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drawings/drawing1.xml" ContentType="application/vnd.openxmlformats-officedocument.drawingml.chartshapes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25"/>
  </p:notesMasterIdLst>
  <p:handoutMasterIdLst>
    <p:handoutMasterId r:id="rId26"/>
  </p:handoutMasterIdLst>
  <p:sldIdLst>
    <p:sldId id="263" r:id="rId2"/>
    <p:sldId id="293" r:id="rId3"/>
    <p:sldId id="266" r:id="rId4"/>
    <p:sldId id="294" r:id="rId5"/>
    <p:sldId id="288" r:id="rId6"/>
    <p:sldId id="268" r:id="rId7"/>
    <p:sldId id="295" r:id="rId8"/>
    <p:sldId id="270" r:id="rId9"/>
    <p:sldId id="271" r:id="rId10"/>
    <p:sldId id="272" r:id="rId11"/>
    <p:sldId id="273" r:id="rId12"/>
    <p:sldId id="274" r:id="rId13"/>
    <p:sldId id="291" r:id="rId14"/>
    <p:sldId id="275" r:id="rId15"/>
    <p:sldId id="276" r:id="rId16"/>
    <p:sldId id="296" r:id="rId17"/>
    <p:sldId id="279" r:id="rId18"/>
    <p:sldId id="280" r:id="rId19"/>
    <p:sldId id="281" r:id="rId20"/>
    <p:sldId id="282" r:id="rId21"/>
    <p:sldId id="283" r:id="rId22"/>
    <p:sldId id="284" r:id="rId23"/>
    <p:sldId id="285" r:id="rId24"/>
  </p:sldIdLst>
  <p:sldSz cx="9144000" cy="6858000" type="screen4x3"/>
  <p:notesSz cx="6797675" cy="9874250"/>
  <p:defaultTextStyle>
    <a:defPPr>
      <a:defRPr lang="en-GB"/>
    </a:defPPr>
    <a:lvl1pPr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600"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sz="1600"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sz="1600"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sz="1600"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CC00"/>
    <a:srgbClr val="FFCC00"/>
    <a:srgbClr val="FF00FF"/>
    <a:srgbClr val="000000"/>
    <a:srgbClr val="9C9E9F"/>
    <a:srgbClr val="FFFFFF"/>
    <a:srgbClr val="DDDDDD"/>
    <a:srgbClr val="00A5EB"/>
    <a:srgbClr val="FFFF00"/>
    <a:srgbClr val="FFFF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528" autoAdjust="0"/>
    <p:restoredTop sz="94822" autoAdjust="0"/>
  </p:normalViewPr>
  <p:slideViewPr>
    <p:cSldViewPr snapToGrid="0">
      <p:cViewPr varScale="1">
        <p:scale>
          <a:sx n="90" d="100"/>
          <a:sy n="90" d="100"/>
        </p:scale>
        <p:origin x="-1374" y="-96"/>
      </p:cViewPr>
      <p:guideLst>
        <p:guide orient="horz" pos="3816"/>
        <p:guide orient="horz" pos="167"/>
        <p:guide orient="horz" pos="616"/>
        <p:guide orient="horz" pos="2672"/>
        <p:guide orient="horz" pos="1165"/>
        <p:guide pos="5551"/>
        <p:guide pos="1551"/>
        <p:guide pos="4178"/>
        <p:guide pos="2880"/>
        <p:guide pos="2809"/>
        <p:guide pos="178"/>
        <p:guide pos="4299"/>
        <p:guide pos="1435"/>
        <p:guide pos="1314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>
      <p:cViewPr varScale="1">
        <p:scale>
          <a:sx n="76" d="100"/>
          <a:sy n="76" d="100"/>
        </p:scale>
        <p:origin x="-2130" y="-96"/>
      </p:cViewPr>
      <p:guideLst>
        <p:guide orient="horz" pos="3110"/>
        <p:guide pos="214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D:\pvagin\SFLASH_vs_FLASHII_endkicks.xlsx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D:\pvagin\SFLASH_vs_FLASHII_endkicks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D:\pvagin\SFLASH_vs_FLASHII_endkicks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D:\pvagin\SFLASH_vs_FLASHII_endkicks.xlsx" TargetMode="Externa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oleObject" Target="Book10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Book10" TargetMode="External"/></Relationships>
</file>

<file path=ppt/charts/_rels/chart7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oleObject" Target="Book10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de-CH" dirty="0"/>
              <a:t>FLASH </a:t>
            </a:r>
            <a:r>
              <a:rPr lang="de-CH" dirty="0" smtClean="0"/>
              <a:t>II </a:t>
            </a:r>
            <a:r>
              <a:rPr lang="de-CH" dirty="0" err="1" smtClean="0"/>
              <a:t>trajectory</a:t>
            </a:r>
            <a:endParaRPr lang="de-CH" dirty="0"/>
          </a:p>
        </c:rich>
      </c:tx>
      <c:layout>
        <c:manualLayout>
          <c:xMode val="edge"/>
          <c:yMode val="edge"/>
          <c:x val="0.43185076076976153"/>
          <c:y val="0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7.4219139423310126E-2"/>
          <c:y val="0.17185011850535126"/>
          <c:w val="0.87581816599681028"/>
          <c:h val="0.72991388302534288"/>
        </c:manualLayout>
      </c:layout>
      <c:scatterChart>
        <c:scatterStyle val="lineMarker"/>
        <c:varyColors val="0"/>
        <c:ser>
          <c:idx val="1"/>
          <c:order val="0"/>
          <c:tx>
            <c:strRef>
              <c:f>[SFLASH_vs_FLASHII_endkicks.xlsx]Sheet1!$C$1</c:f>
              <c:strCache>
                <c:ptCount val="1"/>
                <c:pt idx="0">
                  <c:v>By_Gap10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[SFLASH_vs_FLASHII_endkicks.xlsx]Sheet1!$C$2:$C$6402</c:f>
              <c:numCache>
                <c:formatCode>General</c:formatCode>
                <c:ptCount val="6401"/>
                <c:pt idx="0">
                  <c:v>-9.0998889999999992</c:v>
                </c:pt>
                <c:pt idx="1">
                  <c:v>-9.0971919999999997</c:v>
                </c:pt>
                <c:pt idx="2">
                  <c:v>-9.0944950000000002</c:v>
                </c:pt>
                <c:pt idx="3">
                  <c:v>-9.0917980000000007</c:v>
                </c:pt>
                <c:pt idx="4">
                  <c:v>-9.0891009999999994</c:v>
                </c:pt>
                <c:pt idx="5">
                  <c:v>-9.0864039999999999</c:v>
                </c:pt>
                <c:pt idx="6">
                  <c:v>-9.0837070000000004</c:v>
                </c:pt>
                <c:pt idx="7">
                  <c:v>-9.0810099999999991</c:v>
                </c:pt>
                <c:pt idx="8">
                  <c:v>-9.0783129999999996</c:v>
                </c:pt>
                <c:pt idx="9">
                  <c:v>-9.0756160000000001</c:v>
                </c:pt>
                <c:pt idx="10">
                  <c:v>-9.0729190000000006</c:v>
                </c:pt>
                <c:pt idx="11">
                  <c:v>-9.0702219999999993</c:v>
                </c:pt>
                <c:pt idx="12">
                  <c:v>-9.0675249999999998</c:v>
                </c:pt>
                <c:pt idx="13">
                  <c:v>-9.0648280000000003</c:v>
                </c:pt>
                <c:pt idx="14">
                  <c:v>-9.0621310000000008</c:v>
                </c:pt>
                <c:pt idx="15">
                  <c:v>-9.0594339999999995</c:v>
                </c:pt>
                <c:pt idx="16">
                  <c:v>-9.056737</c:v>
                </c:pt>
                <c:pt idx="17">
                  <c:v>-9.0540400000000005</c:v>
                </c:pt>
                <c:pt idx="18">
                  <c:v>-9.0513429999999993</c:v>
                </c:pt>
                <c:pt idx="19">
                  <c:v>-9.0486459999999997</c:v>
                </c:pt>
                <c:pt idx="20">
                  <c:v>-9.0459490000000002</c:v>
                </c:pt>
                <c:pt idx="21">
                  <c:v>-9.0432520000000007</c:v>
                </c:pt>
                <c:pt idx="22">
                  <c:v>-9.0405549999999995</c:v>
                </c:pt>
                <c:pt idx="23">
                  <c:v>-9.0378579999999999</c:v>
                </c:pt>
                <c:pt idx="24">
                  <c:v>-9.0351610000000004</c:v>
                </c:pt>
                <c:pt idx="25">
                  <c:v>-9.0324639999999992</c:v>
                </c:pt>
                <c:pt idx="26">
                  <c:v>-9.0297669999999997</c:v>
                </c:pt>
                <c:pt idx="27">
                  <c:v>-9.0270700000000001</c:v>
                </c:pt>
                <c:pt idx="28">
                  <c:v>-9.0243730000000006</c:v>
                </c:pt>
                <c:pt idx="29">
                  <c:v>-9.0216759999999994</c:v>
                </c:pt>
                <c:pt idx="30">
                  <c:v>-9.0189789999999999</c:v>
                </c:pt>
                <c:pt idx="31">
                  <c:v>-9.0162820000000004</c:v>
                </c:pt>
                <c:pt idx="32">
                  <c:v>-9.0136570000000003</c:v>
                </c:pt>
                <c:pt idx="33">
                  <c:v>-9.0111819999999998</c:v>
                </c:pt>
                <c:pt idx="34">
                  <c:v>-9.0087130000000002</c:v>
                </c:pt>
                <c:pt idx="35">
                  <c:v>-9.0062499999999996</c:v>
                </c:pt>
                <c:pt idx="36">
                  <c:v>-9.0037950000000002</c:v>
                </c:pt>
                <c:pt idx="37">
                  <c:v>-9.0013459999999998</c:v>
                </c:pt>
                <c:pt idx="38">
                  <c:v>-8.9989050000000006</c:v>
                </c:pt>
                <c:pt idx="39">
                  <c:v>-8.9964709999999997</c:v>
                </c:pt>
                <c:pt idx="40">
                  <c:v>-8.9940440000000006</c:v>
                </c:pt>
                <c:pt idx="41">
                  <c:v>-8.9916239999999998</c:v>
                </c:pt>
                <c:pt idx="42">
                  <c:v>-8.9892120000000002</c:v>
                </c:pt>
                <c:pt idx="43">
                  <c:v>-8.9868079999999999</c:v>
                </c:pt>
                <c:pt idx="44">
                  <c:v>-8.9844109999999997</c:v>
                </c:pt>
                <c:pt idx="45">
                  <c:v>-8.9820200000000003</c:v>
                </c:pt>
                <c:pt idx="46">
                  <c:v>-8.9796370000000003</c:v>
                </c:pt>
                <c:pt idx="47">
                  <c:v>-8.9772590000000001</c:v>
                </c:pt>
                <c:pt idx="48">
                  <c:v>-8.974888</c:v>
                </c:pt>
                <c:pt idx="49">
                  <c:v>-8.9725239999999999</c:v>
                </c:pt>
                <c:pt idx="50">
                  <c:v>-8.9701660000000007</c:v>
                </c:pt>
                <c:pt idx="51">
                  <c:v>-8.9678149999999999</c:v>
                </c:pt>
                <c:pt idx="52">
                  <c:v>-8.9654710000000009</c:v>
                </c:pt>
                <c:pt idx="53">
                  <c:v>-8.9631349999999994</c:v>
                </c:pt>
                <c:pt idx="54">
                  <c:v>-8.9608059999999998</c:v>
                </c:pt>
                <c:pt idx="55">
                  <c:v>-8.9584849999999996</c:v>
                </c:pt>
                <c:pt idx="56">
                  <c:v>-8.9561709999999994</c:v>
                </c:pt>
                <c:pt idx="57">
                  <c:v>-8.9538639999999994</c:v>
                </c:pt>
                <c:pt idx="58">
                  <c:v>-8.9515630000000002</c:v>
                </c:pt>
                <c:pt idx="59">
                  <c:v>-8.9492689999999993</c:v>
                </c:pt>
                <c:pt idx="60">
                  <c:v>-8.9469799999999999</c:v>
                </c:pt>
                <c:pt idx="61">
                  <c:v>-8.9446980000000007</c:v>
                </c:pt>
                <c:pt idx="62">
                  <c:v>-8.9424229999999998</c:v>
                </c:pt>
                <c:pt idx="63">
                  <c:v>-8.9401539999999997</c:v>
                </c:pt>
                <c:pt idx="64">
                  <c:v>-8.9378930000000008</c:v>
                </c:pt>
                <c:pt idx="65">
                  <c:v>-8.9356390000000001</c:v>
                </c:pt>
                <c:pt idx="66">
                  <c:v>-8.9333930000000006</c:v>
                </c:pt>
                <c:pt idx="67">
                  <c:v>-8.9311539999999994</c:v>
                </c:pt>
                <c:pt idx="68">
                  <c:v>-8.9289240000000003</c:v>
                </c:pt>
                <c:pt idx="69">
                  <c:v>-8.9267000000000003</c:v>
                </c:pt>
                <c:pt idx="70">
                  <c:v>-8.9244830000000004</c:v>
                </c:pt>
                <c:pt idx="71">
                  <c:v>-8.9222739999999998</c:v>
                </c:pt>
                <c:pt idx="72">
                  <c:v>-8.9200700000000008</c:v>
                </c:pt>
                <c:pt idx="73">
                  <c:v>-8.9178730000000002</c:v>
                </c:pt>
                <c:pt idx="74">
                  <c:v>-8.9156829999999996</c:v>
                </c:pt>
                <c:pt idx="75">
                  <c:v>-8.9134989999999998</c:v>
                </c:pt>
                <c:pt idx="76">
                  <c:v>-8.9113229999999994</c:v>
                </c:pt>
                <c:pt idx="77">
                  <c:v>-8.9091539999999991</c:v>
                </c:pt>
                <c:pt idx="78">
                  <c:v>-8.9069929999999999</c:v>
                </c:pt>
                <c:pt idx="79">
                  <c:v>-8.9048390000000008</c:v>
                </c:pt>
                <c:pt idx="80">
                  <c:v>-8.9026929999999993</c:v>
                </c:pt>
                <c:pt idx="81">
                  <c:v>-8.9005550000000007</c:v>
                </c:pt>
                <c:pt idx="82">
                  <c:v>-8.8984240000000003</c:v>
                </c:pt>
                <c:pt idx="83">
                  <c:v>-8.8963009999999993</c:v>
                </c:pt>
                <c:pt idx="84">
                  <c:v>-8.8941839999999992</c:v>
                </c:pt>
                <c:pt idx="85">
                  <c:v>-8.8920729999999999</c:v>
                </c:pt>
                <c:pt idx="86">
                  <c:v>-8.8899699999999999</c:v>
                </c:pt>
                <c:pt idx="87">
                  <c:v>-8.8878730000000008</c:v>
                </c:pt>
                <c:pt idx="88">
                  <c:v>-8.885783</c:v>
                </c:pt>
                <c:pt idx="89">
                  <c:v>-8.883699</c:v>
                </c:pt>
                <c:pt idx="90">
                  <c:v>-8.8816229999999994</c:v>
                </c:pt>
                <c:pt idx="91">
                  <c:v>-8.8795540000000006</c:v>
                </c:pt>
                <c:pt idx="92">
                  <c:v>-8.8774929999999994</c:v>
                </c:pt>
                <c:pt idx="93">
                  <c:v>-8.8754380000000008</c:v>
                </c:pt>
                <c:pt idx="94">
                  <c:v>-8.8733909999999998</c:v>
                </c:pt>
                <c:pt idx="95">
                  <c:v>-8.8713510000000007</c:v>
                </c:pt>
                <c:pt idx="96">
                  <c:v>-8.8693179999999998</c:v>
                </c:pt>
                <c:pt idx="97">
                  <c:v>-8.8672909999999998</c:v>
                </c:pt>
                <c:pt idx="98">
                  <c:v>-8.8652719999999992</c:v>
                </c:pt>
                <c:pt idx="99">
                  <c:v>-8.8632589999999993</c:v>
                </c:pt>
                <c:pt idx="100">
                  <c:v>-8.8612529999999996</c:v>
                </c:pt>
                <c:pt idx="101">
                  <c:v>-8.859254</c:v>
                </c:pt>
                <c:pt idx="102">
                  <c:v>-8.8572620000000004</c:v>
                </c:pt>
                <c:pt idx="103">
                  <c:v>-8.8552759999999999</c:v>
                </c:pt>
                <c:pt idx="104">
                  <c:v>-8.8532980000000006</c:v>
                </c:pt>
                <c:pt idx="105">
                  <c:v>-8.8513260000000002</c:v>
                </c:pt>
                <c:pt idx="106">
                  <c:v>-8.849361</c:v>
                </c:pt>
                <c:pt idx="107">
                  <c:v>-8.8474039999999992</c:v>
                </c:pt>
                <c:pt idx="108">
                  <c:v>-8.8454540000000001</c:v>
                </c:pt>
                <c:pt idx="109">
                  <c:v>-8.8435100000000002</c:v>
                </c:pt>
                <c:pt idx="110">
                  <c:v>-8.8415739999999996</c:v>
                </c:pt>
                <c:pt idx="111">
                  <c:v>-8.8396450000000009</c:v>
                </c:pt>
                <c:pt idx="112">
                  <c:v>-8.8377230000000004</c:v>
                </c:pt>
                <c:pt idx="113">
                  <c:v>-8.8358070000000009</c:v>
                </c:pt>
                <c:pt idx="114">
                  <c:v>-8.8338979999999996</c:v>
                </c:pt>
                <c:pt idx="115">
                  <c:v>-8.8319949999999992</c:v>
                </c:pt>
                <c:pt idx="116">
                  <c:v>-8.8300979999999996</c:v>
                </c:pt>
                <c:pt idx="117">
                  <c:v>-8.8282080000000001</c:v>
                </c:pt>
                <c:pt idx="118">
                  <c:v>-8.8263250000000006</c:v>
                </c:pt>
                <c:pt idx="119">
                  <c:v>-8.8244489999999995</c:v>
                </c:pt>
                <c:pt idx="120">
                  <c:v>-8.8225800000000003</c:v>
                </c:pt>
                <c:pt idx="121">
                  <c:v>-8.8207179999999994</c:v>
                </c:pt>
                <c:pt idx="122">
                  <c:v>-8.8188639999999996</c:v>
                </c:pt>
                <c:pt idx="123">
                  <c:v>-8.8170169999999999</c:v>
                </c:pt>
                <c:pt idx="124">
                  <c:v>-8.8151770000000003</c:v>
                </c:pt>
                <c:pt idx="125">
                  <c:v>-8.8133429999999997</c:v>
                </c:pt>
                <c:pt idx="126">
                  <c:v>-8.811515</c:v>
                </c:pt>
                <c:pt idx="127">
                  <c:v>-8.8096920000000001</c:v>
                </c:pt>
                <c:pt idx="128">
                  <c:v>-8.8078760000000003</c:v>
                </c:pt>
                <c:pt idx="129">
                  <c:v>-8.8060650000000003</c:v>
                </c:pt>
                <c:pt idx="130">
                  <c:v>-8.8042599999999993</c:v>
                </c:pt>
                <c:pt idx="131">
                  <c:v>-8.8024620000000002</c:v>
                </c:pt>
                <c:pt idx="132">
                  <c:v>-8.8006709999999995</c:v>
                </c:pt>
                <c:pt idx="133">
                  <c:v>-8.7988859999999995</c:v>
                </c:pt>
                <c:pt idx="134">
                  <c:v>-8.7971090000000007</c:v>
                </c:pt>
                <c:pt idx="135">
                  <c:v>-8.7953390000000002</c:v>
                </c:pt>
                <c:pt idx="136">
                  <c:v>-8.7935759999999998</c:v>
                </c:pt>
                <c:pt idx="137">
                  <c:v>-8.7918190000000003</c:v>
                </c:pt>
                <c:pt idx="138">
                  <c:v>-8.7900690000000008</c:v>
                </c:pt>
                <c:pt idx="139">
                  <c:v>-8.7883239999999994</c:v>
                </c:pt>
                <c:pt idx="140">
                  <c:v>-8.7865850000000005</c:v>
                </c:pt>
                <c:pt idx="141">
                  <c:v>-8.7848520000000008</c:v>
                </c:pt>
                <c:pt idx="142">
                  <c:v>-8.7831250000000001</c:v>
                </c:pt>
                <c:pt idx="143">
                  <c:v>-8.7814049999999995</c:v>
                </c:pt>
                <c:pt idx="144">
                  <c:v>-8.7796900000000004</c:v>
                </c:pt>
                <c:pt idx="145">
                  <c:v>-8.7779830000000008</c:v>
                </c:pt>
                <c:pt idx="146">
                  <c:v>-8.7762820000000001</c:v>
                </c:pt>
                <c:pt idx="147">
                  <c:v>-8.7745890000000006</c:v>
                </c:pt>
                <c:pt idx="148">
                  <c:v>-8.7729020000000002</c:v>
                </c:pt>
                <c:pt idx="149">
                  <c:v>-8.7712219999999999</c:v>
                </c:pt>
                <c:pt idx="150">
                  <c:v>-8.7695489999999996</c:v>
                </c:pt>
                <c:pt idx="151">
                  <c:v>-8.7678820000000002</c:v>
                </c:pt>
                <c:pt idx="152">
                  <c:v>-8.7662220000000008</c:v>
                </c:pt>
                <c:pt idx="153">
                  <c:v>-8.7645680000000006</c:v>
                </c:pt>
                <c:pt idx="154">
                  <c:v>-8.7629199999999994</c:v>
                </c:pt>
                <c:pt idx="155">
                  <c:v>-8.761279</c:v>
                </c:pt>
                <c:pt idx="156">
                  <c:v>-8.7596439999999998</c:v>
                </c:pt>
                <c:pt idx="157">
                  <c:v>-8.7580159999999996</c:v>
                </c:pt>
                <c:pt idx="158">
                  <c:v>-8.7563949999999995</c:v>
                </c:pt>
                <c:pt idx="159">
                  <c:v>-8.7547809999999995</c:v>
                </c:pt>
                <c:pt idx="160">
                  <c:v>-8.7531750000000006</c:v>
                </c:pt>
                <c:pt idx="161">
                  <c:v>-8.7515750000000008</c:v>
                </c:pt>
                <c:pt idx="162">
                  <c:v>-8.7499819999999993</c:v>
                </c:pt>
                <c:pt idx="163">
                  <c:v>-8.7483970000000006</c:v>
                </c:pt>
                <c:pt idx="164">
                  <c:v>-8.7468179999999993</c:v>
                </c:pt>
                <c:pt idx="165">
                  <c:v>-8.7452450000000006</c:v>
                </c:pt>
                <c:pt idx="166">
                  <c:v>-8.7436799999999995</c:v>
                </c:pt>
                <c:pt idx="167">
                  <c:v>-8.7421209999999991</c:v>
                </c:pt>
                <c:pt idx="168">
                  <c:v>-8.7405679999999997</c:v>
                </c:pt>
                <c:pt idx="169">
                  <c:v>-8.7390229999999995</c:v>
                </c:pt>
                <c:pt idx="170">
                  <c:v>-8.7374840000000003</c:v>
                </c:pt>
                <c:pt idx="171">
                  <c:v>-8.7359530000000003</c:v>
                </c:pt>
                <c:pt idx="172">
                  <c:v>-8.7344279999999994</c:v>
                </c:pt>
                <c:pt idx="173">
                  <c:v>-8.7329109999999996</c:v>
                </c:pt>
                <c:pt idx="174">
                  <c:v>-8.731401</c:v>
                </c:pt>
                <c:pt idx="175">
                  <c:v>-8.7298980000000004</c:v>
                </c:pt>
                <c:pt idx="176">
                  <c:v>-8.7284020000000009</c:v>
                </c:pt>
                <c:pt idx="177">
                  <c:v>-8.7269140000000007</c:v>
                </c:pt>
                <c:pt idx="178">
                  <c:v>-8.7254330000000007</c:v>
                </c:pt>
                <c:pt idx="179">
                  <c:v>-8.7239579999999997</c:v>
                </c:pt>
                <c:pt idx="180">
                  <c:v>-8.7224909999999998</c:v>
                </c:pt>
                <c:pt idx="181">
                  <c:v>-8.7210300000000007</c:v>
                </c:pt>
                <c:pt idx="182">
                  <c:v>-8.719576</c:v>
                </c:pt>
                <c:pt idx="183">
                  <c:v>-8.7181289999999994</c:v>
                </c:pt>
                <c:pt idx="184">
                  <c:v>-8.7166879999999995</c:v>
                </c:pt>
                <c:pt idx="185">
                  <c:v>-8.7152550000000009</c:v>
                </c:pt>
                <c:pt idx="186">
                  <c:v>-8.7138299999999997</c:v>
                </c:pt>
                <c:pt idx="187">
                  <c:v>-8.7124120000000005</c:v>
                </c:pt>
                <c:pt idx="188">
                  <c:v>-8.7110020000000006</c:v>
                </c:pt>
                <c:pt idx="189">
                  <c:v>-8.7096</c:v>
                </c:pt>
                <c:pt idx="190">
                  <c:v>-8.7082060000000006</c:v>
                </c:pt>
                <c:pt idx="191">
                  <c:v>-8.7068189999999994</c:v>
                </c:pt>
                <c:pt idx="192">
                  <c:v>-8.7054399999999994</c:v>
                </c:pt>
                <c:pt idx="193">
                  <c:v>-8.7040670000000002</c:v>
                </c:pt>
                <c:pt idx="194">
                  <c:v>-8.7027020000000004</c:v>
                </c:pt>
                <c:pt idx="195">
                  <c:v>-8.7013429999999996</c:v>
                </c:pt>
                <c:pt idx="196">
                  <c:v>-8.6999910000000007</c:v>
                </c:pt>
                <c:pt idx="197">
                  <c:v>-8.6986469999999994</c:v>
                </c:pt>
                <c:pt idx="198">
                  <c:v>-8.6973099999999999</c:v>
                </c:pt>
                <c:pt idx="199">
                  <c:v>-8.6959800000000005</c:v>
                </c:pt>
                <c:pt idx="200">
                  <c:v>-8.6946589999999997</c:v>
                </c:pt>
                <c:pt idx="201">
                  <c:v>-8.6933450000000008</c:v>
                </c:pt>
                <c:pt idx="202">
                  <c:v>-8.6920400000000004</c:v>
                </c:pt>
                <c:pt idx="203">
                  <c:v>-8.6907420000000002</c:v>
                </c:pt>
                <c:pt idx="204">
                  <c:v>-8.6894519999999993</c:v>
                </c:pt>
                <c:pt idx="205">
                  <c:v>-8.6881699999999995</c:v>
                </c:pt>
                <c:pt idx="206">
                  <c:v>-8.6868949999999998</c:v>
                </c:pt>
                <c:pt idx="207">
                  <c:v>-8.6856270000000002</c:v>
                </c:pt>
                <c:pt idx="208">
                  <c:v>-8.6843660000000007</c:v>
                </c:pt>
                <c:pt idx="209">
                  <c:v>-8.6831119999999995</c:v>
                </c:pt>
                <c:pt idx="210">
                  <c:v>-8.6818659999999994</c:v>
                </c:pt>
                <c:pt idx="211">
                  <c:v>-8.6806269999999994</c:v>
                </c:pt>
                <c:pt idx="212">
                  <c:v>-8.6793960000000006</c:v>
                </c:pt>
                <c:pt idx="213">
                  <c:v>-8.678172</c:v>
                </c:pt>
                <c:pt idx="214">
                  <c:v>-8.6769569999999998</c:v>
                </c:pt>
                <c:pt idx="215">
                  <c:v>-8.6757489999999997</c:v>
                </c:pt>
                <c:pt idx="216">
                  <c:v>-8.6745490000000007</c:v>
                </c:pt>
                <c:pt idx="217">
                  <c:v>-8.6733569999999993</c:v>
                </c:pt>
                <c:pt idx="218">
                  <c:v>-8.6721719999999998</c:v>
                </c:pt>
                <c:pt idx="219">
                  <c:v>-8.6709940000000003</c:v>
                </c:pt>
                <c:pt idx="220">
                  <c:v>-8.6698229999999992</c:v>
                </c:pt>
                <c:pt idx="221">
                  <c:v>-8.6686589999999999</c:v>
                </c:pt>
                <c:pt idx="222">
                  <c:v>-8.6675020000000007</c:v>
                </c:pt>
                <c:pt idx="223">
                  <c:v>-8.6663519999999998</c:v>
                </c:pt>
                <c:pt idx="224">
                  <c:v>-8.6652100000000001</c:v>
                </c:pt>
                <c:pt idx="225">
                  <c:v>-8.6640739999999994</c:v>
                </c:pt>
                <c:pt idx="226">
                  <c:v>-8.6629459999999998</c:v>
                </c:pt>
                <c:pt idx="227">
                  <c:v>-8.6618250000000003</c:v>
                </c:pt>
                <c:pt idx="228">
                  <c:v>-8.6607120000000002</c:v>
                </c:pt>
                <c:pt idx="229">
                  <c:v>-8.6596069999999994</c:v>
                </c:pt>
                <c:pt idx="230">
                  <c:v>-8.6585079999999994</c:v>
                </c:pt>
                <c:pt idx="231">
                  <c:v>-8.6574179999999998</c:v>
                </c:pt>
                <c:pt idx="232">
                  <c:v>-8.6563350000000003</c:v>
                </c:pt>
                <c:pt idx="233">
                  <c:v>-8.6552579999999999</c:v>
                </c:pt>
                <c:pt idx="234">
                  <c:v>-8.6541890000000006</c:v>
                </c:pt>
                <c:pt idx="235">
                  <c:v>-8.6531269999999996</c:v>
                </c:pt>
                <c:pt idx="236">
                  <c:v>-8.6520720000000004</c:v>
                </c:pt>
                <c:pt idx="237">
                  <c:v>-8.6510239999999996</c:v>
                </c:pt>
                <c:pt idx="238">
                  <c:v>-8.6499839999999999</c:v>
                </c:pt>
                <c:pt idx="239">
                  <c:v>-8.6489510000000003</c:v>
                </c:pt>
                <c:pt idx="240">
                  <c:v>-8.6479250000000008</c:v>
                </c:pt>
                <c:pt idx="241">
                  <c:v>-8.6469059999999995</c:v>
                </c:pt>
                <c:pt idx="242">
                  <c:v>-8.6458960000000005</c:v>
                </c:pt>
                <c:pt idx="243">
                  <c:v>-8.6448929999999997</c:v>
                </c:pt>
                <c:pt idx="244">
                  <c:v>-8.6438980000000001</c:v>
                </c:pt>
                <c:pt idx="245">
                  <c:v>-8.6429100000000005</c:v>
                </c:pt>
                <c:pt idx="246">
                  <c:v>-8.6419289999999993</c:v>
                </c:pt>
                <c:pt idx="247">
                  <c:v>-8.6409549999999999</c:v>
                </c:pt>
                <c:pt idx="248">
                  <c:v>-8.6399880000000007</c:v>
                </c:pt>
                <c:pt idx="249">
                  <c:v>-8.6390279999999997</c:v>
                </c:pt>
                <c:pt idx="250">
                  <c:v>-8.6380750000000006</c:v>
                </c:pt>
                <c:pt idx="251">
                  <c:v>-8.6371280000000006</c:v>
                </c:pt>
                <c:pt idx="252">
                  <c:v>-8.6361889999999999</c:v>
                </c:pt>
                <c:pt idx="253">
                  <c:v>-8.635256</c:v>
                </c:pt>
                <c:pt idx="254">
                  <c:v>-8.6343309999999995</c:v>
                </c:pt>
                <c:pt idx="255">
                  <c:v>-8.6334140000000001</c:v>
                </c:pt>
                <c:pt idx="256">
                  <c:v>-8.6325050000000001</c:v>
                </c:pt>
                <c:pt idx="257">
                  <c:v>-8.6316020000000009</c:v>
                </c:pt>
                <c:pt idx="258">
                  <c:v>-8.6307069999999992</c:v>
                </c:pt>
                <c:pt idx="259">
                  <c:v>-8.6298200000000005</c:v>
                </c:pt>
                <c:pt idx="260">
                  <c:v>-8.6289390000000008</c:v>
                </c:pt>
                <c:pt idx="261">
                  <c:v>-8.6280640000000002</c:v>
                </c:pt>
                <c:pt idx="262">
                  <c:v>-8.6271970000000007</c:v>
                </c:pt>
                <c:pt idx="263">
                  <c:v>-8.6263360000000002</c:v>
                </c:pt>
                <c:pt idx="264">
                  <c:v>-8.6254819999999999</c:v>
                </c:pt>
                <c:pt idx="265">
                  <c:v>-8.6246360000000006</c:v>
                </c:pt>
                <c:pt idx="266">
                  <c:v>-8.6237969999999997</c:v>
                </c:pt>
                <c:pt idx="267">
                  <c:v>-8.6229650000000007</c:v>
                </c:pt>
                <c:pt idx="268">
                  <c:v>-8.6221409999999992</c:v>
                </c:pt>
                <c:pt idx="269">
                  <c:v>-8.6213250000000006</c:v>
                </c:pt>
                <c:pt idx="270">
                  <c:v>-8.6205169999999995</c:v>
                </c:pt>
                <c:pt idx="271">
                  <c:v>-8.6197160000000004</c:v>
                </c:pt>
                <c:pt idx="272">
                  <c:v>-8.6189219999999995</c:v>
                </c:pt>
                <c:pt idx="273">
                  <c:v>-8.6181350000000005</c:v>
                </c:pt>
                <c:pt idx="274">
                  <c:v>-8.6173559999999991</c:v>
                </c:pt>
                <c:pt idx="275">
                  <c:v>-8.6165819999999993</c:v>
                </c:pt>
                <c:pt idx="276">
                  <c:v>-8.6158160000000006</c:v>
                </c:pt>
                <c:pt idx="277">
                  <c:v>-8.6150559999999992</c:v>
                </c:pt>
                <c:pt idx="278">
                  <c:v>-8.6143040000000006</c:v>
                </c:pt>
                <c:pt idx="279">
                  <c:v>-8.6135590000000004</c:v>
                </c:pt>
                <c:pt idx="280">
                  <c:v>-8.6128210000000003</c:v>
                </c:pt>
                <c:pt idx="281">
                  <c:v>-8.6120909999999995</c:v>
                </c:pt>
                <c:pt idx="282">
                  <c:v>-8.6113680000000006</c:v>
                </c:pt>
                <c:pt idx="283">
                  <c:v>-8.6106540000000003</c:v>
                </c:pt>
                <c:pt idx="284">
                  <c:v>-8.6099460000000008</c:v>
                </c:pt>
                <c:pt idx="285">
                  <c:v>-8.6092460000000006</c:v>
                </c:pt>
                <c:pt idx="286">
                  <c:v>-8.6085539999999998</c:v>
                </c:pt>
                <c:pt idx="287">
                  <c:v>-8.6078679999999999</c:v>
                </c:pt>
                <c:pt idx="288">
                  <c:v>-8.6071899999999992</c:v>
                </c:pt>
                <c:pt idx="289">
                  <c:v>-8.6065179999999994</c:v>
                </c:pt>
                <c:pt idx="290">
                  <c:v>-8.6058540000000008</c:v>
                </c:pt>
                <c:pt idx="291">
                  <c:v>-8.6051959999999994</c:v>
                </c:pt>
                <c:pt idx="292">
                  <c:v>-8.6045459999999991</c:v>
                </c:pt>
                <c:pt idx="293">
                  <c:v>-8.603904</c:v>
                </c:pt>
                <c:pt idx="294">
                  <c:v>-8.6032689999999992</c:v>
                </c:pt>
                <c:pt idx="295">
                  <c:v>-8.6026419999999995</c:v>
                </c:pt>
                <c:pt idx="296">
                  <c:v>-8.6020230000000009</c:v>
                </c:pt>
                <c:pt idx="297">
                  <c:v>-8.6014110000000006</c:v>
                </c:pt>
                <c:pt idx="298">
                  <c:v>-8.6008069999999996</c:v>
                </c:pt>
                <c:pt idx="299">
                  <c:v>-8.6002109999999998</c:v>
                </c:pt>
                <c:pt idx="300">
                  <c:v>-8.5996229999999994</c:v>
                </c:pt>
                <c:pt idx="301">
                  <c:v>-8.5990420000000007</c:v>
                </c:pt>
                <c:pt idx="302">
                  <c:v>-8.5984680000000004</c:v>
                </c:pt>
                <c:pt idx="303">
                  <c:v>-8.5979010000000002</c:v>
                </c:pt>
                <c:pt idx="304">
                  <c:v>-8.5973410000000001</c:v>
                </c:pt>
                <c:pt idx="305">
                  <c:v>-8.5967889999999993</c:v>
                </c:pt>
                <c:pt idx="306">
                  <c:v>-8.5962440000000004</c:v>
                </c:pt>
                <c:pt idx="307">
                  <c:v>-8.5957059999999998</c:v>
                </c:pt>
                <c:pt idx="308">
                  <c:v>-8.5951769999999996</c:v>
                </c:pt>
                <c:pt idx="309">
                  <c:v>-8.5946549999999995</c:v>
                </c:pt>
                <c:pt idx="310">
                  <c:v>-8.5941419999999997</c:v>
                </c:pt>
                <c:pt idx="311">
                  <c:v>-8.5936369999999993</c:v>
                </c:pt>
                <c:pt idx="312">
                  <c:v>-8.5931390000000007</c:v>
                </c:pt>
                <c:pt idx="313">
                  <c:v>-8.5926489999999998</c:v>
                </c:pt>
                <c:pt idx="314">
                  <c:v>-8.5921660000000006</c:v>
                </c:pt>
                <c:pt idx="315">
                  <c:v>-8.5916910000000009</c:v>
                </c:pt>
                <c:pt idx="316">
                  <c:v>-8.5912240000000004</c:v>
                </c:pt>
                <c:pt idx="317">
                  <c:v>-8.5907640000000001</c:v>
                </c:pt>
                <c:pt idx="318">
                  <c:v>-8.5903109999999998</c:v>
                </c:pt>
                <c:pt idx="319">
                  <c:v>-8.5898669999999999</c:v>
                </c:pt>
                <c:pt idx="320">
                  <c:v>-8.5894300000000001</c:v>
                </c:pt>
                <c:pt idx="321">
                  <c:v>-8.5890020000000007</c:v>
                </c:pt>
                <c:pt idx="322">
                  <c:v>-8.5885820000000006</c:v>
                </c:pt>
                <c:pt idx="323">
                  <c:v>-8.5881710000000009</c:v>
                </c:pt>
                <c:pt idx="324">
                  <c:v>-8.5877680000000005</c:v>
                </c:pt>
                <c:pt idx="325">
                  <c:v>-8.5873729999999995</c:v>
                </c:pt>
                <c:pt idx="326">
                  <c:v>-8.5869859999999996</c:v>
                </c:pt>
                <c:pt idx="327">
                  <c:v>-8.586608</c:v>
                </c:pt>
                <c:pt idx="328">
                  <c:v>-8.5862370000000006</c:v>
                </c:pt>
                <c:pt idx="329">
                  <c:v>-8.5858729999999994</c:v>
                </c:pt>
                <c:pt idx="330">
                  <c:v>-8.5855169999999994</c:v>
                </c:pt>
                <c:pt idx="331">
                  <c:v>-8.5851690000000005</c:v>
                </c:pt>
                <c:pt idx="332">
                  <c:v>-8.5848289999999992</c:v>
                </c:pt>
                <c:pt idx="333">
                  <c:v>-8.5844970000000007</c:v>
                </c:pt>
                <c:pt idx="334">
                  <c:v>-8.5841729999999998</c:v>
                </c:pt>
                <c:pt idx="335">
                  <c:v>-8.5838570000000001</c:v>
                </c:pt>
                <c:pt idx="336">
                  <c:v>-8.5835509999999999</c:v>
                </c:pt>
                <c:pt idx="337">
                  <c:v>-8.5832519999999999</c:v>
                </c:pt>
                <c:pt idx="338">
                  <c:v>-8.5829629999999995</c:v>
                </c:pt>
                <c:pt idx="339">
                  <c:v>-8.5826809999999991</c:v>
                </c:pt>
                <c:pt idx="340">
                  <c:v>-8.5824079999999991</c:v>
                </c:pt>
                <c:pt idx="341">
                  <c:v>-8.5821430000000003</c:v>
                </c:pt>
                <c:pt idx="342">
                  <c:v>-8.5818860000000008</c:v>
                </c:pt>
                <c:pt idx="343">
                  <c:v>-8.5816359999999996</c:v>
                </c:pt>
                <c:pt idx="344">
                  <c:v>-8.5813950000000006</c:v>
                </c:pt>
                <c:pt idx="345">
                  <c:v>-8.5811609999999998</c:v>
                </c:pt>
                <c:pt idx="346">
                  <c:v>-8.5809359999999995</c:v>
                </c:pt>
                <c:pt idx="347">
                  <c:v>-8.5807199999999995</c:v>
                </c:pt>
                <c:pt idx="348">
                  <c:v>-8.5805120000000006</c:v>
                </c:pt>
                <c:pt idx="349">
                  <c:v>-8.5803130000000003</c:v>
                </c:pt>
                <c:pt idx="350">
                  <c:v>-8.5801230000000004</c:v>
                </c:pt>
                <c:pt idx="351">
                  <c:v>-8.5799420000000008</c:v>
                </c:pt>
                <c:pt idx="352">
                  <c:v>-8.5797690000000006</c:v>
                </c:pt>
                <c:pt idx="353">
                  <c:v>-8.5796039999999998</c:v>
                </c:pt>
                <c:pt idx="354">
                  <c:v>-8.5794479999999993</c:v>
                </c:pt>
                <c:pt idx="355">
                  <c:v>-8.5792990000000007</c:v>
                </c:pt>
                <c:pt idx="356">
                  <c:v>-8.5791590000000006</c:v>
                </c:pt>
                <c:pt idx="357">
                  <c:v>-8.579027</c:v>
                </c:pt>
                <c:pt idx="358">
                  <c:v>-8.5789030000000004</c:v>
                </c:pt>
                <c:pt idx="359">
                  <c:v>-8.5787879999999994</c:v>
                </c:pt>
                <c:pt idx="360">
                  <c:v>-8.5786800000000003</c:v>
                </c:pt>
                <c:pt idx="361">
                  <c:v>-8.5785820000000008</c:v>
                </c:pt>
                <c:pt idx="362">
                  <c:v>-8.5784920000000007</c:v>
                </c:pt>
                <c:pt idx="363">
                  <c:v>-8.5784109999999991</c:v>
                </c:pt>
                <c:pt idx="364">
                  <c:v>-8.5783380000000005</c:v>
                </c:pt>
                <c:pt idx="365">
                  <c:v>-8.5782749999999997</c:v>
                </c:pt>
                <c:pt idx="366">
                  <c:v>-8.57822</c:v>
                </c:pt>
                <c:pt idx="367">
                  <c:v>-8.5781729999999996</c:v>
                </c:pt>
                <c:pt idx="368">
                  <c:v>-8.5781340000000004</c:v>
                </c:pt>
                <c:pt idx="369">
                  <c:v>-8.5781039999999997</c:v>
                </c:pt>
                <c:pt idx="370">
                  <c:v>-8.5780809999999992</c:v>
                </c:pt>
                <c:pt idx="371">
                  <c:v>-8.5780659999999997</c:v>
                </c:pt>
                <c:pt idx="372">
                  <c:v>-8.5780600000000007</c:v>
                </c:pt>
                <c:pt idx="373">
                  <c:v>-8.5780619999999992</c:v>
                </c:pt>
                <c:pt idx="374">
                  <c:v>-8.5780740000000009</c:v>
                </c:pt>
                <c:pt idx="375">
                  <c:v>-8.5780940000000001</c:v>
                </c:pt>
                <c:pt idx="376">
                  <c:v>-8.5781240000000007</c:v>
                </c:pt>
                <c:pt idx="377">
                  <c:v>-8.578163</c:v>
                </c:pt>
                <c:pt idx="378">
                  <c:v>-8.5782109999999996</c:v>
                </c:pt>
                <c:pt idx="379">
                  <c:v>-8.5782679999999996</c:v>
                </c:pt>
                <c:pt idx="380">
                  <c:v>-8.5783330000000007</c:v>
                </c:pt>
                <c:pt idx="381">
                  <c:v>-8.5784070000000003</c:v>
                </c:pt>
                <c:pt idx="382">
                  <c:v>-8.5784900000000004</c:v>
                </c:pt>
                <c:pt idx="383">
                  <c:v>-8.5785809999999998</c:v>
                </c:pt>
                <c:pt idx="384">
                  <c:v>-8.5786809999999996</c:v>
                </c:pt>
                <c:pt idx="385">
                  <c:v>-8.5787890000000004</c:v>
                </c:pt>
                <c:pt idx="386">
                  <c:v>-8.5789069999999992</c:v>
                </c:pt>
                <c:pt idx="387">
                  <c:v>-8.5790319999999998</c:v>
                </c:pt>
                <c:pt idx="388">
                  <c:v>-8.579167</c:v>
                </c:pt>
                <c:pt idx="389">
                  <c:v>-8.5793110000000006</c:v>
                </c:pt>
                <c:pt idx="390">
                  <c:v>-8.5794650000000008</c:v>
                </c:pt>
                <c:pt idx="391">
                  <c:v>-8.5796270000000003</c:v>
                </c:pt>
                <c:pt idx="392">
                  <c:v>-8.5797989999999995</c:v>
                </c:pt>
                <c:pt idx="393">
                  <c:v>-8.5799800000000008</c:v>
                </c:pt>
                <c:pt idx="394">
                  <c:v>-8.5801700000000007</c:v>
                </c:pt>
                <c:pt idx="395">
                  <c:v>-8.5803689999999992</c:v>
                </c:pt>
                <c:pt idx="396">
                  <c:v>-8.5805760000000006</c:v>
                </c:pt>
                <c:pt idx="397">
                  <c:v>-8.5807920000000006</c:v>
                </c:pt>
                <c:pt idx="398">
                  <c:v>-8.5810180000000003</c:v>
                </c:pt>
                <c:pt idx="399">
                  <c:v>-8.5812519999999992</c:v>
                </c:pt>
                <c:pt idx="400">
                  <c:v>-8.5814950000000003</c:v>
                </c:pt>
                <c:pt idx="401">
                  <c:v>-8.5817479999999993</c:v>
                </c:pt>
                <c:pt idx="402">
                  <c:v>-8.5820089999999993</c:v>
                </c:pt>
                <c:pt idx="403">
                  <c:v>-8.582281</c:v>
                </c:pt>
                <c:pt idx="404">
                  <c:v>-8.5825619999999994</c:v>
                </c:pt>
                <c:pt idx="405">
                  <c:v>-8.5828530000000001</c:v>
                </c:pt>
                <c:pt idx="406">
                  <c:v>-8.5831529999999994</c:v>
                </c:pt>
                <c:pt idx="407">
                  <c:v>-8.5834630000000001</c:v>
                </c:pt>
                <c:pt idx="408">
                  <c:v>-8.5837819999999994</c:v>
                </c:pt>
                <c:pt idx="409">
                  <c:v>-8.5841100000000008</c:v>
                </c:pt>
                <c:pt idx="410">
                  <c:v>-8.5844470000000008</c:v>
                </c:pt>
                <c:pt idx="411">
                  <c:v>-8.5847940000000005</c:v>
                </c:pt>
                <c:pt idx="412">
                  <c:v>-8.5851500000000005</c:v>
                </c:pt>
                <c:pt idx="413">
                  <c:v>-8.5855160000000001</c:v>
                </c:pt>
                <c:pt idx="414">
                  <c:v>-8.5858919999999994</c:v>
                </c:pt>
                <c:pt idx="415">
                  <c:v>-8.5862780000000001</c:v>
                </c:pt>
                <c:pt idx="416">
                  <c:v>-8.5866740000000004</c:v>
                </c:pt>
                <c:pt idx="417">
                  <c:v>-8.5870809999999995</c:v>
                </c:pt>
                <c:pt idx="418">
                  <c:v>-8.5874989999999993</c:v>
                </c:pt>
                <c:pt idx="419">
                  <c:v>-8.5879270000000005</c:v>
                </c:pt>
                <c:pt idx="420">
                  <c:v>-8.5883649999999996</c:v>
                </c:pt>
                <c:pt idx="421">
                  <c:v>-8.588813</c:v>
                </c:pt>
                <c:pt idx="422">
                  <c:v>-8.5892719999999994</c:v>
                </c:pt>
                <c:pt idx="423">
                  <c:v>-8.5897400000000008</c:v>
                </c:pt>
                <c:pt idx="424">
                  <c:v>-8.5902180000000001</c:v>
                </c:pt>
                <c:pt idx="425">
                  <c:v>-8.5907070000000001</c:v>
                </c:pt>
                <c:pt idx="426">
                  <c:v>-8.5912050000000004</c:v>
                </c:pt>
                <c:pt idx="427">
                  <c:v>-8.5917150000000007</c:v>
                </c:pt>
                <c:pt idx="428">
                  <c:v>-8.5922350000000005</c:v>
                </c:pt>
                <c:pt idx="429">
                  <c:v>-8.5927670000000003</c:v>
                </c:pt>
                <c:pt idx="430">
                  <c:v>-8.5933100000000007</c:v>
                </c:pt>
                <c:pt idx="431">
                  <c:v>-8.5938649999999992</c:v>
                </c:pt>
                <c:pt idx="432">
                  <c:v>-8.5944310000000002</c:v>
                </c:pt>
                <c:pt idx="433">
                  <c:v>-8.595008</c:v>
                </c:pt>
                <c:pt idx="434">
                  <c:v>-8.5955960000000005</c:v>
                </c:pt>
                <c:pt idx="435">
                  <c:v>-8.5961940000000006</c:v>
                </c:pt>
                <c:pt idx="436">
                  <c:v>-8.5968020000000003</c:v>
                </c:pt>
                <c:pt idx="437">
                  <c:v>-8.5974210000000006</c:v>
                </c:pt>
                <c:pt idx="438">
                  <c:v>-8.5980509999999999</c:v>
                </c:pt>
                <c:pt idx="439">
                  <c:v>-8.5986919999999998</c:v>
                </c:pt>
                <c:pt idx="440">
                  <c:v>-8.5993440000000003</c:v>
                </c:pt>
                <c:pt idx="441">
                  <c:v>-8.6000069999999997</c:v>
                </c:pt>
                <c:pt idx="442">
                  <c:v>-8.6006820000000008</c:v>
                </c:pt>
                <c:pt idx="443">
                  <c:v>-8.601369</c:v>
                </c:pt>
                <c:pt idx="444">
                  <c:v>-8.6020679999999992</c:v>
                </c:pt>
                <c:pt idx="445">
                  <c:v>-8.6027780000000007</c:v>
                </c:pt>
                <c:pt idx="446">
                  <c:v>-8.6034989999999993</c:v>
                </c:pt>
                <c:pt idx="447">
                  <c:v>-8.6042330000000007</c:v>
                </c:pt>
                <c:pt idx="448">
                  <c:v>-8.6049769999999999</c:v>
                </c:pt>
                <c:pt idx="449">
                  <c:v>-8.605734</c:v>
                </c:pt>
                <c:pt idx="450">
                  <c:v>-8.6065020000000008</c:v>
                </c:pt>
                <c:pt idx="451">
                  <c:v>-8.6072819999999997</c:v>
                </c:pt>
                <c:pt idx="452">
                  <c:v>-8.6080729999999992</c:v>
                </c:pt>
                <c:pt idx="453">
                  <c:v>-8.6088769999999997</c:v>
                </c:pt>
                <c:pt idx="454">
                  <c:v>-8.609693</c:v>
                </c:pt>
                <c:pt idx="455">
                  <c:v>-8.6105219999999996</c:v>
                </c:pt>
                <c:pt idx="456">
                  <c:v>-8.6113630000000008</c:v>
                </c:pt>
                <c:pt idx="457">
                  <c:v>-8.6122180000000004</c:v>
                </c:pt>
                <c:pt idx="458">
                  <c:v>-8.6130849999999999</c:v>
                </c:pt>
                <c:pt idx="459">
                  <c:v>-8.6139659999999996</c:v>
                </c:pt>
                <c:pt idx="460">
                  <c:v>-8.6148589999999992</c:v>
                </c:pt>
                <c:pt idx="461">
                  <c:v>-8.6157649999999997</c:v>
                </c:pt>
                <c:pt idx="462">
                  <c:v>-8.6166850000000004</c:v>
                </c:pt>
                <c:pt idx="463">
                  <c:v>-8.6176169999999992</c:v>
                </c:pt>
                <c:pt idx="464">
                  <c:v>-8.6185620000000007</c:v>
                </c:pt>
                <c:pt idx="465">
                  <c:v>-8.6195210000000007</c:v>
                </c:pt>
                <c:pt idx="466">
                  <c:v>-8.6204929999999997</c:v>
                </c:pt>
                <c:pt idx="467">
                  <c:v>-8.6214779999999998</c:v>
                </c:pt>
                <c:pt idx="468">
                  <c:v>-8.6224779999999992</c:v>
                </c:pt>
                <c:pt idx="469">
                  <c:v>-8.6234920000000006</c:v>
                </c:pt>
                <c:pt idx="470">
                  <c:v>-8.6245200000000004</c:v>
                </c:pt>
                <c:pt idx="471">
                  <c:v>-8.6255629999999996</c:v>
                </c:pt>
                <c:pt idx="472">
                  <c:v>-8.6266200000000008</c:v>
                </c:pt>
                <c:pt idx="473">
                  <c:v>-8.6276910000000004</c:v>
                </c:pt>
                <c:pt idx="474">
                  <c:v>-8.6287769999999995</c:v>
                </c:pt>
                <c:pt idx="475">
                  <c:v>-8.6298770000000005</c:v>
                </c:pt>
                <c:pt idx="476">
                  <c:v>-8.6309909999999999</c:v>
                </c:pt>
                <c:pt idx="477">
                  <c:v>-8.6321200000000005</c:v>
                </c:pt>
                <c:pt idx="478">
                  <c:v>-8.6332629999999995</c:v>
                </c:pt>
                <c:pt idx="479">
                  <c:v>-8.6344200000000004</c:v>
                </c:pt>
                <c:pt idx="480">
                  <c:v>-8.6355930000000001</c:v>
                </c:pt>
                <c:pt idx="481">
                  <c:v>-8.6367809999999992</c:v>
                </c:pt>
                <c:pt idx="482">
                  <c:v>-8.6379850000000005</c:v>
                </c:pt>
                <c:pt idx="483">
                  <c:v>-8.6392050000000005</c:v>
                </c:pt>
                <c:pt idx="484">
                  <c:v>-8.6404420000000002</c:v>
                </c:pt>
                <c:pt idx="485">
                  <c:v>-8.6416950000000003</c:v>
                </c:pt>
                <c:pt idx="486">
                  <c:v>-8.6429639999999992</c:v>
                </c:pt>
                <c:pt idx="487">
                  <c:v>-8.6442499999999995</c:v>
                </c:pt>
                <c:pt idx="488">
                  <c:v>-8.6455509999999993</c:v>
                </c:pt>
                <c:pt idx="489">
                  <c:v>-8.6468690000000006</c:v>
                </c:pt>
                <c:pt idx="490">
                  <c:v>-8.6482030000000005</c:v>
                </c:pt>
                <c:pt idx="491">
                  <c:v>-8.6495540000000002</c:v>
                </c:pt>
                <c:pt idx="492">
                  <c:v>-8.6509210000000003</c:v>
                </c:pt>
                <c:pt idx="493">
                  <c:v>-8.6523059999999994</c:v>
                </c:pt>
                <c:pt idx="494">
                  <c:v>-8.653708</c:v>
                </c:pt>
                <c:pt idx="495">
                  <c:v>-8.6551279999999995</c:v>
                </c:pt>
                <c:pt idx="496">
                  <c:v>-8.6565670000000008</c:v>
                </c:pt>
                <c:pt idx="497">
                  <c:v>-8.6580250000000003</c:v>
                </c:pt>
                <c:pt idx="498">
                  <c:v>-8.6595010000000006</c:v>
                </c:pt>
                <c:pt idx="499">
                  <c:v>-8.6609970000000001</c:v>
                </c:pt>
                <c:pt idx="500">
                  <c:v>-8.6625110000000003</c:v>
                </c:pt>
                <c:pt idx="501">
                  <c:v>-8.6640440000000005</c:v>
                </c:pt>
                <c:pt idx="502">
                  <c:v>-8.6655960000000007</c:v>
                </c:pt>
                <c:pt idx="503">
                  <c:v>-8.6671669999999992</c:v>
                </c:pt>
                <c:pt idx="504">
                  <c:v>-8.6687569999999994</c:v>
                </c:pt>
                <c:pt idx="505">
                  <c:v>-8.6703659999999996</c:v>
                </c:pt>
                <c:pt idx="506">
                  <c:v>-8.671996</c:v>
                </c:pt>
                <c:pt idx="507">
                  <c:v>-8.6736459999999997</c:v>
                </c:pt>
                <c:pt idx="508">
                  <c:v>-8.6753180000000008</c:v>
                </c:pt>
                <c:pt idx="509">
                  <c:v>-8.6770099999999992</c:v>
                </c:pt>
                <c:pt idx="510">
                  <c:v>-8.678725</c:v>
                </c:pt>
                <c:pt idx="511">
                  <c:v>-8.6804609999999993</c:v>
                </c:pt>
                <c:pt idx="512">
                  <c:v>-8.6822189999999999</c:v>
                </c:pt>
                <c:pt idx="513">
                  <c:v>-8.683999</c:v>
                </c:pt>
                <c:pt idx="514">
                  <c:v>-8.6858020000000007</c:v>
                </c:pt>
                <c:pt idx="515">
                  <c:v>-8.6876280000000001</c:v>
                </c:pt>
                <c:pt idx="516">
                  <c:v>-8.6894760000000009</c:v>
                </c:pt>
                <c:pt idx="517">
                  <c:v>-8.6913470000000004</c:v>
                </c:pt>
                <c:pt idx="518">
                  <c:v>-8.6932410000000004</c:v>
                </c:pt>
                <c:pt idx="519">
                  <c:v>-8.6951590000000003</c:v>
                </c:pt>
                <c:pt idx="520">
                  <c:v>-8.697101</c:v>
                </c:pt>
                <c:pt idx="521">
                  <c:v>-8.6990680000000005</c:v>
                </c:pt>
                <c:pt idx="522">
                  <c:v>-8.7010609999999993</c:v>
                </c:pt>
                <c:pt idx="523">
                  <c:v>-8.7030790000000007</c:v>
                </c:pt>
                <c:pt idx="524">
                  <c:v>-8.7051230000000004</c:v>
                </c:pt>
                <c:pt idx="525">
                  <c:v>-8.7071939999999994</c:v>
                </c:pt>
                <c:pt idx="526">
                  <c:v>-8.7092919999999996</c:v>
                </c:pt>
                <c:pt idx="527">
                  <c:v>-8.7114159999999998</c:v>
                </c:pt>
                <c:pt idx="528">
                  <c:v>-8.7135680000000004</c:v>
                </c:pt>
                <c:pt idx="529">
                  <c:v>-8.7157470000000004</c:v>
                </c:pt>
                <c:pt idx="530">
                  <c:v>-8.7179540000000006</c:v>
                </c:pt>
                <c:pt idx="531">
                  <c:v>-8.7201900000000006</c:v>
                </c:pt>
                <c:pt idx="532">
                  <c:v>-8.7224540000000008</c:v>
                </c:pt>
                <c:pt idx="533">
                  <c:v>-8.7247479999999999</c:v>
                </c:pt>
                <c:pt idx="534">
                  <c:v>-8.7270719999999997</c:v>
                </c:pt>
                <c:pt idx="535">
                  <c:v>-8.7294269999999994</c:v>
                </c:pt>
                <c:pt idx="536">
                  <c:v>-8.731814</c:v>
                </c:pt>
                <c:pt idx="537">
                  <c:v>-8.7342340000000007</c:v>
                </c:pt>
                <c:pt idx="538">
                  <c:v>-8.7366860000000006</c:v>
                </c:pt>
                <c:pt idx="539">
                  <c:v>-8.7391710000000007</c:v>
                </c:pt>
                <c:pt idx="540">
                  <c:v>-8.7416900000000002</c:v>
                </c:pt>
                <c:pt idx="541">
                  <c:v>-8.7442430000000009</c:v>
                </c:pt>
                <c:pt idx="542">
                  <c:v>-8.7468299999999992</c:v>
                </c:pt>
                <c:pt idx="543">
                  <c:v>-8.7494519999999998</c:v>
                </c:pt>
                <c:pt idx="544">
                  <c:v>-8.7521100000000001</c:v>
                </c:pt>
                <c:pt idx="545">
                  <c:v>-8.754804</c:v>
                </c:pt>
                <c:pt idx="546">
                  <c:v>-8.7575350000000007</c:v>
                </c:pt>
                <c:pt idx="547">
                  <c:v>-8.7603050000000007</c:v>
                </c:pt>
                <c:pt idx="548">
                  <c:v>-8.7631130000000006</c:v>
                </c:pt>
                <c:pt idx="549">
                  <c:v>-8.7659610000000008</c:v>
                </c:pt>
                <c:pt idx="550">
                  <c:v>-8.7688509999999997</c:v>
                </c:pt>
                <c:pt idx="551">
                  <c:v>-8.771782</c:v>
                </c:pt>
                <c:pt idx="552">
                  <c:v>-8.774756</c:v>
                </c:pt>
                <c:pt idx="553">
                  <c:v>-8.7777729999999998</c:v>
                </c:pt>
                <c:pt idx="554">
                  <c:v>-8.7808340000000005</c:v>
                </c:pt>
                <c:pt idx="555">
                  <c:v>-8.7839390000000002</c:v>
                </c:pt>
                <c:pt idx="556">
                  <c:v>-8.7870889999999999</c:v>
                </c:pt>
                <c:pt idx="557">
                  <c:v>-8.7902850000000008</c:v>
                </c:pt>
                <c:pt idx="558">
                  <c:v>-8.7935280000000002</c:v>
                </c:pt>
                <c:pt idx="559">
                  <c:v>-8.796818</c:v>
                </c:pt>
                <c:pt idx="560">
                  <c:v>-8.8001590000000007</c:v>
                </c:pt>
                <c:pt idx="561">
                  <c:v>-8.8035490000000003</c:v>
                </c:pt>
                <c:pt idx="562">
                  <c:v>-8.8069919999999993</c:v>
                </c:pt>
                <c:pt idx="563">
                  <c:v>-8.8104890000000005</c:v>
                </c:pt>
                <c:pt idx="564">
                  <c:v>-8.8140400000000003</c:v>
                </c:pt>
                <c:pt idx="565">
                  <c:v>-8.8176459999999999</c:v>
                </c:pt>
                <c:pt idx="566">
                  <c:v>-8.8213100000000004</c:v>
                </c:pt>
                <c:pt idx="567">
                  <c:v>-8.8250299999999999</c:v>
                </c:pt>
                <c:pt idx="568">
                  <c:v>-8.8288089999999997</c:v>
                </c:pt>
                <c:pt idx="569">
                  <c:v>-8.8326480000000007</c:v>
                </c:pt>
                <c:pt idx="570">
                  <c:v>-8.8365469999999995</c:v>
                </c:pt>
                <c:pt idx="571">
                  <c:v>-8.8405090000000008</c:v>
                </c:pt>
                <c:pt idx="572">
                  <c:v>-8.8445339999999995</c:v>
                </c:pt>
                <c:pt idx="573">
                  <c:v>-8.8486239999999992</c:v>
                </c:pt>
                <c:pt idx="574">
                  <c:v>-8.8527819999999995</c:v>
                </c:pt>
                <c:pt idx="575">
                  <c:v>-8.8570089999999997</c:v>
                </c:pt>
                <c:pt idx="576">
                  <c:v>-8.8613060000000008</c:v>
                </c:pt>
                <c:pt idx="577">
                  <c:v>-8.8656760000000006</c:v>
                </c:pt>
                <c:pt idx="578">
                  <c:v>-8.8701190000000008</c:v>
                </c:pt>
                <c:pt idx="579">
                  <c:v>-8.8746379999999991</c:v>
                </c:pt>
                <c:pt idx="580">
                  <c:v>-8.8792340000000003</c:v>
                </c:pt>
                <c:pt idx="581">
                  <c:v>-8.8839089999999992</c:v>
                </c:pt>
                <c:pt idx="582">
                  <c:v>-8.8886640000000003</c:v>
                </c:pt>
                <c:pt idx="583">
                  <c:v>-8.8935019999999998</c:v>
                </c:pt>
                <c:pt idx="584">
                  <c:v>-8.8984229999999993</c:v>
                </c:pt>
                <c:pt idx="585">
                  <c:v>-8.9034309999999994</c:v>
                </c:pt>
                <c:pt idx="586">
                  <c:v>-8.9085280000000004</c:v>
                </c:pt>
                <c:pt idx="587">
                  <c:v>-8.9137149999999998</c:v>
                </c:pt>
                <c:pt idx="588">
                  <c:v>-8.9189959999999999</c:v>
                </c:pt>
                <c:pt idx="589">
                  <c:v>-8.9243729999999992</c:v>
                </c:pt>
                <c:pt idx="590">
                  <c:v>-8.9298479999999998</c:v>
                </c:pt>
                <c:pt idx="591">
                  <c:v>-8.9354250000000004</c:v>
                </c:pt>
                <c:pt idx="592">
                  <c:v>-8.9411050000000003</c:v>
                </c:pt>
                <c:pt idx="593">
                  <c:v>-8.9468899999999998</c:v>
                </c:pt>
                <c:pt idx="594">
                  <c:v>-8.9527839999999994</c:v>
                </c:pt>
                <c:pt idx="595">
                  <c:v>-8.9587900000000005</c:v>
                </c:pt>
                <c:pt idx="596">
                  <c:v>-8.9649079999999994</c:v>
                </c:pt>
                <c:pt idx="597">
                  <c:v>-8.9711440000000007</c:v>
                </c:pt>
                <c:pt idx="598">
                  <c:v>-8.9774989999999999</c:v>
                </c:pt>
                <c:pt idx="599">
                  <c:v>-8.9839760000000002</c:v>
                </c:pt>
                <c:pt idx="600">
                  <c:v>-8.9905799999999996</c:v>
                </c:pt>
                <c:pt idx="601">
                  <c:v>-8.9973139999999994</c:v>
                </c:pt>
                <c:pt idx="602">
                  <c:v>-9.0041810000000009</c:v>
                </c:pt>
                <c:pt idx="603">
                  <c:v>-9.0111849999999993</c:v>
                </c:pt>
                <c:pt idx="604">
                  <c:v>-9.0183309999999999</c:v>
                </c:pt>
                <c:pt idx="605">
                  <c:v>-9.0256209999999992</c:v>
                </c:pt>
                <c:pt idx="606">
                  <c:v>-9.0330600000000008</c:v>
                </c:pt>
                <c:pt idx="607">
                  <c:v>-9.0406519999999997</c:v>
                </c:pt>
                <c:pt idx="608">
                  <c:v>-9.0484010000000001</c:v>
                </c:pt>
                <c:pt idx="609">
                  <c:v>-9.0563110000000009</c:v>
                </c:pt>
                <c:pt idx="610">
                  <c:v>-9.0643849999999997</c:v>
                </c:pt>
                <c:pt idx="611">
                  <c:v>-9.0726289999999992</c:v>
                </c:pt>
                <c:pt idx="612">
                  <c:v>-9.0810469999999999</c:v>
                </c:pt>
                <c:pt idx="613">
                  <c:v>-9.0896450000000009</c:v>
                </c:pt>
                <c:pt idx="614">
                  <c:v>-9.0984280000000002</c:v>
                </c:pt>
                <c:pt idx="615">
                  <c:v>-9.1074009999999994</c:v>
                </c:pt>
                <c:pt idx="616">
                  <c:v>-9.1165699999999994</c:v>
                </c:pt>
                <c:pt idx="617">
                  <c:v>-9.1259420000000002</c:v>
                </c:pt>
                <c:pt idx="618">
                  <c:v>-9.1355219999999999</c:v>
                </c:pt>
                <c:pt idx="619">
                  <c:v>-9.1453159999999993</c:v>
                </c:pt>
                <c:pt idx="620">
                  <c:v>-9.1553310000000003</c:v>
                </c:pt>
                <c:pt idx="621">
                  <c:v>-9.1655730000000002</c:v>
                </c:pt>
                <c:pt idx="622">
                  <c:v>-9.1760470000000005</c:v>
                </c:pt>
                <c:pt idx="623">
                  <c:v>-9.1867619999999999</c:v>
                </c:pt>
                <c:pt idx="624">
                  <c:v>-9.1977239999999991</c:v>
                </c:pt>
                <c:pt idx="625">
                  <c:v>-9.2089400000000001</c:v>
                </c:pt>
                <c:pt idx="626">
                  <c:v>-9.2204180000000004</c:v>
                </c:pt>
                <c:pt idx="627">
                  <c:v>-9.2321679999999997</c:v>
                </c:pt>
                <c:pt idx="628">
                  <c:v>-9.2441969999999998</c:v>
                </c:pt>
                <c:pt idx="629">
                  <c:v>-9.2565150000000003</c:v>
                </c:pt>
                <c:pt idx="630">
                  <c:v>-9.2691300000000005</c:v>
                </c:pt>
                <c:pt idx="631">
                  <c:v>-9.2820529999999994</c:v>
                </c:pt>
                <c:pt idx="632">
                  <c:v>-9.2952919999999999</c:v>
                </c:pt>
                <c:pt idx="633">
                  <c:v>-9.3088569999999997</c:v>
                </c:pt>
                <c:pt idx="634">
                  <c:v>-9.3227589999999996</c:v>
                </c:pt>
                <c:pt idx="635">
                  <c:v>-9.3370069999999998</c:v>
                </c:pt>
                <c:pt idx="636">
                  <c:v>-9.3516130000000004</c:v>
                </c:pt>
                <c:pt idx="637">
                  <c:v>-9.3665889999999994</c:v>
                </c:pt>
                <c:pt idx="638">
                  <c:v>-9.3819459999999992</c:v>
                </c:pt>
                <c:pt idx="639">
                  <c:v>-9.3976959999999998</c:v>
                </c:pt>
                <c:pt idx="640">
                  <c:v>-9.4138540000000006</c:v>
                </c:pt>
                <c:pt idx="641">
                  <c:v>-9.4304319999999997</c:v>
                </c:pt>
                <c:pt idx="642">
                  <c:v>-9.4474450000000001</c:v>
                </c:pt>
                <c:pt idx="643">
                  <c:v>-9.4649079999999994</c:v>
                </c:pt>
                <c:pt idx="644">
                  <c:v>-9.4828349999999997</c:v>
                </c:pt>
                <c:pt idx="645">
                  <c:v>-9.5012419999999995</c:v>
                </c:pt>
                <c:pt idx="646">
                  <c:v>-9.5201460000000004</c:v>
                </c:pt>
                <c:pt idx="647">
                  <c:v>-9.5395640000000004</c:v>
                </c:pt>
                <c:pt idx="648">
                  <c:v>-9.5595110000000005</c:v>
                </c:pt>
                <c:pt idx="649">
                  <c:v>-9.5800079999999994</c:v>
                </c:pt>
                <c:pt idx="650">
                  <c:v>-9.6010709999999992</c:v>
                </c:pt>
                <c:pt idx="651">
                  <c:v>-9.6227219999999996</c:v>
                </c:pt>
                <c:pt idx="652">
                  <c:v>-9.6449800000000003</c:v>
                </c:pt>
                <c:pt idx="653">
                  <c:v>-9.6678669999999993</c:v>
                </c:pt>
                <c:pt idx="654">
                  <c:v>-9.6914060000000006</c:v>
                </c:pt>
                <c:pt idx="655">
                  <c:v>-9.7156199999999995</c:v>
                </c:pt>
                <c:pt idx="656">
                  <c:v>-9.7405329999999992</c:v>
                </c:pt>
                <c:pt idx="657">
                  <c:v>-9.7661719999999992</c:v>
                </c:pt>
                <c:pt idx="658">
                  <c:v>-9.7925620000000002</c:v>
                </c:pt>
                <c:pt idx="659">
                  <c:v>-9.8197310000000009</c:v>
                </c:pt>
                <c:pt idx="660">
                  <c:v>-9.8477080000000008</c:v>
                </c:pt>
                <c:pt idx="661">
                  <c:v>-9.8765230000000006</c:v>
                </c:pt>
                <c:pt idx="662">
                  <c:v>-9.9062070000000002</c:v>
                </c:pt>
                <c:pt idx="663">
                  <c:v>-9.9367920000000005</c:v>
                </c:pt>
                <c:pt idx="664">
                  <c:v>-9.9683119999999992</c:v>
                </c:pt>
                <c:pt idx="665">
                  <c:v>-10.0008</c:v>
                </c:pt>
                <c:pt idx="666">
                  <c:v>-10.03431</c:v>
                </c:pt>
                <c:pt idx="667">
                  <c:v>-10.068849999999999</c:v>
                </c:pt>
                <c:pt idx="668">
                  <c:v>-10.10449</c:v>
                </c:pt>
                <c:pt idx="669">
                  <c:v>-10.14127</c:v>
                </c:pt>
                <c:pt idx="670">
                  <c:v>-10.179220000000001</c:v>
                </c:pt>
                <c:pt idx="671">
                  <c:v>-10.218389999999999</c:v>
                </c:pt>
                <c:pt idx="672">
                  <c:v>-10.258850000000001</c:v>
                </c:pt>
                <c:pt idx="673">
                  <c:v>-10.30063</c:v>
                </c:pt>
                <c:pt idx="674">
                  <c:v>-10.3438</c:v>
                </c:pt>
                <c:pt idx="675">
                  <c:v>-10.38841</c:v>
                </c:pt>
                <c:pt idx="676">
                  <c:v>-10.434519999999999</c:v>
                </c:pt>
                <c:pt idx="677">
                  <c:v>-10.482189999999999</c:v>
                </c:pt>
                <c:pt idx="678">
                  <c:v>-10.531510000000001</c:v>
                </c:pt>
                <c:pt idx="679">
                  <c:v>-10.582520000000001</c:v>
                </c:pt>
                <c:pt idx="680">
                  <c:v>-10.63532</c:v>
                </c:pt>
                <c:pt idx="681">
                  <c:v>-10.689970000000001</c:v>
                </c:pt>
                <c:pt idx="682">
                  <c:v>-10.746560000000001</c:v>
                </c:pt>
                <c:pt idx="683">
                  <c:v>-10.80518</c:v>
                </c:pt>
                <c:pt idx="684">
                  <c:v>-10.865930000000001</c:v>
                </c:pt>
                <c:pt idx="685">
                  <c:v>-10.928890000000001</c:v>
                </c:pt>
                <c:pt idx="686">
                  <c:v>-10.99417</c:v>
                </c:pt>
                <c:pt idx="687">
                  <c:v>-11.06188</c:v>
                </c:pt>
                <c:pt idx="688">
                  <c:v>-11.13213</c:v>
                </c:pt>
                <c:pt idx="689">
                  <c:v>-11.20505</c:v>
                </c:pt>
                <c:pt idx="690">
                  <c:v>-11.280749999999999</c:v>
                </c:pt>
                <c:pt idx="691">
                  <c:v>-11.35938</c:v>
                </c:pt>
                <c:pt idx="692">
                  <c:v>-11.44107</c:v>
                </c:pt>
                <c:pt idx="693">
                  <c:v>-11.525969999999999</c:v>
                </c:pt>
                <c:pt idx="694">
                  <c:v>-11.614240000000001</c:v>
                </c:pt>
                <c:pt idx="695">
                  <c:v>-11.706049999999999</c:v>
                </c:pt>
                <c:pt idx="696">
                  <c:v>-11.80157</c:v>
                </c:pt>
                <c:pt idx="697">
                  <c:v>-11.900980000000001</c:v>
                </c:pt>
                <c:pt idx="698">
                  <c:v>-12.00446</c:v>
                </c:pt>
                <c:pt idx="699">
                  <c:v>-12.112220000000001</c:v>
                </c:pt>
                <c:pt idx="700">
                  <c:v>-12.224460000000001</c:v>
                </c:pt>
                <c:pt idx="701">
                  <c:v>-12.341390000000001</c:v>
                </c:pt>
                <c:pt idx="702">
                  <c:v>-12.46322</c:v>
                </c:pt>
                <c:pt idx="703">
                  <c:v>-12.59018</c:v>
                </c:pt>
                <c:pt idx="704">
                  <c:v>-12.722479999999999</c:v>
                </c:pt>
                <c:pt idx="705">
                  <c:v>-12.86035</c:v>
                </c:pt>
                <c:pt idx="706">
                  <c:v>-13.004009999999999</c:v>
                </c:pt>
                <c:pt idx="707">
                  <c:v>-13.153700000000001</c:v>
                </c:pt>
                <c:pt idx="708">
                  <c:v>-13.309620000000001</c:v>
                </c:pt>
                <c:pt idx="709">
                  <c:v>-13.47199</c:v>
                </c:pt>
                <c:pt idx="710">
                  <c:v>-13.641</c:v>
                </c:pt>
                <c:pt idx="711">
                  <c:v>-13.81683</c:v>
                </c:pt>
                <c:pt idx="712">
                  <c:v>-13.99962</c:v>
                </c:pt>
                <c:pt idx="713">
                  <c:v>-14.18948</c:v>
                </c:pt>
                <c:pt idx="714">
                  <c:v>-14.386480000000001</c:v>
                </c:pt>
                <c:pt idx="715">
                  <c:v>-14.59061</c:v>
                </c:pt>
                <c:pt idx="716">
                  <c:v>-14.8018</c:v>
                </c:pt>
                <c:pt idx="717">
                  <c:v>-15.019880000000001</c:v>
                </c:pt>
                <c:pt idx="718">
                  <c:v>-15.2446</c:v>
                </c:pt>
                <c:pt idx="719">
                  <c:v>-15.47559</c:v>
                </c:pt>
                <c:pt idx="720">
                  <c:v>-15.71238</c:v>
                </c:pt>
                <c:pt idx="721">
                  <c:v>-15.954370000000001</c:v>
                </c:pt>
                <c:pt idx="722">
                  <c:v>-16.200859999999999</c:v>
                </c:pt>
                <c:pt idx="723">
                  <c:v>-16.451049999999999</c:v>
                </c:pt>
                <c:pt idx="724">
                  <c:v>-16.704000000000001</c:v>
                </c:pt>
                <c:pt idx="725">
                  <c:v>-16.958729999999999</c:v>
                </c:pt>
                <c:pt idx="726">
                  <c:v>-17.21414</c:v>
                </c:pt>
                <c:pt idx="727">
                  <c:v>-17.469069999999999</c:v>
                </c:pt>
                <c:pt idx="728">
                  <c:v>-17.722290000000001</c:v>
                </c:pt>
                <c:pt idx="729">
                  <c:v>-17.972529999999999</c:v>
                </c:pt>
                <c:pt idx="730">
                  <c:v>-18.218430000000001</c:v>
                </c:pt>
                <c:pt idx="731">
                  <c:v>-18.45862</c:v>
                </c:pt>
                <c:pt idx="732">
                  <c:v>-18.69164</c:v>
                </c:pt>
                <c:pt idx="733">
                  <c:v>-18.91601</c:v>
                </c:pt>
                <c:pt idx="734">
                  <c:v>-19.130189999999999</c:v>
                </c:pt>
                <c:pt idx="735">
                  <c:v>-19.33259</c:v>
                </c:pt>
                <c:pt idx="736">
                  <c:v>-19.52159</c:v>
                </c:pt>
                <c:pt idx="737">
                  <c:v>-19.695499999999999</c:v>
                </c:pt>
                <c:pt idx="738">
                  <c:v>-19.852620000000002</c:v>
                </c:pt>
                <c:pt idx="739">
                  <c:v>-19.991199999999999</c:v>
                </c:pt>
                <c:pt idx="740">
                  <c:v>-20.109480000000001</c:v>
                </c:pt>
                <c:pt idx="741">
                  <c:v>-20.20571</c:v>
                </c:pt>
                <c:pt idx="742">
                  <c:v>-20.27814</c:v>
                </c:pt>
                <c:pt idx="743">
                  <c:v>-20.325040000000001</c:v>
                </c:pt>
                <c:pt idx="744">
                  <c:v>-20.34477</c:v>
                </c:pt>
                <c:pt idx="745">
                  <c:v>-20.33577</c:v>
                </c:pt>
                <c:pt idx="746">
                  <c:v>-20.296559999999999</c:v>
                </c:pt>
                <c:pt idx="747">
                  <c:v>-20.225840000000002</c:v>
                </c:pt>
                <c:pt idx="748">
                  <c:v>-20.122450000000001</c:v>
                </c:pt>
                <c:pt idx="749">
                  <c:v>-19.985440000000001</c:v>
                </c:pt>
                <c:pt idx="750">
                  <c:v>-19.814070000000001</c:v>
                </c:pt>
                <c:pt idx="751">
                  <c:v>-19.607839999999999</c:v>
                </c:pt>
                <c:pt idx="752">
                  <c:v>-19.366489999999999</c:v>
                </c:pt>
                <c:pt idx="753">
                  <c:v>-19.090050000000002</c:v>
                </c:pt>
                <c:pt idx="754">
                  <c:v>-18.7788</c:v>
                </c:pt>
                <c:pt idx="755">
                  <c:v>-18.433340000000001</c:v>
                </c:pt>
                <c:pt idx="756">
                  <c:v>-18.05452</c:v>
                </c:pt>
                <c:pt idx="757">
                  <c:v>-17.643519999999999</c:v>
                </c:pt>
                <c:pt idx="758">
                  <c:v>-17.20176</c:v>
                </c:pt>
                <c:pt idx="759">
                  <c:v>-16.731000000000002</c:v>
                </c:pt>
                <c:pt idx="760">
                  <c:v>-16.233239999999999</c:v>
                </c:pt>
                <c:pt idx="761">
                  <c:v>-15.710750000000001</c:v>
                </c:pt>
                <c:pt idx="762">
                  <c:v>-15.166040000000001</c:v>
                </c:pt>
                <c:pt idx="763">
                  <c:v>-14.601850000000001</c:v>
                </c:pt>
                <c:pt idx="764">
                  <c:v>-14.021089999999999</c:v>
                </c:pt>
                <c:pt idx="765">
                  <c:v>-13.426819999999999</c:v>
                </c:pt>
                <c:pt idx="766">
                  <c:v>-12.82222</c:v>
                </c:pt>
                <c:pt idx="767">
                  <c:v>-12.21054</c:v>
                </c:pt>
                <c:pt idx="768">
                  <c:v>-11.595050000000001</c:v>
                </c:pt>
                <c:pt idx="769">
                  <c:v>-10.978999999999999</c:v>
                </c:pt>
                <c:pt idx="770">
                  <c:v>-10.365589999999999</c:v>
                </c:pt>
                <c:pt idx="771">
                  <c:v>-9.7579239999999992</c:v>
                </c:pt>
                <c:pt idx="772">
                  <c:v>-9.1589550000000006</c:v>
                </c:pt>
                <c:pt idx="773">
                  <c:v>-8.5714860000000002</c:v>
                </c:pt>
                <c:pt idx="774">
                  <c:v>-7.9981270000000002</c:v>
                </c:pt>
                <c:pt idx="775">
                  <c:v>-7.4412839999999996</c:v>
                </c:pt>
                <c:pt idx="776">
                  <c:v>-6.9031520000000004</c:v>
                </c:pt>
                <c:pt idx="777">
                  <c:v>-6.385707</c:v>
                </c:pt>
                <c:pt idx="778">
                  <c:v>-5.890714</c:v>
                </c:pt>
                <c:pt idx="779">
                  <c:v>-5.4197290000000002</c:v>
                </c:pt>
                <c:pt idx="780">
                  <c:v>-4.9741099999999996</c:v>
                </c:pt>
                <c:pt idx="781">
                  <c:v>-4.555021</c:v>
                </c:pt>
                <c:pt idx="782">
                  <c:v>-4.1634380000000002</c:v>
                </c:pt>
                <c:pt idx="783">
                  <c:v>-3.8001510000000001</c:v>
                </c:pt>
                <c:pt idx="784">
                  <c:v>-3.4657619999999998</c:v>
                </c:pt>
                <c:pt idx="785">
                  <c:v>-3.160679</c:v>
                </c:pt>
                <c:pt idx="786">
                  <c:v>-2.8851070000000001</c:v>
                </c:pt>
                <c:pt idx="787">
                  <c:v>-2.639043</c:v>
                </c:pt>
                <c:pt idx="788">
                  <c:v>-2.4222640000000002</c:v>
                </c:pt>
                <c:pt idx="789">
                  <c:v>-2.2343199999999999</c:v>
                </c:pt>
                <c:pt idx="790">
                  <c:v>-2.0745279999999999</c:v>
                </c:pt>
                <c:pt idx="791">
                  <c:v>-1.941975</c:v>
                </c:pt>
                <c:pt idx="792">
                  <c:v>-1.8355250000000001</c:v>
                </c:pt>
                <c:pt idx="793">
                  <c:v>-1.753833</c:v>
                </c:pt>
                <c:pt idx="794">
                  <c:v>-1.6953640000000001</c:v>
                </c:pt>
                <c:pt idx="795">
                  <c:v>-1.6584220000000001</c:v>
                </c:pt>
                <c:pt idx="796">
                  <c:v>-1.6411800000000001</c:v>
                </c:pt>
                <c:pt idx="797">
                  <c:v>-1.641723</c:v>
                </c:pt>
                <c:pt idx="798">
                  <c:v>-1.6580839999999999</c:v>
                </c:pt>
                <c:pt idx="799">
                  <c:v>-1.688285</c:v>
                </c:pt>
                <c:pt idx="800">
                  <c:v>-1.7303809999999999</c:v>
                </c:pt>
                <c:pt idx="801">
                  <c:v>-1.782492</c:v>
                </c:pt>
                <c:pt idx="802">
                  <c:v>-1.8428389999999999</c:v>
                </c:pt>
                <c:pt idx="803">
                  <c:v>-1.909769</c:v>
                </c:pt>
                <c:pt idx="804">
                  <c:v>-1.981781</c:v>
                </c:pt>
                <c:pt idx="805">
                  <c:v>-2.0575320000000001</c:v>
                </c:pt>
                <c:pt idx="806">
                  <c:v>-2.13585</c:v>
                </c:pt>
                <c:pt idx="807">
                  <c:v>-2.2157269999999998</c:v>
                </c:pt>
                <c:pt idx="808">
                  <c:v>-2.2963100000000001</c:v>
                </c:pt>
                <c:pt idx="809">
                  <c:v>-2.3768889999999998</c:v>
                </c:pt>
                <c:pt idx="810">
                  <c:v>-2.4568699999999999</c:v>
                </c:pt>
                <c:pt idx="811">
                  <c:v>-2.5357599999999998</c:v>
                </c:pt>
                <c:pt idx="812">
                  <c:v>-2.6131449999999998</c:v>
                </c:pt>
                <c:pt idx="813">
                  <c:v>-2.688669</c:v>
                </c:pt>
                <c:pt idx="814">
                  <c:v>-2.762022</c:v>
                </c:pt>
                <c:pt idx="815">
                  <c:v>-2.832919</c:v>
                </c:pt>
                <c:pt idx="816">
                  <c:v>-2.9010980000000002</c:v>
                </c:pt>
                <c:pt idx="817">
                  <c:v>-2.966307</c:v>
                </c:pt>
                <c:pt idx="818">
                  <c:v>-3.0283039999999999</c:v>
                </c:pt>
                <c:pt idx="819">
                  <c:v>-3.0868549999999999</c:v>
                </c:pt>
                <c:pt idx="820">
                  <c:v>-3.1417320000000002</c:v>
                </c:pt>
                <c:pt idx="821">
                  <c:v>-3.19272</c:v>
                </c:pt>
                <c:pt idx="822">
                  <c:v>-3.2396159999999998</c:v>
                </c:pt>
                <c:pt idx="823">
                  <c:v>-3.282238</c:v>
                </c:pt>
                <c:pt idx="824">
                  <c:v>-3.3204310000000001</c:v>
                </c:pt>
                <c:pt idx="825">
                  <c:v>-3.3540719999999999</c:v>
                </c:pt>
                <c:pt idx="826">
                  <c:v>-3.3830800000000001</c:v>
                </c:pt>
                <c:pt idx="827">
                  <c:v>-3.407416</c:v>
                </c:pt>
                <c:pt idx="828">
                  <c:v>-3.4270860000000001</c:v>
                </c:pt>
                <c:pt idx="829">
                  <c:v>-3.4421430000000002</c:v>
                </c:pt>
                <c:pt idx="830">
                  <c:v>-3.4526880000000002</c:v>
                </c:pt>
                <c:pt idx="831">
                  <c:v>-3.4588679999999998</c:v>
                </c:pt>
                <c:pt idx="832">
                  <c:v>-3.4608690000000002</c:v>
                </c:pt>
                <c:pt idx="833">
                  <c:v>-3.4589150000000002</c:v>
                </c:pt>
                <c:pt idx="834">
                  <c:v>-3.4532600000000002</c:v>
                </c:pt>
                <c:pt idx="835">
                  <c:v>-3.444188</c:v>
                </c:pt>
                <c:pt idx="836">
                  <c:v>-3.4319980000000001</c:v>
                </c:pt>
                <c:pt idx="837">
                  <c:v>-3.4170039999999999</c:v>
                </c:pt>
                <c:pt idx="838">
                  <c:v>-3.399524</c:v>
                </c:pt>
                <c:pt idx="839">
                  <c:v>-3.3798789999999999</c:v>
                </c:pt>
                <c:pt idx="840">
                  <c:v>-3.35839</c:v>
                </c:pt>
                <c:pt idx="841">
                  <c:v>-3.3353730000000001</c:v>
                </c:pt>
                <c:pt idx="842">
                  <c:v>-3.31114</c:v>
                </c:pt>
                <c:pt idx="843">
                  <c:v>-3.28599</c:v>
                </c:pt>
                <c:pt idx="844">
                  <c:v>-3.2602199999999999</c:v>
                </c:pt>
                <c:pt idx="845">
                  <c:v>-3.2341169999999999</c:v>
                </c:pt>
                <c:pt idx="846">
                  <c:v>-3.2079659999999999</c:v>
                </c:pt>
                <c:pt idx="847">
                  <c:v>-3.182048</c:v>
                </c:pt>
                <c:pt idx="848">
                  <c:v>-3.1566369999999999</c:v>
                </c:pt>
                <c:pt idx="849">
                  <c:v>-3.1320049999999999</c:v>
                </c:pt>
                <c:pt idx="850">
                  <c:v>-3.1084179999999999</c:v>
                </c:pt>
                <c:pt idx="851">
                  <c:v>-3.0861339999999999</c:v>
                </c:pt>
                <c:pt idx="852">
                  <c:v>-3.0654050000000002</c:v>
                </c:pt>
                <c:pt idx="853">
                  <c:v>-3.0464739999999999</c:v>
                </c:pt>
                <c:pt idx="854">
                  <c:v>-3.029566</c:v>
                </c:pt>
                <c:pt idx="855">
                  <c:v>-3.014885</c:v>
                </c:pt>
                <c:pt idx="856">
                  <c:v>-3.0026099999999998</c:v>
                </c:pt>
                <c:pt idx="857">
                  <c:v>-2.9928880000000002</c:v>
                </c:pt>
                <c:pt idx="858">
                  <c:v>-2.985833</c:v>
                </c:pt>
                <c:pt idx="859">
                  <c:v>-2.981522</c:v>
                </c:pt>
                <c:pt idx="860">
                  <c:v>-2.9799910000000001</c:v>
                </c:pt>
                <c:pt idx="861">
                  <c:v>-2.981236</c:v>
                </c:pt>
                <c:pt idx="862">
                  <c:v>-2.9852159999999999</c:v>
                </c:pt>
                <c:pt idx="863">
                  <c:v>-2.9918499999999999</c:v>
                </c:pt>
                <c:pt idx="864">
                  <c:v>-3.0010240000000001</c:v>
                </c:pt>
                <c:pt idx="865">
                  <c:v>-3.0125929999999999</c:v>
                </c:pt>
                <c:pt idx="866">
                  <c:v>-3.0263849999999999</c:v>
                </c:pt>
                <c:pt idx="867">
                  <c:v>-3.042208</c:v>
                </c:pt>
                <c:pt idx="868">
                  <c:v>-3.0598540000000001</c:v>
                </c:pt>
                <c:pt idx="869">
                  <c:v>-3.0791010000000001</c:v>
                </c:pt>
                <c:pt idx="870">
                  <c:v>-3.0997210000000002</c:v>
                </c:pt>
                <c:pt idx="871">
                  <c:v>-3.121483</c:v>
                </c:pt>
                <c:pt idx="872">
                  <c:v>-3.1441539999999999</c:v>
                </c:pt>
                <c:pt idx="873">
                  <c:v>-3.1675049999999998</c:v>
                </c:pt>
                <c:pt idx="874">
                  <c:v>-3.1913070000000001</c:v>
                </c:pt>
                <c:pt idx="875">
                  <c:v>-3.2153350000000001</c:v>
                </c:pt>
                <c:pt idx="876">
                  <c:v>-3.2393649999999998</c:v>
                </c:pt>
                <c:pt idx="877">
                  <c:v>-3.2631739999999998</c:v>
                </c:pt>
                <c:pt idx="878">
                  <c:v>-3.2865410000000002</c:v>
                </c:pt>
                <c:pt idx="879">
                  <c:v>-3.3092459999999999</c:v>
                </c:pt>
                <c:pt idx="880">
                  <c:v>-3.3310689999999998</c:v>
                </c:pt>
                <c:pt idx="881">
                  <c:v>-3.3517890000000001</c:v>
                </c:pt>
                <c:pt idx="882">
                  <c:v>-3.3711850000000001</c:v>
                </c:pt>
                <c:pt idx="883">
                  <c:v>-3.3890380000000002</c:v>
                </c:pt>
                <c:pt idx="884">
                  <c:v>-3.405132</c:v>
                </c:pt>
                <c:pt idx="885">
                  <c:v>-3.41926</c:v>
                </c:pt>
                <c:pt idx="886">
                  <c:v>-3.4312209999999999</c:v>
                </c:pt>
                <c:pt idx="887">
                  <c:v>-3.4408340000000002</c:v>
                </c:pt>
                <c:pt idx="888">
                  <c:v>-3.4479299999999999</c:v>
                </c:pt>
                <c:pt idx="889">
                  <c:v>-3.4523700000000002</c:v>
                </c:pt>
                <c:pt idx="890">
                  <c:v>-3.45404</c:v>
                </c:pt>
                <c:pt idx="891">
                  <c:v>-3.4528620000000001</c:v>
                </c:pt>
                <c:pt idx="892">
                  <c:v>-3.4487909999999999</c:v>
                </c:pt>
                <c:pt idx="893">
                  <c:v>-3.4418160000000002</c:v>
                </c:pt>
                <c:pt idx="894">
                  <c:v>-3.4319660000000001</c:v>
                </c:pt>
                <c:pt idx="895">
                  <c:v>-3.4193060000000002</c:v>
                </c:pt>
                <c:pt idx="896">
                  <c:v>-3.403934</c:v>
                </c:pt>
                <c:pt idx="897">
                  <c:v>-3.3859810000000001</c:v>
                </c:pt>
                <c:pt idx="898">
                  <c:v>-3.365605</c:v>
                </c:pt>
                <c:pt idx="899">
                  <c:v>-3.342991</c:v>
                </c:pt>
                <c:pt idx="900">
                  <c:v>-3.3183410000000002</c:v>
                </c:pt>
                <c:pt idx="901">
                  <c:v>-3.2918720000000001</c:v>
                </c:pt>
                <c:pt idx="902">
                  <c:v>-3.2638090000000002</c:v>
                </c:pt>
                <c:pt idx="903">
                  <c:v>-3.2343820000000001</c:v>
                </c:pt>
                <c:pt idx="904">
                  <c:v>-3.203824</c:v>
                </c:pt>
                <c:pt idx="905">
                  <c:v>-3.1723710000000001</c:v>
                </c:pt>
                <c:pt idx="906">
                  <c:v>-3.1402600000000001</c:v>
                </c:pt>
                <c:pt idx="907">
                  <c:v>-3.1077279999999998</c:v>
                </c:pt>
                <c:pt idx="908">
                  <c:v>-3.0750099999999998</c:v>
                </c:pt>
                <c:pt idx="909">
                  <c:v>-3.0423439999999999</c:v>
                </c:pt>
                <c:pt idx="910">
                  <c:v>-3.0099689999999999</c:v>
                </c:pt>
                <c:pt idx="911">
                  <c:v>-2.9781240000000002</c:v>
                </c:pt>
                <c:pt idx="912">
                  <c:v>-2.9470550000000002</c:v>
                </c:pt>
                <c:pt idx="913">
                  <c:v>-2.917008</c:v>
                </c:pt>
                <c:pt idx="914">
                  <c:v>-2.8882319999999999</c:v>
                </c:pt>
                <c:pt idx="915">
                  <c:v>-2.86097</c:v>
                </c:pt>
                <c:pt idx="916">
                  <c:v>-2.8354629999999998</c:v>
                </c:pt>
                <c:pt idx="917">
                  <c:v>-2.8119429999999999</c:v>
                </c:pt>
                <c:pt idx="918">
                  <c:v>-2.790629</c:v>
                </c:pt>
                <c:pt idx="919">
                  <c:v>-2.7717209999999999</c:v>
                </c:pt>
                <c:pt idx="920">
                  <c:v>-2.7553939999999999</c:v>
                </c:pt>
                <c:pt idx="921">
                  <c:v>-2.7417910000000001</c:v>
                </c:pt>
                <c:pt idx="922">
                  <c:v>-2.73102</c:v>
                </c:pt>
                <c:pt idx="923">
                  <c:v>-2.7231529999999999</c:v>
                </c:pt>
                <c:pt idx="924">
                  <c:v>-2.7182230000000001</c:v>
                </c:pt>
                <c:pt idx="925">
                  <c:v>-2.7162229999999998</c:v>
                </c:pt>
                <c:pt idx="926">
                  <c:v>-2.7171059999999998</c:v>
                </c:pt>
                <c:pt idx="927">
                  <c:v>-2.7207889999999999</c:v>
                </c:pt>
                <c:pt idx="928">
                  <c:v>-2.7271540000000001</c:v>
                </c:pt>
                <c:pt idx="929">
                  <c:v>-2.7360530000000001</c:v>
                </c:pt>
                <c:pt idx="930">
                  <c:v>-2.7473079999999999</c:v>
                </c:pt>
                <c:pt idx="931">
                  <c:v>-2.760723</c:v>
                </c:pt>
                <c:pt idx="932">
                  <c:v>-2.7760859999999998</c:v>
                </c:pt>
                <c:pt idx="933">
                  <c:v>-2.7931759999999999</c:v>
                </c:pt>
                <c:pt idx="934">
                  <c:v>-2.8117619999999999</c:v>
                </c:pt>
                <c:pt idx="935">
                  <c:v>-2.83161</c:v>
                </c:pt>
                <c:pt idx="936">
                  <c:v>-2.8524850000000002</c:v>
                </c:pt>
                <c:pt idx="937">
                  <c:v>-2.8741490000000001</c:v>
                </c:pt>
                <c:pt idx="938">
                  <c:v>-2.8963640000000002</c:v>
                </c:pt>
                <c:pt idx="939">
                  <c:v>-2.918895</c:v>
                </c:pt>
                <c:pt idx="940">
                  <c:v>-2.9415040000000001</c:v>
                </c:pt>
                <c:pt idx="941">
                  <c:v>-2.9639500000000001</c:v>
                </c:pt>
                <c:pt idx="942">
                  <c:v>-2.985992</c:v>
                </c:pt>
                <c:pt idx="943">
                  <c:v>-3.0073850000000002</c:v>
                </c:pt>
                <c:pt idx="944">
                  <c:v>-3.0278849999999999</c:v>
                </c:pt>
                <c:pt idx="945">
                  <c:v>-3.0472459999999999</c:v>
                </c:pt>
                <c:pt idx="946">
                  <c:v>-3.065226</c:v>
                </c:pt>
                <c:pt idx="947">
                  <c:v>-3.081585</c:v>
                </c:pt>
                <c:pt idx="948">
                  <c:v>-3.0960899999999998</c:v>
                </c:pt>
                <c:pt idx="949">
                  <c:v>-3.1085189999999998</c:v>
                </c:pt>
                <c:pt idx="950">
                  <c:v>-3.1186699999999998</c:v>
                </c:pt>
                <c:pt idx="951">
                  <c:v>-3.12636</c:v>
                </c:pt>
                <c:pt idx="952">
                  <c:v>-3.1314340000000001</c:v>
                </c:pt>
                <c:pt idx="953">
                  <c:v>-3.133769</c:v>
                </c:pt>
                <c:pt idx="954">
                  <c:v>-3.1332770000000001</c:v>
                </c:pt>
                <c:pt idx="955">
                  <c:v>-3.1299060000000001</c:v>
                </c:pt>
                <c:pt idx="956">
                  <c:v>-3.1236449999999998</c:v>
                </c:pt>
                <c:pt idx="957">
                  <c:v>-3.1145209999999999</c:v>
                </c:pt>
                <c:pt idx="958">
                  <c:v>-3.1026020000000001</c:v>
                </c:pt>
                <c:pt idx="959">
                  <c:v>-3.08799</c:v>
                </c:pt>
                <c:pt idx="960">
                  <c:v>-3.070824</c:v>
                </c:pt>
                <c:pt idx="961">
                  <c:v>-3.0512739999999998</c:v>
                </c:pt>
                <c:pt idx="962">
                  <c:v>-3.0295329999999998</c:v>
                </c:pt>
                <c:pt idx="963">
                  <c:v>-3.005817</c:v>
                </c:pt>
                <c:pt idx="964">
                  <c:v>-2.980356</c:v>
                </c:pt>
                <c:pt idx="965">
                  <c:v>-2.9533900000000002</c:v>
                </c:pt>
                <c:pt idx="966">
                  <c:v>-2.9251680000000002</c:v>
                </c:pt>
                <c:pt idx="967">
                  <c:v>-2.8959380000000001</c:v>
                </c:pt>
                <c:pt idx="968">
                  <c:v>-2.8659530000000002</c:v>
                </c:pt>
                <c:pt idx="969">
                  <c:v>-2.835461</c:v>
                </c:pt>
                <c:pt idx="970">
                  <c:v>-2.8047119999999999</c:v>
                </c:pt>
                <c:pt idx="971">
                  <c:v>-2.7739530000000001</c:v>
                </c:pt>
                <c:pt idx="972">
                  <c:v>-2.7434289999999999</c:v>
                </c:pt>
                <c:pt idx="973">
                  <c:v>-2.7133850000000002</c:v>
                </c:pt>
                <c:pt idx="974">
                  <c:v>-2.6840600000000001</c:v>
                </c:pt>
                <c:pt idx="975">
                  <c:v>-2.6556929999999999</c:v>
                </c:pt>
                <c:pt idx="976">
                  <c:v>-2.6285210000000001</c:v>
                </c:pt>
                <c:pt idx="977">
                  <c:v>-2.602779</c:v>
                </c:pt>
                <c:pt idx="978">
                  <c:v>-2.5786959999999999</c:v>
                </c:pt>
                <c:pt idx="979">
                  <c:v>-2.5564979999999999</c:v>
                </c:pt>
                <c:pt idx="980">
                  <c:v>-2.5364019999999998</c:v>
                </c:pt>
                <c:pt idx="981">
                  <c:v>-2.5186139999999999</c:v>
                </c:pt>
                <c:pt idx="982">
                  <c:v>-2.5033219999999998</c:v>
                </c:pt>
                <c:pt idx="983">
                  <c:v>-2.4906980000000001</c:v>
                </c:pt>
                <c:pt idx="984">
                  <c:v>-2.4808849999999998</c:v>
                </c:pt>
                <c:pt idx="985">
                  <c:v>-2.474002</c:v>
                </c:pt>
                <c:pt idx="986">
                  <c:v>-2.4701300000000002</c:v>
                </c:pt>
                <c:pt idx="987">
                  <c:v>-2.4693179999999999</c:v>
                </c:pt>
                <c:pt idx="988">
                  <c:v>-2.4715750000000001</c:v>
                </c:pt>
                <c:pt idx="989">
                  <c:v>-2.4768720000000002</c:v>
                </c:pt>
                <c:pt idx="990">
                  <c:v>-2.4851399999999999</c:v>
                </c:pt>
                <c:pt idx="991">
                  <c:v>-2.496273</c:v>
                </c:pt>
                <c:pt idx="992">
                  <c:v>-2.5101290000000001</c:v>
                </c:pt>
                <c:pt idx="993">
                  <c:v>-2.5265369999999998</c:v>
                </c:pt>
                <c:pt idx="994">
                  <c:v>-2.5452949999999999</c:v>
                </c:pt>
                <c:pt idx="995">
                  <c:v>-2.566182</c:v>
                </c:pt>
                <c:pt idx="996">
                  <c:v>-2.5889579999999999</c:v>
                </c:pt>
                <c:pt idx="997">
                  <c:v>-2.6133709999999999</c:v>
                </c:pt>
                <c:pt idx="998">
                  <c:v>-2.6391619999999998</c:v>
                </c:pt>
                <c:pt idx="999">
                  <c:v>-2.6660680000000001</c:v>
                </c:pt>
                <c:pt idx="1000">
                  <c:v>-2.6938179999999998</c:v>
                </c:pt>
                <c:pt idx="1001">
                  <c:v>-2.7221440000000001</c:v>
                </c:pt>
                <c:pt idx="1002">
                  <c:v>-2.7507739999999998</c:v>
                </c:pt>
                <c:pt idx="1003">
                  <c:v>-2.7794370000000002</c:v>
                </c:pt>
                <c:pt idx="1004">
                  <c:v>-2.8078609999999999</c:v>
                </c:pt>
                <c:pt idx="1005">
                  <c:v>-2.8357760000000001</c:v>
                </c:pt>
                <c:pt idx="1006">
                  <c:v>-2.8629099999999998</c:v>
                </c:pt>
                <c:pt idx="1007">
                  <c:v>-2.888989</c:v>
                </c:pt>
                <c:pt idx="1008">
                  <c:v>-2.9137430000000002</c:v>
                </c:pt>
                <c:pt idx="1009">
                  <c:v>-2.936903</c:v>
                </c:pt>
                <c:pt idx="1010">
                  <c:v>-2.9582060000000001</c:v>
                </c:pt>
                <c:pt idx="1011">
                  <c:v>-2.9773990000000001</c:v>
                </c:pt>
                <c:pt idx="1012">
                  <c:v>-2.9942419999999998</c:v>
                </c:pt>
                <c:pt idx="1013">
                  <c:v>-3.0085150000000001</c:v>
                </c:pt>
                <c:pt idx="1014">
                  <c:v>-3.020022</c:v>
                </c:pt>
                <c:pt idx="1015">
                  <c:v>-3.0285959999999998</c:v>
                </c:pt>
                <c:pt idx="1016">
                  <c:v>-3.0341019999999999</c:v>
                </c:pt>
                <c:pt idx="1017">
                  <c:v>-3.0364460000000002</c:v>
                </c:pt>
                <c:pt idx="1018">
                  <c:v>-3.035571</c:v>
                </c:pt>
                <c:pt idx="1019">
                  <c:v>-3.0314640000000002</c:v>
                </c:pt>
                <c:pt idx="1020">
                  <c:v>-3.0241500000000001</c:v>
                </c:pt>
                <c:pt idx="1021">
                  <c:v>-3.0137</c:v>
                </c:pt>
                <c:pt idx="1022">
                  <c:v>-3.000219</c:v>
                </c:pt>
                <c:pt idx="1023">
                  <c:v>-2.9838520000000002</c:v>
                </c:pt>
                <c:pt idx="1024">
                  <c:v>-2.9647749999999999</c:v>
                </c:pt>
                <c:pt idx="1025">
                  <c:v>-2.94319</c:v>
                </c:pt>
                <c:pt idx="1026">
                  <c:v>-2.919324</c:v>
                </c:pt>
                <c:pt idx="1027">
                  <c:v>-2.893421</c:v>
                </c:pt>
                <c:pt idx="1028">
                  <c:v>-2.865739</c:v>
                </c:pt>
                <c:pt idx="1029">
                  <c:v>-2.8365420000000001</c:v>
                </c:pt>
                <c:pt idx="1030">
                  <c:v>-2.8061029999999998</c:v>
                </c:pt>
                <c:pt idx="1031">
                  <c:v>-2.7746940000000002</c:v>
                </c:pt>
                <c:pt idx="1032">
                  <c:v>-2.7425920000000001</c:v>
                </c:pt>
                <c:pt idx="1033">
                  <c:v>-2.7100719999999998</c:v>
                </c:pt>
                <c:pt idx="1034">
                  <c:v>-2.6774100000000001</c:v>
                </c:pt>
                <c:pt idx="1035">
                  <c:v>-2.644882</c:v>
                </c:pt>
                <c:pt idx="1036">
                  <c:v>-2.6127630000000002</c:v>
                </c:pt>
                <c:pt idx="1037">
                  <c:v>-2.5813250000000001</c:v>
                </c:pt>
                <c:pt idx="1038">
                  <c:v>-2.55084</c:v>
                </c:pt>
                <c:pt idx="1039">
                  <c:v>-2.5215740000000002</c:v>
                </c:pt>
                <c:pt idx="1040">
                  <c:v>-2.493789</c:v>
                </c:pt>
                <c:pt idx="1041">
                  <c:v>-2.4677370000000001</c:v>
                </c:pt>
                <c:pt idx="1042">
                  <c:v>-2.4436559999999998</c:v>
                </c:pt>
                <c:pt idx="1043">
                  <c:v>-2.4217680000000001</c:v>
                </c:pt>
                <c:pt idx="1044">
                  <c:v>-2.4022749999999999</c:v>
                </c:pt>
                <c:pt idx="1045">
                  <c:v>-2.3853499999999999</c:v>
                </c:pt>
                <c:pt idx="1046">
                  <c:v>-2.37114</c:v>
                </c:pt>
                <c:pt idx="1047">
                  <c:v>-2.3597549999999998</c:v>
                </c:pt>
                <c:pt idx="1048">
                  <c:v>-2.3512689999999998</c:v>
                </c:pt>
                <c:pt idx="1049">
                  <c:v>-2.3457180000000002</c:v>
                </c:pt>
                <c:pt idx="1050">
                  <c:v>-2.3431030000000002</c:v>
                </c:pt>
                <c:pt idx="1051">
                  <c:v>-2.3433830000000002</c:v>
                </c:pt>
                <c:pt idx="1052">
                  <c:v>-2.3464830000000001</c:v>
                </c:pt>
                <c:pt idx="1053">
                  <c:v>-2.3522940000000001</c:v>
                </c:pt>
                <c:pt idx="1054">
                  <c:v>-2.3606780000000001</c:v>
                </c:pt>
                <c:pt idx="1055">
                  <c:v>-2.3714689999999998</c:v>
                </c:pt>
                <c:pt idx="1056">
                  <c:v>-2.3844810000000001</c:v>
                </c:pt>
                <c:pt idx="1057">
                  <c:v>-2.3995090000000001</c:v>
                </c:pt>
                <c:pt idx="1058">
                  <c:v>-2.4163350000000001</c:v>
                </c:pt>
                <c:pt idx="1059">
                  <c:v>-2.4347340000000002</c:v>
                </c:pt>
                <c:pt idx="1060">
                  <c:v>-2.4544769999999998</c:v>
                </c:pt>
                <c:pt idx="1061">
                  <c:v>-2.4753319999999999</c:v>
                </c:pt>
                <c:pt idx="1062">
                  <c:v>-2.4970650000000001</c:v>
                </c:pt>
                <c:pt idx="1063">
                  <c:v>-2.5194420000000002</c:v>
                </c:pt>
                <c:pt idx="1064">
                  <c:v>-2.5422319999999998</c:v>
                </c:pt>
                <c:pt idx="1065">
                  <c:v>-2.5652010000000001</c:v>
                </c:pt>
                <c:pt idx="1066">
                  <c:v>-2.5881159999999999</c:v>
                </c:pt>
                <c:pt idx="1067">
                  <c:v>-2.6107450000000001</c:v>
                </c:pt>
                <c:pt idx="1068">
                  <c:v>-2.632857</c:v>
                </c:pt>
                <c:pt idx="1069">
                  <c:v>-2.6542180000000002</c:v>
                </c:pt>
                <c:pt idx="1070">
                  <c:v>-2.6745960000000002</c:v>
                </c:pt>
                <c:pt idx="1071">
                  <c:v>-2.6937600000000002</c:v>
                </c:pt>
                <c:pt idx="1072">
                  <c:v>-2.7114850000000001</c:v>
                </c:pt>
                <c:pt idx="1073">
                  <c:v>-2.7275529999999999</c:v>
                </c:pt>
                <c:pt idx="1074">
                  <c:v>-2.741752</c:v>
                </c:pt>
                <c:pt idx="1075">
                  <c:v>-2.7538879999999999</c:v>
                </c:pt>
                <c:pt idx="1076">
                  <c:v>-2.763782</c:v>
                </c:pt>
                <c:pt idx="1077">
                  <c:v>-2.7712819999999998</c:v>
                </c:pt>
                <c:pt idx="1078">
                  <c:v>-2.7762630000000001</c:v>
                </c:pt>
                <c:pt idx="1079">
                  <c:v>-2.778629</c:v>
                </c:pt>
                <c:pt idx="1080">
                  <c:v>-2.778324</c:v>
                </c:pt>
                <c:pt idx="1081">
                  <c:v>-2.7753230000000002</c:v>
                </c:pt>
                <c:pt idx="1082">
                  <c:v>-2.7696399999999999</c:v>
                </c:pt>
                <c:pt idx="1083">
                  <c:v>-2.7613249999999998</c:v>
                </c:pt>
                <c:pt idx="1084">
                  <c:v>-2.7504620000000002</c:v>
                </c:pt>
                <c:pt idx="1085">
                  <c:v>-2.737168</c:v>
                </c:pt>
                <c:pt idx="1086">
                  <c:v>-2.7215880000000001</c:v>
                </c:pt>
                <c:pt idx="1087">
                  <c:v>-2.703894</c:v>
                </c:pt>
                <c:pt idx="1088">
                  <c:v>-2.684275</c:v>
                </c:pt>
                <c:pt idx="1089">
                  <c:v>-2.6629390000000002</c:v>
                </c:pt>
                <c:pt idx="1090">
                  <c:v>-2.640101</c:v>
                </c:pt>
                <c:pt idx="1091">
                  <c:v>-2.6159849999999998</c:v>
                </c:pt>
                <c:pt idx="1092">
                  <c:v>-2.5908180000000001</c:v>
                </c:pt>
                <c:pt idx="1093">
                  <c:v>-2.5648270000000002</c:v>
                </c:pt>
                <c:pt idx="1094">
                  <c:v>-2.5382400000000001</c:v>
                </c:pt>
                <c:pt idx="1095">
                  <c:v>-2.511285</c:v>
                </c:pt>
                <c:pt idx="1096">
                  <c:v>-2.4841850000000001</c:v>
                </c:pt>
                <c:pt idx="1097">
                  <c:v>-2.4571640000000001</c:v>
                </c:pt>
                <c:pt idx="1098">
                  <c:v>-2.430444</c:v>
                </c:pt>
                <c:pt idx="1099">
                  <c:v>-2.404245</c:v>
                </c:pt>
                <c:pt idx="1100">
                  <c:v>-2.37879</c:v>
                </c:pt>
                <c:pt idx="1101">
                  <c:v>-2.354298</c:v>
                </c:pt>
                <c:pt idx="1102">
                  <c:v>-2.3309899999999999</c:v>
                </c:pt>
                <c:pt idx="1103">
                  <c:v>-2.3090830000000002</c:v>
                </c:pt>
                <c:pt idx="1104">
                  <c:v>-2.2887879999999998</c:v>
                </c:pt>
                <c:pt idx="1105">
                  <c:v>-2.2703120000000001</c:v>
                </c:pt>
                <c:pt idx="1106">
                  <c:v>-2.2538480000000001</c:v>
                </c:pt>
                <c:pt idx="1107">
                  <c:v>-2.2395740000000002</c:v>
                </c:pt>
                <c:pt idx="1108">
                  <c:v>-2.227646</c:v>
                </c:pt>
                <c:pt idx="1109">
                  <c:v>-2.2181959999999998</c:v>
                </c:pt>
                <c:pt idx="1110">
                  <c:v>-2.211322</c:v>
                </c:pt>
                <c:pt idx="1111">
                  <c:v>-2.2070949999999998</c:v>
                </c:pt>
                <c:pt idx="1112">
                  <c:v>-2.2055470000000001</c:v>
                </c:pt>
                <c:pt idx="1113">
                  <c:v>-2.2066750000000002</c:v>
                </c:pt>
                <c:pt idx="1114">
                  <c:v>-2.2104400000000002</c:v>
                </c:pt>
                <c:pt idx="1115">
                  <c:v>-2.2167680000000001</c:v>
                </c:pt>
                <c:pt idx="1116">
                  <c:v>-2.2255509999999998</c:v>
                </c:pt>
                <c:pt idx="1117">
                  <c:v>-2.2366470000000001</c:v>
                </c:pt>
                <c:pt idx="1118">
                  <c:v>-2.249889</c:v>
                </c:pt>
                <c:pt idx="1119">
                  <c:v>-2.2650860000000002</c:v>
                </c:pt>
                <c:pt idx="1120">
                  <c:v>-2.2820279999999999</c:v>
                </c:pt>
                <c:pt idx="1121">
                  <c:v>-2.3004929999999999</c:v>
                </c:pt>
                <c:pt idx="1122">
                  <c:v>-2.3202470000000002</c:v>
                </c:pt>
                <c:pt idx="1123">
                  <c:v>-2.3410519999999999</c:v>
                </c:pt>
                <c:pt idx="1124">
                  <c:v>-2.3626659999999999</c:v>
                </c:pt>
                <c:pt idx="1125">
                  <c:v>-2.3848449999999999</c:v>
                </c:pt>
                <c:pt idx="1126">
                  <c:v>-2.4073500000000001</c:v>
                </c:pt>
                <c:pt idx="1127">
                  <c:v>-2.4299390000000001</c:v>
                </c:pt>
                <c:pt idx="1128">
                  <c:v>-2.4523779999999999</c:v>
                </c:pt>
                <c:pt idx="1129">
                  <c:v>-2.4744299999999999</c:v>
                </c:pt>
                <c:pt idx="1130">
                  <c:v>-2.4958629999999999</c:v>
                </c:pt>
                <c:pt idx="1131">
                  <c:v>-2.5164439999999999</c:v>
                </c:pt>
                <c:pt idx="1132">
                  <c:v>-2.535946</c:v>
                </c:pt>
                <c:pt idx="1133">
                  <c:v>-2.5541399999999999</c:v>
                </c:pt>
                <c:pt idx="1134">
                  <c:v>-2.570802</c:v>
                </c:pt>
                <c:pt idx="1135">
                  <c:v>-2.5857109999999999</c:v>
                </c:pt>
                <c:pt idx="1136">
                  <c:v>-2.598652</c:v>
                </c:pt>
                <c:pt idx="1137">
                  <c:v>-2.6094200000000001</c:v>
                </c:pt>
                <c:pt idx="1138">
                  <c:v>-2.6178189999999999</c:v>
                </c:pt>
                <c:pt idx="1139">
                  <c:v>-2.623672</c:v>
                </c:pt>
                <c:pt idx="1140">
                  <c:v>-2.6268220000000002</c:v>
                </c:pt>
                <c:pt idx="1141">
                  <c:v>-2.627135</c:v>
                </c:pt>
                <c:pt idx="1142">
                  <c:v>-2.6245050000000001</c:v>
                </c:pt>
                <c:pt idx="1143">
                  <c:v>-2.6188600000000002</c:v>
                </c:pt>
                <c:pt idx="1144">
                  <c:v>-2.6101580000000002</c:v>
                </c:pt>
                <c:pt idx="1145">
                  <c:v>-2.598398</c:v>
                </c:pt>
                <c:pt idx="1146">
                  <c:v>-2.5836100000000002</c:v>
                </c:pt>
                <c:pt idx="1147">
                  <c:v>-2.5658660000000002</c:v>
                </c:pt>
                <c:pt idx="1148">
                  <c:v>-2.5452669999999999</c:v>
                </c:pt>
                <c:pt idx="1149">
                  <c:v>-2.5219499999999999</c:v>
                </c:pt>
                <c:pt idx="1150">
                  <c:v>-2.4960779999999998</c:v>
                </c:pt>
                <c:pt idx="1151">
                  <c:v>-2.467838</c:v>
                </c:pt>
                <c:pt idx="1152">
                  <c:v>-2.4374349999999998</c:v>
                </c:pt>
                <c:pt idx="1153">
                  <c:v>-2.4050889999999998</c:v>
                </c:pt>
                <c:pt idx="1154">
                  <c:v>-2.3710309999999999</c:v>
                </c:pt>
                <c:pt idx="1155">
                  <c:v>-2.3354979999999999</c:v>
                </c:pt>
                <c:pt idx="1156">
                  <c:v>-2.2987280000000001</c:v>
                </c:pt>
                <c:pt idx="1157">
                  <c:v>-2.260964</c:v>
                </c:pt>
                <c:pt idx="1158">
                  <c:v>-2.2224499999999998</c:v>
                </c:pt>
                <c:pt idx="1159">
                  <c:v>-2.1834319999999998</c:v>
                </c:pt>
                <c:pt idx="1160">
                  <c:v>-2.1441569999999999</c:v>
                </c:pt>
                <c:pt idx="1161">
                  <c:v>-2.104876</c:v>
                </c:pt>
                <c:pt idx="1162">
                  <c:v>-2.0658370000000001</c:v>
                </c:pt>
                <c:pt idx="1163">
                  <c:v>-2.0272920000000001</c:v>
                </c:pt>
                <c:pt idx="1164">
                  <c:v>-1.989495</c:v>
                </c:pt>
                <c:pt idx="1165">
                  <c:v>-1.9527000000000001</c:v>
                </c:pt>
                <c:pt idx="1166">
                  <c:v>-1.9171609999999999</c:v>
                </c:pt>
                <c:pt idx="1167">
                  <c:v>-1.8831279999999999</c:v>
                </c:pt>
                <c:pt idx="1168">
                  <c:v>-1.850841</c:v>
                </c:pt>
                <c:pt idx="1169">
                  <c:v>-1.82053</c:v>
                </c:pt>
                <c:pt idx="1170">
                  <c:v>-1.7924089999999999</c:v>
                </c:pt>
                <c:pt idx="1171">
                  <c:v>-1.7666710000000001</c:v>
                </c:pt>
                <c:pt idx="1172">
                  <c:v>-1.7434829999999999</c:v>
                </c:pt>
                <c:pt idx="1173">
                  <c:v>-1.7229779999999999</c:v>
                </c:pt>
                <c:pt idx="1174">
                  <c:v>-1.705255</c:v>
                </c:pt>
                <c:pt idx="1175">
                  <c:v>-1.6903779999999999</c:v>
                </c:pt>
                <c:pt idx="1176">
                  <c:v>-1.6783669999999999</c:v>
                </c:pt>
                <c:pt idx="1177">
                  <c:v>-1.669206</c:v>
                </c:pt>
                <c:pt idx="1178">
                  <c:v>-1.662836</c:v>
                </c:pt>
                <c:pt idx="1179">
                  <c:v>-1.6591640000000001</c:v>
                </c:pt>
                <c:pt idx="1180">
                  <c:v>-1.6580589999999999</c:v>
                </c:pt>
                <c:pt idx="1181">
                  <c:v>-1.6593629999999999</c:v>
                </c:pt>
                <c:pt idx="1182">
                  <c:v>-1.6628879999999999</c:v>
                </c:pt>
                <c:pt idx="1183">
                  <c:v>-1.668428</c:v>
                </c:pt>
                <c:pt idx="1184">
                  <c:v>-1.6757599999999999</c:v>
                </c:pt>
                <c:pt idx="1185">
                  <c:v>-1.6846540000000001</c:v>
                </c:pt>
                <c:pt idx="1186">
                  <c:v>-1.6948700000000001</c:v>
                </c:pt>
                <c:pt idx="1187">
                  <c:v>-1.706169</c:v>
                </c:pt>
                <c:pt idx="1188">
                  <c:v>-1.7183090000000001</c:v>
                </c:pt>
                <c:pt idx="1189">
                  <c:v>-1.7310449999999999</c:v>
                </c:pt>
                <c:pt idx="1190">
                  <c:v>-1.7441359999999999</c:v>
                </c:pt>
                <c:pt idx="1191">
                  <c:v>-1.757339</c:v>
                </c:pt>
                <c:pt idx="1192">
                  <c:v>-1.7704150000000001</c:v>
                </c:pt>
                <c:pt idx="1193">
                  <c:v>-1.7831250000000001</c:v>
                </c:pt>
                <c:pt idx="1194">
                  <c:v>-1.795231</c:v>
                </c:pt>
                <c:pt idx="1195">
                  <c:v>-1.8064929999999999</c:v>
                </c:pt>
                <c:pt idx="1196">
                  <c:v>-1.816678</c:v>
                </c:pt>
                <c:pt idx="1197">
                  <c:v>-1.8255539999999999</c:v>
                </c:pt>
                <c:pt idx="1198">
                  <c:v>-1.8329</c:v>
                </c:pt>
                <c:pt idx="1199">
                  <c:v>-1.838506</c:v>
                </c:pt>
                <c:pt idx="1200">
                  <c:v>-1.8421780000000001</c:v>
                </c:pt>
                <c:pt idx="1201">
                  <c:v>-1.8437410000000001</c:v>
                </c:pt>
                <c:pt idx="1202">
                  <c:v>-1.843048</c:v>
                </c:pt>
                <c:pt idx="1203">
                  <c:v>-1.8399829999999999</c:v>
                </c:pt>
                <c:pt idx="1204">
                  <c:v>-1.834463</c:v>
                </c:pt>
                <c:pt idx="1205">
                  <c:v>-1.8264419999999999</c:v>
                </c:pt>
                <c:pt idx="1206">
                  <c:v>-1.8159099999999999</c:v>
                </c:pt>
                <c:pt idx="1207">
                  <c:v>-1.8028919999999999</c:v>
                </c:pt>
                <c:pt idx="1208">
                  <c:v>-1.787447</c:v>
                </c:pt>
                <c:pt idx="1209">
                  <c:v>-1.7696670000000001</c:v>
                </c:pt>
                <c:pt idx="1210">
                  <c:v>-1.749668</c:v>
                </c:pt>
                <c:pt idx="1211">
                  <c:v>-1.7275940000000001</c:v>
                </c:pt>
                <c:pt idx="1212">
                  <c:v>-1.7036070000000001</c:v>
                </c:pt>
                <c:pt idx="1213">
                  <c:v>-1.677883</c:v>
                </c:pt>
                <c:pt idx="1214">
                  <c:v>-1.650609</c:v>
                </c:pt>
                <c:pt idx="1215">
                  <c:v>-1.62198</c:v>
                </c:pt>
                <c:pt idx="1216">
                  <c:v>-1.5921920000000001</c:v>
                </c:pt>
                <c:pt idx="1217">
                  <c:v>-1.5614459999999999</c:v>
                </c:pt>
                <c:pt idx="1218">
                  <c:v>-1.5299400000000001</c:v>
                </c:pt>
                <c:pt idx="1219">
                  <c:v>-1.497876</c:v>
                </c:pt>
                <c:pt idx="1220">
                  <c:v>-1.4654510000000001</c:v>
                </c:pt>
                <c:pt idx="1221">
                  <c:v>-1.432863</c:v>
                </c:pt>
                <c:pt idx="1222">
                  <c:v>-1.4003099999999999</c:v>
                </c:pt>
                <c:pt idx="1223">
                  <c:v>-1.367993</c:v>
                </c:pt>
                <c:pt idx="1224">
                  <c:v>-1.3361099999999999</c:v>
                </c:pt>
                <c:pt idx="1225">
                  <c:v>-1.3048649999999999</c:v>
                </c:pt>
                <c:pt idx="1226">
                  <c:v>-1.274459</c:v>
                </c:pt>
                <c:pt idx="1227">
                  <c:v>-1.2450950000000001</c:v>
                </c:pt>
                <c:pt idx="1228">
                  <c:v>-1.2169760000000001</c:v>
                </c:pt>
                <c:pt idx="1229">
                  <c:v>-1.190304</c:v>
                </c:pt>
                <c:pt idx="1230">
                  <c:v>-1.165276</c:v>
                </c:pt>
                <c:pt idx="1231">
                  <c:v>-1.1420840000000001</c:v>
                </c:pt>
                <c:pt idx="1232">
                  <c:v>-1.120906</c:v>
                </c:pt>
                <c:pt idx="1233">
                  <c:v>-1.1019049999999999</c:v>
                </c:pt>
                <c:pt idx="1234">
                  <c:v>-1.0852280000000001</c:v>
                </c:pt>
                <c:pt idx="1235">
                  <c:v>-1.0709979999999999</c:v>
                </c:pt>
                <c:pt idx="1236">
                  <c:v>-1.0593129999999999</c:v>
                </c:pt>
                <c:pt idx="1237">
                  <c:v>-1.0502419999999999</c:v>
                </c:pt>
                <c:pt idx="1238">
                  <c:v>-1.0438259999999999</c:v>
                </c:pt>
                <c:pt idx="1239">
                  <c:v>-1.040073</c:v>
                </c:pt>
                <c:pt idx="1240">
                  <c:v>-1.0389619999999999</c:v>
                </c:pt>
                <c:pt idx="1241">
                  <c:v>-1.0404389999999999</c:v>
                </c:pt>
                <c:pt idx="1242">
                  <c:v>-1.0444230000000001</c:v>
                </c:pt>
                <c:pt idx="1243">
                  <c:v>-1.050802</c:v>
                </c:pt>
                <c:pt idx="1244">
                  <c:v>-1.0594429999999999</c:v>
                </c:pt>
                <c:pt idx="1245">
                  <c:v>-1.0701879999999999</c:v>
                </c:pt>
                <c:pt idx="1246">
                  <c:v>-1.082862</c:v>
                </c:pt>
                <c:pt idx="1247">
                  <c:v>-1.0972740000000001</c:v>
                </c:pt>
                <c:pt idx="1248">
                  <c:v>-1.113224</c:v>
                </c:pt>
                <c:pt idx="1249">
                  <c:v>-1.1304989999999999</c:v>
                </c:pt>
                <c:pt idx="1250">
                  <c:v>-1.148884</c:v>
                </c:pt>
                <c:pt idx="1251">
                  <c:v>-1.1681550000000001</c:v>
                </c:pt>
                <c:pt idx="1252">
                  <c:v>-1.1880869999999999</c:v>
                </c:pt>
                <c:pt idx="1253">
                  <c:v>-1.2084509999999999</c:v>
                </c:pt>
                <c:pt idx="1254">
                  <c:v>-1.2290129999999999</c:v>
                </c:pt>
                <c:pt idx="1255">
                  <c:v>-1.249536</c:v>
                </c:pt>
                <c:pt idx="1256">
                  <c:v>-1.2697830000000001</c:v>
                </c:pt>
                <c:pt idx="1257">
                  <c:v>-1.2895110000000001</c:v>
                </c:pt>
                <c:pt idx="1258">
                  <c:v>-1.3084769999999999</c:v>
                </c:pt>
                <c:pt idx="1259">
                  <c:v>-1.3264339999999999</c:v>
                </c:pt>
                <c:pt idx="1260">
                  <c:v>-1.3431360000000001</c:v>
                </c:pt>
                <c:pt idx="1261">
                  <c:v>-1.3583369999999999</c:v>
                </c:pt>
                <c:pt idx="1262">
                  <c:v>-1.3717980000000001</c:v>
                </c:pt>
                <c:pt idx="1263">
                  <c:v>-1.383284</c:v>
                </c:pt>
                <c:pt idx="1264">
                  <c:v>-1.392576</c:v>
                </c:pt>
                <c:pt idx="1265">
                  <c:v>-1.3994709999999999</c:v>
                </c:pt>
                <c:pt idx="1266">
                  <c:v>-1.403788</c:v>
                </c:pt>
                <c:pt idx="1267">
                  <c:v>-1.405375</c:v>
                </c:pt>
                <c:pt idx="1268">
                  <c:v>-1.4041129999999999</c:v>
                </c:pt>
                <c:pt idx="1269">
                  <c:v>-1.3999189999999999</c:v>
                </c:pt>
                <c:pt idx="1270">
                  <c:v>-1.392752</c:v>
                </c:pt>
                <c:pt idx="1271">
                  <c:v>-1.3826130000000001</c:v>
                </c:pt>
                <c:pt idx="1272">
                  <c:v>-1.3695459999999999</c:v>
                </c:pt>
                <c:pt idx="1273">
                  <c:v>-1.353639</c:v>
                </c:pt>
                <c:pt idx="1274">
                  <c:v>-1.3350200000000001</c:v>
                </c:pt>
                <c:pt idx="1275">
                  <c:v>-1.3138570000000001</c:v>
                </c:pt>
                <c:pt idx="1276">
                  <c:v>-1.2903519999999999</c:v>
                </c:pt>
                <c:pt idx="1277">
                  <c:v>-1.2647330000000001</c:v>
                </c:pt>
                <c:pt idx="1278">
                  <c:v>-1.2372529999999999</c:v>
                </c:pt>
                <c:pt idx="1279">
                  <c:v>-1.208178</c:v>
                </c:pt>
                <c:pt idx="1280">
                  <c:v>-1.1777880000000001</c:v>
                </c:pt>
                <c:pt idx="1281">
                  <c:v>-1.146369</c:v>
                </c:pt>
                <c:pt idx="1282">
                  <c:v>-1.1142129999999999</c:v>
                </c:pt>
                <c:pt idx="1283">
                  <c:v>-1.0816110000000001</c:v>
                </c:pt>
                <c:pt idx="1284">
                  <c:v>-1.048859</c:v>
                </c:pt>
                <c:pt idx="1285">
                  <c:v>-1.016248</c:v>
                </c:pt>
                <c:pt idx="1286">
                  <c:v>-0.98407140000000004</c:v>
                </c:pt>
                <c:pt idx="1287">
                  <c:v>-0.95262150000000001</c:v>
                </c:pt>
                <c:pt idx="1288">
                  <c:v>-0.9221897</c:v>
                </c:pt>
                <c:pt idx="1289">
                  <c:v>-0.89306529999999995</c:v>
                </c:pt>
                <c:pt idx="1290">
                  <c:v>-0.86553440000000004</c:v>
                </c:pt>
                <c:pt idx="1291">
                  <c:v>-0.83987769999999995</c:v>
                </c:pt>
                <c:pt idx="1292">
                  <c:v>-0.81636839999999999</c:v>
                </c:pt>
                <c:pt idx="1293">
                  <c:v>-0.79526920000000001</c:v>
                </c:pt>
                <c:pt idx="1294">
                  <c:v>-0.77682669999999998</c:v>
                </c:pt>
                <c:pt idx="1295">
                  <c:v>-0.76126499999999997</c:v>
                </c:pt>
                <c:pt idx="1296">
                  <c:v>-0.74878020000000001</c:v>
                </c:pt>
                <c:pt idx="1297">
                  <c:v>-0.73953579999999997</c:v>
                </c:pt>
                <c:pt idx="1298">
                  <c:v>-0.73365760000000002</c:v>
                </c:pt>
                <c:pt idx="1299">
                  <c:v>-0.73123050000000001</c:v>
                </c:pt>
                <c:pt idx="1300">
                  <c:v>-0.73229580000000005</c:v>
                </c:pt>
                <c:pt idx="1301">
                  <c:v>-0.73685040000000002</c:v>
                </c:pt>
                <c:pt idx="1302">
                  <c:v>-0.74484729999999999</c:v>
                </c:pt>
                <c:pt idx="1303">
                  <c:v>-0.75619800000000004</c:v>
                </c:pt>
                <c:pt idx="1304">
                  <c:v>-0.77077499999999999</c:v>
                </c:pt>
                <c:pt idx="1305">
                  <c:v>-0.78841539999999999</c:v>
                </c:pt>
                <c:pt idx="1306">
                  <c:v>-0.80892640000000005</c:v>
                </c:pt>
                <c:pt idx="1307">
                  <c:v>-0.8320919</c:v>
                </c:pt>
                <c:pt idx="1308">
                  <c:v>-0.85767850000000001</c:v>
                </c:pt>
                <c:pt idx="1309">
                  <c:v>-0.88544009999999995</c:v>
                </c:pt>
                <c:pt idx="1310">
                  <c:v>-0.91512199999999999</c:v>
                </c:pt>
                <c:pt idx="1311">
                  <c:v>-0.94646549999999996</c:v>
                </c:pt>
                <c:pt idx="1312">
                  <c:v>-0.9792109</c:v>
                </c:pt>
                <c:pt idx="1313">
                  <c:v>-1.013099</c:v>
                </c:pt>
                <c:pt idx="1314">
                  <c:v>-1.0478719999999999</c:v>
                </c:pt>
                <c:pt idx="1315">
                  <c:v>-1.083272</c:v>
                </c:pt>
                <c:pt idx="1316">
                  <c:v>-1.1190420000000001</c:v>
                </c:pt>
                <c:pt idx="1317">
                  <c:v>-1.154925</c:v>
                </c:pt>
                <c:pt idx="1318">
                  <c:v>-1.1906600000000001</c:v>
                </c:pt>
                <c:pt idx="1319">
                  <c:v>-1.2259880000000001</c:v>
                </c:pt>
                <c:pt idx="1320">
                  <c:v>-1.2606489999999999</c:v>
                </c:pt>
                <c:pt idx="1321">
                  <c:v>-1.2943800000000001</c:v>
                </c:pt>
                <c:pt idx="1322">
                  <c:v>-1.326918</c:v>
                </c:pt>
                <c:pt idx="1323">
                  <c:v>-1.358004</c:v>
                </c:pt>
                <c:pt idx="1324">
                  <c:v>-1.387384</c:v>
                </c:pt>
                <c:pt idx="1325">
                  <c:v>-1.4148160000000001</c:v>
                </c:pt>
                <c:pt idx="1326">
                  <c:v>-1.440072</c:v>
                </c:pt>
                <c:pt idx="1327">
                  <c:v>-1.462947</c:v>
                </c:pt>
                <c:pt idx="1328">
                  <c:v>-1.4832620000000001</c:v>
                </c:pt>
                <c:pt idx="1329">
                  <c:v>-1.500866</c:v>
                </c:pt>
                <c:pt idx="1330">
                  <c:v>-1.515647</c:v>
                </c:pt>
                <c:pt idx="1331">
                  <c:v>-1.5275259999999999</c:v>
                </c:pt>
                <c:pt idx="1332">
                  <c:v>-1.5364660000000001</c:v>
                </c:pt>
                <c:pt idx="1333">
                  <c:v>-1.5424690000000001</c:v>
                </c:pt>
                <c:pt idx="1334">
                  <c:v>-1.545574</c:v>
                </c:pt>
                <c:pt idx="1335">
                  <c:v>-1.545857</c:v>
                </c:pt>
                <c:pt idx="1336">
                  <c:v>-1.5434300000000001</c:v>
                </c:pt>
                <c:pt idx="1337">
                  <c:v>-1.538432</c:v>
                </c:pt>
                <c:pt idx="1338">
                  <c:v>-1.5310280000000001</c:v>
                </c:pt>
                <c:pt idx="1339">
                  <c:v>-1.5214049999999999</c:v>
                </c:pt>
                <c:pt idx="1340">
                  <c:v>-1.509763</c:v>
                </c:pt>
                <c:pt idx="1341">
                  <c:v>-1.496316</c:v>
                </c:pt>
                <c:pt idx="1342">
                  <c:v>-1.4812829999999999</c:v>
                </c:pt>
                <c:pt idx="1343">
                  <c:v>-1.4648909999999999</c:v>
                </c:pt>
                <c:pt idx="1344">
                  <c:v>-1.4473659999999999</c:v>
                </c:pt>
                <c:pt idx="1345">
                  <c:v>-1.4289350000000001</c:v>
                </c:pt>
                <c:pt idx="1346">
                  <c:v>-1.4098280000000001</c:v>
                </c:pt>
                <c:pt idx="1347">
                  <c:v>-1.390274</c:v>
                </c:pt>
                <c:pt idx="1348">
                  <c:v>-1.3705050000000001</c:v>
                </c:pt>
                <c:pt idx="1349">
                  <c:v>-1.350754</c:v>
                </c:pt>
                <c:pt idx="1350">
                  <c:v>-1.331259</c:v>
                </c:pt>
                <c:pt idx="1351">
                  <c:v>-1.3122560000000001</c:v>
                </c:pt>
                <c:pt idx="1352">
                  <c:v>-1.2939879999999999</c:v>
                </c:pt>
                <c:pt idx="1353">
                  <c:v>-1.2766960000000001</c:v>
                </c:pt>
                <c:pt idx="1354">
                  <c:v>-1.2606200000000001</c:v>
                </c:pt>
                <c:pt idx="1355">
                  <c:v>-1.2460009999999999</c:v>
                </c:pt>
                <c:pt idx="1356">
                  <c:v>-1.2330680000000001</c:v>
                </c:pt>
                <c:pt idx="1357">
                  <c:v>-1.222043</c:v>
                </c:pt>
                <c:pt idx="1358">
                  <c:v>-1.213131</c:v>
                </c:pt>
                <c:pt idx="1359">
                  <c:v>-1.2065159999999999</c:v>
                </c:pt>
                <c:pt idx="1360">
                  <c:v>-1.2023539999999999</c:v>
                </c:pt>
                <c:pt idx="1361">
                  <c:v>-1.2007730000000001</c:v>
                </c:pt>
                <c:pt idx="1362">
                  <c:v>-1.2018660000000001</c:v>
                </c:pt>
                <c:pt idx="1363">
                  <c:v>-1.2056899999999999</c:v>
                </c:pt>
                <c:pt idx="1364">
                  <c:v>-1.2122630000000001</c:v>
                </c:pt>
                <c:pt idx="1365">
                  <c:v>-1.221563</c:v>
                </c:pt>
                <c:pt idx="1366">
                  <c:v>-1.2335309999999999</c:v>
                </c:pt>
                <c:pt idx="1367">
                  <c:v>-1.2480709999999999</c:v>
                </c:pt>
                <c:pt idx="1368">
                  <c:v>-1.26505</c:v>
                </c:pt>
                <c:pt idx="1369">
                  <c:v>-1.2843059999999999</c:v>
                </c:pt>
                <c:pt idx="1370">
                  <c:v>-1.305647</c:v>
                </c:pt>
                <c:pt idx="1371">
                  <c:v>-1.3288599999999999</c:v>
                </c:pt>
                <c:pt idx="1372">
                  <c:v>-1.3537129999999999</c:v>
                </c:pt>
                <c:pt idx="1373">
                  <c:v>-1.3799619999999999</c:v>
                </c:pt>
                <c:pt idx="1374">
                  <c:v>-1.407351</c:v>
                </c:pt>
                <c:pt idx="1375">
                  <c:v>-1.435621</c:v>
                </c:pt>
                <c:pt idx="1376">
                  <c:v>-1.464507</c:v>
                </c:pt>
                <c:pt idx="1377">
                  <c:v>-1.493744</c:v>
                </c:pt>
                <c:pt idx="1378">
                  <c:v>-1.523069</c:v>
                </c:pt>
                <c:pt idx="1379">
                  <c:v>-1.552214</c:v>
                </c:pt>
                <c:pt idx="1380">
                  <c:v>-1.5809169999999999</c:v>
                </c:pt>
                <c:pt idx="1381">
                  <c:v>-1.608914</c:v>
                </c:pt>
                <c:pt idx="1382">
                  <c:v>-1.635942</c:v>
                </c:pt>
                <c:pt idx="1383">
                  <c:v>-1.66174</c:v>
                </c:pt>
                <c:pt idx="1384">
                  <c:v>-1.6860520000000001</c:v>
                </c:pt>
                <c:pt idx="1385">
                  <c:v>-1.708623</c:v>
                </c:pt>
                <c:pt idx="1386">
                  <c:v>-1.7292069999999999</c:v>
                </c:pt>
                <c:pt idx="1387">
                  <c:v>-1.747565</c:v>
                </c:pt>
                <c:pt idx="1388">
                  <c:v>-1.7634719999999999</c:v>
                </c:pt>
                <c:pt idx="1389">
                  <c:v>-1.7767189999999999</c:v>
                </c:pt>
                <c:pt idx="1390">
                  <c:v>-1.7871189999999999</c:v>
                </c:pt>
                <c:pt idx="1391">
                  <c:v>-1.794513</c:v>
                </c:pt>
                <c:pt idx="1392">
                  <c:v>-1.79877</c:v>
                </c:pt>
                <c:pt idx="1393">
                  <c:v>-1.799796</c:v>
                </c:pt>
                <c:pt idx="1394">
                  <c:v>-1.7975319999999999</c:v>
                </c:pt>
                <c:pt idx="1395">
                  <c:v>-1.7919609999999999</c:v>
                </c:pt>
                <c:pt idx="1396">
                  <c:v>-1.783102</c:v>
                </c:pt>
                <c:pt idx="1397">
                  <c:v>-1.771015</c:v>
                </c:pt>
                <c:pt idx="1398">
                  <c:v>-1.7557990000000001</c:v>
                </c:pt>
                <c:pt idx="1399">
                  <c:v>-1.737587</c:v>
                </c:pt>
                <c:pt idx="1400">
                  <c:v>-1.7165459999999999</c:v>
                </c:pt>
                <c:pt idx="1401">
                  <c:v>-1.692871</c:v>
                </c:pt>
                <c:pt idx="1402">
                  <c:v>-1.6667799999999999</c:v>
                </c:pt>
                <c:pt idx="1403">
                  <c:v>-1.6385080000000001</c:v>
                </c:pt>
                <c:pt idx="1404">
                  <c:v>-1.608306</c:v>
                </c:pt>
                <c:pt idx="1405">
                  <c:v>-1.57643</c:v>
                </c:pt>
                <c:pt idx="1406">
                  <c:v>-1.5431440000000001</c:v>
                </c:pt>
                <c:pt idx="1407">
                  <c:v>-1.5087120000000001</c:v>
                </c:pt>
                <c:pt idx="1408">
                  <c:v>-1.473398</c:v>
                </c:pt>
                <c:pt idx="1409">
                  <c:v>-1.4374659999999999</c:v>
                </c:pt>
                <c:pt idx="1410">
                  <c:v>-1.4011739999999999</c:v>
                </c:pt>
                <c:pt idx="1411">
                  <c:v>-1.3647819999999999</c:v>
                </c:pt>
                <c:pt idx="1412">
                  <c:v>-1.3285450000000001</c:v>
                </c:pt>
                <c:pt idx="1413">
                  <c:v>-1.292716</c:v>
                </c:pt>
                <c:pt idx="1414">
                  <c:v>-1.257547</c:v>
                </c:pt>
                <c:pt idx="1415">
                  <c:v>-1.223287</c:v>
                </c:pt>
                <c:pt idx="1416">
                  <c:v>-1.190185</c:v>
                </c:pt>
                <c:pt idx="1417">
                  <c:v>-1.158488</c:v>
                </c:pt>
                <c:pt idx="1418">
                  <c:v>-1.1284380000000001</c:v>
                </c:pt>
                <c:pt idx="1419">
                  <c:v>-1.100271</c:v>
                </c:pt>
                <c:pt idx="1420">
                  <c:v>-1.0742149999999999</c:v>
                </c:pt>
                <c:pt idx="1421">
                  <c:v>-1.0504849999999999</c:v>
                </c:pt>
                <c:pt idx="1422">
                  <c:v>-1.0292749999999999</c:v>
                </c:pt>
                <c:pt idx="1423">
                  <c:v>-1.010759</c:v>
                </c:pt>
                <c:pt idx="1424">
                  <c:v>-0.99507760000000001</c:v>
                </c:pt>
                <c:pt idx="1425">
                  <c:v>-0.98234200000000005</c:v>
                </c:pt>
                <c:pt idx="1426">
                  <c:v>-0.97262669999999996</c:v>
                </c:pt>
                <c:pt idx="1427">
                  <c:v>-0.9659681</c:v>
                </c:pt>
                <c:pt idx="1428">
                  <c:v>-0.96236290000000002</c:v>
                </c:pt>
                <c:pt idx="1429">
                  <c:v>-0.96176819999999996</c:v>
                </c:pt>
                <c:pt idx="1430">
                  <c:v>-0.96410169999999995</c:v>
                </c:pt>
                <c:pt idx="1431">
                  <c:v>-0.96924440000000001</c:v>
                </c:pt>
                <c:pt idx="1432">
                  <c:v>-0.97704380000000002</c:v>
                </c:pt>
                <c:pt idx="1433">
                  <c:v>-0.98731769999999996</c:v>
                </c:pt>
                <c:pt idx="1434">
                  <c:v>-0.99985970000000002</c:v>
                </c:pt>
                <c:pt idx="1435">
                  <c:v>-1.014446</c:v>
                </c:pt>
                <c:pt idx="1436">
                  <c:v>-1.030837</c:v>
                </c:pt>
                <c:pt idx="1437">
                  <c:v>-1.0487869999999999</c:v>
                </c:pt>
                <c:pt idx="1438">
                  <c:v>-1.0680400000000001</c:v>
                </c:pt>
                <c:pt idx="1439">
                  <c:v>-1.0883350000000001</c:v>
                </c:pt>
                <c:pt idx="1440">
                  <c:v>-1.1094109999999999</c:v>
                </c:pt>
                <c:pt idx="1441">
                  <c:v>-1.1310039999999999</c:v>
                </c:pt>
                <c:pt idx="1442">
                  <c:v>-1.1528480000000001</c:v>
                </c:pt>
                <c:pt idx="1443">
                  <c:v>-1.174674</c:v>
                </c:pt>
                <c:pt idx="1444">
                  <c:v>-1.1962140000000001</c:v>
                </c:pt>
                <c:pt idx="1445">
                  <c:v>-1.217198</c:v>
                </c:pt>
                <c:pt idx="1446">
                  <c:v>-1.237355</c:v>
                </c:pt>
                <c:pt idx="1447">
                  <c:v>-1.2564169999999999</c:v>
                </c:pt>
                <c:pt idx="1448">
                  <c:v>-1.2741130000000001</c:v>
                </c:pt>
                <c:pt idx="1449">
                  <c:v>-1.2901800000000001</c:v>
                </c:pt>
                <c:pt idx="1450">
                  <c:v>-1.30436</c:v>
                </c:pt>
                <c:pt idx="1451">
                  <c:v>-1.316411</c:v>
                </c:pt>
                <c:pt idx="1452">
                  <c:v>-1.326106</c:v>
                </c:pt>
                <c:pt idx="1453">
                  <c:v>-1.3332409999999999</c:v>
                </c:pt>
                <c:pt idx="1454">
                  <c:v>-1.337642</c:v>
                </c:pt>
                <c:pt idx="1455">
                  <c:v>-1.339164</c:v>
                </c:pt>
                <c:pt idx="1456">
                  <c:v>-1.3377019999999999</c:v>
                </c:pt>
                <c:pt idx="1457">
                  <c:v>-1.3331869999999999</c:v>
                </c:pt>
                <c:pt idx="1458">
                  <c:v>-1.325593</c:v>
                </c:pt>
                <c:pt idx="1459">
                  <c:v>-1.3149329999999999</c:v>
                </c:pt>
                <c:pt idx="1460">
                  <c:v>-1.3012630000000001</c:v>
                </c:pt>
                <c:pt idx="1461">
                  <c:v>-1.284675</c:v>
                </c:pt>
                <c:pt idx="1462">
                  <c:v>-1.2652969999999999</c:v>
                </c:pt>
                <c:pt idx="1463">
                  <c:v>-1.2432879999999999</c:v>
                </c:pt>
                <c:pt idx="1464">
                  <c:v>-1.2188369999999999</c:v>
                </c:pt>
                <c:pt idx="1465">
                  <c:v>-1.1921539999999999</c:v>
                </c:pt>
                <c:pt idx="1466">
                  <c:v>-1.1634640000000001</c:v>
                </c:pt>
                <c:pt idx="1467">
                  <c:v>-1.1330070000000001</c:v>
                </c:pt>
                <c:pt idx="1468">
                  <c:v>-1.101027</c:v>
                </c:pt>
                <c:pt idx="1469">
                  <c:v>-1.067774</c:v>
                </c:pt>
                <c:pt idx="1470">
                  <c:v>-1.033498</c:v>
                </c:pt>
                <c:pt idx="1471">
                  <c:v>-0.99845079999999997</c:v>
                </c:pt>
                <c:pt idx="1472">
                  <c:v>-0.96288200000000002</c:v>
                </c:pt>
                <c:pt idx="1473">
                  <c:v>-0.92704010000000003</c:v>
                </c:pt>
                <c:pt idx="1474">
                  <c:v>-0.89117139999999995</c:v>
                </c:pt>
                <c:pt idx="1475">
                  <c:v>-0.85552030000000001</c:v>
                </c:pt>
                <c:pt idx="1476">
                  <c:v>-0.82032959999999999</c:v>
                </c:pt>
                <c:pt idx="1477">
                  <c:v>-0.78583970000000003</c:v>
                </c:pt>
                <c:pt idx="1478">
                  <c:v>-0.75228839999999997</c:v>
                </c:pt>
                <c:pt idx="1479">
                  <c:v>-0.71991059999999996</c:v>
                </c:pt>
                <c:pt idx="1480">
                  <c:v>-0.68893530000000003</c:v>
                </c:pt>
                <c:pt idx="1481">
                  <c:v>-0.65958240000000001</c:v>
                </c:pt>
                <c:pt idx="1482">
                  <c:v>-0.63205880000000003</c:v>
                </c:pt>
                <c:pt idx="1483">
                  <c:v>-0.6065564</c:v>
                </c:pt>
                <c:pt idx="1484">
                  <c:v>-0.58324779999999998</c:v>
                </c:pt>
                <c:pt idx="1485">
                  <c:v>-0.56228160000000005</c:v>
                </c:pt>
                <c:pt idx="1486">
                  <c:v>-0.54377770000000003</c:v>
                </c:pt>
                <c:pt idx="1487">
                  <c:v>-0.52782359999999995</c:v>
                </c:pt>
                <c:pt idx="1488">
                  <c:v>-0.51447200000000004</c:v>
                </c:pt>
                <c:pt idx="1489">
                  <c:v>-0.50374039999999998</c:v>
                </c:pt>
                <c:pt idx="1490">
                  <c:v>-0.49560959999999998</c:v>
                </c:pt>
                <c:pt idx="1491">
                  <c:v>-0.4900253</c:v>
                </c:pt>
                <c:pt idx="1492">
                  <c:v>-0.48689909999999997</c:v>
                </c:pt>
                <c:pt idx="1493">
                  <c:v>-0.48611120000000002</c:v>
                </c:pt>
                <c:pt idx="1494">
                  <c:v>-0.48751430000000001</c:v>
                </c:pt>
                <c:pt idx="1495">
                  <c:v>-0.49093690000000001</c:v>
                </c:pt>
                <c:pt idx="1496">
                  <c:v>-0.49618849999999998</c:v>
                </c:pt>
                <c:pt idx="1497">
                  <c:v>-0.50306499999999998</c:v>
                </c:pt>
                <c:pt idx="1498">
                  <c:v>-0.51135399999999998</c:v>
                </c:pt>
                <c:pt idx="1499">
                  <c:v>-0.5208391</c:v>
                </c:pt>
                <c:pt idx="1500">
                  <c:v>-0.53130230000000001</c:v>
                </c:pt>
                <c:pt idx="1501">
                  <c:v>-0.54252560000000005</c:v>
                </c:pt>
                <c:pt idx="1502">
                  <c:v>-0.55429289999999998</c:v>
                </c:pt>
                <c:pt idx="1503">
                  <c:v>-0.56639119999999998</c:v>
                </c:pt>
                <c:pt idx="1504">
                  <c:v>-0.57861110000000004</c:v>
                </c:pt>
                <c:pt idx="1505">
                  <c:v>-0.59074559999999998</c:v>
                </c:pt>
                <c:pt idx="1506">
                  <c:v>-0.60258789999999995</c:v>
                </c:pt>
                <c:pt idx="1507">
                  <c:v>-0.61393039999999999</c:v>
                </c:pt>
                <c:pt idx="1508">
                  <c:v>-0.6245638</c:v>
                </c:pt>
                <c:pt idx="1509">
                  <c:v>-0.63427829999999996</c:v>
                </c:pt>
                <c:pt idx="1510">
                  <c:v>-0.6428642</c:v>
                </c:pt>
                <c:pt idx="1511">
                  <c:v>-0.65011229999999998</c:v>
                </c:pt>
                <c:pt idx="1512">
                  <c:v>-0.65581520000000004</c:v>
                </c:pt>
                <c:pt idx="1513">
                  <c:v>-0.65976999999999997</c:v>
                </c:pt>
                <c:pt idx="1514">
                  <c:v>-0.66178269999999995</c:v>
                </c:pt>
                <c:pt idx="1515">
                  <c:v>-0.66167290000000001</c:v>
                </c:pt>
                <c:pt idx="1516">
                  <c:v>-0.65928050000000005</c:v>
                </c:pt>
                <c:pt idx="1517">
                  <c:v>-0.65447040000000001</c:v>
                </c:pt>
                <c:pt idx="1518">
                  <c:v>-0.64713639999999995</c:v>
                </c:pt>
                <c:pt idx="1519">
                  <c:v>-0.63720500000000002</c:v>
                </c:pt>
                <c:pt idx="1520">
                  <c:v>-0.62463760000000002</c:v>
                </c:pt>
                <c:pt idx="1521">
                  <c:v>-0.6094311</c:v>
                </c:pt>
                <c:pt idx="1522">
                  <c:v>-0.59161850000000005</c:v>
                </c:pt>
                <c:pt idx="1523">
                  <c:v>-0.57126690000000002</c:v>
                </c:pt>
                <c:pt idx="1524">
                  <c:v>-0.54847630000000003</c:v>
                </c:pt>
                <c:pt idx="1525">
                  <c:v>-0.52337590000000001</c:v>
                </c:pt>
                <c:pt idx="1526">
                  <c:v>-0.49612060000000002</c:v>
                </c:pt>
                <c:pt idx="1527">
                  <c:v>-0.46688590000000002</c:v>
                </c:pt>
                <c:pt idx="1528">
                  <c:v>-0.43586239999999998</c:v>
                </c:pt>
                <c:pt idx="1529">
                  <c:v>-0.40325169999999999</c:v>
                </c:pt>
                <c:pt idx="1530">
                  <c:v>-0.36926360000000003</c:v>
                </c:pt>
                <c:pt idx="1531">
                  <c:v>-0.33411289999999999</c:v>
                </c:pt>
                <c:pt idx="1532">
                  <c:v>-0.29801759999999999</c:v>
                </c:pt>
                <c:pt idx="1533">
                  <c:v>-0.26119769999999998</c:v>
                </c:pt>
                <c:pt idx="1534">
                  <c:v>-0.2238735</c:v>
                </c:pt>
                <c:pt idx="1535">
                  <c:v>-0.18626570000000001</c:v>
                </c:pt>
                <c:pt idx="1536">
                  <c:v>-0.14859649999999999</c:v>
                </c:pt>
                <c:pt idx="1537">
                  <c:v>-0.111091</c:v>
                </c:pt>
                <c:pt idx="1538">
                  <c:v>-7.397745E-2</c:v>
                </c:pt>
                <c:pt idx="1539">
                  <c:v>-3.7487020000000003E-2</c:v>
                </c:pt>
                <c:pt idx="1540">
                  <c:v>-1.8522129999999999E-3</c:v>
                </c:pt>
                <c:pt idx="1541">
                  <c:v>3.269391E-2</c:v>
                </c:pt>
                <c:pt idx="1542">
                  <c:v>6.591843E-2</c:v>
                </c:pt>
                <c:pt idx="1543">
                  <c:v>9.759081E-2</c:v>
                </c:pt>
                <c:pt idx="1544">
                  <c:v>0.12748689999999999</c:v>
                </c:pt>
                <c:pt idx="1545">
                  <c:v>0.1553939</c:v>
                </c:pt>
                <c:pt idx="1546">
                  <c:v>0.18111579999999999</c:v>
                </c:pt>
                <c:pt idx="1547">
                  <c:v>0.20447860000000001</c:v>
                </c:pt>
                <c:pt idx="1548">
                  <c:v>0.2253338</c:v>
                </c:pt>
                <c:pt idx="1549">
                  <c:v>0.2435628</c:v>
                </c:pt>
                <c:pt idx="1550">
                  <c:v>0.25908049999999999</c:v>
                </c:pt>
                <c:pt idx="1551">
                  <c:v>0.2718371</c:v>
                </c:pt>
                <c:pt idx="1552">
                  <c:v>0.28181990000000001</c:v>
                </c:pt>
                <c:pt idx="1553">
                  <c:v>0.28905219999999998</c:v>
                </c:pt>
                <c:pt idx="1554">
                  <c:v>0.29359210000000002</c:v>
                </c:pt>
                <c:pt idx="1555">
                  <c:v>0.29553119999999999</c:v>
                </c:pt>
                <c:pt idx="1556">
                  <c:v>0.29499110000000001</c:v>
                </c:pt>
                <c:pt idx="1557">
                  <c:v>0.29211819999999999</c:v>
                </c:pt>
                <c:pt idx="1558">
                  <c:v>0.28707939999999998</c:v>
                </c:pt>
                <c:pt idx="1559">
                  <c:v>0.28005790000000003</c:v>
                </c:pt>
                <c:pt idx="1560">
                  <c:v>0.2712503</c:v>
                </c:pt>
                <c:pt idx="1561">
                  <c:v>0.26086169999999997</c:v>
                </c:pt>
                <c:pt idx="1562">
                  <c:v>0.24910070000000001</c:v>
                </c:pt>
                <c:pt idx="1563">
                  <c:v>0.23617589999999999</c:v>
                </c:pt>
                <c:pt idx="1564">
                  <c:v>0.22229380000000001</c:v>
                </c:pt>
                <c:pt idx="1565">
                  <c:v>0.2076596</c:v>
                </c:pt>
                <c:pt idx="1566">
                  <c:v>0.19247719999999999</c:v>
                </c:pt>
                <c:pt idx="1567">
                  <c:v>0.17694979999999999</c:v>
                </c:pt>
                <c:pt idx="1568">
                  <c:v>0.1612789</c:v>
                </c:pt>
                <c:pt idx="1569">
                  <c:v>0.14566470000000001</c:v>
                </c:pt>
                <c:pt idx="1570">
                  <c:v>0.1303058</c:v>
                </c:pt>
                <c:pt idx="1571">
                  <c:v>0.1154023</c:v>
                </c:pt>
                <c:pt idx="1572">
                  <c:v>0.10115680000000001</c:v>
                </c:pt>
                <c:pt idx="1573">
                  <c:v>8.7775110000000003E-2</c:v>
                </c:pt>
                <c:pt idx="1574">
                  <c:v>7.5465539999999998E-2</c:v>
                </c:pt>
                <c:pt idx="1575">
                  <c:v>6.4437040000000001E-2</c:v>
                </c:pt>
                <c:pt idx="1576">
                  <c:v>5.489691E-2</c:v>
                </c:pt>
                <c:pt idx="1577">
                  <c:v>4.704817E-2</c:v>
                </c:pt>
                <c:pt idx="1578">
                  <c:v>4.108726E-2</c:v>
                </c:pt>
                <c:pt idx="1579">
                  <c:v>3.7200329999999997E-2</c:v>
                </c:pt>
                <c:pt idx="1580">
                  <c:v>3.5557739999999997E-2</c:v>
                </c:pt>
                <c:pt idx="1581">
                  <c:v>3.6308269999999997E-2</c:v>
                </c:pt>
                <c:pt idx="1582">
                  <c:v>3.9574190000000002E-2</c:v>
                </c:pt>
                <c:pt idx="1583">
                  <c:v>4.5447389999999997E-2</c:v>
                </c:pt>
                <c:pt idx="1584">
                  <c:v>5.3986109999999997E-2</c:v>
                </c:pt>
                <c:pt idx="1585">
                  <c:v>6.5212099999999995E-2</c:v>
                </c:pt>
                <c:pt idx="1586">
                  <c:v>7.910876E-2</c:v>
                </c:pt>
                <c:pt idx="1587">
                  <c:v>9.56206E-2</c:v>
                </c:pt>
                <c:pt idx="1588">
                  <c:v>0.11465409999999999</c:v>
                </c:pt>
                <c:pt idx="1589">
                  <c:v>0.1360796</c:v>
                </c:pt>
                <c:pt idx="1590">
                  <c:v>0.15973409999999999</c:v>
                </c:pt>
                <c:pt idx="1591">
                  <c:v>0.18542600000000001</c:v>
                </c:pt>
                <c:pt idx="1592">
                  <c:v>0.2129402</c:v>
                </c:pt>
                <c:pt idx="1593">
                  <c:v>0.24204390000000001</c:v>
                </c:pt>
                <c:pt idx="1594">
                  <c:v>0.27249190000000001</c:v>
                </c:pt>
                <c:pt idx="1595">
                  <c:v>0.30403019999999997</c:v>
                </c:pt>
                <c:pt idx="1596">
                  <c:v>0.33639859999999999</c:v>
                </c:pt>
                <c:pt idx="1597">
                  <c:v>0.36933270000000001</c:v>
                </c:pt>
                <c:pt idx="1598">
                  <c:v>0.40256639999999999</c:v>
                </c:pt>
                <c:pt idx="1599">
                  <c:v>0.4358342</c:v>
                </c:pt>
                <c:pt idx="1600">
                  <c:v>0.4688716</c:v>
                </c:pt>
                <c:pt idx="1601">
                  <c:v>0.50141599999999997</c:v>
                </c:pt>
                <c:pt idx="1602">
                  <c:v>0.5332055</c:v>
                </c:pt>
                <c:pt idx="1603">
                  <c:v>0.56397980000000003</c:v>
                </c:pt>
                <c:pt idx="1604">
                  <c:v>0.59348219999999996</c:v>
                </c:pt>
                <c:pt idx="1605">
                  <c:v>0.62146100000000004</c:v>
                </c:pt>
                <c:pt idx="1606">
                  <c:v>0.64767050000000004</c:v>
                </c:pt>
                <c:pt idx="1607">
                  <c:v>0.67187350000000001</c:v>
                </c:pt>
                <c:pt idx="1608">
                  <c:v>0.69384330000000005</c:v>
                </c:pt>
                <c:pt idx="1609">
                  <c:v>0.71336880000000003</c:v>
                </c:pt>
                <c:pt idx="1610">
                  <c:v>0.73025949999999995</c:v>
                </c:pt>
                <c:pt idx="1611">
                  <c:v>0.74435059999999997</c:v>
                </c:pt>
                <c:pt idx="1612">
                  <c:v>0.75550669999999998</c:v>
                </c:pt>
                <c:pt idx="1613">
                  <c:v>0.76362569999999996</c:v>
                </c:pt>
                <c:pt idx="1614">
                  <c:v>0.76864120000000002</c:v>
                </c:pt>
                <c:pt idx="1615">
                  <c:v>0.77052540000000003</c:v>
                </c:pt>
                <c:pt idx="1616">
                  <c:v>0.76928960000000002</c:v>
                </c:pt>
                <c:pt idx="1617">
                  <c:v>0.764984</c:v>
                </c:pt>
                <c:pt idx="1618">
                  <c:v>0.75769750000000002</c:v>
                </c:pt>
                <c:pt idx="1619">
                  <c:v>0.74755559999999999</c:v>
                </c:pt>
                <c:pt idx="1620">
                  <c:v>0.73471779999999998</c:v>
                </c:pt>
                <c:pt idx="1621">
                  <c:v>0.71937289999999998</c:v>
                </c:pt>
                <c:pt idx="1622">
                  <c:v>0.70173359999999996</c:v>
                </c:pt>
                <c:pt idx="1623">
                  <c:v>0.68203100000000005</c:v>
                </c:pt>
                <c:pt idx="1624">
                  <c:v>0.66051070000000001</c:v>
                </c:pt>
                <c:pt idx="1625">
                  <c:v>0.63742849999999995</c:v>
                </c:pt>
                <c:pt idx="1626">
                  <c:v>0.61304789999999998</c:v>
                </c:pt>
                <c:pt idx="1627">
                  <c:v>0.58763659999999995</c:v>
                </c:pt>
                <c:pt idx="1628">
                  <c:v>0.56146399999999996</c:v>
                </c:pt>
                <c:pt idx="1629">
                  <c:v>0.53479829999999995</c:v>
                </c:pt>
                <c:pt idx="1630">
                  <c:v>0.507907</c:v>
                </c:pt>
                <c:pt idx="1631">
                  <c:v>0.48105680000000001</c:v>
                </c:pt>
                <c:pt idx="1632">
                  <c:v>0.45451510000000001</c:v>
                </c:pt>
                <c:pt idx="1633">
                  <c:v>0.42854680000000001</c:v>
                </c:pt>
                <c:pt idx="1634">
                  <c:v>0.40341339999999998</c:v>
                </c:pt>
                <c:pt idx="1635">
                  <c:v>0.37937219999999999</c:v>
                </c:pt>
                <c:pt idx="1636">
                  <c:v>0.35667599999999999</c:v>
                </c:pt>
                <c:pt idx="1637">
                  <c:v>0.33557120000000001</c:v>
                </c:pt>
                <c:pt idx="1638">
                  <c:v>0.31629390000000002</c:v>
                </c:pt>
                <c:pt idx="1639">
                  <c:v>0.2990662</c:v>
                </c:pt>
                <c:pt idx="1640">
                  <c:v>0.28409190000000001</c:v>
                </c:pt>
                <c:pt idx="1641">
                  <c:v>0.2715516</c:v>
                </c:pt>
                <c:pt idx="1642">
                  <c:v>0.26159880000000002</c:v>
                </c:pt>
                <c:pt idx="1643">
                  <c:v>0.25435540000000001</c:v>
                </c:pt>
                <c:pt idx="1644">
                  <c:v>0.2499093</c:v>
                </c:pt>
                <c:pt idx="1645">
                  <c:v>0.2483107</c:v>
                </c:pt>
                <c:pt idx="1646">
                  <c:v>0.2495713</c:v>
                </c:pt>
                <c:pt idx="1647">
                  <c:v>0.2536641</c:v>
                </c:pt>
                <c:pt idx="1648">
                  <c:v>0.2605246</c:v>
                </c:pt>
                <c:pt idx="1649">
                  <c:v>0.27005309999999999</c:v>
                </c:pt>
                <c:pt idx="1650">
                  <c:v>0.28211760000000002</c:v>
                </c:pt>
                <c:pt idx="1651">
                  <c:v>0.29655789999999999</c:v>
                </c:pt>
                <c:pt idx="1652">
                  <c:v>0.313191</c:v>
                </c:pt>
                <c:pt idx="1653">
                  <c:v>0.33181579999999999</c:v>
                </c:pt>
                <c:pt idx="1654">
                  <c:v>0.35221839999999999</c:v>
                </c:pt>
                <c:pt idx="1655">
                  <c:v>0.37417600000000001</c:v>
                </c:pt>
                <c:pt idx="1656">
                  <c:v>0.39746120000000001</c:v>
                </c:pt>
                <c:pt idx="1657">
                  <c:v>0.42184569999999999</c:v>
                </c:pt>
                <c:pt idx="1658">
                  <c:v>0.44710329999999998</c:v>
                </c:pt>
                <c:pt idx="1659">
                  <c:v>0.47300989999999998</c:v>
                </c:pt>
                <c:pt idx="1660">
                  <c:v>0.4993437</c:v>
                </c:pt>
                <c:pt idx="1661">
                  <c:v>0.52588440000000003</c:v>
                </c:pt>
                <c:pt idx="1662">
                  <c:v>0.55241289999999998</c:v>
                </c:pt>
                <c:pt idx="1663">
                  <c:v>0.5787099</c:v>
                </c:pt>
                <c:pt idx="1664">
                  <c:v>0.60455630000000005</c:v>
                </c:pt>
                <c:pt idx="1665">
                  <c:v>0.62973089999999998</c:v>
                </c:pt>
                <c:pt idx="1666">
                  <c:v>0.6540089</c:v>
                </c:pt>
                <c:pt idx="1667">
                  <c:v>0.67716240000000005</c:v>
                </c:pt>
                <c:pt idx="1668">
                  <c:v>0.69896069999999999</c:v>
                </c:pt>
                <c:pt idx="1669">
                  <c:v>0.71917350000000002</c:v>
                </c:pt>
                <c:pt idx="1670">
                  <c:v>0.73757379999999995</c:v>
                </c:pt>
                <c:pt idx="1671">
                  <c:v>0.75394209999999995</c:v>
                </c:pt>
                <c:pt idx="1672">
                  <c:v>0.76806969999999997</c:v>
                </c:pt>
                <c:pt idx="1673">
                  <c:v>0.77976469999999998</c:v>
                </c:pt>
                <c:pt idx="1674">
                  <c:v>0.78885720000000004</c:v>
                </c:pt>
                <c:pt idx="1675">
                  <c:v>0.79520420000000003</c:v>
                </c:pt>
                <c:pt idx="1676">
                  <c:v>0.7986953</c:v>
                </c:pt>
                <c:pt idx="1677">
                  <c:v>0.7992551</c:v>
                </c:pt>
                <c:pt idx="1678">
                  <c:v>0.79684569999999999</c:v>
                </c:pt>
                <c:pt idx="1679">
                  <c:v>0.79146830000000001</c:v>
                </c:pt>
                <c:pt idx="1680">
                  <c:v>0.78316330000000001</c:v>
                </c:pt>
                <c:pt idx="1681">
                  <c:v>0.7720089</c:v>
                </c:pt>
                <c:pt idx="1682">
                  <c:v>0.75811919999999999</c:v>
                </c:pt>
                <c:pt idx="1683">
                  <c:v>0.74163999999999997</c:v>
                </c:pt>
                <c:pt idx="1684">
                  <c:v>0.72274530000000003</c:v>
                </c:pt>
                <c:pt idx="1685">
                  <c:v>0.70163260000000005</c:v>
                </c:pt>
                <c:pt idx="1686">
                  <c:v>0.67851850000000002</c:v>
                </c:pt>
                <c:pt idx="1687">
                  <c:v>0.65363320000000003</c:v>
                </c:pt>
                <c:pt idx="1688">
                  <c:v>0.62721530000000003</c:v>
                </c:pt>
                <c:pt idx="1689">
                  <c:v>0.59950999999999999</c:v>
                </c:pt>
                <c:pt idx="1690">
                  <c:v>0.57076789999999999</c:v>
                </c:pt>
                <c:pt idx="1691">
                  <c:v>0.54124269999999997</c:v>
                </c:pt>
                <c:pt idx="1692">
                  <c:v>0.51119060000000005</c:v>
                </c:pt>
                <c:pt idx="1693">
                  <c:v>0.48086950000000001</c:v>
                </c:pt>
                <c:pt idx="1694">
                  <c:v>0.45053880000000002</c:v>
                </c:pt>
                <c:pt idx="1695">
                  <c:v>0.4204601</c:v>
                </c:pt>
                <c:pt idx="1696">
                  <c:v>0.39089679999999999</c:v>
                </c:pt>
                <c:pt idx="1697">
                  <c:v>0.36211389999999999</c:v>
                </c:pt>
                <c:pt idx="1698">
                  <c:v>0.33437630000000002</c:v>
                </c:pt>
                <c:pt idx="1699">
                  <c:v>0.30794640000000001</c:v>
                </c:pt>
                <c:pt idx="1700">
                  <c:v>0.28308220000000001</c:v>
                </c:pt>
                <c:pt idx="1701">
                  <c:v>0.26003480000000001</c:v>
                </c:pt>
                <c:pt idx="1702">
                  <c:v>0.2390447</c:v>
                </c:pt>
                <c:pt idx="1703">
                  <c:v>0.2203348</c:v>
                </c:pt>
                <c:pt idx="1704">
                  <c:v>0.2041057</c:v>
                </c:pt>
                <c:pt idx="1705">
                  <c:v>0.19053100000000001</c:v>
                </c:pt>
                <c:pt idx="1706">
                  <c:v>0.17975360000000001</c:v>
                </c:pt>
                <c:pt idx="1707">
                  <c:v>0.17188210000000001</c:v>
                </c:pt>
                <c:pt idx="1708">
                  <c:v>0.16698769999999999</c:v>
                </c:pt>
                <c:pt idx="1709">
                  <c:v>0.16510349999999999</c:v>
                </c:pt>
                <c:pt idx="1710">
                  <c:v>0.1662235</c:v>
                </c:pt>
                <c:pt idx="1711">
                  <c:v>0.17030419999999999</c:v>
                </c:pt>
                <c:pt idx="1712">
                  <c:v>0.17726510000000001</c:v>
                </c:pt>
                <c:pt idx="1713">
                  <c:v>0.18699160000000001</c:v>
                </c:pt>
                <c:pt idx="1714">
                  <c:v>0.19933790000000001</c:v>
                </c:pt>
                <c:pt idx="1715">
                  <c:v>0.21413189999999999</c:v>
                </c:pt>
                <c:pt idx="1716">
                  <c:v>0.23117940000000001</c:v>
                </c:pt>
                <c:pt idx="1717">
                  <c:v>0.2502685</c:v>
                </c:pt>
                <c:pt idx="1718">
                  <c:v>0.27117360000000001</c:v>
                </c:pt>
                <c:pt idx="1719">
                  <c:v>0.2936589</c:v>
                </c:pt>
                <c:pt idx="1720">
                  <c:v>0.31748209999999999</c:v>
                </c:pt>
                <c:pt idx="1721">
                  <c:v>0.34239589999999998</c:v>
                </c:pt>
                <c:pt idx="1722">
                  <c:v>0.36814999999999998</c:v>
                </c:pt>
                <c:pt idx="1723">
                  <c:v>0.39449299999999998</c:v>
                </c:pt>
                <c:pt idx="1724">
                  <c:v>0.42117389999999999</c:v>
                </c:pt>
                <c:pt idx="1725">
                  <c:v>0.44794279999999997</c:v>
                </c:pt>
                <c:pt idx="1726">
                  <c:v>0.47455079999999999</c:v>
                </c:pt>
                <c:pt idx="1727">
                  <c:v>0.50075150000000002</c:v>
                </c:pt>
                <c:pt idx="1728">
                  <c:v>0.52630080000000001</c:v>
                </c:pt>
                <c:pt idx="1729">
                  <c:v>0.55095890000000003</c:v>
                </c:pt>
                <c:pt idx="1730">
                  <c:v>0.57449170000000005</c:v>
                </c:pt>
                <c:pt idx="1731">
                  <c:v>0.59667289999999995</c:v>
                </c:pt>
                <c:pt idx="1732">
                  <c:v>0.617286</c:v>
                </c:pt>
                <c:pt idx="1733">
                  <c:v>0.63612679999999999</c:v>
                </c:pt>
                <c:pt idx="1734">
                  <c:v>0.65300740000000002</c:v>
                </c:pt>
                <c:pt idx="1735">
                  <c:v>0.66775989999999996</c:v>
                </c:pt>
                <c:pt idx="1736">
                  <c:v>0.68024079999999998</c:v>
                </c:pt>
                <c:pt idx="1737">
                  <c:v>0.69033359999999999</c:v>
                </c:pt>
                <c:pt idx="1738">
                  <c:v>0.69795099999999999</c:v>
                </c:pt>
                <c:pt idx="1739">
                  <c:v>0.70303689999999996</c:v>
                </c:pt>
                <c:pt idx="1740">
                  <c:v>0.70556850000000004</c:v>
                </c:pt>
                <c:pt idx="1741">
                  <c:v>0.70555559999999995</c:v>
                </c:pt>
                <c:pt idx="1742">
                  <c:v>0.70304100000000003</c:v>
                </c:pt>
                <c:pt idx="1743">
                  <c:v>0.69809909999999997</c:v>
                </c:pt>
                <c:pt idx="1744">
                  <c:v>0.69083419999999995</c:v>
                </c:pt>
                <c:pt idx="1745">
                  <c:v>0.68137879999999995</c:v>
                </c:pt>
                <c:pt idx="1746">
                  <c:v>0.66988950000000003</c:v>
                </c:pt>
                <c:pt idx="1747">
                  <c:v>0.65654219999999996</c:v>
                </c:pt>
                <c:pt idx="1748">
                  <c:v>0.6415286</c:v>
                </c:pt>
                <c:pt idx="1749">
                  <c:v>0.62505330000000003</c:v>
                </c:pt>
                <c:pt idx="1750">
                  <c:v>0.60733040000000005</c:v>
                </c:pt>
                <c:pt idx="1751">
                  <c:v>0.5885783</c:v>
                </c:pt>
                <c:pt idx="1752">
                  <c:v>0.56901729999999995</c:v>
                </c:pt>
                <c:pt idx="1753">
                  <c:v>0.54886829999999998</c:v>
                </c:pt>
                <c:pt idx="1754">
                  <c:v>0.52835240000000006</c:v>
                </c:pt>
                <c:pt idx="1755">
                  <c:v>0.50768990000000003</c:v>
                </c:pt>
                <c:pt idx="1756">
                  <c:v>0.487099</c:v>
                </c:pt>
                <c:pt idx="1757">
                  <c:v>0.4667982</c:v>
                </c:pt>
                <c:pt idx="1758">
                  <c:v>0.44700689999999998</c:v>
                </c:pt>
                <c:pt idx="1759">
                  <c:v>0.42794359999999998</c:v>
                </c:pt>
                <c:pt idx="1760">
                  <c:v>0.4098253</c:v>
                </c:pt>
                <c:pt idx="1761">
                  <c:v>0.39286890000000002</c:v>
                </c:pt>
                <c:pt idx="1762">
                  <c:v>0.37729190000000001</c:v>
                </c:pt>
                <c:pt idx="1763">
                  <c:v>0.36330859999999998</c:v>
                </c:pt>
                <c:pt idx="1764">
                  <c:v>0.35112700000000002</c:v>
                </c:pt>
                <c:pt idx="1765">
                  <c:v>0.34094600000000003</c:v>
                </c:pt>
                <c:pt idx="1766">
                  <c:v>0.332953</c:v>
                </c:pt>
                <c:pt idx="1767">
                  <c:v>0.3273181</c:v>
                </c:pt>
                <c:pt idx="1768">
                  <c:v>0.32418920000000001</c:v>
                </c:pt>
                <c:pt idx="1769">
                  <c:v>0.32368730000000001</c:v>
                </c:pt>
                <c:pt idx="1770">
                  <c:v>0.32590390000000002</c:v>
                </c:pt>
                <c:pt idx="1771">
                  <c:v>0.33089740000000001</c:v>
                </c:pt>
                <c:pt idx="1772">
                  <c:v>0.33869050000000001</c:v>
                </c:pt>
                <c:pt idx="1773">
                  <c:v>0.34926950000000001</c:v>
                </c:pt>
                <c:pt idx="1774">
                  <c:v>0.36258430000000003</c:v>
                </c:pt>
                <c:pt idx="1775">
                  <c:v>0.37854969999999999</c:v>
                </c:pt>
                <c:pt idx="1776">
                  <c:v>0.39704650000000002</c:v>
                </c:pt>
                <c:pt idx="1777">
                  <c:v>0.41792459999999998</c:v>
                </c:pt>
                <c:pt idx="1778">
                  <c:v>0.44100699999999998</c:v>
                </c:pt>
                <c:pt idx="1779">
                  <c:v>0.46609539999999999</c:v>
                </c:pt>
                <c:pt idx="1780">
                  <c:v>0.49297540000000001</c:v>
                </c:pt>
                <c:pt idx="1781">
                  <c:v>0.52141999999999999</c:v>
                </c:pt>
                <c:pt idx="1782">
                  <c:v>0.55119189999999996</c:v>
                </c:pt>
                <c:pt idx="1783">
                  <c:v>0.58204909999999999</c:v>
                </c:pt>
                <c:pt idx="1784">
                  <c:v>0.61374770000000001</c:v>
                </c:pt>
                <c:pt idx="1785">
                  <c:v>0.64604269999999997</c:v>
                </c:pt>
                <c:pt idx="1786">
                  <c:v>0.67868779999999995</c:v>
                </c:pt>
                <c:pt idx="1787">
                  <c:v>0.71143619999999996</c:v>
                </c:pt>
                <c:pt idx="1788">
                  <c:v>0.74403980000000003</c:v>
                </c:pt>
                <c:pt idx="1789">
                  <c:v>0.77624910000000003</c:v>
                </c:pt>
                <c:pt idx="1790">
                  <c:v>0.80781349999999996</c:v>
                </c:pt>
                <c:pt idx="1791">
                  <c:v>0.83848230000000001</c:v>
                </c:pt>
                <c:pt idx="1792">
                  <c:v>0.86800440000000001</c:v>
                </c:pt>
                <c:pt idx="1793">
                  <c:v>0.89612879999999995</c:v>
                </c:pt>
                <c:pt idx="1794">
                  <c:v>0.92260640000000005</c:v>
                </c:pt>
                <c:pt idx="1795">
                  <c:v>0.94719370000000003</c:v>
                </c:pt>
                <c:pt idx="1796">
                  <c:v>0.96965570000000001</c:v>
                </c:pt>
                <c:pt idx="1797">
                  <c:v>0.98977020000000004</c:v>
                </c:pt>
                <c:pt idx="1798">
                  <c:v>1.007333</c:v>
                </c:pt>
                <c:pt idx="1799">
                  <c:v>1.0221640000000001</c:v>
                </c:pt>
                <c:pt idx="1800">
                  <c:v>1.0341130000000001</c:v>
                </c:pt>
                <c:pt idx="1801">
                  <c:v>1.0430619999999999</c:v>
                </c:pt>
                <c:pt idx="1802">
                  <c:v>1.0489310000000001</c:v>
                </c:pt>
                <c:pt idx="1803">
                  <c:v>1.0516779999999999</c:v>
                </c:pt>
                <c:pt idx="1804">
                  <c:v>1.0513030000000001</c:v>
                </c:pt>
                <c:pt idx="1805">
                  <c:v>1.0478460000000001</c:v>
                </c:pt>
                <c:pt idx="1806">
                  <c:v>1.0413840000000001</c:v>
                </c:pt>
                <c:pt idx="1807">
                  <c:v>1.0320320000000001</c:v>
                </c:pt>
                <c:pt idx="1808">
                  <c:v>1.019938</c:v>
                </c:pt>
                <c:pt idx="1809">
                  <c:v>1.005282</c:v>
                </c:pt>
                <c:pt idx="1810">
                  <c:v>0.9882647</c:v>
                </c:pt>
                <c:pt idx="1811">
                  <c:v>0.96910810000000003</c:v>
                </c:pt>
                <c:pt idx="1812">
                  <c:v>0.94804750000000004</c:v>
                </c:pt>
                <c:pt idx="1813">
                  <c:v>0.92532939999999997</c:v>
                </c:pt>
                <c:pt idx="1814">
                  <c:v>0.90120650000000002</c:v>
                </c:pt>
                <c:pt idx="1815">
                  <c:v>0.87593460000000001</c:v>
                </c:pt>
                <c:pt idx="1816">
                  <c:v>0.8497711</c:v>
                </c:pt>
                <c:pt idx="1817">
                  <c:v>0.82297500000000001</c:v>
                </c:pt>
                <c:pt idx="1818">
                  <c:v>0.79580629999999997</c:v>
                </c:pt>
                <c:pt idx="1819">
                  <c:v>0.76852410000000004</c:v>
                </c:pt>
                <c:pt idx="1820">
                  <c:v>0.74138630000000005</c:v>
                </c:pt>
                <c:pt idx="1821">
                  <c:v>0.71465140000000005</c:v>
                </c:pt>
                <c:pt idx="1822">
                  <c:v>0.68857780000000002</c:v>
                </c:pt>
                <c:pt idx="1823">
                  <c:v>0.66342310000000004</c:v>
                </c:pt>
                <c:pt idx="1824">
                  <c:v>0.63944259999999997</c:v>
                </c:pt>
                <c:pt idx="1825">
                  <c:v>0.61688900000000002</c:v>
                </c:pt>
                <c:pt idx="1826">
                  <c:v>0.5960105</c:v>
                </c:pt>
                <c:pt idx="1827">
                  <c:v>0.57704580000000005</c:v>
                </c:pt>
                <c:pt idx="1828">
                  <c:v>0.56022079999999996</c:v>
                </c:pt>
                <c:pt idx="1829">
                  <c:v>0.54574469999999997</c:v>
                </c:pt>
                <c:pt idx="1830">
                  <c:v>0.5338058</c:v>
                </c:pt>
                <c:pt idx="1831">
                  <c:v>0.52456579999999997</c:v>
                </c:pt>
                <c:pt idx="1832">
                  <c:v>0.51815469999999997</c:v>
                </c:pt>
                <c:pt idx="1833">
                  <c:v>0.51466860000000003</c:v>
                </c:pt>
                <c:pt idx="1834">
                  <c:v>0.51416580000000001</c:v>
                </c:pt>
                <c:pt idx="1835">
                  <c:v>0.51666590000000001</c:v>
                </c:pt>
                <c:pt idx="1836">
                  <c:v>0.5221481</c:v>
                </c:pt>
                <c:pt idx="1837">
                  <c:v>0.53055169999999996</c:v>
                </c:pt>
                <c:pt idx="1838">
                  <c:v>0.54177810000000004</c:v>
                </c:pt>
                <c:pt idx="1839">
                  <c:v>0.55569349999999995</c:v>
                </c:pt>
                <c:pt idx="1840">
                  <c:v>0.57213259999999999</c:v>
                </c:pt>
                <c:pt idx="1841">
                  <c:v>0.59090240000000005</c:v>
                </c:pt>
                <c:pt idx="1842">
                  <c:v>0.61178690000000002</c:v>
                </c:pt>
                <c:pt idx="1843">
                  <c:v>0.63455479999999997</c:v>
                </c:pt>
                <c:pt idx="1844">
                  <c:v>0.65896529999999998</c:v>
                </c:pt>
                <c:pt idx="1845">
                  <c:v>0.68477160000000004</c:v>
                </c:pt>
                <c:pt idx="1846">
                  <c:v>0.71172329999999995</c:v>
                </c:pt>
                <c:pt idx="1847">
                  <c:v>0.73956849999999996</c:v>
                </c:pt>
                <c:pt idx="1848">
                  <c:v>0.76805540000000005</c:v>
                </c:pt>
                <c:pt idx="1849">
                  <c:v>0.79693190000000003</c:v>
                </c:pt>
                <c:pt idx="1850">
                  <c:v>0.8259474</c:v>
                </c:pt>
                <c:pt idx="1851">
                  <c:v>0.85485310000000003</c:v>
                </c:pt>
                <c:pt idx="1852">
                  <c:v>0.8834014</c:v>
                </c:pt>
                <c:pt idx="1853">
                  <c:v>0.91134380000000004</c:v>
                </c:pt>
                <c:pt idx="1854">
                  <c:v>0.93842939999999997</c:v>
                </c:pt>
                <c:pt idx="1855">
                  <c:v>0.96440700000000001</c:v>
                </c:pt>
                <c:pt idx="1856">
                  <c:v>0.98902630000000002</c:v>
                </c:pt>
                <c:pt idx="1857">
                  <c:v>1.012041</c:v>
                </c:pt>
                <c:pt idx="1858">
                  <c:v>1.03321</c:v>
                </c:pt>
                <c:pt idx="1859">
                  <c:v>1.052306</c:v>
                </c:pt>
                <c:pt idx="1860">
                  <c:v>1.069113</c:v>
                </c:pt>
                <c:pt idx="1861">
                  <c:v>1.083439</c:v>
                </c:pt>
                <c:pt idx="1862">
                  <c:v>1.095116</c:v>
                </c:pt>
                <c:pt idx="1863">
                  <c:v>1.1040099999999999</c:v>
                </c:pt>
                <c:pt idx="1864">
                  <c:v>1.1100220000000001</c:v>
                </c:pt>
                <c:pt idx="1865">
                  <c:v>1.1130899999999999</c:v>
                </c:pt>
                <c:pt idx="1866">
                  <c:v>1.113192</c:v>
                </c:pt>
                <c:pt idx="1867">
                  <c:v>1.110347</c:v>
                </c:pt>
                <c:pt idx="1868">
                  <c:v>1.1046149999999999</c:v>
                </c:pt>
                <c:pt idx="1869">
                  <c:v>1.0960920000000001</c:v>
                </c:pt>
                <c:pt idx="1870">
                  <c:v>1.08491</c:v>
                </c:pt>
                <c:pt idx="1871">
                  <c:v>1.071231</c:v>
                </c:pt>
                <c:pt idx="1872">
                  <c:v>1.0552440000000001</c:v>
                </c:pt>
                <c:pt idx="1873">
                  <c:v>1.037156</c:v>
                </c:pt>
                <c:pt idx="1874">
                  <c:v>1.017193</c:v>
                </c:pt>
                <c:pt idx="1875">
                  <c:v>0.99558619999999998</c:v>
                </c:pt>
                <c:pt idx="1876">
                  <c:v>0.97257199999999999</c:v>
                </c:pt>
                <c:pt idx="1877">
                  <c:v>0.94839099999999998</c:v>
                </c:pt>
                <c:pt idx="1878">
                  <c:v>0.92328440000000001</c:v>
                </c:pt>
                <c:pt idx="1879">
                  <c:v>0.89749080000000003</c:v>
                </c:pt>
                <c:pt idx="1880">
                  <c:v>0.87124630000000003</c:v>
                </c:pt>
                <c:pt idx="1881">
                  <c:v>0.84478580000000003</c:v>
                </c:pt>
                <c:pt idx="1882">
                  <c:v>0.81834280000000004</c:v>
                </c:pt>
                <c:pt idx="1883">
                  <c:v>0.79215029999999997</c:v>
                </c:pt>
                <c:pt idx="1884">
                  <c:v>0.76644120000000004</c:v>
                </c:pt>
                <c:pt idx="1885">
                  <c:v>0.7414501</c:v>
                </c:pt>
                <c:pt idx="1886">
                  <c:v>0.71741100000000002</c:v>
                </c:pt>
                <c:pt idx="1887">
                  <c:v>0.69455599999999995</c:v>
                </c:pt>
                <c:pt idx="1888">
                  <c:v>0.67311399999999999</c:v>
                </c:pt>
                <c:pt idx="1889">
                  <c:v>0.65330920000000003</c:v>
                </c:pt>
                <c:pt idx="1890">
                  <c:v>0.63535640000000004</c:v>
                </c:pt>
                <c:pt idx="1891">
                  <c:v>0.61945570000000005</c:v>
                </c:pt>
                <c:pt idx="1892">
                  <c:v>0.60578829999999995</c:v>
                </c:pt>
                <c:pt idx="1893">
                  <c:v>0.59451140000000002</c:v>
                </c:pt>
                <c:pt idx="1894">
                  <c:v>0.58575330000000003</c:v>
                </c:pt>
                <c:pt idx="1895">
                  <c:v>0.57961059999999998</c:v>
                </c:pt>
                <c:pt idx="1896">
                  <c:v>0.57614520000000002</c:v>
                </c:pt>
                <c:pt idx="1897">
                  <c:v>0.57538400000000001</c:v>
                </c:pt>
                <c:pt idx="1898">
                  <c:v>0.5773182</c:v>
                </c:pt>
                <c:pt idx="1899">
                  <c:v>0.58190459999999999</c:v>
                </c:pt>
                <c:pt idx="1900">
                  <c:v>0.58906760000000002</c:v>
                </c:pt>
                <c:pt idx="1901">
                  <c:v>0.59870109999999999</c:v>
                </c:pt>
                <c:pt idx="1902">
                  <c:v>0.61067300000000002</c:v>
                </c:pt>
                <c:pt idx="1903">
                  <c:v>0.62482950000000004</c:v>
                </c:pt>
                <c:pt idx="1904">
                  <c:v>0.64100029999999997</c:v>
                </c:pt>
                <c:pt idx="1905">
                  <c:v>0.65900170000000002</c:v>
                </c:pt>
                <c:pt idx="1906">
                  <c:v>0.67864040000000003</c:v>
                </c:pt>
                <c:pt idx="1907">
                  <c:v>0.69971609999999995</c:v>
                </c:pt>
                <c:pt idx="1908">
                  <c:v>0.72202379999999999</c:v>
                </c:pt>
                <c:pt idx="1909">
                  <c:v>0.74535560000000001</c:v>
                </c:pt>
                <c:pt idx="1910">
                  <c:v>0.76950180000000001</c:v>
                </c:pt>
                <c:pt idx="1911">
                  <c:v>0.7942515</c:v>
                </c:pt>
                <c:pt idx="1912">
                  <c:v>0.8193916</c:v>
                </c:pt>
                <c:pt idx="1913">
                  <c:v>0.84470599999999996</c:v>
                </c:pt>
                <c:pt idx="1914">
                  <c:v>0.86997500000000005</c:v>
                </c:pt>
                <c:pt idx="1915">
                  <c:v>0.89497599999999999</c:v>
                </c:pt>
                <c:pt idx="1916">
                  <c:v>0.91948410000000003</c:v>
                </c:pt>
                <c:pt idx="1917">
                  <c:v>0.94327220000000001</c:v>
                </c:pt>
                <c:pt idx="1918">
                  <c:v>0.96611139999999995</c:v>
                </c:pt>
                <c:pt idx="1919">
                  <c:v>0.98777210000000004</c:v>
                </c:pt>
                <c:pt idx="1920">
                  <c:v>1.0080249999999999</c:v>
                </c:pt>
                <c:pt idx="1921">
                  <c:v>1.0266459999999999</c:v>
                </c:pt>
                <c:pt idx="1922">
                  <c:v>1.043418</c:v>
                </c:pt>
                <c:pt idx="1923">
                  <c:v>1.058135</c:v>
                </c:pt>
                <c:pt idx="1924">
                  <c:v>1.0706089999999999</c:v>
                </c:pt>
                <c:pt idx="1925">
                  <c:v>1.0806709999999999</c:v>
                </c:pt>
                <c:pt idx="1926">
                  <c:v>1.0881780000000001</c:v>
                </c:pt>
                <c:pt idx="1927">
                  <c:v>1.093019</c:v>
                </c:pt>
                <c:pt idx="1928">
                  <c:v>1.0951120000000001</c:v>
                </c:pt>
                <c:pt idx="1929">
                  <c:v>1.094411</c:v>
                </c:pt>
                <c:pt idx="1930">
                  <c:v>1.0909059999999999</c:v>
                </c:pt>
                <c:pt idx="1931">
                  <c:v>1.084627</c:v>
                </c:pt>
                <c:pt idx="1932">
                  <c:v>1.075636</c:v>
                </c:pt>
                <c:pt idx="1933">
                  <c:v>1.0640339999999999</c:v>
                </c:pt>
                <c:pt idx="1934">
                  <c:v>1.0499540000000001</c:v>
                </c:pt>
                <c:pt idx="1935">
                  <c:v>1.0335559999999999</c:v>
                </c:pt>
                <c:pt idx="1936">
                  <c:v>1.015028</c:v>
                </c:pt>
                <c:pt idx="1937">
                  <c:v>0.99457680000000004</c:v>
                </c:pt>
                <c:pt idx="1938">
                  <c:v>0.9724254</c:v>
                </c:pt>
                <c:pt idx="1939">
                  <c:v>0.94880900000000001</c:v>
                </c:pt>
                <c:pt idx="1940">
                  <c:v>0.92396999999999996</c:v>
                </c:pt>
                <c:pt idx="1941">
                  <c:v>0.89815579999999995</c:v>
                </c:pt>
                <c:pt idx="1942">
                  <c:v>0.87161659999999996</c:v>
                </c:pt>
                <c:pt idx="1943">
                  <c:v>0.84460519999999994</c:v>
                </c:pt>
                <c:pt idx="1944">
                  <c:v>0.81737669999999996</c:v>
                </c:pt>
                <c:pt idx="1945">
                  <c:v>0.79018690000000003</c:v>
                </c:pt>
                <c:pt idx="1946">
                  <c:v>0.76329100000000005</c:v>
                </c:pt>
                <c:pt idx="1947">
                  <c:v>0.73694360000000003</c:v>
                </c:pt>
                <c:pt idx="1948">
                  <c:v>0.71139839999999999</c:v>
                </c:pt>
                <c:pt idx="1949">
                  <c:v>0.68690850000000003</c:v>
                </c:pt>
                <c:pt idx="1950">
                  <c:v>0.6637246</c:v>
                </c:pt>
                <c:pt idx="1951">
                  <c:v>0.64209329999999998</c:v>
                </c:pt>
                <c:pt idx="1952">
                  <c:v>0.622255</c:v>
                </c:pt>
                <c:pt idx="1953">
                  <c:v>0.60443939999999996</c:v>
                </c:pt>
                <c:pt idx="1954">
                  <c:v>0.58886039999999995</c:v>
                </c:pt>
                <c:pt idx="1955">
                  <c:v>0.57571260000000002</c:v>
                </c:pt>
                <c:pt idx="1956">
                  <c:v>0.56516699999999997</c:v>
                </c:pt>
                <c:pt idx="1957">
                  <c:v>0.55736529999999995</c:v>
                </c:pt>
                <c:pt idx="1958">
                  <c:v>0.55241569999999995</c:v>
                </c:pt>
                <c:pt idx="1959">
                  <c:v>0.55038960000000003</c:v>
                </c:pt>
                <c:pt idx="1960">
                  <c:v>0.55131980000000003</c:v>
                </c:pt>
                <c:pt idx="1961">
                  <c:v>0.55519989999999997</c:v>
                </c:pt>
                <c:pt idx="1962">
                  <c:v>0.56198380000000003</c:v>
                </c:pt>
                <c:pt idx="1963">
                  <c:v>0.57158750000000003</c:v>
                </c:pt>
                <c:pt idx="1964">
                  <c:v>0.58389080000000004</c:v>
                </c:pt>
                <c:pt idx="1965">
                  <c:v>0.59874119999999997</c:v>
                </c:pt>
                <c:pt idx="1966">
                  <c:v>0.61595809999999995</c:v>
                </c:pt>
                <c:pt idx="1967">
                  <c:v>0.63533790000000001</c:v>
                </c:pt>
                <c:pt idx="1968">
                  <c:v>0.65665870000000004</c:v>
                </c:pt>
                <c:pt idx="1969">
                  <c:v>0.67968740000000005</c:v>
                </c:pt>
                <c:pt idx="1970">
                  <c:v>0.70418519999999996</c:v>
                </c:pt>
                <c:pt idx="1971">
                  <c:v>0.72991090000000003</c:v>
                </c:pt>
                <c:pt idx="1972">
                  <c:v>0.75662309999999999</c:v>
                </c:pt>
                <c:pt idx="1973">
                  <c:v>0.78408230000000001</c:v>
                </c:pt>
                <c:pt idx="1974">
                  <c:v>0.81205190000000005</c:v>
                </c:pt>
                <c:pt idx="1975">
                  <c:v>0.8402984</c:v>
                </c:pt>
                <c:pt idx="1976">
                  <c:v>0.86859039999999998</c:v>
                </c:pt>
                <c:pt idx="1977">
                  <c:v>0.89669889999999997</c:v>
                </c:pt>
                <c:pt idx="1978">
                  <c:v>0.92439709999999997</c:v>
                </c:pt>
                <c:pt idx="1979">
                  <c:v>0.95145930000000001</c:v>
                </c:pt>
                <c:pt idx="1980">
                  <c:v>0.97765990000000003</c:v>
                </c:pt>
                <c:pt idx="1981">
                  <c:v>1.002775</c:v>
                </c:pt>
                <c:pt idx="1982">
                  <c:v>1.026583</c:v>
                </c:pt>
                <c:pt idx="1983">
                  <c:v>1.0488710000000001</c:v>
                </c:pt>
                <c:pt idx="1984">
                  <c:v>1.069428</c:v>
                </c:pt>
                <c:pt idx="1985">
                  <c:v>1.0880590000000001</c:v>
                </c:pt>
                <c:pt idx="1986">
                  <c:v>1.104582</c:v>
                </c:pt>
                <c:pt idx="1987">
                  <c:v>1.1188389999999999</c:v>
                </c:pt>
                <c:pt idx="1988">
                  <c:v>1.130692</c:v>
                </c:pt>
                <c:pt idx="1989">
                  <c:v>1.1400349999999999</c:v>
                </c:pt>
                <c:pt idx="1990">
                  <c:v>1.146793</c:v>
                </c:pt>
                <c:pt idx="1991">
                  <c:v>1.150925</c:v>
                </c:pt>
                <c:pt idx="1992">
                  <c:v>1.1524270000000001</c:v>
                </c:pt>
                <c:pt idx="1993">
                  <c:v>1.1513249999999999</c:v>
                </c:pt>
                <c:pt idx="1994">
                  <c:v>1.1476820000000001</c:v>
                </c:pt>
                <c:pt idx="1995">
                  <c:v>1.1415900000000001</c:v>
                </c:pt>
                <c:pt idx="1996">
                  <c:v>1.133173</c:v>
                </c:pt>
                <c:pt idx="1997">
                  <c:v>1.122576</c:v>
                </c:pt>
                <c:pt idx="1998">
                  <c:v>1.1099680000000001</c:v>
                </c:pt>
                <c:pt idx="1999">
                  <c:v>1.0955330000000001</c:v>
                </c:pt>
                <c:pt idx="2000">
                  <c:v>1.0794680000000001</c:v>
                </c:pt>
                <c:pt idx="2001">
                  <c:v>1.061979</c:v>
                </c:pt>
                <c:pt idx="2002">
                  <c:v>1.043277</c:v>
                </c:pt>
                <c:pt idx="2003">
                  <c:v>1.023577</c:v>
                </c:pt>
                <c:pt idx="2004">
                  <c:v>1.0031000000000001</c:v>
                </c:pt>
                <c:pt idx="2005">
                  <c:v>0.98206499999999997</c:v>
                </c:pt>
                <c:pt idx="2006">
                  <c:v>0.96069479999999996</c:v>
                </c:pt>
                <c:pt idx="2007">
                  <c:v>0.93921330000000003</c:v>
                </c:pt>
                <c:pt idx="2008">
                  <c:v>0.91784739999999998</c:v>
                </c:pt>
                <c:pt idx="2009">
                  <c:v>0.89682729999999999</c:v>
                </c:pt>
                <c:pt idx="2010">
                  <c:v>0.876386</c:v>
                </c:pt>
                <c:pt idx="2011">
                  <c:v>0.85676070000000004</c:v>
                </c:pt>
                <c:pt idx="2012">
                  <c:v>0.83819250000000001</c:v>
                </c:pt>
                <c:pt idx="2013">
                  <c:v>0.82092399999999999</c:v>
                </c:pt>
                <c:pt idx="2014">
                  <c:v>0.80519669999999999</c:v>
                </c:pt>
                <c:pt idx="2015">
                  <c:v>0.79125080000000003</c:v>
                </c:pt>
                <c:pt idx="2016">
                  <c:v>0.77932219999999996</c:v>
                </c:pt>
                <c:pt idx="2017">
                  <c:v>0.76963649999999995</c:v>
                </c:pt>
                <c:pt idx="2018">
                  <c:v>0.76240359999999996</c:v>
                </c:pt>
                <c:pt idx="2019">
                  <c:v>0.75781220000000005</c:v>
                </c:pt>
                <c:pt idx="2020">
                  <c:v>0.75602570000000002</c:v>
                </c:pt>
                <c:pt idx="2021">
                  <c:v>0.75717679999999998</c:v>
                </c:pt>
                <c:pt idx="2022">
                  <c:v>0.76136320000000002</c:v>
                </c:pt>
                <c:pt idx="2023">
                  <c:v>0.76864480000000002</c:v>
                </c:pt>
                <c:pt idx="2024">
                  <c:v>0.77904070000000003</c:v>
                </c:pt>
                <c:pt idx="2025">
                  <c:v>0.79252889999999998</c:v>
                </c:pt>
                <c:pt idx="2026">
                  <c:v>0.80904569999999998</c:v>
                </c:pt>
                <c:pt idx="2027">
                  <c:v>0.82848630000000001</c:v>
                </c:pt>
                <c:pt idx="2028">
                  <c:v>0.85070690000000004</c:v>
                </c:pt>
                <c:pt idx="2029">
                  <c:v>0.87552940000000001</c:v>
                </c:pt>
                <c:pt idx="2030">
                  <c:v>0.90274690000000002</c:v>
                </c:pt>
                <c:pt idx="2031">
                  <c:v>0.93212720000000004</c:v>
                </c:pt>
                <c:pt idx="2032">
                  <c:v>0.96341810000000005</c:v>
                </c:pt>
                <c:pt idx="2033">
                  <c:v>0.99635249999999997</c:v>
                </c:pt>
                <c:pt idx="2034">
                  <c:v>1.030654</c:v>
                </c:pt>
                <c:pt idx="2035">
                  <c:v>1.066038</c:v>
                </c:pt>
                <c:pt idx="2036">
                  <c:v>1.1022179999999999</c:v>
                </c:pt>
                <c:pt idx="2037">
                  <c:v>1.138903</c:v>
                </c:pt>
                <c:pt idx="2038">
                  <c:v>1.1758029999999999</c:v>
                </c:pt>
                <c:pt idx="2039">
                  <c:v>1.212628</c:v>
                </c:pt>
                <c:pt idx="2040">
                  <c:v>1.2490870000000001</c:v>
                </c:pt>
                <c:pt idx="2041">
                  <c:v>1.2848900000000001</c:v>
                </c:pt>
                <c:pt idx="2042">
                  <c:v>1.31975</c:v>
                </c:pt>
                <c:pt idx="2043">
                  <c:v>1.3533809999999999</c:v>
                </c:pt>
                <c:pt idx="2044">
                  <c:v>1.3854979999999999</c:v>
                </c:pt>
                <c:pt idx="2045">
                  <c:v>1.4158230000000001</c:v>
                </c:pt>
                <c:pt idx="2046">
                  <c:v>1.4440850000000001</c:v>
                </c:pt>
                <c:pt idx="2047">
                  <c:v>1.470021</c:v>
                </c:pt>
                <c:pt idx="2048">
                  <c:v>1.493385</c:v>
                </c:pt>
                <c:pt idx="2049">
                  <c:v>1.5139499999999999</c:v>
                </c:pt>
                <c:pt idx="2050">
                  <c:v>1.531514</c:v>
                </c:pt>
                <c:pt idx="2051">
                  <c:v>1.5459050000000001</c:v>
                </c:pt>
                <c:pt idx="2052">
                  <c:v>1.556983</c:v>
                </c:pt>
                <c:pt idx="2053">
                  <c:v>1.564646</c:v>
                </c:pt>
                <c:pt idx="2054">
                  <c:v>1.5688340000000001</c:v>
                </c:pt>
                <c:pt idx="2055">
                  <c:v>1.5695269999999999</c:v>
                </c:pt>
                <c:pt idx="2056">
                  <c:v>1.5667489999999999</c:v>
                </c:pt>
                <c:pt idx="2057">
                  <c:v>1.5605629999999999</c:v>
                </c:pt>
                <c:pt idx="2058">
                  <c:v>1.551075</c:v>
                </c:pt>
                <c:pt idx="2059">
                  <c:v>1.5384279999999999</c:v>
                </c:pt>
                <c:pt idx="2060">
                  <c:v>1.5227980000000001</c:v>
                </c:pt>
                <c:pt idx="2061">
                  <c:v>1.5043899999999999</c:v>
                </c:pt>
                <c:pt idx="2062">
                  <c:v>1.4834320000000001</c:v>
                </c:pt>
                <c:pt idx="2063">
                  <c:v>1.4601710000000001</c:v>
                </c:pt>
                <c:pt idx="2064">
                  <c:v>1.434868</c:v>
                </c:pt>
                <c:pt idx="2065">
                  <c:v>1.407796</c:v>
                </c:pt>
                <c:pt idx="2066">
                  <c:v>1.379232</c:v>
                </c:pt>
                <c:pt idx="2067">
                  <c:v>1.349458</c:v>
                </c:pt>
                <c:pt idx="2068">
                  <c:v>1.3187580000000001</c:v>
                </c:pt>
                <c:pt idx="2069">
                  <c:v>1.28742</c:v>
                </c:pt>
                <c:pt idx="2070">
                  <c:v>1.2557290000000001</c:v>
                </c:pt>
                <c:pt idx="2071">
                  <c:v>1.223976</c:v>
                </c:pt>
                <c:pt idx="2072">
                  <c:v>1.1924490000000001</c:v>
                </c:pt>
                <c:pt idx="2073">
                  <c:v>1.1614390000000001</c:v>
                </c:pt>
                <c:pt idx="2074">
                  <c:v>1.1312310000000001</c:v>
                </c:pt>
                <c:pt idx="2075">
                  <c:v>1.1021080000000001</c:v>
                </c:pt>
                <c:pt idx="2076">
                  <c:v>1.0743510000000001</c:v>
                </c:pt>
                <c:pt idx="2077">
                  <c:v>1.0482340000000001</c:v>
                </c:pt>
                <c:pt idx="2078">
                  <c:v>1.024017</c:v>
                </c:pt>
                <c:pt idx="2079">
                  <c:v>1.0019450000000001</c:v>
                </c:pt>
                <c:pt idx="2080">
                  <c:v>0.98224270000000002</c:v>
                </c:pt>
                <c:pt idx="2081">
                  <c:v>0.96511119999999995</c:v>
                </c:pt>
                <c:pt idx="2082">
                  <c:v>0.95071879999999998</c:v>
                </c:pt>
                <c:pt idx="2083">
                  <c:v>0.93919980000000003</c:v>
                </c:pt>
                <c:pt idx="2084">
                  <c:v>0.9306508</c:v>
                </c:pt>
                <c:pt idx="2085">
                  <c:v>0.92512879999999997</c:v>
                </c:pt>
                <c:pt idx="2086">
                  <c:v>0.92264919999999995</c:v>
                </c:pt>
                <c:pt idx="2087">
                  <c:v>0.92318659999999997</c:v>
                </c:pt>
                <c:pt idx="2088">
                  <c:v>0.92667560000000004</c:v>
                </c:pt>
                <c:pt idx="2089">
                  <c:v>0.93301319999999999</c:v>
                </c:pt>
                <c:pt idx="2090">
                  <c:v>0.94206219999999996</c:v>
                </c:pt>
                <c:pt idx="2091">
                  <c:v>0.95365449999999996</c:v>
                </c:pt>
                <c:pt idx="2092">
                  <c:v>0.96759589999999995</c:v>
                </c:pt>
                <c:pt idx="2093">
                  <c:v>0.98367130000000003</c:v>
                </c:pt>
                <c:pt idx="2094">
                  <c:v>1.0016510000000001</c:v>
                </c:pt>
                <c:pt idx="2095">
                  <c:v>1.021293</c:v>
                </c:pt>
                <c:pt idx="2096">
                  <c:v>1.0423500000000001</c:v>
                </c:pt>
                <c:pt idx="2097">
                  <c:v>1.064567</c:v>
                </c:pt>
                <c:pt idx="2098">
                  <c:v>1.08769</c:v>
                </c:pt>
                <c:pt idx="2099">
                  <c:v>1.1114630000000001</c:v>
                </c:pt>
                <c:pt idx="2100">
                  <c:v>1.1356280000000001</c:v>
                </c:pt>
                <c:pt idx="2101">
                  <c:v>1.159926</c:v>
                </c:pt>
                <c:pt idx="2102">
                  <c:v>1.184099</c:v>
                </c:pt>
                <c:pt idx="2103">
                  <c:v>1.2078869999999999</c:v>
                </c:pt>
                <c:pt idx="2104">
                  <c:v>1.231026</c:v>
                </c:pt>
                <c:pt idx="2105">
                  <c:v>1.253253</c:v>
                </c:pt>
                <c:pt idx="2106">
                  <c:v>1.2743040000000001</c:v>
                </c:pt>
                <c:pt idx="2107">
                  <c:v>1.2939160000000001</c:v>
                </c:pt>
                <c:pt idx="2108">
                  <c:v>1.311828</c:v>
                </c:pt>
                <c:pt idx="2109">
                  <c:v>1.3277870000000001</c:v>
                </c:pt>
                <c:pt idx="2110">
                  <c:v>1.34155</c:v>
                </c:pt>
                <c:pt idx="2111">
                  <c:v>1.352892</c:v>
                </c:pt>
                <c:pt idx="2112">
                  <c:v>1.361607</c:v>
                </c:pt>
                <c:pt idx="2113">
                  <c:v>1.367518</c:v>
                </c:pt>
                <c:pt idx="2114">
                  <c:v>1.3704829999999999</c:v>
                </c:pt>
                <c:pt idx="2115">
                  <c:v>1.3703970000000001</c:v>
                </c:pt>
                <c:pt idx="2116">
                  <c:v>1.367194</c:v>
                </c:pt>
                <c:pt idx="2117">
                  <c:v>1.3608530000000001</c:v>
                </c:pt>
                <c:pt idx="2118">
                  <c:v>1.351396</c:v>
                </c:pt>
                <c:pt idx="2119">
                  <c:v>1.3388880000000001</c:v>
                </c:pt>
                <c:pt idx="2120">
                  <c:v>1.3234330000000001</c:v>
                </c:pt>
                <c:pt idx="2121">
                  <c:v>1.305175</c:v>
                </c:pt>
                <c:pt idx="2122">
                  <c:v>1.2842910000000001</c:v>
                </c:pt>
                <c:pt idx="2123">
                  <c:v>1.2609859999999999</c:v>
                </c:pt>
                <c:pt idx="2124">
                  <c:v>1.2354860000000001</c:v>
                </c:pt>
                <c:pt idx="2125">
                  <c:v>1.208035</c:v>
                </c:pt>
                <c:pt idx="2126">
                  <c:v>1.178887</c:v>
                </c:pt>
                <c:pt idx="2127">
                  <c:v>1.148299</c:v>
                </c:pt>
                <c:pt idx="2128">
                  <c:v>1.11653</c:v>
                </c:pt>
                <c:pt idx="2129">
                  <c:v>1.083839</c:v>
                </c:pt>
                <c:pt idx="2130">
                  <c:v>1.0504789999999999</c:v>
                </c:pt>
                <c:pt idx="2131">
                  <c:v>1.0167010000000001</c:v>
                </c:pt>
                <c:pt idx="2132">
                  <c:v>0.98274879999999998</c:v>
                </c:pt>
                <c:pt idx="2133">
                  <c:v>0.94886369999999998</c:v>
                </c:pt>
                <c:pt idx="2134">
                  <c:v>0.91528140000000002</c:v>
                </c:pt>
                <c:pt idx="2135">
                  <c:v>0.88223580000000001</c:v>
                </c:pt>
                <c:pt idx="2136">
                  <c:v>0.84996059999999996</c:v>
                </c:pt>
                <c:pt idx="2137">
                  <c:v>0.81868779999999997</c:v>
                </c:pt>
                <c:pt idx="2138">
                  <c:v>0.78864599999999996</c:v>
                </c:pt>
                <c:pt idx="2139">
                  <c:v>0.76006030000000002</c:v>
                </c:pt>
                <c:pt idx="2140">
                  <c:v>0.73315129999999995</c:v>
                </c:pt>
                <c:pt idx="2141">
                  <c:v>0.7081324</c:v>
                </c:pt>
                <c:pt idx="2142">
                  <c:v>0.68520590000000003</c:v>
                </c:pt>
                <c:pt idx="2143">
                  <c:v>0.66455779999999998</c:v>
                </c:pt>
                <c:pt idx="2144">
                  <c:v>0.64635359999999997</c:v>
                </c:pt>
                <c:pt idx="2145">
                  <c:v>0.63073349999999995</c:v>
                </c:pt>
                <c:pt idx="2146">
                  <c:v>0.617807</c:v>
                </c:pt>
                <c:pt idx="2147">
                  <c:v>0.60765089999999999</c:v>
                </c:pt>
                <c:pt idx="2148">
                  <c:v>0.60030709999999998</c:v>
                </c:pt>
                <c:pt idx="2149">
                  <c:v>0.59578120000000001</c:v>
                </c:pt>
                <c:pt idx="2150">
                  <c:v>0.59404179999999995</c:v>
                </c:pt>
                <c:pt idx="2151">
                  <c:v>0.59502140000000003</c:v>
                </c:pt>
                <c:pt idx="2152">
                  <c:v>0.59861839999999999</c:v>
                </c:pt>
                <c:pt idx="2153">
                  <c:v>0.60469870000000003</c:v>
                </c:pt>
                <c:pt idx="2154">
                  <c:v>0.61310019999999998</c:v>
                </c:pt>
                <c:pt idx="2155">
                  <c:v>0.62363690000000005</c:v>
                </c:pt>
                <c:pt idx="2156">
                  <c:v>0.6361038</c:v>
                </c:pt>
                <c:pt idx="2157">
                  <c:v>0.65028180000000002</c:v>
                </c:pt>
                <c:pt idx="2158">
                  <c:v>0.66594310000000001</c:v>
                </c:pt>
                <c:pt idx="2159">
                  <c:v>0.68285340000000005</c:v>
                </c:pt>
                <c:pt idx="2160">
                  <c:v>0.70077469999999997</c:v>
                </c:pt>
                <c:pt idx="2161">
                  <c:v>0.71946889999999997</c:v>
                </c:pt>
                <c:pt idx="2162">
                  <c:v>0.73870060000000004</c:v>
                </c:pt>
                <c:pt idx="2163">
                  <c:v>0.75823739999999995</c:v>
                </c:pt>
                <c:pt idx="2164">
                  <c:v>0.77784949999999997</c:v>
                </c:pt>
                <c:pt idx="2165">
                  <c:v>0.79730970000000001</c:v>
                </c:pt>
                <c:pt idx="2166">
                  <c:v>0.81639390000000001</c:v>
                </c:pt>
                <c:pt idx="2167">
                  <c:v>0.83488050000000003</c:v>
                </c:pt>
                <c:pt idx="2168">
                  <c:v>0.85255040000000004</c:v>
                </c:pt>
                <c:pt idx="2169">
                  <c:v>0.86918830000000002</c:v>
                </c:pt>
                <c:pt idx="2170">
                  <c:v>0.88458400000000004</c:v>
                </c:pt>
                <c:pt idx="2171">
                  <c:v>0.89853099999999997</c:v>
                </c:pt>
                <c:pt idx="2172">
                  <c:v>0.91082799999999997</c:v>
                </c:pt>
                <c:pt idx="2173">
                  <c:v>0.92128299999999996</c:v>
                </c:pt>
                <c:pt idx="2174">
                  <c:v>0.92971720000000002</c:v>
                </c:pt>
                <c:pt idx="2175">
                  <c:v>0.93596889999999999</c:v>
                </c:pt>
                <c:pt idx="2176">
                  <c:v>0.93989659999999997</c:v>
                </c:pt>
                <c:pt idx="2177">
                  <c:v>0.9413821</c:v>
                </c:pt>
                <c:pt idx="2178">
                  <c:v>0.94033540000000004</c:v>
                </c:pt>
                <c:pt idx="2179">
                  <c:v>0.93669630000000004</c:v>
                </c:pt>
                <c:pt idx="2180">
                  <c:v>0.93043640000000005</c:v>
                </c:pt>
                <c:pt idx="2181">
                  <c:v>0.92156000000000005</c:v>
                </c:pt>
                <c:pt idx="2182">
                  <c:v>0.91010420000000003</c:v>
                </c:pt>
                <c:pt idx="2183">
                  <c:v>0.8961384</c:v>
                </c:pt>
                <c:pt idx="2184">
                  <c:v>0.87976220000000005</c:v>
                </c:pt>
                <c:pt idx="2185">
                  <c:v>0.86110299999999995</c:v>
                </c:pt>
                <c:pt idx="2186">
                  <c:v>0.84031180000000005</c:v>
                </c:pt>
                <c:pt idx="2187">
                  <c:v>0.81755999999999995</c:v>
                </c:pt>
                <c:pt idx="2188">
                  <c:v>0.79303590000000002</c:v>
                </c:pt>
                <c:pt idx="2189">
                  <c:v>0.76694050000000002</c:v>
                </c:pt>
                <c:pt idx="2190">
                  <c:v>0.73948270000000005</c:v>
                </c:pt>
                <c:pt idx="2191">
                  <c:v>0.71087800000000001</c:v>
                </c:pt>
                <c:pt idx="2192">
                  <c:v>0.6813456</c:v>
                </c:pt>
                <c:pt idx="2193">
                  <c:v>0.6511072</c:v>
                </c:pt>
                <c:pt idx="2194">
                  <c:v>0.62038550000000003</c:v>
                </c:pt>
                <c:pt idx="2195">
                  <c:v>0.58940459999999995</c:v>
                </c:pt>
                <c:pt idx="2196">
                  <c:v>0.55839110000000003</c:v>
                </c:pt>
                <c:pt idx="2197">
                  <c:v>0.52757169999999998</c:v>
                </c:pt>
                <c:pt idx="2198">
                  <c:v>0.49717270000000002</c:v>
                </c:pt>
                <c:pt idx="2199">
                  <c:v>0.46741929999999998</c:v>
                </c:pt>
                <c:pt idx="2200">
                  <c:v>0.43853690000000001</c:v>
                </c:pt>
                <c:pt idx="2201">
                  <c:v>0.41075080000000003</c:v>
                </c:pt>
                <c:pt idx="2202">
                  <c:v>0.38428430000000002</c:v>
                </c:pt>
                <c:pt idx="2203">
                  <c:v>0.35935610000000001</c:v>
                </c:pt>
                <c:pt idx="2204">
                  <c:v>0.336177</c:v>
                </c:pt>
                <c:pt idx="2205">
                  <c:v>0.3149478</c:v>
                </c:pt>
                <c:pt idx="2206">
                  <c:v>0.29585450000000002</c:v>
                </c:pt>
                <c:pt idx="2207">
                  <c:v>0.27906530000000002</c:v>
                </c:pt>
                <c:pt idx="2208">
                  <c:v>0.26472590000000001</c:v>
                </c:pt>
                <c:pt idx="2209">
                  <c:v>0.25295519999999999</c:v>
                </c:pt>
                <c:pt idx="2210">
                  <c:v>0.2438418</c:v>
                </c:pt>
                <c:pt idx="2211">
                  <c:v>0.2374423</c:v>
                </c:pt>
                <c:pt idx="2212">
                  <c:v>0.23377970000000001</c:v>
                </c:pt>
                <c:pt idx="2213">
                  <c:v>0.23284279999999999</c:v>
                </c:pt>
                <c:pt idx="2214">
                  <c:v>0.2345864</c:v>
                </c:pt>
                <c:pt idx="2215">
                  <c:v>0.23893300000000001</c:v>
                </c:pt>
                <c:pt idx="2216">
                  <c:v>0.2457753</c:v>
                </c:pt>
                <c:pt idx="2217">
                  <c:v>0.25497839999999999</c:v>
                </c:pt>
                <c:pt idx="2218">
                  <c:v>0.26638440000000002</c:v>
                </c:pt>
                <c:pt idx="2219">
                  <c:v>0.2798156</c:v>
                </c:pt>
                <c:pt idx="2220">
                  <c:v>0.29507889999999998</c:v>
                </c:pt>
                <c:pt idx="2221">
                  <c:v>0.31196950000000001</c:v>
                </c:pt>
                <c:pt idx="2222">
                  <c:v>0.33027469999999998</c:v>
                </c:pt>
                <c:pt idx="2223">
                  <c:v>0.34977530000000001</c:v>
                </c:pt>
                <c:pt idx="2224">
                  <c:v>0.37024699999999999</c:v>
                </c:pt>
                <c:pt idx="2225">
                  <c:v>0.39146160000000002</c:v>
                </c:pt>
                <c:pt idx="2226">
                  <c:v>0.41318719999999998</c:v>
                </c:pt>
                <c:pt idx="2227">
                  <c:v>0.43518960000000001</c:v>
                </c:pt>
                <c:pt idx="2228">
                  <c:v>0.45723200000000003</c:v>
                </c:pt>
                <c:pt idx="2229">
                  <c:v>0.47907569999999999</c:v>
                </c:pt>
                <c:pt idx="2230">
                  <c:v>0.50048049999999999</c:v>
                </c:pt>
                <c:pt idx="2231">
                  <c:v>0.52120509999999998</c:v>
                </c:pt>
                <c:pt idx="2232">
                  <c:v>0.54100760000000003</c:v>
                </c:pt>
                <c:pt idx="2233">
                  <c:v>0.55964789999999998</c:v>
                </c:pt>
                <c:pt idx="2234">
                  <c:v>0.57689060000000003</c:v>
                </c:pt>
                <c:pt idx="2235">
                  <c:v>0.59250789999999998</c:v>
                </c:pt>
                <c:pt idx="2236">
                  <c:v>0.6062824</c:v>
                </c:pt>
                <c:pt idx="2237">
                  <c:v>0.61801110000000004</c:v>
                </c:pt>
                <c:pt idx="2238">
                  <c:v>0.62751100000000004</c:v>
                </c:pt>
                <c:pt idx="2239">
                  <c:v>0.63462300000000005</c:v>
                </c:pt>
                <c:pt idx="2240">
                  <c:v>0.63921640000000002</c:v>
                </c:pt>
                <c:pt idx="2241">
                  <c:v>0.64119119999999996</c:v>
                </c:pt>
                <c:pt idx="2242">
                  <c:v>0.64048139999999998</c:v>
                </c:pt>
                <c:pt idx="2243">
                  <c:v>0.63705670000000003</c:v>
                </c:pt>
                <c:pt idx="2244">
                  <c:v>0.63092320000000002</c:v>
                </c:pt>
                <c:pt idx="2245">
                  <c:v>0.62212350000000005</c:v>
                </c:pt>
                <c:pt idx="2246">
                  <c:v>0.61073569999999999</c:v>
                </c:pt>
                <c:pt idx="2247">
                  <c:v>0.59687179999999995</c:v>
                </c:pt>
                <c:pt idx="2248">
                  <c:v>0.58067460000000004</c:v>
                </c:pt>
                <c:pt idx="2249">
                  <c:v>0.56231339999999996</c:v>
                </c:pt>
                <c:pt idx="2250">
                  <c:v>0.54198000000000002</c:v>
                </c:pt>
                <c:pt idx="2251">
                  <c:v>0.51988429999999997</c:v>
                </c:pt>
                <c:pt idx="2252">
                  <c:v>0.49625059999999999</c:v>
                </c:pt>
                <c:pt idx="2253">
                  <c:v>0.47131240000000002</c:v>
                </c:pt>
                <c:pt idx="2254">
                  <c:v>0.44530839999999999</c:v>
                </c:pt>
                <c:pt idx="2255">
                  <c:v>0.41848150000000001</c:v>
                </c:pt>
                <c:pt idx="2256">
                  <c:v>0.39107720000000001</c:v>
                </c:pt>
                <c:pt idx="2257">
                  <c:v>0.36334149999999998</c:v>
                </c:pt>
                <c:pt idx="2258">
                  <c:v>0.33552019999999999</c:v>
                </c:pt>
                <c:pt idx="2259">
                  <c:v>0.30786059999999998</c:v>
                </c:pt>
                <c:pt idx="2260">
                  <c:v>0.28061140000000001</c:v>
                </c:pt>
                <c:pt idx="2261">
                  <c:v>0.2540229</c:v>
                </c:pt>
                <c:pt idx="2262">
                  <c:v>0.22834689999999999</c:v>
                </c:pt>
                <c:pt idx="2263">
                  <c:v>0.20383499999999999</c:v>
                </c:pt>
                <c:pt idx="2264">
                  <c:v>0.18073810000000001</c:v>
                </c:pt>
                <c:pt idx="2265">
                  <c:v>0.15930510000000001</c:v>
                </c:pt>
                <c:pt idx="2266">
                  <c:v>0.13978090000000001</c:v>
                </c:pt>
                <c:pt idx="2267">
                  <c:v>0.12240280000000001</c:v>
                </c:pt>
                <c:pt idx="2268">
                  <c:v>0.10739600000000001</c:v>
                </c:pt>
                <c:pt idx="2269">
                  <c:v>9.4968239999999995E-2</c:v>
                </c:pt>
                <c:pt idx="2270">
                  <c:v>8.5304569999999996E-2</c:v>
                </c:pt>
                <c:pt idx="2271">
                  <c:v>7.8563040000000001E-2</c:v>
                </c:pt>
                <c:pt idx="2272">
                  <c:v>7.4869690000000003E-2</c:v>
                </c:pt>
                <c:pt idx="2273">
                  <c:v>7.4314279999999996E-2</c:v>
                </c:pt>
                <c:pt idx="2274">
                  <c:v>7.6947260000000003E-2</c:v>
                </c:pt>
                <c:pt idx="2275">
                  <c:v>8.2777859999999995E-2</c:v>
                </c:pt>
                <c:pt idx="2276">
                  <c:v>9.1773010000000002E-2</c:v>
                </c:pt>
                <c:pt idx="2277">
                  <c:v>0.10385759999999999</c:v>
                </c:pt>
                <c:pt idx="2278">
                  <c:v>0.1189157</c:v>
                </c:pt>
                <c:pt idx="2279">
                  <c:v>0.13679340000000001</c:v>
                </c:pt>
                <c:pt idx="2280">
                  <c:v>0.15730330000000001</c:v>
                </c:pt>
                <c:pt idx="2281">
                  <c:v>0.180229</c:v>
                </c:pt>
                <c:pt idx="2282">
                  <c:v>0.2053315</c:v>
                </c:pt>
                <c:pt idx="2283">
                  <c:v>0.23235510000000001</c:v>
                </c:pt>
                <c:pt idx="2284">
                  <c:v>0.26103409999999999</c:v>
                </c:pt>
                <c:pt idx="2285">
                  <c:v>0.2910972</c:v>
                </c:pt>
                <c:pt idx="2286">
                  <c:v>0.32227099999999997</c:v>
                </c:pt>
                <c:pt idx="2287">
                  <c:v>0.35428120000000002</c:v>
                </c:pt>
                <c:pt idx="2288">
                  <c:v>0.3868548</c:v>
                </c:pt>
                <c:pt idx="2289">
                  <c:v>0.41972159999999997</c:v>
                </c:pt>
                <c:pt idx="2290">
                  <c:v>0.45261380000000001</c:v>
                </c:pt>
                <c:pt idx="2291">
                  <c:v>0.48526580000000002</c:v>
                </c:pt>
                <c:pt idx="2292">
                  <c:v>0.51741269999999995</c:v>
                </c:pt>
                <c:pt idx="2293">
                  <c:v>0.54879049999999996</c:v>
                </c:pt>
                <c:pt idx="2294">
                  <c:v>0.57913630000000005</c:v>
                </c:pt>
                <c:pt idx="2295">
                  <c:v>0.60818939999999999</c:v>
                </c:pt>
                <c:pt idx="2296">
                  <c:v>0.63569339999999996</c:v>
                </c:pt>
                <c:pt idx="2297">
                  <c:v>0.66139680000000001</c:v>
                </c:pt>
                <c:pt idx="2298">
                  <c:v>0.68505629999999995</c:v>
                </c:pt>
                <c:pt idx="2299">
                  <c:v>0.70644090000000004</c:v>
                </c:pt>
                <c:pt idx="2300">
                  <c:v>0.72533709999999996</c:v>
                </c:pt>
                <c:pt idx="2301">
                  <c:v>0.74155499999999996</c:v>
                </c:pt>
                <c:pt idx="2302">
                  <c:v>0.75493399999999999</c:v>
                </c:pt>
                <c:pt idx="2303">
                  <c:v>0.76534659999999999</c:v>
                </c:pt>
                <c:pt idx="2304">
                  <c:v>0.77270170000000005</c:v>
                </c:pt>
                <c:pt idx="2305">
                  <c:v>0.77694739999999995</c:v>
                </c:pt>
                <c:pt idx="2306">
                  <c:v>0.77807199999999999</c:v>
                </c:pt>
                <c:pt idx="2307">
                  <c:v>0.77610409999999996</c:v>
                </c:pt>
                <c:pt idx="2308">
                  <c:v>0.77111160000000001</c:v>
                </c:pt>
                <c:pt idx="2309">
                  <c:v>0.76319999999999999</c:v>
                </c:pt>
                <c:pt idx="2310">
                  <c:v>0.75250899999999998</c:v>
                </c:pt>
                <c:pt idx="2311">
                  <c:v>0.73920850000000005</c:v>
                </c:pt>
                <c:pt idx="2312">
                  <c:v>0.72349240000000004</c:v>
                </c:pt>
                <c:pt idx="2313">
                  <c:v>0.70557329999999996</c:v>
                </c:pt>
                <c:pt idx="2314">
                  <c:v>0.68567670000000003</c:v>
                </c:pt>
                <c:pt idx="2315">
                  <c:v>0.66403719999999999</c:v>
                </c:pt>
                <c:pt idx="2316">
                  <c:v>0.64089529999999995</c:v>
                </c:pt>
                <c:pt idx="2317">
                  <c:v>0.61649410000000004</c:v>
                </c:pt>
                <c:pt idx="2318">
                  <c:v>0.59107670000000001</c:v>
                </c:pt>
                <c:pt idx="2319">
                  <c:v>0.56488459999999996</c:v>
                </c:pt>
                <c:pt idx="2320">
                  <c:v>0.53815789999999997</c:v>
                </c:pt>
                <c:pt idx="2321">
                  <c:v>0.51113600000000003</c:v>
                </c:pt>
                <c:pt idx="2322">
                  <c:v>0.48405880000000001</c:v>
                </c:pt>
                <c:pt idx="2323">
                  <c:v>0.45716590000000001</c:v>
                </c:pt>
                <c:pt idx="2324">
                  <c:v>0.43069600000000002</c:v>
                </c:pt>
                <c:pt idx="2325">
                  <c:v>0.40488740000000001</c:v>
                </c:pt>
                <c:pt idx="2326">
                  <c:v>0.37997819999999999</c:v>
                </c:pt>
                <c:pt idx="2327">
                  <c:v>0.35620499999999999</c:v>
                </c:pt>
                <c:pt idx="2328">
                  <c:v>0.33380130000000002</c:v>
                </c:pt>
                <c:pt idx="2329">
                  <c:v>0.31299329999999997</c:v>
                </c:pt>
                <c:pt idx="2330">
                  <c:v>0.29399579999999997</c:v>
                </c:pt>
                <c:pt idx="2331">
                  <c:v>0.27700780000000003</c:v>
                </c:pt>
                <c:pt idx="2332">
                  <c:v>0.26220769999999999</c:v>
                </c:pt>
                <c:pt idx="2333">
                  <c:v>0.2497492</c:v>
                </c:pt>
                <c:pt idx="2334">
                  <c:v>0.23975679999999999</c:v>
                </c:pt>
                <c:pt idx="2335">
                  <c:v>0.23232240000000001</c:v>
                </c:pt>
                <c:pt idx="2336">
                  <c:v>0.22750339999999999</c:v>
                </c:pt>
                <c:pt idx="2337">
                  <c:v>0.22532099999999999</c:v>
                </c:pt>
                <c:pt idx="2338">
                  <c:v>0.22576089999999999</c:v>
                </c:pt>
                <c:pt idx="2339">
                  <c:v>0.2287738</c:v>
                </c:pt>
                <c:pt idx="2340">
                  <c:v>0.23427709999999999</c:v>
                </c:pt>
                <c:pt idx="2341">
                  <c:v>0.2421577</c:v>
                </c:pt>
                <c:pt idx="2342">
                  <c:v>0.25227490000000002</c:v>
                </c:pt>
                <c:pt idx="2343">
                  <c:v>0.26446540000000002</c:v>
                </c:pt>
                <c:pt idx="2344">
                  <c:v>0.27854770000000001</c:v>
                </c:pt>
                <c:pt idx="2345">
                  <c:v>0.29432530000000001</c:v>
                </c:pt>
                <c:pt idx="2346">
                  <c:v>0.31159049999999999</c:v>
                </c:pt>
                <c:pt idx="2347">
                  <c:v>0.3301269</c:v>
                </c:pt>
                <c:pt idx="2348">
                  <c:v>0.34971390000000002</c:v>
                </c:pt>
                <c:pt idx="2349">
                  <c:v>0.3701294</c:v>
                </c:pt>
                <c:pt idx="2350">
                  <c:v>0.39115119999999998</c:v>
                </c:pt>
                <c:pt idx="2351">
                  <c:v>0.41255589999999998</c:v>
                </c:pt>
                <c:pt idx="2352">
                  <c:v>0.43411909999999998</c:v>
                </c:pt>
                <c:pt idx="2353">
                  <c:v>0.45561580000000002</c:v>
                </c:pt>
                <c:pt idx="2354">
                  <c:v>0.47682039999999998</c:v>
                </c:pt>
                <c:pt idx="2355">
                  <c:v>0.49750699999999998</c:v>
                </c:pt>
                <c:pt idx="2356">
                  <c:v>0.5174491</c:v>
                </c:pt>
                <c:pt idx="2357">
                  <c:v>0.53641910000000004</c:v>
                </c:pt>
                <c:pt idx="2358">
                  <c:v>0.55418829999999997</c:v>
                </c:pt>
                <c:pt idx="2359">
                  <c:v>0.57053030000000005</c:v>
                </c:pt>
                <c:pt idx="2360">
                  <c:v>0.58522419999999997</c:v>
                </c:pt>
                <c:pt idx="2361">
                  <c:v>0.59805730000000001</c:v>
                </c:pt>
                <c:pt idx="2362">
                  <c:v>0.60882749999999997</c:v>
                </c:pt>
                <c:pt idx="2363">
                  <c:v>0.61734770000000005</c:v>
                </c:pt>
                <c:pt idx="2364">
                  <c:v>0.62345019999999995</c:v>
                </c:pt>
                <c:pt idx="2365">
                  <c:v>0.62699300000000002</c:v>
                </c:pt>
                <c:pt idx="2366">
                  <c:v>0.62786339999999996</c:v>
                </c:pt>
                <c:pt idx="2367">
                  <c:v>0.62598109999999996</c:v>
                </c:pt>
                <c:pt idx="2368">
                  <c:v>0.62130070000000004</c:v>
                </c:pt>
                <c:pt idx="2369">
                  <c:v>0.61381350000000001</c:v>
                </c:pt>
                <c:pt idx="2370">
                  <c:v>0.60354739999999996</c:v>
                </c:pt>
                <c:pt idx="2371">
                  <c:v>0.59056710000000001</c:v>
                </c:pt>
                <c:pt idx="2372">
                  <c:v>0.57497169999999997</c:v>
                </c:pt>
                <c:pt idx="2373">
                  <c:v>0.55689239999999995</c:v>
                </c:pt>
                <c:pt idx="2374">
                  <c:v>0.53648949999999995</c:v>
                </c:pt>
                <c:pt idx="2375">
                  <c:v>0.51394839999999997</c:v>
                </c:pt>
                <c:pt idx="2376">
                  <c:v>0.48947479999999999</c:v>
                </c:pt>
                <c:pt idx="2377">
                  <c:v>0.46328829999999999</c:v>
                </c:pt>
                <c:pt idx="2378">
                  <c:v>0.43561820000000001</c:v>
                </c:pt>
                <c:pt idx="2379">
                  <c:v>0.40669919999999998</c:v>
                </c:pt>
                <c:pt idx="2380">
                  <c:v>0.37676989999999999</c:v>
                </c:pt>
                <c:pt idx="2381">
                  <c:v>0.3460703</c:v>
                </c:pt>
                <c:pt idx="2382">
                  <c:v>0.31484089999999998</c:v>
                </c:pt>
                <c:pt idx="2383">
                  <c:v>0.28332039999999997</c:v>
                </c:pt>
                <c:pt idx="2384">
                  <c:v>0.25174550000000001</c:v>
                </c:pt>
                <c:pt idx="2385">
                  <c:v>0.22035179999999999</c:v>
                </c:pt>
                <c:pt idx="2386">
                  <c:v>0.1893754</c:v>
                </c:pt>
                <c:pt idx="2387">
                  <c:v>0.15905420000000001</c:v>
                </c:pt>
                <c:pt idx="2388">
                  <c:v>0.1296274</c:v>
                </c:pt>
                <c:pt idx="2389">
                  <c:v>0.1013332</c:v>
                </c:pt>
                <c:pt idx="2390">
                  <c:v>7.4407260000000003E-2</c:v>
                </c:pt>
                <c:pt idx="2391">
                  <c:v>4.9082750000000001E-2</c:v>
                </c:pt>
                <c:pt idx="2392">
                  <c:v>2.558829E-2</c:v>
                </c:pt>
                <c:pt idx="2393">
                  <c:v>4.1440360000000002E-3</c:v>
                </c:pt>
                <c:pt idx="2394">
                  <c:v>-1.504339E-2</c:v>
                </c:pt>
                <c:pt idx="2395">
                  <c:v>-3.1786170000000002E-2</c:v>
                </c:pt>
                <c:pt idx="2396">
                  <c:v>-4.5920240000000001E-2</c:v>
                </c:pt>
                <c:pt idx="2397">
                  <c:v>-5.7310050000000001E-2</c:v>
                </c:pt>
                <c:pt idx="2398">
                  <c:v>-6.5852939999999999E-2</c:v>
                </c:pt>
                <c:pt idx="2399">
                  <c:v>-7.1482210000000004E-2</c:v>
                </c:pt>
                <c:pt idx="2400">
                  <c:v>-7.4168960000000006E-2</c:v>
                </c:pt>
                <c:pt idx="2401">
                  <c:v>-7.3922810000000005E-2</c:v>
                </c:pt>
                <c:pt idx="2402">
                  <c:v>-7.079162E-2</c:v>
                </c:pt>
                <c:pt idx="2403">
                  <c:v>-6.4860009999999996E-2</c:v>
                </c:pt>
                <c:pt idx="2404">
                  <c:v>-5.6247030000000003E-2</c:v>
                </c:pt>
                <c:pt idx="2405">
                  <c:v>-4.5103310000000001E-2</c:v>
                </c:pt>
                <c:pt idx="2406">
                  <c:v>-3.1606589999999997E-2</c:v>
                </c:pt>
                <c:pt idx="2407">
                  <c:v>-1.5955810000000001E-2</c:v>
                </c:pt>
                <c:pt idx="2408">
                  <c:v>1.634323E-3</c:v>
                </c:pt>
                <c:pt idx="2409">
                  <c:v>2.0937580000000001E-2</c:v>
                </c:pt>
                <c:pt idx="2410">
                  <c:v>4.1719640000000002E-2</c:v>
                </c:pt>
                <c:pt idx="2411">
                  <c:v>6.3740409999999997E-2</c:v>
                </c:pt>
                <c:pt idx="2412">
                  <c:v>8.6756260000000002E-2</c:v>
                </c:pt>
                <c:pt idx="2413">
                  <c:v>0.1105222</c:v>
                </c:pt>
                <c:pt idx="2414">
                  <c:v>0.13479260000000001</c:v>
                </c:pt>
                <c:pt idx="2415">
                  <c:v>0.1593213</c:v>
                </c:pt>
                <c:pt idx="2416">
                  <c:v>0.18386089999999999</c:v>
                </c:pt>
                <c:pt idx="2417">
                  <c:v>0.2081624</c:v>
                </c:pt>
                <c:pt idx="2418">
                  <c:v>0.23197570000000001</c:v>
                </c:pt>
                <c:pt idx="2419">
                  <c:v>0.2550501</c:v>
                </c:pt>
                <c:pt idx="2420">
                  <c:v>0.27713520000000003</c:v>
                </c:pt>
                <c:pt idx="2421">
                  <c:v>0.29798210000000003</c:v>
                </c:pt>
                <c:pt idx="2422">
                  <c:v>0.31734509999999999</c:v>
                </c:pt>
                <c:pt idx="2423">
                  <c:v>0.33498440000000002</c:v>
                </c:pt>
                <c:pt idx="2424">
                  <c:v>0.3506707</c:v>
                </c:pt>
                <c:pt idx="2425">
                  <c:v>0.36418909999999999</c:v>
                </c:pt>
                <c:pt idx="2426">
                  <c:v>0.37534420000000002</c:v>
                </c:pt>
                <c:pt idx="2427">
                  <c:v>0.3839649</c:v>
                </c:pt>
                <c:pt idx="2428">
                  <c:v>0.38990950000000002</c:v>
                </c:pt>
                <c:pt idx="2429">
                  <c:v>0.3930689</c:v>
                </c:pt>
                <c:pt idx="2430">
                  <c:v>0.39336949999999998</c:v>
                </c:pt>
                <c:pt idx="2431">
                  <c:v>0.39077430000000002</c:v>
                </c:pt>
                <c:pt idx="2432">
                  <c:v>0.38528390000000001</c:v>
                </c:pt>
                <c:pt idx="2433">
                  <c:v>0.37693539999999998</c:v>
                </c:pt>
                <c:pt idx="2434">
                  <c:v>0.36580180000000001</c:v>
                </c:pt>
                <c:pt idx="2435">
                  <c:v>0.35198990000000002</c:v>
                </c:pt>
                <c:pt idx="2436">
                  <c:v>0.33563700000000002</c:v>
                </c:pt>
                <c:pt idx="2437">
                  <c:v>0.31690649999999998</c:v>
                </c:pt>
                <c:pt idx="2438">
                  <c:v>0.29598410000000003</c:v>
                </c:pt>
                <c:pt idx="2439">
                  <c:v>0.27307409999999999</c:v>
                </c:pt>
                <c:pt idx="2440">
                  <c:v>0.24839449999999999</c:v>
                </c:pt>
                <c:pt idx="2441">
                  <c:v>0.22217410000000001</c:v>
                </c:pt>
                <c:pt idx="2442">
                  <c:v>0.1946493</c:v>
                </c:pt>
                <c:pt idx="2443">
                  <c:v>0.1660625</c:v>
                </c:pt>
                <c:pt idx="2444">
                  <c:v>0.13666</c:v>
                </c:pt>
                <c:pt idx="2445">
                  <c:v>0.10669049999999999</c:v>
                </c:pt>
                <c:pt idx="2446">
                  <c:v>7.6404600000000003E-2</c:v>
                </c:pt>
                <c:pt idx="2447">
                  <c:v>4.6055499999999999E-2</c:v>
                </c:pt>
                <c:pt idx="2448">
                  <c:v>1.5897769999999999E-2</c:v>
                </c:pt>
                <c:pt idx="2449">
                  <c:v>-1.3814180000000001E-2</c:v>
                </c:pt>
                <c:pt idx="2450">
                  <c:v>-4.2827009999999999E-2</c:v>
                </c:pt>
                <c:pt idx="2451">
                  <c:v>-7.0888859999999998E-2</c:v>
                </c:pt>
                <c:pt idx="2452">
                  <c:v>-9.7750779999999995E-2</c:v>
                </c:pt>
                <c:pt idx="2453">
                  <c:v>-0.123169</c:v>
                </c:pt>
                <c:pt idx="2454">
                  <c:v>-0.1469076</c:v>
                </c:pt>
                <c:pt idx="2455">
                  <c:v>-0.16874130000000001</c:v>
                </c:pt>
                <c:pt idx="2456">
                  <c:v>-0.1884596</c:v>
                </c:pt>
                <c:pt idx="2457">
                  <c:v>-0.20587230000000001</c:v>
                </c:pt>
                <c:pt idx="2458">
                  <c:v>-0.2208135</c:v>
                </c:pt>
                <c:pt idx="2459">
                  <c:v>-0.23314489999999999</c:v>
                </c:pt>
                <c:pt idx="2460">
                  <c:v>-0.24275869999999999</c:v>
                </c:pt>
                <c:pt idx="2461">
                  <c:v>-0.2495802</c:v>
                </c:pt>
                <c:pt idx="2462">
                  <c:v>-0.25356970000000001</c:v>
                </c:pt>
                <c:pt idx="2463">
                  <c:v>-0.25472309999999998</c:v>
                </c:pt>
                <c:pt idx="2464">
                  <c:v>-0.25307190000000002</c:v>
                </c:pt>
                <c:pt idx="2465">
                  <c:v>-0.2486823</c:v>
                </c:pt>
                <c:pt idx="2466">
                  <c:v>-0.24165349999999999</c:v>
                </c:pt>
                <c:pt idx="2467">
                  <c:v>-0.2321144</c:v>
                </c:pt>
                <c:pt idx="2468">
                  <c:v>-0.22022059999999999</c:v>
                </c:pt>
                <c:pt idx="2469">
                  <c:v>-0.20614950000000001</c:v>
                </c:pt>
                <c:pt idx="2470">
                  <c:v>-0.19009619999999999</c:v>
                </c:pt>
                <c:pt idx="2471">
                  <c:v>-0.1722697</c:v>
                </c:pt>
                <c:pt idx="2472">
                  <c:v>-0.15288789999999999</c:v>
                </c:pt>
                <c:pt idx="2473">
                  <c:v>-0.13217490000000001</c:v>
                </c:pt>
                <c:pt idx="2474">
                  <c:v>-0.1103577</c:v>
                </c:pt>
                <c:pt idx="2475">
                  <c:v>-8.7663359999999996E-2</c:v>
                </c:pt>
                <c:pt idx="2476">
                  <c:v>-6.4318189999999997E-2</c:v>
                </c:pt>
                <c:pt idx="2477">
                  <c:v>-4.0547279999999998E-2</c:v>
                </c:pt>
                <c:pt idx="2478">
                  <c:v>-1.6575179999999998E-2</c:v>
                </c:pt>
                <c:pt idx="2479">
                  <c:v>7.3733440000000004E-3</c:v>
                </c:pt>
                <c:pt idx="2480">
                  <c:v>3.1073179999999999E-2</c:v>
                </c:pt>
                <c:pt idx="2481">
                  <c:v>5.4299439999999997E-2</c:v>
                </c:pt>
                <c:pt idx="2482">
                  <c:v>7.6827210000000007E-2</c:v>
                </c:pt>
                <c:pt idx="2483">
                  <c:v>9.8430279999999995E-2</c:v>
                </c:pt>
                <c:pt idx="2484">
                  <c:v>0.1188813</c:v>
                </c:pt>
                <c:pt idx="2485">
                  <c:v>0.13795360000000001</c:v>
                </c:pt>
                <c:pt idx="2486">
                  <c:v>0.15542429999999999</c:v>
                </c:pt>
                <c:pt idx="2487">
                  <c:v>0.17107829999999999</c:v>
                </c:pt>
                <c:pt idx="2488">
                  <c:v>0.18471170000000001</c:v>
                </c:pt>
                <c:pt idx="2489">
                  <c:v>0.196136</c:v>
                </c:pt>
                <c:pt idx="2490">
                  <c:v>0.2051827</c:v>
                </c:pt>
                <c:pt idx="2491">
                  <c:v>0.2117087</c:v>
                </c:pt>
                <c:pt idx="2492">
                  <c:v>0.21560109999999999</c:v>
                </c:pt>
                <c:pt idx="2493">
                  <c:v>0.2167811</c:v>
                </c:pt>
                <c:pt idx="2494">
                  <c:v>0.2152068</c:v>
                </c:pt>
                <c:pt idx="2495">
                  <c:v>0.21087449999999999</c:v>
                </c:pt>
                <c:pt idx="2496">
                  <c:v>0.20381940000000001</c:v>
                </c:pt>
                <c:pt idx="2497">
                  <c:v>0.19411500000000001</c:v>
                </c:pt>
                <c:pt idx="2498">
                  <c:v>0.18187130000000001</c:v>
                </c:pt>
                <c:pt idx="2499">
                  <c:v>0.16723099999999999</c:v>
                </c:pt>
                <c:pt idx="2500">
                  <c:v>0.15036550000000001</c:v>
                </c:pt>
                <c:pt idx="2501">
                  <c:v>0.13147010000000001</c:v>
                </c:pt>
                <c:pt idx="2502">
                  <c:v>0.1107597</c:v>
                </c:pt>
                <c:pt idx="2503">
                  <c:v>8.8462310000000002E-2</c:v>
                </c:pt>
                <c:pt idx="2504">
                  <c:v>6.4814609999999995E-2</c:v>
                </c:pt>
                <c:pt idx="2505">
                  <c:v>4.0056729999999999E-2</c:v>
                </c:pt>
                <c:pt idx="2506">
                  <c:v>1.4429630000000001E-2</c:v>
                </c:pt>
                <c:pt idx="2507">
                  <c:v>-1.182566E-2</c:v>
                </c:pt>
                <c:pt idx="2508">
                  <c:v>-3.8468580000000002E-2</c:v>
                </c:pt>
                <c:pt idx="2509">
                  <c:v>-6.5259689999999995E-2</c:v>
                </c:pt>
                <c:pt idx="2510">
                  <c:v>-9.1960849999999997E-2</c:v>
                </c:pt>
                <c:pt idx="2511">
                  <c:v>-0.1183355</c:v>
                </c:pt>
                <c:pt idx="2512">
                  <c:v>-0.1441479</c:v>
                </c:pt>
                <c:pt idx="2513">
                  <c:v>-0.16916110000000001</c:v>
                </c:pt>
                <c:pt idx="2514">
                  <c:v>-0.193137</c:v>
                </c:pt>
                <c:pt idx="2515">
                  <c:v>-0.21583659999999999</c:v>
                </c:pt>
                <c:pt idx="2516">
                  <c:v>-0.23702229999999999</c:v>
                </c:pt>
                <c:pt idx="2517">
                  <c:v>-0.25646020000000003</c:v>
                </c:pt>
                <c:pt idx="2518">
                  <c:v>-0.27392329999999998</c:v>
                </c:pt>
                <c:pt idx="2519">
                  <c:v>-0.28919400000000001</c:v>
                </c:pt>
                <c:pt idx="2520">
                  <c:v>-0.30206860000000002</c:v>
                </c:pt>
                <c:pt idx="2521">
                  <c:v>-0.31236320000000001</c:v>
                </c:pt>
                <c:pt idx="2522">
                  <c:v>-0.31991900000000001</c:v>
                </c:pt>
                <c:pt idx="2523">
                  <c:v>-0.3246078</c:v>
                </c:pt>
                <c:pt idx="2524">
                  <c:v>-0.32633529999999999</c:v>
                </c:pt>
                <c:pt idx="2525">
                  <c:v>-0.32504440000000001</c:v>
                </c:pt>
                <c:pt idx="2526">
                  <c:v>-0.32071640000000001</c:v>
                </c:pt>
                <c:pt idx="2527">
                  <c:v>-0.31337280000000001</c:v>
                </c:pt>
                <c:pt idx="2528">
                  <c:v>-0.30307489999999998</c:v>
                </c:pt>
                <c:pt idx="2529">
                  <c:v>-0.28992210000000002</c:v>
                </c:pt>
                <c:pt idx="2530">
                  <c:v>-0.27404980000000001</c:v>
                </c:pt>
                <c:pt idx="2531">
                  <c:v>-0.25562590000000002</c:v>
                </c:pt>
                <c:pt idx="2532">
                  <c:v>-0.2348469</c:v>
                </c:pt>
                <c:pt idx="2533">
                  <c:v>-0.21193229999999999</c:v>
                </c:pt>
                <c:pt idx="2534">
                  <c:v>-0.18711929999999999</c:v>
                </c:pt>
                <c:pt idx="2535">
                  <c:v>-0.1606573</c:v>
                </c:pt>
                <c:pt idx="2536">
                  <c:v>-0.13280410000000001</c:v>
                </c:pt>
                <c:pt idx="2537">
                  <c:v>-0.1038236</c:v>
                </c:pt>
                <c:pt idx="2538">
                  <c:v>-7.3983930000000003E-2</c:v>
                </c:pt>
                <c:pt idx="2539">
                  <c:v>-4.3555320000000002E-2</c:v>
                </c:pt>
                <c:pt idx="2540">
                  <c:v>-1.2808740000000001E-2</c:v>
                </c:pt>
                <c:pt idx="2541">
                  <c:v>1.798543E-2</c:v>
                </c:pt>
                <c:pt idx="2542">
                  <c:v>4.8557429999999999E-2</c:v>
                </c:pt>
                <c:pt idx="2543">
                  <c:v>7.8636789999999998E-2</c:v>
                </c:pt>
                <c:pt idx="2544">
                  <c:v>0.10795200000000001</c:v>
                </c:pt>
                <c:pt idx="2545">
                  <c:v>0.13623170000000001</c:v>
                </c:pt>
                <c:pt idx="2546">
                  <c:v>0.16320580000000001</c:v>
                </c:pt>
                <c:pt idx="2547">
                  <c:v>0.188608</c:v>
                </c:pt>
                <c:pt idx="2548">
                  <c:v>0.21217730000000001</c:v>
                </c:pt>
                <c:pt idx="2549">
                  <c:v>0.23366100000000001</c:v>
                </c:pt>
                <c:pt idx="2550">
                  <c:v>0.25281819999999999</c:v>
                </c:pt>
                <c:pt idx="2551">
                  <c:v>0.26942539999999998</c:v>
                </c:pt>
                <c:pt idx="2552">
                  <c:v>0.28328209999999998</c:v>
                </c:pt>
                <c:pt idx="2553">
                  <c:v>0.29421629999999999</c:v>
                </c:pt>
                <c:pt idx="2554">
                  <c:v>0.3020892</c:v>
                </c:pt>
                <c:pt idx="2555">
                  <c:v>0.30679800000000002</c:v>
                </c:pt>
                <c:pt idx="2556">
                  <c:v>0.30827939999999998</c:v>
                </c:pt>
                <c:pt idx="2557">
                  <c:v>0.30651080000000003</c:v>
                </c:pt>
                <c:pt idx="2558">
                  <c:v>0.30151149999999999</c:v>
                </c:pt>
                <c:pt idx="2559">
                  <c:v>0.29334189999999999</c:v>
                </c:pt>
                <c:pt idx="2560">
                  <c:v>0.28210190000000002</c:v>
                </c:pt>
                <c:pt idx="2561">
                  <c:v>0.26792890000000003</c:v>
                </c:pt>
                <c:pt idx="2562">
                  <c:v>0.2509942</c:v>
                </c:pt>
                <c:pt idx="2563">
                  <c:v>0.2314978</c:v>
                </c:pt>
                <c:pt idx="2564">
                  <c:v>0.20966280000000001</c:v>
                </c:pt>
                <c:pt idx="2565">
                  <c:v>0.1857297</c:v>
                </c:pt>
                <c:pt idx="2566">
                  <c:v>0.1599508</c:v>
                </c:pt>
                <c:pt idx="2567">
                  <c:v>0.13258790000000001</c:v>
                </c:pt>
                <c:pt idx="2568">
                  <c:v>0.1039084</c:v>
                </c:pt>
                <c:pt idx="2569">
                  <c:v>7.4182339999999999E-2</c:v>
                </c:pt>
                <c:pt idx="2570">
                  <c:v>4.3679849999999999E-2</c:v>
                </c:pt>
                <c:pt idx="2571">
                  <c:v>1.266976E-2</c:v>
                </c:pt>
                <c:pt idx="2572">
                  <c:v>-1.8580659999999999E-2</c:v>
                </c:pt>
                <c:pt idx="2573">
                  <c:v>-4.9804500000000002E-2</c:v>
                </c:pt>
                <c:pt idx="2574">
                  <c:v>-8.0734799999999995E-2</c:v>
                </c:pt>
                <c:pt idx="2575">
                  <c:v>-0.1111053</c:v>
                </c:pt>
                <c:pt idx="2576">
                  <c:v>-0.14065130000000001</c:v>
                </c:pt>
                <c:pt idx="2577">
                  <c:v>-0.16911100000000001</c:v>
                </c:pt>
                <c:pt idx="2578">
                  <c:v>-0.19622590000000001</c:v>
                </c:pt>
                <c:pt idx="2579">
                  <c:v>-0.2217422</c:v>
                </c:pt>
                <c:pt idx="2580">
                  <c:v>-0.2454122</c:v>
                </c:pt>
                <c:pt idx="2581">
                  <c:v>-0.2669995</c:v>
                </c:pt>
                <c:pt idx="2582">
                  <c:v>-0.28628239999999999</c:v>
                </c:pt>
                <c:pt idx="2583">
                  <c:v>-0.30305979999999999</c:v>
                </c:pt>
                <c:pt idx="2584">
                  <c:v>-0.31715520000000003</c:v>
                </c:pt>
                <c:pt idx="2585">
                  <c:v>-0.32842179999999999</c:v>
                </c:pt>
                <c:pt idx="2586">
                  <c:v>-0.33674589999999999</c:v>
                </c:pt>
                <c:pt idx="2587">
                  <c:v>-0.34205020000000003</c:v>
                </c:pt>
                <c:pt idx="2588">
                  <c:v>-0.34429589999999999</c:v>
                </c:pt>
                <c:pt idx="2589">
                  <c:v>-0.34348329999999999</c:v>
                </c:pt>
                <c:pt idx="2590">
                  <c:v>-0.33965220000000002</c:v>
                </c:pt>
                <c:pt idx="2591">
                  <c:v>-0.33288050000000002</c:v>
                </c:pt>
                <c:pt idx="2592">
                  <c:v>-0.32328230000000002</c:v>
                </c:pt>
                <c:pt idx="2593">
                  <c:v>-0.31100499999999998</c:v>
                </c:pt>
                <c:pt idx="2594">
                  <c:v>-0.2962243</c:v>
                </c:pt>
                <c:pt idx="2595">
                  <c:v>-0.27913939999999998</c:v>
                </c:pt>
                <c:pt idx="2596">
                  <c:v>-0.25996760000000002</c:v>
                </c:pt>
                <c:pt idx="2597">
                  <c:v>-0.2389406</c:v>
                </c:pt>
                <c:pt idx="2598">
                  <c:v>-0.2163002</c:v>
                </c:pt>
                <c:pt idx="2599">
                  <c:v>-0.19229479999999999</c:v>
                </c:pt>
                <c:pt idx="2600">
                  <c:v>-0.1671753</c:v>
                </c:pt>
                <c:pt idx="2601">
                  <c:v>-0.14119290000000001</c:v>
                </c:pt>
                <c:pt idx="2602">
                  <c:v>-0.1145979</c:v>
                </c:pt>
                <c:pt idx="2603">
                  <c:v>-8.7640880000000004E-2</c:v>
                </c:pt>
                <c:pt idx="2604">
                  <c:v>-6.0572710000000002E-2</c:v>
                </c:pt>
                <c:pt idx="2605">
                  <c:v>-3.3643649999999997E-2</c:v>
                </c:pt>
                <c:pt idx="2606">
                  <c:v>-7.1024840000000001E-3</c:v>
                </c:pt>
                <c:pt idx="2607">
                  <c:v>1.8803440000000001E-2</c:v>
                </c:pt>
                <c:pt idx="2608">
                  <c:v>4.3828260000000001E-2</c:v>
                </c:pt>
                <c:pt idx="2609">
                  <c:v>6.7727809999999999E-2</c:v>
                </c:pt>
                <c:pt idx="2610">
                  <c:v>9.0260729999999997E-2</c:v>
                </c:pt>
                <c:pt idx="2611">
                  <c:v>0.1111907</c:v>
                </c:pt>
                <c:pt idx="2612">
                  <c:v>0.1302895</c:v>
                </c:pt>
                <c:pt idx="2613">
                  <c:v>0.14734130000000001</c:v>
                </c:pt>
                <c:pt idx="2614">
                  <c:v>0.16214719999999999</c:v>
                </c:pt>
                <c:pt idx="2615">
                  <c:v>0.17452860000000001</c:v>
                </c:pt>
                <c:pt idx="2616">
                  <c:v>0.1843321</c:v>
                </c:pt>
                <c:pt idx="2617">
                  <c:v>0.1914344</c:v>
                </c:pt>
                <c:pt idx="2618">
                  <c:v>0.19574569999999999</c:v>
                </c:pt>
                <c:pt idx="2619">
                  <c:v>0.1972119</c:v>
                </c:pt>
                <c:pt idx="2620">
                  <c:v>0.19581599999999999</c:v>
                </c:pt>
                <c:pt idx="2621">
                  <c:v>0.19157859999999999</c:v>
                </c:pt>
                <c:pt idx="2622">
                  <c:v>0.18455740000000001</c:v>
                </c:pt>
                <c:pt idx="2623">
                  <c:v>0.17484569999999999</c:v>
                </c:pt>
                <c:pt idx="2624">
                  <c:v>0.16256999999999999</c:v>
                </c:pt>
                <c:pt idx="2625">
                  <c:v>0.14788589999999999</c:v>
                </c:pt>
                <c:pt idx="2626">
                  <c:v>0.13097429999999999</c:v>
                </c:pt>
                <c:pt idx="2627">
                  <c:v>0.1120375</c:v>
                </c:pt>
                <c:pt idx="2628">
                  <c:v>9.1294410000000006E-2</c:v>
                </c:pt>
                <c:pt idx="2629">
                  <c:v>6.8975809999999999E-2</c:v>
                </c:pt>
                <c:pt idx="2630">
                  <c:v>4.5320020000000003E-2</c:v>
                </c:pt>
                <c:pt idx="2631">
                  <c:v>2.0569009999999999E-2</c:v>
                </c:pt>
                <c:pt idx="2632">
                  <c:v>-5.0334669999999998E-3</c:v>
                </c:pt>
                <c:pt idx="2633">
                  <c:v>-3.1242099999999998E-2</c:v>
                </c:pt>
                <c:pt idx="2634">
                  <c:v>-5.7810489999999999E-2</c:v>
                </c:pt>
                <c:pt idx="2635">
                  <c:v>-8.4492049999999999E-2</c:v>
                </c:pt>
                <c:pt idx="2636">
                  <c:v>-0.11104070000000001</c:v>
                </c:pt>
                <c:pt idx="2637">
                  <c:v>-0.1372111</c:v>
                </c:pt>
                <c:pt idx="2638">
                  <c:v>-0.16275870000000001</c:v>
                </c:pt>
                <c:pt idx="2639">
                  <c:v>-0.1874382</c:v>
                </c:pt>
                <c:pt idx="2640">
                  <c:v>-0.2110052</c:v>
                </c:pt>
                <c:pt idx="2641">
                  <c:v>-0.23321800000000001</c:v>
                </c:pt>
                <c:pt idx="2642">
                  <c:v>-0.25384079999999998</c:v>
                </c:pt>
                <c:pt idx="2643">
                  <c:v>-0.27264699999999997</c:v>
                </c:pt>
                <c:pt idx="2644">
                  <c:v>-0.28942240000000002</c:v>
                </c:pt>
                <c:pt idx="2645">
                  <c:v>-0.30396909999999999</c:v>
                </c:pt>
                <c:pt idx="2646">
                  <c:v>-0.31611119999999998</c:v>
                </c:pt>
                <c:pt idx="2647">
                  <c:v>-0.32569999999999999</c:v>
                </c:pt>
                <c:pt idx="2648">
                  <c:v>-0.33261859999999999</c:v>
                </c:pt>
                <c:pt idx="2649">
                  <c:v>-0.3367849</c:v>
                </c:pt>
                <c:pt idx="2650">
                  <c:v>-0.3381538</c:v>
                </c:pt>
                <c:pt idx="2651">
                  <c:v>-0.33671760000000001</c:v>
                </c:pt>
                <c:pt idx="2652">
                  <c:v>-0.33250600000000002</c:v>
                </c:pt>
                <c:pt idx="2653">
                  <c:v>-0.3255844</c:v>
                </c:pt>
                <c:pt idx="2654">
                  <c:v>-0.31605090000000002</c:v>
                </c:pt>
                <c:pt idx="2655">
                  <c:v>-0.3040332</c:v>
                </c:pt>
                <c:pt idx="2656">
                  <c:v>-0.28968389999999999</c:v>
                </c:pt>
                <c:pt idx="2657">
                  <c:v>-0.273177</c:v>
                </c:pt>
                <c:pt idx="2658">
                  <c:v>-0.25470219999999999</c:v>
                </c:pt>
                <c:pt idx="2659">
                  <c:v>-0.23445969999999999</c:v>
                </c:pt>
                <c:pt idx="2660">
                  <c:v>-0.21265519999999999</c:v>
                </c:pt>
                <c:pt idx="2661">
                  <c:v>-0.1894971</c:v>
                </c:pt>
                <c:pt idx="2662">
                  <c:v>-0.16519410000000001</c:v>
                </c:pt>
                <c:pt idx="2663">
                  <c:v>-0.13995479999999999</c:v>
                </c:pt>
                <c:pt idx="2664">
                  <c:v>-0.1139878</c:v>
                </c:pt>
                <c:pt idx="2665">
                  <c:v>-8.7500380000000003E-2</c:v>
                </c:pt>
                <c:pt idx="2666">
                  <c:v>-6.0699250000000003E-2</c:v>
                </c:pt>
                <c:pt idx="2667">
                  <c:v>-3.3792030000000001E-2</c:v>
                </c:pt>
                <c:pt idx="2668">
                  <c:v>-6.9892920000000002E-3</c:v>
                </c:pt>
                <c:pt idx="2669">
                  <c:v>1.9494480000000002E-2</c:v>
                </c:pt>
                <c:pt idx="2670">
                  <c:v>4.5440910000000001E-2</c:v>
                </c:pt>
                <c:pt idx="2671">
                  <c:v>7.0628250000000004E-2</c:v>
                </c:pt>
                <c:pt idx="2672">
                  <c:v>9.4832120000000006E-2</c:v>
                </c:pt>
                <c:pt idx="2673">
                  <c:v>0.11782720000000001</c:v>
                </c:pt>
                <c:pt idx="2674">
                  <c:v>0.1393904</c:v>
                </c:pt>
                <c:pt idx="2675">
                  <c:v>0.15930340000000001</c:v>
                </c:pt>
                <c:pt idx="2676">
                  <c:v>0.1773566</c:v>
                </c:pt>
                <c:pt idx="2677">
                  <c:v>0.193354</c:v>
                </c:pt>
                <c:pt idx="2678">
                  <c:v>0.20711879999999999</c:v>
                </c:pt>
                <c:pt idx="2679">
                  <c:v>0.21849789999999999</c:v>
                </c:pt>
                <c:pt idx="2680">
                  <c:v>0.22736709999999999</c:v>
                </c:pt>
                <c:pt idx="2681">
                  <c:v>0.23363339999999999</c:v>
                </c:pt>
                <c:pt idx="2682">
                  <c:v>0.23723810000000001</c:v>
                </c:pt>
                <c:pt idx="2683">
                  <c:v>0.2381577</c:v>
                </c:pt>
                <c:pt idx="2684">
                  <c:v>0.23640530000000001</c:v>
                </c:pt>
                <c:pt idx="2685">
                  <c:v>0.2320295</c:v>
                </c:pt>
                <c:pt idx="2686">
                  <c:v>0.22511310000000001</c:v>
                </c:pt>
                <c:pt idx="2687">
                  <c:v>0.21577089999999999</c:v>
                </c:pt>
                <c:pt idx="2688">
                  <c:v>0.20414640000000001</c:v>
                </c:pt>
                <c:pt idx="2689">
                  <c:v>0.19040850000000001</c:v>
                </c:pt>
                <c:pt idx="2690">
                  <c:v>0.1747466</c:v>
                </c:pt>
                <c:pt idx="2691">
                  <c:v>0.15736539999999999</c:v>
                </c:pt>
                <c:pt idx="2692">
                  <c:v>0.1384812</c:v>
                </c:pt>
                <c:pt idx="2693">
                  <c:v>0.1183197</c:v>
                </c:pt>
                <c:pt idx="2694">
                  <c:v>9.7112199999999996E-2</c:v>
                </c:pt>
                <c:pt idx="2695">
                  <c:v>7.5093259999999995E-2</c:v>
                </c:pt>
                <c:pt idx="2696">
                  <c:v>5.2499089999999998E-2</c:v>
                </c:pt>
                <c:pt idx="2697">
                  <c:v>2.9567710000000001E-2</c:v>
                </c:pt>
                <c:pt idx="2698">
                  <c:v>6.5391319999999996E-3</c:v>
                </c:pt>
                <c:pt idx="2699">
                  <c:v>-1.6344930000000001E-2</c:v>
                </c:pt>
                <c:pt idx="2700">
                  <c:v>-3.8841269999999997E-2</c:v>
                </c:pt>
                <c:pt idx="2701">
                  <c:v>-6.0704710000000002E-2</c:v>
                </c:pt>
                <c:pt idx="2702">
                  <c:v>-8.1687800000000005E-2</c:v>
                </c:pt>
                <c:pt idx="2703">
                  <c:v>-0.1015417</c:v>
                </c:pt>
                <c:pt idx="2704">
                  <c:v>-0.12001729999999999</c:v>
                </c:pt>
                <c:pt idx="2705">
                  <c:v>-0.1368665</c:v>
                </c:pt>
                <c:pt idx="2706">
                  <c:v>-0.15184500000000001</c:v>
                </c:pt>
                <c:pt idx="2707">
                  <c:v>-0.164717</c:v>
                </c:pt>
                <c:pt idx="2708">
                  <c:v>-0.17525969999999999</c:v>
                </c:pt>
                <c:pt idx="2709">
                  <c:v>-0.18326719999999999</c:v>
                </c:pt>
                <c:pt idx="2710">
                  <c:v>-0.1885568</c:v>
                </c:pt>
                <c:pt idx="2711">
                  <c:v>-0.1909737</c:v>
                </c:pt>
                <c:pt idx="2712">
                  <c:v>-0.1903967</c:v>
                </c:pt>
                <c:pt idx="2713">
                  <c:v>-0.18674109999999999</c:v>
                </c:pt>
                <c:pt idx="2714">
                  <c:v>-0.17996229999999999</c:v>
                </c:pt>
                <c:pt idx="2715">
                  <c:v>-0.17005670000000001</c:v>
                </c:pt>
                <c:pt idx="2716">
                  <c:v>-0.15706300000000001</c:v>
                </c:pt>
                <c:pt idx="2717">
                  <c:v>-0.1410614</c:v>
                </c:pt>
                <c:pt idx="2718">
                  <c:v>-0.122172</c:v>
                </c:pt>
                <c:pt idx="2719">
                  <c:v>-0.100551</c:v>
                </c:pt>
                <c:pt idx="2720">
                  <c:v>-7.6386700000000002E-2</c:v>
                </c:pt>
                <c:pt idx="2721">
                  <c:v>-4.9894319999999999E-2</c:v>
                </c:pt>
                <c:pt idx="2722">
                  <c:v>-2.131069E-2</c:v>
                </c:pt>
                <c:pt idx="2723">
                  <c:v>9.1119019999999998E-3</c:v>
                </c:pt>
                <c:pt idx="2724">
                  <c:v>4.1110340000000002E-2</c:v>
                </c:pt>
                <c:pt idx="2725">
                  <c:v>7.4414049999999995E-2</c:v>
                </c:pt>
                <c:pt idx="2726">
                  <c:v>0.1087482</c:v>
                </c:pt>
                <c:pt idx="2727">
                  <c:v>0.14383689999999999</c:v>
                </c:pt>
                <c:pt idx="2728">
                  <c:v>0.17940449999999999</c:v>
                </c:pt>
                <c:pt idx="2729">
                  <c:v>0.2151767</c:v>
                </c:pt>
                <c:pt idx="2730">
                  <c:v>0.25088100000000002</c:v>
                </c:pt>
                <c:pt idx="2731">
                  <c:v>0.28624660000000002</c:v>
                </c:pt>
                <c:pt idx="2732">
                  <c:v>0.32100450000000003</c:v>
                </c:pt>
                <c:pt idx="2733">
                  <c:v>0.35488690000000001</c:v>
                </c:pt>
                <c:pt idx="2734">
                  <c:v>0.38762849999999999</c:v>
                </c:pt>
                <c:pt idx="2735">
                  <c:v>0.4189677</c:v>
                </c:pt>
                <c:pt idx="2736">
                  <c:v>0.44864799999999999</c:v>
                </c:pt>
                <c:pt idx="2737">
                  <c:v>0.47642119999999999</c:v>
                </c:pt>
                <c:pt idx="2738">
                  <c:v>0.50205140000000004</c:v>
                </c:pt>
                <c:pt idx="2739">
                  <c:v>0.52532040000000002</c:v>
                </c:pt>
                <c:pt idx="2740">
                  <c:v>0.54603239999999997</c:v>
                </c:pt>
                <c:pt idx="2741">
                  <c:v>0.56401829999999997</c:v>
                </c:pt>
                <c:pt idx="2742">
                  <c:v>0.57914069999999995</c:v>
                </c:pt>
                <c:pt idx="2743">
                  <c:v>0.59129810000000005</c:v>
                </c:pt>
                <c:pt idx="2744">
                  <c:v>0.60042779999999996</c:v>
                </c:pt>
                <c:pt idx="2745">
                  <c:v>0.60650729999999997</c:v>
                </c:pt>
                <c:pt idx="2746">
                  <c:v>0.60955369999999998</c:v>
                </c:pt>
                <c:pt idx="2747">
                  <c:v>0.60962320000000003</c:v>
                </c:pt>
                <c:pt idx="2748">
                  <c:v>0.60680889999999998</c:v>
                </c:pt>
                <c:pt idx="2749">
                  <c:v>0.60123870000000001</c:v>
                </c:pt>
                <c:pt idx="2750">
                  <c:v>0.59307030000000005</c:v>
                </c:pt>
                <c:pt idx="2751">
                  <c:v>0.58248690000000003</c:v>
                </c:pt>
                <c:pt idx="2752">
                  <c:v>0.56969130000000001</c:v>
                </c:pt>
                <c:pt idx="2753">
                  <c:v>0.5549018</c:v>
                </c:pt>
                <c:pt idx="2754">
                  <c:v>0.53834669999999996</c:v>
                </c:pt>
                <c:pt idx="2755">
                  <c:v>0.52026070000000002</c:v>
                </c:pt>
                <c:pt idx="2756">
                  <c:v>0.50088239999999995</c:v>
                </c:pt>
                <c:pt idx="2757">
                  <c:v>0.48045339999999997</c:v>
                </c:pt>
                <c:pt idx="2758">
                  <c:v>0.4592154</c:v>
                </c:pt>
                <c:pt idx="2759">
                  <c:v>0.4374091</c:v>
                </c:pt>
                <c:pt idx="2760">
                  <c:v>0.41527340000000001</c:v>
                </c:pt>
                <c:pt idx="2761">
                  <c:v>0.39304820000000001</c:v>
                </c:pt>
                <c:pt idx="2762">
                  <c:v>0.37097449999999998</c:v>
                </c:pt>
                <c:pt idx="2763">
                  <c:v>0.34929359999999998</c:v>
                </c:pt>
                <c:pt idx="2764">
                  <c:v>0.3282465</c:v>
                </c:pt>
                <c:pt idx="2765">
                  <c:v>0.30807440000000003</c:v>
                </c:pt>
                <c:pt idx="2766">
                  <c:v>0.28901789999999999</c:v>
                </c:pt>
                <c:pt idx="2767">
                  <c:v>0.27131490000000003</c:v>
                </c:pt>
                <c:pt idx="2768">
                  <c:v>0.25519770000000003</c:v>
                </c:pt>
                <c:pt idx="2769">
                  <c:v>0.2408913</c:v>
                </c:pt>
                <c:pt idx="2770">
                  <c:v>0.22860900000000001</c:v>
                </c:pt>
                <c:pt idx="2771">
                  <c:v>0.2185484</c:v>
                </c:pt>
                <c:pt idx="2772">
                  <c:v>0.2108854</c:v>
                </c:pt>
                <c:pt idx="2773">
                  <c:v>0.2057717</c:v>
                </c:pt>
                <c:pt idx="2774">
                  <c:v>0.20333090000000001</c:v>
                </c:pt>
                <c:pt idx="2775">
                  <c:v>0.20365510000000001</c:v>
                </c:pt>
                <c:pt idx="2776">
                  <c:v>0.20680309999999999</c:v>
                </c:pt>
                <c:pt idx="2777">
                  <c:v>0.21279790000000001</c:v>
                </c:pt>
                <c:pt idx="2778">
                  <c:v>0.22162689999999999</c:v>
                </c:pt>
                <c:pt idx="2779">
                  <c:v>0.23324210000000001</c:v>
                </c:pt>
                <c:pt idx="2780">
                  <c:v>0.24756040000000001</c:v>
                </c:pt>
                <c:pt idx="2781">
                  <c:v>0.26446540000000002</c:v>
                </c:pt>
                <c:pt idx="2782">
                  <c:v>0.28381010000000001</c:v>
                </c:pt>
                <c:pt idx="2783">
                  <c:v>0.30542059999999999</c:v>
                </c:pt>
                <c:pt idx="2784">
                  <c:v>0.32910089999999997</c:v>
                </c:pt>
                <c:pt idx="2785">
                  <c:v>0.3546358</c:v>
                </c:pt>
                <c:pt idx="2786">
                  <c:v>0.38179449999999998</c:v>
                </c:pt>
                <c:pt idx="2787">
                  <c:v>0.41033540000000002</c:v>
                </c:pt>
                <c:pt idx="2788">
                  <c:v>0.44000990000000001</c:v>
                </c:pt>
                <c:pt idx="2789">
                  <c:v>0.47056439999999999</c:v>
                </c:pt>
                <c:pt idx="2790">
                  <c:v>0.50174149999999995</c:v>
                </c:pt>
                <c:pt idx="2791">
                  <c:v>0.53328200000000003</c:v>
                </c:pt>
                <c:pt idx="2792">
                  <c:v>0.56492529999999996</c:v>
                </c:pt>
                <c:pt idx="2793">
                  <c:v>0.59641060000000001</c:v>
                </c:pt>
                <c:pt idx="2794">
                  <c:v>0.62747699999999995</c:v>
                </c:pt>
                <c:pt idx="2795">
                  <c:v>0.6578657</c:v>
                </c:pt>
                <c:pt idx="2796">
                  <c:v>0.68732130000000002</c:v>
                </c:pt>
                <c:pt idx="2797">
                  <c:v>0.71559130000000004</c:v>
                </c:pt>
                <c:pt idx="2798">
                  <c:v>0.74242629999999998</c:v>
                </c:pt>
                <c:pt idx="2799">
                  <c:v>0.76758280000000001</c:v>
                </c:pt>
                <c:pt idx="2800">
                  <c:v>0.79082540000000001</c:v>
                </c:pt>
                <c:pt idx="2801">
                  <c:v>0.81193029999999999</c:v>
                </c:pt>
                <c:pt idx="2802">
                  <c:v>0.83068889999999995</c:v>
                </c:pt>
                <c:pt idx="2803">
                  <c:v>0.846912</c:v>
                </c:pt>
                <c:pt idx="2804">
                  <c:v>0.86043409999999998</c:v>
                </c:pt>
                <c:pt idx="2805">
                  <c:v>0.87111760000000005</c:v>
                </c:pt>
                <c:pt idx="2806">
                  <c:v>0.87885679999999999</c:v>
                </c:pt>
                <c:pt idx="2807">
                  <c:v>0.8835807</c:v>
                </c:pt>
                <c:pt idx="2808">
                  <c:v>0.88525580000000004</c:v>
                </c:pt>
                <c:pt idx="2809">
                  <c:v>0.88388730000000004</c:v>
                </c:pt>
                <c:pt idx="2810">
                  <c:v>0.87951900000000005</c:v>
                </c:pt>
                <c:pt idx="2811">
                  <c:v>0.87223269999999997</c:v>
                </c:pt>
                <c:pt idx="2812">
                  <c:v>0.86214630000000003</c:v>
                </c:pt>
                <c:pt idx="2813">
                  <c:v>0.84941049999999996</c:v>
                </c:pt>
                <c:pt idx="2814">
                  <c:v>0.83420530000000004</c:v>
                </c:pt>
                <c:pt idx="2815">
                  <c:v>0.81673459999999998</c:v>
                </c:pt>
                <c:pt idx="2816">
                  <c:v>0.79722029999999999</c:v>
                </c:pt>
                <c:pt idx="2817">
                  <c:v>0.77589839999999999</c:v>
                </c:pt>
                <c:pt idx="2818">
                  <c:v>0.75301430000000003</c:v>
                </c:pt>
                <c:pt idx="2819">
                  <c:v>0.72881830000000003</c:v>
                </c:pt>
                <c:pt idx="2820">
                  <c:v>0.70356289999999999</c:v>
                </c:pt>
                <c:pt idx="2821">
                  <c:v>0.67750109999999997</c:v>
                </c:pt>
                <c:pt idx="2822">
                  <c:v>0.65088550000000001</c:v>
                </c:pt>
                <c:pt idx="2823">
                  <c:v>0.6239673</c:v>
                </c:pt>
                <c:pt idx="2824">
                  <c:v>0.59699769999999996</c:v>
                </c:pt>
                <c:pt idx="2825">
                  <c:v>0.57022839999999997</c:v>
                </c:pt>
                <c:pt idx="2826">
                  <c:v>0.54391109999999998</c:v>
                </c:pt>
                <c:pt idx="2827">
                  <c:v>0.51829769999999997</c:v>
                </c:pt>
                <c:pt idx="2828">
                  <c:v>0.49364039999999998</c:v>
                </c:pt>
                <c:pt idx="2829">
                  <c:v>0.47019300000000003</c:v>
                </c:pt>
                <c:pt idx="2830">
                  <c:v>0.44820860000000001</c:v>
                </c:pt>
                <c:pt idx="2831">
                  <c:v>0.42793700000000001</c:v>
                </c:pt>
                <c:pt idx="2832">
                  <c:v>0.40962159999999997</c:v>
                </c:pt>
                <c:pt idx="2833">
                  <c:v>0.39349489999999998</c:v>
                </c:pt>
                <c:pt idx="2834">
                  <c:v>0.3797741</c:v>
                </c:pt>
                <c:pt idx="2835">
                  <c:v>0.3686545</c:v>
                </c:pt>
                <c:pt idx="2836">
                  <c:v>0.36030479999999998</c:v>
                </c:pt>
                <c:pt idx="2837">
                  <c:v>0.3548617</c:v>
                </c:pt>
                <c:pt idx="2838">
                  <c:v>0.35242649999999998</c:v>
                </c:pt>
                <c:pt idx="2839">
                  <c:v>0.35306179999999998</c:v>
                </c:pt>
                <c:pt idx="2840">
                  <c:v>0.35678929999999998</c:v>
                </c:pt>
                <c:pt idx="2841">
                  <c:v>0.36359000000000002</c:v>
                </c:pt>
                <c:pt idx="2842">
                  <c:v>0.37340410000000002</c:v>
                </c:pt>
                <c:pt idx="2843">
                  <c:v>0.38613380000000003</c:v>
                </c:pt>
                <c:pt idx="2844">
                  <c:v>0.4016459</c:v>
                </c:pt>
                <c:pt idx="2845">
                  <c:v>0.41977560000000003</c:v>
                </c:pt>
                <c:pt idx="2846">
                  <c:v>0.44033109999999998</c:v>
                </c:pt>
                <c:pt idx="2847">
                  <c:v>0.46310020000000002</c:v>
                </c:pt>
                <c:pt idx="2848">
                  <c:v>0.48785479999999998</c:v>
                </c:pt>
                <c:pt idx="2849">
                  <c:v>0.51435549999999997</c:v>
                </c:pt>
                <c:pt idx="2850">
                  <c:v>0.54235549999999999</c:v>
                </c:pt>
                <c:pt idx="2851">
                  <c:v>0.5716038</c:v>
                </c:pt>
                <c:pt idx="2852">
                  <c:v>0.60184820000000006</c:v>
                </c:pt>
                <c:pt idx="2853">
                  <c:v>0.63283540000000005</c:v>
                </c:pt>
                <c:pt idx="2854">
                  <c:v>0.66431130000000005</c:v>
                </c:pt>
                <c:pt idx="2855">
                  <c:v>0.69602189999999997</c:v>
                </c:pt>
                <c:pt idx="2856">
                  <c:v>0.72771339999999995</c:v>
                </c:pt>
                <c:pt idx="2857">
                  <c:v>0.75913140000000001</c:v>
                </c:pt>
                <c:pt idx="2858">
                  <c:v>0.79002079999999997</c:v>
                </c:pt>
                <c:pt idx="2859">
                  <c:v>0.82012669999999999</c:v>
                </c:pt>
                <c:pt idx="2860">
                  <c:v>0.8491959</c:v>
                </c:pt>
                <c:pt idx="2861">
                  <c:v>0.87697720000000001</c:v>
                </c:pt>
                <c:pt idx="2862">
                  <c:v>0.90322230000000003</c:v>
                </c:pt>
                <c:pt idx="2863">
                  <c:v>0.92769069999999998</c:v>
                </c:pt>
                <c:pt idx="2864">
                  <c:v>0.95015360000000004</c:v>
                </c:pt>
                <c:pt idx="2865">
                  <c:v>0.97039759999999997</c:v>
                </c:pt>
                <c:pt idx="2866">
                  <c:v>0.98822840000000001</c:v>
                </c:pt>
                <c:pt idx="2867">
                  <c:v>1.003477</c:v>
                </c:pt>
                <c:pt idx="2868">
                  <c:v>1.016005</c:v>
                </c:pt>
                <c:pt idx="2869">
                  <c:v>1.025706</c:v>
                </c:pt>
                <c:pt idx="2870">
                  <c:v>1.032511</c:v>
                </c:pt>
                <c:pt idx="2871">
                  <c:v>1.036389</c:v>
                </c:pt>
                <c:pt idx="2872">
                  <c:v>1.037345</c:v>
                </c:pt>
                <c:pt idx="2873">
                  <c:v>1.035426</c:v>
                </c:pt>
                <c:pt idx="2874">
                  <c:v>1.030716</c:v>
                </c:pt>
                <c:pt idx="2875">
                  <c:v>1.023334</c:v>
                </c:pt>
                <c:pt idx="2876">
                  <c:v>1.0134300000000001</c:v>
                </c:pt>
                <c:pt idx="2877">
                  <c:v>1.0011840000000001</c:v>
                </c:pt>
                <c:pt idx="2878">
                  <c:v>0.98680049999999997</c:v>
                </c:pt>
                <c:pt idx="2879">
                  <c:v>0.97050150000000002</c:v>
                </c:pt>
                <c:pt idx="2880">
                  <c:v>0.95252139999999996</c:v>
                </c:pt>
                <c:pt idx="2881">
                  <c:v>0.93310349999999997</c:v>
                </c:pt>
                <c:pt idx="2882">
                  <c:v>0.91249720000000001</c:v>
                </c:pt>
                <c:pt idx="2883">
                  <c:v>0.89095599999999997</c:v>
                </c:pt>
                <c:pt idx="2884">
                  <c:v>0.86873549999999999</c:v>
                </c:pt>
                <c:pt idx="2885">
                  <c:v>0.84609160000000005</c:v>
                </c:pt>
                <c:pt idx="2886">
                  <c:v>0.82327980000000001</c:v>
                </c:pt>
                <c:pt idx="2887">
                  <c:v>0.80055509999999996</c:v>
                </c:pt>
                <c:pt idx="2888">
                  <c:v>0.77817230000000004</c:v>
                </c:pt>
                <c:pt idx="2889">
                  <c:v>0.75638780000000005</c:v>
                </c:pt>
                <c:pt idx="2890">
                  <c:v>0.73545879999999997</c:v>
                </c:pt>
                <c:pt idx="2891">
                  <c:v>0.71564119999999998</c:v>
                </c:pt>
                <c:pt idx="2892">
                  <c:v>0.69718800000000003</c:v>
                </c:pt>
                <c:pt idx="2893">
                  <c:v>0.6803477</c:v>
                </c:pt>
                <c:pt idx="2894">
                  <c:v>0.66536200000000001</c:v>
                </c:pt>
                <c:pt idx="2895">
                  <c:v>0.65246190000000004</c:v>
                </c:pt>
                <c:pt idx="2896">
                  <c:v>0.64186350000000003</c:v>
                </c:pt>
                <c:pt idx="2897">
                  <c:v>0.63376200000000005</c:v>
                </c:pt>
                <c:pt idx="2898">
                  <c:v>0.62832560000000004</c:v>
                </c:pt>
                <c:pt idx="2899">
                  <c:v>0.62569090000000005</c:v>
                </c:pt>
                <c:pt idx="2900">
                  <c:v>0.62595820000000002</c:v>
                </c:pt>
                <c:pt idx="2901">
                  <c:v>0.62918949999999996</c:v>
                </c:pt>
                <c:pt idx="2902">
                  <c:v>0.63540669999999999</c:v>
                </c:pt>
                <c:pt idx="2903">
                  <c:v>0.64459040000000001</c:v>
                </c:pt>
                <c:pt idx="2904">
                  <c:v>0.65668090000000001</c:v>
                </c:pt>
                <c:pt idx="2905">
                  <c:v>0.67157990000000001</c:v>
                </c:pt>
                <c:pt idx="2906">
                  <c:v>0.68915309999999996</c:v>
                </c:pt>
                <c:pt idx="2907">
                  <c:v>0.70923380000000003</c:v>
                </c:pt>
                <c:pt idx="2908">
                  <c:v>0.7316279</c:v>
                </c:pt>
                <c:pt idx="2909">
                  <c:v>0.75611919999999999</c:v>
                </c:pt>
                <c:pt idx="2910">
                  <c:v>0.78247610000000001</c:v>
                </c:pt>
                <c:pt idx="2911">
                  <c:v>0.81045699999999998</c:v>
                </c:pt>
                <c:pt idx="2912">
                  <c:v>0.83981459999999997</c:v>
                </c:pt>
                <c:pt idx="2913">
                  <c:v>0.87029809999999996</c:v>
                </c:pt>
                <c:pt idx="2914">
                  <c:v>0.90165600000000001</c:v>
                </c:pt>
                <c:pt idx="2915">
                  <c:v>0.93363910000000006</c:v>
                </c:pt>
                <c:pt idx="2916">
                  <c:v>0.96600140000000001</c:v>
                </c:pt>
                <c:pt idx="2917">
                  <c:v>0.99850059999999996</c:v>
                </c:pt>
                <c:pt idx="2918">
                  <c:v>1.030897</c:v>
                </c:pt>
                <c:pt idx="2919">
                  <c:v>1.0629519999999999</c:v>
                </c:pt>
                <c:pt idx="2920">
                  <c:v>1.094428</c:v>
                </c:pt>
                <c:pt idx="2921">
                  <c:v>1.1250869999999999</c:v>
                </c:pt>
                <c:pt idx="2922">
                  <c:v>1.154693</c:v>
                </c:pt>
                <c:pt idx="2923">
                  <c:v>1.1830099999999999</c:v>
                </c:pt>
                <c:pt idx="2924">
                  <c:v>1.2098089999999999</c:v>
                </c:pt>
                <c:pt idx="2925">
                  <c:v>1.234861</c:v>
                </c:pt>
                <c:pt idx="2926">
                  <c:v>1.257946</c:v>
                </c:pt>
                <c:pt idx="2927">
                  <c:v>1.278856</c:v>
                </c:pt>
                <c:pt idx="2928">
                  <c:v>1.2974000000000001</c:v>
                </c:pt>
                <c:pt idx="2929">
                  <c:v>1.31341</c:v>
                </c:pt>
                <c:pt idx="2930">
                  <c:v>1.3267420000000001</c:v>
                </c:pt>
                <c:pt idx="2931">
                  <c:v>1.3372839999999999</c:v>
                </c:pt>
                <c:pt idx="2932">
                  <c:v>1.3449549999999999</c:v>
                </c:pt>
                <c:pt idx="2933">
                  <c:v>1.3497129999999999</c:v>
                </c:pt>
                <c:pt idx="2934">
                  <c:v>1.3515520000000001</c:v>
                </c:pt>
                <c:pt idx="2935">
                  <c:v>1.350503</c:v>
                </c:pt>
                <c:pt idx="2936">
                  <c:v>1.346635</c:v>
                </c:pt>
                <c:pt idx="2937">
                  <c:v>1.3400479999999999</c:v>
                </c:pt>
                <c:pt idx="2938">
                  <c:v>1.330875</c:v>
                </c:pt>
                <c:pt idx="2939">
                  <c:v>1.3192790000000001</c:v>
                </c:pt>
                <c:pt idx="2940">
                  <c:v>1.3054410000000001</c:v>
                </c:pt>
                <c:pt idx="2941">
                  <c:v>1.2895639999999999</c:v>
                </c:pt>
                <c:pt idx="2942">
                  <c:v>1.271865</c:v>
                </c:pt>
                <c:pt idx="2943">
                  <c:v>1.25257</c:v>
                </c:pt>
                <c:pt idx="2944">
                  <c:v>1.2319089999999999</c:v>
                </c:pt>
                <c:pt idx="2945">
                  <c:v>1.2101189999999999</c:v>
                </c:pt>
                <c:pt idx="2946">
                  <c:v>1.1874359999999999</c:v>
                </c:pt>
                <c:pt idx="2947">
                  <c:v>1.1640980000000001</c:v>
                </c:pt>
                <c:pt idx="2948">
                  <c:v>1.140339</c:v>
                </c:pt>
                <c:pt idx="2949">
                  <c:v>1.116395</c:v>
                </c:pt>
                <c:pt idx="2950">
                  <c:v>1.0924990000000001</c:v>
                </c:pt>
                <c:pt idx="2951">
                  <c:v>1.068886</c:v>
                </c:pt>
                <c:pt idx="2952">
                  <c:v>1.0457879999999999</c:v>
                </c:pt>
                <c:pt idx="2953">
                  <c:v>1.0234369999999999</c:v>
                </c:pt>
                <c:pt idx="2954">
                  <c:v>1.002068</c:v>
                </c:pt>
                <c:pt idx="2955">
                  <c:v>0.98191360000000005</c:v>
                </c:pt>
                <c:pt idx="2956">
                  <c:v>0.96320380000000005</c:v>
                </c:pt>
                <c:pt idx="2957">
                  <c:v>0.94616710000000004</c:v>
                </c:pt>
                <c:pt idx="2958">
                  <c:v>0.93102720000000005</c:v>
                </c:pt>
                <c:pt idx="2959">
                  <c:v>0.91799940000000002</c:v>
                </c:pt>
                <c:pt idx="2960">
                  <c:v>0.90728640000000005</c:v>
                </c:pt>
                <c:pt idx="2961">
                  <c:v>0.89907479999999995</c:v>
                </c:pt>
                <c:pt idx="2962">
                  <c:v>0.89353050000000001</c:v>
                </c:pt>
                <c:pt idx="2963">
                  <c:v>0.89079390000000003</c:v>
                </c:pt>
                <c:pt idx="2964">
                  <c:v>0.89097610000000005</c:v>
                </c:pt>
                <c:pt idx="2965">
                  <c:v>0.89415500000000003</c:v>
                </c:pt>
                <c:pt idx="2966">
                  <c:v>0.90037310000000004</c:v>
                </c:pt>
                <c:pt idx="2967">
                  <c:v>0.90963530000000004</c:v>
                </c:pt>
                <c:pt idx="2968">
                  <c:v>0.92190810000000001</c:v>
                </c:pt>
                <c:pt idx="2969">
                  <c:v>0.93711990000000001</c:v>
                </c:pt>
                <c:pt idx="2970">
                  <c:v>0.95516179999999995</c:v>
                </c:pt>
                <c:pt idx="2971">
                  <c:v>0.97589029999999999</c:v>
                </c:pt>
                <c:pt idx="2972">
                  <c:v>0.99913070000000004</c:v>
                </c:pt>
                <c:pt idx="2973">
                  <c:v>1.0246820000000001</c:v>
                </c:pt>
                <c:pt idx="2974">
                  <c:v>1.052322</c:v>
                </c:pt>
                <c:pt idx="2975">
                  <c:v>1.0818099999999999</c:v>
                </c:pt>
                <c:pt idx="2976">
                  <c:v>1.112895</c:v>
                </c:pt>
                <c:pt idx="2977">
                  <c:v>1.145311</c:v>
                </c:pt>
                <c:pt idx="2978">
                  <c:v>1.1787879999999999</c:v>
                </c:pt>
                <c:pt idx="2979">
                  <c:v>1.213047</c:v>
                </c:pt>
                <c:pt idx="2980">
                  <c:v>1.2478070000000001</c:v>
                </c:pt>
                <c:pt idx="2981">
                  <c:v>1.28278</c:v>
                </c:pt>
                <c:pt idx="2982">
                  <c:v>1.317679</c:v>
                </c:pt>
                <c:pt idx="2983">
                  <c:v>1.3522110000000001</c:v>
                </c:pt>
                <c:pt idx="2984">
                  <c:v>1.3860840000000001</c:v>
                </c:pt>
                <c:pt idx="2985">
                  <c:v>1.419003</c:v>
                </c:pt>
                <c:pt idx="2986">
                  <c:v>1.4506790000000001</c:v>
                </c:pt>
                <c:pt idx="2987">
                  <c:v>1.4808250000000001</c:v>
                </c:pt>
                <c:pt idx="2988">
                  <c:v>1.5091639999999999</c:v>
                </c:pt>
                <c:pt idx="2989">
                  <c:v>1.5354289999999999</c:v>
                </c:pt>
                <c:pt idx="2990">
                  <c:v>1.5593729999999999</c:v>
                </c:pt>
                <c:pt idx="2991">
                  <c:v>1.580768</c:v>
                </c:pt>
                <c:pt idx="2992">
                  <c:v>1.599418</c:v>
                </c:pt>
                <c:pt idx="2993">
                  <c:v>1.615156</c:v>
                </c:pt>
                <c:pt idx="2994">
                  <c:v>1.6278539999999999</c:v>
                </c:pt>
                <c:pt idx="2995">
                  <c:v>1.6374230000000001</c:v>
                </c:pt>
                <c:pt idx="2996">
                  <c:v>1.6438159999999999</c:v>
                </c:pt>
                <c:pt idx="2997">
                  <c:v>1.6470279999999999</c:v>
                </c:pt>
                <c:pt idx="2998">
                  <c:v>1.647095</c:v>
                </c:pt>
                <c:pt idx="2999">
                  <c:v>1.644093</c:v>
                </c:pt>
                <c:pt idx="3000">
                  <c:v>1.6381380000000001</c:v>
                </c:pt>
                <c:pt idx="3001">
                  <c:v>1.6293789999999999</c:v>
                </c:pt>
                <c:pt idx="3002">
                  <c:v>1.617993</c:v>
                </c:pt>
                <c:pt idx="3003">
                  <c:v>1.604185</c:v>
                </c:pt>
                <c:pt idx="3004">
                  <c:v>1.5881780000000001</c:v>
                </c:pt>
                <c:pt idx="3005">
                  <c:v>1.570211</c:v>
                </c:pt>
                <c:pt idx="3006">
                  <c:v>1.5505310000000001</c:v>
                </c:pt>
                <c:pt idx="3007">
                  <c:v>1.5293909999999999</c:v>
                </c:pt>
                <c:pt idx="3008">
                  <c:v>1.5070460000000001</c:v>
                </c:pt>
                <c:pt idx="3009">
                  <c:v>1.483751</c:v>
                </c:pt>
                <c:pt idx="3010">
                  <c:v>1.459762</c:v>
                </c:pt>
                <c:pt idx="3011">
                  <c:v>1.4353340000000001</c:v>
                </c:pt>
                <c:pt idx="3012">
                  <c:v>1.41072</c:v>
                </c:pt>
                <c:pt idx="3013">
                  <c:v>1.386171</c:v>
                </c:pt>
                <c:pt idx="3014">
                  <c:v>1.361939</c:v>
                </c:pt>
                <c:pt idx="3015">
                  <c:v>1.3382700000000001</c:v>
                </c:pt>
                <c:pt idx="3016">
                  <c:v>1.3154110000000001</c:v>
                </c:pt>
                <c:pt idx="3017">
                  <c:v>1.293609</c:v>
                </c:pt>
                <c:pt idx="3018">
                  <c:v>1.2731049999999999</c:v>
                </c:pt>
                <c:pt idx="3019">
                  <c:v>1.2541340000000001</c:v>
                </c:pt>
                <c:pt idx="3020">
                  <c:v>1.2369239999999999</c:v>
                </c:pt>
                <c:pt idx="3021">
                  <c:v>1.2216880000000001</c:v>
                </c:pt>
                <c:pt idx="3022">
                  <c:v>1.2086250000000001</c:v>
                </c:pt>
                <c:pt idx="3023">
                  <c:v>1.1979109999999999</c:v>
                </c:pt>
                <c:pt idx="3024">
                  <c:v>1.189697</c:v>
                </c:pt>
                <c:pt idx="3025">
                  <c:v>1.184105</c:v>
                </c:pt>
                <c:pt idx="3026">
                  <c:v>1.181225</c:v>
                </c:pt>
                <c:pt idx="3027">
                  <c:v>1.1811100000000001</c:v>
                </c:pt>
                <c:pt idx="3028">
                  <c:v>1.1837800000000001</c:v>
                </c:pt>
                <c:pt idx="3029">
                  <c:v>1.1892160000000001</c:v>
                </c:pt>
                <c:pt idx="3030">
                  <c:v>1.1973670000000001</c:v>
                </c:pt>
                <c:pt idx="3031">
                  <c:v>1.2081459999999999</c:v>
                </c:pt>
                <c:pt idx="3032">
                  <c:v>1.221435</c:v>
                </c:pt>
                <c:pt idx="3033">
                  <c:v>1.23709</c:v>
                </c:pt>
                <c:pt idx="3034">
                  <c:v>1.254942</c:v>
                </c:pt>
                <c:pt idx="3035">
                  <c:v>1.274799</c:v>
                </c:pt>
                <c:pt idx="3036">
                  <c:v>1.2964580000000001</c:v>
                </c:pt>
                <c:pt idx="3037">
                  <c:v>1.3197030000000001</c:v>
                </c:pt>
                <c:pt idx="3038">
                  <c:v>1.3443080000000001</c:v>
                </c:pt>
                <c:pt idx="3039">
                  <c:v>1.370045</c:v>
                </c:pt>
                <c:pt idx="3040">
                  <c:v>1.396682</c:v>
                </c:pt>
                <c:pt idx="3041">
                  <c:v>1.423986</c:v>
                </c:pt>
                <c:pt idx="3042">
                  <c:v>1.4517199999999999</c:v>
                </c:pt>
                <c:pt idx="3043">
                  <c:v>1.4796499999999999</c:v>
                </c:pt>
                <c:pt idx="3044">
                  <c:v>1.5075369999999999</c:v>
                </c:pt>
                <c:pt idx="3045">
                  <c:v>1.5351440000000001</c:v>
                </c:pt>
                <c:pt idx="3046">
                  <c:v>1.562233</c:v>
                </c:pt>
                <c:pt idx="3047">
                  <c:v>1.5885609999999999</c:v>
                </c:pt>
                <c:pt idx="3048">
                  <c:v>1.6138859999999999</c:v>
                </c:pt>
                <c:pt idx="3049">
                  <c:v>1.637967</c:v>
                </c:pt>
                <c:pt idx="3050">
                  <c:v>1.6605620000000001</c:v>
                </c:pt>
                <c:pt idx="3051">
                  <c:v>1.6814359999999999</c:v>
                </c:pt>
                <c:pt idx="3052">
                  <c:v>1.700358</c:v>
                </c:pt>
                <c:pt idx="3053">
                  <c:v>1.7171129999999999</c:v>
                </c:pt>
                <c:pt idx="3054">
                  <c:v>1.731495</c:v>
                </c:pt>
                <c:pt idx="3055">
                  <c:v>1.7433270000000001</c:v>
                </c:pt>
                <c:pt idx="3056">
                  <c:v>1.7524519999999999</c:v>
                </c:pt>
                <c:pt idx="3057">
                  <c:v>1.75875</c:v>
                </c:pt>
                <c:pt idx="3058">
                  <c:v>1.76213</c:v>
                </c:pt>
                <c:pt idx="3059">
                  <c:v>1.7625440000000001</c:v>
                </c:pt>
                <c:pt idx="3060">
                  <c:v>1.7599769999999999</c:v>
                </c:pt>
                <c:pt idx="3061">
                  <c:v>1.7544569999999999</c:v>
                </c:pt>
                <c:pt idx="3062">
                  <c:v>1.746048</c:v>
                </c:pt>
                <c:pt idx="3063">
                  <c:v>1.734853</c:v>
                </c:pt>
                <c:pt idx="3064">
                  <c:v>1.7210080000000001</c:v>
                </c:pt>
                <c:pt idx="3065">
                  <c:v>1.704677</c:v>
                </c:pt>
                <c:pt idx="3066">
                  <c:v>1.686053</c:v>
                </c:pt>
                <c:pt idx="3067">
                  <c:v>1.6653469999999999</c:v>
                </c:pt>
                <c:pt idx="3068">
                  <c:v>1.642787</c:v>
                </c:pt>
                <c:pt idx="3069">
                  <c:v>1.618611</c:v>
                </c:pt>
                <c:pt idx="3070">
                  <c:v>1.593067</c:v>
                </c:pt>
                <c:pt idx="3071">
                  <c:v>1.5664039999999999</c:v>
                </c:pt>
                <c:pt idx="3072">
                  <c:v>1.5388759999999999</c:v>
                </c:pt>
                <c:pt idx="3073">
                  <c:v>1.5107409999999999</c:v>
                </c:pt>
                <c:pt idx="3074">
                  <c:v>1.482254</c:v>
                </c:pt>
                <c:pt idx="3075">
                  <c:v>1.453673</c:v>
                </c:pt>
                <c:pt idx="3076">
                  <c:v>1.4252560000000001</c:v>
                </c:pt>
                <c:pt idx="3077">
                  <c:v>1.3972610000000001</c:v>
                </c:pt>
                <c:pt idx="3078">
                  <c:v>1.3699490000000001</c:v>
                </c:pt>
                <c:pt idx="3079">
                  <c:v>1.3435779999999999</c:v>
                </c:pt>
                <c:pt idx="3080">
                  <c:v>1.3184039999999999</c:v>
                </c:pt>
                <c:pt idx="3081">
                  <c:v>1.294681</c:v>
                </c:pt>
                <c:pt idx="3082">
                  <c:v>1.2726500000000001</c:v>
                </c:pt>
                <c:pt idx="3083">
                  <c:v>1.252548</c:v>
                </c:pt>
                <c:pt idx="3084">
                  <c:v>1.234591</c:v>
                </c:pt>
                <c:pt idx="3085">
                  <c:v>1.2189779999999999</c:v>
                </c:pt>
                <c:pt idx="3086">
                  <c:v>1.2058789999999999</c:v>
                </c:pt>
                <c:pt idx="3087">
                  <c:v>1.1954290000000001</c:v>
                </c:pt>
                <c:pt idx="3088">
                  <c:v>1.1877310000000001</c:v>
                </c:pt>
                <c:pt idx="3089">
                  <c:v>1.182844</c:v>
                </c:pt>
                <c:pt idx="3090">
                  <c:v>1.1807909999999999</c:v>
                </c:pt>
                <c:pt idx="3091">
                  <c:v>1.181551</c:v>
                </c:pt>
                <c:pt idx="3092">
                  <c:v>1.1850670000000001</c:v>
                </c:pt>
                <c:pt idx="3093">
                  <c:v>1.191241</c:v>
                </c:pt>
                <c:pt idx="3094">
                  <c:v>1.199945</c:v>
                </c:pt>
                <c:pt idx="3095">
                  <c:v>1.2110209999999999</c:v>
                </c:pt>
                <c:pt idx="3096">
                  <c:v>1.224289</c:v>
                </c:pt>
                <c:pt idx="3097">
                  <c:v>1.2395480000000001</c:v>
                </c:pt>
                <c:pt idx="3098">
                  <c:v>1.2565900000000001</c:v>
                </c:pt>
                <c:pt idx="3099">
                  <c:v>1.2751969999999999</c:v>
                </c:pt>
                <c:pt idx="3100">
                  <c:v>1.2951539999999999</c:v>
                </c:pt>
                <c:pt idx="3101">
                  <c:v>1.3162450000000001</c:v>
                </c:pt>
                <c:pt idx="3102">
                  <c:v>1.33826</c:v>
                </c:pt>
                <c:pt idx="3103">
                  <c:v>1.3609929999999999</c:v>
                </c:pt>
                <c:pt idx="3104">
                  <c:v>1.3842460000000001</c:v>
                </c:pt>
                <c:pt idx="3105">
                  <c:v>1.407826</c:v>
                </c:pt>
                <c:pt idx="3106">
                  <c:v>1.4315420000000001</c:v>
                </c:pt>
                <c:pt idx="3107">
                  <c:v>1.455206</c:v>
                </c:pt>
                <c:pt idx="3108">
                  <c:v>1.4786319999999999</c:v>
                </c:pt>
                <c:pt idx="3109">
                  <c:v>1.501628</c:v>
                </c:pt>
                <c:pt idx="3110">
                  <c:v>1.524003</c:v>
                </c:pt>
                <c:pt idx="3111">
                  <c:v>1.5455570000000001</c:v>
                </c:pt>
                <c:pt idx="3112">
                  <c:v>1.5660879999999999</c:v>
                </c:pt>
                <c:pt idx="3113">
                  <c:v>1.5853889999999999</c:v>
                </c:pt>
                <c:pt idx="3114">
                  <c:v>1.6032459999999999</c:v>
                </c:pt>
                <c:pt idx="3115">
                  <c:v>1.619445</c:v>
                </c:pt>
                <c:pt idx="3116">
                  <c:v>1.633775</c:v>
                </c:pt>
                <c:pt idx="3117">
                  <c:v>1.6460300000000001</c:v>
                </c:pt>
                <c:pt idx="3118">
                  <c:v>1.656018</c:v>
                </c:pt>
                <c:pt idx="3119">
                  <c:v>1.663564</c:v>
                </c:pt>
                <c:pt idx="3120">
                  <c:v>1.6685140000000001</c:v>
                </c:pt>
                <c:pt idx="3121">
                  <c:v>1.6707430000000001</c:v>
                </c:pt>
                <c:pt idx="3122">
                  <c:v>1.6701569999999999</c:v>
                </c:pt>
                <c:pt idx="3123">
                  <c:v>1.666698</c:v>
                </c:pt>
                <c:pt idx="3124">
                  <c:v>1.6603460000000001</c:v>
                </c:pt>
                <c:pt idx="3125">
                  <c:v>1.651119</c:v>
                </c:pt>
                <c:pt idx="3126">
                  <c:v>1.6390800000000001</c:v>
                </c:pt>
                <c:pt idx="3127">
                  <c:v>1.6243289999999999</c:v>
                </c:pt>
                <c:pt idx="3128">
                  <c:v>1.6070009999999999</c:v>
                </c:pt>
                <c:pt idx="3129">
                  <c:v>1.5872679999999999</c:v>
                </c:pt>
                <c:pt idx="3130">
                  <c:v>1.5653269999999999</c:v>
                </c:pt>
                <c:pt idx="3131">
                  <c:v>1.541398</c:v>
                </c:pt>
                <c:pt idx="3132">
                  <c:v>1.5157229999999999</c:v>
                </c:pt>
                <c:pt idx="3133">
                  <c:v>1.4885550000000001</c:v>
                </c:pt>
                <c:pt idx="3134">
                  <c:v>1.4601580000000001</c:v>
                </c:pt>
                <c:pt idx="3135">
                  <c:v>1.430801</c:v>
                </c:pt>
                <c:pt idx="3136">
                  <c:v>1.400757</c:v>
                </c:pt>
                <c:pt idx="3137">
                  <c:v>1.370304</c:v>
                </c:pt>
                <c:pt idx="3138">
                  <c:v>1.339726</c:v>
                </c:pt>
                <c:pt idx="3139">
                  <c:v>1.309307</c:v>
                </c:pt>
                <c:pt idx="3140">
                  <c:v>1.2793350000000001</c:v>
                </c:pt>
                <c:pt idx="3141">
                  <c:v>1.2500960000000001</c:v>
                </c:pt>
                <c:pt idx="3142">
                  <c:v>1.2218789999999999</c:v>
                </c:pt>
                <c:pt idx="3143">
                  <c:v>1.194974</c:v>
                </c:pt>
                <c:pt idx="3144">
                  <c:v>1.1696740000000001</c:v>
                </c:pt>
                <c:pt idx="3145">
                  <c:v>1.1462650000000001</c:v>
                </c:pt>
                <c:pt idx="3146">
                  <c:v>1.125027</c:v>
                </c:pt>
                <c:pt idx="3147">
                  <c:v>1.106228</c:v>
                </c:pt>
                <c:pt idx="3148">
                  <c:v>1.0901209999999999</c:v>
                </c:pt>
                <c:pt idx="3149">
                  <c:v>1.076938</c:v>
                </c:pt>
                <c:pt idx="3150">
                  <c:v>1.0668820000000001</c:v>
                </c:pt>
                <c:pt idx="3151">
                  <c:v>1.060125</c:v>
                </c:pt>
                <c:pt idx="3152">
                  <c:v>1.056797</c:v>
                </c:pt>
                <c:pt idx="3153">
                  <c:v>1.056988</c:v>
                </c:pt>
                <c:pt idx="3154">
                  <c:v>1.0607409999999999</c:v>
                </c:pt>
                <c:pt idx="3155">
                  <c:v>1.0680529999999999</c:v>
                </c:pt>
                <c:pt idx="3156">
                  <c:v>1.0788720000000001</c:v>
                </c:pt>
                <c:pt idx="3157">
                  <c:v>1.093102</c:v>
                </c:pt>
                <c:pt idx="3158">
                  <c:v>1.1106009999999999</c:v>
                </c:pt>
                <c:pt idx="3159">
                  <c:v>1.131186</c:v>
                </c:pt>
                <c:pt idx="3160">
                  <c:v>1.1546400000000001</c:v>
                </c:pt>
                <c:pt idx="3161">
                  <c:v>1.180714</c:v>
                </c:pt>
                <c:pt idx="3162">
                  <c:v>1.20913</c:v>
                </c:pt>
                <c:pt idx="3163">
                  <c:v>1.239595</c:v>
                </c:pt>
                <c:pt idx="3164">
                  <c:v>1.271803</c:v>
                </c:pt>
                <c:pt idx="3165">
                  <c:v>1.3054380000000001</c:v>
                </c:pt>
                <c:pt idx="3166">
                  <c:v>1.340179</c:v>
                </c:pt>
                <c:pt idx="3167">
                  <c:v>1.3757010000000001</c:v>
                </c:pt>
                <c:pt idx="3168">
                  <c:v>1.4116759999999999</c:v>
                </c:pt>
                <c:pt idx="3169">
                  <c:v>1.4477770000000001</c:v>
                </c:pt>
                <c:pt idx="3170">
                  <c:v>1.483676</c:v>
                </c:pt>
                <c:pt idx="3171">
                  <c:v>1.5190520000000001</c:v>
                </c:pt>
                <c:pt idx="3172">
                  <c:v>1.5535829999999999</c:v>
                </c:pt>
                <c:pt idx="3173">
                  <c:v>1.5869519999999999</c:v>
                </c:pt>
                <c:pt idx="3174">
                  <c:v>1.618846</c:v>
                </c:pt>
                <c:pt idx="3175">
                  <c:v>1.6489609999999999</c:v>
                </c:pt>
                <c:pt idx="3176">
                  <c:v>1.677009</c:v>
                </c:pt>
                <c:pt idx="3177">
                  <c:v>1.702717</c:v>
                </c:pt>
                <c:pt idx="3178">
                  <c:v>1.725835</c:v>
                </c:pt>
                <c:pt idx="3179">
                  <c:v>1.746138</c:v>
                </c:pt>
                <c:pt idx="3180">
                  <c:v>1.763436</c:v>
                </c:pt>
                <c:pt idx="3181">
                  <c:v>1.777577</c:v>
                </c:pt>
                <c:pt idx="3182">
                  <c:v>1.7884500000000001</c:v>
                </c:pt>
                <c:pt idx="3183">
                  <c:v>1.79599</c:v>
                </c:pt>
                <c:pt idx="3184">
                  <c:v>1.8001780000000001</c:v>
                </c:pt>
                <c:pt idx="3185">
                  <c:v>1.8010390000000001</c:v>
                </c:pt>
                <c:pt idx="3186">
                  <c:v>1.79864</c:v>
                </c:pt>
                <c:pt idx="3187">
                  <c:v>1.793088</c:v>
                </c:pt>
                <c:pt idx="3188">
                  <c:v>1.784524</c:v>
                </c:pt>
                <c:pt idx="3189">
                  <c:v>1.7731170000000001</c:v>
                </c:pt>
                <c:pt idx="3190">
                  <c:v>1.759061</c:v>
                </c:pt>
                <c:pt idx="3191">
                  <c:v>1.7425649999999999</c:v>
                </c:pt>
                <c:pt idx="3192">
                  <c:v>1.7238530000000001</c:v>
                </c:pt>
                <c:pt idx="3193">
                  <c:v>1.7031529999999999</c:v>
                </c:pt>
                <c:pt idx="3194">
                  <c:v>1.680698</c:v>
                </c:pt>
                <c:pt idx="3195">
                  <c:v>1.656717</c:v>
                </c:pt>
                <c:pt idx="3196">
                  <c:v>1.6314360000000001</c:v>
                </c:pt>
                <c:pt idx="3197">
                  <c:v>1.6050800000000001</c:v>
                </c:pt>
                <c:pt idx="3198">
                  <c:v>1.577868</c:v>
                </c:pt>
                <c:pt idx="3199">
                  <c:v>1.550017</c:v>
                </c:pt>
                <c:pt idx="3200">
                  <c:v>1.521741</c:v>
                </c:pt>
                <c:pt idx="3201">
                  <c:v>1.493252</c:v>
                </c:pt>
                <c:pt idx="3202">
                  <c:v>1.4647619999999999</c:v>
                </c:pt>
                <c:pt idx="3203">
                  <c:v>1.4364889999999999</c:v>
                </c:pt>
                <c:pt idx="3204">
                  <c:v>1.4086510000000001</c:v>
                </c:pt>
                <c:pt idx="3205">
                  <c:v>1.381472</c:v>
                </c:pt>
                <c:pt idx="3206">
                  <c:v>1.355175</c:v>
                </c:pt>
                <c:pt idx="3207">
                  <c:v>1.3299879999999999</c:v>
                </c:pt>
                <c:pt idx="3208">
                  <c:v>1.3061389999999999</c:v>
                </c:pt>
                <c:pt idx="3209">
                  <c:v>1.283855</c:v>
                </c:pt>
                <c:pt idx="3210">
                  <c:v>1.2633570000000001</c:v>
                </c:pt>
                <c:pt idx="3211">
                  <c:v>1.2448520000000001</c:v>
                </c:pt>
                <c:pt idx="3212">
                  <c:v>1.228532</c:v>
                </c:pt>
                <c:pt idx="3213">
                  <c:v>1.214569</c:v>
                </c:pt>
                <c:pt idx="3214">
                  <c:v>1.2031050000000001</c:v>
                </c:pt>
                <c:pt idx="3215">
                  <c:v>1.194256</c:v>
                </c:pt>
                <c:pt idx="3216">
                  <c:v>1.188099</c:v>
                </c:pt>
                <c:pt idx="3217">
                  <c:v>1.1846760000000001</c:v>
                </c:pt>
                <c:pt idx="3218">
                  <c:v>1.183991</c:v>
                </c:pt>
                <c:pt idx="3219">
                  <c:v>1.186008</c:v>
                </c:pt>
                <c:pt idx="3220">
                  <c:v>1.19065</c:v>
                </c:pt>
                <c:pt idx="3221">
                  <c:v>1.1978070000000001</c:v>
                </c:pt>
                <c:pt idx="3222">
                  <c:v>1.2073320000000001</c:v>
                </c:pt>
                <c:pt idx="3223">
                  <c:v>1.2190510000000001</c:v>
                </c:pt>
                <c:pt idx="3224">
                  <c:v>1.2327650000000001</c:v>
                </c:pt>
                <c:pt idx="3225">
                  <c:v>1.248259</c:v>
                </c:pt>
                <c:pt idx="3226">
                  <c:v>1.265299</c:v>
                </c:pt>
                <c:pt idx="3227">
                  <c:v>1.2836449999999999</c:v>
                </c:pt>
                <c:pt idx="3228">
                  <c:v>1.30305</c:v>
                </c:pt>
                <c:pt idx="3229">
                  <c:v>1.3232630000000001</c:v>
                </c:pt>
                <c:pt idx="3230">
                  <c:v>1.3440350000000001</c:v>
                </c:pt>
                <c:pt idx="3231">
                  <c:v>1.3651139999999999</c:v>
                </c:pt>
                <c:pt idx="3232">
                  <c:v>1.38625</c:v>
                </c:pt>
                <c:pt idx="3233">
                  <c:v>1.4071899999999999</c:v>
                </c:pt>
                <c:pt idx="3234">
                  <c:v>1.4276819999999999</c:v>
                </c:pt>
                <c:pt idx="3235">
                  <c:v>1.4474750000000001</c:v>
                </c:pt>
                <c:pt idx="3236">
                  <c:v>1.466318</c:v>
                </c:pt>
                <c:pt idx="3237">
                  <c:v>1.4839640000000001</c:v>
                </c:pt>
                <c:pt idx="3238">
                  <c:v>1.500162</c:v>
                </c:pt>
                <c:pt idx="3239">
                  <c:v>1.5146679999999999</c:v>
                </c:pt>
                <c:pt idx="3240">
                  <c:v>1.527244</c:v>
                </c:pt>
                <c:pt idx="3241">
                  <c:v>1.5376609999999999</c:v>
                </c:pt>
                <c:pt idx="3242">
                  <c:v>1.5457080000000001</c:v>
                </c:pt>
                <c:pt idx="3243">
                  <c:v>1.551193</c:v>
                </c:pt>
                <c:pt idx="3244">
                  <c:v>1.5539510000000001</c:v>
                </c:pt>
                <c:pt idx="3245">
                  <c:v>1.553847</c:v>
                </c:pt>
                <c:pt idx="3246">
                  <c:v>1.550783</c:v>
                </c:pt>
                <c:pt idx="3247">
                  <c:v>1.544699</c:v>
                </c:pt>
                <c:pt idx="3248">
                  <c:v>1.535579</c:v>
                </c:pt>
                <c:pt idx="3249">
                  <c:v>1.523447</c:v>
                </c:pt>
                <c:pt idx="3250">
                  <c:v>1.5083709999999999</c:v>
                </c:pt>
                <c:pt idx="3251">
                  <c:v>1.490461</c:v>
                </c:pt>
                <c:pt idx="3252">
                  <c:v>1.469867</c:v>
                </c:pt>
                <c:pt idx="3253">
                  <c:v>1.446774</c:v>
                </c:pt>
                <c:pt idx="3254">
                  <c:v>1.4213960000000001</c:v>
                </c:pt>
                <c:pt idx="3255">
                  <c:v>1.393975</c:v>
                </c:pt>
                <c:pt idx="3256">
                  <c:v>1.3647670000000001</c:v>
                </c:pt>
                <c:pt idx="3257">
                  <c:v>1.3340460000000001</c:v>
                </c:pt>
                <c:pt idx="3258">
                  <c:v>1.30209</c:v>
                </c:pt>
                <c:pt idx="3259">
                  <c:v>1.2691840000000001</c:v>
                </c:pt>
                <c:pt idx="3260">
                  <c:v>1.235608</c:v>
                </c:pt>
                <c:pt idx="3261">
                  <c:v>1.2016420000000001</c:v>
                </c:pt>
                <c:pt idx="3262">
                  <c:v>1.1675629999999999</c:v>
                </c:pt>
                <c:pt idx="3263">
                  <c:v>1.133642</c:v>
                </c:pt>
                <c:pt idx="3264">
                  <c:v>1.1001430000000001</c:v>
                </c:pt>
                <c:pt idx="3265">
                  <c:v>1.067326</c:v>
                </c:pt>
                <c:pt idx="3266">
                  <c:v>1.035442</c:v>
                </c:pt>
                <c:pt idx="3267">
                  <c:v>1.0047410000000001</c:v>
                </c:pt>
                <c:pt idx="3268">
                  <c:v>0.97546100000000002</c:v>
                </c:pt>
                <c:pt idx="3269">
                  <c:v>0.94783519999999999</c:v>
                </c:pt>
                <c:pt idx="3270">
                  <c:v>0.92208440000000003</c:v>
                </c:pt>
                <c:pt idx="3271">
                  <c:v>0.89841839999999995</c:v>
                </c:pt>
                <c:pt idx="3272">
                  <c:v>0.87703240000000005</c:v>
                </c:pt>
                <c:pt idx="3273">
                  <c:v>0.85810390000000003</c:v>
                </c:pt>
                <c:pt idx="3274">
                  <c:v>0.84178920000000002</c:v>
                </c:pt>
                <c:pt idx="3275">
                  <c:v>0.82821940000000005</c:v>
                </c:pt>
                <c:pt idx="3276">
                  <c:v>0.81749649999999996</c:v>
                </c:pt>
                <c:pt idx="3277">
                  <c:v>0.80969210000000003</c:v>
                </c:pt>
                <c:pt idx="3278">
                  <c:v>0.80484549999999999</c:v>
                </c:pt>
                <c:pt idx="3279">
                  <c:v>0.80296310000000004</c:v>
                </c:pt>
                <c:pt idx="3280">
                  <c:v>0.8040178</c:v>
                </c:pt>
                <c:pt idx="3281">
                  <c:v>0.80795019999999995</c:v>
                </c:pt>
                <c:pt idx="3282">
                  <c:v>0.81466970000000005</c:v>
                </c:pt>
                <c:pt idx="3283">
                  <c:v>0.82405729999999999</c:v>
                </c:pt>
                <c:pt idx="3284">
                  <c:v>0.83596769999999998</c:v>
                </c:pt>
                <c:pt idx="3285">
                  <c:v>0.85023309999999996</c:v>
                </c:pt>
                <c:pt idx="3286">
                  <c:v>0.86666670000000001</c:v>
                </c:pt>
                <c:pt idx="3287">
                  <c:v>0.8850671</c:v>
                </c:pt>
                <c:pt idx="3288">
                  <c:v>0.905223</c:v>
                </c:pt>
                <c:pt idx="3289">
                  <c:v>0.9269153</c:v>
                </c:pt>
                <c:pt idx="3290">
                  <c:v>0.94991919999999996</c:v>
                </c:pt>
                <c:pt idx="3291">
                  <c:v>0.97400640000000005</c:v>
                </c:pt>
                <c:pt idx="3292">
                  <c:v>0.99894669999999997</c:v>
                </c:pt>
                <c:pt idx="3293">
                  <c:v>1.0245089999999999</c:v>
                </c:pt>
                <c:pt idx="3294">
                  <c:v>1.0504629999999999</c:v>
                </c:pt>
                <c:pt idx="3295">
                  <c:v>1.076576</c:v>
                </c:pt>
                <c:pt idx="3296">
                  <c:v>1.1026130000000001</c:v>
                </c:pt>
                <c:pt idx="3297">
                  <c:v>1.1283380000000001</c:v>
                </c:pt>
                <c:pt idx="3298">
                  <c:v>1.153511</c:v>
                </c:pt>
                <c:pt idx="3299">
                  <c:v>1.1778900000000001</c:v>
                </c:pt>
                <c:pt idx="3300">
                  <c:v>1.2012339999999999</c:v>
                </c:pt>
                <c:pt idx="3301">
                  <c:v>1.2233000000000001</c:v>
                </c:pt>
                <c:pt idx="3302">
                  <c:v>1.2438439999999999</c:v>
                </c:pt>
                <c:pt idx="3303">
                  <c:v>1.2626280000000001</c:v>
                </c:pt>
                <c:pt idx="3304">
                  <c:v>1.2794209999999999</c:v>
                </c:pt>
                <c:pt idx="3305">
                  <c:v>1.2940039999999999</c:v>
                </c:pt>
                <c:pt idx="3306">
                  <c:v>1.3061799999999999</c:v>
                </c:pt>
                <c:pt idx="3307">
                  <c:v>1.315771</c:v>
                </c:pt>
                <c:pt idx="3308">
                  <c:v>1.3226290000000001</c:v>
                </c:pt>
                <c:pt idx="3309">
                  <c:v>1.3266389999999999</c:v>
                </c:pt>
                <c:pt idx="3310">
                  <c:v>1.327718</c:v>
                </c:pt>
                <c:pt idx="3311">
                  <c:v>1.325825</c:v>
                </c:pt>
                <c:pt idx="3312">
                  <c:v>1.320954</c:v>
                </c:pt>
                <c:pt idx="3313">
                  <c:v>1.313142</c:v>
                </c:pt>
                <c:pt idx="3314">
                  <c:v>1.30246</c:v>
                </c:pt>
                <c:pt idx="3315">
                  <c:v>1.2890159999999999</c:v>
                </c:pt>
                <c:pt idx="3316">
                  <c:v>1.2729509999999999</c:v>
                </c:pt>
                <c:pt idx="3317">
                  <c:v>1.254434</c:v>
                </c:pt>
                <c:pt idx="3318">
                  <c:v>1.2336549999999999</c:v>
                </c:pt>
                <c:pt idx="3319">
                  <c:v>1.2108239999999999</c:v>
                </c:pt>
                <c:pt idx="3320">
                  <c:v>1.1861660000000001</c:v>
                </c:pt>
                <c:pt idx="3321">
                  <c:v>1.159913</c:v>
                </c:pt>
                <c:pt idx="3322">
                  <c:v>1.1323080000000001</c:v>
                </c:pt>
                <c:pt idx="3323">
                  <c:v>1.1035980000000001</c:v>
                </c:pt>
                <c:pt idx="3324">
                  <c:v>1.0740350000000001</c:v>
                </c:pt>
                <c:pt idx="3325">
                  <c:v>1.0438730000000001</c:v>
                </c:pt>
                <c:pt idx="3326">
                  <c:v>1.013369</c:v>
                </c:pt>
                <c:pt idx="3327">
                  <c:v>0.98278719999999997</c:v>
                </c:pt>
                <c:pt idx="3328">
                  <c:v>0.95239039999999997</c:v>
                </c:pt>
                <c:pt idx="3329">
                  <c:v>0.92244590000000004</c:v>
                </c:pt>
                <c:pt idx="3330">
                  <c:v>0.89322290000000004</c:v>
                </c:pt>
                <c:pt idx="3331">
                  <c:v>0.86499360000000003</c:v>
                </c:pt>
                <c:pt idx="3332">
                  <c:v>0.83803159999999999</c:v>
                </c:pt>
                <c:pt idx="3333">
                  <c:v>0.81260750000000004</c:v>
                </c:pt>
                <c:pt idx="3334">
                  <c:v>0.7889853</c:v>
                </c:pt>
                <c:pt idx="3335">
                  <c:v>0.76741899999999996</c:v>
                </c:pt>
                <c:pt idx="3336">
                  <c:v>0.74814760000000002</c:v>
                </c:pt>
                <c:pt idx="3337">
                  <c:v>0.73139050000000005</c:v>
                </c:pt>
                <c:pt idx="3338">
                  <c:v>0.7173408</c:v>
                </c:pt>
                <c:pt idx="3339">
                  <c:v>0.70616040000000002</c:v>
                </c:pt>
                <c:pt idx="3340">
                  <c:v>0.69797509999999996</c:v>
                </c:pt>
                <c:pt idx="3341">
                  <c:v>0.69287240000000005</c:v>
                </c:pt>
                <c:pt idx="3342">
                  <c:v>0.69089940000000005</c:v>
                </c:pt>
                <c:pt idx="3343">
                  <c:v>0.69206219999999996</c:v>
                </c:pt>
                <c:pt idx="3344">
                  <c:v>0.69632609999999995</c:v>
                </c:pt>
                <c:pt idx="3345">
                  <c:v>0.70361680000000004</c:v>
                </c:pt>
                <c:pt idx="3346">
                  <c:v>0.71382369999999995</c:v>
                </c:pt>
                <c:pt idx="3347">
                  <c:v>0.72680259999999997</c:v>
                </c:pt>
                <c:pt idx="3348">
                  <c:v>0.74238040000000005</c:v>
                </c:pt>
                <c:pt idx="3349">
                  <c:v>0.76035960000000002</c:v>
                </c:pt>
                <c:pt idx="3350">
                  <c:v>0.78052359999999998</c:v>
                </c:pt>
                <c:pt idx="3351">
                  <c:v>0.80264340000000001</c:v>
                </c:pt>
                <c:pt idx="3352">
                  <c:v>0.82648149999999998</c:v>
                </c:pt>
                <c:pt idx="3353">
                  <c:v>0.85179499999999997</c:v>
                </c:pt>
                <c:pt idx="3354">
                  <c:v>0.87833810000000001</c:v>
                </c:pt>
                <c:pt idx="3355">
                  <c:v>0.90586310000000003</c:v>
                </c:pt>
                <c:pt idx="3356">
                  <c:v>0.93412249999999997</c:v>
                </c:pt>
                <c:pt idx="3357">
                  <c:v>0.96287020000000001</c:v>
                </c:pt>
                <c:pt idx="3358">
                  <c:v>0.99186110000000005</c:v>
                </c:pt>
                <c:pt idx="3359">
                  <c:v>1.020851</c:v>
                </c:pt>
                <c:pt idx="3360">
                  <c:v>1.0495939999999999</c:v>
                </c:pt>
                <c:pt idx="3361">
                  <c:v>1.0778449999999999</c:v>
                </c:pt>
                <c:pt idx="3362">
                  <c:v>1.105356</c:v>
                </c:pt>
                <c:pt idx="3363">
                  <c:v>1.1318790000000001</c:v>
                </c:pt>
                <c:pt idx="3364">
                  <c:v>1.1571709999999999</c:v>
                </c:pt>
                <c:pt idx="3365">
                  <c:v>1.1809879999999999</c:v>
                </c:pt>
                <c:pt idx="3366">
                  <c:v>1.203095</c:v>
                </c:pt>
                <c:pt idx="3367">
                  <c:v>1.2232620000000001</c:v>
                </c:pt>
                <c:pt idx="3368">
                  <c:v>1.2412719999999999</c:v>
                </c:pt>
                <c:pt idx="3369">
                  <c:v>1.256931</c:v>
                </c:pt>
                <c:pt idx="3370">
                  <c:v>1.2700629999999999</c:v>
                </c:pt>
                <c:pt idx="3371">
                  <c:v>1.2805249999999999</c:v>
                </c:pt>
                <c:pt idx="3372">
                  <c:v>1.288206</c:v>
                </c:pt>
                <c:pt idx="3373">
                  <c:v>1.2930280000000001</c:v>
                </c:pt>
                <c:pt idx="3374">
                  <c:v>1.2949550000000001</c:v>
                </c:pt>
                <c:pt idx="3375">
                  <c:v>1.2939879999999999</c:v>
                </c:pt>
                <c:pt idx="3376">
                  <c:v>1.29017</c:v>
                </c:pt>
                <c:pt idx="3377">
                  <c:v>1.2835829999999999</c:v>
                </c:pt>
                <c:pt idx="3378">
                  <c:v>1.274348</c:v>
                </c:pt>
                <c:pt idx="3379">
                  <c:v>1.2626189999999999</c:v>
                </c:pt>
                <c:pt idx="3380">
                  <c:v>1.248583</c:v>
                </c:pt>
                <c:pt idx="3381">
                  <c:v>1.2324539999999999</c:v>
                </c:pt>
                <c:pt idx="3382">
                  <c:v>1.2144619999999999</c:v>
                </c:pt>
                <c:pt idx="3383">
                  <c:v>1.194858</c:v>
                </c:pt>
                <c:pt idx="3384">
                  <c:v>1.1738999999999999</c:v>
                </c:pt>
                <c:pt idx="3385">
                  <c:v>1.1518520000000001</c:v>
                </c:pt>
                <c:pt idx="3386">
                  <c:v>1.128984</c:v>
                </c:pt>
                <c:pt idx="3387">
                  <c:v>1.1055699999999999</c:v>
                </c:pt>
                <c:pt idx="3388">
                  <c:v>1.0818829999999999</c:v>
                </c:pt>
                <c:pt idx="3389">
                  <c:v>1.058195</c:v>
                </c:pt>
                <c:pt idx="3390">
                  <c:v>1.03478</c:v>
                </c:pt>
                <c:pt idx="3391">
                  <c:v>1.011911</c:v>
                </c:pt>
                <c:pt idx="3392">
                  <c:v>0.98986229999999997</c:v>
                </c:pt>
                <c:pt idx="3393">
                  <c:v>0.9689044</c:v>
                </c:pt>
                <c:pt idx="3394">
                  <c:v>0.94930619999999999</c:v>
                </c:pt>
                <c:pt idx="3395">
                  <c:v>0.93133339999999998</c:v>
                </c:pt>
                <c:pt idx="3396">
                  <c:v>0.91524609999999995</c:v>
                </c:pt>
                <c:pt idx="3397">
                  <c:v>0.90129590000000004</c:v>
                </c:pt>
                <c:pt idx="3398">
                  <c:v>0.88972110000000004</c:v>
                </c:pt>
                <c:pt idx="3399">
                  <c:v>0.88074169999999996</c:v>
                </c:pt>
                <c:pt idx="3400">
                  <c:v>0.87455459999999996</c:v>
                </c:pt>
                <c:pt idx="3401">
                  <c:v>0.8713284</c:v>
                </c:pt>
                <c:pt idx="3402">
                  <c:v>0.8711991</c:v>
                </c:pt>
                <c:pt idx="3403">
                  <c:v>0.87426579999999998</c:v>
                </c:pt>
                <c:pt idx="3404">
                  <c:v>0.88058769999999997</c:v>
                </c:pt>
                <c:pt idx="3405">
                  <c:v>0.89018240000000004</c:v>
                </c:pt>
                <c:pt idx="3406">
                  <c:v>0.90302490000000002</c:v>
                </c:pt>
                <c:pt idx="3407">
                  <c:v>0.91904889999999995</c:v>
                </c:pt>
                <c:pt idx="3408">
                  <c:v>0.93814750000000002</c:v>
                </c:pt>
                <c:pt idx="3409">
                  <c:v>0.96017580000000002</c:v>
                </c:pt>
                <c:pt idx="3410">
                  <c:v>0.98495529999999998</c:v>
                </c:pt>
                <c:pt idx="3411">
                  <c:v>1.0122789999999999</c:v>
                </c:pt>
                <c:pt idx="3412">
                  <c:v>1.041914</c:v>
                </c:pt>
                <c:pt idx="3413">
                  <c:v>1.073609</c:v>
                </c:pt>
                <c:pt idx="3414">
                  <c:v>1.1070979999999999</c:v>
                </c:pt>
                <c:pt idx="3415">
                  <c:v>1.1421060000000001</c:v>
                </c:pt>
                <c:pt idx="3416">
                  <c:v>1.178353</c:v>
                </c:pt>
                <c:pt idx="3417">
                  <c:v>1.2155530000000001</c:v>
                </c:pt>
                <c:pt idx="3418">
                  <c:v>1.253423</c:v>
                </c:pt>
                <c:pt idx="3419">
                  <c:v>1.2916749999999999</c:v>
                </c:pt>
                <c:pt idx="3420">
                  <c:v>1.330023</c:v>
                </c:pt>
                <c:pt idx="3421">
                  <c:v>1.36818</c:v>
                </c:pt>
                <c:pt idx="3422">
                  <c:v>1.405859</c:v>
                </c:pt>
                <c:pt idx="3423">
                  <c:v>1.442774</c:v>
                </c:pt>
                <c:pt idx="3424">
                  <c:v>1.4786410000000001</c:v>
                </c:pt>
                <c:pt idx="3425">
                  <c:v>1.5131779999999999</c:v>
                </c:pt>
                <c:pt idx="3426">
                  <c:v>1.5461009999999999</c:v>
                </c:pt>
                <c:pt idx="3427">
                  <c:v>1.5771379999999999</c:v>
                </c:pt>
                <c:pt idx="3428">
                  <c:v>1.60602</c:v>
                </c:pt>
                <c:pt idx="3429">
                  <c:v>1.6324939999999999</c:v>
                </c:pt>
                <c:pt idx="3430">
                  <c:v>1.6563239999999999</c:v>
                </c:pt>
                <c:pt idx="3431">
                  <c:v>1.677297</c:v>
                </c:pt>
                <c:pt idx="3432">
                  <c:v>1.6952259999999999</c:v>
                </c:pt>
                <c:pt idx="3433">
                  <c:v>1.709956</c:v>
                </c:pt>
                <c:pt idx="3434">
                  <c:v>1.721371</c:v>
                </c:pt>
                <c:pt idx="3435">
                  <c:v>1.7293940000000001</c:v>
                </c:pt>
                <c:pt idx="3436">
                  <c:v>1.7339899999999999</c:v>
                </c:pt>
                <c:pt idx="3437">
                  <c:v>1.7351650000000001</c:v>
                </c:pt>
                <c:pt idx="3438">
                  <c:v>1.7329699999999999</c:v>
                </c:pt>
                <c:pt idx="3439">
                  <c:v>1.7274940000000001</c:v>
                </c:pt>
                <c:pt idx="3440">
                  <c:v>1.7188650000000001</c:v>
                </c:pt>
                <c:pt idx="3441">
                  <c:v>1.707247</c:v>
                </c:pt>
                <c:pt idx="3442">
                  <c:v>1.692831</c:v>
                </c:pt>
                <c:pt idx="3443">
                  <c:v>1.675837</c:v>
                </c:pt>
                <c:pt idx="3444">
                  <c:v>1.6565030000000001</c:v>
                </c:pt>
                <c:pt idx="3445">
                  <c:v>1.6350830000000001</c:v>
                </c:pt>
                <c:pt idx="3446">
                  <c:v>1.6118429999999999</c:v>
                </c:pt>
                <c:pt idx="3447">
                  <c:v>1.5870569999999999</c:v>
                </c:pt>
                <c:pt idx="3448">
                  <c:v>1.561002</c:v>
                </c:pt>
                <c:pt idx="3449">
                  <c:v>1.5339590000000001</c:v>
                </c:pt>
                <c:pt idx="3450">
                  <c:v>1.5062089999999999</c:v>
                </c:pt>
                <c:pt idx="3451">
                  <c:v>1.478032</c:v>
                </c:pt>
                <c:pt idx="3452">
                  <c:v>1.4497119999999999</c:v>
                </c:pt>
                <c:pt idx="3453">
                  <c:v>1.4215279999999999</c:v>
                </c:pt>
                <c:pt idx="3454">
                  <c:v>1.3937600000000001</c:v>
                </c:pt>
                <c:pt idx="3455">
                  <c:v>1.36669</c:v>
                </c:pt>
                <c:pt idx="3456">
                  <c:v>1.3405959999999999</c:v>
                </c:pt>
                <c:pt idx="3457">
                  <c:v>1.315753</c:v>
                </c:pt>
                <c:pt idx="3458">
                  <c:v>1.292435</c:v>
                </c:pt>
                <c:pt idx="3459">
                  <c:v>1.270905</c:v>
                </c:pt>
                <c:pt idx="3460">
                  <c:v>1.2514160000000001</c:v>
                </c:pt>
                <c:pt idx="3461">
                  <c:v>1.2342070000000001</c:v>
                </c:pt>
                <c:pt idx="3462">
                  <c:v>1.2194990000000001</c:v>
                </c:pt>
                <c:pt idx="3463">
                  <c:v>1.207487</c:v>
                </c:pt>
                <c:pt idx="3464">
                  <c:v>1.1983360000000001</c:v>
                </c:pt>
                <c:pt idx="3465">
                  <c:v>1.1921809999999999</c:v>
                </c:pt>
                <c:pt idx="3466">
                  <c:v>1.1891149999999999</c:v>
                </c:pt>
                <c:pt idx="3467">
                  <c:v>1.1891959999999999</c:v>
                </c:pt>
                <c:pt idx="3468">
                  <c:v>1.1924399999999999</c:v>
                </c:pt>
                <c:pt idx="3469">
                  <c:v>1.1988239999999999</c:v>
                </c:pt>
                <c:pt idx="3470">
                  <c:v>1.2082850000000001</c:v>
                </c:pt>
                <c:pt idx="3471">
                  <c:v>1.2207239999999999</c:v>
                </c:pt>
                <c:pt idx="3472">
                  <c:v>1.2360100000000001</c:v>
                </c:pt>
                <c:pt idx="3473">
                  <c:v>1.253979</c:v>
                </c:pt>
                <c:pt idx="3474">
                  <c:v>1.274443</c:v>
                </c:pt>
                <c:pt idx="3475">
                  <c:v>1.2971969999999999</c:v>
                </c:pt>
                <c:pt idx="3476">
                  <c:v>1.3220149999999999</c:v>
                </c:pt>
                <c:pt idx="3477">
                  <c:v>1.3486640000000001</c:v>
                </c:pt>
                <c:pt idx="3478">
                  <c:v>1.3769020000000001</c:v>
                </c:pt>
                <c:pt idx="3479">
                  <c:v>1.40648</c:v>
                </c:pt>
                <c:pt idx="3480">
                  <c:v>1.437147</c:v>
                </c:pt>
                <c:pt idx="3481">
                  <c:v>1.4686490000000001</c:v>
                </c:pt>
                <c:pt idx="3482">
                  <c:v>1.500732</c:v>
                </c:pt>
                <c:pt idx="3483">
                  <c:v>1.5331379999999999</c:v>
                </c:pt>
                <c:pt idx="3484">
                  <c:v>1.565609</c:v>
                </c:pt>
                <c:pt idx="3485">
                  <c:v>1.5978859999999999</c:v>
                </c:pt>
                <c:pt idx="3486">
                  <c:v>1.6297079999999999</c:v>
                </c:pt>
                <c:pt idx="3487">
                  <c:v>1.6608149999999999</c:v>
                </c:pt>
                <c:pt idx="3488">
                  <c:v>1.6909479999999999</c:v>
                </c:pt>
                <c:pt idx="3489">
                  <c:v>1.719851</c:v>
                </c:pt>
                <c:pt idx="3490">
                  <c:v>1.7472719999999999</c:v>
                </c:pt>
                <c:pt idx="3491">
                  <c:v>1.772967</c:v>
                </c:pt>
                <c:pt idx="3492">
                  <c:v>1.7967070000000001</c:v>
                </c:pt>
                <c:pt idx="3493">
                  <c:v>1.8182739999999999</c:v>
                </c:pt>
                <c:pt idx="3494">
                  <c:v>1.8374760000000001</c:v>
                </c:pt>
                <c:pt idx="3495">
                  <c:v>1.8541430000000001</c:v>
                </c:pt>
                <c:pt idx="3496">
                  <c:v>1.868136</c:v>
                </c:pt>
                <c:pt idx="3497">
                  <c:v>1.8793470000000001</c:v>
                </c:pt>
                <c:pt idx="3498">
                  <c:v>1.8877060000000001</c:v>
                </c:pt>
                <c:pt idx="3499">
                  <c:v>1.8931770000000001</c:v>
                </c:pt>
                <c:pt idx="3500">
                  <c:v>1.895764</c:v>
                </c:pt>
                <c:pt idx="3501">
                  <c:v>1.895505</c:v>
                </c:pt>
                <c:pt idx="3502">
                  <c:v>1.8924749999999999</c:v>
                </c:pt>
                <c:pt idx="3503">
                  <c:v>1.886784</c:v>
                </c:pt>
                <c:pt idx="3504">
                  <c:v>1.878571</c:v>
                </c:pt>
                <c:pt idx="3505">
                  <c:v>1.868001</c:v>
                </c:pt>
                <c:pt idx="3506">
                  <c:v>1.8552630000000001</c:v>
                </c:pt>
                <c:pt idx="3507">
                  <c:v>1.840562</c:v>
                </c:pt>
                <c:pt idx="3508">
                  <c:v>1.8241160000000001</c:v>
                </c:pt>
                <c:pt idx="3509">
                  <c:v>1.806152</c:v>
                </c:pt>
                <c:pt idx="3510">
                  <c:v>1.7868999999999999</c:v>
                </c:pt>
                <c:pt idx="3511">
                  <c:v>1.7665930000000001</c:v>
                </c:pt>
                <c:pt idx="3512">
                  <c:v>1.7454670000000001</c:v>
                </c:pt>
                <c:pt idx="3513">
                  <c:v>1.723754</c:v>
                </c:pt>
                <c:pt idx="3514">
                  <c:v>1.7016880000000001</c:v>
                </c:pt>
                <c:pt idx="3515">
                  <c:v>1.6795009999999999</c:v>
                </c:pt>
                <c:pt idx="3516">
                  <c:v>1.657424</c:v>
                </c:pt>
                <c:pt idx="3517">
                  <c:v>1.6356869999999999</c:v>
                </c:pt>
                <c:pt idx="3518">
                  <c:v>1.61452</c:v>
                </c:pt>
                <c:pt idx="3519">
                  <c:v>1.5941559999999999</c:v>
                </c:pt>
                <c:pt idx="3520">
                  <c:v>1.574824</c:v>
                </c:pt>
                <c:pt idx="3521">
                  <c:v>1.5567550000000001</c:v>
                </c:pt>
                <c:pt idx="3522">
                  <c:v>1.540178</c:v>
                </c:pt>
                <c:pt idx="3523">
                  <c:v>1.5253159999999999</c:v>
                </c:pt>
                <c:pt idx="3524">
                  <c:v>1.5123850000000001</c:v>
                </c:pt>
                <c:pt idx="3525">
                  <c:v>1.5015860000000001</c:v>
                </c:pt>
                <c:pt idx="3526">
                  <c:v>1.493107</c:v>
                </c:pt>
                <c:pt idx="3527">
                  <c:v>1.487109</c:v>
                </c:pt>
                <c:pt idx="3528">
                  <c:v>1.4837290000000001</c:v>
                </c:pt>
                <c:pt idx="3529">
                  <c:v>1.4830719999999999</c:v>
                </c:pt>
                <c:pt idx="3530">
                  <c:v>1.485206</c:v>
                </c:pt>
                <c:pt idx="3531">
                  <c:v>1.490164</c:v>
                </c:pt>
                <c:pt idx="3532">
                  <c:v>1.49794</c:v>
                </c:pt>
                <c:pt idx="3533">
                  <c:v>1.5084869999999999</c:v>
                </c:pt>
                <c:pt idx="3534">
                  <c:v>1.5217210000000001</c:v>
                </c:pt>
                <c:pt idx="3535">
                  <c:v>1.5375190000000001</c:v>
                </c:pt>
                <c:pt idx="3536">
                  <c:v>1.555725</c:v>
                </c:pt>
                <c:pt idx="3537">
                  <c:v>1.576155</c:v>
                </c:pt>
                <c:pt idx="3538">
                  <c:v>1.5985990000000001</c:v>
                </c:pt>
                <c:pt idx="3539">
                  <c:v>1.6228309999999999</c:v>
                </c:pt>
                <c:pt idx="3540">
                  <c:v>1.648611</c:v>
                </c:pt>
                <c:pt idx="3541">
                  <c:v>1.675694</c:v>
                </c:pt>
                <c:pt idx="3542">
                  <c:v>1.703829</c:v>
                </c:pt>
                <c:pt idx="3543">
                  <c:v>1.732766</c:v>
                </c:pt>
                <c:pt idx="3544">
                  <c:v>1.7622549999999999</c:v>
                </c:pt>
                <c:pt idx="3545">
                  <c:v>1.7920529999999999</c:v>
                </c:pt>
                <c:pt idx="3546">
                  <c:v>1.8219160000000001</c:v>
                </c:pt>
                <c:pt idx="3547">
                  <c:v>1.8516049999999999</c:v>
                </c:pt>
                <c:pt idx="3548">
                  <c:v>1.8808830000000001</c:v>
                </c:pt>
                <c:pt idx="3549">
                  <c:v>1.9095150000000001</c:v>
                </c:pt>
                <c:pt idx="3550">
                  <c:v>1.9372670000000001</c:v>
                </c:pt>
                <c:pt idx="3551">
                  <c:v>1.9639089999999999</c:v>
                </c:pt>
                <c:pt idx="3552">
                  <c:v>1.9892099999999999</c:v>
                </c:pt>
                <c:pt idx="3553">
                  <c:v>2.0129450000000002</c:v>
                </c:pt>
                <c:pt idx="3554">
                  <c:v>2.034891</c:v>
                </c:pt>
                <c:pt idx="3555">
                  <c:v>2.0548380000000002</c:v>
                </c:pt>
                <c:pt idx="3556">
                  <c:v>2.0725850000000001</c:v>
                </c:pt>
                <c:pt idx="3557">
                  <c:v>2.0879539999999999</c:v>
                </c:pt>
                <c:pt idx="3558">
                  <c:v>2.1007859999999998</c:v>
                </c:pt>
                <c:pt idx="3559">
                  <c:v>2.1109520000000002</c:v>
                </c:pt>
                <c:pt idx="3560">
                  <c:v>2.1183540000000001</c:v>
                </c:pt>
                <c:pt idx="3561">
                  <c:v>2.1229279999999999</c:v>
                </c:pt>
                <c:pt idx="3562">
                  <c:v>2.1246499999999999</c:v>
                </c:pt>
                <c:pt idx="3563">
                  <c:v>2.1235309999999998</c:v>
                </c:pt>
                <c:pt idx="3564">
                  <c:v>2.119621</c:v>
                </c:pt>
                <c:pt idx="3565">
                  <c:v>2.1130059999999999</c:v>
                </c:pt>
                <c:pt idx="3566">
                  <c:v>2.1038049999999999</c:v>
                </c:pt>
                <c:pt idx="3567">
                  <c:v>2.092168</c:v>
                </c:pt>
                <c:pt idx="3568">
                  <c:v>2.0782699999999998</c:v>
                </c:pt>
                <c:pt idx="3569">
                  <c:v>2.0623070000000001</c:v>
                </c:pt>
                <c:pt idx="3570">
                  <c:v>2.0444930000000001</c:v>
                </c:pt>
                <c:pt idx="3571">
                  <c:v>2.0250490000000001</c:v>
                </c:pt>
                <c:pt idx="3572">
                  <c:v>2.0042080000000002</c:v>
                </c:pt>
                <c:pt idx="3573">
                  <c:v>1.982205</c:v>
                </c:pt>
                <c:pt idx="3574">
                  <c:v>1.9592769999999999</c:v>
                </c:pt>
                <c:pt idx="3575">
                  <c:v>1.935662</c:v>
                </c:pt>
                <c:pt idx="3576">
                  <c:v>1.911599</c:v>
                </c:pt>
                <c:pt idx="3577">
                  <c:v>1.8873260000000001</c:v>
                </c:pt>
                <c:pt idx="3578">
                  <c:v>1.8630800000000001</c:v>
                </c:pt>
                <c:pt idx="3579">
                  <c:v>1.8391</c:v>
                </c:pt>
                <c:pt idx="3580">
                  <c:v>1.815623</c:v>
                </c:pt>
                <c:pt idx="3581">
                  <c:v>1.792888</c:v>
                </c:pt>
                <c:pt idx="3582">
                  <c:v>1.771131</c:v>
                </c:pt>
                <c:pt idx="3583">
                  <c:v>1.750588</c:v>
                </c:pt>
                <c:pt idx="3584">
                  <c:v>1.7314909999999999</c:v>
                </c:pt>
                <c:pt idx="3585">
                  <c:v>1.7140649999999999</c:v>
                </c:pt>
                <c:pt idx="3586">
                  <c:v>1.6985250000000001</c:v>
                </c:pt>
                <c:pt idx="3587">
                  <c:v>1.685073</c:v>
                </c:pt>
                <c:pt idx="3588">
                  <c:v>1.6738930000000001</c:v>
                </c:pt>
                <c:pt idx="3589">
                  <c:v>1.665144</c:v>
                </c:pt>
                <c:pt idx="3590">
                  <c:v>1.65896</c:v>
                </c:pt>
                <c:pt idx="3591">
                  <c:v>1.6554450000000001</c:v>
                </c:pt>
                <c:pt idx="3592">
                  <c:v>1.6546700000000001</c:v>
                </c:pt>
                <c:pt idx="3593">
                  <c:v>1.656671</c:v>
                </c:pt>
                <c:pt idx="3594">
                  <c:v>1.6614469999999999</c:v>
                </c:pt>
                <c:pt idx="3595">
                  <c:v>1.668965</c:v>
                </c:pt>
                <c:pt idx="3596">
                  <c:v>1.6791579999999999</c:v>
                </c:pt>
                <c:pt idx="3597">
                  <c:v>1.691926</c:v>
                </c:pt>
                <c:pt idx="3598">
                  <c:v>1.7071419999999999</c:v>
                </c:pt>
                <c:pt idx="3599">
                  <c:v>1.724655</c:v>
                </c:pt>
                <c:pt idx="3600">
                  <c:v>1.744292</c:v>
                </c:pt>
                <c:pt idx="3601">
                  <c:v>1.7658659999999999</c:v>
                </c:pt>
                <c:pt idx="3602">
                  <c:v>1.789175</c:v>
                </c:pt>
                <c:pt idx="3603">
                  <c:v>1.814012</c:v>
                </c:pt>
                <c:pt idx="3604">
                  <c:v>1.8401609999999999</c:v>
                </c:pt>
                <c:pt idx="3605">
                  <c:v>1.867405</c:v>
                </c:pt>
                <c:pt idx="3606">
                  <c:v>1.8955230000000001</c:v>
                </c:pt>
                <c:pt idx="3607">
                  <c:v>1.9242950000000001</c:v>
                </c:pt>
                <c:pt idx="3608">
                  <c:v>1.953498</c:v>
                </c:pt>
                <c:pt idx="3609">
                  <c:v>1.9829060000000001</c:v>
                </c:pt>
                <c:pt idx="3610">
                  <c:v>2.0122939999999998</c:v>
                </c:pt>
                <c:pt idx="3611">
                  <c:v>2.0414330000000001</c:v>
                </c:pt>
                <c:pt idx="3612">
                  <c:v>2.0700910000000001</c:v>
                </c:pt>
                <c:pt idx="3613">
                  <c:v>2.0980340000000002</c:v>
                </c:pt>
                <c:pt idx="3614">
                  <c:v>2.1250260000000001</c:v>
                </c:pt>
                <c:pt idx="3615">
                  <c:v>2.15083</c:v>
                </c:pt>
                <c:pt idx="3616">
                  <c:v>2.175208</c:v>
                </c:pt>
                <c:pt idx="3617">
                  <c:v>2.1979259999999998</c:v>
                </c:pt>
                <c:pt idx="3618">
                  <c:v>2.2187600000000001</c:v>
                </c:pt>
                <c:pt idx="3619">
                  <c:v>2.2374939999999999</c:v>
                </c:pt>
                <c:pt idx="3620">
                  <c:v>2.2539310000000001</c:v>
                </c:pt>
                <c:pt idx="3621">
                  <c:v>2.2678959999999999</c:v>
                </c:pt>
                <c:pt idx="3622">
                  <c:v>2.279239</c:v>
                </c:pt>
                <c:pt idx="3623">
                  <c:v>2.2878440000000002</c:v>
                </c:pt>
                <c:pt idx="3624">
                  <c:v>2.293628</c:v>
                </c:pt>
                <c:pt idx="3625">
                  <c:v>2.2965469999999999</c:v>
                </c:pt>
                <c:pt idx="3626">
                  <c:v>2.2965960000000001</c:v>
                </c:pt>
                <c:pt idx="3627">
                  <c:v>2.293809</c:v>
                </c:pt>
                <c:pt idx="3628">
                  <c:v>2.2882609999999999</c:v>
                </c:pt>
                <c:pt idx="3629">
                  <c:v>2.280062</c:v>
                </c:pt>
                <c:pt idx="3630">
                  <c:v>2.2693590000000001</c:v>
                </c:pt>
                <c:pt idx="3631">
                  <c:v>2.2563240000000002</c:v>
                </c:pt>
                <c:pt idx="3632">
                  <c:v>2.241158</c:v>
                </c:pt>
                <c:pt idx="3633">
                  <c:v>2.2240790000000001</c:v>
                </c:pt>
                <c:pt idx="3634">
                  <c:v>2.2053180000000001</c:v>
                </c:pt>
                <c:pt idx="3635">
                  <c:v>2.1851150000000001</c:v>
                </c:pt>
                <c:pt idx="3636">
                  <c:v>2.163713</c:v>
                </c:pt>
                <c:pt idx="3637">
                  <c:v>2.141359</c:v>
                </c:pt>
                <c:pt idx="3638">
                  <c:v>2.1182989999999999</c:v>
                </c:pt>
                <c:pt idx="3639">
                  <c:v>2.0947779999999998</c:v>
                </c:pt>
                <c:pt idx="3640">
                  <c:v>2.071043</c:v>
                </c:pt>
                <c:pt idx="3641">
                  <c:v>2.0473379999999999</c:v>
                </c:pt>
                <c:pt idx="3642">
                  <c:v>2.0239099999999999</c:v>
                </c:pt>
                <c:pt idx="3643">
                  <c:v>2.0010050000000001</c:v>
                </c:pt>
                <c:pt idx="3644">
                  <c:v>1.978872</c:v>
                </c:pt>
                <c:pt idx="3645">
                  <c:v>1.9577610000000001</c:v>
                </c:pt>
                <c:pt idx="3646">
                  <c:v>1.937924</c:v>
                </c:pt>
                <c:pt idx="3647">
                  <c:v>1.9196139999999999</c:v>
                </c:pt>
                <c:pt idx="3648">
                  <c:v>1.903078</c:v>
                </c:pt>
                <c:pt idx="3649">
                  <c:v>1.888555</c:v>
                </c:pt>
                <c:pt idx="3650">
                  <c:v>1.8762760000000001</c:v>
                </c:pt>
                <c:pt idx="3651">
                  <c:v>1.8664499999999999</c:v>
                </c:pt>
                <c:pt idx="3652">
                  <c:v>1.859264</c:v>
                </c:pt>
                <c:pt idx="3653">
                  <c:v>1.854876</c:v>
                </c:pt>
                <c:pt idx="3654">
                  <c:v>1.853407</c:v>
                </c:pt>
                <c:pt idx="3655">
                  <c:v>1.854946</c:v>
                </c:pt>
                <c:pt idx="3656">
                  <c:v>1.8595349999999999</c:v>
                </c:pt>
                <c:pt idx="3657">
                  <c:v>1.867181</c:v>
                </c:pt>
                <c:pt idx="3658">
                  <c:v>1.877845</c:v>
                </c:pt>
                <c:pt idx="3659">
                  <c:v>1.8914500000000001</c:v>
                </c:pt>
                <c:pt idx="3660">
                  <c:v>1.9078790000000001</c:v>
                </c:pt>
                <c:pt idx="3661">
                  <c:v>1.9269810000000001</c:v>
                </c:pt>
                <c:pt idx="3662">
                  <c:v>1.948574</c:v>
                </c:pt>
                <c:pt idx="3663">
                  <c:v>1.97245</c:v>
                </c:pt>
                <c:pt idx="3664">
                  <c:v>1.998383</c:v>
                </c:pt>
                <c:pt idx="3665">
                  <c:v>2.0261309999999999</c:v>
                </c:pt>
                <c:pt idx="3666">
                  <c:v>2.055444</c:v>
                </c:pt>
                <c:pt idx="3667">
                  <c:v>2.0860629999999998</c:v>
                </c:pt>
                <c:pt idx="3668">
                  <c:v>2.1177290000000002</c:v>
                </c:pt>
                <c:pt idx="3669">
                  <c:v>2.1501809999999999</c:v>
                </c:pt>
                <c:pt idx="3670">
                  <c:v>2.183157</c:v>
                </c:pt>
                <c:pt idx="3671">
                  <c:v>2.2164000000000001</c:v>
                </c:pt>
                <c:pt idx="3672">
                  <c:v>2.2496529999999999</c:v>
                </c:pt>
                <c:pt idx="3673">
                  <c:v>2.2826559999999998</c:v>
                </c:pt>
                <c:pt idx="3674">
                  <c:v>2.3151549999999999</c:v>
                </c:pt>
                <c:pt idx="3675">
                  <c:v>2.3468939999999998</c:v>
                </c:pt>
                <c:pt idx="3676">
                  <c:v>2.3776199999999998</c:v>
                </c:pt>
                <c:pt idx="3677">
                  <c:v>2.4070830000000001</c:v>
                </c:pt>
                <c:pt idx="3678">
                  <c:v>2.4350399999999999</c:v>
                </c:pt>
                <c:pt idx="3679">
                  <c:v>2.4612500000000002</c:v>
                </c:pt>
                <c:pt idx="3680">
                  <c:v>2.4854850000000002</c:v>
                </c:pt>
                <c:pt idx="3681">
                  <c:v>2.50753</c:v>
                </c:pt>
                <c:pt idx="3682">
                  <c:v>2.5271889999999999</c:v>
                </c:pt>
                <c:pt idx="3683">
                  <c:v>2.544289</c:v>
                </c:pt>
                <c:pt idx="3684">
                  <c:v>2.5586880000000001</c:v>
                </c:pt>
                <c:pt idx="3685">
                  <c:v>2.5702720000000001</c:v>
                </c:pt>
                <c:pt idx="3686">
                  <c:v>2.5789650000000002</c:v>
                </c:pt>
                <c:pt idx="3687">
                  <c:v>2.584727</c:v>
                </c:pt>
                <c:pt idx="3688">
                  <c:v>2.5875569999999999</c:v>
                </c:pt>
                <c:pt idx="3689">
                  <c:v>2.587491</c:v>
                </c:pt>
                <c:pt idx="3690">
                  <c:v>2.5846010000000001</c:v>
                </c:pt>
                <c:pt idx="3691">
                  <c:v>2.5789939999999998</c:v>
                </c:pt>
                <c:pt idx="3692">
                  <c:v>2.5708090000000001</c:v>
                </c:pt>
                <c:pt idx="3693">
                  <c:v>2.5602100000000001</c:v>
                </c:pt>
                <c:pt idx="3694">
                  <c:v>2.5473840000000001</c:v>
                </c:pt>
                <c:pt idx="3695">
                  <c:v>2.5325359999999999</c:v>
                </c:pt>
                <c:pt idx="3696">
                  <c:v>2.5158839999999998</c:v>
                </c:pt>
                <c:pt idx="3697">
                  <c:v>2.497655</c:v>
                </c:pt>
                <c:pt idx="3698">
                  <c:v>2.4780799999999998</c:v>
                </c:pt>
                <c:pt idx="3699">
                  <c:v>2.4573939999999999</c:v>
                </c:pt>
                <c:pt idx="3700">
                  <c:v>2.4358309999999999</c:v>
                </c:pt>
                <c:pt idx="3701">
                  <c:v>2.4136250000000001</c:v>
                </c:pt>
                <c:pt idx="3702">
                  <c:v>2.3910100000000001</c:v>
                </c:pt>
                <c:pt idx="3703">
                  <c:v>2.3682180000000002</c:v>
                </c:pt>
                <c:pt idx="3704">
                  <c:v>2.3454809999999999</c:v>
                </c:pt>
                <c:pt idx="3705">
                  <c:v>2.323032</c:v>
                </c:pt>
                <c:pt idx="3706">
                  <c:v>2.3011020000000002</c:v>
                </c:pt>
                <c:pt idx="3707">
                  <c:v>2.279925</c:v>
                </c:pt>
                <c:pt idx="3708">
                  <c:v>2.2597330000000002</c:v>
                </c:pt>
                <c:pt idx="3709">
                  <c:v>2.2407620000000001</c:v>
                </c:pt>
                <c:pt idx="3710">
                  <c:v>2.2232400000000001</c:v>
                </c:pt>
                <c:pt idx="3711">
                  <c:v>2.207398</c:v>
                </c:pt>
                <c:pt idx="3712">
                  <c:v>2.193454</c:v>
                </c:pt>
                <c:pt idx="3713">
                  <c:v>2.1816209999999998</c:v>
                </c:pt>
                <c:pt idx="3714">
                  <c:v>2.1720929999999998</c:v>
                </c:pt>
                <c:pt idx="3715">
                  <c:v>2.1650459999999998</c:v>
                </c:pt>
                <c:pt idx="3716">
                  <c:v>2.160628</c:v>
                </c:pt>
                <c:pt idx="3717">
                  <c:v>2.15896</c:v>
                </c:pt>
                <c:pt idx="3718">
                  <c:v>2.1601279999999998</c:v>
                </c:pt>
                <c:pt idx="3719">
                  <c:v>2.1641810000000001</c:v>
                </c:pt>
                <c:pt idx="3720">
                  <c:v>2.1711330000000002</c:v>
                </c:pt>
                <c:pt idx="3721">
                  <c:v>2.1809560000000001</c:v>
                </c:pt>
                <c:pt idx="3722">
                  <c:v>2.193584</c:v>
                </c:pt>
                <c:pt idx="3723">
                  <c:v>2.208917</c:v>
                </c:pt>
                <c:pt idx="3724">
                  <c:v>2.2268150000000002</c:v>
                </c:pt>
                <c:pt idx="3725">
                  <c:v>2.247112</c:v>
                </c:pt>
                <c:pt idx="3726">
                  <c:v>2.269612</c:v>
                </c:pt>
                <c:pt idx="3727">
                  <c:v>2.2940999999999998</c:v>
                </c:pt>
                <c:pt idx="3728">
                  <c:v>2.320344</c:v>
                </c:pt>
                <c:pt idx="3729">
                  <c:v>2.3481040000000002</c:v>
                </c:pt>
                <c:pt idx="3730">
                  <c:v>2.377129</c:v>
                </c:pt>
                <c:pt idx="3731">
                  <c:v>2.407168</c:v>
                </c:pt>
                <c:pt idx="3732">
                  <c:v>2.4379650000000002</c:v>
                </c:pt>
                <c:pt idx="3733">
                  <c:v>2.4692639999999999</c:v>
                </c:pt>
                <c:pt idx="3734">
                  <c:v>2.5008110000000001</c:v>
                </c:pt>
                <c:pt idx="3735">
                  <c:v>2.5323519999999999</c:v>
                </c:pt>
                <c:pt idx="3736">
                  <c:v>2.563634</c:v>
                </c:pt>
                <c:pt idx="3737">
                  <c:v>2.5944029999999998</c:v>
                </c:pt>
                <c:pt idx="3738">
                  <c:v>2.624406</c:v>
                </c:pt>
                <c:pt idx="3739">
                  <c:v>2.6533880000000001</c:v>
                </c:pt>
                <c:pt idx="3740">
                  <c:v>2.6810999999999998</c:v>
                </c:pt>
                <c:pt idx="3741">
                  <c:v>2.7072970000000001</c:v>
                </c:pt>
                <c:pt idx="3742">
                  <c:v>2.7317399999999998</c:v>
                </c:pt>
                <c:pt idx="3743">
                  <c:v>2.7542010000000001</c:v>
                </c:pt>
                <c:pt idx="3744">
                  <c:v>2.7744659999999999</c:v>
                </c:pt>
                <c:pt idx="3745">
                  <c:v>2.7923450000000001</c:v>
                </c:pt>
                <c:pt idx="3746">
                  <c:v>2.8076680000000001</c:v>
                </c:pt>
                <c:pt idx="3747">
                  <c:v>2.8202989999999999</c:v>
                </c:pt>
                <c:pt idx="3748">
                  <c:v>2.8301349999999998</c:v>
                </c:pt>
                <c:pt idx="3749">
                  <c:v>2.8371110000000002</c:v>
                </c:pt>
                <c:pt idx="3750">
                  <c:v>2.8411979999999999</c:v>
                </c:pt>
                <c:pt idx="3751">
                  <c:v>2.8424049999999998</c:v>
                </c:pt>
                <c:pt idx="3752">
                  <c:v>2.8407809999999998</c:v>
                </c:pt>
                <c:pt idx="3753">
                  <c:v>2.836408</c:v>
                </c:pt>
                <c:pt idx="3754">
                  <c:v>2.829402</c:v>
                </c:pt>
                <c:pt idx="3755">
                  <c:v>2.8199079999999999</c:v>
                </c:pt>
                <c:pt idx="3756">
                  <c:v>2.8080980000000002</c:v>
                </c:pt>
                <c:pt idx="3757">
                  <c:v>2.794162</c:v>
                </c:pt>
                <c:pt idx="3758">
                  <c:v>2.778308</c:v>
                </c:pt>
                <c:pt idx="3759">
                  <c:v>2.7607539999999999</c:v>
                </c:pt>
                <c:pt idx="3760">
                  <c:v>2.7417250000000002</c:v>
                </c:pt>
                <c:pt idx="3761">
                  <c:v>2.7214529999999999</c:v>
                </c:pt>
                <c:pt idx="3762">
                  <c:v>2.70017</c:v>
                </c:pt>
                <c:pt idx="3763">
                  <c:v>2.6781109999999999</c:v>
                </c:pt>
                <c:pt idx="3764">
                  <c:v>2.6555119999999999</c:v>
                </c:pt>
                <c:pt idx="3765">
                  <c:v>2.6326100000000001</c:v>
                </c:pt>
                <c:pt idx="3766">
                  <c:v>2.6096430000000002</c:v>
                </c:pt>
                <c:pt idx="3767">
                  <c:v>2.586849</c:v>
                </c:pt>
                <c:pt idx="3768">
                  <c:v>2.5644689999999999</c:v>
                </c:pt>
                <c:pt idx="3769">
                  <c:v>2.5427460000000002</c:v>
                </c:pt>
                <c:pt idx="3770">
                  <c:v>2.521922</c:v>
                </c:pt>
                <c:pt idx="3771">
                  <c:v>2.5022389999999999</c:v>
                </c:pt>
                <c:pt idx="3772">
                  <c:v>2.4839380000000002</c:v>
                </c:pt>
                <c:pt idx="3773">
                  <c:v>2.4672529999999999</c:v>
                </c:pt>
                <c:pt idx="3774">
                  <c:v>2.4524110000000001</c:v>
                </c:pt>
                <c:pt idx="3775">
                  <c:v>2.4396239999999998</c:v>
                </c:pt>
                <c:pt idx="3776">
                  <c:v>2.4290889999999998</c:v>
                </c:pt>
                <c:pt idx="3777">
                  <c:v>2.4209800000000001</c:v>
                </c:pt>
                <c:pt idx="3778">
                  <c:v>2.4154429999999998</c:v>
                </c:pt>
                <c:pt idx="3779">
                  <c:v>2.4125930000000002</c:v>
                </c:pt>
                <c:pt idx="3780">
                  <c:v>2.412512</c:v>
                </c:pt>
                <c:pt idx="3781">
                  <c:v>2.4152469999999999</c:v>
                </c:pt>
                <c:pt idx="3782">
                  <c:v>2.4208069999999999</c:v>
                </c:pt>
                <c:pt idx="3783">
                  <c:v>2.4291689999999999</c:v>
                </c:pt>
                <c:pt idx="3784">
                  <c:v>2.4402720000000002</c:v>
                </c:pt>
                <c:pt idx="3785">
                  <c:v>2.4540250000000001</c:v>
                </c:pt>
                <c:pt idx="3786">
                  <c:v>2.4703080000000002</c:v>
                </c:pt>
                <c:pt idx="3787">
                  <c:v>2.4889749999999999</c:v>
                </c:pt>
                <c:pt idx="3788">
                  <c:v>2.5098590000000001</c:v>
                </c:pt>
                <c:pt idx="3789">
                  <c:v>2.532775</c:v>
                </c:pt>
                <c:pt idx="3790">
                  <c:v>2.5575260000000002</c:v>
                </c:pt>
                <c:pt idx="3791">
                  <c:v>2.5839050000000001</c:v>
                </c:pt>
                <c:pt idx="3792">
                  <c:v>2.6116969999999999</c:v>
                </c:pt>
                <c:pt idx="3793">
                  <c:v>2.6406830000000001</c:v>
                </c:pt>
                <c:pt idx="3794">
                  <c:v>2.6706400000000001</c:v>
                </c:pt>
                <c:pt idx="3795">
                  <c:v>2.701343</c:v>
                </c:pt>
                <c:pt idx="3796">
                  <c:v>2.7325650000000001</c:v>
                </c:pt>
                <c:pt idx="3797">
                  <c:v>2.7640750000000001</c:v>
                </c:pt>
                <c:pt idx="3798">
                  <c:v>2.7956409999999998</c:v>
                </c:pt>
                <c:pt idx="3799">
                  <c:v>2.8270279999999999</c:v>
                </c:pt>
                <c:pt idx="3800">
                  <c:v>2.8579949999999998</c:v>
                </c:pt>
                <c:pt idx="3801">
                  <c:v>2.8883009999999998</c:v>
                </c:pt>
                <c:pt idx="3802">
                  <c:v>2.9177019999999998</c:v>
                </c:pt>
                <c:pt idx="3803">
                  <c:v>2.945954</c:v>
                </c:pt>
                <c:pt idx="3804">
                  <c:v>2.9728089999999998</c:v>
                </c:pt>
                <c:pt idx="3805">
                  <c:v>2.9980229999999999</c:v>
                </c:pt>
                <c:pt idx="3806">
                  <c:v>3.0213570000000001</c:v>
                </c:pt>
                <c:pt idx="3807">
                  <c:v>3.0425810000000002</c:v>
                </c:pt>
                <c:pt idx="3808">
                  <c:v>3.0614840000000001</c:v>
                </c:pt>
                <c:pt idx="3809">
                  <c:v>3.0778699999999999</c:v>
                </c:pt>
                <c:pt idx="3810">
                  <c:v>3.0915699999999999</c:v>
                </c:pt>
                <c:pt idx="3811">
                  <c:v>3.1024419999999999</c:v>
                </c:pt>
                <c:pt idx="3812">
                  <c:v>3.1103770000000002</c:v>
                </c:pt>
                <c:pt idx="3813">
                  <c:v>3.1153029999999999</c:v>
                </c:pt>
                <c:pt idx="3814">
                  <c:v>3.1171880000000001</c:v>
                </c:pt>
                <c:pt idx="3815">
                  <c:v>3.1160369999999999</c:v>
                </c:pt>
                <c:pt idx="3816">
                  <c:v>3.1118950000000001</c:v>
                </c:pt>
                <c:pt idx="3817">
                  <c:v>3.1048490000000002</c:v>
                </c:pt>
                <c:pt idx="3818">
                  <c:v>3.0950199999999999</c:v>
                </c:pt>
                <c:pt idx="3819">
                  <c:v>3.0825619999999998</c:v>
                </c:pt>
                <c:pt idx="3820">
                  <c:v>3.0676589999999999</c:v>
                </c:pt>
                <c:pt idx="3821">
                  <c:v>3.0505200000000001</c:v>
                </c:pt>
                <c:pt idx="3822">
                  <c:v>3.031374</c:v>
                </c:pt>
                <c:pt idx="3823">
                  <c:v>3.0104679999999999</c:v>
                </c:pt>
                <c:pt idx="3824">
                  <c:v>2.9880580000000001</c:v>
                </c:pt>
                <c:pt idx="3825">
                  <c:v>2.964407</c:v>
                </c:pt>
                <c:pt idx="3826">
                  <c:v>2.9397850000000001</c:v>
                </c:pt>
                <c:pt idx="3827">
                  <c:v>2.914463</c:v>
                </c:pt>
                <c:pt idx="3828">
                  <c:v>2.8887179999999999</c:v>
                </c:pt>
                <c:pt idx="3829">
                  <c:v>2.8628260000000001</c:v>
                </c:pt>
                <c:pt idx="3830">
                  <c:v>2.8370649999999999</c:v>
                </c:pt>
                <c:pt idx="3831">
                  <c:v>2.8117109999999998</c:v>
                </c:pt>
                <c:pt idx="3832">
                  <c:v>2.7870370000000002</c:v>
                </c:pt>
                <c:pt idx="3833">
                  <c:v>2.7633130000000001</c:v>
                </c:pt>
                <c:pt idx="3834">
                  <c:v>2.7408049999999999</c:v>
                </c:pt>
                <c:pt idx="3835">
                  <c:v>2.7197749999999998</c:v>
                </c:pt>
                <c:pt idx="3836">
                  <c:v>2.7004730000000001</c:v>
                </c:pt>
                <c:pt idx="3837">
                  <c:v>2.683138</c:v>
                </c:pt>
                <c:pt idx="3838">
                  <c:v>2.6679879999999998</c:v>
                </c:pt>
                <c:pt idx="3839">
                  <c:v>2.6552210000000001</c:v>
                </c:pt>
                <c:pt idx="3840">
                  <c:v>2.6450079999999998</c:v>
                </c:pt>
                <c:pt idx="3841">
                  <c:v>2.637489</c:v>
                </c:pt>
                <c:pt idx="3842">
                  <c:v>2.6327720000000001</c:v>
                </c:pt>
                <c:pt idx="3843">
                  <c:v>2.630925</c:v>
                </c:pt>
                <c:pt idx="3844">
                  <c:v>2.6319810000000001</c:v>
                </c:pt>
                <c:pt idx="3845">
                  <c:v>2.6359309999999998</c:v>
                </c:pt>
                <c:pt idx="3846">
                  <c:v>2.6427309999999999</c:v>
                </c:pt>
                <c:pt idx="3847">
                  <c:v>2.652301</c:v>
                </c:pt>
                <c:pt idx="3848">
                  <c:v>2.6645270000000001</c:v>
                </c:pt>
                <c:pt idx="3849">
                  <c:v>2.6792660000000001</c:v>
                </c:pt>
                <c:pt idx="3850">
                  <c:v>2.6963490000000001</c:v>
                </c:pt>
                <c:pt idx="3851">
                  <c:v>2.7155849999999999</c:v>
                </c:pt>
                <c:pt idx="3852">
                  <c:v>2.7367680000000001</c:v>
                </c:pt>
                <c:pt idx="3853">
                  <c:v>2.7596750000000001</c:v>
                </c:pt>
                <c:pt idx="3854">
                  <c:v>2.7840790000000002</c:v>
                </c:pt>
                <c:pt idx="3855">
                  <c:v>2.8097460000000001</c:v>
                </c:pt>
                <c:pt idx="3856">
                  <c:v>2.8364449999999999</c:v>
                </c:pt>
                <c:pt idx="3857">
                  <c:v>2.8639410000000001</c:v>
                </c:pt>
                <c:pt idx="3858">
                  <c:v>2.8919980000000001</c:v>
                </c:pt>
                <c:pt idx="3859">
                  <c:v>2.9203830000000002</c:v>
                </c:pt>
                <c:pt idx="3860">
                  <c:v>2.9488650000000001</c:v>
                </c:pt>
                <c:pt idx="3861">
                  <c:v>2.977214</c:v>
                </c:pt>
                <c:pt idx="3862">
                  <c:v>3.0052020000000002</c:v>
                </c:pt>
                <c:pt idx="3863">
                  <c:v>3.0326029999999999</c:v>
                </c:pt>
                <c:pt idx="3864">
                  <c:v>3.0591910000000002</c:v>
                </c:pt>
                <c:pt idx="3865">
                  <c:v>3.0847380000000002</c:v>
                </c:pt>
                <c:pt idx="3866">
                  <c:v>3.1090209999999998</c:v>
                </c:pt>
                <c:pt idx="3867">
                  <c:v>3.1318220000000001</c:v>
                </c:pt>
                <c:pt idx="3868">
                  <c:v>3.15293</c:v>
                </c:pt>
                <c:pt idx="3869">
                  <c:v>3.172139</c:v>
                </c:pt>
                <c:pt idx="3870">
                  <c:v>3.1892550000000002</c:v>
                </c:pt>
                <c:pt idx="3871">
                  <c:v>3.2040980000000001</c:v>
                </c:pt>
                <c:pt idx="3872">
                  <c:v>3.21651</c:v>
                </c:pt>
                <c:pt idx="3873">
                  <c:v>3.2263600000000001</c:v>
                </c:pt>
                <c:pt idx="3874">
                  <c:v>3.2335419999999999</c:v>
                </c:pt>
                <c:pt idx="3875">
                  <c:v>3.2379850000000001</c:v>
                </c:pt>
                <c:pt idx="3876">
                  <c:v>3.2396509999999998</c:v>
                </c:pt>
                <c:pt idx="3877">
                  <c:v>3.2385380000000001</c:v>
                </c:pt>
                <c:pt idx="3878">
                  <c:v>3.2346810000000001</c:v>
                </c:pt>
                <c:pt idx="3879">
                  <c:v>3.2281529999999998</c:v>
                </c:pt>
                <c:pt idx="3880">
                  <c:v>3.2190590000000001</c:v>
                </c:pt>
                <c:pt idx="3881">
                  <c:v>3.207538</c:v>
                </c:pt>
                <c:pt idx="3882">
                  <c:v>3.1937579999999999</c:v>
                </c:pt>
                <c:pt idx="3883">
                  <c:v>3.1779099999999998</c:v>
                </c:pt>
                <c:pt idx="3884">
                  <c:v>3.160202</c:v>
                </c:pt>
                <c:pt idx="3885">
                  <c:v>3.1408529999999999</c:v>
                </c:pt>
                <c:pt idx="3886">
                  <c:v>3.1200899999999998</c:v>
                </c:pt>
                <c:pt idx="3887">
                  <c:v>3.098141</c:v>
                </c:pt>
                <c:pt idx="3888">
                  <c:v>3.0752389999999998</c:v>
                </c:pt>
                <c:pt idx="3889">
                  <c:v>3.0516130000000001</c:v>
                </c:pt>
                <c:pt idx="3890">
                  <c:v>3.0274909999999999</c:v>
                </c:pt>
                <c:pt idx="3891">
                  <c:v>3.003098</c:v>
                </c:pt>
                <c:pt idx="3892">
                  <c:v>2.978653</c:v>
                </c:pt>
                <c:pt idx="3893">
                  <c:v>2.9543750000000002</c:v>
                </c:pt>
                <c:pt idx="3894">
                  <c:v>2.930482</c:v>
                </c:pt>
                <c:pt idx="3895">
                  <c:v>2.9071940000000001</c:v>
                </c:pt>
                <c:pt idx="3896">
                  <c:v>2.8847299999999998</c:v>
                </c:pt>
                <c:pt idx="3897">
                  <c:v>2.8633130000000002</c:v>
                </c:pt>
                <c:pt idx="3898">
                  <c:v>2.8431630000000001</c:v>
                </c:pt>
                <c:pt idx="3899">
                  <c:v>2.8245</c:v>
                </c:pt>
                <c:pt idx="3900">
                  <c:v>2.8075410000000001</c:v>
                </c:pt>
                <c:pt idx="3901">
                  <c:v>2.7925</c:v>
                </c:pt>
                <c:pt idx="3902">
                  <c:v>2.779576</c:v>
                </c:pt>
                <c:pt idx="3903">
                  <c:v>2.7689530000000002</c:v>
                </c:pt>
                <c:pt idx="3904">
                  <c:v>2.7607919999999999</c:v>
                </c:pt>
                <c:pt idx="3905">
                  <c:v>2.7552240000000001</c:v>
                </c:pt>
                <c:pt idx="3906">
                  <c:v>2.7523490000000002</c:v>
                </c:pt>
                <c:pt idx="3907">
                  <c:v>2.7522319999999998</c:v>
                </c:pt>
                <c:pt idx="3908">
                  <c:v>2.754899</c:v>
                </c:pt>
                <c:pt idx="3909">
                  <c:v>2.7603360000000001</c:v>
                </c:pt>
                <c:pt idx="3910">
                  <c:v>2.7684890000000002</c:v>
                </c:pt>
                <c:pt idx="3911">
                  <c:v>2.7792659999999998</c:v>
                </c:pt>
                <c:pt idx="3912">
                  <c:v>2.792538</c:v>
                </c:pt>
                <c:pt idx="3913">
                  <c:v>2.8081429999999998</c:v>
                </c:pt>
                <c:pt idx="3914">
                  <c:v>2.8258909999999999</c:v>
                </c:pt>
                <c:pt idx="3915">
                  <c:v>2.8455710000000001</c:v>
                </c:pt>
                <c:pt idx="3916">
                  <c:v>2.8669570000000002</c:v>
                </c:pt>
                <c:pt idx="3917">
                  <c:v>2.8898100000000002</c:v>
                </c:pt>
                <c:pt idx="3918">
                  <c:v>2.9138850000000001</c:v>
                </c:pt>
                <c:pt idx="3919">
                  <c:v>2.938933</c:v>
                </c:pt>
                <c:pt idx="3920">
                  <c:v>2.9647019999999999</c:v>
                </c:pt>
                <c:pt idx="3921">
                  <c:v>2.9909469999999998</c:v>
                </c:pt>
                <c:pt idx="3922">
                  <c:v>3.01742</c:v>
                </c:pt>
                <c:pt idx="3923">
                  <c:v>3.043876</c:v>
                </c:pt>
                <c:pt idx="3924">
                  <c:v>3.0700720000000001</c:v>
                </c:pt>
                <c:pt idx="3925">
                  <c:v>3.0957659999999998</c:v>
                </c:pt>
                <c:pt idx="3926">
                  <c:v>3.120714</c:v>
                </c:pt>
                <c:pt idx="3927">
                  <c:v>3.1446770000000002</c:v>
                </c:pt>
                <c:pt idx="3928">
                  <c:v>3.1674150000000001</c:v>
                </c:pt>
                <c:pt idx="3929">
                  <c:v>3.1886899999999998</c:v>
                </c:pt>
                <c:pt idx="3930">
                  <c:v>3.2082649999999999</c:v>
                </c:pt>
                <c:pt idx="3931">
                  <c:v>3.2259129999999998</c:v>
                </c:pt>
                <c:pt idx="3932">
                  <c:v>3.2414130000000001</c:v>
                </c:pt>
                <c:pt idx="3933">
                  <c:v>3.254562</c:v>
                </c:pt>
                <c:pt idx="3934">
                  <c:v>3.2651729999999999</c:v>
                </c:pt>
                <c:pt idx="3935">
                  <c:v>3.273085</c:v>
                </c:pt>
                <c:pt idx="3936">
                  <c:v>3.2781630000000002</c:v>
                </c:pt>
                <c:pt idx="3937">
                  <c:v>3.2803040000000001</c:v>
                </c:pt>
                <c:pt idx="3938">
                  <c:v>3.2794430000000001</c:v>
                </c:pt>
                <c:pt idx="3939">
                  <c:v>3.27555</c:v>
                </c:pt>
                <c:pt idx="3940">
                  <c:v>3.2686320000000002</c:v>
                </c:pt>
                <c:pt idx="3941">
                  <c:v>3.2587350000000002</c:v>
                </c:pt>
                <c:pt idx="3942">
                  <c:v>3.2459440000000002</c:v>
                </c:pt>
                <c:pt idx="3943">
                  <c:v>3.2303769999999998</c:v>
                </c:pt>
                <c:pt idx="3944">
                  <c:v>3.2121819999999999</c:v>
                </c:pt>
                <c:pt idx="3945">
                  <c:v>3.1915369999999998</c:v>
                </c:pt>
                <c:pt idx="3946">
                  <c:v>3.168644</c:v>
                </c:pt>
                <c:pt idx="3947">
                  <c:v>3.1437210000000002</c:v>
                </c:pt>
                <c:pt idx="3948">
                  <c:v>3.1170049999999998</c:v>
                </c:pt>
                <c:pt idx="3949">
                  <c:v>3.0887389999999999</c:v>
                </c:pt>
                <c:pt idx="3950">
                  <c:v>3.0591740000000001</c:v>
                </c:pt>
                <c:pt idx="3951">
                  <c:v>3.0285639999999998</c:v>
                </c:pt>
                <c:pt idx="3952">
                  <c:v>2.997163</c:v>
                </c:pt>
                <c:pt idx="3953">
                  <c:v>2.9652250000000002</c:v>
                </c:pt>
                <c:pt idx="3954">
                  <c:v>2.9330080000000001</c:v>
                </c:pt>
                <c:pt idx="3955">
                  <c:v>2.900766</c:v>
                </c:pt>
                <c:pt idx="3956">
                  <c:v>2.868757</c:v>
                </c:pt>
                <c:pt idx="3957">
                  <c:v>2.8372359999999999</c:v>
                </c:pt>
                <c:pt idx="3958">
                  <c:v>2.8064550000000001</c:v>
                </c:pt>
                <c:pt idx="3959">
                  <c:v>2.7766639999999998</c:v>
                </c:pt>
                <c:pt idx="3960">
                  <c:v>2.748113</c:v>
                </c:pt>
                <c:pt idx="3961">
                  <c:v>2.721047</c:v>
                </c:pt>
                <c:pt idx="3962">
                  <c:v>2.695703</c:v>
                </c:pt>
                <c:pt idx="3963">
                  <c:v>2.672307</c:v>
                </c:pt>
                <c:pt idx="3964">
                  <c:v>2.6510690000000001</c:v>
                </c:pt>
                <c:pt idx="3965">
                  <c:v>2.6321829999999999</c:v>
                </c:pt>
                <c:pt idx="3966">
                  <c:v>2.6158169999999998</c:v>
                </c:pt>
                <c:pt idx="3967">
                  <c:v>2.6021160000000001</c:v>
                </c:pt>
                <c:pt idx="3968">
                  <c:v>2.5911909999999998</c:v>
                </c:pt>
                <c:pt idx="3969">
                  <c:v>2.5831189999999999</c:v>
                </c:pt>
                <c:pt idx="3970">
                  <c:v>2.5779380000000001</c:v>
                </c:pt>
                <c:pt idx="3971">
                  <c:v>2.575653</c:v>
                </c:pt>
                <c:pt idx="3972">
                  <c:v>2.576228</c:v>
                </c:pt>
                <c:pt idx="3973">
                  <c:v>2.5795919999999999</c:v>
                </c:pt>
                <c:pt idx="3974">
                  <c:v>2.585639</c:v>
                </c:pt>
                <c:pt idx="3975">
                  <c:v>2.594233</c:v>
                </c:pt>
                <c:pt idx="3976">
                  <c:v>2.6052080000000002</c:v>
                </c:pt>
                <c:pt idx="3977">
                  <c:v>2.6183800000000002</c:v>
                </c:pt>
                <c:pt idx="3978">
                  <c:v>2.633543</c:v>
                </c:pt>
                <c:pt idx="3979">
                  <c:v>2.6504810000000001</c:v>
                </c:pt>
                <c:pt idx="3980">
                  <c:v>2.6689660000000002</c:v>
                </c:pt>
                <c:pt idx="3981">
                  <c:v>2.688768</c:v>
                </c:pt>
                <c:pt idx="3982">
                  <c:v>2.7096529999999999</c:v>
                </c:pt>
                <c:pt idx="3983">
                  <c:v>2.731385</c:v>
                </c:pt>
                <c:pt idx="3984">
                  <c:v>2.753727</c:v>
                </c:pt>
                <c:pt idx="3985">
                  <c:v>2.7764419999999999</c:v>
                </c:pt>
                <c:pt idx="3986">
                  <c:v>2.7992919999999999</c:v>
                </c:pt>
                <c:pt idx="3987">
                  <c:v>2.8220360000000002</c:v>
                </c:pt>
                <c:pt idx="3988">
                  <c:v>2.8444340000000001</c:v>
                </c:pt>
                <c:pt idx="3989">
                  <c:v>2.8662420000000002</c:v>
                </c:pt>
                <c:pt idx="3990">
                  <c:v>2.8872140000000002</c:v>
                </c:pt>
                <c:pt idx="3991">
                  <c:v>2.9071039999999999</c:v>
                </c:pt>
                <c:pt idx="3992">
                  <c:v>2.9256679999999999</c:v>
                </c:pt>
                <c:pt idx="3993">
                  <c:v>2.9426670000000001</c:v>
                </c:pt>
                <c:pt idx="3994">
                  <c:v>2.9578690000000001</c:v>
                </c:pt>
                <c:pt idx="3995">
                  <c:v>2.9710559999999999</c:v>
                </c:pt>
                <c:pt idx="3996">
                  <c:v>2.982027</c:v>
                </c:pt>
                <c:pt idx="3997">
                  <c:v>2.9906069999999998</c:v>
                </c:pt>
                <c:pt idx="3998">
                  <c:v>2.996648</c:v>
                </c:pt>
                <c:pt idx="3999">
                  <c:v>3.0000369999999998</c:v>
                </c:pt>
                <c:pt idx="4000">
                  <c:v>3.0006949999999999</c:v>
                </c:pt>
                <c:pt idx="4001">
                  <c:v>2.9985819999999999</c:v>
                </c:pt>
                <c:pt idx="4002">
                  <c:v>2.9936989999999999</c:v>
                </c:pt>
                <c:pt idx="4003">
                  <c:v>2.9860820000000001</c:v>
                </c:pt>
                <c:pt idx="4004">
                  <c:v>2.9758049999999998</c:v>
                </c:pt>
                <c:pt idx="4005">
                  <c:v>2.962977</c:v>
                </c:pt>
                <c:pt idx="4006">
                  <c:v>2.9477359999999999</c:v>
                </c:pt>
                <c:pt idx="4007">
                  <c:v>2.9302489999999999</c:v>
                </c:pt>
                <c:pt idx="4008">
                  <c:v>2.9107029999999998</c:v>
                </c:pt>
                <c:pt idx="4009">
                  <c:v>2.8893019999999998</c:v>
                </c:pt>
                <c:pt idx="4010">
                  <c:v>2.8662619999999999</c:v>
                </c:pt>
                <c:pt idx="4011">
                  <c:v>2.8418060000000001</c:v>
                </c:pt>
                <c:pt idx="4012">
                  <c:v>2.8161610000000001</c:v>
                </c:pt>
                <c:pt idx="4013">
                  <c:v>2.789555</c:v>
                </c:pt>
                <c:pt idx="4014">
                  <c:v>2.762216</c:v>
                </c:pt>
                <c:pt idx="4015">
                  <c:v>2.7343709999999999</c:v>
                </c:pt>
                <c:pt idx="4016">
                  <c:v>2.7062439999999999</c:v>
                </c:pt>
                <c:pt idx="4017">
                  <c:v>2.6780599999999999</c:v>
                </c:pt>
                <c:pt idx="4018">
                  <c:v>2.6500439999999998</c:v>
                </c:pt>
                <c:pt idx="4019">
                  <c:v>2.622417</c:v>
                </c:pt>
                <c:pt idx="4020">
                  <c:v>2.5954090000000001</c:v>
                </c:pt>
                <c:pt idx="4021">
                  <c:v>2.5692460000000001</c:v>
                </c:pt>
                <c:pt idx="4022">
                  <c:v>2.5441609999999999</c:v>
                </c:pt>
                <c:pt idx="4023">
                  <c:v>2.5203850000000001</c:v>
                </c:pt>
                <c:pt idx="4024">
                  <c:v>2.4981490000000002</c:v>
                </c:pt>
                <c:pt idx="4025">
                  <c:v>2.4776829999999999</c:v>
                </c:pt>
                <c:pt idx="4026">
                  <c:v>2.4592130000000001</c:v>
                </c:pt>
                <c:pt idx="4027">
                  <c:v>2.4429569999999998</c:v>
                </c:pt>
                <c:pt idx="4028">
                  <c:v>2.4291140000000002</c:v>
                </c:pt>
                <c:pt idx="4029">
                  <c:v>2.4178660000000001</c:v>
                </c:pt>
                <c:pt idx="4030">
                  <c:v>2.4093659999999999</c:v>
                </c:pt>
                <c:pt idx="4031">
                  <c:v>2.40374</c:v>
                </c:pt>
                <c:pt idx="4032">
                  <c:v>2.4010799999999999</c:v>
                </c:pt>
                <c:pt idx="4033">
                  <c:v>2.40144</c:v>
                </c:pt>
                <c:pt idx="4034">
                  <c:v>2.404833</c:v>
                </c:pt>
                <c:pt idx="4035">
                  <c:v>2.4112330000000002</c:v>
                </c:pt>
                <c:pt idx="4036">
                  <c:v>2.4205709999999998</c:v>
                </c:pt>
                <c:pt idx="4037">
                  <c:v>2.432741</c:v>
                </c:pt>
                <c:pt idx="4038">
                  <c:v>2.4475959999999999</c:v>
                </c:pt>
                <c:pt idx="4039">
                  <c:v>2.4649589999999999</c:v>
                </c:pt>
                <c:pt idx="4040">
                  <c:v>2.4846249999999999</c:v>
                </c:pt>
                <c:pt idx="4041">
                  <c:v>2.5063620000000002</c:v>
                </c:pt>
                <c:pt idx="4042">
                  <c:v>2.529922</c:v>
                </c:pt>
                <c:pt idx="4043">
                  <c:v>2.5550440000000001</c:v>
                </c:pt>
                <c:pt idx="4044">
                  <c:v>2.5814550000000001</c:v>
                </c:pt>
                <c:pt idx="4045">
                  <c:v>2.6088789999999999</c:v>
                </c:pt>
                <c:pt idx="4046">
                  <c:v>2.6370360000000002</c:v>
                </c:pt>
                <c:pt idx="4047">
                  <c:v>2.6656430000000002</c:v>
                </c:pt>
                <c:pt idx="4048">
                  <c:v>2.6944189999999999</c:v>
                </c:pt>
                <c:pt idx="4049">
                  <c:v>2.7230819999999998</c:v>
                </c:pt>
                <c:pt idx="4050">
                  <c:v>2.7513550000000002</c:v>
                </c:pt>
                <c:pt idx="4051">
                  <c:v>2.7789579999999998</c:v>
                </c:pt>
                <c:pt idx="4052">
                  <c:v>2.8056179999999999</c:v>
                </c:pt>
                <c:pt idx="4053">
                  <c:v>2.8310620000000002</c:v>
                </c:pt>
                <c:pt idx="4054">
                  <c:v>2.8550239999999998</c:v>
                </c:pt>
                <c:pt idx="4055">
                  <c:v>2.87724</c:v>
                </c:pt>
                <c:pt idx="4056">
                  <c:v>2.8974540000000002</c:v>
                </c:pt>
                <c:pt idx="4057">
                  <c:v>2.9154230000000001</c:v>
                </c:pt>
                <c:pt idx="4058">
                  <c:v>2.93092</c:v>
                </c:pt>
                <c:pt idx="4059">
                  <c:v>2.9437340000000001</c:v>
                </c:pt>
                <c:pt idx="4060">
                  <c:v>2.9536799999999999</c:v>
                </c:pt>
                <c:pt idx="4061">
                  <c:v>2.9605980000000001</c:v>
                </c:pt>
                <c:pt idx="4062">
                  <c:v>2.9643619999999999</c:v>
                </c:pt>
                <c:pt idx="4063">
                  <c:v>2.96488</c:v>
                </c:pt>
                <c:pt idx="4064">
                  <c:v>2.9620989999999998</c:v>
                </c:pt>
                <c:pt idx="4065">
                  <c:v>2.9560050000000002</c:v>
                </c:pt>
                <c:pt idx="4066">
                  <c:v>2.9466230000000002</c:v>
                </c:pt>
                <c:pt idx="4067">
                  <c:v>2.934018</c:v>
                </c:pt>
                <c:pt idx="4068">
                  <c:v>2.9182929999999998</c:v>
                </c:pt>
                <c:pt idx="4069">
                  <c:v>2.8995839999999999</c:v>
                </c:pt>
                <c:pt idx="4070">
                  <c:v>2.8780589999999999</c:v>
                </c:pt>
                <c:pt idx="4071">
                  <c:v>2.8539150000000002</c:v>
                </c:pt>
                <c:pt idx="4072">
                  <c:v>2.8273700000000002</c:v>
                </c:pt>
                <c:pt idx="4073">
                  <c:v>2.7986620000000002</c:v>
                </c:pt>
                <c:pt idx="4074">
                  <c:v>2.768043</c:v>
                </c:pt>
                <c:pt idx="4075">
                  <c:v>2.735773</c:v>
                </c:pt>
                <c:pt idx="4076">
                  <c:v>2.7021220000000001</c:v>
                </c:pt>
                <c:pt idx="4077">
                  <c:v>2.6673619999999998</c:v>
                </c:pt>
                <c:pt idx="4078">
                  <c:v>2.6317740000000001</c:v>
                </c:pt>
                <c:pt idx="4079">
                  <c:v>2.5956380000000001</c:v>
                </c:pt>
                <c:pt idx="4080">
                  <c:v>2.5592419999999998</c:v>
                </c:pt>
                <c:pt idx="4081">
                  <c:v>2.522872</c:v>
                </c:pt>
                <c:pt idx="4082">
                  <c:v>2.4868160000000001</c:v>
                </c:pt>
                <c:pt idx="4083">
                  <c:v>2.4513639999999999</c:v>
                </c:pt>
                <c:pt idx="4084">
                  <c:v>2.416804</c:v>
                </c:pt>
                <c:pt idx="4085">
                  <c:v>2.3834279999999999</c:v>
                </c:pt>
                <c:pt idx="4086">
                  <c:v>2.3515199999999998</c:v>
                </c:pt>
                <c:pt idx="4087">
                  <c:v>2.3213590000000002</c:v>
                </c:pt>
                <c:pt idx="4088">
                  <c:v>2.2932100000000002</c:v>
                </c:pt>
                <c:pt idx="4089">
                  <c:v>2.267325</c:v>
                </c:pt>
                <c:pt idx="4090">
                  <c:v>2.243932</c:v>
                </c:pt>
                <c:pt idx="4091">
                  <c:v>2.2232349999999999</c:v>
                </c:pt>
                <c:pt idx="4092">
                  <c:v>2.2054070000000001</c:v>
                </c:pt>
                <c:pt idx="4093">
                  <c:v>2.190582</c:v>
                </c:pt>
                <c:pt idx="4094">
                  <c:v>2.178855</c:v>
                </c:pt>
                <c:pt idx="4095">
                  <c:v>2.170283</c:v>
                </c:pt>
                <c:pt idx="4096">
                  <c:v>2.1648770000000002</c:v>
                </c:pt>
                <c:pt idx="4097">
                  <c:v>2.1626099999999999</c:v>
                </c:pt>
                <c:pt idx="4098">
                  <c:v>2.1634139999999999</c:v>
                </c:pt>
                <c:pt idx="4099">
                  <c:v>2.1671860000000001</c:v>
                </c:pt>
                <c:pt idx="4100">
                  <c:v>2.1737869999999999</c:v>
                </c:pt>
                <c:pt idx="4101">
                  <c:v>2.1830479999999999</c:v>
                </c:pt>
                <c:pt idx="4102">
                  <c:v>2.1947760000000001</c:v>
                </c:pt>
                <c:pt idx="4103">
                  <c:v>2.2087599999999998</c:v>
                </c:pt>
                <c:pt idx="4104">
                  <c:v>2.2247690000000002</c:v>
                </c:pt>
                <c:pt idx="4105">
                  <c:v>2.2425679999999999</c:v>
                </c:pt>
                <c:pt idx="4106">
                  <c:v>2.2619099999999999</c:v>
                </c:pt>
                <c:pt idx="4107">
                  <c:v>2.282546</c:v>
                </c:pt>
                <c:pt idx="4108">
                  <c:v>2.304227</c:v>
                </c:pt>
                <c:pt idx="4109">
                  <c:v>2.3266979999999999</c:v>
                </c:pt>
                <c:pt idx="4110">
                  <c:v>2.349707</c:v>
                </c:pt>
                <c:pt idx="4111">
                  <c:v>2.3730020000000001</c:v>
                </c:pt>
                <c:pt idx="4112">
                  <c:v>2.3963299999999998</c:v>
                </c:pt>
                <c:pt idx="4113">
                  <c:v>2.419438</c:v>
                </c:pt>
                <c:pt idx="4114">
                  <c:v>2.4420739999999999</c:v>
                </c:pt>
                <c:pt idx="4115">
                  <c:v>2.463984</c:v>
                </c:pt>
                <c:pt idx="4116">
                  <c:v>2.484918</c:v>
                </c:pt>
                <c:pt idx="4117">
                  <c:v>2.504629</c:v>
                </c:pt>
                <c:pt idx="4118">
                  <c:v>2.5228760000000001</c:v>
                </c:pt>
                <c:pt idx="4119">
                  <c:v>2.5394239999999999</c:v>
                </c:pt>
                <c:pt idx="4120">
                  <c:v>2.5540470000000002</c:v>
                </c:pt>
                <c:pt idx="4121">
                  <c:v>2.5665330000000002</c:v>
                </c:pt>
                <c:pt idx="4122">
                  <c:v>2.5766930000000001</c:v>
                </c:pt>
                <c:pt idx="4123">
                  <c:v>2.5843590000000001</c:v>
                </c:pt>
                <c:pt idx="4124">
                  <c:v>2.5893899999999999</c:v>
                </c:pt>
                <c:pt idx="4125">
                  <c:v>2.5916779999999999</c:v>
                </c:pt>
                <c:pt idx="4126">
                  <c:v>2.5911460000000002</c:v>
                </c:pt>
                <c:pt idx="4127">
                  <c:v>2.5877539999999999</c:v>
                </c:pt>
                <c:pt idx="4128">
                  <c:v>2.5814970000000002</c:v>
                </c:pt>
                <c:pt idx="4129">
                  <c:v>2.5724070000000001</c:v>
                </c:pt>
                <c:pt idx="4130">
                  <c:v>2.5605509999999998</c:v>
                </c:pt>
                <c:pt idx="4131">
                  <c:v>2.5460280000000002</c:v>
                </c:pt>
                <c:pt idx="4132">
                  <c:v>2.528969</c:v>
                </c:pt>
                <c:pt idx="4133">
                  <c:v>2.5095320000000001</c:v>
                </c:pt>
                <c:pt idx="4134">
                  <c:v>2.4878990000000001</c:v>
                </c:pt>
                <c:pt idx="4135">
                  <c:v>2.464267</c:v>
                </c:pt>
                <c:pt idx="4136">
                  <c:v>2.4388529999999999</c:v>
                </c:pt>
                <c:pt idx="4137">
                  <c:v>2.4118810000000002</c:v>
                </c:pt>
                <c:pt idx="4138">
                  <c:v>2.3835839999999999</c:v>
                </c:pt>
                <c:pt idx="4139">
                  <c:v>2.3542040000000002</c:v>
                </c:pt>
                <c:pt idx="4140">
                  <c:v>2.3239830000000001</c:v>
                </c:pt>
                <c:pt idx="4141">
                  <c:v>2.293167</c:v>
                </c:pt>
                <c:pt idx="4142">
                  <c:v>2.262</c:v>
                </c:pt>
                <c:pt idx="4143">
                  <c:v>2.2307320000000002</c:v>
                </c:pt>
                <c:pt idx="4144">
                  <c:v>2.1996120000000001</c:v>
                </c:pt>
                <c:pt idx="4145">
                  <c:v>2.1688939999999999</c:v>
                </c:pt>
                <c:pt idx="4146">
                  <c:v>2.1388250000000002</c:v>
                </c:pt>
                <c:pt idx="4147">
                  <c:v>2.109658</c:v>
                </c:pt>
                <c:pt idx="4148">
                  <c:v>2.0816400000000002</c:v>
                </c:pt>
                <c:pt idx="4149">
                  <c:v>2.0550169999999999</c:v>
                </c:pt>
                <c:pt idx="4150">
                  <c:v>2.0300289999999999</c:v>
                </c:pt>
                <c:pt idx="4151">
                  <c:v>2.0069059999999999</c:v>
                </c:pt>
                <c:pt idx="4152">
                  <c:v>1.985868</c:v>
                </c:pt>
                <c:pt idx="4153">
                  <c:v>1.9671149999999999</c:v>
                </c:pt>
                <c:pt idx="4154">
                  <c:v>1.9508270000000001</c:v>
                </c:pt>
                <c:pt idx="4155">
                  <c:v>1.9371560000000001</c:v>
                </c:pt>
                <c:pt idx="4156">
                  <c:v>1.9262239999999999</c:v>
                </c:pt>
                <c:pt idx="4157">
                  <c:v>1.9181159999999999</c:v>
                </c:pt>
                <c:pt idx="4158">
                  <c:v>1.912884</c:v>
                </c:pt>
                <c:pt idx="4159">
                  <c:v>1.9105369999999999</c:v>
                </c:pt>
                <c:pt idx="4160">
                  <c:v>1.9110499999999999</c:v>
                </c:pt>
                <c:pt idx="4161">
                  <c:v>1.914358</c:v>
                </c:pt>
                <c:pt idx="4162">
                  <c:v>1.920361</c:v>
                </c:pt>
                <c:pt idx="4163">
                  <c:v>1.928925</c:v>
                </c:pt>
                <c:pt idx="4164">
                  <c:v>1.939889</c:v>
                </c:pt>
                <c:pt idx="4165">
                  <c:v>1.9530670000000001</c:v>
                </c:pt>
                <c:pt idx="4166">
                  <c:v>1.9682539999999999</c:v>
                </c:pt>
                <c:pt idx="4167">
                  <c:v>1.9852300000000001</c:v>
                </c:pt>
                <c:pt idx="4168">
                  <c:v>2.0037639999999999</c:v>
                </c:pt>
                <c:pt idx="4169">
                  <c:v>2.0236200000000002</c:v>
                </c:pt>
                <c:pt idx="4170">
                  <c:v>2.0445639999999998</c:v>
                </c:pt>
                <c:pt idx="4171">
                  <c:v>2.0663559999999999</c:v>
                </c:pt>
                <c:pt idx="4172">
                  <c:v>2.0887609999999999</c:v>
                </c:pt>
                <c:pt idx="4173">
                  <c:v>2.1115409999999999</c:v>
                </c:pt>
                <c:pt idx="4174">
                  <c:v>2.1344609999999999</c:v>
                </c:pt>
                <c:pt idx="4175">
                  <c:v>2.1572870000000002</c:v>
                </c:pt>
                <c:pt idx="4176">
                  <c:v>2.1797849999999999</c:v>
                </c:pt>
                <c:pt idx="4177">
                  <c:v>2.201724</c:v>
                </c:pt>
                <c:pt idx="4178">
                  <c:v>2.2228669999999999</c:v>
                </c:pt>
                <c:pt idx="4179">
                  <c:v>2.2429809999999999</c:v>
                </c:pt>
                <c:pt idx="4180">
                  <c:v>2.2618299999999998</c:v>
                </c:pt>
                <c:pt idx="4181">
                  <c:v>2.2791860000000002</c:v>
                </c:pt>
                <c:pt idx="4182">
                  <c:v>2.2948240000000002</c:v>
                </c:pt>
                <c:pt idx="4183">
                  <c:v>2.3085309999999999</c:v>
                </c:pt>
                <c:pt idx="4184">
                  <c:v>2.3201049999999999</c:v>
                </c:pt>
                <c:pt idx="4185">
                  <c:v>2.3293650000000001</c:v>
                </c:pt>
                <c:pt idx="4186">
                  <c:v>2.3361529999999999</c:v>
                </c:pt>
                <c:pt idx="4187">
                  <c:v>2.340341</c:v>
                </c:pt>
                <c:pt idx="4188">
                  <c:v>2.3418329999999998</c:v>
                </c:pt>
                <c:pt idx="4189">
                  <c:v>2.34057</c:v>
                </c:pt>
                <c:pt idx="4190">
                  <c:v>2.3365300000000002</c:v>
                </c:pt>
                <c:pt idx="4191">
                  <c:v>2.3297270000000001</c:v>
                </c:pt>
                <c:pt idx="4192">
                  <c:v>2.320214</c:v>
                </c:pt>
                <c:pt idx="4193">
                  <c:v>2.308081</c:v>
                </c:pt>
                <c:pt idx="4194">
                  <c:v>2.2934480000000002</c:v>
                </c:pt>
                <c:pt idx="4195">
                  <c:v>2.2764669999999998</c:v>
                </c:pt>
                <c:pt idx="4196">
                  <c:v>2.257314</c:v>
                </c:pt>
                <c:pt idx="4197">
                  <c:v>2.236186</c:v>
                </c:pt>
                <c:pt idx="4198">
                  <c:v>2.2132930000000002</c:v>
                </c:pt>
                <c:pt idx="4199">
                  <c:v>2.1888540000000001</c:v>
                </c:pt>
                <c:pt idx="4200">
                  <c:v>2.1630929999999999</c:v>
                </c:pt>
                <c:pt idx="4201">
                  <c:v>2.1362329999999998</c:v>
                </c:pt>
                <c:pt idx="4202">
                  <c:v>2.1084969999999998</c:v>
                </c:pt>
                <c:pt idx="4203">
                  <c:v>2.0801069999999999</c:v>
                </c:pt>
                <c:pt idx="4204">
                  <c:v>2.051282</c:v>
                </c:pt>
                <c:pt idx="4205">
                  <c:v>2.0222380000000002</c:v>
                </c:pt>
                <c:pt idx="4206">
                  <c:v>1.9931890000000001</c:v>
                </c:pt>
                <c:pt idx="4207">
                  <c:v>1.964345</c:v>
                </c:pt>
                <c:pt idx="4208">
                  <c:v>1.9359200000000001</c:v>
                </c:pt>
                <c:pt idx="4209">
                  <c:v>1.9081269999999999</c:v>
                </c:pt>
                <c:pt idx="4210">
                  <c:v>1.8811800000000001</c:v>
                </c:pt>
                <c:pt idx="4211">
                  <c:v>1.8552930000000001</c:v>
                </c:pt>
                <c:pt idx="4212">
                  <c:v>1.8306789999999999</c:v>
                </c:pt>
                <c:pt idx="4213">
                  <c:v>1.807552</c:v>
                </c:pt>
                <c:pt idx="4214">
                  <c:v>1.7861180000000001</c:v>
                </c:pt>
                <c:pt idx="4215">
                  <c:v>1.7665759999999999</c:v>
                </c:pt>
                <c:pt idx="4216">
                  <c:v>1.749115</c:v>
                </c:pt>
                <c:pt idx="4217">
                  <c:v>1.7339039999999999</c:v>
                </c:pt>
                <c:pt idx="4218">
                  <c:v>1.721095</c:v>
                </c:pt>
                <c:pt idx="4219">
                  <c:v>1.710809</c:v>
                </c:pt>
                <c:pt idx="4220">
                  <c:v>1.7031419999999999</c:v>
                </c:pt>
                <c:pt idx="4221">
                  <c:v>1.6981539999999999</c:v>
                </c:pt>
                <c:pt idx="4222">
                  <c:v>1.695873</c:v>
                </c:pt>
                <c:pt idx="4223">
                  <c:v>1.6962900000000001</c:v>
                </c:pt>
                <c:pt idx="4224">
                  <c:v>1.69936</c:v>
                </c:pt>
                <c:pt idx="4225">
                  <c:v>1.705003</c:v>
                </c:pt>
                <c:pt idx="4226">
                  <c:v>1.7131069999999999</c:v>
                </c:pt>
                <c:pt idx="4227">
                  <c:v>1.72353</c:v>
                </c:pt>
                <c:pt idx="4228">
                  <c:v>1.7361040000000001</c:v>
                </c:pt>
                <c:pt idx="4229">
                  <c:v>1.7506409999999999</c:v>
                </c:pt>
                <c:pt idx="4230">
                  <c:v>1.766937</c:v>
                </c:pt>
                <c:pt idx="4231">
                  <c:v>1.7847770000000001</c:v>
                </c:pt>
                <c:pt idx="4232">
                  <c:v>1.803936</c:v>
                </c:pt>
                <c:pt idx="4233">
                  <c:v>1.824187</c:v>
                </c:pt>
                <c:pt idx="4234">
                  <c:v>1.8452980000000001</c:v>
                </c:pt>
                <c:pt idx="4235">
                  <c:v>1.867035</c:v>
                </c:pt>
                <c:pt idx="4236">
                  <c:v>1.889168</c:v>
                </c:pt>
                <c:pt idx="4237">
                  <c:v>1.9114610000000001</c:v>
                </c:pt>
                <c:pt idx="4238">
                  <c:v>1.933681</c:v>
                </c:pt>
                <c:pt idx="4239">
                  <c:v>1.9555929999999999</c:v>
                </c:pt>
                <c:pt idx="4240">
                  <c:v>1.9769600000000001</c:v>
                </c:pt>
                <c:pt idx="4241">
                  <c:v>1.997544</c:v>
                </c:pt>
                <c:pt idx="4242">
                  <c:v>2.0171079999999999</c:v>
                </c:pt>
                <c:pt idx="4243">
                  <c:v>2.035415</c:v>
                </c:pt>
                <c:pt idx="4244">
                  <c:v>2.0522290000000001</c:v>
                </c:pt>
                <c:pt idx="4245">
                  <c:v>2.0673180000000002</c:v>
                </c:pt>
                <c:pt idx="4246">
                  <c:v>2.0804610000000001</c:v>
                </c:pt>
                <c:pt idx="4247">
                  <c:v>2.09145</c:v>
                </c:pt>
                <c:pt idx="4248">
                  <c:v>2.1000969999999999</c:v>
                </c:pt>
                <c:pt idx="4249">
                  <c:v>2.106236</c:v>
                </c:pt>
                <c:pt idx="4250">
                  <c:v>2.1097299999999999</c:v>
                </c:pt>
                <c:pt idx="4251">
                  <c:v>2.110474</c:v>
                </c:pt>
                <c:pt idx="4252">
                  <c:v>2.1084010000000002</c:v>
                </c:pt>
                <c:pt idx="4253">
                  <c:v>2.103478</c:v>
                </c:pt>
                <c:pt idx="4254">
                  <c:v>2.0957140000000001</c:v>
                </c:pt>
                <c:pt idx="4255">
                  <c:v>2.0851549999999999</c:v>
                </c:pt>
                <c:pt idx="4256">
                  <c:v>2.071885</c:v>
                </c:pt>
                <c:pt idx="4257">
                  <c:v>2.056022</c:v>
                </c:pt>
                <c:pt idx="4258">
                  <c:v>2.0377169999999998</c:v>
                </c:pt>
                <c:pt idx="4259">
                  <c:v>2.017144</c:v>
                </c:pt>
                <c:pt idx="4260">
                  <c:v>1.9945040000000001</c:v>
                </c:pt>
                <c:pt idx="4261">
                  <c:v>1.970013</c:v>
                </c:pt>
                <c:pt idx="4262">
                  <c:v>1.9439010000000001</c:v>
                </c:pt>
                <c:pt idx="4263">
                  <c:v>1.9164079999999999</c:v>
                </c:pt>
                <c:pt idx="4264">
                  <c:v>1.887778</c:v>
                </c:pt>
                <c:pt idx="4265">
                  <c:v>1.858258</c:v>
                </c:pt>
                <c:pt idx="4266">
                  <c:v>1.828095</c:v>
                </c:pt>
                <c:pt idx="4267">
                  <c:v>1.7975369999999999</c:v>
                </c:pt>
                <c:pt idx="4268">
                  <c:v>1.766834</c:v>
                </c:pt>
                <c:pt idx="4269">
                  <c:v>1.7362340000000001</c:v>
                </c:pt>
                <c:pt idx="4270">
                  <c:v>1.705986</c:v>
                </c:pt>
                <c:pt idx="4271">
                  <c:v>1.676336</c:v>
                </c:pt>
                <c:pt idx="4272">
                  <c:v>1.647532</c:v>
                </c:pt>
                <c:pt idx="4273">
                  <c:v>1.6198220000000001</c:v>
                </c:pt>
                <c:pt idx="4274">
                  <c:v>1.593453</c:v>
                </c:pt>
                <c:pt idx="4275">
                  <c:v>1.568668</c:v>
                </c:pt>
                <c:pt idx="4276">
                  <c:v>1.5457080000000001</c:v>
                </c:pt>
                <c:pt idx="4277">
                  <c:v>1.524802</c:v>
                </c:pt>
                <c:pt idx="4278">
                  <c:v>1.506165</c:v>
                </c:pt>
                <c:pt idx="4279">
                  <c:v>1.4899929999999999</c:v>
                </c:pt>
                <c:pt idx="4280">
                  <c:v>1.476461</c:v>
                </c:pt>
                <c:pt idx="4281">
                  <c:v>1.465713</c:v>
                </c:pt>
                <c:pt idx="4282">
                  <c:v>1.4578599999999999</c:v>
                </c:pt>
                <c:pt idx="4283">
                  <c:v>1.4529780000000001</c:v>
                </c:pt>
                <c:pt idx="4284">
                  <c:v>1.4511050000000001</c:v>
                </c:pt>
                <c:pt idx="4285">
                  <c:v>1.452237</c:v>
                </c:pt>
                <c:pt idx="4286">
                  <c:v>1.4563349999999999</c:v>
                </c:pt>
                <c:pt idx="4287">
                  <c:v>1.463319</c:v>
                </c:pt>
                <c:pt idx="4288">
                  <c:v>1.473074</c:v>
                </c:pt>
                <c:pt idx="4289">
                  <c:v>1.485455</c:v>
                </c:pt>
                <c:pt idx="4290">
                  <c:v>1.500286</c:v>
                </c:pt>
                <c:pt idx="4291">
                  <c:v>1.5173719999999999</c:v>
                </c:pt>
                <c:pt idx="4292">
                  <c:v>1.536494</c:v>
                </c:pt>
                <c:pt idx="4293">
                  <c:v>1.5574209999999999</c:v>
                </c:pt>
                <c:pt idx="4294">
                  <c:v>1.579914</c:v>
                </c:pt>
                <c:pt idx="4295">
                  <c:v>1.6037269999999999</c:v>
                </c:pt>
                <c:pt idx="4296">
                  <c:v>1.628611</c:v>
                </c:pt>
                <c:pt idx="4297">
                  <c:v>1.654317</c:v>
                </c:pt>
                <c:pt idx="4298">
                  <c:v>1.6805950000000001</c:v>
                </c:pt>
                <c:pt idx="4299">
                  <c:v>1.707195</c:v>
                </c:pt>
                <c:pt idx="4300">
                  <c:v>1.733865</c:v>
                </c:pt>
                <c:pt idx="4301">
                  <c:v>1.7603569999999999</c:v>
                </c:pt>
                <c:pt idx="4302">
                  <c:v>1.786421</c:v>
                </c:pt>
                <c:pt idx="4303">
                  <c:v>1.811809</c:v>
                </c:pt>
                <c:pt idx="4304">
                  <c:v>1.8362700000000001</c:v>
                </c:pt>
                <c:pt idx="4305">
                  <c:v>1.8595569999999999</c:v>
                </c:pt>
                <c:pt idx="4306">
                  <c:v>1.8814219999999999</c:v>
                </c:pt>
                <c:pt idx="4307">
                  <c:v>1.901624</c:v>
                </c:pt>
                <c:pt idx="4308">
                  <c:v>1.919929</c:v>
                </c:pt>
                <c:pt idx="4309">
                  <c:v>1.936115</c:v>
                </c:pt>
                <c:pt idx="4310">
                  <c:v>1.9499740000000001</c:v>
                </c:pt>
                <c:pt idx="4311">
                  <c:v>1.961317</c:v>
                </c:pt>
                <c:pt idx="4312">
                  <c:v>1.969981</c:v>
                </c:pt>
                <c:pt idx="4313">
                  <c:v>1.9758290000000001</c:v>
                </c:pt>
                <c:pt idx="4314">
                  <c:v>1.978761</c:v>
                </c:pt>
                <c:pt idx="4315">
                  <c:v>1.978707</c:v>
                </c:pt>
                <c:pt idx="4316">
                  <c:v>1.975638</c:v>
                </c:pt>
                <c:pt idx="4317">
                  <c:v>1.96956</c:v>
                </c:pt>
                <c:pt idx="4318">
                  <c:v>1.9605159999999999</c:v>
                </c:pt>
                <c:pt idx="4319">
                  <c:v>1.9485870000000001</c:v>
                </c:pt>
                <c:pt idx="4320">
                  <c:v>1.933886</c:v>
                </c:pt>
                <c:pt idx="4321">
                  <c:v>1.916555</c:v>
                </c:pt>
                <c:pt idx="4322">
                  <c:v>1.8967670000000001</c:v>
                </c:pt>
                <c:pt idx="4323">
                  <c:v>1.874714</c:v>
                </c:pt>
                <c:pt idx="4324">
                  <c:v>1.850608</c:v>
                </c:pt>
                <c:pt idx="4325">
                  <c:v>1.8246720000000001</c:v>
                </c:pt>
                <c:pt idx="4326">
                  <c:v>1.7971379999999999</c:v>
                </c:pt>
                <c:pt idx="4327">
                  <c:v>1.768246</c:v>
                </c:pt>
                <c:pt idx="4328">
                  <c:v>1.73824</c:v>
                </c:pt>
                <c:pt idx="4329">
                  <c:v>1.7073670000000001</c:v>
                </c:pt>
                <c:pt idx="4330">
                  <c:v>1.6758770000000001</c:v>
                </c:pt>
                <c:pt idx="4331">
                  <c:v>1.644021</c:v>
                </c:pt>
                <c:pt idx="4332">
                  <c:v>1.612052</c:v>
                </c:pt>
                <c:pt idx="4333">
                  <c:v>1.580225</c:v>
                </c:pt>
                <c:pt idx="4334">
                  <c:v>1.5487979999999999</c:v>
                </c:pt>
                <c:pt idx="4335">
                  <c:v>1.51803</c:v>
                </c:pt>
                <c:pt idx="4336">
                  <c:v>1.488183</c:v>
                </c:pt>
                <c:pt idx="4337">
                  <c:v>1.4595149999999999</c:v>
                </c:pt>
                <c:pt idx="4338">
                  <c:v>1.4322809999999999</c:v>
                </c:pt>
                <c:pt idx="4339">
                  <c:v>1.406731</c:v>
                </c:pt>
                <c:pt idx="4340">
                  <c:v>1.383105</c:v>
                </c:pt>
                <c:pt idx="4341">
                  <c:v>1.3616280000000001</c:v>
                </c:pt>
                <c:pt idx="4342">
                  <c:v>1.3425050000000001</c:v>
                </c:pt>
                <c:pt idx="4343">
                  <c:v>1.325914</c:v>
                </c:pt>
                <c:pt idx="4344">
                  <c:v>1.3120019999999999</c:v>
                </c:pt>
                <c:pt idx="4345">
                  <c:v>1.3008789999999999</c:v>
                </c:pt>
                <c:pt idx="4346">
                  <c:v>1.292619</c:v>
                </c:pt>
                <c:pt idx="4347">
                  <c:v>1.2872539999999999</c:v>
                </c:pt>
                <c:pt idx="4348">
                  <c:v>1.2847759999999999</c:v>
                </c:pt>
                <c:pt idx="4349">
                  <c:v>1.2851349999999999</c:v>
                </c:pt>
                <c:pt idx="4350">
                  <c:v>1.2882469999999999</c:v>
                </c:pt>
                <c:pt idx="4351">
                  <c:v>1.2939860000000001</c:v>
                </c:pt>
                <c:pt idx="4352">
                  <c:v>1.3022</c:v>
                </c:pt>
                <c:pt idx="4353">
                  <c:v>1.3127040000000001</c:v>
                </c:pt>
                <c:pt idx="4354">
                  <c:v>1.3252969999999999</c:v>
                </c:pt>
                <c:pt idx="4355">
                  <c:v>1.3397600000000001</c:v>
                </c:pt>
                <c:pt idx="4356">
                  <c:v>1.355863</c:v>
                </c:pt>
                <c:pt idx="4357">
                  <c:v>1.373373</c:v>
                </c:pt>
                <c:pt idx="4358">
                  <c:v>1.39205</c:v>
                </c:pt>
                <c:pt idx="4359">
                  <c:v>1.411656</c:v>
                </c:pt>
                <c:pt idx="4360">
                  <c:v>1.431948</c:v>
                </c:pt>
                <c:pt idx="4361">
                  <c:v>1.452688</c:v>
                </c:pt>
                <c:pt idx="4362">
                  <c:v>1.4736400000000001</c:v>
                </c:pt>
                <c:pt idx="4363">
                  <c:v>1.4945660000000001</c:v>
                </c:pt>
                <c:pt idx="4364">
                  <c:v>1.515225</c:v>
                </c:pt>
                <c:pt idx="4365">
                  <c:v>1.5353760000000001</c:v>
                </c:pt>
                <c:pt idx="4366">
                  <c:v>1.554778</c:v>
                </c:pt>
                <c:pt idx="4367">
                  <c:v>1.573186</c:v>
                </c:pt>
                <c:pt idx="4368">
                  <c:v>1.5903579999999999</c:v>
                </c:pt>
                <c:pt idx="4369">
                  <c:v>1.606052</c:v>
                </c:pt>
                <c:pt idx="4370">
                  <c:v>1.620031</c:v>
                </c:pt>
                <c:pt idx="4371">
                  <c:v>1.6320669999999999</c:v>
                </c:pt>
                <c:pt idx="4372">
                  <c:v>1.6419429999999999</c:v>
                </c:pt>
                <c:pt idx="4373">
                  <c:v>1.6494629999999999</c:v>
                </c:pt>
                <c:pt idx="4374">
                  <c:v>1.654455</c:v>
                </c:pt>
                <c:pt idx="4375">
                  <c:v>1.656779</c:v>
                </c:pt>
                <c:pt idx="4376">
                  <c:v>1.6563270000000001</c:v>
                </c:pt>
                <c:pt idx="4377">
                  <c:v>1.653027</c:v>
                </c:pt>
                <c:pt idx="4378">
                  <c:v>1.646852</c:v>
                </c:pt>
                <c:pt idx="4379">
                  <c:v>1.6378109999999999</c:v>
                </c:pt>
                <c:pt idx="4380">
                  <c:v>1.625958</c:v>
                </c:pt>
                <c:pt idx="4381">
                  <c:v>1.611383</c:v>
                </c:pt>
                <c:pt idx="4382">
                  <c:v>1.594214</c:v>
                </c:pt>
                <c:pt idx="4383">
                  <c:v>1.574611</c:v>
                </c:pt>
                <c:pt idx="4384">
                  <c:v>1.5527610000000001</c:v>
                </c:pt>
                <c:pt idx="4385">
                  <c:v>1.5288729999999999</c:v>
                </c:pt>
                <c:pt idx="4386">
                  <c:v>1.5031680000000001</c:v>
                </c:pt>
                <c:pt idx="4387">
                  <c:v>1.4758830000000001</c:v>
                </c:pt>
                <c:pt idx="4388">
                  <c:v>1.447257</c:v>
                </c:pt>
                <c:pt idx="4389">
                  <c:v>1.4175310000000001</c:v>
                </c:pt>
                <c:pt idx="4390">
                  <c:v>1.386944</c:v>
                </c:pt>
                <c:pt idx="4391">
                  <c:v>1.3557300000000001</c:v>
                </c:pt>
                <c:pt idx="4392">
                  <c:v>1.324117</c:v>
                </c:pt>
                <c:pt idx="4393">
                  <c:v>1.2923290000000001</c:v>
                </c:pt>
                <c:pt idx="4394">
                  <c:v>1.260586</c:v>
                </c:pt>
                <c:pt idx="4395">
                  <c:v>1.229104</c:v>
                </c:pt>
                <c:pt idx="4396">
                  <c:v>1.1980930000000001</c:v>
                </c:pt>
                <c:pt idx="4397">
                  <c:v>1.167762</c:v>
                </c:pt>
                <c:pt idx="4398">
                  <c:v>1.1383179999999999</c:v>
                </c:pt>
                <c:pt idx="4399">
                  <c:v>1.1099650000000001</c:v>
                </c:pt>
                <c:pt idx="4400">
                  <c:v>1.0829089999999999</c:v>
                </c:pt>
                <c:pt idx="4401">
                  <c:v>1.057355</c:v>
                </c:pt>
                <c:pt idx="4402">
                  <c:v>1.0335030000000001</c:v>
                </c:pt>
                <c:pt idx="4403">
                  <c:v>1.011547</c:v>
                </c:pt>
                <c:pt idx="4404">
                  <c:v>0.99167450000000001</c:v>
                </c:pt>
                <c:pt idx="4405">
                  <c:v>0.97405900000000001</c:v>
                </c:pt>
                <c:pt idx="4406">
                  <c:v>0.95886039999999995</c:v>
                </c:pt>
                <c:pt idx="4407">
                  <c:v>0.94621849999999996</c:v>
                </c:pt>
                <c:pt idx="4408">
                  <c:v>0.93624879999999999</c:v>
                </c:pt>
                <c:pt idx="4409">
                  <c:v>0.92903840000000004</c:v>
                </c:pt>
                <c:pt idx="4410">
                  <c:v>0.92464329999999995</c:v>
                </c:pt>
                <c:pt idx="4411">
                  <c:v>0.92308520000000005</c:v>
                </c:pt>
                <c:pt idx="4412">
                  <c:v>0.92435089999999998</c:v>
                </c:pt>
                <c:pt idx="4413">
                  <c:v>0.92839039999999995</c:v>
                </c:pt>
                <c:pt idx="4414">
                  <c:v>0.93511759999999999</c:v>
                </c:pt>
                <c:pt idx="4415">
                  <c:v>0.94441209999999998</c:v>
                </c:pt>
                <c:pt idx="4416">
                  <c:v>0.95612149999999996</c:v>
                </c:pt>
                <c:pt idx="4417">
                  <c:v>0.97006460000000005</c:v>
                </c:pt>
                <c:pt idx="4418">
                  <c:v>0.98603410000000002</c:v>
                </c:pt>
                <c:pt idx="4419">
                  <c:v>1.003803</c:v>
                </c:pt>
                <c:pt idx="4420">
                  <c:v>1.023129</c:v>
                </c:pt>
                <c:pt idx="4421">
                  <c:v>1.0437590000000001</c:v>
                </c:pt>
                <c:pt idx="4422">
                  <c:v>1.0654330000000001</c:v>
                </c:pt>
                <c:pt idx="4423">
                  <c:v>1.087882</c:v>
                </c:pt>
                <c:pt idx="4424">
                  <c:v>1.1108340000000001</c:v>
                </c:pt>
                <c:pt idx="4425">
                  <c:v>1.1340170000000001</c:v>
                </c:pt>
                <c:pt idx="4426">
                  <c:v>1.157157</c:v>
                </c:pt>
                <c:pt idx="4427">
                  <c:v>1.179983</c:v>
                </c:pt>
                <c:pt idx="4428">
                  <c:v>1.2022250000000001</c:v>
                </c:pt>
                <c:pt idx="4429">
                  <c:v>1.2236119999999999</c:v>
                </c:pt>
                <c:pt idx="4430">
                  <c:v>1.2438819999999999</c:v>
                </c:pt>
                <c:pt idx="4431">
                  <c:v>1.2627710000000001</c:v>
                </c:pt>
                <c:pt idx="4432">
                  <c:v>1.280025</c:v>
                </c:pt>
                <c:pt idx="4433">
                  <c:v>1.2954000000000001</c:v>
                </c:pt>
                <c:pt idx="4434">
                  <c:v>1.3086610000000001</c:v>
                </c:pt>
                <c:pt idx="4435">
                  <c:v>1.3195889999999999</c:v>
                </c:pt>
                <c:pt idx="4436">
                  <c:v>1.327982</c:v>
                </c:pt>
                <c:pt idx="4437">
                  <c:v>1.333664</c:v>
                </c:pt>
                <c:pt idx="4438">
                  <c:v>1.3364879999999999</c:v>
                </c:pt>
                <c:pt idx="4439">
                  <c:v>1.3363370000000001</c:v>
                </c:pt>
                <c:pt idx="4440">
                  <c:v>1.3331280000000001</c:v>
                </c:pt>
                <c:pt idx="4441">
                  <c:v>1.3268139999999999</c:v>
                </c:pt>
                <c:pt idx="4442">
                  <c:v>1.3173840000000001</c:v>
                </c:pt>
                <c:pt idx="4443">
                  <c:v>1.3048649999999999</c:v>
                </c:pt>
                <c:pt idx="4444">
                  <c:v>1.28932</c:v>
                </c:pt>
                <c:pt idx="4445">
                  <c:v>1.270848</c:v>
                </c:pt>
                <c:pt idx="4446">
                  <c:v>1.2495799999999999</c:v>
                </c:pt>
                <c:pt idx="4447">
                  <c:v>1.2256750000000001</c:v>
                </c:pt>
                <c:pt idx="4448">
                  <c:v>1.199322</c:v>
                </c:pt>
                <c:pt idx="4449">
                  <c:v>1.170728</c:v>
                </c:pt>
                <c:pt idx="4450">
                  <c:v>1.140118</c:v>
                </c:pt>
                <c:pt idx="4451">
                  <c:v>1.107731</c:v>
                </c:pt>
                <c:pt idx="4452">
                  <c:v>1.0738160000000001</c:v>
                </c:pt>
                <c:pt idx="4453">
                  <c:v>1.0386310000000001</c:v>
                </c:pt>
                <c:pt idx="4454">
                  <c:v>1.00244</c:v>
                </c:pt>
                <c:pt idx="4455">
                  <c:v>0.96551050000000005</c:v>
                </c:pt>
                <c:pt idx="4456">
                  <c:v>0.92811330000000003</c:v>
                </c:pt>
                <c:pt idx="4457">
                  <c:v>0.89052109999999995</c:v>
                </c:pt>
                <c:pt idx="4458">
                  <c:v>0.85300830000000005</c:v>
                </c:pt>
                <c:pt idx="4459">
                  <c:v>0.81585039999999998</c:v>
                </c:pt>
                <c:pt idx="4460">
                  <c:v>0.77932190000000001</c:v>
                </c:pt>
                <c:pt idx="4461">
                  <c:v>0.74369320000000005</c:v>
                </c:pt>
                <c:pt idx="4462">
                  <c:v>0.709229</c:v>
                </c:pt>
                <c:pt idx="4463">
                  <c:v>0.67618560000000005</c:v>
                </c:pt>
                <c:pt idx="4464">
                  <c:v>0.64480839999999995</c:v>
                </c:pt>
                <c:pt idx="4465">
                  <c:v>0.61532690000000001</c:v>
                </c:pt>
                <c:pt idx="4466">
                  <c:v>0.58794990000000003</c:v>
                </c:pt>
                <c:pt idx="4467">
                  <c:v>0.56286029999999998</c:v>
                </c:pt>
                <c:pt idx="4468">
                  <c:v>0.5402112</c:v>
                </c:pt>
                <c:pt idx="4469">
                  <c:v>0.52012259999999999</c:v>
                </c:pt>
                <c:pt idx="4470">
                  <c:v>0.50267949999999995</c:v>
                </c:pt>
                <c:pt idx="4471">
                  <c:v>0.48793019999999998</c:v>
                </c:pt>
                <c:pt idx="4472">
                  <c:v>0.47588639999999999</c:v>
                </c:pt>
                <c:pt idx="4473">
                  <c:v>0.46652399999999999</c:v>
                </c:pt>
                <c:pt idx="4474">
                  <c:v>0.45978570000000002</c:v>
                </c:pt>
                <c:pt idx="4475">
                  <c:v>0.45558300000000002</c:v>
                </c:pt>
                <c:pt idx="4476">
                  <c:v>0.45380039999999999</c:v>
                </c:pt>
                <c:pt idx="4477">
                  <c:v>0.45429890000000001</c:v>
                </c:pt>
                <c:pt idx="4478">
                  <c:v>0.45692050000000001</c:v>
                </c:pt>
                <c:pt idx="4479">
                  <c:v>0.46149370000000001</c:v>
                </c:pt>
                <c:pt idx="4480">
                  <c:v>0.46783799999999998</c:v>
                </c:pt>
                <c:pt idx="4481">
                  <c:v>0.47576560000000001</c:v>
                </c:pt>
                <c:pt idx="4482">
                  <c:v>0.48508440000000003</c:v>
                </c:pt>
                <c:pt idx="4483">
                  <c:v>0.49560100000000001</c:v>
                </c:pt>
                <c:pt idx="4484">
                  <c:v>0.50712299999999999</c:v>
                </c:pt>
                <c:pt idx="4485">
                  <c:v>0.51945989999999997</c:v>
                </c:pt>
                <c:pt idx="4486">
                  <c:v>0.5324219</c:v>
                </c:pt>
                <c:pt idx="4487">
                  <c:v>0.54581729999999995</c:v>
                </c:pt>
                <c:pt idx="4488">
                  <c:v>0.55945160000000005</c:v>
                </c:pt>
                <c:pt idx="4489">
                  <c:v>0.57312600000000002</c:v>
                </c:pt>
                <c:pt idx="4490">
                  <c:v>0.58663739999999998</c:v>
                </c:pt>
                <c:pt idx="4491">
                  <c:v>0.59977689999999995</c:v>
                </c:pt>
                <c:pt idx="4492">
                  <c:v>0.61232880000000001</c:v>
                </c:pt>
                <c:pt idx="4493">
                  <c:v>0.62406839999999997</c:v>
                </c:pt>
                <c:pt idx="4494">
                  <c:v>0.63476319999999997</c:v>
                </c:pt>
                <c:pt idx="4495">
                  <c:v>0.64417530000000001</c:v>
                </c:pt>
                <c:pt idx="4496">
                  <c:v>0.65206569999999997</c:v>
                </c:pt>
                <c:pt idx="4497">
                  <c:v>0.65819799999999995</c:v>
                </c:pt>
                <c:pt idx="4498">
                  <c:v>0.66234309999999996</c:v>
                </c:pt>
                <c:pt idx="4499">
                  <c:v>0.66428410000000004</c:v>
                </c:pt>
                <c:pt idx="4500">
                  <c:v>0.66382240000000003</c:v>
                </c:pt>
                <c:pt idx="4501">
                  <c:v>0.6607847</c:v>
                </c:pt>
                <c:pt idx="4502">
                  <c:v>0.65502879999999997</c:v>
                </c:pt>
                <c:pt idx="4503">
                  <c:v>0.64644860000000004</c:v>
                </c:pt>
                <c:pt idx="4504">
                  <c:v>0.63497689999999996</c:v>
                </c:pt>
                <c:pt idx="4505">
                  <c:v>0.62058769999999996</c:v>
                </c:pt>
                <c:pt idx="4506">
                  <c:v>0.60329699999999997</c:v>
                </c:pt>
                <c:pt idx="4507">
                  <c:v>0.58316250000000003</c:v>
                </c:pt>
                <c:pt idx="4508">
                  <c:v>0.5602819</c:v>
                </c:pt>
                <c:pt idx="4509">
                  <c:v>0.53478890000000001</c:v>
                </c:pt>
                <c:pt idx="4510">
                  <c:v>0.50684980000000002</c:v>
                </c:pt>
                <c:pt idx="4511">
                  <c:v>0.47665790000000002</c:v>
                </c:pt>
                <c:pt idx="4512">
                  <c:v>0.4444284</c:v>
                </c:pt>
                <c:pt idx="4513">
                  <c:v>0.41039189999999998</c:v>
                </c:pt>
                <c:pt idx="4514">
                  <c:v>0.37478810000000001</c:v>
                </c:pt>
                <c:pt idx="4515">
                  <c:v>0.33786189999999999</c:v>
                </c:pt>
                <c:pt idx="4516">
                  <c:v>0.29986089999999999</c:v>
                </c:pt>
                <c:pt idx="4517">
                  <c:v>0.26103460000000001</c:v>
                </c:pt>
                <c:pt idx="4518">
                  <c:v>0.22163379999999999</c:v>
                </c:pt>
                <c:pt idx="4519">
                  <c:v>0.18190819999999999</c:v>
                </c:pt>
                <c:pt idx="4520">
                  <c:v>0.14210610000000001</c:v>
                </c:pt>
                <c:pt idx="4521">
                  <c:v>0.10247589999999999</c:v>
                </c:pt>
                <c:pt idx="4522">
                  <c:v>6.3267030000000002E-2</c:v>
                </c:pt>
                <c:pt idx="4523">
                  <c:v>2.473202E-2</c:v>
                </c:pt>
                <c:pt idx="4524">
                  <c:v>-1.2874089999999999E-2</c:v>
                </c:pt>
                <c:pt idx="4525">
                  <c:v>-4.929497E-2</c:v>
                </c:pt>
                <c:pt idx="4526">
                  <c:v>-8.4273959999999995E-2</c:v>
                </c:pt>
                <c:pt idx="4527">
                  <c:v>-0.1175552</c:v>
                </c:pt>
                <c:pt idx="4528">
                  <c:v>-0.14888599999999999</c:v>
                </c:pt>
                <c:pt idx="4529">
                  <c:v>-0.17802119999999999</c:v>
                </c:pt>
                <c:pt idx="4530">
                  <c:v>-0.2047281</c:v>
                </c:pt>
                <c:pt idx="4531">
                  <c:v>-0.22879459999999999</c:v>
                </c:pt>
                <c:pt idx="4532">
                  <c:v>-0.2500349</c:v>
                </c:pt>
                <c:pt idx="4533">
                  <c:v>-0.26829540000000002</c:v>
                </c:pt>
                <c:pt idx="4534">
                  <c:v>-0.28345910000000002</c:v>
                </c:pt>
                <c:pt idx="4535">
                  <c:v>-0.2954504</c:v>
                </c:pt>
                <c:pt idx="4536">
                  <c:v>-0.30423749999999999</c:v>
                </c:pt>
                <c:pt idx="4537">
                  <c:v>-0.3098342</c:v>
                </c:pt>
                <c:pt idx="4538">
                  <c:v>-0.31230029999999998</c:v>
                </c:pt>
                <c:pt idx="4539">
                  <c:v>-0.31174000000000002</c:v>
                </c:pt>
                <c:pt idx="4540">
                  <c:v>-0.3082993</c:v>
                </c:pt>
                <c:pt idx="4541">
                  <c:v>-0.30216290000000001</c:v>
                </c:pt>
                <c:pt idx="4542">
                  <c:v>-0.2935487</c:v>
                </c:pt>
                <c:pt idx="4543">
                  <c:v>-0.28270079999999997</c:v>
                </c:pt>
                <c:pt idx="4544">
                  <c:v>-0.26988200000000001</c:v>
                </c:pt>
                <c:pt idx="4545">
                  <c:v>-0.25536789999999998</c:v>
                </c:pt>
                <c:pt idx="4546">
                  <c:v>-0.2394416</c:v>
                </c:pt>
                <c:pt idx="4547">
                  <c:v>-0.2223917</c:v>
                </c:pt>
                <c:pt idx="4548">
                  <c:v>-0.2045081</c:v>
                </c:pt>
                <c:pt idx="4549">
                  <c:v>-0.18607850000000001</c:v>
                </c:pt>
                <c:pt idx="4550">
                  <c:v>-0.1673858</c:v>
                </c:pt>
                <c:pt idx="4551">
                  <c:v>-0.14870749999999999</c:v>
                </c:pt>
                <c:pt idx="4552">
                  <c:v>-0.13031580000000001</c:v>
                </c:pt>
                <c:pt idx="4553">
                  <c:v>-0.1124785</c:v>
                </c:pt>
                <c:pt idx="4554">
                  <c:v>-9.5459100000000005E-2</c:v>
                </c:pt>
                <c:pt idx="4555">
                  <c:v>-7.9514680000000004E-2</c:v>
                </c:pt>
                <c:pt idx="4556">
                  <c:v>-6.4894930000000003E-2</c:v>
                </c:pt>
                <c:pt idx="4557">
                  <c:v>-5.1841140000000001E-2</c:v>
                </c:pt>
                <c:pt idx="4558">
                  <c:v>-4.05861E-2</c:v>
                </c:pt>
                <c:pt idx="4559">
                  <c:v>-3.1353730000000003E-2</c:v>
                </c:pt>
                <c:pt idx="4560">
                  <c:v>-2.4356079999999999E-2</c:v>
                </c:pt>
                <c:pt idx="4561">
                  <c:v>-1.978771E-2</c:v>
                </c:pt>
                <c:pt idx="4562">
                  <c:v>-1.7820869999999999E-2</c:v>
                </c:pt>
                <c:pt idx="4563">
                  <c:v>-1.8602049999999998E-2</c:v>
                </c:pt>
                <c:pt idx="4564">
                  <c:v>-2.224903E-2</c:v>
                </c:pt>
                <c:pt idx="4565">
                  <c:v>-2.8848240000000001E-2</c:v>
                </c:pt>
                <c:pt idx="4566">
                  <c:v>-3.845175E-2</c:v>
                </c:pt>
                <c:pt idx="4567">
                  <c:v>-5.1074729999999999E-2</c:v>
                </c:pt>
                <c:pt idx="4568">
                  <c:v>-6.6694249999999997E-2</c:v>
                </c:pt>
                <c:pt idx="4569">
                  <c:v>-8.5249489999999997E-2</c:v>
                </c:pt>
                <c:pt idx="4570">
                  <c:v>-0.1066424</c:v>
                </c:pt>
                <c:pt idx="4571">
                  <c:v>-0.13073889999999999</c:v>
                </c:pt>
                <c:pt idx="4572">
                  <c:v>-0.15737219999999999</c:v>
                </c:pt>
                <c:pt idx="4573">
                  <c:v>-0.18634729999999999</c:v>
                </c:pt>
                <c:pt idx="4574">
                  <c:v>-0.21744649999999999</c:v>
                </c:pt>
                <c:pt idx="4575">
                  <c:v>-0.25043379999999998</c:v>
                </c:pt>
                <c:pt idx="4576">
                  <c:v>-0.2850589</c:v>
                </c:pt>
                <c:pt idx="4577">
                  <c:v>-0.32106050000000003</c:v>
                </c:pt>
                <c:pt idx="4578">
                  <c:v>-0.35817100000000002</c:v>
                </c:pt>
                <c:pt idx="4579">
                  <c:v>-0.3961208</c:v>
                </c:pt>
                <c:pt idx="4580">
                  <c:v>-0.43464059999999999</c:v>
                </c:pt>
                <c:pt idx="4581">
                  <c:v>-0.47346100000000002</c:v>
                </c:pt>
                <c:pt idx="4582">
                  <c:v>-0.51231260000000001</c:v>
                </c:pt>
                <c:pt idx="4583">
                  <c:v>-0.55092589999999997</c:v>
                </c:pt>
                <c:pt idx="4584">
                  <c:v>-0.58903099999999997</c:v>
                </c:pt>
                <c:pt idx="4585">
                  <c:v>-0.62635890000000005</c:v>
                </c:pt>
                <c:pt idx="4586">
                  <c:v>-0.66264350000000005</c:v>
                </c:pt>
                <c:pt idx="4587">
                  <c:v>-0.69762049999999998</c:v>
                </c:pt>
                <c:pt idx="4588">
                  <c:v>-0.73102809999999996</c:v>
                </c:pt>
                <c:pt idx="4589">
                  <c:v>-0.76260819999999996</c:v>
                </c:pt>
                <c:pt idx="4590">
                  <c:v>-0.79210970000000003</c:v>
                </c:pt>
                <c:pt idx="4591">
                  <c:v>-0.81929419999999997</c:v>
                </c:pt>
                <c:pt idx="4592">
                  <c:v>-0.84394049999999998</c:v>
                </c:pt>
                <c:pt idx="4593">
                  <c:v>-0.86584870000000003</c:v>
                </c:pt>
                <c:pt idx="4594">
                  <c:v>-0.8848452</c:v>
                </c:pt>
                <c:pt idx="4595">
                  <c:v>-0.90078650000000005</c:v>
                </c:pt>
                <c:pt idx="4596">
                  <c:v>-0.91356329999999997</c:v>
                </c:pt>
                <c:pt idx="4597">
                  <c:v>-0.92310400000000004</c:v>
                </c:pt>
                <c:pt idx="4598">
                  <c:v>-0.92937700000000001</c:v>
                </c:pt>
                <c:pt idx="4599">
                  <c:v>-0.93239019999999995</c:v>
                </c:pt>
                <c:pt idx="4600">
                  <c:v>-0.93219070000000004</c:v>
                </c:pt>
                <c:pt idx="4601">
                  <c:v>-0.92886360000000001</c:v>
                </c:pt>
                <c:pt idx="4602">
                  <c:v>-0.9225293</c:v>
                </c:pt>
                <c:pt idx="4603">
                  <c:v>-0.91333980000000003</c:v>
                </c:pt>
                <c:pt idx="4604">
                  <c:v>-0.90147390000000005</c:v>
                </c:pt>
                <c:pt idx="4605">
                  <c:v>-0.88713249999999999</c:v>
                </c:pt>
                <c:pt idx="4606">
                  <c:v>-0.87053449999999999</c:v>
                </c:pt>
                <c:pt idx="4607">
                  <c:v>-0.8519118</c:v>
                </c:pt>
                <c:pt idx="4608">
                  <c:v>-0.83150610000000003</c:v>
                </c:pt>
                <c:pt idx="4609">
                  <c:v>-0.80956550000000005</c:v>
                </c:pt>
                <c:pt idx="4610">
                  <c:v>-0.78634170000000003</c:v>
                </c:pt>
                <c:pt idx="4611">
                  <c:v>-0.76208790000000004</c:v>
                </c:pt>
                <c:pt idx="4612">
                  <c:v>-0.73705799999999999</c:v>
                </c:pt>
                <c:pt idx="4613">
                  <c:v>-0.711507</c:v>
                </c:pt>
                <c:pt idx="4614">
                  <c:v>-0.68569139999999995</c:v>
                </c:pt>
                <c:pt idx="4615">
                  <c:v>-0.65986900000000004</c:v>
                </c:pt>
                <c:pt idx="4616">
                  <c:v>-0.63429809999999998</c:v>
                </c:pt>
                <c:pt idx="4617">
                  <c:v>-0.60923669999999996</c:v>
                </c:pt>
                <c:pt idx="4618">
                  <c:v>-0.58494210000000002</c:v>
                </c:pt>
                <c:pt idx="4619">
                  <c:v>-0.56167029999999996</c:v>
                </c:pt>
                <c:pt idx="4620">
                  <c:v>-0.53967330000000002</c:v>
                </c:pt>
                <c:pt idx="4621">
                  <c:v>-0.51919459999999995</c:v>
                </c:pt>
                <c:pt idx="4622">
                  <c:v>-0.50046469999999998</c:v>
                </c:pt>
                <c:pt idx="4623">
                  <c:v>-0.4836975</c:v>
                </c:pt>
                <c:pt idx="4624">
                  <c:v>-0.46908559999999999</c:v>
                </c:pt>
                <c:pt idx="4625">
                  <c:v>-0.45679589999999998</c:v>
                </c:pt>
                <c:pt idx="4626">
                  <c:v>-0.44696390000000003</c:v>
                </c:pt>
                <c:pt idx="4627">
                  <c:v>-0.43968980000000002</c:v>
                </c:pt>
                <c:pt idx="4628">
                  <c:v>-0.43503609999999998</c:v>
                </c:pt>
                <c:pt idx="4629">
                  <c:v>-0.43302819999999997</c:v>
                </c:pt>
                <c:pt idx="4630">
                  <c:v>-0.43365389999999998</c:v>
                </c:pt>
                <c:pt idx="4631">
                  <c:v>-0.43686570000000002</c:v>
                </c:pt>
                <c:pt idx="4632">
                  <c:v>-0.44258320000000001</c:v>
                </c:pt>
                <c:pt idx="4633">
                  <c:v>-0.45069700000000001</c:v>
                </c:pt>
                <c:pt idx="4634">
                  <c:v>-0.46107310000000001</c:v>
                </c:pt>
                <c:pt idx="4635">
                  <c:v>-0.47355740000000002</c:v>
                </c:pt>
                <c:pt idx="4636">
                  <c:v>-0.48798010000000003</c:v>
                </c:pt>
                <c:pt idx="4637">
                  <c:v>-0.50416070000000002</c:v>
                </c:pt>
                <c:pt idx="4638">
                  <c:v>-0.52191339999999997</c:v>
                </c:pt>
                <c:pt idx="4639">
                  <c:v>-0.54104980000000003</c:v>
                </c:pt>
                <c:pt idx="4640">
                  <c:v>-0.56138120000000002</c:v>
                </c:pt>
                <c:pt idx="4641">
                  <c:v>-0.58272100000000004</c:v>
                </c:pt>
                <c:pt idx="4642">
                  <c:v>-0.60488529999999996</c:v>
                </c:pt>
                <c:pt idx="4643">
                  <c:v>-0.62769220000000003</c:v>
                </c:pt>
                <c:pt idx="4644">
                  <c:v>-0.65095990000000004</c:v>
                </c:pt>
                <c:pt idx="4645">
                  <c:v>-0.67450719999999997</c:v>
                </c:pt>
                <c:pt idx="4646">
                  <c:v>-0.69815320000000003</c:v>
                </c:pt>
                <c:pt idx="4647">
                  <c:v>-0.72171470000000004</c:v>
                </c:pt>
                <c:pt idx="4648">
                  <c:v>-0.74500370000000005</c:v>
                </c:pt>
                <c:pt idx="4649">
                  <c:v>-0.76782720000000004</c:v>
                </c:pt>
                <c:pt idx="4650">
                  <c:v>-0.78998740000000001</c:v>
                </c:pt>
                <c:pt idx="4651">
                  <c:v>-0.81128250000000002</c:v>
                </c:pt>
                <c:pt idx="4652">
                  <c:v>-0.8315072</c:v>
                </c:pt>
                <c:pt idx="4653">
                  <c:v>-0.85045409999999999</c:v>
                </c:pt>
                <c:pt idx="4654">
                  <c:v>-0.86791669999999999</c:v>
                </c:pt>
                <c:pt idx="4655">
                  <c:v>-0.88369240000000004</c:v>
                </c:pt>
                <c:pt idx="4656">
                  <c:v>-0.89758700000000002</c:v>
                </c:pt>
                <c:pt idx="4657">
                  <c:v>-0.90942149999999999</c:v>
                </c:pt>
                <c:pt idx="4658">
                  <c:v>-0.91903670000000004</c:v>
                </c:pt>
                <c:pt idx="4659">
                  <c:v>-0.92629799999999995</c:v>
                </c:pt>
                <c:pt idx="4660">
                  <c:v>-0.93109869999999995</c:v>
                </c:pt>
                <c:pt idx="4661">
                  <c:v>-0.93336390000000002</c:v>
                </c:pt>
                <c:pt idx="4662">
                  <c:v>-0.93305289999999996</c:v>
                </c:pt>
                <c:pt idx="4663">
                  <c:v>-0.93016120000000002</c:v>
                </c:pt>
                <c:pt idx="4664">
                  <c:v>-0.92472140000000003</c:v>
                </c:pt>
                <c:pt idx="4665">
                  <c:v>-0.91680240000000002</c:v>
                </c:pt>
                <c:pt idx="4666">
                  <c:v>-0.90650790000000003</c:v>
                </c:pt>
                <c:pt idx="4667">
                  <c:v>-0.89397360000000003</c:v>
                </c:pt>
                <c:pt idx="4668">
                  <c:v>-0.87936409999999998</c:v>
                </c:pt>
                <c:pt idx="4669">
                  <c:v>-0.86286870000000004</c:v>
                </c:pt>
                <c:pt idx="4670">
                  <c:v>-0.84469559999999999</c:v>
                </c:pt>
                <c:pt idx="4671">
                  <c:v>-0.82506679999999999</c:v>
                </c:pt>
                <c:pt idx="4672">
                  <c:v>-0.80421390000000004</c:v>
                </c:pt>
                <c:pt idx="4673">
                  <c:v>-0.78237599999999996</c:v>
                </c:pt>
                <c:pt idx="4674">
                  <c:v>-0.75979719999999995</c:v>
                </c:pt>
                <c:pt idx="4675">
                  <c:v>-0.73672579999999999</c:v>
                </c:pt>
                <c:pt idx="4676">
                  <c:v>-0.71341259999999995</c:v>
                </c:pt>
                <c:pt idx="4677">
                  <c:v>-0.69010879999999997</c:v>
                </c:pt>
                <c:pt idx="4678">
                  <c:v>-0.66706549999999998</c:v>
                </c:pt>
                <c:pt idx="4679">
                  <c:v>-0.6445343</c:v>
                </c:pt>
                <c:pt idx="4680">
                  <c:v>-0.62276799999999999</c:v>
                </c:pt>
                <c:pt idx="4681">
                  <c:v>-0.60202</c:v>
                </c:pt>
                <c:pt idx="4682">
                  <c:v>-0.58254340000000004</c:v>
                </c:pt>
                <c:pt idx="4683">
                  <c:v>-0.56458989999999998</c:v>
                </c:pt>
                <c:pt idx="4684">
                  <c:v>-0.5484078</c:v>
                </c:pt>
                <c:pt idx="4685">
                  <c:v>-0.53423960000000004</c:v>
                </c:pt>
                <c:pt idx="4686">
                  <c:v>-0.52231760000000005</c:v>
                </c:pt>
                <c:pt idx="4687">
                  <c:v>-0.51285970000000003</c:v>
                </c:pt>
                <c:pt idx="4688">
                  <c:v>-0.50606479999999998</c:v>
                </c:pt>
                <c:pt idx="4689">
                  <c:v>-0.50210650000000001</c:v>
                </c:pt>
                <c:pt idx="4690">
                  <c:v>-0.50112769999999995</c:v>
                </c:pt>
                <c:pt idx="4691">
                  <c:v>-0.50323600000000002</c:v>
                </c:pt>
                <c:pt idx="4692">
                  <c:v>-0.50850059999999997</c:v>
                </c:pt>
                <c:pt idx="4693">
                  <c:v>-0.51694949999999995</c:v>
                </c:pt>
                <c:pt idx="4694">
                  <c:v>-0.52856769999999997</c:v>
                </c:pt>
                <c:pt idx="4695">
                  <c:v>-0.54329649999999996</c:v>
                </c:pt>
                <c:pt idx="4696">
                  <c:v>-0.56103400000000003</c:v>
                </c:pt>
                <c:pt idx="4697">
                  <c:v>-0.58163759999999998</c:v>
                </c:pt>
                <c:pt idx="4698">
                  <c:v>-0.60492780000000002</c:v>
                </c:pt>
                <c:pt idx="4699">
                  <c:v>-0.63069160000000002</c:v>
                </c:pt>
                <c:pt idx="4700">
                  <c:v>-0.65868839999999995</c:v>
                </c:pt>
                <c:pt idx="4701">
                  <c:v>-0.68865730000000003</c:v>
                </c:pt>
                <c:pt idx="4702">
                  <c:v>-0.72032359999999995</c:v>
                </c:pt>
                <c:pt idx="4703">
                  <c:v>-0.75340240000000003</c:v>
                </c:pt>
                <c:pt idx="4704">
                  <c:v>-0.78760300000000005</c:v>
                </c:pt>
                <c:pt idx="4705">
                  <c:v>-0.82263240000000004</c:v>
                </c:pt>
                <c:pt idx="4706">
                  <c:v>-0.85819920000000005</c:v>
                </c:pt>
                <c:pt idx="4707">
                  <c:v>-0.89401419999999998</c:v>
                </c:pt>
                <c:pt idx="4708">
                  <c:v>-0.92979179999999995</c:v>
                </c:pt>
                <c:pt idx="4709">
                  <c:v>-0.96525130000000003</c:v>
                </c:pt>
                <c:pt idx="4710">
                  <c:v>-1.0001169999999999</c:v>
                </c:pt>
                <c:pt idx="4711">
                  <c:v>-1.034117</c:v>
                </c:pt>
                <c:pt idx="4712">
                  <c:v>-1.0669839999999999</c:v>
                </c:pt>
                <c:pt idx="4713">
                  <c:v>-1.0984579999999999</c:v>
                </c:pt>
                <c:pt idx="4714">
                  <c:v>-1.1282840000000001</c:v>
                </c:pt>
                <c:pt idx="4715">
                  <c:v>-1.15622</c:v>
                </c:pt>
                <c:pt idx="4716">
                  <c:v>-1.1820329999999999</c:v>
                </c:pt>
                <c:pt idx="4717">
                  <c:v>-1.2055039999999999</c:v>
                </c:pt>
                <c:pt idx="4718">
                  <c:v>-1.2264360000000001</c:v>
                </c:pt>
                <c:pt idx="4719">
                  <c:v>-1.2446569999999999</c:v>
                </c:pt>
                <c:pt idx="4720">
                  <c:v>-1.2600199999999999</c:v>
                </c:pt>
                <c:pt idx="4721">
                  <c:v>-1.2724139999999999</c:v>
                </c:pt>
                <c:pt idx="4722">
                  <c:v>-1.2817609999999999</c:v>
                </c:pt>
                <c:pt idx="4723">
                  <c:v>-1.2880240000000001</c:v>
                </c:pt>
                <c:pt idx="4724">
                  <c:v>-1.291201</c:v>
                </c:pt>
                <c:pt idx="4725">
                  <c:v>-1.2913330000000001</c:v>
                </c:pt>
                <c:pt idx="4726">
                  <c:v>-1.288494</c:v>
                </c:pt>
                <c:pt idx="4727">
                  <c:v>-1.2827949999999999</c:v>
                </c:pt>
                <c:pt idx="4728">
                  <c:v>-1.2743789999999999</c:v>
                </c:pt>
                <c:pt idx="4729">
                  <c:v>-1.2634179999999999</c:v>
                </c:pt>
                <c:pt idx="4730">
                  <c:v>-1.250105</c:v>
                </c:pt>
                <c:pt idx="4731">
                  <c:v>-1.2346509999999999</c:v>
                </c:pt>
                <c:pt idx="4732">
                  <c:v>-1.217282</c:v>
                </c:pt>
                <c:pt idx="4733">
                  <c:v>-1.1982299999999999</c:v>
                </c:pt>
                <c:pt idx="4734">
                  <c:v>-1.1777340000000001</c:v>
                </c:pt>
                <c:pt idx="4735">
                  <c:v>-1.156034</c:v>
                </c:pt>
                <c:pt idx="4736">
                  <c:v>-1.1333690000000001</c:v>
                </c:pt>
                <c:pt idx="4737">
                  <c:v>-1.109977</c:v>
                </c:pt>
                <c:pt idx="4738">
                  <c:v>-1.086095</c:v>
                </c:pt>
                <c:pt idx="4739">
                  <c:v>-1.061955</c:v>
                </c:pt>
                <c:pt idx="4740">
                  <c:v>-1.0377890000000001</c:v>
                </c:pt>
                <c:pt idx="4741">
                  <c:v>-1.01383</c:v>
                </c:pt>
                <c:pt idx="4742">
                  <c:v>-0.99031009999999997</c:v>
                </c:pt>
                <c:pt idx="4743">
                  <c:v>-0.96745919999999996</c:v>
                </c:pt>
                <c:pt idx="4744">
                  <c:v>-0.94550849999999997</c:v>
                </c:pt>
                <c:pt idx="4745">
                  <c:v>-0.92468760000000005</c:v>
                </c:pt>
                <c:pt idx="4746">
                  <c:v>-0.90522320000000001</c:v>
                </c:pt>
                <c:pt idx="4747">
                  <c:v>-0.88733770000000001</c:v>
                </c:pt>
                <c:pt idx="4748">
                  <c:v>-0.87124740000000001</c:v>
                </c:pt>
                <c:pt idx="4749">
                  <c:v>-0.85715680000000005</c:v>
                </c:pt>
                <c:pt idx="4750">
                  <c:v>-0.84525410000000001</c:v>
                </c:pt>
                <c:pt idx="4751">
                  <c:v>-0.83570800000000001</c:v>
                </c:pt>
                <c:pt idx="4752">
                  <c:v>-0.82866419999999996</c:v>
                </c:pt>
                <c:pt idx="4753">
                  <c:v>-0.82424039999999998</c:v>
                </c:pt>
                <c:pt idx="4754">
                  <c:v>-0.82252360000000002</c:v>
                </c:pt>
                <c:pt idx="4755">
                  <c:v>-0.82356739999999995</c:v>
                </c:pt>
                <c:pt idx="4756">
                  <c:v>-0.82739119999999999</c:v>
                </c:pt>
                <c:pt idx="4757">
                  <c:v>-0.83397980000000005</c:v>
                </c:pt>
                <c:pt idx="4758">
                  <c:v>-0.84328400000000003</c:v>
                </c:pt>
                <c:pt idx="4759">
                  <c:v>-0.85522140000000002</c:v>
                </c:pt>
                <c:pt idx="4760">
                  <c:v>-0.86967879999999997</c:v>
                </c:pt>
                <c:pt idx="4761">
                  <c:v>-0.88651610000000003</c:v>
                </c:pt>
                <c:pt idx="4762">
                  <c:v>-0.90557109999999996</c:v>
                </c:pt>
                <c:pt idx="4763">
                  <c:v>-0.9266626</c:v>
                </c:pt>
                <c:pt idx="4764">
                  <c:v>-0.94959420000000005</c:v>
                </c:pt>
                <c:pt idx="4765">
                  <c:v>-0.97415870000000004</c:v>
                </c:pt>
                <c:pt idx="4766">
                  <c:v>-1.0001420000000001</c:v>
                </c:pt>
                <c:pt idx="4767">
                  <c:v>-1.027323</c:v>
                </c:pt>
                <c:pt idx="4768">
                  <c:v>-1.0554809999999999</c:v>
                </c:pt>
                <c:pt idx="4769">
                  <c:v>-1.08439</c:v>
                </c:pt>
                <c:pt idx="4770">
                  <c:v>-1.1138209999999999</c:v>
                </c:pt>
                <c:pt idx="4771">
                  <c:v>-1.1435439999999999</c:v>
                </c:pt>
                <c:pt idx="4772">
                  <c:v>-1.173325</c:v>
                </c:pt>
                <c:pt idx="4773">
                  <c:v>-1.2029259999999999</c:v>
                </c:pt>
                <c:pt idx="4774">
                  <c:v>-1.2321089999999999</c:v>
                </c:pt>
                <c:pt idx="4775">
                  <c:v>-1.2606329999999999</c:v>
                </c:pt>
                <c:pt idx="4776">
                  <c:v>-1.2882530000000001</c:v>
                </c:pt>
                <c:pt idx="4777">
                  <c:v>-1.3147260000000001</c:v>
                </c:pt>
                <c:pt idx="4778">
                  <c:v>-1.3398110000000001</c:v>
                </c:pt>
                <c:pt idx="4779">
                  <c:v>-1.3632709999999999</c:v>
                </c:pt>
                <c:pt idx="4780">
                  <c:v>-1.384879</c:v>
                </c:pt>
                <c:pt idx="4781">
                  <c:v>-1.4044220000000001</c:v>
                </c:pt>
                <c:pt idx="4782">
                  <c:v>-1.4217070000000001</c:v>
                </c:pt>
                <c:pt idx="4783">
                  <c:v>-1.436566</c:v>
                </c:pt>
                <c:pt idx="4784">
                  <c:v>-1.4488589999999999</c:v>
                </c:pt>
                <c:pt idx="4785">
                  <c:v>-1.4584790000000001</c:v>
                </c:pt>
                <c:pt idx="4786">
                  <c:v>-1.4653579999999999</c:v>
                </c:pt>
                <c:pt idx="4787">
                  <c:v>-1.4694640000000001</c:v>
                </c:pt>
                <c:pt idx="4788">
                  <c:v>-1.470807</c:v>
                </c:pt>
                <c:pt idx="4789">
                  <c:v>-1.469435</c:v>
                </c:pt>
                <c:pt idx="4790">
                  <c:v>-1.465435</c:v>
                </c:pt>
                <c:pt idx="4791">
                  <c:v>-1.4589319999999999</c:v>
                </c:pt>
                <c:pt idx="4792">
                  <c:v>-1.450081</c:v>
                </c:pt>
                <c:pt idx="4793">
                  <c:v>-1.4390689999999999</c:v>
                </c:pt>
                <c:pt idx="4794">
                  <c:v>-1.4261010000000001</c:v>
                </c:pt>
                <c:pt idx="4795">
                  <c:v>-1.411403</c:v>
                </c:pt>
                <c:pt idx="4796">
                  <c:v>-1.3952119999999999</c:v>
                </c:pt>
                <c:pt idx="4797">
                  <c:v>-1.3777740000000001</c:v>
                </c:pt>
                <c:pt idx="4798">
                  <c:v>-1.35934</c:v>
                </c:pt>
                <c:pt idx="4799">
                  <c:v>-1.3401670000000001</c:v>
                </c:pt>
                <c:pt idx="4800">
                  <c:v>-1.3205100000000001</c:v>
                </c:pt>
                <c:pt idx="4801">
                  <c:v>-1.300627</c:v>
                </c:pt>
                <c:pt idx="4802">
                  <c:v>-1.2807759999999999</c:v>
                </c:pt>
                <c:pt idx="4803">
                  <c:v>-1.2612159999999999</c:v>
                </c:pt>
                <c:pt idx="4804">
                  <c:v>-1.2422070000000001</c:v>
                </c:pt>
                <c:pt idx="4805">
                  <c:v>-1.2240120000000001</c:v>
                </c:pt>
                <c:pt idx="4806">
                  <c:v>-1.206893</c:v>
                </c:pt>
                <c:pt idx="4807">
                  <c:v>-1.1911130000000001</c:v>
                </c:pt>
                <c:pt idx="4808">
                  <c:v>-1.176936</c:v>
                </c:pt>
                <c:pt idx="4809">
                  <c:v>-1.1646190000000001</c:v>
                </c:pt>
                <c:pt idx="4810">
                  <c:v>-1.154417</c:v>
                </c:pt>
                <c:pt idx="4811">
                  <c:v>-1.146571</c:v>
                </c:pt>
                <c:pt idx="4812">
                  <c:v>-1.141311</c:v>
                </c:pt>
                <c:pt idx="4813">
                  <c:v>-1.1388419999999999</c:v>
                </c:pt>
                <c:pt idx="4814">
                  <c:v>-1.1393439999999999</c:v>
                </c:pt>
                <c:pt idx="4815">
                  <c:v>-1.142965</c:v>
                </c:pt>
                <c:pt idx="4816">
                  <c:v>-1.149818</c:v>
                </c:pt>
                <c:pt idx="4817">
                  <c:v>-1.1599759999999999</c:v>
                </c:pt>
                <c:pt idx="4818">
                  <c:v>-1.1734720000000001</c:v>
                </c:pt>
                <c:pt idx="4819">
                  <c:v>-1.1902950000000001</c:v>
                </c:pt>
                <c:pt idx="4820">
                  <c:v>-1.210394</c:v>
                </c:pt>
                <c:pt idx="4821">
                  <c:v>-1.2336769999999999</c:v>
                </c:pt>
                <c:pt idx="4822">
                  <c:v>-1.260013</c:v>
                </c:pt>
                <c:pt idx="4823">
                  <c:v>-1.289237</c:v>
                </c:pt>
                <c:pt idx="4824">
                  <c:v>-1.3211550000000001</c:v>
                </c:pt>
                <c:pt idx="4825">
                  <c:v>-1.355545</c:v>
                </c:pt>
                <c:pt idx="4826">
                  <c:v>-1.3921680000000001</c:v>
                </c:pt>
                <c:pt idx="4827">
                  <c:v>-1.430769</c:v>
                </c:pt>
                <c:pt idx="4828">
                  <c:v>-1.4710840000000001</c:v>
                </c:pt>
                <c:pt idx="4829">
                  <c:v>-1.512839</c:v>
                </c:pt>
                <c:pt idx="4830">
                  <c:v>-1.55576</c:v>
                </c:pt>
                <c:pt idx="4831">
                  <c:v>-1.599569</c:v>
                </c:pt>
                <c:pt idx="4832">
                  <c:v>-1.6439889999999999</c:v>
                </c:pt>
                <c:pt idx="4833">
                  <c:v>-1.6887430000000001</c:v>
                </c:pt>
                <c:pt idx="4834">
                  <c:v>-1.733552</c:v>
                </c:pt>
                <c:pt idx="4835">
                  <c:v>-1.778138</c:v>
                </c:pt>
                <c:pt idx="4836">
                  <c:v>-1.8222229999999999</c:v>
                </c:pt>
                <c:pt idx="4837">
                  <c:v>-1.865529</c:v>
                </c:pt>
                <c:pt idx="4838">
                  <c:v>-1.9077809999999999</c:v>
                </c:pt>
                <c:pt idx="4839">
                  <c:v>-1.9487030000000001</c:v>
                </c:pt>
                <c:pt idx="4840">
                  <c:v>-1.988024</c:v>
                </c:pt>
                <c:pt idx="4841">
                  <c:v>-2.0254799999999999</c:v>
                </c:pt>
                <c:pt idx="4842">
                  <c:v>-2.0608170000000001</c:v>
                </c:pt>
                <c:pt idx="4843">
                  <c:v>-2.0937950000000001</c:v>
                </c:pt>
                <c:pt idx="4844">
                  <c:v>-2.1241940000000001</c:v>
                </c:pt>
                <c:pt idx="4845">
                  <c:v>-2.151818</c:v>
                </c:pt>
                <c:pt idx="4846">
                  <c:v>-2.1764960000000002</c:v>
                </c:pt>
                <c:pt idx="4847">
                  <c:v>-2.1980949999999999</c:v>
                </c:pt>
                <c:pt idx="4848">
                  <c:v>-2.2165159999999999</c:v>
                </c:pt>
                <c:pt idx="4849">
                  <c:v>-2.2317010000000002</c:v>
                </c:pt>
                <c:pt idx="4850">
                  <c:v>-2.2436310000000002</c:v>
                </c:pt>
                <c:pt idx="4851">
                  <c:v>-2.2523260000000001</c:v>
                </c:pt>
                <c:pt idx="4852">
                  <c:v>-2.2578469999999999</c:v>
                </c:pt>
                <c:pt idx="4853">
                  <c:v>-2.260294</c:v>
                </c:pt>
                <c:pt idx="4854">
                  <c:v>-2.2597999999999998</c:v>
                </c:pt>
                <c:pt idx="4855">
                  <c:v>-2.256529</c:v>
                </c:pt>
                <c:pt idx="4856">
                  <c:v>-2.2506750000000002</c:v>
                </c:pt>
                <c:pt idx="4857">
                  <c:v>-2.2424520000000001</c:v>
                </c:pt>
                <c:pt idx="4858">
                  <c:v>-2.2320950000000002</c:v>
                </c:pt>
                <c:pt idx="4859">
                  <c:v>-2.219849</c:v>
                </c:pt>
                <c:pt idx="4860">
                  <c:v>-2.2059690000000001</c:v>
                </c:pt>
                <c:pt idx="4861">
                  <c:v>-2.190712</c:v>
                </c:pt>
                <c:pt idx="4862">
                  <c:v>-2.1743410000000001</c:v>
                </c:pt>
                <c:pt idx="4863">
                  <c:v>-2.157117</c:v>
                </c:pt>
                <c:pt idx="4864">
                  <c:v>-2.1393049999999998</c:v>
                </c:pt>
                <c:pt idx="4865">
                  <c:v>-2.1211660000000001</c:v>
                </c:pt>
                <c:pt idx="4866">
                  <c:v>-2.1029580000000001</c:v>
                </c:pt>
                <c:pt idx="4867">
                  <c:v>-2.084937</c:v>
                </c:pt>
                <c:pt idx="4868">
                  <c:v>-2.0673560000000002</c:v>
                </c:pt>
                <c:pt idx="4869">
                  <c:v>-2.0504699999999998</c:v>
                </c:pt>
                <c:pt idx="4870">
                  <c:v>-2.0345270000000002</c:v>
                </c:pt>
                <c:pt idx="4871">
                  <c:v>-2.0197720000000001</c:v>
                </c:pt>
                <c:pt idx="4872">
                  <c:v>-2.0064449999999998</c:v>
                </c:pt>
                <c:pt idx="4873">
                  <c:v>-1.9947760000000001</c:v>
                </c:pt>
                <c:pt idx="4874">
                  <c:v>-1.984982</c:v>
                </c:pt>
                <c:pt idx="4875">
                  <c:v>-1.9772689999999999</c:v>
                </c:pt>
                <c:pt idx="4876">
                  <c:v>-1.9718230000000001</c:v>
                </c:pt>
                <c:pt idx="4877">
                  <c:v>-1.9688060000000001</c:v>
                </c:pt>
                <c:pt idx="4878">
                  <c:v>-1.968351</c:v>
                </c:pt>
                <c:pt idx="4879">
                  <c:v>-1.9705600000000001</c:v>
                </c:pt>
                <c:pt idx="4880">
                  <c:v>-1.9755020000000001</c:v>
                </c:pt>
                <c:pt idx="4881">
                  <c:v>-1.983209</c:v>
                </c:pt>
                <c:pt idx="4882">
                  <c:v>-1.9936769999999999</c:v>
                </c:pt>
                <c:pt idx="4883">
                  <c:v>-2.0068640000000002</c:v>
                </c:pt>
                <c:pt idx="4884">
                  <c:v>-2.0226929999999999</c:v>
                </c:pt>
                <c:pt idx="4885">
                  <c:v>-2.0410509999999999</c:v>
                </c:pt>
                <c:pt idx="4886">
                  <c:v>-2.0617960000000002</c:v>
                </c:pt>
                <c:pt idx="4887">
                  <c:v>-2.0847549999999999</c:v>
                </c:pt>
                <c:pt idx="4888">
                  <c:v>-2.1097299999999999</c:v>
                </c:pt>
                <c:pt idx="4889">
                  <c:v>-2.1365080000000001</c:v>
                </c:pt>
                <c:pt idx="4890">
                  <c:v>-2.1648589999999999</c:v>
                </c:pt>
                <c:pt idx="4891">
                  <c:v>-2.1945450000000002</c:v>
                </c:pt>
                <c:pt idx="4892">
                  <c:v>-2.2253180000000001</c:v>
                </c:pt>
                <c:pt idx="4893">
                  <c:v>-2.256926</c:v>
                </c:pt>
                <c:pt idx="4894">
                  <c:v>-2.2891149999999998</c:v>
                </c:pt>
                <c:pt idx="4895">
                  <c:v>-2.3216290000000002</c:v>
                </c:pt>
                <c:pt idx="4896">
                  <c:v>-2.3542149999999999</c:v>
                </c:pt>
                <c:pt idx="4897">
                  <c:v>-2.386619</c:v>
                </c:pt>
                <c:pt idx="4898">
                  <c:v>-2.4185910000000002</c:v>
                </c:pt>
                <c:pt idx="4899">
                  <c:v>-2.449878</c:v>
                </c:pt>
                <c:pt idx="4900">
                  <c:v>-2.4802309999999999</c:v>
                </c:pt>
                <c:pt idx="4901">
                  <c:v>-2.5094050000000001</c:v>
                </c:pt>
                <c:pt idx="4902">
                  <c:v>-2.537156</c:v>
                </c:pt>
                <c:pt idx="4903">
                  <c:v>-2.5632459999999999</c:v>
                </c:pt>
                <c:pt idx="4904">
                  <c:v>-2.5874419999999998</c:v>
                </c:pt>
                <c:pt idx="4905">
                  <c:v>-2.609524</c:v>
                </c:pt>
                <c:pt idx="4906">
                  <c:v>-2.6292810000000002</c:v>
                </c:pt>
                <c:pt idx="4907">
                  <c:v>-2.6465239999999999</c:v>
                </c:pt>
                <c:pt idx="4908">
                  <c:v>-2.6610870000000002</c:v>
                </c:pt>
                <c:pt idx="4909">
                  <c:v>-2.6728290000000001</c:v>
                </c:pt>
                <c:pt idx="4910">
                  <c:v>-2.6816430000000002</c:v>
                </c:pt>
                <c:pt idx="4911">
                  <c:v>-2.687452</c:v>
                </c:pt>
                <c:pt idx="4912">
                  <c:v>-2.6902159999999999</c:v>
                </c:pt>
                <c:pt idx="4913">
                  <c:v>-2.6899299999999999</c:v>
                </c:pt>
                <c:pt idx="4914">
                  <c:v>-2.6866279999999998</c:v>
                </c:pt>
                <c:pt idx="4915">
                  <c:v>-2.6803759999999999</c:v>
                </c:pt>
                <c:pt idx="4916">
                  <c:v>-2.6712739999999999</c:v>
                </c:pt>
                <c:pt idx="4917">
                  <c:v>-2.6594540000000002</c:v>
                </c:pt>
                <c:pt idx="4918">
                  <c:v>-2.6450740000000001</c:v>
                </c:pt>
                <c:pt idx="4919">
                  <c:v>-2.628314</c:v>
                </c:pt>
                <c:pt idx="4920">
                  <c:v>-2.6093709999999999</c:v>
                </c:pt>
                <c:pt idx="4921">
                  <c:v>-2.5884559999999999</c:v>
                </c:pt>
                <c:pt idx="4922">
                  <c:v>-2.5657909999999999</c:v>
                </c:pt>
                <c:pt idx="4923">
                  <c:v>-2.5416069999999999</c:v>
                </c:pt>
                <c:pt idx="4924">
                  <c:v>-2.5161389999999999</c:v>
                </c:pt>
                <c:pt idx="4925">
                  <c:v>-2.4896259999999999</c:v>
                </c:pt>
                <c:pt idx="4926">
                  <c:v>-2.462307</c:v>
                </c:pt>
                <c:pt idx="4927">
                  <c:v>-2.4344260000000002</c:v>
                </c:pt>
                <c:pt idx="4928">
                  <c:v>-2.4062290000000002</c:v>
                </c:pt>
                <c:pt idx="4929">
                  <c:v>-2.3779659999999998</c:v>
                </c:pt>
                <c:pt idx="4930">
                  <c:v>-2.349888</c:v>
                </c:pt>
                <c:pt idx="4931">
                  <c:v>-2.322247</c:v>
                </c:pt>
                <c:pt idx="4932">
                  <c:v>-2.2952949999999999</c:v>
                </c:pt>
                <c:pt idx="4933">
                  <c:v>-2.2692860000000001</c:v>
                </c:pt>
                <c:pt idx="4934">
                  <c:v>-2.2444670000000002</c:v>
                </c:pt>
                <c:pt idx="4935">
                  <c:v>-2.2210839999999998</c:v>
                </c:pt>
                <c:pt idx="4936">
                  <c:v>-2.1993689999999999</c:v>
                </c:pt>
                <c:pt idx="4937">
                  <c:v>-2.1795429999999998</c:v>
                </c:pt>
                <c:pt idx="4938">
                  <c:v>-2.1617999999999999</c:v>
                </c:pt>
                <c:pt idx="4939">
                  <c:v>-2.146315</c:v>
                </c:pt>
                <c:pt idx="4940">
                  <c:v>-2.1332309999999999</c:v>
                </c:pt>
                <c:pt idx="4941">
                  <c:v>-2.1226590000000001</c:v>
                </c:pt>
                <c:pt idx="4942">
                  <c:v>-2.1146729999999998</c:v>
                </c:pt>
                <c:pt idx="4943">
                  <c:v>-2.1093099999999998</c:v>
                </c:pt>
                <c:pt idx="4944">
                  <c:v>-2.1065680000000002</c:v>
                </c:pt>
                <c:pt idx="4945">
                  <c:v>-2.1064090000000002</c:v>
                </c:pt>
                <c:pt idx="4946">
                  <c:v>-2.1087590000000001</c:v>
                </c:pt>
                <c:pt idx="4947">
                  <c:v>-2.1135139999999999</c:v>
                </c:pt>
                <c:pt idx="4948">
                  <c:v>-2.120536</c:v>
                </c:pt>
                <c:pt idx="4949">
                  <c:v>-2.12967</c:v>
                </c:pt>
                <c:pt idx="4950">
                  <c:v>-2.1407379999999998</c:v>
                </c:pt>
                <c:pt idx="4951">
                  <c:v>-2.1535500000000001</c:v>
                </c:pt>
                <c:pt idx="4952">
                  <c:v>-2.1679050000000002</c:v>
                </c:pt>
                <c:pt idx="4953">
                  <c:v>-2.1835990000000001</c:v>
                </c:pt>
                <c:pt idx="4954">
                  <c:v>-2.2004229999999998</c:v>
                </c:pt>
                <c:pt idx="4955">
                  <c:v>-2.2181700000000002</c:v>
                </c:pt>
                <c:pt idx="4956">
                  <c:v>-2.2366359999999998</c:v>
                </c:pt>
                <c:pt idx="4957">
                  <c:v>-2.25562</c:v>
                </c:pt>
                <c:pt idx="4958">
                  <c:v>-2.274921</c:v>
                </c:pt>
                <c:pt idx="4959">
                  <c:v>-2.2943389999999999</c:v>
                </c:pt>
                <c:pt idx="4960">
                  <c:v>-2.3136770000000002</c:v>
                </c:pt>
                <c:pt idx="4961">
                  <c:v>-2.3327339999999999</c:v>
                </c:pt>
                <c:pt idx="4962">
                  <c:v>-2.3513120000000001</c:v>
                </c:pt>
                <c:pt idx="4963">
                  <c:v>-2.3692099999999998</c:v>
                </c:pt>
                <c:pt idx="4964">
                  <c:v>-2.3862269999999999</c:v>
                </c:pt>
                <c:pt idx="4965">
                  <c:v>-2.4021599999999999</c:v>
                </c:pt>
                <c:pt idx="4966">
                  <c:v>-2.416804</c:v>
                </c:pt>
                <c:pt idx="4967">
                  <c:v>-2.4299590000000002</c:v>
                </c:pt>
                <c:pt idx="4968">
                  <c:v>-2.4414280000000002</c:v>
                </c:pt>
                <c:pt idx="4969">
                  <c:v>-2.4510239999999999</c:v>
                </c:pt>
                <c:pt idx="4970">
                  <c:v>-2.4585699999999999</c:v>
                </c:pt>
                <c:pt idx="4971">
                  <c:v>-2.4639060000000002</c:v>
                </c:pt>
                <c:pt idx="4972">
                  <c:v>-2.4668939999999999</c:v>
                </c:pt>
                <c:pt idx="4973">
                  <c:v>-2.4674179999999999</c:v>
                </c:pt>
                <c:pt idx="4974">
                  <c:v>-2.4653969999999998</c:v>
                </c:pt>
                <c:pt idx="4975">
                  <c:v>-2.4607779999999999</c:v>
                </c:pt>
                <c:pt idx="4976">
                  <c:v>-2.4535450000000001</c:v>
                </c:pt>
                <c:pt idx="4977">
                  <c:v>-2.4437180000000001</c:v>
                </c:pt>
                <c:pt idx="4978">
                  <c:v>-2.4313539999999998</c:v>
                </c:pt>
                <c:pt idx="4979">
                  <c:v>-2.416547</c:v>
                </c:pt>
                <c:pt idx="4980">
                  <c:v>-2.3994219999999999</c:v>
                </c:pt>
                <c:pt idx="4981">
                  <c:v>-2.3801350000000001</c:v>
                </c:pt>
                <c:pt idx="4982">
                  <c:v>-2.35887</c:v>
                </c:pt>
                <c:pt idx="4983">
                  <c:v>-2.3358319999999999</c:v>
                </c:pt>
                <c:pt idx="4984">
                  <c:v>-2.3112430000000002</c:v>
                </c:pt>
                <c:pt idx="4985">
                  <c:v>-2.2853370000000002</c:v>
                </c:pt>
                <c:pt idx="4986">
                  <c:v>-2.2583519999999999</c:v>
                </c:pt>
                <c:pt idx="4987">
                  <c:v>-2.2305320000000002</c:v>
                </c:pt>
                <c:pt idx="4988">
                  <c:v>-2.202121</c:v>
                </c:pt>
                <c:pt idx="4989">
                  <c:v>-2.173368</c:v>
                </c:pt>
                <c:pt idx="4990">
                  <c:v>-2.1445159999999999</c:v>
                </c:pt>
                <c:pt idx="4991">
                  <c:v>-2.1158109999999999</c:v>
                </c:pt>
                <c:pt idx="4992">
                  <c:v>-2.0874969999999999</c:v>
                </c:pt>
                <c:pt idx="4993">
                  <c:v>-2.0598169999999998</c:v>
                </c:pt>
                <c:pt idx="4994">
                  <c:v>-2.033013</c:v>
                </c:pt>
                <c:pt idx="4995">
                  <c:v>-2.0073279999999998</c:v>
                </c:pt>
                <c:pt idx="4996">
                  <c:v>-1.983006</c:v>
                </c:pt>
                <c:pt idx="4997">
                  <c:v>-1.9602889999999999</c:v>
                </c:pt>
                <c:pt idx="4998">
                  <c:v>-1.939414</c:v>
                </c:pt>
                <c:pt idx="4999">
                  <c:v>-1.920617</c:v>
                </c:pt>
                <c:pt idx="5000">
                  <c:v>-1.9041239999999999</c:v>
                </c:pt>
                <c:pt idx="5001">
                  <c:v>-1.89015</c:v>
                </c:pt>
                <c:pt idx="5002">
                  <c:v>-1.8788929999999999</c:v>
                </c:pt>
                <c:pt idx="5003">
                  <c:v>-1.8705290000000001</c:v>
                </c:pt>
                <c:pt idx="5004">
                  <c:v>-1.865205</c:v>
                </c:pt>
                <c:pt idx="5005">
                  <c:v>-1.8630370000000001</c:v>
                </c:pt>
                <c:pt idx="5006">
                  <c:v>-1.864109</c:v>
                </c:pt>
                <c:pt idx="5007">
                  <c:v>-1.8684620000000001</c:v>
                </c:pt>
                <c:pt idx="5008">
                  <c:v>-1.8761000000000001</c:v>
                </c:pt>
                <c:pt idx="5009">
                  <c:v>-1.8869849999999999</c:v>
                </c:pt>
                <c:pt idx="5010">
                  <c:v>-1.901041</c:v>
                </c:pt>
                <c:pt idx="5011">
                  <c:v>-1.918148</c:v>
                </c:pt>
                <c:pt idx="5012">
                  <c:v>-1.938151</c:v>
                </c:pt>
                <c:pt idx="5013">
                  <c:v>-1.960863</c:v>
                </c:pt>
                <c:pt idx="5014">
                  <c:v>-1.986067</c:v>
                </c:pt>
                <c:pt idx="5015">
                  <c:v>-2.013525</c:v>
                </c:pt>
                <c:pt idx="5016">
                  <c:v>-2.042983</c:v>
                </c:pt>
                <c:pt idx="5017">
                  <c:v>-2.0741779999999999</c:v>
                </c:pt>
                <c:pt idx="5018">
                  <c:v>-2.1068349999999998</c:v>
                </c:pt>
                <c:pt idx="5019">
                  <c:v>-2.1406779999999999</c:v>
                </c:pt>
                <c:pt idx="5020">
                  <c:v>-2.175424</c:v>
                </c:pt>
                <c:pt idx="5021">
                  <c:v>-2.2107939999999999</c:v>
                </c:pt>
                <c:pt idx="5022">
                  <c:v>-2.2465069999999998</c:v>
                </c:pt>
                <c:pt idx="5023">
                  <c:v>-2.282289</c:v>
                </c:pt>
                <c:pt idx="5024">
                  <c:v>-2.3178610000000002</c:v>
                </c:pt>
                <c:pt idx="5025">
                  <c:v>-2.3529499999999999</c:v>
                </c:pt>
                <c:pt idx="5026">
                  <c:v>-2.3872800000000001</c:v>
                </c:pt>
                <c:pt idx="5027">
                  <c:v>-2.4205839999999998</c:v>
                </c:pt>
                <c:pt idx="5028">
                  <c:v>-2.4525980000000001</c:v>
                </c:pt>
                <c:pt idx="5029">
                  <c:v>-2.4830700000000001</c:v>
                </c:pt>
                <c:pt idx="5030">
                  <c:v>-2.5117569999999998</c:v>
                </c:pt>
                <c:pt idx="5031">
                  <c:v>-2.53843</c:v>
                </c:pt>
                <c:pt idx="5032">
                  <c:v>-2.5628799999999998</c:v>
                </c:pt>
                <c:pt idx="5033">
                  <c:v>-2.5849199999999999</c:v>
                </c:pt>
                <c:pt idx="5034">
                  <c:v>-2.6043949999999998</c:v>
                </c:pt>
                <c:pt idx="5035">
                  <c:v>-2.621181</c:v>
                </c:pt>
                <c:pt idx="5036">
                  <c:v>-2.6351900000000001</c:v>
                </c:pt>
                <c:pt idx="5037">
                  <c:v>-2.6463679999999998</c:v>
                </c:pt>
                <c:pt idx="5038">
                  <c:v>-2.6546989999999999</c:v>
                </c:pt>
                <c:pt idx="5039">
                  <c:v>-2.6602030000000001</c:v>
                </c:pt>
                <c:pt idx="5040">
                  <c:v>-2.6629350000000001</c:v>
                </c:pt>
                <c:pt idx="5041">
                  <c:v>-2.6629830000000001</c:v>
                </c:pt>
                <c:pt idx="5042">
                  <c:v>-2.6604640000000002</c:v>
                </c:pt>
                <c:pt idx="5043">
                  <c:v>-2.6555260000000001</c:v>
                </c:pt>
                <c:pt idx="5044">
                  <c:v>-2.6483370000000002</c:v>
                </c:pt>
                <c:pt idx="5045">
                  <c:v>-2.6390820000000001</c:v>
                </c:pt>
                <c:pt idx="5046">
                  <c:v>-2.6279620000000001</c:v>
                </c:pt>
                <c:pt idx="5047">
                  <c:v>-2.6151840000000002</c:v>
                </c:pt>
                <c:pt idx="5048">
                  <c:v>-2.600965</c:v>
                </c:pt>
                <c:pt idx="5049">
                  <c:v>-2.5855250000000001</c:v>
                </c:pt>
                <c:pt idx="5050">
                  <c:v>-2.5690870000000001</c:v>
                </c:pt>
                <c:pt idx="5051">
                  <c:v>-2.5518730000000001</c:v>
                </c:pt>
                <c:pt idx="5052">
                  <c:v>-2.534106</c:v>
                </c:pt>
                <c:pt idx="5053">
                  <c:v>-2.5160089999999999</c:v>
                </c:pt>
                <c:pt idx="5054">
                  <c:v>-2.4978039999999999</c:v>
                </c:pt>
                <c:pt idx="5055">
                  <c:v>-2.4797159999999998</c:v>
                </c:pt>
                <c:pt idx="5056">
                  <c:v>-2.4619740000000001</c:v>
                </c:pt>
                <c:pt idx="5057">
                  <c:v>-2.444804</c:v>
                </c:pt>
                <c:pt idx="5058">
                  <c:v>-2.4284340000000002</c:v>
                </c:pt>
                <c:pt idx="5059">
                  <c:v>-2.4130910000000001</c:v>
                </c:pt>
                <c:pt idx="5060">
                  <c:v>-2.3990010000000002</c:v>
                </c:pt>
                <c:pt idx="5061">
                  <c:v>-2.3863880000000002</c:v>
                </c:pt>
                <c:pt idx="5062">
                  <c:v>-2.3754659999999999</c:v>
                </c:pt>
                <c:pt idx="5063">
                  <c:v>-2.366441</c:v>
                </c:pt>
                <c:pt idx="5064">
                  <c:v>-2.3595009999999998</c:v>
                </c:pt>
                <c:pt idx="5065">
                  <c:v>-2.3548119999999999</c:v>
                </c:pt>
                <c:pt idx="5066">
                  <c:v>-2.3525160000000001</c:v>
                </c:pt>
                <c:pt idx="5067">
                  <c:v>-2.352725</c:v>
                </c:pt>
                <c:pt idx="5068">
                  <c:v>-2.3555220000000001</c:v>
                </c:pt>
                <c:pt idx="5069">
                  <c:v>-2.360951</c:v>
                </c:pt>
                <c:pt idx="5070">
                  <c:v>-2.369024</c:v>
                </c:pt>
                <c:pt idx="5071">
                  <c:v>-2.3797130000000002</c:v>
                </c:pt>
                <c:pt idx="5072">
                  <c:v>-2.39296</c:v>
                </c:pt>
                <c:pt idx="5073">
                  <c:v>-2.408668</c:v>
                </c:pt>
                <c:pt idx="5074">
                  <c:v>-2.4267120000000002</c:v>
                </c:pt>
                <c:pt idx="5075">
                  <c:v>-2.4469400000000001</c:v>
                </c:pt>
                <c:pt idx="5076">
                  <c:v>-2.4691749999999999</c:v>
                </c:pt>
                <c:pt idx="5077">
                  <c:v>-2.4932249999999998</c:v>
                </c:pt>
                <c:pt idx="5078">
                  <c:v>-2.5188799999999998</c:v>
                </c:pt>
                <c:pt idx="5079">
                  <c:v>-2.545919</c:v>
                </c:pt>
                <c:pt idx="5080">
                  <c:v>-2.5741139999999998</c:v>
                </c:pt>
                <c:pt idx="5081">
                  <c:v>-2.6032289999999998</c:v>
                </c:pt>
                <c:pt idx="5082">
                  <c:v>-2.6330269999999998</c:v>
                </c:pt>
                <c:pt idx="5083">
                  <c:v>-2.6632639999999999</c:v>
                </c:pt>
                <c:pt idx="5084">
                  <c:v>-2.6936930000000001</c:v>
                </c:pt>
                <c:pt idx="5085">
                  <c:v>-2.724065</c:v>
                </c:pt>
                <c:pt idx="5086">
                  <c:v>-2.754124</c:v>
                </c:pt>
                <c:pt idx="5087">
                  <c:v>-2.7836129999999999</c:v>
                </c:pt>
                <c:pt idx="5088">
                  <c:v>-2.8122690000000001</c:v>
                </c:pt>
                <c:pt idx="5089">
                  <c:v>-2.8398279999999998</c:v>
                </c:pt>
                <c:pt idx="5090">
                  <c:v>-2.8660220000000001</c:v>
                </c:pt>
                <c:pt idx="5091">
                  <c:v>-2.8905780000000001</c:v>
                </c:pt>
                <c:pt idx="5092">
                  <c:v>-2.9132250000000002</c:v>
                </c:pt>
                <c:pt idx="5093">
                  <c:v>-2.933697</c:v>
                </c:pt>
                <c:pt idx="5094">
                  <c:v>-2.9517350000000002</c:v>
                </c:pt>
                <c:pt idx="5095">
                  <c:v>-2.9670960000000002</c:v>
                </c:pt>
                <c:pt idx="5096">
                  <c:v>-2.9795560000000001</c:v>
                </c:pt>
                <c:pt idx="5097">
                  <c:v>-2.9889169999999998</c:v>
                </c:pt>
                <c:pt idx="5098">
                  <c:v>-2.9950130000000001</c:v>
                </c:pt>
                <c:pt idx="5099">
                  <c:v>-2.9977130000000001</c:v>
                </c:pt>
                <c:pt idx="5100">
                  <c:v>-2.9969269999999999</c:v>
                </c:pt>
                <c:pt idx="5101">
                  <c:v>-2.9926110000000001</c:v>
                </c:pt>
                <c:pt idx="5102">
                  <c:v>-2.9847619999999999</c:v>
                </c:pt>
                <c:pt idx="5103">
                  <c:v>-2.9734250000000002</c:v>
                </c:pt>
                <c:pt idx="5104">
                  <c:v>-2.958688</c:v>
                </c:pt>
                <c:pt idx="5105">
                  <c:v>-2.9406819999999998</c:v>
                </c:pt>
                <c:pt idx="5106">
                  <c:v>-2.9195760000000002</c:v>
                </c:pt>
                <c:pt idx="5107">
                  <c:v>-2.8955730000000002</c:v>
                </c:pt>
                <c:pt idx="5108">
                  <c:v>-2.8689040000000001</c:v>
                </c:pt>
                <c:pt idx="5109">
                  <c:v>-2.8398219999999998</c:v>
                </c:pt>
                <c:pt idx="5110">
                  <c:v>-2.8086009999999999</c:v>
                </c:pt>
                <c:pt idx="5111">
                  <c:v>-2.7755239999999999</c:v>
                </c:pt>
                <c:pt idx="5112">
                  <c:v>-2.7408869999999999</c:v>
                </c:pt>
                <c:pt idx="5113">
                  <c:v>-2.7049880000000002</c:v>
                </c:pt>
                <c:pt idx="5114">
                  <c:v>-2.6681319999999999</c:v>
                </c:pt>
                <c:pt idx="5115">
                  <c:v>-2.6306250000000002</c:v>
                </c:pt>
                <c:pt idx="5116">
                  <c:v>-2.5927790000000002</c:v>
                </c:pt>
                <c:pt idx="5117">
                  <c:v>-2.5549059999999999</c:v>
                </c:pt>
                <c:pt idx="5118">
                  <c:v>-2.5173199999999998</c:v>
                </c:pt>
                <c:pt idx="5119">
                  <c:v>-2.4803380000000002</c:v>
                </c:pt>
                <c:pt idx="5120">
                  <c:v>-2.4442750000000002</c:v>
                </c:pt>
                <c:pt idx="5121">
                  <c:v>-2.409446</c:v>
                </c:pt>
                <c:pt idx="5122">
                  <c:v>-2.376163</c:v>
                </c:pt>
                <c:pt idx="5123">
                  <c:v>-2.344732</c:v>
                </c:pt>
                <c:pt idx="5124">
                  <c:v>-2.3154439999999998</c:v>
                </c:pt>
                <c:pt idx="5125">
                  <c:v>-2.2885759999999999</c:v>
                </c:pt>
                <c:pt idx="5126">
                  <c:v>-2.2643779999999998</c:v>
                </c:pt>
                <c:pt idx="5127">
                  <c:v>-2.243074</c:v>
                </c:pt>
                <c:pt idx="5128">
                  <c:v>-2.2248480000000002</c:v>
                </c:pt>
                <c:pt idx="5129">
                  <c:v>-2.2098460000000002</c:v>
                </c:pt>
                <c:pt idx="5130">
                  <c:v>-2.1981660000000001</c:v>
                </c:pt>
                <c:pt idx="5131">
                  <c:v>-2.1898590000000002</c:v>
                </c:pt>
                <c:pt idx="5132">
                  <c:v>-2.1849310000000002</c:v>
                </c:pt>
                <c:pt idx="5133">
                  <c:v>-2.1833360000000002</c:v>
                </c:pt>
                <c:pt idx="5134">
                  <c:v>-2.1849859999999999</c:v>
                </c:pt>
                <c:pt idx="5135">
                  <c:v>-2.1897519999999999</c:v>
                </c:pt>
                <c:pt idx="5136">
                  <c:v>-2.1974670000000001</c:v>
                </c:pt>
                <c:pt idx="5137">
                  <c:v>-2.2079360000000001</c:v>
                </c:pt>
                <c:pt idx="5138">
                  <c:v>-2.220936</c:v>
                </c:pt>
                <c:pt idx="5139">
                  <c:v>-2.236224</c:v>
                </c:pt>
                <c:pt idx="5140">
                  <c:v>-2.2535470000000002</c:v>
                </c:pt>
                <c:pt idx="5141">
                  <c:v>-2.272643</c:v>
                </c:pt>
                <c:pt idx="5142">
                  <c:v>-2.2932489999999999</c:v>
                </c:pt>
                <c:pt idx="5143">
                  <c:v>-2.3151009999999999</c:v>
                </c:pt>
                <c:pt idx="5144">
                  <c:v>-2.3379400000000001</c:v>
                </c:pt>
                <c:pt idx="5145">
                  <c:v>-2.3615110000000001</c:v>
                </c:pt>
                <c:pt idx="5146">
                  <c:v>-2.385564</c:v>
                </c:pt>
                <c:pt idx="5147">
                  <c:v>-2.4098540000000002</c:v>
                </c:pt>
                <c:pt idx="5148">
                  <c:v>-2.4341349999999999</c:v>
                </c:pt>
                <c:pt idx="5149">
                  <c:v>-2.4581680000000001</c:v>
                </c:pt>
                <c:pt idx="5150">
                  <c:v>-2.4817130000000001</c:v>
                </c:pt>
                <c:pt idx="5151">
                  <c:v>-2.504534</c:v>
                </c:pt>
                <c:pt idx="5152">
                  <c:v>-2.5263930000000001</c:v>
                </c:pt>
                <c:pt idx="5153">
                  <c:v>-2.5470570000000001</c:v>
                </c:pt>
                <c:pt idx="5154">
                  <c:v>-2.5662910000000001</c:v>
                </c:pt>
                <c:pt idx="5155">
                  <c:v>-2.5838700000000001</c:v>
                </c:pt>
                <c:pt idx="5156">
                  <c:v>-2.5995729999999999</c:v>
                </c:pt>
                <c:pt idx="5157">
                  <c:v>-2.6131929999999999</c:v>
                </c:pt>
                <c:pt idx="5158">
                  <c:v>-2.624536</c:v>
                </c:pt>
                <c:pt idx="5159">
                  <c:v>-2.6334279999999999</c:v>
                </c:pt>
                <c:pt idx="5160">
                  <c:v>-2.6397200000000001</c:v>
                </c:pt>
                <c:pt idx="5161">
                  <c:v>-2.6432929999999999</c:v>
                </c:pt>
                <c:pt idx="5162">
                  <c:v>-2.6440600000000001</c:v>
                </c:pt>
                <c:pt idx="5163">
                  <c:v>-2.641969</c:v>
                </c:pt>
                <c:pt idx="5164">
                  <c:v>-2.6370049999999998</c:v>
                </c:pt>
                <c:pt idx="5165">
                  <c:v>-2.6291890000000002</c:v>
                </c:pt>
                <c:pt idx="5166">
                  <c:v>-2.6185770000000002</c:v>
                </c:pt>
                <c:pt idx="5167">
                  <c:v>-2.6052620000000002</c:v>
                </c:pt>
                <c:pt idx="5168">
                  <c:v>-2.5893679999999999</c:v>
                </c:pt>
                <c:pt idx="5169">
                  <c:v>-2.5710459999999999</c:v>
                </c:pt>
                <c:pt idx="5170">
                  <c:v>-2.5504739999999999</c:v>
                </c:pt>
                <c:pt idx="5171">
                  <c:v>-2.527847</c:v>
                </c:pt>
                <c:pt idx="5172">
                  <c:v>-2.5033759999999998</c:v>
                </c:pt>
                <c:pt idx="5173">
                  <c:v>-2.4772820000000002</c:v>
                </c:pt>
                <c:pt idx="5174">
                  <c:v>-2.449792</c:v>
                </c:pt>
                <c:pt idx="5175">
                  <c:v>-2.4211369999999999</c:v>
                </c:pt>
                <c:pt idx="5176">
                  <c:v>-2.3915510000000002</c:v>
                </c:pt>
                <c:pt idx="5177">
                  <c:v>-2.3612669999999998</c:v>
                </c:pt>
                <c:pt idx="5178">
                  <c:v>-2.3305189999999998</c:v>
                </c:pt>
                <c:pt idx="5179">
                  <c:v>-2.2995429999999999</c:v>
                </c:pt>
                <c:pt idx="5180">
                  <c:v>-2.268573</c:v>
                </c:pt>
                <c:pt idx="5181">
                  <c:v>-2.2378469999999999</c:v>
                </c:pt>
                <c:pt idx="5182">
                  <c:v>-2.2076030000000002</c:v>
                </c:pt>
                <c:pt idx="5183">
                  <c:v>-2.1780819999999999</c:v>
                </c:pt>
                <c:pt idx="5184">
                  <c:v>-2.1495259999999998</c:v>
                </c:pt>
                <c:pt idx="5185">
                  <c:v>-2.1221779999999999</c:v>
                </c:pt>
                <c:pt idx="5186">
                  <c:v>-2.096282</c:v>
                </c:pt>
                <c:pt idx="5187">
                  <c:v>-2.0720800000000001</c:v>
                </c:pt>
                <c:pt idx="5188">
                  <c:v>-2.0498050000000001</c:v>
                </c:pt>
                <c:pt idx="5189">
                  <c:v>-2.0296799999999999</c:v>
                </c:pt>
                <c:pt idx="5190">
                  <c:v>-2.0119129999999998</c:v>
                </c:pt>
                <c:pt idx="5191">
                  <c:v>-1.9966889999999999</c:v>
                </c:pt>
                <c:pt idx="5192">
                  <c:v>-1.9841660000000001</c:v>
                </c:pt>
                <c:pt idx="5193">
                  <c:v>-1.974472</c:v>
                </c:pt>
                <c:pt idx="5194">
                  <c:v>-1.9676959999999999</c:v>
                </c:pt>
                <c:pt idx="5195">
                  <c:v>-1.963892</c:v>
                </c:pt>
                <c:pt idx="5196">
                  <c:v>-1.963074</c:v>
                </c:pt>
                <c:pt idx="5197">
                  <c:v>-1.9652160000000001</c:v>
                </c:pt>
                <c:pt idx="5198">
                  <c:v>-1.9702539999999999</c:v>
                </c:pt>
                <c:pt idx="5199">
                  <c:v>-1.978086</c:v>
                </c:pt>
                <c:pt idx="5200">
                  <c:v>-1.9885759999999999</c:v>
                </c:pt>
                <c:pt idx="5201">
                  <c:v>-2.0015619999999998</c:v>
                </c:pt>
                <c:pt idx="5202">
                  <c:v>-2.0168560000000002</c:v>
                </c:pt>
                <c:pt idx="5203">
                  <c:v>-2.0342509999999998</c:v>
                </c:pt>
                <c:pt idx="5204">
                  <c:v>-2.0535260000000002</c:v>
                </c:pt>
                <c:pt idx="5205">
                  <c:v>-2.0744509999999998</c:v>
                </c:pt>
                <c:pt idx="5206">
                  <c:v>-2.0967910000000001</c:v>
                </c:pt>
                <c:pt idx="5207">
                  <c:v>-2.1203050000000001</c:v>
                </c:pt>
                <c:pt idx="5208">
                  <c:v>-2.1447509999999999</c:v>
                </c:pt>
                <c:pt idx="5209">
                  <c:v>-2.169886</c:v>
                </c:pt>
                <c:pt idx="5210">
                  <c:v>-2.195468</c:v>
                </c:pt>
                <c:pt idx="5211">
                  <c:v>-2.2212510000000001</c:v>
                </c:pt>
                <c:pt idx="5212">
                  <c:v>-2.246991</c:v>
                </c:pt>
                <c:pt idx="5213">
                  <c:v>-2.27244</c:v>
                </c:pt>
                <c:pt idx="5214">
                  <c:v>-2.2973539999999999</c:v>
                </c:pt>
                <c:pt idx="5215">
                  <c:v>-2.3214860000000002</c:v>
                </c:pt>
                <c:pt idx="5216">
                  <c:v>-2.344592</c:v>
                </c:pt>
                <c:pt idx="5217">
                  <c:v>-2.3664290000000001</c:v>
                </c:pt>
                <c:pt idx="5218">
                  <c:v>-2.3867620000000001</c:v>
                </c:pt>
                <c:pt idx="5219">
                  <c:v>-2.4053650000000002</c:v>
                </c:pt>
                <c:pt idx="5220">
                  <c:v>-2.4220269999999999</c:v>
                </c:pt>
                <c:pt idx="5221">
                  <c:v>-2.4365540000000001</c:v>
                </c:pt>
                <c:pt idx="5222">
                  <c:v>-2.4487779999999999</c:v>
                </c:pt>
                <c:pt idx="5223">
                  <c:v>-2.4585569999999999</c:v>
                </c:pt>
                <c:pt idx="5224">
                  <c:v>-2.4657779999999998</c:v>
                </c:pt>
                <c:pt idx="5225">
                  <c:v>-2.470367</c:v>
                </c:pt>
                <c:pt idx="5226">
                  <c:v>-2.4722810000000002</c:v>
                </c:pt>
                <c:pt idx="5227">
                  <c:v>-2.471517</c:v>
                </c:pt>
                <c:pt idx="5228">
                  <c:v>-2.4681039999999999</c:v>
                </c:pt>
                <c:pt idx="5229">
                  <c:v>-2.4621080000000002</c:v>
                </c:pt>
                <c:pt idx="5230">
                  <c:v>-2.453627</c:v>
                </c:pt>
                <c:pt idx="5231">
                  <c:v>-2.4427880000000002</c:v>
                </c:pt>
                <c:pt idx="5232">
                  <c:v>-2.4297439999999999</c:v>
                </c:pt>
                <c:pt idx="5233">
                  <c:v>-2.4146719999999999</c:v>
                </c:pt>
                <c:pt idx="5234">
                  <c:v>-2.397767</c:v>
                </c:pt>
                <c:pt idx="5235">
                  <c:v>-2.3792330000000002</c:v>
                </c:pt>
                <c:pt idx="5236">
                  <c:v>-2.359289</c:v>
                </c:pt>
                <c:pt idx="5237">
                  <c:v>-2.3381530000000001</c:v>
                </c:pt>
                <c:pt idx="5238">
                  <c:v>-2.316052</c:v>
                </c:pt>
                <c:pt idx="5239">
                  <c:v>-2.2932090000000001</c:v>
                </c:pt>
                <c:pt idx="5240">
                  <c:v>-2.2698520000000002</c:v>
                </c:pt>
                <c:pt idx="5241">
                  <c:v>-2.2462059999999999</c:v>
                </c:pt>
                <c:pt idx="5242">
                  <c:v>-2.222496</c:v>
                </c:pt>
                <c:pt idx="5243">
                  <c:v>-2.1989489999999998</c:v>
                </c:pt>
                <c:pt idx="5244">
                  <c:v>-2.1757919999999999</c:v>
                </c:pt>
                <c:pt idx="5245">
                  <c:v>-2.1532550000000001</c:v>
                </c:pt>
                <c:pt idx="5246">
                  <c:v>-2.1315680000000001</c:v>
                </c:pt>
                <c:pt idx="5247">
                  <c:v>-2.1109619999999998</c:v>
                </c:pt>
                <c:pt idx="5248">
                  <c:v>-2.091669</c:v>
                </c:pt>
                <c:pt idx="5249">
                  <c:v>-2.0739160000000001</c:v>
                </c:pt>
                <c:pt idx="5250">
                  <c:v>-2.0579299999999998</c:v>
                </c:pt>
                <c:pt idx="5251">
                  <c:v>-2.04393</c:v>
                </c:pt>
                <c:pt idx="5252">
                  <c:v>-2.0321229999999999</c:v>
                </c:pt>
                <c:pt idx="5253">
                  <c:v>-2.0227020000000002</c:v>
                </c:pt>
                <c:pt idx="5254">
                  <c:v>-2.0158360000000002</c:v>
                </c:pt>
                <c:pt idx="5255">
                  <c:v>-2.0116700000000001</c:v>
                </c:pt>
                <c:pt idx="5256">
                  <c:v>-2.010319</c:v>
                </c:pt>
                <c:pt idx="5257">
                  <c:v>-2.011863</c:v>
                </c:pt>
                <c:pt idx="5258">
                  <c:v>-2.0163440000000001</c:v>
                </c:pt>
                <c:pt idx="5259">
                  <c:v>-2.023768</c:v>
                </c:pt>
                <c:pt idx="5260">
                  <c:v>-2.0340980000000002</c:v>
                </c:pt>
                <c:pt idx="5261">
                  <c:v>-2.0472589999999999</c:v>
                </c:pt>
                <c:pt idx="5262">
                  <c:v>-2.0631360000000001</c:v>
                </c:pt>
                <c:pt idx="5263">
                  <c:v>-2.0815790000000001</c:v>
                </c:pt>
                <c:pt idx="5264">
                  <c:v>-2.1024029999999998</c:v>
                </c:pt>
                <c:pt idx="5265">
                  <c:v>-2.1253959999999998</c:v>
                </c:pt>
                <c:pt idx="5266">
                  <c:v>-2.1503260000000002</c:v>
                </c:pt>
                <c:pt idx="5267">
                  <c:v>-2.1769409999999998</c:v>
                </c:pt>
                <c:pt idx="5268">
                  <c:v>-2.204977</c:v>
                </c:pt>
                <c:pt idx="5269">
                  <c:v>-2.2341600000000001</c:v>
                </c:pt>
                <c:pt idx="5270">
                  <c:v>-2.264208</c:v>
                </c:pt>
                <c:pt idx="5271">
                  <c:v>-2.2948369999999998</c:v>
                </c:pt>
                <c:pt idx="5272">
                  <c:v>-2.3257629999999998</c:v>
                </c:pt>
                <c:pt idx="5273">
                  <c:v>-2.3567010000000002</c:v>
                </c:pt>
                <c:pt idx="5274">
                  <c:v>-2.3873709999999999</c:v>
                </c:pt>
                <c:pt idx="5275">
                  <c:v>-2.4174910000000001</c:v>
                </c:pt>
                <c:pt idx="5276">
                  <c:v>-2.4467840000000001</c:v>
                </c:pt>
                <c:pt idx="5277">
                  <c:v>-2.4749759999999998</c:v>
                </c:pt>
                <c:pt idx="5278">
                  <c:v>-2.5018020000000001</c:v>
                </c:pt>
                <c:pt idx="5279">
                  <c:v>-2.5270049999999999</c:v>
                </c:pt>
                <c:pt idx="5280">
                  <c:v>-2.5503339999999999</c:v>
                </c:pt>
                <c:pt idx="5281">
                  <c:v>-2.5715560000000002</c:v>
                </c:pt>
                <c:pt idx="5282">
                  <c:v>-2.590452</c:v>
                </c:pt>
                <c:pt idx="5283">
                  <c:v>-2.6068250000000002</c:v>
                </c:pt>
                <c:pt idx="5284">
                  <c:v>-2.6205039999999999</c:v>
                </c:pt>
                <c:pt idx="5285">
                  <c:v>-2.6313490000000002</c:v>
                </c:pt>
                <c:pt idx="5286">
                  <c:v>-2.6392509999999998</c:v>
                </c:pt>
                <c:pt idx="5287">
                  <c:v>-2.6441400000000002</c:v>
                </c:pt>
                <c:pt idx="5288">
                  <c:v>-2.6459809999999999</c:v>
                </c:pt>
                <c:pt idx="5289">
                  <c:v>-2.6447780000000001</c:v>
                </c:pt>
                <c:pt idx="5290">
                  <c:v>-2.6405729999999998</c:v>
                </c:pt>
                <c:pt idx="5291">
                  <c:v>-2.6334439999999999</c:v>
                </c:pt>
                <c:pt idx="5292">
                  <c:v>-2.6234999999999999</c:v>
                </c:pt>
                <c:pt idx="5293">
                  <c:v>-2.6108820000000001</c:v>
                </c:pt>
                <c:pt idx="5294">
                  <c:v>-2.5957569999999999</c:v>
                </c:pt>
                <c:pt idx="5295">
                  <c:v>-2.5783119999999999</c:v>
                </c:pt>
                <c:pt idx="5296">
                  <c:v>-2.558751</c:v>
                </c:pt>
                <c:pt idx="5297">
                  <c:v>-2.5372889999999999</c:v>
                </c:pt>
                <c:pt idx="5298">
                  <c:v>-2.5141469999999999</c:v>
                </c:pt>
                <c:pt idx="5299">
                  <c:v>-2.4895499999999999</c:v>
                </c:pt>
                <c:pt idx="5300">
                  <c:v>-2.4637259999999999</c:v>
                </c:pt>
                <c:pt idx="5301">
                  <c:v>-2.4369040000000002</c:v>
                </c:pt>
                <c:pt idx="5302">
                  <c:v>-2.4093089999999999</c:v>
                </c:pt>
                <c:pt idx="5303">
                  <c:v>-2.381167</c:v>
                </c:pt>
                <c:pt idx="5304">
                  <c:v>-2.3527040000000001</c:v>
                </c:pt>
                <c:pt idx="5305">
                  <c:v>-2.3241420000000002</c:v>
                </c:pt>
                <c:pt idx="5306">
                  <c:v>-2.295709</c:v>
                </c:pt>
                <c:pt idx="5307">
                  <c:v>-2.2676319999999999</c:v>
                </c:pt>
                <c:pt idx="5308">
                  <c:v>-2.2401409999999999</c:v>
                </c:pt>
                <c:pt idx="5309">
                  <c:v>-2.2134689999999999</c:v>
                </c:pt>
                <c:pt idx="5310">
                  <c:v>-2.1878489999999999</c:v>
                </c:pt>
                <c:pt idx="5311">
                  <c:v>-2.163516</c:v>
                </c:pt>
                <c:pt idx="5312">
                  <c:v>-2.1407050000000001</c:v>
                </c:pt>
                <c:pt idx="5313">
                  <c:v>-2.1196470000000001</c:v>
                </c:pt>
                <c:pt idx="5314">
                  <c:v>-2.1005630000000002</c:v>
                </c:pt>
                <c:pt idx="5315">
                  <c:v>-2.083663</c:v>
                </c:pt>
                <c:pt idx="5316">
                  <c:v>-2.0691389999999998</c:v>
                </c:pt>
                <c:pt idx="5317">
                  <c:v>-2.0571609999999998</c:v>
                </c:pt>
                <c:pt idx="5318">
                  <c:v>-2.0478710000000002</c:v>
                </c:pt>
                <c:pt idx="5319">
                  <c:v>-2.0413800000000002</c:v>
                </c:pt>
                <c:pt idx="5320">
                  <c:v>-2.0377649999999998</c:v>
                </c:pt>
                <c:pt idx="5321">
                  <c:v>-2.0370650000000001</c:v>
                </c:pt>
                <c:pt idx="5322">
                  <c:v>-2.0392809999999999</c:v>
                </c:pt>
                <c:pt idx="5323">
                  <c:v>-2.0443760000000002</c:v>
                </c:pt>
                <c:pt idx="5324">
                  <c:v>-2.052276</c:v>
                </c:pt>
                <c:pt idx="5325">
                  <c:v>-2.062875</c:v>
                </c:pt>
                <c:pt idx="5326">
                  <c:v>-2.0760329999999998</c:v>
                </c:pt>
                <c:pt idx="5327">
                  <c:v>-2.091583</c:v>
                </c:pt>
                <c:pt idx="5328">
                  <c:v>-2.1093359999999999</c:v>
                </c:pt>
                <c:pt idx="5329">
                  <c:v>-2.1290849999999999</c:v>
                </c:pt>
                <c:pt idx="5330">
                  <c:v>-2.1506099999999999</c:v>
                </c:pt>
                <c:pt idx="5331">
                  <c:v>-2.1736819999999999</c:v>
                </c:pt>
                <c:pt idx="5332">
                  <c:v>-2.1980680000000001</c:v>
                </c:pt>
                <c:pt idx="5333">
                  <c:v>-2.2235299999999998</c:v>
                </c:pt>
                <c:pt idx="5334">
                  <c:v>-2.2498290000000001</c:v>
                </c:pt>
                <c:pt idx="5335">
                  <c:v>-2.2767189999999999</c:v>
                </c:pt>
                <c:pt idx="5336">
                  <c:v>-2.3039559999999999</c:v>
                </c:pt>
                <c:pt idx="5337">
                  <c:v>-2.3312919999999999</c:v>
                </c:pt>
                <c:pt idx="5338">
                  <c:v>-2.3584770000000002</c:v>
                </c:pt>
                <c:pt idx="5339">
                  <c:v>-2.3852609999999999</c:v>
                </c:pt>
                <c:pt idx="5340">
                  <c:v>-2.4113869999999999</c:v>
                </c:pt>
                <c:pt idx="5341">
                  <c:v>-2.436601</c:v>
                </c:pt>
                <c:pt idx="5342">
                  <c:v>-2.460645</c:v>
                </c:pt>
                <c:pt idx="5343">
                  <c:v>-2.483266</c:v>
                </c:pt>
                <c:pt idx="5344">
                  <c:v>-2.504213</c:v>
                </c:pt>
                <c:pt idx="5345">
                  <c:v>-2.5232459999999999</c:v>
                </c:pt>
                <c:pt idx="5346">
                  <c:v>-2.5401379999999998</c:v>
                </c:pt>
                <c:pt idx="5347">
                  <c:v>-2.554681</c:v>
                </c:pt>
                <c:pt idx="5348">
                  <c:v>-2.5666910000000001</c:v>
                </c:pt>
                <c:pt idx="5349">
                  <c:v>-2.5760139999999998</c:v>
                </c:pt>
                <c:pt idx="5350">
                  <c:v>-2.5825309999999999</c:v>
                </c:pt>
                <c:pt idx="5351">
                  <c:v>-2.5861619999999998</c:v>
                </c:pt>
                <c:pt idx="5352">
                  <c:v>-2.5868630000000001</c:v>
                </c:pt>
                <c:pt idx="5353">
                  <c:v>-2.5846360000000002</c:v>
                </c:pt>
                <c:pt idx="5354">
                  <c:v>-2.5795210000000002</c:v>
                </c:pt>
                <c:pt idx="5355">
                  <c:v>-2.5716000000000001</c:v>
                </c:pt>
                <c:pt idx="5356">
                  <c:v>-2.5609899999999999</c:v>
                </c:pt>
                <c:pt idx="5357">
                  <c:v>-2.5478450000000001</c:v>
                </c:pt>
                <c:pt idx="5358">
                  <c:v>-2.532346</c:v>
                </c:pt>
                <c:pt idx="5359">
                  <c:v>-2.5146989999999998</c:v>
                </c:pt>
                <c:pt idx="5360">
                  <c:v>-2.4951279999999998</c:v>
                </c:pt>
                <c:pt idx="5361">
                  <c:v>-2.4738699999999998</c:v>
                </c:pt>
                <c:pt idx="5362">
                  <c:v>-2.4511690000000002</c:v>
                </c:pt>
                <c:pt idx="5363">
                  <c:v>-2.4272710000000002</c:v>
                </c:pt>
                <c:pt idx="5364">
                  <c:v>-2.4024230000000002</c:v>
                </c:pt>
                <c:pt idx="5365">
                  <c:v>-2.376871</c:v>
                </c:pt>
                <c:pt idx="5366">
                  <c:v>-2.3508559999999998</c:v>
                </c:pt>
                <c:pt idx="5367">
                  <c:v>-2.3246180000000001</c:v>
                </c:pt>
                <c:pt idx="5368">
                  <c:v>-2.2983929999999999</c:v>
                </c:pt>
                <c:pt idx="5369">
                  <c:v>-2.2724120000000001</c:v>
                </c:pt>
                <c:pt idx="5370">
                  <c:v>-2.2469060000000001</c:v>
                </c:pt>
                <c:pt idx="5371">
                  <c:v>-2.222099</c:v>
                </c:pt>
                <c:pt idx="5372">
                  <c:v>-2.1982170000000001</c:v>
                </c:pt>
                <c:pt idx="5373">
                  <c:v>-2.1754820000000001</c:v>
                </c:pt>
                <c:pt idx="5374">
                  <c:v>-2.154112</c:v>
                </c:pt>
                <c:pt idx="5375">
                  <c:v>-2.1343190000000001</c:v>
                </c:pt>
                <c:pt idx="5376">
                  <c:v>-2.1163059999999998</c:v>
                </c:pt>
                <c:pt idx="5377">
                  <c:v>-2.1002700000000001</c:v>
                </c:pt>
                <c:pt idx="5378">
                  <c:v>-2.0863909999999999</c:v>
                </c:pt>
                <c:pt idx="5379">
                  <c:v>-2.0748319999999998</c:v>
                </c:pt>
                <c:pt idx="5380">
                  <c:v>-2.0657350000000001</c:v>
                </c:pt>
                <c:pt idx="5381">
                  <c:v>-2.059212</c:v>
                </c:pt>
                <c:pt idx="5382">
                  <c:v>-2.0553499999999998</c:v>
                </c:pt>
                <c:pt idx="5383">
                  <c:v>-2.0542009999999999</c:v>
                </c:pt>
                <c:pt idx="5384">
                  <c:v>-2.0557840000000001</c:v>
                </c:pt>
                <c:pt idx="5385">
                  <c:v>-2.0600839999999998</c:v>
                </c:pt>
                <c:pt idx="5386">
                  <c:v>-2.0670500000000001</c:v>
                </c:pt>
                <c:pt idx="5387">
                  <c:v>-2.076597</c:v>
                </c:pt>
                <c:pt idx="5388">
                  <c:v>-2.088606</c:v>
                </c:pt>
                <c:pt idx="5389">
                  <c:v>-2.1029300000000002</c:v>
                </c:pt>
                <c:pt idx="5390">
                  <c:v>-2.1193930000000001</c:v>
                </c:pt>
                <c:pt idx="5391">
                  <c:v>-2.1378010000000001</c:v>
                </c:pt>
                <c:pt idx="5392">
                  <c:v>-2.1579389999999998</c:v>
                </c:pt>
                <c:pt idx="5393">
                  <c:v>-2.1795849999999999</c:v>
                </c:pt>
                <c:pt idx="5394">
                  <c:v>-2.2025079999999999</c:v>
                </c:pt>
                <c:pt idx="5395">
                  <c:v>-2.2264710000000001</c:v>
                </c:pt>
                <c:pt idx="5396">
                  <c:v>-2.2512379999999999</c:v>
                </c:pt>
                <c:pt idx="5397">
                  <c:v>-2.27657</c:v>
                </c:pt>
                <c:pt idx="5398">
                  <c:v>-2.3022290000000001</c:v>
                </c:pt>
                <c:pt idx="5399">
                  <c:v>-2.3279770000000002</c:v>
                </c:pt>
                <c:pt idx="5400">
                  <c:v>-2.3535759999999999</c:v>
                </c:pt>
                <c:pt idx="5401">
                  <c:v>-2.3787880000000001</c:v>
                </c:pt>
                <c:pt idx="5402">
                  <c:v>-2.4033720000000001</c:v>
                </c:pt>
                <c:pt idx="5403">
                  <c:v>-2.4270890000000001</c:v>
                </c:pt>
                <c:pt idx="5404">
                  <c:v>-2.4496959999999999</c:v>
                </c:pt>
                <c:pt idx="5405">
                  <c:v>-2.470952</c:v>
                </c:pt>
                <c:pt idx="5406">
                  <c:v>-2.490615</c:v>
                </c:pt>
                <c:pt idx="5407">
                  <c:v>-2.5084460000000002</c:v>
                </c:pt>
                <c:pt idx="5408">
                  <c:v>-2.524216</c:v>
                </c:pt>
                <c:pt idx="5409">
                  <c:v>-2.5377049999999999</c:v>
                </c:pt>
                <c:pt idx="5410">
                  <c:v>-2.5487099999999998</c:v>
                </c:pt>
                <c:pt idx="5411">
                  <c:v>-2.5570529999999998</c:v>
                </c:pt>
                <c:pt idx="5412">
                  <c:v>-2.5625810000000002</c:v>
                </c:pt>
                <c:pt idx="5413">
                  <c:v>-2.5651760000000001</c:v>
                </c:pt>
                <c:pt idx="5414">
                  <c:v>-2.5647540000000002</c:v>
                </c:pt>
                <c:pt idx="5415">
                  <c:v>-2.5612720000000002</c:v>
                </c:pt>
                <c:pt idx="5416">
                  <c:v>-2.5547279999999999</c:v>
                </c:pt>
                <c:pt idx="5417">
                  <c:v>-2.5451630000000001</c:v>
                </c:pt>
                <c:pt idx="5418">
                  <c:v>-2.5326580000000001</c:v>
                </c:pt>
                <c:pt idx="5419">
                  <c:v>-2.5173350000000001</c:v>
                </c:pt>
                <c:pt idx="5420">
                  <c:v>-2.4993509999999999</c:v>
                </c:pt>
                <c:pt idx="5421">
                  <c:v>-2.4788969999999999</c:v>
                </c:pt>
                <c:pt idx="5422">
                  <c:v>-2.4561929999999998</c:v>
                </c:pt>
                <c:pt idx="5423">
                  <c:v>-2.4314779999999998</c:v>
                </c:pt>
                <c:pt idx="5424">
                  <c:v>-2.4050099999999999</c:v>
                </c:pt>
                <c:pt idx="5425">
                  <c:v>-2.377059</c:v>
                </c:pt>
                <c:pt idx="5426">
                  <c:v>-2.3479000000000001</c:v>
                </c:pt>
                <c:pt idx="5427">
                  <c:v>-2.317815</c:v>
                </c:pt>
                <c:pt idx="5428">
                  <c:v>-2.2870879999999998</c:v>
                </c:pt>
                <c:pt idx="5429">
                  <c:v>-2.2560030000000002</c:v>
                </c:pt>
                <c:pt idx="5430">
                  <c:v>-2.2248410000000001</c:v>
                </c:pt>
                <c:pt idx="5431">
                  <c:v>-2.1938849999999999</c:v>
                </c:pt>
                <c:pt idx="5432">
                  <c:v>-2.1634139999999999</c:v>
                </c:pt>
                <c:pt idx="5433">
                  <c:v>-2.1337069999999998</c:v>
                </c:pt>
                <c:pt idx="5434">
                  <c:v>-2.1050420000000001</c:v>
                </c:pt>
                <c:pt idx="5435">
                  <c:v>-2.077693</c:v>
                </c:pt>
                <c:pt idx="5436">
                  <c:v>-2.0519340000000001</c:v>
                </c:pt>
                <c:pt idx="5437">
                  <c:v>-2.0280300000000002</c:v>
                </c:pt>
                <c:pt idx="5438">
                  <c:v>-2.0062389999999999</c:v>
                </c:pt>
                <c:pt idx="5439">
                  <c:v>-1.9868060000000001</c:v>
                </c:pt>
                <c:pt idx="5440">
                  <c:v>-1.969959</c:v>
                </c:pt>
                <c:pt idx="5441">
                  <c:v>-1.955905</c:v>
                </c:pt>
                <c:pt idx="5442">
                  <c:v>-1.9448209999999999</c:v>
                </c:pt>
                <c:pt idx="5443">
                  <c:v>-1.9368529999999999</c:v>
                </c:pt>
                <c:pt idx="5444">
                  <c:v>-1.9321090000000001</c:v>
                </c:pt>
                <c:pt idx="5445">
                  <c:v>-1.9306589999999999</c:v>
                </c:pt>
                <c:pt idx="5446">
                  <c:v>-1.932531</c:v>
                </c:pt>
                <c:pt idx="5447">
                  <c:v>-1.9377139999999999</c:v>
                </c:pt>
                <c:pt idx="5448">
                  <c:v>-1.9461550000000001</c:v>
                </c:pt>
                <c:pt idx="5449">
                  <c:v>-1.9577629999999999</c:v>
                </c:pt>
                <c:pt idx="5450">
                  <c:v>-1.972413</c:v>
                </c:pt>
                <c:pt idx="5451">
                  <c:v>-1.989946</c:v>
                </c:pt>
                <c:pt idx="5452">
                  <c:v>-2.010176</c:v>
                </c:pt>
                <c:pt idx="5453">
                  <c:v>-2.0328949999999999</c:v>
                </c:pt>
                <c:pt idx="5454">
                  <c:v>-2.057874</c:v>
                </c:pt>
                <c:pt idx="5455">
                  <c:v>-2.084873</c:v>
                </c:pt>
                <c:pt idx="5456">
                  <c:v>-2.1136430000000002</c:v>
                </c:pt>
                <c:pt idx="5457">
                  <c:v>-2.143926</c:v>
                </c:pt>
                <c:pt idx="5458">
                  <c:v>-2.1754609999999999</c:v>
                </c:pt>
                <c:pt idx="5459">
                  <c:v>-2.2079849999999999</c:v>
                </c:pt>
                <c:pt idx="5460">
                  <c:v>-2.2412350000000001</c:v>
                </c:pt>
                <c:pt idx="5461">
                  <c:v>-2.2749470000000001</c:v>
                </c:pt>
                <c:pt idx="5462">
                  <c:v>-2.3088549999999999</c:v>
                </c:pt>
                <c:pt idx="5463">
                  <c:v>-2.3426960000000001</c:v>
                </c:pt>
                <c:pt idx="5464">
                  <c:v>-2.3762050000000001</c:v>
                </c:pt>
                <c:pt idx="5465">
                  <c:v>-2.4091200000000002</c:v>
                </c:pt>
                <c:pt idx="5466">
                  <c:v>-2.4411779999999998</c:v>
                </c:pt>
                <c:pt idx="5467">
                  <c:v>-2.4721229999999998</c:v>
                </c:pt>
                <c:pt idx="5468">
                  <c:v>-2.5017</c:v>
                </c:pt>
                <c:pt idx="5469">
                  <c:v>-2.5296639999999999</c:v>
                </c:pt>
                <c:pt idx="5470">
                  <c:v>-2.5557780000000001</c:v>
                </c:pt>
                <c:pt idx="5471">
                  <c:v>-2.5798230000000002</c:v>
                </c:pt>
                <c:pt idx="5472">
                  <c:v>-2.6015980000000001</c:v>
                </c:pt>
                <c:pt idx="5473">
                  <c:v>-2.6209259999999999</c:v>
                </c:pt>
                <c:pt idx="5474">
                  <c:v>-2.6376580000000001</c:v>
                </c:pt>
                <c:pt idx="5475">
                  <c:v>-2.651678</c:v>
                </c:pt>
                <c:pt idx="5476">
                  <c:v>-2.662903</c:v>
                </c:pt>
                <c:pt idx="5477">
                  <c:v>-2.671287</c:v>
                </c:pt>
                <c:pt idx="5478">
                  <c:v>-2.6768209999999999</c:v>
                </c:pt>
                <c:pt idx="5479">
                  <c:v>-2.679532</c:v>
                </c:pt>
                <c:pt idx="5480">
                  <c:v>-2.679481</c:v>
                </c:pt>
                <c:pt idx="5481">
                  <c:v>-2.6767620000000001</c:v>
                </c:pt>
                <c:pt idx="5482">
                  <c:v>-2.6715</c:v>
                </c:pt>
                <c:pt idx="5483">
                  <c:v>-2.6638459999999999</c:v>
                </c:pt>
                <c:pt idx="5484">
                  <c:v>-2.6539700000000002</c:v>
                </c:pt>
                <c:pt idx="5485">
                  <c:v>-2.6420620000000001</c:v>
                </c:pt>
                <c:pt idx="5486">
                  <c:v>-2.6283249999999998</c:v>
                </c:pt>
                <c:pt idx="5487">
                  <c:v>-2.6129699999999998</c:v>
                </c:pt>
                <c:pt idx="5488">
                  <c:v>-2.5962130000000001</c:v>
                </c:pt>
                <c:pt idx="5489">
                  <c:v>-2.578274</c:v>
                </c:pt>
                <c:pt idx="5490">
                  <c:v>-2.5593750000000002</c:v>
                </c:pt>
                <c:pt idx="5491">
                  <c:v>-2.5397340000000002</c:v>
                </c:pt>
                <c:pt idx="5492">
                  <c:v>-2.5195729999999998</c:v>
                </c:pt>
                <c:pt idx="5493">
                  <c:v>-2.4991129999999999</c:v>
                </c:pt>
                <c:pt idx="5494">
                  <c:v>-2.4785740000000001</c:v>
                </c:pt>
                <c:pt idx="5495">
                  <c:v>-2.4581770000000001</c:v>
                </c:pt>
                <c:pt idx="5496">
                  <c:v>-2.4381400000000002</c:v>
                </c:pt>
                <c:pt idx="5497">
                  <c:v>-2.418682</c:v>
                </c:pt>
                <c:pt idx="5498">
                  <c:v>-2.4000180000000002</c:v>
                </c:pt>
                <c:pt idx="5499">
                  <c:v>-2.3823629999999998</c:v>
                </c:pt>
                <c:pt idx="5500">
                  <c:v>-2.3659240000000001</c:v>
                </c:pt>
                <c:pt idx="5501">
                  <c:v>-2.350902</c:v>
                </c:pt>
                <c:pt idx="5502">
                  <c:v>-2.337485</c:v>
                </c:pt>
                <c:pt idx="5503">
                  <c:v>-2.325844</c:v>
                </c:pt>
                <c:pt idx="5504">
                  <c:v>-2.3161339999999999</c:v>
                </c:pt>
                <c:pt idx="5505">
                  <c:v>-2.308484</c:v>
                </c:pt>
                <c:pt idx="5506">
                  <c:v>-2.302997</c:v>
                </c:pt>
                <c:pt idx="5507">
                  <c:v>-2.299747</c:v>
                </c:pt>
                <c:pt idx="5508">
                  <c:v>-2.2987739999999999</c:v>
                </c:pt>
                <c:pt idx="5509">
                  <c:v>-2.300087</c:v>
                </c:pt>
                <c:pt idx="5510">
                  <c:v>-2.3036620000000001</c:v>
                </c:pt>
                <c:pt idx="5511">
                  <c:v>-2.3094450000000002</c:v>
                </c:pt>
                <c:pt idx="5512">
                  <c:v>-2.3173490000000001</c:v>
                </c:pt>
                <c:pt idx="5513">
                  <c:v>-2.3272629999999999</c:v>
                </c:pt>
                <c:pt idx="5514">
                  <c:v>-2.3390499999999999</c:v>
                </c:pt>
                <c:pt idx="5515">
                  <c:v>-2.3525580000000001</c:v>
                </c:pt>
                <c:pt idx="5516">
                  <c:v>-2.3676149999999998</c:v>
                </c:pt>
                <c:pt idx="5517">
                  <c:v>-2.3840409999999999</c:v>
                </c:pt>
                <c:pt idx="5518">
                  <c:v>-2.4016479999999998</c:v>
                </c:pt>
                <c:pt idx="5519">
                  <c:v>-2.4202430000000001</c:v>
                </c:pt>
                <c:pt idx="5520">
                  <c:v>-2.439635</c:v>
                </c:pt>
                <c:pt idx="5521">
                  <c:v>-2.459632</c:v>
                </c:pt>
                <c:pt idx="5522">
                  <c:v>-2.4800409999999999</c:v>
                </c:pt>
                <c:pt idx="5523">
                  <c:v>-2.5006759999999999</c:v>
                </c:pt>
                <c:pt idx="5524">
                  <c:v>-2.5213480000000001</c:v>
                </c:pt>
                <c:pt idx="5525">
                  <c:v>-2.5418699999999999</c:v>
                </c:pt>
                <c:pt idx="5526">
                  <c:v>-2.562055</c:v>
                </c:pt>
                <c:pt idx="5527">
                  <c:v>-2.5817130000000001</c:v>
                </c:pt>
                <c:pt idx="5528">
                  <c:v>-2.6006520000000002</c:v>
                </c:pt>
                <c:pt idx="5529">
                  <c:v>-2.6186769999999999</c:v>
                </c:pt>
                <c:pt idx="5530">
                  <c:v>-2.635589</c:v>
                </c:pt>
                <c:pt idx="5531">
                  <c:v>-2.6511840000000002</c:v>
                </c:pt>
                <c:pt idx="5532">
                  <c:v>-2.665257</c:v>
                </c:pt>
                <c:pt idx="5533">
                  <c:v>-2.6776</c:v>
                </c:pt>
                <c:pt idx="5534">
                  <c:v>-2.688008</c:v>
                </c:pt>
                <c:pt idx="5535">
                  <c:v>-2.6962790000000001</c:v>
                </c:pt>
                <c:pt idx="5536">
                  <c:v>-2.7022200000000001</c:v>
                </c:pt>
                <c:pt idx="5537">
                  <c:v>-2.705651</c:v>
                </c:pt>
                <c:pt idx="5538">
                  <c:v>-2.706413</c:v>
                </c:pt>
                <c:pt idx="5539">
                  <c:v>-2.7043689999999998</c:v>
                </c:pt>
                <c:pt idx="5540">
                  <c:v>-2.699411</c:v>
                </c:pt>
                <c:pt idx="5541">
                  <c:v>-2.6914630000000002</c:v>
                </c:pt>
                <c:pt idx="5542">
                  <c:v>-2.6804890000000001</c:v>
                </c:pt>
                <c:pt idx="5543">
                  <c:v>-2.6664870000000001</c:v>
                </c:pt>
                <c:pt idx="5544">
                  <c:v>-2.6494970000000002</c:v>
                </c:pt>
                <c:pt idx="5545">
                  <c:v>-2.6295999999999999</c:v>
                </c:pt>
                <c:pt idx="5546">
                  <c:v>-2.606916</c:v>
                </c:pt>
                <c:pt idx="5547">
                  <c:v>-2.5815990000000002</c:v>
                </c:pt>
                <c:pt idx="5548">
                  <c:v>-2.5538349999999999</c:v>
                </c:pt>
                <c:pt idx="5549">
                  <c:v>-2.5238399999999999</c:v>
                </c:pt>
                <c:pt idx="5550">
                  <c:v>-2.4918480000000001</c:v>
                </c:pt>
                <c:pt idx="5551">
                  <c:v>-2.4581170000000001</c:v>
                </c:pt>
                <c:pt idx="5552">
                  <c:v>-2.4229150000000002</c:v>
                </c:pt>
                <c:pt idx="5553">
                  <c:v>-2.3865249999999998</c:v>
                </c:pt>
                <c:pt idx="5554">
                  <c:v>-2.3492389999999999</c:v>
                </c:pt>
                <c:pt idx="5555">
                  <c:v>-2.3113589999999999</c:v>
                </c:pt>
                <c:pt idx="5556">
                  <c:v>-2.2731940000000002</c:v>
                </c:pt>
                <c:pt idx="5557">
                  <c:v>-2.235061</c:v>
                </c:pt>
                <c:pt idx="5558">
                  <c:v>-2.1972849999999999</c:v>
                </c:pt>
                <c:pt idx="5559">
                  <c:v>-2.160199</c:v>
                </c:pt>
                <c:pt idx="5560">
                  <c:v>-2.1241449999999999</c:v>
                </c:pt>
                <c:pt idx="5561">
                  <c:v>-2.0894689999999998</c:v>
                </c:pt>
                <c:pt idx="5562">
                  <c:v>-2.056524</c:v>
                </c:pt>
                <c:pt idx="5563">
                  <c:v>-2.0256630000000002</c:v>
                </c:pt>
                <c:pt idx="5564">
                  <c:v>-1.9972380000000001</c:v>
                </c:pt>
                <c:pt idx="5565">
                  <c:v>-1.971592</c:v>
                </c:pt>
                <c:pt idx="5566">
                  <c:v>-1.9490590000000001</c:v>
                </c:pt>
                <c:pt idx="5567">
                  <c:v>-1.9299519999999999</c:v>
                </c:pt>
                <c:pt idx="5568">
                  <c:v>-1.91456</c:v>
                </c:pt>
                <c:pt idx="5569">
                  <c:v>-1.9031400000000001</c:v>
                </c:pt>
                <c:pt idx="5570">
                  <c:v>-1.89591</c:v>
                </c:pt>
                <c:pt idx="5571">
                  <c:v>-1.8930499999999999</c:v>
                </c:pt>
                <c:pt idx="5572">
                  <c:v>-1.894692</c:v>
                </c:pt>
                <c:pt idx="5573">
                  <c:v>-1.9009210000000001</c:v>
                </c:pt>
                <c:pt idx="5574">
                  <c:v>-1.9117770000000001</c:v>
                </c:pt>
                <c:pt idx="5575">
                  <c:v>-1.9272499999999999</c:v>
                </c:pt>
                <c:pt idx="5576">
                  <c:v>-1.9472860000000001</c:v>
                </c:pt>
                <c:pt idx="5577">
                  <c:v>-1.9717910000000001</c:v>
                </c:pt>
                <c:pt idx="5578">
                  <c:v>-2.000632</c:v>
                </c:pt>
                <c:pt idx="5579">
                  <c:v>-2.033649</c:v>
                </c:pt>
                <c:pt idx="5580">
                  <c:v>-2.0706570000000002</c:v>
                </c:pt>
                <c:pt idx="5581">
                  <c:v>-2.1114570000000001</c:v>
                </c:pt>
                <c:pt idx="5582">
                  <c:v>-2.1558359999999999</c:v>
                </c:pt>
                <c:pt idx="5583">
                  <c:v>-2.2035770000000001</c:v>
                </c:pt>
                <c:pt idx="5584">
                  <c:v>-2.2544569999999999</c:v>
                </c:pt>
                <c:pt idx="5585">
                  <c:v>-2.308252</c:v>
                </c:pt>
                <c:pt idx="5586">
                  <c:v>-2.3647309999999999</c:v>
                </c:pt>
                <c:pt idx="5587">
                  <c:v>-2.4236550000000001</c:v>
                </c:pt>
                <c:pt idx="5588">
                  <c:v>-2.4847679999999999</c:v>
                </c:pt>
                <c:pt idx="5589">
                  <c:v>-2.5477919999999998</c:v>
                </c:pt>
                <c:pt idx="5590">
                  <c:v>-2.6124070000000001</c:v>
                </c:pt>
                <c:pt idx="5591">
                  <c:v>-2.678239</c:v>
                </c:pt>
                <c:pt idx="5592">
                  <c:v>-2.7448440000000001</c:v>
                </c:pt>
                <c:pt idx="5593">
                  <c:v>-2.8116810000000001</c:v>
                </c:pt>
                <c:pt idx="5594">
                  <c:v>-2.8780950000000001</c:v>
                </c:pt>
                <c:pt idx="5595">
                  <c:v>-2.9432960000000001</c:v>
                </c:pt>
                <c:pt idx="5596">
                  <c:v>-3.0063430000000002</c:v>
                </c:pt>
                <c:pt idx="5597">
                  <c:v>-3.0661320000000001</c:v>
                </c:pt>
                <c:pt idx="5598">
                  <c:v>-3.121391</c:v>
                </c:pt>
                <c:pt idx="5599">
                  <c:v>-3.1706859999999999</c:v>
                </c:pt>
                <c:pt idx="5600">
                  <c:v>-3.2124299999999999</c:v>
                </c:pt>
                <c:pt idx="5601">
                  <c:v>-3.2448999999999999</c:v>
                </c:pt>
                <c:pt idx="5602">
                  <c:v>-3.2662689999999999</c:v>
                </c:pt>
                <c:pt idx="5603">
                  <c:v>-3.2746270000000002</c:v>
                </c:pt>
                <c:pt idx="5604">
                  <c:v>-3.268027</c:v>
                </c:pt>
                <c:pt idx="5605">
                  <c:v>-3.2445140000000001</c:v>
                </c:pt>
                <c:pt idx="5606">
                  <c:v>-3.202172</c:v>
                </c:pt>
                <c:pt idx="5607">
                  <c:v>-3.13916</c:v>
                </c:pt>
                <c:pt idx="5608">
                  <c:v>-3.0537510000000001</c:v>
                </c:pt>
                <c:pt idx="5609">
                  <c:v>-2.9443649999999999</c:v>
                </c:pt>
                <c:pt idx="5610">
                  <c:v>-2.8096019999999999</c:v>
                </c:pt>
                <c:pt idx="5611">
                  <c:v>-2.6482570000000001</c:v>
                </c:pt>
                <c:pt idx="5612">
                  <c:v>-2.4593449999999999</c:v>
                </c:pt>
                <c:pt idx="5613">
                  <c:v>-2.2421000000000002</c:v>
                </c:pt>
                <c:pt idx="5614">
                  <c:v>-1.9959880000000001</c:v>
                </c:pt>
                <c:pt idx="5615">
                  <c:v>-1.720696</c:v>
                </c:pt>
                <c:pt idx="5616">
                  <c:v>-1.4161300000000001</c:v>
                </c:pt>
                <c:pt idx="5617">
                  <c:v>-1.082408</c:v>
                </c:pt>
                <c:pt idx="5618">
                  <c:v>-0.71984930000000003</c:v>
                </c:pt>
                <c:pt idx="5619">
                  <c:v>-0.32896959999999997</c:v>
                </c:pt>
                <c:pt idx="5620">
                  <c:v>8.9528559999999993E-2</c:v>
                </c:pt>
                <c:pt idx="5621">
                  <c:v>0.53475479999999997</c:v>
                </c:pt>
                <c:pt idx="5622">
                  <c:v>1.00563</c:v>
                </c:pt>
                <c:pt idx="5623">
                  <c:v>1.50088</c:v>
                </c:pt>
                <c:pt idx="5624">
                  <c:v>2.0190320000000002</c:v>
                </c:pt>
                <c:pt idx="5625">
                  <c:v>2.5584020000000001</c:v>
                </c:pt>
                <c:pt idx="5626">
                  <c:v>3.1170900000000001</c:v>
                </c:pt>
                <c:pt idx="5627">
                  <c:v>3.6929759999999998</c:v>
                </c:pt>
                <c:pt idx="5628">
                  <c:v>4.2837189999999996</c:v>
                </c:pt>
                <c:pt idx="5629">
                  <c:v>4.8867669999999999</c:v>
                </c:pt>
                <c:pt idx="5630">
                  <c:v>5.4993699999999999</c:v>
                </c:pt>
                <c:pt idx="5631">
                  <c:v>6.118601</c:v>
                </c:pt>
                <c:pt idx="5632">
                  <c:v>6.7413889999999999</c:v>
                </c:pt>
                <c:pt idx="5633">
                  <c:v>7.3645480000000001</c:v>
                </c:pt>
                <c:pt idx="5634">
                  <c:v>7.9848239999999997</c:v>
                </c:pt>
                <c:pt idx="5635">
                  <c:v>8.5989299999999993</c:v>
                </c:pt>
                <c:pt idx="5636">
                  <c:v>9.203595</c:v>
                </c:pt>
                <c:pt idx="5637">
                  <c:v>9.7956079999999996</c:v>
                </c:pt>
                <c:pt idx="5638">
                  <c:v>10.37186</c:v>
                </c:pt>
                <c:pt idx="5639">
                  <c:v>10.92938</c:v>
                </c:pt>
                <c:pt idx="5640">
                  <c:v>11.465389999999999</c:v>
                </c:pt>
                <c:pt idx="5641">
                  <c:v>11.977309999999999</c:v>
                </c:pt>
                <c:pt idx="5642">
                  <c:v>12.4628</c:v>
                </c:pt>
                <c:pt idx="5643">
                  <c:v>12.9198</c:v>
                </c:pt>
                <c:pt idx="5644">
                  <c:v>13.34648</c:v>
                </c:pt>
                <c:pt idx="5645">
                  <c:v>13.741350000000001</c:v>
                </c:pt>
                <c:pt idx="5646">
                  <c:v>14.103160000000001</c:v>
                </c:pt>
                <c:pt idx="5647">
                  <c:v>14.43099</c:v>
                </c:pt>
                <c:pt idx="5648">
                  <c:v>14.72418</c:v>
                </c:pt>
                <c:pt idx="5649">
                  <c:v>14.982379999999999</c:v>
                </c:pt>
                <c:pt idx="5650">
                  <c:v>15.20551</c:v>
                </c:pt>
                <c:pt idx="5651">
                  <c:v>15.39376</c:v>
                </c:pt>
                <c:pt idx="5652">
                  <c:v>15.54757</c:v>
                </c:pt>
                <c:pt idx="5653">
                  <c:v>15.66765</c:v>
                </c:pt>
                <c:pt idx="5654">
                  <c:v>15.75489</c:v>
                </c:pt>
                <c:pt idx="5655">
                  <c:v>15.810420000000001</c:v>
                </c:pt>
                <c:pt idx="5656">
                  <c:v>15.83553</c:v>
                </c:pt>
                <c:pt idx="5657">
                  <c:v>15.83165</c:v>
                </c:pt>
                <c:pt idx="5658">
                  <c:v>15.80034</c:v>
                </c:pt>
                <c:pt idx="5659">
                  <c:v>15.74324</c:v>
                </c:pt>
                <c:pt idx="5660">
                  <c:v>15.66208</c:v>
                </c:pt>
                <c:pt idx="5661">
                  <c:v>15.55861</c:v>
                </c:pt>
                <c:pt idx="5662">
                  <c:v>15.4346</c:v>
                </c:pt>
                <c:pt idx="5663">
                  <c:v>15.29182</c:v>
                </c:pt>
                <c:pt idx="5664">
                  <c:v>15.13205</c:v>
                </c:pt>
                <c:pt idx="5665">
                  <c:v>14.95701</c:v>
                </c:pt>
                <c:pt idx="5666">
                  <c:v>14.7684</c:v>
                </c:pt>
                <c:pt idx="5667">
                  <c:v>14.567869999999999</c:v>
                </c:pt>
                <c:pt idx="5668">
                  <c:v>14.35703</c:v>
                </c:pt>
                <c:pt idx="5669">
                  <c:v>14.13744</c:v>
                </c:pt>
                <c:pt idx="5670">
                  <c:v>13.910600000000001</c:v>
                </c:pt>
                <c:pt idx="5671">
                  <c:v>13.67798</c:v>
                </c:pt>
                <c:pt idx="5672">
                  <c:v>13.440989999999999</c:v>
                </c:pt>
                <c:pt idx="5673">
                  <c:v>13.200989999999999</c:v>
                </c:pt>
                <c:pt idx="5674">
                  <c:v>12.95927</c:v>
                </c:pt>
                <c:pt idx="5675">
                  <c:v>12.717090000000001</c:v>
                </c:pt>
                <c:pt idx="5676">
                  <c:v>12.475630000000001</c:v>
                </c:pt>
                <c:pt idx="5677">
                  <c:v>12.236000000000001</c:v>
                </c:pt>
                <c:pt idx="5678">
                  <c:v>11.999230000000001</c:v>
                </c:pt>
                <c:pt idx="5679">
                  <c:v>11.766260000000001</c:v>
                </c:pt>
                <c:pt idx="5680">
                  <c:v>11.537929999999999</c:v>
                </c:pt>
                <c:pt idx="5681">
                  <c:v>11.31498</c:v>
                </c:pt>
                <c:pt idx="5682">
                  <c:v>11.098039999999999</c:v>
                </c:pt>
                <c:pt idx="5683">
                  <c:v>10.88761</c:v>
                </c:pt>
                <c:pt idx="5684">
                  <c:v>10.684089999999999</c:v>
                </c:pt>
                <c:pt idx="5685">
                  <c:v>10.48776</c:v>
                </c:pt>
                <c:pt idx="5686">
                  <c:v>10.298819999999999</c:v>
                </c:pt>
                <c:pt idx="5687">
                  <c:v>10.11736</c:v>
                </c:pt>
                <c:pt idx="5688">
                  <c:v>9.9433930000000004</c:v>
                </c:pt>
                <c:pt idx="5689">
                  <c:v>9.7768759999999997</c:v>
                </c:pt>
                <c:pt idx="5690">
                  <c:v>9.6177050000000008</c:v>
                </c:pt>
                <c:pt idx="5691">
                  <c:v>9.4657350000000005</c:v>
                </c:pt>
                <c:pt idx="5692">
                  <c:v>9.3207880000000003</c:v>
                </c:pt>
                <c:pt idx="5693">
                  <c:v>9.1826620000000005</c:v>
                </c:pt>
                <c:pt idx="5694">
                  <c:v>9.0511350000000004</c:v>
                </c:pt>
                <c:pt idx="5695">
                  <c:v>8.9259769999999996</c:v>
                </c:pt>
                <c:pt idx="5696">
                  <c:v>8.8069459999999999</c:v>
                </c:pt>
                <c:pt idx="5697">
                  <c:v>8.693797</c:v>
                </c:pt>
                <c:pt idx="5698">
                  <c:v>8.5862850000000002</c:v>
                </c:pt>
                <c:pt idx="5699">
                  <c:v>8.4841630000000006</c:v>
                </c:pt>
                <c:pt idx="5700">
                  <c:v>8.3871889999999993</c:v>
                </c:pt>
                <c:pt idx="5701">
                  <c:v>8.2951219999999992</c:v>
                </c:pt>
                <c:pt idx="5702">
                  <c:v>8.2077299999999997</c:v>
                </c:pt>
                <c:pt idx="5703">
                  <c:v>8.1247849999999993</c:v>
                </c:pt>
                <c:pt idx="5704">
                  <c:v>8.0460700000000003</c:v>
                </c:pt>
                <c:pt idx="5705">
                  <c:v>7.971374</c:v>
                </c:pt>
                <c:pt idx="5706">
                  <c:v>7.9004969999999997</c:v>
                </c:pt>
                <c:pt idx="5707">
                  <c:v>7.8332480000000002</c:v>
                </c:pt>
                <c:pt idx="5708">
                  <c:v>7.7694470000000004</c:v>
                </c:pt>
                <c:pt idx="5709">
                  <c:v>7.7089239999999997</c:v>
                </c:pt>
                <c:pt idx="5710">
                  <c:v>7.6515149999999998</c:v>
                </c:pt>
                <c:pt idx="5711">
                  <c:v>7.5970709999999997</c:v>
                </c:pt>
                <c:pt idx="5712">
                  <c:v>7.5454489999999996</c:v>
                </c:pt>
                <c:pt idx="5713">
                  <c:v>7.4965130000000002</c:v>
                </c:pt>
                <c:pt idx="5714">
                  <c:v>7.4501390000000001</c:v>
                </c:pt>
                <c:pt idx="5715">
                  <c:v>7.4062070000000002</c:v>
                </c:pt>
                <c:pt idx="5716">
                  <c:v>7.3646050000000001</c:v>
                </c:pt>
                <c:pt idx="5717">
                  <c:v>7.3252280000000001</c:v>
                </c:pt>
                <c:pt idx="5718">
                  <c:v>7.2879769999999997</c:v>
                </c:pt>
                <c:pt idx="5719">
                  <c:v>7.252758</c:v>
                </c:pt>
                <c:pt idx="5720">
                  <c:v>7.2194820000000002</c:v>
                </c:pt>
                <c:pt idx="5721">
                  <c:v>7.1880649999999999</c:v>
                </c:pt>
                <c:pt idx="5722">
                  <c:v>7.1584289999999999</c:v>
                </c:pt>
                <c:pt idx="5723">
                  <c:v>7.1304980000000002</c:v>
                </c:pt>
                <c:pt idx="5724">
                  <c:v>7.1042009999999998</c:v>
                </c:pt>
                <c:pt idx="5725">
                  <c:v>7.0794730000000001</c:v>
                </c:pt>
                <c:pt idx="5726">
                  <c:v>7.0562480000000001</c:v>
                </c:pt>
                <c:pt idx="5727">
                  <c:v>7.0344689999999996</c:v>
                </c:pt>
                <c:pt idx="5728">
                  <c:v>7.0140760000000002</c:v>
                </c:pt>
                <c:pt idx="5729">
                  <c:v>6.9950169999999998</c:v>
                </c:pt>
                <c:pt idx="5730">
                  <c:v>6.977239</c:v>
                </c:pt>
                <c:pt idx="5731">
                  <c:v>6.9606940000000002</c:v>
                </c:pt>
                <c:pt idx="5732">
                  <c:v>6.945335</c:v>
                </c:pt>
                <c:pt idx="5733">
                  <c:v>6.9311170000000004</c:v>
                </c:pt>
                <c:pt idx="5734">
                  <c:v>6.9179969999999997</c:v>
                </c:pt>
                <c:pt idx="5735">
                  <c:v>6.9059340000000002</c:v>
                </c:pt>
                <c:pt idx="5736">
                  <c:v>6.894889</c:v>
                </c:pt>
                <c:pt idx="5737">
                  <c:v>6.8848250000000002</c:v>
                </c:pt>
                <c:pt idx="5738">
                  <c:v>6.8757039999999998</c:v>
                </c:pt>
                <c:pt idx="5739">
                  <c:v>6.8674939999999998</c:v>
                </c:pt>
                <c:pt idx="5740">
                  <c:v>6.8601619999999999</c:v>
                </c:pt>
                <c:pt idx="5741">
                  <c:v>6.8536760000000001</c:v>
                </c:pt>
                <c:pt idx="5742">
                  <c:v>6.8480059999999998</c:v>
                </c:pt>
                <c:pt idx="5743">
                  <c:v>6.8431240000000004</c:v>
                </c:pt>
                <c:pt idx="5744">
                  <c:v>6.8390019999999998</c:v>
                </c:pt>
                <c:pt idx="5745">
                  <c:v>6.8356130000000004</c:v>
                </c:pt>
                <c:pt idx="5746">
                  <c:v>6.8329310000000003</c:v>
                </c:pt>
                <c:pt idx="5747">
                  <c:v>6.8309329999999999</c:v>
                </c:pt>
                <c:pt idx="5748">
                  <c:v>6.829593</c:v>
                </c:pt>
                <c:pt idx="5749">
                  <c:v>6.8288890000000002</c:v>
                </c:pt>
                <c:pt idx="5750">
                  <c:v>6.8287990000000001</c:v>
                </c:pt>
                <c:pt idx="5751">
                  <c:v>6.8292999999999999</c:v>
                </c:pt>
                <c:pt idx="5752">
                  <c:v>6.8303739999999999</c:v>
                </c:pt>
                <c:pt idx="5753">
                  <c:v>6.8319999999999999</c:v>
                </c:pt>
                <c:pt idx="5754">
                  <c:v>6.8341589999999997</c:v>
                </c:pt>
                <c:pt idx="5755">
                  <c:v>6.8368339999999996</c:v>
                </c:pt>
                <c:pt idx="5756">
                  <c:v>6.8400080000000001</c:v>
                </c:pt>
                <c:pt idx="5757">
                  <c:v>6.8436630000000003</c:v>
                </c:pt>
                <c:pt idx="5758">
                  <c:v>6.8477839999999999</c:v>
                </c:pt>
                <c:pt idx="5759">
                  <c:v>6.8523560000000003</c:v>
                </c:pt>
                <c:pt idx="5760">
                  <c:v>6.8573620000000002</c:v>
                </c:pt>
                <c:pt idx="5761">
                  <c:v>6.8627890000000003</c:v>
                </c:pt>
                <c:pt idx="5762">
                  <c:v>6.8686220000000002</c:v>
                </c:pt>
                <c:pt idx="5763">
                  <c:v>6.8748469999999999</c:v>
                </c:pt>
                <c:pt idx="5764">
                  <c:v>6.8814510000000002</c:v>
                </c:pt>
                <c:pt idx="5765">
                  <c:v>6.8884220000000003</c:v>
                </c:pt>
                <c:pt idx="5766">
                  <c:v>6.8957470000000001</c:v>
                </c:pt>
                <c:pt idx="5767">
                  <c:v>6.903416</c:v>
                </c:pt>
                <c:pt idx="5768">
                  <c:v>6.9114170000000001</c:v>
                </c:pt>
                <c:pt idx="5769">
                  <c:v>6.91974</c:v>
                </c:pt>
                <c:pt idx="5770">
                  <c:v>6.9283739999999998</c:v>
                </c:pt>
                <c:pt idx="5771">
                  <c:v>6.9373089999999999</c:v>
                </c:pt>
                <c:pt idx="5772">
                  <c:v>6.946536</c:v>
                </c:pt>
                <c:pt idx="5773">
                  <c:v>6.9560449999999996</c:v>
                </c:pt>
                <c:pt idx="5774">
                  <c:v>6.965827</c:v>
                </c:pt>
                <c:pt idx="5775">
                  <c:v>6.975873</c:v>
                </c:pt>
                <c:pt idx="5776">
                  <c:v>6.9861740000000001</c:v>
                </c:pt>
                <c:pt idx="5777">
                  <c:v>6.9967220000000001</c:v>
                </c:pt>
                <c:pt idx="5778">
                  <c:v>7.0075089999999998</c:v>
                </c:pt>
                <c:pt idx="5779">
                  <c:v>7.0185279999999999</c:v>
                </c:pt>
                <c:pt idx="5780">
                  <c:v>7.0297710000000002</c:v>
                </c:pt>
                <c:pt idx="5781">
                  <c:v>7.0412319999999999</c:v>
                </c:pt>
                <c:pt idx="5782">
                  <c:v>7.0529029999999997</c:v>
                </c:pt>
                <c:pt idx="5783">
                  <c:v>7.0647779999999996</c:v>
                </c:pt>
                <c:pt idx="5784">
                  <c:v>7.0768529999999998</c:v>
                </c:pt>
                <c:pt idx="5785">
                  <c:v>7.0891190000000002</c:v>
                </c:pt>
                <c:pt idx="5786">
                  <c:v>7.101572</c:v>
                </c:pt>
                <c:pt idx="5787">
                  <c:v>7.1142050000000001</c:v>
                </c:pt>
                <c:pt idx="5788">
                  <c:v>7.1270129999999998</c:v>
                </c:pt>
                <c:pt idx="5789">
                  <c:v>7.1399900000000001</c:v>
                </c:pt>
                <c:pt idx="5790">
                  <c:v>7.15313</c:v>
                </c:pt>
                <c:pt idx="5791">
                  <c:v>7.1664289999999999</c:v>
                </c:pt>
                <c:pt idx="5792">
                  <c:v>7.179881</c:v>
                </c:pt>
                <c:pt idx="5793">
                  <c:v>7.1934810000000002</c:v>
                </c:pt>
                <c:pt idx="5794">
                  <c:v>7.2072260000000004</c:v>
                </c:pt>
                <c:pt idx="5795">
                  <c:v>7.2211119999999998</c:v>
                </c:pt>
                <c:pt idx="5796">
                  <c:v>7.2351330000000003</c:v>
                </c:pt>
                <c:pt idx="5797">
                  <c:v>7.2492859999999997</c:v>
                </c:pt>
                <c:pt idx="5798">
                  <c:v>7.2635680000000002</c:v>
                </c:pt>
                <c:pt idx="5799">
                  <c:v>7.2779749999999996</c:v>
                </c:pt>
                <c:pt idx="5800">
                  <c:v>7.292503</c:v>
                </c:pt>
                <c:pt idx="5801">
                  <c:v>7.3071469999999996</c:v>
                </c:pt>
                <c:pt idx="5802">
                  <c:v>7.3219050000000001</c:v>
                </c:pt>
                <c:pt idx="5803">
                  <c:v>7.336773</c:v>
                </c:pt>
                <c:pt idx="5804">
                  <c:v>7.3517469999999996</c:v>
                </c:pt>
                <c:pt idx="5805">
                  <c:v>7.3668240000000003</c:v>
                </c:pt>
                <c:pt idx="5806">
                  <c:v>7.3820009999999998</c:v>
                </c:pt>
                <c:pt idx="5807">
                  <c:v>7.3972749999999996</c:v>
                </c:pt>
                <c:pt idx="5808">
                  <c:v>7.4126440000000002</c:v>
                </c:pt>
                <c:pt idx="5809">
                  <c:v>7.4281040000000003</c:v>
                </c:pt>
                <c:pt idx="5810">
                  <c:v>7.4436530000000003</c:v>
                </c:pt>
                <c:pt idx="5811">
                  <c:v>7.4592900000000002</c:v>
                </c:pt>
                <c:pt idx="5812">
                  <c:v>7.4750120000000004</c:v>
                </c:pt>
                <c:pt idx="5813">
                  <c:v>7.4908159999999997</c:v>
                </c:pt>
                <c:pt idx="5814">
                  <c:v>7.5067000000000004</c:v>
                </c:pt>
                <c:pt idx="5815">
                  <c:v>7.5226610000000003</c:v>
                </c:pt>
                <c:pt idx="5816">
                  <c:v>7.5386959999999998</c:v>
                </c:pt>
                <c:pt idx="5817">
                  <c:v>7.554805</c:v>
                </c:pt>
                <c:pt idx="5818">
                  <c:v>7.570983</c:v>
                </c:pt>
                <c:pt idx="5819">
                  <c:v>7.5872289999999998</c:v>
                </c:pt>
                <c:pt idx="5820">
                  <c:v>7.6035409999999999</c:v>
                </c:pt>
                <c:pt idx="5821">
                  <c:v>7.6199180000000002</c:v>
                </c:pt>
                <c:pt idx="5822">
                  <c:v>7.6363580000000004</c:v>
                </c:pt>
                <c:pt idx="5823">
                  <c:v>7.6528580000000002</c:v>
                </c:pt>
                <c:pt idx="5824">
                  <c:v>7.6694190000000004</c:v>
                </c:pt>
                <c:pt idx="5825">
                  <c:v>7.6860369999999998</c:v>
                </c:pt>
                <c:pt idx="5826">
                  <c:v>7.7027130000000001</c:v>
                </c:pt>
                <c:pt idx="5827">
                  <c:v>7.7194430000000001</c:v>
                </c:pt>
                <c:pt idx="5828">
                  <c:v>7.7362260000000003</c:v>
                </c:pt>
                <c:pt idx="5829">
                  <c:v>7.7530609999999998</c:v>
                </c:pt>
                <c:pt idx="5830">
                  <c:v>7.7699449999999999</c:v>
                </c:pt>
                <c:pt idx="5831">
                  <c:v>7.7868769999999996</c:v>
                </c:pt>
                <c:pt idx="5832">
                  <c:v>7.8038559999999997</c:v>
                </c:pt>
                <c:pt idx="5833">
                  <c:v>7.8208789999999997</c:v>
                </c:pt>
                <c:pt idx="5834">
                  <c:v>7.8379469999999998</c:v>
                </c:pt>
                <c:pt idx="5835">
                  <c:v>7.8550579999999997</c:v>
                </c:pt>
                <c:pt idx="5836">
                  <c:v>7.8722099999999999</c:v>
                </c:pt>
                <c:pt idx="5837">
                  <c:v>7.8894039999999999</c:v>
                </c:pt>
                <c:pt idx="5838">
                  <c:v>7.9066380000000001</c:v>
                </c:pt>
                <c:pt idx="5839">
                  <c:v>7.9239119999999996</c:v>
                </c:pt>
                <c:pt idx="5840">
                  <c:v>7.9412229999999999</c:v>
                </c:pt>
                <c:pt idx="5841">
                  <c:v>7.9585710000000001</c:v>
                </c:pt>
                <c:pt idx="5842">
                  <c:v>7.9759549999999999</c:v>
                </c:pt>
                <c:pt idx="5843">
                  <c:v>7.9933730000000001</c:v>
                </c:pt>
                <c:pt idx="5844">
                  <c:v>8.0108239999999995</c:v>
                </c:pt>
                <c:pt idx="5845">
                  <c:v>8.0283069999999999</c:v>
                </c:pt>
                <c:pt idx="5846">
                  <c:v>8.0458210000000001</c:v>
                </c:pt>
                <c:pt idx="5847">
                  <c:v>8.063364</c:v>
                </c:pt>
                <c:pt idx="5848">
                  <c:v>8.0809379999999997</c:v>
                </c:pt>
                <c:pt idx="5849">
                  <c:v>8.0985399999999998</c:v>
                </c:pt>
                <c:pt idx="5850">
                  <c:v>8.1161700000000003</c:v>
                </c:pt>
                <c:pt idx="5851">
                  <c:v>8.1338290000000004</c:v>
                </c:pt>
                <c:pt idx="5852">
                  <c:v>8.1515140000000006</c:v>
                </c:pt>
                <c:pt idx="5853">
                  <c:v>8.1692260000000001</c:v>
                </c:pt>
                <c:pt idx="5854">
                  <c:v>8.1869639999999997</c:v>
                </c:pt>
                <c:pt idx="5855">
                  <c:v>8.2047270000000001</c:v>
                </c:pt>
                <c:pt idx="5856">
                  <c:v>8.2225129999999993</c:v>
                </c:pt>
                <c:pt idx="5857">
                  <c:v>8.2403230000000001</c:v>
                </c:pt>
                <c:pt idx="5858">
                  <c:v>8.2581539999999993</c:v>
                </c:pt>
                <c:pt idx="5859">
                  <c:v>8.2760079999999991</c:v>
                </c:pt>
                <c:pt idx="5860">
                  <c:v>8.293882</c:v>
                </c:pt>
                <c:pt idx="5861">
                  <c:v>8.3117760000000001</c:v>
                </c:pt>
                <c:pt idx="5862">
                  <c:v>8.3296899999999994</c:v>
                </c:pt>
                <c:pt idx="5863">
                  <c:v>8.3476250000000007</c:v>
                </c:pt>
                <c:pt idx="5864">
                  <c:v>8.3655779999999993</c:v>
                </c:pt>
                <c:pt idx="5865">
                  <c:v>8.3835510000000006</c:v>
                </c:pt>
                <c:pt idx="5866">
                  <c:v>8.4015419999999992</c:v>
                </c:pt>
                <c:pt idx="5867">
                  <c:v>8.4195519999999995</c:v>
                </c:pt>
                <c:pt idx="5868">
                  <c:v>8.4375780000000002</c:v>
                </c:pt>
                <c:pt idx="5869">
                  <c:v>8.4556210000000007</c:v>
                </c:pt>
                <c:pt idx="5870">
                  <c:v>8.4736809999999991</c:v>
                </c:pt>
                <c:pt idx="5871">
                  <c:v>8.4917549999999995</c:v>
                </c:pt>
                <c:pt idx="5872">
                  <c:v>8.5098439999999993</c:v>
                </c:pt>
                <c:pt idx="5873">
                  <c:v>8.5279469999999993</c:v>
                </c:pt>
                <c:pt idx="5874">
                  <c:v>8.5460639999999994</c:v>
                </c:pt>
                <c:pt idx="5875">
                  <c:v>8.5641940000000005</c:v>
                </c:pt>
                <c:pt idx="5876">
                  <c:v>8.582338</c:v>
                </c:pt>
                <c:pt idx="5877">
                  <c:v>8.6004939999999994</c:v>
                </c:pt>
                <c:pt idx="5878">
                  <c:v>8.6186629999999997</c:v>
                </c:pt>
                <c:pt idx="5879">
                  <c:v>8.6368449999999992</c:v>
                </c:pt>
                <c:pt idx="5880">
                  <c:v>8.6550390000000004</c:v>
                </c:pt>
                <c:pt idx="5881">
                  <c:v>8.6732440000000004</c:v>
                </c:pt>
                <c:pt idx="5882">
                  <c:v>8.6914610000000003</c:v>
                </c:pt>
                <c:pt idx="5883">
                  <c:v>8.7096889999999991</c:v>
                </c:pt>
                <c:pt idx="5884">
                  <c:v>8.7279260000000001</c:v>
                </c:pt>
                <c:pt idx="5885">
                  <c:v>8.7461730000000006</c:v>
                </c:pt>
                <c:pt idx="5886">
                  <c:v>8.7644289999999998</c:v>
                </c:pt>
                <c:pt idx="5887">
                  <c:v>8.7826930000000001</c:v>
                </c:pt>
                <c:pt idx="5888">
                  <c:v>8.8009660000000007</c:v>
                </c:pt>
                <c:pt idx="5889">
                  <c:v>8.8192459999999997</c:v>
                </c:pt>
                <c:pt idx="5890">
                  <c:v>8.8375350000000008</c:v>
                </c:pt>
                <c:pt idx="5891">
                  <c:v>8.8558319999999995</c:v>
                </c:pt>
                <c:pt idx="5892">
                  <c:v>8.8741380000000003</c:v>
                </c:pt>
                <c:pt idx="5893">
                  <c:v>8.8924520000000005</c:v>
                </c:pt>
                <c:pt idx="5894">
                  <c:v>8.9107730000000007</c:v>
                </c:pt>
                <c:pt idx="5895">
                  <c:v>8.9291020000000003</c:v>
                </c:pt>
                <c:pt idx="5896">
                  <c:v>8.947438</c:v>
                </c:pt>
                <c:pt idx="5897">
                  <c:v>8.9657800000000005</c:v>
                </c:pt>
                <c:pt idx="5898">
                  <c:v>8.9841280000000001</c:v>
                </c:pt>
                <c:pt idx="5899">
                  <c:v>9.0024809999999995</c:v>
                </c:pt>
                <c:pt idx="5900">
                  <c:v>9.0208390000000005</c:v>
                </c:pt>
                <c:pt idx="5901">
                  <c:v>9.0392030000000005</c:v>
                </c:pt>
                <c:pt idx="5902">
                  <c:v>9.0575709999999994</c:v>
                </c:pt>
                <c:pt idx="5903">
                  <c:v>9.0759439999999998</c:v>
                </c:pt>
                <c:pt idx="5904">
                  <c:v>9.094322</c:v>
                </c:pt>
                <c:pt idx="5905">
                  <c:v>9.1127059999999993</c:v>
                </c:pt>
                <c:pt idx="5906">
                  <c:v>9.1310950000000002</c:v>
                </c:pt>
                <c:pt idx="5907">
                  <c:v>9.1494879999999998</c:v>
                </c:pt>
                <c:pt idx="5908">
                  <c:v>9.1678870000000003</c:v>
                </c:pt>
                <c:pt idx="5909">
                  <c:v>9.1862899999999996</c:v>
                </c:pt>
                <c:pt idx="5910">
                  <c:v>9.2046969999999995</c:v>
                </c:pt>
                <c:pt idx="5911">
                  <c:v>9.2231079999999999</c:v>
                </c:pt>
                <c:pt idx="5912">
                  <c:v>9.2415219999999998</c:v>
                </c:pt>
                <c:pt idx="5913">
                  <c:v>9.2599389999999993</c:v>
                </c:pt>
                <c:pt idx="5914">
                  <c:v>9.2783580000000008</c:v>
                </c:pt>
                <c:pt idx="5915">
                  <c:v>9.29678</c:v>
                </c:pt>
                <c:pt idx="5916">
                  <c:v>9.3152059999999999</c:v>
                </c:pt>
                <c:pt idx="5917">
                  <c:v>9.333634</c:v>
                </c:pt>
                <c:pt idx="5918">
                  <c:v>9.3520660000000007</c:v>
                </c:pt>
                <c:pt idx="5919">
                  <c:v>9.3705010000000009</c:v>
                </c:pt>
                <c:pt idx="5920">
                  <c:v>9.3889390000000006</c:v>
                </c:pt>
                <c:pt idx="5921">
                  <c:v>9.4073799999999999</c:v>
                </c:pt>
                <c:pt idx="5922">
                  <c:v>9.4258220000000001</c:v>
                </c:pt>
                <c:pt idx="5923">
                  <c:v>9.444267</c:v>
                </c:pt>
                <c:pt idx="5924">
                  <c:v>9.4627130000000008</c:v>
                </c:pt>
                <c:pt idx="5925">
                  <c:v>9.4811610000000002</c:v>
                </c:pt>
                <c:pt idx="5926">
                  <c:v>9.4996089999999995</c:v>
                </c:pt>
                <c:pt idx="5927">
                  <c:v>9.5180579999999999</c:v>
                </c:pt>
                <c:pt idx="5928">
                  <c:v>9.5365070000000003</c:v>
                </c:pt>
                <c:pt idx="5929">
                  <c:v>9.5549579999999992</c:v>
                </c:pt>
                <c:pt idx="5930">
                  <c:v>9.5734089999999998</c:v>
                </c:pt>
                <c:pt idx="5931">
                  <c:v>9.5918620000000008</c:v>
                </c:pt>
                <c:pt idx="5932">
                  <c:v>9.6103159999999992</c:v>
                </c:pt>
                <c:pt idx="5933">
                  <c:v>9.6287710000000004</c:v>
                </c:pt>
                <c:pt idx="5934">
                  <c:v>9.6472270000000009</c:v>
                </c:pt>
                <c:pt idx="5935">
                  <c:v>9.6656840000000006</c:v>
                </c:pt>
                <c:pt idx="5936">
                  <c:v>9.6841410000000003</c:v>
                </c:pt>
                <c:pt idx="5937">
                  <c:v>9.7025989999999993</c:v>
                </c:pt>
                <c:pt idx="5938">
                  <c:v>9.7210560000000008</c:v>
                </c:pt>
                <c:pt idx="5939">
                  <c:v>9.7395130000000005</c:v>
                </c:pt>
                <c:pt idx="5940">
                  <c:v>9.7579689999999992</c:v>
                </c:pt>
                <c:pt idx="5941">
                  <c:v>9.7764249999999997</c:v>
                </c:pt>
                <c:pt idx="5942">
                  <c:v>9.7948810000000002</c:v>
                </c:pt>
                <c:pt idx="5943">
                  <c:v>9.8133359999999996</c:v>
                </c:pt>
                <c:pt idx="5944">
                  <c:v>9.8317920000000001</c:v>
                </c:pt>
                <c:pt idx="5945">
                  <c:v>9.8502469999999995</c:v>
                </c:pt>
                <c:pt idx="5946">
                  <c:v>9.868703</c:v>
                </c:pt>
                <c:pt idx="5947">
                  <c:v>9.8871599999999997</c:v>
                </c:pt>
                <c:pt idx="5948">
                  <c:v>9.9056160000000002</c:v>
                </c:pt>
                <c:pt idx="5949">
                  <c:v>9.9240739999999992</c:v>
                </c:pt>
                <c:pt idx="5950">
                  <c:v>9.9425310000000007</c:v>
                </c:pt>
                <c:pt idx="5951">
                  <c:v>9.9609869999999994</c:v>
                </c:pt>
                <c:pt idx="5952">
                  <c:v>9.9794440000000009</c:v>
                </c:pt>
                <c:pt idx="5953">
                  <c:v>9.9978990000000003</c:v>
                </c:pt>
                <c:pt idx="5954">
                  <c:v>10.016349999999999</c:v>
                </c:pt>
                <c:pt idx="5955">
                  <c:v>10.03481</c:v>
                </c:pt>
                <c:pt idx="5956">
                  <c:v>10.05326</c:v>
                </c:pt>
                <c:pt idx="5957">
                  <c:v>10.071709999999999</c:v>
                </c:pt>
                <c:pt idx="5958">
                  <c:v>10.090159999999999</c:v>
                </c:pt>
                <c:pt idx="5959">
                  <c:v>10.108610000000001</c:v>
                </c:pt>
                <c:pt idx="5960">
                  <c:v>10.127050000000001</c:v>
                </c:pt>
                <c:pt idx="5961">
                  <c:v>10.1455</c:v>
                </c:pt>
                <c:pt idx="5962">
                  <c:v>10.16395</c:v>
                </c:pt>
                <c:pt idx="5963">
                  <c:v>10.18239</c:v>
                </c:pt>
                <c:pt idx="5964">
                  <c:v>10.200839999999999</c:v>
                </c:pt>
                <c:pt idx="5965">
                  <c:v>10.219279999999999</c:v>
                </c:pt>
                <c:pt idx="5966">
                  <c:v>10.237719999999999</c:v>
                </c:pt>
                <c:pt idx="5967">
                  <c:v>10.256159999999999</c:v>
                </c:pt>
                <c:pt idx="5968">
                  <c:v>10.27459</c:v>
                </c:pt>
                <c:pt idx="5969">
                  <c:v>10.29302</c:v>
                </c:pt>
                <c:pt idx="5970">
                  <c:v>10.311450000000001</c:v>
                </c:pt>
                <c:pt idx="5971">
                  <c:v>10.329879999999999</c:v>
                </c:pt>
                <c:pt idx="5972">
                  <c:v>10.34831</c:v>
                </c:pt>
                <c:pt idx="5973">
                  <c:v>10.36674</c:v>
                </c:pt>
                <c:pt idx="5974">
                  <c:v>10.385160000000001</c:v>
                </c:pt>
                <c:pt idx="5975">
                  <c:v>10.40358</c:v>
                </c:pt>
                <c:pt idx="5976">
                  <c:v>10.422000000000001</c:v>
                </c:pt>
                <c:pt idx="5977">
                  <c:v>10.44042</c:v>
                </c:pt>
                <c:pt idx="5978">
                  <c:v>10.45884</c:v>
                </c:pt>
                <c:pt idx="5979">
                  <c:v>10.47725</c:v>
                </c:pt>
                <c:pt idx="5980">
                  <c:v>10.495660000000001</c:v>
                </c:pt>
                <c:pt idx="5981">
                  <c:v>10.514060000000001</c:v>
                </c:pt>
                <c:pt idx="5982">
                  <c:v>10.53246</c:v>
                </c:pt>
                <c:pt idx="5983">
                  <c:v>10.55086</c:v>
                </c:pt>
                <c:pt idx="5984">
                  <c:v>10.56926</c:v>
                </c:pt>
                <c:pt idx="5985">
                  <c:v>10.58765</c:v>
                </c:pt>
                <c:pt idx="5986">
                  <c:v>10.60604</c:v>
                </c:pt>
                <c:pt idx="5987">
                  <c:v>10.62443</c:v>
                </c:pt>
                <c:pt idx="5988">
                  <c:v>10.64282</c:v>
                </c:pt>
                <c:pt idx="5989">
                  <c:v>10.661210000000001</c:v>
                </c:pt>
                <c:pt idx="5990">
                  <c:v>10.679589999999999</c:v>
                </c:pt>
                <c:pt idx="5991">
                  <c:v>10.69797</c:v>
                </c:pt>
                <c:pt idx="5992">
                  <c:v>10.716340000000001</c:v>
                </c:pt>
                <c:pt idx="5993">
                  <c:v>10.734719999999999</c:v>
                </c:pt>
                <c:pt idx="5994">
                  <c:v>10.753080000000001</c:v>
                </c:pt>
                <c:pt idx="5995">
                  <c:v>10.77145</c:v>
                </c:pt>
                <c:pt idx="5996">
                  <c:v>10.789809999999999</c:v>
                </c:pt>
                <c:pt idx="5997">
                  <c:v>10.80817</c:v>
                </c:pt>
                <c:pt idx="5998">
                  <c:v>10.82652</c:v>
                </c:pt>
                <c:pt idx="5999">
                  <c:v>10.84487</c:v>
                </c:pt>
                <c:pt idx="6000">
                  <c:v>10.86322</c:v>
                </c:pt>
                <c:pt idx="6001">
                  <c:v>10.88157</c:v>
                </c:pt>
                <c:pt idx="6002">
                  <c:v>10.89991</c:v>
                </c:pt>
                <c:pt idx="6003">
                  <c:v>10.91825</c:v>
                </c:pt>
                <c:pt idx="6004">
                  <c:v>10.936590000000001</c:v>
                </c:pt>
                <c:pt idx="6005">
                  <c:v>10.95492</c:v>
                </c:pt>
                <c:pt idx="6006">
                  <c:v>10.97325</c:v>
                </c:pt>
                <c:pt idx="6007">
                  <c:v>10.991580000000001</c:v>
                </c:pt>
                <c:pt idx="6008">
                  <c:v>11.0099</c:v>
                </c:pt>
                <c:pt idx="6009">
                  <c:v>11.02821</c:v>
                </c:pt>
                <c:pt idx="6010">
                  <c:v>11.046530000000001</c:v>
                </c:pt>
                <c:pt idx="6011">
                  <c:v>11.064830000000001</c:v>
                </c:pt>
                <c:pt idx="6012">
                  <c:v>11.08314</c:v>
                </c:pt>
                <c:pt idx="6013">
                  <c:v>11.10144</c:v>
                </c:pt>
                <c:pt idx="6014">
                  <c:v>11.11974</c:v>
                </c:pt>
                <c:pt idx="6015">
                  <c:v>11.138030000000001</c:v>
                </c:pt>
                <c:pt idx="6016">
                  <c:v>11.156319999999999</c:v>
                </c:pt>
                <c:pt idx="6017">
                  <c:v>11.174609999999999</c:v>
                </c:pt>
                <c:pt idx="6018">
                  <c:v>11.19289</c:v>
                </c:pt>
                <c:pt idx="6019">
                  <c:v>11.21116</c:v>
                </c:pt>
                <c:pt idx="6020">
                  <c:v>11.22944</c:v>
                </c:pt>
                <c:pt idx="6021">
                  <c:v>11.2477</c:v>
                </c:pt>
                <c:pt idx="6022">
                  <c:v>11.265969999999999</c:v>
                </c:pt>
                <c:pt idx="6023">
                  <c:v>11.284230000000001</c:v>
                </c:pt>
                <c:pt idx="6024">
                  <c:v>11.302479999999999</c:v>
                </c:pt>
                <c:pt idx="6025">
                  <c:v>11.320729999999999</c:v>
                </c:pt>
                <c:pt idx="6026">
                  <c:v>11.338979999999999</c:v>
                </c:pt>
                <c:pt idx="6027">
                  <c:v>11.35722</c:v>
                </c:pt>
                <c:pt idx="6028">
                  <c:v>11.37546</c:v>
                </c:pt>
                <c:pt idx="6029">
                  <c:v>11.393700000000001</c:v>
                </c:pt>
                <c:pt idx="6030">
                  <c:v>11.41193</c:v>
                </c:pt>
                <c:pt idx="6031">
                  <c:v>11.430160000000001</c:v>
                </c:pt>
                <c:pt idx="6032">
                  <c:v>11.44838</c:v>
                </c:pt>
                <c:pt idx="6033">
                  <c:v>11.4666</c:v>
                </c:pt>
                <c:pt idx="6034">
                  <c:v>11.48481</c:v>
                </c:pt>
                <c:pt idx="6035">
                  <c:v>11.503019999999999</c:v>
                </c:pt>
                <c:pt idx="6036">
                  <c:v>11.52122</c:v>
                </c:pt>
                <c:pt idx="6037">
                  <c:v>11.53941</c:v>
                </c:pt>
                <c:pt idx="6038">
                  <c:v>11.55761</c:v>
                </c:pt>
                <c:pt idx="6039">
                  <c:v>11.57579</c:v>
                </c:pt>
                <c:pt idx="6040">
                  <c:v>11.59398</c:v>
                </c:pt>
                <c:pt idx="6041">
                  <c:v>11.612159999999999</c:v>
                </c:pt>
                <c:pt idx="6042">
                  <c:v>11.630330000000001</c:v>
                </c:pt>
                <c:pt idx="6043">
                  <c:v>11.64851</c:v>
                </c:pt>
                <c:pt idx="6044">
                  <c:v>11.66667</c:v>
                </c:pt>
                <c:pt idx="6045">
                  <c:v>11.684839999999999</c:v>
                </c:pt>
                <c:pt idx="6046">
                  <c:v>11.70299</c:v>
                </c:pt>
                <c:pt idx="6047">
                  <c:v>11.72114</c:v>
                </c:pt>
                <c:pt idx="6048">
                  <c:v>11.73929</c:v>
                </c:pt>
                <c:pt idx="6049">
                  <c:v>11.757429999999999</c:v>
                </c:pt>
                <c:pt idx="6050">
                  <c:v>11.77556</c:v>
                </c:pt>
                <c:pt idx="6051">
                  <c:v>11.79369</c:v>
                </c:pt>
                <c:pt idx="6052">
                  <c:v>11.811809999999999</c:v>
                </c:pt>
                <c:pt idx="6053">
                  <c:v>11.829929999999999</c:v>
                </c:pt>
                <c:pt idx="6054">
                  <c:v>11.848050000000001</c:v>
                </c:pt>
                <c:pt idx="6055">
                  <c:v>11.866160000000001</c:v>
                </c:pt>
                <c:pt idx="6056">
                  <c:v>11.884259999999999</c:v>
                </c:pt>
                <c:pt idx="6057">
                  <c:v>11.902369999999999</c:v>
                </c:pt>
                <c:pt idx="6058">
                  <c:v>11.92046</c:v>
                </c:pt>
                <c:pt idx="6059">
                  <c:v>11.938549999999999</c:v>
                </c:pt>
                <c:pt idx="6060">
                  <c:v>11.95664</c:v>
                </c:pt>
                <c:pt idx="6061">
                  <c:v>11.97472</c:v>
                </c:pt>
                <c:pt idx="6062">
                  <c:v>11.992789999999999</c:v>
                </c:pt>
                <c:pt idx="6063">
                  <c:v>12.010859999999999</c:v>
                </c:pt>
                <c:pt idx="6064">
                  <c:v>12.028919999999999</c:v>
                </c:pt>
                <c:pt idx="6065">
                  <c:v>12.04698</c:v>
                </c:pt>
                <c:pt idx="6066">
                  <c:v>12.06503</c:v>
                </c:pt>
                <c:pt idx="6067">
                  <c:v>12.083080000000001</c:v>
                </c:pt>
                <c:pt idx="6068">
                  <c:v>12.10112</c:v>
                </c:pt>
                <c:pt idx="6069">
                  <c:v>12.119160000000001</c:v>
                </c:pt>
                <c:pt idx="6070">
                  <c:v>12.13719</c:v>
                </c:pt>
                <c:pt idx="6071">
                  <c:v>12.15522</c:v>
                </c:pt>
                <c:pt idx="6072">
                  <c:v>12.17324</c:v>
                </c:pt>
                <c:pt idx="6073">
                  <c:v>12.19126</c:v>
                </c:pt>
                <c:pt idx="6074">
                  <c:v>12.20927</c:v>
                </c:pt>
                <c:pt idx="6075">
                  <c:v>12.22728</c:v>
                </c:pt>
                <c:pt idx="6076">
                  <c:v>12.24527</c:v>
                </c:pt>
                <c:pt idx="6077">
                  <c:v>12.26327</c:v>
                </c:pt>
                <c:pt idx="6078">
                  <c:v>12.28126</c:v>
                </c:pt>
                <c:pt idx="6079">
                  <c:v>12.299239999999999</c:v>
                </c:pt>
                <c:pt idx="6080">
                  <c:v>12.317220000000001</c:v>
                </c:pt>
                <c:pt idx="6081">
                  <c:v>12.335190000000001</c:v>
                </c:pt>
                <c:pt idx="6082">
                  <c:v>12.353160000000001</c:v>
                </c:pt>
                <c:pt idx="6083">
                  <c:v>12.371119999999999</c:v>
                </c:pt>
                <c:pt idx="6084">
                  <c:v>12.38908</c:v>
                </c:pt>
                <c:pt idx="6085">
                  <c:v>12.40704</c:v>
                </c:pt>
                <c:pt idx="6086">
                  <c:v>12.42498</c:v>
                </c:pt>
                <c:pt idx="6087">
                  <c:v>12.44293</c:v>
                </c:pt>
                <c:pt idx="6088">
                  <c:v>12.46086</c:v>
                </c:pt>
                <c:pt idx="6089">
                  <c:v>12.47879</c:v>
                </c:pt>
                <c:pt idx="6090">
                  <c:v>12.49671</c:v>
                </c:pt>
                <c:pt idx="6091">
                  <c:v>12.51463</c:v>
                </c:pt>
                <c:pt idx="6092">
                  <c:v>12.532539999999999</c:v>
                </c:pt>
                <c:pt idx="6093">
                  <c:v>12.55045</c:v>
                </c:pt>
                <c:pt idx="6094">
                  <c:v>12.568350000000001</c:v>
                </c:pt>
                <c:pt idx="6095">
                  <c:v>12.58625</c:v>
                </c:pt>
                <c:pt idx="6096">
                  <c:v>12.604139999999999</c:v>
                </c:pt>
                <c:pt idx="6097">
                  <c:v>12.622030000000001</c:v>
                </c:pt>
                <c:pt idx="6098">
                  <c:v>12.63991</c:v>
                </c:pt>
                <c:pt idx="6099">
                  <c:v>12.65779</c:v>
                </c:pt>
                <c:pt idx="6100">
                  <c:v>12.675660000000001</c:v>
                </c:pt>
                <c:pt idx="6101">
                  <c:v>12.693530000000001</c:v>
                </c:pt>
                <c:pt idx="6102">
                  <c:v>12.71138</c:v>
                </c:pt>
                <c:pt idx="6103">
                  <c:v>12.729229999999999</c:v>
                </c:pt>
                <c:pt idx="6104">
                  <c:v>12.74708</c:v>
                </c:pt>
                <c:pt idx="6105">
                  <c:v>12.76492</c:v>
                </c:pt>
                <c:pt idx="6106">
                  <c:v>12.78276</c:v>
                </c:pt>
                <c:pt idx="6107">
                  <c:v>12.80059</c:v>
                </c:pt>
                <c:pt idx="6108">
                  <c:v>12.81841</c:v>
                </c:pt>
                <c:pt idx="6109">
                  <c:v>12.83623</c:v>
                </c:pt>
                <c:pt idx="6110">
                  <c:v>12.854050000000001</c:v>
                </c:pt>
                <c:pt idx="6111">
                  <c:v>12.87186</c:v>
                </c:pt>
                <c:pt idx="6112">
                  <c:v>12.889670000000001</c:v>
                </c:pt>
                <c:pt idx="6113">
                  <c:v>12.90747</c:v>
                </c:pt>
                <c:pt idx="6114">
                  <c:v>12.92526</c:v>
                </c:pt>
                <c:pt idx="6115">
                  <c:v>12.943049999999999</c:v>
                </c:pt>
                <c:pt idx="6116">
                  <c:v>12.96083</c:v>
                </c:pt>
                <c:pt idx="6117">
                  <c:v>12.97861</c:v>
                </c:pt>
                <c:pt idx="6118">
                  <c:v>12.99638</c:v>
                </c:pt>
                <c:pt idx="6119">
                  <c:v>13.014139999999999</c:v>
                </c:pt>
                <c:pt idx="6120">
                  <c:v>13.0319</c:v>
                </c:pt>
                <c:pt idx="6121">
                  <c:v>13.049659999999999</c:v>
                </c:pt>
                <c:pt idx="6122">
                  <c:v>13.067410000000001</c:v>
                </c:pt>
                <c:pt idx="6123">
                  <c:v>13.085150000000001</c:v>
                </c:pt>
                <c:pt idx="6124">
                  <c:v>13.10289</c:v>
                </c:pt>
                <c:pt idx="6125">
                  <c:v>13.120620000000001</c:v>
                </c:pt>
                <c:pt idx="6126">
                  <c:v>13.138350000000001</c:v>
                </c:pt>
                <c:pt idx="6127">
                  <c:v>13.15607</c:v>
                </c:pt>
                <c:pt idx="6128">
                  <c:v>13.17379</c:v>
                </c:pt>
                <c:pt idx="6129">
                  <c:v>13.1915</c:v>
                </c:pt>
                <c:pt idx="6130">
                  <c:v>13.209199999999999</c:v>
                </c:pt>
                <c:pt idx="6131">
                  <c:v>13.226900000000001</c:v>
                </c:pt>
                <c:pt idx="6132">
                  <c:v>13.244590000000001</c:v>
                </c:pt>
                <c:pt idx="6133">
                  <c:v>13.262280000000001</c:v>
                </c:pt>
                <c:pt idx="6134">
                  <c:v>13.27997</c:v>
                </c:pt>
                <c:pt idx="6135">
                  <c:v>13.297639999999999</c:v>
                </c:pt>
                <c:pt idx="6136">
                  <c:v>13.31532</c:v>
                </c:pt>
                <c:pt idx="6137">
                  <c:v>13.332990000000001</c:v>
                </c:pt>
                <c:pt idx="6138">
                  <c:v>13.35065</c:v>
                </c:pt>
                <c:pt idx="6139">
                  <c:v>13.368309999999999</c:v>
                </c:pt>
                <c:pt idx="6140">
                  <c:v>13.385960000000001</c:v>
                </c:pt>
                <c:pt idx="6141">
                  <c:v>13.40361</c:v>
                </c:pt>
                <c:pt idx="6142">
                  <c:v>13.421250000000001</c:v>
                </c:pt>
                <c:pt idx="6143">
                  <c:v>13.438879999999999</c:v>
                </c:pt>
                <c:pt idx="6144">
                  <c:v>13.45651</c:v>
                </c:pt>
                <c:pt idx="6145">
                  <c:v>13.474130000000001</c:v>
                </c:pt>
                <c:pt idx="6146">
                  <c:v>13.49175</c:v>
                </c:pt>
                <c:pt idx="6147">
                  <c:v>13.509359999999999</c:v>
                </c:pt>
                <c:pt idx="6148">
                  <c:v>13.52697</c:v>
                </c:pt>
                <c:pt idx="6149">
                  <c:v>13.54457</c:v>
                </c:pt>
                <c:pt idx="6150">
                  <c:v>13.56217</c:v>
                </c:pt>
                <c:pt idx="6151">
                  <c:v>13.57976</c:v>
                </c:pt>
                <c:pt idx="6152">
                  <c:v>13.59735</c:v>
                </c:pt>
                <c:pt idx="6153">
                  <c:v>13.614929999999999</c:v>
                </c:pt>
                <c:pt idx="6154">
                  <c:v>13.63251</c:v>
                </c:pt>
                <c:pt idx="6155">
                  <c:v>13.650080000000001</c:v>
                </c:pt>
                <c:pt idx="6156">
                  <c:v>13.66764</c:v>
                </c:pt>
                <c:pt idx="6157">
                  <c:v>13.6852</c:v>
                </c:pt>
                <c:pt idx="6158">
                  <c:v>13.70276</c:v>
                </c:pt>
                <c:pt idx="6159">
                  <c:v>13.7203</c:v>
                </c:pt>
                <c:pt idx="6160">
                  <c:v>13.73785</c:v>
                </c:pt>
                <c:pt idx="6161">
                  <c:v>13.75539</c:v>
                </c:pt>
                <c:pt idx="6162">
                  <c:v>13.772919999999999</c:v>
                </c:pt>
                <c:pt idx="6163">
                  <c:v>13.79045</c:v>
                </c:pt>
                <c:pt idx="6164">
                  <c:v>13.807969999999999</c:v>
                </c:pt>
                <c:pt idx="6165">
                  <c:v>13.82549</c:v>
                </c:pt>
                <c:pt idx="6166">
                  <c:v>13.843</c:v>
                </c:pt>
                <c:pt idx="6167">
                  <c:v>13.86051</c:v>
                </c:pt>
                <c:pt idx="6168">
                  <c:v>13.87801</c:v>
                </c:pt>
                <c:pt idx="6169">
                  <c:v>13.89551</c:v>
                </c:pt>
                <c:pt idx="6170">
                  <c:v>13.913</c:v>
                </c:pt>
                <c:pt idx="6171">
                  <c:v>13.930479999999999</c:v>
                </c:pt>
                <c:pt idx="6172">
                  <c:v>13.94796</c:v>
                </c:pt>
                <c:pt idx="6173">
                  <c:v>13.96543</c:v>
                </c:pt>
                <c:pt idx="6174">
                  <c:v>13.982900000000001</c:v>
                </c:pt>
                <c:pt idx="6175">
                  <c:v>14.000360000000001</c:v>
                </c:pt>
                <c:pt idx="6176">
                  <c:v>14.01782</c:v>
                </c:pt>
                <c:pt idx="6177">
                  <c:v>14.035270000000001</c:v>
                </c:pt>
                <c:pt idx="6178">
                  <c:v>14.052720000000001</c:v>
                </c:pt>
                <c:pt idx="6179">
                  <c:v>14.07016</c:v>
                </c:pt>
                <c:pt idx="6180">
                  <c:v>14.087590000000001</c:v>
                </c:pt>
                <c:pt idx="6181">
                  <c:v>14.10502</c:v>
                </c:pt>
                <c:pt idx="6182">
                  <c:v>14.122439999999999</c:v>
                </c:pt>
                <c:pt idx="6183">
                  <c:v>14.139860000000001</c:v>
                </c:pt>
                <c:pt idx="6184">
                  <c:v>14.15727</c:v>
                </c:pt>
                <c:pt idx="6185">
                  <c:v>14.17468</c:v>
                </c:pt>
                <c:pt idx="6186">
                  <c:v>14.192069999999999</c:v>
                </c:pt>
                <c:pt idx="6187">
                  <c:v>14.20947</c:v>
                </c:pt>
                <c:pt idx="6188">
                  <c:v>14.226850000000001</c:v>
                </c:pt>
                <c:pt idx="6189">
                  <c:v>14.24424</c:v>
                </c:pt>
                <c:pt idx="6190">
                  <c:v>14.261609999999999</c:v>
                </c:pt>
                <c:pt idx="6191">
                  <c:v>14.27899</c:v>
                </c:pt>
                <c:pt idx="6192">
                  <c:v>14.29635</c:v>
                </c:pt>
                <c:pt idx="6193">
                  <c:v>14.31371</c:v>
                </c:pt>
                <c:pt idx="6194">
                  <c:v>14.331060000000001</c:v>
                </c:pt>
                <c:pt idx="6195">
                  <c:v>14.348409999999999</c:v>
                </c:pt>
                <c:pt idx="6196">
                  <c:v>14.365740000000001</c:v>
                </c:pt>
                <c:pt idx="6197">
                  <c:v>14.38308</c:v>
                </c:pt>
                <c:pt idx="6198">
                  <c:v>14.400399999999999</c:v>
                </c:pt>
                <c:pt idx="6199">
                  <c:v>14.417719999999999</c:v>
                </c:pt>
                <c:pt idx="6200">
                  <c:v>14.435029999999999</c:v>
                </c:pt>
                <c:pt idx="6201">
                  <c:v>14.45234</c:v>
                </c:pt>
                <c:pt idx="6202">
                  <c:v>14.46964</c:v>
                </c:pt>
                <c:pt idx="6203">
                  <c:v>14.486940000000001</c:v>
                </c:pt>
                <c:pt idx="6204">
                  <c:v>14.50423</c:v>
                </c:pt>
                <c:pt idx="6205">
                  <c:v>14.521509999999999</c:v>
                </c:pt>
                <c:pt idx="6206">
                  <c:v>14.538790000000001</c:v>
                </c:pt>
                <c:pt idx="6207">
                  <c:v>14.55606</c:v>
                </c:pt>
                <c:pt idx="6208">
                  <c:v>14.57333</c:v>
                </c:pt>
                <c:pt idx="6209">
                  <c:v>14.590590000000001</c:v>
                </c:pt>
                <c:pt idx="6210">
                  <c:v>14.607839999999999</c:v>
                </c:pt>
                <c:pt idx="6211">
                  <c:v>14.625080000000001</c:v>
                </c:pt>
                <c:pt idx="6212">
                  <c:v>14.64232</c:v>
                </c:pt>
                <c:pt idx="6213">
                  <c:v>14.659549999999999</c:v>
                </c:pt>
                <c:pt idx="6214">
                  <c:v>14.676769999999999</c:v>
                </c:pt>
                <c:pt idx="6215">
                  <c:v>14.693989999999999</c:v>
                </c:pt>
                <c:pt idx="6216">
                  <c:v>14.7112</c:v>
                </c:pt>
                <c:pt idx="6217">
                  <c:v>14.72841</c:v>
                </c:pt>
                <c:pt idx="6218">
                  <c:v>14.7456</c:v>
                </c:pt>
                <c:pt idx="6219">
                  <c:v>14.7628</c:v>
                </c:pt>
                <c:pt idx="6220">
                  <c:v>14.77998</c:v>
                </c:pt>
                <c:pt idx="6221">
                  <c:v>14.79716</c:v>
                </c:pt>
                <c:pt idx="6222">
                  <c:v>14.81433</c:v>
                </c:pt>
                <c:pt idx="6223">
                  <c:v>14.831490000000001</c:v>
                </c:pt>
                <c:pt idx="6224">
                  <c:v>14.848649999999999</c:v>
                </c:pt>
                <c:pt idx="6225">
                  <c:v>14.8658</c:v>
                </c:pt>
                <c:pt idx="6226">
                  <c:v>14.88294</c:v>
                </c:pt>
                <c:pt idx="6227">
                  <c:v>14.900080000000001</c:v>
                </c:pt>
                <c:pt idx="6228">
                  <c:v>14.917210000000001</c:v>
                </c:pt>
                <c:pt idx="6229">
                  <c:v>14.934329999999999</c:v>
                </c:pt>
                <c:pt idx="6230">
                  <c:v>14.951449999999999</c:v>
                </c:pt>
                <c:pt idx="6231">
                  <c:v>14.96856</c:v>
                </c:pt>
                <c:pt idx="6232">
                  <c:v>14.985670000000001</c:v>
                </c:pt>
                <c:pt idx="6233">
                  <c:v>15.00277</c:v>
                </c:pt>
                <c:pt idx="6234">
                  <c:v>15.01986</c:v>
                </c:pt>
                <c:pt idx="6235">
                  <c:v>15.03694</c:v>
                </c:pt>
                <c:pt idx="6236">
                  <c:v>15.05402</c:v>
                </c:pt>
                <c:pt idx="6237">
                  <c:v>15.07109</c:v>
                </c:pt>
                <c:pt idx="6238">
                  <c:v>15.088150000000001</c:v>
                </c:pt>
                <c:pt idx="6239">
                  <c:v>15.10521</c:v>
                </c:pt>
                <c:pt idx="6240">
                  <c:v>15.122260000000001</c:v>
                </c:pt>
                <c:pt idx="6241">
                  <c:v>15.13931</c:v>
                </c:pt>
                <c:pt idx="6242">
                  <c:v>15.15634</c:v>
                </c:pt>
                <c:pt idx="6243">
                  <c:v>15.17338</c:v>
                </c:pt>
                <c:pt idx="6244">
                  <c:v>15.1904</c:v>
                </c:pt>
                <c:pt idx="6245">
                  <c:v>15.207420000000001</c:v>
                </c:pt>
                <c:pt idx="6246">
                  <c:v>15.22443</c:v>
                </c:pt>
                <c:pt idx="6247">
                  <c:v>15.241440000000001</c:v>
                </c:pt>
                <c:pt idx="6248">
                  <c:v>15.25844</c:v>
                </c:pt>
                <c:pt idx="6249">
                  <c:v>15.27543</c:v>
                </c:pt>
                <c:pt idx="6250">
                  <c:v>15.29241</c:v>
                </c:pt>
                <c:pt idx="6251">
                  <c:v>15.30939</c:v>
                </c:pt>
                <c:pt idx="6252">
                  <c:v>15.326359999999999</c:v>
                </c:pt>
                <c:pt idx="6253">
                  <c:v>15.34332</c:v>
                </c:pt>
                <c:pt idx="6254">
                  <c:v>15.360279999999999</c:v>
                </c:pt>
                <c:pt idx="6255">
                  <c:v>15.377230000000001</c:v>
                </c:pt>
                <c:pt idx="6256">
                  <c:v>15.394170000000001</c:v>
                </c:pt>
                <c:pt idx="6257">
                  <c:v>15.411110000000001</c:v>
                </c:pt>
                <c:pt idx="6258">
                  <c:v>15.428050000000001</c:v>
                </c:pt>
                <c:pt idx="6259">
                  <c:v>15.44497</c:v>
                </c:pt>
                <c:pt idx="6260">
                  <c:v>15.46189</c:v>
                </c:pt>
                <c:pt idx="6261">
                  <c:v>15.4788</c:v>
                </c:pt>
                <c:pt idx="6262">
                  <c:v>15.495699999999999</c:v>
                </c:pt>
                <c:pt idx="6263">
                  <c:v>15.512600000000001</c:v>
                </c:pt>
                <c:pt idx="6264">
                  <c:v>15.529489999999999</c:v>
                </c:pt>
                <c:pt idx="6265">
                  <c:v>15.54637</c:v>
                </c:pt>
                <c:pt idx="6266">
                  <c:v>15.56325</c:v>
                </c:pt>
                <c:pt idx="6267">
                  <c:v>15.580109999999999</c:v>
                </c:pt>
                <c:pt idx="6268">
                  <c:v>15.59698</c:v>
                </c:pt>
                <c:pt idx="6269">
                  <c:v>15.61383</c:v>
                </c:pt>
                <c:pt idx="6270">
                  <c:v>15.63068</c:v>
                </c:pt>
                <c:pt idx="6271">
                  <c:v>15.64752</c:v>
                </c:pt>
                <c:pt idx="6272">
                  <c:v>15.66436</c:v>
                </c:pt>
                <c:pt idx="6273">
                  <c:v>15.681190000000001</c:v>
                </c:pt>
                <c:pt idx="6274">
                  <c:v>15.69801</c:v>
                </c:pt>
                <c:pt idx="6275">
                  <c:v>15.714829999999999</c:v>
                </c:pt>
                <c:pt idx="6276">
                  <c:v>15.731640000000001</c:v>
                </c:pt>
                <c:pt idx="6277">
                  <c:v>15.74844</c:v>
                </c:pt>
                <c:pt idx="6278">
                  <c:v>15.765230000000001</c:v>
                </c:pt>
                <c:pt idx="6279">
                  <c:v>15.782019999999999</c:v>
                </c:pt>
                <c:pt idx="6280">
                  <c:v>15.7988</c:v>
                </c:pt>
                <c:pt idx="6281">
                  <c:v>15.815580000000001</c:v>
                </c:pt>
                <c:pt idx="6282">
                  <c:v>15.83235</c:v>
                </c:pt>
                <c:pt idx="6283">
                  <c:v>15.84911</c:v>
                </c:pt>
                <c:pt idx="6284">
                  <c:v>15.865869999999999</c:v>
                </c:pt>
                <c:pt idx="6285">
                  <c:v>15.882619999999999</c:v>
                </c:pt>
                <c:pt idx="6286">
                  <c:v>15.89936</c:v>
                </c:pt>
                <c:pt idx="6287">
                  <c:v>15.9161</c:v>
                </c:pt>
                <c:pt idx="6288">
                  <c:v>15.932829999999999</c:v>
                </c:pt>
                <c:pt idx="6289">
                  <c:v>15.94955</c:v>
                </c:pt>
                <c:pt idx="6290">
                  <c:v>15.96627</c:v>
                </c:pt>
                <c:pt idx="6291">
                  <c:v>15.98298</c:v>
                </c:pt>
                <c:pt idx="6292">
                  <c:v>15.99968</c:v>
                </c:pt>
                <c:pt idx="6293">
                  <c:v>16.016369999999998</c:v>
                </c:pt>
                <c:pt idx="6294">
                  <c:v>16.033059999999999</c:v>
                </c:pt>
                <c:pt idx="6295">
                  <c:v>16.04974</c:v>
                </c:pt>
                <c:pt idx="6296">
                  <c:v>16.066420000000001</c:v>
                </c:pt>
                <c:pt idx="6297">
                  <c:v>16.083089999999999</c:v>
                </c:pt>
                <c:pt idx="6298">
                  <c:v>16.09975</c:v>
                </c:pt>
                <c:pt idx="6299">
                  <c:v>16.116409999999998</c:v>
                </c:pt>
                <c:pt idx="6300">
                  <c:v>16.13306</c:v>
                </c:pt>
                <c:pt idx="6301">
                  <c:v>16.149699999999999</c:v>
                </c:pt>
                <c:pt idx="6302">
                  <c:v>16.166329999999999</c:v>
                </c:pt>
                <c:pt idx="6303">
                  <c:v>16.182960000000001</c:v>
                </c:pt>
                <c:pt idx="6304">
                  <c:v>16.199580000000001</c:v>
                </c:pt>
                <c:pt idx="6305">
                  <c:v>16.216190000000001</c:v>
                </c:pt>
                <c:pt idx="6306">
                  <c:v>16.232800000000001</c:v>
                </c:pt>
                <c:pt idx="6307">
                  <c:v>16.249400000000001</c:v>
                </c:pt>
                <c:pt idx="6308">
                  <c:v>16.265989999999999</c:v>
                </c:pt>
                <c:pt idx="6309">
                  <c:v>16.282579999999999</c:v>
                </c:pt>
                <c:pt idx="6310">
                  <c:v>16.299160000000001</c:v>
                </c:pt>
                <c:pt idx="6311">
                  <c:v>16.315729999999999</c:v>
                </c:pt>
                <c:pt idx="6312">
                  <c:v>16.3323</c:v>
                </c:pt>
                <c:pt idx="6313">
                  <c:v>16.348859999999998</c:v>
                </c:pt>
                <c:pt idx="6314">
                  <c:v>16.365410000000001</c:v>
                </c:pt>
                <c:pt idx="6315">
                  <c:v>16.381959999999999</c:v>
                </c:pt>
                <c:pt idx="6316">
                  <c:v>16.398489999999999</c:v>
                </c:pt>
                <c:pt idx="6317">
                  <c:v>16.415019999999998</c:v>
                </c:pt>
                <c:pt idx="6318">
                  <c:v>16.431550000000001</c:v>
                </c:pt>
                <c:pt idx="6319">
                  <c:v>16.448060000000002</c:v>
                </c:pt>
                <c:pt idx="6320">
                  <c:v>16.464569999999998</c:v>
                </c:pt>
                <c:pt idx="6321">
                  <c:v>16.481069999999999</c:v>
                </c:pt>
                <c:pt idx="6322">
                  <c:v>16.49756</c:v>
                </c:pt>
                <c:pt idx="6323">
                  <c:v>16.514050000000001</c:v>
                </c:pt>
                <c:pt idx="6324">
                  <c:v>16.530529999999999</c:v>
                </c:pt>
                <c:pt idx="6325">
                  <c:v>16.54701</c:v>
                </c:pt>
                <c:pt idx="6326">
                  <c:v>16.563479999999998</c:v>
                </c:pt>
                <c:pt idx="6327">
                  <c:v>16.579940000000001</c:v>
                </c:pt>
                <c:pt idx="6328">
                  <c:v>16.59639</c:v>
                </c:pt>
                <c:pt idx="6329">
                  <c:v>16.612839999999998</c:v>
                </c:pt>
                <c:pt idx="6330">
                  <c:v>16.629280000000001</c:v>
                </c:pt>
                <c:pt idx="6331">
                  <c:v>16.645710000000001</c:v>
                </c:pt>
                <c:pt idx="6332">
                  <c:v>16.662130000000001</c:v>
                </c:pt>
                <c:pt idx="6333">
                  <c:v>16.678550000000001</c:v>
                </c:pt>
                <c:pt idx="6334">
                  <c:v>16.694959999999998</c:v>
                </c:pt>
                <c:pt idx="6335">
                  <c:v>16.711369999999999</c:v>
                </c:pt>
                <c:pt idx="6336">
                  <c:v>16.72777</c:v>
                </c:pt>
                <c:pt idx="6337">
                  <c:v>16.744160000000001</c:v>
                </c:pt>
                <c:pt idx="6338">
                  <c:v>16.760539999999999</c:v>
                </c:pt>
                <c:pt idx="6339">
                  <c:v>16.77692</c:v>
                </c:pt>
                <c:pt idx="6340">
                  <c:v>16.793289999999999</c:v>
                </c:pt>
                <c:pt idx="6341">
                  <c:v>16.809660000000001</c:v>
                </c:pt>
                <c:pt idx="6342">
                  <c:v>16.82601</c:v>
                </c:pt>
                <c:pt idx="6343">
                  <c:v>16.842359999999999</c:v>
                </c:pt>
                <c:pt idx="6344">
                  <c:v>16.858699999999999</c:v>
                </c:pt>
                <c:pt idx="6345">
                  <c:v>16.875039999999998</c:v>
                </c:pt>
                <c:pt idx="6346">
                  <c:v>16.891359999999999</c:v>
                </c:pt>
                <c:pt idx="6347">
                  <c:v>16.907679999999999</c:v>
                </c:pt>
                <c:pt idx="6348">
                  <c:v>16.92399</c:v>
                </c:pt>
                <c:pt idx="6349">
                  <c:v>16.940300000000001</c:v>
                </c:pt>
                <c:pt idx="6350">
                  <c:v>16.956600000000002</c:v>
                </c:pt>
                <c:pt idx="6351">
                  <c:v>16.97289</c:v>
                </c:pt>
                <c:pt idx="6352">
                  <c:v>16.989170000000001</c:v>
                </c:pt>
                <c:pt idx="6353">
                  <c:v>17.00545</c:v>
                </c:pt>
                <c:pt idx="6354">
                  <c:v>17.021730000000002</c:v>
                </c:pt>
                <c:pt idx="6355">
                  <c:v>17.037990000000001</c:v>
                </c:pt>
                <c:pt idx="6356">
                  <c:v>17.05425</c:v>
                </c:pt>
                <c:pt idx="6357">
                  <c:v>17.070489999999999</c:v>
                </c:pt>
                <c:pt idx="6358">
                  <c:v>17.086739999999999</c:v>
                </c:pt>
                <c:pt idx="6359">
                  <c:v>17.102969999999999</c:v>
                </c:pt>
                <c:pt idx="6360">
                  <c:v>17.119199999999999</c:v>
                </c:pt>
                <c:pt idx="6361">
                  <c:v>17.13542</c:v>
                </c:pt>
                <c:pt idx="6362">
                  <c:v>17.151630000000001</c:v>
                </c:pt>
                <c:pt idx="6363">
                  <c:v>17.167840000000002</c:v>
                </c:pt>
                <c:pt idx="6364">
                  <c:v>17.184049999999999</c:v>
                </c:pt>
                <c:pt idx="6365">
                  <c:v>17.200240000000001</c:v>
                </c:pt>
                <c:pt idx="6366">
                  <c:v>17.216429999999999</c:v>
                </c:pt>
                <c:pt idx="6367">
                  <c:v>17.232620000000001</c:v>
                </c:pt>
                <c:pt idx="6368">
                  <c:v>17.248799999999999</c:v>
                </c:pt>
                <c:pt idx="6369">
                  <c:v>17.258199999999999</c:v>
                </c:pt>
                <c:pt idx="6370">
                  <c:v>17.26089</c:v>
                </c:pt>
                <c:pt idx="6371">
                  <c:v>17.263590000000001</c:v>
                </c:pt>
                <c:pt idx="6372">
                  <c:v>17.266290000000001</c:v>
                </c:pt>
                <c:pt idx="6373">
                  <c:v>17.268979999999999</c:v>
                </c:pt>
                <c:pt idx="6374">
                  <c:v>17.27168</c:v>
                </c:pt>
                <c:pt idx="6375">
                  <c:v>17.274380000000001</c:v>
                </c:pt>
                <c:pt idx="6376">
                  <c:v>17.277069999999998</c:v>
                </c:pt>
                <c:pt idx="6377">
                  <c:v>17.279769999999999</c:v>
                </c:pt>
                <c:pt idx="6378">
                  <c:v>17.28247</c:v>
                </c:pt>
                <c:pt idx="6379">
                  <c:v>17.285170000000001</c:v>
                </c:pt>
                <c:pt idx="6380">
                  <c:v>17.287859999999998</c:v>
                </c:pt>
                <c:pt idx="6381">
                  <c:v>17.290559999999999</c:v>
                </c:pt>
                <c:pt idx="6382">
                  <c:v>17.29326</c:v>
                </c:pt>
                <c:pt idx="6383">
                  <c:v>17.295950000000001</c:v>
                </c:pt>
                <c:pt idx="6384">
                  <c:v>17.298649999999999</c:v>
                </c:pt>
                <c:pt idx="6385">
                  <c:v>17.301349999999999</c:v>
                </c:pt>
                <c:pt idx="6386">
                  <c:v>17.304040000000001</c:v>
                </c:pt>
                <c:pt idx="6387">
                  <c:v>17.306740000000001</c:v>
                </c:pt>
                <c:pt idx="6388">
                  <c:v>17.309439999999999</c:v>
                </c:pt>
                <c:pt idx="6389">
                  <c:v>17.312139999999999</c:v>
                </c:pt>
                <c:pt idx="6390">
                  <c:v>17.314830000000001</c:v>
                </c:pt>
                <c:pt idx="6391">
                  <c:v>17.317530000000001</c:v>
                </c:pt>
                <c:pt idx="6392">
                  <c:v>17.320229999999999</c:v>
                </c:pt>
                <c:pt idx="6393">
                  <c:v>17.32292</c:v>
                </c:pt>
                <c:pt idx="6394">
                  <c:v>17.325620000000001</c:v>
                </c:pt>
                <c:pt idx="6395">
                  <c:v>17.328320000000001</c:v>
                </c:pt>
                <c:pt idx="6396">
                  <c:v>17.331009999999999</c:v>
                </c:pt>
                <c:pt idx="6397">
                  <c:v>17.33371</c:v>
                </c:pt>
                <c:pt idx="6398">
                  <c:v>17.336410000000001</c:v>
                </c:pt>
                <c:pt idx="6399">
                  <c:v>17.339110000000002</c:v>
                </c:pt>
                <c:pt idx="6400">
                  <c:v>17.341799999999999</c:v>
                </c:pt>
              </c:numCache>
            </c:numRef>
          </c:yVal>
          <c:smooth val="0"/>
        </c:ser>
        <c:ser>
          <c:idx val="2"/>
          <c:order val="1"/>
          <c:tx>
            <c:strRef>
              <c:f>[SFLASH_vs_FLASHII_endkicks.xlsx]Sheet1!$D$1</c:f>
              <c:strCache>
                <c:ptCount val="1"/>
                <c:pt idx="0">
                  <c:v>By_Gap11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[SFLASH_vs_FLASHII_endkicks.xlsx]Sheet1!$D$2:$D$6402</c:f>
              <c:numCache>
                <c:formatCode>General</c:formatCode>
                <c:ptCount val="6401"/>
                <c:pt idx="0">
                  <c:v>-16.135560000000002</c:v>
                </c:pt>
                <c:pt idx="1">
                  <c:v>-16.1236</c:v>
                </c:pt>
                <c:pt idx="2">
                  <c:v>-16.111650000000001</c:v>
                </c:pt>
                <c:pt idx="3">
                  <c:v>-16.099689999999999</c:v>
                </c:pt>
                <c:pt idx="4">
                  <c:v>-16.08774</c:v>
                </c:pt>
                <c:pt idx="5">
                  <c:v>-16.075790000000001</c:v>
                </c:pt>
                <c:pt idx="6">
                  <c:v>-16.063829999999999</c:v>
                </c:pt>
                <c:pt idx="7">
                  <c:v>-16.051880000000001</c:v>
                </c:pt>
                <c:pt idx="8">
                  <c:v>-16.039919999999999</c:v>
                </c:pt>
                <c:pt idx="9">
                  <c:v>-16.02797</c:v>
                </c:pt>
                <c:pt idx="10">
                  <c:v>-16.016020000000001</c:v>
                </c:pt>
                <c:pt idx="11">
                  <c:v>-16.004059999999999</c:v>
                </c:pt>
                <c:pt idx="12">
                  <c:v>-15.99211</c:v>
                </c:pt>
                <c:pt idx="13">
                  <c:v>-15.98015</c:v>
                </c:pt>
                <c:pt idx="14">
                  <c:v>-15.9682</c:v>
                </c:pt>
                <c:pt idx="15">
                  <c:v>-15.956250000000001</c:v>
                </c:pt>
                <c:pt idx="16">
                  <c:v>-15.944290000000001</c:v>
                </c:pt>
                <c:pt idx="17">
                  <c:v>-15.93234</c:v>
                </c:pt>
                <c:pt idx="18">
                  <c:v>-15.92038</c:v>
                </c:pt>
                <c:pt idx="19">
                  <c:v>-15.908429999999999</c:v>
                </c:pt>
                <c:pt idx="20">
                  <c:v>-15.89648</c:v>
                </c:pt>
                <c:pt idx="21">
                  <c:v>-15.88452</c:v>
                </c:pt>
                <c:pt idx="22">
                  <c:v>-15.87257</c:v>
                </c:pt>
                <c:pt idx="23">
                  <c:v>-15.860609999999999</c:v>
                </c:pt>
                <c:pt idx="24">
                  <c:v>-15.848660000000001</c:v>
                </c:pt>
                <c:pt idx="25">
                  <c:v>-15.83671</c:v>
                </c:pt>
                <c:pt idx="26">
                  <c:v>-15.82475</c:v>
                </c:pt>
                <c:pt idx="27">
                  <c:v>-15.812799999999999</c:v>
                </c:pt>
                <c:pt idx="28">
                  <c:v>-15.800840000000001</c:v>
                </c:pt>
                <c:pt idx="29">
                  <c:v>-15.78889</c:v>
                </c:pt>
                <c:pt idx="30">
                  <c:v>-15.77693</c:v>
                </c:pt>
                <c:pt idx="31">
                  <c:v>-15.76498</c:v>
                </c:pt>
                <c:pt idx="32">
                  <c:v>-15.7531</c:v>
                </c:pt>
                <c:pt idx="33">
                  <c:v>-15.74137</c:v>
                </c:pt>
                <c:pt idx="34">
                  <c:v>-15.72964</c:v>
                </c:pt>
                <c:pt idx="35">
                  <c:v>-15.717919999999999</c:v>
                </c:pt>
                <c:pt idx="36">
                  <c:v>-15.70621</c:v>
                </c:pt>
                <c:pt idx="37">
                  <c:v>-15.6945</c:v>
                </c:pt>
                <c:pt idx="38">
                  <c:v>-15.68281</c:v>
                </c:pt>
                <c:pt idx="39">
                  <c:v>-15.67112</c:v>
                </c:pt>
                <c:pt idx="40">
                  <c:v>-15.65943</c:v>
                </c:pt>
                <c:pt idx="41">
                  <c:v>-15.64775</c:v>
                </c:pt>
                <c:pt idx="42">
                  <c:v>-15.63608</c:v>
                </c:pt>
                <c:pt idx="43">
                  <c:v>-15.624420000000001</c:v>
                </c:pt>
                <c:pt idx="44">
                  <c:v>-15.612769999999999</c:v>
                </c:pt>
                <c:pt idx="45">
                  <c:v>-15.60112</c:v>
                </c:pt>
                <c:pt idx="46">
                  <c:v>-15.58947</c:v>
                </c:pt>
                <c:pt idx="47">
                  <c:v>-15.57784</c:v>
                </c:pt>
                <c:pt idx="48">
                  <c:v>-15.56621</c:v>
                </c:pt>
                <c:pt idx="49">
                  <c:v>-15.554589999999999</c:v>
                </c:pt>
                <c:pt idx="50">
                  <c:v>-15.54298</c:v>
                </c:pt>
                <c:pt idx="51">
                  <c:v>-15.531370000000001</c:v>
                </c:pt>
                <c:pt idx="52">
                  <c:v>-15.519769999999999</c:v>
                </c:pt>
                <c:pt idx="53">
                  <c:v>-15.508179999999999</c:v>
                </c:pt>
                <c:pt idx="54">
                  <c:v>-15.496600000000001</c:v>
                </c:pt>
                <c:pt idx="55">
                  <c:v>-15.48502</c:v>
                </c:pt>
                <c:pt idx="56">
                  <c:v>-15.47345</c:v>
                </c:pt>
                <c:pt idx="57">
                  <c:v>-15.461880000000001</c:v>
                </c:pt>
                <c:pt idx="58">
                  <c:v>-15.450329999999999</c:v>
                </c:pt>
                <c:pt idx="59">
                  <c:v>-15.43878</c:v>
                </c:pt>
                <c:pt idx="60">
                  <c:v>-15.427239999999999</c:v>
                </c:pt>
                <c:pt idx="61">
                  <c:v>-15.415699999999999</c:v>
                </c:pt>
                <c:pt idx="62">
                  <c:v>-15.404170000000001</c:v>
                </c:pt>
                <c:pt idx="63">
                  <c:v>-15.39265</c:v>
                </c:pt>
                <c:pt idx="64">
                  <c:v>-15.38114</c:v>
                </c:pt>
                <c:pt idx="65">
                  <c:v>-15.369630000000001</c:v>
                </c:pt>
                <c:pt idx="66">
                  <c:v>-15.358129999999999</c:v>
                </c:pt>
                <c:pt idx="67">
                  <c:v>-15.346640000000001</c:v>
                </c:pt>
                <c:pt idx="68">
                  <c:v>-15.335150000000001</c:v>
                </c:pt>
                <c:pt idx="69">
                  <c:v>-15.32367</c:v>
                </c:pt>
                <c:pt idx="70">
                  <c:v>-15.312200000000001</c:v>
                </c:pt>
                <c:pt idx="71">
                  <c:v>-15.300739999999999</c:v>
                </c:pt>
                <c:pt idx="72">
                  <c:v>-15.28928</c:v>
                </c:pt>
                <c:pt idx="73">
                  <c:v>-15.27783</c:v>
                </c:pt>
                <c:pt idx="74">
                  <c:v>-15.266389999999999</c:v>
                </c:pt>
                <c:pt idx="75">
                  <c:v>-15.254960000000001</c:v>
                </c:pt>
                <c:pt idx="76">
                  <c:v>-15.24353</c:v>
                </c:pt>
                <c:pt idx="77">
                  <c:v>-15.23211</c:v>
                </c:pt>
                <c:pt idx="78">
                  <c:v>-15.220700000000001</c:v>
                </c:pt>
                <c:pt idx="79">
                  <c:v>-15.209289999999999</c:v>
                </c:pt>
                <c:pt idx="80">
                  <c:v>-15.197889999999999</c:v>
                </c:pt>
                <c:pt idx="81">
                  <c:v>-15.186500000000001</c:v>
                </c:pt>
                <c:pt idx="82">
                  <c:v>-15.17512</c:v>
                </c:pt>
                <c:pt idx="83">
                  <c:v>-15.16375</c:v>
                </c:pt>
                <c:pt idx="84">
                  <c:v>-15.152380000000001</c:v>
                </c:pt>
                <c:pt idx="85">
                  <c:v>-15.141019999999999</c:v>
                </c:pt>
                <c:pt idx="86">
                  <c:v>-15.129670000000001</c:v>
                </c:pt>
                <c:pt idx="87">
                  <c:v>-15.118320000000001</c:v>
                </c:pt>
                <c:pt idx="88">
                  <c:v>-15.10698</c:v>
                </c:pt>
                <c:pt idx="89">
                  <c:v>-15.095649999999999</c:v>
                </c:pt>
                <c:pt idx="90">
                  <c:v>-15.08433</c:v>
                </c:pt>
                <c:pt idx="91">
                  <c:v>-15.07301</c:v>
                </c:pt>
                <c:pt idx="92">
                  <c:v>-15.0617</c:v>
                </c:pt>
                <c:pt idx="93">
                  <c:v>-15.0504</c:v>
                </c:pt>
                <c:pt idx="94">
                  <c:v>-15.039110000000001</c:v>
                </c:pt>
                <c:pt idx="95">
                  <c:v>-15.02782</c:v>
                </c:pt>
                <c:pt idx="96">
                  <c:v>-15.016540000000001</c:v>
                </c:pt>
                <c:pt idx="97">
                  <c:v>-15.005269999999999</c:v>
                </c:pt>
                <c:pt idx="98">
                  <c:v>-14.994</c:v>
                </c:pt>
                <c:pt idx="99">
                  <c:v>-14.98274</c:v>
                </c:pt>
                <c:pt idx="100">
                  <c:v>-14.971489999999999</c:v>
                </c:pt>
                <c:pt idx="101">
                  <c:v>-14.96025</c:v>
                </c:pt>
                <c:pt idx="102">
                  <c:v>-14.949009999999999</c:v>
                </c:pt>
                <c:pt idx="103">
                  <c:v>-14.93778</c:v>
                </c:pt>
                <c:pt idx="104">
                  <c:v>-14.92656</c:v>
                </c:pt>
                <c:pt idx="105">
                  <c:v>-14.91534</c:v>
                </c:pt>
                <c:pt idx="106">
                  <c:v>-14.90413</c:v>
                </c:pt>
                <c:pt idx="107">
                  <c:v>-14.89293</c:v>
                </c:pt>
                <c:pt idx="108">
                  <c:v>-14.881740000000001</c:v>
                </c:pt>
                <c:pt idx="109">
                  <c:v>-14.87055</c:v>
                </c:pt>
                <c:pt idx="110">
                  <c:v>-14.85937</c:v>
                </c:pt>
                <c:pt idx="111">
                  <c:v>-14.8482</c:v>
                </c:pt>
                <c:pt idx="112">
                  <c:v>-14.83703</c:v>
                </c:pt>
                <c:pt idx="113">
                  <c:v>-14.82588</c:v>
                </c:pt>
                <c:pt idx="114">
                  <c:v>-14.814730000000001</c:v>
                </c:pt>
                <c:pt idx="115">
                  <c:v>-14.80358</c:v>
                </c:pt>
                <c:pt idx="116">
                  <c:v>-14.792450000000001</c:v>
                </c:pt>
                <c:pt idx="117">
                  <c:v>-14.781319999999999</c:v>
                </c:pt>
                <c:pt idx="118">
                  <c:v>-14.770189999999999</c:v>
                </c:pt>
                <c:pt idx="119">
                  <c:v>-14.759080000000001</c:v>
                </c:pt>
                <c:pt idx="120">
                  <c:v>-14.74797</c:v>
                </c:pt>
                <c:pt idx="121">
                  <c:v>-14.73687</c:v>
                </c:pt>
                <c:pt idx="122">
                  <c:v>-14.72578</c:v>
                </c:pt>
                <c:pt idx="123">
                  <c:v>-14.714689999999999</c:v>
                </c:pt>
                <c:pt idx="124">
                  <c:v>-14.703609999999999</c:v>
                </c:pt>
                <c:pt idx="125">
                  <c:v>-14.692539999999999</c:v>
                </c:pt>
                <c:pt idx="126">
                  <c:v>-14.681469999999999</c:v>
                </c:pt>
                <c:pt idx="127">
                  <c:v>-14.67042</c:v>
                </c:pt>
                <c:pt idx="128">
                  <c:v>-14.65936</c:v>
                </c:pt>
                <c:pt idx="129">
                  <c:v>-14.64832</c:v>
                </c:pt>
                <c:pt idx="130">
                  <c:v>-14.637280000000001</c:v>
                </c:pt>
                <c:pt idx="131">
                  <c:v>-14.626250000000001</c:v>
                </c:pt>
                <c:pt idx="132">
                  <c:v>-14.61523</c:v>
                </c:pt>
                <c:pt idx="133">
                  <c:v>-14.60421</c:v>
                </c:pt>
                <c:pt idx="134">
                  <c:v>-14.5932</c:v>
                </c:pt>
                <c:pt idx="135">
                  <c:v>-14.5822</c:v>
                </c:pt>
                <c:pt idx="136">
                  <c:v>-14.571199999999999</c:v>
                </c:pt>
                <c:pt idx="137">
                  <c:v>-14.56021</c:v>
                </c:pt>
                <c:pt idx="138">
                  <c:v>-14.54923</c:v>
                </c:pt>
                <c:pt idx="139">
                  <c:v>-14.538259999999999</c:v>
                </c:pt>
                <c:pt idx="140">
                  <c:v>-14.527290000000001</c:v>
                </c:pt>
                <c:pt idx="141">
                  <c:v>-14.51633</c:v>
                </c:pt>
                <c:pt idx="142">
                  <c:v>-14.505380000000001</c:v>
                </c:pt>
                <c:pt idx="143">
                  <c:v>-14.494429999999999</c:v>
                </c:pt>
                <c:pt idx="144">
                  <c:v>-14.48349</c:v>
                </c:pt>
                <c:pt idx="145">
                  <c:v>-14.47256</c:v>
                </c:pt>
                <c:pt idx="146">
                  <c:v>-14.461639999999999</c:v>
                </c:pt>
                <c:pt idx="147">
                  <c:v>-14.45072</c:v>
                </c:pt>
                <c:pt idx="148">
                  <c:v>-14.43981</c:v>
                </c:pt>
                <c:pt idx="149">
                  <c:v>-14.428900000000001</c:v>
                </c:pt>
                <c:pt idx="150">
                  <c:v>-14.418010000000001</c:v>
                </c:pt>
                <c:pt idx="151">
                  <c:v>-14.407120000000001</c:v>
                </c:pt>
                <c:pt idx="152">
                  <c:v>-14.396229999999999</c:v>
                </c:pt>
                <c:pt idx="153">
                  <c:v>-14.38536</c:v>
                </c:pt>
                <c:pt idx="154">
                  <c:v>-14.37449</c:v>
                </c:pt>
                <c:pt idx="155">
                  <c:v>-14.363630000000001</c:v>
                </c:pt>
                <c:pt idx="156">
                  <c:v>-14.35277</c:v>
                </c:pt>
                <c:pt idx="157">
                  <c:v>-14.34192</c:v>
                </c:pt>
                <c:pt idx="158">
                  <c:v>-14.33108</c:v>
                </c:pt>
                <c:pt idx="159">
                  <c:v>-14.32025</c:v>
                </c:pt>
                <c:pt idx="160">
                  <c:v>-14.309419999999999</c:v>
                </c:pt>
                <c:pt idx="161">
                  <c:v>-14.29861</c:v>
                </c:pt>
                <c:pt idx="162">
                  <c:v>-14.287789999999999</c:v>
                </c:pt>
                <c:pt idx="163">
                  <c:v>-14.27699</c:v>
                </c:pt>
                <c:pt idx="164">
                  <c:v>-14.26619</c:v>
                </c:pt>
                <c:pt idx="165">
                  <c:v>-14.2554</c:v>
                </c:pt>
                <c:pt idx="166">
                  <c:v>-14.244619999999999</c:v>
                </c:pt>
                <c:pt idx="167">
                  <c:v>-14.233840000000001</c:v>
                </c:pt>
                <c:pt idx="168">
                  <c:v>-14.22307</c:v>
                </c:pt>
                <c:pt idx="169">
                  <c:v>-14.21231</c:v>
                </c:pt>
                <c:pt idx="170">
                  <c:v>-14.201549999999999</c:v>
                </c:pt>
                <c:pt idx="171">
                  <c:v>-14.190799999999999</c:v>
                </c:pt>
                <c:pt idx="172">
                  <c:v>-14.180059999999999</c:v>
                </c:pt>
                <c:pt idx="173">
                  <c:v>-14.16933</c:v>
                </c:pt>
                <c:pt idx="174">
                  <c:v>-14.1586</c:v>
                </c:pt>
                <c:pt idx="175">
                  <c:v>-14.147880000000001</c:v>
                </c:pt>
                <c:pt idx="176">
                  <c:v>-14.137169999999999</c:v>
                </c:pt>
                <c:pt idx="177">
                  <c:v>-14.12646</c:v>
                </c:pt>
                <c:pt idx="178">
                  <c:v>-14.11576</c:v>
                </c:pt>
                <c:pt idx="179">
                  <c:v>-14.10507</c:v>
                </c:pt>
                <c:pt idx="180">
                  <c:v>-14.094379999999999</c:v>
                </c:pt>
                <c:pt idx="181">
                  <c:v>-14.0837</c:v>
                </c:pt>
                <c:pt idx="182">
                  <c:v>-14.073029999999999</c:v>
                </c:pt>
                <c:pt idx="183">
                  <c:v>-14.06237</c:v>
                </c:pt>
                <c:pt idx="184">
                  <c:v>-14.05171</c:v>
                </c:pt>
                <c:pt idx="185">
                  <c:v>-14.04106</c:v>
                </c:pt>
                <c:pt idx="186">
                  <c:v>-14.030419999999999</c:v>
                </c:pt>
                <c:pt idx="187">
                  <c:v>-14.01979</c:v>
                </c:pt>
                <c:pt idx="188">
                  <c:v>-14.00916</c:v>
                </c:pt>
                <c:pt idx="189">
                  <c:v>-13.99854</c:v>
                </c:pt>
                <c:pt idx="190">
                  <c:v>-13.98793</c:v>
                </c:pt>
                <c:pt idx="191">
                  <c:v>-13.97733</c:v>
                </c:pt>
                <c:pt idx="192">
                  <c:v>-13.96673</c:v>
                </c:pt>
                <c:pt idx="193">
                  <c:v>-13.95614</c:v>
                </c:pt>
                <c:pt idx="194">
                  <c:v>-13.945550000000001</c:v>
                </c:pt>
                <c:pt idx="195">
                  <c:v>-13.934979999999999</c:v>
                </c:pt>
                <c:pt idx="196">
                  <c:v>-13.92441</c:v>
                </c:pt>
                <c:pt idx="197">
                  <c:v>-13.91385</c:v>
                </c:pt>
                <c:pt idx="198">
                  <c:v>-13.9033</c:v>
                </c:pt>
                <c:pt idx="199">
                  <c:v>-13.892749999999999</c:v>
                </c:pt>
                <c:pt idx="200">
                  <c:v>-13.882210000000001</c:v>
                </c:pt>
                <c:pt idx="201">
                  <c:v>-13.87168</c:v>
                </c:pt>
                <c:pt idx="202">
                  <c:v>-13.86116</c:v>
                </c:pt>
                <c:pt idx="203">
                  <c:v>-13.85064</c:v>
                </c:pt>
                <c:pt idx="204">
                  <c:v>-13.84013</c:v>
                </c:pt>
                <c:pt idx="205">
                  <c:v>-13.82963</c:v>
                </c:pt>
                <c:pt idx="206">
                  <c:v>-13.819129999999999</c:v>
                </c:pt>
                <c:pt idx="207">
                  <c:v>-13.80864</c:v>
                </c:pt>
                <c:pt idx="208">
                  <c:v>-13.798159999999999</c:v>
                </c:pt>
                <c:pt idx="209">
                  <c:v>-13.78769</c:v>
                </c:pt>
                <c:pt idx="210">
                  <c:v>-13.77722</c:v>
                </c:pt>
                <c:pt idx="211">
                  <c:v>-13.76676</c:v>
                </c:pt>
                <c:pt idx="212">
                  <c:v>-13.756309999999999</c:v>
                </c:pt>
                <c:pt idx="213">
                  <c:v>-13.74587</c:v>
                </c:pt>
                <c:pt idx="214">
                  <c:v>-13.735429999999999</c:v>
                </c:pt>
                <c:pt idx="215">
                  <c:v>-13.725</c:v>
                </c:pt>
                <c:pt idx="216">
                  <c:v>-13.71457</c:v>
                </c:pt>
                <c:pt idx="217">
                  <c:v>-13.70416</c:v>
                </c:pt>
                <c:pt idx="218">
                  <c:v>-13.69375</c:v>
                </c:pt>
                <c:pt idx="219">
                  <c:v>-13.683350000000001</c:v>
                </c:pt>
                <c:pt idx="220">
                  <c:v>-13.67295</c:v>
                </c:pt>
                <c:pt idx="221">
                  <c:v>-13.662570000000001</c:v>
                </c:pt>
                <c:pt idx="222">
                  <c:v>-13.652189999999999</c:v>
                </c:pt>
                <c:pt idx="223">
                  <c:v>-13.64181</c:v>
                </c:pt>
                <c:pt idx="224">
                  <c:v>-13.631449999999999</c:v>
                </c:pt>
                <c:pt idx="225">
                  <c:v>-13.621090000000001</c:v>
                </c:pt>
                <c:pt idx="226">
                  <c:v>-13.61074</c:v>
                </c:pt>
                <c:pt idx="227">
                  <c:v>-13.600390000000001</c:v>
                </c:pt>
                <c:pt idx="228">
                  <c:v>-13.590059999999999</c:v>
                </c:pt>
                <c:pt idx="229">
                  <c:v>-13.57973</c:v>
                </c:pt>
                <c:pt idx="230">
                  <c:v>-13.5694</c:v>
                </c:pt>
                <c:pt idx="231">
                  <c:v>-13.559089999999999</c:v>
                </c:pt>
                <c:pt idx="232">
                  <c:v>-13.548780000000001</c:v>
                </c:pt>
                <c:pt idx="233">
                  <c:v>-13.53848</c:v>
                </c:pt>
                <c:pt idx="234">
                  <c:v>-13.528180000000001</c:v>
                </c:pt>
                <c:pt idx="235">
                  <c:v>-13.517899999999999</c:v>
                </c:pt>
                <c:pt idx="236">
                  <c:v>-13.50761</c:v>
                </c:pt>
                <c:pt idx="237">
                  <c:v>-13.497339999999999</c:v>
                </c:pt>
                <c:pt idx="238">
                  <c:v>-13.487069999999999</c:v>
                </c:pt>
                <c:pt idx="239">
                  <c:v>-13.47681</c:v>
                </c:pt>
                <c:pt idx="240">
                  <c:v>-13.466559999999999</c:v>
                </c:pt>
                <c:pt idx="241">
                  <c:v>-13.45631</c:v>
                </c:pt>
                <c:pt idx="242">
                  <c:v>-13.446070000000001</c:v>
                </c:pt>
                <c:pt idx="243">
                  <c:v>-13.435840000000001</c:v>
                </c:pt>
                <c:pt idx="244">
                  <c:v>-13.425610000000001</c:v>
                </c:pt>
                <c:pt idx="245">
                  <c:v>-13.41539</c:v>
                </c:pt>
                <c:pt idx="246">
                  <c:v>-13.40518</c:v>
                </c:pt>
                <c:pt idx="247">
                  <c:v>-13.394970000000001</c:v>
                </c:pt>
                <c:pt idx="248">
                  <c:v>-13.38477</c:v>
                </c:pt>
                <c:pt idx="249">
                  <c:v>-13.37458</c:v>
                </c:pt>
                <c:pt idx="250">
                  <c:v>-13.36439</c:v>
                </c:pt>
                <c:pt idx="251">
                  <c:v>-13.35421</c:v>
                </c:pt>
                <c:pt idx="252">
                  <c:v>-13.34404</c:v>
                </c:pt>
                <c:pt idx="253">
                  <c:v>-13.333880000000001</c:v>
                </c:pt>
                <c:pt idx="254">
                  <c:v>-13.32372</c:v>
                </c:pt>
                <c:pt idx="255">
                  <c:v>-13.31357</c:v>
                </c:pt>
                <c:pt idx="256">
                  <c:v>-13.303419999999999</c:v>
                </c:pt>
                <c:pt idx="257">
                  <c:v>-13.293290000000001</c:v>
                </c:pt>
                <c:pt idx="258">
                  <c:v>-13.283160000000001</c:v>
                </c:pt>
                <c:pt idx="259">
                  <c:v>-13.27303</c:v>
                </c:pt>
                <c:pt idx="260">
                  <c:v>-13.26291</c:v>
                </c:pt>
                <c:pt idx="261">
                  <c:v>-13.252800000000001</c:v>
                </c:pt>
                <c:pt idx="262">
                  <c:v>-13.242699999999999</c:v>
                </c:pt>
                <c:pt idx="263">
                  <c:v>-13.2326</c:v>
                </c:pt>
                <c:pt idx="264">
                  <c:v>-13.22251</c:v>
                </c:pt>
                <c:pt idx="265">
                  <c:v>-13.212429999999999</c:v>
                </c:pt>
                <c:pt idx="266">
                  <c:v>-13.202349999999999</c:v>
                </c:pt>
                <c:pt idx="267">
                  <c:v>-13.19229</c:v>
                </c:pt>
                <c:pt idx="268">
                  <c:v>-13.182230000000001</c:v>
                </c:pt>
                <c:pt idx="269">
                  <c:v>-13.172169999999999</c:v>
                </c:pt>
                <c:pt idx="270">
                  <c:v>-13.16212</c:v>
                </c:pt>
                <c:pt idx="271">
                  <c:v>-13.15208</c:v>
                </c:pt>
                <c:pt idx="272">
                  <c:v>-13.142049999999999</c:v>
                </c:pt>
                <c:pt idx="273">
                  <c:v>-13.132020000000001</c:v>
                </c:pt>
                <c:pt idx="274">
                  <c:v>-13.122</c:v>
                </c:pt>
                <c:pt idx="275">
                  <c:v>-13.111980000000001</c:v>
                </c:pt>
                <c:pt idx="276">
                  <c:v>-13.101979999999999</c:v>
                </c:pt>
                <c:pt idx="277">
                  <c:v>-13.09198</c:v>
                </c:pt>
                <c:pt idx="278">
                  <c:v>-13.08198</c:v>
                </c:pt>
                <c:pt idx="279">
                  <c:v>-13.071999999999999</c:v>
                </c:pt>
                <c:pt idx="280">
                  <c:v>-13.06202</c:v>
                </c:pt>
                <c:pt idx="281">
                  <c:v>-13.05204</c:v>
                </c:pt>
                <c:pt idx="282">
                  <c:v>-13.04208</c:v>
                </c:pt>
                <c:pt idx="283">
                  <c:v>-13.032109999999999</c:v>
                </c:pt>
                <c:pt idx="284">
                  <c:v>-13.02216</c:v>
                </c:pt>
                <c:pt idx="285">
                  <c:v>-13.01221</c:v>
                </c:pt>
                <c:pt idx="286">
                  <c:v>-13.002269999999999</c:v>
                </c:pt>
                <c:pt idx="287">
                  <c:v>-12.99234</c:v>
                </c:pt>
                <c:pt idx="288">
                  <c:v>-12.98241</c:v>
                </c:pt>
                <c:pt idx="289">
                  <c:v>-12.972490000000001</c:v>
                </c:pt>
                <c:pt idx="290">
                  <c:v>-12.962580000000001</c:v>
                </c:pt>
                <c:pt idx="291">
                  <c:v>-12.952669999999999</c:v>
                </c:pt>
                <c:pt idx="292">
                  <c:v>-12.942769999999999</c:v>
                </c:pt>
                <c:pt idx="293">
                  <c:v>-12.932880000000001</c:v>
                </c:pt>
                <c:pt idx="294">
                  <c:v>-12.92299</c:v>
                </c:pt>
                <c:pt idx="295">
                  <c:v>-12.91311</c:v>
                </c:pt>
                <c:pt idx="296">
                  <c:v>-12.90324</c:v>
                </c:pt>
                <c:pt idx="297">
                  <c:v>-12.893370000000001</c:v>
                </c:pt>
                <c:pt idx="298">
                  <c:v>-12.883509999999999</c:v>
                </c:pt>
                <c:pt idx="299">
                  <c:v>-12.873659999999999</c:v>
                </c:pt>
                <c:pt idx="300">
                  <c:v>-12.863810000000001</c:v>
                </c:pt>
                <c:pt idx="301">
                  <c:v>-12.85398</c:v>
                </c:pt>
                <c:pt idx="302">
                  <c:v>-12.844139999999999</c:v>
                </c:pt>
                <c:pt idx="303">
                  <c:v>-12.83432</c:v>
                </c:pt>
                <c:pt idx="304">
                  <c:v>-12.8245</c:v>
                </c:pt>
                <c:pt idx="305">
                  <c:v>-12.814690000000001</c:v>
                </c:pt>
                <c:pt idx="306">
                  <c:v>-12.804880000000001</c:v>
                </c:pt>
                <c:pt idx="307">
                  <c:v>-12.79508</c:v>
                </c:pt>
                <c:pt idx="308">
                  <c:v>-12.78529</c:v>
                </c:pt>
                <c:pt idx="309">
                  <c:v>-12.775510000000001</c:v>
                </c:pt>
                <c:pt idx="310">
                  <c:v>-12.76573</c:v>
                </c:pt>
                <c:pt idx="311">
                  <c:v>-12.75596</c:v>
                </c:pt>
                <c:pt idx="312">
                  <c:v>-12.74619</c:v>
                </c:pt>
                <c:pt idx="313">
                  <c:v>-12.73643</c:v>
                </c:pt>
                <c:pt idx="314">
                  <c:v>-12.72668</c:v>
                </c:pt>
                <c:pt idx="315">
                  <c:v>-12.716939999999999</c:v>
                </c:pt>
                <c:pt idx="316">
                  <c:v>-12.7072</c:v>
                </c:pt>
                <c:pt idx="317">
                  <c:v>-12.697469999999999</c:v>
                </c:pt>
                <c:pt idx="318">
                  <c:v>-12.687749999999999</c:v>
                </c:pt>
                <c:pt idx="319">
                  <c:v>-12.67803</c:v>
                </c:pt>
                <c:pt idx="320">
                  <c:v>-12.66832</c:v>
                </c:pt>
                <c:pt idx="321">
                  <c:v>-12.658620000000001</c:v>
                </c:pt>
                <c:pt idx="322">
                  <c:v>-12.64892</c:v>
                </c:pt>
                <c:pt idx="323">
                  <c:v>-12.63923</c:v>
                </c:pt>
                <c:pt idx="324">
                  <c:v>-12.62955</c:v>
                </c:pt>
                <c:pt idx="325">
                  <c:v>-12.619870000000001</c:v>
                </c:pt>
                <c:pt idx="326">
                  <c:v>-12.61021</c:v>
                </c:pt>
                <c:pt idx="327">
                  <c:v>-12.600540000000001</c:v>
                </c:pt>
                <c:pt idx="328">
                  <c:v>-12.59089</c:v>
                </c:pt>
                <c:pt idx="329">
                  <c:v>-12.581239999999999</c:v>
                </c:pt>
                <c:pt idx="330">
                  <c:v>-12.5716</c:v>
                </c:pt>
                <c:pt idx="331">
                  <c:v>-12.561970000000001</c:v>
                </c:pt>
                <c:pt idx="332">
                  <c:v>-12.552339999999999</c:v>
                </c:pt>
                <c:pt idx="333">
                  <c:v>-12.542719999999999</c:v>
                </c:pt>
                <c:pt idx="334">
                  <c:v>-12.533110000000001</c:v>
                </c:pt>
                <c:pt idx="335">
                  <c:v>-12.5235</c:v>
                </c:pt>
                <c:pt idx="336">
                  <c:v>-12.5139</c:v>
                </c:pt>
                <c:pt idx="337">
                  <c:v>-12.50431</c:v>
                </c:pt>
                <c:pt idx="338">
                  <c:v>-12.494730000000001</c:v>
                </c:pt>
                <c:pt idx="339">
                  <c:v>-12.485150000000001</c:v>
                </c:pt>
                <c:pt idx="340">
                  <c:v>-12.475580000000001</c:v>
                </c:pt>
                <c:pt idx="341">
                  <c:v>-12.46602</c:v>
                </c:pt>
                <c:pt idx="342">
                  <c:v>-12.45646</c:v>
                </c:pt>
                <c:pt idx="343">
                  <c:v>-12.446910000000001</c:v>
                </c:pt>
                <c:pt idx="344">
                  <c:v>-12.43737</c:v>
                </c:pt>
                <c:pt idx="345">
                  <c:v>-12.42784</c:v>
                </c:pt>
                <c:pt idx="346">
                  <c:v>-12.41831</c:v>
                </c:pt>
                <c:pt idx="347">
                  <c:v>-12.40879</c:v>
                </c:pt>
                <c:pt idx="348">
                  <c:v>-12.399279999999999</c:v>
                </c:pt>
                <c:pt idx="349">
                  <c:v>-12.38978</c:v>
                </c:pt>
                <c:pt idx="350">
                  <c:v>-12.380280000000001</c:v>
                </c:pt>
                <c:pt idx="351">
                  <c:v>-12.37079</c:v>
                </c:pt>
                <c:pt idx="352">
                  <c:v>-12.36131</c:v>
                </c:pt>
                <c:pt idx="353">
                  <c:v>-12.35183</c:v>
                </c:pt>
                <c:pt idx="354">
                  <c:v>-12.342359999999999</c:v>
                </c:pt>
                <c:pt idx="355">
                  <c:v>-12.3329</c:v>
                </c:pt>
                <c:pt idx="356">
                  <c:v>-12.323449999999999</c:v>
                </c:pt>
                <c:pt idx="357">
                  <c:v>-12.314</c:v>
                </c:pt>
                <c:pt idx="358">
                  <c:v>-12.30456</c:v>
                </c:pt>
                <c:pt idx="359">
                  <c:v>-12.29513</c:v>
                </c:pt>
                <c:pt idx="360">
                  <c:v>-12.28571</c:v>
                </c:pt>
                <c:pt idx="361">
                  <c:v>-12.276300000000001</c:v>
                </c:pt>
                <c:pt idx="362">
                  <c:v>-12.26689</c:v>
                </c:pt>
                <c:pt idx="363">
                  <c:v>-12.257490000000001</c:v>
                </c:pt>
                <c:pt idx="364">
                  <c:v>-12.248100000000001</c:v>
                </c:pt>
                <c:pt idx="365">
                  <c:v>-12.238720000000001</c:v>
                </c:pt>
                <c:pt idx="366">
                  <c:v>-12.229340000000001</c:v>
                </c:pt>
                <c:pt idx="367">
                  <c:v>-12.21997</c:v>
                </c:pt>
                <c:pt idx="368">
                  <c:v>-12.210610000000001</c:v>
                </c:pt>
                <c:pt idx="369">
                  <c:v>-12.20126</c:v>
                </c:pt>
                <c:pt idx="370">
                  <c:v>-12.19192</c:v>
                </c:pt>
                <c:pt idx="371">
                  <c:v>-12.18258</c:v>
                </c:pt>
                <c:pt idx="372">
                  <c:v>-12.173249999999999</c:v>
                </c:pt>
                <c:pt idx="373">
                  <c:v>-12.163930000000001</c:v>
                </c:pt>
                <c:pt idx="374">
                  <c:v>-12.15462</c:v>
                </c:pt>
                <c:pt idx="375">
                  <c:v>-12.14531</c:v>
                </c:pt>
                <c:pt idx="376">
                  <c:v>-12.13602</c:v>
                </c:pt>
                <c:pt idx="377">
                  <c:v>-12.12673</c:v>
                </c:pt>
                <c:pt idx="378">
                  <c:v>-12.11745</c:v>
                </c:pt>
                <c:pt idx="379">
                  <c:v>-12.108169999999999</c:v>
                </c:pt>
                <c:pt idx="380">
                  <c:v>-12.09891</c:v>
                </c:pt>
                <c:pt idx="381">
                  <c:v>-12.089650000000001</c:v>
                </c:pt>
                <c:pt idx="382">
                  <c:v>-12.080399999999999</c:v>
                </c:pt>
                <c:pt idx="383">
                  <c:v>-12.071160000000001</c:v>
                </c:pt>
                <c:pt idx="384">
                  <c:v>-12.06193</c:v>
                </c:pt>
                <c:pt idx="385">
                  <c:v>-12.0527</c:v>
                </c:pt>
                <c:pt idx="386">
                  <c:v>-12.043480000000001</c:v>
                </c:pt>
                <c:pt idx="387">
                  <c:v>-12.034280000000001</c:v>
                </c:pt>
                <c:pt idx="388">
                  <c:v>-12.025069999999999</c:v>
                </c:pt>
                <c:pt idx="389">
                  <c:v>-12.015879999999999</c:v>
                </c:pt>
                <c:pt idx="390">
                  <c:v>-12.0067</c:v>
                </c:pt>
                <c:pt idx="391">
                  <c:v>-11.99752</c:v>
                </c:pt>
                <c:pt idx="392">
                  <c:v>-11.988350000000001</c:v>
                </c:pt>
                <c:pt idx="393">
                  <c:v>-11.979189999999999</c:v>
                </c:pt>
                <c:pt idx="394">
                  <c:v>-11.970039999999999</c:v>
                </c:pt>
                <c:pt idx="395">
                  <c:v>-11.960900000000001</c:v>
                </c:pt>
                <c:pt idx="396">
                  <c:v>-11.95176</c:v>
                </c:pt>
                <c:pt idx="397">
                  <c:v>-11.942640000000001</c:v>
                </c:pt>
                <c:pt idx="398">
                  <c:v>-11.93352</c:v>
                </c:pt>
                <c:pt idx="399">
                  <c:v>-11.92441</c:v>
                </c:pt>
                <c:pt idx="400">
                  <c:v>-11.91531</c:v>
                </c:pt>
                <c:pt idx="401">
                  <c:v>-11.906219999999999</c:v>
                </c:pt>
                <c:pt idx="402">
                  <c:v>-11.89714</c:v>
                </c:pt>
                <c:pt idx="403">
                  <c:v>-11.888070000000001</c:v>
                </c:pt>
                <c:pt idx="404">
                  <c:v>-11.879</c:v>
                </c:pt>
                <c:pt idx="405">
                  <c:v>-11.869949999999999</c:v>
                </c:pt>
                <c:pt idx="406">
                  <c:v>-11.860900000000001</c:v>
                </c:pt>
                <c:pt idx="407">
                  <c:v>-11.85186</c:v>
                </c:pt>
                <c:pt idx="408">
                  <c:v>-11.842829999999999</c:v>
                </c:pt>
                <c:pt idx="409">
                  <c:v>-11.83381</c:v>
                </c:pt>
                <c:pt idx="410">
                  <c:v>-11.824809999999999</c:v>
                </c:pt>
                <c:pt idx="411">
                  <c:v>-11.815799999999999</c:v>
                </c:pt>
                <c:pt idx="412">
                  <c:v>-11.80681</c:v>
                </c:pt>
                <c:pt idx="413">
                  <c:v>-11.797829999999999</c:v>
                </c:pt>
                <c:pt idx="414">
                  <c:v>-11.78886</c:v>
                </c:pt>
                <c:pt idx="415">
                  <c:v>-11.7799</c:v>
                </c:pt>
                <c:pt idx="416">
                  <c:v>-11.770949999999999</c:v>
                </c:pt>
                <c:pt idx="417">
                  <c:v>-11.76201</c:v>
                </c:pt>
                <c:pt idx="418">
                  <c:v>-11.753080000000001</c:v>
                </c:pt>
                <c:pt idx="419">
                  <c:v>-11.744149999999999</c:v>
                </c:pt>
                <c:pt idx="420">
                  <c:v>-11.735239999999999</c:v>
                </c:pt>
                <c:pt idx="421">
                  <c:v>-11.72634</c:v>
                </c:pt>
                <c:pt idx="422">
                  <c:v>-11.71744</c:v>
                </c:pt>
                <c:pt idx="423">
                  <c:v>-11.70856</c:v>
                </c:pt>
                <c:pt idx="424">
                  <c:v>-11.69969</c:v>
                </c:pt>
                <c:pt idx="425">
                  <c:v>-11.69082</c:v>
                </c:pt>
                <c:pt idx="426">
                  <c:v>-11.68197</c:v>
                </c:pt>
                <c:pt idx="427">
                  <c:v>-11.673120000000001</c:v>
                </c:pt>
                <c:pt idx="428">
                  <c:v>-11.664289999999999</c:v>
                </c:pt>
                <c:pt idx="429">
                  <c:v>-11.655469999999999</c:v>
                </c:pt>
                <c:pt idx="430">
                  <c:v>-11.646660000000001</c:v>
                </c:pt>
                <c:pt idx="431">
                  <c:v>-11.63785</c:v>
                </c:pt>
                <c:pt idx="432">
                  <c:v>-11.629060000000001</c:v>
                </c:pt>
                <c:pt idx="433">
                  <c:v>-11.620279999999999</c:v>
                </c:pt>
                <c:pt idx="434">
                  <c:v>-11.611510000000001</c:v>
                </c:pt>
                <c:pt idx="435">
                  <c:v>-11.60275</c:v>
                </c:pt>
                <c:pt idx="436">
                  <c:v>-11.593999999999999</c:v>
                </c:pt>
                <c:pt idx="437">
                  <c:v>-11.58526</c:v>
                </c:pt>
                <c:pt idx="438">
                  <c:v>-11.57653</c:v>
                </c:pt>
                <c:pt idx="439">
                  <c:v>-11.56781</c:v>
                </c:pt>
                <c:pt idx="440">
                  <c:v>-11.559100000000001</c:v>
                </c:pt>
                <c:pt idx="441">
                  <c:v>-11.550409999999999</c:v>
                </c:pt>
                <c:pt idx="442">
                  <c:v>-11.54172</c:v>
                </c:pt>
                <c:pt idx="443">
                  <c:v>-11.533049999999999</c:v>
                </c:pt>
                <c:pt idx="444">
                  <c:v>-11.524380000000001</c:v>
                </c:pt>
                <c:pt idx="445">
                  <c:v>-11.51573</c:v>
                </c:pt>
                <c:pt idx="446">
                  <c:v>-11.50709</c:v>
                </c:pt>
                <c:pt idx="447">
                  <c:v>-11.49846</c:v>
                </c:pt>
                <c:pt idx="448">
                  <c:v>-11.489850000000001</c:v>
                </c:pt>
                <c:pt idx="449">
                  <c:v>-11.48124</c:v>
                </c:pt>
                <c:pt idx="450">
                  <c:v>-11.47265</c:v>
                </c:pt>
                <c:pt idx="451">
                  <c:v>-11.46406</c:v>
                </c:pt>
                <c:pt idx="452">
                  <c:v>-11.455489999999999</c:v>
                </c:pt>
                <c:pt idx="453">
                  <c:v>-11.44693</c:v>
                </c:pt>
                <c:pt idx="454">
                  <c:v>-11.43839</c:v>
                </c:pt>
                <c:pt idx="455">
                  <c:v>-11.42985</c:v>
                </c:pt>
                <c:pt idx="456">
                  <c:v>-11.421329999999999</c:v>
                </c:pt>
                <c:pt idx="457">
                  <c:v>-11.41282</c:v>
                </c:pt>
                <c:pt idx="458">
                  <c:v>-11.40432</c:v>
                </c:pt>
                <c:pt idx="459">
                  <c:v>-11.39583</c:v>
                </c:pt>
                <c:pt idx="460">
                  <c:v>-11.38735</c:v>
                </c:pt>
                <c:pt idx="461">
                  <c:v>-11.37889</c:v>
                </c:pt>
                <c:pt idx="462">
                  <c:v>-11.37044</c:v>
                </c:pt>
                <c:pt idx="463">
                  <c:v>-11.362</c:v>
                </c:pt>
                <c:pt idx="464">
                  <c:v>-11.353579999999999</c:v>
                </c:pt>
                <c:pt idx="465">
                  <c:v>-11.34516</c:v>
                </c:pt>
                <c:pt idx="466">
                  <c:v>-11.33676</c:v>
                </c:pt>
                <c:pt idx="467">
                  <c:v>-11.328379999999999</c:v>
                </c:pt>
                <c:pt idx="468">
                  <c:v>-11.32</c:v>
                </c:pt>
                <c:pt idx="469">
                  <c:v>-11.311640000000001</c:v>
                </c:pt>
                <c:pt idx="470">
                  <c:v>-11.3033</c:v>
                </c:pt>
                <c:pt idx="471">
                  <c:v>-11.29496</c:v>
                </c:pt>
                <c:pt idx="472">
                  <c:v>-11.28664</c:v>
                </c:pt>
                <c:pt idx="473">
                  <c:v>-11.27833</c:v>
                </c:pt>
                <c:pt idx="474">
                  <c:v>-11.27004</c:v>
                </c:pt>
                <c:pt idx="475">
                  <c:v>-11.261760000000001</c:v>
                </c:pt>
                <c:pt idx="476">
                  <c:v>-11.253489999999999</c:v>
                </c:pt>
                <c:pt idx="477">
                  <c:v>-11.245240000000001</c:v>
                </c:pt>
                <c:pt idx="478">
                  <c:v>-11.237</c:v>
                </c:pt>
                <c:pt idx="479">
                  <c:v>-11.22878</c:v>
                </c:pt>
                <c:pt idx="480">
                  <c:v>-11.22057</c:v>
                </c:pt>
                <c:pt idx="481">
                  <c:v>-11.21237</c:v>
                </c:pt>
                <c:pt idx="482">
                  <c:v>-11.204190000000001</c:v>
                </c:pt>
                <c:pt idx="483">
                  <c:v>-11.19603</c:v>
                </c:pt>
                <c:pt idx="484">
                  <c:v>-11.18788</c:v>
                </c:pt>
                <c:pt idx="485">
                  <c:v>-11.179740000000001</c:v>
                </c:pt>
                <c:pt idx="486">
                  <c:v>-11.171620000000001</c:v>
                </c:pt>
                <c:pt idx="487">
                  <c:v>-11.16351</c:v>
                </c:pt>
                <c:pt idx="488">
                  <c:v>-11.155430000000001</c:v>
                </c:pt>
                <c:pt idx="489">
                  <c:v>-11.147349999999999</c:v>
                </c:pt>
                <c:pt idx="490">
                  <c:v>-11.139290000000001</c:v>
                </c:pt>
                <c:pt idx="491">
                  <c:v>-11.13125</c:v>
                </c:pt>
                <c:pt idx="492">
                  <c:v>-11.12322</c:v>
                </c:pt>
                <c:pt idx="493">
                  <c:v>-11.115209999999999</c:v>
                </c:pt>
                <c:pt idx="494">
                  <c:v>-11.10722</c:v>
                </c:pt>
                <c:pt idx="495">
                  <c:v>-11.09925</c:v>
                </c:pt>
                <c:pt idx="496">
                  <c:v>-11.091290000000001</c:v>
                </c:pt>
                <c:pt idx="497">
                  <c:v>-11.083349999999999</c:v>
                </c:pt>
                <c:pt idx="498">
                  <c:v>-11.075430000000001</c:v>
                </c:pt>
                <c:pt idx="499">
                  <c:v>-11.06752</c:v>
                </c:pt>
                <c:pt idx="500">
                  <c:v>-11.05964</c:v>
                </c:pt>
                <c:pt idx="501">
                  <c:v>-11.051769999999999</c:v>
                </c:pt>
                <c:pt idx="502">
                  <c:v>-11.04392</c:v>
                </c:pt>
                <c:pt idx="503">
                  <c:v>-11.03609</c:v>
                </c:pt>
                <c:pt idx="504">
                  <c:v>-11.028280000000001</c:v>
                </c:pt>
                <c:pt idx="505">
                  <c:v>-11.020479999999999</c:v>
                </c:pt>
                <c:pt idx="506">
                  <c:v>-11.01271</c:v>
                </c:pt>
                <c:pt idx="507">
                  <c:v>-11.004960000000001</c:v>
                </c:pt>
                <c:pt idx="508">
                  <c:v>-10.99723</c:v>
                </c:pt>
                <c:pt idx="509">
                  <c:v>-10.989520000000001</c:v>
                </c:pt>
                <c:pt idx="510">
                  <c:v>-10.98183</c:v>
                </c:pt>
                <c:pt idx="511">
                  <c:v>-10.974159999999999</c:v>
                </c:pt>
                <c:pt idx="512">
                  <c:v>-10.96651</c:v>
                </c:pt>
                <c:pt idx="513">
                  <c:v>-10.958880000000001</c:v>
                </c:pt>
                <c:pt idx="514">
                  <c:v>-10.951280000000001</c:v>
                </c:pt>
                <c:pt idx="515">
                  <c:v>-10.94369</c:v>
                </c:pt>
                <c:pt idx="516">
                  <c:v>-10.93613</c:v>
                </c:pt>
                <c:pt idx="517">
                  <c:v>-10.928599999999999</c:v>
                </c:pt>
                <c:pt idx="518">
                  <c:v>-10.92108</c:v>
                </c:pt>
                <c:pt idx="519">
                  <c:v>-10.913589999999999</c:v>
                </c:pt>
                <c:pt idx="520">
                  <c:v>-10.90612</c:v>
                </c:pt>
                <c:pt idx="521">
                  <c:v>-10.898680000000001</c:v>
                </c:pt>
                <c:pt idx="522">
                  <c:v>-10.891260000000001</c:v>
                </c:pt>
                <c:pt idx="523">
                  <c:v>-10.88387</c:v>
                </c:pt>
                <c:pt idx="524">
                  <c:v>-10.87651</c:v>
                </c:pt>
                <c:pt idx="525">
                  <c:v>-10.869160000000001</c:v>
                </c:pt>
                <c:pt idx="526">
                  <c:v>-10.86185</c:v>
                </c:pt>
                <c:pt idx="527">
                  <c:v>-10.854559999999999</c:v>
                </c:pt>
                <c:pt idx="528">
                  <c:v>-10.847300000000001</c:v>
                </c:pt>
                <c:pt idx="529">
                  <c:v>-10.840059999999999</c:v>
                </c:pt>
                <c:pt idx="530">
                  <c:v>-10.83286</c:v>
                </c:pt>
                <c:pt idx="531">
                  <c:v>-10.82568</c:v>
                </c:pt>
                <c:pt idx="532">
                  <c:v>-10.818530000000001</c:v>
                </c:pt>
                <c:pt idx="533">
                  <c:v>-10.81141</c:v>
                </c:pt>
                <c:pt idx="534">
                  <c:v>-10.804320000000001</c:v>
                </c:pt>
                <c:pt idx="535">
                  <c:v>-10.79726</c:v>
                </c:pt>
                <c:pt idx="536">
                  <c:v>-10.790240000000001</c:v>
                </c:pt>
                <c:pt idx="537">
                  <c:v>-10.783239999999999</c:v>
                </c:pt>
                <c:pt idx="538">
                  <c:v>-10.77627</c:v>
                </c:pt>
                <c:pt idx="539">
                  <c:v>-10.76934</c:v>
                </c:pt>
                <c:pt idx="540">
                  <c:v>-10.76244</c:v>
                </c:pt>
                <c:pt idx="541">
                  <c:v>-10.755570000000001</c:v>
                </c:pt>
                <c:pt idx="542">
                  <c:v>-10.74874</c:v>
                </c:pt>
                <c:pt idx="543">
                  <c:v>-10.741949999999999</c:v>
                </c:pt>
                <c:pt idx="544">
                  <c:v>-10.73518</c:v>
                </c:pt>
                <c:pt idx="545">
                  <c:v>-10.72846</c:v>
                </c:pt>
                <c:pt idx="546">
                  <c:v>-10.721769999999999</c:v>
                </c:pt>
                <c:pt idx="547">
                  <c:v>-10.715120000000001</c:v>
                </c:pt>
                <c:pt idx="548">
                  <c:v>-10.70851</c:v>
                </c:pt>
                <c:pt idx="549">
                  <c:v>-10.701930000000001</c:v>
                </c:pt>
                <c:pt idx="550">
                  <c:v>-10.695399999999999</c:v>
                </c:pt>
                <c:pt idx="551">
                  <c:v>-10.6889</c:v>
                </c:pt>
                <c:pt idx="552">
                  <c:v>-10.682449999999999</c:v>
                </c:pt>
                <c:pt idx="553">
                  <c:v>-10.67604</c:v>
                </c:pt>
                <c:pt idx="554">
                  <c:v>-10.66968</c:v>
                </c:pt>
                <c:pt idx="555">
                  <c:v>-10.663349999999999</c:v>
                </c:pt>
                <c:pt idx="556">
                  <c:v>-10.657069999999999</c:v>
                </c:pt>
                <c:pt idx="557">
                  <c:v>-10.650840000000001</c:v>
                </c:pt>
                <c:pt idx="558">
                  <c:v>-10.64465</c:v>
                </c:pt>
                <c:pt idx="559">
                  <c:v>-10.63851</c:v>
                </c:pt>
                <c:pt idx="560">
                  <c:v>-10.63242</c:v>
                </c:pt>
                <c:pt idx="561">
                  <c:v>-10.626379999999999</c:v>
                </c:pt>
                <c:pt idx="562">
                  <c:v>-10.62039</c:v>
                </c:pt>
                <c:pt idx="563">
                  <c:v>-10.61445</c:v>
                </c:pt>
                <c:pt idx="564">
                  <c:v>-10.608560000000001</c:v>
                </c:pt>
                <c:pt idx="565">
                  <c:v>-10.602729999999999</c:v>
                </c:pt>
                <c:pt idx="566">
                  <c:v>-10.59695</c:v>
                </c:pt>
                <c:pt idx="567">
                  <c:v>-10.591229999999999</c:v>
                </c:pt>
                <c:pt idx="568">
                  <c:v>-10.585570000000001</c:v>
                </c:pt>
                <c:pt idx="569">
                  <c:v>-10.57996</c:v>
                </c:pt>
                <c:pt idx="570">
                  <c:v>-10.57441</c:v>
                </c:pt>
                <c:pt idx="571">
                  <c:v>-10.56893</c:v>
                </c:pt>
                <c:pt idx="572">
                  <c:v>-10.563510000000001</c:v>
                </c:pt>
                <c:pt idx="573">
                  <c:v>-10.558149999999999</c:v>
                </c:pt>
                <c:pt idx="574">
                  <c:v>-10.552849999999999</c:v>
                </c:pt>
                <c:pt idx="575">
                  <c:v>-10.54763</c:v>
                </c:pt>
                <c:pt idx="576">
                  <c:v>-10.54247</c:v>
                </c:pt>
                <c:pt idx="577">
                  <c:v>-10.53739</c:v>
                </c:pt>
                <c:pt idx="578">
                  <c:v>-10.53237</c:v>
                </c:pt>
                <c:pt idx="579">
                  <c:v>-10.527430000000001</c:v>
                </c:pt>
                <c:pt idx="580">
                  <c:v>-10.52257</c:v>
                </c:pt>
                <c:pt idx="581">
                  <c:v>-10.51778</c:v>
                </c:pt>
                <c:pt idx="582">
                  <c:v>-10.513070000000001</c:v>
                </c:pt>
                <c:pt idx="583">
                  <c:v>-10.50844</c:v>
                </c:pt>
                <c:pt idx="584">
                  <c:v>-10.50389</c:v>
                </c:pt>
                <c:pt idx="585">
                  <c:v>-10.49943</c:v>
                </c:pt>
                <c:pt idx="586">
                  <c:v>-10.49506</c:v>
                </c:pt>
                <c:pt idx="587">
                  <c:v>-10.490780000000001</c:v>
                </c:pt>
                <c:pt idx="588">
                  <c:v>-10.48659</c:v>
                </c:pt>
                <c:pt idx="589">
                  <c:v>-10.48249</c:v>
                </c:pt>
                <c:pt idx="590">
                  <c:v>-10.478490000000001</c:v>
                </c:pt>
                <c:pt idx="591">
                  <c:v>-10.47458</c:v>
                </c:pt>
                <c:pt idx="592">
                  <c:v>-10.47078</c:v>
                </c:pt>
                <c:pt idx="593">
                  <c:v>-10.467079999999999</c:v>
                </c:pt>
                <c:pt idx="594">
                  <c:v>-10.46349</c:v>
                </c:pt>
                <c:pt idx="595">
                  <c:v>-10.46001</c:v>
                </c:pt>
                <c:pt idx="596">
                  <c:v>-10.45664</c:v>
                </c:pt>
                <c:pt idx="597">
                  <c:v>-10.453390000000001</c:v>
                </c:pt>
                <c:pt idx="598">
                  <c:v>-10.45025</c:v>
                </c:pt>
                <c:pt idx="599">
                  <c:v>-10.447240000000001</c:v>
                </c:pt>
                <c:pt idx="600">
                  <c:v>-10.44435</c:v>
                </c:pt>
                <c:pt idx="601">
                  <c:v>-10.44159</c:v>
                </c:pt>
                <c:pt idx="602">
                  <c:v>-10.43896</c:v>
                </c:pt>
                <c:pt idx="603">
                  <c:v>-10.43647</c:v>
                </c:pt>
                <c:pt idx="604">
                  <c:v>-10.43411</c:v>
                </c:pt>
                <c:pt idx="605">
                  <c:v>-10.431900000000001</c:v>
                </c:pt>
                <c:pt idx="606">
                  <c:v>-10.42984</c:v>
                </c:pt>
                <c:pt idx="607">
                  <c:v>-10.42792</c:v>
                </c:pt>
                <c:pt idx="608">
                  <c:v>-10.426159999999999</c:v>
                </c:pt>
                <c:pt idx="609">
                  <c:v>-10.42456</c:v>
                </c:pt>
                <c:pt idx="610">
                  <c:v>-10.42313</c:v>
                </c:pt>
                <c:pt idx="611">
                  <c:v>-10.421860000000001</c:v>
                </c:pt>
                <c:pt idx="612">
                  <c:v>-10.420769999999999</c:v>
                </c:pt>
                <c:pt idx="613">
                  <c:v>-10.41986</c:v>
                </c:pt>
                <c:pt idx="614">
                  <c:v>-10.419129999999999</c:v>
                </c:pt>
                <c:pt idx="615">
                  <c:v>-10.41859</c:v>
                </c:pt>
                <c:pt idx="616">
                  <c:v>-10.418240000000001</c:v>
                </c:pt>
                <c:pt idx="617">
                  <c:v>-10.418089999999999</c:v>
                </c:pt>
                <c:pt idx="618">
                  <c:v>-10.418150000000001</c:v>
                </c:pt>
                <c:pt idx="619">
                  <c:v>-10.418419999999999</c:v>
                </c:pt>
                <c:pt idx="620">
                  <c:v>-10.41892</c:v>
                </c:pt>
                <c:pt idx="621">
                  <c:v>-10.41963</c:v>
                </c:pt>
                <c:pt idx="622">
                  <c:v>-10.420579999999999</c:v>
                </c:pt>
                <c:pt idx="623">
                  <c:v>-10.42177</c:v>
                </c:pt>
                <c:pt idx="624">
                  <c:v>-10.4232</c:v>
                </c:pt>
                <c:pt idx="625">
                  <c:v>-10.42488</c:v>
                </c:pt>
                <c:pt idx="626">
                  <c:v>-10.426830000000001</c:v>
                </c:pt>
                <c:pt idx="627">
                  <c:v>-10.42905</c:v>
                </c:pt>
                <c:pt idx="628">
                  <c:v>-10.43154</c:v>
                </c:pt>
                <c:pt idx="629">
                  <c:v>-10.43432</c:v>
                </c:pt>
                <c:pt idx="630">
                  <c:v>-10.437390000000001</c:v>
                </c:pt>
                <c:pt idx="631">
                  <c:v>-10.44078</c:v>
                </c:pt>
                <c:pt idx="632">
                  <c:v>-10.444470000000001</c:v>
                </c:pt>
                <c:pt idx="633">
                  <c:v>-10.44849</c:v>
                </c:pt>
                <c:pt idx="634">
                  <c:v>-10.45284</c:v>
                </c:pt>
                <c:pt idx="635">
                  <c:v>-10.45754</c:v>
                </c:pt>
                <c:pt idx="636">
                  <c:v>-10.462590000000001</c:v>
                </c:pt>
                <c:pt idx="637">
                  <c:v>-10.46801</c:v>
                </c:pt>
                <c:pt idx="638">
                  <c:v>-10.47381</c:v>
                </c:pt>
                <c:pt idx="639">
                  <c:v>-10.48</c:v>
                </c:pt>
                <c:pt idx="640">
                  <c:v>-10.486599999999999</c:v>
                </c:pt>
                <c:pt idx="641">
                  <c:v>-10.49361</c:v>
                </c:pt>
                <c:pt idx="642">
                  <c:v>-10.501060000000001</c:v>
                </c:pt>
                <c:pt idx="643">
                  <c:v>-10.50896</c:v>
                </c:pt>
                <c:pt idx="644">
                  <c:v>-10.51731</c:v>
                </c:pt>
                <c:pt idx="645">
                  <c:v>-10.52614</c:v>
                </c:pt>
                <c:pt idx="646">
                  <c:v>-10.53547</c:v>
                </c:pt>
                <c:pt idx="647">
                  <c:v>-10.545299999999999</c:v>
                </c:pt>
                <c:pt idx="648">
                  <c:v>-10.555669999999999</c:v>
                </c:pt>
                <c:pt idx="649">
                  <c:v>-10.56657</c:v>
                </c:pt>
                <c:pt idx="650">
                  <c:v>-10.578049999999999</c:v>
                </c:pt>
                <c:pt idx="651">
                  <c:v>-10.5901</c:v>
                </c:pt>
                <c:pt idx="652">
                  <c:v>-10.60276</c:v>
                </c:pt>
                <c:pt idx="653">
                  <c:v>-10.61605</c:v>
                </c:pt>
                <c:pt idx="654">
                  <c:v>-10.62998</c:v>
                </c:pt>
                <c:pt idx="655">
                  <c:v>-10.644590000000001</c:v>
                </c:pt>
                <c:pt idx="656">
                  <c:v>-10.659890000000001</c:v>
                </c:pt>
                <c:pt idx="657">
                  <c:v>-10.67591</c:v>
                </c:pt>
                <c:pt idx="658">
                  <c:v>-10.692679999999999</c:v>
                </c:pt>
                <c:pt idx="659">
                  <c:v>-10.71022</c:v>
                </c:pt>
                <c:pt idx="660">
                  <c:v>-10.72856</c:v>
                </c:pt>
                <c:pt idx="661">
                  <c:v>-10.747730000000001</c:v>
                </c:pt>
                <c:pt idx="662">
                  <c:v>-10.767760000000001</c:v>
                </c:pt>
                <c:pt idx="663">
                  <c:v>-10.788690000000001</c:v>
                </c:pt>
                <c:pt idx="664">
                  <c:v>-10.810549999999999</c:v>
                </c:pt>
                <c:pt idx="665">
                  <c:v>-10.83338</c:v>
                </c:pt>
                <c:pt idx="666">
                  <c:v>-10.857200000000001</c:v>
                </c:pt>
                <c:pt idx="667">
                  <c:v>-10.882070000000001</c:v>
                </c:pt>
                <c:pt idx="668">
                  <c:v>-10.908010000000001</c:v>
                </c:pt>
                <c:pt idx="669">
                  <c:v>-10.935079999999999</c:v>
                </c:pt>
                <c:pt idx="670">
                  <c:v>-10.96332</c:v>
                </c:pt>
                <c:pt idx="671">
                  <c:v>-10.99277</c:v>
                </c:pt>
                <c:pt idx="672">
                  <c:v>-11.023479999999999</c:v>
                </c:pt>
                <c:pt idx="673">
                  <c:v>-11.05551</c:v>
                </c:pt>
                <c:pt idx="674">
                  <c:v>-11.08891</c:v>
                </c:pt>
                <c:pt idx="675">
                  <c:v>-11.12374</c:v>
                </c:pt>
                <c:pt idx="676">
                  <c:v>-11.16005</c:v>
                </c:pt>
                <c:pt idx="677">
                  <c:v>-11.19791</c:v>
                </c:pt>
                <c:pt idx="678">
                  <c:v>-11.23738</c:v>
                </c:pt>
                <c:pt idx="679">
                  <c:v>-11.27853</c:v>
                </c:pt>
                <c:pt idx="680">
                  <c:v>-11.32145</c:v>
                </c:pt>
                <c:pt idx="681">
                  <c:v>-11.36619</c:v>
                </c:pt>
                <c:pt idx="682">
                  <c:v>-11.412839999999999</c:v>
                </c:pt>
                <c:pt idx="683">
                  <c:v>-11.461499999999999</c:v>
                </c:pt>
                <c:pt idx="684">
                  <c:v>-11.512230000000001</c:v>
                </c:pt>
                <c:pt idx="685">
                  <c:v>-11.565149999999999</c:v>
                </c:pt>
                <c:pt idx="686">
                  <c:v>-11.62035</c:v>
                </c:pt>
                <c:pt idx="687">
                  <c:v>-11.67792</c:v>
                </c:pt>
                <c:pt idx="688">
                  <c:v>-11.73798</c:v>
                </c:pt>
                <c:pt idx="689">
                  <c:v>-11.800649999999999</c:v>
                </c:pt>
                <c:pt idx="690">
                  <c:v>-11.86603</c:v>
                </c:pt>
                <c:pt idx="691">
                  <c:v>-11.93427</c:v>
                </c:pt>
                <c:pt idx="692">
                  <c:v>-12.00549</c:v>
                </c:pt>
                <c:pt idx="693">
                  <c:v>-12.079829999999999</c:v>
                </c:pt>
                <c:pt idx="694">
                  <c:v>-12.15743</c:v>
                </c:pt>
                <c:pt idx="695">
                  <c:v>-12.23845</c:v>
                </c:pt>
                <c:pt idx="696">
                  <c:v>-12.32305</c:v>
                </c:pt>
                <c:pt idx="697">
                  <c:v>-12.4114</c:v>
                </c:pt>
                <c:pt idx="698">
                  <c:v>-12.50365</c:v>
                </c:pt>
                <c:pt idx="699">
                  <c:v>-12.6</c:v>
                </c:pt>
                <c:pt idx="700">
                  <c:v>-12.70063</c:v>
                </c:pt>
                <c:pt idx="701">
                  <c:v>-12.805709999999999</c:v>
                </c:pt>
                <c:pt idx="702">
                  <c:v>-12.91544</c:v>
                </c:pt>
                <c:pt idx="703">
                  <c:v>-13.03002</c:v>
                </c:pt>
                <c:pt idx="704">
                  <c:v>-13.14964</c:v>
                </c:pt>
                <c:pt idx="705">
                  <c:v>-13.27449</c:v>
                </c:pt>
                <c:pt idx="706">
                  <c:v>-13.40476</c:v>
                </c:pt>
                <c:pt idx="707">
                  <c:v>-13.54064</c:v>
                </c:pt>
                <c:pt idx="708">
                  <c:v>-13.682320000000001</c:v>
                </c:pt>
                <c:pt idx="709">
                  <c:v>-13.829940000000001</c:v>
                </c:pt>
                <c:pt idx="710">
                  <c:v>-13.98367</c:v>
                </c:pt>
                <c:pt idx="711">
                  <c:v>-14.14364</c:v>
                </c:pt>
                <c:pt idx="712">
                  <c:v>-14.30993</c:v>
                </c:pt>
                <c:pt idx="713">
                  <c:v>-14.4826</c:v>
                </c:pt>
                <c:pt idx="714">
                  <c:v>-14.66168</c:v>
                </c:pt>
                <c:pt idx="715">
                  <c:v>-14.847099999999999</c:v>
                </c:pt>
                <c:pt idx="716">
                  <c:v>-15.03877</c:v>
                </c:pt>
                <c:pt idx="717">
                  <c:v>-15.23649</c:v>
                </c:pt>
                <c:pt idx="718">
                  <c:v>-15.439970000000001</c:v>
                </c:pt>
                <c:pt idx="719">
                  <c:v>-15.648860000000001</c:v>
                </c:pt>
                <c:pt idx="720">
                  <c:v>-15.862690000000001</c:v>
                </c:pt>
                <c:pt idx="721">
                  <c:v>-16.0809</c:v>
                </c:pt>
                <c:pt idx="722">
                  <c:v>-16.302810000000001</c:v>
                </c:pt>
                <c:pt idx="723">
                  <c:v>-16.52768</c:v>
                </c:pt>
                <c:pt idx="724">
                  <c:v>-16.754650000000002</c:v>
                </c:pt>
                <c:pt idx="725">
                  <c:v>-16.982810000000001</c:v>
                </c:pt>
                <c:pt idx="726">
                  <c:v>-17.211130000000001</c:v>
                </c:pt>
                <c:pt idx="727">
                  <c:v>-17.438559999999999</c:v>
                </c:pt>
                <c:pt idx="728">
                  <c:v>-17.66395</c:v>
                </c:pt>
                <c:pt idx="729">
                  <c:v>-17.886109999999999</c:v>
                </c:pt>
                <c:pt idx="730">
                  <c:v>-18.1038</c:v>
                </c:pt>
                <c:pt idx="731">
                  <c:v>-18.315719999999999</c:v>
                </c:pt>
                <c:pt idx="732">
                  <c:v>-18.52055</c:v>
                </c:pt>
                <c:pt idx="733">
                  <c:v>-18.716889999999999</c:v>
                </c:pt>
                <c:pt idx="734">
                  <c:v>-18.90334</c:v>
                </c:pt>
                <c:pt idx="735">
                  <c:v>-19.078430000000001</c:v>
                </c:pt>
                <c:pt idx="736">
                  <c:v>-19.240659999999998</c:v>
                </c:pt>
                <c:pt idx="737">
                  <c:v>-19.38851</c:v>
                </c:pt>
                <c:pt idx="738">
                  <c:v>-19.520420000000001</c:v>
                </c:pt>
                <c:pt idx="739">
                  <c:v>-19.634820000000001</c:v>
                </c:pt>
                <c:pt idx="740">
                  <c:v>-19.730129999999999</c:v>
                </c:pt>
                <c:pt idx="741">
                  <c:v>-19.804790000000001</c:v>
                </c:pt>
                <c:pt idx="742">
                  <c:v>-19.857240000000001</c:v>
                </c:pt>
                <c:pt idx="743">
                  <c:v>-19.88597</c:v>
                </c:pt>
                <c:pt idx="744">
                  <c:v>-19.88954</c:v>
                </c:pt>
                <c:pt idx="745">
                  <c:v>-19.866589999999999</c:v>
                </c:pt>
                <c:pt idx="746">
                  <c:v>-19.815840000000001</c:v>
                </c:pt>
                <c:pt idx="747">
                  <c:v>-19.736160000000002</c:v>
                </c:pt>
                <c:pt idx="748">
                  <c:v>-19.626580000000001</c:v>
                </c:pt>
                <c:pt idx="749">
                  <c:v>-19.48629</c:v>
                </c:pt>
                <c:pt idx="750">
                  <c:v>-19.31467</c:v>
                </c:pt>
                <c:pt idx="751">
                  <c:v>-19.11131</c:v>
                </c:pt>
                <c:pt idx="752">
                  <c:v>-18.876059999999999</c:v>
                </c:pt>
                <c:pt idx="753">
                  <c:v>-18.60896</c:v>
                </c:pt>
                <c:pt idx="754">
                  <c:v>-18.310320000000001</c:v>
                </c:pt>
                <c:pt idx="755">
                  <c:v>-17.980709999999998</c:v>
                </c:pt>
                <c:pt idx="756">
                  <c:v>-17.62096</c:v>
                </c:pt>
                <c:pt idx="757">
                  <c:v>-17.232130000000002</c:v>
                </c:pt>
                <c:pt idx="758">
                  <c:v>-16.815570000000001</c:v>
                </c:pt>
                <c:pt idx="759">
                  <c:v>-16.372859999999999</c:v>
                </c:pt>
                <c:pt idx="760">
                  <c:v>-15.90583</c:v>
                </c:pt>
                <c:pt idx="761">
                  <c:v>-15.416539999999999</c:v>
                </c:pt>
                <c:pt idx="762">
                  <c:v>-14.90724</c:v>
                </c:pt>
                <c:pt idx="763">
                  <c:v>-14.380409999999999</c:v>
                </c:pt>
                <c:pt idx="764">
                  <c:v>-13.83864</c:v>
                </c:pt>
                <c:pt idx="765">
                  <c:v>-13.28468</c:v>
                </c:pt>
                <c:pt idx="766">
                  <c:v>-12.72137</c:v>
                </c:pt>
                <c:pt idx="767">
                  <c:v>-12.15161</c:v>
                </c:pt>
                <c:pt idx="768">
                  <c:v>-11.578329999999999</c:v>
                </c:pt>
                <c:pt idx="769">
                  <c:v>-11.00445</c:v>
                </c:pt>
                <c:pt idx="770">
                  <c:v>-10.43282</c:v>
                </c:pt>
                <c:pt idx="771">
                  <c:v>-9.8662480000000006</c:v>
                </c:pt>
                <c:pt idx="772">
                  <c:v>-9.3073949999999996</c:v>
                </c:pt>
                <c:pt idx="773">
                  <c:v>-8.7588059999999999</c:v>
                </c:pt>
                <c:pt idx="774">
                  <c:v>-8.2228630000000003</c:v>
                </c:pt>
                <c:pt idx="775">
                  <c:v>-7.7017749999999996</c:v>
                </c:pt>
                <c:pt idx="776">
                  <c:v>-7.1975699999999998</c:v>
                </c:pt>
                <c:pt idx="777">
                  <c:v>-6.7120879999999996</c:v>
                </c:pt>
                <c:pt idx="778">
                  <c:v>-6.2469789999999996</c:v>
                </c:pt>
                <c:pt idx="779">
                  <c:v>-5.8037070000000002</c:v>
                </c:pt>
                <c:pt idx="780">
                  <c:v>-5.3835519999999999</c:v>
                </c:pt>
                <c:pt idx="781">
                  <c:v>-4.9876139999999998</c:v>
                </c:pt>
                <c:pt idx="782">
                  <c:v>-4.616816</c:v>
                </c:pt>
                <c:pt idx="783">
                  <c:v>-4.2718999999999996</c:v>
                </c:pt>
                <c:pt idx="784">
                  <c:v>-3.9534319999999998</c:v>
                </c:pt>
                <c:pt idx="785">
                  <c:v>-3.6617929999999999</c:v>
                </c:pt>
                <c:pt idx="786">
                  <c:v>-3.3971749999999998</c:v>
                </c:pt>
                <c:pt idx="787">
                  <c:v>-3.1595770000000001</c:v>
                </c:pt>
                <c:pt idx="788">
                  <c:v>-2.948798</c:v>
                </c:pt>
                <c:pt idx="789">
                  <c:v>-2.7644340000000001</c:v>
                </c:pt>
                <c:pt idx="790">
                  <c:v>-2.6058759999999999</c:v>
                </c:pt>
                <c:pt idx="791">
                  <c:v>-2.472315</c:v>
                </c:pt>
                <c:pt idx="792">
                  <c:v>-2.362746</c:v>
                </c:pt>
                <c:pt idx="793">
                  <c:v>-2.2759870000000002</c:v>
                </c:pt>
                <c:pt idx="794">
                  <c:v>-2.2106919999999999</c:v>
                </c:pt>
                <c:pt idx="795">
                  <c:v>-2.165378</c:v>
                </c:pt>
                <c:pt idx="796">
                  <c:v>-2.1384470000000002</c:v>
                </c:pt>
                <c:pt idx="797">
                  <c:v>-2.1282230000000002</c:v>
                </c:pt>
                <c:pt idx="798">
                  <c:v>-2.1329829999999999</c:v>
                </c:pt>
                <c:pt idx="799">
                  <c:v>-2.1509879999999999</c:v>
                </c:pt>
                <c:pt idx="800">
                  <c:v>-2.1805189999999999</c:v>
                </c:pt>
                <c:pt idx="801">
                  <c:v>-2.2199059999999999</c:v>
                </c:pt>
                <c:pt idx="802">
                  <c:v>-2.2675559999999999</c:v>
                </c:pt>
                <c:pt idx="803">
                  <c:v>-2.3219780000000001</c:v>
                </c:pt>
                <c:pt idx="804">
                  <c:v>-2.3817970000000002</c:v>
                </c:pt>
                <c:pt idx="805">
                  <c:v>-2.4457710000000001</c:v>
                </c:pt>
                <c:pt idx="806">
                  <c:v>-2.5127929999999998</c:v>
                </c:pt>
                <c:pt idx="807">
                  <c:v>-2.58189</c:v>
                </c:pt>
                <c:pt idx="808">
                  <c:v>-2.6522220000000001</c:v>
                </c:pt>
                <c:pt idx="809">
                  <c:v>-2.723068</c:v>
                </c:pt>
                <c:pt idx="810">
                  <c:v>-2.7938130000000001</c:v>
                </c:pt>
                <c:pt idx="811">
                  <c:v>-2.863934</c:v>
                </c:pt>
                <c:pt idx="812">
                  <c:v>-2.9329809999999998</c:v>
                </c:pt>
                <c:pt idx="813">
                  <c:v>-3.0005630000000001</c:v>
                </c:pt>
                <c:pt idx="814">
                  <c:v>-3.066338</c:v>
                </c:pt>
                <c:pt idx="815">
                  <c:v>-3.1299990000000002</c:v>
                </c:pt>
                <c:pt idx="816">
                  <c:v>-3.191265</c:v>
                </c:pt>
                <c:pt idx="817">
                  <c:v>-3.2498749999999998</c:v>
                </c:pt>
                <c:pt idx="818">
                  <c:v>-3.3055840000000001</c:v>
                </c:pt>
                <c:pt idx="819">
                  <c:v>-3.3581599999999998</c:v>
                </c:pt>
                <c:pt idx="820">
                  <c:v>-3.4073880000000001</c:v>
                </c:pt>
                <c:pt idx="821">
                  <c:v>-3.4530639999999999</c:v>
                </c:pt>
                <c:pt idx="822">
                  <c:v>-3.4950049999999999</c:v>
                </c:pt>
                <c:pt idx="823">
                  <c:v>-3.5330490000000001</c:v>
                </c:pt>
                <c:pt idx="824">
                  <c:v>-3.5670609999999998</c:v>
                </c:pt>
                <c:pt idx="825">
                  <c:v>-3.5969359999999999</c:v>
                </c:pt>
                <c:pt idx="826">
                  <c:v>-3.6226029999999998</c:v>
                </c:pt>
                <c:pt idx="827">
                  <c:v>-3.644031</c:v>
                </c:pt>
                <c:pt idx="828">
                  <c:v>-3.6612269999999998</c:v>
                </c:pt>
                <c:pt idx="829">
                  <c:v>-3.6742400000000002</c:v>
                </c:pt>
                <c:pt idx="830">
                  <c:v>-3.6831580000000002</c:v>
                </c:pt>
                <c:pt idx="831">
                  <c:v>-3.688107</c:v>
                </c:pt>
                <c:pt idx="832">
                  <c:v>-3.6892510000000001</c:v>
                </c:pt>
                <c:pt idx="833">
                  <c:v>-3.6867839999999998</c:v>
                </c:pt>
                <c:pt idx="834">
                  <c:v>-3.6809280000000002</c:v>
                </c:pt>
                <c:pt idx="835">
                  <c:v>-3.6719300000000001</c:v>
                </c:pt>
                <c:pt idx="836">
                  <c:v>-3.6600540000000001</c:v>
                </c:pt>
                <c:pt idx="837">
                  <c:v>-3.6455769999999998</c:v>
                </c:pt>
                <c:pt idx="838">
                  <c:v>-3.628784</c:v>
                </c:pt>
                <c:pt idx="839">
                  <c:v>-3.6099619999999999</c:v>
                </c:pt>
                <c:pt idx="840">
                  <c:v>-3.5893999999999999</c:v>
                </c:pt>
                <c:pt idx="841">
                  <c:v>-3.5673859999999999</c:v>
                </c:pt>
                <c:pt idx="842">
                  <c:v>-3.5442049999999998</c:v>
                </c:pt>
                <c:pt idx="843">
                  <c:v>-3.5201349999999998</c:v>
                </c:pt>
                <c:pt idx="844">
                  <c:v>-3.4954499999999999</c:v>
                </c:pt>
                <c:pt idx="845">
                  <c:v>-3.470418</c:v>
                </c:pt>
                <c:pt idx="846">
                  <c:v>-3.4453019999999999</c:v>
                </c:pt>
                <c:pt idx="847">
                  <c:v>-3.4203600000000001</c:v>
                </c:pt>
                <c:pt idx="848">
                  <c:v>-3.3958469999999998</c:v>
                </c:pt>
                <c:pt idx="849">
                  <c:v>-3.3720129999999999</c:v>
                </c:pt>
                <c:pt idx="850">
                  <c:v>-3.3490989999999998</c:v>
                </c:pt>
                <c:pt idx="851">
                  <c:v>-3.3273410000000001</c:v>
                </c:pt>
                <c:pt idx="852">
                  <c:v>-3.3069660000000001</c:v>
                </c:pt>
                <c:pt idx="853">
                  <c:v>-3.288189</c:v>
                </c:pt>
                <c:pt idx="854">
                  <c:v>-3.2712080000000001</c:v>
                </c:pt>
                <c:pt idx="855">
                  <c:v>-3.2562030000000002</c:v>
                </c:pt>
                <c:pt idx="856">
                  <c:v>-3.2433299999999998</c:v>
                </c:pt>
                <c:pt idx="857">
                  <c:v>-3.2327159999999999</c:v>
                </c:pt>
                <c:pt idx="858">
                  <c:v>-3.224459</c:v>
                </c:pt>
                <c:pt idx="859">
                  <c:v>-3.2186279999999998</c:v>
                </c:pt>
                <c:pt idx="860">
                  <c:v>-3.2152530000000001</c:v>
                </c:pt>
                <c:pt idx="861">
                  <c:v>-3.2143359999999999</c:v>
                </c:pt>
                <c:pt idx="862">
                  <c:v>-3.2158410000000002</c:v>
                </c:pt>
                <c:pt idx="863">
                  <c:v>-3.219703</c:v>
                </c:pt>
                <c:pt idx="864">
                  <c:v>-3.2258260000000001</c:v>
                </c:pt>
                <c:pt idx="865">
                  <c:v>-3.234086</c:v>
                </c:pt>
                <c:pt idx="866">
                  <c:v>-3.2443369999999998</c:v>
                </c:pt>
                <c:pt idx="867">
                  <c:v>-3.2564129999999998</c:v>
                </c:pt>
                <c:pt idx="868">
                  <c:v>-3.2701319999999998</c:v>
                </c:pt>
                <c:pt idx="869">
                  <c:v>-3.2853020000000002</c:v>
                </c:pt>
                <c:pt idx="870">
                  <c:v>-3.301723</c:v>
                </c:pt>
                <c:pt idx="871">
                  <c:v>-3.3191890000000002</c:v>
                </c:pt>
                <c:pt idx="872">
                  <c:v>-3.3374890000000001</c:v>
                </c:pt>
                <c:pt idx="873">
                  <c:v>-3.356414</c:v>
                </c:pt>
                <c:pt idx="874">
                  <c:v>-3.3757540000000001</c:v>
                </c:pt>
                <c:pt idx="875">
                  <c:v>-3.3953030000000002</c:v>
                </c:pt>
                <c:pt idx="876">
                  <c:v>-3.4148529999999999</c:v>
                </c:pt>
                <c:pt idx="877">
                  <c:v>-3.434199</c:v>
                </c:pt>
                <c:pt idx="878">
                  <c:v>-3.4531320000000001</c:v>
                </c:pt>
                <c:pt idx="879">
                  <c:v>-3.4714489999999998</c:v>
                </c:pt>
                <c:pt idx="880">
                  <c:v>-3.488947</c:v>
                </c:pt>
                <c:pt idx="881">
                  <c:v>-3.5054249999999998</c:v>
                </c:pt>
                <c:pt idx="882">
                  <c:v>-3.520683</c:v>
                </c:pt>
                <c:pt idx="883">
                  <c:v>-3.5345240000000002</c:v>
                </c:pt>
                <c:pt idx="884">
                  <c:v>-3.5467569999999999</c:v>
                </c:pt>
                <c:pt idx="885">
                  <c:v>-3.5571969999999999</c:v>
                </c:pt>
                <c:pt idx="886">
                  <c:v>-3.5656720000000002</c:v>
                </c:pt>
                <c:pt idx="887">
                  <c:v>-3.5720239999999999</c:v>
                </c:pt>
                <c:pt idx="888">
                  <c:v>-3.5761120000000002</c:v>
                </c:pt>
                <c:pt idx="889">
                  <c:v>-3.5778159999999999</c:v>
                </c:pt>
                <c:pt idx="890">
                  <c:v>-3.5770420000000001</c:v>
                </c:pt>
                <c:pt idx="891">
                  <c:v>-3.5737230000000002</c:v>
                </c:pt>
                <c:pt idx="892">
                  <c:v>-3.5678200000000002</c:v>
                </c:pt>
                <c:pt idx="893">
                  <c:v>-3.559329</c:v>
                </c:pt>
                <c:pt idx="894">
                  <c:v>-3.5482719999999999</c:v>
                </c:pt>
                <c:pt idx="895">
                  <c:v>-3.5347059999999999</c:v>
                </c:pt>
                <c:pt idx="896">
                  <c:v>-3.5187170000000001</c:v>
                </c:pt>
                <c:pt idx="897">
                  <c:v>-3.5004179999999998</c:v>
                </c:pt>
                <c:pt idx="898">
                  <c:v>-3.4799440000000001</c:v>
                </c:pt>
                <c:pt idx="899">
                  <c:v>-3.4574539999999998</c:v>
                </c:pt>
                <c:pt idx="900">
                  <c:v>-3.4331239999999998</c:v>
                </c:pt>
                <c:pt idx="901">
                  <c:v>-3.4071419999999999</c:v>
                </c:pt>
                <c:pt idx="902">
                  <c:v>-3.3797109999999999</c:v>
                </c:pt>
                <c:pt idx="903">
                  <c:v>-3.3510360000000001</c:v>
                </c:pt>
                <c:pt idx="904">
                  <c:v>-3.321329</c:v>
                </c:pt>
                <c:pt idx="905">
                  <c:v>-3.2908019999999998</c:v>
                </c:pt>
                <c:pt idx="906">
                  <c:v>-3.2596729999999998</c:v>
                </c:pt>
                <c:pt idx="907">
                  <c:v>-3.2281580000000001</c:v>
                </c:pt>
                <c:pt idx="908">
                  <c:v>-3.1964779999999999</c:v>
                </c:pt>
                <c:pt idx="909">
                  <c:v>-3.1648540000000001</c:v>
                </c:pt>
                <c:pt idx="910">
                  <c:v>-3.1335069999999998</c:v>
                </c:pt>
                <c:pt idx="911">
                  <c:v>-3.1026600000000002</c:v>
                </c:pt>
                <c:pt idx="912">
                  <c:v>-3.0725359999999999</c:v>
                </c:pt>
                <c:pt idx="913">
                  <c:v>-3.043358</c:v>
                </c:pt>
                <c:pt idx="914">
                  <c:v>-3.0153490000000001</c:v>
                </c:pt>
                <c:pt idx="915">
                  <c:v>-2.9887260000000002</c:v>
                </c:pt>
                <c:pt idx="916">
                  <c:v>-2.9637020000000001</c:v>
                </c:pt>
                <c:pt idx="917">
                  <c:v>-2.94048</c:v>
                </c:pt>
                <c:pt idx="918">
                  <c:v>-2.9192480000000001</c:v>
                </c:pt>
                <c:pt idx="919">
                  <c:v>-2.9001769999999998</c:v>
                </c:pt>
                <c:pt idx="920">
                  <c:v>-2.8834170000000001</c:v>
                </c:pt>
                <c:pt idx="921">
                  <c:v>-2.8690910000000001</c:v>
                </c:pt>
                <c:pt idx="922">
                  <c:v>-2.857294</c:v>
                </c:pt>
                <c:pt idx="923">
                  <c:v>-2.848087</c:v>
                </c:pt>
                <c:pt idx="924">
                  <c:v>-2.8414969999999999</c:v>
                </c:pt>
                <c:pt idx="925">
                  <c:v>-2.8375180000000002</c:v>
                </c:pt>
                <c:pt idx="926">
                  <c:v>-2.8361109999999998</c:v>
                </c:pt>
                <c:pt idx="927">
                  <c:v>-2.8372039999999998</c:v>
                </c:pt>
                <c:pt idx="928">
                  <c:v>-2.8406959999999999</c:v>
                </c:pt>
                <c:pt idx="929">
                  <c:v>-2.8464589999999999</c:v>
                </c:pt>
                <c:pt idx="930">
                  <c:v>-2.8543409999999998</c:v>
                </c:pt>
                <c:pt idx="931">
                  <c:v>-2.8641700000000001</c:v>
                </c:pt>
                <c:pt idx="932">
                  <c:v>-2.8757600000000001</c:v>
                </c:pt>
                <c:pt idx="933">
                  <c:v>-2.8889119999999999</c:v>
                </c:pt>
                <c:pt idx="934">
                  <c:v>-2.9034200000000001</c:v>
                </c:pt>
                <c:pt idx="935">
                  <c:v>-2.919073</c:v>
                </c:pt>
                <c:pt idx="936">
                  <c:v>-2.935654</c:v>
                </c:pt>
                <c:pt idx="937">
                  <c:v>-2.9529459999999998</c:v>
                </c:pt>
                <c:pt idx="938">
                  <c:v>-2.9707270000000001</c:v>
                </c:pt>
                <c:pt idx="939">
                  <c:v>-2.9887760000000001</c:v>
                </c:pt>
                <c:pt idx="940">
                  <c:v>-3.006872</c:v>
                </c:pt>
                <c:pt idx="941">
                  <c:v>-3.0247920000000001</c:v>
                </c:pt>
                <c:pt idx="942">
                  <c:v>-3.0423119999999999</c:v>
                </c:pt>
                <c:pt idx="943">
                  <c:v>-3.0592079999999999</c:v>
                </c:pt>
                <c:pt idx="944">
                  <c:v>-3.0752549999999998</c:v>
                </c:pt>
                <c:pt idx="945">
                  <c:v>-3.0902319999999999</c:v>
                </c:pt>
                <c:pt idx="946">
                  <c:v>-3.1039189999999999</c:v>
                </c:pt>
                <c:pt idx="947">
                  <c:v>-3.1161050000000001</c:v>
                </c:pt>
                <c:pt idx="948">
                  <c:v>-3.1265830000000001</c:v>
                </c:pt>
                <c:pt idx="949">
                  <c:v>-3.1351619999999998</c:v>
                </c:pt>
                <c:pt idx="950">
                  <c:v>-3.141664</c:v>
                </c:pt>
                <c:pt idx="951">
                  <c:v>-3.1459320000000002</c:v>
                </c:pt>
                <c:pt idx="952">
                  <c:v>-3.147834</c:v>
                </c:pt>
                <c:pt idx="953">
                  <c:v>-3.147265</c:v>
                </c:pt>
                <c:pt idx="954">
                  <c:v>-3.1441479999999999</c:v>
                </c:pt>
                <c:pt idx="955">
                  <c:v>-3.138442</c:v>
                </c:pt>
                <c:pt idx="956">
                  <c:v>-3.1301369999999999</c:v>
                </c:pt>
                <c:pt idx="957">
                  <c:v>-3.119256</c:v>
                </c:pt>
                <c:pt idx="958">
                  <c:v>-3.1058569999999999</c:v>
                </c:pt>
                <c:pt idx="959">
                  <c:v>-3.0900280000000002</c:v>
                </c:pt>
                <c:pt idx="960">
                  <c:v>-3.071888</c:v>
                </c:pt>
                <c:pt idx="961">
                  <c:v>-3.0515819999999998</c:v>
                </c:pt>
                <c:pt idx="962">
                  <c:v>-3.0292789999999998</c:v>
                </c:pt>
                <c:pt idx="963">
                  <c:v>-3.005166</c:v>
                </c:pt>
                <c:pt idx="964">
                  <c:v>-2.9794429999999998</c:v>
                </c:pt>
                <c:pt idx="965">
                  <c:v>-2.9523239999999999</c:v>
                </c:pt>
                <c:pt idx="966">
                  <c:v>-2.9240270000000002</c:v>
                </c:pt>
                <c:pt idx="967">
                  <c:v>-2.8947799999999999</c:v>
                </c:pt>
                <c:pt idx="968">
                  <c:v>-2.8648099999999999</c:v>
                </c:pt>
                <c:pt idx="969">
                  <c:v>-2.834346</c:v>
                </c:pt>
                <c:pt idx="970">
                  <c:v>-2.803617</c:v>
                </c:pt>
                <c:pt idx="971">
                  <c:v>-2.77285</c:v>
                </c:pt>
                <c:pt idx="972">
                  <c:v>-2.7422719999999998</c:v>
                </c:pt>
                <c:pt idx="973">
                  <c:v>-2.712107</c:v>
                </c:pt>
                <c:pt idx="974">
                  <c:v>-2.6825809999999999</c:v>
                </c:pt>
                <c:pt idx="975">
                  <c:v>-2.6539139999999999</c:v>
                </c:pt>
                <c:pt idx="976">
                  <c:v>-2.6263269999999999</c:v>
                </c:pt>
                <c:pt idx="977">
                  <c:v>-2.600034</c:v>
                </c:pt>
                <c:pt idx="978">
                  <c:v>-2.5752429999999999</c:v>
                </c:pt>
                <c:pt idx="979">
                  <c:v>-2.5521579999999999</c:v>
                </c:pt>
                <c:pt idx="980">
                  <c:v>-2.5309740000000001</c:v>
                </c:pt>
                <c:pt idx="981">
                  <c:v>-2.511873</c:v>
                </c:pt>
                <c:pt idx="982">
                  <c:v>-2.4950220000000001</c:v>
                </c:pt>
                <c:pt idx="983">
                  <c:v>-2.4805679999999999</c:v>
                </c:pt>
                <c:pt idx="984">
                  <c:v>-2.4686340000000002</c:v>
                </c:pt>
                <c:pt idx="985">
                  <c:v>-2.4593210000000001</c:v>
                </c:pt>
                <c:pt idx="986">
                  <c:v>-2.4526979999999998</c:v>
                </c:pt>
                <c:pt idx="987">
                  <c:v>-2.448807</c:v>
                </c:pt>
                <c:pt idx="988">
                  <c:v>-2.4476550000000001</c:v>
                </c:pt>
                <c:pt idx="989">
                  <c:v>-2.4492159999999998</c:v>
                </c:pt>
                <c:pt idx="990">
                  <c:v>-2.45343</c:v>
                </c:pt>
                <c:pt idx="991">
                  <c:v>-2.4602080000000002</c:v>
                </c:pt>
                <c:pt idx="992">
                  <c:v>-2.4694250000000002</c:v>
                </c:pt>
                <c:pt idx="993">
                  <c:v>-2.480934</c:v>
                </c:pt>
                <c:pt idx="994">
                  <c:v>-2.4945629999999999</c:v>
                </c:pt>
                <c:pt idx="995">
                  <c:v>-2.5101170000000002</c:v>
                </c:pt>
                <c:pt idx="996">
                  <c:v>-2.5273880000000002</c:v>
                </c:pt>
                <c:pt idx="997">
                  <c:v>-2.5461550000000002</c:v>
                </c:pt>
                <c:pt idx="998">
                  <c:v>-2.5661849999999999</c:v>
                </c:pt>
                <c:pt idx="999">
                  <c:v>-2.5872389999999998</c:v>
                </c:pt>
                <c:pt idx="1000">
                  <c:v>-2.609076</c:v>
                </c:pt>
                <c:pt idx="1001">
                  <c:v>-2.6314510000000002</c:v>
                </c:pt>
                <c:pt idx="1002">
                  <c:v>-2.654118</c:v>
                </c:pt>
                <c:pt idx="1003">
                  <c:v>-2.6768260000000001</c:v>
                </c:pt>
                <c:pt idx="1004">
                  <c:v>-2.6993269999999998</c:v>
                </c:pt>
                <c:pt idx="1005">
                  <c:v>-2.7213690000000001</c:v>
                </c:pt>
                <c:pt idx="1006">
                  <c:v>-2.7427049999999999</c:v>
                </c:pt>
                <c:pt idx="1007">
                  <c:v>-2.7630859999999999</c:v>
                </c:pt>
                <c:pt idx="1008">
                  <c:v>-2.7822680000000002</c:v>
                </c:pt>
                <c:pt idx="1009">
                  <c:v>-2.8000080000000001</c:v>
                </c:pt>
                <c:pt idx="1010">
                  <c:v>-2.816074</c:v>
                </c:pt>
                <c:pt idx="1011">
                  <c:v>-2.8302390000000002</c:v>
                </c:pt>
                <c:pt idx="1012">
                  <c:v>-2.8422939999999999</c:v>
                </c:pt>
                <c:pt idx="1013">
                  <c:v>-2.8520460000000001</c:v>
                </c:pt>
                <c:pt idx="1014">
                  <c:v>-2.859324</c:v>
                </c:pt>
                <c:pt idx="1015">
                  <c:v>-2.8639839999999999</c:v>
                </c:pt>
                <c:pt idx="1016">
                  <c:v>-2.86591</c:v>
                </c:pt>
                <c:pt idx="1017">
                  <c:v>-2.8650199999999999</c:v>
                </c:pt>
                <c:pt idx="1018">
                  <c:v>-2.8612660000000001</c:v>
                </c:pt>
                <c:pt idx="1019">
                  <c:v>-2.854635</c:v>
                </c:pt>
                <c:pt idx="1020">
                  <c:v>-2.8451490000000002</c:v>
                </c:pt>
                <c:pt idx="1021">
                  <c:v>-2.8328679999999999</c:v>
                </c:pt>
                <c:pt idx="1022">
                  <c:v>-2.8178860000000001</c:v>
                </c:pt>
                <c:pt idx="1023">
                  <c:v>-2.8003260000000001</c:v>
                </c:pt>
                <c:pt idx="1024">
                  <c:v>-2.7803399999999998</c:v>
                </c:pt>
                <c:pt idx="1025">
                  <c:v>-2.7581069999999999</c:v>
                </c:pt>
                <c:pt idx="1026">
                  <c:v>-2.7338249999999999</c:v>
                </c:pt>
                <c:pt idx="1027">
                  <c:v>-2.7077110000000002</c:v>
                </c:pt>
                <c:pt idx="1028">
                  <c:v>-2.6799919999999999</c:v>
                </c:pt>
                <c:pt idx="1029">
                  <c:v>-2.6509079999999998</c:v>
                </c:pt>
                <c:pt idx="1030">
                  <c:v>-2.6207029999999998</c:v>
                </c:pt>
                <c:pt idx="1031">
                  <c:v>-2.589626</c:v>
                </c:pt>
                <c:pt idx="1032">
                  <c:v>-2.5579290000000001</c:v>
                </c:pt>
                <c:pt idx="1033">
                  <c:v>-2.5258639999999999</c:v>
                </c:pt>
                <c:pt idx="1034">
                  <c:v>-2.493687</c:v>
                </c:pt>
                <c:pt idx="1035">
                  <c:v>-2.461649</c:v>
                </c:pt>
                <c:pt idx="1036">
                  <c:v>-2.430002</c:v>
                </c:pt>
                <c:pt idx="1037">
                  <c:v>-2.3989929999999999</c:v>
                </c:pt>
                <c:pt idx="1038">
                  <c:v>-2.3688690000000001</c:v>
                </c:pt>
                <c:pt idx="1039">
                  <c:v>-2.3398680000000001</c:v>
                </c:pt>
                <c:pt idx="1040">
                  <c:v>-2.3122259999999999</c:v>
                </c:pt>
                <c:pt idx="1041">
                  <c:v>-2.2861639999999999</c:v>
                </c:pt>
                <c:pt idx="1042">
                  <c:v>-2.2618939999999998</c:v>
                </c:pt>
                <c:pt idx="1043">
                  <c:v>-2.2396090000000002</c:v>
                </c:pt>
                <c:pt idx="1044">
                  <c:v>-2.219484</c:v>
                </c:pt>
                <c:pt idx="1045">
                  <c:v>-2.2016719999999999</c:v>
                </c:pt>
                <c:pt idx="1046">
                  <c:v>-2.1862979999999999</c:v>
                </c:pt>
                <c:pt idx="1047">
                  <c:v>-2.1734580000000001</c:v>
                </c:pt>
                <c:pt idx="1048">
                  <c:v>-2.1632169999999999</c:v>
                </c:pt>
                <c:pt idx="1049">
                  <c:v>-2.155608</c:v>
                </c:pt>
                <c:pt idx="1050">
                  <c:v>-2.1506319999999999</c:v>
                </c:pt>
                <c:pt idx="1051">
                  <c:v>-2.1482549999999998</c:v>
                </c:pt>
                <c:pt idx="1052">
                  <c:v>-2.148415</c:v>
                </c:pt>
                <c:pt idx="1053">
                  <c:v>-2.1510180000000001</c:v>
                </c:pt>
                <c:pt idx="1054">
                  <c:v>-2.155948</c:v>
                </c:pt>
                <c:pt idx="1055">
                  <c:v>-2.1630600000000002</c:v>
                </c:pt>
                <c:pt idx="1056">
                  <c:v>-2.172193</c:v>
                </c:pt>
                <c:pt idx="1057">
                  <c:v>-2.1831680000000002</c:v>
                </c:pt>
                <c:pt idx="1058">
                  <c:v>-2.195792</c:v>
                </c:pt>
                <c:pt idx="1059">
                  <c:v>-2.2098640000000001</c:v>
                </c:pt>
                <c:pt idx="1060">
                  <c:v>-2.2251789999999998</c:v>
                </c:pt>
                <c:pt idx="1061">
                  <c:v>-2.2415250000000002</c:v>
                </c:pt>
                <c:pt idx="1062">
                  <c:v>-2.2586900000000001</c:v>
                </c:pt>
                <c:pt idx="1063">
                  <c:v>-2.2764600000000002</c:v>
                </c:pt>
                <c:pt idx="1064">
                  <c:v>-2.2946179999999998</c:v>
                </c:pt>
                <c:pt idx="1065">
                  <c:v>-2.312948</c:v>
                </c:pt>
                <c:pt idx="1066">
                  <c:v>-2.3312379999999999</c:v>
                </c:pt>
                <c:pt idx="1067">
                  <c:v>-2.3492730000000002</c:v>
                </c:pt>
                <c:pt idx="1068">
                  <c:v>-2.3668369999999999</c:v>
                </c:pt>
                <c:pt idx="1069">
                  <c:v>-2.383718</c:v>
                </c:pt>
                <c:pt idx="1070">
                  <c:v>-2.3997030000000001</c:v>
                </c:pt>
                <c:pt idx="1071">
                  <c:v>-2.4145840000000001</c:v>
                </c:pt>
                <c:pt idx="1072">
                  <c:v>-2.428159</c:v>
                </c:pt>
                <c:pt idx="1073">
                  <c:v>-2.440232</c:v>
                </c:pt>
                <c:pt idx="1074">
                  <c:v>-2.4506199999999998</c:v>
                </c:pt>
                <c:pt idx="1075">
                  <c:v>-2.4591509999999999</c:v>
                </c:pt>
                <c:pt idx="1076">
                  <c:v>-2.4656739999999999</c:v>
                </c:pt>
                <c:pt idx="1077">
                  <c:v>-2.470056</c:v>
                </c:pt>
                <c:pt idx="1078">
                  <c:v>-2.4721899999999999</c:v>
                </c:pt>
                <c:pt idx="1079">
                  <c:v>-2.4719980000000001</c:v>
                </c:pt>
                <c:pt idx="1080">
                  <c:v>-2.4694280000000002</c:v>
                </c:pt>
                <c:pt idx="1081">
                  <c:v>-2.464461</c:v>
                </c:pt>
                <c:pt idx="1082">
                  <c:v>-2.457109</c:v>
                </c:pt>
                <c:pt idx="1083">
                  <c:v>-2.4474130000000001</c:v>
                </c:pt>
                <c:pt idx="1084">
                  <c:v>-2.4354439999999999</c:v>
                </c:pt>
                <c:pt idx="1085">
                  <c:v>-2.421303</c:v>
                </c:pt>
                <c:pt idx="1086">
                  <c:v>-2.4051149999999999</c:v>
                </c:pt>
                <c:pt idx="1087">
                  <c:v>-2.3870239999999998</c:v>
                </c:pt>
                <c:pt idx="1088">
                  <c:v>-2.367197</c:v>
                </c:pt>
                <c:pt idx="1089">
                  <c:v>-2.345812</c:v>
                </c:pt>
                <c:pt idx="1090">
                  <c:v>-2.3230590000000002</c:v>
                </c:pt>
                <c:pt idx="1091">
                  <c:v>-2.2991359999999998</c:v>
                </c:pt>
                <c:pt idx="1092">
                  <c:v>-2.2742460000000002</c:v>
                </c:pt>
                <c:pt idx="1093">
                  <c:v>-2.2485940000000002</c:v>
                </c:pt>
                <c:pt idx="1094">
                  <c:v>-2.2223869999999999</c:v>
                </c:pt>
                <c:pt idx="1095">
                  <c:v>-2.1958310000000001</c:v>
                </c:pt>
                <c:pt idx="1096">
                  <c:v>-2.1691319999999998</c:v>
                </c:pt>
                <c:pt idx="1097">
                  <c:v>-2.1424970000000001</c:v>
                </c:pt>
                <c:pt idx="1098">
                  <c:v>-2.1161300000000001</c:v>
                </c:pt>
                <c:pt idx="1099">
                  <c:v>-2.0902349999999998</c:v>
                </c:pt>
                <c:pt idx="1100">
                  <c:v>-2.065016</c:v>
                </c:pt>
                <c:pt idx="1101">
                  <c:v>-2.0406719999999998</c:v>
                </c:pt>
                <c:pt idx="1102">
                  <c:v>-2.0174029999999998</c:v>
                </c:pt>
                <c:pt idx="1103">
                  <c:v>-1.9954050000000001</c:v>
                </c:pt>
                <c:pt idx="1104">
                  <c:v>-1.974866</c:v>
                </c:pt>
                <c:pt idx="1105">
                  <c:v>-1.9559679999999999</c:v>
                </c:pt>
                <c:pt idx="1106">
                  <c:v>-1.9388799999999999</c:v>
                </c:pt>
                <c:pt idx="1107">
                  <c:v>-1.923754</c:v>
                </c:pt>
                <c:pt idx="1108">
                  <c:v>-1.9107259999999999</c:v>
                </c:pt>
                <c:pt idx="1109">
                  <c:v>-1.8999090000000001</c:v>
                </c:pt>
                <c:pt idx="1110">
                  <c:v>-1.8913880000000001</c:v>
                </c:pt>
                <c:pt idx="1111">
                  <c:v>-1.885222</c:v>
                </c:pt>
                <c:pt idx="1112">
                  <c:v>-1.8814379999999999</c:v>
                </c:pt>
                <c:pt idx="1113">
                  <c:v>-1.8800349999999999</c:v>
                </c:pt>
                <c:pt idx="1114">
                  <c:v>-1.880978</c:v>
                </c:pt>
                <c:pt idx="1115">
                  <c:v>-1.8842019999999999</c:v>
                </c:pt>
                <c:pt idx="1116">
                  <c:v>-1.8896139999999999</c:v>
                </c:pt>
                <c:pt idx="1117">
                  <c:v>-1.897092</c:v>
                </c:pt>
                <c:pt idx="1118">
                  <c:v>-1.9064909999999999</c:v>
                </c:pt>
                <c:pt idx="1119">
                  <c:v>-1.9176470000000001</c:v>
                </c:pt>
                <c:pt idx="1120">
                  <c:v>-1.9303760000000001</c:v>
                </c:pt>
                <c:pt idx="1121">
                  <c:v>-1.944483</c:v>
                </c:pt>
                <c:pt idx="1122">
                  <c:v>-1.959759</c:v>
                </c:pt>
                <c:pt idx="1123">
                  <c:v>-1.9759930000000001</c:v>
                </c:pt>
                <c:pt idx="1124">
                  <c:v>-1.9929650000000001</c:v>
                </c:pt>
                <c:pt idx="1125">
                  <c:v>-2.0104579999999999</c:v>
                </c:pt>
                <c:pt idx="1126">
                  <c:v>-2.0282490000000002</c:v>
                </c:pt>
                <c:pt idx="1127">
                  <c:v>-2.0461200000000002</c:v>
                </c:pt>
                <c:pt idx="1128">
                  <c:v>-2.0638489999999998</c:v>
                </c:pt>
                <c:pt idx="1129">
                  <c:v>-2.0812210000000002</c:v>
                </c:pt>
                <c:pt idx="1130">
                  <c:v>-2.0980189999999999</c:v>
                </c:pt>
                <c:pt idx="1131">
                  <c:v>-2.1140289999999999</c:v>
                </c:pt>
                <c:pt idx="1132">
                  <c:v>-2.129041</c:v>
                </c:pt>
                <c:pt idx="1133">
                  <c:v>-2.1428470000000002</c:v>
                </c:pt>
                <c:pt idx="1134">
                  <c:v>-2.1552419999999999</c:v>
                </c:pt>
                <c:pt idx="1135">
                  <c:v>-2.166026</c:v>
                </c:pt>
                <c:pt idx="1136">
                  <c:v>-2.1750080000000001</c:v>
                </c:pt>
                <c:pt idx="1137">
                  <c:v>-2.1820029999999999</c:v>
                </c:pt>
                <c:pt idx="1138">
                  <c:v>-2.1868409999999998</c:v>
                </c:pt>
                <c:pt idx="1139">
                  <c:v>-2.1893630000000002</c:v>
                </c:pt>
                <c:pt idx="1140">
                  <c:v>-2.1894330000000002</c:v>
                </c:pt>
                <c:pt idx="1141">
                  <c:v>-2.1869320000000001</c:v>
                </c:pt>
                <c:pt idx="1142">
                  <c:v>-2.181772</c:v>
                </c:pt>
                <c:pt idx="1143">
                  <c:v>-2.1738879999999998</c:v>
                </c:pt>
                <c:pt idx="1144">
                  <c:v>-2.163246</c:v>
                </c:pt>
                <c:pt idx="1145">
                  <c:v>-2.1498460000000001</c:v>
                </c:pt>
                <c:pt idx="1146">
                  <c:v>-2.1337130000000002</c:v>
                </c:pt>
                <c:pt idx="1147">
                  <c:v>-2.1149079999999998</c:v>
                </c:pt>
                <c:pt idx="1148">
                  <c:v>-2.0935199999999998</c:v>
                </c:pt>
                <c:pt idx="1149">
                  <c:v>-2.0696639999999999</c:v>
                </c:pt>
                <c:pt idx="1150">
                  <c:v>-2.0434830000000002</c:v>
                </c:pt>
                <c:pt idx="1151">
                  <c:v>-2.0151370000000002</c:v>
                </c:pt>
                <c:pt idx="1152">
                  <c:v>-1.9848079999999999</c:v>
                </c:pt>
                <c:pt idx="1153">
                  <c:v>-1.9526870000000001</c:v>
                </c:pt>
                <c:pt idx="1154">
                  <c:v>-1.9189799999999999</c:v>
                </c:pt>
                <c:pt idx="1155">
                  <c:v>-1.8838980000000001</c:v>
                </c:pt>
                <c:pt idx="1156">
                  <c:v>-1.847661</c:v>
                </c:pt>
                <c:pt idx="1157">
                  <c:v>-1.810489</c:v>
                </c:pt>
                <c:pt idx="1158">
                  <c:v>-1.772608</c:v>
                </c:pt>
                <c:pt idx="1159">
                  <c:v>-1.734243</c:v>
                </c:pt>
                <c:pt idx="1160">
                  <c:v>-1.6956230000000001</c:v>
                </c:pt>
                <c:pt idx="1161">
                  <c:v>-1.6569780000000001</c:v>
                </c:pt>
                <c:pt idx="1162">
                  <c:v>-1.618538</c:v>
                </c:pt>
                <c:pt idx="1163">
                  <c:v>-1.5805359999999999</c:v>
                </c:pt>
                <c:pt idx="1164">
                  <c:v>-1.5432030000000001</c:v>
                </c:pt>
                <c:pt idx="1165">
                  <c:v>-1.5067710000000001</c:v>
                </c:pt>
                <c:pt idx="1166">
                  <c:v>-1.471465</c:v>
                </c:pt>
                <c:pt idx="1167">
                  <c:v>-1.437511</c:v>
                </c:pt>
                <c:pt idx="1168">
                  <c:v>-1.4051210000000001</c:v>
                </c:pt>
                <c:pt idx="1169">
                  <c:v>-1.374498</c:v>
                </c:pt>
                <c:pt idx="1170">
                  <c:v>-1.3458270000000001</c:v>
                </c:pt>
                <c:pt idx="1171">
                  <c:v>-1.319277</c:v>
                </c:pt>
                <c:pt idx="1172">
                  <c:v>-1.2949889999999999</c:v>
                </c:pt>
                <c:pt idx="1173">
                  <c:v>-1.2730790000000001</c:v>
                </c:pt>
                <c:pt idx="1174">
                  <c:v>-1.253633</c:v>
                </c:pt>
                <c:pt idx="1175">
                  <c:v>-1.2367049999999999</c:v>
                </c:pt>
                <c:pt idx="1176">
                  <c:v>-1.222316</c:v>
                </c:pt>
                <c:pt idx="1177">
                  <c:v>-1.2104509999999999</c:v>
                </c:pt>
                <c:pt idx="1178">
                  <c:v>-1.201063</c:v>
                </c:pt>
                <c:pt idx="1179">
                  <c:v>-1.1940729999999999</c:v>
                </c:pt>
                <c:pt idx="1180">
                  <c:v>-1.189371</c:v>
                </c:pt>
                <c:pt idx="1181">
                  <c:v>-1.18682</c:v>
                </c:pt>
                <c:pt idx="1182">
                  <c:v>-1.1862619999999999</c:v>
                </c:pt>
                <c:pt idx="1183">
                  <c:v>-1.187519</c:v>
                </c:pt>
                <c:pt idx="1184">
                  <c:v>-1.190399</c:v>
                </c:pt>
                <c:pt idx="1185">
                  <c:v>-1.194698</c:v>
                </c:pt>
                <c:pt idx="1186">
                  <c:v>-1.200205</c:v>
                </c:pt>
                <c:pt idx="1187">
                  <c:v>-1.2067049999999999</c:v>
                </c:pt>
                <c:pt idx="1188">
                  <c:v>-1.2139789999999999</c:v>
                </c:pt>
                <c:pt idx="1189">
                  <c:v>-1.221808</c:v>
                </c:pt>
                <c:pt idx="1190">
                  <c:v>-1.2299709999999999</c:v>
                </c:pt>
                <c:pt idx="1191">
                  <c:v>-1.2382489999999999</c:v>
                </c:pt>
                <c:pt idx="1192">
                  <c:v>-1.2464219999999999</c:v>
                </c:pt>
                <c:pt idx="1193">
                  <c:v>-1.25427</c:v>
                </c:pt>
                <c:pt idx="1194">
                  <c:v>-1.2615769999999999</c:v>
                </c:pt>
                <c:pt idx="1195">
                  <c:v>-1.26813</c:v>
                </c:pt>
                <c:pt idx="1196">
                  <c:v>-1.273719</c:v>
                </c:pt>
                <c:pt idx="1197">
                  <c:v>-1.2781389999999999</c:v>
                </c:pt>
                <c:pt idx="1198">
                  <c:v>-1.281196</c:v>
                </c:pt>
                <c:pt idx="1199">
                  <c:v>-1.282707</c:v>
                </c:pt>
                <c:pt idx="1200">
                  <c:v>-1.282505</c:v>
                </c:pt>
                <c:pt idx="1201">
                  <c:v>-1.2804420000000001</c:v>
                </c:pt>
                <c:pt idx="1202">
                  <c:v>-1.2763949999999999</c:v>
                </c:pt>
                <c:pt idx="1203">
                  <c:v>-1.2702640000000001</c:v>
                </c:pt>
                <c:pt idx="1204">
                  <c:v>-1.2619800000000001</c:v>
                </c:pt>
                <c:pt idx="1205">
                  <c:v>-1.251501</c:v>
                </c:pt>
                <c:pt idx="1206">
                  <c:v>-1.2388189999999999</c:v>
                </c:pt>
                <c:pt idx="1207">
                  <c:v>-1.2239549999999999</c:v>
                </c:pt>
                <c:pt idx="1208">
                  <c:v>-1.2069570000000001</c:v>
                </c:pt>
                <c:pt idx="1209">
                  <c:v>-1.187902</c:v>
                </c:pt>
                <c:pt idx="1210">
                  <c:v>-1.1668909999999999</c:v>
                </c:pt>
                <c:pt idx="1211">
                  <c:v>-1.144047</c:v>
                </c:pt>
                <c:pt idx="1212">
                  <c:v>-1.11951</c:v>
                </c:pt>
                <c:pt idx="1213">
                  <c:v>-1.093432</c:v>
                </c:pt>
                <c:pt idx="1214">
                  <c:v>-1.0659810000000001</c:v>
                </c:pt>
                <c:pt idx="1215">
                  <c:v>-1.037328</c:v>
                </c:pt>
                <c:pt idx="1216">
                  <c:v>-1.0076529999999999</c:v>
                </c:pt>
                <c:pt idx="1217">
                  <c:v>-0.97713439999999996</c:v>
                </c:pt>
                <c:pt idx="1218">
                  <c:v>-0.94595569999999995</c:v>
                </c:pt>
                <c:pt idx="1219">
                  <c:v>-0.91429970000000005</c:v>
                </c:pt>
                <c:pt idx="1220">
                  <c:v>-0.88235079999999999</c:v>
                </c:pt>
                <c:pt idx="1221">
                  <c:v>-0.85029359999999998</c:v>
                </c:pt>
                <c:pt idx="1222">
                  <c:v>-0.81831299999999996</c:v>
                </c:pt>
                <c:pt idx="1223">
                  <c:v>-0.78659449999999997</c:v>
                </c:pt>
                <c:pt idx="1224">
                  <c:v>-0.75532339999999998</c:v>
                </c:pt>
                <c:pt idx="1225">
                  <c:v>-0.72468540000000004</c:v>
                </c:pt>
                <c:pt idx="1226">
                  <c:v>-0.6948666</c:v>
                </c:pt>
                <c:pt idx="1227">
                  <c:v>-0.66605230000000004</c:v>
                </c:pt>
                <c:pt idx="1228">
                  <c:v>-0.63842670000000001</c:v>
                </c:pt>
                <c:pt idx="1229">
                  <c:v>-0.61216950000000003</c:v>
                </c:pt>
                <c:pt idx="1230">
                  <c:v>-0.58745460000000005</c:v>
                </c:pt>
                <c:pt idx="1231">
                  <c:v>-0.56444879999999997</c:v>
                </c:pt>
                <c:pt idx="1232">
                  <c:v>-0.54330880000000004</c:v>
                </c:pt>
                <c:pt idx="1233">
                  <c:v>-0.52417749999999996</c:v>
                </c:pt>
                <c:pt idx="1234">
                  <c:v>-0.50718059999999998</c:v>
                </c:pt>
                <c:pt idx="1235">
                  <c:v>-0.49242380000000002</c:v>
                </c:pt>
                <c:pt idx="1236">
                  <c:v>-0.47999019999999998</c:v>
                </c:pt>
                <c:pt idx="1237">
                  <c:v>-0.4699391</c:v>
                </c:pt>
                <c:pt idx="1238">
                  <c:v>-0.4623042</c:v>
                </c:pt>
                <c:pt idx="1239">
                  <c:v>-0.45709260000000002</c:v>
                </c:pt>
                <c:pt idx="1240">
                  <c:v>-0.45428479999999999</c:v>
                </c:pt>
                <c:pt idx="1241">
                  <c:v>-0.45383469999999998</c:v>
                </c:pt>
                <c:pt idx="1242">
                  <c:v>-0.4556712</c:v>
                </c:pt>
                <c:pt idx="1243">
                  <c:v>-0.45969840000000001</c:v>
                </c:pt>
                <c:pt idx="1244">
                  <c:v>-0.46579799999999999</c:v>
                </c:pt>
                <c:pt idx="1245">
                  <c:v>-0.47383229999999998</c:v>
                </c:pt>
                <c:pt idx="1246">
                  <c:v>-0.48364689999999999</c:v>
                </c:pt>
                <c:pt idx="1247">
                  <c:v>-0.49507390000000001</c:v>
                </c:pt>
                <c:pt idx="1248">
                  <c:v>-0.50793350000000004</c:v>
                </c:pt>
                <c:pt idx="1249">
                  <c:v>-0.52203690000000003</c:v>
                </c:pt>
                <c:pt idx="1250">
                  <c:v>-0.53718770000000005</c:v>
                </c:pt>
                <c:pt idx="1251">
                  <c:v>-0.55318350000000005</c:v>
                </c:pt>
                <c:pt idx="1252">
                  <c:v>-0.56981689999999996</c:v>
                </c:pt>
                <c:pt idx="1253">
                  <c:v>-0.58687710000000004</c:v>
                </c:pt>
                <c:pt idx="1254">
                  <c:v>-0.60415039999999998</c:v>
                </c:pt>
                <c:pt idx="1255">
                  <c:v>-0.62141979999999997</c:v>
                </c:pt>
                <c:pt idx="1256">
                  <c:v>-0.63846579999999997</c:v>
                </c:pt>
                <c:pt idx="1257">
                  <c:v>-0.6550667</c:v>
                </c:pt>
                <c:pt idx="1258">
                  <c:v>-0.67100000000000004</c:v>
                </c:pt>
                <c:pt idx="1259">
                  <c:v>-0.68604290000000001</c:v>
                </c:pt>
                <c:pt idx="1260">
                  <c:v>-0.69997399999999999</c:v>
                </c:pt>
                <c:pt idx="1261">
                  <c:v>-0.71257440000000005</c:v>
                </c:pt>
                <c:pt idx="1262">
                  <c:v>-0.72363089999999997</c:v>
                </c:pt>
                <c:pt idx="1263">
                  <c:v>-0.7329386</c:v>
                </c:pt>
                <c:pt idx="1264">
                  <c:v>-0.74030530000000005</c:v>
                </c:pt>
                <c:pt idx="1265">
                  <c:v>-0.74555579999999999</c:v>
                </c:pt>
                <c:pt idx="1266">
                  <c:v>-0.74853599999999998</c:v>
                </c:pt>
                <c:pt idx="1267">
                  <c:v>-0.74911669999999997</c:v>
                </c:pt>
                <c:pt idx="1268">
                  <c:v>-0.74719709999999995</c:v>
                </c:pt>
                <c:pt idx="1269">
                  <c:v>-0.74270860000000005</c:v>
                </c:pt>
                <c:pt idx="1270">
                  <c:v>-0.73561710000000002</c:v>
                </c:pt>
                <c:pt idx="1271">
                  <c:v>-0.72592480000000004</c:v>
                </c:pt>
                <c:pt idx="1272">
                  <c:v>-0.71367049999999999</c:v>
                </c:pt>
                <c:pt idx="1273">
                  <c:v>-0.69892960000000004</c:v>
                </c:pt>
                <c:pt idx="1274">
                  <c:v>-0.681813</c:v>
                </c:pt>
                <c:pt idx="1275">
                  <c:v>-0.66246430000000001</c:v>
                </c:pt>
                <c:pt idx="1276">
                  <c:v>-0.64105599999999996</c:v>
                </c:pt>
                <c:pt idx="1277">
                  <c:v>-0.61778560000000005</c:v>
                </c:pt>
                <c:pt idx="1278">
                  <c:v>-0.59287129999999999</c:v>
                </c:pt>
                <c:pt idx="1279">
                  <c:v>-0.56654839999999995</c:v>
                </c:pt>
                <c:pt idx="1280">
                  <c:v>-0.5390646</c:v>
                </c:pt>
                <c:pt idx="1281">
                  <c:v>-0.51067589999999996</c:v>
                </c:pt>
                <c:pt idx="1282">
                  <c:v>-0.48164319999999999</c:v>
                </c:pt>
                <c:pt idx="1283">
                  <c:v>-0.4522311</c:v>
                </c:pt>
                <c:pt idx="1284">
                  <c:v>-0.42270649999999999</c:v>
                </c:pt>
                <c:pt idx="1285">
                  <c:v>-0.3933373</c:v>
                </c:pt>
                <c:pt idx="1286">
                  <c:v>-0.36439169999999999</c:v>
                </c:pt>
                <c:pt idx="1287">
                  <c:v>-0.33613690000000002</c:v>
                </c:pt>
                <c:pt idx="1288">
                  <c:v>-0.3088381</c:v>
                </c:pt>
                <c:pt idx="1289">
                  <c:v>-0.28275719999999999</c:v>
                </c:pt>
                <c:pt idx="1290">
                  <c:v>-0.25815179999999999</c:v>
                </c:pt>
                <c:pt idx="1291">
                  <c:v>-0.2352737</c:v>
                </c:pt>
                <c:pt idx="1292">
                  <c:v>-0.21436649999999999</c:v>
                </c:pt>
                <c:pt idx="1293">
                  <c:v>-0.1956609</c:v>
                </c:pt>
                <c:pt idx="1294">
                  <c:v>-0.17937059999999999</c:v>
                </c:pt>
                <c:pt idx="1295">
                  <c:v>-0.1656889</c:v>
                </c:pt>
                <c:pt idx="1296">
                  <c:v>-0.15478459999999999</c:v>
                </c:pt>
                <c:pt idx="1297">
                  <c:v>-0.1467977</c:v>
                </c:pt>
                <c:pt idx="1298">
                  <c:v>-0.14183580000000001</c:v>
                </c:pt>
                <c:pt idx="1299">
                  <c:v>-0.13997109999999999</c:v>
                </c:pt>
                <c:pt idx="1300">
                  <c:v>-0.14123849999999999</c:v>
                </c:pt>
                <c:pt idx="1301">
                  <c:v>-0.14563570000000001</c:v>
                </c:pt>
                <c:pt idx="1302">
                  <c:v>-0.15312339999999999</c:v>
                </c:pt>
                <c:pt idx="1303">
                  <c:v>-0.16362670000000001</c:v>
                </c:pt>
                <c:pt idx="1304">
                  <c:v>-0.17703749999999999</c:v>
                </c:pt>
                <c:pt idx="1305">
                  <c:v>-0.19321769999999999</c:v>
                </c:pt>
                <c:pt idx="1306">
                  <c:v>-0.21200289999999999</c:v>
                </c:pt>
                <c:pt idx="1307">
                  <c:v>-0.2332072</c:v>
                </c:pt>
                <c:pt idx="1308">
                  <c:v>-0.25662689999999999</c:v>
                </c:pt>
                <c:pt idx="1309">
                  <c:v>-0.28204489999999999</c:v>
                </c:pt>
                <c:pt idx="1310">
                  <c:v>-0.30923390000000001</c:v>
                </c:pt>
                <c:pt idx="1311">
                  <c:v>-0.3379607</c:v>
                </c:pt>
                <c:pt idx="1312">
                  <c:v>-0.36798940000000002</c:v>
                </c:pt>
                <c:pt idx="1313">
                  <c:v>-0.39908290000000002</c:v>
                </c:pt>
                <c:pt idx="1314">
                  <c:v>-0.43100260000000001</c:v>
                </c:pt>
                <c:pt idx="1315">
                  <c:v>-0.463509</c:v>
                </c:pt>
                <c:pt idx="1316">
                  <c:v>-0.4963631</c:v>
                </c:pt>
                <c:pt idx="1317">
                  <c:v>-0.52932520000000005</c:v>
                </c:pt>
                <c:pt idx="1318">
                  <c:v>-0.56215550000000003</c:v>
                </c:pt>
                <c:pt idx="1319">
                  <c:v>-0.59461370000000002</c:v>
                </c:pt>
                <c:pt idx="1320">
                  <c:v>-0.62645989999999996</c:v>
                </c:pt>
                <c:pt idx="1321">
                  <c:v>-0.65745450000000005</c:v>
                </c:pt>
                <c:pt idx="1322">
                  <c:v>-0.68735999999999997</c:v>
                </c:pt>
                <c:pt idx="1323">
                  <c:v>-0.715943</c:v>
                </c:pt>
                <c:pt idx="1324">
                  <c:v>-0.7429789</c:v>
                </c:pt>
                <c:pt idx="1325">
                  <c:v>-0.76825399999999999</c:v>
                </c:pt>
                <c:pt idx="1326">
                  <c:v>-0.79156959999999998</c:v>
                </c:pt>
                <c:pt idx="1327">
                  <c:v>-0.81274579999999996</c:v>
                </c:pt>
                <c:pt idx="1328">
                  <c:v>-0.83162659999999999</c:v>
                </c:pt>
                <c:pt idx="1329">
                  <c:v>-0.84808320000000004</c:v>
                </c:pt>
                <c:pt idx="1330">
                  <c:v>-0.86201700000000003</c:v>
                </c:pt>
                <c:pt idx="1331">
                  <c:v>-0.87336100000000005</c:v>
                </c:pt>
                <c:pt idx="1332">
                  <c:v>-0.88208149999999996</c:v>
                </c:pt>
                <c:pt idx="1333">
                  <c:v>-0.88817820000000003</c:v>
                </c:pt>
                <c:pt idx="1334">
                  <c:v>-0.89168360000000002</c:v>
                </c:pt>
                <c:pt idx="1335">
                  <c:v>-0.89266129999999999</c:v>
                </c:pt>
                <c:pt idx="1336">
                  <c:v>-0.8912042</c:v>
                </c:pt>
                <c:pt idx="1337">
                  <c:v>-0.88743090000000002</c:v>
                </c:pt>
                <c:pt idx="1338">
                  <c:v>-0.88148320000000002</c:v>
                </c:pt>
                <c:pt idx="1339">
                  <c:v>-0.87352160000000001</c:v>
                </c:pt>
                <c:pt idx="1340">
                  <c:v>-0.86372179999999998</c:v>
                </c:pt>
                <c:pt idx="1341">
                  <c:v>-0.85227050000000004</c:v>
                </c:pt>
                <c:pt idx="1342">
                  <c:v>-0.83936270000000002</c:v>
                </c:pt>
                <c:pt idx="1343">
                  <c:v>-0.82519960000000003</c:v>
                </c:pt>
                <c:pt idx="1344">
                  <c:v>-0.80998740000000002</c:v>
                </c:pt>
                <c:pt idx="1345">
                  <c:v>-0.79393539999999996</c:v>
                </c:pt>
                <c:pt idx="1346">
                  <c:v>-0.77725509999999998</c:v>
                </c:pt>
                <c:pt idx="1347">
                  <c:v>-0.76015880000000002</c:v>
                </c:pt>
                <c:pt idx="1348">
                  <c:v>-0.74286010000000002</c:v>
                </c:pt>
                <c:pt idx="1349">
                  <c:v>-0.72557459999999996</c:v>
                </c:pt>
                <c:pt idx="1350">
                  <c:v>-0.70851940000000002</c:v>
                </c:pt>
                <c:pt idx="1351">
                  <c:v>-0.69191290000000005</c:v>
                </c:pt>
                <c:pt idx="1352">
                  <c:v>-0.6759733</c:v>
                </c:pt>
                <c:pt idx="1353">
                  <c:v>-0.66091770000000005</c:v>
                </c:pt>
                <c:pt idx="1354">
                  <c:v>-0.64696030000000004</c:v>
                </c:pt>
                <c:pt idx="1355">
                  <c:v>-0.63431130000000002</c:v>
                </c:pt>
                <c:pt idx="1356">
                  <c:v>-0.62317389999999995</c:v>
                </c:pt>
                <c:pt idx="1357">
                  <c:v>-0.61374099999999998</c:v>
                </c:pt>
                <c:pt idx="1358">
                  <c:v>-0.60619040000000002</c:v>
                </c:pt>
                <c:pt idx="1359">
                  <c:v>-0.6006804</c:v>
                </c:pt>
                <c:pt idx="1360">
                  <c:v>-0.59734659999999995</c:v>
                </c:pt>
                <c:pt idx="1361">
                  <c:v>-0.59629829999999995</c:v>
                </c:pt>
                <c:pt idx="1362">
                  <c:v>-0.59761489999999995</c:v>
                </c:pt>
                <c:pt idx="1363">
                  <c:v>-0.60134410000000005</c:v>
                </c:pt>
                <c:pt idx="1364">
                  <c:v>-0.60750020000000005</c:v>
                </c:pt>
                <c:pt idx="1365">
                  <c:v>-0.61606380000000005</c:v>
                </c:pt>
                <c:pt idx="1366">
                  <c:v>-0.62698229999999999</c:v>
                </c:pt>
                <c:pt idx="1367">
                  <c:v>-0.64017109999999999</c:v>
                </c:pt>
                <c:pt idx="1368">
                  <c:v>-0.65551510000000002</c:v>
                </c:pt>
                <c:pt idx="1369">
                  <c:v>-0.6728712</c:v>
                </c:pt>
                <c:pt idx="1370">
                  <c:v>-0.69207240000000003</c:v>
                </c:pt>
                <c:pt idx="1371">
                  <c:v>-0.71293189999999995</c:v>
                </c:pt>
                <c:pt idx="1372">
                  <c:v>-0.73524710000000004</c:v>
                </c:pt>
                <c:pt idx="1373">
                  <c:v>-0.75880190000000003</c:v>
                </c:pt>
                <c:pt idx="1374">
                  <c:v>-0.7833696</c:v>
                </c:pt>
                <c:pt idx="1375">
                  <c:v>-0.80871669999999996</c:v>
                </c:pt>
                <c:pt idx="1376">
                  <c:v>-0.83460559999999995</c:v>
                </c:pt>
                <c:pt idx="1377">
                  <c:v>-0.86079640000000002</c:v>
                </c:pt>
                <c:pt idx="1378">
                  <c:v>-0.88704740000000004</c:v>
                </c:pt>
                <c:pt idx="1379">
                  <c:v>-0.91311620000000004</c:v>
                </c:pt>
                <c:pt idx="1380">
                  <c:v>-0.93876059999999995</c:v>
                </c:pt>
                <c:pt idx="1381">
                  <c:v>-0.96373949999999997</c:v>
                </c:pt>
                <c:pt idx="1382">
                  <c:v>-0.98781350000000001</c:v>
                </c:pt>
                <c:pt idx="1383">
                  <c:v>-1.0107459999999999</c:v>
                </c:pt>
                <c:pt idx="1384">
                  <c:v>-1.032305</c:v>
                </c:pt>
                <c:pt idx="1385">
                  <c:v>-1.0522629999999999</c:v>
                </c:pt>
                <c:pt idx="1386">
                  <c:v>-1.0703990000000001</c:v>
                </c:pt>
                <c:pt idx="1387">
                  <c:v>-1.086503</c:v>
                </c:pt>
                <c:pt idx="1388">
                  <c:v>-1.100376</c:v>
                </c:pt>
                <c:pt idx="1389">
                  <c:v>-1.111839</c:v>
                </c:pt>
                <c:pt idx="1390">
                  <c:v>-1.12073</c:v>
                </c:pt>
                <c:pt idx="1391">
                  <c:v>-1.1269100000000001</c:v>
                </c:pt>
                <c:pt idx="1392">
                  <c:v>-1.1302700000000001</c:v>
                </c:pt>
                <c:pt idx="1393">
                  <c:v>-1.130728</c:v>
                </c:pt>
                <c:pt idx="1394">
                  <c:v>-1.128234</c:v>
                </c:pt>
                <c:pt idx="1395">
                  <c:v>-1.1227720000000001</c:v>
                </c:pt>
                <c:pt idx="1396">
                  <c:v>-1.1143609999999999</c:v>
                </c:pt>
                <c:pt idx="1397">
                  <c:v>-1.1030530000000001</c:v>
                </c:pt>
                <c:pt idx="1398">
                  <c:v>-1.0889329999999999</c:v>
                </c:pt>
                <c:pt idx="1399">
                  <c:v>-1.0721160000000001</c:v>
                </c:pt>
                <c:pt idx="1400">
                  <c:v>-1.0527470000000001</c:v>
                </c:pt>
                <c:pt idx="1401">
                  <c:v>-1.0309950000000001</c:v>
                </c:pt>
                <c:pt idx="1402">
                  <c:v>-1.00705</c:v>
                </c:pt>
                <c:pt idx="1403">
                  <c:v>-0.98112100000000002</c:v>
                </c:pt>
                <c:pt idx="1404">
                  <c:v>-0.95342700000000002</c:v>
                </c:pt>
                <c:pt idx="1405">
                  <c:v>-0.92419790000000002</c:v>
                </c:pt>
                <c:pt idx="1406">
                  <c:v>-0.89366920000000005</c:v>
                </c:pt>
                <c:pt idx="1407">
                  <c:v>-0.86207900000000004</c:v>
                </c:pt>
                <c:pt idx="1408">
                  <c:v>-0.82966620000000002</c:v>
                </c:pt>
                <c:pt idx="1409">
                  <c:v>-0.79667080000000001</c:v>
                </c:pt>
                <c:pt idx="1410">
                  <c:v>-0.76333240000000002</c:v>
                </c:pt>
                <c:pt idx="1411">
                  <c:v>-0.72988920000000002</c:v>
                </c:pt>
                <c:pt idx="1412">
                  <c:v>-0.69657740000000001</c:v>
                </c:pt>
                <c:pt idx="1413">
                  <c:v>-0.66363240000000001</c:v>
                </c:pt>
                <c:pt idx="1414">
                  <c:v>-0.63128859999999998</c:v>
                </c:pt>
                <c:pt idx="1415">
                  <c:v>-0.59977809999999998</c:v>
                </c:pt>
                <c:pt idx="1416">
                  <c:v>-0.56933049999999996</c:v>
                </c:pt>
                <c:pt idx="1417">
                  <c:v>-0.54017130000000002</c:v>
                </c:pt>
                <c:pt idx="1418">
                  <c:v>-0.51252030000000004</c:v>
                </c:pt>
                <c:pt idx="1419">
                  <c:v>-0.48658879999999999</c:v>
                </c:pt>
                <c:pt idx="1420">
                  <c:v>-0.46257720000000002</c:v>
                </c:pt>
                <c:pt idx="1421">
                  <c:v>-0.44067269999999997</c:v>
                </c:pt>
                <c:pt idx="1422">
                  <c:v>-0.421045</c:v>
                </c:pt>
                <c:pt idx="1423">
                  <c:v>-0.40384239999999999</c:v>
                </c:pt>
                <c:pt idx="1424">
                  <c:v>-0.38918750000000002</c:v>
                </c:pt>
                <c:pt idx="1425">
                  <c:v>-0.37717529999999999</c:v>
                </c:pt>
                <c:pt idx="1426">
                  <c:v>-0.36787029999999998</c:v>
                </c:pt>
                <c:pt idx="1427">
                  <c:v>-0.36130400000000001</c:v>
                </c:pt>
                <c:pt idx="1428">
                  <c:v>-0.35747390000000001</c:v>
                </c:pt>
                <c:pt idx="1429">
                  <c:v>-0.35634389999999999</c:v>
                </c:pt>
                <c:pt idx="1430">
                  <c:v>-0.35784460000000001</c:v>
                </c:pt>
                <c:pt idx="1431">
                  <c:v>-0.361875</c:v>
                </c:pt>
                <c:pt idx="1432">
                  <c:v>-0.36830459999999998</c:v>
                </c:pt>
                <c:pt idx="1433">
                  <c:v>-0.37697609999999998</c:v>
                </c:pt>
                <c:pt idx="1434">
                  <c:v>-0.38771030000000001</c:v>
                </c:pt>
                <c:pt idx="1435">
                  <c:v>-0.4003101</c:v>
                </c:pt>
                <c:pt idx="1436">
                  <c:v>-0.4145645</c:v>
                </c:pt>
                <c:pt idx="1437">
                  <c:v>-0.43025160000000001</c:v>
                </c:pt>
                <c:pt idx="1438">
                  <c:v>-0.44714150000000003</c:v>
                </c:pt>
                <c:pt idx="1439">
                  <c:v>-0.464999</c:v>
                </c:pt>
                <c:pt idx="1440">
                  <c:v>-0.48358410000000002</c:v>
                </c:pt>
                <c:pt idx="1441">
                  <c:v>-0.5026543</c:v>
                </c:pt>
                <c:pt idx="1442">
                  <c:v>-0.52196520000000002</c:v>
                </c:pt>
                <c:pt idx="1443">
                  <c:v>-0.5412709</c:v>
                </c:pt>
                <c:pt idx="1444">
                  <c:v>-0.56032420000000005</c:v>
                </c:pt>
                <c:pt idx="1445">
                  <c:v>-0.57887679999999997</c:v>
                </c:pt>
                <c:pt idx="1446">
                  <c:v>-0.59668169999999998</c:v>
                </c:pt>
                <c:pt idx="1447">
                  <c:v>-0.61349350000000002</c:v>
                </c:pt>
                <c:pt idx="1448">
                  <c:v>-0.62907100000000005</c:v>
                </c:pt>
                <c:pt idx="1449">
                  <c:v>-0.64317829999999998</c:v>
                </c:pt>
                <c:pt idx="1450">
                  <c:v>-0.65558879999999997</c:v>
                </c:pt>
                <c:pt idx="1451">
                  <c:v>-0.66608800000000001</c:v>
                </c:pt>
                <c:pt idx="1452">
                  <c:v>-0.67447769999999996</c:v>
                </c:pt>
                <c:pt idx="1453">
                  <c:v>-0.68058059999999998</c:v>
                </c:pt>
                <c:pt idx="1454">
                  <c:v>-0.68424439999999997</c:v>
                </c:pt>
                <c:pt idx="1455">
                  <c:v>-0.6853458</c:v>
                </c:pt>
                <c:pt idx="1456">
                  <c:v>-0.68379299999999998</c:v>
                </c:pt>
                <c:pt idx="1457">
                  <c:v>-0.67952729999999995</c:v>
                </c:pt>
                <c:pt idx="1458">
                  <c:v>-0.67252460000000003</c:v>
                </c:pt>
                <c:pt idx="1459">
                  <c:v>-0.66279600000000005</c:v>
                </c:pt>
                <c:pt idx="1460">
                  <c:v>-0.65038680000000004</c:v>
                </c:pt>
                <c:pt idx="1461">
                  <c:v>-0.63537549999999998</c:v>
                </c:pt>
                <c:pt idx="1462">
                  <c:v>-0.61787119999999995</c:v>
                </c:pt>
                <c:pt idx="1463">
                  <c:v>-0.59801070000000001</c:v>
                </c:pt>
                <c:pt idx="1464">
                  <c:v>-0.57595459999999998</c:v>
                </c:pt>
                <c:pt idx="1465">
                  <c:v>-0.55188420000000005</c:v>
                </c:pt>
                <c:pt idx="1466">
                  <c:v>-0.52599669999999998</c:v>
                </c:pt>
                <c:pt idx="1467">
                  <c:v>-0.49850070000000002</c:v>
                </c:pt>
                <c:pt idx="1468">
                  <c:v>-0.46961380000000003</c:v>
                </c:pt>
                <c:pt idx="1469">
                  <c:v>-0.43955959999999999</c:v>
                </c:pt>
                <c:pt idx="1470">
                  <c:v>-0.40856520000000002</c:v>
                </c:pt>
                <c:pt idx="1471">
                  <c:v>-0.37685839999999998</c:v>
                </c:pt>
                <c:pt idx="1472">
                  <c:v>-0.34466659999999999</c:v>
                </c:pt>
                <c:pt idx="1473">
                  <c:v>-0.3122163</c:v>
                </c:pt>
                <c:pt idx="1474">
                  <c:v>-0.27973340000000002</c:v>
                </c:pt>
                <c:pt idx="1475">
                  <c:v>-0.24744160000000001</c:v>
                </c:pt>
                <c:pt idx="1476">
                  <c:v>-0.21556169999999999</c:v>
                </c:pt>
                <c:pt idx="1477">
                  <c:v>-0.1843118</c:v>
                </c:pt>
                <c:pt idx="1478">
                  <c:v>-0.15390680000000001</c:v>
                </c:pt>
                <c:pt idx="1479">
                  <c:v>-0.1245566</c:v>
                </c:pt>
                <c:pt idx="1480">
                  <c:v>-9.6464229999999998E-2</c:v>
                </c:pt>
                <c:pt idx="1481">
                  <c:v>-6.9824490000000003E-2</c:v>
                </c:pt>
                <c:pt idx="1482">
                  <c:v>-4.4821050000000001E-2</c:v>
                </c:pt>
                <c:pt idx="1483">
                  <c:v>-2.162232E-2</c:v>
                </c:pt>
                <c:pt idx="1484">
                  <c:v>-3.7764539999999999E-4</c:v>
                </c:pt>
                <c:pt idx="1485">
                  <c:v>1.8785409999999999E-2</c:v>
                </c:pt>
                <c:pt idx="1486">
                  <c:v>3.5763839999999998E-2</c:v>
                </c:pt>
                <c:pt idx="1487">
                  <c:v>5.0482199999999998E-2</c:v>
                </c:pt>
                <c:pt idx="1488">
                  <c:v>6.2894839999999994E-2</c:v>
                </c:pt>
                <c:pt idx="1489">
                  <c:v>7.2986899999999993E-2</c:v>
                </c:pt>
                <c:pt idx="1490">
                  <c:v>8.0774589999999993E-2</c:v>
                </c:pt>
                <c:pt idx="1491">
                  <c:v>8.6304500000000006E-2</c:v>
                </c:pt>
                <c:pt idx="1492">
                  <c:v>8.9652209999999996E-2</c:v>
                </c:pt>
                <c:pt idx="1493">
                  <c:v>9.0920169999999995E-2</c:v>
                </c:pt>
                <c:pt idx="1494">
                  <c:v>9.023465E-2</c:v>
                </c:pt>
                <c:pt idx="1495">
                  <c:v>8.7742349999999997E-2</c:v>
                </c:pt>
                <c:pt idx="1496">
                  <c:v>8.3606879999999995E-2</c:v>
                </c:pt>
                <c:pt idx="1497">
                  <c:v>7.8005160000000004E-2</c:v>
                </c:pt>
                <c:pt idx="1498">
                  <c:v>7.1123749999999999E-2</c:v>
                </c:pt>
                <c:pt idx="1499">
                  <c:v>6.3155619999999996E-2</c:v>
                </c:pt>
                <c:pt idx="1500">
                  <c:v>5.4297150000000002E-2</c:v>
                </c:pt>
                <c:pt idx="1501">
                  <c:v>4.4745420000000001E-2</c:v>
                </c:pt>
                <c:pt idx="1502">
                  <c:v>3.4696810000000002E-2</c:v>
                </c:pt>
                <c:pt idx="1503">
                  <c:v>2.4346989999999999E-2</c:v>
                </c:pt>
                <c:pt idx="1504">
                  <c:v>1.3890909999999999E-2</c:v>
                </c:pt>
                <c:pt idx="1505">
                  <c:v>3.5223490000000001E-3</c:v>
                </c:pt>
                <c:pt idx="1506">
                  <c:v>-6.5660079999999999E-3</c:v>
                </c:pt>
                <c:pt idx="1507">
                  <c:v>-1.618232E-2</c:v>
                </c:pt>
                <c:pt idx="1508">
                  <c:v>-2.5135330000000001E-2</c:v>
                </c:pt>
                <c:pt idx="1509">
                  <c:v>-3.3233989999999998E-2</c:v>
                </c:pt>
                <c:pt idx="1510">
                  <c:v>-4.0287780000000002E-2</c:v>
                </c:pt>
                <c:pt idx="1511">
                  <c:v>-4.6107679999999998E-2</c:v>
                </c:pt>
                <c:pt idx="1512">
                  <c:v>-5.0508419999999998E-2</c:v>
                </c:pt>
                <c:pt idx="1513">
                  <c:v>-5.3311890000000001E-2</c:v>
                </c:pt>
                <c:pt idx="1514">
                  <c:v>-5.4350379999999997E-2</c:v>
                </c:pt>
                <c:pt idx="1515">
                  <c:v>-5.3469599999999999E-2</c:v>
                </c:pt>
                <c:pt idx="1516">
                  <c:v>-5.0532590000000002E-2</c:v>
                </c:pt>
                <c:pt idx="1517">
                  <c:v>-4.5423930000000001E-2</c:v>
                </c:pt>
                <c:pt idx="1518">
                  <c:v>-3.8053480000000001E-2</c:v>
                </c:pt>
                <c:pt idx="1519">
                  <c:v>-2.8359079999999998E-2</c:v>
                </c:pt>
                <c:pt idx="1520">
                  <c:v>-1.630825E-2</c:v>
                </c:pt>
                <c:pt idx="1521">
                  <c:v>-1.8989860000000001E-3</c:v>
                </c:pt>
                <c:pt idx="1522">
                  <c:v>1.4840249999999999E-2</c:v>
                </c:pt>
                <c:pt idx="1523">
                  <c:v>3.3851359999999997E-2</c:v>
                </c:pt>
                <c:pt idx="1524">
                  <c:v>5.5048420000000001E-2</c:v>
                </c:pt>
                <c:pt idx="1525">
                  <c:v>7.8320269999999997E-2</c:v>
                </c:pt>
                <c:pt idx="1526">
                  <c:v>0.1035338</c:v>
                </c:pt>
                <c:pt idx="1527">
                  <c:v>0.13053709999999999</c:v>
                </c:pt>
                <c:pt idx="1528">
                  <c:v>0.1591629</c:v>
                </c:pt>
                <c:pt idx="1529">
                  <c:v>0.1892315</c:v>
                </c:pt>
                <c:pt idx="1530">
                  <c:v>0.22055459999999999</c:v>
                </c:pt>
                <c:pt idx="1531">
                  <c:v>0.25293850000000001</c:v>
                </c:pt>
                <c:pt idx="1532">
                  <c:v>0.28618539999999998</c:v>
                </c:pt>
                <c:pt idx="1533">
                  <c:v>0.32009409999999999</c:v>
                </c:pt>
                <c:pt idx="1534">
                  <c:v>0.35446060000000001</c:v>
                </c:pt>
                <c:pt idx="1535">
                  <c:v>0.3890787</c:v>
                </c:pt>
                <c:pt idx="1536">
                  <c:v>0.42374099999999998</c:v>
                </c:pt>
                <c:pt idx="1537">
                  <c:v>0.45823819999999998</c:v>
                </c:pt>
                <c:pt idx="1538">
                  <c:v>0.4923594</c:v>
                </c:pt>
                <c:pt idx="1539">
                  <c:v>0.52589260000000004</c:v>
                </c:pt>
                <c:pt idx="1540">
                  <c:v>0.55862509999999999</c:v>
                </c:pt>
                <c:pt idx="1541">
                  <c:v>0.59034489999999995</c:v>
                </c:pt>
                <c:pt idx="1542">
                  <c:v>0.62084240000000002</c:v>
                </c:pt>
                <c:pt idx="1543">
                  <c:v>0.64991310000000002</c:v>
                </c:pt>
                <c:pt idx="1544">
                  <c:v>0.67736110000000005</c:v>
                </c:pt>
                <c:pt idx="1545">
                  <c:v>0.70300180000000001</c:v>
                </c:pt>
                <c:pt idx="1546">
                  <c:v>0.7266648</c:v>
                </c:pt>
                <c:pt idx="1547">
                  <c:v>0.7481989</c:v>
                </c:pt>
                <c:pt idx="1548">
                  <c:v>0.76747560000000004</c:v>
                </c:pt>
                <c:pt idx="1549">
                  <c:v>0.78439300000000001</c:v>
                </c:pt>
                <c:pt idx="1550">
                  <c:v>0.79887770000000002</c:v>
                </c:pt>
                <c:pt idx="1551">
                  <c:v>0.81088640000000001</c:v>
                </c:pt>
                <c:pt idx="1552">
                  <c:v>0.82040690000000005</c:v>
                </c:pt>
                <c:pt idx="1553">
                  <c:v>0.82745789999999997</c:v>
                </c:pt>
                <c:pt idx="1554">
                  <c:v>0.83208800000000005</c:v>
                </c:pt>
                <c:pt idx="1555">
                  <c:v>0.83437430000000001</c:v>
                </c:pt>
                <c:pt idx="1556">
                  <c:v>0.83441900000000002</c:v>
                </c:pt>
                <c:pt idx="1557">
                  <c:v>0.83234730000000001</c:v>
                </c:pt>
                <c:pt idx="1558">
                  <c:v>0.82830380000000003</c:v>
                </c:pt>
                <c:pt idx="1559">
                  <c:v>0.82244899999999999</c:v>
                </c:pt>
                <c:pt idx="1560">
                  <c:v>0.81495479999999998</c:v>
                </c:pt>
                <c:pt idx="1561">
                  <c:v>0.80600099999999997</c:v>
                </c:pt>
                <c:pt idx="1562">
                  <c:v>0.79577229999999999</c:v>
                </c:pt>
                <c:pt idx="1563">
                  <c:v>0.78445699999999996</c:v>
                </c:pt>
                <c:pt idx="1564">
                  <c:v>0.77224570000000003</c:v>
                </c:pt>
                <c:pt idx="1565">
                  <c:v>0.75932920000000004</c:v>
                </c:pt>
                <c:pt idx="1566">
                  <c:v>0.74589709999999998</c:v>
                </c:pt>
                <c:pt idx="1567">
                  <c:v>0.73213799999999996</c:v>
                </c:pt>
                <c:pt idx="1568">
                  <c:v>0.71823939999999997</c:v>
                </c:pt>
                <c:pt idx="1569">
                  <c:v>0.70438959999999995</c:v>
                </c:pt>
                <c:pt idx="1570">
                  <c:v>0.69077750000000004</c:v>
                </c:pt>
                <c:pt idx="1571">
                  <c:v>0.67759270000000005</c:v>
                </c:pt>
                <c:pt idx="1572">
                  <c:v>0.66502530000000004</c:v>
                </c:pt>
                <c:pt idx="1573">
                  <c:v>0.65326499999999998</c:v>
                </c:pt>
                <c:pt idx="1574">
                  <c:v>0.64250099999999999</c:v>
                </c:pt>
                <c:pt idx="1575">
                  <c:v>0.63292159999999997</c:v>
                </c:pt>
                <c:pt idx="1576">
                  <c:v>0.62471319999999997</c:v>
                </c:pt>
                <c:pt idx="1577">
                  <c:v>0.61805690000000002</c:v>
                </c:pt>
                <c:pt idx="1578">
                  <c:v>0.6131257</c:v>
                </c:pt>
                <c:pt idx="1579">
                  <c:v>0.61008050000000003</c:v>
                </c:pt>
                <c:pt idx="1580">
                  <c:v>0.60906709999999997</c:v>
                </c:pt>
                <c:pt idx="1581">
                  <c:v>0.61021219999999998</c:v>
                </c:pt>
                <c:pt idx="1582">
                  <c:v>0.61361980000000005</c:v>
                </c:pt>
                <c:pt idx="1583">
                  <c:v>0.61936760000000002</c:v>
                </c:pt>
                <c:pt idx="1584">
                  <c:v>0.62750410000000001</c:v>
                </c:pt>
                <c:pt idx="1585">
                  <c:v>0.63804669999999997</c:v>
                </c:pt>
                <c:pt idx="1586">
                  <c:v>0.65098</c:v>
                </c:pt>
                <c:pt idx="1587">
                  <c:v>0.66625529999999999</c:v>
                </c:pt>
                <c:pt idx="1588">
                  <c:v>0.68379120000000004</c:v>
                </c:pt>
                <c:pt idx="1589">
                  <c:v>0.70347490000000001</c:v>
                </c:pt>
                <c:pt idx="1590">
                  <c:v>0.72516570000000002</c:v>
                </c:pt>
                <c:pt idx="1591">
                  <c:v>0.74869839999999999</c:v>
                </c:pt>
                <c:pt idx="1592">
                  <c:v>0.77388710000000005</c:v>
                </c:pt>
                <c:pt idx="1593">
                  <c:v>0.80052829999999997</c:v>
                </c:pt>
                <c:pt idx="1594">
                  <c:v>0.82840519999999995</c:v>
                </c:pt>
                <c:pt idx="1595">
                  <c:v>0.85729060000000001</c:v>
                </c:pt>
                <c:pt idx="1596">
                  <c:v>0.88695069999999998</c:v>
                </c:pt>
                <c:pt idx="1597">
                  <c:v>0.9171475</c:v>
                </c:pt>
                <c:pt idx="1598">
                  <c:v>0.94764079999999995</c:v>
                </c:pt>
                <c:pt idx="1599">
                  <c:v>0.97818859999999996</c:v>
                </c:pt>
                <c:pt idx="1600">
                  <c:v>1.0085489999999999</c:v>
                </c:pt>
                <c:pt idx="1601">
                  <c:v>1.0384789999999999</c:v>
                </c:pt>
                <c:pt idx="1602">
                  <c:v>1.067739</c:v>
                </c:pt>
                <c:pt idx="1603">
                  <c:v>1.0960909999999999</c:v>
                </c:pt>
                <c:pt idx="1604">
                  <c:v>1.1233029999999999</c:v>
                </c:pt>
                <c:pt idx="1605">
                  <c:v>1.1491450000000001</c:v>
                </c:pt>
                <c:pt idx="1606">
                  <c:v>1.1733960000000001</c:v>
                </c:pt>
                <c:pt idx="1607">
                  <c:v>1.195843</c:v>
                </c:pt>
                <c:pt idx="1608">
                  <c:v>1.2162839999999999</c:v>
                </c:pt>
                <c:pt idx="1609">
                  <c:v>1.2345349999999999</c:v>
                </c:pt>
                <c:pt idx="1610">
                  <c:v>1.2504310000000001</c:v>
                </c:pt>
                <c:pt idx="1611">
                  <c:v>1.263828</c:v>
                </c:pt>
                <c:pt idx="1612">
                  <c:v>1.27461</c:v>
                </c:pt>
                <c:pt idx="1613">
                  <c:v>1.282686</c:v>
                </c:pt>
                <c:pt idx="1614">
                  <c:v>1.288001</c:v>
                </c:pt>
                <c:pt idx="1615">
                  <c:v>1.29053</c:v>
                </c:pt>
                <c:pt idx="1616">
                  <c:v>1.290281</c:v>
                </c:pt>
                <c:pt idx="1617">
                  <c:v>1.287299</c:v>
                </c:pt>
                <c:pt idx="1618">
                  <c:v>1.2816590000000001</c:v>
                </c:pt>
                <c:pt idx="1619">
                  <c:v>1.273469</c:v>
                </c:pt>
                <c:pt idx="1620">
                  <c:v>1.262867</c:v>
                </c:pt>
                <c:pt idx="1621">
                  <c:v>1.250014</c:v>
                </c:pt>
                <c:pt idx="1622">
                  <c:v>1.235096</c:v>
                </c:pt>
                <c:pt idx="1623">
                  <c:v>1.218316</c:v>
                </c:pt>
                <c:pt idx="1624">
                  <c:v>1.1998899999999999</c:v>
                </c:pt>
                <c:pt idx="1625">
                  <c:v>1.1800470000000001</c:v>
                </c:pt>
                <c:pt idx="1626">
                  <c:v>1.159022</c:v>
                </c:pt>
                <c:pt idx="1627">
                  <c:v>1.1370549999999999</c:v>
                </c:pt>
                <c:pt idx="1628">
                  <c:v>1.1143890000000001</c:v>
                </c:pt>
                <c:pt idx="1629">
                  <c:v>1.09127</c:v>
                </c:pt>
                <c:pt idx="1630">
                  <c:v>1.067941</c:v>
                </c:pt>
                <c:pt idx="1631">
                  <c:v>1.0446489999999999</c:v>
                </c:pt>
                <c:pt idx="1632">
                  <c:v>1.0216369999999999</c:v>
                </c:pt>
                <c:pt idx="1633">
                  <c:v>0.99914389999999997</c:v>
                </c:pt>
                <c:pt idx="1634">
                  <c:v>0.97740830000000001</c:v>
                </c:pt>
                <c:pt idx="1635">
                  <c:v>0.95666289999999998</c:v>
                </c:pt>
                <c:pt idx="1636">
                  <c:v>0.93713550000000001</c:v>
                </c:pt>
                <c:pt idx="1637">
                  <c:v>0.91904660000000005</c:v>
                </c:pt>
                <c:pt idx="1638">
                  <c:v>0.90260580000000001</c:v>
                </c:pt>
                <c:pt idx="1639">
                  <c:v>0.88800880000000004</c:v>
                </c:pt>
                <c:pt idx="1640">
                  <c:v>0.87543369999999998</c:v>
                </c:pt>
                <c:pt idx="1641">
                  <c:v>0.86503770000000002</c:v>
                </c:pt>
                <c:pt idx="1642">
                  <c:v>0.85695410000000005</c:v>
                </c:pt>
                <c:pt idx="1643">
                  <c:v>0.85128890000000002</c:v>
                </c:pt>
                <c:pt idx="1644">
                  <c:v>0.84811760000000003</c:v>
                </c:pt>
                <c:pt idx="1645">
                  <c:v>0.84748380000000001</c:v>
                </c:pt>
                <c:pt idx="1646">
                  <c:v>0.84939790000000004</c:v>
                </c:pt>
                <c:pt idx="1647">
                  <c:v>0.85383790000000004</c:v>
                </c:pt>
                <c:pt idx="1648">
                  <c:v>0.8607496</c:v>
                </c:pt>
                <c:pt idx="1649">
                  <c:v>0.8700485</c:v>
                </c:pt>
                <c:pt idx="1650">
                  <c:v>0.88162229999999997</c:v>
                </c:pt>
                <c:pt idx="1651">
                  <c:v>0.89533439999999997</c:v>
                </c:pt>
                <c:pt idx="1652">
                  <c:v>0.91102709999999998</c:v>
                </c:pt>
                <c:pt idx="1653">
                  <c:v>0.92852570000000001</c:v>
                </c:pt>
                <c:pt idx="1654">
                  <c:v>0.94764230000000005</c:v>
                </c:pt>
                <c:pt idx="1655">
                  <c:v>0.96817929999999996</c:v>
                </c:pt>
                <c:pt idx="1656">
                  <c:v>0.98993350000000002</c:v>
                </c:pt>
                <c:pt idx="1657">
                  <c:v>1.012699</c:v>
                </c:pt>
                <c:pt idx="1658">
                  <c:v>1.0362709999999999</c:v>
                </c:pt>
                <c:pt idx="1659">
                  <c:v>1.0604420000000001</c:v>
                </c:pt>
                <c:pt idx="1660">
                  <c:v>1.0850070000000001</c:v>
                </c:pt>
                <c:pt idx="1661">
                  <c:v>1.109761</c:v>
                </c:pt>
                <c:pt idx="1662">
                  <c:v>1.1344989999999999</c:v>
                </c:pt>
                <c:pt idx="1663">
                  <c:v>1.159016</c:v>
                </c:pt>
                <c:pt idx="1664">
                  <c:v>1.1831100000000001</c:v>
                </c:pt>
                <c:pt idx="1665">
                  <c:v>1.206574</c:v>
                </c:pt>
                <c:pt idx="1666">
                  <c:v>1.2292019999999999</c:v>
                </c:pt>
                <c:pt idx="1667">
                  <c:v>1.250785</c:v>
                </c:pt>
                <c:pt idx="1668">
                  <c:v>1.2711170000000001</c:v>
                </c:pt>
                <c:pt idx="1669">
                  <c:v>1.2899929999999999</c:v>
                </c:pt>
                <c:pt idx="1670">
                  <c:v>1.307212</c:v>
                </c:pt>
                <c:pt idx="1671">
                  <c:v>1.3225830000000001</c:v>
                </c:pt>
                <c:pt idx="1672">
                  <c:v>1.3359239999999999</c:v>
                </c:pt>
                <c:pt idx="1673">
                  <c:v>1.34707</c:v>
                </c:pt>
                <c:pt idx="1674">
                  <c:v>1.3558749999999999</c:v>
                </c:pt>
                <c:pt idx="1675">
                  <c:v>1.3622190000000001</c:v>
                </c:pt>
                <c:pt idx="1676">
                  <c:v>1.366009</c:v>
                </c:pt>
                <c:pt idx="1677">
                  <c:v>1.3671800000000001</c:v>
                </c:pt>
                <c:pt idx="1678">
                  <c:v>1.3657029999999999</c:v>
                </c:pt>
                <c:pt idx="1679">
                  <c:v>1.3615790000000001</c:v>
                </c:pt>
                <c:pt idx="1680">
                  <c:v>1.3548450000000001</c:v>
                </c:pt>
                <c:pt idx="1681">
                  <c:v>1.3455680000000001</c:v>
                </c:pt>
                <c:pt idx="1682">
                  <c:v>1.3338449999999999</c:v>
                </c:pt>
                <c:pt idx="1683">
                  <c:v>1.3198030000000001</c:v>
                </c:pt>
                <c:pt idx="1684">
                  <c:v>1.3035920000000001</c:v>
                </c:pt>
                <c:pt idx="1685">
                  <c:v>1.285385</c:v>
                </c:pt>
                <c:pt idx="1686">
                  <c:v>1.2653719999999999</c:v>
                </c:pt>
                <c:pt idx="1687">
                  <c:v>1.2437549999999999</c:v>
                </c:pt>
                <c:pt idx="1688">
                  <c:v>1.220747</c:v>
                </c:pt>
                <c:pt idx="1689">
                  <c:v>1.1965699999999999</c:v>
                </c:pt>
                <c:pt idx="1690">
                  <c:v>1.1714500000000001</c:v>
                </c:pt>
                <c:pt idx="1691">
                  <c:v>1.145621</c:v>
                </c:pt>
                <c:pt idx="1692">
                  <c:v>1.1193150000000001</c:v>
                </c:pt>
                <c:pt idx="1693">
                  <c:v>1.09277</c:v>
                </c:pt>
                <c:pt idx="1694">
                  <c:v>1.0662229999999999</c:v>
                </c:pt>
                <c:pt idx="1695">
                  <c:v>1.039914</c:v>
                </c:pt>
                <c:pt idx="1696">
                  <c:v>1.014084</c:v>
                </c:pt>
                <c:pt idx="1697">
                  <c:v>0.98897409999999997</c:v>
                </c:pt>
                <c:pt idx="1698">
                  <c:v>0.96482369999999995</c:v>
                </c:pt>
                <c:pt idx="1699">
                  <c:v>0.94186800000000004</c:v>
                </c:pt>
                <c:pt idx="1700">
                  <c:v>0.92033589999999998</c:v>
                </c:pt>
                <c:pt idx="1701">
                  <c:v>0.90044919999999995</c:v>
                </c:pt>
                <c:pt idx="1702">
                  <c:v>0.8824187</c:v>
                </c:pt>
                <c:pt idx="1703">
                  <c:v>0.86643910000000002</c:v>
                </c:pt>
                <c:pt idx="1704">
                  <c:v>0.85268480000000002</c:v>
                </c:pt>
                <c:pt idx="1705">
                  <c:v>0.84130559999999999</c:v>
                </c:pt>
                <c:pt idx="1706">
                  <c:v>0.83242459999999996</c:v>
                </c:pt>
                <c:pt idx="1707">
                  <c:v>0.82613539999999996</c:v>
                </c:pt>
                <c:pt idx="1708">
                  <c:v>0.8224998</c:v>
                </c:pt>
                <c:pt idx="1709">
                  <c:v>0.82154709999999997</c:v>
                </c:pt>
                <c:pt idx="1710">
                  <c:v>0.82327309999999998</c:v>
                </c:pt>
                <c:pt idx="1711">
                  <c:v>0.82764099999999996</c:v>
                </c:pt>
                <c:pt idx="1712">
                  <c:v>0.8345825</c:v>
                </c:pt>
                <c:pt idx="1713">
                  <c:v>0.84399979999999997</c:v>
                </c:pt>
                <c:pt idx="1714">
                  <c:v>0.85576779999999997</c:v>
                </c:pt>
                <c:pt idx="1715">
                  <c:v>0.86973750000000005</c:v>
                </c:pt>
                <c:pt idx="1716">
                  <c:v>0.88573950000000001</c:v>
                </c:pt>
                <c:pt idx="1717">
                  <c:v>0.90358859999999996</c:v>
                </c:pt>
                <c:pt idx="1718">
                  <c:v>0.92308630000000003</c:v>
                </c:pt>
                <c:pt idx="1719">
                  <c:v>0.9440231</c:v>
                </c:pt>
                <c:pt idx="1720">
                  <c:v>0.96618040000000005</c:v>
                </c:pt>
                <c:pt idx="1721">
                  <c:v>0.98933450000000001</c:v>
                </c:pt>
                <c:pt idx="1722">
                  <c:v>1.0132589999999999</c:v>
                </c:pt>
                <c:pt idx="1723">
                  <c:v>1.037725</c:v>
                </c:pt>
                <c:pt idx="1724">
                  <c:v>1.062506</c:v>
                </c:pt>
                <c:pt idx="1725">
                  <c:v>1.087372</c:v>
                </c:pt>
                <c:pt idx="1726">
                  <c:v>1.1120950000000001</c:v>
                </c:pt>
                <c:pt idx="1727">
                  <c:v>1.1364479999999999</c:v>
                </c:pt>
                <c:pt idx="1728">
                  <c:v>1.160209</c:v>
                </c:pt>
                <c:pt idx="1729">
                  <c:v>1.1831609999999999</c:v>
                </c:pt>
                <c:pt idx="1730">
                  <c:v>1.2050940000000001</c:v>
                </c:pt>
                <c:pt idx="1731">
                  <c:v>1.2258039999999999</c:v>
                </c:pt>
                <c:pt idx="1732">
                  <c:v>1.245098</c:v>
                </c:pt>
                <c:pt idx="1733">
                  <c:v>1.2627930000000001</c:v>
                </c:pt>
                <c:pt idx="1734">
                  <c:v>1.278724</c:v>
                </c:pt>
                <c:pt idx="1735">
                  <c:v>1.292746</c:v>
                </c:pt>
                <c:pt idx="1736">
                  <c:v>1.3047329999999999</c:v>
                </c:pt>
                <c:pt idx="1737">
                  <c:v>1.3145830000000001</c:v>
                </c:pt>
                <c:pt idx="1738">
                  <c:v>1.3222179999999999</c:v>
                </c:pt>
                <c:pt idx="1739">
                  <c:v>1.32759</c:v>
                </c:pt>
                <c:pt idx="1740">
                  <c:v>1.3306770000000001</c:v>
                </c:pt>
                <c:pt idx="1741">
                  <c:v>1.331488</c:v>
                </c:pt>
                <c:pt idx="1742">
                  <c:v>1.330057</c:v>
                </c:pt>
                <c:pt idx="1743">
                  <c:v>1.3264499999999999</c:v>
                </c:pt>
                <c:pt idx="1744">
                  <c:v>1.3207549999999999</c:v>
                </c:pt>
                <c:pt idx="1745">
                  <c:v>1.3130869999999999</c:v>
                </c:pt>
                <c:pt idx="1746">
                  <c:v>1.3035810000000001</c:v>
                </c:pt>
                <c:pt idx="1747">
                  <c:v>1.292392</c:v>
                </c:pt>
                <c:pt idx="1748">
                  <c:v>1.2796860000000001</c:v>
                </c:pt>
                <c:pt idx="1749">
                  <c:v>1.2656430000000001</c:v>
                </c:pt>
                <c:pt idx="1750">
                  <c:v>1.250451</c:v>
                </c:pt>
                <c:pt idx="1751">
                  <c:v>1.2343059999999999</c:v>
                </c:pt>
                <c:pt idx="1752">
                  <c:v>1.2174050000000001</c:v>
                </c:pt>
                <c:pt idx="1753">
                  <c:v>1.1999470000000001</c:v>
                </c:pt>
                <c:pt idx="1754">
                  <c:v>1.1821330000000001</c:v>
                </c:pt>
                <c:pt idx="1755">
                  <c:v>1.1641649999999999</c:v>
                </c:pt>
                <c:pt idx="1756">
                  <c:v>1.146244</c:v>
                </c:pt>
                <c:pt idx="1757">
                  <c:v>1.1285719999999999</c:v>
                </c:pt>
                <c:pt idx="1758">
                  <c:v>1.111348</c:v>
                </c:pt>
                <c:pt idx="1759">
                  <c:v>1.094773</c:v>
                </c:pt>
                <c:pt idx="1760">
                  <c:v>1.0790459999999999</c:v>
                </c:pt>
                <c:pt idx="1761">
                  <c:v>1.0643629999999999</c:v>
                </c:pt>
                <c:pt idx="1762">
                  <c:v>1.0509219999999999</c:v>
                </c:pt>
                <c:pt idx="1763">
                  <c:v>1.038913</c:v>
                </c:pt>
                <c:pt idx="1764">
                  <c:v>1.028519</c:v>
                </c:pt>
                <c:pt idx="1765">
                  <c:v>1.0199130000000001</c:v>
                </c:pt>
                <c:pt idx="1766">
                  <c:v>1.0132570000000001</c:v>
                </c:pt>
                <c:pt idx="1767">
                  <c:v>1.0086949999999999</c:v>
                </c:pt>
                <c:pt idx="1768">
                  <c:v>1.006354</c:v>
                </c:pt>
                <c:pt idx="1769">
                  <c:v>1.006338</c:v>
                </c:pt>
                <c:pt idx="1770">
                  <c:v>1.0087219999999999</c:v>
                </c:pt>
                <c:pt idx="1771">
                  <c:v>1.0135559999999999</c:v>
                </c:pt>
                <c:pt idx="1772">
                  <c:v>1.020859</c:v>
                </c:pt>
                <c:pt idx="1773">
                  <c:v>1.0306169999999999</c:v>
                </c:pt>
                <c:pt idx="1774">
                  <c:v>1.0427869999999999</c:v>
                </c:pt>
                <c:pt idx="1775">
                  <c:v>1.0572950000000001</c:v>
                </c:pt>
                <c:pt idx="1776">
                  <c:v>1.074039</c:v>
                </c:pt>
                <c:pt idx="1777">
                  <c:v>1.0928899999999999</c:v>
                </c:pt>
                <c:pt idx="1778">
                  <c:v>1.113696</c:v>
                </c:pt>
                <c:pt idx="1779">
                  <c:v>1.136285</c:v>
                </c:pt>
                <c:pt idx="1780">
                  <c:v>1.1604699999999999</c:v>
                </c:pt>
                <c:pt idx="1781">
                  <c:v>1.186048</c:v>
                </c:pt>
                <c:pt idx="1782">
                  <c:v>1.2128099999999999</c:v>
                </c:pt>
                <c:pt idx="1783">
                  <c:v>1.2405409999999999</c:v>
                </c:pt>
                <c:pt idx="1784">
                  <c:v>1.26902</c:v>
                </c:pt>
                <c:pt idx="1785">
                  <c:v>1.298022</c:v>
                </c:pt>
                <c:pt idx="1786">
                  <c:v>1.327321</c:v>
                </c:pt>
                <c:pt idx="1787">
                  <c:v>1.35669</c:v>
                </c:pt>
                <c:pt idx="1788">
                  <c:v>1.3858999999999999</c:v>
                </c:pt>
                <c:pt idx="1789">
                  <c:v>1.414723</c:v>
                </c:pt>
                <c:pt idx="1790">
                  <c:v>1.4429289999999999</c:v>
                </c:pt>
                <c:pt idx="1791">
                  <c:v>1.470288</c:v>
                </c:pt>
                <c:pt idx="1792">
                  <c:v>1.4965710000000001</c:v>
                </c:pt>
                <c:pt idx="1793">
                  <c:v>1.521552</c:v>
                </c:pt>
                <c:pt idx="1794">
                  <c:v>1.5450090000000001</c:v>
                </c:pt>
                <c:pt idx="1795">
                  <c:v>1.5667230000000001</c:v>
                </c:pt>
                <c:pt idx="1796">
                  <c:v>1.5864910000000001</c:v>
                </c:pt>
                <c:pt idx="1797">
                  <c:v>1.6041160000000001</c:v>
                </c:pt>
                <c:pt idx="1798">
                  <c:v>1.6194249999999999</c:v>
                </c:pt>
                <c:pt idx="1799">
                  <c:v>1.6322620000000001</c:v>
                </c:pt>
                <c:pt idx="1800">
                  <c:v>1.6424989999999999</c:v>
                </c:pt>
                <c:pt idx="1801">
                  <c:v>1.6500360000000001</c:v>
                </c:pt>
                <c:pt idx="1802">
                  <c:v>1.654806</c:v>
                </c:pt>
                <c:pt idx="1803">
                  <c:v>1.656774</c:v>
                </c:pt>
                <c:pt idx="1804">
                  <c:v>1.655939</c:v>
                </c:pt>
                <c:pt idx="1805">
                  <c:v>1.652334</c:v>
                </c:pt>
                <c:pt idx="1806">
                  <c:v>1.646026</c:v>
                </c:pt>
                <c:pt idx="1807">
                  <c:v>1.6371119999999999</c:v>
                </c:pt>
                <c:pt idx="1808">
                  <c:v>1.6257200000000001</c:v>
                </c:pt>
                <c:pt idx="1809">
                  <c:v>1.6120030000000001</c:v>
                </c:pt>
                <c:pt idx="1810">
                  <c:v>1.5961350000000001</c:v>
                </c:pt>
                <c:pt idx="1811">
                  <c:v>1.578311</c:v>
                </c:pt>
                <c:pt idx="1812">
                  <c:v>1.5587390000000001</c:v>
                </c:pt>
                <c:pt idx="1813">
                  <c:v>1.5376380000000001</c:v>
                </c:pt>
                <c:pt idx="1814">
                  <c:v>1.5152330000000001</c:v>
                </c:pt>
                <c:pt idx="1815">
                  <c:v>1.4917579999999999</c:v>
                </c:pt>
                <c:pt idx="1816">
                  <c:v>1.4674499999999999</c:v>
                </c:pt>
                <c:pt idx="1817">
                  <c:v>1.442547</c:v>
                </c:pt>
                <c:pt idx="1818">
                  <c:v>1.4172880000000001</c:v>
                </c:pt>
                <c:pt idx="1819">
                  <c:v>1.391913</c:v>
                </c:pt>
                <c:pt idx="1820">
                  <c:v>1.36666</c:v>
                </c:pt>
                <c:pt idx="1821">
                  <c:v>1.3417699999999999</c:v>
                </c:pt>
                <c:pt idx="1822">
                  <c:v>1.3174790000000001</c:v>
                </c:pt>
                <c:pt idx="1823">
                  <c:v>1.2940229999999999</c:v>
                </c:pt>
                <c:pt idx="1824">
                  <c:v>1.2716339999999999</c:v>
                </c:pt>
                <c:pt idx="1825">
                  <c:v>1.25054</c:v>
                </c:pt>
                <c:pt idx="1826">
                  <c:v>1.230963</c:v>
                </c:pt>
                <c:pt idx="1827">
                  <c:v>1.2131160000000001</c:v>
                </c:pt>
                <c:pt idx="1828">
                  <c:v>1.197201</c:v>
                </c:pt>
                <c:pt idx="1829">
                  <c:v>1.1834020000000001</c:v>
                </c:pt>
                <c:pt idx="1830">
                  <c:v>1.171883</c:v>
                </c:pt>
                <c:pt idx="1831">
                  <c:v>1.162785</c:v>
                </c:pt>
                <c:pt idx="1832">
                  <c:v>1.1562209999999999</c:v>
                </c:pt>
                <c:pt idx="1833">
                  <c:v>1.1522730000000001</c:v>
                </c:pt>
                <c:pt idx="1834">
                  <c:v>1.150992</c:v>
                </c:pt>
                <c:pt idx="1835">
                  <c:v>1.1523939999999999</c:v>
                </c:pt>
                <c:pt idx="1836">
                  <c:v>1.1564620000000001</c:v>
                </c:pt>
                <c:pt idx="1837">
                  <c:v>1.163146</c:v>
                </c:pt>
                <c:pt idx="1838">
                  <c:v>1.1723600000000001</c:v>
                </c:pt>
                <c:pt idx="1839">
                  <c:v>1.1839900000000001</c:v>
                </c:pt>
                <c:pt idx="1840">
                  <c:v>1.1978949999999999</c:v>
                </c:pt>
                <c:pt idx="1841">
                  <c:v>1.2139059999999999</c:v>
                </c:pt>
                <c:pt idx="1842">
                  <c:v>1.231838</c:v>
                </c:pt>
                <c:pt idx="1843">
                  <c:v>1.2514890000000001</c:v>
                </c:pt>
                <c:pt idx="1844">
                  <c:v>1.272648</c:v>
                </c:pt>
                <c:pt idx="1845">
                  <c:v>1.295094</c:v>
                </c:pt>
                <c:pt idx="1846">
                  <c:v>1.318603</c:v>
                </c:pt>
                <c:pt idx="1847">
                  <c:v>1.3429469999999999</c:v>
                </c:pt>
                <c:pt idx="1848">
                  <c:v>1.3678980000000001</c:v>
                </c:pt>
                <c:pt idx="1849">
                  <c:v>1.393227</c:v>
                </c:pt>
                <c:pt idx="1850">
                  <c:v>1.4187069999999999</c:v>
                </c:pt>
                <c:pt idx="1851">
                  <c:v>1.4441079999999999</c:v>
                </c:pt>
                <c:pt idx="1852">
                  <c:v>1.469203</c:v>
                </c:pt>
                <c:pt idx="1853">
                  <c:v>1.493763</c:v>
                </c:pt>
                <c:pt idx="1854">
                  <c:v>1.51756</c:v>
                </c:pt>
                <c:pt idx="1855">
                  <c:v>1.540367</c:v>
                </c:pt>
                <c:pt idx="1856">
                  <c:v>1.5619639999999999</c:v>
                </c:pt>
                <c:pt idx="1857">
                  <c:v>1.582131</c:v>
                </c:pt>
                <c:pt idx="1858">
                  <c:v>1.6006590000000001</c:v>
                </c:pt>
                <c:pt idx="1859">
                  <c:v>1.6173489999999999</c:v>
                </c:pt>
                <c:pt idx="1860">
                  <c:v>1.6320159999999999</c:v>
                </c:pt>
                <c:pt idx="1861">
                  <c:v>1.644493</c:v>
                </c:pt>
                <c:pt idx="1862">
                  <c:v>1.6546400000000001</c:v>
                </c:pt>
                <c:pt idx="1863">
                  <c:v>1.6623410000000001</c:v>
                </c:pt>
                <c:pt idx="1864">
                  <c:v>1.667511</c:v>
                </c:pt>
                <c:pt idx="1865">
                  <c:v>1.6700969999999999</c:v>
                </c:pt>
                <c:pt idx="1866">
                  <c:v>1.6700809999999999</c:v>
                </c:pt>
                <c:pt idx="1867">
                  <c:v>1.667478</c:v>
                </c:pt>
                <c:pt idx="1868">
                  <c:v>1.662339</c:v>
                </c:pt>
                <c:pt idx="1869">
                  <c:v>1.654744</c:v>
                </c:pt>
                <c:pt idx="1870">
                  <c:v>1.6448069999999999</c:v>
                </c:pt>
                <c:pt idx="1871">
                  <c:v>1.632665</c:v>
                </c:pt>
                <c:pt idx="1872">
                  <c:v>1.618479</c:v>
                </c:pt>
                <c:pt idx="1873">
                  <c:v>1.602428</c:v>
                </c:pt>
                <c:pt idx="1874">
                  <c:v>1.5847089999999999</c:v>
                </c:pt>
                <c:pt idx="1875">
                  <c:v>1.5655239999999999</c:v>
                </c:pt>
                <c:pt idx="1876">
                  <c:v>1.545085</c:v>
                </c:pt>
                <c:pt idx="1877">
                  <c:v>1.5236069999999999</c:v>
                </c:pt>
                <c:pt idx="1878">
                  <c:v>1.501306</c:v>
                </c:pt>
                <c:pt idx="1879">
                  <c:v>1.4783980000000001</c:v>
                </c:pt>
                <c:pt idx="1880">
                  <c:v>1.4551000000000001</c:v>
                </c:pt>
                <c:pt idx="1881">
                  <c:v>1.4316260000000001</c:v>
                </c:pt>
                <c:pt idx="1882">
                  <c:v>1.4081920000000001</c:v>
                </c:pt>
                <c:pt idx="1883">
                  <c:v>1.385013</c:v>
                </c:pt>
                <c:pt idx="1884">
                  <c:v>1.3623019999999999</c:v>
                </c:pt>
                <c:pt idx="1885">
                  <c:v>1.3402719999999999</c:v>
                </c:pt>
                <c:pt idx="1886">
                  <c:v>1.3191349999999999</c:v>
                </c:pt>
                <c:pt idx="1887">
                  <c:v>1.2990969999999999</c:v>
                </c:pt>
                <c:pt idx="1888">
                  <c:v>1.280362</c:v>
                </c:pt>
                <c:pt idx="1889">
                  <c:v>1.2631250000000001</c:v>
                </c:pt>
                <c:pt idx="1890">
                  <c:v>1.2475719999999999</c:v>
                </c:pt>
                <c:pt idx="1891">
                  <c:v>1.233876</c:v>
                </c:pt>
                <c:pt idx="1892">
                  <c:v>1.2221900000000001</c:v>
                </c:pt>
                <c:pt idx="1893">
                  <c:v>1.2126490000000001</c:v>
                </c:pt>
                <c:pt idx="1894">
                  <c:v>1.2053609999999999</c:v>
                </c:pt>
                <c:pt idx="1895">
                  <c:v>1.2004090000000001</c:v>
                </c:pt>
                <c:pt idx="1896">
                  <c:v>1.197846</c:v>
                </c:pt>
                <c:pt idx="1897">
                  <c:v>1.197695</c:v>
                </c:pt>
                <c:pt idx="1898">
                  <c:v>1.1999500000000001</c:v>
                </c:pt>
                <c:pt idx="1899">
                  <c:v>1.204572</c:v>
                </c:pt>
                <c:pt idx="1900">
                  <c:v>1.2114990000000001</c:v>
                </c:pt>
                <c:pt idx="1901">
                  <c:v>1.220639</c:v>
                </c:pt>
                <c:pt idx="1902">
                  <c:v>1.231881</c:v>
                </c:pt>
                <c:pt idx="1903">
                  <c:v>1.2450920000000001</c:v>
                </c:pt>
                <c:pt idx="1904">
                  <c:v>1.260124</c:v>
                </c:pt>
                <c:pt idx="1905">
                  <c:v>1.276815</c:v>
                </c:pt>
                <c:pt idx="1906">
                  <c:v>1.2949930000000001</c:v>
                </c:pt>
                <c:pt idx="1907">
                  <c:v>1.3144769999999999</c:v>
                </c:pt>
                <c:pt idx="1908">
                  <c:v>1.33508</c:v>
                </c:pt>
                <c:pt idx="1909">
                  <c:v>1.3566100000000001</c:v>
                </c:pt>
                <c:pt idx="1910">
                  <c:v>1.378873</c:v>
                </c:pt>
                <c:pt idx="1911">
                  <c:v>1.401672</c:v>
                </c:pt>
                <c:pt idx="1912">
                  <c:v>1.4248080000000001</c:v>
                </c:pt>
                <c:pt idx="1913">
                  <c:v>1.4480789999999999</c:v>
                </c:pt>
                <c:pt idx="1914">
                  <c:v>1.4712810000000001</c:v>
                </c:pt>
                <c:pt idx="1915">
                  <c:v>1.494208</c:v>
                </c:pt>
                <c:pt idx="1916">
                  <c:v>1.516651</c:v>
                </c:pt>
                <c:pt idx="1917">
                  <c:v>1.538403</c:v>
                </c:pt>
                <c:pt idx="1918">
                  <c:v>1.5592520000000001</c:v>
                </c:pt>
                <c:pt idx="1919">
                  <c:v>1.578991</c:v>
                </c:pt>
                <c:pt idx="1920">
                  <c:v>1.597413</c:v>
                </c:pt>
                <c:pt idx="1921">
                  <c:v>1.6143190000000001</c:v>
                </c:pt>
                <c:pt idx="1922">
                  <c:v>1.6295170000000001</c:v>
                </c:pt>
                <c:pt idx="1923">
                  <c:v>1.642825</c:v>
                </c:pt>
                <c:pt idx="1924">
                  <c:v>1.65408</c:v>
                </c:pt>
                <c:pt idx="1925">
                  <c:v>1.6631370000000001</c:v>
                </c:pt>
                <c:pt idx="1926">
                  <c:v>1.6698710000000001</c:v>
                </c:pt>
                <c:pt idx="1927">
                  <c:v>1.674186</c:v>
                </c:pt>
                <c:pt idx="1928">
                  <c:v>1.6760120000000001</c:v>
                </c:pt>
                <c:pt idx="1929">
                  <c:v>1.6753130000000001</c:v>
                </c:pt>
                <c:pt idx="1930">
                  <c:v>1.6720809999999999</c:v>
                </c:pt>
                <c:pt idx="1931">
                  <c:v>1.6663399999999999</c:v>
                </c:pt>
                <c:pt idx="1932">
                  <c:v>1.6581459999999999</c:v>
                </c:pt>
                <c:pt idx="1933">
                  <c:v>1.647586</c:v>
                </c:pt>
                <c:pt idx="1934">
                  <c:v>1.6347750000000001</c:v>
                </c:pt>
                <c:pt idx="1935">
                  <c:v>1.619853</c:v>
                </c:pt>
                <c:pt idx="1936">
                  <c:v>1.602981</c:v>
                </c:pt>
                <c:pt idx="1937">
                  <c:v>1.5843389999999999</c:v>
                </c:pt>
                <c:pt idx="1938">
                  <c:v>1.5641240000000001</c:v>
                </c:pt>
                <c:pt idx="1939">
                  <c:v>1.5425439999999999</c:v>
                </c:pt>
                <c:pt idx="1940">
                  <c:v>1.519814</c:v>
                </c:pt>
                <c:pt idx="1941">
                  <c:v>1.4961580000000001</c:v>
                </c:pt>
                <c:pt idx="1942">
                  <c:v>1.4718039999999999</c:v>
                </c:pt>
                <c:pt idx="1943">
                  <c:v>1.4469829999999999</c:v>
                </c:pt>
                <c:pt idx="1944">
                  <c:v>1.421929</c:v>
                </c:pt>
                <c:pt idx="1945">
                  <c:v>1.3968750000000001</c:v>
                </c:pt>
                <c:pt idx="1946">
                  <c:v>1.3720559999999999</c:v>
                </c:pt>
                <c:pt idx="1947">
                  <c:v>1.347707</c:v>
                </c:pt>
                <c:pt idx="1948">
                  <c:v>1.3240609999999999</c:v>
                </c:pt>
                <c:pt idx="1949">
                  <c:v>1.3013490000000001</c:v>
                </c:pt>
                <c:pt idx="1950">
                  <c:v>1.2797989999999999</c:v>
                </c:pt>
                <c:pt idx="1951">
                  <c:v>1.2596339999999999</c:v>
                </c:pt>
                <c:pt idx="1952">
                  <c:v>1.2410680000000001</c:v>
                </c:pt>
                <c:pt idx="1953">
                  <c:v>1.2243040000000001</c:v>
                </c:pt>
                <c:pt idx="1954">
                  <c:v>1.2095320000000001</c:v>
                </c:pt>
                <c:pt idx="1955">
                  <c:v>1.196922</c:v>
                </c:pt>
                <c:pt idx="1956">
                  <c:v>1.1866209999999999</c:v>
                </c:pt>
                <c:pt idx="1957">
                  <c:v>1.178752</c:v>
                </c:pt>
                <c:pt idx="1958">
                  <c:v>1.1734089999999999</c:v>
                </c:pt>
                <c:pt idx="1959">
                  <c:v>1.1706540000000001</c:v>
                </c:pt>
                <c:pt idx="1960">
                  <c:v>1.170515</c:v>
                </c:pt>
                <c:pt idx="1961">
                  <c:v>1.1729890000000001</c:v>
                </c:pt>
                <c:pt idx="1962">
                  <c:v>1.1780360000000001</c:v>
                </c:pt>
                <c:pt idx="1963">
                  <c:v>1.1855850000000001</c:v>
                </c:pt>
                <c:pt idx="1964">
                  <c:v>1.195535</c:v>
                </c:pt>
                <c:pt idx="1965">
                  <c:v>1.2077549999999999</c:v>
                </c:pt>
                <c:pt idx="1966">
                  <c:v>1.2220899999999999</c:v>
                </c:pt>
                <c:pt idx="1967">
                  <c:v>1.238364</c:v>
                </c:pt>
                <c:pt idx="1968">
                  <c:v>1.2563869999999999</c:v>
                </c:pt>
                <c:pt idx="1969">
                  <c:v>1.2759560000000001</c:v>
                </c:pt>
                <c:pt idx="1970">
                  <c:v>1.296859</c:v>
                </c:pt>
                <c:pt idx="1971">
                  <c:v>1.318881</c:v>
                </c:pt>
                <c:pt idx="1972">
                  <c:v>1.3418060000000001</c:v>
                </c:pt>
                <c:pt idx="1973">
                  <c:v>1.365416</c:v>
                </c:pt>
                <c:pt idx="1974">
                  <c:v>1.389494</c:v>
                </c:pt>
                <c:pt idx="1975">
                  <c:v>1.4138250000000001</c:v>
                </c:pt>
                <c:pt idx="1976">
                  <c:v>1.438196</c:v>
                </c:pt>
                <c:pt idx="1977">
                  <c:v>1.4623969999999999</c:v>
                </c:pt>
                <c:pt idx="1978">
                  <c:v>1.486218</c:v>
                </c:pt>
                <c:pt idx="1979">
                  <c:v>1.5094540000000001</c:v>
                </c:pt>
                <c:pt idx="1980">
                  <c:v>1.5319</c:v>
                </c:pt>
                <c:pt idx="1981">
                  <c:v>1.553356</c:v>
                </c:pt>
                <c:pt idx="1982">
                  <c:v>1.573623</c:v>
                </c:pt>
                <c:pt idx="1983">
                  <c:v>1.592508</c:v>
                </c:pt>
                <c:pt idx="1984">
                  <c:v>1.609831</c:v>
                </c:pt>
                <c:pt idx="1985">
                  <c:v>1.6254189999999999</c:v>
                </c:pt>
                <c:pt idx="1986">
                  <c:v>1.6391180000000001</c:v>
                </c:pt>
                <c:pt idx="1987">
                  <c:v>1.6507909999999999</c:v>
                </c:pt>
                <c:pt idx="1988">
                  <c:v>1.660323</c:v>
                </c:pt>
                <c:pt idx="1989">
                  <c:v>1.667624</c:v>
                </c:pt>
                <c:pt idx="1990">
                  <c:v>1.6726300000000001</c:v>
                </c:pt>
                <c:pt idx="1991">
                  <c:v>1.675305</c:v>
                </c:pt>
                <c:pt idx="1992">
                  <c:v>1.6756439999999999</c:v>
                </c:pt>
                <c:pt idx="1993">
                  <c:v>1.673672</c:v>
                </c:pt>
                <c:pt idx="1994">
                  <c:v>1.66944</c:v>
                </c:pt>
                <c:pt idx="1995">
                  <c:v>1.66303</c:v>
                </c:pt>
                <c:pt idx="1996">
                  <c:v>1.6545449999999999</c:v>
                </c:pt>
                <c:pt idx="1997">
                  <c:v>1.6441129999999999</c:v>
                </c:pt>
                <c:pt idx="1998">
                  <c:v>1.6318820000000001</c:v>
                </c:pt>
                <c:pt idx="1999">
                  <c:v>1.6180129999999999</c:v>
                </c:pt>
                <c:pt idx="2000">
                  <c:v>1.6026819999999999</c:v>
                </c:pt>
                <c:pt idx="2001">
                  <c:v>1.586074</c:v>
                </c:pt>
                <c:pt idx="2002">
                  <c:v>1.5683819999999999</c:v>
                </c:pt>
                <c:pt idx="2003">
                  <c:v>1.549804</c:v>
                </c:pt>
                <c:pt idx="2004">
                  <c:v>1.5305390000000001</c:v>
                </c:pt>
                <c:pt idx="2005">
                  <c:v>1.5107919999999999</c:v>
                </c:pt>
                <c:pt idx="2006">
                  <c:v>1.4907699999999999</c:v>
                </c:pt>
                <c:pt idx="2007">
                  <c:v>1.470682</c:v>
                </c:pt>
                <c:pt idx="2008">
                  <c:v>1.4507380000000001</c:v>
                </c:pt>
                <c:pt idx="2009">
                  <c:v>1.431152</c:v>
                </c:pt>
                <c:pt idx="2010">
                  <c:v>1.41214</c:v>
                </c:pt>
                <c:pt idx="2011">
                  <c:v>1.39392</c:v>
                </c:pt>
                <c:pt idx="2012">
                  <c:v>1.376711</c:v>
                </c:pt>
                <c:pt idx="2013">
                  <c:v>1.360735</c:v>
                </c:pt>
                <c:pt idx="2014">
                  <c:v>1.3462069999999999</c:v>
                </c:pt>
                <c:pt idx="2015">
                  <c:v>1.333342</c:v>
                </c:pt>
                <c:pt idx="2016">
                  <c:v>1.3223450000000001</c:v>
                </c:pt>
                <c:pt idx="2017">
                  <c:v>1.313415</c:v>
                </c:pt>
                <c:pt idx="2018">
                  <c:v>1.3067310000000001</c:v>
                </c:pt>
                <c:pt idx="2019">
                  <c:v>1.3024579999999999</c:v>
                </c:pt>
                <c:pt idx="2020">
                  <c:v>1.3007329999999999</c:v>
                </c:pt>
                <c:pt idx="2021">
                  <c:v>1.301669</c:v>
                </c:pt>
                <c:pt idx="2022">
                  <c:v>1.3053490000000001</c:v>
                </c:pt>
                <c:pt idx="2023">
                  <c:v>1.31182</c:v>
                </c:pt>
                <c:pt idx="2024">
                  <c:v>1.3210980000000001</c:v>
                </c:pt>
                <c:pt idx="2025">
                  <c:v>1.333162</c:v>
                </c:pt>
                <c:pt idx="2026">
                  <c:v>1.347955</c:v>
                </c:pt>
                <c:pt idx="2027">
                  <c:v>1.3653850000000001</c:v>
                </c:pt>
                <c:pt idx="2028">
                  <c:v>1.385329</c:v>
                </c:pt>
                <c:pt idx="2029">
                  <c:v>1.4076299999999999</c:v>
                </c:pt>
                <c:pt idx="2030">
                  <c:v>1.4321079999999999</c:v>
                </c:pt>
                <c:pt idx="2031">
                  <c:v>1.4585570000000001</c:v>
                </c:pt>
                <c:pt idx="2032">
                  <c:v>1.486756</c:v>
                </c:pt>
                <c:pt idx="2033">
                  <c:v>1.5164679999999999</c:v>
                </c:pt>
                <c:pt idx="2034">
                  <c:v>1.547445</c:v>
                </c:pt>
                <c:pt idx="2035">
                  <c:v>1.5794319999999999</c:v>
                </c:pt>
                <c:pt idx="2036">
                  <c:v>1.6121650000000001</c:v>
                </c:pt>
                <c:pt idx="2037">
                  <c:v>1.6453800000000001</c:v>
                </c:pt>
                <c:pt idx="2038">
                  <c:v>1.6788110000000001</c:v>
                </c:pt>
                <c:pt idx="2039">
                  <c:v>1.712189</c:v>
                </c:pt>
                <c:pt idx="2040">
                  <c:v>1.7452479999999999</c:v>
                </c:pt>
                <c:pt idx="2041">
                  <c:v>1.77772</c:v>
                </c:pt>
                <c:pt idx="2042">
                  <c:v>1.809339</c:v>
                </c:pt>
                <c:pt idx="2043">
                  <c:v>1.8398429999999999</c:v>
                </c:pt>
                <c:pt idx="2044">
                  <c:v>1.868976</c:v>
                </c:pt>
                <c:pt idx="2045">
                  <c:v>1.8964859999999999</c:v>
                </c:pt>
                <c:pt idx="2046">
                  <c:v>1.922129</c:v>
                </c:pt>
                <c:pt idx="2047">
                  <c:v>1.945675</c:v>
                </c:pt>
                <c:pt idx="2048">
                  <c:v>1.9669030000000001</c:v>
                </c:pt>
                <c:pt idx="2049">
                  <c:v>1.9856149999999999</c:v>
                </c:pt>
                <c:pt idx="2050">
                  <c:v>2.0016319999999999</c:v>
                </c:pt>
                <c:pt idx="2051">
                  <c:v>2.014805</c:v>
                </c:pt>
                <c:pt idx="2052">
                  <c:v>2.025013</c:v>
                </c:pt>
                <c:pt idx="2053">
                  <c:v>2.0321690000000001</c:v>
                </c:pt>
                <c:pt idx="2054">
                  <c:v>2.0362200000000001</c:v>
                </c:pt>
                <c:pt idx="2055">
                  <c:v>2.0371480000000002</c:v>
                </c:pt>
                <c:pt idx="2056">
                  <c:v>2.0349729999999999</c:v>
                </c:pt>
                <c:pt idx="2057">
                  <c:v>2.0297489999999998</c:v>
                </c:pt>
                <c:pt idx="2058">
                  <c:v>2.021566</c:v>
                </c:pt>
                <c:pt idx="2059">
                  <c:v>2.0105469999999999</c:v>
                </c:pt>
                <c:pt idx="2060">
                  <c:v>1.9968440000000001</c:v>
                </c:pt>
                <c:pt idx="2061">
                  <c:v>1.980634</c:v>
                </c:pt>
                <c:pt idx="2062">
                  <c:v>1.9621170000000001</c:v>
                </c:pt>
                <c:pt idx="2063">
                  <c:v>1.9415100000000001</c:v>
                </c:pt>
                <c:pt idx="2064">
                  <c:v>1.9190430000000001</c:v>
                </c:pt>
                <c:pt idx="2065">
                  <c:v>1.8949579999999999</c:v>
                </c:pt>
                <c:pt idx="2066">
                  <c:v>1.869505</c:v>
                </c:pt>
                <c:pt idx="2067">
                  <c:v>1.8429390000000001</c:v>
                </c:pt>
                <c:pt idx="2068">
                  <c:v>1.815518</c:v>
                </c:pt>
                <c:pt idx="2069">
                  <c:v>1.787504</c:v>
                </c:pt>
                <c:pt idx="2070">
                  <c:v>1.7591600000000001</c:v>
                </c:pt>
                <c:pt idx="2071">
                  <c:v>1.730748</c:v>
                </c:pt>
                <c:pt idx="2072">
                  <c:v>1.702534</c:v>
                </c:pt>
                <c:pt idx="2073">
                  <c:v>1.6747780000000001</c:v>
                </c:pt>
                <c:pt idx="2074">
                  <c:v>1.6477409999999999</c:v>
                </c:pt>
                <c:pt idx="2075">
                  <c:v>1.621678</c:v>
                </c:pt>
                <c:pt idx="2076">
                  <c:v>1.5968389999999999</c:v>
                </c:pt>
                <c:pt idx="2077">
                  <c:v>1.573464</c:v>
                </c:pt>
                <c:pt idx="2078">
                  <c:v>1.551785</c:v>
                </c:pt>
                <c:pt idx="2079">
                  <c:v>1.532016</c:v>
                </c:pt>
                <c:pt idx="2080">
                  <c:v>1.5143530000000001</c:v>
                </c:pt>
                <c:pt idx="2081">
                  <c:v>1.4989680000000001</c:v>
                </c:pt>
                <c:pt idx="2082">
                  <c:v>1.486005</c:v>
                </c:pt>
                <c:pt idx="2083">
                  <c:v>1.475581</c:v>
                </c:pt>
                <c:pt idx="2084">
                  <c:v>1.467778</c:v>
                </c:pt>
                <c:pt idx="2085">
                  <c:v>1.462647</c:v>
                </c:pt>
                <c:pt idx="2086">
                  <c:v>1.4601999999999999</c:v>
                </c:pt>
                <c:pt idx="2087">
                  <c:v>1.4604159999999999</c:v>
                </c:pt>
                <c:pt idx="2088">
                  <c:v>1.4632400000000001</c:v>
                </c:pt>
                <c:pt idx="2089">
                  <c:v>1.468585</c:v>
                </c:pt>
                <c:pt idx="2090">
                  <c:v>1.476334</c:v>
                </c:pt>
                <c:pt idx="2091">
                  <c:v>1.4863409999999999</c:v>
                </c:pt>
                <c:pt idx="2092">
                  <c:v>1.49844</c:v>
                </c:pt>
                <c:pt idx="2093">
                  <c:v>1.512443</c:v>
                </c:pt>
                <c:pt idx="2094">
                  <c:v>1.5281499999999999</c:v>
                </c:pt>
                <c:pt idx="2095">
                  <c:v>1.5453460000000001</c:v>
                </c:pt>
                <c:pt idx="2096">
                  <c:v>1.5638099999999999</c:v>
                </c:pt>
                <c:pt idx="2097">
                  <c:v>1.583313</c:v>
                </c:pt>
                <c:pt idx="2098">
                  <c:v>1.6036239999999999</c:v>
                </c:pt>
                <c:pt idx="2099">
                  <c:v>1.6245069999999999</c:v>
                </c:pt>
                <c:pt idx="2100">
                  <c:v>1.645729</c:v>
                </c:pt>
                <c:pt idx="2101">
                  <c:v>1.667049</c:v>
                </c:pt>
                <c:pt idx="2102">
                  <c:v>1.6882280000000001</c:v>
                </c:pt>
                <c:pt idx="2103">
                  <c:v>1.7090259999999999</c:v>
                </c:pt>
                <c:pt idx="2104">
                  <c:v>1.729201</c:v>
                </c:pt>
                <c:pt idx="2105">
                  <c:v>1.7485139999999999</c:v>
                </c:pt>
                <c:pt idx="2106">
                  <c:v>1.766723</c:v>
                </c:pt>
                <c:pt idx="2107">
                  <c:v>1.7835909999999999</c:v>
                </c:pt>
                <c:pt idx="2108">
                  <c:v>1.798886</c:v>
                </c:pt>
                <c:pt idx="2109">
                  <c:v>1.8123830000000001</c:v>
                </c:pt>
                <c:pt idx="2110">
                  <c:v>1.8238700000000001</c:v>
                </c:pt>
                <c:pt idx="2111">
                  <c:v>1.8331500000000001</c:v>
                </c:pt>
                <c:pt idx="2112">
                  <c:v>1.840047</c:v>
                </c:pt>
                <c:pt idx="2113">
                  <c:v>1.844409</c:v>
                </c:pt>
                <c:pt idx="2114">
                  <c:v>1.846114</c:v>
                </c:pt>
                <c:pt idx="2115">
                  <c:v>1.845072</c:v>
                </c:pt>
                <c:pt idx="2116">
                  <c:v>1.841226</c:v>
                </c:pt>
                <c:pt idx="2117">
                  <c:v>1.8345610000000001</c:v>
                </c:pt>
                <c:pt idx="2118">
                  <c:v>1.8250919999999999</c:v>
                </c:pt>
                <c:pt idx="2119">
                  <c:v>1.812878</c:v>
                </c:pt>
                <c:pt idx="2120">
                  <c:v>1.798006</c:v>
                </c:pt>
                <c:pt idx="2121">
                  <c:v>1.780599</c:v>
                </c:pt>
                <c:pt idx="2122">
                  <c:v>1.7608090000000001</c:v>
                </c:pt>
                <c:pt idx="2123">
                  <c:v>1.738812</c:v>
                </c:pt>
                <c:pt idx="2124">
                  <c:v>1.7148019999999999</c:v>
                </c:pt>
                <c:pt idx="2125">
                  <c:v>1.688992</c:v>
                </c:pt>
                <c:pt idx="2126">
                  <c:v>1.661605</c:v>
                </c:pt>
                <c:pt idx="2127">
                  <c:v>1.63287</c:v>
                </c:pt>
                <c:pt idx="2128">
                  <c:v>1.603019</c:v>
                </c:pt>
                <c:pt idx="2129">
                  <c:v>1.572284</c:v>
                </c:pt>
                <c:pt idx="2130">
                  <c:v>1.540896</c:v>
                </c:pt>
                <c:pt idx="2131">
                  <c:v>1.5090859999999999</c:v>
                </c:pt>
                <c:pt idx="2132">
                  <c:v>1.4770799999999999</c:v>
                </c:pt>
                <c:pt idx="2133">
                  <c:v>1.445101</c:v>
                </c:pt>
                <c:pt idx="2134">
                  <c:v>1.41337</c:v>
                </c:pt>
                <c:pt idx="2135">
                  <c:v>1.3821030000000001</c:v>
                </c:pt>
                <c:pt idx="2136">
                  <c:v>1.3515170000000001</c:v>
                </c:pt>
                <c:pt idx="2137">
                  <c:v>1.321823</c:v>
                </c:pt>
                <c:pt idx="2138">
                  <c:v>1.293231</c:v>
                </c:pt>
                <c:pt idx="2139">
                  <c:v>1.265946</c:v>
                </c:pt>
                <c:pt idx="2140">
                  <c:v>1.2401660000000001</c:v>
                </c:pt>
                <c:pt idx="2141">
                  <c:v>1.216078</c:v>
                </c:pt>
                <c:pt idx="2142">
                  <c:v>1.193862</c:v>
                </c:pt>
                <c:pt idx="2143">
                  <c:v>1.1736789999999999</c:v>
                </c:pt>
                <c:pt idx="2144">
                  <c:v>1.155673</c:v>
                </c:pt>
                <c:pt idx="2145">
                  <c:v>1.1399649999999999</c:v>
                </c:pt>
                <c:pt idx="2146">
                  <c:v>1.126649</c:v>
                </c:pt>
                <c:pt idx="2147">
                  <c:v>1.115793</c:v>
                </c:pt>
                <c:pt idx="2148">
                  <c:v>1.107432</c:v>
                </c:pt>
                <c:pt idx="2149">
                  <c:v>1.1015710000000001</c:v>
                </c:pt>
                <c:pt idx="2150">
                  <c:v>1.098184</c:v>
                </c:pt>
                <c:pt idx="2151">
                  <c:v>1.097213</c:v>
                </c:pt>
                <c:pt idx="2152">
                  <c:v>1.0985720000000001</c:v>
                </c:pt>
                <c:pt idx="2153">
                  <c:v>1.102147</c:v>
                </c:pt>
                <c:pt idx="2154">
                  <c:v>1.107801</c:v>
                </c:pt>
                <c:pt idx="2155">
                  <c:v>1.1153729999999999</c:v>
                </c:pt>
                <c:pt idx="2156">
                  <c:v>1.1246860000000001</c:v>
                </c:pt>
                <c:pt idx="2157">
                  <c:v>1.1355500000000001</c:v>
                </c:pt>
                <c:pt idx="2158">
                  <c:v>1.147764</c:v>
                </c:pt>
                <c:pt idx="2159">
                  <c:v>1.1611199999999999</c:v>
                </c:pt>
                <c:pt idx="2160">
                  <c:v>1.1754089999999999</c:v>
                </c:pt>
                <c:pt idx="2161">
                  <c:v>1.190415</c:v>
                </c:pt>
                <c:pt idx="2162">
                  <c:v>1.2059249999999999</c:v>
                </c:pt>
                <c:pt idx="2163">
                  <c:v>1.221727</c:v>
                </c:pt>
                <c:pt idx="2164">
                  <c:v>1.237609</c:v>
                </c:pt>
                <c:pt idx="2165">
                  <c:v>1.253363</c:v>
                </c:pt>
                <c:pt idx="2166">
                  <c:v>1.2687839999999999</c:v>
                </c:pt>
                <c:pt idx="2167">
                  <c:v>1.283668</c:v>
                </c:pt>
                <c:pt idx="2168">
                  <c:v>1.297814</c:v>
                </c:pt>
                <c:pt idx="2169">
                  <c:v>1.3110269999999999</c:v>
                </c:pt>
                <c:pt idx="2170">
                  <c:v>1.3231139999999999</c:v>
                </c:pt>
                <c:pt idx="2171">
                  <c:v>1.33389</c:v>
                </c:pt>
                <c:pt idx="2172">
                  <c:v>1.3431770000000001</c:v>
                </c:pt>
                <c:pt idx="2173">
                  <c:v>1.350805</c:v>
                </c:pt>
                <c:pt idx="2174">
                  <c:v>1.3566180000000001</c:v>
                </c:pt>
                <c:pt idx="2175">
                  <c:v>1.360476</c:v>
                </c:pt>
                <c:pt idx="2176">
                  <c:v>1.3622540000000001</c:v>
                </c:pt>
                <c:pt idx="2177">
                  <c:v>1.3618520000000001</c:v>
                </c:pt>
                <c:pt idx="2178">
                  <c:v>1.3591930000000001</c:v>
                </c:pt>
                <c:pt idx="2179">
                  <c:v>1.354225</c:v>
                </c:pt>
                <c:pt idx="2180">
                  <c:v>1.3469230000000001</c:v>
                </c:pt>
                <c:pt idx="2181">
                  <c:v>1.3372900000000001</c:v>
                </c:pt>
                <c:pt idx="2182">
                  <c:v>1.325358</c:v>
                </c:pt>
                <c:pt idx="2183">
                  <c:v>1.3111870000000001</c:v>
                </c:pt>
                <c:pt idx="2184">
                  <c:v>1.2948599999999999</c:v>
                </c:pt>
                <c:pt idx="2185">
                  <c:v>1.2764869999999999</c:v>
                </c:pt>
                <c:pt idx="2186">
                  <c:v>1.2561990000000001</c:v>
                </c:pt>
                <c:pt idx="2187">
                  <c:v>1.2341439999999999</c:v>
                </c:pt>
                <c:pt idx="2188">
                  <c:v>1.210488</c:v>
                </c:pt>
                <c:pt idx="2189">
                  <c:v>1.185406</c:v>
                </c:pt>
                <c:pt idx="2190">
                  <c:v>1.1590830000000001</c:v>
                </c:pt>
                <c:pt idx="2191">
                  <c:v>1.131713</c:v>
                </c:pt>
                <c:pt idx="2192">
                  <c:v>1.1034930000000001</c:v>
                </c:pt>
                <c:pt idx="2193">
                  <c:v>1.0746260000000001</c:v>
                </c:pt>
                <c:pt idx="2194">
                  <c:v>1.0453129999999999</c:v>
                </c:pt>
                <c:pt idx="2195">
                  <c:v>1.0157609999999999</c:v>
                </c:pt>
                <c:pt idx="2196">
                  <c:v>0.98617390000000005</c:v>
                </c:pt>
                <c:pt idx="2197">
                  <c:v>0.95675949999999998</c:v>
                </c:pt>
                <c:pt idx="2198">
                  <c:v>0.9277244</c:v>
                </c:pt>
                <c:pt idx="2199">
                  <c:v>0.89927460000000004</c:v>
                </c:pt>
                <c:pt idx="2200">
                  <c:v>0.87161489999999997</c:v>
                </c:pt>
                <c:pt idx="2201">
                  <c:v>0.84494740000000002</c:v>
                </c:pt>
                <c:pt idx="2202">
                  <c:v>0.8194707</c:v>
                </c:pt>
                <c:pt idx="2203">
                  <c:v>0.79537849999999999</c:v>
                </c:pt>
                <c:pt idx="2204">
                  <c:v>0.77285729999999997</c:v>
                </c:pt>
                <c:pt idx="2205">
                  <c:v>0.7520829</c:v>
                </c:pt>
                <c:pt idx="2206">
                  <c:v>0.7332168</c:v>
                </c:pt>
                <c:pt idx="2207">
                  <c:v>0.71640360000000003</c:v>
                </c:pt>
                <c:pt idx="2208">
                  <c:v>0.70176810000000001</c:v>
                </c:pt>
                <c:pt idx="2209">
                  <c:v>0.68941200000000002</c:v>
                </c:pt>
                <c:pt idx="2210">
                  <c:v>0.6794116</c:v>
                </c:pt>
                <c:pt idx="2211">
                  <c:v>0.67181590000000002</c:v>
                </c:pt>
                <c:pt idx="2212">
                  <c:v>0.66664500000000004</c:v>
                </c:pt>
                <c:pt idx="2213">
                  <c:v>0.66388970000000003</c:v>
                </c:pt>
                <c:pt idx="2214">
                  <c:v>0.66351210000000005</c:v>
                </c:pt>
                <c:pt idx="2215">
                  <c:v>0.66544579999999998</c:v>
                </c:pt>
                <c:pt idx="2216">
                  <c:v>0.66959840000000004</c:v>
                </c:pt>
                <c:pt idx="2217">
                  <c:v>0.67585399999999995</c:v>
                </c:pt>
                <c:pt idx="2218">
                  <c:v>0.68407600000000002</c:v>
                </c:pt>
                <c:pt idx="2219">
                  <c:v>0.69411020000000001</c:v>
                </c:pt>
                <c:pt idx="2220">
                  <c:v>0.70578700000000005</c:v>
                </c:pt>
                <c:pt idx="2221">
                  <c:v>0.7189255</c:v>
                </c:pt>
                <c:pt idx="2222">
                  <c:v>0.73333510000000002</c:v>
                </c:pt>
                <c:pt idx="2223">
                  <c:v>0.74881850000000005</c:v>
                </c:pt>
                <c:pt idx="2224">
                  <c:v>0.76517290000000004</c:v>
                </c:pt>
                <c:pt idx="2225">
                  <c:v>0.78219179999999999</c:v>
                </c:pt>
                <c:pt idx="2226">
                  <c:v>0.79966559999999998</c:v>
                </c:pt>
                <c:pt idx="2227">
                  <c:v>0.81738100000000002</c:v>
                </c:pt>
                <c:pt idx="2228">
                  <c:v>0.83512180000000003</c:v>
                </c:pt>
                <c:pt idx="2229">
                  <c:v>0.85267029999999999</c:v>
                </c:pt>
                <c:pt idx="2230">
                  <c:v>0.8698091</c:v>
                </c:pt>
                <c:pt idx="2231">
                  <c:v>0.8863202</c:v>
                </c:pt>
                <c:pt idx="2232">
                  <c:v>0.90198659999999997</c:v>
                </c:pt>
                <c:pt idx="2233">
                  <c:v>0.91659429999999997</c:v>
                </c:pt>
                <c:pt idx="2234">
                  <c:v>0.92993440000000005</c:v>
                </c:pt>
                <c:pt idx="2235">
                  <c:v>0.94180620000000004</c:v>
                </c:pt>
                <c:pt idx="2236">
                  <c:v>0.95201939999999996</c:v>
                </c:pt>
                <c:pt idx="2237">
                  <c:v>0.9603988</c:v>
                </c:pt>
                <c:pt idx="2238">
                  <c:v>0.96678719999999996</c:v>
                </c:pt>
                <c:pt idx="2239">
                  <c:v>0.97104820000000003</c:v>
                </c:pt>
                <c:pt idx="2240">
                  <c:v>0.97306930000000003</c:v>
                </c:pt>
                <c:pt idx="2241">
                  <c:v>0.9727654</c:v>
                </c:pt>
                <c:pt idx="2242">
                  <c:v>0.97008059999999996</c:v>
                </c:pt>
                <c:pt idx="2243">
                  <c:v>0.9649896</c:v>
                </c:pt>
                <c:pt idx="2244">
                  <c:v>0.95749850000000003</c:v>
                </c:pt>
                <c:pt idx="2245">
                  <c:v>0.94764400000000004</c:v>
                </c:pt>
                <c:pt idx="2246">
                  <c:v>0.93549380000000004</c:v>
                </c:pt>
                <c:pt idx="2247">
                  <c:v>0.92114390000000002</c:v>
                </c:pt>
                <c:pt idx="2248">
                  <c:v>0.90471760000000001</c:v>
                </c:pt>
                <c:pt idx="2249">
                  <c:v>0.88636139999999997</c:v>
                </c:pt>
                <c:pt idx="2250">
                  <c:v>0.86624210000000001</c:v>
                </c:pt>
                <c:pt idx="2251">
                  <c:v>0.8445433</c:v>
                </c:pt>
                <c:pt idx="2252">
                  <c:v>0.82146189999999997</c:v>
                </c:pt>
                <c:pt idx="2253">
                  <c:v>0.79720460000000004</c:v>
                </c:pt>
                <c:pt idx="2254">
                  <c:v>0.77198560000000005</c:v>
                </c:pt>
                <c:pt idx="2255">
                  <c:v>0.74602420000000003</c:v>
                </c:pt>
                <c:pt idx="2256">
                  <c:v>0.7195435</c:v>
                </c:pt>
                <c:pt idx="2257">
                  <c:v>0.69276899999999997</c:v>
                </c:pt>
                <c:pt idx="2258">
                  <c:v>0.66592750000000001</c:v>
                </c:pt>
                <c:pt idx="2259">
                  <c:v>0.63924769999999997</c:v>
                </c:pt>
                <c:pt idx="2260">
                  <c:v>0.61295940000000004</c:v>
                </c:pt>
                <c:pt idx="2261">
                  <c:v>0.58729310000000001</c:v>
                </c:pt>
                <c:pt idx="2262">
                  <c:v>0.56247950000000002</c:v>
                </c:pt>
                <c:pt idx="2263">
                  <c:v>0.53874860000000002</c:v>
                </c:pt>
                <c:pt idx="2264">
                  <c:v>0.51632909999999999</c:v>
                </c:pt>
                <c:pt idx="2265">
                  <c:v>0.49544569999999999</c:v>
                </c:pt>
                <c:pt idx="2266">
                  <c:v>0.4763173</c:v>
                </c:pt>
                <c:pt idx="2267">
                  <c:v>0.45915440000000002</c:v>
                </c:pt>
                <c:pt idx="2268">
                  <c:v>0.44415539999999998</c:v>
                </c:pt>
                <c:pt idx="2269">
                  <c:v>0.431502</c:v>
                </c:pt>
                <c:pt idx="2270">
                  <c:v>0.42135529999999999</c:v>
                </c:pt>
                <c:pt idx="2271">
                  <c:v>0.41385149999999998</c:v>
                </c:pt>
                <c:pt idx="2272">
                  <c:v>0.40909859999999998</c:v>
                </c:pt>
                <c:pt idx="2273">
                  <c:v>0.40717340000000002</c:v>
                </c:pt>
                <c:pt idx="2274">
                  <c:v>0.40811839999999999</c:v>
                </c:pt>
                <c:pt idx="2275">
                  <c:v>0.4119409</c:v>
                </c:pt>
                <c:pt idx="2276">
                  <c:v>0.41861169999999998</c:v>
                </c:pt>
                <c:pt idx="2277">
                  <c:v>0.42806620000000001</c:v>
                </c:pt>
                <c:pt idx="2278">
                  <c:v>0.44020500000000001</c:v>
                </c:pt>
                <c:pt idx="2279">
                  <c:v>0.45489600000000002</c:v>
                </c:pt>
                <c:pt idx="2280">
                  <c:v>0.4719778</c:v>
                </c:pt>
                <c:pt idx="2281">
                  <c:v>0.49126419999999998</c:v>
                </c:pt>
                <c:pt idx="2282">
                  <c:v>0.51254829999999996</c:v>
                </c:pt>
                <c:pt idx="2283">
                  <c:v>0.53560750000000001</c:v>
                </c:pt>
                <c:pt idx="2284">
                  <c:v>0.56020740000000002</c:v>
                </c:pt>
                <c:pt idx="2285">
                  <c:v>0.58610600000000002</c:v>
                </c:pt>
                <c:pt idx="2286">
                  <c:v>0.61305730000000003</c:v>
                </c:pt>
                <c:pt idx="2287">
                  <c:v>0.64081239999999995</c:v>
                </c:pt>
                <c:pt idx="2288">
                  <c:v>0.66912139999999998</c:v>
                </c:pt>
                <c:pt idx="2289">
                  <c:v>0.69773589999999996</c:v>
                </c:pt>
                <c:pt idx="2290">
                  <c:v>0.72640950000000004</c:v>
                </c:pt>
                <c:pt idx="2291">
                  <c:v>0.75489629999999996</c:v>
                </c:pt>
                <c:pt idx="2292">
                  <c:v>0.78295150000000002</c:v>
                </c:pt>
                <c:pt idx="2293">
                  <c:v>0.81033230000000001</c:v>
                </c:pt>
                <c:pt idx="2294">
                  <c:v>0.83679930000000002</c:v>
                </c:pt>
                <c:pt idx="2295">
                  <c:v>0.86211599999999999</c:v>
                </c:pt>
                <c:pt idx="2296">
                  <c:v>0.88605</c:v>
                </c:pt>
                <c:pt idx="2297">
                  <c:v>0.90837619999999997</c:v>
                </c:pt>
                <c:pt idx="2298">
                  <c:v>0.92887969999999997</c:v>
                </c:pt>
                <c:pt idx="2299">
                  <c:v>0.94735849999999999</c:v>
                </c:pt>
                <c:pt idx="2300">
                  <c:v>0.96362680000000001</c:v>
                </c:pt>
                <c:pt idx="2301">
                  <c:v>0.97752059999999996</c:v>
                </c:pt>
                <c:pt idx="2302">
                  <c:v>0.98890140000000004</c:v>
                </c:pt>
                <c:pt idx="2303">
                  <c:v>0.99765899999999996</c:v>
                </c:pt>
                <c:pt idx="2304">
                  <c:v>1.003714</c:v>
                </c:pt>
                <c:pt idx="2305">
                  <c:v>1.00702</c:v>
                </c:pt>
                <c:pt idx="2306">
                  <c:v>1.0075670000000001</c:v>
                </c:pt>
                <c:pt idx="2307">
                  <c:v>1.0053780000000001</c:v>
                </c:pt>
                <c:pt idx="2308">
                  <c:v>1.0005090000000001</c:v>
                </c:pt>
                <c:pt idx="2309">
                  <c:v>0.99305080000000001</c:v>
                </c:pt>
                <c:pt idx="2310">
                  <c:v>0.98311959999999998</c:v>
                </c:pt>
                <c:pt idx="2311">
                  <c:v>0.97085969999999999</c:v>
                </c:pt>
                <c:pt idx="2312">
                  <c:v>0.95643739999999999</c:v>
                </c:pt>
                <c:pt idx="2313">
                  <c:v>0.94003720000000002</c:v>
                </c:pt>
                <c:pt idx="2314">
                  <c:v>0.92185680000000003</c:v>
                </c:pt>
                <c:pt idx="2315">
                  <c:v>0.90210400000000002</c:v>
                </c:pt>
                <c:pt idx="2316">
                  <c:v>0.88099280000000002</c:v>
                </c:pt>
                <c:pt idx="2317">
                  <c:v>0.85874059999999997</c:v>
                </c:pt>
                <c:pt idx="2318">
                  <c:v>0.8355669</c:v>
                </c:pt>
                <c:pt idx="2319">
                  <c:v>0.81169309999999995</c:v>
                </c:pt>
                <c:pt idx="2320">
                  <c:v>0.78734119999999996</c:v>
                </c:pt>
                <c:pt idx="2321">
                  <c:v>0.76273230000000003</c:v>
                </c:pt>
                <c:pt idx="2322">
                  <c:v>0.73808620000000003</c:v>
                </c:pt>
                <c:pt idx="2323">
                  <c:v>0.71362230000000004</c:v>
                </c:pt>
                <c:pt idx="2324">
                  <c:v>0.68955949999999999</c:v>
                </c:pt>
                <c:pt idx="2325">
                  <c:v>0.66611569999999998</c:v>
                </c:pt>
                <c:pt idx="2326">
                  <c:v>0.6435071</c:v>
                </c:pt>
                <c:pt idx="2327">
                  <c:v>0.62194649999999996</c:v>
                </c:pt>
                <c:pt idx="2328">
                  <c:v>0.60164090000000003</c:v>
                </c:pt>
                <c:pt idx="2329">
                  <c:v>0.58278870000000005</c:v>
                </c:pt>
                <c:pt idx="2330">
                  <c:v>0.56557679999999999</c:v>
                </c:pt>
                <c:pt idx="2331">
                  <c:v>0.55017769999999999</c:v>
                </c:pt>
                <c:pt idx="2332">
                  <c:v>0.53674630000000001</c:v>
                </c:pt>
                <c:pt idx="2333">
                  <c:v>0.52541459999999995</c:v>
                </c:pt>
                <c:pt idx="2334">
                  <c:v>0.516289</c:v>
                </c:pt>
                <c:pt idx="2335">
                  <c:v>0.50944829999999997</c:v>
                </c:pt>
                <c:pt idx="2336">
                  <c:v>0.50494130000000004</c:v>
                </c:pt>
                <c:pt idx="2337">
                  <c:v>0.50278670000000003</c:v>
                </c:pt>
                <c:pt idx="2338">
                  <c:v>0.50297179999999997</c:v>
                </c:pt>
                <c:pt idx="2339">
                  <c:v>0.50545439999999997</c:v>
                </c:pt>
                <c:pt idx="2340">
                  <c:v>0.51016329999999999</c:v>
                </c:pt>
                <c:pt idx="2341">
                  <c:v>0.51700089999999999</c:v>
                </c:pt>
                <c:pt idx="2342">
                  <c:v>0.52584520000000001</c:v>
                </c:pt>
                <c:pt idx="2343">
                  <c:v>0.53655299999999995</c:v>
                </c:pt>
                <c:pt idx="2344">
                  <c:v>0.54896330000000004</c:v>
                </c:pt>
                <c:pt idx="2345">
                  <c:v>0.56290110000000004</c:v>
                </c:pt>
                <c:pt idx="2346">
                  <c:v>0.5781809</c:v>
                </c:pt>
                <c:pt idx="2347">
                  <c:v>0.59460840000000004</c:v>
                </c:pt>
                <c:pt idx="2348">
                  <c:v>0.61198399999999997</c:v>
                </c:pt>
                <c:pt idx="2349">
                  <c:v>0.6301042</c:v>
                </c:pt>
                <c:pt idx="2350">
                  <c:v>0.64876350000000005</c:v>
                </c:pt>
                <c:pt idx="2351">
                  <c:v>0.66775419999999996</c:v>
                </c:pt>
                <c:pt idx="2352">
                  <c:v>0.68686720000000001</c:v>
                </c:pt>
                <c:pt idx="2353">
                  <c:v>0.70589380000000002</c:v>
                </c:pt>
                <c:pt idx="2354">
                  <c:v>0.72462550000000003</c:v>
                </c:pt>
                <c:pt idx="2355">
                  <c:v>0.74285290000000004</c:v>
                </c:pt>
                <c:pt idx="2356">
                  <c:v>0.76036630000000005</c:v>
                </c:pt>
                <c:pt idx="2357">
                  <c:v>0.7769568</c:v>
                </c:pt>
                <c:pt idx="2358">
                  <c:v>0.79241870000000003</c:v>
                </c:pt>
                <c:pt idx="2359">
                  <c:v>0.80654930000000002</c:v>
                </c:pt>
                <c:pt idx="2360">
                  <c:v>0.81915119999999997</c:v>
                </c:pt>
                <c:pt idx="2361">
                  <c:v>0.83003519999999997</c:v>
                </c:pt>
                <c:pt idx="2362">
                  <c:v>0.83902330000000003</c:v>
                </c:pt>
                <c:pt idx="2363">
                  <c:v>0.8459527</c:v>
                </c:pt>
                <c:pt idx="2364">
                  <c:v>0.85067910000000002</c:v>
                </c:pt>
                <c:pt idx="2365">
                  <c:v>0.85308110000000004</c:v>
                </c:pt>
                <c:pt idx="2366">
                  <c:v>0.85306280000000001</c:v>
                </c:pt>
                <c:pt idx="2367">
                  <c:v>0.85055639999999999</c:v>
                </c:pt>
                <c:pt idx="2368">
                  <c:v>0.84552349999999998</c:v>
                </c:pt>
                <c:pt idx="2369">
                  <c:v>0.8379569</c:v>
                </c:pt>
                <c:pt idx="2370">
                  <c:v>0.82788059999999997</c:v>
                </c:pt>
                <c:pt idx="2371">
                  <c:v>0.81534980000000001</c:v>
                </c:pt>
                <c:pt idx="2372">
                  <c:v>0.8004502</c:v>
                </c:pt>
                <c:pt idx="2373">
                  <c:v>0.78329510000000002</c:v>
                </c:pt>
                <c:pt idx="2374">
                  <c:v>0.76402270000000005</c:v>
                </c:pt>
                <c:pt idx="2375">
                  <c:v>0.74279329999999999</c:v>
                </c:pt>
                <c:pt idx="2376">
                  <c:v>0.71978529999999996</c:v>
                </c:pt>
                <c:pt idx="2377">
                  <c:v>0.695191</c:v>
                </c:pt>
                <c:pt idx="2378">
                  <c:v>0.66921310000000001</c:v>
                </c:pt>
                <c:pt idx="2379">
                  <c:v>0.64206269999999999</c:v>
                </c:pt>
                <c:pt idx="2380">
                  <c:v>0.61395630000000001</c:v>
                </c:pt>
                <c:pt idx="2381">
                  <c:v>0.58511259999999998</c:v>
                </c:pt>
                <c:pt idx="2382">
                  <c:v>0.55575050000000004</c:v>
                </c:pt>
                <c:pt idx="2383">
                  <c:v>0.52608949999999999</c:v>
                </c:pt>
                <c:pt idx="2384">
                  <c:v>0.49635010000000002</c:v>
                </c:pt>
                <c:pt idx="2385">
                  <c:v>0.46675290000000003</c:v>
                </c:pt>
                <c:pt idx="2386">
                  <c:v>0.43751790000000002</c:v>
                </c:pt>
                <c:pt idx="2387">
                  <c:v>0.40886460000000002</c:v>
                </c:pt>
                <c:pt idx="2388">
                  <c:v>0.38101160000000001</c:v>
                </c:pt>
                <c:pt idx="2389">
                  <c:v>0.35417559999999998</c:v>
                </c:pt>
                <c:pt idx="2390">
                  <c:v>0.32857029999999998</c:v>
                </c:pt>
                <c:pt idx="2391">
                  <c:v>0.3044057</c:v>
                </c:pt>
                <c:pt idx="2392">
                  <c:v>0.281885</c:v>
                </c:pt>
                <c:pt idx="2393">
                  <c:v>0.26120189999999999</c:v>
                </c:pt>
                <c:pt idx="2394">
                  <c:v>0.2425358</c:v>
                </c:pt>
                <c:pt idx="2395">
                  <c:v>0.22604850000000001</c:v>
                </c:pt>
                <c:pt idx="2396">
                  <c:v>0.21188019999999999</c:v>
                </c:pt>
                <c:pt idx="2397">
                  <c:v>0.2001462</c:v>
                </c:pt>
                <c:pt idx="2398">
                  <c:v>0.1909341</c:v>
                </c:pt>
                <c:pt idx="2399">
                  <c:v>0.18430079999999999</c:v>
                </c:pt>
                <c:pt idx="2400">
                  <c:v>0.18027090000000001</c:v>
                </c:pt>
                <c:pt idx="2401">
                  <c:v>0.17883579999999999</c:v>
                </c:pt>
                <c:pt idx="2402">
                  <c:v>0.17995459999999999</c:v>
                </c:pt>
                <c:pt idx="2403">
                  <c:v>0.18355440000000001</c:v>
                </c:pt>
                <c:pt idx="2404">
                  <c:v>0.18953310000000001</c:v>
                </c:pt>
                <c:pt idx="2405">
                  <c:v>0.1977612</c:v>
                </c:pt>
                <c:pt idx="2406">
                  <c:v>0.20808589999999999</c:v>
                </c:pt>
                <c:pt idx="2407">
                  <c:v>0.2203341</c:v>
                </c:pt>
                <c:pt idx="2408">
                  <c:v>0.23431750000000001</c:v>
                </c:pt>
                <c:pt idx="2409">
                  <c:v>0.24983549999999999</c:v>
                </c:pt>
                <c:pt idx="2410">
                  <c:v>0.26667829999999998</c:v>
                </c:pt>
                <c:pt idx="2411">
                  <c:v>0.28462949999999998</c:v>
                </c:pt>
                <c:pt idx="2412">
                  <c:v>0.30346849999999997</c:v>
                </c:pt>
                <c:pt idx="2413">
                  <c:v>0.32297290000000001</c:v>
                </c:pt>
                <c:pt idx="2414">
                  <c:v>0.34291860000000002</c:v>
                </c:pt>
                <c:pt idx="2415">
                  <c:v>0.36307899999999999</c:v>
                </c:pt>
                <c:pt idx="2416">
                  <c:v>0.38322590000000001</c:v>
                </c:pt>
                <c:pt idx="2417">
                  <c:v>0.4031304</c:v>
                </c:pt>
                <c:pt idx="2418">
                  <c:v>0.42256369999999999</c:v>
                </c:pt>
                <c:pt idx="2419">
                  <c:v>0.44129689999999999</c:v>
                </c:pt>
                <c:pt idx="2420">
                  <c:v>0.45910260000000003</c:v>
                </c:pt>
                <c:pt idx="2421">
                  <c:v>0.47575719999999999</c:v>
                </c:pt>
                <c:pt idx="2422">
                  <c:v>0.49104199999999998</c:v>
                </c:pt>
                <c:pt idx="2423">
                  <c:v>0.504745</c:v>
                </c:pt>
                <c:pt idx="2424">
                  <c:v>0.51666409999999996</c:v>
                </c:pt>
                <c:pt idx="2425">
                  <c:v>0.52661219999999997</c:v>
                </c:pt>
                <c:pt idx="2426">
                  <c:v>0.53442020000000001</c:v>
                </c:pt>
                <c:pt idx="2427">
                  <c:v>0.539941</c:v>
                </c:pt>
                <c:pt idx="2428">
                  <c:v>0.54305199999999998</c:v>
                </c:pt>
                <c:pt idx="2429">
                  <c:v>0.54365920000000001</c:v>
                </c:pt>
                <c:pt idx="2430">
                  <c:v>0.54169909999999999</c:v>
                </c:pt>
                <c:pt idx="2431">
                  <c:v>0.53713979999999995</c:v>
                </c:pt>
                <c:pt idx="2432">
                  <c:v>0.52998230000000002</c:v>
                </c:pt>
                <c:pt idx="2433">
                  <c:v>0.52025920000000003</c:v>
                </c:pt>
                <c:pt idx="2434">
                  <c:v>0.50803410000000004</c:v>
                </c:pt>
                <c:pt idx="2435">
                  <c:v>0.4933999</c:v>
                </c:pt>
                <c:pt idx="2436">
                  <c:v>0.47647640000000002</c:v>
                </c:pt>
                <c:pt idx="2437">
                  <c:v>0.4574067</c:v>
                </c:pt>
                <c:pt idx="2438">
                  <c:v>0.43635380000000001</c:v>
                </c:pt>
                <c:pt idx="2439">
                  <c:v>0.41349859999999999</c:v>
                </c:pt>
                <c:pt idx="2440">
                  <c:v>0.38903599999999999</c:v>
                </c:pt>
                <c:pt idx="2441">
                  <c:v>0.36317120000000003</c:v>
                </c:pt>
                <c:pt idx="2442">
                  <c:v>0.33611679999999999</c:v>
                </c:pt>
                <c:pt idx="2443">
                  <c:v>0.3080929</c:v>
                </c:pt>
                <c:pt idx="2444">
                  <c:v>0.27932479999999998</c:v>
                </c:pt>
                <c:pt idx="2445">
                  <c:v>0.2500404</c:v>
                </c:pt>
                <c:pt idx="2446">
                  <c:v>0.22046950000000001</c:v>
                </c:pt>
                <c:pt idx="2447">
                  <c:v>0.19084429999999999</c:v>
                </c:pt>
                <c:pt idx="2448">
                  <c:v>0.16139899999999999</c:v>
                </c:pt>
                <c:pt idx="2449">
                  <c:v>0.13236700000000001</c:v>
                </c:pt>
                <c:pt idx="2450">
                  <c:v>0.1039794</c:v>
                </c:pt>
                <c:pt idx="2451">
                  <c:v>7.6465149999999996E-2</c:v>
                </c:pt>
                <c:pt idx="2452">
                  <c:v>5.0050499999999998E-2</c:v>
                </c:pt>
                <c:pt idx="2453">
                  <c:v>2.4955660000000001E-2</c:v>
                </c:pt>
                <c:pt idx="2454">
                  <c:v>1.3918170000000001E-3</c:v>
                </c:pt>
                <c:pt idx="2455">
                  <c:v>-2.044116E-2</c:v>
                </c:pt>
                <c:pt idx="2456">
                  <c:v>-4.0357480000000001E-2</c:v>
                </c:pt>
                <c:pt idx="2457">
                  <c:v>-5.8189009999999999E-2</c:v>
                </c:pt>
                <c:pt idx="2458">
                  <c:v>-7.3788909999999999E-2</c:v>
                </c:pt>
                <c:pt idx="2459">
                  <c:v>-8.7034810000000004E-2</c:v>
                </c:pt>
                <c:pt idx="2460">
                  <c:v>-9.7831319999999999E-2</c:v>
                </c:pt>
                <c:pt idx="2461">
                  <c:v>-0.1061121</c:v>
                </c:pt>
                <c:pt idx="2462">
                  <c:v>-0.1118411</c:v>
                </c:pt>
                <c:pt idx="2463">
                  <c:v>-0.1150132</c:v>
                </c:pt>
                <c:pt idx="2464">
                  <c:v>-0.11565400000000001</c:v>
                </c:pt>
                <c:pt idx="2465">
                  <c:v>-0.11381860000000001</c:v>
                </c:pt>
                <c:pt idx="2466">
                  <c:v>-0.1095908</c:v>
                </c:pt>
                <c:pt idx="2467">
                  <c:v>-0.1030802</c:v>
                </c:pt>
                <c:pt idx="2468">
                  <c:v>-9.4420329999999997E-2</c:v>
                </c:pt>
                <c:pt idx="2469">
                  <c:v>-8.3764179999999994E-2</c:v>
                </c:pt>
                <c:pt idx="2470">
                  <c:v>-7.1281310000000001E-2</c:v>
                </c:pt>
                <c:pt idx="2471">
                  <c:v>-5.7154709999999997E-2</c:v>
                </c:pt>
                <c:pt idx="2472">
                  <c:v>-4.1577599999999999E-2</c:v>
                </c:pt>
                <c:pt idx="2473">
                  <c:v>-2.4749989999999999E-2</c:v>
                </c:pt>
                <c:pt idx="2474">
                  <c:v>-6.876353E-3</c:v>
                </c:pt>
                <c:pt idx="2475">
                  <c:v>1.183551E-2</c:v>
                </c:pt>
                <c:pt idx="2476">
                  <c:v>3.1175979999999999E-2</c:v>
                </c:pt>
                <c:pt idx="2477">
                  <c:v>5.093545E-2</c:v>
                </c:pt>
                <c:pt idx="2478">
                  <c:v>7.0904709999999996E-2</c:v>
                </c:pt>
                <c:pt idx="2479">
                  <c:v>9.0874360000000001E-2</c:v>
                </c:pt>
                <c:pt idx="2480">
                  <c:v>0.1106347</c:v>
                </c:pt>
                <c:pt idx="2481">
                  <c:v>0.12997649999999999</c:v>
                </c:pt>
                <c:pt idx="2482">
                  <c:v>0.14869070000000001</c:v>
                </c:pt>
                <c:pt idx="2483">
                  <c:v>0.16656779999999999</c:v>
                </c:pt>
                <c:pt idx="2484">
                  <c:v>0.18339949999999999</c:v>
                </c:pt>
                <c:pt idx="2485">
                  <c:v>0.1989813</c:v>
                </c:pt>
                <c:pt idx="2486">
                  <c:v>0.2131149</c:v>
                </c:pt>
                <c:pt idx="2487">
                  <c:v>0.2256087</c:v>
                </c:pt>
                <c:pt idx="2488">
                  <c:v>0.2362824</c:v>
                </c:pt>
                <c:pt idx="2489">
                  <c:v>0.24497089999999999</c:v>
                </c:pt>
                <c:pt idx="2490">
                  <c:v>0.25152910000000001</c:v>
                </c:pt>
                <c:pt idx="2491">
                  <c:v>0.25583440000000002</c:v>
                </c:pt>
                <c:pt idx="2492">
                  <c:v>0.25779069999999998</c:v>
                </c:pt>
                <c:pt idx="2493">
                  <c:v>0.25733089999999997</c:v>
                </c:pt>
                <c:pt idx="2494">
                  <c:v>0.25441930000000001</c:v>
                </c:pt>
                <c:pt idx="2495">
                  <c:v>0.24905269999999999</c:v>
                </c:pt>
                <c:pt idx="2496">
                  <c:v>0.24126120000000001</c:v>
                </c:pt>
                <c:pt idx="2497">
                  <c:v>0.2311066</c:v>
                </c:pt>
                <c:pt idx="2498">
                  <c:v>0.21868180000000001</c:v>
                </c:pt>
                <c:pt idx="2499">
                  <c:v>0.20410890000000001</c:v>
                </c:pt>
                <c:pt idx="2500">
                  <c:v>0.18753590000000001</c:v>
                </c:pt>
                <c:pt idx="2501">
                  <c:v>0.16913239999999999</c:v>
                </c:pt>
                <c:pt idx="2502">
                  <c:v>0.149085</c:v>
                </c:pt>
                <c:pt idx="2503">
                  <c:v>0.1275936</c:v>
                </c:pt>
                <c:pt idx="2504">
                  <c:v>0.10486810000000001</c:v>
                </c:pt>
                <c:pt idx="2505">
                  <c:v>8.1123210000000001E-2</c:v>
                </c:pt>
                <c:pt idx="2506">
                  <c:v>5.6576899999999999E-2</c:v>
                </c:pt>
                <c:pt idx="2507">
                  <c:v>3.1450480000000003E-2</c:v>
                </c:pt>
                <c:pt idx="2508">
                  <c:v>5.9664779999999999E-3</c:v>
                </c:pt>
                <c:pt idx="2509">
                  <c:v>-1.9654459999999999E-2</c:v>
                </c:pt>
                <c:pt idx="2510">
                  <c:v>-4.5193299999999999E-2</c:v>
                </c:pt>
                <c:pt idx="2511">
                  <c:v>-7.0430190000000004E-2</c:v>
                </c:pt>
                <c:pt idx="2512">
                  <c:v>-9.5144469999999995E-2</c:v>
                </c:pt>
                <c:pt idx="2513">
                  <c:v>-0.11911679999999999</c:v>
                </c:pt>
                <c:pt idx="2514">
                  <c:v>-0.14212959999999999</c:v>
                </c:pt>
                <c:pt idx="2515">
                  <c:v>-0.163967</c:v>
                </c:pt>
                <c:pt idx="2516">
                  <c:v>-0.184415</c:v>
                </c:pt>
                <c:pt idx="2517">
                  <c:v>-0.20326549999999999</c:v>
                </c:pt>
                <c:pt idx="2518">
                  <c:v>-0.2203185</c:v>
                </c:pt>
                <c:pt idx="2519">
                  <c:v>-0.23538390000000001</c:v>
                </c:pt>
                <c:pt idx="2520">
                  <c:v>-0.2482847</c:v>
                </c:pt>
                <c:pt idx="2521">
                  <c:v>-0.2588628</c:v>
                </c:pt>
                <c:pt idx="2522">
                  <c:v>-0.26698369999999999</c:v>
                </c:pt>
                <c:pt idx="2523">
                  <c:v>-0.27253860000000002</c:v>
                </c:pt>
                <c:pt idx="2524">
                  <c:v>-0.27544800000000003</c:v>
                </c:pt>
                <c:pt idx="2525">
                  <c:v>-0.27566370000000001</c:v>
                </c:pt>
                <c:pt idx="2526">
                  <c:v>-0.27317089999999999</c:v>
                </c:pt>
                <c:pt idx="2527">
                  <c:v>-0.26798899999999998</c:v>
                </c:pt>
                <c:pt idx="2528">
                  <c:v>-0.26017119999999999</c:v>
                </c:pt>
                <c:pt idx="2529">
                  <c:v>-0.24980340000000001</c:v>
                </c:pt>
                <c:pt idx="2530">
                  <c:v>-0.2370022</c:v>
                </c:pt>
                <c:pt idx="2531">
                  <c:v>-0.22191350000000001</c:v>
                </c:pt>
                <c:pt idx="2532">
                  <c:v>-0.20470849999999999</c:v>
                </c:pt>
                <c:pt idx="2533">
                  <c:v>-0.18557850000000001</c:v>
                </c:pt>
                <c:pt idx="2534">
                  <c:v>-0.16473109999999999</c:v>
                </c:pt>
                <c:pt idx="2535">
                  <c:v>-0.1423874</c:v>
                </c:pt>
                <c:pt idx="2536">
                  <c:v>-0.1187783</c:v>
                </c:pt>
                <c:pt idx="2537">
                  <c:v>-9.4141660000000002E-2</c:v>
                </c:pt>
                <c:pt idx="2538">
                  <c:v>-6.8719939999999993E-2</c:v>
                </c:pt>
                <c:pt idx="2539">
                  <c:v>-4.27588E-2</c:v>
                </c:pt>
                <c:pt idx="2540">
                  <c:v>-1.6505909999999999E-2</c:v>
                </c:pt>
                <c:pt idx="2541">
                  <c:v>9.7906160000000002E-3</c:v>
                </c:pt>
                <c:pt idx="2542">
                  <c:v>3.5882690000000002E-2</c:v>
                </c:pt>
                <c:pt idx="2543">
                  <c:v>6.1521300000000001E-2</c:v>
                </c:pt>
                <c:pt idx="2544">
                  <c:v>8.6456900000000003E-2</c:v>
                </c:pt>
                <c:pt idx="2545">
                  <c:v>0.11044180000000001</c:v>
                </c:pt>
                <c:pt idx="2546">
                  <c:v>0.13323180000000001</c:v>
                </c:pt>
                <c:pt idx="2547">
                  <c:v>0.15458740000000001</c:v>
                </c:pt>
                <c:pt idx="2548">
                  <c:v>0.17427529999999999</c:v>
                </c:pt>
                <c:pt idx="2549">
                  <c:v>0.19207170000000001</c:v>
                </c:pt>
                <c:pt idx="2550">
                  <c:v>0.20776549999999999</c:v>
                </c:pt>
                <c:pt idx="2551">
                  <c:v>0.2211621</c:v>
                </c:pt>
                <c:pt idx="2552">
                  <c:v>0.23208790000000001</c:v>
                </c:pt>
                <c:pt idx="2553">
                  <c:v>0.24039430000000001</c:v>
                </c:pt>
                <c:pt idx="2554">
                  <c:v>0.2459614</c:v>
                </c:pt>
                <c:pt idx="2555">
                  <c:v>0.24870049999999999</c:v>
                </c:pt>
                <c:pt idx="2556">
                  <c:v>0.2485569</c:v>
                </c:pt>
                <c:pt idx="2557">
                  <c:v>0.24551129999999999</c:v>
                </c:pt>
                <c:pt idx="2558">
                  <c:v>0.23958009999999999</c:v>
                </c:pt>
                <c:pt idx="2559">
                  <c:v>0.2308153</c:v>
                </c:pt>
                <c:pt idx="2560">
                  <c:v>0.21930340000000001</c:v>
                </c:pt>
                <c:pt idx="2561">
                  <c:v>0.20516229999999999</c:v>
                </c:pt>
                <c:pt idx="2562">
                  <c:v>0.18853900000000001</c:v>
                </c:pt>
                <c:pt idx="2563">
                  <c:v>0.1696056</c:v>
                </c:pt>
                <c:pt idx="2564">
                  <c:v>0.1485554</c:v>
                </c:pt>
                <c:pt idx="2565">
                  <c:v>0.12559919999999999</c:v>
                </c:pt>
                <c:pt idx="2566">
                  <c:v>0.1009608</c:v>
                </c:pt>
                <c:pt idx="2567">
                  <c:v>7.4873919999999997E-2</c:v>
                </c:pt>
                <c:pt idx="2568">
                  <c:v>4.7578740000000001E-2</c:v>
                </c:pt>
                <c:pt idx="2569">
                  <c:v>1.9318780000000001E-2</c:v>
                </c:pt>
                <c:pt idx="2570">
                  <c:v>-9.6607610000000003E-3</c:v>
                </c:pt>
                <c:pt idx="2571">
                  <c:v>-3.9113340000000003E-2</c:v>
                </c:pt>
                <c:pt idx="2572">
                  <c:v>-6.8791779999999997E-2</c:v>
                </c:pt>
                <c:pt idx="2573">
                  <c:v>-9.8449540000000002E-2</c:v>
                </c:pt>
                <c:pt idx="2574">
                  <c:v>-0.12784119999999999</c:v>
                </c:pt>
                <c:pt idx="2575">
                  <c:v>-0.1567228</c:v>
                </c:pt>
                <c:pt idx="2576">
                  <c:v>-0.1848523</c:v>
                </c:pt>
                <c:pt idx="2577">
                  <c:v>-0.21199090000000001</c:v>
                </c:pt>
                <c:pt idx="2578">
                  <c:v>-0.23790430000000001</c:v>
                </c:pt>
                <c:pt idx="2579">
                  <c:v>-0.26236310000000002</c:v>
                </c:pt>
                <c:pt idx="2580">
                  <c:v>-0.2851457</c:v>
                </c:pt>
                <c:pt idx="2581">
                  <c:v>-0.30604379999999998</c:v>
                </c:pt>
                <c:pt idx="2582">
                  <c:v>-0.32486500000000001</c:v>
                </c:pt>
                <c:pt idx="2583">
                  <c:v>-0.3414353</c:v>
                </c:pt>
                <c:pt idx="2584">
                  <c:v>-0.35560160000000002</c:v>
                </c:pt>
                <c:pt idx="2585">
                  <c:v>-0.36723679999999997</c:v>
                </c:pt>
                <c:pt idx="2586">
                  <c:v>-0.37624299999999999</c:v>
                </c:pt>
                <c:pt idx="2587">
                  <c:v>-0.3825537</c:v>
                </c:pt>
                <c:pt idx="2588">
                  <c:v>-0.38613530000000001</c:v>
                </c:pt>
                <c:pt idx="2589">
                  <c:v>-0.38698769999999999</c:v>
                </c:pt>
                <c:pt idx="2590">
                  <c:v>-0.38514429999999999</c:v>
                </c:pt>
                <c:pt idx="2591">
                  <c:v>-0.38067099999999998</c:v>
                </c:pt>
                <c:pt idx="2592">
                  <c:v>-0.37366450000000001</c:v>
                </c:pt>
                <c:pt idx="2593">
                  <c:v>-0.3642495</c:v>
                </c:pt>
                <c:pt idx="2594">
                  <c:v>-0.35257539999999998</c:v>
                </c:pt>
                <c:pt idx="2595">
                  <c:v>-0.33881309999999998</c:v>
                </c:pt>
                <c:pt idx="2596">
                  <c:v>-0.32315129999999997</c:v>
                </c:pt>
                <c:pt idx="2597">
                  <c:v>-0.30579289999999998</c:v>
                </c:pt>
                <c:pt idx="2598">
                  <c:v>-0.28695130000000002</c:v>
                </c:pt>
                <c:pt idx="2599">
                  <c:v>-0.2668471</c:v>
                </c:pt>
                <c:pt idx="2600">
                  <c:v>-0.2457049</c:v>
                </c:pt>
                <c:pt idx="2601">
                  <c:v>-0.22375110000000001</c:v>
                </c:pt>
                <c:pt idx="2602">
                  <c:v>-0.20121339999999999</c:v>
                </c:pt>
                <c:pt idx="2603">
                  <c:v>-0.1783208</c:v>
                </c:pt>
                <c:pt idx="2604">
                  <c:v>-0.15530340000000001</c:v>
                </c:pt>
                <c:pt idx="2605">
                  <c:v>-0.13239020000000001</c:v>
                </c:pt>
                <c:pt idx="2606">
                  <c:v>-0.10980769999999999</c:v>
                </c:pt>
                <c:pt idx="2607">
                  <c:v>-8.7781139999999994E-2</c:v>
                </c:pt>
                <c:pt idx="2608">
                  <c:v>-6.6534140000000005E-2</c:v>
                </c:pt>
                <c:pt idx="2609">
                  <c:v>-4.62879E-2</c:v>
                </c:pt>
                <c:pt idx="2610">
                  <c:v>-2.7259410000000001E-2</c:v>
                </c:pt>
                <c:pt idx="2611">
                  <c:v>-9.6587789999999993E-3</c:v>
                </c:pt>
                <c:pt idx="2612">
                  <c:v>6.3133449999999997E-3</c:v>
                </c:pt>
                <c:pt idx="2613">
                  <c:v>2.0468360000000001E-2</c:v>
                </c:pt>
                <c:pt idx="2614">
                  <c:v>3.263286E-2</c:v>
                </c:pt>
                <c:pt idx="2615">
                  <c:v>4.2652229999999999E-2</c:v>
                </c:pt>
                <c:pt idx="2616">
                  <c:v>5.0394319999999999E-2</c:v>
                </c:pt>
                <c:pt idx="2617">
                  <c:v>5.5753129999999998E-2</c:v>
                </c:pt>
                <c:pt idx="2618">
                  <c:v>5.8651580000000002E-2</c:v>
                </c:pt>
                <c:pt idx="2619">
                  <c:v>5.9043100000000001E-2</c:v>
                </c:pt>
                <c:pt idx="2620">
                  <c:v>5.691276E-2</c:v>
                </c:pt>
                <c:pt idx="2621">
                  <c:v>5.2277650000000002E-2</c:v>
                </c:pt>
                <c:pt idx="2622">
                  <c:v>4.5186469999999999E-2</c:v>
                </c:pt>
                <c:pt idx="2623">
                  <c:v>3.5718569999999998E-2</c:v>
                </c:pt>
                <c:pt idx="2624">
                  <c:v>2.3981929999999999E-2</c:v>
                </c:pt>
                <c:pt idx="2625">
                  <c:v>1.0110289999999999E-2</c:v>
                </c:pt>
                <c:pt idx="2626">
                  <c:v>-5.7399850000000004E-3</c:v>
                </c:pt>
                <c:pt idx="2627">
                  <c:v>-2.3392880000000001E-2</c:v>
                </c:pt>
                <c:pt idx="2628">
                  <c:v>-4.26565E-2</c:v>
                </c:pt>
                <c:pt idx="2629">
                  <c:v>-6.3327599999999998E-2</c:v>
                </c:pt>
                <c:pt idx="2630">
                  <c:v>-8.5195129999999994E-2</c:v>
                </c:pt>
                <c:pt idx="2631">
                  <c:v>-0.10804229999999999</c:v>
                </c:pt>
                <c:pt idx="2632">
                  <c:v>-0.1316483</c:v>
                </c:pt>
                <c:pt idx="2633">
                  <c:v>-0.15578939999999999</c:v>
                </c:pt>
                <c:pt idx="2634">
                  <c:v>-0.18024090000000001</c:v>
                </c:pt>
                <c:pt idx="2635">
                  <c:v>-0.20477790000000001</c:v>
                </c:pt>
                <c:pt idx="2636">
                  <c:v>-0.22917560000000001</c:v>
                </c:pt>
                <c:pt idx="2637">
                  <c:v>-0.25320979999999998</c:v>
                </c:pt>
                <c:pt idx="2638">
                  <c:v>-0.27665699999999999</c:v>
                </c:pt>
                <c:pt idx="2639">
                  <c:v>-0.29929509999999998</c:v>
                </c:pt>
                <c:pt idx="2640">
                  <c:v>-0.32090449999999998</c:v>
                </c:pt>
                <c:pt idx="2641">
                  <c:v>-0.34127099999999999</c:v>
                </c:pt>
                <c:pt idx="2642">
                  <c:v>-0.36018689999999998</c:v>
                </c:pt>
                <c:pt idx="2643">
                  <c:v>-0.37745289999999998</c:v>
                </c:pt>
                <c:pt idx="2644">
                  <c:v>-0.39288079999999997</c:v>
                </c:pt>
                <c:pt idx="2645">
                  <c:v>-0.40629890000000002</c:v>
                </c:pt>
                <c:pt idx="2646">
                  <c:v>-0.41755629999999999</c:v>
                </c:pt>
                <c:pt idx="2647">
                  <c:v>-0.42652590000000001</c:v>
                </c:pt>
                <c:pt idx="2648">
                  <c:v>-0.4331081</c:v>
                </c:pt>
                <c:pt idx="2649">
                  <c:v>-0.43723289999999998</c:v>
                </c:pt>
                <c:pt idx="2650">
                  <c:v>-0.43886150000000002</c:v>
                </c:pt>
                <c:pt idx="2651">
                  <c:v>-0.43798740000000003</c:v>
                </c:pt>
                <c:pt idx="2652">
                  <c:v>-0.43463499999999999</c:v>
                </c:pt>
                <c:pt idx="2653">
                  <c:v>-0.42885960000000001</c:v>
                </c:pt>
                <c:pt idx="2654">
                  <c:v>-0.42074450000000002</c:v>
                </c:pt>
                <c:pt idx="2655">
                  <c:v>-0.4103985</c:v>
                </c:pt>
                <c:pt idx="2656">
                  <c:v>-0.3979528</c:v>
                </c:pt>
                <c:pt idx="2657">
                  <c:v>-0.3835578</c:v>
                </c:pt>
                <c:pt idx="2658">
                  <c:v>-0.36737959999999997</c:v>
                </c:pt>
                <c:pt idx="2659">
                  <c:v>-0.34959430000000002</c:v>
                </c:pt>
                <c:pt idx="2660">
                  <c:v>-0.33038420000000002</c:v>
                </c:pt>
                <c:pt idx="2661">
                  <c:v>-0.3099364</c:v>
                </c:pt>
                <c:pt idx="2662">
                  <c:v>-0.28844110000000001</c:v>
                </c:pt>
                <c:pt idx="2663">
                  <c:v>-0.26609100000000002</c:v>
                </c:pt>
                <c:pt idx="2664">
                  <c:v>-0.2430805</c:v>
                </c:pt>
                <c:pt idx="2665">
                  <c:v>-0.21960370000000001</c:v>
                </c:pt>
                <c:pt idx="2666">
                  <c:v>-0.195854</c:v>
                </c:pt>
                <c:pt idx="2667">
                  <c:v>-0.17202509999999999</c:v>
                </c:pt>
                <c:pt idx="2668">
                  <c:v>-0.1483129</c:v>
                </c:pt>
                <c:pt idx="2669">
                  <c:v>-0.12491579999999999</c:v>
                </c:pt>
                <c:pt idx="2670">
                  <c:v>-0.1020349</c:v>
                </c:pt>
                <c:pt idx="2671">
                  <c:v>-7.9872120000000005E-2</c:v>
                </c:pt>
                <c:pt idx="2672">
                  <c:v>-5.862879E-2</c:v>
                </c:pt>
                <c:pt idx="2673">
                  <c:v>-3.8504950000000003E-2</c:v>
                </c:pt>
                <c:pt idx="2674">
                  <c:v>-1.9697579999999999E-2</c:v>
                </c:pt>
                <c:pt idx="2675">
                  <c:v>-2.3982470000000001E-3</c:v>
                </c:pt>
                <c:pt idx="2676">
                  <c:v>1.321046E-2</c:v>
                </c:pt>
                <c:pt idx="2677">
                  <c:v>2.695968E-2</c:v>
                </c:pt>
                <c:pt idx="2678">
                  <c:v>3.8698499999999997E-2</c:v>
                </c:pt>
                <c:pt idx="2679">
                  <c:v>4.8297239999999998E-2</c:v>
                </c:pt>
                <c:pt idx="2680">
                  <c:v>5.5650539999999998E-2</c:v>
                </c:pt>
                <c:pt idx="2681">
                  <c:v>6.0680020000000001E-2</c:v>
                </c:pt>
                <c:pt idx="2682">
                  <c:v>6.3336240000000002E-2</c:v>
                </c:pt>
                <c:pt idx="2683">
                  <c:v>6.3600039999999997E-2</c:v>
                </c:pt>
                <c:pt idx="2684">
                  <c:v>6.1483040000000003E-2</c:v>
                </c:pt>
                <c:pt idx="2685">
                  <c:v>5.702699E-2</c:v>
                </c:pt>
                <c:pt idx="2686">
                  <c:v>5.0302859999999998E-2</c:v>
                </c:pt>
                <c:pt idx="2687">
                  <c:v>4.1409960000000003E-2</c:v>
                </c:pt>
                <c:pt idx="2688">
                  <c:v>3.047333E-2</c:v>
                </c:pt>
                <c:pt idx="2689">
                  <c:v>1.763924E-2</c:v>
                </c:pt>
                <c:pt idx="2690">
                  <c:v>3.0713630000000001E-3</c:v>
                </c:pt>
                <c:pt idx="2691">
                  <c:v>-1.305165E-2</c:v>
                </c:pt>
                <c:pt idx="2692">
                  <c:v>-3.0538599999999999E-2</c:v>
                </c:pt>
                <c:pt idx="2693">
                  <c:v>-4.9188229999999999E-2</c:v>
                </c:pt>
                <c:pt idx="2694">
                  <c:v>-6.8791939999999996E-2</c:v>
                </c:pt>
                <c:pt idx="2695">
                  <c:v>-8.9136549999999995E-2</c:v>
                </c:pt>
                <c:pt idx="2696">
                  <c:v>-0.1100061</c:v>
                </c:pt>
                <c:pt idx="2697">
                  <c:v>-0.13118250000000001</c:v>
                </c:pt>
                <c:pt idx="2698">
                  <c:v>-0.1524459</c:v>
                </c:pt>
                <c:pt idx="2699">
                  <c:v>-0.17357359999999999</c:v>
                </c:pt>
                <c:pt idx="2700">
                  <c:v>-0.1943406</c:v>
                </c:pt>
                <c:pt idx="2701">
                  <c:v>-0.21452099999999999</c:v>
                </c:pt>
                <c:pt idx="2702">
                  <c:v>-0.23388909999999999</c:v>
                </c:pt>
                <c:pt idx="2703">
                  <c:v>-0.25221900000000003</c:v>
                </c:pt>
                <c:pt idx="2704">
                  <c:v>-0.26928580000000002</c:v>
                </c:pt>
                <c:pt idx="2705">
                  <c:v>-0.2848677</c:v>
                </c:pt>
                <c:pt idx="2706">
                  <c:v>-0.29874909999999999</c:v>
                </c:pt>
                <c:pt idx="2707">
                  <c:v>-0.31072339999999998</c:v>
                </c:pt>
                <c:pt idx="2708">
                  <c:v>-0.32059690000000002</c:v>
                </c:pt>
                <c:pt idx="2709">
                  <c:v>-0.32819290000000001</c:v>
                </c:pt>
                <c:pt idx="2710">
                  <c:v>-0.33335530000000002</c:v>
                </c:pt>
                <c:pt idx="2711">
                  <c:v>-0.33595229999999998</c:v>
                </c:pt>
                <c:pt idx="2712">
                  <c:v>-0.33588059999999997</c:v>
                </c:pt>
                <c:pt idx="2713">
                  <c:v>-0.33306839999999999</c:v>
                </c:pt>
                <c:pt idx="2714">
                  <c:v>-0.3274783</c:v>
                </c:pt>
                <c:pt idx="2715">
                  <c:v>-0.31910830000000001</c:v>
                </c:pt>
                <c:pt idx="2716">
                  <c:v>-0.30799219999999999</c:v>
                </c:pt>
                <c:pt idx="2717">
                  <c:v>-0.29419990000000001</c:v>
                </c:pt>
                <c:pt idx="2718">
                  <c:v>-0.27783530000000001</c:v>
                </c:pt>
                <c:pt idx="2719">
                  <c:v>-0.25903310000000002</c:v>
                </c:pt>
                <c:pt idx="2720">
                  <c:v>-0.237955</c:v>
                </c:pt>
                <c:pt idx="2721">
                  <c:v>-0.21478659999999999</c:v>
                </c:pt>
                <c:pt idx="2722">
                  <c:v>-0.1897336</c:v>
                </c:pt>
                <c:pt idx="2723">
                  <c:v>-0.16301850000000001</c:v>
                </c:pt>
                <c:pt idx="2724">
                  <c:v>-0.13487540000000001</c:v>
                </c:pt>
                <c:pt idx="2725">
                  <c:v>-0.105546</c:v>
                </c:pt>
                <c:pt idx="2726">
                  <c:v>-7.5275930000000005E-2</c:v>
                </c:pt>
                <c:pt idx="2727">
                  <c:v>-4.4313650000000003E-2</c:v>
                </c:pt>
                <c:pt idx="2728">
                  <c:v>-1.2909159999999999E-2</c:v>
                </c:pt>
                <c:pt idx="2729">
                  <c:v>1.8686379999999999E-2</c:v>
                </c:pt>
                <c:pt idx="2730">
                  <c:v>5.0221740000000001E-2</c:v>
                </c:pt>
                <c:pt idx="2731">
                  <c:v>8.1447660000000005E-2</c:v>
                </c:pt>
                <c:pt idx="2732">
                  <c:v>0.1121176</c:v>
                </c:pt>
                <c:pt idx="2733">
                  <c:v>0.14198769999999999</c:v>
                </c:pt>
                <c:pt idx="2734">
                  <c:v>0.17081660000000001</c:v>
                </c:pt>
                <c:pt idx="2735">
                  <c:v>0.1983675</c:v>
                </c:pt>
                <c:pt idx="2736">
                  <c:v>0.22441030000000001</c:v>
                </c:pt>
                <c:pt idx="2737">
                  <c:v>0.2487249</c:v>
                </c:pt>
                <c:pt idx="2738">
                  <c:v>0.27110469999999998</c:v>
                </c:pt>
                <c:pt idx="2739">
                  <c:v>0.29135949999999999</c:v>
                </c:pt>
                <c:pt idx="2740">
                  <c:v>0.30931940000000002</c:v>
                </c:pt>
                <c:pt idx="2741">
                  <c:v>0.32483820000000002</c:v>
                </c:pt>
                <c:pt idx="2742">
                  <c:v>0.33779749999999997</c:v>
                </c:pt>
                <c:pt idx="2743">
                  <c:v>0.34810970000000002</c:v>
                </c:pt>
                <c:pt idx="2744">
                  <c:v>0.35572019999999999</c:v>
                </c:pt>
                <c:pt idx="2745">
                  <c:v>0.3606085</c:v>
                </c:pt>
                <c:pt idx="2746">
                  <c:v>0.36278830000000001</c:v>
                </c:pt>
                <c:pt idx="2747">
                  <c:v>0.36230669999999998</c:v>
                </c:pt>
                <c:pt idx="2748">
                  <c:v>0.35924279999999997</c:v>
                </c:pt>
                <c:pt idx="2749">
                  <c:v>0.35370499999999999</c:v>
                </c:pt>
                <c:pt idx="2750">
                  <c:v>0.3458272</c:v>
                </c:pt>
                <c:pt idx="2751">
                  <c:v>0.33576660000000003</c:v>
                </c:pt>
                <c:pt idx="2752">
                  <c:v>0.32369949999999997</c:v>
                </c:pt>
                <c:pt idx="2753">
                  <c:v>0.30981730000000002</c:v>
                </c:pt>
                <c:pt idx="2754">
                  <c:v>0.29432239999999998</c:v>
                </c:pt>
                <c:pt idx="2755">
                  <c:v>0.27742410000000001</c:v>
                </c:pt>
                <c:pt idx="2756">
                  <c:v>0.25933669999999998</c:v>
                </c:pt>
                <c:pt idx="2757">
                  <c:v>0.24027809999999999</c:v>
                </c:pt>
                <c:pt idx="2758">
                  <c:v>0.22046869999999999</c:v>
                </c:pt>
                <c:pt idx="2759">
                  <c:v>0.20013059999999999</c:v>
                </c:pt>
                <c:pt idx="2760">
                  <c:v>0.17948600000000001</c:v>
                </c:pt>
                <c:pt idx="2761">
                  <c:v>0.15875729999999999</c:v>
                </c:pt>
                <c:pt idx="2762">
                  <c:v>0.13816639999999999</c:v>
                </c:pt>
                <c:pt idx="2763">
                  <c:v>0.1179351</c:v>
                </c:pt>
                <c:pt idx="2764">
                  <c:v>9.8284499999999997E-2</c:v>
                </c:pt>
                <c:pt idx="2765">
                  <c:v>7.9434519999999995E-2</c:v>
                </c:pt>
                <c:pt idx="2766">
                  <c:v>6.1602280000000002E-2</c:v>
                </c:pt>
                <c:pt idx="2767">
                  <c:v>4.5000890000000002E-2</c:v>
                </c:pt>
                <c:pt idx="2768">
                  <c:v>2.983746E-2</c:v>
                </c:pt>
                <c:pt idx="2769">
                  <c:v>1.631063E-2</c:v>
                </c:pt>
                <c:pt idx="2770">
                  <c:v>4.6074840000000002E-3</c:v>
                </c:pt>
                <c:pt idx="2771">
                  <c:v>-5.0998780000000004E-3</c:v>
                </c:pt>
                <c:pt idx="2772">
                  <c:v>-1.265785E-2</c:v>
                </c:pt>
                <c:pt idx="2773">
                  <c:v>-1.793469E-2</c:v>
                </c:pt>
                <c:pt idx="2774">
                  <c:v>-2.082349E-2</c:v>
                </c:pt>
                <c:pt idx="2775">
                  <c:v>-2.124469E-2</c:v>
                </c:pt>
                <c:pt idx="2776">
                  <c:v>-1.914807E-2</c:v>
                </c:pt>
                <c:pt idx="2777">
                  <c:v>-1.4513969999999999E-2</c:v>
                </c:pt>
                <c:pt idx="2778">
                  <c:v>-7.3538350000000004E-3</c:v>
                </c:pt>
                <c:pt idx="2779">
                  <c:v>2.290182E-3</c:v>
                </c:pt>
                <c:pt idx="2780">
                  <c:v>1.4346080000000001E-2</c:v>
                </c:pt>
                <c:pt idx="2781">
                  <c:v>2.8713369999999998E-2</c:v>
                </c:pt>
                <c:pt idx="2782">
                  <c:v>4.5264899999999997E-2</c:v>
                </c:pt>
                <c:pt idx="2783">
                  <c:v>6.3849139999999999E-2</c:v>
                </c:pt>
                <c:pt idx="2784">
                  <c:v>8.4293430000000003E-2</c:v>
                </c:pt>
                <c:pt idx="2785">
                  <c:v>0.1064078</c:v>
                </c:pt>
                <c:pt idx="2786">
                  <c:v>0.1299884</c:v>
                </c:pt>
                <c:pt idx="2787">
                  <c:v>0.1548205</c:v>
                </c:pt>
                <c:pt idx="2788">
                  <c:v>0.1806806</c:v>
                </c:pt>
                <c:pt idx="2789">
                  <c:v>0.20733879999999999</c:v>
                </c:pt>
                <c:pt idx="2790">
                  <c:v>0.2345604</c:v>
                </c:pt>
                <c:pt idx="2791">
                  <c:v>0.26210810000000001</c:v>
                </c:pt>
                <c:pt idx="2792">
                  <c:v>0.28974270000000002</c:v>
                </c:pt>
                <c:pt idx="2793">
                  <c:v>0.3172256</c:v>
                </c:pt>
                <c:pt idx="2794">
                  <c:v>0.34431879999999998</c:v>
                </c:pt>
                <c:pt idx="2795">
                  <c:v>0.3707857</c:v>
                </c:pt>
                <c:pt idx="2796">
                  <c:v>0.3963911</c:v>
                </c:pt>
                <c:pt idx="2797">
                  <c:v>0.42090359999999999</c:v>
                </c:pt>
                <c:pt idx="2798">
                  <c:v>0.44409749999999998</c:v>
                </c:pt>
                <c:pt idx="2799">
                  <c:v>0.4657541</c:v>
                </c:pt>
                <c:pt idx="2800">
                  <c:v>0.48566350000000003</c:v>
                </c:pt>
                <c:pt idx="2801">
                  <c:v>0.50362770000000001</c:v>
                </c:pt>
                <c:pt idx="2802">
                  <c:v>0.51946320000000001</c:v>
                </c:pt>
                <c:pt idx="2803">
                  <c:v>0.53300460000000005</c:v>
                </c:pt>
                <c:pt idx="2804">
                  <c:v>0.54410800000000004</c:v>
                </c:pt>
                <c:pt idx="2805">
                  <c:v>0.55265430000000004</c:v>
                </c:pt>
                <c:pt idx="2806">
                  <c:v>0.55855259999999995</c:v>
                </c:pt>
                <c:pt idx="2807">
                  <c:v>0.56174239999999998</c:v>
                </c:pt>
                <c:pt idx="2808">
                  <c:v>0.56219490000000005</c:v>
                </c:pt>
                <c:pt idx="2809">
                  <c:v>0.55991469999999999</c:v>
                </c:pt>
                <c:pt idx="2810">
                  <c:v>0.55493939999999997</c:v>
                </c:pt>
                <c:pt idx="2811">
                  <c:v>0.54733920000000003</c:v>
                </c:pt>
                <c:pt idx="2812">
                  <c:v>0.53721479999999999</c:v>
                </c:pt>
                <c:pt idx="2813">
                  <c:v>0.52469560000000004</c:v>
                </c:pt>
                <c:pt idx="2814">
                  <c:v>0.5099361</c:v>
                </c:pt>
                <c:pt idx="2815">
                  <c:v>0.49311240000000001</c:v>
                </c:pt>
                <c:pt idx="2816">
                  <c:v>0.47441810000000001</c:v>
                </c:pt>
                <c:pt idx="2817">
                  <c:v>0.45406079999999999</c:v>
                </c:pt>
                <c:pt idx="2818">
                  <c:v>0.43225750000000002</c:v>
                </c:pt>
                <c:pt idx="2819">
                  <c:v>0.40923080000000001</c:v>
                </c:pt>
                <c:pt idx="2820">
                  <c:v>0.3852062</c:v>
                </c:pt>
                <c:pt idx="2821">
                  <c:v>0.36041279999999998</c:v>
                </c:pt>
                <c:pt idx="2822">
                  <c:v>0.3350822</c:v>
                </c:pt>
                <c:pt idx="2823">
                  <c:v>0.30944640000000001</c:v>
                </c:pt>
                <c:pt idx="2824">
                  <c:v>0.28373720000000002</c:v>
                </c:pt>
                <c:pt idx="2825">
                  <c:v>0.25818669999999999</c:v>
                </c:pt>
                <c:pt idx="2826">
                  <c:v>0.23302709999999999</c:v>
                </c:pt>
                <c:pt idx="2827">
                  <c:v>0.20849100000000001</c:v>
                </c:pt>
                <c:pt idx="2828">
                  <c:v>0.18481049999999999</c:v>
                </c:pt>
                <c:pt idx="2829">
                  <c:v>0.16221679999999999</c:v>
                </c:pt>
                <c:pt idx="2830">
                  <c:v>0.14093890000000001</c:v>
                </c:pt>
                <c:pt idx="2831">
                  <c:v>0.1212</c:v>
                </c:pt>
                <c:pt idx="2832">
                  <c:v>0.1032151</c:v>
                </c:pt>
                <c:pt idx="2833">
                  <c:v>8.7188349999999998E-2</c:v>
                </c:pt>
                <c:pt idx="2834">
                  <c:v>7.3309120000000005E-2</c:v>
                </c:pt>
                <c:pt idx="2835">
                  <c:v>6.1746790000000003E-2</c:v>
                </c:pt>
                <c:pt idx="2836">
                  <c:v>5.2646539999999999E-2</c:v>
                </c:pt>
                <c:pt idx="2837">
                  <c:v>4.6126210000000001E-2</c:v>
                </c:pt>
                <c:pt idx="2838">
                  <c:v>4.2273199999999997E-2</c:v>
                </c:pt>
                <c:pt idx="2839">
                  <c:v>4.1141850000000001E-2</c:v>
                </c:pt>
                <c:pt idx="2840">
                  <c:v>4.2751860000000003E-2</c:v>
                </c:pt>
                <c:pt idx="2841">
                  <c:v>4.7088020000000001E-2</c:v>
                </c:pt>
                <c:pt idx="2842">
                  <c:v>5.4100559999999999E-2</c:v>
                </c:pt>
                <c:pt idx="2843">
                  <c:v>6.3706289999999999E-2</c:v>
                </c:pt>
                <c:pt idx="2844">
                  <c:v>7.5790940000000001E-2</c:v>
                </c:pt>
                <c:pt idx="2845">
                  <c:v>9.0212819999999999E-2</c:v>
                </c:pt>
                <c:pt idx="2846">
                  <c:v>0.1068066</c:v>
                </c:pt>
                <c:pt idx="2847">
                  <c:v>0.12538730000000001</c:v>
                </c:pt>
                <c:pt idx="2848">
                  <c:v>0.1457541</c:v>
                </c:pt>
                <c:pt idx="2849">
                  <c:v>0.1676945</c:v>
                </c:pt>
                <c:pt idx="2850">
                  <c:v>0.19098780000000001</c:v>
                </c:pt>
                <c:pt idx="2851">
                  <c:v>0.21540780000000001</c:v>
                </c:pt>
                <c:pt idx="2852">
                  <c:v>0.24072540000000001</c:v>
                </c:pt>
                <c:pt idx="2853">
                  <c:v>0.26670899999999997</c:v>
                </c:pt>
                <c:pt idx="2854">
                  <c:v>0.293126</c:v>
                </c:pt>
                <c:pt idx="2855">
                  <c:v>0.31974259999999999</c:v>
                </c:pt>
                <c:pt idx="2856">
                  <c:v>0.34632400000000002</c:v>
                </c:pt>
                <c:pt idx="2857">
                  <c:v>0.37263590000000002</c:v>
                </c:pt>
                <c:pt idx="2858">
                  <c:v>0.39844469999999998</c:v>
                </c:pt>
                <c:pt idx="2859">
                  <c:v>0.42351699999999998</c:v>
                </c:pt>
                <c:pt idx="2860">
                  <c:v>0.44762069999999998</c:v>
                </c:pt>
                <c:pt idx="2861">
                  <c:v>0.47052749999999999</c:v>
                </c:pt>
                <c:pt idx="2862">
                  <c:v>0.49201479999999997</c:v>
                </c:pt>
                <c:pt idx="2863">
                  <c:v>0.51186860000000001</c:v>
                </c:pt>
                <c:pt idx="2864">
                  <c:v>0.52988550000000001</c:v>
                </c:pt>
                <c:pt idx="2865">
                  <c:v>0.54587770000000002</c:v>
                </c:pt>
                <c:pt idx="2866">
                  <c:v>0.55967610000000001</c:v>
                </c:pt>
                <c:pt idx="2867">
                  <c:v>0.57113480000000005</c:v>
                </c:pt>
                <c:pt idx="2868">
                  <c:v>0.58013429999999999</c:v>
                </c:pt>
                <c:pt idx="2869">
                  <c:v>0.58658370000000004</c:v>
                </c:pt>
                <c:pt idx="2870">
                  <c:v>0.59042320000000004</c:v>
                </c:pt>
                <c:pt idx="2871">
                  <c:v>0.59162570000000003</c:v>
                </c:pt>
                <c:pt idx="2872">
                  <c:v>0.59019790000000005</c:v>
                </c:pt>
                <c:pt idx="2873">
                  <c:v>0.58617949999999996</c:v>
                </c:pt>
                <c:pt idx="2874">
                  <c:v>0.57964280000000001</c:v>
                </c:pt>
                <c:pt idx="2875">
                  <c:v>0.57069060000000005</c:v>
                </c:pt>
                <c:pt idx="2876">
                  <c:v>0.55945449999999997</c:v>
                </c:pt>
                <c:pt idx="2877">
                  <c:v>0.54609110000000005</c:v>
                </c:pt>
                <c:pt idx="2878">
                  <c:v>0.53077870000000005</c:v>
                </c:pt>
                <c:pt idx="2879">
                  <c:v>0.51371230000000001</c:v>
                </c:pt>
                <c:pt idx="2880">
                  <c:v>0.49510019999999999</c:v>
                </c:pt>
                <c:pt idx="2881">
                  <c:v>0.475161</c:v>
                </c:pt>
                <c:pt idx="2882">
                  <c:v>0.45412150000000001</c:v>
                </c:pt>
                <c:pt idx="2883">
                  <c:v>0.43221229999999999</c:v>
                </c:pt>
                <c:pt idx="2884">
                  <c:v>0.40966649999999999</c:v>
                </c:pt>
                <c:pt idx="2885">
                  <c:v>0.38671840000000002</c:v>
                </c:pt>
                <c:pt idx="2886">
                  <c:v>0.36360300000000001</c:v>
                </c:pt>
                <c:pt idx="2887">
                  <c:v>0.34055590000000002</c:v>
                </c:pt>
                <c:pt idx="2888">
                  <c:v>0.3178126</c:v>
                </c:pt>
                <c:pt idx="2889">
                  <c:v>0.2956088</c:v>
                </c:pt>
                <c:pt idx="2890">
                  <c:v>0.27417910000000001</c:v>
                </c:pt>
                <c:pt idx="2891">
                  <c:v>0.25375530000000002</c:v>
                </c:pt>
                <c:pt idx="2892">
                  <c:v>0.23456479999999999</c:v>
                </c:pt>
                <c:pt idx="2893">
                  <c:v>0.21683040000000001</c:v>
                </c:pt>
                <c:pt idx="2894">
                  <c:v>0.200768</c:v>
                </c:pt>
                <c:pt idx="2895">
                  <c:v>0.18658150000000001</c:v>
                </c:pt>
                <c:pt idx="2896">
                  <c:v>0.17445830000000001</c:v>
                </c:pt>
                <c:pt idx="2897">
                  <c:v>0.1645662</c:v>
                </c:pt>
                <c:pt idx="2898">
                  <c:v>0.15704969999999999</c:v>
                </c:pt>
                <c:pt idx="2899">
                  <c:v>0.1520253</c:v>
                </c:pt>
                <c:pt idx="2900">
                  <c:v>0.14957860000000001</c:v>
                </c:pt>
                <c:pt idx="2901">
                  <c:v>0.14976210000000001</c:v>
                </c:pt>
                <c:pt idx="2902">
                  <c:v>0.15259410000000001</c:v>
                </c:pt>
                <c:pt idx="2903">
                  <c:v>0.1580578</c:v>
                </c:pt>
                <c:pt idx="2904">
                  <c:v>0.16610240000000001</c:v>
                </c:pt>
                <c:pt idx="2905">
                  <c:v>0.17664379999999999</c:v>
                </c:pt>
                <c:pt idx="2906">
                  <c:v>0.1895674</c:v>
                </c:pt>
                <c:pt idx="2907">
                  <c:v>0.20473069999999999</c:v>
                </c:pt>
                <c:pt idx="2908">
                  <c:v>0.2219679</c:v>
                </c:pt>
                <c:pt idx="2909">
                  <c:v>0.2410931</c:v>
                </c:pt>
                <c:pt idx="2910">
                  <c:v>0.26190530000000001</c:v>
                </c:pt>
                <c:pt idx="2911">
                  <c:v>0.28419159999999999</c:v>
                </c:pt>
                <c:pt idx="2912">
                  <c:v>0.3077318</c:v>
                </c:pt>
                <c:pt idx="2913">
                  <c:v>0.33230090000000001</c:v>
                </c:pt>
                <c:pt idx="2914">
                  <c:v>0.35767199999999999</c:v>
                </c:pt>
                <c:pt idx="2915">
                  <c:v>0.38361790000000001</c:v>
                </c:pt>
                <c:pt idx="2916">
                  <c:v>0.40991300000000003</c:v>
                </c:pt>
                <c:pt idx="2917">
                  <c:v>0.43633230000000001</c:v>
                </c:pt>
                <c:pt idx="2918">
                  <c:v>0.46265240000000002</c:v>
                </c:pt>
                <c:pt idx="2919">
                  <c:v>0.48865140000000001</c:v>
                </c:pt>
                <c:pt idx="2920">
                  <c:v>0.5141097</c:v>
                </c:pt>
                <c:pt idx="2921">
                  <c:v>0.53881000000000001</c:v>
                </c:pt>
                <c:pt idx="2922">
                  <c:v>0.56253730000000002</c:v>
                </c:pt>
                <c:pt idx="2923">
                  <c:v>0.58507900000000002</c:v>
                </c:pt>
                <c:pt idx="2924">
                  <c:v>0.60622679999999995</c:v>
                </c:pt>
                <c:pt idx="2925">
                  <c:v>0.62577839999999996</c:v>
                </c:pt>
                <c:pt idx="2926">
                  <c:v>0.64354100000000003</c:v>
                </c:pt>
                <c:pt idx="2927">
                  <c:v>0.65933410000000003</c:v>
                </c:pt>
                <c:pt idx="2928">
                  <c:v>0.6729927</c:v>
                </c:pt>
                <c:pt idx="2929">
                  <c:v>0.68437040000000005</c:v>
                </c:pt>
                <c:pt idx="2930">
                  <c:v>0.69334320000000005</c:v>
                </c:pt>
                <c:pt idx="2931">
                  <c:v>0.69981380000000004</c:v>
                </c:pt>
                <c:pt idx="2932">
                  <c:v>0.70371439999999996</c:v>
                </c:pt>
                <c:pt idx="2933">
                  <c:v>0.70500799999999997</c:v>
                </c:pt>
                <c:pt idx="2934">
                  <c:v>0.70368909999999996</c:v>
                </c:pt>
                <c:pt idx="2935">
                  <c:v>0.69978379999999996</c:v>
                </c:pt>
                <c:pt idx="2936">
                  <c:v>0.6933492</c:v>
                </c:pt>
                <c:pt idx="2937">
                  <c:v>0.68447150000000001</c:v>
                </c:pt>
                <c:pt idx="2938">
                  <c:v>0.67326390000000003</c:v>
                </c:pt>
                <c:pt idx="2939">
                  <c:v>0.65986330000000004</c:v>
                </c:pt>
                <c:pt idx="2940">
                  <c:v>0.644428</c:v>
                </c:pt>
                <c:pt idx="2941">
                  <c:v>0.62713390000000002</c:v>
                </c:pt>
                <c:pt idx="2942">
                  <c:v>0.60817100000000002</c:v>
                </c:pt>
                <c:pt idx="2943">
                  <c:v>0.58774000000000004</c:v>
                </c:pt>
                <c:pt idx="2944">
                  <c:v>0.56604900000000002</c:v>
                </c:pt>
                <c:pt idx="2945">
                  <c:v>0.54331019999999997</c:v>
                </c:pt>
                <c:pt idx="2946">
                  <c:v>0.51973849999999999</c:v>
                </c:pt>
                <c:pt idx="2947">
                  <c:v>0.49555100000000002</c:v>
                </c:pt>
                <c:pt idx="2948">
                  <c:v>0.470966</c:v>
                </c:pt>
                <c:pt idx="2949">
                  <c:v>0.44620130000000002</c:v>
                </c:pt>
                <c:pt idx="2950">
                  <c:v>0.42147420000000002</c:v>
                </c:pt>
                <c:pt idx="2951">
                  <c:v>0.3970011</c:v>
                </c:pt>
                <c:pt idx="2952">
                  <c:v>0.37299779999999999</c:v>
                </c:pt>
                <c:pt idx="2953">
                  <c:v>0.34967920000000002</c:v>
                </c:pt>
                <c:pt idx="2954">
                  <c:v>0.32725880000000002</c:v>
                </c:pt>
                <c:pt idx="2955">
                  <c:v>0.30594840000000001</c:v>
                </c:pt>
                <c:pt idx="2956">
                  <c:v>0.2859564</c:v>
                </c:pt>
                <c:pt idx="2957">
                  <c:v>0.26748699999999997</c:v>
                </c:pt>
                <c:pt idx="2958">
                  <c:v>0.25073849999999998</c:v>
                </c:pt>
                <c:pt idx="2959">
                  <c:v>0.2359001</c:v>
                </c:pt>
                <c:pt idx="2960">
                  <c:v>0.2231494</c:v>
                </c:pt>
                <c:pt idx="2961">
                  <c:v>0.21264839999999999</c:v>
                </c:pt>
                <c:pt idx="2962">
                  <c:v>0.20454030000000001</c:v>
                </c:pt>
                <c:pt idx="2963">
                  <c:v>0.1989456</c:v>
                </c:pt>
                <c:pt idx="2964">
                  <c:v>0.19595899999999999</c:v>
                </c:pt>
                <c:pt idx="2965">
                  <c:v>0.1956466</c:v>
                </c:pt>
                <c:pt idx="2966">
                  <c:v>0.19804359999999999</c:v>
                </c:pt>
                <c:pt idx="2967">
                  <c:v>0.20315320000000001</c:v>
                </c:pt>
                <c:pt idx="2968">
                  <c:v>0.2109452</c:v>
                </c:pt>
                <c:pt idx="2969">
                  <c:v>0.22135679999999999</c:v>
                </c:pt>
                <c:pt idx="2970">
                  <c:v>0.23429330000000001</c:v>
                </c:pt>
                <c:pt idx="2971">
                  <c:v>0.2496303</c:v>
                </c:pt>
                <c:pt idx="2972">
                  <c:v>0.26721679999999998</c:v>
                </c:pt>
                <c:pt idx="2973">
                  <c:v>0.28687800000000002</c:v>
                </c:pt>
                <c:pt idx="2974">
                  <c:v>0.30841859999999999</c:v>
                </c:pt>
                <c:pt idx="2975">
                  <c:v>0.3316269</c:v>
                </c:pt>
                <c:pt idx="2976">
                  <c:v>0.35627730000000002</c:v>
                </c:pt>
                <c:pt idx="2977">
                  <c:v>0.38213350000000001</c:v>
                </c:pt>
                <c:pt idx="2978">
                  <c:v>0.40895090000000001</c:v>
                </c:pt>
                <c:pt idx="2979">
                  <c:v>0.43647789999999997</c:v>
                </c:pt>
                <c:pt idx="2980">
                  <c:v>0.46445819999999999</c:v>
                </c:pt>
                <c:pt idx="2981">
                  <c:v>0.4926314</c:v>
                </c:pt>
                <c:pt idx="2982">
                  <c:v>0.52073389999999997</c:v>
                </c:pt>
                <c:pt idx="2983">
                  <c:v>0.54850069999999995</c:v>
                </c:pt>
                <c:pt idx="2984">
                  <c:v>0.57566600000000001</c:v>
                </c:pt>
                <c:pt idx="2985">
                  <c:v>0.60196550000000004</c:v>
                </c:pt>
                <c:pt idx="2986">
                  <c:v>0.62713819999999998</c:v>
                </c:pt>
                <c:pt idx="2987">
                  <c:v>0.65092899999999998</c:v>
                </c:pt>
                <c:pt idx="2988">
                  <c:v>0.67309180000000002</c:v>
                </c:pt>
                <c:pt idx="2989">
                  <c:v>0.69339229999999996</c:v>
                </c:pt>
                <c:pt idx="2990">
                  <c:v>0.71161269999999999</c:v>
                </c:pt>
                <c:pt idx="2991">
                  <c:v>0.72755619999999999</c:v>
                </c:pt>
                <c:pt idx="2992">
                  <c:v>0.74105129999999997</c:v>
                </c:pt>
                <c:pt idx="2993">
                  <c:v>0.75195509999999999</c:v>
                </c:pt>
                <c:pt idx="2994">
                  <c:v>0.76015600000000005</c:v>
                </c:pt>
                <c:pt idx="2995">
                  <c:v>0.76557640000000005</c:v>
                </c:pt>
                <c:pt idx="2996">
                  <c:v>0.76817400000000002</c:v>
                </c:pt>
                <c:pt idx="2997">
                  <c:v>0.76794280000000004</c:v>
                </c:pt>
                <c:pt idx="2998">
                  <c:v>0.76491299999999995</c:v>
                </c:pt>
                <c:pt idx="2999">
                  <c:v>0.75914930000000003</c:v>
                </c:pt>
                <c:pt idx="3000">
                  <c:v>0.75074940000000001</c:v>
                </c:pt>
                <c:pt idx="3001">
                  <c:v>0.73984079999999997</c:v>
                </c:pt>
                <c:pt idx="3002">
                  <c:v>0.72657720000000003</c:v>
                </c:pt>
                <c:pt idx="3003">
                  <c:v>0.71113470000000001</c:v>
                </c:pt>
                <c:pt idx="3004">
                  <c:v>0.69370810000000005</c:v>
                </c:pt>
                <c:pt idx="3005">
                  <c:v>0.67450589999999999</c:v>
                </c:pt>
                <c:pt idx="3006">
                  <c:v>0.65374659999999996</c:v>
                </c:pt>
                <c:pt idx="3007">
                  <c:v>0.63165579999999999</c:v>
                </c:pt>
                <c:pt idx="3008">
                  <c:v>0.6084638</c:v>
                </c:pt>
                <c:pt idx="3009">
                  <c:v>0.58440340000000002</c:v>
                </c:pt>
                <c:pt idx="3010">
                  <c:v>0.55970790000000004</c:v>
                </c:pt>
                <c:pt idx="3011">
                  <c:v>0.5346109</c:v>
                </c:pt>
                <c:pt idx="3012">
                  <c:v>0.50934539999999995</c:v>
                </c:pt>
                <c:pt idx="3013">
                  <c:v>0.48414360000000001</c:v>
                </c:pt>
                <c:pt idx="3014">
                  <c:v>0.45923589999999997</c:v>
                </c:pt>
                <c:pt idx="3015">
                  <c:v>0.43485170000000001</c:v>
                </c:pt>
                <c:pt idx="3016">
                  <c:v>0.41121849999999999</c:v>
                </c:pt>
                <c:pt idx="3017">
                  <c:v>0.38855980000000001</c:v>
                </c:pt>
                <c:pt idx="3018">
                  <c:v>0.36709399999999998</c:v>
                </c:pt>
                <c:pt idx="3019">
                  <c:v>0.34703250000000002</c:v>
                </c:pt>
                <c:pt idx="3020">
                  <c:v>0.32857769999999997</c:v>
                </c:pt>
                <c:pt idx="3021">
                  <c:v>0.3119191</c:v>
                </c:pt>
                <c:pt idx="3022">
                  <c:v>0.2972302</c:v>
                </c:pt>
                <c:pt idx="3023">
                  <c:v>0.28466469999999999</c:v>
                </c:pt>
                <c:pt idx="3024">
                  <c:v>0.27435399999999999</c:v>
                </c:pt>
                <c:pt idx="3025">
                  <c:v>0.26640340000000001</c:v>
                </c:pt>
                <c:pt idx="3026">
                  <c:v>0.26089040000000002</c:v>
                </c:pt>
                <c:pt idx="3027">
                  <c:v>0.2578626</c:v>
                </c:pt>
                <c:pt idx="3028">
                  <c:v>0.25733699999999998</c:v>
                </c:pt>
                <c:pt idx="3029">
                  <c:v>0.25929980000000002</c:v>
                </c:pt>
                <c:pt idx="3030">
                  <c:v>0.26370660000000001</c:v>
                </c:pt>
                <c:pt idx="3031">
                  <c:v>0.27048410000000001</c:v>
                </c:pt>
                <c:pt idx="3032">
                  <c:v>0.27953159999999999</c:v>
                </c:pt>
                <c:pt idx="3033">
                  <c:v>0.29072419999999999</c:v>
                </c:pt>
                <c:pt idx="3034">
                  <c:v>0.30391509999999999</c:v>
                </c:pt>
                <c:pt idx="3035">
                  <c:v>0.31893959999999999</c:v>
                </c:pt>
                <c:pt idx="3036">
                  <c:v>0.33561809999999997</c:v>
                </c:pt>
                <c:pt idx="3037">
                  <c:v>0.3537593</c:v>
                </c:pt>
                <c:pt idx="3038">
                  <c:v>0.37316329999999998</c:v>
                </c:pt>
                <c:pt idx="3039">
                  <c:v>0.39362340000000001</c:v>
                </c:pt>
                <c:pt idx="3040">
                  <c:v>0.41492889999999999</c:v>
                </c:pt>
                <c:pt idx="3041">
                  <c:v>0.43686580000000003</c:v>
                </c:pt>
                <c:pt idx="3042">
                  <c:v>0.45921820000000002</c:v>
                </c:pt>
                <c:pt idx="3043">
                  <c:v>0.48176910000000001</c:v>
                </c:pt>
                <c:pt idx="3044">
                  <c:v>0.50429999999999997</c:v>
                </c:pt>
                <c:pt idx="3045">
                  <c:v>0.5265917</c:v>
                </c:pt>
                <c:pt idx="3046">
                  <c:v>0.54842409999999997</c:v>
                </c:pt>
                <c:pt idx="3047">
                  <c:v>0.56957690000000005</c:v>
                </c:pt>
                <c:pt idx="3048">
                  <c:v>0.58983010000000002</c:v>
                </c:pt>
                <c:pt idx="3049">
                  <c:v>0.60896499999999998</c:v>
                </c:pt>
                <c:pt idx="3050">
                  <c:v>0.62676609999999999</c:v>
                </c:pt>
                <c:pt idx="3051">
                  <c:v>0.64302269999999995</c:v>
                </c:pt>
                <c:pt idx="3052">
                  <c:v>0.65753280000000003</c:v>
                </c:pt>
                <c:pt idx="3053">
                  <c:v>0.67010630000000004</c:v>
                </c:pt>
                <c:pt idx="3054">
                  <c:v>0.68056879999999997</c:v>
                </c:pt>
                <c:pt idx="3055">
                  <c:v>0.68876570000000004</c:v>
                </c:pt>
                <c:pt idx="3056">
                  <c:v>0.69456569999999995</c:v>
                </c:pt>
                <c:pt idx="3057">
                  <c:v>0.6978647</c:v>
                </c:pt>
                <c:pt idx="3058">
                  <c:v>0.69858819999999999</c:v>
                </c:pt>
                <c:pt idx="3059">
                  <c:v>0.69669360000000002</c:v>
                </c:pt>
                <c:pt idx="3060">
                  <c:v>0.69217119999999999</c:v>
                </c:pt>
                <c:pt idx="3061">
                  <c:v>0.6850446</c:v>
                </c:pt>
                <c:pt idx="3062">
                  <c:v>0.67537040000000004</c:v>
                </c:pt>
                <c:pt idx="3063">
                  <c:v>0.66323659999999995</c:v>
                </c:pt>
                <c:pt idx="3064">
                  <c:v>0.64876069999999997</c:v>
                </c:pt>
                <c:pt idx="3065">
                  <c:v>0.6320865</c:v>
                </c:pt>
                <c:pt idx="3066">
                  <c:v>0.61337949999999997</c:v>
                </c:pt>
                <c:pt idx="3067">
                  <c:v>0.59282420000000002</c:v>
                </c:pt>
                <c:pt idx="3068">
                  <c:v>0.57062040000000003</c:v>
                </c:pt>
                <c:pt idx="3069">
                  <c:v>0.54698049999999998</c:v>
                </c:pt>
                <c:pt idx="3070">
                  <c:v>0.52212559999999997</c:v>
                </c:pt>
                <c:pt idx="3071">
                  <c:v>0.49628260000000002</c:v>
                </c:pt>
                <c:pt idx="3072">
                  <c:v>0.46968149999999997</c:v>
                </c:pt>
                <c:pt idx="3073">
                  <c:v>0.44255509999999998</c:v>
                </c:pt>
                <c:pt idx="3074">
                  <c:v>0.41513840000000002</c:v>
                </c:pt>
                <c:pt idx="3075">
                  <c:v>0.38766859999999997</c:v>
                </c:pt>
                <c:pt idx="3076">
                  <c:v>0.36038340000000002</c:v>
                </c:pt>
                <c:pt idx="3077">
                  <c:v>0.33352009999999999</c:v>
                </c:pt>
                <c:pt idx="3078">
                  <c:v>0.30731419999999998</c:v>
                </c:pt>
                <c:pt idx="3079">
                  <c:v>0.2819989</c:v>
                </c:pt>
                <c:pt idx="3080">
                  <c:v>0.25780409999999998</c:v>
                </c:pt>
                <c:pt idx="3081">
                  <c:v>0.23495479999999999</c:v>
                </c:pt>
                <c:pt idx="3082">
                  <c:v>0.21366789999999999</c:v>
                </c:pt>
                <c:pt idx="3083">
                  <c:v>0.1941483</c:v>
                </c:pt>
                <c:pt idx="3084">
                  <c:v>0.17658479999999999</c:v>
                </c:pt>
                <c:pt idx="3085">
                  <c:v>0.16114609999999999</c:v>
                </c:pt>
                <c:pt idx="3086">
                  <c:v>0.14797689999999999</c:v>
                </c:pt>
                <c:pt idx="3087">
                  <c:v>0.13719490000000001</c:v>
                </c:pt>
                <c:pt idx="3088">
                  <c:v>0.1288869</c:v>
                </c:pt>
                <c:pt idx="3089">
                  <c:v>0.1231064</c:v>
                </c:pt>
                <c:pt idx="3090">
                  <c:v>0.11987200000000001</c:v>
                </c:pt>
                <c:pt idx="3091">
                  <c:v>0.1191678</c:v>
                </c:pt>
                <c:pt idx="3092">
                  <c:v>0.1209447</c:v>
                </c:pt>
                <c:pt idx="3093">
                  <c:v>0.12512210000000001</c:v>
                </c:pt>
                <c:pt idx="3094">
                  <c:v>0.13159080000000001</c:v>
                </c:pt>
                <c:pt idx="3095">
                  <c:v>0.14021719999999999</c:v>
                </c:pt>
                <c:pt idx="3096">
                  <c:v>0.1508475</c:v>
                </c:pt>
                <c:pt idx="3097">
                  <c:v>0.16331190000000001</c:v>
                </c:pt>
                <c:pt idx="3098">
                  <c:v>0.1774288</c:v>
                </c:pt>
                <c:pt idx="3099">
                  <c:v>0.19300870000000001</c:v>
                </c:pt>
                <c:pt idx="3100">
                  <c:v>0.20985819999999999</c:v>
                </c:pt>
                <c:pt idx="3101">
                  <c:v>0.2277845</c:v>
                </c:pt>
                <c:pt idx="3102">
                  <c:v>0.24659710000000001</c:v>
                </c:pt>
                <c:pt idx="3103">
                  <c:v>0.26610879999999998</c:v>
                </c:pt>
                <c:pt idx="3104">
                  <c:v>0.28613490000000003</c:v>
                </c:pt>
                <c:pt idx="3105">
                  <c:v>0.30649330000000002</c:v>
                </c:pt>
                <c:pt idx="3106">
                  <c:v>0.32700370000000001</c:v>
                </c:pt>
                <c:pt idx="3107">
                  <c:v>0.3474874</c:v>
                </c:pt>
                <c:pt idx="3108">
                  <c:v>0.36776690000000001</c:v>
                </c:pt>
                <c:pt idx="3109">
                  <c:v>0.3876638</c:v>
                </c:pt>
                <c:pt idx="3110">
                  <c:v>0.40699730000000001</c:v>
                </c:pt>
                <c:pt idx="3111">
                  <c:v>0.4255835</c:v>
                </c:pt>
                <c:pt idx="3112">
                  <c:v>0.44323479999999998</c:v>
                </c:pt>
                <c:pt idx="3113">
                  <c:v>0.45976210000000001</c:v>
                </c:pt>
                <c:pt idx="3114">
                  <c:v>0.47497630000000002</c:v>
                </c:pt>
                <c:pt idx="3115">
                  <c:v>0.48868909999999999</c:v>
                </c:pt>
                <c:pt idx="3116">
                  <c:v>0.50071600000000005</c:v>
                </c:pt>
                <c:pt idx="3117">
                  <c:v>0.51087919999999998</c:v>
                </c:pt>
                <c:pt idx="3118">
                  <c:v>0.51901189999999997</c:v>
                </c:pt>
                <c:pt idx="3119">
                  <c:v>0.52496350000000003</c:v>
                </c:pt>
                <c:pt idx="3120">
                  <c:v>0.52860419999999997</c:v>
                </c:pt>
                <c:pt idx="3121">
                  <c:v>0.52982779999999996</c:v>
                </c:pt>
                <c:pt idx="3122">
                  <c:v>0.52855569999999996</c:v>
                </c:pt>
                <c:pt idx="3123">
                  <c:v>0.52473970000000003</c:v>
                </c:pt>
                <c:pt idx="3124">
                  <c:v>0.51836409999999999</c:v>
                </c:pt>
                <c:pt idx="3125">
                  <c:v>0.50944679999999998</c:v>
                </c:pt>
                <c:pt idx="3126">
                  <c:v>0.49803960000000003</c:v>
                </c:pt>
                <c:pt idx="3127">
                  <c:v>0.48422799999999999</c:v>
                </c:pt>
                <c:pt idx="3128">
                  <c:v>0.46812949999999998</c:v>
                </c:pt>
                <c:pt idx="3129">
                  <c:v>0.44989069999999998</c:v>
                </c:pt>
                <c:pt idx="3130">
                  <c:v>0.42968410000000001</c:v>
                </c:pt>
                <c:pt idx="3131">
                  <c:v>0.40770250000000002</c:v>
                </c:pt>
                <c:pt idx="3132">
                  <c:v>0.38415579999999999</c:v>
                </c:pt>
                <c:pt idx="3133">
                  <c:v>0.35926789999999997</c:v>
                </c:pt>
                <c:pt idx="3134">
                  <c:v>0.33327400000000001</c:v>
                </c:pt>
                <c:pt idx="3135">
                  <c:v>0.30641780000000002</c:v>
                </c:pt>
                <c:pt idx="3136">
                  <c:v>0.278949</c:v>
                </c:pt>
                <c:pt idx="3137">
                  <c:v>0.25112099999999998</c:v>
                </c:pt>
                <c:pt idx="3138">
                  <c:v>0.22319050000000001</c:v>
                </c:pt>
                <c:pt idx="3139">
                  <c:v>0.1954169</c:v>
                </c:pt>
                <c:pt idx="3140">
                  <c:v>0.1680623</c:v>
                </c:pt>
                <c:pt idx="3141">
                  <c:v>0.14139090000000001</c:v>
                </c:pt>
                <c:pt idx="3142">
                  <c:v>0.11566709999999999</c:v>
                </c:pt>
                <c:pt idx="3143">
                  <c:v>9.1153960000000006E-2</c:v>
                </c:pt>
                <c:pt idx="3144">
                  <c:v>6.8111400000000002E-2</c:v>
                </c:pt>
                <c:pt idx="3145">
                  <c:v>4.6794500000000003E-2</c:v>
                </c:pt>
                <c:pt idx="3146">
                  <c:v>2.7450769999999999E-2</c:v>
                </c:pt>
                <c:pt idx="3147">
                  <c:v>1.031668E-2</c:v>
                </c:pt>
                <c:pt idx="3148">
                  <c:v>-4.3870519999999998E-3</c:v>
                </c:pt>
                <c:pt idx="3149">
                  <c:v>-1.646096E-2</c:v>
                </c:pt>
                <c:pt idx="3150">
                  <c:v>-2.5731360000000002E-2</c:v>
                </c:pt>
                <c:pt idx="3151">
                  <c:v>-3.2053770000000002E-2</c:v>
                </c:pt>
                <c:pt idx="3152">
                  <c:v>-3.5316529999999999E-2</c:v>
                </c:pt>
                <c:pt idx="3153">
                  <c:v>-3.544427E-2</c:v>
                </c:pt>
                <c:pt idx="3154">
                  <c:v>-3.2400350000000001E-2</c:v>
                </c:pt>
                <c:pt idx="3155">
                  <c:v>-2.618821E-2</c:v>
                </c:pt>
                <c:pt idx="3156">
                  <c:v>-1.6851749999999999E-2</c:v>
                </c:pt>
                <c:pt idx="3157">
                  <c:v>-4.4749840000000004E-3</c:v>
                </c:pt>
                <c:pt idx="3158">
                  <c:v>1.0819530000000001E-2</c:v>
                </c:pt>
                <c:pt idx="3159">
                  <c:v>2.8873340000000001E-2</c:v>
                </c:pt>
                <c:pt idx="3160">
                  <c:v>4.9496199999999997E-2</c:v>
                </c:pt>
                <c:pt idx="3161">
                  <c:v>7.247133E-2</c:v>
                </c:pt>
                <c:pt idx="3162">
                  <c:v>9.755983E-2</c:v>
                </c:pt>
                <c:pt idx="3163">
                  <c:v>0.1245039</c:v>
                </c:pt>
                <c:pt idx="3164">
                  <c:v>0.15303069999999999</c:v>
                </c:pt>
                <c:pt idx="3165">
                  <c:v>0.18285609999999999</c:v>
                </c:pt>
                <c:pt idx="3166">
                  <c:v>0.2136894</c:v>
                </c:pt>
                <c:pt idx="3167">
                  <c:v>0.24523610000000001</c:v>
                </c:pt>
                <c:pt idx="3168">
                  <c:v>0.27720030000000001</c:v>
                </c:pt>
                <c:pt idx="3169">
                  <c:v>0.30928489999999997</c:v>
                </c:pt>
                <c:pt idx="3170">
                  <c:v>0.34119310000000003</c:v>
                </c:pt>
                <c:pt idx="3171">
                  <c:v>0.37262869999999998</c:v>
                </c:pt>
                <c:pt idx="3172">
                  <c:v>0.4032985</c:v>
                </c:pt>
                <c:pt idx="3173">
                  <c:v>0.43291560000000001</c:v>
                </c:pt>
                <c:pt idx="3174">
                  <c:v>0.46120139999999998</c:v>
                </c:pt>
                <c:pt idx="3175">
                  <c:v>0.48788680000000001</c:v>
                </c:pt>
                <c:pt idx="3176">
                  <c:v>0.51271469999999997</c:v>
                </c:pt>
                <c:pt idx="3177">
                  <c:v>0.53544349999999996</c:v>
                </c:pt>
                <c:pt idx="3178">
                  <c:v>0.55585260000000003</c:v>
                </c:pt>
                <c:pt idx="3179">
                  <c:v>0.57374780000000003</c:v>
                </c:pt>
                <c:pt idx="3180">
                  <c:v>0.58896470000000001</c:v>
                </c:pt>
                <c:pt idx="3181">
                  <c:v>0.60137169999999995</c:v>
                </c:pt>
                <c:pt idx="3182">
                  <c:v>0.61087309999999995</c:v>
                </c:pt>
                <c:pt idx="3183">
                  <c:v>0.61741020000000002</c:v>
                </c:pt>
                <c:pt idx="3184">
                  <c:v>0.6209633</c:v>
                </c:pt>
                <c:pt idx="3185">
                  <c:v>0.6215503</c:v>
                </c:pt>
                <c:pt idx="3186">
                  <c:v>0.61922540000000004</c:v>
                </c:pt>
                <c:pt idx="3187">
                  <c:v>0.61407630000000002</c:v>
                </c:pt>
                <c:pt idx="3188">
                  <c:v>0.6062208</c:v>
                </c:pt>
                <c:pt idx="3189">
                  <c:v>0.59580299999999997</c:v>
                </c:pt>
                <c:pt idx="3190">
                  <c:v>0.58298799999999995</c:v>
                </c:pt>
                <c:pt idx="3191">
                  <c:v>0.56795709999999999</c:v>
                </c:pt>
                <c:pt idx="3192">
                  <c:v>0.55090309999999998</c:v>
                </c:pt>
                <c:pt idx="3193">
                  <c:v>0.53202660000000002</c:v>
                </c:pt>
                <c:pt idx="3194">
                  <c:v>0.51153300000000002</c:v>
                </c:pt>
                <c:pt idx="3195">
                  <c:v>0.4896295</c:v>
                </c:pt>
                <c:pt idx="3196">
                  <c:v>0.46652349999999998</c:v>
                </c:pt>
                <c:pt idx="3197">
                  <c:v>0.44242019999999999</c:v>
                </c:pt>
                <c:pt idx="3198">
                  <c:v>0.41752230000000001</c:v>
                </c:pt>
                <c:pt idx="3199">
                  <c:v>0.3920304</c:v>
                </c:pt>
                <c:pt idx="3200">
                  <c:v>0.36614449999999998</c:v>
                </c:pt>
                <c:pt idx="3201">
                  <c:v>0.3400647</c:v>
                </c:pt>
                <c:pt idx="3202">
                  <c:v>0.3139921</c:v>
                </c:pt>
                <c:pt idx="3203">
                  <c:v>0.288128</c:v>
                </c:pt>
                <c:pt idx="3204">
                  <c:v>0.26267449999999998</c:v>
                </c:pt>
                <c:pt idx="3205">
                  <c:v>0.23783499999999999</c:v>
                </c:pt>
                <c:pt idx="3206">
                  <c:v>0.2138138</c:v>
                </c:pt>
                <c:pt idx="3207">
                  <c:v>0.1908166</c:v>
                </c:pt>
                <c:pt idx="3208">
                  <c:v>0.16904749999999999</c:v>
                </c:pt>
                <c:pt idx="3209">
                  <c:v>0.1487059</c:v>
                </c:pt>
                <c:pt idx="3210">
                  <c:v>0.12998309999999999</c:v>
                </c:pt>
                <c:pt idx="3211">
                  <c:v>0.1130594</c:v>
                </c:pt>
                <c:pt idx="3212">
                  <c:v>9.8100220000000002E-2</c:v>
                </c:pt>
                <c:pt idx="3213">
                  <c:v>8.5252040000000001E-2</c:v>
                </c:pt>
                <c:pt idx="3214">
                  <c:v>7.4638360000000001E-2</c:v>
                </c:pt>
                <c:pt idx="3215">
                  <c:v>6.635576E-2</c:v>
                </c:pt>
                <c:pt idx="3216">
                  <c:v>6.0470910000000003E-2</c:v>
                </c:pt>
                <c:pt idx="3217">
                  <c:v>5.701871E-2</c:v>
                </c:pt>
                <c:pt idx="3218">
                  <c:v>5.6001160000000001E-2</c:v>
                </c:pt>
                <c:pt idx="3219">
                  <c:v>5.738675E-2</c:v>
                </c:pt>
                <c:pt idx="3220">
                  <c:v>6.1111190000000003E-2</c:v>
                </c:pt>
                <c:pt idx="3221">
                  <c:v>6.7079390000000003E-2</c:v>
                </c:pt>
                <c:pt idx="3222">
                  <c:v>7.5167830000000005E-2</c:v>
                </c:pt>
                <c:pt idx="3223">
                  <c:v>8.5227330000000004E-2</c:v>
                </c:pt>
                <c:pt idx="3224">
                  <c:v>9.7086510000000001E-2</c:v>
                </c:pt>
                <c:pt idx="3225">
                  <c:v>0.1105561</c:v>
                </c:pt>
                <c:pt idx="3226">
                  <c:v>0.12543309999999999</c:v>
                </c:pt>
                <c:pt idx="3227">
                  <c:v>0.14150470000000001</c:v>
                </c:pt>
                <c:pt idx="3228">
                  <c:v>0.1585512</c:v>
                </c:pt>
                <c:pt idx="3229">
                  <c:v>0.17634739999999999</c:v>
                </c:pt>
                <c:pt idx="3230">
                  <c:v>0.19466520000000001</c:v>
                </c:pt>
                <c:pt idx="3231">
                  <c:v>0.2132742</c:v>
                </c:pt>
                <c:pt idx="3232">
                  <c:v>0.23194319999999999</c:v>
                </c:pt>
                <c:pt idx="3233">
                  <c:v>0.25044169999999999</c:v>
                </c:pt>
                <c:pt idx="3234">
                  <c:v>0.26854020000000001</c:v>
                </c:pt>
                <c:pt idx="3235">
                  <c:v>0.28600950000000003</c:v>
                </c:pt>
                <c:pt idx="3236">
                  <c:v>0.3026201</c:v>
                </c:pt>
                <c:pt idx="3237">
                  <c:v>0.31814389999999998</c:v>
                </c:pt>
                <c:pt idx="3238">
                  <c:v>0.33235680000000001</c:v>
                </c:pt>
                <c:pt idx="3239">
                  <c:v>0.34504020000000002</c:v>
                </c:pt>
                <c:pt idx="3240">
                  <c:v>0.35598390000000002</c:v>
                </c:pt>
                <c:pt idx="3241">
                  <c:v>0.36498819999999998</c:v>
                </c:pt>
                <c:pt idx="3242">
                  <c:v>0.37186839999999999</c:v>
                </c:pt>
                <c:pt idx="3243">
                  <c:v>0.37645899999999999</c:v>
                </c:pt>
                <c:pt idx="3244">
                  <c:v>0.37861800000000001</c:v>
                </c:pt>
                <c:pt idx="3245">
                  <c:v>0.37823099999999998</c:v>
                </c:pt>
                <c:pt idx="3246">
                  <c:v>0.37521559999999998</c:v>
                </c:pt>
                <c:pt idx="3247">
                  <c:v>0.36952289999999999</c:v>
                </c:pt>
                <c:pt idx="3248">
                  <c:v>0.36114000000000002</c:v>
                </c:pt>
                <c:pt idx="3249">
                  <c:v>0.35009020000000002</c:v>
                </c:pt>
                <c:pt idx="3250">
                  <c:v>0.33643289999999998</c:v>
                </c:pt>
                <c:pt idx="3251">
                  <c:v>0.32026260000000001</c:v>
                </c:pt>
                <c:pt idx="3252">
                  <c:v>0.3017068</c:v>
                </c:pt>
                <c:pt idx="3253">
                  <c:v>0.28092410000000001</c:v>
                </c:pt>
                <c:pt idx="3254">
                  <c:v>0.2581001</c:v>
                </c:pt>
                <c:pt idx="3255">
                  <c:v>0.2334427</c:v>
                </c:pt>
                <c:pt idx="3256">
                  <c:v>0.20717669999999999</c:v>
                </c:pt>
                <c:pt idx="3257">
                  <c:v>0.17953910000000001</c:v>
                </c:pt>
                <c:pt idx="3258">
                  <c:v>0.1507752</c:v>
                </c:pt>
                <c:pt idx="3259">
                  <c:v>0.1211368</c:v>
                </c:pt>
                <c:pt idx="3260">
                  <c:v>9.0878689999999998E-2</c:v>
                </c:pt>
                <c:pt idx="3261">
                  <c:v>6.0255129999999997E-2</c:v>
                </c:pt>
                <c:pt idx="3262">
                  <c:v>2.9517249999999998E-2</c:v>
                </c:pt>
                <c:pt idx="3263">
                  <c:v>-1.0882940000000001E-3</c:v>
                </c:pt>
                <c:pt idx="3264">
                  <c:v>-3.1319619999999999E-2</c:v>
                </c:pt>
                <c:pt idx="3265">
                  <c:v>-6.0939130000000001E-2</c:v>
                </c:pt>
                <c:pt idx="3266">
                  <c:v>-8.9713860000000006E-2</c:v>
                </c:pt>
                <c:pt idx="3267">
                  <c:v>-0.1174169</c:v>
                </c:pt>
                <c:pt idx="3268">
                  <c:v>-0.14382929999999999</c:v>
                </c:pt>
                <c:pt idx="3269">
                  <c:v>-0.16874169999999999</c:v>
                </c:pt>
                <c:pt idx="3270">
                  <c:v>-0.1919556</c:v>
                </c:pt>
                <c:pt idx="3271">
                  <c:v>-0.2132831</c:v>
                </c:pt>
                <c:pt idx="3272">
                  <c:v>-0.2325499</c:v>
                </c:pt>
                <c:pt idx="3273">
                  <c:v>-0.2495986</c:v>
                </c:pt>
                <c:pt idx="3274">
                  <c:v>-0.26429190000000002</c:v>
                </c:pt>
                <c:pt idx="3275">
                  <c:v>-0.27651589999999998</c:v>
                </c:pt>
                <c:pt idx="3276">
                  <c:v>-0.28618199999999999</c:v>
                </c:pt>
                <c:pt idx="3277">
                  <c:v>-0.29322779999999998</c:v>
                </c:pt>
                <c:pt idx="3278">
                  <c:v>-0.29761840000000001</c:v>
                </c:pt>
                <c:pt idx="3279">
                  <c:v>-0.29934749999999999</c:v>
                </c:pt>
                <c:pt idx="3280">
                  <c:v>-0.29843769999999997</c:v>
                </c:pt>
                <c:pt idx="3281">
                  <c:v>-0.29493960000000002</c:v>
                </c:pt>
                <c:pt idx="3282">
                  <c:v>-0.28893089999999999</c:v>
                </c:pt>
                <c:pt idx="3283">
                  <c:v>-0.28051470000000001</c:v>
                </c:pt>
                <c:pt idx="3284">
                  <c:v>-0.26981749999999999</c:v>
                </c:pt>
                <c:pt idx="3285">
                  <c:v>-0.25698579999999999</c:v>
                </c:pt>
                <c:pt idx="3286">
                  <c:v>-0.24218339999999999</c:v>
                </c:pt>
                <c:pt idx="3287">
                  <c:v>-0.22558790000000001</c:v>
                </c:pt>
                <c:pt idx="3288">
                  <c:v>-0.20738760000000001</c:v>
                </c:pt>
                <c:pt idx="3289">
                  <c:v>-0.18777920000000001</c:v>
                </c:pt>
                <c:pt idx="3290">
                  <c:v>-0.16696610000000001</c:v>
                </c:pt>
                <c:pt idx="3291">
                  <c:v>-0.14515629999999999</c:v>
                </c:pt>
                <c:pt idx="3292">
                  <c:v>-0.12256069999999999</c:v>
                </c:pt>
                <c:pt idx="3293">
                  <c:v>-9.9391220000000002E-2</c:v>
                </c:pt>
                <c:pt idx="3294">
                  <c:v>-7.5861830000000005E-2</c:v>
                </c:pt>
                <c:pt idx="3295">
                  <c:v>-5.2189190000000003E-2</c:v>
                </c:pt>
                <c:pt idx="3296">
                  <c:v>-2.8592300000000001E-2</c:v>
                </c:pt>
                <c:pt idx="3297">
                  <c:v>-5.2909009999999998E-3</c:v>
                </c:pt>
                <c:pt idx="3298">
                  <c:v>1.7494630000000001E-2</c:v>
                </c:pt>
                <c:pt idx="3299">
                  <c:v>3.9543160000000001E-2</c:v>
                </c:pt>
                <c:pt idx="3300">
                  <c:v>6.063354E-2</c:v>
                </c:pt>
                <c:pt idx="3301">
                  <c:v>8.0545560000000002E-2</c:v>
                </c:pt>
                <c:pt idx="3302">
                  <c:v>9.906181E-2</c:v>
                </c:pt>
                <c:pt idx="3303">
                  <c:v>0.1159707</c:v>
                </c:pt>
                <c:pt idx="3304">
                  <c:v>0.13107009999999999</c:v>
                </c:pt>
                <c:pt idx="3305">
                  <c:v>0.14417070000000001</c:v>
                </c:pt>
                <c:pt idx="3306">
                  <c:v>0.1551003</c:v>
                </c:pt>
                <c:pt idx="3307">
                  <c:v>0.1637072</c:v>
                </c:pt>
                <c:pt idx="3308">
                  <c:v>0.16986380000000001</c:v>
                </c:pt>
                <c:pt idx="3309">
                  <c:v>0.1734704</c:v>
                </c:pt>
                <c:pt idx="3310">
                  <c:v>0.1744578</c:v>
                </c:pt>
                <c:pt idx="3311">
                  <c:v>0.1727891</c:v>
                </c:pt>
                <c:pt idx="3312">
                  <c:v>0.1684609</c:v>
                </c:pt>
                <c:pt idx="3313">
                  <c:v>0.16150349999999999</c:v>
                </c:pt>
                <c:pt idx="3314">
                  <c:v>0.1519797</c:v>
                </c:pt>
                <c:pt idx="3315">
                  <c:v>0.13998260000000001</c:v>
                </c:pt>
                <c:pt idx="3316">
                  <c:v>0.1256333</c:v>
                </c:pt>
                <c:pt idx="3317">
                  <c:v>0.1090772</c:v>
                </c:pt>
                <c:pt idx="3318">
                  <c:v>9.0481729999999996E-2</c:v>
                </c:pt>
                <c:pt idx="3319">
                  <c:v>7.0032330000000004E-2</c:v>
                </c:pt>
                <c:pt idx="3320">
                  <c:v>4.7928489999999997E-2</c:v>
                </c:pt>
                <c:pt idx="3321">
                  <c:v>2.4379669999999999E-2</c:v>
                </c:pt>
                <c:pt idx="3322">
                  <c:v>-3.9686829999999998E-4</c:v>
                </c:pt>
                <c:pt idx="3323">
                  <c:v>-2.6177260000000001E-2</c:v>
                </c:pt>
                <c:pt idx="3324">
                  <c:v>-5.2732179999999997E-2</c:v>
                </c:pt>
                <c:pt idx="3325">
                  <c:v>-7.9827330000000002E-2</c:v>
                </c:pt>
                <c:pt idx="3326">
                  <c:v>-0.1072244</c:v>
                </c:pt>
                <c:pt idx="3327">
                  <c:v>-0.13468279999999999</c:v>
                </c:pt>
                <c:pt idx="3328">
                  <c:v>-0.16196060000000001</c:v>
                </c:pt>
                <c:pt idx="3329">
                  <c:v>-0.18881439999999999</c:v>
                </c:pt>
                <c:pt idx="3330">
                  <c:v>-0.21499850000000001</c:v>
                </c:pt>
                <c:pt idx="3331">
                  <c:v>-0.24026600000000001</c:v>
                </c:pt>
                <c:pt idx="3332">
                  <c:v>-0.26437189999999999</c:v>
                </c:pt>
                <c:pt idx="3333">
                  <c:v>-0.28707650000000001</c:v>
                </c:pt>
                <c:pt idx="3334">
                  <c:v>-0.30814710000000001</c:v>
                </c:pt>
                <c:pt idx="3335">
                  <c:v>-0.3273606</c:v>
                </c:pt>
                <c:pt idx="3336">
                  <c:v>-0.34450789999999998</c:v>
                </c:pt>
                <c:pt idx="3337">
                  <c:v>-0.35939900000000002</c:v>
                </c:pt>
                <c:pt idx="3338">
                  <c:v>-0.37186629999999998</c:v>
                </c:pt>
                <c:pt idx="3339">
                  <c:v>-0.3817699</c:v>
                </c:pt>
                <c:pt idx="3340">
                  <c:v>-0.38900030000000002</c:v>
                </c:pt>
                <c:pt idx="3341">
                  <c:v>-0.39348129999999998</c:v>
                </c:pt>
                <c:pt idx="3342">
                  <c:v>-0.3951713</c:v>
                </c:pt>
                <c:pt idx="3343">
                  <c:v>-0.39406380000000002</c:v>
                </c:pt>
                <c:pt idx="3344">
                  <c:v>-0.39018750000000002</c:v>
                </c:pt>
                <c:pt idx="3345">
                  <c:v>-0.38360460000000002</c:v>
                </c:pt>
                <c:pt idx="3346">
                  <c:v>-0.3744093</c:v>
                </c:pt>
                <c:pt idx="3347">
                  <c:v>-0.36272480000000001</c:v>
                </c:pt>
                <c:pt idx="3348">
                  <c:v>-0.3486998</c:v>
                </c:pt>
                <c:pt idx="3349">
                  <c:v>-0.33250469999999999</c:v>
                </c:pt>
                <c:pt idx="3350">
                  <c:v>-0.31432759999999998</c:v>
                </c:pt>
                <c:pt idx="3351">
                  <c:v>-0.29436980000000001</c:v>
                </c:pt>
                <c:pt idx="3352">
                  <c:v>-0.27284229999999998</c:v>
                </c:pt>
                <c:pt idx="3353">
                  <c:v>-0.24996280000000001</c:v>
                </c:pt>
                <c:pt idx="3354">
                  <c:v>-0.2259543</c:v>
                </c:pt>
                <c:pt idx="3355">
                  <c:v>-0.20104250000000001</c:v>
                </c:pt>
                <c:pt idx="3356">
                  <c:v>-0.17545359999999999</c:v>
                </c:pt>
                <c:pt idx="3357">
                  <c:v>-0.14941380000000001</c:v>
                </c:pt>
                <c:pt idx="3358">
                  <c:v>-0.1231498</c:v>
                </c:pt>
                <c:pt idx="3359">
                  <c:v>-9.6888379999999996E-2</c:v>
                </c:pt>
                <c:pt idx="3360">
                  <c:v>-7.0855899999999999E-2</c:v>
                </c:pt>
                <c:pt idx="3361">
                  <c:v>-4.5278499999999999E-2</c:v>
                </c:pt>
                <c:pt idx="3362">
                  <c:v>-2.038208E-2</c:v>
                </c:pt>
                <c:pt idx="3363">
                  <c:v>3.6094859999999999E-3</c:v>
                </c:pt>
                <c:pt idx="3364">
                  <c:v>2.6475970000000001E-2</c:v>
                </c:pt>
                <c:pt idx="3365">
                  <c:v>4.8001229999999999E-2</c:v>
                </c:pt>
                <c:pt idx="3366">
                  <c:v>6.7974850000000003E-2</c:v>
                </c:pt>
                <c:pt idx="3367">
                  <c:v>8.6196339999999996E-2</c:v>
                </c:pt>
                <c:pt idx="3368">
                  <c:v>0.1024794</c:v>
                </c:pt>
                <c:pt idx="3369">
                  <c:v>0.1166551</c:v>
                </c:pt>
                <c:pt idx="3370">
                  <c:v>0.12857540000000001</c:v>
                </c:pt>
                <c:pt idx="3371">
                  <c:v>0.13811689999999999</c:v>
                </c:pt>
                <c:pt idx="3372">
                  <c:v>0.1451846</c:v>
                </c:pt>
                <c:pt idx="3373">
                  <c:v>0.14971429999999999</c:v>
                </c:pt>
                <c:pt idx="3374">
                  <c:v>0.1516747</c:v>
                </c:pt>
                <c:pt idx="3375">
                  <c:v>0.15106839999999999</c:v>
                </c:pt>
                <c:pt idx="3376">
                  <c:v>0.14793239999999999</c:v>
                </c:pt>
                <c:pt idx="3377">
                  <c:v>0.1423381</c:v>
                </c:pt>
                <c:pt idx="3378">
                  <c:v>0.1343898</c:v>
                </c:pt>
                <c:pt idx="3379">
                  <c:v>0.12422229999999999</c:v>
                </c:pt>
                <c:pt idx="3380">
                  <c:v>0.1119971</c:v>
                </c:pt>
                <c:pt idx="3381">
                  <c:v>9.789921E-2</c:v>
                </c:pt>
                <c:pt idx="3382">
                  <c:v>8.2132849999999993E-2</c:v>
                </c:pt>
                <c:pt idx="3383">
                  <c:v>6.4917459999999996E-2</c:v>
                </c:pt>
                <c:pt idx="3384">
                  <c:v>4.6483539999999997E-2</c:v>
                </c:pt>
                <c:pt idx="3385">
                  <c:v>2.7070230000000001E-2</c:v>
                </c:pt>
                <c:pt idx="3386">
                  <c:v>6.9229620000000004E-3</c:v>
                </c:pt>
                <c:pt idx="3387">
                  <c:v>-1.370947E-2</c:v>
                </c:pt>
                <c:pt idx="3388">
                  <c:v>-3.4576910000000002E-2</c:v>
                </c:pt>
                <c:pt idx="3389">
                  <c:v>-5.5428310000000001E-2</c:v>
                </c:pt>
                <c:pt idx="3390">
                  <c:v>-7.6011640000000005E-2</c:v>
                </c:pt>
                <c:pt idx="3391">
                  <c:v>-9.6074339999999994E-2</c:v>
                </c:pt>
                <c:pt idx="3392">
                  <c:v>-0.1153653</c:v>
                </c:pt>
                <c:pt idx="3393">
                  <c:v>-0.13363659999999999</c:v>
                </c:pt>
                <c:pt idx="3394">
                  <c:v>-0.1506441</c:v>
                </c:pt>
                <c:pt idx="3395">
                  <c:v>-0.16614709999999999</c:v>
                </c:pt>
                <c:pt idx="3396">
                  <c:v>-0.1799124</c:v>
                </c:pt>
                <c:pt idx="3397">
                  <c:v>-0.1917172</c:v>
                </c:pt>
                <c:pt idx="3398">
                  <c:v>-0.2013527</c:v>
                </c:pt>
                <c:pt idx="3399">
                  <c:v>-0.2086266</c:v>
                </c:pt>
                <c:pt idx="3400">
                  <c:v>-0.21336859999999999</c:v>
                </c:pt>
                <c:pt idx="3401">
                  <c:v>-0.21543380000000001</c:v>
                </c:pt>
                <c:pt idx="3402">
                  <c:v>-0.21470629999999999</c:v>
                </c:pt>
                <c:pt idx="3403">
                  <c:v>-0.21110180000000001</c:v>
                </c:pt>
                <c:pt idx="3404">
                  <c:v>-0.20457059999999999</c:v>
                </c:pt>
                <c:pt idx="3405">
                  <c:v>-0.19509850000000001</c:v>
                </c:pt>
                <c:pt idx="3406">
                  <c:v>-0.18270790000000001</c:v>
                </c:pt>
                <c:pt idx="3407">
                  <c:v>-0.1674571</c:v>
                </c:pt>
                <c:pt idx="3408">
                  <c:v>-0.14943880000000001</c:v>
                </c:pt>
                <c:pt idx="3409">
                  <c:v>-0.12877859999999999</c:v>
                </c:pt>
                <c:pt idx="3410">
                  <c:v>-0.1056315</c:v>
                </c:pt>
                <c:pt idx="3411">
                  <c:v>-8.0178440000000004E-2</c:v>
                </c:pt>
                <c:pt idx="3412">
                  <c:v>-5.2621859999999999E-2</c:v>
                </c:pt>
                <c:pt idx="3413">
                  <c:v>-2.3182290000000001E-2</c:v>
                </c:pt>
                <c:pt idx="3414">
                  <c:v>7.9051429999999999E-3</c:v>
                </c:pt>
                <c:pt idx="3415">
                  <c:v>4.0394770000000003E-2</c:v>
                </c:pt>
                <c:pt idx="3416">
                  <c:v>7.4033959999999996E-2</c:v>
                </c:pt>
                <c:pt idx="3417">
                  <c:v>0.10856540000000001</c:v>
                </c:pt>
                <c:pt idx="3418">
                  <c:v>0.14372850000000001</c:v>
                </c:pt>
                <c:pt idx="3419">
                  <c:v>0.17926049999999999</c:v>
                </c:pt>
                <c:pt idx="3420">
                  <c:v>0.2148979</c:v>
                </c:pt>
                <c:pt idx="3421">
                  <c:v>0.25037710000000002</c:v>
                </c:pt>
                <c:pt idx="3422">
                  <c:v>0.28543370000000001</c:v>
                </c:pt>
                <c:pt idx="3423">
                  <c:v>0.31980510000000001</c:v>
                </c:pt>
                <c:pt idx="3424">
                  <c:v>0.35323110000000002</c:v>
                </c:pt>
                <c:pt idx="3425">
                  <c:v>0.38545430000000003</c:v>
                </c:pt>
                <c:pt idx="3426">
                  <c:v>0.41622049999999999</c:v>
                </c:pt>
                <c:pt idx="3427">
                  <c:v>0.44528190000000001</c:v>
                </c:pt>
                <c:pt idx="3428">
                  <c:v>0.47240090000000001</c:v>
                </c:pt>
                <c:pt idx="3429">
                  <c:v>0.4973534</c:v>
                </c:pt>
                <c:pt idx="3430">
                  <c:v>0.5199317</c:v>
                </c:pt>
                <c:pt idx="3431">
                  <c:v>0.53994869999999995</c:v>
                </c:pt>
                <c:pt idx="3432">
                  <c:v>0.55724229999999997</c:v>
                </c:pt>
                <c:pt idx="3433">
                  <c:v>0.57167959999999995</c:v>
                </c:pt>
                <c:pt idx="3434">
                  <c:v>0.58315980000000001</c:v>
                </c:pt>
                <c:pt idx="3435">
                  <c:v>0.59161629999999998</c:v>
                </c:pt>
                <c:pt idx="3436">
                  <c:v>0.59701870000000001</c:v>
                </c:pt>
                <c:pt idx="3437">
                  <c:v>0.59937309999999999</c:v>
                </c:pt>
                <c:pt idx="3438">
                  <c:v>0.59872150000000002</c:v>
                </c:pt>
                <c:pt idx="3439">
                  <c:v>0.59514089999999997</c:v>
                </c:pt>
                <c:pt idx="3440">
                  <c:v>0.58874099999999996</c:v>
                </c:pt>
                <c:pt idx="3441">
                  <c:v>0.57966139999999999</c:v>
                </c:pt>
                <c:pt idx="3442">
                  <c:v>0.56806920000000005</c:v>
                </c:pt>
                <c:pt idx="3443">
                  <c:v>0.55415440000000005</c:v>
                </c:pt>
                <c:pt idx="3444">
                  <c:v>0.5381264</c:v>
                </c:pt>
                <c:pt idx="3445">
                  <c:v>0.52020949999999999</c:v>
                </c:pt>
                <c:pt idx="3446">
                  <c:v>0.5006391</c:v>
                </c:pt>
                <c:pt idx="3447">
                  <c:v>0.4796589</c:v>
                </c:pt>
                <c:pt idx="3448">
                  <c:v>0.45751750000000002</c:v>
                </c:pt>
                <c:pt idx="3449">
                  <c:v>0.43446790000000002</c:v>
                </c:pt>
                <c:pt idx="3450">
                  <c:v>0.41076580000000001</c:v>
                </c:pt>
                <c:pt idx="3451">
                  <c:v>0.38666879999999998</c:v>
                </c:pt>
                <c:pt idx="3452">
                  <c:v>0.36243429999999999</c:v>
                </c:pt>
                <c:pt idx="3453">
                  <c:v>0.33831899999999998</c:v>
                </c:pt>
                <c:pt idx="3454">
                  <c:v>0.31457879999999999</c:v>
                </c:pt>
                <c:pt idx="3455">
                  <c:v>0.29146929999999999</c:v>
                </c:pt>
                <c:pt idx="3456">
                  <c:v>0.26924439999999999</c:v>
                </c:pt>
                <c:pt idx="3457">
                  <c:v>0.24815329999999999</c:v>
                </c:pt>
                <c:pt idx="3458">
                  <c:v>0.2284388</c:v>
                </c:pt>
                <c:pt idx="3459">
                  <c:v>0.21033560000000001</c:v>
                </c:pt>
                <c:pt idx="3460">
                  <c:v>0.1940674</c:v>
                </c:pt>
                <c:pt idx="3461">
                  <c:v>0.17984330000000001</c:v>
                </c:pt>
                <c:pt idx="3462">
                  <c:v>0.16785510000000001</c:v>
                </c:pt>
                <c:pt idx="3463">
                  <c:v>0.15827189999999999</c:v>
                </c:pt>
                <c:pt idx="3464">
                  <c:v>0.15123629999999999</c:v>
                </c:pt>
                <c:pt idx="3465">
                  <c:v>0.14686160000000001</c:v>
                </c:pt>
                <c:pt idx="3466">
                  <c:v>0.14522959999999999</c:v>
                </c:pt>
                <c:pt idx="3467">
                  <c:v>0.1463893</c:v>
                </c:pt>
                <c:pt idx="3468">
                  <c:v>0.1503555</c:v>
                </c:pt>
                <c:pt idx="3469">
                  <c:v>0.15710869999999999</c:v>
                </c:pt>
                <c:pt idx="3470">
                  <c:v>0.16659640000000001</c:v>
                </c:pt>
                <c:pt idx="3471">
                  <c:v>0.1787339</c:v>
                </c:pt>
                <c:pt idx="3472">
                  <c:v>0.1934073</c:v>
                </c:pt>
                <c:pt idx="3473">
                  <c:v>0.2104761</c:v>
                </c:pt>
                <c:pt idx="3474">
                  <c:v>0.2297767</c:v>
                </c:pt>
                <c:pt idx="3475">
                  <c:v>0.25112640000000003</c:v>
                </c:pt>
                <c:pt idx="3476">
                  <c:v>0.27432820000000002</c:v>
                </c:pt>
                <c:pt idx="3477">
                  <c:v>0.2991742</c:v>
                </c:pt>
                <c:pt idx="3478">
                  <c:v>0.3254476</c:v>
                </c:pt>
                <c:pt idx="3479">
                  <c:v>0.35292380000000001</c:v>
                </c:pt>
                <c:pt idx="3480">
                  <c:v>0.38137270000000001</c:v>
                </c:pt>
                <c:pt idx="3481">
                  <c:v>0.41056199999999998</c:v>
                </c:pt>
                <c:pt idx="3482">
                  <c:v>0.44025750000000002</c:v>
                </c:pt>
                <c:pt idx="3483">
                  <c:v>0.47022320000000001</c:v>
                </c:pt>
                <c:pt idx="3484">
                  <c:v>0.50022120000000003</c:v>
                </c:pt>
                <c:pt idx="3485">
                  <c:v>0.53001330000000002</c:v>
                </c:pt>
                <c:pt idx="3486">
                  <c:v>0.55936039999999998</c:v>
                </c:pt>
                <c:pt idx="3487">
                  <c:v>0.58802469999999996</c:v>
                </c:pt>
                <c:pt idx="3488">
                  <c:v>0.61577159999999997</c:v>
                </c:pt>
                <c:pt idx="3489">
                  <c:v>0.64237140000000004</c:v>
                </c:pt>
                <c:pt idx="3490">
                  <c:v>0.66760050000000004</c:v>
                </c:pt>
                <c:pt idx="3491">
                  <c:v>0.69124280000000005</c:v>
                </c:pt>
                <c:pt idx="3492">
                  <c:v>0.71309350000000005</c:v>
                </c:pt>
                <c:pt idx="3493">
                  <c:v>0.73296439999999996</c:v>
                </c:pt>
                <c:pt idx="3494">
                  <c:v>0.75068659999999998</c:v>
                </c:pt>
                <c:pt idx="3495">
                  <c:v>0.7661133</c:v>
                </c:pt>
                <c:pt idx="3496">
                  <c:v>0.77912340000000002</c:v>
                </c:pt>
                <c:pt idx="3497">
                  <c:v>0.78962429999999995</c:v>
                </c:pt>
                <c:pt idx="3498">
                  <c:v>0.79755359999999997</c:v>
                </c:pt>
                <c:pt idx="3499">
                  <c:v>0.8028805</c:v>
                </c:pt>
                <c:pt idx="3500">
                  <c:v>0.80560670000000001</c:v>
                </c:pt>
                <c:pt idx="3501">
                  <c:v>0.80576530000000002</c:v>
                </c:pt>
                <c:pt idx="3502">
                  <c:v>0.80342040000000003</c:v>
                </c:pt>
                <c:pt idx="3503">
                  <c:v>0.79866530000000002</c:v>
                </c:pt>
                <c:pt idx="3504">
                  <c:v>0.79162060000000001</c:v>
                </c:pt>
                <c:pt idx="3505">
                  <c:v>0.78242970000000001</c:v>
                </c:pt>
                <c:pt idx="3506">
                  <c:v>0.77125549999999998</c:v>
                </c:pt>
                <c:pt idx="3507">
                  <c:v>0.75827739999999999</c:v>
                </c:pt>
                <c:pt idx="3508">
                  <c:v>0.74368800000000002</c:v>
                </c:pt>
                <c:pt idx="3509">
                  <c:v>0.72768929999999998</c:v>
                </c:pt>
                <c:pt idx="3510">
                  <c:v>0.71049070000000003</c:v>
                </c:pt>
                <c:pt idx="3511">
                  <c:v>0.69230530000000001</c:v>
                </c:pt>
                <c:pt idx="3512">
                  <c:v>0.67334760000000005</c:v>
                </c:pt>
                <c:pt idx="3513">
                  <c:v>0.65383270000000004</c:v>
                </c:pt>
                <c:pt idx="3514">
                  <c:v>0.63397619999999999</c:v>
                </c:pt>
                <c:pt idx="3515">
                  <c:v>0.6139945</c:v>
                </c:pt>
                <c:pt idx="3516">
                  <c:v>0.59410390000000002</c:v>
                </c:pt>
                <c:pt idx="3517">
                  <c:v>0.57451920000000001</c:v>
                </c:pt>
                <c:pt idx="3518">
                  <c:v>0.55545480000000003</c:v>
                </c:pt>
                <c:pt idx="3519">
                  <c:v>0.53712439999999995</c:v>
                </c:pt>
                <c:pt idx="3520">
                  <c:v>0.51974019999999999</c:v>
                </c:pt>
                <c:pt idx="3521">
                  <c:v>0.50351179999999995</c:v>
                </c:pt>
                <c:pt idx="3522">
                  <c:v>0.48864489999999999</c:v>
                </c:pt>
                <c:pt idx="3523">
                  <c:v>0.47533930000000002</c:v>
                </c:pt>
                <c:pt idx="3524">
                  <c:v>0.46378530000000001</c:v>
                </c:pt>
                <c:pt idx="3525">
                  <c:v>0.45416060000000003</c:v>
                </c:pt>
                <c:pt idx="3526">
                  <c:v>0.44662649999999998</c:v>
                </c:pt>
                <c:pt idx="3527">
                  <c:v>0.44132450000000001</c:v>
                </c:pt>
                <c:pt idx="3528">
                  <c:v>0.43837179999999998</c:v>
                </c:pt>
                <c:pt idx="3529">
                  <c:v>0.43785790000000002</c:v>
                </c:pt>
                <c:pt idx="3530">
                  <c:v>0.43984259999999997</c:v>
                </c:pt>
                <c:pt idx="3531">
                  <c:v>0.44435330000000001</c:v>
                </c:pt>
                <c:pt idx="3532">
                  <c:v>0.45138450000000002</c:v>
                </c:pt>
                <c:pt idx="3533">
                  <c:v>0.4608969</c:v>
                </c:pt>
                <c:pt idx="3534">
                  <c:v>0.47281820000000002</c:v>
                </c:pt>
                <c:pt idx="3535">
                  <c:v>0.48704429999999999</c:v>
                </c:pt>
                <c:pt idx="3536">
                  <c:v>0.50344230000000001</c:v>
                </c:pt>
                <c:pt idx="3537">
                  <c:v>0.52185440000000005</c:v>
                </c:pt>
                <c:pt idx="3538">
                  <c:v>0.54210080000000005</c:v>
                </c:pt>
                <c:pt idx="3539">
                  <c:v>0.56398470000000001</c:v>
                </c:pt>
                <c:pt idx="3540">
                  <c:v>0.5872967</c:v>
                </c:pt>
                <c:pt idx="3541">
                  <c:v>0.61181920000000001</c:v>
                </c:pt>
                <c:pt idx="3542">
                  <c:v>0.63732960000000005</c:v>
                </c:pt>
                <c:pt idx="3543">
                  <c:v>0.66360220000000003</c:v>
                </c:pt>
                <c:pt idx="3544">
                  <c:v>0.69041070000000004</c:v>
                </c:pt>
                <c:pt idx="3545">
                  <c:v>0.71753</c:v>
                </c:pt>
                <c:pt idx="3546">
                  <c:v>0.7447376</c:v>
                </c:pt>
                <c:pt idx="3547">
                  <c:v>0.77181219999999995</c:v>
                </c:pt>
                <c:pt idx="3548">
                  <c:v>0.79853450000000004</c:v>
                </c:pt>
                <c:pt idx="3549">
                  <c:v>0.82468759999999997</c:v>
                </c:pt>
                <c:pt idx="3550">
                  <c:v>0.8500567</c:v>
                </c:pt>
                <c:pt idx="3551">
                  <c:v>0.87442980000000003</c:v>
                </c:pt>
                <c:pt idx="3552">
                  <c:v>0.89759820000000001</c:v>
                </c:pt>
                <c:pt idx="3553">
                  <c:v>0.91935840000000002</c:v>
                </c:pt>
                <c:pt idx="3554">
                  <c:v>0.93951410000000002</c:v>
                </c:pt>
                <c:pt idx="3555">
                  <c:v>0.95787889999999998</c:v>
                </c:pt>
                <c:pt idx="3556">
                  <c:v>0.97427940000000002</c:v>
                </c:pt>
                <c:pt idx="3557">
                  <c:v>0.98855910000000002</c:v>
                </c:pt>
                <c:pt idx="3558">
                  <c:v>1.000583</c:v>
                </c:pt>
                <c:pt idx="3559">
                  <c:v>1.0102390000000001</c:v>
                </c:pt>
                <c:pt idx="3560">
                  <c:v>1.017444</c:v>
                </c:pt>
                <c:pt idx="3561">
                  <c:v>1.022143</c:v>
                </c:pt>
                <c:pt idx="3562">
                  <c:v>1.024313</c:v>
                </c:pt>
                <c:pt idx="3563">
                  <c:v>1.0239640000000001</c:v>
                </c:pt>
                <c:pt idx="3564">
                  <c:v>1.021137</c:v>
                </c:pt>
                <c:pt idx="3565">
                  <c:v>1.0159050000000001</c:v>
                </c:pt>
                <c:pt idx="3566">
                  <c:v>1.0083679999999999</c:v>
                </c:pt>
                <c:pt idx="3567">
                  <c:v>0.9986526</c:v>
                </c:pt>
                <c:pt idx="3568">
                  <c:v>0.98691030000000002</c:v>
                </c:pt>
                <c:pt idx="3569">
                  <c:v>0.9733098</c:v>
                </c:pt>
                <c:pt idx="3570">
                  <c:v>0.95803629999999995</c:v>
                </c:pt>
                <c:pt idx="3571">
                  <c:v>0.94128659999999997</c:v>
                </c:pt>
                <c:pt idx="3572">
                  <c:v>0.92326600000000003</c:v>
                </c:pt>
                <c:pt idx="3573">
                  <c:v>0.9041846</c:v>
                </c:pt>
                <c:pt idx="3574">
                  <c:v>0.88425560000000003</c:v>
                </c:pt>
                <c:pt idx="3575">
                  <c:v>0.86369569999999996</c:v>
                </c:pt>
                <c:pt idx="3576">
                  <c:v>0.84272290000000005</c:v>
                </c:pt>
                <c:pt idx="3577">
                  <c:v>0.82155540000000005</c:v>
                </c:pt>
                <c:pt idx="3578">
                  <c:v>0.80041180000000001</c:v>
                </c:pt>
                <c:pt idx="3579">
                  <c:v>0.77951079999999995</c:v>
                </c:pt>
                <c:pt idx="3580">
                  <c:v>0.75907049999999998</c:v>
                </c:pt>
                <c:pt idx="3581">
                  <c:v>0.73930739999999995</c:v>
                </c:pt>
                <c:pt idx="3582">
                  <c:v>0.72043619999999997</c:v>
                </c:pt>
                <c:pt idx="3583">
                  <c:v>0.7026694</c:v>
                </c:pt>
                <c:pt idx="3584">
                  <c:v>0.68621520000000003</c:v>
                </c:pt>
                <c:pt idx="3585">
                  <c:v>0.67127320000000001</c:v>
                </c:pt>
                <c:pt idx="3586">
                  <c:v>0.65803239999999996</c:v>
                </c:pt>
                <c:pt idx="3587">
                  <c:v>0.64666880000000004</c:v>
                </c:pt>
                <c:pt idx="3588">
                  <c:v>0.63734179999999996</c:v>
                </c:pt>
                <c:pt idx="3589">
                  <c:v>0.63019060000000005</c:v>
                </c:pt>
                <c:pt idx="3590">
                  <c:v>0.62533110000000003</c:v>
                </c:pt>
                <c:pt idx="3591">
                  <c:v>0.62285259999999998</c:v>
                </c:pt>
                <c:pt idx="3592">
                  <c:v>0.62281620000000004</c:v>
                </c:pt>
                <c:pt idx="3593">
                  <c:v>0.62525319999999995</c:v>
                </c:pt>
                <c:pt idx="3594">
                  <c:v>0.63016470000000002</c:v>
                </c:pt>
                <c:pt idx="3595">
                  <c:v>0.63752189999999997</c:v>
                </c:pt>
                <c:pt idx="3596">
                  <c:v>0.6472675</c:v>
                </c:pt>
                <c:pt idx="3597">
                  <c:v>0.6593173</c:v>
                </c:pt>
                <c:pt idx="3598">
                  <c:v>0.67356280000000002</c:v>
                </c:pt>
                <c:pt idx="3599">
                  <c:v>0.68987370000000003</c:v>
                </c:pt>
                <c:pt idx="3600">
                  <c:v>0.70810079999999997</c:v>
                </c:pt>
                <c:pt idx="3601">
                  <c:v>0.72807889999999997</c:v>
                </c:pt>
                <c:pt idx="3602">
                  <c:v>0.74963109999999999</c:v>
                </c:pt>
                <c:pt idx="3603">
                  <c:v>0.77257120000000001</c:v>
                </c:pt>
                <c:pt idx="3604">
                  <c:v>0.79670750000000001</c:v>
                </c:pt>
                <c:pt idx="3605">
                  <c:v>0.8218434</c:v>
                </c:pt>
                <c:pt idx="3606">
                  <c:v>0.8477789</c:v>
                </c:pt>
                <c:pt idx="3607">
                  <c:v>0.87430980000000003</c:v>
                </c:pt>
                <c:pt idx="3608">
                  <c:v>0.90122919999999995</c:v>
                </c:pt>
                <c:pt idx="3609">
                  <c:v>0.92832919999999997</c:v>
                </c:pt>
                <c:pt idx="3610">
                  <c:v>0.95540159999999996</c:v>
                </c:pt>
                <c:pt idx="3611">
                  <c:v>0.98223609999999995</c:v>
                </c:pt>
                <c:pt idx="3612">
                  <c:v>1.0086200000000001</c:v>
                </c:pt>
                <c:pt idx="3613">
                  <c:v>1.034338</c:v>
                </c:pt>
                <c:pt idx="3614">
                  <c:v>1.059175</c:v>
                </c:pt>
                <c:pt idx="3615">
                  <c:v>1.082918</c:v>
                </c:pt>
                <c:pt idx="3616">
                  <c:v>1.1053550000000001</c:v>
                </c:pt>
                <c:pt idx="3617">
                  <c:v>1.1262810000000001</c:v>
                </c:pt>
                <c:pt idx="3618">
                  <c:v>1.1454960000000001</c:v>
                </c:pt>
                <c:pt idx="3619">
                  <c:v>1.1628149999999999</c:v>
                </c:pt>
                <c:pt idx="3620">
                  <c:v>1.178067</c:v>
                </c:pt>
                <c:pt idx="3621">
                  <c:v>1.1910989999999999</c:v>
                </c:pt>
                <c:pt idx="3622">
                  <c:v>1.2017869999999999</c:v>
                </c:pt>
                <c:pt idx="3623">
                  <c:v>1.2100299999999999</c:v>
                </c:pt>
                <c:pt idx="3624">
                  <c:v>1.2157610000000001</c:v>
                </c:pt>
                <c:pt idx="3625">
                  <c:v>1.2189410000000001</c:v>
                </c:pt>
                <c:pt idx="3626">
                  <c:v>1.219568</c:v>
                </c:pt>
                <c:pt idx="3627">
                  <c:v>1.2176709999999999</c:v>
                </c:pt>
                <c:pt idx="3628">
                  <c:v>1.2133130000000001</c:v>
                </c:pt>
                <c:pt idx="3629">
                  <c:v>1.2065900000000001</c:v>
                </c:pt>
                <c:pt idx="3630">
                  <c:v>1.197624</c:v>
                </c:pt>
                <c:pt idx="3631">
                  <c:v>1.1865680000000001</c:v>
                </c:pt>
                <c:pt idx="3632">
                  <c:v>1.173592</c:v>
                </c:pt>
                <c:pt idx="3633">
                  <c:v>1.158887</c:v>
                </c:pt>
                <c:pt idx="3634">
                  <c:v>1.1426540000000001</c:v>
                </c:pt>
                <c:pt idx="3635">
                  <c:v>1.125105</c:v>
                </c:pt>
                <c:pt idx="3636">
                  <c:v>1.10646</c:v>
                </c:pt>
                <c:pt idx="3637">
                  <c:v>1.0869409999999999</c:v>
                </c:pt>
                <c:pt idx="3638">
                  <c:v>1.066773</c:v>
                </c:pt>
                <c:pt idx="3639">
                  <c:v>1.0461830000000001</c:v>
                </c:pt>
                <c:pt idx="3640">
                  <c:v>1.0253969999999999</c:v>
                </c:pt>
                <c:pt idx="3641">
                  <c:v>1.00464</c:v>
                </c:pt>
                <c:pt idx="3642">
                  <c:v>0.98414000000000001</c:v>
                </c:pt>
                <c:pt idx="3643">
                  <c:v>0.96412469999999995</c:v>
                </c:pt>
                <c:pt idx="3644">
                  <c:v>0.94482379999999999</c:v>
                </c:pt>
                <c:pt idx="3645">
                  <c:v>0.92646620000000002</c:v>
                </c:pt>
                <c:pt idx="3646">
                  <c:v>0.90927849999999999</c:v>
                </c:pt>
                <c:pt idx="3647">
                  <c:v>0.89348459999999996</c:v>
                </c:pt>
                <c:pt idx="3648">
                  <c:v>0.87930390000000003</c:v>
                </c:pt>
                <c:pt idx="3649">
                  <c:v>0.86694769999999999</c:v>
                </c:pt>
                <c:pt idx="3650">
                  <c:v>0.8566146</c:v>
                </c:pt>
                <c:pt idx="3651">
                  <c:v>0.84848599999999996</c:v>
                </c:pt>
                <c:pt idx="3652">
                  <c:v>0.84272170000000002</c:v>
                </c:pt>
                <c:pt idx="3653">
                  <c:v>0.83945579999999997</c:v>
                </c:pt>
                <c:pt idx="3654">
                  <c:v>0.83879329999999996</c:v>
                </c:pt>
                <c:pt idx="3655">
                  <c:v>0.84080710000000003</c:v>
                </c:pt>
                <c:pt idx="3656">
                  <c:v>0.84553610000000001</c:v>
                </c:pt>
                <c:pt idx="3657">
                  <c:v>0.85298399999999996</c:v>
                </c:pt>
                <c:pt idx="3658">
                  <c:v>0.86311910000000003</c:v>
                </c:pt>
                <c:pt idx="3659">
                  <c:v>0.87587499999999996</c:v>
                </c:pt>
                <c:pt idx="3660">
                  <c:v>0.89115230000000001</c:v>
                </c:pt>
                <c:pt idx="3661">
                  <c:v>0.90882070000000004</c:v>
                </c:pt>
                <c:pt idx="3662">
                  <c:v>0.92872379999999999</c:v>
                </c:pt>
                <c:pt idx="3663">
                  <c:v>0.9506829</c:v>
                </c:pt>
                <c:pt idx="3664">
                  <c:v>0.97450159999999997</c:v>
                </c:pt>
                <c:pt idx="3665">
                  <c:v>0.99996940000000001</c:v>
                </c:pt>
                <c:pt idx="3666">
                  <c:v>1.0268649999999999</c:v>
                </c:pt>
                <c:pt idx="3667">
                  <c:v>1.0549569999999999</c:v>
                </c:pt>
                <c:pt idx="3668">
                  <c:v>1.0840129999999999</c:v>
                </c:pt>
                <c:pt idx="3669">
                  <c:v>1.1137969999999999</c:v>
                </c:pt>
                <c:pt idx="3670">
                  <c:v>1.1440729999999999</c:v>
                </c:pt>
                <c:pt idx="3671">
                  <c:v>1.1746030000000001</c:v>
                </c:pt>
                <c:pt idx="3672">
                  <c:v>1.2051510000000001</c:v>
                </c:pt>
                <c:pt idx="3673">
                  <c:v>1.235479</c:v>
                </c:pt>
                <c:pt idx="3674">
                  <c:v>1.265353</c:v>
                </c:pt>
                <c:pt idx="3675">
                  <c:v>1.29454</c:v>
                </c:pt>
                <c:pt idx="3676">
                  <c:v>1.32281</c:v>
                </c:pt>
                <c:pt idx="3677">
                  <c:v>1.3499369999999999</c:v>
                </c:pt>
                <c:pt idx="3678">
                  <c:v>1.3757029999999999</c:v>
                </c:pt>
                <c:pt idx="3679">
                  <c:v>1.399894</c:v>
                </c:pt>
                <c:pt idx="3680">
                  <c:v>1.422309</c:v>
                </c:pt>
                <c:pt idx="3681">
                  <c:v>1.442761</c:v>
                </c:pt>
                <c:pt idx="3682">
                  <c:v>1.4610810000000001</c:v>
                </c:pt>
                <c:pt idx="3683">
                  <c:v>1.477122</c:v>
                </c:pt>
                <c:pt idx="3684">
                  <c:v>1.4907600000000001</c:v>
                </c:pt>
                <c:pt idx="3685">
                  <c:v>1.5018990000000001</c:v>
                </c:pt>
                <c:pt idx="3686">
                  <c:v>1.5104740000000001</c:v>
                </c:pt>
                <c:pt idx="3687">
                  <c:v>1.5164489999999999</c:v>
                </c:pt>
                <c:pt idx="3688">
                  <c:v>1.519825</c:v>
                </c:pt>
                <c:pt idx="3689">
                  <c:v>1.5206299999999999</c:v>
                </c:pt>
                <c:pt idx="3690">
                  <c:v>1.5189280000000001</c:v>
                </c:pt>
                <c:pt idx="3691">
                  <c:v>1.51481</c:v>
                </c:pt>
                <c:pt idx="3692">
                  <c:v>1.5083960000000001</c:v>
                </c:pt>
                <c:pt idx="3693">
                  <c:v>1.4998260000000001</c:v>
                </c:pt>
                <c:pt idx="3694">
                  <c:v>1.489263</c:v>
                </c:pt>
                <c:pt idx="3695">
                  <c:v>1.4768870000000001</c:v>
                </c:pt>
                <c:pt idx="3696">
                  <c:v>1.4628890000000001</c:v>
                </c:pt>
                <c:pt idx="3697">
                  <c:v>1.44747</c:v>
                </c:pt>
                <c:pt idx="3698">
                  <c:v>1.4308369999999999</c:v>
                </c:pt>
                <c:pt idx="3699">
                  <c:v>1.413203</c:v>
                </c:pt>
                <c:pt idx="3700">
                  <c:v>1.394781</c:v>
                </c:pt>
                <c:pt idx="3701">
                  <c:v>1.375786</c:v>
                </c:pt>
                <c:pt idx="3702">
                  <c:v>1.3564309999999999</c:v>
                </c:pt>
                <c:pt idx="3703">
                  <c:v>1.3369329999999999</c:v>
                </c:pt>
                <c:pt idx="3704">
                  <c:v>1.31751</c:v>
                </c:pt>
                <c:pt idx="3705">
                  <c:v>1.2983750000000001</c:v>
                </c:pt>
                <c:pt idx="3706">
                  <c:v>1.2797419999999999</c:v>
                </c:pt>
                <c:pt idx="3707">
                  <c:v>1.261825</c:v>
                </c:pt>
                <c:pt idx="3708">
                  <c:v>1.2448360000000001</c:v>
                </c:pt>
                <c:pt idx="3709">
                  <c:v>1.2289890000000001</c:v>
                </c:pt>
                <c:pt idx="3710">
                  <c:v>1.214493</c:v>
                </c:pt>
                <c:pt idx="3711">
                  <c:v>1.201551</c:v>
                </c:pt>
                <c:pt idx="3712">
                  <c:v>1.190358</c:v>
                </c:pt>
                <c:pt idx="3713">
                  <c:v>1.181098</c:v>
                </c:pt>
                <c:pt idx="3714">
                  <c:v>1.1739390000000001</c:v>
                </c:pt>
                <c:pt idx="3715">
                  <c:v>1.169033</c:v>
                </c:pt>
                <c:pt idx="3716">
                  <c:v>1.1665080000000001</c:v>
                </c:pt>
                <c:pt idx="3717">
                  <c:v>1.166466</c:v>
                </c:pt>
                <c:pt idx="3718">
                  <c:v>1.1689799999999999</c:v>
                </c:pt>
                <c:pt idx="3719">
                  <c:v>1.1740919999999999</c:v>
                </c:pt>
                <c:pt idx="3720">
                  <c:v>1.1818120000000001</c:v>
                </c:pt>
                <c:pt idx="3721">
                  <c:v>1.192118</c:v>
                </c:pt>
                <c:pt idx="3722">
                  <c:v>1.204952</c:v>
                </c:pt>
                <c:pt idx="3723">
                  <c:v>1.220226</c:v>
                </c:pt>
                <c:pt idx="3724">
                  <c:v>1.237824</c:v>
                </c:pt>
                <c:pt idx="3725">
                  <c:v>1.2576000000000001</c:v>
                </c:pt>
                <c:pt idx="3726">
                  <c:v>1.279385</c:v>
                </c:pt>
                <c:pt idx="3727">
                  <c:v>1.302991</c:v>
                </c:pt>
                <c:pt idx="3728">
                  <c:v>1.3282149999999999</c:v>
                </c:pt>
                <c:pt idx="3729">
                  <c:v>1.3548420000000001</c:v>
                </c:pt>
                <c:pt idx="3730">
                  <c:v>1.382652</c:v>
                </c:pt>
                <c:pt idx="3731">
                  <c:v>1.411416</c:v>
                </c:pt>
                <c:pt idx="3732">
                  <c:v>1.440904</c:v>
                </c:pt>
                <c:pt idx="3733">
                  <c:v>1.4708829999999999</c:v>
                </c:pt>
                <c:pt idx="3734">
                  <c:v>1.5011209999999999</c:v>
                </c:pt>
                <c:pt idx="3735">
                  <c:v>1.531385</c:v>
                </c:pt>
                <c:pt idx="3736">
                  <c:v>1.5614410000000001</c:v>
                </c:pt>
                <c:pt idx="3737">
                  <c:v>1.5910580000000001</c:v>
                </c:pt>
                <c:pt idx="3738">
                  <c:v>1.6200049999999999</c:v>
                </c:pt>
                <c:pt idx="3739">
                  <c:v>1.6480520000000001</c:v>
                </c:pt>
                <c:pt idx="3740">
                  <c:v>1.674974</c:v>
                </c:pt>
                <c:pt idx="3741">
                  <c:v>1.70055</c:v>
                </c:pt>
                <c:pt idx="3742">
                  <c:v>1.7245699999999999</c:v>
                </c:pt>
                <c:pt idx="3743">
                  <c:v>1.7468300000000001</c:v>
                </c:pt>
                <c:pt idx="3744">
                  <c:v>1.767144</c:v>
                </c:pt>
                <c:pt idx="3745">
                  <c:v>1.785344</c:v>
                </c:pt>
                <c:pt idx="3746">
                  <c:v>1.801282</c:v>
                </c:pt>
                <c:pt idx="3747">
                  <c:v>1.8148420000000001</c:v>
                </c:pt>
                <c:pt idx="3748">
                  <c:v>1.8259320000000001</c:v>
                </c:pt>
                <c:pt idx="3749">
                  <c:v>1.8344959999999999</c:v>
                </c:pt>
                <c:pt idx="3750">
                  <c:v>1.840508</c:v>
                </c:pt>
                <c:pt idx="3751">
                  <c:v>1.8439749999999999</c:v>
                </c:pt>
                <c:pt idx="3752">
                  <c:v>1.844937</c:v>
                </c:pt>
                <c:pt idx="3753">
                  <c:v>1.843464</c:v>
                </c:pt>
                <c:pt idx="3754">
                  <c:v>1.839655</c:v>
                </c:pt>
                <c:pt idx="3755">
                  <c:v>1.8336349999999999</c:v>
                </c:pt>
                <c:pt idx="3756">
                  <c:v>1.8255509999999999</c:v>
                </c:pt>
                <c:pt idx="3757">
                  <c:v>1.815571</c:v>
                </c:pt>
                <c:pt idx="3758">
                  <c:v>1.8038780000000001</c:v>
                </c:pt>
                <c:pt idx="3759">
                  <c:v>1.7906660000000001</c:v>
                </c:pt>
                <c:pt idx="3760">
                  <c:v>1.7761370000000001</c:v>
                </c:pt>
                <c:pt idx="3761">
                  <c:v>1.760497</c:v>
                </c:pt>
                <c:pt idx="3762">
                  <c:v>1.74396</c:v>
                </c:pt>
                <c:pt idx="3763">
                  <c:v>1.7267380000000001</c:v>
                </c:pt>
                <c:pt idx="3764">
                  <c:v>1.7090479999999999</c:v>
                </c:pt>
                <c:pt idx="3765">
                  <c:v>1.6911080000000001</c:v>
                </c:pt>
                <c:pt idx="3766">
                  <c:v>1.673133</c:v>
                </c:pt>
                <c:pt idx="3767">
                  <c:v>1.6553450000000001</c:v>
                </c:pt>
                <c:pt idx="3768">
                  <c:v>1.6379649999999999</c:v>
                </c:pt>
                <c:pt idx="3769">
                  <c:v>1.621213</c:v>
                </c:pt>
                <c:pt idx="3770">
                  <c:v>1.60531</c:v>
                </c:pt>
                <c:pt idx="3771">
                  <c:v>1.590473</c:v>
                </c:pt>
                <c:pt idx="3772">
                  <c:v>1.5769139999999999</c:v>
                </c:pt>
                <c:pt idx="3773">
                  <c:v>1.5648409999999999</c:v>
                </c:pt>
                <c:pt idx="3774">
                  <c:v>1.5544519999999999</c:v>
                </c:pt>
                <c:pt idx="3775">
                  <c:v>1.5459350000000001</c:v>
                </c:pt>
                <c:pt idx="3776">
                  <c:v>1.539458</c:v>
                </c:pt>
                <c:pt idx="3777">
                  <c:v>1.5351699999999999</c:v>
                </c:pt>
                <c:pt idx="3778">
                  <c:v>1.533196</c:v>
                </c:pt>
                <c:pt idx="3779">
                  <c:v>1.5336350000000001</c:v>
                </c:pt>
                <c:pt idx="3780">
                  <c:v>1.536557</c:v>
                </c:pt>
                <c:pt idx="3781">
                  <c:v>1.542003</c:v>
                </c:pt>
                <c:pt idx="3782">
                  <c:v>1.5499810000000001</c:v>
                </c:pt>
                <c:pt idx="3783">
                  <c:v>1.56047</c:v>
                </c:pt>
                <c:pt idx="3784">
                  <c:v>1.57342</c:v>
                </c:pt>
                <c:pt idx="3785">
                  <c:v>1.5887519999999999</c:v>
                </c:pt>
                <c:pt idx="3786">
                  <c:v>1.606365</c:v>
                </c:pt>
                <c:pt idx="3787">
                  <c:v>1.6261319999999999</c:v>
                </c:pt>
                <c:pt idx="3788">
                  <c:v>1.6479090000000001</c:v>
                </c:pt>
                <c:pt idx="3789">
                  <c:v>1.671535</c:v>
                </c:pt>
                <c:pt idx="3790">
                  <c:v>1.6968350000000001</c:v>
                </c:pt>
                <c:pt idx="3791">
                  <c:v>1.723624</c:v>
                </c:pt>
                <c:pt idx="3792">
                  <c:v>1.751709</c:v>
                </c:pt>
                <c:pt idx="3793">
                  <c:v>1.7808919999999999</c:v>
                </c:pt>
                <c:pt idx="3794">
                  <c:v>1.8109679999999999</c:v>
                </c:pt>
                <c:pt idx="3795">
                  <c:v>1.841731</c:v>
                </c:pt>
                <c:pt idx="3796">
                  <c:v>1.872967</c:v>
                </c:pt>
                <c:pt idx="3797">
                  <c:v>1.9044639999999999</c:v>
                </c:pt>
                <c:pt idx="3798">
                  <c:v>1.936005</c:v>
                </c:pt>
                <c:pt idx="3799">
                  <c:v>1.967371</c:v>
                </c:pt>
                <c:pt idx="3800">
                  <c:v>1.99834</c:v>
                </c:pt>
                <c:pt idx="3801">
                  <c:v>2.0286909999999998</c:v>
                </c:pt>
                <c:pt idx="3802">
                  <c:v>2.0581990000000001</c:v>
                </c:pt>
                <c:pt idx="3803">
                  <c:v>2.0866410000000002</c:v>
                </c:pt>
                <c:pt idx="3804">
                  <c:v>2.1137969999999999</c:v>
                </c:pt>
                <c:pt idx="3805">
                  <c:v>2.1394489999999999</c:v>
                </c:pt>
                <c:pt idx="3806">
                  <c:v>2.1633870000000002</c:v>
                </c:pt>
                <c:pt idx="3807">
                  <c:v>2.1854110000000002</c:v>
                </c:pt>
                <c:pt idx="3808">
                  <c:v>2.2053340000000001</c:v>
                </c:pt>
                <c:pt idx="3809">
                  <c:v>2.2229899999999998</c:v>
                </c:pt>
                <c:pt idx="3810">
                  <c:v>2.2382300000000002</c:v>
                </c:pt>
                <c:pt idx="3811">
                  <c:v>2.2509350000000001</c:v>
                </c:pt>
                <c:pt idx="3812">
                  <c:v>2.2610109999999999</c:v>
                </c:pt>
                <c:pt idx="3813">
                  <c:v>2.2683979999999999</c:v>
                </c:pt>
                <c:pt idx="3814">
                  <c:v>2.273066</c:v>
                </c:pt>
                <c:pt idx="3815">
                  <c:v>2.275023</c:v>
                </c:pt>
                <c:pt idx="3816">
                  <c:v>2.2743069999999999</c:v>
                </c:pt>
                <c:pt idx="3817">
                  <c:v>2.2709899999999998</c:v>
                </c:pt>
                <c:pt idx="3818">
                  <c:v>2.2651789999999998</c:v>
                </c:pt>
                <c:pt idx="3819">
                  <c:v>2.2570049999999999</c:v>
                </c:pt>
                <c:pt idx="3820">
                  <c:v>2.246629</c:v>
                </c:pt>
                <c:pt idx="3821">
                  <c:v>2.2342309999999999</c:v>
                </c:pt>
                <c:pt idx="3822">
                  <c:v>2.2200129999999998</c:v>
                </c:pt>
                <c:pt idx="3823">
                  <c:v>2.2041919999999999</c:v>
                </c:pt>
                <c:pt idx="3824">
                  <c:v>2.1869930000000002</c:v>
                </c:pt>
                <c:pt idx="3825">
                  <c:v>2.1686570000000001</c:v>
                </c:pt>
                <c:pt idx="3826">
                  <c:v>2.1494270000000002</c:v>
                </c:pt>
                <c:pt idx="3827">
                  <c:v>2.1295540000000002</c:v>
                </c:pt>
                <c:pt idx="3828">
                  <c:v>2.109289</c:v>
                </c:pt>
                <c:pt idx="3829">
                  <c:v>2.0888840000000002</c:v>
                </c:pt>
                <c:pt idx="3830">
                  <c:v>2.0685920000000002</c:v>
                </c:pt>
                <c:pt idx="3831">
                  <c:v>2.0486650000000002</c:v>
                </c:pt>
                <c:pt idx="3832">
                  <c:v>2.0293540000000001</c:v>
                </c:pt>
                <c:pt idx="3833">
                  <c:v>2.010907</c:v>
                </c:pt>
                <c:pt idx="3834">
                  <c:v>1.993563</c:v>
                </c:pt>
                <c:pt idx="3835">
                  <c:v>1.977557</c:v>
                </c:pt>
                <c:pt idx="3836">
                  <c:v>1.9631110000000001</c:v>
                </c:pt>
                <c:pt idx="3837">
                  <c:v>1.950437</c:v>
                </c:pt>
                <c:pt idx="3838">
                  <c:v>1.939727</c:v>
                </c:pt>
                <c:pt idx="3839">
                  <c:v>1.931157</c:v>
                </c:pt>
                <c:pt idx="3840">
                  <c:v>1.9248749999999999</c:v>
                </c:pt>
                <c:pt idx="3841">
                  <c:v>1.921003</c:v>
                </c:pt>
                <c:pt idx="3842">
                  <c:v>1.919635</c:v>
                </c:pt>
                <c:pt idx="3843">
                  <c:v>1.920831</c:v>
                </c:pt>
                <c:pt idx="3844">
                  <c:v>1.9246190000000001</c:v>
                </c:pt>
                <c:pt idx="3845">
                  <c:v>1.9309959999999999</c:v>
                </c:pt>
                <c:pt idx="3846">
                  <c:v>1.9399230000000001</c:v>
                </c:pt>
                <c:pt idx="3847">
                  <c:v>1.951333</c:v>
                </c:pt>
                <c:pt idx="3848">
                  <c:v>1.965128</c:v>
                </c:pt>
                <c:pt idx="3849">
                  <c:v>1.981185</c:v>
                </c:pt>
                <c:pt idx="3850">
                  <c:v>1.9993570000000001</c:v>
                </c:pt>
                <c:pt idx="3851">
                  <c:v>2.0194770000000002</c:v>
                </c:pt>
                <c:pt idx="3852">
                  <c:v>2.0413640000000002</c:v>
                </c:pt>
                <c:pt idx="3853">
                  <c:v>2.0648249999999999</c:v>
                </c:pt>
                <c:pt idx="3854">
                  <c:v>2.0896560000000002</c:v>
                </c:pt>
                <c:pt idx="3855">
                  <c:v>2.1156470000000001</c:v>
                </c:pt>
                <c:pt idx="3856">
                  <c:v>2.1425839999999998</c:v>
                </c:pt>
                <c:pt idx="3857">
                  <c:v>2.1702539999999999</c:v>
                </c:pt>
                <c:pt idx="3858">
                  <c:v>2.198442</c:v>
                </c:pt>
                <c:pt idx="3859">
                  <c:v>2.2269320000000001</c:v>
                </c:pt>
                <c:pt idx="3860">
                  <c:v>2.2555130000000001</c:v>
                </c:pt>
                <c:pt idx="3861">
                  <c:v>2.2839700000000001</c:v>
                </c:pt>
                <c:pt idx="3862">
                  <c:v>2.3120919999999998</c:v>
                </c:pt>
                <c:pt idx="3863">
                  <c:v>2.3396669999999999</c:v>
                </c:pt>
                <c:pt idx="3864">
                  <c:v>2.3664879999999999</c:v>
                </c:pt>
                <c:pt idx="3865">
                  <c:v>2.3923480000000001</c:v>
                </c:pt>
                <c:pt idx="3866">
                  <c:v>2.4170430000000001</c:v>
                </c:pt>
                <c:pt idx="3867">
                  <c:v>2.440375</c:v>
                </c:pt>
                <c:pt idx="3868">
                  <c:v>2.462154</c:v>
                </c:pt>
                <c:pt idx="3869">
                  <c:v>2.4821979999999999</c:v>
                </c:pt>
                <c:pt idx="3870">
                  <c:v>2.500337</c:v>
                </c:pt>
                <c:pt idx="3871">
                  <c:v>2.516416</c:v>
                </c:pt>
                <c:pt idx="3872">
                  <c:v>2.5303010000000001</c:v>
                </c:pt>
                <c:pt idx="3873">
                  <c:v>2.5418769999999999</c:v>
                </c:pt>
                <c:pt idx="3874">
                  <c:v>2.5510549999999999</c:v>
                </c:pt>
                <c:pt idx="3875">
                  <c:v>2.5577730000000001</c:v>
                </c:pt>
                <c:pt idx="3876">
                  <c:v>2.5619990000000001</c:v>
                </c:pt>
                <c:pt idx="3877">
                  <c:v>2.5637319999999999</c:v>
                </c:pt>
                <c:pt idx="3878">
                  <c:v>2.563002</c:v>
                </c:pt>
                <c:pt idx="3879">
                  <c:v>2.5598700000000001</c:v>
                </c:pt>
                <c:pt idx="3880">
                  <c:v>2.554424</c:v>
                </c:pt>
                <c:pt idx="3881">
                  <c:v>2.546783</c:v>
                </c:pt>
                <c:pt idx="3882">
                  <c:v>2.537086</c:v>
                </c:pt>
                <c:pt idx="3883">
                  <c:v>2.5254970000000001</c:v>
                </c:pt>
                <c:pt idx="3884">
                  <c:v>2.512194</c:v>
                </c:pt>
                <c:pt idx="3885">
                  <c:v>2.4973670000000001</c:v>
                </c:pt>
                <c:pt idx="3886">
                  <c:v>2.4812159999999999</c:v>
                </c:pt>
                <c:pt idx="3887">
                  <c:v>2.4639470000000001</c:v>
                </c:pt>
                <c:pt idx="3888">
                  <c:v>2.445764</c:v>
                </c:pt>
                <c:pt idx="3889">
                  <c:v>2.4268749999999999</c:v>
                </c:pt>
                <c:pt idx="3890">
                  <c:v>2.4074870000000002</c:v>
                </c:pt>
                <c:pt idx="3891">
                  <c:v>2.387807</c:v>
                </c:pt>
                <c:pt idx="3892">
                  <c:v>2.3680400000000001</c:v>
                </c:pt>
                <c:pt idx="3893">
                  <c:v>2.3483909999999999</c:v>
                </c:pt>
                <c:pt idx="3894">
                  <c:v>2.3290600000000001</c:v>
                </c:pt>
                <c:pt idx="3895">
                  <c:v>2.3102520000000002</c:v>
                </c:pt>
                <c:pt idx="3896">
                  <c:v>2.2921680000000002</c:v>
                </c:pt>
                <c:pt idx="3897">
                  <c:v>2.2750119999999998</c:v>
                </c:pt>
                <c:pt idx="3898">
                  <c:v>2.2589839999999999</c:v>
                </c:pt>
                <c:pt idx="3899">
                  <c:v>2.2442829999999998</c:v>
                </c:pt>
                <c:pt idx="3900">
                  <c:v>2.2311019999999999</c:v>
                </c:pt>
                <c:pt idx="3901">
                  <c:v>2.219624</c:v>
                </c:pt>
                <c:pt idx="3902">
                  <c:v>2.2100249999999999</c:v>
                </c:pt>
                <c:pt idx="3903">
                  <c:v>2.2024620000000001</c:v>
                </c:pt>
                <c:pt idx="3904">
                  <c:v>2.1970730000000001</c:v>
                </c:pt>
                <c:pt idx="3905">
                  <c:v>2.1939700000000002</c:v>
                </c:pt>
                <c:pt idx="3906">
                  <c:v>2.193238</c:v>
                </c:pt>
                <c:pt idx="3907">
                  <c:v>2.194931</c:v>
                </c:pt>
                <c:pt idx="3908">
                  <c:v>2.1990699999999999</c:v>
                </c:pt>
                <c:pt idx="3909">
                  <c:v>2.2056420000000001</c:v>
                </c:pt>
                <c:pt idx="3910">
                  <c:v>2.2146020000000002</c:v>
                </c:pt>
                <c:pt idx="3911">
                  <c:v>2.22587</c:v>
                </c:pt>
                <c:pt idx="3912">
                  <c:v>2.2393369999999999</c:v>
                </c:pt>
                <c:pt idx="3913">
                  <c:v>2.2548650000000001</c:v>
                </c:pt>
                <c:pt idx="3914">
                  <c:v>2.2722910000000001</c:v>
                </c:pt>
                <c:pt idx="3915">
                  <c:v>2.2914319999999999</c:v>
                </c:pt>
                <c:pt idx="3916">
                  <c:v>2.3120910000000001</c:v>
                </c:pt>
                <c:pt idx="3917">
                  <c:v>2.3340589999999999</c:v>
                </c:pt>
                <c:pt idx="3918">
                  <c:v>2.3571179999999998</c:v>
                </c:pt>
                <c:pt idx="3919">
                  <c:v>2.3810479999999998</c:v>
                </c:pt>
                <c:pt idx="3920">
                  <c:v>2.405624</c:v>
                </c:pt>
                <c:pt idx="3921">
                  <c:v>2.4306179999999999</c:v>
                </c:pt>
                <c:pt idx="3922">
                  <c:v>2.4558049999999998</c:v>
                </c:pt>
                <c:pt idx="3923">
                  <c:v>2.4809619999999999</c:v>
                </c:pt>
                <c:pt idx="3924">
                  <c:v>2.505865</c:v>
                </c:pt>
                <c:pt idx="3925">
                  <c:v>2.5302929999999999</c:v>
                </c:pt>
                <c:pt idx="3926">
                  <c:v>2.5540250000000002</c:v>
                </c:pt>
                <c:pt idx="3927">
                  <c:v>2.5768390000000001</c:v>
                </c:pt>
                <c:pt idx="3928">
                  <c:v>2.5985179999999999</c:v>
                </c:pt>
                <c:pt idx="3929">
                  <c:v>2.6188470000000001</c:v>
                </c:pt>
                <c:pt idx="3930">
                  <c:v>2.6376149999999998</c:v>
                </c:pt>
                <c:pt idx="3931">
                  <c:v>2.6546210000000001</c:v>
                </c:pt>
                <c:pt idx="3932">
                  <c:v>2.6696719999999998</c:v>
                </c:pt>
                <c:pt idx="3933">
                  <c:v>2.682588</c:v>
                </c:pt>
                <c:pt idx="3934">
                  <c:v>2.693206</c:v>
                </c:pt>
                <c:pt idx="3935">
                  <c:v>2.7013880000000001</c:v>
                </c:pt>
                <c:pt idx="3936">
                  <c:v>2.7070189999999998</c:v>
                </c:pt>
                <c:pt idx="3937">
                  <c:v>2.7100119999999999</c:v>
                </c:pt>
                <c:pt idx="3938">
                  <c:v>2.7103100000000002</c:v>
                </c:pt>
                <c:pt idx="3939">
                  <c:v>2.7078899999999999</c:v>
                </c:pt>
                <c:pt idx="3940">
                  <c:v>2.7027580000000002</c:v>
                </c:pt>
                <c:pt idx="3941">
                  <c:v>2.6949550000000002</c:v>
                </c:pt>
                <c:pt idx="3942">
                  <c:v>2.6845539999999999</c:v>
                </c:pt>
                <c:pt idx="3943">
                  <c:v>2.671656</c:v>
                </c:pt>
                <c:pt idx="3944">
                  <c:v>2.6563919999999999</c:v>
                </c:pt>
                <c:pt idx="3945">
                  <c:v>2.6389179999999999</c:v>
                </c:pt>
                <c:pt idx="3946">
                  <c:v>2.6194099999999998</c:v>
                </c:pt>
                <c:pt idx="3947">
                  <c:v>2.5980620000000001</c:v>
                </c:pt>
                <c:pt idx="3948">
                  <c:v>2.5750790000000001</c:v>
                </c:pt>
                <c:pt idx="3949">
                  <c:v>2.5506790000000001</c:v>
                </c:pt>
                <c:pt idx="3950">
                  <c:v>2.5250859999999999</c:v>
                </c:pt>
                <c:pt idx="3951">
                  <c:v>2.498529</c:v>
                </c:pt>
                <c:pt idx="3952">
                  <c:v>2.4712420000000002</c:v>
                </c:pt>
                <c:pt idx="3953">
                  <c:v>2.443457</c:v>
                </c:pt>
                <c:pt idx="3954">
                  <c:v>2.4154080000000002</c:v>
                </c:pt>
                <c:pt idx="3955">
                  <c:v>2.3873280000000001</c:v>
                </c:pt>
                <c:pt idx="3956">
                  <c:v>2.3594529999999998</c:v>
                </c:pt>
                <c:pt idx="3957">
                  <c:v>2.332017</c:v>
                </c:pt>
                <c:pt idx="3958">
                  <c:v>2.3052510000000002</c:v>
                </c:pt>
                <c:pt idx="3959">
                  <c:v>2.279382</c:v>
                </c:pt>
                <c:pt idx="3960">
                  <c:v>2.2546339999999998</c:v>
                </c:pt>
                <c:pt idx="3961">
                  <c:v>2.231223</c:v>
                </c:pt>
                <c:pt idx="3962">
                  <c:v>2.2093600000000002</c:v>
                </c:pt>
                <c:pt idx="3963">
                  <c:v>2.1892429999999998</c:v>
                </c:pt>
                <c:pt idx="3964">
                  <c:v>2.1710569999999998</c:v>
                </c:pt>
                <c:pt idx="3965">
                  <c:v>2.1549700000000001</c:v>
                </c:pt>
                <c:pt idx="3966">
                  <c:v>2.1411259999999999</c:v>
                </c:pt>
                <c:pt idx="3967">
                  <c:v>2.1296469999999998</c:v>
                </c:pt>
                <c:pt idx="3968">
                  <c:v>2.120628</c:v>
                </c:pt>
                <c:pt idx="3969">
                  <c:v>2.1141359999999998</c:v>
                </c:pt>
                <c:pt idx="3970">
                  <c:v>2.1102050000000001</c:v>
                </c:pt>
                <c:pt idx="3971">
                  <c:v>2.1088390000000001</c:v>
                </c:pt>
                <c:pt idx="3972">
                  <c:v>2.110007</c:v>
                </c:pt>
                <c:pt idx="3973">
                  <c:v>2.1136490000000001</c:v>
                </c:pt>
                <c:pt idx="3974">
                  <c:v>2.1196760000000001</c:v>
                </c:pt>
                <c:pt idx="3975">
                  <c:v>2.1279690000000002</c:v>
                </c:pt>
                <c:pt idx="3976">
                  <c:v>2.1383869999999998</c:v>
                </c:pt>
                <c:pt idx="3977">
                  <c:v>2.1507689999999999</c:v>
                </c:pt>
                <c:pt idx="3978">
                  <c:v>2.1649370000000001</c:v>
                </c:pt>
                <c:pt idx="3979">
                  <c:v>2.1806999999999999</c:v>
                </c:pt>
                <c:pt idx="3980">
                  <c:v>2.1978569999999999</c:v>
                </c:pt>
                <c:pt idx="3981">
                  <c:v>2.2162000000000002</c:v>
                </c:pt>
                <c:pt idx="3982">
                  <c:v>2.2355160000000001</c:v>
                </c:pt>
                <c:pt idx="3983">
                  <c:v>2.2555909999999999</c:v>
                </c:pt>
                <c:pt idx="3984">
                  <c:v>2.2762069999999999</c:v>
                </c:pt>
                <c:pt idx="3985">
                  <c:v>2.2971469999999998</c:v>
                </c:pt>
                <c:pt idx="3986">
                  <c:v>2.318187</c:v>
                </c:pt>
                <c:pt idx="3987">
                  <c:v>2.3391060000000001</c:v>
                </c:pt>
                <c:pt idx="3988">
                  <c:v>2.3596789999999999</c:v>
                </c:pt>
                <c:pt idx="3989">
                  <c:v>2.3796840000000001</c:v>
                </c:pt>
                <c:pt idx="3990">
                  <c:v>2.3988990000000001</c:v>
                </c:pt>
                <c:pt idx="3991">
                  <c:v>2.4171040000000001</c:v>
                </c:pt>
                <c:pt idx="3992">
                  <c:v>2.4340809999999999</c:v>
                </c:pt>
                <c:pt idx="3993">
                  <c:v>2.4496169999999999</c:v>
                </c:pt>
                <c:pt idx="3994">
                  <c:v>2.463511</c:v>
                </c:pt>
                <c:pt idx="3995">
                  <c:v>2.4755729999999998</c:v>
                </c:pt>
                <c:pt idx="3996">
                  <c:v>2.4856310000000001</c:v>
                </c:pt>
                <c:pt idx="3997">
                  <c:v>2.4935360000000002</c:v>
                </c:pt>
                <c:pt idx="3998">
                  <c:v>2.499161</c:v>
                </c:pt>
                <c:pt idx="3999">
                  <c:v>2.5024069999999998</c:v>
                </c:pt>
                <c:pt idx="4000">
                  <c:v>2.5032079999999999</c:v>
                </c:pt>
                <c:pt idx="4001">
                  <c:v>2.501528</c:v>
                </c:pt>
                <c:pt idx="4002">
                  <c:v>2.4973670000000001</c:v>
                </c:pt>
                <c:pt idx="4003">
                  <c:v>2.4907560000000002</c:v>
                </c:pt>
                <c:pt idx="4004">
                  <c:v>2.4817559999999999</c:v>
                </c:pt>
                <c:pt idx="4005">
                  <c:v>2.4704619999999999</c:v>
                </c:pt>
                <c:pt idx="4006">
                  <c:v>2.4569909999999999</c:v>
                </c:pt>
                <c:pt idx="4007">
                  <c:v>2.4414850000000001</c:v>
                </c:pt>
                <c:pt idx="4008">
                  <c:v>2.4241069999999998</c:v>
                </c:pt>
                <c:pt idx="4009">
                  <c:v>2.405033</c:v>
                </c:pt>
                <c:pt idx="4010">
                  <c:v>2.3844539999999999</c:v>
                </c:pt>
                <c:pt idx="4011">
                  <c:v>2.362568</c:v>
                </c:pt>
                <c:pt idx="4012">
                  <c:v>2.3395800000000002</c:v>
                </c:pt>
                <c:pt idx="4013">
                  <c:v>2.3156949999999998</c:v>
                </c:pt>
                <c:pt idx="4014">
                  <c:v>2.291121</c:v>
                </c:pt>
                <c:pt idx="4015">
                  <c:v>2.2660670000000001</c:v>
                </c:pt>
                <c:pt idx="4016">
                  <c:v>2.2407409999999999</c:v>
                </c:pt>
                <c:pt idx="4017">
                  <c:v>2.2153529999999999</c:v>
                </c:pt>
                <c:pt idx="4018">
                  <c:v>2.1901109999999999</c:v>
                </c:pt>
                <c:pt idx="4019">
                  <c:v>2.1652230000000001</c:v>
                </c:pt>
                <c:pt idx="4020">
                  <c:v>2.1408990000000001</c:v>
                </c:pt>
                <c:pt idx="4021">
                  <c:v>2.1173489999999999</c:v>
                </c:pt>
                <c:pt idx="4022">
                  <c:v>2.0947830000000001</c:v>
                </c:pt>
                <c:pt idx="4023">
                  <c:v>2.0734140000000001</c:v>
                </c:pt>
                <c:pt idx="4024">
                  <c:v>2.0534509999999999</c:v>
                </c:pt>
                <c:pt idx="4025">
                  <c:v>2.0350999999999999</c:v>
                </c:pt>
                <c:pt idx="4026">
                  <c:v>2.0185590000000002</c:v>
                </c:pt>
                <c:pt idx="4027">
                  <c:v>2.0040170000000002</c:v>
                </c:pt>
                <c:pt idx="4028">
                  <c:v>1.9916469999999999</c:v>
                </c:pt>
                <c:pt idx="4029">
                  <c:v>1.9816050000000001</c:v>
                </c:pt>
                <c:pt idx="4030">
                  <c:v>1.9740249999999999</c:v>
                </c:pt>
                <c:pt idx="4031">
                  <c:v>1.9690129999999999</c:v>
                </c:pt>
                <c:pt idx="4032">
                  <c:v>1.966645</c:v>
                </c:pt>
                <c:pt idx="4033">
                  <c:v>1.9669639999999999</c:v>
                </c:pt>
                <c:pt idx="4034">
                  <c:v>1.9699819999999999</c:v>
                </c:pt>
                <c:pt idx="4035">
                  <c:v>1.975673</c:v>
                </c:pt>
                <c:pt idx="4036">
                  <c:v>1.983978</c:v>
                </c:pt>
                <c:pt idx="4037">
                  <c:v>1.9948049999999999</c:v>
                </c:pt>
                <c:pt idx="4038">
                  <c:v>2.0080279999999999</c:v>
                </c:pt>
                <c:pt idx="4039">
                  <c:v>2.023495</c:v>
                </c:pt>
                <c:pt idx="4040">
                  <c:v>2.041026</c:v>
                </c:pt>
                <c:pt idx="4041">
                  <c:v>2.060419</c:v>
                </c:pt>
                <c:pt idx="4042">
                  <c:v>2.0814550000000001</c:v>
                </c:pt>
                <c:pt idx="4043">
                  <c:v>2.1039029999999999</c:v>
                </c:pt>
                <c:pt idx="4044">
                  <c:v>2.1275219999999999</c:v>
                </c:pt>
                <c:pt idx="4045">
                  <c:v>2.1520640000000002</c:v>
                </c:pt>
                <c:pt idx="4046">
                  <c:v>2.1772770000000001</c:v>
                </c:pt>
                <c:pt idx="4047">
                  <c:v>2.2029040000000002</c:v>
                </c:pt>
                <c:pt idx="4048">
                  <c:v>2.2286890000000001</c:v>
                </c:pt>
                <c:pt idx="4049">
                  <c:v>2.254375</c:v>
                </c:pt>
                <c:pt idx="4050">
                  <c:v>2.279709</c:v>
                </c:pt>
                <c:pt idx="4051">
                  <c:v>2.3044370000000001</c:v>
                </c:pt>
                <c:pt idx="4052">
                  <c:v>2.328309</c:v>
                </c:pt>
                <c:pt idx="4053">
                  <c:v>2.3510749999999998</c:v>
                </c:pt>
                <c:pt idx="4054">
                  <c:v>2.3724919999999998</c:v>
                </c:pt>
                <c:pt idx="4055">
                  <c:v>2.3923239999999999</c:v>
                </c:pt>
                <c:pt idx="4056">
                  <c:v>2.4103439999999998</c:v>
                </c:pt>
                <c:pt idx="4057">
                  <c:v>2.426336</c:v>
                </c:pt>
                <c:pt idx="4058">
                  <c:v>2.4401000000000002</c:v>
                </c:pt>
                <c:pt idx="4059">
                  <c:v>2.4514520000000002</c:v>
                </c:pt>
                <c:pt idx="4060">
                  <c:v>2.460229</c:v>
                </c:pt>
                <c:pt idx="4061">
                  <c:v>2.4662950000000001</c:v>
                </c:pt>
                <c:pt idx="4062">
                  <c:v>2.469541</c:v>
                </c:pt>
                <c:pt idx="4063">
                  <c:v>2.4698899999999999</c:v>
                </c:pt>
                <c:pt idx="4064">
                  <c:v>2.4672960000000002</c:v>
                </c:pt>
                <c:pt idx="4065">
                  <c:v>2.461748</c:v>
                </c:pt>
                <c:pt idx="4066">
                  <c:v>2.4532669999999999</c:v>
                </c:pt>
                <c:pt idx="4067">
                  <c:v>2.4419089999999999</c:v>
                </c:pt>
                <c:pt idx="4068">
                  <c:v>2.427762</c:v>
                </c:pt>
                <c:pt idx="4069">
                  <c:v>2.4109449999999999</c:v>
                </c:pt>
                <c:pt idx="4070">
                  <c:v>2.3916029999999999</c:v>
                </c:pt>
                <c:pt idx="4071">
                  <c:v>2.3699080000000001</c:v>
                </c:pt>
                <c:pt idx="4072">
                  <c:v>2.3460529999999999</c:v>
                </c:pt>
                <c:pt idx="4073">
                  <c:v>2.3202479999999999</c:v>
                </c:pt>
                <c:pt idx="4074">
                  <c:v>2.292713</c:v>
                </c:pt>
                <c:pt idx="4075">
                  <c:v>2.263684</c:v>
                </c:pt>
                <c:pt idx="4076">
                  <c:v>2.2334019999999999</c:v>
                </c:pt>
                <c:pt idx="4077">
                  <c:v>2.2021169999999999</c:v>
                </c:pt>
                <c:pt idx="4078">
                  <c:v>2.1700849999999998</c:v>
                </c:pt>
                <c:pt idx="4079">
                  <c:v>2.1375630000000001</c:v>
                </c:pt>
                <c:pt idx="4080">
                  <c:v>2.1048119999999999</c:v>
                </c:pt>
                <c:pt idx="4081">
                  <c:v>2.072092</c:v>
                </c:pt>
                <c:pt idx="4082">
                  <c:v>2.039669</c:v>
                </c:pt>
                <c:pt idx="4083">
                  <c:v>2.0078079999999998</c:v>
                </c:pt>
                <c:pt idx="4084">
                  <c:v>1.976772</c:v>
                </c:pt>
                <c:pt idx="4085">
                  <c:v>1.94682</c:v>
                </c:pt>
                <c:pt idx="4086">
                  <c:v>1.918207</c:v>
                </c:pt>
                <c:pt idx="4087">
                  <c:v>1.891178</c:v>
                </c:pt>
                <c:pt idx="4088">
                  <c:v>1.8659680000000001</c:v>
                </c:pt>
                <c:pt idx="4089">
                  <c:v>1.8427960000000001</c:v>
                </c:pt>
                <c:pt idx="4090">
                  <c:v>1.8218639999999999</c:v>
                </c:pt>
                <c:pt idx="4091">
                  <c:v>1.8033490000000001</c:v>
                </c:pt>
                <c:pt idx="4092">
                  <c:v>1.7873969999999999</c:v>
                </c:pt>
                <c:pt idx="4093">
                  <c:v>1.7741260000000001</c:v>
                </c:pt>
                <c:pt idx="4094">
                  <c:v>1.76362</c:v>
                </c:pt>
                <c:pt idx="4095">
                  <c:v>1.755927</c:v>
                </c:pt>
                <c:pt idx="4096">
                  <c:v>1.751061</c:v>
                </c:pt>
                <c:pt idx="4097">
                  <c:v>1.7489980000000001</c:v>
                </c:pt>
                <c:pt idx="4098">
                  <c:v>1.749682</c:v>
                </c:pt>
                <c:pt idx="4099">
                  <c:v>1.7530239999999999</c:v>
                </c:pt>
                <c:pt idx="4100">
                  <c:v>1.7589060000000001</c:v>
                </c:pt>
                <c:pt idx="4101">
                  <c:v>1.7671840000000001</c:v>
                </c:pt>
                <c:pt idx="4102">
                  <c:v>1.7776890000000001</c:v>
                </c:pt>
                <c:pt idx="4103">
                  <c:v>1.7902370000000001</c:v>
                </c:pt>
                <c:pt idx="4104">
                  <c:v>1.804629</c:v>
                </c:pt>
                <c:pt idx="4105">
                  <c:v>1.820654</c:v>
                </c:pt>
                <c:pt idx="4106">
                  <c:v>1.838093</c:v>
                </c:pt>
                <c:pt idx="4107">
                  <c:v>1.8567180000000001</c:v>
                </c:pt>
                <c:pt idx="4108">
                  <c:v>1.876301</c:v>
                </c:pt>
                <c:pt idx="4109">
                  <c:v>1.896609</c:v>
                </c:pt>
                <c:pt idx="4110">
                  <c:v>1.917413</c:v>
                </c:pt>
                <c:pt idx="4111">
                  <c:v>1.93848</c:v>
                </c:pt>
                <c:pt idx="4112">
                  <c:v>1.959576</c:v>
                </c:pt>
                <c:pt idx="4113">
                  <c:v>1.98047</c:v>
                </c:pt>
                <c:pt idx="4114">
                  <c:v>2.0009290000000002</c:v>
                </c:pt>
                <c:pt idx="4115">
                  <c:v>2.020724</c:v>
                </c:pt>
                <c:pt idx="4116">
                  <c:v>2.0396290000000001</c:v>
                </c:pt>
                <c:pt idx="4117">
                  <c:v>2.057423</c:v>
                </c:pt>
                <c:pt idx="4118">
                  <c:v>2.0738880000000002</c:v>
                </c:pt>
                <c:pt idx="4119">
                  <c:v>2.088816</c:v>
                </c:pt>
                <c:pt idx="4120">
                  <c:v>2.1020059999999998</c:v>
                </c:pt>
                <c:pt idx="4121">
                  <c:v>2.1132759999999999</c:v>
                </c:pt>
                <c:pt idx="4122">
                  <c:v>2.122458</c:v>
                </c:pt>
                <c:pt idx="4123">
                  <c:v>2.1294089999999999</c:v>
                </c:pt>
                <c:pt idx="4124">
                  <c:v>2.134007</c:v>
                </c:pt>
                <c:pt idx="4125">
                  <c:v>2.1361569999999999</c:v>
                </c:pt>
                <c:pt idx="4126">
                  <c:v>2.1357949999999999</c:v>
                </c:pt>
                <c:pt idx="4127">
                  <c:v>2.1328830000000001</c:v>
                </c:pt>
                <c:pt idx="4128">
                  <c:v>2.1274199999999999</c:v>
                </c:pt>
                <c:pt idx="4129">
                  <c:v>2.1194310000000001</c:v>
                </c:pt>
                <c:pt idx="4130">
                  <c:v>2.1089739999999999</c:v>
                </c:pt>
                <c:pt idx="4131">
                  <c:v>2.0961349999999999</c:v>
                </c:pt>
                <c:pt idx="4132">
                  <c:v>2.0810270000000002</c:v>
                </c:pt>
                <c:pt idx="4133">
                  <c:v>2.0637859999999999</c:v>
                </c:pt>
                <c:pt idx="4134">
                  <c:v>2.0445709999999999</c:v>
                </c:pt>
                <c:pt idx="4135">
                  <c:v>2.023555</c:v>
                </c:pt>
                <c:pt idx="4136">
                  <c:v>2.0009299999999999</c:v>
                </c:pt>
                <c:pt idx="4137">
                  <c:v>1.976896</c:v>
                </c:pt>
                <c:pt idx="4138">
                  <c:v>1.9516640000000001</c:v>
                </c:pt>
                <c:pt idx="4139">
                  <c:v>1.925451</c:v>
                </c:pt>
                <c:pt idx="4140">
                  <c:v>1.898477</c:v>
                </c:pt>
                <c:pt idx="4141">
                  <c:v>1.8709640000000001</c:v>
                </c:pt>
                <c:pt idx="4142">
                  <c:v>1.8431390000000001</c:v>
                </c:pt>
                <c:pt idx="4143">
                  <c:v>1.815231</c:v>
                </c:pt>
                <c:pt idx="4144">
                  <c:v>1.787469</c:v>
                </c:pt>
                <c:pt idx="4145">
                  <c:v>1.760084</c:v>
                </c:pt>
                <c:pt idx="4146">
                  <c:v>1.733301</c:v>
                </c:pt>
                <c:pt idx="4147">
                  <c:v>1.7073469999999999</c:v>
                </c:pt>
                <c:pt idx="4148">
                  <c:v>1.6824479999999999</c:v>
                </c:pt>
                <c:pt idx="4149">
                  <c:v>1.6588240000000001</c:v>
                </c:pt>
                <c:pt idx="4150">
                  <c:v>1.63669</c:v>
                </c:pt>
                <c:pt idx="4151">
                  <c:v>1.6162479999999999</c:v>
                </c:pt>
                <c:pt idx="4152">
                  <c:v>1.5976900000000001</c:v>
                </c:pt>
                <c:pt idx="4153">
                  <c:v>1.581189</c:v>
                </c:pt>
                <c:pt idx="4154">
                  <c:v>1.5669</c:v>
                </c:pt>
                <c:pt idx="4155">
                  <c:v>1.5549550000000001</c:v>
                </c:pt>
                <c:pt idx="4156">
                  <c:v>1.545458</c:v>
                </c:pt>
                <c:pt idx="4157">
                  <c:v>1.538483</c:v>
                </c:pt>
                <c:pt idx="4158">
                  <c:v>1.534073</c:v>
                </c:pt>
                <c:pt idx="4159">
                  <c:v>1.53224</c:v>
                </c:pt>
                <c:pt idx="4160">
                  <c:v>1.5329600000000001</c:v>
                </c:pt>
                <c:pt idx="4161">
                  <c:v>1.536179</c:v>
                </c:pt>
                <c:pt idx="4162">
                  <c:v>1.541811</c:v>
                </c:pt>
                <c:pt idx="4163">
                  <c:v>1.549744</c:v>
                </c:pt>
                <c:pt idx="4164">
                  <c:v>1.5598369999999999</c:v>
                </c:pt>
                <c:pt idx="4165">
                  <c:v>1.5719320000000001</c:v>
                </c:pt>
                <c:pt idx="4166">
                  <c:v>1.5858490000000001</c:v>
                </c:pt>
                <c:pt idx="4167">
                  <c:v>1.601396</c:v>
                </c:pt>
                <c:pt idx="4168">
                  <c:v>1.6183700000000001</c:v>
                </c:pt>
                <c:pt idx="4169">
                  <c:v>1.6365609999999999</c:v>
                </c:pt>
                <c:pt idx="4170">
                  <c:v>1.6557580000000001</c:v>
                </c:pt>
                <c:pt idx="4171">
                  <c:v>1.675746</c:v>
                </c:pt>
                <c:pt idx="4172">
                  <c:v>1.6963090000000001</c:v>
                </c:pt>
                <c:pt idx="4173">
                  <c:v>1.71723</c:v>
                </c:pt>
                <c:pt idx="4174">
                  <c:v>1.7382899999999999</c:v>
                </c:pt>
                <c:pt idx="4175">
                  <c:v>1.7592719999999999</c:v>
                </c:pt>
                <c:pt idx="4176">
                  <c:v>1.779963</c:v>
                </c:pt>
                <c:pt idx="4177">
                  <c:v>1.800146</c:v>
                </c:pt>
                <c:pt idx="4178">
                  <c:v>1.8196079999999999</c:v>
                </c:pt>
                <c:pt idx="4179">
                  <c:v>1.8381350000000001</c:v>
                </c:pt>
                <c:pt idx="4180">
                  <c:v>1.855515</c:v>
                </c:pt>
                <c:pt idx="4181">
                  <c:v>1.8715409999999999</c:v>
                </c:pt>
                <c:pt idx="4182">
                  <c:v>1.8860159999999999</c:v>
                </c:pt>
                <c:pt idx="4183">
                  <c:v>1.8987499999999999</c:v>
                </c:pt>
                <c:pt idx="4184">
                  <c:v>1.9095709999999999</c:v>
                </c:pt>
                <c:pt idx="4185">
                  <c:v>1.9183190000000001</c:v>
                </c:pt>
                <c:pt idx="4186">
                  <c:v>1.92486</c:v>
                </c:pt>
                <c:pt idx="4187">
                  <c:v>1.9290830000000001</c:v>
                </c:pt>
                <c:pt idx="4188">
                  <c:v>1.930906</c:v>
                </c:pt>
                <c:pt idx="4189">
                  <c:v>1.9302779999999999</c:v>
                </c:pt>
                <c:pt idx="4190">
                  <c:v>1.9271780000000001</c:v>
                </c:pt>
                <c:pt idx="4191">
                  <c:v>1.921621</c:v>
                </c:pt>
                <c:pt idx="4192">
                  <c:v>1.9136500000000001</c:v>
                </c:pt>
                <c:pt idx="4193">
                  <c:v>1.9033409999999999</c:v>
                </c:pt>
                <c:pt idx="4194">
                  <c:v>1.8907970000000001</c:v>
                </c:pt>
                <c:pt idx="4195">
                  <c:v>1.876145</c:v>
                </c:pt>
                <c:pt idx="4196">
                  <c:v>1.859537</c:v>
                </c:pt>
                <c:pt idx="4197">
                  <c:v>1.8411409999999999</c:v>
                </c:pt>
                <c:pt idx="4198">
                  <c:v>1.8211379999999999</c:v>
                </c:pt>
                <c:pt idx="4199">
                  <c:v>1.7997209999999999</c:v>
                </c:pt>
                <c:pt idx="4200">
                  <c:v>1.7770870000000001</c:v>
                </c:pt>
                <c:pt idx="4201">
                  <c:v>1.7534369999999999</c:v>
                </c:pt>
                <c:pt idx="4202">
                  <c:v>1.728972</c:v>
                </c:pt>
                <c:pt idx="4203">
                  <c:v>1.7038960000000001</c:v>
                </c:pt>
                <c:pt idx="4204">
                  <c:v>1.67841</c:v>
                </c:pt>
                <c:pt idx="4205">
                  <c:v>1.652717</c:v>
                </c:pt>
                <c:pt idx="4206">
                  <c:v>1.627014</c:v>
                </c:pt>
                <c:pt idx="4207">
                  <c:v>1.6014980000000001</c:v>
                </c:pt>
                <c:pt idx="4208">
                  <c:v>1.576368</c:v>
                </c:pt>
                <c:pt idx="4209">
                  <c:v>1.55182</c:v>
                </c:pt>
                <c:pt idx="4210">
                  <c:v>1.528052</c:v>
                </c:pt>
                <c:pt idx="4211">
                  <c:v>1.505258</c:v>
                </c:pt>
                <c:pt idx="4212">
                  <c:v>1.4836309999999999</c:v>
                </c:pt>
                <c:pt idx="4213">
                  <c:v>1.46336</c:v>
                </c:pt>
                <c:pt idx="4214">
                  <c:v>1.4446270000000001</c:v>
                </c:pt>
                <c:pt idx="4215">
                  <c:v>1.427608</c:v>
                </c:pt>
                <c:pt idx="4216">
                  <c:v>1.4124680000000001</c:v>
                </c:pt>
                <c:pt idx="4217">
                  <c:v>1.399354</c:v>
                </c:pt>
                <c:pt idx="4218">
                  <c:v>1.3883939999999999</c:v>
                </c:pt>
                <c:pt idx="4219">
                  <c:v>1.3796930000000001</c:v>
                </c:pt>
                <c:pt idx="4220">
                  <c:v>1.3733310000000001</c:v>
                </c:pt>
                <c:pt idx="4221">
                  <c:v>1.369359</c:v>
                </c:pt>
                <c:pt idx="4222">
                  <c:v>1.367801</c:v>
                </c:pt>
                <c:pt idx="4223">
                  <c:v>1.3686469999999999</c:v>
                </c:pt>
                <c:pt idx="4224">
                  <c:v>1.3718589999999999</c:v>
                </c:pt>
                <c:pt idx="4225">
                  <c:v>1.3773709999999999</c:v>
                </c:pt>
                <c:pt idx="4226">
                  <c:v>1.3850849999999999</c:v>
                </c:pt>
                <c:pt idx="4227">
                  <c:v>1.394879</c:v>
                </c:pt>
                <c:pt idx="4228">
                  <c:v>1.406609</c:v>
                </c:pt>
                <c:pt idx="4229">
                  <c:v>1.420112</c:v>
                </c:pt>
                <c:pt idx="4230">
                  <c:v>1.4352100000000001</c:v>
                </c:pt>
                <c:pt idx="4231">
                  <c:v>1.451713</c:v>
                </c:pt>
                <c:pt idx="4232">
                  <c:v>1.4694210000000001</c:v>
                </c:pt>
                <c:pt idx="4233">
                  <c:v>1.488127</c:v>
                </c:pt>
                <c:pt idx="4234">
                  <c:v>1.507619</c:v>
                </c:pt>
                <c:pt idx="4235">
                  <c:v>1.527685</c:v>
                </c:pt>
                <c:pt idx="4236">
                  <c:v>1.5481119999999999</c:v>
                </c:pt>
                <c:pt idx="4237">
                  <c:v>1.568684</c:v>
                </c:pt>
                <c:pt idx="4238">
                  <c:v>1.5891839999999999</c:v>
                </c:pt>
                <c:pt idx="4239">
                  <c:v>1.609394</c:v>
                </c:pt>
                <c:pt idx="4240">
                  <c:v>1.629094</c:v>
                </c:pt>
                <c:pt idx="4241">
                  <c:v>1.6480669999999999</c:v>
                </c:pt>
                <c:pt idx="4242">
                  <c:v>1.666096</c:v>
                </c:pt>
                <c:pt idx="4243">
                  <c:v>1.682968</c:v>
                </c:pt>
                <c:pt idx="4244">
                  <c:v>1.698475</c:v>
                </c:pt>
                <c:pt idx="4245">
                  <c:v>1.71241</c:v>
                </c:pt>
                <c:pt idx="4246">
                  <c:v>1.72458</c:v>
                </c:pt>
                <c:pt idx="4247">
                  <c:v>1.7348049999999999</c:v>
                </c:pt>
                <c:pt idx="4248">
                  <c:v>1.7429220000000001</c:v>
                </c:pt>
                <c:pt idx="4249">
                  <c:v>1.7487900000000001</c:v>
                </c:pt>
                <c:pt idx="4250">
                  <c:v>1.752292</c:v>
                </c:pt>
                <c:pt idx="4251">
                  <c:v>1.7533380000000001</c:v>
                </c:pt>
                <c:pt idx="4252">
                  <c:v>1.7518689999999999</c:v>
                </c:pt>
                <c:pt idx="4253">
                  <c:v>1.7478610000000001</c:v>
                </c:pt>
                <c:pt idx="4254">
                  <c:v>1.7413179999999999</c:v>
                </c:pt>
                <c:pt idx="4255">
                  <c:v>1.732281</c:v>
                </c:pt>
                <c:pt idx="4256">
                  <c:v>1.720823</c:v>
                </c:pt>
                <c:pt idx="4257">
                  <c:v>1.7070449999999999</c:v>
                </c:pt>
                <c:pt idx="4258">
                  <c:v>1.6910780000000001</c:v>
                </c:pt>
                <c:pt idx="4259">
                  <c:v>1.6730769999999999</c:v>
                </c:pt>
                <c:pt idx="4260">
                  <c:v>1.653214</c:v>
                </c:pt>
                <c:pt idx="4261">
                  <c:v>1.63168</c:v>
                </c:pt>
                <c:pt idx="4262">
                  <c:v>1.6086800000000001</c:v>
                </c:pt>
                <c:pt idx="4263">
                  <c:v>1.5844279999999999</c:v>
                </c:pt>
                <c:pt idx="4264">
                  <c:v>1.5591429999999999</c:v>
                </c:pt>
                <c:pt idx="4265">
                  <c:v>1.5330509999999999</c:v>
                </c:pt>
                <c:pt idx="4266">
                  <c:v>1.506378</c:v>
                </c:pt>
                <c:pt idx="4267">
                  <c:v>1.4793499999999999</c:v>
                </c:pt>
                <c:pt idx="4268">
                  <c:v>1.452197</c:v>
                </c:pt>
                <c:pt idx="4269">
                  <c:v>1.4251480000000001</c:v>
                </c:pt>
                <c:pt idx="4270">
                  <c:v>1.398434</c:v>
                </c:pt>
                <c:pt idx="4271">
                  <c:v>1.3722829999999999</c:v>
                </c:pt>
                <c:pt idx="4272">
                  <c:v>1.3469230000000001</c:v>
                </c:pt>
                <c:pt idx="4273">
                  <c:v>1.322581</c:v>
                </c:pt>
                <c:pt idx="4274">
                  <c:v>1.2994810000000001</c:v>
                </c:pt>
                <c:pt idx="4275">
                  <c:v>1.2778430000000001</c:v>
                </c:pt>
                <c:pt idx="4276">
                  <c:v>1.257881</c:v>
                </c:pt>
                <c:pt idx="4277">
                  <c:v>1.2397959999999999</c:v>
                </c:pt>
                <c:pt idx="4278">
                  <c:v>1.223776</c:v>
                </c:pt>
                <c:pt idx="4279">
                  <c:v>1.2099899999999999</c:v>
                </c:pt>
                <c:pt idx="4280">
                  <c:v>1.198588</c:v>
                </c:pt>
                <c:pt idx="4281">
                  <c:v>1.189692</c:v>
                </c:pt>
                <c:pt idx="4282">
                  <c:v>1.1833979999999999</c:v>
                </c:pt>
                <c:pt idx="4283">
                  <c:v>1.1797709999999999</c:v>
                </c:pt>
                <c:pt idx="4284">
                  <c:v>1.178841</c:v>
                </c:pt>
                <c:pt idx="4285">
                  <c:v>1.180607</c:v>
                </c:pt>
                <c:pt idx="4286">
                  <c:v>1.1850339999999999</c:v>
                </c:pt>
                <c:pt idx="4287">
                  <c:v>1.1920539999999999</c:v>
                </c:pt>
                <c:pt idx="4288">
                  <c:v>1.2015690000000001</c:v>
                </c:pt>
                <c:pt idx="4289">
                  <c:v>1.213452</c:v>
                </c:pt>
                <c:pt idx="4290">
                  <c:v>1.2275529999999999</c:v>
                </c:pt>
                <c:pt idx="4291">
                  <c:v>1.2436990000000001</c:v>
                </c:pt>
                <c:pt idx="4292">
                  <c:v>1.261701</c:v>
                </c:pt>
                <c:pt idx="4293">
                  <c:v>1.281355</c:v>
                </c:pt>
                <c:pt idx="4294">
                  <c:v>1.3024500000000001</c:v>
                </c:pt>
                <c:pt idx="4295">
                  <c:v>1.324767</c:v>
                </c:pt>
                <c:pt idx="4296">
                  <c:v>1.348082</c:v>
                </c:pt>
                <c:pt idx="4297">
                  <c:v>1.3721699999999999</c:v>
                </c:pt>
                <c:pt idx="4298">
                  <c:v>1.396801</c:v>
                </c:pt>
                <c:pt idx="4299">
                  <c:v>1.421746</c:v>
                </c:pt>
                <c:pt idx="4300">
                  <c:v>1.446777</c:v>
                </c:pt>
                <c:pt idx="4301">
                  <c:v>1.4716629999999999</c:v>
                </c:pt>
                <c:pt idx="4302">
                  <c:v>1.496175</c:v>
                </c:pt>
                <c:pt idx="4303">
                  <c:v>1.520084</c:v>
                </c:pt>
                <c:pt idx="4304">
                  <c:v>1.5431619999999999</c:v>
                </c:pt>
                <c:pt idx="4305">
                  <c:v>1.5651820000000001</c:v>
                </c:pt>
                <c:pt idx="4306">
                  <c:v>1.585923</c:v>
                </c:pt>
                <c:pt idx="4307">
                  <c:v>1.605167</c:v>
                </c:pt>
                <c:pt idx="4308">
                  <c:v>1.6227050000000001</c:v>
                </c:pt>
                <c:pt idx="4309">
                  <c:v>1.6383399999999999</c:v>
                </c:pt>
                <c:pt idx="4310">
                  <c:v>1.6518889999999999</c:v>
                </c:pt>
                <c:pt idx="4311">
                  <c:v>1.6631880000000001</c:v>
                </c:pt>
                <c:pt idx="4312">
                  <c:v>1.6720950000000001</c:v>
                </c:pt>
                <c:pt idx="4313">
                  <c:v>1.6784920000000001</c:v>
                </c:pt>
                <c:pt idx="4314">
                  <c:v>1.682291</c:v>
                </c:pt>
                <c:pt idx="4315">
                  <c:v>1.6834340000000001</c:v>
                </c:pt>
                <c:pt idx="4316">
                  <c:v>1.6818930000000001</c:v>
                </c:pt>
                <c:pt idx="4317">
                  <c:v>1.677673</c:v>
                </c:pt>
                <c:pt idx="4318">
                  <c:v>1.670811</c:v>
                </c:pt>
                <c:pt idx="4319">
                  <c:v>1.661375</c:v>
                </c:pt>
                <c:pt idx="4320">
                  <c:v>1.6494610000000001</c:v>
                </c:pt>
                <c:pt idx="4321">
                  <c:v>1.635194</c:v>
                </c:pt>
                <c:pt idx="4322">
                  <c:v>1.6187210000000001</c:v>
                </c:pt>
                <c:pt idx="4323">
                  <c:v>1.600209</c:v>
                </c:pt>
                <c:pt idx="4324">
                  <c:v>1.579844</c:v>
                </c:pt>
                <c:pt idx="4325">
                  <c:v>1.5578240000000001</c:v>
                </c:pt>
                <c:pt idx="4326">
                  <c:v>1.5343560000000001</c:v>
                </c:pt>
                <c:pt idx="4327">
                  <c:v>1.5096560000000001</c:v>
                </c:pt>
                <c:pt idx="4328">
                  <c:v>1.483946</c:v>
                </c:pt>
                <c:pt idx="4329">
                  <c:v>1.4574499999999999</c:v>
                </c:pt>
                <c:pt idx="4330">
                  <c:v>1.430396</c:v>
                </c:pt>
                <c:pt idx="4331">
                  <c:v>1.403017</c:v>
                </c:pt>
                <c:pt idx="4332">
                  <c:v>1.3755440000000001</c:v>
                </c:pt>
                <c:pt idx="4333">
                  <c:v>1.348214</c:v>
                </c:pt>
                <c:pt idx="4334">
                  <c:v>1.3212600000000001</c:v>
                </c:pt>
                <c:pt idx="4335">
                  <c:v>1.2949200000000001</c:v>
                </c:pt>
                <c:pt idx="4336">
                  <c:v>1.2694270000000001</c:v>
                </c:pt>
                <c:pt idx="4337">
                  <c:v>1.2450159999999999</c:v>
                </c:pt>
                <c:pt idx="4338">
                  <c:v>1.2219139999999999</c:v>
                </c:pt>
                <c:pt idx="4339">
                  <c:v>1.2003410000000001</c:v>
                </c:pt>
                <c:pt idx="4340">
                  <c:v>1.1805079999999999</c:v>
                </c:pt>
                <c:pt idx="4341">
                  <c:v>1.1626099999999999</c:v>
                </c:pt>
                <c:pt idx="4342">
                  <c:v>1.1468240000000001</c:v>
                </c:pt>
                <c:pt idx="4343">
                  <c:v>1.133302</c:v>
                </c:pt>
                <c:pt idx="4344">
                  <c:v>1.1221719999999999</c:v>
                </c:pt>
                <c:pt idx="4345">
                  <c:v>1.113529</c:v>
                </c:pt>
                <c:pt idx="4346">
                  <c:v>1.1074349999999999</c:v>
                </c:pt>
                <c:pt idx="4347">
                  <c:v>1.10392</c:v>
                </c:pt>
                <c:pt idx="4348">
                  <c:v>1.102976</c:v>
                </c:pt>
                <c:pt idx="4349">
                  <c:v>1.104563</c:v>
                </c:pt>
                <c:pt idx="4350">
                  <c:v>1.1086069999999999</c:v>
                </c:pt>
                <c:pt idx="4351">
                  <c:v>1.1150040000000001</c:v>
                </c:pt>
                <c:pt idx="4352">
                  <c:v>1.1236219999999999</c:v>
                </c:pt>
                <c:pt idx="4353">
                  <c:v>1.134306</c:v>
                </c:pt>
                <c:pt idx="4354">
                  <c:v>1.1468799999999999</c:v>
                </c:pt>
                <c:pt idx="4355">
                  <c:v>1.161151</c:v>
                </c:pt>
                <c:pt idx="4356">
                  <c:v>1.1769179999999999</c:v>
                </c:pt>
                <c:pt idx="4357">
                  <c:v>1.1939690000000001</c:v>
                </c:pt>
                <c:pt idx="4358">
                  <c:v>1.212089</c:v>
                </c:pt>
                <c:pt idx="4359">
                  <c:v>1.231058</c:v>
                </c:pt>
                <c:pt idx="4360">
                  <c:v>1.2506550000000001</c:v>
                </c:pt>
                <c:pt idx="4361">
                  <c:v>1.2706580000000001</c:v>
                </c:pt>
                <c:pt idx="4362">
                  <c:v>1.2908470000000001</c:v>
                </c:pt>
                <c:pt idx="4363">
                  <c:v>1.3109980000000001</c:v>
                </c:pt>
                <c:pt idx="4364">
                  <c:v>1.330892</c:v>
                </c:pt>
                <c:pt idx="4365">
                  <c:v>1.3503069999999999</c:v>
                </c:pt>
                <c:pt idx="4366">
                  <c:v>1.369019</c:v>
                </c:pt>
                <c:pt idx="4367">
                  <c:v>1.386808</c:v>
                </c:pt>
                <c:pt idx="4368">
                  <c:v>1.403454</c:v>
                </c:pt>
                <c:pt idx="4369">
                  <c:v>1.418741</c:v>
                </c:pt>
                <c:pt idx="4370">
                  <c:v>1.4324589999999999</c:v>
                </c:pt>
                <c:pt idx="4371">
                  <c:v>1.4444090000000001</c:v>
                </c:pt>
                <c:pt idx="4372">
                  <c:v>1.4544010000000001</c:v>
                </c:pt>
                <c:pt idx="4373">
                  <c:v>1.462267</c:v>
                </c:pt>
                <c:pt idx="4374">
                  <c:v>1.467859</c:v>
                </c:pt>
                <c:pt idx="4375">
                  <c:v>1.471058</c:v>
                </c:pt>
                <c:pt idx="4376">
                  <c:v>1.4717720000000001</c:v>
                </c:pt>
                <c:pt idx="4377">
                  <c:v>1.4699420000000001</c:v>
                </c:pt>
                <c:pt idx="4378">
                  <c:v>1.465543</c:v>
                </c:pt>
                <c:pt idx="4379">
                  <c:v>1.458585</c:v>
                </c:pt>
                <c:pt idx="4380">
                  <c:v>1.449112</c:v>
                </c:pt>
                <c:pt idx="4381">
                  <c:v>1.437201</c:v>
                </c:pt>
                <c:pt idx="4382">
                  <c:v>1.42296</c:v>
                </c:pt>
                <c:pt idx="4383">
                  <c:v>1.4065240000000001</c:v>
                </c:pt>
                <c:pt idx="4384">
                  <c:v>1.3880509999999999</c:v>
                </c:pt>
                <c:pt idx="4385">
                  <c:v>1.3677220000000001</c:v>
                </c:pt>
                <c:pt idx="4386">
                  <c:v>1.345728</c:v>
                </c:pt>
                <c:pt idx="4387">
                  <c:v>1.322273</c:v>
                </c:pt>
                <c:pt idx="4388">
                  <c:v>1.2975680000000001</c:v>
                </c:pt>
                <c:pt idx="4389">
                  <c:v>1.271825</c:v>
                </c:pt>
                <c:pt idx="4390">
                  <c:v>1.2452589999999999</c:v>
                </c:pt>
                <c:pt idx="4391">
                  <c:v>1.218083</c:v>
                </c:pt>
                <c:pt idx="4392">
                  <c:v>1.190507</c:v>
                </c:pt>
                <c:pt idx="4393">
                  <c:v>1.1627350000000001</c:v>
                </c:pt>
                <c:pt idx="4394">
                  <c:v>1.13497</c:v>
                </c:pt>
                <c:pt idx="4395">
                  <c:v>1.10741</c:v>
                </c:pt>
                <c:pt idx="4396">
                  <c:v>1.080254</c:v>
                </c:pt>
                <c:pt idx="4397">
                  <c:v>1.053696</c:v>
                </c:pt>
                <c:pt idx="4398">
                  <c:v>1.0279259999999999</c:v>
                </c:pt>
                <c:pt idx="4399">
                  <c:v>1.003134</c:v>
                </c:pt>
                <c:pt idx="4400">
                  <c:v>0.97950669999999995</c:v>
                </c:pt>
                <c:pt idx="4401">
                  <c:v>0.95722799999999997</c:v>
                </c:pt>
                <c:pt idx="4402">
                  <c:v>0.93647820000000004</c:v>
                </c:pt>
                <c:pt idx="4403">
                  <c:v>0.91743090000000005</c:v>
                </c:pt>
                <c:pt idx="4404">
                  <c:v>0.90025089999999997</c:v>
                </c:pt>
                <c:pt idx="4405">
                  <c:v>0.88509090000000001</c:v>
                </c:pt>
                <c:pt idx="4406">
                  <c:v>0.87208920000000001</c:v>
                </c:pt>
                <c:pt idx="4407">
                  <c:v>0.86136520000000005</c:v>
                </c:pt>
                <c:pt idx="4408">
                  <c:v>0.85301689999999997</c:v>
                </c:pt>
                <c:pt idx="4409">
                  <c:v>0.84711780000000003</c:v>
                </c:pt>
                <c:pt idx="4410">
                  <c:v>0.84371399999999996</c:v>
                </c:pt>
                <c:pt idx="4411">
                  <c:v>0.84282279999999998</c:v>
                </c:pt>
                <c:pt idx="4412">
                  <c:v>0.84443040000000003</c:v>
                </c:pt>
                <c:pt idx="4413">
                  <c:v>0.84849180000000002</c:v>
                </c:pt>
                <c:pt idx="4414">
                  <c:v>0.85493090000000005</c:v>
                </c:pt>
                <c:pt idx="4415">
                  <c:v>0.86364209999999997</c:v>
                </c:pt>
                <c:pt idx="4416">
                  <c:v>0.87449180000000004</c:v>
                </c:pt>
                <c:pt idx="4417">
                  <c:v>0.88732160000000004</c:v>
                </c:pt>
                <c:pt idx="4418">
                  <c:v>0.90195069999999999</c:v>
                </c:pt>
                <c:pt idx="4419">
                  <c:v>0.9181802</c:v>
                </c:pt>
                <c:pt idx="4420">
                  <c:v>0.93579650000000003</c:v>
                </c:pt>
                <c:pt idx="4421">
                  <c:v>0.95457420000000004</c:v>
                </c:pt>
                <c:pt idx="4422">
                  <c:v>0.97427889999999995</c:v>
                </c:pt>
                <c:pt idx="4423">
                  <c:v>0.99466960000000004</c:v>
                </c:pt>
                <c:pt idx="4424">
                  <c:v>1.015501</c:v>
                </c:pt>
                <c:pt idx="4425">
                  <c:v>1.0365260000000001</c:v>
                </c:pt>
                <c:pt idx="4426">
                  <c:v>1.0574939999999999</c:v>
                </c:pt>
                <c:pt idx="4427">
                  <c:v>1.0781590000000001</c:v>
                </c:pt>
                <c:pt idx="4428">
                  <c:v>1.0982719999999999</c:v>
                </c:pt>
                <c:pt idx="4429">
                  <c:v>1.1175889999999999</c:v>
                </c:pt>
                <c:pt idx="4430">
                  <c:v>1.135869</c:v>
                </c:pt>
                <c:pt idx="4431">
                  <c:v>1.1528769999999999</c:v>
                </c:pt>
                <c:pt idx="4432">
                  <c:v>1.168385</c:v>
                </c:pt>
                <c:pt idx="4433">
                  <c:v>1.1821759999999999</c:v>
                </c:pt>
                <c:pt idx="4434">
                  <c:v>1.1940409999999999</c:v>
                </c:pt>
                <c:pt idx="4435">
                  <c:v>1.203789</c:v>
                </c:pt>
                <c:pt idx="4436">
                  <c:v>1.2112449999999999</c:v>
                </c:pt>
                <c:pt idx="4437">
                  <c:v>1.2162550000000001</c:v>
                </c:pt>
                <c:pt idx="4438">
                  <c:v>1.2186900000000001</c:v>
                </c:pt>
                <c:pt idx="4439">
                  <c:v>1.2184489999999999</c:v>
                </c:pt>
                <c:pt idx="4440">
                  <c:v>1.21546</c:v>
                </c:pt>
                <c:pt idx="4441">
                  <c:v>1.2096819999999999</c:v>
                </c:pt>
                <c:pt idx="4442">
                  <c:v>1.201106</c:v>
                </c:pt>
                <c:pt idx="4443">
                  <c:v>1.1897549999999999</c:v>
                </c:pt>
                <c:pt idx="4444">
                  <c:v>1.175684</c:v>
                </c:pt>
                <c:pt idx="4445">
                  <c:v>1.158979</c:v>
                </c:pt>
                <c:pt idx="4446">
                  <c:v>1.1397539999999999</c:v>
                </c:pt>
                <c:pt idx="4447">
                  <c:v>1.1181479999999999</c:v>
                </c:pt>
                <c:pt idx="4448">
                  <c:v>1.0943259999999999</c:v>
                </c:pt>
                <c:pt idx="4449">
                  <c:v>1.06847</c:v>
                </c:pt>
                <c:pt idx="4450">
                  <c:v>1.0407789999999999</c:v>
                </c:pt>
                <c:pt idx="4451">
                  <c:v>1.0114669999999999</c:v>
                </c:pt>
                <c:pt idx="4452">
                  <c:v>0.98075520000000005</c:v>
                </c:pt>
                <c:pt idx="4453">
                  <c:v>0.94887770000000005</c:v>
                </c:pt>
                <c:pt idx="4454">
                  <c:v>0.91607349999999999</c:v>
                </c:pt>
                <c:pt idx="4455">
                  <c:v>0.88258700000000001</c:v>
                </c:pt>
                <c:pt idx="4456">
                  <c:v>0.84866609999999998</c:v>
                </c:pt>
                <c:pt idx="4457">
                  <c:v>0.81455999999999995</c:v>
                </c:pt>
                <c:pt idx="4458">
                  <c:v>0.78051879999999996</c:v>
                </c:pt>
                <c:pt idx="4459">
                  <c:v>0.74679200000000001</c:v>
                </c:pt>
                <c:pt idx="4460">
                  <c:v>0.71362800000000004</c:v>
                </c:pt>
                <c:pt idx="4461">
                  <c:v>0.68127099999999996</c:v>
                </c:pt>
                <c:pt idx="4462">
                  <c:v>0.64995860000000005</c:v>
                </c:pt>
                <c:pt idx="4463">
                  <c:v>0.6199192</c:v>
                </c:pt>
                <c:pt idx="4464">
                  <c:v>0.59136920000000004</c:v>
                </c:pt>
                <c:pt idx="4465">
                  <c:v>0.5645097</c:v>
                </c:pt>
                <c:pt idx="4466">
                  <c:v>0.53952230000000001</c:v>
                </c:pt>
                <c:pt idx="4467">
                  <c:v>0.51656610000000003</c:v>
                </c:pt>
                <c:pt idx="4468">
                  <c:v>0.49577460000000001</c:v>
                </c:pt>
                <c:pt idx="4469">
                  <c:v>0.47725299999999998</c:v>
                </c:pt>
                <c:pt idx="4470">
                  <c:v>0.46107609999999999</c:v>
                </c:pt>
                <c:pt idx="4471">
                  <c:v>0.4472874</c:v>
                </c:pt>
                <c:pt idx="4472">
                  <c:v>0.43589889999999998</c:v>
                </c:pt>
                <c:pt idx="4473">
                  <c:v>0.4268922</c:v>
                </c:pt>
                <c:pt idx="4474">
                  <c:v>0.42022029999999999</c:v>
                </c:pt>
                <c:pt idx="4475">
                  <c:v>0.4158096</c:v>
                </c:pt>
                <c:pt idx="4476">
                  <c:v>0.41356270000000001</c:v>
                </c:pt>
                <c:pt idx="4477">
                  <c:v>0.4133616</c:v>
                </c:pt>
                <c:pt idx="4478">
                  <c:v>0.41507110000000003</c:v>
                </c:pt>
                <c:pt idx="4479">
                  <c:v>0.41854239999999998</c:v>
                </c:pt>
                <c:pt idx="4480">
                  <c:v>0.4236162</c:v>
                </c:pt>
                <c:pt idx="4481">
                  <c:v>0.4301256</c:v>
                </c:pt>
                <c:pt idx="4482">
                  <c:v>0.43789820000000002</c:v>
                </c:pt>
                <c:pt idx="4483">
                  <c:v>0.44675890000000001</c:v>
                </c:pt>
                <c:pt idx="4484">
                  <c:v>0.45653120000000003</c:v>
                </c:pt>
                <c:pt idx="4485">
                  <c:v>0.4670376</c:v>
                </c:pt>
                <c:pt idx="4486">
                  <c:v>0.47809990000000002</c:v>
                </c:pt>
                <c:pt idx="4487">
                  <c:v>0.48953750000000001</c:v>
                </c:pt>
                <c:pt idx="4488">
                  <c:v>0.50116689999999997</c:v>
                </c:pt>
                <c:pt idx="4489">
                  <c:v>0.51280170000000003</c:v>
                </c:pt>
                <c:pt idx="4490">
                  <c:v>0.52425200000000005</c:v>
                </c:pt>
                <c:pt idx="4491">
                  <c:v>0.53532279999999999</c:v>
                </c:pt>
                <c:pt idx="4492">
                  <c:v>0.54581429999999997</c:v>
                </c:pt>
                <c:pt idx="4493">
                  <c:v>0.5555213</c:v>
                </c:pt>
                <c:pt idx="4494">
                  <c:v>0.56423409999999996</c:v>
                </c:pt>
                <c:pt idx="4495">
                  <c:v>0.57174130000000001</c:v>
                </c:pt>
                <c:pt idx="4496">
                  <c:v>0.57783269999999998</c:v>
                </c:pt>
                <c:pt idx="4497">
                  <c:v>0.58230210000000004</c:v>
                </c:pt>
                <c:pt idx="4498">
                  <c:v>0.58495129999999995</c:v>
                </c:pt>
                <c:pt idx="4499">
                  <c:v>0.58559410000000001</c:v>
                </c:pt>
                <c:pt idx="4500">
                  <c:v>0.58406190000000002</c:v>
                </c:pt>
                <c:pt idx="4501">
                  <c:v>0.58020850000000002</c:v>
                </c:pt>
                <c:pt idx="4502">
                  <c:v>0.57391420000000004</c:v>
                </c:pt>
                <c:pt idx="4503">
                  <c:v>0.56508979999999998</c:v>
                </c:pt>
                <c:pt idx="4504">
                  <c:v>0.55367869999999997</c:v>
                </c:pt>
                <c:pt idx="4505">
                  <c:v>0.53965909999999995</c:v>
                </c:pt>
                <c:pt idx="4506">
                  <c:v>0.52304479999999998</c:v>
                </c:pt>
                <c:pt idx="4507">
                  <c:v>0.50388480000000002</c:v>
                </c:pt>
                <c:pt idx="4508">
                  <c:v>0.48226180000000002</c:v>
                </c:pt>
                <c:pt idx="4509">
                  <c:v>0.45829029999999998</c:v>
                </c:pt>
                <c:pt idx="4510">
                  <c:v>0.43211240000000001</c:v>
                </c:pt>
                <c:pt idx="4511">
                  <c:v>0.403895</c:v>
                </c:pt>
                <c:pt idx="4512">
                  <c:v>0.3738245</c:v>
                </c:pt>
                <c:pt idx="4513">
                  <c:v>0.34210249999999998</c:v>
                </c:pt>
                <c:pt idx="4514">
                  <c:v>0.30894110000000002</c:v>
                </c:pt>
                <c:pt idx="4515">
                  <c:v>0.27455960000000001</c:v>
                </c:pt>
                <c:pt idx="4516">
                  <c:v>0.23918229999999999</c:v>
                </c:pt>
                <c:pt idx="4517">
                  <c:v>0.20303650000000001</c:v>
                </c:pt>
                <c:pt idx="4518">
                  <c:v>0.16635159999999999</c:v>
                </c:pt>
                <c:pt idx="4519">
                  <c:v>0.12935759999999999</c:v>
                </c:pt>
                <c:pt idx="4520">
                  <c:v>9.228488E-2</c:v>
                </c:pt>
                <c:pt idx="4521">
                  <c:v>5.5364509999999999E-2</c:v>
                </c:pt>
                <c:pt idx="4522">
                  <c:v>1.8828319999999999E-2</c:v>
                </c:pt>
                <c:pt idx="4523">
                  <c:v>-1.709076E-2</c:v>
                </c:pt>
                <c:pt idx="4524">
                  <c:v>-5.215885E-2</c:v>
                </c:pt>
                <c:pt idx="4525">
                  <c:v>-8.6142319999999994E-2</c:v>
                </c:pt>
                <c:pt idx="4526">
                  <c:v>-0.1188089</c:v>
                </c:pt>
                <c:pt idx="4527">
                  <c:v>-0.14992920000000001</c:v>
                </c:pt>
                <c:pt idx="4528">
                  <c:v>-0.1792791</c:v>
                </c:pt>
                <c:pt idx="4529">
                  <c:v>-0.20664399999999999</c:v>
                </c:pt>
                <c:pt idx="4530">
                  <c:v>-0.2318229</c:v>
                </c:pt>
                <c:pt idx="4531">
                  <c:v>-0.25463400000000003</c:v>
                </c:pt>
                <c:pt idx="4532">
                  <c:v>-0.27491840000000001</c:v>
                </c:pt>
                <c:pt idx="4533">
                  <c:v>-0.29254540000000001</c:v>
                </c:pt>
                <c:pt idx="4534">
                  <c:v>-0.30741580000000002</c:v>
                </c:pt>
                <c:pt idx="4535">
                  <c:v>-0.31946580000000002</c:v>
                </c:pt>
                <c:pt idx="4536">
                  <c:v>-0.32866899999999999</c:v>
                </c:pt>
                <c:pt idx="4537">
                  <c:v>-0.33503769999999999</c:v>
                </c:pt>
                <c:pt idx="4538">
                  <c:v>-0.33862350000000002</c:v>
                </c:pt>
                <c:pt idx="4539">
                  <c:v>-0.33951540000000002</c:v>
                </c:pt>
                <c:pt idx="4540">
                  <c:v>-0.33783839999999998</c:v>
                </c:pt>
                <c:pt idx="4541">
                  <c:v>-0.3337502</c:v>
                </c:pt>
                <c:pt idx="4542">
                  <c:v>-0.32743699999999998</c:v>
                </c:pt>
                <c:pt idx="4543">
                  <c:v>-0.31910870000000002</c:v>
                </c:pt>
                <c:pt idx="4544">
                  <c:v>-0.30899300000000002</c:v>
                </c:pt>
                <c:pt idx="4545">
                  <c:v>-0.29733100000000001</c:v>
                </c:pt>
                <c:pt idx="4546">
                  <c:v>-0.2843735</c:v>
                </c:pt>
                <c:pt idx="4547">
                  <c:v>-0.27037719999999998</c:v>
                </c:pt>
                <c:pt idx="4548">
                  <c:v>-0.2556021</c:v>
                </c:pt>
                <c:pt idx="4549">
                  <c:v>-0.2403074</c:v>
                </c:pt>
                <c:pt idx="4550">
                  <c:v>-0.22475029999999999</c:v>
                </c:pt>
                <c:pt idx="4551">
                  <c:v>-0.2091848</c:v>
                </c:pt>
                <c:pt idx="4552">
                  <c:v>-0.19386110000000001</c:v>
                </c:pt>
                <c:pt idx="4553">
                  <c:v>-0.1790255</c:v>
                </c:pt>
                <c:pt idx="4554">
                  <c:v>-0.16491929999999999</c:v>
                </c:pt>
                <c:pt idx="4555">
                  <c:v>-0.15177760000000001</c:v>
                </c:pt>
                <c:pt idx="4556">
                  <c:v>-0.13982829999999999</c:v>
                </c:pt>
                <c:pt idx="4557">
                  <c:v>-0.12929170000000001</c:v>
                </c:pt>
                <c:pt idx="4558">
                  <c:v>-0.12037920000000001</c:v>
                </c:pt>
                <c:pt idx="4559">
                  <c:v>-0.11329110000000001</c:v>
                </c:pt>
                <c:pt idx="4560">
                  <c:v>-0.1082144</c:v>
                </c:pt>
                <c:pt idx="4561">
                  <c:v>-0.1053195</c:v>
                </c:pt>
                <c:pt idx="4562">
                  <c:v>-0.10475660000000001</c:v>
                </c:pt>
                <c:pt idx="4563">
                  <c:v>-0.1066535</c:v>
                </c:pt>
                <c:pt idx="4564">
                  <c:v>-0.1111124</c:v>
                </c:pt>
                <c:pt idx="4565">
                  <c:v>-0.11820700000000001</c:v>
                </c:pt>
                <c:pt idx="4566">
                  <c:v>-0.12798129999999999</c:v>
                </c:pt>
                <c:pt idx="4567">
                  <c:v>-0.14044699999999999</c:v>
                </c:pt>
                <c:pt idx="4568">
                  <c:v>-0.15558330000000001</c:v>
                </c:pt>
                <c:pt idx="4569">
                  <c:v>-0.17333689999999999</c:v>
                </c:pt>
                <c:pt idx="4570">
                  <c:v>-0.1936223</c:v>
                </c:pt>
                <c:pt idx="4571">
                  <c:v>-0.21632390000000001</c:v>
                </c:pt>
                <c:pt idx="4572">
                  <c:v>-0.24129800000000001</c:v>
                </c:pt>
                <c:pt idx="4573">
                  <c:v>-0.26837610000000001</c:v>
                </c:pt>
                <c:pt idx="4574">
                  <c:v>-0.29736859999999998</c:v>
                </c:pt>
                <c:pt idx="4575">
                  <c:v>-0.32806859999999999</c:v>
                </c:pt>
                <c:pt idx="4576">
                  <c:v>-0.36025550000000001</c:v>
                </c:pt>
                <c:pt idx="4577">
                  <c:v>-0.39369789999999999</c:v>
                </c:pt>
                <c:pt idx="4578">
                  <c:v>-0.42815740000000002</c:v>
                </c:pt>
                <c:pt idx="4579">
                  <c:v>-0.46339140000000001</c:v>
                </c:pt>
                <c:pt idx="4580">
                  <c:v>-0.49915520000000002</c:v>
                </c:pt>
                <c:pt idx="4581">
                  <c:v>-0.53520310000000004</c:v>
                </c:pt>
                <c:pt idx="4582">
                  <c:v>-0.57128880000000004</c:v>
                </c:pt>
                <c:pt idx="4583">
                  <c:v>-0.60716570000000003</c:v>
                </c:pt>
                <c:pt idx="4584">
                  <c:v>-0.64258760000000004</c:v>
                </c:pt>
                <c:pt idx="4585">
                  <c:v>-0.67730959999999996</c:v>
                </c:pt>
                <c:pt idx="4586">
                  <c:v>-0.71108850000000001</c:v>
                </c:pt>
                <c:pt idx="4587">
                  <c:v>-0.74368440000000002</c:v>
                </c:pt>
                <c:pt idx="4588">
                  <c:v>-0.77486160000000004</c:v>
                </c:pt>
                <c:pt idx="4589">
                  <c:v>-0.80438989999999999</c:v>
                </c:pt>
                <c:pt idx="4590">
                  <c:v>-0.83204809999999996</c:v>
                </c:pt>
                <c:pt idx="4591">
                  <c:v>-0.85762729999999998</c:v>
                </c:pt>
                <c:pt idx="4592">
                  <c:v>-0.8809342</c:v>
                </c:pt>
                <c:pt idx="4593">
                  <c:v>-0.90179540000000002</c:v>
                </c:pt>
                <c:pt idx="4594">
                  <c:v>-0.92006100000000002</c:v>
                </c:pt>
                <c:pt idx="4595">
                  <c:v>-0.93560770000000004</c:v>
                </c:pt>
                <c:pt idx="4596">
                  <c:v>-0.94834189999999996</c:v>
                </c:pt>
                <c:pt idx="4597">
                  <c:v>-0.95820229999999995</c:v>
                </c:pt>
                <c:pt idx="4598">
                  <c:v>-0.96516100000000005</c:v>
                </c:pt>
                <c:pt idx="4599">
                  <c:v>-0.96922439999999999</c:v>
                </c:pt>
                <c:pt idx="4600">
                  <c:v>-0.97043239999999997</c:v>
                </c:pt>
                <c:pt idx="4601">
                  <c:v>-0.96885770000000004</c:v>
                </c:pt>
                <c:pt idx="4602">
                  <c:v>-0.96460310000000005</c:v>
                </c:pt>
                <c:pt idx="4603">
                  <c:v>-0.95779930000000002</c:v>
                </c:pt>
                <c:pt idx="4604">
                  <c:v>-0.94860069999999996</c:v>
                </c:pt>
                <c:pt idx="4605">
                  <c:v>-0.93718190000000001</c:v>
                </c:pt>
                <c:pt idx="4606">
                  <c:v>-0.92373499999999997</c:v>
                </c:pt>
                <c:pt idx="4607">
                  <c:v>-0.908466</c:v>
                </c:pt>
                <c:pt idx="4608">
                  <c:v>-0.89159120000000003</c:v>
                </c:pt>
                <c:pt idx="4609">
                  <c:v>-0.87333329999999998</c:v>
                </c:pt>
                <c:pt idx="4610">
                  <c:v>-0.8539194</c:v>
                </c:pt>
                <c:pt idx="4611">
                  <c:v>-0.83357939999999997</c:v>
                </c:pt>
                <c:pt idx="4612">
                  <c:v>-0.81254599999999999</c:v>
                </c:pt>
                <c:pt idx="4613">
                  <c:v>-0.79105440000000005</c:v>
                </c:pt>
                <c:pt idx="4614">
                  <c:v>-0.76934119999999995</c:v>
                </c:pt>
                <c:pt idx="4615">
                  <c:v>-0.74764299999999995</c:v>
                </c:pt>
                <c:pt idx="4616">
                  <c:v>-0.72619579999999995</c:v>
                </c:pt>
                <c:pt idx="4617">
                  <c:v>-0.70523429999999998</c:v>
                </c:pt>
                <c:pt idx="4618">
                  <c:v>-0.68499140000000003</c:v>
                </c:pt>
                <c:pt idx="4619">
                  <c:v>-0.66569730000000005</c:v>
                </c:pt>
                <c:pt idx="4620">
                  <c:v>-0.6475765</c:v>
                </c:pt>
                <c:pt idx="4621">
                  <c:v>-0.63084370000000001</c:v>
                </c:pt>
                <c:pt idx="4622">
                  <c:v>-0.6157009</c:v>
                </c:pt>
                <c:pt idx="4623">
                  <c:v>-0.60233440000000005</c:v>
                </c:pt>
                <c:pt idx="4624">
                  <c:v>-0.59091090000000002</c:v>
                </c:pt>
                <c:pt idx="4625">
                  <c:v>-0.58157440000000005</c:v>
                </c:pt>
                <c:pt idx="4626">
                  <c:v>-0.57444209999999996</c:v>
                </c:pt>
                <c:pt idx="4627">
                  <c:v>-0.56960089999999997</c:v>
                </c:pt>
                <c:pt idx="4628">
                  <c:v>-0.5671062</c:v>
                </c:pt>
                <c:pt idx="4629">
                  <c:v>-0.56698119999999996</c:v>
                </c:pt>
                <c:pt idx="4630">
                  <c:v>-0.56921770000000005</c:v>
                </c:pt>
                <c:pt idx="4631">
                  <c:v>-0.57377769999999995</c:v>
                </c:pt>
                <c:pt idx="4632">
                  <c:v>-0.58059470000000002</c:v>
                </c:pt>
                <c:pt idx="4633">
                  <c:v>-0.58957749999999998</c:v>
                </c:pt>
                <c:pt idx="4634">
                  <c:v>-0.60061310000000001</c:v>
                </c:pt>
                <c:pt idx="4635">
                  <c:v>-0.61357059999999997</c:v>
                </c:pt>
                <c:pt idx="4636">
                  <c:v>-0.62830379999999997</c:v>
                </c:pt>
                <c:pt idx="4637">
                  <c:v>-0.64465499999999998</c:v>
                </c:pt>
                <c:pt idx="4638">
                  <c:v>-0.66245940000000003</c:v>
                </c:pt>
                <c:pt idx="4639">
                  <c:v>-0.6815485</c:v>
                </c:pt>
                <c:pt idx="4640">
                  <c:v>-0.70175270000000001</c:v>
                </c:pt>
                <c:pt idx="4641">
                  <c:v>-0.72290120000000002</c:v>
                </c:pt>
                <c:pt idx="4642">
                  <c:v>-0.74482289999999995</c:v>
                </c:pt>
                <c:pt idx="4643">
                  <c:v>-0.76734559999999996</c:v>
                </c:pt>
                <c:pt idx="4644">
                  <c:v>-0.79029720000000003</c:v>
                </c:pt>
                <c:pt idx="4645">
                  <c:v>-0.81350619999999996</c:v>
                </c:pt>
                <c:pt idx="4646">
                  <c:v>-0.83680129999999997</c:v>
                </c:pt>
                <c:pt idx="4647">
                  <c:v>-0.86000960000000004</c:v>
                </c:pt>
                <c:pt idx="4648">
                  <c:v>-0.88295520000000005</c:v>
                </c:pt>
                <c:pt idx="4649">
                  <c:v>-0.90545819999999999</c:v>
                </c:pt>
                <c:pt idx="4650">
                  <c:v>-0.92733549999999998</c:v>
                </c:pt>
                <c:pt idx="4651">
                  <c:v>-0.94840270000000004</c:v>
                </c:pt>
                <c:pt idx="4652">
                  <c:v>-0.96847479999999997</c:v>
                </c:pt>
                <c:pt idx="4653">
                  <c:v>-0.98736760000000001</c:v>
                </c:pt>
                <c:pt idx="4654">
                  <c:v>-1.004899</c:v>
                </c:pt>
                <c:pt idx="4655">
                  <c:v>-1.0208919999999999</c:v>
                </c:pt>
                <c:pt idx="4656">
                  <c:v>-1.0351779999999999</c:v>
                </c:pt>
                <c:pt idx="4657">
                  <c:v>-1.0476049999999999</c:v>
                </c:pt>
                <c:pt idx="4658">
                  <c:v>-1.058036</c:v>
                </c:pt>
                <c:pt idx="4659">
                  <c:v>-1.0663579999999999</c:v>
                </c:pt>
                <c:pt idx="4660">
                  <c:v>-1.072479</c:v>
                </c:pt>
                <c:pt idx="4661">
                  <c:v>-1.076338</c:v>
                </c:pt>
                <c:pt idx="4662">
                  <c:v>-1.077901</c:v>
                </c:pt>
                <c:pt idx="4663">
                  <c:v>-1.077164</c:v>
                </c:pt>
                <c:pt idx="4664">
                  <c:v>-1.0741560000000001</c:v>
                </c:pt>
                <c:pt idx="4665">
                  <c:v>-1.0689360000000001</c:v>
                </c:pt>
                <c:pt idx="4666">
                  <c:v>-1.0615939999999999</c:v>
                </c:pt>
                <c:pt idx="4667">
                  <c:v>-1.052246</c:v>
                </c:pt>
                <c:pt idx="4668">
                  <c:v>-1.0410349999999999</c:v>
                </c:pt>
                <c:pt idx="4669">
                  <c:v>-1.028124</c:v>
                </c:pt>
                <c:pt idx="4670">
                  <c:v>-1.013692</c:v>
                </c:pt>
                <c:pt idx="4671">
                  <c:v>-0.99793359999999998</c:v>
                </c:pt>
                <c:pt idx="4672">
                  <c:v>-0.98105589999999998</c:v>
                </c:pt>
                <c:pt idx="4673">
                  <c:v>-0.96327370000000001</c:v>
                </c:pt>
                <c:pt idx="4674">
                  <c:v>-0.94480810000000004</c:v>
                </c:pt>
                <c:pt idx="4675">
                  <c:v>-0.92588409999999999</c:v>
                </c:pt>
                <c:pt idx="4676">
                  <c:v>-0.9067288</c:v>
                </c:pt>
                <c:pt idx="4677">
                  <c:v>-0.88757140000000001</c:v>
                </c:pt>
                <c:pt idx="4678">
                  <c:v>-0.86864260000000004</c:v>
                </c:pt>
                <c:pt idx="4679">
                  <c:v>-0.85017419999999999</c:v>
                </c:pt>
                <c:pt idx="4680">
                  <c:v>-0.83239819999999998</c:v>
                </c:pt>
                <c:pt idx="4681">
                  <c:v>-0.81554539999999998</c:v>
                </c:pt>
                <c:pt idx="4682">
                  <c:v>-0.79984420000000001</c:v>
                </c:pt>
                <c:pt idx="4683">
                  <c:v>-0.78552069999999996</c:v>
                </c:pt>
                <c:pt idx="4684">
                  <c:v>-0.77279690000000001</c:v>
                </c:pt>
                <c:pt idx="4685">
                  <c:v>-0.76188840000000002</c:v>
                </c:pt>
                <c:pt idx="4686">
                  <c:v>-0.75299990000000006</c:v>
                </c:pt>
                <c:pt idx="4687">
                  <c:v>-0.74632100000000001</c:v>
                </c:pt>
                <c:pt idx="4688">
                  <c:v>-0.74202239999999997</c:v>
                </c:pt>
                <c:pt idx="4689">
                  <c:v>-0.74025249999999998</c:v>
                </c:pt>
                <c:pt idx="4690">
                  <c:v>-0.74113359999999995</c:v>
                </c:pt>
                <c:pt idx="4691">
                  <c:v>-0.74475760000000002</c:v>
                </c:pt>
                <c:pt idx="4692">
                  <c:v>-0.75118320000000005</c:v>
                </c:pt>
                <c:pt idx="4693">
                  <c:v>-0.76043289999999997</c:v>
                </c:pt>
                <c:pt idx="4694">
                  <c:v>-0.77249259999999997</c:v>
                </c:pt>
                <c:pt idx="4695">
                  <c:v>-0.78731070000000003</c:v>
                </c:pt>
                <c:pt idx="4696">
                  <c:v>-0.80479880000000004</c:v>
                </c:pt>
                <c:pt idx="4697">
                  <c:v>-0.82483340000000005</c:v>
                </c:pt>
                <c:pt idx="4698">
                  <c:v>-0.84725919999999999</c:v>
                </c:pt>
                <c:pt idx="4699">
                  <c:v>-0.87189289999999997</c:v>
                </c:pt>
                <c:pt idx="4700">
                  <c:v>-0.89852739999999998</c:v>
                </c:pt>
                <c:pt idx="4701">
                  <c:v>-0.92693599999999998</c:v>
                </c:pt>
                <c:pt idx="4702">
                  <c:v>-0.95687679999999997</c:v>
                </c:pt>
                <c:pt idx="4703">
                  <c:v>-0.98809689999999994</c:v>
                </c:pt>
                <c:pt idx="4704">
                  <c:v>-1.020338</c:v>
                </c:pt>
                <c:pt idx="4705">
                  <c:v>-1.0533380000000001</c:v>
                </c:pt>
                <c:pt idx="4706">
                  <c:v>-1.0868370000000001</c:v>
                </c:pt>
                <c:pt idx="4707">
                  <c:v>-1.1205719999999999</c:v>
                </c:pt>
                <c:pt idx="4708">
                  <c:v>-1.1542840000000001</c:v>
                </c:pt>
                <c:pt idx="4709">
                  <c:v>-1.187716</c:v>
                </c:pt>
                <c:pt idx="4710">
                  <c:v>-1.2206159999999999</c:v>
                </c:pt>
                <c:pt idx="4711">
                  <c:v>-1.252734</c:v>
                </c:pt>
                <c:pt idx="4712">
                  <c:v>-1.28383</c:v>
                </c:pt>
                <c:pt idx="4713">
                  <c:v>-1.313666</c:v>
                </c:pt>
                <c:pt idx="4714">
                  <c:v>-1.342015</c:v>
                </c:pt>
                <c:pt idx="4715">
                  <c:v>-1.3686560000000001</c:v>
                </c:pt>
                <c:pt idx="4716">
                  <c:v>-1.3933819999999999</c:v>
                </c:pt>
                <c:pt idx="4717">
                  <c:v>-1.4160029999999999</c:v>
                </c:pt>
                <c:pt idx="4718">
                  <c:v>-1.436348</c:v>
                </c:pt>
                <c:pt idx="4719">
                  <c:v>-1.4542649999999999</c:v>
                </c:pt>
                <c:pt idx="4720">
                  <c:v>-1.4696290000000001</c:v>
                </c:pt>
                <c:pt idx="4721">
                  <c:v>-1.4823440000000001</c:v>
                </c:pt>
                <c:pt idx="4722">
                  <c:v>-1.4923439999999999</c:v>
                </c:pt>
                <c:pt idx="4723">
                  <c:v>-1.499595</c:v>
                </c:pt>
                <c:pt idx="4724">
                  <c:v>-1.504097</c:v>
                </c:pt>
                <c:pt idx="4725">
                  <c:v>-1.5058830000000001</c:v>
                </c:pt>
                <c:pt idx="4726">
                  <c:v>-1.505015</c:v>
                </c:pt>
                <c:pt idx="4727">
                  <c:v>-1.50159</c:v>
                </c:pt>
                <c:pt idx="4728">
                  <c:v>-1.49573</c:v>
                </c:pt>
                <c:pt idx="4729">
                  <c:v>-1.487581</c:v>
                </c:pt>
                <c:pt idx="4730">
                  <c:v>-1.477311</c:v>
                </c:pt>
                <c:pt idx="4731">
                  <c:v>-1.4651050000000001</c:v>
                </c:pt>
                <c:pt idx="4732">
                  <c:v>-1.4511590000000001</c:v>
                </c:pt>
                <c:pt idx="4733">
                  <c:v>-1.4356800000000001</c:v>
                </c:pt>
                <c:pt idx="4734">
                  <c:v>-1.418882</c:v>
                </c:pt>
                <c:pt idx="4735">
                  <c:v>-1.4009799999999999</c:v>
                </c:pt>
                <c:pt idx="4736">
                  <c:v>-1.3821909999999999</c:v>
                </c:pt>
                <c:pt idx="4737">
                  <c:v>-1.3627320000000001</c:v>
                </c:pt>
                <c:pt idx="4738">
                  <c:v>-1.3428199999999999</c:v>
                </c:pt>
                <c:pt idx="4739">
                  <c:v>-1.3226720000000001</c:v>
                </c:pt>
                <c:pt idx="4740">
                  <c:v>-1.302503</c:v>
                </c:pt>
                <c:pt idx="4741">
                  <c:v>-1.282529</c:v>
                </c:pt>
                <c:pt idx="4742">
                  <c:v>-1.2629630000000001</c:v>
                </c:pt>
                <c:pt idx="4743">
                  <c:v>-1.2440180000000001</c:v>
                </c:pt>
                <c:pt idx="4744">
                  <c:v>-1.225905</c:v>
                </c:pt>
                <c:pt idx="4745">
                  <c:v>-1.208833</c:v>
                </c:pt>
                <c:pt idx="4746">
                  <c:v>-1.193006</c:v>
                </c:pt>
                <c:pt idx="4747">
                  <c:v>-1.178626</c:v>
                </c:pt>
                <c:pt idx="4748">
                  <c:v>-1.1658820000000001</c:v>
                </c:pt>
                <c:pt idx="4749">
                  <c:v>-1.154952</c:v>
                </c:pt>
                <c:pt idx="4750">
                  <c:v>-1.146001</c:v>
                </c:pt>
                <c:pt idx="4751">
                  <c:v>-1.1391770000000001</c:v>
                </c:pt>
                <c:pt idx="4752">
                  <c:v>-1.134603</c:v>
                </c:pt>
                <c:pt idx="4753">
                  <c:v>-1.132382</c:v>
                </c:pt>
                <c:pt idx="4754">
                  <c:v>-1.132587</c:v>
                </c:pt>
                <c:pt idx="4755">
                  <c:v>-1.1352629999999999</c:v>
                </c:pt>
                <c:pt idx="4756">
                  <c:v>-1.1404270000000001</c:v>
                </c:pt>
                <c:pt idx="4757">
                  <c:v>-1.148066</c:v>
                </c:pt>
                <c:pt idx="4758">
                  <c:v>-1.1581360000000001</c:v>
                </c:pt>
                <c:pt idx="4759">
                  <c:v>-1.170566</c:v>
                </c:pt>
                <c:pt idx="4760">
                  <c:v>-1.1852590000000001</c:v>
                </c:pt>
                <c:pt idx="4761">
                  <c:v>-1.202094</c:v>
                </c:pt>
                <c:pt idx="4762">
                  <c:v>-1.220928</c:v>
                </c:pt>
                <c:pt idx="4763">
                  <c:v>-1.241603</c:v>
                </c:pt>
                <c:pt idx="4764">
                  <c:v>-1.263944</c:v>
                </c:pt>
                <c:pt idx="4765">
                  <c:v>-1.287766</c:v>
                </c:pt>
                <c:pt idx="4766">
                  <c:v>-1.312875</c:v>
                </c:pt>
                <c:pt idx="4767">
                  <c:v>-1.3390709999999999</c:v>
                </c:pt>
                <c:pt idx="4768">
                  <c:v>-1.36615</c:v>
                </c:pt>
                <c:pt idx="4769">
                  <c:v>-1.3939010000000001</c:v>
                </c:pt>
                <c:pt idx="4770">
                  <c:v>-1.422113</c:v>
                </c:pt>
                <c:pt idx="4771">
                  <c:v>-1.450569</c:v>
                </c:pt>
                <c:pt idx="4772">
                  <c:v>-1.479052</c:v>
                </c:pt>
                <c:pt idx="4773">
                  <c:v>-1.507342</c:v>
                </c:pt>
                <c:pt idx="4774">
                  <c:v>-1.53522</c:v>
                </c:pt>
                <c:pt idx="4775">
                  <c:v>-1.5624629999999999</c:v>
                </c:pt>
                <c:pt idx="4776">
                  <c:v>-1.588846</c:v>
                </c:pt>
                <c:pt idx="4777">
                  <c:v>-1.6141509999999999</c:v>
                </c:pt>
                <c:pt idx="4778">
                  <c:v>-1.6381619999999999</c:v>
                </c:pt>
                <c:pt idx="4779">
                  <c:v>-1.6606669999999999</c:v>
                </c:pt>
                <c:pt idx="4780">
                  <c:v>-1.681468</c:v>
                </c:pt>
                <c:pt idx="4781">
                  <c:v>-1.7003779999999999</c:v>
                </c:pt>
                <c:pt idx="4782">
                  <c:v>-1.7172289999999999</c:v>
                </c:pt>
                <c:pt idx="4783">
                  <c:v>-1.731873</c:v>
                </c:pt>
                <c:pt idx="4784">
                  <c:v>-1.7441899999999999</c:v>
                </c:pt>
                <c:pt idx="4785">
                  <c:v>-1.7540899999999999</c:v>
                </c:pt>
                <c:pt idx="4786">
                  <c:v>-1.7615130000000001</c:v>
                </c:pt>
                <c:pt idx="4787">
                  <c:v>-1.766435</c:v>
                </c:pt>
                <c:pt idx="4788">
                  <c:v>-1.7688619999999999</c:v>
                </c:pt>
                <c:pt idx="4789">
                  <c:v>-1.7688379999999999</c:v>
                </c:pt>
                <c:pt idx="4790">
                  <c:v>-1.766438</c:v>
                </c:pt>
                <c:pt idx="4791">
                  <c:v>-1.761768</c:v>
                </c:pt>
                <c:pt idx="4792">
                  <c:v>-1.7549630000000001</c:v>
                </c:pt>
                <c:pt idx="4793">
                  <c:v>-1.746181</c:v>
                </c:pt>
                <c:pt idx="4794">
                  <c:v>-1.7356020000000001</c:v>
                </c:pt>
                <c:pt idx="4795">
                  <c:v>-1.7234229999999999</c:v>
                </c:pt>
                <c:pt idx="4796">
                  <c:v>-1.7098519999999999</c:v>
                </c:pt>
                <c:pt idx="4797">
                  <c:v>-1.695111</c:v>
                </c:pt>
                <c:pt idx="4798">
                  <c:v>-1.679424</c:v>
                </c:pt>
                <c:pt idx="4799">
                  <c:v>-1.6630229999999999</c:v>
                </c:pt>
                <c:pt idx="4800">
                  <c:v>-1.6461410000000001</c:v>
                </c:pt>
                <c:pt idx="4801">
                  <c:v>-1.629013</c:v>
                </c:pt>
                <c:pt idx="4802">
                  <c:v>-1.6118779999999999</c:v>
                </c:pt>
                <c:pt idx="4803">
                  <c:v>-1.5949720000000001</c:v>
                </c:pt>
                <c:pt idx="4804">
                  <c:v>-1.578535</c:v>
                </c:pt>
                <c:pt idx="4805">
                  <c:v>-1.5628070000000001</c:v>
                </c:pt>
                <c:pt idx="4806">
                  <c:v>-1.5480290000000001</c:v>
                </c:pt>
                <c:pt idx="4807">
                  <c:v>-1.53444</c:v>
                </c:pt>
                <c:pt idx="4808">
                  <c:v>-1.522275</c:v>
                </c:pt>
                <c:pt idx="4809">
                  <c:v>-1.5117640000000001</c:v>
                </c:pt>
                <c:pt idx="4810">
                  <c:v>-1.5031319999999999</c:v>
                </c:pt>
                <c:pt idx="4811">
                  <c:v>-1.496591</c:v>
                </c:pt>
                <c:pt idx="4812">
                  <c:v>-1.4923390000000001</c:v>
                </c:pt>
                <c:pt idx="4813">
                  <c:v>-1.4905539999999999</c:v>
                </c:pt>
                <c:pt idx="4814">
                  <c:v>-1.49139</c:v>
                </c:pt>
                <c:pt idx="4815">
                  <c:v>-1.4949749999999999</c:v>
                </c:pt>
                <c:pt idx="4816">
                  <c:v>-1.5014050000000001</c:v>
                </c:pt>
                <c:pt idx="4817">
                  <c:v>-1.5107429999999999</c:v>
                </c:pt>
                <c:pt idx="4818">
                  <c:v>-1.5230170000000001</c:v>
                </c:pt>
                <c:pt idx="4819">
                  <c:v>-1.538219</c:v>
                </c:pt>
                <c:pt idx="4820">
                  <c:v>-1.5563039999999999</c:v>
                </c:pt>
                <c:pt idx="4821">
                  <c:v>-1.5771930000000001</c:v>
                </c:pt>
                <c:pt idx="4822">
                  <c:v>-1.6007750000000001</c:v>
                </c:pt>
                <c:pt idx="4823">
                  <c:v>-1.6269070000000001</c:v>
                </c:pt>
                <c:pt idx="4824">
                  <c:v>-1.655421</c:v>
                </c:pt>
                <c:pt idx="4825">
                  <c:v>-1.686124</c:v>
                </c:pt>
                <c:pt idx="4826">
                  <c:v>-1.7188079999999999</c:v>
                </c:pt>
                <c:pt idx="4827">
                  <c:v>-1.7532460000000001</c:v>
                </c:pt>
                <c:pt idx="4828">
                  <c:v>-1.789204</c:v>
                </c:pt>
                <c:pt idx="4829">
                  <c:v>-1.826438</c:v>
                </c:pt>
                <c:pt idx="4830">
                  <c:v>-1.8647</c:v>
                </c:pt>
                <c:pt idx="4831">
                  <c:v>-1.9037360000000001</c:v>
                </c:pt>
                <c:pt idx="4832">
                  <c:v>-1.9432940000000001</c:v>
                </c:pt>
                <c:pt idx="4833">
                  <c:v>-1.9831179999999999</c:v>
                </c:pt>
                <c:pt idx="4834">
                  <c:v>-2.0229529999999998</c:v>
                </c:pt>
                <c:pt idx="4835">
                  <c:v>-2.0625450000000001</c:v>
                </c:pt>
                <c:pt idx="4836">
                  <c:v>-2.1016360000000001</c:v>
                </c:pt>
                <c:pt idx="4837">
                  <c:v>-2.1399750000000002</c:v>
                </c:pt>
                <c:pt idx="4838">
                  <c:v>-2.177308</c:v>
                </c:pt>
                <c:pt idx="4839">
                  <c:v>-2.2133880000000001</c:v>
                </c:pt>
                <c:pt idx="4840">
                  <c:v>-2.2479719999999999</c:v>
                </c:pt>
                <c:pt idx="4841">
                  <c:v>-2.2808229999999998</c:v>
                </c:pt>
                <c:pt idx="4842">
                  <c:v>-2.3117169999999998</c:v>
                </c:pt>
                <c:pt idx="4843">
                  <c:v>-2.3404430000000001</c:v>
                </c:pt>
                <c:pt idx="4844">
                  <c:v>-2.3668089999999999</c:v>
                </c:pt>
                <c:pt idx="4845">
                  <c:v>-2.390644</c:v>
                </c:pt>
                <c:pt idx="4846">
                  <c:v>-2.4118029999999999</c:v>
                </c:pt>
                <c:pt idx="4847">
                  <c:v>-2.4301689999999998</c:v>
                </c:pt>
                <c:pt idx="4848">
                  <c:v>-2.4456570000000002</c:v>
                </c:pt>
                <c:pt idx="4849">
                  <c:v>-2.4582160000000002</c:v>
                </c:pt>
                <c:pt idx="4850">
                  <c:v>-2.4678279999999999</c:v>
                </c:pt>
                <c:pt idx="4851">
                  <c:v>-2.47451</c:v>
                </c:pt>
                <c:pt idx="4852">
                  <c:v>-2.478313</c:v>
                </c:pt>
                <c:pt idx="4853">
                  <c:v>-2.4793229999999999</c:v>
                </c:pt>
                <c:pt idx="4854">
                  <c:v>-2.4776530000000001</c:v>
                </c:pt>
                <c:pt idx="4855">
                  <c:v>-2.473449</c:v>
                </c:pt>
                <c:pt idx="4856">
                  <c:v>-2.4668770000000002</c:v>
                </c:pt>
                <c:pt idx="4857">
                  <c:v>-2.4581279999999999</c:v>
                </c:pt>
                <c:pt idx="4858">
                  <c:v>-2.4474070000000001</c:v>
                </c:pt>
                <c:pt idx="4859">
                  <c:v>-2.4349319999999999</c:v>
                </c:pt>
                <c:pt idx="4860">
                  <c:v>-2.4209290000000001</c:v>
                </c:pt>
                <c:pt idx="4861">
                  <c:v>-2.4056329999999999</c:v>
                </c:pt>
                <c:pt idx="4862">
                  <c:v>-2.389281</c:v>
                </c:pt>
                <c:pt idx="4863">
                  <c:v>-2.3721130000000001</c:v>
                </c:pt>
                <c:pt idx="4864">
                  <c:v>-2.3543699999999999</c:v>
                </c:pt>
                <c:pt idx="4865">
                  <c:v>-2.3362910000000001</c:v>
                </c:pt>
                <c:pt idx="4866">
                  <c:v>-2.3181159999999998</c:v>
                </c:pt>
                <c:pt idx="4867">
                  <c:v>-2.3000820000000002</c:v>
                </c:pt>
                <c:pt idx="4868">
                  <c:v>-2.2824239999999998</c:v>
                </c:pt>
                <c:pt idx="4869">
                  <c:v>-2.2653750000000001</c:v>
                </c:pt>
                <c:pt idx="4870">
                  <c:v>-2.2491639999999999</c:v>
                </c:pt>
                <c:pt idx="4871">
                  <c:v>-2.2340140000000002</c:v>
                </c:pt>
                <c:pt idx="4872">
                  <c:v>-2.2201420000000001</c:v>
                </c:pt>
                <c:pt idx="4873">
                  <c:v>-2.207754</c:v>
                </c:pt>
                <c:pt idx="4874">
                  <c:v>-2.197047</c:v>
                </c:pt>
                <c:pt idx="4875">
                  <c:v>-2.1882030000000001</c:v>
                </c:pt>
                <c:pt idx="4876">
                  <c:v>-2.1813820000000002</c:v>
                </c:pt>
                <c:pt idx="4877">
                  <c:v>-2.1767270000000001</c:v>
                </c:pt>
                <c:pt idx="4878">
                  <c:v>-2.1743540000000001</c:v>
                </c:pt>
                <c:pt idx="4879">
                  <c:v>-2.17435</c:v>
                </c:pt>
                <c:pt idx="4880">
                  <c:v>-2.1767759999999998</c:v>
                </c:pt>
                <c:pt idx="4881">
                  <c:v>-2.1816580000000001</c:v>
                </c:pt>
                <c:pt idx="4882">
                  <c:v>-2.1889940000000001</c:v>
                </c:pt>
                <c:pt idx="4883">
                  <c:v>-2.1987480000000001</c:v>
                </c:pt>
                <c:pt idx="4884">
                  <c:v>-2.2108539999999999</c:v>
                </c:pt>
                <c:pt idx="4885">
                  <c:v>-2.2252149999999999</c:v>
                </c:pt>
                <c:pt idx="4886">
                  <c:v>-2.241708</c:v>
                </c:pt>
                <c:pt idx="4887">
                  <c:v>-2.2601849999999999</c:v>
                </c:pt>
                <c:pt idx="4888">
                  <c:v>-2.2804760000000002</c:v>
                </c:pt>
                <c:pt idx="4889">
                  <c:v>-2.3023920000000002</c:v>
                </c:pt>
                <c:pt idx="4890">
                  <c:v>-2.3257340000000002</c:v>
                </c:pt>
                <c:pt idx="4891">
                  <c:v>-2.3502869999999998</c:v>
                </c:pt>
                <c:pt idx="4892">
                  <c:v>-2.3758319999999999</c:v>
                </c:pt>
                <c:pt idx="4893">
                  <c:v>-2.4021430000000001</c:v>
                </c:pt>
                <c:pt idx="4894">
                  <c:v>-2.4289900000000002</c:v>
                </c:pt>
                <c:pt idx="4895">
                  <c:v>-2.456143</c:v>
                </c:pt>
                <c:pt idx="4896">
                  <c:v>-2.483371</c:v>
                </c:pt>
                <c:pt idx="4897">
                  <c:v>-2.5104440000000001</c:v>
                </c:pt>
                <c:pt idx="4898">
                  <c:v>-2.5371299999999999</c:v>
                </c:pt>
                <c:pt idx="4899">
                  <c:v>-2.5632009999999998</c:v>
                </c:pt>
                <c:pt idx="4900">
                  <c:v>-2.5884309999999999</c:v>
                </c:pt>
                <c:pt idx="4901">
                  <c:v>-2.6125940000000001</c:v>
                </c:pt>
                <c:pt idx="4902">
                  <c:v>-2.635472</c:v>
                </c:pt>
                <c:pt idx="4903">
                  <c:v>-2.6568499999999999</c:v>
                </c:pt>
                <c:pt idx="4904">
                  <c:v>-2.6765240000000001</c:v>
                </c:pt>
                <c:pt idx="4905">
                  <c:v>-2.694296</c:v>
                </c:pt>
                <c:pt idx="4906">
                  <c:v>-2.7099839999999999</c:v>
                </c:pt>
                <c:pt idx="4907">
                  <c:v>-2.7234240000000001</c:v>
                </c:pt>
                <c:pt idx="4908">
                  <c:v>-2.7344719999999998</c:v>
                </c:pt>
                <c:pt idx="4909">
                  <c:v>-2.7430059999999998</c:v>
                </c:pt>
                <c:pt idx="4910">
                  <c:v>-2.7489340000000002</c:v>
                </c:pt>
                <c:pt idx="4911">
                  <c:v>-2.752189</c:v>
                </c:pt>
                <c:pt idx="4912">
                  <c:v>-2.7527379999999999</c:v>
                </c:pt>
                <c:pt idx="4913">
                  <c:v>-2.7505760000000001</c:v>
                </c:pt>
                <c:pt idx="4914">
                  <c:v>-2.7457310000000001</c:v>
                </c:pt>
                <c:pt idx="4915">
                  <c:v>-2.7382599999999999</c:v>
                </c:pt>
                <c:pt idx="4916">
                  <c:v>-2.7282500000000001</c:v>
                </c:pt>
                <c:pt idx="4917">
                  <c:v>-2.7158129999999998</c:v>
                </c:pt>
                <c:pt idx="4918">
                  <c:v>-2.701085</c:v>
                </c:pt>
                <c:pt idx="4919">
                  <c:v>-2.684221</c:v>
                </c:pt>
                <c:pt idx="4920">
                  <c:v>-2.6653920000000002</c:v>
                </c:pt>
                <c:pt idx="4921">
                  <c:v>-2.644787</c:v>
                </c:pt>
                <c:pt idx="4922">
                  <c:v>-2.6226039999999999</c:v>
                </c:pt>
                <c:pt idx="4923">
                  <c:v>-2.5990510000000002</c:v>
                </c:pt>
                <c:pt idx="4924">
                  <c:v>-2.5743390000000002</c:v>
                </c:pt>
                <c:pt idx="4925">
                  <c:v>-2.5486879999999998</c:v>
                </c:pt>
                <c:pt idx="4926">
                  <c:v>-2.5223170000000001</c:v>
                </c:pt>
                <c:pt idx="4927">
                  <c:v>-2.4954499999999999</c:v>
                </c:pt>
                <c:pt idx="4928">
                  <c:v>-2.4683160000000002</c:v>
                </c:pt>
                <c:pt idx="4929">
                  <c:v>-2.441141</c:v>
                </c:pt>
                <c:pt idx="4930">
                  <c:v>-2.4141560000000002</c:v>
                </c:pt>
                <c:pt idx="4931">
                  <c:v>-2.3875890000000002</c:v>
                </c:pt>
                <c:pt idx="4932">
                  <c:v>-2.3616700000000002</c:v>
                </c:pt>
                <c:pt idx="4933">
                  <c:v>-2.336624</c:v>
                </c:pt>
                <c:pt idx="4934">
                  <c:v>-2.3126739999999999</c:v>
                </c:pt>
                <c:pt idx="4935">
                  <c:v>-2.2900339999999999</c:v>
                </c:pt>
                <c:pt idx="4936">
                  <c:v>-2.26891</c:v>
                </c:pt>
                <c:pt idx="4937">
                  <c:v>-2.2494890000000001</c:v>
                </c:pt>
                <c:pt idx="4938">
                  <c:v>-2.2319429999999998</c:v>
                </c:pt>
                <c:pt idx="4939">
                  <c:v>-2.2164220000000001</c:v>
                </c:pt>
                <c:pt idx="4940">
                  <c:v>-2.2030479999999999</c:v>
                </c:pt>
                <c:pt idx="4941">
                  <c:v>-2.1919170000000001</c:v>
                </c:pt>
                <c:pt idx="4942">
                  <c:v>-2.1830940000000001</c:v>
                </c:pt>
                <c:pt idx="4943">
                  <c:v>-2.1766100000000002</c:v>
                </c:pt>
                <c:pt idx="4944">
                  <c:v>-2.1724649999999999</c:v>
                </c:pt>
                <c:pt idx="4945">
                  <c:v>-2.1706289999999999</c:v>
                </c:pt>
                <c:pt idx="4946">
                  <c:v>-2.1710389999999999</c:v>
                </c:pt>
                <c:pt idx="4947">
                  <c:v>-2.1736070000000001</c:v>
                </c:pt>
                <c:pt idx="4948">
                  <c:v>-2.17822</c:v>
                </c:pt>
                <c:pt idx="4949">
                  <c:v>-2.184742</c:v>
                </c:pt>
                <c:pt idx="4950">
                  <c:v>-2.193022</c:v>
                </c:pt>
                <c:pt idx="4951">
                  <c:v>-2.2028940000000001</c:v>
                </c:pt>
                <c:pt idx="4952">
                  <c:v>-2.2141820000000001</c:v>
                </c:pt>
                <c:pt idx="4953">
                  <c:v>-2.2267009999999998</c:v>
                </c:pt>
                <c:pt idx="4954">
                  <c:v>-2.2402669999999998</c:v>
                </c:pt>
                <c:pt idx="4955">
                  <c:v>-2.2546909999999998</c:v>
                </c:pt>
                <c:pt idx="4956">
                  <c:v>-2.2697859999999999</c:v>
                </c:pt>
                <c:pt idx="4957">
                  <c:v>-2.285364</c:v>
                </c:pt>
                <c:pt idx="4958">
                  <c:v>-2.3012359999999998</c:v>
                </c:pt>
                <c:pt idx="4959">
                  <c:v>-2.3172139999999999</c:v>
                </c:pt>
                <c:pt idx="4960">
                  <c:v>-2.333113</c:v>
                </c:pt>
                <c:pt idx="4961">
                  <c:v>-2.3487459999999998</c:v>
                </c:pt>
                <c:pt idx="4962">
                  <c:v>-2.3639290000000002</c:v>
                </c:pt>
                <c:pt idx="4963">
                  <c:v>-2.378476</c:v>
                </c:pt>
                <c:pt idx="4964">
                  <c:v>-2.392201</c:v>
                </c:pt>
                <c:pt idx="4965">
                  <c:v>-2.4049170000000002</c:v>
                </c:pt>
                <c:pt idx="4966">
                  <c:v>-2.4164409999999998</c:v>
                </c:pt>
                <c:pt idx="4967">
                  <c:v>-2.4265940000000001</c:v>
                </c:pt>
                <c:pt idx="4968">
                  <c:v>-2.4352019999999999</c:v>
                </c:pt>
                <c:pt idx="4969">
                  <c:v>-2.4420999999999999</c:v>
                </c:pt>
                <c:pt idx="4970">
                  <c:v>-2.4471349999999998</c:v>
                </c:pt>
                <c:pt idx="4971">
                  <c:v>-2.4501680000000001</c:v>
                </c:pt>
                <c:pt idx="4972">
                  <c:v>-2.4510809999999998</c:v>
                </c:pt>
                <c:pt idx="4973">
                  <c:v>-2.4497779999999998</c:v>
                </c:pt>
                <c:pt idx="4974">
                  <c:v>-2.4461879999999998</c:v>
                </c:pt>
                <c:pt idx="4975">
                  <c:v>-2.4402689999999998</c:v>
                </c:pt>
                <c:pt idx="4976">
                  <c:v>-2.432007</c:v>
                </c:pt>
                <c:pt idx="4977">
                  <c:v>-2.4214220000000002</c:v>
                </c:pt>
                <c:pt idx="4978">
                  <c:v>-2.4085619999999999</c:v>
                </c:pt>
                <c:pt idx="4979">
                  <c:v>-2.3935059999999999</c:v>
                </c:pt>
                <c:pt idx="4980">
                  <c:v>-2.3763619999999999</c:v>
                </c:pt>
                <c:pt idx="4981">
                  <c:v>-2.3572660000000001</c:v>
                </c:pt>
                <c:pt idx="4982">
                  <c:v>-2.336376</c:v>
                </c:pt>
                <c:pt idx="4983">
                  <c:v>-2.3138700000000001</c:v>
                </c:pt>
                <c:pt idx="4984">
                  <c:v>-2.2899400000000001</c:v>
                </c:pt>
                <c:pt idx="4985">
                  <c:v>-2.2647879999999998</c:v>
                </c:pt>
                <c:pt idx="4986">
                  <c:v>-2.2386270000000001</c:v>
                </c:pt>
                <c:pt idx="4987">
                  <c:v>-2.2116739999999999</c:v>
                </c:pt>
                <c:pt idx="4988">
                  <c:v>-2.1841520000000001</c:v>
                </c:pt>
                <c:pt idx="4989">
                  <c:v>-2.1562830000000002</c:v>
                </c:pt>
                <c:pt idx="4990">
                  <c:v>-2.1282909999999999</c:v>
                </c:pt>
                <c:pt idx="4991">
                  <c:v>-2.1003970000000001</c:v>
                </c:pt>
                <c:pt idx="4992">
                  <c:v>-2.0728260000000001</c:v>
                </c:pt>
                <c:pt idx="4993">
                  <c:v>-2.045801</c:v>
                </c:pt>
                <c:pt idx="4994">
                  <c:v>-2.0195449999999999</c:v>
                </c:pt>
                <c:pt idx="4995">
                  <c:v>-1.9942820000000001</c:v>
                </c:pt>
                <c:pt idx="4996">
                  <c:v>-1.9702310000000001</c:v>
                </c:pt>
                <c:pt idx="4997">
                  <c:v>-1.947611</c:v>
                </c:pt>
                <c:pt idx="4998">
                  <c:v>-1.926636</c:v>
                </c:pt>
                <c:pt idx="4999">
                  <c:v>-1.9075150000000001</c:v>
                </c:pt>
                <c:pt idx="5000">
                  <c:v>-1.8904479999999999</c:v>
                </c:pt>
                <c:pt idx="5001">
                  <c:v>-1.875623</c:v>
                </c:pt>
                <c:pt idx="5002">
                  <c:v>-1.86321</c:v>
                </c:pt>
                <c:pt idx="5003">
                  <c:v>-1.853361</c:v>
                </c:pt>
                <c:pt idx="5004">
                  <c:v>-1.846203</c:v>
                </c:pt>
                <c:pt idx="5005">
                  <c:v>-1.841834</c:v>
                </c:pt>
                <c:pt idx="5006">
                  <c:v>-1.8403240000000001</c:v>
                </c:pt>
                <c:pt idx="5007">
                  <c:v>-1.841709</c:v>
                </c:pt>
                <c:pt idx="5008">
                  <c:v>-1.8459920000000001</c:v>
                </c:pt>
                <c:pt idx="5009">
                  <c:v>-1.8531390000000001</c:v>
                </c:pt>
                <c:pt idx="5010">
                  <c:v>-1.863081</c:v>
                </c:pt>
                <c:pt idx="5011">
                  <c:v>-1.875718</c:v>
                </c:pt>
                <c:pt idx="5012">
                  <c:v>-1.8909149999999999</c:v>
                </c:pt>
                <c:pt idx="5013">
                  <c:v>-1.908512</c:v>
                </c:pt>
                <c:pt idx="5014">
                  <c:v>-1.928323</c:v>
                </c:pt>
                <c:pt idx="5015">
                  <c:v>-1.950142</c:v>
                </c:pt>
                <c:pt idx="5016">
                  <c:v>-1.9737480000000001</c:v>
                </c:pt>
                <c:pt idx="5017">
                  <c:v>-1.9989049999999999</c:v>
                </c:pt>
                <c:pt idx="5018">
                  <c:v>-2.025372</c:v>
                </c:pt>
                <c:pt idx="5019">
                  <c:v>-2.0529000000000002</c:v>
                </c:pt>
                <c:pt idx="5020">
                  <c:v>-2.0812349999999999</c:v>
                </c:pt>
                <c:pt idx="5021">
                  <c:v>-2.110125</c:v>
                </c:pt>
                <c:pt idx="5022">
                  <c:v>-2.139316</c:v>
                </c:pt>
                <c:pt idx="5023">
                  <c:v>-2.168552</c:v>
                </c:pt>
                <c:pt idx="5024">
                  <c:v>-2.1975820000000001</c:v>
                </c:pt>
                <c:pt idx="5025">
                  <c:v>-2.2261540000000002</c:v>
                </c:pt>
                <c:pt idx="5026">
                  <c:v>-2.254022</c:v>
                </c:pt>
                <c:pt idx="5027">
                  <c:v>-2.2809430000000002</c:v>
                </c:pt>
                <c:pt idx="5028">
                  <c:v>-2.3066819999999999</c:v>
                </c:pt>
                <c:pt idx="5029">
                  <c:v>-2.3310119999999999</c:v>
                </c:pt>
                <c:pt idx="5030">
                  <c:v>-2.3537149999999998</c:v>
                </c:pt>
                <c:pt idx="5031">
                  <c:v>-2.3745919999999998</c:v>
                </c:pt>
                <c:pt idx="5032">
                  <c:v>-2.3934579999999999</c:v>
                </c:pt>
                <c:pt idx="5033">
                  <c:v>-2.4101530000000002</c:v>
                </c:pt>
                <c:pt idx="5034">
                  <c:v>-2.4245410000000001</c:v>
                </c:pt>
                <c:pt idx="5035">
                  <c:v>-2.436512</c:v>
                </c:pt>
                <c:pt idx="5036">
                  <c:v>-2.4459879999999998</c:v>
                </c:pt>
                <c:pt idx="5037">
                  <c:v>-2.4529209999999999</c:v>
                </c:pt>
                <c:pt idx="5038">
                  <c:v>-2.4572959999999999</c:v>
                </c:pt>
                <c:pt idx="5039">
                  <c:v>-2.4591270000000001</c:v>
                </c:pt>
                <c:pt idx="5040">
                  <c:v>-2.4584619999999999</c:v>
                </c:pt>
                <c:pt idx="5041">
                  <c:v>-2.4553739999999999</c:v>
                </c:pt>
                <c:pt idx="5042">
                  <c:v>-2.4499659999999999</c:v>
                </c:pt>
                <c:pt idx="5043">
                  <c:v>-2.4423620000000001</c:v>
                </c:pt>
                <c:pt idx="5044">
                  <c:v>-2.4327070000000002</c:v>
                </c:pt>
                <c:pt idx="5045">
                  <c:v>-2.421163</c:v>
                </c:pt>
                <c:pt idx="5046">
                  <c:v>-2.4079069999999998</c:v>
                </c:pt>
                <c:pt idx="5047">
                  <c:v>-2.3931239999999998</c:v>
                </c:pt>
                <c:pt idx="5048">
                  <c:v>-2.3770099999999998</c:v>
                </c:pt>
                <c:pt idx="5049">
                  <c:v>-2.3597649999999999</c:v>
                </c:pt>
                <c:pt idx="5050">
                  <c:v>-2.3415910000000002</c:v>
                </c:pt>
                <c:pt idx="5051">
                  <c:v>-2.3226930000000001</c:v>
                </c:pt>
                <c:pt idx="5052">
                  <c:v>-2.3032780000000002</c:v>
                </c:pt>
                <c:pt idx="5053">
                  <c:v>-2.2835519999999998</c:v>
                </c:pt>
                <c:pt idx="5054">
                  <c:v>-2.2637239999999998</c:v>
                </c:pt>
                <c:pt idx="5055">
                  <c:v>-2.2440020000000001</c:v>
                </c:pt>
                <c:pt idx="5056">
                  <c:v>-2.2245949999999999</c:v>
                </c:pt>
                <c:pt idx="5057">
                  <c:v>-2.2057120000000001</c:v>
                </c:pt>
                <c:pt idx="5058">
                  <c:v>-2.1875610000000001</c:v>
                </c:pt>
                <c:pt idx="5059">
                  <c:v>-2.1703480000000002</c:v>
                </c:pt>
                <c:pt idx="5060">
                  <c:v>-2.154277</c:v>
                </c:pt>
                <c:pt idx="5061">
                  <c:v>-2.1395460000000002</c:v>
                </c:pt>
                <c:pt idx="5062">
                  <c:v>-2.126344</c:v>
                </c:pt>
                <c:pt idx="5063">
                  <c:v>-2.1148500000000001</c:v>
                </c:pt>
                <c:pt idx="5064">
                  <c:v>-2.1052270000000002</c:v>
                </c:pt>
                <c:pt idx="5065">
                  <c:v>-2.09762</c:v>
                </c:pt>
                <c:pt idx="5066">
                  <c:v>-2.092152</c:v>
                </c:pt>
                <c:pt idx="5067">
                  <c:v>-2.0889199999999999</c:v>
                </c:pt>
                <c:pt idx="5068">
                  <c:v>-2.0879910000000002</c:v>
                </c:pt>
                <c:pt idx="5069">
                  <c:v>-2.089407</c:v>
                </c:pt>
                <c:pt idx="5070">
                  <c:v>-2.0931739999999999</c:v>
                </c:pt>
                <c:pt idx="5071">
                  <c:v>-2.099272</c:v>
                </c:pt>
                <c:pt idx="5072">
                  <c:v>-2.1076480000000002</c:v>
                </c:pt>
                <c:pt idx="5073">
                  <c:v>-2.1182210000000001</c:v>
                </c:pt>
                <c:pt idx="5074">
                  <c:v>-2.1308829999999999</c:v>
                </c:pt>
                <c:pt idx="5075">
                  <c:v>-2.1455009999999999</c:v>
                </c:pt>
                <c:pt idx="5076">
                  <c:v>-2.1619220000000001</c:v>
                </c:pt>
                <c:pt idx="5077">
                  <c:v>-2.1799770000000001</c:v>
                </c:pt>
                <c:pt idx="5078">
                  <c:v>-2.1994799999999999</c:v>
                </c:pt>
                <c:pt idx="5079">
                  <c:v>-2.2202329999999999</c:v>
                </c:pt>
                <c:pt idx="5080">
                  <c:v>-2.2420330000000002</c:v>
                </c:pt>
                <c:pt idx="5081">
                  <c:v>-2.2646649999999999</c:v>
                </c:pt>
                <c:pt idx="5082">
                  <c:v>-2.2879119999999999</c:v>
                </c:pt>
                <c:pt idx="5083">
                  <c:v>-2.311553</c:v>
                </c:pt>
                <c:pt idx="5084">
                  <c:v>-2.335359</c:v>
                </c:pt>
                <c:pt idx="5085">
                  <c:v>-2.359102</c:v>
                </c:pt>
                <c:pt idx="5086">
                  <c:v>-2.3825470000000002</c:v>
                </c:pt>
                <c:pt idx="5087">
                  <c:v>-2.4054570000000002</c:v>
                </c:pt>
                <c:pt idx="5088">
                  <c:v>-2.4275929999999999</c:v>
                </c:pt>
                <c:pt idx="5089">
                  <c:v>-2.448712</c:v>
                </c:pt>
                <c:pt idx="5090">
                  <c:v>-2.4685709999999998</c:v>
                </c:pt>
                <c:pt idx="5091">
                  <c:v>-2.4869289999999999</c:v>
                </c:pt>
                <c:pt idx="5092">
                  <c:v>-2.503546</c:v>
                </c:pt>
                <c:pt idx="5093">
                  <c:v>-2.5181870000000002</c:v>
                </c:pt>
                <c:pt idx="5094">
                  <c:v>-2.5306289999999998</c:v>
                </c:pt>
                <c:pt idx="5095">
                  <c:v>-2.5406620000000002</c:v>
                </c:pt>
                <c:pt idx="5096">
                  <c:v>-2.5480939999999999</c:v>
                </c:pt>
                <c:pt idx="5097">
                  <c:v>-2.5527570000000002</c:v>
                </c:pt>
                <c:pt idx="5098">
                  <c:v>-2.5545089999999999</c:v>
                </c:pt>
                <c:pt idx="5099">
                  <c:v>-2.553242</c:v>
                </c:pt>
                <c:pt idx="5100">
                  <c:v>-2.5488810000000002</c:v>
                </c:pt>
                <c:pt idx="5101">
                  <c:v>-2.5413890000000001</c:v>
                </c:pt>
                <c:pt idx="5102">
                  <c:v>-2.5307650000000002</c:v>
                </c:pt>
                <c:pt idx="5103">
                  <c:v>-2.517048</c:v>
                </c:pt>
                <c:pt idx="5104">
                  <c:v>-2.5003169999999999</c:v>
                </c:pt>
                <c:pt idx="5105">
                  <c:v>-2.480683</c:v>
                </c:pt>
                <c:pt idx="5106">
                  <c:v>-2.4582929999999998</c:v>
                </c:pt>
                <c:pt idx="5107">
                  <c:v>-2.4333239999999998</c:v>
                </c:pt>
                <c:pt idx="5108">
                  <c:v>-2.405977</c:v>
                </c:pt>
                <c:pt idx="5109">
                  <c:v>-2.3764759999999998</c:v>
                </c:pt>
                <c:pt idx="5110">
                  <c:v>-2.345062</c:v>
                </c:pt>
                <c:pt idx="5111">
                  <c:v>-2.3119869999999998</c:v>
                </c:pt>
                <c:pt idx="5112">
                  <c:v>-2.2775150000000002</c:v>
                </c:pt>
                <c:pt idx="5113">
                  <c:v>-2.2419190000000002</c:v>
                </c:pt>
                <c:pt idx="5114">
                  <c:v>-2.2054740000000002</c:v>
                </c:pt>
                <c:pt idx="5115">
                  <c:v>-2.1684619999999999</c:v>
                </c:pt>
                <c:pt idx="5116">
                  <c:v>-2.1311680000000002</c:v>
                </c:pt>
                <c:pt idx="5117">
                  <c:v>-2.0938780000000001</c:v>
                </c:pt>
                <c:pt idx="5118">
                  <c:v>-2.0568780000000002</c:v>
                </c:pt>
                <c:pt idx="5119">
                  <c:v>-2.0204569999999999</c:v>
                </c:pt>
                <c:pt idx="5120">
                  <c:v>-1.9849019999999999</c:v>
                </c:pt>
                <c:pt idx="5121">
                  <c:v>-1.9504950000000001</c:v>
                </c:pt>
                <c:pt idx="5122">
                  <c:v>-1.917516</c:v>
                </c:pt>
                <c:pt idx="5123">
                  <c:v>-1.886234</c:v>
                </c:pt>
                <c:pt idx="5124">
                  <c:v>-1.856908</c:v>
                </c:pt>
                <c:pt idx="5125">
                  <c:v>-1.8297760000000001</c:v>
                </c:pt>
                <c:pt idx="5126">
                  <c:v>-1.8050569999999999</c:v>
                </c:pt>
                <c:pt idx="5127">
                  <c:v>-1.782942</c:v>
                </c:pt>
                <c:pt idx="5128">
                  <c:v>-1.7635909999999999</c:v>
                </c:pt>
                <c:pt idx="5129">
                  <c:v>-1.7471270000000001</c:v>
                </c:pt>
                <c:pt idx="5130">
                  <c:v>-1.733638</c:v>
                </c:pt>
                <c:pt idx="5131">
                  <c:v>-1.7231669999999999</c:v>
                </c:pt>
                <c:pt idx="5132">
                  <c:v>-1.7157199999999999</c:v>
                </c:pt>
                <c:pt idx="5133">
                  <c:v>-1.7112609999999999</c:v>
                </c:pt>
                <c:pt idx="5134">
                  <c:v>-1.709716</c:v>
                </c:pt>
                <c:pt idx="5135">
                  <c:v>-1.7109760000000001</c:v>
                </c:pt>
                <c:pt idx="5136">
                  <c:v>-1.714901</c:v>
                </c:pt>
                <c:pt idx="5137">
                  <c:v>-1.7213210000000001</c:v>
                </c:pt>
                <c:pt idx="5138">
                  <c:v>-1.7300469999999999</c:v>
                </c:pt>
                <c:pt idx="5139">
                  <c:v>-1.7408680000000001</c:v>
                </c:pt>
                <c:pt idx="5140">
                  <c:v>-1.7535620000000001</c:v>
                </c:pt>
                <c:pt idx="5141">
                  <c:v>-1.7679</c:v>
                </c:pt>
                <c:pt idx="5142">
                  <c:v>-1.7836449999999999</c:v>
                </c:pt>
                <c:pt idx="5143">
                  <c:v>-1.800562</c:v>
                </c:pt>
                <c:pt idx="5144">
                  <c:v>-1.8184130000000001</c:v>
                </c:pt>
                <c:pt idx="5145">
                  <c:v>-1.836967</c:v>
                </c:pt>
                <c:pt idx="5146">
                  <c:v>-1.85599</c:v>
                </c:pt>
                <c:pt idx="5147">
                  <c:v>-1.875254</c:v>
                </c:pt>
                <c:pt idx="5148">
                  <c:v>-1.894533</c:v>
                </c:pt>
                <c:pt idx="5149">
                  <c:v>-1.9136029999999999</c:v>
                </c:pt>
                <c:pt idx="5150">
                  <c:v>-1.9322410000000001</c:v>
                </c:pt>
                <c:pt idx="5151">
                  <c:v>-1.9502299999999999</c:v>
                </c:pt>
                <c:pt idx="5152">
                  <c:v>-1.9673510000000001</c:v>
                </c:pt>
                <c:pt idx="5153">
                  <c:v>-1.9833909999999999</c:v>
                </c:pt>
                <c:pt idx="5154">
                  <c:v>-1.99814</c:v>
                </c:pt>
                <c:pt idx="5155">
                  <c:v>-2.0113919999999998</c:v>
                </c:pt>
                <c:pt idx="5156">
                  <c:v>-2.0229539999999999</c:v>
                </c:pt>
                <c:pt idx="5157">
                  <c:v>-2.0326409999999999</c:v>
                </c:pt>
                <c:pt idx="5158">
                  <c:v>-2.0402849999999999</c:v>
                </c:pt>
                <c:pt idx="5159">
                  <c:v>-2.0457360000000002</c:v>
                </c:pt>
                <c:pt idx="5160">
                  <c:v>-2.0488650000000002</c:v>
                </c:pt>
                <c:pt idx="5161">
                  <c:v>-2.0495700000000001</c:v>
                </c:pt>
                <c:pt idx="5162">
                  <c:v>-2.0477759999999998</c:v>
                </c:pt>
                <c:pt idx="5163">
                  <c:v>-2.0434399999999999</c:v>
                </c:pt>
                <c:pt idx="5164">
                  <c:v>-2.0365470000000001</c:v>
                </c:pt>
                <c:pt idx="5165">
                  <c:v>-2.0271159999999999</c:v>
                </c:pt>
                <c:pt idx="5166">
                  <c:v>-2.0151949999999998</c:v>
                </c:pt>
                <c:pt idx="5167">
                  <c:v>-2.000864</c:v>
                </c:pt>
                <c:pt idx="5168">
                  <c:v>-1.9842280000000001</c:v>
                </c:pt>
                <c:pt idx="5169">
                  <c:v>-1.965417</c:v>
                </c:pt>
                <c:pt idx="5170">
                  <c:v>-1.944585</c:v>
                </c:pt>
                <c:pt idx="5171">
                  <c:v>-1.9219010000000001</c:v>
                </c:pt>
                <c:pt idx="5172">
                  <c:v>-1.8975489999999999</c:v>
                </c:pt>
                <c:pt idx="5173">
                  <c:v>-1.871723</c:v>
                </c:pt>
                <c:pt idx="5174">
                  <c:v>-1.844625</c:v>
                </c:pt>
                <c:pt idx="5175">
                  <c:v>-1.8164629999999999</c:v>
                </c:pt>
                <c:pt idx="5176">
                  <c:v>-1.787447</c:v>
                </c:pt>
                <c:pt idx="5177">
                  <c:v>-1.75779</c:v>
                </c:pt>
                <c:pt idx="5178">
                  <c:v>-1.7277070000000001</c:v>
                </c:pt>
                <c:pt idx="5179">
                  <c:v>-1.6974130000000001</c:v>
                </c:pt>
                <c:pt idx="5180">
                  <c:v>-1.6671240000000001</c:v>
                </c:pt>
                <c:pt idx="5181">
                  <c:v>-1.637059</c:v>
                </c:pt>
                <c:pt idx="5182">
                  <c:v>-1.6074349999999999</c:v>
                </c:pt>
                <c:pt idx="5183">
                  <c:v>-1.578473</c:v>
                </c:pt>
                <c:pt idx="5184">
                  <c:v>-1.550392</c:v>
                </c:pt>
                <c:pt idx="5185">
                  <c:v>-1.5234129999999999</c:v>
                </c:pt>
                <c:pt idx="5186">
                  <c:v>-1.4977529999999999</c:v>
                </c:pt>
                <c:pt idx="5187">
                  <c:v>-1.4736229999999999</c:v>
                </c:pt>
                <c:pt idx="5188">
                  <c:v>-1.45123</c:v>
                </c:pt>
                <c:pt idx="5189">
                  <c:v>-1.4307669999999999</c:v>
                </c:pt>
                <c:pt idx="5190">
                  <c:v>-1.4124110000000001</c:v>
                </c:pt>
                <c:pt idx="5191">
                  <c:v>-1.3963209999999999</c:v>
                </c:pt>
                <c:pt idx="5192">
                  <c:v>-1.3826320000000001</c:v>
                </c:pt>
                <c:pt idx="5193">
                  <c:v>-1.3714500000000001</c:v>
                </c:pt>
                <c:pt idx="5194">
                  <c:v>-1.362852</c:v>
                </c:pt>
                <c:pt idx="5195">
                  <c:v>-1.3568830000000001</c:v>
                </c:pt>
                <c:pt idx="5196">
                  <c:v>-1.3535550000000001</c:v>
                </c:pt>
                <c:pt idx="5197">
                  <c:v>-1.3528450000000001</c:v>
                </c:pt>
                <c:pt idx="5198">
                  <c:v>-1.354698</c:v>
                </c:pt>
                <c:pt idx="5199">
                  <c:v>-1.359029</c:v>
                </c:pt>
                <c:pt idx="5200">
                  <c:v>-1.3657220000000001</c:v>
                </c:pt>
                <c:pt idx="5201">
                  <c:v>-1.3746370000000001</c:v>
                </c:pt>
                <c:pt idx="5202">
                  <c:v>-1.3856120000000001</c:v>
                </c:pt>
                <c:pt idx="5203">
                  <c:v>-1.3984669999999999</c:v>
                </c:pt>
                <c:pt idx="5204">
                  <c:v>-1.413008</c:v>
                </c:pt>
                <c:pt idx="5205">
                  <c:v>-1.4290290000000001</c:v>
                </c:pt>
                <c:pt idx="5206">
                  <c:v>-1.4463189999999999</c:v>
                </c:pt>
                <c:pt idx="5207">
                  <c:v>-1.4646589999999999</c:v>
                </c:pt>
                <c:pt idx="5208">
                  <c:v>-1.4838279999999999</c:v>
                </c:pt>
                <c:pt idx="5209">
                  <c:v>-1.5036039999999999</c:v>
                </c:pt>
                <c:pt idx="5210">
                  <c:v>-1.5237620000000001</c:v>
                </c:pt>
                <c:pt idx="5211">
                  <c:v>-1.5440769999999999</c:v>
                </c:pt>
                <c:pt idx="5212">
                  <c:v>-1.564325</c:v>
                </c:pt>
                <c:pt idx="5213">
                  <c:v>-1.5842799999999999</c:v>
                </c:pt>
                <c:pt idx="5214">
                  <c:v>-1.6037159999999999</c:v>
                </c:pt>
                <c:pt idx="5215">
                  <c:v>-1.622411</c:v>
                </c:pt>
                <c:pt idx="5216">
                  <c:v>-1.640144</c:v>
                </c:pt>
                <c:pt idx="5217">
                  <c:v>-1.656701</c:v>
                </c:pt>
                <c:pt idx="5218">
                  <c:v>-1.6718729999999999</c:v>
                </c:pt>
                <c:pt idx="5219">
                  <c:v>-1.685462</c:v>
                </c:pt>
                <c:pt idx="5220">
                  <c:v>-1.697282</c:v>
                </c:pt>
                <c:pt idx="5221">
                  <c:v>-1.707165</c:v>
                </c:pt>
                <c:pt idx="5222">
                  <c:v>-1.714963</c:v>
                </c:pt>
                <c:pt idx="5223">
                  <c:v>-1.7205550000000001</c:v>
                </c:pt>
                <c:pt idx="5224">
                  <c:v>-1.7238450000000001</c:v>
                </c:pt>
                <c:pt idx="5225">
                  <c:v>-1.7247650000000001</c:v>
                </c:pt>
                <c:pt idx="5226">
                  <c:v>-1.7232810000000001</c:v>
                </c:pt>
                <c:pt idx="5227">
                  <c:v>-1.719387</c:v>
                </c:pt>
                <c:pt idx="5228">
                  <c:v>-1.7131069999999999</c:v>
                </c:pt>
                <c:pt idx="5229">
                  <c:v>-1.7044980000000001</c:v>
                </c:pt>
                <c:pt idx="5230">
                  <c:v>-1.693643</c:v>
                </c:pt>
                <c:pt idx="5231">
                  <c:v>-1.6806509999999999</c:v>
                </c:pt>
                <c:pt idx="5232">
                  <c:v>-1.6656550000000001</c:v>
                </c:pt>
                <c:pt idx="5233">
                  <c:v>-1.6488080000000001</c:v>
                </c:pt>
                <c:pt idx="5234">
                  <c:v>-1.630277</c:v>
                </c:pt>
                <c:pt idx="5235">
                  <c:v>-1.6102460000000001</c:v>
                </c:pt>
                <c:pt idx="5236">
                  <c:v>-1.5889040000000001</c:v>
                </c:pt>
                <c:pt idx="5237">
                  <c:v>-1.566449</c:v>
                </c:pt>
                <c:pt idx="5238">
                  <c:v>-1.543086</c:v>
                </c:pt>
                <c:pt idx="5239">
                  <c:v>-1.519021</c:v>
                </c:pt>
                <c:pt idx="5240">
                  <c:v>-1.494461</c:v>
                </c:pt>
                <c:pt idx="5241">
                  <c:v>-1.469617</c:v>
                </c:pt>
                <c:pt idx="5242">
                  <c:v>-1.444698</c:v>
                </c:pt>
                <c:pt idx="5243">
                  <c:v>-1.419916</c:v>
                </c:pt>
                <c:pt idx="5244">
                  <c:v>-1.3954819999999999</c:v>
                </c:pt>
                <c:pt idx="5245">
                  <c:v>-1.37161</c:v>
                </c:pt>
                <c:pt idx="5246">
                  <c:v>-1.348511</c:v>
                </c:pt>
                <c:pt idx="5247">
                  <c:v>-1.326397</c:v>
                </c:pt>
                <c:pt idx="5248">
                  <c:v>-1.305477</c:v>
                </c:pt>
                <c:pt idx="5249">
                  <c:v>-1.285957</c:v>
                </c:pt>
                <c:pt idx="5250">
                  <c:v>-1.2680400000000001</c:v>
                </c:pt>
                <c:pt idx="5251">
                  <c:v>-1.2519180000000001</c:v>
                </c:pt>
                <c:pt idx="5252">
                  <c:v>-1.237773</c:v>
                </c:pt>
                <c:pt idx="5253">
                  <c:v>-1.2257720000000001</c:v>
                </c:pt>
                <c:pt idx="5254">
                  <c:v>-1.2160629999999999</c:v>
                </c:pt>
                <c:pt idx="5255">
                  <c:v>-1.208769</c:v>
                </c:pt>
                <c:pt idx="5256">
                  <c:v>-1.2039880000000001</c:v>
                </c:pt>
                <c:pt idx="5257">
                  <c:v>-1.2017899999999999</c:v>
                </c:pt>
                <c:pt idx="5258">
                  <c:v>-1.2022090000000001</c:v>
                </c:pt>
                <c:pt idx="5259">
                  <c:v>-1.205249</c:v>
                </c:pt>
                <c:pt idx="5260">
                  <c:v>-1.2108779999999999</c:v>
                </c:pt>
                <c:pt idx="5261">
                  <c:v>-1.2190289999999999</c:v>
                </c:pt>
                <c:pt idx="5262">
                  <c:v>-1.2296020000000001</c:v>
                </c:pt>
                <c:pt idx="5263">
                  <c:v>-1.2424679999999999</c:v>
                </c:pt>
                <c:pt idx="5264">
                  <c:v>-1.257466</c:v>
                </c:pt>
                <c:pt idx="5265">
                  <c:v>-1.2744150000000001</c:v>
                </c:pt>
                <c:pt idx="5266">
                  <c:v>-1.29311</c:v>
                </c:pt>
                <c:pt idx="5267">
                  <c:v>-1.313331</c:v>
                </c:pt>
                <c:pt idx="5268">
                  <c:v>-1.334846</c:v>
                </c:pt>
                <c:pt idx="5269">
                  <c:v>-1.3574090000000001</c:v>
                </c:pt>
                <c:pt idx="5270">
                  <c:v>-1.380768</c:v>
                </c:pt>
                <c:pt idx="5271">
                  <c:v>-1.404671</c:v>
                </c:pt>
                <c:pt idx="5272">
                  <c:v>-1.42886</c:v>
                </c:pt>
                <c:pt idx="5273">
                  <c:v>-1.4530749999999999</c:v>
                </c:pt>
                <c:pt idx="5274">
                  <c:v>-1.477055</c:v>
                </c:pt>
                <c:pt idx="5275">
                  <c:v>-1.500545</c:v>
                </c:pt>
                <c:pt idx="5276">
                  <c:v>-1.523288</c:v>
                </c:pt>
                <c:pt idx="5277">
                  <c:v>-1.5450379999999999</c:v>
                </c:pt>
                <c:pt idx="5278">
                  <c:v>-1.5655509999999999</c:v>
                </c:pt>
                <c:pt idx="5279">
                  <c:v>-1.5845929999999999</c:v>
                </c:pt>
                <c:pt idx="5280">
                  <c:v>-1.6019399999999999</c:v>
                </c:pt>
                <c:pt idx="5281">
                  <c:v>-1.617381</c:v>
                </c:pt>
                <c:pt idx="5282">
                  <c:v>-1.630722</c:v>
                </c:pt>
                <c:pt idx="5283">
                  <c:v>-1.6417919999999999</c:v>
                </c:pt>
                <c:pt idx="5284">
                  <c:v>-1.6504399999999999</c:v>
                </c:pt>
                <c:pt idx="5285">
                  <c:v>-1.6565430000000001</c:v>
                </c:pt>
                <c:pt idx="5286">
                  <c:v>-1.660007</c:v>
                </c:pt>
                <c:pt idx="5287">
                  <c:v>-1.660768</c:v>
                </c:pt>
                <c:pt idx="5288">
                  <c:v>-1.6587970000000001</c:v>
                </c:pt>
                <c:pt idx="5289">
                  <c:v>-1.6540950000000001</c:v>
                </c:pt>
                <c:pt idx="5290">
                  <c:v>-1.6466970000000001</c:v>
                </c:pt>
                <c:pt idx="5291">
                  <c:v>-1.6366700000000001</c:v>
                </c:pt>
                <c:pt idx="5292">
                  <c:v>-1.624107</c:v>
                </c:pt>
                <c:pt idx="5293">
                  <c:v>-1.609132</c:v>
                </c:pt>
                <c:pt idx="5294">
                  <c:v>-1.5918870000000001</c:v>
                </c:pt>
                <c:pt idx="5295">
                  <c:v>-1.5725359999999999</c:v>
                </c:pt>
                <c:pt idx="5296">
                  <c:v>-1.551258</c:v>
                </c:pt>
                <c:pt idx="5297">
                  <c:v>-1.528243</c:v>
                </c:pt>
                <c:pt idx="5298">
                  <c:v>-1.5036929999999999</c:v>
                </c:pt>
                <c:pt idx="5299">
                  <c:v>-1.477813</c:v>
                </c:pt>
                <c:pt idx="5300">
                  <c:v>-1.4508099999999999</c:v>
                </c:pt>
                <c:pt idx="5301">
                  <c:v>-1.4228940000000001</c:v>
                </c:pt>
                <c:pt idx="5302">
                  <c:v>-1.3942730000000001</c:v>
                </c:pt>
                <c:pt idx="5303">
                  <c:v>-1.3651549999999999</c:v>
                </c:pt>
                <c:pt idx="5304">
                  <c:v>-1.33575</c:v>
                </c:pt>
                <c:pt idx="5305">
                  <c:v>-1.3062670000000001</c:v>
                </c:pt>
                <c:pt idx="5306">
                  <c:v>-1.2769159999999999</c:v>
                </c:pt>
                <c:pt idx="5307">
                  <c:v>-1.247906</c:v>
                </c:pt>
                <c:pt idx="5308">
                  <c:v>-1.2194469999999999</c:v>
                </c:pt>
                <c:pt idx="5309">
                  <c:v>-1.1917530000000001</c:v>
                </c:pt>
                <c:pt idx="5310">
                  <c:v>-1.165036</c:v>
                </c:pt>
                <c:pt idx="5311">
                  <c:v>-1.139507</c:v>
                </c:pt>
                <c:pt idx="5312">
                  <c:v>-1.1153740000000001</c:v>
                </c:pt>
                <c:pt idx="5313">
                  <c:v>-1.0928389999999999</c:v>
                </c:pt>
                <c:pt idx="5314">
                  <c:v>-1.0720959999999999</c:v>
                </c:pt>
                <c:pt idx="5315">
                  <c:v>-1.0533269999999999</c:v>
                </c:pt>
                <c:pt idx="5316">
                  <c:v>-1.0366960000000001</c:v>
                </c:pt>
                <c:pt idx="5317">
                  <c:v>-1.0223500000000001</c:v>
                </c:pt>
                <c:pt idx="5318">
                  <c:v>-1.010408</c:v>
                </c:pt>
                <c:pt idx="5319">
                  <c:v>-1.000964</c:v>
                </c:pt>
                <c:pt idx="5320">
                  <c:v>-0.99408260000000004</c:v>
                </c:pt>
                <c:pt idx="5321">
                  <c:v>-0.98979620000000001</c:v>
                </c:pt>
                <c:pt idx="5322">
                  <c:v>-0.98810569999999998</c:v>
                </c:pt>
                <c:pt idx="5323">
                  <c:v>-0.98897939999999995</c:v>
                </c:pt>
                <c:pt idx="5324">
                  <c:v>-0.99235419999999996</c:v>
                </c:pt>
                <c:pt idx="5325">
                  <c:v>-0.99813660000000004</c:v>
                </c:pt>
                <c:pt idx="5326">
                  <c:v>-1.0062059999999999</c:v>
                </c:pt>
                <c:pt idx="5327">
                  <c:v>-1.016416</c:v>
                </c:pt>
                <c:pt idx="5328">
                  <c:v>-1.0286010000000001</c:v>
                </c:pt>
                <c:pt idx="5329">
                  <c:v>-1.042578</c:v>
                </c:pt>
                <c:pt idx="5330">
                  <c:v>-1.0581510000000001</c:v>
                </c:pt>
                <c:pt idx="5331">
                  <c:v>-1.0751139999999999</c:v>
                </c:pt>
                <c:pt idx="5332">
                  <c:v>-1.0932550000000001</c:v>
                </c:pt>
                <c:pt idx="5333">
                  <c:v>-1.1123540000000001</c:v>
                </c:pt>
                <c:pt idx="5334">
                  <c:v>-1.132188</c:v>
                </c:pt>
                <c:pt idx="5335">
                  <c:v>-1.1525319999999999</c:v>
                </c:pt>
                <c:pt idx="5336">
                  <c:v>-1.173162</c:v>
                </c:pt>
                <c:pt idx="5337">
                  <c:v>-1.1938500000000001</c:v>
                </c:pt>
                <c:pt idx="5338">
                  <c:v>-1.214364</c:v>
                </c:pt>
                <c:pt idx="5339">
                  <c:v>-1.2344740000000001</c:v>
                </c:pt>
                <c:pt idx="5340">
                  <c:v>-1.2539469999999999</c:v>
                </c:pt>
                <c:pt idx="5341">
                  <c:v>-1.272551</c:v>
                </c:pt>
                <c:pt idx="5342">
                  <c:v>-1.2900590000000001</c:v>
                </c:pt>
                <c:pt idx="5343">
                  <c:v>-1.306243</c:v>
                </c:pt>
                <c:pt idx="5344">
                  <c:v>-1.3208839999999999</c:v>
                </c:pt>
                <c:pt idx="5345">
                  <c:v>-1.3337699999999999</c:v>
                </c:pt>
                <c:pt idx="5346">
                  <c:v>-1.344706</c:v>
                </c:pt>
                <c:pt idx="5347">
                  <c:v>-1.35351</c:v>
                </c:pt>
                <c:pt idx="5348">
                  <c:v>-1.3600270000000001</c:v>
                </c:pt>
                <c:pt idx="5349">
                  <c:v>-1.364125</c:v>
                </c:pt>
                <c:pt idx="5350">
                  <c:v>-1.3657029999999999</c:v>
                </c:pt>
                <c:pt idx="5351">
                  <c:v>-1.3646879999999999</c:v>
                </c:pt>
                <c:pt idx="5352">
                  <c:v>-1.361046</c:v>
                </c:pt>
                <c:pt idx="5353">
                  <c:v>-1.3547750000000001</c:v>
                </c:pt>
                <c:pt idx="5354">
                  <c:v>-1.345909</c:v>
                </c:pt>
                <c:pt idx="5355">
                  <c:v>-1.3345149999999999</c:v>
                </c:pt>
                <c:pt idx="5356">
                  <c:v>-1.3206960000000001</c:v>
                </c:pt>
                <c:pt idx="5357">
                  <c:v>-1.3045800000000001</c:v>
                </c:pt>
                <c:pt idx="5358">
                  <c:v>-1.2863230000000001</c:v>
                </c:pt>
                <c:pt idx="5359">
                  <c:v>-1.2661020000000001</c:v>
                </c:pt>
                <c:pt idx="5360">
                  <c:v>-1.244108</c:v>
                </c:pt>
                <c:pt idx="5361">
                  <c:v>-1.220548</c:v>
                </c:pt>
                <c:pt idx="5362">
                  <c:v>-1.1956359999999999</c:v>
                </c:pt>
                <c:pt idx="5363">
                  <c:v>-1.1695930000000001</c:v>
                </c:pt>
                <c:pt idx="5364">
                  <c:v>-1.142641</c:v>
                </c:pt>
                <c:pt idx="5365">
                  <c:v>-1.1150059999999999</c:v>
                </c:pt>
                <c:pt idx="5366">
                  <c:v>-1.08691</c:v>
                </c:pt>
                <c:pt idx="5367">
                  <c:v>-1.058575</c:v>
                </c:pt>
                <c:pt idx="5368">
                  <c:v>-1.0302180000000001</c:v>
                </c:pt>
                <c:pt idx="5369">
                  <c:v>-1.0020579999999999</c:v>
                </c:pt>
                <c:pt idx="5370">
                  <c:v>-0.97430899999999998</c:v>
                </c:pt>
                <c:pt idx="5371">
                  <c:v>-0.94718179999999996</c:v>
                </c:pt>
                <c:pt idx="5372">
                  <c:v>-0.92088380000000003</c:v>
                </c:pt>
                <c:pt idx="5373">
                  <c:v>-0.89561950000000001</c:v>
                </c:pt>
                <c:pt idx="5374">
                  <c:v>-0.87158880000000005</c:v>
                </c:pt>
                <c:pt idx="5375">
                  <c:v>-0.8489854</c:v>
                </c:pt>
                <c:pt idx="5376">
                  <c:v>-0.82799449999999997</c:v>
                </c:pt>
                <c:pt idx="5377">
                  <c:v>-0.80879069999999997</c:v>
                </c:pt>
                <c:pt idx="5378">
                  <c:v>-0.79153439999999997</c:v>
                </c:pt>
                <c:pt idx="5379">
                  <c:v>-0.77636899999999998</c:v>
                </c:pt>
                <c:pt idx="5380">
                  <c:v>-0.76341740000000002</c:v>
                </c:pt>
                <c:pt idx="5381">
                  <c:v>-0.75277930000000004</c:v>
                </c:pt>
                <c:pt idx="5382">
                  <c:v>-0.74452879999999999</c:v>
                </c:pt>
                <c:pt idx="5383">
                  <c:v>-0.73871149999999997</c:v>
                </c:pt>
                <c:pt idx="5384">
                  <c:v>-0.73534370000000004</c:v>
                </c:pt>
                <c:pt idx="5385">
                  <c:v>-0.73441149999999999</c:v>
                </c:pt>
                <c:pt idx="5386">
                  <c:v>-0.73587069999999999</c:v>
                </c:pt>
                <c:pt idx="5387">
                  <c:v>-0.73964770000000002</c:v>
                </c:pt>
                <c:pt idx="5388">
                  <c:v>-0.74564019999999998</c:v>
                </c:pt>
                <c:pt idx="5389">
                  <c:v>-0.75372070000000002</c:v>
                </c:pt>
                <c:pt idx="5390">
                  <c:v>-0.76373880000000005</c:v>
                </c:pt>
                <c:pt idx="5391">
                  <c:v>-0.77552460000000001</c:v>
                </c:pt>
                <c:pt idx="5392">
                  <c:v>-0.78889299999999996</c:v>
                </c:pt>
                <c:pt idx="5393">
                  <c:v>-0.80364670000000005</c:v>
                </c:pt>
                <c:pt idx="5394">
                  <c:v>-0.81957999999999998</c:v>
                </c:pt>
                <c:pt idx="5395">
                  <c:v>-0.83648230000000001</c:v>
                </c:pt>
                <c:pt idx="5396">
                  <c:v>-0.85414009999999996</c:v>
                </c:pt>
                <c:pt idx="5397">
                  <c:v>-0.87233640000000001</c:v>
                </c:pt>
                <c:pt idx="5398">
                  <c:v>-0.89085250000000005</c:v>
                </c:pt>
                <c:pt idx="5399">
                  <c:v>-0.90946979999999999</c:v>
                </c:pt>
                <c:pt idx="5400">
                  <c:v>-0.92796959999999995</c:v>
                </c:pt>
                <c:pt idx="5401">
                  <c:v>-0.94613320000000001</c:v>
                </c:pt>
                <c:pt idx="5402">
                  <c:v>-0.96374099999999996</c:v>
                </c:pt>
                <c:pt idx="5403">
                  <c:v>-0.9805722</c:v>
                </c:pt>
                <c:pt idx="5404">
                  <c:v>-0.99640589999999996</c:v>
                </c:pt>
                <c:pt idx="5405">
                  <c:v>-1.0110220000000001</c:v>
                </c:pt>
                <c:pt idx="5406">
                  <c:v>-1.024205</c:v>
                </c:pt>
                <c:pt idx="5407">
                  <c:v>-1.0357430000000001</c:v>
                </c:pt>
                <c:pt idx="5408">
                  <c:v>-1.0454330000000001</c:v>
                </c:pt>
                <c:pt idx="5409">
                  <c:v>-1.053085</c:v>
                </c:pt>
                <c:pt idx="5410">
                  <c:v>-1.058524</c:v>
                </c:pt>
                <c:pt idx="5411">
                  <c:v>-1.0615950000000001</c:v>
                </c:pt>
                <c:pt idx="5412">
                  <c:v>-1.062171</c:v>
                </c:pt>
                <c:pt idx="5413">
                  <c:v>-1.0601499999999999</c:v>
                </c:pt>
                <c:pt idx="5414">
                  <c:v>-1.055464</c:v>
                </c:pt>
                <c:pt idx="5415">
                  <c:v>-1.0480769999999999</c:v>
                </c:pt>
                <c:pt idx="5416">
                  <c:v>-1.03799</c:v>
                </c:pt>
                <c:pt idx="5417">
                  <c:v>-1.025236</c:v>
                </c:pt>
                <c:pt idx="5418">
                  <c:v>-1.0098879999999999</c:v>
                </c:pt>
                <c:pt idx="5419">
                  <c:v>-0.99204919999999996</c:v>
                </c:pt>
                <c:pt idx="5420">
                  <c:v>-0.97185580000000005</c:v>
                </c:pt>
                <c:pt idx="5421">
                  <c:v>-0.94947269999999995</c:v>
                </c:pt>
                <c:pt idx="5422">
                  <c:v>-0.92508979999999996</c:v>
                </c:pt>
                <c:pt idx="5423">
                  <c:v>-0.89891730000000003</c:v>
                </c:pt>
                <c:pt idx="5424">
                  <c:v>-0.87118099999999998</c:v>
                </c:pt>
                <c:pt idx="5425">
                  <c:v>-0.84211849999999999</c:v>
                </c:pt>
                <c:pt idx="5426">
                  <c:v>-0.81197549999999996</c:v>
                </c:pt>
                <c:pt idx="5427">
                  <c:v>-0.78100380000000003</c:v>
                </c:pt>
                <c:pt idx="5428">
                  <c:v>-0.74945759999999995</c:v>
                </c:pt>
                <c:pt idx="5429">
                  <c:v>-0.71759340000000005</c:v>
                </c:pt>
                <c:pt idx="5430">
                  <c:v>-0.68566850000000001</c:v>
                </c:pt>
                <c:pt idx="5431">
                  <c:v>-0.65393979999999996</c:v>
                </c:pt>
                <c:pt idx="5432">
                  <c:v>-0.62266339999999998</c:v>
                </c:pt>
                <c:pt idx="5433">
                  <c:v>-0.59209489999999998</c:v>
                </c:pt>
                <c:pt idx="5434">
                  <c:v>-0.56248790000000004</c:v>
                </c:pt>
                <c:pt idx="5435">
                  <c:v>-0.53409280000000003</c:v>
                </c:pt>
                <c:pt idx="5436">
                  <c:v>-0.50715460000000001</c:v>
                </c:pt>
                <c:pt idx="5437">
                  <c:v>-0.48191099999999998</c:v>
                </c:pt>
                <c:pt idx="5438">
                  <c:v>-0.45858989999999999</c:v>
                </c:pt>
                <c:pt idx="5439">
                  <c:v>-0.43740669999999998</c:v>
                </c:pt>
                <c:pt idx="5440">
                  <c:v>-0.4185603</c:v>
                </c:pt>
                <c:pt idx="5441">
                  <c:v>-0.40222869999999999</c:v>
                </c:pt>
                <c:pt idx="5442">
                  <c:v>-0.38856540000000001</c:v>
                </c:pt>
                <c:pt idx="5443">
                  <c:v>-0.37769530000000001</c:v>
                </c:pt>
                <c:pt idx="5444">
                  <c:v>-0.36971209999999999</c:v>
                </c:pt>
                <c:pt idx="5445">
                  <c:v>-0.3646761</c:v>
                </c:pt>
                <c:pt idx="5446">
                  <c:v>-0.36261290000000002</c:v>
                </c:pt>
                <c:pt idx="5447">
                  <c:v>-0.36351319999999998</c:v>
                </c:pt>
                <c:pt idx="5448">
                  <c:v>-0.36733329999999997</c:v>
                </c:pt>
                <c:pt idx="5449">
                  <c:v>-0.37399670000000002</c:v>
                </c:pt>
                <c:pt idx="5450">
                  <c:v>-0.38339620000000002</c:v>
                </c:pt>
                <c:pt idx="5451">
                  <c:v>-0.39539659999999999</c:v>
                </c:pt>
                <c:pt idx="5452">
                  <c:v>-0.40983750000000002</c:v>
                </c:pt>
                <c:pt idx="5453">
                  <c:v>-0.42653819999999998</c:v>
                </c:pt>
                <c:pt idx="5454">
                  <c:v>-0.4453009</c:v>
                </c:pt>
                <c:pt idx="5455">
                  <c:v>-0.46591480000000002</c:v>
                </c:pt>
                <c:pt idx="5456">
                  <c:v>-0.48815799999999998</c:v>
                </c:pt>
                <c:pt idx="5457">
                  <c:v>-0.51180079999999994</c:v>
                </c:pt>
                <c:pt idx="5458">
                  <c:v>-0.53660750000000002</c:v>
                </c:pt>
                <c:pt idx="5459">
                  <c:v>-0.56233940000000004</c:v>
                </c:pt>
                <c:pt idx="5460">
                  <c:v>-0.58875639999999996</c:v>
                </c:pt>
                <c:pt idx="5461">
                  <c:v>-0.61561739999999998</c:v>
                </c:pt>
                <c:pt idx="5462">
                  <c:v>-0.6426809</c:v>
                </c:pt>
                <c:pt idx="5463">
                  <c:v>-0.66970410000000002</c:v>
                </c:pt>
                <c:pt idx="5464">
                  <c:v>-0.69644419999999996</c:v>
                </c:pt>
                <c:pt idx="5465">
                  <c:v>-0.72266140000000001</c:v>
                </c:pt>
                <c:pt idx="5466">
                  <c:v>-0.74811930000000004</c:v>
                </c:pt>
                <c:pt idx="5467">
                  <c:v>-0.77258629999999995</c:v>
                </c:pt>
                <c:pt idx="5468">
                  <c:v>-0.7958364</c:v>
                </c:pt>
                <c:pt idx="5469">
                  <c:v>-0.81765109999999996</c:v>
                </c:pt>
                <c:pt idx="5470">
                  <c:v>-0.83782319999999999</c:v>
                </c:pt>
                <c:pt idx="5471">
                  <c:v>-0.85616029999999999</c:v>
                </c:pt>
                <c:pt idx="5472">
                  <c:v>-0.87248800000000004</c:v>
                </c:pt>
                <c:pt idx="5473">
                  <c:v>-0.88665360000000004</c:v>
                </c:pt>
                <c:pt idx="5474">
                  <c:v>-0.89852889999999996</c:v>
                </c:pt>
                <c:pt idx="5475">
                  <c:v>-0.90801279999999995</c:v>
                </c:pt>
                <c:pt idx="5476">
                  <c:v>-0.9150334</c:v>
                </c:pt>
                <c:pt idx="5477">
                  <c:v>-0.91954970000000003</c:v>
                </c:pt>
                <c:pt idx="5478">
                  <c:v>-0.92155220000000004</c:v>
                </c:pt>
                <c:pt idx="5479">
                  <c:v>-0.9210623</c:v>
                </c:pt>
                <c:pt idx="5480">
                  <c:v>-0.91813129999999998</c:v>
                </c:pt>
                <c:pt idx="5481">
                  <c:v>-0.91283910000000001</c:v>
                </c:pt>
                <c:pt idx="5482">
                  <c:v>-0.90529119999999996</c:v>
                </c:pt>
                <c:pt idx="5483">
                  <c:v>-0.89561619999999997</c:v>
                </c:pt>
                <c:pt idx="5484">
                  <c:v>-0.88396180000000002</c:v>
                </c:pt>
                <c:pt idx="5485">
                  <c:v>-0.87049169999999998</c:v>
                </c:pt>
                <c:pt idx="5486">
                  <c:v>-0.85538199999999998</c:v>
                </c:pt>
                <c:pt idx="5487">
                  <c:v>-0.83881969999999995</c:v>
                </c:pt>
                <c:pt idx="5488">
                  <c:v>-0.82099840000000002</c:v>
                </c:pt>
                <c:pt idx="5489">
                  <c:v>-0.80211580000000005</c:v>
                </c:pt>
                <c:pt idx="5490">
                  <c:v>-0.7823717</c:v>
                </c:pt>
                <c:pt idx="5491">
                  <c:v>-0.76196779999999997</c:v>
                </c:pt>
                <c:pt idx="5492">
                  <c:v>-0.74110679999999995</c:v>
                </c:pt>
                <c:pt idx="5493">
                  <c:v>-0.71999250000000004</c:v>
                </c:pt>
                <c:pt idx="5494">
                  <c:v>-0.69882820000000001</c:v>
                </c:pt>
                <c:pt idx="5495">
                  <c:v>-0.67781559999999996</c:v>
                </c:pt>
                <c:pt idx="5496">
                  <c:v>-0.65715429999999997</c:v>
                </c:pt>
                <c:pt idx="5497">
                  <c:v>-0.63704240000000001</c:v>
                </c:pt>
                <c:pt idx="5498">
                  <c:v>-0.61767530000000004</c:v>
                </c:pt>
                <c:pt idx="5499">
                  <c:v>-0.59924509999999998</c:v>
                </c:pt>
                <c:pt idx="5500">
                  <c:v>-0.58193740000000005</c:v>
                </c:pt>
                <c:pt idx="5501">
                  <c:v>-0.56592849999999995</c:v>
                </c:pt>
                <c:pt idx="5502">
                  <c:v>-0.55138319999999996</c:v>
                </c:pt>
                <c:pt idx="5503">
                  <c:v>-0.53845160000000003</c:v>
                </c:pt>
                <c:pt idx="5504">
                  <c:v>-0.52726669999999998</c:v>
                </c:pt>
                <c:pt idx="5505">
                  <c:v>-0.51794119999999999</c:v>
                </c:pt>
                <c:pt idx="5506">
                  <c:v>-0.51056420000000002</c:v>
                </c:pt>
                <c:pt idx="5507">
                  <c:v>-0.50519879999999995</c:v>
                </c:pt>
                <c:pt idx="5508">
                  <c:v>-0.50188060000000001</c:v>
                </c:pt>
                <c:pt idx="5509">
                  <c:v>-0.50061770000000005</c:v>
                </c:pt>
                <c:pt idx="5510">
                  <c:v>-0.50139020000000001</c:v>
                </c:pt>
                <c:pt idx="5511">
                  <c:v>-0.50415140000000003</c:v>
                </c:pt>
                <c:pt idx="5512">
                  <c:v>-0.50882919999999998</c:v>
                </c:pt>
                <c:pt idx="5513">
                  <c:v>-0.51532869999999997</c:v>
                </c:pt>
                <c:pt idx="5514">
                  <c:v>-0.52353490000000003</c:v>
                </c:pt>
                <c:pt idx="5515">
                  <c:v>-0.53331510000000004</c:v>
                </c:pt>
                <c:pt idx="5516">
                  <c:v>-0.54452160000000005</c:v>
                </c:pt>
                <c:pt idx="5517">
                  <c:v>-0.55699569999999998</c:v>
                </c:pt>
                <c:pt idx="5518">
                  <c:v>-0.57057080000000004</c:v>
                </c:pt>
                <c:pt idx="5519">
                  <c:v>-0.58507710000000002</c:v>
                </c:pt>
                <c:pt idx="5520">
                  <c:v>-0.60034180000000004</c:v>
                </c:pt>
                <c:pt idx="5521">
                  <c:v>-0.61619020000000002</c:v>
                </c:pt>
                <c:pt idx="5522">
                  <c:v>-0.63244560000000005</c:v>
                </c:pt>
                <c:pt idx="5523">
                  <c:v>-0.64893129999999999</c:v>
                </c:pt>
                <c:pt idx="5524">
                  <c:v>-0.66547160000000005</c:v>
                </c:pt>
                <c:pt idx="5525">
                  <c:v>-0.68189180000000005</c:v>
                </c:pt>
                <c:pt idx="5526">
                  <c:v>-0.6980172</c:v>
                </c:pt>
                <c:pt idx="5527">
                  <c:v>-0.7136709</c:v>
                </c:pt>
                <c:pt idx="5528">
                  <c:v>-0.72867300000000002</c:v>
                </c:pt>
                <c:pt idx="5529">
                  <c:v>-0.74284170000000005</c:v>
                </c:pt>
                <c:pt idx="5530">
                  <c:v>-0.7559941</c:v>
                </c:pt>
                <c:pt idx="5531">
                  <c:v>-0.76794609999999996</c:v>
                </c:pt>
                <c:pt idx="5532">
                  <c:v>-0.77851300000000001</c:v>
                </c:pt>
                <c:pt idx="5533">
                  <c:v>-0.78751020000000005</c:v>
                </c:pt>
                <c:pt idx="5534">
                  <c:v>-0.79475519999999999</c:v>
                </c:pt>
                <c:pt idx="5535">
                  <c:v>-0.80007130000000004</c:v>
                </c:pt>
                <c:pt idx="5536">
                  <c:v>-0.8032918</c:v>
                </c:pt>
                <c:pt idx="5537">
                  <c:v>-0.80426359999999997</c:v>
                </c:pt>
                <c:pt idx="5538">
                  <c:v>-0.8028518</c:v>
                </c:pt>
                <c:pt idx="5539">
                  <c:v>-0.7989425</c:v>
                </c:pt>
                <c:pt idx="5540">
                  <c:v>-0.79244689999999995</c:v>
                </c:pt>
                <c:pt idx="5541">
                  <c:v>-0.78330429999999995</c:v>
                </c:pt>
                <c:pt idx="5542">
                  <c:v>-0.77148519999999998</c:v>
                </c:pt>
                <c:pt idx="5543">
                  <c:v>-0.75699280000000002</c:v>
                </c:pt>
                <c:pt idx="5544">
                  <c:v>-0.73986459999999998</c:v>
                </c:pt>
                <c:pt idx="5545">
                  <c:v>-0.72017200000000003</c:v>
                </c:pt>
                <c:pt idx="5546">
                  <c:v>-0.69802070000000005</c:v>
                </c:pt>
                <c:pt idx="5547">
                  <c:v>-0.67354729999999996</c:v>
                </c:pt>
                <c:pt idx="5548">
                  <c:v>-0.64691609999999999</c:v>
                </c:pt>
                <c:pt idx="5549">
                  <c:v>-0.61831510000000001</c:v>
                </c:pt>
                <c:pt idx="5550">
                  <c:v>-0.58795370000000002</c:v>
                </c:pt>
                <c:pt idx="5551">
                  <c:v>-0.55606080000000002</c:v>
                </c:pt>
                <c:pt idx="5552">
                  <c:v>-0.52288159999999995</c:v>
                </c:pt>
                <c:pt idx="5553">
                  <c:v>-0.48867379999999999</c:v>
                </c:pt>
                <c:pt idx="5554">
                  <c:v>-0.45370389999999999</c:v>
                </c:pt>
                <c:pt idx="5555">
                  <c:v>-0.41824670000000003</c:v>
                </c:pt>
                <c:pt idx="5556">
                  <c:v>-0.38258540000000002</c:v>
                </c:pt>
                <c:pt idx="5557">
                  <c:v>-0.34701189999999998</c:v>
                </c:pt>
                <c:pt idx="5558">
                  <c:v>-0.31182660000000001</c:v>
                </c:pt>
                <c:pt idx="5559">
                  <c:v>-0.27733639999999998</c:v>
                </c:pt>
                <c:pt idx="5560">
                  <c:v>-0.24385319999999999</c:v>
                </c:pt>
                <c:pt idx="5561">
                  <c:v>-0.2116915</c:v>
                </c:pt>
                <c:pt idx="5562">
                  <c:v>-0.1811673</c:v>
                </c:pt>
                <c:pt idx="5563">
                  <c:v>-0.1525968</c:v>
                </c:pt>
                <c:pt idx="5564">
                  <c:v>-0.12629270000000001</c:v>
                </c:pt>
                <c:pt idx="5565">
                  <c:v>-0.1025602</c:v>
                </c:pt>
                <c:pt idx="5566">
                  <c:v>-8.1691970000000003E-2</c:v>
                </c:pt>
                <c:pt idx="5567">
                  <c:v>-6.3962190000000002E-2</c:v>
                </c:pt>
                <c:pt idx="5568">
                  <c:v>-4.9622060000000003E-2</c:v>
                </c:pt>
                <c:pt idx="5569">
                  <c:v>-3.8895300000000001E-2</c:v>
                </c:pt>
                <c:pt idx="5570">
                  <c:v>-3.1973870000000001E-2</c:v>
                </c:pt>
                <c:pt idx="5571">
                  <c:v>-2.9014189999999999E-2</c:v>
                </c:pt>
                <c:pt idx="5572">
                  <c:v>-3.0134080000000001E-2</c:v>
                </c:pt>
                <c:pt idx="5573">
                  <c:v>-3.541093E-2</c:v>
                </c:pt>
                <c:pt idx="5574">
                  <c:v>-4.4881079999999997E-2</c:v>
                </c:pt>
                <c:pt idx="5575">
                  <c:v>-5.8540160000000001E-2</c:v>
                </c:pt>
                <c:pt idx="5576">
                  <c:v>-7.6344540000000002E-2</c:v>
                </c:pt>
                <c:pt idx="5577">
                  <c:v>-9.8214070000000001E-2</c:v>
                </c:pt>
                <c:pt idx="5578">
                  <c:v>-0.1240364</c:v>
                </c:pt>
                <c:pt idx="5579">
                  <c:v>-0.1536719</c:v>
                </c:pt>
                <c:pt idx="5580">
                  <c:v>-0.1869576</c:v>
                </c:pt>
                <c:pt idx="5581">
                  <c:v>-0.22371189999999999</c:v>
                </c:pt>
                <c:pt idx="5582">
                  <c:v>-0.26373780000000002</c:v>
                </c:pt>
                <c:pt idx="5583">
                  <c:v>-0.30682609999999999</c:v>
                </c:pt>
                <c:pt idx="5584">
                  <c:v>-0.3527576</c:v>
                </c:pt>
                <c:pt idx="5585">
                  <c:v>-0.40130310000000002</c:v>
                </c:pt>
                <c:pt idx="5586">
                  <c:v>-0.45222059999999997</c:v>
                </c:pt>
                <c:pt idx="5587">
                  <c:v>-0.50525039999999999</c:v>
                </c:pt>
                <c:pt idx="5588">
                  <c:v>-0.56010930000000003</c:v>
                </c:pt>
                <c:pt idx="5589">
                  <c:v>-0.61648250000000004</c:v>
                </c:pt>
                <c:pt idx="5590">
                  <c:v>-0.67401339999999998</c:v>
                </c:pt>
                <c:pt idx="5591">
                  <c:v>-0.73228990000000005</c:v>
                </c:pt>
                <c:pt idx="5592">
                  <c:v>-0.79082920000000001</c:v>
                </c:pt>
                <c:pt idx="5593">
                  <c:v>-0.84906230000000005</c:v>
                </c:pt>
                <c:pt idx="5594">
                  <c:v>-0.90631850000000003</c:v>
                </c:pt>
                <c:pt idx="5595">
                  <c:v>-0.96181090000000002</c:v>
                </c:pt>
                <c:pt idx="5596">
                  <c:v>-1.014626</c:v>
                </c:pt>
                <c:pt idx="5597">
                  <c:v>-1.063715</c:v>
                </c:pt>
                <c:pt idx="5598">
                  <c:v>-1.1078939999999999</c:v>
                </c:pt>
                <c:pt idx="5599">
                  <c:v>-1.145845</c:v>
                </c:pt>
                <c:pt idx="5600">
                  <c:v>-1.1761299999999999</c:v>
                </c:pt>
                <c:pt idx="5601">
                  <c:v>-1.1972020000000001</c:v>
                </c:pt>
                <c:pt idx="5602">
                  <c:v>-1.207433</c:v>
                </c:pt>
                <c:pt idx="5603">
                  <c:v>-1.2051339999999999</c:v>
                </c:pt>
                <c:pt idx="5604">
                  <c:v>-1.18859</c:v>
                </c:pt>
                <c:pt idx="5605">
                  <c:v>-1.1560839999999999</c:v>
                </c:pt>
                <c:pt idx="5606">
                  <c:v>-1.1059399999999999</c:v>
                </c:pt>
                <c:pt idx="5607">
                  <c:v>-1.036545</c:v>
                </c:pt>
                <c:pt idx="5608">
                  <c:v>-0.94638789999999995</c:v>
                </c:pt>
                <c:pt idx="5609">
                  <c:v>-0.83408479999999996</c:v>
                </c:pt>
                <c:pt idx="5610">
                  <c:v>-0.69840389999999997</c:v>
                </c:pt>
                <c:pt idx="5611">
                  <c:v>-0.53828529999999997</c:v>
                </c:pt>
                <c:pt idx="5612">
                  <c:v>-0.35285569999999999</c:v>
                </c:pt>
                <c:pt idx="5613">
                  <c:v>-0.1414359</c:v>
                </c:pt>
                <c:pt idx="5614">
                  <c:v>9.6454390000000001E-2</c:v>
                </c:pt>
                <c:pt idx="5615">
                  <c:v>0.36109479999999999</c:v>
                </c:pt>
                <c:pt idx="5616">
                  <c:v>0.65256670000000006</c:v>
                </c:pt>
                <c:pt idx="5617">
                  <c:v>0.9707576</c:v>
                </c:pt>
                <c:pt idx="5618">
                  <c:v>1.315367</c:v>
                </c:pt>
                <c:pt idx="5619">
                  <c:v>1.68591</c:v>
                </c:pt>
                <c:pt idx="5620">
                  <c:v>2.0817239999999999</c:v>
                </c:pt>
                <c:pt idx="5621">
                  <c:v>2.5019670000000001</c:v>
                </c:pt>
                <c:pt idx="5622">
                  <c:v>2.9456169999999999</c:v>
                </c:pt>
                <c:pt idx="5623">
                  <c:v>3.4114710000000001</c:v>
                </c:pt>
                <c:pt idx="5624">
                  <c:v>3.898139</c:v>
                </c:pt>
                <c:pt idx="5625">
                  <c:v>4.4040410000000003</c:v>
                </c:pt>
                <c:pt idx="5626">
                  <c:v>4.9274060000000004</c:v>
                </c:pt>
                <c:pt idx="5627">
                  <c:v>5.4662689999999996</c:v>
                </c:pt>
                <c:pt idx="5628">
                  <c:v>6.0184790000000001</c:v>
                </c:pt>
                <c:pt idx="5629">
                  <c:v>6.5817030000000001</c:v>
                </c:pt>
                <c:pt idx="5630">
                  <c:v>7.1534409999999999</c:v>
                </c:pt>
                <c:pt idx="5631">
                  <c:v>7.7310480000000004</c:v>
                </c:pt>
                <c:pt idx="5632">
                  <c:v>8.3117579999999993</c:v>
                </c:pt>
                <c:pt idx="5633">
                  <c:v>8.8927119999999995</c:v>
                </c:pt>
                <c:pt idx="5634">
                  <c:v>9.4709959999999995</c:v>
                </c:pt>
                <c:pt idx="5635">
                  <c:v>10.043670000000001</c:v>
                </c:pt>
                <c:pt idx="5636">
                  <c:v>10.607810000000001</c:v>
                </c:pt>
                <c:pt idx="5637">
                  <c:v>11.160550000000001</c:v>
                </c:pt>
                <c:pt idx="5638">
                  <c:v>11.6991</c:v>
                </c:pt>
                <c:pt idx="5639">
                  <c:v>12.22081</c:v>
                </c:pt>
                <c:pt idx="5640">
                  <c:v>12.72317</c:v>
                </c:pt>
                <c:pt idx="5641">
                  <c:v>13.203849999999999</c:v>
                </c:pt>
                <c:pt idx="5642">
                  <c:v>13.66075</c:v>
                </c:pt>
                <c:pt idx="5643">
                  <c:v>14.09197</c:v>
                </c:pt>
                <c:pt idx="5644">
                  <c:v>14.49588</c:v>
                </c:pt>
                <c:pt idx="5645">
                  <c:v>14.87105</c:v>
                </c:pt>
                <c:pt idx="5646">
                  <c:v>15.21637</c:v>
                </c:pt>
                <c:pt idx="5647">
                  <c:v>15.53093</c:v>
                </c:pt>
                <c:pt idx="5648">
                  <c:v>15.814120000000001</c:v>
                </c:pt>
                <c:pt idx="5649">
                  <c:v>16.065560000000001</c:v>
                </c:pt>
                <c:pt idx="5650">
                  <c:v>16.285150000000002</c:v>
                </c:pt>
                <c:pt idx="5651">
                  <c:v>16.472989999999999</c:v>
                </c:pt>
                <c:pt idx="5652">
                  <c:v>16.629449999999999</c:v>
                </c:pt>
                <c:pt idx="5653">
                  <c:v>16.755099999999999</c:v>
                </c:pt>
                <c:pt idx="5654">
                  <c:v>16.85069</c:v>
                </c:pt>
                <c:pt idx="5655">
                  <c:v>16.917179999999998</c:v>
                </c:pt>
                <c:pt idx="5656">
                  <c:v>16.955680000000001</c:v>
                </c:pt>
                <c:pt idx="5657">
                  <c:v>16.967420000000001</c:v>
                </c:pt>
                <c:pt idx="5658">
                  <c:v>16.953769999999999</c:v>
                </c:pt>
                <c:pt idx="5659">
                  <c:v>16.916149999999998</c:v>
                </c:pt>
                <c:pt idx="5660">
                  <c:v>16.856079999999999</c:v>
                </c:pt>
                <c:pt idx="5661">
                  <c:v>16.775110000000002</c:v>
                </c:pt>
                <c:pt idx="5662">
                  <c:v>16.67483</c:v>
                </c:pt>
                <c:pt idx="5663">
                  <c:v>16.556809999999999</c:v>
                </c:pt>
                <c:pt idx="5664">
                  <c:v>16.422650000000001</c:v>
                </c:pt>
                <c:pt idx="5665">
                  <c:v>16.273900000000001</c:v>
                </c:pt>
                <c:pt idx="5666">
                  <c:v>16.112130000000001</c:v>
                </c:pt>
                <c:pt idx="5667">
                  <c:v>15.938840000000001</c:v>
                </c:pt>
                <c:pt idx="5668">
                  <c:v>15.755509999999999</c:v>
                </c:pt>
                <c:pt idx="5669">
                  <c:v>15.56358</c:v>
                </c:pt>
                <c:pt idx="5670">
                  <c:v>15.36444</c:v>
                </c:pt>
                <c:pt idx="5671">
                  <c:v>15.15944</c:v>
                </c:pt>
                <c:pt idx="5672">
                  <c:v>14.949909999999999</c:v>
                </c:pt>
                <c:pt idx="5673">
                  <c:v>14.73709</c:v>
                </c:pt>
                <c:pt idx="5674">
                  <c:v>14.52219</c:v>
                </c:pt>
                <c:pt idx="5675">
                  <c:v>14.306380000000001</c:v>
                </c:pt>
                <c:pt idx="5676">
                  <c:v>14.09074</c:v>
                </c:pt>
                <c:pt idx="5677">
                  <c:v>13.876300000000001</c:v>
                </c:pt>
                <c:pt idx="5678">
                  <c:v>13.664009999999999</c:v>
                </c:pt>
                <c:pt idx="5679">
                  <c:v>13.454750000000001</c:v>
                </c:pt>
                <c:pt idx="5680">
                  <c:v>13.2493</c:v>
                </c:pt>
                <c:pt idx="5681">
                  <c:v>13.048349999999999</c:v>
                </c:pt>
                <c:pt idx="5682">
                  <c:v>12.85248</c:v>
                </c:pt>
                <c:pt idx="5683">
                  <c:v>12.66221</c:v>
                </c:pt>
                <c:pt idx="5684">
                  <c:v>12.47791</c:v>
                </c:pt>
                <c:pt idx="5685">
                  <c:v>12.299899999999999</c:v>
                </c:pt>
                <c:pt idx="5686">
                  <c:v>12.12837</c:v>
                </c:pt>
                <c:pt idx="5687">
                  <c:v>11.963480000000001</c:v>
                </c:pt>
                <c:pt idx="5688">
                  <c:v>11.80527</c:v>
                </c:pt>
                <c:pt idx="5689">
                  <c:v>11.65375</c:v>
                </c:pt>
                <c:pt idx="5690">
                  <c:v>11.50886</c:v>
                </c:pt>
                <c:pt idx="5691">
                  <c:v>11.370509999999999</c:v>
                </c:pt>
                <c:pt idx="5692">
                  <c:v>11.238569999999999</c:v>
                </c:pt>
                <c:pt idx="5693">
                  <c:v>11.112880000000001</c:v>
                </c:pt>
                <c:pt idx="5694">
                  <c:v>10.99328</c:v>
                </c:pt>
                <c:pt idx="5695">
                  <c:v>10.879569999999999</c:v>
                </c:pt>
                <c:pt idx="5696">
                  <c:v>10.771559999999999</c:v>
                </c:pt>
                <c:pt idx="5697">
                  <c:v>10.66902</c:v>
                </c:pt>
                <c:pt idx="5698">
                  <c:v>10.571759999999999</c:v>
                </c:pt>
                <c:pt idx="5699">
                  <c:v>10.479559999999999</c:v>
                </c:pt>
                <c:pt idx="5700">
                  <c:v>10.39221</c:v>
                </c:pt>
                <c:pt idx="5701">
                  <c:v>10.3095</c:v>
                </c:pt>
                <c:pt idx="5702">
                  <c:v>10.23122</c:v>
                </c:pt>
                <c:pt idx="5703">
                  <c:v>10.157159999999999</c:v>
                </c:pt>
                <c:pt idx="5704">
                  <c:v>10.08714</c:v>
                </c:pt>
                <c:pt idx="5705">
                  <c:v>10.02097</c:v>
                </c:pt>
                <c:pt idx="5706">
                  <c:v>9.9584569999999992</c:v>
                </c:pt>
                <c:pt idx="5707">
                  <c:v>9.8994350000000004</c:v>
                </c:pt>
                <c:pt idx="5708">
                  <c:v>9.8437380000000001</c:v>
                </c:pt>
                <c:pt idx="5709">
                  <c:v>9.7912060000000007</c:v>
                </c:pt>
                <c:pt idx="5710">
                  <c:v>9.7416909999999994</c:v>
                </c:pt>
                <c:pt idx="5711">
                  <c:v>9.6950509999999994</c:v>
                </c:pt>
                <c:pt idx="5712">
                  <c:v>9.6511519999999997</c:v>
                </c:pt>
                <c:pt idx="5713">
                  <c:v>9.6098680000000005</c:v>
                </c:pt>
                <c:pt idx="5714">
                  <c:v>9.571078</c:v>
                </c:pt>
                <c:pt idx="5715">
                  <c:v>9.5346700000000002</c:v>
                </c:pt>
                <c:pt idx="5716">
                  <c:v>9.5005380000000006</c:v>
                </c:pt>
                <c:pt idx="5717">
                  <c:v>9.4685799999999993</c:v>
                </c:pt>
                <c:pt idx="5718">
                  <c:v>9.4387019999999993</c:v>
                </c:pt>
                <c:pt idx="5719">
                  <c:v>9.4108140000000002</c:v>
                </c:pt>
                <c:pt idx="5720">
                  <c:v>9.3848310000000001</c:v>
                </c:pt>
                <c:pt idx="5721">
                  <c:v>9.3606730000000002</c:v>
                </c:pt>
                <c:pt idx="5722">
                  <c:v>9.3382620000000003</c:v>
                </c:pt>
                <c:pt idx="5723">
                  <c:v>9.3175270000000001</c:v>
                </c:pt>
                <c:pt idx="5724">
                  <c:v>9.2983989999999999</c:v>
                </c:pt>
                <c:pt idx="5725">
                  <c:v>9.2808130000000002</c:v>
                </c:pt>
                <c:pt idx="5726">
                  <c:v>9.2647069999999996</c:v>
                </c:pt>
                <c:pt idx="5727">
                  <c:v>9.2500230000000006</c:v>
                </c:pt>
                <c:pt idx="5728">
                  <c:v>9.2367030000000003</c:v>
                </c:pt>
                <c:pt idx="5729">
                  <c:v>9.2246970000000008</c:v>
                </c:pt>
                <c:pt idx="5730">
                  <c:v>9.2139520000000008</c:v>
                </c:pt>
                <c:pt idx="5731">
                  <c:v>9.2044219999999992</c:v>
                </c:pt>
                <c:pt idx="5732">
                  <c:v>9.1960599999999992</c:v>
                </c:pt>
                <c:pt idx="5733">
                  <c:v>9.1888229999999993</c:v>
                </c:pt>
                <c:pt idx="5734">
                  <c:v>9.1826679999999996</c:v>
                </c:pt>
                <c:pt idx="5735">
                  <c:v>9.1775570000000002</c:v>
                </c:pt>
                <c:pt idx="5736">
                  <c:v>9.1734500000000008</c:v>
                </c:pt>
                <c:pt idx="5737">
                  <c:v>9.1703119999999991</c:v>
                </c:pt>
                <c:pt idx="5738">
                  <c:v>9.1681069999999991</c:v>
                </c:pt>
                <c:pt idx="5739">
                  <c:v>9.1668009999999995</c:v>
                </c:pt>
                <c:pt idx="5740">
                  <c:v>9.1663619999999995</c:v>
                </c:pt>
                <c:pt idx="5741">
                  <c:v>9.16676</c:v>
                </c:pt>
                <c:pt idx="5742">
                  <c:v>9.1679650000000006</c:v>
                </c:pt>
                <c:pt idx="5743">
                  <c:v>9.1699479999999998</c:v>
                </c:pt>
                <c:pt idx="5744">
                  <c:v>9.1726810000000008</c:v>
                </c:pt>
                <c:pt idx="5745">
                  <c:v>9.1761400000000002</c:v>
                </c:pt>
                <c:pt idx="5746">
                  <c:v>9.1802980000000005</c:v>
                </c:pt>
                <c:pt idx="5747">
                  <c:v>9.1851310000000002</c:v>
                </c:pt>
                <c:pt idx="5748">
                  <c:v>9.1906160000000003</c:v>
                </c:pt>
                <c:pt idx="5749">
                  <c:v>9.1967309999999998</c:v>
                </c:pt>
                <c:pt idx="5750">
                  <c:v>9.2034529999999997</c:v>
                </c:pt>
                <c:pt idx="5751">
                  <c:v>9.2107609999999998</c:v>
                </c:pt>
                <c:pt idx="5752">
                  <c:v>9.2186360000000001</c:v>
                </c:pt>
                <c:pt idx="5753">
                  <c:v>9.2270579999999995</c:v>
                </c:pt>
                <c:pt idx="5754">
                  <c:v>9.2360089999999992</c:v>
                </c:pt>
                <c:pt idx="5755">
                  <c:v>9.2454699999999992</c:v>
                </c:pt>
                <c:pt idx="5756">
                  <c:v>9.2554250000000007</c:v>
                </c:pt>
                <c:pt idx="5757">
                  <c:v>9.2658570000000005</c:v>
                </c:pt>
                <c:pt idx="5758">
                  <c:v>9.2767499999999998</c:v>
                </c:pt>
                <c:pt idx="5759">
                  <c:v>9.2880889999999994</c:v>
                </c:pt>
                <c:pt idx="5760">
                  <c:v>9.2998589999999997</c:v>
                </c:pt>
                <c:pt idx="5761">
                  <c:v>9.3120460000000005</c:v>
                </c:pt>
                <c:pt idx="5762">
                  <c:v>9.3246350000000007</c:v>
                </c:pt>
                <c:pt idx="5763">
                  <c:v>9.3376149999999996</c:v>
                </c:pt>
                <c:pt idx="5764">
                  <c:v>9.3509709999999995</c:v>
                </c:pt>
                <c:pt idx="5765">
                  <c:v>9.3646910000000005</c:v>
                </c:pt>
                <c:pt idx="5766">
                  <c:v>9.378762</c:v>
                </c:pt>
                <c:pt idx="5767">
                  <c:v>9.3931740000000001</c:v>
                </c:pt>
                <c:pt idx="5768">
                  <c:v>9.4079160000000002</c:v>
                </c:pt>
                <c:pt idx="5769">
                  <c:v>9.4229749999999992</c:v>
                </c:pt>
                <c:pt idx="5770">
                  <c:v>9.4383429999999997</c:v>
                </c:pt>
                <c:pt idx="5771">
                  <c:v>9.4540089999999992</c:v>
                </c:pt>
                <c:pt idx="5772">
                  <c:v>9.4699650000000002</c:v>
                </c:pt>
                <c:pt idx="5773">
                  <c:v>9.4862000000000002</c:v>
                </c:pt>
                <c:pt idx="5774">
                  <c:v>9.5027069999999991</c:v>
                </c:pt>
                <c:pt idx="5775">
                  <c:v>9.5194759999999992</c:v>
                </c:pt>
                <c:pt idx="5776">
                  <c:v>9.5364989999999992</c:v>
                </c:pt>
                <c:pt idx="5777">
                  <c:v>9.5537679999999998</c:v>
                </c:pt>
                <c:pt idx="5778">
                  <c:v>9.5712759999999992</c:v>
                </c:pt>
                <c:pt idx="5779">
                  <c:v>9.5890140000000006</c:v>
                </c:pt>
                <c:pt idx="5780">
                  <c:v>9.6069759999999995</c:v>
                </c:pt>
                <c:pt idx="5781">
                  <c:v>9.6251540000000002</c:v>
                </c:pt>
                <c:pt idx="5782">
                  <c:v>9.6435420000000001</c:v>
                </c:pt>
                <c:pt idx="5783">
                  <c:v>9.6621319999999997</c:v>
                </c:pt>
                <c:pt idx="5784">
                  <c:v>9.6809180000000001</c:v>
                </c:pt>
                <c:pt idx="5785">
                  <c:v>9.6998949999999997</c:v>
                </c:pt>
                <c:pt idx="5786">
                  <c:v>9.7190560000000001</c:v>
                </c:pt>
                <c:pt idx="5787">
                  <c:v>9.7383959999999998</c:v>
                </c:pt>
                <c:pt idx="5788">
                  <c:v>9.7579100000000007</c:v>
                </c:pt>
                <c:pt idx="5789">
                  <c:v>9.7775909999999993</c:v>
                </c:pt>
                <c:pt idx="5790">
                  <c:v>9.7974359999999994</c:v>
                </c:pt>
                <c:pt idx="5791">
                  <c:v>9.8174379999999992</c:v>
                </c:pt>
                <c:pt idx="5792">
                  <c:v>9.8375920000000008</c:v>
                </c:pt>
                <c:pt idx="5793">
                  <c:v>9.8578949999999992</c:v>
                </c:pt>
                <c:pt idx="5794">
                  <c:v>9.878342</c:v>
                </c:pt>
                <c:pt idx="5795">
                  <c:v>9.8989270000000005</c:v>
                </c:pt>
                <c:pt idx="5796">
                  <c:v>9.9196489999999997</c:v>
                </c:pt>
                <c:pt idx="5797">
                  <c:v>9.9405009999999994</c:v>
                </c:pt>
                <c:pt idx="5798">
                  <c:v>9.9614809999999991</c:v>
                </c:pt>
                <c:pt idx="5799">
                  <c:v>9.9825839999999992</c:v>
                </c:pt>
                <c:pt idx="5800">
                  <c:v>10.00381</c:v>
                </c:pt>
                <c:pt idx="5801">
                  <c:v>10.02515</c:v>
                </c:pt>
                <c:pt idx="5802">
                  <c:v>10.0466</c:v>
                </c:pt>
                <c:pt idx="5803">
                  <c:v>10.068160000000001</c:v>
                </c:pt>
                <c:pt idx="5804">
                  <c:v>10.089829999999999</c:v>
                </c:pt>
                <c:pt idx="5805">
                  <c:v>10.111599999999999</c:v>
                </c:pt>
                <c:pt idx="5806">
                  <c:v>10.133459999999999</c:v>
                </c:pt>
                <c:pt idx="5807">
                  <c:v>10.155430000000001</c:v>
                </c:pt>
                <c:pt idx="5808">
                  <c:v>10.177490000000001</c:v>
                </c:pt>
                <c:pt idx="5809">
                  <c:v>10.19964</c:v>
                </c:pt>
                <c:pt idx="5810">
                  <c:v>10.221880000000001</c:v>
                </c:pt>
                <c:pt idx="5811">
                  <c:v>10.244199999999999</c:v>
                </c:pt>
                <c:pt idx="5812">
                  <c:v>10.26661</c:v>
                </c:pt>
                <c:pt idx="5813">
                  <c:v>10.289099999999999</c:v>
                </c:pt>
                <c:pt idx="5814">
                  <c:v>10.311669999999999</c:v>
                </c:pt>
                <c:pt idx="5815">
                  <c:v>10.33432</c:v>
                </c:pt>
                <c:pt idx="5816">
                  <c:v>10.35704</c:v>
                </c:pt>
                <c:pt idx="5817">
                  <c:v>10.37983</c:v>
                </c:pt>
                <c:pt idx="5818">
                  <c:v>10.402699999999999</c:v>
                </c:pt>
                <c:pt idx="5819">
                  <c:v>10.42563</c:v>
                </c:pt>
                <c:pt idx="5820">
                  <c:v>10.44863</c:v>
                </c:pt>
                <c:pt idx="5821">
                  <c:v>10.471690000000001</c:v>
                </c:pt>
                <c:pt idx="5822">
                  <c:v>10.494809999999999</c:v>
                </c:pt>
                <c:pt idx="5823">
                  <c:v>10.518000000000001</c:v>
                </c:pt>
                <c:pt idx="5824">
                  <c:v>10.54124</c:v>
                </c:pt>
                <c:pt idx="5825">
                  <c:v>10.564539999999999</c:v>
                </c:pt>
                <c:pt idx="5826">
                  <c:v>10.587899999999999</c:v>
                </c:pt>
                <c:pt idx="5827">
                  <c:v>10.61131</c:v>
                </c:pt>
                <c:pt idx="5828">
                  <c:v>10.63477</c:v>
                </c:pt>
                <c:pt idx="5829">
                  <c:v>10.65828</c:v>
                </c:pt>
                <c:pt idx="5830">
                  <c:v>10.681850000000001</c:v>
                </c:pt>
                <c:pt idx="5831">
                  <c:v>10.70546</c:v>
                </c:pt>
                <c:pt idx="5832">
                  <c:v>10.72912</c:v>
                </c:pt>
                <c:pt idx="5833">
                  <c:v>10.75282</c:v>
                </c:pt>
                <c:pt idx="5834">
                  <c:v>10.77657</c:v>
                </c:pt>
                <c:pt idx="5835">
                  <c:v>10.80036</c:v>
                </c:pt>
                <c:pt idx="5836">
                  <c:v>10.824199999999999</c:v>
                </c:pt>
                <c:pt idx="5837">
                  <c:v>10.84807</c:v>
                </c:pt>
                <c:pt idx="5838">
                  <c:v>10.871980000000001</c:v>
                </c:pt>
                <c:pt idx="5839">
                  <c:v>10.89594</c:v>
                </c:pt>
                <c:pt idx="5840">
                  <c:v>10.919930000000001</c:v>
                </c:pt>
                <c:pt idx="5841">
                  <c:v>10.943949999999999</c:v>
                </c:pt>
                <c:pt idx="5842">
                  <c:v>10.96801</c:v>
                </c:pt>
                <c:pt idx="5843">
                  <c:v>10.99211</c:v>
                </c:pt>
                <c:pt idx="5844">
                  <c:v>11.01623</c:v>
                </c:pt>
                <c:pt idx="5845">
                  <c:v>11.04039</c:v>
                </c:pt>
                <c:pt idx="5846">
                  <c:v>11.064590000000001</c:v>
                </c:pt>
                <c:pt idx="5847">
                  <c:v>11.08881</c:v>
                </c:pt>
                <c:pt idx="5848">
                  <c:v>11.113060000000001</c:v>
                </c:pt>
                <c:pt idx="5849">
                  <c:v>11.13734</c:v>
                </c:pt>
                <c:pt idx="5850">
                  <c:v>11.16165</c:v>
                </c:pt>
                <c:pt idx="5851">
                  <c:v>11.18599</c:v>
                </c:pt>
                <c:pt idx="5852">
                  <c:v>11.21035</c:v>
                </c:pt>
                <c:pt idx="5853">
                  <c:v>11.23474</c:v>
                </c:pt>
                <c:pt idx="5854">
                  <c:v>11.25916</c:v>
                </c:pt>
                <c:pt idx="5855">
                  <c:v>11.2836</c:v>
                </c:pt>
                <c:pt idx="5856">
                  <c:v>11.308059999999999</c:v>
                </c:pt>
                <c:pt idx="5857">
                  <c:v>11.332549999999999</c:v>
                </c:pt>
                <c:pt idx="5858">
                  <c:v>11.357060000000001</c:v>
                </c:pt>
                <c:pt idx="5859">
                  <c:v>11.381589999999999</c:v>
                </c:pt>
                <c:pt idx="5860">
                  <c:v>11.406140000000001</c:v>
                </c:pt>
                <c:pt idx="5861">
                  <c:v>11.430709999999999</c:v>
                </c:pt>
                <c:pt idx="5862">
                  <c:v>11.455310000000001</c:v>
                </c:pt>
                <c:pt idx="5863">
                  <c:v>11.47992</c:v>
                </c:pt>
                <c:pt idx="5864">
                  <c:v>11.50455</c:v>
                </c:pt>
                <c:pt idx="5865">
                  <c:v>11.529199999999999</c:v>
                </c:pt>
                <c:pt idx="5866">
                  <c:v>11.55387</c:v>
                </c:pt>
                <c:pt idx="5867">
                  <c:v>11.57856</c:v>
                </c:pt>
                <c:pt idx="5868">
                  <c:v>11.603260000000001</c:v>
                </c:pt>
                <c:pt idx="5869">
                  <c:v>11.627980000000001</c:v>
                </c:pt>
                <c:pt idx="5870">
                  <c:v>11.65272</c:v>
                </c:pt>
                <c:pt idx="5871">
                  <c:v>11.67747</c:v>
                </c:pt>
                <c:pt idx="5872">
                  <c:v>11.70224</c:v>
                </c:pt>
                <c:pt idx="5873">
                  <c:v>11.72702</c:v>
                </c:pt>
                <c:pt idx="5874">
                  <c:v>11.751810000000001</c:v>
                </c:pt>
                <c:pt idx="5875">
                  <c:v>11.776619999999999</c:v>
                </c:pt>
                <c:pt idx="5876">
                  <c:v>11.801450000000001</c:v>
                </c:pt>
                <c:pt idx="5877">
                  <c:v>11.826280000000001</c:v>
                </c:pt>
                <c:pt idx="5878">
                  <c:v>11.851129999999999</c:v>
                </c:pt>
                <c:pt idx="5879">
                  <c:v>11.87599</c:v>
                </c:pt>
                <c:pt idx="5880">
                  <c:v>11.90086</c:v>
                </c:pt>
                <c:pt idx="5881">
                  <c:v>11.925739999999999</c:v>
                </c:pt>
                <c:pt idx="5882">
                  <c:v>11.95063</c:v>
                </c:pt>
                <c:pt idx="5883">
                  <c:v>11.975529999999999</c:v>
                </c:pt>
                <c:pt idx="5884">
                  <c:v>12.000450000000001</c:v>
                </c:pt>
                <c:pt idx="5885">
                  <c:v>12.025370000000001</c:v>
                </c:pt>
                <c:pt idx="5886">
                  <c:v>12.0503</c:v>
                </c:pt>
                <c:pt idx="5887">
                  <c:v>12.075240000000001</c:v>
                </c:pt>
                <c:pt idx="5888">
                  <c:v>12.10019</c:v>
                </c:pt>
                <c:pt idx="5889">
                  <c:v>12.12515</c:v>
                </c:pt>
                <c:pt idx="5890">
                  <c:v>12.150119999999999</c:v>
                </c:pt>
                <c:pt idx="5891">
                  <c:v>12.175090000000001</c:v>
                </c:pt>
                <c:pt idx="5892">
                  <c:v>12.20007</c:v>
                </c:pt>
                <c:pt idx="5893">
                  <c:v>12.225059999999999</c:v>
                </c:pt>
                <c:pt idx="5894">
                  <c:v>12.25006</c:v>
                </c:pt>
                <c:pt idx="5895">
                  <c:v>12.275069999999999</c:v>
                </c:pt>
                <c:pt idx="5896">
                  <c:v>12.300079999999999</c:v>
                </c:pt>
                <c:pt idx="5897">
                  <c:v>12.325089999999999</c:v>
                </c:pt>
                <c:pt idx="5898">
                  <c:v>12.35012</c:v>
                </c:pt>
                <c:pt idx="5899">
                  <c:v>12.37515</c:v>
                </c:pt>
                <c:pt idx="5900">
                  <c:v>12.400180000000001</c:v>
                </c:pt>
                <c:pt idx="5901">
                  <c:v>12.425219999999999</c:v>
                </c:pt>
                <c:pt idx="5902">
                  <c:v>12.45027</c:v>
                </c:pt>
                <c:pt idx="5903">
                  <c:v>12.47532</c:v>
                </c:pt>
                <c:pt idx="5904">
                  <c:v>12.50037</c:v>
                </c:pt>
                <c:pt idx="5905">
                  <c:v>12.52543</c:v>
                </c:pt>
                <c:pt idx="5906">
                  <c:v>12.5505</c:v>
                </c:pt>
                <c:pt idx="5907">
                  <c:v>12.575570000000001</c:v>
                </c:pt>
                <c:pt idx="5908">
                  <c:v>12.60064</c:v>
                </c:pt>
                <c:pt idx="5909">
                  <c:v>12.625719999999999</c:v>
                </c:pt>
                <c:pt idx="5910">
                  <c:v>12.6508</c:v>
                </c:pt>
                <c:pt idx="5911">
                  <c:v>12.675879999999999</c:v>
                </c:pt>
                <c:pt idx="5912">
                  <c:v>12.70096</c:v>
                </c:pt>
                <c:pt idx="5913">
                  <c:v>12.726050000000001</c:v>
                </c:pt>
                <c:pt idx="5914">
                  <c:v>12.751139999999999</c:v>
                </c:pt>
                <c:pt idx="5915">
                  <c:v>12.77623</c:v>
                </c:pt>
                <c:pt idx="5916">
                  <c:v>12.80133</c:v>
                </c:pt>
                <c:pt idx="5917">
                  <c:v>12.826420000000001</c:v>
                </c:pt>
                <c:pt idx="5918">
                  <c:v>12.851520000000001</c:v>
                </c:pt>
                <c:pt idx="5919">
                  <c:v>12.876620000000001</c:v>
                </c:pt>
                <c:pt idx="5920">
                  <c:v>12.901730000000001</c:v>
                </c:pt>
                <c:pt idx="5921">
                  <c:v>12.926830000000001</c:v>
                </c:pt>
                <c:pt idx="5922">
                  <c:v>12.95194</c:v>
                </c:pt>
                <c:pt idx="5923">
                  <c:v>12.97705</c:v>
                </c:pt>
                <c:pt idx="5924">
                  <c:v>13.00215</c:v>
                </c:pt>
                <c:pt idx="5925">
                  <c:v>13.02726</c:v>
                </c:pt>
                <c:pt idx="5926">
                  <c:v>13.05237</c:v>
                </c:pt>
                <c:pt idx="5927">
                  <c:v>13.07748</c:v>
                </c:pt>
                <c:pt idx="5928">
                  <c:v>13.102600000000001</c:v>
                </c:pt>
                <c:pt idx="5929">
                  <c:v>13.12771</c:v>
                </c:pt>
                <c:pt idx="5930">
                  <c:v>13.15282</c:v>
                </c:pt>
                <c:pt idx="5931">
                  <c:v>13.17793</c:v>
                </c:pt>
                <c:pt idx="5932">
                  <c:v>13.20304</c:v>
                </c:pt>
                <c:pt idx="5933">
                  <c:v>13.228149999999999</c:v>
                </c:pt>
                <c:pt idx="5934">
                  <c:v>13.253270000000001</c:v>
                </c:pt>
                <c:pt idx="5935">
                  <c:v>13.27838</c:v>
                </c:pt>
                <c:pt idx="5936">
                  <c:v>13.30349</c:v>
                </c:pt>
                <c:pt idx="5937">
                  <c:v>13.328609999999999</c:v>
                </c:pt>
                <c:pt idx="5938">
                  <c:v>13.353719999999999</c:v>
                </c:pt>
                <c:pt idx="5939">
                  <c:v>13.378830000000001</c:v>
                </c:pt>
                <c:pt idx="5940">
                  <c:v>13.40394</c:v>
                </c:pt>
                <c:pt idx="5941">
                  <c:v>13.42905</c:v>
                </c:pt>
                <c:pt idx="5942">
                  <c:v>13.45416</c:v>
                </c:pt>
                <c:pt idx="5943">
                  <c:v>13.47926</c:v>
                </c:pt>
                <c:pt idx="5944">
                  <c:v>13.50437</c:v>
                </c:pt>
                <c:pt idx="5945">
                  <c:v>13.52947</c:v>
                </c:pt>
                <c:pt idx="5946">
                  <c:v>13.55458</c:v>
                </c:pt>
                <c:pt idx="5947">
                  <c:v>13.57968</c:v>
                </c:pt>
                <c:pt idx="5948">
                  <c:v>13.604789999999999</c:v>
                </c:pt>
                <c:pt idx="5949">
                  <c:v>13.62989</c:v>
                </c:pt>
                <c:pt idx="5950">
                  <c:v>13.65499</c:v>
                </c:pt>
                <c:pt idx="5951">
                  <c:v>13.68008</c:v>
                </c:pt>
                <c:pt idx="5952">
                  <c:v>13.70518</c:v>
                </c:pt>
                <c:pt idx="5953">
                  <c:v>13.730270000000001</c:v>
                </c:pt>
                <c:pt idx="5954">
                  <c:v>13.75536</c:v>
                </c:pt>
                <c:pt idx="5955">
                  <c:v>13.78045</c:v>
                </c:pt>
                <c:pt idx="5956">
                  <c:v>13.805540000000001</c:v>
                </c:pt>
                <c:pt idx="5957">
                  <c:v>13.83062</c:v>
                </c:pt>
                <c:pt idx="5958">
                  <c:v>13.855700000000001</c:v>
                </c:pt>
                <c:pt idx="5959">
                  <c:v>13.88078</c:v>
                </c:pt>
                <c:pt idx="5960">
                  <c:v>13.905860000000001</c:v>
                </c:pt>
                <c:pt idx="5961">
                  <c:v>13.93094</c:v>
                </c:pt>
                <c:pt idx="5962">
                  <c:v>13.956009999999999</c:v>
                </c:pt>
                <c:pt idx="5963">
                  <c:v>13.98108</c:v>
                </c:pt>
                <c:pt idx="5964">
                  <c:v>14.00615</c:v>
                </c:pt>
                <c:pt idx="5965">
                  <c:v>14.03121</c:v>
                </c:pt>
                <c:pt idx="5966">
                  <c:v>14.05627</c:v>
                </c:pt>
                <c:pt idx="5967">
                  <c:v>14.081329999999999</c:v>
                </c:pt>
                <c:pt idx="5968">
                  <c:v>14.106389999999999</c:v>
                </c:pt>
                <c:pt idx="5969">
                  <c:v>14.13144</c:v>
                </c:pt>
                <c:pt idx="5970">
                  <c:v>14.15649</c:v>
                </c:pt>
                <c:pt idx="5971">
                  <c:v>14.18153</c:v>
                </c:pt>
                <c:pt idx="5972">
                  <c:v>14.206580000000001</c:v>
                </c:pt>
                <c:pt idx="5973">
                  <c:v>14.231619999999999</c:v>
                </c:pt>
                <c:pt idx="5974">
                  <c:v>14.25665</c:v>
                </c:pt>
                <c:pt idx="5975">
                  <c:v>14.281689999999999</c:v>
                </c:pt>
                <c:pt idx="5976">
                  <c:v>14.30672</c:v>
                </c:pt>
                <c:pt idx="5977">
                  <c:v>14.33175</c:v>
                </c:pt>
                <c:pt idx="5978">
                  <c:v>14.356769999999999</c:v>
                </c:pt>
                <c:pt idx="5979">
                  <c:v>14.381790000000001</c:v>
                </c:pt>
                <c:pt idx="5980">
                  <c:v>14.40681</c:v>
                </c:pt>
                <c:pt idx="5981">
                  <c:v>14.43183</c:v>
                </c:pt>
                <c:pt idx="5982">
                  <c:v>14.45684</c:v>
                </c:pt>
                <c:pt idx="5983">
                  <c:v>14.48185</c:v>
                </c:pt>
                <c:pt idx="5984">
                  <c:v>14.50685</c:v>
                </c:pt>
                <c:pt idx="5985">
                  <c:v>14.53185</c:v>
                </c:pt>
                <c:pt idx="5986">
                  <c:v>14.556839999999999</c:v>
                </c:pt>
                <c:pt idx="5987">
                  <c:v>14.58184</c:v>
                </c:pt>
                <c:pt idx="5988">
                  <c:v>14.60683</c:v>
                </c:pt>
                <c:pt idx="5989">
                  <c:v>14.63181</c:v>
                </c:pt>
                <c:pt idx="5990">
                  <c:v>14.6568</c:v>
                </c:pt>
                <c:pt idx="5991">
                  <c:v>14.68177</c:v>
                </c:pt>
                <c:pt idx="5992">
                  <c:v>14.70675</c:v>
                </c:pt>
                <c:pt idx="5993">
                  <c:v>14.731719999999999</c:v>
                </c:pt>
                <c:pt idx="5994">
                  <c:v>14.756690000000001</c:v>
                </c:pt>
                <c:pt idx="5995">
                  <c:v>14.781650000000001</c:v>
                </c:pt>
                <c:pt idx="5996">
                  <c:v>14.806609999999999</c:v>
                </c:pt>
                <c:pt idx="5997">
                  <c:v>14.83156</c:v>
                </c:pt>
                <c:pt idx="5998">
                  <c:v>14.85651</c:v>
                </c:pt>
                <c:pt idx="5999">
                  <c:v>14.881460000000001</c:v>
                </c:pt>
                <c:pt idx="6000">
                  <c:v>14.9064</c:v>
                </c:pt>
                <c:pt idx="6001">
                  <c:v>14.931340000000001</c:v>
                </c:pt>
                <c:pt idx="6002">
                  <c:v>14.95628</c:v>
                </c:pt>
                <c:pt idx="6003">
                  <c:v>14.981210000000001</c:v>
                </c:pt>
                <c:pt idx="6004">
                  <c:v>15.00614</c:v>
                </c:pt>
                <c:pt idx="6005">
                  <c:v>15.03106</c:v>
                </c:pt>
                <c:pt idx="6006">
                  <c:v>15.05598</c:v>
                </c:pt>
                <c:pt idx="6007">
                  <c:v>15.08089</c:v>
                </c:pt>
                <c:pt idx="6008">
                  <c:v>15.1058</c:v>
                </c:pt>
                <c:pt idx="6009">
                  <c:v>15.130710000000001</c:v>
                </c:pt>
                <c:pt idx="6010">
                  <c:v>15.155609999999999</c:v>
                </c:pt>
                <c:pt idx="6011">
                  <c:v>15.18051</c:v>
                </c:pt>
                <c:pt idx="6012">
                  <c:v>15.205399999999999</c:v>
                </c:pt>
                <c:pt idx="6013">
                  <c:v>15.23029</c:v>
                </c:pt>
                <c:pt idx="6014">
                  <c:v>15.255179999999999</c:v>
                </c:pt>
                <c:pt idx="6015">
                  <c:v>15.280060000000001</c:v>
                </c:pt>
                <c:pt idx="6016">
                  <c:v>15.304930000000001</c:v>
                </c:pt>
                <c:pt idx="6017">
                  <c:v>15.32981</c:v>
                </c:pt>
                <c:pt idx="6018">
                  <c:v>15.35468</c:v>
                </c:pt>
                <c:pt idx="6019">
                  <c:v>15.37954</c:v>
                </c:pt>
                <c:pt idx="6020">
                  <c:v>15.404400000000001</c:v>
                </c:pt>
                <c:pt idx="6021">
                  <c:v>15.42925</c:v>
                </c:pt>
                <c:pt idx="6022">
                  <c:v>15.4541</c:v>
                </c:pt>
                <c:pt idx="6023">
                  <c:v>15.478949999999999</c:v>
                </c:pt>
                <c:pt idx="6024">
                  <c:v>15.50379</c:v>
                </c:pt>
                <c:pt idx="6025">
                  <c:v>15.52862</c:v>
                </c:pt>
                <c:pt idx="6026">
                  <c:v>15.55345</c:v>
                </c:pt>
                <c:pt idx="6027">
                  <c:v>15.578279999999999</c:v>
                </c:pt>
                <c:pt idx="6028">
                  <c:v>15.6031</c:v>
                </c:pt>
                <c:pt idx="6029">
                  <c:v>15.62792</c:v>
                </c:pt>
                <c:pt idx="6030">
                  <c:v>15.65273</c:v>
                </c:pt>
                <c:pt idx="6031">
                  <c:v>15.67754</c:v>
                </c:pt>
                <c:pt idx="6032">
                  <c:v>15.702349999999999</c:v>
                </c:pt>
                <c:pt idx="6033">
                  <c:v>15.72715</c:v>
                </c:pt>
                <c:pt idx="6034">
                  <c:v>15.751939999999999</c:v>
                </c:pt>
                <c:pt idx="6035">
                  <c:v>15.776730000000001</c:v>
                </c:pt>
                <c:pt idx="6036">
                  <c:v>15.80152</c:v>
                </c:pt>
                <c:pt idx="6037">
                  <c:v>15.8263</c:v>
                </c:pt>
                <c:pt idx="6038">
                  <c:v>15.85107</c:v>
                </c:pt>
                <c:pt idx="6039">
                  <c:v>15.87584</c:v>
                </c:pt>
                <c:pt idx="6040">
                  <c:v>15.90061</c:v>
                </c:pt>
                <c:pt idx="6041">
                  <c:v>15.925369999999999</c:v>
                </c:pt>
                <c:pt idx="6042">
                  <c:v>15.95012</c:v>
                </c:pt>
                <c:pt idx="6043">
                  <c:v>15.974869999999999</c:v>
                </c:pt>
                <c:pt idx="6044">
                  <c:v>15.99962</c:v>
                </c:pt>
                <c:pt idx="6045">
                  <c:v>16.024360000000001</c:v>
                </c:pt>
                <c:pt idx="6046">
                  <c:v>16.049099999999999</c:v>
                </c:pt>
                <c:pt idx="6047">
                  <c:v>16.073830000000001</c:v>
                </c:pt>
                <c:pt idx="6048">
                  <c:v>16.098559999999999</c:v>
                </c:pt>
                <c:pt idx="6049">
                  <c:v>16.123280000000001</c:v>
                </c:pt>
                <c:pt idx="6050">
                  <c:v>16.148</c:v>
                </c:pt>
                <c:pt idx="6051">
                  <c:v>16.172709999999999</c:v>
                </c:pt>
                <c:pt idx="6052">
                  <c:v>16.197410000000001</c:v>
                </c:pt>
                <c:pt idx="6053">
                  <c:v>16.22212</c:v>
                </c:pt>
                <c:pt idx="6054">
                  <c:v>16.24681</c:v>
                </c:pt>
                <c:pt idx="6055">
                  <c:v>16.2715</c:v>
                </c:pt>
                <c:pt idx="6056">
                  <c:v>16.296189999999999</c:v>
                </c:pt>
                <c:pt idx="6057">
                  <c:v>16.320869999999999</c:v>
                </c:pt>
                <c:pt idx="6058">
                  <c:v>16.345549999999999</c:v>
                </c:pt>
                <c:pt idx="6059">
                  <c:v>16.37022</c:v>
                </c:pt>
                <c:pt idx="6060">
                  <c:v>16.39489</c:v>
                </c:pt>
                <c:pt idx="6061">
                  <c:v>16.419550000000001</c:v>
                </c:pt>
                <c:pt idx="6062">
                  <c:v>16.444210000000002</c:v>
                </c:pt>
                <c:pt idx="6063">
                  <c:v>16.468859999999999</c:v>
                </c:pt>
                <c:pt idx="6064">
                  <c:v>16.493500000000001</c:v>
                </c:pt>
                <c:pt idx="6065">
                  <c:v>16.518139999999999</c:v>
                </c:pt>
                <c:pt idx="6066">
                  <c:v>16.542770000000001</c:v>
                </c:pt>
                <c:pt idx="6067">
                  <c:v>16.567399999999999</c:v>
                </c:pt>
                <c:pt idx="6068">
                  <c:v>16.592020000000002</c:v>
                </c:pt>
                <c:pt idx="6069">
                  <c:v>16.61664</c:v>
                </c:pt>
                <c:pt idx="6070">
                  <c:v>16.641249999999999</c:v>
                </c:pt>
                <c:pt idx="6071">
                  <c:v>16.665859999999999</c:v>
                </c:pt>
                <c:pt idx="6072">
                  <c:v>16.690460000000002</c:v>
                </c:pt>
                <c:pt idx="6073">
                  <c:v>16.715060000000001</c:v>
                </c:pt>
                <c:pt idx="6074">
                  <c:v>16.739650000000001</c:v>
                </c:pt>
                <c:pt idx="6075">
                  <c:v>16.764230000000001</c:v>
                </c:pt>
                <c:pt idx="6076">
                  <c:v>16.788810000000002</c:v>
                </c:pt>
                <c:pt idx="6077">
                  <c:v>16.813379999999999</c:v>
                </c:pt>
                <c:pt idx="6078">
                  <c:v>16.837949999999999</c:v>
                </c:pt>
                <c:pt idx="6079">
                  <c:v>16.86251</c:v>
                </c:pt>
                <c:pt idx="6080">
                  <c:v>16.887060000000002</c:v>
                </c:pt>
                <c:pt idx="6081">
                  <c:v>16.91161</c:v>
                </c:pt>
                <c:pt idx="6082">
                  <c:v>16.936150000000001</c:v>
                </c:pt>
                <c:pt idx="6083">
                  <c:v>16.96069</c:v>
                </c:pt>
                <c:pt idx="6084">
                  <c:v>16.985230000000001</c:v>
                </c:pt>
                <c:pt idx="6085">
                  <c:v>17.00976</c:v>
                </c:pt>
                <c:pt idx="6086">
                  <c:v>17.034279999999999</c:v>
                </c:pt>
                <c:pt idx="6087">
                  <c:v>17.058800000000002</c:v>
                </c:pt>
                <c:pt idx="6088">
                  <c:v>17.083310000000001</c:v>
                </c:pt>
                <c:pt idx="6089">
                  <c:v>17.10782</c:v>
                </c:pt>
                <c:pt idx="6090">
                  <c:v>17.13231</c:v>
                </c:pt>
                <c:pt idx="6091">
                  <c:v>17.15681</c:v>
                </c:pt>
                <c:pt idx="6092">
                  <c:v>17.1813</c:v>
                </c:pt>
                <c:pt idx="6093">
                  <c:v>17.205780000000001</c:v>
                </c:pt>
                <c:pt idx="6094">
                  <c:v>17.230250000000002</c:v>
                </c:pt>
                <c:pt idx="6095">
                  <c:v>17.254719999999999</c:v>
                </c:pt>
                <c:pt idx="6096">
                  <c:v>17.27919</c:v>
                </c:pt>
                <c:pt idx="6097">
                  <c:v>17.303650000000001</c:v>
                </c:pt>
                <c:pt idx="6098">
                  <c:v>17.328099999999999</c:v>
                </c:pt>
                <c:pt idx="6099">
                  <c:v>17.352550000000001</c:v>
                </c:pt>
                <c:pt idx="6100">
                  <c:v>17.376999999999999</c:v>
                </c:pt>
                <c:pt idx="6101">
                  <c:v>17.401430000000001</c:v>
                </c:pt>
                <c:pt idx="6102">
                  <c:v>17.42586</c:v>
                </c:pt>
                <c:pt idx="6103">
                  <c:v>17.450289999999999</c:v>
                </c:pt>
                <c:pt idx="6104">
                  <c:v>17.474710000000002</c:v>
                </c:pt>
                <c:pt idx="6105">
                  <c:v>17.499120000000001</c:v>
                </c:pt>
                <c:pt idx="6106">
                  <c:v>17.523530000000001</c:v>
                </c:pt>
                <c:pt idx="6107">
                  <c:v>17.547930000000001</c:v>
                </c:pt>
                <c:pt idx="6108">
                  <c:v>17.572330000000001</c:v>
                </c:pt>
                <c:pt idx="6109">
                  <c:v>17.596720000000001</c:v>
                </c:pt>
                <c:pt idx="6110">
                  <c:v>17.621110000000002</c:v>
                </c:pt>
                <c:pt idx="6111">
                  <c:v>17.645479999999999</c:v>
                </c:pt>
                <c:pt idx="6112">
                  <c:v>17.66986</c:v>
                </c:pt>
                <c:pt idx="6113">
                  <c:v>17.694230000000001</c:v>
                </c:pt>
                <c:pt idx="6114">
                  <c:v>17.718589999999999</c:v>
                </c:pt>
                <c:pt idx="6115">
                  <c:v>17.74295</c:v>
                </c:pt>
                <c:pt idx="6116">
                  <c:v>17.767299999999999</c:v>
                </c:pt>
                <c:pt idx="6117">
                  <c:v>17.791640000000001</c:v>
                </c:pt>
                <c:pt idx="6118">
                  <c:v>17.81598</c:v>
                </c:pt>
                <c:pt idx="6119">
                  <c:v>17.840309999999999</c:v>
                </c:pt>
                <c:pt idx="6120">
                  <c:v>17.864629999999998</c:v>
                </c:pt>
                <c:pt idx="6121">
                  <c:v>17.888950000000001</c:v>
                </c:pt>
                <c:pt idx="6122">
                  <c:v>17.913260000000001</c:v>
                </c:pt>
                <c:pt idx="6123">
                  <c:v>17.937570000000001</c:v>
                </c:pt>
                <c:pt idx="6124">
                  <c:v>17.961870000000001</c:v>
                </c:pt>
                <c:pt idx="6125">
                  <c:v>17.986170000000001</c:v>
                </c:pt>
                <c:pt idx="6126">
                  <c:v>18.010459999999998</c:v>
                </c:pt>
                <c:pt idx="6127">
                  <c:v>18.034749999999999</c:v>
                </c:pt>
                <c:pt idx="6128">
                  <c:v>18.05902</c:v>
                </c:pt>
                <c:pt idx="6129">
                  <c:v>18.083300000000001</c:v>
                </c:pt>
                <c:pt idx="6130">
                  <c:v>18.107559999999999</c:v>
                </c:pt>
                <c:pt idx="6131">
                  <c:v>18.131820000000001</c:v>
                </c:pt>
                <c:pt idx="6132">
                  <c:v>18.15607</c:v>
                </c:pt>
                <c:pt idx="6133">
                  <c:v>18.180319999999998</c:v>
                </c:pt>
                <c:pt idx="6134">
                  <c:v>18.204560000000001</c:v>
                </c:pt>
                <c:pt idx="6135">
                  <c:v>18.2288</c:v>
                </c:pt>
                <c:pt idx="6136">
                  <c:v>18.253029999999999</c:v>
                </c:pt>
                <c:pt idx="6137">
                  <c:v>18.277259999999998</c:v>
                </c:pt>
                <c:pt idx="6138">
                  <c:v>18.301480000000002</c:v>
                </c:pt>
                <c:pt idx="6139">
                  <c:v>18.325690000000002</c:v>
                </c:pt>
                <c:pt idx="6140">
                  <c:v>18.349900000000002</c:v>
                </c:pt>
                <c:pt idx="6141">
                  <c:v>18.374110000000002</c:v>
                </c:pt>
                <c:pt idx="6142">
                  <c:v>18.398299999999999</c:v>
                </c:pt>
                <c:pt idx="6143">
                  <c:v>18.42249</c:v>
                </c:pt>
                <c:pt idx="6144">
                  <c:v>18.446680000000001</c:v>
                </c:pt>
                <c:pt idx="6145">
                  <c:v>18.470849999999999</c:v>
                </c:pt>
                <c:pt idx="6146">
                  <c:v>18.49503</c:v>
                </c:pt>
                <c:pt idx="6147">
                  <c:v>18.519189999999998</c:v>
                </c:pt>
                <c:pt idx="6148">
                  <c:v>18.54335</c:v>
                </c:pt>
                <c:pt idx="6149">
                  <c:v>18.567509999999999</c:v>
                </c:pt>
                <c:pt idx="6150">
                  <c:v>18.591660000000001</c:v>
                </c:pt>
                <c:pt idx="6151">
                  <c:v>18.6158</c:v>
                </c:pt>
                <c:pt idx="6152">
                  <c:v>18.639939999999999</c:v>
                </c:pt>
                <c:pt idx="6153">
                  <c:v>18.664069999999999</c:v>
                </c:pt>
                <c:pt idx="6154">
                  <c:v>18.688199999999998</c:v>
                </c:pt>
                <c:pt idx="6155">
                  <c:v>18.712319999999998</c:v>
                </c:pt>
                <c:pt idx="6156">
                  <c:v>18.736429999999999</c:v>
                </c:pt>
                <c:pt idx="6157">
                  <c:v>18.760539999999999</c:v>
                </c:pt>
                <c:pt idx="6158">
                  <c:v>18.78464</c:v>
                </c:pt>
                <c:pt idx="6159">
                  <c:v>18.808730000000001</c:v>
                </c:pt>
                <c:pt idx="6160">
                  <c:v>18.832820000000002</c:v>
                </c:pt>
                <c:pt idx="6161">
                  <c:v>18.8569</c:v>
                </c:pt>
                <c:pt idx="6162">
                  <c:v>18.880980000000001</c:v>
                </c:pt>
                <c:pt idx="6163">
                  <c:v>18.905049999999999</c:v>
                </c:pt>
                <c:pt idx="6164">
                  <c:v>18.929120000000001</c:v>
                </c:pt>
                <c:pt idx="6165">
                  <c:v>18.95317</c:v>
                </c:pt>
                <c:pt idx="6166">
                  <c:v>18.977229999999999</c:v>
                </c:pt>
                <c:pt idx="6167">
                  <c:v>19.001280000000001</c:v>
                </c:pt>
                <c:pt idx="6168">
                  <c:v>19.025320000000001</c:v>
                </c:pt>
                <c:pt idx="6169">
                  <c:v>19.04935</c:v>
                </c:pt>
                <c:pt idx="6170">
                  <c:v>19.07338</c:v>
                </c:pt>
                <c:pt idx="6171">
                  <c:v>19.0974</c:v>
                </c:pt>
                <c:pt idx="6172">
                  <c:v>19.121420000000001</c:v>
                </c:pt>
                <c:pt idx="6173">
                  <c:v>19.145420000000001</c:v>
                </c:pt>
                <c:pt idx="6174">
                  <c:v>19.169429999999998</c:v>
                </c:pt>
                <c:pt idx="6175">
                  <c:v>19.19342</c:v>
                </c:pt>
                <c:pt idx="6176">
                  <c:v>19.217410000000001</c:v>
                </c:pt>
                <c:pt idx="6177">
                  <c:v>19.241399999999999</c:v>
                </c:pt>
                <c:pt idx="6178">
                  <c:v>19.265370000000001</c:v>
                </c:pt>
                <c:pt idx="6179">
                  <c:v>19.289339999999999</c:v>
                </c:pt>
                <c:pt idx="6180">
                  <c:v>19.313310000000001</c:v>
                </c:pt>
                <c:pt idx="6181">
                  <c:v>19.33727</c:v>
                </c:pt>
                <c:pt idx="6182">
                  <c:v>19.361219999999999</c:v>
                </c:pt>
                <c:pt idx="6183">
                  <c:v>19.385169999999999</c:v>
                </c:pt>
                <c:pt idx="6184">
                  <c:v>19.409109999999998</c:v>
                </c:pt>
                <c:pt idx="6185">
                  <c:v>19.433039999999998</c:v>
                </c:pt>
                <c:pt idx="6186">
                  <c:v>19.456969999999998</c:v>
                </c:pt>
                <c:pt idx="6187">
                  <c:v>19.480889999999999</c:v>
                </c:pt>
                <c:pt idx="6188">
                  <c:v>19.504809999999999</c:v>
                </c:pt>
                <c:pt idx="6189">
                  <c:v>19.52872</c:v>
                </c:pt>
                <c:pt idx="6190">
                  <c:v>19.552620000000001</c:v>
                </c:pt>
                <c:pt idx="6191">
                  <c:v>19.576519999999999</c:v>
                </c:pt>
                <c:pt idx="6192">
                  <c:v>19.60041</c:v>
                </c:pt>
                <c:pt idx="6193">
                  <c:v>19.624289999999998</c:v>
                </c:pt>
                <c:pt idx="6194">
                  <c:v>19.64817</c:v>
                </c:pt>
                <c:pt idx="6195">
                  <c:v>19.672049999999999</c:v>
                </c:pt>
                <c:pt idx="6196">
                  <c:v>19.695910000000001</c:v>
                </c:pt>
                <c:pt idx="6197">
                  <c:v>19.71977</c:v>
                </c:pt>
                <c:pt idx="6198">
                  <c:v>19.74363</c:v>
                </c:pt>
                <c:pt idx="6199">
                  <c:v>19.767479999999999</c:v>
                </c:pt>
                <c:pt idx="6200">
                  <c:v>19.791319999999999</c:v>
                </c:pt>
                <c:pt idx="6201">
                  <c:v>19.815149999999999</c:v>
                </c:pt>
                <c:pt idx="6202">
                  <c:v>19.838979999999999</c:v>
                </c:pt>
                <c:pt idx="6203">
                  <c:v>19.86281</c:v>
                </c:pt>
                <c:pt idx="6204">
                  <c:v>19.886620000000001</c:v>
                </c:pt>
                <c:pt idx="6205">
                  <c:v>19.910430000000002</c:v>
                </c:pt>
                <c:pt idx="6206">
                  <c:v>19.934239999999999</c:v>
                </c:pt>
                <c:pt idx="6207">
                  <c:v>19.95804</c:v>
                </c:pt>
                <c:pt idx="6208">
                  <c:v>19.981829999999999</c:v>
                </c:pt>
                <c:pt idx="6209">
                  <c:v>20.00562</c:v>
                </c:pt>
                <c:pt idx="6210">
                  <c:v>20.029399999999999</c:v>
                </c:pt>
                <c:pt idx="6211">
                  <c:v>20.053170000000001</c:v>
                </c:pt>
                <c:pt idx="6212">
                  <c:v>20.076930000000001</c:v>
                </c:pt>
                <c:pt idx="6213">
                  <c:v>20.10069</c:v>
                </c:pt>
                <c:pt idx="6214">
                  <c:v>20.12445</c:v>
                </c:pt>
                <c:pt idx="6215">
                  <c:v>20.148199999999999</c:v>
                </c:pt>
                <c:pt idx="6216">
                  <c:v>20.171939999999999</c:v>
                </c:pt>
                <c:pt idx="6217">
                  <c:v>20.19567</c:v>
                </c:pt>
                <c:pt idx="6218">
                  <c:v>20.2194</c:v>
                </c:pt>
                <c:pt idx="6219">
                  <c:v>20.243130000000001</c:v>
                </c:pt>
                <c:pt idx="6220">
                  <c:v>20.266850000000002</c:v>
                </c:pt>
                <c:pt idx="6221">
                  <c:v>20.290559999999999</c:v>
                </c:pt>
                <c:pt idx="6222">
                  <c:v>20.314260000000001</c:v>
                </c:pt>
                <c:pt idx="6223">
                  <c:v>20.337959999999999</c:v>
                </c:pt>
                <c:pt idx="6224">
                  <c:v>20.361650000000001</c:v>
                </c:pt>
                <c:pt idx="6225">
                  <c:v>20.385339999999999</c:v>
                </c:pt>
                <c:pt idx="6226">
                  <c:v>20.409020000000002</c:v>
                </c:pt>
                <c:pt idx="6227">
                  <c:v>20.432690000000001</c:v>
                </c:pt>
                <c:pt idx="6228">
                  <c:v>20.45635</c:v>
                </c:pt>
                <c:pt idx="6229">
                  <c:v>20.48001</c:v>
                </c:pt>
                <c:pt idx="6230">
                  <c:v>20.50367</c:v>
                </c:pt>
                <c:pt idx="6231">
                  <c:v>20.52731</c:v>
                </c:pt>
                <c:pt idx="6232">
                  <c:v>20.55095</c:v>
                </c:pt>
                <c:pt idx="6233">
                  <c:v>20.574590000000001</c:v>
                </c:pt>
                <c:pt idx="6234">
                  <c:v>20.598220000000001</c:v>
                </c:pt>
                <c:pt idx="6235">
                  <c:v>20.621839999999999</c:v>
                </c:pt>
                <c:pt idx="6236">
                  <c:v>20.64545</c:v>
                </c:pt>
                <c:pt idx="6237">
                  <c:v>20.669060000000002</c:v>
                </c:pt>
                <c:pt idx="6238">
                  <c:v>20.69267</c:v>
                </c:pt>
                <c:pt idx="6239">
                  <c:v>20.716259999999998</c:v>
                </c:pt>
                <c:pt idx="6240">
                  <c:v>20.739850000000001</c:v>
                </c:pt>
                <c:pt idx="6241">
                  <c:v>20.763439999999999</c:v>
                </c:pt>
                <c:pt idx="6242">
                  <c:v>20.787009999999999</c:v>
                </c:pt>
                <c:pt idx="6243">
                  <c:v>20.810580000000002</c:v>
                </c:pt>
                <c:pt idx="6244">
                  <c:v>20.834150000000001</c:v>
                </c:pt>
                <c:pt idx="6245">
                  <c:v>20.857700000000001</c:v>
                </c:pt>
                <c:pt idx="6246">
                  <c:v>20.881250000000001</c:v>
                </c:pt>
                <c:pt idx="6247">
                  <c:v>20.904800000000002</c:v>
                </c:pt>
                <c:pt idx="6248">
                  <c:v>20.928329999999999</c:v>
                </c:pt>
                <c:pt idx="6249">
                  <c:v>20.95186</c:v>
                </c:pt>
                <c:pt idx="6250">
                  <c:v>20.975390000000001</c:v>
                </c:pt>
                <c:pt idx="6251">
                  <c:v>20.998899999999999</c:v>
                </c:pt>
                <c:pt idx="6252">
                  <c:v>21.022410000000001</c:v>
                </c:pt>
                <c:pt idx="6253">
                  <c:v>21.045909999999999</c:v>
                </c:pt>
                <c:pt idx="6254">
                  <c:v>21.069410000000001</c:v>
                </c:pt>
                <c:pt idx="6255">
                  <c:v>21.0929</c:v>
                </c:pt>
                <c:pt idx="6256">
                  <c:v>21.116379999999999</c:v>
                </c:pt>
                <c:pt idx="6257">
                  <c:v>21.139859999999999</c:v>
                </c:pt>
                <c:pt idx="6258">
                  <c:v>21.163329999999998</c:v>
                </c:pt>
                <c:pt idx="6259">
                  <c:v>21.186789999999998</c:v>
                </c:pt>
                <c:pt idx="6260">
                  <c:v>21.210239999999999</c:v>
                </c:pt>
                <c:pt idx="6261">
                  <c:v>21.233689999999999</c:v>
                </c:pt>
                <c:pt idx="6262">
                  <c:v>21.25713</c:v>
                </c:pt>
                <c:pt idx="6263">
                  <c:v>21.280560000000001</c:v>
                </c:pt>
                <c:pt idx="6264">
                  <c:v>21.303989999999999</c:v>
                </c:pt>
                <c:pt idx="6265">
                  <c:v>21.32741</c:v>
                </c:pt>
                <c:pt idx="6266">
                  <c:v>21.350819999999999</c:v>
                </c:pt>
                <c:pt idx="6267">
                  <c:v>21.374230000000001</c:v>
                </c:pt>
                <c:pt idx="6268">
                  <c:v>21.39762</c:v>
                </c:pt>
                <c:pt idx="6269">
                  <c:v>21.421009999999999</c:v>
                </c:pt>
                <c:pt idx="6270">
                  <c:v>21.444400000000002</c:v>
                </c:pt>
                <c:pt idx="6271">
                  <c:v>21.467770000000002</c:v>
                </c:pt>
                <c:pt idx="6272">
                  <c:v>21.491140000000001</c:v>
                </c:pt>
                <c:pt idx="6273">
                  <c:v>21.514510000000001</c:v>
                </c:pt>
                <c:pt idx="6274">
                  <c:v>21.537859999999998</c:v>
                </c:pt>
                <c:pt idx="6275">
                  <c:v>21.561209999999999</c:v>
                </c:pt>
                <c:pt idx="6276">
                  <c:v>21.58455</c:v>
                </c:pt>
                <c:pt idx="6277">
                  <c:v>21.607890000000001</c:v>
                </c:pt>
                <c:pt idx="6278">
                  <c:v>21.631219999999999</c:v>
                </c:pt>
                <c:pt idx="6279">
                  <c:v>21.654540000000001</c:v>
                </c:pt>
                <c:pt idx="6280">
                  <c:v>21.677849999999999</c:v>
                </c:pt>
                <c:pt idx="6281">
                  <c:v>21.701160000000002</c:v>
                </c:pt>
                <c:pt idx="6282">
                  <c:v>21.724460000000001</c:v>
                </c:pt>
                <c:pt idx="6283">
                  <c:v>21.74775</c:v>
                </c:pt>
                <c:pt idx="6284">
                  <c:v>21.77103</c:v>
                </c:pt>
                <c:pt idx="6285">
                  <c:v>21.794309999999999</c:v>
                </c:pt>
                <c:pt idx="6286">
                  <c:v>21.81758</c:v>
                </c:pt>
                <c:pt idx="6287">
                  <c:v>21.84084</c:v>
                </c:pt>
                <c:pt idx="6288">
                  <c:v>21.864100000000001</c:v>
                </c:pt>
                <c:pt idx="6289">
                  <c:v>21.887350000000001</c:v>
                </c:pt>
                <c:pt idx="6290">
                  <c:v>21.910589999999999</c:v>
                </c:pt>
                <c:pt idx="6291">
                  <c:v>21.93383</c:v>
                </c:pt>
                <c:pt idx="6292">
                  <c:v>21.957059999999998</c:v>
                </c:pt>
                <c:pt idx="6293">
                  <c:v>21.98028</c:v>
                </c:pt>
                <c:pt idx="6294">
                  <c:v>22.003489999999999</c:v>
                </c:pt>
                <c:pt idx="6295">
                  <c:v>22.026700000000002</c:v>
                </c:pt>
                <c:pt idx="6296">
                  <c:v>22.049900000000001</c:v>
                </c:pt>
                <c:pt idx="6297">
                  <c:v>22.073090000000001</c:v>
                </c:pt>
                <c:pt idx="6298">
                  <c:v>22.09628</c:v>
                </c:pt>
                <c:pt idx="6299">
                  <c:v>22.11946</c:v>
                </c:pt>
                <c:pt idx="6300">
                  <c:v>22.14263</c:v>
                </c:pt>
                <c:pt idx="6301">
                  <c:v>22.165800000000001</c:v>
                </c:pt>
                <c:pt idx="6302">
                  <c:v>22.188949999999998</c:v>
                </c:pt>
                <c:pt idx="6303">
                  <c:v>22.212109999999999</c:v>
                </c:pt>
                <c:pt idx="6304">
                  <c:v>22.235250000000001</c:v>
                </c:pt>
                <c:pt idx="6305">
                  <c:v>22.258389999999999</c:v>
                </c:pt>
                <c:pt idx="6306">
                  <c:v>22.28152</c:v>
                </c:pt>
                <c:pt idx="6307">
                  <c:v>22.304639999999999</c:v>
                </c:pt>
                <c:pt idx="6308">
                  <c:v>22.327760000000001</c:v>
                </c:pt>
                <c:pt idx="6309">
                  <c:v>22.35087</c:v>
                </c:pt>
                <c:pt idx="6310">
                  <c:v>22.37398</c:v>
                </c:pt>
                <c:pt idx="6311">
                  <c:v>22.397079999999999</c:v>
                </c:pt>
                <c:pt idx="6312">
                  <c:v>22.420169999999999</c:v>
                </c:pt>
                <c:pt idx="6313">
                  <c:v>22.443249999999999</c:v>
                </c:pt>
                <c:pt idx="6314">
                  <c:v>22.466329999999999</c:v>
                </c:pt>
                <c:pt idx="6315">
                  <c:v>22.4894</c:v>
                </c:pt>
                <c:pt idx="6316">
                  <c:v>22.51247</c:v>
                </c:pt>
                <c:pt idx="6317">
                  <c:v>22.535520000000002</c:v>
                </c:pt>
                <c:pt idx="6318">
                  <c:v>22.55857</c:v>
                </c:pt>
                <c:pt idx="6319">
                  <c:v>22.581620000000001</c:v>
                </c:pt>
                <c:pt idx="6320">
                  <c:v>22.604659999999999</c:v>
                </c:pt>
                <c:pt idx="6321">
                  <c:v>22.627690000000001</c:v>
                </c:pt>
                <c:pt idx="6322">
                  <c:v>22.65071</c:v>
                </c:pt>
                <c:pt idx="6323">
                  <c:v>22.673729999999999</c:v>
                </c:pt>
                <c:pt idx="6324">
                  <c:v>22.696739999999998</c:v>
                </c:pt>
                <c:pt idx="6325">
                  <c:v>22.719750000000001</c:v>
                </c:pt>
                <c:pt idx="6326">
                  <c:v>22.742750000000001</c:v>
                </c:pt>
                <c:pt idx="6327">
                  <c:v>22.765740000000001</c:v>
                </c:pt>
                <c:pt idx="6328">
                  <c:v>22.788730000000001</c:v>
                </c:pt>
                <c:pt idx="6329">
                  <c:v>22.811710000000001</c:v>
                </c:pt>
                <c:pt idx="6330">
                  <c:v>22.834679999999999</c:v>
                </c:pt>
                <c:pt idx="6331">
                  <c:v>22.85764</c:v>
                </c:pt>
                <c:pt idx="6332">
                  <c:v>22.880600000000001</c:v>
                </c:pt>
                <c:pt idx="6333">
                  <c:v>22.903559999999999</c:v>
                </c:pt>
                <c:pt idx="6334">
                  <c:v>22.926500000000001</c:v>
                </c:pt>
                <c:pt idx="6335">
                  <c:v>22.949439999999999</c:v>
                </c:pt>
                <c:pt idx="6336">
                  <c:v>22.972380000000001</c:v>
                </c:pt>
                <c:pt idx="6337">
                  <c:v>22.9953</c:v>
                </c:pt>
                <c:pt idx="6338">
                  <c:v>23.018219999999999</c:v>
                </c:pt>
                <c:pt idx="6339">
                  <c:v>23.041129999999999</c:v>
                </c:pt>
                <c:pt idx="6340">
                  <c:v>23.064039999999999</c:v>
                </c:pt>
                <c:pt idx="6341">
                  <c:v>23.086939999999998</c:v>
                </c:pt>
                <c:pt idx="6342">
                  <c:v>23.109829999999999</c:v>
                </c:pt>
                <c:pt idx="6343">
                  <c:v>23.132709999999999</c:v>
                </c:pt>
                <c:pt idx="6344">
                  <c:v>23.15559</c:v>
                </c:pt>
                <c:pt idx="6345">
                  <c:v>23.178460000000001</c:v>
                </c:pt>
                <c:pt idx="6346">
                  <c:v>23.201329999999999</c:v>
                </c:pt>
                <c:pt idx="6347">
                  <c:v>23.22419</c:v>
                </c:pt>
                <c:pt idx="6348">
                  <c:v>23.247039999999998</c:v>
                </c:pt>
                <c:pt idx="6349">
                  <c:v>23.269880000000001</c:v>
                </c:pt>
                <c:pt idx="6350">
                  <c:v>23.292719999999999</c:v>
                </c:pt>
                <c:pt idx="6351">
                  <c:v>23.315550000000002</c:v>
                </c:pt>
                <c:pt idx="6352">
                  <c:v>23.338370000000001</c:v>
                </c:pt>
                <c:pt idx="6353">
                  <c:v>23.361180000000001</c:v>
                </c:pt>
                <c:pt idx="6354">
                  <c:v>23.383990000000001</c:v>
                </c:pt>
                <c:pt idx="6355">
                  <c:v>23.4068</c:v>
                </c:pt>
                <c:pt idx="6356">
                  <c:v>23.429590000000001</c:v>
                </c:pt>
                <c:pt idx="6357">
                  <c:v>23.452380000000002</c:v>
                </c:pt>
                <c:pt idx="6358">
                  <c:v>23.475159999999999</c:v>
                </c:pt>
                <c:pt idx="6359">
                  <c:v>23.49793</c:v>
                </c:pt>
                <c:pt idx="6360">
                  <c:v>23.520700000000001</c:v>
                </c:pt>
                <c:pt idx="6361">
                  <c:v>23.54346</c:v>
                </c:pt>
                <c:pt idx="6362">
                  <c:v>23.566210000000002</c:v>
                </c:pt>
                <c:pt idx="6363">
                  <c:v>23.58896</c:v>
                </c:pt>
                <c:pt idx="6364">
                  <c:v>23.611699999999999</c:v>
                </c:pt>
                <c:pt idx="6365">
                  <c:v>23.634429999999998</c:v>
                </c:pt>
                <c:pt idx="6366">
                  <c:v>23.657160000000001</c:v>
                </c:pt>
                <c:pt idx="6367">
                  <c:v>23.679870000000001</c:v>
                </c:pt>
                <c:pt idx="6368">
                  <c:v>23.702590000000001</c:v>
                </c:pt>
                <c:pt idx="6369">
                  <c:v>23.71988</c:v>
                </c:pt>
                <c:pt idx="6370">
                  <c:v>23.731829999999999</c:v>
                </c:pt>
                <c:pt idx="6371">
                  <c:v>23.743780000000001</c:v>
                </c:pt>
                <c:pt idx="6372">
                  <c:v>23.755739999999999</c:v>
                </c:pt>
                <c:pt idx="6373">
                  <c:v>23.767690000000002</c:v>
                </c:pt>
                <c:pt idx="6374">
                  <c:v>23.77965</c:v>
                </c:pt>
                <c:pt idx="6375">
                  <c:v>23.791599999999999</c:v>
                </c:pt>
                <c:pt idx="6376">
                  <c:v>23.803560000000001</c:v>
                </c:pt>
                <c:pt idx="6377">
                  <c:v>23.81551</c:v>
                </c:pt>
                <c:pt idx="6378">
                  <c:v>23.827459999999999</c:v>
                </c:pt>
                <c:pt idx="6379">
                  <c:v>23.83942</c:v>
                </c:pt>
                <c:pt idx="6380">
                  <c:v>23.851369999999999</c:v>
                </c:pt>
                <c:pt idx="6381">
                  <c:v>23.863330000000001</c:v>
                </c:pt>
                <c:pt idx="6382">
                  <c:v>23.87528</c:v>
                </c:pt>
                <c:pt idx="6383">
                  <c:v>23.887229999999999</c:v>
                </c:pt>
                <c:pt idx="6384">
                  <c:v>23.899190000000001</c:v>
                </c:pt>
                <c:pt idx="6385">
                  <c:v>23.91114</c:v>
                </c:pt>
                <c:pt idx="6386">
                  <c:v>23.923100000000002</c:v>
                </c:pt>
                <c:pt idx="6387">
                  <c:v>23.93505</c:v>
                </c:pt>
                <c:pt idx="6388">
                  <c:v>23.946999999999999</c:v>
                </c:pt>
                <c:pt idx="6389">
                  <c:v>23.958960000000001</c:v>
                </c:pt>
                <c:pt idx="6390">
                  <c:v>23.97091</c:v>
                </c:pt>
                <c:pt idx="6391">
                  <c:v>23.982869999999998</c:v>
                </c:pt>
                <c:pt idx="6392">
                  <c:v>23.994820000000001</c:v>
                </c:pt>
                <c:pt idx="6393">
                  <c:v>24.006769999999999</c:v>
                </c:pt>
                <c:pt idx="6394">
                  <c:v>24.018730000000001</c:v>
                </c:pt>
                <c:pt idx="6395">
                  <c:v>24.03068</c:v>
                </c:pt>
                <c:pt idx="6396">
                  <c:v>24.042639999999999</c:v>
                </c:pt>
                <c:pt idx="6397">
                  <c:v>24.054590000000001</c:v>
                </c:pt>
                <c:pt idx="6398">
                  <c:v>24.06654</c:v>
                </c:pt>
                <c:pt idx="6399">
                  <c:v>24.078499999999998</c:v>
                </c:pt>
                <c:pt idx="6400">
                  <c:v>24.090450000000001</c:v>
                </c:pt>
              </c:numCache>
            </c:numRef>
          </c:yVal>
          <c:smooth val="0"/>
        </c:ser>
        <c:ser>
          <c:idx val="3"/>
          <c:order val="2"/>
          <c:tx>
            <c:strRef>
              <c:f>[SFLASH_vs_FLASHII_endkicks.xlsx]Sheet1!$E$1</c:f>
              <c:strCache>
                <c:ptCount val="1"/>
                <c:pt idx="0">
                  <c:v>By_Gap12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[SFLASH_vs_FLASHII_endkicks.xlsx]Sheet1!$E$2:$E$6402</c:f>
              <c:numCache>
                <c:formatCode>General</c:formatCode>
                <c:ptCount val="6401"/>
                <c:pt idx="0">
                  <c:v>-19.09487</c:v>
                </c:pt>
                <c:pt idx="1">
                  <c:v>-19.07826</c:v>
                </c:pt>
                <c:pt idx="2">
                  <c:v>-19.061640000000001</c:v>
                </c:pt>
                <c:pt idx="3">
                  <c:v>-19.045030000000001</c:v>
                </c:pt>
                <c:pt idx="4">
                  <c:v>-19.028420000000001</c:v>
                </c:pt>
                <c:pt idx="5">
                  <c:v>-19.011810000000001</c:v>
                </c:pt>
                <c:pt idx="6">
                  <c:v>-18.995200000000001</c:v>
                </c:pt>
                <c:pt idx="7">
                  <c:v>-18.978590000000001</c:v>
                </c:pt>
                <c:pt idx="8">
                  <c:v>-18.961980000000001</c:v>
                </c:pt>
                <c:pt idx="9">
                  <c:v>-18.94537</c:v>
                </c:pt>
                <c:pt idx="10">
                  <c:v>-18.92876</c:v>
                </c:pt>
                <c:pt idx="11">
                  <c:v>-18.91215</c:v>
                </c:pt>
                <c:pt idx="12">
                  <c:v>-18.89554</c:v>
                </c:pt>
                <c:pt idx="13">
                  <c:v>-18.87893</c:v>
                </c:pt>
                <c:pt idx="14">
                  <c:v>-18.862310000000001</c:v>
                </c:pt>
                <c:pt idx="15">
                  <c:v>-18.845700000000001</c:v>
                </c:pt>
                <c:pt idx="16">
                  <c:v>-18.829090000000001</c:v>
                </c:pt>
                <c:pt idx="17">
                  <c:v>-18.812480000000001</c:v>
                </c:pt>
                <c:pt idx="18">
                  <c:v>-18.795870000000001</c:v>
                </c:pt>
                <c:pt idx="19">
                  <c:v>-18.779260000000001</c:v>
                </c:pt>
                <c:pt idx="20">
                  <c:v>-18.762650000000001</c:v>
                </c:pt>
                <c:pt idx="21">
                  <c:v>-18.746040000000001</c:v>
                </c:pt>
                <c:pt idx="22">
                  <c:v>-18.729430000000001</c:v>
                </c:pt>
                <c:pt idx="23">
                  <c:v>-18.712820000000001</c:v>
                </c:pt>
                <c:pt idx="24">
                  <c:v>-18.696210000000001</c:v>
                </c:pt>
                <c:pt idx="25">
                  <c:v>-18.679590000000001</c:v>
                </c:pt>
                <c:pt idx="26">
                  <c:v>-18.662980000000001</c:v>
                </c:pt>
                <c:pt idx="27">
                  <c:v>-18.646370000000001</c:v>
                </c:pt>
                <c:pt idx="28">
                  <c:v>-18.629760000000001</c:v>
                </c:pt>
                <c:pt idx="29">
                  <c:v>-18.613150000000001</c:v>
                </c:pt>
                <c:pt idx="30">
                  <c:v>-18.596540000000001</c:v>
                </c:pt>
                <c:pt idx="31">
                  <c:v>-18.579930000000001</c:v>
                </c:pt>
                <c:pt idx="32">
                  <c:v>-18.563389999999998</c:v>
                </c:pt>
                <c:pt idx="33">
                  <c:v>-18.54701</c:v>
                </c:pt>
                <c:pt idx="34">
                  <c:v>-18.530629999999999</c:v>
                </c:pt>
                <c:pt idx="35">
                  <c:v>-18.51426</c:v>
                </c:pt>
                <c:pt idx="36">
                  <c:v>-18.497890000000002</c:v>
                </c:pt>
                <c:pt idx="37">
                  <c:v>-18.481529999999999</c:v>
                </c:pt>
                <c:pt idx="38">
                  <c:v>-18.46518</c:v>
                </c:pt>
                <c:pt idx="39">
                  <c:v>-18.448840000000001</c:v>
                </c:pt>
                <c:pt idx="40">
                  <c:v>-18.432500000000001</c:v>
                </c:pt>
                <c:pt idx="41">
                  <c:v>-18.416170000000001</c:v>
                </c:pt>
                <c:pt idx="42">
                  <c:v>-18.399840000000001</c:v>
                </c:pt>
                <c:pt idx="43">
                  <c:v>-18.383520000000001</c:v>
                </c:pt>
                <c:pt idx="44">
                  <c:v>-18.36721</c:v>
                </c:pt>
                <c:pt idx="45">
                  <c:v>-18.350899999999999</c:v>
                </c:pt>
                <c:pt idx="46">
                  <c:v>-18.334610000000001</c:v>
                </c:pt>
                <c:pt idx="47">
                  <c:v>-18.31831</c:v>
                </c:pt>
                <c:pt idx="48">
                  <c:v>-18.302029999999998</c:v>
                </c:pt>
                <c:pt idx="49">
                  <c:v>-18.28575</c:v>
                </c:pt>
                <c:pt idx="50">
                  <c:v>-18.269480000000001</c:v>
                </c:pt>
                <c:pt idx="51">
                  <c:v>-18.253219999999999</c:v>
                </c:pt>
                <c:pt idx="52">
                  <c:v>-18.23696</c:v>
                </c:pt>
                <c:pt idx="53">
                  <c:v>-18.22071</c:v>
                </c:pt>
                <c:pt idx="54">
                  <c:v>-18.204470000000001</c:v>
                </c:pt>
                <c:pt idx="55">
                  <c:v>-18.188230000000001</c:v>
                </c:pt>
                <c:pt idx="56">
                  <c:v>-18.172000000000001</c:v>
                </c:pt>
                <c:pt idx="57">
                  <c:v>-18.15577</c:v>
                </c:pt>
                <c:pt idx="58">
                  <c:v>-18.139559999999999</c:v>
                </c:pt>
                <c:pt idx="59">
                  <c:v>-18.123349999999999</c:v>
                </c:pt>
                <c:pt idx="60">
                  <c:v>-18.107140000000001</c:v>
                </c:pt>
                <c:pt idx="61">
                  <c:v>-18.090949999999999</c:v>
                </c:pt>
                <c:pt idx="62">
                  <c:v>-18.074760000000001</c:v>
                </c:pt>
                <c:pt idx="63">
                  <c:v>-18.058579999999999</c:v>
                </c:pt>
                <c:pt idx="64">
                  <c:v>-18.042400000000001</c:v>
                </c:pt>
                <c:pt idx="65">
                  <c:v>-18.026230000000002</c:v>
                </c:pt>
                <c:pt idx="66">
                  <c:v>-18.010069999999999</c:v>
                </c:pt>
                <c:pt idx="67">
                  <c:v>-17.99391</c:v>
                </c:pt>
                <c:pt idx="68">
                  <c:v>-17.97776</c:v>
                </c:pt>
                <c:pt idx="69">
                  <c:v>-17.96162</c:v>
                </c:pt>
                <c:pt idx="70">
                  <c:v>-17.94548</c:v>
                </c:pt>
                <c:pt idx="71">
                  <c:v>-17.929359999999999</c:v>
                </c:pt>
                <c:pt idx="72">
                  <c:v>-17.913229999999999</c:v>
                </c:pt>
                <c:pt idx="73">
                  <c:v>-17.897120000000001</c:v>
                </c:pt>
                <c:pt idx="74">
                  <c:v>-17.88101</c:v>
                </c:pt>
                <c:pt idx="75">
                  <c:v>-17.864909999999998</c:v>
                </c:pt>
                <c:pt idx="76">
                  <c:v>-17.84881</c:v>
                </c:pt>
                <c:pt idx="77">
                  <c:v>-17.832719999999998</c:v>
                </c:pt>
                <c:pt idx="78">
                  <c:v>-17.81664</c:v>
                </c:pt>
                <c:pt idx="79">
                  <c:v>-17.80057</c:v>
                </c:pt>
                <c:pt idx="80">
                  <c:v>-17.784500000000001</c:v>
                </c:pt>
                <c:pt idx="81">
                  <c:v>-17.768439999999998</c:v>
                </c:pt>
                <c:pt idx="82">
                  <c:v>-17.752379999999999</c:v>
                </c:pt>
                <c:pt idx="83">
                  <c:v>-17.736339999999998</c:v>
                </c:pt>
                <c:pt idx="84">
                  <c:v>-17.720300000000002</c:v>
                </c:pt>
                <c:pt idx="85">
                  <c:v>-17.704270000000001</c:v>
                </c:pt>
                <c:pt idx="86">
                  <c:v>-17.68824</c:v>
                </c:pt>
                <c:pt idx="87">
                  <c:v>-17.672219999999999</c:v>
                </c:pt>
                <c:pt idx="88">
                  <c:v>-17.656210000000002</c:v>
                </c:pt>
                <c:pt idx="89">
                  <c:v>-17.64021</c:v>
                </c:pt>
                <c:pt idx="90">
                  <c:v>-17.624210000000001</c:v>
                </c:pt>
                <c:pt idx="91">
                  <c:v>-17.608219999999999</c:v>
                </c:pt>
                <c:pt idx="92">
                  <c:v>-17.59224</c:v>
                </c:pt>
                <c:pt idx="93">
                  <c:v>-17.576260000000001</c:v>
                </c:pt>
                <c:pt idx="94">
                  <c:v>-17.560300000000002</c:v>
                </c:pt>
                <c:pt idx="95">
                  <c:v>-17.544329999999999</c:v>
                </c:pt>
                <c:pt idx="96">
                  <c:v>-17.528379999999999</c:v>
                </c:pt>
                <c:pt idx="97">
                  <c:v>-17.512429999999998</c:v>
                </c:pt>
                <c:pt idx="98">
                  <c:v>-17.496500000000001</c:v>
                </c:pt>
                <c:pt idx="99">
                  <c:v>-17.480560000000001</c:v>
                </c:pt>
                <c:pt idx="100">
                  <c:v>-17.464639999999999</c:v>
                </c:pt>
                <c:pt idx="101">
                  <c:v>-17.448720000000002</c:v>
                </c:pt>
                <c:pt idx="102">
                  <c:v>-17.43281</c:v>
                </c:pt>
                <c:pt idx="103">
                  <c:v>-17.416910000000001</c:v>
                </c:pt>
                <c:pt idx="104">
                  <c:v>-17.401009999999999</c:v>
                </c:pt>
                <c:pt idx="105">
                  <c:v>-17.385120000000001</c:v>
                </c:pt>
                <c:pt idx="106">
                  <c:v>-17.369240000000001</c:v>
                </c:pt>
                <c:pt idx="107">
                  <c:v>-17.353359999999999</c:v>
                </c:pt>
                <c:pt idx="108">
                  <c:v>-17.337499999999999</c:v>
                </c:pt>
                <c:pt idx="109">
                  <c:v>-17.321639999999999</c:v>
                </c:pt>
                <c:pt idx="110">
                  <c:v>-17.305779999999999</c:v>
                </c:pt>
                <c:pt idx="111">
                  <c:v>-17.289940000000001</c:v>
                </c:pt>
                <c:pt idx="112">
                  <c:v>-17.274100000000001</c:v>
                </c:pt>
                <c:pt idx="113">
                  <c:v>-17.25827</c:v>
                </c:pt>
                <c:pt idx="114">
                  <c:v>-17.242450000000002</c:v>
                </c:pt>
                <c:pt idx="115">
                  <c:v>-17.22663</c:v>
                </c:pt>
                <c:pt idx="116">
                  <c:v>-17.210819999999998</c:v>
                </c:pt>
                <c:pt idx="117">
                  <c:v>-17.19502</c:v>
                </c:pt>
                <c:pt idx="118">
                  <c:v>-17.17923</c:v>
                </c:pt>
                <c:pt idx="119">
                  <c:v>-17.163440000000001</c:v>
                </c:pt>
                <c:pt idx="120">
                  <c:v>-17.147670000000002</c:v>
                </c:pt>
                <c:pt idx="121">
                  <c:v>-17.131889999999999</c:v>
                </c:pt>
                <c:pt idx="122">
                  <c:v>-17.116129999999998</c:v>
                </c:pt>
                <c:pt idx="123">
                  <c:v>-17.100380000000001</c:v>
                </c:pt>
                <c:pt idx="124">
                  <c:v>-17.084630000000001</c:v>
                </c:pt>
                <c:pt idx="125">
                  <c:v>-17.06889</c:v>
                </c:pt>
                <c:pt idx="126">
                  <c:v>-17.053159999999998</c:v>
                </c:pt>
                <c:pt idx="127">
                  <c:v>-17.037430000000001</c:v>
                </c:pt>
                <c:pt idx="128">
                  <c:v>-17.021709999999999</c:v>
                </c:pt>
                <c:pt idx="129">
                  <c:v>-17.00601</c:v>
                </c:pt>
                <c:pt idx="130">
                  <c:v>-16.990300000000001</c:v>
                </c:pt>
                <c:pt idx="131">
                  <c:v>-16.974609999999998</c:v>
                </c:pt>
                <c:pt idx="132">
                  <c:v>-16.958919999999999</c:v>
                </c:pt>
                <c:pt idx="133">
                  <c:v>-16.943239999999999</c:v>
                </c:pt>
                <c:pt idx="134">
                  <c:v>-16.927569999999999</c:v>
                </c:pt>
                <c:pt idx="135">
                  <c:v>-16.911909999999999</c:v>
                </c:pt>
                <c:pt idx="136">
                  <c:v>-16.896249999999998</c:v>
                </c:pt>
                <c:pt idx="137">
                  <c:v>-16.880600000000001</c:v>
                </c:pt>
                <c:pt idx="138">
                  <c:v>-16.86496</c:v>
                </c:pt>
                <c:pt idx="139">
                  <c:v>-16.849329999999998</c:v>
                </c:pt>
                <c:pt idx="140">
                  <c:v>-16.83371</c:v>
                </c:pt>
                <c:pt idx="141">
                  <c:v>-16.818090000000002</c:v>
                </c:pt>
                <c:pt idx="142">
                  <c:v>-16.802479999999999</c:v>
                </c:pt>
                <c:pt idx="143">
                  <c:v>-16.78687</c:v>
                </c:pt>
                <c:pt idx="144">
                  <c:v>-16.771280000000001</c:v>
                </c:pt>
                <c:pt idx="145">
                  <c:v>-16.755690000000001</c:v>
                </c:pt>
                <c:pt idx="146">
                  <c:v>-16.740110000000001</c:v>
                </c:pt>
                <c:pt idx="147">
                  <c:v>-16.724530000000001</c:v>
                </c:pt>
                <c:pt idx="148">
                  <c:v>-16.708960000000001</c:v>
                </c:pt>
                <c:pt idx="149">
                  <c:v>-16.69341</c:v>
                </c:pt>
                <c:pt idx="150">
                  <c:v>-16.677849999999999</c:v>
                </c:pt>
                <c:pt idx="151">
                  <c:v>-16.662310000000002</c:v>
                </c:pt>
                <c:pt idx="152">
                  <c:v>-16.64677</c:v>
                </c:pt>
                <c:pt idx="153">
                  <c:v>-16.631239999999998</c:v>
                </c:pt>
                <c:pt idx="154">
                  <c:v>-16.61572</c:v>
                </c:pt>
                <c:pt idx="155">
                  <c:v>-16.600210000000001</c:v>
                </c:pt>
                <c:pt idx="156">
                  <c:v>-16.584700000000002</c:v>
                </c:pt>
                <c:pt idx="157">
                  <c:v>-16.569199999999999</c:v>
                </c:pt>
                <c:pt idx="158">
                  <c:v>-16.553699999999999</c:v>
                </c:pt>
                <c:pt idx="159">
                  <c:v>-16.538209999999999</c:v>
                </c:pt>
                <c:pt idx="160">
                  <c:v>-16.522729999999999</c:v>
                </c:pt>
                <c:pt idx="161">
                  <c:v>-16.507259999999999</c:v>
                </c:pt>
                <c:pt idx="162">
                  <c:v>-16.491800000000001</c:v>
                </c:pt>
                <c:pt idx="163">
                  <c:v>-16.47634</c:v>
                </c:pt>
                <c:pt idx="164">
                  <c:v>-16.460889999999999</c:v>
                </c:pt>
                <c:pt idx="165">
                  <c:v>-16.445440000000001</c:v>
                </c:pt>
                <c:pt idx="166">
                  <c:v>-16.430009999999999</c:v>
                </c:pt>
                <c:pt idx="167">
                  <c:v>-16.414580000000001</c:v>
                </c:pt>
                <c:pt idx="168">
                  <c:v>-16.399159999999998</c:v>
                </c:pt>
                <c:pt idx="169">
                  <c:v>-16.38374</c:v>
                </c:pt>
                <c:pt idx="170">
                  <c:v>-16.36833</c:v>
                </c:pt>
                <c:pt idx="171">
                  <c:v>-16.352930000000001</c:v>
                </c:pt>
                <c:pt idx="172">
                  <c:v>-16.337540000000001</c:v>
                </c:pt>
                <c:pt idx="173">
                  <c:v>-16.32216</c:v>
                </c:pt>
                <c:pt idx="174">
                  <c:v>-16.30678</c:v>
                </c:pt>
                <c:pt idx="175">
                  <c:v>-16.291399999999999</c:v>
                </c:pt>
                <c:pt idx="176">
                  <c:v>-16.276039999999998</c:v>
                </c:pt>
                <c:pt idx="177">
                  <c:v>-16.260680000000001</c:v>
                </c:pt>
                <c:pt idx="178">
                  <c:v>-16.245329999999999</c:v>
                </c:pt>
                <c:pt idx="179">
                  <c:v>-16.229990000000001</c:v>
                </c:pt>
                <c:pt idx="180">
                  <c:v>-16.214659999999999</c:v>
                </c:pt>
                <c:pt idx="181">
                  <c:v>-16.19933</c:v>
                </c:pt>
                <c:pt idx="182">
                  <c:v>-16.184010000000001</c:v>
                </c:pt>
                <c:pt idx="183">
                  <c:v>-16.168700000000001</c:v>
                </c:pt>
                <c:pt idx="184">
                  <c:v>-16.153390000000002</c:v>
                </c:pt>
                <c:pt idx="185">
                  <c:v>-16.138089999999998</c:v>
                </c:pt>
                <c:pt idx="186">
                  <c:v>-16.122800000000002</c:v>
                </c:pt>
                <c:pt idx="187">
                  <c:v>-16.107510000000001</c:v>
                </c:pt>
                <c:pt idx="188">
                  <c:v>-16.092230000000001</c:v>
                </c:pt>
                <c:pt idx="189">
                  <c:v>-16.07696</c:v>
                </c:pt>
                <c:pt idx="190">
                  <c:v>-16.061689999999999</c:v>
                </c:pt>
                <c:pt idx="191">
                  <c:v>-16.04644</c:v>
                </c:pt>
                <c:pt idx="192">
                  <c:v>-16.031189999999999</c:v>
                </c:pt>
                <c:pt idx="193">
                  <c:v>-16.015940000000001</c:v>
                </c:pt>
                <c:pt idx="194">
                  <c:v>-16.000710000000002</c:v>
                </c:pt>
                <c:pt idx="195">
                  <c:v>-15.985480000000001</c:v>
                </c:pt>
                <c:pt idx="196">
                  <c:v>-15.97025</c:v>
                </c:pt>
                <c:pt idx="197">
                  <c:v>-15.95504</c:v>
                </c:pt>
                <c:pt idx="198">
                  <c:v>-15.939830000000001</c:v>
                </c:pt>
                <c:pt idx="199">
                  <c:v>-15.924620000000001</c:v>
                </c:pt>
                <c:pt idx="200">
                  <c:v>-15.90943</c:v>
                </c:pt>
                <c:pt idx="201">
                  <c:v>-15.89424</c:v>
                </c:pt>
                <c:pt idx="202">
                  <c:v>-15.879049999999999</c:v>
                </c:pt>
                <c:pt idx="203">
                  <c:v>-15.86388</c:v>
                </c:pt>
                <c:pt idx="204">
                  <c:v>-15.848710000000001</c:v>
                </c:pt>
                <c:pt idx="205">
                  <c:v>-15.833550000000001</c:v>
                </c:pt>
                <c:pt idx="206">
                  <c:v>-15.8184</c:v>
                </c:pt>
                <c:pt idx="207">
                  <c:v>-15.80325</c:v>
                </c:pt>
                <c:pt idx="208">
                  <c:v>-15.788119999999999</c:v>
                </c:pt>
                <c:pt idx="209">
                  <c:v>-15.77298</c:v>
                </c:pt>
                <c:pt idx="210">
                  <c:v>-15.757860000000001</c:v>
                </c:pt>
                <c:pt idx="211">
                  <c:v>-15.74274</c:v>
                </c:pt>
                <c:pt idx="212">
                  <c:v>-15.72763</c:v>
                </c:pt>
                <c:pt idx="213">
                  <c:v>-15.71252</c:v>
                </c:pt>
                <c:pt idx="214">
                  <c:v>-15.697430000000001</c:v>
                </c:pt>
                <c:pt idx="215">
                  <c:v>-15.68234</c:v>
                </c:pt>
                <c:pt idx="216">
                  <c:v>-15.667249999999999</c:v>
                </c:pt>
                <c:pt idx="217">
                  <c:v>-15.65218</c:v>
                </c:pt>
                <c:pt idx="218">
                  <c:v>-15.63711</c:v>
                </c:pt>
                <c:pt idx="219">
                  <c:v>-15.62205</c:v>
                </c:pt>
                <c:pt idx="220">
                  <c:v>-15.606999999999999</c:v>
                </c:pt>
                <c:pt idx="221">
                  <c:v>-15.591950000000001</c:v>
                </c:pt>
                <c:pt idx="222">
                  <c:v>-15.57691</c:v>
                </c:pt>
                <c:pt idx="223">
                  <c:v>-15.56188</c:v>
                </c:pt>
                <c:pt idx="224">
                  <c:v>-15.546860000000001</c:v>
                </c:pt>
                <c:pt idx="225">
                  <c:v>-15.531840000000001</c:v>
                </c:pt>
                <c:pt idx="226">
                  <c:v>-15.516830000000001</c:v>
                </c:pt>
                <c:pt idx="227">
                  <c:v>-15.50183</c:v>
                </c:pt>
                <c:pt idx="228">
                  <c:v>-15.486829999999999</c:v>
                </c:pt>
                <c:pt idx="229">
                  <c:v>-15.47184</c:v>
                </c:pt>
                <c:pt idx="230">
                  <c:v>-15.456860000000001</c:v>
                </c:pt>
                <c:pt idx="231">
                  <c:v>-15.441890000000001</c:v>
                </c:pt>
                <c:pt idx="232">
                  <c:v>-15.426920000000001</c:v>
                </c:pt>
                <c:pt idx="233">
                  <c:v>-15.411960000000001</c:v>
                </c:pt>
                <c:pt idx="234">
                  <c:v>-15.39701</c:v>
                </c:pt>
                <c:pt idx="235">
                  <c:v>-15.382070000000001</c:v>
                </c:pt>
                <c:pt idx="236">
                  <c:v>-15.36713</c:v>
                </c:pt>
                <c:pt idx="237">
                  <c:v>-15.3522</c:v>
                </c:pt>
                <c:pt idx="238">
                  <c:v>-15.33727</c:v>
                </c:pt>
                <c:pt idx="239">
                  <c:v>-15.32236</c:v>
                </c:pt>
                <c:pt idx="240">
                  <c:v>-15.307449999999999</c:v>
                </c:pt>
                <c:pt idx="241">
                  <c:v>-15.292540000000001</c:v>
                </c:pt>
                <c:pt idx="242">
                  <c:v>-15.27764</c:v>
                </c:pt>
                <c:pt idx="243">
                  <c:v>-15.26275</c:v>
                </c:pt>
                <c:pt idx="244">
                  <c:v>-15.247870000000001</c:v>
                </c:pt>
                <c:pt idx="245">
                  <c:v>-15.232989999999999</c:v>
                </c:pt>
                <c:pt idx="246">
                  <c:v>-15.218120000000001</c:v>
                </c:pt>
                <c:pt idx="247">
                  <c:v>-15.203250000000001</c:v>
                </c:pt>
                <c:pt idx="248">
                  <c:v>-15.1884</c:v>
                </c:pt>
                <c:pt idx="249">
                  <c:v>-15.173550000000001</c:v>
                </c:pt>
                <c:pt idx="250">
                  <c:v>-15.1587</c:v>
                </c:pt>
                <c:pt idx="251">
                  <c:v>-15.14387</c:v>
                </c:pt>
                <c:pt idx="252">
                  <c:v>-15.12903</c:v>
                </c:pt>
                <c:pt idx="253">
                  <c:v>-15.11421</c:v>
                </c:pt>
                <c:pt idx="254">
                  <c:v>-15.09939</c:v>
                </c:pt>
                <c:pt idx="255">
                  <c:v>-15.084580000000001</c:v>
                </c:pt>
                <c:pt idx="256">
                  <c:v>-15.06977</c:v>
                </c:pt>
                <c:pt idx="257">
                  <c:v>-15.054970000000001</c:v>
                </c:pt>
                <c:pt idx="258">
                  <c:v>-15.040179999999999</c:v>
                </c:pt>
                <c:pt idx="259">
                  <c:v>-15.025399999999999</c:v>
                </c:pt>
                <c:pt idx="260">
                  <c:v>-15.010619999999999</c:v>
                </c:pt>
                <c:pt idx="261">
                  <c:v>-14.995850000000001</c:v>
                </c:pt>
                <c:pt idx="262">
                  <c:v>-14.98109</c:v>
                </c:pt>
                <c:pt idx="263">
                  <c:v>-14.966329999999999</c:v>
                </c:pt>
                <c:pt idx="264">
                  <c:v>-14.95158</c:v>
                </c:pt>
                <c:pt idx="265">
                  <c:v>-14.93683</c:v>
                </c:pt>
                <c:pt idx="266">
                  <c:v>-14.922090000000001</c:v>
                </c:pt>
                <c:pt idx="267">
                  <c:v>-14.907349999999999</c:v>
                </c:pt>
                <c:pt idx="268">
                  <c:v>-14.89263</c:v>
                </c:pt>
                <c:pt idx="269">
                  <c:v>-14.8779</c:v>
                </c:pt>
                <c:pt idx="270">
                  <c:v>-14.863189999999999</c:v>
                </c:pt>
                <c:pt idx="271">
                  <c:v>-14.84848</c:v>
                </c:pt>
                <c:pt idx="272">
                  <c:v>-14.833780000000001</c:v>
                </c:pt>
                <c:pt idx="273">
                  <c:v>-14.819089999999999</c:v>
                </c:pt>
                <c:pt idx="274">
                  <c:v>-14.804399999999999</c:v>
                </c:pt>
                <c:pt idx="275">
                  <c:v>-14.789720000000001</c:v>
                </c:pt>
                <c:pt idx="276">
                  <c:v>-14.775040000000001</c:v>
                </c:pt>
                <c:pt idx="277">
                  <c:v>-14.76037</c:v>
                </c:pt>
                <c:pt idx="278">
                  <c:v>-14.745710000000001</c:v>
                </c:pt>
                <c:pt idx="279">
                  <c:v>-14.73105</c:v>
                </c:pt>
                <c:pt idx="280">
                  <c:v>-14.716390000000001</c:v>
                </c:pt>
                <c:pt idx="281">
                  <c:v>-14.701750000000001</c:v>
                </c:pt>
                <c:pt idx="282">
                  <c:v>-14.687110000000001</c:v>
                </c:pt>
                <c:pt idx="283">
                  <c:v>-14.672470000000001</c:v>
                </c:pt>
                <c:pt idx="284">
                  <c:v>-14.65784</c:v>
                </c:pt>
                <c:pt idx="285">
                  <c:v>-14.643219999999999</c:v>
                </c:pt>
                <c:pt idx="286">
                  <c:v>-14.62861</c:v>
                </c:pt>
                <c:pt idx="287">
                  <c:v>-14.614000000000001</c:v>
                </c:pt>
                <c:pt idx="288">
                  <c:v>-14.59939</c:v>
                </c:pt>
                <c:pt idx="289">
                  <c:v>-14.58479</c:v>
                </c:pt>
                <c:pt idx="290">
                  <c:v>-14.5702</c:v>
                </c:pt>
                <c:pt idx="291">
                  <c:v>-14.55561</c:v>
                </c:pt>
                <c:pt idx="292">
                  <c:v>-14.541029999999999</c:v>
                </c:pt>
                <c:pt idx="293">
                  <c:v>-14.52646</c:v>
                </c:pt>
                <c:pt idx="294">
                  <c:v>-14.511889999999999</c:v>
                </c:pt>
                <c:pt idx="295">
                  <c:v>-14.49733</c:v>
                </c:pt>
                <c:pt idx="296">
                  <c:v>-14.48277</c:v>
                </c:pt>
                <c:pt idx="297">
                  <c:v>-14.468220000000001</c:v>
                </c:pt>
                <c:pt idx="298">
                  <c:v>-14.45368</c:v>
                </c:pt>
                <c:pt idx="299">
                  <c:v>-14.43914</c:v>
                </c:pt>
                <c:pt idx="300">
                  <c:v>-14.424609999999999</c:v>
                </c:pt>
                <c:pt idx="301">
                  <c:v>-14.41009</c:v>
                </c:pt>
                <c:pt idx="302">
                  <c:v>-14.395569999999999</c:v>
                </c:pt>
                <c:pt idx="303">
                  <c:v>-14.38106</c:v>
                </c:pt>
                <c:pt idx="304">
                  <c:v>-14.36656</c:v>
                </c:pt>
                <c:pt idx="305">
                  <c:v>-14.35206</c:v>
                </c:pt>
                <c:pt idx="306">
                  <c:v>-14.337580000000001</c:v>
                </c:pt>
                <c:pt idx="307">
                  <c:v>-14.323090000000001</c:v>
                </c:pt>
                <c:pt idx="308">
                  <c:v>-14.308619999999999</c:v>
                </c:pt>
                <c:pt idx="309">
                  <c:v>-14.29415</c:v>
                </c:pt>
                <c:pt idx="310">
                  <c:v>-14.27969</c:v>
                </c:pt>
                <c:pt idx="311">
                  <c:v>-14.265230000000001</c:v>
                </c:pt>
                <c:pt idx="312">
                  <c:v>-14.250780000000001</c:v>
                </c:pt>
                <c:pt idx="313">
                  <c:v>-14.23634</c:v>
                </c:pt>
                <c:pt idx="314">
                  <c:v>-14.221909999999999</c:v>
                </c:pt>
                <c:pt idx="315">
                  <c:v>-14.20749</c:v>
                </c:pt>
                <c:pt idx="316">
                  <c:v>-14.193070000000001</c:v>
                </c:pt>
                <c:pt idx="317">
                  <c:v>-14.178660000000001</c:v>
                </c:pt>
                <c:pt idx="318">
                  <c:v>-14.164249999999999</c:v>
                </c:pt>
                <c:pt idx="319">
                  <c:v>-14.14986</c:v>
                </c:pt>
                <c:pt idx="320">
                  <c:v>-14.13547</c:v>
                </c:pt>
                <c:pt idx="321">
                  <c:v>-14.121079999999999</c:v>
                </c:pt>
                <c:pt idx="322">
                  <c:v>-14.10671</c:v>
                </c:pt>
                <c:pt idx="323">
                  <c:v>-14.09234</c:v>
                </c:pt>
                <c:pt idx="324">
                  <c:v>-14.07798</c:v>
                </c:pt>
                <c:pt idx="325">
                  <c:v>-14.06362</c:v>
                </c:pt>
                <c:pt idx="326">
                  <c:v>-14.04928</c:v>
                </c:pt>
                <c:pt idx="327">
                  <c:v>-14.034940000000001</c:v>
                </c:pt>
                <c:pt idx="328">
                  <c:v>-14.02061</c:v>
                </c:pt>
                <c:pt idx="329">
                  <c:v>-14.00629</c:v>
                </c:pt>
                <c:pt idx="330">
                  <c:v>-13.99198</c:v>
                </c:pt>
                <c:pt idx="331">
                  <c:v>-13.97767</c:v>
                </c:pt>
                <c:pt idx="332">
                  <c:v>-13.963369999999999</c:v>
                </c:pt>
                <c:pt idx="333">
                  <c:v>-13.94908</c:v>
                </c:pt>
                <c:pt idx="334">
                  <c:v>-13.93479</c:v>
                </c:pt>
                <c:pt idx="335">
                  <c:v>-13.92051</c:v>
                </c:pt>
                <c:pt idx="336">
                  <c:v>-13.90624</c:v>
                </c:pt>
                <c:pt idx="337">
                  <c:v>-13.89198</c:v>
                </c:pt>
                <c:pt idx="338">
                  <c:v>-13.87773</c:v>
                </c:pt>
                <c:pt idx="339">
                  <c:v>-13.863479999999999</c:v>
                </c:pt>
                <c:pt idx="340">
                  <c:v>-13.84924</c:v>
                </c:pt>
                <c:pt idx="341">
                  <c:v>-13.83502</c:v>
                </c:pt>
                <c:pt idx="342">
                  <c:v>-13.8208</c:v>
                </c:pt>
                <c:pt idx="343">
                  <c:v>-13.80658</c:v>
                </c:pt>
                <c:pt idx="344">
                  <c:v>-13.79238</c:v>
                </c:pt>
                <c:pt idx="345">
                  <c:v>-13.778180000000001</c:v>
                </c:pt>
                <c:pt idx="346">
                  <c:v>-13.76399</c:v>
                </c:pt>
                <c:pt idx="347">
                  <c:v>-13.74981</c:v>
                </c:pt>
                <c:pt idx="348">
                  <c:v>-13.73563</c:v>
                </c:pt>
                <c:pt idx="349">
                  <c:v>-13.72147</c:v>
                </c:pt>
                <c:pt idx="350">
                  <c:v>-13.70731</c:v>
                </c:pt>
                <c:pt idx="351">
                  <c:v>-13.693160000000001</c:v>
                </c:pt>
                <c:pt idx="352">
                  <c:v>-13.67902</c:v>
                </c:pt>
                <c:pt idx="353">
                  <c:v>-13.66489</c:v>
                </c:pt>
                <c:pt idx="354">
                  <c:v>-13.65077</c:v>
                </c:pt>
                <c:pt idx="355">
                  <c:v>-13.636649999999999</c:v>
                </c:pt>
                <c:pt idx="356">
                  <c:v>-13.622540000000001</c:v>
                </c:pt>
                <c:pt idx="357">
                  <c:v>-13.60844</c:v>
                </c:pt>
                <c:pt idx="358">
                  <c:v>-13.59435</c:v>
                </c:pt>
                <c:pt idx="359">
                  <c:v>-13.580270000000001</c:v>
                </c:pt>
                <c:pt idx="360">
                  <c:v>-13.566190000000001</c:v>
                </c:pt>
                <c:pt idx="361">
                  <c:v>-13.55212</c:v>
                </c:pt>
                <c:pt idx="362">
                  <c:v>-13.53806</c:v>
                </c:pt>
                <c:pt idx="363">
                  <c:v>-13.524010000000001</c:v>
                </c:pt>
                <c:pt idx="364">
                  <c:v>-13.509969999999999</c:v>
                </c:pt>
                <c:pt idx="365">
                  <c:v>-13.49593</c:v>
                </c:pt>
                <c:pt idx="366">
                  <c:v>-13.4819</c:v>
                </c:pt>
                <c:pt idx="367">
                  <c:v>-13.467879999999999</c:v>
                </c:pt>
                <c:pt idx="368">
                  <c:v>-13.45387</c:v>
                </c:pt>
                <c:pt idx="369">
                  <c:v>-13.439870000000001</c:v>
                </c:pt>
                <c:pt idx="370">
                  <c:v>-13.42587</c:v>
                </c:pt>
                <c:pt idx="371">
                  <c:v>-13.41188</c:v>
                </c:pt>
                <c:pt idx="372">
                  <c:v>-13.3979</c:v>
                </c:pt>
                <c:pt idx="373">
                  <c:v>-13.383929999999999</c:v>
                </c:pt>
                <c:pt idx="374">
                  <c:v>-13.369960000000001</c:v>
                </c:pt>
                <c:pt idx="375">
                  <c:v>-13.356</c:v>
                </c:pt>
                <c:pt idx="376">
                  <c:v>-13.34205</c:v>
                </c:pt>
                <c:pt idx="377">
                  <c:v>-13.328110000000001</c:v>
                </c:pt>
                <c:pt idx="378">
                  <c:v>-13.314170000000001</c:v>
                </c:pt>
                <c:pt idx="379">
                  <c:v>-13.30025</c:v>
                </c:pt>
                <c:pt idx="380">
                  <c:v>-13.28633</c:v>
                </c:pt>
                <c:pt idx="381">
                  <c:v>-13.27242</c:v>
                </c:pt>
                <c:pt idx="382">
                  <c:v>-13.258509999999999</c:v>
                </c:pt>
                <c:pt idx="383">
                  <c:v>-13.244619999999999</c:v>
                </c:pt>
                <c:pt idx="384">
                  <c:v>-13.230729999999999</c:v>
                </c:pt>
                <c:pt idx="385">
                  <c:v>-13.21686</c:v>
                </c:pt>
                <c:pt idx="386">
                  <c:v>-13.20299</c:v>
                </c:pt>
                <c:pt idx="387">
                  <c:v>-13.189120000000001</c:v>
                </c:pt>
                <c:pt idx="388">
                  <c:v>-13.175269999999999</c:v>
                </c:pt>
                <c:pt idx="389">
                  <c:v>-13.16142</c:v>
                </c:pt>
                <c:pt idx="390">
                  <c:v>-13.14758</c:v>
                </c:pt>
                <c:pt idx="391">
                  <c:v>-13.133749999999999</c:v>
                </c:pt>
                <c:pt idx="392">
                  <c:v>-13.11993</c:v>
                </c:pt>
                <c:pt idx="393">
                  <c:v>-13.106109999999999</c:v>
                </c:pt>
                <c:pt idx="394">
                  <c:v>-13.092309999999999</c:v>
                </c:pt>
                <c:pt idx="395">
                  <c:v>-13.07851</c:v>
                </c:pt>
                <c:pt idx="396">
                  <c:v>-13.064719999999999</c:v>
                </c:pt>
                <c:pt idx="397">
                  <c:v>-13.050940000000001</c:v>
                </c:pt>
                <c:pt idx="398">
                  <c:v>-13.03717</c:v>
                </c:pt>
                <c:pt idx="399">
                  <c:v>-13.023400000000001</c:v>
                </c:pt>
                <c:pt idx="400">
                  <c:v>-13.009639999999999</c:v>
                </c:pt>
                <c:pt idx="401">
                  <c:v>-12.995889999999999</c:v>
                </c:pt>
                <c:pt idx="402">
                  <c:v>-12.982150000000001</c:v>
                </c:pt>
                <c:pt idx="403">
                  <c:v>-12.96841</c:v>
                </c:pt>
                <c:pt idx="404">
                  <c:v>-12.954689999999999</c:v>
                </c:pt>
                <c:pt idx="405">
                  <c:v>-12.94097</c:v>
                </c:pt>
                <c:pt idx="406">
                  <c:v>-12.92726</c:v>
                </c:pt>
                <c:pt idx="407">
                  <c:v>-12.91356</c:v>
                </c:pt>
                <c:pt idx="408">
                  <c:v>-12.89987</c:v>
                </c:pt>
                <c:pt idx="409">
                  <c:v>-12.886189999999999</c:v>
                </c:pt>
                <c:pt idx="410">
                  <c:v>-12.87251</c:v>
                </c:pt>
                <c:pt idx="411">
                  <c:v>-12.858840000000001</c:v>
                </c:pt>
                <c:pt idx="412">
                  <c:v>-12.845179999999999</c:v>
                </c:pt>
                <c:pt idx="413">
                  <c:v>-12.831530000000001</c:v>
                </c:pt>
                <c:pt idx="414">
                  <c:v>-12.81789</c:v>
                </c:pt>
                <c:pt idx="415">
                  <c:v>-12.804259999999999</c:v>
                </c:pt>
                <c:pt idx="416">
                  <c:v>-12.79063</c:v>
                </c:pt>
                <c:pt idx="417">
                  <c:v>-12.77702</c:v>
                </c:pt>
                <c:pt idx="418">
                  <c:v>-12.76341</c:v>
                </c:pt>
                <c:pt idx="419">
                  <c:v>-12.74981</c:v>
                </c:pt>
                <c:pt idx="420">
                  <c:v>-12.736219999999999</c:v>
                </c:pt>
                <c:pt idx="421">
                  <c:v>-12.722630000000001</c:v>
                </c:pt>
                <c:pt idx="422">
                  <c:v>-12.709059999999999</c:v>
                </c:pt>
                <c:pt idx="423">
                  <c:v>-12.695499999999999</c:v>
                </c:pt>
                <c:pt idx="424">
                  <c:v>-12.681940000000001</c:v>
                </c:pt>
                <c:pt idx="425">
                  <c:v>-12.66839</c:v>
                </c:pt>
                <c:pt idx="426">
                  <c:v>-12.654859999999999</c:v>
                </c:pt>
                <c:pt idx="427">
                  <c:v>-12.64133</c:v>
                </c:pt>
                <c:pt idx="428">
                  <c:v>-12.62781</c:v>
                </c:pt>
                <c:pt idx="429">
                  <c:v>-12.6143</c:v>
                </c:pt>
                <c:pt idx="430">
                  <c:v>-12.6008</c:v>
                </c:pt>
                <c:pt idx="431">
                  <c:v>-12.58731</c:v>
                </c:pt>
                <c:pt idx="432">
                  <c:v>-12.57382</c:v>
                </c:pt>
                <c:pt idx="433">
                  <c:v>-12.56035</c:v>
                </c:pt>
                <c:pt idx="434">
                  <c:v>-12.546889999999999</c:v>
                </c:pt>
                <c:pt idx="435">
                  <c:v>-12.533440000000001</c:v>
                </c:pt>
                <c:pt idx="436">
                  <c:v>-12.51999</c:v>
                </c:pt>
                <c:pt idx="437">
                  <c:v>-12.50656</c:v>
                </c:pt>
                <c:pt idx="438">
                  <c:v>-12.49314</c:v>
                </c:pt>
                <c:pt idx="439">
                  <c:v>-12.47973</c:v>
                </c:pt>
                <c:pt idx="440">
                  <c:v>-12.46632</c:v>
                </c:pt>
                <c:pt idx="441">
                  <c:v>-12.45293</c:v>
                </c:pt>
                <c:pt idx="442">
                  <c:v>-12.439550000000001</c:v>
                </c:pt>
                <c:pt idx="443">
                  <c:v>-12.42618</c:v>
                </c:pt>
                <c:pt idx="444">
                  <c:v>-12.41281</c:v>
                </c:pt>
                <c:pt idx="445">
                  <c:v>-12.399459999999999</c:v>
                </c:pt>
                <c:pt idx="446">
                  <c:v>-12.38612</c:v>
                </c:pt>
                <c:pt idx="447">
                  <c:v>-12.37279</c:v>
                </c:pt>
                <c:pt idx="448">
                  <c:v>-12.35947</c:v>
                </c:pt>
                <c:pt idx="449">
                  <c:v>-12.346159999999999</c:v>
                </c:pt>
                <c:pt idx="450">
                  <c:v>-12.33286</c:v>
                </c:pt>
                <c:pt idx="451">
                  <c:v>-12.319570000000001</c:v>
                </c:pt>
                <c:pt idx="452">
                  <c:v>-12.306290000000001</c:v>
                </c:pt>
                <c:pt idx="453">
                  <c:v>-12.29303</c:v>
                </c:pt>
                <c:pt idx="454">
                  <c:v>-12.279769999999999</c:v>
                </c:pt>
                <c:pt idx="455">
                  <c:v>-12.266529999999999</c:v>
                </c:pt>
                <c:pt idx="456">
                  <c:v>-12.25329</c:v>
                </c:pt>
                <c:pt idx="457">
                  <c:v>-12.240069999999999</c:v>
                </c:pt>
                <c:pt idx="458">
                  <c:v>-12.22686</c:v>
                </c:pt>
                <c:pt idx="459">
                  <c:v>-12.213660000000001</c:v>
                </c:pt>
                <c:pt idx="460">
                  <c:v>-12.200469999999999</c:v>
                </c:pt>
                <c:pt idx="461">
                  <c:v>-12.1873</c:v>
                </c:pt>
                <c:pt idx="462">
                  <c:v>-12.17414</c:v>
                </c:pt>
                <c:pt idx="463">
                  <c:v>-12.16099</c:v>
                </c:pt>
                <c:pt idx="464">
                  <c:v>-12.14785</c:v>
                </c:pt>
                <c:pt idx="465">
                  <c:v>-12.13472</c:v>
                </c:pt>
                <c:pt idx="466">
                  <c:v>-12.12161</c:v>
                </c:pt>
                <c:pt idx="467">
                  <c:v>-12.108510000000001</c:v>
                </c:pt>
                <c:pt idx="468">
                  <c:v>-12.09543</c:v>
                </c:pt>
                <c:pt idx="469">
                  <c:v>-12.08235</c:v>
                </c:pt>
                <c:pt idx="470">
                  <c:v>-12.069290000000001</c:v>
                </c:pt>
                <c:pt idx="471">
                  <c:v>-12.056240000000001</c:v>
                </c:pt>
                <c:pt idx="472">
                  <c:v>-12.043200000000001</c:v>
                </c:pt>
                <c:pt idx="473">
                  <c:v>-12.03018</c:v>
                </c:pt>
                <c:pt idx="474">
                  <c:v>-12.01718</c:v>
                </c:pt>
                <c:pt idx="475">
                  <c:v>-12.00418</c:v>
                </c:pt>
                <c:pt idx="476">
                  <c:v>-11.991199999999999</c:v>
                </c:pt>
                <c:pt idx="477">
                  <c:v>-11.97824</c:v>
                </c:pt>
                <c:pt idx="478">
                  <c:v>-11.96529</c:v>
                </c:pt>
                <c:pt idx="479">
                  <c:v>-11.952349999999999</c:v>
                </c:pt>
                <c:pt idx="480">
                  <c:v>-11.93943</c:v>
                </c:pt>
                <c:pt idx="481">
                  <c:v>-11.92652</c:v>
                </c:pt>
                <c:pt idx="482">
                  <c:v>-11.913629999999999</c:v>
                </c:pt>
                <c:pt idx="483">
                  <c:v>-11.90075</c:v>
                </c:pt>
                <c:pt idx="484">
                  <c:v>-11.887890000000001</c:v>
                </c:pt>
                <c:pt idx="485">
                  <c:v>-11.87504</c:v>
                </c:pt>
                <c:pt idx="486">
                  <c:v>-11.862209999999999</c:v>
                </c:pt>
                <c:pt idx="487">
                  <c:v>-11.84939</c:v>
                </c:pt>
                <c:pt idx="488">
                  <c:v>-11.836589999999999</c:v>
                </c:pt>
                <c:pt idx="489">
                  <c:v>-11.82381</c:v>
                </c:pt>
                <c:pt idx="490">
                  <c:v>-11.81104</c:v>
                </c:pt>
                <c:pt idx="491">
                  <c:v>-11.79829</c:v>
                </c:pt>
                <c:pt idx="492">
                  <c:v>-11.785550000000001</c:v>
                </c:pt>
                <c:pt idx="493">
                  <c:v>-11.77284</c:v>
                </c:pt>
                <c:pt idx="494">
                  <c:v>-11.76013</c:v>
                </c:pt>
                <c:pt idx="495">
                  <c:v>-11.747450000000001</c:v>
                </c:pt>
                <c:pt idx="496">
                  <c:v>-11.734780000000001</c:v>
                </c:pt>
                <c:pt idx="497">
                  <c:v>-11.72213</c:v>
                </c:pt>
                <c:pt idx="498">
                  <c:v>-11.7095</c:v>
                </c:pt>
                <c:pt idx="499">
                  <c:v>-11.69689</c:v>
                </c:pt>
                <c:pt idx="500">
                  <c:v>-11.684290000000001</c:v>
                </c:pt>
                <c:pt idx="501">
                  <c:v>-11.671720000000001</c:v>
                </c:pt>
                <c:pt idx="502">
                  <c:v>-11.65916</c:v>
                </c:pt>
                <c:pt idx="503">
                  <c:v>-11.64662</c:v>
                </c:pt>
                <c:pt idx="504">
                  <c:v>-11.6341</c:v>
                </c:pt>
                <c:pt idx="505">
                  <c:v>-11.621600000000001</c:v>
                </c:pt>
                <c:pt idx="506">
                  <c:v>-11.609109999999999</c:v>
                </c:pt>
                <c:pt idx="507">
                  <c:v>-11.59665</c:v>
                </c:pt>
                <c:pt idx="508">
                  <c:v>-11.584210000000001</c:v>
                </c:pt>
                <c:pt idx="509">
                  <c:v>-11.57179</c:v>
                </c:pt>
                <c:pt idx="510">
                  <c:v>-11.55939</c:v>
                </c:pt>
                <c:pt idx="511">
                  <c:v>-11.54701</c:v>
                </c:pt>
                <c:pt idx="512">
                  <c:v>-11.534649999999999</c:v>
                </c:pt>
                <c:pt idx="513">
                  <c:v>-11.522320000000001</c:v>
                </c:pt>
                <c:pt idx="514">
                  <c:v>-11.51</c:v>
                </c:pt>
                <c:pt idx="515">
                  <c:v>-11.49771</c:v>
                </c:pt>
                <c:pt idx="516">
                  <c:v>-11.485440000000001</c:v>
                </c:pt>
                <c:pt idx="517">
                  <c:v>-11.473190000000001</c:v>
                </c:pt>
                <c:pt idx="518">
                  <c:v>-11.46097</c:v>
                </c:pt>
                <c:pt idx="519">
                  <c:v>-11.44877</c:v>
                </c:pt>
                <c:pt idx="520">
                  <c:v>-11.436590000000001</c:v>
                </c:pt>
                <c:pt idx="521">
                  <c:v>-11.424440000000001</c:v>
                </c:pt>
                <c:pt idx="522">
                  <c:v>-11.41231</c:v>
                </c:pt>
                <c:pt idx="523">
                  <c:v>-11.40021</c:v>
                </c:pt>
                <c:pt idx="524">
                  <c:v>-11.38813</c:v>
                </c:pt>
                <c:pt idx="525">
                  <c:v>-11.37607</c:v>
                </c:pt>
                <c:pt idx="526">
                  <c:v>-11.364039999999999</c:v>
                </c:pt>
                <c:pt idx="527">
                  <c:v>-11.352040000000001</c:v>
                </c:pt>
                <c:pt idx="528">
                  <c:v>-11.340070000000001</c:v>
                </c:pt>
                <c:pt idx="529">
                  <c:v>-11.32812</c:v>
                </c:pt>
                <c:pt idx="530">
                  <c:v>-11.3162</c:v>
                </c:pt>
                <c:pt idx="531">
                  <c:v>-11.304309999999999</c:v>
                </c:pt>
                <c:pt idx="532">
                  <c:v>-11.292450000000001</c:v>
                </c:pt>
                <c:pt idx="533">
                  <c:v>-11.280620000000001</c:v>
                </c:pt>
                <c:pt idx="534">
                  <c:v>-11.26881</c:v>
                </c:pt>
                <c:pt idx="535">
                  <c:v>-11.25704</c:v>
                </c:pt>
                <c:pt idx="536">
                  <c:v>-11.2453</c:v>
                </c:pt>
                <c:pt idx="537">
                  <c:v>-11.23358</c:v>
                </c:pt>
                <c:pt idx="538">
                  <c:v>-11.2219</c:v>
                </c:pt>
                <c:pt idx="539">
                  <c:v>-11.21025</c:v>
                </c:pt>
                <c:pt idx="540">
                  <c:v>-11.198639999999999</c:v>
                </c:pt>
                <c:pt idx="541">
                  <c:v>-11.187049999999999</c:v>
                </c:pt>
                <c:pt idx="542">
                  <c:v>-11.1755</c:v>
                </c:pt>
                <c:pt idx="543">
                  <c:v>-11.16399</c:v>
                </c:pt>
                <c:pt idx="544">
                  <c:v>-11.152509999999999</c:v>
                </c:pt>
                <c:pt idx="545">
                  <c:v>-11.141069999999999</c:v>
                </c:pt>
                <c:pt idx="546">
                  <c:v>-11.129659999999999</c:v>
                </c:pt>
                <c:pt idx="547">
                  <c:v>-11.11829</c:v>
                </c:pt>
                <c:pt idx="548">
                  <c:v>-11.106960000000001</c:v>
                </c:pt>
                <c:pt idx="549">
                  <c:v>-11.09567</c:v>
                </c:pt>
                <c:pt idx="550">
                  <c:v>-11.08442</c:v>
                </c:pt>
                <c:pt idx="551">
                  <c:v>-11.0732</c:v>
                </c:pt>
                <c:pt idx="552">
                  <c:v>-11.06203</c:v>
                </c:pt>
                <c:pt idx="553">
                  <c:v>-11.0509</c:v>
                </c:pt>
                <c:pt idx="554">
                  <c:v>-11.039809999999999</c:v>
                </c:pt>
                <c:pt idx="555">
                  <c:v>-11.02877</c:v>
                </c:pt>
                <c:pt idx="556">
                  <c:v>-11.017770000000001</c:v>
                </c:pt>
                <c:pt idx="557">
                  <c:v>-11.006819999999999</c:v>
                </c:pt>
                <c:pt idx="558">
                  <c:v>-10.99591</c:v>
                </c:pt>
                <c:pt idx="559">
                  <c:v>-10.985049999999999</c:v>
                </c:pt>
                <c:pt idx="560">
                  <c:v>-10.97424</c:v>
                </c:pt>
                <c:pt idx="561">
                  <c:v>-10.963480000000001</c:v>
                </c:pt>
                <c:pt idx="562">
                  <c:v>-10.95276</c:v>
                </c:pt>
                <c:pt idx="563">
                  <c:v>-10.9421</c:v>
                </c:pt>
                <c:pt idx="564">
                  <c:v>-10.93149</c:v>
                </c:pt>
                <c:pt idx="565">
                  <c:v>-10.92094</c:v>
                </c:pt>
                <c:pt idx="566">
                  <c:v>-10.910439999999999</c:v>
                </c:pt>
                <c:pt idx="567">
                  <c:v>-10.899990000000001</c:v>
                </c:pt>
                <c:pt idx="568">
                  <c:v>-10.889609999999999</c:v>
                </c:pt>
                <c:pt idx="569">
                  <c:v>-10.87928</c:v>
                </c:pt>
                <c:pt idx="570">
                  <c:v>-10.869009999999999</c:v>
                </c:pt>
                <c:pt idx="571">
                  <c:v>-10.8588</c:v>
                </c:pt>
                <c:pt idx="572">
                  <c:v>-10.848660000000001</c:v>
                </c:pt>
                <c:pt idx="573">
                  <c:v>-10.83858</c:v>
                </c:pt>
                <c:pt idx="574">
                  <c:v>-10.82856</c:v>
                </c:pt>
                <c:pt idx="575">
                  <c:v>-10.818619999999999</c:v>
                </c:pt>
                <c:pt idx="576">
                  <c:v>-10.80874</c:v>
                </c:pt>
                <c:pt idx="577">
                  <c:v>-10.79893</c:v>
                </c:pt>
                <c:pt idx="578">
                  <c:v>-10.789199999999999</c:v>
                </c:pt>
                <c:pt idx="579">
                  <c:v>-10.779529999999999</c:v>
                </c:pt>
                <c:pt idx="580">
                  <c:v>-10.76994</c:v>
                </c:pt>
                <c:pt idx="581">
                  <c:v>-10.760429999999999</c:v>
                </c:pt>
                <c:pt idx="582">
                  <c:v>-10.750999999999999</c:v>
                </c:pt>
                <c:pt idx="583">
                  <c:v>-10.74165</c:v>
                </c:pt>
                <c:pt idx="584">
                  <c:v>-10.732390000000001</c:v>
                </c:pt>
                <c:pt idx="585">
                  <c:v>-10.7232</c:v>
                </c:pt>
                <c:pt idx="586">
                  <c:v>-10.71411</c:v>
                </c:pt>
                <c:pt idx="587">
                  <c:v>-10.705109999999999</c:v>
                </c:pt>
                <c:pt idx="588">
                  <c:v>-10.696199999999999</c:v>
                </c:pt>
                <c:pt idx="589">
                  <c:v>-10.687379999999999</c:v>
                </c:pt>
                <c:pt idx="590">
                  <c:v>-10.678649999999999</c:v>
                </c:pt>
                <c:pt idx="591">
                  <c:v>-10.670030000000001</c:v>
                </c:pt>
                <c:pt idx="592">
                  <c:v>-10.66151</c:v>
                </c:pt>
                <c:pt idx="593">
                  <c:v>-10.653090000000001</c:v>
                </c:pt>
                <c:pt idx="594">
                  <c:v>-10.644769999999999</c:v>
                </c:pt>
                <c:pt idx="595">
                  <c:v>-10.636570000000001</c:v>
                </c:pt>
                <c:pt idx="596">
                  <c:v>-10.62848</c:v>
                </c:pt>
                <c:pt idx="597">
                  <c:v>-10.620509999999999</c:v>
                </c:pt>
                <c:pt idx="598">
                  <c:v>-10.61265</c:v>
                </c:pt>
                <c:pt idx="599">
                  <c:v>-10.60492</c:v>
                </c:pt>
                <c:pt idx="600">
                  <c:v>-10.59731</c:v>
                </c:pt>
                <c:pt idx="601">
                  <c:v>-10.589829999999999</c:v>
                </c:pt>
                <c:pt idx="602">
                  <c:v>-10.58248</c:v>
                </c:pt>
                <c:pt idx="603">
                  <c:v>-10.57526</c:v>
                </c:pt>
                <c:pt idx="604">
                  <c:v>-10.56819</c:v>
                </c:pt>
                <c:pt idx="605">
                  <c:v>-10.561260000000001</c:v>
                </c:pt>
                <c:pt idx="606">
                  <c:v>-10.55447</c:v>
                </c:pt>
                <c:pt idx="607">
                  <c:v>-10.547840000000001</c:v>
                </c:pt>
                <c:pt idx="608">
                  <c:v>-10.541359999999999</c:v>
                </c:pt>
                <c:pt idx="609">
                  <c:v>-10.53504</c:v>
                </c:pt>
                <c:pt idx="610">
                  <c:v>-10.528890000000001</c:v>
                </c:pt>
                <c:pt idx="611">
                  <c:v>-10.5229</c:v>
                </c:pt>
                <c:pt idx="612">
                  <c:v>-10.51709</c:v>
                </c:pt>
                <c:pt idx="613">
                  <c:v>-10.51146</c:v>
                </c:pt>
                <c:pt idx="614">
                  <c:v>-10.50601</c:v>
                </c:pt>
                <c:pt idx="615">
                  <c:v>-10.50074</c:v>
                </c:pt>
                <c:pt idx="616">
                  <c:v>-10.49568</c:v>
                </c:pt>
                <c:pt idx="617">
                  <c:v>-10.49081</c:v>
                </c:pt>
                <c:pt idx="618">
                  <c:v>-10.48615</c:v>
                </c:pt>
                <c:pt idx="619">
                  <c:v>-10.4817</c:v>
                </c:pt>
                <c:pt idx="620">
                  <c:v>-10.47747</c:v>
                </c:pt>
                <c:pt idx="621">
                  <c:v>-10.473459999999999</c:v>
                </c:pt>
                <c:pt idx="622">
                  <c:v>-10.46969</c:v>
                </c:pt>
                <c:pt idx="623">
                  <c:v>-10.466150000000001</c:v>
                </c:pt>
                <c:pt idx="624">
                  <c:v>-10.462870000000001</c:v>
                </c:pt>
                <c:pt idx="625">
                  <c:v>-10.45983</c:v>
                </c:pt>
                <c:pt idx="626">
                  <c:v>-10.45706</c:v>
                </c:pt>
                <c:pt idx="627">
                  <c:v>-10.454549999999999</c:v>
                </c:pt>
                <c:pt idx="628">
                  <c:v>-10.45232</c:v>
                </c:pt>
                <c:pt idx="629">
                  <c:v>-10.450379999999999</c:v>
                </c:pt>
                <c:pt idx="630">
                  <c:v>-10.448729999999999</c:v>
                </c:pt>
                <c:pt idx="631">
                  <c:v>-10.44739</c:v>
                </c:pt>
                <c:pt idx="632">
                  <c:v>-10.44636</c:v>
                </c:pt>
                <c:pt idx="633">
                  <c:v>-10.445650000000001</c:v>
                </c:pt>
                <c:pt idx="634">
                  <c:v>-10.44528</c:v>
                </c:pt>
                <c:pt idx="635">
                  <c:v>-10.44525</c:v>
                </c:pt>
                <c:pt idx="636">
                  <c:v>-10.44558</c:v>
                </c:pt>
                <c:pt idx="637">
                  <c:v>-10.44627</c:v>
                </c:pt>
                <c:pt idx="638">
                  <c:v>-10.447340000000001</c:v>
                </c:pt>
                <c:pt idx="639">
                  <c:v>-10.4488</c:v>
                </c:pt>
                <c:pt idx="640">
                  <c:v>-10.450670000000001</c:v>
                </c:pt>
                <c:pt idx="641">
                  <c:v>-10.452959999999999</c:v>
                </c:pt>
                <c:pt idx="642">
                  <c:v>-10.45567</c:v>
                </c:pt>
                <c:pt idx="643">
                  <c:v>-10.458830000000001</c:v>
                </c:pt>
                <c:pt idx="644">
                  <c:v>-10.46245</c:v>
                </c:pt>
                <c:pt idx="645">
                  <c:v>-10.46655</c:v>
                </c:pt>
                <c:pt idx="646">
                  <c:v>-10.47113</c:v>
                </c:pt>
                <c:pt idx="647">
                  <c:v>-10.476229999999999</c:v>
                </c:pt>
                <c:pt idx="648">
                  <c:v>-10.48185</c:v>
                </c:pt>
                <c:pt idx="649">
                  <c:v>-10.488009999999999</c:v>
                </c:pt>
                <c:pt idx="650">
                  <c:v>-10.494730000000001</c:v>
                </c:pt>
                <c:pt idx="651">
                  <c:v>-10.502039999999999</c:v>
                </c:pt>
                <c:pt idx="652">
                  <c:v>-10.50995</c:v>
                </c:pt>
                <c:pt idx="653">
                  <c:v>-10.51848</c:v>
                </c:pt>
                <c:pt idx="654">
                  <c:v>-10.527659999999999</c:v>
                </c:pt>
                <c:pt idx="655">
                  <c:v>-10.537509999999999</c:v>
                </c:pt>
                <c:pt idx="656">
                  <c:v>-10.54804</c:v>
                </c:pt>
                <c:pt idx="657">
                  <c:v>-10.559290000000001</c:v>
                </c:pt>
                <c:pt idx="658">
                  <c:v>-10.571289999999999</c:v>
                </c:pt>
                <c:pt idx="659">
                  <c:v>-10.58405</c:v>
                </c:pt>
                <c:pt idx="660">
                  <c:v>-10.59761</c:v>
                </c:pt>
                <c:pt idx="661">
                  <c:v>-10.61199</c:v>
                </c:pt>
                <c:pt idx="662">
                  <c:v>-10.627230000000001</c:v>
                </c:pt>
                <c:pt idx="663">
                  <c:v>-10.643359999999999</c:v>
                </c:pt>
                <c:pt idx="664">
                  <c:v>-10.66042</c:v>
                </c:pt>
                <c:pt idx="665">
                  <c:v>-10.678430000000001</c:v>
                </c:pt>
                <c:pt idx="666">
                  <c:v>-10.697430000000001</c:v>
                </c:pt>
                <c:pt idx="667">
                  <c:v>-10.71747</c:v>
                </c:pt>
                <c:pt idx="668">
                  <c:v>-10.738580000000001</c:v>
                </c:pt>
                <c:pt idx="669">
                  <c:v>-10.7608</c:v>
                </c:pt>
                <c:pt idx="670">
                  <c:v>-10.784179999999999</c:v>
                </c:pt>
                <c:pt idx="671">
                  <c:v>-10.808770000000001</c:v>
                </c:pt>
                <c:pt idx="672">
                  <c:v>-10.8346</c:v>
                </c:pt>
                <c:pt idx="673">
                  <c:v>-10.861739999999999</c:v>
                </c:pt>
                <c:pt idx="674">
                  <c:v>-10.890230000000001</c:v>
                </c:pt>
                <c:pt idx="675">
                  <c:v>-10.92013</c:v>
                </c:pt>
                <c:pt idx="676">
                  <c:v>-10.951499999999999</c:v>
                </c:pt>
                <c:pt idx="677">
                  <c:v>-10.984400000000001</c:v>
                </c:pt>
                <c:pt idx="678">
                  <c:v>-11.0189</c:v>
                </c:pt>
                <c:pt idx="679">
                  <c:v>-11.055059999999999</c:v>
                </c:pt>
                <c:pt idx="680">
                  <c:v>-11.09294</c:v>
                </c:pt>
                <c:pt idx="681">
                  <c:v>-11.13264</c:v>
                </c:pt>
                <c:pt idx="682">
                  <c:v>-11.17421</c:v>
                </c:pt>
                <c:pt idx="683">
                  <c:v>-11.217750000000001</c:v>
                </c:pt>
                <c:pt idx="684">
                  <c:v>-11.263339999999999</c:v>
                </c:pt>
                <c:pt idx="685">
                  <c:v>-11.311070000000001</c:v>
                </c:pt>
                <c:pt idx="686">
                  <c:v>-11.36103</c:v>
                </c:pt>
                <c:pt idx="687">
                  <c:v>-11.413320000000001</c:v>
                </c:pt>
                <c:pt idx="688">
                  <c:v>-11.46805</c:v>
                </c:pt>
                <c:pt idx="689">
                  <c:v>-11.525320000000001</c:v>
                </c:pt>
                <c:pt idx="690">
                  <c:v>-11.58525</c:v>
                </c:pt>
                <c:pt idx="691">
                  <c:v>-11.64795</c:v>
                </c:pt>
                <c:pt idx="692">
                  <c:v>-11.713559999999999</c:v>
                </c:pt>
                <c:pt idx="693">
                  <c:v>-11.78219</c:v>
                </c:pt>
                <c:pt idx="694">
                  <c:v>-11.85399</c:v>
                </c:pt>
                <c:pt idx="695">
                  <c:v>-11.92909</c:v>
                </c:pt>
                <c:pt idx="696">
                  <c:v>-12.00764</c:v>
                </c:pt>
                <c:pt idx="697">
                  <c:v>-12.089790000000001</c:v>
                </c:pt>
                <c:pt idx="698">
                  <c:v>-12.175700000000001</c:v>
                </c:pt>
                <c:pt idx="699">
                  <c:v>-12.26552</c:v>
                </c:pt>
                <c:pt idx="700">
                  <c:v>-12.35943</c:v>
                </c:pt>
                <c:pt idx="701">
                  <c:v>-12.45758</c:v>
                </c:pt>
                <c:pt idx="702">
                  <c:v>-12.560140000000001</c:v>
                </c:pt>
                <c:pt idx="703">
                  <c:v>-12.667289999999999</c:v>
                </c:pt>
                <c:pt idx="704">
                  <c:v>-12.77919</c:v>
                </c:pt>
                <c:pt idx="705">
                  <c:v>-12.89601</c:v>
                </c:pt>
                <c:pt idx="706">
                  <c:v>-13.017910000000001</c:v>
                </c:pt>
                <c:pt idx="707">
                  <c:v>-13.14503</c:v>
                </c:pt>
                <c:pt idx="708">
                  <c:v>-13.27754</c:v>
                </c:pt>
                <c:pt idx="709">
                  <c:v>-13.41554</c:v>
                </c:pt>
                <c:pt idx="710">
                  <c:v>-13.55917</c:v>
                </c:pt>
                <c:pt idx="711">
                  <c:v>-13.708489999999999</c:v>
                </c:pt>
                <c:pt idx="712">
                  <c:v>-13.86356</c:v>
                </c:pt>
                <c:pt idx="713">
                  <c:v>-14.02441</c:v>
                </c:pt>
                <c:pt idx="714">
                  <c:v>-14.19101</c:v>
                </c:pt>
                <c:pt idx="715">
                  <c:v>-14.36328</c:v>
                </c:pt>
                <c:pt idx="716">
                  <c:v>-14.541069999999999</c:v>
                </c:pt>
                <c:pt idx="717">
                  <c:v>-14.724170000000001</c:v>
                </c:pt>
                <c:pt idx="718">
                  <c:v>-14.9123</c:v>
                </c:pt>
                <c:pt idx="719">
                  <c:v>-15.105090000000001</c:v>
                </c:pt>
                <c:pt idx="720">
                  <c:v>-15.30208</c:v>
                </c:pt>
                <c:pt idx="721">
                  <c:v>-15.502739999999999</c:v>
                </c:pt>
                <c:pt idx="722">
                  <c:v>-15.706440000000001</c:v>
                </c:pt>
                <c:pt idx="723">
                  <c:v>-15.912470000000001</c:v>
                </c:pt>
                <c:pt idx="724">
                  <c:v>-16.120049999999999</c:v>
                </c:pt>
                <c:pt idx="725">
                  <c:v>-16.328299999999999</c:v>
                </c:pt>
                <c:pt idx="726">
                  <c:v>-16.53631</c:v>
                </c:pt>
                <c:pt idx="727">
                  <c:v>-16.743069999999999</c:v>
                </c:pt>
                <c:pt idx="728">
                  <c:v>-16.94753</c:v>
                </c:pt>
                <c:pt idx="729">
                  <c:v>-17.148589999999999</c:v>
                </c:pt>
                <c:pt idx="730">
                  <c:v>-17.345089999999999</c:v>
                </c:pt>
                <c:pt idx="731">
                  <c:v>-17.53584</c:v>
                </c:pt>
                <c:pt idx="732">
                  <c:v>-17.71959</c:v>
                </c:pt>
                <c:pt idx="733">
                  <c:v>-17.89508</c:v>
                </c:pt>
                <c:pt idx="734">
                  <c:v>-18.060980000000001</c:v>
                </c:pt>
                <c:pt idx="735">
                  <c:v>-18.215949999999999</c:v>
                </c:pt>
                <c:pt idx="736">
                  <c:v>-18.358630000000002</c:v>
                </c:pt>
                <c:pt idx="737">
                  <c:v>-18.48761</c:v>
                </c:pt>
                <c:pt idx="738">
                  <c:v>-18.601489999999998</c:v>
                </c:pt>
                <c:pt idx="739">
                  <c:v>-18.698840000000001</c:v>
                </c:pt>
                <c:pt idx="740">
                  <c:v>-18.77824</c:v>
                </c:pt>
                <c:pt idx="741">
                  <c:v>-18.838290000000001</c:v>
                </c:pt>
                <c:pt idx="742">
                  <c:v>-18.87762</c:v>
                </c:pt>
                <c:pt idx="743">
                  <c:v>-18.894880000000001</c:v>
                </c:pt>
                <c:pt idx="744">
                  <c:v>-18.888809999999999</c:v>
                </c:pt>
                <c:pt idx="745">
                  <c:v>-18.8582</c:v>
                </c:pt>
                <c:pt idx="746">
                  <c:v>-18.801970000000001</c:v>
                </c:pt>
                <c:pt idx="747">
                  <c:v>-18.71913</c:v>
                </c:pt>
                <c:pt idx="748">
                  <c:v>-18.608840000000001</c:v>
                </c:pt>
                <c:pt idx="749">
                  <c:v>-18.470420000000001</c:v>
                </c:pt>
                <c:pt idx="750">
                  <c:v>-18.303360000000001</c:v>
                </c:pt>
                <c:pt idx="751">
                  <c:v>-18.107340000000001</c:v>
                </c:pt>
                <c:pt idx="752">
                  <c:v>-17.882239999999999</c:v>
                </c:pt>
                <c:pt idx="753">
                  <c:v>-17.628170000000001</c:v>
                </c:pt>
                <c:pt idx="754">
                  <c:v>-17.34543</c:v>
                </c:pt>
                <c:pt idx="755">
                  <c:v>-17.034579999999998</c:v>
                </c:pt>
                <c:pt idx="756">
                  <c:v>-16.696370000000002</c:v>
                </c:pt>
                <c:pt idx="757">
                  <c:v>-16.33182</c:v>
                </c:pt>
                <c:pt idx="758">
                  <c:v>-15.942159999999999</c:v>
                </c:pt>
                <c:pt idx="759">
                  <c:v>-15.52882</c:v>
                </c:pt>
                <c:pt idx="760">
                  <c:v>-15.093489999999999</c:v>
                </c:pt>
                <c:pt idx="761">
                  <c:v>-14.63801</c:v>
                </c:pt>
                <c:pt idx="762">
                  <c:v>-14.164440000000001</c:v>
                </c:pt>
                <c:pt idx="763">
                  <c:v>-13.67497</c:v>
                </c:pt>
                <c:pt idx="764">
                  <c:v>-13.17196</c:v>
                </c:pt>
                <c:pt idx="765">
                  <c:v>-12.657870000000001</c:v>
                </c:pt>
                <c:pt idx="766">
                  <c:v>-12.13524</c:v>
                </c:pt>
                <c:pt idx="767">
                  <c:v>-11.606680000000001</c:v>
                </c:pt>
                <c:pt idx="768">
                  <c:v>-11.074809999999999</c:v>
                </c:pt>
                <c:pt idx="769">
                  <c:v>-10.54224</c:v>
                </c:pt>
                <c:pt idx="770">
                  <c:v>-10.011559999999999</c:v>
                </c:pt>
                <c:pt idx="771">
                  <c:v>-9.4852740000000004</c:v>
                </c:pt>
                <c:pt idx="772">
                  <c:v>-8.965814</c:v>
                </c:pt>
                <c:pt idx="773">
                  <c:v>-8.4554840000000002</c:v>
                </c:pt>
                <c:pt idx="774">
                  <c:v>-7.9564579999999996</c:v>
                </c:pt>
                <c:pt idx="775">
                  <c:v>-7.4707650000000001</c:v>
                </c:pt>
                <c:pt idx="776">
                  <c:v>-7.0002740000000001</c:v>
                </c:pt>
                <c:pt idx="777">
                  <c:v>-6.5466899999999999</c:v>
                </c:pt>
                <c:pt idx="778">
                  <c:v>-6.1115519999999997</c:v>
                </c:pt>
                <c:pt idx="779">
                  <c:v>-5.6962299999999999</c:v>
                </c:pt>
                <c:pt idx="780">
                  <c:v>-5.3019259999999999</c:v>
                </c:pt>
                <c:pt idx="781">
                  <c:v>-4.9296730000000002</c:v>
                </c:pt>
                <c:pt idx="782">
                  <c:v>-4.5803399999999996</c:v>
                </c:pt>
                <c:pt idx="783">
                  <c:v>-4.2546280000000003</c:v>
                </c:pt>
                <c:pt idx="784">
                  <c:v>-3.953068</c:v>
                </c:pt>
                <c:pt idx="785">
                  <c:v>-3.676021</c:v>
                </c:pt>
                <c:pt idx="786">
                  <c:v>-3.4236719999999998</c:v>
                </c:pt>
                <c:pt idx="787">
                  <c:v>-3.1960289999999998</c:v>
                </c:pt>
                <c:pt idx="788">
                  <c:v>-2.992918</c:v>
                </c:pt>
                <c:pt idx="789">
                  <c:v>-2.8139820000000002</c:v>
                </c:pt>
                <c:pt idx="790">
                  <c:v>-2.658684</c:v>
                </c:pt>
                <c:pt idx="791">
                  <c:v>-2.5263119999999999</c:v>
                </c:pt>
                <c:pt idx="792">
                  <c:v>-2.4159809999999999</c:v>
                </c:pt>
                <c:pt idx="793">
                  <c:v>-2.3266520000000002</c:v>
                </c:pt>
                <c:pt idx="794">
                  <c:v>-2.2571460000000001</c:v>
                </c:pt>
                <c:pt idx="795">
                  <c:v>-2.206162</c:v>
                </c:pt>
                <c:pt idx="796">
                  <c:v>-2.1723020000000002</c:v>
                </c:pt>
                <c:pt idx="797">
                  <c:v>-2.1540940000000002</c:v>
                </c:pt>
                <c:pt idx="798">
                  <c:v>-2.1500249999999999</c:v>
                </c:pt>
                <c:pt idx="799">
                  <c:v>-2.1585610000000002</c:v>
                </c:pt>
                <c:pt idx="800">
                  <c:v>-2.1781809999999999</c:v>
                </c:pt>
                <c:pt idx="801">
                  <c:v>-2.2074009999999999</c:v>
                </c:pt>
                <c:pt idx="802">
                  <c:v>-2.2447919999999999</c:v>
                </c:pt>
                <c:pt idx="803">
                  <c:v>-2.2890069999999998</c:v>
                </c:pt>
                <c:pt idx="804">
                  <c:v>-2.3387929999999999</c:v>
                </c:pt>
                <c:pt idx="805">
                  <c:v>-2.3930020000000001</c:v>
                </c:pt>
                <c:pt idx="806">
                  <c:v>-2.4505970000000001</c:v>
                </c:pt>
                <c:pt idx="807">
                  <c:v>-2.510656</c:v>
                </c:pt>
                <c:pt idx="808">
                  <c:v>-2.5723609999999999</c:v>
                </c:pt>
                <c:pt idx="809">
                  <c:v>-2.6350030000000002</c:v>
                </c:pt>
                <c:pt idx="810">
                  <c:v>-2.6979609999999998</c:v>
                </c:pt>
                <c:pt idx="811">
                  <c:v>-2.7606980000000001</c:v>
                </c:pt>
                <c:pt idx="812">
                  <c:v>-2.8227479999999998</c:v>
                </c:pt>
                <c:pt idx="813">
                  <c:v>-2.8836979999999999</c:v>
                </c:pt>
                <c:pt idx="814">
                  <c:v>-2.9431850000000002</c:v>
                </c:pt>
                <c:pt idx="815">
                  <c:v>-3.0008849999999998</c:v>
                </c:pt>
                <c:pt idx="816">
                  <c:v>-3.056505</c:v>
                </c:pt>
                <c:pt idx="817">
                  <c:v>-3.1097779999999999</c:v>
                </c:pt>
                <c:pt idx="818">
                  <c:v>-3.1604589999999999</c:v>
                </c:pt>
                <c:pt idx="819">
                  <c:v>-3.2083170000000001</c:v>
                </c:pt>
                <c:pt idx="820">
                  <c:v>-3.2531430000000001</c:v>
                </c:pt>
                <c:pt idx="821">
                  <c:v>-3.2947440000000001</c:v>
                </c:pt>
                <c:pt idx="822">
                  <c:v>-3.3329520000000001</c:v>
                </c:pt>
                <c:pt idx="823">
                  <c:v>-3.3676179999999998</c:v>
                </c:pt>
                <c:pt idx="824">
                  <c:v>-3.3986230000000002</c:v>
                </c:pt>
                <c:pt idx="825">
                  <c:v>-3.425872</c:v>
                </c:pt>
                <c:pt idx="826">
                  <c:v>-3.4493040000000001</c:v>
                </c:pt>
                <c:pt idx="827">
                  <c:v>-3.4688910000000002</c:v>
                </c:pt>
                <c:pt idx="828">
                  <c:v>-3.484639</c:v>
                </c:pt>
                <c:pt idx="829">
                  <c:v>-3.4965920000000001</c:v>
                </c:pt>
                <c:pt idx="830">
                  <c:v>-3.504826</c:v>
                </c:pt>
                <c:pt idx="831">
                  <c:v>-3.5094509999999999</c:v>
                </c:pt>
                <c:pt idx="832">
                  <c:v>-3.5106109999999999</c:v>
                </c:pt>
                <c:pt idx="833">
                  <c:v>-3.5084759999999999</c:v>
                </c:pt>
                <c:pt idx="834">
                  <c:v>-3.5032390000000002</c:v>
                </c:pt>
                <c:pt idx="835">
                  <c:v>-3.495117</c:v>
                </c:pt>
                <c:pt idx="836">
                  <c:v>-3.4843419999999998</c:v>
                </c:pt>
                <c:pt idx="837">
                  <c:v>-3.4711599999999998</c:v>
                </c:pt>
                <c:pt idx="838">
                  <c:v>-3.4558270000000002</c:v>
                </c:pt>
                <c:pt idx="839">
                  <c:v>-3.4386009999999998</c:v>
                </c:pt>
                <c:pt idx="840">
                  <c:v>-3.4197440000000001</c:v>
                </c:pt>
                <c:pt idx="841">
                  <c:v>-3.3995160000000002</c:v>
                </c:pt>
                <c:pt idx="842">
                  <c:v>-3.378177</c:v>
                </c:pt>
                <c:pt idx="843">
                  <c:v>-3.3559830000000002</c:v>
                </c:pt>
                <c:pt idx="844">
                  <c:v>-3.333189</c:v>
                </c:pt>
                <c:pt idx="845">
                  <c:v>-3.310041</c:v>
                </c:pt>
                <c:pt idx="846">
                  <c:v>-3.2867829999999998</c:v>
                </c:pt>
                <c:pt idx="847">
                  <c:v>-3.2636539999999998</c:v>
                </c:pt>
                <c:pt idx="848">
                  <c:v>-3.2408890000000001</c:v>
                </c:pt>
                <c:pt idx="849">
                  <c:v>-3.218715</c:v>
                </c:pt>
                <c:pt idx="850">
                  <c:v>-3.1973549999999999</c:v>
                </c:pt>
                <c:pt idx="851">
                  <c:v>-3.177022</c:v>
                </c:pt>
                <c:pt idx="852">
                  <c:v>-3.1579190000000001</c:v>
                </c:pt>
                <c:pt idx="853">
                  <c:v>-3.1402369999999999</c:v>
                </c:pt>
                <c:pt idx="854">
                  <c:v>-3.1241509999999999</c:v>
                </c:pt>
                <c:pt idx="855">
                  <c:v>-3.1098189999999999</c:v>
                </c:pt>
                <c:pt idx="856">
                  <c:v>-3.097378</c:v>
                </c:pt>
                <c:pt idx="857">
                  <c:v>-3.0869409999999999</c:v>
                </c:pt>
                <c:pt idx="858">
                  <c:v>-3.0785939999999998</c:v>
                </c:pt>
                <c:pt idx="859">
                  <c:v>-3.072397</c:v>
                </c:pt>
                <c:pt idx="860">
                  <c:v>-3.0683799999999999</c:v>
                </c:pt>
                <c:pt idx="861">
                  <c:v>-3.0665429999999998</c:v>
                </c:pt>
                <c:pt idx="862">
                  <c:v>-3.0668579999999999</c:v>
                </c:pt>
                <c:pt idx="863">
                  <c:v>-3.0692710000000001</c:v>
                </c:pt>
                <c:pt idx="864">
                  <c:v>-3.0737009999999998</c:v>
                </c:pt>
                <c:pt idx="865">
                  <c:v>-3.0800420000000002</c:v>
                </c:pt>
                <c:pt idx="866">
                  <c:v>-3.0881699999999999</c:v>
                </c:pt>
                <c:pt idx="867">
                  <c:v>-3.0979390000000002</c:v>
                </c:pt>
                <c:pt idx="868">
                  <c:v>-3.109191</c:v>
                </c:pt>
                <c:pt idx="869">
                  <c:v>-3.121756</c:v>
                </c:pt>
                <c:pt idx="870">
                  <c:v>-3.135456</c:v>
                </c:pt>
                <c:pt idx="871">
                  <c:v>-3.1501060000000001</c:v>
                </c:pt>
                <c:pt idx="872">
                  <c:v>-3.1655180000000001</c:v>
                </c:pt>
                <c:pt idx="873">
                  <c:v>-3.1815030000000002</c:v>
                </c:pt>
                <c:pt idx="874">
                  <c:v>-3.1978659999999999</c:v>
                </c:pt>
                <c:pt idx="875">
                  <c:v>-3.2144180000000002</c:v>
                </c:pt>
                <c:pt idx="876">
                  <c:v>-3.230969</c:v>
                </c:pt>
                <c:pt idx="877">
                  <c:v>-3.2473299999999998</c:v>
                </c:pt>
                <c:pt idx="878">
                  <c:v>-3.2633109999999999</c:v>
                </c:pt>
                <c:pt idx="879">
                  <c:v>-3.2787220000000001</c:v>
                </c:pt>
                <c:pt idx="880">
                  <c:v>-3.2933759999999999</c:v>
                </c:pt>
                <c:pt idx="881">
                  <c:v>-3.3070889999999999</c:v>
                </c:pt>
                <c:pt idx="882">
                  <c:v>-3.3196819999999998</c:v>
                </c:pt>
                <c:pt idx="883">
                  <c:v>-3.3309799999999998</c:v>
                </c:pt>
                <c:pt idx="884">
                  <c:v>-3.340811</c:v>
                </c:pt>
                <c:pt idx="885">
                  <c:v>-3.3490139999999999</c:v>
                </c:pt>
                <c:pt idx="886">
                  <c:v>-3.3554379999999999</c:v>
                </c:pt>
                <c:pt idx="887">
                  <c:v>-3.359944</c:v>
                </c:pt>
                <c:pt idx="888">
                  <c:v>-3.362412</c:v>
                </c:pt>
                <c:pt idx="889">
                  <c:v>-3.3627400000000001</c:v>
                </c:pt>
                <c:pt idx="890">
                  <c:v>-3.360849</c:v>
                </c:pt>
                <c:pt idx="891">
                  <c:v>-3.3566829999999999</c:v>
                </c:pt>
                <c:pt idx="892">
                  <c:v>-3.350209</c:v>
                </c:pt>
                <c:pt idx="893">
                  <c:v>-3.3414239999999999</c:v>
                </c:pt>
                <c:pt idx="894">
                  <c:v>-3.3303479999999999</c:v>
                </c:pt>
                <c:pt idx="895">
                  <c:v>-3.3170299999999999</c:v>
                </c:pt>
                <c:pt idx="896">
                  <c:v>-3.3015439999999998</c:v>
                </c:pt>
                <c:pt idx="897">
                  <c:v>-3.2839870000000002</c:v>
                </c:pt>
                <c:pt idx="898">
                  <c:v>-3.264478</c:v>
                </c:pt>
                <c:pt idx="899">
                  <c:v>-3.2431559999999999</c:v>
                </c:pt>
                <c:pt idx="900">
                  <c:v>-3.220173</c:v>
                </c:pt>
                <c:pt idx="901">
                  <c:v>-3.195697</c:v>
                </c:pt>
                <c:pt idx="902">
                  <c:v>-3.169905</c:v>
                </c:pt>
                <c:pt idx="903">
                  <c:v>-3.1429819999999999</c:v>
                </c:pt>
                <c:pt idx="904">
                  <c:v>-3.115119</c:v>
                </c:pt>
                <c:pt idx="905">
                  <c:v>-3.0865119999999999</c:v>
                </c:pt>
                <c:pt idx="906">
                  <c:v>-3.0573579999999998</c:v>
                </c:pt>
                <c:pt idx="907">
                  <c:v>-3.027857</c:v>
                </c:pt>
                <c:pt idx="908">
                  <c:v>-2.9982099999999998</c:v>
                </c:pt>
                <c:pt idx="909">
                  <c:v>-2.9686210000000002</c:v>
                </c:pt>
                <c:pt idx="910">
                  <c:v>-2.939292</c:v>
                </c:pt>
                <c:pt idx="911">
                  <c:v>-2.9104269999999999</c:v>
                </c:pt>
                <c:pt idx="912">
                  <c:v>-2.882228</c:v>
                </c:pt>
                <c:pt idx="913">
                  <c:v>-2.8548969999999998</c:v>
                </c:pt>
                <c:pt idx="914">
                  <c:v>-2.8286349999999998</c:v>
                </c:pt>
                <c:pt idx="915">
                  <c:v>-2.8036370000000002</c:v>
                </c:pt>
                <c:pt idx="916">
                  <c:v>-2.78009</c:v>
                </c:pt>
                <c:pt idx="917">
                  <c:v>-2.7581730000000002</c:v>
                </c:pt>
                <c:pt idx="918">
                  <c:v>-2.7380499999999999</c:v>
                </c:pt>
                <c:pt idx="919">
                  <c:v>-2.719868</c:v>
                </c:pt>
                <c:pt idx="920">
                  <c:v>-2.7037580000000001</c:v>
                </c:pt>
                <c:pt idx="921">
                  <c:v>-2.6898230000000001</c:v>
                </c:pt>
                <c:pt idx="922">
                  <c:v>-2.6781450000000002</c:v>
                </c:pt>
                <c:pt idx="923">
                  <c:v>-2.6687759999999998</c:v>
                </c:pt>
                <c:pt idx="924">
                  <c:v>-2.66174</c:v>
                </c:pt>
                <c:pt idx="925">
                  <c:v>-2.6570309999999999</c:v>
                </c:pt>
                <c:pt idx="926">
                  <c:v>-2.654617</c:v>
                </c:pt>
                <c:pt idx="927">
                  <c:v>-2.6544340000000002</c:v>
                </c:pt>
                <c:pt idx="928">
                  <c:v>-2.656396</c:v>
                </c:pt>
                <c:pt idx="929">
                  <c:v>-2.660393</c:v>
                </c:pt>
                <c:pt idx="930">
                  <c:v>-2.666293</c:v>
                </c:pt>
                <c:pt idx="931">
                  <c:v>-2.6739470000000001</c:v>
                </c:pt>
                <c:pt idx="932">
                  <c:v>-2.683192</c:v>
                </c:pt>
                <c:pt idx="933">
                  <c:v>-2.6938520000000001</c:v>
                </c:pt>
                <c:pt idx="934">
                  <c:v>-2.7057419999999999</c:v>
                </c:pt>
                <c:pt idx="935">
                  <c:v>-2.7186720000000002</c:v>
                </c:pt>
                <c:pt idx="936">
                  <c:v>-2.7324480000000002</c:v>
                </c:pt>
                <c:pt idx="937">
                  <c:v>-2.7468710000000001</c:v>
                </c:pt>
                <c:pt idx="938">
                  <c:v>-2.7617389999999999</c:v>
                </c:pt>
                <c:pt idx="939">
                  <c:v>-2.7768489999999999</c:v>
                </c:pt>
                <c:pt idx="940">
                  <c:v>-2.791998</c:v>
                </c:pt>
                <c:pt idx="941">
                  <c:v>-2.8069809999999999</c:v>
                </c:pt>
                <c:pt idx="942">
                  <c:v>-2.8215940000000002</c:v>
                </c:pt>
                <c:pt idx="943">
                  <c:v>-2.8356349999999999</c:v>
                </c:pt>
                <c:pt idx="944">
                  <c:v>-2.8488989999999998</c:v>
                </c:pt>
                <c:pt idx="945">
                  <c:v>-2.861186</c:v>
                </c:pt>
                <c:pt idx="946">
                  <c:v>-2.8723000000000001</c:v>
                </c:pt>
                <c:pt idx="947">
                  <c:v>-2.8820510000000001</c:v>
                </c:pt>
                <c:pt idx="948">
                  <c:v>-2.8902600000000001</c:v>
                </c:pt>
                <c:pt idx="949">
                  <c:v>-2.8967580000000002</c:v>
                </c:pt>
                <c:pt idx="950">
                  <c:v>-2.901389</c:v>
                </c:pt>
                <c:pt idx="951">
                  <c:v>-2.9040189999999999</c:v>
                </c:pt>
                <c:pt idx="952">
                  <c:v>-2.9045320000000001</c:v>
                </c:pt>
                <c:pt idx="953">
                  <c:v>-2.9028360000000002</c:v>
                </c:pt>
                <c:pt idx="954">
                  <c:v>-2.8988679999999998</c:v>
                </c:pt>
                <c:pt idx="955">
                  <c:v>-2.8925909999999999</c:v>
                </c:pt>
                <c:pt idx="956">
                  <c:v>-2.8839969999999999</c:v>
                </c:pt>
                <c:pt idx="957">
                  <c:v>-2.8731070000000001</c:v>
                </c:pt>
                <c:pt idx="958">
                  <c:v>-2.8599709999999998</c:v>
                </c:pt>
                <c:pt idx="959">
                  <c:v>-2.8446669999999998</c:v>
                </c:pt>
                <c:pt idx="960">
                  <c:v>-2.827296</c:v>
                </c:pt>
                <c:pt idx="961">
                  <c:v>-2.8079830000000001</c:v>
                </c:pt>
                <c:pt idx="962">
                  <c:v>-2.7868750000000002</c:v>
                </c:pt>
                <c:pt idx="963">
                  <c:v>-2.7641339999999999</c:v>
                </c:pt>
                <c:pt idx="964">
                  <c:v>-2.7399390000000001</c:v>
                </c:pt>
                <c:pt idx="965">
                  <c:v>-2.7144789999999999</c:v>
                </c:pt>
                <c:pt idx="966">
                  <c:v>-2.6879499999999998</c:v>
                </c:pt>
                <c:pt idx="967">
                  <c:v>-2.6605530000000002</c:v>
                </c:pt>
                <c:pt idx="968">
                  <c:v>-2.6324960000000002</c:v>
                </c:pt>
                <c:pt idx="969">
                  <c:v>-2.6039880000000002</c:v>
                </c:pt>
                <c:pt idx="970">
                  <c:v>-2.5752380000000001</c:v>
                </c:pt>
                <c:pt idx="971">
                  <c:v>-2.5464540000000002</c:v>
                </c:pt>
                <c:pt idx="972">
                  <c:v>-2.5178449999999999</c:v>
                </c:pt>
                <c:pt idx="973">
                  <c:v>-2.4896180000000001</c:v>
                </c:pt>
                <c:pt idx="974">
                  <c:v>-2.4619780000000002</c:v>
                </c:pt>
                <c:pt idx="975">
                  <c:v>-2.4351280000000002</c:v>
                </c:pt>
                <c:pt idx="976">
                  <c:v>-2.4092669999999998</c:v>
                </c:pt>
                <c:pt idx="977">
                  <c:v>-2.3845890000000001</c:v>
                </c:pt>
                <c:pt idx="978">
                  <c:v>-2.3612839999999999</c:v>
                </c:pt>
                <c:pt idx="979">
                  <c:v>-2.3395350000000001</c:v>
                </c:pt>
                <c:pt idx="980">
                  <c:v>-2.3195139999999999</c:v>
                </c:pt>
                <c:pt idx="981">
                  <c:v>-2.3013810000000001</c:v>
                </c:pt>
                <c:pt idx="982">
                  <c:v>-2.2852830000000002</c:v>
                </c:pt>
                <c:pt idx="983">
                  <c:v>-2.2713489999999998</c:v>
                </c:pt>
                <c:pt idx="984">
                  <c:v>-2.2596859999999999</c:v>
                </c:pt>
                <c:pt idx="985">
                  <c:v>-2.2503820000000001</c:v>
                </c:pt>
                <c:pt idx="986">
                  <c:v>-2.2434970000000001</c:v>
                </c:pt>
                <c:pt idx="987">
                  <c:v>-2.2390629999999998</c:v>
                </c:pt>
                <c:pt idx="988">
                  <c:v>-2.237088</c:v>
                </c:pt>
                <c:pt idx="989">
                  <c:v>-2.2375470000000002</c:v>
                </c:pt>
                <c:pt idx="990">
                  <c:v>-2.2403900000000001</c:v>
                </c:pt>
                <c:pt idx="991">
                  <c:v>-2.245536</c:v>
                </c:pt>
                <c:pt idx="992">
                  <c:v>-2.2528790000000001</c:v>
                </c:pt>
                <c:pt idx="993">
                  <c:v>-2.262289</c:v>
                </c:pt>
                <c:pt idx="994">
                  <c:v>-2.2736139999999998</c:v>
                </c:pt>
                <c:pt idx="995">
                  <c:v>-2.2866840000000002</c:v>
                </c:pt>
                <c:pt idx="996">
                  <c:v>-2.3013129999999999</c:v>
                </c:pt>
                <c:pt idx="997">
                  <c:v>-2.3173020000000002</c:v>
                </c:pt>
                <c:pt idx="998">
                  <c:v>-2.3344429999999998</c:v>
                </c:pt>
                <c:pt idx="999">
                  <c:v>-2.352519</c:v>
                </c:pt>
                <c:pt idx="1000">
                  <c:v>-2.3713109999999999</c:v>
                </c:pt>
                <c:pt idx="1001">
                  <c:v>-2.3905959999999999</c:v>
                </c:pt>
                <c:pt idx="1002">
                  <c:v>-2.4101469999999998</c:v>
                </c:pt>
                <c:pt idx="1003">
                  <c:v>-2.4297360000000001</c:v>
                </c:pt>
                <c:pt idx="1004">
                  <c:v>-2.4491329999999998</c:v>
                </c:pt>
                <c:pt idx="1005">
                  <c:v>-2.468108</c:v>
                </c:pt>
                <c:pt idx="1006">
                  <c:v>-2.4864329999999999</c:v>
                </c:pt>
                <c:pt idx="1007">
                  <c:v>-2.5038849999999999</c:v>
                </c:pt>
                <c:pt idx="1008">
                  <c:v>-2.520241</c:v>
                </c:pt>
                <c:pt idx="1009">
                  <c:v>-2.5352830000000002</c:v>
                </c:pt>
                <c:pt idx="1010">
                  <c:v>-2.5488019999999998</c:v>
                </c:pt>
                <c:pt idx="1011">
                  <c:v>-2.5606</c:v>
                </c:pt>
                <c:pt idx="1012">
                  <c:v>-2.5704920000000002</c:v>
                </c:pt>
                <c:pt idx="1013">
                  <c:v>-2.5783100000000001</c:v>
                </c:pt>
                <c:pt idx="1014">
                  <c:v>-2.583907</c:v>
                </c:pt>
                <c:pt idx="1015">
                  <c:v>-2.5871559999999998</c:v>
                </c:pt>
                <c:pt idx="1016">
                  <c:v>-2.587958</c:v>
                </c:pt>
                <c:pt idx="1017">
                  <c:v>-2.5862400000000001</c:v>
                </c:pt>
                <c:pt idx="1018">
                  <c:v>-2.5819610000000002</c:v>
                </c:pt>
                <c:pt idx="1019">
                  <c:v>-2.57511</c:v>
                </c:pt>
                <c:pt idx="1020">
                  <c:v>-2.565706</c:v>
                </c:pt>
                <c:pt idx="1021">
                  <c:v>-2.5537999999999998</c:v>
                </c:pt>
                <c:pt idx="1022">
                  <c:v>-2.5394709999999998</c:v>
                </c:pt>
                <c:pt idx="1023">
                  <c:v>-2.5228280000000001</c:v>
                </c:pt>
                <c:pt idx="1024">
                  <c:v>-2.504003</c:v>
                </c:pt>
                <c:pt idx="1025">
                  <c:v>-2.4831509999999999</c:v>
                </c:pt>
                <c:pt idx="1026">
                  <c:v>-2.4604460000000001</c:v>
                </c:pt>
                <c:pt idx="1027">
                  <c:v>-2.436077</c:v>
                </c:pt>
                <c:pt idx="1028">
                  <c:v>-2.410247</c:v>
                </c:pt>
                <c:pt idx="1029">
                  <c:v>-2.3831669999999998</c:v>
                </c:pt>
                <c:pt idx="1030">
                  <c:v>-2.355057</c:v>
                </c:pt>
                <c:pt idx="1031">
                  <c:v>-2.3261409999999998</c:v>
                </c:pt>
                <c:pt idx="1032">
                  <c:v>-2.296646</c:v>
                </c:pt>
                <c:pt idx="1033">
                  <c:v>-2.2668020000000002</c:v>
                </c:pt>
                <c:pt idx="1034">
                  <c:v>-2.2368399999999999</c:v>
                </c:pt>
                <c:pt idx="1035">
                  <c:v>-2.2069899999999998</c:v>
                </c:pt>
                <c:pt idx="1036">
                  <c:v>-2.1774810000000002</c:v>
                </c:pt>
                <c:pt idx="1037">
                  <c:v>-2.1485400000000001</c:v>
                </c:pt>
                <c:pt idx="1038">
                  <c:v>-2.1203880000000002</c:v>
                </c:pt>
                <c:pt idx="1039">
                  <c:v>-2.093245</c:v>
                </c:pt>
                <c:pt idx="1040">
                  <c:v>-2.0673189999999999</c:v>
                </c:pt>
                <c:pt idx="1041">
                  <c:v>-2.0428099999999998</c:v>
                </c:pt>
                <c:pt idx="1042">
                  <c:v>-2.0199069999999999</c:v>
                </c:pt>
                <c:pt idx="1043">
                  <c:v>-1.99878</c:v>
                </c:pt>
                <c:pt idx="1044">
                  <c:v>-1.979584</c:v>
                </c:pt>
                <c:pt idx="1045">
                  <c:v>-1.9624539999999999</c:v>
                </c:pt>
                <c:pt idx="1046">
                  <c:v>-1.9474990000000001</c:v>
                </c:pt>
                <c:pt idx="1047">
                  <c:v>-1.934804</c:v>
                </c:pt>
                <c:pt idx="1048">
                  <c:v>-1.9244270000000001</c:v>
                </c:pt>
                <c:pt idx="1049">
                  <c:v>-1.916398</c:v>
                </c:pt>
                <c:pt idx="1050">
                  <c:v>-1.9107179999999999</c:v>
                </c:pt>
                <c:pt idx="1051">
                  <c:v>-1.9073599999999999</c:v>
                </c:pt>
                <c:pt idx="1052">
                  <c:v>-1.906269</c:v>
                </c:pt>
                <c:pt idx="1053">
                  <c:v>-1.907365</c:v>
                </c:pt>
                <c:pt idx="1054">
                  <c:v>-1.9105460000000001</c:v>
                </c:pt>
                <c:pt idx="1055">
                  <c:v>-1.9156869999999999</c:v>
                </c:pt>
                <c:pt idx="1056">
                  <c:v>-1.9226460000000001</c:v>
                </c:pt>
                <c:pt idx="1057">
                  <c:v>-1.9312640000000001</c:v>
                </c:pt>
                <c:pt idx="1058">
                  <c:v>-1.9413720000000001</c:v>
                </c:pt>
                <c:pt idx="1059">
                  <c:v>-1.9527909999999999</c:v>
                </c:pt>
                <c:pt idx="1060">
                  <c:v>-1.9653350000000001</c:v>
                </c:pt>
                <c:pt idx="1061">
                  <c:v>-1.9788129999999999</c:v>
                </c:pt>
                <c:pt idx="1062">
                  <c:v>-1.9930289999999999</c:v>
                </c:pt>
                <c:pt idx="1063">
                  <c:v>-2.0077850000000002</c:v>
                </c:pt>
                <c:pt idx="1064">
                  <c:v>-2.0228820000000001</c:v>
                </c:pt>
                <c:pt idx="1065">
                  <c:v>-2.0381200000000002</c:v>
                </c:pt>
                <c:pt idx="1066">
                  <c:v>-2.053302</c:v>
                </c:pt>
                <c:pt idx="1067">
                  <c:v>-2.0682290000000001</c:v>
                </c:pt>
                <c:pt idx="1068">
                  <c:v>-2.0827040000000001</c:v>
                </c:pt>
                <c:pt idx="1069">
                  <c:v>-2.0965310000000001</c:v>
                </c:pt>
                <c:pt idx="1070">
                  <c:v>-2.1095160000000002</c:v>
                </c:pt>
                <c:pt idx="1071">
                  <c:v>-2.1214710000000001</c:v>
                </c:pt>
                <c:pt idx="1072">
                  <c:v>-2.132215</c:v>
                </c:pt>
                <c:pt idx="1073">
                  <c:v>-2.141572</c:v>
                </c:pt>
                <c:pt idx="1074">
                  <c:v>-2.1493799999999998</c:v>
                </c:pt>
                <c:pt idx="1075">
                  <c:v>-2.1554880000000001</c:v>
                </c:pt>
                <c:pt idx="1076">
                  <c:v>-2.1597590000000002</c:v>
                </c:pt>
                <c:pt idx="1077">
                  <c:v>-2.16208</c:v>
                </c:pt>
                <c:pt idx="1078">
                  <c:v>-2.1623559999999999</c:v>
                </c:pt>
                <c:pt idx="1079">
                  <c:v>-2.1605189999999999</c:v>
                </c:pt>
                <c:pt idx="1080">
                  <c:v>-2.1565259999999999</c:v>
                </c:pt>
                <c:pt idx="1081">
                  <c:v>-2.1503580000000002</c:v>
                </c:pt>
                <c:pt idx="1082">
                  <c:v>-2.142026</c:v>
                </c:pt>
                <c:pt idx="1083">
                  <c:v>-2.1315659999999998</c:v>
                </c:pt>
                <c:pt idx="1084">
                  <c:v>-2.1190389999999999</c:v>
                </c:pt>
                <c:pt idx="1085">
                  <c:v>-2.104533</c:v>
                </c:pt>
                <c:pt idx="1086">
                  <c:v>-2.088155</c:v>
                </c:pt>
                <c:pt idx="1087">
                  <c:v>-2.070033</c:v>
                </c:pt>
                <c:pt idx="1088">
                  <c:v>-2.0503110000000002</c:v>
                </c:pt>
                <c:pt idx="1089">
                  <c:v>-2.0291480000000002</c:v>
                </c:pt>
                <c:pt idx="1090">
                  <c:v>-2.0067140000000001</c:v>
                </c:pt>
                <c:pt idx="1091">
                  <c:v>-1.9831859999999999</c:v>
                </c:pt>
                <c:pt idx="1092">
                  <c:v>-1.9587460000000001</c:v>
                </c:pt>
                <c:pt idx="1093">
                  <c:v>-1.9335800000000001</c:v>
                </c:pt>
                <c:pt idx="1094">
                  <c:v>-1.907878</c:v>
                </c:pt>
                <c:pt idx="1095">
                  <c:v>-1.8818299999999999</c:v>
                </c:pt>
                <c:pt idx="1096">
                  <c:v>-1.855629</c:v>
                </c:pt>
                <c:pt idx="1097">
                  <c:v>-1.8294630000000001</c:v>
                </c:pt>
                <c:pt idx="1098">
                  <c:v>-1.8035220000000001</c:v>
                </c:pt>
                <c:pt idx="1099">
                  <c:v>-1.7779940000000001</c:v>
                </c:pt>
                <c:pt idx="1100">
                  <c:v>-1.753066</c:v>
                </c:pt>
                <c:pt idx="1101">
                  <c:v>-1.728923</c:v>
                </c:pt>
                <c:pt idx="1102">
                  <c:v>-1.705748</c:v>
                </c:pt>
                <c:pt idx="1103">
                  <c:v>-1.6837150000000001</c:v>
                </c:pt>
                <c:pt idx="1104">
                  <c:v>-1.6629929999999999</c:v>
                </c:pt>
                <c:pt idx="1105">
                  <c:v>-1.6437440000000001</c:v>
                </c:pt>
                <c:pt idx="1106">
                  <c:v>-1.6261159999999999</c:v>
                </c:pt>
                <c:pt idx="1107">
                  <c:v>-1.610244</c:v>
                </c:pt>
                <c:pt idx="1108">
                  <c:v>-1.596247</c:v>
                </c:pt>
                <c:pt idx="1109">
                  <c:v>-1.58422</c:v>
                </c:pt>
                <c:pt idx="1110">
                  <c:v>-1.5742400000000001</c:v>
                </c:pt>
                <c:pt idx="1111">
                  <c:v>-1.566354</c:v>
                </c:pt>
                <c:pt idx="1112">
                  <c:v>-1.5605880000000001</c:v>
                </c:pt>
                <c:pt idx="1113">
                  <c:v>-1.5569390000000001</c:v>
                </c:pt>
                <c:pt idx="1114">
                  <c:v>-1.555377</c:v>
                </c:pt>
                <c:pt idx="1115">
                  <c:v>-1.555847</c:v>
                </c:pt>
                <c:pt idx="1116">
                  <c:v>-1.558268</c:v>
                </c:pt>
                <c:pt idx="1117">
                  <c:v>-1.5625340000000001</c:v>
                </c:pt>
                <c:pt idx="1118">
                  <c:v>-1.568519</c:v>
                </c:pt>
                <c:pt idx="1119">
                  <c:v>-1.576077</c:v>
                </c:pt>
                <c:pt idx="1120">
                  <c:v>-1.5850500000000001</c:v>
                </c:pt>
                <c:pt idx="1121">
                  <c:v>-1.595261</c:v>
                </c:pt>
                <c:pt idx="1122">
                  <c:v>-1.6065290000000001</c:v>
                </c:pt>
                <c:pt idx="1123">
                  <c:v>-1.618662</c:v>
                </c:pt>
                <c:pt idx="1124">
                  <c:v>-1.6314630000000001</c:v>
                </c:pt>
                <c:pt idx="1125">
                  <c:v>-1.6447320000000001</c:v>
                </c:pt>
                <c:pt idx="1126">
                  <c:v>-1.658269</c:v>
                </c:pt>
                <c:pt idx="1127">
                  <c:v>-1.6718729999999999</c:v>
                </c:pt>
                <c:pt idx="1128">
                  <c:v>-1.6853400000000001</c:v>
                </c:pt>
                <c:pt idx="1129">
                  <c:v>-1.6984699999999999</c:v>
                </c:pt>
                <c:pt idx="1130">
                  <c:v>-1.7110639999999999</c:v>
                </c:pt>
                <c:pt idx="1131">
                  <c:v>-1.7229220000000001</c:v>
                </c:pt>
                <c:pt idx="1132">
                  <c:v>-1.7338519999999999</c:v>
                </c:pt>
                <c:pt idx="1133">
                  <c:v>-1.74366</c:v>
                </c:pt>
                <c:pt idx="1134">
                  <c:v>-1.752162</c:v>
                </c:pt>
                <c:pt idx="1135">
                  <c:v>-1.759174</c:v>
                </c:pt>
                <c:pt idx="1136">
                  <c:v>-1.7645230000000001</c:v>
                </c:pt>
                <c:pt idx="1137">
                  <c:v>-1.7680439999999999</c:v>
                </c:pt>
                <c:pt idx="1138">
                  <c:v>-1.769585</c:v>
                </c:pt>
                <c:pt idx="1139">
                  <c:v>-1.769007</c:v>
                </c:pt>
                <c:pt idx="1140">
                  <c:v>-1.7661899999999999</c:v>
                </c:pt>
                <c:pt idx="1141">
                  <c:v>-1.761034</c:v>
                </c:pt>
                <c:pt idx="1142">
                  <c:v>-1.753458</c:v>
                </c:pt>
                <c:pt idx="1143">
                  <c:v>-1.7434080000000001</c:v>
                </c:pt>
                <c:pt idx="1144">
                  <c:v>-1.7308539999999999</c:v>
                </c:pt>
                <c:pt idx="1145">
                  <c:v>-1.715794</c:v>
                </c:pt>
                <c:pt idx="1146">
                  <c:v>-1.698253</c:v>
                </c:pt>
                <c:pt idx="1147">
                  <c:v>-1.6782809999999999</c:v>
                </c:pt>
                <c:pt idx="1148">
                  <c:v>-1.655956</c:v>
                </c:pt>
                <c:pt idx="1149">
                  <c:v>-1.631378</c:v>
                </c:pt>
                <c:pt idx="1150">
                  <c:v>-1.604671</c:v>
                </c:pt>
                <c:pt idx="1151">
                  <c:v>-1.5759749999999999</c:v>
                </c:pt>
                <c:pt idx="1152">
                  <c:v>-1.5454479999999999</c:v>
                </c:pt>
                <c:pt idx="1153">
                  <c:v>-1.513263</c:v>
                </c:pt>
                <c:pt idx="1154">
                  <c:v>-1.4796039999999999</c:v>
                </c:pt>
                <c:pt idx="1155">
                  <c:v>-1.444663</c:v>
                </c:pt>
                <c:pt idx="1156">
                  <c:v>-1.4086380000000001</c:v>
                </c:pt>
                <c:pt idx="1157">
                  <c:v>-1.3717299999999999</c:v>
                </c:pt>
                <c:pt idx="1158">
                  <c:v>-1.334144</c:v>
                </c:pt>
                <c:pt idx="1159">
                  <c:v>-1.296089</c:v>
                </c:pt>
                <c:pt idx="1160">
                  <c:v>-1.2577750000000001</c:v>
                </c:pt>
                <c:pt idx="1161">
                  <c:v>-1.2194160000000001</c:v>
                </c:pt>
                <c:pt idx="1162">
                  <c:v>-1.1812229999999999</c:v>
                </c:pt>
                <c:pt idx="1163">
                  <c:v>-1.1434059999999999</c:v>
                </c:pt>
                <c:pt idx="1164">
                  <c:v>-1.106177</c:v>
                </c:pt>
                <c:pt idx="1165">
                  <c:v>-1.0697430000000001</c:v>
                </c:pt>
                <c:pt idx="1166">
                  <c:v>-1.0343119999999999</c:v>
                </c:pt>
                <c:pt idx="1167">
                  <c:v>-1.0000830000000001</c:v>
                </c:pt>
                <c:pt idx="1168">
                  <c:v>-0.96724480000000002</c:v>
                </c:pt>
                <c:pt idx="1169">
                  <c:v>-0.93597680000000005</c:v>
                </c:pt>
                <c:pt idx="1170">
                  <c:v>-0.90644190000000002</c:v>
                </c:pt>
                <c:pt idx="1171">
                  <c:v>-0.8787855</c:v>
                </c:pt>
                <c:pt idx="1172">
                  <c:v>-0.85313249999999996</c:v>
                </c:pt>
                <c:pt idx="1173">
                  <c:v>-0.82958430000000005</c:v>
                </c:pt>
                <c:pt idx="1174">
                  <c:v>-0.80821560000000003</c:v>
                </c:pt>
                <c:pt idx="1175">
                  <c:v>-0.78907329999999998</c:v>
                </c:pt>
                <c:pt idx="1176">
                  <c:v>-0.77217559999999996</c:v>
                </c:pt>
                <c:pt idx="1177">
                  <c:v>-0.7575115</c:v>
                </c:pt>
                <c:pt idx="1178">
                  <c:v>-0.74504090000000001</c:v>
                </c:pt>
                <c:pt idx="1179">
                  <c:v>-0.73469640000000003</c:v>
                </c:pt>
                <c:pt idx="1180">
                  <c:v>-0.72638469999999999</c:v>
                </c:pt>
                <c:pt idx="1181">
                  <c:v>-0.71998960000000001</c:v>
                </c:pt>
                <c:pt idx="1182">
                  <c:v>-0.71537450000000002</c:v>
                </c:pt>
                <c:pt idx="1183">
                  <c:v>-0.7123853</c:v>
                </c:pt>
                <c:pt idx="1184">
                  <c:v>-0.71085319999999996</c:v>
                </c:pt>
                <c:pt idx="1185">
                  <c:v>-0.71059919999999999</c:v>
                </c:pt>
                <c:pt idx="1186">
                  <c:v>-0.71143599999999996</c:v>
                </c:pt>
                <c:pt idx="1187">
                  <c:v>-0.71317090000000005</c:v>
                </c:pt>
                <c:pt idx="1188">
                  <c:v>-0.71560780000000002</c:v>
                </c:pt>
                <c:pt idx="1189">
                  <c:v>-0.71854819999999997</c:v>
                </c:pt>
                <c:pt idx="1190">
                  <c:v>-0.72179170000000004</c:v>
                </c:pt>
                <c:pt idx="1191">
                  <c:v>-0.72513740000000004</c:v>
                </c:pt>
                <c:pt idx="1192">
                  <c:v>-0.72838519999999995</c:v>
                </c:pt>
                <c:pt idx="1193">
                  <c:v>-0.73133700000000001</c:v>
                </c:pt>
                <c:pt idx="1194">
                  <c:v>-0.73379749999999999</c:v>
                </c:pt>
                <c:pt idx="1195">
                  <c:v>-0.73557459999999997</c:v>
                </c:pt>
                <c:pt idx="1196">
                  <c:v>-0.73648100000000005</c:v>
                </c:pt>
                <c:pt idx="1197">
                  <c:v>-0.73633539999999997</c:v>
                </c:pt>
                <c:pt idx="1198">
                  <c:v>-0.7349658</c:v>
                </c:pt>
                <c:pt idx="1199">
                  <c:v>-0.73221199999999997</c:v>
                </c:pt>
                <c:pt idx="1200">
                  <c:v>-0.72792889999999999</c:v>
                </c:pt>
                <c:pt idx="1201">
                  <c:v>-0.72198850000000003</c:v>
                </c:pt>
                <c:pt idx="1202">
                  <c:v>-0.71428250000000004</c:v>
                </c:pt>
                <c:pt idx="1203">
                  <c:v>-0.70472509999999999</c:v>
                </c:pt>
                <c:pt idx="1204">
                  <c:v>-0.69325519999999996</c:v>
                </c:pt>
                <c:pt idx="1205">
                  <c:v>-0.67983800000000005</c:v>
                </c:pt>
                <c:pt idx="1206">
                  <c:v>-0.66446479999999997</c:v>
                </c:pt>
                <c:pt idx="1207">
                  <c:v>-0.64715279999999997</c:v>
                </c:pt>
                <c:pt idx="1208">
                  <c:v>-0.62794439999999996</c:v>
                </c:pt>
                <c:pt idx="1209">
                  <c:v>-0.60690560000000005</c:v>
                </c:pt>
                <c:pt idx="1210">
                  <c:v>-0.58412350000000002</c:v>
                </c:pt>
                <c:pt idx="1211">
                  <c:v>-0.55970410000000004</c:v>
                </c:pt>
                <c:pt idx="1212">
                  <c:v>-0.53376950000000001</c:v>
                </c:pt>
                <c:pt idx="1213">
                  <c:v>-0.50645569999999995</c:v>
                </c:pt>
                <c:pt idx="1214">
                  <c:v>-0.47790959999999999</c:v>
                </c:pt>
                <c:pt idx="1215">
                  <c:v>-0.44828590000000001</c:v>
                </c:pt>
                <c:pt idx="1216">
                  <c:v>-0.41774489999999997</c:v>
                </c:pt>
                <c:pt idx="1217">
                  <c:v>-0.38645059999999998</c:v>
                </c:pt>
                <c:pt idx="1218">
                  <c:v>-0.3545701</c:v>
                </c:pt>
                <c:pt idx="1219">
                  <c:v>-0.32227270000000002</c:v>
                </c:pt>
                <c:pt idx="1220">
                  <c:v>-0.28972940000000003</c:v>
                </c:pt>
                <c:pt idx="1221">
                  <c:v>-0.25711200000000001</c:v>
                </c:pt>
                <c:pt idx="1222">
                  <c:v>-0.2245916</c:v>
                </c:pt>
                <c:pt idx="1223">
                  <c:v>-0.19233939999999999</c:v>
                </c:pt>
                <c:pt idx="1224">
                  <c:v>-0.1605269</c:v>
                </c:pt>
                <c:pt idx="1225">
                  <c:v>-0.12932579999999999</c:v>
                </c:pt>
                <c:pt idx="1226">
                  <c:v>-9.8907469999999997E-2</c:v>
                </c:pt>
                <c:pt idx="1227">
                  <c:v>-6.9440940000000007E-2</c:v>
                </c:pt>
                <c:pt idx="1228">
                  <c:v>-4.1091889999999999E-2</c:v>
                </c:pt>
                <c:pt idx="1229">
                  <c:v>-1.4021809999999999E-2</c:v>
                </c:pt>
                <c:pt idx="1230">
                  <c:v>1.1613500000000001E-2</c:v>
                </c:pt>
                <c:pt idx="1231">
                  <c:v>3.5665679999999998E-2</c:v>
                </c:pt>
                <c:pt idx="1232">
                  <c:v>5.7996590000000001E-2</c:v>
                </c:pt>
                <c:pt idx="1233">
                  <c:v>7.8481400000000007E-2</c:v>
                </c:pt>
                <c:pt idx="1234">
                  <c:v>9.7010979999999997E-2</c:v>
                </c:pt>
                <c:pt idx="1235">
                  <c:v>0.11349380000000001</c:v>
                </c:pt>
                <c:pt idx="1236">
                  <c:v>0.12785779999999999</c:v>
                </c:pt>
                <c:pt idx="1237">
                  <c:v>0.1400518</c:v>
                </c:pt>
                <c:pt idx="1238">
                  <c:v>0.15004670000000001</c:v>
                </c:pt>
                <c:pt idx="1239">
                  <c:v>0.1578367</c:v>
                </c:pt>
                <c:pt idx="1240">
                  <c:v>0.1634391</c:v>
                </c:pt>
                <c:pt idx="1241">
                  <c:v>0.16689399999999999</c:v>
                </c:pt>
                <c:pt idx="1242">
                  <c:v>0.16826430000000001</c:v>
                </c:pt>
                <c:pt idx="1243">
                  <c:v>0.1676347</c:v>
                </c:pt>
                <c:pt idx="1244">
                  <c:v>0.16510939999999999</c:v>
                </c:pt>
                <c:pt idx="1245">
                  <c:v>0.16081019999999999</c:v>
                </c:pt>
                <c:pt idx="1246">
                  <c:v>0.1548737</c:v>
                </c:pt>
                <c:pt idx="1247">
                  <c:v>0.14745</c:v>
                </c:pt>
                <c:pt idx="1248">
                  <c:v>0.13869999999999999</c:v>
                </c:pt>
                <c:pt idx="1249">
                  <c:v>0.12879409999999999</c:v>
                </c:pt>
                <c:pt idx="1250">
                  <c:v>0.1179111</c:v>
                </c:pt>
                <c:pt idx="1251">
                  <c:v>0.1062353</c:v>
                </c:pt>
                <c:pt idx="1252">
                  <c:v>9.3955049999999998E-2</c:v>
                </c:pt>
                <c:pt idx="1253">
                  <c:v>8.1262050000000002E-2</c:v>
                </c:pt>
                <c:pt idx="1254">
                  <c:v>6.835194E-2</c:v>
                </c:pt>
                <c:pt idx="1255">
                  <c:v>5.54247E-2</c:v>
                </c:pt>
                <c:pt idx="1256">
                  <c:v>4.2683100000000002E-2</c:v>
                </c:pt>
                <c:pt idx="1257">
                  <c:v>3.033054E-2</c:v>
                </c:pt>
                <c:pt idx="1258">
                  <c:v>1.8570150000000001E-2</c:v>
                </c:pt>
                <c:pt idx="1259">
                  <c:v>7.6038900000000003E-3</c:v>
                </c:pt>
                <c:pt idx="1260">
                  <c:v>-2.3690400000000002E-3</c:v>
                </c:pt>
                <c:pt idx="1261">
                  <c:v>-1.1153369999999999E-2</c:v>
                </c:pt>
                <c:pt idx="1262">
                  <c:v>-1.855948E-2</c:v>
                </c:pt>
                <c:pt idx="1263">
                  <c:v>-2.4406690000000002E-2</c:v>
                </c:pt>
                <c:pt idx="1264">
                  <c:v>-2.8527050000000002E-2</c:v>
                </c:pt>
                <c:pt idx="1265">
                  <c:v>-3.0768670000000001E-2</c:v>
                </c:pt>
                <c:pt idx="1266">
                  <c:v>-3.0998370000000001E-2</c:v>
                </c:pt>
                <c:pt idx="1267">
                  <c:v>-2.9104649999999999E-2</c:v>
                </c:pt>
                <c:pt idx="1268">
                  <c:v>-2.500086E-2</c:v>
                </c:pt>
                <c:pt idx="1269">
                  <c:v>-1.8628229999999999E-2</c:v>
                </c:pt>
                <c:pt idx="1270">
                  <c:v>-9.9579439999999998E-3</c:v>
                </c:pt>
                <c:pt idx="1271">
                  <c:v>1.0077490000000001E-3</c:v>
                </c:pt>
                <c:pt idx="1272">
                  <c:v>1.423498E-2</c:v>
                </c:pt>
                <c:pt idx="1273">
                  <c:v>2.9658279999999999E-2</c:v>
                </c:pt>
                <c:pt idx="1274">
                  <c:v>4.7181599999999997E-2</c:v>
                </c:pt>
                <c:pt idx="1275">
                  <c:v>6.6680500000000004E-2</c:v>
                </c:pt>
                <c:pt idx="1276">
                  <c:v>8.800521E-2</c:v>
                </c:pt>
                <c:pt idx="1277">
                  <c:v>0.11098379999999999</c:v>
                </c:pt>
                <c:pt idx="1278">
                  <c:v>0.1354255</c:v>
                </c:pt>
                <c:pt idx="1279">
                  <c:v>0.1611234</c:v>
                </c:pt>
                <c:pt idx="1280">
                  <c:v>0.18785840000000001</c:v>
                </c:pt>
                <c:pt idx="1281">
                  <c:v>0.2154027</c:v>
                </c:pt>
                <c:pt idx="1282">
                  <c:v>0.24352190000000001</c:v>
                </c:pt>
                <c:pt idx="1283">
                  <c:v>0.27197700000000002</c:v>
                </c:pt>
                <c:pt idx="1284">
                  <c:v>0.30052610000000002</c:v>
                </c:pt>
                <c:pt idx="1285">
                  <c:v>0.32892569999999999</c:v>
                </c:pt>
                <c:pt idx="1286">
                  <c:v>0.35693229999999998</c:v>
                </c:pt>
                <c:pt idx="1287">
                  <c:v>0.38430330000000001</c:v>
                </c:pt>
                <c:pt idx="1288">
                  <c:v>0.41079840000000001</c:v>
                </c:pt>
                <c:pt idx="1289">
                  <c:v>0.43618050000000003</c:v>
                </c:pt>
                <c:pt idx="1290">
                  <c:v>0.4602176</c:v>
                </c:pt>
                <c:pt idx="1291">
                  <c:v>0.48268450000000002</c:v>
                </c:pt>
                <c:pt idx="1292">
                  <c:v>0.50336599999999998</c:v>
                </c:pt>
                <c:pt idx="1293">
                  <c:v>0.52205979999999996</c:v>
                </c:pt>
                <c:pt idx="1294">
                  <c:v>0.53857869999999997</c:v>
                </c:pt>
                <c:pt idx="1295">
                  <c:v>0.55275390000000002</c:v>
                </c:pt>
                <c:pt idx="1296">
                  <c:v>0.56443889999999997</c:v>
                </c:pt>
                <c:pt idx="1297">
                  <c:v>0.57351240000000003</c:v>
                </c:pt>
                <c:pt idx="1298">
                  <c:v>0.57988170000000006</c:v>
                </c:pt>
                <c:pt idx="1299">
                  <c:v>0.58348420000000001</c:v>
                </c:pt>
                <c:pt idx="1300">
                  <c:v>0.58428930000000001</c:v>
                </c:pt>
                <c:pt idx="1301">
                  <c:v>0.58229830000000005</c:v>
                </c:pt>
                <c:pt idx="1302">
                  <c:v>0.57754459999999996</c:v>
                </c:pt>
                <c:pt idx="1303">
                  <c:v>0.57009189999999998</c:v>
                </c:pt>
                <c:pt idx="1304">
                  <c:v>0.56003259999999999</c:v>
                </c:pt>
                <c:pt idx="1305">
                  <c:v>0.54748490000000005</c:v>
                </c:pt>
                <c:pt idx="1306">
                  <c:v>0.53259000000000001</c:v>
                </c:pt>
                <c:pt idx="1307">
                  <c:v>0.5155092</c:v>
                </c:pt>
                <c:pt idx="1308">
                  <c:v>0.49641999999999997</c:v>
                </c:pt>
                <c:pt idx="1309">
                  <c:v>0.47551270000000001</c:v>
                </c:pt>
                <c:pt idx="1310">
                  <c:v>0.45298739999999998</c:v>
                </c:pt>
                <c:pt idx="1311">
                  <c:v>0.42905120000000002</c:v>
                </c:pt>
                <c:pt idx="1312">
                  <c:v>0.40391539999999998</c:v>
                </c:pt>
                <c:pt idx="1313">
                  <c:v>0.37779459999999998</c:v>
                </c:pt>
                <c:pt idx="1314">
                  <c:v>0.35090589999999999</c:v>
                </c:pt>
                <c:pt idx="1315">
                  <c:v>0.32346799999999998</c:v>
                </c:pt>
                <c:pt idx="1316">
                  <c:v>0.29569990000000002</c:v>
                </c:pt>
                <c:pt idx="1317">
                  <c:v>0.2678198</c:v>
                </c:pt>
                <c:pt idx="1318">
                  <c:v>0.24004519999999999</c:v>
                </c:pt>
                <c:pt idx="1319">
                  <c:v>0.21259430000000001</c:v>
                </c:pt>
                <c:pt idx="1320">
                  <c:v>0.18568470000000001</c:v>
                </c:pt>
                <c:pt idx="1321">
                  <c:v>0.15953149999999999</c:v>
                </c:pt>
                <c:pt idx="1322">
                  <c:v>0.1343461</c:v>
                </c:pt>
                <c:pt idx="1323">
                  <c:v>0.1103349</c:v>
                </c:pt>
                <c:pt idx="1324">
                  <c:v>8.7695540000000002E-2</c:v>
                </c:pt>
                <c:pt idx="1325">
                  <c:v>6.6614900000000005E-2</c:v>
                </c:pt>
                <c:pt idx="1326">
                  <c:v>4.7265910000000001E-2</c:v>
                </c:pt>
                <c:pt idx="1327">
                  <c:v>2.9804400000000002E-2</c:v>
                </c:pt>
                <c:pt idx="1328">
                  <c:v>1.436546E-2</c:v>
                </c:pt>
                <c:pt idx="1329">
                  <c:v>1.060271E-3</c:v>
                </c:pt>
                <c:pt idx="1330">
                  <c:v>-1.0025839999999999E-2</c:v>
                </c:pt>
                <c:pt idx="1331">
                  <c:v>-1.883481E-2</c:v>
                </c:pt>
                <c:pt idx="1332">
                  <c:v>-2.5336750000000002E-2</c:v>
                </c:pt>
                <c:pt idx="1333">
                  <c:v>-2.953033E-2</c:v>
                </c:pt>
                <c:pt idx="1334">
                  <c:v>-3.1442280000000003E-2</c:v>
                </c:pt>
                <c:pt idx="1335">
                  <c:v>-3.1126069999999999E-2</c:v>
                </c:pt>
                <c:pt idx="1336">
                  <c:v>-2.8660109999999999E-2</c:v>
                </c:pt>
                <c:pt idx="1337">
                  <c:v>-2.4145710000000001E-2</c:v>
                </c:pt>
                <c:pt idx="1338">
                  <c:v>-1.770474E-2</c:v>
                </c:pt>
                <c:pt idx="1339">
                  <c:v>-9.4766090000000004E-3</c:v>
                </c:pt>
                <c:pt idx="1340">
                  <c:v>3.851371E-4</c:v>
                </c:pt>
                <c:pt idx="1341">
                  <c:v>1.171552E-2</c:v>
                </c:pt>
                <c:pt idx="1342">
                  <c:v>2.4340179999999999E-2</c:v>
                </c:pt>
                <c:pt idx="1343">
                  <c:v>3.8077260000000002E-2</c:v>
                </c:pt>
                <c:pt idx="1344">
                  <c:v>5.2739790000000002E-2</c:v>
                </c:pt>
                <c:pt idx="1345">
                  <c:v>6.8137649999999994E-2</c:v>
                </c:pt>
                <c:pt idx="1346">
                  <c:v>8.4078130000000001E-2</c:v>
                </c:pt>
                <c:pt idx="1347">
                  <c:v>0.1003662</c:v>
                </c:pt>
                <c:pt idx="1348">
                  <c:v>0.11680550000000001</c:v>
                </c:pt>
                <c:pt idx="1349">
                  <c:v>0.13319819999999999</c:v>
                </c:pt>
                <c:pt idx="1350">
                  <c:v>0.1493457</c:v>
                </c:pt>
                <c:pt idx="1351">
                  <c:v>0.1650489</c:v>
                </c:pt>
                <c:pt idx="1352">
                  <c:v>0.1801101</c:v>
                </c:pt>
                <c:pt idx="1353">
                  <c:v>0.1943339</c:v>
                </c:pt>
                <c:pt idx="1354">
                  <c:v>0.2075282</c:v>
                </c:pt>
                <c:pt idx="1355">
                  <c:v>0.21950610000000001</c:v>
                </c:pt>
                <c:pt idx="1356">
                  <c:v>0.23008890000000001</c:v>
                </c:pt>
                <c:pt idx="1357">
                  <c:v>0.23910899999999999</c:v>
                </c:pt>
                <c:pt idx="1358">
                  <c:v>0.2464132</c:v>
                </c:pt>
                <c:pt idx="1359">
                  <c:v>0.25186530000000001</c:v>
                </c:pt>
                <c:pt idx="1360">
                  <c:v>0.2553493</c:v>
                </c:pt>
                <c:pt idx="1361">
                  <c:v>0.25677260000000002</c:v>
                </c:pt>
                <c:pt idx="1362">
                  <c:v>0.25606780000000001</c:v>
                </c:pt>
                <c:pt idx="1363">
                  <c:v>0.2531948</c:v>
                </c:pt>
                <c:pt idx="1364">
                  <c:v>0.248142</c:v>
                </c:pt>
                <c:pt idx="1365">
                  <c:v>0.24092649999999999</c:v>
                </c:pt>
                <c:pt idx="1366">
                  <c:v>0.2315942</c:v>
                </c:pt>
                <c:pt idx="1367">
                  <c:v>0.22021879999999999</c:v>
                </c:pt>
                <c:pt idx="1368">
                  <c:v>0.20690049999999999</c:v>
                </c:pt>
                <c:pt idx="1369">
                  <c:v>0.19176309999999999</c:v>
                </c:pt>
                <c:pt idx="1370">
                  <c:v>0.1749522</c:v>
                </c:pt>
                <c:pt idx="1371">
                  <c:v>0.1566321</c:v>
                </c:pt>
                <c:pt idx="1372">
                  <c:v>0.1369824</c:v>
                </c:pt>
                <c:pt idx="1373">
                  <c:v>0.11619549999999999</c:v>
                </c:pt>
                <c:pt idx="1374">
                  <c:v>9.4473619999999994E-2</c:v>
                </c:pt>
                <c:pt idx="1375">
                  <c:v>7.2026439999999997E-2</c:v>
                </c:pt>
                <c:pt idx="1376">
                  <c:v>4.9068019999999997E-2</c:v>
                </c:pt>
                <c:pt idx="1377">
                  <c:v>2.5815729999999999E-2</c:v>
                </c:pt>
                <c:pt idx="1378">
                  <c:v>2.4892019999999998E-3</c:v>
                </c:pt>
                <c:pt idx="1379">
                  <c:v>-2.069052E-2</c:v>
                </c:pt>
                <c:pt idx="1380">
                  <c:v>-4.3502289999999999E-2</c:v>
                </c:pt>
                <c:pt idx="1381">
                  <c:v>-6.5726090000000001E-2</c:v>
                </c:pt>
                <c:pt idx="1382">
                  <c:v>-8.7143999999999999E-2</c:v>
                </c:pt>
                <c:pt idx="1383">
                  <c:v>-0.1075412</c:v>
                </c:pt>
                <c:pt idx="1384">
                  <c:v>-0.1267076</c:v>
                </c:pt>
                <c:pt idx="1385">
                  <c:v>-0.14443900000000001</c:v>
                </c:pt>
                <c:pt idx="1386">
                  <c:v>-0.1605386</c:v>
                </c:pt>
                <c:pt idx="1387">
                  <c:v>-0.1748198</c:v>
                </c:pt>
                <c:pt idx="1388">
                  <c:v>-0.18710889999999999</c:v>
                </c:pt>
                <c:pt idx="1389">
                  <c:v>-0.1972479</c:v>
                </c:pt>
                <c:pt idx="1390">
                  <c:v>-0.20509659999999999</c:v>
                </c:pt>
                <c:pt idx="1391">
                  <c:v>-0.21053540000000001</c:v>
                </c:pt>
                <c:pt idx="1392">
                  <c:v>-0.21346850000000001</c:v>
                </c:pt>
                <c:pt idx="1393">
                  <c:v>-0.21382590000000001</c:v>
                </c:pt>
                <c:pt idx="1394">
                  <c:v>-0.21156539999999999</c:v>
                </c:pt>
                <c:pt idx="1395">
                  <c:v>-0.20667360000000001</c:v>
                </c:pt>
                <c:pt idx="1396">
                  <c:v>-0.1991665</c:v>
                </c:pt>
                <c:pt idx="1397">
                  <c:v>-0.18908949999999999</c:v>
                </c:pt>
                <c:pt idx="1398">
                  <c:v>-0.1765159</c:v>
                </c:pt>
                <c:pt idx="1399">
                  <c:v>-0.1615461</c:v>
                </c:pt>
                <c:pt idx="1400">
                  <c:v>-0.14430399999999999</c:v>
                </c:pt>
                <c:pt idx="1401">
                  <c:v>-0.1249357</c:v>
                </c:pt>
                <c:pt idx="1402">
                  <c:v>-0.1036062</c:v>
                </c:pt>
                <c:pt idx="1403">
                  <c:v>-8.0496709999999999E-2</c:v>
                </c:pt>
                <c:pt idx="1404">
                  <c:v>-5.5800580000000002E-2</c:v>
                </c:pt>
                <c:pt idx="1405">
                  <c:v>-2.9720119999999999E-2</c:v>
                </c:pt>
                <c:pt idx="1406">
                  <c:v>-2.4642230000000002E-3</c:v>
                </c:pt>
                <c:pt idx="1407">
                  <c:v>2.5753189999999999E-2</c:v>
                </c:pt>
                <c:pt idx="1408">
                  <c:v>5.471529E-2</c:v>
                </c:pt>
                <c:pt idx="1409">
                  <c:v>8.4203849999999997E-2</c:v>
                </c:pt>
                <c:pt idx="1410">
                  <c:v>0.1139999</c:v>
                </c:pt>
                <c:pt idx="1411">
                  <c:v>0.14388500000000001</c:v>
                </c:pt>
                <c:pt idx="1412">
                  <c:v>0.17364250000000001</c:v>
                </c:pt>
                <c:pt idx="1413">
                  <c:v>0.2030576</c:v>
                </c:pt>
                <c:pt idx="1414">
                  <c:v>0.23191700000000001</c:v>
                </c:pt>
                <c:pt idx="1415">
                  <c:v>0.26000899999999999</c:v>
                </c:pt>
                <c:pt idx="1416">
                  <c:v>0.28712480000000001</c:v>
                </c:pt>
                <c:pt idx="1417">
                  <c:v>0.31306109999999998</c:v>
                </c:pt>
                <c:pt idx="1418">
                  <c:v>0.33762160000000002</c:v>
                </c:pt>
                <c:pt idx="1419">
                  <c:v>0.36061749999999998</c:v>
                </c:pt>
                <c:pt idx="1420">
                  <c:v>0.38187019999999999</c:v>
                </c:pt>
                <c:pt idx="1421">
                  <c:v>0.40121420000000002</c:v>
                </c:pt>
                <c:pt idx="1422">
                  <c:v>0.4185005</c:v>
                </c:pt>
                <c:pt idx="1423">
                  <c:v>0.43359969999999998</c:v>
                </c:pt>
                <c:pt idx="1424">
                  <c:v>0.44640489999999999</c:v>
                </c:pt>
                <c:pt idx="1425">
                  <c:v>0.45683380000000001</c:v>
                </c:pt>
                <c:pt idx="1426">
                  <c:v>0.4648311</c:v>
                </c:pt>
                <c:pt idx="1427">
                  <c:v>0.47036939999999999</c:v>
                </c:pt>
                <c:pt idx="1428">
                  <c:v>0.4734507</c:v>
                </c:pt>
                <c:pt idx="1429">
                  <c:v>0.47410580000000002</c:v>
                </c:pt>
                <c:pt idx="1430">
                  <c:v>0.47239429999999999</c:v>
                </c:pt>
                <c:pt idx="1431">
                  <c:v>0.46840290000000001</c:v>
                </c:pt>
                <c:pt idx="1432">
                  <c:v>0.4622443</c:v>
                </c:pt>
                <c:pt idx="1433">
                  <c:v>0.45405400000000001</c:v>
                </c:pt>
                <c:pt idx="1434">
                  <c:v>0.4439881</c:v>
                </c:pt>
                <c:pt idx="1435">
                  <c:v>0.43221890000000002</c:v>
                </c:pt>
                <c:pt idx="1436">
                  <c:v>0.41893219999999998</c:v>
                </c:pt>
                <c:pt idx="1437">
                  <c:v>0.4043252</c:v>
                </c:pt>
                <c:pt idx="1438">
                  <c:v>0.38860420000000001</c:v>
                </c:pt>
                <c:pt idx="1439">
                  <c:v>0.37198239999999999</c:v>
                </c:pt>
                <c:pt idx="1440">
                  <c:v>0.35467789999999999</c:v>
                </c:pt>
                <c:pt idx="1441">
                  <c:v>0.33691159999999998</c:v>
                </c:pt>
                <c:pt idx="1442">
                  <c:v>0.31890659999999998</c:v>
                </c:pt>
                <c:pt idx="1443">
                  <c:v>0.30088730000000002</c:v>
                </c:pt>
                <c:pt idx="1444">
                  <c:v>0.28307939999999998</c:v>
                </c:pt>
                <c:pt idx="1445">
                  <c:v>0.26570880000000002</c:v>
                </c:pt>
                <c:pt idx="1446">
                  <c:v>0.249001</c:v>
                </c:pt>
                <c:pt idx="1447">
                  <c:v>0.23317779999999999</c:v>
                </c:pt>
                <c:pt idx="1448">
                  <c:v>0.21845580000000001</c:v>
                </c:pt>
                <c:pt idx="1449">
                  <c:v>0.20504510000000001</c:v>
                </c:pt>
                <c:pt idx="1450">
                  <c:v>0.1931475</c:v>
                </c:pt>
                <c:pt idx="1451">
                  <c:v>0.18295239999999999</c:v>
                </c:pt>
                <c:pt idx="1452">
                  <c:v>0.1746336</c:v>
                </c:pt>
                <c:pt idx="1453">
                  <c:v>0.16834470000000001</c:v>
                </c:pt>
                <c:pt idx="1454">
                  <c:v>0.1642169</c:v>
                </c:pt>
                <c:pt idx="1455">
                  <c:v>0.1623568</c:v>
                </c:pt>
                <c:pt idx="1456">
                  <c:v>0.16284390000000001</c:v>
                </c:pt>
                <c:pt idx="1457">
                  <c:v>0.16572919999999999</c:v>
                </c:pt>
                <c:pt idx="1458">
                  <c:v>0.17103409999999999</c:v>
                </c:pt>
                <c:pt idx="1459">
                  <c:v>0.17874989999999999</c:v>
                </c:pt>
                <c:pt idx="1460">
                  <c:v>0.18883839999999999</c:v>
                </c:pt>
                <c:pt idx="1461">
                  <c:v>0.20123269999999999</c:v>
                </c:pt>
                <c:pt idx="1462">
                  <c:v>0.215839</c:v>
                </c:pt>
                <c:pt idx="1463">
                  <c:v>0.23253879999999999</c:v>
                </c:pt>
                <c:pt idx="1464">
                  <c:v>0.25119249999999999</c:v>
                </c:pt>
                <c:pt idx="1465">
                  <c:v>0.27164240000000001</c:v>
                </c:pt>
                <c:pt idx="1466">
                  <c:v>0.29371589999999997</c:v>
                </c:pt>
                <c:pt idx="1467">
                  <c:v>0.31722869999999997</c:v>
                </c:pt>
                <c:pt idx="1468">
                  <c:v>0.34198719999999999</c:v>
                </c:pt>
                <c:pt idx="1469">
                  <c:v>0.36779139999999999</c:v>
                </c:pt>
                <c:pt idx="1470">
                  <c:v>0.39443709999999998</c:v>
                </c:pt>
                <c:pt idx="1471">
                  <c:v>0.4217185</c:v>
                </c:pt>
                <c:pt idx="1472">
                  <c:v>0.44942959999999998</c:v>
                </c:pt>
                <c:pt idx="1473">
                  <c:v>0.47736440000000002</c:v>
                </c:pt>
                <c:pt idx="1474">
                  <c:v>0.50531709999999996</c:v>
                </c:pt>
                <c:pt idx="1475">
                  <c:v>0.53308250000000001</c:v>
                </c:pt>
                <c:pt idx="1476">
                  <c:v>0.56045829999999996</c:v>
                </c:pt>
                <c:pt idx="1477">
                  <c:v>0.5872465</c:v>
                </c:pt>
                <c:pt idx="1478">
                  <c:v>0.6132533</c:v>
                </c:pt>
                <c:pt idx="1479">
                  <c:v>0.63829029999999998</c:v>
                </c:pt>
                <c:pt idx="1480">
                  <c:v>0.66217519999999996</c:v>
                </c:pt>
                <c:pt idx="1481">
                  <c:v>0.68473470000000003</c:v>
                </c:pt>
                <c:pt idx="1482">
                  <c:v>0.70580759999999998</c:v>
                </c:pt>
                <c:pt idx="1483">
                  <c:v>0.72524750000000004</c:v>
                </c:pt>
                <c:pt idx="1484">
                  <c:v>0.7429251</c:v>
                </c:pt>
                <c:pt idx="1485">
                  <c:v>0.75873029999999997</c:v>
                </c:pt>
                <c:pt idx="1486">
                  <c:v>0.77257399999999998</c:v>
                </c:pt>
                <c:pt idx="1487">
                  <c:v>0.78439119999999996</c:v>
                </c:pt>
                <c:pt idx="1488">
                  <c:v>0.79414229999999997</c:v>
                </c:pt>
                <c:pt idx="1489">
                  <c:v>0.80181429999999998</c:v>
                </c:pt>
                <c:pt idx="1490">
                  <c:v>0.8074209</c:v>
                </c:pt>
                <c:pt idx="1491">
                  <c:v>0.81100220000000001</c:v>
                </c:pt>
                <c:pt idx="1492">
                  <c:v>0.81262319999999999</c:v>
                </c:pt>
                <c:pt idx="1493">
                  <c:v>0.81237230000000005</c:v>
                </c:pt>
                <c:pt idx="1494">
                  <c:v>0.8103591</c:v>
                </c:pt>
                <c:pt idx="1495">
                  <c:v>0.80671119999999996</c:v>
                </c:pt>
                <c:pt idx="1496">
                  <c:v>0.80157129999999999</c:v>
                </c:pt>
                <c:pt idx="1497">
                  <c:v>0.79509510000000005</c:v>
                </c:pt>
                <c:pt idx="1498">
                  <c:v>0.78744840000000005</c:v>
                </c:pt>
                <c:pt idx="1499">
                  <c:v>0.77880419999999995</c:v>
                </c:pt>
                <c:pt idx="1500">
                  <c:v>0.76934049999999998</c:v>
                </c:pt>
                <c:pt idx="1501">
                  <c:v>0.75923629999999998</c:v>
                </c:pt>
                <c:pt idx="1502">
                  <c:v>0.748672</c:v>
                </c:pt>
                <c:pt idx="1503">
                  <c:v>0.73782879999999995</c:v>
                </c:pt>
                <c:pt idx="1504">
                  <c:v>0.72688830000000004</c:v>
                </c:pt>
                <c:pt idx="1505">
                  <c:v>0.71603139999999998</c:v>
                </c:pt>
                <c:pt idx="1506">
                  <c:v>0.70543800000000001</c:v>
                </c:pt>
                <c:pt idx="1507">
                  <c:v>0.69528610000000002</c:v>
                </c:pt>
                <c:pt idx="1508">
                  <c:v>0.68575220000000003</c:v>
                </c:pt>
                <c:pt idx="1509">
                  <c:v>0.67701210000000001</c:v>
                </c:pt>
                <c:pt idx="1510">
                  <c:v>0.66923999999999995</c:v>
                </c:pt>
                <c:pt idx="1511">
                  <c:v>0.66260779999999997</c:v>
                </c:pt>
                <c:pt idx="1512">
                  <c:v>0.65728169999999997</c:v>
                </c:pt>
                <c:pt idx="1513">
                  <c:v>0.6534198</c:v>
                </c:pt>
                <c:pt idx="1514">
                  <c:v>0.65116940000000001</c:v>
                </c:pt>
                <c:pt idx="1515">
                  <c:v>0.65066579999999996</c:v>
                </c:pt>
                <c:pt idx="1516">
                  <c:v>0.65202819999999995</c:v>
                </c:pt>
                <c:pt idx="1517">
                  <c:v>0.65535710000000003</c:v>
                </c:pt>
                <c:pt idx="1518">
                  <c:v>0.66073009999999999</c:v>
                </c:pt>
                <c:pt idx="1519">
                  <c:v>0.66820060000000003</c:v>
                </c:pt>
                <c:pt idx="1520">
                  <c:v>0.67779619999999996</c:v>
                </c:pt>
                <c:pt idx="1521">
                  <c:v>0.68951850000000003</c:v>
                </c:pt>
                <c:pt idx="1522">
                  <c:v>0.70334260000000004</c:v>
                </c:pt>
                <c:pt idx="1523">
                  <c:v>0.71921789999999997</c:v>
                </c:pt>
                <c:pt idx="1524">
                  <c:v>0.7370698</c:v>
                </c:pt>
                <c:pt idx="1525">
                  <c:v>0.75680159999999996</c:v>
                </c:pt>
                <c:pt idx="1526">
                  <c:v>0.77829720000000002</c:v>
                </c:pt>
                <c:pt idx="1527">
                  <c:v>0.80142360000000001</c:v>
                </c:pt>
                <c:pt idx="1528">
                  <c:v>0.82603360000000003</c:v>
                </c:pt>
                <c:pt idx="1529">
                  <c:v>0.85196830000000001</c:v>
                </c:pt>
                <c:pt idx="1530">
                  <c:v>0.87905979999999995</c:v>
                </c:pt>
                <c:pt idx="1531">
                  <c:v>0.90713359999999998</c:v>
                </c:pt>
                <c:pt idx="1532">
                  <c:v>0.93601000000000001</c:v>
                </c:pt>
                <c:pt idx="1533">
                  <c:v>0.96550480000000005</c:v>
                </c:pt>
                <c:pt idx="1534">
                  <c:v>0.99543009999999998</c:v>
                </c:pt>
                <c:pt idx="1535">
                  <c:v>1.025596</c:v>
                </c:pt>
                <c:pt idx="1536">
                  <c:v>1.0558099999999999</c:v>
                </c:pt>
                <c:pt idx="1537">
                  <c:v>1.085879</c:v>
                </c:pt>
                <c:pt idx="1538">
                  <c:v>1.11561</c:v>
                </c:pt>
                <c:pt idx="1539">
                  <c:v>1.1448069999999999</c:v>
                </c:pt>
                <c:pt idx="1540">
                  <c:v>1.1732750000000001</c:v>
                </c:pt>
                <c:pt idx="1541">
                  <c:v>1.200825</c:v>
                </c:pt>
                <c:pt idx="1542">
                  <c:v>1.227266</c:v>
                </c:pt>
                <c:pt idx="1543">
                  <c:v>1.252418</c:v>
                </c:pt>
                <c:pt idx="1544">
                  <c:v>1.2761070000000001</c:v>
                </c:pt>
                <c:pt idx="1545">
                  <c:v>1.298168</c:v>
                </c:pt>
                <c:pt idx="1546">
                  <c:v>1.318452</c:v>
                </c:pt>
                <c:pt idx="1547">
                  <c:v>1.336827</c:v>
                </c:pt>
                <c:pt idx="1548">
                  <c:v>1.3531820000000001</c:v>
                </c:pt>
                <c:pt idx="1549">
                  <c:v>1.3674280000000001</c:v>
                </c:pt>
                <c:pt idx="1550">
                  <c:v>1.3795010000000001</c:v>
                </c:pt>
                <c:pt idx="1551">
                  <c:v>1.389362</c:v>
                </c:pt>
                <c:pt idx="1552">
                  <c:v>1.397</c:v>
                </c:pt>
                <c:pt idx="1553">
                  <c:v>1.402431</c:v>
                </c:pt>
                <c:pt idx="1554">
                  <c:v>1.4056949999999999</c:v>
                </c:pt>
                <c:pt idx="1555">
                  <c:v>1.4068590000000001</c:v>
                </c:pt>
                <c:pt idx="1556">
                  <c:v>1.4060109999999999</c:v>
                </c:pt>
                <c:pt idx="1557">
                  <c:v>1.40326</c:v>
                </c:pt>
                <c:pt idx="1558">
                  <c:v>1.3987320000000001</c:v>
                </c:pt>
                <c:pt idx="1559">
                  <c:v>1.3925689999999999</c:v>
                </c:pt>
                <c:pt idx="1560">
                  <c:v>1.3849229999999999</c:v>
                </c:pt>
                <c:pt idx="1561">
                  <c:v>1.375955</c:v>
                </c:pt>
                <c:pt idx="1562">
                  <c:v>1.3658319999999999</c:v>
                </c:pt>
                <c:pt idx="1563">
                  <c:v>1.354725</c:v>
                </c:pt>
                <c:pt idx="1564">
                  <c:v>1.342808</c:v>
                </c:pt>
                <c:pt idx="1565">
                  <c:v>1.330257</c:v>
                </c:pt>
                <c:pt idx="1566">
                  <c:v>1.3172459999999999</c:v>
                </c:pt>
                <c:pt idx="1567">
                  <c:v>1.3039499999999999</c:v>
                </c:pt>
                <c:pt idx="1568">
                  <c:v>1.2905470000000001</c:v>
                </c:pt>
                <c:pt idx="1569">
                  <c:v>1.277212</c:v>
                </c:pt>
                <c:pt idx="1570">
                  <c:v>1.2641210000000001</c:v>
                </c:pt>
                <c:pt idx="1571">
                  <c:v>1.25145</c:v>
                </c:pt>
                <c:pt idx="1572">
                  <c:v>1.2393749999999999</c:v>
                </c:pt>
                <c:pt idx="1573">
                  <c:v>1.2280690000000001</c:v>
                </c:pt>
                <c:pt idx="1574">
                  <c:v>1.217706</c:v>
                </c:pt>
                <c:pt idx="1575">
                  <c:v>1.2084539999999999</c:v>
                </c:pt>
                <c:pt idx="1576">
                  <c:v>1.200482</c:v>
                </c:pt>
                <c:pt idx="1577">
                  <c:v>1.1939519999999999</c:v>
                </c:pt>
                <c:pt idx="1578">
                  <c:v>1.189014</c:v>
                </c:pt>
                <c:pt idx="1579">
                  <c:v>1.1858109999999999</c:v>
                </c:pt>
                <c:pt idx="1580">
                  <c:v>1.184469</c:v>
                </c:pt>
                <c:pt idx="1581">
                  <c:v>1.185098</c:v>
                </c:pt>
                <c:pt idx="1582">
                  <c:v>1.187786</c:v>
                </c:pt>
                <c:pt idx="1583">
                  <c:v>1.1926000000000001</c:v>
                </c:pt>
                <c:pt idx="1584">
                  <c:v>1.199581</c:v>
                </c:pt>
                <c:pt idx="1585">
                  <c:v>1.2087410000000001</c:v>
                </c:pt>
                <c:pt idx="1586">
                  <c:v>1.220065</c:v>
                </c:pt>
                <c:pt idx="1587">
                  <c:v>1.2335119999999999</c:v>
                </c:pt>
                <c:pt idx="1588">
                  <c:v>1.249009</c:v>
                </c:pt>
                <c:pt idx="1589">
                  <c:v>1.2664569999999999</c:v>
                </c:pt>
                <c:pt idx="1590">
                  <c:v>1.285733</c:v>
                </c:pt>
                <c:pt idx="1591">
                  <c:v>1.3066899999999999</c:v>
                </c:pt>
                <c:pt idx="1592">
                  <c:v>1.329164</c:v>
                </c:pt>
                <c:pt idx="1593">
                  <c:v>1.352975</c:v>
                </c:pt>
                <c:pt idx="1594">
                  <c:v>1.3779300000000001</c:v>
                </c:pt>
                <c:pt idx="1595">
                  <c:v>1.4038250000000001</c:v>
                </c:pt>
                <c:pt idx="1596">
                  <c:v>1.4304509999999999</c:v>
                </c:pt>
                <c:pt idx="1597">
                  <c:v>1.4575899999999999</c:v>
                </c:pt>
                <c:pt idx="1598">
                  <c:v>1.485025</c:v>
                </c:pt>
                <c:pt idx="1599">
                  <c:v>1.512535</c:v>
                </c:pt>
                <c:pt idx="1600">
                  <c:v>1.5398989999999999</c:v>
                </c:pt>
                <c:pt idx="1601">
                  <c:v>1.566897</c:v>
                </c:pt>
                <c:pt idx="1602">
                  <c:v>1.5933090000000001</c:v>
                </c:pt>
                <c:pt idx="1603">
                  <c:v>1.6189180000000001</c:v>
                </c:pt>
                <c:pt idx="1604">
                  <c:v>1.6435120000000001</c:v>
                </c:pt>
                <c:pt idx="1605">
                  <c:v>1.6668810000000001</c:v>
                </c:pt>
                <c:pt idx="1606">
                  <c:v>1.6888270000000001</c:v>
                </c:pt>
                <c:pt idx="1607">
                  <c:v>1.7091590000000001</c:v>
                </c:pt>
                <c:pt idx="1608">
                  <c:v>1.7276990000000001</c:v>
                </c:pt>
                <c:pt idx="1609">
                  <c:v>1.744283</c:v>
                </c:pt>
                <c:pt idx="1610">
                  <c:v>1.7587630000000001</c:v>
                </c:pt>
                <c:pt idx="1611">
                  <c:v>1.771012</c:v>
                </c:pt>
                <c:pt idx="1612">
                  <c:v>1.780929</c:v>
                </c:pt>
                <c:pt idx="1613">
                  <c:v>1.7884359999999999</c:v>
                </c:pt>
                <c:pt idx="1614">
                  <c:v>1.793482</c:v>
                </c:pt>
                <c:pt idx="1615">
                  <c:v>1.796046</c:v>
                </c:pt>
                <c:pt idx="1616">
                  <c:v>1.796135</c:v>
                </c:pt>
                <c:pt idx="1617">
                  <c:v>1.7937860000000001</c:v>
                </c:pt>
                <c:pt idx="1618">
                  <c:v>1.789064</c:v>
                </c:pt>
                <c:pt idx="1619">
                  <c:v>1.782062</c:v>
                </c:pt>
                <c:pt idx="1620">
                  <c:v>1.7728969999999999</c:v>
                </c:pt>
                <c:pt idx="1621">
                  <c:v>1.761711</c:v>
                </c:pt>
                <c:pt idx="1622">
                  <c:v>1.748664</c:v>
                </c:pt>
                <c:pt idx="1623">
                  <c:v>1.7339329999999999</c:v>
                </c:pt>
                <c:pt idx="1624">
                  <c:v>1.7177089999999999</c:v>
                </c:pt>
                <c:pt idx="1625">
                  <c:v>1.700196</c:v>
                </c:pt>
                <c:pt idx="1626">
                  <c:v>1.681602</c:v>
                </c:pt>
                <c:pt idx="1627">
                  <c:v>1.6621459999999999</c:v>
                </c:pt>
                <c:pt idx="1628">
                  <c:v>1.6420459999999999</c:v>
                </c:pt>
                <c:pt idx="1629">
                  <c:v>1.6215250000000001</c:v>
                </c:pt>
                <c:pt idx="1630">
                  <c:v>1.6008070000000001</c:v>
                </c:pt>
                <c:pt idx="1631">
                  <c:v>1.580114</c:v>
                </c:pt>
                <c:pt idx="1632">
                  <c:v>1.559669</c:v>
                </c:pt>
                <c:pt idx="1633">
                  <c:v>1.539693</c:v>
                </c:pt>
                <c:pt idx="1634">
                  <c:v>1.5204029999999999</c:v>
                </c:pt>
                <c:pt idx="1635">
                  <c:v>1.502011</c:v>
                </c:pt>
                <c:pt idx="1636">
                  <c:v>1.4847220000000001</c:v>
                </c:pt>
                <c:pt idx="1637">
                  <c:v>1.4687330000000001</c:v>
                </c:pt>
                <c:pt idx="1638">
                  <c:v>1.454232</c:v>
                </c:pt>
                <c:pt idx="1639">
                  <c:v>1.441392</c:v>
                </c:pt>
                <c:pt idx="1640">
                  <c:v>1.4303699999999999</c:v>
                </c:pt>
                <c:pt idx="1641">
                  <c:v>1.4213039999999999</c:v>
                </c:pt>
                <c:pt idx="1642">
                  <c:v>1.414309</c:v>
                </c:pt>
                <c:pt idx="1643">
                  <c:v>1.4094789999999999</c:v>
                </c:pt>
                <c:pt idx="1644">
                  <c:v>1.4068780000000001</c:v>
                </c:pt>
                <c:pt idx="1645">
                  <c:v>1.4065449999999999</c:v>
                </c:pt>
                <c:pt idx="1646">
                  <c:v>1.4084909999999999</c:v>
                </c:pt>
                <c:pt idx="1647">
                  <c:v>1.412698</c:v>
                </c:pt>
                <c:pt idx="1648">
                  <c:v>1.4191199999999999</c:v>
                </c:pt>
                <c:pt idx="1649">
                  <c:v>1.4276850000000001</c:v>
                </c:pt>
                <c:pt idx="1650">
                  <c:v>1.438296</c:v>
                </c:pt>
                <c:pt idx="1651">
                  <c:v>1.4508369999999999</c:v>
                </c:pt>
                <c:pt idx="1652">
                  <c:v>1.4651689999999999</c:v>
                </c:pt>
                <c:pt idx="1653">
                  <c:v>1.481141</c:v>
                </c:pt>
                <c:pt idx="1654">
                  <c:v>1.4985869999999999</c:v>
                </c:pt>
                <c:pt idx="1655">
                  <c:v>1.5173319999999999</c:v>
                </c:pt>
                <c:pt idx="1656">
                  <c:v>1.537196</c:v>
                </c:pt>
                <c:pt idx="1657">
                  <c:v>1.557993</c:v>
                </c:pt>
                <c:pt idx="1658">
                  <c:v>1.5795349999999999</c:v>
                </c:pt>
                <c:pt idx="1659">
                  <c:v>1.6016330000000001</c:v>
                </c:pt>
                <c:pt idx="1660">
                  <c:v>1.624098</c:v>
                </c:pt>
                <c:pt idx="1661">
                  <c:v>1.646739</c:v>
                </c:pt>
                <c:pt idx="1662">
                  <c:v>1.6693659999999999</c:v>
                </c:pt>
                <c:pt idx="1663">
                  <c:v>1.691791</c:v>
                </c:pt>
                <c:pt idx="1664">
                  <c:v>1.713822</c:v>
                </c:pt>
                <c:pt idx="1665">
                  <c:v>1.735269</c:v>
                </c:pt>
                <c:pt idx="1666">
                  <c:v>1.7559419999999999</c:v>
                </c:pt>
                <c:pt idx="1667">
                  <c:v>1.775652</c:v>
                </c:pt>
                <c:pt idx="1668">
                  <c:v>1.7942119999999999</c:v>
                </c:pt>
                <c:pt idx="1669">
                  <c:v>1.8114380000000001</c:v>
                </c:pt>
                <c:pt idx="1670">
                  <c:v>1.8271520000000001</c:v>
                </c:pt>
                <c:pt idx="1671">
                  <c:v>1.841186</c:v>
                </c:pt>
                <c:pt idx="1672">
                  <c:v>1.8533820000000001</c:v>
                </c:pt>
                <c:pt idx="1673">
                  <c:v>1.8635980000000001</c:v>
                </c:pt>
                <c:pt idx="1674">
                  <c:v>1.8717090000000001</c:v>
                </c:pt>
                <c:pt idx="1675">
                  <c:v>1.8776139999999999</c:v>
                </c:pt>
                <c:pt idx="1676">
                  <c:v>1.8812310000000001</c:v>
                </c:pt>
                <c:pt idx="1677">
                  <c:v>1.8825080000000001</c:v>
                </c:pt>
                <c:pt idx="1678">
                  <c:v>1.8814200000000001</c:v>
                </c:pt>
                <c:pt idx="1679">
                  <c:v>1.8779699999999999</c:v>
                </c:pt>
                <c:pt idx="1680">
                  <c:v>1.872187</c:v>
                </c:pt>
                <c:pt idx="1681">
                  <c:v>1.864133</c:v>
                </c:pt>
                <c:pt idx="1682">
                  <c:v>1.8538920000000001</c:v>
                </c:pt>
                <c:pt idx="1683">
                  <c:v>1.8415760000000001</c:v>
                </c:pt>
                <c:pt idx="1684">
                  <c:v>1.8273159999999999</c:v>
                </c:pt>
                <c:pt idx="1685">
                  <c:v>1.8112649999999999</c:v>
                </c:pt>
                <c:pt idx="1686">
                  <c:v>1.7935890000000001</c:v>
                </c:pt>
                <c:pt idx="1687">
                  <c:v>1.7744709999999999</c:v>
                </c:pt>
                <c:pt idx="1688">
                  <c:v>1.7541020000000001</c:v>
                </c:pt>
                <c:pt idx="1689">
                  <c:v>1.732683</c:v>
                </c:pt>
                <c:pt idx="1690">
                  <c:v>1.7104200000000001</c:v>
                </c:pt>
                <c:pt idx="1691">
                  <c:v>1.687524</c:v>
                </c:pt>
                <c:pt idx="1692">
                  <c:v>1.6642110000000001</c:v>
                </c:pt>
                <c:pt idx="1693">
                  <c:v>1.640695</c:v>
                </c:pt>
                <c:pt idx="1694">
                  <c:v>1.617197</c:v>
                </c:pt>
                <c:pt idx="1695">
                  <c:v>1.5939369999999999</c:v>
                </c:pt>
                <c:pt idx="1696">
                  <c:v>1.571134</c:v>
                </c:pt>
                <c:pt idx="1697">
                  <c:v>1.5490060000000001</c:v>
                </c:pt>
                <c:pt idx="1698">
                  <c:v>1.5277700000000001</c:v>
                </c:pt>
                <c:pt idx="1699">
                  <c:v>1.507636</c:v>
                </c:pt>
                <c:pt idx="1700">
                  <c:v>1.488812</c:v>
                </c:pt>
                <c:pt idx="1701">
                  <c:v>1.4714929999999999</c:v>
                </c:pt>
                <c:pt idx="1702">
                  <c:v>1.455865</c:v>
                </c:pt>
                <c:pt idx="1703">
                  <c:v>1.442099</c:v>
                </c:pt>
                <c:pt idx="1704">
                  <c:v>1.430347</c:v>
                </c:pt>
                <c:pt idx="1705">
                  <c:v>1.420739</c:v>
                </c:pt>
                <c:pt idx="1706">
                  <c:v>1.413384</c:v>
                </c:pt>
                <c:pt idx="1707">
                  <c:v>1.4083619999999999</c:v>
                </c:pt>
                <c:pt idx="1708">
                  <c:v>1.405729</c:v>
                </c:pt>
                <c:pt idx="1709">
                  <c:v>1.40551</c:v>
                </c:pt>
                <c:pt idx="1710">
                  <c:v>1.407702</c:v>
                </c:pt>
                <c:pt idx="1711">
                  <c:v>1.412274</c:v>
                </c:pt>
                <c:pt idx="1712">
                  <c:v>1.4191670000000001</c:v>
                </c:pt>
                <c:pt idx="1713">
                  <c:v>1.4282980000000001</c:v>
                </c:pt>
                <c:pt idx="1714">
                  <c:v>1.439557</c:v>
                </c:pt>
                <c:pt idx="1715">
                  <c:v>1.4528160000000001</c:v>
                </c:pt>
                <c:pt idx="1716">
                  <c:v>1.467927</c:v>
                </c:pt>
                <c:pt idx="1717">
                  <c:v>1.484726</c:v>
                </c:pt>
                <c:pt idx="1718">
                  <c:v>1.5030330000000001</c:v>
                </c:pt>
                <c:pt idx="1719">
                  <c:v>1.522661</c:v>
                </c:pt>
                <c:pt idx="1720">
                  <c:v>1.5434140000000001</c:v>
                </c:pt>
                <c:pt idx="1721">
                  <c:v>1.5650900000000001</c:v>
                </c:pt>
                <c:pt idx="1722">
                  <c:v>1.587485</c:v>
                </c:pt>
                <c:pt idx="1723">
                  <c:v>1.6103879999999999</c:v>
                </c:pt>
                <c:pt idx="1724">
                  <c:v>1.633591</c:v>
                </c:pt>
                <c:pt idx="1725">
                  <c:v>1.6568830000000001</c:v>
                </c:pt>
                <c:pt idx="1726">
                  <c:v>1.680056</c:v>
                </c:pt>
                <c:pt idx="1727">
                  <c:v>1.702906</c:v>
                </c:pt>
                <c:pt idx="1728">
                  <c:v>1.725231</c:v>
                </c:pt>
                <c:pt idx="1729">
                  <c:v>1.7468330000000001</c:v>
                </c:pt>
                <c:pt idx="1730">
                  <c:v>1.7675209999999999</c:v>
                </c:pt>
                <c:pt idx="1731">
                  <c:v>1.7871109999999999</c:v>
                </c:pt>
                <c:pt idx="1732">
                  <c:v>1.805431</c:v>
                </c:pt>
                <c:pt idx="1733">
                  <c:v>1.822319</c:v>
                </c:pt>
                <c:pt idx="1734">
                  <c:v>1.837629</c:v>
                </c:pt>
                <c:pt idx="1735">
                  <c:v>1.8512299999999999</c:v>
                </c:pt>
                <c:pt idx="1736">
                  <c:v>1.8630100000000001</c:v>
                </c:pt>
                <c:pt idx="1737">
                  <c:v>1.872878</c:v>
                </c:pt>
                <c:pt idx="1738">
                  <c:v>1.8807670000000001</c:v>
                </c:pt>
                <c:pt idx="1739">
                  <c:v>1.886633</c:v>
                </c:pt>
                <c:pt idx="1740">
                  <c:v>1.890458</c:v>
                </c:pt>
                <c:pt idx="1741">
                  <c:v>1.892247</c:v>
                </c:pt>
                <c:pt idx="1742">
                  <c:v>1.892031</c:v>
                </c:pt>
                <c:pt idx="1743">
                  <c:v>1.889867</c:v>
                </c:pt>
                <c:pt idx="1744">
                  <c:v>1.8858299999999999</c:v>
                </c:pt>
                <c:pt idx="1745">
                  <c:v>1.8800190000000001</c:v>
                </c:pt>
                <c:pt idx="1746">
                  <c:v>1.8725510000000001</c:v>
                </c:pt>
                <c:pt idx="1747">
                  <c:v>1.8635600000000001</c:v>
                </c:pt>
                <c:pt idx="1748">
                  <c:v>1.853194</c:v>
                </c:pt>
                <c:pt idx="1749">
                  <c:v>1.841612</c:v>
                </c:pt>
                <c:pt idx="1750">
                  <c:v>1.828981</c:v>
                </c:pt>
                <c:pt idx="1751">
                  <c:v>1.815474</c:v>
                </c:pt>
                <c:pt idx="1752">
                  <c:v>1.801269</c:v>
                </c:pt>
                <c:pt idx="1753">
                  <c:v>1.786548</c:v>
                </c:pt>
                <c:pt idx="1754">
                  <c:v>1.771496</c:v>
                </c:pt>
                <c:pt idx="1755">
                  <c:v>1.7562960000000001</c:v>
                </c:pt>
                <c:pt idx="1756">
                  <c:v>1.741134</c:v>
                </c:pt>
                <c:pt idx="1757">
                  <c:v>1.726194</c:v>
                </c:pt>
                <c:pt idx="1758">
                  <c:v>1.711657</c:v>
                </c:pt>
                <c:pt idx="1759">
                  <c:v>1.6977070000000001</c:v>
                </c:pt>
                <c:pt idx="1760">
                  <c:v>1.6845250000000001</c:v>
                </c:pt>
                <c:pt idx="1761">
                  <c:v>1.6722900000000001</c:v>
                </c:pt>
                <c:pt idx="1762">
                  <c:v>1.6611750000000001</c:v>
                </c:pt>
                <c:pt idx="1763">
                  <c:v>1.651349</c:v>
                </c:pt>
                <c:pt idx="1764">
                  <c:v>1.6429739999999999</c:v>
                </c:pt>
                <c:pt idx="1765">
                  <c:v>1.6362019999999999</c:v>
                </c:pt>
                <c:pt idx="1766">
                  <c:v>1.631175</c:v>
                </c:pt>
                <c:pt idx="1767">
                  <c:v>1.62802</c:v>
                </c:pt>
                <c:pt idx="1768">
                  <c:v>1.626846</c:v>
                </c:pt>
                <c:pt idx="1769">
                  <c:v>1.6277410000000001</c:v>
                </c:pt>
                <c:pt idx="1770">
                  <c:v>1.630771</c:v>
                </c:pt>
                <c:pt idx="1771">
                  <c:v>1.6359760000000001</c:v>
                </c:pt>
                <c:pt idx="1772">
                  <c:v>1.6433709999999999</c:v>
                </c:pt>
                <c:pt idx="1773">
                  <c:v>1.652946</c:v>
                </c:pt>
                <c:pt idx="1774">
                  <c:v>1.664663</c:v>
                </c:pt>
                <c:pt idx="1775">
                  <c:v>1.6784570000000001</c:v>
                </c:pt>
                <c:pt idx="1776">
                  <c:v>1.6942390000000001</c:v>
                </c:pt>
                <c:pt idx="1777">
                  <c:v>1.7118990000000001</c:v>
                </c:pt>
                <c:pt idx="1778">
                  <c:v>1.7313019999999999</c:v>
                </c:pt>
                <c:pt idx="1779">
                  <c:v>1.7522979999999999</c:v>
                </c:pt>
                <c:pt idx="1780">
                  <c:v>1.774721</c:v>
                </c:pt>
                <c:pt idx="1781">
                  <c:v>1.7983960000000001</c:v>
                </c:pt>
                <c:pt idx="1782">
                  <c:v>1.823135</c:v>
                </c:pt>
                <c:pt idx="1783">
                  <c:v>1.848743</c:v>
                </c:pt>
                <c:pt idx="1784">
                  <c:v>1.8750199999999999</c:v>
                </c:pt>
                <c:pt idx="1785">
                  <c:v>1.901762</c:v>
                </c:pt>
                <c:pt idx="1786">
                  <c:v>1.928763</c:v>
                </c:pt>
                <c:pt idx="1787">
                  <c:v>1.955813</c:v>
                </c:pt>
                <c:pt idx="1788">
                  <c:v>1.9827030000000001</c:v>
                </c:pt>
                <c:pt idx="1789">
                  <c:v>2.0092219999999998</c:v>
                </c:pt>
                <c:pt idx="1790">
                  <c:v>2.035158</c:v>
                </c:pt>
                <c:pt idx="1791">
                  <c:v>2.0603020000000001</c:v>
                </c:pt>
                <c:pt idx="1792">
                  <c:v>2.084444</c:v>
                </c:pt>
                <c:pt idx="1793">
                  <c:v>2.1073810000000002</c:v>
                </c:pt>
                <c:pt idx="1794">
                  <c:v>2.128914</c:v>
                </c:pt>
                <c:pt idx="1795">
                  <c:v>2.1488510000000001</c:v>
                </c:pt>
                <c:pt idx="1796">
                  <c:v>2.1670090000000002</c:v>
                </c:pt>
                <c:pt idx="1797">
                  <c:v>2.1832199999999999</c:v>
                </c:pt>
                <c:pt idx="1798">
                  <c:v>2.1973289999999999</c:v>
                </c:pt>
                <c:pt idx="1799">
                  <c:v>2.2092040000000002</c:v>
                </c:pt>
                <c:pt idx="1800">
                  <c:v>2.2187329999999998</c:v>
                </c:pt>
                <c:pt idx="1801">
                  <c:v>2.2258300000000002</c:v>
                </c:pt>
                <c:pt idx="1802">
                  <c:v>2.2304369999999998</c:v>
                </c:pt>
                <c:pt idx="1803">
                  <c:v>2.232523</c:v>
                </c:pt>
                <c:pt idx="1804">
                  <c:v>2.2320880000000001</c:v>
                </c:pt>
                <c:pt idx="1805">
                  <c:v>2.2291590000000001</c:v>
                </c:pt>
                <c:pt idx="1806">
                  <c:v>2.2237930000000001</c:v>
                </c:pt>
                <c:pt idx="1807">
                  <c:v>2.2160769999999999</c:v>
                </c:pt>
                <c:pt idx="1808">
                  <c:v>2.2061190000000002</c:v>
                </c:pt>
                <c:pt idx="1809">
                  <c:v>2.1940529999999998</c:v>
                </c:pt>
                <c:pt idx="1810">
                  <c:v>2.1800299999999999</c:v>
                </c:pt>
                <c:pt idx="1811">
                  <c:v>2.1642199999999998</c:v>
                </c:pt>
                <c:pt idx="1812">
                  <c:v>2.1468050000000001</c:v>
                </c:pt>
                <c:pt idx="1813">
                  <c:v>2.127977</c:v>
                </c:pt>
                <c:pt idx="1814">
                  <c:v>2.107939</c:v>
                </c:pt>
                <c:pt idx="1815">
                  <c:v>2.0868989999999998</c:v>
                </c:pt>
                <c:pt idx="1816">
                  <c:v>2.0650680000000001</c:v>
                </c:pt>
                <c:pt idx="1817">
                  <c:v>2.042662</c:v>
                </c:pt>
                <c:pt idx="1818">
                  <c:v>2.019895</c:v>
                </c:pt>
                <c:pt idx="1819">
                  <c:v>1.9969870000000001</c:v>
                </c:pt>
                <c:pt idx="1820">
                  <c:v>1.9741550000000001</c:v>
                </c:pt>
                <c:pt idx="1821">
                  <c:v>1.9516169999999999</c:v>
                </c:pt>
                <c:pt idx="1822">
                  <c:v>1.9295899999999999</c:v>
                </c:pt>
                <c:pt idx="1823">
                  <c:v>1.9082870000000001</c:v>
                </c:pt>
                <c:pt idx="1824">
                  <c:v>1.8879170000000001</c:v>
                </c:pt>
                <c:pt idx="1825">
                  <c:v>1.8686849999999999</c:v>
                </c:pt>
                <c:pt idx="1826">
                  <c:v>1.8507899999999999</c:v>
                </c:pt>
                <c:pt idx="1827">
                  <c:v>1.834419</c:v>
                </c:pt>
                <c:pt idx="1828">
                  <c:v>1.8197490000000001</c:v>
                </c:pt>
                <c:pt idx="1829">
                  <c:v>1.8069379999999999</c:v>
                </c:pt>
                <c:pt idx="1830">
                  <c:v>1.7961290000000001</c:v>
                </c:pt>
                <c:pt idx="1831">
                  <c:v>1.787442</c:v>
                </c:pt>
                <c:pt idx="1832">
                  <c:v>1.7809740000000001</c:v>
                </c:pt>
                <c:pt idx="1833">
                  <c:v>1.7767980000000001</c:v>
                </c:pt>
                <c:pt idx="1834">
                  <c:v>1.774958</c:v>
                </c:pt>
                <c:pt idx="1835">
                  <c:v>1.775466</c:v>
                </c:pt>
                <c:pt idx="1836">
                  <c:v>1.7783100000000001</c:v>
                </c:pt>
                <c:pt idx="1837">
                  <c:v>1.7834449999999999</c:v>
                </c:pt>
                <c:pt idx="1838">
                  <c:v>1.7908010000000001</c:v>
                </c:pt>
                <c:pt idx="1839">
                  <c:v>1.800279</c:v>
                </c:pt>
                <c:pt idx="1840">
                  <c:v>1.811758</c:v>
                </c:pt>
                <c:pt idx="1841">
                  <c:v>1.8250960000000001</c:v>
                </c:pt>
                <c:pt idx="1842">
                  <c:v>1.840131</c:v>
                </c:pt>
                <c:pt idx="1843">
                  <c:v>1.8566910000000001</c:v>
                </c:pt>
                <c:pt idx="1844">
                  <c:v>1.8745879999999999</c:v>
                </c:pt>
                <c:pt idx="1845">
                  <c:v>1.8936269999999999</c:v>
                </c:pt>
                <c:pt idx="1846">
                  <c:v>1.9136070000000001</c:v>
                </c:pt>
                <c:pt idx="1847">
                  <c:v>1.9343250000000001</c:v>
                </c:pt>
                <c:pt idx="1848">
                  <c:v>1.9555739999999999</c:v>
                </c:pt>
                <c:pt idx="1849">
                  <c:v>1.9771479999999999</c:v>
                </c:pt>
                <c:pt idx="1850">
                  <c:v>1.9988379999999999</c:v>
                </c:pt>
                <c:pt idx="1851">
                  <c:v>2.0204339999999998</c:v>
                </c:pt>
                <c:pt idx="1852">
                  <c:v>2.041728</c:v>
                </c:pt>
                <c:pt idx="1853">
                  <c:v>2.062513</c:v>
                </c:pt>
                <c:pt idx="1854">
                  <c:v>2.0825830000000001</c:v>
                </c:pt>
                <c:pt idx="1855">
                  <c:v>2.101734</c:v>
                </c:pt>
                <c:pt idx="1856">
                  <c:v>2.119767</c:v>
                </c:pt>
                <c:pt idx="1857">
                  <c:v>2.136485</c:v>
                </c:pt>
                <c:pt idx="1858">
                  <c:v>2.1517019999999998</c:v>
                </c:pt>
                <c:pt idx="1859">
                  <c:v>2.1652450000000001</c:v>
                </c:pt>
                <c:pt idx="1860">
                  <c:v>2.1769539999999998</c:v>
                </c:pt>
                <c:pt idx="1861">
                  <c:v>2.1866850000000002</c:v>
                </c:pt>
                <c:pt idx="1862">
                  <c:v>2.1943169999999999</c:v>
                </c:pt>
                <c:pt idx="1863">
                  <c:v>2.199751</c:v>
                </c:pt>
                <c:pt idx="1864">
                  <c:v>2.2029130000000001</c:v>
                </c:pt>
                <c:pt idx="1865">
                  <c:v>2.2037589999999998</c:v>
                </c:pt>
                <c:pt idx="1866">
                  <c:v>2.2022729999999999</c:v>
                </c:pt>
                <c:pt idx="1867">
                  <c:v>2.1984669999999999</c:v>
                </c:pt>
                <c:pt idx="1868">
                  <c:v>2.192383</c:v>
                </c:pt>
                <c:pt idx="1869">
                  <c:v>2.184091</c:v>
                </c:pt>
                <c:pt idx="1870">
                  <c:v>2.1736849999999999</c:v>
                </c:pt>
                <c:pt idx="1871">
                  <c:v>2.1612840000000002</c:v>
                </c:pt>
                <c:pt idx="1872">
                  <c:v>2.1470250000000002</c:v>
                </c:pt>
                <c:pt idx="1873">
                  <c:v>2.131065</c:v>
                </c:pt>
                <c:pt idx="1874">
                  <c:v>2.113572</c:v>
                </c:pt>
                <c:pt idx="1875">
                  <c:v>2.0947269999999998</c:v>
                </c:pt>
                <c:pt idx="1876">
                  <c:v>2.0747179999999998</c:v>
                </c:pt>
                <c:pt idx="1877">
                  <c:v>2.0537359999999998</c:v>
                </c:pt>
                <c:pt idx="1878">
                  <c:v>2.0319769999999999</c:v>
                </c:pt>
                <c:pt idx="1879">
                  <c:v>2.0096370000000001</c:v>
                </c:pt>
                <c:pt idx="1880">
                  <c:v>1.9869129999999999</c:v>
                </c:pt>
                <c:pt idx="1881">
                  <c:v>1.9640029999999999</c:v>
                </c:pt>
                <c:pt idx="1882">
                  <c:v>1.941106</c:v>
                </c:pt>
                <c:pt idx="1883">
                  <c:v>1.918417</c:v>
                </c:pt>
                <c:pt idx="1884">
                  <c:v>1.896131</c:v>
                </c:pt>
                <c:pt idx="1885">
                  <c:v>1.874439</c:v>
                </c:pt>
                <c:pt idx="1886">
                  <c:v>1.8535330000000001</c:v>
                </c:pt>
                <c:pt idx="1887">
                  <c:v>1.833599</c:v>
                </c:pt>
                <c:pt idx="1888">
                  <c:v>1.814818</c:v>
                </c:pt>
                <c:pt idx="1889">
                  <c:v>1.797364</c:v>
                </c:pt>
                <c:pt idx="1890">
                  <c:v>1.781399</c:v>
                </c:pt>
                <c:pt idx="1891">
                  <c:v>1.7670729999999999</c:v>
                </c:pt>
                <c:pt idx="1892">
                  <c:v>1.7545189999999999</c:v>
                </c:pt>
                <c:pt idx="1893">
                  <c:v>1.7438530000000001</c:v>
                </c:pt>
                <c:pt idx="1894">
                  <c:v>1.735169</c:v>
                </c:pt>
                <c:pt idx="1895">
                  <c:v>1.7285379999999999</c:v>
                </c:pt>
                <c:pt idx="1896">
                  <c:v>1.7240040000000001</c:v>
                </c:pt>
                <c:pt idx="1897">
                  <c:v>1.7215879999999999</c:v>
                </c:pt>
                <c:pt idx="1898">
                  <c:v>1.721282</c:v>
                </c:pt>
                <c:pt idx="1899">
                  <c:v>1.723055</c:v>
                </c:pt>
                <c:pt idx="1900">
                  <c:v>1.7268520000000001</c:v>
                </c:pt>
                <c:pt idx="1901">
                  <c:v>1.7325950000000001</c:v>
                </c:pt>
                <c:pt idx="1902">
                  <c:v>1.7401850000000001</c:v>
                </c:pt>
                <c:pt idx="1903">
                  <c:v>1.749509</c:v>
                </c:pt>
                <c:pt idx="1904">
                  <c:v>1.7604340000000001</c:v>
                </c:pt>
                <c:pt idx="1905">
                  <c:v>1.772818</c:v>
                </c:pt>
                <c:pt idx="1906">
                  <c:v>1.786505</c:v>
                </c:pt>
                <c:pt idx="1907">
                  <c:v>1.801336</c:v>
                </c:pt>
                <c:pt idx="1908">
                  <c:v>1.81714</c:v>
                </c:pt>
                <c:pt idx="1909">
                  <c:v>1.833747</c:v>
                </c:pt>
                <c:pt idx="1910">
                  <c:v>1.8509789999999999</c:v>
                </c:pt>
                <c:pt idx="1911">
                  <c:v>1.868655</c:v>
                </c:pt>
                <c:pt idx="1912">
                  <c:v>1.8865909999999999</c:v>
                </c:pt>
                <c:pt idx="1913">
                  <c:v>1.904604</c:v>
                </c:pt>
                <c:pt idx="1914">
                  <c:v>1.922506</c:v>
                </c:pt>
                <c:pt idx="1915">
                  <c:v>1.94011</c:v>
                </c:pt>
                <c:pt idx="1916">
                  <c:v>1.9572290000000001</c:v>
                </c:pt>
                <c:pt idx="1917">
                  <c:v>1.973673</c:v>
                </c:pt>
                <c:pt idx="1918">
                  <c:v>1.9892529999999999</c:v>
                </c:pt>
                <c:pt idx="1919">
                  <c:v>2.003784</c:v>
                </c:pt>
                <c:pt idx="1920">
                  <c:v>2.0170840000000001</c:v>
                </c:pt>
                <c:pt idx="1921">
                  <c:v>2.0289760000000001</c:v>
                </c:pt>
                <c:pt idx="1922">
                  <c:v>2.0392950000000001</c:v>
                </c:pt>
                <c:pt idx="1923">
                  <c:v>2.047882</c:v>
                </c:pt>
                <c:pt idx="1924">
                  <c:v>2.0545949999999999</c:v>
                </c:pt>
                <c:pt idx="1925">
                  <c:v>2.0593080000000001</c:v>
                </c:pt>
                <c:pt idx="1926">
                  <c:v>2.0619170000000002</c:v>
                </c:pt>
                <c:pt idx="1927">
                  <c:v>2.0623399999999998</c:v>
                </c:pt>
                <c:pt idx="1928">
                  <c:v>2.0605169999999999</c:v>
                </c:pt>
                <c:pt idx="1929">
                  <c:v>2.0564179999999999</c:v>
                </c:pt>
                <c:pt idx="1930">
                  <c:v>2.0500379999999998</c:v>
                </c:pt>
                <c:pt idx="1931">
                  <c:v>2.041398</c:v>
                </c:pt>
                <c:pt idx="1932">
                  <c:v>2.030548</c:v>
                </c:pt>
                <c:pt idx="1933">
                  <c:v>2.0175640000000001</c:v>
                </c:pt>
                <c:pt idx="1934">
                  <c:v>2.0025439999999999</c:v>
                </c:pt>
                <c:pt idx="1935">
                  <c:v>1.9856119999999999</c:v>
                </c:pt>
                <c:pt idx="1936">
                  <c:v>1.9669110000000001</c:v>
                </c:pt>
                <c:pt idx="1937">
                  <c:v>1.946599</c:v>
                </c:pt>
                <c:pt idx="1938">
                  <c:v>1.9248499999999999</c:v>
                </c:pt>
                <c:pt idx="1939">
                  <c:v>1.901848</c:v>
                </c:pt>
                <c:pt idx="1940">
                  <c:v>1.8777870000000001</c:v>
                </c:pt>
                <c:pt idx="1941">
                  <c:v>1.8528690000000001</c:v>
                </c:pt>
                <c:pt idx="1942">
                  <c:v>1.8273010000000001</c:v>
                </c:pt>
                <c:pt idx="1943">
                  <c:v>1.801293</c:v>
                </c:pt>
                <c:pt idx="1944">
                  <c:v>1.7750589999999999</c:v>
                </c:pt>
                <c:pt idx="1945">
                  <c:v>1.748812</c:v>
                </c:pt>
                <c:pt idx="1946">
                  <c:v>1.722766</c:v>
                </c:pt>
                <c:pt idx="1947">
                  <c:v>1.697136</c:v>
                </c:pt>
                <c:pt idx="1948">
                  <c:v>1.6721360000000001</c:v>
                </c:pt>
                <c:pt idx="1949">
                  <c:v>1.6479760000000001</c:v>
                </c:pt>
                <c:pt idx="1950">
                  <c:v>1.624862</c:v>
                </c:pt>
                <c:pt idx="1951">
                  <c:v>1.6029910000000001</c:v>
                </c:pt>
                <c:pt idx="1952">
                  <c:v>1.582557</c:v>
                </c:pt>
                <c:pt idx="1953">
                  <c:v>1.5637380000000001</c:v>
                </c:pt>
                <c:pt idx="1954">
                  <c:v>1.5467040000000001</c:v>
                </c:pt>
                <c:pt idx="1955">
                  <c:v>1.531603</c:v>
                </c:pt>
                <c:pt idx="1956">
                  <c:v>1.5185660000000001</c:v>
                </c:pt>
                <c:pt idx="1957">
                  <c:v>1.5077</c:v>
                </c:pt>
                <c:pt idx="1958">
                  <c:v>1.4990859999999999</c:v>
                </c:pt>
                <c:pt idx="1959">
                  <c:v>1.49278</c:v>
                </c:pt>
                <c:pt idx="1960">
                  <c:v>1.4888049999999999</c:v>
                </c:pt>
                <c:pt idx="1961">
                  <c:v>1.48716</c:v>
                </c:pt>
                <c:pt idx="1962">
                  <c:v>1.4878130000000001</c:v>
                </c:pt>
                <c:pt idx="1963">
                  <c:v>1.4907010000000001</c:v>
                </c:pt>
                <c:pt idx="1964">
                  <c:v>1.4957400000000001</c:v>
                </c:pt>
                <c:pt idx="1965">
                  <c:v>1.5028159999999999</c:v>
                </c:pt>
                <c:pt idx="1966">
                  <c:v>1.511798</c:v>
                </c:pt>
                <c:pt idx="1967">
                  <c:v>1.522532</c:v>
                </c:pt>
                <c:pt idx="1968">
                  <c:v>1.5348550000000001</c:v>
                </c:pt>
                <c:pt idx="1969">
                  <c:v>1.5485880000000001</c:v>
                </c:pt>
                <c:pt idx="1970">
                  <c:v>1.563547</c:v>
                </c:pt>
                <c:pt idx="1971">
                  <c:v>1.5795399999999999</c:v>
                </c:pt>
                <c:pt idx="1972">
                  <c:v>1.596373</c:v>
                </c:pt>
                <c:pt idx="1973">
                  <c:v>1.6138509999999999</c:v>
                </c:pt>
                <c:pt idx="1974">
                  <c:v>1.6317759999999999</c:v>
                </c:pt>
                <c:pt idx="1975">
                  <c:v>1.6499539999999999</c:v>
                </c:pt>
                <c:pt idx="1976">
                  <c:v>1.6681900000000001</c:v>
                </c:pt>
                <c:pt idx="1977">
                  <c:v>1.6862900000000001</c:v>
                </c:pt>
                <c:pt idx="1978">
                  <c:v>1.7040630000000001</c:v>
                </c:pt>
                <c:pt idx="1979">
                  <c:v>1.7213179999999999</c:v>
                </c:pt>
                <c:pt idx="1980">
                  <c:v>1.73787</c:v>
                </c:pt>
                <c:pt idx="1981">
                  <c:v>1.7535369999999999</c:v>
                </c:pt>
                <c:pt idx="1982">
                  <c:v>1.768143</c:v>
                </c:pt>
                <c:pt idx="1983">
                  <c:v>1.781517</c:v>
                </c:pt>
                <c:pt idx="1984">
                  <c:v>1.793496</c:v>
                </c:pt>
                <c:pt idx="1985">
                  <c:v>1.8039320000000001</c:v>
                </c:pt>
                <c:pt idx="1986">
                  <c:v>1.812689</c:v>
                </c:pt>
                <c:pt idx="1987">
                  <c:v>1.819647</c:v>
                </c:pt>
                <c:pt idx="1988">
                  <c:v>1.824708</c:v>
                </c:pt>
                <c:pt idx="1989">
                  <c:v>1.827793</c:v>
                </c:pt>
                <c:pt idx="1990">
                  <c:v>1.828848</c:v>
                </c:pt>
                <c:pt idx="1991">
                  <c:v>1.827842</c:v>
                </c:pt>
                <c:pt idx="1992">
                  <c:v>1.8247709999999999</c:v>
                </c:pt>
                <c:pt idx="1993">
                  <c:v>1.8196540000000001</c:v>
                </c:pt>
                <c:pt idx="1994">
                  <c:v>1.8125370000000001</c:v>
                </c:pt>
                <c:pt idx="1995">
                  <c:v>1.80349</c:v>
                </c:pt>
                <c:pt idx="1996">
                  <c:v>1.7926040000000001</c:v>
                </c:pt>
                <c:pt idx="1997">
                  <c:v>1.779989</c:v>
                </c:pt>
                <c:pt idx="1998">
                  <c:v>1.7657750000000001</c:v>
                </c:pt>
                <c:pt idx="1999">
                  <c:v>1.7501040000000001</c:v>
                </c:pt>
                <c:pt idx="2000">
                  <c:v>1.7331319999999999</c:v>
                </c:pt>
                <c:pt idx="2001">
                  <c:v>1.715025</c:v>
                </c:pt>
                <c:pt idx="2002">
                  <c:v>1.695956</c:v>
                </c:pt>
                <c:pt idx="2003">
                  <c:v>1.6761060000000001</c:v>
                </c:pt>
                <c:pt idx="2004">
                  <c:v>1.6556599999999999</c:v>
                </c:pt>
                <c:pt idx="2005">
                  <c:v>1.6348050000000001</c:v>
                </c:pt>
                <c:pt idx="2006">
                  <c:v>1.6137300000000001</c:v>
                </c:pt>
                <c:pt idx="2007">
                  <c:v>1.59263</c:v>
                </c:pt>
                <c:pt idx="2008">
                  <c:v>1.5717000000000001</c:v>
                </c:pt>
                <c:pt idx="2009">
                  <c:v>1.55114</c:v>
                </c:pt>
                <c:pt idx="2010">
                  <c:v>1.5311490000000001</c:v>
                </c:pt>
                <c:pt idx="2011">
                  <c:v>1.5119260000000001</c:v>
                </c:pt>
                <c:pt idx="2012">
                  <c:v>1.4936720000000001</c:v>
                </c:pt>
                <c:pt idx="2013">
                  <c:v>1.476585</c:v>
                </c:pt>
                <c:pt idx="2014">
                  <c:v>1.4608620000000001</c:v>
                </c:pt>
                <c:pt idx="2015">
                  <c:v>1.4466950000000001</c:v>
                </c:pt>
                <c:pt idx="2016">
                  <c:v>1.4342649999999999</c:v>
                </c:pt>
                <c:pt idx="2017">
                  <c:v>1.423743</c:v>
                </c:pt>
                <c:pt idx="2018">
                  <c:v>1.415287</c:v>
                </c:pt>
                <c:pt idx="2019">
                  <c:v>1.4090370000000001</c:v>
                </c:pt>
                <c:pt idx="2020">
                  <c:v>1.405111</c:v>
                </c:pt>
                <c:pt idx="2021">
                  <c:v>1.4036059999999999</c:v>
                </c:pt>
                <c:pt idx="2022">
                  <c:v>1.4045920000000001</c:v>
                </c:pt>
                <c:pt idx="2023">
                  <c:v>1.4081090000000001</c:v>
                </c:pt>
                <c:pt idx="2024">
                  <c:v>1.4141680000000001</c:v>
                </c:pt>
                <c:pt idx="2025">
                  <c:v>1.422749</c:v>
                </c:pt>
                <c:pt idx="2026">
                  <c:v>1.433799</c:v>
                </c:pt>
                <c:pt idx="2027">
                  <c:v>1.4472370000000001</c:v>
                </c:pt>
                <c:pt idx="2028">
                  <c:v>1.4629540000000001</c:v>
                </c:pt>
                <c:pt idx="2029">
                  <c:v>1.4808129999999999</c:v>
                </c:pt>
                <c:pt idx="2030">
                  <c:v>1.5006520000000001</c:v>
                </c:pt>
                <c:pt idx="2031">
                  <c:v>1.5222929999999999</c:v>
                </c:pt>
                <c:pt idx="2032">
                  <c:v>1.545534</c:v>
                </c:pt>
                <c:pt idx="2033">
                  <c:v>1.5701639999999999</c:v>
                </c:pt>
                <c:pt idx="2034">
                  <c:v>1.595958</c:v>
                </c:pt>
                <c:pt idx="2035">
                  <c:v>1.622684</c:v>
                </c:pt>
                <c:pt idx="2036">
                  <c:v>1.650104</c:v>
                </c:pt>
                <c:pt idx="2037">
                  <c:v>1.677978</c:v>
                </c:pt>
                <c:pt idx="2038">
                  <c:v>1.7060599999999999</c:v>
                </c:pt>
                <c:pt idx="2039">
                  <c:v>1.734103</c:v>
                </c:pt>
                <c:pt idx="2040">
                  <c:v>1.761863</c:v>
                </c:pt>
                <c:pt idx="2041">
                  <c:v>1.789094</c:v>
                </c:pt>
                <c:pt idx="2042">
                  <c:v>1.8155539999999999</c:v>
                </c:pt>
                <c:pt idx="2043">
                  <c:v>1.841005</c:v>
                </c:pt>
                <c:pt idx="2044">
                  <c:v>1.86521</c:v>
                </c:pt>
                <c:pt idx="2045">
                  <c:v>1.8879410000000001</c:v>
                </c:pt>
                <c:pt idx="2046">
                  <c:v>1.908979</c:v>
                </c:pt>
                <c:pt idx="2047">
                  <c:v>1.928115</c:v>
                </c:pt>
                <c:pt idx="2048">
                  <c:v>1.945157</c:v>
                </c:pt>
                <c:pt idx="2049">
                  <c:v>1.9599279999999999</c:v>
                </c:pt>
                <c:pt idx="2050">
                  <c:v>1.9722740000000001</c:v>
                </c:pt>
                <c:pt idx="2051">
                  <c:v>1.9820629999999999</c:v>
                </c:pt>
                <c:pt idx="2052">
                  <c:v>1.989188</c:v>
                </c:pt>
                <c:pt idx="2053">
                  <c:v>1.993574</c:v>
                </c:pt>
                <c:pt idx="2054">
                  <c:v>1.995174</c:v>
                </c:pt>
                <c:pt idx="2055">
                  <c:v>1.993973</c:v>
                </c:pt>
                <c:pt idx="2056">
                  <c:v>1.989987</c:v>
                </c:pt>
                <c:pt idx="2057">
                  <c:v>1.9832639999999999</c:v>
                </c:pt>
                <c:pt idx="2058">
                  <c:v>1.9738800000000001</c:v>
                </c:pt>
                <c:pt idx="2059">
                  <c:v>1.9619420000000001</c:v>
                </c:pt>
                <c:pt idx="2060">
                  <c:v>1.947581</c:v>
                </c:pt>
                <c:pt idx="2061">
                  <c:v>1.9309499999999999</c:v>
                </c:pt>
                <c:pt idx="2062">
                  <c:v>1.9122269999999999</c:v>
                </c:pt>
                <c:pt idx="2063">
                  <c:v>1.8916029999999999</c:v>
                </c:pt>
                <c:pt idx="2064">
                  <c:v>1.8692850000000001</c:v>
                </c:pt>
                <c:pt idx="2065">
                  <c:v>1.845488</c:v>
                </c:pt>
                <c:pt idx="2066">
                  <c:v>1.8204359999999999</c:v>
                </c:pt>
                <c:pt idx="2067">
                  <c:v>1.79436</c:v>
                </c:pt>
                <c:pt idx="2068">
                  <c:v>1.767495</c:v>
                </c:pt>
                <c:pt idx="2069">
                  <c:v>1.740083</c:v>
                </c:pt>
                <c:pt idx="2070">
                  <c:v>1.7123630000000001</c:v>
                </c:pt>
                <c:pt idx="2071">
                  <c:v>1.6845749999999999</c:v>
                </c:pt>
                <c:pt idx="2072">
                  <c:v>1.6569609999999999</c:v>
                </c:pt>
                <c:pt idx="2073">
                  <c:v>1.629758</c:v>
                </c:pt>
                <c:pt idx="2074">
                  <c:v>1.6032040000000001</c:v>
                </c:pt>
                <c:pt idx="2075">
                  <c:v>1.577531</c:v>
                </c:pt>
                <c:pt idx="2076">
                  <c:v>1.552964</c:v>
                </c:pt>
                <c:pt idx="2077">
                  <c:v>1.52972</c:v>
                </c:pt>
                <c:pt idx="2078">
                  <c:v>1.5080039999999999</c:v>
                </c:pt>
                <c:pt idx="2079">
                  <c:v>1.4880059999999999</c:v>
                </c:pt>
                <c:pt idx="2080">
                  <c:v>1.4699</c:v>
                </c:pt>
                <c:pt idx="2081">
                  <c:v>1.4538359999999999</c:v>
                </c:pt>
                <c:pt idx="2082">
                  <c:v>1.4399439999999999</c:v>
                </c:pt>
                <c:pt idx="2083">
                  <c:v>1.4283250000000001</c:v>
                </c:pt>
                <c:pt idx="2084">
                  <c:v>1.4190510000000001</c:v>
                </c:pt>
                <c:pt idx="2085">
                  <c:v>1.4121649999999999</c:v>
                </c:pt>
                <c:pt idx="2086">
                  <c:v>1.4076789999999999</c:v>
                </c:pt>
                <c:pt idx="2087">
                  <c:v>1.4055770000000001</c:v>
                </c:pt>
                <c:pt idx="2088">
                  <c:v>1.4058090000000001</c:v>
                </c:pt>
                <c:pt idx="2089">
                  <c:v>1.4083000000000001</c:v>
                </c:pt>
                <c:pt idx="2090">
                  <c:v>1.412949</c:v>
                </c:pt>
                <c:pt idx="2091">
                  <c:v>1.419627</c:v>
                </c:pt>
                <c:pt idx="2092">
                  <c:v>1.4281900000000001</c:v>
                </c:pt>
                <c:pt idx="2093">
                  <c:v>1.438469</c:v>
                </c:pt>
                <c:pt idx="2094">
                  <c:v>1.450286</c:v>
                </c:pt>
                <c:pt idx="2095">
                  <c:v>1.463449</c:v>
                </c:pt>
                <c:pt idx="2096">
                  <c:v>1.4777579999999999</c:v>
                </c:pt>
                <c:pt idx="2097">
                  <c:v>1.4930060000000001</c:v>
                </c:pt>
                <c:pt idx="2098">
                  <c:v>1.50898</c:v>
                </c:pt>
                <c:pt idx="2099">
                  <c:v>1.525461</c:v>
                </c:pt>
                <c:pt idx="2100">
                  <c:v>1.542232</c:v>
                </c:pt>
                <c:pt idx="2101">
                  <c:v>1.55907</c:v>
                </c:pt>
                <c:pt idx="2102">
                  <c:v>1.5757559999999999</c:v>
                </c:pt>
                <c:pt idx="2103">
                  <c:v>1.5920669999999999</c:v>
                </c:pt>
                <c:pt idx="2104">
                  <c:v>1.607782</c:v>
                </c:pt>
                <c:pt idx="2105">
                  <c:v>1.622679</c:v>
                </c:pt>
                <c:pt idx="2106">
                  <c:v>1.6365430000000001</c:v>
                </c:pt>
                <c:pt idx="2107">
                  <c:v>1.649157</c:v>
                </c:pt>
                <c:pt idx="2108">
                  <c:v>1.6603159999999999</c:v>
                </c:pt>
                <c:pt idx="2109">
                  <c:v>1.669821</c:v>
                </c:pt>
                <c:pt idx="2110">
                  <c:v>1.6774830000000001</c:v>
                </c:pt>
                <c:pt idx="2111">
                  <c:v>1.6831290000000001</c:v>
                </c:pt>
                <c:pt idx="2112">
                  <c:v>1.6866049999999999</c:v>
                </c:pt>
                <c:pt idx="2113">
                  <c:v>1.6877789999999999</c:v>
                </c:pt>
                <c:pt idx="2114">
                  <c:v>1.686547</c:v>
                </c:pt>
                <c:pt idx="2115">
                  <c:v>1.68283</c:v>
                </c:pt>
                <c:pt idx="2116">
                  <c:v>1.676582</c:v>
                </c:pt>
                <c:pt idx="2117">
                  <c:v>1.6677869999999999</c:v>
                </c:pt>
                <c:pt idx="2118">
                  <c:v>1.656461</c:v>
                </c:pt>
                <c:pt idx="2119">
                  <c:v>1.6426529999999999</c:v>
                </c:pt>
                <c:pt idx="2120">
                  <c:v>1.626439</c:v>
                </c:pt>
                <c:pt idx="2121">
                  <c:v>1.607926</c:v>
                </c:pt>
                <c:pt idx="2122">
                  <c:v>1.5872459999999999</c:v>
                </c:pt>
                <c:pt idx="2123">
                  <c:v>1.5645519999999999</c:v>
                </c:pt>
                <c:pt idx="2124">
                  <c:v>1.540017</c:v>
                </c:pt>
                <c:pt idx="2125">
                  <c:v>1.513825</c:v>
                </c:pt>
                <c:pt idx="2126">
                  <c:v>1.4861740000000001</c:v>
                </c:pt>
                <c:pt idx="2127">
                  <c:v>1.4572689999999999</c:v>
                </c:pt>
                <c:pt idx="2128">
                  <c:v>1.4273180000000001</c:v>
                </c:pt>
                <c:pt idx="2129">
                  <c:v>1.396536</c:v>
                </c:pt>
                <c:pt idx="2130">
                  <c:v>1.3651340000000001</c:v>
                </c:pt>
                <c:pt idx="2131">
                  <c:v>1.333323</c:v>
                </c:pt>
                <c:pt idx="2132">
                  <c:v>1.3013140000000001</c:v>
                </c:pt>
                <c:pt idx="2133">
                  <c:v>1.2693129999999999</c:v>
                </c:pt>
                <c:pt idx="2134">
                  <c:v>1.2375259999999999</c:v>
                </c:pt>
                <c:pt idx="2135">
                  <c:v>1.206156</c:v>
                </c:pt>
                <c:pt idx="2136">
                  <c:v>1.1754020000000001</c:v>
                </c:pt>
                <c:pt idx="2137">
                  <c:v>1.1454599999999999</c:v>
                </c:pt>
                <c:pt idx="2138">
                  <c:v>1.11652</c:v>
                </c:pt>
                <c:pt idx="2139">
                  <c:v>1.0887690000000001</c:v>
                </c:pt>
                <c:pt idx="2140">
                  <c:v>1.0623860000000001</c:v>
                </c:pt>
                <c:pt idx="2141">
                  <c:v>1.037539</c:v>
                </c:pt>
                <c:pt idx="2142">
                  <c:v>1.0143869999999999</c:v>
                </c:pt>
                <c:pt idx="2143">
                  <c:v>0.99307469999999998</c:v>
                </c:pt>
                <c:pt idx="2144">
                  <c:v>0.97372689999999995</c:v>
                </c:pt>
                <c:pt idx="2145">
                  <c:v>0.95644969999999996</c:v>
                </c:pt>
                <c:pt idx="2146">
                  <c:v>0.9413262</c:v>
                </c:pt>
                <c:pt idx="2147">
                  <c:v>0.92841530000000005</c:v>
                </c:pt>
                <c:pt idx="2148">
                  <c:v>0.91774940000000005</c:v>
                </c:pt>
                <c:pt idx="2149">
                  <c:v>0.90933370000000002</c:v>
                </c:pt>
                <c:pt idx="2150">
                  <c:v>0.90314649999999996</c:v>
                </c:pt>
                <c:pt idx="2151">
                  <c:v>0.89913909999999997</c:v>
                </c:pt>
                <c:pt idx="2152">
                  <c:v>0.89723679999999995</c:v>
                </c:pt>
                <c:pt idx="2153">
                  <c:v>0.89734150000000001</c:v>
                </c:pt>
                <c:pt idx="2154">
                  <c:v>0.89933350000000001</c:v>
                </c:pt>
                <c:pt idx="2155">
                  <c:v>0.90307400000000004</c:v>
                </c:pt>
                <c:pt idx="2156">
                  <c:v>0.90840790000000005</c:v>
                </c:pt>
                <c:pt idx="2157">
                  <c:v>0.91516649999999999</c:v>
                </c:pt>
                <c:pt idx="2158">
                  <c:v>0.92317099999999996</c:v>
                </c:pt>
                <c:pt idx="2159">
                  <c:v>0.93223579999999995</c:v>
                </c:pt>
                <c:pt idx="2160">
                  <c:v>0.94217030000000002</c:v>
                </c:pt>
                <c:pt idx="2161">
                  <c:v>0.95278119999999999</c:v>
                </c:pt>
                <c:pt idx="2162">
                  <c:v>0.96387370000000006</c:v>
                </c:pt>
                <c:pt idx="2163">
                  <c:v>0.97525269999999997</c:v>
                </c:pt>
                <c:pt idx="2164">
                  <c:v>0.98672360000000003</c:v>
                </c:pt>
                <c:pt idx="2165">
                  <c:v>0.99809320000000001</c:v>
                </c:pt>
                <c:pt idx="2166">
                  <c:v>1.0091699999999999</c:v>
                </c:pt>
                <c:pt idx="2167">
                  <c:v>1.0197670000000001</c:v>
                </c:pt>
                <c:pt idx="2168">
                  <c:v>1.0296970000000001</c:v>
                </c:pt>
                <c:pt idx="2169">
                  <c:v>1.038781</c:v>
                </c:pt>
                <c:pt idx="2170">
                  <c:v>1.046843</c:v>
                </c:pt>
                <c:pt idx="2171">
                  <c:v>1.053712</c:v>
                </c:pt>
                <c:pt idx="2172">
                  <c:v>1.059229</c:v>
                </c:pt>
                <c:pt idx="2173">
                  <c:v>1.063242</c:v>
                </c:pt>
                <c:pt idx="2174">
                  <c:v>1.0656110000000001</c:v>
                </c:pt>
                <c:pt idx="2175">
                  <c:v>1.0662119999999999</c:v>
                </c:pt>
                <c:pt idx="2176">
                  <c:v>1.064937</c:v>
                </c:pt>
                <c:pt idx="2177">
                  <c:v>1.061696</c:v>
                </c:pt>
                <c:pt idx="2178">
                  <c:v>1.0564229999999999</c:v>
                </c:pt>
                <c:pt idx="2179">
                  <c:v>1.0490710000000001</c:v>
                </c:pt>
                <c:pt idx="2180">
                  <c:v>1.0396190000000001</c:v>
                </c:pt>
                <c:pt idx="2181">
                  <c:v>1.0280689999999999</c:v>
                </c:pt>
                <c:pt idx="2182">
                  <c:v>1.0144489999999999</c:v>
                </c:pt>
                <c:pt idx="2183">
                  <c:v>0.99881010000000003</c:v>
                </c:pt>
                <c:pt idx="2184">
                  <c:v>0.98122540000000003</c:v>
                </c:pt>
                <c:pt idx="2185">
                  <c:v>0.96179009999999998</c:v>
                </c:pt>
                <c:pt idx="2186">
                  <c:v>0.94061799999999995</c:v>
                </c:pt>
                <c:pt idx="2187">
                  <c:v>0.9178404</c:v>
                </c:pt>
                <c:pt idx="2188">
                  <c:v>0.89360300000000004</c:v>
                </c:pt>
                <c:pt idx="2189">
                  <c:v>0.86806380000000005</c:v>
                </c:pt>
                <c:pt idx="2190">
                  <c:v>0.84138950000000001</c:v>
                </c:pt>
                <c:pt idx="2191">
                  <c:v>0.81375390000000003</c:v>
                </c:pt>
                <c:pt idx="2192">
                  <c:v>0.78533569999999997</c:v>
                </c:pt>
                <c:pt idx="2193">
                  <c:v>0.75631769999999998</c:v>
                </c:pt>
                <c:pt idx="2194">
                  <c:v>0.72688609999999998</c:v>
                </c:pt>
                <c:pt idx="2195">
                  <c:v>0.69722989999999996</c:v>
                </c:pt>
                <c:pt idx="2196">
                  <c:v>0.66753949999999995</c:v>
                </c:pt>
                <c:pt idx="2197">
                  <c:v>0.63800469999999998</c:v>
                </c:pt>
                <c:pt idx="2198">
                  <c:v>0.60881430000000003</c:v>
                </c:pt>
                <c:pt idx="2199">
                  <c:v>0.58015669999999997</c:v>
                </c:pt>
                <c:pt idx="2200">
                  <c:v>0.55221869999999995</c:v>
                </c:pt>
                <c:pt idx="2201">
                  <c:v>0.52518489999999995</c:v>
                </c:pt>
                <c:pt idx="2202">
                  <c:v>0.49923580000000001</c:v>
                </c:pt>
                <c:pt idx="2203">
                  <c:v>0.4745452</c:v>
                </c:pt>
                <c:pt idx="2204">
                  <c:v>0.45127820000000002</c:v>
                </c:pt>
                <c:pt idx="2205">
                  <c:v>0.4295891</c:v>
                </c:pt>
                <c:pt idx="2206">
                  <c:v>0.40961979999999998</c:v>
                </c:pt>
                <c:pt idx="2207">
                  <c:v>0.39149719999999999</c:v>
                </c:pt>
                <c:pt idx="2208">
                  <c:v>0.37533030000000001</c:v>
                </c:pt>
                <c:pt idx="2209">
                  <c:v>0.36120760000000002</c:v>
                </c:pt>
                <c:pt idx="2210">
                  <c:v>0.34919539999999999</c:v>
                </c:pt>
                <c:pt idx="2211">
                  <c:v>0.33933629999999998</c:v>
                </c:pt>
                <c:pt idx="2212">
                  <c:v>0.33164830000000001</c:v>
                </c:pt>
                <c:pt idx="2213">
                  <c:v>0.32612429999999998</c:v>
                </c:pt>
                <c:pt idx="2214">
                  <c:v>0.32273230000000003</c:v>
                </c:pt>
                <c:pt idx="2215">
                  <c:v>0.32141609999999998</c:v>
                </c:pt>
                <c:pt idx="2216">
                  <c:v>0.32209670000000001</c:v>
                </c:pt>
                <c:pt idx="2217">
                  <c:v>0.32467420000000002</c:v>
                </c:pt>
                <c:pt idx="2218">
                  <c:v>0.32903009999999999</c:v>
                </c:pt>
                <c:pt idx="2219">
                  <c:v>0.33502939999999998</c:v>
                </c:pt>
                <c:pt idx="2220">
                  <c:v>0.34252310000000002</c:v>
                </c:pt>
                <c:pt idx="2221">
                  <c:v>0.35135040000000001</c:v>
                </c:pt>
                <c:pt idx="2222">
                  <c:v>0.36134179999999999</c:v>
                </c:pt>
                <c:pt idx="2223">
                  <c:v>0.37232080000000001</c:v>
                </c:pt>
                <c:pt idx="2224">
                  <c:v>0.38410509999999998</c:v>
                </c:pt>
                <c:pt idx="2225">
                  <c:v>0.39650659999999999</c:v>
                </c:pt>
                <c:pt idx="2226">
                  <c:v>0.40933219999999998</c:v>
                </c:pt>
                <c:pt idx="2227">
                  <c:v>0.42238629999999999</c:v>
                </c:pt>
                <c:pt idx="2228">
                  <c:v>0.43547160000000001</c:v>
                </c:pt>
                <c:pt idx="2229">
                  <c:v>0.44839020000000002</c:v>
                </c:pt>
                <c:pt idx="2230">
                  <c:v>0.46094410000000002</c:v>
                </c:pt>
                <c:pt idx="2231">
                  <c:v>0.47293499999999999</c:v>
                </c:pt>
                <c:pt idx="2232">
                  <c:v>0.48416609999999999</c:v>
                </c:pt>
                <c:pt idx="2233">
                  <c:v>0.4944441</c:v>
                </c:pt>
                <c:pt idx="2234">
                  <c:v>0.50358190000000003</c:v>
                </c:pt>
                <c:pt idx="2235">
                  <c:v>0.51140180000000002</c:v>
                </c:pt>
                <c:pt idx="2236">
                  <c:v>0.51773659999999999</c:v>
                </c:pt>
                <c:pt idx="2237">
                  <c:v>0.5224318</c:v>
                </c:pt>
                <c:pt idx="2238">
                  <c:v>0.5253487</c:v>
                </c:pt>
                <c:pt idx="2239">
                  <c:v>0.5263679</c:v>
                </c:pt>
                <c:pt idx="2240">
                  <c:v>0.52539199999999997</c:v>
                </c:pt>
                <c:pt idx="2241">
                  <c:v>0.52234780000000003</c:v>
                </c:pt>
                <c:pt idx="2242">
                  <c:v>0.51718730000000002</c:v>
                </c:pt>
                <c:pt idx="2243">
                  <c:v>0.50988940000000005</c:v>
                </c:pt>
                <c:pt idx="2244">
                  <c:v>0.5004596</c:v>
                </c:pt>
                <c:pt idx="2245">
                  <c:v>0.48893029999999998</c:v>
                </c:pt>
                <c:pt idx="2246">
                  <c:v>0.47536050000000002</c:v>
                </c:pt>
                <c:pt idx="2247">
                  <c:v>0.45983400000000002</c:v>
                </c:pt>
                <c:pt idx="2248">
                  <c:v>0.44245830000000003</c:v>
                </c:pt>
                <c:pt idx="2249">
                  <c:v>0.42336220000000002</c:v>
                </c:pt>
                <c:pt idx="2250">
                  <c:v>0.40269280000000002</c:v>
                </c:pt>
                <c:pt idx="2251">
                  <c:v>0.38061299999999998</c:v>
                </c:pt>
                <c:pt idx="2252">
                  <c:v>0.35729820000000001</c:v>
                </c:pt>
                <c:pt idx="2253">
                  <c:v>0.33293410000000001</c:v>
                </c:pt>
                <c:pt idx="2254">
                  <c:v>0.30771359999999998</c:v>
                </c:pt>
                <c:pt idx="2255">
                  <c:v>0.28183550000000002</c:v>
                </c:pt>
                <c:pt idx="2256">
                  <c:v>0.25550339999999999</c:v>
                </c:pt>
                <c:pt idx="2257">
                  <c:v>0.2289235</c:v>
                </c:pt>
                <c:pt idx="2258">
                  <c:v>0.2023036</c:v>
                </c:pt>
                <c:pt idx="2259">
                  <c:v>0.17585310000000001</c:v>
                </c:pt>
                <c:pt idx="2260">
                  <c:v>0.14978230000000001</c:v>
                </c:pt>
                <c:pt idx="2261">
                  <c:v>0.12430190000000001</c:v>
                </c:pt>
                <c:pt idx="2262">
                  <c:v>9.9622429999999998E-2</c:v>
                </c:pt>
                <c:pt idx="2263">
                  <c:v>7.5952560000000002E-2</c:v>
                </c:pt>
                <c:pt idx="2264">
                  <c:v>5.3497900000000001E-2</c:v>
                </c:pt>
                <c:pt idx="2265">
                  <c:v>3.2459479999999999E-2</c:v>
                </c:pt>
                <c:pt idx="2266">
                  <c:v>1.3031829999999999E-2</c:v>
                </c:pt>
                <c:pt idx="2267">
                  <c:v>-4.5993689999999999E-3</c:v>
                </c:pt>
                <c:pt idx="2268">
                  <c:v>-2.0260199999999999E-2</c:v>
                </c:pt>
                <c:pt idx="2269">
                  <c:v>-3.3791960000000003E-2</c:v>
                </c:pt>
                <c:pt idx="2270">
                  <c:v>-4.5054709999999998E-2</c:v>
                </c:pt>
                <c:pt idx="2271">
                  <c:v>-5.3930789999999999E-2</c:v>
                </c:pt>
                <c:pt idx="2272">
                  <c:v>-6.0327640000000002E-2</c:v>
                </c:pt>
                <c:pt idx="2273">
                  <c:v>-6.4179890000000003E-2</c:v>
                </c:pt>
                <c:pt idx="2274">
                  <c:v>-6.5451110000000007E-2</c:v>
                </c:pt>
                <c:pt idx="2275">
                  <c:v>-6.4135250000000005E-2</c:v>
                </c:pt>
                <c:pt idx="2276">
                  <c:v>-6.0257110000000003E-2</c:v>
                </c:pt>
                <c:pt idx="2277">
                  <c:v>-5.3872049999999998E-2</c:v>
                </c:pt>
                <c:pt idx="2278">
                  <c:v>-4.5064989999999999E-2</c:v>
                </c:pt>
                <c:pt idx="2279">
                  <c:v>-3.3948720000000002E-2</c:v>
                </c:pt>
                <c:pt idx="2280">
                  <c:v>-2.06613E-2</c:v>
                </c:pt>
                <c:pt idx="2281">
                  <c:v>-5.3630589999999999E-3</c:v>
                </c:pt>
                <c:pt idx="2282">
                  <c:v>1.1767059999999999E-2</c:v>
                </c:pt>
                <c:pt idx="2283">
                  <c:v>3.053521E-2</c:v>
                </c:pt>
                <c:pt idx="2284">
                  <c:v>5.0735830000000003E-2</c:v>
                </c:pt>
                <c:pt idx="2285">
                  <c:v>7.2154079999999995E-2</c:v>
                </c:pt>
                <c:pt idx="2286">
                  <c:v>9.4568860000000005E-2</c:v>
                </c:pt>
                <c:pt idx="2287">
                  <c:v>0.11775629999999999</c:v>
                </c:pt>
                <c:pt idx="2288">
                  <c:v>0.1414917</c:v>
                </c:pt>
                <c:pt idx="2289">
                  <c:v>0.16554969999999999</c:v>
                </c:pt>
                <c:pt idx="2290">
                  <c:v>0.18970490000000001</c:v>
                </c:pt>
                <c:pt idx="2291">
                  <c:v>0.21373249999999999</c:v>
                </c:pt>
                <c:pt idx="2292">
                  <c:v>0.23740919999999999</c:v>
                </c:pt>
                <c:pt idx="2293">
                  <c:v>0.26051380000000002</c:v>
                </c:pt>
                <c:pt idx="2294">
                  <c:v>0.28282849999999998</c:v>
                </c:pt>
                <c:pt idx="2295">
                  <c:v>0.30414010000000002</c:v>
                </c:pt>
                <c:pt idx="2296">
                  <c:v>0.3242409</c:v>
                </c:pt>
                <c:pt idx="2297">
                  <c:v>0.3429297</c:v>
                </c:pt>
                <c:pt idx="2298">
                  <c:v>0.36001480000000002</c:v>
                </c:pt>
                <c:pt idx="2299">
                  <c:v>0.37531740000000002</c:v>
                </c:pt>
                <c:pt idx="2300">
                  <c:v>0.38867489999999999</c:v>
                </c:pt>
                <c:pt idx="2301">
                  <c:v>0.39994449999999998</c:v>
                </c:pt>
                <c:pt idx="2302">
                  <c:v>0.40900500000000001</c:v>
                </c:pt>
                <c:pt idx="2303">
                  <c:v>0.41576000000000002</c:v>
                </c:pt>
                <c:pt idx="2304">
                  <c:v>0.4201397</c:v>
                </c:pt>
                <c:pt idx="2305">
                  <c:v>0.42210310000000001</c:v>
                </c:pt>
                <c:pt idx="2306">
                  <c:v>0.42163889999999998</c:v>
                </c:pt>
                <c:pt idx="2307">
                  <c:v>0.41876540000000001</c:v>
                </c:pt>
                <c:pt idx="2308">
                  <c:v>0.4135296</c:v>
                </c:pt>
                <c:pt idx="2309">
                  <c:v>0.40600629999999999</c:v>
                </c:pt>
                <c:pt idx="2310">
                  <c:v>0.39629540000000002</c:v>
                </c:pt>
                <c:pt idx="2311">
                  <c:v>0.38451950000000001</c:v>
                </c:pt>
                <c:pt idx="2312">
                  <c:v>0.37082100000000001</c:v>
                </c:pt>
                <c:pt idx="2313">
                  <c:v>0.35535820000000001</c:v>
                </c:pt>
                <c:pt idx="2314">
                  <c:v>0.33830189999999999</c:v>
                </c:pt>
                <c:pt idx="2315">
                  <c:v>0.3198338</c:v>
                </c:pt>
                <c:pt idx="2316">
                  <c:v>0.30014350000000001</c:v>
                </c:pt>
                <c:pt idx="2317">
                  <c:v>0.27942630000000002</c:v>
                </c:pt>
                <c:pt idx="2318">
                  <c:v>0.25788119999999998</c:v>
                </c:pt>
                <c:pt idx="2319">
                  <c:v>0.23570840000000001</c:v>
                </c:pt>
                <c:pt idx="2320">
                  <c:v>0.21310850000000001</c:v>
                </c:pt>
                <c:pt idx="2321">
                  <c:v>0.19028310000000001</c:v>
                </c:pt>
                <c:pt idx="2322">
                  <c:v>0.16743430000000001</c:v>
                </c:pt>
                <c:pt idx="2323">
                  <c:v>0.144763</c:v>
                </c:pt>
                <c:pt idx="2324">
                  <c:v>0.1224683</c:v>
                </c:pt>
                <c:pt idx="2325">
                  <c:v>0.1007473</c:v>
                </c:pt>
                <c:pt idx="2326">
                  <c:v>7.979377E-2</c:v>
                </c:pt>
                <c:pt idx="2327">
                  <c:v>5.9796750000000003E-2</c:v>
                </c:pt>
                <c:pt idx="2328">
                  <c:v>4.0939169999999997E-2</c:v>
                </c:pt>
                <c:pt idx="2329">
                  <c:v>2.3395969999999999E-2</c:v>
                </c:pt>
                <c:pt idx="2330">
                  <c:v>7.3313299999999996E-3</c:v>
                </c:pt>
                <c:pt idx="2331">
                  <c:v>-7.1048830000000002E-3</c:v>
                </c:pt>
                <c:pt idx="2332">
                  <c:v>-1.9780030000000001E-2</c:v>
                </c:pt>
                <c:pt idx="2333">
                  <c:v>-3.0580800000000002E-2</c:v>
                </c:pt>
                <c:pt idx="2334">
                  <c:v>-3.9415449999999998E-2</c:v>
                </c:pt>
                <c:pt idx="2335">
                  <c:v>-4.621637E-2</c:v>
                </c:pt>
                <c:pt idx="2336">
                  <c:v>-5.0941680000000003E-2</c:v>
                </c:pt>
                <c:pt idx="2337">
                  <c:v>-5.3575970000000001E-2</c:v>
                </c:pt>
                <c:pt idx="2338">
                  <c:v>-5.4130379999999999E-2</c:v>
                </c:pt>
                <c:pt idx="2339">
                  <c:v>-5.2642069999999999E-2</c:v>
                </c:pt>
                <c:pt idx="2340">
                  <c:v>-4.9173139999999997E-2</c:v>
                </c:pt>
                <c:pt idx="2341">
                  <c:v>-4.3808979999999997E-2</c:v>
                </c:pt>
                <c:pt idx="2342">
                  <c:v>-3.6656019999999997E-2</c:v>
                </c:pt>
                <c:pt idx="2343">
                  <c:v>-2.7838999999999999E-2</c:v>
                </c:pt>
                <c:pt idx="2344">
                  <c:v>-1.7498509999999998E-2</c:v>
                </c:pt>
                <c:pt idx="2345">
                  <c:v>-5.7887540000000001E-3</c:v>
                </c:pt>
                <c:pt idx="2346">
                  <c:v>7.1251140000000001E-3</c:v>
                </c:pt>
                <c:pt idx="2347">
                  <c:v>2.1069770000000002E-2</c:v>
                </c:pt>
                <c:pt idx="2348">
                  <c:v>3.5865830000000001E-2</c:v>
                </c:pt>
                <c:pt idx="2349">
                  <c:v>5.1329680000000003E-2</c:v>
                </c:pt>
                <c:pt idx="2350">
                  <c:v>6.7274929999999997E-2</c:v>
                </c:pt>
                <c:pt idx="2351">
                  <c:v>8.3513270000000001E-2</c:v>
                </c:pt>
                <c:pt idx="2352">
                  <c:v>9.9854849999999995E-2</c:v>
                </c:pt>
                <c:pt idx="2353">
                  <c:v>0.1161084</c:v>
                </c:pt>
                <c:pt idx="2354">
                  <c:v>0.1320819</c:v>
                </c:pt>
                <c:pt idx="2355">
                  <c:v>0.1475844</c:v>
                </c:pt>
                <c:pt idx="2356">
                  <c:v>0.1624263</c:v>
                </c:pt>
                <c:pt idx="2357">
                  <c:v>0.17641970000000001</c:v>
                </c:pt>
                <c:pt idx="2358">
                  <c:v>0.18937909999999999</c:v>
                </c:pt>
                <c:pt idx="2359">
                  <c:v>0.20112360000000001</c:v>
                </c:pt>
                <c:pt idx="2360">
                  <c:v>0.21147840000000001</c:v>
                </c:pt>
                <c:pt idx="2361">
                  <c:v>0.22027740000000001</c:v>
                </c:pt>
                <c:pt idx="2362">
                  <c:v>0.2273656</c:v>
                </c:pt>
                <c:pt idx="2363">
                  <c:v>0.2326018</c:v>
                </c:pt>
                <c:pt idx="2364">
                  <c:v>0.23586180000000001</c:v>
                </c:pt>
                <c:pt idx="2365">
                  <c:v>0.2370411</c:v>
                </c:pt>
                <c:pt idx="2366">
                  <c:v>0.23605699999999999</c:v>
                </c:pt>
                <c:pt idx="2367">
                  <c:v>0.232851</c:v>
                </c:pt>
                <c:pt idx="2368">
                  <c:v>0.22739019999999999</c:v>
                </c:pt>
                <c:pt idx="2369">
                  <c:v>0.21966859999999999</c:v>
                </c:pt>
                <c:pt idx="2370">
                  <c:v>0.20970720000000001</c:v>
                </c:pt>
                <c:pt idx="2371">
                  <c:v>0.1975537</c:v>
                </c:pt>
                <c:pt idx="2372">
                  <c:v>0.18328159999999999</c:v>
                </c:pt>
                <c:pt idx="2373">
                  <c:v>0.16698859999999999</c:v>
                </c:pt>
                <c:pt idx="2374">
                  <c:v>0.14879439999999999</c:v>
                </c:pt>
                <c:pt idx="2375">
                  <c:v>0.1288376</c:v>
                </c:pt>
                <c:pt idx="2376">
                  <c:v>0.1072736</c:v>
                </c:pt>
                <c:pt idx="2377">
                  <c:v>8.4271550000000001E-2</c:v>
                </c:pt>
                <c:pt idx="2378">
                  <c:v>6.001107E-2</c:v>
                </c:pt>
                <c:pt idx="2379">
                  <c:v>3.4679050000000003E-2</c:v>
                </c:pt>
                <c:pt idx="2380">
                  <c:v>8.4674309999999992E-3</c:v>
                </c:pt>
                <c:pt idx="2381">
                  <c:v>-1.842773E-2</c:v>
                </c:pt>
                <c:pt idx="2382">
                  <c:v>-4.5807540000000001E-2</c:v>
                </c:pt>
                <c:pt idx="2383">
                  <c:v>-7.3471419999999996E-2</c:v>
                </c:pt>
                <c:pt idx="2384">
                  <c:v>-0.101218</c:v>
                </c:pt>
                <c:pt idx="2385">
                  <c:v>-0.1288456</c:v>
                </c:pt>
                <c:pt idx="2386">
                  <c:v>-0.15615319999999999</c:v>
                </c:pt>
                <c:pt idx="2387">
                  <c:v>-0.1829403</c:v>
                </c:pt>
                <c:pt idx="2388">
                  <c:v>-0.20900840000000001</c:v>
                </c:pt>
                <c:pt idx="2389">
                  <c:v>-0.23416090000000001</c:v>
                </c:pt>
                <c:pt idx="2390">
                  <c:v>-0.25820480000000001</c:v>
                </c:pt>
                <c:pt idx="2391">
                  <c:v>-0.2809527</c:v>
                </c:pt>
                <c:pt idx="2392">
                  <c:v>-0.30222529999999997</c:v>
                </c:pt>
                <c:pt idx="2393">
                  <c:v>-0.32185350000000001</c:v>
                </c:pt>
                <c:pt idx="2394">
                  <c:v>-0.33968120000000002</c:v>
                </c:pt>
                <c:pt idx="2395">
                  <c:v>-0.35556850000000001</c:v>
                </c:pt>
                <c:pt idx="2396">
                  <c:v>-0.369394</c:v>
                </c:pt>
                <c:pt idx="2397">
                  <c:v>-0.38105850000000002</c:v>
                </c:pt>
                <c:pt idx="2398">
                  <c:v>-0.39048719999999998</c:v>
                </c:pt>
                <c:pt idx="2399">
                  <c:v>-0.39763140000000002</c:v>
                </c:pt>
                <c:pt idx="2400">
                  <c:v>-0.4024703</c:v>
                </c:pt>
                <c:pt idx="2401">
                  <c:v>-0.4050107</c:v>
                </c:pt>
                <c:pt idx="2402">
                  <c:v>-0.40528760000000003</c:v>
                </c:pt>
                <c:pt idx="2403">
                  <c:v>-0.40336280000000002</c:v>
                </c:pt>
                <c:pt idx="2404">
                  <c:v>-0.39932400000000001</c:v>
                </c:pt>
                <c:pt idx="2405">
                  <c:v>-0.39328239999999998</c:v>
                </c:pt>
                <c:pt idx="2406">
                  <c:v>-0.38536999999999999</c:v>
                </c:pt>
                <c:pt idx="2407">
                  <c:v>-0.37573689999999998</c:v>
                </c:pt>
                <c:pt idx="2408">
                  <c:v>-0.36454789999999998</c:v>
                </c:pt>
                <c:pt idx="2409">
                  <c:v>-0.35198020000000002</c:v>
                </c:pt>
                <c:pt idx="2410">
                  <c:v>-0.33821990000000002</c:v>
                </c:pt>
                <c:pt idx="2411">
                  <c:v>-0.32345940000000001</c:v>
                </c:pt>
                <c:pt idx="2412">
                  <c:v>-0.30789650000000002</c:v>
                </c:pt>
                <c:pt idx="2413">
                  <c:v>-0.29173300000000002</c:v>
                </c:pt>
                <c:pt idx="2414">
                  <c:v>-0.27517360000000002</c:v>
                </c:pt>
                <c:pt idx="2415">
                  <c:v>-0.2584244</c:v>
                </c:pt>
                <c:pt idx="2416">
                  <c:v>-0.24169260000000001</c:v>
                </c:pt>
                <c:pt idx="2417">
                  <c:v>-0.22518540000000001</c:v>
                </c:pt>
                <c:pt idx="2418">
                  <c:v>-0.20910970000000001</c:v>
                </c:pt>
                <c:pt idx="2419">
                  <c:v>-0.19367190000000001</c:v>
                </c:pt>
                <c:pt idx="2420">
                  <c:v>-0.1790766</c:v>
                </c:pt>
                <c:pt idx="2421">
                  <c:v>-0.16552449999999999</c:v>
                </c:pt>
                <c:pt idx="2422">
                  <c:v>-0.15321019999999999</c:v>
                </c:pt>
                <c:pt idx="2423">
                  <c:v>-0.1423198</c:v>
                </c:pt>
                <c:pt idx="2424">
                  <c:v>-0.13302929999999999</c:v>
                </c:pt>
                <c:pt idx="2425">
                  <c:v>-0.1255018</c:v>
                </c:pt>
                <c:pt idx="2426">
                  <c:v>-0.1198845</c:v>
                </c:pt>
                <c:pt idx="2427">
                  <c:v>-0.11630450000000001</c:v>
                </c:pt>
                <c:pt idx="2428">
                  <c:v>-0.11486590000000001</c:v>
                </c:pt>
                <c:pt idx="2429">
                  <c:v>-0.1156485</c:v>
                </c:pt>
                <c:pt idx="2430">
                  <c:v>-0.1187057</c:v>
                </c:pt>
                <c:pt idx="2431">
                  <c:v>-0.1240639</c:v>
                </c:pt>
                <c:pt idx="2432">
                  <c:v>-0.1317219</c:v>
                </c:pt>
                <c:pt idx="2433">
                  <c:v>-0.141651</c:v>
                </c:pt>
                <c:pt idx="2434">
                  <c:v>-0.15379590000000001</c:v>
                </c:pt>
                <c:pt idx="2435">
                  <c:v>-0.16807659999999999</c:v>
                </c:pt>
                <c:pt idx="2436">
                  <c:v>-0.184389</c:v>
                </c:pt>
                <c:pt idx="2437">
                  <c:v>-0.20260810000000001</c:v>
                </c:pt>
                <c:pt idx="2438">
                  <c:v>-0.22258939999999999</c:v>
                </c:pt>
                <c:pt idx="2439">
                  <c:v>-0.24417330000000001</c:v>
                </c:pt>
                <c:pt idx="2440">
                  <c:v>-0.2671869</c:v>
                </c:pt>
                <c:pt idx="2441">
                  <c:v>-0.2914465</c:v>
                </c:pt>
                <c:pt idx="2442">
                  <c:v>-0.31675930000000002</c:v>
                </c:pt>
                <c:pt idx="2443">
                  <c:v>-0.34292600000000001</c:v>
                </c:pt>
                <c:pt idx="2444">
                  <c:v>-0.3697416</c:v>
                </c:pt>
                <c:pt idx="2445">
                  <c:v>-0.39699780000000001</c:v>
                </c:pt>
                <c:pt idx="2446">
                  <c:v>-0.42448459999999999</c:v>
                </c:pt>
                <c:pt idx="2447">
                  <c:v>-0.45199089999999997</c:v>
                </c:pt>
                <c:pt idx="2448">
                  <c:v>-0.47930479999999998</c:v>
                </c:pt>
                <c:pt idx="2449">
                  <c:v>-0.50621439999999995</c:v>
                </c:pt>
                <c:pt idx="2450">
                  <c:v>-0.53250839999999999</c:v>
                </c:pt>
                <c:pt idx="2451">
                  <c:v>-0.55797890000000006</c:v>
                </c:pt>
                <c:pt idx="2452">
                  <c:v>-0.58242269999999996</c:v>
                </c:pt>
                <c:pt idx="2453">
                  <c:v>-0.60564300000000004</c:v>
                </c:pt>
                <c:pt idx="2454">
                  <c:v>-0.62745139999999999</c:v>
                </c:pt>
                <c:pt idx="2455">
                  <c:v>-0.64766950000000001</c:v>
                </c:pt>
                <c:pt idx="2456">
                  <c:v>-0.66613230000000001</c:v>
                </c:pt>
                <c:pt idx="2457">
                  <c:v>-0.68269060000000004</c:v>
                </c:pt>
                <c:pt idx="2458">
                  <c:v>-0.69721549999999999</c:v>
                </c:pt>
                <c:pt idx="2459">
                  <c:v>-0.70959970000000006</c:v>
                </c:pt>
                <c:pt idx="2460">
                  <c:v>-0.71975920000000004</c:v>
                </c:pt>
                <c:pt idx="2461">
                  <c:v>-0.72763500000000003</c:v>
                </c:pt>
                <c:pt idx="2462">
                  <c:v>-0.73319449999999997</c:v>
                </c:pt>
                <c:pt idx="2463">
                  <c:v>-0.73643190000000003</c:v>
                </c:pt>
                <c:pt idx="2464">
                  <c:v>-0.73736829999999998</c:v>
                </c:pt>
                <c:pt idx="2465">
                  <c:v>-0.73605089999999995</c:v>
                </c:pt>
                <c:pt idx="2466">
                  <c:v>-0.73255159999999997</c:v>
                </c:pt>
                <c:pt idx="2467">
                  <c:v>-0.72696519999999998</c:v>
                </c:pt>
                <c:pt idx="2468">
                  <c:v>-0.71940720000000002</c:v>
                </c:pt>
                <c:pt idx="2469">
                  <c:v>-0.71001179999999997</c:v>
                </c:pt>
                <c:pt idx="2470">
                  <c:v>-0.69892880000000002</c:v>
                </c:pt>
                <c:pt idx="2471">
                  <c:v>-0.68632009999999999</c:v>
                </c:pt>
                <c:pt idx="2472">
                  <c:v>-0.67235750000000005</c:v>
                </c:pt>
                <c:pt idx="2473">
                  <c:v>-0.65722119999999995</c:v>
                </c:pt>
                <c:pt idx="2474">
                  <c:v>-0.64109769999999999</c:v>
                </c:pt>
                <c:pt idx="2475">
                  <c:v>-0.62417670000000003</c:v>
                </c:pt>
                <c:pt idx="2476">
                  <c:v>-0.60664910000000005</c:v>
                </c:pt>
                <c:pt idx="2477">
                  <c:v>-0.5887076</c:v>
                </c:pt>
                <c:pt idx="2478">
                  <c:v>-0.57054559999999999</c:v>
                </c:pt>
                <c:pt idx="2479">
                  <c:v>-0.55235699999999999</c:v>
                </c:pt>
                <c:pt idx="2480">
                  <c:v>-0.53433540000000002</c:v>
                </c:pt>
                <c:pt idx="2481">
                  <c:v>-0.51667350000000001</c:v>
                </c:pt>
                <c:pt idx="2482">
                  <c:v>-0.49956289999999998</c:v>
                </c:pt>
                <c:pt idx="2483">
                  <c:v>-0.4831934</c:v>
                </c:pt>
                <c:pt idx="2484">
                  <c:v>-0.46775220000000001</c:v>
                </c:pt>
                <c:pt idx="2485">
                  <c:v>-0.45342280000000001</c:v>
                </c:pt>
                <c:pt idx="2486">
                  <c:v>-0.44038250000000001</c:v>
                </c:pt>
                <c:pt idx="2487">
                  <c:v>-0.42879970000000001</c:v>
                </c:pt>
                <c:pt idx="2488">
                  <c:v>-0.41883140000000002</c:v>
                </c:pt>
                <c:pt idx="2489">
                  <c:v>-0.4106204</c:v>
                </c:pt>
                <c:pt idx="2490">
                  <c:v>-0.40429320000000002</c:v>
                </c:pt>
                <c:pt idx="2491">
                  <c:v>-0.39995570000000003</c:v>
                </c:pt>
                <c:pt idx="2492">
                  <c:v>-0.39769110000000002</c:v>
                </c:pt>
                <c:pt idx="2493">
                  <c:v>-0.39755689999999999</c:v>
                </c:pt>
                <c:pt idx="2494">
                  <c:v>-0.39958389999999999</c:v>
                </c:pt>
                <c:pt idx="2495">
                  <c:v>-0.4037751</c:v>
                </c:pt>
                <c:pt idx="2496">
                  <c:v>-0.4101052</c:v>
                </c:pt>
                <c:pt idx="2497">
                  <c:v>-0.41852109999999998</c:v>
                </c:pt>
                <c:pt idx="2498">
                  <c:v>-0.42894300000000002</c:v>
                </c:pt>
                <c:pt idx="2499">
                  <c:v>-0.44126710000000002</c:v>
                </c:pt>
                <c:pt idx="2500">
                  <c:v>-0.45536729999999997</c:v>
                </c:pt>
                <c:pt idx="2501">
                  <c:v>-0.47109859999999998</c:v>
                </c:pt>
                <c:pt idx="2502">
                  <c:v>-0.48829919999999999</c:v>
                </c:pt>
                <c:pt idx="2503">
                  <c:v>-0.506795</c:v>
                </c:pt>
                <c:pt idx="2504">
                  <c:v>-0.52640240000000005</c:v>
                </c:pt>
                <c:pt idx="2505">
                  <c:v>-0.5469309</c:v>
                </c:pt>
                <c:pt idx="2506">
                  <c:v>-0.5681851</c:v>
                </c:pt>
                <c:pt idx="2507">
                  <c:v>-0.5899662</c:v>
                </c:pt>
                <c:pt idx="2508">
                  <c:v>-0.61207370000000005</c:v>
                </c:pt>
                <c:pt idx="2509">
                  <c:v>-0.63430529999999996</c:v>
                </c:pt>
                <c:pt idx="2510">
                  <c:v>-0.65645849999999994</c:v>
                </c:pt>
                <c:pt idx="2511">
                  <c:v>-0.67833100000000002</c:v>
                </c:pt>
                <c:pt idx="2512">
                  <c:v>-0.69972089999999998</c:v>
                </c:pt>
                <c:pt idx="2513">
                  <c:v>-0.72042680000000003</c:v>
                </c:pt>
                <c:pt idx="2514">
                  <c:v>-0.74024900000000005</c:v>
                </c:pt>
                <c:pt idx="2515">
                  <c:v>-0.75899070000000002</c:v>
                </c:pt>
                <c:pt idx="2516">
                  <c:v>-0.77645940000000002</c:v>
                </c:pt>
                <c:pt idx="2517">
                  <c:v>-0.79246870000000003</c:v>
                </c:pt>
                <c:pt idx="2518">
                  <c:v>-0.80684029999999995</c:v>
                </c:pt>
                <c:pt idx="2519">
                  <c:v>-0.81940679999999999</c:v>
                </c:pt>
                <c:pt idx="2520">
                  <c:v>-0.83001449999999999</c:v>
                </c:pt>
                <c:pt idx="2521">
                  <c:v>-0.8385262</c:v>
                </c:pt>
                <c:pt idx="2522">
                  <c:v>-0.8448251</c:v>
                </c:pt>
                <c:pt idx="2523">
                  <c:v>-0.8488175</c:v>
                </c:pt>
                <c:pt idx="2524">
                  <c:v>-0.85043539999999995</c:v>
                </c:pt>
                <c:pt idx="2525">
                  <c:v>-0.84963829999999996</c:v>
                </c:pt>
                <c:pt idx="2526">
                  <c:v>-0.84641460000000002</c:v>
                </c:pt>
                <c:pt idx="2527">
                  <c:v>-0.84078189999999997</c:v>
                </c:pt>
                <c:pt idx="2528">
                  <c:v>-0.83278759999999996</c:v>
                </c:pt>
                <c:pt idx="2529">
                  <c:v>-0.82250789999999996</c:v>
                </c:pt>
                <c:pt idx="2530">
                  <c:v>-0.81004609999999999</c:v>
                </c:pt>
                <c:pt idx="2531">
                  <c:v>-0.7955295</c:v>
                </c:pt>
                <c:pt idx="2532">
                  <c:v>-0.7791072</c:v>
                </c:pt>
                <c:pt idx="2533">
                  <c:v>-0.76094779999999995</c:v>
                </c:pt>
                <c:pt idx="2534">
                  <c:v>-0.74123669999999997</c:v>
                </c:pt>
                <c:pt idx="2535">
                  <c:v>-0.72017089999999995</c:v>
                </c:pt>
                <c:pt idx="2536">
                  <c:v>-0.69795680000000004</c:v>
                </c:pt>
                <c:pt idx="2537">
                  <c:v>-0.67480960000000001</c:v>
                </c:pt>
                <c:pt idx="2538">
                  <c:v>-0.6509511</c:v>
                </c:pt>
                <c:pt idx="2539">
                  <c:v>-0.626606</c:v>
                </c:pt>
                <c:pt idx="2540">
                  <c:v>-0.6020008</c:v>
                </c:pt>
                <c:pt idx="2541">
                  <c:v>-0.57736399999999999</c:v>
                </c:pt>
                <c:pt idx="2542">
                  <c:v>-0.55292589999999997</c:v>
                </c:pt>
                <c:pt idx="2543">
                  <c:v>-0.5289161</c:v>
                </c:pt>
                <c:pt idx="2544">
                  <c:v>-0.50556259999999997</c:v>
                </c:pt>
                <c:pt idx="2545">
                  <c:v>-0.4830914</c:v>
                </c:pt>
                <c:pt idx="2546">
                  <c:v>-0.46172580000000002</c:v>
                </c:pt>
                <c:pt idx="2547">
                  <c:v>-0.4416833</c:v>
                </c:pt>
                <c:pt idx="2548">
                  <c:v>-0.42317300000000002</c:v>
                </c:pt>
                <c:pt idx="2549">
                  <c:v>-0.4063947</c:v>
                </c:pt>
                <c:pt idx="2550">
                  <c:v>-0.391536</c:v>
                </c:pt>
                <c:pt idx="2551">
                  <c:v>-0.37876799999999999</c:v>
                </c:pt>
                <c:pt idx="2552">
                  <c:v>-0.36824230000000002</c:v>
                </c:pt>
                <c:pt idx="2553">
                  <c:v>-0.36008820000000002</c:v>
                </c:pt>
                <c:pt idx="2554">
                  <c:v>-0.35441010000000001</c:v>
                </c:pt>
                <c:pt idx="2555">
                  <c:v>-0.35128500000000001</c:v>
                </c:pt>
                <c:pt idx="2556">
                  <c:v>-0.35076000000000002</c:v>
                </c:pt>
                <c:pt idx="2557">
                  <c:v>-0.35285159999999999</c:v>
                </c:pt>
                <c:pt idx="2558">
                  <c:v>-0.35754550000000002</c:v>
                </c:pt>
                <c:pt idx="2559">
                  <c:v>-0.36479630000000002</c:v>
                </c:pt>
                <c:pt idx="2560">
                  <c:v>-0.37452930000000001</c:v>
                </c:pt>
                <c:pt idx="2561">
                  <c:v>-0.38664169999999998</c:v>
                </c:pt>
                <c:pt idx="2562">
                  <c:v>-0.40100530000000001</c:v>
                </c:pt>
                <c:pt idx="2563">
                  <c:v>-0.41746860000000002</c:v>
                </c:pt>
                <c:pt idx="2564">
                  <c:v>-0.435861</c:v>
                </c:pt>
                <c:pt idx="2565">
                  <c:v>-0.4559954</c:v>
                </c:pt>
                <c:pt idx="2566">
                  <c:v>-0.47767140000000002</c:v>
                </c:pt>
                <c:pt idx="2567">
                  <c:v>-0.50067950000000006</c:v>
                </c:pt>
                <c:pt idx="2568">
                  <c:v>-0.52480340000000003</c:v>
                </c:pt>
                <c:pt idx="2569">
                  <c:v>-0.54982169999999997</c:v>
                </c:pt>
                <c:pt idx="2570">
                  <c:v>-0.5755091</c:v>
                </c:pt>
                <c:pt idx="2571">
                  <c:v>-0.60163849999999996</c:v>
                </c:pt>
                <c:pt idx="2572">
                  <c:v>-0.6279825</c:v>
                </c:pt>
                <c:pt idx="2573">
                  <c:v>-0.65431459999999997</c:v>
                </c:pt>
                <c:pt idx="2574">
                  <c:v>-0.68040959999999995</c:v>
                </c:pt>
                <c:pt idx="2575">
                  <c:v>-0.70604370000000005</c:v>
                </c:pt>
                <c:pt idx="2576">
                  <c:v>-0.73099539999999996</c:v>
                </c:pt>
                <c:pt idx="2577">
                  <c:v>-0.75504649999999995</c:v>
                </c:pt>
                <c:pt idx="2578">
                  <c:v>-0.77798389999999995</c:v>
                </c:pt>
                <c:pt idx="2579">
                  <c:v>-0.79960129999999996</c:v>
                </c:pt>
                <c:pt idx="2580">
                  <c:v>-0.81970229999999999</c:v>
                </c:pt>
                <c:pt idx="2581">
                  <c:v>-0.8381016</c:v>
                </c:pt>
                <c:pt idx="2582">
                  <c:v>-0.85462720000000003</c:v>
                </c:pt>
                <c:pt idx="2583">
                  <c:v>-0.86912460000000002</c:v>
                </c:pt>
                <c:pt idx="2584">
                  <c:v>-0.8814594</c:v>
                </c:pt>
                <c:pt idx="2585">
                  <c:v>-0.89152070000000005</c:v>
                </c:pt>
                <c:pt idx="2586">
                  <c:v>-0.89922279999999999</c:v>
                </c:pt>
                <c:pt idx="2587">
                  <c:v>-0.90450739999999996</c:v>
                </c:pt>
                <c:pt idx="2588">
                  <c:v>-0.9073445</c:v>
                </c:pt>
                <c:pt idx="2589">
                  <c:v>-0.90773309999999996</c:v>
                </c:pt>
                <c:pt idx="2590">
                  <c:v>-0.90570110000000004</c:v>
                </c:pt>
                <c:pt idx="2591">
                  <c:v>-0.90130469999999996</c:v>
                </c:pt>
                <c:pt idx="2592">
                  <c:v>-0.89462680000000006</c:v>
                </c:pt>
                <c:pt idx="2593">
                  <c:v>-0.88577609999999996</c:v>
                </c:pt>
                <c:pt idx="2594">
                  <c:v>-0.8748842</c:v>
                </c:pt>
                <c:pt idx="2595">
                  <c:v>-0.86210180000000003</c:v>
                </c:pt>
                <c:pt idx="2596">
                  <c:v>-0.8475956</c:v>
                </c:pt>
                <c:pt idx="2597">
                  <c:v>-0.83154620000000001</c:v>
                </c:pt>
                <c:pt idx="2598">
                  <c:v>-0.81414470000000005</c:v>
                </c:pt>
                <c:pt idx="2599">
                  <c:v>-0.79558960000000001</c:v>
                </c:pt>
                <c:pt idx="2600">
                  <c:v>-0.77608449999999995</c:v>
                </c:pt>
                <c:pt idx="2601">
                  <c:v>-0.75583739999999999</c:v>
                </c:pt>
                <c:pt idx="2602">
                  <c:v>-0.73505920000000002</c:v>
                </c:pt>
                <c:pt idx="2603">
                  <c:v>-0.71396159999999997</c:v>
                </c:pt>
                <c:pt idx="2604">
                  <c:v>-0.69275569999999997</c:v>
                </c:pt>
                <c:pt idx="2605">
                  <c:v>-0.6716531</c:v>
                </c:pt>
                <c:pt idx="2606">
                  <c:v>-0.65086569999999999</c:v>
                </c:pt>
                <c:pt idx="2607">
                  <c:v>-0.63060329999999998</c:v>
                </c:pt>
                <c:pt idx="2608">
                  <c:v>-0.61107259999999997</c:v>
                </c:pt>
                <c:pt idx="2609">
                  <c:v>-0.59247669999999997</c:v>
                </c:pt>
                <c:pt idx="2610">
                  <c:v>-0.57501360000000001</c:v>
                </c:pt>
                <c:pt idx="2611">
                  <c:v>-0.55887390000000003</c:v>
                </c:pt>
                <c:pt idx="2612">
                  <c:v>-0.54423790000000005</c:v>
                </c:pt>
                <c:pt idx="2613">
                  <c:v>-0.53127460000000004</c:v>
                </c:pt>
                <c:pt idx="2614">
                  <c:v>-0.52013869999999995</c:v>
                </c:pt>
                <c:pt idx="2615">
                  <c:v>-0.51096680000000005</c:v>
                </c:pt>
                <c:pt idx="2616">
                  <c:v>-0.50387490000000001</c:v>
                </c:pt>
                <c:pt idx="2617">
                  <c:v>-0.49895539999999999</c:v>
                </c:pt>
                <c:pt idx="2618">
                  <c:v>-0.4962763</c:v>
                </c:pt>
                <c:pt idx="2619">
                  <c:v>-0.49587870000000001</c:v>
                </c:pt>
                <c:pt idx="2620">
                  <c:v>-0.4977763</c:v>
                </c:pt>
                <c:pt idx="2621">
                  <c:v>-0.50195469999999998</c:v>
                </c:pt>
                <c:pt idx="2622">
                  <c:v>-0.50837200000000005</c:v>
                </c:pt>
                <c:pt idx="2623">
                  <c:v>-0.51695930000000001</c:v>
                </c:pt>
                <c:pt idx="2624">
                  <c:v>-0.52762310000000001</c:v>
                </c:pt>
                <c:pt idx="2625">
                  <c:v>-0.54024669999999997</c:v>
                </c:pt>
                <c:pt idx="2626">
                  <c:v>-0.55469329999999994</c:v>
                </c:pt>
                <c:pt idx="2627">
                  <c:v>-0.57080889999999995</c:v>
                </c:pt>
                <c:pt idx="2628">
                  <c:v>-0.58842499999999998</c:v>
                </c:pt>
                <c:pt idx="2629">
                  <c:v>-0.60736159999999995</c:v>
                </c:pt>
                <c:pt idx="2630">
                  <c:v>-0.62742969999999998</c:v>
                </c:pt>
                <c:pt idx="2631">
                  <c:v>-0.6484335</c:v>
                </c:pt>
                <c:pt idx="2632">
                  <c:v>-0.67017249999999995</c:v>
                </c:pt>
                <c:pt idx="2633">
                  <c:v>-0.69244300000000003</c:v>
                </c:pt>
                <c:pt idx="2634">
                  <c:v>-0.71503969999999994</c:v>
                </c:pt>
                <c:pt idx="2635">
                  <c:v>-0.73775659999999998</c:v>
                </c:pt>
                <c:pt idx="2636">
                  <c:v>-0.76038700000000004</c:v>
                </c:pt>
                <c:pt idx="2637">
                  <c:v>-0.78272450000000005</c:v>
                </c:pt>
                <c:pt idx="2638">
                  <c:v>-0.80456439999999996</c:v>
                </c:pt>
                <c:pt idx="2639">
                  <c:v>-0.82570399999999999</c:v>
                </c:pt>
                <c:pt idx="2640">
                  <c:v>-0.84594460000000005</c:v>
                </c:pt>
                <c:pt idx="2641">
                  <c:v>-0.86509250000000004</c:v>
                </c:pt>
                <c:pt idx="2642">
                  <c:v>-0.88296160000000001</c:v>
                </c:pt>
                <c:pt idx="2643">
                  <c:v>-0.89937460000000002</c:v>
                </c:pt>
                <c:pt idx="2644">
                  <c:v>-0.91416649999999999</c:v>
                </c:pt>
                <c:pt idx="2645">
                  <c:v>-0.92718780000000001</c:v>
                </c:pt>
                <c:pt idx="2646">
                  <c:v>-0.93830740000000001</c:v>
                </c:pt>
                <c:pt idx="2647">
                  <c:v>-0.94741569999999997</c:v>
                </c:pt>
                <c:pt idx="2648">
                  <c:v>-0.95442689999999997</c:v>
                </c:pt>
                <c:pt idx="2649">
                  <c:v>-0.95928029999999997</c:v>
                </c:pt>
                <c:pt idx="2650">
                  <c:v>-0.96194190000000002</c:v>
                </c:pt>
                <c:pt idx="2651">
                  <c:v>-0.96240519999999996</c:v>
                </c:pt>
                <c:pt idx="2652">
                  <c:v>-0.96069090000000001</c:v>
                </c:pt>
                <c:pt idx="2653">
                  <c:v>-0.95684619999999998</c:v>
                </c:pt>
                <c:pt idx="2654">
                  <c:v>-0.95094279999999998</c:v>
                </c:pt>
                <c:pt idx="2655">
                  <c:v>-0.94307510000000006</c:v>
                </c:pt>
                <c:pt idx="2656">
                  <c:v>-0.93335699999999999</c:v>
                </c:pt>
                <c:pt idx="2657">
                  <c:v>-0.9219193</c:v>
                </c:pt>
                <c:pt idx="2658">
                  <c:v>-0.90890649999999995</c:v>
                </c:pt>
                <c:pt idx="2659">
                  <c:v>-0.89447379999999999</c:v>
                </c:pt>
                <c:pt idx="2660">
                  <c:v>-0.87878469999999997</c:v>
                </c:pt>
                <c:pt idx="2661">
                  <c:v>-0.86200869999999996</c:v>
                </c:pt>
                <c:pt idx="2662">
                  <c:v>-0.84431990000000001</c:v>
                </c:pt>
                <c:pt idx="2663">
                  <c:v>-0.82589480000000004</c:v>
                </c:pt>
                <c:pt idx="2664">
                  <c:v>-0.80691139999999995</c:v>
                </c:pt>
                <c:pt idx="2665">
                  <c:v>-0.78754829999999998</c:v>
                </c:pt>
                <c:pt idx="2666">
                  <c:v>-0.76798599999999995</c:v>
                </c:pt>
                <c:pt idx="2667">
                  <c:v>-0.74840589999999996</c:v>
                </c:pt>
                <c:pt idx="2668">
                  <c:v>-0.72899020000000003</c:v>
                </c:pt>
                <c:pt idx="2669">
                  <c:v>-0.70992180000000005</c:v>
                </c:pt>
                <c:pt idx="2670">
                  <c:v>-0.69138390000000005</c:v>
                </c:pt>
                <c:pt idx="2671">
                  <c:v>-0.67355929999999997</c:v>
                </c:pt>
                <c:pt idx="2672">
                  <c:v>-0.65662989999999999</c:v>
                </c:pt>
                <c:pt idx="2673">
                  <c:v>-0.64077569999999995</c:v>
                </c:pt>
                <c:pt idx="2674">
                  <c:v>-0.6261736</c:v>
                </c:pt>
                <c:pt idx="2675">
                  <c:v>-0.61299349999999997</c:v>
                </c:pt>
                <c:pt idx="2676">
                  <c:v>-0.60139469999999995</c:v>
                </c:pt>
                <c:pt idx="2677">
                  <c:v>-0.59152349999999998</c:v>
                </c:pt>
                <c:pt idx="2678">
                  <c:v>-0.58351039999999998</c:v>
                </c:pt>
                <c:pt idx="2679">
                  <c:v>-0.57746739999999996</c:v>
                </c:pt>
                <c:pt idx="2680">
                  <c:v>-0.57348569999999999</c:v>
                </c:pt>
                <c:pt idx="2681">
                  <c:v>-0.5716329</c:v>
                </c:pt>
                <c:pt idx="2682">
                  <c:v>-0.57195099999999999</c:v>
                </c:pt>
                <c:pt idx="2683">
                  <c:v>-0.57445570000000001</c:v>
                </c:pt>
                <c:pt idx="2684">
                  <c:v>-0.57913579999999998</c:v>
                </c:pt>
                <c:pt idx="2685">
                  <c:v>-0.58595390000000003</c:v>
                </c:pt>
                <c:pt idx="2686">
                  <c:v>-0.59484680000000001</c:v>
                </c:pt>
                <c:pt idx="2687">
                  <c:v>-0.60572680000000001</c:v>
                </c:pt>
                <c:pt idx="2688">
                  <c:v>-0.6184849</c:v>
                </c:pt>
                <c:pt idx="2689">
                  <c:v>-0.63299229999999995</c:v>
                </c:pt>
                <c:pt idx="2690">
                  <c:v>-0.64910270000000003</c:v>
                </c:pt>
                <c:pt idx="2691">
                  <c:v>-0.66665490000000005</c:v>
                </c:pt>
                <c:pt idx="2692">
                  <c:v>-0.6854751</c:v>
                </c:pt>
                <c:pt idx="2693">
                  <c:v>-0.70538069999999997</c:v>
                </c:pt>
                <c:pt idx="2694">
                  <c:v>-0.72618260000000001</c:v>
                </c:pt>
                <c:pt idx="2695">
                  <c:v>-0.74768639999999997</c:v>
                </c:pt>
                <c:pt idx="2696">
                  <c:v>-0.76969359999999998</c:v>
                </c:pt>
                <c:pt idx="2697">
                  <c:v>-0.79200190000000004</c:v>
                </c:pt>
                <c:pt idx="2698">
                  <c:v>-0.81440699999999999</c:v>
                </c:pt>
                <c:pt idx="2699">
                  <c:v>-0.83670259999999996</c:v>
                </c:pt>
                <c:pt idx="2700">
                  <c:v>-0.85868169999999999</c:v>
                </c:pt>
                <c:pt idx="2701">
                  <c:v>-0.88013699999999995</c:v>
                </c:pt>
                <c:pt idx="2702">
                  <c:v>-0.90086169999999999</c:v>
                </c:pt>
                <c:pt idx="2703">
                  <c:v>-0.92064900000000005</c:v>
                </c:pt>
                <c:pt idx="2704">
                  <c:v>-0.93929430000000003</c:v>
                </c:pt>
                <c:pt idx="2705">
                  <c:v>-0.95659760000000005</c:v>
                </c:pt>
                <c:pt idx="2706">
                  <c:v>-0.97236690000000003</c:v>
                </c:pt>
                <c:pt idx="2707">
                  <c:v>-0.98642019999999997</c:v>
                </c:pt>
                <c:pt idx="2708">
                  <c:v>-0.99858780000000003</c:v>
                </c:pt>
                <c:pt idx="2709">
                  <c:v>-1.008715</c:v>
                </c:pt>
                <c:pt idx="2710">
                  <c:v>-1.016664</c:v>
                </c:pt>
                <c:pt idx="2711">
                  <c:v>-1.0223230000000001</c:v>
                </c:pt>
                <c:pt idx="2712">
                  <c:v>-1.0256019999999999</c:v>
                </c:pt>
                <c:pt idx="2713">
                  <c:v>-1.02644</c:v>
                </c:pt>
                <c:pt idx="2714">
                  <c:v>-1.0248079999999999</c:v>
                </c:pt>
                <c:pt idx="2715">
                  <c:v>-1.020702</c:v>
                </c:pt>
                <c:pt idx="2716">
                  <c:v>-1.0141519999999999</c:v>
                </c:pt>
                <c:pt idx="2717">
                  <c:v>-1.0052190000000001</c:v>
                </c:pt>
                <c:pt idx="2718">
                  <c:v>-0.99398869999999995</c:v>
                </c:pt>
                <c:pt idx="2719">
                  <c:v>-0.98057810000000001</c:v>
                </c:pt>
                <c:pt idx="2720">
                  <c:v>-0.96512640000000005</c:v>
                </c:pt>
                <c:pt idx="2721">
                  <c:v>-0.94779559999999996</c:v>
                </c:pt>
                <c:pt idx="2722">
                  <c:v>-0.92876550000000002</c:v>
                </c:pt>
                <c:pt idx="2723">
                  <c:v>-0.9082306</c:v>
                </c:pt>
                <c:pt idx="2724">
                  <c:v>-0.88639599999999996</c:v>
                </c:pt>
                <c:pt idx="2725">
                  <c:v>-0.8634752</c:v>
                </c:pt>
                <c:pt idx="2726">
                  <c:v>-0.83968799999999999</c:v>
                </c:pt>
                <c:pt idx="2727">
                  <c:v>-0.81525840000000005</c:v>
                </c:pt>
                <c:pt idx="2728">
                  <c:v>-0.79041320000000004</c:v>
                </c:pt>
                <c:pt idx="2729">
                  <c:v>-0.76538010000000001</c:v>
                </c:pt>
                <c:pt idx="2730">
                  <c:v>-0.74038579999999998</c:v>
                </c:pt>
                <c:pt idx="2731">
                  <c:v>-0.71565610000000002</c:v>
                </c:pt>
                <c:pt idx="2732">
                  <c:v>-0.69141529999999995</c:v>
                </c:pt>
                <c:pt idx="2733">
                  <c:v>-0.66788550000000002</c:v>
                </c:pt>
                <c:pt idx="2734">
                  <c:v>-0.64528529999999995</c:v>
                </c:pt>
                <c:pt idx="2735">
                  <c:v>-0.62382720000000003</c:v>
                </c:pt>
                <c:pt idx="2736">
                  <c:v>-0.60371520000000001</c:v>
                </c:pt>
                <c:pt idx="2737">
                  <c:v>-0.58514319999999997</c:v>
                </c:pt>
                <c:pt idx="2738">
                  <c:v>-0.56829289999999999</c:v>
                </c:pt>
                <c:pt idx="2739">
                  <c:v>-0.55333149999999998</c:v>
                </c:pt>
                <c:pt idx="2740">
                  <c:v>-0.54040829999999995</c:v>
                </c:pt>
                <c:pt idx="2741">
                  <c:v>-0.52965090000000004</c:v>
                </c:pt>
                <c:pt idx="2742">
                  <c:v>-0.52116180000000001</c:v>
                </c:pt>
                <c:pt idx="2743">
                  <c:v>-0.51501699999999995</c:v>
                </c:pt>
                <c:pt idx="2744">
                  <c:v>-0.51126450000000001</c:v>
                </c:pt>
                <c:pt idx="2745">
                  <c:v>-0.50992329999999997</c:v>
                </c:pt>
                <c:pt idx="2746">
                  <c:v>-0.51098279999999996</c:v>
                </c:pt>
                <c:pt idx="2747">
                  <c:v>-0.51440359999999996</c:v>
                </c:pt>
                <c:pt idx="2748">
                  <c:v>-0.52011879999999999</c:v>
                </c:pt>
                <c:pt idx="2749">
                  <c:v>-0.52803560000000005</c:v>
                </c:pt>
                <c:pt idx="2750">
                  <c:v>-0.53803809999999996</c:v>
                </c:pt>
                <c:pt idx="2751">
                  <c:v>-0.54998950000000002</c:v>
                </c:pt>
                <c:pt idx="2752">
                  <c:v>-0.5637356</c:v>
                </c:pt>
                <c:pt idx="2753">
                  <c:v>-0.57910830000000002</c:v>
                </c:pt>
                <c:pt idx="2754">
                  <c:v>-0.59592880000000004</c:v>
                </c:pt>
                <c:pt idx="2755">
                  <c:v>-0.6140099</c:v>
                </c:pt>
                <c:pt idx="2756">
                  <c:v>-0.63315869999999996</c:v>
                </c:pt>
                <c:pt idx="2757">
                  <c:v>-0.65317749999999997</c:v>
                </c:pt>
                <c:pt idx="2758">
                  <c:v>-0.67386500000000005</c:v>
                </c:pt>
                <c:pt idx="2759">
                  <c:v>-0.69501769999999996</c:v>
                </c:pt>
                <c:pt idx="2760">
                  <c:v>-0.71643129999999999</c:v>
                </c:pt>
                <c:pt idx="2761">
                  <c:v>-0.7379019</c:v>
                </c:pt>
                <c:pt idx="2762">
                  <c:v>-0.75922599999999996</c:v>
                </c:pt>
                <c:pt idx="2763">
                  <c:v>-0.7801998</c:v>
                </c:pt>
                <c:pt idx="2764">
                  <c:v>-0.80062029999999995</c:v>
                </c:pt>
                <c:pt idx="2765">
                  <c:v>-0.82028710000000005</c:v>
                </c:pt>
                <c:pt idx="2766">
                  <c:v>-0.83900390000000002</c:v>
                </c:pt>
                <c:pt idx="2767">
                  <c:v>-0.8565796</c:v>
                </c:pt>
                <c:pt idx="2768">
                  <c:v>-0.87282979999999999</c:v>
                </c:pt>
                <c:pt idx="2769">
                  <c:v>-0.88757819999999998</c:v>
                </c:pt>
                <c:pt idx="2770">
                  <c:v>-0.90065949999999995</c:v>
                </c:pt>
                <c:pt idx="2771">
                  <c:v>-0.91192309999999999</c:v>
                </c:pt>
                <c:pt idx="2772">
                  <c:v>-0.92123540000000004</c:v>
                </c:pt>
                <c:pt idx="2773">
                  <c:v>-0.92848269999999999</c:v>
                </c:pt>
                <c:pt idx="2774">
                  <c:v>-0.93357299999999999</c:v>
                </c:pt>
                <c:pt idx="2775">
                  <c:v>-0.93643799999999999</c:v>
                </c:pt>
                <c:pt idx="2776">
                  <c:v>-0.93703440000000005</c:v>
                </c:pt>
                <c:pt idx="2777">
                  <c:v>-0.93534519999999999</c:v>
                </c:pt>
                <c:pt idx="2778">
                  <c:v>-0.93138019999999999</c:v>
                </c:pt>
                <c:pt idx="2779">
                  <c:v>-0.925176</c:v>
                </c:pt>
                <c:pt idx="2780">
                  <c:v>-0.91679489999999997</c:v>
                </c:pt>
                <c:pt idx="2781">
                  <c:v>-0.90632460000000004</c:v>
                </c:pt>
                <c:pt idx="2782">
                  <c:v>-0.89387620000000001</c:v>
                </c:pt>
                <c:pt idx="2783">
                  <c:v>-0.87958219999999998</c:v>
                </c:pt>
                <c:pt idx="2784">
                  <c:v>-0.86359330000000001</c:v>
                </c:pt>
                <c:pt idx="2785">
                  <c:v>-0.84607639999999995</c:v>
                </c:pt>
                <c:pt idx="2786">
                  <c:v>-0.82721140000000004</c:v>
                </c:pt>
                <c:pt idx="2787">
                  <c:v>-0.80718970000000001</c:v>
                </c:pt>
                <c:pt idx="2788">
                  <c:v>-0.78621180000000002</c:v>
                </c:pt>
                <c:pt idx="2789">
                  <c:v>-0.76448439999999995</c:v>
                </c:pt>
                <c:pt idx="2790">
                  <c:v>-0.7422185</c:v>
                </c:pt>
                <c:pt idx="2791">
                  <c:v>-0.71962749999999998</c:v>
                </c:pt>
                <c:pt idx="2792">
                  <c:v>-0.69692710000000002</c:v>
                </c:pt>
                <c:pt idx="2793">
                  <c:v>-0.67433399999999999</c:v>
                </c:pt>
                <c:pt idx="2794">
                  <c:v>-0.65206520000000001</c:v>
                </c:pt>
                <c:pt idx="2795">
                  <c:v>-0.6303358</c:v>
                </c:pt>
                <c:pt idx="2796">
                  <c:v>-0.60935729999999999</c:v>
                </c:pt>
                <c:pt idx="2797">
                  <c:v>-0.58933709999999995</c:v>
                </c:pt>
                <c:pt idx="2798">
                  <c:v>-0.57047760000000003</c:v>
                </c:pt>
                <c:pt idx="2799">
                  <c:v>-0.55297499999999999</c:v>
                </c:pt>
                <c:pt idx="2800">
                  <c:v>-0.53701659999999996</c:v>
                </c:pt>
                <c:pt idx="2801">
                  <c:v>-0.52277810000000002</c:v>
                </c:pt>
                <c:pt idx="2802">
                  <c:v>-0.51042050000000005</c:v>
                </c:pt>
                <c:pt idx="2803">
                  <c:v>-0.50008810000000004</c:v>
                </c:pt>
                <c:pt idx="2804">
                  <c:v>-0.4919056</c:v>
                </c:pt>
                <c:pt idx="2805">
                  <c:v>-0.48597600000000002</c:v>
                </c:pt>
                <c:pt idx="2806">
                  <c:v>-0.48237809999999998</c:v>
                </c:pt>
                <c:pt idx="2807">
                  <c:v>-0.48116419999999999</c:v>
                </c:pt>
                <c:pt idx="2808">
                  <c:v>-0.48235889999999998</c:v>
                </c:pt>
                <c:pt idx="2809">
                  <c:v>-0.48595899999999997</c:v>
                </c:pt>
                <c:pt idx="2810">
                  <c:v>-0.4919328</c:v>
                </c:pt>
                <c:pt idx="2811">
                  <c:v>-0.50022089999999997</c:v>
                </c:pt>
                <c:pt idx="2812">
                  <c:v>-0.5107372</c:v>
                </c:pt>
                <c:pt idx="2813">
                  <c:v>-0.52337100000000003</c:v>
                </c:pt>
                <c:pt idx="2814">
                  <c:v>-0.5379893</c:v>
                </c:pt>
                <c:pt idx="2815">
                  <c:v>-0.5544403</c:v>
                </c:pt>
                <c:pt idx="2816">
                  <c:v>-0.57255540000000005</c:v>
                </c:pt>
                <c:pt idx="2817">
                  <c:v>-0.59215249999999997</c:v>
                </c:pt>
                <c:pt idx="2818">
                  <c:v>-0.61303850000000004</c:v>
                </c:pt>
                <c:pt idx="2819">
                  <c:v>-0.63501339999999995</c:v>
                </c:pt>
                <c:pt idx="2820">
                  <c:v>-0.65787269999999998</c:v>
                </c:pt>
                <c:pt idx="2821">
                  <c:v>-0.68140900000000004</c:v>
                </c:pt>
                <c:pt idx="2822">
                  <c:v>-0.7054125</c:v>
                </c:pt>
                <c:pt idx="2823">
                  <c:v>-0.72967150000000003</c:v>
                </c:pt>
                <c:pt idx="2824">
                  <c:v>-0.75397289999999995</c:v>
                </c:pt>
                <c:pt idx="2825">
                  <c:v>-0.77810389999999996</c:v>
                </c:pt>
                <c:pt idx="2826">
                  <c:v>-0.80185260000000003</c:v>
                </c:pt>
                <c:pt idx="2827">
                  <c:v>-0.82500779999999996</c:v>
                </c:pt>
                <c:pt idx="2828">
                  <c:v>-0.84735959999999999</c:v>
                </c:pt>
                <c:pt idx="2829">
                  <c:v>-0.868699</c:v>
                </c:pt>
                <c:pt idx="2830">
                  <c:v>-0.88882050000000001</c:v>
                </c:pt>
                <c:pt idx="2831">
                  <c:v>-0.90752509999999997</c:v>
                </c:pt>
                <c:pt idx="2832">
                  <c:v>-0.92462290000000003</c:v>
                </c:pt>
                <c:pt idx="2833">
                  <c:v>-0.93993530000000003</c:v>
                </c:pt>
                <c:pt idx="2834">
                  <c:v>-0.95329810000000004</c:v>
                </c:pt>
                <c:pt idx="2835">
                  <c:v>-0.96456430000000004</c:v>
                </c:pt>
                <c:pt idx="2836">
                  <c:v>-0.97360740000000001</c:v>
                </c:pt>
                <c:pt idx="2837">
                  <c:v>-0.98032549999999996</c:v>
                </c:pt>
                <c:pt idx="2838">
                  <c:v>-0.9846435</c:v>
                </c:pt>
                <c:pt idx="2839">
                  <c:v>-0.98651480000000003</c:v>
                </c:pt>
                <c:pt idx="2840">
                  <c:v>-0.98592190000000002</c:v>
                </c:pt>
                <c:pt idx="2841">
                  <c:v>-0.98287729999999995</c:v>
                </c:pt>
                <c:pt idx="2842">
                  <c:v>-0.97742289999999998</c:v>
                </c:pt>
                <c:pt idx="2843">
                  <c:v>-0.96962890000000002</c:v>
                </c:pt>
                <c:pt idx="2844">
                  <c:v>-0.95959179999999999</c:v>
                </c:pt>
                <c:pt idx="2845">
                  <c:v>-0.94743200000000005</c:v>
                </c:pt>
                <c:pt idx="2846">
                  <c:v>-0.93329130000000005</c:v>
                </c:pt>
                <c:pt idx="2847">
                  <c:v>-0.91732950000000002</c:v>
                </c:pt>
                <c:pt idx="2848">
                  <c:v>-0.89972189999999996</c:v>
                </c:pt>
                <c:pt idx="2849">
                  <c:v>-0.88065470000000001</c:v>
                </c:pt>
                <c:pt idx="2850">
                  <c:v>-0.8603227</c:v>
                </c:pt>
                <c:pt idx="2851">
                  <c:v>-0.83892719999999998</c:v>
                </c:pt>
                <c:pt idx="2852">
                  <c:v>-0.81667489999999998</c:v>
                </c:pt>
                <c:pt idx="2853">
                  <c:v>-0.79377620000000004</c:v>
                </c:pt>
                <c:pt idx="2854">
                  <c:v>-0.7704434</c:v>
                </c:pt>
                <c:pt idx="2855">
                  <c:v>-0.74688949999999998</c:v>
                </c:pt>
                <c:pt idx="2856">
                  <c:v>-0.72332730000000001</c:v>
                </c:pt>
                <c:pt idx="2857">
                  <c:v>-0.69996939999999996</c:v>
                </c:pt>
                <c:pt idx="2858">
                  <c:v>-0.67702810000000002</c:v>
                </c:pt>
                <c:pt idx="2859">
                  <c:v>-0.65471440000000003</c:v>
                </c:pt>
                <c:pt idx="2860">
                  <c:v>-0.63323669999999999</c:v>
                </c:pt>
                <c:pt idx="2861">
                  <c:v>-0.61279819999999996</c:v>
                </c:pt>
                <c:pt idx="2862">
                  <c:v>-0.5935954</c:v>
                </c:pt>
                <c:pt idx="2863">
                  <c:v>-0.5758162</c:v>
                </c:pt>
                <c:pt idx="2864">
                  <c:v>-0.55963759999999996</c:v>
                </c:pt>
                <c:pt idx="2865">
                  <c:v>-0.54522329999999997</c:v>
                </c:pt>
                <c:pt idx="2866">
                  <c:v>-0.53271919999999995</c:v>
                </c:pt>
                <c:pt idx="2867">
                  <c:v>-0.52225140000000003</c:v>
                </c:pt>
                <c:pt idx="2868">
                  <c:v>-0.51392260000000001</c:v>
                </c:pt>
                <c:pt idx="2869">
                  <c:v>-0.5078106</c:v>
                </c:pt>
                <c:pt idx="2870">
                  <c:v>-0.50396629999999998</c:v>
                </c:pt>
                <c:pt idx="2871">
                  <c:v>-0.50241230000000003</c:v>
                </c:pt>
                <c:pt idx="2872">
                  <c:v>-0.50314239999999999</c:v>
                </c:pt>
                <c:pt idx="2873">
                  <c:v>-0.50612210000000002</c:v>
                </c:pt>
                <c:pt idx="2874">
                  <c:v>-0.51128890000000005</c:v>
                </c:pt>
                <c:pt idx="2875">
                  <c:v>-0.51855419999999997</c:v>
                </c:pt>
                <c:pt idx="2876">
                  <c:v>-0.52780510000000003</c:v>
                </c:pt>
                <c:pt idx="2877">
                  <c:v>-0.5389062</c:v>
                </c:pt>
                <c:pt idx="2878">
                  <c:v>-0.55170330000000001</c:v>
                </c:pt>
                <c:pt idx="2879">
                  <c:v>-0.56602629999999998</c:v>
                </c:pt>
                <c:pt idx="2880">
                  <c:v>-0.58169349999999997</c:v>
                </c:pt>
                <c:pt idx="2881">
                  <c:v>-0.59851270000000001</c:v>
                </c:pt>
                <c:pt idx="2882">
                  <c:v>-0.61628369999999999</c:v>
                </c:pt>
                <c:pt idx="2883">
                  <c:v>-0.63479989999999997</c:v>
                </c:pt>
                <c:pt idx="2884">
                  <c:v>-0.6538503</c:v>
                </c:pt>
                <c:pt idx="2885">
                  <c:v>-0.6732224</c:v>
                </c:pt>
                <c:pt idx="2886">
                  <c:v>-0.69270290000000001</c:v>
                </c:pt>
                <c:pt idx="2887">
                  <c:v>-0.71207759999999998</c:v>
                </c:pt>
                <c:pt idx="2888">
                  <c:v>-0.73113209999999995</c:v>
                </c:pt>
                <c:pt idx="2889">
                  <c:v>-0.74965210000000004</c:v>
                </c:pt>
                <c:pt idx="2890">
                  <c:v>-0.76742569999999999</c:v>
                </c:pt>
                <c:pt idx="2891">
                  <c:v>-0.78424439999999995</c:v>
                </c:pt>
                <c:pt idx="2892">
                  <c:v>-0.79990499999999998</c:v>
                </c:pt>
                <c:pt idx="2893">
                  <c:v>-0.8142102</c:v>
                </c:pt>
                <c:pt idx="2894">
                  <c:v>-0.82697129999999996</c:v>
                </c:pt>
                <c:pt idx="2895">
                  <c:v>-0.83801049999999999</c:v>
                </c:pt>
                <c:pt idx="2896">
                  <c:v>-0.84716460000000005</c:v>
                </c:pt>
                <c:pt idx="2897">
                  <c:v>-0.85428890000000002</c:v>
                </c:pt>
                <c:pt idx="2898">
                  <c:v>-0.85926020000000003</c:v>
                </c:pt>
                <c:pt idx="2899">
                  <c:v>-0.86197900000000005</c:v>
                </c:pt>
                <c:pt idx="2900">
                  <c:v>-0.86237209999999997</c:v>
                </c:pt>
                <c:pt idx="2901">
                  <c:v>-0.86039469999999996</c:v>
                </c:pt>
                <c:pt idx="2902">
                  <c:v>-0.85603169999999995</c:v>
                </c:pt>
                <c:pt idx="2903">
                  <c:v>-0.84929790000000005</c:v>
                </c:pt>
                <c:pt idx="2904">
                  <c:v>-0.84023760000000003</c:v>
                </c:pt>
                <c:pt idx="2905">
                  <c:v>-0.82892319999999997</c:v>
                </c:pt>
                <c:pt idx="2906">
                  <c:v>-0.81545389999999995</c:v>
                </c:pt>
                <c:pt idx="2907">
                  <c:v>-0.79995309999999997</c:v>
                </c:pt>
                <c:pt idx="2908">
                  <c:v>-0.78256550000000002</c:v>
                </c:pt>
                <c:pt idx="2909">
                  <c:v>-0.76345289999999999</c:v>
                </c:pt>
                <c:pt idx="2910">
                  <c:v>-0.74279119999999998</c:v>
                </c:pt>
                <c:pt idx="2911">
                  <c:v>-0.72076779999999996</c:v>
                </c:pt>
                <c:pt idx="2912">
                  <c:v>-0.6975789</c:v>
                </c:pt>
                <c:pt idx="2913">
                  <c:v>-0.67342650000000004</c:v>
                </c:pt>
                <c:pt idx="2914">
                  <c:v>-0.64851579999999998</c:v>
                </c:pt>
                <c:pt idx="2915">
                  <c:v>-0.62305270000000001</c:v>
                </c:pt>
                <c:pt idx="2916">
                  <c:v>-0.59724310000000003</c:v>
                </c:pt>
                <c:pt idx="2917">
                  <c:v>-0.57129249999999998</c:v>
                </c:pt>
                <c:pt idx="2918">
                  <c:v>-0.54540619999999995</c:v>
                </c:pt>
                <c:pt idx="2919">
                  <c:v>-0.51978849999999999</c:v>
                </c:pt>
                <c:pt idx="2920">
                  <c:v>-0.49464259999999999</c:v>
                </c:pt>
                <c:pt idx="2921">
                  <c:v>-0.47016829999999998</c:v>
                </c:pt>
                <c:pt idx="2922">
                  <c:v>-0.44656190000000001</c:v>
                </c:pt>
                <c:pt idx="2923">
                  <c:v>-0.42401620000000001</c:v>
                </c:pt>
                <c:pt idx="2924">
                  <c:v>-0.40271899999999999</c:v>
                </c:pt>
                <c:pt idx="2925">
                  <c:v>-0.38285079999999999</c:v>
                </c:pt>
                <c:pt idx="2926">
                  <c:v>-0.36458230000000003</c:v>
                </c:pt>
                <c:pt idx="2927">
                  <c:v>-0.3480723</c:v>
                </c:pt>
                <c:pt idx="2928">
                  <c:v>-0.33346480000000001</c:v>
                </c:pt>
                <c:pt idx="2929">
                  <c:v>-0.32088610000000001</c:v>
                </c:pt>
                <c:pt idx="2930">
                  <c:v>-0.3104421</c:v>
                </c:pt>
                <c:pt idx="2931">
                  <c:v>-0.30221629999999999</c:v>
                </c:pt>
                <c:pt idx="2932">
                  <c:v>-0.29626720000000001</c:v>
                </c:pt>
                <c:pt idx="2933">
                  <c:v>-0.29262700000000003</c:v>
                </c:pt>
                <c:pt idx="2934">
                  <c:v>-0.29130109999999998</c:v>
                </c:pt>
                <c:pt idx="2935">
                  <c:v>-0.29226780000000002</c:v>
                </c:pt>
                <c:pt idx="2936">
                  <c:v>-0.29547889999999999</c:v>
                </c:pt>
                <c:pt idx="2937">
                  <c:v>-0.30086030000000002</c:v>
                </c:pt>
                <c:pt idx="2938">
                  <c:v>-0.30831449999999999</c:v>
                </c:pt>
                <c:pt idx="2939">
                  <c:v>-0.31772260000000002</c:v>
                </c:pt>
                <c:pt idx="2940">
                  <c:v>-0.32894770000000001</c:v>
                </c:pt>
                <c:pt idx="2941">
                  <c:v>-0.34183639999999998</c:v>
                </c:pt>
                <c:pt idx="2942">
                  <c:v>-0.35622189999999998</c:v>
                </c:pt>
                <c:pt idx="2943">
                  <c:v>-0.3719266</c:v>
                </c:pt>
                <c:pt idx="2944">
                  <c:v>-0.38876569999999999</c:v>
                </c:pt>
                <c:pt idx="2945">
                  <c:v>-0.4065492</c:v>
                </c:pt>
                <c:pt idx="2946">
                  <c:v>-0.4250835</c:v>
                </c:pt>
                <c:pt idx="2947">
                  <c:v>-0.44417230000000002</c:v>
                </c:pt>
                <c:pt idx="2948">
                  <c:v>-0.46361780000000002</c:v>
                </c:pt>
                <c:pt idx="2949">
                  <c:v>-0.48322100000000001</c:v>
                </c:pt>
                <c:pt idx="2950">
                  <c:v>-0.50278279999999997</c:v>
                </c:pt>
                <c:pt idx="2951">
                  <c:v>-0.52210460000000003</c:v>
                </c:pt>
                <c:pt idx="2952">
                  <c:v>-0.54098889999999999</c:v>
                </c:pt>
                <c:pt idx="2953">
                  <c:v>-0.55923920000000005</c:v>
                </c:pt>
                <c:pt idx="2954">
                  <c:v>-0.57666019999999996</c:v>
                </c:pt>
                <c:pt idx="2955">
                  <c:v>-0.59305940000000001</c:v>
                </c:pt>
                <c:pt idx="2956">
                  <c:v>-0.60824800000000001</c:v>
                </c:pt>
                <c:pt idx="2957">
                  <c:v>-0.62204309999999996</c:v>
                </c:pt>
                <c:pt idx="2958">
                  <c:v>-0.63426850000000001</c:v>
                </c:pt>
                <c:pt idx="2959">
                  <c:v>-0.64475700000000002</c:v>
                </c:pt>
                <c:pt idx="2960">
                  <c:v>-0.65335310000000002</c:v>
                </c:pt>
                <c:pt idx="2961">
                  <c:v>-0.65991599999999995</c:v>
                </c:pt>
                <c:pt idx="2962">
                  <c:v>-0.66432190000000002</c:v>
                </c:pt>
                <c:pt idx="2963">
                  <c:v>-0.66646669999999997</c:v>
                </c:pt>
                <c:pt idx="2964">
                  <c:v>-0.66626940000000001</c:v>
                </c:pt>
                <c:pt idx="2965">
                  <c:v>-0.66367379999999998</c:v>
                </c:pt>
                <c:pt idx="2966">
                  <c:v>-0.65865050000000003</c:v>
                </c:pt>
                <c:pt idx="2967">
                  <c:v>-0.6511981</c:v>
                </c:pt>
                <c:pt idx="2968">
                  <c:v>-0.64134360000000001</c:v>
                </c:pt>
                <c:pt idx="2969">
                  <c:v>-0.62914219999999998</c:v>
                </c:pt>
                <c:pt idx="2970">
                  <c:v>-0.61467660000000002</c:v>
                </c:pt>
                <c:pt idx="2971">
                  <c:v>-0.59805600000000003</c:v>
                </c:pt>
                <c:pt idx="2972">
                  <c:v>-0.57941379999999998</c:v>
                </c:pt>
                <c:pt idx="2973">
                  <c:v>-0.55890450000000003</c:v>
                </c:pt>
                <c:pt idx="2974">
                  <c:v>-0.53670180000000001</c:v>
                </c:pt>
                <c:pt idx="2975">
                  <c:v>-0.51299470000000003</c:v>
                </c:pt>
                <c:pt idx="2976">
                  <c:v>-0.48798520000000001</c:v>
                </c:pt>
                <c:pt idx="2977">
                  <c:v>-0.46188610000000002</c:v>
                </c:pt>
                <c:pt idx="2978">
                  <c:v>-0.43491970000000002</c:v>
                </c:pt>
                <c:pt idx="2979">
                  <c:v>-0.4073157</c:v>
                </c:pt>
                <c:pt idx="2980">
                  <c:v>-0.37930849999999999</c:v>
                </c:pt>
                <c:pt idx="2981">
                  <c:v>-0.3511359</c:v>
                </c:pt>
                <c:pt idx="2982">
                  <c:v>-0.32303850000000001</c:v>
                </c:pt>
                <c:pt idx="2983">
                  <c:v>-0.29525750000000001</c:v>
                </c:pt>
                <c:pt idx="2984">
                  <c:v>-0.2680341</c:v>
                </c:pt>
                <c:pt idx="2985">
                  <c:v>-0.2416074</c:v>
                </c:pt>
                <c:pt idx="2986">
                  <c:v>-0.21621270000000001</c:v>
                </c:pt>
                <c:pt idx="2987">
                  <c:v>-0.19207940000000001</c:v>
                </c:pt>
                <c:pt idx="2988">
                  <c:v>-0.16942769999999999</c:v>
                </c:pt>
                <c:pt idx="2989">
                  <c:v>-0.14846529999999999</c:v>
                </c:pt>
                <c:pt idx="2990">
                  <c:v>-0.1293842</c:v>
                </c:pt>
                <c:pt idx="2991">
                  <c:v>-0.1123577</c:v>
                </c:pt>
                <c:pt idx="2992">
                  <c:v>-9.753597E-2</c:v>
                </c:pt>
                <c:pt idx="2993">
                  <c:v>-8.5044270000000005E-2</c:v>
                </c:pt>
                <c:pt idx="2994">
                  <c:v>-7.4980190000000002E-2</c:v>
                </c:pt>
                <c:pt idx="2995">
                  <c:v>-6.7411680000000002E-2</c:v>
                </c:pt>
                <c:pt idx="2996">
                  <c:v>-6.2375529999999998E-2</c:v>
                </c:pt>
                <c:pt idx="2997">
                  <c:v>-5.9877229999999997E-2</c:v>
                </c:pt>
                <c:pt idx="2998">
                  <c:v>-5.9891380000000001E-2</c:v>
                </c:pt>
                <c:pt idx="2999">
                  <c:v>-6.2362750000000002E-2</c:v>
                </c:pt>
                <c:pt idx="3000">
                  <c:v>-6.7208000000000004E-2</c:v>
                </c:pt>
                <c:pt idx="3001">
                  <c:v>-7.4317939999999999E-2</c:v>
                </c:pt>
                <c:pt idx="3002">
                  <c:v>-8.3559949999999994E-2</c:v>
                </c:pt>
                <c:pt idx="3003">
                  <c:v>-9.4781050000000006E-2</c:v>
                </c:pt>
                <c:pt idx="3004">
                  <c:v>-0.1078114</c:v>
                </c:pt>
                <c:pt idx="3005">
                  <c:v>-0.12246750000000001</c:v>
                </c:pt>
                <c:pt idx="3006">
                  <c:v>-0.13855490000000001</c:v>
                </c:pt>
                <c:pt idx="3007">
                  <c:v>-0.1558717</c:v>
                </c:pt>
                <c:pt idx="3008">
                  <c:v>-0.17421139999999999</c:v>
                </c:pt>
                <c:pt idx="3009">
                  <c:v>-0.19336400000000001</c:v>
                </c:pt>
                <c:pt idx="3010">
                  <c:v>-0.213117</c:v>
                </c:pt>
                <c:pt idx="3011">
                  <c:v>-0.23325660000000001</c:v>
                </c:pt>
                <c:pt idx="3012">
                  <c:v>-0.2535694</c:v>
                </c:pt>
                <c:pt idx="3013">
                  <c:v>-0.27384340000000001</c:v>
                </c:pt>
                <c:pt idx="3014">
                  <c:v>-0.29386780000000001</c:v>
                </c:pt>
                <c:pt idx="3015">
                  <c:v>-0.31343310000000002</c:v>
                </c:pt>
                <c:pt idx="3016">
                  <c:v>-0.33233289999999999</c:v>
                </c:pt>
                <c:pt idx="3017">
                  <c:v>-0.35036430000000002</c:v>
                </c:pt>
                <c:pt idx="3018">
                  <c:v>-0.36732969999999998</c:v>
                </c:pt>
                <c:pt idx="3019">
                  <c:v>-0.38303870000000001</c:v>
                </c:pt>
                <c:pt idx="3020">
                  <c:v>-0.39731030000000001</c:v>
                </c:pt>
                <c:pt idx="3021">
                  <c:v>-0.40997620000000001</c:v>
                </c:pt>
                <c:pt idx="3022">
                  <c:v>-0.42088199999999998</c:v>
                </c:pt>
                <c:pt idx="3023">
                  <c:v>-0.42989100000000002</c:v>
                </c:pt>
                <c:pt idx="3024">
                  <c:v>-0.43688709999999997</c:v>
                </c:pt>
                <c:pt idx="3025">
                  <c:v>-0.44177759999999999</c:v>
                </c:pt>
                <c:pt idx="3026">
                  <c:v>-0.44449460000000002</c:v>
                </c:pt>
                <c:pt idx="3027">
                  <c:v>-0.44499620000000001</c:v>
                </c:pt>
                <c:pt idx="3028">
                  <c:v>-0.44326719999999997</c:v>
                </c:pt>
                <c:pt idx="3029">
                  <c:v>-0.43931910000000002</c:v>
                </c:pt>
                <c:pt idx="3030">
                  <c:v>-0.43318990000000002</c:v>
                </c:pt>
                <c:pt idx="3031">
                  <c:v>-0.42494300000000002</c:v>
                </c:pt>
                <c:pt idx="3032">
                  <c:v>-0.41466550000000002</c:v>
                </c:pt>
                <c:pt idx="3033">
                  <c:v>-0.4024665</c:v>
                </c:pt>
                <c:pt idx="3034">
                  <c:v>-0.38847470000000001</c:v>
                </c:pt>
                <c:pt idx="3035">
                  <c:v>-0.37283579999999999</c:v>
                </c:pt>
                <c:pt idx="3036">
                  <c:v>-0.35570960000000001</c:v>
                </c:pt>
                <c:pt idx="3037">
                  <c:v>-0.33726640000000002</c:v>
                </c:pt>
                <c:pt idx="3038">
                  <c:v>-0.31768540000000001</c:v>
                </c:pt>
                <c:pt idx="3039">
                  <c:v>-0.29715320000000001</c:v>
                </c:pt>
                <c:pt idx="3040">
                  <c:v>-0.2758621</c:v>
                </c:pt>
                <c:pt idx="3041">
                  <c:v>-0.25400869999999998</c:v>
                </c:pt>
                <c:pt idx="3042">
                  <c:v>-0.2317922</c:v>
                </c:pt>
                <c:pt idx="3043">
                  <c:v>-0.2094134</c:v>
                </c:pt>
                <c:pt idx="3044">
                  <c:v>-0.1870744</c:v>
                </c:pt>
                <c:pt idx="3045">
                  <c:v>-0.16497829999999999</c:v>
                </c:pt>
                <c:pt idx="3046">
                  <c:v>-0.14332900000000001</c:v>
                </c:pt>
                <c:pt idx="3047">
                  <c:v>-0.1223298</c:v>
                </c:pt>
                <c:pt idx="3048">
                  <c:v>-0.1021816</c:v>
                </c:pt>
                <c:pt idx="3049">
                  <c:v>-8.3082059999999999E-2</c:v>
                </c:pt>
                <c:pt idx="3050">
                  <c:v>-6.5224950000000004E-2</c:v>
                </c:pt>
                <c:pt idx="3051">
                  <c:v>-4.8798099999999997E-2</c:v>
                </c:pt>
                <c:pt idx="3052">
                  <c:v>-3.3980789999999997E-2</c:v>
                </c:pt>
                <c:pt idx="3053">
                  <c:v>-2.0940650000000002E-2</c:v>
                </c:pt>
                <c:pt idx="3054">
                  <c:v>-9.8304359999999997E-3</c:v>
                </c:pt>
                <c:pt idx="3055">
                  <c:v>-7.8461839999999998E-4</c:v>
                </c:pt>
                <c:pt idx="3056">
                  <c:v>6.0835990000000003E-3</c:v>
                </c:pt>
                <c:pt idx="3057">
                  <c:v>1.0684580000000001E-2</c:v>
                </c:pt>
                <c:pt idx="3058">
                  <c:v>1.295436E-2</c:v>
                </c:pt>
                <c:pt idx="3059">
                  <c:v>1.2856670000000001E-2</c:v>
                </c:pt>
                <c:pt idx="3060">
                  <c:v>1.0384040000000001E-2</c:v>
                </c:pt>
                <c:pt idx="3061">
                  <c:v>5.557935E-3</c:v>
                </c:pt>
                <c:pt idx="3062">
                  <c:v>-1.571664E-3</c:v>
                </c:pt>
                <c:pt idx="3063">
                  <c:v>-1.0927259999999999E-2</c:v>
                </c:pt>
                <c:pt idx="3064">
                  <c:v>-2.2405620000000001E-2</c:v>
                </c:pt>
                <c:pt idx="3065">
                  <c:v>-3.5880280000000001E-2</c:v>
                </c:pt>
                <c:pt idx="3066">
                  <c:v>-5.120454E-2</c:v>
                </c:pt>
                <c:pt idx="3067">
                  <c:v>-6.8214849999999994E-2</c:v>
                </c:pt>
                <c:pt idx="3068">
                  <c:v>-8.6733699999999997E-2</c:v>
                </c:pt>
                <c:pt idx="3069">
                  <c:v>-0.1065714</c:v>
                </c:pt>
                <c:pt idx="3070">
                  <c:v>-0.12752830000000001</c:v>
                </c:pt>
                <c:pt idx="3071">
                  <c:v>-0.14939769999999999</c:v>
                </c:pt>
                <c:pt idx="3072">
                  <c:v>-0.1719685</c:v>
                </c:pt>
                <c:pt idx="3073">
                  <c:v>-0.19502720000000001</c:v>
                </c:pt>
                <c:pt idx="3074">
                  <c:v>-0.21835840000000001</c:v>
                </c:pt>
                <c:pt idx="3075">
                  <c:v>-0.24174409999999999</c:v>
                </c:pt>
                <c:pt idx="3076">
                  <c:v>-0.26496570000000003</c:v>
                </c:pt>
                <c:pt idx="3077">
                  <c:v>-0.28780529999999999</c:v>
                </c:pt>
                <c:pt idx="3078">
                  <c:v>-0.31004680000000001</c:v>
                </c:pt>
                <c:pt idx="3079">
                  <c:v>-0.33147759999999998</c:v>
                </c:pt>
                <c:pt idx="3080">
                  <c:v>-0.35188999999999998</c:v>
                </c:pt>
                <c:pt idx="3081">
                  <c:v>-0.3710831</c:v>
                </c:pt>
                <c:pt idx="3082">
                  <c:v>-0.3888644</c:v>
                </c:pt>
                <c:pt idx="3083">
                  <c:v>-0.4050532</c:v>
                </c:pt>
                <c:pt idx="3084">
                  <c:v>-0.41948340000000001</c:v>
                </c:pt>
                <c:pt idx="3085">
                  <c:v>-0.43200830000000001</c:v>
                </c:pt>
                <c:pt idx="3086">
                  <c:v>-0.44250289999999998</c:v>
                </c:pt>
                <c:pt idx="3087">
                  <c:v>-0.45086609999999999</c:v>
                </c:pt>
                <c:pt idx="3088">
                  <c:v>-0.45702280000000001</c:v>
                </c:pt>
                <c:pt idx="3089">
                  <c:v>-0.46092630000000001</c:v>
                </c:pt>
                <c:pt idx="3090">
                  <c:v>-0.46255960000000002</c:v>
                </c:pt>
                <c:pt idx="3091">
                  <c:v>-0.46193509999999999</c:v>
                </c:pt>
                <c:pt idx="3092">
                  <c:v>-0.4590941</c:v>
                </c:pt>
                <c:pt idx="3093">
                  <c:v>-0.45410499999999998</c:v>
                </c:pt>
                <c:pt idx="3094">
                  <c:v>-0.44706109999999999</c:v>
                </c:pt>
                <c:pt idx="3095">
                  <c:v>-0.43807810000000003</c:v>
                </c:pt>
                <c:pt idx="3096">
                  <c:v>-0.42729</c:v>
                </c:pt>
                <c:pt idx="3097">
                  <c:v>-0.41484569999999998</c:v>
                </c:pt>
                <c:pt idx="3098">
                  <c:v>-0.4009047</c:v>
                </c:pt>
                <c:pt idx="3099">
                  <c:v>-0.38563540000000002</c:v>
                </c:pt>
                <c:pt idx="3100">
                  <c:v>-0.36921209999999999</c:v>
                </c:pt>
                <c:pt idx="3101">
                  <c:v>-0.3518116</c:v>
                </c:pt>
                <c:pt idx="3102">
                  <c:v>-0.33361030000000003</c:v>
                </c:pt>
                <c:pt idx="3103">
                  <c:v>-0.31478270000000003</c:v>
                </c:pt>
                <c:pt idx="3104">
                  <c:v>-0.29550159999999998</c:v>
                </c:pt>
                <c:pt idx="3105">
                  <c:v>-0.27593849999999998</c:v>
                </c:pt>
                <c:pt idx="3106">
                  <c:v>-0.2562643</c:v>
                </c:pt>
                <c:pt idx="3107">
                  <c:v>-0.236649</c:v>
                </c:pt>
                <c:pt idx="3108">
                  <c:v>-0.21726219999999999</c:v>
                </c:pt>
                <c:pt idx="3109">
                  <c:v>-0.19827429999999999</c:v>
                </c:pt>
                <c:pt idx="3110">
                  <c:v>-0.17985660000000001</c:v>
                </c:pt>
                <c:pt idx="3111">
                  <c:v>-0.1621822</c:v>
                </c:pt>
                <c:pt idx="3112">
                  <c:v>-0.1454252</c:v>
                </c:pt>
                <c:pt idx="3113">
                  <c:v>-0.12976009999999999</c:v>
                </c:pt>
                <c:pt idx="3114">
                  <c:v>-0.1153603</c:v>
                </c:pt>
                <c:pt idx="3115">
                  <c:v>-0.1023963</c:v>
                </c:pt>
                <c:pt idx="3116">
                  <c:v>-9.1033240000000001E-2</c:v>
                </c:pt>
                <c:pt idx="3117">
                  <c:v>-8.1428860000000006E-2</c:v>
                </c:pt>
                <c:pt idx="3118">
                  <c:v>-7.3729859999999994E-2</c:v>
                </c:pt>
                <c:pt idx="3119">
                  <c:v>-6.8067939999999993E-2</c:v>
                </c:pt>
                <c:pt idx="3120">
                  <c:v>-6.4556169999999996E-2</c:v>
                </c:pt>
                <c:pt idx="3121">
                  <c:v>-6.3286029999999993E-2</c:v>
                </c:pt>
                <c:pt idx="3122">
                  <c:v>-6.4324640000000002E-2</c:v>
                </c:pt>
                <c:pt idx="3123">
                  <c:v>-6.7712510000000004E-2</c:v>
                </c:pt>
                <c:pt idx="3124">
                  <c:v>-7.346171E-2</c:v>
                </c:pt>
                <c:pt idx="3125">
                  <c:v>-8.1554979999999999E-2</c:v>
                </c:pt>
                <c:pt idx="3126">
                  <c:v>-9.1945789999999999E-2</c:v>
                </c:pt>
                <c:pt idx="3127">
                  <c:v>-0.1045592</c:v>
                </c:pt>
                <c:pt idx="3128">
                  <c:v>-0.119293</c:v>
                </c:pt>
                <c:pt idx="3129">
                  <c:v>-0.1360188</c:v>
                </c:pt>
                <c:pt idx="3130">
                  <c:v>-0.154585</c:v>
                </c:pt>
                <c:pt idx="3131">
                  <c:v>-0.17482059999999999</c:v>
                </c:pt>
                <c:pt idx="3132">
                  <c:v>-0.19653870000000001</c:v>
                </c:pt>
                <c:pt idx="3133">
                  <c:v>-0.21954000000000001</c:v>
                </c:pt>
                <c:pt idx="3134">
                  <c:v>-0.24361459999999999</c:v>
                </c:pt>
                <c:pt idx="3135">
                  <c:v>-0.26854210000000001</c:v>
                </c:pt>
                <c:pt idx="3136">
                  <c:v>-0.29409439999999998</c:v>
                </c:pt>
                <c:pt idx="3137">
                  <c:v>-0.32003880000000001</c:v>
                </c:pt>
                <c:pt idx="3138">
                  <c:v>-0.34613969999999999</c:v>
                </c:pt>
                <c:pt idx="3139">
                  <c:v>-0.37215949999999998</c:v>
                </c:pt>
                <c:pt idx="3140">
                  <c:v>-0.3978585</c:v>
                </c:pt>
                <c:pt idx="3141">
                  <c:v>-0.42299560000000003</c:v>
                </c:pt>
                <c:pt idx="3142">
                  <c:v>-0.4473298</c:v>
                </c:pt>
                <c:pt idx="3143">
                  <c:v>-0.47062150000000003</c:v>
                </c:pt>
                <c:pt idx="3144">
                  <c:v>-0.49263479999999998</c:v>
                </c:pt>
                <c:pt idx="3145">
                  <c:v>-0.5131405</c:v>
                </c:pt>
                <c:pt idx="3146">
                  <c:v>-0.53191869999999997</c:v>
                </c:pt>
                <c:pt idx="3147">
                  <c:v>-0.54876000000000003</c:v>
                </c:pt>
                <c:pt idx="3148">
                  <c:v>-0.56346960000000001</c:v>
                </c:pt>
                <c:pt idx="3149">
                  <c:v>-0.57587180000000004</c:v>
                </c:pt>
                <c:pt idx="3150">
                  <c:v>-0.5858141</c:v>
                </c:pt>
                <c:pt idx="3151">
                  <c:v>-0.59317120000000001</c:v>
                </c:pt>
                <c:pt idx="3152">
                  <c:v>-0.59784680000000001</c:v>
                </c:pt>
                <c:pt idx="3153">
                  <c:v>-0.59977639999999999</c:v>
                </c:pt>
                <c:pt idx="3154">
                  <c:v>-0.5989293</c:v>
                </c:pt>
                <c:pt idx="3155">
                  <c:v>-0.59530939999999999</c:v>
                </c:pt>
                <c:pt idx="3156">
                  <c:v>-0.58895549999999997</c:v>
                </c:pt>
                <c:pt idx="3157">
                  <c:v>-0.57994089999999998</c:v>
                </c:pt>
                <c:pt idx="3158">
                  <c:v>-0.56837150000000003</c:v>
                </c:pt>
                <c:pt idx="3159">
                  <c:v>-0.55438419999999999</c:v>
                </c:pt>
                <c:pt idx="3160">
                  <c:v>-0.53814459999999997</c:v>
                </c:pt>
                <c:pt idx="3161">
                  <c:v>-0.51984330000000001</c:v>
                </c:pt>
                <c:pt idx="3162">
                  <c:v>-0.49969140000000001</c:v>
                </c:pt>
                <c:pt idx="3163">
                  <c:v>-0.47791650000000002</c:v>
                </c:pt>
                <c:pt idx="3164">
                  <c:v>-0.45475979999999999</c:v>
                </c:pt>
                <c:pt idx="3165">
                  <c:v>-0.43047410000000003</c:v>
                </c:pt>
                <c:pt idx="3166">
                  <c:v>-0.40532040000000003</c:v>
                </c:pt>
                <c:pt idx="3167">
                  <c:v>-0.37956459999999997</c:v>
                </c:pt>
                <c:pt idx="3168">
                  <c:v>-0.35347509999999999</c:v>
                </c:pt>
                <c:pt idx="3169">
                  <c:v>-0.32732139999999998</c:v>
                </c:pt>
                <c:pt idx="3170">
                  <c:v>-0.30137239999999998</c:v>
                </c:pt>
                <c:pt idx="3171">
                  <c:v>-0.27589580000000002</c:v>
                </c:pt>
                <c:pt idx="3172">
                  <c:v>-0.2511563</c:v>
                </c:pt>
                <c:pt idx="3173">
                  <c:v>-0.22741359999999999</c:v>
                </c:pt>
                <c:pt idx="3174">
                  <c:v>-0.2049194</c:v>
                </c:pt>
                <c:pt idx="3175">
                  <c:v>-0.18391460000000001</c:v>
                </c:pt>
                <c:pt idx="3176">
                  <c:v>-0.16462669999999999</c:v>
                </c:pt>
                <c:pt idx="3177">
                  <c:v>-0.1472686</c:v>
                </c:pt>
                <c:pt idx="3178">
                  <c:v>-0.13203409999999999</c:v>
                </c:pt>
                <c:pt idx="3179">
                  <c:v>-0.11909409999999999</c:v>
                </c:pt>
                <c:pt idx="3180">
                  <c:v>-0.1085927</c:v>
                </c:pt>
                <c:pt idx="3181">
                  <c:v>-0.1006452</c:v>
                </c:pt>
                <c:pt idx="3182">
                  <c:v>-9.5335779999999995E-2</c:v>
                </c:pt>
                <c:pt idx="3183">
                  <c:v>-9.2716610000000005E-2</c:v>
                </c:pt>
                <c:pt idx="3184">
                  <c:v>-9.2807379999999995E-2</c:v>
                </c:pt>
                <c:pt idx="3185">
                  <c:v>-9.5595319999999998E-2</c:v>
                </c:pt>
                <c:pt idx="3186">
                  <c:v>-0.1010364</c:v>
                </c:pt>
                <c:pt idx="3187">
                  <c:v>-0.1090576</c:v>
                </c:pt>
                <c:pt idx="3188">
                  <c:v>-0.1195595</c:v>
                </c:pt>
                <c:pt idx="3189">
                  <c:v>-0.13241910000000001</c:v>
                </c:pt>
                <c:pt idx="3190">
                  <c:v>-0.1474934</c:v>
                </c:pt>
                <c:pt idx="3191">
                  <c:v>-0.16462370000000001</c:v>
                </c:pt>
                <c:pt idx="3192">
                  <c:v>-0.18363969999999999</c:v>
                </c:pt>
                <c:pt idx="3193">
                  <c:v>-0.2043623</c:v>
                </c:pt>
                <c:pt idx="3194">
                  <c:v>-0.22660640000000001</c:v>
                </c:pt>
                <c:pt idx="3195">
                  <c:v>-0.25018240000000003</c:v>
                </c:pt>
                <c:pt idx="3196">
                  <c:v>-0.2748987</c:v>
                </c:pt>
                <c:pt idx="3197">
                  <c:v>-0.30056470000000002</c:v>
                </c:pt>
                <c:pt idx="3198">
                  <c:v>-0.32699099999999998</c:v>
                </c:pt>
                <c:pt idx="3199">
                  <c:v>-0.3539889</c:v>
                </c:pt>
                <c:pt idx="3200">
                  <c:v>-0.38136940000000003</c:v>
                </c:pt>
                <c:pt idx="3201">
                  <c:v>-0.40894390000000003</c:v>
                </c:pt>
                <c:pt idx="3202">
                  <c:v>-0.4365232</c:v>
                </c:pt>
                <c:pt idx="3203">
                  <c:v>-0.46391729999999998</c:v>
                </c:pt>
                <c:pt idx="3204">
                  <c:v>-0.49093599999999998</c:v>
                </c:pt>
                <c:pt idx="3205">
                  <c:v>-0.51738960000000001</c:v>
                </c:pt>
                <c:pt idx="3206">
                  <c:v>-0.54309039999999997</c:v>
                </c:pt>
                <c:pt idx="3207">
                  <c:v>-0.56785149999999995</c:v>
                </c:pt>
                <c:pt idx="3208">
                  <c:v>-0.59148909999999999</c:v>
                </c:pt>
                <c:pt idx="3209">
                  <c:v>-0.61382479999999995</c:v>
                </c:pt>
                <c:pt idx="3210">
                  <c:v>-0.63468899999999995</c:v>
                </c:pt>
                <c:pt idx="3211">
                  <c:v>-0.65392380000000006</c:v>
                </c:pt>
                <c:pt idx="3212">
                  <c:v>-0.67138520000000002</c:v>
                </c:pt>
                <c:pt idx="3213">
                  <c:v>-0.68694690000000003</c:v>
                </c:pt>
                <c:pt idx="3214">
                  <c:v>-0.70050239999999997</c:v>
                </c:pt>
                <c:pt idx="3215">
                  <c:v>-0.71196859999999995</c:v>
                </c:pt>
                <c:pt idx="3216">
                  <c:v>-0.7212885</c:v>
                </c:pt>
                <c:pt idx="3217">
                  <c:v>-0.72843190000000002</c:v>
                </c:pt>
                <c:pt idx="3218">
                  <c:v>-0.73339759999999998</c:v>
                </c:pt>
                <c:pt idx="3219">
                  <c:v>-0.73621250000000005</c:v>
                </c:pt>
                <c:pt idx="3220">
                  <c:v>-0.73693220000000004</c:v>
                </c:pt>
                <c:pt idx="3221">
                  <c:v>-0.73563909999999999</c:v>
                </c:pt>
                <c:pt idx="3222">
                  <c:v>-0.73244039999999999</c:v>
                </c:pt>
                <c:pt idx="3223">
                  <c:v>-0.72746520000000003</c:v>
                </c:pt>
                <c:pt idx="3224">
                  <c:v>-0.72086190000000006</c:v>
                </c:pt>
                <c:pt idx="3225">
                  <c:v>-0.71279590000000004</c:v>
                </c:pt>
                <c:pt idx="3226">
                  <c:v>-0.70344620000000002</c:v>
                </c:pt>
                <c:pt idx="3227">
                  <c:v>-0.69300220000000001</c:v>
                </c:pt>
                <c:pt idx="3228">
                  <c:v>-0.68166090000000001</c:v>
                </c:pt>
                <c:pt idx="3229">
                  <c:v>-0.66962489999999997</c:v>
                </c:pt>
                <c:pt idx="3230">
                  <c:v>-0.65710040000000003</c:v>
                </c:pt>
                <c:pt idx="3231">
                  <c:v>-0.64429579999999997</c:v>
                </c:pt>
                <c:pt idx="3232">
                  <c:v>-0.63142149999999997</c:v>
                </c:pt>
                <c:pt idx="3233">
                  <c:v>-0.61868800000000002</c:v>
                </c:pt>
                <c:pt idx="3234">
                  <c:v>-0.60630530000000005</c:v>
                </c:pt>
                <c:pt idx="3235">
                  <c:v>-0.59448199999999995</c:v>
                </c:pt>
                <c:pt idx="3236">
                  <c:v>-0.58342459999999996</c:v>
                </c:pt>
                <c:pt idx="3237">
                  <c:v>-0.57333730000000005</c:v>
                </c:pt>
                <c:pt idx="3238">
                  <c:v>-0.56442040000000004</c:v>
                </c:pt>
                <c:pt idx="3239">
                  <c:v>-0.55686789999999997</c:v>
                </c:pt>
                <c:pt idx="3240">
                  <c:v>-0.55086469999999998</c:v>
                </c:pt>
                <c:pt idx="3241">
                  <c:v>-0.54658490000000004</c:v>
                </c:pt>
                <c:pt idx="3242">
                  <c:v>-0.54418789999999995</c:v>
                </c:pt>
                <c:pt idx="3243">
                  <c:v>-0.54381619999999997</c:v>
                </c:pt>
                <c:pt idx="3244">
                  <c:v>-0.54559120000000005</c:v>
                </c:pt>
                <c:pt idx="3245">
                  <c:v>-0.54960989999999998</c:v>
                </c:pt>
                <c:pt idx="3246">
                  <c:v>-0.55594259999999995</c:v>
                </c:pt>
                <c:pt idx="3247">
                  <c:v>-0.56462999999999997</c:v>
                </c:pt>
                <c:pt idx="3248">
                  <c:v>-0.57568260000000004</c:v>
                </c:pt>
                <c:pt idx="3249">
                  <c:v>-0.58907940000000003</c:v>
                </c:pt>
                <c:pt idx="3250">
                  <c:v>-0.60476850000000004</c:v>
                </c:pt>
                <c:pt idx="3251">
                  <c:v>-0.62266770000000005</c:v>
                </c:pt>
                <c:pt idx="3252">
                  <c:v>-0.64266619999999997</c:v>
                </c:pt>
                <c:pt idx="3253">
                  <c:v>-0.66462759999999999</c:v>
                </c:pt>
                <c:pt idx="3254">
                  <c:v>-0.6883918</c:v>
                </c:pt>
                <c:pt idx="3255">
                  <c:v>-0.7137791</c:v>
                </c:pt>
                <c:pt idx="3256">
                  <c:v>-0.74059299999999995</c:v>
                </c:pt>
                <c:pt idx="3257">
                  <c:v>-0.76862439999999999</c:v>
                </c:pt>
                <c:pt idx="3258">
                  <c:v>-0.79765459999999999</c:v>
                </c:pt>
                <c:pt idx="3259">
                  <c:v>-0.82745919999999995</c:v>
                </c:pt>
                <c:pt idx="3260">
                  <c:v>-0.85781099999999999</c:v>
                </c:pt>
                <c:pt idx="3261">
                  <c:v>-0.88848210000000005</c:v>
                </c:pt>
                <c:pt idx="3262">
                  <c:v>-0.91924519999999998</c:v>
                </c:pt>
                <c:pt idx="3263">
                  <c:v>-0.94987449999999995</c:v>
                </c:pt>
                <c:pt idx="3264">
                  <c:v>-0.98014760000000001</c:v>
                </c:pt>
                <c:pt idx="3265">
                  <c:v>-1.0098469999999999</c:v>
                </c:pt>
                <c:pt idx="3266">
                  <c:v>-1.0387630000000001</c:v>
                </c:pt>
                <c:pt idx="3267">
                  <c:v>-1.0666880000000001</c:v>
                </c:pt>
                <c:pt idx="3268">
                  <c:v>-1.093424</c:v>
                </c:pt>
                <c:pt idx="3269">
                  <c:v>-1.1187800000000001</c:v>
                </c:pt>
                <c:pt idx="3270">
                  <c:v>-1.142576</c:v>
                </c:pt>
                <c:pt idx="3271">
                  <c:v>-1.164642</c:v>
                </c:pt>
                <c:pt idx="3272">
                  <c:v>-1.1848240000000001</c:v>
                </c:pt>
                <c:pt idx="3273">
                  <c:v>-1.202982</c:v>
                </c:pt>
                <c:pt idx="3274">
                  <c:v>-1.218996</c:v>
                </c:pt>
                <c:pt idx="3275">
                  <c:v>-1.232764</c:v>
                </c:pt>
                <c:pt idx="3276">
                  <c:v>-1.2442070000000001</c:v>
                </c:pt>
                <c:pt idx="3277">
                  <c:v>-1.253269</c:v>
                </c:pt>
                <c:pt idx="3278">
                  <c:v>-1.2599210000000001</c:v>
                </c:pt>
                <c:pt idx="3279">
                  <c:v>-1.2641549999999999</c:v>
                </c:pt>
                <c:pt idx="3280">
                  <c:v>-1.2659910000000001</c:v>
                </c:pt>
                <c:pt idx="3281">
                  <c:v>-1.2654730000000001</c:v>
                </c:pt>
                <c:pt idx="3282">
                  <c:v>-1.2626660000000001</c:v>
                </c:pt>
                <c:pt idx="3283">
                  <c:v>-1.25766</c:v>
                </c:pt>
                <c:pt idx="3284">
                  <c:v>-1.250564</c:v>
                </c:pt>
                <c:pt idx="3285">
                  <c:v>-1.2415039999999999</c:v>
                </c:pt>
                <c:pt idx="3286">
                  <c:v>-1.230621</c:v>
                </c:pt>
                <c:pt idx="3287">
                  <c:v>-1.218073</c:v>
                </c:pt>
                <c:pt idx="3288">
                  <c:v>-1.2040249999999999</c:v>
                </c:pt>
                <c:pt idx="3289">
                  <c:v>-1.1886509999999999</c:v>
                </c:pt>
                <c:pt idx="3290">
                  <c:v>-1.1721330000000001</c:v>
                </c:pt>
                <c:pt idx="3291">
                  <c:v>-1.1546540000000001</c:v>
                </c:pt>
                <c:pt idx="3292">
                  <c:v>-1.1364080000000001</c:v>
                </c:pt>
                <c:pt idx="3293">
                  <c:v>-1.1175850000000001</c:v>
                </c:pt>
                <c:pt idx="3294">
                  <c:v>-1.0983830000000001</c:v>
                </c:pt>
                <c:pt idx="3295">
                  <c:v>-1.078997</c:v>
                </c:pt>
                <c:pt idx="3296">
                  <c:v>-1.059628</c:v>
                </c:pt>
                <c:pt idx="3297">
                  <c:v>-1.0404739999999999</c:v>
                </c:pt>
                <c:pt idx="3298">
                  <c:v>-1.0217369999999999</c:v>
                </c:pt>
                <c:pt idx="3299">
                  <c:v>-1.0036179999999999</c:v>
                </c:pt>
                <c:pt idx="3300">
                  <c:v>-0.98631709999999995</c:v>
                </c:pt>
                <c:pt idx="3301">
                  <c:v>-0.97002960000000005</c:v>
                </c:pt>
                <c:pt idx="3302">
                  <c:v>-0.95494789999999996</c:v>
                </c:pt>
                <c:pt idx="3303">
                  <c:v>-0.94125760000000003</c:v>
                </c:pt>
                <c:pt idx="3304">
                  <c:v>-0.92913509999999999</c:v>
                </c:pt>
                <c:pt idx="3305">
                  <c:v>-0.91874500000000003</c:v>
                </c:pt>
                <c:pt idx="3306">
                  <c:v>-0.91023639999999995</c:v>
                </c:pt>
                <c:pt idx="3307">
                  <c:v>-0.90373990000000004</c:v>
                </c:pt>
                <c:pt idx="3308">
                  <c:v>-0.89936459999999996</c:v>
                </c:pt>
                <c:pt idx="3309">
                  <c:v>-0.89719590000000005</c:v>
                </c:pt>
                <c:pt idx="3310">
                  <c:v>-0.89729300000000001</c:v>
                </c:pt>
                <c:pt idx="3311">
                  <c:v>-0.89968749999999997</c:v>
                </c:pt>
                <c:pt idx="3312">
                  <c:v>-0.90438249999999998</c:v>
                </c:pt>
                <c:pt idx="3313">
                  <c:v>-0.91135290000000002</c:v>
                </c:pt>
                <c:pt idx="3314">
                  <c:v>-0.92054579999999997</c:v>
                </c:pt>
                <c:pt idx="3315">
                  <c:v>-0.93188170000000004</c:v>
                </c:pt>
                <c:pt idx="3316">
                  <c:v>-0.94525610000000004</c:v>
                </c:pt>
                <c:pt idx="3317">
                  <c:v>-0.96054240000000002</c:v>
                </c:pt>
                <c:pt idx="3318">
                  <c:v>-0.9775954</c:v>
                </c:pt>
                <c:pt idx="3319">
                  <c:v>-0.99625390000000003</c:v>
                </c:pt>
                <c:pt idx="3320">
                  <c:v>-1.0163439999999999</c:v>
                </c:pt>
                <c:pt idx="3321">
                  <c:v>-1.037679</c:v>
                </c:pt>
                <c:pt idx="3322">
                  <c:v>-1.0600639999999999</c:v>
                </c:pt>
                <c:pt idx="3323">
                  <c:v>-1.083297</c:v>
                </c:pt>
                <c:pt idx="3324">
                  <c:v>-1.107167</c:v>
                </c:pt>
                <c:pt idx="3325">
                  <c:v>-1.131464</c:v>
                </c:pt>
                <c:pt idx="3326">
                  <c:v>-1.1559710000000001</c:v>
                </c:pt>
                <c:pt idx="3327">
                  <c:v>-1.1804699999999999</c:v>
                </c:pt>
                <c:pt idx="3328">
                  <c:v>-1.2047410000000001</c:v>
                </c:pt>
                <c:pt idx="3329">
                  <c:v>-1.2285600000000001</c:v>
                </c:pt>
                <c:pt idx="3330">
                  <c:v>-1.2517039999999999</c:v>
                </c:pt>
                <c:pt idx="3331">
                  <c:v>-1.2739510000000001</c:v>
                </c:pt>
                <c:pt idx="3332">
                  <c:v>-1.295083</c:v>
                </c:pt>
                <c:pt idx="3333">
                  <c:v>-1.3148880000000001</c:v>
                </c:pt>
                <c:pt idx="3334">
                  <c:v>-1.3331580000000001</c:v>
                </c:pt>
                <c:pt idx="3335">
                  <c:v>-1.349699</c:v>
                </c:pt>
                <c:pt idx="3336">
                  <c:v>-1.364328</c:v>
                </c:pt>
                <c:pt idx="3337">
                  <c:v>-1.3768800000000001</c:v>
                </c:pt>
                <c:pt idx="3338">
                  <c:v>-1.387211</c:v>
                </c:pt>
                <c:pt idx="3339">
                  <c:v>-1.3952</c:v>
                </c:pt>
                <c:pt idx="3340">
                  <c:v>-1.4007540000000001</c:v>
                </c:pt>
                <c:pt idx="3341">
                  <c:v>-1.4038060000000001</c:v>
                </c:pt>
                <c:pt idx="3342">
                  <c:v>-1.404318</c:v>
                </c:pt>
                <c:pt idx="3343">
                  <c:v>-1.4022840000000001</c:v>
                </c:pt>
                <c:pt idx="3344">
                  <c:v>-1.3977269999999999</c:v>
                </c:pt>
                <c:pt idx="3345">
                  <c:v>-1.3907</c:v>
                </c:pt>
                <c:pt idx="3346">
                  <c:v>-1.3812819999999999</c:v>
                </c:pt>
                <c:pt idx="3347">
                  <c:v>-1.369578</c:v>
                </c:pt>
                <c:pt idx="3348">
                  <c:v>-1.355718</c:v>
                </c:pt>
                <c:pt idx="3349">
                  <c:v>-1.3398479999999999</c:v>
                </c:pt>
                <c:pt idx="3350">
                  <c:v>-1.322133</c:v>
                </c:pt>
                <c:pt idx="3351">
                  <c:v>-1.3027489999999999</c:v>
                </c:pt>
                <c:pt idx="3352">
                  <c:v>-1.281882</c:v>
                </c:pt>
                <c:pt idx="3353">
                  <c:v>-1.259727</c:v>
                </c:pt>
                <c:pt idx="3354">
                  <c:v>-1.2364839999999999</c:v>
                </c:pt>
                <c:pt idx="3355">
                  <c:v>-1.2123569999999999</c:v>
                </c:pt>
                <c:pt idx="3356">
                  <c:v>-1.187551</c:v>
                </c:pt>
                <c:pt idx="3357">
                  <c:v>-1.1622749999999999</c:v>
                </c:pt>
                <c:pt idx="3358">
                  <c:v>-1.1367350000000001</c:v>
                </c:pt>
                <c:pt idx="3359">
                  <c:v>-1.111138</c:v>
                </c:pt>
                <c:pt idx="3360">
                  <c:v>-1.0856939999999999</c:v>
                </c:pt>
                <c:pt idx="3361">
                  <c:v>-1.0606089999999999</c:v>
                </c:pt>
                <c:pt idx="3362">
                  <c:v>-1.036089</c:v>
                </c:pt>
                <c:pt idx="3363">
                  <c:v>-1.012337</c:v>
                </c:pt>
                <c:pt idx="3364">
                  <c:v>-0.98955179999999998</c:v>
                </c:pt>
                <c:pt idx="3365">
                  <c:v>-0.96792809999999996</c:v>
                </c:pt>
                <c:pt idx="3366">
                  <c:v>-0.94765270000000001</c:v>
                </c:pt>
                <c:pt idx="3367">
                  <c:v>-0.92890220000000001</c:v>
                </c:pt>
                <c:pt idx="3368">
                  <c:v>-0.91183939999999997</c:v>
                </c:pt>
                <c:pt idx="3369">
                  <c:v>-0.89661109999999999</c:v>
                </c:pt>
                <c:pt idx="3370">
                  <c:v>-0.88334500000000005</c:v>
                </c:pt>
                <c:pt idx="3371">
                  <c:v>-0.8721468</c:v>
                </c:pt>
                <c:pt idx="3372">
                  <c:v>-0.86309780000000003</c:v>
                </c:pt>
                <c:pt idx="3373">
                  <c:v>-0.85625260000000003</c:v>
                </c:pt>
                <c:pt idx="3374">
                  <c:v>-0.85163759999999999</c:v>
                </c:pt>
                <c:pt idx="3375">
                  <c:v>-0.84924980000000005</c:v>
                </c:pt>
                <c:pt idx="3376">
                  <c:v>-0.8490567</c:v>
                </c:pt>
                <c:pt idx="3377">
                  <c:v>-0.85099650000000004</c:v>
                </c:pt>
                <c:pt idx="3378">
                  <c:v>-0.85497939999999994</c:v>
                </c:pt>
                <c:pt idx="3379">
                  <c:v>-0.86088960000000003</c:v>
                </c:pt>
                <c:pt idx="3380">
                  <c:v>-0.86858740000000001</c:v>
                </c:pt>
                <c:pt idx="3381">
                  <c:v>-0.87791220000000003</c:v>
                </c:pt>
                <c:pt idx="3382">
                  <c:v>-0.88868599999999998</c:v>
                </c:pt>
                <c:pt idx="3383">
                  <c:v>-0.90071619999999997</c:v>
                </c:pt>
                <c:pt idx="3384">
                  <c:v>-0.91379960000000005</c:v>
                </c:pt>
                <c:pt idx="3385">
                  <c:v>-0.9277242</c:v>
                </c:pt>
                <c:pt idx="3386">
                  <c:v>-0.94227130000000003</c:v>
                </c:pt>
                <c:pt idx="3387">
                  <c:v>-0.95721869999999998</c:v>
                </c:pt>
                <c:pt idx="3388">
                  <c:v>-0.97234100000000001</c:v>
                </c:pt>
                <c:pt idx="3389">
                  <c:v>-0.98741069999999997</c:v>
                </c:pt>
                <c:pt idx="3390">
                  <c:v>-1.0021990000000001</c:v>
                </c:pt>
                <c:pt idx="3391">
                  <c:v>-1.0164789999999999</c:v>
                </c:pt>
                <c:pt idx="3392">
                  <c:v>-1.030025</c:v>
                </c:pt>
                <c:pt idx="3393">
                  <c:v>-1.0426139999999999</c:v>
                </c:pt>
                <c:pt idx="3394">
                  <c:v>-1.0540259999999999</c:v>
                </c:pt>
                <c:pt idx="3395">
                  <c:v>-1.064049</c:v>
                </c:pt>
                <c:pt idx="3396">
                  <c:v>-1.0724750000000001</c:v>
                </c:pt>
                <c:pt idx="3397">
                  <c:v>-1.0791090000000001</c:v>
                </c:pt>
                <c:pt idx="3398">
                  <c:v>-1.083769</c:v>
                </c:pt>
                <c:pt idx="3399">
                  <c:v>-1.086287</c:v>
                </c:pt>
                <c:pt idx="3400">
                  <c:v>-1.086517</c:v>
                </c:pt>
                <c:pt idx="3401">
                  <c:v>-1.0843339999999999</c:v>
                </c:pt>
                <c:pt idx="3402">
                  <c:v>-1.0796380000000001</c:v>
                </c:pt>
                <c:pt idx="3403">
                  <c:v>-1.0723590000000001</c:v>
                </c:pt>
                <c:pt idx="3404">
                  <c:v>-1.0624549999999999</c:v>
                </c:pt>
                <c:pt idx="3405">
                  <c:v>-1.049914</c:v>
                </c:pt>
                <c:pt idx="3406">
                  <c:v>-1.0347569999999999</c:v>
                </c:pt>
                <c:pt idx="3407">
                  <c:v>-1.0170349999999999</c:v>
                </c:pt>
                <c:pt idx="3408">
                  <c:v>-0.99682839999999995</c:v>
                </c:pt>
                <c:pt idx="3409">
                  <c:v>-0.97424719999999998</c:v>
                </c:pt>
                <c:pt idx="3410">
                  <c:v>-0.94942559999999998</c:v>
                </c:pt>
                <c:pt idx="3411">
                  <c:v>-0.92252129999999999</c:v>
                </c:pt>
                <c:pt idx="3412">
                  <c:v>-0.89371179999999995</c:v>
                </c:pt>
                <c:pt idx="3413">
                  <c:v>-0.86319230000000002</c:v>
                </c:pt>
                <c:pt idx="3414">
                  <c:v>-0.83117200000000002</c:v>
                </c:pt>
                <c:pt idx="3415">
                  <c:v>-0.79786990000000002</c:v>
                </c:pt>
                <c:pt idx="3416">
                  <c:v>-0.76351210000000003</c:v>
                </c:pt>
                <c:pt idx="3417">
                  <c:v>-0.72833119999999996</c:v>
                </c:pt>
                <c:pt idx="3418">
                  <c:v>-0.69256390000000001</c:v>
                </c:pt>
                <c:pt idx="3419">
                  <c:v>-0.65644939999999996</c:v>
                </c:pt>
                <c:pt idx="3420">
                  <c:v>-0.620228</c:v>
                </c:pt>
                <c:pt idx="3421">
                  <c:v>-0.58414100000000002</c:v>
                </c:pt>
                <c:pt idx="3422">
                  <c:v>-0.54842900000000006</c:v>
                </c:pt>
                <c:pt idx="3423">
                  <c:v>-0.51333050000000002</c:v>
                </c:pt>
                <c:pt idx="3424">
                  <c:v>-0.4790816</c:v>
                </c:pt>
                <c:pt idx="3425">
                  <c:v>-0.44591619999999998</c:v>
                </c:pt>
                <c:pt idx="3426">
                  <c:v>-0.41406320000000002</c:v>
                </c:pt>
                <c:pt idx="3427">
                  <c:v>-0.38374390000000003</c:v>
                </c:pt>
                <c:pt idx="3428">
                  <c:v>-0.35516880000000001</c:v>
                </c:pt>
                <c:pt idx="3429">
                  <c:v>-0.32853579999999999</c:v>
                </c:pt>
                <c:pt idx="3430">
                  <c:v>-0.30402709999999999</c:v>
                </c:pt>
                <c:pt idx="3431">
                  <c:v>-0.2818058</c:v>
                </c:pt>
                <c:pt idx="3432">
                  <c:v>-0.26201229999999998</c:v>
                </c:pt>
                <c:pt idx="3433">
                  <c:v>-0.2447617</c:v>
                </c:pt>
                <c:pt idx="3434">
                  <c:v>-0.23014080000000001</c:v>
                </c:pt>
                <c:pt idx="3435">
                  <c:v>-0.2182066</c:v>
                </c:pt>
                <c:pt idx="3436">
                  <c:v>-0.20898510000000001</c:v>
                </c:pt>
                <c:pt idx="3437">
                  <c:v>-0.20247090000000001</c:v>
                </c:pt>
                <c:pt idx="3438">
                  <c:v>-0.19862730000000001</c:v>
                </c:pt>
                <c:pt idx="3439">
                  <c:v>-0.1973878</c:v>
                </c:pt>
                <c:pt idx="3440">
                  <c:v>-0.19865730000000001</c:v>
                </c:pt>
                <c:pt idx="3441">
                  <c:v>-0.20231450000000001</c:v>
                </c:pt>
                <c:pt idx="3442">
                  <c:v>-0.20821429999999999</c:v>
                </c:pt>
                <c:pt idx="3443">
                  <c:v>-0.21619079999999999</c:v>
                </c:pt>
                <c:pt idx="3444">
                  <c:v>-0.2260605</c:v>
                </c:pt>
                <c:pt idx="3445">
                  <c:v>-0.23762530000000001</c:v>
                </c:pt>
                <c:pt idx="3446">
                  <c:v>-0.25067489999999998</c:v>
                </c:pt>
                <c:pt idx="3447">
                  <c:v>-0.26499089999999997</c:v>
                </c:pt>
                <c:pt idx="3448">
                  <c:v>-0.28034880000000001</c:v>
                </c:pt>
                <c:pt idx="3449">
                  <c:v>-0.29651959999999999</c:v>
                </c:pt>
                <c:pt idx="3450">
                  <c:v>-0.31327060000000001</c:v>
                </c:pt>
                <c:pt idx="3451">
                  <c:v>-0.33036710000000002</c:v>
                </c:pt>
                <c:pt idx="3452">
                  <c:v>-0.34757399999999999</c:v>
                </c:pt>
                <c:pt idx="3453">
                  <c:v>-0.36465619999999999</c:v>
                </c:pt>
                <c:pt idx="3454">
                  <c:v>-0.38137989999999999</c:v>
                </c:pt>
                <c:pt idx="3455">
                  <c:v>-0.39751320000000001</c:v>
                </c:pt>
                <c:pt idx="3456">
                  <c:v>-0.41282740000000001</c:v>
                </c:pt>
                <c:pt idx="3457">
                  <c:v>-0.42709839999999999</c:v>
                </c:pt>
                <c:pt idx="3458">
                  <c:v>-0.44010769999999999</c:v>
                </c:pt>
                <c:pt idx="3459">
                  <c:v>-0.45164539999999997</c:v>
                </c:pt>
                <c:pt idx="3460">
                  <c:v>-0.46151350000000002</c:v>
                </c:pt>
                <c:pt idx="3461">
                  <c:v>-0.4695279</c:v>
                </c:pt>
                <c:pt idx="3462">
                  <c:v>-0.47552129999999998</c:v>
                </c:pt>
                <c:pt idx="3463">
                  <c:v>-0.4793461</c:v>
                </c:pt>
                <c:pt idx="3464">
                  <c:v>-0.48087760000000002</c:v>
                </c:pt>
                <c:pt idx="3465">
                  <c:v>-0.48001709999999997</c:v>
                </c:pt>
                <c:pt idx="3466">
                  <c:v>-0.47669299999999998</c:v>
                </c:pt>
                <c:pt idx="3467">
                  <c:v>-0.47086299999999998</c:v>
                </c:pt>
                <c:pt idx="3468">
                  <c:v>-0.46251429999999999</c:v>
                </c:pt>
                <c:pt idx="3469">
                  <c:v>-0.4516637</c:v>
                </c:pt>
                <c:pt idx="3470">
                  <c:v>-0.43835669999999999</c:v>
                </c:pt>
                <c:pt idx="3471">
                  <c:v>-0.4226665</c:v>
                </c:pt>
                <c:pt idx="3472">
                  <c:v>-0.40469169999999999</c:v>
                </c:pt>
                <c:pt idx="3473">
                  <c:v>-0.38455450000000002</c:v>
                </c:pt>
                <c:pt idx="3474">
                  <c:v>-0.36239769999999999</c:v>
                </c:pt>
                <c:pt idx="3475">
                  <c:v>-0.33838190000000001</c:v>
                </c:pt>
                <c:pt idx="3476">
                  <c:v>-0.31268210000000002</c:v>
                </c:pt>
                <c:pt idx="3477">
                  <c:v>-0.28548560000000001</c:v>
                </c:pt>
                <c:pt idx="3478">
                  <c:v>-0.25698890000000002</c:v>
                </c:pt>
                <c:pt idx="3479">
                  <c:v>-0.22739470000000001</c:v>
                </c:pt>
                <c:pt idx="3480">
                  <c:v>-0.196911</c:v>
                </c:pt>
                <c:pt idx="3481">
                  <c:v>-0.16575100000000001</c:v>
                </c:pt>
                <c:pt idx="3482">
                  <c:v>-0.13413169999999999</c:v>
                </c:pt>
                <c:pt idx="3483">
                  <c:v>-0.1022714</c:v>
                </c:pt>
                <c:pt idx="3484">
                  <c:v>-7.038867E-2</c:v>
                </c:pt>
                <c:pt idx="3485">
                  <c:v>-3.8702970000000003E-2</c:v>
                </c:pt>
                <c:pt idx="3486">
                  <c:v>-7.4335089999999996E-3</c:v>
                </c:pt>
                <c:pt idx="3487">
                  <c:v>2.3202629999999998E-2</c:v>
                </c:pt>
                <c:pt idx="3488">
                  <c:v>5.299185E-2</c:v>
                </c:pt>
                <c:pt idx="3489">
                  <c:v>8.1725099999999995E-2</c:v>
                </c:pt>
                <c:pt idx="3490">
                  <c:v>0.1091998</c:v>
                </c:pt>
                <c:pt idx="3491">
                  <c:v>0.1352228</c:v>
                </c:pt>
                <c:pt idx="3492">
                  <c:v>0.15961339999999999</c:v>
                </c:pt>
                <c:pt idx="3493">
                  <c:v>0.18220459999999999</c:v>
                </c:pt>
                <c:pt idx="3494">
                  <c:v>0.2028461</c:v>
                </c:pt>
                <c:pt idx="3495">
                  <c:v>0.2214081</c:v>
                </c:pt>
                <c:pt idx="3496">
                  <c:v>0.23778440000000001</c:v>
                </c:pt>
                <c:pt idx="3497">
                  <c:v>0.2518938</c:v>
                </c:pt>
                <c:pt idx="3498">
                  <c:v>0.26368160000000002</c:v>
                </c:pt>
                <c:pt idx="3499">
                  <c:v>0.27312059999999999</c:v>
                </c:pt>
                <c:pt idx="3500">
                  <c:v>0.2802115</c:v>
                </c:pt>
                <c:pt idx="3501">
                  <c:v>0.28498319999999999</c:v>
                </c:pt>
                <c:pt idx="3502">
                  <c:v>0.2874912</c:v>
                </c:pt>
                <c:pt idx="3503">
                  <c:v>0.28781669999999998</c:v>
                </c:pt>
                <c:pt idx="3504">
                  <c:v>0.28606389999999998</c:v>
                </c:pt>
                <c:pt idx="3505">
                  <c:v>0.28235850000000001</c:v>
                </c:pt>
                <c:pt idx="3506">
                  <c:v>0.27684530000000002</c:v>
                </c:pt>
                <c:pt idx="3507">
                  <c:v>0.26968370000000003</c:v>
                </c:pt>
                <c:pt idx="3508">
                  <c:v>0.26104440000000001</c:v>
                </c:pt>
                <c:pt idx="3509">
                  <c:v>0.25110739999999998</c:v>
                </c:pt>
                <c:pt idx="3510">
                  <c:v>0.24005989999999999</c:v>
                </c:pt>
                <c:pt idx="3511">
                  <c:v>0.2280942</c:v>
                </c:pt>
                <c:pt idx="3512">
                  <c:v>0.21540609999999999</c:v>
                </c:pt>
                <c:pt idx="3513">
                  <c:v>0.20219290000000001</c:v>
                </c:pt>
                <c:pt idx="3514">
                  <c:v>0.1886526</c:v>
                </c:pt>
                <c:pt idx="3515">
                  <c:v>0.17498330000000001</c:v>
                </c:pt>
                <c:pt idx="3516">
                  <c:v>0.161383</c:v>
                </c:pt>
                <c:pt idx="3517">
                  <c:v>0.14804970000000001</c:v>
                </c:pt>
                <c:pt idx="3518">
                  <c:v>0.13518140000000001</c:v>
                </c:pt>
                <c:pt idx="3519">
                  <c:v>0.1229745</c:v>
                </c:pt>
                <c:pt idx="3520">
                  <c:v>0.1116217</c:v>
                </c:pt>
                <c:pt idx="3521">
                  <c:v>0.10131179999999999</c:v>
                </c:pt>
                <c:pt idx="3522">
                  <c:v>9.2228859999999996E-2</c:v>
                </c:pt>
                <c:pt idx="3523">
                  <c:v>8.4550470000000003E-2</c:v>
                </c:pt>
                <c:pt idx="3524">
                  <c:v>7.8444860000000005E-2</c:v>
                </c:pt>
                <c:pt idx="3525">
                  <c:v>7.4067620000000001E-2</c:v>
                </c:pt>
                <c:pt idx="3526">
                  <c:v>7.1558960000000005E-2</c:v>
                </c:pt>
                <c:pt idx="3527">
                  <c:v>7.1041019999999996E-2</c:v>
                </c:pt>
                <c:pt idx="3528">
                  <c:v>7.2614709999999999E-2</c:v>
                </c:pt>
                <c:pt idx="3529">
                  <c:v>7.6357270000000005E-2</c:v>
                </c:pt>
                <c:pt idx="3530">
                  <c:v>8.2320169999999998E-2</c:v>
                </c:pt>
                <c:pt idx="3531">
                  <c:v>9.0527270000000007E-2</c:v>
                </c:pt>
                <c:pt idx="3532">
                  <c:v>0.1009737</c:v>
                </c:pt>
                <c:pt idx="3533">
                  <c:v>0.1136257</c:v>
                </c:pt>
                <c:pt idx="3534">
                  <c:v>0.1284209</c:v>
                </c:pt>
                <c:pt idx="3535">
                  <c:v>0.14526939999999999</c:v>
                </c:pt>
                <c:pt idx="3536">
                  <c:v>0.16405620000000001</c:v>
                </c:pt>
                <c:pt idx="3537">
                  <c:v>0.18464420000000001</c:v>
                </c:pt>
                <c:pt idx="3538">
                  <c:v>0.20687739999999999</c:v>
                </c:pt>
                <c:pt idx="3539">
                  <c:v>0.23058480000000001</c:v>
                </c:pt>
                <c:pt idx="3540">
                  <c:v>0.2555828</c:v>
                </c:pt>
                <c:pt idx="3541">
                  <c:v>0.28167759999999997</c:v>
                </c:pt>
                <c:pt idx="3542">
                  <c:v>0.30866850000000001</c:v>
                </c:pt>
                <c:pt idx="3543">
                  <c:v>0.3363526</c:v>
                </c:pt>
                <c:pt idx="3544">
                  <c:v>0.36452639999999997</c:v>
                </c:pt>
                <c:pt idx="3545">
                  <c:v>0.39298620000000001</c:v>
                </c:pt>
                <c:pt idx="3546">
                  <c:v>0.42152770000000001</c:v>
                </c:pt>
                <c:pt idx="3547">
                  <c:v>0.44994709999999999</c:v>
                </c:pt>
                <c:pt idx="3548">
                  <c:v>0.47804180000000002</c:v>
                </c:pt>
                <c:pt idx="3549">
                  <c:v>0.50561069999999997</c:v>
                </c:pt>
                <c:pt idx="3550">
                  <c:v>0.53245609999999999</c:v>
                </c:pt>
                <c:pt idx="3551">
                  <c:v>0.55838350000000003</c:v>
                </c:pt>
                <c:pt idx="3552">
                  <c:v>0.58320340000000004</c:v>
                </c:pt>
                <c:pt idx="3553">
                  <c:v>0.60673069999999996</c:v>
                </c:pt>
                <c:pt idx="3554">
                  <c:v>0.62878699999999998</c:v>
                </c:pt>
                <c:pt idx="3555">
                  <c:v>0.64920480000000003</c:v>
                </c:pt>
                <c:pt idx="3556">
                  <c:v>0.66783060000000005</c:v>
                </c:pt>
                <c:pt idx="3557">
                  <c:v>0.684527</c:v>
                </c:pt>
                <c:pt idx="3558">
                  <c:v>0.69917490000000004</c:v>
                </c:pt>
                <c:pt idx="3559">
                  <c:v>0.71167650000000005</c:v>
                </c:pt>
                <c:pt idx="3560">
                  <c:v>0.72195790000000004</c:v>
                </c:pt>
                <c:pt idx="3561">
                  <c:v>0.72997100000000004</c:v>
                </c:pt>
                <c:pt idx="3562">
                  <c:v>0.7356954</c:v>
                </c:pt>
                <c:pt idx="3563">
                  <c:v>0.73913830000000003</c:v>
                </c:pt>
                <c:pt idx="3564">
                  <c:v>0.74033459999999995</c:v>
                </c:pt>
                <c:pt idx="3565">
                  <c:v>0.73934639999999996</c:v>
                </c:pt>
                <c:pt idx="3566">
                  <c:v>0.73626100000000005</c:v>
                </c:pt>
                <c:pt idx="3567">
                  <c:v>0.73118859999999997</c:v>
                </c:pt>
                <c:pt idx="3568">
                  <c:v>0.72425899999999999</c:v>
                </c:pt>
                <c:pt idx="3569">
                  <c:v>0.71561929999999996</c:v>
                </c:pt>
                <c:pt idx="3570">
                  <c:v>0.70543120000000004</c:v>
                </c:pt>
                <c:pt idx="3571">
                  <c:v>0.69386899999999996</c:v>
                </c:pt>
                <c:pt idx="3572">
                  <c:v>0.68111639999999996</c:v>
                </c:pt>
                <c:pt idx="3573">
                  <c:v>0.66736359999999995</c:v>
                </c:pt>
                <c:pt idx="3574">
                  <c:v>0.65280490000000002</c:v>
                </c:pt>
                <c:pt idx="3575">
                  <c:v>0.63763720000000002</c:v>
                </c:pt>
                <c:pt idx="3576">
                  <c:v>0.62205999999999995</c:v>
                </c:pt>
                <c:pt idx="3577">
                  <c:v>0.60627419999999999</c:v>
                </c:pt>
                <c:pt idx="3578">
                  <c:v>0.5904819</c:v>
                </c:pt>
                <c:pt idx="3579">
                  <c:v>0.57488479999999997</c:v>
                </c:pt>
                <c:pt idx="3580">
                  <c:v>0.55968329999999999</c:v>
                </c:pt>
                <c:pt idx="3581">
                  <c:v>0.54507570000000005</c:v>
                </c:pt>
                <c:pt idx="3582">
                  <c:v>0.53125800000000001</c:v>
                </c:pt>
                <c:pt idx="3583">
                  <c:v>0.51842290000000002</c:v>
                </c:pt>
                <c:pt idx="3584">
                  <c:v>0.50675769999999998</c:v>
                </c:pt>
                <c:pt idx="3585">
                  <c:v>0.49644189999999999</c:v>
                </c:pt>
                <c:pt idx="3586">
                  <c:v>0.48764429999999998</c:v>
                </c:pt>
                <c:pt idx="3587">
                  <c:v>0.48052030000000001</c:v>
                </c:pt>
                <c:pt idx="3588">
                  <c:v>0.4752094</c:v>
                </c:pt>
                <c:pt idx="3589">
                  <c:v>0.471833</c:v>
                </c:pt>
                <c:pt idx="3590">
                  <c:v>0.47049229999999997</c:v>
                </c:pt>
                <c:pt idx="3591">
                  <c:v>0.4712652</c:v>
                </c:pt>
                <c:pt idx="3592">
                  <c:v>0.47420459999999998</c:v>
                </c:pt>
                <c:pt idx="3593">
                  <c:v>0.47933779999999998</c:v>
                </c:pt>
                <c:pt idx="3594">
                  <c:v>0.48666609999999999</c:v>
                </c:pt>
                <c:pt idx="3595">
                  <c:v>0.49616510000000003</c:v>
                </c:pt>
                <c:pt idx="3596">
                  <c:v>0.5077855</c:v>
                </c:pt>
                <c:pt idx="3597">
                  <c:v>0.52145470000000005</c:v>
                </c:pt>
                <c:pt idx="3598">
                  <c:v>0.53707830000000001</c:v>
                </c:pt>
                <c:pt idx="3599">
                  <c:v>0.55454219999999999</c:v>
                </c:pt>
                <c:pt idx="3600">
                  <c:v>0.57371479999999997</c:v>
                </c:pt>
                <c:pt idx="3601">
                  <c:v>0.59444940000000002</c:v>
                </c:pt>
                <c:pt idx="3602">
                  <c:v>0.61658650000000004</c:v>
                </c:pt>
                <c:pt idx="3603">
                  <c:v>0.63995729999999995</c:v>
                </c:pt>
                <c:pt idx="3604">
                  <c:v>0.66438719999999996</c:v>
                </c:pt>
                <c:pt idx="3605">
                  <c:v>0.68969570000000002</c:v>
                </c:pt>
                <c:pt idx="3606">
                  <c:v>0.71569760000000004</c:v>
                </c:pt>
                <c:pt idx="3607">
                  <c:v>0.74220330000000001</c:v>
                </c:pt>
                <c:pt idx="3608">
                  <c:v>0.76902060000000005</c:v>
                </c:pt>
                <c:pt idx="3609">
                  <c:v>0.79595649999999996</c:v>
                </c:pt>
                <c:pt idx="3610">
                  <c:v>0.82281720000000003</c:v>
                </c:pt>
                <c:pt idx="3611">
                  <c:v>0.84940740000000003</c:v>
                </c:pt>
                <c:pt idx="3612">
                  <c:v>0.87553110000000001</c:v>
                </c:pt>
                <c:pt idx="3613">
                  <c:v>0.90099169999999995</c:v>
                </c:pt>
                <c:pt idx="3614">
                  <c:v>0.92559270000000005</c:v>
                </c:pt>
                <c:pt idx="3615">
                  <c:v>0.94913970000000003</c:v>
                </c:pt>
                <c:pt idx="3616">
                  <c:v>0.97144359999999996</c:v>
                </c:pt>
                <c:pt idx="3617">
                  <c:v>0.99232169999999997</c:v>
                </c:pt>
                <c:pt idx="3618">
                  <c:v>1.0115989999999999</c:v>
                </c:pt>
                <c:pt idx="3619">
                  <c:v>1.029112</c:v>
                </c:pt>
                <c:pt idx="3620">
                  <c:v>1.04471</c:v>
                </c:pt>
                <c:pt idx="3621">
                  <c:v>1.058262</c:v>
                </c:pt>
                <c:pt idx="3622">
                  <c:v>1.0696589999999999</c:v>
                </c:pt>
                <c:pt idx="3623">
                  <c:v>1.0788150000000001</c:v>
                </c:pt>
                <c:pt idx="3624">
                  <c:v>1.0856730000000001</c:v>
                </c:pt>
                <c:pt idx="3625">
                  <c:v>1.0901989999999999</c:v>
                </c:pt>
                <c:pt idx="3626">
                  <c:v>1.092392</c:v>
                </c:pt>
                <c:pt idx="3627">
                  <c:v>1.0922769999999999</c:v>
                </c:pt>
                <c:pt idx="3628">
                  <c:v>1.0899099999999999</c:v>
                </c:pt>
                <c:pt idx="3629">
                  <c:v>1.0853729999999999</c:v>
                </c:pt>
                <c:pt idx="3630">
                  <c:v>1.078773</c:v>
                </c:pt>
                <c:pt idx="3631">
                  <c:v>1.0702430000000001</c:v>
                </c:pt>
                <c:pt idx="3632">
                  <c:v>1.0599339999999999</c:v>
                </c:pt>
                <c:pt idx="3633">
                  <c:v>1.0480149999999999</c:v>
                </c:pt>
                <c:pt idx="3634">
                  <c:v>1.0346660000000001</c:v>
                </c:pt>
                <c:pt idx="3635">
                  <c:v>1.0200769999999999</c:v>
                </c:pt>
                <c:pt idx="3636">
                  <c:v>1.004448</c:v>
                </c:pt>
                <c:pt idx="3637">
                  <c:v>0.98798149999999996</c:v>
                </c:pt>
                <c:pt idx="3638">
                  <c:v>0.97088540000000001</c:v>
                </c:pt>
                <c:pt idx="3639">
                  <c:v>0.95336929999999998</c:v>
                </c:pt>
                <c:pt idx="3640">
                  <c:v>0.93564349999999996</c:v>
                </c:pt>
                <c:pt idx="3641">
                  <c:v>0.91791849999999997</c:v>
                </c:pt>
                <c:pt idx="3642">
                  <c:v>0.90040489999999995</c:v>
                </c:pt>
                <c:pt idx="3643">
                  <c:v>0.8833143</c:v>
                </c:pt>
                <c:pt idx="3644">
                  <c:v>0.86685860000000003</c:v>
                </c:pt>
                <c:pt idx="3645">
                  <c:v>0.85124789999999995</c:v>
                </c:pt>
                <c:pt idx="3646">
                  <c:v>0.83668869999999995</c:v>
                </c:pt>
                <c:pt idx="3647">
                  <c:v>0.82338270000000002</c:v>
                </c:pt>
                <c:pt idx="3648">
                  <c:v>0.8115253</c:v>
                </c:pt>
                <c:pt idx="3649">
                  <c:v>0.80130389999999996</c:v>
                </c:pt>
                <c:pt idx="3650">
                  <c:v>0.79289430000000005</c:v>
                </c:pt>
                <c:pt idx="3651">
                  <c:v>0.78645569999999998</c:v>
                </c:pt>
                <c:pt idx="3652">
                  <c:v>0.78212720000000002</c:v>
                </c:pt>
                <c:pt idx="3653">
                  <c:v>0.78002550000000004</c:v>
                </c:pt>
                <c:pt idx="3654">
                  <c:v>0.78024150000000003</c:v>
                </c:pt>
                <c:pt idx="3655">
                  <c:v>0.78283820000000004</c:v>
                </c:pt>
                <c:pt idx="3656">
                  <c:v>0.78784920000000003</c:v>
                </c:pt>
                <c:pt idx="3657">
                  <c:v>0.79527740000000002</c:v>
                </c:pt>
                <c:pt idx="3658">
                  <c:v>0.80509489999999995</c:v>
                </c:pt>
                <c:pt idx="3659">
                  <c:v>0.81724430000000003</c:v>
                </c:pt>
                <c:pt idx="3660">
                  <c:v>0.83163949999999998</c:v>
                </c:pt>
                <c:pt idx="3661">
                  <c:v>0.84816780000000003</c:v>
                </c:pt>
                <c:pt idx="3662">
                  <c:v>0.86669280000000004</c:v>
                </c:pt>
                <c:pt idx="3663">
                  <c:v>0.88705860000000003</c:v>
                </c:pt>
                <c:pt idx="3664">
                  <c:v>0.90909280000000003</c:v>
                </c:pt>
                <c:pt idx="3665">
                  <c:v>0.93260949999999998</c:v>
                </c:pt>
                <c:pt idx="3666">
                  <c:v>0.95741160000000003</c:v>
                </c:pt>
                <c:pt idx="3667">
                  <c:v>0.98329339999999998</c:v>
                </c:pt>
                <c:pt idx="3668">
                  <c:v>1.010043</c:v>
                </c:pt>
                <c:pt idx="3669">
                  <c:v>1.0374460000000001</c:v>
                </c:pt>
                <c:pt idx="3670">
                  <c:v>1.065285</c:v>
                </c:pt>
                <c:pt idx="3671">
                  <c:v>1.093343</c:v>
                </c:pt>
                <c:pt idx="3672">
                  <c:v>1.1214040000000001</c:v>
                </c:pt>
                <c:pt idx="3673">
                  <c:v>1.1492519999999999</c:v>
                </c:pt>
                <c:pt idx="3674">
                  <c:v>1.176671</c:v>
                </c:pt>
                <c:pt idx="3675">
                  <c:v>1.2034480000000001</c:v>
                </c:pt>
                <c:pt idx="3676">
                  <c:v>1.229376</c:v>
                </c:pt>
                <c:pt idx="3677">
                  <c:v>1.254251</c:v>
                </c:pt>
                <c:pt idx="3678">
                  <c:v>1.2778750000000001</c:v>
                </c:pt>
                <c:pt idx="3679">
                  <c:v>1.3000579999999999</c:v>
                </c:pt>
                <c:pt idx="3680">
                  <c:v>1.320621</c:v>
                </c:pt>
                <c:pt idx="3681">
                  <c:v>1.339399</c:v>
                </c:pt>
                <c:pt idx="3682">
                  <c:v>1.356244</c:v>
                </c:pt>
                <c:pt idx="3683">
                  <c:v>1.3710279999999999</c:v>
                </c:pt>
                <c:pt idx="3684">
                  <c:v>1.3836440000000001</c:v>
                </c:pt>
                <c:pt idx="3685">
                  <c:v>1.3940090000000001</c:v>
                </c:pt>
                <c:pt idx="3686">
                  <c:v>1.402064</c:v>
                </c:pt>
                <c:pt idx="3687">
                  <c:v>1.4077820000000001</c:v>
                </c:pt>
                <c:pt idx="3688">
                  <c:v>1.4111590000000001</c:v>
                </c:pt>
                <c:pt idx="3689">
                  <c:v>1.412223</c:v>
                </c:pt>
                <c:pt idx="3690">
                  <c:v>1.411027</c:v>
                </c:pt>
                <c:pt idx="3691">
                  <c:v>1.4076500000000001</c:v>
                </c:pt>
                <c:pt idx="3692">
                  <c:v>1.4021939999999999</c:v>
                </c:pt>
                <c:pt idx="3693">
                  <c:v>1.3947849999999999</c:v>
                </c:pt>
                <c:pt idx="3694">
                  <c:v>1.385562</c:v>
                </c:pt>
                <c:pt idx="3695">
                  <c:v>1.374684</c:v>
                </c:pt>
                <c:pt idx="3696">
                  <c:v>1.3623179999999999</c:v>
                </c:pt>
                <c:pt idx="3697">
                  <c:v>1.348646</c:v>
                </c:pt>
                <c:pt idx="3698">
                  <c:v>1.333853</c:v>
                </c:pt>
                <c:pt idx="3699">
                  <c:v>1.318133</c:v>
                </c:pt>
                <c:pt idx="3700">
                  <c:v>1.301679</c:v>
                </c:pt>
                <c:pt idx="3701">
                  <c:v>1.2846869999999999</c:v>
                </c:pt>
                <c:pt idx="3702">
                  <c:v>1.267355</c:v>
                </c:pt>
                <c:pt idx="3703">
                  <c:v>1.2498819999999999</c:v>
                </c:pt>
                <c:pt idx="3704">
                  <c:v>1.2324679999999999</c:v>
                </c:pt>
                <c:pt idx="3705">
                  <c:v>1.2153119999999999</c:v>
                </c:pt>
                <c:pt idx="3706">
                  <c:v>1.1986110000000001</c:v>
                </c:pt>
                <c:pt idx="3707">
                  <c:v>1.1825619999999999</c:v>
                </c:pt>
                <c:pt idx="3708">
                  <c:v>1.167362</c:v>
                </c:pt>
                <c:pt idx="3709">
                  <c:v>1.1532039999999999</c:v>
                </c:pt>
                <c:pt idx="3710">
                  <c:v>1.140277</c:v>
                </c:pt>
                <c:pt idx="3711">
                  <c:v>1.128765</c:v>
                </c:pt>
                <c:pt idx="3712">
                  <c:v>1.118841</c:v>
                </c:pt>
                <c:pt idx="3713">
                  <c:v>1.1106670000000001</c:v>
                </c:pt>
                <c:pt idx="3714">
                  <c:v>1.1043909999999999</c:v>
                </c:pt>
                <c:pt idx="3715">
                  <c:v>1.1001449999999999</c:v>
                </c:pt>
                <c:pt idx="3716">
                  <c:v>1.098041</c:v>
                </c:pt>
                <c:pt idx="3717">
                  <c:v>1.0981669999999999</c:v>
                </c:pt>
                <c:pt idx="3718">
                  <c:v>1.100587</c:v>
                </c:pt>
                <c:pt idx="3719">
                  <c:v>1.105337</c:v>
                </c:pt>
                <c:pt idx="3720">
                  <c:v>1.1124259999999999</c:v>
                </c:pt>
                <c:pt idx="3721">
                  <c:v>1.121834</c:v>
                </c:pt>
                <c:pt idx="3722">
                  <c:v>1.13351</c:v>
                </c:pt>
                <c:pt idx="3723">
                  <c:v>1.147381</c:v>
                </c:pt>
                <c:pt idx="3724">
                  <c:v>1.1633439999999999</c:v>
                </c:pt>
                <c:pt idx="3725">
                  <c:v>1.181273</c:v>
                </c:pt>
                <c:pt idx="3726">
                  <c:v>1.2010240000000001</c:v>
                </c:pt>
                <c:pt idx="3727">
                  <c:v>1.222431</c:v>
                </c:pt>
                <c:pt idx="3728">
                  <c:v>1.2453149999999999</c:v>
                </c:pt>
                <c:pt idx="3729">
                  <c:v>1.2694859999999999</c:v>
                </c:pt>
                <c:pt idx="3730">
                  <c:v>1.294748</c:v>
                </c:pt>
                <c:pt idx="3731">
                  <c:v>1.320897</c:v>
                </c:pt>
                <c:pt idx="3732">
                  <c:v>1.3477239999999999</c:v>
                </c:pt>
                <c:pt idx="3733">
                  <c:v>1.375019</c:v>
                </c:pt>
                <c:pt idx="3734">
                  <c:v>1.402566</c:v>
                </c:pt>
                <c:pt idx="3735">
                  <c:v>1.4301539999999999</c:v>
                </c:pt>
                <c:pt idx="3736">
                  <c:v>1.457568</c:v>
                </c:pt>
                <c:pt idx="3737">
                  <c:v>1.4845980000000001</c:v>
                </c:pt>
                <c:pt idx="3738">
                  <c:v>1.5110349999999999</c:v>
                </c:pt>
                <c:pt idx="3739">
                  <c:v>1.536672</c:v>
                </c:pt>
                <c:pt idx="3740">
                  <c:v>1.5613049999999999</c:v>
                </c:pt>
                <c:pt idx="3741">
                  <c:v>1.58474</c:v>
                </c:pt>
                <c:pt idx="3742">
                  <c:v>1.6067899999999999</c:v>
                </c:pt>
                <c:pt idx="3743">
                  <c:v>1.6272789999999999</c:v>
                </c:pt>
                <c:pt idx="3744">
                  <c:v>1.646047</c:v>
                </c:pt>
                <c:pt idx="3745">
                  <c:v>1.662947</c:v>
                </c:pt>
                <c:pt idx="3746">
                  <c:v>1.6778550000000001</c:v>
                </c:pt>
                <c:pt idx="3747">
                  <c:v>1.6906669999999999</c:v>
                </c:pt>
                <c:pt idx="3748">
                  <c:v>1.701308</c:v>
                </c:pt>
                <c:pt idx="3749">
                  <c:v>1.709727</c:v>
                </c:pt>
                <c:pt idx="3750">
                  <c:v>1.715902</c:v>
                </c:pt>
                <c:pt idx="3751">
                  <c:v>1.719838</c:v>
                </c:pt>
                <c:pt idx="3752">
                  <c:v>1.721568</c:v>
                </c:pt>
                <c:pt idx="3753">
                  <c:v>1.721152</c:v>
                </c:pt>
                <c:pt idx="3754">
                  <c:v>1.7186729999999999</c:v>
                </c:pt>
                <c:pt idx="3755">
                  <c:v>1.7142379999999999</c:v>
                </c:pt>
                <c:pt idx="3756">
                  <c:v>1.707975</c:v>
                </c:pt>
                <c:pt idx="3757">
                  <c:v>1.700029</c:v>
                </c:pt>
                <c:pt idx="3758">
                  <c:v>1.6905589999999999</c:v>
                </c:pt>
                <c:pt idx="3759">
                  <c:v>1.6797359999999999</c:v>
                </c:pt>
                <c:pt idx="3760">
                  <c:v>1.6677390000000001</c:v>
                </c:pt>
                <c:pt idx="3761">
                  <c:v>1.6547529999999999</c:v>
                </c:pt>
                <c:pt idx="3762">
                  <c:v>1.64097</c:v>
                </c:pt>
                <c:pt idx="3763">
                  <c:v>1.6265860000000001</c:v>
                </c:pt>
                <c:pt idx="3764">
                  <c:v>1.6117969999999999</c:v>
                </c:pt>
                <c:pt idx="3765">
                  <c:v>1.596805</c:v>
                </c:pt>
                <c:pt idx="3766">
                  <c:v>1.581809</c:v>
                </c:pt>
                <c:pt idx="3767">
                  <c:v>1.5670109999999999</c:v>
                </c:pt>
                <c:pt idx="3768">
                  <c:v>1.5526120000000001</c:v>
                </c:pt>
                <c:pt idx="3769">
                  <c:v>1.538813</c:v>
                </c:pt>
                <c:pt idx="3770">
                  <c:v>1.5258130000000001</c:v>
                </c:pt>
                <c:pt idx="3771">
                  <c:v>1.513811</c:v>
                </c:pt>
                <c:pt idx="3772">
                  <c:v>1.5029969999999999</c:v>
                </c:pt>
                <c:pt idx="3773">
                  <c:v>1.493555</c:v>
                </c:pt>
                <c:pt idx="3774">
                  <c:v>1.485662</c:v>
                </c:pt>
                <c:pt idx="3775">
                  <c:v>1.4794799999999999</c:v>
                </c:pt>
                <c:pt idx="3776">
                  <c:v>1.47516</c:v>
                </c:pt>
                <c:pt idx="3777">
                  <c:v>1.4728300000000001</c:v>
                </c:pt>
                <c:pt idx="3778">
                  <c:v>1.472599</c:v>
                </c:pt>
                <c:pt idx="3779">
                  <c:v>1.4745520000000001</c:v>
                </c:pt>
                <c:pt idx="3780">
                  <c:v>1.4787509999999999</c:v>
                </c:pt>
                <c:pt idx="3781">
                  <c:v>1.4852289999999999</c:v>
                </c:pt>
                <c:pt idx="3782">
                  <c:v>1.493995</c:v>
                </c:pt>
                <c:pt idx="3783">
                  <c:v>1.5050319999999999</c:v>
                </c:pt>
                <c:pt idx="3784">
                  <c:v>1.518295</c:v>
                </c:pt>
                <c:pt idx="3785">
                  <c:v>1.5337190000000001</c:v>
                </c:pt>
                <c:pt idx="3786">
                  <c:v>1.551212</c:v>
                </c:pt>
                <c:pt idx="3787">
                  <c:v>1.570665</c:v>
                </c:pt>
                <c:pt idx="3788">
                  <c:v>1.59195</c:v>
                </c:pt>
                <c:pt idx="3789">
                  <c:v>1.614924</c:v>
                </c:pt>
                <c:pt idx="3790">
                  <c:v>1.6394299999999999</c:v>
                </c:pt>
                <c:pt idx="3791">
                  <c:v>1.6653039999999999</c:v>
                </c:pt>
                <c:pt idx="3792">
                  <c:v>1.692372</c:v>
                </c:pt>
                <c:pt idx="3793">
                  <c:v>1.720451</c:v>
                </c:pt>
                <c:pt idx="3794">
                  <c:v>1.749355</c:v>
                </c:pt>
                <c:pt idx="3795">
                  <c:v>1.7788930000000001</c:v>
                </c:pt>
                <c:pt idx="3796">
                  <c:v>1.8088740000000001</c:v>
                </c:pt>
                <c:pt idx="3797">
                  <c:v>1.8391010000000001</c:v>
                </c:pt>
                <c:pt idx="3798">
                  <c:v>1.8693789999999999</c:v>
                </c:pt>
                <c:pt idx="3799">
                  <c:v>1.899505</c:v>
                </c:pt>
                <c:pt idx="3800">
                  <c:v>1.9292769999999999</c:v>
                </c:pt>
                <c:pt idx="3801">
                  <c:v>1.958493</c:v>
                </c:pt>
                <c:pt idx="3802">
                  <c:v>1.9869509999999999</c:v>
                </c:pt>
                <c:pt idx="3803">
                  <c:v>2.0144510000000002</c:v>
                </c:pt>
                <c:pt idx="3804">
                  <c:v>2.0407950000000001</c:v>
                </c:pt>
                <c:pt idx="3805">
                  <c:v>2.0657890000000001</c:v>
                </c:pt>
                <c:pt idx="3806">
                  <c:v>2.0892460000000002</c:v>
                </c:pt>
                <c:pt idx="3807">
                  <c:v>2.1109900000000001</c:v>
                </c:pt>
                <c:pt idx="3808">
                  <c:v>2.1308590000000001</c:v>
                </c:pt>
                <c:pt idx="3809">
                  <c:v>2.1487069999999999</c:v>
                </c:pt>
                <c:pt idx="3810">
                  <c:v>2.1644079999999999</c:v>
                </c:pt>
                <c:pt idx="3811">
                  <c:v>2.1778569999999999</c:v>
                </c:pt>
                <c:pt idx="3812">
                  <c:v>2.1889759999999998</c:v>
                </c:pt>
                <c:pt idx="3813">
                  <c:v>2.1977129999999998</c:v>
                </c:pt>
                <c:pt idx="3814">
                  <c:v>2.2040440000000001</c:v>
                </c:pt>
                <c:pt idx="3815">
                  <c:v>2.2079740000000001</c:v>
                </c:pt>
                <c:pt idx="3816">
                  <c:v>2.2095379999999998</c:v>
                </c:pt>
                <c:pt idx="3817">
                  <c:v>2.2087979999999998</c:v>
                </c:pt>
                <c:pt idx="3818">
                  <c:v>2.2058439999999999</c:v>
                </c:pt>
                <c:pt idx="3819">
                  <c:v>2.2007919999999999</c:v>
                </c:pt>
                <c:pt idx="3820">
                  <c:v>2.1937790000000001</c:v>
                </c:pt>
                <c:pt idx="3821">
                  <c:v>2.184965</c:v>
                </c:pt>
                <c:pt idx="3822">
                  <c:v>2.1745230000000002</c:v>
                </c:pt>
                <c:pt idx="3823">
                  <c:v>2.1626449999999999</c:v>
                </c:pt>
                <c:pt idx="3824">
                  <c:v>2.1495320000000002</c:v>
                </c:pt>
                <c:pt idx="3825">
                  <c:v>2.1353949999999999</c:v>
                </c:pt>
                <c:pt idx="3826">
                  <c:v>2.1204519999999998</c:v>
                </c:pt>
                <c:pt idx="3827">
                  <c:v>2.1049250000000002</c:v>
                </c:pt>
                <c:pt idx="3828">
                  <c:v>2.0890399999999998</c:v>
                </c:pt>
                <c:pt idx="3829">
                  <c:v>2.0730240000000002</c:v>
                </c:pt>
                <c:pt idx="3830">
                  <c:v>2.0571069999999998</c:v>
                </c:pt>
                <c:pt idx="3831">
                  <c:v>2.0415160000000001</c:v>
                </c:pt>
                <c:pt idx="3832">
                  <c:v>2.026475</c:v>
                </c:pt>
                <c:pt idx="3833">
                  <c:v>2.0122019999999998</c:v>
                </c:pt>
                <c:pt idx="3834">
                  <c:v>1.9989140000000001</c:v>
                </c:pt>
                <c:pt idx="3835">
                  <c:v>1.9868170000000001</c:v>
                </c:pt>
                <c:pt idx="3836">
                  <c:v>1.976108</c:v>
                </c:pt>
                <c:pt idx="3837">
                  <c:v>1.9669730000000001</c:v>
                </c:pt>
                <c:pt idx="3838">
                  <c:v>1.959581</c:v>
                </c:pt>
                <c:pt idx="3839">
                  <c:v>1.954083</c:v>
                </c:pt>
                <c:pt idx="3840">
                  <c:v>1.950609</c:v>
                </c:pt>
                <c:pt idx="3841">
                  <c:v>1.9492659999999999</c:v>
                </c:pt>
                <c:pt idx="3842">
                  <c:v>1.9501360000000001</c:v>
                </c:pt>
                <c:pt idx="3843">
                  <c:v>1.953271</c:v>
                </c:pt>
                <c:pt idx="3844">
                  <c:v>1.9586980000000001</c:v>
                </c:pt>
                <c:pt idx="3845">
                  <c:v>1.966413</c:v>
                </c:pt>
                <c:pt idx="3846">
                  <c:v>1.9763850000000001</c:v>
                </c:pt>
                <c:pt idx="3847">
                  <c:v>1.9885569999999999</c:v>
                </c:pt>
                <c:pt idx="3848">
                  <c:v>2.0028459999999999</c:v>
                </c:pt>
                <c:pt idx="3849">
                  <c:v>2.0191469999999998</c:v>
                </c:pt>
                <c:pt idx="3850">
                  <c:v>2.037334</c:v>
                </c:pt>
                <c:pt idx="3851">
                  <c:v>2.057264</c:v>
                </c:pt>
                <c:pt idx="3852">
                  <c:v>2.0787800000000001</c:v>
                </c:pt>
                <c:pt idx="3853">
                  <c:v>2.101712</c:v>
                </c:pt>
                <c:pt idx="3854">
                  <c:v>2.1258819999999998</c:v>
                </c:pt>
                <c:pt idx="3855">
                  <c:v>2.1511049999999998</c:v>
                </c:pt>
                <c:pt idx="3856">
                  <c:v>2.1771919999999998</c:v>
                </c:pt>
                <c:pt idx="3857">
                  <c:v>2.2039499999999999</c:v>
                </c:pt>
                <c:pt idx="3858">
                  <c:v>2.231185</c:v>
                </c:pt>
                <c:pt idx="3859">
                  <c:v>2.2587000000000002</c:v>
                </c:pt>
                <c:pt idx="3860">
                  <c:v>2.2862979999999999</c:v>
                </c:pt>
                <c:pt idx="3861">
                  <c:v>2.3137819999999998</c:v>
                </c:pt>
                <c:pt idx="3862">
                  <c:v>2.3409589999999998</c:v>
                </c:pt>
                <c:pt idx="3863">
                  <c:v>2.3676370000000002</c:v>
                </c:pt>
                <c:pt idx="3864">
                  <c:v>2.393624</c:v>
                </c:pt>
                <c:pt idx="3865">
                  <c:v>2.4187319999999999</c:v>
                </c:pt>
                <c:pt idx="3866">
                  <c:v>2.442777</c:v>
                </c:pt>
                <c:pt idx="3867">
                  <c:v>2.4655809999999998</c:v>
                </c:pt>
                <c:pt idx="3868">
                  <c:v>2.486974</c:v>
                </c:pt>
                <c:pt idx="3869">
                  <c:v>2.5067949999999999</c:v>
                </c:pt>
                <c:pt idx="3870">
                  <c:v>2.5248949999999999</c:v>
                </c:pt>
                <c:pt idx="3871">
                  <c:v>2.5411389999999998</c:v>
                </c:pt>
                <c:pt idx="3872">
                  <c:v>2.5554079999999999</c:v>
                </c:pt>
                <c:pt idx="3873">
                  <c:v>2.5676030000000001</c:v>
                </c:pt>
                <c:pt idx="3874">
                  <c:v>2.577645</c:v>
                </c:pt>
                <c:pt idx="3875">
                  <c:v>2.5854819999999998</c:v>
                </c:pt>
                <c:pt idx="3876">
                  <c:v>2.5910850000000001</c:v>
                </c:pt>
                <c:pt idx="3877">
                  <c:v>2.5944530000000001</c:v>
                </c:pt>
                <c:pt idx="3878">
                  <c:v>2.5956100000000002</c:v>
                </c:pt>
                <c:pt idx="3879">
                  <c:v>2.5946099999999999</c:v>
                </c:pt>
                <c:pt idx="3880">
                  <c:v>2.591529</c:v>
                </c:pt>
                <c:pt idx="3881">
                  <c:v>2.586468</c:v>
                </c:pt>
                <c:pt idx="3882">
                  <c:v>2.5795469999999998</c:v>
                </c:pt>
                <c:pt idx="3883">
                  <c:v>2.5709059999999999</c:v>
                </c:pt>
                <c:pt idx="3884">
                  <c:v>2.5607009999999999</c:v>
                </c:pt>
                <c:pt idx="3885">
                  <c:v>2.5490970000000002</c:v>
                </c:pt>
                <c:pt idx="3886">
                  <c:v>2.53627</c:v>
                </c:pt>
                <c:pt idx="3887">
                  <c:v>2.5224009999999999</c:v>
                </c:pt>
                <c:pt idx="3888">
                  <c:v>2.5076749999999999</c:v>
                </c:pt>
                <c:pt idx="3889">
                  <c:v>2.4922770000000001</c:v>
                </c:pt>
                <c:pt idx="3890">
                  <c:v>2.476397</c:v>
                </c:pt>
                <c:pt idx="3891">
                  <c:v>2.4602219999999999</c:v>
                </c:pt>
                <c:pt idx="3892">
                  <c:v>2.44394</c:v>
                </c:pt>
                <c:pt idx="3893">
                  <c:v>2.4277380000000002</c:v>
                </c:pt>
                <c:pt idx="3894">
                  <c:v>2.4117999999999999</c:v>
                </c:pt>
                <c:pt idx="3895">
                  <c:v>2.396315</c:v>
                </c:pt>
                <c:pt idx="3896">
                  <c:v>2.3814669999999998</c:v>
                </c:pt>
                <c:pt idx="3897">
                  <c:v>2.3674409999999999</c:v>
                </c:pt>
                <c:pt idx="3898">
                  <c:v>2.3544160000000001</c:v>
                </c:pt>
                <c:pt idx="3899">
                  <c:v>2.342568</c:v>
                </c:pt>
                <c:pt idx="3900">
                  <c:v>2.3320660000000002</c:v>
                </c:pt>
                <c:pt idx="3901">
                  <c:v>2.3230719999999998</c:v>
                </c:pt>
                <c:pt idx="3902">
                  <c:v>2.3157350000000001</c:v>
                </c:pt>
                <c:pt idx="3903">
                  <c:v>2.3101910000000001</c:v>
                </c:pt>
                <c:pt idx="3904">
                  <c:v>2.3065560000000001</c:v>
                </c:pt>
                <c:pt idx="3905">
                  <c:v>2.3049279999999999</c:v>
                </c:pt>
                <c:pt idx="3906">
                  <c:v>2.305377</c:v>
                </c:pt>
                <c:pt idx="3907">
                  <c:v>2.3079489999999998</c:v>
                </c:pt>
                <c:pt idx="3908">
                  <c:v>2.3126630000000001</c:v>
                </c:pt>
                <c:pt idx="3909">
                  <c:v>2.3195070000000002</c:v>
                </c:pt>
                <c:pt idx="3910">
                  <c:v>2.3284440000000002</c:v>
                </c:pt>
                <c:pt idx="3911">
                  <c:v>2.3394050000000002</c:v>
                </c:pt>
                <c:pt idx="3912">
                  <c:v>2.3522980000000002</c:v>
                </c:pt>
                <c:pt idx="3913">
                  <c:v>2.3670019999999998</c:v>
                </c:pt>
                <c:pt idx="3914">
                  <c:v>2.3833799999999998</c:v>
                </c:pt>
                <c:pt idx="3915">
                  <c:v>2.4012720000000001</c:v>
                </c:pt>
                <c:pt idx="3916">
                  <c:v>2.4205049999999999</c:v>
                </c:pt>
                <c:pt idx="3917">
                  <c:v>2.4408949999999998</c:v>
                </c:pt>
                <c:pt idx="3918">
                  <c:v>2.4622510000000002</c:v>
                </c:pt>
                <c:pt idx="3919">
                  <c:v>2.484372</c:v>
                </c:pt>
                <c:pt idx="3920">
                  <c:v>2.5070579999999998</c:v>
                </c:pt>
                <c:pt idx="3921">
                  <c:v>2.5301049999999998</c:v>
                </c:pt>
                <c:pt idx="3922">
                  <c:v>2.5533100000000002</c:v>
                </c:pt>
                <c:pt idx="3923">
                  <c:v>2.5764670000000001</c:v>
                </c:pt>
                <c:pt idx="3924">
                  <c:v>2.5993729999999999</c:v>
                </c:pt>
                <c:pt idx="3925">
                  <c:v>2.621823</c:v>
                </c:pt>
                <c:pt idx="3926">
                  <c:v>2.6436160000000002</c:v>
                </c:pt>
                <c:pt idx="3927">
                  <c:v>2.6645530000000002</c:v>
                </c:pt>
                <c:pt idx="3928">
                  <c:v>2.684434</c:v>
                </c:pt>
                <c:pt idx="3929">
                  <c:v>2.7030690000000002</c:v>
                </c:pt>
                <c:pt idx="3930">
                  <c:v>2.720269</c:v>
                </c:pt>
                <c:pt idx="3931">
                  <c:v>2.7358549999999999</c:v>
                </c:pt>
                <c:pt idx="3932">
                  <c:v>2.7496580000000002</c:v>
                </c:pt>
                <c:pt idx="3933">
                  <c:v>2.7615210000000001</c:v>
                </c:pt>
                <c:pt idx="3934">
                  <c:v>2.7713070000000002</c:v>
                </c:pt>
                <c:pt idx="3935">
                  <c:v>2.7788940000000002</c:v>
                </c:pt>
                <c:pt idx="3936">
                  <c:v>2.7841840000000002</c:v>
                </c:pt>
                <c:pt idx="3937">
                  <c:v>2.7871039999999998</c:v>
                </c:pt>
                <c:pt idx="3938">
                  <c:v>2.7876059999999998</c:v>
                </c:pt>
                <c:pt idx="3939">
                  <c:v>2.785669</c:v>
                </c:pt>
                <c:pt idx="3940">
                  <c:v>2.781301</c:v>
                </c:pt>
                <c:pt idx="3941">
                  <c:v>2.7745380000000002</c:v>
                </c:pt>
                <c:pt idx="3942">
                  <c:v>2.7654429999999999</c:v>
                </c:pt>
                <c:pt idx="3943">
                  <c:v>2.754105</c:v>
                </c:pt>
                <c:pt idx="3944">
                  <c:v>2.740637</c:v>
                </c:pt>
                <c:pt idx="3945">
                  <c:v>2.7251759999999998</c:v>
                </c:pt>
                <c:pt idx="3946">
                  <c:v>2.707875</c:v>
                </c:pt>
                <c:pt idx="3947">
                  <c:v>2.6889059999999998</c:v>
                </c:pt>
                <c:pt idx="3948">
                  <c:v>2.668453</c:v>
                </c:pt>
                <c:pt idx="3949">
                  <c:v>2.6467079999999998</c:v>
                </c:pt>
                <c:pt idx="3950">
                  <c:v>2.6238730000000001</c:v>
                </c:pt>
                <c:pt idx="3951">
                  <c:v>2.6001539999999999</c:v>
                </c:pt>
                <c:pt idx="3952">
                  <c:v>2.5757629999999998</c:v>
                </c:pt>
                <c:pt idx="3953">
                  <c:v>2.55091</c:v>
                </c:pt>
                <c:pt idx="3954">
                  <c:v>2.525811</c:v>
                </c:pt>
                <c:pt idx="3955">
                  <c:v>2.5006789999999999</c:v>
                </c:pt>
                <c:pt idx="3956">
                  <c:v>2.4757289999999998</c:v>
                </c:pt>
                <c:pt idx="3957">
                  <c:v>2.4511729999999998</c:v>
                </c:pt>
                <c:pt idx="3958">
                  <c:v>2.4272200000000002</c:v>
                </c:pt>
                <c:pt idx="3959">
                  <c:v>2.4040759999999999</c:v>
                </c:pt>
                <c:pt idx="3960">
                  <c:v>2.3819430000000001</c:v>
                </c:pt>
                <c:pt idx="3961">
                  <c:v>2.3610139999999999</c:v>
                </c:pt>
                <c:pt idx="3962">
                  <c:v>2.3414769999999998</c:v>
                </c:pt>
                <c:pt idx="3963">
                  <c:v>2.3235070000000002</c:v>
                </c:pt>
                <c:pt idx="3964">
                  <c:v>2.3072680000000001</c:v>
                </c:pt>
                <c:pt idx="3965">
                  <c:v>2.2929040000000001</c:v>
                </c:pt>
                <c:pt idx="3966">
                  <c:v>2.2805430000000002</c:v>
                </c:pt>
                <c:pt idx="3967">
                  <c:v>2.2702900000000001</c:v>
                </c:pt>
                <c:pt idx="3968">
                  <c:v>2.2622270000000002</c:v>
                </c:pt>
                <c:pt idx="3969">
                  <c:v>2.2564099999999998</c:v>
                </c:pt>
                <c:pt idx="3970">
                  <c:v>2.252869</c:v>
                </c:pt>
                <c:pt idx="3971">
                  <c:v>2.2516060000000002</c:v>
                </c:pt>
                <c:pt idx="3972">
                  <c:v>2.252596</c:v>
                </c:pt>
                <c:pt idx="3973">
                  <c:v>2.2557860000000001</c:v>
                </c:pt>
                <c:pt idx="3974">
                  <c:v>2.2610999999999999</c:v>
                </c:pt>
                <c:pt idx="3975">
                  <c:v>2.268437</c:v>
                </c:pt>
                <c:pt idx="3976">
                  <c:v>2.277676</c:v>
                </c:pt>
                <c:pt idx="3977">
                  <c:v>2.2886769999999999</c:v>
                </c:pt>
                <c:pt idx="3978">
                  <c:v>2.3012839999999999</c:v>
                </c:pt>
                <c:pt idx="3979">
                  <c:v>2.3153280000000001</c:v>
                </c:pt>
                <c:pt idx="3980">
                  <c:v>2.3306300000000002</c:v>
                </c:pt>
                <c:pt idx="3981">
                  <c:v>2.347003</c:v>
                </c:pt>
                <c:pt idx="3982">
                  <c:v>2.364255</c:v>
                </c:pt>
                <c:pt idx="3983">
                  <c:v>2.3821910000000002</c:v>
                </c:pt>
                <c:pt idx="3984">
                  <c:v>2.4006090000000002</c:v>
                </c:pt>
                <c:pt idx="3985">
                  <c:v>2.4193120000000001</c:v>
                </c:pt>
                <c:pt idx="3986">
                  <c:v>2.4380950000000001</c:v>
                </c:pt>
                <c:pt idx="3987">
                  <c:v>2.4567570000000001</c:v>
                </c:pt>
                <c:pt idx="3988">
                  <c:v>2.4750930000000002</c:v>
                </c:pt>
                <c:pt idx="3989">
                  <c:v>2.4929000000000001</c:v>
                </c:pt>
                <c:pt idx="3990">
                  <c:v>2.5099770000000001</c:v>
                </c:pt>
                <c:pt idx="3991">
                  <c:v>2.526122</c:v>
                </c:pt>
                <c:pt idx="3992">
                  <c:v>2.54114</c:v>
                </c:pt>
                <c:pt idx="3993">
                  <c:v>2.5548410000000001</c:v>
                </c:pt>
                <c:pt idx="3994">
                  <c:v>2.5670459999999999</c:v>
                </c:pt>
                <c:pt idx="3995">
                  <c:v>2.5775869999999999</c:v>
                </c:pt>
                <c:pt idx="3996">
                  <c:v>2.5863149999999999</c:v>
                </c:pt>
                <c:pt idx="3997">
                  <c:v>2.5930970000000002</c:v>
                </c:pt>
                <c:pt idx="3998">
                  <c:v>2.597823</c:v>
                </c:pt>
                <c:pt idx="3999">
                  <c:v>2.600409</c:v>
                </c:pt>
                <c:pt idx="4000">
                  <c:v>2.600797</c:v>
                </c:pt>
                <c:pt idx="4001">
                  <c:v>2.598957</c:v>
                </c:pt>
                <c:pt idx="4002">
                  <c:v>2.5948869999999999</c:v>
                </c:pt>
                <c:pt idx="4003">
                  <c:v>2.5886140000000002</c:v>
                </c:pt>
                <c:pt idx="4004">
                  <c:v>2.5801910000000001</c:v>
                </c:pt>
                <c:pt idx="4005">
                  <c:v>2.5696979999999998</c:v>
                </c:pt>
                <c:pt idx="4006">
                  <c:v>2.5572370000000002</c:v>
                </c:pt>
                <c:pt idx="4007">
                  <c:v>2.5429339999999998</c:v>
                </c:pt>
                <c:pt idx="4008">
                  <c:v>2.5269279999999998</c:v>
                </c:pt>
                <c:pt idx="4009">
                  <c:v>2.5093770000000002</c:v>
                </c:pt>
                <c:pt idx="4010">
                  <c:v>2.4904480000000002</c:v>
                </c:pt>
                <c:pt idx="4011">
                  <c:v>2.4703179999999998</c:v>
                </c:pt>
                <c:pt idx="4012">
                  <c:v>2.4491740000000002</c:v>
                </c:pt>
                <c:pt idx="4013">
                  <c:v>2.427203</c:v>
                </c:pt>
                <c:pt idx="4014">
                  <c:v>2.4045960000000002</c:v>
                </c:pt>
                <c:pt idx="4015">
                  <c:v>2.3815469999999999</c:v>
                </c:pt>
                <c:pt idx="4016">
                  <c:v>2.3582489999999998</c:v>
                </c:pt>
                <c:pt idx="4017">
                  <c:v>2.3348960000000001</c:v>
                </c:pt>
                <c:pt idx="4018">
                  <c:v>2.3116829999999999</c:v>
                </c:pt>
                <c:pt idx="4019">
                  <c:v>2.288802</c:v>
                </c:pt>
                <c:pt idx="4020">
                  <c:v>2.2664490000000002</c:v>
                </c:pt>
                <c:pt idx="4021">
                  <c:v>2.244818</c:v>
                </c:pt>
                <c:pt idx="4022">
                  <c:v>2.2241040000000001</c:v>
                </c:pt>
                <c:pt idx="4023">
                  <c:v>2.2044990000000002</c:v>
                </c:pt>
                <c:pt idx="4024">
                  <c:v>2.1861920000000001</c:v>
                </c:pt>
                <c:pt idx="4025">
                  <c:v>2.1693669999999998</c:v>
                </c:pt>
                <c:pt idx="4026">
                  <c:v>2.1541990000000002</c:v>
                </c:pt>
                <c:pt idx="4027">
                  <c:v>2.140854</c:v>
                </c:pt>
                <c:pt idx="4028">
                  <c:v>2.1294840000000002</c:v>
                </c:pt>
                <c:pt idx="4029">
                  <c:v>2.1202230000000002</c:v>
                </c:pt>
                <c:pt idx="4030">
                  <c:v>2.1131859999999998</c:v>
                </c:pt>
                <c:pt idx="4031">
                  <c:v>2.1084619999999998</c:v>
                </c:pt>
                <c:pt idx="4032">
                  <c:v>2.1061160000000001</c:v>
                </c:pt>
                <c:pt idx="4033">
                  <c:v>2.1061860000000001</c:v>
                </c:pt>
                <c:pt idx="4034">
                  <c:v>2.1086770000000001</c:v>
                </c:pt>
                <c:pt idx="4035">
                  <c:v>2.113569</c:v>
                </c:pt>
                <c:pt idx="4036">
                  <c:v>2.120806</c:v>
                </c:pt>
                <c:pt idx="4037">
                  <c:v>2.1303079999999999</c:v>
                </c:pt>
                <c:pt idx="4038">
                  <c:v>2.1419630000000001</c:v>
                </c:pt>
                <c:pt idx="4039">
                  <c:v>2.1556380000000002</c:v>
                </c:pt>
                <c:pt idx="4040">
                  <c:v>2.1711740000000002</c:v>
                </c:pt>
                <c:pt idx="4041">
                  <c:v>2.1883970000000001</c:v>
                </c:pt>
                <c:pt idx="4042">
                  <c:v>2.207112</c:v>
                </c:pt>
                <c:pt idx="4043">
                  <c:v>2.227115</c:v>
                </c:pt>
                <c:pt idx="4044">
                  <c:v>2.248189</c:v>
                </c:pt>
                <c:pt idx="4045">
                  <c:v>2.2701099999999999</c:v>
                </c:pt>
                <c:pt idx="4046">
                  <c:v>2.2926479999999998</c:v>
                </c:pt>
                <c:pt idx="4047">
                  <c:v>2.3155700000000001</c:v>
                </c:pt>
                <c:pt idx="4048">
                  <c:v>2.338641</c:v>
                </c:pt>
                <c:pt idx="4049">
                  <c:v>2.3616250000000001</c:v>
                </c:pt>
                <c:pt idx="4050">
                  <c:v>2.3842880000000002</c:v>
                </c:pt>
                <c:pt idx="4051">
                  <c:v>2.406396</c:v>
                </c:pt>
                <c:pt idx="4052">
                  <c:v>2.427721</c:v>
                </c:pt>
                <c:pt idx="4053">
                  <c:v>2.4480369999999998</c:v>
                </c:pt>
                <c:pt idx="4054">
                  <c:v>2.4671240000000001</c:v>
                </c:pt>
                <c:pt idx="4055">
                  <c:v>2.4847709999999998</c:v>
                </c:pt>
                <c:pt idx="4056">
                  <c:v>2.500772</c:v>
                </c:pt>
                <c:pt idx="4057">
                  <c:v>2.5149349999999999</c:v>
                </c:pt>
                <c:pt idx="4058">
                  <c:v>2.5270809999999999</c:v>
                </c:pt>
                <c:pt idx="4059">
                  <c:v>2.5370460000000001</c:v>
                </c:pt>
                <c:pt idx="4060">
                  <c:v>2.544689</c:v>
                </c:pt>
                <c:pt idx="4061">
                  <c:v>2.5498880000000002</c:v>
                </c:pt>
                <c:pt idx="4062">
                  <c:v>2.5525470000000001</c:v>
                </c:pt>
                <c:pt idx="4063">
                  <c:v>2.5525980000000001</c:v>
                </c:pt>
                <c:pt idx="4064">
                  <c:v>2.5500020000000001</c:v>
                </c:pt>
                <c:pt idx="4065">
                  <c:v>2.5447470000000001</c:v>
                </c:pt>
                <c:pt idx="4066">
                  <c:v>2.5368539999999999</c:v>
                </c:pt>
                <c:pt idx="4067">
                  <c:v>2.526373</c:v>
                </c:pt>
                <c:pt idx="4068">
                  <c:v>2.513382</c:v>
                </c:pt>
                <c:pt idx="4069">
                  <c:v>2.4979849999999999</c:v>
                </c:pt>
                <c:pt idx="4070">
                  <c:v>2.4803139999999999</c:v>
                </c:pt>
                <c:pt idx="4071">
                  <c:v>2.4605220000000001</c:v>
                </c:pt>
                <c:pt idx="4072">
                  <c:v>2.4387780000000001</c:v>
                </c:pt>
                <c:pt idx="4073">
                  <c:v>2.4152710000000002</c:v>
                </c:pt>
                <c:pt idx="4074">
                  <c:v>2.3902040000000002</c:v>
                </c:pt>
                <c:pt idx="4075">
                  <c:v>2.3637890000000001</c:v>
                </c:pt>
                <c:pt idx="4076">
                  <c:v>2.3362500000000002</c:v>
                </c:pt>
                <c:pt idx="4077">
                  <c:v>2.3078150000000002</c:v>
                </c:pt>
                <c:pt idx="4078">
                  <c:v>2.2787199999999999</c:v>
                </c:pt>
                <c:pt idx="4079">
                  <c:v>2.2492030000000001</c:v>
                </c:pt>
                <c:pt idx="4080">
                  <c:v>2.2195070000000001</c:v>
                </c:pt>
                <c:pt idx="4081">
                  <c:v>2.189873</c:v>
                </c:pt>
                <c:pt idx="4082">
                  <c:v>2.1605460000000001</c:v>
                </c:pt>
                <c:pt idx="4083">
                  <c:v>2.1317659999999998</c:v>
                </c:pt>
                <c:pt idx="4084">
                  <c:v>2.1037729999999999</c:v>
                </c:pt>
                <c:pt idx="4085">
                  <c:v>2.0768019999999998</c:v>
                </c:pt>
                <c:pt idx="4086">
                  <c:v>2.0510820000000001</c:v>
                </c:pt>
                <c:pt idx="4087">
                  <c:v>2.026834</c:v>
                </c:pt>
                <c:pt idx="4088">
                  <c:v>2.0042659999999999</c:v>
                </c:pt>
                <c:pt idx="4089">
                  <c:v>1.9835719999999999</c:v>
                </c:pt>
                <c:pt idx="4090">
                  <c:v>1.9649289999999999</c:v>
                </c:pt>
                <c:pt idx="4091">
                  <c:v>1.948491</c:v>
                </c:pt>
                <c:pt idx="4092">
                  <c:v>1.934388</c:v>
                </c:pt>
                <c:pt idx="4093">
                  <c:v>1.922722</c:v>
                </c:pt>
                <c:pt idx="4094">
                  <c:v>1.913567</c:v>
                </c:pt>
                <c:pt idx="4095">
                  <c:v>1.9069670000000001</c:v>
                </c:pt>
                <c:pt idx="4096">
                  <c:v>1.902935</c:v>
                </c:pt>
                <c:pt idx="4097">
                  <c:v>1.901451</c:v>
                </c:pt>
                <c:pt idx="4098">
                  <c:v>1.902469</c:v>
                </c:pt>
                <c:pt idx="4099">
                  <c:v>1.9059109999999999</c:v>
                </c:pt>
                <c:pt idx="4100">
                  <c:v>1.9116770000000001</c:v>
                </c:pt>
                <c:pt idx="4101">
                  <c:v>1.91964</c:v>
                </c:pt>
                <c:pt idx="4102">
                  <c:v>1.9296530000000001</c:v>
                </c:pt>
                <c:pt idx="4103">
                  <c:v>1.941554</c:v>
                </c:pt>
                <c:pt idx="4104">
                  <c:v>1.9551639999999999</c:v>
                </c:pt>
                <c:pt idx="4105">
                  <c:v>1.970296</c:v>
                </c:pt>
                <c:pt idx="4106">
                  <c:v>1.9867509999999999</c:v>
                </c:pt>
                <c:pt idx="4107">
                  <c:v>2.0043250000000001</c:v>
                </c:pt>
                <c:pt idx="4108">
                  <c:v>2.0228130000000002</c:v>
                </c:pt>
                <c:pt idx="4109">
                  <c:v>2.042001</c:v>
                </c:pt>
                <c:pt idx="4110">
                  <c:v>2.061677</c:v>
                </c:pt>
                <c:pt idx="4111">
                  <c:v>2.0816249999999998</c:v>
                </c:pt>
                <c:pt idx="4112">
                  <c:v>2.1016319999999999</c:v>
                </c:pt>
                <c:pt idx="4113">
                  <c:v>2.121483</c:v>
                </c:pt>
                <c:pt idx="4114">
                  <c:v>2.140962</c:v>
                </c:pt>
                <c:pt idx="4115">
                  <c:v>2.1598579999999998</c:v>
                </c:pt>
                <c:pt idx="4116">
                  <c:v>2.177962</c:v>
                </c:pt>
                <c:pt idx="4117">
                  <c:v>2.1950699999999999</c:v>
                </c:pt>
                <c:pt idx="4118">
                  <c:v>2.2109839999999998</c:v>
                </c:pt>
                <c:pt idx="4119">
                  <c:v>2.2255159999999998</c:v>
                </c:pt>
                <c:pt idx="4120">
                  <c:v>2.238489</c:v>
                </c:pt>
                <c:pt idx="4121">
                  <c:v>2.2497400000000001</c:v>
                </c:pt>
                <c:pt idx="4122">
                  <c:v>2.2591199999999998</c:v>
                </c:pt>
                <c:pt idx="4123">
                  <c:v>2.266502</c:v>
                </c:pt>
                <c:pt idx="4124">
                  <c:v>2.2717800000000001</c:v>
                </c:pt>
                <c:pt idx="4125">
                  <c:v>2.2748710000000001</c:v>
                </c:pt>
                <c:pt idx="4126">
                  <c:v>2.2757179999999999</c:v>
                </c:pt>
                <c:pt idx="4127">
                  <c:v>2.274289</c:v>
                </c:pt>
                <c:pt idx="4128">
                  <c:v>2.2705790000000001</c:v>
                </c:pt>
                <c:pt idx="4129">
                  <c:v>2.2646130000000002</c:v>
                </c:pt>
                <c:pt idx="4130">
                  <c:v>2.2564389999999999</c:v>
                </c:pt>
                <c:pt idx="4131">
                  <c:v>2.24613</c:v>
                </c:pt>
                <c:pt idx="4132">
                  <c:v>2.2337850000000001</c:v>
                </c:pt>
                <c:pt idx="4133">
                  <c:v>2.219522</c:v>
                </c:pt>
                <c:pt idx="4134">
                  <c:v>2.2034820000000002</c:v>
                </c:pt>
                <c:pt idx="4135">
                  <c:v>2.1858170000000001</c:v>
                </c:pt>
                <c:pt idx="4136">
                  <c:v>2.1666970000000001</c:v>
                </c:pt>
                <c:pt idx="4137">
                  <c:v>2.1463009999999998</c:v>
                </c:pt>
                <c:pt idx="4138">
                  <c:v>2.124816</c:v>
                </c:pt>
                <c:pt idx="4139">
                  <c:v>2.1024389999999999</c:v>
                </c:pt>
                <c:pt idx="4140">
                  <c:v>2.0793699999999999</c:v>
                </c:pt>
                <c:pt idx="4141">
                  <c:v>2.055812</c:v>
                </c:pt>
                <c:pt idx="4142">
                  <c:v>2.0319739999999999</c:v>
                </c:pt>
                <c:pt idx="4143">
                  <c:v>2.0080659999999999</c:v>
                </c:pt>
                <c:pt idx="4144">
                  <c:v>1.9842960000000001</c:v>
                </c:pt>
                <c:pt idx="4145">
                  <c:v>1.9608779999999999</c:v>
                </c:pt>
                <c:pt idx="4146">
                  <c:v>1.9380219999999999</c:v>
                </c:pt>
                <c:pt idx="4147">
                  <c:v>1.91594</c:v>
                </c:pt>
                <c:pt idx="4148">
                  <c:v>1.8948339999999999</c:v>
                </c:pt>
                <c:pt idx="4149">
                  <c:v>1.874906</c:v>
                </c:pt>
                <c:pt idx="4150">
                  <c:v>1.856352</c:v>
                </c:pt>
                <c:pt idx="4151">
                  <c:v>1.8393539999999999</c:v>
                </c:pt>
                <c:pt idx="4152">
                  <c:v>1.8240829999999999</c:v>
                </c:pt>
                <c:pt idx="4153">
                  <c:v>1.8106960000000001</c:v>
                </c:pt>
                <c:pt idx="4154">
                  <c:v>1.799329</c:v>
                </c:pt>
                <c:pt idx="4155">
                  <c:v>1.7900990000000001</c:v>
                </c:pt>
                <c:pt idx="4156">
                  <c:v>1.783096</c:v>
                </c:pt>
                <c:pt idx="4157">
                  <c:v>1.778386</c:v>
                </c:pt>
                <c:pt idx="4158">
                  <c:v>1.7760069999999999</c:v>
                </c:pt>
                <c:pt idx="4159">
                  <c:v>1.775968</c:v>
                </c:pt>
                <c:pt idx="4160">
                  <c:v>1.778251</c:v>
                </c:pt>
                <c:pt idx="4161">
                  <c:v>1.782807</c:v>
                </c:pt>
                <c:pt idx="4162">
                  <c:v>1.7895639999999999</c:v>
                </c:pt>
                <c:pt idx="4163">
                  <c:v>1.798421</c:v>
                </c:pt>
                <c:pt idx="4164">
                  <c:v>1.8092569999999999</c:v>
                </c:pt>
                <c:pt idx="4165">
                  <c:v>1.821931</c:v>
                </c:pt>
                <c:pt idx="4166">
                  <c:v>1.836284</c:v>
                </c:pt>
                <c:pt idx="4167">
                  <c:v>1.8521449999999999</c:v>
                </c:pt>
                <c:pt idx="4168">
                  <c:v>1.869332</c:v>
                </c:pt>
                <c:pt idx="4169">
                  <c:v>1.8876550000000001</c:v>
                </c:pt>
                <c:pt idx="4170">
                  <c:v>1.906919</c:v>
                </c:pt>
                <c:pt idx="4171">
                  <c:v>1.9269240000000001</c:v>
                </c:pt>
                <c:pt idx="4172">
                  <c:v>1.9474720000000001</c:v>
                </c:pt>
                <c:pt idx="4173">
                  <c:v>1.9683600000000001</c:v>
                </c:pt>
                <c:pt idx="4174">
                  <c:v>1.989387</c:v>
                </c:pt>
                <c:pt idx="4175">
                  <c:v>2.0103520000000001</c:v>
                </c:pt>
                <c:pt idx="4176">
                  <c:v>2.0310549999999998</c:v>
                </c:pt>
                <c:pt idx="4177">
                  <c:v>2.0512969999999999</c:v>
                </c:pt>
                <c:pt idx="4178">
                  <c:v>2.0708820000000001</c:v>
                </c:pt>
                <c:pt idx="4179">
                  <c:v>2.0896149999999998</c:v>
                </c:pt>
                <c:pt idx="4180">
                  <c:v>2.1073080000000002</c:v>
                </c:pt>
                <c:pt idx="4181">
                  <c:v>2.123777</c:v>
                </c:pt>
                <c:pt idx="4182">
                  <c:v>2.138843</c:v>
                </c:pt>
                <c:pt idx="4183">
                  <c:v>2.1523409999999998</c:v>
                </c:pt>
                <c:pt idx="4184">
                  <c:v>2.1641180000000002</c:v>
                </c:pt>
                <c:pt idx="4185">
                  <c:v>2.1740370000000002</c:v>
                </c:pt>
                <c:pt idx="4186">
                  <c:v>2.1819799999999998</c:v>
                </c:pt>
                <c:pt idx="4187">
                  <c:v>2.187853</c:v>
                </c:pt>
                <c:pt idx="4188">
                  <c:v>2.1915849999999999</c:v>
                </c:pt>
                <c:pt idx="4189">
                  <c:v>2.1931310000000002</c:v>
                </c:pt>
                <c:pt idx="4190">
                  <c:v>2.1924739999999998</c:v>
                </c:pt>
                <c:pt idx="4191">
                  <c:v>2.1896249999999999</c:v>
                </c:pt>
                <c:pt idx="4192">
                  <c:v>2.1846209999999999</c:v>
                </c:pt>
                <c:pt idx="4193">
                  <c:v>2.1775250000000002</c:v>
                </c:pt>
                <c:pt idx="4194">
                  <c:v>2.1684260000000002</c:v>
                </c:pt>
                <c:pt idx="4195">
                  <c:v>2.1574330000000002</c:v>
                </c:pt>
                <c:pt idx="4196">
                  <c:v>2.144676</c:v>
                </c:pt>
                <c:pt idx="4197">
                  <c:v>2.1302989999999999</c:v>
                </c:pt>
                <c:pt idx="4198">
                  <c:v>2.1144630000000002</c:v>
                </c:pt>
                <c:pt idx="4199">
                  <c:v>2.097334</c:v>
                </c:pt>
                <c:pt idx="4200">
                  <c:v>2.0790890000000002</c:v>
                </c:pt>
                <c:pt idx="4201">
                  <c:v>2.0599059999999998</c:v>
                </c:pt>
                <c:pt idx="4202">
                  <c:v>2.0399699999999998</c:v>
                </c:pt>
                <c:pt idx="4203">
                  <c:v>2.0194640000000001</c:v>
                </c:pt>
                <c:pt idx="4204">
                  <c:v>1.998572</c:v>
                </c:pt>
                <c:pt idx="4205">
                  <c:v>1.977479</c:v>
                </c:pt>
                <c:pt idx="4206">
                  <c:v>1.956369</c:v>
                </c:pt>
                <c:pt idx="4207">
                  <c:v>1.935425</c:v>
                </c:pt>
                <c:pt idx="4208">
                  <c:v>1.914828</c:v>
                </c:pt>
                <c:pt idx="4209">
                  <c:v>1.8947590000000001</c:v>
                </c:pt>
                <c:pt idx="4210">
                  <c:v>1.8753979999999999</c:v>
                </c:pt>
                <c:pt idx="4211">
                  <c:v>1.856921</c:v>
                </c:pt>
                <c:pt idx="4212">
                  <c:v>1.839502</c:v>
                </c:pt>
                <c:pt idx="4213">
                  <c:v>1.82331</c:v>
                </c:pt>
                <c:pt idx="4214">
                  <c:v>1.8085100000000001</c:v>
                </c:pt>
                <c:pt idx="4215">
                  <c:v>1.795255</c:v>
                </c:pt>
                <c:pt idx="4216">
                  <c:v>1.7836879999999999</c:v>
                </c:pt>
                <c:pt idx="4217">
                  <c:v>1.7739370000000001</c:v>
                </c:pt>
                <c:pt idx="4218">
                  <c:v>1.7661119999999999</c:v>
                </c:pt>
                <c:pt idx="4219">
                  <c:v>1.7603059999999999</c:v>
                </c:pt>
                <c:pt idx="4220">
                  <c:v>1.7565869999999999</c:v>
                </c:pt>
                <c:pt idx="4221">
                  <c:v>1.754999</c:v>
                </c:pt>
                <c:pt idx="4222">
                  <c:v>1.75556</c:v>
                </c:pt>
                <c:pt idx="4223">
                  <c:v>1.758265</c:v>
                </c:pt>
                <c:pt idx="4224">
                  <c:v>1.7630779999999999</c:v>
                </c:pt>
                <c:pt idx="4225">
                  <c:v>1.769943</c:v>
                </c:pt>
                <c:pt idx="4226">
                  <c:v>1.7787740000000001</c:v>
                </c:pt>
                <c:pt idx="4227">
                  <c:v>1.789466</c:v>
                </c:pt>
                <c:pt idx="4228">
                  <c:v>1.8018959999999999</c:v>
                </c:pt>
                <c:pt idx="4229">
                  <c:v>1.8159209999999999</c:v>
                </c:pt>
                <c:pt idx="4230">
                  <c:v>1.831383</c:v>
                </c:pt>
                <c:pt idx="4231">
                  <c:v>1.848114</c:v>
                </c:pt>
                <c:pt idx="4232">
                  <c:v>1.865939</c:v>
                </c:pt>
                <c:pt idx="4233">
                  <c:v>1.884673</c:v>
                </c:pt>
                <c:pt idx="4234">
                  <c:v>1.904126</c:v>
                </c:pt>
                <c:pt idx="4235">
                  <c:v>1.9241060000000001</c:v>
                </c:pt>
                <c:pt idx="4236">
                  <c:v>1.944418</c:v>
                </c:pt>
                <c:pt idx="4237">
                  <c:v>1.964866</c:v>
                </c:pt>
                <c:pt idx="4238">
                  <c:v>1.98525</c:v>
                </c:pt>
                <c:pt idx="4239">
                  <c:v>2.0053709999999998</c:v>
                </c:pt>
                <c:pt idx="4240">
                  <c:v>2.0250300000000001</c:v>
                </c:pt>
                <c:pt idx="4241">
                  <c:v>2.0440299999999998</c:v>
                </c:pt>
                <c:pt idx="4242">
                  <c:v>2.062173</c:v>
                </c:pt>
                <c:pt idx="4243">
                  <c:v>2.0792670000000002</c:v>
                </c:pt>
                <c:pt idx="4244">
                  <c:v>2.0951249999999999</c:v>
                </c:pt>
                <c:pt idx="4245">
                  <c:v>2.1095649999999999</c:v>
                </c:pt>
                <c:pt idx="4246">
                  <c:v>2.122417</c:v>
                </c:pt>
                <c:pt idx="4247">
                  <c:v>2.133524</c:v>
                </c:pt>
                <c:pt idx="4248">
                  <c:v>2.1427450000000001</c:v>
                </c:pt>
                <c:pt idx="4249">
                  <c:v>2.149956</c:v>
                </c:pt>
                <c:pt idx="4250">
                  <c:v>2.1550569999999998</c:v>
                </c:pt>
                <c:pt idx="4251">
                  <c:v>2.1579700000000002</c:v>
                </c:pt>
                <c:pt idx="4252">
                  <c:v>2.1586460000000001</c:v>
                </c:pt>
                <c:pt idx="4253">
                  <c:v>2.1570619999999998</c:v>
                </c:pt>
                <c:pt idx="4254">
                  <c:v>2.1532249999999999</c:v>
                </c:pt>
                <c:pt idx="4255">
                  <c:v>2.1471680000000002</c:v>
                </c:pt>
                <c:pt idx="4256">
                  <c:v>2.1389520000000002</c:v>
                </c:pt>
                <c:pt idx="4257">
                  <c:v>2.1286649999999998</c:v>
                </c:pt>
                <c:pt idx="4258">
                  <c:v>2.1164190000000001</c:v>
                </c:pt>
                <c:pt idx="4259">
                  <c:v>2.1023450000000001</c:v>
                </c:pt>
                <c:pt idx="4260">
                  <c:v>2.0865939999999998</c:v>
                </c:pt>
                <c:pt idx="4261">
                  <c:v>2.0693320000000002</c:v>
                </c:pt>
                <c:pt idx="4262">
                  <c:v>2.0507379999999999</c:v>
                </c:pt>
                <c:pt idx="4263">
                  <c:v>2.030999</c:v>
                </c:pt>
                <c:pt idx="4264">
                  <c:v>2.0103089999999999</c:v>
                </c:pt>
                <c:pt idx="4265">
                  <c:v>1.9888699999999999</c:v>
                </c:pt>
                <c:pt idx="4266">
                  <c:v>1.9668840000000001</c:v>
                </c:pt>
                <c:pt idx="4267">
                  <c:v>1.9445589999999999</c:v>
                </c:pt>
                <c:pt idx="4268">
                  <c:v>1.9220999999999999</c:v>
                </c:pt>
                <c:pt idx="4269">
                  <c:v>1.899716</c:v>
                </c:pt>
                <c:pt idx="4270">
                  <c:v>1.8776170000000001</c:v>
                </c:pt>
                <c:pt idx="4271">
                  <c:v>1.856009</c:v>
                </c:pt>
                <c:pt idx="4272">
                  <c:v>1.8351</c:v>
                </c:pt>
                <c:pt idx="4273">
                  <c:v>1.815091</c:v>
                </c:pt>
                <c:pt idx="4274">
                  <c:v>1.7961830000000001</c:v>
                </c:pt>
                <c:pt idx="4275">
                  <c:v>1.778572</c:v>
                </c:pt>
                <c:pt idx="4276">
                  <c:v>1.7624420000000001</c:v>
                </c:pt>
                <c:pt idx="4277">
                  <c:v>1.74797</c:v>
                </c:pt>
                <c:pt idx="4278">
                  <c:v>1.73532</c:v>
                </c:pt>
                <c:pt idx="4279">
                  <c:v>1.724639</c:v>
                </c:pt>
                <c:pt idx="4280">
                  <c:v>1.716056</c:v>
                </c:pt>
                <c:pt idx="4281">
                  <c:v>1.7096769999999999</c:v>
                </c:pt>
                <c:pt idx="4282">
                  <c:v>1.7055830000000001</c:v>
                </c:pt>
                <c:pt idx="4283">
                  <c:v>1.7038310000000001</c:v>
                </c:pt>
                <c:pt idx="4284">
                  <c:v>1.704448</c:v>
                </c:pt>
                <c:pt idx="4285">
                  <c:v>1.7074320000000001</c:v>
                </c:pt>
                <c:pt idx="4286">
                  <c:v>1.712753</c:v>
                </c:pt>
                <c:pt idx="4287">
                  <c:v>1.7203550000000001</c:v>
                </c:pt>
                <c:pt idx="4288">
                  <c:v>1.730151</c:v>
                </c:pt>
                <c:pt idx="4289">
                  <c:v>1.7420340000000001</c:v>
                </c:pt>
                <c:pt idx="4290">
                  <c:v>1.7558720000000001</c:v>
                </c:pt>
                <c:pt idx="4291">
                  <c:v>1.771515</c:v>
                </c:pt>
                <c:pt idx="4292">
                  <c:v>1.7887949999999999</c:v>
                </c:pt>
                <c:pt idx="4293">
                  <c:v>1.807534</c:v>
                </c:pt>
                <c:pt idx="4294">
                  <c:v>1.8275410000000001</c:v>
                </c:pt>
                <c:pt idx="4295">
                  <c:v>1.8486210000000001</c:v>
                </c:pt>
                <c:pt idx="4296">
                  <c:v>1.870571</c:v>
                </c:pt>
                <c:pt idx="4297">
                  <c:v>1.893186</c:v>
                </c:pt>
                <c:pt idx="4298">
                  <c:v>1.9162570000000001</c:v>
                </c:pt>
                <c:pt idx="4299">
                  <c:v>1.9395739999999999</c:v>
                </c:pt>
                <c:pt idx="4300">
                  <c:v>1.962928</c:v>
                </c:pt>
                <c:pt idx="4301">
                  <c:v>1.9861089999999999</c:v>
                </c:pt>
                <c:pt idx="4302">
                  <c:v>2.0089060000000001</c:v>
                </c:pt>
                <c:pt idx="4303">
                  <c:v>2.0311110000000001</c:v>
                </c:pt>
                <c:pt idx="4304">
                  <c:v>2.0525169999999999</c:v>
                </c:pt>
                <c:pt idx="4305">
                  <c:v>2.072921</c:v>
                </c:pt>
                <c:pt idx="4306">
                  <c:v>2.092123</c:v>
                </c:pt>
                <c:pt idx="4307">
                  <c:v>2.1099290000000002</c:v>
                </c:pt>
                <c:pt idx="4308">
                  <c:v>2.1261580000000002</c:v>
                </c:pt>
                <c:pt idx="4309">
                  <c:v>2.1406339999999999</c:v>
                </c:pt>
                <c:pt idx="4310">
                  <c:v>2.1532</c:v>
                </c:pt>
                <c:pt idx="4311">
                  <c:v>2.163713</c:v>
                </c:pt>
                <c:pt idx="4312">
                  <c:v>2.1720510000000002</c:v>
                </c:pt>
                <c:pt idx="4313">
                  <c:v>2.1781109999999999</c:v>
                </c:pt>
                <c:pt idx="4314">
                  <c:v>2.1818179999999998</c:v>
                </c:pt>
                <c:pt idx="4315">
                  <c:v>2.1831200000000002</c:v>
                </c:pt>
                <c:pt idx="4316">
                  <c:v>2.181994</c:v>
                </c:pt>
                <c:pt idx="4317">
                  <c:v>2.178442</c:v>
                </c:pt>
                <c:pt idx="4318">
                  <c:v>2.1724960000000002</c:v>
                </c:pt>
                <c:pt idx="4319">
                  <c:v>2.164212</c:v>
                </c:pt>
                <c:pt idx="4320">
                  <c:v>2.1536729999999999</c:v>
                </c:pt>
                <c:pt idx="4321">
                  <c:v>2.1409859999999998</c:v>
                </c:pt>
                <c:pt idx="4322">
                  <c:v>2.1262780000000001</c:v>
                </c:pt>
                <c:pt idx="4323">
                  <c:v>2.109696</c:v>
                </c:pt>
                <c:pt idx="4324">
                  <c:v>2.0914000000000001</c:v>
                </c:pt>
                <c:pt idx="4325">
                  <c:v>2.0715650000000001</c:v>
                </c:pt>
                <c:pt idx="4326">
                  <c:v>2.050376</c:v>
                </c:pt>
                <c:pt idx="4327">
                  <c:v>2.0280260000000001</c:v>
                </c:pt>
                <c:pt idx="4328">
                  <c:v>2.0047130000000002</c:v>
                </c:pt>
                <c:pt idx="4329">
                  <c:v>1.98064</c:v>
                </c:pt>
                <c:pt idx="4330">
                  <c:v>1.9560150000000001</c:v>
                </c:pt>
                <c:pt idx="4331">
                  <c:v>1.9310480000000001</c:v>
                </c:pt>
                <c:pt idx="4332">
                  <c:v>1.90595</c:v>
                </c:pt>
                <c:pt idx="4333">
                  <c:v>1.880933</c:v>
                </c:pt>
                <c:pt idx="4334">
                  <c:v>1.8562110000000001</c:v>
                </c:pt>
                <c:pt idx="4335">
                  <c:v>1.831996</c:v>
                </c:pt>
                <c:pt idx="4336">
                  <c:v>1.8085009999999999</c:v>
                </c:pt>
                <c:pt idx="4337">
                  <c:v>1.785933</c:v>
                </c:pt>
                <c:pt idx="4338">
                  <c:v>1.7644930000000001</c:v>
                </c:pt>
                <c:pt idx="4339">
                  <c:v>1.7443770000000001</c:v>
                </c:pt>
                <c:pt idx="4340">
                  <c:v>1.725768</c:v>
                </c:pt>
                <c:pt idx="4341">
                  <c:v>1.7088350000000001</c:v>
                </c:pt>
                <c:pt idx="4342">
                  <c:v>1.69373</c:v>
                </c:pt>
                <c:pt idx="4343">
                  <c:v>1.680585</c:v>
                </c:pt>
                <c:pt idx="4344">
                  <c:v>1.669508</c:v>
                </c:pt>
                <c:pt idx="4345">
                  <c:v>1.6605780000000001</c:v>
                </c:pt>
                <c:pt idx="4346">
                  <c:v>1.653851</c:v>
                </c:pt>
                <c:pt idx="4347">
                  <c:v>1.6493500000000001</c:v>
                </c:pt>
                <c:pt idx="4348">
                  <c:v>1.647071</c:v>
                </c:pt>
                <c:pt idx="4349">
                  <c:v>1.646979</c:v>
                </c:pt>
                <c:pt idx="4350">
                  <c:v>1.6490130000000001</c:v>
                </c:pt>
                <c:pt idx="4351">
                  <c:v>1.6530830000000001</c:v>
                </c:pt>
                <c:pt idx="4352">
                  <c:v>1.6590769999999999</c:v>
                </c:pt>
                <c:pt idx="4353">
                  <c:v>1.666863</c:v>
                </c:pt>
                <c:pt idx="4354">
                  <c:v>1.6762870000000001</c:v>
                </c:pt>
                <c:pt idx="4355">
                  <c:v>1.6871860000000001</c:v>
                </c:pt>
                <c:pt idx="4356">
                  <c:v>1.6993799999999999</c:v>
                </c:pt>
                <c:pt idx="4357">
                  <c:v>1.7126840000000001</c:v>
                </c:pt>
                <c:pt idx="4358">
                  <c:v>1.7269060000000001</c:v>
                </c:pt>
                <c:pt idx="4359">
                  <c:v>1.741849</c:v>
                </c:pt>
                <c:pt idx="4360">
                  <c:v>1.757315</c:v>
                </c:pt>
                <c:pt idx="4361">
                  <c:v>1.7731030000000001</c:v>
                </c:pt>
                <c:pt idx="4362">
                  <c:v>1.789012</c:v>
                </c:pt>
                <c:pt idx="4363">
                  <c:v>1.80484</c:v>
                </c:pt>
                <c:pt idx="4364">
                  <c:v>1.8203849999999999</c:v>
                </c:pt>
                <c:pt idx="4365">
                  <c:v>1.8354459999999999</c:v>
                </c:pt>
                <c:pt idx="4366">
                  <c:v>1.8498220000000001</c:v>
                </c:pt>
                <c:pt idx="4367">
                  <c:v>1.8633139999999999</c:v>
                </c:pt>
                <c:pt idx="4368">
                  <c:v>1.8757250000000001</c:v>
                </c:pt>
                <c:pt idx="4369">
                  <c:v>1.8868640000000001</c:v>
                </c:pt>
                <c:pt idx="4370">
                  <c:v>1.8965449999999999</c:v>
                </c:pt>
                <c:pt idx="4371">
                  <c:v>1.9045939999999999</c:v>
                </c:pt>
                <c:pt idx="4372">
                  <c:v>1.910849</c:v>
                </c:pt>
                <c:pt idx="4373">
                  <c:v>1.9151629999999999</c:v>
                </c:pt>
                <c:pt idx="4374">
                  <c:v>1.9174100000000001</c:v>
                </c:pt>
                <c:pt idx="4375">
                  <c:v>1.9174880000000001</c:v>
                </c:pt>
                <c:pt idx="4376">
                  <c:v>1.9153180000000001</c:v>
                </c:pt>
                <c:pt idx="4377">
                  <c:v>1.9108499999999999</c:v>
                </c:pt>
                <c:pt idx="4378">
                  <c:v>1.9040649999999999</c:v>
                </c:pt>
                <c:pt idx="4379">
                  <c:v>1.894971</c:v>
                </c:pt>
                <c:pt idx="4380">
                  <c:v>1.8836059999999999</c:v>
                </c:pt>
                <c:pt idx="4381">
                  <c:v>1.8700369999999999</c:v>
                </c:pt>
                <c:pt idx="4382">
                  <c:v>1.854355</c:v>
                </c:pt>
                <c:pt idx="4383">
                  <c:v>1.836676</c:v>
                </c:pt>
                <c:pt idx="4384">
                  <c:v>1.8171390000000001</c:v>
                </c:pt>
                <c:pt idx="4385">
                  <c:v>1.7958970000000001</c:v>
                </c:pt>
                <c:pt idx="4386">
                  <c:v>1.7731189999999999</c:v>
                </c:pt>
                <c:pt idx="4387">
                  <c:v>1.748983</c:v>
                </c:pt>
                <c:pt idx="4388">
                  <c:v>1.723676</c:v>
                </c:pt>
                <c:pt idx="4389">
                  <c:v>1.6973879999999999</c:v>
                </c:pt>
                <c:pt idx="4390">
                  <c:v>1.670312</c:v>
                </c:pt>
                <c:pt idx="4391">
                  <c:v>1.6426400000000001</c:v>
                </c:pt>
                <c:pt idx="4392">
                  <c:v>1.614565</c:v>
                </c:pt>
                <c:pt idx="4393">
                  <c:v>1.586276</c:v>
                </c:pt>
                <c:pt idx="4394">
                  <c:v>1.55796</c:v>
                </c:pt>
                <c:pt idx="4395">
                  <c:v>1.5298020000000001</c:v>
                </c:pt>
                <c:pt idx="4396">
                  <c:v>1.501984</c:v>
                </c:pt>
                <c:pt idx="4397">
                  <c:v>1.474688</c:v>
                </c:pt>
                <c:pt idx="4398">
                  <c:v>1.448088</c:v>
                </c:pt>
                <c:pt idx="4399">
                  <c:v>1.422361</c:v>
                </c:pt>
                <c:pt idx="4400">
                  <c:v>1.3976759999999999</c:v>
                </c:pt>
                <c:pt idx="4401">
                  <c:v>1.3742019999999999</c:v>
                </c:pt>
                <c:pt idx="4402">
                  <c:v>1.352101</c:v>
                </c:pt>
                <c:pt idx="4403">
                  <c:v>1.331528</c:v>
                </c:pt>
                <c:pt idx="4404">
                  <c:v>1.3126279999999999</c:v>
                </c:pt>
                <c:pt idx="4405">
                  <c:v>1.2955350000000001</c:v>
                </c:pt>
                <c:pt idx="4406">
                  <c:v>1.2803709999999999</c:v>
                </c:pt>
                <c:pt idx="4407">
                  <c:v>1.2672399999999999</c:v>
                </c:pt>
                <c:pt idx="4408">
                  <c:v>1.256224</c:v>
                </c:pt>
                <c:pt idx="4409">
                  <c:v>1.247387</c:v>
                </c:pt>
                <c:pt idx="4410">
                  <c:v>1.2407680000000001</c:v>
                </c:pt>
                <c:pt idx="4411">
                  <c:v>1.2363789999999999</c:v>
                </c:pt>
                <c:pt idx="4412">
                  <c:v>1.234208</c:v>
                </c:pt>
                <c:pt idx="4413">
                  <c:v>1.2342139999999999</c:v>
                </c:pt>
                <c:pt idx="4414">
                  <c:v>1.236332</c:v>
                </c:pt>
                <c:pt idx="4415">
                  <c:v>1.24047</c:v>
                </c:pt>
                <c:pt idx="4416">
                  <c:v>1.246513</c:v>
                </c:pt>
                <c:pt idx="4417">
                  <c:v>1.254324</c:v>
                </c:pt>
                <c:pt idx="4418">
                  <c:v>1.263744</c:v>
                </c:pt>
                <c:pt idx="4419">
                  <c:v>1.274599</c:v>
                </c:pt>
                <c:pt idx="4420">
                  <c:v>1.286702</c:v>
                </c:pt>
                <c:pt idx="4421">
                  <c:v>1.2998510000000001</c:v>
                </c:pt>
                <c:pt idx="4422">
                  <c:v>1.3138380000000001</c:v>
                </c:pt>
                <c:pt idx="4423">
                  <c:v>1.328446</c:v>
                </c:pt>
                <c:pt idx="4424">
                  <c:v>1.3434569999999999</c:v>
                </c:pt>
                <c:pt idx="4425">
                  <c:v>1.358644</c:v>
                </c:pt>
                <c:pt idx="4426">
                  <c:v>1.3737839999999999</c:v>
                </c:pt>
                <c:pt idx="4427">
                  <c:v>1.3886499999999999</c:v>
                </c:pt>
                <c:pt idx="4428">
                  <c:v>1.4030180000000001</c:v>
                </c:pt>
                <c:pt idx="4429">
                  <c:v>1.416666</c:v>
                </c:pt>
                <c:pt idx="4430">
                  <c:v>1.4293769999999999</c:v>
                </c:pt>
                <c:pt idx="4431">
                  <c:v>1.4409380000000001</c:v>
                </c:pt>
                <c:pt idx="4432">
                  <c:v>1.451146</c:v>
                </c:pt>
                <c:pt idx="4433">
                  <c:v>1.459805</c:v>
                </c:pt>
                <c:pt idx="4434">
                  <c:v>1.4667319999999999</c:v>
                </c:pt>
                <c:pt idx="4435">
                  <c:v>1.471757</c:v>
                </c:pt>
                <c:pt idx="4436">
                  <c:v>1.474726</c:v>
                </c:pt>
                <c:pt idx="4437">
                  <c:v>1.4755050000000001</c:v>
                </c:pt>
                <c:pt idx="4438">
                  <c:v>1.4739819999999999</c:v>
                </c:pt>
                <c:pt idx="4439">
                  <c:v>1.4700690000000001</c:v>
                </c:pt>
                <c:pt idx="4440">
                  <c:v>1.463703</c:v>
                </c:pt>
                <c:pt idx="4441">
                  <c:v>1.4548479999999999</c:v>
                </c:pt>
                <c:pt idx="4442">
                  <c:v>1.443497</c:v>
                </c:pt>
                <c:pt idx="4443">
                  <c:v>1.42967</c:v>
                </c:pt>
                <c:pt idx="4444">
                  <c:v>1.4134150000000001</c:v>
                </c:pt>
                <c:pt idx="4445">
                  <c:v>1.3948069999999999</c:v>
                </c:pt>
                <c:pt idx="4446">
                  <c:v>1.373947</c:v>
                </c:pt>
                <c:pt idx="4447">
                  <c:v>1.350956</c:v>
                </c:pt>
                <c:pt idx="4448">
                  <c:v>1.325979</c:v>
                </c:pt>
                <c:pt idx="4449">
                  <c:v>1.2991779999999999</c:v>
                </c:pt>
                <c:pt idx="4450">
                  <c:v>1.2707310000000001</c:v>
                </c:pt>
                <c:pt idx="4451">
                  <c:v>1.240828</c:v>
                </c:pt>
                <c:pt idx="4452">
                  <c:v>1.2096690000000001</c:v>
                </c:pt>
                <c:pt idx="4453">
                  <c:v>1.1774659999999999</c:v>
                </c:pt>
                <c:pt idx="4454">
                  <c:v>1.144434</c:v>
                </c:pt>
                <c:pt idx="4455">
                  <c:v>1.1107940000000001</c:v>
                </c:pt>
                <c:pt idx="4456">
                  <c:v>1.07677</c:v>
                </c:pt>
                <c:pt idx="4457">
                  <c:v>1.042591</c:v>
                </c:pt>
                <c:pt idx="4458">
                  <c:v>1.008483</c:v>
                </c:pt>
                <c:pt idx="4459">
                  <c:v>0.97467199999999998</c:v>
                </c:pt>
                <c:pt idx="4460">
                  <c:v>0.94138109999999997</c:v>
                </c:pt>
                <c:pt idx="4461">
                  <c:v>0.90882949999999996</c:v>
                </c:pt>
                <c:pt idx="4462">
                  <c:v>0.8772295</c:v>
                </c:pt>
                <c:pt idx="4463">
                  <c:v>0.84678390000000003</c:v>
                </c:pt>
                <c:pt idx="4464">
                  <c:v>0.81768390000000002</c:v>
                </c:pt>
                <c:pt idx="4465">
                  <c:v>0.79010650000000004</c:v>
                </c:pt>
                <c:pt idx="4466">
                  <c:v>0.76421079999999997</c:v>
                </c:pt>
                <c:pt idx="4467">
                  <c:v>0.74013589999999996</c:v>
                </c:pt>
                <c:pt idx="4468">
                  <c:v>0.71799789999999997</c:v>
                </c:pt>
                <c:pt idx="4469">
                  <c:v>0.69788890000000003</c:v>
                </c:pt>
                <c:pt idx="4470">
                  <c:v>0.6798746</c:v>
                </c:pt>
                <c:pt idx="4471">
                  <c:v>0.66399430000000004</c:v>
                </c:pt>
                <c:pt idx="4472">
                  <c:v>0.65026039999999996</c:v>
                </c:pt>
                <c:pt idx="4473">
                  <c:v>0.63865930000000004</c:v>
                </c:pt>
                <c:pt idx="4474">
                  <c:v>0.6291523</c:v>
                </c:pt>
                <c:pt idx="4475">
                  <c:v>0.62167760000000005</c:v>
                </c:pt>
                <c:pt idx="4476">
                  <c:v>0.61615189999999997</c:v>
                </c:pt>
                <c:pt idx="4477">
                  <c:v>0.61247309999999999</c:v>
                </c:pt>
                <c:pt idx="4478">
                  <c:v>0.61052340000000005</c:v>
                </c:pt>
                <c:pt idx="4479">
                  <c:v>0.61017160000000004</c:v>
                </c:pt>
                <c:pt idx="4480">
                  <c:v>0.61127699999999996</c:v>
                </c:pt>
                <c:pt idx="4481">
                  <c:v>0.61369039999999997</c:v>
                </c:pt>
                <c:pt idx="4482">
                  <c:v>0.61725699999999994</c:v>
                </c:pt>
                <c:pt idx="4483">
                  <c:v>0.62181850000000005</c:v>
                </c:pt>
                <c:pt idx="4484">
                  <c:v>0.62721309999999997</c:v>
                </c:pt>
                <c:pt idx="4485">
                  <c:v>0.63327679999999997</c:v>
                </c:pt>
                <c:pt idx="4486">
                  <c:v>0.63984289999999999</c:v>
                </c:pt>
                <c:pt idx="4487">
                  <c:v>0.64674310000000002</c:v>
                </c:pt>
                <c:pt idx="4488">
                  <c:v>0.65380649999999996</c:v>
                </c:pt>
                <c:pt idx="4489">
                  <c:v>0.6608598</c:v>
                </c:pt>
                <c:pt idx="4490">
                  <c:v>0.66772600000000004</c:v>
                </c:pt>
                <c:pt idx="4491">
                  <c:v>0.67422459999999995</c:v>
                </c:pt>
                <c:pt idx="4492">
                  <c:v>0.68017159999999999</c:v>
                </c:pt>
                <c:pt idx="4493">
                  <c:v>0.68537979999999998</c:v>
                </c:pt>
                <c:pt idx="4494">
                  <c:v>0.6896603</c:v>
                </c:pt>
                <c:pt idx="4495">
                  <c:v>0.69282390000000005</c:v>
                </c:pt>
                <c:pt idx="4496">
                  <c:v>0.69468359999999996</c:v>
                </c:pt>
                <c:pt idx="4497">
                  <c:v>0.69505790000000001</c:v>
                </c:pt>
                <c:pt idx="4498">
                  <c:v>0.69377370000000005</c:v>
                </c:pt>
                <c:pt idx="4499">
                  <c:v>0.6906698</c:v>
                </c:pt>
                <c:pt idx="4500">
                  <c:v>0.68560109999999996</c:v>
                </c:pt>
                <c:pt idx="4501">
                  <c:v>0.67844230000000005</c:v>
                </c:pt>
                <c:pt idx="4502">
                  <c:v>0.66909130000000006</c:v>
                </c:pt>
                <c:pt idx="4503">
                  <c:v>0.65747219999999995</c:v>
                </c:pt>
                <c:pt idx="4504">
                  <c:v>0.64353709999999997</c:v>
                </c:pt>
                <c:pt idx="4505">
                  <c:v>0.62726780000000004</c:v>
                </c:pt>
                <c:pt idx="4506">
                  <c:v>0.60867680000000002</c:v>
                </c:pt>
                <c:pt idx="4507">
                  <c:v>0.58780659999999996</c:v>
                </c:pt>
                <c:pt idx="4508">
                  <c:v>0.56472869999999997</c:v>
                </c:pt>
                <c:pt idx="4509">
                  <c:v>0.53954239999999998</c:v>
                </c:pt>
                <c:pt idx="4510">
                  <c:v>0.51237129999999997</c:v>
                </c:pt>
                <c:pt idx="4511">
                  <c:v>0.48336059999999997</c:v>
                </c:pt>
                <c:pt idx="4512">
                  <c:v>0.45267350000000001</c:v>
                </c:pt>
                <c:pt idx="4513">
                  <c:v>0.42048790000000003</c:v>
                </c:pt>
                <c:pt idx="4514">
                  <c:v>0.38699329999999998</c:v>
                </c:pt>
                <c:pt idx="4515">
                  <c:v>0.35238770000000003</c:v>
                </c:pt>
                <c:pt idx="4516">
                  <c:v>0.3168744</c:v>
                </c:pt>
                <c:pt idx="4517">
                  <c:v>0.28066069999999999</c:v>
                </c:pt>
                <c:pt idx="4518">
                  <c:v>0.2439567</c:v>
                </c:pt>
                <c:pt idx="4519">
                  <c:v>0.20697460000000001</c:v>
                </c:pt>
                <c:pt idx="4520">
                  <c:v>0.16992760000000001</c:v>
                </c:pt>
                <c:pt idx="4521">
                  <c:v>0.13303039999999999</c:v>
                </c:pt>
                <c:pt idx="4522">
                  <c:v>9.6498189999999998E-2</c:v>
                </c:pt>
                <c:pt idx="4523">
                  <c:v>6.054652E-2</c:v>
                </c:pt>
                <c:pt idx="4524">
                  <c:v>2.539025E-2</c:v>
                </c:pt>
                <c:pt idx="4525">
                  <c:v>-8.7565070000000002E-3</c:v>
                </c:pt>
                <c:pt idx="4526">
                  <c:v>-4.1681959999999997E-2</c:v>
                </c:pt>
                <c:pt idx="4527">
                  <c:v>-7.3179179999999996E-2</c:v>
                </c:pt>
                <c:pt idx="4528">
                  <c:v>-0.1030484</c:v>
                </c:pt>
                <c:pt idx="4529">
                  <c:v>-0.13109979999999999</c:v>
                </c:pt>
                <c:pt idx="4530">
                  <c:v>-0.15715689999999999</c:v>
                </c:pt>
                <c:pt idx="4531">
                  <c:v>-0.18106079999999999</c:v>
                </c:pt>
                <c:pt idx="4532">
                  <c:v>-0.20267379999999999</c:v>
                </c:pt>
                <c:pt idx="4533">
                  <c:v>-0.22188340000000001</c:v>
                </c:pt>
                <c:pt idx="4534">
                  <c:v>-0.23860429999999999</c:v>
                </c:pt>
                <c:pt idx="4535">
                  <c:v>-0.25278230000000002</c:v>
                </c:pt>
                <c:pt idx="4536">
                  <c:v>-0.2643952</c:v>
                </c:pt>
                <c:pt idx="4537">
                  <c:v>-0.27345429999999998</c:v>
                </c:pt>
                <c:pt idx="4538">
                  <c:v>-0.28000399999999998</c:v>
                </c:pt>
                <c:pt idx="4539">
                  <c:v>-0.28412120000000002</c:v>
                </c:pt>
                <c:pt idx="4540">
                  <c:v>-0.28591339999999998</c:v>
                </c:pt>
                <c:pt idx="4541">
                  <c:v>-0.28551660000000001</c:v>
                </c:pt>
                <c:pt idx="4542">
                  <c:v>-0.28309210000000001</c:v>
                </c:pt>
                <c:pt idx="4543">
                  <c:v>-0.27882240000000003</c:v>
                </c:pt>
                <c:pt idx="4544">
                  <c:v>-0.27290750000000003</c:v>
                </c:pt>
                <c:pt idx="4545">
                  <c:v>-0.26556089999999999</c:v>
                </c:pt>
                <c:pt idx="4546">
                  <c:v>-0.25700650000000003</c:v>
                </c:pt>
                <c:pt idx="4547">
                  <c:v>-0.24747430000000001</c:v>
                </c:pt>
                <c:pt idx="4548">
                  <c:v>-0.2371982</c:v>
                </c:pt>
                <c:pt idx="4549">
                  <c:v>-0.22641310000000001</c:v>
                </c:pt>
                <c:pt idx="4550">
                  <c:v>-0.21535370000000001</c:v>
                </c:pt>
                <c:pt idx="4551">
                  <c:v>-0.20425299999999999</c:v>
                </c:pt>
                <c:pt idx="4552">
                  <c:v>-0.19334109999999999</c:v>
                </c:pt>
                <c:pt idx="4553">
                  <c:v>-0.18284420000000001</c:v>
                </c:pt>
                <c:pt idx="4554">
                  <c:v>-0.17298369999999999</c:v>
                </c:pt>
                <c:pt idx="4555">
                  <c:v>-0.16397539999999999</c:v>
                </c:pt>
                <c:pt idx="4556">
                  <c:v>-0.156028</c:v>
                </c:pt>
                <c:pt idx="4557">
                  <c:v>-0.14934230000000001</c:v>
                </c:pt>
                <c:pt idx="4558">
                  <c:v>-0.14410970000000001</c:v>
                </c:pt>
                <c:pt idx="4559">
                  <c:v>-0.14051069999999999</c:v>
                </c:pt>
                <c:pt idx="4560">
                  <c:v>-0.13871220000000001</c:v>
                </c:pt>
                <c:pt idx="4561">
                  <c:v>-0.13886560000000001</c:v>
                </c:pt>
                <c:pt idx="4562">
                  <c:v>-0.14110400000000001</c:v>
                </c:pt>
                <c:pt idx="4563">
                  <c:v>-0.1455399</c:v>
                </c:pt>
                <c:pt idx="4564">
                  <c:v>-0.15226229999999999</c:v>
                </c:pt>
                <c:pt idx="4565">
                  <c:v>-0.16133500000000001</c:v>
                </c:pt>
                <c:pt idx="4566">
                  <c:v>-0.17279539999999999</c:v>
                </c:pt>
                <c:pt idx="4567">
                  <c:v>-0.18665319999999999</c:v>
                </c:pt>
                <c:pt idx="4568">
                  <c:v>-0.2028896</c:v>
                </c:pt>
                <c:pt idx="4569">
                  <c:v>-0.2214576</c:v>
                </c:pt>
                <c:pt idx="4570">
                  <c:v>-0.2422821</c:v>
                </c:pt>
                <c:pt idx="4571">
                  <c:v>-0.26526179999999999</c:v>
                </c:pt>
                <c:pt idx="4572">
                  <c:v>-0.2902709</c:v>
                </c:pt>
                <c:pt idx="4573">
                  <c:v>-0.31716109999999997</c:v>
                </c:pt>
                <c:pt idx="4574">
                  <c:v>-0.34576479999999998</c:v>
                </c:pt>
                <c:pt idx="4575">
                  <c:v>-0.37589810000000001</c:v>
                </c:pt>
                <c:pt idx="4576">
                  <c:v>-0.40736420000000001</c:v>
                </c:pt>
                <c:pt idx="4577">
                  <c:v>-0.43995570000000001</c:v>
                </c:pt>
                <c:pt idx="4578">
                  <c:v>-0.47345710000000002</c:v>
                </c:pt>
                <c:pt idx="4579">
                  <c:v>-0.50764739999999997</c:v>
                </c:pt>
                <c:pt idx="4580">
                  <c:v>-0.54230199999999995</c:v>
                </c:pt>
                <c:pt idx="4581">
                  <c:v>-0.5771944</c:v>
                </c:pt>
                <c:pt idx="4582">
                  <c:v>-0.612097</c:v>
                </c:pt>
                <c:pt idx="4583">
                  <c:v>-0.64678279999999999</c:v>
                </c:pt>
                <c:pt idx="4584">
                  <c:v>-0.6810252</c:v>
                </c:pt>
                <c:pt idx="4585">
                  <c:v>-0.71459890000000004</c:v>
                </c:pt>
                <c:pt idx="4586">
                  <c:v>-0.74728099999999997</c:v>
                </c:pt>
                <c:pt idx="4587">
                  <c:v>-0.77885230000000005</c:v>
                </c:pt>
                <c:pt idx="4588">
                  <c:v>-0.80909949999999997</c:v>
                </c:pt>
                <c:pt idx="4589">
                  <c:v>-0.83781550000000005</c:v>
                </c:pt>
                <c:pt idx="4590">
                  <c:v>-0.86480210000000002</c:v>
                </c:pt>
                <c:pt idx="4591">
                  <c:v>-0.88987300000000003</c:v>
                </c:pt>
                <c:pt idx="4592">
                  <c:v>-0.91285720000000004</c:v>
                </c:pt>
                <c:pt idx="4593">
                  <c:v>-0.93360169999999998</c:v>
                </c:pt>
                <c:pt idx="4594">
                  <c:v>-0.95197419999999999</c:v>
                </c:pt>
                <c:pt idx="4595">
                  <c:v>-0.96786660000000002</c:v>
                </c:pt>
                <c:pt idx="4596">
                  <c:v>-0.9811974</c:v>
                </c:pt>
                <c:pt idx="4597">
                  <c:v>-0.99191320000000005</c:v>
                </c:pt>
                <c:pt idx="4598">
                  <c:v>-0.99998949999999998</c:v>
                </c:pt>
                <c:pt idx="4599">
                  <c:v>-1.0054320000000001</c:v>
                </c:pt>
                <c:pt idx="4600">
                  <c:v>-1.0082739999999999</c:v>
                </c:pt>
                <c:pt idx="4601">
                  <c:v>-1.008578</c:v>
                </c:pt>
                <c:pt idx="4602">
                  <c:v>-1.006435</c:v>
                </c:pt>
                <c:pt idx="4603">
                  <c:v>-1.0019560000000001</c:v>
                </c:pt>
                <c:pt idx="4604">
                  <c:v>-0.99527770000000004</c:v>
                </c:pt>
                <c:pt idx="4605">
                  <c:v>-0.98655320000000002</c:v>
                </c:pt>
                <c:pt idx="4606">
                  <c:v>-0.97595200000000004</c:v>
                </c:pt>
                <c:pt idx="4607">
                  <c:v>-0.96365690000000004</c:v>
                </c:pt>
                <c:pt idx="4608">
                  <c:v>-0.9498605</c:v>
                </c:pt>
                <c:pt idx="4609">
                  <c:v>-0.93476300000000001</c:v>
                </c:pt>
                <c:pt idx="4610">
                  <c:v>-0.91857009999999994</c:v>
                </c:pt>
                <c:pt idx="4611">
                  <c:v>-0.90149279999999998</c:v>
                </c:pt>
                <c:pt idx="4612">
                  <c:v>-0.88374459999999999</c:v>
                </c:pt>
                <c:pt idx="4613">
                  <c:v>-0.86554030000000004</c:v>
                </c:pt>
                <c:pt idx="4614">
                  <c:v>-0.84709579999999995</c:v>
                </c:pt>
                <c:pt idx="4615">
                  <c:v>-0.82862769999999997</c:v>
                </c:pt>
                <c:pt idx="4616">
                  <c:v>-0.81035250000000003</c:v>
                </c:pt>
                <c:pt idx="4617">
                  <c:v>-0.79248410000000002</c:v>
                </c:pt>
                <c:pt idx="4618">
                  <c:v>-0.77523350000000002</c:v>
                </c:pt>
                <c:pt idx="4619">
                  <c:v>-0.75880749999999997</c:v>
                </c:pt>
                <c:pt idx="4620">
                  <c:v>-0.74340660000000003</c:v>
                </c:pt>
                <c:pt idx="4621">
                  <c:v>-0.72922169999999997</c:v>
                </c:pt>
                <c:pt idx="4622">
                  <c:v>-0.71643159999999995</c:v>
                </c:pt>
                <c:pt idx="4623">
                  <c:v>-0.70520099999999997</c:v>
                </c:pt>
                <c:pt idx="4624">
                  <c:v>-0.69567679999999998</c:v>
                </c:pt>
                <c:pt idx="4625">
                  <c:v>-0.68798559999999997</c:v>
                </c:pt>
                <c:pt idx="4626">
                  <c:v>-0.68223</c:v>
                </c:pt>
                <c:pt idx="4627">
                  <c:v>-0.67848719999999996</c:v>
                </c:pt>
                <c:pt idx="4628">
                  <c:v>-0.67680739999999995</c:v>
                </c:pt>
                <c:pt idx="4629">
                  <c:v>-0.67721319999999996</c:v>
                </c:pt>
                <c:pt idx="4630">
                  <c:v>-0.67969990000000002</c:v>
                </c:pt>
                <c:pt idx="4631">
                  <c:v>-0.68423670000000003</c:v>
                </c:pt>
                <c:pt idx="4632">
                  <c:v>-0.6907683</c:v>
                </c:pt>
                <c:pt idx="4633">
                  <c:v>-0.69921730000000004</c:v>
                </c:pt>
                <c:pt idx="4634">
                  <c:v>-0.70948659999999997</c:v>
                </c:pt>
                <c:pt idx="4635">
                  <c:v>-0.72146279999999996</c:v>
                </c:pt>
                <c:pt idx="4636">
                  <c:v>-0.73501899999999998</c:v>
                </c:pt>
                <c:pt idx="4637">
                  <c:v>-0.7500173</c:v>
                </c:pt>
                <c:pt idx="4638">
                  <c:v>-0.76631229999999995</c:v>
                </c:pt>
                <c:pt idx="4639">
                  <c:v>-0.78375360000000005</c:v>
                </c:pt>
                <c:pt idx="4640">
                  <c:v>-0.80218730000000005</c:v>
                </c:pt>
                <c:pt idx="4641">
                  <c:v>-0.82145710000000005</c:v>
                </c:pt>
                <c:pt idx="4642">
                  <c:v>-0.84140550000000003</c:v>
                </c:pt>
                <c:pt idx="4643">
                  <c:v>-0.86187449999999999</c:v>
                </c:pt>
                <c:pt idx="4644">
                  <c:v>-0.88270519999999997</c:v>
                </c:pt>
                <c:pt idx="4645">
                  <c:v>-0.90373709999999996</c:v>
                </c:pt>
                <c:pt idx="4646">
                  <c:v>-0.9248092</c:v>
                </c:pt>
                <c:pt idx="4647">
                  <c:v>-0.94575949999999998</c:v>
                </c:pt>
                <c:pt idx="4648">
                  <c:v>-0.9664239</c:v>
                </c:pt>
                <c:pt idx="4649">
                  <c:v>-0.98663639999999997</c:v>
                </c:pt>
                <c:pt idx="4650">
                  <c:v>-1.006229</c:v>
                </c:pt>
                <c:pt idx="4651">
                  <c:v>-1.025034</c:v>
                </c:pt>
                <c:pt idx="4652">
                  <c:v>-1.0428839999999999</c:v>
                </c:pt>
                <c:pt idx="4653">
                  <c:v>-1.0596129999999999</c:v>
                </c:pt>
                <c:pt idx="4654">
                  <c:v>-1.0750599999999999</c:v>
                </c:pt>
                <c:pt idx="4655">
                  <c:v>-1.0890679999999999</c:v>
                </c:pt>
                <c:pt idx="4656">
                  <c:v>-1.101494</c:v>
                </c:pt>
                <c:pt idx="4657">
                  <c:v>-1.112204</c:v>
                </c:pt>
                <c:pt idx="4658">
                  <c:v>-1.1210800000000001</c:v>
                </c:pt>
                <c:pt idx="4659">
                  <c:v>-1.1280239999999999</c:v>
                </c:pt>
                <c:pt idx="4660">
                  <c:v>-1.132959</c:v>
                </c:pt>
                <c:pt idx="4661">
                  <c:v>-1.1358299999999999</c:v>
                </c:pt>
                <c:pt idx="4662">
                  <c:v>-1.1366099999999999</c:v>
                </c:pt>
                <c:pt idx="4663">
                  <c:v>-1.1352979999999999</c:v>
                </c:pt>
                <c:pt idx="4664">
                  <c:v>-1.13192</c:v>
                </c:pt>
                <c:pt idx="4665">
                  <c:v>-1.1265270000000001</c:v>
                </c:pt>
                <c:pt idx="4666">
                  <c:v>-1.1192</c:v>
                </c:pt>
                <c:pt idx="4667">
                  <c:v>-1.1100399999999999</c:v>
                </c:pt>
                <c:pt idx="4668">
                  <c:v>-1.0991740000000001</c:v>
                </c:pt>
                <c:pt idx="4669">
                  <c:v>-1.0867450000000001</c:v>
                </c:pt>
                <c:pt idx="4670">
                  <c:v>-1.0729139999999999</c:v>
                </c:pt>
                <c:pt idx="4671">
                  <c:v>-1.057857</c:v>
                </c:pt>
                <c:pt idx="4672">
                  <c:v>-1.04176</c:v>
                </c:pt>
                <c:pt idx="4673">
                  <c:v>-1.0248159999999999</c:v>
                </c:pt>
                <c:pt idx="4674">
                  <c:v>-1.007226</c:v>
                </c:pt>
                <c:pt idx="4675">
                  <c:v>-0.98919610000000002</c:v>
                </c:pt>
                <c:pt idx="4676">
                  <c:v>-0.97093580000000002</c:v>
                </c:pt>
                <c:pt idx="4677">
                  <c:v>-0.95265670000000002</c:v>
                </c:pt>
                <c:pt idx="4678">
                  <c:v>-0.93457129999999999</c:v>
                </c:pt>
                <c:pt idx="4679">
                  <c:v>-0.91689319999999996</c:v>
                </c:pt>
                <c:pt idx="4680">
                  <c:v>-0.89983639999999998</c:v>
                </c:pt>
                <c:pt idx="4681">
                  <c:v>-0.88361339999999999</c:v>
                </c:pt>
                <c:pt idx="4682">
                  <c:v>-0.86843389999999998</c:v>
                </c:pt>
                <c:pt idx="4683">
                  <c:v>-0.85450409999999999</c:v>
                </c:pt>
                <c:pt idx="4684">
                  <c:v>-0.84202480000000002</c:v>
                </c:pt>
                <c:pt idx="4685">
                  <c:v>-0.83118809999999999</c:v>
                </c:pt>
                <c:pt idx="4686">
                  <c:v>-0.82217470000000004</c:v>
                </c:pt>
                <c:pt idx="4687">
                  <c:v>-0.81515110000000002</c:v>
                </c:pt>
                <c:pt idx="4688">
                  <c:v>-0.81026659999999995</c:v>
                </c:pt>
                <c:pt idx="4689">
                  <c:v>-0.80765039999999999</c:v>
                </c:pt>
                <c:pt idx="4690">
                  <c:v>-0.80740800000000001</c:v>
                </c:pt>
                <c:pt idx="4691">
                  <c:v>-0.8096179</c:v>
                </c:pt>
                <c:pt idx="4692">
                  <c:v>-0.81433</c:v>
                </c:pt>
                <c:pt idx="4693">
                  <c:v>-0.82156359999999995</c:v>
                </c:pt>
                <c:pt idx="4694">
                  <c:v>-0.83130610000000005</c:v>
                </c:pt>
                <c:pt idx="4695">
                  <c:v>-0.84351330000000002</c:v>
                </c:pt>
                <c:pt idx="4696">
                  <c:v>-0.85810940000000002</c:v>
                </c:pt>
                <c:pt idx="4697">
                  <c:v>-0.87498849999999995</c:v>
                </c:pt>
                <c:pt idx="4698">
                  <c:v>-0.8940167</c:v>
                </c:pt>
                <c:pt idx="4699">
                  <c:v>-0.91503489999999998</c:v>
                </c:pt>
                <c:pt idx="4700">
                  <c:v>-0.93786270000000005</c:v>
                </c:pt>
                <c:pt idx="4701">
                  <c:v>-0.96230150000000003</c:v>
                </c:pt>
                <c:pt idx="4702">
                  <c:v>-0.98813899999999999</c:v>
                </c:pt>
                <c:pt idx="4703">
                  <c:v>-1.0151520000000001</c:v>
                </c:pt>
                <c:pt idx="4704">
                  <c:v>-1.043112</c:v>
                </c:pt>
                <c:pt idx="4705">
                  <c:v>-1.071782</c:v>
                </c:pt>
                <c:pt idx="4706">
                  <c:v>-1.100927</c:v>
                </c:pt>
                <c:pt idx="4707">
                  <c:v>-1.1303080000000001</c:v>
                </c:pt>
                <c:pt idx="4708">
                  <c:v>-1.159689</c:v>
                </c:pt>
                <c:pt idx="4709">
                  <c:v>-1.1888369999999999</c:v>
                </c:pt>
                <c:pt idx="4710">
                  <c:v>-1.2175199999999999</c:v>
                </c:pt>
                <c:pt idx="4711">
                  <c:v>-1.2455130000000001</c:v>
                </c:pt>
                <c:pt idx="4712">
                  <c:v>-1.2725949999999999</c:v>
                </c:pt>
                <c:pt idx="4713">
                  <c:v>-1.298551</c:v>
                </c:pt>
                <c:pt idx="4714">
                  <c:v>-1.3231759999999999</c:v>
                </c:pt>
                <c:pt idx="4715">
                  <c:v>-1.346274</c:v>
                </c:pt>
                <c:pt idx="4716">
                  <c:v>-1.3676600000000001</c:v>
                </c:pt>
                <c:pt idx="4717">
                  <c:v>-1.387167</c:v>
                </c:pt>
                <c:pt idx="4718">
                  <c:v>-1.404641</c:v>
                </c:pt>
                <c:pt idx="4719">
                  <c:v>-1.419951</c:v>
                </c:pt>
                <c:pt idx="4720">
                  <c:v>-1.432987</c:v>
                </c:pt>
                <c:pt idx="4721">
                  <c:v>-1.443667</c:v>
                </c:pt>
                <c:pt idx="4722">
                  <c:v>-1.4519310000000001</c:v>
                </c:pt>
                <c:pt idx="4723">
                  <c:v>-1.4577500000000001</c:v>
                </c:pt>
                <c:pt idx="4724">
                  <c:v>-1.4611229999999999</c:v>
                </c:pt>
                <c:pt idx="4725">
                  <c:v>-1.4620759999999999</c:v>
                </c:pt>
                <c:pt idx="4726">
                  <c:v>-1.460664</c:v>
                </c:pt>
                <c:pt idx="4727">
                  <c:v>-1.4569669999999999</c:v>
                </c:pt>
                <c:pt idx="4728">
                  <c:v>-1.4510909999999999</c:v>
                </c:pt>
                <c:pt idx="4729">
                  <c:v>-1.4431609999999999</c:v>
                </c:pt>
                <c:pt idx="4730">
                  <c:v>-1.4333210000000001</c:v>
                </c:pt>
                <c:pt idx="4731">
                  <c:v>-1.4217329999999999</c:v>
                </c:pt>
                <c:pt idx="4732">
                  <c:v>-1.4085700000000001</c:v>
                </c:pt>
                <c:pt idx="4733">
                  <c:v>-1.3940129999999999</c:v>
                </c:pt>
                <c:pt idx="4734">
                  <c:v>-1.378252</c:v>
                </c:pt>
                <c:pt idx="4735">
                  <c:v>-1.3614820000000001</c:v>
                </c:pt>
                <c:pt idx="4736">
                  <c:v>-1.3439000000000001</c:v>
                </c:pt>
                <c:pt idx="4737">
                  <c:v>-1.3257019999999999</c:v>
                </c:pt>
                <c:pt idx="4738">
                  <c:v>-1.307088</c:v>
                </c:pt>
                <c:pt idx="4739">
                  <c:v>-1.288257</c:v>
                </c:pt>
                <c:pt idx="4740">
                  <c:v>-1.269406</c:v>
                </c:pt>
                <c:pt idx="4741">
                  <c:v>-1.250732</c:v>
                </c:pt>
                <c:pt idx="4742">
                  <c:v>-1.2324299999999999</c:v>
                </c:pt>
                <c:pt idx="4743">
                  <c:v>-1.2146950000000001</c:v>
                </c:pt>
                <c:pt idx="4744">
                  <c:v>-1.1977169999999999</c:v>
                </c:pt>
                <c:pt idx="4745">
                  <c:v>-1.1816850000000001</c:v>
                </c:pt>
                <c:pt idx="4746">
                  <c:v>-1.166782</c:v>
                </c:pt>
                <c:pt idx="4747">
                  <c:v>-1.153186</c:v>
                </c:pt>
                <c:pt idx="4748">
                  <c:v>-1.1410640000000001</c:v>
                </c:pt>
                <c:pt idx="4749">
                  <c:v>-1.130574</c:v>
                </c:pt>
                <c:pt idx="4750">
                  <c:v>-1.121861</c:v>
                </c:pt>
                <c:pt idx="4751">
                  <c:v>-1.115051</c:v>
                </c:pt>
                <c:pt idx="4752">
                  <c:v>-1.1102529999999999</c:v>
                </c:pt>
                <c:pt idx="4753">
                  <c:v>-1.107553</c:v>
                </c:pt>
                <c:pt idx="4754">
                  <c:v>-1.107016</c:v>
                </c:pt>
                <c:pt idx="4755">
                  <c:v>-1.108681</c:v>
                </c:pt>
                <c:pt idx="4756">
                  <c:v>-1.1125609999999999</c:v>
                </c:pt>
                <c:pt idx="4757">
                  <c:v>-1.118644</c:v>
                </c:pt>
                <c:pt idx="4758">
                  <c:v>-1.1268940000000001</c:v>
                </c:pt>
                <c:pt idx="4759">
                  <c:v>-1.137248</c:v>
                </c:pt>
                <c:pt idx="4760">
                  <c:v>-1.149624</c:v>
                </c:pt>
                <c:pt idx="4761">
                  <c:v>-1.1639170000000001</c:v>
                </c:pt>
                <c:pt idx="4762">
                  <c:v>-1.1800040000000001</c:v>
                </c:pt>
                <c:pt idx="4763">
                  <c:v>-1.1977450000000001</c:v>
                </c:pt>
                <c:pt idx="4764">
                  <c:v>-1.2169890000000001</c:v>
                </c:pt>
                <c:pt idx="4765">
                  <c:v>-1.2375719999999999</c:v>
                </c:pt>
                <c:pt idx="4766">
                  <c:v>-1.2593209999999999</c:v>
                </c:pt>
                <c:pt idx="4767">
                  <c:v>-1.282057</c:v>
                </c:pt>
                <c:pt idx="4768">
                  <c:v>-1.3055950000000001</c:v>
                </c:pt>
                <c:pt idx="4769">
                  <c:v>-1.3297460000000001</c:v>
                </c:pt>
                <c:pt idx="4770">
                  <c:v>-1.3543179999999999</c:v>
                </c:pt>
                <c:pt idx="4771">
                  <c:v>-1.379114</c:v>
                </c:pt>
                <c:pt idx="4772">
                  <c:v>-1.4039379999999999</c:v>
                </c:pt>
                <c:pt idx="4773">
                  <c:v>-1.4285909999999999</c:v>
                </c:pt>
                <c:pt idx="4774">
                  <c:v>-1.4528719999999999</c:v>
                </c:pt>
                <c:pt idx="4775">
                  <c:v>-1.476583</c:v>
                </c:pt>
                <c:pt idx="4776">
                  <c:v>-1.4995229999999999</c:v>
                </c:pt>
                <c:pt idx="4777">
                  <c:v>-1.521498</c:v>
                </c:pt>
                <c:pt idx="4778">
                  <c:v>-1.5423150000000001</c:v>
                </c:pt>
                <c:pt idx="4779">
                  <c:v>-1.5617890000000001</c:v>
                </c:pt>
                <c:pt idx="4780">
                  <c:v>-1.5797479999999999</c:v>
                </c:pt>
                <c:pt idx="4781">
                  <c:v>-1.596031</c:v>
                </c:pt>
                <c:pt idx="4782">
                  <c:v>-1.610493</c:v>
                </c:pt>
                <c:pt idx="4783">
                  <c:v>-1.6230089999999999</c:v>
                </c:pt>
                <c:pt idx="4784">
                  <c:v>-1.6334789999999999</c:v>
                </c:pt>
                <c:pt idx="4785">
                  <c:v>-1.641824</c:v>
                </c:pt>
                <c:pt idx="4786">
                  <c:v>-1.6479950000000001</c:v>
                </c:pt>
                <c:pt idx="4787">
                  <c:v>-1.6519710000000001</c:v>
                </c:pt>
                <c:pt idx="4788">
                  <c:v>-1.6537580000000001</c:v>
                </c:pt>
                <c:pt idx="4789">
                  <c:v>-1.6533949999999999</c:v>
                </c:pt>
                <c:pt idx="4790">
                  <c:v>-1.6509450000000001</c:v>
                </c:pt>
                <c:pt idx="4791">
                  <c:v>-1.646501</c:v>
                </c:pt>
                <c:pt idx="4792">
                  <c:v>-1.6401779999999999</c:v>
                </c:pt>
                <c:pt idx="4793">
                  <c:v>-1.632115</c:v>
                </c:pt>
                <c:pt idx="4794">
                  <c:v>-1.622468</c:v>
                </c:pt>
                <c:pt idx="4795">
                  <c:v>-1.6114090000000001</c:v>
                </c:pt>
                <c:pt idx="4796">
                  <c:v>-1.599126</c:v>
                </c:pt>
                <c:pt idx="4797">
                  <c:v>-1.585812</c:v>
                </c:pt>
                <c:pt idx="4798">
                  <c:v>-1.571671</c:v>
                </c:pt>
                <c:pt idx="4799">
                  <c:v>-1.5569139999999999</c:v>
                </c:pt>
                <c:pt idx="4800">
                  <c:v>-1.541752</c:v>
                </c:pt>
                <c:pt idx="4801">
                  <c:v>-1.526402</c:v>
                </c:pt>
                <c:pt idx="4802">
                  <c:v>-1.5110809999999999</c:v>
                </c:pt>
                <c:pt idx="4803">
                  <c:v>-1.4960100000000001</c:v>
                </c:pt>
                <c:pt idx="4804">
                  <c:v>-1.4814080000000001</c:v>
                </c:pt>
                <c:pt idx="4805">
                  <c:v>-1.4674940000000001</c:v>
                </c:pt>
                <c:pt idx="4806">
                  <c:v>-1.454488</c:v>
                </c:pt>
                <c:pt idx="4807">
                  <c:v>-1.4426060000000001</c:v>
                </c:pt>
                <c:pt idx="4808">
                  <c:v>-1.4320600000000001</c:v>
                </c:pt>
                <c:pt idx="4809">
                  <c:v>-1.4230560000000001</c:v>
                </c:pt>
                <c:pt idx="4810">
                  <c:v>-1.4157930000000001</c:v>
                </c:pt>
                <c:pt idx="4811">
                  <c:v>-1.4104589999999999</c:v>
                </c:pt>
                <c:pt idx="4812">
                  <c:v>-1.4072249999999999</c:v>
                </c:pt>
                <c:pt idx="4813">
                  <c:v>-1.4062479999999999</c:v>
                </c:pt>
                <c:pt idx="4814">
                  <c:v>-1.407662</c:v>
                </c:pt>
                <c:pt idx="4815">
                  <c:v>-1.4115759999999999</c:v>
                </c:pt>
                <c:pt idx="4816">
                  <c:v>-1.4180740000000001</c:v>
                </c:pt>
                <c:pt idx="4817">
                  <c:v>-1.427211</c:v>
                </c:pt>
                <c:pt idx="4818">
                  <c:v>-1.4390099999999999</c:v>
                </c:pt>
                <c:pt idx="4819">
                  <c:v>-1.453465</c:v>
                </c:pt>
                <c:pt idx="4820">
                  <c:v>-1.470537</c:v>
                </c:pt>
                <c:pt idx="4821">
                  <c:v>-1.4901580000000001</c:v>
                </c:pt>
                <c:pt idx="4822">
                  <c:v>-1.5122329999999999</c:v>
                </c:pt>
                <c:pt idx="4823">
                  <c:v>-1.5366379999999999</c:v>
                </c:pt>
                <c:pt idx="4824">
                  <c:v>-1.563226</c:v>
                </c:pt>
                <c:pt idx="4825">
                  <c:v>-1.5918289999999999</c:v>
                </c:pt>
                <c:pt idx="4826">
                  <c:v>-1.622263</c:v>
                </c:pt>
                <c:pt idx="4827">
                  <c:v>-1.6543300000000001</c:v>
                </c:pt>
                <c:pt idx="4828">
                  <c:v>-1.687819</c:v>
                </c:pt>
                <c:pt idx="4829">
                  <c:v>-1.722512</c:v>
                </c:pt>
                <c:pt idx="4830">
                  <c:v>-1.7581850000000001</c:v>
                </c:pt>
                <c:pt idx="4831">
                  <c:v>-1.794608</c:v>
                </c:pt>
                <c:pt idx="4832">
                  <c:v>-1.8315520000000001</c:v>
                </c:pt>
                <c:pt idx="4833">
                  <c:v>-1.8687819999999999</c:v>
                </c:pt>
                <c:pt idx="4834">
                  <c:v>-1.9060630000000001</c:v>
                </c:pt>
                <c:pt idx="4835">
                  <c:v>-1.9431609999999999</c:v>
                </c:pt>
                <c:pt idx="4836">
                  <c:v>-1.979841</c:v>
                </c:pt>
                <c:pt idx="4837">
                  <c:v>-2.0158719999999999</c:v>
                </c:pt>
                <c:pt idx="4838">
                  <c:v>-2.051024</c:v>
                </c:pt>
                <c:pt idx="4839">
                  <c:v>-2.085073</c:v>
                </c:pt>
                <c:pt idx="4840">
                  <c:v>-2.117801</c:v>
                </c:pt>
                <c:pt idx="4841">
                  <c:v>-2.1489980000000002</c:v>
                </c:pt>
                <c:pt idx="4842">
                  <c:v>-2.178461</c:v>
                </c:pt>
                <c:pt idx="4843">
                  <c:v>-2.2060059999999999</c:v>
                </c:pt>
                <c:pt idx="4844">
                  <c:v>-2.2314630000000002</c:v>
                </c:pt>
                <c:pt idx="4845">
                  <c:v>-2.2546810000000002</c:v>
                </c:pt>
                <c:pt idx="4846">
                  <c:v>-2.2755350000000001</c:v>
                </c:pt>
                <c:pt idx="4847">
                  <c:v>-2.2939240000000001</c:v>
                </c:pt>
                <c:pt idx="4848">
                  <c:v>-2.3097720000000002</c:v>
                </c:pt>
                <c:pt idx="4849">
                  <c:v>-2.3230330000000001</c:v>
                </c:pt>
                <c:pt idx="4850">
                  <c:v>-2.3336929999999998</c:v>
                </c:pt>
                <c:pt idx="4851">
                  <c:v>-2.341764</c:v>
                </c:pt>
                <c:pt idx="4852">
                  <c:v>-2.3472919999999999</c:v>
                </c:pt>
                <c:pt idx="4853">
                  <c:v>-2.3503470000000002</c:v>
                </c:pt>
                <c:pt idx="4854">
                  <c:v>-2.351029</c:v>
                </c:pt>
                <c:pt idx="4855">
                  <c:v>-2.3494619999999999</c:v>
                </c:pt>
                <c:pt idx="4856">
                  <c:v>-2.3457889999999999</c:v>
                </c:pt>
                <c:pt idx="4857">
                  <c:v>-2.3401740000000002</c:v>
                </c:pt>
                <c:pt idx="4858">
                  <c:v>-2.3327969999999998</c:v>
                </c:pt>
                <c:pt idx="4859">
                  <c:v>-2.3238470000000002</c:v>
                </c:pt>
                <c:pt idx="4860">
                  <c:v>-2.3135270000000001</c:v>
                </c:pt>
                <c:pt idx="4861">
                  <c:v>-2.302044</c:v>
                </c:pt>
                <c:pt idx="4862">
                  <c:v>-2.2896109999999998</c:v>
                </c:pt>
                <c:pt idx="4863">
                  <c:v>-2.276443</c:v>
                </c:pt>
                <c:pt idx="4864">
                  <c:v>-2.262756</c:v>
                </c:pt>
                <c:pt idx="4865">
                  <c:v>-2.2487689999999998</c:v>
                </c:pt>
                <c:pt idx="4866">
                  <c:v>-2.234699</c:v>
                </c:pt>
                <c:pt idx="4867">
                  <c:v>-2.220761</c:v>
                </c:pt>
                <c:pt idx="4868">
                  <c:v>-2.2071679999999998</c:v>
                </c:pt>
                <c:pt idx="4869">
                  <c:v>-2.1941310000000001</c:v>
                </c:pt>
                <c:pt idx="4870">
                  <c:v>-2.1818569999999999</c:v>
                </c:pt>
                <c:pt idx="4871">
                  <c:v>-2.1705450000000002</c:v>
                </c:pt>
                <c:pt idx="4872">
                  <c:v>-2.1603870000000001</c:v>
                </c:pt>
                <c:pt idx="4873">
                  <c:v>-2.1515680000000001</c:v>
                </c:pt>
                <c:pt idx="4874">
                  <c:v>-2.1442589999999999</c:v>
                </c:pt>
                <c:pt idx="4875">
                  <c:v>-2.1386180000000001</c:v>
                </c:pt>
                <c:pt idx="4876">
                  <c:v>-2.1347849999999999</c:v>
                </c:pt>
                <c:pt idx="4877">
                  <c:v>-2.1328839999999998</c:v>
                </c:pt>
                <c:pt idx="4878">
                  <c:v>-2.1330140000000002</c:v>
                </c:pt>
                <c:pt idx="4879">
                  <c:v>-2.1352519999999999</c:v>
                </c:pt>
                <c:pt idx="4880">
                  <c:v>-2.1396500000000001</c:v>
                </c:pt>
                <c:pt idx="4881">
                  <c:v>-2.1462319999999999</c:v>
                </c:pt>
                <c:pt idx="4882">
                  <c:v>-2.154995</c:v>
                </c:pt>
                <c:pt idx="4883">
                  <c:v>-2.1659099999999998</c:v>
                </c:pt>
                <c:pt idx="4884">
                  <c:v>-2.1789170000000002</c:v>
                </c:pt>
                <c:pt idx="4885">
                  <c:v>-2.1939359999999999</c:v>
                </c:pt>
                <c:pt idx="4886">
                  <c:v>-2.210858</c:v>
                </c:pt>
                <c:pt idx="4887">
                  <c:v>-2.229555</c:v>
                </c:pt>
                <c:pt idx="4888">
                  <c:v>-2.2498779999999998</c:v>
                </c:pt>
                <c:pt idx="4889">
                  <c:v>-2.2716630000000002</c:v>
                </c:pt>
                <c:pt idx="4890">
                  <c:v>-2.2947320000000002</c:v>
                </c:pt>
                <c:pt idx="4891">
                  <c:v>-2.3188949999999999</c:v>
                </c:pt>
                <c:pt idx="4892">
                  <c:v>-2.3439549999999998</c:v>
                </c:pt>
                <c:pt idx="4893">
                  <c:v>-2.3697110000000001</c:v>
                </c:pt>
                <c:pt idx="4894">
                  <c:v>-2.3959549999999998</c:v>
                </c:pt>
                <c:pt idx="4895">
                  <c:v>-2.4224779999999999</c:v>
                </c:pt>
                <c:pt idx="4896">
                  <c:v>-2.4490690000000002</c:v>
                </c:pt>
                <c:pt idx="4897">
                  <c:v>-2.475517</c:v>
                </c:pt>
                <c:pt idx="4898">
                  <c:v>-2.5016129999999999</c:v>
                </c:pt>
                <c:pt idx="4899">
                  <c:v>-2.5271479999999999</c:v>
                </c:pt>
                <c:pt idx="4900">
                  <c:v>-2.5519150000000002</c:v>
                </c:pt>
                <c:pt idx="4901">
                  <c:v>-2.5757110000000001</c:v>
                </c:pt>
                <c:pt idx="4902">
                  <c:v>-2.5983360000000002</c:v>
                </c:pt>
                <c:pt idx="4903">
                  <c:v>-2.6195979999999999</c:v>
                </c:pt>
                <c:pt idx="4904">
                  <c:v>-2.6393140000000002</c:v>
                </c:pt>
                <c:pt idx="4905">
                  <c:v>-2.657311</c:v>
                </c:pt>
                <c:pt idx="4906">
                  <c:v>-2.6734279999999999</c:v>
                </c:pt>
                <c:pt idx="4907">
                  <c:v>-2.6875209999999998</c:v>
                </c:pt>
                <c:pt idx="4908">
                  <c:v>-2.699462</c:v>
                </c:pt>
                <c:pt idx="4909">
                  <c:v>-2.7091479999999999</c:v>
                </c:pt>
                <c:pt idx="4910">
                  <c:v>-2.7164969999999999</c:v>
                </c:pt>
                <c:pt idx="4911">
                  <c:v>-2.7214510000000001</c:v>
                </c:pt>
                <c:pt idx="4912">
                  <c:v>-2.7239819999999999</c:v>
                </c:pt>
                <c:pt idx="4913">
                  <c:v>-2.7240850000000001</c:v>
                </c:pt>
                <c:pt idx="4914">
                  <c:v>-2.721784</c:v>
                </c:pt>
                <c:pt idx="4915">
                  <c:v>-2.7171289999999999</c:v>
                </c:pt>
                <c:pt idx="4916">
                  <c:v>-2.710194</c:v>
                </c:pt>
                <c:pt idx="4917">
                  <c:v>-2.7010749999999999</c:v>
                </c:pt>
                <c:pt idx="4918">
                  <c:v>-2.6898930000000001</c:v>
                </c:pt>
                <c:pt idx="4919">
                  <c:v>-2.6767850000000002</c:v>
                </c:pt>
                <c:pt idx="4920">
                  <c:v>-2.6619060000000001</c:v>
                </c:pt>
                <c:pt idx="4921">
                  <c:v>-2.6454200000000001</c:v>
                </c:pt>
                <c:pt idx="4922">
                  <c:v>-2.627507</c:v>
                </c:pt>
                <c:pt idx="4923">
                  <c:v>-2.6083500000000002</c:v>
                </c:pt>
                <c:pt idx="4924">
                  <c:v>-2.5881439999999998</c:v>
                </c:pt>
                <c:pt idx="4925">
                  <c:v>-2.5670850000000001</c:v>
                </c:pt>
                <c:pt idx="4926">
                  <c:v>-2.5453769999999998</c:v>
                </c:pt>
                <c:pt idx="4927">
                  <c:v>-2.5232220000000001</c:v>
                </c:pt>
                <c:pt idx="4928">
                  <c:v>-2.500829</c:v>
                </c:pt>
                <c:pt idx="4929">
                  <c:v>-2.478405</c:v>
                </c:pt>
                <c:pt idx="4930">
                  <c:v>-2.4561579999999998</c:v>
                </c:pt>
                <c:pt idx="4931">
                  <c:v>-2.4342959999999998</c:v>
                </c:pt>
                <c:pt idx="4932">
                  <c:v>-2.4130259999999999</c:v>
                </c:pt>
                <c:pt idx="4933">
                  <c:v>-2.39255</c:v>
                </c:pt>
                <c:pt idx="4934">
                  <c:v>-2.3730669999999998</c:v>
                </c:pt>
                <c:pt idx="4935">
                  <c:v>-2.354765</c:v>
                </c:pt>
                <c:pt idx="4936">
                  <c:v>-2.3378269999999999</c:v>
                </c:pt>
                <c:pt idx="4937">
                  <c:v>-2.3224170000000002</c:v>
                </c:pt>
                <c:pt idx="4938">
                  <c:v>-2.3086869999999999</c:v>
                </c:pt>
                <c:pt idx="4939">
                  <c:v>-2.2967650000000002</c:v>
                </c:pt>
                <c:pt idx="4940">
                  <c:v>-2.2867600000000001</c:v>
                </c:pt>
                <c:pt idx="4941">
                  <c:v>-2.2787540000000002</c:v>
                </c:pt>
                <c:pt idx="4942">
                  <c:v>-2.272802</c:v>
                </c:pt>
                <c:pt idx="4943">
                  <c:v>-2.2689339999999998</c:v>
                </c:pt>
                <c:pt idx="4944">
                  <c:v>-2.2671489999999999</c:v>
                </c:pt>
                <c:pt idx="4945">
                  <c:v>-2.267423</c:v>
                </c:pt>
                <c:pt idx="4946">
                  <c:v>-2.2697020000000001</c:v>
                </c:pt>
                <c:pt idx="4947">
                  <c:v>-2.2739099999999999</c:v>
                </c:pt>
                <c:pt idx="4948">
                  <c:v>-2.2799499999999999</c:v>
                </c:pt>
                <c:pt idx="4949">
                  <c:v>-2.287706</c:v>
                </c:pt>
                <c:pt idx="4950">
                  <c:v>-2.2970449999999998</c:v>
                </c:pt>
                <c:pt idx="4951">
                  <c:v>-2.3078219999999998</c:v>
                </c:pt>
                <c:pt idx="4952">
                  <c:v>-2.3198799999999999</c:v>
                </c:pt>
                <c:pt idx="4953">
                  <c:v>-2.3330579999999999</c:v>
                </c:pt>
                <c:pt idx="4954">
                  <c:v>-2.3471860000000002</c:v>
                </c:pt>
                <c:pt idx="4955">
                  <c:v>-2.3620930000000002</c:v>
                </c:pt>
                <c:pt idx="4956">
                  <c:v>-2.377605</c:v>
                </c:pt>
                <c:pt idx="4957">
                  <c:v>-2.3935499999999998</c:v>
                </c:pt>
                <c:pt idx="4958">
                  <c:v>-2.4097529999999998</c:v>
                </c:pt>
                <c:pt idx="4959">
                  <c:v>-2.4260389999999998</c:v>
                </c:pt>
                <c:pt idx="4960">
                  <c:v>-2.4422359999999999</c:v>
                </c:pt>
                <c:pt idx="4961">
                  <c:v>-2.4581689999999998</c:v>
                </c:pt>
                <c:pt idx="4962">
                  <c:v>-2.4736660000000001</c:v>
                </c:pt>
                <c:pt idx="4963">
                  <c:v>-2.4885549999999999</c:v>
                </c:pt>
                <c:pt idx="4964">
                  <c:v>-2.5026649999999999</c:v>
                </c:pt>
                <c:pt idx="4965">
                  <c:v>-2.5158260000000001</c:v>
                </c:pt>
                <c:pt idx="4966">
                  <c:v>-2.5278740000000002</c:v>
                </c:pt>
                <c:pt idx="4967">
                  <c:v>-2.5386440000000001</c:v>
                </c:pt>
                <c:pt idx="4968">
                  <c:v>-2.5479820000000002</c:v>
                </c:pt>
                <c:pt idx="4969">
                  <c:v>-2.555742</c:v>
                </c:pt>
                <c:pt idx="4970">
                  <c:v>-2.5617890000000001</c:v>
                </c:pt>
                <c:pt idx="4971">
                  <c:v>-2.5660020000000001</c:v>
                </c:pt>
                <c:pt idx="4972">
                  <c:v>-2.5682809999999998</c:v>
                </c:pt>
                <c:pt idx="4973">
                  <c:v>-2.5685419999999999</c:v>
                </c:pt>
                <c:pt idx="4974">
                  <c:v>-2.5667239999999998</c:v>
                </c:pt>
                <c:pt idx="4975">
                  <c:v>-2.5627939999999998</c:v>
                </c:pt>
                <c:pt idx="4976">
                  <c:v>-2.5567389999999999</c:v>
                </c:pt>
                <c:pt idx="4977">
                  <c:v>-2.5485769999999999</c:v>
                </c:pt>
                <c:pt idx="4978">
                  <c:v>-2.538351</c:v>
                </c:pt>
                <c:pt idx="4979">
                  <c:v>-2.5261309999999999</c:v>
                </c:pt>
                <c:pt idx="4980">
                  <c:v>-2.5120089999999999</c:v>
                </c:pt>
                <c:pt idx="4981">
                  <c:v>-2.496102</c:v>
                </c:pt>
                <c:pt idx="4982">
                  <c:v>-2.4785469999999998</c:v>
                </c:pt>
                <c:pt idx="4983">
                  <c:v>-2.459498</c:v>
                </c:pt>
                <c:pt idx="4984">
                  <c:v>-2.4391219999999998</c:v>
                </c:pt>
                <c:pt idx="4985">
                  <c:v>-2.4176000000000002</c:v>
                </c:pt>
                <c:pt idx="4986">
                  <c:v>-2.3951220000000002</c:v>
                </c:pt>
                <c:pt idx="4987">
                  <c:v>-2.3718819999999998</c:v>
                </c:pt>
                <c:pt idx="4988">
                  <c:v>-2.3480810000000001</c:v>
                </c:pt>
                <c:pt idx="4989">
                  <c:v>-2.3239209999999999</c:v>
                </c:pt>
                <c:pt idx="4990">
                  <c:v>-2.2996050000000001</c:v>
                </c:pt>
                <c:pt idx="4991">
                  <c:v>-2.2753399999999999</c:v>
                </c:pt>
                <c:pt idx="4992">
                  <c:v>-2.251331</c:v>
                </c:pt>
                <c:pt idx="4993">
                  <c:v>-2.2277840000000002</c:v>
                </c:pt>
                <c:pt idx="4994">
                  <c:v>-2.204901</c:v>
                </c:pt>
                <c:pt idx="4995">
                  <c:v>-2.1828880000000002</c:v>
                </c:pt>
                <c:pt idx="4996">
                  <c:v>-2.1619449999999998</c:v>
                </c:pt>
                <c:pt idx="4997">
                  <c:v>-2.142271</c:v>
                </c:pt>
                <c:pt idx="4998">
                  <c:v>-2.1240579999999998</c:v>
                </c:pt>
                <c:pt idx="4999">
                  <c:v>-2.1074920000000001</c:v>
                </c:pt>
                <c:pt idx="5000">
                  <c:v>-2.0927509999999998</c:v>
                </c:pt>
                <c:pt idx="5001">
                  <c:v>-2.0799979999999998</c:v>
                </c:pt>
                <c:pt idx="5002">
                  <c:v>-2.0693830000000002</c:v>
                </c:pt>
                <c:pt idx="5003">
                  <c:v>-2.0610369999999998</c:v>
                </c:pt>
                <c:pt idx="5004">
                  <c:v>-2.0550709999999999</c:v>
                </c:pt>
                <c:pt idx="5005">
                  <c:v>-2.0515690000000002</c:v>
                </c:pt>
                <c:pt idx="5006">
                  <c:v>-2.0505930000000001</c:v>
                </c:pt>
                <c:pt idx="5007">
                  <c:v>-2.0521720000000001</c:v>
                </c:pt>
                <c:pt idx="5008">
                  <c:v>-2.0563069999999999</c:v>
                </c:pt>
                <c:pt idx="5009">
                  <c:v>-2.0629689999999998</c:v>
                </c:pt>
                <c:pt idx="5010">
                  <c:v>-2.0720990000000001</c:v>
                </c:pt>
                <c:pt idx="5011">
                  <c:v>-2.0836079999999999</c:v>
                </c:pt>
                <c:pt idx="5012">
                  <c:v>-2.0973820000000001</c:v>
                </c:pt>
                <c:pt idx="5013">
                  <c:v>-2.1132810000000002</c:v>
                </c:pt>
                <c:pt idx="5014">
                  <c:v>-2.1311429999999998</c:v>
                </c:pt>
                <c:pt idx="5015">
                  <c:v>-2.1507860000000001</c:v>
                </c:pt>
                <c:pt idx="5016">
                  <c:v>-2.1720169999999999</c:v>
                </c:pt>
                <c:pt idx="5017">
                  <c:v>-2.1946270000000001</c:v>
                </c:pt>
                <c:pt idx="5018">
                  <c:v>-2.2183989999999998</c:v>
                </c:pt>
                <c:pt idx="5019">
                  <c:v>-2.2431109999999999</c:v>
                </c:pt>
                <c:pt idx="5020">
                  <c:v>-2.268535</c:v>
                </c:pt>
                <c:pt idx="5021">
                  <c:v>-2.2944399999999998</c:v>
                </c:pt>
                <c:pt idx="5022">
                  <c:v>-2.320595</c:v>
                </c:pt>
                <c:pt idx="5023">
                  <c:v>-2.346768</c:v>
                </c:pt>
                <c:pt idx="5024">
                  <c:v>-2.3727279999999999</c:v>
                </c:pt>
                <c:pt idx="5025">
                  <c:v>-2.3982459999999999</c:v>
                </c:pt>
                <c:pt idx="5026">
                  <c:v>-2.4230999999999998</c:v>
                </c:pt>
                <c:pt idx="5027">
                  <c:v>-2.4470689999999999</c:v>
                </c:pt>
                <c:pt idx="5028">
                  <c:v>-2.4699420000000001</c:v>
                </c:pt>
                <c:pt idx="5029">
                  <c:v>-2.491514</c:v>
                </c:pt>
                <c:pt idx="5030">
                  <c:v>-2.5115940000000001</c:v>
                </c:pt>
                <c:pt idx="5031">
                  <c:v>-2.5300029999999998</c:v>
                </c:pt>
                <c:pt idx="5032">
                  <c:v>-2.5465789999999999</c:v>
                </c:pt>
                <c:pt idx="5033">
                  <c:v>-2.5611799999999998</c:v>
                </c:pt>
                <c:pt idx="5034">
                  <c:v>-2.5736859999999999</c:v>
                </c:pt>
                <c:pt idx="5035">
                  <c:v>-2.5839989999999999</c:v>
                </c:pt>
                <c:pt idx="5036">
                  <c:v>-2.59205</c:v>
                </c:pt>
                <c:pt idx="5037">
                  <c:v>-2.5977960000000002</c:v>
                </c:pt>
                <c:pt idx="5038">
                  <c:v>-2.6012219999999999</c:v>
                </c:pt>
                <c:pt idx="5039">
                  <c:v>-2.6023399999999999</c:v>
                </c:pt>
                <c:pt idx="5040">
                  <c:v>-2.6011869999999999</c:v>
                </c:pt>
                <c:pt idx="5041">
                  <c:v>-2.5978289999999999</c:v>
                </c:pt>
                <c:pt idx="5042">
                  <c:v>-2.592352</c:v>
                </c:pt>
                <c:pt idx="5043">
                  <c:v>-2.5848650000000002</c:v>
                </c:pt>
                <c:pt idx="5044">
                  <c:v>-2.575494</c:v>
                </c:pt>
                <c:pt idx="5045">
                  <c:v>-2.5643829999999999</c:v>
                </c:pt>
                <c:pt idx="5046">
                  <c:v>-2.5516869999999998</c:v>
                </c:pt>
                <c:pt idx="5047">
                  <c:v>-2.5375730000000001</c:v>
                </c:pt>
                <c:pt idx="5048">
                  <c:v>-2.5222150000000001</c:v>
                </c:pt>
                <c:pt idx="5049">
                  <c:v>-2.505792</c:v>
                </c:pt>
                <c:pt idx="5050">
                  <c:v>-2.4884879999999998</c:v>
                </c:pt>
                <c:pt idx="5051">
                  <c:v>-2.4704920000000001</c:v>
                </c:pt>
                <c:pt idx="5052">
                  <c:v>-2.4519950000000001</c:v>
                </c:pt>
                <c:pt idx="5053">
                  <c:v>-2.4331870000000002</c:v>
                </c:pt>
                <c:pt idx="5054">
                  <c:v>-2.4142610000000002</c:v>
                </c:pt>
                <c:pt idx="5055">
                  <c:v>-2.39541</c:v>
                </c:pt>
                <c:pt idx="5056">
                  <c:v>-2.3768280000000002</c:v>
                </c:pt>
                <c:pt idx="5057">
                  <c:v>-2.3587060000000002</c:v>
                </c:pt>
                <c:pt idx="5058">
                  <c:v>-2.3412350000000002</c:v>
                </c:pt>
                <c:pt idx="5059">
                  <c:v>-2.3246030000000002</c:v>
                </c:pt>
                <c:pt idx="5060">
                  <c:v>-2.3089930000000001</c:v>
                </c:pt>
                <c:pt idx="5061">
                  <c:v>-2.294581</c:v>
                </c:pt>
                <c:pt idx="5062">
                  <c:v>-2.2815370000000001</c:v>
                </c:pt>
                <c:pt idx="5063">
                  <c:v>-2.2700170000000002</c:v>
                </c:pt>
                <c:pt idx="5064">
                  <c:v>-2.2601640000000001</c:v>
                </c:pt>
                <c:pt idx="5065">
                  <c:v>-2.2521040000000001</c:v>
                </c:pt>
                <c:pt idx="5066">
                  <c:v>-2.245943</c:v>
                </c:pt>
                <c:pt idx="5067">
                  <c:v>-2.2417639999999999</c:v>
                </c:pt>
                <c:pt idx="5068">
                  <c:v>-2.239627</c:v>
                </c:pt>
                <c:pt idx="5069">
                  <c:v>-2.2395659999999999</c:v>
                </c:pt>
                <c:pt idx="5070">
                  <c:v>-2.2415880000000001</c:v>
                </c:pt>
                <c:pt idx="5071">
                  <c:v>-2.2456749999999999</c:v>
                </c:pt>
                <c:pt idx="5072">
                  <c:v>-2.2517809999999998</c:v>
                </c:pt>
                <c:pt idx="5073">
                  <c:v>-2.2598349999999998</c:v>
                </c:pt>
                <c:pt idx="5074">
                  <c:v>-2.2697430000000001</c:v>
                </c:pt>
                <c:pt idx="5075">
                  <c:v>-2.2813880000000002</c:v>
                </c:pt>
                <c:pt idx="5076">
                  <c:v>-2.2946360000000001</c:v>
                </c:pt>
                <c:pt idx="5077">
                  <c:v>-2.3093360000000001</c:v>
                </c:pt>
                <c:pt idx="5078">
                  <c:v>-2.3253219999999999</c:v>
                </c:pt>
                <c:pt idx="5079">
                  <c:v>-2.342419</c:v>
                </c:pt>
                <c:pt idx="5080">
                  <c:v>-2.3604400000000001</c:v>
                </c:pt>
                <c:pt idx="5081">
                  <c:v>-2.3791910000000001</c:v>
                </c:pt>
                <c:pt idx="5082">
                  <c:v>-2.3984700000000001</c:v>
                </c:pt>
                <c:pt idx="5083">
                  <c:v>-2.4180730000000001</c:v>
                </c:pt>
                <c:pt idx="5084">
                  <c:v>-2.437789</c:v>
                </c:pt>
                <c:pt idx="5085">
                  <c:v>-2.457408</c:v>
                </c:pt>
                <c:pt idx="5086">
                  <c:v>-2.4767130000000002</c:v>
                </c:pt>
                <c:pt idx="5087">
                  <c:v>-2.4954839999999998</c:v>
                </c:pt>
                <c:pt idx="5088">
                  <c:v>-2.5135000000000001</c:v>
                </c:pt>
                <c:pt idx="5089">
                  <c:v>-2.5305390000000001</c:v>
                </c:pt>
                <c:pt idx="5090">
                  <c:v>-2.5463789999999999</c:v>
                </c:pt>
                <c:pt idx="5091">
                  <c:v>-2.5608029999999999</c:v>
                </c:pt>
                <c:pt idx="5092">
                  <c:v>-2.5735929999999998</c:v>
                </c:pt>
                <c:pt idx="5093">
                  <c:v>-2.584543</c:v>
                </c:pt>
                <c:pt idx="5094">
                  <c:v>-2.5934529999999998</c:v>
                </c:pt>
                <c:pt idx="5095">
                  <c:v>-2.6001409999999998</c:v>
                </c:pt>
                <c:pt idx="5096">
                  <c:v>-2.604438</c:v>
                </c:pt>
                <c:pt idx="5097">
                  <c:v>-2.6061999999999999</c:v>
                </c:pt>
                <c:pt idx="5098">
                  <c:v>-2.605305</c:v>
                </c:pt>
                <c:pt idx="5099">
                  <c:v>-2.601661</c:v>
                </c:pt>
                <c:pt idx="5100">
                  <c:v>-2.595202</c:v>
                </c:pt>
                <c:pt idx="5101">
                  <c:v>-2.5859000000000001</c:v>
                </c:pt>
                <c:pt idx="5102">
                  <c:v>-2.5737540000000001</c:v>
                </c:pt>
                <c:pt idx="5103">
                  <c:v>-2.5588009999999999</c:v>
                </c:pt>
                <c:pt idx="5104">
                  <c:v>-2.5411090000000001</c:v>
                </c:pt>
                <c:pt idx="5105">
                  <c:v>-2.5207769999999998</c:v>
                </c:pt>
                <c:pt idx="5106">
                  <c:v>-2.4979339999999999</c:v>
                </c:pt>
                <c:pt idx="5107">
                  <c:v>-2.4727359999999998</c:v>
                </c:pt>
                <c:pt idx="5108">
                  <c:v>-2.4453610000000001</c:v>
                </c:pt>
                <c:pt idx="5109">
                  <c:v>-2.4160089999999999</c:v>
                </c:pt>
                <c:pt idx="5110">
                  <c:v>-2.3848929999999999</c:v>
                </c:pt>
                <c:pt idx="5111">
                  <c:v>-2.3522449999999999</c:v>
                </c:pt>
                <c:pt idx="5112">
                  <c:v>-2.3183009999999999</c:v>
                </c:pt>
                <c:pt idx="5113">
                  <c:v>-2.2833079999999999</c:v>
                </c:pt>
                <c:pt idx="5114">
                  <c:v>-2.2475170000000002</c:v>
                </c:pt>
                <c:pt idx="5115">
                  <c:v>-2.211185</c:v>
                </c:pt>
                <c:pt idx="5116">
                  <c:v>-2.1745709999999998</c:v>
                </c:pt>
                <c:pt idx="5117">
                  <c:v>-2.137937</c:v>
                </c:pt>
                <c:pt idx="5118">
                  <c:v>-2.1015459999999999</c:v>
                </c:pt>
                <c:pt idx="5119">
                  <c:v>-2.0656590000000001</c:v>
                </c:pt>
                <c:pt idx="5120">
                  <c:v>-2.0305369999999998</c:v>
                </c:pt>
                <c:pt idx="5121">
                  <c:v>-1.996434</c:v>
                </c:pt>
                <c:pt idx="5122">
                  <c:v>-1.9636</c:v>
                </c:pt>
                <c:pt idx="5123">
                  <c:v>-1.9322760000000001</c:v>
                </c:pt>
                <c:pt idx="5124">
                  <c:v>-1.9026909999999999</c:v>
                </c:pt>
                <c:pt idx="5125">
                  <c:v>-1.8750560000000001</c:v>
                </c:pt>
                <c:pt idx="5126">
                  <c:v>-1.8495600000000001</c:v>
                </c:pt>
                <c:pt idx="5127">
                  <c:v>-1.826371</c:v>
                </c:pt>
                <c:pt idx="5128">
                  <c:v>-1.8056270000000001</c:v>
                </c:pt>
                <c:pt idx="5129">
                  <c:v>-1.7874369999999999</c:v>
                </c:pt>
                <c:pt idx="5130">
                  <c:v>-1.7718750000000001</c:v>
                </c:pt>
                <c:pt idx="5131">
                  <c:v>-1.758983</c:v>
                </c:pt>
                <c:pt idx="5132">
                  <c:v>-1.748764</c:v>
                </c:pt>
                <c:pt idx="5133">
                  <c:v>-1.7411909999999999</c:v>
                </c:pt>
                <c:pt idx="5134">
                  <c:v>-1.7362</c:v>
                </c:pt>
                <c:pt idx="5135">
                  <c:v>-1.7337</c:v>
                </c:pt>
                <c:pt idx="5136">
                  <c:v>-1.7335700000000001</c:v>
                </c:pt>
                <c:pt idx="5137">
                  <c:v>-1.735663</c:v>
                </c:pt>
                <c:pt idx="5138">
                  <c:v>-1.7398149999999999</c:v>
                </c:pt>
                <c:pt idx="5139">
                  <c:v>-1.7458400000000001</c:v>
                </c:pt>
                <c:pt idx="5140">
                  <c:v>-1.7535430000000001</c:v>
                </c:pt>
                <c:pt idx="5141">
                  <c:v>-1.7627170000000001</c:v>
                </c:pt>
                <c:pt idx="5142">
                  <c:v>-1.7731509999999999</c:v>
                </c:pt>
                <c:pt idx="5143">
                  <c:v>-1.784632</c:v>
                </c:pt>
                <c:pt idx="5144">
                  <c:v>-1.7969440000000001</c:v>
                </c:pt>
                <c:pt idx="5145">
                  <c:v>-1.8098749999999999</c:v>
                </c:pt>
                <c:pt idx="5146">
                  <c:v>-1.82321</c:v>
                </c:pt>
                <c:pt idx="5147">
                  <c:v>-1.8367389999999999</c:v>
                </c:pt>
                <c:pt idx="5148">
                  <c:v>-1.85025</c:v>
                </c:pt>
                <c:pt idx="5149">
                  <c:v>-1.8635390000000001</c:v>
                </c:pt>
                <c:pt idx="5150">
                  <c:v>-1.8764019999999999</c:v>
                </c:pt>
                <c:pt idx="5151">
                  <c:v>-1.888638</c:v>
                </c:pt>
                <c:pt idx="5152">
                  <c:v>-1.900048</c:v>
                </c:pt>
                <c:pt idx="5153">
                  <c:v>-1.9104399999999999</c:v>
                </c:pt>
                <c:pt idx="5154">
                  <c:v>-1.919624</c:v>
                </c:pt>
                <c:pt idx="5155">
                  <c:v>-1.9274180000000001</c:v>
                </c:pt>
                <c:pt idx="5156">
                  <c:v>-1.933651</c:v>
                </c:pt>
                <c:pt idx="5157">
                  <c:v>-1.9381600000000001</c:v>
                </c:pt>
                <c:pt idx="5158">
                  <c:v>-1.9408000000000001</c:v>
                </c:pt>
                <c:pt idx="5159">
                  <c:v>-1.9414389999999999</c:v>
                </c:pt>
                <c:pt idx="5160">
                  <c:v>-1.939967</c:v>
                </c:pt>
                <c:pt idx="5161">
                  <c:v>-1.936296</c:v>
                </c:pt>
                <c:pt idx="5162">
                  <c:v>-1.930361</c:v>
                </c:pt>
                <c:pt idx="5163">
                  <c:v>-1.922126</c:v>
                </c:pt>
                <c:pt idx="5164">
                  <c:v>-1.911578</c:v>
                </c:pt>
                <c:pt idx="5165">
                  <c:v>-1.8987339999999999</c:v>
                </c:pt>
                <c:pt idx="5166">
                  <c:v>-1.8836349999999999</c:v>
                </c:pt>
                <c:pt idx="5167">
                  <c:v>-1.866349</c:v>
                </c:pt>
                <c:pt idx="5168">
                  <c:v>-1.846967</c:v>
                </c:pt>
                <c:pt idx="5169">
                  <c:v>-1.8256030000000001</c:v>
                </c:pt>
                <c:pt idx="5170">
                  <c:v>-1.802389</c:v>
                </c:pt>
                <c:pt idx="5171">
                  <c:v>-1.777474</c:v>
                </c:pt>
                <c:pt idx="5172">
                  <c:v>-1.7510209999999999</c:v>
                </c:pt>
                <c:pt idx="5173">
                  <c:v>-1.723203</c:v>
                </c:pt>
                <c:pt idx="5174">
                  <c:v>-1.6942029999999999</c:v>
                </c:pt>
                <c:pt idx="5175">
                  <c:v>-1.664209</c:v>
                </c:pt>
                <c:pt idx="5176">
                  <c:v>-1.6334139999999999</c:v>
                </c:pt>
                <c:pt idx="5177">
                  <c:v>-1.602017</c:v>
                </c:pt>
                <c:pt idx="5178">
                  <c:v>-1.5702149999999999</c:v>
                </c:pt>
                <c:pt idx="5179">
                  <c:v>-1.5382089999999999</c:v>
                </c:pt>
                <c:pt idx="5180">
                  <c:v>-1.5061990000000001</c:v>
                </c:pt>
                <c:pt idx="5181">
                  <c:v>-1.4743869999999999</c:v>
                </c:pt>
                <c:pt idx="5182">
                  <c:v>-1.4429780000000001</c:v>
                </c:pt>
                <c:pt idx="5183">
                  <c:v>-1.4121729999999999</c:v>
                </c:pt>
                <c:pt idx="5184">
                  <c:v>-1.382174</c:v>
                </c:pt>
                <c:pt idx="5185">
                  <c:v>-1.35318</c:v>
                </c:pt>
                <c:pt idx="5186">
                  <c:v>-1.3253870000000001</c:v>
                </c:pt>
                <c:pt idx="5187">
                  <c:v>-1.298983</c:v>
                </c:pt>
                <c:pt idx="5188">
                  <c:v>-1.274152</c:v>
                </c:pt>
                <c:pt idx="5189">
                  <c:v>-1.251063</c:v>
                </c:pt>
                <c:pt idx="5190">
                  <c:v>-1.229873</c:v>
                </c:pt>
                <c:pt idx="5191">
                  <c:v>-1.21072</c:v>
                </c:pt>
                <c:pt idx="5192">
                  <c:v>-1.1937180000000001</c:v>
                </c:pt>
                <c:pt idx="5193">
                  <c:v>-1.1789620000000001</c:v>
                </c:pt>
                <c:pt idx="5194">
                  <c:v>-1.1665179999999999</c:v>
                </c:pt>
                <c:pt idx="5195">
                  <c:v>-1.156423</c:v>
                </c:pt>
                <c:pt idx="5196">
                  <c:v>-1.148687</c:v>
                </c:pt>
                <c:pt idx="5197">
                  <c:v>-1.1432910000000001</c:v>
                </c:pt>
                <c:pt idx="5198">
                  <c:v>-1.1401870000000001</c:v>
                </c:pt>
                <c:pt idx="5199">
                  <c:v>-1.139303</c:v>
                </c:pt>
                <c:pt idx="5200">
                  <c:v>-1.1405380000000001</c:v>
                </c:pt>
                <c:pt idx="5201">
                  <c:v>-1.143772</c:v>
                </c:pt>
                <c:pt idx="5202">
                  <c:v>-1.1488640000000001</c:v>
                </c:pt>
                <c:pt idx="5203">
                  <c:v>-1.1556569999999999</c:v>
                </c:pt>
                <c:pt idx="5204">
                  <c:v>-1.1639820000000001</c:v>
                </c:pt>
                <c:pt idx="5205">
                  <c:v>-1.173657</c:v>
                </c:pt>
                <c:pt idx="5206">
                  <c:v>-1.1844920000000001</c:v>
                </c:pt>
                <c:pt idx="5207">
                  <c:v>-1.1962919999999999</c:v>
                </c:pt>
                <c:pt idx="5208">
                  <c:v>-1.2088559999999999</c:v>
                </c:pt>
                <c:pt idx="5209">
                  <c:v>-1.2219819999999999</c:v>
                </c:pt>
                <c:pt idx="5210">
                  <c:v>-1.2354639999999999</c:v>
                </c:pt>
                <c:pt idx="5211">
                  <c:v>-1.2490969999999999</c:v>
                </c:pt>
                <c:pt idx="5212">
                  <c:v>-1.2626740000000001</c:v>
                </c:pt>
                <c:pt idx="5213">
                  <c:v>-1.2759879999999999</c:v>
                </c:pt>
                <c:pt idx="5214">
                  <c:v>-1.288834</c:v>
                </c:pt>
                <c:pt idx="5215">
                  <c:v>-1.3010090000000001</c:v>
                </c:pt>
                <c:pt idx="5216">
                  <c:v>-1.3123149999999999</c:v>
                </c:pt>
                <c:pt idx="5217">
                  <c:v>-1.32256</c:v>
                </c:pt>
                <c:pt idx="5218">
                  <c:v>-1.331558</c:v>
                </c:pt>
                <c:pt idx="5219">
                  <c:v>-1.3391329999999999</c:v>
                </c:pt>
                <c:pt idx="5220">
                  <c:v>-1.3451219999999999</c:v>
                </c:pt>
                <c:pt idx="5221">
                  <c:v>-1.3493790000000001</c:v>
                </c:pt>
                <c:pt idx="5222">
                  <c:v>-1.3517760000000001</c:v>
                </c:pt>
                <c:pt idx="5223">
                  <c:v>-1.3522069999999999</c:v>
                </c:pt>
                <c:pt idx="5224">
                  <c:v>-1.3505879999999999</c:v>
                </c:pt>
                <c:pt idx="5225">
                  <c:v>-1.346859</c:v>
                </c:pt>
                <c:pt idx="5226">
                  <c:v>-1.3409899999999999</c:v>
                </c:pt>
                <c:pt idx="5227">
                  <c:v>-1.3329740000000001</c:v>
                </c:pt>
                <c:pt idx="5228">
                  <c:v>-1.3228329999999999</c:v>
                </c:pt>
                <c:pt idx="5229">
                  <c:v>-1.3106150000000001</c:v>
                </c:pt>
                <c:pt idx="5230">
                  <c:v>-1.2963899999999999</c:v>
                </c:pt>
                <c:pt idx="5231">
                  <c:v>-1.2802530000000001</c:v>
                </c:pt>
                <c:pt idx="5232">
                  <c:v>-1.2623200000000001</c:v>
                </c:pt>
                <c:pt idx="5233">
                  <c:v>-1.2427239999999999</c:v>
                </c:pt>
                <c:pt idx="5234">
                  <c:v>-1.221611</c:v>
                </c:pt>
                <c:pt idx="5235">
                  <c:v>-1.1991419999999999</c:v>
                </c:pt>
                <c:pt idx="5236">
                  <c:v>-1.1754869999999999</c:v>
                </c:pt>
                <c:pt idx="5237">
                  <c:v>-1.150822</c:v>
                </c:pt>
                <c:pt idx="5238">
                  <c:v>-1.1253329999999999</c:v>
                </c:pt>
                <c:pt idx="5239">
                  <c:v>-1.0992040000000001</c:v>
                </c:pt>
                <c:pt idx="5240">
                  <c:v>-1.0726249999999999</c:v>
                </c:pt>
                <c:pt idx="5241">
                  <c:v>-1.0457890000000001</c:v>
                </c:pt>
                <c:pt idx="5242">
                  <c:v>-1.0188889999999999</c:v>
                </c:pt>
                <c:pt idx="5243">
                  <c:v>-0.99211899999999997</c:v>
                </c:pt>
                <c:pt idx="5244">
                  <c:v>-0.96567309999999995</c:v>
                </c:pt>
                <c:pt idx="5245">
                  <c:v>-0.93974579999999996</c:v>
                </c:pt>
                <c:pt idx="5246">
                  <c:v>-0.91453070000000003</c:v>
                </c:pt>
                <c:pt idx="5247">
                  <c:v>-0.89021930000000005</c:v>
                </c:pt>
                <c:pt idx="5248">
                  <c:v>-0.86700089999999996</c:v>
                </c:pt>
                <c:pt idx="5249">
                  <c:v>-0.84506139999999996</c:v>
                </c:pt>
                <c:pt idx="5250">
                  <c:v>-0.82458039999999999</c:v>
                </c:pt>
                <c:pt idx="5251">
                  <c:v>-0.805728</c:v>
                </c:pt>
                <c:pt idx="5252">
                  <c:v>-0.78866329999999996</c:v>
                </c:pt>
                <c:pt idx="5253">
                  <c:v>-0.77353079999999996</c:v>
                </c:pt>
                <c:pt idx="5254">
                  <c:v>-0.76045810000000003</c:v>
                </c:pt>
                <c:pt idx="5255">
                  <c:v>-0.74955240000000001</c:v>
                </c:pt>
                <c:pt idx="5256">
                  <c:v>-0.74089760000000005</c:v>
                </c:pt>
                <c:pt idx="5257">
                  <c:v>-0.73455210000000004</c:v>
                </c:pt>
                <c:pt idx="5258">
                  <c:v>-0.73054640000000004</c:v>
                </c:pt>
                <c:pt idx="5259">
                  <c:v>-0.72888200000000003</c:v>
                </c:pt>
                <c:pt idx="5260">
                  <c:v>-0.72953060000000003</c:v>
                </c:pt>
                <c:pt idx="5261">
                  <c:v>-0.73243409999999998</c:v>
                </c:pt>
                <c:pt idx="5262">
                  <c:v>-0.73750610000000005</c:v>
                </c:pt>
                <c:pt idx="5263">
                  <c:v>-0.74463360000000001</c:v>
                </c:pt>
                <c:pt idx="5264">
                  <c:v>-0.75367850000000003</c:v>
                </c:pt>
                <c:pt idx="5265">
                  <c:v>-0.76448050000000001</c:v>
                </c:pt>
                <c:pt idx="5266">
                  <c:v>-0.7768602</c:v>
                </c:pt>
                <c:pt idx="5267">
                  <c:v>-0.79062279999999996</c:v>
                </c:pt>
                <c:pt idx="5268">
                  <c:v>-0.80556119999999998</c:v>
                </c:pt>
                <c:pt idx="5269">
                  <c:v>-0.82145869999999999</c:v>
                </c:pt>
                <c:pt idx="5270">
                  <c:v>-0.8380919</c:v>
                </c:pt>
                <c:pt idx="5271">
                  <c:v>-0.85523260000000001</c:v>
                </c:pt>
                <c:pt idx="5272">
                  <c:v>-0.87264909999999996</c:v>
                </c:pt>
                <c:pt idx="5273">
                  <c:v>-0.89010840000000002</c:v>
                </c:pt>
                <c:pt idx="5274">
                  <c:v>-0.90737710000000005</c:v>
                </c:pt>
                <c:pt idx="5275">
                  <c:v>-0.92422389999999999</c:v>
                </c:pt>
                <c:pt idx="5276">
                  <c:v>-0.9404209</c:v>
                </c:pt>
                <c:pt idx="5277">
                  <c:v>-0.95574530000000002</c:v>
                </c:pt>
                <c:pt idx="5278">
                  <c:v>-0.96998010000000001</c:v>
                </c:pt>
                <c:pt idx="5279">
                  <c:v>-0.98291609999999996</c:v>
                </c:pt>
                <c:pt idx="5280">
                  <c:v>-0.99435519999999999</c:v>
                </c:pt>
                <c:pt idx="5281">
                  <c:v>-1.004113</c:v>
                </c:pt>
                <c:pt idx="5282">
                  <c:v>-1.0120199999999999</c:v>
                </c:pt>
                <c:pt idx="5283">
                  <c:v>-1.017927</c:v>
                </c:pt>
                <c:pt idx="5284">
                  <c:v>-1.0217020000000001</c:v>
                </c:pt>
                <c:pt idx="5285">
                  <c:v>-1.023239</c:v>
                </c:pt>
                <c:pt idx="5286">
                  <c:v>-1.0224580000000001</c:v>
                </c:pt>
                <c:pt idx="5287">
                  <c:v>-1.0193019999999999</c:v>
                </c:pt>
                <c:pt idx="5288">
                  <c:v>-1.0137449999999999</c:v>
                </c:pt>
                <c:pt idx="5289">
                  <c:v>-1.005789</c:v>
                </c:pt>
                <c:pt idx="5290">
                  <c:v>-0.99546290000000004</c:v>
                </c:pt>
                <c:pt idx="5291">
                  <c:v>-0.98282210000000003</c:v>
                </c:pt>
                <c:pt idx="5292">
                  <c:v>-0.967947</c:v>
                </c:pt>
                <c:pt idx="5293">
                  <c:v>-0.95094069999999997</c:v>
                </c:pt>
                <c:pt idx="5294">
                  <c:v>-0.93192660000000005</c:v>
                </c:pt>
                <c:pt idx="5295">
                  <c:v>-0.91104589999999996</c:v>
                </c:pt>
                <c:pt idx="5296">
                  <c:v>-0.88845410000000002</c:v>
                </c:pt>
                <c:pt idx="5297">
                  <c:v>-0.8643187</c:v>
                </c:pt>
                <c:pt idx="5298">
                  <c:v>-0.83881570000000005</c:v>
                </c:pt>
                <c:pt idx="5299">
                  <c:v>-0.81212700000000004</c:v>
                </c:pt>
                <c:pt idx="5300">
                  <c:v>-0.784439</c:v>
                </c:pt>
                <c:pt idx="5301">
                  <c:v>-0.7559399</c:v>
                </c:pt>
                <c:pt idx="5302">
                  <c:v>-0.72682009999999997</c:v>
                </c:pt>
                <c:pt idx="5303">
                  <c:v>-0.69727119999999998</c:v>
                </c:pt>
                <c:pt idx="5304">
                  <c:v>-0.6674852</c:v>
                </c:pt>
                <c:pt idx="5305">
                  <c:v>-0.63765490000000002</c:v>
                </c:pt>
                <c:pt idx="5306">
                  <c:v>-0.60797310000000004</c:v>
                </c:pt>
                <c:pt idx="5307">
                  <c:v>-0.57863330000000002</c:v>
                </c:pt>
                <c:pt idx="5308">
                  <c:v>-0.54982980000000004</c:v>
                </c:pt>
                <c:pt idx="5309">
                  <c:v>-0.52175680000000002</c:v>
                </c:pt>
                <c:pt idx="5310">
                  <c:v>-0.49460769999999998</c:v>
                </c:pt>
                <c:pt idx="5311">
                  <c:v>-0.46857290000000001</c:v>
                </c:pt>
                <c:pt idx="5312">
                  <c:v>-0.44383830000000002</c:v>
                </c:pt>
                <c:pt idx="5313">
                  <c:v>-0.4205834</c:v>
                </c:pt>
                <c:pt idx="5314">
                  <c:v>-0.39897899999999997</c:v>
                </c:pt>
                <c:pt idx="5315">
                  <c:v>-0.37918360000000001</c:v>
                </c:pt>
                <c:pt idx="5316">
                  <c:v>-0.36134070000000001</c:v>
                </c:pt>
                <c:pt idx="5317">
                  <c:v>-0.34557490000000002</c:v>
                </c:pt>
                <c:pt idx="5318">
                  <c:v>-0.3319896</c:v>
                </c:pt>
                <c:pt idx="5319">
                  <c:v>-0.32066450000000002</c:v>
                </c:pt>
                <c:pt idx="5320">
                  <c:v>-0.3116543</c:v>
                </c:pt>
                <c:pt idx="5321">
                  <c:v>-0.3049868</c:v>
                </c:pt>
                <c:pt idx="5322">
                  <c:v>-0.3006624</c:v>
                </c:pt>
                <c:pt idx="5323">
                  <c:v>-0.29865409999999998</c:v>
                </c:pt>
                <c:pt idx="5324">
                  <c:v>-0.29890800000000001</c:v>
                </c:pt>
                <c:pt idx="5325">
                  <c:v>-0.30134450000000002</c:v>
                </c:pt>
                <c:pt idx="5326">
                  <c:v>-0.30586000000000002</c:v>
                </c:pt>
                <c:pt idx="5327">
                  <c:v>-0.31232919999999997</c:v>
                </c:pt>
                <c:pt idx="5328">
                  <c:v>-0.32060830000000001</c:v>
                </c:pt>
                <c:pt idx="5329">
                  <c:v>-0.3305379</c:v>
                </c:pt>
                <c:pt idx="5330">
                  <c:v>-0.34194600000000003</c:v>
                </c:pt>
                <c:pt idx="5331">
                  <c:v>-0.35465010000000002</c:v>
                </c:pt>
                <c:pt idx="5332">
                  <c:v>-0.3684595</c:v>
                </c:pt>
                <c:pt idx="5333">
                  <c:v>-0.3831772</c:v>
                </c:pt>
                <c:pt idx="5334">
                  <c:v>-0.3986016</c:v>
                </c:pt>
                <c:pt idx="5335">
                  <c:v>-0.41452840000000002</c:v>
                </c:pt>
                <c:pt idx="5336">
                  <c:v>-0.4307512</c:v>
                </c:pt>
                <c:pt idx="5337">
                  <c:v>-0.4470614</c:v>
                </c:pt>
                <c:pt idx="5338">
                  <c:v>-0.46324890000000002</c:v>
                </c:pt>
                <c:pt idx="5339">
                  <c:v>-0.47910249999999999</c:v>
                </c:pt>
                <c:pt idx="5340">
                  <c:v>-0.49441160000000001</c:v>
                </c:pt>
                <c:pt idx="5341">
                  <c:v>-0.50896719999999995</c:v>
                </c:pt>
                <c:pt idx="5342">
                  <c:v>-0.52256250000000004</c:v>
                </c:pt>
                <c:pt idx="5343">
                  <c:v>-0.53499529999999995</c:v>
                </c:pt>
                <c:pt idx="5344">
                  <c:v>-0.54607000000000006</c:v>
                </c:pt>
                <c:pt idx="5345">
                  <c:v>-0.55560069999999995</c:v>
                </c:pt>
                <c:pt idx="5346">
                  <c:v>-0.56341450000000004</c:v>
                </c:pt>
                <c:pt idx="5347">
                  <c:v>-0.5693551</c:v>
                </c:pt>
                <c:pt idx="5348">
                  <c:v>-0.57328599999999996</c:v>
                </c:pt>
                <c:pt idx="5349">
                  <c:v>-0.57509410000000005</c:v>
                </c:pt>
                <c:pt idx="5350">
                  <c:v>-0.57469119999999996</c:v>
                </c:pt>
                <c:pt idx="5351">
                  <c:v>-0.5720172</c:v>
                </c:pt>
                <c:pt idx="5352">
                  <c:v>-0.56704089999999996</c:v>
                </c:pt>
                <c:pt idx="5353">
                  <c:v>-0.55976130000000002</c:v>
                </c:pt>
                <c:pt idx="5354">
                  <c:v>-0.55020720000000001</c:v>
                </c:pt>
                <c:pt idx="5355">
                  <c:v>-0.53843629999999998</c:v>
                </c:pt>
                <c:pt idx="5356">
                  <c:v>-0.52453419999999995</c:v>
                </c:pt>
                <c:pt idx="5357">
                  <c:v>-0.50861149999999999</c:v>
                </c:pt>
                <c:pt idx="5358">
                  <c:v>-0.4908013</c:v>
                </c:pt>
                <c:pt idx="5359">
                  <c:v>-0.47125539999999999</c:v>
                </c:pt>
                <c:pt idx="5360">
                  <c:v>-0.45014090000000001</c:v>
                </c:pt>
                <c:pt idx="5361">
                  <c:v>-0.4276375</c:v>
                </c:pt>
                <c:pt idx="5362">
                  <c:v>-0.40393430000000002</c:v>
                </c:pt>
                <c:pt idx="5363">
                  <c:v>-0.37922729999999999</c:v>
                </c:pt>
                <c:pt idx="5364">
                  <c:v>-0.35371580000000002</c:v>
                </c:pt>
                <c:pt idx="5365">
                  <c:v>-0.32760129999999998</c:v>
                </c:pt>
                <c:pt idx="5366">
                  <c:v>-0.3010853</c:v>
                </c:pt>
                <c:pt idx="5367">
                  <c:v>-0.27436909999999998</c:v>
                </c:pt>
                <c:pt idx="5368">
                  <c:v>-0.24765280000000001</c:v>
                </c:pt>
                <c:pt idx="5369">
                  <c:v>-0.22113479999999999</c:v>
                </c:pt>
                <c:pt idx="5370">
                  <c:v>-0.19501060000000001</c:v>
                </c:pt>
                <c:pt idx="5371">
                  <c:v>-0.16947209999999999</c:v>
                </c:pt>
                <c:pt idx="5372">
                  <c:v>-0.1447078</c:v>
                </c:pt>
                <c:pt idx="5373">
                  <c:v>-0.1209017</c:v>
                </c:pt>
                <c:pt idx="5374">
                  <c:v>-9.8233260000000003E-2</c:v>
                </c:pt>
                <c:pt idx="5375">
                  <c:v>-7.6875479999999996E-2</c:v>
                </c:pt>
                <c:pt idx="5376">
                  <c:v>-5.6992830000000001E-2</c:v>
                </c:pt>
                <c:pt idx="5377">
                  <c:v>-3.873878E-2</c:v>
                </c:pt>
                <c:pt idx="5378">
                  <c:v>-2.2253599999999998E-2</c:v>
                </c:pt>
                <c:pt idx="5379">
                  <c:v>-7.6619899999999996E-3</c:v>
                </c:pt>
                <c:pt idx="5380">
                  <c:v>4.9293399999999999E-3</c:v>
                </c:pt>
                <c:pt idx="5381">
                  <c:v>1.5434099999999999E-2</c:v>
                </c:pt>
                <c:pt idx="5382">
                  <c:v>2.3788699999999999E-2</c:v>
                </c:pt>
                <c:pt idx="5383">
                  <c:v>2.9953980000000002E-2</c:v>
                </c:pt>
                <c:pt idx="5384">
                  <c:v>3.3916259999999997E-2</c:v>
                </c:pt>
                <c:pt idx="5385">
                  <c:v>3.5687919999999998E-2</c:v>
                </c:pt>
                <c:pt idx="5386">
                  <c:v>3.5307640000000001E-2</c:v>
                </c:pt>
                <c:pt idx="5387">
                  <c:v>3.2839649999999998E-2</c:v>
                </c:pt>
                <c:pt idx="5388">
                  <c:v>2.8372229999999998E-2</c:v>
                </c:pt>
                <c:pt idx="5389">
                  <c:v>2.2015659999999999E-2</c:v>
                </c:pt>
                <c:pt idx="5390">
                  <c:v>1.389991E-2</c:v>
                </c:pt>
                <c:pt idx="5391">
                  <c:v>4.1722770000000003E-3</c:v>
                </c:pt>
                <c:pt idx="5392">
                  <c:v>-7.0049480000000004E-3</c:v>
                </c:pt>
                <c:pt idx="5393">
                  <c:v>-1.945757E-2</c:v>
                </c:pt>
                <c:pt idx="5394">
                  <c:v>-3.3002879999999998E-2</c:v>
                </c:pt>
                <c:pt idx="5395">
                  <c:v>-4.7452050000000003E-2</c:v>
                </c:pt>
                <c:pt idx="5396">
                  <c:v>-6.26115E-2</c:v>
                </c:pt>
                <c:pt idx="5397">
                  <c:v>-7.8284259999999994E-2</c:v>
                </c:pt>
                <c:pt idx="5398">
                  <c:v>-9.4271270000000004E-2</c:v>
                </c:pt>
                <c:pt idx="5399">
                  <c:v>-0.1103721</c:v>
                </c:pt>
                <c:pt idx="5400">
                  <c:v>-0.1263852</c:v>
                </c:pt>
                <c:pt idx="5401">
                  <c:v>-0.1421084</c:v>
                </c:pt>
                <c:pt idx="5402">
                  <c:v>-0.1573396</c:v>
                </c:pt>
                <c:pt idx="5403">
                  <c:v>-0.17187730000000001</c:v>
                </c:pt>
                <c:pt idx="5404">
                  <c:v>-0.1855214</c:v>
                </c:pt>
                <c:pt idx="5405">
                  <c:v>-0.1980741</c:v>
                </c:pt>
                <c:pt idx="5406">
                  <c:v>-0.2093419</c:v>
                </c:pt>
                <c:pt idx="5407">
                  <c:v>-0.21913820000000001</c:v>
                </c:pt>
                <c:pt idx="5408">
                  <c:v>-0.22728509999999999</c:v>
                </c:pt>
                <c:pt idx="5409">
                  <c:v>-0.2336165</c:v>
                </c:pt>
                <c:pt idx="5410">
                  <c:v>-0.237981</c:v>
                </c:pt>
                <c:pt idx="5411">
                  <c:v>-0.24024609999999999</c:v>
                </c:pt>
                <c:pt idx="5412">
                  <c:v>-0.24030119999999999</c:v>
                </c:pt>
                <c:pt idx="5413">
                  <c:v>-0.23806040000000001</c:v>
                </c:pt>
                <c:pt idx="5414">
                  <c:v>-0.23346510000000001</c:v>
                </c:pt>
                <c:pt idx="5415">
                  <c:v>-0.2264861</c:v>
                </c:pt>
                <c:pt idx="5416">
                  <c:v>-0.21712419999999999</c:v>
                </c:pt>
                <c:pt idx="5417">
                  <c:v>-0.2054115</c:v>
                </c:pt>
                <c:pt idx="5418">
                  <c:v>-0.19141030000000001</c:v>
                </c:pt>
                <c:pt idx="5419">
                  <c:v>-0.17521229999999999</c:v>
                </c:pt>
                <c:pt idx="5420">
                  <c:v>-0.15693650000000001</c:v>
                </c:pt>
                <c:pt idx="5421">
                  <c:v>-0.13672709999999999</c:v>
                </c:pt>
                <c:pt idx="5422">
                  <c:v>-0.1147499</c:v>
                </c:pt>
                <c:pt idx="5423">
                  <c:v>-9.1189240000000005E-2</c:v>
                </c:pt>
                <c:pt idx="5424">
                  <c:v>-6.6243969999999999E-2</c:v>
                </c:pt>
                <c:pt idx="5425">
                  <c:v>-4.0125029999999999E-2</c:v>
                </c:pt>
                <c:pt idx="5426">
                  <c:v>-1.305253E-2</c:v>
                </c:pt>
                <c:pt idx="5427">
                  <c:v>1.4747E-2</c:v>
                </c:pt>
                <c:pt idx="5428">
                  <c:v>4.3042700000000003E-2</c:v>
                </c:pt>
                <c:pt idx="5429">
                  <c:v>7.1600949999999997E-2</c:v>
                </c:pt>
                <c:pt idx="5430">
                  <c:v>0.1001872</c:v>
                </c:pt>
                <c:pt idx="5431">
                  <c:v>0.12856670000000001</c:v>
                </c:pt>
                <c:pt idx="5432">
                  <c:v>0.1565057</c:v>
                </c:pt>
                <c:pt idx="5433">
                  <c:v>0.18377180000000001</c:v>
                </c:pt>
                <c:pt idx="5434">
                  <c:v>0.21013480000000001</c:v>
                </c:pt>
                <c:pt idx="5435">
                  <c:v>0.23536850000000001</c:v>
                </c:pt>
                <c:pt idx="5436">
                  <c:v>0.25925239999999999</c:v>
                </c:pt>
                <c:pt idx="5437">
                  <c:v>0.28157460000000001</c:v>
                </c:pt>
                <c:pt idx="5438">
                  <c:v>0.30213309999999999</c:v>
                </c:pt>
                <c:pt idx="5439">
                  <c:v>0.32073819999999997</c:v>
                </c:pt>
                <c:pt idx="5440">
                  <c:v>0.33721570000000001</c:v>
                </c:pt>
                <c:pt idx="5441">
                  <c:v>0.3514101</c:v>
                </c:pt>
                <c:pt idx="5442">
                  <c:v>0.36318800000000001</c:v>
                </c:pt>
                <c:pt idx="5443">
                  <c:v>0.37244070000000001</c:v>
                </c:pt>
                <c:pt idx="5444">
                  <c:v>0.3790867</c:v>
                </c:pt>
                <c:pt idx="5445">
                  <c:v>0.38307330000000001</c:v>
                </c:pt>
                <c:pt idx="5446">
                  <c:v>0.38437769999999999</c:v>
                </c:pt>
                <c:pt idx="5447">
                  <c:v>0.38300729999999999</c:v>
                </c:pt>
                <c:pt idx="5448">
                  <c:v>0.37899899999999997</c:v>
                </c:pt>
                <c:pt idx="5449">
                  <c:v>0.37241829999999998</c:v>
                </c:pt>
                <c:pt idx="5450">
                  <c:v>0.36335770000000001</c:v>
                </c:pt>
                <c:pt idx="5451">
                  <c:v>0.351935</c:v>
                </c:pt>
                <c:pt idx="5452">
                  <c:v>0.33829009999999998</c:v>
                </c:pt>
                <c:pt idx="5453">
                  <c:v>0.32258249999999999</c:v>
                </c:pt>
                <c:pt idx="5454">
                  <c:v>0.30498720000000001</c:v>
                </c:pt>
                <c:pt idx="5455">
                  <c:v>0.2856918</c:v>
                </c:pt>
                <c:pt idx="5456">
                  <c:v>0.26489449999999998</c:v>
                </c:pt>
                <c:pt idx="5457">
                  <c:v>0.24280119999999999</c:v>
                </c:pt>
                <c:pt idx="5458">
                  <c:v>0.2196235</c:v>
                </c:pt>
                <c:pt idx="5459">
                  <c:v>0.1955778</c:v>
                </c:pt>
                <c:pt idx="5460">
                  <c:v>0.1708836</c:v>
                </c:pt>
                <c:pt idx="5461">
                  <c:v>0.1457618</c:v>
                </c:pt>
                <c:pt idx="5462">
                  <c:v>0.120434</c:v>
                </c:pt>
                <c:pt idx="5463">
                  <c:v>9.5121919999999999E-2</c:v>
                </c:pt>
                <c:pt idx="5464">
                  <c:v>7.0046600000000001E-2</c:v>
                </c:pt>
                <c:pt idx="5465">
                  <c:v>4.5427710000000003E-2</c:v>
                </c:pt>
                <c:pt idx="5466">
                  <c:v>2.1481819999999999E-2</c:v>
                </c:pt>
                <c:pt idx="5467">
                  <c:v>-1.5795500000000001E-3</c:v>
                </c:pt>
                <c:pt idx="5468">
                  <c:v>-2.3551829999999999E-2</c:v>
                </c:pt>
                <c:pt idx="5469">
                  <c:v>-4.4239340000000002E-2</c:v>
                </c:pt>
                <c:pt idx="5470">
                  <c:v>-6.3457219999999995E-2</c:v>
                </c:pt>
                <c:pt idx="5471">
                  <c:v>-8.1034259999999997E-2</c:v>
                </c:pt>
                <c:pt idx="5472">
                  <c:v>-9.6816260000000001E-2</c:v>
                </c:pt>
                <c:pt idx="5473">
                  <c:v>-0.1106688</c:v>
                </c:pt>
                <c:pt idx="5474">
                  <c:v>-0.1224792</c:v>
                </c:pt>
                <c:pt idx="5475">
                  <c:v>-0.1321589</c:v>
                </c:pt>
                <c:pt idx="5476">
                  <c:v>-0.13964480000000001</c:v>
                </c:pt>
                <c:pt idx="5477">
                  <c:v>-0.14490040000000001</c:v>
                </c:pt>
                <c:pt idx="5478">
                  <c:v>-0.1479162</c:v>
                </c:pt>
                <c:pt idx="5479">
                  <c:v>-0.1487097</c:v>
                </c:pt>
                <c:pt idx="5480">
                  <c:v>-0.1473237</c:v>
                </c:pt>
                <c:pt idx="5481">
                  <c:v>-0.14382590000000001</c:v>
                </c:pt>
                <c:pt idx="5482">
                  <c:v>-0.13830680000000001</c:v>
                </c:pt>
                <c:pt idx="5483">
                  <c:v>-0.13087789999999999</c:v>
                </c:pt>
                <c:pt idx="5484">
                  <c:v>-0.1216686</c:v>
                </c:pt>
                <c:pt idx="5485">
                  <c:v>-0.11082350000000001</c:v>
                </c:pt>
                <c:pt idx="5486">
                  <c:v>-9.8499439999999994E-2</c:v>
                </c:pt>
                <c:pt idx="5487">
                  <c:v>-8.4863140000000004E-2</c:v>
                </c:pt>
                <c:pt idx="5488">
                  <c:v>-7.0088280000000003E-2</c:v>
                </c:pt>
                <c:pt idx="5489">
                  <c:v>-5.4353789999999999E-2</c:v>
                </c:pt>
                <c:pt idx="5490">
                  <c:v>-3.7842029999999999E-2</c:v>
                </c:pt>
                <c:pt idx="5491">
                  <c:v>-2.073726E-2</c:v>
                </c:pt>
                <c:pt idx="5492">
                  <c:v>-3.2245659999999999E-3</c:v>
                </c:pt>
                <c:pt idx="5493">
                  <c:v>1.4510830000000001E-2</c:v>
                </c:pt>
                <c:pt idx="5494">
                  <c:v>3.2283510000000001E-2</c:v>
                </c:pt>
                <c:pt idx="5495">
                  <c:v>4.9908229999999998E-2</c:v>
                </c:pt>
                <c:pt idx="5496">
                  <c:v>6.7201609999999995E-2</c:v>
                </c:pt>
                <c:pt idx="5497">
                  <c:v>8.3983310000000005E-2</c:v>
                </c:pt>
                <c:pt idx="5498">
                  <c:v>0.10007630000000001</c:v>
                </c:pt>
                <c:pt idx="5499">
                  <c:v>0.11530799999999999</c:v>
                </c:pt>
                <c:pt idx="5500">
                  <c:v>0.12951190000000001</c:v>
                </c:pt>
                <c:pt idx="5501">
                  <c:v>0.14253060000000001</c:v>
                </c:pt>
                <c:pt idx="5502">
                  <c:v>0.1542181</c:v>
                </c:pt>
                <c:pt idx="5503">
                  <c:v>0.1644418</c:v>
                </c:pt>
                <c:pt idx="5504">
                  <c:v>0.17308599999999999</c:v>
                </c:pt>
                <c:pt idx="5505">
                  <c:v>0.1800534</c:v>
                </c:pt>
                <c:pt idx="5506">
                  <c:v>0.18526719999999999</c:v>
                </c:pt>
                <c:pt idx="5507">
                  <c:v>0.18867220000000001</c:v>
                </c:pt>
                <c:pt idx="5508">
                  <c:v>0.19023660000000001</c:v>
                </c:pt>
                <c:pt idx="5509">
                  <c:v>0.18995290000000001</c:v>
                </c:pt>
                <c:pt idx="5510">
                  <c:v>0.18783720000000001</c:v>
                </c:pt>
                <c:pt idx="5511">
                  <c:v>0.1839288</c:v>
                </c:pt>
                <c:pt idx="5512">
                  <c:v>0.17828910000000001</c:v>
                </c:pt>
                <c:pt idx="5513">
                  <c:v>0.1709996</c:v>
                </c:pt>
                <c:pt idx="5514">
                  <c:v>0.1621599</c:v>
                </c:pt>
                <c:pt idx="5515">
                  <c:v>0.1518854</c:v>
                </c:pt>
                <c:pt idx="5516">
                  <c:v>0.14030490000000001</c:v>
                </c:pt>
                <c:pt idx="5517">
                  <c:v>0.12755739999999999</c:v>
                </c:pt>
                <c:pt idx="5518">
                  <c:v>0.113791</c:v>
                </c:pt>
                <c:pt idx="5519">
                  <c:v>9.9160399999999996E-2</c:v>
                </c:pt>
                <c:pt idx="5520">
                  <c:v>8.382444E-2</c:v>
                </c:pt>
                <c:pt idx="5521">
                  <c:v>6.7943649999999994E-2</c:v>
                </c:pt>
                <c:pt idx="5522">
                  <c:v>5.1679570000000001E-2</c:v>
                </c:pt>
                <c:pt idx="5523">
                  <c:v>3.51951E-2</c:v>
                </c:pt>
                <c:pt idx="5524">
                  <c:v>1.8654230000000001E-2</c:v>
                </c:pt>
                <c:pt idx="5525">
                  <c:v>2.2212709999999999E-3</c:v>
                </c:pt>
                <c:pt idx="5526">
                  <c:v>-1.393928E-2</c:v>
                </c:pt>
                <c:pt idx="5527">
                  <c:v>-2.9662310000000001E-2</c:v>
                </c:pt>
                <c:pt idx="5528">
                  <c:v>-4.4781910000000001E-2</c:v>
                </c:pt>
                <c:pt idx="5529">
                  <c:v>-5.9131120000000002E-2</c:v>
                </c:pt>
                <c:pt idx="5530">
                  <c:v>-7.2541469999999997E-2</c:v>
                </c:pt>
                <c:pt idx="5531">
                  <c:v>-8.4843669999999996E-2</c:v>
                </c:pt>
                <c:pt idx="5532">
                  <c:v>-9.5869620000000003E-2</c:v>
                </c:pt>
                <c:pt idx="5533">
                  <c:v>-0.10545400000000001</c:v>
                </c:pt>
                <c:pt idx="5534">
                  <c:v>-0.11343590000000001</c:v>
                </c:pt>
                <c:pt idx="5535">
                  <c:v>-0.11966069999999999</c:v>
                </c:pt>
                <c:pt idx="5536">
                  <c:v>-0.12398289999999999</c:v>
                </c:pt>
                <c:pt idx="5537">
                  <c:v>-0.1262704</c:v>
                </c:pt>
                <c:pt idx="5538">
                  <c:v>-0.12640689999999999</c:v>
                </c:pt>
                <c:pt idx="5539">
                  <c:v>-0.1242959</c:v>
                </c:pt>
                <c:pt idx="5540">
                  <c:v>-0.11986339999999999</c:v>
                </c:pt>
                <c:pt idx="5541">
                  <c:v>-0.1130602</c:v>
                </c:pt>
                <c:pt idx="5542">
                  <c:v>-0.1038646</c:v>
                </c:pt>
                <c:pt idx="5543">
                  <c:v>-9.2283260000000006E-2</c:v>
                </c:pt>
                <c:pt idx="5544">
                  <c:v>-7.8352160000000004E-2</c:v>
                </c:pt>
                <c:pt idx="5545">
                  <c:v>-6.2136280000000002E-2</c:v>
                </c:pt>
                <c:pt idx="5546">
                  <c:v>-4.3729190000000001E-2</c:v>
                </c:pt>
                <c:pt idx="5547">
                  <c:v>-2.325151E-2</c:v>
                </c:pt>
                <c:pt idx="5548">
                  <c:v>-8.4859870000000002E-4</c:v>
                </c:pt>
                <c:pt idx="5549">
                  <c:v>2.331167E-2</c:v>
                </c:pt>
                <c:pt idx="5550">
                  <c:v>4.9041429999999997E-2</c:v>
                </c:pt>
                <c:pt idx="5551">
                  <c:v>7.6135659999999994E-2</c:v>
                </c:pt>
                <c:pt idx="5552">
                  <c:v>0.10437490000000001</c:v>
                </c:pt>
                <c:pt idx="5553">
                  <c:v>0.1335269</c:v>
                </c:pt>
                <c:pt idx="5554">
                  <c:v>0.16334760000000001</c:v>
                </c:pt>
                <c:pt idx="5555">
                  <c:v>0.19358320000000001</c:v>
                </c:pt>
                <c:pt idx="5556">
                  <c:v>0.2239719</c:v>
                </c:pt>
                <c:pt idx="5557">
                  <c:v>0.25424550000000001</c:v>
                </c:pt>
                <c:pt idx="5558">
                  <c:v>0.28412959999999998</c:v>
                </c:pt>
                <c:pt idx="5559">
                  <c:v>0.31334420000000002</c:v>
                </c:pt>
                <c:pt idx="5560">
                  <c:v>0.34160580000000001</c:v>
                </c:pt>
                <c:pt idx="5561">
                  <c:v>0.36862869999999998</c:v>
                </c:pt>
                <c:pt idx="5562">
                  <c:v>0.39412639999999999</c:v>
                </c:pt>
                <c:pt idx="5563">
                  <c:v>0.41781449999999998</c:v>
                </c:pt>
                <c:pt idx="5564">
                  <c:v>0.43941400000000003</c:v>
                </c:pt>
                <c:pt idx="5565">
                  <c:v>0.45865400000000001</c:v>
                </c:pt>
                <c:pt idx="5566">
                  <c:v>0.47527520000000001</c:v>
                </c:pt>
                <c:pt idx="5567">
                  <c:v>0.48903439999999998</c:v>
                </c:pt>
                <c:pt idx="5568">
                  <c:v>0.49970969999999998</c:v>
                </c:pt>
                <c:pt idx="5569">
                  <c:v>0.50710440000000001</c:v>
                </c:pt>
                <c:pt idx="5570">
                  <c:v>0.51105029999999996</c:v>
                </c:pt>
                <c:pt idx="5571">
                  <c:v>0.51141040000000004</c:v>
                </c:pt>
                <c:pt idx="5572">
                  <c:v>0.50808120000000001</c:v>
                </c:pt>
                <c:pt idx="5573">
                  <c:v>0.50099459999999996</c:v>
                </c:pt>
                <c:pt idx="5574">
                  <c:v>0.4901182</c:v>
                </c:pt>
                <c:pt idx="5575">
                  <c:v>0.47545490000000001</c:v>
                </c:pt>
                <c:pt idx="5576">
                  <c:v>0.45704159999999999</c:v>
                </c:pt>
                <c:pt idx="5577">
                  <c:v>0.43494749999999999</c:v>
                </c:pt>
                <c:pt idx="5578">
                  <c:v>0.40927150000000001</c:v>
                </c:pt>
                <c:pt idx="5579">
                  <c:v>0.38013970000000002</c:v>
                </c:pt>
                <c:pt idx="5580">
                  <c:v>0.34770079999999998</c:v>
                </c:pt>
                <c:pt idx="5581">
                  <c:v>0.3121235</c:v>
                </c:pt>
                <c:pt idx="5582">
                  <c:v>0.2735939</c:v>
                </c:pt>
                <c:pt idx="5583">
                  <c:v>0.23231470000000001</c:v>
                </c:pt>
                <c:pt idx="5584">
                  <c:v>0.18850410000000001</c:v>
                </c:pt>
                <c:pt idx="5585">
                  <c:v>0.14239660000000001</c:v>
                </c:pt>
                <c:pt idx="5586">
                  <c:v>9.4244590000000003E-2</c:v>
                </c:pt>
                <c:pt idx="5587">
                  <c:v>4.4322670000000002E-2</c:v>
                </c:pt>
                <c:pt idx="5588">
                  <c:v>-7.0671149999999997E-3</c:v>
                </c:pt>
                <c:pt idx="5589">
                  <c:v>-5.9588040000000002E-2</c:v>
                </c:pt>
                <c:pt idx="5590">
                  <c:v>-0.112859</c:v>
                </c:pt>
                <c:pt idx="5591">
                  <c:v>-0.1664437</c:v>
                </c:pt>
                <c:pt idx="5592">
                  <c:v>-0.21984029999999999</c:v>
                </c:pt>
                <c:pt idx="5593">
                  <c:v>-0.27246930000000003</c:v>
                </c:pt>
                <c:pt idx="5594">
                  <c:v>-0.32366210000000001</c:v>
                </c:pt>
                <c:pt idx="5595">
                  <c:v>-0.37264969999999997</c:v>
                </c:pt>
                <c:pt idx="5596">
                  <c:v>-0.41855579999999998</c:v>
                </c:pt>
                <c:pt idx="5597">
                  <c:v>-0.46039289999999999</c:v>
                </c:pt>
                <c:pt idx="5598">
                  <c:v>-0.49706240000000002</c:v>
                </c:pt>
                <c:pt idx="5599">
                  <c:v>-0.52735860000000001</c:v>
                </c:pt>
                <c:pt idx="5600">
                  <c:v>-0.54997830000000003</c:v>
                </c:pt>
                <c:pt idx="5601">
                  <c:v>-0.56353419999999999</c:v>
                </c:pt>
                <c:pt idx="5602">
                  <c:v>-0.56657369999999996</c:v>
                </c:pt>
                <c:pt idx="5603">
                  <c:v>-0.55760050000000005</c:v>
                </c:pt>
                <c:pt idx="5604">
                  <c:v>-0.53509910000000005</c:v>
                </c:pt>
                <c:pt idx="5605">
                  <c:v>-0.49756099999999998</c:v>
                </c:pt>
                <c:pt idx="5606">
                  <c:v>-0.44351269999999998</c:v>
                </c:pt>
                <c:pt idx="5607">
                  <c:v>-0.37154189999999998</c:v>
                </c:pt>
                <c:pt idx="5608">
                  <c:v>-0.28032410000000002</c:v>
                </c:pt>
                <c:pt idx="5609">
                  <c:v>-0.16864599999999999</c:v>
                </c:pt>
                <c:pt idx="5610">
                  <c:v>-3.5426439999999997E-2</c:v>
                </c:pt>
                <c:pt idx="5611">
                  <c:v>0.12026679999999999</c:v>
                </c:pt>
                <c:pt idx="5612">
                  <c:v>0.29920419999999998</c:v>
                </c:pt>
                <c:pt idx="5613">
                  <c:v>0.50198489999999996</c:v>
                </c:pt>
                <c:pt idx="5614">
                  <c:v>0.72903090000000004</c:v>
                </c:pt>
                <c:pt idx="5615">
                  <c:v>0.98058500000000004</c:v>
                </c:pt>
                <c:pt idx="5616">
                  <c:v>1.2567109999999999</c:v>
                </c:pt>
                <c:pt idx="5617">
                  <c:v>1.5572969999999999</c:v>
                </c:pt>
                <c:pt idx="5618">
                  <c:v>1.882056</c:v>
                </c:pt>
                <c:pt idx="5619">
                  <c:v>2.2305269999999999</c:v>
                </c:pt>
                <c:pt idx="5620">
                  <c:v>2.6020840000000001</c:v>
                </c:pt>
                <c:pt idx="5621">
                  <c:v>2.9959280000000001</c:v>
                </c:pt>
                <c:pt idx="5622">
                  <c:v>3.411095</c:v>
                </c:pt>
                <c:pt idx="5623">
                  <c:v>3.8464510000000001</c:v>
                </c:pt>
                <c:pt idx="5624">
                  <c:v>4.3006919999999997</c:v>
                </c:pt>
                <c:pt idx="5625">
                  <c:v>4.7723430000000002</c:v>
                </c:pt>
                <c:pt idx="5626">
                  <c:v>5.2597579999999997</c:v>
                </c:pt>
                <c:pt idx="5627">
                  <c:v>5.7611220000000003</c:v>
                </c:pt>
                <c:pt idx="5628">
                  <c:v>6.2744580000000001</c:v>
                </c:pt>
                <c:pt idx="5629">
                  <c:v>6.7976330000000003</c:v>
                </c:pt>
                <c:pt idx="5630">
                  <c:v>7.3283759999999996</c:v>
                </c:pt>
                <c:pt idx="5631">
                  <c:v>7.8642899999999996</c:v>
                </c:pt>
                <c:pt idx="5632">
                  <c:v>8.4028799999999997</c:v>
                </c:pt>
                <c:pt idx="5633">
                  <c:v>8.941573</c:v>
                </c:pt>
                <c:pt idx="5634">
                  <c:v>9.4777489999999993</c:v>
                </c:pt>
                <c:pt idx="5635">
                  <c:v>10.00877</c:v>
                </c:pt>
                <c:pt idx="5636">
                  <c:v>10.532030000000001</c:v>
                </c:pt>
                <c:pt idx="5637">
                  <c:v>11.044930000000001</c:v>
                </c:pt>
                <c:pt idx="5638">
                  <c:v>11.54499</c:v>
                </c:pt>
                <c:pt idx="5639">
                  <c:v>12.029820000000001</c:v>
                </c:pt>
                <c:pt idx="5640">
                  <c:v>12.497159999999999</c:v>
                </c:pt>
                <c:pt idx="5641">
                  <c:v>12.94491</c:v>
                </c:pt>
                <c:pt idx="5642">
                  <c:v>13.371169999999999</c:v>
                </c:pt>
                <c:pt idx="5643">
                  <c:v>13.77421</c:v>
                </c:pt>
                <c:pt idx="5644">
                  <c:v>14.152520000000001</c:v>
                </c:pt>
                <c:pt idx="5645">
                  <c:v>14.50482</c:v>
                </c:pt>
                <c:pt idx="5646">
                  <c:v>14.83004</c:v>
                </c:pt>
                <c:pt idx="5647">
                  <c:v>15.12735</c:v>
                </c:pt>
                <c:pt idx="5648">
                  <c:v>15.39616</c:v>
                </c:pt>
                <c:pt idx="5649">
                  <c:v>15.63608</c:v>
                </c:pt>
                <c:pt idx="5650">
                  <c:v>15.846970000000001</c:v>
                </c:pt>
                <c:pt idx="5651">
                  <c:v>16.028890000000001</c:v>
                </c:pt>
                <c:pt idx="5652">
                  <c:v>16.182120000000001</c:v>
                </c:pt>
                <c:pt idx="5653">
                  <c:v>16.307130000000001</c:v>
                </c:pt>
                <c:pt idx="5654">
                  <c:v>16.40455</c:v>
                </c:pt>
                <c:pt idx="5655">
                  <c:v>16.475190000000001</c:v>
                </c:pt>
                <c:pt idx="5656">
                  <c:v>16.520009999999999</c:v>
                </c:pt>
                <c:pt idx="5657">
                  <c:v>16.54008</c:v>
                </c:pt>
                <c:pt idx="5658">
                  <c:v>16.536580000000001</c:v>
                </c:pt>
                <c:pt idx="5659">
                  <c:v>16.510770000000001</c:v>
                </c:pt>
                <c:pt idx="5660">
                  <c:v>16.463989999999999</c:v>
                </c:pt>
                <c:pt idx="5661">
                  <c:v>16.397600000000001</c:v>
                </c:pt>
                <c:pt idx="5662">
                  <c:v>16.313030000000001</c:v>
                </c:pt>
                <c:pt idx="5663">
                  <c:v>16.2117</c:v>
                </c:pt>
                <c:pt idx="5664">
                  <c:v>16.095040000000001</c:v>
                </c:pt>
                <c:pt idx="5665">
                  <c:v>15.964460000000001</c:v>
                </c:pt>
                <c:pt idx="5666">
                  <c:v>15.82138</c:v>
                </c:pt>
                <c:pt idx="5667">
                  <c:v>15.66719</c:v>
                </c:pt>
                <c:pt idx="5668">
                  <c:v>15.50325</c:v>
                </c:pt>
                <c:pt idx="5669">
                  <c:v>15.330880000000001</c:v>
                </c:pt>
                <c:pt idx="5670">
                  <c:v>15.15137</c:v>
                </c:pt>
                <c:pt idx="5671">
                  <c:v>14.96599</c:v>
                </c:pt>
                <c:pt idx="5672">
                  <c:v>14.77594</c:v>
                </c:pt>
                <c:pt idx="5673">
                  <c:v>14.58239</c:v>
                </c:pt>
                <c:pt idx="5674">
                  <c:v>14.38646</c:v>
                </c:pt>
                <c:pt idx="5675">
                  <c:v>14.18923</c:v>
                </c:pt>
                <c:pt idx="5676">
                  <c:v>13.991720000000001</c:v>
                </c:pt>
                <c:pt idx="5677">
                  <c:v>13.79486</c:v>
                </c:pt>
                <c:pt idx="5678">
                  <c:v>13.599550000000001</c:v>
                </c:pt>
                <c:pt idx="5679">
                  <c:v>13.406599999999999</c:v>
                </c:pt>
                <c:pt idx="5680">
                  <c:v>13.21674</c:v>
                </c:pt>
                <c:pt idx="5681">
                  <c:v>13.030620000000001</c:v>
                </c:pt>
                <c:pt idx="5682">
                  <c:v>12.84881</c:v>
                </c:pt>
                <c:pt idx="5683">
                  <c:v>12.67178</c:v>
                </c:pt>
                <c:pt idx="5684">
                  <c:v>12.499930000000001</c:v>
                </c:pt>
                <c:pt idx="5685">
                  <c:v>12.33357</c:v>
                </c:pt>
                <c:pt idx="5686">
                  <c:v>12.172929999999999</c:v>
                </c:pt>
                <c:pt idx="5687">
                  <c:v>12.01816</c:v>
                </c:pt>
                <c:pt idx="5688">
                  <c:v>11.86936</c:v>
                </c:pt>
                <c:pt idx="5689">
                  <c:v>11.726570000000001</c:v>
                </c:pt>
                <c:pt idx="5690">
                  <c:v>11.589779999999999</c:v>
                </c:pt>
                <c:pt idx="5691">
                  <c:v>11.458930000000001</c:v>
                </c:pt>
                <c:pt idx="5692">
                  <c:v>11.333930000000001</c:v>
                </c:pt>
                <c:pt idx="5693">
                  <c:v>11.21468</c:v>
                </c:pt>
                <c:pt idx="5694">
                  <c:v>11.101039999999999</c:v>
                </c:pt>
                <c:pt idx="5695">
                  <c:v>10.992850000000001</c:v>
                </c:pt>
                <c:pt idx="5696">
                  <c:v>10.88996</c:v>
                </c:pt>
                <c:pt idx="5697">
                  <c:v>10.79218</c:v>
                </c:pt>
                <c:pt idx="5698">
                  <c:v>10.699339999999999</c:v>
                </c:pt>
                <c:pt idx="5699">
                  <c:v>10.61126</c:v>
                </c:pt>
                <c:pt idx="5700">
                  <c:v>10.527749999999999</c:v>
                </c:pt>
                <c:pt idx="5701">
                  <c:v>10.44862</c:v>
                </c:pt>
                <c:pt idx="5702">
                  <c:v>10.37369</c:v>
                </c:pt>
                <c:pt idx="5703">
                  <c:v>10.30279</c:v>
                </c:pt>
                <c:pt idx="5704">
                  <c:v>10.23574</c:v>
                </c:pt>
                <c:pt idx="5705">
                  <c:v>10.172370000000001</c:v>
                </c:pt>
                <c:pt idx="5706">
                  <c:v>10.11251</c:v>
                </c:pt>
                <c:pt idx="5707">
                  <c:v>10.055999999999999</c:v>
                </c:pt>
                <c:pt idx="5708">
                  <c:v>10.002689999999999</c:v>
                </c:pt>
                <c:pt idx="5709">
                  <c:v>9.9524489999999997</c:v>
                </c:pt>
                <c:pt idx="5710">
                  <c:v>9.9051220000000004</c:v>
                </c:pt>
                <c:pt idx="5711">
                  <c:v>9.8605820000000008</c:v>
                </c:pt>
                <c:pt idx="5712">
                  <c:v>9.8187040000000003</c:v>
                </c:pt>
                <c:pt idx="5713">
                  <c:v>9.7793690000000009</c:v>
                </c:pt>
                <c:pt idx="5714">
                  <c:v>9.7424630000000008</c:v>
                </c:pt>
                <c:pt idx="5715">
                  <c:v>9.7078799999999994</c:v>
                </c:pt>
                <c:pt idx="5716">
                  <c:v>9.6755169999999993</c:v>
                </c:pt>
                <c:pt idx="5717">
                  <c:v>9.6452790000000004</c:v>
                </c:pt>
                <c:pt idx="5718">
                  <c:v>9.6170749999999998</c:v>
                </c:pt>
                <c:pt idx="5719">
                  <c:v>9.5908189999999998</c:v>
                </c:pt>
                <c:pt idx="5720">
                  <c:v>9.5664289999999994</c:v>
                </c:pt>
                <c:pt idx="5721">
                  <c:v>9.5438270000000003</c:v>
                </c:pt>
                <c:pt idx="5722">
                  <c:v>9.5229409999999994</c:v>
                </c:pt>
                <c:pt idx="5723">
                  <c:v>9.5037000000000003</c:v>
                </c:pt>
                <c:pt idx="5724">
                  <c:v>9.4860380000000006</c:v>
                </c:pt>
                <c:pt idx="5725">
                  <c:v>9.4698919999999998</c:v>
                </c:pt>
                <c:pt idx="5726">
                  <c:v>9.4552029999999991</c:v>
                </c:pt>
                <c:pt idx="5727">
                  <c:v>9.4419129999999996</c:v>
                </c:pt>
                <c:pt idx="5728">
                  <c:v>9.4299680000000006</c:v>
                </c:pt>
                <c:pt idx="5729">
                  <c:v>9.4193160000000002</c:v>
                </c:pt>
                <c:pt idx="5730">
                  <c:v>9.4099090000000007</c:v>
                </c:pt>
                <c:pt idx="5731">
                  <c:v>9.4016979999999997</c:v>
                </c:pt>
                <c:pt idx="5732">
                  <c:v>9.3946389999999997</c:v>
                </c:pt>
                <c:pt idx="5733">
                  <c:v>9.3886900000000004</c:v>
                </c:pt>
                <c:pt idx="5734">
                  <c:v>9.3838109999999997</c:v>
                </c:pt>
                <c:pt idx="5735">
                  <c:v>9.3799609999999998</c:v>
                </c:pt>
                <c:pt idx="5736">
                  <c:v>9.3771050000000002</c:v>
                </c:pt>
                <c:pt idx="5737">
                  <c:v>9.3752069999999996</c:v>
                </c:pt>
                <c:pt idx="5738">
                  <c:v>9.3742319999999992</c:v>
                </c:pt>
                <c:pt idx="5739">
                  <c:v>9.3741470000000007</c:v>
                </c:pt>
                <c:pt idx="5740">
                  <c:v>9.3749210000000005</c:v>
                </c:pt>
                <c:pt idx="5741">
                  <c:v>9.3765230000000006</c:v>
                </c:pt>
                <c:pt idx="5742">
                  <c:v>9.3789230000000003</c:v>
                </c:pt>
                <c:pt idx="5743">
                  <c:v>9.3820940000000004</c:v>
                </c:pt>
                <c:pt idx="5744">
                  <c:v>9.3860080000000004</c:v>
                </c:pt>
                <c:pt idx="5745">
                  <c:v>9.3906399999999994</c:v>
                </c:pt>
                <c:pt idx="5746">
                  <c:v>9.3959639999999993</c:v>
                </c:pt>
                <c:pt idx="5747">
                  <c:v>9.4019580000000005</c:v>
                </c:pt>
                <c:pt idx="5748">
                  <c:v>9.4085979999999996</c:v>
                </c:pt>
                <c:pt idx="5749">
                  <c:v>9.4158620000000006</c:v>
                </c:pt>
                <c:pt idx="5750">
                  <c:v>9.4237289999999998</c:v>
                </c:pt>
                <c:pt idx="5751">
                  <c:v>9.4321789999999996</c:v>
                </c:pt>
                <c:pt idx="5752">
                  <c:v>9.4411919999999991</c:v>
                </c:pt>
                <c:pt idx="5753">
                  <c:v>9.4507490000000001</c:v>
                </c:pt>
                <c:pt idx="5754">
                  <c:v>9.4608310000000007</c:v>
                </c:pt>
                <c:pt idx="5755">
                  <c:v>9.4714209999999994</c:v>
                </c:pt>
                <c:pt idx="5756">
                  <c:v>9.4825009999999992</c:v>
                </c:pt>
                <c:pt idx="5757">
                  <c:v>9.4940560000000005</c:v>
                </c:pt>
                <c:pt idx="5758">
                  <c:v>9.5060680000000009</c:v>
                </c:pt>
                <c:pt idx="5759">
                  <c:v>9.5185230000000001</c:v>
                </c:pt>
                <c:pt idx="5760">
                  <c:v>9.5314069999999997</c:v>
                </c:pt>
                <c:pt idx="5761">
                  <c:v>9.5447050000000004</c:v>
                </c:pt>
                <c:pt idx="5762">
                  <c:v>9.5584039999999995</c:v>
                </c:pt>
                <c:pt idx="5763">
                  <c:v>9.5724909999999994</c:v>
                </c:pt>
                <c:pt idx="5764">
                  <c:v>9.5869529999999994</c:v>
                </c:pt>
                <c:pt idx="5765">
                  <c:v>9.6017779999999995</c:v>
                </c:pt>
                <c:pt idx="5766">
                  <c:v>9.6169530000000005</c:v>
                </c:pt>
                <c:pt idx="5767">
                  <c:v>9.6324679999999994</c:v>
                </c:pt>
                <c:pt idx="5768">
                  <c:v>9.6483100000000004</c:v>
                </c:pt>
                <c:pt idx="5769">
                  <c:v>9.6644699999999997</c:v>
                </c:pt>
                <c:pt idx="5770">
                  <c:v>9.6809370000000001</c:v>
                </c:pt>
                <c:pt idx="5771">
                  <c:v>9.6977010000000003</c:v>
                </c:pt>
                <c:pt idx="5772">
                  <c:v>9.7147520000000007</c:v>
                </c:pt>
                <c:pt idx="5773">
                  <c:v>9.7320820000000001</c:v>
                </c:pt>
                <c:pt idx="5774">
                  <c:v>9.749682</c:v>
                </c:pt>
                <c:pt idx="5775">
                  <c:v>9.7675429999999999</c:v>
                </c:pt>
                <c:pt idx="5776">
                  <c:v>9.7856579999999997</c:v>
                </c:pt>
                <c:pt idx="5777">
                  <c:v>9.8040179999999992</c:v>
                </c:pt>
                <c:pt idx="5778">
                  <c:v>9.822616</c:v>
                </c:pt>
                <c:pt idx="5779">
                  <c:v>9.8414429999999999</c:v>
                </c:pt>
                <c:pt idx="5780">
                  <c:v>9.8604939999999992</c:v>
                </c:pt>
                <c:pt idx="5781">
                  <c:v>9.879759</c:v>
                </c:pt>
                <c:pt idx="5782">
                  <c:v>9.8992330000000006</c:v>
                </c:pt>
                <c:pt idx="5783">
                  <c:v>9.9189089999999993</c:v>
                </c:pt>
                <c:pt idx="5784">
                  <c:v>9.9387799999999995</c:v>
                </c:pt>
                <c:pt idx="5785">
                  <c:v>9.9588400000000004</c:v>
                </c:pt>
                <c:pt idx="5786">
                  <c:v>9.9790829999999993</c:v>
                </c:pt>
                <c:pt idx="5787">
                  <c:v>9.9995049999999992</c:v>
                </c:pt>
                <c:pt idx="5788">
                  <c:v>10.020099999999999</c:v>
                </c:pt>
                <c:pt idx="5789">
                  <c:v>10.04086</c:v>
                </c:pt>
                <c:pt idx="5790">
                  <c:v>10.061780000000001</c:v>
                </c:pt>
                <c:pt idx="5791">
                  <c:v>10.08286</c:v>
                </c:pt>
                <c:pt idx="5792">
                  <c:v>10.104089999999999</c:v>
                </c:pt>
                <c:pt idx="5793">
                  <c:v>10.12548</c:v>
                </c:pt>
                <c:pt idx="5794">
                  <c:v>10.147</c:v>
                </c:pt>
                <c:pt idx="5795">
                  <c:v>10.168659999999999</c:v>
                </c:pt>
                <c:pt idx="5796">
                  <c:v>10.19046</c:v>
                </c:pt>
                <c:pt idx="5797">
                  <c:v>10.21238</c:v>
                </c:pt>
                <c:pt idx="5798">
                  <c:v>10.234439999999999</c:v>
                </c:pt>
                <c:pt idx="5799">
                  <c:v>10.25661</c:v>
                </c:pt>
                <c:pt idx="5800">
                  <c:v>10.2789</c:v>
                </c:pt>
                <c:pt idx="5801">
                  <c:v>10.301310000000001</c:v>
                </c:pt>
                <c:pt idx="5802">
                  <c:v>10.323829999999999</c:v>
                </c:pt>
                <c:pt idx="5803">
                  <c:v>10.34646</c:v>
                </c:pt>
                <c:pt idx="5804">
                  <c:v>10.36919</c:v>
                </c:pt>
                <c:pt idx="5805">
                  <c:v>10.39203</c:v>
                </c:pt>
                <c:pt idx="5806">
                  <c:v>10.414960000000001</c:v>
                </c:pt>
                <c:pt idx="5807">
                  <c:v>10.437989999999999</c:v>
                </c:pt>
                <c:pt idx="5808">
                  <c:v>10.461119999999999</c:v>
                </c:pt>
                <c:pt idx="5809">
                  <c:v>10.48433</c:v>
                </c:pt>
                <c:pt idx="5810">
                  <c:v>10.50764</c:v>
                </c:pt>
                <c:pt idx="5811">
                  <c:v>10.53102</c:v>
                </c:pt>
                <c:pt idx="5812">
                  <c:v>10.554489999999999</c:v>
                </c:pt>
                <c:pt idx="5813">
                  <c:v>10.57804</c:v>
                </c:pt>
                <c:pt idx="5814">
                  <c:v>10.60167</c:v>
                </c:pt>
                <c:pt idx="5815">
                  <c:v>10.62537</c:v>
                </c:pt>
                <c:pt idx="5816">
                  <c:v>10.649139999999999</c:v>
                </c:pt>
                <c:pt idx="5817">
                  <c:v>10.67299</c:v>
                </c:pt>
                <c:pt idx="5818">
                  <c:v>10.696910000000001</c:v>
                </c:pt>
                <c:pt idx="5819">
                  <c:v>10.720890000000001</c:v>
                </c:pt>
                <c:pt idx="5820">
                  <c:v>10.74494</c:v>
                </c:pt>
                <c:pt idx="5821">
                  <c:v>10.76905</c:v>
                </c:pt>
                <c:pt idx="5822">
                  <c:v>10.79322</c:v>
                </c:pt>
                <c:pt idx="5823">
                  <c:v>10.817460000000001</c:v>
                </c:pt>
                <c:pt idx="5824">
                  <c:v>10.841749999999999</c:v>
                </c:pt>
                <c:pt idx="5825">
                  <c:v>10.86609</c:v>
                </c:pt>
                <c:pt idx="5826">
                  <c:v>10.89049</c:v>
                </c:pt>
                <c:pt idx="5827">
                  <c:v>10.91494</c:v>
                </c:pt>
                <c:pt idx="5828">
                  <c:v>10.939439999999999</c:v>
                </c:pt>
                <c:pt idx="5829">
                  <c:v>10.964</c:v>
                </c:pt>
                <c:pt idx="5830">
                  <c:v>10.9886</c:v>
                </c:pt>
                <c:pt idx="5831">
                  <c:v>11.01324</c:v>
                </c:pt>
                <c:pt idx="5832">
                  <c:v>11.037940000000001</c:v>
                </c:pt>
                <c:pt idx="5833">
                  <c:v>11.06268</c:v>
                </c:pt>
                <c:pt idx="5834">
                  <c:v>11.08746</c:v>
                </c:pt>
                <c:pt idx="5835">
                  <c:v>11.11228</c:v>
                </c:pt>
                <c:pt idx="5836">
                  <c:v>11.13714</c:v>
                </c:pt>
                <c:pt idx="5837">
                  <c:v>11.162050000000001</c:v>
                </c:pt>
                <c:pt idx="5838">
                  <c:v>11.18699</c:v>
                </c:pt>
                <c:pt idx="5839">
                  <c:v>11.211959999999999</c:v>
                </c:pt>
                <c:pt idx="5840">
                  <c:v>11.236969999999999</c:v>
                </c:pt>
                <c:pt idx="5841">
                  <c:v>11.26202</c:v>
                </c:pt>
                <c:pt idx="5842">
                  <c:v>11.287100000000001</c:v>
                </c:pt>
                <c:pt idx="5843">
                  <c:v>11.31221</c:v>
                </c:pt>
                <c:pt idx="5844">
                  <c:v>11.33736</c:v>
                </c:pt>
                <c:pt idx="5845">
                  <c:v>11.362539999999999</c:v>
                </c:pt>
                <c:pt idx="5846">
                  <c:v>11.387740000000001</c:v>
                </c:pt>
                <c:pt idx="5847">
                  <c:v>11.412979999999999</c:v>
                </c:pt>
                <c:pt idx="5848">
                  <c:v>11.43825</c:v>
                </c:pt>
                <c:pt idx="5849">
                  <c:v>11.46354</c:v>
                </c:pt>
                <c:pt idx="5850">
                  <c:v>11.488860000000001</c:v>
                </c:pt>
                <c:pt idx="5851">
                  <c:v>11.514200000000001</c:v>
                </c:pt>
                <c:pt idx="5852">
                  <c:v>11.539569999999999</c:v>
                </c:pt>
                <c:pt idx="5853">
                  <c:v>11.564970000000001</c:v>
                </c:pt>
                <c:pt idx="5854">
                  <c:v>11.59038</c:v>
                </c:pt>
                <c:pt idx="5855">
                  <c:v>11.615819999999999</c:v>
                </c:pt>
                <c:pt idx="5856">
                  <c:v>11.64129</c:v>
                </c:pt>
                <c:pt idx="5857">
                  <c:v>11.66677</c:v>
                </c:pt>
                <c:pt idx="5858">
                  <c:v>11.69228</c:v>
                </c:pt>
                <c:pt idx="5859">
                  <c:v>11.7178</c:v>
                </c:pt>
                <c:pt idx="5860">
                  <c:v>11.74335</c:v>
                </c:pt>
                <c:pt idx="5861">
                  <c:v>11.76892</c:v>
                </c:pt>
                <c:pt idx="5862">
                  <c:v>11.794499999999999</c:v>
                </c:pt>
                <c:pt idx="5863">
                  <c:v>11.8201</c:v>
                </c:pt>
                <c:pt idx="5864">
                  <c:v>11.84572</c:v>
                </c:pt>
                <c:pt idx="5865">
                  <c:v>11.871359999999999</c:v>
                </c:pt>
                <c:pt idx="5866">
                  <c:v>11.89701</c:v>
                </c:pt>
                <c:pt idx="5867">
                  <c:v>11.92268</c:v>
                </c:pt>
                <c:pt idx="5868">
                  <c:v>11.948359999999999</c:v>
                </c:pt>
                <c:pt idx="5869">
                  <c:v>11.97406</c:v>
                </c:pt>
                <c:pt idx="5870">
                  <c:v>11.99977</c:v>
                </c:pt>
                <c:pt idx="5871">
                  <c:v>12.02549</c:v>
                </c:pt>
                <c:pt idx="5872">
                  <c:v>12.05123</c:v>
                </c:pt>
                <c:pt idx="5873">
                  <c:v>12.076980000000001</c:v>
                </c:pt>
                <c:pt idx="5874">
                  <c:v>12.10275</c:v>
                </c:pt>
                <c:pt idx="5875">
                  <c:v>12.12852</c:v>
                </c:pt>
                <c:pt idx="5876">
                  <c:v>12.154310000000001</c:v>
                </c:pt>
                <c:pt idx="5877">
                  <c:v>12.180110000000001</c:v>
                </c:pt>
                <c:pt idx="5878">
                  <c:v>12.205920000000001</c:v>
                </c:pt>
                <c:pt idx="5879">
                  <c:v>12.23174</c:v>
                </c:pt>
                <c:pt idx="5880">
                  <c:v>12.25756</c:v>
                </c:pt>
                <c:pt idx="5881">
                  <c:v>12.2834</c:v>
                </c:pt>
                <c:pt idx="5882">
                  <c:v>12.309240000000001</c:v>
                </c:pt>
                <c:pt idx="5883">
                  <c:v>12.335100000000001</c:v>
                </c:pt>
                <c:pt idx="5884">
                  <c:v>12.36096</c:v>
                </c:pt>
                <c:pt idx="5885">
                  <c:v>12.38683</c:v>
                </c:pt>
                <c:pt idx="5886">
                  <c:v>12.412710000000001</c:v>
                </c:pt>
                <c:pt idx="5887">
                  <c:v>12.438599999999999</c:v>
                </c:pt>
                <c:pt idx="5888">
                  <c:v>12.46449</c:v>
                </c:pt>
                <c:pt idx="5889">
                  <c:v>12.49039</c:v>
                </c:pt>
                <c:pt idx="5890">
                  <c:v>12.516299999999999</c:v>
                </c:pt>
                <c:pt idx="5891">
                  <c:v>12.54222</c:v>
                </c:pt>
                <c:pt idx="5892">
                  <c:v>12.56813</c:v>
                </c:pt>
                <c:pt idx="5893">
                  <c:v>12.594060000000001</c:v>
                </c:pt>
                <c:pt idx="5894">
                  <c:v>12.61999</c:v>
                </c:pt>
                <c:pt idx="5895">
                  <c:v>12.64592</c:v>
                </c:pt>
                <c:pt idx="5896">
                  <c:v>12.671860000000001</c:v>
                </c:pt>
                <c:pt idx="5897">
                  <c:v>12.697800000000001</c:v>
                </c:pt>
                <c:pt idx="5898">
                  <c:v>12.723750000000001</c:v>
                </c:pt>
                <c:pt idx="5899">
                  <c:v>12.74971</c:v>
                </c:pt>
                <c:pt idx="5900">
                  <c:v>12.77567</c:v>
                </c:pt>
                <c:pt idx="5901">
                  <c:v>12.801629999999999</c:v>
                </c:pt>
                <c:pt idx="5902">
                  <c:v>12.8276</c:v>
                </c:pt>
                <c:pt idx="5903">
                  <c:v>12.853569999999999</c:v>
                </c:pt>
                <c:pt idx="5904">
                  <c:v>12.87954</c:v>
                </c:pt>
                <c:pt idx="5905">
                  <c:v>12.90551</c:v>
                </c:pt>
                <c:pt idx="5906">
                  <c:v>12.93149</c:v>
                </c:pt>
                <c:pt idx="5907">
                  <c:v>12.957470000000001</c:v>
                </c:pt>
                <c:pt idx="5908">
                  <c:v>12.983449999999999</c:v>
                </c:pt>
                <c:pt idx="5909">
                  <c:v>13.00944</c:v>
                </c:pt>
                <c:pt idx="5910">
                  <c:v>13.03543</c:v>
                </c:pt>
                <c:pt idx="5911">
                  <c:v>13.06141</c:v>
                </c:pt>
                <c:pt idx="5912">
                  <c:v>13.08741</c:v>
                </c:pt>
                <c:pt idx="5913">
                  <c:v>13.1134</c:v>
                </c:pt>
                <c:pt idx="5914">
                  <c:v>13.139390000000001</c:v>
                </c:pt>
                <c:pt idx="5915">
                  <c:v>13.16539</c:v>
                </c:pt>
                <c:pt idx="5916">
                  <c:v>13.19139</c:v>
                </c:pt>
                <c:pt idx="5917">
                  <c:v>13.21738</c:v>
                </c:pt>
                <c:pt idx="5918">
                  <c:v>13.24338</c:v>
                </c:pt>
                <c:pt idx="5919">
                  <c:v>13.26938</c:v>
                </c:pt>
                <c:pt idx="5920">
                  <c:v>13.29538</c:v>
                </c:pt>
                <c:pt idx="5921">
                  <c:v>13.32137</c:v>
                </c:pt>
                <c:pt idx="5922">
                  <c:v>13.34737</c:v>
                </c:pt>
                <c:pt idx="5923">
                  <c:v>13.37337</c:v>
                </c:pt>
                <c:pt idx="5924">
                  <c:v>13.39936</c:v>
                </c:pt>
                <c:pt idx="5925">
                  <c:v>13.42536</c:v>
                </c:pt>
                <c:pt idx="5926">
                  <c:v>13.451359999999999</c:v>
                </c:pt>
                <c:pt idx="5927">
                  <c:v>13.477349999999999</c:v>
                </c:pt>
                <c:pt idx="5928">
                  <c:v>13.503349999999999</c:v>
                </c:pt>
                <c:pt idx="5929">
                  <c:v>13.529339999999999</c:v>
                </c:pt>
                <c:pt idx="5930">
                  <c:v>13.555339999999999</c:v>
                </c:pt>
                <c:pt idx="5931">
                  <c:v>13.581329999999999</c:v>
                </c:pt>
                <c:pt idx="5932">
                  <c:v>13.60732</c:v>
                </c:pt>
                <c:pt idx="5933">
                  <c:v>13.63331</c:v>
                </c:pt>
                <c:pt idx="5934">
                  <c:v>13.6593</c:v>
                </c:pt>
                <c:pt idx="5935">
                  <c:v>13.685280000000001</c:v>
                </c:pt>
                <c:pt idx="5936">
                  <c:v>13.711270000000001</c:v>
                </c:pt>
                <c:pt idx="5937">
                  <c:v>13.73725</c:v>
                </c:pt>
                <c:pt idx="5938">
                  <c:v>13.76323</c:v>
                </c:pt>
                <c:pt idx="5939">
                  <c:v>13.789210000000001</c:v>
                </c:pt>
                <c:pt idx="5940">
                  <c:v>13.815189999999999</c:v>
                </c:pt>
                <c:pt idx="5941">
                  <c:v>13.84117</c:v>
                </c:pt>
                <c:pt idx="5942">
                  <c:v>13.867139999999999</c:v>
                </c:pt>
                <c:pt idx="5943">
                  <c:v>13.89311</c:v>
                </c:pt>
                <c:pt idx="5944">
                  <c:v>13.919090000000001</c:v>
                </c:pt>
                <c:pt idx="5945">
                  <c:v>13.94505</c:v>
                </c:pt>
                <c:pt idx="5946">
                  <c:v>13.971019999999999</c:v>
                </c:pt>
                <c:pt idx="5947">
                  <c:v>13.996980000000001</c:v>
                </c:pt>
                <c:pt idx="5948">
                  <c:v>14.02295</c:v>
                </c:pt>
                <c:pt idx="5949">
                  <c:v>14.0489</c:v>
                </c:pt>
                <c:pt idx="5950">
                  <c:v>14.074859999999999</c:v>
                </c:pt>
                <c:pt idx="5951">
                  <c:v>14.100809999999999</c:v>
                </c:pt>
                <c:pt idx="5952">
                  <c:v>14.126760000000001</c:v>
                </c:pt>
                <c:pt idx="5953">
                  <c:v>14.152710000000001</c:v>
                </c:pt>
                <c:pt idx="5954">
                  <c:v>14.178660000000001</c:v>
                </c:pt>
                <c:pt idx="5955">
                  <c:v>14.204599999999999</c:v>
                </c:pt>
                <c:pt idx="5956">
                  <c:v>14.23054</c:v>
                </c:pt>
                <c:pt idx="5957">
                  <c:v>14.25648</c:v>
                </c:pt>
                <c:pt idx="5958">
                  <c:v>14.28242</c:v>
                </c:pt>
                <c:pt idx="5959">
                  <c:v>14.308350000000001</c:v>
                </c:pt>
                <c:pt idx="5960">
                  <c:v>14.33427</c:v>
                </c:pt>
                <c:pt idx="5961">
                  <c:v>14.360200000000001</c:v>
                </c:pt>
                <c:pt idx="5962">
                  <c:v>14.38611</c:v>
                </c:pt>
                <c:pt idx="5963">
                  <c:v>14.41203</c:v>
                </c:pt>
                <c:pt idx="5964">
                  <c:v>14.437939999999999</c:v>
                </c:pt>
                <c:pt idx="5965">
                  <c:v>14.463850000000001</c:v>
                </c:pt>
                <c:pt idx="5966">
                  <c:v>14.489750000000001</c:v>
                </c:pt>
                <c:pt idx="5967">
                  <c:v>14.515650000000001</c:v>
                </c:pt>
                <c:pt idx="5968">
                  <c:v>14.541550000000001</c:v>
                </c:pt>
                <c:pt idx="5969">
                  <c:v>14.56744</c:v>
                </c:pt>
                <c:pt idx="5970">
                  <c:v>14.59333</c:v>
                </c:pt>
                <c:pt idx="5971">
                  <c:v>14.61922</c:v>
                </c:pt>
                <c:pt idx="5972">
                  <c:v>14.645099999999999</c:v>
                </c:pt>
                <c:pt idx="5973">
                  <c:v>14.670970000000001</c:v>
                </c:pt>
                <c:pt idx="5974">
                  <c:v>14.69684</c:v>
                </c:pt>
                <c:pt idx="5975">
                  <c:v>14.722709999999999</c:v>
                </c:pt>
                <c:pt idx="5976">
                  <c:v>14.748570000000001</c:v>
                </c:pt>
                <c:pt idx="5977">
                  <c:v>14.774430000000001</c:v>
                </c:pt>
                <c:pt idx="5978">
                  <c:v>14.800280000000001</c:v>
                </c:pt>
                <c:pt idx="5979">
                  <c:v>14.826129999999999</c:v>
                </c:pt>
                <c:pt idx="5980">
                  <c:v>14.851979999999999</c:v>
                </c:pt>
                <c:pt idx="5981">
                  <c:v>14.87782</c:v>
                </c:pt>
                <c:pt idx="5982">
                  <c:v>14.90366</c:v>
                </c:pt>
                <c:pt idx="5983">
                  <c:v>14.929489999999999</c:v>
                </c:pt>
                <c:pt idx="5984">
                  <c:v>14.95532</c:v>
                </c:pt>
                <c:pt idx="5985">
                  <c:v>14.98115</c:v>
                </c:pt>
                <c:pt idx="5986">
                  <c:v>15.006970000000001</c:v>
                </c:pt>
                <c:pt idx="5987">
                  <c:v>15.032780000000001</c:v>
                </c:pt>
                <c:pt idx="5988">
                  <c:v>15.058590000000001</c:v>
                </c:pt>
                <c:pt idx="5989">
                  <c:v>15.084390000000001</c:v>
                </c:pt>
                <c:pt idx="5990">
                  <c:v>15.110189999999999</c:v>
                </c:pt>
                <c:pt idx="5991">
                  <c:v>15.13599</c:v>
                </c:pt>
                <c:pt idx="5992">
                  <c:v>15.16178</c:v>
                </c:pt>
                <c:pt idx="5993">
                  <c:v>15.187569999999999</c:v>
                </c:pt>
                <c:pt idx="5994">
                  <c:v>15.21335</c:v>
                </c:pt>
                <c:pt idx="5995">
                  <c:v>15.239129999999999</c:v>
                </c:pt>
                <c:pt idx="5996">
                  <c:v>15.264900000000001</c:v>
                </c:pt>
                <c:pt idx="5997">
                  <c:v>15.29067</c:v>
                </c:pt>
                <c:pt idx="5998">
                  <c:v>15.31643</c:v>
                </c:pt>
                <c:pt idx="5999">
                  <c:v>15.34219</c:v>
                </c:pt>
                <c:pt idx="6000">
                  <c:v>15.367940000000001</c:v>
                </c:pt>
                <c:pt idx="6001">
                  <c:v>15.393689999999999</c:v>
                </c:pt>
                <c:pt idx="6002">
                  <c:v>15.41943</c:v>
                </c:pt>
                <c:pt idx="6003">
                  <c:v>15.44516</c:v>
                </c:pt>
                <c:pt idx="6004">
                  <c:v>15.470890000000001</c:v>
                </c:pt>
                <c:pt idx="6005">
                  <c:v>15.49662</c:v>
                </c:pt>
                <c:pt idx="6006">
                  <c:v>15.52234</c:v>
                </c:pt>
                <c:pt idx="6007">
                  <c:v>15.54805</c:v>
                </c:pt>
                <c:pt idx="6008">
                  <c:v>15.57377</c:v>
                </c:pt>
                <c:pt idx="6009">
                  <c:v>15.59947</c:v>
                </c:pt>
                <c:pt idx="6010">
                  <c:v>15.625170000000001</c:v>
                </c:pt>
                <c:pt idx="6011">
                  <c:v>15.650869999999999</c:v>
                </c:pt>
                <c:pt idx="6012">
                  <c:v>15.67656</c:v>
                </c:pt>
                <c:pt idx="6013">
                  <c:v>15.70224</c:v>
                </c:pt>
                <c:pt idx="6014">
                  <c:v>15.727919999999999</c:v>
                </c:pt>
                <c:pt idx="6015">
                  <c:v>15.753590000000001</c:v>
                </c:pt>
                <c:pt idx="6016">
                  <c:v>15.779260000000001</c:v>
                </c:pt>
                <c:pt idx="6017">
                  <c:v>15.804919999999999</c:v>
                </c:pt>
                <c:pt idx="6018">
                  <c:v>15.830579999999999</c:v>
                </c:pt>
                <c:pt idx="6019">
                  <c:v>15.85623</c:v>
                </c:pt>
                <c:pt idx="6020">
                  <c:v>15.881869999999999</c:v>
                </c:pt>
                <c:pt idx="6021">
                  <c:v>15.90752</c:v>
                </c:pt>
                <c:pt idx="6022">
                  <c:v>15.933149999999999</c:v>
                </c:pt>
                <c:pt idx="6023">
                  <c:v>15.958780000000001</c:v>
                </c:pt>
                <c:pt idx="6024">
                  <c:v>15.98441</c:v>
                </c:pt>
                <c:pt idx="6025">
                  <c:v>16.01003</c:v>
                </c:pt>
                <c:pt idx="6026">
                  <c:v>16.03565</c:v>
                </c:pt>
                <c:pt idx="6027">
                  <c:v>16.061250000000001</c:v>
                </c:pt>
                <c:pt idx="6028">
                  <c:v>16.086860000000001</c:v>
                </c:pt>
                <c:pt idx="6029">
                  <c:v>16.112449999999999</c:v>
                </c:pt>
                <c:pt idx="6030">
                  <c:v>16.13805</c:v>
                </c:pt>
                <c:pt idx="6031">
                  <c:v>16.163630000000001</c:v>
                </c:pt>
                <c:pt idx="6032">
                  <c:v>16.189209999999999</c:v>
                </c:pt>
                <c:pt idx="6033">
                  <c:v>16.214780000000001</c:v>
                </c:pt>
                <c:pt idx="6034">
                  <c:v>16.240349999999999</c:v>
                </c:pt>
                <c:pt idx="6035">
                  <c:v>16.265920000000001</c:v>
                </c:pt>
                <c:pt idx="6036">
                  <c:v>16.29147</c:v>
                </c:pt>
                <c:pt idx="6037">
                  <c:v>16.317029999999999</c:v>
                </c:pt>
                <c:pt idx="6038">
                  <c:v>16.342569999999998</c:v>
                </c:pt>
                <c:pt idx="6039">
                  <c:v>16.368120000000001</c:v>
                </c:pt>
                <c:pt idx="6040">
                  <c:v>16.393650000000001</c:v>
                </c:pt>
                <c:pt idx="6041">
                  <c:v>16.419180000000001</c:v>
                </c:pt>
                <c:pt idx="6042">
                  <c:v>16.444700000000001</c:v>
                </c:pt>
                <c:pt idx="6043">
                  <c:v>16.470220000000001</c:v>
                </c:pt>
                <c:pt idx="6044">
                  <c:v>16.495729999999998</c:v>
                </c:pt>
                <c:pt idx="6045">
                  <c:v>16.521229999999999</c:v>
                </c:pt>
                <c:pt idx="6046">
                  <c:v>16.54673</c:v>
                </c:pt>
                <c:pt idx="6047">
                  <c:v>16.572220000000002</c:v>
                </c:pt>
                <c:pt idx="6048">
                  <c:v>16.597709999999999</c:v>
                </c:pt>
                <c:pt idx="6049">
                  <c:v>16.623190000000001</c:v>
                </c:pt>
                <c:pt idx="6050">
                  <c:v>16.648669999999999</c:v>
                </c:pt>
                <c:pt idx="6051">
                  <c:v>16.674140000000001</c:v>
                </c:pt>
                <c:pt idx="6052">
                  <c:v>16.69961</c:v>
                </c:pt>
                <c:pt idx="6053">
                  <c:v>16.725059999999999</c:v>
                </c:pt>
                <c:pt idx="6054">
                  <c:v>16.750509999999998</c:v>
                </c:pt>
                <c:pt idx="6055">
                  <c:v>16.775960000000001</c:v>
                </c:pt>
                <c:pt idx="6056">
                  <c:v>16.801400000000001</c:v>
                </c:pt>
                <c:pt idx="6057">
                  <c:v>16.826830000000001</c:v>
                </c:pt>
                <c:pt idx="6058">
                  <c:v>16.852260000000001</c:v>
                </c:pt>
                <c:pt idx="6059">
                  <c:v>16.877680000000002</c:v>
                </c:pt>
                <c:pt idx="6060">
                  <c:v>16.903089999999999</c:v>
                </c:pt>
                <c:pt idx="6061">
                  <c:v>16.9285</c:v>
                </c:pt>
                <c:pt idx="6062">
                  <c:v>16.95391</c:v>
                </c:pt>
                <c:pt idx="6063">
                  <c:v>16.979299999999999</c:v>
                </c:pt>
                <c:pt idx="6064">
                  <c:v>17.00469</c:v>
                </c:pt>
                <c:pt idx="6065">
                  <c:v>17.030080000000002</c:v>
                </c:pt>
                <c:pt idx="6066">
                  <c:v>17.05546</c:v>
                </c:pt>
                <c:pt idx="6067">
                  <c:v>17.080829999999999</c:v>
                </c:pt>
                <c:pt idx="6068">
                  <c:v>17.106190000000002</c:v>
                </c:pt>
                <c:pt idx="6069">
                  <c:v>17.131550000000001</c:v>
                </c:pt>
                <c:pt idx="6070">
                  <c:v>17.1569</c:v>
                </c:pt>
                <c:pt idx="6071">
                  <c:v>17.18224</c:v>
                </c:pt>
                <c:pt idx="6072">
                  <c:v>17.20758</c:v>
                </c:pt>
                <c:pt idx="6073">
                  <c:v>17.23291</c:v>
                </c:pt>
                <c:pt idx="6074">
                  <c:v>17.258240000000001</c:v>
                </c:pt>
                <c:pt idx="6075">
                  <c:v>17.283560000000001</c:v>
                </c:pt>
                <c:pt idx="6076">
                  <c:v>17.308869999999999</c:v>
                </c:pt>
                <c:pt idx="6077">
                  <c:v>17.33417</c:v>
                </c:pt>
                <c:pt idx="6078">
                  <c:v>17.359470000000002</c:v>
                </c:pt>
                <c:pt idx="6079">
                  <c:v>17.38476</c:v>
                </c:pt>
                <c:pt idx="6080">
                  <c:v>17.410049999999998</c:v>
                </c:pt>
                <c:pt idx="6081">
                  <c:v>17.435320000000001</c:v>
                </c:pt>
                <c:pt idx="6082">
                  <c:v>17.46059</c:v>
                </c:pt>
                <c:pt idx="6083">
                  <c:v>17.485859999999999</c:v>
                </c:pt>
                <c:pt idx="6084">
                  <c:v>17.511109999999999</c:v>
                </c:pt>
                <c:pt idx="6085">
                  <c:v>17.536359999999998</c:v>
                </c:pt>
                <c:pt idx="6086">
                  <c:v>17.561599999999999</c:v>
                </c:pt>
                <c:pt idx="6087">
                  <c:v>17.586839999999999</c:v>
                </c:pt>
                <c:pt idx="6088">
                  <c:v>17.612069999999999</c:v>
                </c:pt>
                <c:pt idx="6089">
                  <c:v>17.63729</c:v>
                </c:pt>
                <c:pt idx="6090">
                  <c:v>17.662510000000001</c:v>
                </c:pt>
                <c:pt idx="6091">
                  <c:v>17.687719999999999</c:v>
                </c:pt>
                <c:pt idx="6092">
                  <c:v>17.71293</c:v>
                </c:pt>
                <c:pt idx="6093">
                  <c:v>17.738119999999999</c:v>
                </c:pt>
                <c:pt idx="6094">
                  <c:v>17.763310000000001</c:v>
                </c:pt>
                <c:pt idx="6095">
                  <c:v>17.788489999999999</c:v>
                </c:pt>
                <c:pt idx="6096">
                  <c:v>17.813669999999998</c:v>
                </c:pt>
                <c:pt idx="6097">
                  <c:v>17.838840000000001</c:v>
                </c:pt>
                <c:pt idx="6098">
                  <c:v>17.864000000000001</c:v>
                </c:pt>
                <c:pt idx="6099">
                  <c:v>17.889150000000001</c:v>
                </c:pt>
                <c:pt idx="6100">
                  <c:v>17.914300000000001</c:v>
                </c:pt>
                <c:pt idx="6101">
                  <c:v>17.939440000000001</c:v>
                </c:pt>
                <c:pt idx="6102">
                  <c:v>17.964580000000002</c:v>
                </c:pt>
                <c:pt idx="6103">
                  <c:v>17.989709999999999</c:v>
                </c:pt>
                <c:pt idx="6104">
                  <c:v>18.01483</c:v>
                </c:pt>
                <c:pt idx="6105">
                  <c:v>18.039950000000001</c:v>
                </c:pt>
                <c:pt idx="6106">
                  <c:v>18.065059999999999</c:v>
                </c:pt>
                <c:pt idx="6107">
                  <c:v>18.090160000000001</c:v>
                </c:pt>
                <c:pt idx="6108">
                  <c:v>18.115259999999999</c:v>
                </c:pt>
                <c:pt idx="6109">
                  <c:v>18.140339999999998</c:v>
                </c:pt>
                <c:pt idx="6110">
                  <c:v>18.165430000000001</c:v>
                </c:pt>
                <c:pt idx="6111">
                  <c:v>18.1905</c:v>
                </c:pt>
                <c:pt idx="6112">
                  <c:v>18.21557</c:v>
                </c:pt>
                <c:pt idx="6113">
                  <c:v>18.240629999999999</c:v>
                </c:pt>
                <c:pt idx="6114">
                  <c:v>18.265689999999999</c:v>
                </c:pt>
                <c:pt idx="6115">
                  <c:v>18.29074</c:v>
                </c:pt>
                <c:pt idx="6116">
                  <c:v>18.31578</c:v>
                </c:pt>
                <c:pt idx="6117">
                  <c:v>18.340820000000001</c:v>
                </c:pt>
                <c:pt idx="6118">
                  <c:v>18.365839999999999</c:v>
                </c:pt>
                <c:pt idx="6119">
                  <c:v>18.39087</c:v>
                </c:pt>
                <c:pt idx="6120">
                  <c:v>18.415880000000001</c:v>
                </c:pt>
                <c:pt idx="6121">
                  <c:v>18.44089</c:v>
                </c:pt>
                <c:pt idx="6122">
                  <c:v>18.465890000000002</c:v>
                </c:pt>
                <c:pt idx="6123">
                  <c:v>18.490880000000001</c:v>
                </c:pt>
                <c:pt idx="6124">
                  <c:v>18.51587</c:v>
                </c:pt>
                <c:pt idx="6125">
                  <c:v>18.540849999999999</c:v>
                </c:pt>
                <c:pt idx="6126">
                  <c:v>18.565819999999999</c:v>
                </c:pt>
                <c:pt idx="6127">
                  <c:v>18.590789999999998</c:v>
                </c:pt>
                <c:pt idx="6128">
                  <c:v>18.615749999999998</c:v>
                </c:pt>
                <c:pt idx="6129">
                  <c:v>18.640709999999999</c:v>
                </c:pt>
                <c:pt idx="6130">
                  <c:v>18.665649999999999</c:v>
                </c:pt>
                <c:pt idx="6131">
                  <c:v>18.6906</c:v>
                </c:pt>
                <c:pt idx="6132">
                  <c:v>18.715530000000001</c:v>
                </c:pt>
                <c:pt idx="6133">
                  <c:v>18.740459999999999</c:v>
                </c:pt>
                <c:pt idx="6134">
                  <c:v>18.76538</c:v>
                </c:pt>
                <c:pt idx="6135">
                  <c:v>18.790289999999999</c:v>
                </c:pt>
                <c:pt idx="6136">
                  <c:v>18.815200000000001</c:v>
                </c:pt>
                <c:pt idx="6137">
                  <c:v>18.8401</c:v>
                </c:pt>
                <c:pt idx="6138">
                  <c:v>18.864999999999998</c:v>
                </c:pt>
                <c:pt idx="6139">
                  <c:v>18.889880000000002</c:v>
                </c:pt>
                <c:pt idx="6140">
                  <c:v>18.914770000000001</c:v>
                </c:pt>
                <c:pt idx="6141">
                  <c:v>18.939640000000001</c:v>
                </c:pt>
                <c:pt idx="6142">
                  <c:v>18.964510000000001</c:v>
                </c:pt>
                <c:pt idx="6143">
                  <c:v>18.989370000000001</c:v>
                </c:pt>
                <c:pt idx="6144">
                  <c:v>19.014230000000001</c:v>
                </c:pt>
                <c:pt idx="6145">
                  <c:v>19.039079999999998</c:v>
                </c:pt>
                <c:pt idx="6146">
                  <c:v>19.06392</c:v>
                </c:pt>
                <c:pt idx="6147">
                  <c:v>19.088760000000001</c:v>
                </c:pt>
                <c:pt idx="6148">
                  <c:v>19.113589999999999</c:v>
                </c:pt>
                <c:pt idx="6149">
                  <c:v>19.13841</c:v>
                </c:pt>
                <c:pt idx="6150">
                  <c:v>19.163219999999999</c:v>
                </c:pt>
                <c:pt idx="6151">
                  <c:v>19.188030000000001</c:v>
                </c:pt>
                <c:pt idx="6152">
                  <c:v>19.21283</c:v>
                </c:pt>
                <c:pt idx="6153">
                  <c:v>19.237629999999999</c:v>
                </c:pt>
                <c:pt idx="6154">
                  <c:v>19.262409999999999</c:v>
                </c:pt>
                <c:pt idx="6155">
                  <c:v>19.287199999999999</c:v>
                </c:pt>
                <c:pt idx="6156">
                  <c:v>19.311969999999999</c:v>
                </c:pt>
                <c:pt idx="6157">
                  <c:v>19.336739999999999</c:v>
                </c:pt>
                <c:pt idx="6158">
                  <c:v>19.361499999999999</c:v>
                </c:pt>
                <c:pt idx="6159">
                  <c:v>19.38625</c:v>
                </c:pt>
                <c:pt idx="6160">
                  <c:v>19.411000000000001</c:v>
                </c:pt>
                <c:pt idx="6161">
                  <c:v>19.435739999999999</c:v>
                </c:pt>
                <c:pt idx="6162">
                  <c:v>19.46048</c:v>
                </c:pt>
                <c:pt idx="6163">
                  <c:v>19.485199999999999</c:v>
                </c:pt>
                <c:pt idx="6164">
                  <c:v>19.509920000000001</c:v>
                </c:pt>
                <c:pt idx="6165">
                  <c:v>19.53464</c:v>
                </c:pt>
                <c:pt idx="6166">
                  <c:v>19.559339999999999</c:v>
                </c:pt>
                <c:pt idx="6167">
                  <c:v>19.584040000000002</c:v>
                </c:pt>
                <c:pt idx="6168">
                  <c:v>19.608740000000001</c:v>
                </c:pt>
                <c:pt idx="6169">
                  <c:v>19.633420000000001</c:v>
                </c:pt>
                <c:pt idx="6170">
                  <c:v>19.658100000000001</c:v>
                </c:pt>
                <c:pt idx="6171">
                  <c:v>19.682780000000001</c:v>
                </c:pt>
                <c:pt idx="6172">
                  <c:v>19.707439999999998</c:v>
                </c:pt>
                <c:pt idx="6173">
                  <c:v>19.732099999999999</c:v>
                </c:pt>
                <c:pt idx="6174">
                  <c:v>19.75675</c:v>
                </c:pt>
                <c:pt idx="6175">
                  <c:v>19.781400000000001</c:v>
                </c:pt>
                <c:pt idx="6176">
                  <c:v>19.80603</c:v>
                </c:pt>
                <c:pt idx="6177">
                  <c:v>19.830660000000002</c:v>
                </c:pt>
                <c:pt idx="6178">
                  <c:v>19.85529</c:v>
                </c:pt>
                <c:pt idx="6179">
                  <c:v>19.879909999999999</c:v>
                </c:pt>
                <c:pt idx="6180">
                  <c:v>19.904520000000002</c:v>
                </c:pt>
                <c:pt idx="6181">
                  <c:v>19.929130000000001</c:v>
                </c:pt>
                <c:pt idx="6182">
                  <c:v>19.953720000000001</c:v>
                </c:pt>
                <c:pt idx="6183">
                  <c:v>19.97832</c:v>
                </c:pt>
                <c:pt idx="6184">
                  <c:v>20.0029</c:v>
                </c:pt>
                <c:pt idx="6185">
                  <c:v>20.027480000000001</c:v>
                </c:pt>
                <c:pt idx="6186">
                  <c:v>20.052050000000001</c:v>
                </c:pt>
                <c:pt idx="6187">
                  <c:v>20.076619999999998</c:v>
                </c:pt>
                <c:pt idx="6188">
                  <c:v>20.101179999999999</c:v>
                </c:pt>
                <c:pt idx="6189">
                  <c:v>20.125730000000001</c:v>
                </c:pt>
                <c:pt idx="6190">
                  <c:v>20.150269999999999</c:v>
                </c:pt>
                <c:pt idx="6191">
                  <c:v>20.174810000000001</c:v>
                </c:pt>
                <c:pt idx="6192">
                  <c:v>20.199339999999999</c:v>
                </c:pt>
                <c:pt idx="6193">
                  <c:v>20.223870000000002</c:v>
                </c:pt>
                <c:pt idx="6194">
                  <c:v>20.248390000000001</c:v>
                </c:pt>
                <c:pt idx="6195">
                  <c:v>20.2729</c:v>
                </c:pt>
                <c:pt idx="6196">
                  <c:v>20.2974</c:v>
                </c:pt>
                <c:pt idx="6197">
                  <c:v>20.321899999999999</c:v>
                </c:pt>
                <c:pt idx="6198">
                  <c:v>20.34639</c:v>
                </c:pt>
                <c:pt idx="6199">
                  <c:v>20.37088</c:v>
                </c:pt>
                <c:pt idx="6200">
                  <c:v>20.395350000000001</c:v>
                </c:pt>
                <c:pt idx="6201">
                  <c:v>20.419820000000001</c:v>
                </c:pt>
                <c:pt idx="6202">
                  <c:v>20.444289999999999</c:v>
                </c:pt>
                <c:pt idx="6203">
                  <c:v>20.46874</c:v>
                </c:pt>
                <c:pt idx="6204">
                  <c:v>20.493189999999998</c:v>
                </c:pt>
                <c:pt idx="6205">
                  <c:v>20.51763</c:v>
                </c:pt>
                <c:pt idx="6206">
                  <c:v>20.542069999999999</c:v>
                </c:pt>
                <c:pt idx="6207">
                  <c:v>20.566490000000002</c:v>
                </c:pt>
                <c:pt idx="6208">
                  <c:v>20.590920000000001</c:v>
                </c:pt>
                <c:pt idx="6209">
                  <c:v>20.61533</c:v>
                </c:pt>
                <c:pt idx="6210">
                  <c:v>20.63974</c:v>
                </c:pt>
                <c:pt idx="6211">
                  <c:v>20.66414</c:v>
                </c:pt>
                <c:pt idx="6212">
                  <c:v>20.68854</c:v>
                </c:pt>
                <c:pt idx="6213">
                  <c:v>20.71292</c:v>
                </c:pt>
                <c:pt idx="6214">
                  <c:v>20.737300000000001</c:v>
                </c:pt>
                <c:pt idx="6215">
                  <c:v>20.761679999999998</c:v>
                </c:pt>
                <c:pt idx="6216">
                  <c:v>20.78604</c:v>
                </c:pt>
                <c:pt idx="6217">
                  <c:v>20.810400000000001</c:v>
                </c:pt>
                <c:pt idx="6218">
                  <c:v>20.83475</c:v>
                </c:pt>
                <c:pt idx="6219">
                  <c:v>20.859100000000002</c:v>
                </c:pt>
                <c:pt idx="6220">
                  <c:v>20.883430000000001</c:v>
                </c:pt>
                <c:pt idx="6221">
                  <c:v>20.90776</c:v>
                </c:pt>
                <c:pt idx="6222">
                  <c:v>20.932089999999999</c:v>
                </c:pt>
                <c:pt idx="6223">
                  <c:v>20.956410000000002</c:v>
                </c:pt>
                <c:pt idx="6224">
                  <c:v>20.980709999999998</c:v>
                </c:pt>
                <c:pt idx="6225">
                  <c:v>21.005019999999998</c:v>
                </c:pt>
                <c:pt idx="6226">
                  <c:v>21.029309999999999</c:v>
                </c:pt>
                <c:pt idx="6227">
                  <c:v>21.053599999999999</c:v>
                </c:pt>
                <c:pt idx="6228">
                  <c:v>21.07788</c:v>
                </c:pt>
                <c:pt idx="6229">
                  <c:v>21.102150000000002</c:v>
                </c:pt>
                <c:pt idx="6230">
                  <c:v>21.12641</c:v>
                </c:pt>
                <c:pt idx="6231">
                  <c:v>21.150670000000002</c:v>
                </c:pt>
                <c:pt idx="6232">
                  <c:v>21.17492</c:v>
                </c:pt>
                <c:pt idx="6233">
                  <c:v>21.199159999999999</c:v>
                </c:pt>
                <c:pt idx="6234">
                  <c:v>21.223400000000002</c:v>
                </c:pt>
                <c:pt idx="6235">
                  <c:v>21.247620000000001</c:v>
                </c:pt>
                <c:pt idx="6236">
                  <c:v>21.271850000000001</c:v>
                </c:pt>
                <c:pt idx="6237">
                  <c:v>21.296060000000001</c:v>
                </c:pt>
                <c:pt idx="6238">
                  <c:v>21.320270000000001</c:v>
                </c:pt>
                <c:pt idx="6239">
                  <c:v>21.344470000000001</c:v>
                </c:pt>
                <c:pt idx="6240">
                  <c:v>21.368659999999998</c:v>
                </c:pt>
                <c:pt idx="6241">
                  <c:v>21.39284</c:v>
                </c:pt>
                <c:pt idx="6242">
                  <c:v>21.417020000000001</c:v>
                </c:pt>
                <c:pt idx="6243">
                  <c:v>21.441179999999999</c:v>
                </c:pt>
                <c:pt idx="6244">
                  <c:v>21.465340000000001</c:v>
                </c:pt>
                <c:pt idx="6245">
                  <c:v>21.48949</c:v>
                </c:pt>
                <c:pt idx="6246">
                  <c:v>21.513639999999999</c:v>
                </c:pt>
                <c:pt idx="6247">
                  <c:v>21.537769999999998</c:v>
                </c:pt>
                <c:pt idx="6248">
                  <c:v>21.561900000000001</c:v>
                </c:pt>
                <c:pt idx="6249">
                  <c:v>21.586030000000001</c:v>
                </c:pt>
                <c:pt idx="6250">
                  <c:v>21.610140000000001</c:v>
                </c:pt>
                <c:pt idx="6251">
                  <c:v>21.634250000000002</c:v>
                </c:pt>
                <c:pt idx="6252">
                  <c:v>21.658349999999999</c:v>
                </c:pt>
                <c:pt idx="6253">
                  <c:v>21.68244</c:v>
                </c:pt>
                <c:pt idx="6254">
                  <c:v>21.706520000000001</c:v>
                </c:pt>
                <c:pt idx="6255">
                  <c:v>21.730599999999999</c:v>
                </c:pt>
                <c:pt idx="6256">
                  <c:v>21.754670000000001</c:v>
                </c:pt>
                <c:pt idx="6257">
                  <c:v>21.778729999999999</c:v>
                </c:pt>
                <c:pt idx="6258">
                  <c:v>21.802779999999998</c:v>
                </c:pt>
                <c:pt idx="6259">
                  <c:v>21.826830000000001</c:v>
                </c:pt>
                <c:pt idx="6260">
                  <c:v>21.85087</c:v>
                </c:pt>
                <c:pt idx="6261">
                  <c:v>21.8749</c:v>
                </c:pt>
                <c:pt idx="6262">
                  <c:v>21.89892</c:v>
                </c:pt>
                <c:pt idx="6263">
                  <c:v>21.922940000000001</c:v>
                </c:pt>
                <c:pt idx="6264">
                  <c:v>21.946950000000001</c:v>
                </c:pt>
                <c:pt idx="6265">
                  <c:v>21.970960000000002</c:v>
                </c:pt>
                <c:pt idx="6266">
                  <c:v>21.994949999999999</c:v>
                </c:pt>
                <c:pt idx="6267">
                  <c:v>22.018940000000001</c:v>
                </c:pt>
                <c:pt idx="6268">
                  <c:v>22.042929999999998</c:v>
                </c:pt>
                <c:pt idx="6269">
                  <c:v>22.0669</c:v>
                </c:pt>
                <c:pt idx="6270">
                  <c:v>22.090869999999999</c:v>
                </c:pt>
                <c:pt idx="6271">
                  <c:v>22.114830000000001</c:v>
                </c:pt>
                <c:pt idx="6272">
                  <c:v>22.138780000000001</c:v>
                </c:pt>
                <c:pt idx="6273">
                  <c:v>22.16272</c:v>
                </c:pt>
                <c:pt idx="6274">
                  <c:v>22.18666</c:v>
                </c:pt>
                <c:pt idx="6275">
                  <c:v>22.21059</c:v>
                </c:pt>
                <c:pt idx="6276">
                  <c:v>22.23452</c:v>
                </c:pt>
                <c:pt idx="6277">
                  <c:v>22.25844</c:v>
                </c:pt>
                <c:pt idx="6278">
                  <c:v>22.282350000000001</c:v>
                </c:pt>
                <c:pt idx="6279">
                  <c:v>22.306260000000002</c:v>
                </c:pt>
                <c:pt idx="6280">
                  <c:v>22.33015</c:v>
                </c:pt>
                <c:pt idx="6281">
                  <c:v>22.354040000000001</c:v>
                </c:pt>
                <c:pt idx="6282">
                  <c:v>22.377929999999999</c:v>
                </c:pt>
                <c:pt idx="6283">
                  <c:v>22.401800000000001</c:v>
                </c:pt>
                <c:pt idx="6284">
                  <c:v>22.42567</c:v>
                </c:pt>
                <c:pt idx="6285">
                  <c:v>22.449529999999999</c:v>
                </c:pt>
                <c:pt idx="6286">
                  <c:v>22.473379999999999</c:v>
                </c:pt>
                <c:pt idx="6287">
                  <c:v>22.497229999999998</c:v>
                </c:pt>
                <c:pt idx="6288">
                  <c:v>22.521070000000002</c:v>
                </c:pt>
                <c:pt idx="6289">
                  <c:v>22.544910000000002</c:v>
                </c:pt>
                <c:pt idx="6290">
                  <c:v>22.568729999999999</c:v>
                </c:pt>
                <c:pt idx="6291">
                  <c:v>22.592549999999999</c:v>
                </c:pt>
                <c:pt idx="6292">
                  <c:v>22.61637</c:v>
                </c:pt>
                <c:pt idx="6293">
                  <c:v>22.640180000000001</c:v>
                </c:pt>
                <c:pt idx="6294">
                  <c:v>22.663969999999999</c:v>
                </c:pt>
                <c:pt idx="6295">
                  <c:v>22.68777</c:v>
                </c:pt>
                <c:pt idx="6296">
                  <c:v>22.711549999999999</c:v>
                </c:pt>
                <c:pt idx="6297">
                  <c:v>22.735330000000001</c:v>
                </c:pt>
                <c:pt idx="6298">
                  <c:v>22.75909</c:v>
                </c:pt>
                <c:pt idx="6299">
                  <c:v>22.782859999999999</c:v>
                </c:pt>
                <c:pt idx="6300">
                  <c:v>22.806609999999999</c:v>
                </c:pt>
                <c:pt idx="6301">
                  <c:v>22.830359999999999</c:v>
                </c:pt>
                <c:pt idx="6302">
                  <c:v>22.854099999999999</c:v>
                </c:pt>
                <c:pt idx="6303">
                  <c:v>22.877839999999999</c:v>
                </c:pt>
                <c:pt idx="6304">
                  <c:v>22.90157</c:v>
                </c:pt>
                <c:pt idx="6305">
                  <c:v>22.92529</c:v>
                </c:pt>
                <c:pt idx="6306">
                  <c:v>22.949000000000002</c:v>
                </c:pt>
                <c:pt idx="6307">
                  <c:v>22.972709999999999</c:v>
                </c:pt>
                <c:pt idx="6308">
                  <c:v>22.996410000000001</c:v>
                </c:pt>
                <c:pt idx="6309">
                  <c:v>23.020099999999999</c:v>
                </c:pt>
                <c:pt idx="6310">
                  <c:v>23.043790000000001</c:v>
                </c:pt>
                <c:pt idx="6311">
                  <c:v>23.067460000000001</c:v>
                </c:pt>
                <c:pt idx="6312">
                  <c:v>23.09113</c:v>
                </c:pt>
                <c:pt idx="6313">
                  <c:v>23.114789999999999</c:v>
                </c:pt>
                <c:pt idx="6314">
                  <c:v>23.138449999999999</c:v>
                </c:pt>
                <c:pt idx="6315">
                  <c:v>23.162099999999999</c:v>
                </c:pt>
                <c:pt idx="6316">
                  <c:v>23.185739999999999</c:v>
                </c:pt>
                <c:pt idx="6317">
                  <c:v>23.209379999999999</c:v>
                </c:pt>
                <c:pt idx="6318">
                  <c:v>23.23301</c:v>
                </c:pt>
                <c:pt idx="6319">
                  <c:v>23.256630000000001</c:v>
                </c:pt>
                <c:pt idx="6320">
                  <c:v>23.280249999999999</c:v>
                </c:pt>
                <c:pt idx="6321">
                  <c:v>23.303850000000001</c:v>
                </c:pt>
                <c:pt idx="6322">
                  <c:v>23.327449999999999</c:v>
                </c:pt>
                <c:pt idx="6323">
                  <c:v>23.351040000000001</c:v>
                </c:pt>
                <c:pt idx="6324">
                  <c:v>23.37463</c:v>
                </c:pt>
                <c:pt idx="6325">
                  <c:v>23.398209999999999</c:v>
                </c:pt>
                <c:pt idx="6326">
                  <c:v>23.421769999999999</c:v>
                </c:pt>
                <c:pt idx="6327">
                  <c:v>23.445340000000002</c:v>
                </c:pt>
                <c:pt idx="6328">
                  <c:v>23.468889999999998</c:v>
                </c:pt>
                <c:pt idx="6329">
                  <c:v>23.492439999999998</c:v>
                </c:pt>
                <c:pt idx="6330">
                  <c:v>23.515979999999999</c:v>
                </c:pt>
                <c:pt idx="6331">
                  <c:v>23.53952</c:v>
                </c:pt>
                <c:pt idx="6332">
                  <c:v>23.56305</c:v>
                </c:pt>
                <c:pt idx="6333">
                  <c:v>23.586569999999998</c:v>
                </c:pt>
                <c:pt idx="6334">
                  <c:v>23.61008</c:v>
                </c:pt>
                <c:pt idx="6335">
                  <c:v>23.633579999999998</c:v>
                </c:pt>
                <c:pt idx="6336">
                  <c:v>23.657080000000001</c:v>
                </c:pt>
                <c:pt idx="6337">
                  <c:v>23.680569999999999</c:v>
                </c:pt>
                <c:pt idx="6338">
                  <c:v>23.704049999999999</c:v>
                </c:pt>
                <c:pt idx="6339">
                  <c:v>23.727519999999998</c:v>
                </c:pt>
                <c:pt idx="6340">
                  <c:v>23.750979999999998</c:v>
                </c:pt>
                <c:pt idx="6341">
                  <c:v>23.774439999999998</c:v>
                </c:pt>
                <c:pt idx="6342">
                  <c:v>23.797889999999999</c:v>
                </c:pt>
                <c:pt idx="6343">
                  <c:v>23.82133</c:v>
                </c:pt>
                <c:pt idx="6344">
                  <c:v>23.84477</c:v>
                </c:pt>
                <c:pt idx="6345">
                  <c:v>23.868200000000002</c:v>
                </c:pt>
                <c:pt idx="6346">
                  <c:v>23.89162</c:v>
                </c:pt>
                <c:pt idx="6347">
                  <c:v>23.915040000000001</c:v>
                </c:pt>
                <c:pt idx="6348">
                  <c:v>23.93844</c:v>
                </c:pt>
                <c:pt idx="6349">
                  <c:v>23.961839999999999</c:v>
                </c:pt>
                <c:pt idx="6350">
                  <c:v>23.985230000000001</c:v>
                </c:pt>
                <c:pt idx="6351">
                  <c:v>24.008610000000001</c:v>
                </c:pt>
                <c:pt idx="6352">
                  <c:v>24.03199</c:v>
                </c:pt>
                <c:pt idx="6353">
                  <c:v>24.055350000000001</c:v>
                </c:pt>
                <c:pt idx="6354">
                  <c:v>24.078710000000001</c:v>
                </c:pt>
                <c:pt idx="6355">
                  <c:v>24.102070000000001</c:v>
                </c:pt>
                <c:pt idx="6356">
                  <c:v>24.125409999999999</c:v>
                </c:pt>
                <c:pt idx="6357">
                  <c:v>24.14875</c:v>
                </c:pt>
                <c:pt idx="6358">
                  <c:v>24.172090000000001</c:v>
                </c:pt>
                <c:pt idx="6359">
                  <c:v>24.195409999999999</c:v>
                </c:pt>
                <c:pt idx="6360">
                  <c:v>24.218730000000001</c:v>
                </c:pt>
                <c:pt idx="6361">
                  <c:v>24.242039999999999</c:v>
                </c:pt>
                <c:pt idx="6362">
                  <c:v>24.265339999999998</c:v>
                </c:pt>
                <c:pt idx="6363">
                  <c:v>24.288640000000001</c:v>
                </c:pt>
                <c:pt idx="6364">
                  <c:v>24.311920000000001</c:v>
                </c:pt>
                <c:pt idx="6365">
                  <c:v>24.3352</c:v>
                </c:pt>
                <c:pt idx="6366">
                  <c:v>24.35848</c:v>
                </c:pt>
                <c:pt idx="6367">
                  <c:v>24.381740000000001</c:v>
                </c:pt>
                <c:pt idx="6368">
                  <c:v>24.405000000000001</c:v>
                </c:pt>
                <c:pt idx="6369">
                  <c:v>24.424900000000001</c:v>
                </c:pt>
                <c:pt idx="6370">
                  <c:v>24.441510000000001</c:v>
                </c:pt>
                <c:pt idx="6371">
                  <c:v>24.458120000000001</c:v>
                </c:pt>
                <c:pt idx="6372">
                  <c:v>24.474730000000001</c:v>
                </c:pt>
                <c:pt idx="6373">
                  <c:v>24.491340000000001</c:v>
                </c:pt>
                <c:pt idx="6374">
                  <c:v>24.507950000000001</c:v>
                </c:pt>
                <c:pt idx="6375">
                  <c:v>24.524560000000001</c:v>
                </c:pt>
                <c:pt idx="6376">
                  <c:v>24.541170000000001</c:v>
                </c:pt>
                <c:pt idx="6377">
                  <c:v>24.557780000000001</c:v>
                </c:pt>
                <c:pt idx="6378">
                  <c:v>24.574390000000001</c:v>
                </c:pt>
                <c:pt idx="6379">
                  <c:v>24.591000000000001</c:v>
                </c:pt>
                <c:pt idx="6380">
                  <c:v>24.607610000000001</c:v>
                </c:pt>
                <c:pt idx="6381">
                  <c:v>24.624230000000001</c:v>
                </c:pt>
                <c:pt idx="6382">
                  <c:v>24.640840000000001</c:v>
                </c:pt>
                <c:pt idx="6383">
                  <c:v>24.657450000000001</c:v>
                </c:pt>
                <c:pt idx="6384">
                  <c:v>24.674060000000001</c:v>
                </c:pt>
                <c:pt idx="6385">
                  <c:v>24.690670000000001</c:v>
                </c:pt>
                <c:pt idx="6386">
                  <c:v>24.707280000000001</c:v>
                </c:pt>
                <c:pt idx="6387">
                  <c:v>24.723890000000001</c:v>
                </c:pt>
                <c:pt idx="6388">
                  <c:v>24.740500000000001</c:v>
                </c:pt>
                <c:pt idx="6389">
                  <c:v>24.757110000000001</c:v>
                </c:pt>
                <c:pt idx="6390">
                  <c:v>24.773720000000001</c:v>
                </c:pt>
                <c:pt idx="6391">
                  <c:v>24.790330000000001</c:v>
                </c:pt>
                <c:pt idx="6392">
                  <c:v>24.806950000000001</c:v>
                </c:pt>
                <c:pt idx="6393">
                  <c:v>24.823560000000001</c:v>
                </c:pt>
                <c:pt idx="6394">
                  <c:v>24.840170000000001</c:v>
                </c:pt>
                <c:pt idx="6395">
                  <c:v>24.856780000000001</c:v>
                </c:pt>
                <c:pt idx="6396">
                  <c:v>24.873390000000001</c:v>
                </c:pt>
                <c:pt idx="6397">
                  <c:v>24.89</c:v>
                </c:pt>
                <c:pt idx="6398">
                  <c:v>24.906610000000001</c:v>
                </c:pt>
                <c:pt idx="6399">
                  <c:v>24.923220000000001</c:v>
                </c:pt>
                <c:pt idx="6400">
                  <c:v>24.939830000000001</c:v>
                </c:pt>
              </c:numCache>
            </c:numRef>
          </c:yVal>
          <c:smooth val="0"/>
        </c:ser>
        <c:ser>
          <c:idx val="4"/>
          <c:order val="3"/>
          <c:tx>
            <c:strRef>
              <c:f>[SFLASH_vs_FLASHII_endkicks.xlsx]Sheet1!$F$1</c:f>
              <c:strCache>
                <c:ptCount val="1"/>
                <c:pt idx="0">
                  <c:v>By_Gap13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[SFLASH_vs_FLASHII_endkicks.xlsx]Sheet1!$F$2:$F$6402</c:f>
              <c:numCache>
                <c:formatCode>General</c:formatCode>
                <c:ptCount val="6401"/>
                <c:pt idx="0">
                  <c:v>-17.511710000000001</c:v>
                </c:pt>
                <c:pt idx="1">
                  <c:v>-17.494119999999999</c:v>
                </c:pt>
                <c:pt idx="2">
                  <c:v>-17.47653</c:v>
                </c:pt>
                <c:pt idx="3">
                  <c:v>-17.458939999999998</c:v>
                </c:pt>
                <c:pt idx="4">
                  <c:v>-17.44135</c:v>
                </c:pt>
                <c:pt idx="5">
                  <c:v>-17.423760000000001</c:v>
                </c:pt>
                <c:pt idx="6">
                  <c:v>-17.406169999999999</c:v>
                </c:pt>
                <c:pt idx="7">
                  <c:v>-17.388590000000001</c:v>
                </c:pt>
                <c:pt idx="8">
                  <c:v>-17.370999999999999</c:v>
                </c:pt>
                <c:pt idx="9">
                  <c:v>-17.35341</c:v>
                </c:pt>
                <c:pt idx="10">
                  <c:v>-17.335819999999998</c:v>
                </c:pt>
                <c:pt idx="11">
                  <c:v>-17.31823</c:v>
                </c:pt>
                <c:pt idx="12">
                  <c:v>-17.300640000000001</c:v>
                </c:pt>
                <c:pt idx="13">
                  <c:v>-17.283049999999999</c:v>
                </c:pt>
                <c:pt idx="14">
                  <c:v>-17.265470000000001</c:v>
                </c:pt>
                <c:pt idx="15">
                  <c:v>-17.247879999999999</c:v>
                </c:pt>
                <c:pt idx="16">
                  <c:v>-17.23029</c:v>
                </c:pt>
                <c:pt idx="17">
                  <c:v>-17.212700000000002</c:v>
                </c:pt>
                <c:pt idx="18">
                  <c:v>-17.19511</c:v>
                </c:pt>
                <c:pt idx="19">
                  <c:v>-17.177520000000001</c:v>
                </c:pt>
                <c:pt idx="20">
                  <c:v>-17.159929999999999</c:v>
                </c:pt>
                <c:pt idx="21">
                  <c:v>-17.14235</c:v>
                </c:pt>
                <c:pt idx="22">
                  <c:v>-17.124759999999998</c:v>
                </c:pt>
                <c:pt idx="23">
                  <c:v>-17.10717</c:v>
                </c:pt>
                <c:pt idx="24">
                  <c:v>-17.089580000000002</c:v>
                </c:pt>
                <c:pt idx="25">
                  <c:v>-17.07199</c:v>
                </c:pt>
                <c:pt idx="26">
                  <c:v>-17.054400000000001</c:v>
                </c:pt>
                <c:pt idx="27">
                  <c:v>-17.036809999999999</c:v>
                </c:pt>
                <c:pt idx="28">
                  <c:v>-17.01923</c:v>
                </c:pt>
                <c:pt idx="29">
                  <c:v>-17.001639999999998</c:v>
                </c:pt>
                <c:pt idx="30">
                  <c:v>-16.98405</c:v>
                </c:pt>
                <c:pt idx="31">
                  <c:v>-16.966460000000001</c:v>
                </c:pt>
                <c:pt idx="32">
                  <c:v>-16.94895</c:v>
                </c:pt>
                <c:pt idx="33">
                  <c:v>-16.93159</c:v>
                </c:pt>
                <c:pt idx="34">
                  <c:v>-16.914249999999999</c:v>
                </c:pt>
                <c:pt idx="35">
                  <c:v>-16.896909999999998</c:v>
                </c:pt>
                <c:pt idx="36">
                  <c:v>-16.879580000000001</c:v>
                </c:pt>
                <c:pt idx="37">
                  <c:v>-16.86225</c:v>
                </c:pt>
                <c:pt idx="38">
                  <c:v>-16.844940000000001</c:v>
                </c:pt>
                <c:pt idx="39">
                  <c:v>-16.827629999999999</c:v>
                </c:pt>
                <c:pt idx="40">
                  <c:v>-16.810320000000001</c:v>
                </c:pt>
                <c:pt idx="41">
                  <c:v>-16.793030000000002</c:v>
                </c:pt>
                <c:pt idx="42">
                  <c:v>-16.775739999999999</c:v>
                </c:pt>
                <c:pt idx="43">
                  <c:v>-16.758459999999999</c:v>
                </c:pt>
                <c:pt idx="44">
                  <c:v>-16.74119</c:v>
                </c:pt>
                <c:pt idx="45">
                  <c:v>-16.723929999999999</c:v>
                </c:pt>
                <c:pt idx="46">
                  <c:v>-16.706669999999999</c:v>
                </c:pt>
                <c:pt idx="47">
                  <c:v>-16.689419999999998</c:v>
                </c:pt>
                <c:pt idx="48">
                  <c:v>-16.672180000000001</c:v>
                </c:pt>
                <c:pt idx="49">
                  <c:v>-16.65494</c:v>
                </c:pt>
                <c:pt idx="50">
                  <c:v>-16.637720000000002</c:v>
                </c:pt>
                <c:pt idx="51">
                  <c:v>-16.6205</c:v>
                </c:pt>
                <c:pt idx="52">
                  <c:v>-16.603280000000002</c:v>
                </c:pt>
                <c:pt idx="53">
                  <c:v>-16.586079999999999</c:v>
                </c:pt>
                <c:pt idx="54">
                  <c:v>-16.56888</c:v>
                </c:pt>
                <c:pt idx="55">
                  <c:v>-16.551690000000001</c:v>
                </c:pt>
                <c:pt idx="56">
                  <c:v>-16.534500000000001</c:v>
                </c:pt>
                <c:pt idx="57">
                  <c:v>-16.517330000000001</c:v>
                </c:pt>
                <c:pt idx="58">
                  <c:v>-16.500160000000001</c:v>
                </c:pt>
                <c:pt idx="59">
                  <c:v>-16.482990000000001</c:v>
                </c:pt>
                <c:pt idx="60">
                  <c:v>-16.46584</c:v>
                </c:pt>
                <c:pt idx="61">
                  <c:v>-16.448689999999999</c:v>
                </c:pt>
                <c:pt idx="62">
                  <c:v>-16.431550000000001</c:v>
                </c:pt>
                <c:pt idx="63">
                  <c:v>-16.41442</c:v>
                </c:pt>
                <c:pt idx="64">
                  <c:v>-16.397290000000002</c:v>
                </c:pt>
                <c:pt idx="65">
                  <c:v>-16.38017</c:v>
                </c:pt>
                <c:pt idx="66">
                  <c:v>-16.363060000000001</c:v>
                </c:pt>
                <c:pt idx="67">
                  <c:v>-16.345949999999998</c:v>
                </c:pt>
                <c:pt idx="68">
                  <c:v>-16.328849999999999</c:v>
                </c:pt>
                <c:pt idx="69">
                  <c:v>-16.31175</c:v>
                </c:pt>
                <c:pt idx="70">
                  <c:v>-16.29466</c:v>
                </c:pt>
                <c:pt idx="71">
                  <c:v>-16.27758</c:v>
                </c:pt>
                <c:pt idx="72">
                  <c:v>-16.26051</c:v>
                </c:pt>
                <c:pt idx="73">
                  <c:v>-16.24344</c:v>
                </c:pt>
                <c:pt idx="74">
                  <c:v>-16.226379999999999</c:v>
                </c:pt>
                <c:pt idx="75">
                  <c:v>-16.209330000000001</c:v>
                </c:pt>
                <c:pt idx="76">
                  <c:v>-16.19228</c:v>
                </c:pt>
                <c:pt idx="77">
                  <c:v>-16.175239999999999</c:v>
                </c:pt>
                <c:pt idx="78">
                  <c:v>-16.15821</c:v>
                </c:pt>
                <c:pt idx="79">
                  <c:v>-16.141179999999999</c:v>
                </c:pt>
                <c:pt idx="80">
                  <c:v>-16.12416</c:v>
                </c:pt>
                <c:pt idx="81">
                  <c:v>-16.107150000000001</c:v>
                </c:pt>
                <c:pt idx="82">
                  <c:v>-16.090140000000002</c:v>
                </c:pt>
                <c:pt idx="83">
                  <c:v>-16.073139999999999</c:v>
                </c:pt>
                <c:pt idx="84">
                  <c:v>-16.056149999999999</c:v>
                </c:pt>
                <c:pt idx="85">
                  <c:v>-16.039159999999999</c:v>
                </c:pt>
                <c:pt idx="86">
                  <c:v>-16.022179999999999</c:v>
                </c:pt>
                <c:pt idx="87">
                  <c:v>-16.005210000000002</c:v>
                </c:pt>
                <c:pt idx="88">
                  <c:v>-15.988239999999999</c:v>
                </c:pt>
                <c:pt idx="89">
                  <c:v>-15.97128</c:v>
                </c:pt>
                <c:pt idx="90">
                  <c:v>-15.954330000000001</c:v>
                </c:pt>
                <c:pt idx="91">
                  <c:v>-15.937379999999999</c:v>
                </c:pt>
                <c:pt idx="92">
                  <c:v>-15.920439999999999</c:v>
                </c:pt>
                <c:pt idx="93">
                  <c:v>-15.903510000000001</c:v>
                </c:pt>
                <c:pt idx="94">
                  <c:v>-15.88658</c:v>
                </c:pt>
                <c:pt idx="95">
                  <c:v>-15.86966</c:v>
                </c:pt>
                <c:pt idx="96">
                  <c:v>-15.85275</c:v>
                </c:pt>
                <c:pt idx="97">
                  <c:v>-15.835839999999999</c:v>
                </c:pt>
                <c:pt idx="98">
                  <c:v>-15.81894</c:v>
                </c:pt>
                <c:pt idx="99">
                  <c:v>-15.802049999999999</c:v>
                </c:pt>
                <c:pt idx="100">
                  <c:v>-15.785159999999999</c:v>
                </c:pt>
                <c:pt idx="101">
                  <c:v>-15.768280000000001</c:v>
                </c:pt>
                <c:pt idx="102">
                  <c:v>-15.7514</c:v>
                </c:pt>
                <c:pt idx="103">
                  <c:v>-15.734540000000001</c:v>
                </c:pt>
                <c:pt idx="104">
                  <c:v>-15.71767</c:v>
                </c:pt>
                <c:pt idx="105">
                  <c:v>-15.70082</c:v>
                </c:pt>
                <c:pt idx="106">
                  <c:v>-15.68397</c:v>
                </c:pt>
                <c:pt idx="107">
                  <c:v>-15.66713</c:v>
                </c:pt>
                <c:pt idx="108">
                  <c:v>-15.65029</c:v>
                </c:pt>
                <c:pt idx="109">
                  <c:v>-15.633459999999999</c:v>
                </c:pt>
                <c:pt idx="110">
                  <c:v>-15.61664</c:v>
                </c:pt>
                <c:pt idx="111">
                  <c:v>-15.599830000000001</c:v>
                </c:pt>
                <c:pt idx="112">
                  <c:v>-15.583019999999999</c:v>
                </c:pt>
                <c:pt idx="113">
                  <c:v>-15.56622</c:v>
                </c:pt>
                <c:pt idx="114">
                  <c:v>-15.549429999999999</c:v>
                </c:pt>
                <c:pt idx="115">
                  <c:v>-15.532640000000001</c:v>
                </c:pt>
                <c:pt idx="116">
                  <c:v>-15.51586</c:v>
                </c:pt>
                <c:pt idx="117">
                  <c:v>-15.499090000000001</c:v>
                </c:pt>
                <c:pt idx="118">
                  <c:v>-15.48232</c:v>
                </c:pt>
                <c:pt idx="119">
                  <c:v>-15.46556</c:v>
                </c:pt>
                <c:pt idx="120">
                  <c:v>-15.44881</c:v>
                </c:pt>
                <c:pt idx="121">
                  <c:v>-15.43207</c:v>
                </c:pt>
                <c:pt idx="122">
                  <c:v>-15.415330000000001</c:v>
                </c:pt>
                <c:pt idx="123">
                  <c:v>-15.3986</c:v>
                </c:pt>
                <c:pt idx="124">
                  <c:v>-15.381880000000001</c:v>
                </c:pt>
                <c:pt idx="125">
                  <c:v>-15.365159999999999</c:v>
                </c:pt>
                <c:pt idx="126">
                  <c:v>-15.34845</c:v>
                </c:pt>
                <c:pt idx="127">
                  <c:v>-15.33175</c:v>
                </c:pt>
                <c:pt idx="128">
                  <c:v>-15.315060000000001</c:v>
                </c:pt>
                <c:pt idx="129">
                  <c:v>-15.29837</c:v>
                </c:pt>
                <c:pt idx="130">
                  <c:v>-15.281689999999999</c:v>
                </c:pt>
                <c:pt idx="131">
                  <c:v>-15.26502</c:v>
                </c:pt>
                <c:pt idx="132">
                  <c:v>-15.24836</c:v>
                </c:pt>
                <c:pt idx="133">
                  <c:v>-15.2317</c:v>
                </c:pt>
                <c:pt idx="134">
                  <c:v>-15.21505</c:v>
                </c:pt>
                <c:pt idx="135">
                  <c:v>-15.198410000000001</c:v>
                </c:pt>
                <c:pt idx="136">
                  <c:v>-15.18178</c:v>
                </c:pt>
                <c:pt idx="137">
                  <c:v>-15.165150000000001</c:v>
                </c:pt>
                <c:pt idx="138">
                  <c:v>-15.148529999999999</c:v>
                </c:pt>
                <c:pt idx="139">
                  <c:v>-15.13191</c:v>
                </c:pt>
                <c:pt idx="140">
                  <c:v>-15.115309999999999</c:v>
                </c:pt>
                <c:pt idx="141">
                  <c:v>-15.098710000000001</c:v>
                </c:pt>
                <c:pt idx="142">
                  <c:v>-15.08212</c:v>
                </c:pt>
                <c:pt idx="143">
                  <c:v>-15.06554</c:v>
                </c:pt>
                <c:pt idx="144">
                  <c:v>-15.048959999999999</c:v>
                </c:pt>
                <c:pt idx="145">
                  <c:v>-15.032389999999999</c:v>
                </c:pt>
                <c:pt idx="146">
                  <c:v>-15.015829999999999</c:v>
                </c:pt>
                <c:pt idx="147">
                  <c:v>-14.999280000000001</c:v>
                </c:pt>
                <c:pt idx="148">
                  <c:v>-14.98273</c:v>
                </c:pt>
                <c:pt idx="149">
                  <c:v>-14.966189999999999</c:v>
                </c:pt>
                <c:pt idx="150">
                  <c:v>-14.94966</c:v>
                </c:pt>
                <c:pt idx="151">
                  <c:v>-14.93313</c:v>
                </c:pt>
                <c:pt idx="152">
                  <c:v>-14.91662</c:v>
                </c:pt>
                <c:pt idx="153">
                  <c:v>-14.90011</c:v>
                </c:pt>
                <c:pt idx="154">
                  <c:v>-14.883599999999999</c:v>
                </c:pt>
                <c:pt idx="155">
                  <c:v>-14.86711</c:v>
                </c:pt>
                <c:pt idx="156">
                  <c:v>-14.850619999999999</c:v>
                </c:pt>
                <c:pt idx="157">
                  <c:v>-14.83414</c:v>
                </c:pt>
                <c:pt idx="158">
                  <c:v>-14.81767</c:v>
                </c:pt>
                <c:pt idx="159">
                  <c:v>-14.8012</c:v>
                </c:pt>
                <c:pt idx="160">
                  <c:v>-14.784750000000001</c:v>
                </c:pt>
                <c:pt idx="161">
                  <c:v>-14.76829</c:v>
                </c:pt>
                <c:pt idx="162">
                  <c:v>-14.751849999999999</c:v>
                </c:pt>
                <c:pt idx="163">
                  <c:v>-14.73541</c:v>
                </c:pt>
                <c:pt idx="164">
                  <c:v>-14.71899</c:v>
                </c:pt>
                <c:pt idx="165">
                  <c:v>-14.70257</c:v>
                </c:pt>
                <c:pt idx="166">
                  <c:v>-14.68615</c:v>
                </c:pt>
                <c:pt idx="167">
                  <c:v>-14.669750000000001</c:v>
                </c:pt>
                <c:pt idx="168">
                  <c:v>-14.65335</c:v>
                </c:pt>
                <c:pt idx="169">
                  <c:v>-14.63696</c:v>
                </c:pt>
                <c:pt idx="170">
                  <c:v>-14.620570000000001</c:v>
                </c:pt>
                <c:pt idx="171">
                  <c:v>-14.604200000000001</c:v>
                </c:pt>
                <c:pt idx="172">
                  <c:v>-14.58783</c:v>
                </c:pt>
                <c:pt idx="173">
                  <c:v>-14.57146</c:v>
                </c:pt>
                <c:pt idx="174">
                  <c:v>-14.555110000000001</c:v>
                </c:pt>
                <c:pt idx="175">
                  <c:v>-14.53876</c:v>
                </c:pt>
                <c:pt idx="176">
                  <c:v>-14.52242</c:v>
                </c:pt>
                <c:pt idx="177">
                  <c:v>-14.506080000000001</c:v>
                </c:pt>
                <c:pt idx="178">
                  <c:v>-14.48976</c:v>
                </c:pt>
                <c:pt idx="179">
                  <c:v>-14.47344</c:v>
                </c:pt>
                <c:pt idx="180">
                  <c:v>-14.457129999999999</c:v>
                </c:pt>
                <c:pt idx="181">
                  <c:v>-14.44082</c:v>
                </c:pt>
                <c:pt idx="182">
                  <c:v>-14.424519999999999</c:v>
                </c:pt>
                <c:pt idx="183">
                  <c:v>-14.40823</c:v>
                </c:pt>
                <c:pt idx="184">
                  <c:v>-14.39194</c:v>
                </c:pt>
                <c:pt idx="185">
                  <c:v>-14.37566</c:v>
                </c:pt>
                <c:pt idx="186">
                  <c:v>-14.359389999999999</c:v>
                </c:pt>
                <c:pt idx="187">
                  <c:v>-14.34313</c:v>
                </c:pt>
                <c:pt idx="188">
                  <c:v>-14.32687</c:v>
                </c:pt>
                <c:pt idx="189">
                  <c:v>-14.31062</c:v>
                </c:pt>
                <c:pt idx="190">
                  <c:v>-14.29438</c:v>
                </c:pt>
                <c:pt idx="191">
                  <c:v>-14.27814</c:v>
                </c:pt>
                <c:pt idx="192">
                  <c:v>-14.26191</c:v>
                </c:pt>
                <c:pt idx="193">
                  <c:v>-14.24569</c:v>
                </c:pt>
                <c:pt idx="194">
                  <c:v>-14.229469999999999</c:v>
                </c:pt>
                <c:pt idx="195">
                  <c:v>-14.21326</c:v>
                </c:pt>
                <c:pt idx="196">
                  <c:v>-14.19706</c:v>
                </c:pt>
                <c:pt idx="197">
                  <c:v>-14.180870000000001</c:v>
                </c:pt>
                <c:pt idx="198">
                  <c:v>-14.164680000000001</c:v>
                </c:pt>
                <c:pt idx="199">
                  <c:v>-14.1485</c:v>
                </c:pt>
                <c:pt idx="200">
                  <c:v>-14.13232</c:v>
                </c:pt>
                <c:pt idx="201">
                  <c:v>-14.116160000000001</c:v>
                </c:pt>
                <c:pt idx="202">
                  <c:v>-14.1</c:v>
                </c:pt>
                <c:pt idx="203">
                  <c:v>-14.08384</c:v>
                </c:pt>
                <c:pt idx="204">
                  <c:v>-14.0677</c:v>
                </c:pt>
                <c:pt idx="205">
                  <c:v>-14.05156</c:v>
                </c:pt>
                <c:pt idx="206">
                  <c:v>-14.03542</c:v>
                </c:pt>
                <c:pt idx="207">
                  <c:v>-14.019299999999999</c:v>
                </c:pt>
                <c:pt idx="208">
                  <c:v>-14.00318</c:v>
                </c:pt>
                <c:pt idx="209">
                  <c:v>-13.987069999999999</c:v>
                </c:pt>
                <c:pt idx="210">
                  <c:v>-13.97096</c:v>
                </c:pt>
                <c:pt idx="211">
                  <c:v>-13.95486</c:v>
                </c:pt>
                <c:pt idx="212">
                  <c:v>-13.93877</c:v>
                </c:pt>
                <c:pt idx="213">
                  <c:v>-13.922689999999999</c:v>
                </c:pt>
                <c:pt idx="214">
                  <c:v>-13.906610000000001</c:v>
                </c:pt>
                <c:pt idx="215">
                  <c:v>-13.89054</c:v>
                </c:pt>
                <c:pt idx="216">
                  <c:v>-13.874470000000001</c:v>
                </c:pt>
                <c:pt idx="217">
                  <c:v>-13.858420000000001</c:v>
                </c:pt>
                <c:pt idx="218">
                  <c:v>-13.842370000000001</c:v>
                </c:pt>
                <c:pt idx="219">
                  <c:v>-13.826320000000001</c:v>
                </c:pt>
                <c:pt idx="220">
                  <c:v>-13.81029</c:v>
                </c:pt>
                <c:pt idx="221">
                  <c:v>-13.79426</c:v>
                </c:pt>
                <c:pt idx="222">
                  <c:v>-13.77824</c:v>
                </c:pt>
                <c:pt idx="223">
                  <c:v>-13.762219999999999</c:v>
                </c:pt>
                <c:pt idx="224">
                  <c:v>-13.746219999999999</c:v>
                </c:pt>
                <c:pt idx="225">
                  <c:v>-13.730219999999999</c:v>
                </c:pt>
                <c:pt idx="226">
                  <c:v>-13.714219999999999</c:v>
                </c:pt>
                <c:pt idx="227">
                  <c:v>-13.698230000000001</c:v>
                </c:pt>
                <c:pt idx="228">
                  <c:v>-13.68225</c:v>
                </c:pt>
                <c:pt idx="229">
                  <c:v>-13.66628</c:v>
                </c:pt>
                <c:pt idx="230">
                  <c:v>-13.650309999999999</c:v>
                </c:pt>
                <c:pt idx="231">
                  <c:v>-13.634359999999999</c:v>
                </c:pt>
                <c:pt idx="232">
                  <c:v>-13.618399999999999</c:v>
                </c:pt>
                <c:pt idx="233">
                  <c:v>-13.602460000000001</c:v>
                </c:pt>
                <c:pt idx="234">
                  <c:v>-13.58652</c:v>
                </c:pt>
                <c:pt idx="235">
                  <c:v>-13.570589999999999</c:v>
                </c:pt>
                <c:pt idx="236">
                  <c:v>-13.55466</c:v>
                </c:pt>
                <c:pt idx="237">
                  <c:v>-13.538740000000001</c:v>
                </c:pt>
                <c:pt idx="238">
                  <c:v>-13.522830000000001</c:v>
                </c:pt>
                <c:pt idx="239">
                  <c:v>-13.506919999999999</c:v>
                </c:pt>
                <c:pt idx="240">
                  <c:v>-13.491020000000001</c:v>
                </c:pt>
                <c:pt idx="241">
                  <c:v>-13.47513</c:v>
                </c:pt>
                <c:pt idx="242">
                  <c:v>-13.459250000000001</c:v>
                </c:pt>
                <c:pt idx="243">
                  <c:v>-13.44337</c:v>
                </c:pt>
                <c:pt idx="244">
                  <c:v>-13.4275</c:v>
                </c:pt>
                <c:pt idx="245">
                  <c:v>-13.411630000000001</c:v>
                </c:pt>
                <c:pt idx="246">
                  <c:v>-13.395770000000001</c:v>
                </c:pt>
                <c:pt idx="247">
                  <c:v>-13.37992</c:v>
                </c:pt>
                <c:pt idx="248">
                  <c:v>-13.36408</c:v>
                </c:pt>
                <c:pt idx="249">
                  <c:v>-13.348240000000001</c:v>
                </c:pt>
                <c:pt idx="250">
                  <c:v>-13.332409999999999</c:v>
                </c:pt>
                <c:pt idx="251">
                  <c:v>-13.31659</c:v>
                </c:pt>
                <c:pt idx="252">
                  <c:v>-13.30077</c:v>
                </c:pt>
                <c:pt idx="253">
                  <c:v>-13.28496</c:v>
                </c:pt>
                <c:pt idx="254">
                  <c:v>-13.269159999999999</c:v>
                </c:pt>
                <c:pt idx="255">
                  <c:v>-13.25337</c:v>
                </c:pt>
                <c:pt idx="256">
                  <c:v>-13.237579999999999</c:v>
                </c:pt>
                <c:pt idx="257">
                  <c:v>-13.2218</c:v>
                </c:pt>
                <c:pt idx="258">
                  <c:v>-13.206020000000001</c:v>
                </c:pt>
                <c:pt idx="259">
                  <c:v>-13.190250000000001</c:v>
                </c:pt>
                <c:pt idx="260">
                  <c:v>-13.17449</c:v>
                </c:pt>
                <c:pt idx="261">
                  <c:v>-13.15874</c:v>
                </c:pt>
                <c:pt idx="262">
                  <c:v>-13.142989999999999</c:v>
                </c:pt>
                <c:pt idx="263">
                  <c:v>-13.12726</c:v>
                </c:pt>
                <c:pt idx="264">
                  <c:v>-13.111520000000001</c:v>
                </c:pt>
                <c:pt idx="265">
                  <c:v>-13.095800000000001</c:v>
                </c:pt>
                <c:pt idx="266">
                  <c:v>-13.080080000000001</c:v>
                </c:pt>
                <c:pt idx="267">
                  <c:v>-13.06437</c:v>
                </c:pt>
                <c:pt idx="268">
                  <c:v>-13.04866</c:v>
                </c:pt>
                <c:pt idx="269">
                  <c:v>-13.032970000000001</c:v>
                </c:pt>
                <c:pt idx="270">
                  <c:v>-13.01728</c:v>
                </c:pt>
                <c:pt idx="271">
                  <c:v>-13.00159</c:v>
                </c:pt>
                <c:pt idx="272">
                  <c:v>-12.98592</c:v>
                </c:pt>
                <c:pt idx="273">
                  <c:v>-12.97025</c:v>
                </c:pt>
                <c:pt idx="274">
                  <c:v>-12.95459</c:v>
                </c:pt>
                <c:pt idx="275">
                  <c:v>-12.938940000000001</c:v>
                </c:pt>
                <c:pt idx="276">
                  <c:v>-12.92329</c:v>
                </c:pt>
                <c:pt idx="277">
                  <c:v>-12.90765</c:v>
                </c:pt>
                <c:pt idx="278">
                  <c:v>-12.89202</c:v>
                </c:pt>
                <c:pt idx="279">
                  <c:v>-12.8764</c:v>
                </c:pt>
                <c:pt idx="280">
                  <c:v>-12.86078</c:v>
                </c:pt>
                <c:pt idx="281">
                  <c:v>-12.84517</c:v>
                </c:pt>
                <c:pt idx="282">
                  <c:v>-12.82957</c:v>
                </c:pt>
                <c:pt idx="283">
                  <c:v>-12.813969999999999</c:v>
                </c:pt>
                <c:pt idx="284">
                  <c:v>-12.79838</c:v>
                </c:pt>
                <c:pt idx="285">
                  <c:v>-12.7828</c:v>
                </c:pt>
                <c:pt idx="286">
                  <c:v>-12.76723</c:v>
                </c:pt>
                <c:pt idx="287">
                  <c:v>-12.751659999999999</c:v>
                </c:pt>
                <c:pt idx="288">
                  <c:v>-12.7361</c:v>
                </c:pt>
                <c:pt idx="289">
                  <c:v>-12.720549999999999</c:v>
                </c:pt>
                <c:pt idx="290">
                  <c:v>-12.70501</c:v>
                </c:pt>
                <c:pt idx="291">
                  <c:v>-12.68947</c:v>
                </c:pt>
                <c:pt idx="292">
                  <c:v>-12.67394</c:v>
                </c:pt>
                <c:pt idx="293">
                  <c:v>-12.65842</c:v>
                </c:pt>
                <c:pt idx="294">
                  <c:v>-12.642910000000001</c:v>
                </c:pt>
                <c:pt idx="295">
                  <c:v>-12.6274</c:v>
                </c:pt>
                <c:pt idx="296">
                  <c:v>-12.6119</c:v>
                </c:pt>
                <c:pt idx="297">
                  <c:v>-12.596410000000001</c:v>
                </c:pt>
                <c:pt idx="298">
                  <c:v>-12.580920000000001</c:v>
                </c:pt>
                <c:pt idx="299">
                  <c:v>-12.56545</c:v>
                </c:pt>
                <c:pt idx="300">
                  <c:v>-12.54998</c:v>
                </c:pt>
                <c:pt idx="301">
                  <c:v>-12.534520000000001</c:v>
                </c:pt>
                <c:pt idx="302">
                  <c:v>-12.519069999999999</c:v>
                </c:pt>
                <c:pt idx="303">
                  <c:v>-12.50362</c:v>
                </c:pt>
                <c:pt idx="304">
                  <c:v>-12.48818</c:v>
                </c:pt>
                <c:pt idx="305">
                  <c:v>-12.47275</c:v>
                </c:pt>
                <c:pt idx="306">
                  <c:v>-12.457330000000001</c:v>
                </c:pt>
                <c:pt idx="307">
                  <c:v>-12.44191</c:v>
                </c:pt>
                <c:pt idx="308">
                  <c:v>-12.426500000000001</c:v>
                </c:pt>
                <c:pt idx="309">
                  <c:v>-12.411099999999999</c:v>
                </c:pt>
                <c:pt idx="310">
                  <c:v>-12.395709999999999</c:v>
                </c:pt>
                <c:pt idx="311">
                  <c:v>-12.380330000000001</c:v>
                </c:pt>
                <c:pt idx="312">
                  <c:v>-12.36495</c:v>
                </c:pt>
                <c:pt idx="313">
                  <c:v>-12.34958</c:v>
                </c:pt>
                <c:pt idx="314">
                  <c:v>-12.33422</c:v>
                </c:pt>
                <c:pt idx="315">
                  <c:v>-12.31887</c:v>
                </c:pt>
                <c:pt idx="316">
                  <c:v>-12.303520000000001</c:v>
                </c:pt>
                <c:pt idx="317">
                  <c:v>-12.28819</c:v>
                </c:pt>
                <c:pt idx="318">
                  <c:v>-12.27286</c:v>
                </c:pt>
                <c:pt idx="319">
                  <c:v>-12.257540000000001</c:v>
                </c:pt>
                <c:pt idx="320">
                  <c:v>-12.24222</c:v>
                </c:pt>
                <c:pt idx="321">
                  <c:v>-12.22692</c:v>
                </c:pt>
                <c:pt idx="322">
                  <c:v>-12.21162</c:v>
                </c:pt>
                <c:pt idx="323">
                  <c:v>-12.19633</c:v>
                </c:pt>
                <c:pt idx="324">
                  <c:v>-12.181050000000001</c:v>
                </c:pt>
                <c:pt idx="325">
                  <c:v>-12.16577</c:v>
                </c:pt>
                <c:pt idx="326">
                  <c:v>-12.150510000000001</c:v>
                </c:pt>
                <c:pt idx="327">
                  <c:v>-12.135249999999999</c:v>
                </c:pt>
                <c:pt idx="328">
                  <c:v>-12.12</c:v>
                </c:pt>
                <c:pt idx="329">
                  <c:v>-12.104760000000001</c:v>
                </c:pt>
                <c:pt idx="330">
                  <c:v>-12.08952</c:v>
                </c:pt>
                <c:pt idx="331">
                  <c:v>-12.074299999999999</c:v>
                </c:pt>
                <c:pt idx="332">
                  <c:v>-12.05908</c:v>
                </c:pt>
                <c:pt idx="333">
                  <c:v>-12.04387</c:v>
                </c:pt>
                <c:pt idx="334">
                  <c:v>-12.02866</c:v>
                </c:pt>
                <c:pt idx="335">
                  <c:v>-12.01346</c:v>
                </c:pt>
                <c:pt idx="336">
                  <c:v>-11.99827</c:v>
                </c:pt>
                <c:pt idx="337">
                  <c:v>-11.983090000000001</c:v>
                </c:pt>
                <c:pt idx="338">
                  <c:v>-11.967919999999999</c:v>
                </c:pt>
                <c:pt idx="339">
                  <c:v>-11.95275</c:v>
                </c:pt>
                <c:pt idx="340">
                  <c:v>-11.93759</c:v>
                </c:pt>
                <c:pt idx="341">
                  <c:v>-11.92244</c:v>
                </c:pt>
                <c:pt idx="342">
                  <c:v>-11.90729</c:v>
                </c:pt>
                <c:pt idx="343">
                  <c:v>-11.892160000000001</c:v>
                </c:pt>
                <c:pt idx="344">
                  <c:v>-11.87703</c:v>
                </c:pt>
                <c:pt idx="345">
                  <c:v>-11.86191</c:v>
                </c:pt>
                <c:pt idx="346">
                  <c:v>-11.8468</c:v>
                </c:pt>
                <c:pt idx="347">
                  <c:v>-11.83169</c:v>
                </c:pt>
                <c:pt idx="348">
                  <c:v>-11.81659</c:v>
                </c:pt>
                <c:pt idx="349">
                  <c:v>-11.801500000000001</c:v>
                </c:pt>
                <c:pt idx="350">
                  <c:v>-11.78642</c:v>
                </c:pt>
                <c:pt idx="351">
                  <c:v>-11.77135</c:v>
                </c:pt>
                <c:pt idx="352">
                  <c:v>-11.75628</c:v>
                </c:pt>
                <c:pt idx="353">
                  <c:v>-11.74122</c:v>
                </c:pt>
                <c:pt idx="354">
                  <c:v>-11.72617</c:v>
                </c:pt>
                <c:pt idx="355">
                  <c:v>-11.711130000000001</c:v>
                </c:pt>
                <c:pt idx="356">
                  <c:v>-11.69609</c:v>
                </c:pt>
                <c:pt idx="357">
                  <c:v>-11.68106</c:v>
                </c:pt>
                <c:pt idx="358">
                  <c:v>-11.666040000000001</c:v>
                </c:pt>
                <c:pt idx="359">
                  <c:v>-11.65103</c:v>
                </c:pt>
                <c:pt idx="360">
                  <c:v>-11.63603</c:v>
                </c:pt>
                <c:pt idx="361">
                  <c:v>-11.621029999999999</c:v>
                </c:pt>
                <c:pt idx="362">
                  <c:v>-11.60604</c:v>
                </c:pt>
                <c:pt idx="363">
                  <c:v>-11.591060000000001</c:v>
                </c:pt>
                <c:pt idx="364">
                  <c:v>-11.576090000000001</c:v>
                </c:pt>
                <c:pt idx="365">
                  <c:v>-11.561120000000001</c:v>
                </c:pt>
                <c:pt idx="366">
                  <c:v>-11.54617</c:v>
                </c:pt>
                <c:pt idx="367">
                  <c:v>-11.531219999999999</c:v>
                </c:pt>
                <c:pt idx="368">
                  <c:v>-11.51628</c:v>
                </c:pt>
                <c:pt idx="369">
                  <c:v>-11.501340000000001</c:v>
                </c:pt>
                <c:pt idx="370">
                  <c:v>-11.486420000000001</c:v>
                </c:pt>
                <c:pt idx="371">
                  <c:v>-11.471500000000001</c:v>
                </c:pt>
                <c:pt idx="372">
                  <c:v>-11.45659</c:v>
                </c:pt>
                <c:pt idx="373">
                  <c:v>-11.441689999999999</c:v>
                </c:pt>
                <c:pt idx="374">
                  <c:v>-11.4268</c:v>
                </c:pt>
                <c:pt idx="375">
                  <c:v>-11.41192</c:v>
                </c:pt>
                <c:pt idx="376">
                  <c:v>-11.397040000000001</c:v>
                </c:pt>
                <c:pt idx="377">
                  <c:v>-11.38217</c:v>
                </c:pt>
                <c:pt idx="378">
                  <c:v>-11.36731</c:v>
                </c:pt>
                <c:pt idx="379">
                  <c:v>-11.352460000000001</c:v>
                </c:pt>
                <c:pt idx="380">
                  <c:v>-11.337619999999999</c:v>
                </c:pt>
                <c:pt idx="381">
                  <c:v>-11.32278</c:v>
                </c:pt>
                <c:pt idx="382">
                  <c:v>-11.30796</c:v>
                </c:pt>
                <c:pt idx="383">
                  <c:v>-11.293139999999999</c:v>
                </c:pt>
                <c:pt idx="384">
                  <c:v>-11.27833</c:v>
                </c:pt>
                <c:pt idx="385">
                  <c:v>-11.263529999999999</c:v>
                </c:pt>
                <c:pt idx="386">
                  <c:v>-11.24873</c:v>
                </c:pt>
                <c:pt idx="387">
                  <c:v>-11.23395</c:v>
                </c:pt>
                <c:pt idx="388">
                  <c:v>-11.21917</c:v>
                </c:pt>
                <c:pt idx="389">
                  <c:v>-11.2044</c:v>
                </c:pt>
                <c:pt idx="390">
                  <c:v>-11.189640000000001</c:v>
                </c:pt>
                <c:pt idx="391">
                  <c:v>-11.17489</c:v>
                </c:pt>
                <c:pt idx="392">
                  <c:v>-11.16015</c:v>
                </c:pt>
                <c:pt idx="393">
                  <c:v>-11.14541</c:v>
                </c:pt>
                <c:pt idx="394">
                  <c:v>-11.13069</c:v>
                </c:pt>
                <c:pt idx="395">
                  <c:v>-11.115970000000001</c:v>
                </c:pt>
                <c:pt idx="396">
                  <c:v>-11.10126</c:v>
                </c:pt>
                <c:pt idx="397">
                  <c:v>-11.08656</c:v>
                </c:pt>
                <c:pt idx="398">
                  <c:v>-11.071870000000001</c:v>
                </c:pt>
                <c:pt idx="399">
                  <c:v>-11.05719</c:v>
                </c:pt>
                <c:pt idx="400">
                  <c:v>-11.04252</c:v>
                </c:pt>
                <c:pt idx="401">
                  <c:v>-11.02786</c:v>
                </c:pt>
                <c:pt idx="402">
                  <c:v>-11.013199999999999</c:v>
                </c:pt>
                <c:pt idx="403">
                  <c:v>-10.998559999999999</c:v>
                </c:pt>
                <c:pt idx="404">
                  <c:v>-10.983919999999999</c:v>
                </c:pt>
                <c:pt idx="405">
                  <c:v>-10.969290000000001</c:v>
                </c:pt>
                <c:pt idx="406">
                  <c:v>-10.95468</c:v>
                </c:pt>
                <c:pt idx="407">
                  <c:v>-10.94007</c:v>
                </c:pt>
                <c:pt idx="408">
                  <c:v>-10.925470000000001</c:v>
                </c:pt>
                <c:pt idx="409">
                  <c:v>-10.910880000000001</c:v>
                </c:pt>
                <c:pt idx="410">
                  <c:v>-10.8963</c:v>
                </c:pt>
                <c:pt idx="411">
                  <c:v>-10.881729999999999</c:v>
                </c:pt>
                <c:pt idx="412">
                  <c:v>-10.86717</c:v>
                </c:pt>
                <c:pt idx="413">
                  <c:v>-10.85262</c:v>
                </c:pt>
                <c:pt idx="414">
                  <c:v>-10.83808</c:v>
                </c:pt>
                <c:pt idx="415">
                  <c:v>-10.823539999999999</c:v>
                </c:pt>
                <c:pt idx="416">
                  <c:v>-10.80902</c:v>
                </c:pt>
                <c:pt idx="417">
                  <c:v>-10.794499999999999</c:v>
                </c:pt>
                <c:pt idx="418">
                  <c:v>-10.78</c:v>
                </c:pt>
                <c:pt idx="419">
                  <c:v>-10.765499999999999</c:v>
                </c:pt>
                <c:pt idx="420">
                  <c:v>-10.75102</c:v>
                </c:pt>
                <c:pt idx="421">
                  <c:v>-10.73654</c:v>
                </c:pt>
                <c:pt idx="422">
                  <c:v>-10.72208</c:v>
                </c:pt>
                <c:pt idx="423">
                  <c:v>-10.70762</c:v>
                </c:pt>
                <c:pt idx="424">
                  <c:v>-10.69318</c:v>
                </c:pt>
                <c:pt idx="425">
                  <c:v>-10.678750000000001</c:v>
                </c:pt>
                <c:pt idx="426">
                  <c:v>-10.66432</c:v>
                </c:pt>
                <c:pt idx="427">
                  <c:v>-10.64991</c:v>
                </c:pt>
                <c:pt idx="428">
                  <c:v>-10.6355</c:v>
                </c:pt>
                <c:pt idx="429">
                  <c:v>-10.62111</c:v>
                </c:pt>
                <c:pt idx="430">
                  <c:v>-10.606719999999999</c:v>
                </c:pt>
                <c:pt idx="431">
                  <c:v>-10.59235</c:v>
                </c:pt>
                <c:pt idx="432">
                  <c:v>-10.57798</c:v>
                </c:pt>
                <c:pt idx="433">
                  <c:v>-10.56363</c:v>
                </c:pt>
                <c:pt idx="434">
                  <c:v>-10.54928</c:v>
                </c:pt>
                <c:pt idx="435">
                  <c:v>-10.53495</c:v>
                </c:pt>
                <c:pt idx="436">
                  <c:v>-10.520619999999999</c:v>
                </c:pt>
                <c:pt idx="437">
                  <c:v>-10.506309999999999</c:v>
                </c:pt>
                <c:pt idx="438">
                  <c:v>-10.492000000000001</c:v>
                </c:pt>
                <c:pt idx="439">
                  <c:v>-10.47771</c:v>
                </c:pt>
                <c:pt idx="440">
                  <c:v>-10.463430000000001</c:v>
                </c:pt>
                <c:pt idx="441">
                  <c:v>-10.449159999999999</c:v>
                </c:pt>
                <c:pt idx="442">
                  <c:v>-10.434889999999999</c:v>
                </c:pt>
                <c:pt idx="443">
                  <c:v>-10.420640000000001</c:v>
                </c:pt>
                <c:pt idx="444">
                  <c:v>-10.4064</c:v>
                </c:pt>
                <c:pt idx="445">
                  <c:v>-10.39217</c:v>
                </c:pt>
                <c:pt idx="446">
                  <c:v>-10.37795</c:v>
                </c:pt>
                <c:pt idx="447">
                  <c:v>-10.36374</c:v>
                </c:pt>
                <c:pt idx="448">
                  <c:v>-10.349539999999999</c:v>
                </c:pt>
                <c:pt idx="449">
                  <c:v>-10.33536</c:v>
                </c:pt>
                <c:pt idx="450">
                  <c:v>-10.32118</c:v>
                </c:pt>
                <c:pt idx="451">
                  <c:v>-10.30702</c:v>
                </c:pt>
                <c:pt idx="452">
                  <c:v>-10.292870000000001</c:v>
                </c:pt>
                <c:pt idx="453">
                  <c:v>-10.278729999999999</c:v>
                </c:pt>
                <c:pt idx="454">
                  <c:v>-10.2646</c:v>
                </c:pt>
                <c:pt idx="455">
                  <c:v>-10.25048</c:v>
                </c:pt>
                <c:pt idx="456">
                  <c:v>-10.236370000000001</c:v>
                </c:pt>
                <c:pt idx="457">
                  <c:v>-10.22227</c:v>
                </c:pt>
                <c:pt idx="458">
                  <c:v>-10.20819</c:v>
                </c:pt>
                <c:pt idx="459">
                  <c:v>-10.19411</c:v>
                </c:pt>
                <c:pt idx="460">
                  <c:v>-10.18005</c:v>
                </c:pt>
                <c:pt idx="461">
                  <c:v>-10.166</c:v>
                </c:pt>
                <c:pt idx="462">
                  <c:v>-10.15197</c:v>
                </c:pt>
                <c:pt idx="463">
                  <c:v>-10.13794</c:v>
                </c:pt>
                <c:pt idx="464">
                  <c:v>-10.12393</c:v>
                </c:pt>
                <c:pt idx="465">
                  <c:v>-10.10993</c:v>
                </c:pt>
                <c:pt idx="466">
                  <c:v>-10.095940000000001</c:v>
                </c:pt>
                <c:pt idx="467">
                  <c:v>-10.08196</c:v>
                </c:pt>
                <c:pt idx="468">
                  <c:v>-10.068</c:v>
                </c:pt>
                <c:pt idx="469">
                  <c:v>-10.05405</c:v>
                </c:pt>
                <c:pt idx="470">
                  <c:v>-10.040100000000001</c:v>
                </c:pt>
                <c:pt idx="471">
                  <c:v>-10.02618</c:v>
                </c:pt>
                <c:pt idx="472">
                  <c:v>-10.012259999999999</c:v>
                </c:pt>
                <c:pt idx="473">
                  <c:v>-9.9983590000000007</c:v>
                </c:pt>
                <c:pt idx="474">
                  <c:v>-9.98447</c:v>
                </c:pt>
                <c:pt idx="475">
                  <c:v>-9.9705949999999994</c:v>
                </c:pt>
                <c:pt idx="476">
                  <c:v>-9.9567329999999998</c:v>
                </c:pt>
                <c:pt idx="477">
                  <c:v>-9.9428859999999997</c:v>
                </c:pt>
                <c:pt idx="478">
                  <c:v>-9.9290509999999994</c:v>
                </c:pt>
                <c:pt idx="479">
                  <c:v>-9.9152310000000003</c:v>
                </c:pt>
                <c:pt idx="480">
                  <c:v>-9.9014229999999994</c:v>
                </c:pt>
                <c:pt idx="481">
                  <c:v>-9.8876290000000004</c:v>
                </c:pt>
                <c:pt idx="482">
                  <c:v>-9.8738489999999999</c:v>
                </c:pt>
                <c:pt idx="483">
                  <c:v>-9.8600829999999995</c:v>
                </c:pt>
                <c:pt idx="484">
                  <c:v>-9.8463309999999993</c:v>
                </c:pt>
                <c:pt idx="485">
                  <c:v>-9.8325940000000003</c:v>
                </c:pt>
                <c:pt idx="486">
                  <c:v>-9.8188720000000007</c:v>
                </c:pt>
                <c:pt idx="487">
                  <c:v>-9.8051650000000006</c:v>
                </c:pt>
                <c:pt idx="488">
                  <c:v>-9.7914739999999991</c:v>
                </c:pt>
                <c:pt idx="489">
                  <c:v>-9.7777969999999996</c:v>
                </c:pt>
                <c:pt idx="490">
                  <c:v>-9.7641360000000006</c:v>
                </c:pt>
                <c:pt idx="491">
                  <c:v>-9.7504910000000002</c:v>
                </c:pt>
                <c:pt idx="492">
                  <c:v>-9.7368609999999993</c:v>
                </c:pt>
                <c:pt idx="493">
                  <c:v>-9.7232470000000006</c:v>
                </c:pt>
                <c:pt idx="494">
                  <c:v>-9.7096490000000006</c:v>
                </c:pt>
                <c:pt idx="495">
                  <c:v>-9.6960669999999993</c:v>
                </c:pt>
                <c:pt idx="496">
                  <c:v>-9.6825019999999995</c:v>
                </c:pt>
                <c:pt idx="497">
                  <c:v>-9.6689539999999994</c:v>
                </c:pt>
                <c:pt idx="498">
                  <c:v>-9.6554230000000008</c:v>
                </c:pt>
                <c:pt idx="499">
                  <c:v>-9.6419099999999993</c:v>
                </c:pt>
                <c:pt idx="500">
                  <c:v>-9.6284139999999994</c:v>
                </c:pt>
                <c:pt idx="501">
                  <c:v>-9.6149349999999991</c:v>
                </c:pt>
                <c:pt idx="502">
                  <c:v>-9.6014750000000006</c:v>
                </c:pt>
                <c:pt idx="503">
                  <c:v>-9.5880329999999994</c:v>
                </c:pt>
                <c:pt idx="504">
                  <c:v>-9.5746090000000006</c:v>
                </c:pt>
                <c:pt idx="505">
                  <c:v>-9.561204</c:v>
                </c:pt>
                <c:pt idx="506">
                  <c:v>-9.5478179999999995</c:v>
                </c:pt>
                <c:pt idx="507">
                  <c:v>-9.5344510000000007</c:v>
                </c:pt>
                <c:pt idx="508">
                  <c:v>-9.5211039999999993</c:v>
                </c:pt>
                <c:pt idx="509">
                  <c:v>-9.5077759999999998</c:v>
                </c:pt>
                <c:pt idx="510">
                  <c:v>-9.4944690000000005</c:v>
                </c:pt>
                <c:pt idx="511">
                  <c:v>-9.4811809999999994</c:v>
                </c:pt>
                <c:pt idx="512">
                  <c:v>-9.4679140000000004</c:v>
                </c:pt>
                <c:pt idx="513">
                  <c:v>-9.4546679999999999</c:v>
                </c:pt>
                <c:pt idx="514">
                  <c:v>-9.4414420000000003</c:v>
                </c:pt>
                <c:pt idx="515">
                  <c:v>-9.4282389999999996</c:v>
                </c:pt>
                <c:pt idx="516">
                  <c:v>-9.4150569999999991</c:v>
                </c:pt>
                <c:pt idx="517">
                  <c:v>-9.4018979999999992</c:v>
                </c:pt>
                <c:pt idx="518">
                  <c:v>-9.3887619999999998</c:v>
                </c:pt>
                <c:pt idx="519">
                  <c:v>-9.3756489999999992</c:v>
                </c:pt>
                <c:pt idx="520">
                  <c:v>-9.3625600000000002</c:v>
                </c:pt>
                <c:pt idx="521">
                  <c:v>-9.349494</c:v>
                </c:pt>
                <c:pt idx="522">
                  <c:v>-9.3364510000000003</c:v>
                </c:pt>
                <c:pt idx="523">
                  <c:v>-9.3234329999999996</c:v>
                </c:pt>
                <c:pt idx="524">
                  <c:v>-9.3104379999999995</c:v>
                </c:pt>
                <c:pt idx="525">
                  <c:v>-9.2974680000000003</c:v>
                </c:pt>
                <c:pt idx="526">
                  <c:v>-9.2845230000000001</c:v>
                </c:pt>
                <c:pt idx="527">
                  <c:v>-9.271604</c:v>
                </c:pt>
                <c:pt idx="528">
                  <c:v>-9.2587109999999999</c:v>
                </c:pt>
                <c:pt idx="529">
                  <c:v>-9.2458460000000002</c:v>
                </c:pt>
                <c:pt idx="530">
                  <c:v>-9.2330079999999999</c:v>
                </c:pt>
                <c:pt idx="531">
                  <c:v>-9.2201979999999999</c:v>
                </c:pt>
                <c:pt idx="532">
                  <c:v>-9.2074169999999995</c:v>
                </c:pt>
                <c:pt idx="533">
                  <c:v>-9.1946639999999995</c:v>
                </c:pt>
                <c:pt idx="534">
                  <c:v>-9.1819389999999999</c:v>
                </c:pt>
                <c:pt idx="535">
                  <c:v>-9.1692429999999998</c:v>
                </c:pt>
                <c:pt idx="536">
                  <c:v>-9.1565759999999994</c:v>
                </c:pt>
                <c:pt idx="537">
                  <c:v>-9.1439400000000006</c:v>
                </c:pt>
                <c:pt idx="538">
                  <c:v>-9.1313340000000007</c:v>
                </c:pt>
                <c:pt idx="539">
                  <c:v>-9.11876</c:v>
                </c:pt>
                <c:pt idx="540">
                  <c:v>-9.1062189999999994</c:v>
                </c:pt>
                <c:pt idx="541">
                  <c:v>-9.0937110000000008</c:v>
                </c:pt>
                <c:pt idx="542">
                  <c:v>-9.0812369999999998</c:v>
                </c:pt>
                <c:pt idx="543">
                  <c:v>-9.0687979999999992</c:v>
                </c:pt>
                <c:pt idx="544">
                  <c:v>-9.0563939999999992</c:v>
                </c:pt>
                <c:pt idx="545">
                  <c:v>-9.0440249999999995</c:v>
                </c:pt>
                <c:pt idx="546">
                  <c:v>-9.0316910000000004</c:v>
                </c:pt>
                <c:pt idx="547">
                  <c:v>-9.0193940000000001</c:v>
                </c:pt>
                <c:pt idx="548">
                  <c:v>-9.0071329999999996</c:v>
                </c:pt>
                <c:pt idx="549">
                  <c:v>-8.9949110000000001</c:v>
                </c:pt>
                <c:pt idx="550">
                  <c:v>-8.9827270000000006</c:v>
                </c:pt>
                <c:pt idx="551">
                  <c:v>-8.9705829999999995</c:v>
                </c:pt>
                <c:pt idx="552">
                  <c:v>-8.9584810000000008</c:v>
                </c:pt>
                <c:pt idx="553">
                  <c:v>-8.9464199999999998</c:v>
                </c:pt>
                <c:pt idx="554">
                  <c:v>-8.9344020000000004</c:v>
                </c:pt>
                <c:pt idx="555">
                  <c:v>-8.922428</c:v>
                </c:pt>
                <c:pt idx="556">
                  <c:v>-8.9104980000000005</c:v>
                </c:pt>
                <c:pt idx="557">
                  <c:v>-8.8986129999999992</c:v>
                </c:pt>
                <c:pt idx="558">
                  <c:v>-8.8867729999999998</c:v>
                </c:pt>
                <c:pt idx="559">
                  <c:v>-8.874981</c:v>
                </c:pt>
                <c:pt idx="560">
                  <c:v>-8.8632349999999995</c:v>
                </c:pt>
                <c:pt idx="561">
                  <c:v>-8.8515379999999997</c:v>
                </c:pt>
                <c:pt idx="562">
                  <c:v>-8.8398909999999997</c:v>
                </c:pt>
                <c:pt idx="563">
                  <c:v>-8.8282950000000007</c:v>
                </c:pt>
                <c:pt idx="564">
                  <c:v>-8.8167519999999993</c:v>
                </c:pt>
                <c:pt idx="565">
                  <c:v>-8.8052609999999998</c:v>
                </c:pt>
                <c:pt idx="566">
                  <c:v>-8.793825</c:v>
                </c:pt>
                <c:pt idx="567">
                  <c:v>-8.7824439999999999</c:v>
                </c:pt>
                <c:pt idx="568">
                  <c:v>-8.7711199999999998</c:v>
                </c:pt>
                <c:pt idx="569">
                  <c:v>-8.7598549999999999</c:v>
                </c:pt>
                <c:pt idx="570">
                  <c:v>-8.7486490000000003</c:v>
                </c:pt>
                <c:pt idx="571">
                  <c:v>-8.7375039999999995</c:v>
                </c:pt>
                <c:pt idx="572">
                  <c:v>-8.7264210000000002</c:v>
                </c:pt>
                <c:pt idx="573">
                  <c:v>-8.7154019999999992</c:v>
                </c:pt>
                <c:pt idx="574">
                  <c:v>-8.7044490000000003</c:v>
                </c:pt>
                <c:pt idx="575">
                  <c:v>-8.693562</c:v>
                </c:pt>
                <c:pt idx="576">
                  <c:v>-8.6827430000000003</c:v>
                </c:pt>
                <c:pt idx="577">
                  <c:v>-8.6719950000000008</c:v>
                </c:pt>
                <c:pt idx="578">
                  <c:v>-8.6613170000000004</c:v>
                </c:pt>
                <c:pt idx="579">
                  <c:v>-8.6507129999999997</c:v>
                </c:pt>
                <c:pt idx="580">
                  <c:v>-8.6401830000000004</c:v>
                </c:pt>
                <c:pt idx="581">
                  <c:v>-8.6297309999999996</c:v>
                </c:pt>
                <c:pt idx="582">
                  <c:v>-8.6193570000000008</c:v>
                </c:pt>
                <c:pt idx="583">
                  <c:v>-8.6090649999999993</c:v>
                </c:pt>
                <c:pt idx="584">
                  <c:v>-8.5988559999999996</c:v>
                </c:pt>
                <c:pt idx="585">
                  <c:v>-8.5887320000000003</c:v>
                </c:pt>
                <c:pt idx="586">
                  <c:v>-8.5786960000000008</c:v>
                </c:pt>
                <c:pt idx="587">
                  <c:v>-8.5687490000000004</c:v>
                </c:pt>
                <c:pt idx="588">
                  <c:v>-8.5588929999999994</c:v>
                </c:pt>
                <c:pt idx="589">
                  <c:v>-8.5491309999999991</c:v>
                </c:pt>
                <c:pt idx="590">
                  <c:v>-8.5394649999999999</c:v>
                </c:pt>
                <c:pt idx="591">
                  <c:v>-8.5298960000000008</c:v>
                </c:pt>
                <c:pt idx="592">
                  <c:v>-8.520429</c:v>
                </c:pt>
                <c:pt idx="593">
                  <c:v>-8.5110650000000003</c:v>
                </c:pt>
                <c:pt idx="594">
                  <c:v>-8.5018089999999997</c:v>
                </c:pt>
                <c:pt idx="595">
                  <c:v>-8.4926619999999993</c:v>
                </c:pt>
                <c:pt idx="596">
                  <c:v>-8.4836270000000003</c:v>
                </c:pt>
                <c:pt idx="597">
                  <c:v>-8.4747090000000007</c:v>
                </c:pt>
                <c:pt idx="598">
                  <c:v>-8.4659099999999992</c:v>
                </c:pt>
                <c:pt idx="599">
                  <c:v>-8.4572330000000004</c:v>
                </c:pt>
                <c:pt idx="600">
                  <c:v>-8.4486810000000006</c:v>
                </c:pt>
                <c:pt idx="601">
                  <c:v>-8.4402559999999998</c:v>
                </c:pt>
                <c:pt idx="602">
                  <c:v>-8.4319620000000004</c:v>
                </c:pt>
                <c:pt idx="603">
                  <c:v>-8.4238029999999995</c:v>
                </c:pt>
                <c:pt idx="604">
                  <c:v>-8.4157820000000001</c:v>
                </c:pt>
                <c:pt idx="605">
                  <c:v>-8.4079029999999992</c:v>
                </c:pt>
                <c:pt idx="606">
                  <c:v>-8.4001699999999992</c:v>
                </c:pt>
                <c:pt idx="607">
                  <c:v>-8.3925889999999992</c:v>
                </c:pt>
                <c:pt idx="608">
                  <c:v>-8.3851619999999993</c:v>
                </c:pt>
                <c:pt idx="609">
                  <c:v>-8.3778959999999998</c:v>
                </c:pt>
                <c:pt idx="610">
                  <c:v>-8.3707930000000008</c:v>
                </c:pt>
                <c:pt idx="611">
                  <c:v>-8.3638589999999997</c:v>
                </c:pt>
                <c:pt idx="612">
                  <c:v>-8.3570980000000006</c:v>
                </c:pt>
                <c:pt idx="613">
                  <c:v>-8.3505140000000004</c:v>
                </c:pt>
                <c:pt idx="614">
                  <c:v>-8.3441130000000001</c:v>
                </c:pt>
                <c:pt idx="615">
                  <c:v>-8.3378999999999994</c:v>
                </c:pt>
                <c:pt idx="616">
                  <c:v>-8.33188</c:v>
                </c:pt>
                <c:pt idx="617">
                  <c:v>-8.3260590000000008</c:v>
                </c:pt>
                <c:pt idx="618">
                  <c:v>-8.3204429999999991</c:v>
                </c:pt>
                <c:pt idx="619">
                  <c:v>-8.3150390000000005</c:v>
                </c:pt>
                <c:pt idx="620">
                  <c:v>-8.3098539999999996</c:v>
                </c:pt>
                <c:pt idx="621">
                  <c:v>-8.3048920000000006</c:v>
                </c:pt>
                <c:pt idx="622">
                  <c:v>-8.3001620000000003</c:v>
                </c:pt>
                <c:pt idx="623">
                  <c:v>-8.2956699999999994</c:v>
                </c:pt>
                <c:pt idx="624">
                  <c:v>-8.291423</c:v>
                </c:pt>
                <c:pt idx="625">
                  <c:v>-8.2874269999999992</c:v>
                </c:pt>
                <c:pt idx="626">
                  <c:v>-8.2836909999999992</c:v>
                </c:pt>
                <c:pt idx="627">
                  <c:v>-8.2802220000000002</c:v>
                </c:pt>
                <c:pt idx="628">
                  <c:v>-8.2770299999999999</c:v>
                </c:pt>
                <c:pt idx="629">
                  <c:v>-8.2741220000000002</c:v>
                </c:pt>
                <c:pt idx="630">
                  <c:v>-8.2715080000000007</c:v>
                </c:pt>
                <c:pt idx="631">
                  <c:v>-8.2691970000000001</c:v>
                </c:pt>
                <c:pt idx="632">
                  <c:v>-8.2671980000000005</c:v>
                </c:pt>
                <c:pt idx="633">
                  <c:v>-8.2655220000000007</c:v>
                </c:pt>
                <c:pt idx="634">
                  <c:v>-8.2641779999999994</c:v>
                </c:pt>
                <c:pt idx="635">
                  <c:v>-8.2631779999999999</c:v>
                </c:pt>
                <c:pt idx="636">
                  <c:v>-8.2625309999999992</c:v>
                </c:pt>
                <c:pt idx="637">
                  <c:v>-8.2622490000000006</c:v>
                </c:pt>
                <c:pt idx="638">
                  <c:v>-8.2623449999999998</c:v>
                </c:pt>
                <c:pt idx="639">
                  <c:v>-8.2628299999999992</c:v>
                </c:pt>
                <c:pt idx="640">
                  <c:v>-8.2637180000000008</c:v>
                </c:pt>
                <c:pt idx="641">
                  <c:v>-8.2650199999999998</c:v>
                </c:pt>
                <c:pt idx="642">
                  <c:v>-8.2667509999999993</c:v>
                </c:pt>
                <c:pt idx="643">
                  <c:v>-8.2689249999999994</c:v>
                </c:pt>
                <c:pt idx="644">
                  <c:v>-8.2715560000000004</c:v>
                </c:pt>
                <c:pt idx="645">
                  <c:v>-8.2746600000000008</c:v>
                </c:pt>
                <c:pt idx="646">
                  <c:v>-8.2782529999999994</c:v>
                </c:pt>
                <c:pt idx="647">
                  <c:v>-8.2823510000000002</c:v>
                </c:pt>
                <c:pt idx="648">
                  <c:v>-8.2869709999999994</c:v>
                </c:pt>
                <c:pt idx="649">
                  <c:v>-8.2921320000000005</c:v>
                </c:pt>
                <c:pt idx="650">
                  <c:v>-8.2978520000000007</c:v>
                </c:pt>
                <c:pt idx="651">
                  <c:v>-8.3041509999999992</c:v>
                </c:pt>
                <c:pt idx="652">
                  <c:v>-8.3110479999999995</c:v>
                </c:pt>
                <c:pt idx="653">
                  <c:v>-8.3185640000000003</c:v>
                </c:pt>
                <c:pt idx="654">
                  <c:v>-8.3267220000000002</c:v>
                </c:pt>
                <c:pt idx="655">
                  <c:v>-8.3355420000000002</c:v>
                </c:pt>
                <c:pt idx="656">
                  <c:v>-8.3450489999999995</c:v>
                </c:pt>
                <c:pt idx="657">
                  <c:v>-8.3552669999999996</c:v>
                </c:pt>
                <c:pt idx="658">
                  <c:v>-8.3662209999999995</c:v>
                </c:pt>
                <c:pt idx="659">
                  <c:v>-8.3779389999999996</c:v>
                </c:pt>
                <c:pt idx="660">
                  <c:v>-8.3904479999999992</c:v>
                </c:pt>
                <c:pt idx="661">
                  <c:v>-8.4037760000000006</c:v>
                </c:pt>
                <c:pt idx="662">
                  <c:v>-8.4179560000000002</c:v>
                </c:pt>
                <c:pt idx="663">
                  <c:v>-8.4330169999999995</c:v>
                </c:pt>
                <c:pt idx="664">
                  <c:v>-8.448995</c:v>
                </c:pt>
                <c:pt idx="665">
                  <c:v>-8.4659220000000008</c:v>
                </c:pt>
                <c:pt idx="666">
                  <c:v>-8.4838349999999991</c:v>
                </c:pt>
                <c:pt idx="667">
                  <c:v>-8.5027720000000002</c:v>
                </c:pt>
                <c:pt idx="668">
                  <c:v>-8.5227699999999995</c:v>
                </c:pt>
                <c:pt idx="669">
                  <c:v>-8.5438729999999996</c:v>
                </c:pt>
                <c:pt idx="670">
                  <c:v>-8.566122</c:v>
                </c:pt>
                <c:pt idx="671">
                  <c:v>-8.5895620000000008</c:v>
                </c:pt>
                <c:pt idx="672">
                  <c:v>-8.6142409999999998</c:v>
                </c:pt>
                <c:pt idx="673">
                  <c:v>-8.6402090000000005</c:v>
                </c:pt>
                <c:pt idx="674">
                  <c:v>-8.6675170000000001</c:v>
                </c:pt>
                <c:pt idx="675">
                  <c:v>-8.6962200000000003</c:v>
                </c:pt>
                <c:pt idx="676">
                  <c:v>-8.7263750000000009</c:v>
                </c:pt>
                <c:pt idx="677">
                  <c:v>-8.7580390000000001</c:v>
                </c:pt>
                <c:pt idx="678">
                  <c:v>-8.7912769999999991</c:v>
                </c:pt>
                <c:pt idx="679">
                  <c:v>-8.8261529999999997</c:v>
                </c:pt>
                <c:pt idx="680">
                  <c:v>-8.8627339999999997</c:v>
                </c:pt>
                <c:pt idx="681">
                  <c:v>-8.9010920000000002</c:v>
                </c:pt>
                <c:pt idx="682">
                  <c:v>-8.9413020000000003</c:v>
                </c:pt>
                <c:pt idx="683">
                  <c:v>-8.9834429999999994</c:v>
                </c:pt>
                <c:pt idx="684">
                  <c:v>-9.0275970000000001</c:v>
                </c:pt>
                <c:pt idx="685">
                  <c:v>-9.0738500000000002</c:v>
                </c:pt>
                <c:pt idx="686">
                  <c:v>-9.1222919999999998</c:v>
                </c:pt>
                <c:pt idx="687">
                  <c:v>-9.1730169999999998</c:v>
                </c:pt>
                <c:pt idx="688">
                  <c:v>-9.2261240000000004</c:v>
                </c:pt>
                <c:pt idx="689">
                  <c:v>-9.2817139999999991</c:v>
                </c:pt>
                <c:pt idx="690">
                  <c:v>-9.3398939999999993</c:v>
                </c:pt>
                <c:pt idx="691">
                  <c:v>-9.4007760000000005</c:v>
                </c:pt>
                <c:pt idx="692">
                  <c:v>-9.4644750000000002</c:v>
                </c:pt>
                <c:pt idx="693">
                  <c:v>-9.5311109999999992</c:v>
                </c:pt>
                <c:pt idx="694">
                  <c:v>-9.6008110000000002</c:v>
                </c:pt>
                <c:pt idx="695">
                  <c:v>-9.6737020000000005</c:v>
                </c:pt>
                <c:pt idx="696">
                  <c:v>-9.7499190000000002</c:v>
                </c:pt>
                <c:pt idx="697">
                  <c:v>-9.8295999999999992</c:v>
                </c:pt>
                <c:pt idx="698">
                  <c:v>-9.9128860000000003</c:v>
                </c:pt>
                <c:pt idx="699">
                  <c:v>-9.9999199999999995</c:v>
                </c:pt>
                <c:pt idx="700">
                  <c:v>-10.09085</c:v>
                </c:pt>
                <c:pt idx="701">
                  <c:v>-10.18582</c:v>
                </c:pt>
                <c:pt idx="702">
                  <c:v>-10.284979999999999</c:v>
                </c:pt>
                <c:pt idx="703">
                  <c:v>-10.388479999999999</c:v>
                </c:pt>
                <c:pt idx="704">
                  <c:v>-10.496460000000001</c:v>
                </c:pt>
                <c:pt idx="705">
                  <c:v>-10.609059999999999</c:v>
                </c:pt>
                <c:pt idx="706">
                  <c:v>-10.72641</c:v>
                </c:pt>
                <c:pt idx="707">
                  <c:v>-10.84864</c:v>
                </c:pt>
                <c:pt idx="708">
                  <c:v>-10.97587</c:v>
                </c:pt>
                <c:pt idx="709">
                  <c:v>-11.108180000000001</c:v>
                </c:pt>
                <c:pt idx="710">
                  <c:v>-11.245660000000001</c:v>
                </c:pt>
                <c:pt idx="711">
                  <c:v>-11.388350000000001</c:v>
                </c:pt>
                <c:pt idx="712">
                  <c:v>-11.53628</c:v>
                </c:pt>
                <c:pt idx="713">
                  <c:v>-11.68943</c:v>
                </c:pt>
                <c:pt idx="714">
                  <c:v>-11.84775</c:v>
                </c:pt>
                <c:pt idx="715">
                  <c:v>-12.01113</c:v>
                </c:pt>
                <c:pt idx="716">
                  <c:v>-12.179399999999999</c:v>
                </c:pt>
                <c:pt idx="717">
                  <c:v>-12.35233</c:v>
                </c:pt>
                <c:pt idx="718">
                  <c:v>-12.529640000000001</c:v>
                </c:pt>
                <c:pt idx="719">
                  <c:v>-12.71096</c:v>
                </c:pt>
                <c:pt idx="720">
                  <c:v>-12.895849999999999</c:v>
                </c:pt>
                <c:pt idx="721">
                  <c:v>-13.083780000000001</c:v>
                </c:pt>
                <c:pt idx="722">
                  <c:v>-13.274179999999999</c:v>
                </c:pt>
                <c:pt idx="723">
                  <c:v>-13.46637</c:v>
                </c:pt>
                <c:pt idx="724">
                  <c:v>-13.65963</c:v>
                </c:pt>
                <c:pt idx="725">
                  <c:v>-13.85313</c:v>
                </c:pt>
                <c:pt idx="726">
                  <c:v>-14.04602</c:v>
                </c:pt>
                <c:pt idx="727">
                  <c:v>-14.23738</c:v>
                </c:pt>
                <c:pt idx="728">
                  <c:v>-14.42623</c:v>
                </c:pt>
                <c:pt idx="729">
                  <c:v>-14.61153</c:v>
                </c:pt>
                <c:pt idx="730">
                  <c:v>-14.79223</c:v>
                </c:pt>
                <c:pt idx="731">
                  <c:v>-14.96721</c:v>
                </c:pt>
                <c:pt idx="732">
                  <c:v>-15.13531</c:v>
                </c:pt>
                <c:pt idx="733">
                  <c:v>-15.29537</c:v>
                </c:pt>
                <c:pt idx="734">
                  <c:v>-15.44617</c:v>
                </c:pt>
                <c:pt idx="735">
                  <c:v>-15.58647</c:v>
                </c:pt>
                <c:pt idx="736">
                  <c:v>-15.715009999999999</c:v>
                </c:pt>
                <c:pt idx="737">
                  <c:v>-15.83052</c:v>
                </c:pt>
                <c:pt idx="738">
                  <c:v>-15.931710000000001</c:v>
                </c:pt>
                <c:pt idx="739">
                  <c:v>-16.017299999999999</c:v>
                </c:pt>
                <c:pt idx="740">
                  <c:v>-16.085999999999999</c:v>
                </c:pt>
                <c:pt idx="741">
                  <c:v>-16.136569999999999</c:v>
                </c:pt>
                <c:pt idx="742">
                  <c:v>-16.167760000000001</c:v>
                </c:pt>
                <c:pt idx="743">
                  <c:v>-16.17839</c:v>
                </c:pt>
                <c:pt idx="744">
                  <c:v>-16.167349999999999</c:v>
                </c:pt>
                <c:pt idx="745">
                  <c:v>-16.133579999999998</c:v>
                </c:pt>
                <c:pt idx="746">
                  <c:v>-16.07612</c:v>
                </c:pt>
                <c:pt idx="747">
                  <c:v>-15.994120000000001</c:v>
                </c:pt>
                <c:pt idx="748">
                  <c:v>-15.88688</c:v>
                </c:pt>
                <c:pt idx="749">
                  <c:v>-15.75381</c:v>
                </c:pt>
                <c:pt idx="750">
                  <c:v>-15.59449</c:v>
                </c:pt>
                <c:pt idx="751">
                  <c:v>-15.408670000000001</c:v>
                </c:pt>
                <c:pt idx="752">
                  <c:v>-15.196289999999999</c:v>
                </c:pt>
                <c:pt idx="753">
                  <c:v>-14.957470000000001</c:v>
                </c:pt>
                <c:pt idx="754">
                  <c:v>-14.69252</c:v>
                </c:pt>
                <c:pt idx="755">
                  <c:v>-14.40197</c:v>
                </c:pt>
                <c:pt idx="756">
                  <c:v>-14.086539999999999</c:v>
                </c:pt>
                <c:pt idx="757">
                  <c:v>-13.747170000000001</c:v>
                </c:pt>
                <c:pt idx="758">
                  <c:v>-13.38499</c:v>
                </c:pt>
                <c:pt idx="759">
                  <c:v>-13.00132</c:v>
                </c:pt>
                <c:pt idx="760">
                  <c:v>-12.597670000000001</c:v>
                </c:pt>
                <c:pt idx="761">
                  <c:v>-12.17573</c:v>
                </c:pt>
                <c:pt idx="762">
                  <c:v>-11.737349999999999</c:v>
                </c:pt>
                <c:pt idx="763">
                  <c:v>-11.28453</c:v>
                </c:pt>
                <c:pt idx="764">
                  <c:v>-10.819380000000001</c:v>
                </c:pt>
                <c:pt idx="765">
                  <c:v>-10.344099999999999</c:v>
                </c:pt>
                <c:pt idx="766">
                  <c:v>-9.8609960000000001</c:v>
                </c:pt>
                <c:pt idx="767">
                  <c:v>-9.3723930000000006</c:v>
                </c:pt>
                <c:pt idx="768">
                  <c:v>-8.8806539999999998</c:v>
                </c:pt>
                <c:pt idx="769">
                  <c:v>-8.3881329999999998</c:v>
                </c:pt>
                <c:pt idx="770">
                  <c:v>-7.8971559999999998</c:v>
                </c:pt>
                <c:pt idx="771">
                  <c:v>-7.4099930000000001</c:v>
                </c:pt>
                <c:pt idx="772">
                  <c:v>-6.928839</c:v>
                </c:pt>
                <c:pt idx="773">
                  <c:v>-6.4557909999999996</c:v>
                </c:pt>
                <c:pt idx="774">
                  <c:v>-5.9928319999999999</c:v>
                </c:pt>
                <c:pt idx="775">
                  <c:v>-5.5418200000000004</c:v>
                </c:pt>
                <c:pt idx="776">
                  <c:v>-5.104476</c:v>
                </c:pt>
                <c:pt idx="777">
                  <c:v>-4.6823779999999999</c:v>
                </c:pt>
                <c:pt idx="778">
                  <c:v>-4.2769550000000001</c:v>
                </c:pt>
                <c:pt idx="779">
                  <c:v>-3.889481</c:v>
                </c:pt>
                <c:pt idx="780">
                  <c:v>-3.5210810000000001</c:v>
                </c:pt>
                <c:pt idx="781">
                  <c:v>-3.172723</c:v>
                </c:pt>
                <c:pt idx="782">
                  <c:v>-2.8452229999999998</c:v>
                </c:pt>
                <c:pt idx="783">
                  <c:v>-2.5392399999999999</c:v>
                </c:pt>
                <c:pt idx="784">
                  <c:v>-2.255277</c:v>
                </c:pt>
                <c:pt idx="785">
                  <c:v>-1.9936750000000001</c:v>
                </c:pt>
                <c:pt idx="786">
                  <c:v>-1.754616</c:v>
                </c:pt>
                <c:pt idx="787">
                  <c:v>-1.5381180000000001</c:v>
                </c:pt>
                <c:pt idx="788">
                  <c:v>-1.344036</c:v>
                </c:pt>
                <c:pt idx="789">
                  <c:v>-1.1720619999999999</c:v>
                </c:pt>
                <c:pt idx="790">
                  <c:v>-1.0217270000000001</c:v>
                </c:pt>
                <c:pt idx="791">
                  <c:v>-0.892405</c:v>
                </c:pt>
                <c:pt idx="792">
                  <c:v>-0.78332139999999995</c:v>
                </c:pt>
                <c:pt idx="793">
                  <c:v>-0.69356430000000002</c:v>
                </c:pt>
                <c:pt idx="794">
                  <c:v>-0.62209899999999996</c:v>
                </c:pt>
                <c:pt idx="795">
                  <c:v>-0.56778479999999998</c:v>
                </c:pt>
                <c:pt idx="796">
                  <c:v>-0.52939460000000005</c:v>
                </c:pt>
                <c:pt idx="797">
                  <c:v>-0.50563570000000002</c:v>
                </c:pt>
                <c:pt idx="798">
                  <c:v>-0.49517339999999999</c:v>
                </c:pt>
                <c:pt idx="799">
                  <c:v>-0.4966544</c:v>
                </c:pt>
                <c:pt idx="800">
                  <c:v>-0.50872930000000005</c:v>
                </c:pt>
                <c:pt idx="801">
                  <c:v>-0.5300743</c:v>
                </c:pt>
                <c:pt idx="802">
                  <c:v>-0.55941039999999997</c:v>
                </c:pt>
                <c:pt idx="803">
                  <c:v>-0.59552070000000001</c:v>
                </c:pt>
                <c:pt idx="804">
                  <c:v>-0.63726369999999999</c:v>
                </c:pt>
                <c:pt idx="805">
                  <c:v>-0.68358269999999999</c:v>
                </c:pt>
                <c:pt idx="806">
                  <c:v>-0.73351149999999998</c:v>
                </c:pt>
                <c:pt idx="807">
                  <c:v>-0.78617649999999994</c:v>
                </c:pt>
                <c:pt idx="808">
                  <c:v>-0.84079610000000005</c:v>
                </c:pt>
                <c:pt idx="809">
                  <c:v>-0.89667730000000001</c:v>
                </c:pt>
                <c:pt idx="810">
                  <c:v>-0.95320769999999999</c:v>
                </c:pt>
                <c:pt idx="811">
                  <c:v>-1.0098469999999999</c:v>
                </c:pt>
                <c:pt idx="812">
                  <c:v>-1.0661179999999999</c:v>
                </c:pt>
                <c:pt idx="813">
                  <c:v>-1.121599</c:v>
                </c:pt>
                <c:pt idx="814">
                  <c:v>-1.175916</c:v>
                </c:pt>
                <c:pt idx="815">
                  <c:v>-1.2287349999999999</c:v>
                </c:pt>
                <c:pt idx="816">
                  <c:v>-1.2797559999999999</c:v>
                </c:pt>
                <c:pt idx="817">
                  <c:v>-1.3287059999999999</c:v>
                </c:pt>
                <c:pt idx="818">
                  <c:v>-1.375337</c:v>
                </c:pt>
                <c:pt idx="819">
                  <c:v>-1.419421</c:v>
                </c:pt>
                <c:pt idx="820">
                  <c:v>-1.460755</c:v>
                </c:pt>
                <c:pt idx="821">
                  <c:v>-1.499155</c:v>
                </c:pt>
                <c:pt idx="822">
                  <c:v>-1.534462</c:v>
                </c:pt>
                <c:pt idx="823">
                  <c:v>-1.5665370000000001</c:v>
                </c:pt>
                <c:pt idx="824">
                  <c:v>-1.5952660000000001</c:v>
                </c:pt>
                <c:pt idx="825">
                  <c:v>-1.6205639999999999</c:v>
                </c:pt>
                <c:pt idx="826">
                  <c:v>-1.6423760000000001</c:v>
                </c:pt>
                <c:pt idx="827">
                  <c:v>-1.6606749999999999</c:v>
                </c:pt>
                <c:pt idx="828">
                  <c:v>-1.675468</c:v>
                </c:pt>
                <c:pt idx="829">
                  <c:v>-1.686793</c:v>
                </c:pt>
                <c:pt idx="830">
                  <c:v>-1.6947159999999999</c:v>
                </c:pt>
                <c:pt idx="831">
                  <c:v>-1.699336</c:v>
                </c:pt>
                <c:pt idx="832">
                  <c:v>-1.700777</c:v>
                </c:pt>
                <c:pt idx="833">
                  <c:v>-1.69919</c:v>
                </c:pt>
                <c:pt idx="834">
                  <c:v>-1.694747</c:v>
                </c:pt>
                <c:pt idx="835">
                  <c:v>-1.68764</c:v>
                </c:pt>
                <c:pt idx="836">
                  <c:v>-1.678077</c:v>
                </c:pt>
                <c:pt idx="837">
                  <c:v>-1.666277</c:v>
                </c:pt>
                <c:pt idx="838">
                  <c:v>-1.652469</c:v>
                </c:pt>
                <c:pt idx="839">
                  <c:v>-1.6368879999999999</c:v>
                </c:pt>
                <c:pt idx="840">
                  <c:v>-1.6197710000000001</c:v>
                </c:pt>
                <c:pt idx="841">
                  <c:v>-1.601356</c:v>
                </c:pt>
                <c:pt idx="842">
                  <c:v>-1.5818840000000001</c:v>
                </c:pt>
                <c:pt idx="843">
                  <c:v>-1.5615920000000001</c:v>
                </c:pt>
                <c:pt idx="844">
                  <c:v>-1.5407139999999999</c:v>
                </c:pt>
                <c:pt idx="845">
                  <c:v>-1.519479</c:v>
                </c:pt>
                <c:pt idx="846">
                  <c:v>-1.498113</c:v>
                </c:pt>
                <c:pt idx="847">
                  <c:v>-1.476836</c:v>
                </c:pt>
                <c:pt idx="848">
                  <c:v>-1.455867</c:v>
                </c:pt>
                <c:pt idx="849">
                  <c:v>-1.4354150000000001</c:v>
                </c:pt>
                <c:pt idx="850">
                  <c:v>-1.4156820000000001</c:v>
                </c:pt>
                <c:pt idx="851">
                  <c:v>-1.3968609999999999</c:v>
                </c:pt>
                <c:pt idx="852">
                  <c:v>-1.3791340000000001</c:v>
                </c:pt>
                <c:pt idx="853">
                  <c:v>-1.3626720000000001</c:v>
                </c:pt>
                <c:pt idx="854">
                  <c:v>-1.347631</c:v>
                </c:pt>
                <c:pt idx="855">
                  <c:v>-1.3341540000000001</c:v>
                </c:pt>
                <c:pt idx="856">
                  <c:v>-1.3223609999999999</c:v>
                </c:pt>
                <c:pt idx="857">
                  <c:v>-1.3123499999999999</c:v>
                </c:pt>
                <c:pt idx="858">
                  <c:v>-1.304198</c:v>
                </c:pt>
                <c:pt idx="859">
                  <c:v>-1.2979579999999999</c:v>
                </c:pt>
                <c:pt idx="860">
                  <c:v>-1.2936570000000001</c:v>
                </c:pt>
                <c:pt idx="861">
                  <c:v>-1.291299</c:v>
                </c:pt>
                <c:pt idx="862">
                  <c:v>-1.290861</c:v>
                </c:pt>
                <c:pt idx="863">
                  <c:v>-1.292297</c:v>
                </c:pt>
                <c:pt idx="864">
                  <c:v>-1.2955369999999999</c:v>
                </c:pt>
                <c:pt idx="865">
                  <c:v>-1.3004899999999999</c:v>
                </c:pt>
                <c:pt idx="866">
                  <c:v>-1.3070489999999999</c:v>
                </c:pt>
                <c:pt idx="867">
                  <c:v>-1.3150850000000001</c:v>
                </c:pt>
                <c:pt idx="868">
                  <c:v>-1.324462</c:v>
                </c:pt>
                <c:pt idx="869">
                  <c:v>-1.335029</c:v>
                </c:pt>
                <c:pt idx="870">
                  <c:v>-1.3466290000000001</c:v>
                </c:pt>
                <c:pt idx="871">
                  <c:v>-1.359097</c:v>
                </c:pt>
                <c:pt idx="872">
                  <c:v>-1.372263</c:v>
                </c:pt>
                <c:pt idx="873">
                  <c:v>-1.385953</c:v>
                </c:pt>
                <c:pt idx="874">
                  <c:v>-1.399994</c:v>
                </c:pt>
                <c:pt idx="875">
                  <c:v>-1.4142129999999999</c:v>
                </c:pt>
                <c:pt idx="876">
                  <c:v>-1.4284349999999999</c:v>
                </c:pt>
                <c:pt idx="877">
                  <c:v>-1.442485</c:v>
                </c:pt>
                <c:pt idx="878">
                  <c:v>-1.4561900000000001</c:v>
                </c:pt>
                <c:pt idx="879">
                  <c:v>-1.469376</c:v>
                </c:pt>
                <c:pt idx="880">
                  <c:v>-1.4818720000000001</c:v>
                </c:pt>
                <c:pt idx="881">
                  <c:v>-1.493512</c:v>
                </c:pt>
                <c:pt idx="882">
                  <c:v>-1.5041329999999999</c:v>
                </c:pt>
                <c:pt idx="883">
                  <c:v>-1.513576</c:v>
                </c:pt>
                <c:pt idx="884">
                  <c:v>-1.5216890000000001</c:v>
                </c:pt>
                <c:pt idx="885">
                  <c:v>-1.528329</c:v>
                </c:pt>
                <c:pt idx="886">
                  <c:v>-1.533361</c:v>
                </c:pt>
                <c:pt idx="887">
                  <c:v>-1.536667</c:v>
                </c:pt>
                <c:pt idx="888">
                  <c:v>-1.538141</c:v>
                </c:pt>
                <c:pt idx="889">
                  <c:v>-1.537695</c:v>
                </c:pt>
                <c:pt idx="890">
                  <c:v>-1.535258</c:v>
                </c:pt>
                <c:pt idx="891">
                  <c:v>-1.5307820000000001</c:v>
                </c:pt>
                <c:pt idx="892">
                  <c:v>-1.52424</c:v>
                </c:pt>
                <c:pt idx="893">
                  <c:v>-1.5156289999999999</c:v>
                </c:pt>
                <c:pt idx="894">
                  <c:v>-1.5049680000000001</c:v>
                </c:pt>
                <c:pt idx="895">
                  <c:v>-1.492299</c:v>
                </c:pt>
                <c:pt idx="896">
                  <c:v>-1.477689</c:v>
                </c:pt>
                <c:pt idx="897">
                  <c:v>-1.461222</c:v>
                </c:pt>
                <c:pt idx="898">
                  <c:v>-1.443003</c:v>
                </c:pt>
                <c:pt idx="899">
                  <c:v>-1.423152</c:v>
                </c:pt>
                <c:pt idx="900">
                  <c:v>-1.401805</c:v>
                </c:pt>
                <c:pt idx="901">
                  <c:v>-1.3791100000000001</c:v>
                </c:pt>
                <c:pt idx="902">
                  <c:v>-1.3552249999999999</c:v>
                </c:pt>
                <c:pt idx="903">
                  <c:v>-1.330317</c:v>
                </c:pt>
                <c:pt idx="904">
                  <c:v>-1.3045580000000001</c:v>
                </c:pt>
                <c:pt idx="905">
                  <c:v>-1.278124</c:v>
                </c:pt>
                <c:pt idx="906">
                  <c:v>-1.2511939999999999</c:v>
                </c:pt>
                <c:pt idx="907">
                  <c:v>-1.223951</c:v>
                </c:pt>
                <c:pt idx="908">
                  <c:v>-1.19658</c:v>
                </c:pt>
                <c:pt idx="909">
                  <c:v>-1.1692659999999999</c:v>
                </c:pt>
                <c:pt idx="910">
                  <c:v>-1.142196</c:v>
                </c:pt>
                <c:pt idx="911">
                  <c:v>-1.115556</c:v>
                </c:pt>
                <c:pt idx="912">
                  <c:v>-1.0895280000000001</c:v>
                </c:pt>
                <c:pt idx="913">
                  <c:v>-1.064297</c:v>
                </c:pt>
                <c:pt idx="914">
                  <c:v>-1.040041</c:v>
                </c:pt>
                <c:pt idx="915">
                  <c:v>-1.016937</c:v>
                </c:pt>
                <c:pt idx="916">
                  <c:v>-0.99514939999999996</c:v>
                </c:pt>
                <c:pt idx="917">
                  <c:v>-0.97483470000000005</c:v>
                </c:pt>
                <c:pt idx="918">
                  <c:v>-0.95613630000000005</c:v>
                </c:pt>
                <c:pt idx="919">
                  <c:v>-0.93918349999999995</c:v>
                </c:pt>
                <c:pt idx="920">
                  <c:v>-0.92408789999999996</c:v>
                </c:pt>
                <c:pt idx="921">
                  <c:v>-0.91094070000000005</c:v>
                </c:pt>
                <c:pt idx="922">
                  <c:v>-0.89981100000000003</c:v>
                </c:pt>
                <c:pt idx="923">
                  <c:v>-0.89074359999999997</c:v>
                </c:pt>
                <c:pt idx="924">
                  <c:v>-0.88375890000000001</c:v>
                </c:pt>
                <c:pt idx="925">
                  <c:v>-0.87885199999999997</c:v>
                </c:pt>
                <c:pt idx="926">
                  <c:v>-0.87599360000000004</c:v>
                </c:pt>
                <c:pt idx="927">
                  <c:v>-0.87513019999999997</c:v>
                </c:pt>
                <c:pt idx="928">
                  <c:v>-0.87618660000000004</c:v>
                </c:pt>
                <c:pt idx="929">
                  <c:v>-0.87906689999999998</c:v>
                </c:pt>
                <c:pt idx="930">
                  <c:v>-0.88365629999999995</c:v>
                </c:pt>
                <c:pt idx="931">
                  <c:v>-0.88982349999999999</c:v>
                </c:pt>
                <c:pt idx="932">
                  <c:v>-0.897424</c:v>
                </c:pt>
                <c:pt idx="933">
                  <c:v>-0.90630120000000003</c:v>
                </c:pt>
                <c:pt idx="934">
                  <c:v>-0.91629000000000005</c:v>
                </c:pt>
                <c:pt idx="935">
                  <c:v>-0.9272184</c:v>
                </c:pt>
                <c:pt idx="936">
                  <c:v>-0.93890980000000002</c:v>
                </c:pt>
                <c:pt idx="937">
                  <c:v>-0.95118279999999999</c:v>
                </c:pt>
                <c:pt idx="938">
                  <c:v>-0.96385240000000005</c:v>
                </c:pt>
                <c:pt idx="939">
                  <c:v>-0.97673160000000003</c:v>
                </c:pt>
                <c:pt idx="940">
                  <c:v>-0.98963380000000001</c:v>
                </c:pt>
                <c:pt idx="941">
                  <c:v>-1.002372</c:v>
                </c:pt>
                <c:pt idx="942">
                  <c:v>-1.0147600000000001</c:v>
                </c:pt>
                <c:pt idx="943">
                  <c:v>-1.0266109999999999</c:v>
                </c:pt>
                <c:pt idx="944">
                  <c:v>-1.037739</c:v>
                </c:pt>
                <c:pt idx="945">
                  <c:v>-1.047963</c:v>
                </c:pt>
                <c:pt idx="946">
                  <c:v>-1.0571079999999999</c:v>
                </c:pt>
                <c:pt idx="947">
                  <c:v>-1.0650029999999999</c:v>
                </c:pt>
                <c:pt idx="948">
                  <c:v>-1.071491</c:v>
                </c:pt>
                <c:pt idx="949">
                  <c:v>-1.0764210000000001</c:v>
                </c:pt>
                <c:pt idx="950">
                  <c:v>-1.0796600000000001</c:v>
                </c:pt>
                <c:pt idx="951">
                  <c:v>-1.0810869999999999</c:v>
                </c:pt>
                <c:pt idx="952">
                  <c:v>-1.0806039999999999</c:v>
                </c:pt>
                <c:pt idx="953">
                  <c:v>-1.0781320000000001</c:v>
                </c:pt>
                <c:pt idx="954">
                  <c:v>-1.0736159999999999</c:v>
                </c:pt>
                <c:pt idx="955">
                  <c:v>-1.0670249999999999</c:v>
                </c:pt>
                <c:pt idx="956">
                  <c:v>-1.058351</c:v>
                </c:pt>
                <c:pt idx="957">
                  <c:v>-1.047615</c:v>
                </c:pt>
                <c:pt idx="958">
                  <c:v>-1.0348580000000001</c:v>
                </c:pt>
                <c:pt idx="959">
                  <c:v>-1.0201480000000001</c:v>
                </c:pt>
                <c:pt idx="960">
                  <c:v>-1.003574</c:v>
                </c:pt>
                <c:pt idx="961">
                  <c:v>-0.98524509999999998</c:v>
                </c:pt>
                <c:pt idx="962">
                  <c:v>-0.96529050000000005</c:v>
                </c:pt>
                <c:pt idx="963">
                  <c:v>-0.94385430000000003</c:v>
                </c:pt>
                <c:pt idx="964">
                  <c:v>-0.92109339999999995</c:v>
                </c:pt>
                <c:pt idx="965">
                  <c:v>-0.89717480000000005</c:v>
                </c:pt>
                <c:pt idx="966">
                  <c:v>-0.87227469999999996</c:v>
                </c:pt>
                <c:pt idx="967">
                  <c:v>-0.84657579999999999</c:v>
                </c:pt>
                <c:pt idx="968">
                  <c:v>-0.82026480000000002</c:v>
                </c:pt>
                <c:pt idx="969">
                  <c:v>-0.79353180000000001</c:v>
                </c:pt>
                <c:pt idx="970">
                  <c:v>-0.76656829999999998</c:v>
                </c:pt>
                <c:pt idx="971">
                  <c:v>-0.73956549999999999</c:v>
                </c:pt>
                <c:pt idx="972">
                  <c:v>-0.7127135</c:v>
                </c:pt>
                <c:pt idx="973">
                  <c:v>-0.68620159999999997</c:v>
                </c:pt>
                <c:pt idx="974">
                  <c:v>-0.66021839999999998</c:v>
                </c:pt>
                <c:pt idx="975">
                  <c:v>-0.63494989999999996</c:v>
                </c:pt>
                <c:pt idx="976">
                  <c:v>-0.6105777</c:v>
                </c:pt>
                <c:pt idx="977">
                  <c:v>-0.58727790000000002</c:v>
                </c:pt>
                <c:pt idx="978">
                  <c:v>-0.56522159999999999</c:v>
                </c:pt>
                <c:pt idx="979">
                  <c:v>-0.54457270000000002</c:v>
                </c:pt>
                <c:pt idx="980">
                  <c:v>-0.52548600000000001</c:v>
                </c:pt>
                <c:pt idx="981">
                  <c:v>-0.50810489999999997</c:v>
                </c:pt>
                <c:pt idx="982">
                  <c:v>-0.49255870000000002</c:v>
                </c:pt>
                <c:pt idx="983">
                  <c:v>-0.47896070000000002</c:v>
                </c:pt>
                <c:pt idx="984">
                  <c:v>-0.46740579999999998</c:v>
                </c:pt>
                <c:pt idx="985">
                  <c:v>-0.4579686</c:v>
                </c:pt>
                <c:pt idx="986">
                  <c:v>-0.45070169999999998</c:v>
                </c:pt>
                <c:pt idx="987">
                  <c:v>-0.44563399999999997</c:v>
                </c:pt>
                <c:pt idx="988">
                  <c:v>-0.4427702</c:v>
                </c:pt>
                <c:pt idx="989">
                  <c:v>-0.44208979999999998</c:v>
                </c:pt>
                <c:pt idx="990">
                  <c:v>-0.44354729999999998</c:v>
                </c:pt>
                <c:pt idx="991">
                  <c:v>-0.4470731</c:v>
                </c:pt>
                <c:pt idx="992">
                  <c:v>-0.45257449999999999</c:v>
                </c:pt>
                <c:pt idx="993">
                  <c:v>-0.45993709999999999</c:v>
                </c:pt>
                <c:pt idx="994">
                  <c:v>-0.46902769999999999</c:v>
                </c:pt>
                <c:pt idx="995">
                  <c:v>-0.47969650000000003</c:v>
                </c:pt>
                <c:pt idx="996">
                  <c:v>-0.49177999999999999</c:v>
                </c:pt>
                <c:pt idx="997">
                  <c:v>-0.50510279999999996</c:v>
                </c:pt>
                <c:pt idx="998">
                  <c:v>-0.51947869999999996</c:v>
                </c:pt>
                <c:pt idx="999">
                  <c:v>-0.53471380000000002</c:v>
                </c:pt>
                <c:pt idx="1000">
                  <c:v>-0.55060929999999997</c:v>
                </c:pt>
                <c:pt idx="1001">
                  <c:v>-0.56696299999999999</c:v>
                </c:pt>
                <c:pt idx="1002">
                  <c:v>-0.58356889999999995</c:v>
                </c:pt>
                <c:pt idx="1003">
                  <c:v>-0.60021910000000001</c:v>
                </c:pt>
                <c:pt idx="1004">
                  <c:v>-0.61670510000000001</c:v>
                </c:pt>
                <c:pt idx="1005">
                  <c:v>-0.63281869999999996</c:v>
                </c:pt>
                <c:pt idx="1006">
                  <c:v>-0.64835299999999996</c:v>
                </c:pt>
                <c:pt idx="1007">
                  <c:v>-0.66310409999999997</c:v>
                </c:pt>
                <c:pt idx="1008">
                  <c:v>-0.67687209999999998</c:v>
                </c:pt>
                <c:pt idx="1009">
                  <c:v>-0.68946260000000004</c:v>
                </c:pt>
                <c:pt idx="1010">
                  <c:v>-0.70068850000000005</c:v>
                </c:pt>
                <c:pt idx="1011">
                  <c:v>-0.71037309999999998</c:v>
                </c:pt>
                <c:pt idx="1012">
                  <c:v>-0.71835340000000003</c:v>
                </c:pt>
                <c:pt idx="1013">
                  <c:v>-0.72448170000000001</c:v>
                </c:pt>
                <c:pt idx="1014">
                  <c:v>-0.7286281</c:v>
                </c:pt>
                <c:pt idx="1015">
                  <c:v>-0.73068279999999997</c:v>
                </c:pt>
                <c:pt idx="1016">
                  <c:v>-0.73055899999999996</c:v>
                </c:pt>
                <c:pt idx="1017">
                  <c:v>-0.72819440000000002</c:v>
                </c:pt>
                <c:pt idx="1018">
                  <c:v>-0.72355259999999999</c:v>
                </c:pt>
                <c:pt idx="1019">
                  <c:v>-0.71662349999999997</c:v>
                </c:pt>
                <c:pt idx="1020">
                  <c:v>-0.70742419999999995</c:v>
                </c:pt>
                <c:pt idx="1021">
                  <c:v>-0.69599869999999997</c:v>
                </c:pt>
                <c:pt idx="1022">
                  <c:v>-0.68241660000000004</c:v>
                </c:pt>
                <c:pt idx="1023">
                  <c:v>-0.66677209999999998</c:v>
                </c:pt>
                <c:pt idx="1024">
                  <c:v>-0.64918100000000001</c:v>
                </c:pt>
                <c:pt idx="1025">
                  <c:v>-0.62977919999999998</c:v>
                </c:pt>
                <c:pt idx="1026">
                  <c:v>-0.60872020000000004</c:v>
                </c:pt>
                <c:pt idx="1027">
                  <c:v>-0.58617220000000003</c:v>
                </c:pt>
                <c:pt idx="1028">
                  <c:v>-0.56231520000000002</c:v>
                </c:pt>
                <c:pt idx="1029">
                  <c:v>-0.53733850000000005</c:v>
                </c:pt>
                <c:pt idx="1030">
                  <c:v>-0.51143959999999999</c:v>
                </c:pt>
                <c:pt idx="1031">
                  <c:v>-0.48482150000000002</c:v>
                </c:pt>
                <c:pt idx="1032">
                  <c:v>-0.4576904</c:v>
                </c:pt>
                <c:pt idx="1033">
                  <c:v>-0.43025469999999999</c:v>
                </c:pt>
                <c:pt idx="1034">
                  <c:v>-0.40272479999999999</c:v>
                </c:pt>
                <c:pt idx="1035">
                  <c:v>-0.37531130000000001</c:v>
                </c:pt>
                <c:pt idx="1036">
                  <c:v>-0.3482229</c:v>
                </c:pt>
                <c:pt idx="1037">
                  <c:v>-0.3216656</c:v>
                </c:pt>
                <c:pt idx="1038">
                  <c:v>-0.29584139999999998</c:v>
                </c:pt>
                <c:pt idx="1039">
                  <c:v>-0.27094590000000002</c:v>
                </c:pt>
                <c:pt idx="1040">
                  <c:v>-0.24716679999999999</c:v>
                </c:pt>
                <c:pt idx="1041">
                  <c:v>-0.2246821</c:v>
                </c:pt>
                <c:pt idx="1042">
                  <c:v>-0.2036588</c:v>
                </c:pt>
                <c:pt idx="1043">
                  <c:v>-0.18424969999999999</c:v>
                </c:pt>
                <c:pt idx="1044">
                  <c:v>-0.1665905</c:v>
                </c:pt>
                <c:pt idx="1045">
                  <c:v>-0.15079809999999999</c:v>
                </c:pt>
                <c:pt idx="1046">
                  <c:v>-0.13696920000000001</c:v>
                </c:pt>
                <c:pt idx="1047">
                  <c:v>-0.1251785</c:v>
                </c:pt>
                <c:pt idx="1048">
                  <c:v>-0.115477</c:v>
                </c:pt>
                <c:pt idx="1049">
                  <c:v>-0.10789120000000001</c:v>
                </c:pt>
                <c:pt idx="1050">
                  <c:v>-0.1024231</c:v>
                </c:pt>
                <c:pt idx="1051">
                  <c:v>-9.9050170000000007E-2</c:v>
                </c:pt>
                <c:pt idx="1052">
                  <c:v>-9.7726179999999996E-2</c:v>
                </c:pt>
                <c:pt idx="1053">
                  <c:v>-9.8382280000000003E-2</c:v>
                </c:pt>
                <c:pt idx="1054">
                  <c:v>-0.1009285</c:v>
                </c:pt>
                <c:pt idx="1055">
                  <c:v>-0.1052563</c:v>
                </c:pt>
                <c:pt idx="1056">
                  <c:v>-0.1112408</c:v>
                </c:pt>
                <c:pt idx="1057">
                  <c:v>-0.1187435</c:v>
                </c:pt>
                <c:pt idx="1058">
                  <c:v>-0.12761420000000001</c:v>
                </c:pt>
                <c:pt idx="1059">
                  <c:v>-0.13769319999999999</c:v>
                </c:pt>
                <c:pt idx="1060">
                  <c:v>-0.14881369999999999</c:v>
                </c:pt>
                <c:pt idx="1061">
                  <c:v>-0.1608029</c:v>
                </c:pt>
                <c:pt idx="1062">
                  <c:v>-0.17348450000000001</c:v>
                </c:pt>
                <c:pt idx="1063">
                  <c:v>-0.1866797</c:v>
                </c:pt>
                <c:pt idx="1064">
                  <c:v>-0.2002082</c:v>
                </c:pt>
                <c:pt idx="1065">
                  <c:v>-0.21388850000000001</c:v>
                </c:pt>
                <c:pt idx="1066">
                  <c:v>-0.2275382</c:v>
                </c:pt>
                <c:pt idx="1067">
                  <c:v>-0.2409753</c:v>
                </c:pt>
                <c:pt idx="1068">
                  <c:v>-0.25402029999999998</c:v>
                </c:pt>
                <c:pt idx="1069">
                  <c:v>-0.26649659999999997</c:v>
                </c:pt>
                <c:pt idx="1070">
                  <c:v>-0.27823120000000001</c:v>
                </c:pt>
                <c:pt idx="1071">
                  <c:v>-0.28905540000000002</c:v>
                </c:pt>
                <c:pt idx="1072">
                  <c:v>-0.29880679999999998</c:v>
                </c:pt>
                <c:pt idx="1073">
                  <c:v>-0.3073304</c:v>
                </c:pt>
                <c:pt idx="1074">
                  <c:v>-0.31448159999999997</c:v>
                </c:pt>
                <c:pt idx="1075">
                  <c:v>-0.32012879999999999</c:v>
                </c:pt>
                <c:pt idx="1076">
                  <c:v>-0.32415569999999999</c:v>
                </c:pt>
                <c:pt idx="1077">
                  <c:v>-0.32646239999999999</c:v>
                </c:pt>
                <c:pt idx="1078">
                  <c:v>-0.32696769999999997</c:v>
                </c:pt>
                <c:pt idx="1079">
                  <c:v>-0.3256115</c:v>
                </c:pt>
                <c:pt idx="1080">
                  <c:v>-0.32235580000000003</c:v>
                </c:pt>
                <c:pt idx="1081">
                  <c:v>-0.31718560000000001</c:v>
                </c:pt>
                <c:pt idx="1082">
                  <c:v>-0.31010910000000003</c:v>
                </c:pt>
                <c:pt idx="1083">
                  <c:v>-0.30115740000000002</c:v>
                </c:pt>
                <c:pt idx="1084">
                  <c:v>-0.29038380000000003</c:v>
                </c:pt>
                <c:pt idx="1085">
                  <c:v>-0.27786309999999997</c:v>
                </c:pt>
                <c:pt idx="1086">
                  <c:v>-0.26368950000000002</c:v>
                </c:pt>
                <c:pt idx="1087">
                  <c:v>-0.24797379999999999</c:v>
                </c:pt>
                <c:pt idx="1088">
                  <c:v>-0.2308414</c:v>
                </c:pt>
                <c:pt idx="1089">
                  <c:v>-0.21243020000000001</c:v>
                </c:pt>
                <c:pt idx="1090">
                  <c:v>-0.19288959999999999</c:v>
                </c:pt>
                <c:pt idx="1091">
                  <c:v>-0.17237830000000001</c:v>
                </c:pt>
                <c:pt idx="1092">
                  <c:v>-0.1510608</c:v>
                </c:pt>
                <c:pt idx="1093">
                  <c:v>-0.129105</c:v>
                </c:pt>
                <c:pt idx="1094">
                  <c:v>-0.1066812</c:v>
                </c:pt>
                <c:pt idx="1095">
                  <c:v>-8.3961320000000006E-2</c:v>
                </c:pt>
                <c:pt idx="1096">
                  <c:v>-6.1118760000000001E-2</c:v>
                </c:pt>
                <c:pt idx="1097">
                  <c:v>-3.832795E-2</c:v>
                </c:pt>
                <c:pt idx="1098">
                  <c:v>-1.576261E-2</c:v>
                </c:pt>
                <c:pt idx="1099">
                  <c:v>6.4061040000000001E-3</c:v>
                </c:pt>
                <c:pt idx="1100">
                  <c:v>2.8009639999999999E-2</c:v>
                </c:pt>
                <c:pt idx="1101">
                  <c:v>4.8881639999999997E-2</c:v>
                </c:pt>
                <c:pt idx="1102">
                  <c:v>6.8858310000000006E-2</c:v>
                </c:pt>
                <c:pt idx="1103">
                  <c:v>8.7780430000000007E-2</c:v>
                </c:pt>
                <c:pt idx="1104">
                  <c:v>0.1054961</c:v>
                </c:pt>
                <c:pt idx="1105">
                  <c:v>0.1218627</c:v>
                </c:pt>
                <c:pt idx="1106">
                  <c:v>0.13674900000000001</c:v>
                </c:pt>
                <c:pt idx="1107">
                  <c:v>0.1500369</c:v>
                </c:pt>
                <c:pt idx="1108">
                  <c:v>0.16162460000000001</c:v>
                </c:pt>
                <c:pt idx="1109">
                  <c:v>0.1714272</c:v>
                </c:pt>
                <c:pt idx="1110">
                  <c:v>0.17938000000000001</c:v>
                </c:pt>
                <c:pt idx="1111">
                  <c:v>0.18543979999999999</c:v>
                </c:pt>
                <c:pt idx="1112">
                  <c:v>0.18958610000000001</c:v>
                </c:pt>
                <c:pt idx="1113">
                  <c:v>0.19182179999999999</c:v>
                </c:pt>
                <c:pt idx="1114">
                  <c:v>0.19217300000000001</c:v>
                </c:pt>
                <c:pt idx="1115">
                  <c:v>0.19068879999999999</c:v>
                </c:pt>
                <c:pt idx="1116">
                  <c:v>0.1874403</c:v>
                </c:pt>
                <c:pt idx="1117">
                  <c:v>0.18251870000000001</c:v>
                </c:pt>
                <c:pt idx="1118">
                  <c:v>0.17603389999999999</c:v>
                </c:pt>
                <c:pt idx="1119">
                  <c:v>0.16811280000000001</c:v>
                </c:pt>
                <c:pt idx="1120">
                  <c:v>0.1588977</c:v>
                </c:pt>
                <c:pt idx="1121">
                  <c:v>0.1485436</c:v>
                </c:pt>
                <c:pt idx="1122">
                  <c:v>0.13721510000000001</c:v>
                </c:pt>
                <c:pt idx="1123">
                  <c:v>0.12508330000000001</c:v>
                </c:pt>
                <c:pt idx="1124">
                  <c:v>0.11232490000000001</c:v>
                </c:pt>
                <c:pt idx="1125">
                  <c:v>9.9120710000000001E-2</c:v>
                </c:pt>
                <c:pt idx="1126">
                  <c:v>8.5654510000000003E-2</c:v>
                </c:pt>
                <c:pt idx="1127">
                  <c:v>7.2112140000000005E-2</c:v>
                </c:pt>
                <c:pt idx="1128">
                  <c:v>5.867957E-2</c:v>
                </c:pt>
                <c:pt idx="1129">
                  <c:v>4.5541529999999997E-2</c:v>
                </c:pt>
                <c:pt idx="1130">
                  <c:v>3.288104E-2</c:v>
                </c:pt>
                <c:pt idx="1131">
                  <c:v>2.0879140000000001E-2</c:v>
                </c:pt>
                <c:pt idx="1132">
                  <c:v>9.7145229999999992E-3</c:v>
                </c:pt>
                <c:pt idx="1133">
                  <c:v>-4.3711020000000001E-4</c:v>
                </c:pt>
                <c:pt idx="1134">
                  <c:v>-9.4046059999999994E-3</c:v>
                </c:pt>
                <c:pt idx="1135">
                  <c:v>-1.702327E-2</c:v>
                </c:pt>
                <c:pt idx="1136">
                  <c:v>-2.313641E-2</c:v>
                </c:pt>
                <c:pt idx="1137">
                  <c:v>-2.7596840000000001E-2</c:v>
                </c:pt>
                <c:pt idx="1138">
                  <c:v>-3.0268570000000002E-2</c:v>
                </c:pt>
                <c:pt idx="1139">
                  <c:v>-3.1028730000000001E-2</c:v>
                </c:pt>
                <c:pt idx="1140">
                  <c:v>-2.9769940000000002E-2</c:v>
                </c:pt>
                <c:pt idx="1141">
                  <c:v>-2.640282E-2</c:v>
                </c:pt>
                <c:pt idx="1142">
                  <c:v>-2.0858069999999999E-2</c:v>
                </c:pt>
                <c:pt idx="1143">
                  <c:v>-1.3087949999999999E-2</c:v>
                </c:pt>
                <c:pt idx="1144">
                  <c:v>-3.0672669999999998E-3</c:v>
                </c:pt>
                <c:pt idx="1145">
                  <c:v>9.2059599999999991E-3</c:v>
                </c:pt>
                <c:pt idx="1146">
                  <c:v>2.3710390000000001E-2</c:v>
                </c:pt>
                <c:pt idx="1147">
                  <c:v>4.0401869999999999E-2</c:v>
                </c:pt>
                <c:pt idx="1148">
                  <c:v>5.9214099999999999E-2</c:v>
                </c:pt>
                <c:pt idx="1149">
                  <c:v>8.0059610000000003E-2</c:v>
                </c:pt>
                <c:pt idx="1150">
                  <c:v>0.1028312</c:v>
                </c:pt>
                <c:pt idx="1151">
                  <c:v>0.12740380000000001</c:v>
                </c:pt>
                <c:pt idx="1152">
                  <c:v>0.15363789999999999</c:v>
                </c:pt>
                <c:pt idx="1153">
                  <c:v>0.18138209999999999</c:v>
                </c:pt>
                <c:pt idx="1154">
                  <c:v>0.210475</c:v>
                </c:pt>
                <c:pt idx="1155">
                  <c:v>0.24074609999999999</c:v>
                </c:pt>
                <c:pt idx="1156">
                  <c:v>0.2720168</c:v>
                </c:pt>
                <c:pt idx="1157">
                  <c:v>0.30410209999999999</c:v>
                </c:pt>
                <c:pt idx="1158">
                  <c:v>0.3368139</c:v>
                </c:pt>
                <c:pt idx="1159">
                  <c:v>0.36996240000000002</c:v>
                </c:pt>
                <c:pt idx="1160">
                  <c:v>0.40335670000000001</c:v>
                </c:pt>
                <c:pt idx="1161">
                  <c:v>0.43680370000000002</c:v>
                </c:pt>
                <c:pt idx="1162">
                  <c:v>0.4701091</c:v>
                </c:pt>
                <c:pt idx="1163">
                  <c:v>0.50307860000000004</c:v>
                </c:pt>
                <c:pt idx="1164">
                  <c:v>0.53552040000000001</c:v>
                </c:pt>
                <c:pt idx="1165">
                  <c:v>0.56724629999999998</c:v>
                </c:pt>
                <c:pt idx="1166">
                  <c:v>0.59807319999999997</c:v>
                </c:pt>
                <c:pt idx="1167">
                  <c:v>0.62782450000000001</c:v>
                </c:pt>
                <c:pt idx="1168">
                  <c:v>0.656331</c:v>
                </c:pt>
                <c:pt idx="1169">
                  <c:v>0.68343379999999998</c:v>
                </c:pt>
                <c:pt idx="1170">
                  <c:v>0.70898760000000005</c:v>
                </c:pt>
                <c:pt idx="1171">
                  <c:v>0.73286390000000001</c:v>
                </c:pt>
                <c:pt idx="1172">
                  <c:v>0.75495369999999995</c:v>
                </c:pt>
                <c:pt idx="1173">
                  <c:v>0.77516879999999999</c:v>
                </c:pt>
                <c:pt idx="1174">
                  <c:v>0.79344400000000004</c:v>
                </c:pt>
                <c:pt idx="1175">
                  <c:v>0.80973759999999995</c:v>
                </c:pt>
                <c:pt idx="1176">
                  <c:v>0.82403309999999996</c:v>
                </c:pt>
                <c:pt idx="1177">
                  <c:v>0.83633900000000005</c:v>
                </c:pt>
                <c:pt idx="1178">
                  <c:v>0.84668860000000001</c:v>
                </c:pt>
                <c:pt idx="1179">
                  <c:v>0.85513930000000005</c:v>
                </c:pt>
                <c:pt idx="1180">
                  <c:v>0.86177179999999998</c:v>
                </c:pt>
                <c:pt idx="1181">
                  <c:v>0.86668750000000006</c:v>
                </c:pt>
                <c:pt idx="1182">
                  <c:v>0.87000580000000005</c:v>
                </c:pt>
                <c:pt idx="1183">
                  <c:v>0.87186169999999996</c:v>
                </c:pt>
                <c:pt idx="1184">
                  <c:v>0.87240329999999999</c:v>
                </c:pt>
                <c:pt idx="1185">
                  <c:v>0.87178920000000004</c:v>
                </c:pt>
                <c:pt idx="1186">
                  <c:v>0.87018620000000002</c:v>
                </c:pt>
                <c:pt idx="1187">
                  <c:v>0.86776779999999998</c:v>
                </c:pt>
                <c:pt idx="1188">
                  <c:v>0.86471180000000003</c:v>
                </c:pt>
                <c:pt idx="1189">
                  <c:v>0.86119800000000002</c:v>
                </c:pt>
                <c:pt idx="1190">
                  <c:v>0.85740689999999997</c:v>
                </c:pt>
                <c:pt idx="1191">
                  <c:v>0.85351949999999999</c:v>
                </c:pt>
                <c:pt idx="1192">
                  <c:v>0.8497169</c:v>
                </c:pt>
                <c:pt idx="1193">
                  <c:v>0.84617989999999998</c:v>
                </c:pt>
                <c:pt idx="1194">
                  <c:v>0.84308709999999998</c:v>
                </c:pt>
                <c:pt idx="1195">
                  <c:v>0.8406131</c:v>
                </c:pt>
                <c:pt idx="1196">
                  <c:v>0.83892619999999996</c:v>
                </c:pt>
                <c:pt idx="1197">
                  <c:v>0.83818700000000002</c:v>
                </c:pt>
                <c:pt idx="1198">
                  <c:v>0.83854680000000004</c:v>
                </c:pt>
                <c:pt idx="1199">
                  <c:v>0.84014719999999998</c:v>
                </c:pt>
                <c:pt idx="1200">
                  <c:v>0.84311659999999999</c:v>
                </c:pt>
                <c:pt idx="1201">
                  <c:v>0.84756730000000002</c:v>
                </c:pt>
                <c:pt idx="1202">
                  <c:v>0.85359309999999999</c:v>
                </c:pt>
                <c:pt idx="1203">
                  <c:v>0.86126740000000002</c:v>
                </c:pt>
                <c:pt idx="1204">
                  <c:v>0.87064269999999999</c:v>
                </c:pt>
                <c:pt idx="1205">
                  <c:v>0.88174960000000002</c:v>
                </c:pt>
                <c:pt idx="1206">
                  <c:v>0.89459630000000001</c:v>
                </c:pt>
                <c:pt idx="1207">
                  <c:v>0.90916850000000005</c:v>
                </c:pt>
                <c:pt idx="1208">
                  <c:v>0.92543019999999998</c:v>
                </c:pt>
                <c:pt idx="1209">
                  <c:v>0.94332459999999996</c:v>
                </c:pt>
                <c:pt idx="1210">
                  <c:v>0.96277570000000001</c:v>
                </c:pt>
                <c:pt idx="1211">
                  <c:v>0.98369019999999996</c:v>
                </c:pt>
                <c:pt idx="1212">
                  <c:v>1.00596</c:v>
                </c:pt>
                <c:pt idx="1213">
                  <c:v>1.029463</c:v>
                </c:pt>
                <c:pt idx="1214">
                  <c:v>1.0540700000000001</c:v>
                </c:pt>
                <c:pt idx="1215">
                  <c:v>1.079642</c:v>
                </c:pt>
                <c:pt idx="1216">
                  <c:v>1.106034</c:v>
                </c:pt>
                <c:pt idx="1217">
                  <c:v>1.133097</c:v>
                </c:pt>
                <c:pt idx="1218">
                  <c:v>1.1606780000000001</c:v>
                </c:pt>
                <c:pt idx="1219">
                  <c:v>1.1886220000000001</c:v>
                </c:pt>
                <c:pt idx="1220">
                  <c:v>1.216772</c:v>
                </c:pt>
                <c:pt idx="1221">
                  <c:v>1.244971</c:v>
                </c:pt>
                <c:pt idx="1222">
                  <c:v>1.273061</c:v>
                </c:pt>
                <c:pt idx="1223">
                  <c:v>1.3008839999999999</c:v>
                </c:pt>
                <c:pt idx="1224">
                  <c:v>1.3282799999999999</c:v>
                </c:pt>
                <c:pt idx="1225">
                  <c:v>1.355091</c:v>
                </c:pt>
                <c:pt idx="1226">
                  <c:v>1.381162</c:v>
                </c:pt>
                <c:pt idx="1227">
                  <c:v>1.406339</c:v>
                </c:pt>
                <c:pt idx="1228">
                  <c:v>1.430471</c:v>
                </c:pt>
                <c:pt idx="1229">
                  <c:v>1.4534130000000001</c:v>
                </c:pt>
                <c:pt idx="1230">
                  <c:v>1.4750259999999999</c:v>
                </c:pt>
                <c:pt idx="1231">
                  <c:v>1.4951779999999999</c:v>
                </c:pt>
                <c:pt idx="1232">
                  <c:v>1.5137480000000001</c:v>
                </c:pt>
                <c:pt idx="1233">
                  <c:v>1.5306280000000001</c:v>
                </c:pt>
                <c:pt idx="1234">
                  <c:v>1.545723</c:v>
                </c:pt>
                <c:pt idx="1235">
                  <c:v>1.558953</c:v>
                </c:pt>
                <c:pt idx="1236">
                  <c:v>1.570255</c:v>
                </c:pt>
                <c:pt idx="1237">
                  <c:v>1.5795840000000001</c:v>
                </c:pt>
                <c:pt idx="1238">
                  <c:v>1.586916</c:v>
                </c:pt>
                <c:pt idx="1239">
                  <c:v>1.592247</c:v>
                </c:pt>
                <c:pt idx="1240">
                  <c:v>1.5955919999999999</c:v>
                </c:pt>
                <c:pt idx="1241">
                  <c:v>1.596989</c:v>
                </c:pt>
                <c:pt idx="1242">
                  <c:v>1.5964929999999999</c:v>
                </c:pt>
                <c:pt idx="1243">
                  <c:v>1.5941810000000001</c:v>
                </c:pt>
                <c:pt idx="1244">
                  <c:v>1.5901460000000001</c:v>
                </c:pt>
                <c:pt idx="1245">
                  <c:v>1.5844940000000001</c:v>
                </c:pt>
                <c:pt idx="1246">
                  <c:v>1.57735</c:v>
                </c:pt>
                <c:pt idx="1247">
                  <c:v>1.568848</c:v>
                </c:pt>
                <c:pt idx="1248">
                  <c:v>1.5591349999999999</c:v>
                </c:pt>
                <c:pt idx="1249">
                  <c:v>1.548367</c:v>
                </c:pt>
                <c:pt idx="1250">
                  <c:v>1.536707</c:v>
                </c:pt>
                <c:pt idx="1251">
                  <c:v>1.524322</c:v>
                </c:pt>
                <c:pt idx="1252">
                  <c:v>1.5113859999999999</c:v>
                </c:pt>
                <c:pt idx="1253">
                  <c:v>1.498078</c:v>
                </c:pt>
                <c:pt idx="1254">
                  <c:v>1.484578</c:v>
                </c:pt>
                <c:pt idx="1255">
                  <c:v>1.4710730000000001</c:v>
                </c:pt>
                <c:pt idx="1256">
                  <c:v>1.4577469999999999</c:v>
                </c:pt>
                <c:pt idx="1257">
                  <c:v>1.444785</c:v>
                </c:pt>
                <c:pt idx="1258">
                  <c:v>1.432372</c:v>
                </c:pt>
                <c:pt idx="1259">
                  <c:v>1.42069</c:v>
                </c:pt>
                <c:pt idx="1260">
                  <c:v>1.4099219999999999</c:v>
                </c:pt>
                <c:pt idx="1261">
                  <c:v>1.400245</c:v>
                </c:pt>
                <c:pt idx="1262">
                  <c:v>1.391829</c:v>
                </c:pt>
                <c:pt idx="1263">
                  <c:v>1.384835</c:v>
                </c:pt>
                <c:pt idx="1264">
                  <c:v>1.37941</c:v>
                </c:pt>
                <c:pt idx="1265">
                  <c:v>1.3756870000000001</c:v>
                </c:pt>
                <c:pt idx="1266">
                  <c:v>1.373785</c:v>
                </c:pt>
                <c:pt idx="1267">
                  <c:v>1.3737980000000001</c:v>
                </c:pt>
                <c:pt idx="1268">
                  <c:v>1.3758030000000001</c:v>
                </c:pt>
                <c:pt idx="1269">
                  <c:v>1.3798490000000001</c:v>
                </c:pt>
                <c:pt idx="1270">
                  <c:v>1.3859589999999999</c:v>
                </c:pt>
                <c:pt idx="1271">
                  <c:v>1.394131</c:v>
                </c:pt>
                <c:pt idx="1272">
                  <c:v>1.4043350000000001</c:v>
                </c:pt>
                <c:pt idx="1273">
                  <c:v>1.4165129999999999</c:v>
                </c:pt>
                <c:pt idx="1274">
                  <c:v>1.4305810000000001</c:v>
                </c:pt>
                <c:pt idx="1275">
                  <c:v>1.4464330000000001</c:v>
                </c:pt>
                <c:pt idx="1276">
                  <c:v>1.4639359999999999</c:v>
                </c:pt>
                <c:pt idx="1277">
                  <c:v>1.4829399999999999</c:v>
                </c:pt>
                <c:pt idx="1278">
                  <c:v>1.503277</c:v>
                </c:pt>
                <c:pt idx="1279">
                  <c:v>1.5247599999999999</c:v>
                </c:pt>
                <c:pt idx="1280">
                  <c:v>1.547193</c:v>
                </c:pt>
                <c:pt idx="1281">
                  <c:v>1.5703739999999999</c:v>
                </c:pt>
                <c:pt idx="1282">
                  <c:v>1.59409</c:v>
                </c:pt>
                <c:pt idx="1283">
                  <c:v>1.618128</c:v>
                </c:pt>
                <c:pt idx="1284">
                  <c:v>1.6422669999999999</c:v>
                </c:pt>
                <c:pt idx="1285">
                  <c:v>1.6662859999999999</c:v>
                </c:pt>
                <c:pt idx="1286">
                  <c:v>1.689962</c:v>
                </c:pt>
                <c:pt idx="1287">
                  <c:v>1.713076</c:v>
                </c:pt>
                <c:pt idx="1288">
                  <c:v>1.7354099999999999</c:v>
                </c:pt>
                <c:pt idx="1289">
                  <c:v>1.756751</c:v>
                </c:pt>
                <c:pt idx="1290">
                  <c:v>1.7768900000000001</c:v>
                </c:pt>
                <c:pt idx="1291">
                  <c:v>1.7956240000000001</c:v>
                </c:pt>
                <c:pt idx="1292">
                  <c:v>1.812759</c:v>
                </c:pt>
                <c:pt idx="1293">
                  <c:v>1.8281149999999999</c:v>
                </c:pt>
                <c:pt idx="1294">
                  <c:v>1.8415280000000001</c:v>
                </c:pt>
                <c:pt idx="1295">
                  <c:v>1.852849</c:v>
                </c:pt>
                <c:pt idx="1296">
                  <c:v>1.86195</c:v>
                </c:pt>
                <c:pt idx="1297">
                  <c:v>1.868725</c:v>
                </c:pt>
                <c:pt idx="1298">
                  <c:v>1.8730929999999999</c:v>
                </c:pt>
                <c:pt idx="1299">
                  <c:v>1.8749990000000001</c:v>
                </c:pt>
                <c:pt idx="1300">
                  <c:v>1.8744179999999999</c:v>
                </c:pt>
                <c:pt idx="1301">
                  <c:v>1.8713500000000001</c:v>
                </c:pt>
                <c:pt idx="1302">
                  <c:v>1.865823</c:v>
                </c:pt>
                <c:pt idx="1303">
                  <c:v>1.8578920000000001</c:v>
                </c:pt>
                <c:pt idx="1304">
                  <c:v>1.8476379999999999</c:v>
                </c:pt>
                <c:pt idx="1305">
                  <c:v>1.835162</c:v>
                </c:pt>
                <c:pt idx="1306">
                  <c:v>1.820587</c:v>
                </c:pt>
                <c:pt idx="1307">
                  <c:v>1.8040529999999999</c:v>
                </c:pt>
                <c:pt idx="1308">
                  <c:v>1.7857179999999999</c:v>
                </c:pt>
                <c:pt idx="1309">
                  <c:v>1.7657499999999999</c:v>
                </c:pt>
                <c:pt idx="1310">
                  <c:v>1.7443299999999999</c:v>
                </c:pt>
                <c:pt idx="1311">
                  <c:v>1.7216419999999999</c:v>
                </c:pt>
                <c:pt idx="1312">
                  <c:v>1.6978789999999999</c:v>
                </c:pt>
                <c:pt idx="1313">
                  <c:v>1.673235</c:v>
                </c:pt>
                <c:pt idx="1314">
                  <c:v>1.64791</c:v>
                </c:pt>
                <c:pt idx="1315">
                  <c:v>1.6221049999999999</c:v>
                </c:pt>
                <c:pt idx="1316">
                  <c:v>1.5960190000000001</c:v>
                </c:pt>
                <c:pt idx="1317">
                  <c:v>1.5698529999999999</c:v>
                </c:pt>
                <c:pt idx="1318">
                  <c:v>1.543809</c:v>
                </c:pt>
                <c:pt idx="1319">
                  <c:v>1.5180849999999999</c:v>
                </c:pt>
                <c:pt idx="1320">
                  <c:v>1.4928790000000001</c:v>
                </c:pt>
                <c:pt idx="1321">
                  <c:v>1.468388</c:v>
                </c:pt>
                <c:pt idx="1322">
                  <c:v>1.444804</c:v>
                </c:pt>
                <c:pt idx="1323">
                  <c:v>1.422312</c:v>
                </c:pt>
                <c:pt idx="1324">
                  <c:v>1.4010860000000001</c:v>
                </c:pt>
                <c:pt idx="1325">
                  <c:v>1.381291</c:v>
                </c:pt>
                <c:pt idx="1326">
                  <c:v>1.3630800000000001</c:v>
                </c:pt>
                <c:pt idx="1327">
                  <c:v>1.346589</c:v>
                </c:pt>
                <c:pt idx="1328">
                  <c:v>1.3319380000000001</c:v>
                </c:pt>
                <c:pt idx="1329">
                  <c:v>1.319226</c:v>
                </c:pt>
                <c:pt idx="1330">
                  <c:v>1.308527</c:v>
                </c:pt>
                <c:pt idx="1331">
                  <c:v>1.299892</c:v>
                </c:pt>
                <c:pt idx="1332">
                  <c:v>1.2933490000000001</c:v>
                </c:pt>
                <c:pt idx="1333">
                  <c:v>1.288899</c:v>
                </c:pt>
                <c:pt idx="1334">
                  <c:v>1.286519</c:v>
                </c:pt>
                <c:pt idx="1335">
                  <c:v>1.2861640000000001</c:v>
                </c:pt>
                <c:pt idx="1336">
                  <c:v>1.2877670000000001</c:v>
                </c:pt>
                <c:pt idx="1337">
                  <c:v>1.2912380000000001</c:v>
                </c:pt>
                <c:pt idx="1338">
                  <c:v>1.2964690000000001</c:v>
                </c:pt>
                <c:pt idx="1339">
                  <c:v>1.303339</c:v>
                </c:pt>
                <c:pt idx="1340">
                  <c:v>1.3117099999999999</c:v>
                </c:pt>
                <c:pt idx="1341">
                  <c:v>1.3214349999999999</c:v>
                </c:pt>
                <c:pt idx="1342">
                  <c:v>1.3323590000000001</c:v>
                </c:pt>
                <c:pt idx="1343">
                  <c:v>1.344319</c:v>
                </c:pt>
                <c:pt idx="1344">
                  <c:v>1.3571439999999999</c:v>
                </c:pt>
                <c:pt idx="1345">
                  <c:v>1.370657</c:v>
                </c:pt>
                <c:pt idx="1346">
                  <c:v>1.3846810000000001</c:v>
                </c:pt>
                <c:pt idx="1347">
                  <c:v>1.399038</c:v>
                </c:pt>
                <c:pt idx="1348">
                  <c:v>1.413546</c:v>
                </c:pt>
                <c:pt idx="1349">
                  <c:v>1.428024</c:v>
                </c:pt>
                <c:pt idx="1350">
                  <c:v>1.4422889999999999</c:v>
                </c:pt>
                <c:pt idx="1351">
                  <c:v>1.456159</c:v>
                </c:pt>
                <c:pt idx="1352">
                  <c:v>1.469454</c:v>
                </c:pt>
                <c:pt idx="1353">
                  <c:v>1.481995</c:v>
                </c:pt>
                <c:pt idx="1354">
                  <c:v>1.4936130000000001</c:v>
                </c:pt>
                <c:pt idx="1355">
                  <c:v>1.504141</c:v>
                </c:pt>
                <c:pt idx="1356">
                  <c:v>1.5134179999999999</c:v>
                </c:pt>
                <c:pt idx="1357">
                  <c:v>1.521296</c:v>
                </c:pt>
                <c:pt idx="1358">
                  <c:v>1.527639</c:v>
                </c:pt>
                <c:pt idx="1359">
                  <c:v>1.5323279999999999</c:v>
                </c:pt>
                <c:pt idx="1360">
                  <c:v>1.5352619999999999</c:v>
                </c:pt>
                <c:pt idx="1361">
                  <c:v>1.536362</c:v>
                </c:pt>
                <c:pt idx="1362">
                  <c:v>1.5355700000000001</c:v>
                </c:pt>
                <c:pt idx="1363">
                  <c:v>1.53285</c:v>
                </c:pt>
                <c:pt idx="1364">
                  <c:v>1.528195</c:v>
                </c:pt>
                <c:pt idx="1365">
                  <c:v>1.52162</c:v>
                </c:pt>
                <c:pt idx="1366">
                  <c:v>1.5131650000000001</c:v>
                </c:pt>
                <c:pt idx="1367">
                  <c:v>1.5028950000000001</c:v>
                </c:pt>
                <c:pt idx="1368">
                  <c:v>1.4908980000000001</c:v>
                </c:pt>
                <c:pt idx="1369">
                  <c:v>1.477284</c:v>
                </c:pt>
                <c:pt idx="1370">
                  <c:v>1.4621820000000001</c:v>
                </c:pt>
                <c:pt idx="1371">
                  <c:v>1.445735</c:v>
                </c:pt>
                <c:pt idx="1372">
                  <c:v>1.4281029999999999</c:v>
                </c:pt>
                <c:pt idx="1373">
                  <c:v>1.4094549999999999</c:v>
                </c:pt>
                <c:pt idx="1374">
                  <c:v>1.3899729999999999</c:v>
                </c:pt>
                <c:pt idx="1375">
                  <c:v>1.3698459999999999</c:v>
                </c:pt>
                <c:pt idx="1376">
                  <c:v>1.34927</c:v>
                </c:pt>
                <c:pt idx="1377">
                  <c:v>1.328441</c:v>
                </c:pt>
                <c:pt idx="1378">
                  <c:v>1.3075570000000001</c:v>
                </c:pt>
                <c:pt idx="1379">
                  <c:v>1.2868200000000001</c:v>
                </c:pt>
                <c:pt idx="1380">
                  <c:v>1.2664310000000001</c:v>
                </c:pt>
                <c:pt idx="1381">
                  <c:v>1.2465919999999999</c:v>
                </c:pt>
                <c:pt idx="1382">
                  <c:v>1.2275</c:v>
                </c:pt>
                <c:pt idx="1383">
                  <c:v>1.209352</c:v>
                </c:pt>
                <c:pt idx="1384">
                  <c:v>1.1923360000000001</c:v>
                </c:pt>
                <c:pt idx="1385">
                  <c:v>1.1766350000000001</c:v>
                </c:pt>
                <c:pt idx="1386">
                  <c:v>1.1624270000000001</c:v>
                </c:pt>
                <c:pt idx="1387">
                  <c:v>1.149878</c:v>
                </c:pt>
                <c:pt idx="1388">
                  <c:v>1.1391450000000001</c:v>
                </c:pt>
                <c:pt idx="1389">
                  <c:v>1.1303650000000001</c:v>
                </c:pt>
                <c:pt idx="1390">
                  <c:v>1.123664</c:v>
                </c:pt>
                <c:pt idx="1391">
                  <c:v>1.119143</c:v>
                </c:pt>
                <c:pt idx="1392">
                  <c:v>1.1168880000000001</c:v>
                </c:pt>
                <c:pt idx="1393">
                  <c:v>1.116959</c:v>
                </c:pt>
                <c:pt idx="1394">
                  <c:v>1.1193930000000001</c:v>
                </c:pt>
                <c:pt idx="1395">
                  <c:v>1.1242030000000001</c:v>
                </c:pt>
                <c:pt idx="1396">
                  <c:v>1.1313740000000001</c:v>
                </c:pt>
                <c:pt idx="1397">
                  <c:v>1.1408670000000001</c:v>
                </c:pt>
                <c:pt idx="1398">
                  <c:v>1.1526190000000001</c:v>
                </c:pt>
                <c:pt idx="1399">
                  <c:v>1.166542</c:v>
                </c:pt>
                <c:pt idx="1400">
                  <c:v>1.1825270000000001</c:v>
                </c:pt>
                <c:pt idx="1401">
                  <c:v>1.200445</c:v>
                </c:pt>
                <c:pt idx="1402">
                  <c:v>1.2201519999999999</c:v>
                </c:pt>
                <c:pt idx="1403">
                  <c:v>1.2414879999999999</c:v>
                </c:pt>
                <c:pt idx="1404">
                  <c:v>1.264281</c:v>
                </c:pt>
                <c:pt idx="1405">
                  <c:v>1.288349</c:v>
                </c:pt>
                <c:pt idx="1406">
                  <c:v>1.3135049999999999</c:v>
                </c:pt>
                <c:pt idx="1407">
                  <c:v>1.3395550000000001</c:v>
                </c:pt>
                <c:pt idx="1408">
                  <c:v>1.366303</c:v>
                </c:pt>
                <c:pt idx="1409">
                  <c:v>1.393551</c:v>
                </c:pt>
                <c:pt idx="1410">
                  <c:v>1.4211</c:v>
                </c:pt>
                <c:pt idx="1411">
                  <c:v>1.4487460000000001</c:v>
                </c:pt>
                <c:pt idx="1412">
                  <c:v>1.476289</c:v>
                </c:pt>
                <c:pt idx="1413">
                  <c:v>1.503531</c:v>
                </c:pt>
                <c:pt idx="1414">
                  <c:v>1.530276</c:v>
                </c:pt>
                <c:pt idx="1415">
                  <c:v>1.556332</c:v>
                </c:pt>
                <c:pt idx="1416">
                  <c:v>1.581507</c:v>
                </c:pt>
                <c:pt idx="1417">
                  <c:v>1.6056170000000001</c:v>
                </c:pt>
                <c:pt idx="1418">
                  <c:v>1.6284829999999999</c:v>
                </c:pt>
                <c:pt idx="1419">
                  <c:v>1.6499360000000001</c:v>
                </c:pt>
                <c:pt idx="1420">
                  <c:v>1.6698189999999999</c:v>
                </c:pt>
                <c:pt idx="1421">
                  <c:v>1.6879869999999999</c:v>
                </c:pt>
                <c:pt idx="1422">
                  <c:v>1.7043060000000001</c:v>
                </c:pt>
                <c:pt idx="1423">
                  <c:v>1.7186630000000001</c:v>
                </c:pt>
                <c:pt idx="1424">
                  <c:v>1.7309619999999999</c:v>
                </c:pt>
                <c:pt idx="1425">
                  <c:v>1.7411319999999999</c:v>
                </c:pt>
                <c:pt idx="1426">
                  <c:v>1.7491239999999999</c:v>
                </c:pt>
                <c:pt idx="1427">
                  <c:v>1.7549129999999999</c:v>
                </c:pt>
                <c:pt idx="1428">
                  <c:v>1.7585010000000001</c:v>
                </c:pt>
                <c:pt idx="1429">
                  <c:v>1.7599149999999999</c:v>
                </c:pt>
                <c:pt idx="1430">
                  <c:v>1.7592049999999999</c:v>
                </c:pt>
                <c:pt idx="1431">
                  <c:v>1.756448</c:v>
                </c:pt>
                <c:pt idx="1432">
                  <c:v>1.751738</c:v>
                </c:pt>
                <c:pt idx="1433">
                  <c:v>1.7451950000000001</c:v>
                </c:pt>
                <c:pt idx="1434">
                  <c:v>1.736955</c:v>
                </c:pt>
                <c:pt idx="1435">
                  <c:v>1.727169</c:v>
                </c:pt>
                <c:pt idx="1436">
                  <c:v>1.716005</c:v>
                </c:pt>
                <c:pt idx="1437">
                  <c:v>1.703635</c:v>
                </c:pt>
                <c:pt idx="1438">
                  <c:v>1.6902440000000001</c:v>
                </c:pt>
                <c:pt idx="1439">
                  <c:v>1.676024</c:v>
                </c:pt>
                <c:pt idx="1440">
                  <c:v>1.66117</c:v>
                </c:pt>
                <c:pt idx="1441">
                  <c:v>1.6458870000000001</c:v>
                </c:pt>
                <c:pt idx="1442">
                  <c:v>1.630377</c:v>
                </c:pt>
                <c:pt idx="1443">
                  <c:v>1.6148450000000001</c:v>
                </c:pt>
                <c:pt idx="1444">
                  <c:v>1.599496</c:v>
                </c:pt>
                <c:pt idx="1445">
                  <c:v>1.5845340000000001</c:v>
                </c:pt>
                <c:pt idx="1446">
                  <c:v>1.5701620000000001</c:v>
                </c:pt>
                <c:pt idx="1447">
                  <c:v>1.556584</c:v>
                </c:pt>
                <c:pt idx="1448">
                  <c:v>1.543992</c:v>
                </c:pt>
                <c:pt idx="1449">
                  <c:v>1.532575</c:v>
                </c:pt>
                <c:pt idx="1450">
                  <c:v>1.52251</c:v>
                </c:pt>
                <c:pt idx="1451">
                  <c:v>1.5139629999999999</c:v>
                </c:pt>
                <c:pt idx="1452">
                  <c:v>1.5070870000000001</c:v>
                </c:pt>
                <c:pt idx="1453">
                  <c:v>1.5020169999999999</c:v>
                </c:pt>
                <c:pt idx="1454">
                  <c:v>1.4988699999999999</c:v>
                </c:pt>
                <c:pt idx="1455">
                  <c:v>1.4977389999999999</c:v>
                </c:pt>
                <c:pt idx="1456">
                  <c:v>1.4986930000000001</c:v>
                </c:pt>
                <c:pt idx="1457">
                  <c:v>1.5017750000000001</c:v>
                </c:pt>
                <c:pt idx="1458">
                  <c:v>1.5070049999999999</c:v>
                </c:pt>
                <c:pt idx="1459">
                  <c:v>1.5143770000000001</c:v>
                </c:pt>
                <c:pt idx="1460">
                  <c:v>1.5238560000000001</c:v>
                </c:pt>
                <c:pt idx="1461">
                  <c:v>1.5353859999999999</c:v>
                </c:pt>
                <c:pt idx="1462">
                  <c:v>1.548888</c:v>
                </c:pt>
                <c:pt idx="1463">
                  <c:v>1.5642590000000001</c:v>
                </c:pt>
                <c:pt idx="1464">
                  <c:v>1.581378</c:v>
                </c:pt>
                <c:pt idx="1465">
                  <c:v>1.600106</c:v>
                </c:pt>
                <c:pt idx="1466">
                  <c:v>1.62029</c:v>
                </c:pt>
                <c:pt idx="1467">
                  <c:v>1.641767</c:v>
                </c:pt>
                <c:pt idx="1468">
                  <c:v>1.664366</c:v>
                </c:pt>
                <c:pt idx="1469">
                  <c:v>1.687908</c:v>
                </c:pt>
                <c:pt idx="1470">
                  <c:v>1.712208</c:v>
                </c:pt>
                <c:pt idx="1471">
                  <c:v>1.737077</c:v>
                </c:pt>
                <c:pt idx="1472">
                  <c:v>1.76233</c:v>
                </c:pt>
                <c:pt idx="1473">
                  <c:v>1.7877769999999999</c:v>
                </c:pt>
                <c:pt idx="1474">
                  <c:v>1.8132330000000001</c:v>
                </c:pt>
                <c:pt idx="1475">
                  <c:v>1.838511</c:v>
                </c:pt>
                <c:pt idx="1476">
                  <c:v>1.8634269999999999</c:v>
                </c:pt>
                <c:pt idx="1477">
                  <c:v>1.8878010000000001</c:v>
                </c:pt>
                <c:pt idx="1478">
                  <c:v>1.911454</c:v>
                </c:pt>
                <c:pt idx="1479">
                  <c:v>1.934218</c:v>
                </c:pt>
                <c:pt idx="1480">
                  <c:v>1.955929</c:v>
                </c:pt>
                <c:pt idx="1481">
                  <c:v>1.9764360000000001</c:v>
                </c:pt>
                <c:pt idx="1482">
                  <c:v>1.995592</c:v>
                </c:pt>
                <c:pt idx="1483">
                  <c:v>2.0132690000000002</c:v>
                </c:pt>
                <c:pt idx="1484">
                  <c:v>2.0293510000000001</c:v>
                </c:pt>
                <c:pt idx="1485">
                  <c:v>2.0437439999999998</c:v>
                </c:pt>
                <c:pt idx="1486">
                  <c:v>2.0563699999999998</c:v>
                </c:pt>
                <c:pt idx="1487">
                  <c:v>2.0671740000000001</c:v>
                </c:pt>
                <c:pt idx="1488">
                  <c:v>2.07612</c:v>
                </c:pt>
                <c:pt idx="1489">
                  <c:v>2.0831979999999999</c:v>
                </c:pt>
                <c:pt idx="1490">
                  <c:v>2.0884179999999999</c:v>
                </c:pt>
                <c:pt idx="1491">
                  <c:v>2.0918139999999998</c:v>
                </c:pt>
                <c:pt idx="1492">
                  <c:v>2.093442</c:v>
                </c:pt>
                <c:pt idx="1493">
                  <c:v>2.0933769999999998</c:v>
                </c:pt>
                <c:pt idx="1494">
                  <c:v>2.0917150000000002</c:v>
                </c:pt>
                <c:pt idx="1495">
                  <c:v>2.088568</c:v>
                </c:pt>
                <c:pt idx="1496">
                  <c:v>2.08406</c:v>
                </c:pt>
                <c:pt idx="1497">
                  <c:v>2.078328</c:v>
                </c:pt>
                <c:pt idx="1498">
                  <c:v>2.0715159999999999</c:v>
                </c:pt>
                <c:pt idx="1499">
                  <c:v>2.0637789999999998</c:v>
                </c:pt>
                <c:pt idx="1500">
                  <c:v>2.055275</c:v>
                </c:pt>
                <c:pt idx="1501">
                  <c:v>2.0461680000000002</c:v>
                </c:pt>
                <c:pt idx="1502">
                  <c:v>2.036619</c:v>
                </c:pt>
                <c:pt idx="1503">
                  <c:v>2.0267940000000002</c:v>
                </c:pt>
                <c:pt idx="1504">
                  <c:v>2.0168539999999999</c:v>
                </c:pt>
                <c:pt idx="1505">
                  <c:v>2.0069659999999998</c:v>
                </c:pt>
                <c:pt idx="1506">
                  <c:v>1.9972939999999999</c:v>
                </c:pt>
                <c:pt idx="1507">
                  <c:v>1.988003</c:v>
                </c:pt>
                <c:pt idx="1508">
                  <c:v>1.979255</c:v>
                </c:pt>
                <c:pt idx="1509">
                  <c:v>1.971209</c:v>
                </c:pt>
                <c:pt idx="1510">
                  <c:v>1.9640200000000001</c:v>
                </c:pt>
                <c:pt idx="1511">
                  <c:v>1.9578409999999999</c:v>
                </c:pt>
                <c:pt idx="1512">
                  <c:v>1.9528190000000001</c:v>
                </c:pt>
                <c:pt idx="1513">
                  <c:v>1.9490940000000001</c:v>
                </c:pt>
                <c:pt idx="1514">
                  <c:v>1.9467950000000001</c:v>
                </c:pt>
                <c:pt idx="1515">
                  <c:v>1.9460379999999999</c:v>
                </c:pt>
                <c:pt idx="1516">
                  <c:v>1.9469259999999999</c:v>
                </c:pt>
                <c:pt idx="1517">
                  <c:v>1.949543</c:v>
                </c:pt>
                <c:pt idx="1518">
                  <c:v>1.9539550000000001</c:v>
                </c:pt>
                <c:pt idx="1519">
                  <c:v>1.9602090000000001</c:v>
                </c:pt>
                <c:pt idx="1520">
                  <c:v>1.9683280000000001</c:v>
                </c:pt>
                <c:pt idx="1521">
                  <c:v>1.978313</c:v>
                </c:pt>
                <c:pt idx="1522">
                  <c:v>1.9901409999999999</c:v>
                </c:pt>
                <c:pt idx="1523">
                  <c:v>2.0037699999999998</c:v>
                </c:pt>
                <c:pt idx="1524">
                  <c:v>2.0191340000000002</c:v>
                </c:pt>
                <c:pt idx="1525">
                  <c:v>2.036149</c:v>
                </c:pt>
                <c:pt idx="1526">
                  <c:v>2.0547119999999999</c:v>
                </c:pt>
                <c:pt idx="1527">
                  <c:v>2.0747089999999999</c:v>
                </c:pt>
                <c:pt idx="1528">
                  <c:v>2.0960079999999999</c:v>
                </c:pt>
                <c:pt idx="1529">
                  <c:v>2.118471</c:v>
                </c:pt>
                <c:pt idx="1530">
                  <c:v>2.1419459999999999</c:v>
                </c:pt>
                <c:pt idx="1531">
                  <c:v>2.166274</c:v>
                </c:pt>
                <c:pt idx="1532">
                  <c:v>2.1912940000000001</c:v>
                </c:pt>
                <c:pt idx="1533">
                  <c:v>2.2168389999999998</c:v>
                </c:pt>
                <c:pt idx="1534">
                  <c:v>2.242737</c:v>
                </c:pt>
                <c:pt idx="1535">
                  <c:v>2.2688169999999999</c:v>
                </c:pt>
                <c:pt idx="1536">
                  <c:v>2.294902</c:v>
                </c:pt>
                <c:pt idx="1537">
                  <c:v>2.3208150000000001</c:v>
                </c:pt>
                <c:pt idx="1538">
                  <c:v>2.3463799999999999</c:v>
                </c:pt>
                <c:pt idx="1539">
                  <c:v>2.3714200000000001</c:v>
                </c:pt>
                <c:pt idx="1540">
                  <c:v>2.3957609999999998</c:v>
                </c:pt>
                <c:pt idx="1541">
                  <c:v>2.4192330000000002</c:v>
                </c:pt>
                <c:pt idx="1542">
                  <c:v>2.4416669999999998</c:v>
                </c:pt>
                <c:pt idx="1543">
                  <c:v>2.4628990000000002</c:v>
                </c:pt>
                <c:pt idx="1544">
                  <c:v>2.4827780000000002</c:v>
                </c:pt>
                <c:pt idx="1545">
                  <c:v>2.5011589999999999</c:v>
                </c:pt>
                <c:pt idx="1546">
                  <c:v>2.5179130000000001</c:v>
                </c:pt>
                <c:pt idx="1547">
                  <c:v>2.5329259999999998</c:v>
                </c:pt>
                <c:pt idx="1548">
                  <c:v>2.5461</c:v>
                </c:pt>
                <c:pt idx="1549">
                  <c:v>2.5573570000000001</c:v>
                </c:pt>
                <c:pt idx="1550">
                  <c:v>2.5666419999999999</c:v>
                </c:pt>
                <c:pt idx="1551">
                  <c:v>2.573922</c:v>
                </c:pt>
                <c:pt idx="1552">
                  <c:v>2.579186</c:v>
                </c:pt>
                <c:pt idx="1553">
                  <c:v>2.5824479999999999</c:v>
                </c:pt>
                <c:pt idx="1554">
                  <c:v>2.583742</c:v>
                </c:pt>
                <c:pt idx="1555">
                  <c:v>2.5831270000000002</c:v>
                </c:pt>
                <c:pt idx="1556">
                  <c:v>2.5806770000000001</c:v>
                </c:pt>
                <c:pt idx="1557">
                  <c:v>2.5764870000000002</c:v>
                </c:pt>
                <c:pt idx="1558">
                  <c:v>2.5706669999999998</c:v>
                </c:pt>
                <c:pt idx="1559">
                  <c:v>2.5633379999999999</c:v>
                </c:pt>
                <c:pt idx="1560">
                  <c:v>2.554637</c:v>
                </c:pt>
                <c:pt idx="1561">
                  <c:v>2.544705</c:v>
                </c:pt>
                <c:pt idx="1562">
                  <c:v>2.533693</c:v>
                </c:pt>
                <c:pt idx="1563">
                  <c:v>2.5217540000000001</c:v>
                </c:pt>
                <c:pt idx="1564">
                  <c:v>2.5090439999999998</c:v>
                </c:pt>
                <c:pt idx="1565">
                  <c:v>2.4957250000000002</c:v>
                </c:pt>
                <c:pt idx="1566">
                  <c:v>2.4819580000000001</c:v>
                </c:pt>
                <c:pt idx="1567">
                  <c:v>2.467905</c:v>
                </c:pt>
                <c:pt idx="1568">
                  <c:v>2.4537309999999999</c:v>
                </c:pt>
                <c:pt idx="1569">
                  <c:v>2.4395950000000002</c:v>
                </c:pt>
                <c:pt idx="1570">
                  <c:v>2.4256600000000001</c:v>
                </c:pt>
                <c:pt idx="1571">
                  <c:v>2.4120879999999998</c:v>
                </c:pt>
                <c:pt idx="1572">
                  <c:v>2.3990399999999998</c:v>
                </c:pt>
                <c:pt idx="1573">
                  <c:v>2.3866779999999999</c:v>
                </c:pt>
                <c:pt idx="1574">
                  <c:v>2.3751600000000002</c:v>
                </c:pt>
                <c:pt idx="1575">
                  <c:v>2.3646400000000001</c:v>
                </c:pt>
                <c:pt idx="1576">
                  <c:v>2.35527</c:v>
                </c:pt>
                <c:pt idx="1577">
                  <c:v>2.347191</c:v>
                </c:pt>
                <c:pt idx="1578">
                  <c:v>2.3405390000000001</c:v>
                </c:pt>
                <c:pt idx="1579">
                  <c:v>2.3354400000000002</c:v>
                </c:pt>
                <c:pt idx="1580">
                  <c:v>2.3320050000000001</c:v>
                </c:pt>
                <c:pt idx="1581">
                  <c:v>2.3303280000000002</c:v>
                </c:pt>
                <c:pt idx="1582">
                  <c:v>2.3304860000000001</c:v>
                </c:pt>
                <c:pt idx="1583">
                  <c:v>2.332535</c:v>
                </c:pt>
                <c:pt idx="1584">
                  <c:v>2.3365100000000001</c:v>
                </c:pt>
                <c:pt idx="1585">
                  <c:v>2.3424200000000002</c:v>
                </c:pt>
                <c:pt idx="1586">
                  <c:v>2.3502529999999999</c:v>
                </c:pt>
                <c:pt idx="1587">
                  <c:v>2.3599700000000001</c:v>
                </c:pt>
                <c:pt idx="1588">
                  <c:v>2.3715090000000001</c:v>
                </c:pt>
                <c:pt idx="1589">
                  <c:v>2.3847849999999999</c:v>
                </c:pt>
                <c:pt idx="1590">
                  <c:v>2.3996909999999998</c:v>
                </c:pt>
                <c:pt idx="1591">
                  <c:v>2.4160970000000002</c:v>
                </c:pt>
                <c:pt idx="1592">
                  <c:v>2.4338609999999998</c:v>
                </c:pt>
                <c:pt idx="1593">
                  <c:v>2.4528240000000001</c:v>
                </c:pt>
                <c:pt idx="1594">
                  <c:v>2.4728150000000002</c:v>
                </c:pt>
                <c:pt idx="1595">
                  <c:v>2.4936539999999998</c:v>
                </c:pt>
                <c:pt idx="1596">
                  <c:v>2.5151539999999999</c:v>
                </c:pt>
                <c:pt idx="1597">
                  <c:v>2.5371199999999998</c:v>
                </c:pt>
                <c:pt idx="1598">
                  <c:v>2.5593539999999999</c:v>
                </c:pt>
                <c:pt idx="1599">
                  <c:v>2.5816569999999999</c:v>
                </c:pt>
                <c:pt idx="1600">
                  <c:v>2.6038269999999999</c:v>
                </c:pt>
                <c:pt idx="1601">
                  <c:v>2.625664</c:v>
                </c:pt>
                <c:pt idx="1602">
                  <c:v>2.6469680000000002</c:v>
                </c:pt>
                <c:pt idx="1603">
                  <c:v>2.6675409999999999</c:v>
                </c:pt>
                <c:pt idx="1604">
                  <c:v>2.6871900000000002</c:v>
                </c:pt>
                <c:pt idx="1605">
                  <c:v>2.7057289999999998</c:v>
                </c:pt>
                <c:pt idx="1606">
                  <c:v>2.7229779999999999</c:v>
                </c:pt>
                <c:pt idx="1607">
                  <c:v>2.738766</c:v>
                </c:pt>
                <c:pt idx="1608">
                  <c:v>2.7529349999999999</c:v>
                </c:pt>
                <c:pt idx="1609">
                  <c:v>2.765339</c:v>
                </c:pt>
                <c:pt idx="1610">
                  <c:v>2.7758479999999999</c:v>
                </c:pt>
                <c:pt idx="1611">
                  <c:v>2.7843520000000002</c:v>
                </c:pt>
                <c:pt idx="1612">
                  <c:v>2.7907609999999998</c:v>
                </c:pt>
                <c:pt idx="1613">
                  <c:v>2.7950059999999999</c:v>
                </c:pt>
                <c:pt idx="1614">
                  <c:v>2.7970449999999998</c:v>
                </c:pt>
                <c:pt idx="1615">
                  <c:v>2.796856</c:v>
                </c:pt>
                <c:pt idx="1616">
                  <c:v>2.7944460000000002</c:v>
                </c:pt>
                <c:pt idx="1617">
                  <c:v>2.789847</c:v>
                </c:pt>
                <c:pt idx="1618">
                  <c:v>2.7831139999999999</c:v>
                </c:pt>
                <c:pt idx="1619">
                  <c:v>2.77433</c:v>
                </c:pt>
                <c:pt idx="1620">
                  <c:v>2.7635960000000002</c:v>
                </c:pt>
                <c:pt idx="1621">
                  <c:v>2.751036</c:v>
                </c:pt>
                <c:pt idx="1622">
                  <c:v>2.7367910000000002</c:v>
                </c:pt>
                <c:pt idx="1623">
                  <c:v>2.7210169999999998</c:v>
                </c:pt>
                <c:pt idx="1624">
                  <c:v>2.703884</c:v>
                </c:pt>
                <c:pt idx="1625">
                  <c:v>2.6855709999999999</c:v>
                </c:pt>
                <c:pt idx="1626">
                  <c:v>2.6662669999999999</c:v>
                </c:pt>
                <c:pt idx="1627">
                  <c:v>2.6461679999999999</c:v>
                </c:pt>
                <c:pt idx="1628">
                  <c:v>2.6254710000000001</c:v>
                </c:pt>
                <c:pt idx="1629">
                  <c:v>2.6043769999999999</c:v>
                </c:pt>
                <c:pt idx="1630">
                  <c:v>2.5830890000000002</c:v>
                </c:pt>
                <c:pt idx="1631">
                  <c:v>2.5618110000000001</c:v>
                </c:pt>
                <c:pt idx="1632">
                  <c:v>2.5407449999999998</c:v>
                </c:pt>
                <c:pt idx="1633">
                  <c:v>2.5200909999999999</c:v>
                </c:pt>
                <c:pt idx="1634">
                  <c:v>2.5000469999999999</c:v>
                </c:pt>
                <c:pt idx="1635">
                  <c:v>2.4808020000000002</c:v>
                </c:pt>
                <c:pt idx="1636">
                  <c:v>2.462542</c:v>
                </c:pt>
                <c:pt idx="1637">
                  <c:v>2.445443</c:v>
                </c:pt>
                <c:pt idx="1638">
                  <c:v>2.4296720000000001</c:v>
                </c:pt>
                <c:pt idx="1639">
                  <c:v>2.4153820000000001</c:v>
                </c:pt>
                <c:pt idx="1640">
                  <c:v>2.4027129999999999</c:v>
                </c:pt>
                <c:pt idx="1641">
                  <c:v>2.3917860000000002</c:v>
                </c:pt>
                <c:pt idx="1642">
                  <c:v>2.3827020000000001</c:v>
                </c:pt>
                <c:pt idx="1643">
                  <c:v>2.3755419999999998</c:v>
                </c:pt>
                <c:pt idx="1644">
                  <c:v>2.3703620000000001</c:v>
                </c:pt>
                <c:pt idx="1645">
                  <c:v>2.3671989999999998</c:v>
                </c:pt>
                <c:pt idx="1646">
                  <c:v>2.3660600000000001</c:v>
                </c:pt>
                <c:pt idx="1647">
                  <c:v>2.3669319999999998</c:v>
                </c:pt>
                <c:pt idx="1648">
                  <c:v>2.3697750000000002</c:v>
                </c:pt>
                <c:pt idx="1649">
                  <c:v>2.3745270000000001</c:v>
                </c:pt>
                <c:pt idx="1650">
                  <c:v>2.3811059999999999</c:v>
                </c:pt>
                <c:pt idx="1651">
                  <c:v>2.3894090000000001</c:v>
                </c:pt>
                <c:pt idx="1652">
                  <c:v>2.3993159999999998</c:v>
                </c:pt>
                <c:pt idx="1653">
                  <c:v>2.410695</c:v>
                </c:pt>
                <c:pt idx="1654">
                  <c:v>2.4234</c:v>
                </c:pt>
                <c:pt idx="1655">
                  <c:v>2.4372760000000002</c:v>
                </c:pt>
                <c:pt idx="1656">
                  <c:v>2.452162</c:v>
                </c:pt>
                <c:pt idx="1657">
                  <c:v>2.4678900000000001</c:v>
                </c:pt>
                <c:pt idx="1658">
                  <c:v>2.4842870000000001</c:v>
                </c:pt>
                <c:pt idx="1659">
                  <c:v>2.5011830000000002</c:v>
                </c:pt>
                <c:pt idx="1660">
                  <c:v>2.5184030000000002</c:v>
                </c:pt>
                <c:pt idx="1661">
                  <c:v>2.5357729999999998</c:v>
                </c:pt>
                <c:pt idx="1662">
                  <c:v>2.5531199999999998</c:v>
                </c:pt>
                <c:pt idx="1663">
                  <c:v>2.570268</c:v>
                </c:pt>
                <c:pt idx="1664">
                  <c:v>2.5870419999999998</c:v>
                </c:pt>
                <c:pt idx="1665">
                  <c:v>2.6032670000000002</c:v>
                </c:pt>
                <c:pt idx="1666">
                  <c:v>2.6187710000000002</c:v>
                </c:pt>
                <c:pt idx="1667">
                  <c:v>2.6333829999999998</c:v>
                </c:pt>
                <c:pt idx="1668">
                  <c:v>2.6469330000000002</c:v>
                </c:pt>
                <c:pt idx="1669">
                  <c:v>2.659259</c:v>
                </c:pt>
                <c:pt idx="1670">
                  <c:v>2.6702020000000002</c:v>
                </c:pt>
                <c:pt idx="1671">
                  <c:v>2.6796129999999998</c:v>
                </c:pt>
                <c:pt idx="1672">
                  <c:v>2.687354</c:v>
                </c:pt>
                <c:pt idx="1673">
                  <c:v>2.6933029999999998</c:v>
                </c:pt>
                <c:pt idx="1674">
                  <c:v>2.6973509999999998</c:v>
                </c:pt>
                <c:pt idx="1675">
                  <c:v>2.6994099999999999</c:v>
                </c:pt>
                <c:pt idx="1676">
                  <c:v>2.6994129999999998</c:v>
                </c:pt>
                <c:pt idx="1677">
                  <c:v>2.697314</c:v>
                </c:pt>
                <c:pt idx="1678">
                  <c:v>2.6930930000000002</c:v>
                </c:pt>
                <c:pt idx="1679">
                  <c:v>2.6867529999999999</c:v>
                </c:pt>
                <c:pt idx="1680">
                  <c:v>2.678321</c:v>
                </c:pt>
                <c:pt idx="1681">
                  <c:v>2.6678510000000002</c:v>
                </c:pt>
                <c:pt idx="1682">
                  <c:v>2.6554180000000001</c:v>
                </c:pt>
                <c:pt idx="1683">
                  <c:v>2.6411190000000002</c:v>
                </c:pt>
                <c:pt idx="1684">
                  <c:v>2.6250719999999998</c:v>
                </c:pt>
                <c:pt idx="1685">
                  <c:v>2.6074099999999998</c:v>
                </c:pt>
                <c:pt idx="1686">
                  <c:v>2.5882830000000001</c:v>
                </c:pt>
                <c:pt idx="1687">
                  <c:v>2.5678529999999999</c:v>
                </c:pt>
                <c:pt idx="1688">
                  <c:v>2.5462929999999999</c:v>
                </c:pt>
                <c:pt idx="1689">
                  <c:v>2.5237829999999999</c:v>
                </c:pt>
                <c:pt idx="1690">
                  <c:v>2.5005099999999998</c:v>
                </c:pt>
                <c:pt idx="1691">
                  <c:v>2.476667</c:v>
                </c:pt>
                <c:pt idx="1692">
                  <c:v>2.4524499999999998</c:v>
                </c:pt>
                <c:pt idx="1693">
                  <c:v>2.428058</c:v>
                </c:pt>
                <c:pt idx="1694">
                  <c:v>2.4036919999999999</c:v>
                </c:pt>
                <c:pt idx="1695">
                  <c:v>2.3795510000000002</c:v>
                </c:pt>
                <c:pt idx="1696">
                  <c:v>2.3558370000000002</c:v>
                </c:pt>
                <c:pt idx="1697">
                  <c:v>2.3327490000000002</c:v>
                </c:pt>
                <c:pt idx="1698">
                  <c:v>2.3104819999999999</c:v>
                </c:pt>
                <c:pt idx="1699">
                  <c:v>2.289228</c:v>
                </c:pt>
                <c:pt idx="1700">
                  <c:v>2.2691720000000002</c:v>
                </c:pt>
                <c:pt idx="1701">
                  <c:v>2.250489</c:v>
                </c:pt>
                <c:pt idx="1702">
                  <c:v>2.2333419999999999</c:v>
                </c:pt>
                <c:pt idx="1703">
                  <c:v>2.2178840000000002</c:v>
                </c:pt>
                <c:pt idx="1704">
                  <c:v>2.2042480000000002</c:v>
                </c:pt>
                <c:pt idx="1705">
                  <c:v>2.1925490000000001</c:v>
                </c:pt>
                <c:pt idx="1706">
                  <c:v>2.182884</c:v>
                </c:pt>
                <c:pt idx="1707">
                  <c:v>2.1753230000000001</c:v>
                </c:pt>
                <c:pt idx="1708">
                  <c:v>2.1699139999999999</c:v>
                </c:pt>
                <c:pt idx="1709">
                  <c:v>2.1666810000000001</c:v>
                </c:pt>
                <c:pt idx="1710">
                  <c:v>2.1656209999999998</c:v>
                </c:pt>
                <c:pt idx="1711">
                  <c:v>2.1667079999999999</c:v>
                </c:pt>
                <c:pt idx="1712">
                  <c:v>2.1698900000000001</c:v>
                </c:pt>
                <c:pt idx="1713">
                  <c:v>2.1750929999999999</c:v>
                </c:pt>
                <c:pt idx="1714">
                  <c:v>2.182223</c:v>
                </c:pt>
                <c:pt idx="1715">
                  <c:v>2.1911670000000001</c:v>
                </c:pt>
                <c:pt idx="1716">
                  <c:v>2.2017929999999999</c:v>
                </c:pt>
                <c:pt idx="1717">
                  <c:v>2.2139570000000002</c:v>
                </c:pt>
                <c:pt idx="1718">
                  <c:v>2.2275</c:v>
                </c:pt>
                <c:pt idx="1719">
                  <c:v>2.2422569999999999</c:v>
                </c:pt>
                <c:pt idx="1720">
                  <c:v>2.2580499999999999</c:v>
                </c:pt>
                <c:pt idx="1721">
                  <c:v>2.2746979999999999</c:v>
                </c:pt>
                <c:pt idx="1722">
                  <c:v>2.2920150000000001</c:v>
                </c:pt>
                <c:pt idx="1723">
                  <c:v>2.3098109999999998</c:v>
                </c:pt>
                <c:pt idx="1724">
                  <c:v>2.3278970000000001</c:v>
                </c:pt>
                <c:pt idx="1725">
                  <c:v>2.346082</c:v>
                </c:pt>
                <c:pt idx="1726">
                  <c:v>2.3641770000000002</c:v>
                </c:pt>
                <c:pt idx="1727">
                  <c:v>2.381993</c:v>
                </c:pt>
                <c:pt idx="1728">
                  <c:v>2.399349</c:v>
                </c:pt>
                <c:pt idx="1729">
                  <c:v>2.4160650000000001</c:v>
                </c:pt>
                <c:pt idx="1730">
                  <c:v>2.431969</c:v>
                </c:pt>
                <c:pt idx="1731">
                  <c:v>2.4468969999999999</c:v>
                </c:pt>
                <c:pt idx="1732">
                  <c:v>2.4606919999999999</c:v>
                </c:pt>
                <c:pt idx="1733">
                  <c:v>2.473211</c:v>
                </c:pt>
                <c:pt idx="1734">
                  <c:v>2.4843229999999998</c:v>
                </c:pt>
                <c:pt idx="1735">
                  <c:v>2.4939119999999999</c:v>
                </c:pt>
                <c:pt idx="1736">
                  <c:v>2.5018799999999999</c:v>
                </c:pt>
                <c:pt idx="1737">
                  <c:v>2.5081470000000001</c:v>
                </c:pt>
                <c:pt idx="1738">
                  <c:v>2.5126529999999998</c:v>
                </c:pt>
                <c:pt idx="1739">
                  <c:v>2.515358</c:v>
                </c:pt>
                <c:pt idx="1740">
                  <c:v>2.5162450000000001</c:v>
                </c:pt>
                <c:pt idx="1741">
                  <c:v>2.51532</c:v>
                </c:pt>
                <c:pt idx="1742">
                  <c:v>2.512607</c:v>
                </c:pt>
                <c:pt idx="1743">
                  <c:v>2.5081560000000001</c:v>
                </c:pt>
                <c:pt idx="1744">
                  <c:v>2.5020340000000001</c:v>
                </c:pt>
                <c:pt idx="1745">
                  <c:v>2.494326</c:v>
                </c:pt>
                <c:pt idx="1746">
                  <c:v>2.4851350000000001</c:v>
                </c:pt>
                <c:pt idx="1747">
                  <c:v>2.4745780000000002</c:v>
                </c:pt>
                <c:pt idx="1748">
                  <c:v>2.4627870000000001</c:v>
                </c:pt>
                <c:pt idx="1749">
                  <c:v>2.4499019999999998</c:v>
                </c:pt>
                <c:pt idx="1750">
                  <c:v>2.4360740000000001</c:v>
                </c:pt>
                <c:pt idx="1751">
                  <c:v>2.4214600000000002</c:v>
                </c:pt>
                <c:pt idx="1752">
                  <c:v>2.4062220000000001</c:v>
                </c:pt>
                <c:pt idx="1753">
                  <c:v>2.3905240000000001</c:v>
                </c:pt>
                <c:pt idx="1754">
                  <c:v>2.3745349999999998</c:v>
                </c:pt>
                <c:pt idx="1755">
                  <c:v>2.358422</c:v>
                </c:pt>
                <c:pt idx="1756">
                  <c:v>2.3423569999999998</c:v>
                </c:pt>
                <c:pt idx="1757">
                  <c:v>2.3265090000000002</c:v>
                </c:pt>
                <c:pt idx="1758">
                  <c:v>2.311048</c:v>
                </c:pt>
                <c:pt idx="1759">
                  <c:v>2.2961390000000002</c:v>
                </c:pt>
                <c:pt idx="1760">
                  <c:v>2.2819500000000001</c:v>
                </c:pt>
                <c:pt idx="1761">
                  <c:v>2.268643</c:v>
                </c:pt>
                <c:pt idx="1762">
                  <c:v>2.2563749999999998</c:v>
                </c:pt>
                <c:pt idx="1763">
                  <c:v>2.245301</c:v>
                </c:pt>
                <c:pt idx="1764">
                  <c:v>2.2355649999999998</c:v>
                </c:pt>
                <c:pt idx="1765">
                  <c:v>2.2273040000000002</c:v>
                </c:pt>
                <c:pt idx="1766">
                  <c:v>2.2206410000000001</c:v>
                </c:pt>
                <c:pt idx="1767">
                  <c:v>2.2156880000000001</c:v>
                </c:pt>
                <c:pt idx="1768">
                  <c:v>2.2125400000000002</c:v>
                </c:pt>
                <c:pt idx="1769">
                  <c:v>2.211274</c:v>
                </c:pt>
                <c:pt idx="1770">
                  <c:v>2.2119460000000002</c:v>
                </c:pt>
                <c:pt idx="1771">
                  <c:v>2.2145920000000001</c:v>
                </c:pt>
                <c:pt idx="1772">
                  <c:v>2.2192249999999998</c:v>
                </c:pt>
                <c:pt idx="1773">
                  <c:v>2.2258330000000002</c:v>
                </c:pt>
                <c:pt idx="1774">
                  <c:v>2.2343820000000001</c:v>
                </c:pt>
                <c:pt idx="1775">
                  <c:v>2.2448169999999998</c:v>
                </c:pt>
                <c:pt idx="1776">
                  <c:v>2.2570570000000001</c:v>
                </c:pt>
                <c:pt idx="1777">
                  <c:v>2.2710059999999999</c:v>
                </c:pt>
                <c:pt idx="1778">
                  <c:v>2.286546</c:v>
                </c:pt>
                <c:pt idx="1779">
                  <c:v>2.3035420000000002</c:v>
                </c:pt>
                <c:pt idx="1780">
                  <c:v>2.321847</c:v>
                </c:pt>
                <c:pt idx="1781">
                  <c:v>2.3412989999999998</c:v>
                </c:pt>
                <c:pt idx="1782">
                  <c:v>2.3617319999999999</c:v>
                </c:pt>
                <c:pt idx="1783">
                  <c:v>2.3829690000000001</c:v>
                </c:pt>
                <c:pt idx="1784">
                  <c:v>2.40483</c:v>
                </c:pt>
                <c:pt idx="1785">
                  <c:v>2.427127</c:v>
                </c:pt>
                <c:pt idx="1786">
                  <c:v>2.4496690000000001</c:v>
                </c:pt>
                <c:pt idx="1787">
                  <c:v>2.4722659999999999</c:v>
                </c:pt>
                <c:pt idx="1788">
                  <c:v>2.494726</c:v>
                </c:pt>
                <c:pt idx="1789">
                  <c:v>2.5168539999999999</c:v>
                </c:pt>
                <c:pt idx="1790">
                  <c:v>2.5384579999999999</c:v>
                </c:pt>
                <c:pt idx="1791">
                  <c:v>2.559345</c:v>
                </c:pt>
                <c:pt idx="1792">
                  <c:v>2.5793240000000002</c:v>
                </c:pt>
                <c:pt idx="1793">
                  <c:v>2.5982099999999999</c:v>
                </c:pt>
                <c:pt idx="1794">
                  <c:v>2.6158239999999999</c:v>
                </c:pt>
                <c:pt idx="1795">
                  <c:v>2.6319949999999999</c:v>
                </c:pt>
                <c:pt idx="1796">
                  <c:v>2.64656</c:v>
                </c:pt>
                <c:pt idx="1797">
                  <c:v>2.6593689999999999</c:v>
                </c:pt>
                <c:pt idx="1798">
                  <c:v>2.6702889999999999</c:v>
                </c:pt>
                <c:pt idx="1799">
                  <c:v>2.6792029999999998</c:v>
                </c:pt>
                <c:pt idx="1800">
                  <c:v>2.686013</c:v>
                </c:pt>
                <c:pt idx="1801">
                  <c:v>2.690645</c:v>
                </c:pt>
                <c:pt idx="1802">
                  <c:v>2.6930480000000001</c:v>
                </c:pt>
                <c:pt idx="1803">
                  <c:v>2.6931959999999999</c:v>
                </c:pt>
                <c:pt idx="1804">
                  <c:v>2.6910880000000001</c:v>
                </c:pt>
                <c:pt idx="1805">
                  <c:v>2.68675</c:v>
                </c:pt>
                <c:pt idx="1806">
                  <c:v>2.680231</c:v>
                </c:pt>
                <c:pt idx="1807">
                  <c:v>2.6716060000000001</c:v>
                </c:pt>
                <c:pt idx="1808">
                  <c:v>2.660971</c:v>
                </c:pt>
                <c:pt idx="1809">
                  <c:v>2.6484429999999999</c:v>
                </c:pt>
                <c:pt idx="1810">
                  <c:v>2.6341570000000001</c:v>
                </c:pt>
                <c:pt idx="1811">
                  <c:v>2.6182629999999998</c:v>
                </c:pt>
                <c:pt idx="1812">
                  <c:v>2.600924</c:v>
                </c:pt>
                <c:pt idx="1813">
                  <c:v>2.5823149999999999</c:v>
                </c:pt>
                <c:pt idx="1814">
                  <c:v>2.5626150000000001</c:v>
                </c:pt>
                <c:pt idx="1815">
                  <c:v>2.5420150000000001</c:v>
                </c:pt>
                <c:pt idx="1816">
                  <c:v>2.5207069999999998</c:v>
                </c:pt>
                <c:pt idx="1817">
                  <c:v>2.4988869999999999</c:v>
                </c:pt>
                <c:pt idx="1818">
                  <c:v>2.4767540000000001</c:v>
                </c:pt>
                <c:pt idx="1819">
                  <c:v>2.454507</c:v>
                </c:pt>
                <c:pt idx="1820">
                  <c:v>2.4323459999999999</c:v>
                </c:pt>
                <c:pt idx="1821">
                  <c:v>2.4104700000000001</c:v>
                </c:pt>
                <c:pt idx="1822">
                  <c:v>2.389078</c:v>
                </c:pt>
                <c:pt idx="1823">
                  <c:v>2.368363</c:v>
                </c:pt>
                <c:pt idx="1824">
                  <c:v>2.3485179999999999</c:v>
                </c:pt>
                <c:pt idx="1825">
                  <c:v>2.329726</c:v>
                </c:pt>
                <c:pt idx="1826">
                  <c:v>2.3121649999999998</c:v>
                </c:pt>
                <c:pt idx="1827">
                  <c:v>2.2960039999999999</c:v>
                </c:pt>
                <c:pt idx="1828">
                  <c:v>2.281399</c:v>
                </c:pt>
                <c:pt idx="1829">
                  <c:v>2.2684920000000002</c:v>
                </c:pt>
                <c:pt idx="1830">
                  <c:v>2.2574079999999999</c:v>
                </c:pt>
                <c:pt idx="1831">
                  <c:v>2.2482549999999999</c:v>
                </c:pt>
                <c:pt idx="1832">
                  <c:v>2.241117</c:v>
                </c:pt>
                <c:pt idx="1833">
                  <c:v>2.2360579999999999</c:v>
                </c:pt>
                <c:pt idx="1834">
                  <c:v>2.2331150000000002</c:v>
                </c:pt>
                <c:pt idx="1835">
                  <c:v>2.2323029999999999</c:v>
                </c:pt>
                <c:pt idx="1836">
                  <c:v>2.233609</c:v>
                </c:pt>
                <c:pt idx="1837">
                  <c:v>2.236996</c:v>
                </c:pt>
                <c:pt idx="1838">
                  <c:v>2.2424040000000001</c:v>
                </c:pt>
                <c:pt idx="1839">
                  <c:v>2.2497470000000002</c:v>
                </c:pt>
                <c:pt idx="1840">
                  <c:v>2.258921</c:v>
                </c:pt>
                <c:pt idx="1841">
                  <c:v>2.2698</c:v>
                </c:pt>
                <c:pt idx="1842">
                  <c:v>2.2822439999999999</c:v>
                </c:pt>
                <c:pt idx="1843">
                  <c:v>2.2960989999999999</c:v>
                </c:pt>
                <c:pt idx="1844">
                  <c:v>2.3111989999999998</c:v>
                </c:pt>
                <c:pt idx="1845">
                  <c:v>2.3273700000000002</c:v>
                </c:pt>
                <c:pt idx="1846">
                  <c:v>2.3444310000000002</c:v>
                </c:pt>
                <c:pt idx="1847">
                  <c:v>2.362196</c:v>
                </c:pt>
                <c:pt idx="1848">
                  <c:v>2.380477</c:v>
                </c:pt>
                <c:pt idx="1849">
                  <c:v>2.3990809999999998</c:v>
                </c:pt>
                <c:pt idx="1850">
                  <c:v>2.417818</c:v>
                </c:pt>
                <c:pt idx="1851">
                  <c:v>2.4364949999999999</c:v>
                </c:pt>
                <c:pt idx="1852">
                  <c:v>2.4549219999999998</c:v>
                </c:pt>
                <c:pt idx="1853">
                  <c:v>2.4729079999999999</c:v>
                </c:pt>
                <c:pt idx="1854">
                  <c:v>2.4902660000000001</c:v>
                </c:pt>
                <c:pt idx="1855">
                  <c:v>2.5068109999999999</c:v>
                </c:pt>
                <c:pt idx="1856">
                  <c:v>2.5223599999999999</c:v>
                </c:pt>
                <c:pt idx="1857">
                  <c:v>2.53674</c:v>
                </c:pt>
                <c:pt idx="1858">
                  <c:v>2.549785</c:v>
                </c:pt>
                <c:pt idx="1859">
                  <c:v>2.5613380000000001</c:v>
                </c:pt>
                <c:pt idx="1860">
                  <c:v>2.571259</c:v>
                </c:pt>
                <c:pt idx="1861">
                  <c:v>2.5794199999999998</c:v>
                </c:pt>
                <c:pt idx="1862">
                  <c:v>2.5857139999999998</c:v>
                </c:pt>
                <c:pt idx="1863">
                  <c:v>2.590055</c:v>
                </c:pt>
                <c:pt idx="1864">
                  <c:v>2.5923790000000002</c:v>
                </c:pt>
                <c:pt idx="1865">
                  <c:v>2.5926459999999998</c:v>
                </c:pt>
                <c:pt idx="1866">
                  <c:v>2.590843</c:v>
                </c:pt>
                <c:pt idx="1867">
                  <c:v>2.5869800000000001</c:v>
                </c:pt>
                <c:pt idx="1868">
                  <c:v>2.5810909999999998</c:v>
                </c:pt>
                <c:pt idx="1869">
                  <c:v>2.5732370000000002</c:v>
                </c:pt>
                <c:pt idx="1870">
                  <c:v>2.5634980000000001</c:v>
                </c:pt>
                <c:pt idx="1871">
                  <c:v>2.5519780000000001</c:v>
                </c:pt>
                <c:pt idx="1872">
                  <c:v>2.5387960000000001</c:v>
                </c:pt>
                <c:pt idx="1873">
                  <c:v>2.524089</c:v>
                </c:pt>
                <c:pt idx="1874">
                  <c:v>2.508006</c:v>
                </c:pt>
                <c:pt idx="1875">
                  <c:v>2.4907050000000002</c:v>
                </c:pt>
                <c:pt idx="1876">
                  <c:v>2.472353</c:v>
                </c:pt>
                <c:pt idx="1877">
                  <c:v>2.4531230000000002</c:v>
                </c:pt>
                <c:pt idx="1878">
                  <c:v>2.4331909999999999</c:v>
                </c:pt>
                <c:pt idx="1879">
                  <c:v>2.4127360000000002</c:v>
                </c:pt>
                <c:pt idx="1880">
                  <c:v>2.39194</c:v>
                </c:pt>
                <c:pt idx="1881">
                  <c:v>2.3709820000000001</c:v>
                </c:pt>
                <c:pt idx="1882">
                  <c:v>2.350041</c:v>
                </c:pt>
                <c:pt idx="1883">
                  <c:v>2.329297</c:v>
                </c:pt>
                <c:pt idx="1884">
                  <c:v>2.3089270000000002</c:v>
                </c:pt>
                <c:pt idx="1885">
                  <c:v>2.2891059999999999</c:v>
                </c:pt>
                <c:pt idx="1886">
                  <c:v>2.2700070000000001</c:v>
                </c:pt>
                <c:pt idx="1887">
                  <c:v>2.2517960000000001</c:v>
                </c:pt>
                <c:pt idx="1888">
                  <c:v>2.2346349999999999</c:v>
                </c:pt>
                <c:pt idx="1889">
                  <c:v>2.2186750000000002</c:v>
                </c:pt>
                <c:pt idx="1890">
                  <c:v>2.204062</c:v>
                </c:pt>
                <c:pt idx="1891">
                  <c:v>2.1909260000000002</c:v>
                </c:pt>
                <c:pt idx="1892">
                  <c:v>2.1793849999999999</c:v>
                </c:pt>
                <c:pt idx="1893">
                  <c:v>2.1695380000000002</c:v>
                </c:pt>
                <c:pt idx="1894">
                  <c:v>2.1614650000000002</c:v>
                </c:pt>
                <c:pt idx="1895">
                  <c:v>2.1552280000000001</c:v>
                </c:pt>
                <c:pt idx="1896">
                  <c:v>2.1508639999999999</c:v>
                </c:pt>
                <c:pt idx="1897">
                  <c:v>2.1483910000000002</c:v>
                </c:pt>
                <c:pt idx="1898">
                  <c:v>2.1478039999999998</c:v>
                </c:pt>
                <c:pt idx="1899">
                  <c:v>2.149073</c:v>
                </c:pt>
                <c:pt idx="1900">
                  <c:v>2.1521520000000001</c:v>
                </c:pt>
                <c:pt idx="1901">
                  <c:v>2.156971</c:v>
                </c:pt>
                <c:pt idx="1902">
                  <c:v>2.1634449999999998</c:v>
                </c:pt>
                <c:pt idx="1903">
                  <c:v>2.1714720000000001</c:v>
                </c:pt>
                <c:pt idx="1904">
                  <c:v>2.180936</c:v>
                </c:pt>
                <c:pt idx="1905">
                  <c:v>2.1917110000000002</c:v>
                </c:pt>
                <c:pt idx="1906">
                  <c:v>2.2036570000000002</c:v>
                </c:pt>
                <c:pt idx="1907">
                  <c:v>2.2166299999999999</c:v>
                </c:pt>
                <c:pt idx="1908">
                  <c:v>2.2304759999999999</c:v>
                </c:pt>
                <c:pt idx="1909">
                  <c:v>2.2450380000000001</c:v>
                </c:pt>
                <c:pt idx="1910">
                  <c:v>2.2601520000000002</c:v>
                </c:pt>
                <c:pt idx="1911">
                  <c:v>2.2756539999999998</c:v>
                </c:pt>
                <c:pt idx="1912">
                  <c:v>2.2913760000000001</c:v>
                </c:pt>
                <c:pt idx="1913">
                  <c:v>2.3071470000000001</c:v>
                </c:pt>
                <c:pt idx="1914">
                  <c:v>2.3227959999999999</c:v>
                </c:pt>
                <c:pt idx="1915">
                  <c:v>2.3381500000000002</c:v>
                </c:pt>
                <c:pt idx="1916">
                  <c:v>2.3530340000000001</c:v>
                </c:pt>
                <c:pt idx="1917">
                  <c:v>2.3672770000000001</c:v>
                </c:pt>
                <c:pt idx="1918">
                  <c:v>2.380709</c:v>
                </c:pt>
                <c:pt idx="1919">
                  <c:v>2.3931619999999998</c:v>
                </c:pt>
                <c:pt idx="1920">
                  <c:v>2.404471</c:v>
                </c:pt>
                <c:pt idx="1921">
                  <c:v>2.4144809999999999</c:v>
                </c:pt>
                <c:pt idx="1922">
                  <c:v>2.423041</c:v>
                </c:pt>
                <c:pt idx="1923">
                  <c:v>2.4300139999999999</c:v>
                </c:pt>
                <c:pt idx="1924">
                  <c:v>2.4352770000000001</c:v>
                </c:pt>
                <c:pt idx="1925">
                  <c:v>2.4387189999999999</c:v>
                </c:pt>
                <c:pt idx="1926">
                  <c:v>2.4402499999999998</c:v>
                </c:pt>
                <c:pt idx="1927">
                  <c:v>2.4397980000000001</c:v>
                </c:pt>
                <c:pt idx="1928">
                  <c:v>2.4373140000000002</c:v>
                </c:pt>
                <c:pt idx="1929">
                  <c:v>2.4327700000000001</c:v>
                </c:pt>
                <c:pt idx="1930">
                  <c:v>2.426164</c:v>
                </c:pt>
                <c:pt idx="1931">
                  <c:v>2.417516</c:v>
                </c:pt>
                <c:pt idx="1932">
                  <c:v>2.4068689999999999</c:v>
                </c:pt>
                <c:pt idx="1933">
                  <c:v>2.3942909999999999</c:v>
                </c:pt>
                <c:pt idx="1934">
                  <c:v>2.3798689999999998</c:v>
                </c:pt>
                <c:pt idx="1935">
                  <c:v>2.3637100000000002</c:v>
                </c:pt>
                <c:pt idx="1936">
                  <c:v>2.3459400000000001</c:v>
                </c:pt>
                <c:pt idx="1937">
                  <c:v>2.3266979999999999</c:v>
                </c:pt>
                <c:pt idx="1938">
                  <c:v>2.3061400000000001</c:v>
                </c:pt>
                <c:pt idx="1939">
                  <c:v>2.2844319999999998</c:v>
                </c:pt>
                <c:pt idx="1940">
                  <c:v>2.261746</c:v>
                </c:pt>
                <c:pt idx="1941">
                  <c:v>2.2382650000000002</c:v>
                </c:pt>
                <c:pt idx="1942">
                  <c:v>2.2141760000000001</c:v>
                </c:pt>
                <c:pt idx="1943">
                  <c:v>2.1896689999999999</c:v>
                </c:pt>
                <c:pt idx="1944">
                  <c:v>2.1649379999999998</c:v>
                </c:pt>
                <c:pt idx="1945">
                  <c:v>2.1401789999999998</c:v>
                </c:pt>
                <c:pt idx="1946">
                  <c:v>2.1155879999999998</c:v>
                </c:pt>
                <c:pt idx="1947">
                  <c:v>2.0913599999999999</c:v>
                </c:pt>
                <c:pt idx="1948">
                  <c:v>2.0676860000000001</c:v>
                </c:pt>
                <c:pt idx="1949">
                  <c:v>2.0447579999999999</c:v>
                </c:pt>
                <c:pt idx="1950">
                  <c:v>2.0227599999999999</c:v>
                </c:pt>
                <c:pt idx="1951">
                  <c:v>2.0018720000000001</c:v>
                </c:pt>
                <c:pt idx="1952">
                  <c:v>1.9822630000000001</c:v>
                </c:pt>
                <c:pt idx="1953">
                  <c:v>1.9640930000000001</c:v>
                </c:pt>
                <c:pt idx="1954">
                  <c:v>1.9475100000000001</c:v>
                </c:pt>
                <c:pt idx="1955">
                  <c:v>1.932644</c:v>
                </c:pt>
                <c:pt idx="1956">
                  <c:v>1.919611</c:v>
                </c:pt>
                <c:pt idx="1957">
                  <c:v>1.9085019999999999</c:v>
                </c:pt>
                <c:pt idx="1958">
                  <c:v>1.8993910000000001</c:v>
                </c:pt>
                <c:pt idx="1959">
                  <c:v>1.892325</c:v>
                </c:pt>
                <c:pt idx="1960">
                  <c:v>1.887327</c:v>
                </c:pt>
                <c:pt idx="1961">
                  <c:v>1.884396</c:v>
                </c:pt>
                <c:pt idx="1962">
                  <c:v>1.883505</c:v>
                </c:pt>
                <c:pt idx="1963">
                  <c:v>1.8846020000000001</c:v>
                </c:pt>
                <c:pt idx="1964">
                  <c:v>1.887613</c:v>
                </c:pt>
                <c:pt idx="1965">
                  <c:v>1.8924430000000001</c:v>
                </c:pt>
                <c:pt idx="1966">
                  <c:v>1.898976</c:v>
                </c:pt>
                <c:pt idx="1967">
                  <c:v>1.9070819999999999</c:v>
                </c:pt>
                <c:pt idx="1968">
                  <c:v>1.916615</c:v>
                </c:pt>
                <c:pt idx="1969">
                  <c:v>1.927419</c:v>
                </c:pt>
                <c:pt idx="1970">
                  <c:v>1.93933</c:v>
                </c:pt>
                <c:pt idx="1971">
                  <c:v>1.9521790000000001</c:v>
                </c:pt>
                <c:pt idx="1972">
                  <c:v>1.9657910000000001</c:v>
                </c:pt>
                <c:pt idx="1973">
                  <c:v>1.9799899999999999</c:v>
                </c:pt>
                <c:pt idx="1974">
                  <c:v>1.9945980000000001</c:v>
                </c:pt>
                <c:pt idx="1975">
                  <c:v>2.0094349999999999</c:v>
                </c:pt>
                <c:pt idx="1976">
                  <c:v>2.024324</c:v>
                </c:pt>
                <c:pt idx="1977">
                  <c:v>2.039088</c:v>
                </c:pt>
                <c:pt idx="1978">
                  <c:v>2.0535519999999998</c:v>
                </c:pt>
                <c:pt idx="1979">
                  <c:v>2.0675439999999998</c:v>
                </c:pt>
                <c:pt idx="1980">
                  <c:v>2.0808949999999999</c:v>
                </c:pt>
                <c:pt idx="1981">
                  <c:v>2.0934370000000002</c:v>
                </c:pt>
                <c:pt idx="1982">
                  <c:v>2.1050140000000002</c:v>
                </c:pt>
                <c:pt idx="1983">
                  <c:v>2.1154709999999999</c:v>
                </c:pt>
                <c:pt idx="1984">
                  <c:v>2.1246670000000001</c:v>
                </c:pt>
                <c:pt idx="1985">
                  <c:v>2.1324700000000001</c:v>
                </c:pt>
                <c:pt idx="1986">
                  <c:v>2.1387610000000001</c:v>
                </c:pt>
                <c:pt idx="1987">
                  <c:v>2.1434329999999999</c:v>
                </c:pt>
                <c:pt idx="1988">
                  <c:v>2.1464020000000001</c:v>
                </c:pt>
                <c:pt idx="1989">
                  <c:v>2.147599</c:v>
                </c:pt>
                <c:pt idx="1990">
                  <c:v>2.146976</c:v>
                </c:pt>
                <c:pt idx="1991">
                  <c:v>2.1445059999999998</c:v>
                </c:pt>
                <c:pt idx="1992">
                  <c:v>2.1401859999999999</c:v>
                </c:pt>
                <c:pt idx="1993">
                  <c:v>2.1340330000000001</c:v>
                </c:pt>
                <c:pt idx="1994">
                  <c:v>2.1260849999999998</c:v>
                </c:pt>
                <c:pt idx="1995">
                  <c:v>2.1164049999999999</c:v>
                </c:pt>
                <c:pt idx="1996">
                  <c:v>2.10507</c:v>
                </c:pt>
                <c:pt idx="1997">
                  <c:v>2.0921780000000001</c:v>
                </c:pt>
                <c:pt idx="1998">
                  <c:v>2.0778430000000001</c:v>
                </c:pt>
                <c:pt idx="1999">
                  <c:v>2.0621909999999999</c:v>
                </c:pt>
                <c:pt idx="2000">
                  <c:v>2.045363</c:v>
                </c:pt>
                <c:pt idx="2001">
                  <c:v>2.0275059999999998</c:v>
                </c:pt>
                <c:pt idx="2002">
                  <c:v>2.008775</c:v>
                </c:pt>
                <c:pt idx="2003">
                  <c:v>1.989333</c:v>
                </c:pt>
                <c:pt idx="2004">
                  <c:v>1.969347</c:v>
                </c:pt>
                <c:pt idx="2005">
                  <c:v>1.9489879999999999</c:v>
                </c:pt>
                <c:pt idx="2006">
                  <c:v>1.928431</c:v>
                </c:pt>
                <c:pt idx="2007">
                  <c:v>1.9078539999999999</c:v>
                </c:pt>
                <c:pt idx="2008">
                  <c:v>1.8874359999999999</c:v>
                </c:pt>
                <c:pt idx="2009">
                  <c:v>1.867356</c:v>
                </c:pt>
                <c:pt idx="2010">
                  <c:v>1.8477969999999999</c:v>
                </c:pt>
                <c:pt idx="2011">
                  <c:v>1.8289409999999999</c:v>
                </c:pt>
                <c:pt idx="2012">
                  <c:v>1.8109690000000001</c:v>
                </c:pt>
                <c:pt idx="2013">
                  <c:v>1.79406</c:v>
                </c:pt>
                <c:pt idx="2014">
                  <c:v>1.778386</c:v>
                </c:pt>
                <c:pt idx="2015">
                  <c:v>1.7641180000000001</c:v>
                </c:pt>
                <c:pt idx="2016">
                  <c:v>1.7514160000000001</c:v>
                </c:pt>
                <c:pt idx="2017">
                  <c:v>1.7404299999999999</c:v>
                </c:pt>
                <c:pt idx="2018">
                  <c:v>1.731298</c:v>
                </c:pt>
                <c:pt idx="2019">
                  <c:v>1.7241409999999999</c:v>
                </c:pt>
                <c:pt idx="2020">
                  <c:v>1.719061</c:v>
                </c:pt>
                <c:pt idx="2021">
                  <c:v>1.71614</c:v>
                </c:pt>
                <c:pt idx="2022">
                  <c:v>1.715435</c:v>
                </c:pt>
                <c:pt idx="2023">
                  <c:v>1.7169810000000001</c:v>
                </c:pt>
                <c:pt idx="2024">
                  <c:v>1.720785</c:v>
                </c:pt>
                <c:pt idx="2025">
                  <c:v>1.7268289999999999</c:v>
                </c:pt>
                <c:pt idx="2026">
                  <c:v>1.735066</c:v>
                </c:pt>
                <c:pt idx="2027">
                  <c:v>1.7454259999999999</c:v>
                </c:pt>
                <c:pt idx="2028">
                  <c:v>1.7578119999999999</c:v>
                </c:pt>
                <c:pt idx="2029">
                  <c:v>1.7721039999999999</c:v>
                </c:pt>
                <c:pt idx="2030">
                  <c:v>1.78816</c:v>
                </c:pt>
                <c:pt idx="2031">
                  <c:v>1.8058209999999999</c:v>
                </c:pt>
                <c:pt idx="2032">
                  <c:v>1.8249120000000001</c:v>
                </c:pt>
                <c:pt idx="2033">
                  <c:v>1.8452440000000001</c:v>
                </c:pt>
                <c:pt idx="2034">
                  <c:v>1.8666160000000001</c:v>
                </c:pt>
                <c:pt idx="2035">
                  <c:v>1.8888199999999999</c:v>
                </c:pt>
                <c:pt idx="2036">
                  <c:v>1.911643</c:v>
                </c:pt>
                <c:pt idx="2037">
                  <c:v>1.9348639999999999</c:v>
                </c:pt>
                <c:pt idx="2038">
                  <c:v>1.9582619999999999</c:v>
                </c:pt>
                <c:pt idx="2039">
                  <c:v>1.981614</c:v>
                </c:pt>
                <c:pt idx="2040">
                  <c:v>2.004696</c:v>
                </c:pt>
                <c:pt idx="2041">
                  <c:v>2.0272869999999998</c:v>
                </c:pt>
                <c:pt idx="2042">
                  <c:v>2.049166</c:v>
                </c:pt>
                <c:pt idx="2043">
                  <c:v>2.0701160000000001</c:v>
                </c:pt>
                <c:pt idx="2044">
                  <c:v>2.0899260000000002</c:v>
                </c:pt>
                <c:pt idx="2045">
                  <c:v>2.10839</c:v>
                </c:pt>
                <c:pt idx="2046">
                  <c:v>2.1253129999999998</c:v>
                </c:pt>
                <c:pt idx="2047">
                  <c:v>2.1405080000000001</c:v>
                </c:pt>
                <c:pt idx="2048">
                  <c:v>2.1538050000000002</c:v>
                </c:pt>
                <c:pt idx="2049">
                  <c:v>2.1650469999999999</c:v>
                </c:pt>
                <c:pt idx="2050">
                  <c:v>2.1740979999999999</c:v>
                </c:pt>
                <c:pt idx="2051">
                  <c:v>2.1808420000000002</c:v>
                </c:pt>
                <c:pt idx="2052">
                  <c:v>2.1851859999999999</c:v>
                </c:pt>
                <c:pt idx="2053">
                  <c:v>2.187065</c:v>
                </c:pt>
                <c:pt idx="2054">
                  <c:v>2.1864349999999999</c:v>
                </c:pt>
                <c:pt idx="2055">
                  <c:v>2.183284</c:v>
                </c:pt>
                <c:pt idx="2056">
                  <c:v>2.1776239999999998</c:v>
                </c:pt>
                <c:pt idx="2057">
                  <c:v>2.1694960000000001</c:v>
                </c:pt>
                <c:pt idx="2058">
                  <c:v>2.1589649999999998</c:v>
                </c:pt>
                <c:pt idx="2059">
                  <c:v>2.1461220000000001</c:v>
                </c:pt>
                <c:pt idx="2060">
                  <c:v>2.1310829999999998</c:v>
                </c:pt>
                <c:pt idx="2061">
                  <c:v>2.1139809999999999</c:v>
                </c:pt>
                <c:pt idx="2062">
                  <c:v>2.09497</c:v>
                </c:pt>
                <c:pt idx="2063">
                  <c:v>2.0742189999999998</c:v>
                </c:pt>
                <c:pt idx="2064">
                  <c:v>2.0519090000000002</c:v>
                </c:pt>
                <c:pt idx="2065">
                  <c:v>2.028232</c:v>
                </c:pt>
                <c:pt idx="2066">
                  <c:v>2.0033910000000001</c:v>
                </c:pt>
                <c:pt idx="2067">
                  <c:v>1.9775940000000001</c:v>
                </c:pt>
                <c:pt idx="2068">
                  <c:v>1.951052</c:v>
                </c:pt>
                <c:pt idx="2069">
                  <c:v>1.9239809999999999</c:v>
                </c:pt>
                <c:pt idx="2070">
                  <c:v>1.8965989999999999</c:v>
                </c:pt>
                <c:pt idx="2071">
                  <c:v>1.8691230000000001</c:v>
                </c:pt>
                <c:pt idx="2072">
                  <c:v>1.841771</c:v>
                </c:pt>
                <c:pt idx="2073">
                  <c:v>1.8147580000000001</c:v>
                </c:pt>
                <c:pt idx="2074">
                  <c:v>1.7882979999999999</c:v>
                </c:pt>
                <c:pt idx="2075">
                  <c:v>1.762599</c:v>
                </c:pt>
                <c:pt idx="2076">
                  <c:v>1.737862</c:v>
                </c:pt>
                <c:pt idx="2077">
                  <c:v>1.7142790000000001</c:v>
                </c:pt>
                <c:pt idx="2078">
                  <c:v>1.692032</c:v>
                </c:pt>
                <c:pt idx="2079">
                  <c:v>1.671289</c:v>
                </c:pt>
                <c:pt idx="2080">
                  <c:v>1.6522030000000001</c:v>
                </c:pt>
                <c:pt idx="2081">
                  <c:v>1.6349070000000001</c:v>
                </c:pt>
                <c:pt idx="2082">
                  <c:v>1.6195109999999999</c:v>
                </c:pt>
                <c:pt idx="2083">
                  <c:v>1.6061049999999999</c:v>
                </c:pt>
                <c:pt idx="2084">
                  <c:v>1.5947530000000001</c:v>
                </c:pt>
                <c:pt idx="2085">
                  <c:v>1.5854919999999999</c:v>
                </c:pt>
                <c:pt idx="2086">
                  <c:v>1.5783339999999999</c:v>
                </c:pt>
                <c:pt idx="2087">
                  <c:v>1.5732619999999999</c:v>
                </c:pt>
                <c:pt idx="2088">
                  <c:v>1.570236</c:v>
                </c:pt>
                <c:pt idx="2089">
                  <c:v>1.5691900000000001</c:v>
                </c:pt>
                <c:pt idx="2090">
                  <c:v>1.5700350000000001</c:v>
                </c:pt>
                <c:pt idx="2091">
                  <c:v>1.5726599999999999</c:v>
                </c:pt>
                <c:pt idx="2092">
                  <c:v>1.576937</c:v>
                </c:pt>
                <c:pt idx="2093">
                  <c:v>1.582721</c:v>
                </c:pt>
                <c:pt idx="2094">
                  <c:v>1.5898540000000001</c:v>
                </c:pt>
                <c:pt idx="2095">
                  <c:v>1.5981650000000001</c:v>
                </c:pt>
                <c:pt idx="2096">
                  <c:v>1.607475</c:v>
                </c:pt>
                <c:pt idx="2097">
                  <c:v>1.617596</c:v>
                </c:pt>
                <c:pt idx="2098">
                  <c:v>1.628339</c:v>
                </c:pt>
                <c:pt idx="2099">
                  <c:v>1.639505</c:v>
                </c:pt>
                <c:pt idx="2100">
                  <c:v>1.650898</c:v>
                </c:pt>
                <c:pt idx="2101">
                  <c:v>1.662317</c:v>
                </c:pt>
                <c:pt idx="2102">
                  <c:v>1.6735580000000001</c:v>
                </c:pt>
                <c:pt idx="2103">
                  <c:v>1.684418</c:v>
                </c:pt>
                <c:pt idx="2104">
                  <c:v>1.694699</c:v>
                </c:pt>
                <c:pt idx="2105">
                  <c:v>1.704199</c:v>
                </c:pt>
                <c:pt idx="2106">
                  <c:v>1.7127239999999999</c:v>
                </c:pt>
                <c:pt idx="2107">
                  <c:v>1.720081</c:v>
                </c:pt>
                <c:pt idx="2108">
                  <c:v>1.7260850000000001</c:v>
                </c:pt>
                <c:pt idx="2109">
                  <c:v>1.730561</c:v>
                </c:pt>
                <c:pt idx="2110">
                  <c:v>1.7333430000000001</c:v>
                </c:pt>
                <c:pt idx="2111">
                  <c:v>1.7342820000000001</c:v>
                </c:pt>
                <c:pt idx="2112">
                  <c:v>1.7332430000000001</c:v>
                </c:pt>
                <c:pt idx="2113">
                  <c:v>1.730113</c:v>
                </c:pt>
                <c:pt idx="2114">
                  <c:v>1.7248019999999999</c:v>
                </c:pt>
                <c:pt idx="2115">
                  <c:v>1.7172419999999999</c:v>
                </c:pt>
                <c:pt idx="2116">
                  <c:v>1.7073940000000001</c:v>
                </c:pt>
                <c:pt idx="2117">
                  <c:v>1.695244</c:v>
                </c:pt>
                <c:pt idx="2118">
                  <c:v>1.6808069999999999</c:v>
                </c:pt>
                <c:pt idx="2119">
                  <c:v>1.6641250000000001</c:v>
                </c:pt>
                <c:pt idx="2120">
                  <c:v>1.6452629999999999</c:v>
                </c:pt>
                <c:pt idx="2121">
                  <c:v>1.624315</c:v>
                </c:pt>
                <c:pt idx="2122">
                  <c:v>1.601394</c:v>
                </c:pt>
                <c:pt idx="2123">
                  <c:v>1.5766340000000001</c:v>
                </c:pt>
                <c:pt idx="2124">
                  <c:v>1.5501860000000001</c:v>
                </c:pt>
                <c:pt idx="2125">
                  <c:v>1.522211</c:v>
                </c:pt>
                <c:pt idx="2126">
                  <c:v>1.4928859999999999</c:v>
                </c:pt>
                <c:pt idx="2127">
                  <c:v>1.462391</c:v>
                </c:pt>
                <c:pt idx="2128">
                  <c:v>1.4309160000000001</c:v>
                </c:pt>
                <c:pt idx="2129">
                  <c:v>1.3986499999999999</c:v>
                </c:pt>
                <c:pt idx="2130">
                  <c:v>1.3657870000000001</c:v>
                </c:pt>
                <c:pt idx="2131">
                  <c:v>1.332522</c:v>
                </c:pt>
                <c:pt idx="2132">
                  <c:v>1.2990459999999999</c:v>
                </c:pt>
                <c:pt idx="2133">
                  <c:v>1.2655540000000001</c:v>
                </c:pt>
                <c:pt idx="2134">
                  <c:v>1.232235</c:v>
                </c:pt>
                <c:pt idx="2135">
                  <c:v>1.1992780000000001</c:v>
                </c:pt>
                <c:pt idx="2136">
                  <c:v>1.1668670000000001</c:v>
                </c:pt>
                <c:pt idx="2137">
                  <c:v>1.1351819999999999</c:v>
                </c:pt>
                <c:pt idx="2138">
                  <c:v>1.1043989999999999</c:v>
                </c:pt>
                <c:pt idx="2139">
                  <c:v>1.0746869999999999</c:v>
                </c:pt>
                <c:pt idx="2140">
                  <c:v>1.046208</c:v>
                </c:pt>
                <c:pt idx="2141">
                  <c:v>1.0191129999999999</c:v>
                </c:pt>
                <c:pt idx="2142">
                  <c:v>0.99354350000000002</c:v>
                </c:pt>
                <c:pt idx="2143">
                  <c:v>0.96962539999999997</c:v>
                </c:pt>
                <c:pt idx="2144">
                  <c:v>0.94747009999999998</c:v>
                </c:pt>
                <c:pt idx="2145">
                  <c:v>0.92717079999999996</c:v>
                </c:pt>
                <c:pt idx="2146">
                  <c:v>0.90880099999999997</c:v>
                </c:pt>
                <c:pt idx="2147">
                  <c:v>0.8924126</c:v>
                </c:pt>
                <c:pt idx="2148">
                  <c:v>0.8780348</c:v>
                </c:pt>
                <c:pt idx="2149">
                  <c:v>0.86567289999999997</c:v>
                </c:pt>
                <c:pt idx="2150">
                  <c:v>0.85530859999999997</c:v>
                </c:pt>
                <c:pt idx="2151">
                  <c:v>0.84690030000000005</c:v>
                </c:pt>
                <c:pt idx="2152">
                  <c:v>0.84038409999999997</c:v>
                </c:pt>
                <c:pt idx="2153">
                  <c:v>0.83567469999999999</c:v>
                </c:pt>
                <c:pt idx="2154">
                  <c:v>0.83266810000000002</c:v>
                </c:pt>
                <c:pt idx="2155">
                  <c:v>0.83124240000000005</c:v>
                </c:pt>
                <c:pt idx="2156">
                  <c:v>0.83126180000000005</c:v>
                </c:pt>
                <c:pt idx="2157">
                  <c:v>0.83257780000000003</c:v>
                </c:pt>
                <c:pt idx="2158">
                  <c:v>0.835032</c:v>
                </c:pt>
                <c:pt idx="2159">
                  <c:v>0.83845820000000004</c:v>
                </c:pt>
                <c:pt idx="2160">
                  <c:v>0.84268540000000003</c:v>
                </c:pt>
                <c:pt idx="2161">
                  <c:v>0.84753909999999999</c:v>
                </c:pt>
                <c:pt idx="2162">
                  <c:v>0.85284219999999999</c:v>
                </c:pt>
                <c:pt idx="2163">
                  <c:v>0.85841730000000005</c:v>
                </c:pt>
                <c:pt idx="2164">
                  <c:v>0.86408720000000006</c:v>
                </c:pt>
                <c:pt idx="2165">
                  <c:v>0.86967640000000002</c:v>
                </c:pt>
                <c:pt idx="2166">
                  <c:v>0.87501059999999997</c:v>
                </c:pt>
                <c:pt idx="2167">
                  <c:v>0.8799186</c:v>
                </c:pt>
                <c:pt idx="2168">
                  <c:v>0.88423229999999997</c:v>
                </c:pt>
                <c:pt idx="2169">
                  <c:v>0.88778769999999996</c:v>
                </c:pt>
                <c:pt idx="2170">
                  <c:v>0.89042529999999998</c:v>
                </c:pt>
                <c:pt idx="2171">
                  <c:v>0.89199249999999997</c:v>
                </c:pt>
                <c:pt idx="2172">
                  <c:v>0.8923451</c:v>
                </c:pt>
                <c:pt idx="2173">
                  <c:v>0.89134849999999999</c:v>
                </c:pt>
                <c:pt idx="2174">
                  <c:v>0.88887959999999999</c:v>
                </c:pt>
                <c:pt idx="2175">
                  <c:v>0.88482830000000001</c:v>
                </c:pt>
                <c:pt idx="2176">
                  <c:v>0.87909959999999998</c:v>
                </c:pt>
                <c:pt idx="2177">
                  <c:v>0.87161560000000005</c:v>
                </c:pt>
                <c:pt idx="2178">
                  <c:v>0.862317</c:v>
                </c:pt>
                <c:pt idx="2179">
                  <c:v>0.85116409999999998</c:v>
                </c:pt>
                <c:pt idx="2180">
                  <c:v>0.83813800000000005</c:v>
                </c:pt>
                <c:pt idx="2181">
                  <c:v>0.82324090000000005</c:v>
                </c:pt>
                <c:pt idx="2182">
                  <c:v>0.8064964</c:v>
                </c:pt>
                <c:pt idx="2183">
                  <c:v>0.78794869999999995</c:v>
                </c:pt>
                <c:pt idx="2184">
                  <c:v>0.76766190000000001</c:v>
                </c:pt>
                <c:pt idx="2185">
                  <c:v>0.74571880000000001</c:v>
                </c:pt>
                <c:pt idx="2186">
                  <c:v>0.72221970000000002</c:v>
                </c:pt>
                <c:pt idx="2187">
                  <c:v>0.69728080000000003</c:v>
                </c:pt>
                <c:pt idx="2188">
                  <c:v>0.6710313</c:v>
                </c:pt>
                <c:pt idx="2189">
                  <c:v>0.64361190000000001</c:v>
                </c:pt>
                <c:pt idx="2190">
                  <c:v>0.61517189999999999</c:v>
                </c:pt>
                <c:pt idx="2191">
                  <c:v>0.5858679</c:v>
                </c:pt>
                <c:pt idx="2192">
                  <c:v>0.55586210000000003</c:v>
                </c:pt>
                <c:pt idx="2193">
                  <c:v>0.52532100000000004</c:v>
                </c:pt>
                <c:pt idx="2194">
                  <c:v>0.49441360000000001</c:v>
                </c:pt>
                <c:pt idx="2195">
                  <c:v>0.46331099999999997</c:v>
                </c:pt>
                <c:pt idx="2196">
                  <c:v>0.4321855</c:v>
                </c:pt>
                <c:pt idx="2197">
                  <c:v>0.40120980000000001</c:v>
                </c:pt>
                <c:pt idx="2198">
                  <c:v>0.37055670000000002</c:v>
                </c:pt>
                <c:pt idx="2199">
                  <c:v>0.3403987</c:v>
                </c:pt>
                <c:pt idx="2200">
                  <c:v>0.31090630000000002</c:v>
                </c:pt>
                <c:pt idx="2201">
                  <c:v>0.28224650000000001</c:v>
                </c:pt>
                <c:pt idx="2202">
                  <c:v>0.25458140000000001</c:v>
                </c:pt>
                <c:pt idx="2203">
                  <c:v>0.22806709999999999</c:v>
                </c:pt>
                <c:pt idx="2204">
                  <c:v>0.20285149999999999</c:v>
                </c:pt>
                <c:pt idx="2205">
                  <c:v>0.1790728</c:v>
                </c:pt>
                <c:pt idx="2206">
                  <c:v>0.15685769999999999</c:v>
                </c:pt>
                <c:pt idx="2207">
                  <c:v>0.13631860000000001</c:v>
                </c:pt>
                <c:pt idx="2208">
                  <c:v>0.1175509</c:v>
                </c:pt>
                <c:pt idx="2209">
                  <c:v>0.10063179999999999</c:v>
                </c:pt>
                <c:pt idx="2210">
                  <c:v>8.5619120000000007E-2</c:v>
                </c:pt>
                <c:pt idx="2211">
                  <c:v>7.2549760000000005E-2</c:v>
                </c:pt>
                <c:pt idx="2212">
                  <c:v>6.1439420000000002E-2</c:v>
                </c:pt>
                <c:pt idx="2213">
                  <c:v>5.2281960000000002E-2</c:v>
                </c:pt>
                <c:pt idx="2214">
                  <c:v>4.5049659999999998E-2</c:v>
                </c:pt>
                <c:pt idx="2215">
                  <c:v>3.9693770000000003E-2</c:v>
                </c:pt>
                <c:pt idx="2216">
                  <c:v>3.6145459999999997E-2</c:v>
                </c:pt>
                <c:pt idx="2217">
                  <c:v>3.4316949999999999E-2</c:v>
                </c:pt>
                <c:pt idx="2218">
                  <c:v>3.4102979999999998E-2</c:v>
                </c:pt>
                <c:pt idx="2219">
                  <c:v>3.538326E-2</c:v>
                </c:pt>
                <c:pt idx="2220">
                  <c:v>3.8025129999999997E-2</c:v>
                </c:pt>
                <c:pt idx="2221">
                  <c:v>4.1885459999999999E-2</c:v>
                </c:pt>
                <c:pt idx="2222">
                  <c:v>4.6811940000000003E-2</c:v>
                </c:pt>
                <c:pt idx="2223">
                  <c:v>5.2644139999999999E-2</c:v>
                </c:pt>
                <c:pt idx="2224">
                  <c:v>5.9214969999999999E-2</c:v>
                </c:pt>
                <c:pt idx="2225">
                  <c:v>6.6352720000000004E-2</c:v>
                </c:pt>
                <c:pt idx="2226">
                  <c:v>7.3882349999999999E-2</c:v>
                </c:pt>
                <c:pt idx="2227">
                  <c:v>8.1625950000000003E-2</c:v>
                </c:pt>
                <c:pt idx="2228">
                  <c:v>8.9403609999999994E-2</c:v>
                </c:pt>
                <c:pt idx="2229">
                  <c:v>9.7034250000000002E-2</c:v>
                </c:pt>
                <c:pt idx="2230">
                  <c:v>0.1043365</c:v>
                </c:pt>
                <c:pt idx="2231">
                  <c:v>0.1111306</c:v>
                </c:pt>
                <c:pt idx="2232">
                  <c:v>0.11723989999999999</c:v>
                </c:pt>
                <c:pt idx="2233">
                  <c:v>0.1224925</c:v>
                </c:pt>
                <c:pt idx="2234">
                  <c:v>0.12672269999999999</c:v>
                </c:pt>
                <c:pt idx="2235">
                  <c:v>0.1297721</c:v>
                </c:pt>
                <c:pt idx="2236">
                  <c:v>0.13149179999999999</c:v>
                </c:pt>
                <c:pt idx="2237">
                  <c:v>0.13174540000000001</c:v>
                </c:pt>
                <c:pt idx="2238">
                  <c:v>0.1304121</c:v>
                </c:pt>
                <c:pt idx="2239">
                  <c:v>0.12738849999999999</c:v>
                </c:pt>
                <c:pt idx="2240">
                  <c:v>0.1225902</c:v>
                </c:pt>
                <c:pt idx="2241">
                  <c:v>0.1159538</c:v>
                </c:pt>
                <c:pt idx="2242">
                  <c:v>0.10743809999999999</c:v>
                </c:pt>
                <c:pt idx="2243">
                  <c:v>9.7024940000000004E-2</c:v>
                </c:pt>
                <c:pt idx="2244">
                  <c:v>8.4720000000000004E-2</c:v>
                </c:pt>
                <c:pt idx="2245">
                  <c:v>7.0552169999999997E-2</c:v>
                </c:pt>
                <c:pt idx="2246">
                  <c:v>5.457323E-2</c:v>
                </c:pt>
                <c:pt idx="2247">
                  <c:v>3.6857050000000002E-2</c:v>
                </c:pt>
                <c:pt idx="2248">
                  <c:v>1.7498340000000001E-2</c:v>
                </c:pt>
                <c:pt idx="2249">
                  <c:v>-3.3897509999999999E-3</c:v>
                </c:pt>
                <c:pt idx="2250">
                  <c:v>-2.567788E-2</c:v>
                </c:pt>
                <c:pt idx="2251">
                  <c:v>-4.9222460000000003E-2</c:v>
                </c:pt>
                <c:pt idx="2252">
                  <c:v>-7.3867829999999995E-2</c:v>
                </c:pt>
                <c:pt idx="2253">
                  <c:v>-9.9448019999999998E-2</c:v>
                </c:pt>
                <c:pt idx="2254">
                  <c:v>-0.12578819999999999</c:v>
                </c:pt>
                <c:pt idx="2255">
                  <c:v>-0.1527068</c:v>
                </c:pt>
                <c:pt idx="2256">
                  <c:v>-0.18001790000000001</c:v>
                </c:pt>
                <c:pt idx="2257">
                  <c:v>-0.20753269999999999</c:v>
                </c:pt>
                <c:pt idx="2258">
                  <c:v>-0.23506060000000001</c:v>
                </c:pt>
                <c:pt idx="2259">
                  <c:v>-0.26240849999999999</c:v>
                </c:pt>
                <c:pt idx="2260">
                  <c:v>-0.28938190000000003</c:v>
                </c:pt>
                <c:pt idx="2261">
                  <c:v>-0.31578719999999999</c:v>
                </c:pt>
                <c:pt idx="2262">
                  <c:v>-0.34143230000000002</c:v>
                </c:pt>
                <c:pt idx="2263">
                  <c:v>-0.36612699999999998</c:v>
                </c:pt>
                <c:pt idx="2264">
                  <c:v>-0.38968449999999999</c:v>
                </c:pt>
                <c:pt idx="2265">
                  <c:v>-0.41192250000000002</c:v>
                </c:pt>
                <c:pt idx="2266">
                  <c:v>-0.43266480000000002</c:v>
                </c:pt>
                <c:pt idx="2267">
                  <c:v>-0.45174429999999999</c:v>
                </c:pt>
                <c:pt idx="2268">
                  <c:v>-0.46900649999999999</c:v>
                </c:pt>
                <c:pt idx="2269">
                  <c:v>-0.48431200000000002</c:v>
                </c:pt>
                <c:pt idx="2270">
                  <c:v>-0.49753839999999999</c:v>
                </c:pt>
                <c:pt idx="2271">
                  <c:v>-0.50858210000000004</c:v>
                </c:pt>
                <c:pt idx="2272">
                  <c:v>-0.51736110000000002</c:v>
                </c:pt>
                <c:pt idx="2273">
                  <c:v>-0.52381750000000005</c:v>
                </c:pt>
                <c:pt idx="2274">
                  <c:v>-0.52791920000000003</c:v>
                </c:pt>
                <c:pt idx="2275">
                  <c:v>-0.52966080000000004</c:v>
                </c:pt>
                <c:pt idx="2276">
                  <c:v>-0.52906379999999997</c:v>
                </c:pt>
                <c:pt idx="2277">
                  <c:v>-0.52617639999999999</c:v>
                </c:pt>
                <c:pt idx="2278">
                  <c:v>-0.52107270000000006</c:v>
                </c:pt>
                <c:pt idx="2279">
                  <c:v>-0.51385060000000005</c:v>
                </c:pt>
                <c:pt idx="2280">
                  <c:v>-0.50463049999999998</c:v>
                </c:pt>
                <c:pt idx="2281">
                  <c:v>-0.49355189999999999</c:v>
                </c:pt>
                <c:pt idx="2282">
                  <c:v>-0.48077209999999998</c:v>
                </c:pt>
                <c:pt idx="2283">
                  <c:v>-0.46646330000000003</c:v>
                </c:pt>
                <c:pt idx="2284">
                  <c:v>-0.45080979999999998</c:v>
                </c:pt>
                <c:pt idx="2285">
                  <c:v>-0.43400460000000002</c:v>
                </c:pt>
                <c:pt idx="2286">
                  <c:v>-0.41624610000000001</c:v>
                </c:pt>
                <c:pt idx="2287">
                  <c:v>-0.39773700000000001</c:v>
                </c:pt>
                <c:pt idx="2288">
                  <c:v>-0.3786832</c:v>
                </c:pt>
                <c:pt idx="2289">
                  <c:v>-0.35929230000000001</c:v>
                </c:pt>
                <c:pt idx="2290">
                  <c:v>-0.33977239999999997</c:v>
                </c:pt>
                <c:pt idx="2291">
                  <c:v>-0.32033080000000003</c:v>
                </c:pt>
                <c:pt idx="2292">
                  <c:v>-0.3011723</c:v>
                </c:pt>
                <c:pt idx="2293">
                  <c:v>-0.28249879999999999</c:v>
                </c:pt>
                <c:pt idx="2294">
                  <c:v>-0.26450899999999999</c:v>
                </c:pt>
                <c:pt idx="2295">
                  <c:v>-0.2473978</c:v>
                </c:pt>
                <c:pt idx="2296">
                  <c:v>-0.23135510000000001</c:v>
                </c:pt>
                <c:pt idx="2297">
                  <c:v>-0.2165627</c:v>
                </c:pt>
                <c:pt idx="2298">
                  <c:v>-0.20319190000000001</c:v>
                </c:pt>
                <c:pt idx="2299">
                  <c:v>-0.19140119999999999</c:v>
                </c:pt>
                <c:pt idx="2300">
                  <c:v>-0.18133440000000001</c:v>
                </c:pt>
                <c:pt idx="2301">
                  <c:v>-0.1731181</c:v>
                </c:pt>
                <c:pt idx="2302">
                  <c:v>-0.16686010000000001</c:v>
                </c:pt>
                <c:pt idx="2303">
                  <c:v>-0.16264609999999999</c:v>
                </c:pt>
                <c:pt idx="2304">
                  <c:v>-0.16053809999999999</c:v>
                </c:pt>
                <c:pt idx="2305">
                  <c:v>-0.1605731</c:v>
                </c:pt>
                <c:pt idx="2306">
                  <c:v>-0.16276209999999999</c:v>
                </c:pt>
                <c:pt idx="2307">
                  <c:v>-0.16709070000000001</c:v>
                </c:pt>
                <c:pt idx="2308">
                  <c:v>-0.17351910000000001</c:v>
                </c:pt>
                <c:pt idx="2309">
                  <c:v>-0.18198349999999999</c:v>
                </c:pt>
                <c:pt idx="2310">
                  <c:v>-0.19239829999999999</c:v>
                </c:pt>
                <c:pt idx="2311">
                  <c:v>-0.2046576</c:v>
                </c:pt>
                <c:pt idx="2312">
                  <c:v>-0.21863759999999999</c:v>
                </c:pt>
                <c:pt idx="2313">
                  <c:v>-0.23419889999999999</c:v>
                </c:pt>
                <c:pt idx="2314">
                  <c:v>-0.25118849999999998</c:v>
                </c:pt>
                <c:pt idx="2315">
                  <c:v>-0.26944430000000003</c:v>
                </c:pt>
                <c:pt idx="2316">
                  <c:v>-0.28879729999999998</c:v>
                </c:pt>
                <c:pt idx="2317">
                  <c:v>-0.30907380000000001</c:v>
                </c:pt>
                <c:pt idx="2318">
                  <c:v>-0.33009539999999998</c:v>
                </c:pt>
                <c:pt idx="2319">
                  <c:v>-0.35167949999999998</c:v>
                </c:pt>
                <c:pt idx="2320">
                  <c:v>-0.3736411</c:v>
                </c:pt>
                <c:pt idx="2321">
                  <c:v>-0.3957946</c:v>
                </c:pt>
                <c:pt idx="2322">
                  <c:v>-0.41795599999999999</c:v>
                </c:pt>
                <c:pt idx="2323">
                  <c:v>-0.43994230000000001</c:v>
                </c:pt>
                <c:pt idx="2324">
                  <c:v>-0.46157169999999997</c:v>
                </c:pt>
                <c:pt idx="2325">
                  <c:v>-0.48266500000000001</c:v>
                </c:pt>
                <c:pt idx="2326">
                  <c:v>-0.50304590000000005</c:v>
                </c:pt>
                <c:pt idx="2327">
                  <c:v>-0.52254350000000005</c:v>
                </c:pt>
                <c:pt idx="2328">
                  <c:v>-0.54099450000000004</c:v>
                </c:pt>
                <c:pt idx="2329">
                  <c:v>-0.55824459999999998</c:v>
                </c:pt>
                <c:pt idx="2330">
                  <c:v>-0.5741503</c:v>
                </c:pt>
                <c:pt idx="2331">
                  <c:v>-0.58857990000000004</c:v>
                </c:pt>
                <c:pt idx="2332">
                  <c:v>-0.60141639999999996</c:v>
                </c:pt>
                <c:pt idx="2333">
                  <c:v>-0.61256010000000005</c:v>
                </c:pt>
                <c:pt idx="2334">
                  <c:v>-0.62193180000000003</c:v>
                </c:pt>
                <c:pt idx="2335">
                  <c:v>-0.62947350000000002</c:v>
                </c:pt>
                <c:pt idx="2336">
                  <c:v>-0.63514930000000003</c:v>
                </c:pt>
                <c:pt idx="2337">
                  <c:v>-0.63894629999999997</c:v>
                </c:pt>
                <c:pt idx="2338">
                  <c:v>-0.64087439999999996</c:v>
                </c:pt>
                <c:pt idx="2339">
                  <c:v>-0.64096649999999999</c:v>
                </c:pt>
                <c:pt idx="2340">
                  <c:v>-0.63927730000000005</c:v>
                </c:pt>
                <c:pt idx="2341">
                  <c:v>-0.63588149999999999</c:v>
                </c:pt>
                <c:pt idx="2342">
                  <c:v>-0.63087260000000001</c:v>
                </c:pt>
                <c:pt idx="2343">
                  <c:v>-0.62436100000000005</c:v>
                </c:pt>
                <c:pt idx="2344">
                  <c:v>-0.61647229999999997</c:v>
                </c:pt>
                <c:pt idx="2345">
                  <c:v>-0.60734460000000001</c:v>
                </c:pt>
                <c:pt idx="2346">
                  <c:v>-0.59712509999999996</c:v>
                </c:pt>
                <c:pt idx="2347">
                  <c:v>-0.58596879999999996</c:v>
                </c:pt>
                <c:pt idx="2348">
                  <c:v>-0.57403720000000003</c:v>
                </c:pt>
                <c:pt idx="2349">
                  <c:v>-0.56149760000000004</c:v>
                </c:pt>
                <c:pt idx="2350">
                  <c:v>-0.54852140000000005</c:v>
                </c:pt>
                <c:pt idx="2351">
                  <c:v>-0.53528249999999999</c:v>
                </c:pt>
                <c:pt idx="2352">
                  <c:v>-0.52195639999999999</c:v>
                </c:pt>
                <c:pt idx="2353">
                  <c:v>-0.50871880000000003</c:v>
                </c:pt>
                <c:pt idx="2354">
                  <c:v>-0.49574639999999998</c:v>
                </c:pt>
                <c:pt idx="2355">
                  <c:v>-0.48321579999999997</c:v>
                </c:pt>
                <c:pt idx="2356">
                  <c:v>-0.47130240000000001</c:v>
                </c:pt>
                <c:pt idx="2357">
                  <c:v>-0.46017960000000002</c:v>
                </c:pt>
                <c:pt idx="2358">
                  <c:v>-0.45001639999999998</c:v>
                </c:pt>
                <c:pt idx="2359">
                  <c:v>-0.4409768</c:v>
                </c:pt>
                <c:pt idx="2360">
                  <c:v>-0.43321779999999999</c:v>
                </c:pt>
                <c:pt idx="2361">
                  <c:v>-0.42688890000000002</c:v>
                </c:pt>
                <c:pt idx="2362">
                  <c:v>-0.42212899999999998</c:v>
                </c:pt>
                <c:pt idx="2363">
                  <c:v>-0.41906369999999998</c:v>
                </c:pt>
                <c:pt idx="2364">
                  <c:v>-0.41780230000000002</c:v>
                </c:pt>
                <c:pt idx="2365">
                  <c:v>-0.41843669999999999</c:v>
                </c:pt>
                <c:pt idx="2366">
                  <c:v>-0.421039</c:v>
                </c:pt>
                <c:pt idx="2367">
                  <c:v>-0.42565999999999998</c:v>
                </c:pt>
                <c:pt idx="2368">
                  <c:v>-0.4323282</c:v>
                </c:pt>
                <c:pt idx="2369">
                  <c:v>-0.44104870000000002</c:v>
                </c:pt>
                <c:pt idx="2370">
                  <c:v>-0.45180290000000001</c:v>
                </c:pt>
                <c:pt idx="2371">
                  <c:v>-0.4645492</c:v>
                </c:pt>
                <c:pt idx="2372">
                  <c:v>-0.47922340000000002</c:v>
                </c:pt>
                <c:pt idx="2373">
                  <c:v>-0.49573980000000001</c:v>
                </c:pt>
                <c:pt idx="2374">
                  <c:v>-0.51399300000000003</c:v>
                </c:pt>
                <c:pt idx="2375">
                  <c:v>-0.53386029999999995</c:v>
                </c:pt>
                <c:pt idx="2376">
                  <c:v>-0.55520440000000004</c:v>
                </c:pt>
                <c:pt idx="2377">
                  <c:v>-0.57787529999999998</c:v>
                </c:pt>
                <c:pt idx="2378">
                  <c:v>-0.60171249999999998</c:v>
                </c:pt>
                <c:pt idx="2379">
                  <c:v>-0.62654739999999998</c:v>
                </c:pt>
                <c:pt idx="2380">
                  <c:v>-0.65220489999999998</c:v>
                </c:pt>
                <c:pt idx="2381">
                  <c:v>-0.67850650000000001</c:v>
                </c:pt>
                <c:pt idx="2382">
                  <c:v>-0.70527130000000005</c:v>
                </c:pt>
                <c:pt idx="2383">
                  <c:v>-0.73231670000000004</c:v>
                </c:pt>
                <c:pt idx="2384">
                  <c:v>-0.759459</c:v>
                </c:pt>
                <c:pt idx="2385">
                  <c:v>-0.78651300000000002</c:v>
                </c:pt>
                <c:pt idx="2386">
                  <c:v>-0.8132935</c:v>
                </c:pt>
                <c:pt idx="2387">
                  <c:v>-0.83961680000000005</c:v>
                </c:pt>
                <c:pt idx="2388">
                  <c:v>-0.86530200000000002</c:v>
                </c:pt>
                <c:pt idx="2389">
                  <c:v>-0.89017109999999999</c:v>
                </c:pt>
                <c:pt idx="2390">
                  <c:v>-0.91405040000000004</c:v>
                </c:pt>
                <c:pt idx="2391">
                  <c:v>-0.93677220000000005</c:v>
                </c:pt>
                <c:pt idx="2392">
                  <c:v>-0.95817580000000002</c:v>
                </c:pt>
                <c:pt idx="2393">
                  <c:v>-0.97811110000000001</c:v>
                </c:pt>
                <c:pt idx="2394">
                  <c:v>-0.99644109999999997</c:v>
                </c:pt>
                <c:pt idx="2395">
                  <c:v>-1.0130440000000001</c:v>
                </c:pt>
                <c:pt idx="2396">
                  <c:v>-1.0278160000000001</c:v>
                </c:pt>
                <c:pt idx="2397">
                  <c:v>-1.0406709999999999</c:v>
                </c:pt>
                <c:pt idx="2398">
                  <c:v>-1.051544</c:v>
                </c:pt>
                <c:pt idx="2399">
                  <c:v>-1.060392</c:v>
                </c:pt>
                <c:pt idx="2400">
                  <c:v>-1.0671980000000001</c:v>
                </c:pt>
                <c:pt idx="2401">
                  <c:v>-1.0719669999999999</c:v>
                </c:pt>
                <c:pt idx="2402">
                  <c:v>-1.074729</c:v>
                </c:pt>
                <c:pt idx="2403">
                  <c:v>-1.0755380000000001</c:v>
                </c:pt>
                <c:pt idx="2404">
                  <c:v>-1.0744689999999999</c:v>
                </c:pt>
                <c:pt idx="2405">
                  <c:v>-1.07162</c:v>
                </c:pt>
                <c:pt idx="2406">
                  <c:v>-1.0671060000000001</c:v>
                </c:pt>
                <c:pt idx="2407">
                  <c:v>-1.0610569999999999</c:v>
                </c:pt>
                <c:pt idx="2408">
                  <c:v>-1.0536179999999999</c:v>
                </c:pt>
                <c:pt idx="2409">
                  <c:v>-1.0449459999999999</c:v>
                </c:pt>
                <c:pt idx="2410">
                  <c:v>-1.0352079999999999</c:v>
                </c:pt>
                <c:pt idx="2411">
                  <c:v>-1.0245770000000001</c:v>
                </c:pt>
                <c:pt idx="2412">
                  <c:v>-1.013231</c:v>
                </c:pt>
                <c:pt idx="2413">
                  <c:v>-1.0013529999999999</c:v>
                </c:pt>
                <c:pt idx="2414">
                  <c:v>-0.98912770000000005</c:v>
                </c:pt>
                <c:pt idx="2415">
                  <c:v>-0.97674209999999995</c:v>
                </c:pt>
                <c:pt idx="2416">
                  <c:v>-0.96438539999999995</c:v>
                </c:pt>
                <c:pt idx="2417">
                  <c:v>-0.95224679999999995</c:v>
                </c:pt>
                <c:pt idx="2418">
                  <c:v>-0.94051430000000003</c:v>
                </c:pt>
                <c:pt idx="2419">
                  <c:v>-0.92937409999999998</c:v>
                </c:pt>
                <c:pt idx="2420">
                  <c:v>-0.91900950000000003</c:v>
                </c:pt>
                <c:pt idx="2421">
                  <c:v>-0.90960030000000003</c:v>
                </c:pt>
                <c:pt idx="2422">
                  <c:v>-0.90132069999999997</c:v>
                </c:pt>
                <c:pt idx="2423">
                  <c:v>-0.89433689999999999</c:v>
                </c:pt>
                <c:pt idx="2424">
                  <c:v>-0.88880440000000005</c:v>
                </c:pt>
                <c:pt idx="2425">
                  <c:v>-0.88486600000000004</c:v>
                </c:pt>
                <c:pt idx="2426">
                  <c:v>-0.88264889999999996</c:v>
                </c:pt>
                <c:pt idx="2427">
                  <c:v>-0.88226289999999996</c:v>
                </c:pt>
                <c:pt idx="2428">
                  <c:v>-0.88379850000000004</c:v>
                </c:pt>
                <c:pt idx="2429">
                  <c:v>-0.88732540000000004</c:v>
                </c:pt>
                <c:pt idx="2430">
                  <c:v>-0.89288979999999996</c:v>
                </c:pt>
                <c:pt idx="2431">
                  <c:v>-0.90051429999999999</c:v>
                </c:pt>
                <c:pt idx="2432">
                  <c:v>-0.91019740000000005</c:v>
                </c:pt>
                <c:pt idx="2433">
                  <c:v>-0.92191339999999999</c:v>
                </c:pt>
                <c:pt idx="2434">
                  <c:v>-0.93561340000000004</c:v>
                </c:pt>
                <c:pt idx="2435">
                  <c:v>-0.95122649999999997</c:v>
                </c:pt>
                <c:pt idx="2436">
                  <c:v>-0.96866070000000004</c:v>
                </c:pt>
                <c:pt idx="2437">
                  <c:v>-0.98780579999999996</c:v>
                </c:pt>
                <c:pt idx="2438">
                  <c:v>-1.008535</c:v>
                </c:pt>
                <c:pt idx="2439">
                  <c:v>-1.0307059999999999</c:v>
                </c:pt>
                <c:pt idx="2440">
                  <c:v>-1.0541640000000001</c:v>
                </c:pt>
                <c:pt idx="2441">
                  <c:v>-1.078743</c:v>
                </c:pt>
                <c:pt idx="2442">
                  <c:v>-1.1042689999999999</c:v>
                </c:pt>
                <c:pt idx="2443">
                  <c:v>-1.1305609999999999</c:v>
                </c:pt>
                <c:pt idx="2444">
                  <c:v>-1.157435</c:v>
                </c:pt>
                <c:pt idx="2445">
                  <c:v>-1.184701</c:v>
                </c:pt>
                <c:pt idx="2446">
                  <c:v>-1.2121649999999999</c:v>
                </c:pt>
                <c:pt idx="2447">
                  <c:v>-1.239635</c:v>
                </c:pt>
                <c:pt idx="2448">
                  <c:v>-1.2669170000000001</c:v>
                </c:pt>
                <c:pt idx="2449">
                  <c:v>-1.2938190000000001</c:v>
                </c:pt>
                <c:pt idx="2450">
                  <c:v>-1.3201480000000001</c:v>
                </c:pt>
                <c:pt idx="2451">
                  <c:v>-1.345718</c:v>
                </c:pt>
                <c:pt idx="2452">
                  <c:v>-1.3703449999999999</c:v>
                </c:pt>
                <c:pt idx="2453">
                  <c:v>-1.3938520000000001</c:v>
                </c:pt>
                <c:pt idx="2454">
                  <c:v>-1.416069</c:v>
                </c:pt>
                <c:pt idx="2455">
                  <c:v>-1.436839</c:v>
                </c:pt>
                <c:pt idx="2456">
                  <c:v>-1.4560150000000001</c:v>
                </c:pt>
                <c:pt idx="2457">
                  <c:v>-1.473465</c:v>
                </c:pt>
                <c:pt idx="2458">
                  <c:v>-1.4890749999999999</c:v>
                </c:pt>
                <c:pt idx="2459">
                  <c:v>-1.5027470000000001</c:v>
                </c:pt>
                <c:pt idx="2460">
                  <c:v>-1.514408</c:v>
                </c:pt>
                <c:pt idx="2461">
                  <c:v>-1.5240039999999999</c:v>
                </c:pt>
                <c:pt idx="2462">
                  <c:v>-1.531506</c:v>
                </c:pt>
                <c:pt idx="2463">
                  <c:v>-1.5369079999999999</c:v>
                </c:pt>
                <c:pt idx="2464">
                  <c:v>-1.5402279999999999</c:v>
                </c:pt>
                <c:pt idx="2465">
                  <c:v>-1.5415030000000001</c:v>
                </c:pt>
                <c:pt idx="2466">
                  <c:v>-1.540797</c:v>
                </c:pt>
                <c:pt idx="2467">
                  <c:v>-1.538189</c:v>
                </c:pt>
                <c:pt idx="2468">
                  <c:v>-1.5337799999999999</c:v>
                </c:pt>
                <c:pt idx="2469">
                  <c:v>-1.5276860000000001</c:v>
                </c:pt>
                <c:pt idx="2470">
                  <c:v>-1.520038</c:v>
                </c:pt>
                <c:pt idx="2471">
                  <c:v>-1.51098</c:v>
                </c:pt>
                <c:pt idx="2472">
                  <c:v>-1.500664</c:v>
                </c:pt>
                <c:pt idx="2473">
                  <c:v>-1.4892510000000001</c:v>
                </c:pt>
                <c:pt idx="2474">
                  <c:v>-1.4769049999999999</c:v>
                </c:pt>
                <c:pt idx="2475">
                  <c:v>-1.4637990000000001</c:v>
                </c:pt>
                <c:pt idx="2476">
                  <c:v>-1.450107</c:v>
                </c:pt>
                <c:pt idx="2477">
                  <c:v>-1.4360040000000001</c:v>
                </c:pt>
                <c:pt idx="2478">
                  <c:v>-1.4216679999999999</c:v>
                </c:pt>
                <c:pt idx="2479">
                  <c:v>-1.407276</c:v>
                </c:pt>
                <c:pt idx="2480">
                  <c:v>-1.393006</c:v>
                </c:pt>
                <c:pt idx="2481">
                  <c:v>-1.3790340000000001</c:v>
                </c:pt>
                <c:pt idx="2482">
                  <c:v>-1.3655360000000001</c:v>
                </c:pt>
                <c:pt idx="2483">
                  <c:v>-1.3526860000000001</c:v>
                </c:pt>
                <c:pt idx="2484">
                  <c:v>-1.340652</c:v>
                </c:pt>
                <c:pt idx="2485">
                  <c:v>-1.329599</c:v>
                </c:pt>
                <c:pt idx="2486">
                  <c:v>-1.319685</c:v>
                </c:pt>
                <c:pt idx="2487">
                  <c:v>-1.3110599999999999</c:v>
                </c:pt>
                <c:pt idx="2488">
                  <c:v>-1.3038639999999999</c:v>
                </c:pt>
                <c:pt idx="2489">
                  <c:v>-1.2982210000000001</c:v>
                </c:pt>
                <c:pt idx="2490">
                  <c:v>-1.294243</c:v>
                </c:pt>
                <c:pt idx="2491">
                  <c:v>-1.2920210000000001</c:v>
                </c:pt>
                <c:pt idx="2492">
                  <c:v>-1.2916259999999999</c:v>
                </c:pt>
                <c:pt idx="2493">
                  <c:v>-1.2931090000000001</c:v>
                </c:pt>
                <c:pt idx="2494">
                  <c:v>-1.296497</c:v>
                </c:pt>
                <c:pt idx="2495">
                  <c:v>-1.301793</c:v>
                </c:pt>
                <c:pt idx="2496">
                  <c:v>-1.3089740000000001</c:v>
                </c:pt>
                <c:pt idx="2497">
                  <c:v>-1.3179970000000001</c:v>
                </c:pt>
                <c:pt idx="2498">
                  <c:v>-1.328792</c:v>
                </c:pt>
                <c:pt idx="2499">
                  <c:v>-1.34127</c:v>
                </c:pt>
                <c:pt idx="2500">
                  <c:v>-1.355321</c:v>
                </c:pt>
                <c:pt idx="2501">
                  <c:v>-1.370819</c:v>
                </c:pt>
                <c:pt idx="2502">
                  <c:v>-1.3876230000000001</c:v>
                </c:pt>
                <c:pt idx="2503">
                  <c:v>-1.405581</c:v>
                </c:pt>
                <c:pt idx="2504">
                  <c:v>-1.424533</c:v>
                </c:pt>
                <c:pt idx="2505">
                  <c:v>-1.4443079999999999</c:v>
                </c:pt>
                <c:pt idx="2506">
                  <c:v>-1.4647300000000001</c:v>
                </c:pt>
                <c:pt idx="2507">
                  <c:v>-1.4856199999999999</c:v>
                </c:pt>
                <c:pt idx="2508">
                  <c:v>-1.5067980000000001</c:v>
                </c:pt>
                <c:pt idx="2509">
                  <c:v>-1.528078</c:v>
                </c:pt>
                <c:pt idx="2510">
                  <c:v>-1.5492790000000001</c:v>
                </c:pt>
                <c:pt idx="2511">
                  <c:v>-1.5702130000000001</c:v>
                </c:pt>
                <c:pt idx="2512">
                  <c:v>-1.590697</c:v>
                </c:pt>
                <c:pt idx="2513">
                  <c:v>-1.6105480000000001</c:v>
                </c:pt>
                <c:pt idx="2514">
                  <c:v>-1.6295850000000001</c:v>
                </c:pt>
                <c:pt idx="2515">
                  <c:v>-1.6476329999999999</c:v>
                </c:pt>
                <c:pt idx="2516">
                  <c:v>-1.6645179999999999</c:v>
                </c:pt>
                <c:pt idx="2517">
                  <c:v>-1.680075</c:v>
                </c:pt>
                <c:pt idx="2518">
                  <c:v>-1.694145</c:v>
                </c:pt>
                <c:pt idx="2519">
                  <c:v>-1.706582</c:v>
                </c:pt>
                <c:pt idx="2520">
                  <c:v>-1.717249</c:v>
                </c:pt>
                <c:pt idx="2521">
                  <c:v>-1.72603</c:v>
                </c:pt>
                <c:pt idx="2522">
                  <c:v>-1.732823</c:v>
                </c:pt>
                <c:pt idx="2523">
                  <c:v>-1.7375480000000001</c:v>
                </c:pt>
                <c:pt idx="2524">
                  <c:v>-1.740146</c:v>
                </c:pt>
                <c:pt idx="2525">
                  <c:v>-1.740583</c:v>
                </c:pt>
                <c:pt idx="2526">
                  <c:v>-1.7388509999999999</c:v>
                </c:pt>
                <c:pt idx="2527">
                  <c:v>-1.734964</c:v>
                </c:pt>
                <c:pt idx="2528">
                  <c:v>-1.7289650000000001</c:v>
                </c:pt>
                <c:pt idx="2529">
                  <c:v>-1.7209220000000001</c:v>
                </c:pt>
                <c:pt idx="2530">
                  <c:v>-1.7109239999999999</c:v>
                </c:pt>
                <c:pt idx="2531">
                  <c:v>-1.6990829999999999</c:v>
                </c:pt>
                <c:pt idx="2532">
                  <c:v>-1.6855309999999999</c:v>
                </c:pt>
                <c:pt idx="2533">
                  <c:v>-1.670417</c:v>
                </c:pt>
                <c:pt idx="2534">
                  <c:v>-1.6539029999999999</c:v>
                </c:pt>
                <c:pt idx="2535">
                  <c:v>-1.6361650000000001</c:v>
                </c:pt>
                <c:pt idx="2536">
                  <c:v>-1.617389</c:v>
                </c:pt>
                <c:pt idx="2537">
                  <c:v>-1.597769</c:v>
                </c:pt>
                <c:pt idx="2538">
                  <c:v>-1.577504</c:v>
                </c:pt>
                <c:pt idx="2539">
                  <c:v>-1.556797</c:v>
                </c:pt>
                <c:pt idx="2540">
                  <c:v>-1.535855</c:v>
                </c:pt>
                <c:pt idx="2541">
                  <c:v>-1.5148839999999999</c:v>
                </c:pt>
                <c:pt idx="2542">
                  <c:v>-1.494095</c:v>
                </c:pt>
                <c:pt idx="2543">
                  <c:v>-1.473697</c:v>
                </c:pt>
                <c:pt idx="2544">
                  <c:v>-1.4538960000000001</c:v>
                </c:pt>
                <c:pt idx="2545">
                  <c:v>-1.4348970000000001</c:v>
                </c:pt>
                <c:pt idx="2546">
                  <c:v>-1.4169</c:v>
                </c:pt>
                <c:pt idx="2547">
                  <c:v>-1.400099</c:v>
                </c:pt>
                <c:pt idx="2548">
                  <c:v>-1.384682</c:v>
                </c:pt>
                <c:pt idx="2549">
                  <c:v>-1.3708279999999999</c:v>
                </c:pt>
                <c:pt idx="2550">
                  <c:v>-1.3587020000000001</c:v>
                </c:pt>
                <c:pt idx="2551">
                  <c:v>-1.3484529999999999</c:v>
                </c:pt>
                <c:pt idx="2552">
                  <c:v>-1.3402149999999999</c:v>
                </c:pt>
                <c:pt idx="2553">
                  <c:v>-1.334101</c:v>
                </c:pt>
                <c:pt idx="2554">
                  <c:v>-1.330201</c:v>
                </c:pt>
                <c:pt idx="2555">
                  <c:v>-1.328584</c:v>
                </c:pt>
                <c:pt idx="2556">
                  <c:v>-1.3292889999999999</c:v>
                </c:pt>
                <c:pt idx="2557">
                  <c:v>-1.332333</c:v>
                </c:pt>
                <c:pt idx="2558">
                  <c:v>-1.337701</c:v>
                </c:pt>
                <c:pt idx="2559">
                  <c:v>-1.345356</c:v>
                </c:pt>
                <c:pt idx="2560">
                  <c:v>-1.3552329999999999</c:v>
                </c:pt>
                <c:pt idx="2561">
                  <c:v>-1.3672420000000001</c:v>
                </c:pt>
                <c:pt idx="2562">
                  <c:v>-1.381273</c:v>
                </c:pt>
                <c:pt idx="2563">
                  <c:v>-1.397194</c:v>
                </c:pt>
                <c:pt idx="2564">
                  <c:v>-1.4148540000000001</c:v>
                </c:pt>
                <c:pt idx="2565">
                  <c:v>-1.434088</c:v>
                </c:pt>
                <c:pt idx="2566">
                  <c:v>-1.4547190000000001</c:v>
                </c:pt>
                <c:pt idx="2567">
                  <c:v>-1.476559</c:v>
                </c:pt>
                <c:pt idx="2568">
                  <c:v>-1.4994130000000001</c:v>
                </c:pt>
                <c:pt idx="2569">
                  <c:v>-1.523082</c:v>
                </c:pt>
                <c:pt idx="2570">
                  <c:v>-1.5473650000000001</c:v>
                </c:pt>
                <c:pt idx="2571">
                  <c:v>-1.5720540000000001</c:v>
                </c:pt>
                <c:pt idx="2572">
                  <c:v>-1.596943</c:v>
                </c:pt>
                <c:pt idx="2573">
                  <c:v>-1.6218239999999999</c:v>
                </c:pt>
                <c:pt idx="2574">
                  <c:v>-1.646493</c:v>
                </c:pt>
                <c:pt idx="2575">
                  <c:v>-1.670744</c:v>
                </c:pt>
                <c:pt idx="2576">
                  <c:v>-1.6943760000000001</c:v>
                </c:pt>
                <c:pt idx="2577">
                  <c:v>-1.71719</c:v>
                </c:pt>
                <c:pt idx="2578">
                  <c:v>-1.738993</c:v>
                </c:pt>
                <c:pt idx="2579">
                  <c:v>-1.7595989999999999</c:v>
                </c:pt>
                <c:pt idx="2580">
                  <c:v>-1.7788310000000001</c:v>
                </c:pt>
                <c:pt idx="2581">
                  <c:v>-1.7965260000000001</c:v>
                </c:pt>
                <c:pt idx="2582">
                  <c:v>-1.812532</c:v>
                </c:pt>
                <c:pt idx="2583">
                  <c:v>-1.8267150000000001</c:v>
                </c:pt>
                <c:pt idx="2584">
                  <c:v>-1.838956</c:v>
                </c:pt>
                <c:pt idx="2585">
                  <c:v>-1.849159</c:v>
                </c:pt>
                <c:pt idx="2586">
                  <c:v>-1.8572489999999999</c:v>
                </c:pt>
                <c:pt idx="2587">
                  <c:v>-1.863175</c:v>
                </c:pt>
                <c:pt idx="2588">
                  <c:v>-1.8669100000000001</c:v>
                </c:pt>
                <c:pt idx="2589">
                  <c:v>-1.8684540000000001</c:v>
                </c:pt>
                <c:pt idx="2590">
                  <c:v>-1.8678300000000001</c:v>
                </c:pt>
                <c:pt idx="2591">
                  <c:v>-1.865086</c:v>
                </c:pt>
                <c:pt idx="2592">
                  <c:v>-1.860293</c:v>
                </c:pt>
                <c:pt idx="2593">
                  <c:v>-1.853545</c:v>
                </c:pt>
                <c:pt idx="2594">
                  <c:v>-1.8449549999999999</c:v>
                </c:pt>
                <c:pt idx="2595">
                  <c:v>-1.8346530000000001</c:v>
                </c:pt>
                <c:pt idx="2596">
                  <c:v>-1.822786</c:v>
                </c:pt>
                <c:pt idx="2597">
                  <c:v>-1.809515</c:v>
                </c:pt>
                <c:pt idx="2598">
                  <c:v>-1.7950060000000001</c:v>
                </c:pt>
                <c:pt idx="2599">
                  <c:v>-1.7794369999999999</c:v>
                </c:pt>
                <c:pt idx="2600">
                  <c:v>-1.7629889999999999</c:v>
                </c:pt>
                <c:pt idx="2601">
                  <c:v>-1.7458499999999999</c:v>
                </c:pt>
                <c:pt idx="2602">
                  <c:v>-1.72821</c:v>
                </c:pt>
                <c:pt idx="2603">
                  <c:v>-1.710261</c:v>
                </c:pt>
                <c:pt idx="2604">
                  <c:v>-1.692194</c:v>
                </c:pt>
                <c:pt idx="2605">
                  <c:v>-1.674202</c:v>
                </c:pt>
                <c:pt idx="2606">
                  <c:v>-1.656474</c:v>
                </c:pt>
                <c:pt idx="2607">
                  <c:v>-1.6392</c:v>
                </c:pt>
                <c:pt idx="2608">
                  <c:v>-1.6225670000000001</c:v>
                </c:pt>
                <c:pt idx="2609">
                  <c:v>-1.6067560000000001</c:v>
                </c:pt>
                <c:pt idx="2610">
                  <c:v>-1.5919449999999999</c:v>
                </c:pt>
                <c:pt idx="2611">
                  <c:v>-1.578301</c:v>
                </c:pt>
                <c:pt idx="2612">
                  <c:v>-1.565984</c:v>
                </c:pt>
                <c:pt idx="2613">
                  <c:v>-1.555145</c:v>
                </c:pt>
                <c:pt idx="2614">
                  <c:v>-1.5459179999999999</c:v>
                </c:pt>
                <c:pt idx="2615">
                  <c:v>-1.5384230000000001</c:v>
                </c:pt>
                <c:pt idx="2616">
                  <c:v>-1.532761</c:v>
                </c:pt>
                <c:pt idx="2617">
                  <c:v>-1.529013</c:v>
                </c:pt>
                <c:pt idx="2618">
                  <c:v>-1.527236</c:v>
                </c:pt>
                <c:pt idx="2619">
                  <c:v>-1.5274669999999999</c:v>
                </c:pt>
                <c:pt idx="2620">
                  <c:v>-1.5297179999999999</c:v>
                </c:pt>
                <c:pt idx="2621">
                  <c:v>-1.5339769999999999</c:v>
                </c:pt>
                <c:pt idx="2622">
                  <c:v>-1.5402070000000001</c:v>
                </c:pt>
                <c:pt idx="2623">
                  <c:v>-1.5483499999999999</c:v>
                </c:pt>
                <c:pt idx="2624">
                  <c:v>-1.558324</c:v>
                </c:pt>
                <c:pt idx="2625">
                  <c:v>-1.5700289999999999</c:v>
                </c:pt>
                <c:pt idx="2626">
                  <c:v>-1.5833459999999999</c:v>
                </c:pt>
                <c:pt idx="2627">
                  <c:v>-1.5981399999999999</c:v>
                </c:pt>
                <c:pt idx="2628">
                  <c:v>-1.6142620000000001</c:v>
                </c:pt>
                <c:pt idx="2629">
                  <c:v>-1.631553</c:v>
                </c:pt>
                <c:pt idx="2630">
                  <c:v>-1.649845</c:v>
                </c:pt>
                <c:pt idx="2631">
                  <c:v>-1.6689620000000001</c:v>
                </c:pt>
                <c:pt idx="2632">
                  <c:v>-1.6887220000000001</c:v>
                </c:pt>
                <c:pt idx="2633">
                  <c:v>-1.708941</c:v>
                </c:pt>
                <c:pt idx="2634">
                  <c:v>-1.7294339999999999</c:v>
                </c:pt>
                <c:pt idx="2635">
                  <c:v>-1.7500150000000001</c:v>
                </c:pt>
                <c:pt idx="2636">
                  <c:v>-1.7704949999999999</c:v>
                </c:pt>
                <c:pt idx="2637">
                  <c:v>-1.790689</c:v>
                </c:pt>
                <c:pt idx="2638">
                  <c:v>-1.8104100000000001</c:v>
                </c:pt>
                <c:pt idx="2639">
                  <c:v>-1.8294790000000001</c:v>
                </c:pt>
                <c:pt idx="2640">
                  <c:v>-1.847718</c:v>
                </c:pt>
                <c:pt idx="2641">
                  <c:v>-1.864954</c:v>
                </c:pt>
                <c:pt idx="2642">
                  <c:v>-1.8810229999999999</c:v>
                </c:pt>
                <c:pt idx="2643">
                  <c:v>-1.8957679999999999</c:v>
                </c:pt>
                <c:pt idx="2644">
                  <c:v>-1.909044</c:v>
                </c:pt>
                <c:pt idx="2645">
                  <c:v>-1.92072</c:v>
                </c:pt>
                <c:pt idx="2646">
                  <c:v>-1.9306829999999999</c:v>
                </c:pt>
                <c:pt idx="2647">
                  <c:v>-1.9388380000000001</c:v>
                </c:pt>
                <c:pt idx="2648">
                  <c:v>-1.9451099999999999</c:v>
                </c:pt>
                <c:pt idx="2649">
                  <c:v>-1.9494480000000001</c:v>
                </c:pt>
                <c:pt idx="2650">
                  <c:v>-1.9518219999999999</c:v>
                </c:pt>
                <c:pt idx="2651">
                  <c:v>-1.9522280000000001</c:v>
                </c:pt>
                <c:pt idx="2652">
                  <c:v>-1.9506829999999999</c:v>
                </c:pt>
                <c:pt idx="2653">
                  <c:v>-1.9472290000000001</c:v>
                </c:pt>
                <c:pt idx="2654">
                  <c:v>-1.9419280000000001</c:v>
                </c:pt>
                <c:pt idx="2655">
                  <c:v>-1.9348620000000001</c:v>
                </c:pt>
                <c:pt idx="2656">
                  <c:v>-1.9261299999999999</c:v>
                </c:pt>
                <c:pt idx="2657">
                  <c:v>-1.9158489999999999</c:v>
                </c:pt>
                <c:pt idx="2658">
                  <c:v>-1.9041440000000001</c:v>
                </c:pt>
                <c:pt idx="2659">
                  <c:v>-1.8911519999999999</c:v>
                </c:pt>
                <c:pt idx="2660">
                  <c:v>-1.877022</c:v>
                </c:pt>
                <c:pt idx="2661">
                  <c:v>-1.861904</c:v>
                </c:pt>
                <c:pt idx="2662">
                  <c:v>-1.845958</c:v>
                </c:pt>
                <c:pt idx="2663">
                  <c:v>-1.8293429999999999</c:v>
                </c:pt>
                <c:pt idx="2664">
                  <c:v>-1.812222</c:v>
                </c:pt>
                <c:pt idx="2665">
                  <c:v>-1.794759</c:v>
                </c:pt>
                <c:pt idx="2666">
                  <c:v>-1.77712</c:v>
                </c:pt>
                <c:pt idx="2667">
                  <c:v>-1.7594730000000001</c:v>
                </c:pt>
                <c:pt idx="2668">
                  <c:v>-1.741986</c:v>
                </c:pt>
                <c:pt idx="2669">
                  <c:v>-1.7248270000000001</c:v>
                </c:pt>
                <c:pt idx="2670">
                  <c:v>-1.7081630000000001</c:v>
                </c:pt>
                <c:pt idx="2671">
                  <c:v>-1.692161</c:v>
                </c:pt>
                <c:pt idx="2672">
                  <c:v>-1.676984</c:v>
                </c:pt>
                <c:pt idx="2673">
                  <c:v>-1.662795</c:v>
                </c:pt>
                <c:pt idx="2674">
                  <c:v>-1.6497489999999999</c:v>
                </c:pt>
                <c:pt idx="2675">
                  <c:v>-1.637996</c:v>
                </c:pt>
                <c:pt idx="2676">
                  <c:v>-1.627675</c:v>
                </c:pt>
                <c:pt idx="2677">
                  <c:v>-1.618913</c:v>
                </c:pt>
                <c:pt idx="2678">
                  <c:v>-1.6118239999999999</c:v>
                </c:pt>
                <c:pt idx="2679">
                  <c:v>-1.6065050000000001</c:v>
                </c:pt>
                <c:pt idx="2680">
                  <c:v>-1.6030329999999999</c:v>
                </c:pt>
                <c:pt idx="2681">
                  <c:v>-1.601467</c:v>
                </c:pt>
                <c:pt idx="2682">
                  <c:v>-1.6018410000000001</c:v>
                </c:pt>
                <c:pt idx="2683">
                  <c:v>-1.604168</c:v>
                </c:pt>
                <c:pt idx="2684">
                  <c:v>-1.608438</c:v>
                </c:pt>
                <c:pt idx="2685">
                  <c:v>-1.6146180000000001</c:v>
                </c:pt>
                <c:pt idx="2686">
                  <c:v>-1.6226510000000001</c:v>
                </c:pt>
                <c:pt idx="2687">
                  <c:v>-1.6324609999999999</c:v>
                </c:pt>
                <c:pt idx="2688">
                  <c:v>-1.643953</c:v>
                </c:pt>
                <c:pt idx="2689">
                  <c:v>-1.657011</c:v>
                </c:pt>
                <c:pt idx="2690">
                  <c:v>-1.671508</c:v>
                </c:pt>
                <c:pt idx="2691">
                  <c:v>-1.6873009999999999</c:v>
                </c:pt>
                <c:pt idx="2692">
                  <c:v>-1.7042349999999999</c:v>
                </c:pt>
                <c:pt idx="2693">
                  <c:v>-1.7221470000000001</c:v>
                </c:pt>
                <c:pt idx="2694">
                  <c:v>-1.7408680000000001</c:v>
                </c:pt>
                <c:pt idx="2695">
                  <c:v>-1.760221</c:v>
                </c:pt>
                <c:pt idx="2696">
                  <c:v>-1.7800260000000001</c:v>
                </c:pt>
                <c:pt idx="2697">
                  <c:v>-1.8000959999999999</c:v>
                </c:pt>
                <c:pt idx="2698">
                  <c:v>-1.820246</c:v>
                </c:pt>
                <c:pt idx="2699">
                  <c:v>-1.8402860000000001</c:v>
                </c:pt>
                <c:pt idx="2700">
                  <c:v>-1.860028</c:v>
                </c:pt>
                <c:pt idx="2701">
                  <c:v>-1.879281</c:v>
                </c:pt>
                <c:pt idx="2702">
                  <c:v>-1.8978569999999999</c:v>
                </c:pt>
                <c:pt idx="2703">
                  <c:v>-1.9155690000000001</c:v>
                </c:pt>
                <c:pt idx="2704">
                  <c:v>-1.932234</c:v>
                </c:pt>
                <c:pt idx="2705">
                  <c:v>-1.947673</c:v>
                </c:pt>
                <c:pt idx="2706">
                  <c:v>-1.9617169999999999</c:v>
                </c:pt>
                <c:pt idx="2707">
                  <c:v>-1.9742040000000001</c:v>
                </c:pt>
                <c:pt idx="2708">
                  <c:v>-1.9849829999999999</c:v>
                </c:pt>
                <c:pt idx="2709">
                  <c:v>-1.9939199999999999</c:v>
                </c:pt>
                <c:pt idx="2710">
                  <c:v>-2.000896</c:v>
                </c:pt>
                <c:pt idx="2711">
                  <c:v>-2.0058120000000002</c:v>
                </c:pt>
                <c:pt idx="2712">
                  <c:v>-2.0085920000000002</c:v>
                </c:pt>
                <c:pt idx="2713">
                  <c:v>-2.0091839999999999</c:v>
                </c:pt>
                <c:pt idx="2714">
                  <c:v>-2.0075609999999999</c:v>
                </c:pt>
                <c:pt idx="2715">
                  <c:v>-2.0037210000000001</c:v>
                </c:pt>
                <c:pt idx="2716">
                  <c:v>-1.997692</c:v>
                </c:pt>
                <c:pt idx="2717">
                  <c:v>-1.9895259999999999</c:v>
                </c:pt>
                <c:pt idx="2718">
                  <c:v>-1.9792989999999999</c:v>
                </c:pt>
                <c:pt idx="2719">
                  <c:v>-1.9671129999999999</c:v>
                </c:pt>
                <c:pt idx="2720">
                  <c:v>-1.9530909999999999</c:v>
                </c:pt>
                <c:pt idx="2721">
                  <c:v>-1.9373769999999999</c:v>
                </c:pt>
                <c:pt idx="2722">
                  <c:v>-1.920129</c:v>
                </c:pt>
                <c:pt idx="2723">
                  <c:v>-1.901519</c:v>
                </c:pt>
                <c:pt idx="2724">
                  <c:v>-1.881732</c:v>
                </c:pt>
                <c:pt idx="2725">
                  <c:v>-1.860959</c:v>
                </c:pt>
                <c:pt idx="2726">
                  <c:v>-1.8394010000000001</c:v>
                </c:pt>
                <c:pt idx="2727">
                  <c:v>-1.817261</c:v>
                </c:pt>
                <c:pt idx="2728">
                  <c:v>-1.7947439999999999</c:v>
                </c:pt>
                <c:pt idx="2729">
                  <c:v>-1.7720579999999999</c:v>
                </c:pt>
                <c:pt idx="2730">
                  <c:v>-1.749412</c:v>
                </c:pt>
                <c:pt idx="2731">
                  <c:v>-1.7270099999999999</c:v>
                </c:pt>
                <c:pt idx="2732">
                  <c:v>-1.70506</c:v>
                </c:pt>
                <c:pt idx="2733">
                  <c:v>-1.683764</c:v>
                </c:pt>
                <c:pt idx="2734">
                  <c:v>-1.663321</c:v>
                </c:pt>
                <c:pt idx="2735">
                  <c:v>-1.6439220000000001</c:v>
                </c:pt>
                <c:pt idx="2736">
                  <c:v>-1.6257509999999999</c:v>
                </c:pt>
                <c:pt idx="2737">
                  <c:v>-1.6089819999999999</c:v>
                </c:pt>
                <c:pt idx="2738">
                  <c:v>-1.5937779999999999</c:v>
                </c:pt>
                <c:pt idx="2739">
                  <c:v>-1.5802849999999999</c:v>
                </c:pt>
                <c:pt idx="2740">
                  <c:v>-1.5686359999999999</c:v>
                </c:pt>
                <c:pt idx="2741">
                  <c:v>-1.558942</c:v>
                </c:pt>
                <c:pt idx="2742">
                  <c:v>-1.5512919999999999</c:v>
                </c:pt>
                <c:pt idx="2743">
                  <c:v>-1.5457540000000001</c:v>
                </c:pt>
                <c:pt idx="2744">
                  <c:v>-1.542368</c:v>
                </c:pt>
                <c:pt idx="2745">
                  <c:v>-1.541153</c:v>
                </c:pt>
                <c:pt idx="2746">
                  <c:v>-1.5421</c:v>
                </c:pt>
                <c:pt idx="2747">
                  <c:v>-1.5451760000000001</c:v>
                </c:pt>
                <c:pt idx="2748">
                  <c:v>-1.550322</c:v>
                </c:pt>
                <c:pt idx="2749">
                  <c:v>-1.5574589999999999</c:v>
                </c:pt>
                <c:pt idx="2750">
                  <c:v>-1.566487</c:v>
                </c:pt>
                <c:pt idx="2751">
                  <c:v>-1.5772870000000001</c:v>
                </c:pt>
                <c:pt idx="2752">
                  <c:v>-1.5897220000000001</c:v>
                </c:pt>
                <c:pt idx="2753">
                  <c:v>-1.6036459999999999</c:v>
                </c:pt>
                <c:pt idx="2754">
                  <c:v>-1.6188990000000001</c:v>
                </c:pt>
                <c:pt idx="2755">
                  <c:v>-1.6353139999999999</c:v>
                </c:pt>
                <c:pt idx="2756">
                  <c:v>-1.652717</c:v>
                </c:pt>
                <c:pt idx="2757">
                  <c:v>-1.670928</c:v>
                </c:pt>
                <c:pt idx="2758">
                  <c:v>-1.689767</c:v>
                </c:pt>
                <c:pt idx="2759">
                  <c:v>-1.7090479999999999</c:v>
                </c:pt>
                <c:pt idx="2760">
                  <c:v>-1.7285839999999999</c:v>
                </c:pt>
                <c:pt idx="2761">
                  <c:v>-1.7481899999999999</c:v>
                </c:pt>
                <c:pt idx="2762">
                  <c:v>-1.7676780000000001</c:v>
                </c:pt>
                <c:pt idx="2763">
                  <c:v>-1.786862</c:v>
                </c:pt>
                <c:pt idx="2764">
                  <c:v>-1.805558</c:v>
                </c:pt>
                <c:pt idx="2765">
                  <c:v>-1.823582</c:v>
                </c:pt>
                <c:pt idx="2766">
                  <c:v>-1.8407549999999999</c:v>
                </c:pt>
                <c:pt idx="2767">
                  <c:v>-1.8569040000000001</c:v>
                </c:pt>
                <c:pt idx="2768">
                  <c:v>-1.8718630000000001</c:v>
                </c:pt>
                <c:pt idx="2769">
                  <c:v>-1.8854740000000001</c:v>
                </c:pt>
                <c:pt idx="2770">
                  <c:v>-1.8975900000000001</c:v>
                </c:pt>
                <c:pt idx="2771">
                  <c:v>-1.9080779999999999</c:v>
                </c:pt>
                <c:pt idx="2772">
                  <c:v>-1.91682</c:v>
                </c:pt>
                <c:pt idx="2773">
                  <c:v>-1.923716</c:v>
                </c:pt>
                <c:pt idx="2774">
                  <c:v>-1.928685</c:v>
                </c:pt>
                <c:pt idx="2775">
                  <c:v>-1.9316690000000001</c:v>
                </c:pt>
                <c:pt idx="2776">
                  <c:v>-1.932628</c:v>
                </c:pt>
                <c:pt idx="2777">
                  <c:v>-1.931549</c:v>
                </c:pt>
                <c:pt idx="2778">
                  <c:v>-1.9284410000000001</c:v>
                </c:pt>
                <c:pt idx="2779">
                  <c:v>-1.923335</c:v>
                </c:pt>
                <c:pt idx="2780">
                  <c:v>-1.916288</c:v>
                </c:pt>
                <c:pt idx="2781">
                  <c:v>-1.907378</c:v>
                </c:pt>
                <c:pt idx="2782">
                  <c:v>-1.896703</c:v>
                </c:pt>
                <c:pt idx="2783">
                  <c:v>-1.8843799999999999</c:v>
                </c:pt>
                <c:pt idx="2784">
                  <c:v>-1.8705449999999999</c:v>
                </c:pt>
                <c:pt idx="2785">
                  <c:v>-1.855348</c:v>
                </c:pt>
                <c:pt idx="2786">
                  <c:v>-1.8389500000000001</c:v>
                </c:pt>
                <c:pt idx="2787">
                  <c:v>-1.8215250000000001</c:v>
                </c:pt>
                <c:pt idx="2788">
                  <c:v>-1.803253</c:v>
                </c:pt>
                <c:pt idx="2789">
                  <c:v>-1.7843230000000001</c:v>
                </c:pt>
                <c:pt idx="2790">
                  <c:v>-1.7649269999999999</c:v>
                </c:pt>
                <c:pt idx="2791">
                  <c:v>-1.745261</c:v>
                </c:pt>
                <c:pt idx="2792">
                  <c:v>-1.7255240000000001</c:v>
                </c:pt>
                <c:pt idx="2793">
                  <c:v>-1.705916</c:v>
                </c:pt>
                <c:pt idx="2794">
                  <c:v>-1.686636</c:v>
                </c:pt>
                <c:pt idx="2795">
                  <c:v>-1.6678820000000001</c:v>
                </c:pt>
                <c:pt idx="2796">
                  <c:v>-1.6498489999999999</c:v>
                </c:pt>
                <c:pt idx="2797">
                  <c:v>-1.6327259999999999</c:v>
                </c:pt>
                <c:pt idx="2798">
                  <c:v>-1.6167009999999999</c:v>
                </c:pt>
                <c:pt idx="2799">
                  <c:v>-1.6019490000000001</c:v>
                </c:pt>
                <c:pt idx="2800">
                  <c:v>-1.5886420000000001</c:v>
                </c:pt>
                <c:pt idx="2801">
                  <c:v>-1.576937</c:v>
                </c:pt>
                <c:pt idx="2802">
                  <c:v>-1.566978</c:v>
                </c:pt>
                <c:pt idx="2803">
                  <c:v>-1.558894</c:v>
                </c:pt>
                <c:pt idx="2804">
                  <c:v>-1.5527949999999999</c:v>
                </c:pt>
                <c:pt idx="2805">
                  <c:v>-1.5487740000000001</c:v>
                </c:pt>
                <c:pt idx="2806">
                  <c:v>-1.5468980000000001</c:v>
                </c:pt>
                <c:pt idx="2807">
                  <c:v>-1.5472159999999999</c:v>
                </c:pt>
                <c:pt idx="2808">
                  <c:v>-1.549749</c:v>
                </c:pt>
                <c:pt idx="2809">
                  <c:v>-1.5544929999999999</c:v>
                </c:pt>
                <c:pt idx="2810">
                  <c:v>-1.5614220000000001</c:v>
                </c:pt>
                <c:pt idx="2811">
                  <c:v>-1.570484</c:v>
                </c:pt>
                <c:pt idx="2812">
                  <c:v>-1.581602</c:v>
                </c:pt>
                <c:pt idx="2813">
                  <c:v>-1.594679</c:v>
                </c:pt>
                <c:pt idx="2814">
                  <c:v>-1.6095999999999999</c:v>
                </c:pt>
                <c:pt idx="2815">
                  <c:v>-1.6262300000000001</c:v>
                </c:pt>
                <c:pt idx="2816">
                  <c:v>-1.6444190000000001</c:v>
                </c:pt>
                <c:pt idx="2817">
                  <c:v>-1.6640060000000001</c:v>
                </c:pt>
                <c:pt idx="2818">
                  <c:v>-1.684817</c:v>
                </c:pt>
                <c:pt idx="2819">
                  <c:v>-1.7066730000000001</c:v>
                </c:pt>
                <c:pt idx="2820">
                  <c:v>-1.7293879999999999</c:v>
                </c:pt>
                <c:pt idx="2821">
                  <c:v>-1.7527710000000001</c:v>
                </c:pt>
                <c:pt idx="2822">
                  <c:v>-1.776629</c:v>
                </c:pt>
                <c:pt idx="2823">
                  <c:v>-1.800767</c:v>
                </c:pt>
                <c:pt idx="2824">
                  <c:v>-1.8249899999999999</c:v>
                </c:pt>
                <c:pt idx="2825">
                  <c:v>-1.8491010000000001</c:v>
                </c:pt>
                <c:pt idx="2826">
                  <c:v>-1.8729039999999999</c:v>
                </c:pt>
                <c:pt idx="2827">
                  <c:v>-1.8962049999999999</c:v>
                </c:pt>
                <c:pt idx="2828">
                  <c:v>-1.9188130000000001</c:v>
                </c:pt>
                <c:pt idx="2829">
                  <c:v>-1.9405380000000001</c:v>
                </c:pt>
                <c:pt idx="2830">
                  <c:v>-1.961195</c:v>
                </c:pt>
                <c:pt idx="2831">
                  <c:v>-1.980604</c:v>
                </c:pt>
                <c:pt idx="2832">
                  <c:v>-1.9985949999999999</c:v>
                </c:pt>
                <c:pt idx="2833">
                  <c:v>-2.0150090000000001</c:v>
                </c:pt>
                <c:pt idx="2834">
                  <c:v>-2.0297010000000002</c:v>
                </c:pt>
                <c:pt idx="2835">
                  <c:v>-2.0425390000000001</c:v>
                </c:pt>
                <c:pt idx="2836">
                  <c:v>-2.0534129999999999</c:v>
                </c:pt>
                <c:pt idx="2837">
                  <c:v>-2.062233</c:v>
                </c:pt>
                <c:pt idx="2838">
                  <c:v>-2.0689320000000002</c:v>
                </c:pt>
                <c:pt idx="2839">
                  <c:v>-2.0734699999999999</c:v>
                </c:pt>
                <c:pt idx="2840">
                  <c:v>-2.075831</c:v>
                </c:pt>
                <c:pt idx="2841">
                  <c:v>-2.0760260000000001</c:v>
                </c:pt>
                <c:pt idx="2842">
                  <c:v>-2.07409</c:v>
                </c:pt>
                <c:pt idx="2843">
                  <c:v>-2.0700820000000002</c:v>
                </c:pt>
                <c:pt idx="2844">
                  <c:v>-2.0640879999999999</c:v>
                </c:pt>
                <c:pt idx="2845">
                  <c:v>-2.0562100000000001</c:v>
                </c:pt>
                <c:pt idx="2846">
                  <c:v>-2.0465710000000001</c:v>
                </c:pt>
                <c:pt idx="2847">
                  <c:v>-2.0353119999999998</c:v>
                </c:pt>
                <c:pt idx="2848">
                  <c:v>-2.0225879999999998</c:v>
                </c:pt>
                <c:pt idx="2849">
                  <c:v>-2.0085639999999998</c:v>
                </c:pt>
                <c:pt idx="2850">
                  <c:v>-1.993417</c:v>
                </c:pt>
                <c:pt idx="2851">
                  <c:v>-1.9773270000000001</c:v>
                </c:pt>
                <c:pt idx="2852">
                  <c:v>-1.9604809999999999</c:v>
                </c:pt>
                <c:pt idx="2853">
                  <c:v>-1.943071</c:v>
                </c:pt>
                <c:pt idx="2854">
                  <c:v>-1.925289</c:v>
                </c:pt>
                <c:pt idx="2855">
                  <c:v>-1.90733</c:v>
                </c:pt>
                <c:pt idx="2856">
                  <c:v>-1.889389</c:v>
                </c:pt>
                <c:pt idx="2857">
                  <c:v>-1.8716600000000001</c:v>
                </c:pt>
                <c:pt idx="2858">
                  <c:v>-1.8543339999999999</c:v>
                </c:pt>
                <c:pt idx="2859">
                  <c:v>-1.837604</c:v>
                </c:pt>
                <c:pt idx="2860">
                  <c:v>-1.8216570000000001</c:v>
                </c:pt>
                <c:pt idx="2861">
                  <c:v>-1.8066789999999999</c:v>
                </c:pt>
                <c:pt idx="2862">
                  <c:v>-1.7928440000000001</c:v>
                </c:pt>
                <c:pt idx="2863">
                  <c:v>-1.780322</c:v>
                </c:pt>
                <c:pt idx="2864">
                  <c:v>-1.7692680000000001</c:v>
                </c:pt>
                <c:pt idx="2865">
                  <c:v>-1.7598279999999999</c:v>
                </c:pt>
                <c:pt idx="2866">
                  <c:v>-1.752129</c:v>
                </c:pt>
                <c:pt idx="2867">
                  <c:v>-1.7462839999999999</c:v>
                </c:pt>
                <c:pt idx="2868">
                  <c:v>-1.74238</c:v>
                </c:pt>
                <c:pt idx="2869">
                  <c:v>-1.7404869999999999</c:v>
                </c:pt>
                <c:pt idx="2870">
                  <c:v>-1.7406489999999999</c:v>
                </c:pt>
                <c:pt idx="2871">
                  <c:v>-1.7428840000000001</c:v>
                </c:pt>
                <c:pt idx="2872">
                  <c:v>-1.747188</c:v>
                </c:pt>
                <c:pt idx="2873">
                  <c:v>-1.75353</c:v>
                </c:pt>
                <c:pt idx="2874">
                  <c:v>-1.761854</c:v>
                </c:pt>
                <c:pt idx="2875">
                  <c:v>-1.7720830000000001</c:v>
                </c:pt>
                <c:pt idx="2876">
                  <c:v>-1.784117</c:v>
                </c:pt>
                <c:pt idx="2877">
                  <c:v>-1.7978369999999999</c:v>
                </c:pt>
                <c:pt idx="2878">
                  <c:v>-1.813105</c:v>
                </c:pt>
                <c:pt idx="2879">
                  <c:v>-1.8297699999999999</c:v>
                </c:pt>
                <c:pt idx="2880">
                  <c:v>-1.847669</c:v>
                </c:pt>
                <c:pt idx="2881">
                  <c:v>-1.866627</c:v>
                </c:pt>
                <c:pt idx="2882">
                  <c:v>-1.8864639999999999</c:v>
                </c:pt>
                <c:pt idx="2883">
                  <c:v>-1.9069929999999999</c:v>
                </c:pt>
                <c:pt idx="2884">
                  <c:v>-1.9280219999999999</c:v>
                </c:pt>
                <c:pt idx="2885">
                  <c:v>-1.949357</c:v>
                </c:pt>
                <c:pt idx="2886">
                  <c:v>-1.9708000000000001</c:v>
                </c:pt>
                <c:pt idx="2887">
                  <c:v>-1.9921580000000001</c:v>
                </c:pt>
                <c:pt idx="2888">
                  <c:v>-2.0132310000000002</c:v>
                </c:pt>
                <c:pt idx="2889">
                  <c:v>-2.0338240000000001</c:v>
                </c:pt>
                <c:pt idx="2890">
                  <c:v>-2.0537429999999999</c:v>
                </c:pt>
                <c:pt idx="2891">
                  <c:v>-2.0727980000000001</c:v>
                </c:pt>
                <c:pt idx="2892">
                  <c:v>-2.0908060000000002</c:v>
                </c:pt>
                <c:pt idx="2893">
                  <c:v>-2.1075879999999998</c:v>
                </c:pt>
                <c:pt idx="2894">
                  <c:v>-2.1229770000000001</c:v>
                </c:pt>
                <c:pt idx="2895">
                  <c:v>-2.1368149999999999</c:v>
                </c:pt>
                <c:pt idx="2896">
                  <c:v>-2.1489590000000001</c:v>
                </c:pt>
                <c:pt idx="2897">
                  <c:v>-2.1592829999999998</c:v>
                </c:pt>
                <c:pt idx="2898">
                  <c:v>-2.1676790000000001</c:v>
                </c:pt>
                <c:pt idx="2899">
                  <c:v>-2.1740599999999999</c:v>
                </c:pt>
                <c:pt idx="2900">
                  <c:v>-2.1783640000000002</c:v>
                </c:pt>
                <c:pt idx="2901">
                  <c:v>-2.180552</c:v>
                </c:pt>
                <c:pt idx="2902">
                  <c:v>-2.1806109999999999</c:v>
                </c:pt>
                <c:pt idx="2903">
                  <c:v>-2.1785540000000001</c:v>
                </c:pt>
                <c:pt idx="2904">
                  <c:v>-2.1744189999999999</c:v>
                </c:pt>
                <c:pt idx="2905">
                  <c:v>-2.168269</c:v>
                </c:pt>
                <c:pt idx="2906">
                  <c:v>-2.1601910000000002</c:v>
                </c:pt>
                <c:pt idx="2907">
                  <c:v>-2.150293</c:v>
                </c:pt>
                <c:pt idx="2908">
                  <c:v>-2.1386989999999999</c:v>
                </c:pt>
                <c:pt idx="2909">
                  <c:v>-2.1255540000000002</c:v>
                </c:pt>
                <c:pt idx="2910">
                  <c:v>-2.1110129999999998</c:v>
                </c:pt>
                <c:pt idx="2911">
                  <c:v>-2.0952410000000001</c:v>
                </c:pt>
                <c:pt idx="2912">
                  <c:v>-2.0784129999999998</c:v>
                </c:pt>
                <c:pt idx="2913">
                  <c:v>-2.0607099999999998</c:v>
                </c:pt>
                <c:pt idx="2914">
                  <c:v>-2.042319</c:v>
                </c:pt>
                <c:pt idx="2915">
                  <c:v>-2.0234290000000001</c:v>
                </c:pt>
                <c:pt idx="2916">
                  <c:v>-2.0042270000000002</c:v>
                </c:pt>
                <c:pt idx="2917">
                  <c:v>-1.984904</c:v>
                </c:pt>
                <c:pt idx="2918">
                  <c:v>-1.965649</c:v>
                </c:pt>
                <c:pt idx="2919">
                  <c:v>-1.9466479999999999</c:v>
                </c:pt>
                <c:pt idx="2920">
                  <c:v>-1.9280889999999999</c:v>
                </c:pt>
                <c:pt idx="2921">
                  <c:v>-1.9101570000000001</c:v>
                </c:pt>
                <c:pt idx="2922">
                  <c:v>-1.89303</c:v>
                </c:pt>
                <c:pt idx="2923">
                  <c:v>-1.8768830000000001</c:v>
                </c:pt>
                <c:pt idx="2924">
                  <c:v>-1.8618859999999999</c:v>
                </c:pt>
                <c:pt idx="2925">
                  <c:v>-1.848201</c:v>
                </c:pt>
                <c:pt idx="2926">
                  <c:v>-1.8359799999999999</c:v>
                </c:pt>
                <c:pt idx="2927">
                  <c:v>-1.825366</c:v>
                </c:pt>
                <c:pt idx="2928">
                  <c:v>-1.8164849999999999</c:v>
                </c:pt>
                <c:pt idx="2929">
                  <c:v>-1.8094479999999999</c:v>
                </c:pt>
                <c:pt idx="2930">
                  <c:v>-1.804349</c:v>
                </c:pt>
                <c:pt idx="2931">
                  <c:v>-1.8012600000000001</c:v>
                </c:pt>
                <c:pt idx="2932">
                  <c:v>-1.800233</c:v>
                </c:pt>
                <c:pt idx="2933">
                  <c:v>-1.801296</c:v>
                </c:pt>
                <c:pt idx="2934">
                  <c:v>-1.804454</c:v>
                </c:pt>
                <c:pt idx="2935">
                  <c:v>-1.80969</c:v>
                </c:pt>
                <c:pt idx="2936">
                  <c:v>-1.816961</c:v>
                </c:pt>
                <c:pt idx="2937">
                  <c:v>-1.8262039999999999</c:v>
                </c:pt>
                <c:pt idx="2938">
                  <c:v>-1.8373349999999999</c:v>
                </c:pt>
                <c:pt idx="2939">
                  <c:v>-1.85025</c:v>
                </c:pt>
                <c:pt idx="2940">
                  <c:v>-1.8648279999999999</c:v>
                </c:pt>
                <c:pt idx="2941">
                  <c:v>-1.880935</c:v>
                </c:pt>
                <c:pt idx="2942">
                  <c:v>-1.8984220000000001</c:v>
                </c:pt>
                <c:pt idx="2943">
                  <c:v>-1.917133</c:v>
                </c:pt>
                <c:pt idx="2944">
                  <c:v>-1.9369019999999999</c:v>
                </c:pt>
                <c:pt idx="2945">
                  <c:v>-1.9575579999999999</c:v>
                </c:pt>
                <c:pt idx="2946">
                  <c:v>-1.9789239999999999</c:v>
                </c:pt>
                <c:pt idx="2947">
                  <c:v>-2.00082</c:v>
                </c:pt>
                <c:pt idx="2948">
                  <c:v>-2.0230649999999999</c:v>
                </c:pt>
                <c:pt idx="2949">
                  <c:v>-2.0454750000000002</c:v>
                </c:pt>
                <c:pt idx="2950">
                  <c:v>-2.0678670000000001</c:v>
                </c:pt>
                <c:pt idx="2951">
                  <c:v>-2.0900590000000001</c:v>
                </c:pt>
                <c:pt idx="2952">
                  <c:v>-2.1118700000000001</c:v>
                </c:pt>
                <c:pt idx="2953">
                  <c:v>-2.1331190000000002</c:v>
                </c:pt>
                <c:pt idx="2954">
                  <c:v>-2.153626</c:v>
                </c:pt>
                <c:pt idx="2955">
                  <c:v>-2.1732170000000002</c:v>
                </c:pt>
                <c:pt idx="2956">
                  <c:v>-2.1917200000000001</c:v>
                </c:pt>
                <c:pt idx="2957">
                  <c:v>-2.2089699999999999</c:v>
                </c:pt>
                <c:pt idx="2958">
                  <c:v>-2.224809</c:v>
                </c:pt>
                <c:pt idx="2959">
                  <c:v>-2.239087</c:v>
                </c:pt>
                <c:pt idx="2960">
                  <c:v>-2.251665</c:v>
                </c:pt>
                <c:pt idx="2961">
                  <c:v>-2.2624209999999998</c:v>
                </c:pt>
                <c:pt idx="2962">
                  <c:v>-2.2712439999999998</c:v>
                </c:pt>
                <c:pt idx="2963">
                  <c:v>-2.278044</c:v>
                </c:pt>
                <c:pt idx="2964">
                  <c:v>-2.2827500000000001</c:v>
                </c:pt>
                <c:pt idx="2965">
                  <c:v>-2.2853150000000002</c:v>
                </c:pt>
                <c:pt idx="2966">
                  <c:v>-2.2857120000000002</c:v>
                </c:pt>
                <c:pt idx="2967">
                  <c:v>-2.2839399999999999</c:v>
                </c:pt>
                <c:pt idx="2968">
                  <c:v>-2.2800250000000002</c:v>
                </c:pt>
                <c:pt idx="2969">
                  <c:v>-2.2740149999999999</c:v>
                </c:pt>
                <c:pt idx="2970">
                  <c:v>-2.2659820000000002</c:v>
                </c:pt>
                <c:pt idx="2971">
                  <c:v>-2.2560229999999999</c:v>
                </c:pt>
                <c:pt idx="2972">
                  <c:v>-2.2442540000000002</c:v>
                </c:pt>
                <c:pt idx="2973">
                  <c:v>-2.2308110000000001</c:v>
                </c:pt>
                <c:pt idx="2974">
                  <c:v>-2.2158479999999998</c:v>
                </c:pt>
                <c:pt idx="2975">
                  <c:v>-2.1995339999999999</c:v>
                </c:pt>
                <c:pt idx="2976">
                  <c:v>-2.1820469999999998</c:v>
                </c:pt>
                <c:pt idx="2977">
                  <c:v>-2.1635800000000001</c:v>
                </c:pt>
                <c:pt idx="2978">
                  <c:v>-2.1443289999999999</c:v>
                </c:pt>
                <c:pt idx="2979">
                  <c:v>-2.1245029999999998</c:v>
                </c:pt>
                <c:pt idx="2980">
                  <c:v>-2.104311</c:v>
                </c:pt>
                <c:pt idx="2981">
                  <c:v>-2.0839699999999999</c:v>
                </c:pt>
                <c:pt idx="2982">
                  <c:v>-2.0636950000000001</c:v>
                </c:pt>
                <c:pt idx="2983">
                  <c:v>-2.0437050000000001</c:v>
                </c:pt>
                <c:pt idx="2984">
                  <c:v>-2.0242170000000002</c:v>
                </c:pt>
                <c:pt idx="2985">
                  <c:v>-2.0054460000000001</c:v>
                </c:pt>
                <c:pt idx="2986">
                  <c:v>-1.9876020000000001</c:v>
                </c:pt>
                <c:pt idx="2987">
                  <c:v>-1.9708909999999999</c:v>
                </c:pt>
                <c:pt idx="2988">
                  <c:v>-1.9555070000000001</c:v>
                </c:pt>
                <c:pt idx="2989">
                  <c:v>-1.9416329999999999</c:v>
                </c:pt>
                <c:pt idx="2990">
                  <c:v>-1.929438</c:v>
                </c:pt>
                <c:pt idx="2991">
                  <c:v>-1.919076</c:v>
                </c:pt>
                <c:pt idx="2992">
                  <c:v>-1.9106780000000001</c:v>
                </c:pt>
                <c:pt idx="2993">
                  <c:v>-1.9043540000000001</c:v>
                </c:pt>
                <c:pt idx="2994">
                  <c:v>-1.90019</c:v>
                </c:pt>
                <c:pt idx="2995">
                  <c:v>-1.8982460000000001</c:v>
                </c:pt>
                <c:pt idx="2996">
                  <c:v>-1.898555</c:v>
                </c:pt>
                <c:pt idx="2997">
                  <c:v>-1.9011229999999999</c:v>
                </c:pt>
                <c:pt idx="2998">
                  <c:v>-1.905929</c:v>
                </c:pt>
                <c:pt idx="2999">
                  <c:v>-1.9129259999999999</c:v>
                </c:pt>
                <c:pt idx="3000">
                  <c:v>-1.922042</c:v>
                </c:pt>
                <c:pt idx="3001">
                  <c:v>-1.9331830000000001</c:v>
                </c:pt>
                <c:pt idx="3002">
                  <c:v>-1.9462330000000001</c:v>
                </c:pt>
                <c:pt idx="3003">
                  <c:v>-1.9610590000000001</c:v>
                </c:pt>
                <c:pt idx="3004">
                  <c:v>-1.9775119999999999</c:v>
                </c:pt>
                <c:pt idx="3005">
                  <c:v>-1.9954270000000001</c:v>
                </c:pt>
                <c:pt idx="3006">
                  <c:v>-2.0146310000000001</c:v>
                </c:pt>
                <c:pt idx="3007">
                  <c:v>-2.0349439999999999</c:v>
                </c:pt>
                <c:pt idx="3008">
                  <c:v>-2.0561780000000001</c:v>
                </c:pt>
                <c:pt idx="3009">
                  <c:v>-2.0781450000000001</c:v>
                </c:pt>
                <c:pt idx="3010">
                  <c:v>-2.1006499999999999</c:v>
                </c:pt>
                <c:pt idx="3011">
                  <c:v>-2.1234989999999998</c:v>
                </c:pt>
                <c:pt idx="3012">
                  <c:v>-2.1464970000000001</c:v>
                </c:pt>
                <c:pt idx="3013">
                  <c:v>-2.169448</c:v>
                </c:pt>
                <c:pt idx="3014">
                  <c:v>-2.1921569999999999</c:v>
                </c:pt>
                <c:pt idx="3015">
                  <c:v>-2.2144339999999998</c:v>
                </c:pt>
                <c:pt idx="3016">
                  <c:v>-2.2360910000000001</c:v>
                </c:pt>
                <c:pt idx="3017">
                  <c:v>-2.256942</c:v>
                </c:pt>
                <c:pt idx="3018">
                  <c:v>-2.2768090000000001</c:v>
                </c:pt>
                <c:pt idx="3019">
                  <c:v>-2.2955199999999998</c:v>
                </c:pt>
                <c:pt idx="3020">
                  <c:v>-2.3129140000000001</c:v>
                </c:pt>
                <c:pt idx="3021">
                  <c:v>-2.3288410000000002</c:v>
                </c:pt>
                <c:pt idx="3022">
                  <c:v>-2.3431649999999999</c:v>
                </c:pt>
                <c:pt idx="3023">
                  <c:v>-2.3557670000000002</c:v>
                </c:pt>
                <c:pt idx="3024">
                  <c:v>-2.3665440000000002</c:v>
                </c:pt>
                <c:pt idx="3025">
                  <c:v>-2.3754149999999998</c:v>
                </c:pt>
                <c:pt idx="3026">
                  <c:v>-2.3823189999999999</c:v>
                </c:pt>
                <c:pt idx="3027">
                  <c:v>-2.3872179999999998</c:v>
                </c:pt>
                <c:pt idx="3028">
                  <c:v>-2.3900990000000002</c:v>
                </c:pt>
                <c:pt idx="3029">
                  <c:v>-2.3909720000000001</c:v>
                </c:pt>
                <c:pt idx="3030">
                  <c:v>-2.3898670000000002</c:v>
                </c:pt>
                <c:pt idx="3031">
                  <c:v>-2.3868390000000002</c:v>
                </c:pt>
                <c:pt idx="3032">
                  <c:v>-2.3819650000000001</c:v>
                </c:pt>
                <c:pt idx="3033">
                  <c:v>-2.3753380000000002</c:v>
                </c:pt>
                <c:pt idx="3034">
                  <c:v>-2.3670719999999998</c:v>
                </c:pt>
                <c:pt idx="3035">
                  <c:v>-2.3572920000000002</c:v>
                </c:pt>
                <c:pt idx="3036">
                  <c:v>-2.3461400000000001</c:v>
                </c:pt>
                <c:pt idx="3037">
                  <c:v>-2.3337669999999999</c:v>
                </c:pt>
                <c:pt idx="3038">
                  <c:v>-2.3203339999999999</c:v>
                </c:pt>
                <c:pt idx="3039">
                  <c:v>-2.3060070000000001</c:v>
                </c:pt>
                <c:pt idx="3040">
                  <c:v>-2.2909579999999998</c:v>
                </c:pt>
                <c:pt idx="3041">
                  <c:v>-2.275366</c:v>
                </c:pt>
                <c:pt idx="3042">
                  <c:v>-2.2594099999999999</c:v>
                </c:pt>
                <c:pt idx="3043">
                  <c:v>-2.2432720000000002</c:v>
                </c:pt>
                <c:pt idx="3044">
                  <c:v>-2.2271369999999999</c:v>
                </c:pt>
                <c:pt idx="3045">
                  <c:v>-2.2111890000000001</c:v>
                </c:pt>
                <c:pt idx="3046">
                  <c:v>-2.195611</c:v>
                </c:pt>
                <c:pt idx="3047">
                  <c:v>-2.1805880000000002</c:v>
                </c:pt>
                <c:pt idx="3048">
                  <c:v>-2.1663000000000001</c:v>
                </c:pt>
                <c:pt idx="3049">
                  <c:v>-2.1529250000000002</c:v>
                </c:pt>
                <c:pt idx="3050">
                  <c:v>-2.1406369999999999</c:v>
                </c:pt>
                <c:pt idx="3051">
                  <c:v>-2.1296010000000001</c:v>
                </c:pt>
                <c:pt idx="3052">
                  <c:v>-2.1199759999999999</c:v>
                </c:pt>
                <c:pt idx="3053">
                  <c:v>-2.1119080000000001</c:v>
                </c:pt>
                <c:pt idx="3054">
                  <c:v>-2.1055290000000002</c:v>
                </c:pt>
                <c:pt idx="3055">
                  <c:v>-2.1009579999999999</c:v>
                </c:pt>
                <c:pt idx="3056">
                  <c:v>-2.09829</c:v>
                </c:pt>
                <c:pt idx="3057">
                  <c:v>-2.0976050000000002</c:v>
                </c:pt>
                <c:pt idx="3058">
                  <c:v>-2.0989550000000001</c:v>
                </c:pt>
                <c:pt idx="3059">
                  <c:v>-2.1023710000000002</c:v>
                </c:pt>
                <c:pt idx="3060">
                  <c:v>-2.1078589999999999</c:v>
                </c:pt>
                <c:pt idx="3061">
                  <c:v>-2.1154000000000002</c:v>
                </c:pt>
                <c:pt idx="3062">
                  <c:v>-2.1249479999999998</c:v>
                </c:pt>
                <c:pt idx="3063">
                  <c:v>-2.1364380000000001</c:v>
                </c:pt>
                <c:pt idx="3064">
                  <c:v>-2.1497769999999998</c:v>
                </c:pt>
                <c:pt idx="3065">
                  <c:v>-2.1648550000000002</c:v>
                </c:pt>
                <c:pt idx="3066">
                  <c:v>-2.1815449999999998</c:v>
                </c:pt>
                <c:pt idx="3067">
                  <c:v>-2.1997010000000001</c:v>
                </c:pt>
                <c:pt idx="3068">
                  <c:v>-2.2191649999999998</c:v>
                </c:pt>
                <c:pt idx="3069">
                  <c:v>-2.2397689999999999</c:v>
                </c:pt>
                <c:pt idx="3070">
                  <c:v>-2.2613319999999999</c:v>
                </c:pt>
                <c:pt idx="3071">
                  <c:v>-2.2836699999999999</c:v>
                </c:pt>
                <c:pt idx="3072">
                  <c:v>-2.3065920000000002</c:v>
                </c:pt>
                <c:pt idx="3073">
                  <c:v>-2.3299029999999998</c:v>
                </c:pt>
                <c:pt idx="3074">
                  <c:v>-2.3534069999999998</c:v>
                </c:pt>
                <c:pt idx="3075">
                  <c:v>-2.3769049999999998</c:v>
                </c:pt>
                <c:pt idx="3076">
                  <c:v>-2.4001999999999999</c:v>
                </c:pt>
                <c:pt idx="3077">
                  <c:v>-2.423095</c:v>
                </c:pt>
                <c:pt idx="3078">
                  <c:v>-2.445395</c:v>
                </c:pt>
                <c:pt idx="3079">
                  <c:v>-2.4669089999999998</c:v>
                </c:pt>
                <c:pt idx="3080">
                  <c:v>-2.4874499999999999</c:v>
                </c:pt>
                <c:pt idx="3081">
                  <c:v>-2.5068380000000001</c:v>
                </c:pt>
                <c:pt idx="3082">
                  <c:v>-2.5249039999999998</c:v>
                </c:pt>
                <c:pt idx="3083">
                  <c:v>-2.5414889999999999</c:v>
                </c:pt>
                <c:pt idx="3084">
                  <c:v>-2.5564460000000002</c:v>
                </c:pt>
                <c:pt idx="3085">
                  <c:v>-2.5696490000000001</c:v>
                </c:pt>
                <c:pt idx="3086">
                  <c:v>-2.5809869999999999</c:v>
                </c:pt>
                <c:pt idx="3087">
                  <c:v>-2.590373</c:v>
                </c:pt>
                <c:pt idx="3088">
                  <c:v>-2.5977420000000002</c:v>
                </c:pt>
                <c:pt idx="3089">
                  <c:v>-2.6030549999999999</c:v>
                </c:pt>
                <c:pt idx="3090">
                  <c:v>-2.6062959999999999</c:v>
                </c:pt>
                <c:pt idx="3091">
                  <c:v>-2.6074760000000001</c:v>
                </c:pt>
                <c:pt idx="3092">
                  <c:v>-2.6066289999999999</c:v>
                </c:pt>
                <c:pt idx="3093">
                  <c:v>-2.6038139999999999</c:v>
                </c:pt>
                <c:pt idx="3094">
                  <c:v>-2.59911</c:v>
                </c:pt>
                <c:pt idx="3095">
                  <c:v>-2.592616</c:v>
                </c:pt>
                <c:pt idx="3096">
                  <c:v>-2.5844469999999999</c:v>
                </c:pt>
                <c:pt idx="3097">
                  <c:v>-2.574732</c:v>
                </c:pt>
                <c:pt idx="3098">
                  <c:v>-2.563612</c:v>
                </c:pt>
                <c:pt idx="3099">
                  <c:v>-2.5512329999999999</c:v>
                </c:pt>
                <c:pt idx="3100">
                  <c:v>-2.5377510000000001</c:v>
                </c:pt>
                <c:pt idx="3101">
                  <c:v>-2.5233210000000001</c:v>
                </c:pt>
                <c:pt idx="3102">
                  <c:v>-2.5081039999999999</c:v>
                </c:pt>
                <c:pt idx="3103">
                  <c:v>-2.4922580000000001</c:v>
                </c:pt>
                <c:pt idx="3104">
                  <c:v>-2.4759449999999998</c:v>
                </c:pt>
                <c:pt idx="3105">
                  <c:v>-2.4593210000000001</c:v>
                </c:pt>
                <c:pt idx="3106">
                  <c:v>-2.4425469999999998</c:v>
                </c:pt>
                <c:pt idx="3107">
                  <c:v>-2.42578</c:v>
                </c:pt>
                <c:pt idx="3108">
                  <c:v>-2.409179</c:v>
                </c:pt>
                <c:pt idx="3109">
                  <c:v>-2.3929010000000002</c:v>
                </c:pt>
                <c:pt idx="3110">
                  <c:v>-2.3771049999999998</c:v>
                </c:pt>
                <c:pt idx="3111">
                  <c:v>-2.3619500000000002</c:v>
                </c:pt>
                <c:pt idx="3112">
                  <c:v>-2.347594</c:v>
                </c:pt>
                <c:pt idx="3113">
                  <c:v>-2.3341949999999998</c:v>
                </c:pt>
                <c:pt idx="3114">
                  <c:v>-2.3219089999999998</c:v>
                </c:pt>
                <c:pt idx="3115">
                  <c:v>-2.3108849999999999</c:v>
                </c:pt>
                <c:pt idx="3116">
                  <c:v>-2.301272</c:v>
                </c:pt>
                <c:pt idx="3117">
                  <c:v>-2.2932049999999999</c:v>
                </c:pt>
                <c:pt idx="3118">
                  <c:v>-2.2868119999999998</c:v>
                </c:pt>
                <c:pt idx="3119">
                  <c:v>-2.2822049999999998</c:v>
                </c:pt>
                <c:pt idx="3120">
                  <c:v>-2.2794829999999999</c:v>
                </c:pt>
                <c:pt idx="3121">
                  <c:v>-2.2787220000000001</c:v>
                </c:pt>
                <c:pt idx="3122">
                  <c:v>-2.279982</c:v>
                </c:pt>
                <c:pt idx="3123">
                  <c:v>-2.2832949999999999</c:v>
                </c:pt>
                <c:pt idx="3124">
                  <c:v>-2.2886730000000002</c:v>
                </c:pt>
                <c:pt idx="3125">
                  <c:v>-2.2961010000000002</c:v>
                </c:pt>
                <c:pt idx="3126">
                  <c:v>-2.305539</c:v>
                </c:pt>
                <c:pt idx="3127">
                  <c:v>-2.3169209999999998</c:v>
                </c:pt>
                <c:pt idx="3128">
                  <c:v>-2.3301599999999998</c:v>
                </c:pt>
                <c:pt idx="3129">
                  <c:v>-2.3451430000000002</c:v>
                </c:pt>
                <c:pt idx="3130">
                  <c:v>-2.361739</c:v>
                </c:pt>
                <c:pt idx="3131">
                  <c:v>-2.3797999999999999</c:v>
                </c:pt>
                <c:pt idx="3132">
                  <c:v>-2.3991609999999999</c:v>
                </c:pt>
                <c:pt idx="3133">
                  <c:v>-2.4196439999999999</c:v>
                </c:pt>
                <c:pt idx="3134">
                  <c:v>-2.4410630000000002</c:v>
                </c:pt>
                <c:pt idx="3135">
                  <c:v>-2.4632200000000002</c:v>
                </c:pt>
                <c:pt idx="3136">
                  <c:v>-2.4859110000000002</c:v>
                </c:pt>
                <c:pt idx="3137">
                  <c:v>-2.508928</c:v>
                </c:pt>
                <c:pt idx="3138">
                  <c:v>-2.532057</c:v>
                </c:pt>
                <c:pt idx="3139">
                  <c:v>-2.5550850000000001</c:v>
                </c:pt>
                <c:pt idx="3140">
                  <c:v>-2.5777920000000001</c:v>
                </c:pt>
                <c:pt idx="3141">
                  <c:v>-2.599961</c:v>
                </c:pt>
                <c:pt idx="3142">
                  <c:v>-2.6213760000000002</c:v>
                </c:pt>
                <c:pt idx="3143">
                  <c:v>-2.6418219999999999</c:v>
                </c:pt>
                <c:pt idx="3144">
                  <c:v>-2.6610909999999999</c:v>
                </c:pt>
                <c:pt idx="3145">
                  <c:v>-2.6789770000000002</c:v>
                </c:pt>
                <c:pt idx="3146">
                  <c:v>-2.695287</c:v>
                </c:pt>
                <c:pt idx="3147">
                  <c:v>-2.7098369999999998</c:v>
                </c:pt>
                <c:pt idx="3148">
                  <c:v>-2.7224569999999999</c:v>
                </c:pt>
                <c:pt idx="3149">
                  <c:v>-2.732996</c:v>
                </c:pt>
                <c:pt idx="3150">
                  <c:v>-2.7413219999999998</c:v>
                </c:pt>
                <c:pt idx="3151">
                  <c:v>-2.747328</c:v>
                </c:pt>
                <c:pt idx="3152">
                  <c:v>-2.7509290000000002</c:v>
                </c:pt>
                <c:pt idx="3153">
                  <c:v>-2.7520720000000001</c:v>
                </c:pt>
                <c:pt idx="3154">
                  <c:v>-2.7507299999999999</c:v>
                </c:pt>
                <c:pt idx="3155">
                  <c:v>-2.7469060000000001</c:v>
                </c:pt>
                <c:pt idx="3156">
                  <c:v>-2.7406359999999999</c:v>
                </c:pt>
                <c:pt idx="3157">
                  <c:v>-2.7319840000000002</c:v>
                </c:pt>
                <c:pt idx="3158">
                  <c:v>-2.7210420000000002</c:v>
                </c:pt>
                <c:pt idx="3159">
                  <c:v>-2.7079309999999999</c:v>
                </c:pt>
                <c:pt idx="3160">
                  <c:v>-2.6927949999999998</c:v>
                </c:pt>
                <c:pt idx="3161">
                  <c:v>-2.6758009999999999</c:v>
                </c:pt>
                <c:pt idx="3162">
                  <c:v>-2.6571349999999998</c:v>
                </c:pt>
                <c:pt idx="3163">
                  <c:v>-2.6369989999999999</c:v>
                </c:pt>
                <c:pt idx="3164">
                  <c:v>-2.6156090000000001</c:v>
                </c:pt>
                <c:pt idx="3165">
                  <c:v>-2.593188</c:v>
                </c:pt>
                <c:pt idx="3166">
                  <c:v>-2.5699700000000001</c:v>
                </c:pt>
                <c:pt idx="3167">
                  <c:v>-2.5461939999999998</c:v>
                </c:pt>
                <c:pt idx="3168">
                  <c:v>-2.5221010000000001</c:v>
                </c:pt>
                <c:pt idx="3169">
                  <c:v>-2.497935</c:v>
                </c:pt>
                <c:pt idx="3170">
                  <c:v>-2.4739390000000001</c:v>
                </c:pt>
                <c:pt idx="3171">
                  <c:v>-2.4503550000000001</c:v>
                </c:pt>
                <c:pt idx="3172">
                  <c:v>-2.4274200000000001</c:v>
                </c:pt>
                <c:pt idx="3173">
                  <c:v>-2.405367</c:v>
                </c:pt>
                <c:pt idx="3174">
                  <c:v>-2.38442</c:v>
                </c:pt>
                <c:pt idx="3175">
                  <c:v>-2.364795</c:v>
                </c:pt>
                <c:pt idx="3176">
                  <c:v>-2.3466939999999998</c:v>
                </c:pt>
                <c:pt idx="3177">
                  <c:v>-2.3303050000000001</c:v>
                </c:pt>
                <c:pt idx="3178">
                  <c:v>-2.3157969999999999</c:v>
                </c:pt>
                <c:pt idx="3179">
                  <c:v>-2.303321</c:v>
                </c:pt>
                <c:pt idx="3180">
                  <c:v>-2.293002</c:v>
                </c:pt>
                <c:pt idx="3181">
                  <c:v>-2.2849439999999999</c:v>
                </c:pt>
                <c:pt idx="3182">
                  <c:v>-2.2792189999999999</c:v>
                </c:pt>
                <c:pt idx="3183">
                  <c:v>-2.275874</c:v>
                </c:pt>
                <c:pt idx="3184">
                  <c:v>-2.2749290000000002</c:v>
                </c:pt>
                <c:pt idx="3185">
                  <c:v>-2.2763719999999998</c:v>
                </c:pt>
                <c:pt idx="3186">
                  <c:v>-2.2801680000000002</c:v>
                </c:pt>
                <c:pt idx="3187">
                  <c:v>-2.286254</c:v>
                </c:pt>
                <c:pt idx="3188">
                  <c:v>-2.294546</c:v>
                </c:pt>
                <c:pt idx="3189">
                  <c:v>-2.3049369999999998</c:v>
                </c:pt>
                <c:pt idx="3190">
                  <c:v>-2.3173059999999999</c:v>
                </c:pt>
                <c:pt idx="3191">
                  <c:v>-2.331515</c:v>
                </c:pt>
                <c:pt idx="3192">
                  <c:v>-2.347413</c:v>
                </c:pt>
                <c:pt idx="3193">
                  <c:v>-2.3648440000000002</c:v>
                </c:pt>
                <c:pt idx="3194">
                  <c:v>-2.383642</c:v>
                </c:pt>
                <c:pt idx="3195">
                  <c:v>-2.4036379999999999</c:v>
                </c:pt>
                <c:pt idx="3196">
                  <c:v>-2.4246599999999998</c:v>
                </c:pt>
                <c:pt idx="3197">
                  <c:v>-2.4465340000000002</c:v>
                </c:pt>
                <c:pt idx="3198">
                  <c:v>-2.4690859999999999</c:v>
                </c:pt>
                <c:pt idx="3199">
                  <c:v>-2.492143</c:v>
                </c:pt>
                <c:pt idx="3200">
                  <c:v>-2.51553</c:v>
                </c:pt>
                <c:pt idx="3201">
                  <c:v>-2.539072</c:v>
                </c:pt>
                <c:pt idx="3202">
                  <c:v>-2.562595</c:v>
                </c:pt>
                <c:pt idx="3203">
                  <c:v>-2.585925</c:v>
                </c:pt>
                <c:pt idx="3204">
                  <c:v>-2.6088900000000002</c:v>
                </c:pt>
                <c:pt idx="3205">
                  <c:v>-2.631316</c:v>
                </c:pt>
                <c:pt idx="3206">
                  <c:v>-2.6530320000000001</c:v>
                </c:pt>
                <c:pt idx="3207">
                  <c:v>-2.6738689999999998</c:v>
                </c:pt>
                <c:pt idx="3208">
                  <c:v>-2.6936619999999998</c:v>
                </c:pt>
                <c:pt idx="3209">
                  <c:v>-2.7122540000000002</c:v>
                </c:pt>
                <c:pt idx="3210">
                  <c:v>-2.7294939999999999</c:v>
                </c:pt>
                <c:pt idx="3211">
                  <c:v>-2.7452429999999999</c:v>
                </c:pt>
                <c:pt idx="3212">
                  <c:v>-2.7593760000000001</c:v>
                </c:pt>
                <c:pt idx="3213">
                  <c:v>-2.771782</c:v>
                </c:pt>
                <c:pt idx="3214">
                  <c:v>-2.7823690000000001</c:v>
                </c:pt>
                <c:pt idx="3215">
                  <c:v>-2.7910680000000001</c:v>
                </c:pt>
                <c:pt idx="3216">
                  <c:v>-2.797828</c:v>
                </c:pt>
                <c:pt idx="3217">
                  <c:v>-2.8026260000000001</c:v>
                </c:pt>
                <c:pt idx="3218">
                  <c:v>-2.8054600000000001</c:v>
                </c:pt>
                <c:pt idx="3219">
                  <c:v>-2.8063539999999998</c:v>
                </c:pt>
                <c:pt idx="3220">
                  <c:v>-2.8053569999999999</c:v>
                </c:pt>
                <c:pt idx="3221">
                  <c:v>-2.8025389999999999</c:v>
                </c:pt>
                <c:pt idx="3222">
                  <c:v>-2.7979949999999998</c:v>
                </c:pt>
                <c:pt idx="3223">
                  <c:v>-2.7918370000000001</c:v>
                </c:pt>
                <c:pt idx="3224">
                  <c:v>-2.7841960000000001</c:v>
                </c:pt>
                <c:pt idx="3225">
                  <c:v>-2.7752189999999999</c:v>
                </c:pt>
                <c:pt idx="3226">
                  <c:v>-2.765063</c:v>
                </c:pt>
                <c:pt idx="3227">
                  <c:v>-2.753898</c:v>
                </c:pt>
                <c:pt idx="3228">
                  <c:v>-2.7419020000000001</c:v>
                </c:pt>
                <c:pt idx="3229">
                  <c:v>-2.7292580000000002</c:v>
                </c:pt>
                <c:pt idx="3230">
                  <c:v>-2.7161529999999998</c:v>
                </c:pt>
                <c:pt idx="3231">
                  <c:v>-2.702779</c:v>
                </c:pt>
                <c:pt idx="3232">
                  <c:v>-2.689327</c:v>
                </c:pt>
                <c:pt idx="3233">
                  <c:v>-2.6759909999999998</c:v>
                </c:pt>
                <c:pt idx="3234">
                  <c:v>-2.6629619999999998</c:v>
                </c:pt>
                <c:pt idx="3235">
                  <c:v>-2.6504319999999999</c:v>
                </c:pt>
                <c:pt idx="3236">
                  <c:v>-2.638592</c:v>
                </c:pt>
                <c:pt idx="3237">
                  <c:v>-2.6276280000000001</c:v>
                </c:pt>
                <c:pt idx="3238">
                  <c:v>-2.6177199999999998</c:v>
                </c:pt>
                <c:pt idx="3239">
                  <c:v>-2.6090439999999999</c:v>
                </c:pt>
                <c:pt idx="3240">
                  <c:v>-2.601766</c:v>
                </c:pt>
                <c:pt idx="3241">
                  <c:v>-2.5960399999999999</c:v>
                </c:pt>
                <c:pt idx="3242">
                  <c:v>-2.5920079999999999</c:v>
                </c:pt>
                <c:pt idx="3243">
                  <c:v>-2.5897939999999999</c:v>
                </c:pt>
                <c:pt idx="3244">
                  <c:v>-2.5895049999999999</c:v>
                </c:pt>
                <c:pt idx="3245">
                  <c:v>-2.5912229999999998</c:v>
                </c:pt>
                <c:pt idx="3246">
                  <c:v>-2.5950090000000001</c:v>
                </c:pt>
                <c:pt idx="3247">
                  <c:v>-2.6008979999999999</c:v>
                </c:pt>
                <c:pt idx="3248">
                  <c:v>-2.6088990000000001</c:v>
                </c:pt>
                <c:pt idx="3249">
                  <c:v>-2.6189930000000001</c:v>
                </c:pt>
                <c:pt idx="3250">
                  <c:v>-2.6311339999999999</c:v>
                </c:pt>
                <c:pt idx="3251">
                  <c:v>-2.6452499999999999</c:v>
                </c:pt>
                <c:pt idx="3252">
                  <c:v>-2.6612459999999998</c:v>
                </c:pt>
                <c:pt idx="3253">
                  <c:v>-2.679001</c:v>
                </c:pt>
                <c:pt idx="3254">
                  <c:v>-2.6983760000000001</c:v>
                </c:pt>
                <c:pt idx="3255">
                  <c:v>-2.7192129999999999</c:v>
                </c:pt>
                <c:pt idx="3256">
                  <c:v>-2.7413379999999998</c:v>
                </c:pt>
                <c:pt idx="3257">
                  <c:v>-2.7645689999999998</c:v>
                </c:pt>
                <c:pt idx="3258">
                  <c:v>-2.7887119999999999</c:v>
                </c:pt>
                <c:pt idx="3259">
                  <c:v>-2.8135669999999999</c:v>
                </c:pt>
                <c:pt idx="3260">
                  <c:v>-2.83893</c:v>
                </c:pt>
                <c:pt idx="3261">
                  <c:v>-2.8645969999999998</c:v>
                </c:pt>
                <c:pt idx="3262">
                  <c:v>-2.890361</c:v>
                </c:pt>
                <c:pt idx="3263">
                  <c:v>-2.9160189999999999</c:v>
                </c:pt>
                <c:pt idx="3264">
                  <c:v>-2.9413680000000002</c:v>
                </c:pt>
                <c:pt idx="3265">
                  <c:v>-2.9662120000000001</c:v>
                </c:pt>
                <c:pt idx="3266">
                  <c:v>-2.9903559999999998</c:v>
                </c:pt>
                <c:pt idx="3267">
                  <c:v>-3.0136150000000002</c:v>
                </c:pt>
                <c:pt idx="3268">
                  <c:v>-3.035809</c:v>
                </c:pt>
                <c:pt idx="3269">
                  <c:v>-3.0567660000000001</c:v>
                </c:pt>
                <c:pt idx="3270">
                  <c:v>-3.0763229999999999</c:v>
                </c:pt>
                <c:pt idx="3271">
                  <c:v>-3.0943299999999998</c:v>
                </c:pt>
                <c:pt idx="3272">
                  <c:v>-3.110649</c:v>
                </c:pt>
                <c:pt idx="3273">
                  <c:v>-3.1251540000000002</c:v>
                </c:pt>
                <c:pt idx="3274">
                  <c:v>-3.1377380000000001</c:v>
                </c:pt>
                <c:pt idx="3275">
                  <c:v>-3.1483120000000002</c:v>
                </c:pt>
                <c:pt idx="3276">
                  <c:v>-3.156806</c:v>
                </c:pt>
                <c:pt idx="3277">
                  <c:v>-3.16317</c:v>
                </c:pt>
                <c:pt idx="3278">
                  <c:v>-3.1673770000000001</c:v>
                </c:pt>
                <c:pt idx="3279">
                  <c:v>-3.169419</c:v>
                </c:pt>
                <c:pt idx="3280">
                  <c:v>-3.169314</c:v>
                </c:pt>
                <c:pt idx="3281">
                  <c:v>-3.1670980000000002</c:v>
                </c:pt>
                <c:pt idx="3282">
                  <c:v>-3.1628289999999999</c:v>
                </c:pt>
                <c:pt idx="3283">
                  <c:v>-3.1565859999999999</c:v>
                </c:pt>
                <c:pt idx="3284">
                  <c:v>-3.1484640000000002</c:v>
                </c:pt>
                <c:pt idx="3285">
                  <c:v>-3.1385749999999999</c:v>
                </c:pt>
                <c:pt idx="3286">
                  <c:v>-3.1270440000000002</c:v>
                </c:pt>
                <c:pt idx="3287">
                  <c:v>-3.1140110000000001</c:v>
                </c:pt>
                <c:pt idx="3288">
                  <c:v>-3.0996250000000001</c:v>
                </c:pt>
                <c:pt idx="3289">
                  <c:v>-3.0840420000000002</c:v>
                </c:pt>
                <c:pt idx="3290">
                  <c:v>-3.0674290000000002</c:v>
                </c:pt>
                <c:pt idx="3291">
                  <c:v>-3.0499550000000002</c:v>
                </c:pt>
                <c:pt idx="3292">
                  <c:v>-3.031793</c:v>
                </c:pt>
                <c:pt idx="3293">
                  <c:v>-3.0131209999999999</c:v>
                </c:pt>
                <c:pt idx="3294">
                  <c:v>-2.9941200000000001</c:v>
                </c:pt>
                <c:pt idx="3295">
                  <c:v>-2.974974</c:v>
                </c:pt>
                <c:pt idx="3296">
                  <c:v>-2.9558650000000002</c:v>
                </c:pt>
                <c:pt idx="3297">
                  <c:v>-2.9369770000000002</c:v>
                </c:pt>
                <c:pt idx="3298">
                  <c:v>-2.9184960000000002</c:v>
                </c:pt>
                <c:pt idx="3299">
                  <c:v>-2.9006029999999998</c:v>
                </c:pt>
                <c:pt idx="3300">
                  <c:v>-2.8834810000000002</c:v>
                </c:pt>
                <c:pt idx="3301">
                  <c:v>-2.8673060000000001</c:v>
                </c:pt>
                <c:pt idx="3302">
                  <c:v>-2.852252</c:v>
                </c:pt>
                <c:pt idx="3303">
                  <c:v>-2.8384839999999998</c:v>
                </c:pt>
                <c:pt idx="3304">
                  <c:v>-2.8261599999999998</c:v>
                </c:pt>
                <c:pt idx="3305">
                  <c:v>-2.815423</c:v>
                </c:pt>
                <c:pt idx="3306">
                  <c:v>-2.806406</c:v>
                </c:pt>
                <c:pt idx="3307">
                  <c:v>-2.799223</c:v>
                </c:pt>
                <c:pt idx="3308">
                  <c:v>-2.7939690000000001</c:v>
                </c:pt>
                <c:pt idx="3309">
                  <c:v>-2.7907190000000002</c:v>
                </c:pt>
                <c:pt idx="3310">
                  <c:v>-2.789523</c:v>
                </c:pt>
                <c:pt idx="3311">
                  <c:v>-2.7904089999999999</c:v>
                </c:pt>
                <c:pt idx="3312">
                  <c:v>-2.7933780000000001</c:v>
                </c:pt>
                <c:pt idx="3313">
                  <c:v>-2.7984100000000001</c:v>
                </c:pt>
                <c:pt idx="3314">
                  <c:v>-2.8054559999999999</c:v>
                </c:pt>
                <c:pt idx="3315">
                  <c:v>-2.8144480000000001</c:v>
                </c:pt>
                <c:pt idx="3316">
                  <c:v>-2.8252929999999998</c:v>
                </c:pt>
                <c:pt idx="3317">
                  <c:v>-2.8378809999999999</c:v>
                </c:pt>
                <c:pt idx="3318">
                  <c:v>-2.8520829999999999</c:v>
                </c:pt>
                <c:pt idx="3319">
                  <c:v>-2.867753</c:v>
                </c:pt>
                <c:pt idx="3320">
                  <c:v>-2.8847360000000002</c:v>
                </c:pt>
                <c:pt idx="3321">
                  <c:v>-2.9028619999999998</c:v>
                </c:pt>
                <c:pt idx="3322">
                  <c:v>-2.9219550000000001</c:v>
                </c:pt>
                <c:pt idx="3323">
                  <c:v>-2.9418319999999998</c:v>
                </c:pt>
                <c:pt idx="3324">
                  <c:v>-2.9623010000000001</c:v>
                </c:pt>
                <c:pt idx="3325">
                  <c:v>-2.9831690000000002</c:v>
                </c:pt>
                <c:pt idx="3326">
                  <c:v>-3.0042369999999998</c:v>
                </c:pt>
                <c:pt idx="3327">
                  <c:v>-3.0253060000000001</c:v>
                </c:pt>
                <c:pt idx="3328">
                  <c:v>-3.0461710000000002</c:v>
                </c:pt>
                <c:pt idx="3329">
                  <c:v>-3.0666289999999998</c:v>
                </c:pt>
                <c:pt idx="3330">
                  <c:v>-3.0864769999999999</c:v>
                </c:pt>
                <c:pt idx="3331">
                  <c:v>-3.1055130000000002</c:v>
                </c:pt>
                <c:pt idx="3332">
                  <c:v>-3.1235400000000002</c:v>
                </c:pt>
                <c:pt idx="3333">
                  <c:v>-3.1403669999999999</c:v>
                </c:pt>
                <c:pt idx="3334">
                  <c:v>-3.1558090000000001</c:v>
                </c:pt>
                <c:pt idx="3335">
                  <c:v>-3.1696939999999998</c:v>
                </c:pt>
                <c:pt idx="3336">
                  <c:v>-3.1818590000000002</c:v>
                </c:pt>
                <c:pt idx="3337">
                  <c:v>-3.1921590000000002</c:v>
                </c:pt>
                <c:pt idx="3338">
                  <c:v>-3.2004679999999999</c:v>
                </c:pt>
                <c:pt idx="3339">
                  <c:v>-3.2066789999999998</c:v>
                </c:pt>
                <c:pt idx="3340">
                  <c:v>-3.2107109999999999</c:v>
                </c:pt>
                <c:pt idx="3341">
                  <c:v>-3.2125050000000002</c:v>
                </c:pt>
                <c:pt idx="3342">
                  <c:v>-3.2120280000000001</c:v>
                </c:pt>
                <c:pt idx="3343">
                  <c:v>-3.2092740000000002</c:v>
                </c:pt>
                <c:pt idx="3344">
                  <c:v>-3.2042619999999999</c:v>
                </c:pt>
                <c:pt idx="3345">
                  <c:v>-3.197038</c:v>
                </c:pt>
                <c:pt idx="3346">
                  <c:v>-3.1876709999999999</c:v>
                </c:pt>
                <c:pt idx="3347">
                  <c:v>-3.176253</c:v>
                </c:pt>
                <c:pt idx="3348">
                  <c:v>-3.1628959999999999</c:v>
                </c:pt>
                <c:pt idx="3349">
                  <c:v>-3.147732</c:v>
                </c:pt>
                <c:pt idx="3350">
                  <c:v>-3.1309040000000001</c:v>
                </c:pt>
                <c:pt idx="3351">
                  <c:v>-3.1125720000000001</c:v>
                </c:pt>
                <c:pt idx="3352">
                  <c:v>-3.0929000000000002</c:v>
                </c:pt>
                <c:pt idx="3353">
                  <c:v>-3.072066</c:v>
                </c:pt>
                <c:pt idx="3354">
                  <c:v>-3.050252</c:v>
                </c:pt>
                <c:pt idx="3355">
                  <c:v>-3.0276420000000002</c:v>
                </c:pt>
                <c:pt idx="3356">
                  <c:v>-3.0044249999999999</c:v>
                </c:pt>
                <c:pt idx="3357">
                  <c:v>-2.9807899999999998</c:v>
                </c:pt>
                <c:pt idx="3358">
                  <c:v>-2.9569290000000001</c:v>
                </c:pt>
                <c:pt idx="3359">
                  <c:v>-2.9330340000000001</c:v>
                </c:pt>
                <c:pt idx="3360">
                  <c:v>-2.9092950000000002</c:v>
                </c:pt>
                <c:pt idx="3361">
                  <c:v>-2.8859050000000002</c:v>
                </c:pt>
                <c:pt idx="3362">
                  <c:v>-2.8630520000000002</c:v>
                </c:pt>
                <c:pt idx="3363">
                  <c:v>-2.8409200000000001</c:v>
                </c:pt>
                <c:pt idx="3364">
                  <c:v>-2.81969</c:v>
                </c:pt>
                <c:pt idx="3365">
                  <c:v>-2.7995380000000001</c:v>
                </c:pt>
                <c:pt idx="3366">
                  <c:v>-2.7806299999999999</c:v>
                </c:pt>
                <c:pt idx="3367">
                  <c:v>-2.7631250000000001</c:v>
                </c:pt>
                <c:pt idx="3368">
                  <c:v>-2.7471649999999999</c:v>
                </c:pt>
                <c:pt idx="3369">
                  <c:v>-2.7328800000000002</c:v>
                </c:pt>
                <c:pt idx="3370">
                  <c:v>-2.7203810000000002</c:v>
                </c:pt>
                <c:pt idx="3371">
                  <c:v>-2.709762</c:v>
                </c:pt>
                <c:pt idx="3372">
                  <c:v>-2.701092</c:v>
                </c:pt>
                <c:pt idx="3373">
                  <c:v>-2.6944189999999999</c:v>
                </c:pt>
                <c:pt idx="3374">
                  <c:v>-2.6897660000000001</c:v>
                </c:pt>
                <c:pt idx="3375">
                  <c:v>-2.687128</c:v>
                </c:pt>
                <c:pt idx="3376">
                  <c:v>-2.686477</c:v>
                </c:pt>
                <c:pt idx="3377">
                  <c:v>-2.6877580000000001</c:v>
                </c:pt>
                <c:pt idx="3378">
                  <c:v>-2.6908919999999998</c:v>
                </c:pt>
                <c:pt idx="3379">
                  <c:v>-2.6957749999999998</c:v>
                </c:pt>
                <c:pt idx="3380">
                  <c:v>-2.702286</c:v>
                </c:pt>
                <c:pt idx="3381">
                  <c:v>-2.710283</c:v>
                </c:pt>
                <c:pt idx="3382">
                  <c:v>-2.7196069999999999</c:v>
                </c:pt>
                <c:pt idx="3383">
                  <c:v>-2.730086</c:v>
                </c:pt>
                <c:pt idx="3384">
                  <c:v>-2.7415379999999998</c:v>
                </c:pt>
                <c:pt idx="3385">
                  <c:v>-2.7537690000000001</c:v>
                </c:pt>
                <c:pt idx="3386">
                  <c:v>-2.7665829999999998</c:v>
                </c:pt>
                <c:pt idx="3387">
                  <c:v>-2.7797749999999999</c:v>
                </c:pt>
                <c:pt idx="3388">
                  <c:v>-2.7931409999999999</c:v>
                </c:pt>
                <c:pt idx="3389">
                  <c:v>-2.806473</c:v>
                </c:pt>
                <c:pt idx="3390">
                  <c:v>-2.8195619999999999</c:v>
                </c:pt>
                <c:pt idx="3391">
                  <c:v>-2.832201</c:v>
                </c:pt>
                <c:pt idx="3392">
                  <c:v>-2.8441839999999998</c:v>
                </c:pt>
                <c:pt idx="3393">
                  <c:v>-2.855308</c:v>
                </c:pt>
                <c:pt idx="3394">
                  <c:v>-2.8653729999999999</c:v>
                </c:pt>
                <c:pt idx="3395">
                  <c:v>-2.8741880000000002</c:v>
                </c:pt>
                <c:pt idx="3396">
                  <c:v>-2.8815659999999998</c:v>
                </c:pt>
                <c:pt idx="3397">
                  <c:v>-2.8873310000000001</c:v>
                </c:pt>
                <c:pt idx="3398">
                  <c:v>-2.8913229999999999</c:v>
                </c:pt>
                <c:pt idx="3399">
                  <c:v>-2.8933949999999999</c:v>
                </c:pt>
                <c:pt idx="3400">
                  <c:v>-2.8934190000000002</c:v>
                </c:pt>
                <c:pt idx="3401">
                  <c:v>-2.8912849999999999</c:v>
                </c:pt>
                <c:pt idx="3402">
                  <c:v>-2.8869069999999999</c:v>
                </c:pt>
                <c:pt idx="3403">
                  <c:v>-2.8802240000000001</c:v>
                </c:pt>
                <c:pt idx="3404">
                  <c:v>-2.8711989999999998</c:v>
                </c:pt>
                <c:pt idx="3405">
                  <c:v>-2.8598249999999998</c:v>
                </c:pt>
                <c:pt idx="3406">
                  <c:v>-2.8461189999999998</c:v>
                </c:pt>
                <c:pt idx="3407">
                  <c:v>-2.8301270000000001</c:v>
                </c:pt>
                <c:pt idx="3408">
                  <c:v>-2.8119209999999999</c:v>
                </c:pt>
                <c:pt idx="3409">
                  <c:v>-2.7915960000000002</c:v>
                </c:pt>
                <c:pt idx="3410">
                  <c:v>-2.7692709999999998</c:v>
                </c:pt>
                <c:pt idx="3411">
                  <c:v>-2.7450839999999999</c:v>
                </c:pt>
                <c:pt idx="3412">
                  <c:v>-2.7191939999999999</c:v>
                </c:pt>
                <c:pt idx="3413">
                  <c:v>-2.6917740000000001</c:v>
                </c:pt>
                <c:pt idx="3414">
                  <c:v>-2.6630120000000002</c:v>
                </c:pt>
                <c:pt idx="3415">
                  <c:v>-2.6331030000000002</c:v>
                </c:pt>
                <c:pt idx="3416">
                  <c:v>-2.6022530000000001</c:v>
                </c:pt>
                <c:pt idx="3417">
                  <c:v>-2.5706730000000002</c:v>
                </c:pt>
                <c:pt idx="3418">
                  <c:v>-2.5385770000000001</c:v>
                </c:pt>
                <c:pt idx="3419">
                  <c:v>-2.5061840000000002</c:v>
                </c:pt>
                <c:pt idx="3420">
                  <c:v>-2.4737149999999999</c:v>
                </c:pt>
                <c:pt idx="3421">
                  <c:v>-2.4413900000000002</c:v>
                </c:pt>
                <c:pt idx="3422">
                  <c:v>-2.40943</c:v>
                </c:pt>
                <c:pt idx="3423">
                  <c:v>-2.3780510000000001</c:v>
                </c:pt>
                <c:pt idx="3424">
                  <c:v>-2.3474680000000001</c:v>
                </c:pt>
                <c:pt idx="3425">
                  <c:v>-2.3178939999999999</c:v>
                </c:pt>
                <c:pt idx="3426">
                  <c:v>-2.2895349999999999</c:v>
                </c:pt>
                <c:pt idx="3427">
                  <c:v>-2.2625890000000002</c:v>
                </c:pt>
                <c:pt idx="3428">
                  <c:v>-2.2372429999999999</c:v>
                </c:pt>
                <c:pt idx="3429">
                  <c:v>-2.2136740000000001</c:v>
                </c:pt>
                <c:pt idx="3430">
                  <c:v>-2.192043</c:v>
                </c:pt>
                <c:pt idx="3431">
                  <c:v>-2.1724950000000001</c:v>
                </c:pt>
                <c:pt idx="3432">
                  <c:v>-2.1551520000000002</c:v>
                </c:pt>
                <c:pt idx="3433">
                  <c:v>-2.1401159999999999</c:v>
                </c:pt>
                <c:pt idx="3434">
                  <c:v>-2.1274609999999998</c:v>
                </c:pt>
                <c:pt idx="3435">
                  <c:v>-2.117238</c:v>
                </c:pt>
                <c:pt idx="3436">
                  <c:v>-2.10947</c:v>
                </c:pt>
                <c:pt idx="3437">
                  <c:v>-2.1041509999999999</c:v>
                </c:pt>
                <c:pt idx="3438">
                  <c:v>-2.1012499999999998</c:v>
                </c:pt>
                <c:pt idx="3439">
                  <c:v>-2.1007099999999999</c:v>
                </c:pt>
                <c:pt idx="3440">
                  <c:v>-2.1024470000000002</c:v>
                </c:pt>
                <c:pt idx="3441">
                  <c:v>-2.1063559999999999</c:v>
                </c:pt>
                <c:pt idx="3442">
                  <c:v>-2.1123090000000002</c:v>
                </c:pt>
                <c:pt idx="3443">
                  <c:v>-2.120158</c:v>
                </c:pt>
                <c:pt idx="3444">
                  <c:v>-2.1297419999999998</c:v>
                </c:pt>
                <c:pt idx="3445">
                  <c:v>-2.140882</c:v>
                </c:pt>
                <c:pt idx="3446">
                  <c:v>-2.1533929999999999</c:v>
                </c:pt>
                <c:pt idx="3447">
                  <c:v>-2.1670769999999999</c:v>
                </c:pt>
                <c:pt idx="3448">
                  <c:v>-2.1817310000000001</c:v>
                </c:pt>
                <c:pt idx="3449">
                  <c:v>-2.1971449999999999</c:v>
                </c:pt>
                <c:pt idx="3450">
                  <c:v>-2.2131069999999999</c:v>
                </c:pt>
                <c:pt idx="3451">
                  <c:v>-2.2294010000000002</c:v>
                </c:pt>
                <c:pt idx="3452">
                  <c:v>-2.2458109999999998</c:v>
                </c:pt>
                <c:pt idx="3453">
                  <c:v>-2.2621220000000002</c:v>
                </c:pt>
                <c:pt idx="3454">
                  <c:v>-2.2781210000000001</c:v>
                </c:pt>
                <c:pt idx="3455">
                  <c:v>-2.293593</c:v>
                </c:pt>
                <c:pt idx="3456">
                  <c:v>-2.3083300000000002</c:v>
                </c:pt>
                <c:pt idx="3457">
                  <c:v>-2.3221280000000002</c:v>
                </c:pt>
                <c:pt idx="3458">
                  <c:v>-2.3347910000000001</c:v>
                </c:pt>
                <c:pt idx="3459">
                  <c:v>-2.34613</c:v>
                </c:pt>
                <c:pt idx="3460">
                  <c:v>-2.3559709999999998</c:v>
                </c:pt>
                <c:pt idx="3461">
                  <c:v>-2.364147</c:v>
                </c:pt>
                <c:pt idx="3462">
                  <c:v>-2.3705099999999999</c:v>
                </c:pt>
                <c:pt idx="3463">
                  <c:v>-2.37493</c:v>
                </c:pt>
                <c:pt idx="3464">
                  <c:v>-2.3772959999999999</c:v>
                </c:pt>
                <c:pt idx="3465">
                  <c:v>-2.3775219999999999</c:v>
                </c:pt>
                <c:pt idx="3466">
                  <c:v>-2.3755459999999999</c:v>
                </c:pt>
                <c:pt idx="3467">
                  <c:v>-2.3713310000000001</c:v>
                </c:pt>
                <c:pt idx="3468">
                  <c:v>-2.3648630000000002</c:v>
                </c:pt>
                <c:pt idx="3469">
                  <c:v>-2.3561580000000002</c:v>
                </c:pt>
                <c:pt idx="3470">
                  <c:v>-2.3452549999999999</c:v>
                </c:pt>
                <c:pt idx="3471">
                  <c:v>-2.332217</c:v>
                </c:pt>
                <c:pt idx="3472">
                  <c:v>-2.3171300000000001</c:v>
                </c:pt>
                <c:pt idx="3473">
                  <c:v>-2.3001010000000002</c:v>
                </c:pt>
                <c:pt idx="3474">
                  <c:v>-2.281256</c:v>
                </c:pt>
                <c:pt idx="3475">
                  <c:v>-2.2607360000000001</c:v>
                </c:pt>
                <c:pt idx="3476">
                  <c:v>-2.238696</c:v>
                </c:pt>
                <c:pt idx="3477">
                  <c:v>-2.2153010000000002</c:v>
                </c:pt>
                <c:pt idx="3478">
                  <c:v>-2.1907290000000001</c:v>
                </c:pt>
                <c:pt idx="3479">
                  <c:v>-2.1651630000000002</c:v>
                </c:pt>
                <c:pt idx="3480">
                  <c:v>-2.1387930000000002</c:v>
                </c:pt>
                <c:pt idx="3481">
                  <c:v>-2.1118130000000002</c:v>
                </c:pt>
                <c:pt idx="3482">
                  <c:v>-2.0844179999999999</c:v>
                </c:pt>
                <c:pt idx="3483">
                  <c:v>-2.0568080000000002</c:v>
                </c:pt>
                <c:pt idx="3484">
                  <c:v>-2.0291800000000002</c:v>
                </c:pt>
                <c:pt idx="3485">
                  <c:v>-2.0017369999999999</c:v>
                </c:pt>
                <c:pt idx="3486">
                  <c:v>-1.974677</c:v>
                </c:pt>
                <c:pt idx="3487">
                  <c:v>-1.9481980000000001</c:v>
                </c:pt>
                <c:pt idx="3488">
                  <c:v>-1.922493</c:v>
                </c:pt>
                <c:pt idx="3489">
                  <c:v>-1.897748</c:v>
                </c:pt>
                <c:pt idx="3490">
                  <c:v>-1.874144</c:v>
                </c:pt>
                <c:pt idx="3491">
                  <c:v>-1.8518539999999999</c:v>
                </c:pt>
                <c:pt idx="3492">
                  <c:v>-1.8310390000000001</c:v>
                </c:pt>
                <c:pt idx="3493">
                  <c:v>-1.811847</c:v>
                </c:pt>
                <c:pt idx="3494">
                  <c:v>-1.7944089999999999</c:v>
                </c:pt>
                <c:pt idx="3495">
                  <c:v>-1.77884</c:v>
                </c:pt>
                <c:pt idx="3496">
                  <c:v>-1.7652319999999999</c:v>
                </c:pt>
                <c:pt idx="3497">
                  <c:v>-1.753657</c:v>
                </c:pt>
                <c:pt idx="3498">
                  <c:v>-1.744164</c:v>
                </c:pt>
                <c:pt idx="3499">
                  <c:v>-1.736777</c:v>
                </c:pt>
                <c:pt idx="3500">
                  <c:v>-1.7314959999999999</c:v>
                </c:pt>
                <c:pt idx="3501">
                  <c:v>-1.7282960000000001</c:v>
                </c:pt>
                <c:pt idx="3502">
                  <c:v>-1.727128</c:v>
                </c:pt>
                <c:pt idx="3503">
                  <c:v>-1.7279230000000001</c:v>
                </c:pt>
                <c:pt idx="3504">
                  <c:v>-1.730588</c:v>
                </c:pt>
                <c:pt idx="3505">
                  <c:v>-1.7350140000000001</c:v>
                </c:pt>
                <c:pt idx="3506">
                  <c:v>-1.7410749999999999</c:v>
                </c:pt>
                <c:pt idx="3507">
                  <c:v>-1.748632</c:v>
                </c:pt>
                <c:pt idx="3508">
                  <c:v>-1.7575339999999999</c:v>
                </c:pt>
                <c:pt idx="3509">
                  <c:v>-1.7676179999999999</c:v>
                </c:pt>
                <c:pt idx="3510">
                  <c:v>-1.778716</c:v>
                </c:pt>
                <c:pt idx="3511">
                  <c:v>-1.7906519999999999</c:v>
                </c:pt>
                <c:pt idx="3512">
                  <c:v>-1.80325</c:v>
                </c:pt>
                <c:pt idx="3513">
                  <c:v>-1.8163290000000001</c:v>
                </c:pt>
                <c:pt idx="3514">
                  <c:v>-1.829707</c:v>
                </c:pt>
                <c:pt idx="3515">
                  <c:v>-1.843202</c:v>
                </c:pt>
                <c:pt idx="3516">
                  <c:v>-1.8566290000000001</c:v>
                </c:pt>
                <c:pt idx="3517">
                  <c:v>-1.869807</c:v>
                </c:pt>
                <c:pt idx="3518">
                  <c:v>-1.8825540000000001</c:v>
                </c:pt>
                <c:pt idx="3519">
                  <c:v>-1.89469</c:v>
                </c:pt>
                <c:pt idx="3520">
                  <c:v>-1.906042</c:v>
                </c:pt>
                <c:pt idx="3521">
                  <c:v>-1.9164350000000001</c:v>
                </c:pt>
                <c:pt idx="3522">
                  <c:v>-1.9257010000000001</c:v>
                </c:pt>
                <c:pt idx="3523">
                  <c:v>-1.933681</c:v>
                </c:pt>
                <c:pt idx="3524">
                  <c:v>-1.9402239999999999</c:v>
                </c:pt>
                <c:pt idx="3525">
                  <c:v>-1.9451940000000001</c:v>
                </c:pt>
                <c:pt idx="3526">
                  <c:v>-1.948466</c:v>
                </c:pt>
                <c:pt idx="3527">
                  <c:v>-1.9499329999999999</c:v>
                </c:pt>
                <c:pt idx="3528">
                  <c:v>-1.949506</c:v>
                </c:pt>
                <c:pt idx="3529">
                  <c:v>-1.947117</c:v>
                </c:pt>
                <c:pt idx="3530">
                  <c:v>-1.94272</c:v>
                </c:pt>
                <c:pt idx="3531">
                  <c:v>-1.9362950000000001</c:v>
                </c:pt>
                <c:pt idx="3532">
                  <c:v>-1.9278470000000001</c:v>
                </c:pt>
                <c:pt idx="3533">
                  <c:v>-1.917403</c:v>
                </c:pt>
                <c:pt idx="3534">
                  <c:v>-1.9050180000000001</c:v>
                </c:pt>
                <c:pt idx="3535">
                  <c:v>-1.8907689999999999</c:v>
                </c:pt>
                <c:pt idx="3536">
                  <c:v>-1.874754</c:v>
                </c:pt>
                <c:pt idx="3537">
                  <c:v>-1.857092</c:v>
                </c:pt>
                <c:pt idx="3538">
                  <c:v>-1.8379179999999999</c:v>
                </c:pt>
                <c:pt idx="3539">
                  <c:v>-1.817383</c:v>
                </c:pt>
                <c:pt idx="3540">
                  <c:v>-1.7956490000000001</c:v>
                </c:pt>
                <c:pt idx="3541">
                  <c:v>-1.772888</c:v>
                </c:pt>
                <c:pt idx="3542">
                  <c:v>-1.749277</c:v>
                </c:pt>
                <c:pt idx="3543">
                  <c:v>-1.724998</c:v>
                </c:pt>
                <c:pt idx="3544">
                  <c:v>-1.700234</c:v>
                </c:pt>
                <c:pt idx="3545">
                  <c:v>-1.675173</c:v>
                </c:pt>
                <c:pt idx="3546">
                  <c:v>-1.6500030000000001</c:v>
                </c:pt>
                <c:pt idx="3547">
                  <c:v>-1.6249100000000001</c:v>
                </c:pt>
                <c:pt idx="3548">
                  <c:v>-1.6000779999999999</c:v>
                </c:pt>
                <c:pt idx="3549">
                  <c:v>-1.575691</c:v>
                </c:pt>
                <c:pt idx="3550">
                  <c:v>-1.551928</c:v>
                </c:pt>
                <c:pt idx="3551">
                  <c:v>-1.528967</c:v>
                </c:pt>
                <c:pt idx="3552">
                  <c:v>-1.5069809999999999</c:v>
                </c:pt>
                <c:pt idx="3553">
                  <c:v>-1.4861359999999999</c:v>
                </c:pt>
                <c:pt idx="3554">
                  <c:v>-1.466588</c:v>
                </c:pt>
                <c:pt idx="3555">
                  <c:v>-1.448483</c:v>
                </c:pt>
                <c:pt idx="3556">
                  <c:v>-1.4319569999999999</c:v>
                </c:pt>
                <c:pt idx="3557">
                  <c:v>-1.41713</c:v>
                </c:pt>
                <c:pt idx="3558">
                  <c:v>-1.4041060000000001</c:v>
                </c:pt>
                <c:pt idx="3559">
                  <c:v>-1.3929689999999999</c:v>
                </c:pt>
                <c:pt idx="3560">
                  <c:v>-1.383783</c:v>
                </c:pt>
                <c:pt idx="3561">
                  <c:v>-1.376592</c:v>
                </c:pt>
                <c:pt idx="3562">
                  <c:v>-1.3714109999999999</c:v>
                </c:pt>
                <c:pt idx="3563">
                  <c:v>-1.3682380000000001</c:v>
                </c:pt>
                <c:pt idx="3564">
                  <c:v>-1.367041</c:v>
                </c:pt>
                <c:pt idx="3565">
                  <c:v>-1.3677699999999999</c:v>
                </c:pt>
                <c:pt idx="3566">
                  <c:v>-1.370349</c:v>
                </c:pt>
                <c:pt idx="3567">
                  <c:v>-1.374684</c:v>
                </c:pt>
                <c:pt idx="3568">
                  <c:v>-1.380663</c:v>
                </c:pt>
                <c:pt idx="3569">
                  <c:v>-1.3881559999999999</c:v>
                </c:pt>
                <c:pt idx="3570">
                  <c:v>-1.3970199999999999</c:v>
                </c:pt>
                <c:pt idx="3571">
                  <c:v>-1.4071009999999999</c:v>
                </c:pt>
                <c:pt idx="3572">
                  <c:v>-1.418237</c:v>
                </c:pt>
                <c:pt idx="3573">
                  <c:v>-1.4302589999999999</c:v>
                </c:pt>
                <c:pt idx="3574">
                  <c:v>-1.4429920000000001</c:v>
                </c:pt>
                <c:pt idx="3575">
                  <c:v>-1.456259</c:v>
                </c:pt>
                <c:pt idx="3576">
                  <c:v>-1.4698770000000001</c:v>
                </c:pt>
                <c:pt idx="3577">
                  <c:v>-1.4836640000000001</c:v>
                </c:pt>
                <c:pt idx="3578">
                  <c:v>-1.497436</c:v>
                </c:pt>
                <c:pt idx="3579">
                  <c:v>-1.51101</c:v>
                </c:pt>
                <c:pt idx="3580">
                  <c:v>-1.524205</c:v>
                </c:pt>
                <c:pt idx="3581">
                  <c:v>-1.5368409999999999</c:v>
                </c:pt>
                <c:pt idx="3582">
                  <c:v>-1.54874</c:v>
                </c:pt>
                <c:pt idx="3583">
                  <c:v>-1.5597289999999999</c:v>
                </c:pt>
                <c:pt idx="3584">
                  <c:v>-1.5696429999999999</c:v>
                </c:pt>
                <c:pt idx="3585">
                  <c:v>-1.578322</c:v>
                </c:pt>
                <c:pt idx="3586">
                  <c:v>-1.5856170000000001</c:v>
                </c:pt>
                <c:pt idx="3587">
                  <c:v>-1.591391</c:v>
                </c:pt>
                <c:pt idx="3588">
                  <c:v>-1.595521</c:v>
                </c:pt>
                <c:pt idx="3589">
                  <c:v>-1.5979000000000001</c:v>
                </c:pt>
                <c:pt idx="3590">
                  <c:v>-1.598441</c:v>
                </c:pt>
                <c:pt idx="3591">
                  <c:v>-1.5970759999999999</c:v>
                </c:pt>
                <c:pt idx="3592">
                  <c:v>-1.593758</c:v>
                </c:pt>
                <c:pt idx="3593">
                  <c:v>-1.5884640000000001</c:v>
                </c:pt>
                <c:pt idx="3594">
                  <c:v>-1.5811930000000001</c:v>
                </c:pt>
                <c:pt idx="3595">
                  <c:v>-1.5719650000000001</c:v>
                </c:pt>
                <c:pt idx="3596">
                  <c:v>-1.5608219999999999</c:v>
                </c:pt>
                <c:pt idx="3597">
                  <c:v>-1.5478270000000001</c:v>
                </c:pt>
                <c:pt idx="3598">
                  <c:v>-1.5330619999999999</c:v>
                </c:pt>
                <c:pt idx="3599">
                  <c:v>-1.5166280000000001</c:v>
                </c:pt>
                <c:pt idx="3600">
                  <c:v>-1.4986390000000001</c:v>
                </c:pt>
                <c:pt idx="3601">
                  <c:v>-1.479223</c:v>
                </c:pt>
                <c:pt idx="3602">
                  <c:v>-1.458521</c:v>
                </c:pt>
                <c:pt idx="3603">
                  <c:v>-1.4366810000000001</c:v>
                </c:pt>
                <c:pt idx="3604">
                  <c:v>-1.413859</c:v>
                </c:pt>
                <c:pt idx="3605">
                  <c:v>-1.390217</c:v>
                </c:pt>
                <c:pt idx="3606">
                  <c:v>-1.3659239999999999</c:v>
                </c:pt>
                <c:pt idx="3607">
                  <c:v>-1.3411519999999999</c:v>
                </c:pt>
                <c:pt idx="3608">
                  <c:v>-1.3160719999999999</c:v>
                </c:pt>
                <c:pt idx="3609">
                  <c:v>-1.290861</c:v>
                </c:pt>
                <c:pt idx="3610">
                  <c:v>-1.2656940000000001</c:v>
                </c:pt>
                <c:pt idx="3611">
                  <c:v>-1.2407520000000001</c:v>
                </c:pt>
                <c:pt idx="3612">
                  <c:v>-1.2162120000000001</c:v>
                </c:pt>
                <c:pt idx="3613">
                  <c:v>-1.1922539999999999</c:v>
                </c:pt>
                <c:pt idx="3614">
                  <c:v>-1.169054</c:v>
                </c:pt>
                <c:pt idx="3615">
                  <c:v>-1.1467860000000001</c:v>
                </c:pt>
                <c:pt idx="3616">
                  <c:v>-1.1256189999999999</c:v>
                </c:pt>
                <c:pt idx="3617">
                  <c:v>-1.105718</c:v>
                </c:pt>
                <c:pt idx="3618">
                  <c:v>-1.0872360000000001</c:v>
                </c:pt>
                <c:pt idx="3619">
                  <c:v>-1.070319</c:v>
                </c:pt>
                <c:pt idx="3620">
                  <c:v>-1.055096</c:v>
                </c:pt>
                <c:pt idx="3621">
                  <c:v>-1.0416780000000001</c:v>
                </c:pt>
                <c:pt idx="3622">
                  <c:v>-1.030162</c:v>
                </c:pt>
                <c:pt idx="3623">
                  <c:v>-1.0206189999999999</c:v>
                </c:pt>
                <c:pt idx="3624">
                  <c:v>-1.013101</c:v>
                </c:pt>
                <c:pt idx="3625">
                  <c:v>-1.007633</c:v>
                </c:pt>
                <c:pt idx="3626">
                  <c:v>-1.004219</c:v>
                </c:pt>
                <c:pt idx="3627">
                  <c:v>-1.0028349999999999</c:v>
                </c:pt>
                <c:pt idx="3628">
                  <c:v>-1.003433</c:v>
                </c:pt>
                <c:pt idx="3629">
                  <c:v>-1.005943</c:v>
                </c:pt>
                <c:pt idx="3630">
                  <c:v>-1.0102690000000001</c:v>
                </c:pt>
                <c:pt idx="3631">
                  <c:v>-1.0162990000000001</c:v>
                </c:pt>
                <c:pt idx="3632">
                  <c:v>-1.0239</c:v>
                </c:pt>
                <c:pt idx="3633">
                  <c:v>-1.032929</c:v>
                </c:pt>
                <c:pt idx="3634">
                  <c:v>-1.0432239999999999</c:v>
                </c:pt>
                <c:pt idx="3635">
                  <c:v>-1.054619</c:v>
                </c:pt>
                <c:pt idx="3636">
                  <c:v>-1.0669360000000001</c:v>
                </c:pt>
                <c:pt idx="3637">
                  <c:v>-1.079993</c:v>
                </c:pt>
                <c:pt idx="3638">
                  <c:v>-1.093604</c:v>
                </c:pt>
                <c:pt idx="3639">
                  <c:v>-1.1075809999999999</c:v>
                </c:pt>
                <c:pt idx="3640">
                  <c:v>-1.1217330000000001</c:v>
                </c:pt>
                <c:pt idx="3641">
                  <c:v>-1.1358699999999999</c:v>
                </c:pt>
                <c:pt idx="3642">
                  <c:v>-1.149797</c:v>
                </c:pt>
                <c:pt idx="3643">
                  <c:v>-1.163321</c:v>
                </c:pt>
                <c:pt idx="3644">
                  <c:v>-1.1762520000000001</c:v>
                </c:pt>
                <c:pt idx="3645">
                  <c:v>-1.188402</c:v>
                </c:pt>
                <c:pt idx="3646">
                  <c:v>-1.1995849999999999</c:v>
                </c:pt>
                <c:pt idx="3647">
                  <c:v>-1.209622</c:v>
                </c:pt>
                <c:pt idx="3648">
                  <c:v>-1.218337</c:v>
                </c:pt>
                <c:pt idx="3649">
                  <c:v>-1.2255659999999999</c:v>
                </c:pt>
                <c:pt idx="3650">
                  <c:v>-1.2311559999999999</c:v>
                </c:pt>
                <c:pt idx="3651">
                  <c:v>-1.2349680000000001</c:v>
                </c:pt>
                <c:pt idx="3652">
                  <c:v>-1.2368809999999999</c:v>
                </c:pt>
                <c:pt idx="3653">
                  <c:v>-1.2367950000000001</c:v>
                </c:pt>
                <c:pt idx="3654">
                  <c:v>-1.2346299999999999</c:v>
                </c:pt>
                <c:pt idx="3655">
                  <c:v>-1.230332</c:v>
                </c:pt>
                <c:pt idx="3656">
                  <c:v>-1.2238720000000001</c:v>
                </c:pt>
                <c:pt idx="3657">
                  <c:v>-1.2152480000000001</c:v>
                </c:pt>
                <c:pt idx="3658">
                  <c:v>-1.2044840000000001</c:v>
                </c:pt>
                <c:pt idx="3659">
                  <c:v>-1.191629</c:v>
                </c:pt>
                <c:pt idx="3660">
                  <c:v>-1.1767570000000001</c:v>
                </c:pt>
                <c:pt idx="3661">
                  <c:v>-1.1599680000000001</c:v>
                </c:pt>
                <c:pt idx="3662">
                  <c:v>-1.141378</c:v>
                </c:pt>
                <c:pt idx="3663">
                  <c:v>-1.121124</c:v>
                </c:pt>
                <c:pt idx="3664">
                  <c:v>-1.0993569999999999</c:v>
                </c:pt>
                <c:pt idx="3665">
                  <c:v>-1.0762430000000001</c:v>
                </c:pt>
                <c:pt idx="3666">
                  <c:v>-1.0519579999999999</c:v>
                </c:pt>
                <c:pt idx="3667">
                  <c:v>-1.0266850000000001</c:v>
                </c:pt>
                <c:pt idx="3668">
                  <c:v>-1.000613</c:v>
                </c:pt>
                <c:pt idx="3669">
                  <c:v>-0.973935</c:v>
                </c:pt>
                <c:pt idx="3670">
                  <c:v>-0.94684690000000005</c:v>
                </c:pt>
                <c:pt idx="3671">
                  <c:v>-0.91954619999999998</c:v>
                </c:pt>
                <c:pt idx="3672">
                  <c:v>-0.89223050000000004</c:v>
                </c:pt>
                <c:pt idx="3673">
                  <c:v>-0.86509689999999995</c:v>
                </c:pt>
                <c:pt idx="3674">
                  <c:v>-0.83834089999999994</c:v>
                </c:pt>
                <c:pt idx="3675">
                  <c:v>-0.81215479999999995</c:v>
                </c:pt>
                <c:pt idx="3676">
                  <c:v>-0.78672699999999995</c:v>
                </c:pt>
                <c:pt idx="3677">
                  <c:v>-0.76224130000000001</c:v>
                </c:pt>
                <c:pt idx="3678">
                  <c:v>-0.73887519999999995</c:v>
                </c:pt>
                <c:pt idx="3679">
                  <c:v>-0.71679749999999998</c:v>
                </c:pt>
                <c:pt idx="3680">
                  <c:v>-0.69616549999999999</c:v>
                </c:pt>
                <c:pt idx="3681">
                  <c:v>-0.67712399999999995</c:v>
                </c:pt>
                <c:pt idx="3682">
                  <c:v>-0.65980340000000004</c:v>
                </c:pt>
                <c:pt idx="3683">
                  <c:v>-0.64431660000000002</c:v>
                </c:pt>
                <c:pt idx="3684">
                  <c:v>-0.63075700000000001</c:v>
                </c:pt>
                <c:pt idx="3685">
                  <c:v>-0.619197</c:v>
                </c:pt>
                <c:pt idx="3686">
                  <c:v>-0.6096857</c:v>
                </c:pt>
                <c:pt idx="3687">
                  <c:v>-0.60224880000000003</c:v>
                </c:pt>
                <c:pt idx="3688">
                  <c:v>-0.59688730000000001</c:v>
                </c:pt>
                <c:pt idx="3689">
                  <c:v>-0.59357819999999994</c:v>
                </c:pt>
                <c:pt idx="3690">
                  <c:v>-0.59227479999999999</c:v>
                </c:pt>
                <c:pt idx="3691">
                  <c:v>-0.5929084</c:v>
                </c:pt>
                <c:pt idx="3692">
                  <c:v>-0.59538979999999997</c:v>
                </c:pt>
                <c:pt idx="3693">
                  <c:v>-0.5996108</c:v>
                </c:pt>
                <c:pt idx="3694">
                  <c:v>-0.60544690000000001</c:v>
                </c:pt>
                <c:pt idx="3695">
                  <c:v>-0.61275950000000001</c:v>
                </c:pt>
                <c:pt idx="3696">
                  <c:v>-0.62139829999999996</c:v>
                </c:pt>
                <c:pt idx="3697">
                  <c:v>-0.63120330000000002</c:v>
                </c:pt>
                <c:pt idx="3698">
                  <c:v>-0.6420072</c:v>
                </c:pt>
                <c:pt idx="3699">
                  <c:v>-0.65363749999999998</c:v>
                </c:pt>
                <c:pt idx="3700">
                  <c:v>-0.66591809999999996</c:v>
                </c:pt>
                <c:pt idx="3701">
                  <c:v>-0.67866950000000004</c:v>
                </c:pt>
                <c:pt idx="3702">
                  <c:v>-0.69171020000000005</c:v>
                </c:pt>
                <c:pt idx="3703">
                  <c:v>-0.70485790000000004</c:v>
                </c:pt>
                <c:pt idx="3704">
                  <c:v>-0.71793059999999997</c:v>
                </c:pt>
                <c:pt idx="3705">
                  <c:v>-0.73074700000000004</c:v>
                </c:pt>
                <c:pt idx="3706">
                  <c:v>-0.74312619999999996</c:v>
                </c:pt>
                <c:pt idx="3707">
                  <c:v>-0.754888</c:v>
                </c:pt>
                <c:pt idx="3708">
                  <c:v>-0.76585460000000005</c:v>
                </c:pt>
                <c:pt idx="3709">
                  <c:v>-0.77585130000000002</c:v>
                </c:pt>
                <c:pt idx="3710">
                  <c:v>-0.78470930000000005</c:v>
                </c:pt>
                <c:pt idx="3711">
                  <c:v>-0.79226609999999997</c:v>
                </c:pt>
                <c:pt idx="3712">
                  <c:v>-0.79836830000000003</c:v>
                </c:pt>
                <c:pt idx="3713">
                  <c:v>-0.8028729</c:v>
                </c:pt>
                <c:pt idx="3714">
                  <c:v>-0.80565010000000004</c:v>
                </c:pt>
                <c:pt idx="3715">
                  <c:v>-0.80658540000000001</c:v>
                </c:pt>
                <c:pt idx="3716">
                  <c:v>-0.80558240000000003</c:v>
                </c:pt>
                <c:pt idx="3717">
                  <c:v>-0.80256459999999996</c:v>
                </c:pt>
                <c:pt idx="3718">
                  <c:v>-0.79747760000000001</c:v>
                </c:pt>
                <c:pt idx="3719">
                  <c:v>-0.7902901</c:v>
                </c:pt>
                <c:pt idx="3720">
                  <c:v>-0.78099510000000005</c:v>
                </c:pt>
                <c:pt idx="3721">
                  <c:v>-0.76961000000000002</c:v>
                </c:pt>
                <c:pt idx="3722">
                  <c:v>-0.75617699999999999</c:v>
                </c:pt>
                <c:pt idx="3723">
                  <c:v>-0.74076160000000002</c:v>
                </c:pt>
                <c:pt idx="3724">
                  <c:v>-0.72345190000000004</c:v>
                </c:pt>
                <c:pt idx="3725">
                  <c:v>-0.70435689999999995</c:v>
                </c:pt>
                <c:pt idx="3726">
                  <c:v>-0.68360480000000001</c:v>
                </c:pt>
                <c:pt idx="3727">
                  <c:v>-0.66134000000000004</c:v>
                </c:pt>
                <c:pt idx="3728">
                  <c:v>-0.63771999999999995</c:v>
                </c:pt>
                <c:pt idx="3729">
                  <c:v>-0.61291329999999999</c:v>
                </c:pt>
                <c:pt idx="3730">
                  <c:v>-0.58709679999999997</c:v>
                </c:pt>
                <c:pt idx="3731">
                  <c:v>-0.56045420000000001</c:v>
                </c:pt>
                <c:pt idx="3732">
                  <c:v>-0.53317420000000004</c:v>
                </c:pt>
                <c:pt idx="3733">
                  <c:v>-0.50544889999999998</c:v>
                </c:pt>
                <c:pt idx="3734">
                  <c:v>-0.47747200000000001</c:v>
                </c:pt>
                <c:pt idx="3735">
                  <c:v>-0.44943739999999999</c:v>
                </c:pt>
                <c:pt idx="3736">
                  <c:v>-0.42153819999999997</c:v>
                </c:pt>
                <c:pt idx="3737">
                  <c:v>-0.39396690000000001</c:v>
                </c:pt>
                <c:pt idx="3738">
                  <c:v>-0.36691449999999998</c:v>
                </c:pt>
                <c:pt idx="3739">
                  <c:v>-0.34056819999999999</c:v>
                </c:pt>
                <c:pt idx="3740">
                  <c:v>-0.31511030000000001</c:v>
                </c:pt>
                <c:pt idx="3741">
                  <c:v>-0.29071659999999999</c:v>
                </c:pt>
                <c:pt idx="3742">
                  <c:v>-0.26755459999999998</c:v>
                </c:pt>
                <c:pt idx="3743">
                  <c:v>-0.24578079999999999</c:v>
                </c:pt>
                <c:pt idx="3744">
                  <c:v>-0.2255384</c:v>
                </c:pt>
                <c:pt idx="3745">
                  <c:v>-0.206955</c:v>
                </c:pt>
                <c:pt idx="3746">
                  <c:v>-0.19014059999999999</c:v>
                </c:pt>
                <c:pt idx="3747">
                  <c:v>-0.1751848</c:v>
                </c:pt>
                <c:pt idx="3748">
                  <c:v>-0.16215450000000001</c:v>
                </c:pt>
                <c:pt idx="3749">
                  <c:v>-0.1510937</c:v>
                </c:pt>
                <c:pt idx="3750">
                  <c:v>-0.14202229999999999</c:v>
                </c:pt>
                <c:pt idx="3751">
                  <c:v>-0.134936</c:v>
                </c:pt>
                <c:pt idx="3752">
                  <c:v>-0.12980649999999999</c:v>
                </c:pt>
                <c:pt idx="3753">
                  <c:v>-0.12658220000000001</c:v>
                </c:pt>
                <c:pt idx="3754">
                  <c:v>-0.12518979999999999</c:v>
                </c:pt>
                <c:pt idx="3755">
                  <c:v>-0.12553549999999999</c:v>
                </c:pt>
                <c:pt idx="3756">
                  <c:v>-0.1275076</c:v>
                </c:pt>
                <c:pt idx="3757">
                  <c:v>-0.13097800000000001</c:v>
                </c:pt>
                <c:pt idx="3758">
                  <c:v>-0.13580500000000001</c:v>
                </c:pt>
                <c:pt idx="3759">
                  <c:v>-0.1418363</c:v>
                </c:pt>
                <c:pt idx="3760">
                  <c:v>-0.14891080000000001</c:v>
                </c:pt>
                <c:pt idx="3761">
                  <c:v>-0.15686020000000001</c:v>
                </c:pt>
                <c:pt idx="3762">
                  <c:v>-0.1655103</c:v>
                </c:pt>
                <c:pt idx="3763">
                  <c:v>-0.1746828</c:v>
                </c:pt>
                <c:pt idx="3764">
                  <c:v>-0.18419679999999999</c:v>
                </c:pt>
                <c:pt idx="3765">
                  <c:v>-0.1938696</c:v>
                </c:pt>
                <c:pt idx="3766">
                  <c:v>-0.20351720000000001</c:v>
                </c:pt>
                <c:pt idx="3767">
                  <c:v>-0.21295520000000001</c:v>
                </c:pt>
                <c:pt idx="3768">
                  <c:v>-0.22199959999999999</c:v>
                </c:pt>
                <c:pt idx="3769">
                  <c:v>-0.23046759999999999</c:v>
                </c:pt>
                <c:pt idx="3770">
                  <c:v>-0.238178</c:v>
                </c:pt>
                <c:pt idx="3771">
                  <c:v>-0.24495430000000001</c:v>
                </c:pt>
                <c:pt idx="3772">
                  <c:v>-0.2506256</c:v>
                </c:pt>
                <c:pt idx="3773">
                  <c:v>-0.25502799999999998</c:v>
                </c:pt>
                <c:pt idx="3774">
                  <c:v>-0.25800650000000003</c:v>
                </c:pt>
                <c:pt idx="3775">
                  <c:v>-0.25941799999999998</c:v>
                </c:pt>
                <c:pt idx="3776">
                  <c:v>-0.25913320000000001</c:v>
                </c:pt>
                <c:pt idx="3777">
                  <c:v>-0.25703930000000003</c:v>
                </c:pt>
                <c:pt idx="3778">
                  <c:v>-0.25304199999999999</c:v>
                </c:pt>
                <c:pt idx="3779">
                  <c:v>-0.24706710000000001</c:v>
                </c:pt>
                <c:pt idx="3780">
                  <c:v>-0.23906230000000001</c:v>
                </c:pt>
                <c:pt idx="3781">
                  <c:v>-0.22899800000000001</c:v>
                </c:pt>
                <c:pt idx="3782">
                  <c:v>-0.21686739999999999</c:v>
                </c:pt>
                <c:pt idx="3783">
                  <c:v>-0.2026867</c:v>
                </c:pt>
                <c:pt idx="3784">
                  <c:v>-0.1864944</c:v>
                </c:pt>
                <c:pt idx="3785">
                  <c:v>-0.16835020000000001</c:v>
                </c:pt>
                <c:pt idx="3786">
                  <c:v>-0.14833350000000001</c:v>
                </c:pt>
                <c:pt idx="3787">
                  <c:v>-0.1265416</c:v>
                </c:pt>
                <c:pt idx="3788">
                  <c:v>-0.103088</c:v>
                </c:pt>
                <c:pt idx="3789">
                  <c:v>-7.8099719999999997E-2</c:v>
                </c:pt>
                <c:pt idx="3790">
                  <c:v>-5.1716100000000001E-2</c:v>
                </c:pt>
                <c:pt idx="3791">
                  <c:v>-2.4086369999999999E-2</c:v>
                </c:pt>
                <c:pt idx="3792">
                  <c:v>4.6318180000000002E-3</c:v>
                </c:pt>
                <c:pt idx="3793">
                  <c:v>3.4273810000000002E-2</c:v>
                </c:pt>
                <c:pt idx="3794">
                  <c:v>6.4669260000000006E-2</c:v>
                </c:pt>
                <c:pt idx="3795">
                  <c:v>9.5643430000000002E-2</c:v>
                </c:pt>
                <c:pt idx="3796">
                  <c:v>0.1270184</c:v>
                </c:pt>
                <c:pt idx="3797">
                  <c:v>0.1586137</c:v>
                </c:pt>
                <c:pt idx="3798">
                  <c:v>0.19024669999999999</c:v>
                </c:pt>
                <c:pt idx="3799">
                  <c:v>0.22173300000000001</c:v>
                </c:pt>
                <c:pt idx="3800">
                  <c:v>0.25288680000000002</c:v>
                </c:pt>
                <c:pt idx="3801">
                  <c:v>0.2835222</c:v>
                </c:pt>
                <c:pt idx="3802">
                  <c:v>0.31345469999999998</c:v>
                </c:pt>
                <c:pt idx="3803">
                  <c:v>0.34250219999999998</c:v>
                </c:pt>
                <c:pt idx="3804">
                  <c:v>0.37048619999999999</c:v>
                </c:pt>
                <c:pt idx="3805">
                  <c:v>0.397233</c:v>
                </c:pt>
                <c:pt idx="3806">
                  <c:v>0.42257640000000002</c:v>
                </c:pt>
                <c:pt idx="3807">
                  <c:v>0.44636029999999999</c:v>
                </c:pt>
                <c:pt idx="3808">
                  <c:v>0.46844200000000003</c:v>
                </c:pt>
                <c:pt idx="3809">
                  <c:v>0.48869390000000001</c:v>
                </c:pt>
                <c:pt idx="3810">
                  <c:v>0.5070057</c:v>
                </c:pt>
                <c:pt idx="3811">
                  <c:v>0.52328719999999995</c:v>
                </c:pt>
                <c:pt idx="3812">
                  <c:v>0.53746989999999994</c:v>
                </c:pt>
                <c:pt idx="3813">
                  <c:v>0.54950889999999997</c:v>
                </c:pt>
                <c:pt idx="3814">
                  <c:v>0.55938410000000005</c:v>
                </c:pt>
                <c:pt idx="3815">
                  <c:v>0.56710070000000001</c:v>
                </c:pt>
                <c:pt idx="3816">
                  <c:v>0.57268920000000001</c:v>
                </c:pt>
                <c:pt idx="3817">
                  <c:v>0.57620499999999997</c:v>
                </c:pt>
                <c:pt idx="3818">
                  <c:v>0.57772769999999996</c:v>
                </c:pt>
                <c:pt idx="3819">
                  <c:v>0.57735860000000006</c:v>
                </c:pt>
                <c:pt idx="3820">
                  <c:v>0.57521949999999999</c:v>
                </c:pt>
                <c:pt idx="3821">
                  <c:v>0.57145009999999996</c:v>
                </c:pt>
                <c:pt idx="3822">
                  <c:v>0.56620680000000001</c:v>
                </c:pt>
                <c:pt idx="3823">
                  <c:v>0.55965900000000002</c:v>
                </c:pt>
                <c:pt idx="3824">
                  <c:v>0.55198780000000003</c:v>
                </c:pt>
                <c:pt idx="3825">
                  <c:v>0.54338280000000005</c:v>
                </c:pt>
                <c:pt idx="3826">
                  <c:v>0.53404039999999997</c:v>
                </c:pt>
                <c:pt idx="3827">
                  <c:v>0.52416189999999996</c:v>
                </c:pt>
                <c:pt idx="3828">
                  <c:v>0.51395199999999996</c:v>
                </c:pt>
                <c:pt idx="3829">
                  <c:v>0.5036176</c:v>
                </c:pt>
                <c:pt idx="3830">
                  <c:v>0.49336629999999998</c:v>
                </c:pt>
                <c:pt idx="3831">
                  <c:v>0.48340440000000001</c:v>
                </c:pt>
                <c:pt idx="3832">
                  <c:v>0.47393540000000001</c:v>
                </c:pt>
                <c:pt idx="3833">
                  <c:v>0.46515849999999997</c:v>
                </c:pt>
                <c:pt idx="3834">
                  <c:v>0.4572676</c:v>
                </c:pt>
                <c:pt idx="3835">
                  <c:v>0.45044909999999999</c:v>
                </c:pt>
                <c:pt idx="3836">
                  <c:v>0.44487949999999998</c:v>
                </c:pt>
                <c:pt idx="3837">
                  <c:v>0.44072359999999999</c:v>
                </c:pt>
                <c:pt idx="3838">
                  <c:v>0.43813190000000002</c:v>
                </c:pt>
                <c:pt idx="3839">
                  <c:v>0.43723849999999997</c:v>
                </c:pt>
                <c:pt idx="3840">
                  <c:v>0.43815799999999999</c:v>
                </c:pt>
                <c:pt idx="3841">
                  <c:v>0.4409844</c:v>
                </c:pt>
                <c:pt idx="3842">
                  <c:v>0.4457892</c:v>
                </c:pt>
                <c:pt idx="3843">
                  <c:v>0.45262019999999997</c:v>
                </c:pt>
                <c:pt idx="3844">
                  <c:v>0.46150049999999998</c:v>
                </c:pt>
                <c:pt idx="3845">
                  <c:v>0.47242869999999998</c:v>
                </c:pt>
                <c:pt idx="3846">
                  <c:v>0.48537910000000001</c:v>
                </c:pt>
                <c:pt idx="3847">
                  <c:v>0.50030240000000004</c:v>
                </c:pt>
                <c:pt idx="3848">
                  <c:v>0.51712720000000001</c:v>
                </c:pt>
                <c:pt idx="3849">
                  <c:v>0.5357613</c:v>
                </c:pt>
                <c:pt idx="3850">
                  <c:v>0.55609459999999999</c:v>
                </c:pt>
                <c:pt idx="3851">
                  <c:v>0.57800070000000003</c:v>
                </c:pt>
                <c:pt idx="3852">
                  <c:v>0.60134019999999999</c:v>
                </c:pt>
                <c:pt idx="3853">
                  <c:v>0.62596180000000001</c:v>
                </c:pt>
                <c:pt idx="3854">
                  <c:v>0.65170539999999999</c:v>
                </c:pt>
                <c:pt idx="3855">
                  <c:v>0.67840370000000005</c:v>
                </c:pt>
                <c:pt idx="3856">
                  <c:v>0.70588470000000003</c:v>
                </c:pt>
                <c:pt idx="3857">
                  <c:v>0.73397250000000003</c:v>
                </c:pt>
                <c:pt idx="3858">
                  <c:v>0.76248830000000001</c:v>
                </c:pt>
                <c:pt idx="3859">
                  <c:v>0.79125120000000004</c:v>
                </c:pt>
                <c:pt idx="3860">
                  <c:v>0.82007940000000001</c:v>
                </c:pt>
                <c:pt idx="3861">
                  <c:v>0.84879159999999998</c:v>
                </c:pt>
                <c:pt idx="3862">
                  <c:v>0.87720849999999995</c:v>
                </c:pt>
                <c:pt idx="3863">
                  <c:v>0.90515239999999997</c:v>
                </c:pt>
                <c:pt idx="3864">
                  <c:v>0.93244839999999996</c:v>
                </c:pt>
                <c:pt idx="3865">
                  <c:v>0.9589242</c:v>
                </c:pt>
                <c:pt idx="3866">
                  <c:v>0.98441179999999995</c:v>
                </c:pt>
                <c:pt idx="3867">
                  <c:v>1.00875</c:v>
                </c:pt>
                <c:pt idx="3868">
                  <c:v>1.031784</c:v>
                </c:pt>
                <c:pt idx="3869">
                  <c:v>1.0533699999999999</c:v>
                </c:pt>
                <c:pt idx="3870">
                  <c:v>1.0733740000000001</c:v>
                </c:pt>
                <c:pt idx="3871">
                  <c:v>1.0916729999999999</c:v>
                </c:pt>
                <c:pt idx="3872">
                  <c:v>1.1081620000000001</c:v>
                </c:pt>
                <c:pt idx="3873">
                  <c:v>1.1227549999999999</c:v>
                </c:pt>
                <c:pt idx="3874">
                  <c:v>1.135381</c:v>
                </c:pt>
                <c:pt idx="3875">
                  <c:v>1.145994</c:v>
                </c:pt>
                <c:pt idx="3876">
                  <c:v>1.154568</c:v>
                </c:pt>
                <c:pt idx="3877">
                  <c:v>1.1611020000000001</c:v>
                </c:pt>
                <c:pt idx="3878">
                  <c:v>1.165618</c:v>
                </c:pt>
                <c:pt idx="3879">
                  <c:v>1.1681589999999999</c:v>
                </c:pt>
                <c:pt idx="3880">
                  <c:v>1.1687909999999999</c:v>
                </c:pt>
                <c:pt idx="3881">
                  <c:v>1.1676010000000001</c:v>
                </c:pt>
                <c:pt idx="3882">
                  <c:v>1.164693</c:v>
                </c:pt>
                <c:pt idx="3883">
                  <c:v>1.160191</c:v>
                </c:pt>
                <c:pt idx="3884">
                  <c:v>1.154228</c:v>
                </c:pt>
                <c:pt idx="3885">
                  <c:v>1.146952</c:v>
                </c:pt>
                <c:pt idx="3886">
                  <c:v>1.1385190000000001</c:v>
                </c:pt>
                <c:pt idx="3887">
                  <c:v>1.129089</c:v>
                </c:pt>
                <c:pt idx="3888">
                  <c:v>1.1188279999999999</c:v>
                </c:pt>
                <c:pt idx="3889">
                  <c:v>1.107909</c:v>
                </c:pt>
                <c:pt idx="3890">
                  <c:v>1.0965009999999999</c:v>
                </c:pt>
                <c:pt idx="3891">
                  <c:v>1.0847800000000001</c:v>
                </c:pt>
                <c:pt idx="3892">
                  <c:v>1.072918</c:v>
                </c:pt>
                <c:pt idx="3893">
                  <c:v>1.061088</c:v>
                </c:pt>
                <c:pt idx="3894">
                  <c:v>1.049463</c:v>
                </c:pt>
                <c:pt idx="3895">
                  <c:v>1.038214</c:v>
                </c:pt>
                <c:pt idx="3896">
                  <c:v>1.027512</c:v>
                </c:pt>
                <c:pt idx="3897">
                  <c:v>1.0175240000000001</c:v>
                </c:pt>
                <c:pt idx="3898">
                  <c:v>1.008416</c:v>
                </c:pt>
                <c:pt idx="3899">
                  <c:v>1.000346</c:v>
                </c:pt>
                <c:pt idx="3900">
                  <c:v>0.9934653</c:v>
                </c:pt>
                <c:pt idx="3901">
                  <c:v>0.98791810000000002</c:v>
                </c:pt>
                <c:pt idx="3902">
                  <c:v>0.98383670000000001</c:v>
                </c:pt>
                <c:pt idx="3903">
                  <c:v>0.98133999999999999</c:v>
                </c:pt>
                <c:pt idx="3904">
                  <c:v>0.98052980000000001</c:v>
                </c:pt>
                <c:pt idx="3905">
                  <c:v>0.98148930000000001</c:v>
                </c:pt>
                <c:pt idx="3906">
                  <c:v>0.9842805</c:v>
                </c:pt>
                <c:pt idx="3907">
                  <c:v>0.98894249999999995</c:v>
                </c:pt>
                <c:pt idx="3908">
                  <c:v>0.99549069999999995</c:v>
                </c:pt>
                <c:pt idx="3909">
                  <c:v>1.003916</c:v>
                </c:pt>
                <c:pt idx="3910">
                  <c:v>1.0141830000000001</c:v>
                </c:pt>
                <c:pt idx="3911">
                  <c:v>1.0262340000000001</c:v>
                </c:pt>
                <c:pt idx="3912">
                  <c:v>1.039987</c:v>
                </c:pt>
                <c:pt idx="3913">
                  <c:v>1.0553410000000001</c:v>
                </c:pt>
                <c:pt idx="3914">
                  <c:v>1.0721719999999999</c:v>
                </c:pt>
                <c:pt idx="3915">
                  <c:v>1.090341</c:v>
                </c:pt>
                <c:pt idx="3916">
                  <c:v>1.1096969999999999</c:v>
                </c:pt>
                <c:pt idx="3917">
                  <c:v>1.1300760000000001</c:v>
                </c:pt>
                <c:pt idx="3918">
                  <c:v>1.1513059999999999</c:v>
                </c:pt>
                <c:pt idx="3919">
                  <c:v>1.1732100000000001</c:v>
                </c:pt>
                <c:pt idx="3920">
                  <c:v>1.195605</c:v>
                </c:pt>
                <c:pt idx="3921">
                  <c:v>1.2183079999999999</c:v>
                </c:pt>
                <c:pt idx="3922">
                  <c:v>1.241131</c:v>
                </c:pt>
                <c:pt idx="3923">
                  <c:v>1.2638879999999999</c:v>
                </c:pt>
                <c:pt idx="3924">
                  <c:v>1.2863929999999999</c:v>
                </c:pt>
                <c:pt idx="3925">
                  <c:v>1.3084579999999999</c:v>
                </c:pt>
                <c:pt idx="3926">
                  <c:v>1.3299000000000001</c:v>
                </c:pt>
                <c:pt idx="3927">
                  <c:v>1.350535</c:v>
                </c:pt>
                <c:pt idx="3928">
                  <c:v>1.370185</c:v>
                </c:pt>
                <c:pt idx="3929">
                  <c:v>1.3886750000000001</c:v>
                </c:pt>
                <c:pt idx="3930">
                  <c:v>1.405837</c:v>
                </c:pt>
                <c:pt idx="3931">
                  <c:v>1.4215120000000001</c:v>
                </c:pt>
                <c:pt idx="3932">
                  <c:v>1.435551</c:v>
                </c:pt>
                <c:pt idx="3933">
                  <c:v>1.447816</c:v>
                </c:pt>
                <c:pt idx="3934">
                  <c:v>1.4581839999999999</c:v>
                </c:pt>
                <c:pt idx="3935">
                  <c:v>1.4665520000000001</c:v>
                </c:pt>
                <c:pt idx="3936">
                  <c:v>1.472834</c:v>
                </c:pt>
                <c:pt idx="3937">
                  <c:v>1.4769650000000001</c:v>
                </c:pt>
                <c:pt idx="3938">
                  <c:v>1.4789060000000001</c:v>
                </c:pt>
                <c:pt idx="3939">
                  <c:v>1.478639</c:v>
                </c:pt>
                <c:pt idx="3940">
                  <c:v>1.4761709999999999</c:v>
                </c:pt>
                <c:pt idx="3941">
                  <c:v>1.471533</c:v>
                </c:pt>
                <c:pt idx="3942">
                  <c:v>1.464782</c:v>
                </c:pt>
                <c:pt idx="3943">
                  <c:v>1.4559949999999999</c:v>
                </c:pt>
                <c:pt idx="3944">
                  <c:v>1.4452719999999999</c:v>
                </c:pt>
                <c:pt idx="3945">
                  <c:v>1.432734</c:v>
                </c:pt>
                <c:pt idx="3946">
                  <c:v>1.4185160000000001</c:v>
                </c:pt>
                <c:pt idx="3947">
                  <c:v>1.4027689999999999</c:v>
                </c:pt>
                <c:pt idx="3948">
                  <c:v>1.3856569999999999</c:v>
                </c:pt>
                <c:pt idx="3949">
                  <c:v>1.367353</c:v>
                </c:pt>
                <c:pt idx="3950">
                  <c:v>1.348039</c:v>
                </c:pt>
                <c:pt idx="3951">
                  <c:v>1.327901</c:v>
                </c:pt>
                <c:pt idx="3952">
                  <c:v>1.307132</c:v>
                </c:pt>
                <c:pt idx="3953">
                  <c:v>1.285925</c:v>
                </c:pt>
                <c:pt idx="3954">
                  <c:v>1.2644740000000001</c:v>
                </c:pt>
                <c:pt idx="3955">
                  <c:v>1.2429760000000001</c:v>
                </c:pt>
                <c:pt idx="3956">
                  <c:v>1.2216260000000001</c:v>
                </c:pt>
                <c:pt idx="3957">
                  <c:v>1.200617</c:v>
                </c:pt>
                <c:pt idx="3958">
                  <c:v>1.1801410000000001</c:v>
                </c:pt>
                <c:pt idx="3959">
                  <c:v>1.1603840000000001</c:v>
                </c:pt>
                <c:pt idx="3960">
                  <c:v>1.1415280000000001</c:v>
                </c:pt>
                <c:pt idx="3961">
                  <c:v>1.123748</c:v>
                </c:pt>
                <c:pt idx="3962">
                  <c:v>1.1072120000000001</c:v>
                </c:pt>
                <c:pt idx="3963">
                  <c:v>1.092077</c:v>
                </c:pt>
                <c:pt idx="3964">
                  <c:v>1.0784849999999999</c:v>
                </c:pt>
                <c:pt idx="3965">
                  <c:v>1.066567</c:v>
                </c:pt>
                <c:pt idx="3966">
                  <c:v>1.056433</c:v>
                </c:pt>
                <c:pt idx="3967">
                  <c:v>1.048176</c:v>
                </c:pt>
                <c:pt idx="3968">
                  <c:v>1.0418689999999999</c:v>
                </c:pt>
                <c:pt idx="3969">
                  <c:v>1.03756</c:v>
                </c:pt>
                <c:pt idx="3970">
                  <c:v>1.0352760000000001</c:v>
                </c:pt>
                <c:pt idx="3971">
                  <c:v>1.0350189999999999</c:v>
                </c:pt>
                <c:pt idx="3972">
                  <c:v>1.0367660000000001</c:v>
                </c:pt>
                <c:pt idx="3973">
                  <c:v>1.040473</c:v>
                </c:pt>
                <c:pt idx="3974">
                  <c:v>1.0460739999999999</c:v>
                </c:pt>
                <c:pt idx="3975">
                  <c:v>1.0534790000000001</c:v>
                </c:pt>
                <c:pt idx="3976">
                  <c:v>1.0625830000000001</c:v>
                </c:pt>
                <c:pt idx="3977">
                  <c:v>1.0732619999999999</c:v>
                </c:pt>
                <c:pt idx="3978">
                  <c:v>1.08538</c:v>
                </c:pt>
                <c:pt idx="3979">
                  <c:v>1.098786</c:v>
                </c:pt>
                <c:pt idx="3980">
                  <c:v>1.113321</c:v>
                </c:pt>
                <c:pt idx="3981">
                  <c:v>1.128817</c:v>
                </c:pt>
                <c:pt idx="3982">
                  <c:v>1.1451020000000001</c:v>
                </c:pt>
                <c:pt idx="3983">
                  <c:v>1.1619980000000001</c:v>
                </c:pt>
                <c:pt idx="3984">
                  <c:v>1.1793229999999999</c:v>
                </c:pt>
                <c:pt idx="3985">
                  <c:v>1.196895</c:v>
                </c:pt>
                <c:pt idx="3986">
                  <c:v>1.214529</c:v>
                </c:pt>
                <c:pt idx="3987">
                  <c:v>1.2320359999999999</c:v>
                </c:pt>
                <c:pt idx="3988">
                  <c:v>1.2492319999999999</c:v>
                </c:pt>
                <c:pt idx="3989">
                  <c:v>1.2659290000000001</c:v>
                </c:pt>
                <c:pt idx="3990">
                  <c:v>1.2819449999999999</c:v>
                </c:pt>
                <c:pt idx="3991">
                  <c:v>1.297099</c:v>
                </c:pt>
                <c:pt idx="3992">
                  <c:v>1.3112159999999999</c:v>
                </c:pt>
                <c:pt idx="3993">
                  <c:v>1.324128</c:v>
                </c:pt>
                <c:pt idx="3994">
                  <c:v>1.335674</c:v>
                </c:pt>
                <c:pt idx="3995">
                  <c:v>1.345709</c:v>
                </c:pt>
                <c:pt idx="3996">
                  <c:v>1.3540989999999999</c:v>
                </c:pt>
                <c:pt idx="3997">
                  <c:v>1.36073</c:v>
                </c:pt>
                <c:pt idx="3998">
                  <c:v>1.365507</c:v>
                </c:pt>
                <c:pt idx="3999">
                  <c:v>1.368357</c:v>
                </c:pt>
                <c:pt idx="4000">
                  <c:v>1.369227</c:v>
                </c:pt>
                <c:pt idx="4001">
                  <c:v>1.368093</c:v>
                </c:pt>
                <c:pt idx="4002">
                  <c:v>1.3649530000000001</c:v>
                </c:pt>
                <c:pt idx="4003">
                  <c:v>1.359828</c:v>
                </c:pt>
                <c:pt idx="4004">
                  <c:v>1.3527659999999999</c:v>
                </c:pt>
                <c:pt idx="4005">
                  <c:v>1.3438349999999999</c:v>
                </c:pt>
                <c:pt idx="4006">
                  <c:v>1.333126</c:v>
                </c:pt>
                <c:pt idx="4007">
                  <c:v>1.3207439999999999</c:v>
                </c:pt>
                <c:pt idx="4008">
                  <c:v>1.306816</c:v>
                </c:pt>
                <c:pt idx="4009">
                  <c:v>1.291479</c:v>
                </c:pt>
                <c:pt idx="4010">
                  <c:v>1.2748820000000001</c:v>
                </c:pt>
                <c:pt idx="4011">
                  <c:v>1.2571840000000001</c:v>
                </c:pt>
                <c:pt idx="4012">
                  <c:v>1.2385520000000001</c:v>
                </c:pt>
                <c:pt idx="4013">
                  <c:v>1.219157</c:v>
                </c:pt>
                <c:pt idx="4014">
                  <c:v>1.199171</c:v>
                </c:pt>
                <c:pt idx="4015">
                  <c:v>1.1787730000000001</c:v>
                </c:pt>
                <c:pt idx="4016">
                  <c:v>1.1581399999999999</c:v>
                </c:pt>
                <c:pt idx="4017">
                  <c:v>1.137454</c:v>
                </c:pt>
                <c:pt idx="4018">
                  <c:v>1.116895</c:v>
                </c:pt>
                <c:pt idx="4019">
                  <c:v>1.0966419999999999</c:v>
                </c:pt>
                <c:pt idx="4020">
                  <c:v>1.0768770000000001</c:v>
                </c:pt>
                <c:pt idx="4021">
                  <c:v>1.0577780000000001</c:v>
                </c:pt>
                <c:pt idx="4022">
                  <c:v>1.0395209999999999</c:v>
                </c:pt>
                <c:pt idx="4023">
                  <c:v>1.022281</c:v>
                </c:pt>
                <c:pt idx="4024">
                  <c:v>1.0062279999999999</c:v>
                </c:pt>
                <c:pt idx="4025">
                  <c:v>0.99152779999999996</c:v>
                </c:pt>
                <c:pt idx="4026">
                  <c:v>0.97833570000000003</c:v>
                </c:pt>
                <c:pt idx="4027">
                  <c:v>0.96679769999999998</c:v>
                </c:pt>
                <c:pt idx="4028">
                  <c:v>0.95704639999999996</c:v>
                </c:pt>
                <c:pt idx="4029">
                  <c:v>0.94919900000000001</c:v>
                </c:pt>
                <c:pt idx="4030">
                  <c:v>0.94335429999999998</c:v>
                </c:pt>
                <c:pt idx="4031">
                  <c:v>0.93959040000000005</c:v>
                </c:pt>
                <c:pt idx="4032">
                  <c:v>0.93796219999999997</c:v>
                </c:pt>
                <c:pt idx="4033">
                  <c:v>0.93850069999999997</c:v>
                </c:pt>
                <c:pt idx="4034">
                  <c:v>0.94121060000000001</c:v>
                </c:pt>
                <c:pt idx="4035">
                  <c:v>0.94607110000000005</c:v>
                </c:pt>
                <c:pt idx="4036">
                  <c:v>0.95303490000000002</c:v>
                </c:pt>
                <c:pt idx="4037">
                  <c:v>0.96203000000000005</c:v>
                </c:pt>
                <c:pt idx="4038">
                  <c:v>0.97296009999999999</c:v>
                </c:pt>
                <c:pt idx="4039">
                  <c:v>0.985707</c:v>
                </c:pt>
                <c:pt idx="4040">
                  <c:v>1.000132</c:v>
                </c:pt>
                <c:pt idx="4041">
                  <c:v>1.016079</c:v>
                </c:pt>
                <c:pt idx="4042">
                  <c:v>1.0333749999999999</c:v>
                </c:pt>
                <c:pt idx="4043">
                  <c:v>1.0518380000000001</c:v>
                </c:pt>
                <c:pt idx="4044">
                  <c:v>1.0712729999999999</c:v>
                </c:pt>
                <c:pt idx="4045">
                  <c:v>1.09148</c:v>
                </c:pt>
                <c:pt idx="4046">
                  <c:v>1.1122510000000001</c:v>
                </c:pt>
                <c:pt idx="4047">
                  <c:v>1.1333759999999999</c:v>
                </c:pt>
                <c:pt idx="4048">
                  <c:v>1.154641</c:v>
                </c:pt>
                <c:pt idx="4049">
                  <c:v>1.1758329999999999</c:v>
                </c:pt>
                <c:pt idx="4050">
                  <c:v>1.1967399999999999</c:v>
                </c:pt>
                <c:pt idx="4051">
                  <c:v>1.2171510000000001</c:v>
                </c:pt>
                <c:pt idx="4052">
                  <c:v>1.2368589999999999</c:v>
                </c:pt>
                <c:pt idx="4053">
                  <c:v>1.2556579999999999</c:v>
                </c:pt>
                <c:pt idx="4054">
                  <c:v>1.27335</c:v>
                </c:pt>
                <c:pt idx="4055">
                  <c:v>1.2897419999999999</c:v>
                </c:pt>
                <c:pt idx="4056">
                  <c:v>1.3046549999999999</c:v>
                </c:pt>
                <c:pt idx="4057">
                  <c:v>1.3179160000000001</c:v>
                </c:pt>
                <c:pt idx="4058">
                  <c:v>1.3293680000000001</c:v>
                </c:pt>
                <c:pt idx="4059">
                  <c:v>1.3388679999999999</c:v>
                </c:pt>
                <c:pt idx="4060">
                  <c:v>1.346292</c:v>
                </c:pt>
                <c:pt idx="4061">
                  <c:v>1.351534</c:v>
                </c:pt>
                <c:pt idx="4062">
                  <c:v>1.3545130000000001</c:v>
                </c:pt>
                <c:pt idx="4063">
                  <c:v>1.3551690000000001</c:v>
                </c:pt>
                <c:pt idx="4064">
                  <c:v>1.3534679999999999</c:v>
                </c:pt>
                <c:pt idx="4065">
                  <c:v>1.349402</c:v>
                </c:pt>
                <c:pt idx="4066">
                  <c:v>1.3429899999999999</c:v>
                </c:pt>
                <c:pt idx="4067">
                  <c:v>1.334273</c:v>
                </c:pt>
                <c:pt idx="4068">
                  <c:v>1.3233200000000001</c:v>
                </c:pt>
                <c:pt idx="4069">
                  <c:v>1.310222</c:v>
                </c:pt>
                <c:pt idx="4070">
                  <c:v>1.295094</c:v>
                </c:pt>
                <c:pt idx="4071">
                  <c:v>1.278068</c:v>
                </c:pt>
                <c:pt idx="4072">
                  <c:v>1.2592970000000001</c:v>
                </c:pt>
                <c:pt idx="4073">
                  <c:v>1.238944</c:v>
                </c:pt>
                <c:pt idx="4074">
                  <c:v>1.2171909999999999</c:v>
                </c:pt>
                <c:pt idx="4075">
                  <c:v>1.194226</c:v>
                </c:pt>
                <c:pt idx="4076">
                  <c:v>1.1702459999999999</c:v>
                </c:pt>
                <c:pt idx="4077">
                  <c:v>1.1454569999999999</c:v>
                </c:pt>
                <c:pt idx="4078">
                  <c:v>1.120069</c:v>
                </c:pt>
                <c:pt idx="4079">
                  <c:v>1.0942970000000001</c:v>
                </c:pt>
                <c:pt idx="4080">
                  <c:v>1.0683579999999999</c:v>
                </c:pt>
                <c:pt idx="4081">
                  <c:v>1.0424690000000001</c:v>
                </c:pt>
                <c:pt idx="4082">
                  <c:v>1.01685</c:v>
                </c:pt>
                <c:pt idx="4083">
                  <c:v>0.9917203</c:v>
                </c:pt>
                <c:pt idx="4084">
                  <c:v>0.96729670000000001</c:v>
                </c:pt>
                <c:pt idx="4085">
                  <c:v>0.94379159999999995</c:v>
                </c:pt>
                <c:pt idx="4086">
                  <c:v>0.92141030000000002</c:v>
                </c:pt>
                <c:pt idx="4087">
                  <c:v>0.90034930000000002</c:v>
                </c:pt>
                <c:pt idx="4088">
                  <c:v>0.88079379999999996</c:v>
                </c:pt>
                <c:pt idx="4089">
                  <c:v>0.86291580000000001</c:v>
                </c:pt>
                <c:pt idx="4090">
                  <c:v>0.84687060000000003</c:v>
                </c:pt>
                <c:pt idx="4091">
                  <c:v>0.83279460000000005</c:v>
                </c:pt>
                <c:pt idx="4092">
                  <c:v>0.82080189999999997</c:v>
                </c:pt>
                <c:pt idx="4093">
                  <c:v>0.81098340000000002</c:v>
                </c:pt>
                <c:pt idx="4094">
                  <c:v>0.80340400000000001</c:v>
                </c:pt>
                <c:pt idx="4095">
                  <c:v>0.79810270000000005</c:v>
                </c:pt>
                <c:pt idx="4096">
                  <c:v>0.7950914</c:v>
                </c:pt>
                <c:pt idx="4097">
                  <c:v>0.79435560000000005</c:v>
                </c:pt>
                <c:pt idx="4098">
                  <c:v>0.79585459999999997</c:v>
                </c:pt>
                <c:pt idx="4099">
                  <c:v>0.79952299999999998</c:v>
                </c:pt>
                <c:pt idx="4100">
                  <c:v>0.80527210000000005</c:v>
                </c:pt>
                <c:pt idx="4101">
                  <c:v>0.81299220000000005</c:v>
                </c:pt>
                <c:pt idx="4102">
                  <c:v>0.82255500000000004</c:v>
                </c:pt>
                <c:pt idx="4103">
                  <c:v>0.83381609999999995</c:v>
                </c:pt>
                <c:pt idx="4104">
                  <c:v>0.84661799999999998</c:v>
                </c:pt>
                <c:pt idx="4105">
                  <c:v>0.86079240000000001</c:v>
                </c:pt>
                <c:pt idx="4106">
                  <c:v>0.876162</c:v>
                </c:pt>
                <c:pt idx="4107">
                  <c:v>0.89254250000000002</c:v>
                </c:pt>
                <c:pt idx="4108">
                  <c:v>0.90974480000000002</c:v>
                </c:pt>
                <c:pt idx="4109">
                  <c:v>0.92757630000000002</c:v>
                </c:pt>
                <c:pt idx="4110">
                  <c:v>0.94584250000000003</c:v>
                </c:pt>
                <c:pt idx="4111">
                  <c:v>0.96434799999999998</c:v>
                </c:pt>
                <c:pt idx="4112">
                  <c:v>0.98289660000000001</c:v>
                </c:pt>
                <c:pt idx="4113">
                  <c:v>1.001293</c:v>
                </c:pt>
                <c:pt idx="4114">
                  <c:v>1.0193410000000001</c:v>
                </c:pt>
                <c:pt idx="4115">
                  <c:v>1.0368520000000001</c:v>
                </c:pt>
                <c:pt idx="4116">
                  <c:v>1.0536350000000001</c:v>
                </c:pt>
                <c:pt idx="4117">
                  <c:v>1.0695110000000001</c:v>
                </c:pt>
                <c:pt idx="4118">
                  <c:v>1.0843020000000001</c:v>
                </c:pt>
                <c:pt idx="4119">
                  <c:v>1.0978410000000001</c:v>
                </c:pt>
                <c:pt idx="4120">
                  <c:v>1.109969</c:v>
                </c:pt>
                <c:pt idx="4121">
                  <c:v>1.120544</c:v>
                </c:pt>
                <c:pt idx="4122">
                  <c:v>1.129435</c:v>
                </c:pt>
                <c:pt idx="4123">
                  <c:v>1.1365320000000001</c:v>
                </c:pt>
                <c:pt idx="4124">
                  <c:v>1.1417390000000001</c:v>
                </c:pt>
                <c:pt idx="4125">
                  <c:v>1.144987</c:v>
                </c:pt>
                <c:pt idx="4126">
                  <c:v>1.146223</c:v>
                </c:pt>
                <c:pt idx="4127">
                  <c:v>1.1454200000000001</c:v>
                </c:pt>
                <c:pt idx="4128">
                  <c:v>1.1425749999999999</c:v>
                </c:pt>
                <c:pt idx="4129">
                  <c:v>1.137707</c:v>
                </c:pt>
                <c:pt idx="4130">
                  <c:v>1.13086</c:v>
                </c:pt>
                <c:pt idx="4131">
                  <c:v>1.1220969999999999</c:v>
                </c:pt>
                <c:pt idx="4132">
                  <c:v>1.111504</c:v>
                </c:pt>
                <c:pt idx="4133">
                  <c:v>1.0991850000000001</c:v>
                </c:pt>
                <c:pt idx="4134">
                  <c:v>1.0852630000000001</c:v>
                </c:pt>
                <c:pt idx="4135">
                  <c:v>1.069874</c:v>
                </c:pt>
                <c:pt idx="4136">
                  <c:v>1.053167</c:v>
                </c:pt>
                <c:pt idx="4137">
                  <c:v>1.0353019999999999</c:v>
                </c:pt>
                <c:pt idx="4138">
                  <c:v>1.016448</c:v>
                </c:pt>
                <c:pt idx="4139">
                  <c:v>0.9967838</c:v>
                </c:pt>
                <c:pt idx="4140">
                  <c:v>0.97648889999999999</c:v>
                </c:pt>
                <c:pt idx="4141">
                  <c:v>0.95574930000000002</c:v>
                </c:pt>
                <c:pt idx="4142">
                  <c:v>0.93475319999999995</c:v>
                </c:pt>
                <c:pt idx="4143">
                  <c:v>0.91369089999999997</c:v>
                </c:pt>
                <c:pt idx="4144">
                  <c:v>0.89275389999999999</c:v>
                </c:pt>
                <c:pt idx="4145">
                  <c:v>0.87213289999999999</c:v>
                </c:pt>
                <c:pt idx="4146">
                  <c:v>0.85201740000000004</c:v>
                </c:pt>
                <c:pt idx="4147">
                  <c:v>0.83259439999999996</c:v>
                </c:pt>
                <c:pt idx="4148">
                  <c:v>0.81404710000000002</c:v>
                </c:pt>
                <c:pt idx="4149">
                  <c:v>0.79655359999999997</c:v>
                </c:pt>
                <c:pt idx="4150">
                  <c:v>0.78028520000000001</c:v>
                </c:pt>
                <c:pt idx="4151">
                  <c:v>0.76540379999999997</c:v>
                </c:pt>
                <c:pt idx="4152">
                  <c:v>0.75205949999999999</c:v>
                </c:pt>
                <c:pt idx="4153">
                  <c:v>0.74038789999999999</c:v>
                </c:pt>
                <c:pt idx="4154">
                  <c:v>0.73050740000000003</c:v>
                </c:pt>
                <c:pt idx="4155">
                  <c:v>0.72251779999999999</c:v>
                </c:pt>
                <c:pt idx="4156">
                  <c:v>0.71649839999999998</c:v>
                </c:pt>
                <c:pt idx="4157">
                  <c:v>0.71250550000000001</c:v>
                </c:pt>
                <c:pt idx="4158">
                  <c:v>0.71057210000000004</c:v>
                </c:pt>
                <c:pt idx="4159">
                  <c:v>0.71070650000000002</c:v>
                </c:pt>
                <c:pt idx="4160">
                  <c:v>0.71289259999999999</c:v>
                </c:pt>
                <c:pt idx="4161">
                  <c:v>0.71709029999999996</c:v>
                </c:pt>
                <c:pt idx="4162">
                  <c:v>0.7232364</c:v>
                </c:pt>
                <c:pt idx="4163">
                  <c:v>0.73124599999999995</c:v>
                </c:pt>
                <c:pt idx="4164">
                  <c:v>0.74101470000000003</c:v>
                </c:pt>
                <c:pt idx="4165">
                  <c:v>0.75242070000000005</c:v>
                </c:pt>
                <c:pt idx="4166">
                  <c:v>0.76532730000000004</c:v>
                </c:pt>
                <c:pt idx="4167">
                  <c:v>0.77958499999999997</c:v>
                </c:pt>
                <c:pt idx="4168">
                  <c:v>0.79503400000000002</c:v>
                </c:pt>
                <c:pt idx="4169">
                  <c:v>0.81150650000000002</c:v>
                </c:pt>
                <c:pt idx="4170">
                  <c:v>0.82882840000000002</c:v>
                </c:pt>
                <c:pt idx="4171">
                  <c:v>0.84682239999999998</c:v>
                </c:pt>
                <c:pt idx="4172">
                  <c:v>0.86530819999999997</c:v>
                </c:pt>
                <c:pt idx="4173">
                  <c:v>0.88410319999999998</c:v>
                </c:pt>
                <c:pt idx="4174">
                  <c:v>0.90302389999999999</c:v>
                </c:pt>
                <c:pt idx="4175">
                  <c:v>0.9218866</c:v>
                </c:pt>
                <c:pt idx="4176">
                  <c:v>0.94050889999999998</c:v>
                </c:pt>
                <c:pt idx="4177">
                  <c:v>0.95870999999999995</c:v>
                </c:pt>
                <c:pt idx="4178">
                  <c:v>0.97631190000000001</c:v>
                </c:pt>
                <c:pt idx="4179">
                  <c:v>0.99313879999999999</c:v>
                </c:pt>
                <c:pt idx="4180">
                  <c:v>1.0090190000000001</c:v>
                </c:pt>
                <c:pt idx="4181">
                  <c:v>1.023787</c:v>
                </c:pt>
                <c:pt idx="4182">
                  <c:v>1.037288</c:v>
                </c:pt>
                <c:pt idx="4183">
                  <c:v>1.049374</c:v>
                </c:pt>
                <c:pt idx="4184">
                  <c:v>1.059912</c:v>
                </c:pt>
                <c:pt idx="4185">
                  <c:v>1.068783</c:v>
                </c:pt>
                <c:pt idx="4186">
                  <c:v>1.0758840000000001</c:v>
                </c:pt>
                <c:pt idx="4187">
                  <c:v>1.081132</c:v>
                </c:pt>
                <c:pt idx="4188">
                  <c:v>1.084468</c:v>
                </c:pt>
                <c:pt idx="4189">
                  <c:v>1.08585</c:v>
                </c:pt>
                <c:pt idx="4190">
                  <c:v>1.0852660000000001</c:v>
                </c:pt>
                <c:pt idx="4191">
                  <c:v>1.082722</c:v>
                </c:pt>
                <c:pt idx="4192">
                  <c:v>1.0782529999999999</c:v>
                </c:pt>
                <c:pt idx="4193">
                  <c:v>1.0719110000000001</c:v>
                </c:pt>
                <c:pt idx="4194">
                  <c:v>1.063774</c:v>
                </c:pt>
                <c:pt idx="4195">
                  <c:v>1.0539369999999999</c:v>
                </c:pt>
                <c:pt idx="4196">
                  <c:v>1.042511</c:v>
                </c:pt>
                <c:pt idx="4197">
                  <c:v>1.0296240000000001</c:v>
                </c:pt>
                <c:pt idx="4198">
                  <c:v>1.0154160000000001</c:v>
                </c:pt>
                <c:pt idx="4199">
                  <c:v>1.0000359999999999</c:v>
                </c:pt>
                <c:pt idx="4200">
                  <c:v>0.98364010000000002</c:v>
                </c:pt>
                <c:pt idx="4201">
                  <c:v>0.96638999999999997</c:v>
                </c:pt>
                <c:pt idx="4202">
                  <c:v>0.94845000000000002</c:v>
                </c:pt>
                <c:pt idx="4203">
                  <c:v>0.92998760000000003</c:v>
                </c:pt>
                <c:pt idx="4204">
                  <c:v>0.91117239999999999</c:v>
                </c:pt>
                <c:pt idx="4205">
                  <c:v>0.89217389999999996</c:v>
                </c:pt>
                <c:pt idx="4206">
                  <c:v>0.87316090000000002</c:v>
                </c:pt>
                <c:pt idx="4207">
                  <c:v>0.85430099999999998</c:v>
                </c:pt>
                <c:pt idx="4208">
                  <c:v>0.83576079999999997</c:v>
                </c:pt>
                <c:pt idx="4209">
                  <c:v>0.81770529999999997</c:v>
                </c:pt>
                <c:pt idx="4210">
                  <c:v>0.80029819999999996</c:v>
                </c:pt>
                <c:pt idx="4211">
                  <c:v>0.78370030000000002</c:v>
                </c:pt>
                <c:pt idx="4212">
                  <c:v>0.76806819999999998</c:v>
                </c:pt>
                <c:pt idx="4213">
                  <c:v>0.75355300000000003</c:v>
                </c:pt>
                <c:pt idx="4214">
                  <c:v>0.74029829999999996</c:v>
                </c:pt>
                <c:pt idx="4215">
                  <c:v>0.72844019999999998</c:v>
                </c:pt>
                <c:pt idx="4216">
                  <c:v>0.71810439999999998</c:v>
                </c:pt>
                <c:pt idx="4217">
                  <c:v>0.70940309999999995</c:v>
                </c:pt>
                <c:pt idx="4218">
                  <c:v>0.70243250000000002</c:v>
                </c:pt>
                <c:pt idx="4219">
                  <c:v>0.69727070000000002</c:v>
                </c:pt>
                <c:pt idx="4220">
                  <c:v>0.6939765</c:v>
                </c:pt>
                <c:pt idx="4221">
                  <c:v>0.69258759999999997</c:v>
                </c:pt>
                <c:pt idx="4222">
                  <c:v>0.69311990000000001</c:v>
                </c:pt>
                <c:pt idx="4223">
                  <c:v>0.69556629999999997</c:v>
                </c:pt>
                <c:pt idx="4224">
                  <c:v>0.69989760000000001</c:v>
                </c:pt>
                <c:pt idx="4225">
                  <c:v>0.70606279999999999</c:v>
                </c:pt>
                <c:pt idx="4226">
                  <c:v>0.71398969999999995</c:v>
                </c:pt>
                <c:pt idx="4227">
                  <c:v>0.72358639999999996</c:v>
                </c:pt>
                <c:pt idx="4228">
                  <c:v>0.73474269999999997</c:v>
                </c:pt>
                <c:pt idx="4229">
                  <c:v>0.74733329999999998</c:v>
                </c:pt>
                <c:pt idx="4230">
                  <c:v>0.76121970000000005</c:v>
                </c:pt>
                <c:pt idx="4231">
                  <c:v>0.77625310000000003</c:v>
                </c:pt>
                <c:pt idx="4232">
                  <c:v>0.79227550000000002</c:v>
                </c:pt>
                <c:pt idx="4233">
                  <c:v>0.80912119999999998</c:v>
                </c:pt>
                <c:pt idx="4234">
                  <c:v>0.82661929999999995</c:v>
                </c:pt>
                <c:pt idx="4235">
                  <c:v>0.84459490000000004</c:v>
                </c:pt>
                <c:pt idx="4236">
                  <c:v>0.86287060000000004</c:v>
                </c:pt>
                <c:pt idx="4237">
                  <c:v>0.88126729999999998</c:v>
                </c:pt>
                <c:pt idx="4238">
                  <c:v>0.89960499999999999</c:v>
                </c:pt>
                <c:pt idx="4239">
                  <c:v>0.91770220000000002</c:v>
                </c:pt>
                <c:pt idx="4240">
                  <c:v>0.93537700000000001</c:v>
                </c:pt>
                <c:pt idx="4241">
                  <c:v>0.95244960000000001</c:v>
                </c:pt>
                <c:pt idx="4242">
                  <c:v>0.96874329999999997</c:v>
                </c:pt>
                <c:pt idx="4243">
                  <c:v>0.9840854</c:v>
                </c:pt>
                <c:pt idx="4244">
                  <c:v>0.99830830000000004</c:v>
                </c:pt>
                <c:pt idx="4245">
                  <c:v>1.0112509999999999</c:v>
                </c:pt>
                <c:pt idx="4246">
                  <c:v>1.0227619999999999</c:v>
                </c:pt>
                <c:pt idx="4247">
                  <c:v>1.0327010000000001</c:v>
                </c:pt>
                <c:pt idx="4248">
                  <c:v>1.0409459999999999</c:v>
                </c:pt>
                <c:pt idx="4249">
                  <c:v>1.0473889999999999</c:v>
                </c:pt>
                <c:pt idx="4250">
                  <c:v>1.0519430000000001</c:v>
                </c:pt>
                <c:pt idx="4251">
                  <c:v>1.0545420000000001</c:v>
                </c:pt>
                <c:pt idx="4252">
                  <c:v>1.055142</c:v>
                </c:pt>
                <c:pt idx="4253">
                  <c:v>1.053725</c:v>
                </c:pt>
                <c:pt idx="4254">
                  <c:v>1.0502959999999999</c:v>
                </c:pt>
                <c:pt idx="4255">
                  <c:v>1.044883</c:v>
                </c:pt>
                <c:pt idx="4256">
                  <c:v>1.037541</c:v>
                </c:pt>
                <c:pt idx="4257">
                  <c:v>1.0283469999999999</c:v>
                </c:pt>
                <c:pt idx="4258">
                  <c:v>1.0173970000000001</c:v>
                </c:pt>
                <c:pt idx="4259">
                  <c:v>1.00481</c:v>
                </c:pt>
                <c:pt idx="4260">
                  <c:v>0.99071659999999995</c:v>
                </c:pt>
                <c:pt idx="4261">
                  <c:v>0.97526449999999998</c:v>
                </c:pt>
                <c:pt idx="4262">
                  <c:v>0.95861209999999997</c:v>
                </c:pt>
                <c:pt idx="4263">
                  <c:v>0.94092819999999999</c:v>
                </c:pt>
                <c:pt idx="4264">
                  <c:v>0.92238920000000002</c:v>
                </c:pt>
                <c:pt idx="4265">
                  <c:v>0.90317670000000005</c:v>
                </c:pt>
                <c:pt idx="4266">
                  <c:v>0.88347549999999997</c:v>
                </c:pt>
                <c:pt idx="4267">
                  <c:v>0.86347289999999999</c:v>
                </c:pt>
                <c:pt idx="4268">
                  <c:v>0.84335839999999995</c:v>
                </c:pt>
                <c:pt idx="4269">
                  <c:v>0.82332320000000003</c:v>
                </c:pt>
                <c:pt idx="4270">
                  <c:v>0.80355869999999996</c:v>
                </c:pt>
                <c:pt idx="4271">
                  <c:v>0.78425549999999999</c:v>
                </c:pt>
                <c:pt idx="4272">
                  <c:v>0.76560170000000005</c:v>
                </c:pt>
                <c:pt idx="4273">
                  <c:v>0.7477819</c:v>
                </c:pt>
                <c:pt idx="4274">
                  <c:v>0.73097639999999997</c:v>
                </c:pt>
                <c:pt idx="4275">
                  <c:v>0.71536029999999995</c:v>
                </c:pt>
                <c:pt idx="4276">
                  <c:v>0.70110110000000003</c:v>
                </c:pt>
                <c:pt idx="4277">
                  <c:v>0.68835590000000002</c:v>
                </c:pt>
                <c:pt idx="4278">
                  <c:v>0.67726819999999999</c:v>
                </c:pt>
                <c:pt idx="4279">
                  <c:v>0.66796670000000002</c:v>
                </c:pt>
                <c:pt idx="4280">
                  <c:v>0.66056320000000002</c:v>
                </c:pt>
                <c:pt idx="4281">
                  <c:v>0.65515020000000002</c:v>
                </c:pt>
                <c:pt idx="4282">
                  <c:v>0.65179900000000002</c:v>
                </c:pt>
                <c:pt idx="4283">
                  <c:v>0.65055739999999995</c:v>
                </c:pt>
                <c:pt idx="4284">
                  <c:v>0.65144899999999994</c:v>
                </c:pt>
                <c:pt idx="4285">
                  <c:v>0.65447230000000001</c:v>
                </c:pt>
                <c:pt idx="4286">
                  <c:v>0.65960079999999999</c:v>
                </c:pt>
                <c:pt idx="4287">
                  <c:v>0.66678349999999997</c:v>
                </c:pt>
                <c:pt idx="4288">
                  <c:v>0.67594609999999999</c:v>
                </c:pt>
                <c:pt idx="4289">
                  <c:v>0.68699299999999996</c:v>
                </c:pt>
                <c:pt idx="4290">
                  <c:v>0.69980989999999998</c:v>
                </c:pt>
                <c:pt idx="4291">
                  <c:v>0.71426469999999997</c:v>
                </c:pt>
                <c:pt idx="4292">
                  <c:v>0.73021049999999998</c:v>
                </c:pt>
                <c:pt idx="4293">
                  <c:v>0.74748760000000003</c:v>
                </c:pt>
                <c:pt idx="4294">
                  <c:v>0.76592640000000001</c:v>
                </c:pt>
                <c:pt idx="4295">
                  <c:v>0.78534959999999998</c:v>
                </c:pt>
                <c:pt idx="4296">
                  <c:v>0.80557449999999997</c:v>
                </c:pt>
                <c:pt idx="4297">
                  <c:v>0.82641419999999999</c:v>
                </c:pt>
                <c:pt idx="4298">
                  <c:v>0.84767899999999996</c:v>
                </c:pt>
                <c:pt idx="4299">
                  <c:v>0.86917639999999996</c:v>
                </c:pt>
                <c:pt idx="4300">
                  <c:v>0.89071210000000001</c:v>
                </c:pt>
                <c:pt idx="4301">
                  <c:v>0.91209229999999997</c:v>
                </c:pt>
                <c:pt idx="4302">
                  <c:v>0.93312470000000003</c:v>
                </c:pt>
                <c:pt idx="4303">
                  <c:v>0.95361890000000005</c:v>
                </c:pt>
                <c:pt idx="4304">
                  <c:v>0.97338650000000004</c:v>
                </c:pt>
                <c:pt idx="4305">
                  <c:v>0.99224199999999996</c:v>
                </c:pt>
                <c:pt idx="4306">
                  <c:v>1.010005</c:v>
                </c:pt>
                <c:pt idx="4307">
                  <c:v>1.0265010000000001</c:v>
                </c:pt>
                <c:pt idx="4308">
                  <c:v>1.041566</c:v>
                </c:pt>
                <c:pt idx="4309">
                  <c:v>1.0550470000000001</c:v>
                </c:pt>
                <c:pt idx="4310">
                  <c:v>1.066802</c:v>
                </c:pt>
                <c:pt idx="4311">
                  <c:v>1.076705</c:v>
                </c:pt>
                <c:pt idx="4312">
                  <c:v>1.0846480000000001</c:v>
                </c:pt>
                <c:pt idx="4313">
                  <c:v>1.090541</c:v>
                </c:pt>
                <c:pt idx="4314">
                  <c:v>1.0943160000000001</c:v>
                </c:pt>
                <c:pt idx="4315">
                  <c:v>1.0959289999999999</c:v>
                </c:pt>
                <c:pt idx="4316">
                  <c:v>1.0953580000000001</c:v>
                </c:pt>
                <c:pt idx="4317">
                  <c:v>1.092606</c:v>
                </c:pt>
                <c:pt idx="4318">
                  <c:v>1.087699</c:v>
                </c:pt>
                <c:pt idx="4319">
                  <c:v>1.080689</c:v>
                </c:pt>
                <c:pt idx="4320">
                  <c:v>1.0716460000000001</c:v>
                </c:pt>
                <c:pt idx="4321">
                  <c:v>1.0606640000000001</c:v>
                </c:pt>
                <c:pt idx="4322">
                  <c:v>1.0478559999999999</c:v>
                </c:pt>
                <c:pt idx="4323">
                  <c:v>1.0333490000000001</c:v>
                </c:pt>
                <c:pt idx="4324">
                  <c:v>1.0172909999999999</c:v>
                </c:pt>
                <c:pt idx="4325">
                  <c:v>0.99983610000000001</c:v>
                </c:pt>
                <c:pt idx="4326">
                  <c:v>0.9811512</c:v>
                </c:pt>
                <c:pt idx="4327">
                  <c:v>0.96141010000000005</c:v>
                </c:pt>
                <c:pt idx="4328">
                  <c:v>0.94079299999999999</c:v>
                </c:pt>
                <c:pt idx="4329">
                  <c:v>0.91948629999999998</c:v>
                </c:pt>
                <c:pt idx="4330">
                  <c:v>0.89768000000000003</c:v>
                </c:pt>
                <c:pt idx="4331">
                  <c:v>0.87556670000000003</c:v>
                </c:pt>
                <c:pt idx="4332">
                  <c:v>0.8533404</c:v>
                </c:pt>
                <c:pt idx="4333">
                  <c:v>0.83119580000000004</c:v>
                </c:pt>
                <c:pt idx="4334">
                  <c:v>0.8093283</c:v>
                </c:pt>
                <c:pt idx="4335">
                  <c:v>0.78793250000000004</c:v>
                </c:pt>
                <c:pt idx="4336">
                  <c:v>0.76720089999999996</c:v>
                </c:pt>
                <c:pt idx="4337">
                  <c:v>0.7473206</c:v>
                </c:pt>
                <c:pt idx="4338">
                  <c:v>0.72847200000000001</c:v>
                </c:pt>
                <c:pt idx="4339">
                  <c:v>0.71082769999999995</c:v>
                </c:pt>
                <c:pt idx="4340">
                  <c:v>0.69455100000000003</c:v>
                </c:pt>
                <c:pt idx="4341">
                  <c:v>0.67979149999999999</c:v>
                </c:pt>
                <c:pt idx="4342">
                  <c:v>0.66668289999999997</c:v>
                </c:pt>
                <c:pt idx="4343">
                  <c:v>0.65534009999999998</c:v>
                </c:pt>
                <c:pt idx="4344">
                  <c:v>0.64585680000000001</c:v>
                </c:pt>
                <c:pt idx="4345">
                  <c:v>0.63830410000000004</c:v>
                </c:pt>
                <c:pt idx="4346">
                  <c:v>0.63272839999999997</c:v>
                </c:pt>
                <c:pt idx="4347">
                  <c:v>0.62915100000000002</c:v>
                </c:pt>
                <c:pt idx="4348">
                  <c:v>0.62756780000000001</c:v>
                </c:pt>
                <c:pt idx="4349">
                  <c:v>0.62794939999999999</c:v>
                </c:pt>
                <c:pt idx="4350">
                  <c:v>0.63024199999999997</c:v>
                </c:pt>
                <c:pt idx="4351">
                  <c:v>0.63436870000000001</c:v>
                </c:pt>
                <c:pt idx="4352">
                  <c:v>0.64023140000000001</c:v>
                </c:pt>
                <c:pt idx="4353">
                  <c:v>0.64771299999999998</c:v>
                </c:pt>
                <c:pt idx="4354">
                  <c:v>0.65668020000000005</c:v>
                </c:pt>
                <c:pt idx="4355">
                  <c:v>0.66698599999999997</c:v>
                </c:pt>
                <c:pt idx="4356">
                  <c:v>0.67847230000000003</c:v>
                </c:pt>
                <c:pt idx="4357">
                  <c:v>0.69097299999999995</c:v>
                </c:pt>
                <c:pt idx="4358">
                  <c:v>0.70431529999999998</c:v>
                </c:pt>
                <c:pt idx="4359">
                  <c:v>0.71832099999999999</c:v>
                </c:pt>
                <c:pt idx="4360">
                  <c:v>0.73280809999999996</c:v>
                </c:pt>
                <c:pt idx="4361">
                  <c:v>0.7475929</c:v>
                </c:pt>
                <c:pt idx="4362">
                  <c:v>0.76249100000000003</c:v>
                </c:pt>
                <c:pt idx="4363">
                  <c:v>0.77731760000000005</c:v>
                </c:pt>
                <c:pt idx="4364">
                  <c:v>0.79188729999999996</c:v>
                </c:pt>
                <c:pt idx="4365">
                  <c:v>0.80601449999999997</c:v>
                </c:pt>
                <c:pt idx="4366">
                  <c:v>0.81951490000000005</c:v>
                </c:pt>
                <c:pt idx="4367">
                  <c:v>0.83220689999999997</c:v>
                </c:pt>
                <c:pt idx="4368">
                  <c:v>0.84391309999999997</c:v>
                </c:pt>
                <c:pt idx="4369">
                  <c:v>0.85446140000000004</c:v>
                </c:pt>
                <c:pt idx="4370">
                  <c:v>0.86368670000000003</c:v>
                </c:pt>
                <c:pt idx="4371">
                  <c:v>0.87143349999999997</c:v>
                </c:pt>
                <c:pt idx="4372">
                  <c:v>0.87755850000000002</c:v>
                </c:pt>
                <c:pt idx="4373">
                  <c:v>0.88193359999999998</c:v>
                </c:pt>
                <c:pt idx="4374">
                  <c:v>0.88444869999999998</c:v>
                </c:pt>
                <c:pt idx="4375">
                  <c:v>0.88501459999999998</c:v>
                </c:pt>
                <c:pt idx="4376">
                  <c:v>0.88356449999999997</c:v>
                </c:pt>
                <c:pt idx="4377">
                  <c:v>0.8800557</c:v>
                </c:pt>
                <c:pt idx="4378">
                  <c:v>0.87447019999999998</c:v>
                </c:pt>
                <c:pt idx="4379">
                  <c:v>0.86681549999999996</c:v>
                </c:pt>
                <c:pt idx="4380">
                  <c:v>0.85712440000000001</c:v>
                </c:pt>
                <c:pt idx="4381">
                  <c:v>0.84545380000000003</c:v>
                </c:pt>
                <c:pt idx="4382">
                  <c:v>0.83188359999999995</c:v>
                </c:pt>
                <c:pt idx="4383">
                  <c:v>0.81651459999999998</c:v>
                </c:pt>
                <c:pt idx="4384">
                  <c:v>0.79946609999999996</c:v>
                </c:pt>
                <c:pt idx="4385">
                  <c:v>0.7808735</c:v>
                </c:pt>
                <c:pt idx="4386">
                  <c:v>0.76088469999999997</c:v>
                </c:pt>
                <c:pt idx="4387">
                  <c:v>0.73965829999999999</c:v>
                </c:pt>
                <c:pt idx="4388">
                  <c:v>0.71736</c:v>
                </c:pt>
                <c:pt idx="4389">
                  <c:v>0.69416140000000004</c:v>
                </c:pt>
                <c:pt idx="4390">
                  <c:v>0.67023739999999998</c:v>
                </c:pt>
                <c:pt idx="4391">
                  <c:v>0.64576440000000002</c:v>
                </c:pt>
                <c:pt idx="4392">
                  <c:v>0.62091839999999998</c:v>
                </c:pt>
                <c:pt idx="4393">
                  <c:v>0.59587469999999998</c:v>
                </c:pt>
                <c:pt idx="4394">
                  <c:v>0.57080719999999996</c:v>
                </c:pt>
                <c:pt idx="4395">
                  <c:v>0.54588780000000003</c:v>
                </c:pt>
                <c:pt idx="4396">
                  <c:v>0.52128620000000003</c:v>
                </c:pt>
                <c:pt idx="4397">
                  <c:v>0.49716969999999999</c:v>
                </c:pt>
                <c:pt idx="4398">
                  <c:v>0.4737036</c:v>
                </c:pt>
                <c:pt idx="4399">
                  <c:v>0.45104949999999999</c:v>
                </c:pt>
                <c:pt idx="4400">
                  <c:v>0.42936550000000001</c:v>
                </c:pt>
                <c:pt idx="4401">
                  <c:v>0.40880420000000001</c:v>
                </c:pt>
                <c:pt idx="4402">
                  <c:v>0.38951279999999999</c:v>
                </c:pt>
                <c:pt idx="4403">
                  <c:v>0.37163109999999999</c:v>
                </c:pt>
                <c:pt idx="4404">
                  <c:v>0.3552902</c:v>
                </c:pt>
                <c:pt idx="4405">
                  <c:v>0.34060980000000002</c:v>
                </c:pt>
                <c:pt idx="4406">
                  <c:v>0.3276963</c:v>
                </c:pt>
                <c:pt idx="4407">
                  <c:v>0.31664039999999999</c:v>
                </c:pt>
                <c:pt idx="4408">
                  <c:v>0.30751539999999999</c:v>
                </c:pt>
                <c:pt idx="4409">
                  <c:v>0.30037530000000001</c:v>
                </c:pt>
                <c:pt idx="4410">
                  <c:v>0.29525289999999998</c:v>
                </c:pt>
                <c:pt idx="4411">
                  <c:v>0.2921589</c:v>
                </c:pt>
                <c:pt idx="4412">
                  <c:v>0.29108089999999998</c:v>
                </c:pt>
                <c:pt idx="4413">
                  <c:v>0.2919834</c:v>
                </c:pt>
                <c:pt idx="4414">
                  <c:v>0.2948074</c:v>
                </c:pt>
                <c:pt idx="4415">
                  <c:v>0.2994713</c:v>
                </c:pt>
                <c:pt idx="4416">
                  <c:v>0.30587259999999999</c:v>
                </c:pt>
                <c:pt idx="4417">
                  <c:v>0.31388949999999999</c:v>
                </c:pt>
                <c:pt idx="4418">
                  <c:v>0.32338260000000002</c:v>
                </c:pt>
                <c:pt idx="4419">
                  <c:v>0.3341962</c:v>
                </c:pt>
                <c:pt idx="4420">
                  <c:v>0.34616059999999998</c:v>
                </c:pt>
                <c:pt idx="4421">
                  <c:v>0.35909619999999998</c:v>
                </c:pt>
                <c:pt idx="4422">
                  <c:v>0.3728149</c:v>
                </c:pt>
                <c:pt idx="4423">
                  <c:v>0.38712229999999997</c:v>
                </c:pt>
                <c:pt idx="4424">
                  <c:v>0.40181889999999998</c:v>
                </c:pt>
                <c:pt idx="4425">
                  <c:v>0.4167013</c:v>
                </c:pt>
                <c:pt idx="4426">
                  <c:v>0.43156470000000002</c:v>
                </c:pt>
                <c:pt idx="4427">
                  <c:v>0.4462042</c:v>
                </c:pt>
                <c:pt idx="4428">
                  <c:v>0.46041650000000001</c:v>
                </c:pt>
                <c:pt idx="4429">
                  <c:v>0.4740008</c:v>
                </c:pt>
                <c:pt idx="4430">
                  <c:v>0.48676000000000003</c:v>
                </c:pt>
                <c:pt idx="4431">
                  <c:v>0.49850240000000001</c:v>
                </c:pt>
                <c:pt idx="4432">
                  <c:v>0.50904240000000001</c:v>
                </c:pt>
                <c:pt idx="4433">
                  <c:v>0.51820440000000001</c:v>
                </c:pt>
                <c:pt idx="4434">
                  <c:v>0.52582419999999996</c:v>
                </c:pt>
                <c:pt idx="4435">
                  <c:v>0.53175130000000004</c:v>
                </c:pt>
                <c:pt idx="4436">
                  <c:v>0.53585039999999995</c:v>
                </c:pt>
                <c:pt idx="4437">
                  <c:v>0.53800309999999996</c:v>
                </c:pt>
                <c:pt idx="4438">
                  <c:v>0.53811010000000004</c:v>
                </c:pt>
                <c:pt idx="4439">
                  <c:v>0.5360935</c:v>
                </c:pt>
                <c:pt idx="4440">
                  <c:v>0.53189819999999999</c:v>
                </c:pt>
                <c:pt idx="4441">
                  <c:v>0.52549330000000005</c:v>
                </c:pt>
                <c:pt idx="4442">
                  <c:v>0.51687209999999995</c:v>
                </c:pt>
                <c:pt idx="4443">
                  <c:v>0.50605239999999996</c:v>
                </c:pt>
                <c:pt idx="4444">
                  <c:v>0.49307630000000002</c:v>
                </c:pt>
                <c:pt idx="4445">
                  <c:v>0.47800939999999997</c:v>
                </c:pt>
                <c:pt idx="4446">
                  <c:v>0.4609393</c:v>
                </c:pt>
                <c:pt idx="4447">
                  <c:v>0.44197409999999998</c:v>
                </c:pt>
                <c:pt idx="4448">
                  <c:v>0.42124050000000002</c:v>
                </c:pt>
                <c:pt idx="4449">
                  <c:v>0.39888230000000002</c:v>
                </c:pt>
                <c:pt idx="4450">
                  <c:v>0.375058</c:v>
                </c:pt>
                <c:pt idx="4451">
                  <c:v>0.34993819999999998</c:v>
                </c:pt>
                <c:pt idx="4452">
                  <c:v>0.32370339999999997</c:v>
                </c:pt>
                <c:pt idx="4453">
                  <c:v>0.29654239999999998</c:v>
                </c:pt>
                <c:pt idx="4454">
                  <c:v>0.26865129999999998</c:v>
                </c:pt>
                <c:pt idx="4455">
                  <c:v>0.24023059999999999</c:v>
                </c:pt>
                <c:pt idx="4456">
                  <c:v>0.21148420000000001</c:v>
                </c:pt>
                <c:pt idx="4457">
                  <c:v>0.18261810000000001</c:v>
                </c:pt>
                <c:pt idx="4458">
                  <c:v>0.15383849999999999</c:v>
                </c:pt>
                <c:pt idx="4459">
                  <c:v>0.12534970000000001</c:v>
                </c:pt>
                <c:pt idx="4460">
                  <c:v>9.7352620000000001E-2</c:v>
                </c:pt>
                <c:pt idx="4461">
                  <c:v>7.0044410000000001E-2</c:v>
                </c:pt>
                <c:pt idx="4462">
                  <c:v>4.3616139999999998E-2</c:v>
                </c:pt>
                <c:pt idx="4463">
                  <c:v>1.824976E-2</c:v>
                </c:pt>
                <c:pt idx="4464">
                  <c:v>-5.8844839999999997E-3</c:v>
                </c:pt>
                <c:pt idx="4465">
                  <c:v>-2.8629709999999999E-2</c:v>
                </c:pt>
                <c:pt idx="4466">
                  <c:v>-4.9844630000000001E-2</c:v>
                </c:pt>
                <c:pt idx="4467">
                  <c:v>-6.9406170000000003E-2</c:v>
                </c:pt>
                <c:pt idx="4468">
                  <c:v>-8.721139E-2</c:v>
                </c:pt>
                <c:pt idx="4469">
                  <c:v>-0.1031787</c:v>
                </c:pt>
                <c:pt idx="4470">
                  <c:v>-0.11724900000000001</c:v>
                </c:pt>
                <c:pt idx="4471">
                  <c:v>-0.1293868</c:v>
                </c:pt>
                <c:pt idx="4472">
                  <c:v>-0.13957990000000001</c:v>
                </c:pt>
                <c:pt idx="4473">
                  <c:v>-0.14783940000000001</c:v>
                </c:pt>
                <c:pt idx="4474">
                  <c:v>-0.1541981</c:v>
                </c:pt>
                <c:pt idx="4475">
                  <c:v>-0.15870970000000001</c:v>
                </c:pt>
                <c:pt idx="4476">
                  <c:v>-0.16144620000000001</c:v>
                </c:pt>
                <c:pt idx="4477">
                  <c:v>-0.1624968</c:v>
                </c:pt>
                <c:pt idx="4478">
                  <c:v>-0.16196540000000001</c:v>
                </c:pt>
                <c:pt idx="4479">
                  <c:v>-0.1599689</c:v>
                </c:pt>
                <c:pt idx="4480">
                  <c:v>-0.1566341</c:v>
                </c:pt>
                <c:pt idx="4481">
                  <c:v>-0.15209510000000001</c:v>
                </c:pt>
                <c:pt idx="4482">
                  <c:v>-0.1464916</c:v>
                </c:pt>
                <c:pt idx="4483">
                  <c:v>-0.1399685</c:v>
                </c:pt>
                <c:pt idx="4484">
                  <c:v>-0.1326753</c:v>
                </c:pt>
                <c:pt idx="4485">
                  <c:v>-0.1247653</c:v>
                </c:pt>
                <c:pt idx="4486">
                  <c:v>-0.1163942</c:v>
                </c:pt>
                <c:pt idx="4487">
                  <c:v>-0.10771989999999999</c:v>
                </c:pt>
                <c:pt idx="4488">
                  <c:v>-9.8902210000000004E-2</c:v>
                </c:pt>
                <c:pt idx="4489">
                  <c:v>-9.0103779999999994E-2</c:v>
                </c:pt>
                <c:pt idx="4490">
                  <c:v>-8.1490129999999994E-2</c:v>
                </c:pt>
                <c:pt idx="4491">
                  <c:v>-7.3229680000000005E-2</c:v>
                </c:pt>
                <c:pt idx="4492">
                  <c:v>-6.5492850000000005E-2</c:v>
                </c:pt>
                <c:pt idx="4493">
                  <c:v>-5.8450330000000002E-2</c:v>
                </c:pt>
                <c:pt idx="4494">
                  <c:v>-5.2272100000000002E-2</c:v>
                </c:pt>
                <c:pt idx="4495">
                  <c:v>-4.7127009999999997E-2</c:v>
                </c:pt>
                <c:pt idx="4496">
                  <c:v>-4.3181339999999999E-2</c:v>
                </c:pt>
                <c:pt idx="4497">
                  <c:v>-4.0596119999999999E-2</c:v>
                </c:pt>
                <c:pt idx="4498">
                  <c:v>-3.9523910000000002E-2</c:v>
                </c:pt>
                <c:pt idx="4499">
                  <c:v>-4.0105090000000003E-2</c:v>
                </c:pt>
                <c:pt idx="4500">
                  <c:v>-4.2465009999999997E-2</c:v>
                </c:pt>
                <c:pt idx="4501">
                  <c:v>-4.6711460000000003E-2</c:v>
                </c:pt>
                <c:pt idx="4502">
                  <c:v>-5.2932149999999997E-2</c:v>
                </c:pt>
                <c:pt idx="4503">
                  <c:v>-6.1192200000000002E-2</c:v>
                </c:pt>
                <c:pt idx="4504">
                  <c:v>-7.1532239999999997E-2</c:v>
                </c:pt>
                <c:pt idx="4505">
                  <c:v>-8.3967239999999999E-2</c:v>
                </c:pt>
                <c:pt idx="4506">
                  <c:v>-9.8486050000000006E-2</c:v>
                </c:pt>
                <c:pt idx="4507">
                  <c:v>-0.1150515</c:v>
                </c:pt>
                <c:pt idx="4508">
                  <c:v>-0.1336011</c:v>
                </c:pt>
                <c:pt idx="4509">
                  <c:v>-0.1540485</c:v>
                </c:pt>
                <c:pt idx="4510">
                  <c:v>-0.17628540000000001</c:v>
                </c:pt>
                <c:pt idx="4511">
                  <c:v>-0.2001848</c:v>
                </c:pt>
                <c:pt idx="4512">
                  <c:v>-0.225603</c:v>
                </c:pt>
                <c:pt idx="4513">
                  <c:v>-0.25238290000000002</c:v>
                </c:pt>
                <c:pt idx="4514">
                  <c:v>-0.28035579999999999</c:v>
                </c:pt>
                <c:pt idx="4515">
                  <c:v>-0.30934450000000002</c:v>
                </c:pt>
                <c:pt idx="4516">
                  <c:v>-0.3391651</c:v>
                </c:pt>
                <c:pt idx="4517">
                  <c:v>-0.36962889999999998</c:v>
                </c:pt>
                <c:pt idx="4518">
                  <c:v>-0.4005437</c:v>
                </c:pt>
                <c:pt idx="4519">
                  <c:v>-0.43171549999999997</c:v>
                </c:pt>
                <c:pt idx="4520">
                  <c:v>-0.46294849999999999</c:v>
                </c:pt>
                <c:pt idx="4521">
                  <c:v>-0.49404559999999997</c:v>
                </c:pt>
                <c:pt idx="4522">
                  <c:v>-0.52480850000000001</c:v>
                </c:pt>
                <c:pt idx="4523">
                  <c:v>-0.55503919999999995</c:v>
                </c:pt>
                <c:pt idx="4524">
                  <c:v>-0.58454110000000004</c:v>
                </c:pt>
                <c:pt idx="4525">
                  <c:v>-0.61311979999999999</c:v>
                </c:pt>
                <c:pt idx="4526">
                  <c:v>-0.64058409999999999</c:v>
                </c:pt>
                <c:pt idx="4527">
                  <c:v>-0.66674800000000001</c:v>
                </c:pt>
                <c:pt idx="4528">
                  <c:v>-0.69143310000000002</c:v>
                </c:pt>
                <c:pt idx="4529">
                  <c:v>-0.71447059999999996</c:v>
                </c:pt>
                <c:pt idx="4530">
                  <c:v>-0.73570489999999999</c:v>
                </c:pt>
                <c:pt idx="4531">
                  <c:v>-0.75499680000000002</c:v>
                </c:pt>
                <c:pt idx="4532">
                  <c:v>-0.77222639999999998</c:v>
                </c:pt>
                <c:pt idx="4533">
                  <c:v>-0.78729570000000004</c:v>
                </c:pt>
                <c:pt idx="4534">
                  <c:v>-0.80013080000000003</c:v>
                </c:pt>
                <c:pt idx="4535">
                  <c:v>-0.81068439999999997</c:v>
                </c:pt>
                <c:pt idx="4536">
                  <c:v>-0.81893680000000002</c:v>
                </c:pt>
                <c:pt idx="4537">
                  <c:v>-0.82489729999999994</c:v>
                </c:pt>
                <c:pt idx="4538">
                  <c:v>-0.82860420000000001</c:v>
                </c:pt>
                <c:pt idx="4539">
                  <c:v>-0.83012339999999996</c:v>
                </c:pt>
                <c:pt idx="4540">
                  <c:v>-0.82954799999999995</c:v>
                </c:pt>
                <c:pt idx="4541">
                  <c:v>-0.82699549999999999</c:v>
                </c:pt>
                <c:pt idx="4542">
                  <c:v>-0.82260540000000004</c:v>
                </c:pt>
                <c:pt idx="4543">
                  <c:v>-0.81653690000000001</c:v>
                </c:pt>
                <c:pt idx="4544">
                  <c:v>-0.80896489999999999</c:v>
                </c:pt>
                <c:pt idx="4545">
                  <c:v>-0.80007799999999996</c:v>
                </c:pt>
                <c:pt idx="4546">
                  <c:v>-0.79007450000000001</c:v>
                </c:pt>
                <c:pt idx="4547">
                  <c:v>-0.7791595</c:v>
                </c:pt>
                <c:pt idx="4548">
                  <c:v>-0.76754199999999995</c:v>
                </c:pt>
                <c:pt idx="4549">
                  <c:v>-0.75543360000000004</c:v>
                </c:pt>
                <c:pt idx="4550">
                  <c:v>-0.74304740000000002</c:v>
                </c:pt>
                <c:pt idx="4551">
                  <c:v>-0.73059540000000001</c:v>
                </c:pt>
                <c:pt idx="4552">
                  <c:v>-0.71828769999999997</c:v>
                </c:pt>
                <c:pt idx="4553">
                  <c:v>-0.70633069999999998</c:v>
                </c:pt>
                <c:pt idx="4554">
                  <c:v>-0.69492620000000005</c:v>
                </c:pt>
                <c:pt idx="4555">
                  <c:v>-0.68427039999999995</c:v>
                </c:pt>
                <c:pt idx="4556">
                  <c:v>-0.67455330000000002</c:v>
                </c:pt>
                <c:pt idx="4557">
                  <c:v>-0.66595749999999998</c:v>
                </c:pt>
                <c:pt idx="4558">
                  <c:v>-0.65865689999999999</c:v>
                </c:pt>
                <c:pt idx="4559">
                  <c:v>-0.65281400000000001</c:v>
                </c:pt>
                <c:pt idx="4560">
                  <c:v>-0.64857860000000001</c:v>
                </c:pt>
                <c:pt idx="4561">
                  <c:v>-0.64608560000000004</c:v>
                </c:pt>
                <c:pt idx="4562">
                  <c:v>-0.6454531</c:v>
                </c:pt>
                <c:pt idx="4563">
                  <c:v>-0.64678040000000003</c:v>
                </c:pt>
                <c:pt idx="4564">
                  <c:v>-0.65014570000000005</c:v>
                </c:pt>
                <c:pt idx="4565">
                  <c:v>-0.65560529999999995</c:v>
                </c:pt>
                <c:pt idx="4566">
                  <c:v>-0.66319209999999995</c:v>
                </c:pt>
                <c:pt idx="4567">
                  <c:v>-0.67291440000000002</c:v>
                </c:pt>
                <c:pt idx="4568">
                  <c:v>-0.68475600000000003</c:v>
                </c:pt>
                <c:pt idx="4569">
                  <c:v>-0.69867579999999996</c:v>
                </c:pt>
                <c:pt idx="4570">
                  <c:v>-0.71460840000000003</c:v>
                </c:pt>
                <c:pt idx="4571">
                  <c:v>-0.7324659</c:v>
                </c:pt>
                <c:pt idx="4572">
                  <c:v>-0.7521388</c:v>
                </c:pt>
                <c:pt idx="4573">
                  <c:v>-0.77349869999999998</c:v>
                </c:pt>
                <c:pt idx="4574">
                  <c:v>-0.79639939999999998</c:v>
                </c:pt>
                <c:pt idx="4575">
                  <c:v>-0.82067979999999996</c:v>
                </c:pt>
                <c:pt idx="4576">
                  <c:v>-0.84616590000000003</c:v>
                </c:pt>
                <c:pt idx="4577">
                  <c:v>-0.87267419999999996</c:v>
                </c:pt>
                <c:pt idx="4578">
                  <c:v>-0.90001319999999996</c:v>
                </c:pt>
                <c:pt idx="4579">
                  <c:v>-0.92798590000000003</c:v>
                </c:pt>
                <c:pt idx="4580">
                  <c:v>-0.95639099999999999</c:v>
                </c:pt>
                <c:pt idx="4581">
                  <c:v>-0.9850238</c:v>
                </c:pt>
                <c:pt idx="4582">
                  <c:v>-1.0136780000000001</c:v>
                </c:pt>
                <c:pt idx="4583">
                  <c:v>-1.0421480000000001</c:v>
                </c:pt>
                <c:pt idx="4584">
                  <c:v>-1.070227</c:v>
                </c:pt>
                <c:pt idx="4585">
                  <c:v>-1.0977129999999999</c:v>
                </c:pt>
                <c:pt idx="4586">
                  <c:v>-1.124404</c:v>
                </c:pt>
                <c:pt idx="4587">
                  <c:v>-1.150104</c:v>
                </c:pt>
                <c:pt idx="4588">
                  <c:v>-1.17462</c:v>
                </c:pt>
                <c:pt idx="4589">
                  <c:v>-1.1977679999999999</c:v>
                </c:pt>
                <c:pt idx="4590">
                  <c:v>-1.219374</c:v>
                </c:pt>
                <c:pt idx="4591">
                  <c:v>-1.239274</c:v>
                </c:pt>
                <c:pt idx="4592">
                  <c:v>-1.2573190000000001</c:v>
                </c:pt>
                <c:pt idx="4593">
                  <c:v>-1.2733749999999999</c:v>
                </c:pt>
                <c:pt idx="4594">
                  <c:v>-1.287328</c:v>
                </c:pt>
                <c:pt idx="4595">
                  <c:v>-1.299083</c:v>
                </c:pt>
                <c:pt idx="4596">
                  <c:v>-1.308568</c:v>
                </c:pt>
                <c:pt idx="4597">
                  <c:v>-1.315739</c:v>
                </c:pt>
                <c:pt idx="4598">
                  <c:v>-1.3205720000000001</c:v>
                </c:pt>
                <c:pt idx="4599">
                  <c:v>-1.3230729999999999</c:v>
                </c:pt>
                <c:pt idx="4600">
                  <c:v>-1.323272</c:v>
                </c:pt>
                <c:pt idx="4601">
                  <c:v>-1.321223</c:v>
                </c:pt>
                <c:pt idx="4602">
                  <c:v>-1.317002</c:v>
                </c:pt>
                <c:pt idx="4603">
                  <c:v>-1.31071</c:v>
                </c:pt>
                <c:pt idx="4604">
                  <c:v>-1.3024629999999999</c:v>
                </c:pt>
                <c:pt idx="4605">
                  <c:v>-1.2923979999999999</c:v>
                </c:pt>
                <c:pt idx="4606">
                  <c:v>-1.2806660000000001</c:v>
                </c:pt>
                <c:pt idx="4607">
                  <c:v>-1.2674289999999999</c:v>
                </c:pt>
                <c:pt idx="4608">
                  <c:v>-1.252861</c:v>
                </c:pt>
                <c:pt idx="4609">
                  <c:v>-1.237141</c:v>
                </c:pt>
                <c:pt idx="4610">
                  <c:v>-1.220456</c:v>
                </c:pt>
                <c:pt idx="4611">
                  <c:v>-1.2029989999999999</c:v>
                </c:pt>
                <c:pt idx="4612">
                  <c:v>-1.1849639999999999</c:v>
                </c:pt>
                <c:pt idx="4613">
                  <c:v>-1.1665479999999999</c:v>
                </c:pt>
                <c:pt idx="4614">
                  <c:v>-1.1479490000000001</c:v>
                </c:pt>
                <c:pt idx="4615">
                  <c:v>-1.1293629999999999</c:v>
                </c:pt>
                <c:pt idx="4616">
                  <c:v>-1.1109869999999999</c:v>
                </c:pt>
                <c:pt idx="4617">
                  <c:v>-1.093016</c:v>
                </c:pt>
                <c:pt idx="4618">
                  <c:v>-1.0756410000000001</c:v>
                </c:pt>
                <c:pt idx="4619">
                  <c:v>-1.059045</c:v>
                </c:pt>
                <c:pt idx="4620">
                  <c:v>-1.043409</c:v>
                </c:pt>
                <c:pt idx="4621">
                  <c:v>-1.028899</c:v>
                </c:pt>
                <c:pt idx="4622">
                  <c:v>-1.0156750000000001</c:v>
                </c:pt>
                <c:pt idx="4623">
                  <c:v>-1.003881</c:v>
                </c:pt>
                <c:pt idx="4624">
                  <c:v>-0.99364319999999995</c:v>
                </c:pt>
                <c:pt idx="4625">
                  <c:v>-0.98507299999999998</c:v>
                </c:pt>
                <c:pt idx="4626">
                  <c:v>-0.97825949999999995</c:v>
                </c:pt>
                <c:pt idx="4627">
                  <c:v>-0.97327030000000003</c:v>
                </c:pt>
                <c:pt idx="4628">
                  <c:v>-0.97014940000000005</c:v>
                </c:pt>
                <c:pt idx="4629">
                  <c:v>-0.96891749999999999</c:v>
                </c:pt>
                <c:pt idx="4630">
                  <c:v>-0.96957170000000004</c:v>
                </c:pt>
                <c:pt idx="4631">
                  <c:v>-0.97208680000000003</c:v>
                </c:pt>
                <c:pt idx="4632">
                  <c:v>-0.97641619999999996</c:v>
                </c:pt>
                <c:pt idx="4633">
                  <c:v>-0.98249370000000003</c:v>
                </c:pt>
                <c:pt idx="4634">
                  <c:v>-0.99023620000000001</c:v>
                </c:pt>
                <c:pt idx="4635">
                  <c:v>-0.99954500000000002</c:v>
                </c:pt>
                <c:pt idx="4636">
                  <c:v>-1.0103089999999999</c:v>
                </c:pt>
                <c:pt idx="4637">
                  <c:v>-1.0224070000000001</c:v>
                </c:pt>
                <c:pt idx="4638">
                  <c:v>-1.0357080000000001</c:v>
                </c:pt>
                <c:pt idx="4639">
                  <c:v>-1.0500780000000001</c:v>
                </c:pt>
                <c:pt idx="4640">
                  <c:v>-1.0653760000000001</c:v>
                </c:pt>
                <c:pt idx="4641">
                  <c:v>-1.0814600000000001</c:v>
                </c:pt>
                <c:pt idx="4642">
                  <c:v>-1.098185</c:v>
                </c:pt>
                <c:pt idx="4643">
                  <c:v>-1.1154059999999999</c:v>
                </c:pt>
                <c:pt idx="4644">
                  <c:v>-1.1329750000000001</c:v>
                </c:pt>
                <c:pt idx="4645">
                  <c:v>-1.1507419999999999</c:v>
                </c:pt>
                <c:pt idx="4646">
                  <c:v>-1.168558</c:v>
                </c:pt>
                <c:pt idx="4647">
                  <c:v>-1.1862729999999999</c:v>
                </c:pt>
                <c:pt idx="4648">
                  <c:v>-1.203735</c:v>
                </c:pt>
                <c:pt idx="4649">
                  <c:v>-1.220791</c:v>
                </c:pt>
                <c:pt idx="4650">
                  <c:v>-1.2372879999999999</c:v>
                </c:pt>
                <c:pt idx="4651">
                  <c:v>-1.2530730000000001</c:v>
                </c:pt>
                <c:pt idx="4652">
                  <c:v>-1.267995</c:v>
                </c:pt>
                <c:pt idx="4653">
                  <c:v>-1.2819050000000001</c:v>
                </c:pt>
                <c:pt idx="4654">
                  <c:v>-1.2946610000000001</c:v>
                </c:pt>
                <c:pt idx="4655">
                  <c:v>-1.306125</c:v>
                </c:pt>
                <c:pt idx="4656">
                  <c:v>-1.3161689999999999</c:v>
                </c:pt>
                <c:pt idx="4657">
                  <c:v>-1.324678</c:v>
                </c:pt>
                <c:pt idx="4658">
                  <c:v>-1.3315509999999999</c:v>
                </c:pt>
                <c:pt idx="4659">
                  <c:v>-1.336703</c:v>
                </c:pt>
                <c:pt idx="4660">
                  <c:v>-1.3400669999999999</c:v>
                </c:pt>
                <c:pt idx="4661">
                  <c:v>-1.3415969999999999</c:v>
                </c:pt>
                <c:pt idx="4662">
                  <c:v>-1.34127</c:v>
                </c:pt>
                <c:pt idx="4663">
                  <c:v>-1.3390839999999999</c:v>
                </c:pt>
                <c:pt idx="4664">
                  <c:v>-1.335062</c:v>
                </c:pt>
                <c:pt idx="4665">
                  <c:v>-1.329251</c:v>
                </c:pt>
                <c:pt idx="4666">
                  <c:v>-1.321717</c:v>
                </c:pt>
                <c:pt idx="4667">
                  <c:v>-1.3125500000000001</c:v>
                </c:pt>
                <c:pt idx="4668">
                  <c:v>-1.30186</c:v>
                </c:pt>
                <c:pt idx="4669">
                  <c:v>-1.2897719999999999</c:v>
                </c:pt>
                <c:pt idx="4670">
                  <c:v>-1.2764260000000001</c:v>
                </c:pt>
                <c:pt idx="4671">
                  <c:v>-1.2619750000000001</c:v>
                </c:pt>
                <c:pt idx="4672">
                  <c:v>-1.2465850000000001</c:v>
                </c:pt>
                <c:pt idx="4673">
                  <c:v>-1.2304269999999999</c:v>
                </c:pt>
                <c:pt idx="4674">
                  <c:v>-1.213681</c:v>
                </c:pt>
                <c:pt idx="4675">
                  <c:v>-1.196531</c:v>
                </c:pt>
                <c:pt idx="4676">
                  <c:v>-1.1791659999999999</c:v>
                </c:pt>
                <c:pt idx="4677">
                  <c:v>-1.1617789999999999</c:v>
                </c:pt>
                <c:pt idx="4678">
                  <c:v>-1.1445620000000001</c:v>
                </c:pt>
                <c:pt idx="4679">
                  <c:v>-1.1277109999999999</c:v>
                </c:pt>
                <c:pt idx="4680">
                  <c:v>-1.1114189999999999</c:v>
                </c:pt>
                <c:pt idx="4681">
                  <c:v>-1.09588</c:v>
                </c:pt>
                <c:pt idx="4682">
                  <c:v>-1.0812820000000001</c:v>
                </c:pt>
                <c:pt idx="4683">
                  <c:v>-1.0678099999999999</c:v>
                </c:pt>
                <c:pt idx="4684">
                  <c:v>-1.055642</c:v>
                </c:pt>
                <c:pt idx="4685">
                  <c:v>-1.044951</c:v>
                </c:pt>
                <c:pt idx="4686">
                  <c:v>-1.0358940000000001</c:v>
                </c:pt>
                <c:pt idx="4687">
                  <c:v>-1.0286200000000001</c:v>
                </c:pt>
                <c:pt idx="4688">
                  <c:v>-1.0232600000000001</c:v>
                </c:pt>
                <c:pt idx="4689">
                  <c:v>-1.019925</c:v>
                </c:pt>
                <c:pt idx="4690">
                  <c:v>-1.018707</c:v>
                </c:pt>
                <c:pt idx="4691">
                  <c:v>-1.019674</c:v>
                </c:pt>
                <c:pt idx="4692">
                  <c:v>-1.022869</c:v>
                </c:pt>
                <c:pt idx="4693">
                  <c:v>-1.0283100000000001</c:v>
                </c:pt>
                <c:pt idx="4694">
                  <c:v>-1.035984</c:v>
                </c:pt>
                <c:pt idx="4695">
                  <c:v>-1.0458529999999999</c:v>
                </c:pt>
                <c:pt idx="4696">
                  <c:v>-1.057852</c:v>
                </c:pt>
                <c:pt idx="4697">
                  <c:v>-1.0718890000000001</c:v>
                </c:pt>
                <c:pt idx="4698">
                  <c:v>-1.0878460000000001</c:v>
                </c:pt>
                <c:pt idx="4699">
                  <c:v>-1.1055870000000001</c:v>
                </c:pt>
                <c:pt idx="4700">
                  <c:v>-1.124954</c:v>
                </c:pt>
                <c:pt idx="4701">
                  <c:v>-1.1457740000000001</c:v>
                </c:pt>
                <c:pt idx="4702">
                  <c:v>-1.167859</c:v>
                </c:pt>
                <c:pt idx="4703">
                  <c:v>-1.1910130000000001</c:v>
                </c:pt>
                <c:pt idx="4704">
                  <c:v>-1.2150300000000001</c:v>
                </c:pt>
                <c:pt idx="4705">
                  <c:v>-1.2397</c:v>
                </c:pt>
                <c:pt idx="4706">
                  <c:v>-1.2648109999999999</c:v>
                </c:pt>
                <c:pt idx="4707">
                  <c:v>-1.2901469999999999</c:v>
                </c:pt>
                <c:pt idx="4708">
                  <c:v>-1.3154969999999999</c:v>
                </c:pt>
                <c:pt idx="4709">
                  <c:v>-1.3406450000000001</c:v>
                </c:pt>
                <c:pt idx="4710">
                  <c:v>-1.365383</c:v>
                </c:pt>
                <c:pt idx="4711">
                  <c:v>-1.3895059999999999</c:v>
                </c:pt>
                <c:pt idx="4712">
                  <c:v>-1.4128130000000001</c:v>
                </c:pt>
                <c:pt idx="4713">
                  <c:v>-1.435111</c:v>
                </c:pt>
                <c:pt idx="4714">
                  <c:v>-1.4562139999999999</c:v>
                </c:pt>
                <c:pt idx="4715">
                  <c:v>-1.4759469999999999</c:v>
                </c:pt>
                <c:pt idx="4716">
                  <c:v>-1.4941439999999999</c:v>
                </c:pt>
                <c:pt idx="4717">
                  <c:v>-1.5106550000000001</c:v>
                </c:pt>
                <c:pt idx="4718">
                  <c:v>-1.5253460000000001</c:v>
                </c:pt>
                <c:pt idx="4719">
                  <c:v>-1.5381009999999999</c:v>
                </c:pt>
                <c:pt idx="4720">
                  <c:v>-1.548824</c:v>
                </c:pt>
                <c:pt idx="4721">
                  <c:v>-1.557442</c:v>
                </c:pt>
                <c:pt idx="4722">
                  <c:v>-1.5639019999999999</c:v>
                </c:pt>
                <c:pt idx="4723">
                  <c:v>-1.5681799999999999</c:v>
                </c:pt>
                <c:pt idx="4724">
                  <c:v>-1.570271</c:v>
                </c:pt>
                <c:pt idx="4725">
                  <c:v>-1.5702</c:v>
                </c:pt>
                <c:pt idx="4726">
                  <c:v>-1.5680130000000001</c:v>
                </c:pt>
                <c:pt idx="4727">
                  <c:v>-1.5637799999999999</c:v>
                </c:pt>
                <c:pt idx="4728">
                  <c:v>-1.55759</c:v>
                </c:pt>
                <c:pt idx="4729">
                  <c:v>-1.549553</c:v>
                </c:pt>
                <c:pt idx="4730">
                  <c:v>-1.5397959999999999</c:v>
                </c:pt>
                <c:pt idx="4731">
                  <c:v>-1.528459</c:v>
                </c:pt>
                <c:pt idx="4732">
                  <c:v>-1.5156959999999999</c:v>
                </c:pt>
                <c:pt idx="4733">
                  <c:v>-1.501668</c:v>
                </c:pt>
                <c:pt idx="4734">
                  <c:v>-1.4865459999999999</c:v>
                </c:pt>
                <c:pt idx="4735">
                  <c:v>-1.470504</c:v>
                </c:pt>
                <c:pt idx="4736">
                  <c:v>-1.4537199999999999</c:v>
                </c:pt>
                <c:pt idx="4737">
                  <c:v>-1.436375</c:v>
                </c:pt>
                <c:pt idx="4738">
                  <c:v>-1.4186510000000001</c:v>
                </c:pt>
                <c:pt idx="4739">
                  <c:v>-1.4007270000000001</c:v>
                </c:pt>
                <c:pt idx="4740">
                  <c:v>-1.3827849999999999</c:v>
                </c:pt>
                <c:pt idx="4741">
                  <c:v>-1.3650040000000001</c:v>
                </c:pt>
                <c:pt idx="4742">
                  <c:v>-1.347564</c:v>
                </c:pt>
                <c:pt idx="4743">
                  <c:v>-1.3306389999999999</c:v>
                </c:pt>
                <c:pt idx="4744">
                  <c:v>-1.314406</c:v>
                </c:pt>
                <c:pt idx="4745">
                  <c:v>-1.299034</c:v>
                </c:pt>
                <c:pt idx="4746">
                  <c:v>-1.2846880000000001</c:v>
                </c:pt>
                <c:pt idx="4747">
                  <c:v>-1.2715259999999999</c:v>
                </c:pt>
                <c:pt idx="4748">
                  <c:v>-1.2596970000000001</c:v>
                </c:pt>
                <c:pt idx="4749">
                  <c:v>-1.249341</c:v>
                </c:pt>
                <c:pt idx="4750">
                  <c:v>-1.2405839999999999</c:v>
                </c:pt>
                <c:pt idx="4751">
                  <c:v>-1.233536</c:v>
                </c:pt>
                <c:pt idx="4752">
                  <c:v>-1.2282919999999999</c:v>
                </c:pt>
                <c:pt idx="4753">
                  <c:v>-1.2249270000000001</c:v>
                </c:pt>
                <c:pt idx="4754">
                  <c:v>-1.2234959999999999</c:v>
                </c:pt>
                <c:pt idx="4755">
                  <c:v>-1.2240310000000001</c:v>
                </c:pt>
                <c:pt idx="4756">
                  <c:v>-1.226545</c:v>
                </c:pt>
                <c:pt idx="4757">
                  <c:v>-1.2310270000000001</c:v>
                </c:pt>
                <c:pt idx="4758">
                  <c:v>-1.237444</c:v>
                </c:pt>
                <c:pt idx="4759">
                  <c:v>-1.2457419999999999</c:v>
                </c:pt>
                <c:pt idx="4760">
                  <c:v>-1.2558469999999999</c:v>
                </c:pt>
                <c:pt idx="4761">
                  <c:v>-1.2676670000000001</c:v>
                </c:pt>
                <c:pt idx="4762">
                  <c:v>-1.2810919999999999</c:v>
                </c:pt>
                <c:pt idx="4763">
                  <c:v>-1.296</c:v>
                </c:pt>
                <c:pt idx="4764">
                  <c:v>-1.3122529999999999</c:v>
                </c:pt>
                <c:pt idx="4765">
                  <c:v>-1.3297049999999999</c:v>
                </c:pt>
                <c:pt idx="4766">
                  <c:v>-1.3481989999999999</c:v>
                </c:pt>
                <c:pt idx="4767">
                  <c:v>-1.3675740000000001</c:v>
                </c:pt>
                <c:pt idx="4768">
                  <c:v>-1.387661</c:v>
                </c:pt>
                <c:pt idx="4769">
                  <c:v>-1.4082859999999999</c:v>
                </c:pt>
                <c:pt idx="4770">
                  <c:v>-1.429273</c:v>
                </c:pt>
                <c:pt idx="4771">
                  <c:v>-1.4504440000000001</c:v>
                </c:pt>
                <c:pt idx="4772">
                  <c:v>-1.471617</c:v>
                </c:pt>
                <c:pt idx="4773">
                  <c:v>-1.4926090000000001</c:v>
                </c:pt>
                <c:pt idx="4774">
                  <c:v>-1.5132380000000001</c:v>
                </c:pt>
                <c:pt idx="4775">
                  <c:v>-1.533323</c:v>
                </c:pt>
                <c:pt idx="4776">
                  <c:v>-1.552683</c:v>
                </c:pt>
                <c:pt idx="4777">
                  <c:v>-1.571143</c:v>
                </c:pt>
                <c:pt idx="4778">
                  <c:v>-1.5885309999999999</c:v>
                </c:pt>
                <c:pt idx="4779">
                  <c:v>-1.6046849999999999</c:v>
                </c:pt>
                <c:pt idx="4780">
                  <c:v>-1.619451</c:v>
                </c:pt>
                <c:pt idx="4781">
                  <c:v>-1.6326860000000001</c:v>
                </c:pt>
                <c:pt idx="4782">
                  <c:v>-1.6442639999999999</c:v>
                </c:pt>
                <c:pt idx="4783">
                  <c:v>-1.6540779999999999</c:v>
                </c:pt>
                <c:pt idx="4784">
                  <c:v>-1.6620379999999999</c:v>
                </c:pt>
                <c:pt idx="4785">
                  <c:v>-1.66808</c:v>
                </c:pt>
                <c:pt idx="4786">
                  <c:v>-1.672159</c:v>
                </c:pt>
                <c:pt idx="4787">
                  <c:v>-1.6742589999999999</c:v>
                </c:pt>
                <c:pt idx="4788">
                  <c:v>-1.6743859999999999</c:v>
                </c:pt>
                <c:pt idx="4789">
                  <c:v>-1.6725719999999999</c:v>
                </c:pt>
                <c:pt idx="4790">
                  <c:v>-1.668874</c:v>
                </c:pt>
                <c:pt idx="4791">
                  <c:v>-1.6633720000000001</c:v>
                </c:pt>
                <c:pt idx="4792">
                  <c:v>-1.6561680000000001</c:v>
                </c:pt>
                <c:pt idx="4793">
                  <c:v>-1.647384</c:v>
                </c:pt>
                <c:pt idx="4794">
                  <c:v>-1.6371560000000001</c:v>
                </c:pt>
                <c:pt idx="4795">
                  <c:v>-1.6256379999999999</c:v>
                </c:pt>
                <c:pt idx="4796">
                  <c:v>-1.612994</c:v>
                </c:pt>
                <c:pt idx="4797">
                  <c:v>-1.5994010000000001</c:v>
                </c:pt>
                <c:pt idx="4798">
                  <c:v>-1.5850420000000001</c:v>
                </c:pt>
                <c:pt idx="4799">
                  <c:v>-1.570106</c:v>
                </c:pt>
                <c:pt idx="4800">
                  <c:v>-1.5547869999999999</c:v>
                </c:pt>
                <c:pt idx="4801">
                  <c:v>-1.5392809999999999</c:v>
                </c:pt>
                <c:pt idx="4802">
                  <c:v>-1.5237860000000001</c:v>
                </c:pt>
                <c:pt idx="4803">
                  <c:v>-1.5085040000000001</c:v>
                </c:pt>
                <c:pt idx="4804">
                  <c:v>-1.4936370000000001</c:v>
                </c:pt>
                <c:pt idx="4805">
                  <c:v>-1.479385</c:v>
                </c:pt>
                <c:pt idx="4806">
                  <c:v>-1.4659469999999999</c:v>
                </c:pt>
                <c:pt idx="4807">
                  <c:v>-1.4535180000000001</c:v>
                </c:pt>
                <c:pt idx="4808">
                  <c:v>-1.4422900000000001</c:v>
                </c:pt>
                <c:pt idx="4809">
                  <c:v>-1.4324490000000001</c:v>
                </c:pt>
                <c:pt idx="4810">
                  <c:v>-1.4241699999999999</c:v>
                </c:pt>
                <c:pt idx="4811">
                  <c:v>-1.417621</c:v>
                </c:pt>
                <c:pt idx="4812">
                  <c:v>-1.4129529999999999</c:v>
                </c:pt>
                <c:pt idx="4813">
                  <c:v>-1.4103030000000001</c:v>
                </c:pt>
                <c:pt idx="4814">
                  <c:v>-1.409788</c:v>
                </c:pt>
                <c:pt idx="4815">
                  <c:v>-1.411503</c:v>
                </c:pt>
                <c:pt idx="4816">
                  <c:v>-1.415521</c:v>
                </c:pt>
                <c:pt idx="4817">
                  <c:v>-1.421889</c:v>
                </c:pt>
                <c:pt idx="4818">
                  <c:v>-1.430628</c:v>
                </c:pt>
                <c:pt idx="4819">
                  <c:v>-1.4417329999999999</c:v>
                </c:pt>
                <c:pt idx="4820">
                  <c:v>-1.4551689999999999</c:v>
                </c:pt>
                <c:pt idx="4821">
                  <c:v>-1.470879</c:v>
                </c:pt>
                <c:pt idx="4822">
                  <c:v>-1.488777</c:v>
                </c:pt>
                <c:pt idx="4823">
                  <c:v>-1.5087550000000001</c:v>
                </c:pt>
                <c:pt idx="4824">
                  <c:v>-1.530686</c:v>
                </c:pt>
                <c:pt idx="4825">
                  <c:v>-1.554422</c:v>
                </c:pt>
                <c:pt idx="4826">
                  <c:v>-1.5798000000000001</c:v>
                </c:pt>
                <c:pt idx="4827">
                  <c:v>-1.6066419999999999</c:v>
                </c:pt>
                <c:pt idx="4828">
                  <c:v>-1.634762</c:v>
                </c:pt>
                <c:pt idx="4829">
                  <c:v>-1.6639619999999999</c:v>
                </c:pt>
                <c:pt idx="4830">
                  <c:v>-1.69404</c:v>
                </c:pt>
                <c:pt idx="4831">
                  <c:v>-1.7247889999999999</c:v>
                </c:pt>
                <c:pt idx="4832">
                  <c:v>-1.755997</c:v>
                </c:pt>
                <c:pt idx="4833">
                  <c:v>-1.78745</c:v>
                </c:pt>
                <c:pt idx="4834">
                  <c:v>-1.8189340000000001</c:v>
                </c:pt>
                <c:pt idx="4835">
                  <c:v>-1.850233</c:v>
                </c:pt>
                <c:pt idx="4836">
                  <c:v>-1.881135</c:v>
                </c:pt>
                <c:pt idx="4837">
                  <c:v>-1.9114260000000001</c:v>
                </c:pt>
                <c:pt idx="4838">
                  <c:v>-1.940898</c:v>
                </c:pt>
                <c:pt idx="4839">
                  <c:v>-1.9693499999999999</c:v>
                </c:pt>
                <c:pt idx="4840">
                  <c:v>-1.9965820000000001</c:v>
                </c:pt>
                <c:pt idx="4841">
                  <c:v>-2.0224060000000001</c:v>
                </c:pt>
                <c:pt idx="4842">
                  <c:v>-2.046646</c:v>
                </c:pt>
                <c:pt idx="4843">
                  <c:v>-2.069134</c:v>
                </c:pt>
                <c:pt idx="4844">
                  <c:v>-2.0897230000000002</c:v>
                </c:pt>
                <c:pt idx="4845">
                  <c:v>-2.108279</c:v>
                </c:pt>
                <c:pt idx="4846">
                  <c:v>-2.1246900000000002</c:v>
                </c:pt>
                <c:pt idx="4847">
                  <c:v>-2.1388669999999999</c:v>
                </c:pt>
                <c:pt idx="4848">
                  <c:v>-2.1507429999999998</c:v>
                </c:pt>
                <c:pt idx="4849">
                  <c:v>-2.1602779999999999</c:v>
                </c:pt>
                <c:pt idx="4850">
                  <c:v>-2.1674579999999999</c:v>
                </c:pt>
                <c:pt idx="4851">
                  <c:v>-2.1722939999999999</c:v>
                </c:pt>
                <c:pt idx="4852">
                  <c:v>-2.1748249999999998</c:v>
                </c:pt>
                <c:pt idx="4853">
                  <c:v>-2.1751130000000001</c:v>
                </c:pt>
                <c:pt idx="4854">
                  <c:v>-2.1732450000000001</c:v>
                </c:pt>
                <c:pt idx="4855">
                  <c:v>-2.169327</c:v>
                </c:pt>
                <c:pt idx="4856">
                  <c:v>-2.1634869999999999</c:v>
                </c:pt>
                <c:pt idx="4857">
                  <c:v>-2.155869</c:v>
                </c:pt>
                <c:pt idx="4858">
                  <c:v>-2.146633</c:v>
                </c:pt>
                <c:pt idx="4859">
                  <c:v>-2.135948</c:v>
                </c:pt>
                <c:pt idx="4860">
                  <c:v>-2.1239940000000002</c:v>
                </c:pt>
                <c:pt idx="4861">
                  <c:v>-2.1109559999999998</c:v>
                </c:pt>
                <c:pt idx="4862">
                  <c:v>-2.0970260000000001</c:v>
                </c:pt>
                <c:pt idx="4863">
                  <c:v>-2.0824009999999999</c:v>
                </c:pt>
                <c:pt idx="4864">
                  <c:v>-2.0672779999999999</c:v>
                </c:pt>
                <c:pt idx="4865">
                  <c:v>-2.0518559999999999</c:v>
                </c:pt>
                <c:pt idx="4866">
                  <c:v>-2.0363329999999999</c:v>
                </c:pt>
                <c:pt idx="4867">
                  <c:v>-2.0209039999999998</c:v>
                </c:pt>
                <c:pt idx="4868">
                  <c:v>-2.0057640000000001</c:v>
                </c:pt>
                <c:pt idx="4869">
                  <c:v>-1.9911049999999999</c:v>
                </c:pt>
                <c:pt idx="4870">
                  <c:v>-1.977114</c:v>
                </c:pt>
                <c:pt idx="4871">
                  <c:v>-1.9639720000000001</c:v>
                </c:pt>
                <c:pt idx="4872">
                  <c:v>-1.9518549999999999</c:v>
                </c:pt>
                <c:pt idx="4873">
                  <c:v>-1.940925</c:v>
                </c:pt>
                <c:pt idx="4874">
                  <c:v>-1.9313389999999999</c:v>
                </c:pt>
                <c:pt idx="4875">
                  <c:v>-1.9232359999999999</c:v>
                </c:pt>
                <c:pt idx="4876">
                  <c:v>-1.9167419999999999</c:v>
                </c:pt>
                <c:pt idx="4877">
                  <c:v>-1.911967</c:v>
                </c:pt>
                <c:pt idx="4878">
                  <c:v>-1.908998</c:v>
                </c:pt>
                <c:pt idx="4879">
                  <c:v>-1.907904</c:v>
                </c:pt>
                <c:pt idx="4880">
                  <c:v>-1.908728</c:v>
                </c:pt>
                <c:pt idx="4881">
                  <c:v>-1.9114930000000001</c:v>
                </c:pt>
                <c:pt idx="4882">
                  <c:v>-1.916196</c:v>
                </c:pt>
                <c:pt idx="4883">
                  <c:v>-1.922811</c:v>
                </c:pt>
                <c:pt idx="4884">
                  <c:v>-1.931289</c:v>
                </c:pt>
                <c:pt idx="4885">
                  <c:v>-1.9415560000000001</c:v>
                </c:pt>
                <c:pt idx="4886">
                  <c:v>-1.9535210000000001</c:v>
                </c:pt>
                <c:pt idx="4887">
                  <c:v>-1.9670700000000001</c:v>
                </c:pt>
                <c:pt idx="4888">
                  <c:v>-1.9820709999999999</c:v>
                </c:pt>
                <c:pt idx="4889">
                  <c:v>-1.998381</c:v>
                </c:pt>
                <c:pt idx="4890">
                  <c:v>-2.015841</c:v>
                </c:pt>
                <c:pt idx="4891">
                  <c:v>-2.0342829999999998</c:v>
                </c:pt>
                <c:pt idx="4892">
                  <c:v>-2.053531</c:v>
                </c:pt>
                <c:pt idx="4893">
                  <c:v>-2.073404</c:v>
                </c:pt>
                <c:pt idx="4894">
                  <c:v>-2.0937130000000002</c:v>
                </c:pt>
                <c:pt idx="4895">
                  <c:v>-2.114268</c:v>
                </c:pt>
                <c:pt idx="4896">
                  <c:v>-2.1348790000000002</c:v>
                </c:pt>
                <c:pt idx="4897">
                  <c:v>-2.155354</c:v>
                </c:pt>
                <c:pt idx="4898">
                  <c:v>-2.1755040000000001</c:v>
                </c:pt>
                <c:pt idx="4899">
                  <c:v>-2.1951369999999999</c:v>
                </c:pt>
                <c:pt idx="4900">
                  <c:v>-2.214067</c:v>
                </c:pt>
                <c:pt idx="4901">
                  <c:v>-2.2321089999999999</c:v>
                </c:pt>
                <c:pt idx="4902">
                  <c:v>-2.2490839999999999</c:v>
                </c:pt>
                <c:pt idx="4903">
                  <c:v>-2.2648190000000001</c:v>
                </c:pt>
                <c:pt idx="4904">
                  <c:v>-2.27915</c:v>
                </c:pt>
                <c:pt idx="4905">
                  <c:v>-2.2919230000000002</c:v>
                </c:pt>
                <c:pt idx="4906">
                  <c:v>-2.3029959999999998</c:v>
                </c:pt>
                <c:pt idx="4907">
                  <c:v>-2.3122419999999999</c:v>
                </c:pt>
                <c:pt idx="4908">
                  <c:v>-2.3195510000000001</c:v>
                </c:pt>
                <c:pt idx="4909">
                  <c:v>-2.3248310000000001</c:v>
                </c:pt>
                <c:pt idx="4910">
                  <c:v>-2.3280110000000001</c:v>
                </c:pt>
                <c:pt idx="4911">
                  <c:v>-2.3290419999999998</c:v>
                </c:pt>
                <c:pt idx="4912">
                  <c:v>-2.3278979999999998</c:v>
                </c:pt>
                <c:pt idx="4913">
                  <c:v>-2.324576</c:v>
                </c:pt>
                <c:pt idx="4914">
                  <c:v>-2.319096</c:v>
                </c:pt>
                <c:pt idx="4915">
                  <c:v>-2.3115009999999998</c:v>
                </c:pt>
                <c:pt idx="4916">
                  <c:v>-2.3018559999999999</c:v>
                </c:pt>
                <c:pt idx="4917">
                  <c:v>-2.2902459999999998</c:v>
                </c:pt>
                <c:pt idx="4918">
                  <c:v>-2.2767750000000002</c:v>
                </c:pt>
                <c:pt idx="4919">
                  <c:v>-2.2615639999999999</c:v>
                </c:pt>
                <c:pt idx="4920">
                  <c:v>-2.2447499999999998</c:v>
                </c:pt>
                <c:pt idx="4921">
                  <c:v>-2.2264789999999999</c:v>
                </c:pt>
                <c:pt idx="4922">
                  <c:v>-2.2069109999999998</c:v>
                </c:pt>
                <c:pt idx="4923">
                  <c:v>-2.1862140000000001</c:v>
                </c:pt>
                <c:pt idx="4924">
                  <c:v>-2.1645629999999998</c:v>
                </c:pt>
                <c:pt idx="4925">
                  <c:v>-2.142137</c:v>
                </c:pt>
                <c:pt idx="4926">
                  <c:v>-2.1191200000000001</c:v>
                </c:pt>
                <c:pt idx="4927">
                  <c:v>-2.0956990000000002</c:v>
                </c:pt>
                <c:pt idx="4928">
                  <c:v>-2.0720619999999998</c:v>
                </c:pt>
                <c:pt idx="4929">
                  <c:v>-2.0483989999999999</c:v>
                </c:pt>
                <c:pt idx="4930">
                  <c:v>-2.024902</c:v>
                </c:pt>
                <c:pt idx="4931">
                  <c:v>-2.00176</c:v>
                </c:pt>
                <c:pt idx="4932">
                  <c:v>-1.97916</c:v>
                </c:pt>
                <c:pt idx="4933">
                  <c:v>-1.957284</c:v>
                </c:pt>
                <c:pt idx="4934">
                  <c:v>-1.93631</c:v>
                </c:pt>
                <c:pt idx="4935">
                  <c:v>-1.9164049999999999</c:v>
                </c:pt>
                <c:pt idx="4936">
                  <c:v>-1.8977299999999999</c:v>
                </c:pt>
                <c:pt idx="4937">
                  <c:v>-1.8804289999999999</c:v>
                </c:pt>
                <c:pt idx="4938">
                  <c:v>-1.864635</c:v>
                </c:pt>
                <c:pt idx="4939">
                  <c:v>-1.8504590000000001</c:v>
                </c:pt>
                <c:pt idx="4940">
                  <c:v>-1.837995</c:v>
                </c:pt>
                <c:pt idx="4941">
                  <c:v>-1.8273159999999999</c:v>
                </c:pt>
                <c:pt idx="4942">
                  <c:v>-1.8184689999999999</c:v>
                </c:pt>
                <c:pt idx="4943">
                  <c:v>-1.8114809999999999</c:v>
                </c:pt>
                <c:pt idx="4944">
                  <c:v>-1.8063530000000001</c:v>
                </c:pt>
                <c:pt idx="4945">
                  <c:v>-1.8030630000000001</c:v>
                </c:pt>
                <c:pt idx="4946">
                  <c:v>-1.8015669999999999</c:v>
                </c:pt>
                <c:pt idx="4947">
                  <c:v>-1.8018000000000001</c:v>
                </c:pt>
                <c:pt idx="4948">
                  <c:v>-1.8036749999999999</c:v>
                </c:pt>
                <c:pt idx="4949">
                  <c:v>-1.8070919999999999</c:v>
                </c:pt>
                <c:pt idx="4950">
                  <c:v>-1.811936</c:v>
                </c:pt>
                <c:pt idx="4951">
                  <c:v>-1.8180769999999999</c:v>
                </c:pt>
                <c:pt idx="4952">
                  <c:v>-1.8253760000000001</c:v>
                </c:pt>
                <c:pt idx="4953">
                  <c:v>-1.833688</c:v>
                </c:pt>
                <c:pt idx="4954">
                  <c:v>-1.8428599999999999</c:v>
                </c:pt>
                <c:pt idx="4955">
                  <c:v>-1.8527359999999999</c:v>
                </c:pt>
                <c:pt idx="4956">
                  <c:v>-1.863157</c:v>
                </c:pt>
                <c:pt idx="4957">
                  <c:v>-1.873964</c:v>
                </c:pt>
                <c:pt idx="4958">
                  <c:v>-1.884995</c:v>
                </c:pt>
                <c:pt idx="4959">
                  <c:v>-1.8960889999999999</c:v>
                </c:pt>
                <c:pt idx="4960">
                  <c:v>-1.9070830000000001</c:v>
                </c:pt>
                <c:pt idx="4961">
                  <c:v>-1.917816</c:v>
                </c:pt>
                <c:pt idx="4962">
                  <c:v>-1.9281269999999999</c:v>
                </c:pt>
                <c:pt idx="4963">
                  <c:v>-1.9378569999999999</c:v>
                </c:pt>
                <c:pt idx="4964">
                  <c:v>-1.9468490000000001</c:v>
                </c:pt>
                <c:pt idx="4965">
                  <c:v>-1.954947</c:v>
                </c:pt>
                <c:pt idx="4966">
                  <c:v>-1.9620010000000001</c:v>
                </c:pt>
                <c:pt idx="4967">
                  <c:v>-1.9678629999999999</c:v>
                </c:pt>
                <c:pt idx="4968">
                  <c:v>-1.972394</c:v>
                </c:pt>
                <c:pt idx="4969">
                  <c:v>-1.9754640000000001</c:v>
                </c:pt>
                <c:pt idx="4970">
                  <c:v>-1.976953</c:v>
                </c:pt>
                <c:pt idx="4971">
                  <c:v>-1.9767570000000001</c:v>
                </c:pt>
                <c:pt idx="4972">
                  <c:v>-1.9747840000000001</c:v>
                </c:pt>
                <c:pt idx="4973">
                  <c:v>-1.9709639999999999</c:v>
                </c:pt>
                <c:pt idx="4974">
                  <c:v>-1.965244</c:v>
                </c:pt>
                <c:pt idx="4975">
                  <c:v>-1.9575929999999999</c:v>
                </c:pt>
                <c:pt idx="4976">
                  <c:v>-1.9480029999999999</c:v>
                </c:pt>
                <c:pt idx="4977">
                  <c:v>-1.9364870000000001</c:v>
                </c:pt>
                <c:pt idx="4978">
                  <c:v>-1.9230849999999999</c:v>
                </c:pt>
                <c:pt idx="4979">
                  <c:v>-1.907856</c:v>
                </c:pt>
                <c:pt idx="4980">
                  <c:v>-1.8908830000000001</c:v>
                </c:pt>
                <c:pt idx="4981">
                  <c:v>-1.872268</c:v>
                </c:pt>
                <c:pt idx="4982">
                  <c:v>-1.8521289999999999</c:v>
                </c:pt>
                <c:pt idx="4983">
                  <c:v>-1.8306020000000001</c:v>
                </c:pt>
                <c:pt idx="4984">
                  <c:v>-1.807836</c:v>
                </c:pt>
                <c:pt idx="4985">
                  <c:v>-1.78399</c:v>
                </c:pt>
                <c:pt idx="4986">
                  <c:v>-1.759231</c:v>
                </c:pt>
                <c:pt idx="4987">
                  <c:v>-1.7337359999999999</c:v>
                </c:pt>
                <c:pt idx="4988">
                  <c:v>-1.7076830000000001</c:v>
                </c:pt>
                <c:pt idx="4989">
                  <c:v>-1.681257</c:v>
                </c:pt>
                <c:pt idx="4990">
                  <c:v>-1.6546430000000001</c:v>
                </c:pt>
                <c:pt idx="4991">
                  <c:v>-1.6280300000000001</c:v>
                </c:pt>
                <c:pt idx="4992">
                  <c:v>-1.6016049999999999</c:v>
                </c:pt>
                <c:pt idx="4993">
                  <c:v>-1.575556</c:v>
                </c:pt>
                <c:pt idx="4994">
                  <c:v>-1.5500689999999999</c:v>
                </c:pt>
                <c:pt idx="4995">
                  <c:v>-1.5253289999999999</c:v>
                </c:pt>
                <c:pt idx="4996">
                  <c:v>-1.501519</c:v>
                </c:pt>
                <c:pt idx="4997">
                  <c:v>-1.478818</c:v>
                </c:pt>
                <c:pt idx="4998">
                  <c:v>-1.4573990000000001</c:v>
                </c:pt>
                <c:pt idx="4999">
                  <c:v>-1.4374279999999999</c:v>
                </c:pt>
                <c:pt idx="5000">
                  <c:v>-1.419063</c:v>
                </c:pt>
                <c:pt idx="5001">
                  <c:v>-1.4024479999999999</c:v>
                </c:pt>
                <c:pt idx="5002">
                  <c:v>-1.3877159999999999</c:v>
                </c:pt>
                <c:pt idx="5003">
                  <c:v>-1.3749819999999999</c:v>
                </c:pt>
                <c:pt idx="5004">
                  <c:v>-1.3643419999999999</c:v>
                </c:pt>
                <c:pt idx="5005">
                  <c:v>-1.355869</c:v>
                </c:pt>
                <c:pt idx="5006">
                  <c:v>-1.3496159999999999</c:v>
                </c:pt>
                <c:pt idx="5007">
                  <c:v>-1.3456090000000001</c:v>
                </c:pt>
                <c:pt idx="5008">
                  <c:v>-1.3438479999999999</c:v>
                </c:pt>
                <c:pt idx="5009">
                  <c:v>-1.344309</c:v>
                </c:pt>
                <c:pt idx="5010">
                  <c:v>-1.34694</c:v>
                </c:pt>
                <c:pt idx="5011">
                  <c:v>-1.3516649999999999</c:v>
                </c:pt>
                <c:pt idx="5012">
                  <c:v>-1.3583829999999999</c:v>
                </c:pt>
                <c:pt idx="5013">
                  <c:v>-1.3669720000000001</c:v>
                </c:pt>
                <c:pt idx="5014">
                  <c:v>-1.3772899999999999</c:v>
                </c:pt>
                <c:pt idx="5015">
                  <c:v>-1.3891800000000001</c:v>
                </c:pt>
                <c:pt idx="5016">
                  <c:v>-1.402468</c:v>
                </c:pt>
                <c:pt idx="5017">
                  <c:v>-1.4169700000000001</c:v>
                </c:pt>
                <c:pt idx="5018">
                  <c:v>-1.432491</c:v>
                </c:pt>
                <c:pt idx="5019">
                  <c:v>-1.448831</c:v>
                </c:pt>
                <c:pt idx="5020">
                  <c:v>-1.465784</c:v>
                </c:pt>
                <c:pt idx="5021">
                  <c:v>-1.483141</c:v>
                </c:pt>
                <c:pt idx="5022">
                  <c:v>-1.5006930000000001</c:v>
                </c:pt>
                <c:pt idx="5023">
                  <c:v>-1.518227</c:v>
                </c:pt>
                <c:pt idx="5024">
                  <c:v>-1.5355350000000001</c:v>
                </c:pt>
                <c:pt idx="5025">
                  <c:v>-1.552408</c:v>
                </c:pt>
                <c:pt idx="5026">
                  <c:v>-1.568643</c:v>
                </c:pt>
                <c:pt idx="5027">
                  <c:v>-1.584042</c:v>
                </c:pt>
                <c:pt idx="5028">
                  <c:v>-1.598411</c:v>
                </c:pt>
                <c:pt idx="5029">
                  <c:v>-1.611569</c:v>
                </c:pt>
                <c:pt idx="5030">
                  <c:v>-1.623343</c:v>
                </c:pt>
                <c:pt idx="5031">
                  <c:v>-1.6335740000000001</c:v>
                </c:pt>
                <c:pt idx="5032">
                  <c:v>-1.642117</c:v>
                </c:pt>
                <c:pt idx="5033">
                  <c:v>-1.648847</c:v>
                </c:pt>
                <c:pt idx="5034">
                  <c:v>-1.653656</c:v>
                </c:pt>
                <c:pt idx="5035">
                  <c:v>-1.65646</c:v>
                </c:pt>
                <c:pt idx="5036">
                  <c:v>-1.657195</c:v>
                </c:pt>
                <c:pt idx="5037">
                  <c:v>-1.655823</c:v>
                </c:pt>
                <c:pt idx="5038">
                  <c:v>-1.6523300000000001</c:v>
                </c:pt>
                <c:pt idx="5039">
                  <c:v>-1.6467240000000001</c:v>
                </c:pt>
                <c:pt idx="5040">
                  <c:v>-1.639038</c:v>
                </c:pt>
                <c:pt idx="5041">
                  <c:v>-1.6293280000000001</c:v>
                </c:pt>
                <c:pt idx="5042">
                  <c:v>-1.617667</c:v>
                </c:pt>
                <c:pt idx="5043">
                  <c:v>-1.6041510000000001</c:v>
                </c:pt>
                <c:pt idx="5044">
                  <c:v>-1.588892</c:v>
                </c:pt>
                <c:pt idx="5045">
                  <c:v>-1.5720149999999999</c:v>
                </c:pt>
                <c:pt idx="5046">
                  <c:v>-1.55366</c:v>
                </c:pt>
                <c:pt idx="5047">
                  <c:v>-1.5339769999999999</c:v>
                </c:pt>
                <c:pt idx="5048">
                  <c:v>-1.5131220000000001</c:v>
                </c:pt>
                <c:pt idx="5049">
                  <c:v>-1.4912589999999999</c:v>
                </c:pt>
                <c:pt idx="5050">
                  <c:v>-1.468556</c:v>
                </c:pt>
                <c:pt idx="5051">
                  <c:v>-1.4451849999999999</c:v>
                </c:pt>
                <c:pt idx="5052">
                  <c:v>-1.4213199999999999</c:v>
                </c:pt>
                <c:pt idx="5053">
                  <c:v>-1.3971370000000001</c:v>
                </c:pt>
                <c:pt idx="5054">
                  <c:v>-1.372814</c:v>
                </c:pt>
                <c:pt idx="5055">
                  <c:v>-1.348527</c:v>
                </c:pt>
                <c:pt idx="5056">
                  <c:v>-1.324454</c:v>
                </c:pt>
                <c:pt idx="5057">
                  <c:v>-1.30077</c:v>
                </c:pt>
                <c:pt idx="5058">
                  <c:v>-1.277649</c:v>
                </c:pt>
                <c:pt idx="5059">
                  <c:v>-1.2552620000000001</c:v>
                </c:pt>
                <c:pt idx="5060">
                  <c:v>-1.2337739999999999</c:v>
                </c:pt>
                <c:pt idx="5061">
                  <c:v>-1.213344</c:v>
                </c:pt>
                <c:pt idx="5062">
                  <c:v>-1.1941219999999999</c:v>
                </c:pt>
                <c:pt idx="5063">
                  <c:v>-1.176248</c:v>
                </c:pt>
                <c:pt idx="5064">
                  <c:v>-1.159848</c:v>
                </c:pt>
                <c:pt idx="5065">
                  <c:v>-1.14503</c:v>
                </c:pt>
                <c:pt idx="5066">
                  <c:v>-1.1318889999999999</c:v>
                </c:pt>
                <c:pt idx="5067">
                  <c:v>-1.120498</c:v>
                </c:pt>
                <c:pt idx="5068">
                  <c:v>-1.1109070000000001</c:v>
                </c:pt>
                <c:pt idx="5069">
                  <c:v>-1.103148</c:v>
                </c:pt>
                <c:pt idx="5070">
                  <c:v>-1.0972249999999999</c:v>
                </c:pt>
                <c:pt idx="5071">
                  <c:v>-1.093121</c:v>
                </c:pt>
                <c:pt idx="5072">
                  <c:v>-1.0907960000000001</c:v>
                </c:pt>
                <c:pt idx="5073">
                  <c:v>-1.0901890000000001</c:v>
                </c:pt>
                <c:pt idx="5074">
                  <c:v>-1.091215</c:v>
                </c:pt>
                <c:pt idx="5075">
                  <c:v>-1.0937730000000001</c:v>
                </c:pt>
                <c:pt idx="5076">
                  <c:v>-1.0977429999999999</c:v>
                </c:pt>
                <c:pt idx="5077">
                  <c:v>-1.1029910000000001</c:v>
                </c:pt>
                <c:pt idx="5078">
                  <c:v>-1.109369</c:v>
                </c:pt>
                <c:pt idx="5079">
                  <c:v>-1.116719</c:v>
                </c:pt>
                <c:pt idx="5080">
                  <c:v>-1.124873</c:v>
                </c:pt>
                <c:pt idx="5081">
                  <c:v>-1.133659</c:v>
                </c:pt>
                <c:pt idx="5082">
                  <c:v>-1.1428940000000001</c:v>
                </c:pt>
                <c:pt idx="5083">
                  <c:v>-1.1523950000000001</c:v>
                </c:pt>
                <c:pt idx="5084">
                  <c:v>-1.1619699999999999</c:v>
                </c:pt>
                <c:pt idx="5085">
                  <c:v>-1.1714260000000001</c:v>
                </c:pt>
                <c:pt idx="5086">
                  <c:v>-1.1805669999999999</c:v>
                </c:pt>
                <c:pt idx="5087">
                  <c:v>-1.189195</c:v>
                </c:pt>
                <c:pt idx="5088">
                  <c:v>-1.197112</c:v>
                </c:pt>
                <c:pt idx="5089">
                  <c:v>-1.2041170000000001</c:v>
                </c:pt>
                <c:pt idx="5090">
                  <c:v>-1.210013</c:v>
                </c:pt>
                <c:pt idx="5091">
                  <c:v>-1.2146060000000001</c:v>
                </c:pt>
                <c:pt idx="5092">
                  <c:v>-1.217706</c:v>
                </c:pt>
                <c:pt idx="5093">
                  <c:v>-1.2191289999999999</c:v>
                </c:pt>
                <c:pt idx="5094">
                  <c:v>-1.2187049999999999</c:v>
                </c:pt>
                <c:pt idx="5095">
                  <c:v>-1.2162729999999999</c:v>
                </c:pt>
                <c:pt idx="5096">
                  <c:v>-1.2116899999999999</c:v>
                </c:pt>
                <c:pt idx="5097">
                  <c:v>-1.2048300000000001</c:v>
                </c:pt>
                <c:pt idx="5098">
                  <c:v>-1.1955899999999999</c:v>
                </c:pt>
                <c:pt idx="5099">
                  <c:v>-1.1838919999999999</c:v>
                </c:pt>
                <c:pt idx="5100">
                  <c:v>-1.1696820000000001</c:v>
                </c:pt>
                <c:pt idx="5101">
                  <c:v>-1.152935</c:v>
                </c:pt>
                <c:pt idx="5102">
                  <c:v>-1.1336539999999999</c:v>
                </c:pt>
                <c:pt idx="5103">
                  <c:v>-1.1118710000000001</c:v>
                </c:pt>
                <c:pt idx="5104">
                  <c:v>-1.0876459999999999</c:v>
                </c:pt>
                <c:pt idx="5105">
                  <c:v>-1.0610660000000001</c:v>
                </c:pt>
                <c:pt idx="5106">
                  <c:v>-1.0322439999999999</c:v>
                </c:pt>
                <c:pt idx="5107">
                  <c:v>-1.001317</c:v>
                </c:pt>
                <c:pt idx="5108">
                  <c:v>-0.96844330000000001</c:v>
                </c:pt>
                <c:pt idx="5109">
                  <c:v>-0.93379780000000001</c:v>
                </c:pt>
                <c:pt idx="5110">
                  <c:v>-0.89757240000000005</c:v>
                </c:pt>
                <c:pt idx="5111">
                  <c:v>-0.85997109999999999</c:v>
                </c:pt>
                <c:pt idx="5112">
                  <c:v>-0.82120879999999996</c:v>
                </c:pt>
                <c:pt idx="5113">
                  <c:v>-0.7815088</c:v>
                </c:pt>
                <c:pt idx="5114">
                  <c:v>-0.74110129999999996</c:v>
                </c:pt>
                <c:pt idx="5115">
                  <c:v>-0.70022099999999998</c:v>
                </c:pt>
                <c:pt idx="5116">
                  <c:v>-0.65910489999999999</c:v>
                </c:pt>
                <c:pt idx="5117">
                  <c:v>-0.61799150000000003</c:v>
                </c:pt>
                <c:pt idx="5118">
                  <c:v>-0.57711999999999997</c:v>
                </c:pt>
                <c:pt idx="5119">
                  <c:v>-0.53672889999999995</c:v>
                </c:pt>
                <c:pt idx="5120">
                  <c:v>-0.49705460000000001</c:v>
                </c:pt>
                <c:pt idx="5121">
                  <c:v>-0.45832840000000002</c:v>
                </c:pt>
                <c:pt idx="5122">
                  <c:v>-0.42077409999999998</c:v>
                </c:pt>
                <c:pt idx="5123">
                  <c:v>-0.384606</c:v>
                </c:pt>
                <c:pt idx="5124">
                  <c:v>-0.3500259</c:v>
                </c:pt>
                <c:pt idx="5125">
                  <c:v>-0.31722070000000002</c:v>
                </c:pt>
                <c:pt idx="5126">
                  <c:v>-0.28635929999999998</c:v>
                </c:pt>
                <c:pt idx="5127">
                  <c:v>-0.25758829999999999</c:v>
                </c:pt>
                <c:pt idx="5128">
                  <c:v>-0.23102929999999999</c:v>
                </c:pt>
                <c:pt idx="5129">
                  <c:v>-0.20677670000000001</c:v>
                </c:pt>
                <c:pt idx="5130">
                  <c:v>-0.1848959</c:v>
                </c:pt>
                <c:pt idx="5131">
                  <c:v>-0.16542290000000001</c:v>
                </c:pt>
                <c:pt idx="5132">
                  <c:v>-0.14836350000000001</c:v>
                </c:pt>
                <c:pt idx="5133">
                  <c:v>-0.13369410000000001</c:v>
                </c:pt>
                <c:pt idx="5134">
                  <c:v>-0.1213624</c:v>
                </c:pt>
                <c:pt idx="5135">
                  <c:v>-0.1112896</c:v>
                </c:pt>
                <c:pt idx="5136">
                  <c:v>-0.1033724</c:v>
                </c:pt>
                <c:pt idx="5137">
                  <c:v>-9.7485550000000004E-2</c:v>
                </c:pt>
                <c:pt idx="5138">
                  <c:v>-9.3484670000000006E-2</c:v>
                </c:pt>
                <c:pt idx="5139">
                  <c:v>-9.1209940000000003E-2</c:v>
                </c:pt>
                <c:pt idx="5140">
                  <c:v>-9.0489410000000006E-2</c:v>
                </c:pt>
                <c:pt idx="5141">
                  <c:v>-9.1141979999999997E-2</c:v>
                </c:pt>
                <c:pt idx="5142">
                  <c:v>-9.2979880000000001E-2</c:v>
                </c:pt>
                <c:pt idx="5143">
                  <c:v>-9.5810320000000004E-2</c:v>
                </c:pt>
                <c:pt idx="5144">
                  <c:v>-9.9437510000000007E-2</c:v>
                </c:pt>
                <c:pt idx="5145">
                  <c:v>-0.1036653</c:v>
                </c:pt>
                <c:pt idx="5146">
                  <c:v>-0.1082988</c:v>
                </c:pt>
                <c:pt idx="5147">
                  <c:v>-0.1131446</c:v>
                </c:pt>
                <c:pt idx="5148">
                  <c:v>-0.1180109</c:v>
                </c:pt>
                <c:pt idx="5149">
                  <c:v>-0.12270739999999999</c:v>
                </c:pt>
                <c:pt idx="5150">
                  <c:v>-0.12704560000000001</c:v>
                </c:pt>
                <c:pt idx="5151">
                  <c:v>-0.1308407</c:v>
                </c:pt>
                <c:pt idx="5152">
                  <c:v>-0.133912</c:v>
                </c:pt>
                <c:pt idx="5153">
                  <c:v>-0.13608390000000001</c:v>
                </c:pt>
                <c:pt idx="5154">
                  <c:v>-0.13718659999999999</c:v>
                </c:pt>
                <c:pt idx="5155">
                  <c:v>-0.13705690000000001</c:v>
                </c:pt>
                <c:pt idx="5156">
                  <c:v>-0.1355402</c:v>
                </c:pt>
                <c:pt idx="5157">
                  <c:v>-0.13249330000000001</c:v>
                </c:pt>
                <c:pt idx="5158">
                  <c:v>-0.1277867</c:v>
                </c:pt>
                <c:pt idx="5159">
                  <c:v>-0.1213069</c:v>
                </c:pt>
                <c:pt idx="5160">
                  <c:v>-0.1129578</c:v>
                </c:pt>
                <c:pt idx="5161">
                  <c:v>-0.102663</c:v>
                </c:pt>
                <c:pt idx="5162">
                  <c:v>-9.0367039999999996E-2</c:v>
                </c:pt>
                <c:pt idx="5163">
                  <c:v>-7.6036790000000007E-2</c:v>
                </c:pt>
                <c:pt idx="5164">
                  <c:v>-5.9662420000000001E-2</c:v>
                </c:pt>
                <c:pt idx="5165">
                  <c:v>-4.1257299999999997E-2</c:v>
                </c:pt>
                <c:pt idx="5166">
                  <c:v>-2.085772E-2</c:v>
                </c:pt>
                <c:pt idx="5167">
                  <c:v>1.4776710000000001E-3</c:v>
                </c:pt>
                <c:pt idx="5168">
                  <c:v>2.566912E-2</c:v>
                </c:pt>
                <c:pt idx="5169">
                  <c:v>5.1617830000000003E-2</c:v>
                </c:pt>
                <c:pt idx="5170">
                  <c:v>7.9208070000000005E-2</c:v>
                </c:pt>
                <c:pt idx="5171">
                  <c:v>0.1083093</c:v>
                </c:pt>
                <c:pt idx="5172">
                  <c:v>0.13877829999999999</c:v>
                </c:pt>
                <c:pt idx="5173">
                  <c:v>0.1704611</c:v>
                </c:pt>
                <c:pt idx="5174">
                  <c:v>0.20319509999999999</c:v>
                </c:pt>
                <c:pt idx="5175">
                  <c:v>0.23681160000000001</c:v>
                </c:pt>
                <c:pt idx="5176">
                  <c:v>0.27113720000000002</c:v>
                </c:pt>
                <c:pt idx="5177">
                  <c:v>0.30599510000000002</c:v>
                </c:pt>
                <c:pt idx="5178">
                  <c:v>0.3412056</c:v>
                </c:pt>
                <c:pt idx="5179">
                  <c:v>0.3765869</c:v>
                </c:pt>
                <c:pt idx="5180">
                  <c:v>0.41195599999999999</c:v>
                </c:pt>
                <c:pt idx="5181">
                  <c:v>0.447129</c:v>
                </c:pt>
                <c:pt idx="5182">
                  <c:v>0.48192210000000002</c:v>
                </c:pt>
                <c:pt idx="5183">
                  <c:v>0.51615270000000002</c:v>
                </c:pt>
                <c:pt idx="5184">
                  <c:v>0.54964000000000002</c:v>
                </c:pt>
                <c:pt idx="5185">
                  <c:v>0.58220530000000004</c:v>
                </c:pt>
                <c:pt idx="5186">
                  <c:v>0.61367400000000005</c:v>
                </c:pt>
                <c:pt idx="5187">
                  <c:v>0.64387819999999996</c:v>
                </c:pt>
                <c:pt idx="5188">
                  <c:v>0.6726586</c:v>
                </c:pt>
                <c:pt idx="5189">
                  <c:v>0.69986669999999995</c:v>
                </c:pt>
                <c:pt idx="5190">
                  <c:v>0.72536750000000005</c:v>
                </c:pt>
                <c:pt idx="5191">
                  <c:v>0.74904219999999999</c:v>
                </c:pt>
                <c:pt idx="5192">
                  <c:v>0.77079010000000003</c:v>
                </c:pt>
                <c:pt idx="5193">
                  <c:v>0.79053189999999995</c:v>
                </c:pt>
                <c:pt idx="5194">
                  <c:v>0.80821080000000001</c:v>
                </c:pt>
                <c:pt idx="5195">
                  <c:v>0.82379389999999997</c:v>
                </c:pt>
                <c:pt idx="5196">
                  <c:v>0.83727309999999999</c:v>
                </c:pt>
                <c:pt idx="5197">
                  <c:v>0.84866540000000001</c:v>
                </c:pt>
                <c:pt idx="5198">
                  <c:v>0.85801190000000005</c:v>
                </c:pt>
                <c:pt idx="5199">
                  <c:v>0.86537710000000001</c:v>
                </c:pt>
                <c:pt idx="5200">
                  <c:v>0.87084689999999998</c:v>
                </c:pt>
                <c:pt idx="5201">
                  <c:v>0.8745271</c:v>
                </c:pt>
                <c:pt idx="5202">
                  <c:v>0.87654069999999995</c:v>
                </c:pt>
                <c:pt idx="5203">
                  <c:v>0.87702599999999997</c:v>
                </c:pt>
                <c:pt idx="5204">
                  <c:v>0.87613370000000002</c:v>
                </c:pt>
                <c:pt idx="5205">
                  <c:v>0.87402519999999995</c:v>
                </c:pt>
                <c:pt idx="5206">
                  <c:v>0.87086980000000003</c:v>
                </c:pt>
                <c:pt idx="5207">
                  <c:v>0.86684340000000004</c:v>
                </c:pt>
                <c:pt idx="5208">
                  <c:v>0.86212659999999997</c:v>
                </c:pt>
                <c:pt idx="5209">
                  <c:v>0.85690370000000005</c:v>
                </c:pt>
                <c:pt idx="5210">
                  <c:v>0.85136120000000004</c:v>
                </c:pt>
                <c:pt idx="5211">
                  <c:v>0.84568710000000002</c:v>
                </c:pt>
                <c:pt idx="5212">
                  <c:v>0.84006950000000002</c:v>
                </c:pt>
                <c:pt idx="5213">
                  <c:v>0.83469649999999995</c:v>
                </c:pt>
                <c:pt idx="5214">
                  <c:v>0.8297544</c:v>
                </c:pt>
                <c:pt idx="5215">
                  <c:v>0.82542729999999997</c:v>
                </c:pt>
                <c:pt idx="5216">
                  <c:v>0.82189460000000003</c:v>
                </c:pt>
                <c:pt idx="5217">
                  <c:v>0.81932939999999999</c:v>
                </c:pt>
                <c:pt idx="5218">
                  <c:v>0.81789699999999999</c:v>
                </c:pt>
                <c:pt idx="5219">
                  <c:v>0.81775279999999995</c:v>
                </c:pt>
                <c:pt idx="5220">
                  <c:v>0.81904089999999996</c:v>
                </c:pt>
                <c:pt idx="5221">
                  <c:v>0.82189049999999997</c:v>
                </c:pt>
                <c:pt idx="5222">
                  <c:v>0.82641419999999999</c:v>
                </c:pt>
                <c:pt idx="5223">
                  <c:v>0.83270540000000004</c:v>
                </c:pt>
                <c:pt idx="5224">
                  <c:v>0.84083730000000001</c:v>
                </c:pt>
                <c:pt idx="5225">
                  <c:v>0.85086119999999998</c:v>
                </c:pt>
                <c:pt idx="5226">
                  <c:v>0.86280559999999995</c:v>
                </c:pt>
                <c:pt idx="5227">
                  <c:v>0.8766756</c:v>
                </c:pt>
                <c:pt idx="5228">
                  <c:v>0.89245319999999995</c:v>
                </c:pt>
                <c:pt idx="5229">
                  <c:v>0.91009770000000001</c:v>
                </c:pt>
                <c:pt idx="5230">
                  <c:v>0.92954709999999996</c:v>
                </c:pt>
                <c:pt idx="5231">
                  <c:v>0.95071899999999998</c:v>
                </c:pt>
                <c:pt idx="5232">
                  <c:v>0.97351279999999996</c:v>
                </c:pt>
                <c:pt idx="5233">
                  <c:v>0.99781209999999998</c:v>
                </c:pt>
                <c:pt idx="5234">
                  <c:v>1.023487</c:v>
                </c:pt>
                <c:pt idx="5235">
                  <c:v>1.050394</c:v>
                </c:pt>
                <c:pt idx="5236">
                  <c:v>1.0783830000000001</c:v>
                </c:pt>
                <c:pt idx="5237">
                  <c:v>1.107294</c:v>
                </c:pt>
                <c:pt idx="5238">
                  <c:v>1.1369629999999999</c:v>
                </c:pt>
                <c:pt idx="5239">
                  <c:v>1.1672199999999999</c:v>
                </c:pt>
                <c:pt idx="5240">
                  <c:v>1.197892</c:v>
                </c:pt>
                <c:pt idx="5241">
                  <c:v>1.2288049999999999</c:v>
                </c:pt>
                <c:pt idx="5242">
                  <c:v>1.259781</c:v>
                </c:pt>
                <c:pt idx="5243">
                  <c:v>1.290643</c:v>
                </c:pt>
                <c:pt idx="5244">
                  <c:v>1.3212120000000001</c:v>
                </c:pt>
                <c:pt idx="5245">
                  <c:v>1.3513120000000001</c:v>
                </c:pt>
                <c:pt idx="5246">
                  <c:v>1.3807659999999999</c:v>
                </c:pt>
                <c:pt idx="5247">
                  <c:v>1.4094</c:v>
                </c:pt>
                <c:pt idx="5248">
                  <c:v>1.437041</c:v>
                </c:pt>
                <c:pt idx="5249">
                  <c:v>1.463524</c:v>
                </c:pt>
                <c:pt idx="5250">
                  <c:v>1.488688</c:v>
                </c:pt>
                <c:pt idx="5251">
                  <c:v>1.512384</c:v>
                </c:pt>
                <c:pt idx="5252">
                  <c:v>1.5344690000000001</c:v>
                </c:pt>
                <c:pt idx="5253">
                  <c:v>1.554818</c:v>
                </c:pt>
                <c:pt idx="5254">
                  <c:v>1.5733200000000001</c:v>
                </c:pt>
                <c:pt idx="5255">
                  <c:v>1.58988</c:v>
                </c:pt>
                <c:pt idx="5256">
                  <c:v>1.604428</c:v>
                </c:pt>
                <c:pt idx="5257">
                  <c:v>1.616914</c:v>
                </c:pt>
                <c:pt idx="5258">
                  <c:v>1.6273120000000001</c:v>
                </c:pt>
                <c:pt idx="5259">
                  <c:v>1.6356219999999999</c:v>
                </c:pt>
                <c:pt idx="5260">
                  <c:v>1.6418699999999999</c:v>
                </c:pt>
                <c:pt idx="5261">
                  <c:v>1.6461049999999999</c:v>
                </c:pt>
                <c:pt idx="5262">
                  <c:v>1.6484030000000001</c:v>
                </c:pt>
                <c:pt idx="5263">
                  <c:v>1.648863</c:v>
                </c:pt>
                <c:pt idx="5264">
                  <c:v>1.647605</c:v>
                </c:pt>
                <c:pt idx="5265">
                  <c:v>1.644771</c:v>
                </c:pt>
                <c:pt idx="5266">
                  <c:v>1.6405190000000001</c:v>
                </c:pt>
                <c:pt idx="5267">
                  <c:v>1.635022</c:v>
                </c:pt>
                <c:pt idx="5268">
                  <c:v>1.628466</c:v>
                </c:pt>
                <c:pt idx="5269">
                  <c:v>1.621043</c:v>
                </c:pt>
                <c:pt idx="5270">
                  <c:v>1.6129549999999999</c:v>
                </c:pt>
                <c:pt idx="5271">
                  <c:v>1.604409</c:v>
                </c:pt>
                <c:pt idx="5272">
                  <c:v>1.5956159999999999</c:v>
                </c:pt>
                <c:pt idx="5273">
                  <c:v>1.586786</c:v>
                </c:pt>
                <c:pt idx="5274">
                  <c:v>1.578131</c:v>
                </c:pt>
                <c:pt idx="5275">
                  <c:v>1.56986</c:v>
                </c:pt>
                <c:pt idx="5276">
                  <c:v>1.5621769999999999</c:v>
                </c:pt>
                <c:pt idx="5277">
                  <c:v>1.5552840000000001</c:v>
                </c:pt>
                <c:pt idx="5278">
                  <c:v>1.5493779999999999</c:v>
                </c:pt>
                <c:pt idx="5279">
                  <c:v>1.5446439999999999</c:v>
                </c:pt>
                <c:pt idx="5280">
                  <c:v>1.541261</c:v>
                </c:pt>
                <c:pt idx="5281">
                  <c:v>1.5393939999999999</c:v>
                </c:pt>
                <c:pt idx="5282">
                  <c:v>1.539193</c:v>
                </c:pt>
                <c:pt idx="5283">
                  <c:v>1.5407900000000001</c:v>
                </c:pt>
                <c:pt idx="5284">
                  <c:v>1.5443020000000001</c:v>
                </c:pt>
                <c:pt idx="5285">
                  <c:v>1.549825</c:v>
                </c:pt>
                <c:pt idx="5286">
                  <c:v>1.557429</c:v>
                </c:pt>
                <c:pt idx="5287">
                  <c:v>1.5671630000000001</c:v>
                </c:pt>
                <c:pt idx="5288">
                  <c:v>1.579051</c:v>
                </c:pt>
                <c:pt idx="5289">
                  <c:v>1.593092</c:v>
                </c:pt>
                <c:pt idx="5290">
                  <c:v>1.6092630000000001</c:v>
                </c:pt>
                <c:pt idx="5291">
                  <c:v>1.6275139999999999</c:v>
                </c:pt>
                <c:pt idx="5292">
                  <c:v>1.647777</c:v>
                </c:pt>
                <c:pt idx="5293">
                  <c:v>1.669961</c:v>
                </c:pt>
                <c:pt idx="5294">
                  <c:v>1.6939599999999999</c:v>
                </c:pt>
                <c:pt idx="5295">
                  <c:v>1.719649</c:v>
                </c:pt>
                <c:pt idx="5296">
                  <c:v>1.7468889999999999</c:v>
                </c:pt>
                <c:pt idx="5297">
                  <c:v>1.7755320000000001</c:v>
                </c:pt>
                <c:pt idx="5298">
                  <c:v>1.8054209999999999</c:v>
                </c:pt>
                <c:pt idx="5299">
                  <c:v>1.8363910000000001</c:v>
                </c:pt>
                <c:pt idx="5300">
                  <c:v>1.8682749999999999</c:v>
                </c:pt>
                <c:pt idx="5301">
                  <c:v>1.9008970000000001</c:v>
                </c:pt>
                <c:pt idx="5302">
                  <c:v>1.934083</c:v>
                </c:pt>
                <c:pt idx="5303">
                  <c:v>1.967654</c:v>
                </c:pt>
                <c:pt idx="5304">
                  <c:v>2.0014340000000002</c:v>
                </c:pt>
                <c:pt idx="5305">
                  <c:v>2.0352420000000002</c:v>
                </c:pt>
                <c:pt idx="5306">
                  <c:v>2.068902</c:v>
                </c:pt>
                <c:pt idx="5307">
                  <c:v>2.102233</c:v>
                </c:pt>
                <c:pt idx="5308">
                  <c:v>2.1350570000000002</c:v>
                </c:pt>
                <c:pt idx="5309">
                  <c:v>2.167195</c:v>
                </c:pt>
                <c:pt idx="5310">
                  <c:v>2.198474</c:v>
                </c:pt>
                <c:pt idx="5311">
                  <c:v>2.2287219999999999</c:v>
                </c:pt>
                <c:pt idx="5312">
                  <c:v>2.2577729999999998</c:v>
                </c:pt>
                <c:pt idx="5313">
                  <c:v>2.2854679999999998</c:v>
                </c:pt>
                <c:pt idx="5314">
                  <c:v>2.3116539999999999</c:v>
                </c:pt>
                <c:pt idx="5315">
                  <c:v>2.3361930000000002</c:v>
                </c:pt>
                <c:pt idx="5316">
                  <c:v>2.3589570000000002</c:v>
                </c:pt>
                <c:pt idx="5317">
                  <c:v>2.3798400000000002</c:v>
                </c:pt>
                <c:pt idx="5318">
                  <c:v>2.3987500000000002</c:v>
                </c:pt>
                <c:pt idx="5319">
                  <c:v>2.415619</c:v>
                </c:pt>
                <c:pt idx="5320">
                  <c:v>2.4303979999999998</c:v>
                </c:pt>
                <c:pt idx="5321">
                  <c:v>2.443066</c:v>
                </c:pt>
                <c:pt idx="5322">
                  <c:v>2.4536199999999999</c:v>
                </c:pt>
                <c:pt idx="5323">
                  <c:v>2.4620869999999999</c:v>
                </c:pt>
                <c:pt idx="5324">
                  <c:v>2.4685139999999999</c:v>
                </c:pt>
                <c:pt idx="5325">
                  <c:v>2.4729700000000001</c:v>
                </c:pt>
                <c:pt idx="5326">
                  <c:v>2.4755479999999999</c:v>
                </c:pt>
                <c:pt idx="5327">
                  <c:v>2.4763570000000001</c:v>
                </c:pt>
                <c:pt idx="5328">
                  <c:v>2.4755240000000001</c:v>
                </c:pt>
                <c:pt idx="5329">
                  <c:v>2.4731890000000001</c:v>
                </c:pt>
                <c:pt idx="5330">
                  <c:v>2.4695040000000001</c:v>
                </c:pt>
                <c:pt idx="5331">
                  <c:v>2.4646340000000002</c:v>
                </c:pt>
                <c:pt idx="5332">
                  <c:v>2.4587509999999999</c:v>
                </c:pt>
                <c:pt idx="5333">
                  <c:v>2.4520330000000001</c:v>
                </c:pt>
                <c:pt idx="5334">
                  <c:v>2.4446629999999998</c:v>
                </c:pt>
                <c:pt idx="5335">
                  <c:v>2.4368280000000002</c:v>
                </c:pt>
                <c:pt idx="5336">
                  <c:v>2.4287179999999999</c:v>
                </c:pt>
                <c:pt idx="5337">
                  <c:v>2.420525</c:v>
                </c:pt>
                <c:pt idx="5338">
                  <c:v>2.4124439999999998</c:v>
                </c:pt>
                <c:pt idx="5339">
                  <c:v>2.4046690000000002</c:v>
                </c:pt>
                <c:pt idx="5340">
                  <c:v>2.3973930000000001</c:v>
                </c:pt>
                <c:pt idx="5341">
                  <c:v>2.3908070000000001</c:v>
                </c:pt>
                <c:pt idx="5342">
                  <c:v>2.3850980000000002</c:v>
                </c:pt>
                <c:pt idx="5343">
                  <c:v>2.3804470000000002</c:v>
                </c:pt>
                <c:pt idx="5344">
                  <c:v>2.3770310000000001</c:v>
                </c:pt>
                <c:pt idx="5345">
                  <c:v>2.375016</c:v>
                </c:pt>
                <c:pt idx="5346">
                  <c:v>2.374555</c:v>
                </c:pt>
                <c:pt idx="5347">
                  <c:v>2.375785</c:v>
                </c:pt>
                <c:pt idx="5348">
                  <c:v>2.378825</c:v>
                </c:pt>
                <c:pt idx="5349">
                  <c:v>2.3837760000000001</c:v>
                </c:pt>
                <c:pt idx="5350">
                  <c:v>2.3907150000000001</c:v>
                </c:pt>
                <c:pt idx="5351">
                  <c:v>2.3996949999999999</c:v>
                </c:pt>
                <c:pt idx="5352">
                  <c:v>2.4107440000000002</c:v>
                </c:pt>
                <c:pt idx="5353">
                  <c:v>2.4238620000000002</c:v>
                </c:pt>
                <c:pt idx="5354">
                  <c:v>2.4390269999999998</c:v>
                </c:pt>
                <c:pt idx="5355">
                  <c:v>2.4561869999999999</c:v>
                </c:pt>
                <c:pt idx="5356">
                  <c:v>2.4752689999999999</c:v>
                </c:pt>
                <c:pt idx="5357">
                  <c:v>2.4961769999999999</c:v>
                </c:pt>
                <c:pt idx="5358">
                  <c:v>2.518796</c:v>
                </c:pt>
                <c:pt idx="5359">
                  <c:v>2.5429919999999999</c:v>
                </c:pt>
                <c:pt idx="5360">
                  <c:v>2.5686179999999998</c:v>
                </c:pt>
                <c:pt idx="5361">
                  <c:v>2.595513</c:v>
                </c:pt>
                <c:pt idx="5362">
                  <c:v>2.62351</c:v>
                </c:pt>
                <c:pt idx="5363">
                  <c:v>2.652431</c:v>
                </c:pt>
                <c:pt idx="5364">
                  <c:v>2.6820979999999999</c:v>
                </c:pt>
                <c:pt idx="5365">
                  <c:v>2.712329</c:v>
                </c:pt>
                <c:pt idx="5366">
                  <c:v>2.7429389999999998</c:v>
                </c:pt>
                <c:pt idx="5367">
                  <c:v>2.773746</c:v>
                </c:pt>
                <c:pt idx="5368">
                  <c:v>2.8045640000000001</c:v>
                </c:pt>
                <c:pt idx="5369">
                  <c:v>2.8352119999999998</c:v>
                </c:pt>
                <c:pt idx="5370">
                  <c:v>2.8655110000000001</c:v>
                </c:pt>
                <c:pt idx="5371">
                  <c:v>2.8952840000000002</c:v>
                </c:pt>
                <c:pt idx="5372">
                  <c:v>2.9243589999999999</c:v>
                </c:pt>
                <c:pt idx="5373">
                  <c:v>2.9525649999999999</c:v>
                </c:pt>
                <c:pt idx="5374">
                  <c:v>2.9797389999999999</c:v>
                </c:pt>
                <c:pt idx="5375">
                  <c:v>3.005725</c:v>
                </c:pt>
                <c:pt idx="5376">
                  <c:v>3.0303749999999998</c:v>
                </c:pt>
                <c:pt idx="5377">
                  <c:v>3.053553</c:v>
                </c:pt>
                <c:pt idx="5378">
                  <c:v>3.0751330000000001</c:v>
                </c:pt>
                <c:pt idx="5379">
                  <c:v>3.0950060000000001</c:v>
                </c:pt>
                <c:pt idx="5380">
                  <c:v>3.1130779999999998</c:v>
                </c:pt>
                <c:pt idx="5381">
                  <c:v>3.1292719999999998</c:v>
                </c:pt>
                <c:pt idx="5382">
                  <c:v>3.1435339999999998</c:v>
                </c:pt>
                <c:pt idx="5383">
                  <c:v>3.1558290000000002</c:v>
                </c:pt>
                <c:pt idx="5384">
                  <c:v>3.1661450000000002</c:v>
                </c:pt>
                <c:pt idx="5385">
                  <c:v>3.1744919999999999</c:v>
                </c:pt>
                <c:pt idx="5386">
                  <c:v>3.1809050000000001</c:v>
                </c:pt>
                <c:pt idx="5387">
                  <c:v>3.1854369999999999</c:v>
                </c:pt>
                <c:pt idx="5388">
                  <c:v>3.1881680000000001</c:v>
                </c:pt>
                <c:pt idx="5389">
                  <c:v>3.1891929999999999</c:v>
                </c:pt>
                <c:pt idx="5390">
                  <c:v>3.1886269999999999</c:v>
                </c:pt>
                <c:pt idx="5391">
                  <c:v>3.186601</c:v>
                </c:pt>
                <c:pt idx="5392">
                  <c:v>3.1832579999999999</c:v>
                </c:pt>
                <c:pt idx="5393">
                  <c:v>3.1787550000000002</c:v>
                </c:pt>
                <c:pt idx="5394">
                  <c:v>3.1732550000000002</c:v>
                </c:pt>
                <c:pt idx="5395">
                  <c:v>3.1669309999999999</c:v>
                </c:pt>
                <c:pt idx="5396">
                  <c:v>3.1599569999999999</c:v>
                </c:pt>
                <c:pt idx="5397">
                  <c:v>3.152514</c:v>
                </c:pt>
                <c:pt idx="5398">
                  <c:v>3.1447850000000002</c:v>
                </c:pt>
                <c:pt idx="5399">
                  <c:v>3.1369539999999998</c:v>
                </c:pt>
                <c:pt idx="5400">
                  <c:v>3.1292049999999998</c:v>
                </c:pt>
                <c:pt idx="5401">
                  <c:v>3.1217250000000001</c:v>
                </c:pt>
                <c:pt idx="5402">
                  <c:v>3.1146980000000002</c:v>
                </c:pt>
                <c:pt idx="5403">
                  <c:v>3.1083080000000001</c:v>
                </c:pt>
                <c:pt idx="5404">
                  <c:v>3.102735</c:v>
                </c:pt>
                <c:pt idx="5405">
                  <c:v>3.09816</c:v>
                </c:pt>
                <c:pt idx="5406">
                  <c:v>3.0947550000000001</c:v>
                </c:pt>
                <c:pt idx="5407">
                  <c:v>3.0926870000000002</c:v>
                </c:pt>
                <c:pt idx="5408">
                  <c:v>3.0921129999999999</c:v>
                </c:pt>
                <c:pt idx="5409">
                  <c:v>3.0931799999999998</c:v>
                </c:pt>
                <c:pt idx="5410">
                  <c:v>3.0960190000000001</c:v>
                </c:pt>
                <c:pt idx="5411">
                  <c:v>3.1007449999999999</c:v>
                </c:pt>
                <c:pt idx="5412">
                  <c:v>3.107453</c:v>
                </c:pt>
                <c:pt idx="5413">
                  <c:v>3.1162169999999998</c:v>
                </c:pt>
                <c:pt idx="5414">
                  <c:v>3.1270859999999998</c:v>
                </c:pt>
                <c:pt idx="5415">
                  <c:v>3.140085</c:v>
                </c:pt>
                <c:pt idx="5416">
                  <c:v>3.155211</c:v>
                </c:pt>
                <c:pt idx="5417">
                  <c:v>3.172437</c:v>
                </c:pt>
                <c:pt idx="5418">
                  <c:v>3.1917080000000002</c:v>
                </c:pt>
                <c:pt idx="5419">
                  <c:v>3.2129430000000001</c:v>
                </c:pt>
                <c:pt idx="5420">
                  <c:v>3.2360389999999999</c:v>
                </c:pt>
                <c:pt idx="5421">
                  <c:v>3.260869</c:v>
                </c:pt>
                <c:pt idx="5422">
                  <c:v>3.2872889999999999</c:v>
                </c:pt>
                <c:pt idx="5423">
                  <c:v>3.3151359999999999</c:v>
                </c:pt>
                <c:pt idx="5424">
                  <c:v>3.3442319999999999</c:v>
                </c:pt>
                <c:pt idx="5425">
                  <c:v>3.3743889999999999</c:v>
                </c:pt>
                <c:pt idx="5426">
                  <c:v>3.405411</c:v>
                </c:pt>
                <c:pt idx="5427">
                  <c:v>3.4370910000000001</c:v>
                </c:pt>
                <c:pt idx="5428">
                  <c:v>3.4692229999999999</c:v>
                </c:pt>
                <c:pt idx="5429">
                  <c:v>3.501592</c:v>
                </c:pt>
                <c:pt idx="5430">
                  <c:v>3.5339849999999999</c:v>
                </c:pt>
                <c:pt idx="5431">
                  <c:v>3.5661849999999999</c:v>
                </c:pt>
                <c:pt idx="5432">
                  <c:v>3.5979779999999999</c:v>
                </c:pt>
                <c:pt idx="5433">
                  <c:v>3.6291519999999999</c:v>
                </c:pt>
                <c:pt idx="5434">
                  <c:v>3.659497</c:v>
                </c:pt>
                <c:pt idx="5435">
                  <c:v>3.688806</c:v>
                </c:pt>
                <c:pt idx="5436">
                  <c:v>3.716882</c:v>
                </c:pt>
                <c:pt idx="5437">
                  <c:v>3.7435309999999999</c:v>
                </c:pt>
                <c:pt idx="5438">
                  <c:v>3.7685710000000001</c:v>
                </c:pt>
                <c:pt idx="5439">
                  <c:v>3.7918349999999998</c:v>
                </c:pt>
                <c:pt idx="5440">
                  <c:v>3.8131659999999998</c:v>
                </c:pt>
                <c:pt idx="5441">
                  <c:v>3.8324259999999999</c:v>
                </c:pt>
                <c:pt idx="5442">
                  <c:v>3.8494989999999998</c:v>
                </c:pt>
                <c:pt idx="5443">
                  <c:v>3.864287</c:v>
                </c:pt>
                <c:pt idx="5444">
                  <c:v>3.876719</c:v>
                </c:pt>
                <c:pt idx="5445">
                  <c:v>3.8867470000000002</c:v>
                </c:pt>
                <c:pt idx="5446">
                  <c:v>3.894352</c:v>
                </c:pt>
                <c:pt idx="5447">
                  <c:v>3.8995389999999999</c:v>
                </c:pt>
                <c:pt idx="5448">
                  <c:v>3.9023409999999998</c:v>
                </c:pt>
                <c:pt idx="5449">
                  <c:v>3.9028130000000001</c:v>
                </c:pt>
                <c:pt idx="5450">
                  <c:v>3.9010370000000001</c:v>
                </c:pt>
                <c:pt idx="5451">
                  <c:v>3.8971149999999999</c:v>
                </c:pt>
                <c:pt idx="5452">
                  <c:v>3.8911699999999998</c:v>
                </c:pt>
                <c:pt idx="5453">
                  <c:v>3.8833419999999998</c:v>
                </c:pt>
                <c:pt idx="5454">
                  <c:v>3.873786</c:v>
                </c:pt>
                <c:pt idx="5455">
                  <c:v>3.8626710000000002</c:v>
                </c:pt>
                <c:pt idx="5456">
                  <c:v>3.8501729999999998</c:v>
                </c:pt>
                <c:pt idx="5457">
                  <c:v>3.8364769999999999</c:v>
                </c:pt>
                <c:pt idx="5458">
                  <c:v>3.8217750000000001</c:v>
                </c:pt>
                <c:pt idx="5459">
                  <c:v>3.8062619999999998</c:v>
                </c:pt>
                <c:pt idx="5460">
                  <c:v>3.7901379999999998</c:v>
                </c:pt>
                <c:pt idx="5461">
                  <c:v>3.7736049999999999</c:v>
                </c:pt>
                <c:pt idx="5462">
                  <c:v>3.7568630000000001</c:v>
                </c:pt>
                <c:pt idx="5463">
                  <c:v>3.7401140000000002</c:v>
                </c:pt>
                <c:pt idx="5464">
                  <c:v>3.7235589999999998</c:v>
                </c:pt>
                <c:pt idx="5465">
                  <c:v>3.7073969999999998</c:v>
                </c:pt>
                <c:pt idx="5466">
                  <c:v>3.6918220000000002</c:v>
                </c:pt>
                <c:pt idx="5467">
                  <c:v>3.677025</c:v>
                </c:pt>
                <c:pt idx="5468">
                  <c:v>3.663189</c:v>
                </c:pt>
                <c:pt idx="5469">
                  <c:v>3.6504880000000002</c:v>
                </c:pt>
                <c:pt idx="5470">
                  <c:v>3.6390859999999998</c:v>
                </c:pt>
                <c:pt idx="5471">
                  <c:v>3.6291340000000001</c:v>
                </c:pt>
                <c:pt idx="5472">
                  <c:v>3.6207690000000001</c:v>
                </c:pt>
                <c:pt idx="5473">
                  <c:v>3.614109</c:v>
                </c:pt>
                <c:pt idx="5474">
                  <c:v>3.609254</c:v>
                </c:pt>
                <c:pt idx="5475">
                  <c:v>3.6062820000000002</c:v>
                </c:pt>
                <c:pt idx="5476">
                  <c:v>3.6052499999999998</c:v>
                </c:pt>
                <c:pt idx="5477">
                  <c:v>3.6061899999999998</c:v>
                </c:pt>
                <c:pt idx="5478">
                  <c:v>3.6091120000000001</c:v>
                </c:pt>
                <c:pt idx="5479">
                  <c:v>3.6140020000000002</c:v>
                </c:pt>
                <c:pt idx="5480">
                  <c:v>3.6208239999999998</c:v>
                </c:pt>
                <c:pt idx="5481">
                  <c:v>3.6295199999999999</c:v>
                </c:pt>
                <c:pt idx="5482">
                  <c:v>3.6400100000000002</c:v>
                </c:pt>
                <c:pt idx="5483">
                  <c:v>3.6522000000000001</c:v>
                </c:pt>
                <c:pt idx="5484">
                  <c:v>3.665975</c:v>
                </c:pt>
                <c:pt idx="5485">
                  <c:v>3.681209</c:v>
                </c:pt>
                <c:pt idx="5486">
                  <c:v>3.697765</c:v>
                </c:pt>
                <c:pt idx="5487">
                  <c:v>3.7154950000000002</c:v>
                </c:pt>
                <c:pt idx="5488">
                  <c:v>3.734245</c:v>
                </c:pt>
                <c:pt idx="5489">
                  <c:v>3.7538550000000002</c:v>
                </c:pt>
                <c:pt idx="5490">
                  <c:v>3.7741600000000002</c:v>
                </c:pt>
                <c:pt idx="5491">
                  <c:v>3.7949929999999998</c:v>
                </c:pt>
                <c:pt idx="5492">
                  <c:v>3.8161879999999999</c:v>
                </c:pt>
                <c:pt idx="5493">
                  <c:v>3.837574</c:v>
                </c:pt>
                <c:pt idx="5494">
                  <c:v>3.8589850000000001</c:v>
                </c:pt>
                <c:pt idx="5495">
                  <c:v>3.8802509999999999</c:v>
                </c:pt>
                <c:pt idx="5496">
                  <c:v>3.901208</c:v>
                </c:pt>
                <c:pt idx="5497">
                  <c:v>3.921691</c:v>
                </c:pt>
                <c:pt idx="5498">
                  <c:v>3.941541</c:v>
                </c:pt>
                <c:pt idx="5499">
                  <c:v>3.9606029999999999</c:v>
                </c:pt>
                <c:pt idx="5500">
                  <c:v>3.9787300000000001</c:v>
                </c:pt>
                <c:pt idx="5501">
                  <c:v>3.9957829999999999</c:v>
                </c:pt>
                <c:pt idx="5502">
                  <c:v>4.0116339999999999</c:v>
                </c:pt>
                <c:pt idx="5503">
                  <c:v>4.0261649999999998</c:v>
                </c:pt>
                <c:pt idx="5504">
                  <c:v>4.0392760000000001</c:v>
                </c:pt>
                <c:pt idx="5505">
                  <c:v>4.0508800000000003</c:v>
                </c:pt>
                <c:pt idx="5506">
                  <c:v>4.0609109999999999</c:v>
                </c:pt>
                <c:pt idx="5507">
                  <c:v>4.0693210000000004</c:v>
                </c:pt>
                <c:pt idx="5508">
                  <c:v>4.0760820000000004</c:v>
                </c:pt>
                <c:pt idx="5509">
                  <c:v>4.0811869999999999</c:v>
                </c:pt>
                <c:pt idx="5510">
                  <c:v>4.0846499999999999</c:v>
                </c:pt>
                <c:pt idx="5511">
                  <c:v>4.0865030000000004</c:v>
                </c:pt>
                <c:pt idx="5512">
                  <c:v>4.0867979999999999</c:v>
                </c:pt>
                <c:pt idx="5513">
                  <c:v>4.0856060000000003</c:v>
                </c:pt>
                <c:pt idx="5514">
                  <c:v>4.0830140000000004</c:v>
                </c:pt>
                <c:pt idx="5515">
                  <c:v>4.0791219999999999</c:v>
                </c:pt>
                <c:pt idx="5516">
                  <c:v>4.0740429999999996</c:v>
                </c:pt>
                <c:pt idx="5517">
                  <c:v>4.0678989999999997</c:v>
                </c:pt>
                <c:pt idx="5518">
                  <c:v>4.0608230000000001</c:v>
                </c:pt>
                <c:pt idx="5519">
                  <c:v>4.0529529999999996</c:v>
                </c:pt>
                <c:pt idx="5520">
                  <c:v>4.0444300000000002</c:v>
                </c:pt>
                <c:pt idx="5521">
                  <c:v>4.0354000000000001</c:v>
                </c:pt>
                <c:pt idx="5522">
                  <c:v>4.0260119999999997</c:v>
                </c:pt>
                <c:pt idx="5523">
                  <c:v>4.0164160000000004</c:v>
                </c:pt>
                <c:pt idx="5524">
                  <c:v>4.0067649999999997</c:v>
                </c:pt>
                <c:pt idx="5525">
                  <c:v>3.9972080000000001</c:v>
                </c:pt>
                <c:pt idx="5526">
                  <c:v>3.9878999999999998</c:v>
                </c:pt>
                <c:pt idx="5527">
                  <c:v>3.978996</c:v>
                </c:pt>
                <c:pt idx="5528">
                  <c:v>3.9706510000000002</c:v>
                </c:pt>
                <c:pt idx="5529">
                  <c:v>3.9630209999999999</c:v>
                </c:pt>
                <c:pt idx="5530">
                  <c:v>3.956261</c:v>
                </c:pt>
                <c:pt idx="5531">
                  <c:v>3.9505249999999998</c:v>
                </c:pt>
                <c:pt idx="5532">
                  <c:v>3.9459650000000002</c:v>
                </c:pt>
                <c:pt idx="5533">
                  <c:v>3.9427310000000002</c:v>
                </c:pt>
                <c:pt idx="5534">
                  <c:v>3.9409670000000001</c:v>
                </c:pt>
                <c:pt idx="5535">
                  <c:v>3.9408089999999998</c:v>
                </c:pt>
                <c:pt idx="5536">
                  <c:v>3.9423840000000001</c:v>
                </c:pt>
                <c:pt idx="5537">
                  <c:v>3.9458060000000001</c:v>
                </c:pt>
                <c:pt idx="5538">
                  <c:v>3.951174</c:v>
                </c:pt>
                <c:pt idx="5539">
                  <c:v>3.9585710000000001</c:v>
                </c:pt>
                <c:pt idx="5540">
                  <c:v>3.9680589999999998</c:v>
                </c:pt>
                <c:pt idx="5541">
                  <c:v>3.9796779999999998</c:v>
                </c:pt>
                <c:pt idx="5542">
                  <c:v>3.9934449999999999</c:v>
                </c:pt>
                <c:pt idx="5543">
                  <c:v>4.0093540000000001</c:v>
                </c:pt>
                <c:pt idx="5544">
                  <c:v>4.0273690000000002</c:v>
                </c:pt>
                <c:pt idx="5545">
                  <c:v>4.0474329999999998</c:v>
                </c:pt>
                <c:pt idx="5546">
                  <c:v>4.0694619999999997</c:v>
                </c:pt>
                <c:pt idx="5547">
                  <c:v>4.0933479999999998</c:v>
                </c:pt>
                <c:pt idx="5548">
                  <c:v>4.1189600000000004</c:v>
                </c:pt>
                <c:pt idx="5549">
                  <c:v>4.1461480000000002</c:v>
                </c:pt>
                <c:pt idx="5550">
                  <c:v>4.1747439999999996</c:v>
                </c:pt>
                <c:pt idx="5551">
                  <c:v>4.204561</c:v>
                </c:pt>
                <c:pt idx="5552">
                  <c:v>4.2354000000000003</c:v>
                </c:pt>
                <c:pt idx="5553">
                  <c:v>4.2670490000000001</c:v>
                </c:pt>
                <c:pt idx="5554">
                  <c:v>4.2992860000000004</c:v>
                </c:pt>
                <c:pt idx="5555">
                  <c:v>4.3318789999999998</c:v>
                </c:pt>
                <c:pt idx="5556">
                  <c:v>4.3645889999999996</c:v>
                </c:pt>
                <c:pt idx="5557">
                  <c:v>4.39717</c:v>
                </c:pt>
                <c:pt idx="5558">
                  <c:v>4.4293699999999996</c:v>
                </c:pt>
                <c:pt idx="5559">
                  <c:v>4.460934</c:v>
                </c:pt>
                <c:pt idx="5560">
                  <c:v>4.4916029999999996</c:v>
                </c:pt>
                <c:pt idx="5561">
                  <c:v>4.5211160000000001</c:v>
                </c:pt>
                <c:pt idx="5562">
                  <c:v>4.5492160000000004</c:v>
                </c:pt>
                <c:pt idx="5563">
                  <c:v>4.5756449999999997</c:v>
                </c:pt>
                <c:pt idx="5564">
                  <c:v>4.600155</c:v>
                </c:pt>
                <c:pt idx="5565">
                  <c:v>4.622503</c:v>
                </c:pt>
                <c:pt idx="5566">
                  <c:v>4.6424599999999998</c:v>
                </c:pt>
                <c:pt idx="5567">
                  <c:v>4.6598119999999996</c:v>
                </c:pt>
                <c:pt idx="5568">
                  <c:v>4.6743639999999997</c:v>
                </c:pt>
                <c:pt idx="5569">
                  <c:v>4.6859440000000001</c:v>
                </c:pt>
                <c:pt idx="5570">
                  <c:v>4.6944030000000003</c:v>
                </c:pt>
                <c:pt idx="5571">
                  <c:v>4.6996200000000004</c:v>
                </c:pt>
                <c:pt idx="5572">
                  <c:v>4.701505</c:v>
                </c:pt>
                <c:pt idx="5573">
                  <c:v>4.6999979999999999</c:v>
                </c:pt>
                <c:pt idx="5574">
                  <c:v>4.6950690000000002</c:v>
                </c:pt>
                <c:pt idx="5575">
                  <c:v>4.6867210000000004</c:v>
                </c:pt>
                <c:pt idx="5576">
                  <c:v>4.6749869999999998</c:v>
                </c:pt>
                <c:pt idx="5577">
                  <c:v>4.6599320000000004</c:v>
                </c:pt>
                <c:pt idx="5578">
                  <c:v>4.6416440000000003</c:v>
                </c:pt>
                <c:pt idx="5579">
                  <c:v>4.6202389999999998</c:v>
                </c:pt>
                <c:pt idx="5580">
                  <c:v>4.5958560000000004</c:v>
                </c:pt>
                <c:pt idx="5581">
                  <c:v>4.5686549999999997</c:v>
                </c:pt>
                <c:pt idx="5582">
                  <c:v>4.5388149999999996</c:v>
                </c:pt>
                <c:pt idx="5583">
                  <c:v>4.5065359999999997</c:v>
                </c:pt>
                <c:pt idx="5584">
                  <c:v>4.4720319999999996</c:v>
                </c:pt>
                <c:pt idx="5585">
                  <c:v>4.4355409999999997</c:v>
                </c:pt>
                <c:pt idx="5586">
                  <c:v>4.3973199999999997</c:v>
                </c:pt>
                <c:pt idx="5587">
                  <c:v>4.357653</c:v>
                </c:pt>
                <c:pt idx="5588">
                  <c:v>4.3168530000000001</c:v>
                </c:pt>
                <c:pt idx="5589">
                  <c:v>4.2752689999999998</c:v>
                </c:pt>
                <c:pt idx="5590">
                  <c:v>4.2332919999999996</c:v>
                </c:pt>
                <c:pt idx="5591">
                  <c:v>4.1913669999999996</c:v>
                </c:pt>
                <c:pt idx="5592">
                  <c:v>4.1499980000000001</c:v>
                </c:pt>
                <c:pt idx="5593">
                  <c:v>4.1097599999999996</c:v>
                </c:pt>
                <c:pt idx="5594">
                  <c:v>4.0713080000000001</c:v>
                </c:pt>
                <c:pt idx="5595">
                  <c:v>4.0353789999999998</c:v>
                </c:pt>
                <c:pt idx="5596">
                  <c:v>4.0028050000000004</c:v>
                </c:pt>
                <c:pt idx="5597">
                  <c:v>3.9745080000000002</c:v>
                </c:pt>
                <c:pt idx="5598">
                  <c:v>3.9515030000000002</c:v>
                </c:pt>
                <c:pt idx="5599">
                  <c:v>3.9348900000000002</c:v>
                </c:pt>
                <c:pt idx="5600">
                  <c:v>3.9258510000000002</c:v>
                </c:pt>
                <c:pt idx="5601">
                  <c:v>3.9256310000000001</c:v>
                </c:pt>
                <c:pt idx="5602">
                  <c:v>3.9355259999999999</c:v>
                </c:pt>
                <c:pt idx="5603">
                  <c:v>3.9568650000000001</c:v>
                </c:pt>
                <c:pt idx="5604">
                  <c:v>3.9909880000000002</c:v>
                </c:pt>
                <c:pt idx="5605">
                  <c:v>4.0392239999999999</c:v>
                </c:pt>
                <c:pt idx="5606">
                  <c:v>4.1028700000000002</c:v>
                </c:pt>
                <c:pt idx="5607">
                  <c:v>4.1831659999999999</c:v>
                </c:pt>
                <c:pt idx="5608">
                  <c:v>4.2812749999999999</c:v>
                </c:pt>
                <c:pt idx="5609">
                  <c:v>4.398263</c:v>
                </c:pt>
                <c:pt idx="5610">
                  <c:v>4.5350799999999998</c:v>
                </c:pt>
                <c:pt idx="5611">
                  <c:v>4.6925460000000001</c:v>
                </c:pt>
                <c:pt idx="5612">
                  <c:v>4.8713379999999997</c:v>
                </c:pt>
                <c:pt idx="5613">
                  <c:v>5.0719820000000002</c:v>
                </c:pt>
                <c:pt idx="5614">
                  <c:v>5.294848</c:v>
                </c:pt>
                <c:pt idx="5615">
                  <c:v>5.5401439999999997</c:v>
                </c:pt>
                <c:pt idx="5616">
                  <c:v>5.8079169999999998</c:v>
                </c:pt>
                <c:pt idx="5617">
                  <c:v>6.0980509999999999</c:v>
                </c:pt>
                <c:pt idx="5618">
                  <c:v>6.4102699999999997</c:v>
                </c:pt>
                <c:pt idx="5619">
                  <c:v>6.7441389999999997</c:v>
                </c:pt>
                <c:pt idx="5620">
                  <c:v>7.0990650000000004</c:v>
                </c:pt>
                <c:pt idx="5621">
                  <c:v>7.4742990000000002</c:v>
                </c:pt>
                <c:pt idx="5622">
                  <c:v>7.8689359999999997</c:v>
                </c:pt>
                <c:pt idx="5623">
                  <c:v>8.2819129999999994</c:v>
                </c:pt>
                <c:pt idx="5624">
                  <c:v>8.7120149999999992</c:v>
                </c:pt>
                <c:pt idx="5625">
                  <c:v>9.1578689999999998</c:v>
                </c:pt>
                <c:pt idx="5626">
                  <c:v>9.6179509999999997</c:v>
                </c:pt>
                <c:pt idx="5627">
                  <c:v>10.090590000000001</c:v>
                </c:pt>
                <c:pt idx="5628">
                  <c:v>10.57396</c:v>
                </c:pt>
                <c:pt idx="5629">
                  <c:v>11.066129999999999</c:v>
                </c:pt>
                <c:pt idx="5630">
                  <c:v>11.565020000000001</c:v>
                </c:pt>
                <c:pt idx="5631">
                  <c:v>12.06845</c:v>
                </c:pt>
                <c:pt idx="5632">
                  <c:v>12.57418</c:v>
                </c:pt>
                <c:pt idx="5633">
                  <c:v>13.079879999999999</c:v>
                </c:pt>
                <c:pt idx="5634">
                  <c:v>13.5832</c:v>
                </c:pt>
                <c:pt idx="5635">
                  <c:v>14.08175</c:v>
                </c:pt>
                <c:pt idx="5636">
                  <c:v>14.5732</c:v>
                </c:pt>
                <c:pt idx="5637">
                  <c:v>15.05522</c:v>
                </c:pt>
                <c:pt idx="5638">
                  <c:v>15.52556</c:v>
                </c:pt>
                <c:pt idx="5639">
                  <c:v>15.982089999999999</c:v>
                </c:pt>
                <c:pt idx="5640">
                  <c:v>16.422750000000001</c:v>
                </c:pt>
                <c:pt idx="5641">
                  <c:v>16.845649999999999</c:v>
                </c:pt>
                <c:pt idx="5642">
                  <c:v>17.24907</c:v>
                </c:pt>
                <c:pt idx="5643">
                  <c:v>17.631419999999999</c:v>
                </c:pt>
                <c:pt idx="5644">
                  <c:v>17.991330000000001</c:v>
                </c:pt>
                <c:pt idx="5645">
                  <c:v>18.32761</c:v>
                </c:pt>
                <c:pt idx="5646">
                  <c:v>18.63927</c:v>
                </c:pt>
                <c:pt idx="5647">
                  <c:v>18.925540000000002</c:v>
                </c:pt>
                <c:pt idx="5648">
                  <c:v>19.185839999999999</c:v>
                </c:pt>
                <c:pt idx="5649">
                  <c:v>19.419789999999999</c:v>
                </c:pt>
                <c:pt idx="5650">
                  <c:v>19.627220000000001</c:v>
                </c:pt>
                <c:pt idx="5651">
                  <c:v>19.808160000000001</c:v>
                </c:pt>
                <c:pt idx="5652">
                  <c:v>19.962810000000001</c:v>
                </c:pt>
                <c:pt idx="5653">
                  <c:v>20.091539999999998</c:v>
                </c:pt>
                <c:pt idx="5654">
                  <c:v>20.19491</c:v>
                </c:pt>
                <c:pt idx="5655">
                  <c:v>20.273599999999998</c:v>
                </c:pt>
                <c:pt idx="5656">
                  <c:v>20.328440000000001</c:v>
                </c:pt>
                <c:pt idx="5657">
                  <c:v>20.360340000000001</c:v>
                </c:pt>
                <c:pt idx="5658">
                  <c:v>20.370360000000002</c:v>
                </c:pt>
                <c:pt idx="5659">
                  <c:v>20.359590000000001</c:v>
                </c:pt>
                <c:pt idx="5660">
                  <c:v>20.329229999999999</c:v>
                </c:pt>
                <c:pt idx="5661">
                  <c:v>20.28049</c:v>
                </c:pt>
                <c:pt idx="5662">
                  <c:v>20.214639999999999</c:v>
                </c:pt>
                <c:pt idx="5663">
                  <c:v>20.132960000000001</c:v>
                </c:pt>
                <c:pt idx="5664">
                  <c:v>20.036740000000002</c:v>
                </c:pt>
                <c:pt idx="5665">
                  <c:v>19.92728</c:v>
                </c:pt>
                <c:pt idx="5666">
                  <c:v>19.805859999999999</c:v>
                </c:pt>
                <c:pt idx="5667">
                  <c:v>19.673749999999998</c:v>
                </c:pt>
                <c:pt idx="5668">
                  <c:v>19.5322</c:v>
                </c:pt>
                <c:pt idx="5669">
                  <c:v>19.382449999999999</c:v>
                </c:pt>
                <c:pt idx="5670">
                  <c:v>19.225670000000001</c:v>
                </c:pt>
                <c:pt idx="5671">
                  <c:v>19.063040000000001</c:v>
                </c:pt>
                <c:pt idx="5672">
                  <c:v>18.895669999999999</c:v>
                </c:pt>
                <c:pt idx="5673">
                  <c:v>18.72466</c:v>
                </c:pt>
                <c:pt idx="5674">
                  <c:v>18.55104</c:v>
                </c:pt>
                <c:pt idx="5675">
                  <c:v>18.375810000000001</c:v>
                </c:pt>
                <c:pt idx="5676">
                  <c:v>18.199909999999999</c:v>
                </c:pt>
                <c:pt idx="5677">
                  <c:v>18.024229999999999</c:v>
                </c:pt>
                <c:pt idx="5678">
                  <c:v>17.84958</c:v>
                </c:pt>
                <c:pt idx="5679">
                  <c:v>17.676729999999999</c:v>
                </c:pt>
                <c:pt idx="5680">
                  <c:v>17.506360000000001</c:v>
                </c:pt>
                <c:pt idx="5681">
                  <c:v>17.339079999999999</c:v>
                </c:pt>
                <c:pt idx="5682">
                  <c:v>17.175439999999998</c:v>
                </c:pt>
                <c:pt idx="5683">
                  <c:v>17.015899999999998</c:v>
                </c:pt>
                <c:pt idx="5684">
                  <c:v>16.86084</c:v>
                </c:pt>
                <c:pt idx="5685">
                  <c:v>16.710570000000001</c:v>
                </c:pt>
                <c:pt idx="5686">
                  <c:v>16.565339999999999</c:v>
                </c:pt>
                <c:pt idx="5687">
                  <c:v>16.425319999999999</c:v>
                </c:pt>
                <c:pt idx="5688">
                  <c:v>16.29064</c:v>
                </c:pt>
                <c:pt idx="5689">
                  <c:v>16.161370000000002</c:v>
                </c:pt>
                <c:pt idx="5690">
                  <c:v>16.037520000000001</c:v>
                </c:pt>
                <c:pt idx="5691">
                  <c:v>15.91907</c:v>
                </c:pt>
                <c:pt idx="5692">
                  <c:v>15.80598</c:v>
                </c:pt>
                <c:pt idx="5693">
                  <c:v>15.698169999999999</c:v>
                </c:pt>
                <c:pt idx="5694">
                  <c:v>15.59553</c:v>
                </c:pt>
                <c:pt idx="5695">
                  <c:v>15.497960000000001</c:v>
                </c:pt>
                <c:pt idx="5696">
                  <c:v>15.4053</c:v>
                </c:pt>
                <c:pt idx="5697">
                  <c:v>15.31743</c:v>
                </c:pt>
                <c:pt idx="5698">
                  <c:v>15.23418</c:v>
                </c:pt>
                <c:pt idx="5699">
                  <c:v>15.15541</c:v>
                </c:pt>
                <c:pt idx="5700">
                  <c:v>15.08094</c:v>
                </c:pt>
                <c:pt idx="5701">
                  <c:v>15.010630000000001</c:v>
                </c:pt>
                <c:pt idx="5702">
                  <c:v>14.94431</c:v>
                </c:pt>
                <c:pt idx="5703">
                  <c:v>14.88181</c:v>
                </c:pt>
                <c:pt idx="5704">
                  <c:v>14.822990000000001</c:v>
                </c:pt>
                <c:pt idx="5705">
                  <c:v>14.76769</c:v>
                </c:pt>
                <c:pt idx="5706">
                  <c:v>14.71576</c:v>
                </c:pt>
                <c:pt idx="5707">
                  <c:v>14.66705</c:v>
                </c:pt>
                <c:pt idx="5708">
                  <c:v>14.62143</c:v>
                </c:pt>
                <c:pt idx="5709">
                  <c:v>14.57877</c:v>
                </c:pt>
                <c:pt idx="5710">
                  <c:v>14.538930000000001</c:v>
                </c:pt>
                <c:pt idx="5711">
                  <c:v>14.50179</c:v>
                </c:pt>
                <c:pt idx="5712">
                  <c:v>14.46724</c:v>
                </c:pt>
                <c:pt idx="5713">
                  <c:v>14.43516</c:v>
                </c:pt>
                <c:pt idx="5714">
                  <c:v>14.40545</c:v>
                </c:pt>
                <c:pt idx="5715">
                  <c:v>14.378</c:v>
                </c:pt>
                <c:pt idx="5716">
                  <c:v>14.35272</c:v>
                </c:pt>
                <c:pt idx="5717">
                  <c:v>14.32952</c:v>
                </c:pt>
                <c:pt idx="5718">
                  <c:v>14.308310000000001</c:v>
                </c:pt>
                <c:pt idx="5719">
                  <c:v>14.289009999999999</c:v>
                </c:pt>
                <c:pt idx="5720">
                  <c:v>14.27154</c:v>
                </c:pt>
                <c:pt idx="5721">
                  <c:v>14.25582</c:v>
                </c:pt>
                <c:pt idx="5722">
                  <c:v>14.24178</c:v>
                </c:pt>
                <c:pt idx="5723">
                  <c:v>14.229369999999999</c:v>
                </c:pt>
                <c:pt idx="5724">
                  <c:v>14.218500000000001</c:v>
                </c:pt>
                <c:pt idx="5725">
                  <c:v>14.20913</c:v>
                </c:pt>
                <c:pt idx="5726">
                  <c:v>14.2012</c:v>
                </c:pt>
                <c:pt idx="5727">
                  <c:v>14.19464</c:v>
                </c:pt>
                <c:pt idx="5728">
                  <c:v>14.189410000000001</c:v>
                </c:pt>
                <c:pt idx="5729">
                  <c:v>14.185449999999999</c:v>
                </c:pt>
                <c:pt idx="5730">
                  <c:v>14.18272</c:v>
                </c:pt>
                <c:pt idx="5731">
                  <c:v>14.18117</c:v>
                </c:pt>
                <c:pt idx="5732">
                  <c:v>14.180759999999999</c:v>
                </c:pt>
                <c:pt idx="5733">
                  <c:v>14.18145</c:v>
                </c:pt>
                <c:pt idx="5734">
                  <c:v>14.18319</c:v>
                </c:pt>
                <c:pt idx="5735">
                  <c:v>14.18595</c:v>
                </c:pt>
                <c:pt idx="5736">
                  <c:v>14.189690000000001</c:v>
                </c:pt>
                <c:pt idx="5737">
                  <c:v>14.194380000000001</c:v>
                </c:pt>
                <c:pt idx="5738">
                  <c:v>14.19999</c:v>
                </c:pt>
                <c:pt idx="5739">
                  <c:v>14.206469999999999</c:v>
                </c:pt>
                <c:pt idx="5740">
                  <c:v>14.21381</c:v>
                </c:pt>
                <c:pt idx="5741">
                  <c:v>14.221970000000001</c:v>
                </c:pt>
                <c:pt idx="5742">
                  <c:v>14.230919999999999</c:v>
                </c:pt>
                <c:pt idx="5743">
                  <c:v>14.240629999999999</c:v>
                </c:pt>
                <c:pt idx="5744">
                  <c:v>14.25108</c:v>
                </c:pt>
                <c:pt idx="5745">
                  <c:v>14.26224</c:v>
                </c:pt>
                <c:pt idx="5746">
                  <c:v>14.27408</c:v>
                </c:pt>
                <c:pt idx="5747">
                  <c:v>14.28659</c:v>
                </c:pt>
                <c:pt idx="5748">
                  <c:v>14.29975</c:v>
                </c:pt>
                <c:pt idx="5749">
                  <c:v>14.31352</c:v>
                </c:pt>
                <c:pt idx="5750">
                  <c:v>14.32789</c:v>
                </c:pt>
                <c:pt idx="5751">
                  <c:v>14.34285</c:v>
                </c:pt>
                <c:pt idx="5752">
                  <c:v>14.358359999999999</c:v>
                </c:pt>
                <c:pt idx="5753">
                  <c:v>14.374409999999999</c:v>
                </c:pt>
                <c:pt idx="5754">
                  <c:v>14.390980000000001</c:v>
                </c:pt>
                <c:pt idx="5755">
                  <c:v>14.408060000000001</c:v>
                </c:pt>
                <c:pt idx="5756">
                  <c:v>14.42562</c:v>
                </c:pt>
                <c:pt idx="5757">
                  <c:v>14.443659999999999</c:v>
                </c:pt>
                <c:pt idx="5758">
                  <c:v>14.462149999999999</c:v>
                </c:pt>
                <c:pt idx="5759">
                  <c:v>14.48108</c:v>
                </c:pt>
                <c:pt idx="5760">
                  <c:v>14.500439999999999</c:v>
                </c:pt>
                <c:pt idx="5761">
                  <c:v>14.520210000000001</c:v>
                </c:pt>
                <c:pt idx="5762">
                  <c:v>14.540380000000001</c:v>
                </c:pt>
                <c:pt idx="5763">
                  <c:v>14.560930000000001</c:v>
                </c:pt>
                <c:pt idx="5764">
                  <c:v>14.581860000000001</c:v>
                </c:pt>
                <c:pt idx="5765">
                  <c:v>14.603149999999999</c:v>
                </c:pt>
                <c:pt idx="5766">
                  <c:v>14.624790000000001</c:v>
                </c:pt>
                <c:pt idx="5767">
                  <c:v>14.64677</c:v>
                </c:pt>
                <c:pt idx="5768">
                  <c:v>14.669079999999999</c:v>
                </c:pt>
                <c:pt idx="5769">
                  <c:v>14.691700000000001</c:v>
                </c:pt>
                <c:pt idx="5770">
                  <c:v>14.71463</c:v>
                </c:pt>
                <c:pt idx="5771">
                  <c:v>14.73786</c:v>
                </c:pt>
                <c:pt idx="5772">
                  <c:v>14.761369999999999</c:v>
                </c:pt>
                <c:pt idx="5773">
                  <c:v>14.785159999999999</c:v>
                </c:pt>
                <c:pt idx="5774">
                  <c:v>14.80922</c:v>
                </c:pt>
                <c:pt idx="5775">
                  <c:v>14.833539999999999</c:v>
                </c:pt>
                <c:pt idx="5776">
                  <c:v>14.85811</c:v>
                </c:pt>
                <c:pt idx="5777">
                  <c:v>14.88293</c:v>
                </c:pt>
                <c:pt idx="5778">
                  <c:v>14.90798</c:v>
                </c:pt>
                <c:pt idx="5779">
                  <c:v>14.93327</c:v>
                </c:pt>
                <c:pt idx="5780">
                  <c:v>14.958780000000001</c:v>
                </c:pt>
                <c:pt idx="5781">
                  <c:v>14.984500000000001</c:v>
                </c:pt>
                <c:pt idx="5782">
                  <c:v>15.010429999999999</c:v>
                </c:pt>
                <c:pt idx="5783">
                  <c:v>15.036569999999999</c:v>
                </c:pt>
                <c:pt idx="5784">
                  <c:v>15.062900000000001</c:v>
                </c:pt>
                <c:pt idx="5785">
                  <c:v>15.089410000000001</c:v>
                </c:pt>
                <c:pt idx="5786">
                  <c:v>15.11612</c:v>
                </c:pt>
                <c:pt idx="5787">
                  <c:v>15.143000000000001</c:v>
                </c:pt>
                <c:pt idx="5788">
                  <c:v>15.17005</c:v>
                </c:pt>
                <c:pt idx="5789">
                  <c:v>15.197279999999999</c:v>
                </c:pt>
                <c:pt idx="5790">
                  <c:v>15.22466</c:v>
                </c:pt>
                <c:pt idx="5791">
                  <c:v>15.2522</c:v>
                </c:pt>
                <c:pt idx="5792">
                  <c:v>15.2799</c:v>
                </c:pt>
                <c:pt idx="5793">
                  <c:v>15.30775</c:v>
                </c:pt>
                <c:pt idx="5794">
                  <c:v>15.335739999999999</c:v>
                </c:pt>
                <c:pt idx="5795">
                  <c:v>15.36387</c:v>
                </c:pt>
                <c:pt idx="5796">
                  <c:v>15.392139999999999</c:v>
                </c:pt>
                <c:pt idx="5797">
                  <c:v>15.420529999999999</c:v>
                </c:pt>
                <c:pt idx="5798">
                  <c:v>15.449059999999999</c:v>
                </c:pt>
                <c:pt idx="5799">
                  <c:v>15.47771</c:v>
                </c:pt>
                <c:pt idx="5800">
                  <c:v>15.50647</c:v>
                </c:pt>
                <c:pt idx="5801">
                  <c:v>15.535360000000001</c:v>
                </c:pt>
                <c:pt idx="5802">
                  <c:v>15.564349999999999</c:v>
                </c:pt>
                <c:pt idx="5803">
                  <c:v>15.59346</c:v>
                </c:pt>
                <c:pt idx="5804">
                  <c:v>15.622669999999999</c:v>
                </c:pt>
                <c:pt idx="5805">
                  <c:v>15.65199</c:v>
                </c:pt>
                <c:pt idx="5806">
                  <c:v>15.68141</c:v>
                </c:pt>
                <c:pt idx="5807">
                  <c:v>15.71092</c:v>
                </c:pt>
                <c:pt idx="5808">
                  <c:v>15.740539999999999</c:v>
                </c:pt>
                <c:pt idx="5809">
                  <c:v>15.770239999999999</c:v>
                </c:pt>
                <c:pt idx="5810">
                  <c:v>15.80003</c:v>
                </c:pt>
                <c:pt idx="5811">
                  <c:v>15.82991</c:v>
                </c:pt>
                <c:pt idx="5812">
                  <c:v>15.859870000000001</c:v>
                </c:pt>
                <c:pt idx="5813">
                  <c:v>15.88992</c:v>
                </c:pt>
                <c:pt idx="5814">
                  <c:v>15.92004</c:v>
                </c:pt>
                <c:pt idx="5815">
                  <c:v>15.950240000000001</c:v>
                </c:pt>
                <c:pt idx="5816">
                  <c:v>15.980510000000001</c:v>
                </c:pt>
                <c:pt idx="5817">
                  <c:v>16.010860000000001</c:v>
                </c:pt>
                <c:pt idx="5818">
                  <c:v>16.04128</c:v>
                </c:pt>
                <c:pt idx="5819">
                  <c:v>16.071770000000001</c:v>
                </c:pt>
                <c:pt idx="5820">
                  <c:v>16.102329999999998</c:v>
                </c:pt>
                <c:pt idx="5821">
                  <c:v>16.132950000000001</c:v>
                </c:pt>
                <c:pt idx="5822">
                  <c:v>16.163630000000001</c:v>
                </c:pt>
                <c:pt idx="5823">
                  <c:v>16.194379999999999</c:v>
                </c:pt>
                <c:pt idx="5824">
                  <c:v>16.225180000000002</c:v>
                </c:pt>
                <c:pt idx="5825">
                  <c:v>16.256039999999999</c:v>
                </c:pt>
                <c:pt idx="5826">
                  <c:v>16.286960000000001</c:v>
                </c:pt>
                <c:pt idx="5827">
                  <c:v>16.31793</c:v>
                </c:pt>
                <c:pt idx="5828">
                  <c:v>16.348949999999999</c:v>
                </c:pt>
                <c:pt idx="5829">
                  <c:v>16.380030000000001</c:v>
                </c:pt>
                <c:pt idx="5830">
                  <c:v>16.411149999999999</c:v>
                </c:pt>
                <c:pt idx="5831">
                  <c:v>16.442319999999999</c:v>
                </c:pt>
                <c:pt idx="5832">
                  <c:v>16.473549999999999</c:v>
                </c:pt>
                <c:pt idx="5833">
                  <c:v>16.504809999999999</c:v>
                </c:pt>
                <c:pt idx="5834">
                  <c:v>16.53612</c:v>
                </c:pt>
                <c:pt idx="5835">
                  <c:v>16.56748</c:v>
                </c:pt>
                <c:pt idx="5836">
                  <c:v>16.598880000000001</c:v>
                </c:pt>
                <c:pt idx="5837">
                  <c:v>16.630310000000001</c:v>
                </c:pt>
                <c:pt idx="5838">
                  <c:v>16.66179</c:v>
                </c:pt>
                <c:pt idx="5839">
                  <c:v>16.693300000000001</c:v>
                </c:pt>
                <c:pt idx="5840">
                  <c:v>16.72486</c:v>
                </c:pt>
                <c:pt idx="5841">
                  <c:v>16.756440000000001</c:v>
                </c:pt>
                <c:pt idx="5842">
                  <c:v>16.788070000000001</c:v>
                </c:pt>
                <c:pt idx="5843">
                  <c:v>16.81972</c:v>
                </c:pt>
                <c:pt idx="5844">
                  <c:v>16.851410000000001</c:v>
                </c:pt>
                <c:pt idx="5845">
                  <c:v>16.883140000000001</c:v>
                </c:pt>
                <c:pt idx="5846">
                  <c:v>16.91489</c:v>
                </c:pt>
                <c:pt idx="5847">
                  <c:v>16.946680000000001</c:v>
                </c:pt>
                <c:pt idx="5848">
                  <c:v>16.978490000000001</c:v>
                </c:pt>
                <c:pt idx="5849">
                  <c:v>17.010339999999999</c:v>
                </c:pt>
                <c:pt idx="5850">
                  <c:v>17.042210000000001</c:v>
                </c:pt>
                <c:pt idx="5851">
                  <c:v>17.074110000000001</c:v>
                </c:pt>
                <c:pt idx="5852">
                  <c:v>17.106030000000001</c:v>
                </c:pt>
                <c:pt idx="5853">
                  <c:v>17.137989999999999</c:v>
                </c:pt>
                <c:pt idx="5854">
                  <c:v>17.16996</c:v>
                </c:pt>
                <c:pt idx="5855">
                  <c:v>17.20196</c:v>
                </c:pt>
                <c:pt idx="5856">
                  <c:v>17.233979999999999</c:v>
                </c:pt>
                <c:pt idx="5857">
                  <c:v>17.266030000000001</c:v>
                </c:pt>
                <c:pt idx="5858">
                  <c:v>17.298089999999998</c:v>
                </c:pt>
                <c:pt idx="5859">
                  <c:v>17.330179999999999</c:v>
                </c:pt>
                <c:pt idx="5860">
                  <c:v>17.362290000000002</c:v>
                </c:pt>
                <c:pt idx="5861">
                  <c:v>17.39442</c:v>
                </c:pt>
                <c:pt idx="5862">
                  <c:v>17.426570000000002</c:v>
                </c:pt>
                <c:pt idx="5863">
                  <c:v>17.458739999999999</c:v>
                </c:pt>
                <c:pt idx="5864">
                  <c:v>17.490929999999999</c:v>
                </c:pt>
                <c:pt idx="5865">
                  <c:v>17.523129999999998</c:v>
                </c:pt>
                <c:pt idx="5866">
                  <c:v>17.55536</c:v>
                </c:pt>
                <c:pt idx="5867">
                  <c:v>17.587589999999999</c:v>
                </c:pt>
                <c:pt idx="5868">
                  <c:v>17.61985</c:v>
                </c:pt>
                <c:pt idx="5869">
                  <c:v>17.65212</c:v>
                </c:pt>
                <c:pt idx="5870">
                  <c:v>17.6844</c:v>
                </c:pt>
                <c:pt idx="5871">
                  <c:v>17.716699999999999</c:v>
                </c:pt>
                <c:pt idx="5872">
                  <c:v>17.749020000000002</c:v>
                </c:pt>
                <c:pt idx="5873">
                  <c:v>17.78134</c:v>
                </c:pt>
                <c:pt idx="5874">
                  <c:v>17.813690000000001</c:v>
                </c:pt>
                <c:pt idx="5875">
                  <c:v>17.846039999999999</c:v>
                </c:pt>
                <c:pt idx="5876">
                  <c:v>17.878409999999999</c:v>
                </c:pt>
                <c:pt idx="5877">
                  <c:v>17.910789999999999</c:v>
                </c:pt>
                <c:pt idx="5878">
                  <c:v>17.943180000000002</c:v>
                </c:pt>
                <c:pt idx="5879">
                  <c:v>17.975580000000001</c:v>
                </c:pt>
                <c:pt idx="5880">
                  <c:v>18.007999999999999</c:v>
                </c:pt>
                <c:pt idx="5881">
                  <c:v>18.040420000000001</c:v>
                </c:pt>
                <c:pt idx="5882">
                  <c:v>18.072849999999999</c:v>
                </c:pt>
                <c:pt idx="5883">
                  <c:v>18.1053</c:v>
                </c:pt>
                <c:pt idx="5884">
                  <c:v>18.13775</c:v>
                </c:pt>
                <c:pt idx="5885">
                  <c:v>18.17022</c:v>
                </c:pt>
                <c:pt idx="5886">
                  <c:v>18.20269</c:v>
                </c:pt>
                <c:pt idx="5887">
                  <c:v>18.23517</c:v>
                </c:pt>
                <c:pt idx="5888">
                  <c:v>18.267659999999999</c:v>
                </c:pt>
                <c:pt idx="5889">
                  <c:v>18.300170000000001</c:v>
                </c:pt>
                <c:pt idx="5890">
                  <c:v>18.33268</c:v>
                </c:pt>
                <c:pt idx="5891">
                  <c:v>18.365189999999998</c:v>
                </c:pt>
                <c:pt idx="5892">
                  <c:v>18.39772</c:v>
                </c:pt>
                <c:pt idx="5893">
                  <c:v>18.430250000000001</c:v>
                </c:pt>
                <c:pt idx="5894">
                  <c:v>18.462779999999999</c:v>
                </c:pt>
                <c:pt idx="5895">
                  <c:v>18.495329999999999</c:v>
                </c:pt>
                <c:pt idx="5896">
                  <c:v>18.52787</c:v>
                </c:pt>
                <c:pt idx="5897">
                  <c:v>18.56043</c:v>
                </c:pt>
                <c:pt idx="5898">
                  <c:v>18.59299</c:v>
                </c:pt>
                <c:pt idx="5899">
                  <c:v>18.62556</c:v>
                </c:pt>
                <c:pt idx="5900">
                  <c:v>18.65813</c:v>
                </c:pt>
                <c:pt idx="5901">
                  <c:v>18.690709999999999</c:v>
                </c:pt>
                <c:pt idx="5902">
                  <c:v>18.723289999999999</c:v>
                </c:pt>
                <c:pt idx="5903">
                  <c:v>18.755880000000001</c:v>
                </c:pt>
                <c:pt idx="5904">
                  <c:v>18.78848</c:v>
                </c:pt>
                <c:pt idx="5905">
                  <c:v>18.821069999999999</c:v>
                </c:pt>
                <c:pt idx="5906">
                  <c:v>18.853670000000001</c:v>
                </c:pt>
                <c:pt idx="5907">
                  <c:v>18.886279999999999</c:v>
                </c:pt>
                <c:pt idx="5908">
                  <c:v>18.918890000000001</c:v>
                </c:pt>
                <c:pt idx="5909">
                  <c:v>18.951499999999999</c:v>
                </c:pt>
                <c:pt idx="5910">
                  <c:v>18.984110000000001</c:v>
                </c:pt>
                <c:pt idx="5911">
                  <c:v>19.016729999999999</c:v>
                </c:pt>
                <c:pt idx="5912">
                  <c:v>19.04935</c:v>
                </c:pt>
                <c:pt idx="5913">
                  <c:v>19.081980000000001</c:v>
                </c:pt>
                <c:pt idx="5914">
                  <c:v>19.114599999999999</c:v>
                </c:pt>
                <c:pt idx="5915">
                  <c:v>19.14724</c:v>
                </c:pt>
                <c:pt idx="5916">
                  <c:v>19.179870000000001</c:v>
                </c:pt>
                <c:pt idx="5917">
                  <c:v>19.212499999999999</c:v>
                </c:pt>
                <c:pt idx="5918">
                  <c:v>19.245139999999999</c:v>
                </c:pt>
                <c:pt idx="5919">
                  <c:v>19.27778</c:v>
                </c:pt>
                <c:pt idx="5920">
                  <c:v>19.310420000000001</c:v>
                </c:pt>
                <c:pt idx="5921">
                  <c:v>19.343060000000001</c:v>
                </c:pt>
                <c:pt idx="5922">
                  <c:v>19.375699999999998</c:v>
                </c:pt>
                <c:pt idx="5923">
                  <c:v>19.408349999999999</c:v>
                </c:pt>
                <c:pt idx="5924">
                  <c:v>19.440999999999999</c:v>
                </c:pt>
                <c:pt idx="5925">
                  <c:v>19.47364</c:v>
                </c:pt>
                <c:pt idx="5926">
                  <c:v>19.50629</c:v>
                </c:pt>
                <c:pt idx="5927">
                  <c:v>19.53895</c:v>
                </c:pt>
                <c:pt idx="5928">
                  <c:v>19.5716</c:v>
                </c:pt>
                <c:pt idx="5929">
                  <c:v>19.60425</c:v>
                </c:pt>
                <c:pt idx="5930">
                  <c:v>19.636900000000001</c:v>
                </c:pt>
                <c:pt idx="5931">
                  <c:v>19.669560000000001</c:v>
                </c:pt>
                <c:pt idx="5932">
                  <c:v>19.702210000000001</c:v>
                </c:pt>
                <c:pt idx="5933">
                  <c:v>19.734870000000001</c:v>
                </c:pt>
                <c:pt idx="5934">
                  <c:v>19.767520000000001</c:v>
                </c:pt>
                <c:pt idx="5935">
                  <c:v>19.800170000000001</c:v>
                </c:pt>
                <c:pt idx="5936">
                  <c:v>19.832830000000001</c:v>
                </c:pt>
                <c:pt idx="5937">
                  <c:v>19.865480000000002</c:v>
                </c:pt>
                <c:pt idx="5938">
                  <c:v>19.898140000000001</c:v>
                </c:pt>
                <c:pt idx="5939">
                  <c:v>19.930789999999998</c:v>
                </c:pt>
                <c:pt idx="5940">
                  <c:v>19.963450000000002</c:v>
                </c:pt>
                <c:pt idx="5941">
                  <c:v>19.996110000000002</c:v>
                </c:pt>
                <c:pt idx="5942">
                  <c:v>20.028759999999998</c:v>
                </c:pt>
                <c:pt idx="5943">
                  <c:v>20.061409999999999</c:v>
                </c:pt>
                <c:pt idx="5944">
                  <c:v>20.094069999999999</c:v>
                </c:pt>
                <c:pt idx="5945">
                  <c:v>20.126719999999999</c:v>
                </c:pt>
                <c:pt idx="5946">
                  <c:v>20.159369999999999</c:v>
                </c:pt>
                <c:pt idx="5947">
                  <c:v>20.192019999999999</c:v>
                </c:pt>
                <c:pt idx="5948">
                  <c:v>20.22467</c:v>
                </c:pt>
                <c:pt idx="5949">
                  <c:v>20.25732</c:v>
                </c:pt>
                <c:pt idx="5950">
                  <c:v>20.28997</c:v>
                </c:pt>
                <c:pt idx="5951">
                  <c:v>20.322620000000001</c:v>
                </c:pt>
                <c:pt idx="5952">
                  <c:v>20.355260000000001</c:v>
                </c:pt>
                <c:pt idx="5953">
                  <c:v>20.387910000000002</c:v>
                </c:pt>
                <c:pt idx="5954">
                  <c:v>20.420549999999999</c:v>
                </c:pt>
                <c:pt idx="5955">
                  <c:v>20.453189999999999</c:v>
                </c:pt>
                <c:pt idx="5956">
                  <c:v>20.48584</c:v>
                </c:pt>
                <c:pt idx="5957">
                  <c:v>20.51848</c:v>
                </c:pt>
                <c:pt idx="5958">
                  <c:v>20.551120000000001</c:v>
                </c:pt>
                <c:pt idx="5959">
                  <c:v>20.583749999999998</c:v>
                </c:pt>
                <c:pt idx="5960">
                  <c:v>20.616389999999999</c:v>
                </c:pt>
                <c:pt idx="5961">
                  <c:v>20.64903</c:v>
                </c:pt>
                <c:pt idx="5962">
                  <c:v>20.681660000000001</c:v>
                </c:pt>
                <c:pt idx="5963">
                  <c:v>20.714289999999998</c:v>
                </c:pt>
                <c:pt idx="5964">
                  <c:v>20.746919999999999</c:v>
                </c:pt>
                <c:pt idx="5965">
                  <c:v>20.77955</c:v>
                </c:pt>
                <c:pt idx="5966">
                  <c:v>20.812169999999998</c:v>
                </c:pt>
                <c:pt idx="5967">
                  <c:v>20.844799999999999</c:v>
                </c:pt>
                <c:pt idx="5968">
                  <c:v>20.877420000000001</c:v>
                </c:pt>
                <c:pt idx="5969">
                  <c:v>20.910039999999999</c:v>
                </c:pt>
                <c:pt idx="5970">
                  <c:v>20.94266</c:v>
                </c:pt>
                <c:pt idx="5971">
                  <c:v>20.975280000000001</c:v>
                </c:pt>
                <c:pt idx="5972">
                  <c:v>21.007899999999999</c:v>
                </c:pt>
                <c:pt idx="5973">
                  <c:v>21.040510000000001</c:v>
                </c:pt>
                <c:pt idx="5974">
                  <c:v>21.073119999999999</c:v>
                </c:pt>
                <c:pt idx="5975">
                  <c:v>21.105730000000001</c:v>
                </c:pt>
                <c:pt idx="5976">
                  <c:v>21.13833</c:v>
                </c:pt>
                <c:pt idx="5977">
                  <c:v>21.170929999999998</c:v>
                </c:pt>
                <c:pt idx="5978">
                  <c:v>21.203530000000001</c:v>
                </c:pt>
                <c:pt idx="5979">
                  <c:v>21.236129999999999</c:v>
                </c:pt>
                <c:pt idx="5980">
                  <c:v>21.268730000000001</c:v>
                </c:pt>
                <c:pt idx="5981">
                  <c:v>21.30132</c:v>
                </c:pt>
                <c:pt idx="5982">
                  <c:v>21.333909999999999</c:v>
                </c:pt>
                <c:pt idx="5983">
                  <c:v>21.366499999999998</c:v>
                </c:pt>
                <c:pt idx="5984">
                  <c:v>21.399090000000001</c:v>
                </c:pt>
                <c:pt idx="5985">
                  <c:v>21.43167</c:v>
                </c:pt>
                <c:pt idx="5986">
                  <c:v>21.46425</c:v>
                </c:pt>
                <c:pt idx="5987">
                  <c:v>21.496829999999999</c:v>
                </c:pt>
                <c:pt idx="5988">
                  <c:v>21.529409999999999</c:v>
                </c:pt>
                <c:pt idx="5989">
                  <c:v>21.561979999999998</c:v>
                </c:pt>
                <c:pt idx="5990">
                  <c:v>21.594550000000002</c:v>
                </c:pt>
                <c:pt idx="5991">
                  <c:v>21.627120000000001</c:v>
                </c:pt>
                <c:pt idx="5992">
                  <c:v>21.659690000000001</c:v>
                </c:pt>
                <c:pt idx="5993">
                  <c:v>21.692250000000001</c:v>
                </c:pt>
                <c:pt idx="5994">
                  <c:v>21.724810000000002</c:v>
                </c:pt>
                <c:pt idx="5995">
                  <c:v>21.757370000000002</c:v>
                </c:pt>
                <c:pt idx="5996">
                  <c:v>21.789929999999998</c:v>
                </c:pt>
                <c:pt idx="5997">
                  <c:v>21.822479999999999</c:v>
                </c:pt>
                <c:pt idx="5998">
                  <c:v>21.855029999999999</c:v>
                </c:pt>
                <c:pt idx="5999">
                  <c:v>21.88758</c:v>
                </c:pt>
                <c:pt idx="6000">
                  <c:v>21.920120000000001</c:v>
                </c:pt>
                <c:pt idx="6001">
                  <c:v>21.952660000000002</c:v>
                </c:pt>
                <c:pt idx="6002">
                  <c:v>21.985199999999999</c:v>
                </c:pt>
                <c:pt idx="6003">
                  <c:v>22.01773</c:v>
                </c:pt>
                <c:pt idx="6004">
                  <c:v>22.050260000000002</c:v>
                </c:pt>
                <c:pt idx="6005">
                  <c:v>22.082789999999999</c:v>
                </c:pt>
                <c:pt idx="6006">
                  <c:v>22.115310000000001</c:v>
                </c:pt>
                <c:pt idx="6007">
                  <c:v>22.147829999999999</c:v>
                </c:pt>
                <c:pt idx="6008">
                  <c:v>22.180350000000001</c:v>
                </c:pt>
                <c:pt idx="6009">
                  <c:v>22.212859999999999</c:v>
                </c:pt>
                <c:pt idx="6010">
                  <c:v>22.245370000000001</c:v>
                </c:pt>
                <c:pt idx="6011">
                  <c:v>22.27787</c:v>
                </c:pt>
                <c:pt idx="6012">
                  <c:v>22.310379999999999</c:v>
                </c:pt>
                <c:pt idx="6013">
                  <c:v>22.342870000000001</c:v>
                </c:pt>
                <c:pt idx="6014">
                  <c:v>22.37537</c:v>
                </c:pt>
                <c:pt idx="6015">
                  <c:v>22.407859999999999</c:v>
                </c:pt>
                <c:pt idx="6016">
                  <c:v>22.440349999999999</c:v>
                </c:pt>
                <c:pt idx="6017">
                  <c:v>22.472829999999998</c:v>
                </c:pt>
                <c:pt idx="6018">
                  <c:v>22.505310000000001</c:v>
                </c:pt>
                <c:pt idx="6019">
                  <c:v>22.537790000000001</c:v>
                </c:pt>
                <c:pt idx="6020">
                  <c:v>22.570260000000001</c:v>
                </c:pt>
                <c:pt idx="6021">
                  <c:v>22.602730000000001</c:v>
                </c:pt>
                <c:pt idx="6022">
                  <c:v>22.635200000000001</c:v>
                </c:pt>
                <c:pt idx="6023">
                  <c:v>22.667660000000001</c:v>
                </c:pt>
                <c:pt idx="6024">
                  <c:v>22.700119999999998</c:v>
                </c:pt>
                <c:pt idx="6025">
                  <c:v>22.732569999999999</c:v>
                </c:pt>
                <c:pt idx="6026">
                  <c:v>22.76502</c:v>
                </c:pt>
                <c:pt idx="6027">
                  <c:v>22.797470000000001</c:v>
                </c:pt>
                <c:pt idx="6028">
                  <c:v>22.829910000000002</c:v>
                </c:pt>
                <c:pt idx="6029">
                  <c:v>22.862349999999999</c:v>
                </c:pt>
                <c:pt idx="6030">
                  <c:v>22.894780000000001</c:v>
                </c:pt>
                <c:pt idx="6031">
                  <c:v>22.927219999999998</c:v>
                </c:pt>
                <c:pt idx="6032">
                  <c:v>22.95964</c:v>
                </c:pt>
                <c:pt idx="6033">
                  <c:v>22.992069999999998</c:v>
                </c:pt>
                <c:pt idx="6034">
                  <c:v>23.02449</c:v>
                </c:pt>
                <c:pt idx="6035">
                  <c:v>23.056899999999999</c:v>
                </c:pt>
                <c:pt idx="6036">
                  <c:v>23.089310000000001</c:v>
                </c:pt>
                <c:pt idx="6037">
                  <c:v>23.12172</c:v>
                </c:pt>
                <c:pt idx="6038">
                  <c:v>23.154129999999999</c:v>
                </c:pt>
                <c:pt idx="6039">
                  <c:v>23.186530000000001</c:v>
                </c:pt>
                <c:pt idx="6040">
                  <c:v>23.218920000000001</c:v>
                </c:pt>
                <c:pt idx="6041">
                  <c:v>23.25131</c:v>
                </c:pt>
                <c:pt idx="6042">
                  <c:v>23.2837</c:v>
                </c:pt>
                <c:pt idx="6043">
                  <c:v>23.316079999999999</c:v>
                </c:pt>
                <c:pt idx="6044">
                  <c:v>23.348459999999999</c:v>
                </c:pt>
                <c:pt idx="6045">
                  <c:v>23.38083</c:v>
                </c:pt>
                <c:pt idx="6046">
                  <c:v>23.4132</c:v>
                </c:pt>
                <c:pt idx="6047">
                  <c:v>23.44557</c:v>
                </c:pt>
                <c:pt idx="6048">
                  <c:v>23.477930000000001</c:v>
                </c:pt>
                <c:pt idx="6049">
                  <c:v>23.510280000000002</c:v>
                </c:pt>
                <c:pt idx="6050">
                  <c:v>23.542639999999999</c:v>
                </c:pt>
                <c:pt idx="6051">
                  <c:v>23.57499</c:v>
                </c:pt>
                <c:pt idx="6052">
                  <c:v>23.607330000000001</c:v>
                </c:pt>
                <c:pt idx="6053">
                  <c:v>23.639669999999999</c:v>
                </c:pt>
                <c:pt idx="6054">
                  <c:v>23.672000000000001</c:v>
                </c:pt>
                <c:pt idx="6055">
                  <c:v>23.704329999999999</c:v>
                </c:pt>
                <c:pt idx="6056">
                  <c:v>23.736650000000001</c:v>
                </c:pt>
                <c:pt idx="6057">
                  <c:v>23.768969999999999</c:v>
                </c:pt>
                <c:pt idx="6058">
                  <c:v>23.801279999999998</c:v>
                </c:pt>
                <c:pt idx="6059">
                  <c:v>23.833600000000001</c:v>
                </c:pt>
                <c:pt idx="6060">
                  <c:v>23.8659</c:v>
                </c:pt>
                <c:pt idx="6061">
                  <c:v>23.898209999999999</c:v>
                </c:pt>
                <c:pt idx="6062">
                  <c:v>23.930499999999999</c:v>
                </c:pt>
                <c:pt idx="6063">
                  <c:v>23.962800000000001</c:v>
                </c:pt>
                <c:pt idx="6064">
                  <c:v>23.995090000000001</c:v>
                </c:pt>
                <c:pt idx="6065">
                  <c:v>24.027370000000001</c:v>
                </c:pt>
                <c:pt idx="6066">
                  <c:v>24.059650000000001</c:v>
                </c:pt>
                <c:pt idx="6067">
                  <c:v>24.091930000000001</c:v>
                </c:pt>
                <c:pt idx="6068">
                  <c:v>24.124199999999998</c:v>
                </c:pt>
                <c:pt idx="6069">
                  <c:v>24.156469999999999</c:v>
                </c:pt>
                <c:pt idx="6070">
                  <c:v>24.18873</c:v>
                </c:pt>
                <c:pt idx="6071">
                  <c:v>24.22099</c:v>
                </c:pt>
                <c:pt idx="6072">
                  <c:v>24.253250000000001</c:v>
                </c:pt>
                <c:pt idx="6073">
                  <c:v>24.285499999999999</c:v>
                </c:pt>
                <c:pt idx="6074">
                  <c:v>24.317740000000001</c:v>
                </c:pt>
                <c:pt idx="6075">
                  <c:v>24.349989999999998</c:v>
                </c:pt>
                <c:pt idx="6076">
                  <c:v>24.38222</c:v>
                </c:pt>
                <c:pt idx="6077">
                  <c:v>24.414459999999998</c:v>
                </c:pt>
                <c:pt idx="6078">
                  <c:v>24.446680000000001</c:v>
                </c:pt>
                <c:pt idx="6079">
                  <c:v>24.478909999999999</c:v>
                </c:pt>
                <c:pt idx="6080">
                  <c:v>24.511130000000001</c:v>
                </c:pt>
                <c:pt idx="6081">
                  <c:v>24.543340000000001</c:v>
                </c:pt>
                <c:pt idx="6082">
                  <c:v>24.57555</c:v>
                </c:pt>
                <c:pt idx="6083">
                  <c:v>24.607749999999999</c:v>
                </c:pt>
                <c:pt idx="6084">
                  <c:v>24.639949999999999</c:v>
                </c:pt>
                <c:pt idx="6085">
                  <c:v>24.672149999999998</c:v>
                </c:pt>
                <c:pt idx="6086">
                  <c:v>24.704339999999998</c:v>
                </c:pt>
                <c:pt idx="6087">
                  <c:v>24.736519999999999</c:v>
                </c:pt>
                <c:pt idx="6088">
                  <c:v>24.768699999999999</c:v>
                </c:pt>
                <c:pt idx="6089">
                  <c:v>24.800879999999999</c:v>
                </c:pt>
                <c:pt idx="6090">
                  <c:v>24.83305</c:v>
                </c:pt>
                <c:pt idx="6091">
                  <c:v>24.865220000000001</c:v>
                </c:pt>
                <c:pt idx="6092">
                  <c:v>24.897379999999998</c:v>
                </c:pt>
                <c:pt idx="6093">
                  <c:v>24.92953</c:v>
                </c:pt>
                <c:pt idx="6094">
                  <c:v>24.961680000000001</c:v>
                </c:pt>
                <c:pt idx="6095">
                  <c:v>24.993829999999999</c:v>
                </c:pt>
                <c:pt idx="6096">
                  <c:v>25.025970000000001</c:v>
                </c:pt>
                <c:pt idx="6097">
                  <c:v>25.0581</c:v>
                </c:pt>
                <c:pt idx="6098">
                  <c:v>25.090240000000001</c:v>
                </c:pt>
                <c:pt idx="6099">
                  <c:v>25.12236</c:v>
                </c:pt>
                <c:pt idx="6100">
                  <c:v>25.154489999999999</c:v>
                </c:pt>
                <c:pt idx="6101">
                  <c:v>25.186599999999999</c:v>
                </c:pt>
                <c:pt idx="6102">
                  <c:v>25.218720000000001</c:v>
                </c:pt>
                <c:pt idx="6103">
                  <c:v>25.250820000000001</c:v>
                </c:pt>
                <c:pt idx="6104">
                  <c:v>25.28293</c:v>
                </c:pt>
                <c:pt idx="6105">
                  <c:v>25.31503</c:v>
                </c:pt>
                <c:pt idx="6106">
                  <c:v>25.34712</c:v>
                </c:pt>
                <c:pt idx="6107">
                  <c:v>25.37921</c:v>
                </c:pt>
                <c:pt idx="6108">
                  <c:v>25.411290000000001</c:v>
                </c:pt>
                <c:pt idx="6109">
                  <c:v>25.443370000000002</c:v>
                </c:pt>
                <c:pt idx="6110">
                  <c:v>25.475439999999999</c:v>
                </c:pt>
                <c:pt idx="6111">
                  <c:v>25.50751</c:v>
                </c:pt>
                <c:pt idx="6112">
                  <c:v>25.539570000000001</c:v>
                </c:pt>
                <c:pt idx="6113">
                  <c:v>25.571629999999999</c:v>
                </c:pt>
                <c:pt idx="6114">
                  <c:v>25.60369</c:v>
                </c:pt>
                <c:pt idx="6115">
                  <c:v>25.635739999999998</c:v>
                </c:pt>
                <c:pt idx="6116">
                  <c:v>25.66778</c:v>
                </c:pt>
                <c:pt idx="6117">
                  <c:v>25.699819999999999</c:v>
                </c:pt>
                <c:pt idx="6118">
                  <c:v>25.731850000000001</c:v>
                </c:pt>
                <c:pt idx="6119">
                  <c:v>25.76388</c:v>
                </c:pt>
                <c:pt idx="6120">
                  <c:v>25.795909999999999</c:v>
                </c:pt>
                <c:pt idx="6121">
                  <c:v>25.827929999999999</c:v>
                </c:pt>
                <c:pt idx="6122">
                  <c:v>25.859940000000002</c:v>
                </c:pt>
                <c:pt idx="6123">
                  <c:v>25.891950000000001</c:v>
                </c:pt>
                <c:pt idx="6124">
                  <c:v>25.923950000000001</c:v>
                </c:pt>
                <c:pt idx="6125">
                  <c:v>25.955950000000001</c:v>
                </c:pt>
                <c:pt idx="6126">
                  <c:v>25.987939999999998</c:v>
                </c:pt>
                <c:pt idx="6127">
                  <c:v>26.019929999999999</c:v>
                </c:pt>
                <c:pt idx="6128">
                  <c:v>26.051909999999999</c:v>
                </c:pt>
                <c:pt idx="6129">
                  <c:v>26.08389</c:v>
                </c:pt>
                <c:pt idx="6130">
                  <c:v>26.115860000000001</c:v>
                </c:pt>
                <c:pt idx="6131">
                  <c:v>26.147829999999999</c:v>
                </c:pt>
                <c:pt idx="6132">
                  <c:v>26.179790000000001</c:v>
                </c:pt>
                <c:pt idx="6133">
                  <c:v>26.211749999999999</c:v>
                </c:pt>
                <c:pt idx="6134">
                  <c:v>26.2437</c:v>
                </c:pt>
                <c:pt idx="6135">
                  <c:v>26.275649999999999</c:v>
                </c:pt>
                <c:pt idx="6136">
                  <c:v>26.307590000000001</c:v>
                </c:pt>
                <c:pt idx="6137">
                  <c:v>26.33952</c:v>
                </c:pt>
                <c:pt idx="6138">
                  <c:v>26.371449999999999</c:v>
                </c:pt>
                <c:pt idx="6139">
                  <c:v>26.403379999999999</c:v>
                </c:pt>
                <c:pt idx="6140">
                  <c:v>26.435300000000002</c:v>
                </c:pt>
                <c:pt idx="6141">
                  <c:v>26.467210000000001</c:v>
                </c:pt>
                <c:pt idx="6142">
                  <c:v>26.499120000000001</c:v>
                </c:pt>
                <c:pt idx="6143">
                  <c:v>26.531030000000001</c:v>
                </c:pt>
                <c:pt idx="6144">
                  <c:v>26.562930000000001</c:v>
                </c:pt>
                <c:pt idx="6145">
                  <c:v>26.594830000000002</c:v>
                </c:pt>
                <c:pt idx="6146">
                  <c:v>26.626719999999999</c:v>
                </c:pt>
                <c:pt idx="6147">
                  <c:v>26.6586</c:v>
                </c:pt>
                <c:pt idx="6148">
                  <c:v>26.690480000000001</c:v>
                </c:pt>
                <c:pt idx="6149">
                  <c:v>26.722349999999999</c:v>
                </c:pt>
                <c:pt idx="6150">
                  <c:v>26.75422</c:v>
                </c:pt>
                <c:pt idx="6151">
                  <c:v>26.786079999999998</c:v>
                </c:pt>
                <c:pt idx="6152">
                  <c:v>26.81794</c:v>
                </c:pt>
                <c:pt idx="6153">
                  <c:v>26.849799999999998</c:v>
                </c:pt>
                <c:pt idx="6154">
                  <c:v>26.881640000000001</c:v>
                </c:pt>
                <c:pt idx="6155">
                  <c:v>26.913489999999999</c:v>
                </c:pt>
                <c:pt idx="6156">
                  <c:v>26.945329999999998</c:v>
                </c:pt>
                <c:pt idx="6157">
                  <c:v>26.977160000000001</c:v>
                </c:pt>
                <c:pt idx="6158">
                  <c:v>27.008990000000001</c:v>
                </c:pt>
                <c:pt idx="6159">
                  <c:v>27.04081</c:v>
                </c:pt>
                <c:pt idx="6160">
                  <c:v>27.07263</c:v>
                </c:pt>
                <c:pt idx="6161">
                  <c:v>27.10444</c:v>
                </c:pt>
                <c:pt idx="6162">
                  <c:v>27.13625</c:v>
                </c:pt>
                <c:pt idx="6163">
                  <c:v>27.168050000000001</c:v>
                </c:pt>
                <c:pt idx="6164">
                  <c:v>27.199850000000001</c:v>
                </c:pt>
                <c:pt idx="6165">
                  <c:v>27.231639999999999</c:v>
                </c:pt>
                <c:pt idx="6166">
                  <c:v>27.26342</c:v>
                </c:pt>
                <c:pt idx="6167">
                  <c:v>27.295210000000001</c:v>
                </c:pt>
                <c:pt idx="6168">
                  <c:v>27.326979999999999</c:v>
                </c:pt>
                <c:pt idx="6169">
                  <c:v>27.358750000000001</c:v>
                </c:pt>
                <c:pt idx="6170">
                  <c:v>27.390519999999999</c:v>
                </c:pt>
                <c:pt idx="6171">
                  <c:v>27.422280000000001</c:v>
                </c:pt>
                <c:pt idx="6172">
                  <c:v>27.454029999999999</c:v>
                </c:pt>
                <c:pt idx="6173">
                  <c:v>27.485779999999998</c:v>
                </c:pt>
                <c:pt idx="6174">
                  <c:v>27.517520000000001</c:v>
                </c:pt>
                <c:pt idx="6175">
                  <c:v>27.54926</c:v>
                </c:pt>
                <c:pt idx="6176">
                  <c:v>27.58099</c:v>
                </c:pt>
                <c:pt idx="6177">
                  <c:v>27.612719999999999</c:v>
                </c:pt>
                <c:pt idx="6178">
                  <c:v>27.644439999999999</c:v>
                </c:pt>
                <c:pt idx="6179">
                  <c:v>27.676159999999999</c:v>
                </c:pt>
                <c:pt idx="6180">
                  <c:v>27.70787</c:v>
                </c:pt>
                <c:pt idx="6181">
                  <c:v>27.73958</c:v>
                </c:pt>
                <c:pt idx="6182">
                  <c:v>27.771280000000001</c:v>
                </c:pt>
                <c:pt idx="6183">
                  <c:v>27.802969999999998</c:v>
                </c:pt>
                <c:pt idx="6184">
                  <c:v>27.83466</c:v>
                </c:pt>
                <c:pt idx="6185">
                  <c:v>27.866350000000001</c:v>
                </c:pt>
                <c:pt idx="6186">
                  <c:v>27.898029999999999</c:v>
                </c:pt>
                <c:pt idx="6187">
                  <c:v>27.9297</c:v>
                </c:pt>
                <c:pt idx="6188">
                  <c:v>27.961369999999999</c:v>
                </c:pt>
                <c:pt idx="6189">
                  <c:v>27.993030000000001</c:v>
                </c:pt>
                <c:pt idx="6190">
                  <c:v>28.02469</c:v>
                </c:pt>
                <c:pt idx="6191">
                  <c:v>28.056339999999999</c:v>
                </c:pt>
                <c:pt idx="6192">
                  <c:v>28.087980000000002</c:v>
                </c:pt>
                <c:pt idx="6193">
                  <c:v>28.119620000000001</c:v>
                </c:pt>
                <c:pt idx="6194">
                  <c:v>28.151260000000001</c:v>
                </c:pt>
                <c:pt idx="6195">
                  <c:v>28.18289</c:v>
                </c:pt>
                <c:pt idx="6196">
                  <c:v>28.214510000000001</c:v>
                </c:pt>
                <c:pt idx="6197">
                  <c:v>28.246130000000001</c:v>
                </c:pt>
                <c:pt idx="6198">
                  <c:v>28.277750000000001</c:v>
                </c:pt>
                <c:pt idx="6199">
                  <c:v>28.309360000000002</c:v>
                </c:pt>
                <c:pt idx="6200">
                  <c:v>28.340959999999999</c:v>
                </c:pt>
                <c:pt idx="6201">
                  <c:v>28.37256</c:v>
                </c:pt>
                <c:pt idx="6202">
                  <c:v>28.404150000000001</c:v>
                </c:pt>
                <c:pt idx="6203">
                  <c:v>28.43573</c:v>
                </c:pt>
                <c:pt idx="6204">
                  <c:v>28.467310000000001</c:v>
                </c:pt>
                <c:pt idx="6205">
                  <c:v>28.49888</c:v>
                </c:pt>
                <c:pt idx="6206">
                  <c:v>28.530449999999998</c:v>
                </c:pt>
                <c:pt idx="6207">
                  <c:v>28.56202</c:v>
                </c:pt>
                <c:pt idx="6208">
                  <c:v>28.59357</c:v>
                </c:pt>
                <c:pt idx="6209">
                  <c:v>28.625119999999999</c:v>
                </c:pt>
                <c:pt idx="6210">
                  <c:v>28.656669999999998</c:v>
                </c:pt>
                <c:pt idx="6211">
                  <c:v>28.688210000000002</c:v>
                </c:pt>
                <c:pt idx="6212">
                  <c:v>28.719740000000002</c:v>
                </c:pt>
                <c:pt idx="6213">
                  <c:v>28.751270000000002</c:v>
                </c:pt>
                <c:pt idx="6214">
                  <c:v>28.782789999999999</c:v>
                </c:pt>
                <c:pt idx="6215">
                  <c:v>28.814309999999999</c:v>
                </c:pt>
                <c:pt idx="6216">
                  <c:v>28.84582</c:v>
                </c:pt>
                <c:pt idx="6217">
                  <c:v>28.877320000000001</c:v>
                </c:pt>
                <c:pt idx="6218">
                  <c:v>28.908819999999999</c:v>
                </c:pt>
                <c:pt idx="6219">
                  <c:v>28.94031</c:v>
                </c:pt>
                <c:pt idx="6220">
                  <c:v>28.971789999999999</c:v>
                </c:pt>
                <c:pt idx="6221">
                  <c:v>29.003270000000001</c:v>
                </c:pt>
                <c:pt idx="6222">
                  <c:v>29.034739999999999</c:v>
                </c:pt>
                <c:pt idx="6223">
                  <c:v>29.066210000000002</c:v>
                </c:pt>
                <c:pt idx="6224">
                  <c:v>29.097670000000001</c:v>
                </c:pt>
                <c:pt idx="6225">
                  <c:v>29.12913</c:v>
                </c:pt>
                <c:pt idx="6226">
                  <c:v>29.16058</c:v>
                </c:pt>
                <c:pt idx="6227">
                  <c:v>29.192019999999999</c:v>
                </c:pt>
                <c:pt idx="6228">
                  <c:v>29.223459999999999</c:v>
                </c:pt>
                <c:pt idx="6229">
                  <c:v>29.25489</c:v>
                </c:pt>
                <c:pt idx="6230">
                  <c:v>29.28631</c:v>
                </c:pt>
                <c:pt idx="6231">
                  <c:v>29.317730000000001</c:v>
                </c:pt>
                <c:pt idx="6232">
                  <c:v>29.349139999999998</c:v>
                </c:pt>
                <c:pt idx="6233">
                  <c:v>29.380549999999999</c:v>
                </c:pt>
                <c:pt idx="6234">
                  <c:v>29.411950000000001</c:v>
                </c:pt>
                <c:pt idx="6235">
                  <c:v>29.443339999999999</c:v>
                </c:pt>
                <c:pt idx="6236">
                  <c:v>29.474730000000001</c:v>
                </c:pt>
                <c:pt idx="6237">
                  <c:v>29.50611</c:v>
                </c:pt>
                <c:pt idx="6238">
                  <c:v>29.537489999999998</c:v>
                </c:pt>
                <c:pt idx="6239">
                  <c:v>29.568860000000001</c:v>
                </c:pt>
                <c:pt idx="6240">
                  <c:v>29.60023</c:v>
                </c:pt>
                <c:pt idx="6241">
                  <c:v>29.63158</c:v>
                </c:pt>
                <c:pt idx="6242">
                  <c:v>29.662939999999999</c:v>
                </c:pt>
                <c:pt idx="6243">
                  <c:v>29.694279999999999</c:v>
                </c:pt>
                <c:pt idx="6244">
                  <c:v>29.725619999999999</c:v>
                </c:pt>
                <c:pt idx="6245">
                  <c:v>29.75695</c:v>
                </c:pt>
                <c:pt idx="6246">
                  <c:v>29.78828</c:v>
                </c:pt>
                <c:pt idx="6247">
                  <c:v>29.819600000000001</c:v>
                </c:pt>
                <c:pt idx="6248">
                  <c:v>29.850919999999999</c:v>
                </c:pt>
                <c:pt idx="6249">
                  <c:v>29.88222</c:v>
                </c:pt>
                <c:pt idx="6250">
                  <c:v>29.913530000000002</c:v>
                </c:pt>
                <c:pt idx="6251">
                  <c:v>29.94483</c:v>
                </c:pt>
                <c:pt idx="6252">
                  <c:v>29.976120000000002</c:v>
                </c:pt>
                <c:pt idx="6253">
                  <c:v>30.007400000000001</c:v>
                </c:pt>
                <c:pt idx="6254">
                  <c:v>30.038679999999999</c:v>
                </c:pt>
                <c:pt idx="6255">
                  <c:v>30.069949999999999</c:v>
                </c:pt>
                <c:pt idx="6256">
                  <c:v>30.101209999999998</c:v>
                </c:pt>
                <c:pt idx="6257">
                  <c:v>30.132470000000001</c:v>
                </c:pt>
                <c:pt idx="6258">
                  <c:v>30.163720000000001</c:v>
                </c:pt>
                <c:pt idx="6259">
                  <c:v>30.194970000000001</c:v>
                </c:pt>
                <c:pt idx="6260">
                  <c:v>30.226199999999999</c:v>
                </c:pt>
                <c:pt idx="6261">
                  <c:v>30.257439999999999</c:v>
                </c:pt>
                <c:pt idx="6262">
                  <c:v>30.28866</c:v>
                </c:pt>
                <c:pt idx="6263">
                  <c:v>30.319880000000001</c:v>
                </c:pt>
                <c:pt idx="6264">
                  <c:v>30.351099999999999</c:v>
                </c:pt>
                <c:pt idx="6265">
                  <c:v>30.382300000000001</c:v>
                </c:pt>
                <c:pt idx="6266">
                  <c:v>30.413499999999999</c:v>
                </c:pt>
                <c:pt idx="6267">
                  <c:v>30.444700000000001</c:v>
                </c:pt>
                <c:pt idx="6268">
                  <c:v>30.47588</c:v>
                </c:pt>
                <c:pt idx="6269">
                  <c:v>30.507069999999999</c:v>
                </c:pt>
                <c:pt idx="6270">
                  <c:v>30.538239999999998</c:v>
                </c:pt>
                <c:pt idx="6271">
                  <c:v>30.569410000000001</c:v>
                </c:pt>
                <c:pt idx="6272">
                  <c:v>30.600570000000001</c:v>
                </c:pt>
                <c:pt idx="6273">
                  <c:v>30.631720000000001</c:v>
                </c:pt>
                <c:pt idx="6274">
                  <c:v>30.662870000000002</c:v>
                </c:pt>
                <c:pt idx="6275">
                  <c:v>30.694019999999998</c:v>
                </c:pt>
                <c:pt idx="6276">
                  <c:v>30.725149999999999</c:v>
                </c:pt>
                <c:pt idx="6277">
                  <c:v>30.75629</c:v>
                </c:pt>
                <c:pt idx="6278">
                  <c:v>30.787410000000001</c:v>
                </c:pt>
                <c:pt idx="6279">
                  <c:v>30.818529999999999</c:v>
                </c:pt>
                <c:pt idx="6280">
                  <c:v>30.849640000000001</c:v>
                </c:pt>
                <c:pt idx="6281">
                  <c:v>30.880749999999999</c:v>
                </c:pt>
                <c:pt idx="6282">
                  <c:v>30.911850000000001</c:v>
                </c:pt>
                <c:pt idx="6283">
                  <c:v>30.94294</c:v>
                </c:pt>
                <c:pt idx="6284">
                  <c:v>30.974019999999999</c:v>
                </c:pt>
                <c:pt idx="6285">
                  <c:v>31.005099999999999</c:v>
                </c:pt>
                <c:pt idx="6286">
                  <c:v>31.036169999999998</c:v>
                </c:pt>
                <c:pt idx="6287">
                  <c:v>31.067240000000002</c:v>
                </c:pt>
                <c:pt idx="6288">
                  <c:v>31.098299999999998</c:v>
                </c:pt>
                <c:pt idx="6289">
                  <c:v>31.129359999999998</c:v>
                </c:pt>
                <c:pt idx="6290">
                  <c:v>31.160399999999999</c:v>
                </c:pt>
                <c:pt idx="6291">
                  <c:v>31.19144</c:v>
                </c:pt>
                <c:pt idx="6292">
                  <c:v>31.222480000000001</c:v>
                </c:pt>
                <c:pt idx="6293">
                  <c:v>31.253509999999999</c:v>
                </c:pt>
                <c:pt idx="6294">
                  <c:v>31.28453</c:v>
                </c:pt>
                <c:pt idx="6295">
                  <c:v>31.315539999999999</c:v>
                </c:pt>
                <c:pt idx="6296">
                  <c:v>31.346550000000001</c:v>
                </c:pt>
                <c:pt idx="6297">
                  <c:v>31.377549999999999</c:v>
                </c:pt>
                <c:pt idx="6298">
                  <c:v>31.408539999999999</c:v>
                </c:pt>
                <c:pt idx="6299">
                  <c:v>31.439520000000002</c:v>
                </c:pt>
                <c:pt idx="6300">
                  <c:v>31.470500000000001</c:v>
                </c:pt>
                <c:pt idx="6301">
                  <c:v>31.501480000000001</c:v>
                </c:pt>
                <c:pt idx="6302">
                  <c:v>31.532440000000001</c:v>
                </c:pt>
                <c:pt idx="6303">
                  <c:v>31.563400000000001</c:v>
                </c:pt>
                <c:pt idx="6304">
                  <c:v>31.594360000000002</c:v>
                </c:pt>
                <c:pt idx="6305">
                  <c:v>31.625299999999999</c:v>
                </c:pt>
                <c:pt idx="6306">
                  <c:v>31.65624</c:v>
                </c:pt>
                <c:pt idx="6307">
                  <c:v>31.687180000000001</c:v>
                </c:pt>
                <c:pt idx="6308">
                  <c:v>31.7181</c:v>
                </c:pt>
                <c:pt idx="6309">
                  <c:v>31.749020000000002</c:v>
                </c:pt>
                <c:pt idx="6310">
                  <c:v>31.77994</c:v>
                </c:pt>
                <c:pt idx="6311">
                  <c:v>31.810839999999999</c:v>
                </c:pt>
                <c:pt idx="6312">
                  <c:v>31.841740000000001</c:v>
                </c:pt>
                <c:pt idx="6313">
                  <c:v>31.872630000000001</c:v>
                </c:pt>
                <c:pt idx="6314">
                  <c:v>31.90352</c:v>
                </c:pt>
                <c:pt idx="6315">
                  <c:v>31.9344</c:v>
                </c:pt>
                <c:pt idx="6316">
                  <c:v>31.96528</c:v>
                </c:pt>
                <c:pt idx="6317">
                  <c:v>31.99614</c:v>
                </c:pt>
                <c:pt idx="6318">
                  <c:v>32.027000000000001</c:v>
                </c:pt>
                <c:pt idx="6319">
                  <c:v>32.057859999999998</c:v>
                </c:pt>
                <c:pt idx="6320">
                  <c:v>32.088709999999999</c:v>
                </c:pt>
                <c:pt idx="6321">
                  <c:v>32.119549999999997</c:v>
                </c:pt>
                <c:pt idx="6322">
                  <c:v>32.150379999999998</c:v>
                </c:pt>
                <c:pt idx="6323">
                  <c:v>32.18121</c:v>
                </c:pt>
                <c:pt idx="6324">
                  <c:v>32.212029999999999</c:v>
                </c:pt>
                <c:pt idx="6325">
                  <c:v>32.242840000000001</c:v>
                </c:pt>
                <c:pt idx="6326">
                  <c:v>32.27364</c:v>
                </c:pt>
                <c:pt idx="6327">
                  <c:v>32.30444</c:v>
                </c:pt>
                <c:pt idx="6328">
                  <c:v>32.335230000000003</c:v>
                </c:pt>
                <c:pt idx="6329">
                  <c:v>32.366019999999999</c:v>
                </c:pt>
                <c:pt idx="6330">
                  <c:v>32.396799999999999</c:v>
                </c:pt>
                <c:pt idx="6331">
                  <c:v>32.427570000000003</c:v>
                </c:pt>
                <c:pt idx="6332">
                  <c:v>32.458329999999997</c:v>
                </c:pt>
                <c:pt idx="6333">
                  <c:v>32.489089999999997</c:v>
                </c:pt>
                <c:pt idx="6334">
                  <c:v>32.519840000000002</c:v>
                </c:pt>
                <c:pt idx="6335">
                  <c:v>32.550579999999997</c:v>
                </c:pt>
                <c:pt idx="6336">
                  <c:v>32.581319999999998</c:v>
                </c:pt>
                <c:pt idx="6337">
                  <c:v>32.612050000000004</c:v>
                </c:pt>
                <c:pt idx="6338">
                  <c:v>32.642769999999999</c:v>
                </c:pt>
                <c:pt idx="6339">
                  <c:v>32.673479999999998</c:v>
                </c:pt>
                <c:pt idx="6340">
                  <c:v>32.704189999999997</c:v>
                </c:pt>
                <c:pt idx="6341">
                  <c:v>32.73489</c:v>
                </c:pt>
                <c:pt idx="6342">
                  <c:v>32.76558</c:v>
                </c:pt>
                <c:pt idx="6343">
                  <c:v>32.796259999999997</c:v>
                </c:pt>
                <c:pt idx="6344">
                  <c:v>32.82694</c:v>
                </c:pt>
                <c:pt idx="6345">
                  <c:v>32.857619999999997</c:v>
                </c:pt>
                <c:pt idx="6346">
                  <c:v>32.888280000000002</c:v>
                </c:pt>
                <c:pt idx="6347">
                  <c:v>32.918939999999999</c:v>
                </c:pt>
                <c:pt idx="6348">
                  <c:v>32.949590000000001</c:v>
                </c:pt>
                <c:pt idx="6349">
                  <c:v>32.980240000000002</c:v>
                </c:pt>
                <c:pt idx="6350">
                  <c:v>33.010869999999997</c:v>
                </c:pt>
                <c:pt idx="6351">
                  <c:v>33.041499999999999</c:v>
                </c:pt>
                <c:pt idx="6352">
                  <c:v>33.072119999999998</c:v>
                </c:pt>
                <c:pt idx="6353">
                  <c:v>33.102730000000001</c:v>
                </c:pt>
                <c:pt idx="6354">
                  <c:v>33.133339999999997</c:v>
                </c:pt>
                <c:pt idx="6355">
                  <c:v>33.163939999999997</c:v>
                </c:pt>
                <c:pt idx="6356">
                  <c:v>33.19453</c:v>
                </c:pt>
                <c:pt idx="6357">
                  <c:v>33.225119999999997</c:v>
                </c:pt>
                <c:pt idx="6358">
                  <c:v>33.255699999999997</c:v>
                </c:pt>
                <c:pt idx="6359">
                  <c:v>33.286279999999998</c:v>
                </c:pt>
                <c:pt idx="6360">
                  <c:v>33.316839999999999</c:v>
                </c:pt>
                <c:pt idx="6361">
                  <c:v>33.3474</c:v>
                </c:pt>
                <c:pt idx="6362">
                  <c:v>33.377960000000002</c:v>
                </c:pt>
                <c:pt idx="6363">
                  <c:v>33.408499999999997</c:v>
                </c:pt>
                <c:pt idx="6364">
                  <c:v>33.439039999999999</c:v>
                </c:pt>
                <c:pt idx="6365">
                  <c:v>33.469569999999997</c:v>
                </c:pt>
                <c:pt idx="6366">
                  <c:v>33.500100000000003</c:v>
                </c:pt>
                <c:pt idx="6367">
                  <c:v>33.530610000000003</c:v>
                </c:pt>
                <c:pt idx="6368">
                  <c:v>33.561129999999999</c:v>
                </c:pt>
                <c:pt idx="6369">
                  <c:v>33.585140000000003</c:v>
                </c:pt>
                <c:pt idx="6370">
                  <c:v>33.602730000000001</c:v>
                </c:pt>
                <c:pt idx="6371">
                  <c:v>33.620310000000003</c:v>
                </c:pt>
                <c:pt idx="6372">
                  <c:v>33.637900000000002</c:v>
                </c:pt>
                <c:pt idx="6373">
                  <c:v>33.65549</c:v>
                </c:pt>
                <c:pt idx="6374">
                  <c:v>33.673079999999999</c:v>
                </c:pt>
                <c:pt idx="6375">
                  <c:v>33.690669999999997</c:v>
                </c:pt>
                <c:pt idx="6376">
                  <c:v>33.708260000000003</c:v>
                </c:pt>
                <c:pt idx="6377">
                  <c:v>33.725850000000001</c:v>
                </c:pt>
                <c:pt idx="6378">
                  <c:v>33.743429999999996</c:v>
                </c:pt>
                <c:pt idx="6379">
                  <c:v>33.761020000000002</c:v>
                </c:pt>
                <c:pt idx="6380">
                  <c:v>33.77861</c:v>
                </c:pt>
                <c:pt idx="6381">
                  <c:v>33.796199999999999</c:v>
                </c:pt>
                <c:pt idx="6382">
                  <c:v>33.813789999999997</c:v>
                </c:pt>
                <c:pt idx="6383">
                  <c:v>33.831380000000003</c:v>
                </c:pt>
                <c:pt idx="6384">
                  <c:v>33.848970000000001</c:v>
                </c:pt>
                <c:pt idx="6385">
                  <c:v>33.866549999999997</c:v>
                </c:pt>
                <c:pt idx="6386">
                  <c:v>33.884140000000002</c:v>
                </c:pt>
                <c:pt idx="6387">
                  <c:v>33.901730000000001</c:v>
                </c:pt>
                <c:pt idx="6388">
                  <c:v>33.919319999999999</c:v>
                </c:pt>
                <c:pt idx="6389">
                  <c:v>33.936909999999997</c:v>
                </c:pt>
                <c:pt idx="6390">
                  <c:v>33.954500000000003</c:v>
                </c:pt>
                <c:pt idx="6391">
                  <c:v>33.972090000000001</c:v>
                </c:pt>
                <c:pt idx="6392">
                  <c:v>33.989669999999997</c:v>
                </c:pt>
                <c:pt idx="6393">
                  <c:v>34.007260000000002</c:v>
                </c:pt>
                <c:pt idx="6394">
                  <c:v>34.024850000000001</c:v>
                </c:pt>
                <c:pt idx="6395">
                  <c:v>34.042439999999999</c:v>
                </c:pt>
                <c:pt idx="6396">
                  <c:v>34.060029999999998</c:v>
                </c:pt>
                <c:pt idx="6397">
                  <c:v>34.077620000000003</c:v>
                </c:pt>
                <c:pt idx="6398">
                  <c:v>34.095210000000002</c:v>
                </c:pt>
                <c:pt idx="6399">
                  <c:v>34.112789999999997</c:v>
                </c:pt>
                <c:pt idx="6400">
                  <c:v>34.130380000000002</c:v>
                </c:pt>
              </c:numCache>
            </c:numRef>
          </c:yVal>
          <c:smooth val="0"/>
        </c:ser>
        <c:ser>
          <c:idx val="5"/>
          <c:order val="4"/>
          <c:tx>
            <c:strRef>
              <c:f>[SFLASH_vs_FLASHII_endkicks.xlsx]Sheet1!$G$1</c:f>
              <c:strCache>
                <c:ptCount val="1"/>
                <c:pt idx="0">
                  <c:v>By_Gap15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[SFLASH_vs_FLASHII_endkicks.xlsx]Sheet1!$G$2:$G$6402</c:f>
              <c:numCache>
                <c:formatCode>General</c:formatCode>
                <c:ptCount val="6401"/>
                <c:pt idx="0">
                  <c:v>-17.31747</c:v>
                </c:pt>
                <c:pt idx="1">
                  <c:v>-17.300339999999998</c:v>
                </c:pt>
                <c:pt idx="2">
                  <c:v>-17.28321</c:v>
                </c:pt>
                <c:pt idx="3">
                  <c:v>-17.266079999999999</c:v>
                </c:pt>
                <c:pt idx="4">
                  <c:v>-17.24896</c:v>
                </c:pt>
                <c:pt idx="5">
                  <c:v>-17.231829999999999</c:v>
                </c:pt>
                <c:pt idx="6">
                  <c:v>-17.214700000000001</c:v>
                </c:pt>
                <c:pt idx="7">
                  <c:v>-17.197569999999999</c:v>
                </c:pt>
                <c:pt idx="8">
                  <c:v>-17.18045</c:v>
                </c:pt>
                <c:pt idx="9">
                  <c:v>-17.163319999999999</c:v>
                </c:pt>
                <c:pt idx="10">
                  <c:v>-17.146190000000001</c:v>
                </c:pt>
                <c:pt idx="11">
                  <c:v>-17.129059999999999</c:v>
                </c:pt>
                <c:pt idx="12">
                  <c:v>-17.111930000000001</c:v>
                </c:pt>
                <c:pt idx="13">
                  <c:v>-17.094809999999999</c:v>
                </c:pt>
                <c:pt idx="14">
                  <c:v>-17.077680000000001</c:v>
                </c:pt>
                <c:pt idx="15">
                  <c:v>-17.060549999999999</c:v>
                </c:pt>
                <c:pt idx="16">
                  <c:v>-17.043420000000001</c:v>
                </c:pt>
                <c:pt idx="17">
                  <c:v>-17.026299999999999</c:v>
                </c:pt>
                <c:pt idx="18">
                  <c:v>-17.009170000000001</c:v>
                </c:pt>
                <c:pt idx="19">
                  <c:v>-16.992039999999999</c:v>
                </c:pt>
                <c:pt idx="20">
                  <c:v>-16.974910000000001</c:v>
                </c:pt>
                <c:pt idx="21">
                  <c:v>-16.957789999999999</c:v>
                </c:pt>
                <c:pt idx="22">
                  <c:v>-16.940660000000001</c:v>
                </c:pt>
                <c:pt idx="23">
                  <c:v>-16.92353</c:v>
                </c:pt>
                <c:pt idx="24">
                  <c:v>-16.906400000000001</c:v>
                </c:pt>
                <c:pt idx="25">
                  <c:v>-16.889279999999999</c:v>
                </c:pt>
                <c:pt idx="26">
                  <c:v>-16.872150000000001</c:v>
                </c:pt>
                <c:pt idx="27">
                  <c:v>-16.85502</c:v>
                </c:pt>
                <c:pt idx="28">
                  <c:v>-16.837890000000002</c:v>
                </c:pt>
                <c:pt idx="29">
                  <c:v>-16.82077</c:v>
                </c:pt>
                <c:pt idx="30">
                  <c:v>-16.803640000000001</c:v>
                </c:pt>
                <c:pt idx="31">
                  <c:v>-16.78651</c:v>
                </c:pt>
                <c:pt idx="32">
                  <c:v>-16.769469999999998</c:v>
                </c:pt>
                <c:pt idx="33">
                  <c:v>-16.752569999999999</c:v>
                </c:pt>
                <c:pt idx="34">
                  <c:v>-16.735690000000002</c:v>
                </c:pt>
                <c:pt idx="35">
                  <c:v>-16.718810000000001</c:v>
                </c:pt>
                <c:pt idx="36">
                  <c:v>-16.70194</c:v>
                </c:pt>
                <c:pt idx="37">
                  <c:v>-16.685079999999999</c:v>
                </c:pt>
                <c:pt idx="38">
                  <c:v>-16.668220000000002</c:v>
                </c:pt>
                <c:pt idx="39">
                  <c:v>-16.65137</c:v>
                </c:pt>
                <c:pt idx="40">
                  <c:v>-16.634519999999998</c:v>
                </c:pt>
                <c:pt idx="41">
                  <c:v>-16.61768</c:v>
                </c:pt>
                <c:pt idx="42">
                  <c:v>-16.600850000000001</c:v>
                </c:pt>
                <c:pt idx="43">
                  <c:v>-16.584019999999999</c:v>
                </c:pt>
                <c:pt idx="44">
                  <c:v>-16.5672</c:v>
                </c:pt>
                <c:pt idx="45">
                  <c:v>-16.55039</c:v>
                </c:pt>
                <c:pt idx="46">
                  <c:v>-16.53359</c:v>
                </c:pt>
                <c:pt idx="47">
                  <c:v>-16.51679</c:v>
                </c:pt>
                <c:pt idx="48">
                  <c:v>-16.5</c:v>
                </c:pt>
                <c:pt idx="49">
                  <c:v>-16.48321</c:v>
                </c:pt>
                <c:pt idx="50">
                  <c:v>-16.466429999999999</c:v>
                </c:pt>
                <c:pt idx="51">
                  <c:v>-16.449660000000002</c:v>
                </c:pt>
                <c:pt idx="52">
                  <c:v>-16.43289</c:v>
                </c:pt>
                <c:pt idx="53">
                  <c:v>-16.416129999999999</c:v>
                </c:pt>
                <c:pt idx="54">
                  <c:v>-16.399370000000001</c:v>
                </c:pt>
                <c:pt idx="55">
                  <c:v>-16.382619999999999</c:v>
                </c:pt>
                <c:pt idx="56">
                  <c:v>-16.365880000000001</c:v>
                </c:pt>
                <c:pt idx="57">
                  <c:v>-16.349139999999998</c:v>
                </c:pt>
                <c:pt idx="58">
                  <c:v>-16.332409999999999</c:v>
                </c:pt>
                <c:pt idx="59">
                  <c:v>-16.31569</c:v>
                </c:pt>
                <c:pt idx="60">
                  <c:v>-16.29898</c:v>
                </c:pt>
                <c:pt idx="61">
                  <c:v>-16.28227</c:v>
                </c:pt>
                <c:pt idx="62">
                  <c:v>-16.265560000000001</c:v>
                </c:pt>
                <c:pt idx="63">
                  <c:v>-16.248860000000001</c:v>
                </c:pt>
                <c:pt idx="64">
                  <c:v>-16.23217</c:v>
                </c:pt>
                <c:pt idx="65">
                  <c:v>-16.215489999999999</c:v>
                </c:pt>
                <c:pt idx="66">
                  <c:v>-16.198810000000002</c:v>
                </c:pt>
                <c:pt idx="67">
                  <c:v>-16.18214</c:v>
                </c:pt>
                <c:pt idx="68">
                  <c:v>-16.165469999999999</c:v>
                </c:pt>
                <c:pt idx="69">
                  <c:v>-16.148820000000001</c:v>
                </c:pt>
                <c:pt idx="70">
                  <c:v>-16.132169999999999</c:v>
                </c:pt>
                <c:pt idx="71">
                  <c:v>-16.11552</c:v>
                </c:pt>
                <c:pt idx="72">
                  <c:v>-16.098880000000001</c:v>
                </c:pt>
                <c:pt idx="73">
                  <c:v>-16.082249999999998</c:v>
                </c:pt>
                <c:pt idx="74">
                  <c:v>-16.065629999999999</c:v>
                </c:pt>
                <c:pt idx="75">
                  <c:v>-16.049009999999999</c:v>
                </c:pt>
                <c:pt idx="76">
                  <c:v>-16.032399999999999</c:v>
                </c:pt>
                <c:pt idx="77">
                  <c:v>-16.015799999999999</c:v>
                </c:pt>
                <c:pt idx="78">
                  <c:v>-15.9992</c:v>
                </c:pt>
                <c:pt idx="79">
                  <c:v>-15.982609999999999</c:v>
                </c:pt>
                <c:pt idx="80">
                  <c:v>-15.96603</c:v>
                </c:pt>
                <c:pt idx="81">
                  <c:v>-15.949450000000001</c:v>
                </c:pt>
                <c:pt idx="82">
                  <c:v>-15.932880000000001</c:v>
                </c:pt>
                <c:pt idx="83">
                  <c:v>-15.916309999999999</c:v>
                </c:pt>
                <c:pt idx="84">
                  <c:v>-15.899760000000001</c:v>
                </c:pt>
                <c:pt idx="85">
                  <c:v>-15.88321</c:v>
                </c:pt>
                <c:pt idx="86">
                  <c:v>-15.866669999999999</c:v>
                </c:pt>
                <c:pt idx="87">
                  <c:v>-15.85013</c:v>
                </c:pt>
                <c:pt idx="88">
                  <c:v>-15.833600000000001</c:v>
                </c:pt>
                <c:pt idx="89">
                  <c:v>-15.817080000000001</c:v>
                </c:pt>
                <c:pt idx="90">
                  <c:v>-15.800560000000001</c:v>
                </c:pt>
                <c:pt idx="91">
                  <c:v>-15.78406</c:v>
                </c:pt>
                <c:pt idx="92">
                  <c:v>-15.76755</c:v>
                </c:pt>
                <c:pt idx="93">
                  <c:v>-15.751060000000001</c:v>
                </c:pt>
                <c:pt idx="94">
                  <c:v>-15.73457</c:v>
                </c:pt>
                <c:pt idx="95">
                  <c:v>-15.71809</c:v>
                </c:pt>
                <c:pt idx="96">
                  <c:v>-15.701610000000001</c:v>
                </c:pt>
                <c:pt idx="97">
                  <c:v>-15.685140000000001</c:v>
                </c:pt>
                <c:pt idx="98">
                  <c:v>-15.66868</c:v>
                </c:pt>
                <c:pt idx="99">
                  <c:v>-15.652229999999999</c:v>
                </c:pt>
                <c:pt idx="100">
                  <c:v>-15.63578</c:v>
                </c:pt>
                <c:pt idx="101">
                  <c:v>-15.619339999999999</c:v>
                </c:pt>
                <c:pt idx="102">
                  <c:v>-15.60291</c:v>
                </c:pt>
                <c:pt idx="103">
                  <c:v>-15.58649</c:v>
                </c:pt>
                <c:pt idx="104">
                  <c:v>-15.570069999999999</c:v>
                </c:pt>
                <c:pt idx="105">
                  <c:v>-15.553660000000001</c:v>
                </c:pt>
                <c:pt idx="106">
                  <c:v>-15.53725</c:v>
                </c:pt>
                <c:pt idx="107">
                  <c:v>-15.520849999999999</c:v>
                </c:pt>
                <c:pt idx="108">
                  <c:v>-15.50446</c:v>
                </c:pt>
                <c:pt idx="109">
                  <c:v>-15.48807</c:v>
                </c:pt>
                <c:pt idx="110">
                  <c:v>-15.4717</c:v>
                </c:pt>
                <c:pt idx="111">
                  <c:v>-15.45532</c:v>
                </c:pt>
                <c:pt idx="112">
                  <c:v>-15.43896</c:v>
                </c:pt>
                <c:pt idx="113">
                  <c:v>-15.422599999999999</c:v>
                </c:pt>
                <c:pt idx="114">
                  <c:v>-15.40626</c:v>
                </c:pt>
                <c:pt idx="115">
                  <c:v>-15.38991</c:v>
                </c:pt>
                <c:pt idx="116">
                  <c:v>-15.37358</c:v>
                </c:pt>
                <c:pt idx="117">
                  <c:v>-15.357250000000001</c:v>
                </c:pt>
                <c:pt idx="118">
                  <c:v>-15.34093</c:v>
                </c:pt>
                <c:pt idx="119">
                  <c:v>-15.324619999999999</c:v>
                </c:pt>
                <c:pt idx="120">
                  <c:v>-15.308310000000001</c:v>
                </c:pt>
                <c:pt idx="121">
                  <c:v>-15.292009999999999</c:v>
                </c:pt>
                <c:pt idx="122">
                  <c:v>-15.27572</c:v>
                </c:pt>
                <c:pt idx="123">
                  <c:v>-15.25944</c:v>
                </c:pt>
                <c:pt idx="124">
                  <c:v>-15.24316</c:v>
                </c:pt>
                <c:pt idx="125">
                  <c:v>-15.226889999999999</c:v>
                </c:pt>
                <c:pt idx="126">
                  <c:v>-15.21063</c:v>
                </c:pt>
                <c:pt idx="127">
                  <c:v>-15.194380000000001</c:v>
                </c:pt>
                <c:pt idx="128">
                  <c:v>-15.178129999999999</c:v>
                </c:pt>
                <c:pt idx="129">
                  <c:v>-15.16189</c:v>
                </c:pt>
                <c:pt idx="130">
                  <c:v>-15.145659999999999</c:v>
                </c:pt>
                <c:pt idx="131">
                  <c:v>-15.129440000000001</c:v>
                </c:pt>
                <c:pt idx="132">
                  <c:v>-15.11322</c:v>
                </c:pt>
                <c:pt idx="133">
                  <c:v>-15.097009999999999</c:v>
                </c:pt>
                <c:pt idx="134">
                  <c:v>-15.0808</c:v>
                </c:pt>
                <c:pt idx="135">
                  <c:v>-15.0646</c:v>
                </c:pt>
                <c:pt idx="136">
                  <c:v>-15.048410000000001</c:v>
                </c:pt>
                <c:pt idx="137">
                  <c:v>-15.03223</c:v>
                </c:pt>
                <c:pt idx="138">
                  <c:v>-15.01606</c:v>
                </c:pt>
                <c:pt idx="139">
                  <c:v>-14.999890000000001</c:v>
                </c:pt>
                <c:pt idx="140">
                  <c:v>-14.98373</c:v>
                </c:pt>
                <c:pt idx="141">
                  <c:v>-14.96757</c:v>
                </c:pt>
                <c:pt idx="142">
                  <c:v>-14.95143</c:v>
                </c:pt>
                <c:pt idx="143">
                  <c:v>-14.93529</c:v>
                </c:pt>
                <c:pt idx="144">
                  <c:v>-14.91916</c:v>
                </c:pt>
                <c:pt idx="145">
                  <c:v>-14.903029999999999</c:v>
                </c:pt>
                <c:pt idx="146">
                  <c:v>-14.88692</c:v>
                </c:pt>
                <c:pt idx="147">
                  <c:v>-14.870799999999999</c:v>
                </c:pt>
                <c:pt idx="148">
                  <c:v>-14.854699999999999</c:v>
                </c:pt>
                <c:pt idx="149">
                  <c:v>-14.838609999999999</c:v>
                </c:pt>
                <c:pt idx="150">
                  <c:v>-14.822520000000001</c:v>
                </c:pt>
                <c:pt idx="151">
                  <c:v>-14.80644</c:v>
                </c:pt>
                <c:pt idx="152">
                  <c:v>-14.79036</c:v>
                </c:pt>
                <c:pt idx="153">
                  <c:v>-14.7743</c:v>
                </c:pt>
                <c:pt idx="154">
                  <c:v>-14.758240000000001</c:v>
                </c:pt>
                <c:pt idx="155">
                  <c:v>-14.742190000000001</c:v>
                </c:pt>
                <c:pt idx="156">
                  <c:v>-14.726150000000001</c:v>
                </c:pt>
                <c:pt idx="157">
                  <c:v>-14.71011</c:v>
                </c:pt>
                <c:pt idx="158">
                  <c:v>-14.69408</c:v>
                </c:pt>
                <c:pt idx="159">
                  <c:v>-14.67806</c:v>
                </c:pt>
                <c:pt idx="160">
                  <c:v>-14.662050000000001</c:v>
                </c:pt>
                <c:pt idx="161">
                  <c:v>-14.646039999999999</c:v>
                </c:pt>
                <c:pt idx="162">
                  <c:v>-14.630039999999999</c:v>
                </c:pt>
                <c:pt idx="163">
                  <c:v>-14.614050000000001</c:v>
                </c:pt>
                <c:pt idx="164">
                  <c:v>-14.59807</c:v>
                </c:pt>
                <c:pt idx="165">
                  <c:v>-14.582100000000001</c:v>
                </c:pt>
                <c:pt idx="166">
                  <c:v>-14.566129999999999</c:v>
                </c:pt>
                <c:pt idx="167">
                  <c:v>-14.55017</c:v>
                </c:pt>
                <c:pt idx="168">
                  <c:v>-14.53421</c:v>
                </c:pt>
                <c:pt idx="169">
                  <c:v>-14.518269999999999</c:v>
                </c:pt>
                <c:pt idx="170">
                  <c:v>-14.502330000000001</c:v>
                </c:pt>
                <c:pt idx="171">
                  <c:v>-14.4864</c:v>
                </c:pt>
                <c:pt idx="172">
                  <c:v>-14.47048</c:v>
                </c:pt>
                <c:pt idx="173">
                  <c:v>-14.454560000000001</c:v>
                </c:pt>
                <c:pt idx="174">
                  <c:v>-14.438650000000001</c:v>
                </c:pt>
                <c:pt idx="175">
                  <c:v>-14.422750000000001</c:v>
                </c:pt>
                <c:pt idx="176">
                  <c:v>-14.40686</c:v>
                </c:pt>
                <c:pt idx="177">
                  <c:v>-14.390980000000001</c:v>
                </c:pt>
                <c:pt idx="178">
                  <c:v>-14.3751</c:v>
                </c:pt>
                <c:pt idx="179">
                  <c:v>-14.35923</c:v>
                </c:pt>
                <c:pt idx="180">
                  <c:v>-14.343360000000001</c:v>
                </c:pt>
                <c:pt idx="181">
                  <c:v>-14.32751</c:v>
                </c:pt>
                <c:pt idx="182">
                  <c:v>-14.31166</c:v>
                </c:pt>
                <c:pt idx="183">
                  <c:v>-14.295820000000001</c:v>
                </c:pt>
                <c:pt idx="184">
                  <c:v>-14.27998</c:v>
                </c:pt>
                <c:pt idx="185">
                  <c:v>-14.264150000000001</c:v>
                </c:pt>
                <c:pt idx="186">
                  <c:v>-14.248329999999999</c:v>
                </c:pt>
                <c:pt idx="187">
                  <c:v>-14.23251</c:v>
                </c:pt>
                <c:pt idx="188">
                  <c:v>-14.216710000000001</c:v>
                </c:pt>
                <c:pt idx="189">
                  <c:v>-14.20091</c:v>
                </c:pt>
                <c:pt idx="190">
                  <c:v>-14.18511</c:v>
                </c:pt>
                <c:pt idx="191">
                  <c:v>-14.16933</c:v>
                </c:pt>
                <c:pt idx="192">
                  <c:v>-14.153549999999999</c:v>
                </c:pt>
                <c:pt idx="193">
                  <c:v>-14.137779999999999</c:v>
                </c:pt>
                <c:pt idx="194">
                  <c:v>-14.122019999999999</c:v>
                </c:pt>
                <c:pt idx="195">
                  <c:v>-14.106260000000001</c:v>
                </c:pt>
                <c:pt idx="196">
                  <c:v>-14.09051</c:v>
                </c:pt>
                <c:pt idx="197">
                  <c:v>-14.074769999999999</c:v>
                </c:pt>
                <c:pt idx="198">
                  <c:v>-14.05904</c:v>
                </c:pt>
                <c:pt idx="199">
                  <c:v>-14.04331</c:v>
                </c:pt>
                <c:pt idx="200">
                  <c:v>-14.02759</c:v>
                </c:pt>
                <c:pt idx="201">
                  <c:v>-14.01188</c:v>
                </c:pt>
                <c:pt idx="202">
                  <c:v>-13.996169999999999</c:v>
                </c:pt>
                <c:pt idx="203">
                  <c:v>-13.98048</c:v>
                </c:pt>
                <c:pt idx="204">
                  <c:v>-13.964779999999999</c:v>
                </c:pt>
                <c:pt idx="205">
                  <c:v>-13.9491</c:v>
                </c:pt>
                <c:pt idx="206">
                  <c:v>-13.93343</c:v>
                </c:pt>
                <c:pt idx="207">
                  <c:v>-13.917759999999999</c:v>
                </c:pt>
                <c:pt idx="208">
                  <c:v>-13.902100000000001</c:v>
                </c:pt>
                <c:pt idx="209">
                  <c:v>-13.88644</c:v>
                </c:pt>
                <c:pt idx="210">
                  <c:v>-13.870799999999999</c:v>
                </c:pt>
                <c:pt idx="211">
                  <c:v>-13.85516</c:v>
                </c:pt>
                <c:pt idx="212">
                  <c:v>-13.83952</c:v>
                </c:pt>
                <c:pt idx="213">
                  <c:v>-13.8239</c:v>
                </c:pt>
                <c:pt idx="214">
                  <c:v>-13.80828</c:v>
                </c:pt>
                <c:pt idx="215">
                  <c:v>-13.792669999999999</c:v>
                </c:pt>
                <c:pt idx="216">
                  <c:v>-13.777060000000001</c:v>
                </c:pt>
                <c:pt idx="217">
                  <c:v>-13.761469999999999</c:v>
                </c:pt>
                <c:pt idx="218">
                  <c:v>-13.74588</c:v>
                </c:pt>
                <c:pt idx="219">
                  <c:v>-13.73029</c:v>
                </c:pt>
                <c:pt idx="220">
                  <c:v>-13.71472</c:v>
                </c:pt>
                <c:pt idx="221">
                  <c:v>-13.699149999999999</c:v>
                </c:pt>
                <c:pt idx="222">
                  <c:v>-13.683590000000001</c:v>
                </c:pt>
                <c:pt idx="223">
                  <c:v>-13.66804</c:v>
                </c:pt>
                <c:pt idx="224">
                  <c:v>-13.65249</c:v>
                </c:pt>
                <c:pt idx="225">
                  <c:v>-13.636950000000001</c:v>
                </c:pt>
                <c:pt idx="226">
                  <c:v>-13.621420000000001</c:v>
                </c:pt>
                <c:pt idx="227">
                  <c:v>-13.6059</c:v>
                </c:pt>
                <c:pt idx="228">
                  <c:v>-13.59038</c:v>
                </c:pt>
                <c:pt idx="229">
                  <c:v>-13.574870000000001</c:v>
                </c:pt>
                <c:pt idx="230">
                  <c:v>-13.55936</c:v>
                </c:pt>
                <c:pt idx="231">
                  <c:v>-13.54387</c:v>
                </c:pt>
                <c:pt idx="232">
                  <c:v>-13.52838</c:v>
                </c:pt>
                <c:pt idx="233">
                  <c:v>-13.512890000000001</c:v>
                </c:pt>
                <c:pt idx="234">
                  <c:v>-13.49742</c:v>
                </c:pt>
                <c:pt idx="235">
                  <c:v>-13.481949999999999</c:v>
                </c:pt>
                <c:pt idx="236">
                  <c:v>-13.46649</c:v>
                </c:pt>
                <c:pt idx="237">
                  <c:v>-13.451040000000001</c:v>
                </c:pt>
                <c:pt idx="238">
                  <c:v>-13.435589999999999</c:v>
                </c:pt>
                <c:pt idx="239">
                  <c:v>-13.42015</c:v>
                </c:pt>
                <c:pt idx="240">
                  <c:v>-13.404719999999999</c:v>
                </c:pt>
                <c:pt idx="241">
                  <c:v>-13.389290000000001</c:v>
                </c:pt>
                <c:pt idx="242">
                  <c:v>-13.37387</c:v>
                </c:pt>
                <c:pt idx="243">
                  <c:v>-13.358459999999999</c:v>
                </c:pt>
                <c:pt idx="244">
                  <c:v>-13.343059999999999</c:v>
                </c:pt>
                <c:pt idx="245">
                  <c:v>-13.32766</c:v>
                </c:pt>
                <c:pt idx="246">
                  <c:v>-13.31227</c:v>
                </c:pt>
                <c:pt idx="247">
                  <c:v>-13.296889999999999</c:v>
                </c:pt>
                <c:pt idx="248">
                  <c:v>-13.281510000000001</c:v>
                </c:pt>
                <c:pt idx="249">
                  <c:v>-13.26614</c:v>
                </c:pt>
                <c:pt idx="250">
                  <c:v>-13.250780000000001</c:v>
                </c:pt>
                <c:pt idx="251">
                  <c:v>-13.235429999999999</c:v>
                </c:pt>
                <c:pt idx="252">
                  <c:v>-13.220079999999999</c:v>
                </c:pt>
                <c:pt idx="253">
                  <c:v>-13.204739999999999</c:v>
                </c:pt>
                <c:pt idx="254">
                  <c:v>-13.189399999999999</c:v>
                </c:pt>
                <c:pt idx="255">
                  <c:v>-13.17407</c:v>
                </c:pt>
                <c:pt idx="256">
                  <c:v>-13.15875</c:v>
                </c:pt>
                <c:pt idx="257">
                  <c:v>-13.14344</c:v>
                </c:pt>
                <c:pt idx="258">
                  <c:v>-13.128130000000001</c:v>
                </c:pt>
                <c:pt idx="259">
                  <c:v>-13.112830000000001</c:v>
                </c:pt>
                <c:pt idx="260">
                  <c:v>-13.09754</c:v>
                </c:pt>
                <c:pt idx="261">
                  <c:v>-13.08225</c:v>
                </c:pt>
                <c:pt idx="262">
                  <c:v>-13.06697</c:v>
                </c:pt>
                <c:pt idx="263">
                  <c:v>-13.0517</c:v>
                </c:pt>
                <c:pt idx="264">
                  <c:v>-13.036440000000001</c:v>
                </c:pt>
                <c:pt idx="265">
                  <c:v>-13.021179999999999</c:v>
                </c:pt>
                <c:pt idx="266">
                  <c:v>-13.005929999999999</c:v>
                </c:pt>
                <c:pt idx="267">
                  <c:v>-12.990679999999999</c:v>
                </c:pt>
                <c:pt idx="268">
                  <c:v>-12.975440000000001</c:v>
                </c:pt>
                <c:pt idx="269">
                  <c:v>-12.96021</c:v>
                </c:pt>
                <c:pt idx="270">
                  <c:v>-12.944990000000001</c:v>
                </c:pt>
                <c:pt idx="271">
                  <c:v>-12.92977</c:v>
                </c:pt>
                <c:pt idx="272">
                  <c:v>-12.91456</c:v>
                </c:pt>
                <c:pt idx="273">
                  <c:v>-12.89936</c:v>
                </c:pt>
                <c:pt idx="274">
                  <c:v>-12.88416</c:v>
                </c:pt>
                <c:pt idx="275">
                  <c:v>-12.868969999999999</c:v>
                </c:pt>
                <c:pt idx="276">
                  <c:v>-12.85379</c:v>
                </c:pt>
                <c:pt idx="277">
                  <c:v>-12.838620000000001</c:v>
                </c:pt>
                <c:pt idx="278">
                  <c:v>-12.823449999999999</c:v>
                </c:pt>
                <c:pt idx="279">
                  <c:v>-12.80829</c:v>
                </c:pt>
                <c:pt idx="280">
                  <c:v>-12.79313</c:v>
                </c:pt>
                <c:pt idx="281">
                  <c:v>-12.777979999999999</c:v>
                </c:pt>
                <c:pt idx="282">
                  <c:v>-12.762840000000001</c:v>
                </c:pt>
                <c:pt idx="283">
                  <c:v>-12.74771</c:v>
                </c:pt>
                <c:pt idx="284">
                  <c:v>-12.73258</c:v>
                </c:pt>
                <c:pt idx="285">
                  <c:v>-12.71747</c:v>
                </c:pt>
                <c:pt idx="286">
                  <c:v>-12.702349999999999</c:v>
                </c:pt>
                <c:pt idx="287">
                  <c:v>-12.687250000000001</c:v>
                </c:pt>
                <c:pt idx="288">
                  <c:v>-12.67215</c:v>
                </c:pt>
                <c:pt idx="289">
                  <c:v>-12.657069999999999</c:v>
                </c:pt>
                <c:pt idx="290">
                  <c:v>-12.64198</c:v>
                </c:pt>
                <c:pt idx="291">
                  <c:v>-12.626910000000001</c:v>
                </c:pt>
                <c:pt idx="292">
                  <c:v>-12.611840000000001</c:v>
                </c:pt>
                <c:pt idx="293">
                  <c:v>-12.596780000000001</c:v>
                </c:pt>
                <c:pt idx="294">
                  <c:v>-12.58173</c:v>
                </c:pt>
                <c:pt idx="295">
                  <c:v>-12.56668</c:v>
                </c:pt>
                <c:pt idx="296">
                  <c:v>-12.551640000000001</c:v>
                </c:pt>
                <c:pt idx="297">
                  <c:v>-12.53661</c:v>
                </c:pt>
                <c:pt idx="298">
                  <c:v>-12.52159</c:v>
                </c:pt>
                <c:pt idx="299">
                  <c:v>-12.50657</c:v>
                </c:pt>
                <c:pt idx="300">
                  <c:v>-12.491569999999999</c:v>
                </c:pt>
                <c:pt idx="301">
                  <c:v>-12.476570000000001</c:v>
                </c:pt>
                <c:pt idx="302">
                  <c:v>-12.46157</c:v>
                </c:pt>
                <c:pt idx="303">
                  <c:v>-12.44659</c:v>
                </c:pt>
                <c:pt idx="304">
                  <c:v>-12.431609999999999</c:v>
                </c:pt>
                <c:pt idx="305">
                  <c:v>-12.416639999999999</c:v>
                </c:pt>
                <c:pt idx="306">
                  <c:v>-12.401669999999999</c:v>
                </c:pt>
                <c:pt idx="307">
                  <c:v>-12.386710000000001</c:v>
                </c:pt>
                <c:pt idx="308">
                  <c:v>-12.37176</c:v>
                </c:pt>
                <c:pt idx="309">
                  <c:v>-12.356820000000001</c:v>
                </c:pt>
                <c:pt idx="310">
                  <c:v>-12.34188</c:v>
                </c:pt>
                <c:pt idx="311">
                  <c:v>-12.32695</c:v>
                </c:pt>
                <c:pt idx="312">
                  <c:v>-12.31203</c:v>
                </c:pt>
                <c:pt idx="313">
                  <c:v>-12.29712</c:v>
                </c:pt>
                <c:pt idx="314">
                  <c:v>-12.282209999999999</c:v>
                </c:pt>
                <c:pt idx="315">
                  <c:v>-12.26731</c:v>
                </c:pt>
                <c:pt idx="316">
                  <c:v>-12.252420000000001</c:v>
                </c:pt>
                <c:pt idx="317">
                  <c:v>-12.23753</c:v>
                </c:pt>
                <c:pt idx="318">
                  <c:v>-12.22265</c:v>
                </c:pt>
                <c:pt idx="319">
                  <c:v>-12.20778</c:v>
                </c:pt>
                <c:pt idx="320">
                  <c:v>-12.192920000000001</c:v>
                </c:pt>
                <c:pt idx="321">
                  <c:v>-12.17806</c:v>
                </c:pt>
                <c:pt idx="322">
                  <c:v>-12.163209999999999</c:v>
                </c:pt>
                <c:pt idx="323">
                  <c:v>-12.14837</c:v>
                </c:pt>
                <c:pt idx="324">
                  <c:v>-12.13354</c:v>
                </c:pt>
                <c:pt idx="325">
                  <c:v>-12.11871</c:v>
                </c:pt>
                <c:pt idx="326">
                  <c:v>-12.10389</c:v>
                </c:pt>
                <c:pt idx="327">
                  <c:v>-12.089079999999999</c:v>
                </c:pt>
                <c:pt idx="328">
                  <c:v>-12.07427</c:v>
                </c:pt>
                <c:pt idx="329">
                  <c:v>-12.059480000000001</c:v>
                </c:pt>
                <c:pt idx="330">
                  <c:v>-12.044689999999999</c:v>
                </c:pt>
                <c:pt idx="331">
                  <c:v>-12.0299</c:v>
                </c:pt>
                <c:pt idx="332">
                  <c:v>-12.015129999999999</c:v>
                </c:pt>
                <c:pt idx="333">
                  <c:v>-12.000360000000001</c:v>
                </c:pt>
                <c:pt idx="334">
                  <c:v>-11.9856</c:v>
                </c:pt>
                <c:pt idx="335">
                  <c:v>-11.970840000000001</c:v>
                </c:pt>
                <c:pt idx="336">
                  <c:v>-11.95609</c:v>
                </c:pt>
                <c:pt idx="337">
                  <c:v>-11.94135</c:v>
                </c:pt>
                <c:pt idx="338">
                  <c:v>-11.92662</c:v>
                </c:pt>
                <c:pt idx="339">
                  <c:v>-11.911899999999999</c:v>
                </c:pt>
                <c:pt idx="340">
                  <c:v>-11.897180000000001</c:v>
                </c:pt>
                <c:pt idx="341">
                  <c:v>-11.88247</c:v>
                </c:pt>
                <c:pt idx="342">
                  <c:v>-11.867760000000001</c:v>
                </c:pt>
                <c:pt idx="343">
                  <c:v>-11.853070000000001</c:v>
                </c:pt>
                <c:pt idx="344">
                  <c:v>-11.838380000000001</c:v>
                </c:pt>
                <c:pt idx="345">
                  <c:v>-11.823689999999999</c:v>
                </c:pt>
                <c:pt idx="346">
                  <c:v>-11.80902</c:v>
                </c:pt>
                <c:pt idx="347">
                  <c:v>-11.79435</c:v>
                </c:pt>
                <c:pt idx="348">
                  <c:v>-11.77969</c:v>
                </c:pt>
                <c:pt idx="349">
                  <c:v>-11.765029999999999</c:v>
                </c:pt>
                <c:pt idx="350">
                  <c:v>-11.75038</c:v>
                </c:pt>
                <c:pt idx="351">
                  <c:v>-11.73574</c:v>
                </c:pt>
                <c:pt idx="352">
                  <c:v>-11.721109999999999</c:v>
                </c:pt>
                <c:pt idx="353">
                  <c:v>-11.706480000000001</c:v>
                </c:pt>
                <c:pt idx="354">
                  <c:v>-11.69186</c:v>
                </c:pt>
                <c:pt idx="355">
                  <c:v>-11.677239999999999</c:v>
                </c:pt>
                <c:pt idx="356">
                  <c:v>-11.66264</c:v>
                </c:pt>
                <c:pt idx="357">
                  <c:v>-11.64804</c:v>
                </c:pt>
                <c:pt idx="358">
                  <c:v>-11.63344</c:v>
                </c:pt>
                <c:pt idx="359">
                  <c:v>-11.61886</c:v>
                </c:pt>
                <c:pt idx="360">
                  <c:v>-11.60427</c:v>
                </c:pt>
                <c:pt idx="361">
                  <c:v>-11.589700000000001</c:v>
                </c:pt>
                <c:pt idx="362">
                  <c:v>-11.57513</c:v>
                </c:pt>
                <c:pt idx="363">
                  <c:v>-11.56057</c:v>
                </c:pt>
                <c:pt idx="364">
                  <c:v>-11.54602</c:v>
                </c:pt>
                <c:pt idx="365">
                  <c:v>-11.531470000000001</c:v>
                </c:pt>
                <c:pt idx="366">
                  <c:v>-11.51693</c:v>
                </c:pt>
                <c:pt idx="367">
                  <c:v>-11.5024</c:v>
                </c:pt>
                <c:pt idx="368">
                  <c:v>-11.487880000000001</c:v>
                </c:pt>
                <c:pt idx="369">
                  <c:v>-11.47336</c:v>
                </c:pt>
                <c:pt idx="370">
                  <c:v>-11.45885</c:v>
                </c:pt>
                <c:pt idx="371">
                  <c:v>-11.44435</c:v>
                </c:pt>
                <c:pt idx="372">
                  <c:v>-11.42985</c:v>
                </c:pt>
                <c:pt idx="373">
                  <c:v>-11.415369999999999</c:v>
                </c:pt>
                <c:pt idx="374">
                  <c:v>-11.40089</c:v>
                </c:pt>
                <c:pt idx="375">
                  <c:v>-11.386419999999999</c:v>
                </c:pt>
                <c:pt idx="376">
                  <c:v>-11.37195</c:v>
                </c:pt>
                <c:pt idx="377">
                  <c:v>-11.35749</c:v>
                </c:pt>
                <c:pt idx="378">
                  <c:v>-11.34305</c:v>
                </c:pt>
                <c:pt idx="379">
                  <c:v>-11.3286</c:v>
                </c:pt>
                <c:pt idx="380">
                  <c:v>-11.314170000000001</c:v>
                </c:pt>
                <c:pt idx="381">
                  <c:v>-11.29975</c:v>
                </c:pt>
                <c:pt idx="382">
                  <c:v>-11.28533</c:v>
                </c:pt>
                <c:pt idx="383">
                  <c:v>-11.27092</c:v>
                </c:pt>
                <c:pt idx="384">
                  <c:v>-11.25652</c:v>
                </c:pt>
                <c:pt idx="385">
                  <c:v>-11.24212</c:v>
                </c:pt>
                <c:pt idx="386">
                  <c:v>-11.227740000000001</c:v>
                </c:pt>
                <c:pt idx="387">
                  <c:v>-11.21336</c:v>
                </c:pt>
                <c:pt idx="388">
                  <c:v>-11.198980000000001</c:v>
                </c:pt>
                <c:pt idx="389">
                  <c:v>-11.184620000000001</c:v>
                </c:pt>
                <c:pt idx="390">
                  <c:v>-11.170260000000001</c:v>
                </c:pt>
                <c:pt idx="391">
                  <c:v>-11.15591</c:v>
                </c:pt>
                <c:pt idx="392">
                  <c:v>-11.14157</c:v>
                </c:pt>
                <c:pt idx="393">
                  <c:v>-11.127230000000001</c:v>
                </c:pt>
                <c:pt idx="394">
                  <c:v>-11.112909999999999</c:v>
                </c:pt>
                <c:pt idx="395">
                  <c:v>-11.09859</c:v>
                </c:pt>
                <c:pt idx="396">
                  <c:v>-11.08428</c:v>
                </c:pt>
                <c:pt idx="397">
                  <c:v>-11.069979999999999</c:v>
                </c:pt>
                <c:pt idx="398">
                  <c:v>-11.055680000000001</c:v>
                </c:pt>
                <c:pt idx="399">
                  <c:v>-11.04139</c:v>
                </c:pt>
                <c:pt idx="400">
                  <c:v>-11.02711</c:v>
                </c:pt>
                <c:pt idx="401">
                  <c:v>-11.012840000000001</c:v>
                </c:pt>
                <c:pt idx="402">
                  <c:v>-10.99858</c:v>
                </c:pt>
                <c:pt idx="403">
                  <c:v>-10.98432</c:v>
                </c:pt>
                <c:pt idx="404">
                  <c:v>-10.97007</c:v>
                </c:pt>
                <c:pt idx="405">
                  <c:v>-10.955830000000001</c:v>
                </c:pt>
                <c:pt idx="406">
                  <c:v>-10.941599999999999</c:v>
                </c:pt>
                <c:pt idx="407">
                  <c:v>-10.927379999999999</c:v>
                </c:pt>
                <c:pt idx="408">
                  <c:v>-10.913169999999999</c:v>
                </c:pt>
                <c:pt idx="409">
                  <c:v>-10.898960000000001</c:v>
                </c:pt>
                <c:pt idx="410">
                  <c:v>-10.88476</c:v>
                </c:pt>
                <c:pt idx="411">
                  <c:v>-10.870570000000001</c:v>
                </c:pt>
                <c:pt idx="412">
                  <c:v>-10.856389999999999</c:v>
                </c:pt>
                <c:pt idx="413">
                  <c:v>-10.842219999999999</c:v>
                </c:pt>
                <c:pt idx="414">
                  <c:v>-10.828049999999999</c:v>
                </c:pt>
                <c:pt idx="415">
                  <c:v>-10.813890000000001</c:v>
                </c:pt>
                <c:pt idx="416">
                  <c:v>-10.79975</c:v>
                </c:pt>
                <c:pt idx="417">
                  <c:v>-10.78561</c:v>
                </c:pt>
                <c:pt idx="418">
                  <c:v>-10.771470000000001</c:v>
                </c:pt>
                <c:pt idx="419">
                  <c:v>-10.757350000000001</c:v>
                </c:pt>
                <c:pt idx="420">
                  <c:v>-10.74324</c:v>
                </c:pt>
                <c:pt idx="421">
                  <c:v>-10.729139999999999</c:v>
                </c:pt>
                <c:pt idx="422">
                  <c:v>-10.71504</c:v>
                </c:pt>
                <c:pt idx="423">
                  <c:v>-10.70096</c:v>
                </c:pt>
                <c:pt idx="424">
                  <c:v>-10.68688</c:v>
                </c:pt>
                <c:pt idx="425">
                  <c:v>-10.67281</c:v>
                </c:pt>
                <c:pt idx="426">
                  <c:v>-10.65875</c:v>
                </c:pt>
                <c:pt idx="427">
                  <c:v>-10.6447</c:v>
                </c:pt>
                <c:pt idx="428">
                  <c:v>-10.630660000000001</c:v>
                </c:pt>
                <c:pt idx="429">
                  <c:v>-10.616630000000001</c:v>
                </c:pt>
                <c:pt idx="430">
                  <c:v>-10.60261</c:v>
                </c:pt>
                <c:pt idx="431">
                  <c:v>-10.58859</c:v>
                </c:pt>
                <c:pt idx="432">
                  <c:v>-10.574590000000001</c:v>
                </c:pt>
                <c:pt idx="433">
                  <c:v>-10.560600000000001</c:v>
                </c:pt>
                <c:pt idx="434">
                  <c:v>-10.546609999999999</c:v>
                </c:pt>
                <c:pt idx="435">
                  <c:v>-10.532640000000001</c:v>
                </c:pt>
                <c:pt idx="436">
                  <c:v>-10.51867</c:v>
                </c:pt>
                <c:pt idx="437">
                  <c:v>-10.504720000000001</c:v>
                </c:pt>
                <c:pt idx="438">
                  <c:v>-10.490769999999999</c:v>
                </c:pt>
                <c:pt idx="439">
                  <c:v>-10.47683</c:v>
                </c:pt>
                <c:pt idx="440">
                  <c:v>-10.462910000000001</c:v>
                </c:pt>
                <c:pt idx="441">
                  <c:v>-10.44899</c:v>
                </c:pt>
                <c:pt idx="442">
                  <c:v>-10.435079999999999</c:v>
                </c:pt>
                <c:pt idx="443">
                  <c:v>-10.42118</c:v>
                </c:pt>
                <c:pt idx="444">
                  <c:v>-10.40729</c:v>
                </c:pt>
                <c:pt idx="445">
                  <c:v>-10.393420000000001</c:v>
                </c:pt>
                <c:pt idx="446">
                  <c:v>-10.37955</c:v>
                </c:pt>
                <c:pt idx="447">
                  <c:v>-10.3657</c:v>
                </c:pt>
                <c:pt idx="448">
                  <c:v>-10.351850000000001</c:v>
                </c:pt>
                <c:pt idx="449">
                  <c:v>-10.33802</c:v>
                </c:pt>
                <c:pt idx="450">
                  <c:v>-10.324199999999999</c:v>
                </c:pt>
                <c:pt idx="451">
                  <c:v>-10.31038</c:v>
                </c:pt>
                <c:pt idx="452">
                  <c:v>-10.296580000000001</c:v>
                </c:pt>
                <c:pt idx="453">
                  <c:v>-10.28279</c:v>
                </c:pt>
                <c:pt idx="454">
                  <c:v>-10.269019999999999</c:v>
                </c:pt>
                <c:pt idx="455">
                  <c:v>-10.25525</c:v>
                </c:pt>
                <c:pt idx="456">
                  <c:v>-10.241490000000001</c:v>
                </c:pt>
                <c:pt idx="457">
                  <c:v>-10.22775</c:v>
                </c:pt>
                <c:pt idx="458">
                  <c:v>-10.21402</c:v>
                </c:pt>
                <c:pt idx="459">
                  <c:v>-10.2003</c:v>
                </c:pt>
                <c:pt idx="460">
                  <c:v>-10.186590000000001</c:v>
                </c:pt>
                <c:pt idx="461">
                  <c:v>-10.172890000000001</c:v>
                </c:pt>
                <c:pt idx="462">
                  <c:v>-10.15921</c:v>
                </c:pt>
                <c:pt idx="463">
                  <c:v>-10.145530000000001</c:v>
                </c:pt>
                <c:pt idx="464">
                  <c:v>-10.131869999999999</c:v>
                </c:pt>
                <c:pt idx="465">
                  <c:v>-10.118230000000001</c:v>
                </c:pt>
                <c:pt idx="466">
                  <c:v>-10.10459</c:v>
                </c:pt>
                <c:pt idx="467">
                  <c:v>-10.09097</c:v>
                </c:pt>
                <c:pt idx="468">
                  <c:v>-10.077349999999999</c:v>
                </c:pt>
                <c:pt idx="469">
                  <c:v>-10.06376</c:v>
                </c:pt>
                <c:pt idx="470">
                  <c:v>-10.05017</c:v>
                </c:pt>
                <c:pt idx="471">
                  <c:v>-10.0366</c:v>
                </c:pt>
                <c:pt idx="472">
                  <c:v>-10.02304</c:v>
                </c:pt>
                <c:pt idx="473">
                  <c:v>-10.00949</c:v>
                </c:pt>
                <c:pt idx="474">
                  <c:v>-9.9959550000000004</c:v>
                </c:pt>
                <c:pt idx="475">
                  <c:v>-9.9824350000000006</c:v>
                </c:pt>
                <c:pt idx="476">
                  <c:v>-9.9689289999999993</c:v>
                </c:pt>
                <c:pt idx="477">
                  <c:v>-9.9554369999999999</c:v>
                </c:pt>
                <c:pt idx="478">
                  <c:v>-9.9419579999999996</c:v>
                </c:pt>
                <c:pt idx="479">
                  <c:v>-9.9284929999999996</c:v>
                </c:pt>
                <c:pt idx="480">
                  <c:v>-9.9150410000000004</c:v>
                </c:pt>
                <c:pt idx="481">
                  <c:v>-9.9016040000000007</c:v>
                </c:pt>
                <c:pt idx="482">
                  <c:v>-9.8881800000000002</c:v>
                </c:pt>
                <c:pt idx="483">
                  <c:v>-9.8747710000000009</c:v>
                </c:pt>
                <c:pt idx="484">
                  <c:v>-9.8613769999999992</c:v>
                </c:pt>
                <c:pt idx="485">
                  <c:v>-9.8479969999999994</c:v>
                </c:pt>
                <c:pt idx="486">
                  <c:v>-9.8346319999999992</c:v>
                </c:pt>
                <c:pt idx="487">
                  <c:v>-9.8212820000000001</c:v>
                </c:pt>
                <c:pt idx="488">
                  <c:v>-9.8079479999999997</c:v>
                </c:pt>
                <c:pt idx="489">
                  <c:v>-9.7946279999999994</c:v>
                </c:pt>
                <c:pt idx="490">
                  <c:v>-9.7813239999999997</c:v>
                </c:pt>
                <c:pt idx="491">
                  <c:v>-9.7680360000000004</c:v>
                </c:pt>
                <c:pt idx="492">
                  <c:v>-9.7547619999999995</c:v>
                </c:pt>
                <c:pt idx="493">
                  <c:v>-9.7415040000000008</c:v>
                </c:pt>
                <c:pt idx="494">
                  <c:v>-9.7282620000000009</c:v>
                </c:pt>
                <c:pt idx="495">
                  <c:v>-9.7150359999999996</c:v>
                </c:pt>
                <c:pt idx="496">
                  <c:v>-9.7018260000000005</c:v>
                </c:pt>
                <c:pt idx="497">
                  <c:v>-9.6886329999999994</c:v>
                </c:pt>
                <c:pt idx="498">
                  <c:v>-9.6754569999999998</c:v>
                </c:pt>
                <c:pt idx="499">
                  <c:v>-9.6622990000000009</c:v>
                </c:pt>
                <c:pt idx="500">
                  <c:v>-9.6491579999999999</c:v>
                </c:pt>
                <c:pt idx="501">
                  <c:v>-9.6360349999999997</c:v>
                </c:pt>
                <c:pt idx="502">
                  <c:v>-9.6229300000000002</c:v>
                </c:pt>
                <c:pt idx="503">
                  <c:v>-9.6098440000000007</c:v>
                </c:pt>
                <c:pt idx="504">
                  <c:v>-9.5967760000000002</c:v>
                </c:pt>
                <c:pt idx="505">
                  <c:v>-9.5837260000000004</c:v>
                </c:pt>
                <c:pt idx="506">
                  <c:v>-9.5706950000000006</c:v>
                </c:pt>
                <c:pt idx="507">
                  <c:v>-9.5576830000000008</c:v>
                </c:pt>
                <c:pt idx="508">
                  <c:v>-9.5446899999999992</c:v>
                </c:pt>
                <c:pt idx="509">
                  <c:v>-9.5317159999999994</c:v>
                </c:pt>
                <c:pt idx="510">
                  <c:v>-9.5187609999999996</c:v>
                </c:pt>
                <c:pt idx="511">
                  <c:v>-9.505827</c:v>
                </c:pt>
                <c:pt idx="512">
                  <c:v>-9.4929140000000007</c:v>
                </c:pt>
                <c:pt idx="513">
                  <c:v>-9.4800219999999999</c:v>
                </c:pt>
                <c:pt idx="514">
                  <c:v>-9.4671509999999994</c:v>
                </c:pt>
                <c:pt idx="515">
                  <c:v>-9.4543009999999992</c:v>
                </c:pt>
                <c:pt idx="516">
                  <c:v>-9.4414739999999995</c:v>
                </c:pt>
                <c:pt idx="517">
                  <c:v>-9.4286689999999993</c:v>
                </c:pt>
                <c:pt idx="518">
                  <c:v>-9.4158860000000004</c:v>
                </c:pt>
                <c:pt idx="519">
                  <c:v>-9.4031260000000003</c:v>
                </c:pt>
                <c:pt idx="520">
                  <c:v>-9.3903879999999997</c:v>
                </c:pt>
                <c:pt idx="521">
                  <c:v>-9.3776740000000007</c:v>
                </c:pt>
                <c:pt idx="522">
                  <c:v>-9.3649839999999998</c:v>
                </c:pt>
                <c:pt idx="523">
                  <c:v>-9.3523180000000004</c:v>
                </c:pt>
                <c:pt idx="524">
                  <c:v>-9.339677</c:v>
                </c:pt>
                <c:pt idx="525">
                  <c:v>-9.3270610000000005</c:v>
                </c:pt>
                <c:pt idx="526">
                  <c:v>-9.31447</c:v>
                </c:pt>
                <c:pt idx="527">
                  <c:v>-9.3019060000000007</c:v>
                </c:pt>
                <c:pt idx="528">
                  <c:v>-9.2893679999999996</c:v>
                </c:pt>
                <c:pt idx="529">
                  <c:v>-9.2768569999999997</c:v>
                </c:pt>
                <c:pt idx="530">
                  <c:v>-9.2643740000000001</c:v>
                </c:pt>
                <c:pt idx="531">
                  <c:v>-9.2519179999999999</c:v>
                </c:pt>
                <c:pt idx="532">
                  <c:v>-9.23949</c:v>
                </c:pt>
                <c:pt idx="533">
                  <c:v>-9.2270909999999997</c:v>
                </c:pt>
                <c:pt idx="534">
                  <c:v>-9.2147199999999998</c:v>
                </c:pt>
                <c:pt idx="535">
                  <c:v>-9.2023799999999998</c:v>
                </c:pt>
                <c:pt idx="536">
                  <c:v>-9.1900689999999994</c:v>
                </c:pt>
                <c:pt idx="537">
                  <c:v>-9.1777899999999999</c:v>
                </c:pt>
                <c:pt idx="538">
                  <c:v>-9.1655420000000003</c:v>
                </c:pt>
                <c:pt idx="539">
                  <c:v>-9.1533270000000009</c:v>
                </c:pt>
                <c:pt idx="540">
                  <c:v>-9.1411440000000006</c:v>
                </c:pt>
                <c:pt idx="541">
                  <c:v>-9.1289940000000005</c:v>
                </c:pt>
                <c:pt idx="542">
                  <c:v>-9.1168779999999998</c:v>
                </c:pt>
                <c:pt idx="543">
                  <c:v>-9.1047969999999996</c:v>
                </c:pt>
                <c:pt idx="544">
                  <c:v>-9.0927500000000006</c:v>
                </c:pt>
                <c:pt idx="545">
                  <c:v>-9.0807389999999995</c:v>
                </c:pt>
                <c:pt idx="546">
                  <c:v>-9.0687650000000009</c:v>
                </c:pt>
                <c:pt idx="547">
                  <c:v>-9.0568270000000002</c:v>
                </c:pt>
                <c:pt idx="548">
                  <c:v>-9.0449280000000005</c:v>
                </c:pt>
                <c:pt idx="549">
                  <c:v>-9.0330670000000008</c:v>
                </c:pt>
                <c:pt idx="550">
                  <c:v>-9.0212470000000007</c:v>
                </c:pt>
                <c:pt idx="551">
                  <c:v>-9.0094659999999998</c:v>
                </c:pt>
                <c:pt idx="552">
                  <c:v>-8.9977269999999994</c:v>
                </c:pt>
                <c:pt idx="553">
                  <c:v>-8.9860310000000005</c:v>
                </c:pt>
                <c:pt idx="554">
                  <c:v>-8.9743770000000005</c:v>
                </c:pt>
                <c:pt idx="555">
                  <c:v>-8.9627669999999995</c:v>
                </c:pt>
                <c:pt idx="556">
                  <c:v>-8.9512020000000003</c:v>
                </c:pt>
                <c:pt idx="557">
                  <c:v>-8.9396830000000005</c:v>
                </c:pt>
                <c:pt idx="558">
                  <c:v>-8.92821</c:v>
                </c:pt>
                <c:pt idx="559">
                  <c:v>-8.9167839999999998</c:v>
                </c:pt>
                <c:pt idx="560">
                  <c:v>-8.9054070000000003</c:v>
                </c:pt>
                <c:pt idx="561">
                  <c:v>-8.8940800000000007</c:v>
                </c:pt>
                <c:pt idx="562">
                  <c:v>-8.8828029999999991</c:v>
                </c:pt>
                <c:pt idx="563">
                  <c:v>-8.8715770000000003</c:v>
                </c:pt>
                <c:pt idx="564">
                  <c:v>-8.8604040000000008</c:v>
                </c:pt>
                <c:pt idx="565">
                  <c:v>-8.8492859999999993</c:v>
                </c:pt>
                <c:pt idx="566">
                  <c:v>-8.838222</c:v>
                </c:pt>
                <c:pt idx="567">
                  <c:v>-8.8272150000000007</c:v>
                </c:pt>
                <c:pt idx="568">
                  <c:v>-8.8162660000000006</c:v>
                </c:pt>
                <c:pt idx="569">
                  <c:v>-8.8053760000000008</c:v>
                </c:pt>
                <c:pt idx="570">
                  <c:v>-8.7945460000000004</c:v>
                </c:pt>
                <c:pt idx="571">
                  <c:v>-8.7837779999999999</c:v>
                </c:pt>
                <c:pt idx="572">
                  <c:v>-8.7730730000000001</c:v>
                </c:pt>
                <c:pt idx="573">
                  <c:v>-8.7624309999999994</c:v>
                </c:pt>
                <c:pt idx="574">
                  <c:v>-8.7518560000000001</c:v>
                </c:pt>
                <c:pt idx="575">
                  <c:v>-8.7413480000000003</c:v>
                </c:pt>
                <c:pt idx="576">
                  <c:v>-8.7309099999999997</c:v>
                </c:pt>
                <c:pt idx="577">
                  <c:v>-8.7205410000000008</c:v>
                </c:pt>
                <c:pt idx="578">
                  <c:v>-8.7102459999999997</c:v>
                </c:pt>
                <c:pt idx="579">
                  <c:v>-8.7000240000000009</c:v>
                </c:pt>
                <c:pt idx="580">
                  <c:v>-8.6898789999999995</c:v>
                </c:pt>
                <c:pt idx="581">
                  <c:v>-8.6798110000000008</c:v>
                </c:pt>
                <c:pt idx="582">
                  <c:v>-8.6698229999999992</c:v>
                </c:pt>
                <c:pt idx="583">
                  <c:v>-8.6599170000000001</c:v>
                </c:pt>
                <c:pt idx="584">
                  <c:v>-8.6500939999999993</c:v>
                </c:pt>
                <c:pt idx="585">
                  <c:v>-8.6403569999999998</c:v>
                </c:pt>
                <c:pt idx="586">
                  <c:v>-8.6307080000000003</c:v>
                </c:pt>
                <c:pt idx="587">
                  <c:v>-8.6211479999999998</c:v>
                </c:pt>
                <c:pt idx="588">
                  <c:v>-8.6116810000000008</c:v>
                </c:pt>
                <c:pt idx="589">
                  <c:v>-8.6023080000000007</c:v>
                </c:pt>
                <c:pt idx="590">
                  <c:v>-8.5930319999999991</c:v>
                </c:pt>
                <c:pt idx="591">
                  <c:v>-8.5838560000000008</c:v>
                </c:pt>
                <c:pt idx="592">
                  <c:v>-8.574783</c:v>
                </c:pt>
                <c:pt idx="593">
                  <c:v>-8.5658139999999996</c:v>
                </c:pt>
                <c:pt idx="594">
                  <c:v>-8.556953</c:v>
                </c:pt>
                <c:pt idx="595">
                  <c:v>-8.5482019999999999</c:v>
                </c:pt>
                <c:pt idx="596">
                  <c:v>-8.5395640000000004</c:v>
                </c:pt>
                <c:pt idx="597">
                  <c:v>-8.5310419999999993</c:v>
                </c:pt>
                <c:pt idx="598">
                  <c:v>-8.5226380000000006</c:v>
                </c:pt>
                <c:pt idx="599">
                  <c:v>-8.5143570000000004</c:v>
                </c:pt>
                <c:pt idx="600">
                  <c:v>-8.5062010000000008</c:v>
                </c:pt>
                <c:pt idx="601">
                  <c:v>-8.4981740000000006</c:v>
                </c:pt>
                <c:pt idx="602">
                  <c:v>-8.4902800000000003</c:v>
                </c:pt>
                <c:pt idx="603">
                  <c:v>-8.4825210000000002</c:v>
                </c:pt>
                <c:pt idx="604">
                  <c:v>-8.4749029999999994</c:v>
                </c:pt>
                <c:pt idx="605">
                  <c:v>-8.467428</c:v>
                </c:pt>
                <c:pt idx="606">
                  <c:v>-8.4601009999999999</c:v>
                </c:pt>
                <c:pt idx="607">
                  <c:v>-8.4529259999999997</c:v>
                </c:pt>
                <c:pt idx="608">
                  <c:v>-8.4459060000000008</c:v>
                </c:pt>
                <c:pt idx="609">
                  <c:v>-8.4390470000000004</c:v>
                </c:pt>
                <c:pt idx="610">
                  <c:v>-8.4323519999999998</c:v>
                </c:pt>
                <c:pt idx="611">
                  <c:v>-8.4258249999999997</c:v>
                </c:pt>
                <c:pt idx="612">
                  <c:v>-8.419473</c:v>
                </c:pt>
                <c:pt idx="613">
                  <c:v>-8.4132990000000003</c:v>
                </c:pt>
                <c:pt idx="614">
                  <c:v>-8.4073100000000007</c:v>
                </c:pt>
                <c:pt idx="615">
                  <c:v>-8.40151</c:v>
                </c:pt>
                <c:pt idx="616">
                  <c:v>-8.3959050000000008</c:v>
                </c:pt>
                <c:pt idx="617">
                  <c:v>-8.3904999999999994</c:v>
                </c:pt>
                <c:pt idx="618">
                  <c:v>-8.3853030000000004</c:v>
                </c:pt>
                <c:pt idx="619">
                  <c:v>-8.3803169999999998</c:v>
                </c:pt>
                <c:pt idx="620">
                  <c:v>-8.3755509999999997</c:v>
                </c:pt>
                <c:pt idx="621">
                  <c:v>-8.3710100000000001</c:v>
                </c:pt>
                <c:pt idx="622">
                  <c:v>-8.3666999999999998</c:v>
                </c:pt>
                <c:pt idx="623">
                  <c:v>-8.3626290000000001</c:v>
                </c:pt>
                <c:pt idx="624">
                  <c:v>-8.358803</c:v>
                </c:pt>
                <c:pt idx="625">
                  <c:v>-8.3552309999999999</c:v>
                </c:pt>
                <c:pt idx="626">
                  <c:v>-8.3519190000000005</c:v>
                </c:pt>
                <c:pt idx="627">
                  <c:v>-8.3488760000000006</c:v>
                </c:pt>
                <c:pt idx="628">
                  <c:v>-8.3461090000000002</c:v>
                </c:pt>
                <c:pt idx="629">
                  <c:v>-8.3436280000000007</c:v>
                </c:pt>
                <c:pt idx="630">
                  <c:v>-8.3414420000000007</c:v>
                </c:pt>
                <c:pt idx="631">
                  <c:v>-8.3395580000000002</c:v>
                </c:pt>
                <c:pt idx="632">
                  <c:v>-8.3379879999999993</c:v>
                </c:pt>
                <c:pt idx="633">
                  <c:v>-8.336741</c:v>
                </c:pt>
                <c:pt idx="634">
                  <c:v>-8.3358270000000001</c:v>
                </c:pt>
                <c:pt idx="635">
                  <c:v>-8.3352559999999993</c:v>
                </c:pt>
                <c:pt idx="636">
                  <c:v>-8.3350380000000008</c:v>
                </c:pt>
                <c:pt idx="637">
                  <c:v>-8.3351860000000002</c:v>
                </c:pt>
                <c:pt idx="638">
                  <c:v>-8.3357100000000006</c:v>
                </c:pt>
                <c:pt idx="639">
                  <c:v>-8.3366220000000002</c:v>
                </c:pt>
                <c:pt idx="640">
                  <c:v>-8.3379359999999991</c:v>
                </c:pt>
                <c:pt idx="641">
                  <c:v>-8.3396640000000009</c:v>
                </c:pt>
                <c:pt idx="642">
                  <c:v>-8.3418200000000002</c:v>
                </c:pt>
                <c:pt idx="643">
                  <c:v>-8.344417</c:v>
                </c:pt>
                <c:pt idx="644">
                  <c:v>-8.3474710000000005</c:v>
                </c:pt>
                <c:pt idx="645">
                  <c:v>-8.3509969999999996</c:v>
                </c:pt>
                <c:pt idx="646">
                  <c:v>-8.35501</c:v>
                </c:pt>
                <c:pt idx="647">
                  <c:v>-8.3595260000000007</c:v>
                </c:pt>
                <c:pt idx="648">
                  <c:v>-8.3645619999999994</c:v>
                </c:pt>
                <c:pt idx="649">
                  <c:v>-8.3701349999999994</c:v>
                </c:pt>
                <c:pt idx="650">
                  <c:v>-8.3762640000000008</c:v>
                </c:pt>
                <c:pt idx="651">
                  <c:v>-8.3829670000000007</c:v>
                </c:pt>
                <c:pt idx="652">
                  <c:v>-8.3902649999999994</c:v>
                </c:pt>
                <c:pt idx="653">
                  <c:v>-8.3981770000000004</c:v>
                </c:pt>
                <c:pt idx="654">
                  <c:v>-8.4067249999999998</c:v>
                </c:pt>
                <c:pt idx="655">
                  <c:v>-8.4159310000000005</c:v>
                </c:pt>
                <c:pt idx="656">
                  <c:v>-8.4258190000000006</c:v>
                </c:pt>
                <c:pt idx="657">
                  <c:v>-8.4364120000000007</c:v>
                </c:pt>
                <c:pt idx="658">
                  <c:v>-8.4477360000000008</c:v>
                </c:pt>
                <c:pt idx="659">
                  <c:v>-8.4598169999999993</c:v>
                </c:pt>
                <c:pt idx="660">
                  <c:v>-8.4726809999999997</c:v>
                </c:pt>
                <c:pt idx="661">
                  <c:v>-8.4863579999999992</c:v>
                </c:pt>
                <c:pt idx="662">
                  <c:v>-8.5008759999999999</c:v>
                </c:pt>
                <c:pt idx="663">
                  <c:v>-8.5162650000000006</c:v>
                </c:pt>
                <c:pt idx="664">
                  <c:v>-8.5325579999999999</c:v>
                </c:pt>
                <c:pt idx="665">
                  <c:v>-8.5497870000000002</c:v>
                </c:pt>
                <c:pt idx="666">
                  <c:v>-8.5679879999999997</c:v>
                </c:pt>
                <c:pt idx="667">
                  <c:v>-8.5871980000000008</c:v>
                </c:pt>
                <c:pt idx="668">
                  <c:v>-8.6074529999999996</c:v>
                </c:pt>
                <c:pt idx="669">
                  <c:v>-8.6287929999999999</c:v>
                </c:pt>
                <c:pt idx="670">
                  <c:v>-8.6512609999999999</c:v>
                </c:pt>
                <c:pt idx="671">
                  <c:v>-8.6748999999999992</c:v>
                </c:pt>
                <c:pt idx="672">
                  <c:v>-8.6997540000000004</c:v>
                </c:pt>
                <c:pt idx="673">
                  <c:v>-8.7258700000000005</c:v>
                </c:pt>
                <c:pt idx="674">
                  <c:v>-8.7532979999999991</c:v>
                </c:pt>
                <c:pt idx="675">
                  <c:v>-8.7820879999999999</c:v>
                </c:pt>
                <c:pt idx="676">
                  <c:v>-8.8122950000000007</c:v>
                </c:pt>
                <c:pt idx="677">
                  <c:v>-8.8439739999999993</c:v>
                </c:pt>
                <c:pt idx="678">
                  <c:v>-8.8771830000000005</c:v>
                </c:pt>
                <c:pt idx="679">
                  <c:v>-8.9119849999999996</c:v>
                </c:pt>
                <c:pt idx="680">
                  <c:v>-8.9484410000000008</c:v>
                </c:pt>
                <c:pt idx="681">
                  <c:v>-8.9866200000000003</c:v>
                </c:pt>
                <c:pt idx="682">
                  <c:v>-9.0265909999999998</c:v>
                </c:pt>
                <c:pt idx="683">
                  <c:v>-9.0684249999999995</c:v>
                </c:pt>
                <c:pt idx="684">
                  <c:v>-9.1121990000000004</c:v>
                </c:pt>
                <c:pt idx="685">
                  <c:v>-9.1579910000000009</c:v>
                </c:pt>
                <c:pt idx="686">
                  <c:v>-9.2058820000000008</c:v>
                </c:pt>
                <c:pt idx="687">
                  <c:v>-9.2559570000000004</c:v>
                </c:pt>
                <c:pt idx="688">
                  <c:v>-9.3083030000000004</c:v>
                </c:pt>
                <c:pt idx="689">
                  <c:v>-9.3630110000000002</c:v>
                </c:pt>
                <c:pt idx="690">
                  <c:v>-9.4201759999999997</c:v>
                </c:pt>
                <c:pt idx="691">
                  <c:v>-9.4798950000000008</c:v>
                </c:pt>
                <c:pt idx="692">
                  <c:v>-9.5422689999999992</c:v>
                </c:pt>
                <c:pt idx="693">
                  <c:v>-9.6074020000000004</c:v>
                </c:pt>
                <c:pt idx="694">
                  <c:v>-9.6753999999999998</c:v>
                </c:pt>
                <c:pt idx="695">
                  <c:v>-9.7463730000000002</c:v>
                </c:pt>
                <c:pt idx="696">
                  <c:v>-9.8204320000000003</c:v>
                </c:pt>
                <c:pt idx="697">
                  <c:v>-9.8976900000000008</c:v>
                </c:pt>
                <c:pt idx="698">
                  <c:v>-9.9782639999999994</c:v>
                </c:pt>
                <c:pt idx="699">
                  <c:v>-10.06227</c:v>
                </c:pt>
                <c:pt idx="700">
                  <c:v>-10.14981</c:v>
                </c:pt>
                <c:pt idx="701">
                  <c:v>-10.241020000000001</c:v>
                </c:pt>
                <c:pt idx="702">
                  <c:v>-10.336</c:v>
                </c:pt>
                <c:pt idx="703">
                  <c:v>-10.434850000000001</c:v>
                </c:pt>
                <c:pt idx="704">
                  <c:v>-10.53768</c:v>
                </c:pt>
                <c:pt idx="705">
                  <c:v>-10.644600000000001</c:v>
                </c:pt>
                <c:pt idx="706">
                  <c:v>-10.75567</c:v>
                </c:pt>
                <c:pt idx="707">
                  <c:v>-10.870990000000001</c:v>
                </c:pt>
                <c:pt idx="708">
                  <c:v>-10.990600000000001</c:v>
                </c:pt>
                <c:pt idx="709">
                  <c:v>-11.114570000000001</c:v>
                </c:pt>
                <c:pt idx="710">
                  <c:v>-11.242900000000001</c:v>
                </c:pt>
                <c:pt idx="711">
                  <c:v>-11.3756</c:v>
                </c:pt>
                <c:pt idx="712">
                  <c:v>-11.51263</c:v>
                </c:pt>
                <c:pt idx="713">
                  <c:v>-11.65394</c:v>
                </c:pt>
                <c:pt idx="714">
                  <c:v>-11.799429999999999</c:v>
                </c:pt>
                <c:pt idx="715">
                  <c:v>-11.94894</c:v>
                </c:pt>
                <c:pt idx="716">
                  <c:v>-12.10228</c:v>
                </c:pt>
                <c:pt idx="717">
                  <c:v>-12.259230000000001</c:v>
                </c:pt>
                <c:pt idx="718">
                  <c:v>-12.419460000000001</c:v>
                </c:pt>
                <c:pt idx="719">
                  <c:v>-12.58264</c:v>
                </c:pt>
                <c:pt idx="720">
                  <c:v>-12.74836</c:v>
                </c:pt>
                <c:pt idx="721">
                  <c:v>-12.916130000000001</c:v>
                </c:pt>
                <c:pt idx="722">
                  <c:v>-13.085430000000001</c:v>
                </c:pt>
                <c:pt idx="723">
                  <c:v>-13.25567</c:v>
                </c:pt>
                <c:pt idx="724">
                  <c:v>-13.4262</c:v>
                </c:pt>
                <c:pt idx="725">
                  <c:v>-13.59632</c:v>
                </c:pt>
                <c:pt idx="726">
                  <c:v>-13.765280000000001</c:v>
                </c:pt>
                <c:pt idx="727">
                  <c:v>-13.93228</c:v>
                </c:pt>
                <c:pt idx="728">
                  <c:v>-14.09646</c:v>
                </c:pt>
                <c:pt idx="729">
                  <c:v>-14.256959999999999</c:v>
                </c:pt>
                <c:pt idx="730">
                  <c:v>-14.412839999999999</c:v>
                </c:pt>
                <c:pt idx="731">
                  <c:v>-14.56316</c:v>
                </c:pt>
                <c:pt idx="732">
                  <c:v>-14.70692</c:v>
                </c:pt>
                <c:pt idx="733">
                  <c:v>-14.843109999999999</c:v>
                </c:pt>
                <c:pt idx="734">
                  <c:v>-14.97072</c:v>
                </c:pt>
                <c:pt idx="735">
                  <c:v>-15.08868</c:v>
                </c:pt>
                <c:pt idx="736">
                  <c:v>-15.19594</c:v>
                </c:pt>
                <c:pt idx="737">
                  <c:v>-15.29143</c:v>
                </c:pt>
                <c:pt idx="738">
                  <c:v>-15.374090000000001</c:v>
                </c:pt>
                <c:pt idx="739">
                  <c:v>-15.44286</c:v>
                </c:pt>
                <c:pt idx="740">
                  <c:v>-15.496689999999999</c:v>
                </c:pt>
                <c:pt idx="741">
                  <c:v>-15.53457</c:v>
                </c:pt>
                <c:pt idx="742">
                  <c:v>-15.5555</c:v>
                </c:pt>
                <c:pt idx="743">
                  <c:v>-15.55856</c:v>
                </c:pt>
                <c:pt idx="744">
                  <c:v>-15.542859999999999</c:v>
                </c:pt>
                <c:pt idx="745">
                  <c:v>-15.507569999999999</c:v>
                </c:pt>
                <c:pt idx="746">
                  <c:v>-15.451980000000001</c:v>
                </c:pt>
                <c:pt idx="747">
                  <c:v>-15.375450000000001</c:v>
                </c:pt>
                <c:pt idx="748">
                  <c:v>-15.27744</c:v>
                </c:pt>
                <c:pt idx="749">
                  <c:v>-15.157539999999999</c:v>
                </c:pt>
                <c:pt idx="750">
                  <c:v>-15.015470000000001</c:v>
                </c:pt>
                <c:pt idx="751">
                  <c:v>-14.85108</c:v>
                </c:pt>
                <c:pt idx="752">
                  <c:v>-14.66438</c:v>
                </c:pt>
                <c:pt idx="753">
                  <c:v>-14.45552</c:v>
                </c:pt>
                <c:pt idx="754">
                  <c:v>-14.2248</c:v>
                </c:pt>
                <c:pt idx="755">
                  <c:v>-13.972720000000001</c:v>
                </c:pt>
                <c:pt idx="756">
                  <c:v>-13.69989</c:v>
                </c:pt>
                <c:pt idx="757">
                  <c:v>-13.407120000000001</c:v>
                </c:pt>
                <c:pt idx="758">
                  <c:v>-13.095370000000001</c:v>
                </c:pt>
                <c:pt idx="759">
                  <c:v>-12.765750000000001</c:v>
                </c:pt>
                <c:pt idx="760">
                  <c:v>-12.419499999999999</c:v>
                </c:pt>
                <c:pt idx="761">
                  <c:v>-12.058020000000001</c:v>
                </c:pt>
                <c:pt idx="762">
                  <c:v>-11.682829999999999</c:v>
                </c:pt>
                <c:pt idx="763">
                  <c:v>-11.29555</c:v>
                </c:pt>
                <c:pt idx="764">
                  <c:v>-10.89791</c:v>
                </c:pt>
                <c:pt idx="765">
                  <c:v>-10.4917</c:v>
                </c:pt>
                <c:pt idx="766">
                  <c:v>-10.07879</c:v>
                </c:pt>
                <c:pt idx="767">
                  <c:v>-9.6610549999999993</c:v>
                </c:pt>
                <c:pt idx="768">
                  <c:v>-9.2404290000000007</c:v>
                </c:pt>
                <c:pt idx="769">
                  <c:v>-8.8188250000000004</c:v>
                </c:pt>
                <c:pt idx="770">
                  <c:v>-8.3981410000000007</c:v>
                </c:pt>
                <c:pt idx="771">
                  <c:v>-7.9802369999999998</c:v>
                </c:pt>
                <c:pt idx="772">
                  <c:v>-7.5669190000000004</c:v>
                </c:pt>
                <c:pt idx="773">
                  <c:v>-7.159923</c:v>
                </c:pt>
                <c:pt idx="774">
                  <c:v>-6.7609029999999999</c:v>
                </c:pt>
                <c:pt idx="775">
                  <c:v>-6.3714149999999998</c:v>
                </c:pt>
                <c:pt idx="776">
                  <c:v>-5.9929119999999996</c:v>
                </c:pt>
                <c:pt idx="777">
                  <c:v>-5.6267360000000002</c:v>
                </c:pt>
                <c:pt idx="778">
                  <c:v>-5.2741100000000003</c:v>
                </c:pt>
                <c:pt idx="779">
                  <c:v>-4.9361329999999999</c:v>
                </c:pt>
                <c:pt idx="780">
                  <c:v>-4.6137779999999999</c:v>
                </c:pt>
                <c:pt idx="781">
                  <c:v>-4.3078919999999998</c:v>
                </c:pt>
                <c:pt idx="782">
                  <c:v>-4.0191869999999996</c:v>
                </c:pt>
                <c:pt idx="783">
                  <c:v>-3.7482470000000001</c:v>
                </c:pt>
                <c:pt idx="784">
                  <c:v>-3.4955180000000001</c:v>
                </c:pt>
                <c:pt idx="785">
                  <c:v>-3.2613150000000002</c:v>
                </c:pt>
                <c:pt idx="786">
                  <c:v>-3.0458150000000002</c:v>
                </c:pt>
                <c:pt idx="787">
                  <c:v>-2.8490630000000001</c:v>
                </c:pt>
                <c:pt idx="788">
                  <c:v>-2.6709640000000001</c:v>
                </c:pt>
                <c:pt idx="789">
                  <c:v>-2.5112960000000002</c:v>
                </c:pt>
                <c:pt idx="790">
                  <c:v>-2.3697050000000002</c:v>
                </c:pt>
                <c:pt idx="791">
                  <c:v>-2.2457150000000001</c:v>
                </c:pt>
                <c:pt idx="792">
                  <c:v>-2.1387320000000001</c:v>
                </c:pt>
                <c:pt idx="793">
                  <c:v>-2.0480559999999999</c:v>
                </c:pt>
                <c:pt idx="794">
                  <c:v>-1.9728889999999999</c:v>
                </c:pt>
                <c:pt idx="795">
                  <c:v>-1.9123490000000001</c:v>
                </c:pt>
                <c:pt idx="796">
                  <c:v>-1.8654869999999999</c:v>
                </c:pt>
                <c:pt idx="797">
                  <c:v>-1.831299</c:v>
                </c:pt>
                <c:pt idx="798">
                  <c:v>-1.808743</c:v>
                </c:pt>
                <c:pt idx="799">
                  <c:v>-1.7967569999999999</c:v>
                </c:pt>
                <c:pt idx="800">
                  <c:v>-1.794276</c:v>
                </c:pt>
                <c:pt idx="801">
                  <c:v>-1.800243</c:v>
                </c:pt>
                <c:pt idx="802">
                  <c:v>-1.813628</c:v>
                </c:pt>
                <c:pt idx="803">
                  <c:v>-1.833439</c:v>
                </c:pt>
                <c:pt idx="804">
                  <c:v>-1.8587290000000001</c:v>
                </c:pt>
                <c:pt idx="805">
                  <c:v>-1.8886099999999999</c:v>
                </c:pt>
                <c:pt idx="806">
                  <c:v>-1.92225</c:v>
                </c:pt>
                <c:pt idx="807">
                  <c:v>-1.958887</c:v>
                </c:pt>
                <c:pt idx="808">
                  <c:v>-1.9978199999999999</c:v>
                </c:pt>
                <c:pt idx="809">
                  <c:v>-2.038411</c:v>
                </c:pt>
                <c:pt idx="810">
                  <c:v>-2.080085</c:v>
                </c:pt>
                <c:pt idx="811">
                  <c:v>-2.1223260000000002</c:v>
                </c:pt>
                <c:pt idx="812">
                  <c:v>-2.164669</c:v>
                </c:pt>
                <c:pt idx="813">
                  <c:v>-2.206696</c:v>
                </c:pt>
                <c:pt idx="814">
                  <c:v>-2.2480340000000001</c:v>
                </c:pt>
                <c:pt idx="815">
                  <c:v>-2.2883460000000002</c:v>
                </c:pt>
                <c:pt idx="816">
                  <c:v>-2.3273320000000002</c:v>
                </c:pt>
                <c:pt idx="817">
                  <c:v>-2.364722</c:v>
                </c:pt>
                <c:pt idx="818">
                  <c:v>-2.4002699999999999</c:v>
                </c:pt>
                <c:pt idx="819">
                  <c:v>-2.4337599999999999</c:v>
                </c:pt>
                <c:pt idx="820">
                  <c:v>-2.464998</c:v>
                </c:pt>
                <c:pt idx="821">
                  <c:v>-2.493814</c:v>
                </c:pt>
                <c:pt idx="822">
                  <c:v>-2.5200629999999999</c:v>
                </c:pt>
                <c:pt idx="823">
                  <c:v>-2.5436200000000002</c:v>
                </c:pt>
                <c:pt idx="824">
                  <c:v>-2.5643889999999998</c:v>
                </c:pt>
                <c:pt idx="825">
                  <c:v>-2.5822940000000001</c:v>
                </c:pt>
                <c:pt idx="826">
                  <c:v>-2.5972879999999998</c:v>
                </c:pt>
                <c:pt idx="827">
                  <c:v>-2.6093479999999998</c:v>
                </c:pt>
                <c:pt idx="828">
                  <c:v>-2.6184780000000001</c:v>
                </c:pt>
                <c:pt idx="829">
                  <c:v>-2.6247060000000002</c:v>
                </c:pt>
                <c:pt idx="830">
                  <c:v>-2.6280869999999998</c:v>
                </c:pt>
                <c:pt idx="831">
                  <c:v>-2.6286969999999998</c:v>
                </c:pt>
                <c:pt idx="832">
                  <c:v>-2.626636</c:v>
                </c:pt>
                <c:pt idx="833">
                  <c:v>-2.622023</c:v>
                </c:pt>
                <c:pt idx="834">
                  <c:v>-2.6149969999999998</c:v>
                </c:pt>
                <c:pt idx="835">
                  <c:v>-2.6057100000000002</c:v>
                </c:pt>
                <c:pt idx="836">
                  <c:v>-2.5943299999999998</c:v>
                </c:pt>
                <c:pt idx="837">
                  <c:v>-2.5810339999999998</c:v>
                </c:pt>
                <c:pt idx="838">
                  <c:v>-2.5660080000000001</c:v>
                </c:pt>
                <c:pt idx="839">
                  <c:v>-2.5494439999999998</c:v>
                </c:pt>
                <c:pt idx="840">
                  <c:v>-2.5315400000000001</c:v>
                </c:pt>
                <c:pt idx="841">
                  <c:v>-2.5124949999999999</c:v>
                </c:pt>
                <c:pt idx="842">
                  <c:v>-2.4925099999999998</c:v>
                </c:pt>
                <c:pt idx="843">
                  <c:v>-2.4717850000000001</c:v>
                </c:pt>
                <c:pt idx="844">
                  <c:v>-2.4505170000000001</c:v>
                </c:pt>
                <c:pt idx="845">
                  <c:v>-2.4289040000000002</c:v>
                </c:pt>
                <c:pt idx="846">
                  <c:v>-2.4071370000000001</c:v>
                </c:pt>
                <c:pt idx="847">
                  <c:v>-2.385405</c:v>
                </c:pt>
                <c:pt idx="848">
                  <c:v>-2.3638910000000002</c:v>
                </c:pt>
                <c:pt idx="849">
                  <c:v>-2.3427690000000001</c:v>
                </c:pt>
                <c:pt idx="850">
                  <c:v>-2.3222100000000001</c:v>
                </c:pt>
                <c:pt idx="851">
                  <c:v>-2.3023739999999999</c:v>
                </c:pt>
                <c:pt idx="852">
                  <c:v>-2.2834110000000001</c:v>
                </c:pt>
                <c:pt idx="853">
                  <c:v>-2.26546</c:v>
                </c:pt>
                <c:pt idx="854">
                  <c:v>-2.2486480000000002</c:v>
                </c:pt>
                <c:pt idx="855">
                  <c:v>-2.2330860000000001</c:v>
                </c:pt>
                <c:pt idx="856">
                  <c:v>-2.2188720000000002</c:v>
                </c:pt>
                <c:pt idx="857">
                  <c:v>-2.2060849999999999</c:v>
                </c:pt>
                <c:pt idx="858">
                  <c:v>-2.1947860000000001</c:v>
                </c:pt>
                <c:pt idx="859">
                  <c:v>-2.185019</c:v>
                </c:pt>
                <c:pt idx="860">
                  <c:v>-2.1768079999999999</c:v>
                </c:pt>
                <c:pt idx="861">
                  <c:v>-2.1701549999999998</c:v>
                </c:pt>
                <c:pt idx="862">
                  <c:v>-2.1650450000000001</c:v>
                </c:pt>
                <c:pt idx="863">
                  <c:v>-2.1614439999999999</c:v>
                </c:pt>
                <c:pt idx="864">
                  <c:v>-2.1593</c:v>
                </c:pt>
                <c:pt idx="865">
                  <c:v>-2.1585450000000002</c:v>
                </c:pt>
                <c:pt idx="866">
                  <c:v>-2.1590950000000002</c:v>
                </c:pt>
                <c:pt idx="867">
                  <c:v>-2.1608520000000002</c:v>
                </c:pt>
                <c:pt idx="868">
                  <c:v>-2.1637089999999999</c:v>
                </c:pt>
                <c:pt idx="869">
                  <c:v>-2.1675460000000002</c:v>
                </c:pt>
                <c:pt idx="870">
                  <c:v>-2.1722389999999998</c:v>
                </c:pt>
                <c:pt idx="871">
                  <c:v>-2.177654</c:v>
                </c:pt>
                <c:pt idx="872">
                  <c:v>-2.1836549999999999</c:v>
                </c:pt>
                <c:pt idx="873">
                  <c:v>-2.190099</c:v>
                </c:pt>
                <c:pt idx="874">
                  <c:v>-2.196841</c:v>
                </c:pt>
                <c:pt idx="875">
                  <c:v>-2.203738</c:v>
                </c:pt>
                <c:pt idx="876">
                  <c:v>-2.2106400000000002</c:v>
                </c:pt>
                <c:pt idx="877">
                  <c:v>-2.2174019999999999</c:v>
                </c:pt>
                <c:pt idx="878">
                  <c:v>-2.2238769999999999</c:v>
                </c:pt>
                <c:pt idx="879">
                  <c:v>-2.2299199999999999</c:v>
                </c:pt>
                <c:pt idx="880">
                  <c:v>-2.2353900000000002</c:v>
                </c:pt>
                <c:pt idx="881">
                  <c:v>-2.2401469999999999</c:v>
                </c:pt>
                <c:pt idx="882">
                  <c:v>-2.2440570000000002</c:v>
                </c:pt>
                <c:pt idx="883">
                  <c:v>-2.2469899999999998</c:v>
                </c:pt>
                <c:pt idx="884">
                  <c:v>-2.2488229999999998</c:v>
                </c:pt>
                <c:pt idx="885">
                  <c:v>-2.249444</c:v>
                </c:pt>
                <c:pt idx="886">
                  <c:v>-2.248745</c:v>
                </c:pt>
                <c:pt idx="887">
                  <c:v>-2.246632</c:v>
                </c:pt>
                <c:pt idx="888">
                  <c:v>-2.2430240000000001</c:v>
                </c:pt>
                <c:pt idx="889">
                  <c:v>-2.2378520000000002</c:v>
                </c:pt>
                <c:pt idx="890">
                  <c:v>-2.2310629999999998</c:v>
                </c:pt>
                <c:pt idx="891">
                  <c:v>-2.2226210000000002</c:v>
                </c:pt>
                <c:pt idx="892">
                  <c:v>-2.212507</c:v>
                </c:pt>
                <c:pt idx="893">
                  <c:v>-2.2007180000000002</c:v>
                </c:pt>
                <c:pt idx="894">
                  <c:v>-2.187271</c:v>
                </c:pt>
                <c:pt idx="895">
                  <c:v>-2.1722000000000001</c:v>
                </c:pt>
                <c:pt idx="896">
                  <c:v>-2.1555550000000001</c:v>
                </c:pt>
                <c:pt idx="897">
                  <c:v>-2.1374019999999998</c:v>
                </c:pt>
                <c:pt idx="898">
                  <c:v>-2.117823</c:v>
                </c:pt>
                <c:pt idx="899">
                  <c:v>-2.0969150000000001</c:v>
                </c:pt>
                <c:pt idx="900">
                  <c:v>-2.0747840000000002</c:v>
                </c:pt>
                <c:pt idx="901">
                  <c:v>-2.0515479999999999</c:v>
                </c:pt>
                <c:pt idx="902">
                  <c:v>-2.027336</c:v>
                </c:pt>
                <c:pt idx="903">
                  <c:v>-2.0022820000000001</c:v>
                </c:pt>
                <c:pt idx="904">
                  <c:v>-1.976526</c:v>
                </c:pt>
                <c:pt idx="905">
                  <c:v>-1.9502139999999999</c:v>
                </c:pt>
                <c:pt idx="906">
                  <c:v>-1.923495</c:v>
                </c:pt>
                <c:pt idx="907">
                  <c:v>-1.89652</c:v>
                </c:pt>
                <c:pt idx="908">
                  <c:v>-1.8694440000000001</c:v>
                </c:pt>
                <c:pt idx="909">
                  <c:v>-1.8424210000000001</c:v>
                </c:pt>
                <c:pt idx="910">
                  <c:v>-1.8156080000000001</c:v>
                </c:pt>
                <c:pt idx="911">
                  <c:v>-1.7891570000000001</c:v>
                </c:pt>
                <c:pt idx="912">
                  <c:v>-1.76322</c:v>
                </c:pt>
                <c:pt idx="913">
                  <c:v>-1.737948</c:v>
                </c:pt>
                <c:pt idx="914">
                  <c:v>-1.7134849999999999</c:v>
                </c:pt>
                <c:pt idx="915">
                  <c:v>-1.6899679999999999</c:v>
                </c:pt>
                <c:pt idx="916">
                  <c:v>-1.6675310000000001</c:v>
                </c:pt>
                <c:pt idx="917">
                  <c:v>-1.6462969999999999</c:v>
                </c:pt>
                <c:pt idx="918">
                  <c:v>-1.626377</c:v>
                </c:pt>
                <c:pt idx="919">
                  <c:v>-1.6078710000000001</c:v>
                </c:pt>
                <c:pt idx="920">
                  <c:v>-1.5908640000000001</c:v>
                </c:pt>
                <c:pt idx="921">
                  <c:v>-1.5754250000000001</c:v>
                </c:pt>
                <c:pt idx="922">
                  <c:v>-1.561606</c:v>
                </c:pt>
                <c:pt idx="923">
                  <c:v>-1.5494399999999999</c:v>
                </c:pt>
                <c:pt idx="924">
                  <c:v>-1.5389440000000001</c:v>
                </c:pt>
                <c:pt idx="925">
                  <c:v>-1.5301130000000001</c:v>
                </c:pt>
                <c:pt idx="926">
                  <c:v>-1.5229250000000001</c:v>
                </c:pt>
                <c:pt idx="927">
                  <c:v>-1.5173399999999999</c:v>
                </c:pt>
                <c:pt idx="928">
                  <c:v>-1.5132989999999999</c:v>
                </c:pt>
                <c:pt idx="929">
                  <c:v>-1.5107280000000001</c:v>
                </c:pt>
                <c:pt idx="930">
                  <c:v>-1.5095369999999999</c:v>
                </c:pt>
                <c:pt idx="931">
                  <c:v>-1.5096240000000001</c:v>
                </c:pt>
                <c:pt idx="932">
                  <c:v>-1.5108740000000001</c:v>
                </c:pt>
                <c:pt idx="933">
                  <c:v>-1.5131619999999999</c:v>
                </c:pt>
                <c:pt idx="934">
                  <c:v>-1.516356</c:v>
                </c:pt>
                <c:pt idx="935">
                  <c:v>-1.520316</c:v>
                </c:pt>
                <c:pt idx="936">
                  <c:v>-1.5248980000000001</c:v>
                </c:pt>
                <c:pt idx="937">
                  <c:v>-1.5299499999999999</c:v>
                </c:pt>
                <c:pt idx="938">
                  <c:v>-1.535323</c:v>
                </c:pt>
                <c:pt idx="939">
                  <c:v>-1.540862</c:v>
                </c:pt>
                <c:pt idx="940">
                  <c:v>-1.546411</c:v>
                </c:pt>
                <c:pt idx="941">
                  <c:v>-1.5518149999999999</c:v>
                </c:pt>
                <c:pt idx="942">
                  <c:v>-1.556918</c:v>
                </c:pt>
                <c:pt idx="943">
                  <c:v>-1.5615669999999999</c:v>
                </c:pt>
                <c:pt idx="944">
                  <c:v>-1.5656099999999999</c:v>
                </c:pt>
                <c:pt idx="945">
                  <c:v>-1.568902</c:v>
                </c:pt>
                <c:pt idx="946">
                  <c:v>-1.5712999999999999</c:v>
                </c:pt>
                <c:pt idx="947">
                  <c:v>-1.572668</c:v>
                </c:pt>
                <c:pt idx="948">
                  <c:v>-1.5728800000000001</c:v>
                </c:pt>
                <c:pt idx="949">
                  <c:v>-1.5718179999999999</c:v>
                </c:pt>
                <c:pt idx="950">
                  <c:v>-1.5693779999999999</c:v>
                </c:pt>
                <c:pt idx="951">
                  <c:v>-1.5654699999999999</c:v>
                </c:pt>
                <c:pt idx="952">
                  <c:v>-1.5600160000000001</c:v>
                </c:pt>
                <c:pt idx="953">
                  <c:v>-1.5529569999999999</c:v>
                </c:pt>
                <c:pt idx="954">
                  <c:v>-1.544251</c:v>
                </c:pt>
                <c:pt idx="955">
                  <c:v>-1.533874</c:v>
                </c:pt>
                <c:pt idx="956">
                  <c:v>-1.5218210000000001</c:v>
                </c:pt>
                <c:pt idx="957">
                  <c:v>-1.508108</c:v>
                </c:pt>
                <c:pt idx="958">
                  <c:v>-1.492766</c:v>
                </c:pt>
                <c:pt idx="959">
                  <c:v>-1.475849</c:v>
                </c:pt>
                <c:pt idx="960">
                  <c:v>-1.4574240000000001</c:v>
                </c:pt>
                <c:pt idx="961">
                  <c:v>-1.4375770000000001</c:v>
                </c:pt>
                <c:pt idx="962">
                  <c:v>-1.416409</c:v>
                </c:pt>
                <c:pt idx="963">
                  <c:v>-1.3940319999999999</c:v>
                </c:pt>
                <c:pt idx="964">
                  <c:v>-1.3705700000000001</c:v>
                </c:pt>
                <c:pt idx="965">
                  <c:v>-1.3461590000000001</c:v>
                </c:pt>
                <c:pt idx="966">
                  <c:v>-1.3209390000000001</c:v>
                </c:pt>
                <c:pt idx="967">
                  <c:v>-1.295059</c:v>
                </c:pt>
                <c:pt idx="968">
                  <c:v>-1.2686710000000001</c:v>
                </c:pt>
                <c:pt idx="969">
                  <c:v>-1.241933</c:v>
                </c:pt>
                <c:pt idx="970">
                  <c:v>-1.2150019999999999</c:v>
                </c:pt>
                <c:pt idx="971">
                  <c:v>-1.1880379999999999</c:v>
                </c:pt>
                <c:pt idx="972">
                  <c:v>-1.161198</c:v>
                </c:pt>
                <c:pt idx="973">
                  <c:v>-1.1346419999999999</c:v>
                </c:pt>
                <c:pt idx="974">
                  <c:v>-1.108527</c:v>
                </c:pt>
                <c:pt idx="975">
                  <c:v>-1.0830090000000001</c:v>
                </c:pt>
                <c:pt idx="976">
                  <c:v>-1.058238</c:v>
                </c:pt>
                <c:pt idx="977">
                  <c:v>-1.0343599999999999</c:v>
                </c:pt>
                <c:pt idx="978">
                  <c:v>-1.011514</c:v>
                </c:pt>
                <c:pt idx="979">
                  <c:v>-0.98983350000000003</c:v>
                </c:pt>
                <c:pt idx="980">
                  <c:v>-0.96944180000000002</c:v>
                </c:pt>
                <c:pt idx="981">
                  <c:v>-0.95045299999999999</c:v>
                </c:pt>
                <c:pt idx="982">
                  <c:v>-0.9329691</c:v>
                </c:pt>
                <c:pt idx="983">
                  <c:v>-0.91707890000000003</c:v>
                </c:pt>
                <c:pt idx="984">
                  <c:v>-0.9028564</c:v>
                </c:pt>
                <c:pt idx="985">
                  <c:v>-0.89035969999999998</c:v>
                </c:pt>
                <c:pt idx="986">
                  <c:v>-0.87962899999999999</c:v>
                </c:pt>
                <c:pt idx="987">
                  <c:v>-0.87068630000000002</c:v>
                </c:pt>
                <c:pt idx="988">
                  <c:v>-0.86353440000000004</c:v>
                </c:pt>
                <c:pt idx="989">
                  <c:v>-0.85815719999999995</c:v>
                </c:pt>
                <c:pt idx="990">
                  <c:v>-0.85451929999999998</c:v>
                </c:pt>
                <c:pt idx="991">
                  <c:v>-0.85256719999999997</c:v>
                </c:pt>
                <c:pt idx="992">
                  <c:v>-0.85222980000000004</c:v>
                </c:pt>
                <c:pt idx="993">
                  <c:v>-0.85341869999999997</c:v>
                </c:pt>
                <c:pt idx="994">
                  <c:v>-0.85602999999999996</c:v>
                </c:pt>
                <c:pt idx="995">
                  <c:v>-0.85994579999999998</c:v>
                </c:pt>
                <c:pt idx="996">
                  <c:v>-0.86503589999999997</c:v>
                </c:pt>
                <c:pt idx="997">
                  <c:v>-0.87115989999999999</c:v>
                </c:pt>
                <c:pt idx="998">
                  <c:v>-0.87816930000000004</c:v>
                </c:pt>
                <c:pt idx="999">
                  <c:v>-0.88590760000000002</c:v>
                </c:pt>
                <c:pt idx="1000">
                  <c:v>-0.89421170000000005</c:v>
                </c:pt>
                <c:pt idx="1001">
                  <c:v>-0.90291449999999995</c:v>
                </c:pt>
                <c:pt idx="1002">
                  <c:v>-0.91184639999999995</c:v>
                </c:pt>
                <c:pt idx="1003">
                  <c:v>-0.92083630000000005</c:v>
                </c:pt>
                <c:pt idx="1004">
                  <c:v>-0.92971150000000002</c:v>
                </c:pt>
                <c:pt idx="1005">
                  <c:v>-0.93829960000000001</c:v>
                </c:pt>
                <c:pt idx="1006">
                  <c:v>-0.94643049999999995</c:v>
                </c:pt>
                <c:pt idx="1007">
                  <c:v>-0.95393760000000005</c:v>
                </c:pt>
                <c:pt idx="1008">
                  <c:v>-0.96065880000000003</c:v>
                </c:pt>
                <c:pt idx="1009">
                  <c:v>-0.96643769999999996</c:v>
                </c:pt>
                <c:pt idx="1010">
                  <c:v>-0.97112600000000004</c:v>
                </c:pt>
                <c:pt idx="1011">
                  <c:v>-0.97458409999999995</c:v>
                </c:pt>
                <c:pt idx="1012">
                  <c:v>-0.97668290000000002</c:v>
                </c:pt>
                <c:pt idx="1013">
                  <c:v>-0.97730640000000002</c:v>
                </c:pt>
                <c:pt idx="1014">
                  <c:v>-0.97635360000000004</c:v>
                </c:pt>
                <c:pt idx="1015">
                  <c:v>-0.97373969999999999</c:v>
                </c:pt>
                <c:pt idx="1016">
                  <c:v>-0.96939779999999998</c:v>
                </c:pt>
                <c:pt idx="1017">
                  <c:v>-0.96327960000000001</c:v>
                </c:pt>
                <c:pt idx="1018">
                  <c:v>-0.95535700000000001</c:v>
                </c:pt>
                <c:pt idx="1019">
                  <c:v>-0.94562250000000003</c:v>
                </c:pt>
                <c:pt idx="1020">
                  <c:v>-0.93408950000000002</c:v>
                </c:pt>
                <c:pt idx="1021">
                  <c:v>-0.92079160000000004</c:v>
                </c:pt>
                <c:pt idx="1022">
                  <c:v>-0.90578199999999998</c:v>
                </c:pt>
                <c:pt idx="1023">
                  <c:v>-0.8891327</c:v>
                </c:pt>
                <c:pt idx="1024">
                  <c:v>-0.87093310000000002</c:v>
                </c:pt>
                <c:pt idx="1025">
                  <c:v>-0.8512885</c:v>
                </c:pt>
                <c:pt idx="1026">
                  <c:v>-0.830318</c:v>
                </c:pt>
                <c:pt idx="1027">
                  <c:v>-0.80815349999999997</c:v>
                </c:pt>
                <c:pt idx="1028">
                  <c:v>-0.78493780000000002</c:v>
                </c:pt>
                <c:pt idx="1029">
                  <c:v>-0.76082269999999996</c:v>
                </c:pt>
                <c:pt idx="1030">
                  <c:v>-0.73596649999999997</c:v>
                </c:pt>
                <c:pt idx="1031">
                  <c:v>-0.71053339999999998</c:v>
                </c:pt>
                <c:pt idx="1032">
                  <c:v>-0.68469230000000003</c:v>
                </c:pt>
                <c:pt idx="1033">
                  <c:v>-0.65861420000000004</c:v>
                </c:pt>
                <c:pt idx="1034">
                  <c:v>-0.63247089999999995</c:v>
                </c:pt>
                <c:pt idx="1035">
                  <c:v>-0.60643409999999998</c:v>
                </c:pt>
                <c:pt idx="1036">
                  <c:v>-0.58067489999999999</c:v>
                </c:pt>
                <c:pt idx="1037">
                  <c:v>-0.55536129999999995</c:v>
                </c:pt>
                <c:pt idx="1038">
                  <c:v>-0.53065660000000003</c:v>
                </c:pt>
                <c:pt idx="1039">
                  <c:v>-0.50671889999999997</c:v>
                </c:pt>
                <c:pt idx="1040">
                  <c:v>-0.48369960000000001</c:v>
                </c:pt>
                <c:pt idx="1041">
                  <c:v>-0.46174140000000002</c:v>
                </c:pt>
                <c:pt idx="1042">
                  <c:v>-0.4409768</c:v>
                </c:pt>
                <c:pt idx="1043">
                  <c:v>-0.42152679999999998</c:v>
                </c:pt>
                <c:pt idx="1044">
                  <c:v>-0.40349940000000001</c:v>
                </c:pt>
                <c:pt idx="1045">
                  <c:v>-0.38698719999999998</c:v>
                </c:pt>
                <c:pt idx="1046">
                  <c:v>-0.37206650000000002</c:v>
                </c:pt>
                <c:pt idx="1047">
                  <c:v>-0.35879559999999999</c:v>
                </c:pt>
                <c:pt idx="1048">
                  <c:v>-0.347215</c:v>
                </c:pt>
                <c:pt idx="1049">
                  <c:v>-0.33734579999999997</c:v>
                </c:pt>
                <c:pt idx="1050">
                  <c:v>-0.3291906</c:v>
                </c:pt>
                <c:pt idx="1051">
                  <c:v>-0.32273259999999998</c:v>
                </c:pt>
                <c:pt idx="1052">
                  <c:v>-0.31793670000000002</c:v>
                </c:pt>
                <c:pt idx="1053">
                  <c:v>-0.31474990000000003</c:v>
                </c:pt>
                <c:pt idx="1054">
                  <c:v>-0.31310300000000002</c:v>
                </c:pt>
                <c:pt idx="1055">
                  <c:v>-0.31291190000000002</c:v>
                </c:pt>
                <c:pt idx="1056">
                  <c:v>-0.31407889999999999</c:v>
                </c:pt>
                <c:pt idx="1057">
                  <c:v>-0.31649480000000002</c:v>
                </c:pt>
                <c:pt idx="1058">
                  <c:v>-0.32004009999999999</c:v>
                </c:pt>
                <c:pt idx="1059">
                  <c:v>-0.3245864</c:v>
                </c:pt>
                <c:pt idx="1060">
                  <c:v>-0.3299977</c:v>
                </c:pt>
                <c:pt idx="1061">
                  <c:v>-0.33613280000000001</c:v>
                </c:pt>
                <c:pt idx="1062">
                  <c:v>-0.34284690000000001</c:v>
                </c:pt>
                <c:pt idx="1063">
                  <c:v>-0.34999160000000001</c:v>
                </c:pt>
                <c:pt idx="1064">
                  <c:v>-0.35741539999999999</c:v>
                </c:pt>
                <c:pt idx="1065">
                  <c:v>-0.36496640000000002</c:v>
                </c:pt>
                <c:pt idx="1066">
                  <c:v>-0.37249399999999999</c:v>
                </c:pt>
                <c:pt idx="1067">
                  <c:v>-0.37984760000000001</c:v>
                </c:pt>
                <c:pt idx="1068">
                  <c:v>-0.38687739999999998</c:v>
                </c:pt>
                <c:pt idx="1069">
                  <c:v>-0.39343620000000001</c:v>
                </c:pt>
                <c:pt idx="1070">
                  <c:v>-0.39938099999999999</c:v>
                </c:pt>
                <c:pt idx="1071">
                  <c:v>-0.40457369999999998</c:v>
                </c:pt>
                <c:pt idx="1072">
                  <c:v>-0.40888229999999998</c:v>
                </c:pt>
                <c:pt idx="1073">
                  <c:v>-0.41218290000000002</c:v>
                </c:pt>
                <c:pt idx="1074">
                  <c:v>-0.41436099999999998</c:v>
                </c:pt>
                <c:pt idx="1075">
                  <c:v>-0.41531230000000002</c:v>
                </c:pt>
                <c:pt idx="1076">
                  <c:v>-0.41494490000000001</c:v>
                </c:pt>
                <c:pt idx="1077">
                  <c:v>-0.41318070000000001</c:v>
                </c:pt>
                <c:pt idx="1078">
                  <c:v>-0.40995740000000003</c:v>
                </c:pt>
                <c:pt idx="1079">
                  <c:v>-0.40522859999999999</c:v>
                </c:pt>
                <c:pt idx="1080">
                  <c:v>-0.39896510000000002</c:v>
                </c:pt>
                <c:pt idx="1081">
                  <c:v>-0.39115480000000002</c:v>
                </c:pt>
                <c:pt idx="1082">
                  <c:v>-0.38180350000000002</c:v>
                </c:pt>
                <c:pt idx="1083">
                  <c:v>-0.37093500000000001</c:v>
                </c:pt>
                <c:pt idx="1084">
                  <c:v>-0.35859020000000003</c:v>
                </c:pt>
                <c:pt idx="1085">
                  <c:v>-0.34482629999999997</c:v>
                </c:pt>
                <c:pt idx="1086">
                  <c:v>-0.32971529999999999</c:v>
                </c:pt>
                <c:pt idx="1087">
                  <c:v>-0.3133435</c:v>
                </c:pt>
                <c:pt idx="1088">
                  <c:v>-0.29581010000000002</c:v>
                </c:pt>
                <c:pt idx="1089">
                  <c:v>-0.27722530000000001</c:v>
                </c:pt>
                <c:pt idx="1090">
                  <c:v>-0.25770759999999998</c:v>
                </c:pt>
                <c:pt idx="1091">
                  <c:v>-0.2373836</c:v>
                </c:pt>
                <c:pt idx="1092">
                  <c:v>-0.216386</c:v>
                </c:pt>
                <c:pt idx="1093">
                  <c:v>-0.1948521</c:v>
                </c:pt>
                <c:pt idx="1094">
                  <c:v>-0.1729221</c:v>
                </c:pt>
                <c:pt idx="1095">
                  <c:v>-0.15073919999999999</c:v>
                </c:pt>
                <c:pt idx="1096">
                  <c:v>-0.1284488</c:v>
                </c:pt>
                <c:pt idx="1097">
                  <c:v>-0.106196</c:v>
                </c:pt>
                <c:pt idx="1098">
                  <c:v>-8.4124439999999995E-2</c:v>
                </c:pt>
                <c:pt idx="1099">
                  <c:v>-6.2377019999999998E-2</c:v>
                </c:pt>
                <c:pt idx="1100">
                  <c:v>-4.1095890000000003E-2</c:v>
                </c:pt>
                <c:pt idx="1101">
                  <c:v>-2.0420110000000002E-2</c:v>
                </c:pt>
                <c:pt idx="1102">
                  <c:v>-4.8374559999999999E-4</c:v>
                </c:pt>
                <c:pt idx="1103">
                  <c:v>1.8585029999999999E-2</c:v>
                </c:pt>
                <c:pt idx="1104">
                  <c:v>3.6664870000000002E-2</c:v>
                </c:pt>
                <c:pt idx="1105">
                  <c:v>5.3642700000000001E-2</c:v>
                </c:pt>
                <c:pt idx="1106">
                  <c:v>6.9415379999999999E-2</c:v>
                </c:pt>
                <c:pt idx="1107">
                  <c:v>8.3891049999999995E-2</c:v>
                </c:pt>
                <c:pt idx="1108">
                  <c:v>9.6990590000000002E-2</c:v>
                </c:pt>
                <c:pt idx="1109">
                  <c:v>0.1086493</c:v>
                </c:pt>
                <c:pt idx="1110">
                  <c:v>0.1188182</c:v>
                </c:pt>
                <c:pt idx="1111">
                  <c:v>0.12746469999999999</c:v>
                </c:pt>
                <c:pt idx="1112">
                  <c:v>0.1345731</c:v>
                </c:pt>
                <c:pt idx="1113">
                  <c:v>0.14014550000000001</c:v>
                </c:pt>
                <c:pt idx="1114">
                  <c:v>0.14420169999999999</c:v>
                </c:pt>
                <c:pt idx="1115">
                  <c:v>0.14677960000000001</c:v>
                </c:pt>
                <c:pt idx="1116">
                  <c:v>0.14793410000000001</c:v>
                </c:pt>
                <c:pt idx="1117">
                  <c:v>0.14773649999999999</c:v>
                </c:pt>
                <c:pt idx="1118">
                  <c:v>0.14627299999999999</c:v>
                </c:pt>
                <c:pt idx="1119">
                  <c:v>0.14364360000000001</c:v>
                </c:pt>
                <c:pt idx="1120">
                  <c:v>0.13996059999999999</c:v>
                </c:pt>
                <c:pt idx="1121">
                  <c:v>0.13534640000000001</c:v>
                </c:pt>
                <c:pt idx="1122">
                  <c:v>0.12993270000000001</c:v>
                </c:pt>
                <c:pt idx="1123">
                  <c:v>0.12385839999999999</c:v>
                </c:pt>
                <c:pt idx="1124">
                  <c:v>0.1172686</c:v>
                </c:pt>
                <c:pt idx="1125">
                  <c:v>0.1103117</c:v>
                </c:pt>
                <c:pt idx="1126">
                  <c:v>0.1031393</c:v>
                </c:pt>
                <c:pt idx="1127">
                  <c:v>9.5905290000000004E-2</c:v>
                </c:pt>
                <c:pt idx="1128">
                  <c:v>8.8764949999999995E-2</c:v>
                </c:pt>
                <c:pt idx="1129">
                  <c:v>8.1873269999999998E-2</c:v>
                </c:pt>
                <c:pt idx="1130">
                  <c:v>7.5384119999999999E-2</c:v>
                </c:pt>
                <c:pt idx="1131">
                  <c:v>6.9450100000000001E-2</c:v>
                </c:pt>
                <c:pt idx="1132">
                  <c:v>6.4221570000000006E-2</c:v>
                </c:pt>
                <c:pt idx="1133">
                  <c:v>5.9844960000000003E-2</c:v>
                </c:pt>
                <c:pt idx="1134">
                  <c:v>5.6461520000000001E-2</c:v>
                </c:pt>
                <c:pt idx="1135">
                  <c:v>5.4206530000000003E-2</c:v>
                </c:pt>
                <c:pt idx="1136">
                  <c:v>5.3208150000000003E-2</c:v>
                </c:pt>
                <c:pt idx="1137">
                  <c:v>5.3585870000000001E-2</c:v>
                </c:pt>
                <c:pt idx="1138">
                  <c:v>5.5448850000000001E-2</c:v>
                </c:pt>
                <c:pt idx="1139">
                  <c:v>5.8894450000000001E-2</c:v>
                </c:pt>
                <c:pt idx="1140">
                  <c:v>6.4007040000000001E-2</c:v>
                </c:pt>
                <c:pt idx="1141">
                  <c:v>7.0856810000000006E-2</c:v>
                </c:pt>
                <c:pt idx="1142">
                  <c:v>7.9498470000000002E-2</c:v>
                </c:pt>
                <c:pt idx="1143">
                  <c:v>8.9969930000000004E-2</c:v>
                </c:pt>
                <c:pt idx="1144">
                  <c:v>0.1022916</c:v>
                </c:pt>
                <c:pt idx="1145">
                  <c:v>0.116466</c:v>
                </c:pt>
                <c:pt idx="1146">
                  <c:v>0.13247790000000001</c:v>
                </c:pt>
                <c:pt idx="1147">
                  <c:v>0.15029390000000001</c:v>
                </c:pt>
                <c:pt idx="1148">
                  <c:v>0.16986299999999999</c:v>
                </c:pt>
                <c:pt idx="1149">
                  <c:v>0.19111790000000001</c:v>
                </c:pt>
                <c:pt idx="1150">
                  <c:v>0.2139761</c:v>
                </c:pt>
                <c:pt idx="1151">
                  <c:v>0.23834089999999999</c:v>
                </c:pt>
                <c:pt idx="1152">
                  <c:v>0.26410309999999998</c:v>
                </c:pt>
                <c:pt idx="1153">
                  <c:v>0.29114190000000001</c:v>
                </c:pt>
                <c:pt idx="1154">
                  <c:v>0.31932690000000002</c:v>
                </c:pt>
                <c:pt idx="1155">
                  <c:v>0.34851979999999999</c:v>
                </c:pt>
                <c:pt idx="1156">
                  <c:v>0.37857610000000003</c:v>
                </c:pt>
                <c:pt idx="1157">
                  <c:v>0.40934619999999999</c:v>
                </c:pt>
                <c:pt idx="1158">
                  <c:v>0.44067610000000002</c:v>
                </c:pt>
                <c:pt idx="1159">
                  <c:v>0.4724082</c:v>
                </c:pt>
                <c:pt idx="1160">
                  <c:v>0.504382</c:v>
                </c:pt>
                <c:pt idx="1161">
                  <c:v>0.53643660000000004</c:v>
                </c:pt>
                <c:pt idx="1162">
                  <c:v>0.56841160000000002</c:v>
                </c:pt>
                <c:pt idx="1163">
                  <c:v>0.60014809999999996</c:v>
                </c:pt>
                <c:pt idx="1164">
                  <c:v>0.63148850000000001</c:v>
                </c:pt>
                <c:pt idx="1165">
                  <c:v>0.66227789999999997</c:v>
                </c:pt>
                <c:pt idx="1166">
                  <c:v>0.69236640000000005</c:v>
                </c:pt>
                <c:pt idx="1167">
                  <c:v>0.72161059999999999</c:v>
                </c:pt>
                <c:pt idx="1168">
                  <c:v>0.74987559999999998</c:v>
                </c:pt>
                <c:pt idx="1169">
                  <c:v>0.77703610000000001</c:v>
                </c:pt>
                <c:pt idx="1170">
                  <c:v>0.80297859999999999</c:v>
                </c:pt>
                <c:pt idx="1171">
                  <c:v>0.82760239999999996</c:v>
                </c:pt>
                <c:pt idx="1172">
                  <c:v>0.85082159999999996</c:v>
                </c:pt>
                <c:pt idx="1173">
                  <c:v>0.87256679999999998</c:v>
                </c:pt>
                <c:pt idx="1174">
                  <c:v>0.89278670000000004</c:v>
                </c:pt>
                <c:pt idx="1175">
                  <c:v>0.91144849999999999</c:v>
                </c:pt>
                <c:pt idx="1176">
                  <c:v>0.92853839999999999</c:v>
                </c:pt>
                <c:pt idx="1177">
                  <c:v>0.9440615</c:v>
                </c:pt>
                <c:pt idx="1178">
                  <c:v>0.95804210000000001</c:v>
                </c:pt>
                <c:pt idx="1179">
                  <c:v>0.97052240000000001</c:v>
                </c:pt>
                <c:pt idx="1180">
                  <c:v>0.98156239999999995</c:v>
                </c:pt>
                <c:pt idx="1181">
                  <c:v>0.9912377</c:v>
                </c:pt>
                <c:pt idx="1182">
                  <c:v>0.99963849999999999</c:v>
                </c:pt>
                <c:pt idx="1183">
                  <c:v>1.006869</c:v>
                </c:pt>
                <c:pt idx="1184">
                  <c:v>1.0130429999999999</c:v>
                </c:pt>
                <c:pt idx="1185">
                  <c:v>1.018286</c:v>
                </c:pt>
                <c:pt idx="1186">
                  <c:v>1.022729</c:v>
                </c:pt>
                <c:pt idx="1187">
                  <c:v>1.02651</c:v>
                </c:pt>
                <c:pt idx="1188">
                  <c:v>1.029773</c:v>
                </c:pt>
                <c:pt idx="1189">
                  <c:v>1.032664</c:v>
                </c:pt>
                <c:pt idx="1190">
                  <c:v>1.035331</c:v>
                </c:pt>
                <c:pt idx="1191">
                  <c:v>1.0379229999999999</c:v>
                </c:pt>
                <c:pt idx="1192">
                  <c:v>1.0405869999999999</c:v>
                </c:pt>
                <c:pt idx="1193">
                  <c:v>1.0434699999999999</c:v>
                </c:pt>
                <c:pt idx="1194">
                  <c:v>1.0467150000000001</c:v>
                </c:pt>
                <c:pt idx="1195">
                  <c:v>1.050462</c:v>
                </c:pt>
                <c:pt idx="1196">
                  <c:v>1.054846</c:v>
                </c:pt>
                <c:pt idx="1197">
                  <c:v>1.0599970000000001</c:v>
                </c:pt>
                <c:pt idx="1198">
                  <c:v>1.0660320000000001</c:v>
                </c:pt>
                <c:pt idx="1199">
                  <c:v>1.073062</c:v>
                </c:pt>
                <c:pt idx="1200">
                  <c:v>1.081186</c:v>
                </c:pt>
                <c:pt idx="1201">
                  <c:v>1.090489</c:v>
                </c:pt>
                <c:pt idx="1202">
                  <c:v>1.101046</c:v>
                </c:pt>
                <c:pt idx="1203">
                  <c:v>1.112911</c:v>
                </c:pt>
                <c:pt idx="1204">
                  <c:v>1.126125</c:v>
                </c:pt>
                <c:pt idx="1205">
                  <c:v>1.1407099999999999</c:v>
                </c:pt>
                <c:pt idx="1206">
                  <c:v>1.1566700000000001</c:v>
                </c:pt>
                <c:pt idx="1207">
                  <c:v>1.1739949999999999</c:v>
                </c:pt>
                <c:pt idx="1208">
                  <c:v>1.1926540000000001</c:v>
                </c:pt>
                <c:pt idx="1209">
                  <c:v>1.212604</c:v>
                </c:pt>
                <c:pt idx="1210">
                  <c:v>1.233786</c:v>
                </c:pt>
                <c:pt idx="1211">
                  <c:v>1.2561249999999999</c:v>
                </c:pt>
                <c:pt idx="1212">
                  <c:v>1.2795380000000001</c:v>
                </c:pt>
                <c:pt idx="1213">
                  <c:v>1.3039289999999999</c:v>
                </c:pt>
                <c:pt idx="1214">
                  <c:v>1.3291919999999999</c:v>
                </c:pt>
                <c:pt idx="1215">
                  <c:v>1.3552150000000001</c:v>
                </c:pt>
                <c:pt idx="1216">
                  <c:v>1.3818790000000001</c:v>
                </c:pt>
                <c:pt idx="1217">
                  <c:v>1.4090609999999999</c:v>
                </c:pt>
                <c:pt idx="1218">
                  <c:v>1.436634</c:v>
                </c:pt>
                <c:pt idx="1219">
                  <c:v>1.4644649999999999</c:v>
                </c:pt>
                <c:pt idx="1220">
                  <c:v>1.4924219999999999</c:v>
                </c:pt>
                <c:pt idx="1221">
                  <c:v>1.520373</c:v>
                </c:pt>
                <c:pt idx="1222">
                  <c:v>1.548181</c:v>
                </c:pt>
                <c:pt idx="1223">
                  <c:v>1.575715</c:v>
                </c:pt>
                <c:pt idx="1224">
                  <c:v>1.60284</c:v>
                </c:pt>
                <c:pt idx="1225">
                  <c:v>1.629424</c:v>
                </c:pt>
                <c:pt idx="1226">
                  <c:v>1.6553359999999999</c:v>
                </c:pt>
                <c:pt idx="1227">
                  <c:v>1.68045</c:v>
                </c:pt>
                <c:pt idx="1228">
                  <c:v>1.704642</c:v>
                </c:pt>
                <c:pt idx="1229">
                  <c:v>1.7277940000000001</c:v>
                </c:pt>
                <c:pt idx="1230">
                  <c:v>1.749795</c:v>
                </c:pt>
                <c:pt idx="1231">
                  <c:v>1.7705379999999999</c:v>
                </c:pt>
                <c:pt idx="1232">
                  <c:v>1.789927</c:v>
                </c:pt>
                <c:pt idx="1233">
                  <c:v>1.807876</c:v>
                </c:pt>
                <c:pt idx="1234">
                  <c:v>1.824311</c:v>
                </c:pt>
                <c:pt idx="1235">
                  <c:v>1.8391709999999999</c:v>
                </c:pt>
                <c:pt idx="1236">
                  <c:v>1.8524080000000001</c:v>
                </c:pt>
                <c:pt idx="1237">
                  <c:v>1.863988</c:v>
                </c:pt>
                <c:pt idx="1238">
                  <c:v>1.8738950000000001</c:v>
                </c:pt>
                <c:pt idx="1239">
                  <c:v>1.882126</c:v>
                </c:pt>
                <c:pt idx="1240">
                  <c:v>1.8886959999999999</c:v>
                </c:pt>
                <c:pt idx="1241">
                  <c:v>1.893635</c:v>
                </c:pt>
                <c:pt idx="1242">
                  <c:v>1.8969879999999999</c:v>
                </c:pt>
                <c:pt idx="1243">
                  <c:v>1.898817</c:v>
                </c:pt>
                <c:pt idx="1244">
                  <c:v>1.899195</c:v>
                </c:pt>
                <c:pt idx="1245">
                  <c:v>1.89821</c:v>
                </c:pt>
                <c:pt idx="1246">
                  <c:v>1.895961</c:v>
                </c:pt>
                <c:pt idx="1247">
                  <c:v>1.892558</c:v>
                </c:pt>
                <c:pt idx="1248">
                  <c:v>1.88812</c:v>
                </c:pt>
                <c:pt idx="1249">
                  <c:v>1.8827739999999999</c:v>
                </c:pt>
                <c:pt idx="1250">
                  <c:v>1.8766529999999999</c:v>
                </c:pt>
                <c:pt idx="1251">
                  <c:v>1.8698980000000001</c:v>
                </c:pt>
                <c:pt idx="1252">
                  <c:v>1.862652</c:v>
                </c:pt>
                <c:pt idx="1253">
                  <c:v>1.8550660000000001</c:v>
                </c:pt>
                <c:pt idx="1254">
                  <c:v>1.847291</c:v>
                </c:pt>
                <c:pt idx="1255">
                  <c:v>1.83948</c:v>
                </c:pt>
                <c:pt idx="1256">
                  <c:v>1.83179</c:v>
                </c:pt>
                <c:pt idx="1257">
                  <c:v>1.8243720000000001</c:v>
                </c:pt>
                <c:pt idx="1258">
                  <c:v>1.8173820000000001</c:v>
                </c:pt>
                <c:pt idx="1259">
                  <c:v>1.8109679999999999</c:v>
                </c:pt>
                <c:pt idx="1260">
                  <c:v>1.80528</c:v>
                </c:pt>
                <c:pt idx="1261">
                  <c:v>1.8004599999999999</c:v>
                </c:pt>
                <c:pt idx="1262">
                  <c:v>1.796643</c:v>
                </c:pt>
                <c:pt idx="1263">
                  <c:v>1.793955</c:v>
                </c:pt>
                <c:pt idx="1264">
                  <c:v>1.792513</c:v>
                </c:pt>
                <c:pt idx="1265">
                  <c:v>1.792421</c:v>
                </c:pt>
                <c:pt idx="1266">
                  <c:v>1.7937689999999999</c:v>
                </c:pt>
                <c:pt idx="1267">
                  <c:v>1.796632</c:v>
                </c:pt>
                <c:pt idx="1268">
                  <c:v>1.801067</c:v>
                </c:pt>
                <c:pt idx="1269">
                  <c:v>1.8071120000000001</c:v>
                </c:pt>
                <c:pt idx="1270">
                  <c:v>1.814786</c:v>
                </c:pt>
                <c:pt idx="1271">
                  <c:v>1.8240860000000001</c:v>
                </c:pt>
                <c:pt idx="1272">
                  <c:v>1.834989</c:v>
                </c:pt>
                <c:pt idx="1273">
                  <c:v>1.84745</c:v>
                </c:pt>
                <c:pt idx="1274">
                  <c:v>1.861405</c:v>
                </c:pt>
                <c:pt idx="1275">
                  <c:v>1.87677</c:v>
                </c:pt>
                <c:pt idx="1276">
                  <c:v>1.8934439999999999</c:v>
                </c:pt>
                <c:pt idx="1277">
                  <c:v>1.9113089999999999</c:v>
                </c:pt>
                <c:pt idx="1278">
                  <c:v>1.9302330000000001</c:v>
                </c:pt>
                <c:pt idx="1279">
                  <c:v>1.9500710000000001</c:v>
                </c:pt>
                <c:pt idx="1280">
                  <c:v>1.970669</c:v>
                </c:pt>
                <c:pt idx="1281">
                  <c:v>1.9918629999999999</c:v>
                </c:pt>
                <c:pt idx="1282">
                  <c:v>2.0134829999999999</c:v>
                </c:pt>
                <c:pt idx="1283">
                  <c:v>2.035355</c:v>
                </c:pt>
                <c:pt idx="1284">
                  <c:v>2.0573000000000001</c:v>
                </c:pt>
                <c:pt idx="1285">
                  <c:v>2.0791369999999998</c:v>
                </c:pt>
                <c:pt idx="1286">
                  <c:v>2.1006860000000001</c:v>
                </c:pt>
                <c:pt idx="1287">
                  <c:v>2.1217649999999999</c:v>
                </c:pt>
                <c:pt idx="1288">
                  <c:v>2.142198</c:v>
                </c:pt>
                <c:pt idx="1289">
                  <c:v>2.1618089999999999</c:v>
                </c:pt>
                <c:pt idx="1290">
                  <c:v>2.1804299999999999</c:v>
                </c:pt>
                <c:pt idx="1291">
                  <c:v>2.1978979999999999</c:v>
                </c:pt>
                <c:pt idx="1292">
                  <c:v>2.2140620000000002</c:v>
                </c:pt>
                <c:pt idx="1293">
                  <c:v>2.2287789999999998</c:v>
                </c:pt>
                <c:pt idx="1294">
                  <c:v>2.2419180000000001</c:v>
                </c:pt>
                <c:pt idx="1295">
                  <c:v>2.2533650000000001</c:v>
                </c:pt>
                <c:pt idx="1296">
                  <c:v>2.2630219999999999</c:v>
                </c:pt>
                <c:pt idx="1297">
                  <c:v>2.270807</c:v>
                </c:pt>
                <c:pt idx="1298">
                  <c:v>2.2766579999999998</c:v>
                </c:pt>
                <c:pt idx="1299">
                  <c:v>2.280532</c:v>
                </c:pt>
                <c:pt idx="1300">
                  <c:v>2.2824089999999999</c:v>
                </c:pt>
                <c:pt idx="1301">
                  <c:v>2.2822879999999999</c:v>
                </c:pt>
                <c:pt idx="1302">
                  <c:v>2.2801909999999999</c:v>
                </c:pt>
                <c:pt idx="1303">
                  <c:v>2.2761580000000001</c:v>
                </c:pt>
                <c:pt idx="1304">
                  <c:v>2.270251</c:v>
                </c:pt>
                <c:pt idx="1305">
                  <c:v>2.2625479999999998</c:v>
                </c:pt>
                <c:pt idx="1306">
                  <c:v>2.253145</c:v>
                </c:pt>
                <c:pt idx="1307">
                  <c:v>2.2421530000000001</c:v>
                </c:pt>
                <c:pt idx="1308">
                  <c:v>2.229695</c:v>
                </c:pt>
                <c:pt idx="1309">
                  <c:v>2.2159040000000001</c:v>
                </c:pt>
                <c:pt idx="1310">
                  <c:v>2.2009240000000001</c:v>
                </c:pt>
                <c:pt idx="1311">
                  <c:v>2.1849080000000001</c:v>
                </c:pt>
                <c:pt idx="1312">
                  <c:v>2.1680109999999999</c:v>
                </c:pt>
                <c:pt idx="1313">
                  <c:v>2.1503960000000002</c:v>
                </c:pt>
                <c:pt idx="1314">
                  <c:v>2.1322269999999999</c:v>
                </c:pt>
                <c:pt idx="1315">
                  <c:v>2.1136710000000001</c:v>
                </c:pt>
                <c:pt idx="1316">
                  <c:v>2.0948950000000002</c:v>
                </c:pt>
                <c:pt idx="1317">
                  <c:v>2.0760679999999998</c:v>
                </c:pt>
                <c:pt idx="1318">
                  <c:v>2.0573579999999998</c:v>
                </c:pt>
                <c:pt idx="1319">
                  <c:v>2.038932</c:v>
                </c:pt>
                <c:pt idx="1320">
                  <c:v>2.020953</c:v>
                </c:pt>
                <c:pt idx="1321">
                  <c:v>2.0035810000000001</c:v>
                </c:pt>
                <c:pt idx="1322">
                  <c:v>1.986972</c:v>
                </c:pt>
                <c:pt idx="1323">
                  <c:v>1.9712750000000001</c:v>
                </c:pt>
                <c:pt idx="1324">
                  <c:v>1.9566330000000001</c:v>
                </c:pt>
                <c:pt idx="1325">
                  <c:v>1.943176</c:v>
                </c:pt>
                <c:pt idx="1326">
                  <c:v>1.931025</c:v>
                </c:pt>
                <c:pt idx="1327">
                  <c:v>1.9202859999999999</c:v>
                </c:pt>
                <c:pt idx="1328">
                  <c:v>1.9110510000000001</c:v>
                </c:pt>
                <c:pt idx="1329">
                  <c:v>1.9033960000000001</c:v>
                </c:pt>
                <c:pt idx="1330">
                  <c:v>1.8973800000000001</c:v>
                </c:pt>
                <c:pt idx="1331">
                  <c:v>1.8930419999999999</c:v>
                </c:pt>
                <c:pt idx="1332">
                  <c:v>1.8904019999999999</c:v>
                </c:pt>
                <c:pt idx="1333">
                  <c:v>1.889465</c:v>
                </c:pt>
                <c:pt idx="1334">
                  <c:v>1.8902110000000001</c:v>
                </c:pt>
                <c:pt idx="1335">
                  <c:v>1.8926080000000001</c:v>
                </c:pt>
                <c:pt idx="1336">
                  <c:v>1.896603</c:v>
                </c:pt>
                <c:pt idx="1337">
                  <c:v>1.9021269999999999</c:v>
                </c:pt>
                <c:pt idx="1338">
                  <c:v>1.9091</c:v>
                </c:pt>
                <c:pt idx="1339">
                  <c:v>1.917424</c:v>
                </c:pt>
                <c:pt idx="1340">
                  <c:v>1.9269909999999999</c:v>
                </c:pt>
                <c:pt idx="1341">
                  <c:v>1.937684</c:v>
                </c:pt>
                <c:pt idx="1342">
                  <c:v>1.9493750000000001</c:v>
                </c:pt>
                <c:pt idx="1343">
                  <c:v>1.9619310000000001</c:v>
                </c:pt>
                <c:pt idx="1344">
                  <c:v>1.975212</c:v>
                </c:pt>
                <c:pt idx="1345">
                  <c:v>1.989074</c:v>
                </c:pt>
                <c:pt idx="1346">
                  <c:v>2.0033690000000002</c:v>
                </c:pt>
                <c:pt idx="1347">
                  <c:v>2.0179480000000001</c:v>
                </c:pt>
                <c:pt idx="1348">
                  <c:v>2.0326590000000002</c:v>
                </c:pt>
                <c:pt idx="1349">
                  <c:v>2.0473499999999998</c:v>
                </c:pt>
                <c:pt idx="1350">
                  <c:v>2.061871</c:v>
                </c:pt>
                <c:pt idx="1351">
                  <c:v>2.0760700000000001</c:v>
                </c:pt>
                <c:pt idx="1352">
                  <c:v>2.0897999999999999</c:v>
                </c:pt>
                <c:pt idx="1353">
                  <c:v>2.1029170000000001</c:v>
                </c:pt>
                <c:pt idx="1354">
                  <c:v>2.1152799999999998</c:v>
                </c:pt>
                <c:pt idx="1355">
                  <c:v>2.1267550000000002</c:v>
                </c:pt>
                <c:pt idx="1356">
                  <c:v>2.1372179999999998</c:v>
                </c:pt>
                <c:pt idx="1357">
                  <c:v>2.1465529999999999</c:v>
                </c:pt>
                <c:pt idx="1358">
                  <c:v>2.1546530000000002</c:v>
                </c:pt>
                <c:pt idx="1359">
                  <c:v>2.1614279999999999</c:v>
                </c:pt>
                <c:pt idx="1360">
                  <c:v>2.1667999999999998</c:v>
                </c:pt>
                <c:pt idx="1361">
                  <c:v>2.170709</c:v>
                </c:pt>
                <c:pt idx="1362">
                  <c:v>2.173114</c:v>
                </c:pt>
                <c:pt idx="1363">
                  <c:v>2.1739890000000002</c:v>
                </c:pt>
                <c:pt idx="1364">
                  <c:v>2.1733280000000001</c:v>
                </c:pt>
                <c:pt idx="1365">
                  <c:v>2.1711459999999998</c:v>
                </c:pt>
                <c:pt idx="1366">
                  <c:v>2.167475</c:v>
                </c:pt>
                <c:pt idx="1367">
                  <c:v>2.1623649999999999</c:v>
                </c:pt>
                <c:pt idx="1368">
                  <c:v>2.1558869999999999</c:v>
                </c:pt>
                <c:pt idx="1369">
                  <c:v>2.1481249999999998</c:v>
                </c:pt>
                <c:pt idx="1370">
                  <c:v>2.1391800000000001</c:v>
                </c:pt>
                <c:pt idx="1371">
                  <c:v>2.1291679999999999</c:v>
                </c:pt>
                <c:pt idx="1372">
                  <c:v>2.1182150000000002</c:v>
                </c:pt>
                <c:pt idx="1373">
                  <c:v>2.1064590000000001</c:v>
                </c:pt>
                <c:pt idx="1374">
                  <c:v>2.0940449999999999</c:v>
                </c:pt>
                <c:pt idx="1375">
                  <c:v>2.0811259999999998</c:v>
                </c:pt>
                <c:pt idx="1376">
                  <c:v>2.0678589999999999</c:v>
                </c:pt>
                <c:pt idx="1377">
                  <c:v>2.0544090000000002</c:v>
                </c:pt>
                <c:pt idx="1378">
                  <c:v>2.0409389999999998</c:v>
                </c:pt>
                <c:pt idx="1379">
                  <c:v>2.0276149999999999</c:v>
                </c:pt>
                <c:pt idx="1380">
                  <c:v>2.014605</c:v>
                </c:pt>
                <c:pt idx="1381">
                  <c:v>2.0020730000000002</c:v>
                </c:pt>
                <c:pt idx="1382">
                  <c:v>1.9901819999999999</c:v>
                </c:pt>
                <c:pt idx="1383">
                  <c:v>1.979093</c:v>
                </c:pt>
                <c:pt idx="1384">
                  <c:v>1.9689620000000001</c:v>
                </c:pt>
                <c:pt idx="1385">
                  <c:v>1.959938</c:v>
                </c:pt>
                <c:pt idx="1386">
                  <c:v>1.952164</c:v>
                </c:pt>
                <c:pt idx="1387">
                  <c:v>1.9457709999999999</c:v>
                </c:pt>
                <c:pt idx="1388">
                  <c:v>1.9408840000000001</c:v>
                </c:pt>
                <c:pt idx="1389">
                  <c:v>1.937613</c:v>
                </c:pt>
                <c:pt idx="1390">
                  <c:v>1.936056</c:v>
                </c:pt>
                <c:pt idx="1391">
                  <c:v>1.9362950000000001</c:v>
                </c:pt>
                <c:pt idx="1392">
                  <c:v>1.938393</c:v>
                </c:pt>
                <c:pt idx="1393">
                  <c:v>1.9423980000000001</c:v>
                </c:pt>
                <c:pt idx="1394">
                  <c:v>1.9483379999999999</c:v>
                </c:pt>
                <c:pt idx="1395">
                  <c:v>1.956223</c:v>
                </c:pt>
                <c:pt idx="1396">
                  <c:v>1.9660420000000001</c:v>
                </c:pt>
                <c:pt idx="1397">
                  <c:v>1.9777640000000001</c:v>
                </c:pt>
                <c:pt idx="1398">
                  <c:v>1.991339</c:v>
                </c:pt>
                <c:pt idx="1399">
                  <c:v>2.0067020000000002</c:v>
                </c:pt>
                <c:pt idx="1400">
                  <c:v>2.0237660000000002</c:v>
                </c:pt>
                <c:pt idx="1401">
                  <c:v>2.0424319999999998</c:v>
                </c:pt>
                <c:pt idx="1402">
                  <c:v>2.062586</c:v>
                </c:pt>
                <c:pt idx="1403">
                  <c:v>2.0841020000000001</c:v>
                </c:pt>
                <c:pt idx="1404">
                  <c:v>2.1068440000000002</c:v>
                </c:pt>
                <c:pt idx="1405">
                  <c:v>2.130668</c:v>
                </c:pt>
                <c:pt idx="1406">
                  <c:v>2.155421</c:v>
                </c:pt>
                <c:pt idx="1407">
                  <c:v>2.1809440000000002</c:v>
                </c:pt>
                <c:pt idx="1408">
                  <c:v>2.2070729999999998</c:v>
                </c:pt>
                <c:pt idx="1409">
                  <c:v>2.2336429999999998</c:v>
                </c:pt>
                <c:pt idx="1410">
                  <c:v>2.2604880000000001</c:v>
                </c:pt>
                <c:pt idx="1411">
                  <c:v>2.2874400000000001</c:v>
                </c:pt>
                <c:pt idx="1412">
                  <c:v>2.3143289999999999</c:v>
                </c:pt>
                <c:pt idx="1413">
                  <c:v>2.3409879999999998</c:v>
                </c:pt>
                <c:pt idx="1414">
                  <c:v>2.3672529999999998</c:v>
                </c:pt>
                <c:pt idx="1415">
                  <c:v>2.3929619999999998</c:v>
                </c:pt>
                <c:pt idx="1416">
                  <c:v>2.4179580000000001</c:v>
                </c:pt>
                <c:pt idx="1417">
                  <c:v>2.4420899999999999</c:v>
                </c:pt>
                <c:pt idx="1418">
                  <c:v>2.4652099999999999</c:v>
                </c:pt>
                <c:pt idx="1419">
                  <c:v>2.4871810000000001</c:v>
                </c:pt>
                <c:pt idx="1420">
                  <c:v>2.5078740000000002</c:v>
                </c:pt>
                <c:pt idx="1421">
                  <c:v>2.5271729999999999</c:v>
                </c:pt>
                <c:pt idx="1422">
                  <c:v>2.5449730000000002</c:v>
                </c:pt>
                <c:pt idx="1423">
                  <c:v>2.5611839999999999</c:v>
                </c:pt>
                <c:pt idx="1424">
                  <c:v>2.5757310000000002</c:v>
                </c:pt>
                <c:pt idx="1425">
                  <c:v>2.5885570000000002</c:v>
                </c:pt>
                <c:pt idx="1426">
                  <c:v>2.5996229999999998</c:v>
                </c:pt>
                <c:pt idx="1427">
                  <c:v>2.6089099999999998</c:v>
                </c:pt>
                <c:pt idx="1428">
                  <c:v>2.6164160000000001</c:v>
                </c:pt>
                <c:pt idx="1429">
                  <c:v>2.6221619999999999</c:v>
                </c:pt>
                <c:pt idx="1430">
                  <c:v>2.6261860000000001</c:v>
                </c:pt>
                <c:pt idx="1431">
                  <c:v>2.6285449999999999</c:v>
                </c:pt>
                <c:pt idx="1432">
                  <c:v>2.6293129999999998</c:v>
                </c:pt>
                <c:pt idx="1433">
                  <c:v>2.6285810000000001</c:v>
                </c:pt>
                <c:pt idx="1434">
                  <c:v>2.6264530000000001</c:v>
                </c:pt>
                <c:pt idx="1435">
                  <c:v>2.6230479999999998</c:v>
                </c:pt>
                <c:pt idx="1436">
                  <c:v>2.6184949999999998</c:v>
                </c:pt>
                <c:pt idx="1437">
                  <c:v>2.6129349999999998</c:v>
                </c:pt>
                <c:pt idx="1438">
                  <c:v>2.6065160000000001</c:v>
                </c:pt>
                <c:pt idx="1439">
                  <c:v>2.5993919999999999</c:v>
                </c:pt>
                <c:pt idx="1440">
                  <c:v>2.5917210000000002</c:v>
                </c:pt>
                <c:pt idx="1441">
                  <c:v>2.5836670000000002</c:v>
                </c:pt>
                <c:pt idx="1442">
                  <c:v>2.5753979999999999</c:v>
                </c:pt>
                <c:pt idx="1443">
                  <c:v>2.5670829999999998</c:v>
                </c:pt>
                <c:pt idx="1444">
                  <c:v>2.5588890000000002</c:v>
                </c:pt>
                <c:pt idx="1445">
                  <c:v>2.5509849999999998</c:v>
                </c:pt>
                <c:pt idx="1446">
                  <c:v>2.5435349999999999</c:v>
                </c:pt>
                <c:pt idx="1447">
                  <c:v>2.536699</c:v>
                </c:pt>
                <c:pt idx="1448">
                  <c:v>2.5306340000000001</c:v>
                </c:pt>
                <c:pt idx="1449">
                  <c:v>2.5254910000000002</c:v>
                </c:pt>
                <c:pt idx="1450">
                  <c:v>2.5214110000000001</c:v>
                </c:pt>
                <c:pt idx="1451">
                  <c:v>2.5185249999999999</c:v>
                </c:pt>
                <c:pt idx="1452">
                  <c:v>2.51695</c:v>
                </c:pt>
                <c:pt idx="1453">
                  <c:v>2.516791</c:v>
                </c:pt>
                <c:pt idx="1454">
                  <c:v>2.5181369999999998</c:v>
                </c:pt>
                <c:pt idx="1455">
                  <c:v>2.521061</c:v>
                </c:pt>
                <c:pt idx="1456">
                  <c:v>2.5256159999999999</c:v>
                </c:pt>
                <c:pt idx="1457">
                  <c:v>2.531838</c:v>
                </c:pt>
                <c:pt idx="1458">
                  <c:v>2.5397419999999999</c:v>
                </c:pt>
                <c:pt idx="1459">
                  <c:v>2.5493220000000001</c:v>
                </c:pt>
                <c:pt idx="1460">
                  <c:v>2.5605560000000001</c:v>
                </c:pt>
                <c:pt idx="1461">
                  <c:v>2.5733980000000001</c:v>
                </c:pt>
                <c:pt idx="1462">
                  <c:v>2.5877870000000001</c:v>
                </c:pt>
                <c:pt idx="1463">
                  <c:v>2.6036459999999999</c:v>
                </c:pt>
                <c:pt idx="1464">
                  <c:v>2.6208809999999998</c:v>
                </c:pt>
                <c:pt idx="1465">
                  <c:v>2.639383</c:v>
                </c:pt>
                <c:pt idx="1466">
                  <c:v>2.659033</c:v>
                </c:pt>
                <c:pt idx="1467">
                  <c:v>2.6797010000000001</c:v>
                </c:pt>
                <c:pt idx="1468">
                  <c:v>2.7012489999999998</c:v>
                </c:pt>
                <c:pt idx="1469">
                  <c:v>2.7235330000000002</c:v>
                </c:pt>
                <c:pt idx="1470">
                  <c:v>2.746407</c:v>
                </c:pt>
                <c:pt idx="1471">
                  <c:v>2.7697189999999998</c:v>
                </c:pt>
                <c:pt idx="1472">
                  <c:v>2.7933129999999999</c:v>
                </c:pt>
                <c:pt idx="1473">
                  <c:v>2.8170359999999999</c:v>
                </c:pt>
                <c:pt idx="1474">
                  <c:v>2.8407300000000002</c:v>
                </c:pt>
                <c:pt idx="1475">
                  <c:v>2.8642430000000001</c:v>
                </c:pt>
                <c:pt idx="1476">
                  <c:v>2.8874230000000001</c:v>
                </c:pt>
                <c:pt idx="1477">
                  <c:v>2.910123</c:v>
                </c:pt>
                <c:pt idx="1478">
                  <c:v>2.9321969999999999</c:v>
                </c:pt>
                <c:pt idx="1479">
                  <c:v>2.953506</c:v>
                </c:pt>
                <c:pt idx="1480">
                  <c:v>2.9739179999999998</c:v>
                </c:pt>
                <c:pt idx="1481">
                  <c:v>2.9933109999999998</c:v>
                </c:pt>
                <c:pt idx="1482">
                  <c:v>3.0115720000000001</c:v>
                </c:pt>
                <c:pt idx="1483">
                  <c:v>3.0286</c:v>
                </c:pt>
                <c:pt idx="1484">
                  <c:v>3.0443039999999999</c:v>
                </c:pt>
                <c:pt idx="1485">
                  <c:v>3.0586090000000001</c:v>
                </c:pt>
                <c:pt idx="1486">
                  <c:v>3.0714549999999998</c:v>
                </c:pt>
                <c:pt idx="1487">
                  <c:v>3.0827979999999999</c:v>
                </c:pt>
                <c:pt idx="1488">
                  <c:v>3.0926119999999999</c:v>
                </c:pt>
                <c:pt idx="1489">
                  <c:v>3.1008870000000002</c:v>
                </c:pt>
                <c:pt idx="1490">
                  <c:v>3.107631</c:v>
                </c:pt>
                <c:pt idx="1491">
                  <c:v>3.1128689999999999</c:v>
                </c:pt>
                <c:pt idx="1492">
                  <c:v>3.116644</c:v>
                </c:pt>
                <c:pt idx="1493">
                  <c:v>3.119011</c:v>
                </c:pt>
                <c:pt idx="1494">
                  <c:v>3.1200450000000002</c:v>
                </c:pt>
                <c:pt idx="1495">
                  <c:v>3.1198290000000002</c:v>
                </c:pt>
                <c:pt idx="1496">
                  <c:v>3.1184630000000002</c:v>
                </c:pt>
                <c:pt idx="1497">
                  <c:v>3.1160540000000001</c:v>
                </c:pt>
                <c:pt idx="1498">
                  <c:v>3.1127180000000001</c:v>
                </c:pt>
                <c:pt idx="1499">
                  <c:v>3.1085769999999999</c:v>
                </c:pt>
                <c:pt idx="1500">
                  <c:v>3.1037590000000002</c:v>
                </c:pt>
                <c:pt idx="1501">
                  <c:v>3.0983939999999999</c:v>
                </c:pt>
                <c:pt idx="1502">
                  <c:v>3.0926200000000001</c:v>
                </c:pt>
                <c:pt idx="1503">
                  <c:v>3.0865719999999999</c:v>
                </c:pt>
                <c:pt idx="1504">
                  <c:v>3.0803880000000001</c:v>
                </c:pt>
                <c:pt idx="1505">
                  <c:v>3.0742050000000001</c:v>
                </c:pt>
                <c:pt idx="1506">
                  <c:v>3.0681600000000002</c:v>
                </c:pt>
                <c:pt idx="1507">
                  <c:v>3.0623870000000002</c:v>
                </c:pt>
                <c:pt idx="1508">
                  <c:v>3.057023</c:v>
                </c:pt>
                <c:pt idx="1509">
                  <c:v>3.0521989999999999</c:v>
                </c:pt>
                <c:pt idx="1510">
                  <c:v>3.0480429999999998</c:v>
                </c:pt>
                <c:pt idx="1511">
                  <c:v>3.0446770000000001</c:v>
                </c:pt>
                <c:pt idx="1512">
                  <c:v>3.0422189999999998</c:v>
                </c:pt>
                <c:pt idx="1513">
                  <c:v>3.040778</c:v>
                </c:pt>
                <c:pt idx="1514">
                  <c:v>3.0404550000000001</c:v>
                </c:pt>
                <c:pt idx="1515">
                  <c:v>3.0413410000000001</c:v>
                </c:pt>
                <c:pt idx="1516">
                  <c:v>3.0435140000000001</c:v>
                </c:pt>
                <c:pt idx="1517">
                  <c:v>3.0470389999999998</c:v>
                </c:pt>
                <c:pt idx="1518">
                  <c:v>3.0519639999999999</c:v>
                </c:pt>
                <c:pt idx="1519">
                  <c:v>3.0583230000000001</c:v>
                </c:pt>
                <c:pt idx="1520">
                  <c:v>3.0661330000000002</c:v>
                </c:pt>
                <c:pt idx="1521">
                  <c:v>3.075393</c:v>
                </c:pt>
                <c:pt idx="1522">
                  <c:v>3.086087</c:v>
                </c:pt>
                <c:pt idx="1523">
                  <c:v>3.0981800000000002</c:v>
                </c:pt>
                <c:pt idx="1524">
                  <c:v>3.1116239999999999</c:v>
                </c:pt>
                <c:pt idx="1525">
                  <c:v>3.1263529999999999</c:v>
                </c:pt>
                <c:pt idx="1526">
                  <c:v>3.1422889999999999</c:v>
                </c:pt>
                <c:pt idx="1527">
                  <c:v>3.159341</c:v>
                </c:pt>
                <c:pt idx="1528">
                  <c:v>3.1774040000000001</c:v>
                </c:pt>
                <c:pt idx="1529">
                  <c:v>3.1963689999999998</c:v>
                </c:pt>
                <c:pt idx="1530">
                  <c:v>3.216113</c:v>
                </c:pt>
                <c:pt idx="1531">
                  <c:v>3.2365089999999999</c:v>
                </c:pt>
                <c:pt idx="1532">
                  <c:v>3.257425</c:v>
                </c:pt>
                <c:pt idx="1533">
                  <c:v>3.278721</c:v>
                </c:pt>
                <c:pt idx="1534">
                  <c:v>3.3002570000000002</c:v>
                </c:pt>
                <c:pt idx="1535">
                  <c:v>3.3218890000000001</c:v>
                </c:pt>
                <c:pt idx="1536">
                  <c:v>3.3434740000000001</c:v>
                </c:pt>
                <c:pt idx="1537">
                  <c:v>3.3648660000000001</c:v>
                </c:pt>
                <c:pt idx="1538">
                  <c:v>3.38592</c:v>
                </c:pt>
                <c:pt idx="1539">
                  <c:v>3.4064909999999999</c:v>
                </c:pt>
                <c:pt idx="1540">
                  <c:v>3.4264359999999998</c:v>
                </c:pt>
                <c:pt idx="1541">
                  <c:v>3.4456159999999998</c:v>
                </c:pt>
                <c:pt idx="1542">
                  <c:v>3.4638990000000001</c:v>
                </c:pt>
                <c:pt idx="1543">
                  <c:v>3.4811540000000001</c:v>
                </c:pt>
                <c:pt idx="1544">
                  <c:v>3.4972599999999998</c:v>
                </c:pt>
                <c:pt idx="1545">
                  <c:v>3.5121060000000002</c:v>
                </c:pt>
                <c:pt idx="1546">
                  <c:v>3.5255909999999999</c:v>
                </c:pt>
                <c:pt idx="1547">
                  <c:v>3.5376249999999998</c:v>
                </c:pt>
                <c:pt idx="1548">
                  <c:v>3.5481349999999998</c:v>
                </c:pt>
                <c:pt idx="1549">
                  <c:v>3.5570629999999999</c:v>
                </c:pt>
                <c:pt idx="1550">
                  <c:v>3.564365</c:v>
                </c:pt>
                <c:pt idx="1551">
                  <c:v>3.5700159999999999</c:v>
                </c:pt>
                <c:pt idx="1552">
                  <c:v>3.5740080000000001</c:v>
                </c:pt>
                <c:pt idx="1553">
                  <c:v>3.5763500000000001</c:v>
                </c:pt>
                <c:pt idx="1554">
                  <c:v>3.5770680000000001</c:v>
                </c:pt>
                <c:pt idx="1555">
                  <c:v>3.576206</c:v>
                </c:pt>
                <c:pt idx="1556">
                  <c:v>3.5738219999999998</c:v>
                </c:pt>
                <c:pt idx="1557">
                  <c:v>3.5699890000000001</c:v>
                </c:pt>
                <c:pt idx="1558">
                  <c:v>3.5647920000000002</c:v>
                </c:pt>
                <c:pt idx="1559">
                  <c:v>3.5583279999999999</c:v>
                </c:pt>
                <c:pt idx="1560">
                  <c:v>3.5507040000000001</c:v>
                </c:pt>
                <c:pt idx="1561">
                  <c:v>3.5420319999999998</c:v>
                </c:pt>
                <c:pt idx="1562">
                  <c:v>3.5324360000000001</c:v>
                </c:pt>
                <c:pt idx="1563">
                  <c:v>3.5220419999999999</c:v>
                </c:pt>
                <c:pt idx="1564">
                  <c:v>3.5109810000000001</c:v>
                </c:pt>
                <c:pt idx="1565">
                  <c:v>3.499387</c:v>
                </c:pt>
                <c:pt idx="1566">
                  <c:v>3.4873949999999998</c:v>
                </c:pt>
                <c:pt idx="1567">
                  <c:v>3.475142</c:v>
                </c:pt>
                <c:pt idx="1568">
                  <c:v>3.4627680000000001</c:v>
                </c:pt>
                <c:pt idx="1569">
                  <c:v>3.4504130000000002</c:v>
                </c:pt>
                <c:pt idx="1570">
                  <c:v>3.4382139999999999</c:v>
                </c:pt>
                <c:pt idx="1571">
                  <c:v>3.42631</c:v>
                </c:pt>
                <c:pt idx="1572">
                  <c:v>3.4148360000000002</c:v>
                </c:pt>
                <c:pt idx="1573">
                  <c:v>3.4039269999999999</c:v>
                </c:pt>
                <c:pt idx="1574">
                  <c:v>3.3937140000000001</c:v>
                </c:pt>
                <c:pt idx="1575">
                  <c:v>3.384325</c:v>
                </c:pt>
                <c:pt idx="1576">
                  <c:v>3.3758819999999998</c:v>
                </c:pt>
                <c:pt idx="1577">
                  <c:v>3.3685019999999999</c:v>
                </c:pt>
                <c:pt idx="1578">
                  <c:v>3.3622909999999999</c:v>
                </c:pt>
                <c:pt idx="1579">
                  <c:v>3.3573469999999999</c:v>
                </c:pt>
                <c:pt idx="1580">
                  <c:v>3.353758</c:v>
                </c:pt>
                <c:pt idx="1581">
                  <c:v>3.3515959999999998</c:v>
                </c:pt>
                <c:pt idx="1582">
                  <c:v>3.350921</c:v>
                </c:pt>
                <c:pt idx="1583">
                  <c:v>3.3517760000000001</c:v>
                </c:pt>
                <c:pt idx="1584">
                  <c:v>3.3541850000000002</c:v>
                </c:pt>
                <c:pt idx="1585">
                  <c:v>3.3581569999999998</c:v>
                </c:pt>
                <c:pt idx="1586">
                  <c:v>3.3636789999999999</c:v>
                </c:pt>
                <c:pt idx="1587">
                  <c:v>3.3707220000000002</c:v>
                </c:pt>
                <c:pt idx="1588">
                  <c:v>3.3792360000000001</c:v>
                </c:pt>
                <c:pt idx="1589">
                  <c:v>3.389157</c:v>
                </c:pt>
                <c:pt idx="1590">
                  <c:v>3.400401</c:v>
                </c:pt>
                <c:pt idx="1591">
                  <c:v>3.412871</c:v>
                </c:pt>
                <c:pt idx="1592">
                  <c:v>3.4264540000000001</c:v>
                </c:pt>
                <c:pt idx="1593">
                  <c:v>3.4410270000000001</c:v>
                </c:pt>
                <c:pt idx="1594">
                  <c:v>3.4564530000000002</c:v>
                </c:pt>
                <c:pt idx="1595">
                  <c:v>3.4725869999999999</c:v>
                </c:pt>
                <c:pt idx="1596">
                  <c:v>3.4892799999999999</c:v>
                </c:pt>
                <c:pt idx="1597">
                  <c:v>3.5063740000000001</c:v>
                </c:pt>
                <c:pt idx="1598">
                  <c:v>3.5237080000000001</c:v>
                </c:pt>
                <c:pt idx="1599">
                  <c:v>3.5411169999999998</c:v>
                </c:pt>
                <c:pt idx="1600">
                  <c:v>3.5584340000000001</c:v>
                </c:pt>
                <c:pt idx="1601">
                  <c:v>3.5754950000000001</c:v>
                </c:pt>
                <c:pt idx="1602">
                  <c:v>3.592136</c:v>
                </c:pt>
                <c:pt idx="1603">
                  <c:v>3.6081970000000001</c:v>
                </c:pt>
                <c:pt idx="1604">
                  <c:v>3.6235179999999998</c:v>
                </c:pt>
                <c:pt idx="1605">
                  <c:v>3.6379489999999999</c:v>
                </c:pt>
                <c:pt idx="1606">
                  <c:v>3.6513420000000001</c:v>
                </c:pt>
                <c:pt idx="1607">
                  <c:v>3.6635599999999999</c:v>
                </c:pt>
                <c:pt idx="1608">
                  <c:v>3.674477</c:v>
                </c:pt>
                <c:pt idx="1609">
                  <c:v>3.6839780000000002</c:v>
                </c:pt>
                <c:pt idx="1610">
                  <c:v>3.6919590000000002</c:v>
                </c:pt>
                <c:pt idx="1611">
                  <c:v>3.698334</c:v>
                </c:pt>
                <c:pt idx="1612">
                  <c:v>3.70303</c:v>
                </c:pt>
                <c:pt idx="1613">
                  <c:v>3.7059959999999998</c:v>
                </c:pt>
                <c:pt idx="1614">
                  <c:v>3.707195</c:v>
                </c:pt>
                <c:pt idx="1615">
                  <c:v>3.7066129999999999</c:v>
                </c:pt>
                <c:pt idx="1616">
                  <c:v>3.7042540000000002</c:v>
                </c:pt>
                <c:pt idx="1617">
                  <c:v>3.700142</c:v>
                </c:pt>
                <c:pt idx="1618">
                  <c:v>3.694318</c:v>
                </c:pt>
                <c:pt idx="1619">
                  <c:v>3.6868449999999999</c:v>
                </c:pt>
                <c:pt idx="1620">
                  <c:v>3.6778</c:v>
                </c:pt>
                <c:pt idx="1621">
                  <c:v>3.6672769999999999</c:v>
                </c:pt>
                <c:pt idx="1622">
                  <c:v>3.6553870000000002</c:v>
                </c:pt>
                <c:pt idx="1623">
                  <c:v>3.6422509999999999</c:v>
                </c:pt>
                <c:pt idx="1624">
                  <c:v>3.6280049999999999</c:v>
                </c:pt>
                <c:pt idx="1625">
                  <c:v>3.6127910000000001</c:v>
                </c:pt>
                <c:pt idx="1626">
                  <c:v>3.5967600000000002</c:v>
                </c:pt>
                <c:pt idx="1627">
                  <c:v>3.5800679999999998</c:v>
                </c:pt>
                <c:pt idx="1628">
                  <c:v>3.5628769999999998</c:v>
                </c:pt>
                <c:pt idx="1629">
                  <c:v>3.545353</c:v>
                </c:pt>
                <c:pt idx="1630">
                  <c:v>3.5276619999999999</c:v>
                </c:pt>
                <c:pt idx="1631">
                  <c:v>3.5099719999999999</c:v>
                </c:pt>
                <c:pt idx="1632">
                  <c:v>3.492448</c:v>
                </c:pt>
                <c:pt idx="1633">
                  <c:v>3.4752529999999999</c:v>
                </c:pt>
                <c:pt idx="1634">
                  <c:v>3.458548</c:v>
                </c:pt>
                <c:pt idx="1635">
                  <c:v>3.4424899999999998</c:v>
                </c:pt>
                <c:pt idx="1636">
                  <c:v>3.4272279999999999</c:v>
                </c:pt>
                <c:pt idx="1637">
                  <c:v>3.4129049999999999</c:v>
                </c:pt>
                <c:pt idx="1638">
                  <c:v>3.3996520000000001</c:v>
                </c:pt>
                <c:pt idx="1639">
                  <c:v>3.3875899999999999</c:v>
                </c:pt>
                <c:pt idx="1640">
                  <c:v>3.3768289999999999</c:v>
                </c:pt>
                <c:pt idx="1641">
                  <c:v>3.3674629999999999</c:v>
                </c:pt>
                <c:pt idx="1642">
                  <c:v>3.3595739999999998</c:v>
                </c:pt>
                <c:pt idx="1643">
                  <c:v>3.3532229999999998</c:v>
                </c:pt>
                <c:pt idx="1644">
                  <c:v>3.3484560000000001</c:v>
                </c:pt>
                <c:pt idx="1645">
                  <c:v>3.3452999999999999</c:v>
                </c:pt>
                <c:pt idx="1646">
                  <c:v>3.3437619999999999</c:v>
                </c:pt>
                <c:pt idx="1647">
                  <c:v>3.3438330000000001</c:v>
                </c:pt>
                <c:pt idx="1648">
                  <c:v>3.3454830000000002</c:v>
                </c:pt>
                <c:pt idx="1649">
                  <c:v>3.348665</c:v>
                </c:pt>
                <c:pt idx="1650">
                  <c:v>3.353316</c:v>
                </c:pt>
                <c:pt idx="1651">
                  <c:v>3.3593579999999998</c:v>
                </c:pt>
                <c:pt idx="1652">
                  <c:v>3.3666990000000001</c:v>
                </c:pt>
                <c:pt idx="1653">
                  <c:v>3.3752330000000001</c:v>
                </c:pt>
                <c:pt idx="1654">
                  <c:v>3.3848449999999999</c:v>
                </c:pt>
                <c:pt idx="1655">
                  <c:v>3.3954119999999999</c:v>
                </c:pt>
                <c:pt idx="1656">
                  <c:v>3.406803</c:v>
                </c:pt>
                <c:pt idx="1657">
                  <c:v>3.418882</c:v>
                </c:pt>
                <c:pt idx="1658">
                  <c:v>3.431511</c:v>
                </c:pt>
                <c:pt idx="1659">
                  <c:v>3.4445459999999999</c:v>
                </c:pt>
                <c:pt idx="1660">
                  <c:v>3.45784</c:v>
                </c:pt>
                <c:pt idx="1661">
                  <c:v>3.471247</c:v>
                </c:pt>
                <c:pt idx="1662">
                  <c:v>3.4846200000000001</c:v>
                </c:pt>
                <c:pt idx="1663">
                  <c:v>3.497814</c:v>
                </c:pt>
                <c:pt idx="1664">
                  <c:v>3.5106799999999998</c:v>
                </c:pt>
                <c:pt idx="1665">
                  <c:v>3.523075</c:v>
                </c:pt>
                <c:pt idx="1666">
                  <c:v>3.534853</c:v>
                </c:pt>
                <c:pt idx="1667">
                  <c:v>3.5458750000000001</c:v>
                </c:pt>
                <c:pt idx="1668">
                  <c:v>3.556003</c:v>
                </c:pt>
                <c:pt idx="1669">
                  <c:v>3.5651079999999999</c:v>
                </c:pt>
                <c:pt idx="1670">
                  <c:v>3.5730659999999999</c:v>
                </c:pt>
                <c:pt idx="1671">
                  <c:v>3.5797590000000001</c:v>
                </c:pt>
                <c:pt idx="1672">
                  <c:v>3.5850810000000002</c:v>
                </c:pt>
                <c:pt idx="1673">
                  <c:v>3.5889380000000002</c:v>
                </c:pt>
                <c:pt idx="1674">
                  <c:v>3.5912470000000001</c:v>
                </c:pt>
                <c:pt idx="1675">
                  <c:v>3.591942</c:v>
                </c:pt>
                <c:pt idx="1676">
                  <c:v>3.5909740000000001</c:v>
                </c:pt>
                <c:pt idx="1677">
                  <c:v>3.5883090000000002</c:v>
                </c:pt>
                <c:pt idx="1678">
                  <c:v>3.583933</c:v>
                </c:pt>
                <c:pt idx="1679">
                  <c:v>3.5778500000000002</c:v>
                </c:pt>
                <c:pt idx="1680">
                  <c:v>3.5700850000000002</c:v>
                </c:pt>
                <c:pt idx="1681">
                  <c:v>3.5606779999999998</c:v>
                </c:pt>
                <c:pt idx="1682">
                  <c:v>3.5496910000000002</c:v>
                </c:pt>
                <c:pt idx="1683">
                  <c:v>3.5371990000000002</c:v>
                </c:pt>
                <c:pt idx="1684">
                  <c:v>3.5232960000000002</c:v>
                </c:pt>
                <c:pt idx="1685">
                  <c:v>3.5080879999999999</c:v>
                </c:pt>
                <c:pt idx="1686">
                  <c:v>3.4916939999999999</c:v>
                </c:pt>
                <c:pt idx="1687">
                  <c:v>3.4742419999999998</c:v>
                </c:pt>
                <c:pt idx="1688">
                  <c:v>3.455873</c:v>
                </c:pt>
                <c:pt idx="1689">
                  <c:v>3.436734</c:v>
                </c:pt>
                <c:pt idx="1690">
                  <c:v>3.416979</c:v>
                </c:pt>
                <c:pt idx="1691">
                  <c:v>3.3967640000000001</c:v>
                </c:pt>
                <c:pt idx="1692">
                  <c:v>3.3762530000000002</c:v>
                </c:pt>
                <c:pt idx="1693">
                  <c:v>3.3556080000000001</c:v>
                </c:pt>
                <c:pt idx="1694">
                  <c:v>3.3349959999999998</c:v>
                </c:pt>
                <c:pt idx="1695">
                  <c:v>3.314584</c:v>
                </c:pt>
                <c:pt idx="1696">
                  <c:v>3.2945380000000002</c:v>
                </c:pt>
                <c:pt idx="1697">
                  <c:v>3.2750219999999999</c:v>
                </c:pt>
                <c:pt idx="1698">
                  <c:v>3.2561930000000001</c:v>
                </c:pt>
                <c:pt idx="1699">
                  <c:v>3.2382089999999999</c:v>
                </c:pt>
                <c:pt idx="1700">
                  <c:v>3.2212160000000001</c:v>
                </c:pt>
                <c:pt idx="1701">
                  <c:v>3.2053560000000001</c:v>
                </c:pt>
                <c:pt idx="1702">
                  <c:v>3.1907589999999999</c:v>
                </c:pt>
                <c:pt idx="1703">
                  <c:v>3.1775440000000001</c:v>
                </c:pt>
                <c:pt idx="1704">
                  <c:v>3.1658140000000001</c:v>
                </c:pt>
                <c:pt idx="1705">
                  <c:v>3.1556609999999998</c:v>
                </c:pt>
                <c:pt idx="1706">
                  <c:v>3.1471559999999998</c:v>
                </c:pt>
                <c:pt idx="1707">
                  <c:v>3.140355</c:v>
                </c:pt>
                <c:pt idx="1708">
                  <c:v>3.1352959999999999</c:v>
                </c:pt>
                <c:pt idx="1709">
                  <c:v>3.131996</c:v>
                </c:pt>
                <c:pt idx="1710">
                  <c:v>3.130455</c:v>
                </c:pt>
                <c:pt idx="1711">
                  <c:v>3.1306509999999999</c:v>
                </c:pt>
                <c:pt idx="1712">
                  <c:v>3.1325460000000001</c:v>
                </c:pt>
                <c:pt idx="1713">
                  <c:v>3.1360830000000002</c:v>
                </c:pt>
                <c:pt idx="1714">
                  <c:v>3.141187</c:v>
                </c:pt>
                <c:pt idx="1715">
                  <c:v>3.1477710000000001</c:v>
                </c:pt>
                <c:pt idx="1716">
                  <c:v>3.1557309999999998</c:v>
                </c:pt>
                <c:pt idx="1717">
                  <c:v>3.1649539999999998</c:v>
                </c:pt>
                <c:pt idx="1718">
                  <c:v>3.1753130000000001</c:v>
                </c:pt>
                <c:pt idx="1719">
                  <c:v>3.1866750000000001</c:v>
                </c:pt>
                <c:pt idx="1720">
                  <c:v>3.1988949999999998</c:v>
                </c:pt>
                <c:pt idx="1721">
                  <c:v>3.2118259999999998</c:v>
                </c:pt>
                <c:pt idx="1722">
                  <c:v>3.225317</c:v>
                </c:pt>
                <c:pt idx="1723">
                  <c:v>3.2392129999999999</c:v>
                </c:pt>
                <c:pt idx="1724">
                  <c:v>3.2533569999999998</c:v>
                </c:pt>
                <c:pt idx="1725">
                  <c:v>3.2675909999999999</c:v>
                </c:pt>
                <c:pt idx="1726">
                  <c:v>3.281758</c:v>
                </c:pt>
                <c:pt idx="1727">
                  <c:v>3.2957019999999999</c:v>
                </c:pt>
                <c:pt idx="1728">
                  <c:v>3.3092730000000001</c:v>
                </c:pt>
                <c:pt idx="1729">
                  <c:v>3.3223240000000001</c:v>
                </c:pt>
                <c:pt idx="1730">
                  <c:v>3.3347129999999998</c:v>
                </c:pt>
                <c:pt idx="1731">
                  <c:v>3.3463059999999998</c:v>
                </c:pt>
                <c:pt idx="1732">
                  <c:v>3.3569749999999998</c:v>
                </c:pt>
                <c:pt idx="1733">
                  <c:v>3.366603</c:v>
                </c:pt>
                <c:pt idx="1734">
                  <c:v>3.375086</c:v>
                </c:pt>
                <c:pt idx="1735">
                  <c:v>3.3823310000000002</c:v>
                </c:pt>
                <c:pt idx="1736">
                  <c:v>3.3882599999999998</c:v>
                </c:pt>
                <c:pt idx="1737">
                  <c:v>3.3928099999999999</c:v>
                </c:pt>
                <c:pt idx="1738">
                  <c:v>3.3959329999999999</c:v>
                </c:pt>
                <c:pt idx="1739">
                  <c:v>3.3975979999999999</c:v>
                </c:pt>
                <c:pt idx="1740">
                  <c:v>3.3977900000000001</c:v>
                </c:pt>
                <c:pt idx="1741">
                  <c:v>3.3965109999999998</c:v>
                </c:pt>
                <c:pt idx="1742">
                  <c:v>3.3937810000000002</c:v>
                </c:pt>
                <c:pt idx="1743">
                  <c:v>3.3896350000000002</c:v>
                </c:pt>
                <c:pt idx="1744">
                  <c:v>3.3841239999999999</c:v>
                </c:pt>
                <c:pt idx="1745">
                  <c:v>3.3773149999999998</c:v>
                </c:pt>
                <c:pt idx="1746">
                  <c:v>3.3692869999999999</c:v>
                </c:pt>
                <c:pt idx="1747">
                  <c:v>3.3601320000000001</c:v>
                </c:pt>
                <c:pt idx="1748">
                  <c:v>3.3499530000000002</c:v>
                </c:pt>
                <c:pt idx="1749">
                  <c:v>3.3388620000000002</c:v>
                </c:pt>
                <c:pt idx="1750">
                  <c:v>3.326981</c:v>
                </c:pt>
                <c:pt idx="1751">
                  <c:v>3.3144360000000002</c:v>
                </c:pt>
                <c:pt idx="1752">
                  <c:v>3.3013599999999999</c:v>
                </c:pt>
                <c:pt idx="1753">
                  <c:v>3.2878880000000001</c:v>
                </c:pt>
                <c:pt idx="1754">
                  <c:v>3.2741579999999999</c:v>
                </c:pt>
                <c:pt idx="1755">
                  <c:v>3.2603110000000002</c:v>
                </c:pt>
                <c:pt idx="1756">
                  <c:v>3.2464879999999998</c:v>
                </c:pt>
                <c:pt idx="1757">
                  <c:v>3.232831</c:v>
                </c:pt>
                <c:pt idx="1758">
                  <c:v>3.219481</c:v>
                </c:pt>
                <c:pt idx="1759">
                  <c:v>3.2065760000000001</c:v>
                </c:pt>
                <c:pt idx="1760">
                  <c:v>3.1942539999999999</c:v>
                </c:pt>
                <c:pt idx="1761">
                  <c:v>3.1826469999999998</c:v>
                </c:pt>
                <c:pt idx="1762">
                  <c:v>3.1718869999999999</c:v>
                </c:pt>
                <c:pt idx="1763">
                  <c:v>3.1620949999999999</c:v>
                </c:pt>
                <c:pt idx="1764">
                  <c:v>3.1533899999999999</c:v>
                </c:pt>
                <c:pt idx="1765">
                  <c:v>3.1458780000000002</c:v>
                </c:pt>
                <c:pt idx="1766">
                  <c:v>3.1396579999999998</c:v>
                </c:pt>
                <c:pt idx="1767">
                  <c:v>3.1348159999999998</c:v>
                </c:pt>
                <c:pt idx="1768">
                  <c:v>3.1314250000000001</c:v>
                </c:pt>
                <c:pt idx="1769">
                  <c:v>3.1295449999999998</c:v>
                </c:pt>
                <c:pt idx="1770">
                  <c:v>3.1292179999999998</c:v>
                </c:pt>
                <c:pt idx="1771">
                  <c:v>3.1304699999999999</c:v>
                </c:pt>
                <c:pt idx="1772">
                  <c:v>3.1333120000000001</c:v>
                </c:pt>
                <c:pt idx="1773">
                  <c:v>3.1377320000000002</c:v>
                </c:pt>
                <c:pt idx="1774">
                  <c:v>3.1437059999999999</c:v>
                </c:pt>
                <c:pt idx="1775">
                  <c:v>3.151189</c:v>
                </c:pt>
                <c:pt idx="1776">
                  <c:v>3.1601189999999999</c:v>
                </c:pt>
                <c:pt idx="1777">
                  <c:v>3.17042</c:v>
                </c:pt>
                <c:pt idx="1778">
                  <c:v>3.1820010000000001</c:v>
                </c:pt>
                <c:pt idx="1779">
                  <c:v>3.1947570000000001</c:v>
                </c:pt>
                <c:pt idx="1780">
                  <c:v>3.2085689999999998</c:v>
                </c:pt>
                <c:pt idx="1781">
                  <c:v>3.223312</c:v>
                </c:pt>
                <c:pt idx="1782">
                  <c:v>3.2388479999999999</c:v>
                </c:pt>
                <c:pt idx="1783">
                  <c:v>3.255036</c:v>
                </c:pt>
                <c:pt idx="1784">
                  <c:v>3.271728</c:v>
                </c:pt>
                <c:pt idx="1785">
                  <c:v>3.2887689999999998</c:v>
                </c:pt>
                <c:pt idx="1786">
                  <c:v>3.3060010000000002</c:v>
                </c:pt>
                <c:pt idx="1787">
                  <c:v>3.3232659999999998</c:v>
                </c:pt>
                <c:pt idx="1788">
                  <c:v>3.3404020000000001</c:v>
                </c:pt>
                <c:pt idx="1789">
                  <c:v>3.3572500000000001</c:v>
                </c:pt>
                <c:pt idx="1790">
                  <c:v>3.3736510000000002</c:v>
                </c:pt>
                <c:pt idx="1791">
                  <c:v>3.3894449999999998</c:v>
                </c:pt>
                <c:pt idx="1792">
                  <c:v>3.4044789999999998</c:v>
                </c:pt>
                <c:pt idx="1793">
                  <c:v>3.4186009999999998</c:v>
                </c:pt>
                <c:pt idx="1794">
                  <c:v>3.431667</c:v>
                </c:pt>
                <c:pt idx="1795">
                  <c:v>3.4435410000000002</c:v>
                </c:pt>
                <c:pt idx="1796">
                  <c:v>3.4540950000000001</c:v>
                </c:pt>
                <c:pt idx="1797">
                  <c:v>3.4632109999999998</c:v>
                </c:pt>
                <c:pt idx="1798">
                  <c:v>3.470783</c:v>
                </c:pt>
                <c:pt idx="1799">
                  <c:v>3.4767220000000001</c:v>
                </c:pt>
                <c:pt idx="1800">
                  <c:v>3.4809519999999998</c:v>
                </c:pt>
                <c:pt idx="1801">
                  <c:v>3.4834170000000002</c:v>
                </c:pt>
                <c:pt idx="1802">
                  <c:v>3.4840779999999998</c:v>
                </c:pt>
                <c:pt idx="1803">
                  <c:v>3.4829159999999999</c:v>
                </c:pt>
                <c:pt idx="1804">
                  <c:v>3.4799319999999998</c:v>
                </c:pt>
                <c:pt idx="1805">
                  <c:v>3.4751470000000002</c:v>
                </c:pt>
                <c:pt idx="1806">
                  <c:v>3.4685980000000001</c:v>
                </c:pt>
                <c:pt idx="1807">
                  <c:v>3.4603429999999999</c:v>
                </c:pt>
                <c:pt idx="1808">
                  <c:v>3.4504579999999998</c:v>
                </c:pt>
                <c:pt idx="1809">
                  <c:v>3.4390339999999999</c:v>
                </c:pt>
                <c:pt idx="1810">
                  <c:v>3.4261759999999999</c:v>
                </c:pt>
                <c:pt idx="1811">
                  <c:v>3.4120050000000002</c:v>
                </c:pt>
                <c:pt idx="1812">
                  <c:v>3.3966479999999999</c:v>
                </c:pt>
                <c:pt idx="1813">
                  <c:v>3.3802460000000001</c:v>
                </c:pt>
                <c:pt idx="1814">
                  <c:v>3.3629440000000002</c:v>
                </c:pt>
                <c:pt idx="1815">
                  <c:v>3.344897</c:v>
                </c:pt>
                <c:pt idx="1816">
                  <c:v>3.3262649999999998</c:v>
                </c:pt>
                <c:pt idx="1817">
                  <c:v>3.30721</c:v>
                </c:pt>
                <c:pt idx="1818">
                  <c:v>3.2878970000000001</c:v>
                </c:pt>
                <c:pt idx="1819">
                  <c:v>3.2684929999999999</c:v>
                </c:pt>
                <c:pt idx="1820">
                  <c:v>3.2491620000000001</c:v>
                </c:pt>
                <c:pt idx="1821">
                  <c:v>3.2300710000000001</c:v>
                </c:pt>
                <c:pt idx="1822">
                  <c:v>3.2113849999999999</c:v>
                </c:pt>
                <c:pt idx="1823">
                  <c:v>3.1932640000000001</c:v>
                </c:pt>
                <c:pt idx="1824">
                  <c:v>3.1758639999999998</c:v>
                </c:pt>
                <c:pt idx="1825">
                  <c:v>3.1593360000000001</c:v>
                </c:pt>
                <c:pt idx="1826">
                  <c:v>3.143821</c:v>
                </c:pt>
                <c:pt idx="1827">
                  <c:v>3.1294550000000001</c:v>
                </c:pt>
                <c:pt idx="1828">
                  <c:v>3.1163620000000001</c:v>
                </c:pt>
                <c:pt idx="1829">
                  <c:v>3.104657</c:v>
                </c:pt>
                <c:pt idx="1830">
                  <c:v>3.0944370000000001</c:v>
                </c:pt>
                <c:pt idx="1831">
                  <c:v>3.0857860000000001</c:v>
                </c:pt>
                <c:pt idx="1832">
                  <c:v>3.07877</c:v>
                </c:pt>
                <c:pt idx="1833">
                  <c:v>3.073439</c:v>
                </c:pt>
                <c:pt idx="1834">
                  <c:v>3.069823</c:v>
                </c:pt>
                <c:pt idx="1835">
                  <c:v>3.0679340000000002</c:v>
                </c:pt>
                <c:pt idx="1836">
                  <c:v>3.0677629999999998</c:v>
                </c:pt>
                <c:pt idx="1837">
                  <c:v>3.0692819999999998</c:v>
                </c:pt>
                <c:pt idx="1838">
                  <c:v>3.0724459999999998</c:v>
                </c:pt>
                <c:pt idx="1839">
                  <c:v>3.0771899999999999</c:v>
                </c:pt>
                <c:pt idx="1840">
                  <c:v>3.0834329999999999</c:v>
                </c:pt>
                <c:pt idx="1841">
                  <c:v>3.091078</c:v>
                </c:pt>
                <c:pt idx="1842">
                  <c:v>3.1000160000000001</c:v>
                </c:pt>
                <c:pt idx="1843">
                  <c:v>3.1101260000000002</c:v>
                </c:pt>
                <c:pt idx="1844">
                  <c:v>3.1212789999999999</c:v>
                </c:pt>
                <c:pt idx="1845">
                  <c:v>3.1333350000000002</c:v>
                </c:pt>
                <c:pt idx="1846">
                  <c:v>3.146147</c:v>
                </c:pt>
                <c:pt idx="1847">
                  <c:v>3.159564</c:v>
                </c:pt>
                <c:pt idx="1848">
                  <c:v>3.1734339999999999</c:v>
                </c:pt>
                <c:pt idx="1849">
                  <c:v>3.1876000000000002</c:v>
                </c:pt>
                <c:pt idx="1850">
                  <c:v>3.2019030000000002</c:v>
                </c:pt>
                <c:pt idx="1851">
                  <c:v>3.2161849999999998</c:v>
                </c:pt>
                <c:pt idx="1852">
                  <c:v>3.230286</c:v>
                </c:pt>
                <c:pt idx="1853">
                  <c:v>3.2440470000000001</c:v>
                </c:pt>
                <c:pt idx="1854">
                  <c:v>3.2573150000000002</c:v>
                </c:pt>
                <c:pt idx="1855">
                  <c:v>3.2699379999999998</c:v>
                </c:pt>
                <c:pt idx="1856">
                  <c:v>3.281771</c:v>
                </c:pt>
                <c:pt idx="1857">
                  <c:v>3.2926739999999999</c:v>
                </c:pt>
                <c:pt idx="1858">
                  <c:v>3.3025129999999998</c:v>
                </c:pt>
                <c:pt idx="1859">
                  <c:v>3.3111670000000002</c:v>
                </c:pt>
                <c:pt idx="1860">
                  <c:v>3.3185259999999999</c:v>
                </c:pt>
                <c:pt idx="1861">
                  <c:v>3.3244919999999998</c:v>
                </c:pt>
                <c:pt idx="1862">
                  <c:v>3.328983</c:v>
                </c:pt>
                <c:pt idx="1863">
                  <c:v>3.3319329999999998</c:v>
                </c:pt>
                <c:pt idx="1864">
                  <c:v>3.3332920000000001</c:v>
                </c:pt>
                <c:pt idx="1865">
                  <c:v>3.3330289999999998</c:v>
                </c:pt>
                <c:pt idx="1866">
                  <c:v>3.3311320000000002</c:v>
                </c:pt>
                <c:pt idx="1867">
                  <c:v>3.327607</c:v>
                </c:pt>
                <c:pt idx="1868">
                  <c:v>3.3224819999999999</c:v>
                </c:pt>
                <c:pt idx="1869">
                  <c:v>3.3158020000000001</c:v>
                </c:pt>
                <c:pt idx="1870">
                  <c:v>3.3076270000000001</c:v>
                </c:pt>
                <c:pt idx="1871">
                  <c:v>3.298038</c:v>
                </c:pt>
                <c:pt idx="1872">
                  <c:v>3.2871250000000001</c:v>
                </c:pt>
                <c:pt idx="1873">
                  <c:v>3.2749950000000001</c:v>
                </c:pt>
                <c:pt idx="1874">
                  <c:v>3.2617620000000001</c:v>
                </c:pt>
                <c:pt idx="1875">
                  <c:v>3.2475540000000001</c:v>
                </c:pt>
                <c:pt idx="1876">
                  <c:v>3.2325029999999999</c:v>
                </c:pt>
                <c:pt idx="1877">
                  <c:v>3.2167500000000002</c:v>
                </c:pt>
                <c:pt idx="1878">
                  <c:v>3.2004359999999998</c:v>
                </c:pt>
                <c:pt idx="1879">
                  <c:v>3.1837070000000001</c:v>
                </c:pt>
                <c:pt idx="1880">
                  <c:v>3.166709</c:v>
                </c:pt>
                <c:pt idx="1881">
                  <c:v>3.149591</c:v>
                </c:pt>
                <c:pt idx="1882">
                  <c:v>3.132504</c:v>
                </c:pt>
                <c:pt idx="1883">
                  <c:v>3.1155949999999999</c:v>
                </c:pt>
                <c:pt idx="1884">
                  <c:v>3.0990099999999998</c:v>
                </c:pt>
                <c:pt idx="1885">
                  <c:v>3.0828929999999999</c:v>
                </c:pt>
                <c:pt idx="1886">
                  <c:v>3.067383</c:v>
                </c:pt>
                <c:pt idx="1887">
                  <c:v>3.0526140000000002</c:v>
                </c:pt>
                <c:pt idx="1888">
                  <c:v>3.0387170000000001</c:v>
                </c:pt>
                <c:pt idx="1889">
                  <c:v>3.0258129999999999</c:v>
                </c:pt>
                <c:pt idx="1890">
                  <c:v>3.014014</c:v>
                </c:pt>
                <c:pt idx="1891">
                  <c:v>3.0034200000000002</c:v>
                </c:pt>
                <c:pt idx="1892">
                  <c:v>2.9941200000000001</c:v>
                </c:pt>
                <c:pt idx="1893">
                  <c:v>2.9861900000000001</c:v>
                </c:pt>
                <c:pt idx="1894">
                  <c:v>2.979692</c:v>
                </c:pt>
                <c:pt idx="1895">
                  <c:v>2.974669</c:v>
                </c:pt>
                <c:pt idx="1896">
                  <c:v>2.971152</c:v>
                </c:pt>
                <c:pt idx="1897">
                  <c:v>2.9691510000000001</c:v>
                </c:pt>
                <c:pt idx="1898">
                  <c:v>2.9686620000000001</c:v>
                </c:pt>
                <c:pt idx="1899">
                  <c:v>2.9696609999999999</c:v>
                </c:pt>
                <c:pt idx="1900">
                  <c:v>2.9721120000000001</c:v>
                </c:pt>
                <c:pt idx="1901">
                  <c:v>2.9759600000000002</c:v>
                </c:pt>
                <c:pt idx="1902">
                  <c:v>2.9811380000000001</c:v>
                </c:pt>
                <c:pt idx="1903">
                  <c:v>2.9875660000000002</c:v>
                </c:pt>
                <c:pt idx="1904">
                  <c:v>2.9951500000000002</c:v>
                </c:pt>
                <c:pt idx="1905">
                  <c:v>3.0037889999999998</c:v>
                </c:pt>
                <c:pt idx="1906">
                  <c:v>3.0133670000000001</c:v>
                </c:pt>
                <c:pt idx="1907">
                  <c:v>3.023765</c:v>
                </c:pt>
                <c:pt idx="1908">
                  <c:v>3.0348579999999998</c:v>
                </c:pt>
                <c:pt idx="1909">
                  <c:v>3.046513</c:v>
                </c:pt>
                <c:pt idx="1910">
                  <c:v>3.058595</c:v>
                </c:pt>
                <c:pt idx="1911">
                  <c:v>3.0709659999999999</c:v>
                </c:pt>
                <c:pt idx="1912">
                  <c:v>3.0834820000000001</c:v>
                </c:pt>
                <c:pt idx="1913">
                  <c:v>3.0960000000000001</c:v>
                </c:pt>
                <c:pt idx="1914">
                  <c:v>3.1083759999999998</c:v>
                </c:pt>
                <c:pt idx="1915">
                  <c:v>3.120466</c:v>
                </c:pt>
                <c:pt idx="1916">
                  <c:v>3.1321279999999998</c:v>
                </c:pt>
                <c:pt idx="1917">
                  <c:v>3.1432169999999999</c:v>
                </c:pt>
                <c:pt idx="1918">
                  <c:v>3.1535920000000002</c:v>
                </c:pt>
                <c:pt idx="1919">
                  <c:v>3.1631170000000002</c:v>
                </c:pt>
                <c:pt idx="1920">
                  <c:v>3.1716600000000001</c:v>
                </c:pt>
                <c:pt idx="1921">
                  <c:v>3.1790959999999999</c:v>
                </c:pt>
                <c:pt idx="1922">
                  <c:v>3.1853060000000002</c:v>
                </c:pt>
                <c:pt idx="1923">
                  <c:v>3.1901839999999999</c:v>
                </c:pt>
                <c:pt idx="1924">
                  <c:v>3.193632</c:v>
                </c:pt>
                <c:pt idx="1925">
                  <c:v>3.1955659999999999</c:v>
                </c:pt>
                <c:pt idx="1926">
                  <c:v>3.195916</c:v>
                </c:pt>
                <c:pt idx="1927">
                  <c:v>3.1946310000000002</c:v>
                </c:pt>
                <c:pt idx="1928">
                  <c:v>3.1916720000000001</c:v>
                </c:pt>
                <c:pt idx="1929">
                  <c:v>3.1870219999999998</c:v>
                </c:pt>
                <c:pt idx="1930">
                  <c:v>3.180679</c:v>
                </c:pt>
                <c:pt idx="1931">
                  <c:v>3.1726589999999999</c:v>
                </c:pt>
                <c:pt idx="1932">
                  <c:v>3.162998</c:v>
                </c:pt>
                <c:pt idx="1933">
                  <c:v>3.1517469999999999</c:v>
                </c:pt>
                <c:pt idx="1934">
                  <c:v>3.1389749999999998</c:v>
                </c:pt>
                <c:pt idx="1935">
                  <c:v>3.1247669999999999</c:v>
                </c:pt>
                <c:pt idx="1936">
                  <c:v>3.1092219999999999</c:v>
                </c:pt>
                <c:pt idx="1937">
                  <c:v>3.092454</c:v>
                </c:pt>
                <c:pt idx="1938">
                  <c:v>3.0745840000000002</c:v>
                </c:pt>
                <c:pt idx="1939">
                  <c:v>3.0557460000000001</c:v>
                </c:pt>
                <c:pt idx="1940">
                  <c:v>3.0360800000000001</c:v>
                </c:pt>
                <c:pt idx="1941">
                  <c:v>3.0157349999999998</c:v>
                </c:pt>
                <c:pt idx="1942">
                  <c:v>2.9948649999999999</c:v>
                </c:pt>
                <c:pt idx="1943">
                  <c:v>2.9736280000000002</c:v>
                </c:pt>
                <c:pt idx="1944">
                  <c:v>2.9521829999999998</c:v>
                </c:pt>
                <c:pt idx="1945">
                  <c:v>2.9306890000000001</c:v>
                </c:pt>
                <c:pt idx="1946">
                  <c:v>2.9093089999999999</c:v>
                </c:pt>
                <c:pt idx="1947">
                  <c:v>2.8882020000000002</c:v>
                </c:pt>
                <c:pt idx="1948">
                  <c:v>2.8675280000000001</c:v>
                </c:pt>
                <c:pt idx="1949">
                  <c:v>2.8474430000000002</c:v>
                </c:pt>
                <c:pt idx="1950">
                  <c:v>2.8280959999999999</c:v>
                </c:pt>
                <c:pt idx="1951">
                  <c:v>2.809631</c:v>
                </c:pt>
                <c:pt idx="1952">
                  <c:v>2.7921860000000001</c:v>
                </c:pt>
                <c:pt idx="1953">
                  <c:v>2.775887</c:v>
                </c:pt>
                <c:pt idx="1954">
                  <c:v>2.7608519999999999</c:v>
                </c:pt>
                <c:pt idx="1955">
                  <c:v>2.747185</c:v>
                </c:pt>
                <c:pt idx="1956">
                  <c:v>2.7349739999999998</c:v>
                </c:pt>
                <c:pt idx="1957">
                  <c:v>2.7242929999999999</c:v>
                </c:pt>
                <c:pt idx="1958">
                  <c:v>2.715198</c:v>
                </c:pt>
                <c:pt idx="1959">
                  <c:v>2.7077260000000001</c:v>
                </c:pt>
                <c:pt idx="1960">
                  <c:v>2.7018960000000001</c:v>
                </c:pt>
                <c:pt idx="1961">
                  <c:v>2.697708</c:v>
                </c:pt>
                <c:pt idx="1962">
                  <c:v>2.6951429999999998</c:v>
                </c:pt>
                <c:pt idx="1963">
                  <c:v>2.6941639999999998</c:v>
                </c:pt>
                <c:pt idx="1964">
                  <c:v>2.6947160000000001</c:v>
                </c:pt>
                <c:pt idx="1965">
                  <c:v>2.696726</c:v>
                </c:pt>
                <c:pt idx="1966">
                  <c:v>2.7001080000000002</c:v>
                </c:pt>
                <c:pt idx="1967">
                  <c:v>2.704761</c:v>
                </c:pt>
                <c:pt idx="1968">
                  <c:v>2.7105739999999998</c:v>
                </c:pt>
                <c:pt idx="1969">
                  <c:v>2.7174269999999998</c:v>
                </c:pt>
                <c:pt idx="1970">
                  <c:v>2.7251889999999999</c:v>
                </c:pt>
                <c:pt idx="1971">
                  <c:v>2.7337259999999999</c:v>
                </c:pt>
                <c:pt idx="1972">
                  <c:v>2.742896</c:v>
                </c:pt>
                <c:pt idx="1973">
                  <c:v>2.7525539999999999</c:v>
                </c:pt>
                <c:pt idx="1974">
                  <c:v>2.7625549999999999</c:v>
                </c:pt>
                <c:pt idx="1975">
                  <c:v>2.772751</c:v>
                </c:pt>
                <c:pt idx="1976">
                  <c:v>2.7829950000000001</c:v>
                </c:pt>
                <c:pt idx="1977">
                  <c:v>2.7931400000000002</c:v>
                </c:pt>
                <c:pt idx="1978">
                  <c:v>2.803042</c:v>
                </c:pt>
                <c:pt idx="1979">
                  <c:v>2.812557</c:v>
                </c:pt>
                <c:pt idx="1980">
                  <c:v>2.821545</c:v>
                </c:pt>
                <c:pt idx="1981">
                  <c:v>2.8298739999999998</c:v>
                </c:pt>
                <c:pt idx="1982">
                  <c:v>2.837415</c:v>
                </c:pt>
                <c:pt idx="1983">
                  <c:v>2.8440439999999998</c:v>
                </c:pt>
                <c:pt idx="1984">
                  <c:v>2.849647</c:v>
                </c:pt>
                <c:pt idx="1985">
                  <c:v>2.85412</c:v>
                </c:pt>
                <c:pt idx="1986">
                  <c:v>2.8573689999999998</c:v>
                </c:pt>
                <c:pt idx="1987">
                  <c:v>2.8593139999999999</c:v>
                </c:pt>
                <c:pt idx="1988">
                  <c:v>2.8598870000000001</c:v>
                </c:pt>
                <c:pt idx="1989">
                  <c:v>2.8590360000000001</c:v>
                </c:pt>
                <c:pt idx="1990">
                  <c:v>2.8567239999999998</c:v>
                </c:pt>
                <c:pt idx="1991">
                  <c:v>2.8529300000000002</c:v>
                </c:pt>
                <c:pt idx="1992">
                  <c:v>2.8476530000000002</c:v>
                </c:pt>
                <c:pt idx="1993">
                  <c:v>2.8409059999999999</c:v>
                </c:pt>
                <c:pt idx="1994">
                  <c:v>2.8327200000000001</c:v>
                </c:pt>
                <c:pt idx="1995">
                  <c:v>2.8231419999999998</c:v>
                </c:pt>
                <c:pt idx="1996">
                  <c:v>2.8122349999999998</c:v>
                </c:pt>
                <c:pt idx="1997">
                  <c:v>2.8000750000000001</c:v>
                </c:pt>
                <c:pt idx="1998">
                  <c:v>2.7867519999999999</c:v>
                </c:pt>
                <c:pt idx="1999">
                  <c:v>2.7723650000000002</c:v>
                </c:pt>
                <c:pt idx="2000">
                  <c:v>2.7570239999999999</c:v>
                </c:pt>
                <c:pt idx="2001">
                  <c:v>2.7408519999999998</c:v>
                </c:pt>
                <c:pt idx="2002">
                  <c:v>2.7239740000000001</c:v>
                </c:pt>
                <c:pt idx="2003">
                  <c:v>2.7065239999999999</c:v>
                </c:pt>
                <c:pt idx="2004">
                  <c:v>2.6886410000000001</c:v>
                </c:pt>
                <c:pt idx="2005">
                  <c:v>2.6704659999999998</c:v>
                </c:pt>
                <c:pt idx="2006">
                  <c:v>2.652145</c:v>
                </c:pt>
                <c:pt idx="2007">
                  <c:v>2.6338270000000001</c:v>
                </c:pt>
                <c:pt idx="2008">
                  <c:v>2.6156640000000002</c:v>
                </c:pt>
                <c:pt idx="2009">
                  <c:v>2.5978050000000001</c:v>
                </c:pt>
                <c:pt idx="2010">
                  <c:v>2.580403</c:v>
                </c:pt>
                <c:pt idx="2011">
                  <c:v>2.5636060000000001</c:v>
                </c:pt>
                <c:pt idx="2012">
                  <c:v>2.5475629999999998</c:v>
                </c:pt>
                <c:pt idx="2013">
                  <c:v>2.5324200000000001</c:v>
                </c:pt>
                <c:pt idx="2014">
                  <c:v>2.5183170000000001</c:v>
                </c:pt>
                <c:pt idx="2015">
                  <c:v>2.5053899999999998</c:v>
                </c:pt>
                <c:pt idx="2016">
                  <c:v>2.4937640000000001</c:v>
                </c:pt>
                <c:pt idx="2017">
                  <c:v>2.4835579999999999</c:v>
                </c:pt>
                <c:pt idx="2018">
                  <c:v>2.4748749999999999</c:v>
                </c:pt>
                <c:pt idx="2019">
                  <c:v>2.4678089999999999</c:v>
                </c:pt>
                <c:pt idx="2020">
                  <c:v>2.4624380000000001</c:v>
                </c:pt>
                <c:pt idx="2021">
                  <c:v>2.4588220000000001</c:v>
                </c:pt>
                <c:pt idx="2022">
                  <c:v>2.457004</c:v>
                </c:pt>
                <c:pt idx="2023">
                  <c:v>2.4570069999999999</c:v>
                </c:pt>
                <c:pt idx="2024">
                  <c:v>2.458834</c:v>
                </c:pt>
                <c:pt idx="2025">
                  <c:v>2.4624700000000002</c:v>
                </c:pt>
                <c:pt idx="2026">
                  <c:v>2.4678740000000001</c:v>
                </c:pt>
                <c:pt idx="2027">
                  <c:v>2.47499</c:v>
                </c:pt>
                <c:pt idx="2028">
                  <c:v>2.4837410000000002</c:v>
                </c:pt>
                <c:pt idx="2029">
                  <c:v>2.49403</c:v>
                </c:pt>
                <c:pt idx="2030">
                  <c:v>2.5057480000000001</c:v>
                </c:pt>
                <c:pt idx="2031">
                  <c:v>2.5187659999999998</c:v>
                </c:pt>
                <c:pt idx="2032">
                  <c:v>2.5329449999999998</c:v>
                </c:pt>
                <c:pt idx="2033">
                  <c:v>2.5481319999999998</c:v>
                </c:pt>
                <c:pt idx="2034">
                  <c:v>2.5641660000000002</c:v>
                </c:pt>
                <c:pt idx="2035">
                  <c:v>2.5808789999999999</c:v>
                </c:pt>
                <c:pt idx="2036">
                  <c:v>2.5980970000000001</c:v>
                </c:pt>
                <c:pt idx="2037">
                  <c:v>2.6156389999999998</c:v>
                </c:pt>
                <c:pt idx="2038">
                  <c:v>2.6333220000000002</c:v>
                </c:pt>
                <c:pt idx="2039">
                  <c:v>2.6509619999999998</c:v>
                </c:pt>
                <c:pt idx="2040">
                  <c:v>2.668374</c:v>
                </c:pt>
                <c:pt idx="2041">
                  <c:v>2.6853729999999998</c:v>
                </c:pt>
                <c:pt idx="2042">
                  <c:v>2.7017790000000002</c:v>
                </c:pt>
                <c:pt idx="2043">
                  <c:v>2.7174140000000002</c:v>
                </c:pt>
                <c:pt idx="2044">
                  <c:v>2.7321029999999999</c:v>
                </c:pt>
                <c:pt idx="2045">
                  <c:v>2.7456800000000001</c:v>
                </c:pt>
                <c:pt idx="2046">
                  <c:v>2.757987</c:v>
                </c:pt>
                <c:pt idx="2047">
                  <c:v>2.7688760000000001</c:v>
                </c:pt>
                <c:pt idx="2048">
                  <c:v>2.7782079999999998</c:v>
                </c:pt>
                <c:pt idx="2049">
                  <c:v>2.785863</c:v>
                </c:pt>
                <c:pt idx="2050">
                  <c:v>2.791731</c:v>
                </c:pt>
                <c:pt idx="2051">
                  <c:v>2.7957209999999999</c:v>
                </c:pt>
                <c:pt idx="2052">
                  <c:v>2.7977599999999998</c:v>
                </c:pt>
                <c:pt idx="2053">
                  <c:v>2.7977949999999998</c:v>
                </c:pt>
                <c:pt idx="2054">
                  <c:v>2.7957930000000002</c:v>
                </c:pt>
                <c:pt idx="2055">
                  <c:v>2.791741</c:v>
                </c:pt>
                <c:pt idx="2056">
                  <c:v>2.785647</c:v>
                </c:pt>
                <c:pt idx="2057">
                  <c:v>2.7775430000000001</c:v>
                </c:pt>
                <c:pt idx="2058">
                  <c:v>2.7674759999999998</c:v>
                </c:pt>
                <c:pt idx="2059">
                  <c:v>2.7555170000000002</c:v>
                </c:pt>
                <c:pt idx="2060">
                  <c:v>2.7417530000000001</c:v>
                </c:pt>
                <c:pt idx="2061">
                  <c:v>2.7262879999999998</c:v>
                </c:pt>
                <c:pt idx="2062">
                  <c:v>2.7092429999999998</c:v>
                </c:pt>
                <c:pt idx="2063">
                  <c:v>2.6907489999999998</c:v>
                </c:pt>
                <c:pt idx="2064">
                  <c:v>2.6709520000000002</c:v>
                </c:pt>
                <c:pt idx="2065">
                  <c:v>2.6500059999999999</c:v>
                </c:pt>
                <c:pt idx="2066">
                  <c:v>2.628072</c:v>
                </c:pt>
                <c:pt idx="2067">
                  <c:v>2.6053199999999999</c:v>
                </c:pt>
                <c:pt idx="2068">
                  <c:v>2.5819230000000002</c:v>
                </c:pt>
                <c:pt idx="2069">
                  <c:v>2.5580560000000001</c:v>
                </c:pt>
                <c:pt idx="2070">
                  <c:v>2.5338989999999999</c:v>
                </c:pt>
                <c:pt idx="2071">
                  <c:v>2.5096310000000002</c:v>
                </c:pt>
                <c:pt idx="2072">
                  <c:v>2.48543</c:v>
                </c:pt>
                <c:pt idx="2073">
                  <c:v>2.4614729999999998</c:v>
                </c:pt>
                <c:pt idx="2074">
                  <c:v>2.4379339999999998</c:v>
                </c:pt>
                <c:pt idx="2075">
                  <c:v>2.414981</c:v>
                </c:pt>
                <c:pt idx="2076">
                  <c:v>2.3927770000000002</c:v>
                </c:pt>
                <c:pt idx="2077">
                  <c:v>2.3714750000000002</c:v>
                </c:pt>
                <c:pt idx="2078">
                  <c:v>2.3512189999999999</c:v>
                </c:pt>
                <c:pt idx="2079">
                  <c:v>2.332141</c:v>
                </c:pt>
                <c:pt idx="2080">
                  <c:v>2.3143600000000002</c:v>
                </c:pt>
                <c:pt idx="2081">
                  <c:v>2.2979790000000002</c:v>
                </c:pt>
                <c:pt idx="2082">
                  <c:v>2.2830849999999998</c:v>
                </c:pt>
                <c:pt idx="2083">
                  <c:v>2.2697440000000002</c:v>
                </c:pt>
                <c:pt idx="2084">
                  <c:v>2.2580079999999998</c:v>
                </c:pt>
                <c:pt idx="2085">
                  <c:v>2.247903</c:v>
                </c:pt>
                <c:pt idx="2086">
                  <c:v>2.239439</c:v>
                </c:pt>
                <c:pt idx="2087">
                  <c:v>2.232605</c:v>
                </c:pt>
                <c:pt idx="2088">
                  <c:v>2.2273689999999999</c:v>
                </c:pt>
                <c:pt idx="2089">
                  <c:v>2.2236799999999999</c:v>
                </c:pt>
                <c:pt idx="2090">
                  <c:v>2.2214700000000001</c:v>
                </c:pt>
                <c:pt idx="2091">
                  <c:v>2.220653</c:v>
                </c:pt>
                <c:pt idx="2092">
                  <c:v>2.2211270000000001</c:v>
                </c:pt>
                <c:pt idx="2093">
                  <c:v>2.2227779999999999</c:v>
                </c:pt>
                <c:pt idx="2094">
                  <c:v>2.225479</c:v>
                </c:pt>
                <c:pt idx="2095">
                  <c:v>2.2290930000000002</c:v>
                </c:pt>
                <c:pt idx="2096">
                  <c:v>2.2334749999999999</c:v>
                </c:pt>
                <c:pt idx="2097">
                  <c:v>2.2384719999999998</c:v>
                </c:pt>
                <c:pt idx="2098">
                  <c:v>2.2439260000000001</c:v>
                </c:pt>
                <c:pt idx="2099">
                  <c:v>2.2496749999999999</c:v>
                </c:pt>
                <c:pt idx="2100">
                  <c:v>2.2555540000000001</c:v>
                </c:pt>
                <c:pt idx="2101">
                  <c:v>2.261396</c:v>
                </c:pt>
                <c:pt idx="2102">
                  <c:v>2.2670340000000002</c:v>
                </c:pt>
                <c:pt idx="2103">
                  <c:v>2.2722989999999998</c:v>
                </c:pt>
                <c:pt idx="2104">
                  <c:v>2.2770239999999999</c:v>
                </c:pt>
                <c:pt idx="2105">
                  <c:v>2.2810459999999999</c:v>
                </c:pt>
                <c:pt idx="2106">
                  <c:v>2.2842030000000002</c:v>
                </c:pt>
                <c:pt idx="2107">
                  <c:v>2.2863419999999999</c:v>
                </c:pt>
                <c:pt idx="2108">
                  <c:v>2.2873130000000002</c:v>
                </c:pt>
                <c:pt idx="2109">
                  <c:v>2.286978</c:v>
                </c:pt>
                <c:pt idx="2110">
                  <c:v>2.2852049999999999</c:v>
                </c:pt>
                <c:pt idx="2111">
                  <c:v>2.2818779999999999</c:v>
                </c:pt>
                <c:pt idx="2112">
                  <c:v>2.2768929999999998</c:v>
                </c:pt>
                <c:pt idx="2113">
                  <c:v>2.2701639999999998</c:v>
                </c:pt>
                <c:pt idx="2114">
                  <c:v>2.261622</c:v>
                </c:pt>
                <c:pt idx="2115">
                  <c:v>2.2512159999999999</c:v>
                </c:pt>
                <c:pt idx="2116">
                  <c:v>2.238918</c:v>
                </c:pt>
                <c:pt idx="2117">
                  <c:v>2.2247170000000001</c:v>
                </c:pt>
                <c:pt idx="2118">
                  <c:v>2.2086250000000001</c:v>
                </c:pt>
                <c:pt idx="2119">
                  <c:v>2.190674</c:v>
                </c:pt>
                <c:pt idx="2120">
                  <c:v>2.1709149999999999</c:v>
                </c:pt>
                <c:pt idx="2121">
                  <c:v>2.149419</c:v>
                </c:pt>
                <c:pt idx="2122">
                  <c:v>2.126274</c:v>
                </c:pt>
                <c:pt idx="2123">
                  <c:v>2.101585</c:v>
                </c:pt>
                <c:pt idx="2124">
                  <c:v>2.0754670000000002</c:v>
                </c:pt>
                <c:pt idx="2125">
                  <c:v>2.0480510000000001</c:v>
                </c:pt>
                <c:pt idx="2126">
                  <c:v>2.0194749999999999</c:v>
                </c:pt>
                <c:pt idx="2127">
                  <c:v>1.9898849999999999</c:v>
                </c:pt>
                <c:pt idx="2128">
                  <c:v>1.9594339999999999</c:v>
                </c:pt>
                <c:pt idx="2129">
                  <c:v>1.9282790000000001</c:v>
                </c:pt>
                <c:pt idx="2130">
                  <c:v>1.896582</c:v>
                </c:pt>
                <c:pt idx="2131">
                  <c:v>1.864503</c:v>
                </c:pt>
                <c:pt idx="2132">
                  <c:v>1.832203</c:v>
                </c:pt>
                <c:pt idx="2133">
                  <c:v>1.799844</c:v>
                </c:pt>
                <c:pt idx="2134">
                  <c:v>1.7675860000000001</c:v>
                </c:pt>
                <c:pt idx="2135">
                  <c:v>1.735587</c:v>
                </c:pt>
                <c:pt idx="2136">
                  <c:v>1.7040040000000001</c:v>
                </c:pt>
                <c:pt idx="2137">
                  <c:v>1.6729860000000001</c:v>
                </c:pt>
                <c:pt idx="2138">
                  <c:v>1.642679</c:v>
                </c:pt>
                <c:pt idx="2139">
                  <c:v>1.613221</c:v>
                </c:pt>
                <c:pt idx="2140">
                  <c:v>1.5847469999999999</c:v>
                </c:pt>
                <c:pt idx="2141">
                  <c:v>1.5573790000000001</c:v>
                </c:pt>
                <c:pt idx="2142">
                  <c:v>1.531234</c:v>
                </c:pt>
                <c:pt idx="2143">
                  <c:v>1.5064109999999999</c:v>
                </c:pt>
                <c:pt idx="2144">
                  <c:v>1.483001</c:v>
                </c:pt>
                <c:pt idx="2145">
                  <c:v>1.4610749999999999</c:v>
                </c:pt>
                <c:pt idx="2146">
                  <c:v>1.440693</c:v>
                </c:pt>
                <c:pt idx="2147">
                  <c:v>1.421896</c:v>
                </c:pt>
                <c:pt idx="2148">
                  <c:v>1.4047080000000001</c:v>
                </c:pt>
                <c:pt idx="2149">
                  <c:v>1.389133</c:v>
                </c:pt>
                <c:pt idx="2150">
                  <c:v>1.3751599999999999</c:v>
                </c:pt>
                <c:pt idx="2151">
                  <c:v>1.3627579999999999</c:v>
                </c:pt>
                <c:pt idx="2152">
                  <c:v>1.3518790000000001</c:v>
                </c:pt>
                <c:pt idx="2153">
                  <c:v>1.3424579999999999</c:v>
                </c:pt>
                <c:pt idx="2154">
                  <c:v>1.334417</c:v>
                </c:pt>
                <c:pt idx="2155">
                  <c:v>1.3276619999999999</c:v>
                </c:pt>
                <c:pt idx="2156">
                  <c:v>1.3220890000000001</c:v>
                </c:pt>
                <c:pt idx="2157">
                  <c:v>1.317582</c:v>
                </c:pt>
                <c:pt idx="2158">
                  <c:v>1.3140149999999999</c:v>
                </c:pt>
                <c:pt idx="2159">
                  <c:v>1.311258</c:v>
                </c:pt>
                <c:pt idx="2160">
                  <c:v>1.3091710000000001</c:v>
                </c:pt>
                <c:pt idx="2161">
                  <c:v>1.3076140000000001</c:v>
                </c:pt>
                <c:pt idx="2162">
                  <c:v>1.3064420000000001</c:v>
                </c:pt>
                <c:pt idx="2163">
                  <c:v>1.305509</c:v>
                </c:pt>
                <c:pt idx="2164">
                  <c:v>1.3046679999999999</c:v>
                </c:pt>
                <c:pt idx="2165">
                  <c:v>1.303771</c:v>
                </c:pt>
                <c:pt idx="2166">
                  <c:v>1.302675</c:v>
                </c:pt>
                <c:pt idx="2167">
                  <c:v>1.3012360000000001</c:v>
                </c:pt>
                <c:pt idx="2168">
                  <c:v>1.2993170000000001</c:v>
                </c:pt>
                <c:pt idx="2169">
                  <c:v>1.296781</c:v>
                </c:pt>
                <c:pt idx="2170">
                  <c:v>1.2935000000000001</c:v>
                </c:pt>
                <c:pt idx="2171">
                  <c:v>1.2893490000000001</c:v>
                </c:pt>
                <c:pt idx="2172">
                  <c:v>1.2842100000000001</c:v>
                </c:pt>
                <c:pt idx="2173">
                  <c:v>1.277976</c:v>
                </c:pt>
                <c:pt idx="2174">
                  <c:v>1.2705500000000001</c:v>
                </c:pt>
                <c:pt idx="2175">
                  <c:v>1.261844</c:v>
                </c:pt>
                <c:pt idx="2176">
                  <c:v>1.2517830000000001</c:v>
                </c:pt>
                <c:pt idx="2177">
                  <c:v>1.240307</c:v>
                </c:pt>
                <c:pt idx="2178">
                  <c:v>1.227368</c:v>
                </c:pt>
                <c:pt idx="2179">
                  <c:v>1.212936</c:v>
                </c:pt>
                <c:pt idx="2180">
                  <c:v>1.1969970000000001</c:v>
                </c:pt>
                <c:pt idx="2181">
                  <c:v>1.179551</c:v>
                </c:pt>
                <c:pt idx="2182">
                  <c:v>1.1606179999999999</c:v>
                </c:pt>
                <c:pt idx="2183">
                  <c:v>1.1402330000000001</c:v>
                </c:pt>
                <c:pt idx="2184">
                  <c:v>1.1184430000000001</c:v>
                </c:pt>
                <c:pt idx="2185">
                  <c:v>1.0953139999999999</c:v>
                </c:pt>
                <c:pt idx="2186">
                  <c:v>1.0709230000000001</c:v>
                </c:pt>
                <c:pt idx="2187">
                  <c:v>1.045361</c:v>
                </c:pt>
                <c:pt idx="2188">
                  <c:v>1.0187299999999999</c:v>
                </c:pt>
                <c:pt idx="2189">
                  <c:v>0.9911411</c:v>
                </c:pt>
                <c:pt idx="2190">
                  <c:v>0.96271479999999998</c:v>
                </c:pt>
                <c:pt idx="2191">
                  <c:v>0.93357679999999998</c:v>
                </c:pt>
                <c:pt idx="2192">
                  <c:v>0.9038583</c:v>
                </c:pt>
                <c:pt idx="2193">
                  <c:v>0.87369569999999996</c:v>
                </c:pt>
                <c:pt idx="2194">
                  <c:v>0.84322989999999998</c:v>
                </c:pt>
                <c:pt idx="2195">
                  <c:v>0.81260390000000005</c:v>
                </c:pt>
                <c:pt idx="2196">
                  <c:v>0.78196109999999996</c:v>
                </c:pt>
                <c:pt idx="2197">
                  <c:v>0.75144429999999995</c:v>
                </c:pt>
                <c:pt idx="2198">
                  <c:v>0.72119610000000001</c:v>
                </c:pt>
                <c:pt idx="2199">
                  <c:v>0.69135800000000003</c:v>
                </c:pt>
                <c:pt idx="2200">
                  <c:v>0.66207039999999995</c:v>
                </c:pt>
                <c:pt idx="2201">
                  <c:v>0.63346999999999998</c:v>
                </c:pt>
                <c:pt idx="2202">
                  <c:v>0.60568849999999996</c:v>
                </c:pt>
                <c:pt idx="2203">
                  <c:v>0.57885070000000005</c:v>
                </c:pt>
                <c:pt idx="2204">
                  <c:v>0.55307430000000002</c:v>
                </c:pt>
                <c:pt idx="2205">
                  <c:v>0.52846879999999996</c:v>
                </c:pt>
                <c:pt idx="2206">
                  <c:v>0.50513419999999998</c:v>
                </c:pt>
                <c:pt idx="2207">
                  <c:v>0.4831588</c:v>
                </c:pt>
                <c:pt idx="2208">
                  <c:v>0.46261750000000001</c:v>
                </c:pt>
                <c:pt idx="2209">
                  <c:v>0.44357079999999999</c:v>
                </c:pt>
                <c:pt idx="2210">
                  <c:v>0.42606349999999998</c:v>
                </c:pt>
                <c:pt idx="2211">
                  <c:v>0.4101244</c:v>
                </c:pt>
                <c:pt idx="2212">
                  <c:v>0.3957656</c:v>
                </c:pt>
                <c:pt idx="2213">
                  <c:v>0.38298219999999999</c:v>
                </c:pt>
                <c:pt idx="2214">
                  <c:v>0.37175259999999999</c:v>
                </c:pt>
                <c:pt idx="2215">
                  <c:v>0.36203859999999999</c:v>
                </c:pt>
                <c:pt idx="2216">
                  <c:v>0.35378710000000002</c:v>
                </c:pt>
                <c:pt idx="2217">
                  <c:v>0.3469294</c:v>
                </c:pt>
                <c:pt idx="2218">
                  <c:v>0.34138289999999999</c:v>
                </c:pt>
                <c:pt idx="2219">
                  <c:v>0.33705249999999998</c:v>
                </c:pt>
                <c:pt idx="2220">
                  <c:v>0.33383230000000003</c:v>
                </c:pt>
                <c:pt idx="2221">
                  <c:v>0.33160699999999999</c:v>
                </c:pt>
                <c:pt idx="2222">
                  <c:v>0.33025330000000003</c:v>
                </c:pt>
                <c:pt idx="2223">
                  <c:v>0.32964070000000001</c:v>
                </c:pt>
                <c:pt idx="2224">
                  <c:v>0.3296328</c:v>
                </c:pt>
                <c:pt idx="2225">
                  <c:v>0.33008799999999999</c:v>
                </c:pt>
                <c:pt idx="2226">
                  <c:v>0.33086169999999998</c:v>
                </c:pt>
                <c:pt idx="2227">
                  <c:v>0.33180720000000002</c:v>
                </c:pt>
                <c:pt idx="2228">
                  <c:v>0.33277659999999998</c:v>
                </c:pt>
                <c:pt idx="2229">
                  <c:v>0.3336208</c:v>
                </c:pt>
                <c:pt idx="2230">
                  <c:v>0.3341903</c:v>
                </c:pt>
                <c:pt idx="2231">
                  <c:v>0.33433740000000001</c:v>
                </c:pt>
                <c:pt idx="2232">
                  <c:v>0.33391880000000002</c:v>
                </c:pt>
                <c:pt idx="2233">
                  <c:v>0.33279589999999998</c:v>
                </c:pt>
                <c:pt idx="2234">
                  <c:v>0.33083600000000002</c:v>
                </c:pt>
                <c:pt idx="2235">
                  <c:v>0.32791350000000002</c:v>
                </c:pt>
                <c:pt idx="2236">
                  <c:v>0.32391160000000002</c:v>
                </c:pt>
                <c:pt idx="2237">
                  <c:v>0.31872430000000002</c:v>
                </c:pt>
                <c:pt idx="2238">
                  <c:v>0.31225799999999998</c:v>
                </c:pt>
                <c:pt idx="2239">
                  <c:v>0.30443320000000001</c:v>
                </c:pt>
                <c:pt idx="2240">
                  <c:v>0.2951858</c:v>
                </c:pt>
                <c:pt idx="2241">
                  <c:v>0.28446769999999999</c:v>
                </c:pt>
                <c:pt idx="2242">
                  <c:v>0.27224759999999998</c:v>
                </c:pt>
                <c:pt idx="2243">
                  <c:v>0.25851210000000002</c:v>
                </c:pt>
                <c:pt idx="2244">
                  <c:v>0.24326610000000001</c:v>
                </c:pt>
                <c:pt idx="2245">
                  <c:v>0.2265327</c:v>
                </c:pt>
                <c:pt idx="2246">
                  <c:v>0.2083528</c:v>
                </c:pt>
                <c:pt idx="2247">
                  <c:v>0.1887847</c:v>
                </c:pt>
                <c:pt idx="2248">
                  <c:v>0.167903</c:v>
                </c:pt>
                <c:pt idx="2249">
                  <c:v>0.1457976</c:v>
                </c:pt>
                <c:pt idx="2250">
                  <c:v>0.1225719</c:v>
                </c:pt>
                <c:pt idx="2251">
                  <c:v>9.8340479999999994E-2</c:v>
                </c:pt>
                <c:pt idx="2252">
                  <c:v>7.3228390000000004E-2</c:v>
                </c:pt>
                <c:pt idx="2253">
                  <c:v>4.737015E-2</c:v>
                </c:pt>
                <c:pt idx="2254">
                  <c:v>2.0908949999999999E-2</c:v>
                </c:pt>
                <c:pt idx="2255">
                  <c:v>-6.0055990000000004E-3</c:v>
                </c:pt>
                <c:pt idx="2256">
                  <c:v>-3.3219690000000003E-2</c:v>
                </c:pt>
                <c:pt idx="2257">
                  <c:v>-6.0576310000000001E-2</c:v>
                </c:pt>
                <c:pt idx="2258">
                  <c:v>-8.7915649999999998E-2</c:v>
                </c:pt>
                <c:pt idx="2259">
                  <c:v>-0.11507589999999999</c:v>
                </c:pt>
                <c:pt idx="2260">
                  <c:v>-0.14189389999999999</c:v>
                </c:pt>
                <c:pt idx="2261">
                  <c:v>-0.16820640000000001</c:v>
                </c:pt>
                <c:pt idx="2262">
                  <c:v>-0.19385160000000001</c:v>
                </c:pt>
                <c:pt idx="2263">
                  <c:v>-0.21867110000000001</c:v>
                </c:pt>
                <c:pt idx="2264">
                  <c:v>-0.24251130000000001</c:v>
                </c:pt>
                <c:pt idx="2265">
                  <c:v>-0.2652235</c:v>
                </c:pt>
                <c:pt idx="2266">
                  <c:v>-0.28666570000000002</c:v>
                </c:pt>
                <c:pt idx="2267">
                  <c:v>-0.30670419999999998</c:v>
                </c:pt>
                <c:pt idx="2268">
                  <c:v>-0.32521600000000001</c:v>
                </c:pt>
                <c:pt idx="2269">
                  <c:v>-0.34209060000000002</c:v>
                </c:pt>
                <c:pt idx="2270">
                  <c:v>-0.35723169999999999</c:v>
                </c:pt>
                <c:pt idx="2271">
                  <c:v>-0.37055830000000001</c:v>
                </c:pt>
                <c:pt idx="2272">
                  <c:v>-0.38200679999999998</c:v>
                </c:pt>
                <c:pt idx="2273">
                  <c:v>-0.39153179999999999</c:v>
                </c:pt>
                <c:pt idx="2274">
                  <c:v>-0.39910760000000001</c:v>
                </c:pt>
                <c:pt idx="2275">
                  <c:v>-0.40472849999999999</c:v>
                </c:pt>
                <c:pt idx="2276">
                  <c:v>-0.40840939999999998</c:v>
                </c:pt>
                <c:pt idx="2277">
                  <c:v>-0.41018589999999999</c:v>
                </c:pt>
                <c:pt idx="2278">
                  <c:v>-0.41011330000000001</c:v>
                </c:pt>
                <c:pt idx="2279">
                  <c:v>-0.40826630000000003</c:v>
                </c:pt>
                <c:pt idx="2280">
                  <c:v>-0.40473710000000002</c:v>
                </c:pt>
                <c:pt idx="2281">
                  <c:v>-0.39963369999999998</c:v>
                </c:pt>
                <c:pt idx="2282">
                  <c:v>-0.39307769999999997</c:v>
                </c:pt>
                <c:pt idx="2283">
                  <c:v>-0.38520310000000002</c:v>
                </c:pt>
                <c:pt idx="2284">
                  <c:v>-0.37615460000000001</c:v>
                </c:pt>
                <c:pt idx="2285">
                  <c:v>-0.36608619999999997</c:v>
                </c:pt>
                <c:pt idx="2286">
                  <c:v>-0.35515839999999999</c:v>
                </c:pt>
                <c:pt idx="2287">
                  <c:v>-0.34353610000000001</c:v>
                </c:pt>
                <c:pt idx="2288">
                  <c:v>-0.33138709999999999</c:v>
                </c:pt>
                <c:pt idx="2289">
                  <c:v>-0.31888100000000003</c:v>
                </c:pt>
                <c:pt idx="2290">
                  <c:v>-0.30618899999999999</c:v>
                </c:pt>
                <c:pt idx="2291">
                  <c:v>-0.29348259999999998</c:v>
                </c:pt>
                <c:pt idx="2292">
                  <c:v>-0.28093240000000003</c:v>
                </c:pt>
                <c:pt idx="2293">
                  <c:v>-0.26870640000000001</c:v>
                </c:pt>
                <c:pt idx="2294">
                  <c:v>-0.25696930000000001</c:v>
                </c:pt>
                <c:pt idx="2295">
                  <c:v>-0.24588119999999999</c:v>
                </c:pt>
                <c:pt idx="2296">
                  <c:v>-0.235597</c:v>
                </c:pt>
                <c:pt idx="2297">
                  <c:v>-0.22626489999999999</c:v>
                </c:pt>
                <c:pt idx="2298">
                  <c:v>-0.2180243</c:v>
                </c:pt>
                <c:pt idx="2299">
                  <c:v>-0.211003</c:v>
                </c:pt>
                <c:pt idx="2300">
                  <c:v>-0.2053161</c:v>
                </c:pt>
                <c:pt idx="2301">
                  <c:v>-0.2010642</c:v>
                </c:pt>
                <c:pt idx="2302">
                  <c:v>-0.19833219999999999</c:v>
                </c:pt>
                <c:pt idx="2303">
                  <c:v>-0.19718820000000001</c:v>
                </c:pt>
                <c:pt idx="2304">
                  <c:v>-0.19768169999999999</c:v>
                </c:pt>
                <c:pt idx="2305">
                  <c:v>-0.19984289999999999</c:v>
                </c:pt>
                <c:pt idx="2306">
                  <c:v>-0.20368269999999999</c:v>
                </c:pt>
                <c:pt idx="2307">
                  <c:v>-0.20919260000000001</c:v>
                </c:pt>
                <c:pt idx="2308">
                  <c:v>-0.2163448</c:v>
                </c:pt>
                <c:pt idx="2309">
                  <c:v>-0.22509319999999999</c:v>
                </c:pt>
                <c:pt idx="2310">
                  <c:v>-0.23537430000000001</c:v>
                </c:pt>
                <c:pt idx="2311">
                  <c:v>-0.247109</c:v>
                </c:pt>
                <c:pt idx="2312">
                  <c:v>-0.26020349999999998</c:v>
                </c:pt>
                <c:pt idx="2313">
                  <c:v>-0.27455079999999998</c:v>
                </c:pt>
                <c:pt idx="2314">
                  <c:v>-0.29003220000000002</c:v>
                </c:pt>
                <c:pt idx="2315">
                  <c:v>-0.30651909999999999</c:v>
                </c:pt>
                <c:pt idx="2316">
                  <c:v>-0.3238762</c:v>
                </c:pt>
                <c:pt idx="2317">
                  <c:v>-0.3419625</c:v>
                </c:pt>
                <c:pt idx="2318">
                  <c:v>-0.36063339999999999</c:v>
                </c:pt>
                <c:pt idx="2319">
                  <c:v>-0.37974059999999998</c:v>
                </c:pt>
                <c:pt idx="2320">
                  <c:v>-0.39913369999999998</c:v>
                </c:pt>
                <c:pt idx="2321">
                  <c:v>-0.41866059999999999</c:v>
                </c:pt>
                <c:pt idx="2322">
                  <c:v>-0.4381698</c:v>
                </c:pt>
                <c:pt idx="2323">
                  <c:v>-0.45751140000000001</c:v>
                </c:pt>
                <c:pt idx="2324">
                  <c:v>-0.47653800000000002</c:v>
                </c:pt>
                <c:pt idx="2325">
                  <c:v>-0.49510470000000001</c:v>
                </c:pt>
                <c:pt idx="2326">
                  <c:v>-0.51306980000000002</c:v>
                </c:pt>
                <c:pt idx="2327">
                  <c:v>-0.53029599999999999</c:v>
                </c:pt>
                <c:pt idx="2328">
                  <c:v>-0.54665260000000004</c:v>
                </c:pt>
                <c:pt idx="2329">
                  <c:v>-0.56201699999999999</c:v>
                </c:pt>
                <c:pt idx="2330">
                  <c:v>-0.57627669999999998</c:v>
                </c:pt>
                <c:pt idx="2331">
                  <c:v>-0.58933060000000004</c:v>
                </c:pt>
                <c:pt idx="2332">
                  <c:v>-0.60108969999999995</c:v>
                </c:pt>
                <c:pt idx="2333">
                  <c:v>-0.61147929999999995</c:v>
                </c:pt>
                <c:pt idx="2334">
                  <c:v>-0.6204402</c:v>
                </c:pt>
                <c:pt idx="2335">
                  <c:v>-0.62792970000000004</c:v>
                </c:pt>
                <c:pt idx="2336">
                  <c:v>-0.63392269999999995</c:v>
                </c:pt>
                <c:pt idx="2337">
                  <c:v>-0.63841119999999996</c:v>
                </c:pt>
                <c:pt idx="2338">
                  <c:v>-0.64140509999999995</c:v>
                </c:pt>
                <c:pt idx="2339">
                  <c:v>-0.64293140000000004</c:v>
                </c:pt>
                <c:pt idx="2340">
                  <c:v>-0.64303339999999998</c:v>
                </c:pt>
                <c:pt idx="2341">
                  <c:v>-0.64177030000000002</c:v>
                </c:pt>
                <c:pt idx="2342">
                  <c:v>-0.63921550000000005</c:v>
                </c:pt>
                <c:pt idx="2343">
                  <c:v>-0.63545620000000003</c:v>
                </c:pt>
                <c:pt idx="2344">
                  <c:v>-0.63059209999999999</c:v>
                </c:pt>
                <c:pt idx="2345">
                  <c:v>-0.62473400000000001</c:v>
                </c:pt>
                <c:pt idx="2346">
                  <c:v>-0.61800189999999999</c:v>
                </c:pt>
                <c:pt idx="2347">
                  <c:v>-0.61052280000000003</c:v>
                </c:pt>
                <c:pt idx="2348">
                  <c:v>-0.60242949999999995</c:v>
                </c:pt>
                <c:pt idx="2349">
                  <c:v>-0.5938599</c:v>
                </c:pt>
                <c:pt idx="2350">
                  <c:v>-0.58495609999999998</c:v>
                </c:pt>
                <c:pt idx="2351">
                  <c:v>-0.57586369999999998</c:v>
                </c:pt>
                <c:pt idx="2352">
                  <c:v>-0.56673019999999996</c:v>
                </c:pt>
                <c:pt idx="2353">
                  <c:v>-0.55770359999999997</c:v>
                </c:pt>
                <c:pt idx="2354">
                  <c:v>-0.54893150000000002</c:v>
                </c:pt>
                <c:pt idx="2355">
                  <c:v>-0.54056040000000005</c:v>
                </c:pt>
                <c:pt idx="2356">
                  <c:v>-0.53273559999999998</c:v>
                </c:pt>
                <c:pt idx="2357">
                  <c:v>-0.5255995</c:v>
                </c:pt>
                <c:pt idx="2358">
                  <c:v>-0.51929029999999998</c:v>
                </c:pt>
                <c:pt idx="2359">
                  <c:v>-0.51394010000000001</c:v>
                </c:pt>
                <c:pt idx="2360">
                  <c:v>-0.50967479999999998</c:v>
                </c:pt>
                <c:pt idx="2361">
                  <c:v>-0.5066119</c:v>
                </c:pt>
                <c:pt idx="2362">
                  <c:v>-0.50486030000000004</c:v>
                </c:pt>
                <c:pt idx="2363">
                  <c:v>-0.50451809999999997</c:v>
                </c:pt>
                <c:pt idx="2364">
                  <c:v>-0.50567070000000003</c:v>
                </c:pt>
                <c:pt idx="2365">
                  <c:v>-0.50838910000000004</c:v>
                </c:pt>
                <c:pt idx="2366">
                  <c:v>-0.51272850000000003</c:v>
                </c:pt>
                <c:pt idx="2367">
                  <c:v>-0.51872770000000001</c:v>
                </c:pt>
                <c:pt idx="2368">
                  <c:v>-0.52640779999999998</c:v>
                </c:pt>
                <c:pt idx="2369">
                  <c:v>-0.53577180000000002</c:v>
                </c:pt>
                <c:pt idx="2370">
                  <c:v>-0.54680450000000003</c:v>
                </c:pt>
                <c:pt idx="2371">
                  <c:v>-0.55947279999999999</c:v>
                </c:pt>
                <c:pt idx="2372">
                  <c:v>-0.57372599999999996</c:v>
                </c:pt>
                <c:pt idx="2373">
                  <c:v>-0.58949739999999995</c:v>
                </c:pt>
                <c:pt idx="2374">
                  <c:v>-0.60670489999999999</c:v>
                </c:pt>
                <c:pt idx="2375">
                  <c:v>-0.6252529</c:v>
                </c:pt>
                <c:pt idx="2376">
                  <c:v>-0.64503339999999998</c:v>
                </c:pt>
                <c:pt idx="2377">
                  <c:v>-0.66592850000000003</c:v>
                </c:pt>
                <c:pt idx="2378">
                  <c:v>-0.68781099999999995</c:v>
                </c:pt>
                <c:pt idx="2379">
                  <c:v>-0.71054609999999996</c:v>
                </c:pt>
                <c:pt idx="2380">
                  <c:v>-0.73399239999999999</c:v>
                </c:pt>
                <c:pt idx="2381">
                  <c:v>-0.75800339999999999</c:v>
                </c:pt>
                <c:pt idx="2382">
                  <c:v>-0.78242929999999999</c:v>
                </c:pt>
                <c:pt idx="2383">
                  <c:v>-0.80711820000000001</c:v>
                </c:pt>
                <c:pt idx="2384">
                  <c:v>-0.83191649999999995</c:v>
                </c:pt>
                <c:pt idx="2385">
                  <c:v>-0.85667040000000005</c:v>
                </c:pt>
                <c:pt idx="2386">
                  <c:v>-0.88122630000000002</c:v>
                </c:pt>
                <c:pt idx="2387">
                  <c:v>-0.90543229999999997</c:v>
                </c:pt>
                <c:pt idx="2388">
                  <c:v>-0.92913889999999999</c:v>
                </c:pt>
                <c:pt idx="2389">
                  <c:v>-0.95220110000000002</c:v>
                </c:pt>
                <c:pt idx="2390">
                  <c:v>-0.97447830000000002</c:v>
                </c:pt>
                <c:pt idx="2391">
                  <c:v>-0.99583619999999995</c:v>
                </c:pt>
                <c:pt idx="2392">
                  <c:v>-1.0161480000000001</c:v>
                </c:pt>
                <c:pt idx="2393">
                  <c:v>-1.0352939999999999</c:v>
                </c:pt>
                <c:pt idx="2394">
                  <c:v>-1.0531680000000001</c:v>
                </c:pt>
                <c:pt idx="2395">
                  <c:v>-1.0696730000000001</c:v>
                </c:pt>
                <c:pt idx="2396">
                  <c:v>-1.0847290000000001</c:v>
                </c:pt>
                <c:pt idx="2397">
                  <c:v>-1.098268</c:v>
                </c:pt>
                <c:pt idx="2398">
                  <c:v>-1.110241</c:v>
                </c:pt>
                <c:pt idx="2399">
                  <c:v>-1.120614</c:v>
                </c:pt>
                <c:pt idx="2400">
                  <c:v>-1.129375</c:v>
                </c:pt>
                <c:pt idx="2401">
                  <c:v>-1.1365270000000001</c:v>
                </c:pt>
                <c:pt idx="2402">
                  <c:v>-1.1420939999999999</c:v>
                </c:pt>
                <c:pt idx="2403">
                  <c:v>-1.1461170000000001</c:v>
                </c:pt>
                <c:pt idx="2404">
                  <c:v>-1.148655</c:v>
                </c:pt>
                <c:pt idx="2405">
                  <c:v>-1.1497820000000001</c:v>
                </c:pt>
                <c:pt idx="2406">
                  <c:v>-1.149589</c:v>
                </c:pt>
                <c:pt idx="2407">
                  <c:v>-1.1481760000000001</c:v>
                </c:pt>
                <c:pt idx="2408">
                  <c:v>-1.1456580000000001</c:v>
                </c:pt>
                <c:pt idx="2409">
                  <c:v>-1.1421589999999999</c:v>
                </c:pt>
                <c:pt idx="2410">
                  <c:v>-1.1378109999999999</c:v>
                </c:pt>
                <c:pt idx="2411">
                  <c:v>-1.1327529999999999</c:v>
                </c:pt>
                <c:pt idx="2412">
                  <c:v>-1.1271310000000001</c:v>
                </c:pt>
                <c:pt idx="2413">
                  <c:v>-1.121095</c:v>
                </c:pt>
                <c:pt idx="2414">
                  <c:v>-1.1147959999999999</c:v>
                </c:pt>
                <c:pt idx="2415">
                  <c:v>-1.1083890000000001</c:v>
                </c:pt>
                <c:pt idx="2416">
                  <c:v>-1.1020300000000001</c:v>
                </c:pt>
                <c:pt idx="2417">
                  <c:v>-1.095874</c:v>
                </c:pt>
                <c:pt idx="2418">
                  <c:v>-1.090076</c:v>
                </c:pt>
                <c:pt idx="2419">
                  <c:v>-1.0847869999999999</c:v>
                </c:pt>
                <c:pt idx="2420">
                  <c:v>-1.080158</c:v>
                </c:pt>
                <c:pt idx="2421">
                  <c:v>-1.076333</c:v>
                </c:pt>
                <c:pt idx="2422">
                  <c:v>-1.0734509999999999</c:v>
                </c:pt>
                <c:pt idx="2423">
                  <c:v>-1.0716429999999999</c:v>
                </c:pt>
                <c:pt idx="2424">
                  <c:v>-1.0710299999999999</c:v>
                </c:pt>
                <c:pt idx="2425">
                  <c:v>-1.0717220000000001</c:v>
                </c:pt>
                <c:pt idx="2426">
                  <c:v>-1.0738179999999999</c:v>
                </c:pt>
                <c:pt idx="2427">
                  <c:v>-1.077402</c:v>
                </c:pt>
                <c:pt idx="2428">
                  <c:v>-1.082541</c:v>
                </c:pt>
                <c:pt idx="2429">
                  <c:v>-1.089288</c:v>
                </c:pt>
                <c:pt idx="2430">
                  <c:v>-1.0976760000000001</c:v>
                </c:pt>
                <c:pt idx="2431">
                  <c:v>-1.107723</c:v>
                </c:pt>
                <c:pt idx="2432">
                  <c:v>-1.119426</c:v>
                </c:pt>
                <c:pt idx="2433">
                  <c:v>-1.132765</c:v>
                </c:pt>
                <c:pt idx="2434">
                  <c:v>-1.1477010000000001</c:v>
                </c:pt>
                <c:pt idx="2435">
                  <c:v>-1.164177</c:v>
                </c:pt>
                <c:pt idx="2436">
                  <c:v>-1.182121</c:v>
                </c:pt>
                <c:pt idx="2437">
                  <c:v>-1.201444</c:v>
                </c:pt>
                <c:pt idx="2438">
                  <c:v>-1.222046</c:v>
                </c:pt>
                <c:pt idx="2439">
                  <c:v>-1.243811</c:v>
                </c:pt>
                <c:pt idx="2440">
                  <c:v>-1.2666139999999999</c:v>
                </c:pt>
                <c:pt idx="2441">
                  <c:v>-1.290322</c:v>
                </c:pt>
                <c:pt idx="2442">
                  <c:v>-1.314791</c:v>
                </c:pt>
                <c:pt idx="2443">
                  <c:v>-1.3398730000000001</c:v>
                </c:pt>
                <c:pt idx="2444">
                  <c:v>-1.3654170000000001</c:v>
                </c:pt>
                <c:pt idx="2445">
                  <c:v>-1.3912640000000001</c:v>
                </c:pt>
                <c:pt idx="2446">
                  <c:v>-1.4172560000000001</c:v>
                </c:pt>
                <c:pt idx="2447">
                  <c:v>-1.443233</c:v>
                </c:pt>
                <c:pt idx="2448">
                  <c:v>-1.4690319999999999</c:v>
                </c:pt>
                <c:pt idx="2449">
                  <c:v>-1.4944919999999999</c:v>
                </c:pt>
                <c:pt idx="2450">
                  <c:v>-1.519455</c:v>
                </c:pt>
                <c:pt idx="2451">
                  <c:v>-1.543766</c:v>
                </c:pt>
                <c:pt idx="2452">
                  <c:v>-1.567272</c:v>
                </c:pt>
                <c:pt idx="2453">
                  <c:v>-1.5898300000000001</c:v>
                </c:pt>
                <c:pt idx="2454">
                  <c:v>-1.6113010000000001</c:v>
                </c:pt>
                <c:pt idx="2455">
                  <c:v>-1.6315580000000001</c:v>
                </c:pt>
                <c:pt idx="2456">
                  <c:v>-1.6504840000000001</c:v>
                </c:pt>
                <c:pt idx="2457">
                  <c:v>-1.6679740000000001</c:v>
                </c:pt>
                <c:pt idx="2458">
                  <c:v>-1.6839379999999999</c:v>
                </c:pt>
                <c:pt idx="2459">
                  <c:v>-1.698299</c:v>
                </c:pt>
                <c:pt idx="2460">
                  <c:v>-1.710998</c:v>
                </c:pt>
                <c:pt idx="2461">
                  <c:v>-1.7219930000000001</c:v>
                </c:pt>
                <c:pt idx="2462">
                  <c:v>-1.731258</c:v>
                </c:pt>
                <c:pt idx="2463">
                  <c:v>-1.7387859999999999</c:v>
                </c:pt>
                <c:pt idx="2464">
                  <c:v>-1.744588</c:v>
                </c:pt>
                <c:pt idx="2465">
                  <c:v>-1.7486919999999999</c:v>
                </c:pt>
                <c:pt idx="2466">
                  <c:v>-1.7511429999999999</c:v>
                </c:pt>
                <c:pt idx="2467">
                  <c:v>-1.752003</c:v>
                </c:pt>
                <c:pt idx="2468">
                  <c:v>-1.7513479999999999</c:v>
                </c:pt>
                <c:pt idx="2469">
                  <c:v>-1.749268</c:v>
                </c:pt>
                <c:pt idx="2470">
                  <c:v>-1.7458659999999999</c:v>
                </c:pt>
                <c:pt idx="2471">
                  <c:v>-1.7412529999999999</c:v>
                </c:pt>
                <c:pt idx="2472">
                  <c:v>-1.735552</c:v>
                </c:pt>
                <c:pt idx="2473">
                  <c:v>-1.728891</c:v>
                </c:pt>
                <c:pt idx="2474">
                  <c:v>-1.721406</c:v>
                </c:pt>
                <c:pt idx="2475">
                  <c:v>-1.7132350000000001</c:v>
                </c:pt>
                <c:pt idx="2476">
                  <c:v>-1.7045220000000001</c:v>
                </c:pt>
                <c:pt idx="2477">
                  <c:v>-1.6954119999999999</c:v>
                </c:pt>
                <c:pt idx="2478">
                  <c:v>-1.6860520000000001</c:v>
                </c:pt>
                <c:pt idx="2479">
                  <c:v>-1.6765909999999999</c:v>
                </c:pt>
                <c:pt idx="2480">
                  <c:v>-1.667176</c:v>
                </c:pt>
                <c:pt idx="2481">
                  <c:v>-1.6579550000000001</c:v>
                </c:pt>
                <c:pt idx="2482">
                  <c:v>-1.6490720000000001</c:v>
                </c:pt>
                <c:pt idx="2483">
                  <c:v>-1.6406689999999999</c:v>
                </c:pt>
                <c:pt idx="2484">
                  <c:v>-1.6328879999999999</c:v>
                </c:pt>
                <c:pt idx="2485">
                  <c:v>-1.6258600000000001</c:v>
                </c:pt>
                <c:pt idx="2486">
                  <c:v>-1.6197140000000001</c:v>
                </c:pt>
                <c:pt idx="2487">
                  <c:v>-1.6145700000000001</c:v>
                </c:pt>
                <c:pt idx="2488">
                  <c:v>-1.6105370000000001</c:v>
                </c:pt>
                <c:pt idx="2489">
                  <c:v>-1.607715</c:v>
                </c:pt>
                <c:pt idx="2490">
                  <c:v>-1.6061879999999999</c:v>
                </c:pt>
                <c:pt idx="2491">
                  <c:v>-1.6060289999999999</c:v>
                </c:pt>
                <c:pt idx="2492">
                  <c:v>-1.607294</c:v>
                </c:pt>
                <c:pt idx="2493">
                  <c:v>-1.6100190000000001</c:v>
                </c:pt>
                <c:pt idx="2494">
                  <c:v>-1.6142259999999999</c:v>
                </c:pt>
                <c:pt idx="2495">
                  <c:v>-1.619918</c:v>
                </c:pt>
                <c:pt idx="2496">
                  <c:v>-1.6270789999999999</c:v>
                </c:pt>
                <c:pt idx="2497">
                  <c:v>-1.6356759999999999</c:v>
                </c:pt>
                <c:pt idx="2498">
                  <c:v>-1.6456580000000001</c:v>
                </c:pt>
                <c:pt idx="2499">
                  <c:v>-1.656957</c:v>
                </c:pt>
                <c:pt idx="2500">
                  <c:v>-1.6694910000000001</c:v>
                </c:pt>
                <c:pt idx="2501">
                  <c:v>-1.6831609999999999</c:v>
                </c:pt>
                <c:pt idx="2502">
                  <c:v>-1.6978599999999999</c:v>
                </c:pt>
                <c:pt idx="2503">
                  <c:v>-1.7134670000000001</c:v>
                </c:pt>
                <c:pt idx="2504">
                  <c:v>-1.7298530000000001</c:v>
                </c:pt>
                <c:pt idx="2505">
                  <c:v>-1.746883</c:v>
                </c:pt>
                <c:pt idx="2506">
                  <c:v>-1.7644150000000001</c:v>
                </c:pt>
                <c:pt idx="2507">
                  <c:v>-1.782303</c:v>
                </c:pt>
                <c:pt idx="2508">
                  <c:v>-1.8003960000000001</c:v>
                </c:pt>
                <c:pt idx="2509">
                  <c:v>-1.818543</c:v>
                </c:pt>
                <c:pt idx="2510">
                  <c:v>-1.8365929999999999</c:v>
                </c:pt>
                <c:pt idx="2511">
                  <c:v>-1.8543940000000001</c:v>
                </c:pt>
                <c:pt idx="2512">
                  <c:v>-1.871794</c:v>
                </c:pt>
                <c:pt idx="2513">
                  <c:v>-1.8886430000000001</c:v>
                </c:pt>
                <c:pt idx="2514">
                  <c:v>-1.904793</c:v>
                </c:pt>
                <c:pt idx="2515">
                  <c:v>-1.920099</c:v>
                </c:pt>
                <c:pt idx="2516">
                  <c:v>-1.934423</c:v>
                </c:pt>
                <c:pt idx="2517">
                  <c:v>-1.9476329999999999</c:v>
                </c:pt>
                <c:pt idx="2518">
                  <c:v>-1.9596039999999999</c:v>
                </c:pt>
                <c:pt idx="2519">
                  <c:v>-1.9702200000000001</c:v>
                </c:pt>
                <c:pt idx="2520">
                  <c:v>-1.9793750000000001</c:v>
                </c:pt>
                <c:pt idx="2521">
                  <c:v>-1.98698</c:v>
                </c:pt>
                <c:pt idx="2522">
                  <c:v>-1.9929559999999999</c:v>
                </c:pt>
                <c:pt idx="2523">
                  <c:v>-1.9972449999999999</c:v>
                </c:pt>
                <c:pt idx="2524">
                  <c:v>-1.9998039999999999</c:v>
                </c:pt>
                <c:pt idx="2525">
                  <c:v>-2.000607</c:v>
                </c:pt>
                <c:pt idx="2526">
                  <c:v>-1.9996499999999999</c:v>
                </c:pt>
                <c:pt idx="2527">
                  <c:v>-1.996947</c:v>
                </c:pt>
                <c:pt idx="2528">
                  <c:v>-1.9925310000000001</c:v>
                </c:pt>
                <c:pt idx="2529">
                  <c:v>-1.986456</c:v>
                </c:pt>
                <c:pt idx="2530">
                  <c:v>-1.978791</c:v>
                </c:pt>
                <c:pt idx="2531">
                  <c:v>-1.969625</c:v>
                </c:pt>
                <c:pt idx="2532">
                  <c:v>-1.9590620000000001</c:v>
                </c:pt>
                <c:pt idx="2533">
                  <c:v>-1.9472179999999999</c:v>
                </c:pt>
                <c:pt idx="2534">
                  <c:v>-1.934223</c:v>
                </c:pt>
                <c:pt idx="2535">
                  <c:v>-1.920218</c:v>
                </c:pt>
                <c:pt idx="2536">
                  <c:v>-1.9053519999999999</c:v>
                </c:pt>
                <c:pt idx="2537">
                  <c:v>-1.8897839999999999</c:v>
                </c:pt>
                <c:pt idx="2538">
                  <c:v>-1.873677</c:v>
                </c:pt>
                <c:pt idx="2539">
                  <c:v>-1.857199</c:v>
                </c:pt>
                <c:pt idx="2540">
                  <c:v>-1.840519</c:v>
                </c:pt>
                <c:pt idx="2541">
                  <c:v>-1.8238099999999999</c:v>
                </c:pt>
                <c:pt idx="2542">
                  <c:v>-1.8072440000000001</c:v>
                </c:pt>
                <c:pt idx="2543">
                  <c:v>-1.7909949999999999</c:v>
                </c:pt>
                <c:pt idx="2544">
                  <c:v>-1.775234</c:v>
                </c:pt>
                <c:pt idx="2545">
                  <c:v>-1.760127</c:v>
                </c:pt>
                <c:pt idx="2546">
                  <c:v>-1.7458389999999999</c:v>
                </c:pt>
                <c:pt idx="2547">
                  <c:v>-1.7325250000000001</c:v>
                </c:pt>
                <c:pt idx="2548">
                  <c:v>-1.7203360000000001</c:v>
                </c:pt>
                <c:pt idx="2549">
                  <c:v>-1.7094149999999999</c:v>
                </c:pt>
                <c:pt idx="2550">
                  <c:v>-1.6998899999999999</c:v>
                </c:pt>
                <c:pt idx="2551">
                  <c:v>-1.691881</c:v>
                </c:pt>
                <c:pt idx="2552">
                  <c:v>-1.685492</c:v>
                </c:pt>
                <c:pt idx="2553">
                  <c:v>-1.680809</c:v>
                </c:pt>
                <c:pt idx="2554">
                  <c:v>-1.6779029999999999</c:v>
                </c:pt>
                <c:pt idx="2555">
                  <c:v>-1.6768259999999999</c:v>
                </c:pt>
                <c:pt idx="2556">
                  <c:v>-1.677608</c:v>
                </c:pt>
                <c:pt idx="2557">
                  <c:v>-1.6802619999999999</c:v>
                </c:pt>
                <c:pt idx="2558">
                  <c:v>-1.684777</c:v>
                </c:pt>
                <c:pt idx="2559">
                  <c:v>-1.6911229999999999</c:v>
                </c:pt>
                <c:pt idx="2560">
                  <c:v>-1.6992510000000001</c:v>
                </c:pt>
                <c:pt idx="2561">
                  <c:v>-1.7090909999999999</c:v>
                </c:pt>
                <c:pt idx="2562">
                  <c:v>-1.720558</c:v>
                </c:pt>
                <c:pt idx="2563">
                  <c:v>-1.7335480000000001</c:v>
                </c:pt>
                <c:pt idx="2564">
                  <c:v>-1.747946</c:v>
                </c:pt>
                <c:pt idx="2565">
                  <c:v>-1.763622</c:v>
                </c:pt>
                <c:pt idx="2566">
                  <c:v>-1.780437</c:v>
                </c:pt>
                <c:pt idx="2567">
                  <c:v>-1.7982400000000001</c:v>
                </c:pt>
                <c:pt idx="2568">
                  <c:v>-1.8168740000000001</c:v>
                </c:pt>
                <c:pt idx="2569">
                  <c:v>-1.836176</c:v>
                </c:pt>
                <c:pt idx="2570">
                  <c:v>-1.8559810000000001</c:v>
                </c:pt>
                <c:pt idx="2571">
                  <c:v>-1.87612</c:v>
                </c:pt>
                <c:pt idx="2572">
                  <c:v>-1.8964190000000001</c:v>
                </c:pt>
                <c:pt idx="2573">
                  <c:v>-1.9167080000000001</c:v>
                </c:pt>
                <c:pt idx="2574">
                  <c:v>-1.936814</c:v>
                </c:pt>
                <c:pt idx="2575">
                  <c:v>-1.9565669999999999</c:v>
                </c:pt>
                <c:pt idx="2576">
                  <c:v>-1.9758020000000001</c:v>
                </c:pt>
                <c:pt idx="2577">
                  <c:v>-1.994356</c:v>
                </c:pt>
                <c:pt idx="2578">
                  <c:v>-2.012073</c:v>
                </c:pt>
                <c:pt idx="2579">
                  <c:v>-2.0288010000000001</c:v>
                </c:pt>
                <c:pt idx="2580">
                  <c:v>-2.0443980000000002</c:v>
                </c:pt>
                <c:pt idx="2581">
                  <c:v>-2.0587330000000001</c:v>
                </c:pt>
                <c:pt idx="2582">
                  <c:v>-2.071685</c:v>
                </c:pt>
                <c:pt idx="2583">
                  <c:v>-2.0831469999999999</c:v>
                </c:pt>
                <c:pt idx="2584">
                  <c:v>-2.0930279999999999</c:v>
                </c:pt>
                <c:pt idx="2585">
                  <c:v>-2.1012499999999998</c:v>
                </c:pt>
                <c:pt idx="2586">
                  <c:v>-2.107755</c:v>
                </c:pt>
                <c:pt idx="2587">
                  <c:v>-2.1125020000000001</c:v>
                </c:pt>
                <c:pt idx="2588">
                  <c:v>-2.1154709999999999</c:v>
                </c:pt>
                <c:pt idx="2589">
                  <c:v>-2.1166589999999998</c:v>
                </c:pt>
                <c:pt idx="2590">
                  <c:v>-2.1160830000000002</c:v>
                </c:pt>
                <c:pt idx="2591">
                  <c:v>-2.1137800000000002</c:v>
                </c:pt>
                <c:pt idx="2592">
                  <c:v>-2.1098059999999998</c:v>
                </c:pt>
                <c:pt idx="2593">
                  <c:v>-2.1042320000000001</c:v>
                </c:pt>
                <c:pt idx="2594">
                  <c:v>-2.097146</c:v>
                </c:pt>
                <c:pt idx="2595">
                  <c:v>-2.0886499999999999</c:v>
                </c:pt>
                <c:pt idx="2596">
                  <c:v>-2.0788600000000002</c:v>
                </c:pt>
                <c:pt idx="2597">
                  <c:v>-2.0679020000000001</c:v>
                </c:pt>
                <c:pt idx="2598">
                  <c:v>-2.055911</c:v>
                </c:pt>
                <c:pt idx="2599">
                  <c:v>-2.0430320000000002</c:v>
                </c:pt>
                <c:pt idx="2600">
                  <c:v>-2.0294120000000002</c:v>
                </c:pt>
                <c:pt idx="2601">
                  <c:v>-2.0152040000000002</c:v>
                </c:pt>
                <c:pt idx="2602">
                  <c:v>-2.0005649999999999</c:v>
                </c:pt>
                <c:pt idx="2603">
                  <c:v>-1.9856529999999999</c:v>
                </c:pt>
                <c:pt idx="2604">
                  <c:v>-1.9706300000000001</c:v>
                </c:pt>
                <c:pt idx="2605">
                  <c:v>-1.9556549999999999</c:v>
                </c:pt>
                <c:pt idx="2606">
                  <c:v>-1.9408879999999999</c:v>
                </c:pt>
                <c:pt idx="2607">
                  <c:v>-1.926485</c:v>
                </c:pt>
                <c:pt idx="2608">
                  <c:v>-1.912601</c:v>
                </c:pt>
                <c:pt idx="2609">
                  <c:v>-1.8993850000000001</c:v>
                </c:pt>
                <c:pt idx="2610">
                  <c:v>-1.8869819999999999</c:v>
                </c:pt>
                <c:pt idx="2611">
                  <c:v>-1.875529</c:v>
                </c:pt>
                <c:pt idx="2612">
                  <c:v>-1.8651530000000001</c:v>
                </c:pt>
                <c:pt idx="2613">
                  <c:v>-1.855974</c:v>
                </c:pt>
                <c:pt idx="2614">
                  <c:v>-1.848096</c:v>
                </c:pt>
                <c:pt idx="2615">
                  <c:v>-1.841615</c:v>
                </c:pt>
                <c:pt idx="2616">
                  <c:v>-1.836608</c:v>
                </c:pt>
                <c:pt idx="2617">
                  <c:v>-1.83314</c:v>
                </c:pt>
                <c:pt idx="2618">
                  <c:v>-1.8312569999999999</c:v>
                </c:pt>
                <c:pt idx="2619">
                  <c:v>-1.8309880000000001</c:v>
                </c:pt>
                <c:pt idx="2620">
                  <c:v>-1.832341</c:v>
                </c:pt>
                <c:pt idx="2621">
                  <c:v>-1.83531</c:v>
                </c:pt>
                <c:pt idx="2622">
                  <c:v>-1.8398669999999999</c:v>
                </c:pt>
                <c:pt idx="2623">
                  <c:v>-1.8459669999999999</c:v>
                </c:pt>
                <c:pt idx="2624">
                  <c:v>-1.8535489999999999</c:v>
                </c:pt>
                <c:pt idx="2625">
                  <c:v>-1.8625339999999999</c:v>
                </c:pt>
                <c:pt idx="2626">
                  <c:v>-1.8728320000000001</c:v>
                </c:pt>
                <c:pt idx="2627">
                  <c:v>-1.884336</c:v>
                </c:pt>
                <c:pt idx="2628">
                  <c:v>-1.8969290000000001</c:v>
                </c:pt>
                <c:pt idx="2629">
                  <c:v>-1.910485</c:v>
                </c:pt>
                <c:pt idx="2630">
                  <c:v>-1.9248700000000001</c:v>
                </c:pt>
                <c:pt idx="2631">
                  <c:v>-1.939943</c:v>
                </c:pt>
                <c:pt idx="2632">
                  <c:v>-1.955559</c:v>
                </c:pt>
                <c:pt idx="2633">
                  <c:v>-1.971568</c:v>
                </c:pt>
                <c:pt idx="2634">
                  <c:v>-1.9878180000000001</c:v>
                </c:pt>
                <c:pt idx="2635">
                  <c:v>-2.0041549999999999</c:v>
                </c:pt>
                <c:pt idx="2636">
                  <c:v>-2.0204249999999999</c:v>
                </c:pt>
                <c:pt idx="2637">
                  <c:v>-2.036476</c:v>
                </c:pt>
                <c:pt idx="2638">
                  <c:v>-2.0521569999999998</c:v>
                </c:pt>
                <c:pt idx="2639">
                  <c:v>-2.06732</c:v>
                </c:pt>
                <c:pt idx="2640">
                  <c:v>-2.0818210000000001</c:v>
                </c:pt>
                <c:pt idx="2641">
                  <c:v>-2.0955189999999999</c:v>
                </c:pt>
                <c:pt idx="2642">
                  <c:v>-2.1082860000000001</c:v>
                </c:pt>
                <c:pt idx="2643">
                  <c:v>-2.1199970000000001</c:v>
                </c:pt>
                <c:pt idx="2644">
                  <c:v>-2.130541</c:v>
                </c:pt>
                <c:pt idx="2645">
                  <c:v>-2.1398160000000002</c:v>
                </c:pt>
                <c:pt idx="2646">
                  <c:v>-2.1477330000000001</c:v>
                </c:pt>
                <c:pt idx="2647">
                  <c:v>-2.1542210000000002</c:v>
                </c:pt>
                <c:pt idx="2648">
                  <c:v>-2.1592220000000002</c:v>
                </c:pt>
                <c:pt idx="2649">
                  <c:v>-2.1626970000000001</c:v>
                </c:pt>
                <c:pt idx="2650">
                  <c:v>-2.1646260000000002</c:v>
                </c:pt>
                <c:pt idx="2651">
                  <c:v>-2.165003</c:v>
                </c:pt>
                <c:pt idx="2652">
                  <c:v>-2.1638440000000001</c:v>
                </c:pt>
                <c:pt idx="2653">
                  <c:v>-2.161181</c:v>
                </c:pt>
                <c:pt idx="2654">
                  <c:v>-2.1570610000000001</c:v>
                </c:pt>
                <c:pt idx="2655">
                  <c:v>-2.1515499999999999</c:v>
                </c:pt>
                <c:pt idx="2656">
                  <c:v>-2.1447229999999999</c:v>
                </c:pt>
                <c:pt idx="2657">
                  <c:v>-2.136673</c:v>
                </c:pt>
                <c:pt idx="2658">
                  <c:v>-2.1275019999999998</c:v>
                </c:pt>
                <c:pt idx="2659">
                  <c:v>-2.1173190000000002</c:v>
                </c:pt>
                <c:pt idx="2660">
                  <c:v>-2.1062439999999998</c:v>
                </c:pt>
                <c:pt idx="2661">
                  <c:v>-2.0943999999999998</c:v>
                </c:pt>
                <c:pt idx="2662">
                  <c:v>-2.0819179999999999</c:v>
                </c:pt>
                <c:pt idx="2663">
                  <c:v>-2.0689329999999999</c:v>
                </c:pt>
                <c:pt idx="2664">
                  <c:v>-2.0555829999999999</c:v>
                </c:pt>
                <c:pt idx="2665">
                  <c:v>-2.0420069999999999</c:v>
                </c:pt>
                <c:pt idx="2666">
                  <c:v>-2.0283479999999998</c:v>
                </c:pt>
                <c:pt idx="2667">
                  <c:v>-2.0147439999999999</c:v>
                </c:pt>
                <c:pt idx="2668">
                  <c:v>-2.0013390000000002</c:v>
                </c:pt>
                <c:pt idx="2669">
                  <c:v>-1.9882740000000001</c:v>
                </c:pt>
                <c:pt idx="2670">
                  <c:v>-1.9756899999999999</c:v>
                </c:pt>
                <c:pt idx="2671">
                  <c:v>-1.9637249999999999</c:v>
                </c:pt>
                <c:pt idx="2672">
                  <c:v>-1.9525159999999999</c:v>
                </c:pt>
                <c:pt idx="2673">
                  <c:v>-1.9421930000000001</c:v>
                </c:pt>
                <c:pt idx="2674">
                  <c:v>-1.9328810000000001</c:v>
                </c:pt>
                <c:pt idx="2675">
                  <c:v>-1.924701</c:v>
                </c:pt>
                <c:pt idx="2676">
                  <c:v>-1.917761</c:v>
                </c:pt>
                <c:pt idx="2677">
                  <c:v>-1.9121630000000001</c:v>
                </c:pt>
                <c:pt idx="2678">
                  <c:v>-1.9079919999999999</c:v>
                </c:pt>
                <c:pt idx="2679">
                  <c:v>-1.9053230000000001</c:v>
                </c:pt>
                <c:pt idx="2680">
                  <c:v>-1.9042140000000001</c:v>
                </c:pt>
                <c:pt idx="2681">
                  <c:v>-1.904706</c:v>
                </c:pt>
                <c:pt idx="2682">
                  <c:v>-1.9068259999999999</c:v>
                </c:pt>
                <c:pt idx="2683">
                  <c:v>-1.9105810000000001</c:v>
                </c:pt>
                <c:pt idx="2684">
                  <c:v>-1.9159600000000001</c:v>
                </c:pt>
                <c:pt idx="2685">
                  <c:v>-1.922938</c:v>
                </c:pt>
                <c:pt idx="2686">
                  <c:v>-1.931468</c:v>
                </c:pt>
                <c:pt idx="2687">
                  <c:v>-1.9414899999999999</c:v>
                </c:pt>
                <c:pt idx="2688">
                  <c:v>-1.9529259999999999</c:v>
                </c:pt>
                <c:pt idx="2689">
                  <c:v>-1.965686</c:v>
                </c:pt>
                <c:pt idx="2690">
                  <c:v>-1.9796640000000001</c:v>
                </c:pt>
                <c:pt idx="2691">
                  <c:v>-1.994748</c:v>
                </c:pt>
                <c:pt idx="2692">
                  <c:v>-2.0108100000000002</c:v>
                </c:pt>
                <c:pt idx="2693">
                  <c:v>-2.027717</c:v>
                </c:pt>
                <c:pt idx="2694">
                  <c:v>-2.0453250000000001</c:v>
                </c:pt>
                <c:pt idx="2695">
                  <c:v>-2.0634869999999998</c:v>
                </c:pt>
                <c:pt idx="2696">
                  <c:v>-2.082052</c:v>
                </c:pt>
                <c:pt idx="2697">
                  <c:v>-2.1008659999999999</c:v>
                </c:pt>
                <c:pt idx="2698">
                  <c:v>-2.1197710000000001</c:v>
                </c:pt>
                <c:pt idx="2699">
                  <c:v>-2.1386099999999999</c:v>
                </c:pt>
                <c:pt idx="2700">
                  <c:v>-2.1572209999999998</c:v>
                </c:pt>
                <c:pt idx="2701">
                  <c:v>-2.1754470000000001</c:v>
                </c:pt>
                <c:pt idx="2702">
                  <c:v>-2.1931289999999999</c:v>
                </c:pt>
                <c:pt idx="2703">
                  <c:v>-2.2101130000000002</c:v>
                </c:pt>
                <c:pt idx="2704">
                  <c:v>-2.2262499999999998</c:v>
                </c:pt>
                <c:pt idx="2705">
                  <c:v>-2.2413949999999998</c:v>
                </c:pt>
                <c:pt idx="2706">
                  <c:v>-2.2554090000000002</c:v>
                </c:pt>
                <c:pt idx="2707">
                  <c:v>-2.2681640000000001</c:v>
                </c:pt>
                <c:pt idx="2708">
                  <c:v>-2.2795420000000002</c:v>
                </c:pt>
                <c:pt idx="2709">
                  <c:v>-2.2894369999999999</c:v>
                </c:pt>
                <c:pt idx="2710">
                  <c:v>-2.297758</c:v>
                </c:pt>
                <c:pt idx="2711">
                  <c:v>-2.30443</c:v>
                </c:pt>
                <c:pt idx="2712">
                  <c:v>-2.3093940000000002</c:v>
                </c:pt>
                <c:pt idx="2713">
                  <c:v>-2.312611</c:v>
                </c:pt>
                <c:pt idx="2714">
                  <c:v>-2.3140589999999999</c:v>
                </c:pt>
                <c:pt idx="2715">
                  <c:v>-2.313739</c:v>
                </c:pt>
                <c:pt idx="2716">
                  <c:v>-2.311671</c:v>
                </c:pt>
                <c:pt idx="2717">
                  <c:v>-2.3078949999999998</c:v>
                </c:pt>
                <c:pt idx="2718">
                  <c:v>-2.3024719999999999</c:v>
                </c:pt>
                <c:pt idx="2719">
                  <c:v>-2.2954780000000001</c:v>
                </c:pt>
                <c:pt idx="2720">
                  <c:v>-2.28701</c:v>
                </c:pt>
                <c:pt idx="2721">
                  <c:v>-2.277177</c:v>
                </c:pt>
                <c:pt idx="2722">
                  <c:v>-2.2661039999999999</c:v>
                </c:pt>
                <c:pt idx="2723">
                  <c:v>-2.253927</c:v>
                </c:pt>
                <c:pt idx="2724">
                  <c:v>-2.240793</c:v>
                </c:pt>
                <c:pt idx="2725">
                  <c:v>-2.226858</c:v>
                </c:pt>
                <c:pt idx="2726">
                  <c:v>-2.2122809999999999</c:v>
                </c:pt>
                <c:pt idx="2727">
                  <c:v>-2.197228</c:v>
                </c:pt>
                <c:pt idx="2728">
                  <c:v>-2.1818650000000002</c:v>
                </c:pt>
                <c:pt idx="2729">
                  <c:v>-2.166366</c:v>
                </c:pt>
                <c:pt idx="2730">
                  <c:v>-2.1509019999999999</c:v>
                </c:pt>
                <c:pt idx="2731">
                  <c:v>-2.1356440000000001</c:v>
                </c:pt>
                <c:pt idx="2732">
                  <c:v>-2.1207609999999999</c:v>
                </c:pt>
                <c:pt idx="2733">
                  <c:v>-2.1064189999999998</c:v>
                </c:pt>
                <c:pt idx="2734">
                  <c:v>-2.0927769999999999</c:v>
                </c:pt>
                <c:pt idx="2735">
                  <c:v>-2.0799919999999998</c:v>
                </c:pt>
                <c:pt idx="2736">
                  <c:v>-2.0682140000000002</c:v>
                </c:pt>
                <c:pt idx="2737">
                  <c:v>-2.0575809999999999</c:v>
                </c:pt>
                <c:pt idx="2738">
                  <c:v>-2.0482239999999998</c:v>
                </c:pt>
                <c:pt idx="2739">
                  <c:v>-2.040257</c:v>
                </c:pt>
                <c:pt idx="2740">
                  <c:v>-2.0337839999999998</c:v>
                </c:pt>
                <c:pt idx="2741">
                  <c:v>-2.0288909999999998</c:v>
                </c:pt>
                <c:pt idx="2742">
                  <c:v>-2.0256500000000002</c:v>
                </c:pt>
                <c:pt idx="2743">
                  <c:v>-2.024114</c:v>
                </c:pt>
                <c:pt idx="2744">
                  <c:v>-2.0243150000000001</c:v>
                </c:pt>
                <c:pt idx="2745">
                  <c:v>-2.026268</c:v>
                </c:pt>
                <c:pt idx="2746">
                  <c:v>-2.0299659999999999</c:v>
                </c:pt>
                <c:pt idx="2747">
                  <c:v>-2.0353859999999999</c:v>
                </c:pt>
                <c:pt idx="2748">
                  <c:v>-2.0424820000000001</c:v>
                </c:pt>
                <c:pt idx="2749">
                  <c:v>-2.0511949999999999</c:v>
                </c:pt>
                <c:pt idx="2750">
                  <c:v>-2.061445</c:v>
                </c:pt>
                <c:pt idx="2751">
                  <c:v>-2.0731419999999998</c:v>
                </c:pt>
                <c:pt idx="2752">
                  <c:v>-2.086179</c:v>
                </c:pt>
                <c:pt idx="2753">
                  <c:v>-2.1004390000000002</c:v>
                </c:pt>
                <c:pt idx="2754">
                  <c:v>-2.115796</c:v>
                </c:pt>
                <c:pt idx="2755">
                  <c:v>-2.1321140000000001</c:v>
                </c:pt>
                <c:pt idx="2756">
                  <c:v>-2.149254</c:v>
                </c:pt>
                <c:pt idx="2757">
                  <c:v>-2.167068</c:v>
                </c:pt>
                <c:pt idx="2758">
                  <c:v>-2.1854049999999998</c:v>
                </c:pt>
                <c:pt idx="2759">
                  <c:v>-2.2041110000000002</c:v>
                </c:pt>
                <c:pt idx="2760">
                  <c:v>-2.2230310000000002</c:v>
                </c:pt>
                <c:pt idx="2761">
                  <c:v>-2.2420079999999998</c:v>
                </c:pt>
                <c:pt idx="2762">
                  <c:v>-2.2608869999999999</c:v>
                </c:pt>
                <c:pt idx="2763">
                  <c:v>-2.2795109999999998</c:v>
                </c:pt>
                <c:pt idx="2764">
                  <c:v>-2.2977289999999999</c:v>
                </c:pt>
                <c:pt idx="2765">
                  <c:v>-2.3153890000000001</c:v>
                </c:pt>
                <c:pt idx="2766">
                  <c:v>-2.3323459999999998</c:v>
                </c:pt>
                <c:pt idx="2767">
                  <c:v>-2.3484579999999999</c:v>
                </c:pt>
                <c:pt idx="2768">
                  <c:v>-2.363591</c:v>
                </c:pt>
                <c:pt idx="2769">
                  <c:v>-2.3776190000000001</c:v>
                </c:pt>
                <c:pt idx="2770">
                  <c:v>-2.390425</c:v>
                </c:pt>
                <c:pt idx="2771">
                  <c:v>-2.4019050000000002</c:v>
                </c:pt>
                <c:pt idx="2772">
                  <c:v>-2.4119660000000001</c:v>
                </c:pt>
                <c:pt idx="2773">
                  <c:v>-2.420531</c:v>
                </c:pt>
                <c:pt idx="2774">
                  <c:v>-2.4275359999999999</c:v>
                </c:pt>
                <c:pt idx="2775">
                  <c:v>-2.4329350000000001</c:v>
                </c:pt>
                <c:pt idx="2776">
                  <c:v>-2.4367009999999998</c:v>
                </c:pt>
                <c:pt idx="2777">
                  <c:v>-2.438822</c:v>
                </c:pt>
                <c:pt idx="2778">
                  <c:v>-2.4393069999999999</c:v>
                </c:pt>
                <c:pt idx="2779">
                  <c:v>-2.4381819999999998</c:v>
                </c:pt>
                <c:pt idx="2780">
                  <c:v>-2.4354909999999999</c:v>
                </c:pt>
                <c:pt idx="2781">
                  <c:v>-2.4312939999999998</c:v>
                </c:pt>
                <c:pt idx="2782">
                  <c:v>-2.4256700000000002</c:v>
                </c:pt>
                <c:pt idx="2783">
                  <c:v>-2.4187110000000001</c:v>
                </c:pt>
                <c:pt idx="2784">
                  <c:v>-2.4105240000000001</c:v>
                </c:pt>
                <c:pt idx="2785">
                  <c:v>-2.4012280000000001</c:v>
                </c:pt>
                <c:pt idx="2786">
                  <c:v>-2.3909509999999998</c:v>
                </c:pt>
                <c:pt idx="2787">
                  <c:v>-2.3798330000000001</c:v>
                </c:pt>
                <c:pt idx="2788">
                  <c:v>-2.36802</c:v>
                </c:pt>
                <c:pt idx="2789">
                  <c:v>-2.355664</c:v>
                </c:pt>
                <c:pt idx="2790">
                  <c:v>-2.3429229999999999</c:v>
                </c:pt>
                <c:pt idx="2791">
                  <c:v>-2.3299599999999998</c:v>
                </c:pt>
                <c:pt idx="2792">
                  <c:v>-2.3169369999999998</c:v>
                </c:pt>
                <c:pt idx="2793">
                  <c:v>-2.3040180000000001</c:v>
                </c:pt>
                <c:pt idx="2794">
                  <c:v>-2.2913679999999998</c:v>
                </c:pt>
                <c:pt idx="2795">
                  <c:v>-2.27915</c:v>
                </c:pt>
                <c:pt idx="2796">
                  <c:v>-2.2675239999999999</c:v>
                </c:pt>
                <c:pt idx="2797">
                  <c:v>-2.2566459999999999</c:v>
                </c:pt>
                <c:pt idx="2798">
                  <c:v>-2.246667</c:v>
                </c:pt>
                <c:pt idx="2799">
                  <c:v>-2.2377310000000001</c:v>
                </c:pt>
                <c:pt idx="2800">
                  <c:v>-2.2299730000000002</c:v>
                </c:pt>
                <c:pt idx="2801">
                  <c:v>-2.2235200000000002</c:v>
                </c:pt>
                <c:pt idx="2802">
                  <c:v>-2.218486</c:v>
                </c:pt>
                <c:pt idx="2803">
                  <c:v>-2.2149719999999999</c:v>
                </c:pt>
                <c:pt idx="2804">
                  <c:v>-2.213066</c:v>
                </c:pt>
                <c:pt idx="2805">
                  <c:v>-2.2128389999999998</c:v>
                </c:pt>
                <c:pt idx="2806">
                  <c:v>-2.2143449999999998</c:v>
                </c:pt>
                <c:pt idx="2807">
                  <c:v>-2.2176209999999998</c:v>
                </c:pt>
                <c:pt idx="2808">
                  <c:v>-2.2226840000000001</c:v>
                </c:pt>
                <c:pt idx="2809">
                  <c:v>-2.229533</c:v>
                </c:pt>
                <c:pt idx="2810">
                  <c:v>-2.2381479999999998</c:v>
                </c:pt>
                <c:pt idx="2811">
                  <c:v>-2.2484890000000002</c:v>
                </c:pt>
                <c:pt idx="2812">
                  <c:v>-2.2604980000000001</c:v>
                </c:pt>
                <c:pt idx="2813">
                  <c:v>-2.2741030000000002</c:v>
                </c:pt>
                <c:pt idx="2814">
                  <c:v>-2.289212</c:v>
                </c:pt>
                <c:pt idx="2815">
                  <c:v>-2.30572</c:v>
                </c:pt>
                <c:pt idx="2816">
                  <c:v>-2.3235109999999999</c:v>
                </c:pt>
                <c:pt idx="2817">
                  <c:v>-2.3424559999999999</c:v>
                </c:pt>
                <c:pt idx="2818">
                  <c:v>-2.3624170000000002</c:v>
                </c:pt>
                <c:pt idx="2819">
                  <c:v>-2.383251</c:v>
                </c:pt>
                <c:pt idx="2820">
                  <c:v>-2.4048069999999999</c:v>
                </c:pt>
                <c:pt idx="2821">
                  <c:v>-2.4269280000000002</c:v>
                </c:pt>
                <c:pt idx="2822">
                  <c:v>-2.4494570000000002</c:v>
                </c:pt>
                <c:pt idx="2823">
                  <c:v>-2.4722309999999998</c:v>
                </c:pt>
                <c:pt idx="2824">
                  <c:v>-2.4950869999999998</c:v>
                </c:pt>
                <c:pt idx="2825">
                  <c:v>-2.517862</c:v>
                </c:pt>
                <c:pt idx="2826">
                  <c:v>-2.5403929999999999</c:v>
                </c:pt>
                <c:pt idx="2827">
                  <c:v>-2.5625179999999999</c:v>
                </c:pt>
                <c:pt idx="2828">
                  <c:v>-2.5840779999999999</c:v>
                </c:pt>
                <c:pt idx="2829">
                  <c:v>-2.6049180000000001</c:v>
                </c:pt>
                <c:pt idx="2830">
                  <c:v>-2.6248870000000002</c:v>
                </c:pt>
                <c:pt idx="2831">
                  <c:v>-2.6438410000000001</c:v>
                </c:pt>
                <c:pt idx="2832">
                  <c:v>-2.661645</c:v>
                </c:pt>
                <c:pt idx="2833">
                  <c:v>-2.678172</c:v>
                </c:pt>
                <c:pt idx="2834">
                  <c:v>-2.6933069999999999</c:v>
                </c:pt>
                <c:pt idx="2835">
                  <c:v>-2.70695</c:v>
                </c:pt>
                <c:pt idx="2836">
                  <c:v>-2.7190150000000002</c:v>
                </c:pt>
                <c:pt idx="2837">
                  <c:v>-2.7294320000000001</c:v>
                </c:pt>
                <c:pt idx="2838">
                  <c:v>-2.7381509999999998</c:v>
                </c:pt>
                <c:pt idx="2839">
                  <c:v>-2.7451400000000001</c:v>
                </c:pt>
                <c:pt idx="2840">
                  <c:v>-2.7503829999999998</c:v>
                </c:pt>
                <c:pt idx="2841">
                  <c:v>-2.753889</c:v>
                </c:pt>
                <c:pt idx="2842">
                  <c:v>-2.7556829999999999</c:v>
                </c:pt>
                <c:pt idx="2843">
                  <c:v>-2.7558090000000002</c:v>
                </c:pt>
                <c:pt idx="2844">
                  <c:v>-2.7543310000000001</c:v>
                </c:pt>
                <c:pt idx="2845">
                  <c:v>-2.7513290000000001</c:v>
                </c:pt>
                <c:pt idx="2846">
                  <c:v>-2.7468970000000001</c:v>
                </c:pt>
                <c:pt idx="2847">
                  <c:v>-2.7411460000000001</c:v>
                </c:pt>
                <c:pt idx="2848">
                  <c:v>-2.734194</c:v>
                </c:pt>
                <c:pt idx="2849">
                  <c:v>-2.7261739999999999</c:v>
                </c:pt>
                <c:pt idx="2850">
                  <c:v>-2.717225</c:v>
                </c:pt>
                <c:pt idx="2851">
                  <c:v>-2.7074940000000001</c:v>
                </c:pt>
                <c:pt idx="2852">
                  <c:v>-2.6971319999999999</c:v>
                </c:pt>
                <c:pt idx="2853">
                  <c:v>-2.6862949999999999</c:v>
                </c:pt>
                <c:pt idx="2854">
                  <c:v>-2.675141</c:v>
                </c:pt>
                <c:pt idx="2855">
                  <c:v>-2.6638289999999998</c:v>
                </c:pt>
                <c:pt idx="2856">
                  <c:v>-2.65252</c:v>
                </c:pt>
                <c:pt idx="2857">
                  <c:v>-2.6413739999999999</c:v>
                </c:pt>
                <c:pt idx="2858">
                  <c:v>-2.6305519999999998</c:v>
                </c:pt>
                <c:pt idx="2859">
                  <c:v>-2.6202100000000002</c:v>
                </c:pt>
                <c:pt idx="2860">
                  <c:v>-2.6105</c:v>
                </c:pt>
                <c:pt idx="2861">
                  <c:v>-2.601572</c:v>
                </c:pt>
                <c:pt idx="2862">
                  <c:v>-2.5935649999999999</c:v>
                </c:pt>
                <c:pt idx="2863">
                  <c:v>-2.5866159999999998</c:v>
                </c:pt>
                <c:pt idx="2864">
                  <c:v>-2.5808469999999999</c:v>
                </c:pt>
                <c:pt idx="2865">
                  <c:v>-2.5763729999999998</c:v>
                </c:pt>
                <c:pt idx="2866">
                  <c:v>-2.5732910000000002</c:v>
                </c:pt>
                <c:pt idx="2867">
                  <c:v>-2.5716869999999998</c:v>
                </c:pt>
                <c:pt idx="2868">
                  <c:v>-2.5716299999999999</c:v>
                </c:pt>
                <c:pt idx="2869">
                  <c:v>-2.5731700000000002</c:v>
                </c:pt>
                <c:pt idx="2870">
                  <c:v>-2.5763419999999999</c:v>
                </c:pt>
                <c:pt idx="2871">
                  <c:v>-2.5811579999999998</c:v>
                </c:pt>
                <c:pt idx="2872">
                  <c:v>-2.587615</c:v>
                </c:pt>
                <c:pt idx="2873">
                  <c:v>-2.5956890000000001</c:v>
                </c:pt>
                <c:pt idx="2874">
                  <c:v>-2.605337</c:v>
                </c:pt>
                <c:pt idx="2875">
                  <c:v>-2.616498</c:v>
                </c:pt>
                <c:pt idx="2876">
                  <c:v>-2.629095</c:v>
                </c:pt>
                <c:pt idx="2877">
                  <c:v>-2.6430349999999998</c:v>
                </c:pt>
                <c:pt idx="2878">
                  <c:v>-2.6582119999999998</c:v>
                </c:pt>
                <c:pt idx="2879">
                  <c:v>-2.6745049999999999</c:v>
                </c:pt>
                <c:pt idx="2880">
                  <c:v>-2.6917849999999999</c:v>
                </c:pt>
                <c:pt idx="2881">
                  <c:v>-2.709911</c:v>
                </c:pt>
                <c:pt idx="2882">
                  <c:v>-2.7287370000000002</c:v>
                </c:pt>
                <c:pt idx="2883">
                  <c:v>-2.7481110000000002</c:v>
                </c:pt>
                <c:pt idx="2884">
                  <c:v>-2.7678759999999998</c:v>
                </c:pt>
                <c:pt idx="2885">
                  <c:v>-2.7878720000000001</c:v>
                </c:pt>
                <c:pt idx="2886">
                  <c:v>-2.807938</c:v>
                </c:pt>
                <c:pt idx="2887">
                  <c:v>-2.827912</c:v>
                </c:pt>
                <c:pt idx="2888">
                  <c:v>-2.8476300000000001</c:v>
                </c:pt>
                <c:pt idx="2889">
                  <c:v>-2.8669340000000001</c:v>
                </c:pt>
                <c:pt idx="2890">
                  <c:v>-2.8856660000000001</c:v>
                </c:pt>
                <c:pt idx="2891">
                  <c:v>-2.90367</c:v>
                </c:pt>
                <c:pt idx="2892">
                  <c:v>-2.9207990000000001</c:v>
                </c:pt>
                <c:pt idx="2893">
                  <c:v>-2.9369109999999998</c:v>
                </c:pt>
                <c:pt idx="2894">
                  <c:v>-2.9518710000000001</c:v>
                </c:pt>
                <c:pt idx="2895">
                  <c:v>-2.9655559999999999</c:v>
                </c:pt>
                <c:pt idx="2896">
                  <c:v>-2.9778549999999999</c:v>
                </c:pt>
                <c:pt idx="2897">
                  <c:v>-2.9886710000000001</c:v>
                </c:pt>
                <c:pt idx="2898">
                  <c:v>-2.9979200000000001</c:v>
                </c:pt>
                <c:pt idx="2899">
                  <c:v>-3.005538</c:v>
                </c:pt>
                <c:pt idx="2900">
                  <c:v>-3.011476</c:v>
                </c:pt>
                <c:pt idx="2901">
                  <c:v>-3.0157060000000002</c:v>
                </c:pt>
                <c:pt idx="2902">
                  <c:v>-3.0182190000000002</c:v>
                </c:pt>
                <c:pt idx="2903">
                  <c:v>-3.0190250000000001</c:v>
                </c:pt>
                <c:pt idx="2904">
                  <c:v>-3.018154</c:v>
                </c:pt>
                <c:pt idx="2905">
                  <c:v>-3.0156550000000002</c:v>
                </c:pt>
                <c:pt idx="2906">
                  <c:v>-3.011593</c:v>
                </c:pt>
                <c:pt idx="2907">
                  <c:v>-3.0060519999999999</c:v>
                </c:pt>
                <c:pt idx="2908">
                  <c:v>-2.9991289999999999</c:v>
                </c:pt>
                <c:pt idx="2909">
                  <c:v>-2.9909340000000002</c:v>
                </c:pt>
                <c:pt idx="2910">
                  <c:v>-2.981592</c:v>
                </c:pt>
                <c:pt idx="2911">
                  <c:v>-2.9712339999999999</c:v>
                </c:pt>
                <c:pt idx="2912">
                  <c:v>-2.9600010000000001</c:v>
                </c:pt>
                <c:pt idx="2913">
                  <c:v>-2.9480400000000002</c:v>
                </c:pt>
                <c:pt idx="2914">
                  <c:v>-2.9355009999999999</c:v>
                </c:pt>
                <c:pt idx="2915">
                  <c:v>-2.9225379999999999</c:v>
                </c:pt>
                <c:pt idx="2916">
                  <c:v>-2.9093070000000001</c:v>
                </c:pt>
                <c:pt idx="2917">
                  <c:v>-2.8959670000000002</c:v>
                </c:pt>
                <c:pt idx="2918">
                  <c:v>-2.882676</c:v>
                </c:pt>
                <c:pt idx="2919">
                  <c:v>-2.8695879999999998</c:v>
                </c:pt>
                <c:pt idx="2920">
                  <c:v>-2.8568600000000002</c:v>
                </c:pt>
                <c:pt idx="2921">
                  <c:v>-2.8446410000000002</c:v>
                </c:pt>
                <c:pt idx="2922">
                  <c:v>-2.833081</c:v>
                </c:pt>
                <c:pt idx="2923">
                  <c:v>-2.8223220000000002</c:v>
                </c:pt>
                <c:pt idx="2924">
                  <c:v>-2.812503</c:v>
                </c:pt>
                <c:pt idx="2925">
                  <c:v>-2.8037540000000001</c:v>
                </c:pt>
                <c:pt idx="2926">
                  <c:v>-2.7961960000000001</c:v>
                </c:pt>
                <c:pt idx="2927">
                  <c:v>-2.7899419999999999</c:v>
                </c:pt>
                <c:pt idx="2928">
                  <c:v>-2.7850920000000001</c:v>
                </c:pt>
                <c:pt idx="2929">
                  <c:v>-2.7817349999999998</c:v>
                </c:pt>
                <c:pt idx="2930">
                  <c:v>-2.7799429999999998</c:v>
                </c:pt>
                <c:pt idx="2931">
                  <c:v>-2.779773</c:v>
                </c:pt>
                <c:pt idx="2932">
                  <c:v>-2.7812649999999999</c:v>
                </c:pt>
                <c:pt idx="2933">
                  <c:v>-2.784443</c:v>
                </c:pt>
                <c:pt idx="2934">
                  <c:v>-2.7893110000000001</c:v>
                </c:pt>
                <c:pt idx="2935">
                  <c:v>-2.795855</c:v>
                </c:pt>
                <c:pt idx="2936">
                  <c:v>-2.8040440000000002</c:v>
                </c:pt>
                <c:pt idx="2937">
                  <c:v>-2.8138299999999998</c:v>
                </c:pt>
                <c:pt idx="2938">
                  <c:v>-2.825148</c:v>
                </c:pt>
                <c:pt idx="2939">
                  <c:v>-2.8379180000000002</c:v>
                </c:pt>
                <c:pt idx="2940">
                  <c:v>-2.8520470000000002</c:v>
                </c:pt>
                <c:pt idx="2941">
                  <c:v>-2.8674300000000001</c:v>
                </c:pt>
                <c:pt idx="2942">
                  <c:v>-2.8839489999999999</c:v>
                </c:pt>
                <c:pt idx="2943">
                  <c:v>-2.901481</c:v>
                </c:pt>
                <c:pt idx="2944">
                  <c:v>-2.9198919999999999</c:v>
                </c:pt>
                <c:pt idx="2945">
                  <c:v>-2.9390450000000001</c:v>
                </c:pt>
                <c:pt idx="2946">
                  <c:v>-2.9587940000000001</c:v>
                </c:pt>
                <c:pt idx="2947">
                  <c:v>-2.97899</c:v>
                </c:pt>
                <c:pt idx="2948">
                  <c:v>-2.9994830000000001</c:v>
                </c:pt>
                <c:pt idx="2949">
                  <c:v>-3.0201220000000002</c:v>
                </c:pt>
                <c:pt idx="2950">
                  <c:v>-3.0407519999999999</c:v>
                </c:pt>
                <c:pt idx="2951">
                  <c:v>-3.0612210000000002</c:v>
                </c:pt>
                <c:pt idx="2952">
                  <c:v>-3.0813760000000001</c:v>
                </c:pt>
                <c:pt idx="2953">
                  <c:v>-3.1010650000000002</c:v>
                </c:pt>
                <c:pt idx="2954">
                  <c:v>-3.1201409999999998</c:v>
                </c:pt>
                <c:pt idx="2955">
                  <c:v>-3.1384599999999998</c:v>
                </c:pt>
                <c:pt idx="2956">
                  <c:v>-3.1558809999999999</c:v>
                </c:pt>
                <c:pt idx="2957">
                  <c:v>-3.1722709999999998</c:v>
                </c:pt>
                <c:pt idx="2958">
                  <c:v>-3.1875010000000001</c:v>
                </c:pt>
                <c:pt idx="2959">
                  <c:v>-3.201451</c:v>
                </c:pt>
                <c:pt idx="2960">
                  <c:v>-3.2140119999999999</c:v>
                </c:pt>
                <c:pt idx="2961">
                  <c:v>-3.2250839999999998</c:v>
                </c:pt>
                <c:pt idx="2962">
                  <c:v>-3.2345839999999999</c:v>
                </c:pt>
                <c:pt idx="2963">
                  <c:v>-3.2424409999999999</c:v>
                </c:pt>
                <c:pt idx="2964">
                  <c:v>-3.2486000000000002</c:v>
                </c:pt>
                <c:pt idx="2965">
                  <c:v>-3.2530250000000001</c:v>
                </c:pt>
                <c:pt idx="2966">
                  <c:v>-3.2556959999999999</c:v>
                </c:pt>
                <c:pt idx="2967">
                  <c:v>-3.2566139999999999</c:v>
                </c:pt>
                <c:pt idx="2968">
                  <c:v>-3.255798</c:v>
                </c:pt>
                <c:pt idx="2969">
                  <c:v>-3.2532869999999998</c:v>
                </c:pt>
                <c:pt idx="2970">
                  <c:v>-3.2491370000000002</c:v>
                </c:pt>
                <c:pt idx="2971">
                  <c:v>-3.2434229999999999</c:v>
                </c:pt>
                <c:pt idx="2972">
                  <c:v>-3.2362359999999999</c:v>
                </c:pt>
                <c:pt idx="2973">
                  <c:v>-3.227681</c:v>
                </c:pt>
                <c:pt idx="2974">
                  <c:v>-3.2178789999999999</c:v>
                </c:pt>
                <c:pt idx="2975">
                  <c:v>-3.2069619999999999</c:v>
                </c:pt>
                <c:pt idx="2976">
                  <c:v>-3.195074</c:v>
                </c:pt>
                <c:pt idx="2977">
                  <c:v>-3.182369</c:v>
                </c:pt>
                <c:pt idx="2978">
                  <c:v>-3.1690079999999998</c:v>
                </c:pt>
                <c:pt idx="2979">
                  <c:v>-3.155157</c:v>
                </c:pt>
                <c:pt idx="2980">
                  <c:v>-3.140987</c:v>
                </c:pt>
                <c:pt idx="2981">
                  <c:v>-3.1266729999999998</c:v>
                </c:pt>
                <c:pt idx="2982">
                  <c:v>-3.112393</c:v>
                </c:pt>
                <c:pt idx="2983">
                  <c:v>-3.0983260000000001</c:v>
                </c:pt>
                <c:pt idx="2984">
                  <c:v>-3.0846469999999999</c:v>
                </c:pt>
                <c:pt idx="2985">
                  <c:v>-3.0715309999999998</c:v>
                </c:pt>
                <c:pt idx="2986">
                  <c:v>-3.0591460000000001</c:v>
                </c:pt>
                <c:pt idx="2987">
                  <c:v>-3.0476549999999998</c:v>
                </c:pt>
                <c:pt idx="2988">
                  <c:v>-3.0372129999999999</c:v>
                </c:pt>
                <c:pt idx="2989">
                  <c:v>-3.0279639999999999</c:v>
                </c:pt>
                <c:pt idx="2990">
                  <c:v>-3.020041</c:v>
                </c:pt>
                <c:pt idx="2991">
                  <c:v>-3.0135610000000002</c:v>
                </c:pt>
                <c:pt idx="2992">
                  <c:v>-3.0086270000000002</c:v>
                </c:pt>
                <c:pt idx="2993">
                  <c:v>-3.0053230000000002</c:v>
                </c:pt>
                <c:pt idx="2994">
                  <c:v>-3.0037159999999998</c:v>
                </c:pt>
                <c:pt idx="2995">
                  <c:v>-3.0038520000000002</c:v>
                </c:pt>
                <c:pt idx="2996">
                  <c:v>-3.0057580000000002</c:v>
                </c:pt>
                <c:pt idx="2997">
                  <c:v>-3.0094400000000001</c:v>
                </c:pt>
                <c:pt idx="2998">
                  <c:v>-3.0148809999999999</c:v>
                </c:pt>
                <c:pt idx="2999">
                  <c:v>-3.0220470000000001</c:v>
                </c:pt>
                <c:pt idx="3000">
                  <c:v>-3.0308839999999999</c:v>
                </c:pt>
                <c:pt idx="3001">
                  <c:v>-3.041318</c:v>
                </c:pt>
                <c:pt idx="3002">
                  <c:v>-3.053261</c:v>
                </c:pt>
                <c:pt idx="3003">
                  <c:v>-3.066608</c:v>
                </c:pt>
                <c:pt idx="3004">
                  <c:v>-3.0812430000000002</c:v>
                </c:pt>
                <c:pt idx="3005">
                  <c:v>-3.0970369999999998</c:v>
                </c:pt>
                <c:pt idx="3006">
                  <c:v>-3.1138509999999999</c:v>
                </c:pt>
                <c:pt idx="3007">
                  <c:v>-3.1315390000000001</c:v>
                </c:pt>
                <c:pt idx="3008">
                  <c:v>-3.1499489999999999</c:v>
                </c:pt>
                <c:pt idx="3009">
                  <c:v>-3.1689280000000002</c:v>
                </c:pt>
                <c:pt idx="3010">
                  <c:v>-3.1883159999999999</c:v>
                </c:pt>
                <c:pt idx="3011">
                  <c:v>-3.207951</c:v>
                </c:pt>
                <c:pt idx="3012">
                  <c:v>-3.2276720000000001</c:v>
                </c:pt>
                <c:pt idx="3013">
                  <c:v>-3.2473160000000001</c:v>
                </c:pt>
                <c:pt idx="3014">
                  <c:v>-3.2667220000000001</c:v>
                </c:pt>
                <c:pt idx="3015">
                  <c:v>-3.2857319999999999</c:v>
                </c:pt>
                <c:pt idx="3016">
                  <c:v>-3.3041909999999999</c:v>
                </c:pt>
                <c:pt idx="3017">
                  <c:v>-3.3219470000000002</c:v>
                </c:pt>
                <c:pt idx="3018">
                  <c:v>-3.338854</c:v>
                </c:pt>
                <c:pt idx="3019">
                  <c:v>-3.3547739999999999</c:v>
                </c:pt>
                <c:pt idx="3020">
                  <c:v>-3.369577</c:v>
                </c:pt>
                <c:pt idx="3021">
                  <c:v>-3.3831449999999998</c:v>
                </c:pt>
                <c:pt idx="3022">
                  <c:v>-3.3953709999999999</c:v>
                </c:pt>
                <c:pt idx="3023">
                  <c:v>-3.406161</c:v>
                </c:pt>
                <c:pt idx="3024">
                  <c:v>-3.4154339999999999</c:v>
                </c:pt>
                <c:pt idx="3025">
                  <c:v>-3.4231259999999999</c:v>
                </c:pt>
                <c:pt idx="3026">
                  <c:v>-3.4291900000000002</c:v>
                </c:pt>
                <c:pt idx="3027">
                  <c:v>-3.4335969999999998</c:v>
                </c:pt>
                <c:pt idx="3028">
                  <c:v>-3.4363350000000001</c:v>
                </c:pt>
                <c:pt idx="3029">
                  <c:v>-3.4374099999999999</c:v>
                </c:pt>
                <c:pt idx="3030">
                  <c:v>-3.4368449999999999</c:v>
                </c:pt>
                <c:pt idx="3031">
                  <c:v>-3.434682</c:v>
                </c:pt>
                <c:pt idx="3032">
                  <c:v>-3.4309789999999998</c:v>
                </c:pt>
                <c:pt idx="3033">
                  <c:v>-3.425808</c:v>
                </c:pt>
                <c:pt idx="3034">
                  <c:v>-3.419257</c:v>
                </c:pt>
                <c:pt idx="3035">
                  <c:v>-3.4114279999999999</c:v>
                </c:pt>
                <c:pt idx="3036">
                  <c:v>-3.4024320000000001</c:v>
                </c:pt>
                <c:pt idx="3037">
                  <c:v>-3.3923930000000002</c:v>
                </c:pt>
                <c:pt idx="3038">
                  <c:v>-3.38144</c:v>
                </c:pt>
                <c:pt idx="3039">
                  <c:v>-3.3697089999999998</c:v>
                </c:pt>
                <c:pt idx="3040">
                  <c:v>-3.357342</c:v>
                </c:pt>
                <c:pt idx="3041">
                  <c:v>-3.3444850000000002</c:v>
                </c:pt>
                <c:pt idx="3042">
                  <c:v>-3.3312889999999999</c:v>
                </c:pt>
                <c:pt idx="3043">
                  <c:v>-3.3179059999999998</c:v>
                </c:pt>
                <c:pt idx="3044">
                  <c:v>-3.3044889999999998</c:v>
                </c:pt>
                <c:pt idx="3045">
                  <c:v>-3.2911899999999998</c:v>
                </c:pt>
                <c:pt idx="3046">
                  <c:v>-3.278162</c:v>
                </c:pt>
                <c:pt idx="3047">
                  <c:v>-3.265555</c:v>
                </c:pt>
                <c:pt idx="3048">
                  <c:v>-3.25352</c:v>
                </c:pt>
                <c:pt idx="3049">
                  <c:v>-3.2422029999999999</c:v>
                </c:pt>
                <c:pt idx="3050">
                  <c:v>-3.231741</c:v>
                </c:pt>
                <c:pt idx="3051">
                  <c:v>-3.2222680000000001</c:v>
                </c:pt>
                <c:pt idx="3052">
                  <c:v>-3.213908</c:v>
                </c:pt>
                <c:pt idx="3053">
                  <c:v>-3.2067770000000002</c:v>
                </c:pt>
                <c:pt idx="3054">
                  <c:v>-3.2009759999999998</c:v>
                </c:pt>
                <c:pt idx="3055">
                  <c:v>-3.1965970000000001</c:v>
                </c:pt>
                <c:pt idx="3056">
                  <c:v>-3.1937120000000001</c:v>
                </c:pt>
                <c:pt idx="3057">
                  <c:v>-3.19238</c:v>
                </c:pt>
                <c:pt idx="3058">
                  <c:v>-3.1926410000000001</c:v>
                </c:pt>
                <c:pt idx="3059">
                  <c:v>-3.1945160000000001</c:v>
                </c:pt>
                <c:pt idx="3060">
                  <c:v>-3.1980089999999999</c:v>
                </c:pt>
                <c:pt idx="3061">
                  <c:v>-3.2031019999999999</c:v>
                </c:pt>
                <c:pt idx="3062">
                  <c:v>-3.209762</c:v>
                </c:pt>
                <c:pt idx="3063">
                  <c:v>-3.2179350000000002</c:v>
                </c:pt>
                <c:pt idx="3064">
                  <c:v>-3.2275510000000001</c:v>
                </c:pt>
                <c:pt idx="3065">
                  <c:v>-3.238524</c:v>
                </c:pt>
                <c:pt idx="3066">
                  <c:v>-3.2507519999999999</c:v>
                </c:pt>
                <c:pt idx="3067">
                  <c:v>-3.2641209999999998</c:v>
                </c:pt>
                <c:pt idx="3068">
                  <c:v>-3.278505</c:v>
                </c:pt>
                <c:pt idx="3069">
                  <c:v>-3.293768</c:v>
                </c:pt>
                <c:pt idx="3070">
                  <c:v>-3.309768</c:v>
                </c:pt>
                <c:pt idx="3071">
                  <c:v>-3.3263530000000001</c:v>
                </c:pt>
                <c:pt idx="3072">
                  <c:v>-3.3433679999999999</c:v>
                </c:pt>
                <c:pt idx="3073">
                  <c:v>-3.360652</c:v>
                </c:pt>
                <c:pt idx="3074">
                  <c:v>-3.3780450000000002</c:v>
                </c:pt>
                <c:pt idx="3075">
                  <c:v>-3.3953850000000001</c:v>
                </c:pt>
                <c:pt idx="3076">
                  <c:v>-3.4125100000000002</c:v>
                </c:pt>
                <c:pt idx="3077">
                  <c:v>-3.4292600000000002</c:v>
                </c:pt>
                <c:pt idx="3078">
                  <c:v>-3.4454739999999999</c:v>
                </c:pt>
                <c:pt idx="3079">
                  <c:v>-3.4609969999999999</c:v>
                </c:pt>
                <c:pt idx="3080">
                  <c:v>-3.4756800000000001</c:v>
                </c:pt>
                <c:pt idx="3081">
                  <c:v>-3.4893800000000001</c:v>
                </c:pt>
                <c:pt idx="3082">
                  <c:v>-3.5019610000000001</c:v>
                </c:pt>
                <c:pt idx="3083">
                  <c:v>-3.5133000000000001</c:v>
                </c:pt>
                <c:pt idx="3084">
                  <c:v>-3.523282</c:v>
                </c:pt>
                <c:pt idx="3085">
                  <c:v>-3.5318079999999998</c:v>
                </c:pt>
                <c:pt idx="3086">
                  <c:v>-3.5387940000000002</c:v>
                </c:pt>
                <c:pt idx="3087">
                  <c:v>-3.5441739999999999</c:v>
                </c:pt>
                <c:pt idx="3088">
                  <c:v>-3.5478969999999999</c:v>
                </c:pt>
                <c:pt idx="3089">
                  <c:v>-3.5499339999999999</c:v>
                </c:pt>
                <c:pt idx="3090">
                  <c:v>-3.5502729999999998</c:v>
                </c:pt>
                <c:pt idx="3091">
                  <c:v>-3.548921</c:v>
                </c:pt>
                <c:pt idx="3092">
                  <c:v>-3.545906</c:v>
                </c:pt>
                <c:pt idx="3093">
                  <c:v>-3.5412699999999999</c:v>
                </c:pt>
                <c:pt idx="3094">
                  <c:v>-3.535075</c:v>
                </c:pt>
                <c:pt idx="3095">
                  <c:v>-3.5273970000000001</c:v>
                </c:pt>
                <c:pt idx="3096">
                  <c:v>-3.5183249999999999</c:v>
                </c:pt>
                <c:pt idx="3097">
                  <c:v>-3.5079600000000002</c:v>
                </c:pt>
                <c:pt idx="3098">
                  <c:v>-3.496413</c:v>
                </c:pt>
                <c:pt idx="3099">
                  <c:v>-3.4838019999999998</c:v>
                </c:pt>
                <c:pt idx="3100">
                  <c:v>-3.4702519999999999</c:v>
                </c:pt>
                <c:pt idx="3101">
                  <c:v>-3.4558930000000001</c:v>
                </c:pt>
                <c:pt idx="3102">
                  <c:v>-3.440858</c:v>
                </c:pt>
                <c:pt idx="3103">
                  <c:v>-3.4252859999999998</c:v>
                </c:pt>
                <c:pt idx="3104">
                  <c:v>-3.4093119999999999</c:v>
                </c:pt>
                <c:pt idx="3105">
                  <c:v>-3.3930750000000001</c:v>
                </c:pt>
                <c:pt idx="3106">
                  <c:v>-3.3767130000000001</c:v>
                </c:pt>
                <c:pt idx="3107">
                  <c:v>-3.3603640000000001</c:v>
                </c:pt>
                <c:pt idx="3108">
                  <c:v>-3.3441679999999998</c:v>
                </c:pt>
                <c:pt idx="3109">
                  <c:v>-3.3282620000000001</c:v>
                </c:pt>
                <c:pt idx="3110">
                  <c:v>-3.3127849999999999</c:v>
                </c:pt>
                <c:pt idx="3111">
                  <c:v>-3.2978700000000001</c:v>
                </c:pt>
                <c:pt idx="3112">
                  <c:v>-3.2836539999999999</c:v>
                </c:pt>
                <c:pt idx="3113">
                  <c:v>-3.2702689999999999</c:v>
                </c:pt>
                <c:pt idx="3114">
                  <c:v>-3.2578429999999998</c:v>
                </c:pt>
                <c:pt idx="3115">
                  <c:v>-3.246502</c:v>
                </c:pt>
                <c:pt idx="3116">
                  <c:v>-3.2363629999999999</c:v>
                </c:pt>
                <c:pt idx="3117">
                  <c:v>-3.227535</c:v>
                </c:pt>
                <c:pt idx="3118">
                  <c:v>-3.2201200000000001</c:v>
                </c:pt>
                <c:pt idx="3119">
                  <c:v>-3.2142050000000002</c:v>
                </c:pt>
                <c:pt idx="3120">
                  <c:v>-3.2098659999999999</c:v>
                </c:pt>
                <c:pt idx="3121">
                  <c:v>-3.207163</c:v>
                </c:pt>
                <c:pt idx="3122">
                  <c:v>-3.2061389999999999</c:v>
                </c:pt>
                <c:pt idx="3123">
                  <c:v>-3.20682</c:v>
                </c:pt>
                <c:pt idx="3124">
                  <c:v>-3.209212</c:v>
                </c:pt>
                <c:pt idx="3125">
                  <c:v>-3.2133039999999999</c:v>
                </c:pt>
                <c:pt idx="3126">
                  <c:v>-3.2190629999999998</c:v>
                </c:pt>
                <c:pt idx="3127">
                  <c:v>-3.2264390000000001</c:v>
                </c:pt>
                <c:pt idx="3128">
                  <c:v>-3.2353619999999998</c:v>
                </c:pt>
                <c:pt idx="3129">
                  <c:v>-3.2457470000000002</c:v>
                </c:pt>
                <c:pt idx="3130">
                  <c:v>-3.2574909999999999</c:v>
                </c:pt>
                <c:pt idx="3131">
                  <c:v>-3.2704770000000001</c:v>
                </c:pt>
                <c:pt idx="3132">
                  <c:v>-3.2845749999999998</c:v>
                </c:pt>
                <c:pt idx="3133">
                  <c:v>-3.299642</c:v>
                </c:pt>
                <c:pt idx="3134">
                  <c:v>-3.3155290000000002</c:v>
                </c:pt>
                <c:pt idx="3135">
                  <c:v>-3.3320750000000001</c:v>
                </c:pt>
                <c:pt idx="3136">
                  <c:v>-3.349116</c:v>
                </c:pt>
                <c:pt idx="3137">
                  <c:v>-3.3664779999999999</c:v>
                </c:pt>
                <c:pt idx="3138">
                  <c:v>-3.383988</c:v>
                </c:pt>
                <c:pt idx="3139">
                  <c:v>-3.4014660000000001</c:v>
                </c:pt>
                <c:pt idx="3140">
                  <c:v>-3.4187340000000002</c:v>
                </c:pt>
                <c:pt idx="3141">
                  <c:v>-3.4356140000000002</c:v>
                </c:pt>
                <c:pt idx="3142">
                  <c:v>-3.4519299999999999</c:v>
                </c:pt>
                <c:pt idx="3143">
                  <c:v>-3.4675069999999999</c:v>
                </c:pt>
                <c:pt idx="3144">
                  <c:v>-3.4821770000000001</c:v>
                </c:pt>
                <c:pt idx="3145">
                  <c:v>-3.4957750000000001</c:v>
                </c:pt>
                <c:pt idx="3146">
                  <c:v>-3.508146</c:v>
                </c:pt>
                <c:pt idx="3147">
                  <c:v>-3.5191479999999999</c:v>
                </c:pt>
                <c:pt idx="3148">
                  <c:v>-3.5286469999999999</c:v>
                </c:pt>
                <c:pt idx="3149">
                  <c:v>-3.536527</c:v>
                </c:pt>
                <c:pt idx="3150">
                  <c:v>-3.5426850000000001</c:v>
                </c:pt>
                <c:pt idx="3151">
                  <c:v>-3.5470380000000001</c:v>
                </c:pt>
                <c:pt idx="3152">
                  <c:v>-3.5495239999999999</c:v>
                </c:pt>
                <c:pt idx="3153">
                  <c:v>-3.5501019999999999</c:v>
                </c:pt>
                <c:pt idx="3154">
                  <c:v>-3.548753</c:v>
                </c:pt>
                <c:pt idx="3155">
                  <c:v>-3.54548</c:v>
                </c:pt>
                <c:pt idx="3156">
                  <c:v>-3.5403129999999998</c:v>
                </c:pt>
                <c:pt idx="3157">
                  <c:v>-3.5333009999999998</c:v>
                </c:pt>
                <c:pt idx="3158">
                  <c:v>-3.5245169999999999</c:v>
                </c:pt>
                <c:pt idx="3159">
                  <c:v>-3.5140539999999998</c:v>
                </c:pt>
                <c:pt idx="3160">
                  <c:v>-3.502024</c:v>
                </c:pt>
                <c:pt idx="3161">
                  <c:v>-3.4885579999999998</c:v>
                </c:pt>
                <c:pt idx="3162">
                  <c:v>-3.4738030000000002</c:v>
                </c:pt>
                <c:pt idx="3163">
                  <c:v>-3.4579179999999998</c:v>
                </c:pt>
                <c:pt idx="3164">
                  <c:v>-3.441074</c:v>
                </c:pt>
                <c:pt idx="3165">
                  <c:v>-3.4234520000000002</c:v>
                </c:pt>
                <c:pt idx="3166">
                  <c:v>-3.4052370000000001</c:v>
                </c:pt>
                <c:pt idx="3167">
                  <c:v>-3.3866230000000002</c:v>
                </c:pt>
                <c:pt idx="3168">
                  <c:v>-3.367807</c:v>
                </c:pt>
                <c:pt idx="3169">
                  <c:v>-3.3489879999999999</c:v>
                </c:pt>
                <c:pt idx="3170">
                  <c:v>-3.3303639999999999</c:v>
                </c:pt>
                <c:pt idx="3171">
                  <c:v>-3.3121309999999999</c:v>
                </c:pt>
                <c:pt idx="3172">
                  <c:v>-3.2944840000000002</c:v>
                </c:pt>
                <c:pt idx="3173">
                  <c:v>-3.2776100000000001</c:v>
                </c:pt>
                <c:pt idx="3174">
                  <c:v>-3.2616909999999999</c:v>
                </c:pt>
                <c:pt idx="3175">
                  <c:v>-3.2469000000000001</c:v>
                </c:pt>
                <c:pt idx="3176">
                  <c:v>-3.2334000000000001</c:v>
                </c:pt>
                <c:pt idx="3177">
                  <c:v>-3.2213370000000001</c:v>
                </c:pt>
                <c:pt idx="3178">
                  <c:v>-3.2108469999999998</c:v>
                </c:pt>
                <c:pt idx="3179">
                  <c:v>-3.202045</c:v>
                </c:pt>
                <c:pt idx="3180">
                  <c:v>-3.1950319999999999</c:v>
                </c:pt>
                <c:pt idx="3181">
                  <c:v>-3.1898870000000001</c:v>
                </c:pt>
                <c:pt idx="3182">
                  <c:v>-3.1866690000000002</c:v>
                </c:pt>
                <c:pt idx="3183">
                  <c:v>-3.185416</c:v>
                </c:pt>
                <c:pt idx="3184">
                  <c:v>-3.1861429999999999</c:v>
                </c:pt>
                <c:pt idx="3185">
                  <c:v>-3.1888459999999998</c:v>
                </c:pt>
                <c:pt idx="3186">
                  <c:v>-3.1934990000000001</c:v>
                </c:pt>
                <c:pt idx="3187">
                  <c:v>-3.2000549999999999</c:v>
                </c:pt>
                <c:pt idx="3188">
                  <c:v>-3.2084519999999999</c:v>
                </c:pt>
                <c:pt idx="3189">
                  <c:v>-3.21861</c:v>
                </c:pt>
                <c:pt idx="3190">
                  <c:v>-3.230432</c:v>
                </c:pt>
                <c:pt idx="3191">
                  <c:v>-3.243811</c:v>
                </c:pt>
                <c:pt idx="3192">
                  <c:v>-3.2586270000000002</c:v>
                </c:pt>
                <c:pt idx="3193">
                  <c:v>-3.2747540000000002</c:v>
                </c:pt>
                <c:pt idx="3194">
                  <c:v>-3.2920569999999998</c:v>
                </c:pt>
                <c:pt idx="3195">
                  <c:v>-3.310397</c:v>
                </c:pt>
                <c:pt idx="3196">
                  <c:v>-3.3296299999999999</c:v>
                </c:pt>
                <c:pt idx="3197">
                  <c:v>-3.3496100000000002</c:v>
                </c:pt>
                <c:pt idx="3198">
                  <c:v>-3.3701880000000002</c:v>
                </c:pt>
                <c:pt idx="3199">
                  <c:v>-3.3912140000000002</c:v>
                </c:pt>
                <c:pt idx="3200">
                  <c:v>-3.4125390000000002</c:v>
                </c:pt>
                <c:pt idx="3201">
                  <c:v>-3.4340109999999999</c:v>
                </c:pt>
                <c:pt idx="3202">
                  <c:v>-3.4554809999999998</c:v>
                </c:pt>
                <c:pt idx="3203">
                  <c:v>-3.4767980000000001</c:v>
                </c:pt>
                <c:pt idx="3204">
                  <c:v>-3.4978150000000001</c:v>
                </c:pt>
                <c:pt idx="3205">
                  <c:v>-3.5183840000000002</c:v>
                </c:pt>
                <c:pt idx="3206">
                  <c:v>-3.5383610000000001</c:v>
                </c:pt>
                <c:pt idx="3207">
                  <c:v>-3.5576089999999998</c:v>
                </c:pt>
                <c:pt idx="3208">
                  <c:v>-3.575993</c:v>
                </c:pt>
                <c:pt idx="3209">
                  <c:v>-3.5933830000000002</c:v>
                </c:pt>
                <c:pt idx="3210">
                  <c:v>-3.609661</c:v>
                </c:pt>
                <c:pt idx="3211">
                  <c:v>-3.6247150000000001</c:v>
                </c:pt>
                <c:pt idx="3212">
                  <c:v>-3.6384479999999999</c:v>
                </c:pt>
                <c:pt idx="3213">
                  <c:v>-3.6507749999999999</c:v>
                </c:pt>
                <c:pt idx="3214">
                  <c:v>-3.661626</c:v>
                </c:pt>
                <c:pt idx="3215">
                  <c:v>-3.6709459999999998</c:v>
                </c:pt>
                <c:pt idx="3216">
                  <c:v>-3.6786970000000001</c:v>
                </c:pt>
                <c:pt idx="3217">
                  <c:v>-3.6848619999999999</c:v>
                </c:pt>
                <c:pt idx="3218">
                  <c:v>-3.6894390000000001</c:v>
                </c:pt>
                <c:pt idx="3219">
                  <c:v>-3.6924480000000002</c:v>
                </c:pt>
                <c:pt idx="3220">
                  <c:v>-3.6939250000000001</c:v>
                </c:pt>
                <c:pt idx="3221">
                  <c:v>-3.6939259999999998</c:v>
                </c:pt>
                <c:pt idx="3222">
                  <c:v>-3.6925249999999998</c:v>
                </c:pt>
                <c:pt idx="3223">
                  <c:v>-3.6898089999999999</c:v>
                </c:pt>
                <c:pt idx="3224">
                  <c:v>-3.6858810000000002</c:v>
                </c:pt>
                <c:pt idx="3225">
                  <c:v>-3.6808550000000002</c:v>
                </c:pt>
                <c:pt idx="3226">
                  <c:v>-3.674858</c:v>
                </c:pt>
                <c:pt idx="3227">
                  <c:v>-3.6680250000000001</c:v>
                </c:pt>
                <c:pt idx="3228">
                  <c:v>-3.6604990000000002</c:v>
                </c:pt>
                <c:pt idx="3229">
                  <c:v>-3.6524299999999998</c:v>
                </c:pt>
                <c:pt idx="3230">
                  <c:v>-3.6439710000000001</c:v>
                </c:pt>
                <c:pt idx="3231">
                  <c:v>-3.635278</c:v>
                </c:pt>
                <c:pt idx="3232">
                  <c:v>-3.626509</c:v>
                </c:pt>
                <c:pt idx="3233">
                  <c:v>-3.617826</c:v>
                </c:pt>
                <c:pt idx="3234">
                  <c:v>-3.6093869999999999</c:v>
                </c:pt>
                <c:pt idx="3235">
                  <c:v>-3.6013510000000002</c:v>
                </c:pt>
                <c:pt idx="3236">
                  <c:v>-3.593874</c:v>
                </c:pt>
                <c:pt idx="3237">
                  <c:v>-3.5871059999999999</c:v>
                </c:pt>
                <c:pt idx="3238">
                  <c:v>-3.581194</c:v>
                </c:pt>
                <c:pt idx="3239">
                  <c:v>-3.5762779999999998</c:v>
                </c:pt>
                <c:pt idx="3240">
                  <c:v>-3.5724900000000002</c:v>
                </c:pt>
                <c:pt idx="3241">
                  <c:v>-3.5699519999999998</c:v>
                </c:pt>
                <c:pt idx="3242">
                  <c:v>-3.5687730000000002</c:v>
                </c:pt>
                <c:pt idx="3243">
                  <c:v>-3.5690499999999998</c:v>
                </c:pt>
                <c:pt idx="3244">
                  <c:v>-3.5708630000000001</c:v>
                </c:pt>
                <c:pt idx="3245">
                  <c:v>-3.5742750000000001</c:v>
                </c:pt>
                <c:pt idx="3246">
                  <c:v>-3.5793339999999998</c:v>
                </c:pt>
                <c:pt idx="3247">
                  <c:v>-3.5860639999999999</c:v>
                </c:pt>
                <c:pt idx="3248">
                  <c:v>-3.594471</c:v>
                </c:pt>
                <c:pt idx="3249">
                  <c:v>-3.6045419999999999</c:v>
                </c:pt>
                <c:pt idx="3250">
                  <c:v>-3.616241</c:v>
                </c:pt>
                <c:pt idx="3251">
                  <c:v>-3.6295120000000001</c:v>
                </c:pt>
                <c:pt idx="3252">
                  <c:v>-3.6442809999999999</c:v>
                </c:pt>
                <c:pt idx="3253">
                  <c:v>-3.6604570000000001</c:v>
                </c:pt>
                <c:pt idx="3254">
                  <c:v>-3.6779320000000002</c:v>
                </c:pt>
                <c:pt idx="3255">
                  <c:v>-3.696583</c:v>
                </c:pt>
                <c:pt idx="3256">
                  <c:v>-3.7162760000000001</c:v>
                </c:pt>
                <c:pt idx="3257">
                  <c:v>-3.7368649999999999</c:v>
                </c:pt>
                <c:pt idx="3258">
                  <c:v>-3.7581959999999999</c:v>
                </c:pt>
                <c:pt idx="3259">
                  <c:v>-3.7801079999999998</c:v>
                </c:pt>
                <c:pt idx="3260">
                  <c:v>-3.802438</c:v>
                </c:pt>
                <c:pt idx="3261">
                  <c:v>-3.825018</c:v>
                </c:pt>
                <c:pt idx="3262">
                  <c:v>-3.84768</c:v>
                </c:pt>
                <c:pt idx="3263">
                  <c:v>-3.8702559999999999</c:v>
                </c:pt>
                <c:pt idx="3264">
                  <c:v>-3.8925800000000002</c:v>
                </c:pt>
                <c:pt idx="3265">
                  <c:v>-3.914488</c:v>
                </c:pt>
                <c:pt idx="3266">
                  <c:v>-3.9358209999999998</c:v>
                </c:pt>
                <c:pt idx="3267">
                  <c:v>-3.956423</c:v>
                </c:pt>
                <c:pt idx="3268">
                  <c:v>-3.9761470000000001</c:v>
                </c:pt>
                <c:pt idx="3269">
                  <c:v>-3.9948510000000002</c:v>
                </c:pt>
                <c:pt idx="3270">
                  <c:v>-4.0124000000000004</c:v>
                </c:pt>
                <c:pt idx="3271">
                  <c:v>-4.0286730000000004</c:v>
                </c:pt>
                <c:pt idx="3272">
                  <c:v>-4.0435569999999998</c:v>
                </c:pt>
                <c:pt idx="3273">
                  <c:v>-4.0569519999999999</c:v>
                </c:pt>
                <c:pt idx="3274">
                  <c:v>-4.0687709999999999</c:v>
                </c:pt>
                <c:pt idx="3275">
                  <c:v>-4.0789419999999996</c:v>
                </c:pt>
                <c:pt idx="3276">
                  <c:v>-4.0874079999999999</c:v>
                </c:pt>
                <c:pt idx="3277">
                  <c:v>-4.0941289999999997</c:v>
                </c:pt>
                <c:pt idx="3278">
                  <c:v>-4.0990830000000003</c:v>
                </c:pt>
                <c:pt idx="3279">
                  <c:v>-4.1022629999999998</c:v>
                </c:pt>
                <c:pt idx="3280">
                  <c:v>-4.1036809999999999</c:v>
                </c:pt>
                <c:pt idx="3281">
                  <c:v>-4.1033650000000002</c:v>
                </c:pt>
                <c:pt idx="3282">
                  <c:v>-4.1013570000000001</c:v>
                </c:pt>
                <c:pt idx="3283">
                  <c:v>-4.0977189999999997</c:v>
                </c:pt>
                <c:pt idx="3284">
                  <c:v>-4.0925229999999999</c:v>
                </c:pt>
                <c:pt idx="3285">
                  <c:v>-4.0858569999999999</c:v>
                </c:pt>
                <c:pt idx="3286">
                  <c:v>-4.0778210000000001</c:v>
                </c:pt>
                <c:pt idx="3287">
                  <c:v>-4.068524</c:v>
                </c:pt>
                <c:pt idx="3288">
                  <c:v>-4.0580860000000003</c:v>
                </c:pt>
                <c:pt idx="3289">
                  <c:v>-4.0466360000000003</c:v>
                </c:pt>
                <c:pt idx="3290">
                  <c:v>-4.0343059999999999</c:v>
                </c:pt>
                <c:pt idx="3291">
                  <c:v>-4.021236</c:v>
                </c:pt>
                <c:pt idx="3292">
                  <c:v>-4.0075710000000004</c:v>
                </c:pt>
                <c:pt idx="3293">
                  <c:v>-3.9934599999999998</c:v>
                </c:pt>
                <c:pt idx="3294">
                  <c:v>-3.979053</c:v>
                </c:pt>
                <c:pt idx="3295">
                  <c:v>-3.9645009999999998</c:v>
                </c:pt>
                <c:pt idx="3296">
                  <c:v>-3.9499580000000001</c:v>
                </c:pt>
                <c:pt idx="3297">
                  <c:v>-3.935575</c:v>
                </c:pt>
                <c:pt idx="3298">
                  <c:v>-3.9215040000000001</c:v>
                </c:pt>
                <c:pt idx="3299">
                  <c:v>-3.9078979999999999</c:v>
                </c:pt>
                <c:pt idx="3300">
                  <c:v>-3.8949050000000001</c:v>
                </c:pt>
                <c:pt idx="3301">
                  <c:v>-3.8826679999999998</c:v>
                </c:pt>
                <c:pt idx="3302">
                  <c:v>-3.871327</c:v>
                </c:pt>
                <c:pt idx="3303">
                  <c:v>-3.8610129999999998</c:v>
                </c:pt>
                <c:pt idx="3304">
                  <c:v>-3.8518509999999999</c:v>
                </c:pt>
                <c:pt idx="3305">
                  <c:v>-3.8439559999999999</c:v>
                </c:pt>
                <c:pt idx="3306">
                  <c:v>-3.8374280000000001</c:v>
                </c:pt>
                <c:pt idx="3307">
                  <c:v>-3.832357</c:v>
                </c:pt>
                <c:pt idx="3308">
                  <c:v>-3.8288139999999999</c:v>
                </c:pt>
                <c:pt idx="3309">
                  <c:v>-3.826857</c:v>
                </c:pt>
                <c:pt idx="3310">
                  <c:v>-3.8265229999999999</c:v>
                </c:pt>
                <c:pt idx="3311">
                  <c:v>-3.8278319999999999</c:v>
                </c:pt>
                <c:pt idx="3312">
                  <c:v>-3.8307869999999999</c:v>
                </c:pt>
                <c:pt idx="3313">
                  <c:v>-3.8353670000000002</c:v>
                </c:pt>
                <c:pt idx="3314">
                  <c:v>-3.841539</c:v>
                </c:pt>
                <c:pt idx="3315">
                  <c:v>-3.8492470000000001</c:v>
                </c:pt>
                <c:pt idx="3316">
                  <c:v>-3.8584200000000002</c:v>
                </c:pt>
                <c:pt idx="3317">
                  <c:v>-3.86897</c:v>
                </c:pt>
                <c:pt idx="3318">
                  <c:v>-3.8807969999999998</c:v>
                </c:pt>
                <c:pt idx="3319">
                  <c:v>-3.893786</c:v>
                </c:pt>
                <c:pt idx="3320">
                  <c:v>-3.90781</c:v>
                </c:pt>
                <c:pt idx="3321">
                  <c:v>-3.922736</c:v>
                </c:pt>
                <c:pt idx="3322">
                  <c:v>-3.938418</c:v>
                </c:pt>
                <c:pt idx="3323">
                  <c:v>-3.9547050000000001</c:v>
                </c:pt>
                <c:pt idx="3324">
                  <c:v>-3.9714420000000001</c:v>
                </c:pt>
                <c:pt idx="3325">
                  <c:v>-3.9884659999999998</c:v>
                </c:pt>
                <c:pt idx="3326">
                  <c:v>-4.0056139999999996</c:v>
                </c:pt>
                <c:pt idx="3327">
                  <c:v>-4.0227190000000004</c:v>
                </c:pt>
                <c:pt idx="3328">
                  <c:v>-4.0396130000000001</c:v>
                </c:pt>
                <c:pt idx="3329">
                  <c:v>-4.0561280000000002</c:v>
                </c:pt>
                <c:pt idx="3330">
                  <c:v>-4.0720970000000003</c:v>
                </c:pt>
                <c:pt idx="3331">
                  <c:v>-4.0873559999999998</c:v>
                </c:pt>
                <c:pt idx="3332">
                  <c:v>-4.1017460000000003</c:v>
                </c:pt>
                <c:pt idx="3333">
                  <c:v>-4.1151109999999997</c:v>
                </c:pt>
                <c:pt idx="3334">
                  <c:v>-4.1273049999999998</c:v>
                </c:pt>
                <c:pt idx="3335">
                  <c:v>-4.138191</c:v>
                </c:pt>
                <c:pt idx="3336">
                  <c:v>-4.1476430000000004</c:v>
                </c:pt>
                <c:pt idx="3337">
                  <c:v>-4.1555460000000002</c:v>
                </c:pt>
                <c:pt idx="3338">
                  <c:v>-4.1618040000000001</c:v>
                </c:pt>
                <c:pt idx="3339">
                  <c:v>-4.1663329999999998</c:v>
                </c:pt>
                <c:pt idx="3340">
                  <c:v>-4.1690699999999996</c:v>
                </c:pt>
                <c:pt idx="3341">
                  <c:v>-4.169969</c:v>
                </c:pt>
                <c:pt idx="3342">
                  <c:v>-4.1690040000000002</c:v>
                </c:pt>
                <c:pt idx="3343">
                  <c:v>-4.1661710000000003</c:v>
                </c:pt>
                <c:pt idx="3344">
                  <c:v>-4.1614829999999996</c:v>
                </c:pt>
                <c:pt idx="3345">
                  <c:v>-4.1549740000000002</c:v>
                </c:pt>
                <c:pt idx="3346">
                  <c:v>-4.1466969999999996</c:v>
                </c:pt>
                <c:pt idx="3347">
                  <c:v>-4.1367229999999999</c:v>
                </c:pt>
                <c:pt idx="3348">
                  <c:v>-4.1251360000000004</c:v>
                </c:pt>
                <c:pt idx="3349">
                  <c:v>-4.1120390000000002</c:v>
                </c:pt>
                <c:pt idx="3350">
                  <c:v>-4.0975429999999999</c:v>
                </c:pt>
                <c:pt idx="3351">
                  <c:v>-4.0817740000000002</c:v>
                </c:pt>
                <c:pt idx="3352">
                  <c:v>-4.0648629999999999</c:v>
                </c:pt>
                <c:pt idx="3353">
                  <c:v>-4.0469520000000001</c:v>
                </c:pt>
                <c:pt idx="3354">
                  <c:v>-4.028187</c:v>
                </c:pt>
                <c:pt idx="3355">
                  <c:v>-4.0087210000000004</c:v>
                </c:pt>
                <c:pt idx="3356">
                  <c:v>-3.9887069999999998</c:v>
                </c:pt>
                <c:pt idx="3357">
                  <c:v>-3.9683039999999998</c:v>
                </c:pt>
                <c:pt idx="3358">
                  <c:v>-3.94767</c:v>
                </c:pt>
                <c:pt idx="3359">
                  <c:v>-3.926965</c:v>
                </c:pt>
                <c:pt idx="3360">
                  <c:v>-3.9063479999999999</c:v>
                </c:pt>
                <c:pt idx="3361">
                  <c:v>-3.8859759999999999</c:v>
                </c:pt>
                <c:pt idx="3362">
                  <c:v>-3.8660060000000001</c:v>
                </c:pt>
                <c:pt idx="3363">
                  <c:v>-3.8465880000000001</c:v>
                </c:pt>
                <c:pt idx="3364">
                  <c:v>-3.8278699999999999</c:v>
                </c:pt>
                <c:pt idx="3365">
                  <c:v>-3.8099910000000001</c:v>
                </c:pt>
                <c:pt idx="3366">
                  <c:v>-3.793085</c:v>
                </c:pt>
                <c:pt idx="3367">
                  <c:v>-3.7772760000000001</c:v>
                </c:pt>
                <c:pt idx="3368">
                  <c:v>-3.762677</c:v>
                </c:pt>
                <c:pt idx="3369">
                  <c:v>-3.7493889999999999</c:v>
                </c:pt>
                <c:pt idx="3370">
                  <c:v>-3.7374990000000001</c:v>
                </c:pt>
                <c:pt idx="3371">
                  <c:v>-3.727077</c:v>
                </c:pt>
                <c:pt idx="3372">
                  <c:v>-3.7181769999999998</c:v>
                </c:pt>
                <c:pt idx="3373">
                  <c:v>-3.710836</c:v>
                </c:pt>
                <c:pt idx="3374">
                  <c:v>-3.7050689999999999</c:v>
                </c:pt>
                <c:pt idx="3375">
                  <c:v>-3.7008740000000002</c:v>
                </c:pt>
                <c:pt idx="3376">
                  <c:v>-3.6982279999999998</c:v>
                </c:pt>
                <c:pt idx="3377">
                  <c:v>-3.6970890000000001</c:v>
                </c:pt>
                <c:pt idx="3378">
                  <c:v>-3.6973950000000002</c:v>
                </c:pt>
                <c:pt idx="3379">
                  <c:v>-3.6990690000000002</c:v>
                </c:pt>
                <c:pt idx="3380">
                  <c:v>-3.702013</c:v>
                </c:pt>
                <c:pt idx="3381">
                  <c:v>-3.7061190000000002</c:v>
                </c:pt>
                <c:pt idx="3382">
                  <c:v>-3.7112630000000002</c:v>
                </c:pt>
                <c:pt idx="3383">
                  <c:v>-3.7173090000000002</c:v>
                </c:pt>
                <c:pt idx="3384">
                  <c:v>-3.7241119999999999</c:v>
                </c:pt>
                <c:pt idx="3385">
                  <c:v>-3.731519</c:v>
                </c:pt>
                <c:pt idx="3386">
                  <c:v>-3.7393709999999998</c:v>
                </c:pt>
                <c:pt idx="3387">
                  <c:v>-3.747503</c:v>
                </c:pt>
                <c:pt idx="3388">
                  <c:v>-3.7557459999999998</c:v>
                </c:pt>
                <c:pt idx="3389">
                  <c:v>-3.7639309999999999</c:v>
                </c:pt>
                <c:pt idx="3390">
                  <c:v>-3.7718880000000001</c:v>
                </c:pt>
                <c:pt idx="3391">
                  <c:v>-3.7794460000000001</c:v>
                </c:pt>
                <c:pt idx="3392">
                  <c:v>-3.7864360000000001</c:v>
                </c:pt>
                <c:pt idx="3393">
                  <c:v>-3.7926929999999999</c:v>
                </c:pt>
                <c:pt idx="3394">
                  <c:v>-3.798057</c:v>
                </c:pt>
                <c:pt idx="3395">
                  <c:v>-3.8023709999999999</c:v>
                </c:pt>
                <c:pt idx="3396">
                  <c:v>-3.8054899999999998</c:v>
                </c:pt>
                <c:pt idx="3397">
                  <c:v>-3.807274</c:v>
                </c:pt>
                <c:pt idx="3398">
                  <c:v>-3.8075969999999999</c:v>
                </c:pt>
                <c:pt idx="3399">
                  <c:v>-3.8063449999999999</c:v>
                </c:pt>
                <c:pt idx="3400">
                  <c:v>-3.8034180000000002</c:v>
                </c:pt>
                <c:pt idx="3401">
                  <c:v>-3.7987350000000002</c:v>
                </c:pt>
                <c:pt idx="3402">
                  <c:v>-3.79223</c:v>
                </c:pt>
                <c:pt idx="3403">
                  <c:v>-3.7838560000000001</c:v>
                </c:pt>
                <c:pt idx="3404">
                  <c:v>-3.7735880000000002</c:v>
                </c:pt>
                <c:pt idx="3405">
                  <c:v>-3.7614190000000001</c:v>
                </c:pt>
                <c:pt idx="3406">
                  <c:v>-3.7473649999999998</c:v>
                </c:pt>
                <c:pt idx="3407">
                  <c:v>-3.7314609999999999</c:v>
                </c:pt>
                <c:pt idx="3408">
                  <c:v>-3.7137630000000001</c:v>
                </c:pt>
                <c:pt idx="3409">
                  <c:v>-3.6943459999999999</c:v>
                </c:pt>
                <c:pt idx="3410">
                  <c:v>-3.6733030000000002</c:v>
                </c:pt>
                <c:pt idx="3411">
                  <c:v>-3.650744</c:v>
                </c:pt>
                <c:pt idx="3412">
                  <c:v>-3.626795</c:v>
                </c:pt>
                <c:pt idx="3413">
                  <c:v>-3.601591</c:v>
                </c:pt>
                <c:pt idx="3414">
                  <c:v>-3.575285</c:v>
                </c:pt>
                <c:pt idx="3415">
                  <c:v>-3.5480330000000002</c:v>
                </c:pt>
                <c:pt idx="3416">
                  <c:v>-3.5200019999999999</c:v>
                </c:pt>
                <c:pt idx="3417">
                  <c:v>-3.4913650000000001</c:v>
                </c:pt>
                <c:pt idx="3418">
                  <c:v>-3.462297</c:v>
                </c:pt>
                <c:pt idx="3419">
                  <c:v>-3.4329779999999999</c:v>
                </c:pt>
                <c:pt idx="3420">
                  <c:v>-3.4035899999999999</c:v>
                </c:pt>
                <c:pt idx="3421">
                  <c:v>-3.3743129999999999</c:v>
                </c:pt>
                <c:pt idx="3422">
                  <c:v>-3.3453300000000001</c:v>
                </c:pt>
                <c:pt idx="3423">
                  <c:v>-3.3168220000000002</c:v>
                </c:pt>
                <c:pt idx="3424">
                  <c:v>-3.288964</c:v>
                </c:pt>
                <c:pt idx="3425">
                  <c:v>-3.2619280000000002</c:v>
                </c:pt>
                <c:pt idx="3426">
                  <c:v>-3.2358829999999998</c:v>
                </c:pt>
                <c:pt idx="3427">
                  <c:v>-3.2109869999999998</c:v>
                </c:pt>
                <c:pt idx="3428">
                  <c:v>-3.1873909999999999</c:v>
                </c:pt>
                <c:pt idx="3429">
                  <c:v>-3.1652330000000002</c:v>
                </c:pt>
                <c:pt idx="3430">
                  <c:v>-3.1446399999999999</c:v>
                </c:pt>
                <c:pt idx="3431">
                  <c:v>-3.1257220000000001</c:v>
                </c:pt>
                <c:pt idx="3432">
                  <c:v>-3.1085739999999999</c:v>
                </c:pt>
                <c:pt idx="3433">
                  <c:v>-3.0932740000000001</c:v>
                </c:pt>
                <c:pt idx="3434">
                  <c:v>-3.0798779999999999</c:v>
                </c:pt>
                <c:pt idx="3435">
                  <c:v>-3.0684269999999998</c:v>
                </c:pt>
                <c:pt idx="3436">
                  <c:v>-3.0589360000000001</c:v>
                </c:pt>
                <c:pt idx="3437">
                  <c:v>-3.0514019999999999</c:v>
                </c:pt>
                <c:pt idx="3438">
                  <c:v>-3.045801</c:v>
                </c:pt>
                <c:pt idx="3439">
                  <c:v>-3.0420880000000001</c:v>
                </c:pt>
                <c:pt idx="3440">
                  <c:v>-3.0401989999999999</c:v>
                </c:pt>
                <c:pt idx="3441">
                  <c:v>-3.0400510000000001</c:v>
                </c:pt>
                <c:pt idx="3442">
                  <c:v>-3.041544</c:v>
                </c:pt>
                <c:pt idx="3443">
                  <c:v>-3.0445639999999998</c:v>
                </c:pt>
                <c:pt idx="3444">
                  <c:v>-3.0489809999999999</c:v>
                </c:pt>
                <c:pt idx="3445">
                  <c:v>-3.054656</c:v>
                </c:pt>
                <c:pt idx="3446">
                  <c:v>-3.061436</c:v>
                </c:pt>
                <c:pt idx="3447">
                  <c:v>-3.0691630000000001</c:v>
                </c:pt>
                <c:pt idx="3448">
                  <c:v>-3.077671</c:v>
                </c:pt>
                <c:pt idx="3449">
                  <c:v>-3.0867900000000001</c:v>
                </c:pt>
                <c:pt idx="3450">
                  <c:v>-3.096346</c:v>
                </c:pt>
                <c:pt idx="3451">
                  <c:v>-3.1061610000000002</c:v>
                </c:pt>
                <c:pt idx="3452">
                  <c:v>-3.1160559999999999</c:v>
                </c:pt>
                <c:pt idx="3453">
                  <c:v>-3.1258530000000002</c:v>
                </c:pt>
                <c:pt idx="3454">
                  <c:v>-3.1353770000000001</c:v>
                </c:pt>
                <c:pt idx="3455">
                  <c:v>-3.1444540000000001</c:v>
                </c:pt>
                <c:pt idx="3456">
                  <c:v>-3.152914</c:v>
                </c:pt>
                <c:pt idx="3457">
                  <c:v>-3.1605910000000002</c:v>
                </c:pt>
                <c:pt idx="3458">
                  <c:v>-3.1673260000000001</c:v>
                </c:pt>
                <c:pt idx="3459">
                  <c:v>-3.172968</c:v>
                </c:pt>
                <c:pt idx="3460">
                  <c:v>-3.1773760000000002</c:v>
                </c:pt>
                <c:pt idx="3461">
                  <c:v>-3.1804209999999999</c:v>
                </c:pt>
                <c:pt idx="3462">
                  <c:v>-3.1819860000000002</c:v>
                </c:pt>
                <c:pt idx="3463">
                  <c:v>-3.1819700000000002</c:v>
                </c:pt>
                <c:pt idx="3464">
                  <c:v>-3.1802869999999999</c:v>
                </c:pt>
                <c:pt idx="3465">
                  <c:v>-3.1768700000000001</c:v>
                </c:pt>
                <c:pt idx="3466">
                  <c:v>-3.1716700000000002</c:v>
                </c:pt>
                <c:pt idx="3467">
                  <c:v>-3.16466</c:v>
                </c:pt>
                <c:pt idx="3468">
                  <c:v>-3.1558299999999999</c:v>
                </c:pt>
                <c:pt idx="3469">
                  <c:v>-3.1451920000000002</c:v>
                </c:pt>
                <c:pt idx="3470">
                  <c:v>-3.1327750000000001</c:v>
                </c:pt>
                <c:pt idx="3471">
                  <c:v>-3.1186280000000002</c:v>
                </c:pt>
                <c:pt idx="3472">
                  <c:v>-3.1028190000000002</c:v>
                </c:pt>
                <c:pt idx="3473">
                  <c:v>-3.0854279999999998</c:v>
                </c:pt>
                <c:pt idx="3474">
                  <c:v>-3.0665559999999998</c:v>
                </c:pt>
                <c:pt idx="3475">
                  <c:v>-3.0463119999999999</c:v>
                </c:pt>
                <c:pt idx="3476">
                  <c:v>-3.0248219999999999</c:v>
                </c:pt>
                <c:pt idx="3477">
                  <c:v>-3.0022180000000001</c:v>
                </c:pt>
                <c:pt idx="3478">
                  <c:v>-2.9786419999999998</c:v>
                </c:pt>
                <c:pt idx="3479">
                  <c:v>-2.9542449999999998</c:v>
                </c:pt>
                <c:pt idx="3480">
                  <c:v>-2.929182</c:v>
                </c:pt>
                <c:pt idx="3481">
                  <c:v>-2.903613</c:v>
                </c:pt>
                <c:pt idx="3482">
                  <c:v>-2.8777020000000002</c:v>
                </c:pt>
                <c:pt idx="3483">
                  <c:v>-2.851613</c:v>
                </c:pt>
                <c:pt idx="3484">
                  <c:v>-2.8255110000000001</c:v>
                </c:pt>
                <c:pt idx="3485">
                  <c:v>-2.799563</c:v>
                </c:pt>
                <c:pt idx="3486">
                  <c:v>-2.7739310000000001</c:v>
                </c:pt>
                <c:pt idx="3487">
                  <c:v>-2.7487780000000002</c:v>
                </c:pt>
                <c:pt idx="3488">
                  <c:v>-2.7242630000000001</c:v>
                </c:pt>
                <c:pt idx="3489">
                  <c:v>-2.7005379999999999</c:v>
                </c:pt>
                <c:pt idx="3490">
                  <c:v>-2.6777500000000001</c:v>
                </c:pt>
                <c:pt idx="3491">
                  <c:v>-2.6560350000000001</c:v>
                </c:pt>
                <c:pt idx="3492">
                  <c:v>-2.6355230000000001</c:v>
                </c:pt>
                <c:pt idx="3493">
                  <c:v>-2.6163310000000002</c:v>
                </c:pt>
                <c:pt idx="3494">
                  <c:v>-2.598563</c:v>
                </c:pt>
                <c:pt idx="3495">
                  <c:v>-2.5823070000000001</c:v>
                </c:pt>
                <c:pt idx="3496">
                  <c:v>-2.5676369999999999</c:v>
                </c:pt>
                <c:pt idx="3497">
                  <c:v>-2.554608</c:v>
                </c:pt>
                <c:pt idx="3498">
                  <c:v>-2.5432570000000001</c:v>
                </c:pt>
                <c:pt idx="3499">
                  <c:v>-2.5336020000000001</c:v>
                </c:pt>
                <c:pt idx="3500">
                  <c:v>-2.5256449999999999</c:v>
                </c:pt>
                <c:pt idx="3501">
                  <c:v>-2.5193660000000002</c:v>
                </c:pt>
                <c:pt idx="3502">
                  <c:v>-2.514729</c:v>
                </c:pt>
                <c:pt idx="3503">
                  <c:v>-2.5116800000000001</c:v>
                </c:pt>
                <c:pt idx="3504">
                  <c:v>-2.5101499999999999</c:v>
                </c:pt>
                <c:pt idx="3505">
                  <c:v>-2.5100539999999998</c:v>
                </c:pt>
                <c:pt idx="3506">
                  <c:v>-2.5112909999999999</c:v>
                </c:pt>
                <c:pt idx="3507">
                  <c:v>-2.5137529999999999</c:v>
                </c:pt>
                <c:pt idx="3508">
                  <c:v>-2.5173179999999999</c:v>
                </c:pt>
                <c:pt idx="3509">
                  <c:v>-2.5218590000000001</c:v>
                </c:pt>
                <c:pt idx="3510">
                  <c:v>-2.5272380000000001</c:v>
                </c:pt>
                <c:pt idx="3511">
                  <c:v>-2.533315</c:v>
                </c:pt>
                <c:pt idx="3512">
                  <c:v>-2.5399409999999998</c:v>
                </c:pt>
                <c:pt idx="3513">
                  <c:v>-2.546967</c:v>
                </c:pt>
                <c:pt idx="3514">
                  <c:v>-2.554243</c:v>
                </c:pt>
                <c:pt idx="3515">
                  <c:v>-2.5616180000000002</c:v>
                </c:pt>
                <c:pt idx="3516">
                  <c:v>-2.568937</c:v>
                </c:pt>
                <c:pt idx="3517">
                  <c:v>-2.5760480000000001</c:v>
                </c:pt>
                <c:pt idx="3518">
                  <c:v>-2.5827990000000001</c:v>
                </c:pt>
                <c:pt idx="3519">
                  <c:v>-2.5890409999999999</c:v>
                </c:pt>
                <c:pt idx="3520">
                  <c:v>-2.5946280000000002</c:v>
                </c:pt>
                <c:pt idx="3521">
                  <c:v>-2.599421</c:v>
                </c:pt>
                <c:pt idx="3522">
                  <c:v>-2.6032839999999999</c:v>
                </c:pt>
                <c:pt idx="3523">
                  <c:v>-2.6060880000000002</c:v>
                </c:pt>
                <c:pt idx="3524">
                  <c:v>-2.6077140000000001</c:v>
                </c:pt>
                <c:pt idx="3525">
                  <c:v>-2.6080519999999998</c:v>
                </c:pt>
                <c:pt idx="3526">
                  <c:v>-2.6070039999999999</c:v>
                </c:pt>
                <c:pt idx="3527">
                  <c:v>-2.6044870000000002</c:v>
                </c:pt>
                <c:pt idx="3528">
                  <c:v>-2.6004320000000001</c:v>
                </c:pt>
                <c:pt idx="3529">
                  <c:v>-2.594786</c:v>
                </c:pt>
                <c:pt idx="3530">
                  <c:v>-2.587513</c:v>
                </c:pt>
                <c:pt idx="3531">
                  <c:v>-2.5785960000000001</c:v>
                </c:pt>
                <c:pt idx="3532">
                  <c:v>-2.568038</c:v>
                </c:pt>
                <c:pt idx="3533">
                  <c:v>-2.5558610000000002</c:v>
                </c:pt>
                <c:pt idx="3534">
                  <c:v>-2.542103</c:v>
                </c:pt>
                <c:pt idx="3535">
                  <c:v>-2.526824</c:v>
                </c:pt>
                <c:pt idx="3536">
                  <c:v>-2.5100989999999999</c:v>
                </c:pt>
                <c:pt idx="3537">
                  <c:v>-2.492019</c:v>
                </c:pt>
                <c:pt idx="3538">
                  <c:v>-2.4726870000000001</c:v>
                </c:pt>
                <c:pt idx="3539">
                  <c:v>-2.4522189999999999</c:v>
                </c:pt>
                <c:pt idx="3540">
                  <c:v>-2.430742</c:v>
                </c:pt>
                <c:pt idx="3541">
                  <c:v>-2.4083909999999999</c:v>
                </c:pt>
                <c:pt idx="3542">
                  <c:v>-2.3853089999999999</c:v>
                </c:pt>
                <c:pt idx="3543">
                  <c:v>-2.3616419999999998</c:v>
                </c:pt>
                <c:pt idx="3544">
                  <c:v>-2.337542</c:v>
                </c:pt>
                <c:pt idx="3545">
                  <c:v>-2.3131590000000002</c:v>
                </c:pt>
                <c:pt idx="3546">
                  <c:v>-2.2886500000000001</c:v>
                </c:pt>
                <c:pt idx="3547">
                  <c:v>-2.2641689999999999</c:v>
                </c:pt>
                <c:pt idx="3548">
                  <c:v>-2.2398729999999998</c:v>
                </c:pt>
                <c:pt idx="3549">
                  <c:v>-2.2159119999999999</c:v>
                </c:pt>
                <c:pt idx="3550">
                  <c:v>-2.1924359999999998</c:v>
                </c:pt>
                <c:pt idx="3551">
                  <c:v>-2.169591</c:v>
                </c:pt>
                <c:pt idx="3552">
                  <c:v>-2.1475170000000001</c:v>
                </c:pt>
                <c:pt idx="3553">
                  <c:v>-2.1263480000000001</c:v>
                </c:pt>
                <c:pt idx="3554">
                  <c:v>-2.1062120000000002</c:v>
                </c:pt>
                <c:pt idx="3555">
                  <c:v>-2.0872269999999999</c:v>
                </c:pt>
                <c:pt idx="3556">
                  <c:v>-2.0695009999999998</c:v>
                </c:pt>
                <c:pt idx="3557">
                  <c:v>-2.0531280000000001</c:v>
                </c:pt>
                <c:pt idx="3558">
                  <c:v>-2.0381900000000002</c:v>
                </c:pt>
                <c:pt idx="3559">
                  <c:v>-2.0247549999999999</c:v>
                </c:pt>
                <c:pt idx="3560">
                  <c:v>-2.0128729999999999</c:v>
                </c:pt>
                <c:pt idx="3561">
                  <c:v>-2.0025780000000002</c:v>
                </c:pt>
                <c:pt idx="3562">
                  <c:v>-1.9938849999999999</c:v>
                </c:pt>
                <c:pt idx="3563">
                  <c:v>-1.9867919999999999</c:v>
                </c:pt>
                <c:pt idx="3564">
                  <c:v>-1.981277</c:v>
                </c:pt>
                <c:pt idx="3565">
                  <c:v>-1.9773000000000001</c:v>
                </c:pt>
                <c:pt idx="3566">
                  <c:v>-1.9748049999999999</c:v>
                </c:pt>
                <c:pt idx="3567">
                  <c:v>-1.9737210000000001</c:v>
                </c:pt>
                <c:pt idx="3568">
                  <c:v>-1.9739610000000001</c:v>
                </c:pt>
                <c:pt idx="3569">
                  <c:v>-1.975427</c:v>
                </c:pt>
                <c:pt idx="3570">
                  <c:v>-1.978005</c:v>
                </c:pt>
                <c:pt idx="3571">
                  <c:v>-1.981576</c:v>
                </c:pt>
                <c:pt idx="3572">
                  <c:v>-1.9860089999999999</c:v>
                </c:pt>
                <c:pt idx="3573">
                  <c:v>-1.991169</c:v>
                </c:pt>
                <c:pt idx="3574">
                  <c:v>-1.9969129999999999</c:v>
                </c:pt>
                <c:pt idx="3575">
                  <c:v>-2.003098</c:v>
                </c:pt>
                <c:pt idx="3576">
                  <c:v>-2.0095749999999999</c:v>
                </c:pt>
                <c:pt idx="3577">
                  <c:v>-2.016194</c:v>
                </c:pt>
                <c:pt idx="3578">
                  <c:v>-2.0228030000000001</c:v>
                </c:pt>
                <c:pt idx="3579">
                  <c:v>-2.0292520000000001</c:v>
                </c:pt>
                <c:pt idx="3580">
                  <c:v>-2.0353910000000002</c:v>
                </c:pt>
                <c:pt idx="3581">
                  <c:v>-2.0410740000000001</c:v>
                </c:pt>
                <c:pt idx="3582">
                  <c:v>-2.0461559999999999</c:v>
                </c:pt>
                <c:pt idx="3583">
                  <c:v>-2.050497</c:v>
                </c:pt>
                <c:pt idx="3584">
                  <c:v>-2.053963</c:v>
                </c:pt>
                <c:pt idx="3585">
                  <c:v>-2.0564260000000001</c:v>
                </c:pt>
                <c:pt idx="3586">
                  <c:v>-2.057769</c:v>
                </c:pt>
                <c:pt idx="3587">
                  <c:v>-2.057884</c:v>
                </c:pt>
                <c:pt idx="3588">
                  <c:v>-2.0566759999999999</c:v>
                </c:pt>
                <c:pt idx="3589">
                  <c:v>-2.0540630000000002</c:v>
                </c:pt>
                <c:pt idx="3590">
                  <c:v>-2.049976</c:v>
                </c:pt>
                <c:pt idx="3591">
                  <c:v>-2.0443630000000002</c:v>
                </c:pt>
                <c:pt idx="3592">
                  <c:v>-2.037188</c:v>
                </c:pt>
                <c:pt idx="3593">
                  <c:v>-2.0284330000000002</c:v>
                </c:pt>
                <c:pt idx="3594">
                  <c:v>-2.0180959999999999</c:v>
                </c:pt>
                <c:pt idx="3595">
                  <c:v>-2.0061930000000001</c:v>
                </c:pt>
                <c:pt idx="3596">
                  <c:v>-1.9927569999999999</c:v>
                </c:pt>
                <c:pt idx="3597">
                  <c:v>-1.9778359999999999</c:v>
                </c:pt>
                <c:pt idx="3598">
                  <c:v>-1.9614929999999999</c:v>
                </c:pt>
                <c:pt idx="3599">
                  <c:v>-1.9438059999999999</c:v>
                </c:pt>
                <c:pt idx="3600">
                  <c:v>-1.924866</c:v>
                </c:pt>
                <c:pt idx="3601">
                  <c:v>-1.904776</c:v>
                </c:pt>
                <c:pt idx="3602">
                  <c:v>-1.8836489999999999</c:v>
                </c:pt>
                <c:pt idx="3603">
                  <c:v>-1.861605</c:v>
                </c:pt>
                <c:pt idx="3604">
                  <c:v>-1.8387720000000001</c:v>
                </c:pt>
                <c:pt idx="3605">
                  <c:v>-1.8152839999999999</c:v>
                </c:pt>
                <c:pt idx="3606">
                  <c:v>-1.7912809999999999</c:v>
                </c:pt>
                <c:pt idx="3607">
                  <c:v>-1.766904</c:v>
                </c:pt>
                <c:pt idx="3608">
                  <c:v>-1.7423010000000001</c:v>
                </c:pt>
                <c:pt idx="3609">
                  <c:v>-1.7176199999999999</c:v>
                </c:pt>
                <c:pt idx="3610">
                  <c:v>-1.693009</c:v>
                </c:pt>
                <c:pt idx="3611">
                  <c:v>-1.668617</c:v>
                </c:pt>
                <c:pt idx="3612">
                  <c:v>-1.6445939999999999</c:v>
                </c:pt>
                <c:pt idx="3613">
                  <c:v>-1.6210880000000001</c:v>
                </c:pt>
                <c:pt idx="3614">
                  <c:v>-1.5982479999999999</c:v>
                </c:pt>
                <c:pt idx="3615">
                  <c:v>-1.5762149999999999</c:v>
                </c:pt>
                <c:pt idx="3616">
                  <c:v>-1.5551280000000001</c:v>
                </c:pt>
                <c:pt idx="3617">
                  <c:v>-1.5351159999999999</c:v>
                </c:pt>
                <c:pt idx="3618">
                  <c:v>-1.5163040000000001</c:v>
                </c:pt>
                <c:pt idx="3619">
                  <c:v>-1.498804</c:v>
                </c:pt>
                <c:pt idx="3620">
                  <c:v>-1.4827170000000001</c:v>
                </c:pt>
                <c:pt idx="3621">
                  <c:v>-1.4681310000000001</c:v>
                </c:pt>
                <c:pt idx="3622">
                  <c:v>-1.4551190000000001</c:v>
                </c:pt>
                <c:pt idx="3623">
                  <c:v>-1.443735</c:v>
                </c:pt>
                <c:pt idx="3624">
                  <c:v>-1.4340189999999999</c:v>
                </c:pt>
                <c:pt idx="3625">
                  <c:v>-1.425989</c:v>
                </c:pt>
                <c:pt idx="3626">
                  <c:v>-1.419648</c:v>
                </c:pt>
                <c:pt idx="3627">
                  <c:v>-1.414976</c:v>
                </c:pt>
                <c:pt idx="3628">
                  <c:v>-1.4119360000000001</c:v>
                </c:pt>
                <c:pt idx="3629">
                  <c:v>-1.410474</c:v>
                </c:pt>
                <c:pt idx="3630">
                  <c:v>-1.410515</c:v>
                </c:pt>
                <c:pt idx="3631">
                  <c:v>-1.4119710000000001</c:v>
                </c:pt>
                <c:pt idx="3632">
                  <c:v>-1.414739</c:v>
                </c:pt>
                <c:pt idx="3633">
                  <c:v>-1.418701</c:v>
                </c:pt>
                <c:pt idx="3634">
                  <c:v>-1.423732</c:v>
                </c:pt>
                <c:pt idx="3635">
                  <c:v>-1.429697</c:v>
                </c:pt>
                <c:pt idx="3636">
                  <c:v>-1.4364509999999999</c:v>
                </c:pt>
                <c:pt idx="3637">
                  <c:v>-1.443845</c:v>
                </c:pt>
                <c:pt idx="3638">
                  <c:v>-1.451724</c:v>
                </c:pt>
                <c:pt idx="3639">
                  <c:v>-1.4599310000000001</c:v>
                </c:pt>
                <c:pt idx="3640">
                  <c:v>-1.4683079999999999</c:v>
                </c:pt>
                <c:pt idx="3641">
                  <c:v>-1.476694</c:v>
                </c:pt>
                <c:pt idx="3642">
                  <c:v>-1.4849300000000001</c:v>
                </c:pt>
                <c:pt idx="3643">
                  <c:v>-1.492855</c:v>
                </c:pt>
                <c:pt idx="3644">
                  <c:v>-1.500311</c:v>
                </c:pt>
                <c:pt idx="3645">
                  <c:v>-1.5071410000000001</c:v>
                </c:pt>
                <c:pt idx="3646">
                  <c:v>-1.5131950000000001</c:v>
                </c:pt>
                <c:pt idx="3647">
                  <c:v>-1.5183279999999999</c:v>
                </c:pt>
                <c:pt idx="3648">
                  <c:v>-1.5224</c:v>
                </c:pt>
                <c:pt idx="3649">
                  <c:v>-1.5252810000000001</c:v>
                </c:pt>
                <c:pt idx="3650">
                  <c:v>-1.5268489999999999</c:v>
                </c:pt>
                <c:pt idx="3651">
                  <c:v>-1.5269980000000001</c:v>
                </c:pt>
                <c:pt idx="3652">
                  <c:v>-1.5256339999999999</c:v>
                </c:pt>
                <c:pt idx="3653">
                  <c:v>-1.5226789999999999</c:v>
                </c:pt>
                <c:pt idx="3654">
                  <c:v>-1.518076</c:v>
                </c:pt>
                <c:pt idx="3655">
                  <c:v>-1.511782</c:v>
                </c:pt>
                <c:pt idx="3656">
                  <c:v>-1.5037769999999999</c:v>
                </c:pt>
                <c:pt idx="3657">
                  <c:v>-1.4940580000000001</c:v>
                </c:pt>
                <c:pt idx="3658">
                  <c:v>-1.4826429999999999</c:v>
                </c:pt>
                <c:pt idx="3659">
                  <c:v>-1.4695720000000001</c:v>
                </c:pt>
                <c:pt idx="3660">
                  <c:v>-1.4549000000000001</c:v>
                </c:pt>
                <c:pt idx="3661">
                  <c:v>-1.4387030000000001</c:v>
                </c:pt>
                <c:pt idx="3662">
                  <c:v>-1.421073</c:v>
                </c:pt>
                <c:pt idx="3663">
                  <c:v>-1.4021170000000001</c:v>
                </c:pt>
                <c:pt idx="3664">
                  <c:v>-1.381953</c:v>
                </c:pt>
                <c:pt idx="3665">
                  <c:v>-1.360711</c:v>
                </c:pt>
                <c:pt idx="3666">
                  <c:v>-1.3385320000000001</c:v>
                </c:pt>
                <c:pt idx="3667">
                  <c:v>-1.315566</c:v>
                </c:pt>
                <c:pt idx="3668">
                  <c:v>-1.291965</c:v>
                </c:pt>
                <c:pt idx="3669">
                  <c:v>-1.26789</c:v>
                </c:pt>
                <c:pt idx="3670">
                  <c:v>-1.2435</c:v>
                </c:pt>
                <c:pt idx="3671">
                  <c:v>-1.2189559999999999</c:v>
                </c:pt>
                <c:pt idx="3672">
                  <c:v>-1.194423</c:v>
                </c:pt>
                <c:pt idx="3673">
                  <c:v>-1.170064</c:v>
                </c:pt>
                <c:pt idx="3674">
                  <c:v>-1.1460410000000001</c:v>
                </c:pt>
                <c:pt idx="3675">
                  <c:v>-1.1225130000000001</c:v>
                </c:pt>
                <c:pt idx="3676">
                  <c:v>-1.0996349999999999</c:v>
                </c:pt>
                <c:pt idx="3677">
                  <c:v>-1.0775539999999999</c:v>
                </c:pt>
                <c:pt idx="3678">
                  <c:v>-1.056413</c:v>
                </c:pt>
                <c:pt idx="3679">
                  <c:v>-1.036346</c:v>
                </c:pt>
                <c:pt idx="3680">
                  <c:v>-1.017482</c:v>
                </c:pt>
                <c:pt idx="3681">
                  <c:v>-0.99993390000000004</c:v>
                </c:pt>
                <c:pt idx="3682">
                  <c:v>-0.9838036</c:v>
                </c:pt>
                <c:pt idx="3683">
                  <c:v>-0.96917830000000005</c:v>
                </c:pt>
                <c:pt idx="3684">
                  <c:v>-0.95612940000000002</c:v>
                </c:pt>
                <c:pt idx="3685">
                  <c:v>-0.9447122</c:v>
                </c:pt>
                <c:pt idx="3686">
                  <c:v>-0.93496460000000003</c:v>
                </c:pt>
                <c:pt idx="3687">
                  <c:v>-0.92690589999999995</c:v>
                </c:pt>
                <c:pt idx="3688">
                  <c:v>-0.92053689999999999</c:v>
                </c:pt>
                <c:pt idx="3689">
                  <c:v>-0.91583970000000003</c:v>
                </c:pt>
                <c:pt idx="3690">
                  <c:v>-0.9127786</c:v>
                </c:pt>
                <c:pt idx="3691">
                  <c:v>-0.9113</c:v>
                </c:pt>
                <c:pt idx="3692">
                  <c:v>-0.91133410000000004</c:v>
                </c:pt>
                <c:pt idx="3693">
                  <c:v>-0.91279639999999995</c:v>
                </c:pt>
                <c:pt idx="3694">
                  <c:v>-0.9155896</c:v>
                </c:pt>
                <c:pt idx="3695">
                  <c:v>-0.91960410000000004</c:v>
                </c:pt>
                <c:pt idx="3696">
                  <c:v>-0.92471979999999998</c:v>
                </c:pt>
                <c:pt idx="3697">
                  <c:v>-0.93080680000000005</c:v>
                </c:pt>
                <c:pt idx="3698">
                  <c:v>-0.93772789999999995</c:v>
                </c:pt>
                <c:pt idx="3699">
                  <c:v>-0.94534090000000004</c:v>
                </c:pt>
                <c:pt idx="3700">
                  <c:v>-0.95349989999999996</c:v>
                </c:pt>
                <c:pt idx="3701">
                  <c:v>-0.96205560000000001</c:v>
                </c:pt>
                <c:pt idx="3702">
                  <c:v>-0.97085569999999999</c:v>
                </c:pt>
                <c:pt idx="3703">
                  <c:v>-0.97974539999999999</c:v>
                </c:pt>
                <c:pt idx="3704">
                  <c:v>-0.98856900000000003</c:v>
                </c:pt>
                <c:pt idx="3705">
                  <c:v>-0.99717210000000001</c:v>
                </c:pt>
                <c:pt idx="3706">
                  <c:v>-1.0054019999999999</c:v>
                </c:pt>
                <c:pt idx="3707">
                  <c:v>-1.013109</c:v>
                </c:pt>
                <c:pt idx="3708">
                  <c:v>-1.0201450000000001</c:v>
                </c:pt>
                <c:pt idx="3709">
                  <c:v>-1.026365</c:v>
                </c:pt>
                <c:pt idx="3710">
                  <c:v>-1.0316289999999999</c:v>
                </c:pt>
                <c:pt idx="3711">
                  <c:v>-1.035803</c:v>
                </c:pt>
                <c:pt idx="3712">
                  <c:v>-1.038767</c:v>
                </c:pt>
                <c:pt idx="3713">
                  <c:v>-1.0404040000000001</c:v>
                </c:pt>
                <c:pt idx="3714">
                  <c:v>-1.0406120000000001</c:v>
                </c:pt>
                <c:pt idx="3715">
                  <c:v>-1.0392999999999999</c:v>
                </c:pt>
                <c:pt idx="3716">
                  <c:v>-1.0363910000000001</c:v>
                </c:pt>
                <c:pt idx="3717">
                  <c:v>-1.031827</c:v>
                </c:pt>
                <c:pt idx="3718">
                  <c:v>-1.0255650000000001</c:v>
                </c:pt>
                <c:pt idx="3719">
                  <c:v>-1.0175810000000001</c:v>
                </c:pt>
                <c:pt idx="3720">
                  <c:v>-1.00787</c:v>
                </c:pt>
                <c:pt idx="3721">
                  <c:v>-0.9964459</c:v>
                </c:pt>
                <c:pt idx="3722">
                  <c:v>-0.98334160000000004</c:v>
                </c:pt>
                <c:pt idx="3723">
                  <c:v>-0.96860729999999995</c:v>
                </c:pt>
                <c:pt idx="3724">
                  <c:v>-0.9523104</c:v>
                </c:pt>
                <c:pt idx="3725">
                  <c:v>-0.93453430000000004</c:v>
                </c:pt>
                <c:pt idx="3726">
                  <c:v>-0.91537789999999997</c:v>
                </c:pt>
                <c:pt idx="3727">
                  <c:v>-0.89495389999999997</c:v>
                </c:pt>
                <c:pt idx="3728">
                  <c:v>-0.87338649999999995</c:v>
                </c:pt>
                <c:pt idx="3729">
                  <c:v>-0.85080869999999997</c:v>
                </c:pt>
                <c:pt idx="3730">
                  <c:v>-0.82736080000000001</c:v>
                </c:pt>
                <c:pt idx="3731">
                  <c:v>-0.80318999999999996</c:v>
                </c:pt>
                <c:pt idx="3732">
                  <c:v>-0.77845010000000003</c:v>
                </c:pt>
                <c:pt idx="3733">
                  <c:v>-0.75329869999999999</c:v>
                </c:pt>
                <c:pt idx="3734">
                  <c:v>-0.72789579999999998</c:v>
                </c:pt>
                <c:pt idx="3735">
                  <c:v>-0.70240089999999999</c:v>
                </c:pt>
                <c:pt idx="3736">
                  <c:v>-0.67697249999999998</c:v>
                </c:pt>
                <c:pt idx="3737">
                  <c:v>-0.65176820000000002</c:v>
                </c:pt>
                <c:pt idx="3738">
                  <c:v>-0.62694380000000005</c:v>
                </c:pt>
                <c:pt idx="3739">
                  <c:v>-0.60265310000000005</c:v>
                </c:pt>
                <c:pt idx="3740">
                  <c:v>-0.57904500000000003</c:v>
                </c:pt>
                <c:pt idx="3741">
                  <c:v>-0.55626070000000005</c:v>
                </c:pt>
                <c:pt idx="3742">
                  <c:v>-0.53443269999999998</c:v>
                </c:pt>
                <c:pt idx="3743">
                  <c:v>-0.51368409999999998</c:v>
                </c:pt>
                <c:pt idx="3744">
                  <c:v>-0.4941275</c:v>
                </c:pt>
                <c:pt idx="3745">
                  <c:v>-0.47586329999999999</c:v>
                </c:pt>
                <c:pt idx="3746">
                  <c:v>-0.45897769999999999</c:v>
                </c:pt>
                <c:pt idx="3747">
                  <c:v>-0.4435405</c:v>
                </c:pt>
                <c:pt idx="3748">
                  <c:v>-0.42960369999999998</c:v>
                </c:pt>
                <c:pt idx="3749">
                  <c:v>-0.4172015</c:v>
                </c:pt>
                <c:pt idx="3750">
                  <c:v>-0.40634940000000003</c:v>
                </c:pt>
                <c:pt idx="3751">
                  <c:v>-0.39704450000000002</c:v>
                </c:pt>
                <c:pt idx="3752">
                  <c:v>-0.38926519999999998</c:v>
                </c:pt>
                <c:pt idx="3753">
                  <c:v>-0.38297209999999998</c:v>
                </c:pt>
                <c:pt idx="3754">
                  <c:v>-0.37810890000000003</c:v>
                </c:pt>
                <c:pt idx="3755">
                  <c:v>-0.37460320000000003</c:v>
                </c:pt>
                <c:pt idx="3756">
                  <c:v>-0.37236799999999998</c:v>
                </c:pt>
                <c:pt idx="3757">
                  <c:v>-0.37130210000000002</c:v>
                </c:pt>
                <c:pt idx="3758">
                  <c:v>-0.3712934</c:v>
                </c:pt>
                <c:pt idx="3759">
                  <c:v>-0.3722202</c:v>
                </c:pt>
                <c:pt idx="3760">
                  <c:v>-0.37395349999999999</c:v>
                </c:pt>
                <c:pt idx="3761">
                  <c:v>-0.3763571</c:v>
                </c:pt>
                <c:pt idx="3762">
                  <c:v>-0.37928840000000003</c:v>
                </c:pt>
                <c:pt idx="3763">
                  <c:v>-0.38259939999999998</c:v>
                </c:pt>
                <c:pt idx="3764">
                  <c:v>-0.38613920000000002</c:v>
                </c:pt>
                <c:pt idx="3765">
                  <c:v>-0.38975559999999998</c:v>
                </c:pt>
                <c:pt idx="3766">
                  <c:v>-0.39329629999999999</c:v>
                </c:pt>
                <c:pt idx="3767">
                  <c:v>-0.39660869999999998</c:v>
                </c:pt>
                <c:pt idx="3768">
                  <c:v>-0.39954070000000003</c:v>
                </c:pt>
                <c:pt idx="3769">
                  <c:v>-0.40194069999999998</c:v>
                </c:pt>
                <c:pt idx="3770">
                  <c:v>-0.40366059999999998</c:v>
                </c:pt>
                <c:pt idx="3771">
                  <c:v>-0.4045571</c:v>
                </c:pt>
                <c:pt idx="3772">
                  <c:v>-0.40449309999999999</c:v>
                </c:pt>
                <c:pt idx="3773">
                  <c:v>-0.40333829999999998</c:v>
                </c:pt>
                <c:pt idx="3774">
                  <c:v>-0.40097090000000002</c:v>
                </c:pt>
                <c:pt idx="3775">
                  <c:v>-0.39727889999999999</c:v>
                </c:pt>
                <c:pt idx="3776">
                  <c:v>-0.39216190000000001</c:v>
                </c:pt>
                <c:pt idx="3777">
                  <c:v>-0.38553359999999998</c:v>
                </c:pt>
                <c:pt idx="3778">
                  <c:v>-0.37732209999999999</c:v>
                </c:pt>
                <c:pt idx="3779">
                  <c:v>-0.36747170000000001</c:v>
                </c:pt>
                <c:pt idx="3780">
                  <c:v>-0.35594310000000001</c:v>
                </c:pt>
                <c:pt idx="3781">
                  <c:v>-0.34271390000000002</c:v>
                </c:pt>
                <c:pt idx="3782">
                  <c:v>-0.32777980000000001</c:v>
                </c:pt>
                <c:pt idx="3783">
                  <c:v>-0.31115379999999998</c:v>
                </c:pt>
                <c:pt idx="3784">
                  <c:v>-0.29286669999999998</c:v>
                </c:pt>
                <c:pt idx="3785">
                  <c:v>-0.27296579999999998</c:v>
                </c:pt>
                <c:pt idx="3786">
                  <c:v>-0.25151459999999998</c:v>
                </c:pt>
                <c:pt idx="3787">
                  <c:v>-0.22859170000000001</c:v>
                </c:pt>
                <c:pt idx="3788">
                  <c:v>-0.20428859999999999</c:v>
                </c:pt>
                <c:pt idx="3789">
                  <c:v>-0.17870839999999999</c:v>
                </c:pt>
                <c:pt idx="3790">
                  <c:v>-0.15196419999999999</c:v>
                </c:pt>
                <c:pt idx="3791">
                  <c:v>-0.124178</c:v>
                </c:pt>
                <c:pt idx="3792">
                  <c:v>-9.5480090000000004E-2</c:v>
                </c:pt>
                <c:pt idx="3793">
                  <c:v>-6.60076E-2</c:v>
                </c:pt>
                <c:pt idx="3794">
                  <c:v>-3.5902629999999998E-2</c:v>
                </c:pt>
                <c:pt idx="3795">
                  <c:v>-5.311367E-3</c:v>
                </c:pt>
                <c:pt idx="3796">
                  <c:v>2.5616549999999998E-2</c:v>
                </c:pt>
                <c:pt idx="3797">
                  <c:v>5.6728809999999998E-2</c:v>
                </c:pt>
                <c:pt idx="3798">
                  <c:v>8.787064E-2</c:v>
                </c:pt>
                <c:pt idx="3799">
                  <c:v>0.11888550000000001</c:v>
                </c:pt>
                <c:pt idx="3800">
                  <c:v>0.14961659999999999</c:v>
                </c:pt>
                <c:pt idx="3801">
                  <c:v>0.17990919999999999</c:v>
                </c:pt>
                <c:pt idx="3802">
                  <c:v>0.2096104</c:v>
                </c:pt>
                <c:pt idx="3803">
                  <c:v>0.2385709</c:v>
                </c:pt>
                <c:pt idx="3804">
                  <c:v>0.26664510000000002</c:v>
                </c:pt>
                <c:pt idx="3805">
                  <c:v>0.29369250000000002</c:v>
                </c:pt>
                <c:pt idx="3806">
                  <c:v>0.31958049999999999</c:v>
                </c:pt>
                <c:pt idx="3807">
                  <c:v>0.34418599999999999</c:v>
                </c:pt>
                <c:pt idx="3808">
                  <c:v>0.36739709999999998</c:v>
                </c:pt>
                <c:pt idx="3809">
                  <c:v>0.38911469999999998</c:v>
                </c:pt>
                <c:pt idx="3810">
                  <c:v>0.4092539</c:v>
                </c:pt>
                <c:pt idx="3811">
                  <c:v>0.42774519999999999</c:v>
                </c:pt>
                <c:pt idx="3812">
                  <c:v>0.44453609999999999</c:v>
                </c:pt>
                <c:pt idx="3813">
                  <c:v>0.45959260000000002</c:v>
                </c:pt>
                <c:pt idx="3814">
                  <c:v>0.47289920000000002</c:v>
                </c:pt>
                <c:pt idx="3815">
                  <c:v>0.48446</c:v>
                </c:pt>
                <c:pt idx="3816">
                  <c:v>0.49429859999999998</c:v>
                </c:pt>
                <c:pt idx="3817">
                  <c:v>0.50245830000000002</c:v>
                </c:pt>
                <c:pt idx="3818">
                  <c:v>0.50900029999999996</c:v>
                </c:pt>
                <c:pt idx="3819">
                  <c:v>0.5140036</c:v>
                </c:pt>
                <c:pt idx="3820">
                  <c:v>0.5175632</c:v>
                </c:pt>
                <c:pt idx="3821">
                  <c:v>0.51978880000000005</c:v>
                </c:pt>
                <c:pt idx="3822">
                  <c:v>0.52080369999999998</c:v>
                </c:pt>
                <c:pt idx="3823">
                  <c:v>0.52074299999999996</c:v>
                </c:pt>
                <c:pt idx="3824">
                  <c:v>0.51975190000000004</c:v>
                </c:pt>
                <c:pt idx="3825">
                  <c:v>0.51798270000000002</c:v>
                </c:pt>
                <c:pt idx="3826">
                  <c:v>0.51559370000000004</c:v>
                </c:pt>
                <c:pt idx="3827">
                  <c:v>0.51274779999999998</c:v>
                </c:pt>
                <c:pt idx="3828">
                  <c:v>0.50961179999999995</c:v>
                </c:pt>
                <c:pt idx="3829">
                  <c:v>0.50635509999999995</c:v>
                </c:pt>
                <c:pt idx="3830">
                  <c:v>0.50314740000000002</c:v>
                </c:pt>
                <c:pt idx="3831">
                  <c:v>0.50015750000000003</c:v>
                </c:pt>
                <c:pt idx="3832">
                  <c:v>0.49755189999999999</c:v>
                </c:pt>
                <c:pt idx="3833">
                  <c:v>0.49549280000000001</c:v>
                </c:pt>
                <c:pt idx="3834">
                  <c:v>0.4941372</c:v>
                </c:pt>
                <c:pt idx="3835">
                  <c:v>0.49363580000000001</c:v>
                </c:pt>
                <c:pt idx="3836">
                  <c:v>0.49413099999999999</c:v>
                </c:pt>
                <c:pt idx="3837">
                  <c:v>0.49575459999999999</c:v>
                </c:pt>
                <c:pt idx="3838">
                  <c:v>0.49862570000000001</c:v>
                </c:pt>
                <c:pt idx="3839">
                  <c:v>0.50284969999999996</c:v>
                </c:pt>
                <c:pt idx="3840">
                  <c:v>0.50851690000000005</c:v>
                </c:pt>
                <c:pt idx="3841">
                  <c:v>0.51570130000000003</c:v>
                </c:pt>
                <c:pt idx="3842">
                  <c:v>0.52445969999999997</c:v>
                </c:pt>
                <c:pt idx="3843">
                  <c:v>0.53482980000000002</c:v>
                </c:pt>
                <c:pt idx="3844">
                  <c:v>0.54683079999999995</c:v>
                </c:pt>
                <c:pt idx="3845">
                  <c:v>0.56046289999999999</c:v>
                </c:pt>
                <c:pt idx="3846">
                  <c:v>0.57570759999999999</c:v>
                </c:pt>
                <c:pt idx="3847">
                  <c:v>0.5925281</c:v>
                </c:pt>
                <c:pt idx="3848">
                  <c:v>0.61087029999999998</c:v>
                </c:pt>
                <c:pt idx="3849">
                  <c:v>0.630664</c:v>
                </c:pt>
                <c:pt idx="3850">
                  <c:v>0.65182450000000003</c:v>
                </c:pt>
                <c:pt idx="3851">
                  <c:v>0.67425349999999995</c:v>
                </c:pt>
                <c:pt idx="3852">
                  <c:v>0.69784109999999999</c:v>
                </c:pt>
                <c:pt idx="3853">
                  <c:v>0.72246639999999995</c:v>
                </c:pt>
                <c:pt idx="3854">
                  <c:v>0.74799959999999999</c:v>
                </c:pt>
                <c:pt idx="3855">
                  <c:v>0.77430449999999995</c:v>
                </c:pt>
                <c:pt idx="3856">
                  <c:v>0.80123960000000005</c:v>
                </c:pt>
                <c:pt idx="3857">
                  <c:v>0.82866010000000001</c:v>
                </c:pt>
                <c:pt idx="3858">
                  <c:v>0.85641860000000003</c:v>
                </c:pt>
                <c:pt idx="3859">
                  <c:v>0.88436510000000002</c:v>
                </c:pt>
                <c:pt idx="3860">
                  <c:v>0.91234839999999995</c:v>
                </c:pt>
                <c:pt idx="3861">
                  <c:v>0.94021759999999999</c:v>
                </c:pt>
                <c:pt idx="3862">
                  <c:v>0.96782250000000003</c:v>
                </c:pt>
                <c:pt idx="3863">
                  <c:v>0.99501580000000001</c:v>
                </c:pt>
                <c:pt idx="3864">
                  <c:v>1.021652</c:v>
                </c:pt>
                <c:pt idx="3865">
                  <c:v>1.047588</c:v>
                </c:pt>
                <c:pt idx="3866">
                  <c:v>1.0726850000000001</c:v>
                </c:pt>
                <c:pt idx="3867">
                  <c:v>1.096808</c:v>
                </c:pt>
                <c:pt idx="3868">
                  <c:v>1.119834</c:v>
                </c:pt>
                <c:pt idx="3869">
                  <c:v>1.141645</c:v>
                </c:pt>
                <c:pt idx="3870">
                  <c:v>1.1621349999999999</c:v>
                </c:pt>
                <c:pt idx="3871">
                  <c:v>1.181206</c:v>
                </c:pt>
                <c:pt idx="3872">
                  <c:v>1.1987749999999999</c:v>
                </c:pt>
                <c:pt idx="3873">
                  <c:v>1.214772</c:v>
                </c:pt>
                <c:pt idx="3874">
                  <c:v>1.2291430000000001</c:v>
                </c:pt>
                <c:pt idx="3875">
                  <c:v>1.241852</c:v>
                </c:pt>
                <c:pt idx="3876">
                  <c:v>1.252877</c:v>
                </c:pt>
                <c:pt idx="3877">
                  <c:v>1.2622169999999999</c:v>
                </c:pt>
                <c:pt idx="3878">
                  <c:v>1.2698860000000001</c:v>
                </c:pt>
                <c:pt idx="3879">
                  <c:v>1.2759160000000001</c:v>
                </c:pt>
                <c:pt idx="3880">
                  <c:v>1.280356</c:v>
                </c:pt>
                <c:pt idx="3881">
                  <c:v>1.283269</c:v>
                </c:pt>
                <c:pt idx="3882">
                  <c:v>1.284734</c:v>
                </c:pt>
                <c:pt idx="3883">
                  <c:v>1.2848440000000001</c:v>
                </c:pt>
                <c:pt idx="3884">
                  <c:v>1.283703</c:v>
                </c:pt>
                <c:pt idx="3885">
                  <c:v>1.281426</c:v>
                </c:pt>
                <c:pt idx="3886">
                  <c:v>1.2781340000000001</c:v>
                </c:pt>
                <c:pt idx="3887">
                  <c:v>1.2739560000000001</c:v>
                </c:pt>
                <c:pt idx="3888">
                  <c:v>1.2690250000000001</c:v>
                </c:pt>
                <c:pt idx="3889">
                  <c:v>1.2634810000000001</c:v>
                </c:pt>
                <c:pt idx="3890">
                  <c:v>1.257466</c:v>
                </c:pt>
                <c:pt idx="3891">
                  <c:v>1.2511220000000001</c:v>
                </c:pt>
                <c:pt idx="3892">
                  <c:v>1.244594</c:v>
                </c:pt>
                <c:pt idx="3893">
                  <c:v>1.238027</c:v>
                </c:pt>
                <c:pt idx="3894">
                  <c:v>1.231562</c:v>
                </c:pt>
                <c:pt idx="3895">
                  <c:v>1.2253430000000001</c:v>
                </c:pt>
                <c:pt idx="3896">
                  <c:v>1.2195100000000001</c:v>
                </c:pt>
                <c:pt idx="3897">
                  <c:v>1.214199</c:v>
                </c:pt>
                <c:pt idx="3898">
                  <c:v>1.2095450000000001</c:v>
                </c:pt>
                <c:pt idx="3899">
                  <c:v>1.2056750000000001</c:v>
                </c:pt>
                <c:pt idx="3900">
                  <c:v>1.2027110000000001</c:v>
                </c:pt>
                <c:pt idx="3901">
                  <c:v>1.2007669999999999</c:v>
                </c:pt>
                <c:pt idx="3902">
                  <c:v>1.199945</c:v>
                </c:pt>
                <c:pt idx="3903">
                  <c:v>1.200339</c:v>
                </c:pt>
                <c:pt idx="3904">
                  <c:v>1.202027</c:v>
                </c:pt>
                <c:pt idx="3905">
                  <c:v>1.2050730000000001</c:v>
                </c:pt>
                <c:pt idx="3906">
                  <c:v>1.209522</c:v>
                </c:pt>
                <c:pt idx="3907">
                  <c:v>1.2154069999999999</c:v>
                </c:pt>
                <c:pt idx="3908">
                  <c:v>1.222737</c:v>
                </c:pt>
                <c:pt idx="3909">
                  <c:v>1.2315069999999999</c:v>
                </c:pt>
                <c:pt idx="3910">
                  <c:v>1.2416879999999999</c:v>
                </c:pt>
                <c:pt idx="3911">
                  <c:v>1.253239</c:v>
                </c:pt>
                <c:pt idx="3912">
                  <c:v>1.266097</c:v>
                </c:pt>
                <c:pt idx="3913">
                  <c:v>1.2801830000000001</c:v>
                </c:pt>
                <c:pt idx="3914">
                  <c:v>1.295404</c:v>
                </c:pt>
                <c:pt idx="3915">
                  <c:v>1.311655</c:v>
                </c:pt>
                <c:pt idx="3916">
                  <c:v>1.328819</c:v>
                </c:pt>
                <c:pt idx="3917">
                  <c:v>1.346767</c:v>
                </c:pt>
                <c:pt idx="3918">
                  <c:v>1.3653660000000001</c:v>
                </c:pt>
                <c:pt idx="3919">
                  <c:v>1.3844719999999999</c:v>
                </c:pt>
                <c:pt idx="3920">
                  <c:v>1.4039349999999999</c:v>
                </c:pt>
                <c:pt idx="3921">
                  <c:v>1.4236059999999999</c:v>
                </c:pt>
                <c:pt idx="3922">
                  <c:v>1.4433309999999999</c:v>
                </c:pt>
                <c:pt idx="3923">
                  <c:v>1.4629559999999999</c:v>
                </c:pt>
                <c:pt idx="3924">
                  <c:v>1.482327</c:v>
                </c:pt>
                <c:pt idx="3925">
                  <c:v>1.501288</c:v>
                </c:pt>
                <c:pt idx="3926">
                  <c:v>1.5196879999999999</c:v>
                </c:pt>
                <c:pt idx="3927">
                  <c:v>1.5373760000000001</c:v>
                </c:pt>
                <c:pt idx="3928">
                  <c:v>1.5542069999999999</c:v>
                </c:pt>
                <c:pt idx="3929">
                  <c:v>1.5700419999999999</c:v>
                </c:pt>
                <c:pt idx="3930">
                  <c:v>1.5847469999999999</c:v>
                </c:pt>
                <c:pt idx="3931">
                  <c:v>1.598195</c:v>
                </c:pt>
                <c:pt idx="3932">
                  <c:v>1.610266</c:v>
                </c:pt>
                <c:pt idx="3933">
                  <c:v>1.6208549999999999</c:v>
                </c:pt>
                <c:pt idx="3934">
                  <c:v>1.629867</c:v>
                </c:pt>
                <c:pt idx="3935">
                  <c:v>1.637224</c:v>
                </c:pt>
                <c:pt idx="3936">
                  <c:v>1.6428590000000001</c:v>
                </c:pt>
                <c:pt idx="3937">
                  <c:v>1.646725</c:v>
                </c:pt>
                <c:pt idx="3938">
                  <c:v>1.6487909999999999</c:v>
                </c:pt>
                <c:pt idx="3939">
                  <c:v>1.649044</c:v>
                </c:pt>
                <c:pt idx="3940">
                  <c:v>1.6474930000000001</c:v>
                </c:pt>
                <c:pt idx="3941">
                  <c:v>1.6441619999999999</c:v>
                </c:pt>
                <c:pt idx="3942">
                  <c:v>1.639095</c:v>
                </c:pt>
                <c:pt idx="3943">
                  <c:v>1.6323540000000001</c:v>
                </c:pt>
                <c:pt idx="3944">
                  <c:v>1.624018</c:v>
                </c:pt>
                <c:pt idx="3945">
                  <c:v>1.6141799999999999</c:v>
                </c:pt>
                <c:pt idx="3946">
                  <c:v>1.602949</c:v>
                </c:pt>
                <c:pt idx="3947">
                  <c:v>1.590441</c:v>
                </c:pt>
                <c:pt idx="3948">
                  <c:v>1.576786</c:v>
                </c:pt>
                <c:pt idx="3949">
                  <c:v>1.5621240000000001</c:v>
                </c:pt>
                <c:pt idx="3950">
                  <c:v>1.546602</c:v>
                </c:pt>
                <c:pt idx="3951">
                  <c:v>1.53037</c:v>
                </c:pt>
                <c:pt idx="3952">
                  <c:v>1.5135860000000001</c:v>
                </c:pt>
                <c:pt idx="3953">
                  <c:v>1.496405</c:v>
                </c:pt>
                <c:pt idx="3954">
                  <c:v>1.478988</c:v>
                </c:pt>
                <c:pt idx="3955">
                  <c:v>1.4614959999999999</c:v>
                </c:pt>
                <c:pt idx="3956">
                  <c:v>1.4440919999999999</c:v>
                </c:pt>
                <c:pt idx="3957">
                  <c:v>1.4269350000000001</c:v>
                </c:pt>
                <c:pt idx="3958">
                  <c:v>1.410182</c:v>
                </c:pt>
                <c:pt idx="3959">
                  <c:v>1.3939859999999999</c:v>
                </c:pt>
                <c:pt idx="3960">
                  <c:v>1.3784940000000001</c:v>
                </c:pt>
                <c:pt idx="3961">
                  <c:v>1.3638459999999999</c:v>
                </c:pt>
                <c:pt idx="3962">
                  <c:v>1.350177</c:v>
                </c:pt>
                <c:pt idx="3963">
                  <c:v>1.3376129999999999</c:v>
                </c:pt>
                <c:pt idx="3964">
                  <c:v>1.3262640000000001</c:v>
                </c:pt>
                <c:pt idx="3965">
                  <c:v>1.3162339999999999</c:v>
                </c:pt>
                <c:pt idx="3966">
                  <c:v>1.307607</c:v>
                </c:pt>
                <c:pt idx="3967">
                  <c:v>1.300457</c:v>
                </c:pt>
                <c:pt idx="3968">
                  <c:v>1.2948379999999999</c:v>
                </c:pt>
                <c:pt idx="3969">
                  <c:v>1.290789</c:v>
                </c:pt>
                <c:pt idx="3970">
                  <c:v>1.28833</c:v>
                </c:pt>
                <c:pt idx="3971">
                  <c:v>1.2874639999999999</c:v>
                </c:pt>
                <c:pt idx="3972">
                  <c:v>1.2881739999999999</c:v>
                </c:pt>
                <c:pt idx="3973">
                  <c:v>1.2904260000000001</c:v>
                </c:pt>
                <c:pt idx="3974">
                  <c:v>1.294168</c:v>
                </c:pt>
                <c:pt idx="3975">
                  <c:v>1.2993319999999999</c:v>
                </c:pt>
                <c:pt idx="3976">
                  <c:v>1.3058350000000001</c:v>
                </c:pt>
                <c:pt idx="3977">
                  <c:v>1.313582</c:v>
                </c:pt>
                <c:pt idx="3978">
                  <c:v>1.322465</c:v>
                </c:pt>
                <c:pt idx="3979">
                  <c:v>1.332362</c:v>
                </c:pt>
                <c:pt idx="3980">
                  <c:v>1.343146</c:v>
                </c:pt>
                <c:pt idx="3981">
                  <c:v>1.3546819999999999</c:v>
                </c:pt>
                <c:pt idx="3982">
                  <c:v>1.36683</c:v>
                </c:pt>
                <c:pt idx="3983">
                  <c:v>1.3794459999999999</c:v>
                </c:pt>
                <c:pt idx="3984">
                  <c:v>1.3923829999999999</c:v>
                </c:pt>
                <c:pt idx="3985">
                  <c:v>1.405486</c:v>
                </c:pt>
                <c:pt idx="3986">
                  <c:v>1.418604</c:v>
                </c:pt>
                <c:pt idx="3987">
                  <c:v>1.4315800000000001</c:v>
                </c:pt>
                <c:pt idx="3988">
                  <c:v>1.444264</c:v>
                </c:pt>
                <c:pt idx="3989">
                  <c:v>1.4565030000000001</c:v>
                </c:pt>
                <c:pt idx="3990">
                  <c:v>1.4681500000000001</c:v>
                </c:pt>
                <c:pt idx="3991">
                  <c:v>1.479058</c:v>
                </c:pt>
                <c:pt idx="3992">
                  <c:v>1.489087</c:v>
                </c:pt>
                <c:pt idx="3993">
                  <c:v>1.4981040000000001</c:v>
                </c:pt>
                <c:pt idx="3994">
                  <c:v>1.505984</c:v>
                </c:pt>
                <c:pt idx="3995">
                  <c:v>1.512615</c:v>
                </c:pt>
                <c:pt idx="3996">
                  <c:v>1.5178970000000001</c:v>
                </c:pt>
                <c:pt idx="3997">
                  <c:v>1.5217400000000001</c:v>
                </c:pt>
                <c:pt idx="3998">
                  <c:v>1.5240720000000001</c:v>
                </c:pt>
                <c:pt idx="3999">
                  <c:v>1.524837</c:v>
                </c:pt>
                <c:pt idx="4000">
                  <c:v>1.523997</c:v>
                </c:pt>
                <c:pt idx="4001">
                  <c:v>1.5215320000000001</c:v>
                </c:pt>
                <c:pt idx="4002">
                  <c:v>1.517441</c:v>
                </c:pt>
                <c:pt idx="4003">
                  <c:v>1.511741</c:v>
                </c:pt>
                <c:pt idx="4004">
                  <c:v>1.504467</c:v>
                </c:pt>
                <c:pt idx="4005">
                  <c:v>1.495671</c:v>
                </c:pt>
                <c:pt idx="4006">
                  <c:v>1.485422</c:v>
                </c:pt>
                <c:pt idx="4007">
                  <c:v>1.473803</c:v>
                </c:pt>
                <c:pt idx="4008">
                  <c:v>1.4609110000000001</c:v>
                </c:pt>
                <c:pt idx="4009">
                  <c:v>1.4468570000000001</c:v>
                </c:pt>
                <c:pt idx="4010">
                  <c:v>1.4317610000000001</c:v>
                </c:pt>
                <c:pt idx="4011">
                  <c:v>1.4157500000000001</c:v>
                </c:pt>
                <c:pt idx="4012">
                  <c:v>1.3989579999999999</c:v>
                </c:pt>
                <c:pt idx="4013">
                  <c:v>1.381524</c:v>
                </c:pt>
                <c:pt idx="4014">
                  <c:v>1.3635919999999999</c:v>
                </c:pt>
                <c:pt idx="4015">
                  <c:v>1.3453090000000001</c:v>
                </c:pt>
                <c:pt idx="4016">
                  <c:v>1.3268279999999999</c:v>
                </c:pt>
                <c:pt idx="4017">
                  <c:v>1.308298</c:v>
                </c:pt>
                <c:pt idx="4018">
                  <c:v>1.2898689999999999</c:v>
                </c:pt>
                <c:pt idx="4019">
                  <c:v>1.2716909999999999</c:v>
                </c:pt>
                <c:pt idx="4020">
                  <c:v>1.2539130000000001</c:v>
                </c:pt>
                <c:pt idx="4021">
                  <c:v>1.2366839999999999</c:v>
                </c:pt>
                <c:pt idx="4022">
                  <c:v>1.220153</c:v>
                </c:pt>
                <c:pt idx="4023">
                  <c:v>1.204461</c:v>
                </c:pt>
                <c:pt idx="4024">
                  <c:v>1.1897470000000001</c:v>
                </c:pt>
                <c:pt idx="4025">
                  <c:v>1.17614</c:v>
                </c:pt>
                <c:pt idx="4026">
                  <c:v>1.163764</c:v>
                </c:pt>
                <c:pt idx="4027">
                  <c:v>1.1527350000000001</c:v>
                </c:pt>
                <c:pt idx="4028">
                  <c:v>1.1431549999999999</c:v>
                </c:pt>
                <c:pt idx="4029">
                  <c:v>1.135114</c:v>
                </c:pt>
                <c:pt idx="4030">
                  <c:v>1.1286879999999999</c:v>
                </c:pt>
                <c:pt idx="4031">
                  <c:v>1.1239330000000001</c:v>
                </c:pt>
                <c:pt idx="4032">
                  <c:v>1.1208910000000001</c:v>
                </c:pt>
                <c:pt idx="4033">
                  <c:v>1.119583</c:v>
                </c:pt>
                <c:pt idx="4034">
                  <c:v>1.1200110000000001</c:v>
                </c:pt>
                <c:pt idx="4035">
                  <c:v>1.122158</c:v>
                </c:pt>
                <c:pt idx="4036">
                  <c:v>1.1259889999999999</c:v>
                </c:pt>
                <c:pt idx="4037">
                  <c:v>1.1314470000000001</c:v>
                </c:pt>
                <c:pt idx="4038">
                  <c:v>1.1384570000000001</c:v>
                </c:pt>
                <c:pt idx="4039">
                  <c:v>1.146927</c:v>
                </c:pt>
                <c:pt idx="4040">
                  <c:v>1.1567480000000001</c:v>
                </c:pt>
                <c:pt idx="4041">
                  <c:v>1.1677979999999999</c:v>
                </c:pt>
                <c:pt idx="4042">
                  <c:v>1.179943</c:v>
                </c:pt>
                <c:pt idx="4043">
                  <c:v>1.193038</c:v>
                </c:pt>
                <c:pt idx="4044">
                  <c:v>1.2069270000000001</c:v>
                </c:pt>
                <c:pt idx="4045">
                  <c:v>1.2214480000000001</c:v>
                </c:pt>
                <c:pt idx="4046">
                  <c:v>1.236432</c:v>
                </c:pt>
                <c:pt idx="4047">
                  <c:v>1.251708</c:v>
                </c:pt>
                <c:pt idx="4048">
                  <c:v>1.267104</c:v>
                </c:pt>
                <c:pt idx="4049">
                  <c:v>1.2824450000000001</c:v>
                </c:pt>
                <c:pt idx="4050">
                  <c:v>1.297558</c:v>
                </c:pt>
                <c:pt idx="4051">
                  <c:v>1.3122659999999999</c:v>
                </c:pt>
                <c:pt idx="4052">
                  <c:v>1.326397</c:v>
                </c:pt>
                <c:pt idx="4053">
                  <c:v>1.3397829999999999</c:v>
                </c:pt>
                <c:pt idx="4054">
                  <c:v>1.3522650000000001</c:v>
                </c:pt>
                <c:pt idx="4055">
                  <c:v>1.363686</c:v>
                </c:pt>
                <c:pt idx="4056">
                  <c:v>1.373901</c:v>
                </c:pt>
                <c:pt idx="4057">
                  <c:v>1.3827689999999999</c:v>
                </c:pt>
                <c:pt idx="4058">
                  <c:v>1.3901669999999999</c:v>
                </c:pt>
                <c:pt idx="4059">
                  <c:v>1.39598</c:v>
                </c:pt>
                <c:pt idx="4060">
                  <c:v>1.4001140000000001</c:v>
                </c:pt>
                <c:pt idx="4061">
                  <c:v>1.4024859999999999</c:v>
                </c:pt>
                <c:pt idx="4062">
                  <c:v>1.4030339999999999</c:v>
                </c:pt>
                <c:pt idx="4063">
                  <c:v>1.401713</c:v>
                </c:pt>
                <c:pt idx="4064">
                  <c:v>1.398496</c:v>
                </c:pt>
                <c:pt idx="4065">
                  <c:v>1.3933800000000001</c:v>
                </c:pt>
                <c:pt idx="4066">
                  <c:v>1.3863780000000001</c:v>
                </c:pt>
                <c:pt idx="4067">
                  <c:v>1.3775250000000001</c:v>
                </c:pt>
                <c:pt idx="4068">
                  <c:v>1.3668750000000001</c:v>
                </c:pt>
                <c:pt idx="4069">
                  <c:v>1.3545020000000001</c:v>
                </c:pt>
                <c:pt idx="4070">
                  <c:v>1.3404959999999999</c:v>
                </c:pt>
                <c:pt idx="4071">
                  <c:v>1.3249610000000001</c:v>
                </c:pt>
                <c:pt idx="4072">
                  <c:v>1.308017</c:v>
                </c:pt>
                <c:pt idx="4073">
                  <c:v>1.2897989999999999</c:v>
                </c:pt>
                <c:pt idx="4074">
                  <c:v>1.2704489999999999</c:v>
                </c:pt>
                <c:pt idx="4075">
                  <c:v>1.2501230000000001</c:v>
                </c:pt>
                <c:pt idx="4076">
                  <c:v>1.228985</c:v>
                </c:pt>
                <c:pt idx="4077">
                  <c:v>1.2072039999999999</c:v>
                </c:pt>
                <c:pt idx="4078">
                  <c:v>1.1849529999999999</c:v>
                </c:pt>
                <c:pt idx="4079">
                  <c:v>1.1624110000000001</c:v>
                </c:pt>
                <c:pt idx="4080">
                  <c:v>1.1397569999999999</c:v>
                </c:pt>
                <c:pt idx="4081">
                  <c:v>1.1171759999999999</c:v>
                </c:pt>
                <c:pt idx="4082">
                  <c:v>1.0948500000000001</c:v>
                </c:pt>
                <c:pt idx="4083">
                  <c:v>1.0729580000000001</c:v>
                </c:pt>
                <c:pt idx="4084">
                  <c:v>1.051677</c:v>
                </c:pt>
                <c:pt idx="4085">
                  <c:v>1.0311779999999999</c:v>
                </c:pt>
                <c:pt idx="4086">
                  <c:v>1.0116270000000001</c:v>
                </c:pt>
                <c:pt idx="4087">
                  <c:v>0.99318119999999999</c:v>
                </c:pt>
                <c:pt idx="4088">
                  <c:v>0.97598879999999999</c:v>
                </c:pt>
                <c:pt idx="4089">
                  <c:v>0.96018479999999995</c:v>
                </c:pt>
                <c:pt idx="4090">
                  <c:v>0.94589009999999996</c:v>
                </c:pt>
                <c:pt idx="4091">
                  <c:v>0.9332104</c:v>
                </c:pt>
                <c:pt idx="4092">
                  <c:v>0.92223520000000003</c:v>
                </c:pt>
                <c:pt idx="4093">
                  <c:v>0.91303529999999999</c:v>
                </c:pt>
                <c:pt idx="4094">
                  <c:v>0.90566190000000002</c:v>
                </c:pt>
                <c:pt idx="4095">
                  <c:v>0.90014530000000004</c:v>
                </c:pt>
                <c:pt idx="4096">
                  <c:v>0.89649540000000005</c:v>
                </c:pt>
                <c:pt idx="4097">
                  <c:v>0.89470139999999998</c:v>
                </c:pt>
                <c:pt idx="4098">
                  <c:v>0.89473250000000004</c:v>
                </c:pt>
                <c:pt idx="4099">
                  <c:v>0.89653830000000001</c:v>
                </c:pt>
                <c:pt idx="4100">
                  <c:v>0.90005080000000004</c:v>
                </c:pt>
                <c:pt idx="4101">
                  <c:v>0.90518520000000002</c:v>
                </c:pt>
                <c:pt idx="4102">
                  <c:v>0.91184169999999998</c:v>
                </c:pt>
                <c:pt idx="4103">
                  <c:v>0.91990720000000004</c:v>
                </c:pt>
                <c:pt idx="4104">
                  <c:v>0.92925639999999998</c:v>
                </c:pt>
                <c:pt idx="4105">
                  <c:v>0.93975370000000003</c:v>
                </c:pt>
                <c:pt idx="4106">
                  <c:v>0.95125530000000003</c:v>
                </c:pt>
                <c:pt idx="4107">
                  <c:v>0.963611</c:v>
                </c:pt>
                <c:pt idx="4108">
                  <c:v>0.97666609999999998</c:v>
                </c:pt>
                <c:pt idx="4109">
                  <c:v>0.99026119999999995</c:v>
                </c:pt>
                <c:pt idx="4110">
                  <c:v>1.0042329999999999</c:v>
                </c:pt>
                <c:pt idx="4111">
                  <c:v>1.018418</c:v>
                </c:pt>
                <c:pt idx="4112">
                  <c:v>1.0326489999999999</c:v>
                </c:pt>
                <c:pt idx="4113">
                  <c:v>1.0467649999999999</c:v>
                </c:pt>
                <c:pt idx="4114">
                  <c:v>1.0606059999999999</c:v>
                </c:pt>
                <c:pt idx="4115">
                  <c:v>1.074014</c:v>
                </c:pt>
                <c:pt idx="4116">
                  <c:v>1.0868340000000001</c:v>
                </c:pt>
                <c:pt idx="4117">
                  <c:v>1.0989139999999999</c:v>
                </c:pt>
                <c:pt idx="4118">
                  <c:v>1.110112</c:v>
                </c:pt>
                <c:pt idx="4119">
                  <c:v>1.1202909999999999</c:v>
                </c:pt>
                <c:pt idx="4120">
                  <c:v>1.129327</c:v>
                </c:pt>
                <c:pt idx="4121">
                  <c:v>1.137103</c:v>
                </c:pt>
                <c:pt idx="4122">
                  <c:v>1.143516</c:v>
                </c:pt>
                <c:pt idx="4123">
                  <c:v>1.148477</c:v>
                </c:pt>
                <c:pt idx="4124">
                  <c:v>1.1519109999999999</c:v>
                </c:pt>
                <c:pt idx="4125">
                  <c:v>1.153761</c:v>
                </c:pt>
                <c:pt idx="4126">
                  <c:v>1.153988</c:v>
                </c:pt>
                <c:pt idx="4127">
                  <c:v>1.152571</c:v>
                </c:pt>
                <c:pt idx="4128">
                  <c:v>1.1495059999999999</c:v>
                </c:pt>
                <c:pt idx="4129">
                  <c:v>1.144808</c:v>
                </c:pt>
                <c:pt idx="4130">
                  <c:v>1.1385110000000001</c:v>
                </c:pt>
                <c:pt idx="4131">
                  <c:v>1.130665</c:v>
                </c:pt>
                <c:pt idx="4132">
                  <c:v>1.1213360000000001</c:v>
                </c:pt>
                <c:pt idx="4133">
                  <c:v>1.1106069999999999</c:v>
                </c:pt>
                <c:pt idx="4134">
                  <c:v>1.0985739999999999</c:v>
                </c:pt>
                <c:pt idx="4135">
                  <c:v>1.0853470000000001</c:v>
                </c:pt>
                <c:pt idx="4136">
                  <c:v>1.0710459999999999</c:v>
                </c:pt>
                <c:pt idx="4137">
                  <c:v>1.0558000000000001</c:v>
                </c:pt>
                <c:pt idx="4138">
                  <c:v>1.0397460000000001</c:v>
                </c:pt>
                <c:pt idx="4139">
                  <c:v>1.023028</c:v>
                </c:pt>
                <c:pt idx="4140">
                  <c:v>1.0057959999999999</c:v>
                </c:pt>
                <c:pt idx="4141">
                  <c:v>0.98820339999999995</c:v>
                </c:pt>
                <c:pt idx="4142">
                  <c:v>0.97040859999999995</c:v>
                </c:pt>
                <c:pt idx="4143">
                  <c:v>0.95256949999999996</c:v>
                </c:pt>
                <c:pt idx="4144">
                  <c:v>0.93484509999999998</c:v>
                </c:pt>
                <c:pt idx="4145">
                  <c:v>0.91739409999999999</c:v>
                </c:pt>
                <c:pt idx="4146">
                  <c:v>0.90037460000000002</c:v>
                </c:pt>
                <c:pt idx="4147">
                  <c:v>0.88394260000000002</c:v>
                </c:pt>
                <c:pt idx="4148">
                  <c:v>0.86824920000000005</c:v>
                </c:pt>
                <c:pt idx="4149">
                  <c:v>0.85343899999999995</c:v>
                </c:pt>
                <c:pt idx="4150">
                  <c:v>0.83964890000000003</c:v>
                </c:pt>
                <c:pt idx="4151">
                  <c:v>0.82700739999999995</c:v>
                </c:pt>
                <c:pt idx="4152">
                  <c:v>0.81563359999999996</c:v>
                </c:pt>
                <c:pt idx="4153">
                  <c:v>0.80563499999999999</c:v>
                </c:pt>
                <c:pt idx="4154">
                  <c:v>0.79710499999999995</c:v>
                </c:pt>
                <c:pt idx="4155">
                  <c:v>0.79012170000000004</c:v>
                </c:pt>
                <c:pt idx="4156">
                  <c:v>0.78474659999999996</c:v>
                </c:pt>
                <c:pt idx="4157">
                  <c:v>0.78102360000000004</c:v>
                </c:pt>
                <c:pt idx="4158">
                  <c:v>0.77897839999999996</c:v>
                </c:pt>
                <c:pt idx="4159">
                  <c:v>0.77861820000000004</c:v>
                </c:pt>
                <c:pt idx="4160">
                  <c:v>0.77993120000000005</c:v>
                </c:pt>
                <c:pt idx="4161">
                  <c:v>0.78288720000000001</c:v>
                </c:pt>
                <c:pt idx="4162">
                  <c:v>0.78743770000000002</c:v>
                </c:pt>
                <c:pt idx="4163">
                  <c:v>0.79351749999999999</c:v>
                </c:pt>
                <c:pt idx="4164">
                  <c:v>0.80104529999999996</c:v>
                </c:pt>
                <c:pt idx="4165">
                  <c:v>0.80992540000000002</c:v>
                </c:pt>
                <c:pt idx="4166">
                  <c:v>0.82004999999999995</c:v>
                </c:pt>
                <c:pt idx="4167">
                  <c:v>0.8313005</c:v>
                </c:pt>
                <c:pt idx="4168">
                  <c:v>0.8435494</c:v>
                </c:pt>
                <c:pt idx="4169">
                  <c:v>0.85666160000000002</c:v>
                </c:pt>
                <c:pt idx="4170">
                  <c:v>0.87049529999999997</c:v>
                </c:pt>
                <c:pt idx="4171">
                  <c:v>0.88490389999999997</c:v>
                </c:pt>
                <c:pt idx="4172">
                  <c:v>0.89973820000000004</c:v>
                </c:pt>
                <c:pt idx="4173">
                  <c:v>0.91484750000000004</c:v>
                </c:pt>
                <c:pt idx="4174">
                  <c:v>0.93007960000000001</c:v>
                </c:pt>
                <c:pt idx="4175">
                  <c:v>0.9452817</c:v>
                </c:pt>
                <c:pt idx="4176">
                  <c:v>0.96030009999999999</c:v>
                </c:pt>
                <c:pt idx="4177">
                  <c:v>0.97498289999999999</c:v>
                </c:pt>
                <c:pt idx="4178">
                  <c:v>0.98918110000000004</c:v>
                </c:pt>
                <c:pt idx="4179">
                  <c:v>1.00275</c:v>
                </c:pt>
                <c:pt idx="4180">
                  <c:v>1.0155510000000001</c:v>
                </c:pt>
                <c:pt idx="4181">
                  <c:v>1.02745</c:v>
                </c:pt>
                <c:pt idx="4182">
                  <c:v>1.038321</c:v>
                </c:pt>
                <c:pt idx="4183">
                  <c:v>1.048046</c:v>
                </c:pt>
                <c:pt idx="4184">
                  <c:v>1.056519</c:v>
                </c:pt>
                <c:pt idx="4185">
                  <c:v>1.0636460000000001</c:v>
                </c:pt>
                <c:pt idx="4186">
                  <c:v>1.069348</c:v>
                </c:pt>
                <c:pt idx="4187">
                  <c:v>1.073561</c:v>
                </c:pt>
                <c:pt idx="4188">
                  <c:v>1.0762370000000001</c:v>
                </c:pt>
                <c:pt idx="4189">
                  <c:v>1.0773440000000001</c:v>
                </c:pt>
                <c:pt idx="4190">
                  <c:v>1.0768709999999999</c:v>
                </c:pt>
                <c:pt idx="4191">
                  <c:v>1.074821</c:v>
                </c:pt>
                <c:pt idx="4192">
                  <c:v>1.0712200000000001</c:v>
                </c:pt>
                <c:pt idx="4193">
                  <c:v>1.0661080000000001</c:v>
                </c:pt>
                <c:pt idx="4194">
                  <c:v>1.0595429999999999</c:v>
                </c:pt>
                <c:pt idx="4195">
                  <c:v>1.051599</c:v>
                </c:pt>
                <c:pt idx="4196">
                  <c:v>1.042362</c:v>
                </c:pt>
                <c:pt idx="4197">
                  <c:v>1.0319309999999999</c:v>
                </c:pt>
                <c:pt idx="4198">
                  <c:v>1.0204169999999999</c:v>
                </c:pt>
                <c:pt idx="4199">
                  <c:v>1.007938</c:v>
                </c:pt>
                <c:pt idx="4200">
                  <c:v>0.99462139999999999</c:v>
                </c:pt>
                <c:pt idx="4201">
                  <c:v>0.98059839999999998</c:v>
                </c:pt>
                <c:pt idx="4202">
                  <c:v>0.96600520000000001</c:v>
                </c:pt>
                <c:pt idx="4203">
                  <c:v>0.95097989999999999</c:v>
                </c:pt>
                <c:pt idx="4204">
                  <c:v>0.93566269999999996</c:v>
                </c:pt>
                <c:pt idx="4205">
                  <c:v>0.9201954</c:v>
                </c:pt>
                <c:pt idx="4206">
                  <c:v>0.90472070000000004</c:v>
                </c:pt>
                <c:pt idx="4207">
                  <c:v>0.88938070000000002</c:v>
                </c:pt>
                <c:pt idx="4208">
                  <c:v>0.87431669999999995</c:v>
                </c:pt>
                <c:pt idx="4209">
                  <c:v>0.85966790000000004</c:v>
                </c:pt>
                <c:pt idx="4210">
                  <c:v>0.84557119999999997</c:v>
                </c:pt>
                <c:pt idx="4211">
                  <c:v>0.83216100000000004</c:v>
                </c:pt>
                <c:pt idx="4212">
                  <c:v>0.81956790000000002</c:v>
                </c:pt>
                <c:pt idx="4213">
                  <c:v>0.80791740000000001</c:v>
                </c:pt>
                <c:pt idx="4214">
                  <c:v>0.79732769999999997</c:v>
                </c:pt>
                <c:pt idx="4215">
                  <c:v>0.78790769999999999</c:v>
                </c:pt>
                <c:pt idx="4216">
                  <c:v>0.77975609999999995</c:v>
                </c:pt>
                <c:pt idx="4217">
                  <c:v>0.77296010000000004</c:v>
                </c:pt>
                <c:pt idx="4218">
                  <c:v>0.76759460000000002</c:v>
                </c:pt>
                <c:pt idx="4219">
                  <c:v>0.76372010000000001</c:v>
                </c:pt>
                <c:pt idx="4220">
                  <c:v>0.76138220000000001</c:v>
                </c:pt>
                <c:pt idx="4221">
                  <c:v>0.76060950000000005</c:v>
                </c:pt>
                <c:pt idx="4222">
                  <c:v>0.76141389999999998</c:v>
                </c:pt>
                <c:pt idx="4223">
                  <c:v>0.76378979999999996</c:v>
                </c:pt>
                <c:pt idx="4224">
                  <c:v>0.76771440000000002</c:v>
                </c:pt>
                <c:pt idx="4225">
                  <c:v>0.77314769999999999</c:v>
                </c:pt>
                <c:pt idx="4226">
                  <c:v>0.7800338</c:v>
                </c:pt>
                <c:pt idx="4227">
                  <c:v>0.78830109999999998</c:v>
                </c:pt>
                <c:pt idx="4228">
                  <c:v>0.79786440000000003</c:v>
                </c:pt>
                <c:pt idx="4229">
                  <c:v>0.80862480000000003</c:v>
                </c:pt>
                <c:pt idx="4230">
                  <c:v>0.82047190000000003</c:v>
                </c:pt>
                <c:pt idx="4231">
                  <c:v>0.83328550000000001</c:v>
                </c:pt>
                <c:pt idx="4232">
                  <c:v>0.84693739999999995</c:v>
                </c:pt>
                <c:pt idx="4233">
                  <c:v>0.86129350000000005</c:v>
                </c:pt>
                <c:pt idx="4234">
                  <c:v>0.87621420000000005</c:v>
                </c:pt>
                <c:pt idx="4235">
                  <c:v>0.89155549999999995</c:v>
                </c:pt>
                <c:pt idx="4236">
                  <c:v>0.90717020000000004</c:v>
                </c:pt>
                <c:pt idx="4237">
                  <c:v>0.92290830000000001</c:v>
                </c:pt>
                <c:pt idx="4238">
                  <c:v>0.93861839999999996</c:v>
                </c:pt>
                <c:pt idx="4239">
                  <c:v>0.95414969999999999</c:v>
                </c:pt>
                <c:pt idx="4240">
                  <c:v>0.96935260000000001</c:v>
                </c:pt>
                <c:pt idx="4241">
                  <c:v>0.98407869999999997</c:v>
                </c:pt>
                <c:pt idx="4242">
                  <c:v>0.99818169999999995</c:v>
                </c:pt>
                <c:pt idx="4243">
                  <c:v>1.0115190000000001</c:v>
                </c:pt>
                <c:pt idx="4244">
                  <c:v>1.023954</c:v>
                </c:pt>
                <c:pt idx="4245">
                  <c:v>1.0353600000000001</c:v>
                </c:pt>
                <c:pt idx="4246">
                  <c:v>1.0456160000000001</c:v>
                </c:pt>
                <c:pt idx="4247">
                  <c:v>1.054613</c:v>
                </c:pt>
                <c:pt idx="4248">
                  <c:v>1.0622560000000001</c:v>
                </c:pt>
                <c:pt idx="4249">
                  <c:v>1.06846</c:v>
                </c:pt>
                <c:pt idx="4250">
                  <c:v>1.0731580000000001</c:v>
                </c:pt>
                <c:pt idx="4251">
                  <c:v>1.076301</c:v>
                </c:pt>
                <c:pt idx="4252">
                  <c:v>1.0778559999999999</c:v>
                </c:pt>
                <c:pt idx="4253">
                  <c:v>1.077807</c:v>
                </c:pt>
                <c:pt idx="4254">
                  <c:v>1.0761590000000001</c:v>
                </c:pt>
                <c:pt idx="4255">
                  <c:v>1.0729359999999999</c:v>
                </c:pt>
                <c:pt idx="4256">
                  <c:v>1.0681769999999999</c:v>
                </c:pt>
                <c:pt idx="4257">
                  <c:v>1.0619419999999999</c:v>
                </c:pt>
                <c:pt idx="4258">
                  <c:v>1.054306</c:v>
                </c:pt>
                <c:pt idx="4259">
                  <c:v>1.045358</c:v>
                </c:pt>
                <c:pt idx="4260">
                  <c:v>1.035202</c:v>
                </c:pt>
                <c:pt idx="4261">
                  <c:v>1.023954</c:v>
                </c:pt>
                <c:pt idx="4262">
                  <c:v>1.011741</c:v>
                </c:pt>
                <c:pt idx="4263">
                  <c:v>0.99869640000000004</c:v>
                </c:pt>
                <c:pt idx="4264">
                  <c:v>0.98496209999999995</c:v>
                </c:pt>
                <c:pt idx="4265">
                  <c:v>0.97068679999999996</c:v>
                </c:pt>
                <c:pt idx="4266">
                  <c:v>0.95602359999999997</c:v>
                </c:pt>
                <c:pt idx="4267">
                  <c:v>0.94112839999999998</c:v>
                </c:pt>
                <c:pt idx="4268">
                  <c:v>0.92615840000000005</c:v>
                </c:pt>
                <c:pt idx="4269">
                  <c:v>0.91127130000000001</c:v>
                </c:pt>
                <c:pt idx="4270">
                  <c:v>0.89662500000000001</c:v>
                </c:pt>
                <c:pt idx="4271">
                  <c:v>0.8823761</c:v>
                </c:pt>
                <c:pt idx="4272">
                  <c:v>0.86867930000000004</c:v>
                </c:pt>
                <c:pt idx="4273">
                  <c:v>0.85568599999999995</c:v>
                </c:pt>
                <c:pt idx="4274">
                  <c:v>0.84354260000000003</c:v>
                </c:pt>
                <c:pt idx="4275">
                  <c:v>0.83238979999999996</c:v>
                </c:pt>
                <c:pt idx="4276">
                  <c:v>0.82236069999999994</c:v>
                </c:pt>
                <c:pt idx="4277">
                  <c:v>0.81357970000000002</c:v>
                </c:pt>
                <c:pt idx="4278">
                  <c:v>0.80616069999999995</c:v>
                </c:pt>
                <c:pt idx="4279">
                  <c:v>0.8002051</c:v>
                </c:pt>
                <c:pt idx="4280">
                  <c:v>0.79579999999999995</c:v>
                </c:pt>
                <c:pt idx="4281">
                  <c:v>0.79301670000000002</c:v>
                </c:pt>
                <c:pt idx="4282">
                  <c:v>0.79191</c:v>
                </c:pt>
                <c:pt idx="4283">
                  <c:v>0.7925162</c:v>
                </c:pt>
                <c:pt idx="4284">
                  <c:v>0.79485280000000003</c:v>
                </c:pt>
                <c:pt idx="4285">
                  <c:v>0.79891820000000002</c:v>
                </c:pt>
                <c:pt idx="4286">
                  <c:v>0.8046915</c:v>
                </c:pt>
                <c:pt idx="4287">
                  <c:v>0.8121332</c:v>
                </c:pt>
                <c:pt idx="4288">
                  <c:v>0.82118590000000002</c:v>
                </c:pt>
                <c:pt idx="4289">
                  <c:v>0.83177520000000005</c:v>
                </c:pt>
                <c:pt idx="4290">
                  <c:v>0.84381050000000002</c:v>
                </c:pt>
                <c:pt idx="4291">
                  <c:v>0.85718749999999999</c:v>
                </c:pt>
                <c:pt idx="4292">
                  <c:v>0.87178979999999995</c:v>
                </c:pt>
                <c:pt idx="4293">
                  <c:v>0.88749</c:v>
                </c:pt>
                <c:pt idx="4294">
                  <c:v>0.90415120000000004</c:v>
                </c:pt>
                <c:pt idx="4295">
                  <c:v>0.92162949999999999</c:v>
                </c:pt>
                <c:pt idx="4296">
                  <c:v>0.93977460000000002</c:v>
                </c:pt>
                <c:pt idx="4297">
                  <c:v>0.95843069999999997</c:v>
                </c:pt>
                <c:pt idx="4298">
                  <c:v>0.97743840000000004</c:v>
                </c:pt>
                <c:pt idx="4299">
                  <c:v>0.99663659999999998</c:v>
                </c:pt>
                <c:pt idx="4300">
                  <c:v>1.015865</c:v>
                </c:pt>
                <c:pt idx="4301">
                  <c:v>1.034961</c:v>
                </c:pt>
                <c:pt idx="4302">
                  <c:v>1.0537650000000001</c:v>
                </c:pt>
                <c:pt idx="4303">
                  <c:v>1.0721160000000001</c:v>
                </c:pt>
                <c:pt idx="4304">
                  <c:v>1.0898589999999999</c:v>
                </c:pt>
                <c:pt idx="4305">
                  <c:v>1.10684</c:v>
                </c:pt>
                <c:pt idx="4306">
                  <c:v>1.122914</c:v>
                </c:pt>
                <c:pt idx="4307">
                  <c:v>1.1379379999999999</c:v>
                </c:pt>
                <c:pt idx="4308">
                  <c:v>1.1517809999999999</c:v>
                </c:pt>
                <c:pt idx="4309">
                  <c:v>1.1643190000000001</c:v>
                </c:pt>
                <c:pt idx="4310">
                  <c:v>1.175438</c:v>
                </c:pt>
                <c:pt idx="4311">
                  <c:v>1.185041</c:v>
                </c:pt>
                <c:pt idx="4312">
                  <c:v>1.193041</c:v>
                </c:pt>
                <c:pt idx="4313">
                  <c:v>1.1993689999999999</c:v>
                </c:pt>
                <c:pt idx="4314">
                  <c:v>1.203973</c:v>
                </c:pt>
                <c:pt idx="4315">
                  <c:v>1.2068160000000001</c:v>
                </c:pt>
                <c:pt idx="4316">
                  <c:v>1.2078819999999999</c:v>
                </c:pt>
                <c:pt idx="4317">
                  <c:v>1.2071719999999999</c:v>
                </c:pt>
                <c:pt idx="4318">
                  <c:v>1.2047060000000001</c:v>
                </c:pt>
                <c:pt idx="4319">
                  <c:v>1.2005209999999999</c:v>
                </c:pt>
                <c:pt idx="4320">
                  <c:v>1.1946730000000001</c:v>
                </c:pt>
                <c:pt idx="4321">
                  <c:v>1.1872320000000001</c:v>
                </c:pt>
                <c:pt idx="4322">
                  <c:v>1.1782870000000001</c:v>
                </c:pt>
                <c:pt idx="4323">
                  <c:v>1.1679379999999999</c:v>
                </c:pt>
                <c:pt idx="4324">
                  <c:v>1.156296</c:v>
                </c:pt>
                <c:pt idx="4325">
                  <c:v>1.143486</c:v>
                </c:pt>
                <c:pt idx="4326">
                  <c:v>1.12964</c:v>
                </c:pt>
                <c:pt idx="4327">
                  <c:v>1.114897</c:v>
                </c:pt>
                <c:pt idx="4328">
                  <c:v>1.099404</c:v>
                </c:pt>
                <c:pt idx="4329">
                  <c:v>1.0833109999999999</c:v>
                </c:pt>
                <c:pt idx="4330">
                  <c:v>1.066773</c:v>
                </c:pt>
                <c:pt idx="4331">
                  <c:v>1.0499499999999999</c:v>
                </c:pt>
                <c:pt idx="4332">
                  <c:v>1.033002</c:v>
                </c:pt>
                <c:pt idx="4333">
                  <c:v>1.016089</c:v>
                </c:pt>
                <c:pt idx="4334">
                  <c:v>0.99937050000000005</c:v>
                </c:pt>
                <c:pt idx="4335">
                  <c:v>0.98300460000000001</c:v>
                </c:pt>
                <c:pt idx="4336">
                  <c:v>0.96714659999999997</c:v>
                </c:pt>
                <c:pt idx="4337">
                  <c:v>0.95194730000000005</c:v>
                </c:pt>
                <c:pt idx="4338">
                  <c:v>0.93755149999999998</c:v>
                </c:pt>
                <c:pt idx="4339">
                  <c:v>0.92409580000000002</c:v>
                </c:pt>
                <c:pt idx="4340">
                  <c:v>0.91170700000000005</c:v>
                </c:pt>
                <c:pt idx="4341">
                  <c:v>0.90050110000000005</c:v>
                </c:pt>
                <c:pt idx="4342">
                  <c:v>0.89058170000000003</c:v>
                </c:pt>
                <c:pt idx="4343">
                  <c:v>0.88203710000000002</c:v>
                </c:pt>
                <c:pt idx="4344">
                  <c:v>0.87493900000000002</c:v>
                </c:pt>
                <c:pt idx="4345">
                  <c:v>0.8693419</c:v>
                </c:pt>
                <c:pt idx="4346">
                  <c:v>0.86528179999999999</c:v>
                </c:pt>
                <c:pt idx="4347">
                  <c:v>0.86277579999999998</c:v>
                </c:pt>
                <c:pt idx="4348">
                  <c:v>0.86182110000000001</c:v>
                </c:pt>
                <c:pt idx="4349">
                  <c:v>0.86239589999999999</c:v>
                </c:pt>
                <c:pt idx="4350">
                  <c:v>0.86445939999999999</c:v>
                </c:pt>
                <c:pt idx="4351">
                  <c:v>0.86795330000000004</c:v>
                </c:pt>
                <c:pt idx="4352">
                  <c:v>0.87280290000000005</c:v>
                </c:pt>
                <c:pt idx="4353">
                  <c:v>0.87891790000000003</c:v>
                </c:pt>
                <c:pt idx="4354">
                  <c:v>0.88619409999999998</c:v>
                </c:pt>
                <c:pt idx="4355">
                  <c:v>0.89451630000000004</c:v>
                </c:pt>
                <c:pt idx="4356">
                  <c:v>0.90375970000000005</c:v>
                </c:pt>
                <c:pt idx="4357">
                  <c:v>0.91379069999999996</c:v>
                </c:pt>
                <c:pt idx="4358">
                  <c:v>0.92446919999999999</c:v>
                </c:pt>
                <c:pt idx="4359">
                  <c:v>0.93565030000000005</c:v>
                </c:pt>
                <c:pt idx="4360">
                  <c:v>0.94718599999999997</c:v>
                </c:pt>
                <c:pt idx="4361">
                  <c:v>0.95892469999999996</c:v>
                </c:pt>
                <c:pt idx="4362">
                  <c:v>0.97071240000000003</c:v>
                </c:pt>
                <c:pt idx="4363">
                  <c:v>0.98239460000000001</c:v>
                </c:pt>
                <c:pt idx="4364">
                  <c:v>0.99381739999999996</c:v>
                </c:pt>
                <c:pt idx="4365">
                  <c:v>1.0048280000000001</c:v>
                </c:pt>
                <c:pt idx="4366">
                  <c:v>1.0152730000000001</c:v>
                </c:pt>
                <c:pt idx="4367">
                  <c:v>1.0250060000000001</c:v>
                </c:pt>
                <c:pt idx="4368">
                  <c:v>1.033881</c:v>
                </c:pt>
                <c:pt idx="4369">
                  <c:v>1.0417620000000001</c:v>
                </c:pt>
                <c:pt idx="4370">
                  <c:v>1.0485180000000001</c:v>
                </c:pt>
                <c:pt idx="4371">
                  <c:v>1.054027</c:v>
                </c:pt>
                <c:pt idx="4372">
                  <c:v>1.0581780000000001</c:v>
                </c:pt>
                <c:pt idx="4373">
                  <c:v>1.060875</c:v>
                </c:pt>
                <c:pt idx="4374">
                  <c:v>1.0620320000000001</c:v>
                </c:pt>
                <c:pt idx="4375">
                  <c:v>1.061582</c:v>
                </c:pt>
                <c:pt idx="4376">
                  <c:v>1.059474</c:v>
                </c:pt>
                <c:pt idx="4377">
                  <c:v>1.0556760000000001</c:v>
                </c:pt>
                <c:pt idx="4378">
                  <c:v>1.0501739999999999</c:v>
                </c:pt>
                <c:pt idx="4379">
                  <c:v>1.0429740000000001</c:v>
                </c:pt>
                <c:pt idx="4380">
                  <c:v>1.0341009999999999</c:v>
                </c:pt>
                <c:pt idx="4381">
                  <c:v>1.023598</c:v>
                </c:pt>
                <c:pt idx="4382">
                  <c:v>1.0115259999999999</c:v>
                </c:pt>
                <c:pt idx="4383">
                  <c:v>0.99796110000000005</c:v>
                </c:pt>
                <c:pt idx="4384">
                  <c:v>0.98299550000000002</c:v>
                </c:pt>
                <c:pt idx="4385">
                  <c:v>0.96673299999999995</c:v>
                </c:pt>
                <c:pt idx="4386">
                  <c:v>0.94928939999999995</c:v>
                </c:pt>
                <c:pt idx="4387">
                  <c:v>0.93079000000000001</c:v>
                </c:pt>
                <c:pt idx="4388">
                  <c:v>0.91136720000000004</c:v>
                </c:pt>
                <c:pt idx="4389">
                  <c:v>0.89115880000000003</c:v>
                </c:pt>
                <c:pt idx="4390">
                  <c:v>0.8703071</c:v>
                </c:pt>
                <c:pt idx="4391">
                  <c:v>0.84895690000000001</c:v>
                </c:pt>
                <c:pt idx="4392">
                  <c:v>0.82725400000000004</c:v>
                </c:pt>
                <c:pt idx="4393">
                  <c:v>0.80534479999999997</c:v>
                </c:pt>
                <c:pt idx="4394">
                  <c:v>0.7833753</c:v>
                </c:pt>
                <c:pt idx="4395">
                  <c:v>0.76149049999999996</c:v>
                </c:pt>
                <c:pt idx="4396">
                  <c:v>0.73983319999999997</c:v>
                </c:pt>
                <c:pt idx="4397">
                  <c:v>0.71854479999999998</c:v>
                </c:pt>
                <c:pt idx="4398">
                  <c:v>0.69776439999999995</c:v>
                </c:pt>
                <c:pt idx="4399">
                  <c:v>0.67762770000000005</c:v>
                </c:pt>
                <c:pt idx="4400">
                  <c:v>0.65826569999999995</c:v>
                </c:pt>
                <c:pt idx="4401">
                  <c:v>0.6398045</c:v>
                </c:pt>
                <c:pt idx="4402">
                  <c:v>0.62236449999999999</c:v>
                </c:pt>
                <c:pt idx="4403">
                  <c:v>0.60605909999999996</c:v>
                </c:pt>
                <c:pt idx="4404">
                  <c:v>0.5909932</c:v>
                </c:pt>
                <c:pt idx="4405">
                  <c:v>0.57726180000000005</c:v>
                </c:pt>
                <c:pt idx="4406">
                  <c:v>0.56494860000000002</c:v>
                </c:pt>
                <c:pt idx="4407">
                  <c:v>0.55412410000000001</c:v>
                </c:pt>
                <c:pt idx="4408">
                  <c:v>0.54484460000000001</c:v>
                </c:pt>
                <c:pt idx="4409">
                  <c:v>0.53715120000000005</c:v>
                </c:pt>
                <c:pt idx="4410">
                  <c:v>0.53106869999999995</c:v>
                </c:pt>
                <c:pt idx="4411">
                  <c:v>0.52660470000000004</c:v>
                </c:pt>
                <c:pt idx="4412">
                  <c:v>0.52374920000000003</c:v>
                </c:pt>
                <c:pt idx="4413">
                  <c:v>0.5224742</c:v>
                </c:pt>
                <c:pt idx="4414">
                  <c:v>0.52273369999999997</c:v>
                </c:pt>
                <c:pt idx="4415">
                  <c:v>0.52446470000000001</c:v>
                </c:pt>
                <c:pt idx="4416">
                  <c:v>0.52758780000000005</c:v>
                </c:pt>
                <c:pt idx="4417">
                  <c:v>0.53200729999999996</c:v>
                </c:pt>
                <c:pt idx="4418">
                  <c:v>0.53761320000000001</c:v>
                </c:pt>
                <c:pt idx="4419">
                  <c:v>0.54428350000000003</c:v>
                </c:pt>
                <c:pt idx="4420">
                  <c:v>0.55188559999999998</c:v>
                </c:pt>
                <c:pt idx="4421">
                  <c:v>0.56027660000000001</c:v>
                </c:pt>
                <c:pt idx="4422">
                  <c:v>0.56930579999999997</c:v>
                </c:pt>
                <c:pt idx="4423">
                  <c:v>0.57881629999999995</c:v>
                </c:pt>
                <c:pt idx="4424">
                  <c:v>0.58864680000000003</c:v>
                </c:pt>
                <c:pt idx="4425">
                  <c:v>0.59863270000000002</c:v>
                </c:pt>
                <c:pt idx="4426">
                  <c:v>0.60860769999999997</c:v>
                </c:pt>
                <c:pt idx="4427">
                  <c:v>0.6184056</c:v>
                </c:pt>
                <c:pt idx="4428">
                  <c:v>0.62786129999999996</c:v>
                </c:pt>
                <c:pt idx="4429">
                  <c:v>0.63681089999999996</c:v>
                </c:pt>
                <c:pt idx="4430">
                  <c:v>0.64509439999999996</c:v>
                </c:pt>
                <c:pt idx="4431">
                  <c:v>0.6525571</c:v>
                </c:pt>
                <c:pt idx="4432">
                  <c:v>0.65905100000000005</c:v>
                </c:pt>
                <c:pt idx="4433">
                  <c:v>0.66443600000000003</c:v>
                </c:pt>
                <c:pt idx="4434">
                  <c:v>0.66858079999999998</c:v>
                </c:pt>
                <c:pt idx="4435">
                  <c:v>0.67136580000000001</c:v>
                </c:pt>
                <c:pt idx="4436">
                  <c:v>0.67268430000000001</c:v>
                </c:pt>
                <c:pt idx="4437">
                  <c:v>0.67244340000000002</c:v>
                </c:pt>
                <c:pt idx="4438">
                  <c:v>0.67056590000000005</c:v>
                </c:pt>
                <c:pt idx="4439">
                  <c:v>0.66699140000000001</c:v>
                </c:pt>
                <c:pt idx="4440">
                  <c:v>0.66167779999999998</c:v>
                </c:pt>
                <c:pt idx="4441">
                  <c:v>0.65460099999999999</c:v>
                </c:pt>
                <c:pt idx="4442">
                  <c:v>0.64575570000000004</c:v>
                </c:pt>
                <c:pt idx="4443">
                  <c:v>0.63515560000000004</c:v>
                </c:pt>
                <c:pt idx="4444">
                  <c:v>0.62283279999999996</c:v>
                </c:pt>
                <c:pt idx="4445">
                  <c:v>0.60883779999999998</c:v>
                </c:pt>
                <c:pt idx="4446">
                  <c:v>0.59323859999999995</c:v>
                </c:pt>
                <c:pt idx="4447">
                  <c:v>0.57611970000000001</c:v>
                </c:pt>
                <c:pt idx="4448">
                  <c:v>0.55758050000000003</c:v>
                </c:pt>
                <c:pt idx="4449">
                  <c:v>0.53773389999999999</c:v>
                </c:pt>
                <c:pt idx="4450">
                  <c:v>0.51670459999999996</c:v>
                </c:pt>
                <c:pt idx="4451">
                  <c:v>0.4946276</c:v>
                </c:pt>
                <c:pt idx="4452">
                  <c:v>0.47164679999999998</c:v>
                </c:pt>
                <c:pt idx="4453">
                  <c:v>0.44791399999999998</c:v>
                </c:pt>
                <c:pt idx="4454">
                  <c:v>0.42358689999999999</c:v>
                </c:pt>
                <c:pt idx="4455">
                  <c:v>0.39882699999999999</c:v>
                </c:pt>
                <c:pt idx="4456">
                  <c:v>0.37379839999999998</c:v>
                </c:pt>
                <c:pt idx="4457">
                  <c:v>0.34866720000000001</c:v>
                </c:pt>
                <c:pt idx="4458">
                  <c:v>0.3236001</c:v>
                </c:pt>
                <c:pt idx="4459">
                  <c:v>0.29876239999999998</c:v>
                </c:pt>
                <c:pt idx="4460">
                  <c:v>0.2743158</c:v>
                </c:pt>
                <c:pt idx="4461">
                  <c:v>0.25041760000000002</c:v>
                </c:pt>
                <c:pt idx="4462">
                  <c:v>0.22721859999999999</c:v>
                </c:pt>
                <c:pt idx="4463">
                  <c:v>0.20486190000000001</c:v>
                </c:pt>
                <c:pt idx="4464">
                  <c:v>0.18348139999999999</c:v>
                </c:pt>
                <c:pt idx="4465">
                  <c:v>0.16320000000000001</c:v>
                </c:pt>
                <c:pt idx="4466">
                  <c:v>0.1441278</c:v>
                </c:pt>
                <c:pt idx="4467">
                  <c:v>0.12636049999999999</c:v>
                </c:pt>
                <c:pt idx="4468">
                  <c:v>0.1099779</c:v>
                </c:pt>
                <c:pt idx="4469">
                  <c:v>9.5043509999999998E-2</c:v>
                </c:pt>
                <c:pt idx="4470">
                  <c:v>8.1603350000000005E-2</c:v>
                </c:pt>
                <c:pt idx="4471">
                  <c:v>6.9685769999999994E-2</c:v>
                </c:pt>
                <c:pt idx="4472">
                  <c:v>5.9301100000000002E-2</c:v>
                </c:pt>
                <c:pt idx="4473">
                  <c:v>5.0441960000000001E-2</c:v>
                </c:pt>
                <c:pt idx="4474">
                  <c:v>4.3083990000000003E-2</c:v>
                </c:pt>
                <c:pt idx="4475">
                  <c:v>3.7186829999999997E-2</c:v>
                </c:pt>
                <c:pt idx="4476">
                  <c:v>3.2695210000000002E-2</c:v>
                </c:pt>
                <c:pt idx="4477">
                  <c:v>2.954E-2</c:v>
                </c:pt>
                <c:pt idx="4478">
                  <c:v>2.7639770000000001E-2</c:v>
                </c:pt>
                <c:pt idx="4479">
                  <c:v>2.6902740000000001E-2</c:v>
                </c:pt>
                <c:pt idx="4480">
                  <c:v>2.7228189999999999E-2</c:v>
                </c:pt>
                <c:pt idx="4481">
                  <c:v>2.8507330000000001E-2</c:v>
                </c:pt>
                <c:pt idx="4482">
                  <c:v>3.0624680000000001E-2</c:v>
                </c:pt>
                <c:pt idx="4483">
                  <c:v>3.3459599999999999E-2</c:v>
                </c:pt>
                <c:pt idx="4484">
                  <c:v>3.6886950000000002E-2</c:v>
                </c:pt>
                <c:pt idx="4485">
                  <c:v>4.0777689999999998E-2</c:v>
                </c:pt>
                <c:pt idx="4486">
                  <c:v>4.4999629999999999E-2</c:v>
                </c:pt>
                <c:pt idx="4487">
                  <c:v>4.9417959999999997E-2</c:v>
                </c:pt>
                <c:pt idx="4488">
                  <c:v>5.3895459999999999E-2</c:v>
                </c:pt>
                <c:pt idx="4489">
                  <c:v>5.8293070000000002E-2</c:v>
                </c:pt>
                <c:pt idx="4490">
                  <c:v>6.2470779999999997E-2</c:v>
                </c:pt>
                <c:pt idx="4491">
                  <c:v>6.6288349999999996E-2</c:v>
                </c:pt>
                <c:pt idx="4492">
                  <c:v>6.960529E-2</c:v>
                </c:pt>
                <c:pt idx="4493">
                  <c:v>7.2280910000000004E-2</c:v>
                </c:pt>
                <c:pt idx="4494">
                  <c:v>7.4175980000000002E-2</c:v>
                </c:pt>
                <c:pt idx="4495">
                  <c:v>7.5154860000000004E-2</c:v>
                </c:pt>
                <c:pt idx="4496">
                  <c:v>7.5086520000000004E-2</c:v>
                </c:pt>
                <c:pt idx="4497">
                  <c:v>7.3845450000000007E-2</c:v>
                </c:pt>
                <c:pt idx="4498">
                  <c:v>7.1313929999999998E-2</c:v>
                </c:pt>
                <c:pt idx="4499">
                  <c:v>6.7384680000000002E-2</c:v>
                </c:pt>
                <c:pt idx="4500">
                  <c:v>6.196277E-2</c:v>
                </c:pt>
                <c:pt idx="4501">
                  <c:v>5.4967019999999998E-2</c:v>
                </c:pt>
                <c:pt idx="4502">
                  <c:v>4.6331860000000002E-2</c:v>
                </c:pt>
                <c:pt idx="4503">
                  <c:v>3.600925E-2</c:v>
                </c:pt>
                <c:pt idx="4504">
                  <c:v>2.3969850000000001E-2</c:v>
                </c:pt>
                <c:pt idx="4505">
                  <c:v>1.020363E-2</c:v>
                </c:pt>
                <c:pt idx="4506">
                  <c:v>-5.2798150000000002E-3</c:v>
                </c:pt>
                <c:pt idx="4507">
                  <c:v>-2.24513E-2</c:v>
                </c:pt>
                <c:pt idx="4508">
                  <c:v>-4.1262470000000002E-2</c:v>
                </c:pt>
                <c:pt idx="4509">
                  <c:v>-6.164671E-2</c:v>
                </c:pt>
                <c:pt idx="4510">
                  <c:v>-8.3520460000000005E-2</c:v>
                </c:pt>
                <c:pt idx="4511">
                  <c:v>-0.1067849</c:v>
                </c:pt>
                <c:pt idx="4512">
                  <c:v>-0.13132730000000001</c:v>
                </c:pt>
                <c:pt idx="4513">
                  <c:v>-0.15702289999999999</c:v>
                </c:pt>
                <c:pt idx="4514">
                  <c:v>-0.18373639999999999</c:v>
                </c:pt>
                <c:pt idx="4515">
                  <c:v>-0.21132509999999999</c:v>
                </c:pt>
                <c:pt idx="4516">
                  <c:v>-0.2396393</c:v>
                </c:pt>
                <c:pt idx="4517">
                  <c:v>-0.26852359999999997</c:v>
                </c:pt>
                <c:pt idx="4518">
                  <c:v>-0.29781809999999997</c:v>
                </c:pt>
                <c:pt idx="4519">
                  <c:v>-0.32735989999999998</c:v>
                </c:pt>
                <c:pt idx="4520">
                  <c:v>-0.35698419999999997</c:v>
                </c:pt>
                <c:pt idx="4521">
                  <c:v>-0.38652520000000001</c:v>
                </c:pt>
                <c:pt idx="4522">
                  <c:v>-0.4158171</c:v>
                </c:pt>
                <c:pt idx="4523">
                  <c:v>-0.4446949</c:v>
                </c:pt>
                <c:pt idx="4524">
                  <c:v>-0.47299530000000001</c:v>
                </c:pt>
                <c:pt idx="4525">
                  <c:v>-0.50055769999999999</c:v>
                </c:pt>
                <c:pt idx="4526">
                  <c:v>-0.52722610000000003</c:v>
                </c:pt>
                <c:pt idx="4527">
                  <c:v>-0.55285099999999998</c:v>
                </c:pt>
                <c:pt idx="4528">
                  <c:v>-0.57729030000000003</c:v>
                </c:pt>
                <c:pt idx="4529">
                  <c:v>-0.60041140000000004</c:v>
                </c:pt>
                <c:pt idx="4530">
                  <c:v>-0.62209320000000001</c:v>
                </c:pt>
                <c:pt idx="4531">
                  <c:v>-0.64222829999999997</c:v>
                </c:pt>
                <c:pt idx="4532">
                  <c:v>-0.66072399999999998</c:v>
                </c:pt>
                <c:pt idx="4533">
                  <c:v>-0.67750529999999998</c:v>
                </c:pt>
                <c:pt idx="4534">
                  <c:v>-0.69251589999999996</c:v>
                </c:pt>
                <c:pt idx="4535">
                  <c:v>-0.70571980000000001</c:v>
                </c:pt>
                <c:pt idx="4536">
                  <c:v>-0.71710209999999996</c:v>
                </c:pt>
                <c:pt idx="4537">
                  <c:v>-0.72666920000000002</c:v>
                </c:pt>
                <c:pt idx="4538">
                  <c:v>-0.73444929999999997</c:v>
                </c:pt>
                <c:pt idx="4539">
                  <c:v>-0.74049169999999997</c:v>
                </c:pt>
                <c:pt idx="4540">
                  <c:v>-0.74486600000000003</c:v>
                </c:pt>
                <c:pt idx="4541">
                  <c:v>-0.74766060000000001</c:v>
                </c:pt>
                <c:pt idx="4542">
                  <c:v>-0.74898149999999997</c:v>
                </c:pt>
                <c:pt idx="4543">
                  <c:v>-0.74895029999999996</c:v>
                </c:pt>
                <c:pt idx="4544">
                  <c:v>-0.7477028</c:v>
                </c:pt>
                <c:pt idx="4545">
                  <c:v>-0.74538570000000004</c:v>
                </c:pt>
                <c:pt idx="4546">
                  <c:v>-0.74215439999999999</c:v>
                </c:pt>
                <c:pt idx="4547">
                  <c:v>-0.73817100000000002</c:v>
                </c:pt>
                <c:pt idx="4548">
                  <c:v>-0.73360360000000002</c:v>
                </c:pt>
                <c:pt idx="4549">
                  <c:v>-0.72862320000000003</c:v>
                </c:pt>
                <c:pt idx="4550">
                  <c:v>-0.72340230000000005</c:v>
                </c:pt>
                <c:pt idx="4551">
                  <c:v>-0.71811349999999996</c:v>
                </c:pt>
                <c:pt idx="4552">
                  <c:v>-0.71292889999999998</c:v>
                </c:pt>
                <c:pt idx="4553">
                  <c:v>-0.7080185</c:v>
                </c:pt>
                <c:pt idx="4554">
                  <c:v>-0.70354879999999997</c:v>
                </c:pt>
                <c:pt idx="4555">
                  <c:v>-0.69968160000000001</c:v>
                </c:pt>
                <c:pt idx="4556">
                  <c:v>-0.69657309999999995</c:v>
                </c:pt>
                <c:pt idx="4557">
                  <c:v>-0.69437269999999995</c:v>
                </c:pt>
                <c:pt idx="4558">
                  <c:v>-0.69322130000000004</c:v>
                </c:pt>
                <c:pt idx="4559">
                  <c:v>-0.69324940000000002</c:v>
                </c:pt>
                <c:pt idx="4560">
                  <c:v>-0.69457639999999998</c:v>
                </c:pt>
                <c:pt idx="4561">
                  <c:v>-0.69730990000000004</c:v>
                </c:pt>
                <c:pt idx="4562">
                  <c:v>-0.70154329999999998</c:v>
                </c:pt>
                <c:pt idx="4563">
                  <c:v>-0.70735499999999996</c:v>
                </c:pt>
                <c:pt idx="4564">
                  <c:v>-0.71480650000000001</c:v>
                </c:pt>
                <c:pt idx="4565">
                  <c:v>-0.72394199999999997</c:v>
                </c:pt>
                <c:pt idx="4566">
                  <c:v>-0.73478750000000004</c:v>
                </c:pt>
                <c:pt idx="4567">
                  <c:v>-0.74734959999999995</c:v>
                </c:pt>
                <c:pt idx="4568">
                  <c:v>-0.76161599999999996</c:v>
                </c:pt>
                <c:pt idx="4569">
                  <c:v>-0.77755490000000005</c:v>
                </c:pt>
                <c:pt idx="4570">
                  <c:v>-0.79511600000000004</c:v>
                </c:pt>
                <c:pt idx="4571">
                  <c:v>-0.81423100000000004</c:v>
                </c:pt>
                <c:pt idx="4572">
                  <c:v>-0.83481490000000003</c:v>
                </c:pt>
                <c:pt idx="4573">
                  <c:v>-0.85676640000000004</c:v>
                </c:pt>
                <c:pt idx="4574">
                  <c:v>-0.87997020000000004</c:v>
                </c:pt>
                <c:pt idx="4575">
                  <c:v>-0.90429839999999995</c:v>
                </c:pt>
                <c:pt idx="4576">
                  <c:v>-0.92961260000000001</c:v>
                </c:pt>
                <c:pt idx="4577">
                  <c:v>-0.95576530000000004</c:v>
                </c:pt>
                <c:pt idx="4578">
                  <c:v>-0.98260150000000002</c:v>
                </c:pt>
                <c:pt idx="4579">
                  <c:v>-1.0099610000000001</c:v>
                </c:pt>
                <c:pt idx="4580">
                  <c:v>-1.037677</c:v>
                </c:pt>
                <c:pt idx="4581">
                  <c:v>-1.065582</c:v>
                </c:pt>
                <c:pt idx="4582">
                  <c:v>-1.0935060000000001</c:v>
                </c:pt>
                <c:pt idx="4583">
                  <c:v>-1.1212759999999999</c:v>
                </c:pt>
                <c:pt idx="4584">
                  <c:v>-1.1487240000000001</c:v>
                </c:pt>
                <c:pt idx="4585">
                  <c:v>-1.1756800000000001</c:v>
                </c:pt>
                <c:pt idx="4586">
                  <c:v>-1.2019789999999999</c:v>
                </c:pt>
                <c:pt idx="4587">
                  <c:v>-1.2274579999999999</c:v>
                </c:pt>
                <c:pt idx="4588">
                  <c:v>-1.2519610000000001</c:v>
                </c:pt>
                <c:pt idx="4589">
                  <c:v>-1.2753399999999999</c:v>
                </c:pt>
                <c:pt idx="4590">
                  <c:v>-1.297452</c:v>
                </c:pt>
                <c:pt idx="4591">
                  <c:v>-1.3181689999999999</c:v>
                </c:pt>
                <c:pt idx="4592">
                  <c:v>-1.3373710000000001</c:v>
                </c:pt>
                <c:pt idx="4593">
                  <c:v>-1.3549519999999999</c:v>
                </c:pt>
                <c:pt idx="4594">
                  <c:v>-1.370824</c:v>
                </c:pt>
                <c:pt idx="4595">
                  <c:v>-1.384914</c:v>
                </c:pt>
                <c:pt idx="4596">
                  <c:v>-1.397168</c:v>
                </c:pt>
                <c:pt idx="4597">
                  <c:v>-1.4075489999999999</c:v>
                </c:pt>
                <c:pt idx="4598">
                  <c:v>-1.4160410000000001</c:v>
                </c:pt>
                <c:pt idx="4599">
                  <c:v>-1.4226479999999999</c:v>
                </c:pt>
                <c:pt idx="4600">
                  <c:v>-1.4273929999999999</c:v>
                </c:pt>
                <c:pt idx="4601">
                  <c:v>-1.4303170000000001</c:v>
                </c:pt>
                <c:pt idx="4602">
                  <c:v>-1.4314789999999999</c:v>
                </c:pt>
                <c:pt idx="4603">
                  <c:v>-1.430957</c:v>
                </c:pt>
                <c:pt idx="4604">
                  <c:v>-1.4288419999999999</c:v>
                </c:pt>
                <c:pt idx="4605">
                  <c:v>-1.4252419999999999</c:v>
                </c:pt>
                <c:pt idx="4606">
                  <c:v>-1.420275</c:v>
                </c:pt>
                <c:pt idx="4607">
                  <c:v>-1.414072</c:v>
                </c:pt>
                <c:pt idx="4608">
                  <c:v>-1.406771</c:v>
                </c:pt>
                <c:pt idx="4609">
                  <c:v>-1.3985179999999999</c:v>
                </c:pt>
                <c:pt idx="4610">
                  <c:v>-1.389465</c:v>
                </c:pt>
                <c:pt idx="4611">
                  <c:v>-1.379769</c:v>
                </c:pt>
                <c:pt idx="4612">
                  <c:v>-1.3695900000000001</c:v>
                </c:pt>
                <c:pt idx="4613">
                  <c:v>-1.3590899999999999</c:v>
                </c:pt>
                <c:pt idx="4614">
                  <c:v>-1.3484320000000001</c:v>
                </c:pt>
                <c:pt idx="4615">
                  <c:v>-1.3377779999999999</c:v>
                </c:pt>
                <c:pt idx="4616">
                  <c:v>-1.327291</c:v>
                </c:pt>
                <c:pt idx="4617">
                  <c:v>-1.317129</c:v>
                </c:pt>
                <c:pt idx="4618">
                  <c:v>-1.3074490000000001</c:v>
                </c:pt>
                <c:pt idx="4619">
                  <c:v>-1.2984009999999999</c:v>
                </c:pt>
                <c:pt idx="4620">
                  <c:v>-1.2901290000000001</c:v>
                </c:pt>
                <c:pt idx="4621">
                  <c:v>-1.28277</c:v>
                </c:pt>
                <c:pt idx="4622">
                  <c:v>-1.276448</c:v>
                </c:pt>
                <c:pt idx="4623">
                  <c:v>-1.2712779999999999</c:v>
                </c:pt>
                <c:pt idx="4624">
                  <c:v>-1.267361</c:v>
                </c:pt>
                <c:pt idx="4625">
                  <c:v>-1.264783</c:v>
                </c:pt>
                <c:pt idx="4626">
                  <c:v>-1.2636130000000001</c:v>
                </c:pt>
                <c:pt idx="4627">
                  <c:v>-1.263906</c:v>
                </c:pt>
                <c:pt idx="4628">
                  <c:v>-1.265695</c:v>
                </c:pt>
                <c:pt idx="4629">
                  <c:v>-1.268999</c:v>
                </c:pt>
                <c:pt idx="4630">
                  <c:v>-1.273817</c:v>
                </c:pt>
                <c:pt idx="4631">
                  <c:v>-1.280132</c:v>
                </c:pt>
                <c:pt idx="4632">
                  <c:v>-1.2879080000000001</c:v>
                </c:pt>
                <c:pt idx="4633">
                  <c:v>-1.2970969999999999</c:v>
                </c:pt>
                <c:pt idx="4634">
                  <c:v>-1.307634</c:v>
                </c:pt>
                <c:pt idx="4635">
                  <c:v>-1.3194440000000001</c:v>
                </c:pt>
                <c:pt idx="4636">
                  <c:v>-1.332438</c:v>
                </c:pt>
                <c:pt idx="4637">
                  <c:v>-1.346519</c:v>
                </c:pt>
                <c:pt idx="4638">
                  <c:v>-1.361583</c:v>
                </c:pt>
                <c:pt idx="4639">
                  <c:v>-1.3775189999999999</c:v>
                </c:pt>
                <c:pt idx="4640">
                  <c:v>-1.3942099999999999</c:v>
                </c:pt>
                <c:pt idx="4641">
                  <c:v>-1.411535</c:v>
                </c:pt>
                <c:pt idx="4642">
                  <c:v>-1.4293709999999999</c:v>
                </c:pt>
                <c:pt idx="4643">
                  <c:v>-1.4475929999999999</c:v>
                </c:pt>
                <c:pt idx="4644">
                  <c:v>-1.466075</c:v>
                </c:pt>
                <c:pt idx="4645">
                  <c:v>-1.484688</c:v>
                </c:pt>
                <c:pt idx="4646">
                  <c:v>-1.5033030000000001</c:v>
                </c:pt>
                <c:pt idx="4647">
                  <c:v>-1.5217890000000001</c:v>
                </c:pt>
                <c:pt idx="4648">
                  <c:v>-1.5400160000000001</c:v>
                </c:pt>
                <c:pt idx="4649">
                  <c:v>-1.5578529999999999</c:v>
                </c:pt>
                <c:pt idx="4650">
                  <c:v>-1.575172</c:v>
                </c:pt>
                <c:pt idx="4651">
                  <c:v>-1.5918429999999999</c:v>
                </c:pt>
                <c:pt idx="4652">
                  <c:v>-1.607742</c:v>
                </c:pt>
                <c:pt idx="4653">
                  <c:v>-1.6227480000000001</c:v>
                </c:pt>
                <c:pt idx="4654">
                  <c:v>-1.636744</c:v>
                </c:pt>
                <c:pt idx="4655">
                  <c:v>-1.649621</c:v>
                </c:pt>
                <c:pt idx="4656">
                  <c:v>-1.661278</c:v>
                </c:pt>
                <c:pt idx="4657">
                  <c:v>-1.6716249999999999</c:v>
                </c:pt>
                <c:pt idx="4658">
                  <c:v>-1.6805829999999999</c:v>
                </c:pt>
                <c:pt idx="4659">
                  <c:v>-1.6880850000000001</c:v>
                </c:pt>
                <c:pt idx="4660">
                  <c:v>-1.694083</c:v>
                </c:pt>
                <c:pt idx="4661">
                  <c:v>-1.6985410000000001</c:v>
                </c:pt>
                <c:pt idx="4662">
                  <c:v>-1.7014419999999999</c:v>
                </c:pt>
                <c:pt idx="4663">
                  <c:v>-1.702788</c:v>
                </c:pt>
                <c:pt idx="4664">
                  <c:v>-1.702596</c:v>
                </c:pt>
                <c:pt idx="4665">
                  <c:v>-1.7009019999999999</c:v>
                </c:pt>
                <c:pt idx="4666">
                  <c:v>-1.697762</c:v>
                </c:pt>
                <c:pt idx="4667">
                  <c:v>-1.6932430000000001</c:v>
                </c:pt>
                <c:pt idx="4668">
                  <c:v>-1.687433</c:v>
                </c:pt>
                <c:pt idx="4669">
                  <c:v>-1.680429</c:v>
                </c:pt>
                <c:pt idx="4670">
                  <c:v>-1.6723460000000001</c:v>
                </c:pt>
                <c:pt idx="4671">
                  <c:v>-1.663306</c:v>
                </c:pt>
                <c:pt idx="4672">
                  <c:v>-1.6534420000000001</c:v>
                </c:pt>
                <c:pt idx="4673">
                  <c:v>-1.642895</c:v>
                </c:pt>
                <c:pt idx="4674">
                  <c:v>-1.6318140000000001</c:v>
                </c:pt>
                <c:pt idx="4675">
                  <c:v>-1.6203510000000001</c:v>
                </c:pt>
                <c:pt idx="4676">
                  <c:v>-1.608663</c:v>
                </c:pt>
                <c:pt idx="4677">
                  <c:v>-1.596911</c:v>
                </c:pt>
                <c:pt idx="4678">
                  <c:v>-1.585256</c:v>
                </c:pt>
                <c:pt idx="4679">
                  <c:v>-1.573861</c:v>
                </c:pt>
                <c:pt idx="4680">
                  <c:v>-1.562886</c:v>
                </c:pt>
                <c:pt idx="4681">
                  <c:v>-1.552489</c:v>
                </c:pt>
                <c:pt idx="4682">
                  <c:v>-1.5428269999999999</c:v>
                </c:pt>
                <c:pt idx="4683">
                  <c:v>-1.5340510000000001</c:v>
                </c:pt>
                <c:pt idx="4684">
                  <c:v>-1.526305</c:v>
                </c:pt>
                <c:pt idx="4685">
                  <c:v>-1.5197270000000001</c:v>
                </c:pt>
                <c:pt idx="4686">
                  <c:v>-1.514445</c:v>
                </c:pt>
                <c:pt idx="4687">
                  <c:v>-1.510575</c:v>
                </c:pt>
                <c:pt idx="4688">
                  <c:v>-1.5082199999999999</c:v>
                </c:pt>
                <c:pt idx="4689">
                  <c:v>-1.507468</c:v>
                </c:pt>
                <c:pt idx="4690">
                  <c:v>-1.508391</c:v>
                </c:pt>
                <c:pt idx="4691">
                  <c:v>-1.511039</c:v>
                </c:pt>
                <c:pt idx="4692">
                  <c:v>-1.515447</c:v>
                </c:pt>
                <c:pt idx="4693">
                  <c:v>-1.5216259999999999</c:v>
                </c:pt>
                <c:pt idx="4694">
                  <c:v>-1.529568</c:v>
                </c:pt>
                <c:pt idx="4695">
                  <c:v>-1.5392429999999999</c:v>
                </c:pt>
                <c:pt idx="4696">
                  <c:v>-1.5506</c:v>
                </c:pt>
                <c:pt idx="4697">
                  <c:v>-1.563571</c:v>
                </c:pt>
                <c:pt idx="4698">
                  <c:v>-1.5780650000000001</c:v>
                </c:pt>
                <c:pt idx="4699">
                  <c:v>-1.593977</c:v>
                </c:pt>
                <c:pt idx="4700">
                  <c:v>-1.611186</c:v>
                </c:pt>
                <c:pt idx="4701">
                  <c:v>-1.6295569999999999</c:v>
                </c:pt>
                <c:pt idx="4702">
                  <c:v>-1.648943</c:v>
                </c:pt>
                <c:pt idx="4703">
                  <c:v>-1.669187</c:v>
                </c:pt>
                <c:pt idx="4704">
                  <c:v>-1.6901280000000001</c:v>
                </c:pt>
                <c:pt idx="4705">
                  <c:v>-1.711597</c:v>
                </c:pt>
                <c:pt idx="4706">
                  <c:v>-1.7334210000000001</c:v>
                </c:pt>
                <c:pt idx="4707">
                  <c:v>-1.755423</c:v>
                </c:pt>
                <c:pt idx="4708">
                  <c:v>-1.7774289999999999</c:v>
                </c:pt>
                <c:pt idx="4709">
                  <c:v>-1.799264</c:v>
                </c:pt>
                <c:pt idx="4710">
                  <c:v>-1.820756</c:v>
                </c:pt>
                <c:pt idx="4711">
                  <c:v>-1.841737</c:v>
                </c:pt>
                <c:pt idx="4712">
                  <c:v>-1.862042</c:v>
                </c:pt>
                <c:pt idx="4713">
                  <c:v>-1.881513</c:v>
                </c:pt>
                <c:pt idx="4714">
                  <c:v>-1.9</c:v>
                </c:pt>
                <c:pt idx="4715">
                  <c:v>-1.91736</c:v>
                </c:pt>
                <c:pt idx="4716">
                  <c:v>-1.933462</c:v>
                </c:pt>
                <c:pt idx="4717">
                  <c:v>-1.948186</c:v>
                </c:pt>
                <c:pt idx="4718">
                  <c:v>-1.961425</c:v>
                </c:pt>
                <c:pt idx="4719">
                  <c:v>-1.973088</c:v>
                </c:pt>
                <c:pt idx="4720">
                  <c:v>-1.983098</c:v>
                </c:pt>
                <c:pt idx="4721">
                  <c:v>-1.991398</c:v>
                </c:pt>
                <c:pt idx="4722">
                  <c:v>-1.997946</c:v>
                </c:pt>
                <c:pt idx="4723">
                  <c:v>-2.0027200000000001</c:v>
                </c:pt>
                <c:pt idx="4724">
                  <c:v>-2.005719</c:v>
                </c:pt>
                <c:pt idx="4725">
                  <c:v>-2.006958</c:v>
                </c:pt>
                <c:pt idx="4726">
                  <c:v>-2.006472</c:v>
                </c:pt>
                <c:pt idx="4727">
                  <c:v>-2.0043129999999998</c:v>
                </c:pt>
                <c:pt idx="4728">
                  <c:v>-2.0005519999999999</c:v>
                </c:pt>
                <c:pt idx="4729">
                  <c:v>-1.9952730000000001</c:v>
                </c:pt>
                <c:pt idx="4730">
                  <c:v>-1.9885740000000001</c:v>
                </c:pt>
                <c:pt idx="4731">
                  <c:v>-1.9805649999999999</c:v>
                </c:pt>
                <c:pt idx="4732">
                  <c:v>-1.971368</c:v>
                </c:pt>
                <c:pt idx="4733">
                  <c:v>-1.961111</c:v>
                </c:pt>
                <c:pt idx="4734">
                  <c:v>-1.949932</c:v>
                </c:pt>
                <c:pt idx="4735">
                  <c:v>-1.9379729999999999</c:v>
                </c:pt>
                <c:pt idx="4736">
                  <c:v>-1.925378</c:v>
                </c:pt>
                <c:pt idx="4737">
                  <c:v>-1.9122980000000001</c:v>
                </c:pt>
                <c:pt idx="4738">
                  <c:v>-1.8988849999999999</c:v>
                </c:pt>
                <c:pt idx="4739">
                  <c:v>-1.8852880000000001</c:v>
                </c:pt>
                <c:pt idx="4740">
                  <c:v>-1.871659</c:v>
                </c:pt>
                <c:pt idx="4741">
                  <c:v>-1.8581490000000001</c:v>
                </c:pt>
                <c:pt idx="4742">
                  <c:v>-1.8449070000000001</c:v>
                </c:pt>
                <c:pt idx="4743">
                  <c:v>-1.8320810000000001</c:v>
                </c:pt>
                <c:pt idx="4744">
                  <c:v>-1.8198160000000001</c:v>
                </c:pt>
                <c:pt idx="4745">
                  <c:v>-1.808249</c:v>
                </c:pt>
                <c:pt idx="4746">
                  <c:v>-1.797517</c:v>
                </c:pt>
                <c:pt idx="4747">
                  <c:v>-1.7877460000000001</c:v>
                </c:pt>
                <c:pt idx="4748">
                  <c:v>-1.7790550000000001</c:v>
                </c:pt>
                <c:pt idx="4749">
                  <c:v>-1.7715529999999999</c:v>
                </c:pt>
                <c:pt idx="4750">
                  <c:v>-1.7653399999999999</c:v>
                </c:pt>
                <c:pt idx="4751">
                  <c:v>-1.760502</c:v>
                </c:pt>
                <c:pt idx="4752">
                  <c:v>-1.757112</c:v>
                </c:pt>
                <c:pt idx="4753">
                  <c:v>-1.7552270000000001</c:v>
                </c:pt>
                <c:pt idx="4754">
                  <c:v>-1.7548900000000001</c:v>
                </c:pt>
                <c:pt idx="4755">
                  <c:v>-1.756127</c:v>
                </c:pt>
                <c:pt idx="4756">
                  <c:v>-1.758945</c:v>
                </c:pt>
                <c:pt idx="4757">
                  <c:v>-1.763336</c:v>
                </c:pt>
                <c:pt idx="4758">
                  <c:v>-1.7692730000000001</c:v>
                </c:pt>
                <c:pt idx="4759">
                  <c:v>-1.7767139999999999</c:v>
                </c:pt>
                <c:pt idx="4760">
                  <c:v>-1.785601</c:v>
                </c:pt>
                <c:pt idx="4761">
                  <c:v>-1.7958609999999999</c:v>
                </c:pt>
                <c:pt idx="4762">
                  <c:v>-1.8074060000000001</c:v>
                </c:pt>
                <c:pt idx="4763">
                  <c:v>-1.820138</c:v>
                </c:pt>
                <c:pt idx="4764">
                  <c:v>-1.8339479999999999</c:v>
                </c:pt>
                <c:pt idx="4765">
                  <c:v>-1.848716</c:v>
                </c:pt>
                <c:pt idx="4766">
                  <c:v>-1.8643160000000001</c:v>
                </c:pt>
                <c:pt idx="4767">
                  <c:v>-1.8806130000000001</c:v>
                </c:pt>
                <c:pt idx="4768">
                  <c:v>-1.8974690000000001</c:v>
                </c:pt>
                <c:pt idx="4769">
                  <c:v>-1.914741</c:v>
                </c:pt>
                <c:pt idx="4770">
                  <c:v>-1.9322809999999999</c:v>
                </c:pt>
                <c:pt idx="4771">
                  <c:v>-1.9499409999999999</c:v>
                </c:pt>
                <c:pt idx="4772">
                  <c:v>-1.9675689999999999</c:v>
                </c:pt>
                <c:pt idx="4773">
                  <c:v>-1.985015</c:v>
                </c:pt>
                <c:pt idx="4774">
                  <c:v>-2.0021270000000002</c:v>
                </c:pt>
                <c:pt idx="4775">
                  <c:v>-2.0187539999999999</c:v>
                </c:pt>
                <c:pt idx="4776">
                  <c:v>-2.0347520000000001</c:v>
                </c:pt>
                <c:pt idx="4777">
                  <c:v>-2.0499779999999999</c:v>
                </c:pt>
                <c:pt idx="4778">
                  <c:v>-2.0642939999999999</c:v>
                </c:pt>
                <c:pt idx="4779">
                  <c:v>-2.0775700000000001</c:v>
                </c:pt>
                <c:pt idx="4780">
                  <c:v>-2.0896859999999999</c:v>
                </c:pt>
                <c:pt idx="4781">
                  <c:v>-2.1005319999999998</c:v>
                </c:pt>
                <c:pt idx="4782">
                  <c:v>-2.1100110000000001</c:v>
                </c:pt>
                <c:pt idx="4783">
                  <c:v>-2.1180379999999999</c:v>
                </c:pt>
                <c:pt idx="4784">
                  <c:v>-2.1245470000000002</c:v>
                </c:pt>
                <c:pt idx="4785">
                  <c:v>-2.1294870000000001</c:v>
                </c:pt>
                <c:pt idx="4786">
                  <c:v>-2.1328260000000001</c:v>
                </c:pt>
                <c:pt idx="4787">
                  <c:v>-2.1345499999999999</c:v>
                </c:pt>
                <c:pt idx="4788">
                  <c:v>-2.134665</c:v>
                </c:pt>
                <c:pt idx="4789">
                  <c:v>-2.133197</c:v>
                </c:pt>
                <c:pt idx="4790">
                  <c:v>-2.130188</c:v>
                </c:pt>
                <c:pt idx="4791">
                  <c:v>-2.1257009999999998</c:v>
                </c:pt>
                <c:pt idx="4792">
                  <c:v>-2.1198139999999999</c:v>
                </c:pt>
                <c:pt idx="4793">
                  <c:v>-2.1126230000000001</c:v>
                </c:pt>
                <c:pt idx="4794">
                  <c:v>-2.1042360000000002</c:v>
                </c:pt>
                <c:pt idx="4795">
                  <c:v>-2.0947749999999998</c:v>
                </c:pt>
                <c:pt idx="4796">
                  <c:v>-2.0843699999999998</c:v>
                </c:pt>
                <c:pt idx="4797">
                  <c:v>-2.0731649999999999</c:v>
                </c:pt>
                <c:pt idx="4798">
                  <c:v>-2.0613079999999999</c:v>
                </c:pt>
                <c:pt idx="4799">
                  <c:v>-2.048953</c:v>
                </c:pt>
                <c:pt idx="4800">
                  <c:v>-2.0362610000000001</c:v>
                </c:pt>
                <c:pt idx="4801">
                  <c:v>-2.0233919999999999</c:v>
                </c:pt>
                <c:pt idx="4802">
                  <c:v>-2.0105149999999998</c:v>
                </c:pt>
                <c:pt idx="4803">
                  <c:v>-1.997795</c:v>
                </c:pt>
                <c:pt idx="4804">
                  <c:v>-1.985398</c:v>
                </c:pt>
                <c:pt idx="4805">
                  <c:v>-1.97349</c:v>
                </c:pt>
                <c:pt idx="4806">
                  <c:v>-1.9622360000000001</c:v>
                </c:pt>
                <c:pt idx="4807">
                  <c:v>-1.9517949999999999</c:v>
                </c:pt>
                <c:pt idx="4808">
                  <c:v>-1.942323</c:v>
                </c:pt>
                <c:pt idx="4809">
                  <c:v>-1.93397</c:v>
                </c:pt>
                <c:pt idx="4810">
                  <c:v>-1.926879</c:v>
                </c:pt>
                <c:pt idx="4811">
                  <c:v>-1.9211800000000001</c:v>
                </c:pt>
                <c:pt idx="4812">
                  <c:v>-1.9169940000000001</c:v>
                </c:pt>
                <c:pt idx="4813">
                  <c:v>-1.914426</c:v>
                </c:pt>
                <c:pt idx="4814">
                  <c:v>-1.913567</c:v>
                </c:pt>
                <c:pt idx="4815">
                  <c:v>-1.9144920000000001</c:v>
                </c:pt>
                <c:pt idx="4816">
                  <c:v>-1.9172560000000001</c:v>
                </c:pt>
                <c:pt idx="4817">
                  <c:v>-1.921894</c:v>
                </c:pt>
                <c:pt idx="4818">
                  <c:v>-1.928423</c:v>
                </c:pt>
                <c:pt idx="4819">
                  <c:v>-1.9368380000000001</c:v>
                </c:pt>
                <c:pt idx="4820">
                  <c:v>-1.947114</c:v>
                </c:pt>
                <c:pt idx="4821">
                  <c:v>-1.959206</c:v>
                </c:pt>
                <c:pt idx="4822">
                  <c:v>-1.9730479999999999</c:v>
                </c:pt>
                <c:pt idx="4823">
                  <c:v>-1.988559</c:v>
                </c:pt>
                <c:pt idx="4824">
                  <c:v>-2.0056389999999999</c:v>
                </c:pt>
                <c:pt idx="4825">
                  <c:v>-2.0241730000000002</c:v>
                </c:pt>
                <c:pt idx="4826">
                  <c:v>-2.0440309999999999</c:v>
                </c:pt>
                <c:pt idx="4827">
                  <c:v>-2.0650740000000001</c:v>
                </c:pt>
                <c:pt idx="4828">
                  <c:v>-2.0871520000000001</c:v>
                </c:pt>
                <c:pt idx="4829">
                  <c:v>-2.110106</c:v>
                </c:pt>
                <c:pt idx="4830">
                  <c:v>-2.1337709999999999</c:v>
                </c:pt>
                <c:pt idx="4831">
                  <c:v>-2.1579769999999998</c:v>
                </c:pt>
                <c:pt idx="4832">
                  <c:v>-2.1825510000000001</c:v>
                </c:pt>
                <c:pt idx="4833">
                  <c:v>-2.2073170000000002</c:v>
                </c:pt>
                <c:pt idx="4834">
                  <c:v>-2.232097</c:v>
                </c:pt>
                <c:pt idx="4835">
                  <c:v>-2.2567149999999998</c:v>
                </c:pt>
                <c:pt idx="4836">
                  <c:v>-2.2809940000000002</c:v>
                </c:pt>
                <c:pt idx="4837">
                  <c:v>-2.3047620000000002</c:v>
                </c:pt>
                <c:pt idx="4838">
                  <c:v>-2.3278460000000001</c:v>
                </c:pt>
                <c:pt idx="4839">
                  <c:v>-2.3500830000000001</c:v>
                </c:pt>
                <c:pt idx="4840">
                  <c:v>-2.3713109999999999</c:v>
                </c:pt>
                <c:pt idx="4841">
                  <c:v>-2.3913790000000001</c:v>
                </c:pt>
                <c:pt idx="4842">
                  <c:v>-2.410145</c:v>
                </c:pt>
                <c:pt idx="4843">
                  <c:v>-2.4274789999999999</c:v>
                </c:pt>
                <c:pt idx="4844">
                  <c:v>-2.4432619999999998</c:v>
                </c:pt>
                <c:pt idx="4845">
                  <c:v>-2.4573900000000002</c:v>
                </c:pt>
                <c:pt idx="4846">
                  <c:v>-2.4697770000000001</c:v>
                </c:pt>
                <c:pt idx="4847">
                  <c:v>-2.480353</c:v>
                </c:pt>
                <c:pt idx="4848">
                  <c:v>-2.4890659999999998</c:v>
                </c:pt>
                <c:pt idx="4849">
                  <c:v>-2.495886</c:v>
                </c:pt>
                <c:pt idx="4850">
                  <c:v>-2.5007999999999999</c:v>
                </c:pt>
                <c:pt idx="4851">
                  <c:v>-2.5038170000000002</c:v>
                </c:pt>
                <c:pt idx="4852">
                  <c:v>-2.504966</c:v>
                </c:pt>
                <c:pt idx="4853">
                  <c:v>-2.5042930000000001</c:v>
                </c:pt>
                <c:pt idx="4854">
                  <c:v>-2.5018639999999999</c:v>
                </c:pt>
                <c:pt idx="4855">
                  <c:v>-2.497763</c:v>
                </c:pt>
                <c:pt idx="4856">
                  <c:v>-2.4920870000000002</c:v>
                </c:pt>
                <c:pt idx="4857">
                  <c:v>-2.4849480000000002</c:v>
                </c:pt>
                <c:pt idx="4858">
                  <c:v>-2.4764729999999999</c:v>
                </c:pt>
                <c:pt idx="4859">
                  <c:v>-2.4667949999999998</c:v>
                </c:pt>
                <c:pt idx="4860">
                  <c:v>-2.4560590000000002</c:v>
                </c:pt>
                <c:pt idx="4861">
                  <c:v>-2.4444149999999998</c:v>
                </c:pt>
                <c:pt idx="4862">
                  <c:v>-2.4320210000000002</c:v>
                </c:pt>
                <c:pt idx="4863">
                  <c:v>-2.4190369999999999</c:v>
                </c:pt>
                <c:pt idx="4864">
                  <c:v>-2.4056259999999998</c:v>
                </c:pt>
                <c:pt idx="4865">
                  <c:v>-2.391953</c:v>
                </c:pt>
                <c:pt idx="4866">
                  <c:v>-2.3781829999999999</c:v>
                </c:pt>
                <c:pt idx="4867">
                  <c:v>-2.3644780000000001</c:v>
                </c:pt>
                <c:pt idx="4868">
                  <c:v>-2.3510019999999998</c:v>
                </c:pt>
                <c:pt idx="4869">
                  <c:v>-2.3379120000000002</c:v>
                </c:pt>
                <c:pt idx="4870">
                  <c:v>-2.3253629999999998</c:v>
                </c:pt>
                <c:pt idx="4871">
                  <c:v>-2.3135050000000001</c:v>
                </c:pt>
                <c:pt idx="4872">
                  <c:v>-2.3024770000000001</c:v>
                </c:pt>
                <c:pt idx="4873">
                  <c:v>-2.2924129999999998</c:v>
                </c:pt>
                <c:pt idx="4874">
                  <c:v>-2.2834370000000002</c:v>
                </c:pt>
                <c:pt idx="4875">
                  <c:v>-2.2756620000000001</c:v>
                </c:pt>
                <c:pt idx="4876">
                  <c:v>-2.2691859999999999</c:v>
                </c:pt>
                <c:pt idx="4877">
                  <c:v>-2.2640950000000002</c:v>
                </c:pt>
                <c:pt idx="4878">
                  <c:v>-2.260459</c:v>
                </c:pt>
                <c:pt idx="4879">
                  <c:v>-2.2583319999999998</c:v>
                </c:pt>
                <c:pt idx="4880">
                  <c:v>-2.2577479999999999</c:v>
                </c:pt>
                <c:pt idx="4881">
                  <c:v>-2.2587259999999998</c:v>
                </c:pt>
                <c:pt idx="4882">
                  <c:v>-2.2612640000000002</c:v>
                </c:pt>
                <c:pt idx="4883">
                  <c:v>-2.265342</c:v>
                </c:pt>
                <c:pt idx="4884">
                  <c:v>-2.2709250000000001</c:v>
                </c:pt>
                <c:pt idx="4885">
                  <c:v>-2.2779560000000001</c:v>
                </c:pt>
                <c:pt idx="4886">
                  <c:v>-2.286365</c:v>
                </c:pt>
                <c:pt idx="4887">
                  <c:v>-2.2960639999999999</c:v>
                </c:pt>
                <c:pt idx="4888">
                  <c:v>-2.3069540000000002</c:v>
                </c:pt>
                <c:pt idx="4889">
                  <c:v>-2.318921</c:v>
                </c:pt>
                <c:pt idx="4890">
                  <c:v>-2.331842</c:v>
                </c:pt>
                <c:pt idx="4891">
                  <c:v>-2.3455849999999998</c:v>
                </c:pt>
                <c:pt idx="4892">
                  <c:v>-2.3600089999999998</c:v>
                </c:pt>
                <c:pt idx="4893">
                  <c:v>-2.3749690000000001</c:v>
                </c:pt>
                <c:pt idx="4894">
                  <c:v>-2.3903129999999999</c:v>
                </c:pt>
                <c:pt idx="4895">
                  <c:v>-2.4058869999999999</c:v>
                </c:pt>
                <c:pt idx="4896">
                  <c:v>-2.4215360000000001</c:v>
                </c:pt>
                <c:pt idx="4897">
                  <c:v>-2.4371010000000002</c:v>
                </c:pt>
                <c:pt idx="4898">
                  <c:v>-2.452426</c:v>
                </c:pt>
                <c:pt idx="4899">
                  <c:v>-2.467355</c:v>
                </c:pt>
                <c:pt idx="4900">
                  <c:v>-2.4817339999999999</c:v>
                </c:pt>
                <c:pt idx="4901">
                  <c:v>-2.4954160000000001</c:v>
                </c:pt>
                <c:pt idx="4902">
                  <c:v>-2.508254</c:v>
                </c:pt>
                <c:pt idx="4903">
                  <c:v>-2.520111</c:v>
                </c:pt>
                <c:pt idx="4904">
                  <c:v>-2.530856</c:v>
                </c:pt>
                <c:pt idx="4905">
                  <c:v>-2.5403660000000001</c:v>
                </c:pt>
                <c:pt idx="4906">
                  <c:v>-2.5485289999999998</c:v>
                </c:pt>
                <c:pt idx="4907">
                  <c:v>-2.555247</c:v>
                </c:pt>
                <c:pt idx="4908">
                  <c:v>-2.560432</c:v>
                </c:pt>
                <c:pt idx="4909">
                  <c:v>-2.5640139999999998</c:v>
                </c:pt>
                <c:pt idx="4910">
                  <c:v>-2.5659390000000002</c:v>
                </c:pt>
                <c:pt idx="4911">
                  <c:v>-2.5661689999999999</c:v>
                </c:pt>
                <c:pt idx="4912">
                  <c:v>-2.564683</c:v>
                </c:pt>
                <c:pt idx="4913">
                  <c:v>-2.5614780000000001</c:v>
                </c:pt>
                <c:pt idx="4914">
                  <c:v>-2.5565709999999999</c:v>
                </c:pt>
                <c:pt idx="4915">
                  <c:v>-2.5499939999999999</c:v>
                </c:pt>
                <c:pt idx="4916">
                  <c:v>-2.541798</c:v>
                </c:pt>
                <c:pt idx="4917">
                  <c:v>-2.5320490000000002</c:v>
                </c:pt>
                <c:pt idx="4918">
                  <c:v>-2.5208270000000002</c:v>
                </c:pt>
                <c:pt idx="4919">
                  <c:v>-2.5082279999999999</c:v>
                </c:pt>
                <c:pt idx="4920">
                  <c:v>-2.4943580000000001</c:v>
                </c:pt>
                <c:pt idx="4921">
                  <c:v>-2.4793340000000001</c:v>
                </c:pt>
                <c:pt idx="4922">
                  <c:v>-2.4632830000000001</c:v>
                </c:pt>
                <c:pt idx="4923">
                  <c:v>-2.4463400000000002</c:v>
                </c:pt>
                <c:pt idx="4924">
                  <c:v>-2.4286449999999999</c:v>
                </c:pt>
                <c:pt idx="4925">
                  <c:v>-2.4103439999999998</c:v>
                </c:pt>
                <c:pt idx="4926">
                  <c:v>-2.3915860000000002</c:v>
                </c:pt>
                <c:pt idx="4927">
                  <c:v>-2.372525</c:v>
                </c:pt>
                <c:pt idx="4928">
                  <c:v>-2.3533140000000001</c:v>
                </c:pt>
                <c:pt idx="4929">
                  <c:v>-2.334111</c:v>
                </c:pt>
                <c:pt idx="4930">
                  <c:v>-2.3150689999999998</c:v>
                </c:pt>
                <c:pt idx="4931">
                  <c:v>-2.296341</c:v>
                </c:pt>
                <c:pt idx="4932">
                  <c:v>-2.278079</c:v>
                </c:pt>
                <c:pt idx="4933">
                  <c:v>-2.2604280000000001</c:v>
                </c:pt>
                <c:pt idx="4934">
                  <c:v>-2.243528</c:v>
                </c:pt>
                <c:pt idx="4935">
                  <c:v>-2.2275140000000002</c:v>
                </c:pt>
                <c:pt idx="4936">
                  <c:v>-2.2125080000000001</c:v>
                </c:pt>
                <c:pt idx="4937">
                  <c:v>-2.1986240000000001</c:v>
                </c:pt>
                <c:pt idx="4938">
                  <c:v>-2.185962</c:v>
                </c:pt>
                <c:pt idx="4939">
                  <c:v>-2.1746089999999998</c:v>
                </c:pt>
                <c:pt idx="4940">
                  <c:v>-2.1646359999999998</c:v>
                </c:pt>
                <c:pt idx="4941">
                  <c:v>-2.1560980000000001</c:v>
                </c:pt>
                <c:pt idx="4942">
                  <c:v>-2.1490330000000002</c:v>
                </c:pt>
                <c:pt idx="4943">
                  <c:v>-2.1434600000000001</c:v>
                </c:pt>
                <c:pt idx="4944">
                  <c:v>-2.1393800000000001</c:v>
                </c:pt>
                <c:pt idx="4945">
                  <c:v>-2.1367780000000001</c:v>
                </c:pt>
                <c:pt idx="4946">
                  <c:v>-2.1356199999999999</c:v>
                </c:pt>
                <c:pt idx="4947">
                  <c:v>-2.1358549999999998</c:v>
                </c:pt>
                <c:pt idx="4948">
                  <c:v>-2.137419</c:v>
                </c:pt>
                <c:pt idx="4949">
                  <c:v>-2.1402320000000001</c:v>
                </c:pt>
                <c:pt idx="4950">
                  <c:v>-2.1442040000000002</c:v>
                </c:pt>
                <c:pt idx="4951">
                  <c:v>-2.1492330000000002</c:v>
                </c:pt>
                <c:pt idx="4952">
                  <c:v>-2.1552069999999999</c:v>
                </c:pt>
                <c:pt idx="4953">
                  <c:v>-2.1620089999999998</c:v>
                </c:pt>
                <c:pt idx="4954">
                  <c:v>-2.1695139999999999</c:v>
                </c:pt>
                <c:pt idx="4955">
                  <c:v>-2.177594</c:v>
                </c:pt>
                <c:pt idx="4956">
                  <c:v>-2.186118</c:v>
                </c:pt>
                <c:pt idx="4957">
                  <c:v>-2.19495</c:v>
                </c:pt>
                <c:pt idx="4958">
                  <c:v>-2.203954</c:v>
                </c:pt>
                <c:pt idx="4959">
                  <c:v>-2.2129910000000002</c:v>
                </c:pt>
                <c:pt idx="4960">
                  <c:v>-2.221924</c:v>
                </c:pt>
                <c:pt idx="4961">
                  <c:v>-2.2306149999999998</c:v>
                </c:pt>
                <c:pt idx="4962">
                  <c:v>-2.238928</c:v>
                </c:pt>
                <c:pt idx="4963">
                  <c:v>-2.2467290000000002</c:v>
                </c:pt>
                <c:pt idx="4964">
                  <c:v>-2.2538830000000001</c:v>
                </c:pt>
                <c:pt idx="4965">
                  <c:v>-2.2602630000000001</c:v>
                </c:pt>
                <c:pt idx="4966">
                  <c:v>-2.2657430000000001</c:v>
                </c:pt>
                <c:pt idx="4967">
                  <c:v>-2.270203</c:v>
                </c:pt>
                <c:pt idx="4968">
                  <c:v>-2.273533</c:v>
                </c:pt>
                <c:pt idx="4969">
                  <c:v>-2.27563</c:v>
                </c:pt>
                <c:pt idx="4970">
                  <c:v>-2.2763979999999999</c:v>
                </c:pt>
                <c:pt idx="4971">
                  <c:v>-2.2757540000000001</c:v>
                </c:pt>
                <c:pt idx="4972">
                  <c:v>-2.2736269999999998</c:v>
                </c:pt>
                <c:pt idx="4973">
                  <c:v>-2.2699630000000002</c:v>
                </c:pt>
                <c:pt idx="4974">
                  <c:v>-2.2647210000000002</c:v>
                </c:pt>
                <c:pt idx="4975">
                  <c:v>-2.2578770000000001</c:v>
                </c:pt>
                <c:pt idx="4976">
                  <c:v>-2.249425</c:v>
                </c:pt>
                <c:pt idx="4977">
                  <c:v>-2.2393740000000002</c:v>
                </c:pt>
                <c:pt idx="4978">
                  <c:v>-2.227754</c:v>
                </c:pt>
                <c:pt idx="4979">
                  <c:v>-2.2146110000000001</c:v>
                </c:pt>
                <c:pt idx="4980">
                  <c:v>-2.200005</c:v>
                </c:pt>
                <c:pt idx="4981">
                  <c:v>-2.184015</c:v>
                </c:pt>
                <c:pt idx="4982">
                  <c:v>-2.1667329999999998</c:v>
                </c:pt>
                <c:pt idx="4983">
                  <c:v>-2.1482649999999999</c:v>
                </c:pt>
                <c:pt idx="4984">
                  <c:v>-2.1287259999999999</c:v>
                </c:pt>
                <c:pt idx="4985">
                  <c:v>-2.1082420000000002</c:v>
                </c:pt>
                <c:pt idx="4986">
                  <c:v>-2.086948</c:v>
                </c:pt>
                <c:pt idx="4987">
                  <c:v>-2.0649839999999999</c:v>
                </c:pt>
                <c:pt idx="4988">
                  <c:v>-2.0424959999999999</c:v>
                </c:pt>
                <c:pt idx="4989">
                  <c:v>-2.0196350000000001</c:v>
                </c:pt>
                <c:pt idx="4990">
                  <c:v>-1.9965539999999999</c:v>
                </c:pt>
                <c:pt idx="4991">
                  <c:v>-1.9734069999999999</c:v>
                </c:pt>
                <c:pt idx="4992">
                  <c:v>-1.95035</c:v>
                </c:pt>
                <c:pt idx="4993">
                  <c:v>-1.9275389999999999</c:v>
                </c:pt>
                <c:pt idx="4994">
                  <c:v>-1.9051279999999999</c:v>
                </c:pt>
                <c:pt idx="4995">
                  <c:v>-1.883273</c:v>
                </c:pt>
                <c:pt idx="4996">
                  <c:v>-1.8621209999999999</c:v>
                </c:pt>
                <c:pt idx="4997">
                  <c:v>-1.8418209999999999</c:v>
                </c:pt>
                <c:pt idx="4998">
                  <c:v>-1.8225119999999999</c:v>
                </c:pt>
                <c:pt idx="4999">
                  <c:v>-1.8043279999999999</c:v>
                </c:pt>
                <c:pt idx="5000">
                  <c:v>-1.7873950000000001</c:v>
                </c:pt>
                <c:pt idx="5001">
                  <c:v>-1.771828</c:v>
                </c:pt>
                <c:pt idx="5002">
                  <c:v>-1.7577309999999999</c:v>
                </c:pt>
                <c:pt idx="5003">
                  <c:v>-1.745193</c:v>
                </c:pt>
                <c:pt idx="5004">
                  <c:v>-1.7342900000000001</c:v>
                </c:pt>
                <c:pt idx="5005">
                  <c:v>-1.7250779999999999</c:v>
                </c:pt>
                <c:pt idx="5006">
                  <c:v>-1.717598</c:v>
                </c:pt>
                <c:pt idx="5007">
                  <c:v>-1.7118709999999999</c:v>
                </c:pt>
                <c:pt idx="5008">
                  <c:v>-1.707897</c:v>
                </c:pt>
                <c:pt idx="5009">
                  <c:v>-1.7056579999999999</c:v>
                </c:pt>
                <c:pt idx="5010">
                  <c:v>-1.705117</c:v>
                </c:pt>
                <c:pt idx="5011">
                  <c:v>-1.706215</c:v>
                </c:pt>
                <c:pt idx="5012">
                  <c:v>-1.708877</c:v>
                </c:pt>
                <c:pt idx="5013">
                  <c:v>-1.713009</c:v>
                </c:pt>
                <c:pt idx="5014">
                  <c:v>-1.7185029999999999</c:v>
                </c:pt>
                <c:pt idx="5015">
                  <c:v>-1.7252369999999999</c:v>
                </c:pt>
                <c:pt idx="5016">
                  <c:v>-1.733074</c:v>
                </c:pt>
                <c:pt idx="5017">
                  <c:v>-1.74187</c:v>
                </c:pt>
                <c:pt idx="5018">
                  <c:v>-1.7514700000000001</c:v>
                </c:pt>
                <c:pt idx="5019">
                  <c:v>-1.7617149999999999</c:v>
                </c:pt>
                <c:pt idx="5020">
                  <c:v>-1.77244</c:v>
                </c:pt>
                <c:pt idx="5021">
                  <c:v>-1.7834760000000001</c:v>
                </c:pt>
                <c:pt idx="5022">
                  <c:v>-1.7946530000000001</c:v>
                </c:pt>
                <c:pt idx="5023">
                  <c:v>-1.8057989999999999</c:v>
                </c:pt>
                <c:pt idx="5024">
                  <c:v>-1.8167420000000001</c:v>
                </c:pt>
                <c:pt idx="5025">
                  <c:v>-1.827315</c:v>
                </c:pt>
                <c:pt idx="5026">
                  <c:v>-1.837351</c:v>
                </c:pt>
                <c:pt idx="5027">
                  <c:v>-1.846689</c:v>
                </c:pt>
                <c:pt idx="5028">
                  <c:v>-1.8551759999999999</c:v>
                </c:pt>
                <c:pt idx="5029">
                  <c:v>-1.8626640000000001</c:v>
                </c:pt>
                <c:pt idx="5030">
                  <c:v>-1.8690150000000001</c:v>
                </c:pt>
                <c:pt idx="5031">
                  <c:v>-1.8741019999999999</c:v>
                </c:pt>
                <c:pt idx="5032">
                  <c:v>-1.877812</c:v>
                </c:pt>
                <c:pt idx="5033">
                  <c:v>-1.880044</c:v>
                </c:pt>
                <c:pt idx="5034">
                  <c:v>-1.880717</c:v>
                </c:pt>
                <c:pt idx="5035">
                  <c:v>-1.879761</c:v>
                </c:pt>
                <c:pt idx="5036">
                  <c:v>-1.877129</c:v>
                </c:pt>
                <c:pt idx="5037">
                  <c:v>-1.8727879999999999</c:v>
                </c:pt>
                <c:pt idx="5038">
                  <c:v>-1.866725</c:v>
                </c:pt>
                <c:pt idx="5039">
                  <c:v>-1.858946</c:v>
                </c:pt>
                <c:pt idx="5040">
                  <c:v>-1.849475</c:v>
                </c:pt>
                <c:pt idx="5041">
                  <c:v>-1.838352</c:v>
                </c:pt>
                <c:pt idx="5042">
                  <c:v>-1.825636</c:v>
                </c:pt>
                <c:pt idx="5043">
                  <c:v>-1.8113980000000001</c:v>
                </c:pt>
                <c:pt idx="5044">
                  <c:v>-1.7957259999999999</c:v>
                </c:pt>
                <c:pt idx="5045">
                  <c:v>-1.7787189999999999</c:v>
                </c:pt>
                <c:pt idx="5046">
                  <c:v>-1.760486</c:v>
                </c:pt>
                <c:pt idx="5047">
                  <c:v>-1.741147</c:v>
                </c:pt>
                <c:pt idx="5048">
                  <c:v>-1.7208270000000001</c:v>
                </c:pt>
                <c:pt idx="5049">
                  <c:v>-1.6996610000000001</c:v>
                </c:pt>
                <c:pt idx="5050">
                  <c:v>-1.677786</c:v>
                </c:pt>
                <c:pt idx="5051">
                  <c:v>-1.6553450000000001</c:v>
                </c:pt>
                <c:pt idx="5052">
                  <c:v>-1.632482</c:v>
                </c:pt>
                <c:pt idx="5053">
                  <c:v>-1.6093440000000001</c:v>
                </c:pt>
                <c:pt idx="5054">
                  <c:v>-1.586076</c:v>
                </c:pt>
                <c:pt idx="5055">
                  <c:v>-1.562827</c:v>
                </c:pt>
                <c:pt idx="5056">
                  <c:v>-1.539744</c:v>
                </c:pt>
                <c:pt idx="5057">
                  <c:v>-1.516972</c:v>
                </c:pt>
                <c:pt idx="5058">
                  <c:v>-1.4946539999999999</c:v>
                </c:pt>
                <c:pt idx="5059">
                  <c:v>-1.472928</c:v>
                </c:pt>
                <c:pt idx="5060">
                  <c:v>-1.451927</c:v>
                </c:pt>
                <c:pt idx="5061">
                  <c:v>-1.4317800000000001</c:v>
                </c:pt>
                <c:pt idx="5062">
                  <c:v>-1.4126069999999999</c:v>
                </c:pt>
                <c:pt idx="5063">
                  <c:v>-1.394517</c:v>
                </c:pt>
                <c:pt idx="5064">
                  <c:v>-1.3776079999999999</c:v>
                </c:pt>
                <c:pt idx="5065">
                  <c:v>-1.361966</c:v>
                </c:pt>
                <c:pt idx="5066">
                  <c:v>-1.3476630000000001</c:v>
                </c:pt>
                <c:pt idx="5067">
                  <c:v>-1.3347530000000001</c:v>
                </c:pt>
                <c:pt idx="5068">
                  <c:v>-1.3232759999999999</c:v>
                </c:pt>
                <c:pt idx="5069">
                  <c:v>-1.313253</c:v>
                </c:pt>
                <c:pt idx="5070">
                  <c:v>-1.3046880000000001</c:v>
                </c:pt>
                <c:pt idx="5071">
                  <c:v>-1.2975669999999999</c:v>
                </c:pt>
                <c:pt idx="5072">
                  <c:v>-1.2918590000000001</c:v>
                </c:pt>
                <c:pt idx="5073">
                  <c:v>-1.2875129999999999</c:v>
                </c:pt>
                <c:pt idx="5074">
                  <c:v>-1.284465</c:v>
                </c:pt>
                <c:pt idx="5075">
                  <c:v>-1.2826329999999999</c:v>
                </c:pt>
                <c:pt idx="5076">
                  <c:v>-1.281925</c:v>
                </c:pt>
                <c:pt idx="5077">
                  <c:v>-1.2822309999999999</c:v>
                </c:pt>
                <c:pt idx="5078">
                  <c:v>-1.283434</c:v>
                </c:pt>
                <c:pt idx="5079">
                  <c:v>-1.285404</c:v>
                </c:pt>
                <c:pt idx="5080">
                  <c:v>-1.2880039999999999</c:v>
                </c:pt>
                <c:pt idx="5081">
                  <c:v>-1.2910900000000001</c:v>
                </c:pt>
                <c:pt idx="5082">
                  <c:v>-1.2945120000000001</c:v>
                </c:pt>
                <c:pt idx="5083">
                  <c:v>-1.2981149999999999</c:v>
                </c:pt>
                <c:pt idx="5084">
                  <c:v>-1.301741</c:v>
                </c:pt>
                <c:pt idx="5085">
                  <c:v>-1.3052280000000001</c:v>
                </c:pt>
                <c:pt idx="5086">
                  <c:v>-1.3084119999999999</c:v>
                </c:pt>
                <c:pt idx="5087">
                  <c:v>-1.3111280000000001</c:v>
                </c:pt>
                <c:pt idx="5088">
                  <c:v>-1.3132109999999999</c:v>
                </c:pt>
                <c:pt idx="5089">
                  <c:v>-1.3144979999999999</c:v>
                </c:pt>
                <c:pt idx="5090">
                  <c:v>-1.3148280000000001</c:v>
                </c:pt>
                <c:pt idx="5091">
                  <c:v>-1.314044</c:v>
                </c:pt>
                <c:pt idx="5092">
                  <c:v>-1.311993</c:v>
                </c:pt>
                <c:pt idx="5093">
                  <c:v>-1.3085329999999999</c:v>
                </c:pt>
                <c:pt idx="5094">
                  <c:v>-1.3035289999999999</c:v>
                </c:pt>
                <c:pt idx="5095">
                  <c:v>-1.2968580000000001</c:v>
                </c:pt>
                <c:pt idx="5096">
                  <c:v>-1.288408</c:v>
                </c:pt>
                <c:pt idx="5097">
                  <c:v>-1.2780860000000001</c:v>
                </c:pt>
                <c:pt idx="5098">
                  <c:v>-1.2658149999999999</c:v>
                </c:pt>
                <c:pt idx="5099">
                  <c:v>-1.251536</c:v>
                </c:pt>
                <c:pt idx="5100">
                  <c:v>-1.2352129999999999</c:v>
                </c:pt>
                <c:pt idx="5101">
                  <c:v>-1.216828</c:v>
                </c:pt>
                <c:pt idx="5102">
                  <c:v>-1.1963889999999999</c:v>
                </c:pt>
                <c:pt idx="5103">
                  <c:v>-1.1739219999999999</c:v>
                </c:pt>
                <c:pt idx="5104">
                  <c:v>-1.149478</c:v>
                </c:pt>
                <c:pt idx="5105">
                  <c:v>-1.1231260000000001</c:v>
                </c:pt>
                <c:pt idx="5106">
                  <c:v>-1.094956</c:v>
                </c:pt>
                <c:pt idx="5107">
                  <c:v>-1.0650770000000001</c:v>
                </c:pt>
                <c:pt idx="5108">
                  <c:v>-1.0336160000000001</c:v>
                </c:pt>
                <c:pt idx="5109">
                  <c:v>-1.000713</c:v>
                </c:pt>
                <c:pt idx="5110">
                  <c:v>-0.9665222</c:v>
                </c:pt>
                <c:pt idx="5111">
                  <c:v>-0.93120950000000002</c:v>
                </c:pt>
                <c:pt idx="5112">
                  <c:v>-0.89494960000000001</c:v>
                </c:pt>
                <c:pt idx="5113">
                  <c:v>-0.85792489999999999</c:v>
                </c:pt>
                <c:pt idx="5114">
                  <c:v>-0.82032400000000005</c:v>
                </c:pt>
                <c:pt idx="5115">
                  <c:v>-0.78234009999999998</c:v>
                </c:pt>
                <c:pt idx="5116">
                  <c:v>-0.74416890000000002</c:v>
                </c:pt>
                <c:pt idx="5117">
                  <c:v>-0.70600719999999995</c:v>
                </c:pt>
                <c:pt idx="5118">
                  <c:v>-0.66805119999999996</c:v>
                </c:pt>
                <c:pt idx="5119">
                  <c:v>-0.63049569999999999</c:v>
                </c:pt>
                <c:pt idx="5120">
                  <c:v>-0.59353270000000002</c:v>
                </c:pt>
                <c:pt idx="5121">
                  <c:v>-0.55734930000000005</c:v>
                </c:pt>
                <c:pt idx="5122">
                  <c:v>-0.52212550000000002</c:v>
                </c:pt>
                <c:pt idx="5123">
                  <c:v>-0.48803200000000002</c:v>
                </c:pt>
                <c:pt idx="5124">
                  <c:v>-0.45522800000000002</c:v>
                </c:pt>
                <c:pt idx="5125">
                  <c:v>-0.4238595</c:v>
                </c:pt>
                <c:pt idx="5126">
                  <c:v>-0.39405709999999999</c:v>
                </c:pt>
                <c:pt idx="5127">
                  <c:v>-0.36593429999999999</c:v>
                </c:pt>
                <c:pt idx="5128">
                  <c:v>-0.33958529999999998</c:v>
                </c:pt>
                <c:pt idx="5129">
                  <c:v>-0.31508350000000002</c:v>
                </c:pt>
                <c:pt idx="5130">
                  <c:v>-0.29248020000000002</c:v>
                </c:pt>
                <c:pt idx="5131">
                  <c:v>-0.27180409999999999</c:v>
                </c:pt>
                <c:pt idx="5132">
                  <c:v>-0.25306119999999999</c:v>
                </c:pt>
                <c:pt idx="5133">
                  <c:v>-0.23623459999999999</c:v>
                </c:pt>
                <c:pt idx="5134">
                  <c:v>-0.2212858</c:v>
                </c:pt>
                <c:pt idx="5135">
                  <c:v>-0.20815520000000001</c:v>
                </c:pt>
                <c:pt idx="5136">
                  <c:v>-0.1967641</c:v>
                </c:pt>
                <c:pt idx="5137">
                  <c:v>-0.1870165</c:v>
                </c:pt>
                <c:pt idx="5138">
                  <c:v>-0.17880080000000001</c:v>
                </c:pt>
                <c:pt idx="5139">
                  <c:v>-0.17199210000000001</c:v>
                </c:pt>
                <c:pt idx="5140">
                  <c:v>-0.16645450000000001</c:v>
                </c:pt>
                <c:pt idx="5141">
                  <c:v>-0.1620434</c:v>
                </c:pt>
                <c:pt idx="5142">
                  <c:v>-0.15860730000000001</c:v>
                </c:pt>
                <c:pt idx="5143">
                  <c:v>-0.15598919999999999</c:v>
                </c:pt>
                <c:pt idx="5144">
                  <c:v>-0.15402840000000001</c:v>
                </c:pt>
                <c:pt idx="5145">
                  <c:v>-0.15256159999999999</c:v>
                </c:pt>
                <c:pt idx="5146">
                  <c:v>-0.15142530000000001</c:v>
                </c:pt>
                <c:pt idx="5147">
                  <c:v>-0.15045610000000001</c:v>
                </c:pt>
                <c:pt idx="5148">
                  <c:v>-0.1494914</c:v>
                </c:pt>
                <c:pt idx="5149">
                  <c:v>-0.1483699</c:v>
                </c:pt>
                <c:pt idx="5150">
                  <c:v>-0.14693290000000001</c:v>
                </c:pt>
                <c:pt idx="5151">
                  <c:v>-0.1450245</c:v>
                </c:pt>
                <c:pt idx="5152">
                  <c:v>-0.14249339999999999</c:v>
                </c:pt>
                <c:pt idx="5153">
                  <c:v>-0.1391936</c:v>
                </c:pt>
                <c:pt idx="5154">
                  <c:v>-0.1349851</c:v>
                </c:pt>
                <c:pt idx="5155">
                  <c:v>-0.12973560000000001</c:v>
                </c:pt>
                <c:pt idx="5156">
                  <c:v>-0.12332070000000001</c:v>
                </c:pt>
                <c:pt idx="5157">
                  <c:v>-0.1156262</c:v>
                </c:pt>
                <c:pt idx="5158">
                  <c:v>-0.1065494</c:v>
                </c:pt>
                <c:pt idx="5159">
                  <c:v>-9.6000569999999993E-2</c:v>
                </c:pt>
                <c:pt idx="5160">
                  <c:v>-8.3904679999999995E-2</c:v>
                </c:pt>
                <c:pt idx="5161">
                  <c:v>-7.0201879999999994E-2</c:v>
                </c:pt>
                <c:pt idx="5162">
                  <c:v>-5.4848870000000001E-2</c:v>
                </c:pt>
                <c:pt idx="5163">
                  <c:v>-3.7819829999999999E-2</c:v>
                </c:pt>
                <c:pt idx="5164">
                  <c:v>-1.9106870000000001E-2</c:v>
                </c:pt>
                <c:pt idx="5165">
                  <c:v>1.2798E-3</c:v>
                </c:pt>
                <c:pt idx="5166">
                  <c:v>2.3312159999999998E-2</c:v>
                </c:pt>
                <c:pt idx="5167">
                  <c:v>4.6944899999999998E-2</c:v>
                </c:pt>
                <c:pt idx="5168">
                  <c:v>7.2116159999999999E-2</c:v>
                </c:pt>
                <c:pt idx="5169">
                  <c:v>9.8748710000000003E-2</c:v>
                </c:pt>
                <c:pt idx="5170">
                  <c:v>0.12675139999999999</c:v>
                </c:pt>
                <c:pt idx="5171">
                  <c:v>0.15602079999999999</c:v>
                </c:pt>
                <c:pt idx="5172">
                  <c:v>0.18644250000000001</c:v>
                </c:pt>
                <c:pt idx="5173">
                  <c:v>0.217893</c:v>
                </c:pt>
                <c:pt idx="5174">
                  <c:v>0.25024089999999999</c:v>
                </c:pt>
                <c:pt idx="5175">
                  <c:v>0.28334799999999999</c:v>
                </c:pt>
                <c:pt idx="5176">
                  <c:v>0.31707109999999999</c:v>
                </c:pt>
                <c:pt idx="5177">
                  <c:v>0.35126350000000001</c:v>
                </c:pt>
                <c:pt idx="5178">
                  <c:v>0.38577539999999999</c:v>
                </c:pt>
                <c:pt idx="5179">
                  <c:v>0.42045510000000003</c:v>
                </c:pt>
                <c:pt idx="5180">
                  <c:v>0.45514939999999998</c:v>
                </c:pt>
                <c:pt idx="5181">
                  <c:v>0.48970449999999999</c:v>
                </c:pt>
                <c:pt idx="5182">
                  <c:v>0.52396710000000002</c:v>
                </c:pt>
                <c:pt idx="5183">
                  <c:v>0.55778589999999995</c:v>
                </c:pt>
                <c:pt idx="5184">
                  <c:v>0.59101199999999998</c:v>
                </c:pt>
                <c:pt idx="5185">
                  <c:v>0.62350019999999995</c:v>
                </c:pt>
                <c:pt idx="5186">
                  <c:v>0.65510970000000002</c:v>
                </c:pt>
                <c:pt idx="5187">
                  <c:v>0.68570609999999999</c:v>
                </c:pt>
                <c:pt idx="5188">
                  <c:v>0.71516310000000005</c:v>
                </c:pt>
                <c:pt idx="5189">
                  <c:v>0.74336460000000004</c:v>
                </c:pt>
                <c:pt idx="5190">
                  <c:v>0.7702061</c:v>
                </c:pt>
                <c:pt idx="5191">
                  <c:v>0.79559630000000003</c:v>
                </c:pt>
                <c:pt idx="5192">
                  <c:v>0.81945840000000003</c:v>
                </c:pt>
                <c:pt idx="5193">
                  <c:v>0.84173180000000003</c:v>
                </c:pt>
                <c:pt idx="5194">
                  <c:v>0.86237370000000002</c:v>
                </c:pt>
                <c:pt idx="5195">
                  <c:v>0.88135960000000002</c:v>
                </c:pt>
                <c:pt idx="5196">
                  <c:v>0.89868369999999997</c:v>
                </c:pt>
                <c:pt idx="5197">
                  <c:v>0.91435920000000004</c:v>
                </c:pt>
                <c:pt idx="5198">
                  <c:v>0.92841819999999997</c:v>
                </c:pt>
                <c:pt idx="5199">
                  <c:v>0.94091060000000004</c:v>
                </c:pt>
                <c:pt idx="5200">
                  <c:v>0.95190330000000001</c:v>
                </c:pt>
                <c:pt idx="5201">
                  <c:v>0.96147850000000001</c:v>
                </c:pt>
                <c:pt idx="5202">
                  <c:v>0.96973240000000005</c:v>
                </c:pt>
                <c:pt idx="5203">
                  <c:v>0.97677400000000003</c:v>
                </c:pt>
                <c:pt idx="5204">
                  <c:v>0.98272380000000004</c:v>
                </c:pt>
                <c:pt idx="5205">
                  <c:v>0.98771169999999997</c:v>
                </c:pt>
                <c:pt idx="5206">
                  <c:v>0.99187499999999995</c:v>
                </c:pt>
                <c:pt idx="5207">
                  <c:v>0.99535739999999995</c:v>
                </c:pt>
                <c:pt idx="5208">
                  <c:v>0.99830770000000002</c:v>
                </c:pt>
                <c:pt idx="5209">
                  <c:v>1.0008779999999999</c:v>
                </c:pt>
                <c:pt idx="5210">
                  <c:v>1.0032239999999999</c:v>
                </c:pt>
                <c:pt idx="5211">
                  <c:v>1.005501</c:v>
                </c:pt>
                <c:pt idx="5212">
                  <c:v>1.007865</c:v>
                </c:pt>
                <c:pt idx="5213">
                  <c:v>1.010472</c:v>
                </c:pt>
                <c:pt idx="5214">
                  <c:v>1.0134749999999999</c:v>
                </c:pt>
                <c:pt idx="5215">
                  <c:v>1.0170239999999999</c:v>
                </c:pt>
                <c:pt idx="5216">
                  <c:v>1.021266</c:v>
                </c:pt>
                <c:pt idx="5217">
                  <c:v>1.026343</c:v>
                </c:pt>
                <c:pt idx="5218">
                  <c:v>1.0323869999999999</c:v>
                </c:pt>
                <c:pt idx="5219">
                  <c:v>1.0395220000000001</c:v>
                </c:pt>
                <c:pt idx="5220">
                  <c:v>1.047863</c:v>
                </c:pt>
                <c:pt idx="5221">
                  <c:v>1.05751</c:v>
                </c:pt>
                <c:pt idx="5222">
                  <c:v>1.0685519999999999</c:v>
                </c:pt>
                <c:pt idx="5223">
                  <c:v>1.0810630000000001</c:v>
                </c:pt>
                <c:pt idx="5224">
                  <c:v>1.095099</c:v>
                </c:pt>
                <c:pt idx="5225">
                  <c:v>1.1107009999999999</c:v>
                </c:pt>
                <c:pt idx="5226">
                  <c:v>1.1278900000000001</c:v>
                </c:pt>
                <c:pt idx="5227">
                  <c:v>1.146671</c:v>
                </c:pt>
                <c:pt idx="5228">
                  <c:v>1.1670309999999999</c:v>
                </c:pt>
                <c:pt idx="5229">
                  <c:v>1.1889380000000001</c:v>
                </c:pt>
                <c:pt idx="5230">
                  <c:v>1.2123459999999999</c:v>
                </c:pt>
                <c:pt idx="5231">
                  <c:v>1.23719</c:v>
                </c:pt>
                <c:pt idx="5232">
                  <c:v>1.263393</c:v>
                </c:pt>
                <c:pt idx="5233">
                  <c:v>1.2908630000000001</c:v>
                </c:pt>
                <c:pt idx="5234">
                  <c:v>1.3194969999999999</c:v>
                </c:pt>
                <c:pt idx="5235">
                  <c:v>1.3491789999999999</c:v>
                </c:pt>
                <c:pt idx="5236">
                  <c:v>1.379788</c:v>
                </c:pt>
                <c:pt idx="5237">
                  <c:v>1.4111940000000001</c:v>
                </c:pt>
                <c:pt idx="5238">
                  <c:v>1.4432590000000001</c:v>
                </c:pt>
                <c:pt idx="5239">
                  <c:v>1.4758420000000001</c:v>
                </c:pt>
                <c:pt idx="5240">
                  <c:v>1.508799</c:v>
                </c:pt>
                <c:pt idx="5241">
                  <c:v>1.5419799999999999</c:v>
                </c:pt>
                <c:pt idx="5242">
                  <c:v>1.5752360000000001</c:v>
                </c:pt>
                <c:pt idx="5243">
                  <c:v>1.608419</c:v>
                </c:pt>
                <c:pt idx="5244">
                  <c:v>1.6413770000000001</c:v>
                </c:pt>
                <c:pt idx="5245">
                  <c:v>1.673962</c:v>
                </c:pt>
                <c:pt idx="5246">
                  <c:v>1.706027</c:v>
                </c:pt>
                <c:pt idx="5247">
                  <c:v>1.737425</c:v>
                </c:pt>
                <c:pt idx="5248">
                  <c:v>1.7680169999999999</c:v>
                </c:pt>
                <c:pt idx="5249">
                  <c:v>1.7976650000000001</c:v>
                </c:pt>
                <c:pt idx="5250">
                  <c:v>1.826241</c:v>
                </c:pt>
                <c:pt idx="5251">
                  <c:v>1.853623</c:v>
                </c:pt>
                <c:pt idx="5252">
                  <c:v>1.879699</c:v>
                </c:pt>
                <c:pt idx="5253">
                  <c:v>1.904369</c:v>
                </c:pt>
                <c:pt idx="5254">
                  <c:v>1.9275469999999999</c:v>
                </c:pt>
                <c:pt idx="5255">
                  <c:v>1.9491609999999999</c:v>
                </c:pt>
                <c:pt idx="5256">
                  <c:v>1.9691559999999999</c:v>
                </c:pt>
                <c:pt idx="5257">
                  <c:v>1.987495</c:v>
                </c:pt>
                <c:pt idx="5258">
                  <c:v>2.004159</c:v>
                </c:pt>
                <c:pt idx="5259">
                  <c:v>2.0191499999999998</c:v>
                </c:pt>
                <c:pt idx="5260">
                  <c:v>2.032486</c:v>
                </c:pt>
                <c:pt idx="5261">
                  <c:v>2.0442089999999999</c:v>
                </c:pt>
                <c:pt idx="5262">
                  <c:v>2.054376</c:v>
                </c:pt>
                <c:pt idx="5263">
                  <c:v>2.0630649999999999</c:v>
                </c:pt>
                <c:pt idx="5264">
                  <c:v>2.07037</c:v>
                </c:pt>
                <c:pt idx="5265">
                  <c:v>2.0764</c:v>
                </c:pt>
                <c:pt idx="5266">
                  <c:v>2.0812810000000002</c:v>
                </c:pt>
                <c:pt idx="5267">
                  <c:v>2.0851470000000001</c:v>
                </c:pt>
                <c:pt idx="5268">
                  <c:v>2.0881449999999999</c:v>
                </c:pt>
                <c:pt idx="5269">
                  <c:v>2.09043</c:v>
                </c:pt>
                <c:pt idx="5270">
                  <c:v>2.0921630000000002</c:v>
                </c:pt>
                <c:pt idx="5271">
                  <c:v>2.0935100000000002</c:v>
                </c:pt>
                <c:pt idx="5272">
                  <c:v>2.094643</c:v>
                </c:pt>
                <c:pt idx="5273">
                  <c:v>2.0957309999999998</c:v>
                </c:pt>
                <c:pt idx="5274">
                  <c:v>2.0969479999999998</c:v>
                </c:pt>
                <c:pt idx="5275">
                  <c:v>2.098462</c:v>
                </c:pt>
                <c:pt idx="5276">
                  <c:v>2.1004420000000001</c:v>
                </c:pt>
                <c:pt idx="5277">
                  <c:v>2.1030519999999999</c:v>
                </c:pt>
                <c:pt idx="5278">
                  <c:v>2.1064500000000002</c:v>
                </c:pt>
                <c:pt idx="5279">
                  <c:v>2.1107870000000002</c:v>
                </c:pt>
                <c:pt idx="5280">
                  <c:v>2.1162040000000002</c:v>
                </c:pt>
                <c:pt idx="5281">
                  <c:v>2.122833</c:v>
                </c:pt>
                <c:pt idx="5282">
                  <c:v>2.1307909999999999</c:v>
                </c:pt>
                <c:pt idx="5283">
                  <c:v>2.1401849999999998</c:v>
                </c:pt>
                <c:pt idx="5284">
                  <c:v>2.151106</c:v>
                </c:pt>
                <c:pt idx="5285">
                  <c:v>2.1636280000000001</c:v>
                </c:pt>
                <c:pt idx="5286">
                  <c:v>2.1778059999999999</c:v>
                </c:pt>
                <c:pt idx="5287">
                  <c:v>2.1936789999999999</c:v>
                </c:pt>
                <c:pt idx="5288">
                  <c:v>2.211268</c:v>
                </c:pt>
                <c:pt idx="5289">
                  <c:v>2.230572</c:v>
                </c:pt>
                <c:pt idx="5290">
                  <c:v>2.2515749999999999</c:v>
                </c:pt>
                <c:pt idx="5291">
                  <c:v>2.2742399999999998</c:v>
                </c:pt>
                <c:pt idx="5292">
                  <c:v>2.2985159999999998</c:v>
                </c:pt>
                <c:pt idx="5293">
                  <c:v>2.3243320000000001</c:v>
                </c:pt>
                <c:pt idx="5294">
                  <c:v>2.3516050000000002</c:v>
                </c:pt>
                <c:pt idx="5295">
                  <c:v>2.3802379999999999</c:v>
                </c:pt>
                <c:pt idx="5296">
                  <c:v>2.410123</c:v>
                </c:pt>
                <c:pt idx="5297">
                  <c:v>2.4411429999999998</c:v>
                </c:pt>
                <c:pt idx="5298">
                  <c:v>2.473169</c:v>
                </c:pt>
                <c:pt idx="5299">
                  <c:v>2.5060699999999998</c:v>
                </c:pt>
                <c:pt idx="5300">
                  <c:v>2.5397069999999999</c:v>
                </c:pt>
                <c:pt idx="5301">
                  <c:v>2.5739380000000001</c:v>
                </c:pt>
                <c:pt idx="5302">
                  <c:v>2.6086149999999999</c:v>
                </c:pt>
                <c:pt idx="5303">
                  <c:v>2.6435919999999999</c:v>
                </c:pt>
                <c:pt idx="5304">
                  <c:v>2.6787190000000001</c:v>
                </c:pt>
                <c:pt idx="5305">
                  <c:v>2.7138439999999999</c:v>
                </c:pt>
                <c:pt idx="5306">
                  <c:v>2.748815</c:v>
                </c:pt>
                <c:pt idx="5307">
                  <c:v>2.7834829999999999</c:v>
                </c:pt>
                <c:pt idx="5308">
                  <c:v>2.8176969999999999</c:v>
                </c:pt>
                <c:pt idx="5309">
                  <c:v>2.8513090000000001</c:v>
                </c:pt>
                <c:pt idx="5310">
                  <c:v>2.8841770000000002</c:v>
                </c:pt>
                <c:pt idx="5311">
                  <c:v>2.9161579999999998</c:v>
                </c:pt>
                <c:pt idx="5312">
                  <c:v>2.9471180000000001</c:v>
                </c:pt>
                <c:pt idx="5313">
                  <c:v>2.976931</c:v>
                </c:pt>
                <c:pt idx="5314">
                  <c:v>3.005477</c:v>
                </c:pt>
                <c:pt idx="5315">
                  <c:v>3.0326469999999999</c:v>
                </c:pt>
                <c:pt idx="5316">
                  <c:v>3.058344</c:v>
                </c:pt>
                <c:pt idx="5317">
                  <c:v>3.0824850000000001</c:v>
                </c:pt>
                <c:pt idx="5318">
                  <c:v>3.1050010000000001</c:v>
                </c:pt>
                <c:pt idx="5319">
                  <c:v>3.1258379999999999</c:v>
                </c:pt>
                <c:pt idx="5320">
                  <c:v>3.144962</c:v>
                </c:pt>
                <c:pt idx="5321">
                  <c:v>3.1623540000000001</c:v>
                </c:pt>
                <c:pt idx="5322">
                  <c:v>3.178016</c:v>
                </c:pt>
                <c:pt idx="5323">
                  <c:v>3.191967</c:v>
                </c:pt>
                <c:pt idx="5324">
                  <c:v>3.2042440000000001</c:v>
                </c:pt>
                <c:pt idx="5325">
                  <c:v>3.2149030000000001</c:v>
                </c:pt>
                <c:pt idx="5326">
                  <c:v>3.2240139999999999</c:v>
                </c:pt>
                <c:pt idx="5327">
                  <c:v>3.231665</c:v>
                </c:pt>
                <c:pt idx="5328">
                  <c:v>3.2379560000000001</c:v>
                </c:pt>
                <c:pt idx="5329">
                  <c:v>3.2429990000000002</c:v>
                </c:pt>
                <c:pt idx="5330">
                  <c:v>3.2469190000000001</c:v>
                </c:pt>
                <c:pt idx="5331">
                  <c:v>3.2498459999999998</c:v>
                </c:pt>
                <c:pt idx="5332">
                  <c:v>3.2519209999999998</c:v>
                </c:pt>
                <c:pt idx="5333">
                  <c:v>3.2532890000000001</c:v>
                </c:pt>
                <c:pt idx="5334">
                  <c:v>3.2541000000000002</c:v>
                </c:pt>
                <c:pt idx="5335">
                  <c:v>3.2545099999999998</c:v>
                </c:pt>
                <c:pt idx="5336">
                  <c:v>3.2546750000000002</c:v>
                </c:pt>
                <c:pt idx="5337">
                  <c:v>3.2547540000000001</c:v>
                </c:pt>
                <c:pt idx="5338">
                  <c:v>3.2549090000000001</c:v>
                </c:pt>
                <c:pt idx="5339">
                  <c:v>3.2552979999999998</c:v>
                </c:pt>
                <c:pt idx="5340">
                  <c:v>3.2560799999999999</c:v>
                </c:pt>
                <c:pt idx="5341">
                  <c:v>3.2574100000000001</c:v>
                </c:pt>
                <c:pt idx="5342">
                  <c:v>3.2594400000000001</c:v>
                </c:pt>
                <c:pt idx="5343">
                  <c:v>3.2623169999999999</c:v>
                </c:pt>
                <c:pt idx="5344">
                  <c:v>3.2661790000000002</c:v>
                </c:pt>
                <c:pt idx="5345">
                  <c:v>3.2711570000000001</c:v>
                </c:pt>
                <c:pt idx="5346">
                  <c:v>3.2773690000000002</c:v>
                </c:pt>
                <c:pt idx="5347">
                  <c:v>3.284923</c:v>
                </c:pt>
                <c:pt idx="5348">
                  <c:v>3.2939099999999999</c:v>
                </c:pt>
                <c:pt idx="5349">
                  <c:v>3.304408</c:v>
                </c:pt>
                <c:pt idx="5350">
                  <c:v>3.3164769999999999</c:v>
                </c:pt>
                <c:pt idx="5351">
                  <c:v>3.3301560000000001</c:v>
                </c:pt>
                <c:pt idx="5352">
                  <c:v>3.345469</c:v>
                </c:pt>
                <c:pt idx="5353">
                  <c:v>3.3624179999999999</c:v>
                </c:pt>
                <c:pt idx="5354">
                  <c:v>3.380986</c:v>
                </c:pt>
                <c:pt idx="5355">
                  <c:v>3.401135</c:v>
                </c:pt>
                <c:pt idx="5356">
                  <c:v>3.4228130000000001</c:v>
                </c:pt>
                <c:pt idx="5357">
                  <c:v>3.4459460000000002</c:v>
                </c:pt>
                <c:pt idx="5358">
                  <c:v>3.4704480000000002</c:v>
                </c:pt>
                <c:pt idx="5359">
                  <c:v>3.4962170000000001</c:v>
                </c:pt>
                <c:pt idx="5360">
                  <c:v>3.5231379999999999</c:v>
                </c:pt>
                <c:pt idx="5361">
                  <c:v>3.551088</c:v>
                </c:pt>
                <c:pt idx="5362">
                  <c:v>3.579933</c:v>
                </c:pt>
                <c:pt idx="5363">
                  <c:v>3.6095329999999999</c:v>
                </c:pt>
                <c:pt idx="5364">
                  <c:v>3.639745</c:v>
                </c:pt>
                <c:pt idx="5365">
                  <c:v>3.6704189999999999</c:v>
                </c:pt>
                <c:pt idx="5366">
                  <c:v>3.7014049999999998</c:v>
                </c:pt>
                <c:pt idx="5367">
                  <c:v>3.7325499999999998</c:v>
                </c:pt>
                <c:pt idx="5368">
                  <c:v>3.763703</c:v>
                </c:pt>
                <c:pt idx="5369">
                  <c:v>3.7947120000000001</c:v>
                </c:pt>
                <c:pt idx="5370">
                  <c:v>3.8254260000000002</c:v>
                </c:pt>
                <c:pt idx="5371">
                  <c:v>3.855699</c:v>
                </c:pt>
                <c:pt idx="5372">
                  <c:v>3.8853870000000001</c:v>
                </c:pt>
                <c:pt idx="5373">
                  <c:v>3.9143509999999999</c:v>
                </c:pt>
                <c:pt idx="5374">
                  <c:v>3.9424570000000001</c:v>
                </c:pt>
                <c:pt idx="5375">
                  <c:v>3.9695770000000001</c:v>
                </c:pt>
                <c:pt idx="5376">
                  <c:v>3.99559</c:v>
                </c:pt>
                <c:pt idx="5377">
                  <c:v>4.0203870000000004</c:v>
                </c:pt>
                <c:pt idx="5378">
                  <c:v>4.0438669999999997</c:v>
                </c:pt>
                <c:pt idx="5379">
                  <c:v>4.065944</c:v>
                </c:pt>
                <c:pt idx="5380">
                  <c:v>4.0865429999999998</c:v>
                </c:pt>
                <c:pt idx="5381">
                  <c:v>4.1056039999999996</c:v>
                </c:pt>
                <c:pt idx="5382">
                  <c:v>4.1230840000000004</c:v>
                </c:pt>
                <c:pt idx="5383">
                  <c:v>4.1389550000000002</c:v>
                </c:pt>
                <c:pt idx="5384">
                  <c:v>4.1532080000000002</c:v>
                </c:pt>
                <c:pt idx="5385">
                  <c:v>4.1658480000000004</c:v>
                </c:pt>
                <c:pt idx="5386">
                  <c:v>4.176901</c:v>
                </c:pt>
                <c:pt idx="5387">
                  <c:v>4.1864100000000004</c:v>
                </c:pt>
                <c:pt idx="5388">
                  <c:v>4.1944309999999998</c:v>
                </c:pt>
                <c:pt idx="5389">
                  <c:v>4.2010399999999999</c:v>
                </c:pt>
                <c:pt idx="5390">
                  <c:v>4.2063230000000003</c:v>
                </c:pt>
                <c:pt idx="5391">
                  <c:v>4.2103809999999999</c:v>
                </c:pt>
                <c:pt idx="5392">
                  <c:v>4.2133269999999996</c:v>
                </c:pt>
                <c:pt idx="5393">
                  <c:v>4.2152839999999996</c:v>
                </c:pt>
                <c:pt idx="5394">
                  <c:v>4.2163839999999997</c:v>
                </c:pt>
                <c:pt idx="5395">
                  <c:v>4.2167630000000003</c:v>
                </c:pt>
                <c:pt idx="5396">
                  <c:v>4.216564</c:v>
                </c:pt>
                <c:pt idx="5397">
                  <c:v>4.2159339999999998</c:v>
                </c:pt>
                <c:pt idx="5398">
                  <c:v>4.2150230000000004</c:v>
                </c:pt>
                <c:pt idx="5399">
                  <c:v>4.2139819999999997</c:v>
                </c:pt>
                <c:pt idx="5400">
                  <c:v>4.2129659999999998</c:v>
                </c:pt>
                <c:pt idx="5401">
                  <c:v>4.2121269999999997</c:v>
                </c:pt>
                <c:pt idx="5402">
                  <c:v>4.2116160000000002</c:v>
                </c:pt>
                <c:pt idx="5403">
                  <c:v>4.2115850000000004</c:v>
                </c:pt>
                <c:pt idx="5404">
                  <c:v>4.21218</c:v>
                </c:pt>
                <c:pt idx="5405">
                  <c:v>4.2135480000000003</c:v>
                </c:pt>
                <c:pt idx="5406">
                  <c:v>4.2158290000000003</c:v>
                </c:pt>
                <c:pt idx="5407">
                  <c:v>4.2191539999999996</c:v>
                </c:pt>
                <c:pt idx="5408">
                  <c:v>4.2236479999999998</c:v>
                </c:pt>
                <c:pt idx="5409">
                  <c:v>4.2294239999999999</c:v>
                </c:pt>
                <c:pt idx="5410">
                  <c:v>4.2365839999999997</c:v>
                </c:pt>
                <c:pt idx="5411">
                  <c:v>4.2452170000000002</c:v>
                </c:pt>
                <c:pt idx="5412">
                  <c:v>4.2553929999999998</c:v>
                </c:pt>
                <c:pt idx="5413">
                  <c:v>4.2671679999999999</c:v>
                </c:pt>
                <c:pt idx="5414">
                  <c:v>4.2805790000000004</c:v>
                </c:pt>
                <c:pt idx="5415">
                  <c:v>4.295642</c:v>
                </c:pt>
                <c:pt idx="5416">
                  <c:v>4.312354</c:v>
                </c:pt>
                <c:pt idx="5417">
                  <c:v>4.330692</c:v>
                </c:pt>
                <c:pt idx="5418">
                  <c:v>4.3506130000000001</c:v>
                </c:pt>
                <c:pt idx="5419">
                  <c:v>4.3720549999999996</c:v>
                </c:pt>
                <c:pt idx="5420">
                  <c:v>4.3949369999999996</c:v>
                </c:pt>
                <c:pt idx="5421">
                  <c:v>4.4191609999999999</c:v>
                </c:pt>
                <c:pt idx="5422">
                  <c:v>4.4446149999999998</c:v>
                </c:pt>
                <c:pt idx="5423">
                  <c:v>4.4711699999999999</c:v>
                </c:pt>
                <c:pt idx="5424">
                  <c:v>4.4986870000000003</c:v>
                </c:pt>
                <c:pt idx="5425">
                  <c:v>4.5270169999999998</c:v>
                </c:pt>
                <c:pt idx="5426">
                  <c:v>4.5560020000000003</c:v>
                </c:pt>
                <c:pt idx="5427">
                  <c:v>4.585477</c:v>
                </c:pt>
                <c:pt idx="5428">
                  <c:v>4.615272</c:v>
                </c:pt>
                <c:pt idx="5429">
                  <c:v>4.645213</c:v>
                </c:pt>
                <c:pt idx="5430">
                  <c:v>4.6751259999999997</c:v>
                </c:pt>
                <c:pt idx="5431">
                  <c:v>4.7048350000000001</c:v>
                </c:pt>
                <c:pt idx="5432">
                  <c:v>4.7341639999999998</c:v>
                </c:pt>
                <c:pt idx="5433">
                  <c:v>4.7629400000000004</c:v>
                </c:pt>
                <c:pt idx="5434">
                  <c:v>4.7909920000000001</c:v>
                </c:pt>
                <c:pt idx="5435">
                  <c:v>4.8181510000000003</c:v>
                </c:pt>
                <c:pt idx="5436">
                  <c:v>4.8442569999999998</c:v>
                </c:pt>
                <c:pt idx="5437">
                  <c:v>4.8691570000000004</c:v>
                </c:pt>
                <c:pt idx="5438">
                  <c:v>4.8927069999999997</c:v>
                </c:pt>
                <c:pt idx="5439">
                  <c:v>4.9147730000000003</c:v>
                </c:pt>
                <c:pt idx="5440">
                  <c:v>4.9352320000000001</c:v>
                </c:pt>
                <c:pt idx="5441">
                  <c:v>4.9539780000000002</c:v>
                </c:pt>
                <c:pt idx="5442">
                  <c:v>4.9709180000000002</c:v>
                </c:pt>
                <c:pt idx="5443">
                  <c:v>4.9859799999999996</c:v>
                </c:pt>
                <c:pt idx="5444">
                  <c:v>4.9991060000000003</c:v>
                </c:pt>
                <c:pt idx="5445">
                  <c:v>5.0102630000000001</c:v>
                </c:pt>
                <c:pt idx="5446">
                  <c:v>5.0194320000000001</c:v>
                </c:pt>
                <c:pt idx="5447">
                  <c:v>5.0266190000000002</c:v>
                </c:pt>
                <c:pt idx="5448">
                  <c:v>5.031847</c:v>
                </c:pt>
                <c:pt idx="5449">
                  <c:v>5.0351590000000002</c:v>
                </c:pt>
                <c:pt idx="5450">
                  <c:v>5.0366179999999998</c:v>
                </c:pt>
                <c:pt idx="5451">
                  <c:v>5.0363009999999999</c:v>
                </c:pt>
                <c:pt idx="5452">
                  <c:v>5.0343049999999998</c:v>
                </c:pt>
                <c:pt idx="5453">
                  <c:v>5.0307370000000002</c:v>
                </c:pt>
                <c:pt idx="5454">
                  <c:v>5.0257199999999997</c:v>
                </c:pt>
                <c:pt idx="5455">
                  <c:v>5.0193859999999999</c:v>
                </c:pt>
                <c:pt idx="5456">
                  <c:v>5.011876</c:v>
                </c:pt>
                <c:pt idx="5457">
                  <c:v>5.0033399999999997</c:v>
                </c:pt>
                <c:pt idx="5458">
                  <c:v>4.9939340000000003</c:v>
                </c:pt>
                <c:pt idx="5459">
                  <c:v>4.9838190000000004</c:v>
                </c:pt>
                <c:pt idx="5460">
                  <c:v>4.9731579999999997</c:v>
                </c:pt>
                <c:pt idx="5461">
                  <c:v>4.9621190000000004</c:v>
                </c:pt>
                <c:pt idx="5462">
                  <c:v>4.9508669999999997</c:v>
                </c:pt>
                <c:pt idx="5463">
                  <c:v>4.9395689999999997</c:v>
                </c:pt>
                <c:pt idx="5464">
                  <c:v>4.9283929999999998</c:v>
                </c:pt>
                <c:pt idx="5465">
                  <c:v>4.9175019999999998</c:v>
                </c:pt>
                <c:pt idx="5466">
                  <c:v>4.9070539999999996</c:v>
                </c:pt>
                <c:pt idx="5467">
                  <c:v>4.8972059999999997</c:v>
                </c:pt>
                <c:pt idx="5468">
                  <c:v>4.8881040000000002</c:v>
                </c:pt>
                <c:pt idx="5469">
                  <c:v>4.8798899999999996</c:v>
                </c:pt>
                <c:pt idx="5470">
                  <c:v>4.8726940000000001</c:v>
                </c:pt>
                <c:pt idx="5471">
                  <c:v>4.8666369999999999</c:v>
                </c:pt>
                <c:pt idx="5472">
                  <c:v>4.861828</c:v>
                </c:pt>
                <c:pt idx="5473">
                  <c:v>4.8583600000000002</c:v>
                </c:pt>
                <c:pt idx="5474">
                  <c:v>4.8563099999999997</c:v>
                </c:pt>
                <c:pt idx="5475">
                  <c:v>4.8557410000000001</c:v>
                </c:pt>
                <c:pt idx="5476">
                  <c:v>4.8566969999999996</c:v>
                </c:pt>
                <c:pt idx="5477">
                  <c:v>4.8592060000000004</c:v>
                </c:pt>
                <c:pt idx="5478">
                  <c:v>4.8632749999999998</c:v>
                </c:pt>
                <c:pt idx="5479">
                  <c:v>4.8688969999999996</c:v>
                </c:pt>
                <c:pt idx="5480">
                  <c:v>4.8760430000000001</c:v>
                </c:pt>
                <c:pt idx="5481">
                  <c:v>4.8846699999999998</c:v>
                </c:pt>
                <c:pt idx="5482">
                  <c:v>4.8947190000000003</c:v>
                </c:pt>
                <c:pt idx="5483">
                  <c:v>4.9061149999999998</c:v>
                </c:pt>
                <c:pt idx="5484">
                  <c:v>4.9187729999999998</c:v>
                </c:pt>
                <c:pt idx="5485">
                  <c:v>4.9325929999999998</c:v>
                </c:pt>
                <c:pt idx="5486">
                  <c:v>4.9474669999999996</c:v>
                </c:pt>
                <c:pt idx="5487">
                  <c:v>4.963279</c:v>
                </c:pt>
                <c:pt idx="5488">
                  <c:v>4.9799030000000002</c:v>
                </c:pt>
                <c:pt idx="5489">
                  <c:v>4.9972110000000001</c:v>
                </c:pt>
                <c:pt idx="5490">
                  <c:v>5.0150680000000003</c:v>
                </c:pt>
                <c:pt idx="5491">
                  <c:v>5.0333379999999996</c:v>
                </c:pt>
                <c:pt idx="5492">
                  <c:v>5.051882</c:v>
                </c:pt>
                <c:pt idx="5493">
                  <c:v>5.0705609999999997</c:v>
                </c:pt>
                <c:pt idx="5494">
                  <c:v>5.0892359999999996</c:v>
                </c:pt>
                <c:pt idx="5495">
                  <c:v>5.1077669999999999</c:v>
                </c:pt>
                <c:pt idx="5496">
                  <c:v>5.1260180000000002</c:v>
                </c:pt>
                <c:pt idx="5497">
                  <c:v>5.1438560000000004</c:v>
                </c:pt>
                <c:pt idx="5498">
                  <c:v>5.1611500000000001</c:v>
                </c:pt>
                <c:pt idx="5499">
                  <c:v>5.1777769999999999</c:v>
                </c:pt>
                <c:pt idx="5500">
                  <c:v>5.1936179999999998</c:v>
                </c:pt>
                <c:pt idx="5501">
                  <c:v>5.2085610000000004</c:v>
                </c:pt>
                <c:pt idx="5502">
                  <c:v>5.2225070000000002</c:v>
                </c:pt>
                <c:pt idx="5503">
                  <c:v>5.2353639999999997</c:v>
                </c:pt>
                <c:pt idx="5504">
                  <c:v>5.2470540000000003</c:v>
                </c:pt>
                <c:pt idx="5505">
                  <c:v>5.2575089999999998</c:v>
                </c:pt>
                <c:pt idx="5506">
                  <c:v>5.2666769999999996</c:v>
                </c:pt>
                <c:pt idx="5507">
                  <c:v>5.274521</c:v>
                </c:pt>
                <c:pt idx="5508">
                  <c:v>5.2810199999999998</c:v>
                </c:pt>
                <c:pt idx="5509">
                  <c:v>5.2861669999999998</c:v>
                </c:pt>
                <c:pt idx="5510">
                  <c:v>5.2899719999999997</c:v>
                </c:pt>
                <c:pt idx="5511">
                  <c:v>5.292459</c:v>
                </c:pt>
                <c:pt idx="5512">
                  <c:v>5.2936709999999998</c:v>
                </c:pt>
                <c:pt idx="5513">
                  <c:v>5.2936589999999999</c:v>
                </c:pt>
                <c:pt idx="5514">
                  <c:v>5.2924920000000002</c:v>
                </c:pt>
                <c:pt idx="5515">
                  <c:v>5.2902480000000001</c:v>
                </c:pt>
                <c:pt idx="5516">
                  <c:v>5.2870160000000004</c:v>
                </c:pt>
                <c:pt idx="5517">
                  <c:v>5.2828929999999996</c:v>
                </c:pt>
                <c:pt idx="5518">
                  <c:v>5.2779870000000004</c:v>
                </c:pt>
                <c:pt idx="5519">
                  <c:v>5.2724080000000004</c:v>
                </c:pt>
                <c:pt idx="5520">
                  <c:v>5.266273</c:v>
                </c:pt>
                <c:pt idx="5521">
                  <c:v>5.2597040000000002</c:v>
                </c:pt>
                <c:pt idx="5522">
                  <c:v>5.2528259999999998</c:v>
                </c:pt>
                <c:pt idx="5523">
                  <c:v>5.2457630000000002</c:v>
                </c:pt>
                <c:pt idx="5524">
                  <c:v>5.2386470000000003</c:v>
                </c:pt>
                <c:pt idx="5525">
                  <c:v>5.2316060000000002</c:v>
                </c:pt>
                <c:pt idx="5526">
                  <c:v>5.2247709999999996</c:v>
                </c:pt>
                <c:pt idx="5527">
                  <c:v>5.2182750000000002</c:v>
                </c:pt>
                <c:pt idx="5528">
                  <c:v>5.2122479999999998</c:v>
                </c:pt>
                <c:pt idx="5529">
                  <c:v>5.2068209999999997</c:v>
                </c:pt>
                <c:pt idx="5530">
                  <c:v>5.2021240000000004</c:v>
                </c:pt>
                <c:pt idx="5531">
                  <c:v>5.1982840000000001</c:v>
                </c:pt>
                <c:pt idx="5532">
                  <c:v>5.1954260000000003</c:v>
                </c:pt>
                <c:pt idx="5533">
                  <c:v>5.1936689999999999</c:v>
                </c:pt>
                <c:pt idx="5534">
                  <c:v>5.1931269999999996</c:v>
                </c:pt>
                <c:pt idx="5535">
                  <c:v>5.1939080000000004</c:v>
                </c:pt>
                <c:pt idx="5536">
                  <c:v>5.1961110000000001</c:v>
                </c:pt>
                <c:pt idx="5537">
                  <c:v>5.1998230000000003</c:v>
                </c:pt>
                <c:pt idx="5538">
                  <c:v>5.20512</c:v>
                </c:pt>
                <c:pt idx="5539">
                  <c:v>5.2120629999999997</c:v>
                </c:pt>
                <c:pt idx="5540">
                  <c:v>5.2206979999999996</c:v>
                </c:pt>
                <c:pt idx="5541">
                  <c:v>5.2310509999999999</c:v>
                </c:pt>
                <c:pt idx="5542">
                  <c:v>5.2431340000000004</c:v>
                </c:pt>
                <c:pt idx="5543">
                  <c:v>5.2569359999999996</c:v>
                </c:pt>
                <c:pt idx="5544">
                  <c:v>5.2724299999999999</c:v>
                </c:pt>
                <c:pt idx="5545">
                  <c:v>5.2895659999999998</c:v>
                </c:pt>
                <c:pt idx="5546">
                  <c:v>5.3082760000000002</c:v>
                </c:pt>
                <c:pt idx="5547">
                  <c:v>5.3284750000000001</c:v>
                </c:pt>
                <c:pt idx="5548">
                  <c:v>5.3500569999999996</c:v>
                </c:pt>
                <c:pt idx="5549">
                  <c:v>5.3729019999999998</c:v>
                </c:pt>
                <c:pt idx="5550">
                  <c:v>5.3968740000000004</c:v>
                </c:pt>
                <c:pt idx="5551">
                  <c:v>5.421824</c:v>
                </c:pt>
                <c:pt idx="5552">
                  <c:v>5.4475899999999999</c:v>
                </c:pt>
                <c:pt idx="5553">
                  <c:v>5.4739990000000001</c:v>
                </c:pt>
                <c:pt idx="5554">
                  <c:v>5.5008689999999998</c:v>
                </c:pt>
                <c:pt idx="5555">
                  <c:v>5.528009</c:v>
                </c:pt>
                <c:pt idx="5556">
                  <c:v>5.5552210000000004</c:v>
                </c:pt>
                <c:pt idx="5557">
                  <c:v>5.5823029999999996</c:v>
                </c:pt>
                <c:pt idx="5558">
                  <c:v>5.6090460000000002</c:v>
                </c:pt>
                <c:pt idx="5559">
                  <c:v>5.6352399999999996</c:v>
                </c:pt>
                <c:pt idx="5560">
                  <c:v>5.6606730000000001</c:v>
                </c:pt>
                <c:pt idx="5561">
                  <c:v>5.6851320000000003</c:v>
                </c:pt>
                <c:pt idx="5562">
                  <c:v>5.7084070000000002</c:v>
                </c:pt>
                <c:pt idx="5563">
                  <c:v>5.7302910000000002</c:v>
                </c:pt>
                <c:pt idx="5564">
                  <c:v>5.7505839999999999</c:v>
                </c:pt>
                <c:pt idx="5565">
                  <c:v>5.7690950000000001</c:v>
                </c:pt>
                <c:pt idx="5566">
                  <c:v>5.785641</c:v>
                </c:pt>
                <c:pt idx="5567">
                  <c:v>5.8000559999999997</c:v>
                </c:pt>
                <c:pt idx="5568">
                  <c:v>5.8121850000000004</c:v>
                </c:pt>
                <c:pt idx="5569">
                  <c:v>5.8218940000000003</c:v>
                </c:pt>
                <c:pt idx="5570">
                  <c:v>5.8290689999999996</c:v>
                </c:pt>
                <c:pt idx="5571">
                  <c:v>5.833615</c:v>
                </c:pt>
                <c:pt idx="5572">
                  <c:v>5.835464</c:v>
                </c:pt>
                <c:pt idx="5573">
                  <c:v>5.834568</c:v>
                </c:pt>
                <c:pt idx="5574">
                  <c:v>5.8309090000000001</c:v>
                </c:pt>
                <c:pt idx="5575">
                  <c:v>5.8244899999999999</c:v>
                </c:pt>
                <c:pt idx="5576">
                  <c:v>5.8153410000000001</c:v>
                </c:pt>
                <c:pt idx="5577">
                  <c:v>5.8035180000000004</c:v>
                </c:pt>
                <c:pt idx="5578">
                  <c:v>5.7891000000000004</c:v>
                </c:pt>
                <c:pt idx="5579">
                  <c:v>5.7721879999999999</c:v>
                </c:pt>
                <c:pt idx="5580">
                  <c:v>5.7529070000000004</c:v>
                </c:pt>
                <c:pt idx="5581">
                  <c:v>5.7314040000000004</c:v>
                </c:pt>
                <c:pt idx="5582">
                  <c:v>5.7078470000000001</c:v>
                </c:pt>
                <c:pt idx="5583">
                  <c:v>5.6824240000000001</c:v>
                </c:pt>
                <c:pt idx="5584">
                  <c:v>5.6553449999999996</c:v>
                </c:pt>
                <c:pt idx="5585">
                  <c:v>5.6268459999999996</c:v>
                </c:pt>
                <c:pt idx="5586">
                  <c:v>5.5971840000000004</c:v>
                </c:pt>
                <c:pt idx="5587">
                  <c:v>5.566649</c:v>
                </c:pt>
                <c:pt idx="5588">
                  <c:v>5.5355569999999998</c:v>
                </c:pt>
                <c:pt idx="5589">
                  <c:v>5.5042619999999998</c:v>
                </c:pt>
                <c:pt idx="5590">
                  <c:v>5.47316</c:v>
                </c:pt>
                <c:pt idx="5591">
                  <c:v>5.4426909999999999</c:v>
                </c:pt>
                <c:pt idx="5592">
                  <c:v>5.4133449999999996</c:v>
                </c:pt>
                <c:pt idx="5593">
                  <c:v>5.385669</c:v>
                </c:pt>
                <c:pt idx="5594">
                  <c:v>5.3602679999999996</c:v>
                </c:pt>
                <c:pt idx="5595">
                  <c:v>5.3378110000000003</c:v>
                </c:pt>
                <c:pt idx="5596">
                  <c:v>5.3190330000000001</c:v>
                </c:pt>
                <c:pt idx="5597">
                  <c:v>5.304729</c:v>
                </c:pt>
                <c:pt idx="5598">
                  <c:v>5.2957609999999997</c:v>
                </c:pt>
                <c:pt idx="5599">
                  <c:v>5.2930450000000002</c:v>
                </c:pt>
                <c:pt idx="5600">
                  <c:v>5.2975469999999998</c:v>
                </c:pt>
                <c:pt idx="5601">
                  <c:v>5.3102739999999997</c:v>
                </c:pt>
                <c:pt idx="5602">
                  <c:v>5.3322640000000003</c:v>
                </c:pt>
                <c:pt idx="5603">
                  <c:v>5.3645690000000004</c:v>
                </c:pt>
                <c:pt idx="5604">
                  <c:v>5.4082420000000004</c:v>
                </c:pt>
                <c:pt idx="5605">
                  <c:v>5.4643220000000001</c:v>
                </c:pt>
                <c:pt idx="5606">
                  <c:v>5.533817</c:v>
                </c:pt>
                <c:pt idx="5607">
                  <c:v>5.617686</c:v>
                </c:pt>
                <c:pt idx="5608">
                  <c:v>5.7168279999999996</c:v>
                </c:pt>
                <c:pt idx="5609">
                  <c:v>5.8320619999999996</c:v>
                </c:pt>
                <c:pt idx="5610">
                  <c:v>5.964118</c:v>
                </c:pt>
                <c:pt idx="5611">
                  <c:v>6.1136220000000003</c:v>
                </c:pt>
                <c:pt idx="5612">
                  <c:v>6.2810899999999998</c:v>
                </c:pt>
                <c:pt idx="5613">
                  <c:v>6.4669150000000002</c:v>
                </c:pt>
                <c:pt idx="5614">
                  <c:v>6.6713680000000002</c:v>
                </c:pt>
                <c:pt idx="5615">
                  <c:v>6.8945879999999997</c:v>
                </c:pt>
                <c:pt idx="5616">
                  <c:v>7.1365790000000002</c:v>
                </c:pt>
                <c:pt idx="5617">
                  <c:v>7.3972150000000001</c:v>
                </c:pt>
                <c:pt idx="5618">
                  <c:v>7.676234</c:v>
                </c:pt>
                <c:pt idx="5619">
                  <c:v>7.9732370000000001</c:v>
                </c:pt>
                <c:pt idx="5620">
                  <c:v>8.2876949999999994</c:v>
                </c:pt>
                <c:pt idx="5621">
                  <c:v>8.6189420000000005</c:v>
                </c:pt>
                <c:pt idx="5622">
                  <c:v>8.9661829999999991</c:v>
                </c:pt>
                <c:pt idx="5623">
                  <c:v>9.3284900000000004</c:v>
                </c:pt>
                <c:pt idx="5624">
                  <c:v>9.7048070000000006</c:v>
                </c:pt>
                <c:pt idx="5625">
                  <c:v>10.09395</c:v>
                </c:pt>
                <c:pt idx="5626">
                  <c:v>10.494619999999999</c:v>
                </c:pt>
                <c:pt idx="5627">
                  <c:v>10.9054</c:v>
                </c:pt>
                <c:pt idx="5628">
                  <c:v>11.32475</c:v>
                </c:pt>
                <c:pt idx="5629">
                  <c:v>11.751049999999999</c:v>
                </c:pt>
                <c:pt idx="5630">
                  <c:v>12.18257</c:v>
                </c:pt>
                <c:pt idx="5631">
                  <c:v>12.61754</c:v>
                </c:pt>
                <c:pt idx="5632">
                  <c:v>13.054080000000001</c:v>
                </c:pt>
                <c:pt idx="5633">
                  <c:v>13.4903</c:v>
                </c:pt>
                <c:pt idx="5634">
                  <c:v>13.92428</c:v>
                </c:pt>
                <c:pt idx="5635">
                  <c:v>14.354089999999999</c:v>
                </c:pt>
                <c:pt idx="5636">
                  <c:v>14.777810000000001</c:v>
                </c:pt>
                <c:pt idx="5637">
                  <c:v>15.193569999999999</c:v>
                </c:pt>
                <c:pt idx="5638">
                  <c:v>15.59952</c:v>
                </c:pt>
                <c:pt idx="5639">
                  <c:v>15.993930000000001</c:v>
                </c:pt>
                <c:pt idx="5640">
                  <c:v>16.375109999999999</c:v>
                </c:pt>
                <c:pt idx="5641">
                  <c:v>16.741530000000001</c:v>
                </c:pt>
                <c:pt idx="5642">
                  <c:v>17.091740000000001</c:v>
                </c:pt>
                <c:pt idx="5643">
                  <c:v>17.42445</c:v>
                </c:pt>
                <c:pt idx="5644">
                  <c:v>17.738489999999999</c:v>
                </c:pt>
                <c:pt idx="5645">
                  <c:v>18.032869999999999</c:v>
                </c:pt>
                <c:pt idx="5646">
                  <c:v>18.306730000000002</c:v>
                </c:pt>
                <c:pt idx="5647">
                  <c:v>18.55941</c:v>
                </c:pt>
                <c:pt idx="5648">
                  <c:v>18.790369999999999</c:v>
                </c:pt>
                <c:pt idx="5649">
                  <c:v>18.99926</c:v>
                </c:pt>
                <c:pt idx="5650">
                  <c:v>19.185890000000001</c:v>
                </c:pt>
                <c:pt idx="5651">
                  <c:v>19.350200000000001</c:v>
                </c:pt>
                <c:pt idx="5652">
                  <c:v>19.49231</c:v>
                </c:pt>
                <c:pt idx="5653">
                  <c:v>19.612469999999998</c:v>
                </c:pt>
                <c:pt idx="5654">
                  <c:v>19.71106</c:v>
                </c:pt>
                <c:pt idx="5655">
                  <c:v>19.78858</c:v>
                </c:pt>
                <c:pt idx="5656">
                  <c:v>19.84564</c:v>
                </c:pt>
                <c:pt idx="5657">
                  <c:v>19.882950000000001</c:v>
                </c:pt>
                <c:pt idx="5658">
                  <c:v>19.901319999999998</c:v>
                </c:pt>
                <c:pt idx="5659">
                  <c:v>19.901610000000002</c:v>
                </c:pt>
                <c:pt idx="5660">
                  <c:v>19.88475</c:v>
                </c:pt>
                <c:pt idx="5661">
                  <c:v>19.85172</c:v>
                </c:pt>
                <c:pt idx="5662">
                  <c:v>19.803540000000002</c:v>
                </c:pt>
                <c:pt idx="5663">
                  <c:v>19.741250000000001</c:v>
                </c:pt>
                <c:pt idx="5664">
                  <c:v>19.66592</c:v>
                </c:pt>
                <c:pt idx="5665">
                  <c:v>19.578600000000002</c:v>
                </c:pt>
                <c:pt idx="5666">
                  <c:v>19.48038</c:v>
                </c:pt>
                <c:pt idx="5667">
                  <c:v>19.372319999999998</c:v>
                </c:pt>
                <c:pt idx="5668">
                  <c:v>19.255479999999999</c:v>
                </c:pt>
                <c:pt idx="5669">
                  <c:v>19.130890000000001</c:v>
                </c:pt>
                <c:pt idx="5670">
                  <c:v>18.999590000000001</c:v>
                </c:pt>
                <c:pt idx="5671">
                  <c:v>18.862549999999999</c:v>
                </c:pt>
                <c:pt idx="5672">
                  <c:v>18.720749999999999</c:v>
                </c:pt>
                <c:pt idx="5673">
                  <c:v>18.575130000000001</c:v>
                </c:pt>
                <c:pt idx="5674">
                  <c:v>18.426580000000001</c:v>
                </c:pt>
                <c:pt idx="5675">
                  <c:v>18.275960000000001</c:v>
                </c:pt>
                <c:pt idx="5676">
                  <c:v>18.124079999999999</c:v>
                </c:pt>
                <c:pt idx="5677">
                  <c:v>17.971710000000002</c:v>
                </c:pt>
                <c:pt idx="5678">
                  <c:v>17.819579999999998</c:v>
                </c:pt>
                <c:pt idx="5679">
                  <c:v>17.668340000000001</c:v>
                </c:pt>
                <c:pt idx="5680">
                  <c:v>17.518599999999999</c:v>
                </c:pt>
                <c:pt idx="5681">
                  <c:v>17.370909999999999</c:v>
                </c:pt>
                <c:pt idx="5682">
                  <c:v>17.225750000000001</c:v>
                </c:pt>
                <c:pt idx="5683">
                  <c:v>17.083570000000002</c:v>
                </c:pt>
                <c:pt idx="5684">
                  <c:v>16.94472</c:v>
                </c:pt>
                <c:pt idx="5685">
                  <c:v>16.809519999999999</c:v>
                </c:pt>
                <c:pt idx="5686">
                  <c:v>16.678229999999999</c:v>
                </c:pt>
                <c:pt idx="5687">
                  <c:v>16.551030000000001</c:v>
                </c:pt>
                <c:pt idx="5688">
                  <c:v>16.428100000000001</c:v>
                </c:pt>
                <c:pt idx="5689">
                  <c:v>16.309539999999998</c:v>
                </c:pt>
                <c:pt idx="5690">
                  <c:v>16.195419999999999</c:v>
                </c:pt>
                <c:pt idx="5691">
                  <c:v>16.085760000000001</c:v>
                </c:pt>
                <c:pt idx="5692">
                  <c:v>15.980589999999999</c:v>
                </c:pt>
                <c:pt idx="5693">
                  <c:v>15.879860000000001</c:v>
                </c:pt>
                <c:pt idx="5694">
                  <c:v>15.78354</c:v>
                </c:pt>
                <c:pt idx="5695">
                  <c:v>15.691560000000001</c:v>
                </c:pt>
                <c:pt idx="5696">
                  <c:v>15.60383</c:v>
                </c:pt>
                <c:pt idx="5697">
                  <c:v>15.52027</c:v>
                </c:pt>
                <c:pt idx="5698">
                  <c:v>15.440770000000001</c:v>
                </c:pt>
                <c:pt idx="5699">
                  <c:v>15.365220000000001</c:v>
                </c:pt>
                <c:pt idx="5700">
                  <c:v>15.2935</c:v>
                </c:pt>
                <c:pt idx="5701">
                  <c:v>15.225490000000001</c:v>
                </c:pt>
                <c:pt idx="5702">
                  <c:v>15.161060000000001</c:v>
                </c:pt>
                <c:pt idx="5703">
                  <c:v>15.100099999999999</c:v>
                </c:pt>
                <c:pt idx="5704">
                  <c:v>15.042479999999999</c:v>
                </c:pt>
                <c:pt idx="5705">
                  <c:v>14.98808</c:v>
                </c:pt>
                <c:pt idx="5706">
                  <c:v>14.936769999999999</c:v>
                </c:pt>
                <c:pt idx="5707">
                  <c:v>14.88843</c:v>
                </c:pt>
                <c:pt idx="5708">
                  <c:v>14.84295</c:v>
                </c:pt>
                <c:pt idx="5709">
                  <c:v>14.800219999999999</c:v>
                </c:pt>
                <c:pt idx="5710">
                  <c:v>14.760120000000001</c:v>
                </c:pt>
                <c:pt idx="5711">
                  <c:v>14.72255</c:v>
                </c:pt>
                <c:pt idx="5712">
                  <c:v>14.68741</c:v>
                </c:pt>
                <c:pt idx="5713">
                  <c:v>14.654590000000001</c:v>
                </c:pt>
                <c:pt idx="5714">
                  <c:v>14.62402</c:v>
                </c:pt>
                <c:pt idx="5715">
                  <c:v>14.59559</c:v>
                </c:pt>
                <c:pt idx="5716">
                  <c:v>14.569229999999999</c:v>
                </c:pt>
                <c:pt idx="5717">
                  <c:v>14.544840000000001</c:v>
                </c:pt>
                <c:pt idx="5718">
                  <c:v>14.522349999999999</c:v>
                </c:pt>
                <c:pt idx="5719">
                  <c:v>14.50169</c:v>
                </c:pt>
                <c:pt idx="5720">
                  <c:v>14.48278</c:v>
                </c:pt>
                <c:pt idx="5721">
                  <c:v>14.46555</c:v>
                </c:pt>
                <c:pt idx="5722">
                  <c:v>14.449949999999999</c:v>
                </c:pt>
                <c:pt idx="5723">
                  <c:v>14.435890000000001</c:v>
                </c:pt>
                <c:pt idx="5724">
                  <c:v>14.42334</c:v>
                </c:pt>
                <c:pt idx="5725">
                  <c:v>14.412229999999999</c:v>
                </c:pt>
                <c:pt idx="5726">
                  <c:v>14.4025</c:v>
                </c:pt>
                <c:pt idx="5727">
                  <c:v>14.3941</c:v>
                </c:pt>
                <c:pt idx="5728">
                  <c:v>14.386990000000001</c:v>
                </c:pt>
                <c:pt idx="5729">
                  <c:v>14.381119999999999</c:v>
                </c:pt>
                <c:pt idx="5730">
                  <c:v>14.376429999999999</c:v>
                </c:pt>
                <c:pt idx="5731">
                  <c:v>14.3729</c:v>
                </c:pt>
                <c:pt idx="5732">
                  <c:v>14.370480000000001</c:v>
                </c:pt>
                <c:pt idx="5733">
                  <c:v>14.369120000000001</c:v>
                </c:pt>
                <c:pt idx="5734">
                  <c:v>14.368790000000001</c:v>
                </c:pt>
                <c:pt idx="5735">
                  <c:v>14.369450000000001</c:v>
                </c:pt>
                <c:pt idx="5736">
                  <c:v>14.37107</c:v>
                </c:pt>
                <c:pt idx="5737">
                  <c:v>14.373620000000001</c:v>
                </c:pt>
                <c:pt idx="5738">
                  <c:v>14.37706</c:v>
                </c:pt>
                <c:pt idx="5739">
                  <c:v>14.381360000000001</c:v>
                </c:pt>
                <c:pt idx="5740">
                  <c:v>14.38649</c:v>
                </c:pt>
                <c:pt idx="5741">
                  <c:v>14.392429999999999</c:v>
                </c:pt>
                <c:pt idx="5742">
                  <c:v>14.399139999999999</c:v>
                </c:pt>
                <c:pt idx="5743">
                  <c:v>14.406599999999999</c:v>
                </c:pt>
                <c:pt idx="5744">
                  <c:v>14.41478</c:v>
                </c:pt>
                <c:pt idx="5745">
                  <c:v>14.42366</c:v>
                </c:pt>
                <c:pt idx="5746">
                  <c:v>14.43322</c:v>
                </c:pt>
                <c:pt idx="5747">
                  <c:v>14.443429999999999</c:v>
                </c:pt>
                <c:pt idx="5748">
                  <c:v>14.454269999999999</c:v>
                </c:pt>
                <c:pt idx="5749">
                  <c:v>14.465719999999999</c:v>
                </c:pt>
                <c:pt idx="5750">
                  <c:v>14.47777</c:v>
                </c:pt>
                <c:pt idx="5751">
                  <c:v>14.49038</c:v>
                </c:pt>
                <c:pt idx="5752">
                  <c:v>14.503539999999999</c:v>
                </c:pt>
                <c:pt idx="5753">
                  <c:v>14.51723</c:v>
                </c:pt>
                <c:pt idx="5754">
                  <c:v>14.53144</c:v>
                </c:pt>
                <c:pt idx="5755">
                  <c:v>14.546150000000001</c:v>
                </c:pt>
                <c:pt idx="5756">
                  <c:v>14.56133</c:v>
                </c:pt>
                <c:pt idx="5757">
                  <c:v>14.57699</c:v>
                </c:pt>
                <c:pt idx="5758">
                  <c:v>14.59309</c:v>
                </c:pt>
                <c:pt idx="5759">
                  <c:v>14.609640000000001</c:v>
                </c:pt>
                <c:pt idx="5760">
                  <c:v>14.6266</c:v>
                </c:pt>
                <c:pt idx="5761">
                  <c:v>14.643969999999999</c:v>
                </c:pt>
                <c:pt idx="5762">
                  <c:v>14.66174</c:v>
                </c:pt>
                <c:pt idx="5763">
                  <c:v>14.67989</c:v>
                </c:pt>
                <c:pt idx="5764">
                  <c:v>14.698410000000001</c:v>
                </c:pt>
                <c:pt idx="5765">
                  <c:v>14.717280000000001</c:v>
                </c:pt>
                <c:pt idx="5766">
                  <c:v>14.736510000000001</c:v>
                </c:pt>
                <c:pt idx="5767">
                  <c:v>14.75606</c:v>
                </c:pt>
                <c:pt idx="5768">
                  <c:v>14.77594</c:v>
                </c:pt>
                <c:pt idx="5769">
                  <c:v>14.796139999999999</c:v>
                </c:pt>
                <c:pt idx="5770">
                  <c:v>14.81664</c:v>
                </c:pt>
                <c:pt idx="5771">
                  <c:v>14.837440000000001</c:v>
                </c:pt>
                <c:pt idx="5772">
                  <c:v>14.85852</c:v>
                </c:pt>
                <c:pt idx="5773">
                  <c:v>14.87988</c:v>
                </c:pt>
                <c:pt idx="5774">
                  <c:v>14.9015</c:v>
                </c:pt>
                <c:pt idx="5775">
                  <c:v>14.923389999999999</c:v>
                </c:pt>
                <c:pt idx="5776">
                  <c:v>14.94552</c:v>
                </c:pt>
                <c:pt idx="5777">
                  <c:v>14.9679</c:v>
                </c:pt>
                <c:pt idx="5778">
                  <c:v>14.99052</c:v>
                </c:pt>
                <c:pt idx="5779">
                  <c:v>15.01336</c:v>
                </c:pt>
                <c:pt idx="5780">
                  <c:v>15.03642</c:v>
                </c:pt>
                <c:pt idx="5781">
                  <c:v>15.059699999999999</c:v>
                </c:pt>
                <c:pt idx="5782">
                  <c:v>15.08319</c:v>
                </c:pt>
                <c:pt idx="5783">
                  <c:v>15.106870000000001</c:v>
                </c:pt>
                <c:pt idx="5784">
                  <c:v>15.13076</c:v>
                </c:pt>
                <c:pt idx="5785">
                  <c:v>15.15483</c:v>
                </c:pt>
                <c:pt idx="5786">
                  <c:v>15.179080000000001</c:v>
                </c:pt>
                <c:pt idx="5787">
                  <c:v>15.203519999999999</c:v>
                </c:pt>
                <c:pt idx="5788">
                  <c:v>15.228120000000001</c:v>
                </c:pt>
                <c:pt idx="5789">
                  <c:v>15.2529</c:v>
                </c:pt>
                <c:pt idx="5790">
                  <c:v>15.27783</c:v>
                </c:pt>
                <c:pt idx="5791">
                  <c:v>15.30292</c:v>
                </c:pt>
                <c:pt idx="5792">
                  <c:v>15.32817</c:v>
                </c:pt>
                <c:pt idx="5793">
                  <c:v>15.35356</c:v>
                </c:pt>
                <c:pt idx="5794">
                  <c:v>15.379099999999999</c:v>
                </c:pt>
                <c:pt idx="5795">
                  <c:v>15.404769999999999</c:v>
                </c:pt>
                <c:pt idx="5796">
                  <c:v>15.430580000000001</c:v>
                </c:pt>
                <c:pt idx="5797">
                  <c:v>15.456519999999999</c:v>
                </c:pt>
                <c:pt idx="5798">
                  <c:v>15.48259</c:v>
                </c:pt>
                <c:pt idx="5799">
                  <c:v>15.50878</c:v>
                </c:pt>
                <c:pt idx="5800">
                  <c:v>15.53509</c:v>
                </c:pt>
                <c:pt idx="5801">
                  <c:v>15.56152</c:v>
                </c:pt>
                <c:pt idx="5802">
                  <c:v>15.58806</c:v>
                </c:pt>
                <c:pt idx="5803">
                  <c:v>15.614710000000001</c:v>
                </c:pt>
                <c:pt idx="5804">
                  <c:v>15.64147</c:v>
                </c:pt>
                <c:pt idx="5805">
                  <c:v>15.668329999999999</c:v>
                </c:pt>
                <c:pt idx="5806">
                  <c:v>15.69529</c:v>
                </c:pt>
                <c:pt idx="5807">
                  <c:v>15.722340000000001</c:v>
                </c:pt>
                <c:pt idx="5808">
                  <c:v>15.74949</c:v>
                </c:pt>
                <c:pt idx="5809">
                  <c:v>15.776730000000001</c:v>
                </c:pt>
                <c:pt idx="5810">
                  <c:v>15.80406</c:v>
                </c:pt>
                <c:pt idx="5811">
                  <c:v>15.831480000000001</c:v>
                </c:pt>
                <c:pt idx="5812">
                  <c:v>15.858980000000001</c:v>
                </c:pt>
                <c:pt idx="5813">
                  <c:v>15.886570000000001</c:v>
                </c:pt>
                <c:pt idx="5814">
                  <c:v>15.91423</c:v>
                </c:pt>
                <c:pt idx="5815">
                  <c:v>15.94197</c:v>
                </c:pt>
                <c:pt idx="5816">
                  <c:v>15.96979</c:v>
                </c:pt>
                <c:pt idx="5817">
                  <c:v>15.997669999999999</c:v>
                </c:pt>
                <c:pt idx="5818">
                  <c:v>16.02563</c:v>
                </c:pt>
                <c:pt idx="5819">
                  <c:v>16.053660000000001</c:v>
                </c:pt>
                <c:pt idx="5820">
                  <c:v>16.08175</c:v>
                </c:pt>
                <c:pt idx="5821">
                  <c:v>16.109909999999999</c:v>
                </c:pt>
                <c:pt idx="5822">
                  <c:v>16.13813</c:v>
                </c:pt>
                <c:pt idx="5823">
                  <c:v>16.166409999999999</c:v>
                </c:pt>
                <c:pt idx="5824">
                  <c:v>16.194749999999999</c:v>
                </c:pt>
                <c:pt idx="5825">
                  <c:v>16.22315</c:v>
                </c:pt>
                <c:pt idx="5826">
                  <c:v>16.251609999999999</c:v>
                </c:pt>
                <c:pt idx="5827">
                  <c:v>16.28012</c:v>
                </c:pt>
                <c:pt idx="5828">
                  <c:v>16.308679999999999</c:v>
                </c:pt>
                <c:pt idx="5829">
                  <c:v>16.337299999999999</c:v>
                </c:pt>
                <c:pt idx="5830">
                  <c:v>16.365960000000001</c:v>
                </c:pt>
                <c:pt idx="5831">
                  <c:v>16.394670000000001</c:v>
                </c:pt>
                <c:pt idx="5832">
                  <c:v>16.423439999999999</c:v>
                </c:pt>
                <c:pt idx="5833">
                  <c:v>16.45224</c:v>
                </c:pt>
                <c:pt idx="5834">
                  <c:v>16.481089999999998</c:v>
                </c:pt>
                <c:pt idx="5835">
                  <c:v>16.509989999999998</c:v>
                </c:pt>
                <c:pt idx="5836">
                  <c:v>16.538920000000001</c:v>
                </c:pt>
                <c:pt idx="5837">
                  <c:v>16.567900000000002</c:v>
                </c:pt>
                <c:pt idx="5838">
                  <c:v>16.596920000000001</c:v>
                </c:pt>
                <c:pt idx="5839">
                  <c:v>16.625969999999999</c:v>
                </c:pt>
                <c:pt idx="5840">
                  <c:v>16.655069999999998</c:v>
                </c:pt>
                <c:pt idx="5841">
                  <c:v>16.684200000000001</c:v>
                </c:pt>
                <c:pt idx="5842">
                  <c:v>16.713360000000002</c:v>
                </c:pt>
                <c:pt idx="5843">
                  <c:v>16.742560000000001</c:v>
                </c:pt>
                <c:pt idx="5844">
                  <c:v>16.771799999999999</c:v>
                </c:pt>
                <c:pt idx="5845">
                  <c:v>16.80106</c:v>
                </c:pt>
                <c:pt idx="5846">
                  <c:v>16.830359999999999</c:v>
                </c:pt>
                <c:pt idx="5847">
                  <c:v>16.859680000000001</c:v>
                </c:pt>
                <c:pt idx="5848">
                  <c:v>16.889040000000001</c:v>
                </c:pt>
                <c:pt idx="5849">
                  <c:v>16.918430000000001</c:v>
                </c:pt>
                <c:pt idx="5850">
                  <c:v>16.947839999999999</c:v>
                </c:pt>
                <c:pt idx="5851">
                  <c:v>16.97728</c:v>
                </c:pt>
                <c:pt idx="5852">
                  <c:v>17.00675</c:v>
                </c:pt>
                <c:pt idx="5853">
                  <c:v>17.036239999999999</c:v>
                </c:pt>
                <c:pt idx="5854">
                  <c:v>17.065760000000001</c:v>
                </c:pt>
                <c:pt idx="5855">
                  <c:v>17.095300000000002</c:v>
                </c:pt>
                <c:pt idx="5856">
                  <c:v>17.124870000000001</c:v>
                </c:pt>
                <c:pt idx="5857">
                  <c:v>17.154450000000001</c:v>
                </c:pt>
                <c:pt idx="5858">
                  <c:v>17.184069999999998</c:v>
                </c:pt>
                <c:pt idx="5859">
                  <c:v>17.213699999999999</c:v>
                </c:pt>
                <c:pt idx="5860">
                  <c:v>17.24335</c:v>
                </c:pt>
                <c:pt idx="5861">
                  <c:v>17.273019999999999</c:v>
                </c:pt>
                <c:pt idx="5862">
                  <c:v>17.302710000000001</c:v>
                </c:pt>
                <c:pt idx="5863">
                  <c:v>17.332419999999999</c:v>
                </c:pt>
                <c:pt idx="5864">
                  <c:v>17.36215</c:v>
                </c:pt>
                <c:pt idx="5865">
                  <c:v>17.3919</c:v>
                </c:pt>
                <c:pt idx="5866">
                  <c:v>17.421659999999999</c:v>
                </c:pt>
                <c:pt idx="5867">
                  <c:v>17.451440000000002</c:v>
                </c:pt>
                <c:pt idx="5868">
                  <c:v>17.48124</c:v>
                </c:pt>
                <c:pt idx="5869">
                  <c:v>17.511050000000001</c:v>
                </c:pt>
                <c:pt idx="5870">
                  <c:v>17.540880000000001</c:v>
                </c:pt>
                <c:pt idx="5871">
                  <c:v>17.570720000000001</c:v>
                </c:pt>
                <c:pt idx="5872">
                  <c:v>17.600570000000001</c:v>
                </c:pt>
                <c:pt idx="5873">
                  <c:v>17.63044</c:v>
                </c:pt>
                <c:pt idx="5874">
                  <c:v>17.660319999999999</c:v>
                </c:pt>
                <c:pt idx="5875">
                  <c:v>17.69022</c:v>
                </c:pt>
                <c:pt idx="5876">
                  <c:v>17.720120000000001</c:v>
                </c:pt>
                <c:pt idx="5877">
                  <c:v>17.750039999999998</c:v>
                </c:pt>
                <c:pt idx="5878">
                  <c:v>17.779969999999999</c:v>
                </c:pt>
                <c:pt idx="5879">
                  <c:v>17.809909999999999</c:v>
                </c:pt>
                <c:pt idx="5880">
                  <c:v>17.839860000000002</c:v>
                </c:pt>
                <c:pt idx="5881">
                  <c:v>17.869820000000001</c:v>
                </c:pt>
                <c:pt idx="5882">
                  <c:v>17.899789999999999</c:v>
                </c:pt>
                <c:pt idx="5883">
                  <c:v>17.929780000000001</c:v>
                </c:pt>
                <c:pt idx="5884">
                  <c:v>17.959769999999999</c:v>
                </c:pt>
                <c:pt idx="5885">
                  <c:v>17.98977</c:v>
                </c:pt>
                <c:pt idx="5886">
                  <c:v>18.019770000000001</c:v>
                </c:pt>
                <c:pt idx="5887">
                  <c:v>18.049790000000002</c:v>
                </c:pt>
                <c:pt idx="5888">
                  <c:v>18.079809999999998</c:v>
                </c:pt>
                <c:pt idx="5889">
                  <c:v>18.109839999999998</c:v>
                </c:pt>
                <c:pt idx="5890">
                  <c:v>18.139880000000002</c:v>
                </c:pt>
                <c:pt idx="5891">
                  <c:v>18.169930000000001</c:v>
                </c:pt>
                <c:pt idx="5892">
                  <c:v>18.19998</c:v>
                </c:pt>
                <c:pt idx="5893">
                  <c:v>18.230039999999999</c:v>
                </c:pt>
                <c:pt idx="5894">
                  <c:v>18.260100000000001</c:v>
                </c:pt>
                <c:pt idx="5895">
                  <c:v>18.29017</c:v>
                </c:pt>
                <c:pt idx="5896">
                  <c:v>18.320250000000001</c:v>
                </c:pt>
                <c:pt idx="5897">
                  <c:v>18.35033</c:v>
                </c:pt>
                <c:pt idx="5898">
                  <c:v>18.380420000000001</c:v>
                </c:pt>
                <c:pt idx="5899">
                  <c:v>18.410520000000002</c:v>
                </c:pt>
                <c:pt idx="5900">
                  <c:v>18.44061</c:v>
                </c:pt>
                <c:pt idx="5901">
                  <c:v>18.47071</c:v>
                </c:pt>
                <c:pt idx="5902">
                  <c:v>18.500820000000001</c:v>
                </c:pt>
                <c:pt idx="5903">
                  <c:v>18.530930000000001</c:v>
                </c:pt>
                <c:pt idx="5904">
                  <c:v>18.561039999999998</c:v>
                </c:pt>
                <c:pt idx="5905">
                  <c:v>18.591159999999999</c:v>
                </c:pt>
                <c:pt idx="5906">
                  <c:v>18.621279999999999</c:v>
                </c:pt>
                <c:pt idx="5907">
                  <c:v>18.651409999999998</c:v>
                </c:pt>
                <c:pt idx="5908">
                  <c:v>18.681539999999998</c:v>
                </c:pt>
                <c:pt idx="5909">
                  <c:v>18.711670000000002</c:v>
                </c:pt>
                <c:pt idx="5910">
                  <c:v>18.741810000000001</c:v>
                </c:pt>
                <c:pt idx="5911">
                  <c:v>18.77195</c:v>
                </c:pt>
                <c:pt idx="5912">
                  <c:v>18.80209</c:v>
                </c:pt>
                <c:pt idx="5913">
                  <c:v>18.832229999999999</c:v>
                </c:pt>
                <c:pt idx="5914">
                  <c:v>18.862369999999999</c:v>
                </c:pt>
                <c:pt idx="5915">
                  <c:v>18.892520000000001</c:v>
                </c:pt>
                <c:pt idx="5916">
                  <c:v>18.92267</c:v>
                </c:pt>
                <c:pt idx="5917">
                  <c:v>18.952809999999999</c:v>
                </c:pt>
                <c:pt idx="5918">
                  <c:v>18.982970000000002</c:v>
                </c:pt>
                <c:pt idx="5919">
                  <c:v>19.013120000000001</c:v>
                </c:pt>
                <c:pt idx="5920">
                  <c:v>19.04327</c:v>
                </c:pt>
                <c:pt idx="5921">
                  <c:v>19.073429999999998</c:v>
                </c:pt>
                <c:pt idx="5922">
                  <c:v>19.103580000000001</c:v>
                </c:pt>
                <c:pt idx="5923">
                  <c:v>19.13374</c:v>
                </c:pt>
                <c:pt idx="5924">
                  <c:v>19.163900000000002</c:v>
                </c:pt>
                <c:pt idx="5925">
                  <c:v>19.19406</c:v>
                </c:pt>
                <c:pt idx="5926">
                  <c:v>19.224219999999999</c:v>
                </c:pt>
                <c:pt idx="5927">
                  <c:v>19.254380000000001</c:v>
                </c:pt>
                <c:pt idx="5928">
                  <c:v>19.28454</c:v>
                </c:pt>
                <c:pt idx="5929">
                  <c:v>19.314699999999998</c:v>
                </c:pt>
                <c:pt idx="5930">
                  <c:v>19.344860000000001</c:v>
                </c:pt>
                <c:pt idx="5931">
                  <c:v>19.375019999999999</c:v>
                </c:pt>
                <c:pt idx="5932">
                  <c:v>19.405190000000001</c:v>
                </c:pt>
                <c:pt idx="5933">
                  <c:v>19.43535</c:v>
                </c:pt>
                <c:pt idx="5934">
                  <c:v>19.465509999999998</c:v>
                </c:pt>
                <c:pt idx="5935">
                  <c:v>19.49567</c:v>
                </c:pt>
                <c:pt idx="5936">
                  <c:v>19.525839999999999</c:v>
                </c:pt>
                <c:pt idx="5937">
                  <c:v>19.556000000000001</c:v>
                </c:pt>
                <c:pt idx="5938">
                  <c:v>19.58616</c:v>
                </c:pt>
                <c:pt idx="5939">
                  <c:v>19.616320000000002</c:v>
                </c:pt>
                <c:pt idx="5940">
                  <c:v>19.64648</c:v>
                </c:pt>
                <c:pt idx="5941">
                  <c:v>19.676639999999999</c:v>
                </c:pt>
                <c:pt idx="5942">
                  <c:v>19.706800000000001</c:v>
                </c:pt>
                <c:pt idx="5943">
                  <c:v>19.73696</c:v>
                </c:pt>
                <c:pt idx="5944">
                  <c:v>19.767109999999999</c:v>
                </c:pt>
                <c:pt idx="5945">
                  <c:v>19.797270000000001</c:v>
                </c:pt>
                <c:pt idx="5946">
                  <c:v>19.82742</c:v>
                </c:pt>
                <c:pt idx="5947">
                  <c:v>19.857579999999999</c:v>
                </c:pt>
                <c:pt idx="5948">
                  <c:v>19.887730000000001</c:v>
                </c:pt>
                <c:pt idx="5949">
                  <c:v>19.91789</c:v>
                </c:pt>
                <c:pt idx="5950">
                  <c:v>19.948039999999999</c:v>
                </c:pt>
                <c:pt idx="5951">
                  <c:v>19.978190000000001</c:v>
                </c:pt>
                <c:pt idx="5952">
                  <c:v>20.008330000000001</c:v>
                </c:pt>
                <c:pt idx="5953">
                  <c:v>20.03848</c:v>
                </c:pt>
                <c:pt idx="5954">
                  <c:v>20.068619999999999</c:v>
                </c:pt>
                <c:pt idx="5955">
                  <c:v>20.098769999999998</c:v>
                </c:pt>
                <c:pt idx="5956">
                  <c:v>20.128910000000001</c:v>
                </c:pt>
                <c:pt idx="5957">
                  <c:v>20.159050000000001</c:v>
                </c:pt>
                <c:pt idx="5958">
                  <c:v>20.18918</c:v>
                </c:pt>
                <c:pt idx="5959">
                  <c:v>20.21932</c:v>
                </c:pt>
                <c:pt idx="5960">
                  <c:v>20.24945</c:v>
                </c:pt>
                <c:pt idx="5961">
                  <c:v>20.279579999999999</c:v>
                </c:pt>
                <c:pt idx="5962">
                  <c:v>20.309709999999999</c:v>
                </c:pt>
                <c:pt idx="5963">
                  <c:v>20.339839999999999</c:v>
                </c:pt>
                <c:pt idx="5964">
                  <c:v>20.369969999999999</c:v>
                </c:pt>
                <c:pt idx="5965">
                  <c:v>20.400089999999999</c:v>
                </c:pt>
                <c:pt idx="5966">
                  <c:v>20.430209999999999</c:v>
                </c:pt>
                <c:pt idx="5967">
                  <c:v>20.460329999999999</c:v>
                </c:pt>
                <c:pt idx="5968">
                  <c:v>20.49044</c:v>
                </c:pt>
                <c:pt idx="5969">
                  <c:v>20.52056</c:v>
                </c:pt>
                <c:pt idx="5970">
                  <c:v>20.55067</c:v>
                </c:pt>
                <c:pt idx="5971">
                  <c:v>20.580770000000001</c:v>
                </c:pt>
                <c:pt idx="5972">
                  <c:v>20.610880000000002</c:v>
                </c:pt>
                <c:pt idx="5973">
                  <c:v>20.640979999999999</c:v>
                </c:pt>
                <c:pt idx="5974">
                  <c:v>20.67108</c:v>
                </c:pt>
                <c:pt idx="5975">
                  <c:v>20.701180000000001</c:v>
                </c:pt>
                <c:pt idx="5976">
                  <c:v>20.731269999999999</c:v>
                </c:pt>
                <c:pt idx="5977">
                  <c:v>20.76136</c:v>
                </c:pt>
                <c:pt idx="5978">
                  <c:v>20.791450000000001</c:v>
                </c:pt>
                <c:pt idx="5979">
                  <c:v>20.821539999999999</c:v>
                </c:pt>
                <c:pt idx="5980">
                  <c:v>20.85162</c:v>
                </c:pt>
                <c:pt idx="5981">
                  <c:v>20.881699999999999</c:v>
                </c:pt>
                <c:pt idx="5982">
                  <c:v>20.911770000000001</c:v>
                </c:pt>
                <c:pt idx="5983">
                  <c:v>20.941849999999999</c:v>
                </c:pt>
                <c:pt idx="5984">
                  <c:v>20.971920000000001</c:v>
                </c:pt>
                <c:pt idx="5985">
                  <c:v>21.00198</c:v>
                </c:pt>
                <c:pt idx="5986">
                  <c:v>21.032050000000002</c:v>
                </c:pt>
                <c:pt idx="5987">
                  <c:v>21.062110000000001</c:v>
                </c:pt>
                <c:pt idx="5988">
                  <c:v>21.09216</c:v>
                </c:pt>
                <c:pt idx="5989">
                  <c:v>21.122219999999999</c:v>
                </c:pt>
                <c:pt idx="5990">
                  <c:v>21.152270000000001</c:v>
                </c:pt>
                <c:pt idx="5991">
                  <c:v>21.182320000000001</c:v>
                </c:pt>
                <c:pt idx="5992">
                  <c:v>21.21236</c:v>
                </c:pt>
                <c:pt idx="5993">
                  <c:v>21.2424</c:v>
                </c:pt>
                <c:pt idx="5994">
                  <c:v>21.27244</c:v>
                </c:pt>
                <c:pt idx="5995">
                  <c:v>21.30247</c:v>
                </c:pt>
                <c:pt idx="5996">
                  <c:v>21.3325</c:v>
                </c:pt>
                <c:pt idx="5997">
                  <c:v>21.36252</c:v>
                </c:pt>
                <c:pt idx="5998">
                  <c:v>21.39255</c:v>
                </c:pt>
                <c:pt idx="5999">
                  <c:v>21.422560000000001</c:v>
                </c:pt>
                <c:pt idx="6000">
                  <c:v>21.452580000000001</c:v>
                </c:pt>
                <c:pt idx="6001">
                  <c:v>21.482589999999998</c:v>
                </c:pt>
                <c:pt idx="6002">
                  <c:v>21.512589999999999</c:v>
                </c:pt>
                <c:pt idx="6003">
                  <c:v>21.542590000000001</c:v>
                </c:pt>
                <c:pt idx="6004">
                  <c:v>21.572590000000002</c:v>
                </c:pt>
                <c:pt idx="6005">
                  <c:v>21.602589999999999</c:v>
                </c:pt>
                <c:pt idx="6006">
                  <c:v>21.632580000000001</c:v>
                </c:pt>
                <c:pt idx="6007">
                  <c:v>21.662559999999999</c:v>
                </c:pt>
                <c:pt idx="6008">
                  <c:v>21.692540000000001</c:v>
                </c:pt>
                <c:pt idx="6009">
                  <c:v>21.722519999999999</c:v>
                </c:pt>
                <c:pt idx="6010">
                  <c:v>21.752490000000002</c:v>
                </c:pt>
                <c:pt idx="6011">
                  <c:v>21.78246</c:v>
                </c:pt>
                <c:pt idx="6012">
                  <c:v>21.812419999999999</c:v>
                </c:pt>
                <c:pt idx="6013">
                  <c:v>21.842379999999999</c:v>
                </c:pt>
                <c:pt idx="6014">
                  <c:v>21.872330000000002</c:v>
                </c:pt>
                <c:pt idx="6015">
                  <c:v>21.902280000000001</c:v>
                </c:pt>
                <c:pt idx="6016">
                  <c:v>21.932230000000001</c:v>
                </c:pt>
                <c:pt idx="6017">
                  <c:v>21.96217</c:v>
                </c:pt>
                <c:pt idx="6018">
                  <c:v>21.99211</c:v>
                </c:pt>
                <c:pt idx="6019">
                  <c:v>22.02205</c:v>
                </c:pt>
                <c:pt idx="6020">
                  <c:v>22.05198</c:v>
                </c:pt>
                <c:pt idx="6021">
                  <c:v>22.081900000000001</c:v>
                </c:pt>
                <c:pt idx="6022">
                  <c:v>22.111820000000002</c:v>
                </c:pt>
                <c:pt idx="6023">
                  <c:v>22.141739999999999</c:v>
                </c:pt>
                <c:pt idx="6024">
                  <c:v>22.17165</c:v>
                </c:pt>
                <c:pt idx="6025">
                  <c:v>22.201560000000001</c:v>
                </c:pt>
                <c:pt idx="6026">
                  <c:v>22.231459999999998</c:v>
                </c:pt>
                <c:pt idx="6027">
                  <c:v>22.26136</c:v>
                </c:pt>
                <c:pt idx="6028">
                  <c:v>22.291250000000002</c:v>
                </c:pt>
                <c:pt idx="6029">
                  <c:v>22.32114</c:v>
                </c:pt>
                <c:pt idx="6030">
                  <c:v>22.351030000000002</c:v>
                </c:pt>
                <c:pt idx="6031">
                  <c:v>22.38091</c:v>
                </c:pt>
                <c:pt idx="6032">
                  <c:v>22.410789999999999</c:v>
                </c:pt>
                <c:pt idx="6033">
                  <c:v>22.440660000000001</c:v>
                </c:pt>
                <c:pt idx="6034">
                  <c:v>22.47053</c:v>
                </c:pt>
                <c:pt idx="6035">
                  <c:v>22.500399999999999</c:v>
                </c:pt>
                <c:pt idx="6036">
                  <c:v>22.530259999999998</c:v>
                </c:pt>
                <c:pt idx="6037">
                  <c:v>22.560110000000002</c:v>
                </c:pt>
                <c:pt idx="6038">
                  <c:v>22.589970000000001</c:v>
                </c:pt>
                <c:pt idx="6039">
                  <c:v>22.619810000000001</c:v>
                </c:pt>
                <c:pt idx="6040">
                  <c:v>22.649660000000001</c:v>
                </c:pt>
                <c:pt idx="6041">
                  <c:v>22.679500000000001</c:v>
                </c:pt>
                <c:pt idx="6042">
                  <c:v>22.709330000000001</c:v>
                </c:pt>
                <c:pt idx="6043">
                  <c:v>22.739159999999998</c:v>
                </c:pt>
                <c:pt idx="6044">
                  <c:v>22.768989999999999</c:v>
                </c:pt>
                <c:pt idx="6045">
                  <c:v>22.79881</c:v>
                </c:pt>
                <c:pt idx="6046">
                  <c:v>22.82863</c:v>
                </c:pt>
                <c:pt idx="6047">
                  <c:v>22.858440000000002</c:v>
                </c:pt>
                <c:pt idx="6048">
                  <c:v>22.88824</c:v>
                </c:pt>
                <c:pt idx="6049">
                  <c:v>22.918040000000001</c:v>
                </c:pt>
                <c:pt idx="6050">
                  <c:v>22.947839999999999</c:v>
                </c:pt>
                <c:pt idx="6051">
                  <c:v>22.977630000000001</c:v>
                </c:pt>
                <c:pt idx="6052">
                  <c:v>23.00742</c:v>
                </c:pt>
                <c:pt idx="6053">
                  <c:v>23.037199999999999</c:v>
                </c:pt>
                <c:pt idx="6054">
                  <c:v>23.066980000000001</c:v>
                </c:pt>
                <c:pt idx="6055">
                  <c:v>23.09675</c:v>
                </c:pt>
                <c:pt idx="6056">
                  <c:v>23.126519999999999</c:v>
                </c:pt>
                <c:pt idx="6057">
                  <c:v>23.156289999999998</c:v>
                </c:pt>
                <c:pt idx="6058">
                  <c:v>23.186039999999998</c:v>
                </c:pt>
                <c:pt idx="6059">
                  <c:v>23.215800000000002</c:v>
                </c:pt>
                <c:pt idx="6060">
                  <c:v>23.245550000000001</c:v>
                </c:pt>
                <c:pt idx="6061">
                  <c:v>23.275289999999998</c:v>
                </c:pt>
                <c:pt idx="6062">
                  <c:v>23.305029999999999</c:v>
                </c:pt>
                <c:pt idx="6063">
                  <c:v>23.334759999999999</c:v>
                </c:pt>
                <c:pt idx="6064">
                  <c:v>23.36449</c:v>
                </c:pt>
                <c:pt idx="6065">
                  <c:v>23.394220000000001</c:v>
                </c:pt>
                <c:pt idx="6066">
                  <c:v>23.423940000000002</c:v>
                </c:pt>
                <c:pt idx="6067">
                  <c:v>23.453659999999999</c:v>
                </c:pt>
                <c:pt idx="6068">
                  <c:v>23.483370000000001</c:v>
                </c:pt>
                <c:pt idx="6069">
                  <c:v>23.513079999999999</c:v>
                </c:pt>
                <c:pt idx="6070">
                  <c:v>23.54278</c:v>
                </c:pt>
                <c:pt idx="6071">
                  <c:v>23.572479999999999</c:v>
                </c:pt>
                <c:pt idx="6072">
                  <c:v>23.602170000000001</c:v>
                </c:pt>
                <c:pt idx="6073">
                  <c:v>23.63186</c:v>
                </c:pt>
                <c:pt idx="6074">
                  <c:v>23.661539999999999</c:v>
                </c:pt>
                <c:pt idx="6075">
                  <c:v>23.691220000000001</c:v>
                </c:pt>
                <c:pt idx="6076">
                  <c:v>23.720890000000001</c:v>
                </c:pt>
                <c:pt idx="6077">
                  <c:v>23.75056</c:v>
                </c:pt>
                <c:pt idx="6078">
                  <c:v>23.78022</c:v>
                </c:pt>
                <c:pt idx="6079">
                  <c:v>23.80988</c:v>
                </c:pt>
                <c:pt idx="6080">
                  <c:v>23.83953</c:v>
                </c:pt>
                <c:pt idx="6081">
                  <c:v>23.86918</c:v>
                </c:pt>
                <c:pt idx="6082">
                  <c:v>23.898820000000001</c:v>
                </c:pt>
                <c:pt idx="6083">
                  <c:v>23.928460000000001</c:v>
                </c:pt>
                <c:pt idx="6084">
                  <c:v>23.958089999999999</c:v>
                </c:pt>
                <c:pt idx="6085">
                  <c:v>23.987719999999999</c:v>
                </c:pt>
                <c:pt idx="6086">
                  <c:v>24.01735</c:v>
                </c:pt>
                <c:pt idx="6087">
                  <c:v>24.046959999999999</c:v>
                </c:pt>
                <c:pt idx="6088">
                  <c:v>24.07658</c:v>
                </c:pt>
                <c:pt idx="6089">
                  <c:v>24.106179999999998</c:v>
                </c:pt>
                <c:pt idx="6090">
                  <c:v>24.13579</c:v>
                </c:pt>
                <c:pt idx="6091">
                  <c:v>24.165379999999999</c:v>
                </c:pt>
                <c:pt idx="6092">
                  <c:v>24.194980000000001</c:v>
                </c:pt>
                <c:pt idx="6093">
                  <c:v>24.22456</c:v>
                </c:pt>
                <c:pt idx="6094">
                  <c:v>24.254149999999999</c:v>
                </c:pt>
                <c:pt idx="6095">
                  <c:v>24.283719999999999</c:v>
                </c:pt>
                <c:pt idx="6096">
                  <c:v>24.313289999999999</c:v>
                </c:pt>
                <c:pt idx="6097">
                  <c:v>24.342860000000002</c:v>
                </c:pt>
                <c:pt idx="6098">
                  <c:v>24.372420000000002</c:v>
                </c:pt>
                <c:pt idx="6099">
                  <c:v>24.401969999999999</c:v>
                </c:pt>
                <c:pt idx="6100">
                  <c:v>24.431519999999999</c:v>
                </c:pt>
                <c:pt idx="6101">
                  <c:v>24.461069999999999</c:v>
                </c:pt>
                <c:pt idx="6102">
                  <c:v>24.49061</c:v>
                </c:pt>
                <c:pt idx="6103">
                  <c:v>24.520140000000001</c:v>
                </c:pt>
                <c:pt idx="6104">
                  <c:v>24.549669999999999</c:v>
                </c:pt>
                <c:pt idx="6105">
                  <c:v>24.579190000000001</c:v>
                </c:pt>
                <c:pt idx="6106">
                  <c:v>24.608709999999999</c:v>
                </c:pt>
                <c:pt idx="6107">
                  <c:v>24.63822</c:v>
                </c:pt>
                <c:pt idx="6108">
                  <c:v>24.667729999999999</c:v>
                </c:pt>
                <c:pt idx="6109">
                  <c:v>24.697230000000001</c:v>
                </c:pt>
                <c:pt idx="6110">
                  <c:v>24.72673</c:v>
                </c:pt>
                <c:pt idx="6111">
                  <c:v>24.756219999999999</c:v>
                </c:pt>
                <c:pt idx="6112">
                  <c:v>24.785699999999999</c:v>
                </c:pt>
                <c:pt idx="6113">
                  <c:v>24.815180000000002</c:v>
                </c:pt>
                <c:pt idx="6114">
                  <c:v>24.844660000000001</c:v>
                </c:pt>
                <c:pt idx="6115">
                  <c:v>24.874130000000001</c:v>
                </c:pt>
                <c:pt idx="6116">
                  <c:v>24.903590000000001</c:v>
                </c:pt>
                <c:pt idx="6117">
                  <c:v>24.933039999999998</c:v>
                </c:pt>
                <c:pt idx="6118">
                  <c:v>24.962489999999999</c:v>
                </c:pt>
                <c:pt idx="6119">
                  <c:v>24.99194</c:v>
                </c:pt>
                <c:pt idx="6120">
                  <c:v>25.021380000000001</c:v>
                </c:pt>
                <c:pt idx="6121">
                  <c:v>25.050809999999998</c:v>
                </c:pt>
                <c:pt idx="6122">
                  <c:v>25.08024</c:v>
                </c:pt>
                <c:pt idx="6123">
                  <c:v>25.109670000000001</c:v>
                </c:pt>
                <c:pt idx="6124">
                  <c:v>25.13908</c:v>
                </c:pt>
                <c:pt idx="6125">
                  <c:v>25.168500000000002</c:v>
                </c:pt>
                <c:pt idx="6126">
                  <c:v>25.197900000000001</c:v>
                </c:pt>
                <c:pt idx="6127">
                  <c:v>25.2273</c:v>
                </c:pt>
                <c:pt idx="6128">
                  <c:v>25.256689999999999</c:v>
                </c:pt>
                <c:pt idx="6129">
                  <c:v>25.286079999999998</c:v>
                </c:pt>
                <c:pt idx="6130">
                  <c:v>25.315460000000002</c:v>
                </c:pt>
                <c:pt idx="6131">
                  <c:v>25.344830000000002</c:v>
                </c:pt>
                <c:pt idx="6132">
                  <c:v>25.374199999999998</c:v>
                </c:pt>
                <c:pt idx="6133">
                  <c:v>25.403559999999999</c:v>
                </c:pt>
                <c:pt idx="6134">
                  <c:v>25.432919999999999</c:v>
                </c:pt>
                <c:pt idx="6135">
                  <c:v>25.46227</c:v>
                </c:pt>
                <c:pt idx="6136">
                  <c:v>25.491610000000001</c:v>
                </c:pt>
                <c:pt idx="6137">
                  <c:v>25.520949999999999</c:v>
                </c:pt>
                <c:pt idx="6138">
                  <c:v>25.550280000000001</c:v>
                </c:pt>
                <c:pt idx="6139">
                  <c:v>25.579599999999999</c:v>
                </c:pt>
                <c:pt idx="6140">
                  <c:v>25.608920000000001</c:v>
                </c:pt>
                <c:pt idx="6141">
                  <c:v>25.63823</c:v>
                </c:pt>
                <c:pt idx="6142">
                  <c:v>25.667539999999999</c:v>
                </c:pt>
                <c:pt idx="6143">
                  <c:v>25.696840000000002</c:v>
                </c:pt>
                <c:pt idx="6144">
                  <c:v>25.726130000000001</c:v>
                </c:pt>
                <c:pt idx="6145">
                  <c:v>25.755410000000001</c:v>
                </c:pt>
                <c:pt idx="6146">
                  <c:v>25.784690000000001</c:v>
                </c:pt>
                <c:pt idx="6147">
                  <c:v>25.813970000000001</c:v>
                </c:pt>
                <c:pt idx="6148">
                  <c:v>25.843229999999998</c:v>
                </c:pt>
                <c:pt idx="6149">
                  <c:v>25.872489999999999</c:v>
                </c:pt>
                <c:pt idx="6150">
                  <c:v>25.90174</c:v>
                </c:pt>
                <c:pt idx="6151">
                  <c:v>25.930990000000001</c:v>
                </c:pt>
                <c:pt idx="6152">
                  <c:v>25.960229999999999</c:v>
                </c:pt>
                <c:pt idx="6153">
                  <c:v>25.989460000000001</c:v>
                </c:pt>
                <c:pt idx="6154">
                  <c:v>26.018689999999999</c:v>
                </c:pt>
                <c:pt idx="6155">
                  <c:v>26.047899999999998</c:v>
                </c:pt>
                <c:pt idx="6156">
                  <c:v>26.077110000000001</c:v>
                </c:pt>
                <c:pt idx="6157">
                  <c:v>26.10632</c:v>
                </c:pt>
                <c:pt idx="6158">
                  <c:v>26.13552</c:v>
                </c:pt>
                <c:pt idx="6159">
                  <c:v>26.164709999999999</c:v>
                </c:pt>
                <c:pt idx="6160">
                  <c:v>26.19389</c:v>
                </c:pt>
                <c:pt idx="6161">
                  <c:v>26.22307</c:v>
                </c:pt>
                <c:pt idx="6162">
                  <c:v>26.25224</c:v>
                </c:pt>
                <c:pt idx="6163">
                  <c:v>26.281410000000001</c:v>
                </c:pt>
                <c:pt idx="6164">
                  <c:v>26.310569999999998</c:v>
                </c:pt>
                <c:pt idx="6165">
                  <c:v>26.33972</c:v>
                </c:pt>
                <c:pt idx="6166">
                  <c:v>26.368860000000002</c:v>
                </c:pt>
                <c:pt idx="6167">
                  <c:v>26.398</c:v>
                </c:pt>
                <c:pt idx="6168">
                  <c:v>26.427129999999998</c:v>
                </c:pt>
                <c:pt idx="6169">
                  <c:v>26.456250000000001</c:v>
                </c:pt>
                <c:pt idx="6170">
                  <c:v>26.48537</c:v>
                </c:pt>
                <c:pt idx="6171">
                  <c:v>26.514479999999999</c:v>
                </c:pt>
                <c:pt idx="6172">
                  <c:v>26.543579999999999</c:v>
                </c:pt>
                <c:pt idx="6173">
                  <c:v>26.572679999999998</c:v>
                </c:pt>
                <c:pt idx="6174">
                  <c:v>26.601769999999998</c:v>
                </c:pt>
                <c:pt idx="6175">
                  <c:v>26.630849999999999</c:v>
                </c:pt>
                <c:pt idx="6176">
                  <c:v>26.659929999999999</c:v>
                </c:pt>
                <c:pt idx="6177">
                  <c:v>26.689</c:v>
                </c:pt>
                <c:pt idx="6178">
                  <c:v>26.718060000000001</c:v>
                </c:pt>
                <c:pt idx="6179">
                  <c:v>26.747119999999999</c:v>
                </c:pt>
                <c:pt idx="6180">
                  <c:v>26.77617</c:v>
                </c:pt>
                <c:pt idx="6181">
                  <c:v>26.805209999999999</c:v>
                </c:pt>
                <c:pt idx="6182">
                  <c:v>26.834240000000001</c:v>
                </c:pt>
                <c:pt idx="6183">
                  <c:v>26.86327</c:v>
                </c:pt>
                <c:pt idx="6184">
                  <c:v>26.89228</c:v>
                </c:pt>
                <c:pt idx="6185">
                  <c:v>26.921299999999999</c:v>
                </c:pt>
                <c:pt idx="6186">
                  <c:v>26.950299999999999</c:v>
                </c:pt>
                <c:pt idx="6187">
                  <c:v>26.979299999999999</c:v>
                </c:pt>
                <c:pt idx="6188">
                  <c:v>27.008289999999999</c:v>
                </c:pt>
                <c:pt idx="6189">
                  <c:v>27.037279999999999</c:v>
                </c:pt>
                <c:pt idx="6190">
                  <c:v>27.06626</c:v>
                </c:pt>
                <c:pt idx="6191">
                  <c:v>27.095230000000001</c:v>
                </c:pt>
                <c:pt idx="6192">
                  <c:v>27.124189999999999</c:v>
                </c:pt>
                <c:pt idx="6193">
                  <c:v>27.15315</c:v>
                </c:pt>
                <c:pt idx="6194">
                  <c:v>27.182099999999998</c:v>
                </c:pt>
                <c:pt idx="6195">
                  <c:v>27.21105</c:v>
                </c:pt>
                <c:pt idx="6196">
                  <c:v>27.239979999999999</c:v>
                </c:pt>
                <c:pt idx="6197">
                  <c:v>27.268910000000002</c:v>
                </c:pt>
                <c:pt idx="6198">
                  <c:v>27.297840000000001</c:v>
                </c:pt>
                <c:pt idx="6199">
                  <c:v>27.326750000000001</c:v>
                </c:pt>
                <c:pt idx="6200">
                  <c:v>27.35566</c:v>
                </c:pt>
                <c:pt idx="6201">
                  <c:v>27.38457</c:v>
                </c:pt>
                <c:pt idx="6202">
                  <c:v>27.413460000000001</c:v>
                </c:pt>
                <c:pt idx="6203">
                  <c:v>27.442350000000001</c:v>
                </c:pt>
                <c:pt idx="6204">
                  <c:v>27.471240000000002</c:v>
                </c:pt>
                <c:pt idx="6205">
                  <c:v>27.500109999999999</c:v>
                </c:pt>
                <c:pt idx="6206">
                  <c:v>27.528980000000001</c:v>
                </c:pt>
                <c:pt idx="6207">
                  <c:v>27.557849999999998</c:v>
                </c:pt>
                <c:pt idx="6208">
                  <c:v>27.5867</c:v>
                </c:pt>
                <c:pt idx="6209">
                  <c:v>27.615549999999999</c:v>
                </c:pt>
                <c:pt idx="6210">
                  <c:v>27.644390000000001</c:v>
                </c:pt>
                <c:pt idx="6211">
                  <c:v>27.67323</c:v>
                </c:pt>
                <c:pt idx="6212">
                  <c:v>27.702059999999999</c:v>
                </c:pt>
                <c:pt idx="6213">
                  <c:v>27.730879999999999</c:v>
                </c:pt>
                <c:pt idx="6214">
                  <c:v>27.759699999999999</c:v>
                </c:pt>
                <c:pt idx="6215">
                  <c:v>27.788509999999999</c:v>
                </c:pt>
                <c:pt idx="6216">
                  <c:v>27.817309999999999</c:v>
                </c:pt>
                <c:pt idx="6217">
                  <c:v>27.846109999999999</c:v>
                </c:pt>
                <c:pt idx="6218">
                  <c:v>27.8749</c:v>
                </c:pt>
                <c:pt idx="6219">
                  <c:v>27.903690000000001</c:v>
                </c:pt>
                <c:pt idx="6220">
                  <c:v>27.932459999999999</c:v>
                </c:pt>
                <c:pt idx="6221">
                  <c:v>27.96123</c:v>
                </c:pt>
                <c:pt idx="6222">
                  <c:v>27.99</c:v>
                </c:pt>
                <c:pt idx="6223">
                  <c:v>28.018750000000001</c:v>
                </c:pt>
                <c:pt idx="6224">
                  <c:v>28.047499999999999</c:v>
                </c:pt>
                <c:pt idx="6225">
                  <c:v>28.076239999999999</c:v>
                </c:pt>
                <c:pt idx="6226">
                  <c:v>28.104980000000001</c:v>
                </c:pt>
                <c:pt idx="6227">
                  <c:v>28.133710000000001</c:v>
                </c:pt>
                <c:pt idx="6228">
                  <c:v>28.162430000000001</c:v>
                </c:pt>
                <c:pt idx="6229">
                  <c:v>28.19115</c:v>
                </c:pt>
                <c:pt idx="6230">
                  <c:v>28.219860000000001</c:v>
                </c:pt>
                <c:pt idx="6231">
                  <c:v>28.248560000000001</c:v>
                </c:pt>
                <c:pt idx="6232">
                  <c:v>28.277249999999999</c:v>
                </c:pt>
                <c:pt idx="6233">
                  <c:v>28.30594</c:v>
                </c:pt>
                <c:pt idx="6234">
                  <c:v>28.334630000000001</c:v>
                </c:pt>
                <c:pt idx="6235">
                  <c:v>28.363299999999999</c:v>
                </c:pt>
                <c:pt idx="6236">
                  <c:v>28.391970000000001</c:v>
                </c:pt>
                <c:pt idx="6237">
                  <c:v>28.420629999999999</c:v>
                </c:pt>
                <c:pt idx="6238">
                  <c:v>28.449280000000002</c:v>
                </c:pt>
                <c:pt idx="6239">
                  <c:v>28.477930000000001</c:v>
                </c:pt>
                <c:pt idx="6240">
                  <c:v>28.50657</c:v>
                </c:pt>
                <c:pt idx="6241">
                  <c:v>28.535209999999999</c:v>
                </c:pt>
                <c:pt idx="6242">
                  <c:v>28.563829999999999</c:v>
                </c:pt>
                <c:pt idx="6243">
                  <c:v>28.592459999999999</c:v>
                </c:pt>
                <c:pt idx="6244">
                  <c:v>28.62107</c:v>
                </c:pt>
                <c:pt idx="6245">
                  <c:v>28.64968</c:v>
                </c:pt>
                <c:pt idx="6246">
                  <c:v>28.678280000000001</c:v>
                </c:pt>
                <c:pt idx="6247">
                  <c:v>28.706880000000002</c:v>
                </c:pt>
                <c:pt idx="6248">
                  <c:v>28.735469999999999</c:v>
                </c:pt>
                <c:pt idx="6249">
                  <c:v>28.764050000000001</c:v>
                </c:pt>
                <c:pt idx="6250">
                  <c:v>28.792629999999999</c:v>
                </c:pt>
                <c:pt idx="6251">
                  <c:v>28.821190000000001</c:v>
                </c:pt>
                <c:pt idx="6252">
                  <c:v>28.84976</c:v>
                </c:pt>
                <c:pt idx="6253">
                  <c:v>28.878309999999999</c:v>
                </c:pt>
                <c:pt idx="6254">
                  <c:v>28.906860000000002</c:v>
                </c:pt>
                <c:pt idx="6255">
                  <c:v>28.935400000000001</c:v>
                </c:pt>
                <c:pt idx="6256">
                  <c:v>28.963930000000001</c:v>
                </c:pt>
                <c:pt idx="6257">
                  <c:v>28.992460000000001</c:v>
                </c:pt>
                <c:pt idx="6258">
                  <c:v>29.020990000000001</c:v>
                </c:pt>
                <c:pt idx="6259">
                  <c:v>29.049499999999998</c:v>
                </c:pt>
                <c:pt idx="6260">
                  <c:v>29.078009999999999</c:v>
                </c:pt>
                <c:pt idx="6261">
                  <c:v>29.10651</c:v>
                </c:pt>
                <c:pt idx="6262">
                  <c:v>29.135010000000001</c:v>
                </c:pt>
                <c:pt idx="6263">
                  <c:v>29.163499999999999</c:v>
                </c:pt>
                <c:pt idx="6264">
                  <c:v>29.191980000000001</c:v>
                </c:pt>
                <c:pt idx="6265">
                  <c:v>29.220459999999999</c:v>
                </c:pt>
                <c:pt idx="6266">
                  <c:v>29.248930000000001</c:v>
                </c:pt>
                <c:pt idx="6267">
                  <c:v>29.27739</c:v>
                </c:pt>
                <c:pt idx="6268">
                  <c:v>29.30585</c:v>
                </c:pt>
                <c:pt idx="6269">
                  <c:v>29.334299999999999</c:v>
                </c:pt>
                <c:pt idx="6270">
                  <c:v>29.362749999999998</c:v>
                </c:pt>
                <c:pt idx="6271">
                  <c:v>29.391190000000002</c:v>
                </c:pt>
                <c:pt idx="6272">
                  <c:v>29.419619999999998</c:v>
                </c:pt>
                <c:pt idx="6273">
                  <c:v>29.448049999999999</c:v>
                </c:pt>
                <c:pt idx="6274">
                  <c:v>29.476469999999999</c:v>
                </c:pt>
                <c:pt idx="6275">
                  <c:v>29.50488</c:v>
                </c:pt>
                <c:pt idx="6276">
                  <c:v>29.533290000000001</c:v>
                </c:pt>
                <c:pt idx="6277">
                  <c:v>29.561689999999999</c:v>
                </c:pt>
                <c:pt idx="6278">
                  <c:v>29.59008</c:v>
                </c:pt>
                <c:pt idx="6279">
                  <c:v>29.618469999999999</c:v>
                </c:pt>
                <c:pt idx="6280">
                  <c:v>29.646850000000001</c:v>
                </c:pt>
                <c:pt idx="6281">
                  <c:v>29.675219999999999</c:v>
                </c:pt>
                <c:pt idx="6282">
                  <c:v>29.703589999999998</c:v>
                </c:pt>
                <c:pt idx="6283">
                  <c:v>29.731950000000001</c:v>
                </c:pt>
                <c:pt idx="6284">
                  <c:v>29.76031</c:v>
                </c:pt>
                <c:pt idx="6285">
                  <c:v>29.78866</c:v>
                </c:pt>
                <c:pt idx="6286">
                  <c:v>29.817</c:v>
                </c:pt>
                <c:pt idx="6287">
                  <c:v>29.84534</c:v>
                </c:pt>
                <c:pt idx="6288">
                  <c:v>29.873670000000001</c:v>
                </c:pt>
                <c:pt idx="6289">
                  <c:v>29.901990000000001</c:v>
                </c:pt>
                <c:pt idx="6290">
                  <c:v>29.930309999999999</c:v>
                </c:pt>
                <c:pt idx="6291">
                  <c:v>29.95861</c:v>
                </c:pt>
                <c:pt idx="6292">
                  <c:v>29.986920000000001</c:v>
                </c:pt>
                <c:pt idx="6293">
                  <c:v>30.01521</c:v>
                </c:pt>
                <c:pt idx="6294">
                  <c:v>30.043500000000002</c:v>
                </c:pt>
                <c:pt idx="6295">
                  <c:v>30.07179</c:v>
                </c:pt>
                <c:pt idx="6296">
                  <c:v>30.100069999999999</c:v>
                </c:pt>
                <c:pt idx="6297">
                  <c:v>30.128340000000001</c:v>
                </c:pt>
                <c:pt idx="6298">
                  <c:v>30.156600000000001</c:v>
                </c:pt>
                <c:pt idx="6299">
                  <c:v>30.18486</c:v>
                </c:pt>
                <c:pt idx="6300">
                  <c:v>30.21311</c:v>
                </c:pt>
                <c:pt idx="6301">
                  <c:v>30.24136</c:v>
                </c:pt>
                <c:pt idx="6302">
                  <c:v>30.269600000000001</c:v>
                </c:pt>
                <c:pt idx="6303">
                  <c:v>30.297830000000001</c:v>
                </c:pt>
                <c:pt idx="6304">
                  <c:v>30.326059999999998</c:v>
                </c:pt>
                <c:pt idx="6305">
                  <c:v>30.35427</c:v>
                </c:pt>
                <c:pt idx="6306">
                  <c:v>30.382490000000001</c:v>
                </c:pt>
                <c:pt idx="6307">
                  <c:v>30.410689999999999</c:v>
                </c:pt>
                <c:pt idx="6308">
                  <c:v>30.438890000000001</c:v>
                </c:pt>
                <c:pt idx="6309">
                  <c:v>30.467079999999999</c:v>
                </c:pt>
                <c:pt idx="6310">
                  <c:v>30.495270000000001</c:v>
                </c:pt>
                <c:pt idx="6311">
                  <c:v>30.52345</c:v>
                </c:pt>
                <c:pt idx="6312">
                  <c:v>30.551629999999999</c:v>
                </c:pt>
                <c:pt idx="6313">
                  <c:v>30.579789999999999</c:v>
                </c:pt>
                <c:pt idx="6314">
                  <c:v>30.607949999999999</c:v>
                </c:pt>
                <c:pt idx="6315">
                  <c:v>30.636109999999999</c:v>
                </c:pt>
                <c:pt idx="6316">
                  <c:v>30.664259999999999</c:v>
                </c:pt>
                <c:pt idx="6317">
                  <c:v>30.692399999999999</c:v>
                </c:pt>
                <c:pt idx="6318">
                  <c:v>30.72053</c:v>
                </c:pt>
                <c:pt idx="6319">
                  <c:v>30.748660000000001</c:v>
                </c:pt>
                <c:pt idx="6320">
                  <c:v>30.776779999999999</c:v>
                </c:pt>
                <c:pt idx="6321">
                  <c:v>30.80489</c:v>
                </c:pt>
                <c:pt idx="6322">
                  <c:v>30.832999999999998</c:v>
                </c:pt>
                <c:pt idx="6323">
                  <c:v>30.8611</c:v>
                </c:pt>
                <c:pt idx="6324">
                  <c:v>30.889189999999999</c:v>
                </c:pt>
                <c:pt idx="6325">
                  <c:v>30.917280000000002</c:v>
                </c:pt>
                <c:pt idx="6326">
                  <c:v>30.945360000000001</c:v>
                </c:pt>
                <c:pt idx="6327">
                  <c:v>30.97343</c:v>
                </c:pt>
                <c:pt idx="6328">
                  <c:v>31.0015</c:v>
                </c:pt>
                <c:pt idx="6329">
                  <c:v>31.02956</c:v>
                </c:pt>
                <c:pt idx="6330">
                  <c:v>31.05761</c:v>
                </c:pt>
                <c:pt idx="6331">
                  <c:v>31.085650000000001</c:v>
                </c:pt>
                <c:pt idx="6332">
                  <c:v>31.113689999999998</c:v>
                </c:pt>
                <c:pt idx="6333">
                  <c:v>31.141719999999999</c:v>
                </c:pt>
                <c:pt idx="6334">
                  <c:v>31.169740000000001</c:v>
                </c:pt>
                <c:pt idx="6335">
                  <c:v>31.197759999999999</c:v>
                </c:pt>
                <c:pt idx="6336">
                  <c:v>31.225770000000001</c:v>
                </c:pt>
                <c:pt idx="6337">
                  <c:v>31.253769999999999</c:v>
                </c:pt>
                <c:pt idx="6338">
                  <c:v>31.281770000000002</c:v>
                </c:pt>
                <c:pt idx="6339">
                  <c:v>31.309760000000001</c:v>
                </c:pt>
                <c:pt idx="6340">
                  <c:v>31.33774</c:v>
                </c:pt>
                <c:pt idx="6341">
                  <c:v>31.36572</c:v>
                </c:pt>
                <c:pt idx="6342">
                  <c:v>31.393689999999999</c:v>
                </c:pt>
                <c:pt idx="6343">
                  <c:v>31.42165</c:v>
                </c:pt>
                <c:pt idx="6344">
                  <c:v>31.44961</c:v>
                </c:pt>
                <c:pt idx="6345">
                  <c:v>31.477550000000001</c:v>
                </c:pt>
                <c:pt idx="6346">
                  <c:v>31.505500000000001</c:v>
                </c:pt>
                <c:pt idx="6347">
                  <c:v>31.533429999999999</c:v>
                </c:pt>
                <c:pt idx="6348">
                  <c:v>31.561360000000001</c:v>
                </c:pt>
                <c:pt idx="6349">
                  <c:v>31.589279999999999</c:v>
                </c:pt>
                <c:pt idx="6350">
                  <c:v>31.6172</c:v>
                </c:pt>
                <c:pt idx="6351">
                  <c:v>31.645109999999999</c:v>
                </c:pt>
                <c:pt idx="6352">
                  <c:v>31.673010000000001</c:v>
                </c:pt>
                <c:pt idx="6353">
                  <c:v>31.70091</c:v>
                </c:pt>
                <c:pt idx="6354">
                  <c:v>31.7288</c:v>
                </c:pt>
                <c:pt idx="6355">
                  <c:v>31.756679999999999</c:v>
                </c:pt>
                <c:pt idx="6356">
                  <c:v>31.784559999999999</c:v>
                </c:pt>
                <c:pt idx="6357">
                  <c:v>31.812419999999999</c:v>
                </c:pt>
                <c:pt idx="6358">
                  <c:v>31.84029</c:v>
                </c:pt>
                <c:pt idx="6359">
                  <c:v>31.86814</c:v>
                </c:pt>
                <c:pt idx="6360">
                  <c:v>31.895990000000001</c:v>
                </c:pt>
                <c:pt idx="6361">
                  <c:v>31.923829999999999</c:v>
                </c:pt>
                <c:pt idx="6362">
                  <c:v>31.95167</c:v>
                </c:pt>
                <c:pt idx="6363">
                  <c:v>31.979489999999998</c:v>
                </c:pt>
                <c:pt idx="6364">
                  <c:v>32.00732</c:v>
                </c:pt>
                <c:pt idx="6365">
                  <c:v>32.035130000000002</c:v>
                </c:pt>
                <c:pt idx="6366">
                  <c:v>32.062939999999998</c:v>
                </c:pt>
                <c:pt idx="6367">
                  <c:v>32.090739999999997</c:v>
                </c:pt>
                <c:pt idx="6368">
                  <c:v>32.118540000000003</c:v>
                </c:pt>
                <c:pt idx="6369">
                  <c:v>32.14096</c:v>
                </c:pt>
                <c:pt idx="6370">
                  <c:v>32.158090000000001</c:v>
                </c:pt>
                <c:pt idx="6371">
                  <c:v>32.175220000000003</c:v>
                </c:pt>
                <c:pt idx="6372">
                  <c:v>32.192349999999998</c:v>
                </c:pt>
                <c:pt idx="6373">
                  <c:v>32.209470000000003</c:v>
                </c:pt>
                <c:pt idx="6374">
                  <c:v>32.226599999999998</c:v>
                </c:pt>
                <c:pt idx="6375">
                  <c:v>32.243729999999999</c:v>
                </c:pt>
                <c:pt idx="6376">
                  <c:v>32.260860000000001</c:v>
                </c:pt>
                <c:pt idx="6377">
                  <c:v>32.277979999999999</c:v>
                </c:pt>
                <c:pt idx="6378">
                  <c:v>32.295110000000001</c:v>
                </c:pt>
                <c:pt idx="6379">
                  <c:v>32.312240000000003</c:v>
                </c:pt>
                <c:pt idx="6380">
                  <c:v>32.329369999999997</c:v>
                </c:pt>
                <c:pt idx="6381">
                  <c:v>32.346490000000003</c:v>
                </c:pt>
                <c:pt idx="6382">
                  <c:v>32.363619999999997</c:v>
                </c:pt>
                <c:pt idx="6383">
                  <c:v>32.380749999999999</c:v>
                </c:pt>
                <c:pt idx="6384">
                  <c:v>32.397880000000001</c:v>
                </c:pt>
                <c:pt idx="6385">
                  <c:v>32.414999999999999</c:v>
                </c:pt>
                <c:pt idx="6386">
                  <c:v>32.432130000000001</c:v>
                </c:pt>
                <c:pt idx="6387">
                  <c:v>32.449260000000002</c:v>
                </c:pt>
                <c:pt idx="6388">
                  <c:v>32.466389999999997</c:v>
                </c:pt>
                <c:pt idx="6389">
                  <c:v>32.483510000000003</c:v>
                </c:pt>
                <c:pt idx="6390">
                  <c:v>32.500639999999997</c:v>
                </c:pt>
                <c:pt idx="6391">
                  <c:v>32.517769999999999</c:v>
                </c:pt>
                <c:pt idx="6392">
                  <c:v>32.5349</c:v>
                </c:pt>
                <c:pt idx="6393">
                  <c:v>32.552019999999999</c:v>
                </c:pt>
                <c:pt idx="6394">
                  <c:v>32.56915</c:v>
                </c:pt>
                <c:pt idx="6395">
                  <c:v>32.586280000000002</c:v>
                </c:pt>
                <c:pt idx="6396">
                  <c:v>32.603409999999997</c:v>
                </c:pt>
                <c:pt idx="6397">
                  <c:v>32.620530000000002</c:v>
                </c:pt>
                <c:pt idx="6398">
                  <c:v>32.637659999999997</c:v>
                </c:pt>
                <c:pt idx="6399">
                  <c:v>32.654789999999998</c:v>
                </c:pt>
                <c:pt idx="6400">
                  <c:v>32.67192</c:v>
                </c:pt>
              </c:numCache>
            </c:numRef>
          </c:yVal>
          <c:smooth val="0"/>
        </c:ser>
        <c:ser>
          <c:idx val="6"/>
          <c:order val="5"/>
          <c:tx>
            <c:strRef>
              <c:f>[SFLASH_vs_FLASHII_endkicks.xlsx]Sheet1!$H$1</c:f>
              <c:strCache>
                <c:ptCount val="1"/>
                <c:pt idx="0">
                  <c:v>By_Gap17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[SFLASH_vs_FLASHII_endkicks.xlsx]Sheet1!$H$2:$H$6402</c:f>
              <c:numCache>
                <c:formatCode>General</c:formatCode>
                <c:ptCount val="6401"/>
                <c:pt idx="0">
                  <c:v>-20.670089999999998</c:v>
                </c:pt>
                <c:pt idx="1">
                  <c:v>-20.65109</c:v>
                </c:pt>
                <c:pt idx="2">
                  <c:v>-20.632100000000001</c:v>
                </c:pt>
                <c:pt idx="3">
                  <c:v>-20.613099999999999</c:v>
                </c:pt>
                <c:pt idx="4">
                  <c:v>-20.594110000000001</c:v>
                </c:pt>
                <c:pt idx="5">
                  <c:v>-20.575119999999998</c:v>
                </c:pt>
                <c:pt idx="6">
                  <c:v>-20.55612</c:v>
                </c:pt>
                <c:pt idx="7">
                  <c:v>-20.537130000000001</c:v>
                </c:pt>
                <c:pt idx="8">
                  <c:v>-20.518129999999999</c:v>
                </c:pt>
                <c:pt idx="9">
                  <c:v>-20.499140000000001</c:v>
                </c:pt>
                <c:pt idx="10">
                  <c:v>-20.480139999999999</c:v>
                </c:pt>
                <c:pt idx="11">
                  <c:v>-20.46115</c:v>
                </c:pt>
                <c:pt idx="12">
                  <c:v>-20.442160000000001</c:v>
                </c:pt>
                <c:pt idx="13">
                  <c:v>-20.423159999999999</c:v>
                </c:pt>
                <c:pt idx="14">
                  <c:v>-20.404170000000001</c:v>
                </c:pt>
                <c:pt idx="15">
                  <c:v>-20.385169999999999</c:v>
                </c:pt>
                <c:pt idx="16">
                  <c:v>-20.36618</c:v>
                </c:pt>
                <c:pt idx="17">
                  <c:v>-20.347180000000002</c:v>
                </c:pt>
                <c:pt idx="18">
                  <c:v>-20.328189999999999</c:v>
                </c:pt>
                <c:pt idx="19">
                  <c:v>-20.309190000000001</c:v>
                </c:pt>
                <c:pt idx="20">
                  <c:v>-20.290199999999999</c:v>
                </c:pt>
                <c:pt idx="21">
                  <c:v>-20.27121</c:v>
                </c:pt>
                <c:pt idx="22">
                  <c:v>-20.252210000000002</c:v>
                </c:pt>
                <c:pt idx="23">
                  <c:v>-20.233219999999999</c:v>
                </c:pt>
                <c:pt idx="24">
                  <c:v>-20.214220000000001</c:v>
                </c:pt>
                <c:pt idx="25">
                  <c:v>-20.195229999999999</c:v>
                </c:pt>
                <c:pt idx="26">
                  <c:v>-20.17623</c:v>
                </c:pt>
                <c:pt idx="27">
                  <c:v>-20.157240000000002</c:v>
                </c:pt>
                <c:pt idx="28">
                  <c:v>-20.13824</c:v>
                </c:pt>
                <c:pt idx="29">
                  <c:v>-20.119250000000001</c:v>
                </c:pt>
                <c:pt idx="30">
                  <c:v>-20.100259999999999</c:v>
                </c:pt>
                <c:pt idx="31">
                  <c:v>-20.08126</c:v>
                </c:pt>
                <c:pt idx="32">
                  <c:v>-20.062339999999999</c:v>
                </c:pt>
                <c:pt idx="33">
                  <c:v>-20.043559999999999</c:v>
                </c:pt>
                <c:pt idx="34">
                  <c:v>-20.024789999999999</c:v>
                </c:pt>
                <c:pt idx="35">
                  <c:v>-20.006029999999999</c:v>
                </c:pt>
                <c:pt idx="36">
                  <c:v>-19.987269999999999</c:v>
                </c:pt>
                <c:pt idx="37">
                  <c:v>-19.968530000000001</c:v>
                </c:pt>
                <c:pt idx="38">
                  <c:v>-19.949780000000001</c:v>
                </c:pt>
                <c:pt idx="39">
                  <c:v>-19.931049999999999</c:v>
                </c:pt>
                <c:pt idx="40">
                  <c:v>-19.912320000000001</c:v>
                </c:pt>
                <c:pt idx="41">
                  <c:v>-19.893599999999999</c:v>
                </c:pt>
                <c:pt idx="42">
                  <c:v>-19.874890000000001</c:v>
                </c:pt>
                <c:pt idx="43">
                  <c:v>-19.856190000000002</c:v>
                </c:pt>
                <c:pt idx="44">
                  <c:v>-19.837489999999999</c:v>
                </c:pt>
                <c:pt idx="45">
                  <c:v>-19.8188</c:v>
                </c:pt>
                <c:pt idx="46">
                  <c:v>-19.80011</c:v>
                </c:pt>
                <c:pt idx="47">
                  <c:v>-19.78143</c:v>
                </c:pt>
                <c:pt idx="48">
                  <c:v>-19.76276</c:v>
                </c:pt>
                <c:pt idx="49">
                  <c:v>-19.7441</c:v>
                </c:pt>
                <c:pt idx="50">
                  <c:v>-19.725439999999999</c:v>
                </c:pt>
                <c:pt idx="51">
                  <c:v>-19.706790000000002</c:v>
                </c:pt>
                <c:pt idx="52">
                  <c:v>-19.68815</c:v>
                </c:pt>
                <c:pt idx="53">
                  <c:v>-19.669509999999999</c:v>
                </c:pt>
                <c:pt idx="54">
                  <c:v>-19.650880000000001</c:v>
                </c:pt>
                <c:pt idx="55">
                  <c:v>-19.632259999999999</c:v>
                </c:pt>
                <c:pt idx="56">
                  <c:v>-19.61364</c:v>
                </c:pt>
                <c:pt idx="57">
                  <c:v>-19.595040000000001</c:v>
                </c:pt>
                <c:pt idx="58">
                  <c:v>-19.576440000000002</c:v>
                </c:pt>
                <c:pt idx="59">
                  <c:v>-19.557839999999999</c:v>
                </c:pt>
                <c:pt idx="60">
                  <c:v>-19.539259999999999</c:v>
                </c:pt>
                <c:pt idx="61">
                  <c:v>-19.520679999999999</c:v>
                </c:pt>
                <c:pt idx="62">
                  <c:v>-19.502099999999999</c:v>
                </c:pt>
                <c:pt idx="63">
                  <c:v>-19.483540000000001</c:v>
                </c:pt>
                <c:pt idx="64">
                  <c:v>-19.464970000000001</c:v>
                </c:pt>
                <c:pt idx="65">
                  <c:v>-19.44642</c:v>
                </c:pt>
                <c:pt idx="66">
                  <c:v>-19.427869999999999</c:v>
                </c:pt>
                <c:pt idx="67">
                  <c:v>-19.409330000000001</c:v>
                </c:pt>
                <c:pt idx="68">
                  <c:v>-19.390799999999999</c:v>
                </c:pt>
                <c:pt idx="69">
                  <c:v>-19.37228</c:v>
                </c:pt>
                <c:pt idx="70">
                  <c:v>-19.353760000000001</c:v>
                </c:pt>
                <c:pt idx="71">
                  <c:v>-19.335249999999998</c:v>
                </c:pt>
                <c:pt idx="72">
                  <c:v>-19.316749999999999</c:v>
                </c:pt>
                <c:pt idx="73">
                  <c:v>-19.298249999999999</c:v>
                </c:pt>
                <c:pt idx="74">
                  <c:v>-19.27976</c:v>
                </c:pt>
                <c:pt idx="75">
                  <c:v>-19.26127</c:v>
                </c:pt>
                <c:pt idx="76">
                  <c:v>-19.242799999999999</c:v>
                </c:pt>
                <c:pt idx="77">
                  <c:v>-19.224319999999999</c:v>
                </c:pt>
                <c:pt idx="78">
                  <c:v>-19.205860000000001</c:v>
                </c:pt>
                <c:pt idx="79">
                  <c:v>-19.1874</c:v>
                </c:pt>
                <c:pt idx="80">
                  <c:v>-19.168949999999999</c:v>
                </c:pt>
                <c:pt idx="81">
                  <c:v>-19.150500000000001</c:v>
                </c:pt>
                <c:pt idx="82">
                  <c:v>-19.132059999999999</c:v>
                </c:pt>
                <c:pt idx="83">
                  <c:v>-19.113630000000001</c:v>
                </c:pt>
                <c:pt idx="84">
                  <c:v>-19.095210000000002</c:v>
                </c:pt>
                <c:pt idx="85">
                  <c:v>-19.076789999999999</c:v>
                </c:pt>
                <c:pt idx="86">
                  <c:v>-19.05838</c:v>
                </c:pt>
                <c:pt idx="87">
                  <c:v>-19.03997</c:v>
                </c:pt>
                <c:pt idx="88">
                  <c:v>-19.021570000000001</c:v>
                </c:pt>
                <c:pt idx="89">
                  <c:v>-19.00318</c:v>
                </c:pt>
                <c:pt idx="90">
                  <c:v>-18.98479</c:v>
                </c:pt>
                <c:pt idx="91">
                  <c:v>-18.96641</c:v>
                </c:pt>
                <c:pt idx="92">
                  <c:v>-18.948039999999999</c:v>
                </c:pt>
                <c:pt idx="93">
                  <c:v>-18.929670000000002</c:v>
                </c:pt>
                <c:pt idx="94">
                  <c:v>-18.91131</c:v>
                </c:pt>
                <c:pt idx="95">
                  <c:v>-18.892959999999999</c:v>
                </c:pt>
                <c:pt idx="96">
                  <c:v>-18.874610000000001</c:v>
                </c:pt>
                <c:pt idx="97">
                  <c:v>-18.856269999999999</c:v>
                </c:pt>
                <c:pt idx="98">
                  <c:v>-18.83794</c:v>
                </c:pt>
                <c:pt idx="99">
                  <c:v>-18.819610000000001</c:v>
                </c:pt>
                <c:pt idx="100">
                  <c:v>-18.801290000000002</c:v>
                </c:pt>
                <c:pt idx="101">
                  <c:v>-18.782979999999998</c:v>
                </c:pt>
                <c:pt idx="102">
                  <c:v>-18.764669999999999</c:v>
                </c:pt>
                <c:pt idx="103">
                  <c:v>-18.746369999999999</c:v>
                </c:pt>
                <c:pt idx="104">
                  <c:v>-18.728069999999999</c:v>
                </c:pt>
                <c:pt idx="105">
                  <c:v>-18.709779999999999</c:v>
                </c:pt>
                <c:pt idx="106">
                  <c:v>-18.691500000000001</c:v>
                </c:pt>
                <c:pt idx="107">
                  <c:v>-18.673220000000001</c:v>
                </c:pt>
                <c:pt idx="108">
                  <c:v>-18.654949999999999</c:v>
                </c:pt>
                <c:pt idx="109">
                  <c:v>-18.636690000000002</c:v>
                </c:pt>
                <c:pt idx="110">
                  <c:v>-18.61843</c:v>
                </c:pt>
                <c:pt idx="111">
                  <c:v>-18.600180000000002</c:v>
                </c:pt>
                <c:pt idx="112">
                  <c:v>-18.581939999999999</c:v>
                </c:pt>
                <c:pt idx="113">
                  <c:v>-18.563700000000001</c:v>
                </c:pt>
                <c:pt idx="114">
                  <c:v>-18.545470000000002</c:v>
                </c:pt>
                <c:pt idx="115">
                  <c:v>-18.527249999999999</c:v>
                </c:pt>
                <c:pt idx="116">
                  <c:v>-18.509029999999999</c:v>
                </c:pt>
                <c:pt idx="117">
                  <c:v>-18.490819999999999</c:v>
                </c:pt>
                <c:pt idx="118">
                  <c:v>-18.47261</c:v>
                </c:pt>
                <c:pt idx="119">
                  <c:v>-18.454409999999999</c:v>
                </c:pt>
                <c:pt idx="120">
                  <c:v>-18.436219999999999</c:v>
                </c:pt>
                <c:pt idx="121">
                  <c:v>-18.418030000000002</c:v>
                </c:pt>
                <c:pt idx="122">
                  <c:v>-18.399850000000001</c:v>
                </c:pt>
                <c:pt idx="123">
                  <c:v>-18.381679999999999</c:v>
                </c:pt>
                <c:pt idx="124">
                  <c:v>-18.363510000000002</c:v>
                </c:pt>
                <c:pt idx="125">
                  <c:v>-18.34535</c:v>
                </c:pt>
                <c:pt idx="126">
                  <c:v>-18.327200000000001</c:v>
                </c:pt>
                <c:pt idx="127">
                  <c:v>-18.309049999999999</c:v>
                </c:pt>
                <c:pt idx="128">
                  <c:v>-18.29091</c:v>
                </c:pt>
                <c:pt idx="129">
                  <c:v>-18.272770000000001</c:v>
                </c:pt>
                <c:pt idx="130">
                  <c:v>-18.254639999999998</c:v>
                </c:pt>
                <c:pt idx="131">
                  <c:v>-18.236519999999999</c:v>
                </c:pt>
                <c:pt idx="132">
                  <c:v>-18.218399999999999</c:v>
                </c:pt>
                <c:pt idx="133">
                  <c:v>-18.200289999999999</c:v>
                </c:pt>
                <c:pt idx="134">
                  <c:v>-18.182179999999999</c:v>
                </c:pt>
                <c:pt idx="135">
                  <c:v>-18.164079999999998</c:v>
                </c:pt>
                <c:pt idx="136">
                  <c:v>-18.145990000000001</c:v>
                </c:pt>
                <c:pt idx="137">
                  <c:v>-18.12791</c:v>
                </c:pt>
                <c:pt idx="138">
                  <c:v>-18.109829999999999</c:v>
                </c:pt>
                <c:pt idx="139">
                  <c:v>-18.091760000000001</c:v>
                </c:pt>
                <c:pt idx="140">
                  <c:v>-18.073699999999999</c:v>
                </c:pt>
                <c:pt idx="141">
                  <c:v>-18.05564</c:v>
                </c:pt>
                <c:pt idx="142">
                  <c:v>-18.037590000000002</c:v>
                </c:pt>
                <c:pt idx="143">
                  <c:v>-18.019539999999999</c:v>
                </c:pt>
                <c:pt idx="144">
                  <c:v>-18.0015</c:v>
                </c:pt>
                <c:pt idx="145">
                  <c:v>-17.983470000000001</c:v>
                </c:pt>
                <c:pt idx="146">
                  <c:v>-17.965440000000001</c:v>
                </c:pt>
                <c:pt idx="147">
                  <c:v>-17.947430000000001</c:v>
                </c:pt>
                <c:pt idx="148">
                  <c:v>-17.929410000000001</c:v>
                </c:pt>
                <c:pt idx="149">
                  <c:v>-17.91141</c:v>
                </c:pt>
                <c:pt idx="150">
                  <c:v>-17.893409999999999</c:v>
                </c:pt>
                <c:pt idx="151">
                  <c:v>-17.875419999999998</c:v>
                </c:pt>
                <c:pt idx="152">
                  <c:v>-17.85744</c:v>
                </c:pt>
                <c:pt idx="153">
                  <c:v>-17.839459999999999</c:v>
                </c:pt>
                <c:pt idx="154">
                  <c:v>-17.821490000000001</c:v>
                </c:pt>
                <c:pt idx="155">
                  <c:v>-17.803529999999999</c:v>
                </c:pt>
                <c:pt idx="156">
                  <c:v>-17.78557</c:v>
                </c:pt>
                <c:pt idx="157">
                  <c:v>-17.767620000000001</c:v>
                </c:pt>
                <c:pt idx="158">
                  <c:v>-17.749669999999998</c:v>
                </c:pt>
                <c:pt idx="159">
                  <c:v>-17.731729999999999</c:v>
                </c:pt>
                <c:pt idx="160">
                  <c:v>-17.713799999999999</c:v>
                </c:pt>
                <c:pt idx="161">
                  <c:v>-17.695879999999999</c:v>
                </c:pt>
                <c:pt idx="162">
                  <c:v>-17.677959999999999</c:v>
                </c:pt>
                <c:pt idx="163">
                  <c:v>-17.660049999999998</c:v>
                </c:pt>
                <c:pt idx="164">
                  <c:v>-17.642150000000001</c:v>
                </c:pt>
                <c:pt idx="165">
                  <c:v>-17.62425</c:v>
                </c:pt>
                <c:pt idx="166">
                  <c:v>-17.606359999999999</c:v>
                </c:pt>
                <c:pt idx="167">
                  <c:v>-17.588480000000001</c:v>
                </c:pt>
                <c:pt idx="168">
                  <c:v>-17.570599999999999</c:v>
                </c:pt>
                <c:pt idx="169">
                  <c:v>-17.55273</c:v>
                </c:pt>
                <c:pt idx="170">
                  <c:v>-17.534870000000002</c:v>
                </c:pt>
                <c:pt idx="171">
                  <c:v>-17.517009999999999</c:v>
                </c:pt>
                <c:pt idx="172">
                  <c:v>-17.49916</c:v>
                </c:pt>
                <c:pt idx="173">
                  <c:v>-17.48132</c:v>
                </c:pt>
                <c:pt idx="174">
                  <c:v>-17.46349</c:v>
                </c:pt>
                <c:pt idx="175">
                  <c:v>-17.44566</c:v>
                </c:pt>
                <c:pt idx="176">
                  <c:v>-17.42784</c:v>
                </c:pt>
                <c:pt idx="177">
                  <c:v>-17.410019999999999</c:v>
                </c:pt>
                <c:pt idx="178">
                  <c:v>-17.392209999999999</c:v>
                </c:pt>
                <c:pt idx="179">
                  <c:v>-17.374410000000001</c:v>
                </c:pt>
                <c:pt idx="180">
                  <c:v>-17.356619999999999</c:v>
                </c:pt>
                <c:pt idx="181">
                  <c:v>-17.338830000000002</c:v>
                </c:pt>
                <c:pt idx="182">
                  <c:v>-17.32105</c:v>
                </c:pt>
                <c:pt idx="183">
                  <c:v>-17.303270000000001</c:v>
                </c:pt>
                <c:pt idx="184">
                  <c:v>-17.285499999999999</c:v>
                </c:pt>
                <c:pt idx="185">
                  <c:v>-17.26774</c:v>
                </c:pt>
                <c:pt idx="186">
                  <c:v>-17.249980000000001</c:v>
                </c:pt>
                <c:pt idx="187">
                  <c:v>-17.232230000000001</c:v>
                </c:pt>
                <c:pt idx="188">
                  <c:v>-17.214490000000001</c:v>
                </c:pt>
                <c:pt idx="189">
                  <c:v>-17.196750000000002</c:v>
                </c:pt>
                <c:pt idx="190">
                  <c:v>-17.179030000000001</c:v>
                </c:pt>
                <c:pt idx="191">
                  <c:v>-17.161300000000001</c:v>
                </c:pt>
                <c:pt idx="192">
                  <c:v>-17.14359</c:v>
                </c:pt>
                <c:pt idx="193">
                  <c:v>-17.125879999999999</c:v>
                </c:pt>
                <c:pt idx="194">
                  <c:v>-17.108180000000001</c:v>
                </c:pt>
                <c:pt idx="195">
                  <c:v>-17.090489999999999</c:v>
                </c:pt>
                <c:pt idx="196">
                  <c:v>-17.072800000000001</c:v>
                </c:pt>
                <c:pt idx="197">
                  <c:v>-17.055119999999999</c:v>
                </c:pt>
                <c:pt idx="198">
                  <c:v>-17.03745</c:v>
                </c:pt>
                <c:pt idx="199">
                  <c:v>-17.019780000000001</c:v>
                </c:pt>
                <c:pt idx="200">
                  <c:v>-17.002120000000001</c:v>
                </c:pt>
                <c:pt idx="201">
                  <c:v>-16.984459999999999</c:v>
                </c:pt>
                <c:pt idx="202">
                  <c:v>-16.966809999999999</c:v>
                </c:pt>
                <c:pt idx="203">
                  <c:v>-16.949169999999999</c:v>
                </c:pt>
                <c:pt idx="204">
                  <c:v>-16.931539999999998</c:v>
                </c:pt>
                <c:pt idx="205">
                  <c:v>-16.913910000000001</c:v>
                </c:pt>
                <c:pt idx="206">
                  <c:v>-16.8963</c:v>
                </c:pt>
                <c:pt idx="207">
                  <c:v>-16.878679999999999</c:v>
                </c:pt>
                <c:pt idx="208">
                  <c:v>-16.861080000000001</c:v>
                </c:pt>
                <c:pt idx="209">
                  <c:v>-16.84348</c:v>
                </c:pt>
                <c:pt idx="210">
                  <c:v>-16.825890000000001</c:v>
                </c:pt>
                <c:pt idx="211">
                  <c:v>-16.808299999999999</c:v>
                </c:pt>
                <c:pt idx="212">
                  <c:v>-16.79072</c:v>
                </c:pt>
                <c:pt idx="213">
                  <c:v>-16.773150000000001</c:v>
                </c:pt>
                <c:pt idx="214">
                  <c:v>-16.755579999999998</c:v>
                </c:pt>
                <c:pt idx="215">
                  <c:v>-16.738019999999999</c:v>
                </c:pt>
                <c:pt idx="216">
                  <c:v>-16.720469999999999</c:v>
                </c:pt>
                <c:pt idx="217">
                  <c:v>-16.702919999999999</c:v>
                </c:pt>
                <c:pt idx="218">
                  <c:v>-16.685390000000002</c:v>
                </c:pt>
                <c:pt idx="219">
                  <c:v>-16.667850000000001</c:v>
                </c:pt>
                <c:pt idx="220">
                  <c:v>-16.65033</c:v>
                </c:pt>
                <c:pt idx="221">
                  <c:v>-16.632809999999999</c:v>
                </c:pt>
                <c:pt idx="222">
                  <c:v>-16.615300000000001</c:v>
                </c:pt>
                <c:pt idx="223">
                  <c:v>-16.59779</c:v>
                </c:pt>
                <c:pt idx="224">
                  <c:v>-16.580290000000002</c:v>
                </c:pt>
                <c:pt idx="225">
                  <c:v>-16.562799999999999</c:v>
                </c:pt>
                <c:pt idx="226">
                  <c:v>-16.545310000000001</c:v>
                </c:pt>
                <c:pt idx="227">
                  <c:v>-16.527830000000002</c:v>
                </c:pt>
                <c:pt idx="228">
                  <c:v>-16.510359999999999</c:v>
                </c:pt>
                <c:pt idx="229">
                  <c:v>-16.492889999999999</c:v>
                </c:pt>
                <c:pt idx="230">
                  <c:v>-16.475429999999999</c:v>
                </c:pt>
                <c:pt idx="231">
                  <c:v>-16.45797</c:v>
                </c:pt>
                <c:pt idx="232">
                  <c:v>-16.440529999999999</c:v>
                </c:pt>
                <c:pt idx="233">
                  <c:v>-16.423079999999999</c:v>
                </c:pt>
                <c:pt idx="234">
                  <c:v>-16.405650000000001</c:v>
                </c:pt>
                <c:pt idx="235">
                  <c:v>-16.38822</c:v>
                </c:pt>
                <c:pt idx="236">
                  <c:v>-16.370799999999999</c:v>
                </c:pt>
                <c:pt idx="237">
                  <c:v>-16.353380000000001</c:v>
                </c:pt>
                <c:pt idx="238">
                  <c:v>-16.33597</c:v>
                </c:pt>
                <c:pt idx="239">
                  <c:v>-16.318570000000001</c:v>
                </c:pt>
                <c:pt idx="240">
                  <c:v>-16.301169999999999</c:v>
                </c:pt>
                <c:pt idx="241">
                  <c:v>-16.28379</c:v>
                </c:pt>
                <c:pt idx="242">
                  <c:v>-16.266400000000001</c:v>
                </c:pt>
                <c:pt idx="243">
                  <c:v>-16.249030000000001</c:v>
                </c:pt>
                <c:pt idx="244">
                  <c:v>-16.231660000000002</c:v>
                </c:pt>
                <c:pt idx="245">
                  <c:v>-16.214300000000001</c:v>
                </c:pt>
                <c:pt idx="246">
                  <c:v>-16.196950000000001</c:v>
                </c:pt>
                <c:pt idx="247">
                  <c:v>-16.179600000000001</c:v>
                </c:pt>
                <c:pt idx="248">
                  <c:v>-16.16226</c:v>
                </c:pt>
                <c:pt idx="249">
                  <c:v>-16.144929999999999</c:v>
                </c:pt>
                <c:pt idx="250">
                  <c:v>-16.127600000000001</c:v>
                </c:pt>
                <c:pt idx="251">
                  <c:v>-16.110279999999999</c:v>
                </c:pt>
                <c:pt idx="252">
                  <c:v>-16.092960000000001</c:v>
                </c:pt>
                <c:pt idx="253">
                  <c:v>-16.075659999999999</c:v>
                </c:pt>
                <c:pt idx="254">
                  <c:v>-16.05836</c:v>
                </c:pt>
                <c:pt idx="255">
                  <c:v>-16.041060000000002</c:v>
                </c:pt>
                <c:pt idx="256">
                  <c:v>-16.023779999999999</c:v>
                </c:pt>
                <c:pt idx="257">
                  <c:v>-16.006499999999999</c:v>
                </c:pt>
                <c:pt idx="258">
                  <c:v>-15.98922</c:v>
                </c:pt>
                <c:pt idx="259">
                  <c:v>-15.971959999999999</c:v>
                </c:pt>
                <c:pt idx="260">
                  <c:v>-15.954700000000001</c:v>
                </c:pt>
                <c:pt idx="261">
                  <c:v>-15.93744</c:v>
                </c:pt>
                <c:pt idx="262">
                  <c:v>-15.920199999999999</c:v>
                </c:pt>
                <c:pt idx="263">
                  <c:v>-15.90296</c:v>
                </c:pt>
                <c:pt idx="264">
                  <c:v>-15.885730000000001</c:v>
                </c:pt>
                <c:pt idx="265">
                  <c:v>-15.868499999999999</c:v>
                </c:pt>
                <c:pt idx="266">
                  <c:v>-15.851279999999999</c:v>
                </c:pt>
                <c:pt idx="267">
                  <c:v>-15.834059999999999</c:v>
                </c:pt>
                <c:pt idx="268">
                  <c:v>-15.81686</c:v>
                </c:pt>
                <c:pt idx="269">
                  <c:v>-15.799659999999999</c:v>
                </c:pt>
                <c:pt idx="270">
                  <c:v>-15.78246</c:v>
                </c:pt>
                <c:pt idx="271">
                  <c:v>-15.765280000000001</c:v>
                </c:pt>
                <c:pt idx="272">
                  <c:v>-15.748100000000001</c:v>
                </c:pt>
                <c:pt idx="273">
                  <c:v>-15.730919999999999</c:v>
                </c:pt>
                <c:pt idx="274">
                  <c:v>-15.713760000000001</c:v>
                </c:pt>
                <c:pt idx="275">
                  <c:v>-15.6966</c:v>
                </c:pt>
                <c:pt idx="276">
                  <c:v>-15.67944</c:v>
                </c:pt>
                <c:pt idx="277">
                  <c:v>-15.66229</c:v>
                </c:pt>
                <c:pt idx="278">
                  <c:v>-15.645149999999999</c:v>
                </c:pt>
                <c:pt idx="279">
                  <c:v>-15.628019999999999</c:v>
                </c:pt>
                <c:pt idx="280">
                  <c:v>-15.610889999999999</c:v>
                </c:pt>
                <c:pt idx="281">
                  <c:v>-15.593769999999999</c:v>
                </c:pt>
                <c:pt idx="282">
                  <c:v>-15.576650000000001</c:v>
                </c:pt>
                <c:pt idx="283">
                  <c:v>-15.55955</c:v>
                </c:pt>
                <c:pt idx="284">
                  <c:v>-15.542450000000001</c:v>
                </c:pt>
                <c:pt idx="285">
                  <c:v>-15.52535</c:v>
                </c:pt>
                <c:pt idx="286">
                  <c:v>-15.50827</c:v>
                </c:pt>
                <c:pt idx="287">
                  <c:v>-15.49119</c:v>
                </c:pt>
                <c:pt idx="288">
                  <c:v>-15.47411</c:v>
                </c:pt>
                <c:pt idx="289">
                  <c:v>-15.457050000000001</c:v>
                </c:pt>
                <c:pt idx="290">
                  <c:v>-15.43999</c:v>
                </c:pt>
                <c:pt idx="291">
                  <c:v>-15.422929999999999</c:v>
                </c:pt>
                <c:pt idx="292">
                  <c:v>-15.405889999999999</c:v>
                </c:pt>
                <c:pt idx="293">
                  <c:v>-15.38884</c:v>
                </c:pt>
                <c:pt idx="294">
                  <c:v>-15.37181</c:v>
                </c:pt>
                <c:pt idx="295">
                  <c:v>-15.35478</c:v>
                </c:pt>
                <c:pt idx="296">
                  <c:v>-15.337759999999999</c:v>
                </c:pt>
                <c:pt idx="297">
                  <c:v>-15.32075</c:v>
                </c:pt>
                <c:pt idx="298">
                  <c:v>-15.303750000000001</c:v>
                </c:pt>
                <c:pt idx="299">
                  <c:v>-15.28675</c:v>
                </c:pt>
                <c:pt idx="300">
                  <c:v>-15.26975</c:v>
                </c:pt>
                <c:pt idx="301">
                  <c:v>-15.25277</c:v>
                </c:pt>
                <c:pt idx="302">
                  <c:v>-15.23579</c:v>
                </c:pt>
                <c:pt idx="303">
                  <c:v>-15.218819999999999</c:v>
                </c:pt>
                <c:pt idx="304">
                  <c:v>-15.20185</c:v>
                </c:pt>
                <c:pt idx="305">
                  <c:v>-15.184889999999999</c:v>
                </c:pt>
                <c:pt idx="306">
                  <c:v>-15.16794</c:v>
                </c:pt>
                <c:pt idx="307">
                  <c:v>-15.151</c:v>
                </c:pt>
                <c:pt idx="308">
                  <c:v>-15.13406</c:v>
                </c:pt>
                <c:pt idx="309">
                  <c:v>-15.11713</c:v>
                </c:pt>
                <c:pt idx="310">
                  <c:v>-15.100199999999999</c:v>
                </c:pt>
                <c:pt idx="311">
                  <c:v>-15.08329</c:v>
                </c:pt>
                <c:pt idx="312">
                  <c:v>-15.066380000000001</c:v>
                </c:pt>
                <c:pt idx="313">
                  <c:v>-15.049469999999999</c:v>
                </c:pt>
                <c:pt idx="314">
                  <c:v>-15.032579999999999</c:v>
                </c:pt>
                <c:pt idx="315">
                  <c:v>-15.015689999999999</c:v>
                </c:pt>
                <c:pt idx="316">
                  <c:v>-14.998810000000001</c:v>
                </c:pt>
                <c:pt idx="317">
                  <c:v>-14.98193</c:v>
                </c:pt>
                <c:pt idx="318">
                  <c:v>-14.965059999999999</c:v>
                </c:pt>
                <c:pt idx="319">
                  <c:v>-14.9482</c:v>
                </c:pt>
                <c:pt idx="320">
                  <c:v>-14.93135</c:v>
                </c:pt>
                <c:pt idx="321">
                  <c:v>-14.9145</c:v>
                </c:pt>
                <c:pt idx="322">
                  <c:v>-14.89766</c:v>
                </c:pt>
                <c:pt idx="323">
                  <c:v>-14.88083</c:v>
                </c:pt>
                <c:pt idx="324">
                  <c:v>-14.864000000000001</c:v>
                </c:pt>
                <c:pt idx="325">
                  <c:v>-14.84718</c:v>
                </c:pt>
                <c:pt idx="326">
                  <c:v>-14.83037</c:v>
                </c:pt>
                <c:pt idx="327">
                  <c:v>-14.81357</c:v>
                </c:pt>
                <c:pt idx="328">
                  <c:v>-14.79677</c:v>
                </c:pt>
                <c:pt idx="329">
                  <c:v>-14.77998</c:v>
                </c:pt>
                <c:pt idx="330">
                  <c:v>-14.76319</c:v>
                </c:pt>
                <c:pt idx="331">
                  <c:v>-14.746420000000001</c:v>
                </c:pt>
                <c:pt idx="332">
                  <c:v>-14.729649999999999</c:v>
                </c:pt>
                <c:pt idx="333">
                  <c:v>-14.71289</c:v>
                </c:pt>
                <c:pt idx="334">
                  <c:v>-14.69613</c:v>
                </c:pt>
                <c:pt idx="335">
                  <c:v>-14.67938</c:v>
                </c:pt>
                <c:pt idx="336">
                  <c:v>-14.66264</c:v>
                </c:pt>
                <c:pt idx="337">
                  <c:v>-14.645910000000001</c:v>
                </c:pt>
                <c:pt idx="338">
                  <c:v>-14.62918</c:v>
                </c:pt>
                <c:pt idx="339">
                  <c:v>-14.61247</c:v>
                </c:pt>
                <c:pt idx="340">
                  <c:v>-14.59576</c:v>
                </c:pt>
                <c:pt idx="341">
                  <c:v>-14.57906</c:v>
                </c:pt>
                <c:pt idx="342">
                  <c:v>-14.56236</c:v>
                </c:pt>
                <c:pt idx="343">
                  <c:v>-14.545680000000001</c:v>
                </c:pt>
                <c:pt idx="344">
                  <c:v>-14.529</c:v>
                </c:pt>
                <c:pt idx="345">
                  <c:v>-14.512320000000001</c:v>
                </c:pt>
                <c:pt idx="346">
                  <c:v>-14.495660000000001</c:v>
                </c:pt>
                <c:pt idx="347">
                  <c:v>-14.478999999999999</c:v>
                </c:pt>
                <c:pt idx="348">
                  <c:v>-14.462350000000001</c:v>
                </c:pt>
                <c:pt idx="349">
                  <c:v>-14.44571</c:v>
                </c:pt>
                <c:pt idx="350">
                  <c:v>-14.429080000000001</c:v>
                </c:pt>
                <c:pt idx="351">
                  <c:v>-14.41245</c:v>
                </c:pt>
                <c:pt idx="352">
                  <c:v>-14.39584</c:v>
                </c:pt>
                <c:pt idx="353">
                  <c:v>-14.37923</c:v>
                </c:pt>
                <c:pt idx="354">
                  <c:v>-14.362629999999999</c:v>
                </c:pt>
                <c:pt idx="355">
                  <c:v>-14.346030000000001</c:v>
                </c:pt>
                <c:pt idx="356">
                  <c:v>-14.32945</c:v>
                </c:pt>
                <c:pt idx="357">
                  <c:v>-14.31287</c:v>
                </c:pt>
                <c:pt idx="358">
                  <c:v>-14.2963</c:v>
                </c:pt>
                <c:pt idx="359">
                  <c:v>-14.27974</c:v>
                </c:pt>
                <c:pt idx="360">
                  <c:v>-14.26318</c:v>
                </c:pt>
                <c:pt idx="361">
                  <c:v>-14.24663</c:v>
                </c:pt>
                <c:pt idx="362">
                  <c:v>-14.230090000000001</c:v>
                </c:pt>
                <c:pt idx="363">
                  <c:v>-14.213559999999999</c:v>
                </c:pt>
                <c:pt idx="364">
                  <c:v>-14.197039999999999</c:v>
                </c:pt>
                <c:pt idx="365">
                  <c:v>-14.180529999999999</c:v>
                </c:pt>
                <c:pt idx="366">
                  <c:v>-14.164020000000001</c:v>
                </c:pt>
                <c:pt idx="367">
                  <c:v>-14.14752</c:v>
                </c:pt>
                <c:pt idx="368">
                  <c:v>-14.131030000000001</c:v>
                </c:pt>
                <c:pt idx="369">
                  <c:v>-14.114549999999999</c:v>
                </c:pt>
                <c:pt idx="370">
                  <c:v>-14.09808</c:v>
                </c:pt>
                <c:pt idx="371">
                  <c:v>-14.08161</c:v>
                </c:pt>
                <c:pt idx="372">
                  <c:v>-14.065149999999999</c:v>
                </c:pt>
                <c:pt idx="373">
                  <c:v>-14.0487</c:v>
                </c:pt>
                <c:pt idx="374">
                  <c:v>-14.032260000000001</c:v>
                </c:pt>
                <c:pt idx="375">
                  <c:v>-14.01582</c:v>
                </c:pt>
                <c:pt idx="376">
                  <c:v>-13.99939</c:v>
                </c:pt>
                <c:pt idx="377">
                  <c:v>-13.98297</c:v>
                </c:pt>
                <c:pt idx="378">
                  <c:v>-13.966559999999999</c:v>
                </c:pt>
                <c:pt idx="379">
                  <c:v>-13.95016</c:v>
                </c:pt>
                <c:pt idx="380">
                  <c:v>-13.933770000000001</c:v>
                </c:pt>
                <c:pt idx="381">
                  <c:v>-13.91738</c:v>
                </c:pt>
                <c:pt idx="382">
                  <c:v>-13.901</c:v>
                </c:pt>
                <c:pt idx="383">
                  <c:v>-13.88463</c:v>
                </c:pt>
                <c:pt idx="384">
                  <c:v>-13.868270000000001</c:v>
                </c:pt>
                <c:pt idx="385">
                  <c:v>-13.85191</c:v>
                </c:pt>
                <c:pt idx="386">
                  <c:v>-13.835570000000001</c:v>
                </c:pt>
                <c:pt idx="387">
                  <c:v>-13.819229999999999</c:v>
                </c:pt>
                <c:pt idx="388">
                  <c:v>-13.802899999999999</c:v>
                </c:pt>
                <c:pt idx="389">
                  <c:v>-13.786580000000001</c:v>
                </c:pt>
                <c:pt idx="390">
                  <c:v>-13.77026</c:v>
                </c:pt>
                <c:pt idx="391">
                  <c:v>-13.753959999999999</c:v>
                </c:pt>
                <c:pt idx="392">
                  <c:v>-13.73766</c:v>
                </c:pt>
                <c:pt idx="393">
                  <c:v>-13.72137</c:v>
                </c:pt>
                <c:pt idx="394">
                  <c:v>-13.7051</c:v>
                </c:pt>
                <c:pt idx="395">
                  <c:v>-13.688829999999999</c:v>
                </c:pt>
                <c:pt idx="396">
                  <c:v>-13.672560000000001</c:v>
                </c:pt>
                <c:pt idx="397">
                  <c:v>-13.65631</c:v>
                </c:pt>
                <c:pt idx="398">
                  <c:v>-13.64006</c:v>
                </c:pt>
                <c:pt idx="399">
                  <c:v>-13.62382</c:v>
                </c:pt>
                <c:pt idx="400">
                  <c:v>-13.60759</c:v>
                </c:pt>
                <c:pt idx="401">
                  <c:v>-13.59137</c:v>
                </c:pt>
                <c:pt idx="402">
                  <c:v>-13.575150000000001</c:v>
                </c:pt>
                <c:pt idx="403">
                  <c:v>-13.55894</c:v>
                </c:pt>
                <c:pt idx="404">
                  <c:v>-13.54275</c:v>
                </c:pt>
                <c:pt idx="405">
                  <c:v>-13.52656</c:v>
                </c:pt>
                <c:pt idx="406">
                  <c:v>-13.51038</c:v>
                </c:pt>
                <c:pt idx="407">
                  <c:v>-13.494199999999999</c:v>
                </c:pt>
                <c:pt idx="408">
                  <c:v>-13.47804</c:v>
                </c:pt>
                <c:pt idx="409">
                  <c:v>-13.461880000000001</c:v>
                </c:pt>
                <c:pt idx="410">
                  <c:v>-13.445729999999999</c:v>
                </c:pt>
                <c:pt idx="411">
                  <c:v>-13.429589999999999</c:v>
                </c:pt>
                <c:pt idx="412">
                  <c:v>-13.413460000000001</c:v>
                </c:pt>
                <c:pt idx="413">
                  <c:v>-13.39733</c:v>
                </c:pt>
                <c:pt idx="414">
                  <c:v>-13.381220000000001</c:v>
                </c:pt>
                <c:pt idx="415">
                  <c:v>-13.36511</c:v>
                </c:pt>
                <c:pt idx="416">
                  <c:v>-13.34901</c:v>
                </c:pt>
                <c:pt idx="417">
                  <c:v>-13.33291</c:v>
                </c:pt>
                <c:pt idx="418">
                  <c:v>-13.31683</c:v>
                </c:pt>
                <c:pt idx="419">
                  <c:v>-13.30076</c:v>
                </c:pt>
                <c:pt idx="420">
                  <c:v>-13.284689999999999</c:v>
                </c:pt>
                <c:pt idx="421">
                  <c:v>-13.26864</c:v>
                </c:pt>
                <c:pt idx="422">
                  <c:v>-13.25259</c:v>
                </c:pt>
                <c:pt idx="423">
                  <c:v>-13.236549999999999</c:v>
                </c:pt>
                <c:pt idx="424">
                  <c:v>-13.22052</c:v>
                </c:pt>
                <c:pt idx="425">
                  <c:v>-13.20449</c:v>
                </c:pt>
                <c:pt idx="426">
                  <c:v>-13.18848</c:v>
                </c:pt>
                <c:pt idx="427">
                  <c:v>-13.172470000000001</c:v>
                </c:pt>
                <c:pt idx="428">
                  <c:v>-13.156470000000001</c:v>
                </c:pt>
                <c:pt idx="429">
                  <c:v>-13.14048</c:v>
                </c:pt>
                <c:pt idx="430">
                  <c:v>-13.124499999999999</c:v>
                </c:pt>
                <c:pt idx="431">
                  <c:v>-13.10853</c:v>
                </c:pt>
                <c:pt idx="432">
                  <c:v>-13.09257</c:v>
                </c:pt>
                <c:pt idx="433">
                  <c:v>-13.07662</c:v>
                </c:pt>
                <c:pt idx="434">
                  <c:v>-13.06068</c:v>
                </c:pt>
                <c:pt idx="435">
                  <c:v>-13.044739999999999</c:v>
                </c:pt>
                <c:pt idx="436">
                  <c:v>-13.02882</c:v>
                </c:pt>
                <c:pt idx="437">
                  <c:v>-13.0129</c:v>
                </c:pt>
                <c:pt idx="438">
                  <c:v>-12.99699</c:v>
                </c:pt>
                <c:pt idx="439">
                  <c:v>-12.98109</c:v>
                </c:pt>
                <c:pt idx="440">
                  <c:v>-12.965199999999999</c:v>
                </c:pt>
                <c:pt idx="441">
                  <c:v>-12.94932</c:v>
                </c:pt>
                <c:pt idx="442">
                  <c:v>-12.933450000000001</c:v>
                </c:pt>
                <c:pt idx="443">
                  <c:v>-12.917590000000001</c:v>
                </c:pt>
                <c:pt idx="444">
                  <c:v>-12.901730000000001</c:v>
                </c:pt>
                <c:pt idx="445">
                  <c:v>-12.88589</c:v>
                </c:pt>
                <c:pt idx="446">
                  <c:v>-12.87006</c:v>
                </c:pt>
                <c:pt idx="447">
                  <c:v>-12.854229999999999</c:v>
                </c:pt>
                <c:pt idx="448">
                  <c:v>-12.838419999999999</c:v>
                </c:pt>
                <c:pt idx="449">
                  <c:v>-12.822620000000001</c:v>
                </c:pt>
                <c:pt idx="450">
                  <c:v>-12.80683</c:v>
                </c:pt>
                <c:pt idx="451">
                  <c:v>-12.791040000000001</c:v>
                </c:pt>
                <c:pt idx="452">
                  <c:v>-12.775270000000001</c:v>
                </c:pt>
                <c:pt idx="453">
                  <c:v>-12.759499999999999</c:v>
                </c:pt>
                <c:pt idx="454">
                  <c:v>-12.74375</c:v>
                </c:pt>
                <c:pt idx="455">
                  <c:v>-12.728009999999999</c:v>
                </c:pt>
                <c:pt idx="456">
                  <c:v>-12.71227</c:v>
                </c:pt>
                <c:pt idx="457">
                  <c:v>-12.69655</c:v>
                </c:pt>
                <c:pt idx="458">
                  <c:v>-12.68084</c:v>
                </c:pt>
                <c:pt idx="459">
                  <c:v>-12.665139999999999</c:v>
                </c:pt>
                <c:pt idx="460">
                  <c:v>-12.64945</c:v>
                </c:pt>
                <c:pt idx="461">
                  <c:v>-12.63378</c:v>
                </c:pt>
                <c:pt idx="462">
                  <c:v>-12.61811</c:v>
                </c:pt>
                <c:pt idx="463">
                  <c:v>-12.602449999999999</c:v>
                </c:pt>
                <c:pt idx="464">
                  <c:v>-12.58681</c:v>
                </c:pt>
                <c:pt idx="465">
                  <c:v>-12.57118</c:v>
                </c:pt>
                <c:pt idx="466">
                  <c:v>-12.55556</c:v>
                </c:pt>
                <c:pt idx="467">
                  <c:v>-12.53994</c:v>
                </c:pt>
                <c:pt idx="468">
                  <c:v>-12.52435</c:v>
                </c:pt>
                <c:pt idx="469">
                  <c:v>-12.508760000000001</c:v>
                </c:pt>
                <c:pt idx="470">
                  <c:v>-12.49319</c:v>
                </c:pt>
                <c:pt idx="471">
                  <c:v>-12.47763</c:v>
                </c:pt>
                <c:pt idx="472">
                  <c:v>-12.46208</c:v>
                </c:pt>
                <c:pt idx="473">
                  <c:v>-12.446540000000001</c:v>
                </c:pt>
                <c:pt idx="474">
                  <c:v>-12.43102</c:v>
                </c:pt>
                <c:pt idx="475">
                  <c:v>-12.415520000000001</c:v>
                </c:pt>
                <c:pt idx="476">
                  <c:v>-12.40002</c:v>
                </c:pt>
                <c:pt idx="477">
                  <c:v>-12.384539999999999</c:v>
                </c:pt>
                <c:pt idx="478">
                  <c:v>-12.369070000000001</c:v>
                </c:pt>
                <c:pt idx="479">
                  <c:v>-12.353619999999999</c:v>
                </c:pt>
                <c:pt idx="480">
                  <c:v>-12.33817</c:v>
                </c:pt>
                <c:pt idx="481">
                  <c:v>-12.322749999999999</c:v>
                </c:pt>
                <c:pt idx="482">
                  <c:v>-12.30733</c:v>
                </c:pt>
                <c:pt idx="483">
                  <c:v>-12.291930000000001</c:v>
                </c:pt>
                <c:pt idx="484">
                  <c:v>-12.27655</c:v>
                </c:pt>
                <c:pt idx="485">
                  <c:v>-12.26118</c:v>
                </c:pt>
                <c:pt idx="486">
                  <c:v>-12.24583</c:v>
                </c:pt>
                <c:pt idx="487">
                  <c:v>-12.23049</c:v>
                </c:pt>
                <c:pt idx="488">
                  <c:v>-12.215159999999999</c:v>
                </c:pt>
                <c:pt idx="489">
                  <c:v>-12.199859999999999</c:v>
                </c:pt>
                <c:pt idx="490">
                  <c:v>-12.184559999999999</c:v>
                </c:pt>
                <c:pt idx="491">
                  <c:v>-12.16929</c:v>
                </c:pt>
                <c:pt idx="492">
                  <c:v>-12.154019999999999</c:v>
                </c:pt>
                <c:pt idx="493">
                  <c:v>-12.138780000000001</c:v>
                </c:pt>
                <c:pt idx="494">
                  <c:v>-12.12355</c:v>
                </c:pt>
                <c:pt idx="495">
                  <c:v>-12.10834</c:v>
                </c:pt>
                <c:pt idx="496">
                  <c:v>-12.09314</c:v>
                </c:pt>
                <c:pt idx="497">
                  <c:v>-12.077959999999999</c:v>
                </c:pt>
                <c:pt idx="498">
                  <c:v>-12.062799999999999</c:v>
                </c:pt>
                <c:pt idx="499">
                  <c:v>-12.04766</c:v>
                </c:pt>
                <c:pt idx="500">
                  <c:v>-12.032539999999999</c:v>
                </c:pt>
                <c:pt idx="501">
                  <c:v>-12.017429999999999</c:v>
                </c:pt>
                <c:pt idx="502">
                  <c:v>-12.00235</c:v>
                </c:pt>
                <c:pt idx="503">
                  <c:v>-11.98728</c:v>
                </c:pt>
                <c:pt idx="504">
                  <c:v>-11.97223</c:v>
                </c:pt>
                <c:pt idx="505">
                  <c:v>-11.9572</c:v>
                </c:pt>
                <c:pt idx="506">
                  <c:v>-11.94218</c:v>
                </c:pt>
                <c:pt idx="507">
                  <c:v>-11.92719</c:v>
                </c:pt>
                <c:pt idx="508">
                  <c:v>-11.91222</c:v>
                </c:pt>
                <c:pt idx="509">
                  <c:v>-11.897259999999999</c:v>
                </c:pt>
                <c:pt idx="510">
                  <c:v>-11.88233</c:v>
                </c:pt>
                <c:pt idx="511">
                  <c:v>-11.867419999999999</c:v>
                </c:pt>
                <c:pt idx="512">
                  <c:v>-11.85253</c:v>
                </c:pt>
                <c:pt idx="513">
                  <c:v>-11.83766</c:v>
                </c:pt>
                <c:pt idx="514">
                  <c:v>-11.82282</c:v>
                </c:pt>
                <c:pt idx="515">
                  <c:v>-11.808</c:v>
                </c:pt>
                <c:pt idx="516">
                  <c:v>-11.793200000000001</c:v>
                </c:pt>
                <c:pt idx="517">
                  <c:v>-11.778420000000001</c:v>
                </c:pt>
                <c:pt idx="518">
                  <c:v>-11.763669999999999</c:v>
                </c:pt>
                <c:pt idx="519">
                  <c:v>-11.748939999999999</c:v>
                </c:pt>
                <c:pt idx="520">
                  <c:v>-11.73423</c:v>
                </c:pt>
                <c:pt idx="521">
                  <c:v>-11.71955</c:v>
                </c:pt>
                <c:pt idx="522">
                  <c:v>-11.704890000000001</c:v>
                </c:pt>
                <c:pt idx="523">
                  <c:v>-11.690250000000001</c:v>
                </c:pt>
                <c:pt idx="524">
                  <c:v>-11.675649999999999</c:v>
                </c:pt>
                <c:pt idx="525">
                  <c:v>-11.661060000000001</c:v>
                </c:pt>
                <c:pt idx="526">
                  <c:v>-11.646509999999999</c:v>
                </c:pt>
                <c:pt idx="527">
                  <c:v>-11.63198</c:v>
                </c:pt>
                <c:pt idx="528">
                  <c:v>-11.61748</c:v>
                </c:pt>
                <c:pt idx="529">
                  <c:v>-11.603009999999999</c:v>
                </c:pt>
                <c:pt idx="530">
                  <c:v>-11.588570000000001</c:v>
                </c:pt>
                <c:pt idx="531">
                  <c:v>-11.574149999999999</c:v>
                </c:pt>
                <c:pt idx="532">
                  <c:v>-11.559760000000001</c:v>
                </c:pt>
                <c:pt idx="533">
                  <c:v>-11.545400000000001</c:v>
                </c:pt>
                <c:pt idx="534">
                  <c:v>-11.53107</c:v>
                </c:pt>
                <c:pt idx="535">
                  <c:v>-11.516769999999999</c:v>
                </c:pt>
                <c:pt idx="536">
                  <c:v>-11.5025</c:v>
                </c:pt>
                <c:pt idx="537">
                  <c:v>-11.48826</c:v>
                </c:pt>
                <c:pt idx="538">
                  <c:v>-11.47405</c:v>
                </c:pt>
                <c:pt idx="539">
                  <c:v>-11.45988</c:v>
                </c:pt>
                <c:pt idx="540">
                  <c:v>-11.445740000000001</c:v>
                </c:pt>
                <c:pt idx="541">
                  <c:v>-11.43163</c:v>
                </c:pt>
                <c:pt idx="542">
                  <c:v>-11.41756</c:v>
                </c:pt>
                <c:pt idx="543">
                  <c:v>-11.40352</c:v>
                </c:pt>
                <c:pt idx="544">
                  <c:v>-11.389519999999999</c:v>
                </c:pt>
                <c:pt idx="545">
                  <c:v>-11.37555</c:v>
                </c:pt>
                <c:pt idx="546">
                  <c:v>-11.361610000000001</c:v>
                </c:pt>
                <c:pt idx="547">
                  <c:v>-11.347720000000001</c:v>
                </c:pt>
                <c:pt idx="548">
                  <c:v>-11.33386</c:v>
                </c:pt>
                <c:pt idx="549">
                  <c:v>-11.320040000000001</c:v>
                </c:pt>
                <c:pt idx="550">
                  <c:v>-11.30627</c:v>
                </c:pt>
                <c:pt idx="551">
                  <c:v>-11.292529999999999</c:v>
                </c:pt>
                <c:pt idx="552">
                  <c:v>-11.278829999999999</c:v>
                </c:pt>
                <c:pt idx="553">
                  <c:v>-11.265180000000001</c:v>
                </c:pt>
                <c:pt idx="554">
                  <c:v>-11.251569999999999</c:v>
                </c:pt>
                <c:pt idx="555">
                  <c:v>-11.238</c:v>
                </c:pt>
                <c:pt idx="556">
                  <c:v>-11.22447</c:v>
                </c:pt>
                <c:pt idx="557">
                  <c:v>-11.211</c:v>
                </c:pt>
                <c:pt idx="558">
                  <c:v>-11.197559999999999</c:v>
                </c:pt>
                <c:pt idx="559">
                  <c:v>-11.18418</c:v>
                </c:pt>
                <c:pt idx="560">
                  <c:v>-11.17084</c:v>
                </c:pt>
                <c:pt idx="561">
                  <c:v>-11.157550000000001</c:v>
                </c:pt>
                <c:pt idx="562">
                  <c:v>-11.14432</c:v>
                </c:pt>
                <c:pt idx="563">
                  <c:v>-11.131130000000001</c:v>
                </c:pt>
                <c:pt idx="564">
                  <c:v>-11.118</c:v>
                </c:pt>
                <c:pt idx="565">
                  <c:v>-11.10492</c:v>
                </c:pt>
                <c:pt idx="566">
                  <c:v>-11.091900000000001</c:v>
                </c:pt>
                <c:pt idx="567">
                  <c:v>-11.07893</c:v>
                </c:pt>
                <c:pt idx="568">
                  <c:v>-11.06602</c:v>
                </c:pt>
                <c:pt idx="569">
                  <c:v>-11.05317</c:v>
                </c:pt>
                <c:pt idx="570">
                  <c:v>-11.040380000000001</c:v>
                </c:pt>
                <c:pt idx="571">
                  <c:v>-11.02765</c:v>
                </c:pt>
                <c:pt idx="572">
                  <c:v>-11.014989999999999</c:v>
                </c:pt>
                <c:pt idx="573">
                  <c:v>-11.00239</c:v>
                </c:pt>
                <c:pt idx="574">
                  <c:v>-10.989850000000001</c:v>
                </c:pt>
                <c:pt idx="575">
                  <c:v>-10.97739</c:v>
                </c:pt>
                <c:pt idx="576">
                  <c:v>-10.96499</c:v>
                </c:pt>
                <c:pt idx="577">
                  <c:v>-10.95266</c:v>
                </c:pt>
                <c:pt idx="578">
                  <c:v>-10.9404</c:v>
                </c:pt>
                <c:pt idx="579">
                  <c:v>-10.92822</c:v>
                </c:pt>
                <c:pt idx="580">
                  <c:v>-10.916119999999999</c:v>
                </c:pt>
                <c:pt idx="581">
                  <c:v>-10.90409</c:v>
                </c:pt>
                <c:pt idx="582">
                  <c:v>-10.892150000000001</c:v>
                </c:pt>
                <c:pt idx="583">
                  <c:v>-10.880280000000001</c:v>
                </c:pt>
                <c:pt idx="584">
                  <c:v>-10.868499999999999</c:v>
                </c:pt>
                <c:pt idx="585">
                  <c:v>-10.856809999999999</c:v>
                </c:pt>
                <c:pt idx="586">
                  <c:v>-10.8452</c:v>
                </c:pt>
                <c:pt idx="587">
                  <c:v>-10.833690000000001</c:v>
                </c:pt>
                <c:pt idx="588">
                  <c:v>-10.82226</c:v>
                </c:pt>
                <c:pt idx="589">
                  <c:v>-10.810930000000001</c:v>
                </c:pt>
                <c:pt idx="590">
                  <c:v>-10.7997</c:v>
                </c:pt>
                <c:pt idx="591">
                  <c:v>-10.78857</c:v>
                </c:pt>
                <c:pt idx="592">
                  <c:v>-10.77754</c:v>
                </c:pt>
                <c:pt idx="593">
                  <c:v>-10.76662</c:v>
                </c:pt>
                <c:pt idx="594">
                  <c:v>-10.755800000000001</c:v>
                </c:pt>
                <c:pt idx="595">
                  <c:v>-10.745100000000001</c:v>
                </c:pt>
                <c:pt idx="596">
                  <c:v>-10.73451</c:v>
                </c:pt>
                <c:pt idx="597">
                  <c:v>-10.72404</c:v>
                </c:pt>
                <c:pt idx="598">
                  <c:v>-10.71369</c:v>
                </c:pt>
                <c:pt idx="599">
                  <c:v>-10.70345</c:v>
                </c:pt>
                <c:pt idx="600">
                  <c:v>-10.693350000000001</c:v>
                </c:pt>
                <c:pt idx="601">
                  <c:v>-10.68337</c:v>
                </c:pt>
                <c:pt idx="602">
                  <c:v>-10.67353</c:v>
                </c:pt>
                <c:pt idx="603">
                  <c:v>-10.663819999999999</c:v>
                </c:pt>
                <c:pt idx="604">
                  <c:v>-10.654260000000001</c:v>
                </c:pt>
                <c:pt idx="605">
                  <c:v>-10.644830000000001</c:v>
                </c:pt>
                <c:pt idx="606">
                  <c:v>-10.63556</c:v>
                </c:pt>
                <c:pt idx="607">
                  <c:v>-10.626440000000001</c:v>
                </c:pt>
                <c:pt idx="608">
                  <c:v>-10.61748</c:v>
                </c:pt>
                <c:pt idx="609">
                  <c:v>-10.60868</c:v>
                </c:pt>
                <c:pt idx="610">
                  <c:v>-10.60004</c:v>
                </c:pt>
                <c:pt idx="611">
                  <c:v>-10.591570000000001</c:v>
                </c:pt>
                <c:pt idx="612">
                  <c:v>-10.58328</c:v>
                </c:pt>
                <c:pt idx="613">
                  <c:v>-10.57517</c:v>
                </c:pt>
                <c:pt idx="614">
                  <c:v>-10.56724</c:v>
                </c:pt>
                <c:pt idx="615">
                  <c:v>-10.55951</c:v>
                </c:pt>
                <c:pt idx="616">
                  <c:v>-10.551959999999999</c:v>
                </c:pt>
                <c:pt idx="617">
                  <c:v>-10.54462</c:v>
                </c:pt>
                <c:pt idx="618">
                  <c:v>-10.53749</c:v>
                </c:pt>
                <c:pt idx="619">
                  <c:v>-10.530570000000001</c:v>
                </c:pt>
                <c:pt idx="620">
                  <c:v>-10.523860000000001</c:v>
                </c:pt>
                <c:pt idx="621">
                  <c:v>-10.517390000000001</c:v>
                </c:pt>
                <c:pt idx="622">
                  <c:v>-10.511139999999999</c:v>
                </c:pt>
                <c:pt idx="623">
                  <c:v>-10.505140000000001</c:v>
                </c:pt>
                <c:pt idx="624">
                  <c:v>-10.49938</c:v>
                </c:pt>
                <c:pt idx="625">
                  <c:v>-10.493869999999999</c:v>
                </c:pt>
                <c:pt idx="626">
                  <c:v>-10.488630000000001</c:v>
                </c:pt>
                <c:pt idx="627">
                  <c:v>-10.483650000000001</c:v>
                </c:pt>
                <c:pt idx="628">
                  <c:v>-10.478949999999999</c:v>
                </c:pt>
                <c:pt idx="629">
                  <c:v>-10.47453</c:v>
                </c:pt>
                <c:pt idx="630">
                  <c:v>-10.470409999999999</c:v>
                </c:pt>
                <c:pt idx="631">
                  <c:v>-10.4666</c:v>
                </c:pt>
                <c:pt idx="632">
                  <c:v>-10.463089999999999</c:v>
                </c:pt>
                <c:pt idx="633">
                  <c:v>-10.459910000000001</c:v>
                </c:pt>
                <c:pt idx="634">
                  <c:v>-10.45706</c:v>
                </c:pt>
                <c:pt idx="635">
                  <c:v>-10.454549999999999</c:v>
                </c:pt>
                <c:pt idx="636">
                  <c:v>-10.452389999999999</c:v>
                </c:pt>
                <c:pt idx="637">
                  <c:v>-10.4506</c:v>
                </c:pt>
                <c:pt idx="638">
                  <c:v>-10.44918</c:v>
                </c:pt>
                <c:pt idx="639">
                  <c:v>-10.44816</c:v>
                </c:pt>
                <c:pt idx="640">
                  <c:v>-10.44753</c:v>
                </c:pt>
                <c:pt idx="641">
                  <c:v>-10.44731</c:v>
                </c:pt>
                <c:pt idx="642">
                  <c:v>-10.447520000000001</c:v>
                </c:pt>
                <c:pt idx="643">
                  <c:v>-10.44816</c:v>
                </c:pt>
                <c:pt idx="644">
                  <c:v>-10.449260000000001</c:v>
                </c:pt>
                <c:pt idx="645">
                  <c:v>-10.45083</c:v>
                </c:pt>
                <c:pt idx="646">
                  <c:v>-10.45289</c:v>
                </c:pt>
                <c:pt idx="647">
                  <c:v>-10.455439999999999</c:v>
                </c:pt>
                <c:pt idx="648">
                  <c:v>-10.45851</c:v>
                </c:pt>
                <c:pt idx="649">
                  <c:v>-10.462109999999999</c:v>
                </c:pt>
                <c:pt idx="650">
                  <c:v>-10.46627</c:v>
                </c:pt>
                <c:pt idx="651">
                  <c:v>-10.47099</c:v>
                </c:pt>
                <c:pt idx="652">
                  <c:v>-10.47631</c:v>
                </c:pt>
                <c:pt idx="653">
                  <c:v>-10.482229999999999</c:v>
                </c:pt>
                <c:pt idx="654">
                  <c:v>-10.48878</c:v>
                </c:pt>
                <c:pt idx="655">
                  <c:v>-10.495979999999999</c:v>
                </c:pt>
                <c:pt idx="656">
                  <c:v>-10.50386</c:v>
                </c:pt>
                <c:pt idx="657">
                  <c:v>-10.51243</c:v>
                </c:pt>
                <c:pt idx="658">
                  <c:v>-10.52173</c:v>
                </c:pt>
                <c:pt idx="659">
                  <c:v>-10.53177</c:v>
                </c:pt>
                <c:pt idx="660">
                  <c:v>-10.542590000000001</c:v>
                </c:pt>
                <c:pt idx="661">
                  <c:v>-10.5542</c:v>
                </c:pt>
                <c:pt idx="662">
                  <c:v>-10.566649999999999</c:v>
                </c:pt>
                <c:pt idx="663">
                  <c:v>-10.57995</c:v>
                </c:pt>
                <c:pt idx="664">
                  <c:v>-10.594139999999999</c:v>
                </c:pt>
                <c:pt idx="665">
                  <c:v>-10.609249999999999</c:v>
                </c:pt>
                <c:pt idx="666">
                  <c:v>-10.62532</c:v>
                </c:pt>
                <c:pt idx="667">
                  <c:v>-10.642379999999999</c:v>
                </c:pt>
                <c:pt idx="668">
                  <c:v>-10.66046</c:v>
                </c:pt>
                <c:pt idx="669">
                  <c:v>-10.67961</c:v>
                </c:pt>
                <c:pt idx="670">
                  <c:v>-10.69985</c:v>
                </c:pt>
                <c:pt idx="671">
                  <c:v>-10.72125</c:v>
                </c:pt>
                <c:pt idx="672">
                  <c:v>-10.743819999999999</c:v>
                </c:pt>
                <c:pt idx="673">
                  <c:v>-10.76764</c:v>
                </c:pt>
                <c:pt idx="674">
                  <c:v>-10.792719999999999</c:v>
                </c:pt>
                <c:pt idx="675">
                  <c:v>-10.819140000000001</c:v>
                </c:pt>
                <c:pt idx="676">
                  <c:v>-10.84693</c:v>
                </c:pt>
                <c:pt idx="677">
                  <c:v>-10.876150000000001</c:v>
                </c:pt>
                <c:pt idx="678">
                  <c:v>-10.90686</c:v>
                </c:pt>
                <c:pt idx="679">
                  <c:v>-10.9391</c:v>
                </c:pt>
                <c:pt idx="680">
                  <c:v>-10.972950000000001</c:v>
                </c:pt>
                <c:pt idx="681">
                  <c:v>-11.00845</c:v>
                </c:pt>
                <c:pt idx="682">
                  <c:v>-11.045680000000001</c:v>
                </c:pt>
                <c:pt idx="683">
                  <c:v>-11.0847</c:v>
                </c:pt>
                <c:pt idx="684">
                  <c:v>-11.125579999999999</c:v>
                </c:pt>
                <c:pt idx="685">
                  <c:v>-11.16839</c:v>
                </c:pt>
                <c:pt idx="686">
                  <c:v>-11.213200000000001</c:v>
                </c:pt>
                <c:pt idx="687">
                  <c:v>-11.26009</c:v>
                </c:pt>
                <c:pt idx="688">
                  <c:v>-11.30913</c:v>
                </c:pt>
                <c:pt idx="689">
                  <c:v>-11.36041</c:v>
                </c:pt>
                <c:pt idx="690">
                  <c:v>-11.414009999999999</c:v>
                </c:pt>
                <c:pt idx="691">
                  <c:v>-11.47001</c:v>
                </c:pt>
                <c:pt idx="692">
                  <c:v>-11.528510000000001</c:v>
                </c:pt>
                <c:pt idx="693">
                  <c:v>-11.58957</c:v>
                </c:pt>
                <c:pt idx="694">
                  <c:v>-11.653309999999999</c:v>
                </c:pt>
                <c:pt idx="695">
                  <c:v>-11.719810000000001</c:v>
                </c:pt>
                <c:pt idx="696">
                  <c:v>-11.789149999999999</c:v>
                </c:pt>
                <c:pt idx="697">
                  <c:v>-11.86144</c:v>
                </c:pt>
                <c:pt idx="698">
                  <c:v>-11.93675</c:v>
                </c:pt>
                <c:pt idx="699">
                  <c:v>-12.0152</c:v>
                </c:pt>
                <c:pt idx="700">
                  <c:v>-12.09685</c:v>
                </c:pt>
                <c:pt idx="701">
                  <c:v>-12.181789999999999</c:v>
                </c:pt>
                <c:pt idx="702">
                  <c:v>-12.27012</c:v>
                </c:pt>
                <c:pt idx="703">
                  <c:v>-12.3619</c:v>
                </c:pt>
                <c:pt idx="704">
                  <c:v>-12.4572</c:v>
                </c:pt>
                <c:pt idx="705">
                  <c:v>-12.55608</c:v>
                </c:pt>
                <c:pt idx="706">
                  <c:v>-12.6586</c:v>
                </c:pt>
                <c:pt idx="707">
                  <c:v>-12.76479</c:v>
                </c:pt>
                <c:pt idx="708">
                  <c:v>-12.87466</c:v>
                </c:pt>
                <c:pt idx="709">
                  <c:v>-12.988239999999999</c:v>
                </c:pt>
                <c:pt idx="710">
                  <c:v>-13.105499999999999</c:v>
                </c:pt>
                <c:pt idx="711">
                  <c:v>-13.2264</c:v>
                </c:pt>
                <c:pt idx="712">
                  <c:v>-13.35088</c:v>
                </c:pt>
                <c:pt idx="713">
                  <c:v>-13.47884</c:v>
                </c:pt>
                <c:pt idx="714">
                  <c:v>-13.61017</c:v>
                </c:pt>
                <c:pt idx="715">
                  <c:v>-13.744680000000001</c:v>
                </c:pt>
                <c:pt idx="716">
                  <c:v>-13.88218</c:v>
                </c:pt>
                <c:pt idx="717">
                  <c:v>-14.02242</c:v>
                </c:pt>
                <c:pt idx="718">
                  <c:v>-14.16512</c:v>
                </c:pt>
                <c:pt idx="719">
                  <c:v>-14.30993</c:v>
                </c:pt>
                <c:pt idx="720">
                  <c:v>-14.456469999999999</c:v>
                </c:pt>
                <c:pt idx="721">
                  <c:v>-14.60431</c:v>
                </c:pt>
                <c:pt idx="722">
                  <c:v>-14.752980000000001</c:v>
                </c:pt>
                <c:pt idx="723">
                  <c:v>-14.90194</c:v>
                </c:pt>
                <c:pt idx="724">
                  <c:v>-15.05063</c:v>
                </c:pt>
                <c:pt idx="725">
                  <c:v>-15.19843</c:v>
                </c:pt>
                <c:pt idx="726">
                  <c:v>-15.34468</c:v>
                </c:pt>
                <c:pt idx="727">
                  <c:v>-15.4887</c:v>
                </c:pt>
                <c:pt idx="728">
                  <c:v>-15.62973</c:v>
                </c:pt>
                <c:pt idx="729">
                  <c:v>-15.76703</c:v>
                </c:pt>
                <c:pt idx="730">
                  <c:v>-15.899800000000001</c:v>
                </c:pt>
                <c:pt idx="731">
                  <c:v>-16.02721</c:v>
                </c:pt>
                <c:pt idx="732">
                  <c:v>-16.148420000000002</c:v>
                </c:pt>
                <c:pt idx="733">
                  <c:v>-16.26258</c:v>
                </c:pt>
                <c:pt idx="734">
                  <c:v>-16.3688</c:v>
                </c:pt>
                <c:pt idx="735">
                  <c:v>-16.466200000000001</c:v>
                </c:pt>
                <c:pt idx="736">
                  <c:v>-16.553879999999999</c:v>
                </c:pt>
                <c:pt idx="737">
                  <c:v>-16.630960000000002</c:v>
                </c:pt>
                <c:pt idx="738">
                  <c:v>-16.696549999999998</c:v>
                </c:pt>
                <c:pt idx="739">
                  <c:v>-16.749759999999998</c:v>
                </c:pt>
                <c:pt idx="740">
                  <c:v>-16.789760000000001</c:v>
                </c:pt>
                <c:pt idx="741">
                  <c:v>-16.8157</c:v>
                </c:pt>
                <c:pt idx="742">
                  <c:v>-16.826789999999999</c:v>
                </c:pt>
                <c:pt idx="743">
                  <c:v>-16.822289999999999</c:v>
                </c:pt>
                <c:pt idx="744">
                  <c:v>-16.801500000000001</c:v>
                </c:pt>
                <c:pt idx="745">
                  <c:v>-16.763780000000001</c:v>
                </c:pt>
                <c:pt idx="746">
                  <c:v>-16.708559999999999</c:v>
                </c:pt>
                <c:pt idx="747">
                  <c:v>-16.635370000000002</c:v>
                </c:pt>
                <c:pt idx="748">
                  <c:v>-16.543810000000001</c:v>
                </c:pt>
                <c:pt idx="749">
                  <c:v>-16.433589999999999</c:v>
                </c:pt>
                <c:pt idx="750">
                  <c:v>-16.304510000000001</c:v>
                </c:pt>
                <c:pt idx="751">
                  <c:v>-16.156510000000001</c:v>
                </c:pt>
                <c:pt idx="752">
                  <c:v>-15.98962</c:v>
                </c:pt>
                <c:pt idx="753">
                  <c:v>-15.80402</c:v>
                </c:pt>
                <c:pt idx="754">
                  <c:v>-15.6</c:v>
                </c:pt>
                <c:pt idx="755">
                  <c:v>-15.37799</c:v>
                </c:pt>
                <c:pt idx="756">
                  <c:v>-15.138540000000001</c:v>
                </c:pt>
                <c:pt idx="757">
                  <c:v>-14.882339999999999</c:v>
                </c:pt>
                <c:pt idx="758">
                  <c:v>-14.610189999999999</c:v>
                </c:pt>
                <c:pt idx="759">
                  <c:v>-14.32302</c:v>
                </c:pt>
                <c:pt idx="760">
                  <c:v>-14.021890000000001</c:v>
                </c:pt>
                <c:pt idx="761">
                  <c:v>-13.707929999999999</c:v>
                </c:pt>
                <c:pt idx="762">
                  <c:v>-13.38241</c:v>
                </c:pt>
                <c:pt idx="763">
                  <c:v>-13.04665</c:v>
                </c:pt>
                <c:pt idx="764">
                  <c:v>-12.702070000000001</c:v>
                </c:pt>
                <c:pt idx="765">
                  <c:v>-12.350149999999999</c:v>
                </c:pt>
                <c:pt idx="766">
                  <c:v>-11.99239</c:v>
                </c:pt>
                <c:pt idx="767">
                  <c:v>-11.63036</c:v>
                </c:pt>
                <c:pt idx="768">
                  <c:v>-11.26562</c:v>
                </c:pt>
                <c:pt idx="769">
                  <c:v>-10.899749999999999</c:v>
                </c:pt>
                <c:pt idx="770">
                  <c:v>-10.53431</c:v>
                </c:pt>
                <c:pt idx="771">
                  <c:v>-10.170820000000001</c:v>
                </c:pt>
                <c:pt idx="772">
                  <c:v>-9.8107900000000008</c:v>
                </c:pt>
                <c:pt idx="773">
                  <c:v>-9.4556570000000004</c:v>
                </c:pt>
                <c:pt idx="774">
                  <c:v>-9.1067999999999998</c:v>
                </c:pt>
                <c:pt idx="775">
                  <c:v>-8.7655250000000002</c:v>
                </c:pt>
                <c:pt idx="776">
                  <c:v>-8.4330590000000001</c:v>
                </c:pt>
                <c:pt idx="777">
                  <c:v>-8.1105370000000008</c:v>
                </c:pt>
                <c:pt idx="778">
                  <c:v>-7.7990029999999999</c:v>
                </c:pt>
                <c:pt idx="779">
                  <c:v>-7.4993990000000004</c:v>
                </c:pt>
                <c:pt idx="780">
                  <c:v>-7.2125659999999998</c:v>
                </c:pt>
                <c:pt idx="781">
                  <c:v>-6.9392379999999996</c:v>
                </c:pt>
                <c:pt idx="782">
                  <c:v>-6.6800389999999998</c:v>
                </c:pt>
                <c:pt idx="783">
                  <c:v>-6.4354829999999996</c:v>
                </c:pt>
                <c:pt idx="784">
                  <c:v>-6.2059740000000003</c:v>
                </c:pt>
                <c:pt idx="785">
                  <c:v>-5.9918009999999997</c:v>
                </c:pt>
                <c:pt idx="786">
                  <c:v>-5.7931410000000003</c:v>
                </c:pt>
                <c:pt idx="787">
                  <c:v>-5.610061</c:v>
                </c:pt>
                <c:pt idx="788">
                  <c:v>-5.4425160000000004</c:v>
                </c:pt>
                <c:pt idx="789">
                  <c:v>-5.2903539999999998</c:v>
                </c:pt>
                <c:pt idx="790">
                  <c:v>-5.1533160000000002</c:v>
                </c:pt>
                <c:pt idx="791">
                  <c:v>-5.0310480000000002</c:v>
                </c:pt>
                <c:pt idx="792">
                  <c:v>-4.9230970000000003</c:v>
                </c:pt>
                <c:pt idx="793">
                  <c:v>-4.8289299999999997</c:v>
                </c:pt>
                <c:pt idx="794">
                  <c:v>-4.7479300000000002</c:v>
                </c:pt>
                <c:pt idx="795">
                  <c:v>-4.6794180000000001</c:v>
                </c:pt>
                <c:pt idx="796">
                  <c:v>-4.622655</c:v>
                </c:pt>
                <c:pt idx="797">
                  <c:v>-4.5768579999999996</c:v>
                </c:pt>
                <c:pt idx="798">
                  <c:v>-4.5412109999999997</c:v>
                </c:pt>
                <c:pt idx="799">
                  <c:v>-4.514875</c:v>
                </c:pt>
                <c:pt idx="800">
                  <c:v>-4.4970030000000003</c:v>
                </c:pt>
                <c:pt idx="801">
                  <c:v>-4.4867509999999999</c:v>
                </c:pt>
                <c:pt idx="802">
                  <c:v>-4.4832840000000003</c:v>
                </c:pt>
                <c:pt idx="803">
                  <c:v>-4.4857930000000001</c:v>
                </c:pt>
                <c:pt idx="804">
                  <c:v>-4.4934960000000004</c:v>
                </c:pt>
                <c:pt idx="805">
                  <c:v>-4.5056459999999996</c:v>
                </c:pt>
                <c:pt idx="806">
                  <c:v>-4.521541</c:v>
                </c:pt>
                <c:pt idx="807">
                  <c:v>-4.5405189999999997</c:v>
                </c:pt>
                <c:pt idx="808">
                  <c:v>-4.561966</c:v>
                </c:pt>
                <c:pt idx="809">
                  <c:v>-4.5853169999999999</c:v>
                </c:pt>
                <c:pt idx="810">
                  <c:v>-4.6100500000000002</c:v>
                </c:pt>
                <c:pt idx="811">
                  <c:v>-4.6356869999999999</c:v>
                </c:pt>
                <c:pt idx="812">
                  <c:v>-4.6617959999999998</c:v>
                </c:pt>
                <c:pt idx="813">
                  <c:v>-4.6879809999999997</c:v>
                </c:pt>
                <c:pt idx="814">
                  <c:v>-4.7138869999999997</c:v>
                </c:pt>
                <c:pt idx="815">
                  <c:v>-4.7391899999999998</c:v>
                </c:pt>
                <c:pt idx="816">
                  <c:v>-4.7636000000000003</c:v>
                </c:pt>
                <c:pt idx="817">
                  <c:v>-4.7868550000000001</c:v>
                </c:pt>
                <c:pt idx="818">
                  <c:v>-4.8087210000000002</c:v>
                </c:pt>
                <c:pt idx="819">
                  <c:v>-4.8289900000000001</c:v>
                </c:pt>
                <c:pt idx="820">
                  <c:v>-4.8474779999999997</c:v>
                </c:pt>
                <c:pt idx="821">
                  <c:v>-4.864026</c:v>
                </c:pt>
                <c:pt idx="822">
                  <c:v>-4.8784960000000002</c:v>
                </c:pt>
                <c:pt idx="823">
                  <c:v>-4.8907740000000004</c:v>
                </c:pt>
                <c:pt idx="824">
                  <c:v>-4.9007690000000004</c:v>
                </c:pt>
                <c:pt idx="825">
                  <c:v>-4.9084110000000001</c:v>
                </c:pt>
                <c:pt idx="826">
                  <c:v>-4.9136559999999996</c:v>
                </c:pt>
                <c:pt idx="827">
                  <c:v>-4.9164779999999997</c:v>
                </c:pt>
                <c:pt idx="828">
                  <c:v>-4.9168760000000002</c:v>
                </c:pt>
                <c:pt idx="829">
                  <c:v>-4.9148690000000004</c:v>
                </c:pt>
                <c:pt idx="830">
                  <c:v>-4.9104979999999996</c:v>
                </c:pt>
                <c:pt idx="831">
                  <c:v>-4.9038219999999999</c:v>
                </c:pt>
                <c:pt idx="832">
                  <c:v>-4.8949189999999998</c:v>
                </c:pt>
                <c:pt idx="833">
                  <c:v>-4.883883</c:v>
                </c:pt>
                <c:pt idx="834">
                  <c:v>-4.870825</c:v>
                </c:pt>
                <c:pt idx="835">
                  <c:v>-4.8558669999999999</c:v>
                </c:pt>
                <c:pt idx="836">
                  <c:v>-4.8391450000000003</c:v>
                </c:pt>
                <c:pt idx="837">
                  <c:v>-4.8208029999999997</c:v>
                </c:pt>
                <c:pt idx="838">
                  <c:v>-4.8009940000000002</c:v>
                </c:pt>
                <c:pt idx="839">
                  <c:v>-4.7798759999999998</c:v>
                </c:pt>
                <c:pt idx="840">
                  <c:v>-4.7576130000000001</c:v>
                </c:pt>
                <c:pt idx="841">
                  <c:v>-4.7343710000000003</c:v>
                </c:pt>
                <c:pt idx="842">
                  <c:v>-4.7103169999999999</c:v>
                </c:pt>
                <c:pt idx="843">
                  <c:v>-4.6856200000000001</c:v>
                </c:pt>
                <c:pt idx="844">
                  <c:v>-4.6604450000000002</c:v>
                </c:pt>
                <c:pt idx="845">
                  <c:v>-4.6349580000000001</c:v>
                </c:pt>
                <c:pt idx="846">
                  <c:v>-4.6093209999999996</c:v>
                </c:pt>
                <c:pt idx="847">
                  <c:v>-4.5836930000000002</c:v>
                </c:pt>
                <c:pt idx="848">
                  <c:v>-4.5582260000000003</c:v>
                </c:pt>
                <c:pt idx="849">
                  <c:v>-4.5330680000000001</c:v>
                </c:pt>
                <c:pt idx="850">
                  <c:v>-4.5083589999999996</c:v>
                </c:pt>
                <c:pt idx="851">
                  <c:v>-4.4842310000000003</c:v>
                </c:pt>
                <c:pt idx="852">
                  <c:v>-4.4608090000000002</c:v>
                </c:pt>
                <c:pt idx="853">
                  <c:v>-4.4382060000000001</c:v>
                </c:pt>
                <c:pt idx="854">
                  <c:v>-4.4165260000000002</c:v>
                </c:pt>
                <c:pt idx="855">
                  <c:v>-4.3958589999999997</c:v>
                </c:pt>
                <c:pt idx="856">
                  <c:v>-4.3762850000000002</c:v>
                </c:pt>
                <c:pt idx="857">
                  <c:v>-4.3578659999999996</c:v>
                </c:pt>
                <c:pt idx="858">
                  <c:v>-4.3406549999999999</c:v>
                </c:pt>
                <c:pt idx="859">
                  <c:v>-4.3246849999999997</c:v>
                </c:pt>
                <c:pt idx="860">
                  <c:v>-4.3099759999999998</c:v>
                </c:pt>
                <c:pt idx="861">
                  <c:v>-4.2965340000000003</c:v>
                </c:pt>
                <c:pt idx="862">
                  <c:v>-4.2843460000000002</c:v>
                </c:pt>
                <c:pt idx="863">
                  <c:v>-4.2733879999999997</c:v>
                </c:pt>
                <c:pt idx="864">
                  <c:v>-4.2636200000000004</c:v>
                </c:pt>
                <c:pt idx="865">
                  <c:v>-4.2549869999999999</c:v>
                </c:pt>
                <c:pt idx="866">
                  <c:v>-4.2474259999999999</c:v>
                </c:pt>
                <c:pt idx="867">
                  <c:v>-4.2408590000000004</c:v>
                </c:pt>
                <c:pt idx="868">
                  <c:v>-4.235201</c:v>
                </c:pt>
                <c:pt idx="869">
                  <c:v>-4.2303569999999997</c:v>
                </c:pt>
                <c:pt idx="870">
                  <c:v>-4.2262250000000003</c:v>
                </c:pt>
                <c:pt idx="871">
                  <c:v>-4.2226980000000003</c:v>
                </c:pt>
                <c:pt idx="872">
                  <c:v>-4.2196610000000003</c:v>
                </c:pt>
                <c:pt idx="873">
                  <c:v>-4.2169999999999996</c:v>
                </c:pt>
                <c:pt idx="874">
                  <c:v>-4.214594</c:v>
                </c:pt>
                <c:pt idx="875">
                  <c:v>-4.2123239999999997</c:v>
                </c:pt>
                <c:pt idx="876">
                  <c:v>-4.2100660000000003</c:v>
                </c:pt>
                <c:pt idx="877">
                  <c:v>-4.2076989999999999</c:v>
                </c:pt>
                <c:pt idx="878">
                  <c:v>-4.2051020000000001</c:v>
                </c:pt>
                <c:pt idx="879">
                  <c:v>-4.2021540000000002</c:v>
                </c:pt>
                <c:pt idx="880">
                  <c:v>-4.1987389999999998</c:v>
                </c:pt>
                <c:pt idx="881">
                  <c:v>-4.1947419999999997</c:v>
                </c:pt>
                <c:pt idx="882">
                  <c:v>-4.1900529999999998</c:v>
                </c:pt>
                <c:pt idx="883">
                  <c:v>-4.1845679999999996</c:v>
                </c:pt>
                <c:pt idx="884">
                  <c:v>-4.1781870000000003</c:v>
                </c:pt>
                <c:pt idx="885">
                  <c:v>-4.1708179999999997</c:v>
                </c:pt>
                <c:pt idx="886">
                  <c:v>-4.1623789999999996</c:v>
                </c:pt>
                <c:pt idx="887">
                  <c:v>-4.1527950000000002</c:v>
                </c:pt>
                <c:pt idx="888">
                  <c:v>-4.1420019999999997</c:v>
                </c:pt>
                <c:pt idx="889">
                  <c:v>-4.1299479999999997</c:v>
                </c:pt>
                <c:pt idx="890">
                  <c:v>-4.1165909999999997</c:v>
                </c:pt>
                <c:pt idx="891">
                  <c:v>-4.1019040000000002</c:v>
                </c:pt>
                <c:pt idx="892">
                  <c:v>-4.0858720000000002</c:v>
                </c:pt>
                <c:pt idx="893">
                  <c:v>-4.0684950000000004</c:v>
                </c:pt>
                <c:pt idx="894">
                  <c:v>-4.0497860000000001</c:v>
                </c:pt>
                <c:pt idx="895">
                  <c:v>-4.0297720000000004</c:v>
                </c:pt>
                <c:pt idx="896">
                  <c:v>-4.0084920000000004</c:v>
                </c:pt>
                <c:pt idx="897">
                  <c:v>-3.9859990000000001</c:v>
                </c:pt>
                <c:pt idx="898">
                  <c:v>-3.962358</c:v>
                </c:pt>
                <c:pt idx="899">
                  <c:v>-3.9376449999999998</c:v>
                </c:pt>
                <c:pt idx="900">
                  <c:v>-3.9119459999999999</c:v>
                </c:pt>
                <c:pt idx="901">
                  <c:v>-3.885354</c:v>
                </c:pt>
                <c:pt idx="902">
                  <c:v>-3.857974</c:v>
                </c:pt>
                <c:pt idx="903">
                  <c:v>-3.8299129999999999</c:v>
                </c:pt>
                <c:pt idx="904">
                  <c:v>-3.8012869999999999</c:v>
                </c:pt>
                <c:pt idx="905">
                  <c:v>-3.772214</c:v>
                </c:pt>
                <c:pt idx="906">
                  <c:v>-3.7428170000000001</c:v>
                </c:pt>
                <c:pt idx="907">
                  <c:v>-3.713222</c:v>
                </c:pt>
                <c:pt idx="908">
                  <c:v>-3.6835550000000001</c:v>
                </c:pt>
                <c:pt idx="909">
                  <c:v>-3.6539440000000001</c:v>
                </c:pt>
                <c:pt idx="910">
                  <c:v>-3.6245159999999998</c:v>
                </c:pt>
                <c:pt idx="911">
                  <c:v>-3.5953979999999999</c:v>
                </c:pt>
                <c:pt idx="912">
                  <c:v>-3.5667149999999999</c:v>
                </c:pt>
                <c:pt idx="913">
                  <c:v>-3.5385879999999998</c:v>
                </c:pt>
                <c:pt idx="914">
                  <c:v>-3.5111349999999999</c:v>
                </c:pt>
                <c:pt idx="915">
                  <c:v>-3.484467</c:v>
                </c:pt>
                <c:pt idx="916">
                  <c:v>-3.4586890000000001</c:v>
                </c:pt>
                <c:pt idx="917">
                  <c:v>-3.4338980000000001</c:v>
                </c:pt>
                <c:pt idx="918">
                  <c:v>-3.410183</c:v>
                </c:pt>
                <c:pt idx="919">
                  <c:v>-3.3876210000000002</c:v>
                </c:pt>
                <c:pt idx="920">
                  <c:v>-3.3662779999999999</c:v>
                </c:pt>
                <c:pt idx="921">
                  <c:v>-3.3462079999999998</c:v>
                </c:pt>
                <c:pt idx="922">
                  <c:v>-3.3274490000000001</c:v>
                </c:pt>
                <c:pt idx="923">
                  <c:v>-3.3100290000000001</c:v>
                </c:pt>
                <c:pt idx="924">
                  <c:v>-3.2939579999999999</c:v>
                </c:pt>
                <c:pt idx="925">
                  <c:v>-3.2792330000000001</c:v>
                </c:pt>
                <c:pt idx="926">
                  <c:v>-3.2658369999999999</c:v>
                </c:pt>
                <c:pt idx="927">
                  <c:v>-3.2537370000000001</c:v>
                </c:pt>
                <c:pt idx="928">
                  <c:v>-3.2428870000000001</c:v>
                </c:pt>
                <c:pt idx="929">
                  <c:v>-3.233228</c:v>
                </c:pt>
                <c:pt idx="930">
                  <c:v>-3.224688</c:v>
                </c:pt>
                <c:pt idx="931">
                  <c:v>-3.2171850000000002</c:v>
                </c:pt>
                <c:pt idx="932">
                  <c:v>-3.210626</c:v>
                </c:pt>
                <c:pt idx="933">
                  <c:v>-3.2049110000000001</c:v>
                </c:pt>
                <c:pt idx="934">
                  <c:v>-3.199932</c:v>
                </c:pt>
                <c:pt idx="935">
                  <c:v>-3.1955740000000001</c:v>
                </c:pt>
                <c:pt idx="936">
                  <c:v>-3.1917179999999998</c:v>
                </c:pt>
                <c:pt idx="937">
                  <c:v>-3.1882389999999998</c:v>
                </c:pt>
                <c:pt idx="938">
                  <c:v>-3.1850130000000001</c:v>
                </c:pt>
                <c:pt idx="939">
                  <c:v>-3.1819099999999998</c:v>
                </c:pt>
                <c:pt idx="940">
                  <c:v>-3.1788029999999998</c:v>
                </c:pt>
                <c:pt idx="941">
                  <c:v>-3.1755610000000001</c:v>
                </c:pt>
                <c:pt idx="942">
                  <c:v>-3.1720549999999998</c:v>
                </c:pt>
                <c:pt idx="943">
                  <c:v>-3.168158</c:v>
                </c:pt>
                <c:pt idx="944">
                  <c:v>-3.1637460000000002</c:v>
                </c:pt>
                <c:pt idx="945">
                  <c:v>-3.1586989999999999</c:v>
                </c:pt>
                <c:pt idx="946">
                  <c:v>-3.1528999999999998</c:v>
                </c:pt>
                <c:pt idx="947">
                  <c:v>-3.1462409999999998</c:v>
                </c:pt>
                <c:pt idx="948">
                  <c:v>-3.1386189999999998</c:v>
                </c:pt>
                <c:pt idx="949">
                  <c:v>-3.1299429999999999</c:v>
                </c:pt>
                <c:pt idx="950">
                  <c:v>-3.1201279999999998</c:v>
                </c:pt>
                <c:pt idx="951">
                  <c:v>-3.109102</c:v>
                </c:pt>
                <c:pt idx="952">
                  <c:v>-3.0968070000000001</c:v>
                </c:pt>
                <c:pt idx="953">
                  <c:v>-3.0831949999999999</c:v>
                </c:pt>
                <c:pt idx="954">
                  <c:v>-3.0682339999999999</c:v>
                </c:pt>
                <c:pt idx="955">
                  <c:v>-3.0519059999999998</c:v>
                </c:pt>
                <c:pt idx="956">
                  <c:v>-3.0342069999999999</c:v>
                </c:pt>
                <c:pt idx="957">
                  <c:v>-3.0151490000000001</c:v>
                </c:pt>
                <c:pt idx="958">
                  <c:v>-2.994758</c:v>
                </c:pt>
                <c:pt idx="959">
                  <c:v>-2.9730750000000001</c:v>
                </c:pt>
                <c:pt idx="960">
                  <c:v>-2.9501550000000001</c:v>
                </c:pt>
                <c:pt idx="961">
                  <c:v>-2.9260640000000002</c:v>
                </c:pt>
                <c:pt idx="962">
                  <c:v>-2.9008820000000002</c:v>
                </c:pt>
                <c:pt idx="963">
                  <c:v>-2.874698</c:v>
                </c:pt>
                <c:pt idx="964">
                  <c:v>-2.8476140000000001</c:v>
                </c:pt>
                <c:pt idx="965">
                  <c:v>-2.8197359999999998</c:v>
                </c:pt>
                <c:pt idx="966">
                  <c:v>-2.7911809999999999</c:v>
                </c:pt>
                <c:pt idx="967">
                  <c:v>-2.7620680000000002</c:v>
                </c:pt>
                <c:pt idx="968">
                  <c:v>-2.7325249999999999</c:v>
                </c:pt>
                <c:pt idx="969">
                  <c:v>-2.7026789999999998</c:v>
                </c:pt>
                <c:pt idx="970">
                  <c:v>-2.672663</c:v>
                </c:pt>
                <c:pt idx="971">
                  <c:v>-2.6426080000000001</c:v>
                </c:pt>
                <c:pt idx="972">
                  <c:v>-2.6126480000000001</c:v>
                </c:pt>
                <c:pt idx="973">
                  <c:v>-2.5829149999999998</c:v>
                </c:pt>
                <c:pt idx="974">
                  <c:v>-2.5535399999999999</c:v>
                </c:pt>
                <c:pt idx="975">
                  <c:v>-2.524651</c:v>
                </c:pt>
                <c:pt idx="976">
                  <c:v>-2.496375</c:v>
                </c:pt>
                <c:pt idx="977">
                  <c:v>-2.4688319999999999</c:v>
                </c:pt>
                <c:pt idx="978">
                  <c:v>-2.4421369999999998</c:v>
                </c:pt>
                <c:pt idx="979">
                  <c:v>-2.416401</c:v>
                </c:pt>
                <c:pt idx="980">
                  <c:v>-2.3917250000000001</c:v>
                </c:pt>
                <c:pt idx="981">
                  <c:v>-2.3681999999999999</c:v>
                </c:pt>
                <c:pt idx="982">
                  <c:v>-2.3459110000000001</c:v>
                </c:pt>
                <c:pt idx="983">
                  <c:v>-2.3249279999999999</c:v>
                </c:pt>
                <c:pt idx="984">
                  <c:v>-2.3053110000000001</c:v>
                </c:pt>
                <c:pt idx="985">
                  <c:v>-2.2871060000000001</c:v>
                </c:pt>
                <c:pt idx="986">
                  <c:v>-2.2703440000000001</c:v>
                </c:pt>
                <c:pt idx="987">
                  <c:v>-2.2550439999999998</c:v>
                </c:pt>
                <c:pt idx="988">
                  <c:v>-2.2412070000000002</c:v>
                </c:pt>
                <c:pt idx="989">
                  <c:v>-2.2288230000000002</c:v>
                </c:pt>
                <c:pt idx="990">
                  <c:v>-2.2178629999999999</c:v>
                </c:pt>
                <c:pt idx="991">
                  <c:v>-2.2082860000000002</c:v>
                </c:pt>
                <c:pt idx="992">
                  <c:v>-2.2000359999999999</c:v>
                </c:pt>
                <c:pt idx="993">
                  <c:v>-2.1930429999999999</c:v>
                </c:pt>
                <c:pt idx="994">
                  <c:v>-2.187227</c:v>
                </c:pt>
                <c:pt idx="995">
                  <c:v>-2.182493</c:v>
                </c:pt>
                <c:pt idx="996">
                  <c:v>-2.1787380000000001</c:v>
                </c:pt>
                <c:pt idx="997">
                  <c:v>-2.1758489999999999</c:v>
                </c:pt>
                <c:pt idx="998">
                  <c:v>-2.173705</c:v>
                </c:pt>
                <c:pt idx="999">
                  <c:v>-2.17218</c:v>
                </c:pt>
                <c:pt idx="1000">
                  <c:v>-2.171141</c:v>
                </c:pt>
                <c:pt idx="1001">
                  <c:v>-2.170452</c:v>
                </c:pt>
                <c:pt idx="1002">
                  <c:v>-2.1699730000000002</c:v>
                </c:pt>
                <c:pt idx="1003">
                  <c:v>-2.1695639999999998</c:v>
                </c:pt>
                <c:pt idx="1004">
                  <c:v>-2.1690830000000001</c:v>
                </c:pt>
                <c:pt idx="1005">
                  <c:v>-2.16839</c:v>
                </c:pt>
                <c:pt idx="1006">
                  <c:v>-2.1673439999999999</c:v>
                </c:pt>
                <c:pt idx="1007">
                  <c:v>-2.16581</c:v>
                </c:pt>
                <c:pt idx="1008">
                  <c:v>-2.1636549999999999</c:v>
                </c:pt>
                <c:pt idx="1009">
                  <c:v>-2.160752</c:v>
                </c:pt>
                <c:pt idx="1010">
                  <c:v>-2.1569799999999999</c:v>
                </c:pt>
                <c:pt idx="1011">
                  <c:v>-2.1522269999999999</c:v>
                </c:pt>
                <c:pt idx="1012">
                  <c:v>-2.1463899999999998</c:v>
                </c:pt>
                <c:pt idx="1013">
                  <c:v>-2.1393759999999999</c:v>
                </c:pt>
                <c:pt idx="1014">
                  <c:v>-2.1311059999999999</c:v>
                </c:pt>
                <c:pt idx="1015">
                  <c:v>-2.1215109999999999</c:v>
                </c:pt>
                <c:pt idx="1016">
                  <c:v>-2.1105399999999999</c:v>
                </c:pt>
                <c:pt idx="1017">
                  <c:v>-2.0981540000000001</c:v>
                </c:pt>
                <c:pt idx="1018">
                  <c:v>-2.0843310000000002</c:v>
                </c:pt>
                <c:pt idx="1019">
                  <c:v>-2.069064</c:v>
                </c:pt>
                <c:pt idx="1020">
                  <c:v>-2.0523639999999999</c:v>
                </c:pt>
                <c:pt idx="1021">
                  <c:v>-2.0342560000000001</c:v>
                </c:pt>
                <c:pt idx="1022">
                  <c:v>-2.014783</c:v>
                </c:pt>
                <c:pt idx="1023">
                  <c:v>-1.9940009999999999</c:v>
                </c:pt>
                <c:pt idx="1024">
                  <c:v>-1.9719800000000001</c:v>
                </c:pt>
                <c:pt idx="1025">
                  <c:v>-1.9488019999999999</c:v>
                </c:pt>
                <c:pt idx="1026">
                  <c:v>-1.924561</c:v>
                </c:pt>
                <c:pt idx="1027">
                  <c:v>-1.8993640000000001</c:v>
                </c:pt>
                <c:pt idx="1028">
                  <c:v>-1.8733249999999999</c:v>
                </c:pt>
                <c:pt idx="1029">
                  <c:v>-1.846565</c:v>
                </c:pt>
                <c:pt idx="1030">
                  <c:v>-1.8192120000000001</c:v>
                </c:pt>
                <c:pt idx="1031">
                  <c:v>-1.791401</c:v>
                </c:pt>
                <c:pt idx="1032">
                  <c:v>-1.763269</c:v>
                </c:pt>
                <c:pt idx="1033">
                  <c:v>-1.7349540000000001</c:v>
                </c:pt>
                <c:pt idx="1034">
                  <c:v>-1.7065999999999999</c:v>
                </c:pt>
                <c:pt idx="1035">
                  <c:v>-1.6783459999999999</c:v>
                </c:pt>
                <c:pt idx="1036">
                  <c:v>-1.650334</c:v>
                </c:pt>
                <c:pt idx="1037">
                  <c:v>-1.622698</c:v>
                </c:pt>
                <c:pt idx="1038">
                  <c:v>-1.595574</c:v>
                </c:pt>
                <c:pt idx="1039">
                  <c:v>-1.5690900000000001</c:v>
                </c:pt>
                <c:pt idx="1040">
                  <c:v>-1.5433680000000001</c:v>
                </c:pt>
                <c:pt idx="1041">
                  <c:v>-1.518524</c:v>
                </c:pt>
                <c:pt idx="1042">
                  <c:v>-1.494664</c:v>
                </c:pt>
                <c:pt idx="1043">
                  <c:v>-1.471884</c:v>
                </c:pt>
                <c:pt idx="1044">
                  <c:v>-1.4502710000000001</c:v>
                </c:pt>
                <c:pt idx="1045">
                  <c:v>-1.4298960000000001</c:v>
                </c:pt>
                <c:pt idx="1046">
                  <c:v>-1.410822</c:v>
                </c:pt>
                <c:pt idx="1047">
                  <c:v>-1.3930940000000001</c:v>
                </c:pt>
                <c:pt idx="1048">
                  <c:v>-1.3767450000000001</c:v>
                </c:pt>
                <c:pt idx="1049">
                  <c:v>-1.361791</c:v>
                </c:pt>
                <c:pt idx="1050">
                  <c:v>-1.348236</c:v>
                </c:pt>
                <c:pt idx="1051">
                  <c:v>-1.3360650000000001</c:v>
                </c:pt>
                <c:pt idx="1052">
                  <c:v>-1.325253</c:v>
                </c:pt>
                <c:pt idx="1053">
                  <c:v>-1.3157570000000001</c:v>
                </c:pt>
                <c:pt idx="1054">
                  <c:v>-1.3075239999999999</c:v>
                </c:pt>
                <c:pt idx="1055">
                  <c:v>-1.300486</c:v>
                </c:pt>
                <c:pt idx="1056">
                  <c:v>-1.294567</c:v>
                </c:pt>
                <c:pt idx="1057">
                  <c:v>-1.289679</c:v>
                </c:pt>
                <c:pt idx="1058">
                  <c:v>-1.2857259999999999</c:v>
                </c:pt>
                <c:pt idx="1059">
                  <c:v>-1.2826040000000001</c:v>
                </c:pt>
                <c:pt idx="1060">
                  <c:v>-1.2802020000000001</c:v>
                </c:pt>
                <c:pt idx="1061">
                  <c:v>-1.2784070000000001</c:v>
                </c:pt>
                <c:pt idx="1062">
                  <c:v>-1.2770980000000001</c:v>
                </c:pt>
                <c:pt idx="1063">
                  <c:v>-1.276152</c:v>
                </c:pt>
                <c:pt idx="1064">
                  <c:v>-1.2754449999999999</c:v>
                </c:pt>
                <c:pt idx="1065">
                  <c:v>-1.27485</c:v>
                </c:pt>
                <c:pt idx="1066">
                  <c:v>-1.274243</c:v>
                </c:pt>
                <c:pt idx="1067">
                  <c:v>-1.2734970000000001</c:v>
                </c:pt>
                <c:pt idx="1068">
                  <c:v>-1.2724880000000001</c:v>
                </c:pt>
                <c:pt idx="1069">
                  <c:v>-1.2710969999999999</c:v>
                </c:pt>
                <c:pt idx="1070">
                  <c:v>-1.2692049999999999</c:v>
                </c:pt>
                <c:pt idx="1071">
                  <c:v>-1.2666999999999999</c:v>
                </c:pt>
                <c:pt idx="1072">
                  <c:v>-1.263474</c:v>
                </c:pt>
                <c:pt idx="1073">
                  <c:v>-1.259428</c:v>
                </c:pt>
                <c:pt idx="1074">
                  <c:v>-1.25447</c:v>
                </c:pt>
                <c:pt idx="1075">
                  <c:v>-1.2485170000000001</c:v>
                </c:pt>
                <c:pt idx="1076">
                  <c:v>-1.241495</c:v>
                </c:pt>
                <c:pt idx="1077">
                  <c:v>-1.2333419999999999</c:v>
                </c:pt>
                <c:pt idx="1078">
                  <c:v>-1.22401</c:v>
                </c:pt>
                <c:pt idx="1079">
                  <c:v>-1.213462</c:v>
                </c:pt>
                <c:pt idx="1080">
                  <c:v>-1.2016739999999999</c:v>
                </c:pt>
                <c:pt idx="1081">
                  <c:v>-1.1886369999999999</c:v>
                </c:pt>
                <c:pt idx="1082">
                  <c:v>-1.174355</c:v>
                </c:pt>
                <c:pt idx="1083">
                  <c:v>-1.158847</c:v>
                </c:pt>
                <c:pt idx="1084">
                  <c:v>-1.142144</c:v>
                </c:pt>
                <c:pt idx="1085">
                  <c:v>-1.1242890000000001</c:v>
                </c:pt>
                <c:pt idx="1086">
                  <c:v>-1.1053409999999999</c:v>
                </c:pt>
                <c:pt idx="1087">
                  <c:v>-1.085367</c:v>
                </c:pt>
                <c:pt idx="1088">
                  <c:v>-1.0644469999999999</c:v>
                </c:pt>
                <c:pt idx="1089">
                  <c:v>-1.0426660000000001</c:v>
                </c:pt>
                <c:pt idx="1090">
                  <c:v>-1.020122</c:v>
                </c:pt>
                <c:pt idx="1091">
                  <c:v>-0.99691399999999997</c:v>
                </c:pt>
                <c:pt idx="1092">
                  <c:v>-0.9731514</c:v>
                </c:pt>
                <c:pt idx="1093">
                  <c:v>-0.94894630000000002</c:v>
                </c:pt>
                <c:pt idx="1094">
                  <c:v>-0.92441439999999997</c:v>
                </c:pt>
                <c:pt idx="1095">
                  <c:v>-0.89967359999999996</c:v>
                </c:pt>
                <c:pt idx="1096">
                  <c:v>-0.87484249999999997</c:v>
                </c:pt>
                <c:pt idx="1097">
                  <c:v>-0.85004029999999997</c:v>
                </c:pt>
                <c:pt idx="1098">
                  <c:v>-0.82538650000000002</c:v>
                </c:pt>
                <c:pt idx="1099">
                  <c:v>-0.80100039999999995</c:v>
                </c:pt>
                <c:pt idx="1100">
                  <c:v>-0.77699910000000005</c:v>
                </c:pt>
                <c:pt idx="1101">
                  <c:v>-0.7534961</c:v>
                </c:pt>
                <c:pt idx="1102">
                  <c:v>-0.73060040000000004</c:v>
                </c:pt>
                <c:pt idx="1103">
                  <c:v>-0.7084163</c:v>
                </c:pt>
                <c:pt idx="1104">
                  <c:v>-0.6870425</c:v>
                </c:pt>
                <c:pt idx="1105">
                  <c:v>-0.66657040000000001</c:v>
                </c:pt>
                <c:pt idx="1106">
                  <c:v>-0.64708319999999997</c:v>
                </c:pt>
                <c:pt idx="1107">
                  <c:v>-0.62865409999999999</c:v>
                </c:pt>
                <c:pt idx="1108">
                  <c:v>-0.61134549999999999</c:v>
                </c:pt>
                <c:pt idx="1109">
                  <c:v>-0.59520790000000001</c:v>
                </c:pt>
                <c:pt idx="1110">
                  <c:v>-0.58028009999999997</c:v>
                </c:pt>
                <c:pt idx="1111">
                  <c:v>-0.56658790000000003</c:v>
                </c:pt>
                <c:pt idx="1112">
                  <c:v>-0.55414370000000002</c:v>
                </c:pt>
                <c:pt idx="1113">
                  <c:v>-0.54294589999999998</c:v>
                </c:pt>
                <c:pt idx="1114">
                  <c:v>-0.53297930000000004</c:v>
                </c:pt>
                <c:pt idx="1115">
                  <c:v>-0.52421470000000003</c:v>
                </c:pt>
                <c:pt idx="1116">
                  <c:v>-0.51660919999999999</c:v>
                </c:pt>
                <c:pt idx="1117">
                  <c:v>-0.51010699999999998</c:v>
                </c:pt>
                <c:pt idx="1118">
                  <c:v>-0.50463999999999998</c:v>
                </c:pt>
                <c:pt idx="1119">
                  <c:v>-0.5001293</c:v>
                </c:pt>
                <c:pt idx="1120">
                  <c:v>-0.49648569999999997</c:v>
                </c:pt>
                <c:pt idx="1121">
                  <c:v>-0.49361129999999998</c:v>
                </c:pt>
                <c:pt idx="1122">
                  <c:v>-0.4913998</c:v>
                </c:pt>
                <c:pt idx="1123">
                  <c:v>-0.48973800000000001</c:v>
                </c:pt>
                <c:pt idx="1124">
                  <c:v>-0.4885081</c:v>
                </c:pt>
                <c:pt idx="1125">
                  <c:v>-0.48758869999999999</c:v>
                </c:pt>
                <c:pt idx="1126">
                  <c:v>-0.4868556</c:v>
                </c:pt>
                <c:pt idx="1127">
                  <c:v>-0.4861819</c:v>
                </c:pt>
                <c:pt idx="1128">
                  <c:v>-0.4854387</c:v>
                </c:pt>
                <c:pt idx="1129">
                  <c:v>-0.48449700000000001</c:v>
                </c:pt>
                <c:pt idx="1130">
                  <c:v>-0.4832283</c:v>
                </c:pt>
                <c:pt idx="1131">
                  <c:v>-0.48150609999999999</c:v>
                </c:pt>
                <c:pt idx="1132">
                  <c:v>-0.47920620000000003</c:v>
                </c:pt>
                <c:pt idx="1133">
                  <c:v>-0.47620760000000001</c:v>
                </c:pt>
                <c:pt idx="1134">
                  <c:v>-0.47239320000000001</c:v>
                </c:pt>
                <c:pt idx="1135">
                  <c:v>-0.46765089999999998</c:v>
                </c:pt>
                <c:pt idx="1136">
                  <c:v>-0.46187610000000001</c:v>
                </c:pt>
                <c:pt idx="1137">
                  <c:v>-0.45497209999999999</c:v>
                </c:pt>
                <c:pt idx="1138">
                  <c:v>-0.44685079999999999</c:v>
                </c:pt>
                <c:pt idx="1139">
                  <c:v>-0.43743359999999998</c:v>
                </c:pt>
                <c:pt idx="1140">
                  <c:v>-0.42665189999999997</c:v>
                </c:pt>
                <c:pt idx="1141">
                  <c:v>-0.41444920000000002</c:v>
                </c:pt>
                <c:pt idx="1142">
                  <c:v>-0.4007812</c:v>
                </c:pt>
                <c:pt idx="1143">
                  <c:v>-0.38561709999999999</c:v>
                </c:pt>
                <c:pt idx="1144">
                  <c:v>-0.36893999999999999</c:v>
                </c:pt>
                <c:pt idx="1145">
                  <c:v>-0.35074699999999998</c:v>
                </c:pt>
                <c:pt idx="1146">
                  <c:v>-0.3310496</c:v>
                </c:pt>
                <c:pt idx="1147">
                  <c:v>-0.30987340000000002</c:v>
                </c:pt>
                <c:pt idx="1148">
                  <c:v>-0.2872574</c:v>
                </c:pt>
                <c:pt idx="1149">
                  <c:v>-0.26325340000000003</c:v>
                </c:pt>
                <c:pt idx="1150">
                  <c:v>-0.23792550000000001</c:v>
                </c:pt>
                <c:pt idx="1151">
                  <c:v>-0.2113498</c:v>
                </c:pt>
                <c:pt idx="1152">
                  <c:v>-0.18361340000000001</c:v>
                </c:pt>
                <c:pt idx="1153">
                  <c:v>-0.1548128</c:v>
                </c:pt>
                <c:pt idx="1154">
                  <c:v>-0.125052</c:v>
                </c:pt>
                <c:pt idx="1155">
                  <c:v>-9.4442300000000007E-2</c:v>
                </c:pt>
                <c:pt idx="1156">
                  <c:v>-6.310085E-2</c:v>
                </c:pt>
                <c:pt idx="1157">
                  <c:v>-3.115016E-2</c:v>
                </c:pt>
                <c:pt idx="1158">
                  <c:v>1.282566E-3</c:v>
                </c:pt>
                <c:pt idx="1159">
                  <c:v>3.4066930000000002E-2</c:v>
                </c:pt>
                <c:pt idx="1160">
                  <c:v>6.707159E-2</c:v>
                </c:pt>
                <c:pt idx="1161">
                  <c:v>0.1001653</c:v>
                </c:pt>
                <c:pt idx="1162">
                  <c:v>0.13321720000000001</c:v>
                </c:pt>
                <c:pt idx="1163">
                  <c:v>0.16609660000000001</c:v>
                </c:pt>
                <c:pt idx="1164">
                  <c:v>0.1986744</c:v>
                </c:pt>
                <c:pt idx="1165">
                  <c:v>0.2308248</c:v>
                </c:pt>
                <c:pt idx="1166">
                  <c:v>0.26242690000000002</c:v>
                </c:pt>
                <c:pt idx="1167">
                  <c:v>0.2933655</c:v>
                </c:pt>
                <c:pt idx="1168">
                  <c:v>0.32353219999999999</c:v>
                </c:pt>
                <c:pt idx="1169">
                  <c:v>0.3528268</c:v>
                </c:pt>
                <c:pt idx="1170">
                  <c:v>0.38115789999999999</c:v>
                </c:pt>
                <c:pt idx="1171">
                  <c:v>0.40844520000000001</c:v>
                </c:pt>
                <c:pt idx="1172">
                  <c:v>0.43462060000000002</c:v>
                </c:pt>
                <c:pt idx="1173">
                  <c:v>0.45962979999999998</c:v>
                </c:pt>
                <c:pt idx="1174">
                  <c:v>0.48343170000000002</c:v>
                </c:pt>
                <c:pt idx="1175">
                  <c:v>0.5059998</c:v>
                </c:pt>
                <c:pt idx="1176">
                  <c:v>0.52732210000000002</c:v>
                </c:pt>
                <c:pt idx="1177">
                  <c:v>0.54740140000000004</c:v>
                </c:pt>
                <c:pt idx="1178">
                  <c:v>0.56625490000000001</c:v>
                </c:pt>
                <c:pt idx="1179">
                  <c:v>0.58391349999999997</c:v>
                </c:pt>
                <c:pt idx="1180">
                  <c:v>0.60042209999999996</c:v>
                </c:pt>
                <c:pt idx="1181">
                  <c:v>0.61583829999999995</c:v>
                </c:pt>
                <c:pt idx="1182">
                  <c:v>0.63023149999999994</c:v>
                </c:pt>
                <c:pt idx="1183">
                  <c:v>0.64368179999999997</c:v>
                </c:pt>
                <c:pt idx="1184">
                  <c:v>0.65627769999999996</c:v>
                </c:pt>
                <c:pt idx="1185">
                  <c:v>0.66811580000000004</c:v>
                </c:pt>
                <c:pt idx="1186">
                  <c:v>0.67929969999999995</c:v>
                </c:pt>
                <c:pt idx="1187">
                  <c:v>0.68993979999999999</c:v>
                </c:pt>
                <c:pt idx="1188">
                  <c:v>0.70015070000000001</c:v>
                </c:pt>
                <c:pt idx="1189">
                  <c:v>0.71004999999999996</c:v>
                </c:pt>
                <c:pt idx="1190">
                  <c:v>0.71975579999999995</c:v>
                </c:pt>
                <c:pt idx="1191">
                  <c:v>0.7293866</c:v>
                </c:pt>
                <c:pt idx="1192">
                  <c:v>0.73906119999999997</c:v>
                </c:pt>
                <c:pt idx="1193">
                  <c:v>0.74889720000000004</c:v>
                </c:pt>
                <c:pt idx="1194">
                  <c:v>0.75900999999999996</c:v>
                </c:pt>
                <c:pt idx="1195">
                  <c:v>0.76951119999999995</c:v>
                </c:pt>
                <c:pt idx="1196">
                  <c:v>0.78050719999999996</c:v>
                </c:pt>
                <c:pt idx="1197">
                  <c:v>0.79209830000000003</c:v>
                </c:pt>
                <c:pt idx="1198">
                  <c:v>0.8043787</c:v>
                </c:pt>
                <c:pt idx="1199">
                  <c:v>0.81743410000000005</c:v>
                </c:pt>
                <c:pt idx="1200">
                  <c:v>0.83134110000000006</c:v>
                </c:pt>
                <c:pt idx="1201">
                  <c:v>0.84616570000000002</c:v>
                </c:pt>
                <c:pt idx="1202">
                  <c:v>0.86196209999999995</c:v>
                </c:pt>
                <c:pt idx="1203">
                  <c:v>0.87877240000000001</c:v>
                </c:pt>
                <c:pt idx="1204">
                  <c:v>0.89662600000000003</c:v>
                </c:pt>
                <c:pt idx="1205">
                  <c:v>0.91553910000000005</c:v>
                </c:pt>
                <c:pt idx="1206">
                  <c:v>0.93551479999999998</c:v>
                </c:pt>
                <c:pt idx="1207">
                  <c:v>0.95654300000000003</c:v>
                </c:pt>
                <c:pt idx="1208">
                  <c:v>0.97860029999999998</c:v>
                </c:pt>
                <c:pt idx="1209">
                  <c:v>1.0016510000000001</c:v>
                </c:pt>
                <c:pt idx="1210">
                  <c:v>1.025647</c:v>
                </c:pt>
                <c:pt idx="1211">
                  <c:v>1.05053</c:v>
                </c:pt>
                <c:pt idx="1212">
                  <c:v>1.0762320000000001</c:v>
                </c:pt>
                <c:pt idx="1213">
                  <c:v>1.1026739999999999</c:v>
                </c:pt>
                <c:pt idx="1214">
                  <c:v>1.129772</c:v>
                </c:pt>
                <c:pt idx="1215">
                  <c:v>1.157435</c:v>
                </c:pt>
                <c:pt idx="1216">
                  <c:v>1.1855640000000001</c:v>
                </c:pt>
                <c:pt idx="1217">
                  <c:v>1.2140569999999999</c:v>
                </c:pt>
                <c:pt idx="1218">
                  <c:v>1.2428079999999999</c:v>
                </c:pt>
                <c:pt idx="1219">
                  <c:v>1.2717080000000001</c:v>
                </c:pt>
                <c:pt idx="1220">
                  <c:v>1.3006450000000001</c:v>
                </c:pt>
                <c:pt idx="1221">
                  <c:v>1.3295090000000001</c:v>
                </c:pt>
                <c:pt idx="1222">
                  <c:v>1.3581859999999999</c:v>
                </c:pt>
                <c:pt idx="1223">
                  <c:v>1.386563</c:v>
                </c:pt>
                <c:pt idx="1224">
                  <c:v>1.414526</c:v>
                </c:pt>
                <c:pt idx="1225">
                  <c:v>1.441967</c:v>
                </c:pt>
                <c:pt idx="1226">
                  <c:v>1.4687760000000001</c:v>
                </c:pt>
                <c:pt idx="1227">
                  <c:v>1.494848</c:v>
                </c:pt>
                <c:pt idx="1228">
                  <c:v>1.520081</c:v>
                </c:pt>
                <c:pt idx="1229">
                  <c:v>1.544381</c:v>
                </c:pt>
                <c:pt idx="1230">
                  <c:v>1.567655</c:v>
                </c:pt>
                <c:pt idx="1231">
                  <c:v>1.5898209999999999</c:v>
                </c:pt>
                <c:pt idx="1232">
                  <c:v>1.6108009999999999</c:v>
                </c:pt>
                <c:pt idx="1233">
                  <c:v>1.6305270000000001</c:v>
                </c:pt>
                <c:pt idx="1234">
                  <c:v>1.648941</c:v>
                </c:pt>
                <c:pt idx="1235">
                  <c:v>1.665996</c:v>
                </c:pt>
                <c:pt idx="1236">
                  <c:v>1.681654</c:v>
                </c:pt>
                <c:pt idx="1237">
                  <c:v>1.695891</c:v>
                </c:pt>
                <c:pt idx="1238">
                  <c:v>1.708693</c:v>
                </c:pt>
                <c:pt idx="1239">
                  <c:v>1.720062</c:v>
                </c:pt>
                <c:pt idx="1240">
                  <c:v>1.730008</c:v>
                </c:pt>
                <c:pt idx="1241">
                  <c:v>1.738558</c:v>
                </c:pt>
                <c:pt idx="1242">
                  <c:v>1.745749</c:v>
                </c:pt>
                <c:pt idx="1243">
                  <c:v>1.7516309999999999</c:v>
                </c:pt>
                <c:pt idx="1244">
                  <c:v>1.7562629999999999</c:v>
                </c:pt>
                <c:pt idx="1245">
                  <c:v>1.759717</c:v>
                </c:pt>
                <c:pt idx="1246">
                  <c:v>1.7620750000000001</c:v>
                </c:pt>
                <c:pt idx="1247">
                  <c:v>1.7634259999999999</c:v>
                </c:pt>
                <c:pt idx="1248">
                  <c:v>1.7638689999999999</c:v>
                </c:pt>
                <c:pt idx="1249">
                  <c:v>1.763506</c:v>
                </c:pt>
                <c:pt idx="1250">
                  <c:v>1.762451</c:v>
                </c:pt>
                <c:pt idx="1251">
                  <c:v>1.760818</c:v>
                </c:pt>
                <c:pt idx="1252">
                  <c:v>1.758729</c:v>
                </c:pt>
                <c:pt idx="1253">
                  <c:v>1.756308</c:v>
                </c:pt>
                <c:pt idx="1254">
                  <c:v>1.7536799999999999</c:v>
                </c:pt>
                <c:pt idx="1255">
                  <c:v>1.7509749999999999</c:v>
                </c:pt>
                <c:pt idx="1256">
                  <c:v>1.7483200000000001</c:v>
                </c:pt>
                <c:pt idx="1257">
                  <c:v>1.745844</c:v>
                </c:pt>
                <c:pt idx="1258">
                  <c:v>1.7436739999999999</c:v>
                </c:pt>
                <c:pt idx="1259">
                  <c:v>1.741933</c:v>
                </c:pt>
                <c:pt idx="1260">
                  <c:v>1.740742</c:v>
                </c:pt>
                <c:pt idx="1261">
                  <c:v>1.7402169999999999</c:v>
                </c:pt>
                <c:pt idx="1262">
                  <c:v>1.740469</c:v>
                </c:pt>
                <c:pt idx="1263">
                  <c:v>1.741601</c:v>
                </c:pt>
                <c:pt idx="1264">
                  <c:v>1.743706</c:v>
                </c:pt>
                <c:pt idx="1265">
                  <c:v>1.7468680000000001</c:v>
                </c:pt>
                <c:pt idx="1266">
                  <c:v>1.751158</c:v>
                </c:pt>
                <c:pt idx="1267">
                  <c:v>1.7566349999999999</c:v>
                </c:pt>
                <c:pt idx="1268">
                  <c:v>1.763344</c:v>
                </c:pt>
                <c:pt idx="1269">
                  <c:v>1.771315</c:v>
                </c:pt>
                <c:pt idx="1270">
                  <c:v>1.780562</c:v>
                </c:pt>
                <c:pt idx="1271">
                  <c:v>1.791083</c:v>
                </c:pt>
                <c:pt idx="1272">
                  <c:v>1.802862</c:v>
                </c:pt>
                <c:pt idx="1273">
                  <c:v>1.815863</c:v>
                </c:pt>
                <c:pt idx="1274">
                  <c:v>1.830039</c:v>
                </c:pt>
                <c:pt idx="1275">
                  <c:v>1.8453250000000001</c:v>
                </c:pt>
                <c:pt idx="1276">
                  <c:v>1.861642</c:v>
                </c:pt>
                <c:pt idx="1277">
                  <c:v>1.878898</c:v>
                </c:pt>
                <c:pt idx="1278">
                  <c:v>1.89699</c:v>
                </c:pt>
                <c:pt idx="1279">
                  <c:v>1.915805</c:v>
                </c:pt>
                <c:pt idx="1280">
                  <c:v>1.9352210000000001</c:v>
                </c:pt>
                <c:pt idx="1281">
                  <c:v>1.9551069999999999</c:v>
                </c:pt>
                <c:pt idx="1282">
                  <c:v>1.9753270000000001</c:v>
                </c:pt>
                <c:pt idx="1283">
                  <c:v>1.9957419999999999</c:v>
                </c:pt>
                <c:pt idx="1284">
                  <c:v>2.0162079999999998</c:v>
                </c:pt>
                <c:pt idx="1285">
                  <c:v>2.036578</c:v>
                </c:pt>
                <c:pt idx="1286">
                  <c:v>2.0567060000000001</c:v>
                </c:pt>
                <c:pt idx="1287">
                  <c:v>2.0764480000000001</c:v>
                </c:pt>
                <c:pt idx="1288">
                  <c:v>2.0956579999999998</c:v>
                </c:pt>
                <c:pt idx="1289">
                  <c:v>2.114198</c:v>
                </c:pt>
                <c:pt idx="1290">
                  <c:v>2.1319319999999999</c:v>
                </c:pt>
                <c:pt idx="1291">
                  <c:v>2.14873</c:v>
                </c:pt>
                <c:pt idx="1292">
                  <c:v>2.1644700000000001</c:v>
                </c:pt>
                <c:pt idx="1293">
                  <c:v>2.1790400000000001</c:v>
                </c:pt>
                <c:pt idx="1294">
                  <c:v>2.1923379999999999</c:v>
                </c:pt>
                <c:pt idx="1295">
                  <c:v>2.204275</c:v>
                </c:pt>
                <c:pt idx="1296">
                  <c:v>2.2147730000000001</c:v>
                </c:pt>
                <c:pt idx="1297">
                  <c:v>2.2237689999999999</c:v>
                </c:pt>
                <c:pt idx="1298">
                  <c:v>2.231214</c:v>
                </c:pt>
                <c:pt idx="1299">
                  <c:v>2.2370760000000001</c:v>
                </c:pt>
                <c:pt idx="1300">
                  <c:v>2.2413400000000001</c:v>
                </c:pt>
                <c:pt idx="1301">
                  <c:v>2.2440030000000002</c:v>
                </c:pt>
                <c:pt idx="1302">
                  <c:v>2.2450839999999999</c:v>
                </c:pt>
                <c:pt idx="1303">
                  <c:v>2.244615</c:v>
                </c:pt>
                <c:pt idx="1304">
                  <c:v>2.2426430000000002</c:v>
                </c:pt>
                <c:pt idx="1305">
                  <c:v>2.2392289999999999</c:v>
                </c:pt>
                <c:pt idx="1306">
                  <c:v>2.2344499999999998</c:v>
                </c:pt>
                <c:pt idx="1307">
                  <c:v>2.2283919999999999</c:v>
                </c:pt>
                <c:pt idx="1308">
                  <c:v>2.2211539999999999</c:v>
                </c:pt>
                <c:pt idx="1309">
                  <c:v>2.2128429999999999</c:v>
                </c:pt>
                <c:pt idx="1310">
                  <c:v>2.2035770000000001</c:v>
                </c:pt>
                <c:pt idx="1311">
                  <c:v>2.1934770000000001</c:v>
                </c:pt>
                <c:pt idx="1312">
                  <c:v>2.182671</c:v>
                </c:pt>
                <c:pt idx="1313">
                  <c:v>2.1712910000000001</c:v>
                </c:pt>
                <c:pt idx="1314">
                  <c:v>2.1594730000000002</c:v>
                </c:pt>
                <c:pt idx="1315">
                  <c:v>2.147354</c:v>
                </c:pt>
                <c:pt idx="1316">
                  <c:v>2.1350739999999999</c:v>
                </c:pt>
                <c:pt idx="1317">
                  <c:v>2.1227710000000002</c:v>
                </c:pt>
                <c:pt idx="1318">
                  <c:v>2.1105830000000001</c:v>
                </c:pt>
                <c:pt idx="1319">
                  <c:v>2.098646</c:v>
                </c:pt>
                <c:pt idx="1320">
                  <c:v>2.0870950000000001</c:v>
                </c:pt>
                <c:pt idx="1321">
                  <c:v>2.0760610000000002</c:v>
                </c:pt>
                <c:pt idx="1322">
                  <c:v>2.0656690000000002</c:v>
                </c:pt>
                <c:pt idx="1323">
                  <c:v>2.056038</c:v>
                </c:pt>
                <c:pt idx="1324">
                  <c:v>2.047282</c:v>
                </c:pt>
                <c:pt idx="1325">
                  <c:v>2.0395020000000001</c:v>
                </c:pt>
                <c:pt idx="1326">
                  <c:v>2.0327950000000001</c:v>
                </c:pt>
                <c:pt idx="1327">
                  <c:v>2.0272429999999999</c:v>
                </c:pt>
                <c:pt idx="1328">
                  <c:v>2.0229189999999999</c:v>
                </c:pt>
                <c:pt idx="1329">
                  <c:v>2.0198830000000001</c:v>
                </c:pt>
                <c:pt idx="1330">
                  <c:v>2.0181789999999999</c:v>
                </c:pt>
                <c:pt idx="1331">
                  <c:v>2.0178379999999998</c:v>
                </c:pt>
                <c:pt idx="1332">
                  <c:v>2.018878</c:v>
                </c:pt>
                <c:pt idx="1333">
                  <c:v>2.0213000000000001</c:v>
                </c:pt>
                <c:pt idx="1334">
                  <c:v>2.0250910000000002</c:v>
                </c:pt>
                <c:pt idx="1335">
                  <c:v>2.0302229999999999</c:v>
                </c:pt>
                <c:pt idx="1336">
                  <c:v>2.0366550000000001</c:v>
                </c:pt>
                <c:pt idx="1337">
                  <c:v>2.0443340000000001</c:v>
                </c:pt>
                <c:pt idx="1338">
                  <c:v>2.0531920000000001</c:v>
                </c:pt>
                <c:pt idx="1339">
                  <c:v>2.0631550000000001</c:v>
                </c:pt>
                <c:pt idx="1340">
                  <c:v>2.0741350000000001</c:v>
                </c:pt>
                <c:pt idx="1341">
                  <c:v>2.0860379999999998</c:v>
                </c:pt>
                <c:pt idx="1342">
                  <c:v>2.0987589999999998</c:v>
                </c:pt>
                <c:pt idx="1343">
                  <c:v>2.1121910000000002</c:v>
                </c:pt>
                <c:pt idx="1344">
                  <c:v>2.126217</c:v>
                </c:pt>
                <c:pt idx="1345">
                  <c:v>2.14072</c:v>
                </c:pt>
                <c:pt idx="1346">
                  <c:v>2.1555780000000002</c:v>
                </c:pt>
                <c:pt idx="1347">
                  <c:v>2.1706669999999999</c:v>
                </c:pt>
                <c:pt idx="1348">
                  <c:v>2.1858620000000002</c:v>
                </c:pt>
                <c:pt idx="1349">
                  <c:v>2.2010369999999999</c:v>
                </c:pt>
                <c:pt idx="1350">
                  <c:v>2.2160669999999998</c:v>
                </c:pt>
                <c:pt idx="1351">
                  <c:v>2.2308270000000001</c:v>
                </c:pt>
                <c:pt idx="1352">
                  <c:v>2.2451979999999998</c:v>
                </c:pt>
                <c:pt idx="1353">
                  <c:v>2.259061</c:v>
                </c:pt>
                <c:pt idx="1354">
                  <c:v>2.2723040000000001</c:v>
                </c:pt>
                <c:pt idx="1355">
                  <c:v>2.2848190000000002</c:v>
                </c:pt>
                <c:pt idx="1356">
                  <c:v>2.2965049999999998</c:v>
                </c:pt>
                <c:pt idx="1357">
                  <c:v>2.3072720000000002</c:v>
                </c:pt>
                <c:pt idx="1358">
                  <c:v>2.3170350000000002</c:v>
                </c:pt>
                <c:pt idx="1359">
                  <c:v>2.3257249999999998</c:v>
                </c:pt>
                <c:pt idx="1360">
                  <c:v>2.3332820000000001</c:v>
                </c:pt>
                <c:pt idx="1361">
                  <c:v>2.3396599999999999</c:v>
                </c:pt>
                <c:pt idx="1362">
                  <c:v>2.344827</c:v>
                </c:pt>
                <c:pt idx="1363">
                  <c:v>2.3487650000000002</c:v>
                </c:pt>
                <c:pt idx="1364">
                  <c:v>2.3514699999999999</c:v>
                </c:pt>
                <c:pt idx="1365">
                  <c:v>2.3529550000000001</c:v>
                </c:pt>
                <c:pt idx="1366">
                  <c:v>2.3532459999999999</c:v>
                </c:pt>
                <c:pt idx="1367">
                  <c:v>2.3523839999999998</c:v>
                </c:pt>
                <c:pt idx="1368">
                  <c:v>2.350425</c:v>
                </c:pt>
                <c:pt idx="1369">
                  <c:v>2.3474360000000001</c:v>
                </c:pt>
                <c:pt idx="1370">
                  <c:v>2.3434970000000002</c:v>
                </c:pt>
                <c:pt idx="1371">
                  <c:v>2.3387020000000001</c:v>
                </c:pt>
                <c:pt idx="1372">
                  <c:v>2.333151</c:v>
                </c:pt>
                <c:pt idx="1373">
                  <c:v>2.3269549999999999</c:v>
                </c:pt>
                <c:pt idx="1374">
                  <c:v>2.320233</c:v>
                </c:pt>
                <c:pt idx="1375">
                  <c:v>2.31311</c:v>
                </c:pt>
                <c:pt idx="1376">
                  <c:v>2.3057150000000002</c:v>
                </c:pt>
                <c:pt idx="1377">
                  <c:v>2.298181</c:v>
                </c:pt>
                <c:pt idx="1378">
                  <c:v>2.290645</c:v>
                </c:pt>
                <c:pt idx="1379">
                  <c:v>2.2832439999999998</c:v>
                </c:pt>
                <c:pt idx="1380">
                  <c:v>2.2761149999999999</c:v>
                </c:pt>
                <c:pt idx="1381">
                  <c:v>2.269396</c:v>
                </c:pt>
                <c:pt idx="1382">
                  <c:v>2.2632210000000001</c:v>
                </c:pt>
                <c:pt idx="1383">
                  <c:v>2.2577210000000001</c:v>
                </c:pt>
                <c:pt idx="1384">
                  <c:v>2.2530260000000002</c:v>
                </c:pt>
                <c:pt idx="1385">
                  <c:v>2.2492559999999999</c:v>
                </c:pt>
                <c:pt idx="1386">
                  <c:v>2.2465290000000002</c:v>
                </c:pt>
                <c:pt idx="1387">
                  <c:v>2.2449509999999999</c:v>
                </c:pt>
                <c:pt idx="1388">
                  <c:v>2.2446229999999998</c:v>
                </c:pt>
                <c:pt idx="1389">
                  <c:v>2.2456330000000002</c:v>
                </c:pt>
                <c:pt idx="1390">
                  <c:v>2.2480579999999999</c:v>
                </c:pt>
                <c:pt idx="1391">
                  <c:v>2.2519629999999999</c:v>
                </c:pt>
                <c:pt idx="1392">
                  <c:v>2.2574000000000001</c:v>
                </c:pt>
                <c:pt idx="1393">
                  <c:v>2.264405</c:v>
                </c:pt>
                <c:pt idx="1394">
                  <c:v>2.2730000000000001</c:v>
                </c:pt>
                <c:pt idx="1395">
                  <c:v>2.2831939999999999</c:v>
                </c:pt>
                <c:pt idx="1396">
                  <c:v>2.294978</c:v>
                </c:pt>
                <c:pt idx="1397">
                  <c:v>2.3083290000000001</c:v>
                </c:pt>
                <c:pt idx="1398">
                  <c:v>2.3232080000000002</c:v>
                </c:pt>
                <c:pt idx="1399">
                  <c:v>2.3395619999999999</c:v>
                </c:pt>
                <c:pt idx="1400">
                  <c:v>2.357326</c:v>
                </c:pt>
                <c:pt idx="1401">
                  <c:v>2.37642</c:v>
                </c:pt>
                <c:pt idx="1402">
                  <c:v>2.3967550000000002</c:v>
                </c:pt>
                <c:pt idx="1403">
                  <c:v>2.418228</c:v>
                </c:pt>
                <c:pt idx="1404">
                  <c:v>2.4407320000000001</c:v>
                </c:pt>
                <c:pt idx="1405">
                  <c:v>2.4641489999999999</c:v>
                </c:pt>
                <c:pt idx="1406">
                  <c:v>2.4883540000000002</c:v>
                </c:pt>
                <c:pt idx="1407">
                  <c:v>2.5132189999999999</c:v>
                </c:pt>
                <c:pt idx="1408">
                  <c:v>2.5386090000000001</c:v>
                </c:pt>
                <c:pt idx="1409">
                  <c:v>2.5643880000000001</c:v>
                </c:pt>
                <c:pt idx="1410">
                  <c:v>2.5904180000000001</c:v>
                </c:pt>
                <c:pt idx="1411">
                  <c:v>2.6165590000000001</c:v>
                </c:pt>
                <c:pt idx="1412">
                  <c:v>2.6426720000000001</c:v>
                </c:pt>
                <c:pt idx="1413">
                  <c:v>2.6686169999999998</c:v>
                </c:pt>
                <c:pt idx="1414">
                  <c:v>2.694258</c:v>
                </c:pt>
                <c:pt idx="1415">
                  <c:v>2.7194609999999999</c:v>
                </c:pt>
                <c:pt idx="1416">
                  <c:v>2.744094</c:v>
                </c:pt>
                <c:pt idx="1417">
                  <c:v>2.7680319999999998</c:v>
                </c:pt>
                <c:pt idx="1418">
                  <c:v>2.791156</c:v>
                </c:pt>
                <c:pt idx="1419">
                  <c:v>2.8133539999999999</c:v>
                </c:pt>
                <c:pt idx="1420">
                  <c:v>2.8345210000000001</c:v>
                </c:pt>
                <c:pt idx="1421">
                  <c:v>2.854562</c:v>
                </c:pt>
                <c:pt idx="1422">
                  <c:v>2.8733930000000001</c:v>
                </c:pt>
                <c:pt idx="1423">
                  <c:v>2.8909400000000001</c:v>
                </c:pt>
                <c:pt idx="1424">
                  <c:v>2.907143</c:v>
                </c:pt>
                <c:pt idx="1425">
                  <c:v>2.9219560000000002</c:v>
                </c:pt>
                <c:pt idx="1426">
                  <c:v>2.9353470000000002</c:v>
                </c:pt>
                <c:pt idx="1427">
                  <c:v>2.9472990000000001</c:v>
                </c:pt>
                <c:pt idx="1428">
                  <c:v>2.9578099999999998</c:v>
                </c:pt>
                <c:pt idx="1429">
                  <c:v>2.9668939999999999</c:v>
                </c:pt>
                <c:pt idx="1430">
                  <c:v>2.97458</c:v>
                </c:pt>
                <c:pt idx="1431">
                  <c:v>2.980912</c:v>
                </c:pt>
                <c:pt idx="1432">
                  <c:v>2.9859460000000002</c:v>
                </c:pt>
                <c:pt idx="1433">
                  <c:v>2.9897529999999999</c:v>
                </c:pt>
                <c:pt idx="1434">
                  <c:v>2.9924140000000001</c:v>
                </c:pt>
                <c:pt idx="1435">
                  <c:v>2.994024</c:v>
                </c:pt>
                <c:pt idx="1436">
                  <c:v>2.9946839999999999</c:v>
                </c:pt>
                <c:pt idx="1437">
                  <c:v>2.994507</c:v>
                </c:pt>
                <c:pt idx="1438">
                  <c:v>2.9936120000000002</c:v>
                </c:pt>
                <c:pt idx="1439">
                  <c:v>2.9921229999999999</c:v>
                </c:pt>
                <c:pt idx="1440">
                  <c:v>2.99017</c:v>
                </c:pt>
                <c:pt idx="1441">
                  <c:v>2.987889</c:v>
                </c:pt>
                <c:pt idx="1442">
                  <c:v>2.9854159999999998</c:v>
                </c:pt>
                <c:pt idx="1443">
                  <c:v>2.982888</c:v>
                </c:pt>
                <c:pt idx="1444">
                  <c:v>2.9804439999999999</c:v>
                </c:pt>
                <c:pt idx="1445">
                  <c:v>2.9782199999999999</c:v>
                </c:pt>
                <c:pt idx="1446">
                  <c:v>2.9763510000000002</c:v>
                </c:pt>
                <c:pt idx="1447">
                  <c:v>2.9749699999999999</c:v>
                </c:pt>
                <c:pt idx="1448">
                  <c:v>2.974202</c:v>
                </c:pt>
                <c:pt idx="1449">
                  <c:v>2.9741680000000001</c:v>
                </c:pt>
                <c:pt idx="1450">
                  <c:v>2.9749810000000001</c:v>
                </c:pt>
                <c:pt idx="1451">
                  <c:v>2.9767459999999999</c:v>
                </c:pt>
                <c:pt idx="1452">
                  <c:v>2.9795560000000001</c:v>
                </c:pt>
                <c:pt idx="1453">
                  <c:v>2.983495</c:v>
                </c:pt>
                <c:pt idx="1454">
                  <c:v>2.9886330000000001</c:v>
                </c:pt>
                <c:pt idx="1455">
                  <c:v>2.9950269999999999</c:v>
                </c:pt>
                <c:pt idx="1456">
                  <c:v>3.0027200000000001</c:v>
                </c:pt>
                <c:pt idx="1457">
                  <c:v>3.0117379999999998</c:v>
                </c:pt>
                <c:pt idx="1458">
                  <c:v>3.0220940000000001</c:v>
                </c:pt>
                <c:pt idx="1459">
                  <c:v>3.0337830000000001</c:v>
                </c:pt>
                <c:pt idx="1460">
                  <c:v>3.0467879999999998</c:v>
                </c:pt>
                <c:pt idx="1461">
                  <c:v>3.0610750000000002</c:v>
                </c:pt>
                <c:pt idx="1462">
                  <c:v>3.0765950000000002</c:v>
                </c:pt>
                <c:pt idx="1463">
                  <c:v>3.0932879999999998</c:v>
                </c:pt>
                <c:pt idx="1464">
                  <c:v>3.1110790000000001</c:v>
                </c:pt>
                <c:pt idx="1465">
                  <c:v>3.1298840000000001</c:v>
                </c:pt>
                <c:pt idx="1466">
                  <c:v>3.149607</c:v>
                </c:pt>
                <c:pt idx="1467">
                  <c:v>3.1701450000000002</c:v>
                </c:pt>
                <c:pt idx="1468">
                  <c:v>3.1913879999999999</c:v>
                </c:pt>
                <c:pt idx="1469">
                  <c:v>3.2132200000000002</c:v>
                </c:pt>
                <c:pt idx="1470">
                  <c:v>3.2355209999999999</c:v>
                </c:pt>
                <c:pt idx="1471">
                  <c:v>3.258165</c:v>
                </c:pt>
                <c:pt idx="1472">
                  <c:v>3.2810269999999999</c:v>
                </c:pt>
                <c:pt idx="1473">
                  <c:v>3.303979</c:v>
                </c:pt>
                <c:pt idx="1474">
                  <c:v>3.3268930000000001</c:v>
                </c:pt>
                <c:pt idx="1475">
                  <c:v>3.3496429999999999</c:v>
                </c:pt>
                <c:pt idx="1476">
                  <c:v>3.3721040000000002</c:v>
                </c:pt>
                <c:pt idx="1477">
                  <c:v>3.3941539999999999</c:v>
                </c:pt>
                <c:pt idx="1478">
                  <c:v>3.4156749999999998</c:v>
                </c:pt>
                <c:pt idx="1479">
                  <c:v>3.436553</c:v>
                </c:pt>
                <c:pt idx="1480">
                  <c:v>3.456683</c:v>
                </c:pt>
                <c:pt idx="1481">
                  <c:v>3.475965</c:v>
                </c:pt>
                <c:pt idx="1482">
                  <c:v>3.4943080000000002</c:v>
                </c:pt>
                <c:pt idx="1483">
                  <c:v>3.5116309999999999</c:v>
                </c:pt>
                <c:pt idx="1484">
                  <c:v>3.5278619999999998</c:v>
                </c:pt>
                <c:pt idx="1485">
                  <c:v>3.5429430000000002</c:v>
                </c:pt>
                <c:pt idx="1486">
                  <c:v>3.5568249999999999</c:v>
                </c:pt>
                <c:pt idx="1487">
                  <c:v>3.5694750000000002</c:v>
                </c:pt>
                <c:pt idx="1488">
                  <c:v>3.5808710000000001</c:v>
                </c:pt>
                <c:pt idx="1489">
                  <c:v>3.591005</c:v>
                </c:pt>
                <c:pt idx="1490">
                  <c:v>3.5998830000000002</c:v>
                </c:pt>
                <c:pt idx="1491">
                  <c:v>3.6075240000000002</c:v>
                </c:pt>
                <c:pt idx="1492">
                  <c:v>3.6139600000000001</c:v>
                </c:pt>
                <c:pt idx="1493">
                  <c:v>3.619237</c:v>
                </c:pt>
                <c:pt idx="1494">
                  <c:v>3.6234109999999999</c:v>
                </c:pt>
                <c:pt idx="1495">
                  <c:v>3.6265489999999998</c:v>
                </c:pt>
                <c:pt idx="1496">
                  <c:v>3.62873</c:v>
                </c:pt>
                <c:pt idx="1497">
                  <c:v>3.6300400000000002</c:v>
                </c:pt>
                <c:pt idx="1498">
                  <c:v>3.6305710000000002</c:v>
                </c:pt>
                <c:pt idx="1499">
                  <c:v>3.6304240000000001</c:v>
                </c:pt>
                <c:pt idx="1500">
                  <c:v>3.629702</c:v>
                </c:pt>
                <c:pt idx="1501">
                  <c:v>3.6285129999999999</c:v>
                </c:pt>
                <c:pt idx="1502">
                  <c:v>3.6269680000000002</c:v>
                </c:pt>
                <c:pt idx="1503">
                  <c:v>3.6251790000000002</c:v>
                </c:pt>
                <c:pt idx="1504">
                  <c:v>3.6232600000000001</c:v>
                </c:pt>
                <c:pt idx="1505">
                  <c:v>3.621324</c:v>
                </c:pt>
                <c:pt idx="1506">
                  <c:v>3.6194869999999999</c:v>
                </c:pt>
                <c:pt idx="1507">
                  <c:v>3.6178599999999999</c:v>
                </c:pt>
                <c:pt idx="1508">
                  <c:v>3.616555</c:v>
                </c:pt>
                <c:pt idx="1509">
                  <c:v>3.6156809999999999</c:v>
                </c:pt>
                <c:pt idx="1510">
                  <c:v>3.6153400000000002</c:v>
                </c:pt>
                <c:pt idx="1511">
                  <c:v>3.6156350000000002</c:v>
                </c:pt>
                <c:pt idx="1512">
                  <c:v>3.6166580000000002</c:v>
                </c:pt>
                <c:pt idx="1513">
                  <c:v>3.6184970000000001</c:v>
                </c:pt>
                <c:pt idx="1514">
                  <c:v>3.6212330000000001</c:v>
                </c:pt>
                <c:pt idx="1515">
                  <c:v>3.6249349999999998</c:v>
                </c:pt>
                <c:pt idx="1516">
                  <c:v>3.6296650000000001</c:v>
                </c:pt>
                <c:pt idx="1517">
                  <c:v>3.635472</c:v>
                </c:pt>
                <c:pt idx="1518">
                  <c:v>3.642395</c:v>
                </c:pt>
                <c:pt idx="1519">
                  <c:v>3.6504590000000001</c:v>
                </c:pt>
                <c:pt idx="1520">
                  <c:v>3.6596760000000002</c:v>
                </c:pt>
                <c:pt idx="1521">
                  <c:v>3.6700469999999998</c:v>
                </c:pt>
                <c:pt idx="1522">
                  <c:v>3.6815570000000002</c:v>
                </c:pt>
                <c:pt idx="1523">
                  <c:v>3.6941790000000001</c:v>
                </c:pt>
                <c:pt idx="1524">
                  <c:v>3.7078739999999999</c:v>
                </c:pt>
                <c:pt idx="1525">
                  <c:v>3.722588</c:v>
                </c:pt>
                <c:pt idx="1526">
                  <c:v>3.7382610000000001</c:v>
                </c:pt>
                <c:pt idx="1527">
                  <c:v>3.7548170000000001</c:v>
                </c:pt>
                <c:pt idx="1528">
                  <c:v>3.772176</c:v>
                </c:pt>
                <c:pt idx="1529">
                  <c:v>3.7902459999999998</c:v>
                </c:pt>
                <c:pt idx="1530">
                  <c:v>3.8089279999999999</c:v>
                </c:pt>
                <c:pt idx="1531">
                  <c:v>3.8281170000000002</c:v>
                </c:pt>
                <c:pt idx="1532">
                  <c:v>3.8477039999999998</c:v>
                </c:pt>
                <c:pt idx="1533">
                  <c:v>3.8675739999999998</c:v>
                </c:pt>
                <c:pt idx="1534">
                  <c:v>3.8876119999999998</c:v>
                </c:pt>
                <c:pt idx="1535">
                  <c:v>3.9076979999999999</c:v>
                </c:pt>
                <c:pt idx="1536">
                  <c:v>3.9277099999999998</c:v>
                </c:pt>
                <c:pt idx="1537">
                  <c:v>3.94753</c:v>
                </c:pt>
                <c:pt idx="1538">
                  <c:v>3.9670350000000001</c:v>
                </c:pt>
                <c:pt idx="1539">
                  <c:v>3.9861089999999999</c:v>
                </c:pt>
                <c:pt idx="1540">
                  <c:v>4.0046330000000001</c:v>
                </c:pt>
                <c:pt idx="1541">
                  <c:v>4.0224929999999999</c:v>
                </c:pt>
                <c:pt idx="1542">
                  <c:v>4.0395810000000001</c:v>
                </c:pt>
                <c:pt idx="1543">
                  <c:v>4.0557910000000001</c:v>
                </c:pt>
                <c:pt idx="1544">
                  <c:v>4.0710259999999998</c:v>
                </c:pt>
                <c:pt idx="1545">
                  <c:v>4.0851959999999998</c:v>
                </c:pt>
                <c:pt idx="1546">
                  <c:v>4.0982219999999998</c:v>
                </c:pt>
                <c:pt idx="1547">
                  <c:v>4.1100329999999996</c:v>
                </c:pt>
                <c:pt idx="1548">
                  <c:v>4.120571</c:v>
                </c:pt>
                <c:pt idx="1549">
                  <c:v>4.1297889999999997</c:v>
                </c:pt>
                <c:pt idx="1550">
                  <c:v>4.1376549999999996</c:v>
                </c:pt>
                <c:pt idx="1551">
                  <c:v>4.1441499999999998</c:v>
                </c:pt>
                <c:pt idx="1552">
                  <c:v>4.149267</c:v>
                </c:pt>
                <c:pt idx="1553">
                  <c:v>4.1530149999999999</c:v>
                </c:pt>
                <c:pt idx="1554">
                  <c:v>4.1554140000000004</c:v>
                </c:pt>
                <c:pt idx="1555">
                  <c:v>4.156498</c:v>
                </c:pt>
                <c:pt idx="1556">
                  <c:v>4.1563129999999999</c:v>
                </c:pt>
                <c:pt idx="1557">
                  <c:v>4.1549170000000002</c:v>
                </c:pt>
                <c:pt idx="1558">
                  <c:v>4.1523770000000004</c:v>
                </c:pt>
                <c:pt idx="1559">
                  <c:v>4.148771</c:v>
                </c:pt>
                <c:pt idx="1560">
                  <c:v>4.144183</c:v>
                </c:pt>
                <c:pt idx="1561">
                  <c:v>4.1387080000000003</c:v>
                </c:pt>
                <c:pt idx="1562">
                  <c:v>4.1324449999999997</c:v>
                </c:pt>
                <c:pt idx="1563">
                  <c:v>4.1254980000000003</c:v>
                </c:pt>
                <c:pt idx="1564">
                  <c:v>4.1179759999999996</c:v>
                </c:pt>
                <c:pt idx="1565">
                  <c:v>4.1099909999999999</c:v>
                </c:pt>
                <c:pt idx="1566">
                  <c:v>4.1016570000000003</c:v>
                </c:pt>
                <c:pt idx="1567">
                  <c:v>4.0930910000000003</c:v>
                </c:pt>
                <c:pt idx="1568">
                  <c:v>4.0844100000000001</c:v>
                </c:pt>
                <c:pt idx="1569">
                  <c:v>4.0757310000000002</c:v>
                </c:pt>
                <c:pt idx="1570">
                  <c:v>4.06717</c:v>
                </c:pt>
                <c:pt idx="1571">
                  <c:v>4.0588439999999997</c:v>
                </c:pt>
                <c:pt idx="1572">
                  <c:v>4.0508670000000002</c:v>
                </c:pt>
                <c:pt idx="1573">
                  <c:v>4.0433519999999996</c:v>
                </c:pt>
                <c:pt idx="1574">
                  <c:v>4.0364079999999998</c:v>
                </c:pt>
                <c:pt idx="1575">
                  <c:v>4.0301390000000001</c:v>
                </c:pt>
                <c:pt idx="1576">
                  <c:v>4.0246469999999999</c:v>
                </c:pt>
                <c:pt idx="1577">
                  <c:v>4.0200259999999997</c:v>
                </c:pt>
                <c:pt idx="1578">
                  <c:v>4.0163609999999998</c:v>
                </c:pt>
                <c:pt idx="1579">
                  <c:v>4.0137330000000002</c:v>
                </c:pt>
                <c:pt idx="1580">
                  <c:v>4.0122090000000004</c:v>
                </c:pt>
                <c:pt idx="1581">
                  <c:v>4.0118489999999998</c:v>
                </c:pt>
                <c:pt idx="1582">
                  <c:v>4.0126970000000002</c:v>
                </c:pt>
                <c:pt idx="1583">
                  <c:v>4.0147880000000002</c:v>
                </c:pt>
                <c:pt idx="1584">
                  <c:v>4.0181430000000002</c:v>
                </c:pt>
                <c:pt idx="1585">
                  <c:v>4.0227659999999998</c:v>
                </c:pt>
                <c:pt idx="1586">
                  <c:v>4.0286499999999998</c:v>
                </c:pt>
                <c:pt idx="1587">
                  <c:v>4.0357719999999997</c:v>
                </c:pt>
                <c:pt idx="1588">
                  <c:v>4.0440950000000004</c:v>
                </c:pt>
                <c:pt idx="1589">
                  <c:v>4.053566</c:v>
                </c:pt>
                <c:pt idx="1590">
                  <c:v>4.0641220000000002</c:v>
                </c:pt>
                <c:pt idx="1591">
                  <c:v>4.0756839999999999</c:v>
                </c:pt>
                <c:pt idx="1592">
                  <c:v>4.0881660000000002</c:v>
                </c:pt>
                <c:pt idx="1593">
                  <c:v>4.1014689999999998</c:v>
                </c:pt>
                <c:pt idx="1594">
                  <c:v>4.1154849999999996</c:v>
                </c:pt>
                <c:pt idx="1595">
                  <c:v>4.1300990000000004</c:v>
                </c:pt>
                <c:pt idx="1596">
                  <c:v>4.1451890000000002</c:v>
                </c:pt>
                <c:pt idx="1597">
                  <c:v>4.1606290000000001</c:v>
                </c:pt>
                <c:pt idx="1598">
                  <c:v>4.1762870000000003</c:v>
                </c:pt>
                <c:pt idx="1599">
                  <c:v>4.1920310000000001</c:v>
                </c:pt>
                <c:pt idx="1600">
                  <c:v>4.2077229999999997</c:v>
                </c:pt>
                <c:pt idx="1601">
                  <c:v>4.22323</c:v>
                </c:pt>
                <c:pt idx="1602">
                  <c:v>4.238416</c:v>
                </c:pt>
                <c:pt idx="1603">
                  <c:v>4.2531489999999996</c:v>
                </c:pt>
                <c:pt idx="1604">
                  <c:v>4.2673030000000001</c:v>
                </c:pt>
                <c:pt idx="1605">
                  <c:v>4.2807529999999998</c:v>
                </c:pt>
                <c:pt idx="1606">
                  <c:v>4.2933820000000003</c:v>
                </c:pt>
                <c:pt idx="1607">
                  <c:v>4.3050790000000001</c:v>
                </c:pt>
                <c:pt idx="1608">
                  <c:v>4.315741</c:v>
                </c:pt>
                <c:pt idx="1609">
                  <c:v>4.3252759999999997</c:v>
                </c:pt>
                <c:pt idx="1610">
                  <c:v>4.333602</c:v>
                </c:pt>
                <c:pt idx="1611">
                  <c:v>4.3406479999999998</c:v>
                </c:pt>
                <c:pt idx="1612">
                  <c:v>4.3463580000000004</c:v>
                </c:pt>
                <c:pt idx="1613">
                  <c:v>4.3506879999999999</c:v>
                </c:pt>
                <c:pt idx="1614">
                  <c:v>4.3536089999999996</c:v>
                </c:pt>
                <c:pt idx="1615">
                  <c:v>4.3551070000000003</c:v>
                </c:pt>
                <c:pt idx="1616">
                  <c:v>4.3551849999999996</c:v>
                </c:pt>
                <c:pt idx="1617">
                  <c:v>4.3538589999999999</c:v>
                </c:pt>
                <c:pt idx="1618">
                  <c:v>4.3511620000000004</c:v>
                </c:pt>
                <c:pt idx="1619">
                  <c:v>4.3471409999999997</c:v>
                </c:pt>
                <c:pt idx="1620">
                  <c:v>4.3418559999999999</c:v>
                </c:pt>
                <c:pt idx="1621">
                  <c:v>4.3353799999999998</c:v>
                </c:pt>
                <c:pt idx="1622">
                  <c:v>4.3277989999999997</c:v>
                </c:pt>
                <c:pt idx="1623">
                  <c:v>4.3192089999999999</c:v>
                </c:pt>
                <c:pt idx="1624">
                  <c:v>4.3097130000000003</c:v>
                </c:pt>
                <c:pt idx="1625">
                  <c:v>4.2994260000000004</c:v>
                </c:pt>
                <c:pt idx="1626">
                  <c:v>4.2884669999999998</c:v>
                </c:pt>
                <c:pt idx="1627">
                  <c:v>4.2769630000000003</c:v>
                </c:pt>
                <c:pt idx="1628">
                  <c:v>4.2650430000000004</c:v>
                </c:pt>
                <c:pt idx="1629">
                  <c:v>4.2528389999999998</c:v>
                </c:pt>
                <c:pt idx="1630">
                  <c:v>4.240488</c:v>
                </c:pt>
                <c:pt idx="1631">
                  <c:v>4.2281240000000002</c:v>
                </c:pt>
                <c:pt idx="1632">
                  <c:v>4.2158829999999998</c:v>
                </c:pt>
                <c:pt idx="1633">
                  <c:v>4.2038979999999997</c:v>
                </c:pt>
                <c:pt idx="1634">
                  <c:v>4.1922980000000001</c:v>
                </c:pt>
                <c:pt idx="1635">
                  <c:v>4.1812100000000001</c:v>
                </c:pt>
                <c:pt idx="1636">
                  <c:v>4.1707530000000004</c:v>
                </c:pt>
                <c:pt idx="1637">
                  <c:v>4.1610420000000001</c:v>
                </c:pt>
                <c:pt idx="1638">
                  <c:v>4.152183</c:v>
                </c:pt>
                <c:pt idx="1639">
                  <c:v>4.144272</c:v>
                </c:pt>
                <c:pt idx="1640">
                  <c:v>4.1373959999999999</c:v>
                </c:pt>
                <c:pt idx="1641">
                  <c:v>4.1316300000000004</c:v>
                </c:pt>
                <c:pt idx="1642">
                  <c:v>4.1270369999999996</c:v>
                </c:pt>
                <c:pt idx="1643">
                  <c:v>4.1236660000000001</c:v>
                </c:pt>
                <c:pt idx="1644">
                  <c:v>4.1215539999999997</c:v>
                </c:pt>
                <c:pt idx="1645">
                  <c:v>4.1207209999999996</c:v>
                </c:pt>
                <c:pt idx="1646">
                  <c:v>4.1211729999999998</c:v>
                </c:pt>
                <c:pt idx="1647">
                  <c:v>4.1229040000000001</c:v>
                </c:pt>
                <c:pt idx="1648">
                  <c:v>4.1258900000000001</c:v>
                </c:pt>
                <c:pt idx="1649">
                  <c:v>4.1300949999999998</c:v>
                </c:pt>
                <c:pt idx="1650">
                  <c:v>4.1354709999999999</c:v>
                </c:pt>
                <c:pt idx="1651">
                  <c:v>4.1419550000000003</c:v>
                </c:pt>
                <c:pt idx="1652">
                  <c:v>4.1494770000000001</c:v>
                </c:pt>
                <c:pt idx="1653">
                  <c:v>4.1579519999999999</c:v>
                </c:pt>
                <c:pt idx="1654">
                  <c:v>4.1672909999999996</c:v>
                </c:pt>
                <c:pt idx="1655">
                  <c:v>4.1773939999999996</c:v>
                </c:pt>
                <c:pt idx="1656">
                  <c:v>4.1881550000000001</c:v>
                </c:pt>
                <c:pt idx="1657">
                  <c:v>4.199465</c:v>
                </c:pt>
                <c:pt idx="1658">
                  <c:v>4.2112080000000001</c:v>
                </c:pt>
                <c:pt idx="1659">
                  <c:v>4.2232669999999999</c:v>
                </c:pt>
                <c:pt idx="1660">
                  <c:v>4.2355219999999996</c:v>
                </c:pt>
                <c:pt idx="1661">
                  <c:v>4.247852</c:v>
                </c:pt>
                <c:pt idx="1662">
                  <c:v>4.260135</c:v>
                </c:pt>
                <c:pt idx="1663">
                  <c:v>4.2722480000000003</c:v>
                </c:pt>
                <c:pt idx="1664">
                  <c:v>4.2840699999999998</c:v>
                </c:pt>
                <c:pt idx="1665">
                  <c:v>4.2954800000000004</c:v>
                </c:pt>
                <c:pt idx="1666">
                  <c:v>4.306362</c:v>
                </c:pt>
                <c:pt idx="1667">
                  <c:v>4.3165979999999999</c:v>
                </c:pt>
                <c:pt idx="1668">
                  <c:v>4.3260769999999997</c:v>
                </c:pt>
                <c:pt idx="1669">
                  <c:v>4.334695</c:v>
                </c:pt>
                <c:pt idx="1670">
                  <c:v>4.342352</c:v>
                </c:pt>
                <c:pt idx="1671">
                  <c:v>4.3489550000000001</c:v>
                </c:pt>
                <c:pt idx="1672">
                  <c:v>4.3544229999999997</c:v>
                </c:pt>
                <c:pt idx="1673">
                  <c:v>4.3586809999999998</c:v>
                </c:pt>
                <c:pt idx="1674">
                  <c:v>4.3616669999999997</c:v>
                </c:pt>
                <c:pt idx="1675">
                  <c:v>4.3633309999999996</c:v>
                </c:pt>
                <c:pt idx="1676">
                  <c:v>4.3636350000000004</c:v>
                </c:pt>
                <c:pt idx="1677">
                  <c:v>4.3625559999999997</c:v>
                </c:pt>
                <c:pt idx="1678">
                  <c:v>4.3600839999999996</c:v>
                </c:pt>
                <c:pt idx="1679">
                  <c:v>4.3562250000000002</c:v>
                </c:pt>
                <c:pt idx="1680">
                  <c:v>4.3509960000000003</c:v>
                </c:pt>
                <c:pt idx="1681">
                  <c:v>4.3444330000000004</c:v>
                </c:pt>
                <c:pt idx="1682">
                  <c:v>4.3365840000000002</c:v>
                </c:pt>
                <c:pt idx="1683">
                  <c:v>4.3275090000000001</c:v>
                </c:pt>
                <c:pt idx="1684">
                  <c:v>4.3172839999999999</c:v>
                </c:pt>
                <c:pt idx="1685">
                  <c:v>4.305993</c:v>
                </c:pt>
                <c:pt idx="1686">
                  <c:v>4.2937349999999999</c:v>
                </c:pt>
                <c:pt idx="1687">
                  <c:v>4.2806139999999999</c:v>
                </c:pt>
                <c:pt idx="1688">
                  <c:v>4.2667419999999998</c:v>
                </c:pt>
                <c:pt idx="1689">
                  <c:v>4.2522409999999997</c:v>
                </c:pt>
                <c:pt idx="1690">
                  <c:v>4.2372339999999999</c:v>
                </c:pt>
                <c:pt idx="1691">
                  <c:v>4.2218520000000002</c:v>
                </c:pt>
                <c:pt idx="1692">
                  <c:v>4.2062270000000002</c:v>
                </c:pt>
                <c:pt idx="1693">
                  <c:v>4.1904950000000003</c:v>
                </c:pt>
                <c:pt idx="1694">
                  <c:v>4.1747909999999999</c:v>
                </c:pt>
                <c:pt idx="1695">
                  <c:v>4.1592529999999996</c:v>
                </c:pt>
                <c:pt idx="1696">
                  <c:v>4.1440149999999996</c:v>
                </c:pt>
                <c:pt idx="1697">
                  <c:v>4.1292109999999997</c:v>
                </c:pt>
                <c:pt idx="1698">
                  <c:v>4.1149709999999997</c:v>
                </c:pt>
                <c:pt idx="1699">
                  <c:v>4.1014210000000002</c:v>
                </c:pt>
                <c:pt idx="1700">
                  <c:v>4.088679</c:v>
                </c:pt>
                <c:pt idx="1701">
                  <c:v>4.0768570000000004</c:v>
                </c:pt>
                <c:pt idx="1702">
                  <c:v>4.0660600000000002</c:v>
                </c:pt>
                <c:pt idx="1703">
                  <c:v>4.0563789999999997</c:v>
                </c:pt>
                <c:pt idx="1704">
                  <c:v>4.0478990000000001</c:v>
                </c:pt>
                <c:pt idx="1705">
                  <c:v>4.0406899999999997</c:v>
                </c:pt>
                <c:pt idx="1706">
                  <c:v>4.034808</c:v>
                </c:pt>
                <c:pt idx="1707">
                  <c:v>4.0302980000000002</c:v>
                </c:pt>
                <c:pt idx="1708">
                  <c:v>4.0271889999999999</c:v>
                </c:pt>
                <c:pt idx="1709">
                  <c:v>4.0254940000000001</c:v>
                </c:pt>
                <c:pt idx="1710">
                  <c:v>4.0252129999999999</c:v>
                </c:pt>
                <c:pt idx="1711">
                  <c:v>4.0263289999999996</c:v>
                </c:pt>
                <c:pt idx="1712">
                  <c:v>4.0288120000000003</c:v>
                </c:pt>
                <c:pt idx="1713">
                  <c:v>4.0326180000000003</c:v>
                </c:pt>
                <c:pt idx="1714">
                  <c:v>4.037687</c:v>
                </c:pt>
                <c:pt idx="1715">
                  <c:v>4.0439499999999997</c:v>
                </c:pt>
                <c:pt idx="1716">
                  <c:v>4.0513250000000003</c:v>
                </c:pt>
                <c:pt idx="1717">
                  <c:v>4.0597200000000004</c:v>
                </c:pt>
                <c:pt idx="1718">
                  <c:v>4.0690350000000004</c:v>
                </c:pt>
                <c:pt idx="1719">
                  <c:v>4.0791589999999998</c:v>
                </c:pt>
                <c:pt idx="1720">
                  <c:v>4.0899799999999997</c:v>
                </c:pt>
                <c:pt idx="1721">
                  <c:v>4.101375</c:v>
                </c:pt>
                <c:pt idx="1722">
                  <c:v>4.1132210000000002</c:v>
                </c:pt>
                <c:pt idx="1723">
                  <c:v>4.1253880000000001</c:v>
                </c:pt>
                <c:pt idx="1724">
                  <c:v>4.1377490000000003</c:v>
                </c:pt>
                <c:pt idx="1725">
                  <c:v>4.1501749999999999</c:v>
                </c:pt>
                <c:pt idx="1726">
                  <c:v>4.1625350000000001</c:v>
                </c:pt>
                <c:pt idx="1727">
                  <c:v>4.1747040000000002</c:v>
                </c:pt>
                <c:pt idx="1728">
                  <c:v>4.1865560000000004</c:v>
                </c:pt>
                <c:pt idx="1729">
                  <c:v>4.197972</c:v>
                </c:pt>
                <c:pt idx="1730">
                  <c:v>4.2088359999999998</c:v>
                </c:pt>
                <c:pt idx="1731">
                  <c:v>4.2190399999999997</c:v>
                </c:pt>
                <c:pt idx="1732">
                  <c:v>4.2284790000000001</c:v>
                </c:pt>
                <c:pt idx="1733">
                  <c:v>4.2370609999999997</c:v>
                </c:pt>
                <c:pt idx="1734">
                  <c:v>4.2446989999999998</c:v>
                </c:pt>
                <c:pt idx="1735">
                  <c:v>4.2513180000000004</c:v>
                </c:pt>
                <c:pt idx="1736">
                  <c:v>4.2568549999999998</c:v>
                </c:pt>
                <c:pt idx="1737">
                  <c:v>4.2612569999999996</c:v>
                </c:pt>
                <c:pt idx="1738">
                  <c:v>4.2644880000000001</c:v>
                </c:pt>
                <c:pt idx="1739">
                  <c:v>4.2665189999999997</c:v>
                </c:pt>
                <c:pt idx="1740">
                  <c:v>4.2673399999999999</c:v>
                </c:pt>
                <c:pt idx="1741">
                  <c:v>4.2669499999999996</c:v>
                </c:pt>
                <c:pt idx="1742">
                  <c:v>4.2653639999999999</c:v>
                </c:pt>
                <c:pt idx="1743">
                  <c:v>4.2626090000000003</c:v>
                </c:pt>
                <c:pt idx="1744">
                  <c:v>4.258724</c:v>
                </c:pt>
                <c:pt idx="1745">
                  <c:v>4.2537609999999999</c:v>
                </c:pt>
                <c:pt idx="1746">
                  <c:v>4.2477809999999998</c:v>
                </c:pt>
                <c:pt idx="1747">
                  <c:v>4.2408570000000001</c:v>
                </c:pt>
                <c:pt idx="1748">
                  <c:v>4.2330709999999998</c:v>
                </c:pt>
                <c:pt idx="1749">
                  <c:v>4.2245109999999997</c:v>
                </c:pt>
                <c:pt idx="1750">
                  <c:v>4.215274</c:v>
                </c:pt>
                <c:pt idx="1751">
                  <c:v>4.2054640000000001</c:v>
                </c:pt>
                <c:pt idx="1752">
                  <c:v>4.1951879999999999</c:v>
                </c:pt>
                <c:pt idx="1753">
                  <c:v>4.1845569999999999</c:v>
                </c:pt>
                <c:pt idx="1754">
                  <c:v>4.173686</c:v>
                </c:pt>
                <c:pt idx="1755">
                  <c:v>4.1626899999999996</c:v>
                </c:pt>
                <c:pt idx="1756">
                  <c:v>4.1516869999999999</c:v>
                </c:pt>
                <c:pt idx="1757">
                  <c:v>4.1407930000000004</c:v>
                </c:pt>
                <c:pt idx="1758">
                  <c:v>4.1301259999999997</c:v>
                </c:pt>
                <c:pt idx="1759">
                  <c:v>4.1198009999999998</c:v>
                </c:pt>
                <c:pt idx="1760">
                  <c:v>4.1099300000000003</c:v>
                </c:pt>
                <c:pt idx="1761">
                  <c:v>4.1006229999999997</c:v>
                </c:pt>
                <c:pt idx="1762">
                  <c:v>4.0919840000000001</c:v>
                </c:pt>
                <c:pt idx="1763">
                  <c:v>4.0841139999999996</c:v>
                </c:pt>
                <c:pt idx="1764">
                  <c:v>4.0771090000000001</c:v>
                </c:pt>
                <c:pt idx="1765">
                  <c:v>4.071053</c:v>
                </c:pt>
                <c:pt idx="1766">
                  <c:v>4.0660259999999999</c:v>
                </c:pt>
                <c:pt idx="1767">
                  <c:v>4.0620940000000001</c:v>
                </c:pt>
                <c:pt idx="1768">
                  <c:v>4.0593170000000001</c:v>
                </c:pt>
                <c:pt idx="1769">
                  <c:v>4.0577399999999999</c:v>
                </c:pt>
                <c:pt idx="1770">
                  <c:v>4.0573959999999998</c:v>
                </c:pt>
                <c:pt idx="1771">
                  <c:v>4.0583070000000001</c:v>
                </c:pt>
                <c:pt idx="1772">
                  <c:v>4.0604789999999999</c:v>
                </c:pt>
                <c:pt idx="1773">
                  <c:v>4.063904</c:v>
                </c:pt>
                <c:pt idx="1774">
                  <c:v>4.0685630000000002</c:v>
                </c:pt>
                <c:pt idx="1775">
                  <c:v>4.0744199999999999</c:v>
                </c:pt>
                <c:pt idx="1776">
                  <c:v>4.0814279999999998</c:v>
                </c:pt>
                <c:pt idx="1777">
                  <c:v>4.0895250000000001</c:v>
                </c:pt>
                <c:pt idx="1778">
                  <c:v>4.0986399999999996</c:v>
                </c:pt>
                <c:pt idx="1779">
                  <c:v>4.108689</c:v>
                </c:pt>
                <c:pt idx="1780">
                  <c:v>4.1195789999999999</c:v>
                </c:pt>
                <c:pt idx="1781">
                  <c:v>4.1312069999999999</c:v>
                </c:pt>
                <c:pt idx="1782">
                  <c:v>4.143465</c:v>
                </c:pt>
                <c:pt idx="1783">
                  <c:v>4.1562359999999998</c:v>
                </c:pt>
                <c:pt idx="1784">
                  <c:v>4.1694009999999997</c:v>
                </c:pt>
                <c:pt idx="1785">
                  <c:v>4.1828339999999997</c:v>
                </c:pt>
                <c:pt idx="1786">
                  <c:v>4.1964069999999998</c:v>
                </c:pt>
                <c:pt idx="1787">
                  <c:v>4.2099900000000003</c:v>
                </c:pt>
                <c:pt idx="1788">
                  <c:v>4.2234499999999997</c:v>
                </c:pt>
                <c:pt idx="1789">
                  <c:v>4.236656</c:v>
                </c:pt>
                <c:pt idx="1790">
                  <c:v>4.249479</c:v>
                </c:pt>
                <c:pt idx="1791">
                  <c:v>4.2617880000000001</c:v>
                </c:pt>
                <c:pt idx="1792">
                  <c:v>4.2734589999999999</c:v>
                </c:pt>
                <c:pt idx="1793">
                  <c:v>4.28437</c:v>
                </c:pt>
                <c:pt idx="1794">
                  <c:v>4.2944060000000004</c:v>
                </c:pt>
                <c:pt idx="1795">
                  <c:v>4.3034559999999997</c:v>
                </c:pt>
                <c:pt idx="1796">
                  <c:v>4.3114210000000002</c:v>
                </c:pt>
                <c:pt idx="1797">
                  <c:v>4.3182070000000001</c:v>
                </c:pt>
                <c:pt idx="1798">
                  <c:v>4.323734</c:v>
                </c:pt>
                <c:pt idx="1799">
                  <c:v>4.3279300000000003</c:v>
                </c:pt>
                <c:pt idx="1800">
                  <c:v>4.3307380000000002</c:v>
                </c:pt>
                <c:pt idx="1801">
                  <c:v>4.3321139999999998</c:v>
                </c:pt>
                <c:pt idx="1802">
                  <c:v>4.3320290000000004</c:v>
                </c:pt>
                <c:pt idx="1803">
                  <c:v>4.3304689999999999</c:v>
                </c:pt>
                <c:pt idx="1804">
                  <c:v>4.3274340000000002</c:v>
                </c:pt>
                <c:pt idx="1805">
                  <c:v>4.3229410000000001</c:v>
                </c:pt>
                <c:pt idx="1806">
                  <c:v>4.3170210000000004</c:v>
                </c:pt>
                <c:pt idx="1807">
                  <c:v>4.3097209999999997</c:v>
                </c:pt>
                <c:pt idx="1808">
                  <c:v>4.3010989999999998</c:v>
                </c:pt>
                <c:pt idx="1809">
                  <c:v>4.2912290000000004</c:v>
                </c:pt>
                <c:pt idx="1810">
                  <c:v>4.2801939999999998</c:v>
                </c:pt>
                <c:pt idx="1811">
                  <c:v>4.2680889999999998</c:v>
                </c:pt>
                <c:pt idx="1812">
                  <c:v>4.25502</c:v>
                </c:pt>
                <c:pt idx="1813">
                  <c:v>4.2410990000000002</c:v>
                </c:pt>
                <c:pt idx="1814">
                  <c:v>4.226445</c:v>
                </c:pt>
                <c:pt idx="1815">
                  <c:v>4.2111840000000003</c:v>
                </c:pt>
                <c:pt idx="1816">
                  <c:v>4.1954459999999996</c:v>
                </c:pt>
                <c:pt idx="1817">
                  <c:v>4.1793639999999996</c:v>
                </c:pt>
                <c:pt idx="1818">
                  <c:v>4.1630750000000001</c:v>
                </c:pt>
                <c:pt idx="1819">
                  <c:v>4.1467150000000004</c:v>
                </c:pt>
                <c:pt idx="1820">
                  <c:v>4.1304230000000004</c:v>
                </c:pt>
                <c:pt idx="1821">
                  <c:v>4.1143340000000004</c:v>
                </c:pt>
                <c:pt idx="1822">
                  <c:v>4.0985849999999999</c:v>
                </c:pt>
                <c:pt idx="1823">
                  <c:v>4.0833060000000003</c:v>
                </c:pt>
                <c:pt idx="1824">
                  <c:v>4.0686260000000001</c:v>
                </c:pt>
                <c:pt idx="1825">
                  <c:v>4.0546680000000004</c:v>
                </c:pt>
                <c:pt idx="1826">
                  <c:v>4.0415489999999998</c:v>
                </c:pt>
                <c:pt idx="1827">
                  <c:v>4.0293770000000002</c:v>
                </c:pt>
                <c:pt idx="1828">
                  <c:v>4.0182520000000004</c:v>
                </c:pt>
                <c:pt idx="1829">
                  <c:v>4.0082649999999997</c:v>
                </c:pt>
                <c:pt idx="1830">
                  <c:v>3.9994960000000002</c:v>
                </c:pt>
                <c:pt idx="1831">
                  <c:v>3.9920110000000002</c:v>
                </c:pt>
                <c:pt idx="1832">
                  <c:v>3.985862</c:v>
                </c:pt>
                <c:pt idx="1833">
                  <c:v>3.98109</c:v>
                </c:pt>
                <c:pt idx="1834">
                  <c:v>3.9777170000000002</c:v>
                </c:pt>
                <c:pt idx="1835">
                  <c:v>3.9757539999999998</c:v>
                </c:pt>
                <c:pt idx="1836">
                  <c:v>3.9751949999999998</c:v>
                </c:pt>
                <c:pt idx="1837">
                  <c:v>3.976019</c:v>
                </c:pt>
                <c:pt idx="1838">
                  <c:v>3.9781900000000001</c:v>
                </c:pt>
                <c:pt idx="1839">
                  <c:v>3.9816600000000002</c:v>
                </c:pt>
                <c:pt idx="1840">
                  <c:v>3.9863650000000002</c:v>
                </c:pt>
                <c:pt idx="1841">
                  <c:v>3.9922309999999999</c:v>
                </c:pt>
                <c:pt idx="1842">
                  <c:v>3.9991720000000002</c:v>
                </c:pt>
                <c:pt idx="1843">
                  <c:v>4.007091</c:v>
                </c:pt>
                <c:pt idx="1844">
                  <c:v>4.0158860000000001</c:v>
                </c:pt>
                <c:pt idx="1845">
                  <c:v>4.0254430000000001</c:v>
                </c:pt>
                <c:pt idx="1846">
                  <c:v>4.035647</c:v>
                </c:pt>
                <c:pt idx="1847">
                  <c:v>4.046373</c:v>
                </c:pt>
                <c:pt idx="1848">
                  <c:v>4.0574979999999998</c:v>
                </c:pt>
                <c:pt idx="1849">
                  <c:v>4.068892</c:v>
                </c:pt>
                <c:pt idx="1850">
                  <c:v>4.0804260000000001</c:v>
                </c:pt>
                <c:pt idx="1851">
                  <c:v>4.0919670000000004</c:v>
                </c:pt>
                <c:pt idx="1852">
                  <c:v>4.1033869999999997</c:v>
                </c:pt>
                <c:pt idx="1853">
                  <c:v>4.1145569999999996</c:v>
                </c:pt>
                <c:pt idx="1854">
                  <c:v>4.1253479999999998</c:v>
                </c:pt>
                <c:pt idx="1855">
                  <c:v>4.1356390000000003</c:v>
                </c:pt>
                <c:pt idx="1856">
                  <c:v>4.1453100000000003</c:v>
                </c:pt>
                <c:pt idx="1857">
                  <c:v>4.1542490000000001</c:v>
                </c:pt>
                <c:pt idx="1858">
                  <c:v>4.1623489999999999</c:v>
                </c:pt>
                <c:pt idx="1859">
                  <c:v>4.1695140000000004</c:v>
                </c:pt>
                <c:pt idx="1860">
                  <c:v>4.175656</c:v>
                </c:pt>
                <c:pt idx="1861">
                  <c:v>4.1806979999999996</c:v>
                </c:pt>
                <c:pt idx="1862">
                  <c:v>4.1845739999999996</c:v>
                </c:pt>
                <c:pt idx="1863">
                  <c:v>4.1872340000000001</c:v>
                </c:pt>
                <c:pt idx="1864">
                  <c:v>4.1886380000000001</c:v>
                </c:pt>
                <c:pt idx="1865">
                  <c:v>4.1887610000000004</c:v>
                </c:pt>
                <c:pt idx="1866">
                  <c:v>4.187595</c:v>
                </c:pt>
                <c:pt idx="1867">
                  <c:v>4.1851450000000003</c:v>
                </c:pt>
                <c:pt idx="1868">
                  <c:v>4.1814299999999998</c:v>
                </c:pt>
                <c:pt idx="1869">
                  <c:v>4.1764830000000002</c:v>
                </c:pt>
                <c:pt idx="1870">
                  <c:v>4.1703530000000004</c:v>
                </c:pt>
                <c:pt idx="1871">
                  <c:v>4.1630979999999997</c:v>
                </c:pt>
                <c:pt idx="1872">
                  <c:v>4.1547919999999996</c:v>
                </c:pt>
                <c:pt idx="1873">
                  <c:v>4.1455159999999998</c:v>
                </c:pt>
                <c:pt idx="1874">
                  <c:v>4.1353629999999999</c:v>
                </c:pt>
                <c:pt idx="1875">
                  <c:v>4.1244300000000003</c:v>
                </c:pt>
                <c:pt idx="1876">
                  <c:v>4.1128260000000001</c:v>
                </c:pt>
                <c:pt idx="1877">
                  <c:v>4.1006619999999998</c:v>
                </c:pt>
                <c:pt idx="1878">
                  <c:v>4.0880539999999996</c:v>
                </c:pt>
                <c:pt idx="1879">
                  <c:v>4.0751220000000004</c:v>
                </c:pt>
                <c:pt idx="1880">
                  <c:v>4.0619870000000002</c:v>
                </c:pt>
                <c:pt idx="1881">
                  <c:v>4.0487700000000002</c:v>
                </c:pt>
                <c:pt idx="1882">
                  <c:v>4.0355949999999998</c:v>
                </c:pt>
                <c:pt idx="1883">
                  <c:v>4.0225819999999999</c:v>
                </c:pt>
                <c:pt idx="1884">
                  <c:v>4.0098529999999997</c:v>
                </c:pt>
                <c:pt idx="1885">
                  <c:v>3.9975230000000002</c:v>
                </c:pt>
                <c:pt idx="1886">
                  <c:v>3.9857079999999998</c:v>
                </c:pt>
                <c:pt idx="1887">
                  <c:v>3.9745149999999998</c:v>
                </c:pt>
                <c:pt idx="1888">
                  <c:v>3.9640490000000002</c:v>
                </c:pt>
                <c:pt idx="1889">
                  <c:v>3.9544049999999999</c:v>
                </c:pt>
                <c:pt idx="1890">
                  <c:v>3.9456720000000001</c:v>
                </c:pt>
                <c:pt idx="1891">
                  <c:v>3.937929</c:v>
                </c:pt>
                <c:pt idx="1892">
                  <c:v>3.9312459999999998</c:v>
                </c:pt>
                <c:pt idx="1893">
                  <c:v>3.925681</c:v>
                </c:pt>
                <c:pt idx="1894">
                  <c:v>3.921281</c:v>
                </c:pt>
                <c:pt idx="1895">
                  <c:v>3.9180790000000001</c:v>
                </c:pt>
                <c:pt idx="1896">
                  <c:v>3.9160979999999999</c:v>
                </c:pt>
                <c:pt idx="1897">
                  <c:v>3.9153449999999999</c:v>
                </c:pt>
                <c:pt idx="1898">
                  <c:v>3.9158149999999998</c:v>
                </c:pt>
                <c:pt idx="1899">
                  <c:v>3.9174890000000002</c:v>
                </c:pt>
                <c:pt idx="1900">
                  <c:v>3.9203350000000001</c:v>
                </c:pt>
                <c:pt idx="1901">
                  <c:v>3.9243100000000002</c:v>
                </c:pt>
                <c:pt idx="1902">
                  <c:v>3.9293580000000001</c:v>
                </c:pt>
                <c:pt idx="1903">
                  <c:v>3.9354119999999999</c:v>
                </c:pt>
                <c:pt idx="1904">
                  <c:v>3.9423979999999998</c:v>
                </c:pt>
                <c:pt idx="1905">
                  <c:v>3.9502299999999999</c:v>
                </c:pt>
                <c:pt idx="1906">
                  <c:v>3.9588169999999998</c:v>
                </c:pt>
                <c:pt idx="1907">
                  <c:v>3.9680580000000001</c:v>
                </c:pt>
                <c:pt idx="1908">
                  <c:v>3.977849</c:v>
                </c:pt>
                <c:pt idx="1909">
                  <c:v>3.9880800000000001</c:v>
                </c:pt>
                <c:pt idx="1910">
                  <c:v>3.998637</c:v>
                </c:pt>
                <c:pt idx="1911">
                  <c:v>4.0094029999999998</c:v>
                </c:pt>
                <c:pt idx="1912">
                  <c:v>4.0202590000000002</c:v>
                </c:pt>
                <c:pt idx="1913">
                  <c:v>4.0310860000000002</c:v>
                </c:pt>
                <c:pt idx="1914">
                  <c:v>4.0417620000000003</c:v>
                </c:pt>
                <c:pt idx="1915">
                  <c:v>4.0521640000000003</c:v>
                </c:pt>
                <c:pt idx="1916">
                  <c:v>4.0621720000000003</c:v>
                </c:pt>
                <c:pt idx="1917">
                  <c:v>4.0716669999999997</c:v>
                </c:pt>
                <c:pt idx="1918">
                  <c:v>4.0805360000000004</c:v>
                </c:pt>
                <c:pt idx="1919">
                  <c:v>4.0886659999999999</c:v>
                </c:pt>
                <c:pt idx="1920">
                  <c:v>4.0959510000000003</c:v>
                </c:pt>
                <c:pt idx="1921">
                  <c:v>4.1022879999999997</c:v>
                </c:pt>
                <c:pt idx="1922">
                  <c:v>4.1075840000000001</c:v>
                </c:pt>
                <c:pt idx="1923">
                  <c:v>4.1117530000000002</c:v>
                </c:pt>
                <c:pt idx="1924">
                  <c:v>4.1147210000000003</c:v>
                </c:pt>
                <c:pt idx="1925">
                  <c:v>4.1164209999999999</c:v>
                </c:pt>
                <c:pt idx="1926">
                  <c:v>4.1167999999999996</c:v>
                </c:pt>
                <c:pt idx="1927">
                  <c:v>4.1158169999999998</c:v>
                </c:pt>
                <c:pt idx="1928">
                  <c:v>4.1134440000000003</c:v>
                </c:pt>
                <c:pt idx="1929">
                  <c:v>4.109667</c:v>
                </c:pt>
                <c:pt idx="1930">
                  <c:v>4.1044869999999998</c:v>
                </c:pt>
                <c:pt idx="1931">
                  <c:v>4.0979179999999999</c:v>
                </c:pt>
                <c:pt idx="1932">
                  <c:v>4.0899890000000001</c:v>
                </c:pt>
                <c:pt idx="1933">
                  <c:v>4.080743</c:v>
                </c:pt>
                <c:pt idx="1934">
                  <c:v>4.0702360000000004</c:v>
                </c:pt>
                <c:pt idx="1935">
                  <c:v>4.0585370000000003</c:v>
                </c:pt>
                <c:pt idx="1936">
                  <c:v>4.045725</c:v>
                </c:pt>
                <c:pt idx="1937">
                  <c:v>4.0318909999999999</c:v>
                </c:pt>
                <c:pt idx="1938">
                  <c:v>4.0171340000000004</c:v>
                </c:pt>
                <c:pt idx="1939">
                  <c:v>4.0015640000000001</c:v>
                </c:pt>
                <c:pt idx="1940">
                  <c:v>3.9852940000000001</c:v>
                </c:pt>
                <c:pt idx="1941">
                  <c:v>3.968448</c:v>
                </c:pt>
                <c:pt idx="1942">
                  <c:v>3.951149</c:v>
                </c:pt>
                <c:pt idx="1943">
                  <c:v>3.9335270000000002</c:v>
                </c:pt>
                <c:pt idx="1944">
                  <c:v>3.9157130000000002</c:v>
                </c:pt>
                <c:pt idx="1945">
                  <c:v>3.89784</c:v>
                </c:pt>
                <c:pt idx="1946">
                  <c:v>3.8800430000000001</c:v>
                </c:pt>
                <c:pt idx="1947">
                  <c:v>3.8624540000000001</c:v>
                </c:pt>
                <c:pt idx="1948">
                  <c:v>3.8452030000000001</c:v>
                </c:pt>
                <c:pt idx="1949">
                  <c:v>3.828417</c:v>
                </c:pt>
                <c:pt idx="1950">
                  <c:v>3.8122189999999998</c:v>
                </c:pt>
                <c:pt idx="1951">
                  <c:v>3.7967279999999999</c:v>
                </c:pt>
                <c:pt idx="1952">
                  <c:v>3.7820550000000002</c:v>
                </c:pt>
                <c:pt idx="1953">
                  <c:v>3.7683010000000001</c:v>
                </c:pt>
                <c:pt idx="1954">
                  <c:v>3.7555619999999998</c:v>
                </c:pt>
                <c:pt idx="1955">
                  <c:v>3.743919</c:v>
                </c:pt>
                <c:pt idx="1956">
                  <c:v>3.733444</c:v>
                </c:pt>
                <c:pt idx="1957">
                  <c:v>3.7241960000000001</c:v>
                </c:pt>
                <c:pt idx="1958">
                  <c:v>3.716221</c:v>
                </c:pt>
                <c:pt idx="1959">
                  <c:v>3.7095479999999998</c:v>
                </c:pt>
                <c:pt idx="1960">
                  <c:v>3.7041949999999999</c:v>
                </c:pt>
                <c:pt idx="1961">
                  <c:v>3.7001629999999999</c:v>
                </c:pt>
                <c:pt idx="1962">
                  <c:v>3.697438</c:v>
                </c:pt>
                <c:pt idx="1963">
                  <c:v>3.6959919999999999</c:v>
                </c:pt>
                <c:pt idx="1964">
                  <c:v>3.6957840000000002</c:v>
                </c:pt>
                <c:pt idx="1965">
                  <c:v>3.6967590000000001</c:v>
                </c:pt>
                <c:pt idx="1966">
                  <c:v>3.6988509999999999</c:v>
                </c:pt>
                <c:pt idx="1967">
                  <c:v>3.7019820000000001</c:v>
                </c:pt>
                <c:pt idx="1968">
                  <c:v>3.7060629999999999</c:v>
                </c:pt>
                <c:pt idx="1969">
                  <c:v>3.710998</c:v>
                </c:pt>
                <c:pt idx="1970">
                  <c:v>3.7166860000000002</c:v>
                </c:pt>
                <c:pt idx="1971">
                  <c:v>3.7230159999999999</c:v>
                </c:pt>
                <c:pt idx="1972">
                  <c:v>3.7298740000000001</c:v>
                </c:pt>
                <c:pt idx="1973">
                  <c:v>3.7371430000000001</c:v>
                </c:pt>
                <c:pt idx="1974">
                  <c:v>3.7447020000000002</c:v>
                </c:pt>
                <c:pt idx="1975">
                  <c:v>3.7524310000000001</c:v>
                </c:pt>
                <c:pt idx="1976">
                  <c:v>3.7602090000000001</c:v>
                </c:pt>
                <c:pt idx="1977">
                  <c:v>3.767916</c:v>
                </c:pt>
                <c:pt idx="1978">
                  <c:v>3.775433</c:v>
                </c:pt>
                <c:pt idx="1979">
                  <c:v>3.7826399999999998</c:v>
                </c:pt>
                <c:pt idx="1980">
                  <c:v>3.7894230000000002</c:v>
                </c:pt>
                <c:pt idx="1981">
                  <c:v>3.7956720000000002</c:v>
                </c:pt>
                <c:pt idx="1982">
                  <c:v>3.801282</c:v>
                </c:pt>
                <c:pt idx="1983">
                  <c:v>3.806155</c:v>
                </c:pt>
                <c:pt idx="1984">
                  <c:v>3.8101980000000002</c:v>
                </c:pt>
                <c:pt idx="1985">
                  <c:v>3.8133279999999998</c:v>
                </c:pt>
                <c:pt idx="1986">
                  <c:v>3.8154680000000001</c:v>
                </c:pt>
                <c:pt idx="1987">
                  <c:v>3.8165550000000001</c:v>
                </c:pt>
                <c:pt idx="1988">
                  <c:v>3.8165360000000002</c:v>
                </c:pt>
                <c:pt idx="1989">
                  <c:v>3.8153709999999998</c:v>
                </c:pt>
                <c:pt idx="1990">
                  <c:v>3.8130299999999999</c:v>
                </c:pt>
                <c:pt idx="1991">
                  <c:v>3.8094999999999999</c:v>
                </c:pt>
                <c:pt idx="1992">
                  <c:v>3.8047770000000001</c:v>
                </c:pt>
                <c:pt idx="1993">
                  <c:v>3.7988740000000001</c:v>
                </c:pt>
                <c:pt idx="1994">
                  <c:v>3.7918150000000002</c:v>
                </c:pt>
                <c:pt idx="1995">
                  <c:v>3.783636</c:v>
                </c:pt>
                <c:pt idx="1996">
                  <c:v>3.7743880000000001</c:v>
                </c:pt>
                <c:pt idx="1997">
                  <c:v>3.764132</c:v>
                </c:pt>
                <c:pt idx="1998">
                  <c:v>3.752939</c:v>
                </c:pt>
                <c:pt idx="1999">
                  <c:v>3.7408899999999998</c:v>
                </c:pt>
                <c:pt idx="2000">
                  <c:v>3.7280769999999999</c:v>
                </c:pt>
                <c:pt idx="2001">
                  <c:v>3.7145959999999998</c:v>
                </c:pt>
                <c:pt idx="2002">
                  <c:v>3.7005509999999999</c:v>
                </c:pt>
                <c:pt idx="2003">
                  <c:v>3.6860529999999998</c:v>
                </c:pt>
                <c:pt idx="2004">
                  <c:v>3.6712180000000001</c:v>
                </c:pt>
                <c:pt idx="2005">
                  <c:v>3.6561629999999998</c:v>
                </c:pt>
                <c:pt idx="2006">
                  <c:v>3.6410100000000001</c:v>
                </c:pt>
                <c:pt idx="2007">
                  <c:v>3.6258819999999998</c:v>
                </c:pt>
                <c:pt idx="2008">
                  <c:v>3.6109049999999998</c:v>
                </c:pt>
                <c:pt idx="2009">
                  <c:v>3.5962040000000002</c:v>
                </c:pt>
                <c:pt idx="2010">
                  <c:v>3.5819049999999999</c:v>
                </c:pt>
                <c:pt idx="2011">
                  <c:v>3.5681310000000002</c:v>
                </c:pt>
                <c:pt idx="2012">
                  <c:v>3.5550039999999998</c:v>
                </c:pt>
                <c:pt idx="2013">
                  <c:v>3.5426419999999998</c:v>
                </c:pt>
                <c:pt idx="2014">
                  <c:v>3.531158</c:v>
                </c:pt>
                <c:pt idx="2015">
                  <c:v>3.5206590000000002</c:v>
                </c:pt>
                <c:pt idx="2016">
                  <c:v>3.5112480000000001</c:v>
                </c:pt>
                <c:pt idx="2017">
                  <c:v>3.5030160000000001</c:v>
                </c:pt>
                <c:pt idx="2018">
                  <c:v>3.4960460000000002</c:v>
                </c:pt>
                <c:pt idx="2019">
                  <c:v>3.490408</c:v>
                </c:pt>
                <c:pt idx="2020">
                  <c:v>3.4861620000000002</c:v>
                </c:pt>
                <c:pt idx="2021">
                  <c:v>3.4833530000000001</c:v>
                </c:pt>
                <c:pt idx="2022">
                  <c:v>3.4820129999999998</c:v>
                </c:pt>
                <c:pt idx="2023">
                  <c:v>3.4821569999999999</c:v>
                </c:pt>
                <c:pt idx="2024">
                  <c:v>3.4837880000000001</c:v>
                </c:pt>
                <c:pt idx="2025">
                  <c:v>3.486888</c:v>
                </c:pt>
                <c:pt idx="2026">
                  <c:v>3.4914260000000001</c:v>
                </c:pt>
                <c:pt idx="2027">
                  <c:v>3.497357</c:v>
                </c:pt>
                <c:pt idx="2028">
                  <c:v>3.5046170000000001</c:v>
                </c:pt>
                <c:pt idx="2029">
                  <c:v>3.5131299999999999</c:v>
                </c:pt>
                <c:pt idx="2030">
                  <c:v>3.5228079999999999</c:v>
                </c:pt>
                <c:pt idx="2031">
                  <c:v>3.5335480000000001</c:v>
                </c:pt>
                <c:pt idx="2032">
                  <c:v>3.5452370000000002</c:v>
                </c:pt>
                <c:pt idx="2033">
                  <c:v>3.5577519999999998</c:v>
                </c:pt>
                <c:pt idx="2034">
                  <c:v>3.5709620000000002</c:v>
                </c:pt>
                <c:pt idx="2035">
                  <c:v>3.5847289999999998</c:v>
                </c:pt>
                <c:pt idx="2036">
                  <c:v>3.5989089999999999</c:v>
                </c:pt>
                <c:pt idx="2037">
                  <c:v>3.6133540000000002</c:v>
                </c:pt>
                <c:pt idx="2038">
                  <c:v>3.6279129999999999</c:v>
                </c:pt>
                <c:pt idx="2039">
                  <c:v>3.642433</c:v>
                </c:pt>
                <c:pt idx="2040">
                  <c:v>3.6567609999999999</c:v>
                </c:pt>
                <c:pt idx="2041">
                  <c:v>3.6707450000000001</c:v>
                </c:pt>
                <c:pt idx="2042">
                  <c:v>3.6842350000000001</c:v>
                </c:pt>
                <c:pt idx="2043">
                  <c:v>3.6970839999999998</c:v>
                </c:pt>
                <c:pt idx="2044">
                  <c:v>3.709149</c:v>
                </c:pt>
                <c:pt idx="2045">
                  <c:v>3.7202950000000001</c:v>
                </c:pt>
                <c:pt idx="2046">
                  <c:v>3.7303920000000002</c:v>
                </c:pt>
                <c:pt idx="2047">
                  <c:v>3.7393200000000002</c:v>
                </c:pt>
                <c:pt idx="2048">
                  <c:v>3.7469679999999999</c:v>
                </c:pt>
                <c:pt idx="2049">
                  <c:v>3.7532380000000001</c:v>
                </c:pt>
                <c:pt idx="2050">
                  <c:v>3.7580420000000001</c:v>
                </c:pt>
                <c:pt idx="2051">
                  <c:v>3.7613059999999998</c:v>
                </c:pt>
                <c:pt idx="2052">
                  <c:v>3.762972</c:v>
                </c:pt>
                <c:pt idx="2053">
                  <c:v>3.7629950000000001</c:v>
                </c:pt>
                <c:pt idx="2054">
                  <c:v>3.7613479999999999</c:v>
                </c:pt>
                <c:pt idx="2055">
                  <c:v>3.7580209999999998</c:v>
                </c:pt>
                <c:pt idx="2056">
                  <c:v>3.7530199999999998</c:v>
                </c:pt>
                <c:pt idx="2057">
                  <c:v>3.7463660000000001</c:v>
                </c:pt>
                <c:pt idx="2058">
                  <c:v>3.7380969999999998</c:v>
                </c:pt>
                <c:pt idx="2059">
                  <c:v>3.7282670000000002</c:v>
                </c:pt>
                <c:pt idx="2060">
                  <c:v>3.7169439999999998</c:v>
                </c:pt>
                <c:pt idx="2061">
                  <c:v>3.7042099999999998</c:v>
                </c:pt>
                <c:pt idx="2062">
                  <c:v>3.690159</c:v>
                </c:pt>
                <c:pt idx="2063">
                  <c:v>3.6748959999999999</c:v>
                </c:pt>
                <c:pt idx="2064">
                  <c:v>3.6585359999999998</c:v>
                </c:pt>
                <c:pt idx="2065">
                  <c:v>3.6412019999999998</c:v>
                </c:pt>
                <c:pt idx="2066">
                  <c:v>3.6230250000000002</c:v>
                </c:pt>
                <c:pt idx="2067">
                  <c:v>3.6041400000000001</c:v>
                </c:pt>
                <c:pt idx="2068">
                  <c:v>3.584689</c:v>
                </c:pt>
                <c:pt idx="2069">
                  <c:v>3.5648149999999998</c:v>
                </c:pt>
                <c:pt idx="2070">
                  <c:v>3.5446650000000002</c:v>
                </c:pt>
                <c:pt idx="2071">
                  <c:v>3.5243829999999998</c:v>
                </c:pt>
                <c:pt idx="2072">
                  <c:v>3.5041150000000001</c:v>
                </c:pt>
                <c:pt idx="2073">
                  <c:v>3.4840040000000001</c:v>
                </c:pt>
                <c:pt idx="2074">
                  <c:v>3.464191</c:v>
                </c:pt>
                <c:pt idx="2075">
                  <c:v>3.4448110000000001</c:v>
                </c:pt>
                <c:pt idx="2076">
                  <c:v>3.4259940000000002</c:v>
                </c:pt>
                <c:pt idx="2077">
                  <c:v>3.407864</c:v>
                </c:pt>
                <c:pt idx="2078">
                  <c:v>3.3905340000000002</c:v>
                </c:pt>
                <c:pt idx="2079">
                  <c:v>3.3741080000000001</c:v>
                </c:pt>
                <c:pt idx="2080">
                  <c:v>3.3586809999999998</c:v>
                </c:pt>
                <c:pt idx="2081">
                  <c:v>3.3443329999999998</c:v>
                </c:pt>
                <c:pt idx="2082">
                  <c:v>3.3311310000000001</c:v>
                </c:pt>
                <c:pt idx="2083">
                  <c:v>3.3191310000000001</c:v>
                </c:pt>
                <c:pt idx="2084">
                  <c:v>3.3083680000000002</c:v>
                </c:pt>
                <c:pt idx="2085">
                  <c:v>3.298867</c:v>
                </c:pt>
                <c:pt idx="2086">
                  <c:v>3.2906330000000001</c:v>
                </c:pt>
                <c:pt idx="2087">
                  <c:v>3.2836569999999998</c:v>
                </c:pt>
                <c:pt idx="2088">
                  <c:v>3.2779150000000001</c:v>
                </c:pt>
                <c:pt idx="2089">
                  <c:v>3.2733669999999999</c:v>
                </c:pt>
                <c:pt idx="2090">
                  <c:v>3.2699579999999999</c:v>
                </c:pt>
                <c:pt idx="2091">
                  <c:v>3.2676219999999998</c:v>
                </c:pt>
                <c:pt idx="2092">
                  <c:v>3.266276</c:v>
                </c:pt>
                <c:pt idx="2093">
                  <c:v>3.2658299999999998</c:v>
                </c:pt>
                <c:pt idx="2094">
                  <c:v>3.2661820000000001</c:v>
                </c:pt>
                <c:pt idx="2095">
                  <c:v>3.2672210000000002</c:v>
                </c:pt>
                <c:pt idx="2096">
                  <c:v>3.268831</c:v>
                </c:pt>
                <c:pt idx="2097">
                  <c:v>3.2708879999999998</c:v>
                </c:pt>
                <c:pt idx="2098">
                  <c:v>3.273263</c:v>
                </c:pt>
                <c:pt idx="2099">
                  <c:v>3.2758219999999998</c:v>
                </c:pt>
                <c:pt idx="2100">
                  <c:v>3.278429</c:v>
                </c:pt>
                <c:pt idx="2101">
                  <c:v>3.280948</c:v>
                </c:pt>
                <c:pt idx="2102">
                  <c:v>3.283239</c:v>
                </c:pt>
                <c:pt idx="2103">
                  <c:v>3.2851669999999999</c:v>
                </c:pt>
                <c:pt idx="2104">
                  <c:v>3.2865929999999999</c:v>
                </c:pt>
                <c:pt idx="2105">
                  <c:v>3.287385</c:v>
                </c:pt>
                <c:pt idx="2106">
                  <c:v>3.2874110000000001</c:v>
                </c:pt>
                <c:pt idx="2107">
                  <c:v>3.2865449999999998</c:v>
                </c:pt>
                <c:pt idx="2108">
                  <c:v>3.2846679999999999</c:v>
                </c:pt>
                <c:pt idx="2109">
                  <c:v>3.2816700000000001</c:v>
                </c:pt>
                <c:pt idx="2110">
                  <c:v>3.277447</c:v>
                </c:pt>
                <c:pt idx="2111">
                  <c:v>3.2719079999999998</c:v>
                </c:pt>
                <c:pt idx="2112">
                  <c:v>3.2649710000000001</c:v>
                </c:pt>
                <c:pt idx="2113">
                  <c:v>3.25657</c:v>
                </c:pt>
                <c:pt idx="2114">
                  <c:v>3.2466520000000001</c:v>
                </c:pt>
                <c:pt idx="2115">
                  <c:v>3.2351770000000002</c:v>
                </c:pt>
                <c:pt idx="2116">
                  <c:v>3.2221229999999998</c:v>
                </c:pt>
                <c:pt idx="2117">
                  <c:v>3.2074829999999999</c:v>
                </c:pt>
                <c:pt idx="2118">
                  <c:v>3.1912669999999999</c:v>
                </c:pt>
                <c:pt idx="2119">
                  <c:v>3.1734979999999999</c:v>
                </c:pt>
                <c:pt idx="2120">
                  <c:v>3.1542189999999999</c:v>
                </c:pt>
                <c:pt idx="2121">
                  <c:v>3.133483</c:v>
                </c:pt>
                <c:pt idx="2122">
                  <c:v>3.111361</c:v>
                </c:pt>
                <c:pt idx="2123">
                  <c:v>3.087933</c:v>
                </c:pt>
                <c:pt idx="2124">
                  <c:v>3.0632929999999998</c:v>
                </c:pt>
                <c:pt idx="2125">
                  <c:v>3.037544</c:v>
                </c:pt>
                <c:pt idx="2126">
                  <c:v>3.010796</c:v>
                </c:pt>
                <c:pt idx="2127">
                  <c:v>2.9831699999999999</c:v>
                </c:pt>
                <c:pt idx="2128">
                  <c:v>2.9547870000000001</c:v>
                </c:pt>
                <c:pt idx="2129">
                  <c:v>2.9257770000000001</c:v>
                </c:pt>
                <c:pt idx="2130">
                  <c:v>2.896271</c:v>
                </c:pt>
                <c:pt idx="2131">
                  <c:v>2.866403</c:v>
                </c:pt>
                <c:pt idx="2132">
                  <c:v>2.8363070000000001</c:v>
                </c:pt>
                <c:pt idx="2133">
                  <c:v>2.806117</c:v>
                </c:pt>
                <c:pt idx="2134">
                  <c:v>2.7759670000000001</c:v>
                </c:pt>
                <c:pt idx="2135">
                  <c:v>2.745987</c:v>
                </c:pt>
                <c:pt idx="2136">
                  <c:v>2.7163089999999999</c:v>
                </c:pt>
                <c:pt idx="2137">
                  <c:v>2.6870569999999998</c:v>
                </c:pt>
                <c:pt idx="2138">
                  <c:v>2.6583519999999998</c:v>
                </c:pt>
                <c:pt idx="2139">
                  <c:v>2.6303079999999999</c:v>
                </c:pt>
                <c:pt idx="2140">
                  <c:v>2.6030350000000002</c:v>
                </c:pt>
                <c:pt idx="2141">
                  <c:v>2.5766330000000002</c:v>
                </c:pt>
                <c:pt idx="2142">
                  <c:v>2.551196</c:v>
                </c:pt>
                <c:pt idx="2143">
                  <c:v>2.5268069999999998</c:v>
                </c:pt>
                <c:pt idx="2144">
                  <c:v>2.503536</c:v>
                </c:pt>
                <c:pt idx="2145">
                  <c:v>2.4814449999999999</c:v>
                </c:pt>
                <c:pt idx="2146">
                  <c:v>2.4605790000000001</c:v>
                </c:pt>
                <c:pt idx="2147">
                  <c:v>2.4409730000000001</c:v>
                </c:pt>
                <c:pt idx="2148">
                  <c:v>2.4226459999999999</c:v>
                </c:pt>
                <c:pt idx="2149">
                  <c:v>2.4056060000000001</c:v>
                </c:pt>
                <c:pt idx="2150">
                  <c:v>2.3898419999999998</c:v>
                </c:pt>
                <c:pt idx="2151">
                  <c:v>2.3753329999999999</c:v>
                </c:pt>
                <c:pt idx="2152">
                  <c:v>2.362044</c:v>
                </c:pt>
                <c:pt idx="2153">
                  <c:v>2.3499240000000001</c:v>
                </c:pt>
                <c:pt idx="2154">
                  <c:v>2.3389129999999998</c:v>
                </c:pt>
                <c:pt idx="2155">
                  <c:v>2.3289390000000001</c:v>
                </c:pt>
                <c:pt idx="2156">
                  <c:v>2.3199190000000001</c:v>
                </c:pt>
                <c:pt idx="2157">
                  <c:v>2.3117619999999999</c:v>
                </c:pt>
                <c:pt idx="2158">
                  <c:v>2.30437</c:v>
                </c:pt>
                <c:pt idx="2159">
                  <c:v>2.2976380000000001</c:v>
                </c:pt>
                <c:pt idx="2160">
                  <c:v>2.291455</c:v>
                </c:pt>
                <c:pt idx="2161">
                  <c:v>2.2857059999999998</c:v>
                </c:pt>
                <c:pt idx="2162">
                  <c:v>2.2802760000000002</c:v>
                </c:pt>
                <c:pt idx="2163">
                  <c:v>2.2750439999999998</c:v>
                </c:pt>
                <c:pt idx="2164">
                  <c:v>2.269892</c:v>
                </c:pt>
                <c:pt idx="2165">
                  <c:v>2.2646999999999999</c:v>
                </c:pt>
                <c:pt idx="2166">
                  <c:v>2.25935</c:v>
                </c:pt>
                <c:pt idx="2167">
                  <c:v>2.2537229999999999</c:v>
                </c:pt>
                <c:pt idx="2168">
                  <c:v>2.2477070000000001</c:v>
                </c:pt>
                <c:pt idx="2169">
                  <c:v>2.2411889999999999</c:v>
                </c:pt>
                <c:pt idx="2170">
                  <c:v>2.2340659999999999</c:v>
                </c:pt>
                <c:pt idx="2171">
                  <c:v>2.226235</c:v>
                </c:pt>
                <c:pt idx="2172">
                  <c:v>2.2176019999999999</c:v>
                </c:pt>
                <c:pt idx="2173">
                  <c:v>2.2080799999999998</c:v>
                </c:pt>
                <c:pt idx="2174">
                  <c:v>2.1975889999999998</c:v>
                </c:pt>
                <c:pt idx="2175">
                  <c:v>2.1860620000000002</c:v>
                </c:pt>
                <c:pt idx="2176">
                  <c:v>2.173438</c:v>
                </c:pt>
                <c:pt idx="2177">
                  <c:v>2.1596700000000002</c:v>
                </c:pt>
                <c:pt idx="2178">
                  <c:v>2.1447210000000001</c:v>
                </c:pt>
                <c:pt idx="2179">
                  <c:v>2.1285660000000002</c:v>
                </c:pt>
                <c:pt idx="2180">
                  <c:v>2.1111930000000001</c:v>
                </c:pt>
                <c:pt idx="2181">
                  <c:v>2.092603</c:v>
                </c:pt>
                <c:pt idx="2182">
                  <c:v>2.0728110000000002</c:v>
                </c:pt>
                <c:pt idx="2183">
                  <c:v>2.051841</c:v>
                </c:pt>
                <c:pt idx="2184">
                  <c:v>2.0297339999999999</c:v>
                </c:pt>
                <c:pt idx="2185">
                  <c:v>2.0065390000000001</c:v>
                </c:pt>
                <c:pt idx="2186">
                  <c:v>1.982318</c:v>
                </c:pt>
                <c:pt idx="2187">
                  <c:v>1.9571419999999999</c:v>
                </c:pt>
                <c:pt idx="2188">
                  <c:v>1.9310909999999999</c:v>
                </c:pt>
                <c:pt idx="2189">
                  <c:v>1.9042539999999999</c:v>
                </c:pt>
                <c:pt idx="2190">
                  <c:v>1.876727</c:v>
                </c:pt>
                <c:pt idx="2191">
                  <c:v>1.8486130000000001</c:v>
                </c:pt>
                <c:pt idx="2192">
                  <c:v>1.8200179999999999</c:v>
                </c:pt>
                <c:pt idx="2193">
                  <c:v>1.7910539999999999</c:v>
                </c:pt>
                <c:pt idx="2194">
                  <c:v>1.7618339999999999</c:v>
                </c:pt>
                <c:pt idx="2195">
                  <c:v>1.7324759999999999</c:v>
                </c:pt>
                <c:pt idx="2196">
                  <c:v>1.703098</c:v>
                </c:pt>
                <c:pt idx="2197">
                  <c:v>1.6738189999999999</c:v>
                </c:pt>
                <c:pt idx="2198">
                  <c:v>1.6447560000000001</c:v>
                </c:pt>
                <c:pt idx="2199">
                  <c:v>1.6160270000000001</c:v>
                </c:pt>
                <c:pt idx="2200">
                  <c:v>1.587745</c:v>
                </c:pt>
                <c:pt idx="2201">
                  <c:v>1.5600210000000001</c:v>
                </c:pt>
                <c:pt idx="2202">
                  <c:v>1.5329630000000001</c:v>
                </c:pt>
                <c:pt idx="2203">
                  <c:v>1.5066729999999999</c:v>
                </c:pt>
                <c:pt idx="2204">
                  <c:v>1.4812449999999999</c:v>
                </c:pt>
                <c:pt idx="2205">
                  <c:v>1.4567669999999999</c:v>
                </c:pt>
                <c:pt idx="2206">
                  <c:v>1.433317</c:v>
                </c:pt>
                <c:pt idx="2207">
                  <c:v>1.4109640000000001</c:v>
                </c:pt>
                <c:pt idx="2208">
                  <c:v>1.389767</c:v>
                </c:pt>
                <c:pt idx="2209">
                  <c:v>1.369775</c:v>
                </c:pt>
                <c:pt idx="2210">
                  <c:v>1.3510230000000001</c:v>
                </c:pt>
                <c:pt idx="2211">
                  <c:v>1.3335319999999999</c:v>
                </c:pt>
                <c:pt idx="2212">
                  <c:v>1.3173140000000001</c:v>
                </c:pt>
                <c:pt idx="2213">
                  <c:v>1.3023640000000001</c:v>
                </c:pt>
                <c:pt idx="2214">
                  <c:v>1.2886660000000001</c:v>
                </c:pt>
                <c:pt idx="2215">
                  <c:v>1.2761899999999999</c:v>
                </c:pt>
                <c:pt idx="2216">
                  <c:v>1.264893</c:v>
                </c:pt>
                <c:pt idx="2217">
                  <c:v>1.2547219999999999</c:v>
                </c:pt>
                <c:pt idx="2218">
                  <c:v>1.2456130000000001</c:v>
                </c:pt>
                <c:pt idx="2219">
                  <c:v>1.23749</c:v>
                </c:pt>
                <c:pt idx="2220">
                  <c:v>1.2302679999999999</c:v>
                </c:pt>
                <c:pt idx="2221">
                  <c:v>1.2238560000000001</c:v>
                </c:pt>
                <c:pt idx="2222">
                  <c:v>1.218153</c:v>
                </c:pt>
                <c:pt idx="2223">
                  <c:v>1.213052</c:v>
                </c:pt>
                <c:pt idx="2224">
                  <c:v>1.2084440000000001</c:v>
                </c:pt>
                <c:pt idx="2225">
                  <c:v>1.2042139999999999</c:v>
                </c:pt>
                <c:pt idx="2226">
                  <c:v>1.2002429999999999</c:v>
                </c:pt>
                <c:pt idx="2227">
                  <c:v>1.19641</c:v>
                </c:pt>
                <c:pt idx="2228">
                  <c:v>1.1925939999999999</c:v>
                </c:pt>
                <c:pt idx="2229">
                  <c:v>1.188672</c:v>
                </c:pt>
                <c:pt idx="2230">
                  <c:v>1.184523</c:v>
                </c:pt>
                <c:pt idx="2231">
                  <c:v>1.1800280000000001</c:v>
                </c:pt>
                <c:pt idx="2232">
                  <c:v>1.1750700000000001</c:v>
                </c:pt>
                <c:pt idx="2233">
                  <c:v>1.1695390000000001</c:v>
                </c:pt>
                <c:pt idx="2234">
                  <c:v>1.1633260000000001</c:v>
                </c:pt>
                <c:pt idx="2235">
                  <c:v>1.1563330000000001</c:v>
                </c:pt>
                <c:pt idx="2236">
                  <c:v>1.148466</c:v>
                </c:pt>
                <c:pt idx="2237">
                  <c:v>1.139643</c:v>
                </c:pt>
                <c:pt idx="2238">
                  <c:v>1.1297900000000001</c:v>
                </c:pt>
                <c:pt idx="2239">
                  <c:v>1.118846</c:v>
                </c:pt>
                <c:pt idx="2240">
                  <c:v>1.106759</c:v>
                </c:pt>
                <c:pt idx="2241">
                  <c:v>1.0934950000000001</c:v>
                </c:pt>
                <c:pt idx="2242">
                  <c:v>1.079029</c:v>
                </c:pt>
                <c:pt idx="2243">
                  <c:v>1.063353</c:v>
                </c:pt>
                <c:pt idx="2244">
                  <c:v>1.0464720000000001</c:v>
                </c:pt>
                <c:pt idx="2245">
                  <c:v>1.028405</c:v>
                </c:pt>
                <c:pt idx="2246">
                  <c:v>1.009185</c:v>
                </c:pt>
                <c:pt idx="2247">
                  <c:v>0.98885979999999996</c:v>
                </c:pt>
                <c:pt idx="2248">
                  <c:v>0.96748809999999996</c:v>
                </c:pt>
                <c:pt idx="2249">
                  <c:v>0.94514200000000004</c:v>
                </c:pt>
                <c:pt idx="2250">
                  <c:v>0.92190539999999999</c:v>
                </c:pt>
                <c:pt idx="2251">
                  <c:v>0.89787189999999995</c:v>
                </c:pt>
                <c:pt idx="2252">
                  <c:v>0.87314380000000003</c:v>
                </c:pt>
                <c:pt idx="2253">
                  <c:v>0.84783090000000005</c:v>
                </c:pt>
                <c:pt idx="2254">
                  <c:v>0.82205030000000001</c:v>
                </c:pt>
                <c:pt idx="2255">
                  <c:v>0.79592529999999995</c:v>
                </c:pt>
                <c:pt idx="2256">
                  <c:v>0.76958309999999996</c:v>
                </c:pt>
                <c:pt idx="2257">
                  <c:v>0.74315450000000005</c:v>
                </c:pt>
                <c:pt idx="2258">
                  <c:v>0.71677279999999999</c:v>
                </c:pt>
                <c:pt idx="2259">
                  <c:v>0.69057250000000003</c:v>
                </c:pt>
                <c:pt idx="2260">
                  <c:v>0.66468859999999996</c:v>
                </c:pt>
                <c:pt idx="2261">
                  <c:v>0.63925549999999998</c:v>
                </c:pt>
                <c:pt idx="2262">
                  <c:v>0.61440689999999998</c:v>
                </c:pt>
                <c:pt idx="2263">
                  <c:v>0.59027419999999997</c:v>
                </c:pt>
                <c:pt idx="2264">
                  <c:v>0.5669843</c:v>
                </c:pt>
                <c:pt idx="2265">
                  <c:v>0.54465850000000005</c:v>
                </c:pt>
                <c:pt idx="2266">
                  <c:v>0.52341269999999995</c:v>
                </c:pt>
                <c:pt idx="2267">
                  <c:v>0.50335569999999996</c:v>
                </c:pt>
                <c:pt idx="2268">
                  <c:v>0.48458760000000001</c:v>
                </c:pt>
                <c:pt idx="2269">
                  <c:v>0.467198</c:v>
                </c:pt>
                <c:pt idx="2270">
                  <c:v>0.45126460000000002</c:v>
                </c:pt>
                <c:pt idx="2271">
                  <c:v>0.43685269999999998</c:v>
                </c:pt>
                <c:pt idx="2272">
                  <c:v>0.42401359999999999</c:v>
                </c:pt>
                <c:pt idx="2273">
                  <c:v>0.41278389999999998</c:v>
                </c:pt>
                <c:pt idx="2274">
                  <c:v>0.40318470000000001</c:v>
                </c:pt>
                <c:pt idx="2275">
                  <c:v>0.39522170000000001</c:v>
                </c:pt>
                <c:pt idx="2276">
                  <c:v>0.38888460000000002</c:v>
                </c:pt>
                <c:pt idx="2277">
                  <c:v>0.38414710000000002</c:v>
                </c:pt>
                <c:pt idx="2278">
                  <c:v>0.38096740000000001</c:v>
                </c:pt>
                <c:pt idx="2279">
                  <c:v>0.37928859999999998</c:v>
                </c:pt>
                <c:pt idx="2280">
                  <c:v>0.37904009999999999</c:v>
                </c:pt>
                <c:pt idx="2281">
                  <c:v>0.38013829999999998</c:v>
                </c:pt>
                <c:pt idx="2282">
                  <c:v>0.38248789999999999</c:v>
                </c:pt>
                <c:pt idx="2283">
                  <c:v>0.38598290000000002</c:v>
                </c:pt>
                <c:pt idx="2284">
                  <c:v>0.39050859999999998</c:v>
                </c:pt>
                <c:pt idx="2285">
                  <c:v>0.39594259999999998</c:v>
                </c:pt>
                <c:pt idx="2286">
                  <c:v>0.4021556</c:v>
                </c:pt>
                <c:pt idx="2287">
                  <c:v>0.40901310000000002</c:v>
                </c:pt>
                <c:pt idx="2288">
                  <c:v>0.4163772</c:v>
                </c:pt>
                <c:pt idx="2289">
                  <c:v>0.4241086</c:v>
                </c:pt>
                <c:pt idx="2290">
                  <c:v>0.43206689999999998</c:v>
                </c:pt>
                <c:pt idx="2291">
                  <c:v>0.44011090000000003</c:v>
                </c:pt>
                <c:pt idx="2292">
                  <c:v>0.4481001</c:v>
                </c:pt>
                <c:pt idx="2293">
                  <c:v>0.45589619999999997</c:v>
                </c:pt>
                <c:pt idx="2294">
                  <c:v>0.46336339999999998</c:v>
                </c:pt>
                <c:pt idx="2295">
                  <c:v>0.47037020000000002</c:v>
                </c:pt>
                <c:pt idx="2296">
                  <c:v>0.4767904</c:v>
                </c:pt>
                <c:pt idx="2297">
                  <c:v>0.4825045</c:v>
                </c:pt>
                <c:pt idx="2298">
                  <c:v>0.48740040000000001</c:v>
                </c:pt>
                <c:pt idx="2299">
                  <c:v>0.4913749</c:v>
                </c:pt>
                <c:pt idx="2300">
                  <c:v>0.49433549999999998</c:v>
                </c:pt>
                <c:pt idx="2301">
                  <c:v>0.496201</c:v>
                </c:pt>
                <c:pt idx="2302">
                  <c:v>0.49690269999999997</c:v>
                </c:pt>
                <c:pt idx="2303">
                  <c:v>0.49638539999999998</c:v>
                </c:pt>
                <c:pt idx="2304">
                  <c:v>0.49460809999999999</c:v>
                </c:pt>
                <c:pt idx="2305">
                  <c:v>0.4915447</c:v>
                </c:pt>
                <c:pt idx="2306">
                  <c:v>0.48718420000000001</c:v>
                </c:pt>
                <c:pt idx="2307">
                  <c:v>0.48153079999999998</c:v>
                </c:pt>
                <c:pt idx="2308">
                  <c:v>0.47460370000000002</c:v>
                </c:pt>
                <c:pt idx="2309">
                  <c:v>0.46643649999999998</c:v>
                </c:pt>
                <c:pt idx="2310">
                  <c:v>0.45707680000000001</c:v>
                </c:pt>
                <c:pt idx="2311">
                  <c:v>0.4465846</c:v>
                </c:pt>
                <c:pt idx="2312">
                  <c:v>0.43503140000000001</c:v>
                </c:pt>
                <c:pt idx="2313">
                  <c:v>0.42249940000000002</c:v>
                </c:pt>
                <c:pt idx="2314">
                  <c:v>0.40908070000000002</c:v>
                </c:pt>
                <c:pt idx="2315">
                  <c:v>0.39487549999999999</c:v>
                </c:pt>
                <c:pt idx="2316">
                  <c:v>0.37999070000000001</c:v>
                </c:pt>
                <c:pt idx="2317">
                  <c:v>0.36453849999999999</c:v>
                </c:pt>
                <c:pt idx="2318">
                  <c:v>0.34863569999999999</c:v>
                </c:pt>
                <c:pt idx="2319">
                  <c:v>0.33240209999999998</c:v>
                </c:pt>
                <c:pt idx="2320">
                  <c:v>0.31596010000000002</c:v>
                </c:pt>
                <c:pt idx="2321">
                  <c:v>0.2994329</c:v>
                </c:pt>
                <c:pt idx="2322">
                  <c:v>0.28294459999999999</c:v>
                </c:pt>
                <c:pt idx="2323">
                  <c:v>0.26661780000000002</c:v>
                </c:pt>
                <c:pt idx="2324">
                  <c:v>0.25057289999999999</c:v>
                </c:pt>
                <c:pt idx="2325">
                  <c:v>0.23492730000000001</c:v>
                </c:pt>
                <c:pt idx="2326">
                  <c:v>0.21979489999999999</c:v>
                </c:pt>
                <c:pt idx="2327">
                  <c:v>0.20528540000000001</c:v>
                </c:pt>
                <c:pt idx="2328">
                  <c:v>0.1915027</c:v>
                </c:pt>
                <c:pt idx="2329">
                  <c:v>0.17854320000000001</c:v>
                </c:pt>
                <c:pt idx="2330">
                  <c:v>0.16649459999999999</c:v>
                </c:pt>
                <c:pt idx="2331">
                  <c:v>0.1554353</c:v>
                </c:pt>
                <c:pt idx="2332">
                  <c:v>0.14543349999999999</c:v>
                </c:pt>
                <c:pt idx="2333">
                  <c:v>0.13654579999999999</c:v>
                </c:pt>
                <c:pt idx="2334">
                  <c:v>0.12881680000000001</c:v>
                </c:pt>
                <c:pt idx="2335">
                  <c:v>0.122278</c:v>
                </c:pt>
                <c:pt idx="2336">
                  <c:v>0.1169472</c:v>
                </c:pt>
                <c:pt idx="2337">
                  <c:v>0.1128287</c:v>
                </c:pt>
                <c:pt idx="2338">
                  <c:v>0.109913</c:v>
                </c:pt>
                <c:pt idx="2339">
                  <c:v>0.1081771</c:v>
                </c:pt>
                <c:pt idx="2340">
                  <c:v>0.10758470000000001</c:v>
                </c:pt>
                <c:pt idx="2341">
                  <c:v>0.10808719999999999</c:v>
                </c:pt>
                <c:pt idx="2342">
                  <c:v>0.109624</c:v>
                </c:pt>
                <c:pt idx="2343">
                  <c:v>0.11212320000000001</c:v>
                </c:pt>
                <c:pt idx="2344">
                  <c:v>0.1155032</c:v>
                </c:pt>
                <c:pt idx="2345">
                  <c:v>0.11967319999999999</c:v>
                </c:pt>
                <c:pt idx="2346">
                  <c:v>0.12453500000000001</c:v>
                </c:pt>
                <c:pt idx="2347">
                  <c:v>0.1299836</c:v>
                </c:pt>
                <c:pt idx="2348">
                  <c:v>0.1359089</c:v>
                </c:pt>
                <c:pt idx="2349">
                  <c:v>0.14219599999999999</c:v>
                </c:pt>
                <c:pt idx="2350">
                  <c:v>0.14872589999999999</c:v>
                </c:pt>
                <c:pt idx="2351">
                  <c:v>0.1553766</c:v>
                </c:pt>
                <c:pt idx="2352">
                  <c:v>0.16202449999999999</c:v>
                </c:pt>
                <c:pt idx="2353">
                  <c:v>0.1685461</c:v>
                </c:pt>
                <c:pt idx="2354">
                  <c:v>0.17481830000000001</c:v>
                </c:pt>
                <c:pt idx="2355">
                  <c:v>0.18071860000000001</c:v>
                </c:pt>
                <c:pt idx="2356">
                  <c:v>0.18612619999999999</c:v>
                </c:pt>
                <c:pt idx="2357">
                  <c:v>0.19092319999999999</c:v>
                </c:pt>
                <c:pt idx="2358">
                  <c:v>0.1949959</c:v>
                </c:pt>
                <c:pt idx="2359">
                  <c:v>0.19823560000000001</c:v>
                </c:pt>
                <c:pt idx="2360">
                  <c:v>0.2005403</c:v>
                </c:pt>
                <c:pt idx="2361">
                  <c:v>0.2018143</c:v>
                </c:pt>
                <c:pt idx="2362">
                  <c:v>0.2019705</c:v>
                </c:pt>
                <c:pt idx="2363">
                  <c:v>0.200931</c:v>
                </c:pt>
                <c:pt idx="2364">
                  <c:v>0.19862859999999999</c:v>
                </c:pt>
                <c:pt idx="2365">
                  <c:v>0.19500819999999999</c:v>
                </c:pt>
                <c:pt idx="2366">
                  <c:v>0.1900268</c:v>
                </c:pt>
                <c:pt idx="2367">
                  <c:v>0.18365490000000001</c:v>
                </c:pt>
                <c:pt idx="2368">
                  <c:v>0.17587649999999999</c:v>
                </c:pt>
                <c:pt idx="2369">
                  <c:v>0.16668949999999999</c:v>
                </c:pt>
                <c:pt idx="2370">
                  <c:v>0.1561061</c:v>
                </c:pt>
                <c:pt idx="2371">
                  <c:v>0.14415220000000001</c:v>
                </c:pt>
                <c:pt idx="2372">
                  <c:v>0.1308676</c:v>
                </c:pt>
                <c:pt idx="2373">
                  <c:v>0.1163052</c:v>
                </c:pt>
                <c:pt idx="2374">
                  <c:v>0.1005306</c:v>
                </c:pt>
                <c:pt idx="2375">
                  <c:v>8.3619860000000004E-2</c:v>
                </c:pt>
                <c:pt idx="2376">
                  <c:v>6.5659040000000002E-2</c:v>
                </c:pt>
                <c:pt idx="2377">
                  <c:v>4.6743519999999997E-2</c:v>
                </c:pt>
                <c:pt idx="2378">
                  <c:v>2.6976699999999999E-2</c:v>
                </c:pt>
                <c:pt idx="2379">
                  <c:v>6.4686170000000003E-3</c:v>
                </c:pt>
                <c:pt idx="2380">
                  <c:v>-1.4664979999999999E-2</c:v>
                </c:pt>
                <c:pt idx="2381">
                  <c:v>-3.6304000000000003E-2</c:v>
                </c:pt>
                <c:pt idx="2382">
                  <c:v>-5.8325500000000002E-2</c:v>
                </c:pt>
                <c:pt idx="2383">
                  <c:v>-8.0604490000000001E-2</c:v>
                </c:pt>
                <c:pt idx="2384">
                  <c:v>-0.10301449999999999</c:v>
                </c:pt>
                <c:pt idx="2385">
                  <c:v>-0.12542780000000001</c:v>
                </c:pt>
                <c:pt idx="2386">
                  <c:v>-0.14771670000000001</c:v>
                </c:pt>
                <c:pt idx="2387">
                  <c:v>-0.1697553</c:v>
                </c:pt>
                <c:pt idx="2388">
                  <c:v>-0.1914208</c:v>
                </c:pt>
                <c:pt idx="2389">
                  <c:v>-0.21259359999999999</c:v>
                </c:pt>
                <c:pt idx="2390">
                  <c:v>-0.2331588</c:v>
                </c:pt>
                <c:pt idx="2391">
                  <c:v>-0.25300630000000002</c:v>
                </c:pt>
                <c:pt idx="2392">
                  <c:v>-0.27203270000000002</c:v>
                </c:pt>
                <c:pt idx="2393">
                  <c:v>-0.29014250000000003</c:v>
                </c:pt>
                <c:pt idx="2394">
                  <c:v>-0.30725010000000003</c:v>
                </c:pt>
                <c:pt idx="2395">
                  <c:v>-0.32327980000000001</c:v>
                </c:pt>
                <c:pt idx="2396">
                  <c:v>-0.3381672</c:v>
                </c:pt>
                <c:pt idx="2397">
                  <c:v>-0.3518599</c:v>
                </c:pt>
                <c:pt idx="2398">
                  <c:v>-0.36431859999999999</c:v>
                </c:pt>
                <c:pt idx="2399">
                  <c:v>-0.37551820000000002</c:v>
                </c:pt>
                <c:pt idx="2400">
                  <c:v>-0.3854476</c:v>
                </c:pt>
                <c:pt idx="2401">
                  <c:v>-0.39411059999999998</c:v>
                </c:pt>
                <c:pt idx="2402">
                  <c:v>-0.40152490000000002</c:v>
                </c:pt>
                <c:pt idx="2403">
                  <c:v>-0.4077228</c:v>
                </c:pt>
                <c:pt idx="2404">
                  <c:v>-0.4127499</c:v>
                </c:pt>
                <c:pt idx="2405">
                  <c:v>-0.41666439999999999</c:v>
                </c:pt>
                <c:pt idx="2406">
                  <c:v>-0.41953600000000002</c:v>
                </c:pt>
                <c:pt idx="2407">
                  <c:v>-0.42144540000000003</c:v>
                </c:pt>
                <c:pt idx="2408">
                  <c:v>-0.42248360000000001</c:v>
                </c:pt>
                <c:pt idx="2409">
                  <c:v>-0.42275020000000002</c:v>
                </c:pt>
                <c:pt idx="2410">
                  <c:v>-0.42235289999999998</c:v>
                </c:pt>
                <c:pt idx="2411">
                  <c:v>-0.42140450000000002</c:v>
                </c:pt>
                <c:pt idx="2412">
                  <c:v>-0.42002240000000002</c:v>
                </c:pt>
                <c:pt idx="2413">
                  <c:v>-0.41832799999999998</c:v>
                </c:pt>
                <c:pt idx="2414">
                  <c:v>-0.41644550000000002</c:v>
                </c:pt>
                <c:pt idx="2415">
                  <c:v>-0.41450199999999998</c:v>
                </c:pt>
                <c:pt idx="2416">
                  <c:v>-0.41262589999999999</c:v>
                </c:pt>
                <c:pt idx="2417">
                  <c:v>-0.4109449</c:v>
                </c:pt>
                <c:pt idx="2418">
                  <c:v>-0.40958509999999998</c:v>
                </c:pt>
                <c:pt idx="2419">
                  <c:v>-0.40867039999999999</c:v>
                </c:pt>
                <c:pt idx="2420">
                  <c:v>-0.40832200000000002</c:v>
                </c:pt>
                <c:pt idx="2421">
                  <c:v>-0.40865679999999999</c:v>
                </c:pt>
                <c:pt idx="2422">
                  <c:v>-0.40978629999999999</c:v>
                </c:pt>
                <c:pt idx="2423">
                  <c:v>-0.41181459999999998</c:v>
                </c:pt>
                <c:pt idx="2424">
                  <c:v>-0.41483730000000002</c:v>
                </c:pt>
                <c:pt idx="2425">
                  <c:v>-0.41894110000000001</c:v>
                </c:pt>
                <c:pt idx="2426">
                  <c:v>-0.42420259999999999</c:v>
                </c:pt>
                <c:pt idx="2427">
                  <c:v>-0.4306873</c:v>
                </c:pt>
                <c:pt idx="2428">
                  <c:v>-0.43844820000000001</c:v>
                </c:pt>
                <c:pt idx="2429">
                  <c:v>-0.4475249</c:v>
                </c:pt>
                <c:pt idx="2430">
                  <c:v>-0.45794289999999999</c:v>
                </c:pt>
                <c:pt idx="2431">
                  <c:v>-0.4697132</c:v>
                </c:pt>
                <c:pt idx="2432">
                  <c:v>-0.48283239999999999</c:v>
                </c:pt>
                <c:pt idx="2433">
                  <c:v>-0.4972821</c:v>
                </c:pt>
                <c:pt idx="2434">
                  <c:v>-0.51302990000000004</c:v>
                </c:pt>
                <c:pt idx="2435">
                  <c:v>-0.53002970000000005</c:v>
                </c:pt>
                <c:pt idx="2436">
                  <c:v>-0.54822249999999995</c:v>
                </c:pt>
                <c:pt idx="2437">
                  <c:v>-0.56753670000000001</c:v>
                </c:pt>
                <c:pt idx="2438">
                  <c:v>-0.58788929999999995</c:v>
                </c:pt>
                <c:pt idx="2439">
                  <c:v>-0.60918689999999998</c:v>
                </c:pt>
                <c:pt idx="2440">
                  <c:v>-0.63132719999999998</c:v>
                </c:pt>
                <c:pt idx="2441">
                  <c:v>-0.65420029999999996</c:v>
                </c:pt>
                <c:pt idx="2442">
                  <c:v>-0.67768969999999995</c:v>
                </c:pt>
                <c:pt idx="2443">
                  <c:v>-0.7016732</c:v>
                </c:pt>
                <c:pt idx="2444">
                  <c:v>-0.72602330000000004</c:v>
                </c:pt>
                <c:pt idx="2445">
                  <c:v>-0.75060879999999996</c:v>
                </c:pt>
                <c:pt idx="2446">
                  <c:v>-0.77529590000000004</c:v>
                </c:pt>
                <c:pt idx="2447">
                  <c:v>-0.79995070000000001</c:v>
                </c:pt>
                <c:pt idx="2448">
                  <c:v>-0.82443960000000005</c:v>
                </c:pt>
                <c:pt idx="2449">
                  <c:v>-0.84862919999999997</c:v>
                </c:pt>
                <c:pt idx="2450">
                  <c:v>-0.87238749999999998</c:v>
                </c:pt>
                <c:pt idx="2451">
                  <c:v>-0.89558570000000004</c:v>
                </c:pt>
                <c:pt idx="2452">
                  <c:v>-0.91809980000000002</c:v>
                </c:pt>
                <c:pt idx="2453">
                  <c:v>-0.93981150000000002</c:v>
                </c:pt>
                <c:pt idx="2454">
                  <c:v>-0.96060950000000001</c:v>
                </c:pt>
                <c:pt idx="2455">
                  <c:v>-0.98038979999999998</c:v>
                </c:pt>
                <c:pt idx="2456">
                  <c:v>-0.99905690000000003</c:v>
                </c:pt>
                <c:pt idx="2457">
                  <c:v>-1.0165249999999999</c:v>
                </c:pt>
                <c:pt idx="2458">
                  <c:v>-1.032721</c:v>
                </c:pt>
                <c:pt idx="2459">
                  <c:v>-1.0475810000000001</c:v>
                </c:pt>
                <c:pt idx="2460">
                  <c:v>-1.0610580000000001</c:v>
                </c:pt>
                <c:pt idx="2461">
                  <c:v>-1.073116</c:v>
                </c:pt>
                <c:pt idx="2462">
                  <c:v>-1.0837330000000001</c:v>
                </c:pt>
                <c:pt idx="2463">
                  <c:v>-1.092903</c:v>
                </c:pt>
                <c:pt idx="2464">
                  <c:v>-1.1006309999999999</c:v>
                </c:pt>
                <c:pt idx="2465">
                  <c:v>-1.106938</c:v>
                </c:pt>
                <c:pt idx="2466">
                  <c:v>-1.1118600000000001</c:v>
                </c:pt>
                <c:pt idx="2467">
                  <c:v>-1.115442</c:v>
                </c:pt>
                <c:pt idx="2468">
                  <c:v>-1.117745</c:v>
                </c:pt>
                <c:pt idx="2469">
                  <c:v>-1.1188400000000001</c:v>
                </c:pt>
                <c:pt idx="2470">
                  <c:v>-1.118806</c:v>
                </c:pt>
                <c:pt idx="2471">
                  <c:v>-1.117734</c:v>
                </c:pt>
                <c:pt idx="2472">
                  <c:v>-1.1157189999999999</c:v>
                </c:pt>
                <c:pt idx="2473">
                  <c:v>-1.1128659999999999</c:v>
                </c:pt>
                <c:pt idx="2474">
                  <c:v>-1.1092850000000001</c:v>
                </c:pt>
                <c:pt idx="2475">
                  <c:v>-1.105092</c:v>
                </c:pt>
                <c:pt idx="2476">
                  <c:v>-1.1004039999999999</c:v>
                </c:pt>
                <c:pt idx="2477">
                  <c:v>-1.095342</c:v>
                </c:pt>
                <c:pt idx="2478">
                  <c:v>-1.0900289999999999</c:v>
                </c:pt>
                <c:pt idx="2479">
                  <c:v>-1.0845849999999999</c:v>
                </c:pt>
                <c:pt idx="2480">
                  <c:v>-1.079137</c:v>
                </c:pt>
                <c:pt idx="2481">
                  <c:v>-1.0738049999999999</c:v>
                </c:pt>
                <c:pt idx="2482">
                  <c:v>-1.06871</c:v>
                </c:pt>
                <c:pt idx="2483">
                  <c:v>-1.0639719999999999</c:v>
                </c:pt>
                <c:pt idx="2484">
                  <c:v>-1.0597030000000001</c:v>
                </c:pt>
                <c:pt idx="2485">
                  <c:v>-1.0560130000000001</c:v>
                </c:pt>
                <c:pt idx="2486">
                  <c:v>-1.053007</c:v>
                </c:pt>
                <c:pt idx="2487">
                  <c:v>-1.0507820000000001</c:v>
                </c:pt>
                <c:pt idx="2488">
                  <c:v>-1.049426</c:v>
                </c:pt>
                <c:pt idx="2489">
                  <c:v>-1.0490189999999999</c:v>
                </c:pt>
                <c:pt idx="2490">
                  <c:v>-1.0496289999999999</c:v>
                </c:pt>
                <c:pt idx="2491">
                  <c:v>-1.0513110000000001</c:v>
                </c:pt>
                <c:pt idx="2492">
                  <c:v>-1.0541119999999999</c:v>
                </c:pt>
                <c:pt idx="2493">
                  <c:v>-1.0580609999999999</c:v>
                </c:pt>
                <c:pt idx="2494">
                  <c:v>-1.063177</c:v>
                </c:pt>
                <c:pt idx="2495">
                  <c:v>-1.0694619999999999</c:v>
                </c:pt>
                <c:pt idx="2496">
                  <c:v>-1.0769070000000001</c:v>
                </c:pt>
                <c:pt idx="2497">
                  <c:v>-1.085485</c:v>
                </c:pt>
                <c:pt idx="2498">
                  <c:v>-1.095159</c:v>
                </c:pt>
                <c:pt idx="2499">
                  <c:v>-1.1058749999999999</c:v>
                </c:pt>
                <c:pt idx="2500">
                  <c:v>-1.11757</c:v>
                </c:pt>
                <c:pt idx="2501">
                  <c:v>-1.1301680000000001</c:v>
                </c:pt>
                <c:pt idx="2502">
                  <c:v>-1.143583</c:v>
                </c:pt>
                <c:pt idx="2503">
                  <c:v>-1.1577189999999999</c:v>
                </c:pt>
                <c:pt idx="2504">
                  <c:v>-1.172474</c:v>
                </c:pt>
                <c:pt idx="2505">
                  <c:v>-1.1877390000000001</c:v>
                </c:pt>
                <c:pt idx="2506">
                  <c:v>-1.2034</c:v>
                </c:pt>
                <c:pt idx="2507">
                  <c:v>-1.219336</c:v>
                </c:pt>
                <c:pt idx="2508">
                  <c:v>-1.2354290000000001</c:v>
                </c:pt>
                <c:pt idx="2509">
                  <c:v>-1.2515540000000001</c:v>
                </c:pt>
                <c:pt idx="2510">
                  <c:v>-1.2675860000000001</c:v>
                </c:pt>
                <c:pt idx="2511">
                  <c:v>-1.283399</c:v>
                </c:pt>
                <c:pt idx="2512">
                  <c:v>-1.2988679999999999</c:v>
                </c:pt>
                <c:pt idx="2513">
                  <c:v>-1.313871</c:v>
                </c:pt>
                <c:pt idx="2514">
                  <c:v>-1.328287</c:v>
                </c:pt>
                <c:pt idx="2515">
                  <c:v>-1.341998</c:v>
                </c:pt>
                <c:pt idx="2516">
                  <c:v>-1.354892</c:v>
                </c:pt>
                <c:pt idx="2517">
                  <c:v>-1.366862</c:v>
                </c:pt>
                <c:pt idx="2518">
                  <c:v>-1.377807</c:v>
                </c:pt>
                <c:pt idx="2519">
                  <c:v>-1.3876360000000001</c:v>
                </c:pt>
                <c:pt idx="2520">
                  <c:v>-1.396269</c:v>
                </c:pt>
                <c:pt idx="2521">
                  <c:v>-1.403634</c:v>
                </c:pt>
                <c:pt idx="2522">
                  <c:v>-1.409673</c:v>
                </c:pt>
                <c:pt idx="2523">
                  <c:v>-1.414339</c:v>
                </c:pt>
                <c:pt idx="2524">
                  <c:v>-1.4176</c:v>
                </c:pt>
                <c:pt idx="2525">
                  <c:v>-1.419438</c:v>
                </c:pt>
                <c:pt idx="2526">
                  <c:v>-1.4198500000000001</c:v>
                </c:pt>
                <c:pt idx="2527">
                  <c:v>-1.418847</c:v>
                </c:pt>
                <c:pt idx="2528">
                  <c:v>-1.416458</c:v>
                </c:pt>
                <c:pt idx="2529">
                  <c:v>-1.4127240000000001</c:v>
                </c:pt>
                <c:pt idx="2530">
                  <c:v>-1.4077010000000001</c:v>
                </c:pt>
                <c:pt idx="2531">
                  <c:v>-1.401459</c:v>
                </c:pt>
                <c:pt idx="2532">
                  <c:v>-1.39408</c:v>
                </c:pt>
                <c:pt idx="2533">
                  <c:v>-1.3856580000000001</c:v>
                </c:pt>
                <c:pt idx="2534">
                  <c:v>-1.376298</c:v>
                </c:pt>
                <c:pt idx="2535">
                  <c:v>-1.366112</c:v>
                </c:pt>
                <c:pt idx="2536">
                  <c:v>-1.355221</c:v>
                </c:pt>
                <c:pt idx="2537">
                  <c:v>-1.343753</c:v>
                </c:pt>
                <c:pt idx="2538">
                  <c:v>-1.331839</c:v>
                </c:pt>
                <c:pt idx="2539">
                  <c:v>-1.319617</c:v>
                </c:pt>
                <c:pt idx="2540">
                  <c:v>-1.307226</c:v>
                </c:pt>
                <c:pt idx="2541">
                  <c:v>-1.294808</c:v>
                </c:pt>
                <c:pt idx="2542">
                  <c:v>-1.282505</c:v>
                </c:pt>
                <c:pt idx="2543">
                  <c:v>-1.270459</c:v>
                </c:pt>
                <c:pt idx="2544">
                  <c:v>-1.25881</c:v>
                </c:pt>
                <c:pt idx="2545">
                  <c:v>-1.247695</c:v>
                </c:pt>
                <c:pt idx="2546">
                  <c:v>-1.237247</c:v>
                </c:pt>
                <c:pt idx="2547">
                  <c:v>-1.2275940000000001</c:v>
                </c:pt>
                <c:pt idx="2548">
                  <c:v>-1.218858</c:v>
                </c:pt>
                <c:pt idx="2549">
                  <c:v>-1.211152</c:v>
                </c:pt>
                <c:pt idx="2550">
                  <c:v>-1.20458</c:v>
                </c:pt>
                <c:pt idx="2551">
                  <c:v>-1.1992370000000001</c:v>
                </c:pt>
                <c:pt idx="2552">
                  <c:v>-1.1952050000000001</c:v>
                </c:pt>
                <c:pt idx="2553">
                  <c:v>-1.1925539999999999</c:v>
                </c:pt>
                <c:pt idx="2554">
                  <c:v>-1.191338</c:v>
                </c:pt>
                <c:pt idx="2555">
                  <c:v>-1.1915990000000001</c:v>
                </c:pt>
                <c:pt idx="2556">
                  <c:v>-1.19336</c:v>
                </c:pt>
                <c:pt idx="2557">
                  <c:v>-1.1966300000000001</c:v>
                </c:pt>
                <c:pt idx="2558">
                  <c:v>-1.201403</c:v>
                </c:pt>
                <c:pt idx="2559">
                  <c:v>-1.207654</c:v>
                </c:pt>
                <c:pt idx="2560">
                  <c:v>-1.215344</c:v>
                </c:pt>
                <c:pt idx="2561">
                  <c:v>-1.224421</c:v>
                </c:pt>
                <c:pt idx="2562">
                  <c:v>-1.2348170000000001</c:v>
                </c:pt>
                <c:pt idx="2563">
                  <c:v>-1.246451</c:v>
                </c:pt>
                <c:pt idx="2564">
                  <c:v>-1.2592319999999999</c:v>
                </c:pt>
                <c:pt idx="2565">
                  <c:v>-1.273056</c:v>
                </c:pt>
                <c:pt idx="2566">
                  <c:v>-1.287811</c:v>
                </c:pt>
                <c:pt idx="2567">
                  <c:v>-1.3033760000000001</c:v>
                </c:pt>
                <c:pt idx="2568">
                  <c:v>-1.319623</c:v>
                </c:pt>
                <c:pt idx="2569">
                  <c:v>-1.3364199999999999</c:v>
                </c:pt>
                <c:pt idx="2570">
                  <c:v>-1.353629</c:v>
                </c:pt>
                <c:pt idx="2571">
                  <c:v>-1.371113</c:v>
                </c:pt>
                <c:pt idx="2572">
                  <c:v>-1.388727</c:v>
                </c:pt>
                <c:pt idx="2573">
                  <c:v>-1.4063319999999999</c:v>
                </c:pt>
                <c:pt idx="2574">
                  <c:v>-1.4237850000000001</c:v>
                </c:pt>
                <c:pt idx="2575">
                  <c:v>-1.4409479999999999</c:v>
                </c:pt>
                <c:pt idx="2576">
                  <c:v>-1.4576830000000001</c:v>
                </c:pt>
                <c:pt idx="2577">
                  <c:v>-1.473857</c:v>
                </c:pt>
                <c:pt idx="2578">
                  <c:v>-1.4893419999999999</c:v>
                </c:pt>
                <c:pt idx="2579">
                  <c:v>-1.5040169999999999</c:v>
                </c:pt>
                <c:pt idx="2580">
                  <c:v>-1.517765</c:v>
                </c:pt>
                <c:pt idx="2581">
                  <c:v>-1.5304819999999999</c:v>
                </c:pt>
                <c:pt idx="2582">
                  <c:v>-1.5420689999999999</c:v>
                </c:pt>
                <c:pt idx="2583">
                  <c:v>-1.552441</c:v>
                </c:pt>
                <c:pt idx="2584">
                  <c:v>-1.561523</c:v>
                </c:pt>
                <c:pt idx="2585">
                  <c:v>-1.5692550000000001</c:v>
                </c:pt>
                <c:pt idx="2586">
                  <c:v>-1.5755889999999999</c:v>
                </c:pt>
                <c:pt idx="2587">
                  <c:v>-1.5804940000000001</c:v>
                </c:pt>
                <c:pt idx="2588">
                  <c:v>-1.58395</c:v>
                </c:pt>
                <c:pt idx="2589">
                  <c:v>-1.5859570000000001</c:v>
                </c:pt>
                <c:pt idx="2590">
                  <c:v>-1.586527</c:v>
                </c:pt>
                <c:pt idx="2591">
                  <c:v>-1.5856870000000001</c:v>
                </c:pt>
                <c:pt idx="2592">
                  <c:v>-1.58348</c:v>
                </c:pt>
                <c:pt idx="2593">
                  <c:v>-1.57996</c:v>
                </c:pt>
                <c:pt idx="2594">
                  <c:v>-1.5751949999999999</c:v>
                </c:pt>
                <c:pt idx="2595">
                  <c:v>-1.5692649999999999</c:v>
                </c:pt>
                <c:pt idx="2596">
                  <c:v>-1.5622609999999999</c:v>
                </c:pt>
                <c:pt idx="2597">
                  <c:v>-1.5542819999999999</c:v>
                </c:pt>
                <c:pt idx="2598">
                  <c:v>-1.5454349999999999</c:v>
                </c:pt>
                <c:pt idx="2599">
                  <c:v>-1.535836</c:v>
                </c:pt>
                <c:pt idx="2600">
                  <c:v>-1.525603</c:v>
                </c:pt>
                <c:pt idx="2601">
                  <c:v>-1.5148619999999999</c:v>
                </c:pt>
                <c:pt idx="2602">
                  <c:v>-1.5037389999999999</c:v>
                </c:pt>
                <c:pt idx="2603">
                  <c:v>-1.4923649999999999</c:v>
                </c:pt>
                <c:pt idx="2604">
                  <c:v>-1.480871</c:v>
                </c:pt>
                <c:pt idx="2605">
                  <c:v>-1.4693879999999999</c:v>
                </c:pt>
                <c:pt idx="2606">
                  <c:v>-1.458045</c:v>
                </c:pt>
                <c:pt idx="2607">
                  <c:v>-1.4469719999999999</c:v>
                </c:pt>
                <c:pt idx="2608">
                  <c:v>-1.436294</c:v>
                </c:pt>
                <c:pt idx="2609">
                  <c:v>-1.426134</c:v>
                </c:pt>
                <c:pt idx="2610">
                  <c:v>-1.4166080000000001</c:v>
                </c:pt>
                <c:pt idx="2611">
                  <c:v>-1.4078280000000001</c:v>
                </c:pt>
                <c:pt idx="2612">
                  <c:v>-1.3998969999999999</c:v>
                </c:pt>
                <c:pt idx="2613">
                  <c:v>-1.392908</c:v>
                </c:pt>
                <c:pt idx="2614">
                  <c:v>-1.3869469999999999</c:v>
                </c:pt>
                <c:pt idx="2615">
                  <c:v>-1.3820889999999999</c:v>
                </c:pt>
                <c:pt idx="2616">
                  <c:v>-1.378396</c:v>
                </c:pt>
                <c:pt idx="2617">
                  <c:v>-1.375918</c:v>
                </c:pt>
                <c:pt idx="2618">
                  <c:v>-1.3746929999999999</c:v>
                </c:pt>
                <c:pt idx="2619">
                  <c:v>-1.374743</c:v>
                </c:pt>
                <c:pt idx="2620">
                  <c:v>-1.376077</c:v>
                </c:pt>
                <c:pt idx="2621">
                  <c:v>-1.37869</c:v>
                </c:pt>
                <c:pt idx="2622">
                  <c:v>-1.3825609999999999</c:v>
                </c:pt>
                <c:pt idx="2623">
                  <c:v>-1.3876569999999999</c:v>
                </c:pt>
                <c:pt idx="2624">
                  <c:v>-1.393929</c:v>
                </c:pt>
                <c:pt idx="2625">
                  <c:v>-1.401319</c:v>
                </c:pt>
                <c:pt idx="2626">
                  <c:v>-1.409753</c:v>
                </c:pt>
                <c:pt idx="2627">
                  <c:v>-1.419149</c:v>
                </c:pt>
                <c:pt idx="2628">
                  <c:v>-1.4294150000000001</c:v>
                </c:pt>
                <c:pt idx="2629">
                  <c:v>-1.440453</c:v>
                </c:pt>
                <c:pt idx="2630">
                  <c:v>-1.4521550000000001</c:v>
                </c:pt>
                <c:pt idx="2631">
                  <c:v>-1.46441</c:v>
                </c:pt>
                <c:pt idx="2632">
                  <c:v>-1.4771000000000001</c:v>
                </c:pt>
                <c:pt idx="2633">
                  <c:v>-1.4901040000000001</c:v>
                </c:pt>
                <c:pt idx="2634">
                  <c:v>-1.5033000000000001</c:v>
                </c:pt>
                <c:pt idx="2635">
                  <c:v>-1.5165630000000001</c:v>
                </c:pt>
                <c:pt idx="2636">
                  <c:v>-1.5297689999999999</c:v>
                </c:pt>
                <c:pt idx="2637">
                  <c:v>-1.5427930000000001</c:v>
                </c:pt>
                <c:pt idx="2638">
                  <c:v>-1.5555140000000001</c:v>
                </c:pt>
                <c:pt idx="2639">
                  <c:v>-1.5678110000000001</c:v>
                </c:pt>
                <c:pt idx="2640">
                  <c:v>-1.5795699999999999</c:v>
                </c:pt>
                <c:pt idx="2641">
                  <c:v>-1.5906800000000001</c:v>
                </c:pt>
                <c:pt idx="2642">
                  <c:v>-1.601038</c:v>
                </c:pt>
                <c:pt idx="2643">
                  <c:v>-1.610549</c:v>
                </c:pt>
                <c:pt idx="2644">
                  <c:v>-1.6191249999999999</c:v>
                </c:pt>
                <c:pt idx="2645">
                  <c:v>-1.6266879999999999</c:v>
                </c:pt>
                <c:pt idx="2646">
                  <c:v>-1.6331709999999999</c:v>
                </c:pt>
                <c:pt idx="2647">
                  <c:v>-1.6385190000000001</c:v>
                </c:pt>
                <c:pt idx="2648">
                  <c:v>-1.64269</c:v>
                </c:pt>
                <c:pt idx="2649">
                  <c:v>-1.645656</c:v>
                </c:pt>
                <c:pt idx="2650">
                  <c:v>-1.6473990000000001</c:v>
                </c:pt>
                <c:pt idx="2651">
                  <c:v>-1.6479189999999999</c:v>
                </c:pt>
                <c:pt idx="2652">
                  <c:v>-1.6472279999999999</c:v>
                </c:pt>
                <c:pt idx="2653">
                  <c:v>-1.6453519999999999</c:v>
                </c:pt>
                <c:pt idx="2654">
                  <c:v>-1.6423289999999999</c:v>
                </c:pt>
                <c:pt idx="2655">
                  <c:v>-1.6382110000000001</c:v>
                </c:pt>
                <c:pt idx="2656">
                  <c:v>-1.63306</c:v>
                </c:pt>
                <c:pt idx="2657">
                  <c:v>-1.626949</c:v>
                </c:pt>
                <c:pt idx="2658">
                  <c:v>-1.619961</c:v>
                </c:pt>
                <c:pt idx="2659">
                  <c:v>-1.612185</c:v>
                </c:pt>
                <c:pt idx="2660">
                  <c:v>-1.6037189999999999</c:v>
                </c:pt>
                <c:pt idx="2661">
                  <c:v>-1.5946640000000001</c:v>
                </c:pt>
                <c:pt idx="2662">
                  <c:v>-1.5851280000000001</c:v>
                </c:pt>
                <c:pt idx="2663">
                  <c:v>-1.575223</c:v>
                </c:pt>
                <c:pt idx="2664">
                  <c:v>-1.5650630000000001</c:v>
                </c:pt>
                <c:pt idx="2665">
                  <c:v>-1.554765</c:v>
                </c:pt>
                <c:pt idx="2666">
                  <c:v>-1.544446</c:v>
                </c:pt>
                <c:pt idx="2667">
                  <c:v>-1.534224</c:v>
                </c:pt>
                <c:pt idx="2668">
                  <c:v>-1.5242169999999999</c:v>
                </c:pt>
                <c:pt idx="2669">
                  <c:v>-1.5145439999999999</c:v>
                </c:pt>
                <c:pt idx="2670">
                  <c:v>-1.5053179999999999</c:v>
                </c:pt>
                <c:pt idx="2671">
                  <c:v>-1.4966550000000001</c:v>
                </c:pt>
                <c:pt idx="2672">
                  <c:v>-1.4886630000000001</c:v>
                </c:pt>
                <c:pt idx="2673">
                  <c:v>-1.4814480000000001</c:v>
                </c:pt>
                <c:pt idx="2674">
                  <c:v>-1.475109</c:v>
                </c:pt>
                <c:pt idx="2675">
                  <c:v>-1.4697420000000001</c:v>
                </c:pt>
                <c:pt idx="2676">
                  <c:v>-1.4654320000000001</c:v>
                </c:pt>
                <c:pt idx="2677">
                  <c:v>-1.4622569999999999</c:v>
                </c:pt>
                <c:pt idx="2678">
                  <c:v>-1.460283</c:v>
                </c:pt>
                <c:pt idx="2679">
                  <c:v>-1.4595670000000001</c:v>
                </c:pt>
                <c:pt idx="2680">
                  <c:v>-1.4601519999999999</c:v>
                </c:pt>
                <c:pt idx="2681">
                  <c:v>-1.4620679999999999</c:v>
                </c:pt>
                <c:pt idx="2682">
                  <c:v>-1.4653350000000001</c:v>
                </c:pt>
                <c:pt idx="2683">
                  <c:v>-1.4699549999999999</c:v>
                </c:pt>
                <c:pt idx="2684">
                  <c:v>-1.475919</c:v>
                </c:pt>
                <c:pt idx="2685">
                  <c:v>-1.483204</c:v>
                </c:pt>
                <c:pt idx="2686">
                  <c:v>-1.4917739999999999</c:v>
                </c:pt>
                <c:pt idx="2687">
                  <c:v>-1.5015780000000001</c:v>
                </c:pt>
                <c:pt idx="2688">
                  <c:v>-1.512554</c:v>
                </c:pt>
                <c:pt idx="2689">
                  <c:v>-1.524629</c:v>
                </c:pt>
                <c:pt idx="2690">
                  <c:v>-1.5377190000000001</c:v>
                </c:pt>
                <c:pt idx="2691">
                  <c:v>-1.5517289999999999</c:v>
                </c:pt>
                <c:pt idx="2692">
                  <c:v>-1.566557</c:v>
                </c:pt>
                <c:pt idx="2693">
                  <c:v>-1.582093</c:v>
                </c:pt>
                <c:pt idx="2694">
                  <c:v>-1.598222</c:v>
                </c:pt>
                <c:pt idx="2695">
                  <c:v>-1.6148229999999999</c:v>
                </c:pt>
                <c:pt idx="2696">
                  <c:v>-1.6317699999999999</c:v>
                </c:pt>
                <c:pt idx="2697">
                  <c:v>-1.648936</c:v>
                </c:pt>
                <c:pt idx="2698">
                  <c:v>-1.666191</c:v>
                </c:pt>
                <c:pt idx="2699">
                  <c:v>-1.6834039999999999</c:v>
                </c:pt>
                <c:pt idx="2700">
                  <c:v>-1.7004429999999999</c:v>
                </c:pt>
                <c:pt idx="2701">
                  <c:v>-1.717177</c:v>
                </c:pt>
                <c:pt idx="2702">
                  <c:v>-1.733476</c:v>
                </c:pt>
                <c:pt idx="2703">
                  <c:v>-1.749214</c:v>
                </c:pt>
                <c:pt idx="2704">
                  <c:v>-1.7642690000000001</c:v>
                </c:pt>
                <c:pt idx="2705">
                  <c:v>-1.7785219999999999</c:v>
                </c:pt>
                <c:pt idx="2706">
                  <c:v>-1.7918609999999999</c:v>
                </c:pt>
                <c:pt idx="2707">
                  <c:v>-1.8041830000000001</c:v>
                </c:pt>
                <c:pt idx="2708">
                  <c:v>-1.815394</c:v>
                </c:pt>
                <c:pt idx="2709">
                  <c:v>-1.82541</c:v>
                </c:pt>
                <c:pt idx="2710">
                  <c:v>-1.8341590000000001</c:v>
                </c:pt>
                <c:pt idx="2711">
                  <c:v>-1.8415820000000001</c:v>
                </c:pt>
                <c:pt idx="2712">
                  <c:v>-1.847634</c:v>
                </c:pt>
                <c:pt idx="2713">
                  <c:v>-1.852284</c:v>
                </c:pt>
                <c:pt idx="2714">
                  <c:v>-1.8555170000000001</c:v>
                </c:pt>
                <c:pt idx="2715">
                  <c:v>-1.8573329999999999</c:v>
                </c:pt>
                <c:pt idx="2716">
                  <c:v>-1.857747</c:v>
                </c:pt>
                <c:pt idx="2717">
                  <c:v>-1.8567910000000001</c:v>
                </c:pt>
                <c:pt idx="2718">
                  <c:v>-1.854511</c:v>
                </c:pt>
                <c:pt idx="2719">
                  <c:v>-1.8509690000000001</c:v>
                </c:pt>
                <c:pt idx="2720">
                  <c:v>-1.846239</c:v>
                </c:pt>
                <c:pt idx="2721">
                  <c:v>-1.840408</c:v>
                </c:pt>
                <c:pt idx="2722">
                  <c:v>-1.833575</c:v>
                </c:pt>
                <c:pt idx="2723">
                  <c:v>-1.825847</c:v>
                </c:pt>
                <c:pt idx="2724">
                  <c:v>-1.8173440000000001</c:v>
                </c:pt>
                <c:pt idx="2725">
                  <c:v>-1.808189</c:v>
                </c:pt>
                <c:pt idx="2726">
                  <c:v>-1.7985120000000001</c:v>
                </c:pt>
                <c:pt idx="2727">
                  <c:v>-1.7884469999999999</c:v>
                </c:pt>
                <c:pt idx="2728">
                  <c:v>-1.778132</c:v>
                </c:pt>
                <c:pt idx="2729">
                  <c:v>-1.7677050000000001</c:v>
                </c:pt>
                <c:pt idx="2730">
                  <c:v>-1.7573080000000001</c:v>
                </c:pt>
                <c:pt idx="2731">
                  <c:v>-1.74708</c:v>
                </c:pt>
                <c:pt idx="2732">
                  <c:v>-1.73716</c:v>
                </c:pt>
                <c:pt idx="2733">
                  <c:v>-1.7276830000000001</c:v>
                </c:pt>
                <c:pt idx="2734">
                  <c:v>-1.7187790000000001</c:v>
                </c:pt>
                <c:pt idx="2735">
                  <c:v>-1.7105760000000001</c:v>
                </c:pt>
                <c:pt idx="2736">
                  <c:v>-1.703193</c:v>
                </c:pt>
                <c:pt idx="2737">
                  <c:v>-1.696742</c:v>
                </c:pt>
                <c:pt idx="2738">
                  <c:v>-1.691327</c:v>
                </c:pt>
                <c:pt idx="2739">
                  <c:v>-1.6870400000000001</c:v>
                </c:pt>
                <c:pt idx="2740">
                  <c:v>-1.683961</c:v>
                </c:pt>
                <c:pt idx="2741">
                  <c:v>-1.6821600000000001</c:v>
                </c:pt>
                <c:pt idx="2742">
                  <c:v>-1.681692</c:v>
                </c:pt>
                <c:pt idx="2743">
                  <c:v>-1.682599</c:v>
                </c:pt>
                <c:pt idx="2744">
                  <c:v>-1.684906</c:v>
                </c:pt>
                <c:pt idx="2745">
                  <c:v>-1.6886270000000001</c:v>
                </c:pt>
                <c:pt idx="2746">
                  <c:v>-1.693756</c:v>
                </c:pt>
                <c:pt idx="2747">
                  <c:v>-1.7002740000000001</c:v>
                </c:pt>
                <c:pt idx="2748">
                  <c:v>-1.708148</c:v>
                </c:pt>
                <c:pt idx="2749">
                  <c:v>-1.71733</c:v>
                </c:pt>
                <c:pt idx="2750">
                  <c:v>-1.7277610000000001</c:v>
                </c:pt>
                <c:pt idx="2751">
                  <c:v>-1.7393670000000001</c:v>
                </c:pt>
                <c:pt idx="2752">
                  <c:v>-1.7520659999999999</c:v>
                </c:pt>
                <c:pt idx="2753">
                  <c:v>-1.7657639999999999</c:v>
                </c:pt>
                <c:pt idx="2754">
                  <c:v>-1.7803599999999999</c:v>
                </c:pt>
                <c:pt idx="2755">
                  <c:v>-1.7957460000000001</c:v>
                </c:pt>
                <c:pt idx="2756">
                  <c:v>-1.8118050000000001</c:v>
                </c:pt>
                <c:pt idx="2757">
                  <c:v>-1.828419</c:v>
                </c:pt>
                <c:pt idx="2758">
                  <c:v>-1.8454630000000001</c:v>
                </c:pt>
                <c:pt idx="2759">
                  <c:v>-1.862811</c:v>
                </c:pt>
                <c:pt idx="2760">
                  <c:v>-1.8803339999999999</c:v>
                </c:pt>
                <c:pt idx="2761">
                  <c:v>-1.8979029999999999</c:v>
                </c:pt>
                <c:pt idx="2762">
                  <c:v>-1.9153880000000001</c:v>
                </c:pt>
                <c:pt idx="2763">
                  <c:v>-1.9326620000000001</c:v>
                </c:pt>
                <c:pt idx="2764">
                  <c:v>-1.9495979999999999</c:v>
                </c:pt>
                <c:pt idx="2765">
                  <c:v>-1.966075</c:v>
                </c:pt>
                <c:pt idx="2766">
                  <c:v>-1.9819709999999999</c:v>
                </c:pt>
                <c:pt idx="2767">
                  <c:v>-1.997174</c:v>
                </c:pt>
                <c:pt idx="2768">
                  <c:v>-2.011574</c:v>
                </c:pt>
                <c:pt idx="2769">
                  <c:v>-2.0250699999999999</c:v>
                </c:pt>
                <c:pt idx="2770">
                  <c:v>-2.0375679999999998</c:v>
                </c:pt>
                <c:pt idx="2771">
                  <c:v>-2.0489860000000002</c:v>
                </c:pt>
                <c:pt idx="2772">
                  <c:v>-2.05925</c:v>
                </c:pt>
                <c:pt idx="2773">
                  <c:v>-2.0682969999999998</c:v>
                </c:pt>
                <c:pt idx="2774">
                  <c:v>-2.0760800000000001</c:v>
                </c:pt>
                <c:pt idx="2775">
                  <c:v>-2.0825629999999999</c:v>
                </c:pt>
                <c:pt idx="2776">
                  <c:v>-2.0877219999999999</c:v>
                </c:pt>
                <c:pt idx="2777">
                  <c:v>-2.0915509999999999</c:v>
                </c:pt>
                <c:pt idx="2778">
                  <c:v>-2.0940569999999998</c:v>
                </c:pt>
                <c:pt idx="2779">
                  <c:v>-2.0952600000000001</c:v>
                </c:pt>
                <c:pt idx="2780">
                  <c:v>-2.0951960000000001</c:v>
                </c:pt>
                <c:pt idx="2781">
                  <c:v>-2.093915</c:v>
                </c:pt>
                <c:pt idx="2782">
                  <c:v>-2.0914790000000001</c:v>
                </c:pt>
                <c:pt idx="2783">
                  <c:v>-2.0879620000000001</c:v>
                </c:pt>
                <c:pt idx="2784">
                  <c:v>-2.0834489999999999</c:v>
                </c:pt>
                <c:pt idx="2785">
                  <c:v>-2.0780379999999998</c:v>
                </c:pt>
                <c:pt idx="2786">
                  <c:v>-2.071834</c:v>
                </c:pt>
                <c:pt idx="2787">
                  <c:v>-2.0649489999999999</c:v>
                </c:pt>
                <c:pt idx="2788">
                  <c:v>-2.0575030000000001</c:v>
                </c:pt>
                <c:pt idx="2789">
                  <c:v>-2.0496219999999998</c:v>
                </c:pt>
                <c:pt idx="2790">
                  <c:v>-2.0414349999999999</c:v>
                </c:pt>
                <c:pt idx="2791">
                  <c:v>-2.0330759999999999</c:v>
                </c:pt>
                <c:pt idx="2792">
                  <c:v>-2.02468</c:v>
                </c:pt>
                <c:pt idx="2793">
                  <c:v>-2.0163829999999998</c:v>
                </c:pt>
                <c:pt idx="2794">
                  <c:v>-2.0083199999999999</c:v>
                </c:pt>
                <c:pt idx="2795">
                  <c:v>-2.0006270000000002</c:v>
                </c:pt>
                <c:pt idx="2796">
                  <c:v>-1.9934369999999999</c:v>
                </c:pt>
                <c:pt idx="2797">
                  <c:v>-1.986877</c:v>
                </c:pt>
                <c:pt idx="2798">
                  <c:v>-1.9810730000000001</c:v>
                </c:pt>
                <c:pt idx="2799">
                  <c:v>-1.9761409999999999</c:v>
                </c:pt>
                <c:pt idx="2800">
                  <c:v>-1.972194</c:v>
                </c:pt>
                <c:pt idx="2801">
                  <c:v>-1.9693339999999999</c:v>
                </c:pt>
                <c:pt idx="2802">
                  <c:v>-1.9676549999999999</c:v>
                </c:pt>
                <c:pt idx="2803">
                  <c:v>-1.967238</c:v>
                </c:pt>
                <c:pt idx="2804">
                  <c:v>-1.9681550000000001</c:v>
                </c:pt>
                <c:pt idx="2805">
                  <c:v>-1.9704619999999999</c:v>
                </c:pt>
                <c:pt idx="2806">
                  <c:v>-1.9742029999999999</c:v>
                </c:pt>
                <c:pt idx="2807">
                  <c:v>-1.9794080000000001</c:v>
                </c:pt>
                <c:pt idx="2808">
                  <c:v>-1.9860910000000001</c:v>
                </c:pt>
                <c:pt idx="2809">
                  <c:v>-1.9942519999999999</c:v>
                </c:pt>
                <c:pt idx="2810">
                  <c:v>-2.0038749999999999</c:v>
                </c:pt>
                <c:pt idx="2811">
                  <c:v>-2.0149309999999998</c:v>
                </c:pt>
                <c:pt idx="2812">
                  <c:v>-2.027374</c:v>
                </c:pt>
                <c:pt idx="2813">
                  <c:v>-2.041147</c:v>
                </c:pt>
                <c:pt idx="2814">
                  <c:v>-2.0561790000000002</c:v>
                </c:pt>
                <c:pt idx="2815">
                  <c:v>-2.072387</c:v>
                </c:pt>
                <c:pt idx="2816">
                  <c:v>-2.0896789999999998</c:v>
                </c:pt>
                <c:pt idx="2817">
                  <c:v>-2.1079509999999999</c:v>
                </c:pt>
                <c:pt idx="2818">
                  <c:v>-2.127094</c:v>
                </c:pt>
                <c:pt idx="2819">
                  <c:v>-2.1469900000000002</c:v>
                </c:pt>
                <c:pt idx="2820">
                  <c:v>-2.1675170000000001</c:v>
                </c:pt>
                <c:pt idx="2821">
                  <c:v>-2.1885460000000001</c:v>
                </c:pt>
                <c:pt idx="2822">
                  <c:v>-2.209946</c:v>
                </c:pt>
                <c:pt idx="2823">
                  <c:v>-2.231582</c:v>
                </c:pt>
                <c:pt idx="2824">
                  <c:v>-2.25332</c:v>
                </c:pt>
                <c:pt idx="2825">
                  <c:v>-2.275023</c:v>
                </c:pt>
                <c:pt idx="2826">
                  <c:v>-2.2965580000000001</c:v>
                </c:pt>
                <c:pt idx="2827">
                  <c:v>-2.3177880000000002</c:v>
                </c:pt>
                <c:pt idx="2828">
                  <c:v>-2.3385829999999999</c:v>
                </c:pt>
                <c:pt idx="2829">
                  <c:v>-2.3588149999999999</c:v>
                </c:pt>
                <c:pt idx="2830">
                  <c:v>-2.3783590000000001</c:v>
                </c:pt>
                <c:pt idx="2831">
                  <c:v>-2.3970989999999999</c:v>
                </c:pt>
                <c:pt idx="2832">
                  <c:v>-2.4149250000000002</c:v>
                </c:pt>
                <c:pt idx="2833">
                  <c:v>-2.4317359999999999</c:v>
                </c:pt>
                <c:pt idx="2834">
                  <c:v>-2.4474390000000001</c:v>
                </c:pt>
                <c:pt idx="2835">
                  <c:v>-2.461954</c:v>
                </c:pt>
                <c:pt idx="2836">
                  <c:v>-2.475212</c:v>
                </c:pt>
                <c:pt idx="2837">
                  <c:v>-2.487158</c:v>
                </c:pt>
                <c:pt idx="2838">
                  <c:v>-2.4977520000000002</c:v>
                </c:pt>
                <c:pt idx="2839">
                  <c:v>-2.5069669999999999</c:v>
                </c:pt>
                <c:pt idx="2840">
                  <c:v>-2.5147940000000002</c:v>
                </c:pt>
                <c:pt idx="2841">
                  <c:v>-2.5212340000000002</c:v>
                </c:pt>
                <c:pt idx="2842">
                  <c:v>-2.5263100000000001</c:v>
                </c:pt>
                <c:pt idx="2843">
                  <c:v>-2.5300530000000001</c:v>
                </c:pt>
                <c:pt idx="2844">
                  <c:v>-2.5325139999999999</c:v>
                </c:pt>
                <c:pt idx="2845">
                  <c:v>-2.5337540000000001</c:v>
                </c:pt>
                <c:pt idx="2846">
                  <c:v>-2.5338470000000002</c:v>
                </c:pt>
                <c:pt idx="2847">
                  <c:v>-2.5328789999999999</c:v>
                </c:pt>
                <c:pt idx="2848">
                  <c:v>-2.5309460000000001</c:v>
                </c:pt>
                <c:pt idx="2849">
                  <c:v>-2.528152</c:v>
                </c:pt>
                <c:pt idx="2850">
                  <c:v>-2.5246080000000002</c:v>
                </c:pt>
                <c:pt idx="2851">
                  <c:v>-2.5204330000000001</c:v>
                </c:pt>
                <c:pt idx="2852">
                  <c:v>-2.5157500000000002</c:v>
                </c:pt>
                <c:pt idx="2853">
                  <c:v>-2.510688</c:v>
                </c:pt>
                <c:pt idx="2854">
                  <c:v>-2.505376</c:v>
                </c:pt>
                <c:pt idx="2855">
                  <c:v>-2.499946</c:v>
                </c:pt>
                <c:pt idx="2856">
                  <c:v>-2.4945309999999998</c:v>
                </c:pt>
                <c:pt idx="2857">
                  <c:v>-2.4892620000000001</c:v>
                </c:pt>
                <c:pt idx="2858">
                  <c:v>-2.48427</c:v>
                </c:pt>
                <c:pt idx="2859">
                  <c:v>-2.4796849999999999</c:v>
                </c:pt>
                <c:pt idx="2860">
                  <c:v>-2.4756300000000002</c:v>
                </c:pt>
                <c:pt idx="2861">
                  <c:v>-2.472226</c:v>
                </c:pt>
                <c:pt idx="2862">
                  <c:v>-2.4695860000000001</c:v>
                </c:pt>
                <c:pt idx="2863">
                  <c:v>-2.4678170000000001</c:v>
                </c:pt>
                <c:pt idx="2864">
                  <c:v>-2.4670179999999999</c:v>
                </c:pt>
                <c:pt idx="2865">
                  <c:v>-2.4672779999999999</c:v>
                </c:pt>
                <c:pt idx="2866">
                  <c:v>-2.4686750000000002</c:v>
                </c:pt>
                <c:pt idx="2867">
                  <c:v>-2.471276</c:v>
                </c:pt>
                <c:pt idx="2868">
                  <c:v>-2.4751340000000002</c:v>
                </c:pt>
                <c:pt idx="2869">
                  <c:v>-2.4802900000000001</c:v>
                </c:pt>
                <c:pt idx="2870">
                  <c:v>-2.4867680000000001</c:v>
                </c:pt>
                <c:pt idx="2871">
                  <c:v>-2.49458</c:v>
                </c:pt>
                <c:pt idx="2872">
                  <c:v>-2.5037199999999999</c:v>
                </c:pt>
                <c:pt idx="2873">
                  <c:v>-2.5141710000000002</c:v>
                </c:pt>
                <c:pt idx="2874">
                  <c:v>-2.5258980000000002</c:v>
                </c:pt>
                <c:pt idx="2875">
                  <c:v>-2.5388519999999999</c:v>
                </c:pt>
                <c:pt idx="2876">
                  <c:v>-2.552972</c:v>
                </c:pt>
                <c:pt idx="2877">
                  <c:v>-2.568184</c:v>
                </c:pt>
                <c:pt idx="2878">
                  <c:v>-2.5844010000000002</c:v>
                </c:pt>
                <c:pt idx="2879">
                  <c:v>-2.6015280000000001</c:v>
                </c:pt>
                <c:pt idx="2880">
                  <c:v>-2.6194600000000001</c:v>
                </c:pt>
                <c:pt idx="2881">
                  <c:v>-2.6380849999999998</c:v>
                </c:pt>
                <c:pt idx="2882">
                  <c:v>-2.6572819999999999</c:v>
                </c:pt>
                <c:pt idx="2883">
                  <c:v>-2.6769289999999999</c:v>
                </c:pt>
                <c:pt idx="2884">
                  <c:v>-2.6968960000000002</c:v>
                </c:pt>
                <c:pt idx="2885">
                  <c:v>-2.7170519999999998</c:v>
                </c:pt>
                <c:pt idx="2886">
                  <c:v>-2.7372649999999998</c:v>
                </c:pt>
                <c:pt idx="2887">
                  <c:v>-2.7574010000000002</c:v>
                </c:pt>
                <c:pt idx="2888">
                  <c:v>-2.7773270000000001</c:v>
                </c:pt>
                <c:pt idx="2889">
                  <c:v>-2.79691</c:v>
                </c:pt>
                <c:pt idx="2890">
                  <c:v>-2.8160219999999998</c:v>
                </c:pt>
                <c:pt idx="2891">
                  <c:v>-2.8345359999999999</c:v>
                </c:pt>
                <c:pt idx="2892">
                  <c:v>-2.8523350000000001</c:v>
                </c:pt>
                <c:pt idx="2893">
                  <c:v>-2.8693029999999999</c:v>
                </c:pt>
                <c:pt idx="2894">
                  <c:v>-2.8853330000000001</c:v>
                </c:pt>
                <c:pt idx="2895">
                  <c:v>-2.900328</c:v>
                </c:pt>
                <c:pt idx="2896">
                  <c:v>-2.914199</c:v>
                </c:pt>
                <c:pt idx="2897">
                  <c:v>-2.9268700000000001</c:v>
                </c:pt>
                <c:pt idx="2898">
                  <c:v>-2.9382779999999999</c:v>
                </c:pt>
                <c:pt idx="2899">
                  <c:v>-2.9483709999999999</c:v>
                </c:pt>
                <c:pt idx="2900">
                  <c:v>-2.957112</c:v>
                </c:pt>
                <c:pt idx="2901">
                  <c:v>-2.9644789999999999</c:v>
                </c:pt>
                <c:pt idx="2902">
                  <c:v>-2.9704660000000001</c:v>
                </c:pt>
                <c:pt idx="2903">
                  <c:v>-2.9750800000000002</c:v>
                </c:pt>
                <c:pt idx="2904">
                  <c:v>-2.9783460000000002</c:v>
                </c:pt>
                <c:pt idx="2905">
                  <c:v>-2.9803009999999999</c:v>
                </c:pt>
                <c:pt idx="2906">
                  <c:v>-2.980998</c:v>
                </c:pt>
                <c:pt idx="2907">
                  <c:v>-2.980502</c:v>
                </c:pt>
                <c:pt idx="2908">
                  <c:v>-2.9788920000000001</c:v>
                </c:pt>
                <c:pt idx="2909">
                  <c:v>-2.9762550000000001</c:v>
                </c:pt>
                <c:pt idx="2910">
                  <c:v>-2.9726889999999999</c:v>
                </c:pt>
                <c:pt idx="2911">
                  <c:v>-2.9683030000000001</c:v>
                </c:pt>
                <c:pt idx="2912">
                  <c:v>-2.963209</c:v>
                </c:pt>
                <c:pt idx="2913">
                  <c:v>-2.9575269999999998</c:v>
                </c:pt>
                <c:pt idx="2914">
                  <c:v>-2.9513829999999999</c:v>
                </c:pt>
                <c:pt idx="2915">
                  <c:v>-2.9449010000000002</c:v>
                </c:pt>
                <c:pt idx="2916">
                  <c:v>-2.938212</c:v>
                </c:pt>
                <c:pt idx="2917">
                  <c:v>-2.9314460000000002</c:v>
                </c:pt>
                <c:pt idx="2918">
                  <c:v>-2.9247329999999998</c:v>
                </c:pt>
                <c:pt idx="2919">
                  <c:v>-2.9182039999999998</c:v>
                </c:pt>
                <c:pt idx="2920">
                  <c:v>-2.9119869999999999</c:v>
                </c:pt>
                <c:pt idx="2921">
                  <c:v>-2.906209</c:v>
                </c:pt>
                <c:pt idx="2922">
                  <c:v>-2.9009909999999999</c:v>
                </c:pt>
                <c:pt idx="2923">
                  <c:v>-2.8964530000000002</c:v>
                </c:pt>
                <c:pt idx="2924">
                  <c:v>-2.8927070000000001</c:v>
                </c:pt>
                <c:pt idx="2925">
                  <c:v>-2.8898619999999999</c:v>
                </c:pt>
                <c:pt idx="2926">
                  <c:v>-2.8880170000000001</c:v>
                </c:pt>
                <c:pt idx="2927">
                  <c:v>-2.8872629999999999</c:v>
                </c:pt>
                <c:pt idx="2928">
                  <c:v>-2.88768</c:v>
                </c:pt>
                <c:pt idx="2929">
                  <c:v>-2.8893390000000001</c:v>
                </c:pt>
                <c:pt idx="2930">
                  <c:v>-2.8922979999999998</c:v>
                </c:pt>
                <c:pt idx="2931">
                  <c:v>-2.8966020000000001</c:v>
                </c:pt>
                <c:pt idx="2932">
                  <c:v>-2.9022860000000001</c:v>
                </c:pt>
                <c:pt idx="2933">
                  <c:v>-2.909367</c:v>
                </c:pt>
                <c:pt idx="2934">
                  <c:v>-2.9178489999999999</c:v>
                </c:pt>
                <c:pt idx="2935">
                  <c:v>-2.9277229999999999</c:v>
                </c:pt>
                <c:pt idx="2936">
                  <c:v>-2.938965</c:v>
                </c:pt>
                <c:pt idx="2937">
                  <c:v>-2.9515370000000001</c:v>
                </c:pt>
                <c:pt idx="2938">
                  <c:v>-2.9653900000000002</c:v>
                </c:pt>
                <c:pt idx="2939">
                  <c:v>-2.980461</c:v>
                </c:pt>
                <c:pt idx="2940">
                  <c:v>-2.9966759999999999</c:v>
                </c:pt>
                <c:pt idx="2941">
                  <c:v>-3.0139520000000002</c:v>
                </c:pt>
                <c:pt idx="2942">
                  <c:v>-3.0321950000000002</c:v>
                </c:pt>
                <c:pt idx="2943">
                  <c:v>-3.051301</c:v>
                </c:pt>
                <c:pt idx="2944">
                  <c:v>-3.071164</c:v>
                </c:pt>
                <c:pt idx="2945">
                  <c:v>-3.091669</c:v>
                </c:pt>
                <c:pt idx="2946">
                  <c:v>-3.1126969999999998</c:v>
                </c:pt>
                <c:pt idx="2947">
                  <c:v>-3.134125</c:v>
                </c:pt>
                <c:pt idx="2948">
                  <c:v>-3.1558280000000001</c:v>
                </c:pt>
                <c:pt idx="2949">
                  <c:v>-3.1776789999999999</c:v>
                </c:pt>
                <c:pt idx="2950">
                  <c:v>-3.1995480000000001</c:v>
                </c:pt>
                <c:pt idx="2951">
                  <c:v>-3.2213080000000001</c:v>
                </c:pt>
                <c:pt idx="2952">
                  <c:v>-3.2428309999999998</c:v>
                </c:pt>
                <c:pt idx="2953">
                  <c:v>-3.2639909999999999</c:v>
                </c:pt>
                <c:pt idx="2954">
                  <c:v>-3.2846639999999998</c:v>
                </c:pt>
                <c:pt idx="2955">
                  <c:v>-3.304729</c:v>
                </c:pt>
                <c:pt idx="2956">
                  <c:v>-3.3240690000000002</c:v>
                </c:pt>
                <c:pt idx="2957">
                  <c:v>-3.3425739999999999</c:v>
                </c:pt>
                <c:pt idx="2958">
                  <c:v>-3.3601380000000001</c:v>
                </c:pt>
                <c:pt idx="2959">
                  <c:v>-3.3766639999999999</c:v>
                </c:pt>
                <c:pt idx="2960">
                  <c:v>-3.3920620000000001</c:v>
                </c:pt>
                <c:pt idx="2961">
                  <c:v>-3.4062540000000001</c:v>
                </c:pt>
                <c:pt idx="2962">
                  <c:v>-3.4191720000000001</c:v>
                </c:pt>
                <c:pt idx="2963">
                  <c:v>-3.4307599999999998</c:v>
                </c:pt>
                <c:pt idx="2964">
                  <c:v>-3.4409740000000002</c:v>
                </c:pt>
                <c:pt idx="2965">
                  <c:v>-3.4497849999999999</c:v>
                </c:pt>
                <c:pt idx="2966">
                  <c:v>-3.457179</c:v>
                </c:pt>
                <c:pt idx="2967">
                  <c:v>-3.4631560000000001</c:v>
                </c:pt>
                <c:pt idx="2968">
                  <c:v>-3.4677289999999998</c:v>
                </c:pt>
                <c:pt idx="2969">
                  <c:v>-3.4709279999999998</c:v>
                </c:pt>
                <c:pt idx="2970">
                  <c:v>-3.4727980000000001</c:v>
                </c:pt>
                <c:pt idx="2971">
                  <c:v>-3.4733960000000002</c:v>
                </c:pt>
                <c:pt idx="2972">
                  <c:v>-3.4727929999999998</c:v>
                </c:pt>
                <c:pt idx="2973">
                  <c:v>-3.4710749999999999</c:v>
                </c:pt>
                <c:pt idx="2974">
                  <c:v>-3.4683350000000002</c:v>
                </c:pt>
                <c:pt idx="2975">
                  <c:v>-3.4646810000000001</c:v>
                </c:pt>
                <c:pt idx="2976">
                  <c:v>-3.460226</c:v>
                </c:pt>
                <c:pt idx="2977">
                  <c:v>-3.4550939999999999</c:v>
                </c:pt>
                <c:pt idx="2978">
                  <c:v>-3.4494150000000001</c:v>
                </c:pt>
                <c:pt idx="2979">
                  <c:v>-3.4433250000000002</c:v>
                </c:pt>
                <c:pt idx="2980">
                  <c:v>-3.4369619999999999</c:v>
                </c:pt>
                <c:pt idx="2981">
                  <c:v>-3.4304679999999999</c:v>
                </c:pt>
                <c:pt idx="2982">
                  <c:v>-3.4239869999999999</c:v>
                </c:pt>
                <c:pt idx="2983">
                  <c:v>-3.417662</c:v>
                </c:pt>
                <c:pt idx="2984">
                  <c:v>-3.4116360000000001</c:v>
                </c:pt>
                <c:pt idx="2985">
                  <c:v>-3.4060510000000002</c:v>
                </c:pt>
                <c:pt idx="2986">
                  <c:v>-3.4010400000000001</c:v>
                </c:pt>
                <c:pt idx="2987">
                  <c:v>-3.3967339999999999</c:v>
                </c:pt>
                <c:pt idx="2988">
                  <c:v>-3.3932570000000002</c:v>
                </c:pt>
                <c:pt idx="2989">
                  <c:v>-3.3907219999999998</c:v>
                </c:pt>
                <c:pt idx="2990">
                  <c:v>-3.3892350000000002</c:v>
                </c:pt>
                <c:pt idx="2991">
                  <c:v>-3.3888889999999998</c:v>
                </c:pt>
                <c:pt idx="2992">
                  <c:v>-3.3897659999999998</c:v>
                </c:pt>
                <c:pt idx="2993">
                  <c:v>-3.391931</c:v>
                </c:pt>
                <c:pt idx="2994">
                  <c:v>-3.3954369999999998</c:v>
                </c:pt>
                <c:pt idx="2995">
                  <c:v>-3.4003199999999998</c:v>
                </c:pt>
                <c:pt idx="2996">
                  <c:v>-3.4066010000000002</c:v>
                </c:pt>
                <c:pt idx="2997">
                  <c:v>-3.414285</c:v>
                </c:pt>
                <c:pt idx="2998">
                  <c:v>-3.4233600000000002</c:v>
                </c:pt>
                <c:pt idx="2999">
                  <c:v>-3.433799</c:v>
                </c:pt>
                <c:pt idx="3000">
                  <c:v>-3.4455589999999998</c:v>
                </c:pt>
                <c:pt idx="3001">
                  <c:v>-3.458583</c:v>
                </c:pt>
                <c:pt idx="3002">
                  <c:v>-3.4728020000000002</c:v>
                </c:pt>
                <c:pt idx="3003">
                  <c:v>-3.4881319999999998</c:v>
                </c:pt>
                <c:pt idx="3004">
                  <c:v>-3.5044819999999999</c:v>
                </c:pt>
                <c:pt idx="3005">
                  <c:v>-3.521747</c:v>
                </c:pt>
                <c:pt idx="3006">
                  <c:v>-3.539819</c:v>
                </c:pt>
                <c:pt idx="3007">
                  <c:v>-3.5585789999999999</c:v>
                </c:pt>
                <c:pt idx="3008">
                  <c:v>-3.5779040000000002</c:v>
                </c:pt>
                <c:pt idx="3009">
                  <c:v>-3.597664</c:v>
                </c:pt>
                <c:pt idx="3010">
                  <c:v>-3.6177290000000002</c:v>
                </c:pt>
                <c:pt idx="3011">
                  <c:v>-3.637966</c:v>
                </c:pt>
                <c:pt idx="3012">
                  <c:v>-3.6582400000000002</c:v>
                </c:pt>
                <c:pt idx="3013">
                  <c:v>-3.6784180000000002</c:v>
                </c:pt>
                <c:pt idx="3014">
                  <c:v>-3.6983649999999999</c:v>
                </c:pt>
                <c:pt idx="3015">
                  <c:v>-3.7179509999999998</c:v>
                </c:pt>
                <c:pt idx="3016">
                  <c:v>-3.7370459999999999</c:v>
                </c:pt>
                <c:pt idx="3017">
                  <c:v>-3.755528</c:v>
                </c:pt>
                <c:pt idx="3018">
                  <c:v>-3.773279</c:v>
                </c:pt>
                <c:pt idx="3019">
                  <c:v>-3.7901859999999998</c:v>
                </c:pt>
                <c:pt idx="3020">
                  <c:v>-3.8061430000000001</c:v>
                </c:pt>
                <c:pt idx="3021">
                  <c:v>-3.8210549999999999</c:v>
                </c:pt>
                <c:pt idx="3022">
                  <c:v>-3.834835</c:v>
                </c:pt>
                <c:pt idx="3023">
                  <c:v>-3.8474059999999999</c:v>
                </c:pt>
                <c:pt idx="3024">
                  <c:v>-3.8587060000000002</c:v>
                </c:pt>
                <c:pt idx="3025">
                  <c:v>-3.8686820000000002</c:v>
                </c:pt>
                <c:pt idx="3026">
                  <c:v>-3.877297</c:v>
                </c:pt>
                <c:pt idx="3027">
                  <c:v>-3.8845260000000001</c:v>
                </c:pt>
                <c:pt idx="3028">
                  <c:v>-3.8903590000000001</c:v>
                </c:pt>
                <c:pt idx="3029">
                  <c:v>-3.8947989999999999</c:v>
                </c:pt>
                <c:pt idx="3030">
                  <c:v>-3.8978649999999999</c:v>
                </c:pt>
                <c:pt idx="3031">
                  <c:v>-3.8995890000000002</c:v>
                </c:pt>
                <c:pt idx="3032">
                  <c:v>-3.9000159999999999</c:v>
                </c:pt>
                <c:pt idx="3033">
                  <c:v>-3.899203</c:v>
                </c:pt>
                <c:pt idx="3034">
                  <c:v>-3.8972199999999999</c:v>
                </c:pt>
                <c:pt idx="3035">
                  <c:v>-3.894145</c:v>
                </c:pt>
                <c:pt idx="3036">
                  <c:v>-3.8900679999999999</c:v>
                </c:pt>
                <c:pt idx="3037">
                  <c:v>-3.8850859999999998</c:v>
                </c:pt>
                <c:pt idx="3038">
                  <c:v>-3.8793039999999999</c:v>
                </c:pt>
                <c:pt idx="3039">
                  <c:v>-3.872833</c:v>
                </c:pt>
                <c:pt idx="3040">
                  <c:v>-3.8657870000000001</c:v>
                </c:pt>
                <c:pt idx="3041">
                  <c:v>-3.8582879999999999</c:v>
                </c:pt>
                <c:pt idx="3042">
                  <c:v>-3.8504559999999999</c:v>
                </c:pt>
                <c:pt idx="3043">
                  <c:v>-3.8424179999999999</c:v>
                </c:pt>
                <c:pt idx="3044">
                  <c:v>-3.834298</c:v>
                </c:pt>
                <c:pt idx="3045">
                  <c:v>-3.8262230000000002</c:v>
                </c:pt>
                <c:pt idx="3046">
                  <c:v>-3.8183180000000001</c:v>
                </c:pt>
                <c:pt idx="3047">
                  <c:v>-3.8107060000000001</c:v>
                </c:pt>
                <c:pt idx="3048">
                  <c:v>-3.8035079999999999</c:v>
                </c:pt>
                <c:pt idx="3049">
                  <c:v>-3.7968410000000001</c:v>
                </c:pt>
                <c:pt idx="3050">
                  <c:v>-3.7908179999999998</c:v>
                </c:pt>
                <c:pt idx="3051">
                  <c:v>-3.7855430000000001</c:v>
                </c:pt>
                <c:pt idx="3052">
                  <c:v>-3.7811170000000001</c:v>
                </c:pt>
                <c:pt idx="3053">
                  <c:v>-3.777628</c:v>
                </c:pt>
                <c:pt idx="3054">
                  <c:v>-3.7751570000000001</c:v>
                </c:pt>
                <c:pt idx="3055">
                  <c:v>-3.7737720000000001</c:v>
                </c:pt>
                <c:pt idx="3056">
                  <c:v>-3.7735310000000002</c:v>
                </c:pt>
                <c:pt idx="3057">
                  <c:v>-3.7744789999999999</c:v>
                </c:pt>
                <c:pt idx="3058">
                  <c:v>-3.7766440000000001</c:v>
                </c:pt>
                <c:pt idx="3059">
                  <c:v>-3.7800449999999999</c:v>
                </c:pt>
                <c:pt idx="3060">
                  <c:v>-3.784681</c:v>
                </c:pt>
                <c:pt idx="3061">
                  <c:v>-3.7905389999999999</c:v>
                </c:pt>
                <c:pt idx="3062">
                  <c:v>-3.7975919999999999</c:v>
                </c:pt>
                <c:pt idx="3063">
                  <c:v>-3.8057970000000001</c:v>
                </c:pt>
                <c:pt idx="3064">
                  <c:v>-3.8150979999999999</c:v>
                </c:pt>
                <c:pt idx="3065">
                  <c:v>-3.8254260000000002</c:v>
                </c:pt>
                <c:pt idx="3066">
                  <c:v>-3.8366989999999999</c:v>
                </c:pt>
                <c:pt idx="3067">
                  <c:v>-3.848827</c:v>
                </c:pt>
                <c:pt idx="3068">
                  <c:v>-3.8617080000000001</c:v>
                </c:pt>
                <c:pt idx="3069">
                  <c:v>-3.8752330000000001</c:v>
                </c:pt>
                <c:pt idx="3070">
                  <c:v>-3.8892859999999998</c:v>
                </c:pt>
                <c:pt idx="3071">
                  <c:v>-3.9037459999999999</c:v>
                </c:pt>
                <c:pt idx="3072">
                  <c:v>-3.9184860000000001</c:v>
                </c:pt>
                <c:pt idx="3073">
                  <c:v>-3.9333779999999998</c:v>
                </c:pt>
                <c:pt idx="3074">
                  <c:v>-3.9482889999999999</c:v>
                </c:pt>
                <c:pt idx="3075">
                  <c:v>-3.9630860000000001</c:v>
                </c:pt>
                <c:pt idx="3076">
                  <c:v>-3.9776379999999998</c:v>
                </c:pt>
                <c:pt idx="3077">
                  <c:v>-3.9918130000000001</c:v>
                </c:pt>
                <c:pt idx="3078">
                  <c:v>-4.0054809999999996</c:v>
                </c:pt>
                <c:pt idx="3079">
                  <c:v>-4.0185180000000003</c:v>
                </c:pt>
                <c:pt idx="3080">
                  <c:v>-4.0308029999999997</c:v>
                </c:pt>
                <c:pt idx="3081">
                  <c:v>-4.0422209999999996</c:v>
                </c:pt>
                <c:pt idx="3082">
                  <c:v>-4.0526650000000002</c:v>
                </c:pt>
                <c:pt idx="3083">
                  <c:v>-4.0620370000000001</c:v>
                </c:pt>
                <c:pt idx="3084">
                  <c:v>-4.0702489999999996</c:v>
                </c:pt>
                <c:pt idx="3085">
                  <c:v>-4.077223</c:v>
                </c:pt>
                <c:pt idx="3086">
                  <c:v>-4.0828949999999997</c:v>
                </c:pt>
                <c:pt idx="3087">
                  <c:v>-4.0872130000000002</c:v>
                </c:pt>
                <c:pt idx="3088">
                  <c:v>-4.0901389999999997</c:v>
                </c:pt>
                <c:pt idx="3089">
                  <c:v>-4.0916519999999998</c:v>
                </c:pt>
                <c:pt idx="3090">
                  <c:v>-4.0917409999999999</c:v>
                </c:pt>
                <c:pt idx="3091">
                  <c:v>-4.0904150000000001</c:v>
                </c:pt>
                <c:pt idx="3092">
                  <c:v>-4.0876929999999998</c:v>
                </c:pt>
                <c:pt idx="3093">
                  <c:v>-4.0836100000000002</c:v>
                </c:pt>
                <c:pt idx="3094">
                  <c:v>-4.078214</c:v>
                </c:pt>
                <c:pt idx="3095">
                  <c:v>-4.0715640000000004</c:v>
                </c:pt>
                <c:pt idx="3096">
                  <c:v>-4.0637319999999999</c:v>
                </c:pt>
                <c:pt idx="3097">
                  <c:v>-4.0547979999999999</c:v>
                </c:pt>
                <c:pt idx="3098">
                  <c:v>-4.0448510000000004</c:v>
                </c:pt>
                <c:pt idx="3099">
                  <c:v>-4.0339879999999999</c:v>
                </c:pt>
                <c:pt idx="3100">
                  <c:v>-4.0223100000000001</c:v>
                </c:pt>
                <c:pt idx="3101">
                  <c:v>-4.009925</c:v>
                </c:pt>
                <c:pt idx="3102">
                  <c:v>-3.9969420000000002</c:v>
                </c:pt>
                <c:pt idx="3103">
                  <c:v>-3.9834770000000002</c:v>
                </c:pt>
                <c:pt idx="3104">
                  <c:v>-3.9696449999999999</c:v>
                </c:pt>
                <c:pt idx="3105">
                  <c:v>-3.955562</c:v>
                </c:pt>
                <c:pt idx="3106">
                  <c:v>-3.9413480000000001</c:v>
                </c:pt>
                <c:pt idx="3107">
                  <c:v>-3.9271199999999999</c:v>
                </c:pt>
                <c:pt idx="3108">
                  <c:v>-3.9129969999999998</c:v>
                </c:pt>
                <c:pt idx="3109">
                  <c:v>-3.8990969999999998</c:v>
                </c:pt>
                <c:pt idx="3110">
                  <c:v>-3.8855360000000001</c:v>
                </c:pt>
                <c:pt idx="3111">
                  <c:v>-3.8724289999999999</c:v>
                </c:pt>
                <c:pt idx="3112">
                  <c:v>-3.8598889999999999</c:v>
                </c:pt>
                <c:pt idx="3113">
                  <c:v>-3.8480279999999998</c:v>
                </c:pt>
                <c:pt idx="3114">
                  <c:v>-3.836951</c:v>
                </c:pt>
                <c:pt idx="3115">
                  <c:v>-3.8267600000000002</c:v>
                </c:pt>
                <c:pt idx="3116">
                  <c:v>-3.8175509999999999</c:v>
                </c:pt>
                <c:pt idx="3117">
                  <c:v>-3.809412</c:v>
                </c:pt>
                <c:pt idx="3118">
                  <c:v>-3.8024239999999998</c:v>
                </c:pt>
                <c:pt idx="3119">
                  <c:v>-3.796656</c:v>
                </c:pt>
                <c:pt idx="3120">
                  <c:v>-3.79217</c:v>
                </c:pt>
                <c:pt idx="3121">
                  <c:v>-3.7890109999999999</c:v>
                </c:pt>
                <c:pt idx="3122">
                  <c:v>-3.7872129999999999</c:v>
                </c:pt>
                <c:pt idx="3123">
                  <c:v>-3.786797</c:v>
                </c:pt>
                <c:pt idx="3124">
                  <c:v>-3.7877689999999999</c:v>
                </c:pt>
                <c:pt idx="3125">
                  <c:v>-3.7901199999999999</c:v>
                </c:pt>
                <c:pt idx="3126">
                  <c:v>-3.793825</c:v>
                </c:pt>
                <c:pt idx="3127">
                  <c:v>-3.7988460000000002</c:v>
                </c:pt>
                <c:pt idx="3128">
                  <c:v>-3.8051309999999998</c:v>
                </c:pt>
                <c:pt idx="3129">
                  <c:v>-3.8126120000000001</c:v>
                </c:pt>
                <c:pt idx="3130">
                  <c:v>-3.8212090000000001</c:v>
                </c:pt>
                <c:pt idx="3131">
                  <c:v>-3.8308300000000002</c:v>
                </c:pt>
                <c:pt idx="3132">
                  <c:v>-3.8413729999999999</c:v>
                </c:pt>
                <c:pt idx="3133">
                  <c:v>-3.8527230000000001</c:v>
                </c:pt>
                <c:pt idx="3134">
                  <c:v>-3.8647610000000001</c:v>
                </c:pt>
                <c:pt idx="3135">
                  <c:v>-3.8773569999999999</c:v>
                </c:pt>
                <c:pt idx="3136">
                  <c:v>-3.8903780000000001</c:v>
                </c:pt>
                <c:pt idx="3137">
                  <c:v>-3.903686</c:v>
                </c:pt>
                <c:pt idx="3138">
                  <c:v>-3.917138</c:v>
                </c:pt>
                <c:pt idx="3139">
                  <c:v>-3.9305910000000002</c:v>
                </c:pt>
                <c:pt idx="3140">
                  <c:v>-3.943899</c:v>
                </c:pt>
                <c:pt idx="3141">
                  <c:v>-3.9569190000000001</c:v>
                </c:pt>
                <c:pt idx="3142">
                  <c:v>-3.969506</c:v>
                </c:pt>
                <c:pt idx="3143">
                  <c:v>-3.9815209999999999</c:v>
                </c:pt>
                <c:pt idx="3144">
                  <c:v>-3.9928279999999998</c:v>
                </c:pt>
                <c:pt idx="3145">
                  <c:v>-4.0032959999999997</c:v>
                </c:pt>
                <c:pt idx="3146">
                  <c:v>-4.0128019999999998</c:v>
                </c:pt>
                <c:pt idx="3147">
                  <c:v>-4.0212320000000004</c:v>
                </c:pt>
                <c:pt idx="3148">
                  <c:v>-4.0284820000000003</c:v>
                </c:pt>
                <c:pt idx="3149">
                  <c:v>-4.0344610000000003</c:v>
                </c:pt>
                <c:pt idx="3150">
                  <c:v>-4.0390899999999998</c:v>
                </c:pt>
                <c:pt idx="3151">
                  <c:v>-4.0423039999999997</c:v>
                </c:pt>
                <c:pt idx="3152">
                  <c:v>-4.0440569999999996</c:v>
                </c:pt>
                <c:pt idx="3153">
                  <c:v>-4.0443160000000002</c:v>
                </c:pt>
                <c:pt idx="3154">
                  <c:v>-4.043069</c:v>
                </c:pt>
                <c:pt idx="3155">
                  <c:v>-4.0403180000000001</c:v>
                </c:pt>
                <c:pt idx="3156">
                  <c:v>-4.0360870000000002</c:v>
                </c:pt>
                <c:pt idx="3157">
                  <c:v>-4.0304140000000004</c:v>
                </c:pt>
                <c:pt idx="3158">
                  <c:v>-4.0233559999999997</c:v>
                </c:pt>
                <c:pt idx="3159">
                  <c:v>-4.0149860000000004</c:v>
                </c:pt>
                <c:pt idx="3160">
                  <c:v>-4.0053929999999998</c:v>
                </c:pt>
                <c:pt idx="3161">
                  <c:v>-3.9946790000000001</c:v>
                </c:pt>
                <c:pt idx="3162">
                  <c:v>-3.9829590000000001</c:v>
                </c:pt>
                <c:pt idx="3163">
                  <c:v>-3.9703599999999999</c:v>
                </c:pt>
                <c:pt idx="3164">
                  <c:v>-3.9570189999999998</c:v>
                </c:pt>
                <c:pt idx="3165">
                  <c:v>-3.9430779999999999</c:v>
                </c:pt>
                <c:pt idx="3166">
                  <c:v>-3.92869</c:v>
                </c:pt>
                <c:pt idx="3167">
                  <c:v>-3.9140100000000002</c:v>
                </c:pt>
                <c:pt idx="3168">
                  <c:v>-3.8991950000000002</c:v>
                </c:pt>
                <c:pt idx="3169">
                  <c:v>-3.8844059999999998</c:v>
                </c:pt>
                <c:pt idx="3170">
                  <c:v>-3.869802</c:v>
                </c:pt>
                <c:pt idx="3171">
                  <c:v>-3.8555429999999999</c:v>
                </c:pt>
                <c:pt idx="3172">
                  <c:v>-3.8417849999999998</c:v>
                </c:pt>
                <c:pt idx="3173">
                  <c:v>-3.828678</c:v>
                </c:pt>
                <c:pt idx="3174">
                  <c:v>-3.8163670000000001</c:v>
                </c:pt>
                <c:pt idx="3175">
                  <c:v>-3.804989</c:v>
                </c:pt>
                <c:pt idx="3176">
                  <c:v>-3.794673</c:v>
                </c:pt>
                <c:pt idx="3177">
                  <c:v>-3.785536</c:v>
                </c:pt>
                <c:pt idx="3178">
                  <c:v>-3.777685</c:v>
                </c:pt>
                <c:pt idx="3179">
                  <c:v>-3.77121</c:v>
                </c:pt>
                <c:pt idx="3180">
                  <c:v>-3.7661910000000001</c:v>
                </c:pt>
                <c:pt idx="3181">
                  <c:v>-3.7626900000000001</c:v>
                </c:pt>
                <c:pt idx="3182">
                  <c:v>-3.7607520000000001</c:v>
                </c:pt>
                <c:pt idx="3183">
                  <c:v>-3.7604069999999998</c:v>
                </c:pt>
                <c:pt idx="3184">
                  <c:v>-3.7616700000000001</c:v>
                </c:pt>
                <c:pt idx="3185">
                  <c:v>-3.7645360000000001</c:v>
                </c:pt>
                <c:pt idx="3186">
                  <c:v>-3.7689859999999999</c:v>
                </c:pt>
                <c:pt idx="3187">
                  <c:v>-3.774985</c:v>
                </c:pt>
                <c:pt idx="3188">
                  <c:v>-3.782483</c:v>
                </c:pt>
                <c:pt idx="3189">
                  <c:v>-3.7914189999999999</c:v>
                </c:pt>
                <c:pt idx="3190">
                  <c:v>-3.8017150000000002</c:v>
                </c:pt>
                <c:pt idx="3191">
                  <c:v>-3.8132869999999999</c:v>
                </c:pt>
                <c:pt idx="3192">
                  <c:v>-3.8260399999999999</c:v>
                </c:pt>
                <c:pt idx="3193">
                  <c:v>-3.8398720000000002</c:v>
                </c:pt>
                <c:pt idx="3194">
                  <c:v>-3.854673</c:v>
                </c:pt>
                <c:pt idx="3195">
                  <c:v>-3.8703289999999999</c:v>
                </c:pt>
                <c:pt idx="3196">
                  <c:v>-3.8867219999999998</c:v>
                </c:pt>
                <c:pt idx="3197">
                  <c:v>-3.9037289999999998</c:v>
                </c:pt>
                <c:pt idx="3198">
                  <c:v>-3.921227</c:v>
                </c:pt>
                <c:pt idx="3199">
                  <c:v>-3.9390900000000002</c:v>
                </c:pt>
                <c:pt idx="3200">
                  <c:v>-3.957192</c:v>
                </c:pt>
                <c:pt idx="3201">
                  <c:v>-3.9754049999999999</c:v>
                </c:pt>
                <c:pt idx="3202">
                  <c:v>-3.9936029999999998</c:v>
                </c:pt>
                <c:pt idx="3203">
                  <c:v>-4.0116579999999997</c:v>
                </c:pt>
                <c:pt idx="3204">
                  <c:v>-4.0294470000000002</c:v>
                </c:pt>
                <c:pt idx="3205">
                  <c:v>-4.0468489999999999</c:v>
                </c:pt>
                <c:pt idx="3206">
                  <c:v>-4.0637439999999998</c:v>
                </c:pt>
                <c:pt idx="3207">
                  <c:v>-4.0800179999999999</c:v>
                </c:pt>
                <c:pt idx="3208">
                  <c:v>-4.095561</c:v>
                </c:pt>
                <c:pt idx="3209">
                  <c:v>-4.1102699999999999</c:v>
                </c:pt>
                <c:pt idx="3210">
                  <c:v>-4.1240490000000003</c:v>
                </c:pt>
                <c:pt idx="3211">
                  <c:v>-4.1368109999999998</c:v>
                </c:pt>
                <c:pt idx="3212">
                  <c:v>-4.1484769999999997</c:v>
                </c:pt>
                <c:pt idx="3213">
                  <c:v>-4.1589790000000004</c:v>
                </c:pt>
                <c:pt idx="3214">
                  <c:v>-4.1682629999999996</c:v>
                </c:pt>
                <c:pt idx="3215">
                  <c:v>-4.1762860000000002</c:v>
                </c:pt>
                <c:pt idx="3216">
                  <c:v>-4.18302</c:v>
                </c:pt>
                <c:pt idx="3217">
                  <c:v>-4.1884480000000002</c:v>
                </c:pt>
                <c:pt idx="3218">
                  <c:v>-4.1925720000000002</c:v>
                </c:pt>
                <c:pt idx="3219">
                  <c:v>-4.1954070000000003</c:v>
                </c:pt>
                <c:pt idx="3220">
                  <c:v>-4.1969810000000001</c:v>
                </c:pt>
                <c:pt idx="3221">
                  <c:v>-4.1973370000000001</c:v>
                </c:pt>
                <c:pt idx="3222">
                  <c:v>-4.1965329999999996</c:v>
                </c:pt>
                <c:pt idx="3223">
                  <c:v>-4.1946370000000002</c:v>
                </c:pt>
                <c:pt idx="3224">
                  <c:v>-4.1917309999999999</c:v>
                </c:pt>
                <c:pt idx="3225">
                  <c:v>-4.1879049999999998</c:v>
                </c:pt>
                <c:pt idx="3226">
                  <c:v>-4.1832599999999998</c:v>
                </c:pt>
                <c:pt idx="3227">
                  <c:v>-4.1779039999999998</c:v>
                </c:pt>
                <c:pt idx="3228">
                  <c:v>-4.1719530000000002</c:v>
                </c:pt>
                <c:pt idx="3229">
                  <c:v>-4.1655259999999998</c:v>
                </c:pt>
                <c:pt idx="3230">
                  <c:v>-4.1587490000000003</c:v>
                </c:pt>
                <c:pt idx="3231">
                  <c:v>-4.151751</c:v>
                </c:pt>
                <c:pt idx="3232">
                  <c:v>-4.1446620000000003</c:v>
                </c:pt>
                <c:pt idx="3233">
                  <c:v>-4.1376119999999998</c:v>
                </c:pt>
                <c:pt idx="3234">
                  <c:v>-4.1307340000000003</c:v>
                </c:pt>
                <c:pt idx="3235">
                  <c:v>-4.1241570000000003</c:v>
                </c:pt>
                <c:pt idx="3236">
                  <c:v>-4.1180089999999998</c:v>
                </c:pt>
                <c:pt idx="3237">
                  <c:v>-4.1124140000000002</c:v>
                </c:pt>
                <c:pt idx="3238">
                  <c:v>-4.1074919999999997</c:v>
                </c:pt>
                <c:pt idx="3239">
                  <c:v>-4.1033549999999996</c:v>
                </c:pt>
                <c:pt idx="3240">
                  <c:v>-4.1001089999999998</c:v>
                </c:pt>
                <c:pt idx="3241">
                  <c:v>-4.0978519999999996</c:v>
                </c:pt>
                <c:pt idx="3242">
                  <c:v>-4.0966709999999997</c:v>
                </c:pt>
                <c:pt idx="3243">
                  <c:v>-4.096641</c:v>
                </c:pt>
                <c:pt idx="3244">
                  <c:v>-4.0978269999999997</c:v>
                </c:pt>
                <c:pt idx="3245">
                  <c:v>-4.1002780000000003</c:v>
                </c:pt>
                <c:pt idx="3246">
                  <c:v>-4.1040299999999998</c:v>
                </c:pt>
                <c:pt idx="3247">
                  <c:v>-4.1091009999999999</c:v>
                </c:pt>
                <c:pt idx="3248">
                  <c:v>-4.1154970000000004</c:v>
                </c:pt>
                <c:pt idx="3249">
                  <c:v>-4.1232059999999997</c:v>
                </c:pt>
                <c:pt idx="3250">
                  <c:v>-4.132199</c:v>
                </c:pt>
                <c:pt idx="3251">
                  <c:v>-4.1424349999999999</c:v>
                </c:pt>
                <c:pt idx="3252">
                  <c:v>-4.1538560000000002</c:v>
                </c:pt>
                <c:pt idx="3253">
                  <c:v>-4.1663899999999998</c:v>
                </c:pt>
                <c:pt idx="3254">
                  <c:v>-4.1799530000000003</c:v>
                </c:pt>
                <c:pt idx="3255">
                  <c:v>-4.1944489999999996</c:v>
                </c:pt>
                <c:pt idx="3256">
                  <c:v>-4.2097709999999999</c:v>
                </c:pt>
                <c:pt idx="3257">
                  <c:v>-4.2258050000000003</c:v>
                </c:pt>
                <c:pt idx="3258">
                  <c:v>-4.2424280000000003</c:v>
                </c:pt>
                <c:pt idx="3259">
                  <c:v>-4.2595140000000002</c:v>
                </c:pt>
                <c:pt idx="3260">
                  <c:v>-4.2769279999999998</c:v>
                </c:pt>
                <c:pt idx="3261">
                  <c:v>-4.294537</c:v>
                </c:pt>
                <c:pt idx="3262">
                  <c:v>-4.3122020000000001</c:v>
                </c:pt>
                <c:pt idx="3263">
                  <c:v>-4.3297869999999996</c:v>
                </c:pt>
                <c:pt idx="3264">
                  <c:v>-4.347156</c:v>
                </c:pt>
                <c:pt idx="3265">
                  <c:v>-4.3641759999999996</c:v>
                </c:pt>
                <c:pt idx="3266">
                  <c:v>-4.3807150000000004</c:v>
                </c:pt>
                <c:pt idx="3267">
                  <c:v>-4.3966450000000004</c:v>
                </c:pt>
                <c:pt idx="3268">
                  <c:v>-4.4118440000000003</c:v>
                </c:pt>
                <c:pt idx="3269">
                  <c:v>-4.4261980000000003</c:v>
                </c:pt>
                <c:pt idx="3270">
                  <c:v>-4.4395980000000002</c:v>
                </c:pt>
                <c:pt idx="3271">
                  <c:v>-4.4519419999999998</c:v>
                </c:pt>
                <c:pt idx="3272">
                  <c:v>-4.4631410000000002</c:v>
                </c:pt>
                <c:pt idx="3273">
                  <c:v>-4.4731120000000004</c:v>
                </c:pt>
                <c:pt idx="3274">
                  <c:v>-4.4817850000000004</c:v>
                </c:pt>
                <c:pt idx="3275">
                  <c:v>-4.4891030000000001</c:v>
                </c:pt>
                <c:pt idx="3276">
                  <c:v>-4.4950200000000002</c:v>
                </c:pt>
                <c:pt idx="3277">
                  <c:v>-4.4995039999999999</c:v>
                </c:pt>
                <c:pt idx="3278">
                  <c:v>-4.502535</c:v>
                </c:pt>
                <c:pt idx="3279">
                  <c:v>-4.5041079999999996</c:v>
                </c:pt>
                <c:pt idx="3280">
                  <c:v>-4.5042309999999999</c:v>
                </c:pt>
                <c:pt idx="3281">
                  <c:v>-4.5029240000000001</c:v>
                </c:pt>
                <c:pt idx="3282">
                  <c:v>-4.5002219999999999</c:v>
                </c:pt>
                <c:pt idx="3283">
                  <c:v>-4.4961729999999998</c:v>
                </c:pt>
                <c:pt idx="3284">
                  <c:v>-4.4908340000000004</c:v>
                </c:pt>
                <c:pt idx="3285">
                  <c:v>-4.4842740000000001</c:v>
                </c:pt>
                <c:pt idx="3286">
                  <c:v>-4.4765750000000004</c:v>
                </c:pt>
                <c:pt idx="3287">
                  <c:v>-4.4678250000000004</c:v>
                </c:pt>
                <c:pt idx="3288">
                  <c:v>-4.4581200000000001</c:v>
                </c:pt>
                <c:pt idx="3289">
                  <c:v>-4.447565</c:v>
                </c:pt>
                <c:pt idx="3290">
                  <c:v>-4.4362709999999996</c:v>
                </c:pt>
                <c:pt idx="3291">
                  <c:v>-4.424353</c:v>
                </c:pt>
                <c:pt idx="3292">
                  <c:v>-4.411931</c:v>
                </c:pt>
                <c:pt idx="3293">
                  <c:v>-4.3991259999999999</c:v>
                </c:pt>
                <c:pt idx="3294">
                  <c:v>-4.3860650000000003</c:v>
                </c:pt>
                <c:pt idx="3295">
                  <c:v>-4.3728730000000002</c:v>
                </c:pt>
                <c:pt idx="3296">
                  <c:v>-4.3596789999999999</c:v>
                </c:pt>
                <c:pt idx="3297">
                  <c:v>-4.3466089999999999</c:v>
                </c:pt>
                <c:pt idx="3298">
                  <c:v>-4.3337890000000003</c:v>
                </c:pt>
                <c:pt idx="3299">
                  <c:v>-4.3213439999999999</c:v>
                </c:pt>
                <c:pt idx="3300">
                  <c:v>-4.3093950000000003</c:v>
                </c:pt>
                <c:pt idx="3301">
                  <c:v>-4.2980580000000002</c:v>
                </c:pt>
                <c:pt idx="3302">
                  <c:v>-4.2874460000000001</c:v>
                </c:pt>
                <c:pt idx="3303">
                  <c:v>-4.2776649999999998</c:v>
                </c:pt>
                <c:pt idx="3304">
                  <c:v>-4.2688139999999999</c:v>
                </c:pt>
                <c:pt idx="3305">
                  <c:v>-4.2609820000000003</c:v>
                </c:pt>
                <c:pt idx="3306">
                  <c:v>-4.2542489999999997</c:v>
                </c:pt>
                <c:pt idx="3307">
                  <c:v>-4.2486839999999999</c:v>
                </c:pt>
                <c:pt idx="3308">
                  <c:v>-4.2443439999999999</c:v>
                </c:pt>
                <c:pt idx="3309">
                  <c:v>-4.2412710000000002</c:v>
                </c:pt>
                <c:pt idx="3310">
                  <c:v>-4.2394949999999998</c:v>
                </c:pt>
                <c:pt idx="3311">
                  <c:v>-4.2390330000000001</c:v>
                </c:pt>
                <c:pt idx="3312">
                  <c:v>-4.2398829999999998</c:v>
                </c:pt>
                <c:pt idx="3313">
                  <c:v>-4.2420330000000002</c:v>
                </c:pt>
                <c:pt idx="3314">
                  <c:v>-4.2454510000000001</c:v>
                </c:pt>
                <c:pt idx="3315">
                  <c:v>-4.250095</c:v>
                </c:pt>
                <c:pt idx="3316">
                  <c:v>-4.2559079999999998</c:v>
                </c:pt>
                <c:pt idx="3317">
                  <c:v>-4.2628199999999996</c:v>
                </c:pt>
                <c:pt idx="3318">
                  <c:v>-4.2707490000000004</c:v>
                </c:pt>
                <c:pt idx="3319">
                  <c:v>-4.2796029999999998</c:v>
                </c:pt>
                <c:pt idx="3320">
                  <c:v>-4.2892799999999998</c:v>
                </c:pt>
                <c:pt idx="3321">
                  <c:v>-4.2996689999999997</c:v>
                </c:pt>
                <c:pt idx="3322">
                  <c:v>-4.3106520000000002</c:v>
                </c:pt>
                <c:pt idx="3323">
                  <c:v>-4.3221049999999996</c:v>
                </c:pt>
                <c:pt idx="3324">
                  <c:v>-4.333901</c:v>
                </c:pt>
                <c:pt idx="3325">
                  <c:v>-4.3459060000000003</c:v>
                </c:pt>
                <c:pt idx="3326">
                  <c:v>-4.3579829999999999</c:v>
                </c:pt>
                <c:pt idx="3327">
                  <c:v>-4.3699950000000003</c:v>
                </c:pt>
                <c:pt idx="3328">
                  <c:v>-4.3818049999999999</c:v>
                </c:pt>
                <c:pt idx="3329">
                  <c:v>-4.3932719999999996</c:v>
                </c:pt>
                <c:pt idx="3330">
                  <c:v>-4.4042620000000001</c:v>
                </c:pt>
                <c:pt idx="3331">
                  <c:v>-4.4146400000000003</c:v>
                </c:pt>
                <c:pt idx="3332">
                  <c:v>-4.424277</c:v>
                </c:pt>
                <c:pt idx="3333">
                  <c:v>-4.4330480000000003</c:v>
                </c:pt>
                <c:pt idx="3334">
                  <c:v>-4.4408349999999999</c:v>
                </c:pt>
                <c:pt idx="3335">
                  <c:v>-4.4475290000000003</c:v>
                </c:pt>
                <c:pt idx="3336">
                  <c:v>-4.4530289999999999</c:v>
                </c:pt>
                <c:pt idx="3337">
                  <c:v>-4.4572440000000002</c:v>
                </c:pt>
                <c:pt idx="3338">
                  <c:v>-4.4600980000000003</c:v>
                </c:pt>
                <c:pt idx="3339">
                  <c:v>-4.461525</c:v>
                </c:pt>
                <c:pt idx="3340">
                  <c:v>-4.4614760000000002</c:v>
                </c:pt>
                <c:pt idx="3341">
                  <c:v>-4.4599140000000004</c:v>
                </c:pt>
                <c:pt idx="3342">
                  <c:v>-4.4568190000000003</c:v>
                </c:pt>
                <c:pt idx="3343">
                  <c:v>-4.4521870000000003</c:v>
                </c:pt>
                <c:pt idx="3344">
                  <c:v>-4.4460290000000002</c:v>
                </c:pt>
                <c:pt idx="3345">
                  <c:v>-4.4383699999999999</c:v>
                </c:pt>
                <c:pt idx="3346">
                  <c:v>-4.429252</c:v>
                </c:pt>
                <c:pt idx="3347">
                  <c:v>-4.4187289999999999</c:v>
                </c:pt>
                <c:pt idx="3348">
                  <c:v>-4.4068690000000004</c:v>
                </c:pt>
                <c:pt idx="3349">
                  <c:v>-4.393751</c:v>
                </c:pt>
                <c:pt idx="3350">
                  <c:v>-4.3794649999999997</c:v>
                </c:pt>
                <c:pt idx="3351">
                  <c:v>-4.3641120000000004</c:v>
                </c:pt>
                <c:pt idx="3352">
                  <c:v>-4.3477969999999999</c:v>
                </c:pt>
                <c:pt idx="3353">
                  <c:v>-4.3306370000000003</c:v>
                </c:pt>
                <c:pt idx="3354">
                  <c:v>-4.3127509999999996</c:v>
                </c:pt>
                <c:pt idx="3355">
                  <c:v>-4.2942650000000002</c:v>
                </c:pt>
                <c:pt idx="3356">
                  <c:v>-4.2753050000000004</c:v>
                </c:pt>
                <c:pt idx="3357">
                  <c:v>-4.2560029999999998</c:v>
                </c:pt>
                <c:pt idx="3358">
                  <c:v>-4.2364920000000001</c:v>
                </c:pt>
                <c:pt idx="3359">
                  <c:v>-4.2169040000000004</c:v>
                </c:pt>
                <c:pt idx="3360">
                  <c:v>-4.1973710000000004</c:v>
                </c:pt>
                <c:pt idx="3361">
                  <c:v>-4.1780239999999997</c:v>
                </c:pt>
                <c:pt idx="3362">
                  <c:v>-4.1589929999999997</c:v>
                </c:pt>
                <c:pt idx="3363">
                  <c:v>-4.1404040000000002</c:v>
                </c:pt>
                <c:pt idx="3364">
                  <c:v>-4.122376</c:v>
                </c:pt>
                <c:pt idx="3365">
                  <c:v>-4.1050259999999996</c:v>
                </c:pt>
                <c:pt idx="3366">
                  <c:v>-4.0884609999999997</c:v>
                </c:pt>
                <c:pt idx="3367">
                  <c:v>-4.0727830000000003</c:v>
                </c:pt>
                <c:pt idx="3368">
                  <c:v>-4.0580819999999997</c:v>
                </c:pt>
                <c:pt idx="3369">
                  <c:v>-4.0444389999999997</c:v>
                </c:pt>
                <c:pt idx="3370">
                  <c:v>-4.0319240000000001</c:v>
                </c:pt>
                <c:pt idx="3371">
                  <c:v>-4.0205919999999997</c:v>
                </c:pt>
                <c:pt idx="3372">
                  <c:v>-4.0104860000000002</c:v>
                </c:pt>
                <c:pt idx="3373">
                  <c:v>-4.001633</c:v>
                </c:pt>
                <c:pt idx="3374">
                  <c:v>-3.9940470000000001</c:v>
                </c:pt>
                <c:pt idx="3375">
                  <c:v>-3.9877250000000002</c:v>
                </c:pt>
                <c:pt idx="3376">
                  <c:v>-3.98265</c:v>
                </c:pt>
                <c:pt idx="3377">
                  <c:v>-3.9787880000000002</c:v>
                </c:pt>
                <c:pt idx="3378">
                  <c:v>-3.9760909999999998</c:v>
                </c:pt>
                <c:pt idx="3379">
                  <c:v>-3.9744969999999999</c:v>
                </c:pt>
                <c:pt idx="3380">
                  <c:v>-3.973932</c:v>
                </c:pt>
                <c:pt idx="3381">
                  <c:v>-3.9743080000000002</c:v>
                </c:pt>
                <c:pt idx="3382">
                  <c:v>-3.975527</c:v>
                </c:pt>
                <c:pt idx="3383">
                  <c:v>-3.977481</c:v>
                </c:pt>
                <c:pt idx="3384">
                  <c:v>-3.9800520000000001</c:v>
                </c:pt>
                <c:pt idx="3385">
                  <c:v>-3.9831180000000002</c:v>
                </c:pt>
                <c:pt idx="3386">
                  <c:v>-3.9865490000000001</c:v>
                </c:pt>
                <c:pt idx="3387">
                  <c:v>-3.9902120000000001</c:v>
                </c:pt>
                <c:pt idx="3388">
                  <c:v>-3.9939689999999999</c:v>
                </c:pt>
                <c:pt idx="3389">
                  <c:v>-3.9976829999999999</c:v>
                </c:pt>
                <c:pt idx="3390">
                  <c:v>-4.0012129999999999</c:v>
                </c:pt>
                <c:pt idx="3391">
                  <c:v>-4.0044209999999998</c:v>
                </c:pt>
                <c:pt idx="3392">
                  <c:v>-4.0071700000000003</c:v>
                </c:pt>
                <c:pt idx="3393">
                  <c:v>-4.0093240000000003</c:v>
                </c:pt>
                <c:pt idx="3394">
                  <c:v>-4.0107540000000004</c:v>
                </c:pt>
                <c:pt idx="3395">
                  <c:v>-4.0113349999999999</c:v>
                </c:pt>
                <c:pt idx="3396">
                  <c:v>-4.0109469999999998</c:v>
                </c:pt>
                <c:pt idx="3397">
                  <c:v>-4.0094810000000001</c:v>
                </c:pt>
                <c:pt idx="3398">
                  <c:v>-4.006837</c:v>
                </c:pt>
                <c:pt idx="3399">
                  <c:v>-4.0029250000000003</c:v>
                </c:pt>
                <c:pt idx="3400">
                  <c:v>-3.9976669999999999</c:v>
                </c:pt>
                <c:pt idx="3401">
                  <c:v>-3.990999</c:v>
                </c:pt>
                <c:pt idx="3402">
                  <c:v>-3.9828700000000001</c:v>
                </c:pt>
                <c:pt idx="3403">
                  <c:v>-3.9732449999999999</c:v>
                </c:pt>
                <c:pt idx="3404">
                  <c:v>-3.9621059999999999</c:v>
                </c:pt>
                <c:pt idx="3405">
                  <c:v>-3.9494479999999998</c:v>
                </c:pt>
                <c:pt idx="3406">
                  <c:v>-3.9352849999999999</c:v>
                </c:pt>
                <c:pt idx="3407">
                  <c:v>-3.9196460000000002</c:v>
                </c:pt>
                <c:pt idx="3408">
                  <c:v>-3.9025759999999998</c:v>
                </c:pt>
                <c:pt idx="3409">
                  <c:v>-3.8841359999999998</c:v>
                </c:pt>
                <c:pt idx="3410">
                  <c:v>-3.8643990000000001</c:v>
                </c:pt>
                <c:pt idx="3411">
                  <c:v>-3.8434560000000002</c:v>
                </c:pt>
                <c:pt idx="3412">
                  <c:v>-3.8214049999999999</c:v>
                </c:pt>
                <c:pt idx="3413">
                  <c:v>-3.7983579999999999</c:v>
                </c:pt>
                <c:pt idx="3414">
                  <c:v>-3.7744360000000001</c:v>
                </c:pt>
                <c:pt idx="3415">
                  <c:v>-3.749768</c:v>
                </c:pt>
                <c:pt idx="3416">
                  <c:v>-3.7244890000000002</c:v>
                </c:pt>
                <c:pt idx="3417">
                  <c:v>-3.6987410000000001</c:v>
                </c:pt>
                <c:pt idx="3418">
                  <c:v>-3.6726679999999998</c:v>
                </c:pt>
                <c:pt idx="3419">
                  <c:v>-3.6464189999999999</c:v>
                </c:pt>
                <c:pt idx="3420">
                  <c:v>-3.6201430000000001</c:v>
                </c:pt>
                <c:pt idx="3421">
                  <c:v>-3.5939909999999999</c:v>
                </c:pt>
                <c:pt idx="3422">
                  <c:v>-3.5681129999999999</c:v>
                </c:pt>
                <c:pt idx="3423">
                  <c:v>-3.5426570000000002</c:v>
                </c:pt>
                <c:pt idx="3424">
                  <c:v>-3.5177670000000001</c:v>
                </c:pt>
                <c:pt idx="3425">
                  <c:v>-3.4935849999999999</c:v>
                </c:pt>
                <c:pt idx="3426">
                  <c:v>-3.4702459999999999</c:v>
                </c:pt>
                <c:pt idx="3427">
                  <c:v>-3.4478789999999999</c:v>
                </c:pt>
                <c:pt idx="3428">
                  <c:v>-3.4266049999999999</c:v>
                </c:pt>
                <c:pt idx="3429">
                  <c:v>-3.4065349999999999</c:v>
                </c:pt>
                <c:pt idx="3430">
                  <c:v>-3.3877679999999999</c:v>
                </c:pt>
                <c:pt idx="3431">
                  <c:v>-3.3703940000000001</c:v>
                </c:pt>
                <c:pt idx="3432">
                  <c:v>-3.3544860000000001</c:v>
                </c:pt>
                <c:pt idx="3433">
                  <c:v>-3.340106</c:v>
                </c:pt>
                <c:pt idx="3434">
                  <c:v>-3.327299</c:v>
                </c:pt>
                <c:pt idx="3435">
                  <c:v>-3.3160949999999998</c:v>
                </c:pt>
                <c:pt idx="3436">
                  <c:v>-3.3065069999999999</c:v>
                </c:pt>
                <c:pt idx="3437">
                  <c:v>-3.2985319999999998</c:v>
                </c:pt>
                <c:pt idx="3438">
                  <c:v>-3.2921499999999999</c:v>
                </c:pt>
                <c:pt idx="3439">
                  <c:v>-3.2873260000000002</c:v>
                </c:pt>
                <c:pt idx="3440">
                  <c:v>-3.2840099999999999</c:v>
                </c:pt>
                <c:pt idx="3441">
                  <c:v>-3.2821340000000001</c:v>
                </c:pt>
                <c:pt idx="3442">
                  <c:v>-3.2816179999999999</c:v>
                </c:pt>
                <c:pt idx="3443">
                  <c:v>-3.2823720000000001</c:v>
                </c:pt>
                <c:pt idx="3444">
                  <c:v>-3.2842899999999999</c:v>
                </c:pt>
                <c:pt idx="3445">
                  <c:v>-3.2872590000000002</c:v>
                </c:pt>
                <c:pt idx="3446">
                  <c:v>-3.291156</c:v>
                </c:pt>
                <c:pt idx="3447">
                  <c:v>-3.295852</c:v>
                </c:pt>
                <c:pt idx="3448">
                  <c:v>-3.3012100000000002</c:v>
                </c:pt>
                <c:pt idx="3449">
                  <c:v>-3.3070900000000001</c:v>
                </c:pt>
                <c:pt idx="3450">
                  <c:v>-3.3133469999999998</c:v>
                </c:pt>
                <c:pt idx="3451">
                  <c:v>-3.3198349999999999</c:v>
                </c:pt>
                <c:pt idx="3452">
                  <c:v>-3.326406</c:v>
                </c:pt>
                <c:pt idx="3453">
                  <c:v>-3.332913</c:v>
                </c:pt>
                <c:pt idx="3454">
                  <c:v>-3.3392089999999999</c:v>
                </c:pt>
                <c:pt idx="3455">
                  <c:v>-3.345151</c:v>
                </c:pt>
                <c:pt idx="3456">
                  <c:v>-3.350597</c:v>
                </c:pt>
                <c:pt idx="3457">
                  <c:v>-3.355413</c:v>
                </c:pt>
                <c:pt idx="3458">
                  <c:v>-3.3594680000000001</c:v>
                </c:pt>
                <c:pt idx="3459">
                  <c:v>-3.3626399999999999</c:v>
                </c:pt>
                <c:pt idx="3460">
                  <c:v>-3.3648159999999998</c:v>
                </c:pt>
                <c:pt idx="3461">
                  <c:v>-3.3658899999999998</c:v>
                </c:pt>
                <c:pt idx="3462">
                  <c:v>-3.3657699999999999</c:v>
                </c:pt>
                <c:pt idx="3463">
                  <c:v>-3.3643749999999999</c:v>
                </c:pt>
                <c:pt idx="3464">
                  <c:v>-3.361637</c:v>
                </c:pt>
                <c:pt idx="3465">
                  <c:v>-3.3575029999999999</c:v>
                </c:pt>
                <c:pt idx="3466">
                  <c:v>-3.3519350000000001</c:v>
                </c:pt>
                <c:pt idx="3467">
                  <c:v>-3.3449080000000002</c:v>
                </c:pt>
                <c:pt idx="3468">
                  <c:v>-3.3364159999999998</c:v>
                </c:pt>
                <c:pt idx="3469">
                  <c:v>-3.3264680000000002</c:v>
                </c:pt>
                <c:pt idx="3470">
                  <c:v>-3.3150849999999998</c:v>
                </c:pt>
                <c:pt idx="3471">
                  <c:v>-3.302308</c:v>
                </c:pt>
                <c:pt idx="3472">
                  <c:v>-3.2881879999999999</c:v>
                </c:pt>
                <c:pt idx="3473">
                  <c:v>-3.2727909999999998</c:v>
                </c:pt>
                <c:pt idx="3474">
                  <c:v>-3.256195</c:v>
                </c:pt>
                <c:pt idx="3475">
                  <c:v>-3.2384900000000001</c:v>
                </c:pt>
                <c:pt idx="3476">
                  <c:v>-3.219776</c:v>
                </c:pt>
                <c:pt idx="3477">
                  <c:v>-3.2001599999999999</c:v>
                </c:pt>
                <c:pt idx="3478">
                  <c:v>-3.1797599999999999</c:v>
                </c:pt>
                <c:pt idx="3479">
                  <c:v>-3.1586959999999999</c:v>
                </c:pt>
                <c:pt idx="3480">
                  <c:v>-3.1370979999999999</c:v>
                </c:pt>
                <c:pt idx="3481">
                  <c:v>-3.1150959999999999</c:v>
                </c:pt>
                <c:pt idx="3482">
                  <c:v>-3.0928239999999998</c:v>
                </c:pt>
                <c:pt idx="3483">
                  <c:v>-3.0704199999999999</c:v>
                </c:pt>
                <c:pt idx="3484">
                  <c:v>-3.048019</c:v>
                </c:pt>
                <c:pt idx="3485">
                  <c:v>-3.0257589999999999</c:v>
                </c:pt>
                <c:pt idx="3486">
                  <c:v>-3.0037759999999998</c:v>
                </c:pt>
                <c:pt idx="3487">
                  <c:v>-2.9822009999999999</c:v>
                </c:pt>
                <c:pt idx="3488">
                  <c:v>-2.9611649999999998</c:v>
                </c:pt>
                <c:pt idx="3489">
                  <c:v>-2.9407930000000002</c:v>
                </c:pt>
                <c:pt idx="3490">
                  <c:v>-2.9212020000000001</c:v>
                </c:pt>
                <c:pt idx="3491">
                  <c:v>-2.9025059999999998</c:v>
                </c:pt>
                <c:pt idx="3492">
                  <c:v>-2.8848069999999999</c:v>
                </c:pt>
                <c:pt idx="3493">
                  <c:v>-2.8681990000000002</c:v>
                </c:pt>
                <c:pt idx="3494">
                  <c:v>-2.8527659999999999</c:v>
                </c:pt>
                <c:pt idx="3495">
                  <c:v>-2.8385769999999999</c:v>
                </c:pt>
                <c:pt idx="3496">
                  <c:v>-2.8256899999999998</c:v>
                </c:pt>
                <c:pt idx="3497">
                  <c:v>-2.8141500000000002</c:v>
                </c:pt>
                <c:pt idx="3498">
                  <c:v>-2.8039869999999998</c:v>
                </c:pt>
                <c:pt idx="3499">
                  <c:v>-2.7952140000000001</c:v>
                </c:pt>
                <c:pt idx="3500">
                  <c:v>-2.7878340000000001</c:v>
                </c:pt>
                <c:pt idx="3501">
                  <c:v>-2.7818309999999999</c:v>
                </c:pt>
                <c:pt idx="3502">
                  <c:v>-2.7771780000000001</c:v>
                </c:pt>
                <c:pt idx="3503">
                  <c:v>-2.7738330000000002</c:v>
                </c:pt>
                <c:pt idx="3504">
                  <c:v>-2.7717399999999999</c:v>
                </c:pt>
                <c:pt idx="3505">
                  <c:v>-2.7708339999999998</c:v>
                </c:pt>
                <c:pt idx="3506">
                  <c:v>-2.7710340000000002</c:v>
                </c:pt>
                <c:pt idx="3507">
                  <c:v>-2.7722530000000001</c:v>
                </c:pt>
                <c:pt idx="3508">
                  <c:v>-2.7743929999999999</c:v>
                </c:pt>
                <c:pt idx="3509">
                  <c:v>-2.7773490000000001</c:v>
                </c:pt>
                <c:pt idx="3510">
                  <c:v>-2.7810100000000002</c:v>
                </c:pt>
                <c:pt idx="3511">
                  <c:v>-2.7852589999999999</c:v>
                </c:pt>
                <c:pt idx="3512">
                  <c:v>-2.7899750000000001</c:v>
                </c:pt>
                <c:pt idx="3513">
                  <c:v>-2.7950330000000001</c:v>
                </c:pt>
                <c:pt idx="3514">
                  <c:v>-2.8003089999999999</c:v>
                </c:pt>
                <c:pt idx="3515">
                  <c:v>-2.8056739999999998</c:v>
                </c:pt>
                <c:pt idx="3516">
                  <c:v>-2.8110019999999998</c:v>
                </c:pt>
                <c:pt idx="3517">
                  <c:v>-2.8161649999999998</c:v>
                </c:pt>
                <c:pt idx="3518">
                  <c:v>-2.8210350000000002</c:v>
                </c:pt>
                <c:pt idx="3519">
                  <c:v>-2.8254890000000001</c:v>
                </c:pt>
                <c:pt idx="3520">
                  <c:v>-2.8294060000000001</c:v>
                </c:pt>
                <c:pt idx="3521">
                  <c:v>-2.8326720000000001</c:v>
                </c:pt>
                <c:pt idx="3522">
                  <c:v>-2.8351730000000002</c:v>
                </c:pt>
                <c:pt idx="3523">
                  <c:v>-2.8368060000000002</c:v>
                </c:pt>
                <c:pt idx="3524">
                  <c:v>-2.837472</c:v>
                </c:pt>
                <c:pt idx="3525">
                  <c:v>-2.8370829999999998</c:v>
                </c:pt>
                <c:pt idx="3526">
                  <c:v>-2.8355610000000002</c:v>
                </c:pt>
                <c:pt idx="3527">
                  <c:v>-2.8328380000000002</c:v>
                </c:pt>
                <c:pt idx="3528">
                  <c:v>-2.8288579999999999</c:v>
                </c:pt>
                <c:pt idx="3529">
                  <c:v>-2.8235809999999999</c:v>
                </c:pt>
                <c:pt idx="3530">
                  <c:v>-2.8169759999999999</c:v>
                </c:pt>
                <c:pt idx="3531">
                  <c:v>-2.8090299999999999</c:v>
                </c:pt>
                <c:pt idx="3532">
                  <c:v>-2.7997420000000002</c:v>
                </c:pt>
                <c:pt idx="3533">
                  <c:v>-2.789129</c:v>
                </c:pt>
                <c:pt idx="3534">
                  <c:v>-2.7772199999999998</c:v>
                </c:pt>
                <c:pt idx="3535">
                  <c:v>-2.764059</c:v>
                </c:pt>
                <c:pt idx="3536">
                  <c:v>-2.7497020000000001</c:v>
                </c:pt>
                <c:pt idx="3537">
                  <c:v>-2.7342200000000001</c:v>
                </c:pt>
                <c:pt idx="3538">
                  <c:v>-2.7176930000000001</c:v>
                </c:pt>
                <c:pt idx="3539">
                  <c:v>-2.7002120000000001</c:v>
                </c:pt>
                <c:pt idx="3540">
                  <c:v>-2.6818759999999999</c:v>
                </c:pt>
                <c:pt idx="3541">
                  <c:v>-2.6627930000000002</c:v>
                </c:pt>
                <c:pt idx="3542">
                  <c:v>-2.6430790000000002</c:v>
                </c:pt>
                <c:pt idx="3543">
                  <c:v>-2.6228509999999998</c:v>
                </c:pt>
                <c:pt idx="3544">
                  <c:v>-2.6022310000000002</c:v>
                </c:pt>
                <c:pt idx="3545">
                  <c:v>-2.5813449999999998</c:v>
                </c:pt>
                <c:pt idx="3546">
                  <c:v>-2.5603199999999999</c:v>
                </c:pt>
                <c:pt idx="3547">
                  <c:v>-2.539282</c:v>
                </c:pt>
                <c:pt idx="3548">
                  <c:v>-2.5183599999999999</c:v>
                </c:pt>
                <c:pt idx="3549">
                  <c:v>-2.4976790000000002</c:v>
                </c:pt>
                <c:pt idx="3550">
                  <c:v>-2.47736</c:v>
                </c:pt>
                <c:pt idx="3551">
                  <c:v>-2.457522</c:v>
                </c:pt>
                <c:pt idx="3552">
                  <c:v>-2.4382809999999999</c:v>
                </c:pt>
                <c:pt idx="3553">
                  <c:v>-2.4197470000000001</c:v>
                </c:pt>
                <c:pt idx="3554">
                  <c:v>-2.402021</c:v>
                </c:pt>
                <c:pt idx="3555">
                  <c:v>-2.3852000000000002</c:v>
                </c:pt>
                <c:pt idx="3556">
                  <c:v>-2.36937</c:v>
                </c:pt>
                <c:pt idx="3557">
                  <c:v>-2.354606</c:v>
                </c:pt>
                <c:pt idx="3558">
                  <c:v>-2.340973</c:v>
                </c:pt>
                <c:pt idx="3559">
                  <c:v>-2.3285269999999998</c:v>
                </c:pt>
                <c:pt idx="3560">
                  <c:v>-2.3173080000000001</c:v>
                </c:pt>
                <c:pt idx="3561">
                  <c:v>-2.3073419999999998</c:v>
                </c:pt>
                <c:pt idx="3562">
                  <c:v>-2.2986439999999999</c:v>
                </c:pt>
                <c:pt idx="3563">
                  <c:v>-2.2912110000000001</c:v>
                </c:pt>
                <c:pt idx="3564">
                  <c:v>-2.2850299999999999</c:v>
                </c:pt>
                <c:pt idx="3565">
                  <c:v>-2.2800699999999998</c:v>
                </c:pt>
                <c:pt idx="3566">
                  <c:v>-2.2762889999999998</c:v>
                </c:pt>
                <c:pt idx="3567">
                  <c:v>-2.2736320000000001</c:v>
                </c:pt>
                <c:pt idx="3568">
                  <c:v>-2.272033</c:v>
                </c:pt>
                <c:pt idx="3569">
                  <c:v>-2.2714150000000002</c:v>
                </c:pt>
                <c:pt idx="3570">
                  <c:v>-2.2716910000000001</c:v>
                </c:pt>
                <c:pt idx="3571">
                  <c:v>-2.2727659999999998</c:v>
                </c:pt>
                <c:pt idx="3572">
                  <c:v>-2.2745359999999999</c:v>
                </c:pt>
                <c:pt idx="3573">
                  <c:v>-2.2768929999999998</c:v>
                </c:pt>
                <c:pt idx="3574">
                  <c:v>-2.279722</c:v>
                </c:pt>
                <c:pt idx="3575">
                  <c:v>-2.2829079999999999</c:v>
                </c:pt>
                <c:pt idx="3576">
                  <c:v>-2.286327</c:v>
                </c:pt>
                <c:pt idx="3577">
                  <c:v>-2.2898580000000002</c:v>
                </c:pt>
                <c:pt idx="3578">
                  <c:v>-2.293377</c:v>
                </c:pt>
                <c:pt idx="3579">
                  <c:v>-2.2967580000000001</c:v>
                </c:pt>
                <c:pt idx="3580">
                  <c:v>-2.2998820000000002</c:v>
                </c:pt>
                <c:pt idx="3581">
                  <c:v>-2.3026260000000001</c:v>
                </c:pt>
                <c:pt idx="3582">
                  <c:v>-2.304875</c:v>
                </c:pt>
                <c:pt idx="3583">
                  <c:v>-2.306514</c:v>
                </c:pt>
                <c:pt idx="3584">
                  <c:v>-2.307436</c:v>
                </c:pt>
                <c:pt idx="3585">
                  <c:v>-2.3075380000000001</c:v>
                </c:pt>
                <c:pt idx="3586">
                  <c:v>-2.306727</c:v>
                </c:pt>
                <c:pt idx="3587">
                  <c:v>-2.3049170000000001</c:v>
                </c:pt>
                <c:pt idx="3588">
                  <c:v>-2.3020320000000001</c:v>
                </c:pt>
                <c:pt idx="3589">
                  <c:v>-2.2980070000000001</c:v>
                </c:pt>
                <c:pt idx="3590">
                  <c:v>-2.292789</c:v>
                </c:pt>
                <c:pt idx="3591">
                  <c:v>-2.2863370000000001</c:v>
                </c:pt>
                <c:pt idx="3592">
                  <c:v>-2.2786230000000001</c:v>
                </c:pt>
                <c:pt idx="3593">
                  <c:v>-2.269631</c:v>
                </c:pt>
                <c:pt idx="3594">
                  <c:v>-2.2593619999999999</c:v>
                </c:pt>
                <c:pt idx="3595">
                  <c:v>-2.247827</c:v>
                </c:pt>
                <c:pt idx="3596">
                  <c:v>-2.2350530000000002</c:v>
                </c:pt>
                <c:pt idx="3597">
                  <c:v>-2.2210770000000002</c:v>
                </c:pt>
                <c:pt idx="3598">
                  <c:v>-2.2059510000000002</c:v>
                </c:pt>
                <c:pt idx="3599">
                  <c:v>-2.189737</c:v>
                </c:pt>
                <c:pt idx="3600">
                  <c:v>-2.172507</c:v>
                </c:pt>
                <c:pt idx="3601">
                  <c:v>-2.1543429999999999</c:v>
                </c:pt>
                <c:pt idx="3602">
                  <c:v>-2.1353369999999998</c:v>
                </c:pt>
                <c:pt idx="3603">
                  <c:v>-2.1155870000000001</c:v>
                </c:pt>
                <c:pt idx="3604">
                  <c:v>-2.0951949999999999</c:v>
                </c:pt>
                <c:pt idx="3605">
                  <c:v>-2.074271</c:v>
                </c:pt>
                <c:pt idx="3606">
                  <c:v>-2.0529310000000001</c:v>
                </c:pt>
                <c:pt idx="3607">
                  <c:v>-2.031291</c:v>
                </c:pt>
                <c:pt idx="3608">
                  <c:v>-2.0094729999999998</c:v>
                </c:pt>
                <c:pt idx="3609">
                  <c:v>-1.987598</c:v>
                </c:pt>
                <c:pt idx="3610">
                  <c:v>-1.9657910000000001</c:v>
                </c:pt>
                <c:pt idx="3611">
                  <c:v>-1.9441740000000001</c:v>
                </c:pt>
                <c:pt idx="3612">
                  <c:v>-1.9228719999999999</c:v>
                </c:pt>
                <c:pt idx="3613">
                  <c:v>-1.9020060000000001</c:v>
                </c:pt>
                <c:pt idx="3614">
                  <c:v>-1.881696</c:v>
                </c:pt>
                <c:pt idx="3615">
                  <c:v>-1.8620589999999999</c:v>
                </c:pt>
                <c:pt idx="3616">
                  <c:v>-1.8432029999999999</c:v>
                </c:pt>
                <c:pt idx="3617">
                  <c:v>-1.8252349999999999</c:v>
                </c:pt>
                <c:pt idx="3618">
                  <c:v>-1.8082510000000001</c:v>
                </c:pt>
                <c:pt idx="3619">
                  <c:v>-1.79234</c:v>
                </c:pt>
                <c:pt idx="3620">
                  <c:v>-1.777582</c:v>
                </c:pt>
                <c:pt idx="3621">
                  <c:v>-1.7640450000000001</c:v>
                </c:pt>
                <c:pt idx="3622">
                  <c:v>-1.7517830000000001</c:v>
                </c:pt>
                <c:pt idx="3623">
                  <c:v>-1.740842</c:v>
                </c:pt>
                <c:pt idx="3624">
                  <c:v>-1.731249</c:v>
                </c:pt>
                <c:pt idx="3625">
                  <c:v>-1.72302</c:v>
                </c:pt>
                <c:pt idx="3626">
                  <c:v>-1.7161550000000001</c:v>
                </c:pt>
                <c:pt idx="3627">
                  <c:v>-1.7106410000000001</c:v>
                </c:pt>
                <c:pt idx="3628">
                  <c:v>-1.706447</c:v>
                </c:pt>
                <c:pt idx="3629">
                  <c:v>-1.703532</c:v>
                </c:pt>
                <c:pt idx="3630">
                  <c:v>-1.701838</c:v>
                </c:pt>
                <c:pt idx="3631">
                  <c:v>-1.701295</c:v>
                </c:pt>
                <c:pt idx="3632">
                  <c:v>-1.7018219999999999</c:v>
                </c:pt>
                <c:pt idx="3633">
                  <c:v>-1.703327</c:v>
                </c:pt>
                <c:pt idx="3634">
                  <c:v>-1.705711</c:v>
                </c:pt>
                <c:pt idx="3635">
                  <c:v>-1.7088639999999999</c:v>
                </c:pt>
                <c:pt idx="3636">
                  <c:v>-1.7126710000000001</c:v>
                </c:pt>
                <c:pt idx="3637">
                  <c:v>-1.7170110000000001</c:v>
                </c:pt>
                <c:pt idx="3638">
                  <c:v>-1.721759</c:v>
                </c:pt>
                <c:pt idx="3639">
                  <c:v>-1.7267870000000001</c:v>
                </c:pt>
                <c:pt idx="3640">
                  <c:v>-1.7319640000000001</c:v>
                </c:pt>
                <c:pt idx="3641">
                  <c:v>-1.7371589999999999</c:v>
                </c:pt>
                <c:pt idx="3642">
                  <c:v>-1.7422409999999999</c:v>
                </c:pt>
                <c:pt idx="3643">
                  <c:v>-1.7470760000000001</c:v>
                </c:pt>
                <c:pt idx="3644">
                  <c:v>-1.751536</c:v>
                </c:pt>
                <c:pt idx="3645">
                  <c:v>-1.7554920000000001</c:v>
                </c:pt>
                <c:pt idx="3646">
                  <c:v>-1.758821</c:v>
                </c:pt>
                <c:pt idx="3647">
                  <c:v>-1.7614069999999999</c:v>
                </c:pt>
                <c:pt idx="3648">
                  <c:v>-1.763137</c:v>
                </c:pt>
                <c:pt idx="3649">
                  <c:v>-1.763908</c:v>
                </c:pt>
                <c:pt idx="3650">
                  <c:v>-1.7636240000000001</c:v>
                </c:pt>
                <c:pt idx="3651">
                  <c:v>-1.762202</c:v>
                </c:pt>
                <c:pt idx="3652">
                  <c:v>-1.759568</c:v>
                </c:pt>
                <c:pt idx="3653">
                  <c:v>-1.755663</c:v>
                </c:pt>
                <c:pt idx="3654">
                  <c:v>-1.7504409999999999</c:v>
                </c:pt>
                <c:pt idx="3655">
                  <c:v>-1.7438689999999999</c:v>
                </c:pt>
                <c:pt idx="3656">
                  <c:v>-1.7359309999999999</c:v>
                </c:pt>
                <c:pt idx="3657">
                  <c:v>-1.726626</c:v>
                </c:pt>
                <c:pt idx="3658">
                  <c:v>-1.7159679999999999</c:v>
                </c:pt>
                <c:pt idx="3659">
                  <c:v>-1.703986</c:v>
                </c:pt>
                <c:pt idx="3660">
                  <c:v>-1.690725</c:v>
                </c:pt>
                <c:pt idx="3661">
                  <c:v>-1.6762429999999999</c:v>
                </c:pt>
                <c:pt idx="3662">
                  <c:v>-1.6606099999999999</c:v>
                </c:pt>
                <c:pt idx="3663">
                  <c:v>-1.6439109999999999</c:v>
                </c:pt>
                <c:pt idx="3664">
                  <c:v>-1.6262399999999999</c:v>
                </c:pt>
                <c:pt idx="3665">
                  <c:v>-1.6076999999999999</c:v>
                </c:pt>
                <c:pt idx="3666">
                  <c:v>-1.5884020000000001</c:v>
                </c:pt>
                <c:pt idx="3667">
                  <c:v>-1.568465</c:v>
                </c:pt>
                <c:pt idx="3668">
                  <c:v>-1.5480130000000001</c:v>
                </c:pt>
                <c:pt idx="3669">
                  <c:v>-1.5271749999999999</c:v>
                </c:pt>
                <c:pt idx="3670">
                  <c:v>-1.506081</c:v>
                </c:pt>
                <c:pt idx="3671">
                  <c:v>-1.484864</c:v>
                </c:pt>
                <c:pt idx="3672">
                  <c:v>-1.463657</c:v>
                </c:pt>
                <c:pt idx="3673">
                  <c:v>-1.4425920000000001</c:v>
                </c:pt>
                <c:pt idx="3674">
                  <c:v>-1.421802</c:v>
                </c:pt>
                <c:pt idx="3675">
                  <c:v>-1.4014150000000001</c:v>
                </c:pt>
                <c:pt idx="3676">
                  <c:v>-1.3815550000000001</c:v>
                </c:pt>
                <c:pt idx="3677">
                  <c:v>-1.362344</c:v>
                </c:pt>
                <c:pt idx="3678">
                  <c:v>-1.3438950000000001</c:v>
                </c:pt>
                <c:pt idx="3679">
                  <c:v>-1.326317</c:v>
                </c:pt>
                <c:pt idx="3680">
                  <c:v>-1.3097099999999999</c:v>
                </c:pt>
                <c:pt idx="3681">
                  <c:v>-1.294165</c:v>
                </c:pt>
                <c:pt idx="3682">
                  <c:v>-1.2797609999999999</c:v>
                </c:pt>
                <c:pt idx="3683">
                  <c:v>-1.266567</c:v>
                </c:pt>
                <c:pt idx="3684">
                  <c:v>-1.2546390000000001</c:v>
                </c:pt>
                <c:pt idx="3685">
                  <c:v>-1.244019</c:v>
                </c:pt>
                <c:pt idx="3686">
                  <c:v>-1.234737</c:v>
                </c:pt>
                <c:pt idx="3687">
                  <c:v>-1.226807</c:v>
                </c:pt>
                <c:pt idx="3688">
                  <c:v>-1.2202280000000001</c:v>
                </c:pt>
                <c:pt idx="3689">
                  <c:v>-1.2149859999999999</c:v>
                </c:pt>
                <c:pt idx="3690">
                  <c:v>-1.211052</c:v>
                </c:pt>
                <c:pt idx="3691">
                  <c:v>-1.2083839999999999</c:v>
                </c:pt>
                <c:pt idx="3692">
                  <c:v>-1.2069259999999999</c:v>
                </c:pt>
                <c:pt idx="3693">
                  <c:v>-1.2066110000000001</c:v>
                </c:pt>
                <c:pt idx="3694">
                  <c:v>-1.2073609999999999</c:v>
                </c:pt>
                <c:pt idx="3695">
                  <c:v>-1.209087</c:v>
                </c:pt>
                <c:pt idx="3696">
                  <c:v>-1.2116929999999999</c:v>
                </c:pt>
                <c:pt idx="3697">
                  <c:v>-1.215074</c:v>
                </c:pt>
                <c:pt idx="3698">
                  <c:v>-1.219117</c:v>
                </c:pt>
                <c:pt idx="3699">
                  <c:v>-1.2237070000000001</c:v>
                </c:pt>
                <c:pt idx="3700">
                  <c:v>-1.228721</c:v>
                </c:pt>
                <c:pt idx="3701">
                  <c:v>-1.2340359999999999</c:v>
                </c:pt>
                <c:pt idx="3702">
                  <c:v>-1.2395259999999999</c:v>
                </c:pt>
                <c:pt idx="3703">
                  <c:v>-1.2450619999999999</c:v>
                </c:pt>
                <c:pt idx="3704">
                  <c:v>-1.2505170000000001</c:v>
                </c:pt>
                <c:pt idx="3705">
                  <c:v>-1.2557609999999999</c:v>
                </c:pt>
                <c:pt idx="3706">
                  <c:v>-1.260669</c:v>
                </c:pt>
                <c:pt idx="3707">
                  <c:v>-1.265115</c:v>
                </c:pt>
                <c:pt idx="3708">
                  <c:v>-1.2689790000000001</c:v>
                </c:pt>
                <c:pt idx="3709">
                  <c:v>-1.2721420000000001</c:v>
                </c:pt>
                <c:pt idx="3710">
                  <c:v>-1.2744899999999999</c:v>
                </c:pt>
                <c:pt idx="3711">
                  <c:v>-1.275917</c:v>
                </c:pt>
                <c:pt idx="3712">
                  <c:v>-1.2763230000000001</c:v>
                </c:pt>
                <c:pt idx="3713">
                  <c:v>-1.2756149999999999</c:v>
                </c:pt>
                <c:pt idx="3714">
                  <c:v>-1.273711</c:v>
                </c:pt>
                <c:pt idx="3715">
                  <c:v>-1.2705409999999999</c:v>
                </c:pt>
                <c:pt idx="3716">
                  <c:v>-1.2660439999999999</c:v>
                </c:pt>
                <c:pt idx="3717">
                  <c:v>-1.2601720000000001</c:v>
                </c:pt>
                <c:pt idx="3718">
                  <c:v>-1.252893</c:v>
                </c:pt>
                <c:pt idx="3719">
                  <c:v>-1.2441869999999999</c:v>
                </c:pt>
                <c:pt idx="3720">
                  <c:v>-1.234049</c:v>
                </c:pt>
                <c:pt idx="3721">
                  <c:v>-1.2224900000000001</c:v>
                </c:pt>
                <c:pt idx="3722">
                  <c:v>-1.2095340000000001</c:v>
                </c:pt>
                <c:pt idx="3723">
                  <c:v>-1.1952199999999999</c:v>
                </c:pt>
                <c:pt idx="3724">
                  <c:v>-1.1795990000000001</c:v>
                </c:pt>
                <c:pt idx="3725">
                  <c:v>-1.162738</c:v>
                </c:pt>
                <c:pt idx="3726">
                  <c:v>-1.1447130000000001</c:v>
                </c:pt>
                <c:pt idx="3727">
                  <c:v>-1.1256109999999999</c:v>
                </c:pt>
                <c:pt idx="3728">
                  <c:v>-1.105531</c:v>
                </c:pt>
                <c:pt idx="3729">
                  <c:v>-1.084578</c:v>
                </c:pt>
                <c:pt idx="3730">
                  <c:v>-1.0628649999999999</c:v>
                </c:pt>
                <c:pt idx="3731">
                  <c:v>-1.04051</c:v>
                </c:pt>
                <c:pt idx="3732">
                  <c:v>-1.0176369999999999</c:v>
                </c:pt>
                <c:pt idx="3733">
                  <c:v>-0.99437209999999998</c:v>
                </c:pt>
                <c:pt idx="3734">
                  <c:v>-0.97084530000000002</c:v>
                </c:pt>
                <c:pt idx="3735">
                  <c:v>-0.94718659999999999</c:v>
                </c:pt>
                <c:pt idx="3736">
                  <c:v>-0.92352650000000003</c:v>
                </c:pt>
                <c:pt idx="3737">
                  <c:v>-0.89999459999999998</c:v>
                </c:pt>
                <c:pt idx="3738">
                  <c:v>-0.87671840000000001</c:v>
                </c:pt>
                <c:pt idx="3739">
                  <c:v>-0.85382239999999998</c:v>
                </c:pt>
                <c:pt idx="3740">
                  <c:v>-0.83142680000000002</c:v>
                </c:pt>
                <c:pt idx="3741">
                  <c:v>-0.80964510000000001</c:v>
                </c:pt>
                <c:pt idx="3742">
                  <c:v>-0.78858360000000005</c:v>
                </c:pt>
                <c:pt idx="3743">
                  <c:v>-0.76834139999999995</c:v>
                </c:pt>
                <c:pt idx="3744">
                  <c:v>-0.74900860000000002</c:v>
                </c:pt>
                <c:pt idx="3745">
                  <c:v>-0.73066469999999994</c:v>
                </c:pt>
                <c:pt idx="3746">
                  <c:v>-0.71337680000000003</c:v>
                </c:pt>
                <c:pt idx="3747">
                  <c:v>-0.69719960000000003</c:v>
                </c:pt>
                <c:pt idx="3748">
                  <c:v>-0.68217450000000002</c:v>
                </c:pt>
                <c:pt idx="3749">
                  <c:v>-0.66832849999999999</c:v>
                </c:pt>
                <c:pt idx="3750">
                  <c:v>-0.65567419999999998</c:v>
                </c:pt>
                <c:pt idx="3751">
                  <c:v>-0.64420929999999998</c:v>
                </c:pt>
                <c:pt idx="3752">
                  <c:v>-0.63391739999999996</c:v>
                </c:pt>
                <c:pt idx="3753">
                  <c:v>-0.62476759999999998</c:v>
                </c:pt>
                <c:pt idx="3754">
                  <c:v>-0.61671560000000003</c:v>
                </c:pt>
                <c:pt idx="3755">
                  <c:v>-0.60970400000000002</c:v>
                </c:pt>
                <c:pt idx="3756">
                  <c:v>-0.60366390000000003</c:v>
                </c:pt>
                <c:pt idx="3757">
                  <c:v>-0.59851489999999996</c:v>
                </c:pt>
                <c:pt idx="3758">
                  <c:v>-0.59416659999999999</c:v>
                </c:pt>
                <c:pt idx="3759">
                  <c:v>-0.59052070000000001</c:v>
                </c:pt>
                <c:pt idx="3760">
                  <c:v>-0.58747240000000001</c:v>
                </c:pt>
                <c:pt idx="3761">
                  <c:v>-0.58491070000000001</c:v>
                </c:pt>
                <c:pt idx="3762">
                  <c:v>-0.5827194</c:v>
                </c:pt>
                <c:pt idx="3763">
                  <c:v>-0.58077800000000002</c:v>
                </c:pt>
                <c:pt idx="3764">
                  <c:v>-0.57896259999999999</c:v>
                </c:pt>
                <c:pt idx="3765">
                  <c:v>-0.57714810000000005</c:v>
                </c:pt>
                <c:pt idx="3766">
                  <c:v>-0.57520890000000002</c:v>
                </c:pt>
                <c:pt idx="3767">
                  <c:v>-0.57301979999999997</c:v>
                </c:pt>
                <c:pt idx="3768">
                  <c:v>-0.57045650000000003</c:v>
                </c:pt>
                <c:pt idx="3769">
                  <c:v>-0.56739569999999995</c:v>
                </c:pt>
                <c:pt idx="3770">
                  <c:v>-0.56371700000000002</c:v>
                </c:pt>
                <c:pt idx="3771">
                  <c:v>-0.55930460000000004</c:v>
                </c:pt>
                <c:pt idx="3772">
                  <c:v>-0.55404850000000005</c:v>
                </c:pt>
                <c:pt idx="3773">
                  <c:v>-0.54784549999999999</c:v>
                </c:pt>
                <c:pt idx="3774">
                  <c:v>-0.54059950000000001</c:v>
                </c:pt>
                <c:pt idx="3775">
                  <c:v>-0.53222309999999995</c:v>
                </c:pt>
                <c:pt idx="3776">
                  <c:v>-0.52263839999999995</c:v>
                </c:pt>
                <c:pt idx="3777">
                  <c:v>-0.51177859999999997</c:v>
                </c:pt>
                <c:pt idx="3778">
                  <c:v>-0.49958910000000001</c:v>
                </c:pt>
                <c:pt idx="3779">
                  <c:v>-0.48602770000000001</c:v>
                </c:pt>
                <c:pt idx="3780">
                  <c:v>-0.47106530000000002</c:v>
                </c:pt>
                <c:pt idx="3781">
                  <c:v>-0.45468619999999998</c:v>
                </c:pt>
                <c:pt idx="3782">
                  <c:v>-0.43688850000000001</c:v>
                </c:pt>
                <c:pt idx="3783">
                  <c:v>-0.41768440000000001</c:v>
                </c:pt>
                <c:pt idx="3784">
                  <c:v>-0.39709949999999999</c:v>
                </c:pt>
                <c:pt idx="3785">
                  <c:v>-0.37517289999999998</c:v>
                </c:pt>
                <c:pt idx="3786">
                  <c:v>-0.3519563</c:v>
                </c:pt>
                <c:pt idx="3787">
                  <c:v>-0.32751330000000001</c:v>
                </c:pt>
                <c:pt idx="3788">
                  <c:v>-0.30191829999999997</c:v>
                </c:pt>
                <c:pt idx="3789">
                  <c:v>-0.275256</c:v>
                </c:pt>
                <c:pt idx="3790">
                  <c:v>-0.2476199</c:v>
                </c:pt>
                <c:pt idx="3791">
                  <c:v>-0.21911149999999999</c:v>
                </c:pt>
                <c:pt idx="3792">
                  <c:v>-0.18983939999999999</c:v>
                </c:pt>
                <c:pt idx="3793">
                  <c:v>-0.15991820000000001</c:v>
                </c:pt>
                <c:pt idx="3794">
                  <c:v>-0.12946730000000001</c:v>
                </c:pt>
                <c:pt idx="3795">
                  <c:v>-9.8610089999999997E-2</c:v>
                </c:pt>
                <c:pt idx="3796">
                  <c:v>-6.7472599999999994E-2</c:v>
                </c:pt>
                <c:pt idx="3797">
                  <c:v>-3.6183109999999997E-2</c:v>
                </c:pt>
                <c:pt idx="3798">
                  <c:v>-4.8712829999999997E-3</c:v>
                </c:pt>
                <c:pt idx="3799">
                  <c:v>2.6332649999999999E-2</c:v>
                </c:pt>
                <c:pt idx="3800">
                  <c:v>5.7298670000000003E-2</c:v>
                </c:pt>
                <c:pt idx="3801">
                  <c:v>8.7898100000000007E-2</c:v>
                </c:pt>
                <c:pt idx="3802">
                  <c:v>0.1180045</c:v>
                </c:pt>
                <c:pt idx="3803">
                  <c:v>0.1474945</c:v>
                </c:pt>
                <c:pt idx="3804">
                  <c:v>0.17624889999999999</c:v>
                </c:pt>
                <c:pt idx="3805">
                  <c:v>0.20415430000000001</c:v>
                </c:pt>
                <c:pt idx="3806">
                  <c:v>0.23110439999999999</c:v>
                </c:pt>
                <c:pt idx="3807">
                  <c:v>0.25700079999999997</c:v>
                </c:pt>
                <c:pt idx="3808">
                  <c:v>0.28175430000000001</c:v>
                </c:pt>
                <c:pt idx="3809">
                  <c:v>0.30528680000000002</c:v>
                </c:pt>
                <c:pt idx="3810">
                  <c:v>0.32753189999999999</c:v>
                </c:pt>
                <c:pt idx="3811">
                  <c:v>0.34843560000000001</c:v>
                </c:pt>
                <c:pt idx="3812">
                  <c:v>0.36795739999999999</c:v>
                </c:pt>
                <c:pt idx="3813">
                  <c:v>0.38607079999999999</c:v>
                </c:pt>
                <c:pt idx="3814">
                  <c:v>0.40276440000000002</c:v>
                </c:pt>
                <c:pt idx="3815">
                  <c:v>0.41804200000000002</c:v>
                </c:pt>
                <c:pt idx="3816">
                  <c:v>0.43192219999999998</c:v>
                </c:pt>
                <c:pt idx="3817">
                  <c:v>0.44443890000000003</c:v>
                </c:pt>
                <c:pt idx="3818">
                  <c:v>0.4556402</c:v>
                </c:pt>
                <c:pt idx="3819">
                  <c:v>0.46558769999999999</c:v>
                </c:pt>
                <c:pt idx="3820">
                  <c:v>0.47435579999999999</c:v>
                </c:pt>
                <c:pt idx="3821">
                  <c:v>0.48203119999999999</c:v>
                </c:pt>
                <c:pt idx="3822">
                  <c:v>0.48871209999999998</c:v>
                </c:pt>
                <c:pt idx="3823">
                  <c:v>0.49450640000000001</c:v>
                </c:pt>
                <c:pt idx="3824">
                  <c:v>0.49953039999999999</c:v>
                </c:pt>
                <c:pt idx="3825">
                  <c:v>0.50390679999999999</c:v>
                </c:pt>
                <c:pt idx="3826">
                  <c:v>0.50776379999999999</c:v>
                </c:pt>
                <c:pt idx="3827">
                  <c:v>0.51123399999999997</c:v>
                </c:pt>
                <c:pt idx="3828">
                  <c:v>0.51445390000000002</c:v>
                </c:pt>
                <c:pt idx="3829">
                  <c:v>0.51756179999999996</c:v>
                </c:pt>
                <c:pt idx="3830">
                  <c:v>0.52069710000000002</c:v>
                </c:pt>
                <c:pt idx="3831">
                  <c:v>0.52399709999999999</c:v>
                </c:pt>
                <c:pt idx="3832">
                  <c:v>0.52759679999999998</c:v>
                </c:pt>
                <c:pt idx="3833">
                  <c:v>0.5316282</c:v>
                </c:pt>
                <c:pt idx="3834">
                  <c:v>0.536219</c:v>
                </c:pt>
                <c:pt idx="3835">
                  <c:v>0.54149099999999994</c:v>
                </c:pt>
                <c:pt idx="3836">
                  <c:v>0.54755849999999995</c:v>
                </c:pt>
                <c:pt idx="3837">
                  <c:v>0.55452710000000005</c:v>
                </c:pt>
                <c:pt idx="3838">
                  <c:v>0.5624922</c:v>
                </c:pt>
                <c:pt idx="3839">
                  <c:v>0.57153830000000005</c:v>
                </c:pt>
                <c:pt idx="3840">
                  <c:v>0.58173719999999995</c:v>
                </c:pt>
                <c:pt idx="3841">
                  <c:v>0.59314809999999996</c:v>
                </c:pt>
                <c:pt idx="3842">
                  <c:v>0.60581609999999997</c:v>
                </c:pt>
                <c:pt idx="3843">
                  <c:v>0.61977210000000005</c:v>
                </c:pt>
                <c:pt idx="3844">
                  <c:v>0.63503149999999997</c:v>
                </c:pt>
                <c:pt idx="3845">
                  <c:v>0.65159500000000004</c:v>
                </c:pt>
                <c:pt idx="3846">
                  <c:v>0.6694485</c:v>
                </c:pt>
                <c:pt idx="3847">
                  <c:v>0.68856360000000005</c:v>
                </c:pt>
                <c:pt idx="3848">
                  <c:v>0.70889820000000003</c:v>
                </c:pt>
                <c:pt idx="3849">
                  <c:v>0.73039690000000002</c:v>
                </c:pt>
                <c:pt idx="3850">
                  <c:v>0.75299229999999995</c:v>
                </c:pt>
                <c:pt idx="3851">
                  <c:v>0.77660649999999998</c:v>
                </c:pt>
                <c:pt idx="3852">
                  <c:v>0.80115190000000003</c:v>
                </c:pt>
                <c:pt idx="3853">
                  <c:v>0.82653180000000004</c:v>
                </c:pt>
                <c:pt idx="3854">
                  <c:v>0.85264180000000001</c:v>
                </c:pt>
                <c:pt idx="3855">
                  <c:v>0.87937160000000003</c:v>
                </c:pt>
                <c:pt idx="3856">
                  <c:v>0.90660589999999996</c:v>
                </c:pt>
                <c:pt idx="3857">
                  <c:v>0.93422510000000003</c:v>
                </c:pt>
                <c:pt idx="3858">
                  <c:v>0.96210640000000003</c:v>
                </c:pt>
                <c:pt idx="3859">
                  <c:v>0.99012480000000003</c:v>
                </c:pt>
                <c:pt idx="3860">
                  <c:v>1.018154</c:v>
                </c:pt>
                <c:pt idx="3861">
                  <c:v>1.0460689999999999</c:v>
                </c:pt>
                <c:pt idx="3862">
                  <c:v>1.073742</c:v>
                </c:pt>
                <c:pt idx="3863">
                  <c:v>1.101051</c:v>
                </c:pt>
                <c:pt idx="3864">
                  <c:v>1.1278729999999999</c:v>
                </c:pt>
                <c:pt idx="3865">
                  <c:v>1.1540889999999999</c:v>
                </c:pt>
                <c:pt idx="3866">
                  <c:v>1.179586</c:v>
                </c:pt>
                <c:pt idx="3867">
                  <c:v>1.2042520000000001</c:v>
                </c:pt>
                <c:pt idx="3868">
                  <c:v>1.227986</c:v>
                </c:pt>
                <c:pt idx="3869">
                  <c:v>1.250691</c:v>
                </c:pt>
                <c:pt idx="3870">
                  <c:v>1.2722789999999999</c:v>
                </c:pt>
                <c:pt idx="3871">
                  <c:v>1.2926709999999999</c:v>
                </c:pt>
                <c:pt idx="3872">
                  <c:v>1.3118000000000001</c:v>
                </c:pt>
                <c:pt idx="3873">
                  <c:v>1.3296079999999999</c:v>
                </c:pt>
                <c:pt idx="3874">
                  <c:v>1.3460510000000001</c:v>
                </c:pt>
                <c:pt idx="3875">
                  <c:v>1.361097</c:v>
                </c:pt>
                <c:pt idx="3876">
                  <c:v>1.374728</c:v>
                </c:pt>
                <c:pt idx="3877">
                  <c:v>1.3869419999999999</c:v>
                </c:pt>
                <c:pt idx="3878">
                  <c:v>1.3977459999999999</c:v>
                </c:pt>
                <c:pt idx="3879">
                  <c:v>1.407165</c:v>
                </c:pt>
                <c:pt idx="3880">
                  <c:v>1.4152359999999999</c:v>
                </c:pt>
                <c:pt idx="3881">
                  <c:v>1.4220060000000001</c:v>
                </c:pt>
                <c:pt idx="3882">
                  <c:v>1.427538</c:v>
                </c:pt>
                <c:pt idx="3883">
                  <c:v>1.431902</c:v>
                </c:pt>
                <c:pt idx="3884">
                  <c:v>1.435181</c:v>
                </c:pt>
                <c:pt idx="3885">
                  <c:v>1.4374629999999999</c:v>
                </c:pt>
                <c:pt idx="3886">
                  <c:v>1.4388479999999999</c:v>
                </c:pt>
                <c:pt idx="3887">
                  <c:v>1.439438</c:v>
                </c:pt>
                <c:pt idx="3888">
                  <c:v>1.439341</c:v>
                </c:pt>
                <c:pt idx="3889">
                  <c:v>1.438671</c:v>
                </c:pt>
                <c:pt idx="3890">
                  <c:v>1.4375439999999999</c:v>
                </c:pt>
                <c:pt idx="3891">
                  <c:v>1.436077</c:v>
                </c:pt>
                <c:pt idx="3892">
                  <c:v>1.434391</c:v>
                </c:pt>
                <c:pt idx="3893">
                  <c:v>1.4326030000000001</c:v>
                </c:pt>
                <c:pt idx="3894">
                  <c:v>1.430833</c:v>
                </c:pt>
                <c:pt idx="3895">
                  <c:v>1.4291990000000001</c:v>
                </c:pt>
                <c:pt idx="3896">
                  <c:v>1.427816</c:v>
                </c:pt>
                <c:pt idx="3897">
                  <c:v>1.4267970000000001</c:v>
                </c:pt>
                <c:pt idx="3898">
                  <c:v>1.4262520000000001</c:v>
                </c:pt>
                <c:pt idx="3899">
                  <c:v>1.426285</c:v>
                </c:pt>
                <c:pt idx="3900">
                  <c:v>1.426993</c:v>
                </c:pt>
                <c:pt idx="3901">
                  <c:v>1.4284669999999999</c:v>
                </c:pt>
                <c:pt idx="3902">
                  <c:v>1.43079</c:v>
                </c:pt>
                <c:pt idx="3903">
                  <c:v>1.434034</c:v>
                </c:pt>
                <c:pt idx="3904">
                  <c:v>1.438261</c:v>
                </c:pt>
                <c:pt idx="3905">
                  <c:v>1.4435199999999999</c:v>
                </c:pt>
                <c:pt idx="3906">
                  <c:v>1.4498500000000001</c:v>
                </c:pt>
                <c:pt idx="3907">
                  <c:v>1.457274</c:v>
                </c:pt>
                <c:pt idx="3908">
                  <c:v>1.4658</c:v>
                </c:pt>
                <c:pt idx="3909">
                  <c:v>1.475425</c:v>
                </c:pt>
                <c:pt idx="3910">
                  <c:v>1.486129</c:v>
                </c:pt>
                <c:pt idx="3911">
                  <c:v>1.497878</c:v>
                </c:pt>
                <c:pt idx="3912">
                  <c:v>1.5106250000000001</c:v>
                </c:pt>
                <c:pt idx="3913">
                  <c:v>1.5243089999999999</c:v>
                </c:pt>
                <c:pt idx="3914">
                  <c:v>1.538859</c:v>
                </c:pt>
                <c:pt idx="3915">
                  <c:v>1.55419</c:v>
                </c:pt>
                <c:pt idx="3916">
                  <c:v>1.5702100000000001</c:v>
                </c:pt>
                <c:pt idx="3917">
                  <c:v>1.5868180000000001</c:v>
                </c:pt>
                <c:pt idx="3918">
                  <c:v>1.6039049999999999</c:v>
                </c:pt>
                <c:pt idx="3919">
                  <c:v>1.6213580000000001</c:v>
                </c:pt>
                <c:pt idx="3920">
                  <c:v>1.6390560000000001</c:v>
                </c:pt>
                <c:pt idx="3921">
                  <c:v>1.6568780000000001</c:v>
                </c:pt>
                <c:pt idx="3922">
                  <c:v>1.674696</c:v>
                </c:pt>
                <c:pt idx="3923">
                  <c:v>1.6923859999999999</c:v>
                </c:pt>
                <c:pt idx="3924">
                  <c:v>1.709819</c:v>
                </c:pt>
                <c:pt idx="3925">
                  <c:v>1.7268699999999999</c:v>
                </c:pt>
                <c:pt idx="3926">
                  <c:v>1.743412</c:v>
                </c:pt>
                <c:pt idx="3927">
                  <c:v>1.759323</c:v>
                </c:pt>
                <c:pt idx="3928">
                  <c:v>1.774484</c:v>
                </c:pt>
                <c:pt idx="3929">
                  <c:v>1.78878</c:v>
                </c:pt>
                <c:pt idx="3930">
                  <c:v>1.802101</c:v>
                </c:pt>
                <c:pt idx="3931">
                  <c:v>1.814346</c:v>
                </c:pt>
                <c:pt idx="3932">
                  <c:v>1.825421</c:v>
                </c:pt>
                <c:pt idx="3933">
                  <c:v>1.8352409999999999</c:v>
                </c:pt>
                <c:pt idx="3934">
                  <c:v>1.8437319999999999</c:v>
                </c:pt>
                <c:pt idx="3935">
                  <c:v>1.8508309999999999</c:v>
                </c:pt>
                <c:pt idx="3936">
                  <c:v>1.8564890000000001</c:v>
                </c:pt>
                <c:pt idx="3937">
                  <c:v>1.860668</c:v>
                </c:pt>
                <c:pt idx="3938">
                  <c:v>1.863345</c:v>
                </c:pt>
                <c:pt idx="3939">
                  <c:v>1.8645130000000001</c:v>
                </c:pt>
                <c:pt idx="3940">
                  <c:v>1.8641760000000001</c:v>
                </c:pt>
                <c:pt idx="3941">
                  <c:v>1.862355</c:v>
                </c:pt>
                <c:pt idx="3942">
                  <c:v>1.859086</c:v>
                </c:pt>
                <c:pt idx="3943">
                  <c:v>1.854417</c:v>
                </c:pt>
                <c:pt idx="3944">
                  <c:v>1.848411</c:v>
                </c:pt>
                <c:pt idx="3945">
                  <c:v>1.841143</c:v>
                </c:pt>
                <c:pt idx="3946">
                  <c:v>1.8326960000000001</c:v>
                </c:pt>
                <c:pt idx="3947">
                  <c:v>1.8231679999999999</c:v>
                </c:pt>
                <c:pt idx="3948">
                  <c:v>1.812662</c:v>
                </c:pt>
                <c:pt idx="3949">
                  <c:v>1.801291</c:v>
                </c:pt>
                <c:pt idx="3950">
                  <c:v>1.7891729999999999</c:v>
                </c:pt>
                <c:pt idx="3951">
                  <c:v>1.7764340000000001</c:v>
                </c:pt>
                <c:pt idx="3952">
                  <c:v>1.7632000000000001</c:v>
                </c:pt>
                <c:pt idx="3953">
                  <c:v>1.7496020000000001</c:v>
                </c:pt>
                <c:pt idx="3954">
                  <c:v>1.7357720000000001</c:v>
                </c:pt>
                <c:pt idx="3955">
                  <c:v>1.7218439999999999</c:v>
                </c:pt>
                <c:pt idx="3956">
                  <c:v>1.707951</c:v>
                </c:pt>
                <c:pt idx="3957">
                  <c:v>1.6942250000000001</c:v>
                </c:pt>
                <c:pt idx="3958">
                  <c:v>1.6807970000000001</c:v>
                </c:pt>
                <c:pt idx="3959">
                  <c:v>1.6677900000000001</c:v>
                </c:pt>
                <c:pt idx="3960">
                  <c:v>1.655327</c:v>
                </c:pt>
                <c:pt idx="3961">
                  <c:v>1.6435230000000001</c:v>
                </c:pt>
                <c:pt idx="3962">
                  <c:v>1.632485</c:v>
                </c:pt>
                <c:pt idx="3963">
                  <c:v>1.622315</c:v>
                </c:pt>
                <c:pt idx="3964">
                  <c:v>1.613105</c:v>
                </c:pt>
                <c:pt idx="3965">
                  <c:v>1.6049340000000001</c:v>
                </c:pt>
                <c:pt idx="3966">
                  <c:v>1.5978730000000001</c:v>
                </c:pt>
                <c:pt idx="3967">
                  <c:v>1.591979</c:v>
                </c:pt>
                <c:pt idx="3968">
                  <c:v>1.587294</c:v>
                </c:pt>
                <c:pt idx="3969">
                  <c:v>1.5838490000000001</c:v>
                </c:pt>
                <c:pt idx="3970">
                  <c:v>1.5816600000000001</c:v>
                </c:pt>
                <c:pt idx="3971">
                  <c:v>1.5807279999999999</c:v>
                </c:pt>
                <c:pt idx="3972">
                  <c:v>1.58104</c:v>
                </c:pt>
                <c:pt idx="3973">
                  <c:v>1.5825689999999999</c:v>
                </c:pt>
                <c:pt idx="3974">
                  <c:v>1.585275</c:v>
                </c:pt>
                <c:pt idx="3975">
                  <c:v>1.589105</c:v>
                </c:pt>
                <c:pt idx="3976">
                  <c:v>1.5939920000000001</c:v>
                </c:pt>
                <c:pt idx="3977">
                  <c:v>1.5998600000000001</c:v>
                </c:pt>
                <c:pt idx="3978">
                  <c:v>1.6066229999999999</c:v>
                </c:pt>
                <c:pt idx="3979">
                  <c:v>1.6141840000000001</c:v>
                </c:pt>
                <c:pt idx="3980">
                  <c:v>1.6224400000000001</c:v>
                </c:pt>
                <c:pt idx="3981">
                  <c:v>1.631281</c:v>
                </c:pt>
                <c:pt idx="3982">
                  <c:v>1.6405909999999999</c:v>
                </c:pt>
                <c:pt idx="3983">
                  <c:v>1.650253</c:v>
                </c:pt>
                <c:pt idx="3984">
                  <c:v>1.660142</c:v>
                </c:pt>
                <c:pt idx="3985">
                  <c:v>1.670134</c:v>
                </c:pt>
                <c:pt idx="3986">
                  <c:v>1.680102</c:v>
                </c:pt>
                <c:pt idx="3987">
                  <c:v>1.6899219999999999</c:v>
                </c:pt>
                <c:pt idx="3988">
                  <c:v>1.699465</c:v>
                </c:pt>
                <c:pt idx="3989">
                  <c:v>1.708609</c:v>
                </c:pt>
                <c:pt idx="3990">
                  <c:v>1.717231</c:v>
                </c:pt>
                <c:pt idx="3991">
                  <c:v>1.725217</c:v>
                </c:pt>
                <c:pt idx="3992">
                  <c:v>1.7324520000000001</c:v>
                </c:pt>
                <c:pt idx="3993">
                  <c:v>1.7388330000000001</c:v>
                </c:pt>
                <c:pt idx="3994">
                  <c:v>1.744259</c:v>
                </c:pt>
                <c:pt idx="3995">
                  <c:v>1.748642</c:v>
                </c:pt>
                <c:pt idx="3996">
                  <c:v>1.7519</c:v>
                </c:pt>
                <c:pt idx="3997">
                  <c:v>1.7539670000000001</c:v>
                </c:pt>
                <c:pt idx="3998">
                  <c:v>1.754786</c:v>
                </c:pt>
                <c:pt idx="3999">
                  <c:v>1.7543120000000001</c:v>
                </c:pt>
                <c:pt idx="4000">
                  <c:v>1.752518</c:v>
                </c:pt>
                <c:pt idx="4001">
                  <c:v>1.749387</c:v>
                </c:pt>
                <c:pt idx="4002">
                  <c:v>1.74492</c:v>
                </c:pt>
                <c:pt idx="4003">
                  <c:v>1.7391300000000001</c:v>
                </c:pt>
                <c:pt idx="4004">
                  <c:v>1.7320439999999999</c:v>
                </c:pt>
                <c:pt idx="4005">
                  <c:v>1.723706</c:v>
                </c:pt>
                <c:pt idx="4006">
                  <c:v>1.7141679999999999</c:v>
                </c:pt>
                <c:pt idx="4007">
                  <c:v>1.7034990000000001</c:v>
                </c:pt>
                <c:pt idx="4008">
                  <c:v>1.6917759999999999</c:v>
                </c:pt>
                <c:pt idx="4009">
                  <c:v>1.6790849999999999</c:v>
                </c:pt>
                <c:pt idx="4010">
                  <c:v>1.665524</c:v>
                </c:pt>
                <c:pt idx="4011">
                  <c:v>1.651195</c:v>
                </c:pt>
                <c:pt idx="4012">
                  <c:v>1.636209</c:v>
                </c:pt>
                <c:pt idx="4013">
                  <c:v>1.6206799999999999</c:v>
                </c:pt>
                <c:pt idx="4014">
                  <c:v>1.604727</c:v>
                </c:pt>
                <c:pt idx="4015">
                  <c:v>1.588473</c:v>
                </c:pt>
                <c:pt idx="4016">
                  <c:v>1.5720419999999999</c:v>
                </c:pt>
                <c:pt idx="4017">
                  <c:v>1.555561</c:v>
                </c:pt>
                <c:pt idx="4018">
                  <c:v>1.5391539999999999</c:v>
                </c:pt>
                <c:pt idx="4019">
                  <c:v>1.52295</c:v>
                </c:pt>
                <c:pt idx="4020">
                  <c:v>1.507072</c:v>
                </c:pt>
                <c:pt idx="4021">
                  <c:v>1.4916450000000001</c:v>
                </c:pt>
                <c:pt idx="4022">
                  <c:v>1.47679</c:v>
                </c:pt>
                <c:pt idx="4023">
                  <c:v>1.4626239999999999</c:v>
                </c:pt>
                <c:pt idx="4024">
                  <c:v>1.44926</c:v>
                </c:pt>
                <c:pt idx="4025">
                  <c:v>1.4368050000000001</c:v>
                </c:pt>
                <c:pt idx="4026">
                  <c:v>1.4253560000000001</c:v>
                </c:pt>
                <c:pt idx="4027">
                  <c:v>1.4150039999999999</c:v>
                </c:pt>
                <c:pt idx="4028">
                  <c:v>1.4058310000000001</c:v>
                </c:pt>
                <c:pt idx="4029">
                  <c:v>1.3979060000000001</c:v>
                </c:pt>
                <c:pt idx="4030">
                  <c:v>1.3912880000000001</c:v>
                </c:pt>
                <c:pt idx="4031">
                  <c:v>1.3860220000000001</c:v>
                </c:pt>
                <c:pt idx="4032">
                  <c:v>1.3821399999999999</c:v>
                </c:pt>
                <c:pt idx="4033">
                  <c:v>1.379659</c:v>
                </c:pt>
                <c:pt idx="4034">
                  <c:v>1.3785780000000001</c:v>
                </c:pt>
                <c:pt idx="4035">
                  <c:v>1.378884</c:v>
                </c:pt>
                <c:pt idx="4036">
                  <c:v>1.3805480000000001</c:v>
                </c:pt>
                <c:pt idx="4037">
                  <c:v>1.383524</c:v>
                </c:pt>
                <c:pt idx="4038">
                  <c:v>1.3877539999999999</c:v>
                </c:pt>
                <c:pt idx="4039">
                  <c:v>1.3931640000000001</c:v>
                </c:pt>
                <c:pt idx="4040">
                  <c:v>1.3996679999999999</c:v>
                </c:pt>
                <c:pt idx="4041">
                  <c:v>1.40717</c:v>
                </c:pt>
                <c:pt idx="4042">
                  <c:v>1.4155599999999999</c:v>
                </c:pt>
                <c:pt idx="4043">
                  <c:v>1.424723</c:v>
                </c:pt>
                <c:pt idx="4044">
                  <c:v>1.434534</c:v>
                </c:pt>
                <c:pt idx="4045">
                  <c:v>1.4448620000000001</c:v>
                </c:pt>
                <c:pt idx="4046">
                  <c:v>1.45557</c:v>
                </c:pt>
                <c:pt idx="4047">
                  <c:v>1.46652</c:v>
                </c:pt>
                <c:pt idx="4048">
                  <c:v>1.477568</c:v>
                </c:pt>
                <c:pt idx="4049">
                  <c:v>1.4885710000000001</c:v>
                </c:pt>
                <c:pt idx="4050">
                  <c:v>1.499385</c:v>
                </c:pt>
                <c:pt idx="4051">
                  <c:v>1.5098689999999999</c:v>
                </c:pt>
                <c:pt idx="4052">
                  <c:v>1.519882</c:v>
                </c:pt>
                <c:pt idx="4053">
                  <c:v>1.529288</c:v>
                </c:pt>
                <c:pt idx="4054">
                  <c:v>1.537954</c:v>
                </c:pt>
                <c:pt idx="4055">
                  <c:v>1.545755</c:v>
                </c:pt>
                <c:pt idx="4056">
                  <c:v>1.552573</c:v>
                </c:pt>
                <c:pt idx="4057">
                  <c:v>1.5582990000000001</c:v>
                </c:pt>
                <c:pt idx="4058">
                  <c:v>1.562832</c:v>
                </c:pt>
                <c:pt idx="4059">
                  <c:v>1.5660849999999999</c:v>
                </c:pt>
                <c:pt idx="4060">
                  <c:v>1.5679799999999999</c:v>
                </c:pt>
                <c:pt idx="4061">
                  <c:v>1.5684549999999999</c:v>
                </c:pt>
                <c:pt idx="4062">
                  <c:v>1.5674589999999999</c:v>
                </c:pt>
                <c:pt idx="4063">
                  <c:v>1.5649580000000001</c:v>
                </c:pt>
                <c:pt idx="4064">
                  <c:v>1.560934</c:v>
                </c:pt>
                <c:pt idx="4065">
                  <c:v>1.5553840000000001</c:v>
                </c:pt>
                <c:pt idx="4066">
                  <c:v>1.548319</c:v>
                </c:pt>
                <c:pt idx="4067">
                  <c:v>1.539768</c:v>
                </c:pt>
                <c:pt idx="4068">
                  <c:v>1.529773</c:v>
                </c:pt>
                <c:pt idx="4069">
                  <c:v>1.518394</c:v>
                </c:pt>
                <c:pt idx="4070">
                  <c:v>1.505701</c:v>
                </c:pt>
                <c:pt idx="4071">
                  <c:v>1.4917800000000001</c:v>
                </c:pt>
                <c:pt idx="4072">
                  <c:v>1.4767269999999999</c:v>
                </c:pt>
                <c:pt idx="4073">
                  <c:v>1.4606509999999999</c:v>
                </c:pt>
                <c:pt idx="4074">
                  <c:v>1.443667</c:v>
                </c:pt>
                <c:pt idx="4075">
                  <c:v>1.4259010000000001</c:v>
                </c:pt>
                <c:pt idx="4076">
                  <c:v>1.4074850000000001</c:v>
                </c:pt>
                <c:pt idx="4077">
                  <c:v>1.388558</c:v>
                </c:pt>
                <c:pt idx="4078">
                  <c:v>1.369262</c:v>
                </c:pt>
                <c:pt idx="4079">
                  <c:v>1.3497429999999999</c:v>
                </c:pt>
                <c:pt idx="4080">
                  <c:v>1.330147</c:v>
                </c:pt>
                <c:pt idx="4081">
                  <c:v>1.3106249999999999</c:v>
                </c:pt>
                <c:pt idx="4082">
                  <c:v>1.291323</c:v>
                </c:pt>
                <c:pt idx="4083">
                  <c:v>1.2723869999999999</c:v>
                </c:pt>
                <c:pt idx="4084">
                  <c:v>1.2539610000000001</c:v>
                </c:pt>
                <c:pt idx="4085">
                  <c:v>1.2361850000000001</c:v>
                </c:pt>
                <c:pt idx="4086">
                  <c:v>1.21919</c:v>
                </c:pt>
                <c:pt idx="4087">
                  <c:v>1.203104</c:v>
                </c:pt>
                <c:pt idx="4088">
                  <c:v>1.1880459999999999</c:v>
                </c:pt>
                <c:pt idx="4089">
                  <c:v>1.174123</c:v>
                </c:pt>
                <c:pt idx="4090">
                  <c:v>1.1614329999999999</c:v>
                </c:pt>
                <c:pt idx="4091">
                  <c:v>1.1500589999999999</c:v>
                </c:pt>
                <c:pt idx="4092">
                  <c:v>1.140072</c:v>
                </c:pt>
                <c:pt idx="4093">
                  <c:v>1.1315269999999999</c:v>
                </c:pt>
                <c:pt idx="4094">
                  <c:v>1.1244639999999999</c:v>
                </c:pt>
                <c:pt idx="4095">
                  <c:v>1.1189070000000001</c:v>
                </c:pt>
                <c:pt idx="4096">
                  <c:v>1.114865</c:v>
                </c:pt>
                <c:pt idx="4097">
                  <c:v>1.1123289999999999</c:v>
                </c:pt>
                <c:pt idx="4098">
                  <c:v>1.1112770000000001</c:v>
                </c:pt>
                <c:pt idx="4099">
                  <c:v>1.111669</c:v>
                </c:pt>
                <c:pt idx="4100">
                  <c:v>1.113453</c:v>
                </c:pt>
                <c:pt idx="4101">
                  <c:v>1.1165620000000001</c:v>
                </c:pt>
                <c:pt idx="4102">
                  <c:v>1.120916</c:v>
                </c:pt>
                <c:pt idx="4103">
                  <c:v>1.126425</c:v>
                </c:pt>
                <c:pt idx="4104">
                  <c:v>1.132989</c:v>
                </c:pt>
                <c:pt idx="4105">
                  <c:v>1.1405000000000001</c:v>
                </c:pt>
                <c:pt idx="4106">
                  <c:v>1.1488400000000001</c:v>
                </c:pt>
                <c:pt idx="4107">
                  <c:v>1.157888</c:v>
                </c:pt>
                <c:pt idx="4108">
                  <c:v>1.167516</c:v>
                </c:pt>
                <c:pt idx="4109">
                  <c:v>1.1775949999999999</c:v>
                </c:pt>
                <c:pt idx="4110">
                  <c:v>1.1879900000000001</c:v>
                </c:pt>
                <c:pt idx="4111">
                  <c:v>1.198569</c:v>
                </c:pt>
                <c:pt idx="4112">
                  <c:v>1.2091940000000001</c:v>
                </c:pt>
                <c:pt idx="4113">
                  <c:v>1.219732</c:v>
                </c:pt>
                <c:pt idx="4114">
                  <c:v>1.2300500000000001</c:v>
                </c:pt>
                <c:pt idx="4115">
                  <c:v>1.2400169999999999</c:v>
                </c:pt>
                <c:pt idx="4116">
                  <c:v>1.2495069999999999</c:v>
                </c:pt>
                <c:pt idx="4117">
                  <c:v>1.258397</c:v>
                </c:pt>
                <c:pt idx="4118">
                  <c:v>1.266572</c:v>
                </c:pt>
                <c:pt idx="4119">
                  <c:v>1.2739210000000001</c:v>
                </c:pt>
                <c:pt idx="4120">
                  <c:v>1.2803439999999999</c:v>
                </c:pt>
                <c:pt idx="4121">
                  <c:v>1.2857479999999999</c:v>
                </c:pt>
                <c:pt idx="4122">
                  <c:v>1.290052</c:v>
                </c:pt>
                <c:pt idx="4123">
                  <c:v>1.2931859999999999</c:v>
                </c:pt>
                <c:pt idx="4124">
                  <c:v>1.295091</c:v>
                </c:pt>
                <c:pt idx="4125">
                  <c:v>1.295722</c:v>
                </c:pt>
                <c:pt idx="4126">
                  <c:v>1.2950489999999999</c:v>
                </c:pt>
                <c:pt idx="4127">
                  <c:v>1.2930539999999999</c:v>
                </c:pt>
                <c:pt idx="4128">
                  <c:v>1.2897339999999999</c:v>
                </c:pt>
                <c:pt idx="4129">
                  <c:v>1.2850999999999999</c:v>
                </c:pt>
                <c:pt idx="4130">
                  <c:v>1.27918</c:v>
                </c:pt>
                <c:pt idx="4131">
                  <c:v>1.2720119999999999</c:v>
                </c:pt>
                <c:pt idx="4132">
                  <c:v>1.2636480000000001</c:v>
                </c:pt>
                <c:pt idx="4133">
                  <c:v>1.2541549999999999</c:v>
                </c:pt>
                <c:pt idx="4134">
                  <c:v>1.2436069999999999</c:v>
                </c:pt>
                <c:pt idx="4135">
                  <c:v>1.232092</c:v>
                </c:pt>
                <c:pt idx="4136">
                  <c:v>1.219706</c:v>
                </c:pt>
                <c:pt idx="4137">
                  <c:v>1.2065520000000001</c:v>
                </c:pt>
                <c:pt idx="4138">
                  <c:v>1.192742</c:v>
                </c:pt>
                <c:pt idx="4139">
                  <c:v>1.1783920000000001</c:v>
                </c:pt>
                <c:pt idx="4140">
                  <c:v>1.1636230000000001</c:v>
                </c:pt>
                <c:pt idx="4141">
                  <c:v>1.1485620000000001</c:v>
                </c:pt>
                <c:pt idx="4142">
                  <c:v>1.133337</c:v>
                </c:pt>
                <c:pt idx="4143">
                  <c:v>1.118077</c:v>
                </c:pt>
                <c:pt idx="4144">
                  <c:v>1.102913</c:v>
                </c:pt>
                <c:pt idx="4145">
                  <c:v>1.0879760000000001</c:v>
                </c:pt>
                <c:pt idx="4146">
                  <c:v>1.073393</c:v>
                </c:pt>
                <c:pt idx="4147">
                  <c:v>1.0592900000000001</c:v>
                </c:pt>
                <c:pt idx="4148">
                  <c:v>1.0457890000000001</c:v>
                </c:pt>
                <c:pt idx="4149">
                  <c:v>1.0330060000000001</c:v>
                </c:pt>
                <c:pt idx="4150">
                  <c:v>1.0210520000000001</c:v>
                </c:pt>
                <c:pt idx="4151">
                  <c:v>1.01003</c:v>
                </c:pt>
                <c:pt idx="4152">
                  <c:v>1.0000329999999999</c:v>
                </c:pt>
                <c:pt idx="4153">
                  <c:v>0.99114650000000004</c:v>
                </c:pt>
                <c:pt idx="4154">
                  <c:v>0.98344390000000004</c:v>
                </c:pt>
                <c:pt idx="4155">
                  <c:v>0.97698649999999998</c:v>
                </c:pt>
                <c:pt idx="4156">
                  <c:v>0.9718232</c:v>
                </c:pt>
                <c:pt idx="4157">
                  <c:v>0.96798879999999998</c:v>
                </c:pt>
                <c:pt idx="4158">
                  <c:v>0.96550360000000002</c:v>
                </c:pt>
                <c:pt idx="4159">
                  <c:v>0.96437320000000004</c:v>
                </c:pt>
                <c:pt idx="4160">
                  <c:v>0.96458889999999997</c:v>
                </c:pt>
                <c:pt idx="4161">
                  <c:v>0.96612759999999998</c:v>
                </c:pt>
                <c:pt idx="4162">
                  <c:v>0.96895229999999999</c:v>
                </c:pt>
                <c:pt idx="4163">
                  <c:v>0.97301249999999995</c:v>
                </c:pt>
                <c:pt idx="4164">
                  <c:v>0.97824529999999998</c:v>
                </c:pt>
                <c:pt idx="4165">
                  <c:v>0.98457640000000002</c:v>
                </c:pt>
                <c:pt idx="4166">
                  <c:v>0.99192100000000005</c:v>
                </c:pt>
                <c:pt idx="4167">
                  <c:v>1.0001850000000001</c:v>
                </c:pt>
                <c:pt idx="4168">
                  <c:v>1.009266</c:v>
                </c:pt>
                <c:pt idx="4169">
                  <c:v>1.0190539999999999</c:v>
                </c:pt>
                <c:pt idx="4170">
                  <c:v>1.0294369999999999</c:v>
                </c:pt>
                <c:pt idx="4171">
                  <c:v>1.0402960000000001</c:v>
                </c:pt>
                <c:pt idx="4172">
                  <c:v>1.0515080000000001</c:v>
                </c:pt>
                <c:pt idx="4173">
                  <c:v>1.062948</c:v>
                </c:pt>
                <c:pt idx="4174">
                  <c:v>1.0744929999999999</c:v>
                </c:pt>
                <c:pt idx="4175">
                  <c:v>1.086015</c:v>
                </c:pt>
                <c:pt idx="4176">
                  <c:v>1.097391</c:v>
                </c:pt>
                <c:pt idx="4177">
                  <c:v>1.108495</c:v>
                </c:pt>
                <c:pt idx="4178">
                  <c:v>1.1192070000000001</c:v>
                </c:pt>
                <c:pt idx="4179">
                  <c:v>1.129408</c:v>
                </c:pt>
                <c:pt idx="4180">
                  <c:v>1.1389830000000001</c:v>
                </c:pt>
                <c:pt idx="4181">
                  <c:v>1.147826</c:v>
                </c:pt>
                <c:pt idx="4182">
                  <c:v>1.155834</c:v>
                </c:pt>
                <c:pt idx="4183">
                  <c:v>1.162914</c:v>
                </c:pt>
                <c:pt idx="4184">
                  <c:v>1.1689830000000001</c:v>
                </c:pt>
                <c:pt idx="4185">
                  <c:v>1.1739649999999999</c:v>
                </c:pt>
                <c:pt idx="4186">
                  <c:v>1.177799</c:v>
                </c:pt>
                <c:pt idx="4187">
                  <c:v>1.180434</c:v>
                </c:pt>
                <c:pt idx="4188">
                  <c:v>1.1818310000000001</c:v>
                </c:pt>
                <c:pt idx="4189">
                  <c:v>1.1819679999999999</c:v>
                </c:pt>
                <c:pt idx="4190">
                  <c:v>1.1808339999999999</c:v>
                </c:pt>
                <c:pt idx="4191">
                  <c:v>1.1784330000000001</c:v>
                </c:pt>
                <c:pt idx="4192">
                  <c:v>1.1747829999999999</c:v>
                </c:pt>
                <c:pt idx="4193">
                  <c:v>1.1699139999999999</c:v>
                </c:pt>
                <c:pt idx="4194">
                  <c:v>1.163872</c:v>
                </c:pt>
                <c:pt idx="4195">
                  <c:v>1.156712</c:v>
                </c:pt>
                <c:pt idx="4196">
                  <c:v>1.1485019999999999</c:v>
                </c:pt>
                <c:pt idx="4197">
                  <c:v>1.1393200000000001</c:v>
                </c:pt>
                <c:pt idx="4198">
                  <c:v>1.1292549999999999</c:v>
                </c:pt>
                <c:pt idx="4199">
                  <c:v>1.1183989999999999</c:v>
                </c:pt>
                <c:pt idx="4200">
                  <c:v>1.1068549999999999</c:v>
                </c:pt>
                <c:pt idx="4201">
                  <c:v>1.0947290000000001</c:v>
                </c:pt>
                <c:pt idx="4202">
                  <c:v>1.08213</c:v>
                </c:pt>
                <c:pt idx="4203">
                  <c:v>1.0691740000000001</c:v>
                </c:pt>
                <c:pt idx="4204">
                  <c:v>1.0559750000000001</c:v>
                </c:pt>
                <c:pt idx="4205">
                  <c:v>1.0426519999999999</c:v>
                </c:pt>
                <c:pt idx="4206">
                  <c:v>1.0293220000000001</c:v>
                </c:pt>
                <c:pt idx="4207">
                  <c:v>1.0161020000000001</c:v>
                </c:pt>
                <c:pt idx="4208">
                  <c:v>1.0031099999999999</c:v>
                </c:pt>
                <c:pt idx="4209">
                  <c:v>0.99046100000000004</c:v>
                </c:pt>
                <c:pt idx="4210">
                  <c:v>0.97826809999999997</c:v>
                </c:pt>
                <c:pt idx="4211">
                  <c:v>0.9666418</c:v>
                </c:pt>
                <c:pt idx="4212">
                  <c:v>0.95568739999999996</c:v>
                </c:pt>
                <c:pt idx="4213">
                  <c:v>0.94550500000000004</c:v>
                </c:pt>
                <c:pt idx="4214">
                  <c:v>0.93618829999999997</c:v>
                </c:pt>
                <c:pt idx="4215">
                  <c:v>0.92782419999999999</c:v>
                </c:pt>
                <c:pt idx="4216">
                  <c:v>0.9204909</c:v>
                </c:pt>
                <c:pt idx="4217">
                  <c:v>0.91425679999999998</c:v>
                </c:pt>
                <c:pt idx="4218">
                  <c:v>0.90918010000000005</c:v>
                </c:pt>
                <c:pt idx="4219">
                  <c:v>0.90530770000000005</c:v>
                </c:pt>
                <c:pt idx="4220">
                  <c:v>0.90267450000000005</c:v>
                </c:pt>
                <c:pt idx="4221">
                  <c:v>0.90130270000000001</c:v>
                </c:pt>
                <c:pt idx="4222">
                  <c:v>0.90120129999999998</c:v>
                </c:pt>
                <c:pt idx="4223">
                  <c:v>0.9023658</c:v>
                </c:pt>
                <c:pt idx="4224">
                  <c:v>0.90477819999999998</c:v>
                </c:pt>
                <c:pt idx="4225">
                  <c:v>0.90840739999999998</c:v>
                </c:pt>
                <c:pt idx="4226">
                  <c:v>0.91320950000000001</c:v>
                </c:pt>
                <c:pt idx="4227">
                  <c:v>0.9191281</c:v>
                </c:pt>
                <c:pt idx="4228">
                  <c:v>0.92609529999999995</c:v>
                </c:pt>
                <c:pt idx="4229">
                  <c:v>0.93403309999999995</c:v>
                </c:pt>
                <c:pt idx="4230">
                  <c:v>0.94285399999999997</c:v>
                </c:pt>
                <c:pt idx="4231">
                  <c:v>0.95246240000000004</c:v>
                </c:pt>
                <c:pt idx="4232">
                  <c:v>0.96275540000000004</c:v>
                </c:pt>
                <c:pt idx="4233">
                  <c:v>0.97362409999999999</c:v>
                </c:pt>
                <c:pt idx="4234">
                  <c:v>0.98495449999999996</c:v>
                </c:pt>
                <c:pt idx="4235">
                  <c:v>0.99662830000000002</c:v>
                </c:pt>
                <c:pt idx="4236">
                  <c:v>1.0085249999999999</c:v>
                </c:pt>
                <c:pt idx="4237">
                  <c:v>1.020521</c:v>
                </c:pt>
                <c:pt idx="4238">
                  <c:v>1.032494</c:v>
                </c:pt>
                <c:pt idx="4239">
                  <c:v>1.0443199999999999</c:v>
                </c:pt>
                <c:pt idx="4240">
                  <c:v>1.055874</c:v>
                </c:pt>
                <c:pt idx="4241">
                  <c:v>1.067037</c:v>
                </c:pt>
                <c:pt idx="4242">
                  <c:v>1.077688</c:v>
                </c:pt>
                <c:pt idx="4243">
                  <c:v>1.087715</c:v>
                </c:pt>
                <c:pt idx="4244">
                  <c:v>1.097008</c:v>
                </c:pt>
                <c:pt idx="4245">
                  <c:v>1.1054630000000001</c:v>
                </c:pt>
                <c:pt idx="4246">
                  <c:v>1.112986</c:v>
                </c:pt>
                <c:pt idx="4247">
                  <c:v>1.1194900000000001</c:v>
                </c:pt>
                <c:pt idx="4248">
                  <c:v>1.124898</c:v>
                </c:pt>
                <c:pt idx="4249">
                  <c:v>1.1291450000000001</c:v>
                </c:pt>
                <c:pt idx="4250">
                  <c:v>1.132179</c:v>
                </c:pt>
                <c:pt idx="4251">
                  <c:v>1.1339589999999999</c:v>
                </c:pt>
                <c:pt idx="4252">
                  <c:v>1.1344609999999999</c:v>
                </c:pt>
                <c:pt idx="4253">
                  <c:v>1.133672</c:v>
                </c:pt>
                <c:pt idx="4254">
                  <c:v>1.1315949999999999</c:v>
                </c:pt>
                <c:pt idx="4255">
                  <c:v>1.12825</c:v>
                </c:pt>
                <c:pt idx="4256">
                  <c:v>1.123667</c:v>
                </c:pt>
                <c:pt idx="4257">
                  <c:v>1.1178939999999999</c:v>
                </c:pt>
                <c:pt idx="4258">
                  <c:v>1.1109899999999999</c:v>
                </c:pt>
                <c:pt idx="4259">
                  <c:v>1.1030249999999999</c:v>
                </c:pt>
                <c:pt idx="4260">
                  <c:v>1.094082</c:v>
                </c:pt>
                <c:pt idx="4261">
                  <c:v>1.084252</c:v>
                </c:pt>
                <c:pt idx="4262">
                  <c:v>1.0736380000000001</c:v>
                </c:pt>
                <c:pt idx="4263">
                  <c:v>1.0623469999999999</c:v>
                </c:pt>
                <c:pt idx="4264">
                  <c:v>1.0504960000000001</c:v>
                </c:pt>
                <c:pt idx="4265">
                  <c:v>1.0382039999999999</c:v>
                </c:pt>
                <c:pt idx="4266">
                  <c:v>1.0255970000000001</c:v>
                </c:pt>
                <c:pt idx="4267">
                  <c:v>1.0128029999999999</c:v>
                </c:pt>
                <c:pt idx="4268">
                  <c:v>0.9999498</c:v>
                </c:pt>
                <c:pt idx="4269">
                  <c:v>0.98716970000000004</c:v>
                </c:pt>
                <c:pt idx="4270">
                  <c:v>0.9745933</c:v>
                </c:pt>
                <c:pt idx="4271">
                  <c:v>0.96235029999999999</c:v>
                </c:pt>
                <c:pt idx="4272">
                  <c:v>0.95056759999999996</c:v>
                </c:pt>
                <c:pt idx="4273">
                  <c:v>0.93936839999999999</c:v>
                </c:pt>
                <c:pt idx="4274">
                  <c:v>0.92887209999999998</c:v>
                </c:pt>
                <c:pt idx="4275">
                  <c:v>0.91919300000000004</c:v>
                </c:pt>
                <c:pt idx="4276">
                  <c:v>0.91043890000000005</c:v>
                </c:pt>
                <c:pt idx="4277">
                  <c:v>0.90270930000000005</c:v>
                </c:pt>
                <c:pt idx="4278">
                  <c:v>0.89609450000000002</c:v>
                </c:pt>
                <c:pt idx="4279">
                  <c:v>0.89067439999999998</c:v>
                </c:pt>
                <c:pt idx="4280">
                  <c:v>0.88651720000000001</c:v>
                </c:pt>
                <c:pt idx="4281">
                  <c:v>0.88367859999999998</c:v>
                </c:pt>
                <c:pt idx="4282">
                  <c:v>0.8822004</c:v>
                </c:pt>
                <c:pt idx="4283">
                  <c:v>0.88211050000000002</c:v>
                </c:pt>
                <c:pt idx="4284">
                  <c:v>0.88342169999999998</c:v>
                </c:pt>
                <c:pt idx="4285">
                  <c:v>0.88613220000000004</c:v>
                </c:pt>
                <c:pt idx="4286">
                  <c:v>0.89022489999999999</c:v>
                </c:pt>
                <c:pt idx="4287">
                  <c:v>0.89566829999999997</c:v>
                </c:pt>
                <c:pt idx="4288">
                  <c:v>0.90241700000000002</c:v>
                </c:pt>
                <c:pt idx="4289">
                  <c:v>0.91041229999999995</c:v>
                </c:pt>
                <c:pt idx="4290">
                  <c:v>0.91958300000000004</c:v>
                </c:pt>
                <c:pt idx="4291">
                  <c:v>0.92984650000000002</c:v>
                </c:pt>
                <c:pt idx="4292">
                  <c:v>0.9411098</c:v>
                </c:pt>
                <c:pt idx="4293">
                  <c:v>0.95327039999999996</c:v>
                </c:pt>
                <c:pt idx="4294">
                  <c:v>0.96621760000000001</c:v>
                </c:pt>
                <c:pt idx="4295">
                  <c:v>0.97983390000000004</c:v>
                </c:pt>
                <c:pt idx="4296">
                  <c:v>0.99399689999999996</c:v>
                </c:pt>
                <c:pt idx="4297">
                  <c:v>1.00858</c:v>
                </c:pt>
                <c:pt idx="4298">
                  <c:v>1.0234510000000001</c:v>
                </c:pt>
                <c:pt idx="4299">
                  <c:v>1.0384789999999999</c:v>
                </c:pt>
                <c:pt idx="4300">
                  <c:v>1.053528</c:v>
                </c:pt>
                <c:pt idx="4301">
                  <c:v>1.068462</c:v>
                </c:pt>
                <c:pt idx="4302">
                  <c:v>1.0831500000000001</c:v>
                </c:pt>
                <c:pt idx="4303">
                  <c:v>1.097458</c:v>
                </c:pt>
                <c:pt idx="4304">
                  <c:v>1.1112569999999999</c:v>
                </c:pt>
                <c:pt idx="4305">
                  <c:v>1.124422</c:v>
                </c:pt>
                <c:pt idx="4306">
                  <c:v>1.1368309999999999</c:v>
                </c:pt>
                <c:pt idx="4307">
                  <c:v>1.1483680000000001</c:v>
                </c:pt>
                <c:pt idx="4308">
                  <c:v>1.158925</c:v>
                </c:pt>
                <c:pt idx="4309">
                  <c:v>1.1684019999999999</c:v>
                </c:pt>
                <c:pt idx="4310">
                  <c:v>1.1767099999999999</c:v>
                </c:pt>
                <c:pt idx="4311">
                  <c:v>1.1837690000000001</c:v>
                </c:pt>
                <c:pt idx="4312">
                  <c:v>1.1895100000000001</c:v>
                </c:pt>
                <c:pt idx="4313">
                  <c:v>1.1938789999999999</c:v>
                </c:pt>
                <c:pt idx="4314">
                  <c:v>1.196833</c:v>
                </c:pt>
                <c:pt idx="4315">
                  <c:v>1.1983429999999999</c:v>
                </c:pt>
                <c:pt idx="4316">
                  <c:v>1.198396</c:v>
                </c:pt>
                <c:pt idx="4317">
                  <c:v>1.196993</c:v>
                </c:pt>
                <c:pt idx="4318">
                  <c:v>1.194148</c:v>
                </c:pt>
                <c:pt idx="4319">
                  <c:v>1.1898899999999999</c:v>
                </c:pt>
                <c:pt idx="4320">
                  <c:v>1.1842630000000001</c:v>
                </c:pt>
                <c:pt idx="4321">
                  <c:v>1.177322</c:v>
                </c:pt>
                <c:pt idx="4322">
                  <c:v>1.1691339999999999</c:v>
                </c:pt>
                <c:pt idx="4323">
                  <c:v>1.15978</c:v>
                </c:pt>
                <c:pt idx="4324">
                  <c:v>1.1493500000000001</c:v>
                </c:pt>
                <c:pt idx="4325">
                  <c:v>1.1379429999999999</c:v>
                </c:pt>
                <c:pt idx="4326">
                  <c:v>1.1256649999999999</c:v>
                </c:pt>
                <c:pt idx="4327">
                  <c:v>1.1126290000000001</c:v>
                </c:pt>
                <c:pt idx="4328">
                  <c:v>1.0989549999999999</c:v>
                </c:pt>
                <c:pt idx="4329">
                  <c:v>1.0847640000000001</c:v>
                </c:pt>
                <c:pt idx="4330">
                  <c:v>1.0701860000000001</c:v>
                </c:pt>
                <c:pt idx="4331">
                  <c:v>1.055347</c:v>
                </c:pt>
                <c:pt idx="4332">
                  <c:v>1.0403800000000001</c:v>
                </c:pt>
                <c:pt idx="4333">
                  <c:v>1.025414</c:v>
                </c:pt>
                <c:pt idx="4334">
                  <c:v>1.01058</c:v>
                </c:pt>
                <c:pt idx="4335">
                  <c:v>0.99600659999999996</c:v>
                </c:pt>
                <c:pt idx="4336">
                  <c:v>0.98181949999999996</c:v>
                </c:pt>
                <c:pt idx="4337">
                  <c:v>0.96814</c:v>
                </c:pt>
                <c:pt idx="4338">
                  <c:v>0.9550843</c:v>
                </c:pt>
                <c:pt idx="4339">
                  <c:v>0.94276150000000003</c:v>
                </c:pt>
                <c:pt idx="4340">
                  <c:v>0.93127269999999995</c:v>
                </c:pt>
                <c:pt idx="4341">
                  <c:v>0.92070929999999995</c:v>
                </c:pt>
                <c:pt idx="4342">
                  <c:v>0.91115250000000003</c:v>
                </c:pt>
                <c:pt idx="4343">
                  <c:v>0.90267129999999995</c:v>
                </c:pt>
                <c:pt idx="4344">
                  <c:v>0.8953219</c:v>
                </c:pt>
                <c:pt idx="4345">
                  <c:v>0.88914649999999995</c:v>
                </c:pt>
                <c:pt idx="4346">
                  <c:v>0.88417310000000005</c:v>
                </c:pt>
                <c:pt idx="4347">
                  <c:v>0.88041460000000005</c:v>
                </c:pt>
                <c:pt idx="4348">
                  <c:v>0.87786889999999995</c:v>
                </c:pt>
                <c:pt idx="4349">
                  <c:v>0.87651869999999998</c:v>
                </c:pt>
                <c:pt idx="4350">
                  <c:v>0.87633220000000001</c:v>
                </c:pt>
                <c:pt idx="4351">
                  <c:v>0.87726329999999997</c:v>
                </c:pt>
                <c:pt idx="4352">
                  <c:v>0.87925279999999995</c:v>
                </c:pt>
                <c:pt idx="4353">
                  <c:v>0.88222900000000004</c:v>
                </c:pt>
                <c:pt idx="4354">
                  <c:v>0.88610920000000004</c:v>
                </c:pt>
                <c:pt idx="4355">
                  <c:v>0.89080090000000001</c:v>
                </c:pt>
                <c:pt idx="4356">
                  <c:v>0.89620359999999999</c:v>
                </c:pt>
                <c:pt idx="4357">
                  <c:v>0.90220909999999999</c:v>
                </c:pt>
                <c:pt idx="4358">
                  <c:v>0.90870329999999999</c:v>
                </c:pt>
                <c:pt idx="4359">
                  <c:v>0.91556720000000003</c:v>
                </c:pt>
                <c:pt idx="4360">
                  <c:v>0.9226782</c:v>
                </c:pt>
                <c:pt idx="4361">
                  <c:v>0.92991109999999999</c:v>
                </c:pt>
                <c:pt idx="4362">
                  <c:v>0.93713900000000006</c:v>
                </c:pt>
                <c:pt idx="4363">
                  <c:v>0.94423440000000003</c:v>
                </c:pt>
                <c:pt idx="4364">
                  <c:v>0.95107019999999998</c:v>
                </c:pt>
                <c:pt idx="4365">
                  <c:v>0.9575205</c:v>
                </c:pt>
                <c:pt idx="4366">
                  <c:v>0.96346129999999996</c:v>
                </c:pt>
                <c:pt idx="4367">
                  <c:v>0.96877230000000003</c:v>
                </c:pt>
                <c:pt idx="4368">
                  <c:v>0.97333740000000002</c:v>
                </c:pt>
                <c:pt idx="4369">
                  <c:v>0.97704619999999998</c:v>
                </c:pt>
                <c:pt idx="4370">
                  <c:v>0.97979439999999995</c:v>
                </c:pt>
                <c:pt idx="4371">
                  <c:v>0.98148570000000002</c:v>
                </c:pt>
                <c:pt idx="4372">
                  <c:v>0.98203309999999999</c:v>
                </c:pt>
                <c:pt idx="4373">
                  <c:v>0.98135969999999995</c:v>
                </c:pt>
                <c:pt idx="4374">
                  <c:v>0.97940020000000005</c:v>
                </c:pt>
                <c:pt idx="4375">
                  <c:v>0.97610220000000003</c:v>
                </c:pt>
                <c:pt idx="4376">
                  <c:v>0.97142660000000003</c:v>
                </c:pt>
                <c:pt idx="4377">
                  <c:v>0.9653484</c:v>
                </c:pt>
                <c:pt idx="4378">
                  <c:v>0.95785759999999998</c:v>
                </c:pt>
                <c:pt idx="4379">
                  <c:v>0.948959</c:v>
                </c:pt>
                <c:pt idx="4380">
                  <c:v>0.93867219999999996</c:v>
                </c:pt>
                <c:pt idx="4381">
                  <c:v>0.92703100000000005</c:v>
                </c:pt>
                <c:pt idx="4382">
                  <c:v>0.91408350000000005</c:v>
                </c:pt>
                <c:pt idx="4383">
                  <c:v>0.89989010000000003</c:v>
                </c:pt>
                <c:pt idx="4384">
                  <c:v>0.88452359999999997</c:v>
                </c:pt>
                <c:pt idx="4385">
                  <c:v>0.86806689999999997</c:v>
                </c:pt>
                <c:pt idx="4386">
                  <c:v>0.85061240000000005</c:v>
                </c:pt>
                <c:pt idx="4387">
                  <c:v>0.83226049999999996</c:v>
                </c:pt>
                <c:pt idx="4388">
                  <c:v>0.81311809999999995</c:v>
                </c:pt>
                <c:pt idx="4389">
                  <c:v>0.79329810000000001</c:v>
                </c:pt>
                <c:pt idx="4390">
                  <c:v>0.77291810000000005</c:v>
                </c:pt>
                <c:pt idx="4391">
                  <c:v>0.75209870000000001</c:v>
                </c:pt>
                <c:pt idx="4392">
                  <c:v>0.73096240000000001</c:v>
                </c:pt>
                <c:pt idx="4393">
                  <c:v>0.70963259999999995</c:v>
                </c:pt>
                <c:pt idx="4394">
                  <c:v>0.68823330000000005</c:v>
                </c:pt>
                <c:pt idx="4395">
                  <c:v>0.66688800000000004</c:v>
                </c:pt>
                <c:pt idx="4396">
                  <c:v>0.64571880000000004</c:v>
                </c:pt>
                <c:pt idx="4397">
                  <c:v>0.62484620000000002</c:v>
                </c:pt>
                <c:pt idx="4398">
                  <c:v>0.60438809999999998</c:v>
                </c:pt>
                <c:pt idx="4399">
                  <c:v>0.58445959999999997</c:v>
                </c:pt>
                <c:pt idx="4400">
                  <c:v>0.56517099999999998</c:v>
                </c:pt>
                <c:pt idx="4401">
                  <c:v>0.54662809999999995</c:v>
                </c:pt>
                <c:pt idx="4402">
                  <c:v>0.52893100000000004</c:v>
                </c:pt>
                <c:pt idx="4403">
                  <c:v>0.5121734</c:v>
                </c:pt>
                <c:pt idx="4404">
                  <c:v>0.49644090000000002</c:v>
                </c:pt>
                <c:pt idx="4405">
                  <c:v>0.48181049999999997</c:v>
                </c:pt>
                <c:pt idx="4406">
                  <c:v>0.46834969999999998</c:v>
                </c:pt>
                <c:pt idx="4407">
                  <c:v>0.45611489999999999</c:v>
                </c:pt>
                <c:pt idx="4408">
                  <c:v>0.44515139999999997</c:v>
                </c:pt>
                <c:pt idx="4409">
                  <c:v>0.43549179999999998</c:v>
                </c:pt>
                <c:pt idx="4410">
                  <c:v>0.42715570000000003</c:v>
                </c:pt>
                <c:pt idx="4411">
                  <c:v>0.4201493</c:v>
                </c:pt>
                <c:pt idx="4412">
                  <c:v>0.41446460000000002</c:v>
                </c:pt>
                <c:pt idx="4413">
                  <c:v>0.41007949999999999</c:v>
                </c:pt>
                <c:pt idx="4414">
                  <c:v>0.40695809999999999</c:v>
                </c:pt>
                <c:pt idx="4415">
                  <c:v>0.40505079999999999</c:v>
                </c:pt>
                <c:pt idx="4416">
                  <c:v>0.40429490000000001</c:v>
                </c:pt>
                <c:pt idx="4417">
                  <c:v>0.40461530000000001</c:v>
                </c:pt>
                <c:pt idx="4418">
                  <c:v>0.40592549999999999</c:v>
                </c:pt>
                <c:pt idx="4419">
                  <c:v>0.40812890000000002</c:v>
                </c:pt>
                <c:pt idx="4420">
                  <c:v>0.41111910000000002</c:v>
                </c:pt>
                <c:pt idx="4421">
                  <c:v>0.41478159999999997</c:v>
                </c:pt>
                <c:pt idx="4422">
                  <c:v>0.41899540000000002</c:v>
                </c:pt>
                <c:pt idx="4423">
                  <c:v>0.42363430000000002</c:v>
                </c:pt>
                <c:pt idx="4424">
                  <c:v>0.42856810000000001</c:v>
                </c:pt>
                <c:pt idx="4425">
                  <c:v>0.43366310000000002</c:v>
                </c:pt>
                <c:pt idx="4426">
                  <c:v>0.4387838</c:v>
                </c:pt>
                <c:pt idx="4427">
                  <c:v>0.44379370000000001</c:v>
                </c:pt>
                <c:pt idx="4428">
                  <c:v>0.44855709999999999</c:v>
                </c:pt>
                <c:pt idx="4429">
                  <c:v>0.45293990000000001</c:v>
                </c:pt>
                <c:pt idx="4430">
                  <c:v>0.45681169999999999</c:v>
                </c:pt>
                <c:pt idx="4431">
                  <c:v>0.46004660000000003</c:v>
                </c:pt>
                <c:pt idx="4432">
                  <c:v>0.46252450000000001</c:v>
                </c:pt>
                <c:pt idx="4433">
                  <c:v>0.46413149999999997</c:v>
                </c:pt>
                <c:pt idx="4434">
                  <c:v>0.46476210000000001</c:v>
                </c:pt>
                <c:pt idx="4435">
                  <c:v>0.46432059999999997</c:v>
                </c:pt>
                <c:pt idx="4436">
                  <c:v>0.46272180000000002</c:v>
                </c:pt>
                <c:pt idx="4437">
                  <c:v>0.45989239999999998</c:v>
                </c:pt>
                <c:pt idx="4438">
                  <c:v>0.45577119999999999</c:v>
                </c:pt>
                <c:pt idx="4439">
                  <c:v>0.45031070000000001</c:v>
                </c:pt>
                <c:pt idx="4440">
                  <c:v>0.44347710000000001</c:v>
                </c:pt>
                <c:pt idx="4441">
                  <c:v>0.43525150000000001</c:v>
                </c:pt>
                <c:pt idx="4442">
                  <c:v>0.42562909999999998</c:v>
                </c:pt>
                <c:pt idx="4443">
                  <c:v>0.41462060000000001</c:v>
                </c:pt>
                <c:pt idx="4444">
                  <c:v>0.40225100000000003</c:v>
                </c:pt>
                <c:pt idx="4445">
                  <c:v>0.38856010000000002</c:v>
                </c:pt>
                <c:pt idx="4446">
                  <c:v>0.37360149999999998</c:v>
                </c:pt>
                <c:pt idx="4447">
                  <c:v>0.35744189999999998</c:v>
                </c:pt>
                <c:pt idx="4448">
                  <c:v>0.34015990000000002</c:v>
                </c:pt>
                <c:pt idx="4449">
                  <c:v>0.32184550000000001</c:v>
                </c:pt>
                <c:pt idx="4450">
                  <c:v>0.3025988</c:v>
                </c:pt>
                <c:pt idx="4451">
                  <c:v>0.28252820000000001</c:v>
                </c:pt>
                <c:pt idx="4452">
                  <c:v>0.26174960000000003</c:v>
                </c:pt>
                <c:pt idx="4453">
                  <c:v>0.24038470000000001</c:v>
                </c:pt>
                <c:pt idx="4454">
                  <c:v>0.21856030000000001</c:v>
                </c:pt>
                <c:pt idx="4455">
                  <c:v>0.19640669999999999</c:v>
                </c:pt>
                <c:pt idx="4456">
                  <c:v>0.1740565</c:v>
                </c:pt>
                <c:pt idx="4457">
                  <c:v>0.15164420000000001</c:v>
                </c:pt>
                <c:pt idx="4458">
                  <c:v>0.12930420000000001</c:v>
                </c:pt>
                <c:pt idx="4459">
                  <c:v>0.10716970000000001</c:v>
                </c:pt>
                <c:pt idx="4460">
                  <c:v>8.5370810000000005E-2</c:v>
                </c:pt>
                <c:pt idx="4461">
                  <c:v>6.4033309999999996E-2</c:v>
                </c:pt>
                <c:pt idx="4462">
                  <c:v>4.3277820000000002E-2</c:v>
                </c:pt>
                <c:pt idx="4463">
                  <c:v>2.3218539999999999E-2</c:v>
                </c:pt>
                <c:pt idx="4464">
                  <c:v>3.9620159999999996E-3</c:v>
                </c:pt>
                <c:pt idx="4465">
                  <c:v>-1.439434E-2</c:v>
                </c:pt>
                <c:pt idx="4466">
                  <c:v>-3.1763670000000001E-2</c:v>
                </c:pt>
                <c:pt idx="4467">
                  <c:v>-4.8070710000000003E-2</c:v>
                </c:pt>
                <c:pt idx="4468">
                  <c:v>-6.3252559999999999E-2</c:v>
                </c:pt>
                <c:pt idx="4469">
                  <c:v>-7.7259250000000002E-2</c:v>
                </c:pt>
                <c:pt idx="4470">
                  <c:v>-9.0054380000000003E-2</c:v>
                </c:pt>
                <c:pt idx="4471">
                  <c:v>-0.1016156</c:v>
                </c:pt>
                <c:pt idx="4472">
                  <c:v>-0.1119344</c:v>
                </c:pt>
                <c:pt idx="4473">
                  <c:v>-0.1210165</c:v>
                </c:pt>
                <c:pt idx="4474">
                  <c:v>-0.12888089999999999</c:v>
                </c:pt>
                <c:pt idx="4475">
                  <c:v>-0.1355594</c:v>
                </c:pt>
                <c:pt idx="4476">
                  <c:v>-0.141096</c:v>
                </c:pt>
                <c:pt idx="4477">
                  <c:v>-0.14554600000000001</c:v>
                </c:pt>
                <c:pt idx="4478">
                  <c:v>-0.14897460000000001</c:v>
                </c:pt>
                <c:pt idx="4479">
                  <c:v>-0.15145629999999999</c:v>
                </c:pt>
                <c:pt idx="4480">
                  <c:v>-0.15307399999999999</c:v>
                </c:pt>
                <c:pt idx="4481">
                  <c:v>-0.153918</c:v>
                </c:pt>
                <c:pt idx="4482">
                  <c:v>-0.1540849</c:v>
                </c:pt>
                <c:pt idx="4483">
                  <c:v>-0.15367620000000001</c:v>
                </c:pt>
                <c:pt idx="4484">
                  <c:v>-0.15279789999999999</c:v>
                </c:pt>
                <c:pt idx="4485">
                  <c:v>-0.15155959999999999</c:v>
                </c:pt>
                <c:pt idx="4486">
                  <c:v>-0.15007380000000001</c:v>
                </c:pt>
                <c:pt idx="4487">
                  <c:v>-0.14845549999999999</c:v>
                </c:pt>
                <c:pt idx="4488">
                  <c:v>-0.14682149999999999</c:v>
                </c:pt>
                <c:pt idx="4489">
                  <c:v>-0.1452898</c:v>
                </c:pt>
                <c:pt idx="4490">
                  <c:v>-0.14397799999999999</c:v>
                </c:pt>
                <c:pt idx="4491">
                  <c:v>-0.1430041</c:v>
                </c:pt>
                <c:pt idx="4492">
                  <c:v>-0.14248549999999999</c:v>
                </c:pt>
                <c:pt idx="4493">
                  <c:v>-0.1425389</c:v>
                </c:pt>
                <c:pt idx="4494">
                  <c:v>-0.14327870000000001</c:v>
                </c:pt>
                <c:pt idx="4495">
                  <c:v>-0.14481559999999999</c:v>
                </c:pt>
                <c:pt idx="4496">
                  <c:v>-0.14725550000000001</c:v>
                </c:pt>
                <c:pt idx="4497">
                  <c:v>-0.1506982</c:v>
                </c:pt>
                <c:pt idx="4498">
                  <c:v>-0.15523670000000001</c:v>
                </c:pt>
                <c:pt idx="4499">
                  <c:v>-0.16095490000000001</c:v>
                </c:pt>
                <c:pt idx="4500">
                  <c:v>-0.16792670000000001</c:v>
                </c:pt>
                <c:pt idx="4501">
                  <c:v>-0.17621429999999999</c:v>
                </c:pt>
                <c:pt idx="4502">
                  <c:v>-0.18586730000000001</c:v>
                </c:pt>
                <c:pt idx="4503">
                  <c:v>-0.1969216</c:v>
                </c:pt>
                <c:pt idx="4504">
                  <c:v>-0.20939869999999999</c:v>
                </c:pt>
                <c:pt idx="4505">
                  <c:v>-0.223305</c:v>
                </c:pt>
                <c:pt idx="4506">
                  <c:v>-0.23863210000000001</c:v>
                </c:pt>
                <c:pt idx="4507">
                  <c:v>-0.25535659999999999</c:v>
                </c:pt>
                <c:pt idx="4508">
                  <c:v>-0.27344020000000002</c:v>
                </c:pt>
                <c:pt idx="4509">
                  <c:v>-0.2928307</c:v>
                </c:pt>
                <c:pt idx="4510">
                  <c:v>-0.31346259999999998</c:v>
                </c:pt>
                <c:pt idx="4511">
                  <c:v>-0.33525769999999999</c:v>
                </c:pt>
                <c:pt idx="4512">
                  <c:v>-0.35812650000000001</c:v>
                </c:pt>
                <c:pt idx="4513">
                  <c:v>-0.38196940000000001</c:v>
                </c:pt>
                <c:pt idx="4514">
                  <c:v>-0.40667769999999998</c:v>
                </c:pt>
                <c:pt idx="4515">
                  <c:v>-0.43213550000000001</c:v>
                </c:pt>
                <c:pt idx="4516">
                  <c:v>-0.45822020000000002</c:v>
                </c:pt>
                <c:pt idx="4517">
                  <c:v>-0.48480390000000001</c:v>
                </c:pt>
                <c:pt idx="4518">
                  <c:v>-0.51175420000000005</c:v>
                </c:pt>
                <c:pt idx="4519">
                  <c:v>-0.53893619999999998</c:v>
                </c:pt>
                <c:pt idx="4520">
                  <c:v>-0.56621359999999998</c:v>
                </c:pt>
                <c:pt idx="4521">
                  <c:v>-0.59344949999999996</c:v>
                </c:pt>
                <c:pt idx="4522">
                  <c:v>-0.62050660000000002</c:v>
                </c:pt>
                <c:pt idx="4523">
                  <c:v>-0.64724839999999995</c:v>
                </c:pt>
                <c:pt idx="4524">
                  <c:v>-0.67354000000000003</c:v>
                </c:pt>
                <c:pt idx="4525">
                  <c:v>-0.69924960000000003</c:v>
                </c:pt>
                <c:pt idx="4526">
                  <c:v>-0.72425019999999996</c:v>
                </c:pt>
                <c:pt idx="4527">
                  <c:v>-0.74842089999999994</c:v>
                </c:pt>
                <c:pt idx="4528">
                  <c:v>-0.77164710000000003</c:v>
                </c:pt>
                <c:pt idx="4529">
                  <c:v>-0.79382209999999997</c:v>
                </c:pt>
                <c:pt idx="4530">
                  <c:v>-0.81484860000000003</c:v>
                </c:pt>
                <c:pt idx="4531">
                  <c:v>-0.83464090000000002</c:v>
                </c:pt>
                <c:pt idx="4532">
                  <c:v>-0.85312589999999999</c:v>
                </c:pt>
                <c:pt idx="4533">
                  <c:v>-0.87024469999999998</c:v>
                </c:pt>
                <c:pt idx="4534">
                  <c:v>-0.88595310000000005</c:v>
                </c:pt>
                <c:pt idx="4535">
                  <c:v>-0.90022259999999998</c:v>
                </c:pt>
                <c:pt idx="4536">
                  <c:v>-0.9130412</c:v>
                </c:pt>
                <c:pt idx="4537">
                  <c:v>-0.9244135</c:v>
                </c:pt>
                <c:pt idx="4538">
                  <c:v>-0.93436059999999999</c:v>
                </c:pt>
                <c:pt idx="4539">
                  <c:v>-0.94292010000000004</c:v>
                </c:pt>
                <c:pt idx="4540">
                  <c:v>-0.95014529999999997</c:v>
                </c:pt>
                <c:pt idx="4541">
                  <c:v>-0.95610439999999997</c:v>
                </c:pt>
                <c:pt idx="4542">
                  <c:v>-0.96087979999999995</c:v>
                </c:pt>
                <c:pt idx="4543">
                  <c:v>-0.96456569999999997</c:v>
                </c:pt>
                <c:pt idx="4544">
                  <c:v>-0.96726710000000005</c:v>
                </c:pt>
                <c:pt idx="4545">
                  <c:v>-0.96909869999999998</c:v>
                </c:pt>
                <c:pt idx="4546">
                  <c:v>-0.97018320000000002</c:v>
                </c:pt>
                <c:pt idx="4547">
                  <c:v>-0.97065069999999998</c:v>
                </c:pt>
                <c:pt idx="4548">
                  <c:v>-0.97063679999999997</c:v>
                </c:pt>
                <c:pt idx="4549">
                  <c:v>-0.97028020000000004</c:v>
                </c:pt>
                <c:pt idx="4550">
                  <c:v>-0.96972119999999995</c:v>
                </c:pt>
                <c:pt idx="4551">
                  <c:v>-0.96910079999999998</c:v>
                </c:pt>
                <c:pt idx="4552">
                  <c:v>-0.96856019999999998</c:v>
                </c:pt>
                <c:pt idx="4553">
                  <c:v>-0.96823930000000002</c:v>
                </c:pt>
                <c:pt idx="4554">
                  <c:v>-0.96827580000000002</c:v>
                </c:pt>
                <c:pt idx="4555">
                  <c:v>-0.96880270000000002</c:v>
                </c:pt>
                <c:pt idx="4556">
                  <c:v>-0.96994769999999997</c:v>
                </c:pt>
                <c:pt idx="4557">
                  <c:v>-0.97183249999999999</c:v>
                </c:pt>
                <c:pt idx="4558">
                  <c:v>-0.97457170000000004</c:v>
                </c:pt>
                <c:pt idx="4559">
                  <c:v>-0.97827180000000002</c:v>
                </c:pt>
                <c:pt idx="4560">
                  <c:v>-0.98303030000000002</c:v>
                </c:pt>
                <c:pt idx="4561">
                  <c:v>-0.9889346</c:v>
                </c:pt>
                <c:pt idx="4562">
                  <c:v>-0.9960601</c:v>
                </c:pt>
                <c:pt idx="4563">
                  <c:v>-1.00447</c:v>
                </c:pt>
                <c:pt idx="4564">
                  <c:v>-1.014213</c:v>
                </c:pt>
                <c:pt idx="4565">
                  <c:v>-1.0253270000000001</c:v>
                </c:pt>
                <c:pt idx="4566">
                  <c:v>-1.0378309999999999</c:v>
                </c:pt>
                <c:pt idx="4567">
                  <c:v>-1.051733</c:v>
                </c:pt>
                <c:pt idx="4568">
                  <c:v>-1.0670230000000001</c:v>
                </c:pt>
                <c:pt idx="4569">
                  <c:v>-1.0836779999999999</c:v>
                </c:pt>
                <c:pt idx="4570">
                  <c:v>-1.1016570000000001</c:v>
                </c:pt>
                <c:pt idx="4571">
                  <c:v>-1.1209089999999999</c:v>
                </c:pt>
                <c:pt idx="4572">
                  <c:v>-1.141365</c:v>
                </c:pt>
                <c:pt idx="4573">
                  <c:v>-1.162946</c:v>
                </c:pt>
                <c:pt idx="4574">
                  <c:v>-1.1855629999999999</c:v>
                </c:pt>
                <c:pt idx="4575">
                  <c:v>-1.2091130000000001</c:v>
                </c:pt>
                <c:pt idx="4576">
                  <c:v>-1.233487</c:v>
                </c:pt>
                <c:pt idx="4577">
                  <c:v>-1.258567</c:v>
                </c:pt>
                <c:pt idx="4578">
                  <c:v>-1.2842290000000001</c:v>
                </c:pt>
                <c:pt idx="4579">
                  <c:v>-1.3103419999999999</c:v>
                </c:pt>
                <c:pt idx="4580">
                  <c:v>-1.336773</c:v>
                </c:pt>
                <c:pt idx="4581">
                  <c:v>-1.3633869999999999</c:v>
                </c:pt>
                <c:pt idx="4582">
                  <c:v>-1.390045</c:v>
                </c:pt>
                <c:pt idx="4583">
                  <c:v>-1.4166069999999999</c:v>
                </c:pt>
                <c:pt idx="4584">
                  <c:v>-1.4429339999999999</c:v>
                </c:pt>
                <c:pt idx="4585">
                  <c:v>-1.468888</c:v>
                </c:pt>
                <c:pt idx="4586">
                  <c:v>-1.494335</c:v>
                </c:pt>
                <c:pt idx="4587">
                  <c:v>-1.519145</c:v>
                </c:pt>
                <c:pt idx="4588">
                  <c:v>-1.5431919999999999</c:v>
                </c:pt>
                <c:pt idx="4589">
                  <c:v>-1.5663560000000001</c:v>
                </c:pt>
                <c:pt idx="4590">
                  <c:v>-1.5885260000000001</c:v>
                </c:pt>
                <c:pt idx="4591">
                  <c:v>-1.6095980000000001</c:v>
                </c:pt>
                <c:pt idx="4592">
                  <c:v>-1.6294789999999999</c:v>
                </c:pt>
                <c:pt idx="4593">
                  <c:v>-1.6480870000000001</c:v>
                </c:pt>
                <c:pt idx="4594">
                  <c:v>-1.665354</c:v>
                </c:pt>
                <c:pt idx="4595">
                  <c:v>-1.681222</c:v>
                </c:pt>
                <c:pt idx="4596">
                  <c:v>-1.695649</c:v>
                </c:pt>
                <c:pt idx="4597">
                  <c:v>-1.708607</c:v>
                </c:pt>
                <c:pt idx="4598">
                  <c:v>-1.720083</c:v>
                </c:pt>
                <c:pt idx="4599">
                  <c:v>-1.7300800000000001</c:v>
                </c:pt>
                <c:pt idx="4600">
                  <c:v>-1.738615</c:v>
                </c:pt>
                <c:pt idx="4601">
                  <c:v>-1.7457210000000001</c:v>
                </c:pt>
                <c:pt idx="4602">
                  <c:v>-1.751444</c:v>
                </c:pt>
                <c:pt idx="4603">
                  <c:v>-1.755846</c:v>
                </c:pt>
                <c:pt idx="4604">
                  <c:v>-1.7589999999999999</c:v>
                </c:pt>
                <c:pt idx="4605">
                  <c:v>-1.7609900000000001</c:v>
                </c:pt>
                <c:pt idx="4606">
                  <c:v>-1.761911</c:v>
                </c:pt>
                <c:pt idx="4607">
                  <c:v>-1.7618659999999999</c:v>
                </c:pt>
                <c:pt idx="4608">
                  <c:v>-1.760969</c:v>
                </c:pt>
                <c:pt idx="4609">
                  <c:v>-1.759336</c:v>
                </c:pt>
                <c:pt idx="4610">
                  <c:v>-1.7570920000000001</c:v>
                </c:pt>
                <c:pt idx="4611">
                  <c:v>-1.7543629999999999</c:v>
                </c:pt>
                <c:pt idx="4612">
                  <c:v>-1.7512799999999999</c:v>
                </c:pt>
                <c:pt idx="4613">
                  <c:v>-1.747976</c:v>
                </c:pt>
                <c:pt idx="4614">
                  <c:v>-1.7445850000000001</c:v>
                </c:pt>
                <c:pt idx="4615">
                  <c:v>-1.7412380000000001</c:v>
                </c:pt>
                <c:pt idx="4616">
                  <c:v>-1.738067</c:v>
                </c:pt>
                <c:pt idx="4617">
                  <c:v>-1.7352030000000001</c:v>
                </c:pt>
                <c:pt idx="4618">
                  <c:v>-1.732769</c:v>
                </c:pt>
                <c:pt idx="4619">
                  <c:v>-1.7308870000000001</c:v>
                </c:pt>
                <c:pt idx="4620">
                  <c:v>-1.729673</c:v>
                </c:pt>
                <c:pt idx="4621">
                  <c:v>-1.7292350000000001</c:v>
                </c:pt>
                <c:pt idx="4622">
                  <c:v>-1.7296720000000001</c:v>
                </c:pt>
                <c:pt idx="4623">
                  <c:v>-1.7310730000000001</c:v>
                </c:pt>
                <c:pt idx="4624">
                  <c:v>-1.7335179999999999</c:v>
                </c:pt>
                <c:pt idx="4625">
                  <c:v>-1.7370730000000001</c:v>
                </c:pt>
                <c:pt idx="4626">
                  <c:v>-1.741792</c:v>
                </c:pt>
                <c:pt idx="4627">
                  <c:v>-1.7477180000000001</c:v>
                </c:pt>
                <c:pt idx="4628">
                  <c:v>-1.7548760000000001</c:v>
                </c:pt>
                <c:pt idx="4629">
                  <c:v>-1.7632810000000001</c:v>
                </c:pt>
                <c:pt idx="4630">
                  <c:v>-1.7729330000000001</c:v>
                </c:pt>
                <c:pt idx="4631">
                  <c:v>-1.783819</c:v>
                </c:pt>
                <c:pt idx="4632">
                  <c:v>-1.795911</c:v>
                </c:pt>
                <c:pt idx="4633">
                  <c:v>-1.809172</c:v>
                </c:pt>
                <c:pt idx="4634">
                  <c:v>-1.8235520000000001</c:v>
                </c:pt>
                <c:pt idx="4635">
                  <c:v>-1.838991</c:v>
                </c:pt>
                <c:pt idx="4636">
                  <c:v>-1.8554170000000001</c:v>
                </c:pt>
                <c:pt idx="4637">
                  <c:v>-1.872754</c:v>
                </c:pt>
                <c:pt idx="4638">
                  <c:v>-1.8909149999999999</c:v>
                </c:pt>
                <c:pt idx="4639">
                  <c:v>-1.9098090000000001</c:v>
                </c:pt>
                <c:pt idx="4640">
                  <c:v>-1.9293389999999999</c:v>
                </c:pt>
                <c:pt idx="4641">
                  <c:v>-1.9494050000000001</c:v>
                </c:pt>
                <c:pt idx="4642">
                  <c:v>-1.969902</c:v>
                </c:pt>
                <c:pt idx="4643">
                  <c:v>-1.9907250000000001</c:v>
                </c:pt>
                <c:pt idx="4644">
                  <c:v>-2.0117639999999999</c:v>
                </c:pt>
                <c:pt idx="4645">
                  <c:v>-2.0329109999999999</c:v>
                </c:pt>
                <c:pt idx="4646">
                  <c:v>-2.054055</c:v>
                </c:pt>
                <c:pt idx="4647">
                  <c:v>-2.0750860000000002</c:v>
                </c:pt>
                <c:pt idx="4648">
                  <c:v>-2.0958920000000001</c:v>
                </c:pt>
                <c:pt idx="4649">
                  <c:v>-2.1163639999999999</c:v>
                </c:pt>
                <c:pt idx="4650">
                  <c:v>-2.1363919999999998</c:v>
                </c:pt>
                <c:pt idx="4651">
                  <c:v>-2.1558700000000002</c:v>
                </c:pt>
                <c:pt idx="4652">
                  <c:v>-2.1746949999999998</c:v>
                </c:pt>
                <c:pt idx="4653">
                  <c:v>-2.1927680000000001</c:v>
                </c:pt>
                <c:pt idx="4654">
                  <c:v>-2.2099950000000002</c:v>
                </c:pt>
                <c:pt idx="4655">
                  <c:v>-2.2262870000000001</c:v>
                </c:pt>
                <c:pt idx="4656">
                  <c:v>-2.2415639999999999</c:v>
                </c:pt>
                <c:pt idx="4657">
                  <c:v>-2.2557550000000002</c:v>
                </c:pt>
                <c:pt idx="4658">
                  <c:v>-2.2687970000000002</c:v>
                </c:pt>
                <c:pt idx="4659">
                  <c:v>-2.28064</c:v>
                </c:pt>
                <c:pt idx="4660">
                  <c:v>-2.2912439999999998</c:v>
                </c:pt>
                <c:pt idx="4661">
                  <c:v>-2.3005849999999999</c:v>
                </c:pt>
                <c:pt idx="4662">
                  <c:v>-2.3086470000000001</c:v>
                </c:pt>
                <c:pt idx="4663">
                  <c:v>-2.3154330000000001</c:v>
                </c:pt>
                <c:pt idx="4664">
                  <c:v>-2.3209569999999999</c:v>
                </c:pt>
                <c:pt idx="4665">
                  <c:v>-2.3252459999999999</c:v>
                </c:pt>
                <c:pt idx="4666">
                  <c:v>-2.3283429999999998</c:v>
                </c:pt>
                <c:pt idx="4667">
                  <c:v>-2.330301</c:v>
                </c:pt>
                <c:pt idx="4668">
                  <c:v>-2.3311890000000002</c:v>
                </c:pt>
                <c:pt idx="4669">
                  <c:v>-2.3310840000000002</c:v>
                </c:pt>
                <c:pt idx="4670">
                  <c:v>-2.3300749999999999</c:v>
                </c:pt>
                <c:pt idx="4671">
                  <c:v>-2.3282609999999999</c:v>
                </c:pt>
                <c:pt idx="4672">
                  <c:v>-2.3257460000000001</c:v>
                </c:pt>
                <c:pt idx="4673">
                  <c:v>-2.3226460000000002</c:v>
                </c:pt>
                <c:pt idx="4674">
                  <c:v>-2.3190789999999999</c:v>
                </c:pt>
                <c:pt idx="4675">
                  <c:v>-2.315169</c:v>
                </c:pt>
                <c:pt idx="4676">
                  <c:v>-2.311045</c:v>
                </c:pt>
                <c:pt idx="4677">
                  <c:v>-2.306835</c:v>
                </c:pt>
                <c:pt idx="4678">
                  <c:v>-2.3026710000000001</c:v>
                </c:pt>
                <c:pt idx="4679">
                  <c:v>-2.298686</c:v>
                </c:pt>
                <c:pt idx="4680">
                  <c:v>-2.2950110000000001</c:v>
                </c:pt>
                <c:pt idx="4681">
                  <c:v>-2.291776</c:v>
                </c:pt>
                <c:pt idx="4682">
                  <c:v>-2.289107</c:v>
                </c:pt>
                <c:pt idx="4683">
                  <c:v>-2.2871260000000002</c:v>
                </c:pt>
                <c:pt idx="4684">
                  <c:v>-2.2859509999999998</c:v>
                </c:pt>
                <c:pt idx="4685">
                  <c:v>-2.2856909999999999</c:v>
                </c:pt>
                <c:pt idx="4686">
                  <c:v>-2.2864490000000002</c:v>
                </c:pt>
                <c:pt idx="4687">
                  <c:v>-2.2883179999999999</c:v>
                </c:pt>
                <c:pt idx="4688">
                  <c:v>-2.2913779999999999</c:v>
                </c:pt>
                <c:pt idx="4689">
                  <c:v>-2.2957000000000001</c:v>
                </c:pt>
                <c:pt idx="4690">
                  <c:v>-2.301339</c:v>
                </c:pt>
                <c:pt idx="4691">
                  <c:v>-2.3083369999999999</c:v>
                </c:pt>
                <c:pt idx="4692">
                  <c:v>-2.316719</c:v>
                </c:pt>
                <c:pt idx="4693">
                  <c:v>-2.326495</c:v>
                </c:pt>
                <c:pt idx="4694">
                  <c:v>-2.3376579999999998</c:v>
                </c:pt>
                <c:pt idx="4695">
                  <c:v>-2.3501859999999999</c:v>
                </c:pt>
                <c:pt idx="4696">
                  <c:v>-2.3640409999999998</c:v>
                </c:pt>
                <c:pt idx="4697">
                  <c:v>-2.3791679999999999</c:v>
                </c:pt>
                <c:pt idx="4698">
                  <c:v>-2.395499</c:v>
                </c:pt>
                <c:pt idx="4699">
                  <c:v>-2.4129529999999999</c:v>
                </c:pt>
                <c:pt idx="4700">
                  <c:v>-2.4314330000000002</c:v>
                </c:pt>
                <c:pt idx="4701">
                  <c:v>-2.4508350000000001</c:v>
                </c:pt>
                <c:pt idx="4702">
                  <c:v>-2.4710450000000002</c:v>
                </c:pt>
                <c:pt idx="4703">
                  <c:v>-2.4919380000000002</c:v>
                </c:pt>
                <c:pt idx="4704">
                  <c:v>-2.5133839999999998</c:v>
                </c:pt>
                <c:pt idx="4705">
                  <c:v>-2.535247</c:v>
                </c:pt>
                <c:pt idx="4706">
                  <c:v>-2.5573869999999999</c:v>
                </c:pt>
                <c:pt idx="4707">
                  <c:v>-2.579663</c:v>
                </c:pt>
                <c:pt idx="4708">
                  <c:v>-2.601931</c:v>
                </c:pt>
                <c:pt idx="4709">
                  <c:v>-2.6240489999999999</c:v>
                </c:pt>
                <c:pt idx="4710">
                  <c:v>-2.645877</c:v>
                </c:pt>
                <c:pt idx="4711">
                  <c:v>-2.667278</c:v>
                </c:pt>
                <c:pt idx="4712">
                  <c:v>-2.6881159999999999</c:v>
                </c:pt>
                <c:pt idx="4713">
                  <c:v>-2.7082639999999998</c:v>
                </c:pt>
                <c:pt idx="4714">
                  <c:v>-2.727598</c:v>
                </c:pt>
                <c:pt idx="4715">
                  <c:v>-2.7460040000000001</c:v>
                </c:pt>
                <c:pt idx="4716">
                  <c:v>-2.7633760000000001</c:v>
                </c:pt>
                <c:pt idx="4717">
                  <c:v>-2.779617</c:v>
                </c:pt>
                <c:pt idx="4718">
                  <c:v>-2.7946409999999999</c:v>
                </c:pt>
                <c:pt idx="4719">
                  <c:v>-2.808376</c:v>
                </c:pt>
                <c:pt idx="4720">
                  <c:v>-2.8207610000000001</c:v>
                </c:pt>
                <c:pt idx="4721">
                  <c:v>-2.8317489999999998</c:v>
                </c:pt>
                <c:pt idx="4722">
                  <c:v>-2.8413080000000002</c:v>
                </c:pt>
                <c:pt idx="4723">
                  <c:v>-2.8494199999999998</c:v>
                </c:pt>
                <c:pt idx="4724">
                  <c:v>-2.8560829999999999</c:v>
                </c:pt>
                <c:pt idx="4725">
                  <c:v>-2.8613089999999999</c:v>
                </c:pt>
                <c:pt idx="4726">
                  <c:v>-2.8651239999999998</c:v>
                </c:pt>
                <c:pt idx="4727">
                  <c:v>-2.867569</c:v>
                </c:pt>
                <c:pt idx="4728">
                  <c:v>-2.8686980000000002</c:v>
                </c:pt>
                <c:pt idx="4729">
                  <c:v>-2.8685770000000002</c:v>
                </c:pt>
                <c:pt idx="4730">
                  <c:v>-2.8672849999999999</c:v>
                </c:pt>
                <c:pt idx="4731">
                  <c:v>-2.8649079999999998</c:v>
                </c:pt>
                <c:pt idx="4732">
                  <c:v>-2.8615430000000002</c:v>
                </c:pt>
                <c:pt idx="4733">
                  <c:v>-2.857294</c:v>
                </c:pt>
                <c:pt idx="4734">
                  <c:v>-2.852271</c:v>
                </c:pt>
                <c:pt idx="4735">
                  <c:v>-2.84659</c:v>
                </c:pt>
                <c:pt idx="4736">
                  <c:v>-2.8403689999999999</c:v>
                </c:pt>
                <c:pt idx="4737">
                  <c:v>-2.8337310000000002</c:v>
                </c:pt>
                <c:pt idx="4738">
                  <c:v>-2.8268010000000001</c:v>
                </c:pt>
                <c:pt idx="4739">
                  <c:v>-2.8197049999999999</c:v>
                </c:pt>
                <c:pt idx="4740">
                  <c:v>-2.8125680000000002</c:v>
                </c:pt>
                <c:pt idx="4741">
                  <c:v>-2.8055180000000002</c:v>
                </c:pt>
                <c:pt idx="4742">
                  <c:v>-2.7986759999999999</c:v>
                </c:pt>
                <c:pt idx="4743">
                  <c:v>-2.7921659999999999</c:v>
                </c:pt>
                <c:pt idx="4744">
                  <c:v>-2.7861050000000001</c:v>
                </c:pt>
                <c:pt idx="4745">
                  <c:v>-2.780608</c:v>
                </c:pt>
                <c:pt idx="4746">
                  <c:v>-2.7757849999999999</c:v>
                </c:pt>
                <c:pt idx="4747">
                  <c:v>-2.7717369999999999</c:v>
                </c:pt>
                <c:pt idx="4748">
                  <c:v>-2.7685599999999999</c:v>
                </c:pt>
                <c:pt idx="4749">
                  <c:v>-2.7663419999999999</c:v>
                </c:pt>
                <c:pt idx="4750">
                  <c:v>-2.7651599999999998</c:v>
                </c:pt>
                <c:pt idx="4751">
                  <c:v>-2.765082</c:v>
                </c:pt>
                <c:pt idx="4752">
                  <c:v>-2.766165</c:v>
                </c:pt>
                <c:pt idx="4753">
                  <c:v>-2.7684540000000002</c:v>
                </c:pt>
                <c:pt idx="4754">
                  <c:v>-2.7719800000000001</c:v>
                </c:pt>
                <c:pt idx="4755">
                  <c:v>-2.7767629999999999</c:v>
                </c:pt>
                <c:pt idx="4756">
                  <c:v>-2.7828080000000002</c:v>
                </c:pt>
                <c:pt idx="4757">
                  <c:v>-2.7901069999999999</c:v>
                </c:pt>
                <c:pt idx="4758">
                  <c:v>-2.7986390000000001</c:v>
                </c:pt>
                <c:pt idx="4759">
                  <c:v>-2.8083689999999999</c:v>
                </c:pt>
                <c:pt idx="4760">
                  <c:v>-2.8192490000000001</c:v>
                </c:pt>
                <c:pt idx="4761">
                  <c:v>-2.8312200000000001</c:v>
                </c:pt>
                <c:pt idx="4762">
                  <c:v>-2.8442120000000002</c:v>
                </c:pt>
                <c:pt idx="4763">
                  <c:v>-2.8581439999999998</c:v>
                </c:pt>
                <c:pt idx="4764">
                  <c:v>-2.8729279999999999</c:v>
                </c:pt>
                <c:pt idx="4765">
                  <c:v>-2.8884650000000001</c:v>
                </c:pt>
                <c:pt idx="4766">
                  <c:v>-2.9046530000000002</c:v>
                </c:pt>
                <c:pt idx="4767">
                  <c:v>-2.9213800000000001</c:v>
                </c:pt>
                <c:pt idx="4768">
                  <c:v>-2.9385340000000002</c:v>
                </c:pt>
                <c:pt idx="4769">
                  <c:v>-2.955994</c:v>
                </c:pt>
                <c:pt idx="4770">
                  <c:v>-2.9736389999999999</c:v>
                </c:pt>
                <c:pt idx="4771">
                  <c:v>-2.9913449999999999</c:v>
                </c:pt>
                <c:pt idx="4772">
                  <c:v>-3.0089869999999999</c:v>
                </c:pt>
                <c:pt idx="4773">
                  <c:v>-3.02644</c:v>
                </c:pt>
                <c:pt idx="4774">
                  <c:v>-3.0435789999999998</c:v>
                </c:pt>
                <c:pt idx="4775">
                  <c:v>-3.0602800000000001</c:v>
                </c:pt>
                <c:pt idx="4776">
                  <c:v>-3.0764230000000001</c:v>
                </c:pt>
                <c:pt idx="4777">
                  <c:v>-3.0918950000000001</c:v>
                </c:pt>
                <c:pt idx="4778">
                  <c:v>-3.1065830000000001</c:v>
                </c:pt>
                <c:pt idx="4779">
                  <c:v>-3.120384</c:v>
                </c:pt>
                <c:pt idx="4780">
                  <c:v>-3.1332010000000001</c:v>
                </c:pt>
                <c:pt idx="4781">
                  <c:v>-3.1449479999999999</c:v>
                </c:pt>
                <c:pt idx="4782">
                  <c:v>-3.1555469999999999</c:v>
                </c:pt>
                <c:pt idx="4783">
                  <c:v>-3.1649340000000001</c:v>
                </c:pt>
                <c:pt idx="4784">
                  <c:v>-3.1730559999999999</c:v>
                </c:pt>
                <c:pt idx="4785">
                  <c:v>-3.1798730000000002</c:v>
                </c:pt>
                <c:pt idx="4786">
                  <c:v>-3.185362</c:v>
                </c:pt>
                <c:pt idx="4787">
                  <c:v>-3.1895120000000001</c:v>
                </c:pt>
                <c:pt idx="4788">
                  <c:v>-3.1923279999999998</c:v>
                </c:pt>
                <c:pt idx="4789">
                  <c:v>-3.1938309999999999</c:v>
                </c:pt>
                <c:pt idx="4790">
                  <c:v>-3.1940539999999999</c:v>
                </c:pt>
                <c:pt idx="4791">
                  <c:v>-3.1930480000000001</c:v>
                </c:pt>
                <c:pt idx="4792">
                  <c:v>-3.1908750000000001</c:v>
                </c:pt>
                <c:pt idx="4793">
                  <c:v>-3.187611</c:v>
                </c:pt>
                <c:pt idx="4794">
                  <c:v>-3.1833429999999998</c:v>
                </c:pt>
                <c:pt idx="4795">
                  <c:v>-3.1781670000000002</c:v>
                </c:pt>
                <c:pt idx="4796">
                  <c:v>-3.1721910000000002</c:v>
                </c:pt>
                <c:pt idx="4797">
                  <c:v>-3.1655310000000001</c:v>
                </c:pt>
                <c:pt idx="4798">
                  <c:v>-3.1583070000000002</c:v>
                </c:pt>
                <c:pt idx="4799">
                  <c:v>-3.1506479999999999</c:v>
                </c:pt>
                <c:pt idx="4800">
                  <c:v>-3.142684</c:v>
                </c:pt>
                <c:pt idx="4801">
                  <c:v>-3.1345489999999998</c:v>
                </c:pt>
                <c:pt idx="4802">
                  <c:v>-3.126379</c:v>
                </c:pt>
                <c:pt idx="4803">
                  <c:v>-3.1183109999999998</c:v>
                </c:pt>
                <c:pt idx="4804">
                  <c:v>-3.110484</c:v>
                </c:pt>
                <c:pt idx="4805">
                  <c:v>-3.1030340000000001</c:v>
                </c:pt>
                <c:pt idx="4806">
                  <c:v>-3.0960939999999999</c:v>
                </c:pt>
                <c:pt idx="4807">
                  <c:v>-3.0897969999999999</c:v>
                </c:pt>
                <c:pt idx="4808">
                  <c:v>-3.0842670000000001</c:v>
                </c:pt>
                <c:pt idx="4809">
                  <c:v>-3.0796260000000002</c:v>
                </c:pt>
                <c:pt idx="4810">
                  <c:v>-3.0759889999999999</c:v>
                </c:pt>
                <c:pt idx="4811">
                  <c:v>-3.0734599999999999</c:v>
                </c:pt>
                <c:pt idx="4812">
                  <c:v>-3.0721370000000001</c:v>
                </c:pt>
                <c:pt idx="4813">
                  <c:v>-3.0721020000000001</c:v>
                </c:pt>
                <c:pt idx="4814">
                  <c:v>-3.0734279999999998</c:v>
                </c:pt>
                <c:pt idx="4815">
                  <c:v>-3.0761729999999998</c:v>
                </c:pt>
                <c:pt idx="4816">
                  <c:v>-3.0803799999999999</c:v>
                </c:pt>
                <c:pt idx="4817">
                  <c:v>-3.086077</c:v>
                </c:pt>
                <c:pt idx="4818">
                  <c:v>-3.0932759999999999</c:v>
                </c:pt>
                <c:pt idx="4819">
                  <c:v>-3.1019749999999999</c:v>
                </c:pt>
                <c:pt idx="4820">
                  <c:v>-3.112152</c:v>
                </c:pt>
                <c:pt idx="4821">
                  <c:v>-3.1237729999999999</c:v>
                </c:pt>
                <c:pt idx="4822">
                  <c:v>-3.1367859999999999</c:v>
                </c:pt>
                <c:pt idx="4823">
                  <c:v>-3.151125</c:v>
                </c:pt>
                <c:pt idx="4824">
                  <c:v>-3.1667130000000001</c:v>
                </c:pt>
                <c:pt idx="4825">
                  <c:v>-3.1834570000000002</c:v>
                </c:pt>
                <c:pt idx="4826">
                  <c:v>-3.2012550000000002</c:v>
                </c:pt>
                <c:pt idx="4827">
                  <c:v>-3.2199930000000001</c:v>
                </c:pt>
                <c:pt idx="4828">
                  <c:v>-3.2395510000000001</c:v>
                </c:pt>
                <c:pt idx="4829">
                  <c:v>-3.2597999999999998</c:v>
                </c:pt>
                <c:pt idx="4830">
                  <c:v>-3.280605</c:v>
                </c:pt>
                <c:pt idx="4831">
                  <c:v>-3.301825</c:v>
                </c:pt>
                <c:pt idx="4832">
                  <c:v>-3.3233199999999998</c:v>
                </c:pt>
                <c:pt idx="4833">
                  <c:v>-3.3449430000000002</c:v>
                </c:pt>
                <c:pt idx="4834">
                  <c:v>-3.3665479999999999</c:v>
                </c:pt>
                <c:pt idx="4835">
                  <c:v>-3.387988</c:v>
                </c:pt>
                <c:pt idx="4836">
                  <c:v>-3.4091179999999999</c:v>
                </c:pt>
                <c:pt idx="4837">
                  <c:v>-3.4297930000000001</c:v>
                </c:pt>
                <c:pt idx="4838">
                  <c:v>-3.4498730000000002</c:v>
                </c:pt>
                <c:pt idx="4839">
                  <c:v>-3.4692229999999999</c:v>
                </c:pt>
                <c:pt idx="4840">
                  <c:v>-3.4877129999999998</c:v>
                </c:pt>
                <c:pt idx="4841">
                  <c:v>-3.505217</c:v>
                </c:pt>
                <c:pt idx="4842">
                  <c:v>-3.5216219999999998</c:v>
                </c:pt>
                <c:pt idx="4843">
                  <c:v>-3.5368219999999999</c:v>
                </c:pt>
                <c:pt idx="4844">
                  <c:v>-3.5507230000000001</c:v>
                </c:pt>
                <c:pt idx="4845">
                  <c:v>-3.5632410000000001</c:v>
                </c:pt>
                <c:pt idx="4846">
                  <c:v>-3.5743079999999998</c:v>
                </c:pt>
                <c:pt idx="4847">
                  <c:v>-3.5838679999999998</c:v>
                </c:pt>
                <c:pt idx="4848">
                  <c:v>-3.5918809999999999</c:v>
                </c:pt>
                <c:pt idx="4849">
                  <c:v>-3.5983200000000002</c:v>
                </c:pt>
                <c:pt idx="4850">
                  <c:v>-3.6031770000000001</c:v>
                </c:pt>
                <c:pt idx="4851">
                  <c:v>-3.6064579999999999</c:v>
                </c:pt>
                <c:pt idx="4852">
                  <c:v>-3.6081840000000001</c:v>
                </c:pt>
                <c:pt idx="4853">
                  <c:v>-3.608393</c:v>
                </c:pt>
                <c:pt idx="4854">
                  <c:v>-3.6071360000000001</c:v>
                </c:pt>
                <c:pt idx="4855">
                  <c:v>-3.6044779999999998</c:v>
                </c:pt>
                <c:pt idx="4856">
                  <c:v>-3.6004960000000001</c:v>
                </c:pt>
                <c:pt idx="4857">
                  <c:v>-3.5952809999999999</c:v>
                </c:pt>
                <c:pt idx="4858">
                  <c:v>-3.5889310000000001</c:v>
                </c:pt>
                <c:pt idx="4859">
                  <c:v>-3.581556</c:v>
                </c:pt>
                <c:pt idx="4860">
                  <c:v>-3.5732710000000001</c:v>
                </c:pt>
                <c:pt idx="4861">
                  <c:v>-3.5641989999999999</c:v>
                </c:pt>
                <c:pt idx="4862">
                  <c:v>-3.5544669999999998</c:v>
                </c:pt>
                <c:pt idx="4863">
                  <c:v>-3.5442079999999998</c:v>
                </c:pt>
                <c:pt idx="4864">
                  <c:v>-3.5335549999999998</c:v>
                </c:pt>
                <c:pt idx="4865">
                  <c:v>-3.5226459999999999</c:v>
                </c:pt>
                <c:pt idx="4866">
                  <c:v>-3.5116160000000001</c:v>
                </c:pt>
                <c:pt idx="4867">
                  <c:v>-3.5006010000000001</c:v>
                </c:pt>
                <c:pt idx="4868">
                  <c:v>-3.4897360000000002</c:v>
                </c:pt>
                <c:pt idx="4869">
                  <c:v>-3.4791500000000002</c:v>
                </c:pt>
                <c:pt idx="4870">
                  <c:v>-3.4689719999999999</c:v>
                </c:pt>
                <c:pt idx="4871">
                  <c:v>-3.4593240000000001</c:v>
                </c:pt>
                <c:pt idx="4872">
                  <c:v>-3.4503219999999999</c:v>
                </c:pt>
                <c:pt idx="4873">
                  <c:v>-3.442075</c:v>
                </c:pt>
                <c:pt idx="4874">
                  <c:v>-3.434682</c:v>
                </c:pt>
                <c:pt idx="4875">
                  <c:v>-3.4282339999999998</c:v>
                </c:pt>
                <c:pt idx="4876">
                  <c:v>-3.4228109999999998</c:v>
                </c:pt>
                <c:pt idx="4877">
                  <c:v>-3.4184830000000002</c:v>
                </c:pt>
                <c:pt idx="4878">
                  <c:v>-3.4153060000000002</c:v>
                </c:pt>
                <c:pt idx="4879">
                  <c:v>-3.4133230000000001</c:v>
                </c:pt>
                <c:pt idx="4880">
                  <c:v>-3.4125619999999999</c:v>
                </c:pt>
                <c:pt idx="4881">
                  <c:v>-3.4130389999999999</c:v>
                </c:pt>
                <c:pt idx="4882">
                  <c:v>-3.414755</c:v>
                </c:pt>
                <c:pt idx="4883">
                  <c:v>-3.4176929999999999</c:v>
                </c:pt>
                <c:pt idx="4884">
                  <c:v>-3.421827</c:v>
                </c:pt>
                <c:pt idx="4885">
                  <c:v>-3.427114</c:v>
                </c:pt>
                <c:pt idx="4886">
                  <c:v>-3.4334989999999999</c:v>
                </c:pt>
                <c:pt idx="4887">
                  <c:v>-3.4409139999999998</c:v>
                </c:pt>
                <c:pt idx="4888">
                  <c:v>-3.4492790000000002</c:v>
                </c:pt>
                <c:pt idx="4889">
                  <c:v>-3.4585050000000002</c:v>
                </c:pt>
                <c:pt idx="4890">
                  <c:v>-3.468493</c:v>
                </c:pt>
                <c:pt idx="4891">
                  <c:v>-3.479136</c:v>
                </c:pt>
                <c:pt idx="4892">
                  <c:v>-3.4903219999999999</c:v>
                </c:pt>
                <c:pt idx="4893">
                  <c:v>-3.5019300000000002</c:v>
                </c:pt>
                <c:pt idx="4894">
                  <c:v>-3.5138379999999998</c:v>
                </c:pt>
                <c:pt idx="4895">
                  <c:v>-3.5259200000000002</c:v>
                </c:pt>
                <c:pt idx="4896">
                  <c:v>-3.538046</c:v>
                </c:pt>
                <c:pt idx="4897">
                  <c:v>-3.550087</c:v>
                </c:pt>
                <c:pt idx="4898">
                  <c:v>-3.5619170000000002</c:v>
                </c:pt>
                <c:pt idx="4899">
                  <c:v>-3.5734059999999999</c:v>
                </c:pt>
                <c:pt idx="4900">
                  <c:v>-3.5844290000000001</c:v>
                </c:pt>
                <c:pt idx="4901">
                  <c:v>-3.5948639999999998</c:v>
                </c:pt>
                <c:pt idx="4902">
                  <c:v>-3.6045929999999999</c:v>
                </c:pt>
                <c:pt idx="4903">
                  <c:v>-3.613502</c:v>
                </c:pt>
                <c:pt idx="4904">
                  <c:v>-3.6214870000000001</c:v>
                </c:pt>
                <c:pt idx="4905">
                  <c:v>-3.62845</c:v>
                </c:pt>
                <c:pt idx="4906">
                  <c:v>-3.6343009999999998</c:v>
                </c:pt>
                <c:pt idx="4907">
                  <c:v>-3.63896</c:v>
                </c:pt>
                <c:pt idx="4908">
                  <c:v>-3.64236</c:v>
                </c:pt>
                <c:pt idx="4909">
                  <c:v>-3.644444</c:v>
                </c:pt>
                <c:pt idx="4910">
                  <c:v>-3.6451690000000001</c:v>
                </c:pt>
                <c:pt idx="4911">
                  <c:v>-3.6445069999999999</c:v>
                </c:pt>
                <c:pt idx="4912">
                  <c:v>-3.6424400000000001</c:v>
                </c:pt>
                <c:pt idx="4913">
                  <c:v>-3.6389689999999999</c:v>
                </c:pt>
                <c:pt idx="4914">
                  <c:v>-3.6341039999999998</c:v>
                </c:pt>
                <c:pt idx="4915">
                  <c:v>-3.6278730000000001</c:v>
                </c:pt>
                <c:pt idx="4916">
                  <c:v>-3.6203150000000002</c:v>
                </c:pt>
                <c:pt idx="4917">
                  <c:v>-3.6114820000000001</c:v>
                </c:pt>
                <c:pt idx="4918">
                  <c:v>-3.6014409999999999</c:v>
                </c:pt>
                <c:pt idx="4919">
                  <c:v>-3.5902660000000002</c:v>
                </c:pt>
                <c:pt idx="4920">
                  <c:v>-3.5780430000000001</c:v>
                </c:pt>
                <c:pt idx="4921">
                  <c:v>-3.5648680000000001</c:v>
                </c:pt>
                <c:pt idx="4922">
                  <c:v>-3.550843</c:v>
                </c:pt>
                <c:pt idx="4923">
                  <c:v>-3.5360779999999998</c:v>
                </c:pt>
                <c:pt idx="4924">
                  <c:v>-3.5206879999999998</c:v>
                </c:pt>
                <c:pt idx="4925">
                  <c:v>-3.504794</c:v>
                </c:pt>
                <c:pt idx="4926">
                  <c:v>-3.488518</c:v>
                </c:pt>
                <c:pt idx="4927">
                  <c:v>-3.4719850000000001</c:v>
                </c:pt>
                <c:pt idx="4928">
                  <c:v>-3.4553240000000001</c:v>
                </c:pt>
                <c:pt idx="4929">
                  <c:v>-3.43866</c:v>
                </c:pt>
                <c:pt idx="4930">
                  <c:v>-3.4221210000000002</c:v>
                </c:pt>
                <c:pt idx="4931">
                  <c:v>-3.4058329999999999</c:v>
                </c:pt>
                <c:pt idx="4932">
                  <c:v>-3.3899180000000002</c:v>
                </c:pt>
                <c:pt idx="4933">
                  <c:v>-3.3744939999999999</c:v>
                </c:pt>
                <c:pt idx="4934">
                  <c:v>-3.3596729999999999</c:v>
                </c:pt>
                <c:pt idx="4935">
                  <c:v>-3.3455629999999998</c:v>
                </c:pt>
                <c:pt idx="4936">
                  <c:v>-3.3322609999999999</c:v>
                </c:pt>
                <c:pt idx="4937">
                  <c:v>-3.319858</c:v>
                </c:pt>
                <c:pt idx="4938">
                  <c:v>-3.3084319999999998</c:v>
                </c:pt>
                <c:pt idx="4939">
                  <c:v>-3.2980510000000001</c:v>
                </c:pt>
                <c:pt idx="4940">
                  <c:v>-3.2887719999999998</c:v>
                </c:pt>
                <c:pt idx="4941">
                  <c:v>-3.2806350000000002</c:v>
                </c:pt>
                <c:pt idx="4942">
                  <c:v>-3.2736710000000002</c:v>
                </c:pt>
                <c:pt idx="4943">
                  <c:v>-3.2678940000000001</c:v>
                </c:pt>
                <c:pt idx="4944">
                  <c:v>-3.263306</c:v>
                </c:pt>
                <c:pt idx="4945">
                  <c:v>-3.2598919999999998</c:v>
                </c:pt>
                <c:pt idx="4946">
                  <c:v>-3.2576269999999998</c:v>
                </c:pt>
                <c:pt idx="4947">
                  <c:v>-3.2564700000000002</c:v>
                </c:pt>
                <c:pt idx="4948">
                  <c:v>-3.2563689999999998</c:v>
                </c:pt>
                <c:pt idx="4949">
                  <c:v>-3.2572610000000002</c:v>
                </c:pt>
                <c:pt idx="4950">
                  <c:v>-3.2590720000000002</c:v>
                </c:pt>
                <c:pt idx="4951">
                  <c:v>-3.2617210000000001</c:v>
                </c:pt>
                <c:pt idx="4952">
                  <c:v>-3.265117</c:v>
                </c:pt>
                <c:pt idx="4953">
                  <c:v>-3.2691629999999998</c:v>
                </c:pt>
                <c:pt idx="4954">
                  <c:v>-3.2737579999999999</c:v>
                </c:pt>
                <c:pt idx="4955">
                  <c:v>-3.2787959999999998</c:v>
                </c:pt>
                <c:pt idx="4956">
                  <c:v>-3.2841649999999998</c:v>
                </c:pt>
                <c:pt idx="4957">
                  <c:v>-3.2897530000000001</c:v>
                </c:pt>
                <c:pt idx="4958">
                  <c:v>-3.2954460000000001</c:v>
                </c:pt>
                <c:pt idx="4959">
                  <c:v>-3.3011270000000001</c:v>
                </c:pt>
                <c:pt idx="4960">
                  <c:v>-3.3066789999999999</c:v>
                </c:pt>
                <c:pt idx="4961">
                  <c:v>-3.3119860000000001</c:v>
                </c:pt>
                <c:pt idx="4962">
                  <c:v>-3.3169330000000001</c:v>
                </c:pt>
                <c:pt idx="4963">
                  <c:v>-3.3214070000000002</c:v>
                </c:pt>
                <c:pt idx="4964">
                  <c:v>-3.3252959999999998</c:v>
                </c:pt>
                <c:pt idx="4965">
                  <c:v>-3.3284940000000001</c:v>
                </c:pt>
                <c:pt idx="4966">
                  <c:v>-3.3308960000000001</c:v>
                </c:pt>
                <c:pt idx="4967">
                  <c:v>-3.3324050000000001</c:v>
                </c:pt>
                <c:pt idx="4968">
                  <c:v>-3.3329300000000002</c:v>
                </c:pt>
                <c:pt idx="4969">
                  <c:v>-3.3323839999999998</c:v>
                </c:pt>
                <c:pt idx="4970">
                  <c:v>-3.3306930000000001</c:v>
                </c:pt>
                <c:pt idx="4971">
                  <c:v>-3.3277890000000001</c:v>
                </c:pt>
                <c:pt idx="4972">
                  <c:v>-3.3236159999999999</c:v>
                </c:pt>
                <c:pt idx="4973">
                  <c:v>-3.318127</c:v>
                </c:pt>
                <c:pt idx="4974">
                  <c:v>-3.3112900000000001</c:v>
                </c:pt>
                <c:pt idx="4975">
                  <c:v>-3.303086</c:v>
                </c:pt>
                <c:pt idx="4976">
                  <c:v>-3.2935059999999998</c:v>
                </c:pt>
                <c:pt idx="4977">
                  <c:v>-3.282559</c:v>
                </c:pt>
                <c:pt idx="4978">
                  <c:v>-3.2702659999999999</c:v>
                </c:pt>
                <c:pt idx="4979">
                  <c:v>-3.2566609999999998</c:v>
                </c:pt>
                <c:pt idx="4980">
                  <c:v>-3.2417919999999998</c:v>
                </c:pt>
                <c:pt idx="4981">
                  <c:v>-3.2257189999999998</c:v>
                </c:pt>
                <c:pt idx="4982">
                  <c:v>-3.2085129999999999</c:v>
                </c:pt>
                <c:pt idx="4983">
                  <c:v>-3.1902569999999999</c:v>
                </c:pt>
                <c:pt idx="4984">
                  <c:v>-3.1710430000000001</c:v>
                </c:pt>
                <c:pt idx="4985">
                  <c:v>-3.1509710000000002</c:v>
                </c:pt>
                <c:pt idx="4986">
                  <c:v>-3.13015</c:v>
                </c:pt>
                <c:pt idx="4987">
                  <c:v>-3.108692</c:v>
                </c:pt>
                <c:pt idx="4988">
                  <c:v>-3.0867170000000002</c:v>
                </c:pt>
                <c:pt idx="4989">
                  <c:v>-3.0643470000000002</c:v>
                </c:pt>
                <c:pt idx="4990">
                  <c:v>-3.0417100000000001</c:v>
                </c:pt>
                <c:pt idx="4991">
                  <c:v>-3.0189330000000001</c:v>
                </c:pt>
                <c:pt idx="4992">
                  <c:v>-2.9961449999999998</c:v>
                </c:pt>
                <c:pt idx="4993">
                  <c:v>-2.9734759999999998</c:v>
                </c:pt>
                <c:pt idx="4994">
                  <c:v>-2.9510550000000002</c:v>
                </c:pt>
                <c:pt idx="4995">
                  <c:v>-2.9290080000000001</c:v>
                </c:pt>
                <c:pt idx="4996">
                  <c:v>-2.9074599999999999</c:v>
                </c:pt>
                <c:pt idx="4997">
                  <c:v>-2.8865310000000002</c:v>
                </c:pt>
                <c:pt idx="4998">
                  <c:v>-2.866339</c:v>
                </c:pt>
                <c:pt idx="4999">
                  <c:v>-2.8469899999999999</c:v>
                </c:pt>
                <c:pt idx="5000">
                  <c:v>-2.8285879999999999</c:v>
                </c:pt>
                <c:pt idx="5001">
                  <c:v>-2.811226</c:v>
                </c:pt>
                <c:pt idx="5002">
                  <c:v>-2.7949869999999999</c:v>
                </c:pt>
                <c:pt idx="5003">
                  <c:v>-2.779944</c:v>
                </c:pt>
                <c:pt idx="5004">
                  <c:v>-2.7661560000000001</c:v>
                </c:pt>
                <c:pt idx="5005">
                  <c:v>-2.7536710000000002</c:v>
                </c:pt>
                <c:pt idx="5006">
                  <c:v>-2.7425199999999998</c:v>
                </c:pt>
                <c:pt idx="5007">
                  <c:v>-2.7327210000000002</c:v>
                </c:pt>
                <c:pt idx="5008">
                  <c:v>-2.724278</c:v>
                </c:pt>
                <c:pt idx="5009">
                  <c:v>-2.717177</c:v>
                </c:pt>
                <c:pt idx="5010">
                  <c:v>-2.711389</c:v>
                </c:pt>
                <c:pt idx="5011">
                  <c:v>-2.7068729999999999</c:v>
                </c:pt>
                <c:pt idx="5012">
                  <c:v>-2.70357</c:v>
                </c:pt>
                <c:pt idx="5013">
                  <c:v>-2.7014089999999999</c:v>
                </c:pt>
                <c:pt idx="5014">
                  <c:v>-2.700307</c:v>
                </c:pt>
                <c:pt idx="5015">
                  <c:v>-2.700167</c:v>
                </c:pt>
                <c:pt idx="5016">
                  <c:v>-2.700885</c:v>
                </c:pt>
                <c:pt idx="5017">
                  <c:v>-2.7023459999999999</c:v>
                </c:pt>
                <c:pt idx="5018">
                  <c:v>-2.7044280000000001</c:v>
                </c:pt>
                <c:pt idx="5019">
                  <c:v>-2.7070059999999998</c:v>
                </c:pt>
                <c:pt idx="5020">
                  <c:v>-2.709946</c:v>
                </c:pt>
                <c:pt idx="5021">
                  <c:v>-2.7131129999999999</c:v>
                </c:pt>
                <c:pt idx="5022">
                  <c:v>-2.7163689999999998</c:v>
                </c:pt>
                <c:pt idx="5023">
                  <c:v>-2.7195770000000001</c:v>
                </c:pt>
                <c:pt idx="5024">
                  <c:v>-2.7225990000000002</c:v>
                </c:pt>
                <c:pt idx="5025">
                  <c:v>-2.725298</c:v>
                </c:pt>
                <c:pt idx="5026">
                  <c:v>-2.7275399999999999</c:v>
                </c:pt>
                <c:pt idx="5027">
                  <c:v>-2.729196</c:v>
                </c:pt>
                <c:pt idx="5028">
                  <c:v>-2.73014</c:v>
                </c:pt>
                <c:pt idx="5029">
                  <c:v>-2.730254</c:v>
                </c:pt>
                <c:pt idx="5030">
                  <c:v>-2.729428</c:v>
                </c:pt>
                <c:pt idx="5031">
                  <c:v>-2.72756</c:v>
                </c:pt>
                <c:pt idx="5032">
                  <c:v>-2.724561</c:v>
                </c:pt>
                <c:pt idx="5033">
                  <c:v>-2.7203529999999998</c:v>
                </c:pt>
                <c:pt idx="5034">
                  <c:v>-2.7148680000000001</c:v>
                </c:pt>
                <c:pt idx="5035">
                  <c:v>-2.7080540000000002</c:v>
                </c:pt>
                <c:pt idx="5036">
                  <c:v>-2.6998709999999999</c:v>
                </c:pt>
                <c:pt idx="5037">
                  <c:v>-2.6902949999999999</c:v>
                </c:pt>
                <c:pt idx="5038">
                  <c:v>-2.6793140000000002</c:v>
                </c:pt>
                <c:pt idx="5039">
                  <c:v>-2.6669330000000002</c:v>
                </c:pt>
                <c:pt idx="5040">
                  <c:v>-2.653168</c:v>
                </c:pt>
                <c:pt idx="5041">
                  <c:v>-2.6380509999999999</c:v>
                </c:pt>
                <c:pt idx="5042">
                  <c:v>-2.6216270000000002</c:v>
                </c:pt>
                <c:pt idx="5043">
                  <c:v>-2.603952</c:v>
                </c:pt>
                <c:pt idx="5044">
                  <c:v>-2.5850930000000001</c:v>
                </c:pt>
                <c:pt idx="5045">
                  <c:v>-2.5651299999999999</c:v>
                </c:pt>
                <c:pt idx="5046">
                  <c:v>-2.544149</c:v>
                </c:pt>
                <c:pt idx="5047">
                  <c:v>-2.5222479999999998</c:v>
                </c:pt>
                <c:pt idx="5048">
                  <c:v>-2.4995280000000002</c:v>
                </c:pt>
                <c:pt idx="5049">
                  <c:v>-2.4760979999999999</c:v>
                </c:pt>
                <c:pt idx="5050">
                  <c:v>-2.45207</c:v>
                </c:pt>
                <c:pt idx="5051">
                  <c:v>-2.4275630000000001</c:v>
                </c:pt>
                <c:pt idx="5052">
                  <c:v>-2.402695</c:v>
                </c:pt>
                <c:pt idx="5053">
                  <c:v>-2.377586</c:v>
                </c:pt>
                <c:pt idx="5054">
                  <c:v>-2.3523589999999999</c:v>
                </c:pt>
                <c:pt idx="5055">
                  <c:v>-2.3271359999999999</c:v>
                </c:pt>
                <c:pt idx="5056">
                  <c:v>-2.3020369999999999</c:v>
                </c:pt>
                <c:pt idx="5057">
                  <c:v>-2.27718</c:v>
                </c:pt>
                <c:pt idx="5058">
                  <c:v>-2.2526820000000001</c:v>
                </c:pt>
                <c:pt idx="5059">
                  <c:v>-2.228656</c:v>
                </c:pt>
                <c:pt idx="5060">
                  <c:v>-2.205209</c:v>
                </c:pt>
                <c:pt idx="5061">
                  <c:v>-2.1824439999999998</c:v>
                </c:pt>
                <c:pt idx="5062">
                  <c:v>-2.1604559999999999</c:v>
                </c:pt>
                <c:pt idx="5063">
                  <c:v>-2.1393300000000002</c:v>
                </c:pt>
                <c:pt idx="5064">
                  <c:v>-2.1191460000000002</c:v>
                </c:pt>
                <c:pt idx="5065">
                  <c:v>-2.0999690000000002</c:v>
                </c:pt>
                <c:pt idx="5066">
                  <c:v>-2.081855</c:v>
                </c:pt>
                <c:pt idx="5067">
                  <c:v>-2.0648469999999999</c:v>
                </c:pt>
                <c:pt idx="5068">
                  <c:v>-2.048972</c:v>
                </c:pt>
                <c:pt idx="5069">
                  <c:v>-2.0342479999999998</c:v>
                </c:pt>
                <c:pt idx="5070">
                  <c:v>-2.0206759999999999</c:v>
                </c:pt>
                <c:pt idx="5071">
                  <c:v>-2.0082429999999998</c:v>
                </c:pt>
                <c:pt idx="5072">
                  <c:v>-1.9969250000000001</c:v>
                </c:pt>
                <c:pt idx="5073">
                  <c:v>-1.9866809999999999</c:v>
                </c:pt>
                <c:pt idx="5074">
                  <c:v>-1.97746</c:v>
                </c:pt>
                <c:pt idx="5075">
                  <c:v>-1.9691970000000001</c:v>
                </c:pt>
                <c:pt idx="5076">
                  <c:v>-1.961816</c:v>
                </c:pt>
                <c:pt idx="5077">
                  <c:v>-1.95523</c:v>
                </c:pt>
                <c:pt idx="5078">
                  <c:v>-1.9493450000000001</c:v>
                </c:pt>
                <c:pt idx="5079">
                  <c:v>-1.9440550000000001</c:v>
                </c:pt>
                <c:pt idx="5080">
                  <c:v>-1.9392480000000001</c:v>
                </c:pt>
                <c:pt idx="5081">
                  <c:v>-1.934806</c:v>
                </c:pt>
                <c:pt idx="5082">
                  <c:v>-1.930607</c:v>
                </c:pt>
                <c:pt idx="5083">
                  <c:v>-1.9265209999999999</c:v>
                </c:pt>
                <c:pt idx="5084">
                  <c:v>-1.9224190000000001</c:v>
                </c:pt>
                <c:pt idx="5085">
                  <c:v>-1.918167</c:v>
                </c:pt>
                <c:pt idx="5086">
                  <c:v>-1.9136299999999999</c:v>
                </c:pt>
                <c:pt idx="5087">
                  <c:v>-1.9086730000000001</c:v>
                </c:pt>
                <c:pt idx="5088">
                  <c:v>-1.9031629999999999</c:v>
                </c:pt>
                <c:pt idx="5089">
                  <c:v>-1.8969670000000001</c:v>
                </c:pt>
                <c:pt idx="5090">
                  <c:v>-1.889956</c:v>
                </c:pt>
                <c:pt idx="5091">
                  <c:v>-1.8820049999999999</c:v>
                </c:pt>
                <c:pt idx="5092">
                  <c:v>-1.872994</c:v>
                </c:pt>
                <c:pt idx="5093">
                  <c:v>-1.8628089999999999</c:v>
                </c:pt>
                <c:pt idx="5094">
                  <c:v>-1.8513470000000001</c:v>
                </c:pt>
                <c:pt idx="5095">
                  <c:v>-1.838511</c:v>
                </c:pt>
                <c:pt idx="5096">
                  <c:v>-1.824217</c:v>
                </c:pt>
                <c:pt idx="5097">
                  <c:v>-1.808395</c:v>
                </c:pt>
                <c:pt idx="5098">
                  <c:v>-1.7909870000000001</c:v>
                </c:pt>
                <c:pt idx="5099">
                  <c:v>-1.7719510000000001</c:v>
                </c:pt>
                <c:pt idx="5100">
                  <c:v>-1.75126</c:v>
                </c:pt>
                <c:pt idx="5101">
                  <c:v>-1.7289060000000001</c:v>
                </c:pt>
                <c:pt idx="5102">
                  <c:v>-1.704896</c:v>
                </c:pt>
                <c:pt idx="5103">
                  <c:v>-1.679254</c:v>
                </c:pt>
                <c:pt idx="5104">
                  <c:v>-1.6520220000000001</c:v>
                </c:pt>
                <c:pt idx="5105">
                  <c:v>-1.623256</c:v>
                </c:pt>
                <c:pt idx="5106">
                  <c:v>-1.5930310000000001</c:v>
                </c:pt>
                <c:pt idx="5107">
                  <c:v>-1.561434</c:v>
                </c:pt>
                <c:pt idx="5108">
                  <c:v>-1.528567</c:v>
                </c:pt>
                <c:pt idx="5109">
                  <c:v>-1.494543</c:v>
                </c:pt>
                <c:pt idx="5110">
                  <c:v>-1.459487</c:v>
                </c:pt>
                <c:pt idx="5111">
                  <c:v>-1.423532</c:v>
                </c:pt>
                <c:pt idx="5112">
                  <c:v>-1.3868199999999999</c:v>
                </c:pt>
                <c:pt idx="5113">
                  <c:v>-1.349502</c:v>
                </c:pt>
                <c:pt idx="5114">
                  <c:v>-1.3117289999999999</c:v>
                </c:pt>
                <c:pt idx="5115">
                  <c:v>-1.2736609999999999</c:v>
                </c:pt>
                <c:pt idx="5116">
                  <c:v>-1.2354579999999999</c:v>
                </c:pt>
                <c:pt idx="5117">
                  <c:v>-1.1972799999999999</c:v>
                </c:pt>
                <c:pt idx="5118">
                  <c:v>-1.1592899999999999</c:v>
                </c:pt>
                <c:pt idx="5119">
                  <c:v>-1.121645</c:v>
                </c:pt>
                <c:pt idx="5120">
                  <c:v>-1.0845020000000001</c:v>
                </c:pt>
                <c:pt idx="5121">
                  <c:v>-1.0480100000000001</c:v>
                </c:pt>
                <c:pt idx="5122">
                  <c:v>-1.0123139999999999</c:v>
                </c:pt>
                <c:pt idx="5123">
                  <c:v>-0.97755099999999995</c:v>
                </c:pt>
                <c:pt idx="5124">
                  <c:v>-0.94384599999999996</c:v>
                </c:pt>
                <c:pt idx="5125">
                  <c:v>-0.91131479999999998</c:v>
                </c:pt>
                <c:pt idx="5126">
                  <c:v>-0.88005979999999995</c:v>
                </c:pt>
                <c:pt idx="5127">
                  <c:v>-0.85016999999999998</c:v>
                </c:pt>
                <c:pt idx="5128">
                  <c:v>-0.82171899999999998</c:v>
                </c:pt>
                <c:pt idx="5129">
                  <c:v>-0.79476440000000004</c:v>
                </c:pt>
                <c:pt idx="5130">
                  <c:v>-0.76934650000000004</c:v>
                </c:pt>
                <c:pt idx="5131">
                  <c:v>-0.74548840000000005</c:v>
                </c:pt>
                <c:pt idx="5132">
                  <c:v>-0.72319509999999998</c:v>
                </c:pt>
                <c:pt idx="5133">
                  <c:v>-0.70245429999999998</c:v>
                </c:pt>
                <c:pt idx="5134">
                  <c:v>-0.68323639999999997</c:v>
                </c:pt>
                <c:pt idx="5135">
                  <c:v>-0.66549570000000002</c:v>
                </c:pt>
                <c:pt idx="5136">
                  <c:v>-0.6491709</c:v>
                </c:pt>
                <c:pt idx="5137">
                  <c:v>-0.63418719999999995</c:v>
                </c:pt>
                <c:pt idx="5138">
                  <c:v>-0.62045689999999998</c:v>
                </c:pt>
                <c:pt idx="5139">
                  <c:v>-0.60788140000000002</c:v>
                </c:pt>
                <c:pt idx="5140">
                  <c:v>-0.59635249999999995</c:v>
                </c:pt>
                <c:pt idx="5141">
                  <c:v>-0.58575469999999996</c:v>
                </c:pt>
                <c:pt idx="5142">
                  <c:v>-0.57596599999999998</c:v>
                </c:pt>
                <c:pt idx="5143">
                  <c:v>-0.56685909999999995</c:v>
                </c:pt>
                <c:pt idx="5144">
                  <c:v>-0.55830250000000003</c:v>
                </c:pt>
                <c:pt idx="5145">
                  <c:v>-0.55016169999999998</c:v>
                </c:pt>
                <c:pt idx="5146">
                  <c:v>-0.54230100000000003</c:v>
                </c:pt>
                <c:pt idx="5147">
                  <c:v>-0.53458399999999995</c:v>
                </c:pt>
                <c:pt idx="5148">
                  <c:v>-0.52687490000000003</c:v>
                </c:pt>
                <c:pt idx="5149">
                  <c:v>-0.51903909999999998</c:v>
                </c:pt>
                <c:pt idx="5150">
                  <c:v>-0.51094399999999995</c:v>
                </c:pt>
                <c:pt idx="5151">
                  <c:v>-0.50245980000000001</c:v>
                </c:pt>
                <c:pt idx="5152">
                  <c:v>-0.49346099999999998</c:v>
                </c:pt>
                <c:pt idx="5153">
                  <c:v>-0.48382730000000002</c:v>
                </c:pt>
                <c:pt idx="5154">
                  <c:v>-0.47344399999999998</c:v>
                </c:pt>
                <c:pt idx="5155">
                  <c:v>-0.46220299999999997</c:v>
                </c:pt>
                <c:pt idx="5156">
                  <c:v>-0.45000370000000001</c:v>
                </c:pt>
                <c:pt idx="5157">
                  <c:v>-0.43675409999999998</c:v>
                </c:pt>
                <c:pt idx="5158">
                  <c:v>-0.42237229999999998</c:v>
                </c:pt>
                <c:pt idx="5159">
                  <c:v>-0.40678730000000002</c:v>
                </c:pt>
                <c:pt idx="5160">
                  <c:v>-0.38993990000000001</c:v>
                </c:pt>
                <c:pt idx="5161">
                  <c:v>-0.37178309999999998</c:v>
                </c:pt>
                <c:pt idx="5162">
                  <c:v>-0.35228290000000001</c:v>
                </c:pt>
                <c:pt idx="5163">
                  <c:v>-0.33141910000000002</c:v>
                </c:pt>
                <c:pt idx="5164">
                  <c:v>-0.3091856</c:v>
                </c:pt>
                <c:pt idx="5165">
                  <c:v>-0.28559059999999997</c:v>
                </c:pt>
                <c:pt idx="5166">
                  <c:v>-0.2606561</c:v>
                </c:pt>
                <c:pt idx="5167">
                  <c:v>-0.23441780000000001</c:v>
                </c:pt>
                <c:pt idx="5168">
                  <c:v>-0.20692440000000001</c:v>
                </c:pt>
                <c:pt idx="5169">
                  <c:v>-0.1782366</c:v>
                </c:pt>
                <c:pt idx="5170">
                  <c:v>-0.14842640000000001</c:v>
                </c:pt>
                <c:pt idx="5171">
                  <c:v>-0.1175759</c:v>
                </c:pt>
                <c:pt idx="5172">
                  <c:v>-8.5776439999999995E-2</c:v>
                </c:pt>
                <c:pt idx="5173">
                  <c:v>-5.312741E-2</c:v>
                </c:pt>
                <c:pt idx="5174">
                  <c:v>-1.973519E-2</c:v>
                </c:pt>
                <c:pt idx="5175">
                  <c:v>1.428808E-2</c:v>
                </c:pt>
                <c:pt idx="5176">
                  <c:v>4.8825510000000003E-2</c:v>
                </c:pt>
                <c:pt idx="5177">
                  <c:v>8.3756620000000004E-2</c:v>
                </c:pt>
                <c:pt idx="5178">
                  <c:v>0.11895840000000001</c:v>
                </c:pt>
                <c:pt idx="5179">
                  <c:v>0.1543062</c:v>
                </c:pt>
                <c:pt idx="5180">
                  <c:v>0.18967400000000001</c:v>
                </c:pt>
                <c:pt idx="5181">
                  <c:v>0.22493550000000001</c:v>
                </c:pt>
                <c:pt idx="5182">
                  <c:v>0.25996469999999999</c:v>
                </c:pt>
                <c:pt idx="5183">
                  <c:v>0.29463780000000001</c:v>
                </c:pt>
                <c:pt idx="5184">
                  <c:v>0.32883319999999999</c:v>
                </c:pt>
                <c:pt idx="5185">
                  <c:v>0.36243350000000002</c:v>
                </c:pt>
                <c:pt idx="5186">
                  <c:v>0.3953255</c:v>
                </c:pt>
                <c:pt idx="5187">
                  <c:v>0.427402</c:v>
                </c:pt>
                <c:pt idx="5188">
                  <c:v>0.45856330000000001</c:v>
                </c:pt>
                <c:pt idx="5189">
                  <c:v>0.48871799999999999</c:v>
                </c:pt>
                <c:pt idx="5190">
                  <c:v>0.51778449999999998</c:v>
                </c:pt>
                <c:pt idx="5191">
                  <c:v>0.54569210000000001</c:v>
                </c:pt>
                <c:pt idx="5192">
                  <c:v>0.57238149999999999</c:v>
                </c:pt>
                <c:pt idx="5193">
                  <c:v>0.59780630000000001</c:v>
                </c:pt>
                <c:pt idx="5194">
                  <c:v>0.62193399999999999</c:v>
                </c:pt>
                <c:pt idx="5195">
                  <c:v>0.64474629999999999</c:v>
                </c:pt>
                <c:pt idx="5196">
                  <c:v>0.66623940000000004</c:v>
                </c:pt>
                <c:pt idx="5197">
                  <c:v>0.68642409999999998</c:v>
                </c:pt>
                <c:pt idx="5198">
                  <c:v>0.70532539999999999</c:v>
                </c:pt>
                <c:pt idx="5199">
                  <c:v>0.72298249999999997</c:v>
                </c:pt>
                <c:pt idx="5200">
                  <c:v>0.73944779999999999</c:v>
                </c:pt>
                <c:pt idx="5201">
                  <c:v>0.75478639999999997</c:v>
                </c:pt>
                <c:pt idx="5202">
                  <c:v>0.76907499999999995</c:v>
                </c:pt>
                <c:pt idx="5203">
                  <c:v>0.78240100000000001</c:v>
                </c:pt>
                <c:pt idx="5204">
                  <c:v>0.79486140000000005</c:v>
                </c:pt>
                <c:pt idx="5205">
                  <c:v>0.80656119999999998</c:v>
                </c:pt>
                <c:pt idx="5206">
                  <c:v>0.8176118</c:v>
                </c:pt>
                <c:pt idx="5207">
                  <c:v>0.82812920000000001</c:v>
                </c:pt>
                <c:pt idx="5208">
                  <c:v>0.83823389999999998</c:v>
                </c:pt>
                <c:pt idx="5209">
                  <c:v>0.84805039999999998</c:v>
                </c:pt>
                <c:pt idx="5210">
                  <c:v>0.85770550000000001</c:v>
                </c:pt>
                <c:pt idx="5211">
                  <c:v>0.86732690000000001</c:v>
                </c:pt>
                <c:pt idx="5212">
                  <c:v>0.87704199999999999</c:v>
                </c:pt>
                <c:pt idx="5213">
                  <c:v>0.88697780000000004</c:v>
                </c:pt>
                <c:pt idx="5214">
                  <c:v>0.8972599</c:v>
                </c:pt>
                <c:pt idx="5215">
                  <c:v>0.90801080000000001</c:v>
                </c:pt>
                <c:pt idx="5216">
                  <c:v>0.91934970000000005</c:v>
                </c:pt>
                <c:pt idx="5217">
                  <c:v>0.93139059999999996</c:v>
                </c:pt>
                <c:pt idx="5218">
                  <c:v>0.94424079999999999</c:v>
                </c:pt>
                <c:pt idx="5219">
                  <c:v>0.95799990000000002</c:v>
                </c:pt>
                <c:pt idx="5220">
                  <c:v>0.97275840000000002</c:v>
                </c:pt>
                <c:pt idx="5221">
                  <c:v>0.98859719999999995</c:v>
                </c:pt>
                <c:pt idx="5222">
                  <c:v>1.005587</c:v>
                </c:pt>
                <c:pt idx="5223">
                  <c:v>1.0237849999999999</c:v>
                </c:pt>
                <c:pt idx="5224">
                  <c:v>1.0432360000000001</c:v>
                </c:pt>
                <c:pt idx="5225">
                  <c:v>1.0639719999999999</c:v>
                </c:pt>
                <c:pt idx="5226">
                  <c:v>1.0860099999999999</c:v>
                </c:pt>
                <c:pt idx="5227">
                  <c:v>1.109353</c:v>
                </c:pt>
                <c:pt idx="5228">
                  <c:v>1.1339920000000001</c:v>
                </c:pt>
                <c:pt idx="5229">
                  <c:v>1.159902</c:v>
                </c:pt>
                <c:pt idx="5230">
                  <c:v>1.1870449999999999</c:v>
                </c:pt>
                <c:pt idx="5231">
                  <c:v>1.2153719999999999</c:v>
                </c:pt>
                <c:pt idx="5232">
                  <c:v>1.244821</c:v>
                </c:pt>
                <c:pt idx="5233">
                  <c:v>1.27532</c:v>
                </c:pt>
                <c:pt idx="5234">
                  <c:v>1.3067839999999999</c:v>
                </c:pt>
                <c:pt idx="5235">
                  <c:v>1.3391230000000001</c:v>
                </c:pt>
                <c:pt idx="5236">
                  <c:v>1.3722369999999999</c:v>
                </c:pt>
                <c:pt idx="5237">
                  <c:v>1.40602</c:v>
                </c:pt>
                <c:pt idx="5238">
                  <c:v>1.4403600000000001</c:v>
                </c:pt>
                <c:pt idx="5239">
                  <c:v>1.475142</c:v>
                </c:pt>
                <c:pt idx="5240">
                  <c:v>1.510246</c:v>
                </c:pt>
                <c:pt idx="5241">
                  <c:v>1.54555</c:v>
                </c:pt>
                <c:pt idx="5242">
                  <c:v>1.580929</c:v>
                </c:pt>
                <c:pt idx="5243">
                  <c:v>1.616258</c:v>
                </c:pt>
                <c:pt idx="5244">
                  <c:v>1.651413</c:v>
                </c:pt>
                <c:pt idx="5245">
                  <c:v>1.6862699999999999</c:v>
                </c:pt>
                <c:pt idx="5246">
                  <c:v>1.720707</c:v>
                </c:pt>
                <c:pt idx="5247">
                  <c:v>1.7546040000000001</c:v>
                </c:pt>
                <c:pt idx="5248">
                  <c:v>1.7878449999999999</c:v>
                </c:pt>
                <c:pt idx="5249">
                  <c:v>1.820319</c:v>
                </c:pt>
                <c:pt idx="5250">
                  <c:v>1.8519209999999999</c:v>
                </c:pt>
                <c:pt idx="5251">
                  <c:v>1.8825529999999999</c:v>
                </c:pt>
                <c:pt idx="5252">
                  <c:v>1.9121269999999999</c:v>
                </c:pt>
                <c:pt idx="5253">
                  <c:v>1.940563</c:v>
                </c:pt>
                <c:pt idx="5254">
                  <c:v>1.967792</c:v>
                </c:pt>
                <c:pt idx="5255">
                  <c:v>1.99376</c:v>
                </c:pt>
                <c:pt idx="5256">
                  <c:v>2.0184220000000002</c:v>
                </c:pt>
                <c:pt idx="5257">
                  <c:v>2.0417510000000001</c:v>
                </c:pt>
                <c:pt idx="5258">
                  <c:v>2.0637319999999999</c:v>
                </c:pt>
                <c:pt idx="5259">
                  <c:v>2.0843669999999999</c:v>
                </c:pt>
                <c:pt idx="5260">
                  <c:v>2.1036709999999998</c:v>
                </c:pt>
                <c:pt idx="5261">
                  <c:v>2.1216750000000002</c:v>
                </c:pt>
                <c:pt idx="5262">
                  <c:v>2.1384270000000001</c:v>
                </c:pt>
                <c:pt idx="5263">
                  <c:v>2.1539860000000002</c:v>
                </c:pt>
                <c:pt idx="5264">
                  <c:v>2.168425</c:v>
                </c:pt>
                <c:pt idx="5265">
                  <c:v>2.1818309999999999</c:v>
                </c:pt>
                <c:pt idx="5266">
                  <c:v>2.1943030000000001</c:v>
                </c:pt>
                <c:pt idx="5267">
                  <c:v>2.2059470000000001</c:v>
                </c:pt>
                <c:pt idx="5268">
                  <c:v>2.2168809999999999</c:v>
                </c:pt>
                <c:pt idx="5269">
                  <c:v>2.2272280000000002</c:v>
                </c:pt>
                <c:pt idx="5270">
                  <c:v>2.2371189999999999</c:v>
                </c:pt>
                <c:pt idx="5271">
                  <c:v>2.2466889999999999</c:v>
                </c:pt>
                <c:pt idx="5272">
                  <c:v>2.2560750000000001</c:v>
                </c:pt>
                <c:pt idx="5273">
                  <c:v>2.2654179999999999</c:v>
                </c:pt>
                <c:pt idx="5274">
                  <c:v>2.274858</c:v>
                </c:pt>
                <c:pt idx="5275">
                  <c:v>2.2845330000000001</c:v>
                </c:pt>
                <c:pt idx="5276">
                  <c:v>2.294581</c:v>
                </c:pt>
                <c:pt idx="5277">
                  <c:v>2.3051349999999999</c:v>
                </c:pt>
                <c:pt idx="5278">
                  <c:v>2.3163239999999998</c:v>
                </c:pt>
                <c:pt idx="5279">
                  <c:v>2.3282699999999998</c:v>
                </c:pt>
                <c:pt idx="5280">
                  <c:v>2.3410859999999998</c:v>
                </c:pt>
                <c:pt idx="5281">
                  <c:v>2.3548789999999999</c:v>
                </c:pt>
                <c:pt idx="5282">
                  <c:v>2.3697430000000002</c:v>
                </c:pt>
                <c:pt idx="5283">
                  <c:v>2.385764</c:v>
                </c:pt>
                <c:pt idx="5284">
                  <c:v>2.4030140000000002</c:v>
                </c:pt>
                <c:pt idx="5285">
                  <c:v>2.421551</c:v>
                </c:pt>
                <c:pt idx="5286">
                  <c:v>2.4414220000000002</c:v>
                </c:pt>
                <c:pt idx="5287">
                  <c:v>2.462656</c:v>
                </c:pt>
                <c:pt idx="5288">
                  <c:v>2.485271</c:v>
                </c:pt>
                <c:pt idx="5289">
                  <c:v>2.5092680000000001</c:v>
                </c:pt>
                <c:pt idx="5290">
                  <c:v>2.5346340000000001</c:v>
                </c:pt>
                <c:pt idx="5291">
                  <c:v>2.5613410000000001</c:v>
                </c:pt>
                <c:pt idx="5292">
                  <c:v>2.5893489999999999</c:v>
                </c:pt>
                <c:pt idx="5293">
                  <c:v>2.6186029999999998</c:v>
                </c:pt>
                <c:pt idx="5294">
                  <c:v>2.6490360000000002</c:v>
                </c:pt>
                <c:pt idx="5295">
                  <c:v>2.6805720000000002</c:v>
                </c:pt>
                <c:pt idx="5296">
                  <c:v>2.713123</c:v>
                </c:pt>
                <c:pt idx="5297">
                  <c:v>2.7465929999999998</c:v>
                </c:pt>
                <c:pt idx="5298">
                  <c:v>2.7808790000000001</c:v>
                </c:pt>
                <c:pt idx="5299">
                  <c:v>2.8158729999999998</c:v>
                </c:pt>
                <c:pt idx="5300">
                  <c:v>2.8514599999999999</c:v>
                </c:pt>
                <c:pt idx="5301">
                  <c:v>2.887521</c:v>
                </c:pt>
                <c:pt idx="5302">
                  <c:v>2.9239329999999999</c:v>
                </c:pt>
                <c:pt idx="5303">
                  <c:v>2.960572</c:v>
                </c:pt>
                <c:pt idx="5304">
                  <c:v>2.997312</c:v>
                </c:pt>
                <c:pt idx="5305">
                  <c:v>3.0340280000000002</c:v>
                </c:pt>
                <c:pt idx="5306">
                  <c:v>3.0705930000000001</c:v>
                </c:pt>
                <c:pt idx="5307">
                  <c:v>3.1068799999999999</c:v>
                </c:pt>
                <c:pt idx="5308">
                  <c:v>3.1427649999999998</c:v>
                </c:pt>
                <c:pt idx="5309">
                  <c:v>3.1781269999999999</c:v>
                </c:pt>
                <c:pt idx="5310">
                  <c:v>3.2128480000000001</c:v>
                </c:pt>
                <c:pt idx="5311">
                  <c:v>3.2468129999999999</c:v>
                </c:pt>
                <c:pt idx="5312">
                  <c:v>3.2799140000000002</c:v>
                </c:pt>
                <c:pt idx="5313">
                  <c:v>3.3120500000000002</c:v>
                </c:pt>
                <c:pt idx="5314">
                  <c:v>3.343124</c:v>
                </c:pt>
                <c:pt idx="5315">
                  <c:v>3.3730500000000001</c:v>
                </c:pt>
                <c:pt idx="5316">
                  <c:v>3.401751</c:v>
                </c:pt>
                <c:pt idx="5317">
                  <c:v>3.4291640000000001</c:v>
                </c:pt>
                <c:pt idx="5318">
                  <c:v>3.4552339999999999</c:v>
                </c:pt>
                <c:pt idx="5319">
                  <c:v>3.479921</c:v>
                </c:pt>
                <c:pt idx="5320">
                  <c:v>3.5031979999999998</c:v>
                </c:pt>
                <c:pt idx="5321">
                  <c:v>3.5250520000000001</c:v>
                </c:pt>
                <c:pt idx="5322">
                  <c:v>3.5454850000000002</c:v>
                </c:pt>
                <c:pt idx="5323">
                  <c:v>3.5645129999999998</c:v>
                </c:pt>
                <c:pt idx="5324">
                  <c:v>3.5821670000000001</c:v>
                </c:pt>
                <c:pt idx="5325">
                  <c:v>3.5984919999999998</c:v>
                </c:pt>
                <c:pt idx="5326">
                  <c:v>3.6135449999999998</c:v>
                </c:pt>
                <c:pt idx="5327">
                  <c:v>3.6273960000000001</c:v>
                </c:pt>
                <c:pt idx="5328">
                  <c:v>3.6401249999999998</c:v>
                </c:pt>
                <c:pt idx="5329">
                  <c:v>3.651824</c:v>
                </c:pt>
                <c:pt idx="5330">
                  <c:v>3.6625920000000001</c:v>
                </c:pt>
                <c:pt idx="5331">
                  <c:v>3.6725370000000002</c:v>
                </c:pt>
                <c:pt idx="5332">
                  <c:v>3.681775</c:v>
                </c:pt>
                <c:pt idx="5333">
                  <c:v>3.6904249999999998</c:v>
                </c:pt>
                <c:pt idx="5334">
                  <c:v>3.6986110000000001</c:v>
                </c:pt>
                <c:pt idx="5335">
                  <c:v>3.7064629999999998</c:v>
                </c:pt>
                <c:pt idx="5336">
                  <c:v>3.7141090000000001</c:v>
                </c:pt>
                <c:pt idx="5337">
                  <c:v>3.7216830000000001</c:v>
                </c:pt>
                <c:pt idx="5338">
                  <c:v>3.729317</c:v>
                </c:pt>
                <c:pt idx="5339">
                  <c:v>3.737142</c:v>
                </c:pt>
                <c:pt idx="5340">
                  <c:v>3.7452869999999998</c:v>
                </c:pt>
                <c:pt idx="5341">
                  <c:v>3.7538809999999998</c:v>
                </c:pt>
                <c:pt idx="5342">
                  <c:v>3.7630479999999999</c:v>
                </c:pt>
                <c:pt idx="5343">
                  <c:v>3.772907</c:v>
                </c:pt>
                <c:pt idx="5344">
                  <c:v>3.7835700000000001</c:v>
                </c:pt>
                <c:pt idx="5345">
                  <c:v>3.7951419999999998</c:v>
                </c:pt>
                <c:pt idx="5346">
                  <c:v>3.8077179999999999</c:v>
                </c:pt>
                <c:pt idx="5347">
                  <c:v>3.8213840000000001</c:v>
                </c:pt>
                <c:pt idx="5348">
                  <c:v>3.8362129999999999</c:v>
                </c:pt>
                <c:pt idx="5349">
                  <c:v>3.8522669999999999</c:v>
                </c:pt>
                <c:pt idx="5350">
                  <c:v>3.8695919999999999</c:v>
                </c:pt>
                <c:pt idx="5351">
                  <c:v>3.8882219999999998</c:v>
                </c:pt>
                <c:pt idx="5352">
                  <c:v>3.908175</c:v>
                </c:pt>
                <c:pt idx="5353">
                  <c:v>3.9294519999999999</c:v>
                </c:pt>
                <c:pt idx="5354">
                  <c:v>3.9520409999999999</c:v>
                </c:pt>
                <c:pt idx="5355">
                  <c:v>3.9759150000000001</c:v>
                </c:pt>
                <c:pt idx="5356">
                  <c:v>4.0010310000000002</c:v>
                </c:pt>
                <c:pt idx="5357">
                  <c:v>4.0273329999999996</c:v>
                </c:pt>
                <c:pt idx="5358">
                  <c:v>4.0547550000000001</c:v>
                </c:pt>
                <c:pt idx="5359">
                  <c:v>4.0832160000000002</c:v>
                </c:pt>
                <c:pt idx="5360">
                  <c:v>4.1126259999999997</c:v>
                </c:pt>
                <c:pt idx="5361">
                  <c:v>4.142887</c:v>
                </c:pt>
                <c:pt idx="5362">
                  <c:v>4.1738920000000004</c:v>
                </c:pt>
                <c:pt idx="5363">
                  <c:v>4.2055290000000003</c:v>
                </c:pt>
                <c:pt idx="5364">
                  <c:v>4.237679</c:v>
                </c:pt>
                <c:pt idx="5365">
                  <c:v>4.2702220000000004</c:v>
                </c:pt>
                <c:pt idx="5366">
                  <c:v>4.3030330000000001</c:v>
                </c:pt>
                <c:pt idx="5367">
                  <c:v>4.3359860000000001</c:v>
                </c:pt>
                <c:pt idx="5368">
                  <c:v>4.3689539999999996</c:v>
                </c:pt>
                <c:pt idx="5369">
                  <c:v>4.4018129999999998</c:v>
                </c:pt>
                <c:pt idx="5370">
                  <c:v>4.4344349999999997</c:v>
                </c:pt>
                <c:pt idx="5371">
                  <c:v>4.4666969999999999</c:v>
                </c:pt>
                <c:pt idx="5372">
                  <c:v>4.498481</c:v>
                </c:pt>
                <c:pt idx="5373">
                  <c:v>4.529668</c:v>
                </c:pt>
                <c:pt idx="5374">
                  <c:v>4.5601459999999996</c:v>
                </c:pt>
                <c:pt idx="5375">
                  <c:v>4.5898110000000001</c:v>
                </c:pt>
                <c:pt idx="5376">
                  <c:v>4.618563</c:v>
                </c:pt>
                <c:pt idx="5377">
                  <c:v>4.646312</c:v>
                </c:pt>
                <c:pt idx="5378">
                  <c:v>4.6729779999999996</c:v>
                </c:pt>
                <c:pt idx="5379">
                  <c:v>4.6984870000000001</c:v>
                </c:pt>
                <c:pt idx="5380">
                  <c:v>4.7227800000000002</c:v>
                </c:pt>
                <c:pt idx="5381">
                  <c:v>4.7458080000000002</c:v>
                </c:pt>
                <c:pt idx="5382">
                  <c:v>4.7675349999999996</c:v>
                </c:pt>
                <c:pt idx="5383">
                  <c:v>4.7879379999999996</c:v>
                </c:pt>
                <c:pt idx="5384">
                  <c:v>4.8070079999999997</c:v>
                </c:pt>
                <c:pt idx="5385">
                  <c:v>4.8247499999999999</c:v>
                </c:pt>
                <c:pt idx="5386">
                  <c:v>4.8411819999999999</c:v>
                </c:pt>
                <c:pt idx="5387">
                  <c:v>4.8563349999999996</c:v>
                </c:pt>
                <c:pt idx="5388">
                  <c:v>4.8702529999999999</c:v>
                </c:pt>
                <c:pt idx="5389">
                  <c:v>4.8829960000000003</c:v>
                </c:pt>
                <c:pt idx="5390">
                  <c:v>4.8946300000000003</c:v>
                </c:pt>
                <c:pt idx="5391">
                  <c:v>4.9052350000000002</c:v>
                </c:pt>
                <c:pt idx="5392">
                  <c:v>4.9149000000000003</c:v>
                </c:pt>
                <c:pt idx="5393">
                  <c:v>4.9237219999999997</c:v>
                </c:pt>
                <c:pt idx="5394">
                  <c:v>4.9318059999999999</c:v>
                </c:pt>
                <c:pt idx="5395">
                  <c:v>4.9392630000000004</c:v>
                </c:pt>
                <c:pt idx="5396">
                  <c:v>4.9462089999999996</c:v>
                </c:pt>
                <c:pt idx="5397">
                  <c:v>4.9527640000000002</c:v>
                </c:pt>
                <c:pt idx="5398">
                  <c:v>4.9590509999999997</c:v>
                </c:pt>
                <c:pt idx="5399">
                  <c:v>4.9651959999999997</c:v>
                </c:pt>
                <c:pt idx="5400">
                  <c:v>4.9713260000000004</c:v>
                </c:pt>
                <c:pt idx="5401">
                  <c:v>4.9775669999999996</c:v>
                </c:pt>
                <c:pt idx="5402">
                  <c:v>4.9840470000000003</c:v>
                </c:pt>
                <c:pt idx="5403">
                  <c:v>4.9908900000000003</c:v>
                </c:pt>
                <c:pt idx="5404">
                  <c:v>4.9982179999999996</c:v>
                </c:pt>
                <c:pt idx="5405">
                  <c:v>5.0061479999999996</c:v>
                </c:pt>
                <c:pt idx="5406">
                  <c:v>5.0147940000000002</c:v>
                </c:pt>
                <c:pt idx="5407">
                  <c:v>5.0242610000000001</c:v>
                </c:pt>
                <c:pt idx="5408">
                  <c:v>5.0346489999999999</c:v>
                </c:pt>
                <c:pt idx="5409">
                  <c:v>5.0460479999999999</c:v>
                </c:pt>
                <c:pt idx="5410">
                  <c:v>5.0585380000000004</c:v>
                </c:pt>
                <c:pt idx="5411">
                  <c:v>5.0721860000000003</c:v>
                </c:pt>
                <c:pt idx="5412">
                  <c:v>5.0870499999999996</c:v>
                </c:pt>
                <c:pt idx="5413">
                  <c:v>5.1031700000000004</c:v>
                </c:pt>
                <c:pt idx="5414">
                  <c:v>5.1205759999999998</c:v>
                </c:pt>
                <c:pt idx="5415">
                  <c:v>5.1392800000000003</c:v>
                </c:pt>
                <c:pt idx="5416">
                  <c:v>5.1592789999999997</c:v>
                </c:pt>
                <c:pt idx="5417">
                  <c:v>5.1805539999999999</c:v>
                </c:pt>
                <c:pt idx="5418">
                  <c:v>5.2030719999999997</c:v>
                </c:pt>
                <c:pt idx="5419">
                  <c:v>5.226782</c:v>
                </c:pt>
                <c:pt idx="5420">
                  <c:v>5.2516220000000002</c:v>
                </c:pt>
                <c:pt idx="5421">
                  <c:v>5.2775119999999998</c:v>
                </c:pt>
                <c:pt idx="5422">
                  <c:v>5.3043630000000004</c:v>
                </c:pt>
                <c:pt idx="5423">
                  <c:v>5.3320720000000001</c:v>
                </c:pt>
                <c:pt idx="5424">
                  <c:v>5.3605270000000003</c:v>
                </c:pt>
                <c:pt idx="5425">
                  <c:v>5.3896069999999998</c:v>
                </c:pt>
                <c:pt idx="5426">
                  <c:v>5.4191849999999997</c:v>
                </c:pt>
                <c:pt idx="5427">
                  <c:v>5.4491259999999997</c:v>
                </c:pt>
                <c:pt idx="5428">
                  <c:v>5.4792930000000002</c:v>
                </c:pt>
                <c:pt idx="5429">
                  <c:v>5.509544</c:v>
                </c:pt>
                <c:pt idx="5430">
                  <c:v>5.5397350000000003</c:v>
                </c:pt>
                <c:pt idx="5431">
                  <c:v>5.5697200000000002</c:v>
                </c:pt>
                <c:pt idx="5432">
                  <c:v>5.5993570000000004</c:v>
                </c:pt>
                <c:pt idx="5433">
                  <c:v>5.6285020000000001</c:v>
                </c:pt>
                <c:pt idx="5434">
                  <c:v>5.6570140000000002</c:v>
                </c:pt>
                <c:pt idx="5435">
                  <c:v>5.6847580000000004</c:v>
                </c:pt>
                <c:pt idx="5436">
                  <c:v>5.7116020000000001</c:v>
                </c:pt>
                <c:pt idx="5437">
                  <c:v>5.7374219999999996</c:v>
                </c:pt>
                <c:pt idx="5438">
                  <c:v>5.7621029999999998</c:v>
                </c:pt>
                <c:pt idx="5439">
                  <c:v>5.7855369999999997</c:v>
                </c:pt>
                <c:pt idx="5440">
                  <c:v>5.8076270000000001</c:v>
                </c:pt>
                <c:pt idx="5441">
                  <c:v>5.8282879999999997</c:v>
                </c:pt>
                <c:pt idx="5442">
                  <c:v>5.8474469999999998</c:v>
                </c:pt>
                <c:pt idx="5443">
                  <c:v>5.8650460000000004</c:v>
                </c:pt>
                <c:pt idx="5444">
                  <c:v>5.8810419999999999</c:v>
                </c:pt>
                <c:pt idx="5445">
                  <c:v>5.8954050000000002</c:v>
                </c:pt>
                <c:pt idx="5446">
                  <c:v>5.9081219999999997</c:v>
                </c:pt>
                <c:pt idx="5447">
                  <c:v>5.9191969999999996</c:v>
                </c:pt>
                <c:pt idx="5448">
                  <c:v>5.9286479999999999</c:v>
                </c:pt>
                <c:pt idx="5449">
                  <c:v>5.9365079999999999</c:v>
                </c:pt>
                <c:pt idx="5450">
                  <c:v>5.9428260000000002</c:v>
                </c:pt>
                <c:pt idx="5451">
                  <c:v>5.9476649999999998</c:v>
                </c:pt>
                <c:pt idx="5452">
                  <c:v>5.9511000000000003</c:v>
                </c:pt>
                <c:pt idx="5453">
                  <c:v>5.9532170000000004</c:v>
                </c:pt>
                <c:pt idx="5454">
                  <c:v>5.9541170000000001</c:v>
                </c:pt>
                <c:pt idx="5455">
                  <c:v>5.9539059999999999</c:v>
                </c:pt>
                <c:pt idx="5456">
                  <c:v>5.952699</c:v>
                </c:pt>
                <c:pt idx="5457">
                  <c:v>5.9506180000000004</c:v>
                </c:pt>
                <c:pt idx="5458">
                  <c:v>5.9477919999999997</c:v>
                </c:pt>
                <c:pt idx="5459">
                  <c:v>5.9443530000000004</c:v>
                </c:pt>
                <c:pt idx="5460">
                  <c:v>5.9404380000000003</c:v>
                </c:pt>
                <c:pt idx="5461">
                  <c:v>5.9361829999999998</c:v>
                </c:pt>
                <c:pt idx="5462">
                  <c:v>5.9317260000000003</c:v>
                </c:pt>
                <c:pt idx="5463">
                  <c:v>5.9272049999999998</c:v>
                </c:pt>
                <c:pt idx="5464">
                  <c:v>5.9227559999999997</c:v>
                </c:pt>
                <c:pt idx="5465">
                  <c:v>5.9185129999999999</c:v>
                </c:pt>
                <c:pt idx="5466">
                  <c:v>5.9146070000000002</c:v>
                </c:pt>
                <c:pt idx="5467">
                  <c:v>5.9111640000000003</c:v>
                </c:pt>
                <c:pt idx="5468">
                  <c:v>5.9083059999999996</c:v>
                </c:pt>
                <c:pt idx="5469">
                  <c:v>5.9061459999999997</c:v>
                </c:pt>
                <c:pt idx="5470">
                  <c:v>5.9047900000000002</c:v>
                </c:pt>
                <c:pt idx="5471">
                  <c:v>5.9043349999999997</c:v>
                </c:pt>
                <c:pt idx="5472">
                  <c:v>5.9048689999999997</c:v>
                </c:pt>
                <c:pt idx="5473">
                  <c:v>5.906466</c:v>
                </c:pt>
                <c:pt idx="5474">
                  <c:v>5.9091870000000002</c:v>
                </c:pt>
                <c:pt idx="5475">
                  <c:v>5.9130839999999996</c:v>
                </c:pt>
                <c:pt idx="5476">
                  <c:v>5.9181910000000002</c:v>
                </c:pt>
                <c:pt idx="5477">
                  <c:v>5.9245299999999999</c:v>
                </c:pt>
                <c:pt idx="5478">
                  <c:v>5.9321089999999996</c:v>
                </c:pt>
                <c:pt idx="5479">
                  <c:v>5.9409219999999996</c:v>
                </c:pt>
                <c:pt idx="5480">
                  <c:v>5.9509489999999996</c:v>
                </c:pt>
                <c:pt idx="5481">
                  <c:v>5.9621579999999996</c:v>
                </c:pt>
                <c:pt idx="5482">
                  <c:v>5.9745020000000002</c:v>
                </c:pt>
                <c:pt idx="5483">
                  <c:v>5.9879249999999997</c:v>
                </c:pt>
                <c:pt idx="5484">
                  <c:v>6.0023580000000001</c:v>
                </c:pt>
                <c:pt idx="5485">
                  <c:v>6.0177259999999997</c:v>
                </c:pt>
                <c:pt idx="5486">
                  <c:v>6.0339400000000003</c:v>
                </c:pt>
                <c:pt idx="5487">
                  <c:v>6.05091</c:v>
                </c:pt>
                <c:pt idx="5488">
                  <c:v>6.0685339999999997</c:v>
                </c:pt>
                <c:pt idx="5489">
                  <c:v>6.0867069999999996</c:v>
                </c:pt>
                <c:pt idx="5490">
                  <c:v>6.1053199999999999</c:v>
                </c:pt>
                <c:pt idx="5491">
                  <c:v>6.1242599999999996</c:v>
                </c:pt>
                <c:pt idx="5492">
                  <c:v>6.1434139999999999</c:v>
                </c:pt>
                <c:pt idx="5493">
                  <c:v>6.1626669999999999</c:v>
                </c:pt>
                <c:pt idx="5494">
                  <c:v>6.1819030000000001</c:v>
                </c:pt>
                <c:pt idx="5495">
                  <c:v>6.2010079999999999</c:v>
                </c:pt>
                <c:pt idx="5496">
                  <c:v>6.2198690000000001</c:v>
                </c:pt>
                <c:pt idx="5497">
                  <c:v>6.238378</c:v>
                </c:pt>
                <c:pt idx="5498">
                  <c:v>6.2564270000000004</c:v>
                </c:pt>
                <c:pt idx="5499">
                  <c:v>6.2739159999999998</c:v>
                </c:pt>
                <c:pt idx="5500">
                  <c:v>6.2907479999999998</c:v>
                </c:pt>
                <c:pt idx="5501">
                  <c:v>6.3068330000000001</c:v>
                </c:pt>
                <c:pt idx="5502">
                  <c:v>6.3220910000000003</c:v>
                </c:pt>
                <c:pt idx="5503">
                  <c:v>6.3364469999999997</c:v>
                </c:pt>
                <c:pt idx="5504">
                  <c:v>6.3498400000000004</c:v>
                </c:pt>
                <c:pt idx="5505">
                  <c:v>6.3622170000000002</c:v>
                </c:pt>
                <c:pt idx="5506">
                  <c:v>6.3735350000000004</c:v>
                </c:pt>
                <c:pt idx="5507">
                  <c:v>6.3837669999999997</c:v>
                </c:pt>
                <c:pt idx="5508">
                  <c:v>6.3928940000000001</c:v>
                </c:pt>
                <c:pt idx="5509">
                  <c:v>6.4009119999999999</c:v>
                </c:pt>
                <c:pt idx="5510">
                  <c:v>6.4078290000000004</c:v>
                </c:pt>
                <c:pt idx="5511">
                  <c:v>6.4136639999999998</c:v>
                </c:pt>
                <c:pt idx="5512">
                  <c:v>6.4184510000000001</c:v>
                </c:pt>
                <c:pt idx="5513">
                  <c:v>6.422231</c:v>
                </c:pt>
                <c:pt idx="5514">
                  <c:v>6.4250579999999999</c:v>
                </c:pt>
                <c:pt idx="5515">
                  <c:v>6.4269959999999999</c:v>
                </c:pt>
                <c:pt idx="5516">
                  <c:v>6.4281160000000002</c:v>
                </c:pt>
                <c:pt idx="5517">
                  <c:v>6.428496</c:v>
                </c:pt>
                <c:pt idx="5518">
                  <c:v>6.428223</c:v>
                </c:pt>
                <c:pt idx="5519">
                  <c:v>6.4273899999999999</c:v>
                </c:pt>
                <c:pt idx="5520">
                  <c:v>6.4260919999999997</c:v>
                </c:pt>
                <c:pt idx="5521">
                  <c:v>6.4244310000000002</c:v>
                </c:pt>
                <c:pt idx="5522">
                  <c:v>6.4225089999999998</c:v>
                </c:pt>
                <c:pt idx="5523">
                  <c:v>6.4204340000000002</c:v>
                </c:pt>
                <c:pt idx="5524">
                  <c:v>6.4183139999999996</c:v>
                </c:pt>
                <c:pt idx="5525">
                  <c:v>6.4162600000000003</c:v>
                </c:pt>
                <c:pt idx="5526">
                  <c:v>6.4143819999999998</c:v>
                </c:pt>
                <c:pt idx="5527">
                  <c:v>6.4127919999999996</c:v>
                </c:pt>
                <c:pt idx="5528">
                  <c:v>6.4116010000000001</c:v>
                </c:pt>
                <c:pt idx="5529">
                  <c:v>6.4109170000000004</c:v>
                </c:pt>
                <c:pt idx="5530">
                  <c:v>6.4108479999999997</c:v>
                </c:pt>
                <c:pt idx="5531">
                  <c:v>6.4115010000000003</c:v>
                </c:pt>
                <c:pt idx="5532">
                  <c:v>6.4129769999999997</c:v>
                </c:pt>
                <c:pt idx="5533">
                  <c:v>6.415375</c:v>
                </c:pt>
                <c:pt idx="5534">
                  <c:v>6.4187849999999997</c:v>
                </c:pt>
                <c:pt idx="5535">
                  <c:v>6.4232950000000004</c:v>
                </c:pt>
                <c:pt idx="5536">
                  <c:v>6.4289829999999997</c:v>
                </c:pt>
                <c:pt idx="5537">
                  <c:v>6.4359190000000002</c:v>
                </c:pt>
                <c:pt idx="5538">
                  <c:v>6.4441610000000003</c:v>
                </c:pt>
                <c:pt idx="5539">
                  <c:v>6.4537560000000003</c:v>
                </c:pt>
                <c:pt idx="5540">
                  <c:v>6.4647399999999999</c:v>
                </c:pt>
                <c:pt idx="5541">
                  <c:v>6.4771330000000003</c:v>
                </c:pt>
                <c:pt idx="5542">
                  <c:v>6.4909400000000002</c:v>
                </c:pt>
                <c:pt idx="5543">
                  <c:v>6.5061540000000004</c:v>
                </c:pt>
                <c:pt idx="5544">
                  <c:v>6.5227500000000003</c:v>
                </c:pt>
                <c:pt idx="5545">
                  <c:v>6.5406870000000001</c:v>
                </c:pt>
                <c:pt idx="5546">
                  <c:v>6.5599119999999997</c:v>
                </c:pt>
                <c:pt idx="5547">
                  <c:v>6.5803539999999998</c:v>
                </c:pt>
                <c:pt idx="5548">
                  <c:v>6.6019290000000002</c:v>
                </c:pt>
                <c:pt idx="5549">
                  <c:v>6.6245390000000004</c:v>
                </c:pt>
                <c:pt idx="5550">
                  <c:v>6.6480740000000003</c:v>
                </c:pt>
                <c:pt idx="5551">
                  <c:v>6.6724119999999996</c:v>
                </c:pt>
                <c:pt idx="5552">
                  <c:v>6.6974220000000004</c:v>
                </c:pt>
                <c:pt idx="5553">
                  <c:v>6.722963</c:v>
                </c:pt>
                <c:pt idx="5554">
                  <c:v>6.7488840000000003</c:v>
                </c:pt>
                <c:pt idx="5555">
                  <c:v>6.775029</c:v>
                </c:pt>
                <c:pt idx="5556">
                  <c:v>6.8012370000000004</c:v>
                </c:pt>
                <c:pt idx="5557">
                  <c:v>6.8273390000000003</c:v>
                </c:pt>
                <c:pt idx="5558">
                  <c:v>6.8531649999999997</c:v>
                </c:pt>
                <c:pt idx="5559">
                  <c:v>6.8785429999999996</c:v>
                </c:pt>
                <c:pt idx="5560">
                  <c:v>6.9032999999999998</c:v>
                </c:pt>
                <c:pt idx="5561">
                  <c:v>6.9272609999999997</c:v>
                </c:pt>
                <c:pt idx="5562">
                  <c:v>6.9502550000000003</c:v>
                </c:pt>
                <c:pt idx="5563">
                  <c:v>6.9721169999999999</c:v>
                </c:pt>
                <c:pt idx="5564">
                  <c:v>6.9926849999999998</c:v>
                </c:pt>
                <c:pt idx="5565">
                  <c:v>7.0118049999999998</c:v>
                </c:pt>
                <c:pt idx="5566">
                  <c:v>7.0293330000000003</c:v>
                </c:pt>
                <c:pt idx="5567">
                  <c:v>7.0451350000000001</c:v>
                </c:pt>
                <c:pt idx="5568">
                  <c:v>7.0590890000000002</c:v>
                </c:pt>
                <c:pt idx="5569">
                  <c:v>7.071091</c:v>
                </c:pt>
                <c:pt idx="5570">
                  <c:v>7.0810500000000003</c:v>
                </c:pt>
                <c:pt idx="5571">
                  <c:v>7.0888939999999998</c:v>
                </c:pt>
                <c:pt idx="5572">
                  <c:v>7.0945710000000002</c:v>
                </c:pt>
                <c:pt idx="5573">
                  <c:v>7.0980460000000001</c:v>
                </c:pt>
                <c:pt idx="5574">
                  <c:v>7.0993079999999997</c:v>
                </c:pt>
                <c:pt idx="5575">
                  <c:v>7.0983650000000003</c:v>
                </c:pt>
                <c:pt idx="5576">
                  <c:v>7.0952469999999996</c:v>
                </c:pt>
                <c:pt idx="5577">
                  <c:v>7.0900049999999997</c:v>
                </c:pt>
                <c:pt idx="5578">
                  <c:v>7.0827119999999999</c:v>
                </c:pt>
                <c:pt idx="5579">
                  <c:v>7.0734630000000003</c:v>
                </c:pt>
                <c:pt idx="5580">
                  <c:v>7.062373</c:v>
                </c:pt>
                <c:pt idx="5581">
                  <c:v>7.0495780000000003</c:v>
                </c:pt>
                <c:pt idx="5582">
                  <c:v>7.0352360000000003</c:v>
                </c:pt>
                <c:pt idx="5583">
                  <c:v>7.0195259999999999</c:v>
                </c:pt>
                <c:pt idx="5584">
                  <c:v>7.00265</c:v>
                </c:pt>
                <c:pt idx="5585">
                  <c:v>6.9848330000000001</c:v>
                </c:pt>
                <c:pt idx="5586">
                  <c:v>6.9663279999999999</c:v>
                </c:pt>
                <c:pt idx="5587">
                  <c:v>6.9474109999999998</c:v>
                </c:pt>
                <c:pt idx="5588">
                  <c:v>6.9283919999999997</c:v>
                </c:pt>
                <c:pt idx="5589">
                  <c:v>6.9096099999999998</c:v>
                </c:pt>
                <c:pt idx="5590">
                  <c:v>6.8914410000000004</c:v>
                </c:pt>
                <c:pt idx="5591">
                  <c:v>6.8742989999999997</c:v>
                </c:pt>
                <c:pt idx="5592">
                  <c:v>6.8586410000000004</c:v>
                </c:pt>
                <c:pt idx="5593">
                  <c:v>6.8449629999999999</c:v>
                </c:pt>
                <c:pt idx="5594">
                  <c:v>6.8338109999999999</c:v>
                </c:pt>
                <c:pt idx="5595">
                  <c:v>6.8257729999999999</c:v>
                </c:pt>
                <c:pt idx="5596">
                  <c:v>6.821485</c:v>
                </c:pt>
                <c:pt idx="5597">
                  <c:v>6.8216279999999996</c:v>
                </c:pt>
                <c:pt idx="5598">
                  <c:v>6.826924</c:v>
                </c:pt>
                <c:pt idx="5599">
                  <c:v>6.8381319999999999</c:v>
                </c:pt>
                <c:pt idx="5600">
                  <c:v>6.8560439999999998</c:v>
                </c:pt>
                <c:pt idx="5601">
                  <c:v>6.8814760000000001</c:v>
                </c:pt>
                <c:pt idx="5602">
                  <c:v>6.9152589999999998</c:v>
                </c:pt>
                <c:pt idx="5603">
                  <c:v>6.9582309999999996</c:v>
                </c:pt>
                <c:pt idx="5604">
                  <c:v>7.0112230000000002</c:v>
                </c:pt>
                <c:pt idx="5605">
                  <c:v>7.0750520000000003</c:v>
                </c:pt>
                <c:pt idx="5606">
                  <c:v>7.1505029999999996</c:v>
                </c:pt>
                <c:pt idx="5607">
                  <c:v>7.2383230000000003</c:v>
                </c:pt>
                <c:pt idx="5608">
                  <c:v>7.339207</c:v>
                </c:pt>
                <c:pt idx="5609">
                  <c:v>7.4537870000000002</c:v>
                </c:pt>
                <c:pt idx="5610">
                  <c:v>7.5826190000000002</c:v>
                </c:pt>
                <c:pt idx="5611">
                  <c:v>7.7261819999999997</c:v>
                </c:pt>
                <c:pt idx="5612">
                  <c:v>7.8848609999999999</c:v>
                </c:pt>
                <c:pt idx="5613">
                  <c:v>8.0589460000000006</c:v>
                </c:pt>
                <c:pt idx="5614">
                  <c:v>8.2486259999999998</c:v>
                </c:pt>
                <c:pt idx="5615">
                  <c:v>8.4539829999999991</c:v>
                </c:pt>
                <c:pt idx="5616">
                  <c:v>8.6749890000000001</c:v>
                </c:pt>
                <c:pt idx="5617">
                  <c:v>8.9115090000000006</c:v>
                </c:pt>
                <c:pt idx="5618">
                  <c:v>9.1632929999999995</c:v>
                </c:pt>
                <c:pt idx="5619">
                  <c:v>9.4299789999999994</c:v>
                </c:pt>
                <c:pt idx="5620">
                  <c:v>9.711093</c:v>
                </c:pt>
                <c:pt idx="5621">
                  <c:v>10.00605</c:v>
                </c:pt>
                <c:pt idx="5622">
                  <c:v>10.31415</c:v>
                </c:pt>
                <c:pt idx="5623">
                  <c:v>10.634600000000001</c:v>
                </c:pt>
                <c:pt idx="5624">
                  <c:v>10.966480000000001</c:v>
                </c:pt>
                <c:pt idx="5625">
                  <c:v>11.30878</c:v>
                </c:pt>
                <c:pt idx="5626">
                  <c:v>11.660399999999999</c:v>
                </c:pt>
                <c:pt idx="5627">
                  <c:v>12.02013</c:v>
                </c:pt>
                <c:pt idx="5628">
                  <c:v>12.38668</c:v>
                </c:pt>
                <c:pt idx="5629">
                  <c:v>12.758699999999999</c:v>
                </c:pt>
                <c:pt idx="5630">
                  <c:v>13.13476</c:v>
                </c:pt>
                <c:pt idx="5631">
                  <c:v>13.51336</c:v>
                </c:pt>
                <c:pt idx="5632">
                  <c:v>13.89298</c:v>
                </c:pt>
                <c:pt idx="5633">
                  <c:v>14.27205</c:v>
                </c:pt>
                <c:pt idx="5634">
                  <c:v>14.64899</c:v>
                </c:pt>
                <c:pt idx="5635">
                  <c:v>15.022220000000001</c:v>
                </c:pt>
                <c:pt idx="5636">
                  <c:v>15.390169999999999</c:v>
                </c:pt>
                <c:pt idx="5637">
                  <c:v>15.75131</c:v>
                </c:pt>
                <c:pt idx="5638">
                  <c:v>16.104120000000002</c:v>
                </c:pt>
                <c:pt idx="5639">
                  <c:v>16.44717</c:v>
                </c:pt>
                <c:pt idx="5640">
                  <c:v>16.7791</c:v>
                </c:pt>
                <c:pt idx="5641">
                  <c:v>17.098610000000001</c:v>
                </c:pt>
                <c:pt idx="5642">
                  <c:v>17.404520000000002</c:v>
                </c:pt>
                <c:pt idx="5643">
                  <c:v>17.69575</c:v>
                </c:pt>
                <c:pt idx="5644">
                  <c:v>17.971319999999999</c:v>
                </c:pt>
                <c:pt idx="5645">
                  <c:v>18.23038</c:v>
                </c:pt>
                <c:pt idx="5646">
                  <c:v>18.47221</c:v>
                </c:pt>
                <c:pt idx="5647">
                  <c:v>18.69622</c:v>
                </c:pt>
                <c:pt idx="5648">
                  <c:v>18.90193</c:v>
                </c:pt>
                <c:pt idx="5649">
                  <c:v>19.089020000000001</c:v>
                </c:pt>
                <c:pt idx="5650">
                  <c:v>19.257280000000002</c:v>
                </c:pt>
                <c:pt idx="5651">
                  <c:v>19.40663</c:v>
                </c:pt>
                <c:pt idx="5652">
                  <c:v>19.537109999999998</c:v>
                </c:pt>
                <c:pt idx="5653">
                  <c:v>19.648879999999998</c:v>
                </c:pt>
                <c:pt idx="5654">
                  <c:v>19.7422</c:v>
                </c:pt>
                <c:pt idx="5655">
                  <c:v>19.817450000000001</c:v>
                </c:pt>
                <c:pt idx="5656">
                  <c:v>19.875070000000001</c:v>
                </c:pt>
                <c:pt idx="5657">
                  <c:v>19.915620000000001</c:v>
                </c:pt>
                <c:pt idx="5658">
                  <c:v>19.939720000000001</c:v>
                </c:pt>
                <c:pt idx="5659">
                  <c:v>19.948049999999999</c:v>
                </c:pt>
                <c:pt idx="5660">
                  <c:v>19.94134</c:v>
                </c:pt>
                <c:pt idx="5661">
                  <c:v>19.920400000000001</c:v>
                </c:pt>
                <c:pt idx="5662">
                  <c:v>19.886030000000002</c:v>
                </c:pt>
                <c:pt idx="5663">
                  <c:v>19.839099999999998</c:v>
                </c:pt>
                <c:pt idx="5664">
                  <c:v>19.780470000000001</c:v>
                </c:pt>
                <c:pt idx="5665">
                  <c:v>19.711030000000001</c:v>
                </c:pt>
                <c:pt idx="5666">
                  <c:v>19.631689999999999</c:v>
                </c:pt>
                <c:pt idx="5667">
                  <c:v>19.543330000000001</c:v>
                </c:pt>
                <c:pt idx="5668">
                  <c:v>19.446850000000001</c:v>
                </c:pt>
                <c:pt idx="5669">
                  <c:v>19.343119999999999</c:v>
                </c:pt>
                <c:pt idx="5670">
                  <c:v>19.23302</c:v>
                </c:pt>
                <c:pt idx="5671">
                  <c:v>19.11741</c:v>
                </c:pt>
                <c:pt idx="5672">
                  <c:v>18.9971</c:v>
                </c:pt>
                <c:pt idx="5673">
                  <c:v>18.872900000000001</c:v>
                </c:pt>
                <c:pt idx="5674">
                  <c:v>18.7456</c:v>
                </c:pt>
                <c:pt idx="5675">
                  <c:v>18.615919999999999</c:v>
                </c:pt>
                <c:pt idx="5676">
                  <c:v>18.484580000000001</c:v>
                </c:pt>
                <c:pt idx="5677">
                  <c:v>18.352250000000002</c:v>
                </c:pt>
                <c:pt idx="5678">
                  <c:v>18.219560000000001</c:v>
                </c:pt>
                <c:pt idx="5679">
                  <c:v>18.08709</c:v>
                </c:pt>
                <c:pt idx="5680">
                  <c:v>17.955369999999998</c:v>
                </c:pt>
                <c:pt idx="5681">
                  <c:v>17.824909999999999</c:v>
                </c:pt>
                <c:pt idx="5682">
                  <c:v>17.69614</c:v>
                </c:pt>
                <c:pt idx="5683">
                  <c:v>17.569459999999999</c:v>
                </c:pt>
                <c:pt idx="5684">
                  <c:v>17.445219999999999</c:v>
                </c:pt>
                <c:pt idx="5685">
                  <c:v>17.323720000000002</c:v>
                </c:pt>
                <c:pt idx="5686">
                  <c:v>17.205210000000001</c:v>
                </c:pt>
                <c:pt idx="5687">
                  <c:v>17.089919999999999</c:v>
                </c:pt>
                <c:pt idx="5688">
                  <c:v>16.978010000000001</c:v>
                </c:pt>
                <c:pt idx="5689">
                  <c:v>16.869610000000002</c:v>
                </c:pt>
                <c:pt idx="5690">
                  <c:v>16.76484</c:v>
                </c:pt>
                <c:pt idx="5691">
                  <c:v>16.663740000000001</c:v>
                </c:pt>
                <c:pt idx="5692">
                  <c:v>16.566379999999999</c:v>
                </c:pt>
                <c:pt idx="5693">
                  <c:v>16.472750000000001</c:v>
                </c:pt>
                <c:pt idx="5694">
                  <c:v>16.38287</c:v>
                </c:pt>
                <c:pt idx="5695">
                  <c:v>16.296690000000002</c:v>
                </c:pt>
                <c:pt idx="5696">
                  <c:v>16.214179999999999</c:v>
                </c:pt>
                <c:pt idx="5697">
                  <c:v>16.135290000000001</c:v>
                </c:pt>
                <c:pt idx="5698">
                  <c:v>16.059950000000001</c:v>
                </c:pt>
                <c:pt idx="5699">
                  <c:v>15.98809</c:v>
                </c:pt>
                <c:pt idx="5700">
                  <c:v>15.91962</c:v>
                </c:pt>
                <c:pt idx="5701">
                  <c:v>15.85446</c:v>
                </c:pt>
                <c:pt idx="5702">
                  <c:v>15.79251</c:v>
                </c:pt>
                <c:pt idx="5703">
                  <c:v>15.733689999999999</c:v>
                </c:pt>
                <c:pt idx="5704">
                  <c:v>15.67788</c:v>
                </c:pt>
                <c:pt idx="5705">
                  <c:v>15.62501</c:v>
                </c:pt>
                <c:pt idx="5706">
                  <c:v>15.574960000000001</c:v>
                </c:pt>
                <c:pt idx="5707">
                  <c:v>15.52764</c:v>
                </c:pt>
                <c:pt idx="5708">
                  <c:v>15.48296</c:v>
                </c:pt>
                <c:pt idx="5709">
                  <c:v>15.44082</c:v>
                </c:pt>
                <c:pt idx="5710">
                  <c:v>15.401120000000001</c:v>
                </c:pt>
                <c:pt idx="5711">
                  <c:v>15.36379</c:v>
                </c:pt>
                <c:pt idx="5712">
                  <c:v>15.32873</c:v>
                </c:pt>
                <c:pt idx="5713">
                  <c:v>15.29585</c:v>
                </c:pt>
                <c:pt idx="5714">
                  <c:v>15.265079999999999</c:v>
                </c:pt>
                <c:pt idx="5715">
                  <c:v>15.236330000000001</c:v>
                </c:pt>
                <c:pt idx="5716">
                  <c:v>15.209530000000001</c:v>
                </c:pt>
                <c:pt idx="5717">
                  <c:v>15.184609999999999</c:v>
                </c:pt>
                <c:pt idx="5718">
                  <c:v>15.1615</c:v>
                </c:pt>
                <c:pt idx="5719">
                  <c:v>15.14012</c:v>
                </c:pt>
                <c:pt idx="5720">
                  <c:v>15.12041</c:v>
                </c:pt>
                <c:pt idx="5721">
                  <c:v>15.102320000000001</c:v>
                </c:pt>
                <c:pt idx="5722">
                  <c:v>15.08577</c:v>
                </c:pt>
                <c:pt idx="5723">
                  <c:v>15.07072</c:v>
                </c:pt>
                <c:pt idx="5724">
                  <c:v>15.05711</c:v>
                </c:pt>
                <c:pt idx="5725">
                  <c:v>15.044879999999999</c:v>
                </c:pt>
                <c:pt idx="5726">
                  <c:v>15.03398</c:v>
                </c:pt>
                <c:pt idx="5727">
                  <c:v>15.024369999999999</c:v>
                </c:pt>
                <c:pt idx="5728">
                  <c:v>15.01601</c:v>
                </c:pt>
                <c:pt idx="5729">
                  <c:v>15.00883</c:v>
                </c:pt>
                <c:pt idx="5730">
                  <c:v>15.00282</c:v>
                </c:pt>
                <c:pt idx="5731">
                  <c:v>14.997909999999999</c:v>
                </c:pt>
                <c:pt idx="5732">
                  <c:v>14.99408</c:v>
                </c:pt>
                <c:pt idx="5733">
                  <c:v>14.99128</c:v>
                </c:pt>
                <c:pt idx="5734">
                  <c:v>14.98949</c:v>
                </c:pt>
                <c:pt idx="5735">
                  <c:v>14.988659999999999</c:v>
                </c:pt>
                <c:pt idx="5736">
                  <c:v>14.988759999999999</c:v>
                </c:pt>
                <c:pt idx="5737">
                  <c:v>14.98977</c:v>
                </c:pt>
                <c:pt idx="5738">
                  <c:v>14.99164</c:v>
                </c:pt>
                <c:pt idx="5739">
                  <c:v>14.99436</c:v>
                </c:pt>
                <c:pt idx="5740">
                  <c:v>14.99788</c:v>
                </c:pt>
                <c:pt idx="5741">
                  <c:v>15.002190000000001</c:v>
                </c:pt>
                <c:pt idx="5742">
                  <c:v>15.00726</c:v>
                </c:pt>
                <c:pt idx="5743">
                  <c:v>15.013059999999999</c:v>
                </c:pt>
                <c:pt idx="5744">
                  <c:v>15.01957</c:v>
                </c:pt>
                <c:pt idx="5745">
                  <c:v>15.026770000000001</c:v>
                </c:pt>
                <c:pt idx="5746">
                  <c:v>15.03463</c:v>
                </c:pt>
                <c:pt idx="5747">
                  <c:v>15.04313</c:v>
                </c:pt>
                <c:pt idx="5748">
                  <c:v>15.052250000000001</c:v>
                </c:pt>
                <c:pt idx="5749">
                  <c:v>15.061959999999999</c:v>
                </c:pt>
                <c:pt idx="5750">
                  <c:v>15.07226</c:v>
                </c:pt>
                <c:pt idx="5751">
                  <c:v>15.083119999999999</c:v>
                </c:pt>
                <c:pt idx="5752">
                  <c:v>15.094519999999999</c:v>
                </c:pt>
                <c:pt idx="5753">
                  <c:v>15.106439999999999</c:v>
                </c:pt>
                <c:pt idx="5754">
                  <c:v>15.118869999999999</c:v>
                </c:pt>
                <c:pt idx="5755">
                  <c:v>15.131790000000001</c:v>
                </c:pt>
                <c:pt idx="5756">
                  <c:v>15.145189999999999</c:v>
                </c:pt>
                <c:pt idx="5757">
                  <c:v>15.159039999999999</c:v>
                </c:pt>
                <c:pt idx="5758">
                  <c:v>15.17334</c:v>
                </c:pt>
                <c:pt idx="5759">
                  <c:v>15.188079999999999</c:v>
                </c:pt>
                <c:pt idx="5760">
                  <c:v>15.20322</c:v>
                </c:pt>
                <c:pt idx="5761">
                  <c:v>15.218780000000001</c:v>
                </c:pt>
                <c:pt idx="5762">
                  <c:v>15.234719999999999</c:v>
                </c:pt>
                <c:pt idx="5763">
                  <c:v>15.25104</c:v>
                </c:pt>
                <c:pt idx="5764">
                  <c:v>15.26773</c:v>
                </c:pt>
                <c:pt idx="5765">
                  <c:v>15.28477</c:v>
                </c:pt>
                <c:pt idx="5766">
                  <c:v>15.302149999999999</c:v>
                </c:pt>
                <c:pt idx="5767">
                  <c:v>15.31987</c:v>
                </c:pt>
                <c:pt idx="5768">
                  <c:v>15.337910000000001</c:v>
                </c:pt>
                <c:pt idx="5769">
                  <c:v>15.356260000000001</c:v>
                </c:pt>
                <c:pt idx="5770">
                  <c:v>15.37491</c:v>
                </c:pt>
                <c:pt idx="5771">
                  <c:v>15.39385</c:v>
                </c:pt>
                <c:pt idx="5772">
                  <c:v>15.413080000000001</c:v>
                </c:pt>
                <c:pt idx="5773">
                  <c:v>15.43258</c:v>
                </c:pt>
                <c:pt idx="5774">
                  <c:v>15.452349999999999</c:v>
                </c:pt>
                <c:pt idx="5775">
                  <c:v>15.472379999999999</c:v>
                </c:pt>
                <c:pt idx="5776">
                  <c:v>15.492660000000001</c:v>
                </c:pt>
                <c:pt idx="5777">
                  <c:v>15.51318</c:v>
                </c:pt>
                <c:pt idx="5778">
                  <c:v>15.53393</c:v>
                </c:pt>
                <c:pt idx="5779">
                  <c:v>15.55491</c:v>
                </c:pt>
                <c:pt idx="5780">
                  <c:v>15.57611</c:v>
                </c:pt>
                <c:pt idx="5781">
                  <c:v>15.597530000000001</c:v>
                </c:pt>
                <c:pt idx="5782">
                  <c:v>15.619149999999999</c:v>
                </c:pt>
                <c:pt idx="5783">
                  <c:v>15.640969999999999</c:v>
                </c:pt>
                <c:pt idx="5784">
                  <c:v>15.662979999999999</c:v>
                </c:pt>
                <c:pt idx="5785">
                  <c:v>15.68519</c:v>
                </c:pt>
                <c:pt idx="5786">
                  <c:v>15.70757</c:v>
                </c:pt>
                <c:pt idx="5787">
                  <c:v>15.73014</c:v>
                </c:pt>
                <c:pt idx="5788">
                  <c:v>15.75287</c:v>
                </c:pt>
                <c:pt idx="5789">
                  <c:v>15.77577</c:v>
                </c:pt>
                <c:pt idx="5790">
                  <c:v>15.79884</c:v>
                </c:pt>
                <c:pt idx="5791">
                  <c:v>15.82206</c:v>
                </c:pt>
                <c:pt idx="5792">
                  <c:v>15.84543</c:v>
                </c:pt>
                <c:pt idx="5793">
                  <c:v>15.86895</c:v>
                </c:pt>
                <c:pt idx="5794">
                  <c:v>15.892609999999999</c:v>
                </c:pt>
                <c:pt idx="5795">
                  <c:v>15.916410000000001</c:v>
                </c:pt>
                <c:pt idx="5796">
                  <c:v>15.940340000000001</c:v>
                </c:pt>
                <c:pt idx="5797">
                  <c:v>15.964410000000001</c:v>
                </c:pt>
                <c:pt idx="5798">
                  <c:v>15.9886</c:v>
                </c:pt>
                <c:pt idx="5799">
                  <c:v>16.012920000000001</c:v>
                </c:pt>
                <c:pt idx="5800">
                  <c:v>16.03735</c:v>
                </c:pt>
                <c:pt idx="5801">
                  <c:v>16.061900000000001</c:v>
                </c:pt>
                <c:pt idx="5802">
                  <c:v>16.086559999999999</c:v>
                </c:pt>
                <c:pt idx="5803">
                  <c:v>16.111339999999998</c:v>
                </c:pt>
                <c:pt idx="5804">
                  <c:v>16.136209999999998</c:v>
                </c:pt>
                <c:pt idx="5805">
                  <c:v>16.161190000000001</c:v>
                </c:pt>
                <c:pt idx="5806">
                  <c:v>16.18627</c:v>
                </c:pt>
                <c:pt idx="5807">
                  <c:v>16.21144</c:v>
                </c:pt>
                <c:pt idx="5808">
                  <c:v>16.236709999999999</c:v>
                </c:pt>
                <c:pt idx="5809">
                  <c:v>16.262070000000001</c:v>
                </c:pt>
                <c:pt idx="5810">
                  <c:v>16.287510000000001</c:v>
                </c:pt>
                <c:pt idx="5811">
                  <c:v>16.31305</c:v>
                </c:pt>
                <c:pt idx="5812">
                  <c:v>16.338660000000001</c:v>
                </c:pt>
                <c:pt idx="5813">
                  <c:v>16.364360000000001</c:v>
                </c:pt>
                <c:pt idx="5814">
                  <c:v>16.390129999999999</c:v>
                </c:pt>
                <c:pt idx="5815">
                  <c:v>16.415980000000001</c:v>
                </c:pt>
                <c:pt idx="5816">
                  <c:v>16.44191</c:v>
                </c:pt>
                <c:pt idx="5817">
                  <c:v>16.4679</c:v>
                </c:pt>
                <c:pt idx="5818">
                  <c:v>16.493970000000001</c:v>
                </c:pt>
                <c:pt idx="5819">
                  <c:v>16.520099999999999</c:v>
                </c:pt>
                <c:pt idx="5820">
                  <c:v>16.546299999999999</c:v>
                </c:pt>
                <c:pt idx="5821">
                  <c:v>16.572559999999999</c:v>
                </c:pt>
                <c:pt idx="5822">
                  <c:v>16.598890000000001</c:v>
                </c:pt>
                <c:pt idx="5823">
                  <c:v>16.62527</c:v>
                </c:pt>
                <c:pt idx="5824">
                  <c:v>16.651710000000001</c:v>
                </c:pt>
                <c:pt idx="5825">
                  <c:v>16.67821</c:v>
                </c:pt>
                <c:pt idx="5826">
                  <c:v>16.70476</c:v>
                </c:pt>
                <c:pt idx="5827">
                  <c:v>16.731369999999998</c:v>
                </c:pt>
                <c:pt idx="5828">
                  <c:v>16.758019999999998</c:v>
                </c:pt>
                <c:pt idx="5829">
                  <c:v>16.78473</c:v>
                </c:pt>
                <c:pt idx="5830">
                  <c:v>16.811489999999999</c:v>
                </c:pt>
                <c:pt idx="5831">
                  <c:v>16.838290000000001</c:v>
                </c:pt>
                <c:pt idx="5832">
                  <c:v>16.86514</c:v>
                </c:pt>
                <c:pt idx="5833">
                  <c:v>16.892029999999998</c:v>
                </c:pt>
                <c:pt idx="5834">
                  <c:v>16.918970000000002</c:v>
                </c:pt>
                <c:pt idx="5835">
                  <c:v>16.94595</c:v>
                </c:pt>
                <c:pt idx="5836">
                  <c:v>16.97297</c:v>
                </c:pt>
                <c:pt idx="5837">
                  <c:v>17.000029999999999</c:v>
                </c:pt>
                <c:pt idx="5838">
                  <c:v>17.02712</c:v>
                </c:pt>
                <c:pt idx="5839">
                  <c:v>17.05425</c:v>
                </c:pt>
                <c:pt idx="5840">
                  <c:v>17.081420000000001</c:v>
                </c:pt>
                <c:pt idx="5841">
                  <c:v>17.108630000000002</c:v>
                </c:pt>
                <c:pt idx="5842">
                  <c:v>17.135870000000001</c:v>
                </c:pt>
                <c:pt idx="5843">
                  <c:v>17.163139999999999</c:v>
                </c:pt>
                <c:pt idx="5844">
                  <c:v>17.190439999999999</c:v>
                </c:pt>
                <c:pt idx="5845">
                  <c:v>17.217770000000002</c:v>
                </c:pt>
                <c:pt idx="5846">
                  <c:v>17.245139999999999</c:v>
                </c:pt>
                <c:pt idx="5847">
                  <c:v>17.27253</c:v>
                </c:pt>
                <c:pt idx="5848">
                  <c:v>17.299949999999999</c:v>
                </c:pt>
                <c:pt idx="5849">
                  <c:v>17.327400000000001</c:v>
                </c:pt>
                <c:pt idx="5850">
                  <c:v>17.354869999999998</c:v>
                </c:pt>
                <c:pt idx="5851">
                  <c:v>17.382370000000002</c:v>
                </c:pt>
                <c:pt idx="5852">
                  <c:v>17.409890000000001</c:v>
                </c:pt>
                <c:pt idx="5853">
                  <c:v>17.437439999999999</c:v>
                </c:pt>
                <c:pt idx="5854">
                  <c:v>17.465019999999999</c:v>
                </c:pt>
                <c:pt idx="5855">
                  <c:v>17.492609999999999</c:v>
                </c:pt>
                <c:pt idx="5856">
                  <c:v>17.520230000000002</c:v>
                </c:pt>
                <c:pt idx="5857">
                  <c:v>17.54787</c:v>
                </c:pt>
                <c:pt idx="5858">
                  <c:v>17.575530000000001</c:v>
                </c:pt>
                <c:pt idx="5859">
                  <c:v>17.603210000000001</c:v>
                </c:pt>
                <c:pt idx="5860">
                  <c:v>17.6309</c:v>
                </c:pt>
                <c:pt idx="5861">
                  <c:v>17.658619999999999</c:v>
                </c:pt>
                <c:pt idx="5862">
                  <c:v>17.686350000000001</c:v>
                </c:pt>
                <c:pt idx="5863">
                  <c:v>17.714110000000002</c:v>
                </c:pt>
                <c:pt idx="5864">
                  <c:v>17.741879999999998</c:v>
                </c:pt>
                <c:pt idx="5865">
                  <c:v>17.769659999999998</c:v>
                </c:pt>
                <c:pt idx="5866">
                  <c:v>17.797470000000001</c:v>
                </c:pt>
                <c:pt idx="5867">
                  <c:v>17.825279999999999</c:v>
                </c:pt>
                <c:pt idx="5868">
                  <c:v>17.853120000000001</c:v>
                </c:pt>
                <c:pt idx="5869">
                  <c:v>17.880960000000002</c:v>
                </c:pt>
                <c:pt idx="5870">
                  <c:v>17.908829999999998</c:v>
                </c:pt>
                <c:pt idx="5871">
                  <c:v>17.936699999999998</c:v>
                </c:pt>
                <c:pt idx="5872">
                  <c:v>17.964590000000001</c:v>
                </c:pt>
                <c:pt idx="5873">
                  <c:v>17.99249</c:v>
                </c:pt>
                <c:pt idx="5874">
                  <c:v>18.020399999999999</c:v>
                </c:pt>
                <c:pt idx="5875">
                  <c:v>18.04832</c:v>
                </c:pt>
                <c:pt idx="5876">
                  <c:v>18.076260000000001</c:v>
                </c:pt>
                <c:pt idx="5877">
                  <c:v>18.104199999999999</c:v>
                </c:pt>
                <c:pt idx="5878">
                  <c:v>18.132159999999999</c:v>
                </c:pt>
                <c:pt idx="5879">
                  <c:v>18.160119999999999</c:v>
                </c:pt>
                <c:pt idx="5880">
                  <c:v>18.188099999999999</c:v>
                </c:pt>
                <c:pt idx="5881">
                  <c:v>18.216080000000002</c:v>
                </c:pt>
                <c:pt idx="5882">
                  <c:v>18.24408</c:v>
                </c:pt>
                <c:pt idx="5883">
                  <c:v>18.272079999999999</c:v>
                </c:pt>
                <c:pt idx="5884">
                  <c:v>18.300090000000001</c:v>
                </c:pt>
                <c:pt idx="5885">
                  <c:v>18.328109999999999</c:v>
                </c:pt>
                <c:pt idx="5886">
                  <c:v>18.35614</c:v>
                </c:pt>
                <c:pt idx="5887">
                  <c:v>18.384170000000001</c:v>
                </c:pt>
                <c:pt idx="5888">
                  <c:v>18.412210000000002</c:v>
                </c:pt>
                <c:pt idx="5889">
                  <c:v>18.440259999999999</c:v>
                </c:pt>
                <c:pt idx="5890">
                  <c:v>18.468309999999999</c:v>
                </c:pt>
                <c:pt idx="5891">
                  <c:v>18.496369999999999</c:v>
                </c:pt>
                <c:pt idx="5892">
                  <c:v>18.524439999999998</c:v>
                </c:pt>
                <c:pt idx="5893">
                  <c:v>18.552510000000002</c:v>
                </c:pt>
                <c:pt idx="5894">
                  <c:v>18.580580000000001</c:v>
                </c:pt>
                <c:pt idx="5895">
                  <c:v>18.60867</c:v>
                </c:pt>
                <c:pt idx="5896">
                  <c:v>18.636749999999999</c:v>
                </c:pt>
                <c:pt idx="5897">
                  <c:v>18.664840000000002</c:v>
                </c:pt>
                <c:pt idx="5898">
                  <c:v>18.69294</c:v>
                </c:pt>
                <c:pt idx="5899">
                  <c:v>18.721039999999999</c:v>
                </c:pt>
                <c:pt idx="5900">
                  <c:v>18.749140000000001</c:v>
                </c:pt>
                <c:pt idx="5901">
                  <c:v>18.777249999999999</c:v>
                </c:pt>
                <c:pt idx="5902">
                  <c:v>18.80536</c:v>
                </c:pt>
                <c:pt idx="5903">
                  <c:v>18.833469999999998</c:v>
                </c:pt>
                <c:pt idx="5904">
                  <c:v>18.86159</c:v>
                </c:pt>
                <c:pt idx="5905">
                  <c:v>18.889710000000001</c:v>
                </c:pt>
                <c:pt idx="5906">
                  <c:v>18.917829999999999</c:v>
                </c:pt>
                <c:pt idx="5907">
                  <c:v>18.945959999999999</c:v>
                </c:pt>
                <c:pt idx="5908">
                  <c:v>18.97409</c:v>
                </c:pt>
                <c:pt idx="5909">
                  <c:v>19.002220000000001</c:v>
                </c:pt>
                <c:pt idx="5910">
                  <c:v>19.030360000000002</c:v>
                </c:pt>
                <c:pt idx="5911">
                  <c:v>19.058489999999999</c:v>
                </c:pt>
                <c:pt idx="5912">
                  <c:v>19.08663</c:v>
                </c:pt>
                <c:pt idx="5913">
                  <c:v>19.11477</c:v>
                </c:pt>
                <c:pt idx="5914">
                  <c:v>19.142900000000001</c:v>
                </c:pt>
                <c:pt idx="5915">
                  <c:v>19.171050000000001</c:v>
                </c:pt>
                <c:pt idx="5916">
                  <c:v>19.199190000000002</c:v>
                </c:pt>
                <c:pt idx="5917">
                  <c:v>19.227329999999998</c:v>
                </c:pt>
                <c:pt idx="5918">
                  <c:v>19.255479999999999</c:v>
                </c:pt>
                <c:pt idx="5919">
                  <c:v>19.283619999999999</c:v>
                </c:pt>
                <c:pt idx="5920">
                  <c:v>19.311769999999999</c:v>
                </c:pt>
                <c:pt idx="5921">
                  <c:v>19.33991</c:v>
                </c:pt>
                <c:pt idx="5922">
                  <c:v>19.36806</c:v>
                </c:pt>
                <c:pt idx="5923">
                  <c:v>19.39621</c:v>
                </c:pt>
                <c:pt idx="5924">
                  <c:v>19.42436</c:v>
                </c:pt>
                <c:pt idx="5925">
                  <c:v>19.452500000000001</c:v>
                </c:pt>
                <c:pt idx="5926">
                  <c:v>19.480650000000001</c:v>
                </c:pt>
                <c:pt idx="5927">
                  <c:v>19.508800000000001</c:v>
                </c:pt>
                <c:pt idx="5928">
                  <c:v>19.536940000000001</c:v>
                </c:pt>
                <c:pt idx="5929">
                  <c:v>19.565090000000001</c:v>
                </c:pt>
                <c:pt idx="5930">
                  <c:v>19.593229999999998</c:v>
                </c:pt>
                <c:pt idx="5931">
                  <c:v>19.621379999999998</c:v>
                </c:pt>
                <c:pt idx="5932">
                  <c:v>19.649519999999999</c:v>
                </c:pt>
                <c:pt idx="5933">
                  <c:v>19.677659999999999</c:v>
                </c:pt>
                <c:pt idx="5934">
                  <c:v>19.70581</c:v>
                </c:pt>
                <c:pt idx="5935">
                  <c:v>19.73395</c:v>
                </c:pt>
                <c:pt idx="5936">
                  <c:v>19.762090000000001</c:v>
                </c:pt>
                <c:pt idx="5937">
                  <c:v>19.790230000000001</c:v>
                </c:pt>
                <c:pt idx="5938">
                  <c:v>19.818370000000002</c:v>
                </c:pt>
                <c:pt idx="5939">
                  <c:v>19.846499999999999</c:v>
                </c:pt>
                <c:pt idx="5940">
                  <c:v>19.874639999999999</c:v>
                </c:pt>
                <c:pt idx="5941">
                  <c:v>19.90277</c:v>
                </c:pt>
                <c:pt idx="5942">
                  <c:v>19.930900000000001</c:v>
                </c:pt>
                <c:pt idx="5943">
                  <c:v>19.959029999999998</c:v>
                </c:pt>
                <c:pt idx="5944">
                  <c:v>19.98715</c:v>
                </c:pt>
                <c:pt idx="5945">
                  <c:v>20.015280000000001</c:v>
                </c:pt>
                <c:pt idx="5946">
                  <c:v>20.043399999999998</c:v>
                </c:pt>
                <c:pt idx="5947">
                  <c:v>20.07152</c:v>
                </c:pt>
                <c:pt idx="5948">
                  <c:v>20.099640000000001</c:v>
                </c:pt>
                <c:pt idx="5949">
                  <c:v>20.127759999999999</c:v>
                </c:pt>
                <c:pt idx="5950">
                  <c:v>20.15588</c:v>
                </c:pt>
                <c:pt idx="5951">
                  <c:v>20.183990000000001</c:v>
                </c:pt>
                <c:pt idx="5952">
                  <c:v>20.2121</c:v>
                </c:pt>
                <c:pt idx="5953">
                  <c:v>20.240210000000001</c:v>
                </c:pt>
                <c:pt idx="5954">
                  <c:v>20.268319999999999</c:v>
                </c:pt>
                <c:pt idx="5955">
                  <c:v>20.296420000000001</c:v>
                </c:pt>
                <c:pt idx="5956">
                  <c:v>20.32452</c:v>
                </c:pt>
                <c:pt idx="5957">
                  <c:v>20.352620000000002</c:v>
                </c:pt>
                <c:pt idx="5958">
                  <c:v>20.380710000000001</c:v>
                </c:pt>
                <c:pt idx="5959">
                  <c:v>20.408799999999999</c:v>
                </c:pt>
                <c:pt idx="5960">
                  <c:v>20.436889999999998</c:v>
                </c:pt>
                <c:pt idx="5961">
                  <c:v>20.464980000000001</c:v>
                </c:pt>
                <c:pt idx="5962">
                  <c:v>20.49306</c:v>
                </c:pt>
                <c:pt idx="5963">
                  <c:v>20.521139999999999</c:v>
                </c:pt>
                <c:pt idx="5964">
                  <c:v>20.549219999999998</c:v>
                </c:pt>
                <c:pt idx="5965">
                  <c:v>20.577290000000001</c:v>
                </c:pt>
                <c:pt idx="5966">
                  <c:v>20.605360000000001</c:v>
                </c:pt>
                <c:pt idx="5967">
                  <c:v>20.633420000000001</c:v>
                </c:pt>
                <c:pt idx="5968">
                  <c:v>20.661480000000001</c:v>
                </c:pt>
                <c:pt idx="5969">
                  <c:v>20.689540000000001</c:v>
                </c:pt>
                <c:pt idx="5970">
                  <c:v>20.717600000000001</c:v>
                </c:pt>
                <c:pt idx="5971">
                  <c:v>20.745650000000001</c:v>
                </c:pt>
                <c:pt idx="5972">
                  <c:v>20.773689999999998</c:v>
                </c:pt>
                <c:pt idx="5973">
                  <c:v>20.801739999999999</c:v>
                </c:pt>
                <c:pt idx="5974">
                  <c:v>20.82978</c:v>
                </c:pt>
                <c:pt idx="5975">
                  <c:v>20.857810000000001</c:v>
                </c:pt>
                <c:pt idx="5976">
                  <c:v>20.885850000000001</c:v>
                </c:pt>
                <c:pt idx="5977">
                  <c:v>20.913869999999999</c:v>
                </c:pt>
                <c:pt idx="5978">
                  <c:v>20.9419</c:v>
                </c:pt>
                <c:pt idx="5979">
                  <c:v>20.969919999999998</c:v>
                </c:pt>
                <c:pt idx="5980">
                  <c:v>20.99793</c:v>
                </c:pt>
                <c:pt idx="5981">
                  <c:v>21.025939999999999</c:v>
                </c:pt>
                <c:pt idx="5982">
                  <c:v>21.05395</c:v>
                </c:pt>
                <c:pt idx="5983">
                  <c:v>21.081949999999999</c:v>
                </c:pt>
                <c:pt idx="5984">
                  <c:v>21.109950000000001</c:v>
                </c:pt>
                <c:pt idx="5985">
                  <c:v>21.13794</c:v>
                </c:pt>
                <c:pt idx="5986">
                  <c:v>21.165929999999999</c:v>
                </c:pt>
                <c:pt idx="5987">
                  <c:v>21.193919999999999</c:v>
                </c:pt>
                <c:pt idx="5988">
                  <c:v>21.221900000000002</c:v>
                </c:pt>
                <c:pt idx="5989">
                  <c:v>21.249870000000001</c:v>
                </c:pt>
                <c:pt idx="5990">
                  <c:v>21.277840000000001</c:v>
                </c:pt>
                <c:pt idx="5991">
                  <c:v>21.305810000000001</c:v>
                </c:pt>
                <c:pt idx="5992">
                  <c:v>21.333770000000001</c:v>
                </c:pt>
                <c:pt idx="5993">
                  <c:v>21.361730000000001</c:v>
                </c:pt>
                <c:pt idx="5994">
                  <c:v>21.389679999999998</c:v>
                </c:pt>
                <c:pt idx="5995">
                  <c:v>21.417619999999999</c:v>
                </c:pt>
                <c:pt idx="5996">
                  <c:v>21.44556</c:v>
                </c:pt>
                <c:pt idx="5997">
                  <c:v>21.473500000000001</c:v>
                </c:pt>
                <c:pt idx="5998">
                  <c:v>21.501429999999999</c:v>
                </c:pt>
                <c:pt idx="5999">
                  <c:v>21.52936</c:v>
                </c:pt>
                <c:pt idx="6000">
                  <c:v>21.557279999999999</c:v>
                </c:pt>
                <c:pt idx="6001">
                  <c:v>21.5852</c:v>
                </c:pt>
                <c:pt idx="6002">
                  <c:v>21.613109999999999</c:v>
                </c:pt>
                <c:pt idx="6003">
                  <c:v>21.641020000000001</c:v>
                </c:pt>
                <c:pt idx="6004">
                  <c:v>21.66892</c:v>
                </c:pt>
                <c:pt idx="6005">
                  <c:v>21.696819999999999</c:v>
                </c:pt>
                <c:pt idx="6006">
                  <c:v>21.724710000000002</c:v>
                </c:pt>
                <c:pt idx="6007">
                  <c:v>21.752590000000001</c:v>
                </c:pt>
                <c:pt idx="6008">
                  <c:v>21.780470000000001</c:v>
                </c:pt>
                <c:pt idx="6009">
                  <c:v>21.808340000000001</c:v>
                </c:pt>
                <c:pt idx="6010">
                  <c:v>21.836210000000001</c:v>
                </c:pt>
                <c:pt idx="6011">
                  <c:v>21.864080000000001</c:v>
                </c:pt>
                <c:pt idx="6012">
                  <c:v>21.891929999999999</c:v>
                </c:pt>
                <c:pt idx="6013">
                  <c:v>21.919779999999999</c:v>
                </c:pt>
                <c:pt idx="6014">
                  <c:v>21.94763</c:v>
                </c:pt>
                <c:pt idx="6015">
                  <c:v>21.975470000000001</c:v>
                </c:pt>
                <c:pt idx="6016">
                  <c:v>22.003309999999999</c:v>
                </c:pt>
                <c:pt idx="6017">
                  <c:v>22.031140000000001</c:v>
                </c:pt>
                <c:pt idx="6018">
                  <c:v>22.058959999999999</c:v>
                </c:pt>
                <c:pt idx="6019">
                  <c:v>22.086780000000001</c:v>
                </c:pt>
                <c:pt idx="6020">
                  <c:v>22.11459</c:v>
                </c:pt>
                <c:pt idx="6021">
                  <c:v>22.142399999999999</c:v>
                </c:pt>
                <c:pt idx="6022">
                  <c:v>22.170200000000001</c:v>
                </c:pt>
                <c:pt idx="6023">
                  <c:v>22.198</c:v>
                </c:pt>
                <c:pt idx="6024">
                  <c:v>22.22578</c:v>
                </c:pt>
                <c:pt idx="6025">
                  <c:v>22.25357</c:v>
                </c:pt>
                <c:pt idx="6026">
                  <c:v>22.28135</c:v>
                </c:pt>
                <c:pt idx="6027">
                  <c:v>22.30912</c:v>
                </c:pt>
                <c:pt idx="6028">
                  <c:v>22.33689</c:v>
                </c:pt>
                <c:pt idx="6029">
                  <c:v>22.364650000000001</c:v>
                </c:pt>
                <c:pt idx="6030">
                  <c:v>22.392410000000002</c:v>
                </c:pt>
                <c:pt idx="6031">
                  <c:v>22.420159999999999</c:v>
                </c:pt>
                <c:pt idx="6032">
                  <c:v>22.447900000000001</c:v>
                </c:pt>
                <c:pt idx="6033">
                  <c:v>22.475639999999999</c:v>
                </c:pt>
                <c:pt idx="6034">
                  <c:v>22.50337</c:v>
                </c:pt>
                <c:pt idx="6035">
                  <c:v>22.531099999999999</c:v>
                </c:pt>
                <c:pt idx="6036">
                  <c:v>22.558820000000001</c:v>
                </c:pt>
                <c:pt idx="6037">
                  <c:v>22.58653</c:v>
                </c:pt>
                <c:pt idx="6038">
                  <c:v>22.614239999999999</c:v>
                </c:pt>
                <c:pt idx="6039">
                  <c:v>22.641940000000002</c:v>
                </c:pt>
                <c:pt idx="6040">
                  <c:v>22.669640000000001</c:v>
                </c:pt>
                <c:pt idx="6041">
                  <c:v>22.697330000000001</c:v>
                </c:pt>
                <c:pt idx="6042">
                  <c:v>22.725010000000001</c:v>
                </c:pt>
                <c:pt idx="6043">
                  <c:v>22.752690000000001</c:v>
                </c:pt>
                <c:pt idx="6044">
                  <c:v>22.780360000000002</c:v>
                </c:pt>
                <c:pt idx="6045">
                  <c:v>22.808029999999999</c:v>
                </c:pt>
                <c:pt idx="6046">
                  <c:v>22.83569</c:v>
                </c:pt>
                <c:pt idx="6047">
                  <c:v>22.863340000000001</c:v>
                </c:pt>
                <c:pt idx="6048">
                  <c:v>22.890989999999999</c:v>
                </c:pt>
                <c:pt idx="6049">
                  <c:v>22.91863</c:v>
                </c:pt>
                <c:pt idx="6050">
                  <c:v>22.946259999999999</c:v>
                </c:pt>
                <c:pt idx="6051">
                  <c:v>22.973890000000001</c:v>
                </c:pt>
                <c:pt idx="6052">
                  <c:v>23.00151</c:v>
                </c:pt>
                <c:pt idx="6053">
                  <c:v>23.029129999999999</c:v>
                </c:pt>
                <c:pt idx="6054">
                  <c:v>23.056740000000001</c:v>
                </c:pt>
                <c:pt idx="6055">
                  <c:v>23.084340000000001</c:v>
                </c:pt>
                <c:pt idx="6056">
                  <c:v>23.111940000000001</c:v>
                </c:pt>
                <c:pt idx="6057">
                  <c:v>23.139530000000001</c:v>
                </c:pt>
                <c:pt idx="6058">
                  <c:v>23.167120000000001</c:v>
                </c:pt>
                <c:pt idx="6059">
                  <c:v>23.194700000000001</c:v>
                </c:pt>
                <c:pt idx="6060">
                  <c:v>23.222270000000002</c:v>
                </c:pt>
                <c:pt idx="6061">
                  <c:v>23.249829999999999</c:v>
                </c:pt>
                <c:pt idx="6062">
                  <c:v>23.27739</c:v>
                </c:pt>
                <c:pt idx="6063">
                  <c:v>23.304939999999998</c:v>
                </c:pt>
                <c:pt idx="6064">
                  <c:v>23.33249</c:v>
                </c:pt>
                <c:pt idx="6065">
                  <c:v>23.360029999999998</c:v>
                </c:pt>
                <c:pt idx="6066">
                  <c:v>23.38757</c:v>
                </c:pt>
                <c:pt idx="6067">
                  <c:v>23.415099999999999</c:v>
                </c:pt>
                <c:pt idx="6068">
                  <c:v>23.442620000000002</c:v>
                </c:pt>
                <c:pt idx="6069">
                  <c:v>23.470140000000001</c:v>
                </c:pt>
                <c:pt idx="6070">
                  <c:v>23.49765</c:v>
                </c:pt>
                <c:pt idx="6071">
                  <c:v>23.52515</c:v>
                </c:pt>
                <c:pt idx="6072">
                  <c:v>23.55265</c:v>
                </c:pt>
                <c:pt idx="6073">
                  <c:v>23.58014</c:v>
                </c:pt>
                <c:pt idx="6074">
                  <c:v>23.60763</c:v>
                </c:pt>
                <c:pt idx="6075">
                  <c:v>23.635110000000001</c:v>
                </c:pt>
                <c:pt idx="6076">
                  <c:v>23.662579999999998</c:v>
                </c:pt>
                <c:pt idx="6077">
                  <c:v>23.690049999999999</c:v>
                </c:pt>
                <c:pt idx="6078">
                  <c:v>23.717510000000001</c:v>
                </c:pt>
                <c:pt idx="6079">
                  <c:v>23.744969999999999</c:v>
                </c:pt>
                <c:pt idx="6080">
                  <c:v>23.77242</c:v>
                </c:pt>
                <c:pt idx="6081">
                  <c:v>23.799859999999999</c:v>
                </c:pt>
                <c:pt idx="6082">
                  <c:v>23.827300000000001</c:v>
                </c:pt>
                <c:pt idx="6083">
                  <c:v>23.85473</c:v>
                </c:pt>
                <c:pt idx="6084">
                  <c:v>23.882149999999999</c:v>
                </c:pt>
                <c:pt idx="6085">
                  <c:v>23.909569999999999</c:v>
                </c:pt>
                <c:pt idx="6086">
                  <c:v>23.936990000000002</c:v>
                </c:pt>
                <c:pt idx="6087">
                  <c:v>23.964390000000002</c:v>
                </c:pt>
                <c:pt idx="6088">
                  <c:v>23.991790000000002</c:v>
                </c:pt>
                <c:pt idx="6089">
                  <c:v>24.019179999999999</c:v>
                </c:pt>
                <c:pt idx="6090">
                  <c:v>24.046569999999999</c:v>
                </c:pt>
                <c:pt idx="6091">
                  <c:v>24.07395</c:v>
                </c:pt>
                <c:pt idx="6092">
                  <c:v>24.101320000000001</c:v>
                </c:pt>
                <c:pt idx="6093">
                  <c:v>24.128689999999999</c:v>
                </c:pt>
                <c:pt idx="6094">
                  <c:v>24.15605</c:v>
                </c:pt>
                <c:pt idx="6095">
                  <c:v>24.183409999999999</c:v>
                </c:pt>
                <c:pt idx="6096">
                  <c:v>24.210760000000001</c:v>
                </c:pt>
                <c:pt idx="6097">
                  <c:v>24.238099999999999</c:v>
                </c:pt>
                <c:pt idx="6098">
                  <c:v>24.265440000000002</c:v>
                </c:pt>
                <c:pt idx="6099">
                  <c:v>24.292770000000001</c:v>
                </c:pt>
                <c:pt idx="6100">
                  <c:v>24.32009</c:v>
                </c:pt>
                <c:pt idx="6101">
                  <c:v>24.34741</c:v>
                </c:pt>
                <c:pt idx="6102">
                  <c:v>24.37472</c:v>
                </c:pt>
                <c:pt idx="6103">
                  <c:v>24.40202</c:v>
                </c:pt>
                <c:pt idx="6104">
                  <c:v>24.429320000000001</c:v>
                </c:pt>
                <c:pt idx="6105">
                  <c:v>24.456610000000001</c:v>
                </c:pt>
                <c:pt idx="6106">
                  <c:v>24.483889999999999</c:v>
                </c:pt>
                <c:pt idx="6107">
                  <c:v>24.51117</c:v>
                </c:pt>
                <c:pt idx="6108">
                  <c:v>24.538440000000001</c:v>
                </c:pt>
                <c:pt idx="6109">
                  <c:v>24.565709999999999</c:v>
                </c:pt>
                <c:pt idx="6110">
                  <c:v>24.592970000000001</c:v>
                </c:pt>
                <c:pt idx="6111">
                  <c:v>24.620229999999999</c:v>
                </c:pt>
                <c:pt idx="6112">
                  <c:v>24.647469999999998</c:v>
                </c:pt>
                <c:pt idx="6113">
                  <c:v>24.674710000000001</c:v>
                </c:pt>
                <c:pt idx="6114">
                  <c:v>24.70195</c:v>
                </c:pt>
                <c:pt idx="6115">
                  <c:v>24.72917</c:v>
                </c:pt>
                <c:pt idx="6116">
                  <c:v>24.75639</c:v>
                </c:pt>
                <c:pt idx="6117">
                  <c:v>24.783609999999999</c:v>
                </c:pt>
                <c:pt idx="6118">
                  <c:v>24.81081</c:v>
                </c:pt>
                <c:pt idx="6119">
                  <c:v>24.838010000000001</c:v>
                </c:pt>
                <c:pt idx="6120">
                  <c:v>24.865210000000001</c:v>
                </c:pt>
                <c:pt idx="6121">
                  <c:v>24.892399999999999</c:v>
                </c:pt>
                <c:pt idx="6122">
                  <c:v>24.91958</c:v>
                </c:pt>
                <c:pt idx="6123">
                  <c:v>24.946750000000002</c:v>
                </c:pt>
                <c:pt idx="6124">
                  <c:v>24.97392</c:v>
                </c:pt>
                <c:pt idx="6125">
                  <c:v>25.001080000000002</c:v>
                </c:pt>
                <c:pt idx="6126">
                  <c:v>25.02824</c:v>
                </c:pt>
                <c:pt idx="6127">
                  <c:v>25.055389999999999</c:v>
                </c:pt>
                <c:pt idx="6128">
                  <c:v>25.082529999999998</c:v>
                </c:pt>
                <c:pt idx="6129">
                  <c:v>25.109660000000002</c:v>
                </c:pt>
                <c:pt idx="6130">
                  <c:v>25.136790000000001</c:v>
                </c:pt>
                <c:pt idx="6131">
                  <c:v>25.163910000000001</c:v>
                </c:pt>
                <c:pt idx="6132">
                  <c:v>25.191020000000002</c:v>
                </c:pt>
                <c:pt idx="6133">
                  <c:v>25.218129999999999</c:v>
                </c:pt>
                <c:pt idx="6134">
                  <c:v>25.245229999999999</c:v>
                </c:pt>
                <c:pt idx="6135">
                  <c:v>25.27233</c:v>
                </c:pt>
                <c:pt idx="6136">
                  <c:v>25.299410000000002</c:v>
                </c:pt>
                <c:pt idx="6137">
                  <c:v>25.326499999999999</c:v>
                </c:pt>
                <c:pt idx="6138">
                  <c:v>25.353570000000001</c:v>
                </c:pt>
                <c:pt idx="6139">
                  <c:v>25.38064</c:v>
                </c:pt>
                <c:pt idx="6140">
                  <c:v>25.407699999999998</c:v>
                </c:pt>
                <c:pt idx="6141">
                  <c:v>25.434750000000001</c:v>
                </c:pt>
                <c:pt idx="6142">
                  <c:v>25.4618</c:v>
                </c:pt>
                <c:pt idx="6143">
                  <c:v>25.48884</c:v>
                </c:pt>
                <c:pt idx="6144">
                  <c:v>25.51587</c:v>
                </c:pt>
                <c:pt idx="6145">
                  <c:v>25.542899999999999</c:v>
                </c:pt>
                <c:pt idx="6146">
                  <c:v>25.56992</c:v>
                </c:pt>
                <c:pt idx="6147">
                  <c:v>25.59693</c:v>
                </c:pt>
                <c:pt idx="6148">
                  <c:v>25.623940000000001</c:v>
                </c:pt>
                <c:pt idx="6149">
                  <c:v>25.650939999999999</c:v>
                </c:pt>
                <c:pt idx="6150">
                  <c:v>25.67794</c:v>
                </c:pt>
                <c:pt idx="6151">
                  <c:v>25.704930000000001</c:v>
                </c:pt>
                <c:pt idx="6152">
                  <c:v>25.731909999999999</c:v>
                </c:pt>
                <c:pt idx="6153">
                  <c:v>25.758880000000001</c:v>
                </c:pt>
                <c:pt idx="6154">
                  <c:v>25.78585</c:v>
                </c:pt>
                <c:pt idx="6155">
                  <c:v>25.812809999999999</c:v>
                </c:pt>
                <c:pt idx="6156">
                  <c:v>25.839759999999998</c:v>
                </c:pt>
                <c:pt idx="6157">
                  <c:v>25.866700000000002</c:v>
                </c:pt>
                <c:pt idx="6158">
                  <c:v>25.893640000000001</c:v>
                </c:pt>
                <c:pt idx="6159">
                  <c:v>25.920570000000001</c:v>
                </c:pt>
                <c:pt idx="6160">
                  <c:v>25.947500000000002</c:v>
                </c:pt>
                <c:pt idx="6161">
                  <c:v>25.974419999999999</c:v>
                </c:pt>
                <c:pt idx="6162">
                  <c:v>26.001329999999999</c:v>
                </c:pt>
                <c:pt idx="6163">
                  <c:v>26.02824</c:v>
                </c:pt>
                <c:pt idx="6164">
                  <c:v>26.055140000000002</c:v>
                </c:pt>
                <c:pt idx="6165">
                  <c:v>26.08203</c:v>
                </c:pt>
                <c:pt idx="6166">
                  <c:v>26.108920000000001</c:v>
                </c:pt>
                <c:pt idx="6167">
                  <c:v>26.1358</c:v>
                </c:pt>
                <c:pt idx="6168">
                  <c:v>26.162669999999999</c:v>
                </c:pt>
                <c:pt idx="6169">
                  <c:v>26.189540000000001</c:v>
                </c:pt>
                <c:pt idx="6170">
                  <c:v>26.2164</c:v>
                </c:pt>
                <c:pt idx="6171">
                  <c:v>26.24325</c:v>
                </c:pt>
                <c:pt idx="6172">
                  <c:v>26.27009</c:v>
                </c:pt>
                <c:pt idx="6173">
                  <c:v>26.29693</c:v>
                </c:pt>
                <c:pt idx="6174">
                  <c:v>26.32376</c:v>
                </c:pt>
                <c:pt idx="6175">
                  <c:v>26.35059</c:v>
                </c:pt>
                <c:pt idx="6176">
                  <c:v>26.377410000000001</c:v>
                </c:pt>
                <c:pt idx="6177">
                  <c:v>26.404219999999999</c:v>
                </c:pt>
                <c:pt idx="6178">
                  <c:v>26.43102</c:v>
                </c:pt>
                <c:pt idx="6179">
                  <c:v>26.457820000000002</c:v>
                </c:pt>
                <c:pt idx="6180">
                  <c:v>26.48462</c:v>
                </c:pt>
                <c:pt idx="6181">
                  <c:v>26.511399999999998</c:v>
                </c:pt>
                <c:pt idx="6182">
                  <c:v>26.538180000000001</c:v>
                </c:pt>
                <c:pt idx="6183">
                  <c:v>26.56495</c:v>
                </c:pt>
                <c:pt idx="6184">
                  <c:v>26.591709999999999</c:v>
                </c:pt>
                <c:pt idx="6185">
                  <c:v>26.618469999999999</c:v>
                </c:pt>
                <c:pt idx="6186">
                  <c:v>26.645219999999998</c:v>
                </c:pt>
                <c:pt idx="6187">
                  <c:v>26.671970000000002</c:v>
                </c:pt>
                <c:pt idx="6188">
                  <c:v>26.698709999999998</c:v>
                </c:pt>
                <c:pt idx="6189">
                  <c:v>26.725439999999999</c:v>
                </c:pt>
                <c:pt idx="6190">
                  <c:v>26.75216</c:v>
                </c:pt>
                <c:pt idx="6191">
                  <c:v>26.778880000000001</c:v>
                </c:pt>
                <c:pt idx="6192">
                  <c:v>26.805589999999999</c:v>
                </c:pt>
                <c:pt idx="6193">
                  <c:v>26.8323</c:v>
                </c:pt>
                <c:pt idx="6194">
                  <c:v>26.859000000000002</c:v>
                </c:pt>
                <c:pt idx="6195">
                  <c:v>26.88569</c:v>
                </c:pt>
                <c:pt idx="6196">
                  <c:v>26.912369999999999</c:v>
                </c:pt>
                <c:pt idx="6197">
                  <c:v>26.939039999999999</c:v>
                </c:pt>
                <c:pt idx="6198">
                  <c:v>26.965710000000001</c:v>
                </c:pt>
                <c:pt idx="6199">
                  <c:v>26.992370000000001</c:v>
                </c:pt>
                <c:pt idx="6200">
                  <c:v>27.019030000000001</c:v>
                </c:pt>
                <c:pt idx="6201">
                  <c:v>27.045680000000001</c:v>
                </c:pt>
                <c:pt idx="6202">
                  <c:v>27.072320000000001</c:v>
                </c:pt>
                <c:pt idx="6203">
                  <c:v>27.098949999999999</c:v>
                </c:pt>
                <c:pt idx="6204">
                  <c:v>27.125579999999999</c:v>
                </c:pt>
                <c:pt idx="6205">
                  <c:v>27.152200000000001</c:v>
                </c:pt>
                <c:pt idx="6206">
                  <c:v>27.178820000000002</c:v>
                </c:pt>
                <c:pt idx="6207">
                  <c:v>27.20543</c:v>
                </c:pt>
                <c:pt idx="6208">
                  <c:v>27.232030000000002</c:v>
                </c:pt>
                <c:pt idx="6209">
                  <c:v>27.258620000000001</c:v>
                </c:pt>
                <c:pt idx="6210">
                  <c:v>27.2852</c:v>
                </c:pt>
                <c:pt idx="6211">
                  <c:v>27.311779999999999</c:v>
                </c:pt>
                <c:pt idx="6212">
                  <c:v>27.338349999999998</c:v>
                </c:pt>
                <c:pt idx="6213">
                  <c:v>27.364920000000001</c:v>
                </c:pt>
                <c:pt idx="6214">
                  <c:v>27.391470000000002</c:v>
                </c:pt>
                <c:pt idx="6215">
                  <c:v>27.418019999999999</c:v>
                </c:pt>
                <c:pt idx="6216">
                  <c:v>27.444569999999999</c:v>
                </c:pt>
                <c:pt idx="6217">
                  <c:v>27.471109999999999</c:v>
                </c:pt>
                <c:pt idx="6218">
                  <c:v>27.497640000000001</c:v>
                </c:pt>
                <c:pt idx="6219">
                  <c:v>27.524170000000002</c:v>
                </c:pt>
                <c:pt idx="6220">
                  <c:v>27.550689999999999</c:v>
                </c:pt>
                <c:pt idx="6221">
                  <c:v>27.577200000000001</c:v>
                </c:pt>
                <c:pt idx="6222">
                  <c:v>27.6037</c:v>
                </c:pt>
                <c:pt idx="6223">
                  <c:v>27.630199999999999</c:v>
                </c:pt>
                <c:pt idx="6224">
                  <c:v>27.656690000000001</c:v>
                </c:pt>
                <c:pt idx="6225">
                  <c:v>27.68318</c:v>
                </c:pt>
                <c:pt idx="6226">
                  <c:v>27.70965</c:v>
                </c:pt>
                <c:pt idx="6227">
                  <c:v>27.73612</c:v>
                </c:pt>
                <c:pt idx="6228">
                  <c:v>27.762589999999999</c:v>
                </c:pt>
                <c:pt idx="6229">
                  <c:v>27.78905</c:v>
                </c:pt>
                <c:pt idx="6230">
                  <c:v>27.8155</c:v>
                </c:pt>
                <c:pt idx="6231">
                  <c:v>27.841940000000001</c:v>
                </c:pt>
                <c:pt idx="6232">
                  <c:v>27.868379999999998</c:v>
                </c:pt>
                <c:pt idx="6233">
                  <c:v>27.894819999999999</c:v>
                </c:pt>
                <c:pt idx="6234">
                  <c:v>27.921240000000001</c:v>
                </c:pt>
                <c:pt idx="6235">
                  <c:v>27.947659999999999</c:v>
                </c:pt>
                <c:pt idx="6236">
                  <c:v>27.974070000000001</c:v>
                </c:pt>
                <c:pt idx="6237">
                  <c:v>28.00048</c:v>
                </c:pt>
                <c:pt idx="6238">
                  <c:v>28.026869999999999</c:v>
                </c:pt>
                <c:pt idx="6239">
                  <c:v>28.053260000000002</c:v>
                </c:pt>
                <c:pt idx="6240">
                  <c:v>28.079650000000001</c:v>
                </c:pt>
                <c:pt idx="6241">
                  <c:v>28.106020000000001</c:v>
                </c:pt>
                <c:pt idx="6242">
                  <c:v>28.132400000000001</c:v>
                </c:pt>
                <c:pt idx="6243">
                  <c:v>28.158760000000001</c:v>
                </c:pt>
                <c:pt idx="6244">
                  <c:v>28.185120000000001</c:v>
                </c:pt>
                <c:pt idx="6245">
                  <c:v>28.211469999999998</c:v>
                </c:pt>
                <c:pt idx="6246">
                  <c:v>28.23781</c:v>
                </c:pt>
                <c:pt idx="6247">
                  <c:v>28.264150000000001</c:v>
                </c:pt>
                <c:pt idx="6248">
                  <c:v>28.290479999999999</c:v>
                </c:pt>
                <c:pt idx="6249">
                  <c:v>28.31681</c:v>
                </c:pt>
                <c:pt idx="6250">
                  <c:v>28.343119999999999</c:v>
                </c:pt>
                <c:pt idx="6251">
                  <c:v>28.369430000000001</c:v>
                </c:pt>
                <c:pt idx="6252">
                  <c:v>28.39573</c:v>
                </c:pt>
                <c:pt idx="6253">
                  <c:v>28.422029999999999</c:v>
                </c:pt>
                <c:pt idx="6254">
                  <c:v>28.448309999999999</c:v>
                </c:pt>
                <c:pt idx="6255">
                  <c:v>28.474599999999999</c:v>
                </c:pt>
                <c:pt idx="6256">
                  <c:v>28.500869999999999</c:v>
                </c:pt>
                <c:pt idx="6257">
                  <c:v>28.527139999999999</c:v>
                </c:pt>
                <c:pt idx="6258">
                  <c:v>28.5534</c:v>
                </c:pt>
                <c:pt idx="6259">
                  <c:v>28.579650000000001</c:v>
                </c:pt>
                <c:pt idx="6260">
                  <c:v>28.605899999999998</c:v>
                </c:pt>
                <c:pt idx="6261">
                  <c:v>28.63214</c:v>
                </c:pt>
                <c:pt idx="6262">
                  <c:v>28.658370000000001</c:v>
                </c:pt>
                <c:pt idx="6263">
                  <c:v>28.6846</c:v>
                </c:pt>
                <c:pt idx="6264">
                  <c:v>28.710809999999999</c:v>
                </c:pt>
                <c:pt idx="6265">
                  <c:v>28.737020000000001</c:v>
                </c:pt>
                <c:pt idx="6266">
                  <c:v>28.76323</c:v>
                </c:pt>
                <c:pt idx="6267">
                  <c:v>28.78942</c:v>
                </c:pt>
                <c:pt idx="6268">
                  <c:v>28.81561</c:v>
                </c:pt>
                <c:pt idx="6269">
                  <c:v>28.84179</c:v>
                </c:pt>
                <c:pt idx="6270">
                  <c:v>28.86797</c:v>
                </c:pt>
                <c:pt idx="6271">
                  <c:v>28.89414</c:v>
                </c:pt>
                <c:pt idx="6272">
                  <c:v>28.920300000000001</c:v>
                </c:pt>
                <c:pt idx="6273">
                  <c:v>28.946459999999998</c:v>
                </c:pt>
                <c:pt idx="6274">
                  <c:v>28.97261</c:v>
                </c:pt>
                <c:pt idx="6275">
                  <c:v>28.998750000000001</c:v>
                </c:pt>
                <c:pt idx="6276">
                  <c:v>29.02488</c:v>
                </c:pt>
                <c:pt idx="6277">
                  <c:v>29.050999999999998</c:v>
                </c:pt>
                <c:pt idx="6278">
                  <c:v>29.077120000000001</c:v>
                </c:pt>
                <c:pt idx="6279">
                  <c:v>29.10323</c:v>
                </c:pt>
                <c:pt idx="6280">
                  <c:v>29.12933</c:v>
                </c:pt>
                <c:pt idx="6281">
                  <c:v>29.155429999999999</c:v>
                </c:pt>
                <c:pt idx="6282">
                  <c:v>29.181519999999999</c:v>
                </c:pt>
                <c:pt idx="6283">
                  <c:v>29.207599999999999</c:v>
                </c:pt>
                <c:pt idx="6284">
                  <c:v>29.23367</c:v>
                </c:pt>
                <c:pt idx="6285">
                  <c:v>29.259740000000001</c:v>
                </c:pt>
                <c:pt idx="6286">
                  <c:v>29.285799999999998</c:v>
                </c:pt>
                <c:pt idx="6287">
                  <c:v>29.31185</c:v>
                </c:pt>
                <c:pt idx="6288">
                  <c:v>29.337900000000001</c:v>
                </c:pt>
                <c:pt idx="6289">
                  <c:v>29.363939999999999</c:v>
                </c:pt>
                <c:pt idx="6290">
                  <c:v>29.389970000000002</c:v>
                </c:pt>
                <c:pt idx="6291">
                  <c:v>29.415990000000001</c:v>
                </c:pt>
                <c:pt idx="6292">
                  <c:v>29.44201</c:v>
                </c:pt>
                <c:pt idx="6293">
                  <c:v>29.468019999999999</c:v>
                </c:pt>
                <c:pt idx="6294">
                  <c:v>29.494019999999999</c:v>
                </c:pt>
                <c:pt idx="6295">
                  <c:v>29.520019999999999</c:v>
                </c:pt>
                <c:pt idx="6296">
                  <c:v>29.545999999999999</c:v>
                </c:pt>
                <c:pt idx="6297">
                  <c:v>29.57198</c:v>
                </c:pt>
                <c:pt idx="6298">
                  <c:v>29.59796</c:v>
                </c:pt>
                <c:pt idx="6299">
                  <c:v>29.623930000000001</c:v>
                </c:pt>
                <c:pt idx="6300">
                  <c:v>29.649889999999999</c:v>
                </c:pt>
                <c:pt idx="6301">
                  <c:v>29.675840000000001</c:v>
                </c:pt>
                <c:pt idx="6302">
                  <c:v>29.701789999999999</c:v>
                </c:pt>
                <c:pt idx="6303">
                  <c:v>29.727720000000001</c:v>
                </c:pt>
                <c:pt idx="6304">
                  <c:v>29.75366</c:v>
                </c:pt>
                <c:pt idx="6305">
                  <c:v>29.779579999999999</c:v>
                </c:pt>
                <c:pt idx="6306">
                  <c:v>29.805499999999999</c:v>
                </c:pt>
                <c:pt idx="6307">
                  <c:v>29.831410000000002</c:v>
                </c:pt>
                <c:pt idx="6308">
                  <c:v>29.857309999999998</c:v>
                </c:pt>
                <c:pt idx="6309">
                  <c:v>29.883209999999998</c:v>
                </c:pt>
                <c:pt idx="6310">
                  <c:v>29.909089999999999</c:v>
                </c:pt>
                <c:pt idx="6311">
                  <c:v>29.934979999999999</c:v>
                </c:pt>
                <c:pt idx="6312">
                  <c:v>29.960850000000001</c:v>
                </c:pt>
                <c:pt idx="6313">
                  <c:v>29.986719999999998</c:v>
                </c:pt>
                <c:pt idx="6314">
                  <c:v>30.01258</c:v>
                </c:pt>
                <c:pt idx="6315">
                  <c:v>30.038440000000001</c:v>
                </c:pt>
                <c:pt idx="6316">
                  <c:v>30.06429</c:v>
                </c:pt>
                <c:pt idx="6317">
                  <c:v>30.090129999999998</c:v>
                </c:pt>
                <c:pt idx="6318">
                  <c:v>30.115960000000001</c:v>
                </c:pt>
                <c:pt idx="6319">
                  <c:v>30.14179</c:v>
                </c:pt>
                <c:pt idx="6320">
                  <c:v>30.16761</c:v>
                </c:pt>
                <c:pt idx="6321">
                  <c:v>30.19342</c:v>
                </c:pt>
                <c:pt idx="6322">
                  <c:v>30.21923</c:v>
                </c:pt>
                <c:pt idx="6323">
                  <c:v>30.24503</c:v>
                </c:pt>
                <c:pt idx="6324">
                  <c:v>30.270820000000001</c:v>
                </c:pt>
                <c:pt idx="6325">
                  <c:v>30.296610000000001</c:v>
                </c:pt>
                <c:pt idx="6326">
                  <c:v>30.322389999999999</c:v>
                </c:pt>
                <c:pt idx="6327">
                  <c:v>30.34816</c:v>
                </c:pt>
                <c:pt idx="6328">
                  <c:v>30.373930000000001</c:v>
                </c:pt>
                <c:pt idx="6329">
                  <c:v>30.39969</c:v>
                </c:pt>
                <c:pt idx="6330">
                  <c:v>30.425450000000001</c:v>
                </c:pt>
                <c:pt idx="6331">
                  <c:v>30.45119</c:v>
                </c:pt>
                <c:pt idx="6332">
                  <c:v>30.476929999999999</c:v>
                </c:pt>
                <c:pt idx="6333">
                  <c:v>30.502669999999998</c:v>
                </c:pt>
                <c:pt idx="6334">
                  <c:v>30.528390000000002</c:v>
                </c:pt>
                <c:pt idx="6335">
                  <c:v>30.554110000000001</c:v>
                </c:pt>
                <c:pt idx="6336">
                  <c:v>30.579820000000002</c:v>
                </c:pt>
                <c:pt idx="6337">
                  <c:v>30.605530000000002</c:v>
                </c:pt>
                <c:pt idx="6338">
                  <c:v>30.631229999999999</c:v>
                </c:pt>
                <c:pt idx="6339">
                  <c:v>30.65692</c:v>
                </c:pt>
                <c:pt idx="6340">
                  <c:v>30.68261</c:v>
                </c:pt>
                <c:pt idx="6341">
                  <c:v>30.708290000000002</c:v>
                </c:pt>
                <c:pt idx="6342">
                  <c:v>30.733969999999999</c:v>
                </c:pt>
                <c:pt idx="6343">
                  <c:v>30.759630000000001</c:v>
                </c:pt>
                <c:pt idx="6344">
                  <c:v>30.78529</c:v>
                </c:pt>
                <c:pt idx="6345">
                  <c:v>30.810939999999999</c:v>
                </c:pt>
                <c:pt idx="6346">
                  <c:v>30.836590000000001</c:v>
                </c:pt>
                <c:pt idx="6347">
                  <c:v>30.86223</c:v>
                </c:pt>
                <c:pt idx="6348">
                  <c:v>30.88786</c:v>
                </c:pt>
                <c:pt idx="6349">
                  <c:v>30.91348</c:v>
                </c:pt>
                <c:pt idx="6350">
                  <c:v>30.9391</c:v>
                </c:pt>
                <c:pt idx="6351">
                  <c:v>30.96471</c:v>
                </c:pt>
                <c:pt idx="6352">
                  <c:v>30.990320000000001</c:v>
                </c:pt>
                <c:pt idx="6353">
                  <c:v>31.015910000000002</c:v>
                </c:pt>
                <c:pt idx="6354">
                  <c:v>31.041499999999999</c:v>
                </c:pt>
                <c:pt idx="6355">
                  <c:v>31.06709</c:v>
                </c:pt>
                <c:pt idx="6356">
                  <c:v>31.092659999999999</c:v>
                </c:pt>
                <c:pt idx="6357">
                  <c:v>31.118230000000001</c:v>
                </c:pt>
                <c:pt idx="6358">
                  <c:v>31.143789999999999</c:v>
                </c:pt>
                <c:pt idx="6359">
                  <c:v>31.169350000000001</c:v>
                </c:pt>
                <c:pt idx="6360">
                  <c:v>31.194900000000001</c:v>
                </c:pt>
                <c:pt idx="6361">
                  <c:v>31.22044</c:v>
                </c:pt>
                <c:pt idx="6362">
                  <c:v>31.24597</c:v>
                </c:pt>
                <c:pt idx="6363">
                  <c:v>31.2715</c:v>
                </c:pt>
                <c:pt idx="6364">
                  <c:v>31.29702</c:v>
                </c:pt>
                <c:pt idx="6365">
                  <c:v>31.32253</c:v>
                </c:pt>
                <c:pt idx="6366">
                  <c:v>31.348040000000001</c:v>
                </c:pt>
                <c:pt idx="6367">
                  <c:v>31.373539999999998</c:v>
                </c:pt>
                <c:pt idx="6368">
                  <c:v>31.39903</c:v>
                </c:pt>
                <c:pt idx="6369">
                  <c:v>31.421240000000001</c:v>
                </c:pt>
                <c:pt idx="6370">
                  <c:v>31.44023</c:v>
                </c:pt>
                <c:pt idx="6371">
                  <c:v>31.459219999999998</c:v>
                </c:pt>
                <c:pt idx="6372">
                  <c:v>31.47822</c:v>
                </c:pt>
                <c:pt idx="6373">
                  <c:v>31.497209999999999</c:v>
                </c:pt>
                <c:pt idx="6374">
                  <c:v>31.516210000000001</c:v>
                </c:pt>
                <c:pt idx="6375">
                  <c:v>31.5352</c:v>
                </c:pt>
                <c:pt idx="6376">
                  <c:v>31.554200000000002</c:v>
                </c:pt>
                <c:pt idx="6377">
                  <c:v>31.57319</c:v>
                </c:pt>
                <c:pt idx="6378">
                  <c:v>31.592179999999999</c:v>
                </c:pt>
                <c:pt idx="6379">
                  <c:v>31.611180000000001</c:v>
                </c:pt>
                <c:pt idx="6380">
                  <c:v>31.63017</c:v>
                </c:pt>
                <c:pt idx="6381">
                  <c:v>31.649170000000002</c:v>
                </c:pt>
                <c:pt idx="6382">
                  <c:v>31.66816</c:v>
                </c:pt>
                <c:pt idx="6383">
                  <c:v>31.687159999999999</c:v>
                </c:pt>
                <c:pt idx="6384">
                  <c:v>31.706150000000001</c:v>
                </c:pt>
                <c:pt idx="6385">
                  <c:v>31.725149999999999</c:v>
                </c:pt>
                <c:pt idx="6386">
                  <c:v>31.744140000000002</c:v>
                </c:pt>
                <c:pt idx="6387">
                  <c:v>31.76313</c:v>
                </c:pt>
                <c:pt idx="6388">
                  <c:v>31.782129999999999</c:v>
                </c:pt>
                <c:pt idx="6389">
                  <c:v>31.801120000000001</c:v>
                </c:pt>
                <c:pt idx="6390">
                  <c:v>31.820119999999999</c:v>
                </c:pt>
                <c:pt idx="6391">
                  <c:v>31.839110000000002</c:v>
                </c:pt>
                <c:pt idx="6392">
                  <c:v>31.85811</c:v>
                </c:pt>
                <c:pt idx="6393">
                  <c:v>31.877099999999999</c:v>
                </c:pt>
                <c:pt idx="6394">
                  <c:v>31.896100000000001</c:v>
                </c:pt>
                <c:pt idx="6395">
                  <c:v>31.915089999999999</c:v>
                </c:pt>
                <c:pt idx="6396">
                  <c:v>31.934080000000002</c:v>
                </c:pt>
                <c:pt idx="6397">
                  <c:v>31.95308</c:v>
                </c:pt>
                <c:pt idx="6398">
                  <c:v>31.972069999999999</c:v>
                </c:pt>
                <c:pt idx="6399">
                  <c:v>31.991070000000001</c:v>
                </c:pt>
                <c:pt idx="6400">
                  <c:v>32.010060000000003</c:v>
                </c:pt>
              </c:numCache>
            </c:numRef>
          </c:yVal>
          <c:smooth val="0"/>
        </c:ser>
        <c:ser>
          <c:idx val="7"/>
          <c:order val="6"/>
          <c:tx>
            <c:strRef>
              <c:f>[SFLASH_vs_FLASHII_endkicks.xlsx]Sheet1!$I$1</c:f>
              <c:strCache>
                <c:ptCount val="1"/>
                <c:pt idx="0">
                  <c:v>By_Gap20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[SFLASH_vs_FLASHII_endkicks.xlsx]Sheet1!$I$2:$I$6402</c:f>
              <c:numCache>
                <c:formatCode>General</c:formatCode>
                <c:ptCount val="6401"/>
                <c:pt idx="0">
                  <c:v>-24.466439999999999</c:v>
                </c:pt>
                <c:pt idx="1">
                  <c:v>-24.442959999999999</c:v>
                </c:pt>
                <c:pt idx="2">
                  <c:v>-24.41948</c:v>
                </c:pt>
                <c:pt idx="3">
                  <c:v>-24.396000000000001</c:v>
                </c:pt>
                <c:pt idx="4">
                  <c:v>-24.372520000000002</c:v>
                </c:pt>
                <c:pt idx="5">
                  <c:v>-24.349029999999999</c:v>
                </c:pt>
                <c:pt idx="6">
                  <c:v>-24.32555</c:v>
                </c:pt>
                <c:pt idx="7">
                  <c:v>-24.302070000000001</c:v>
                </c:pt>
                <c:pt idx="8">
                  <c:v>-24.278590000000001</c:v>
                </c:pt>
                <c:pt idx="9">
                  <c:v>-24.255109999999998</c:v>
                </c:pt>
                <c:pt idx="10">
                  <c:v>-24.231629999999999</c:v>
                </c:pt>
                <c:pt idx="11">
                  <c:v>-24.20814</c:v>
                </c:pt>
                <c:pt idx="12">
                  <c:v>-24.184660000000001</c:v>
                </c:pt>
                <c:pt idx="13">
                  <c:v>-24.161180000000002</c:v>
                </c:pt>
                <c:pt idx="14">
                  <c:v>-24.137699999999999</c:v>
                </c:pt>
                <c:pt idx="15">
                  <c:v>-24.11422</c:v>
                </c:pt>
                <c:pt idx="16">
                  <c:v>-24.09074</c:v>
                </c:pt>
                <c:pt idx="17">
                  <c:v>-24.067250000000001</c:v>
                </c:pt>
                <c:pt idx="18">
                  <c:v>-24.043769999999999</c:v>
                </c:pt>
                <c:pt idx="19">
                  <c:v>-24.020289999999999</c:v>
                </c:pt>
                <c:pt idx="20">
                  <c:v>-23.99681</c:v>
                </c:pt>
                <c:pt idx="21">
                  <c:v>-23.973330000000001</c:v>
                </c:pt>
                <c:pt idx="22">
                  <c:v>-23.949850000000001</c:v>
                </c:pt>
                <c:pt idx="23">
                  <c:v>-23.926369999999999</c:v>
                </c:pt>
                <c:pt idx="24">
                  <c:v>-23.90288</c:v>
                </c:pt>
                <c:pt idx="25">
                  <c:v>-23.8794</c:v>
                </c:pt>
                <c:pt idx="26">
                  <c:v>-23.855920000000001</c:v>
                </c:pt>
                <c:pt idx="27">
                  <c:v>-23.832439999999998</c:v>
                </c:pt>
                <c:pt idx="28">
                  <c:v>-23.808959999999999</c:v>
                </c:pt>
                <c:pt idx="29">
                  <c:v>-23.78548</c:v>
                </c:pt>
                <c:pt idx="30">
                  <c:v>-23.761990000000001</c:v>
                </c:pt>
                <c:pt idx="31">
                  <c:v>-23.738510000000002</c:v>
                </c:pt>
                <c:pt idx="32">
                  <c:v>-23.7151</c:v>
                </c:pt>
                <c:pt idx="33">
                  <c:v>-23.69183</c:v>
                </c:pt>
                <c:pt idx="34">
                  <c:v>-23.668569999999999</c:v>
                </c:pt>
                <c:pt idx="35">
                  <c:v>-23.645320000000002</c:v>
                </c:pt>
                <c:pt idx="36">
                  <c:v>-23.62208</c:v>
                </c:pt>
                <c:pt idx="37">
                  <c:v>-23.598839999999999</c:v>
                </c:pt>
                <c:pt idx="38">
                  <c:v>-23.575610000000001</c:v>
                </c:pt>
                <c:pt idx="39">
                  <c:v>-23.552389999999999</c:v>
                </c:pt>
                <c:pt idx="40">
                  <c:v>-23.52918</c:v>
                </c:pt>
                <c:pt idx="41">
                  <c:v>-23.505980000000001</c:v>
                </c:pt>
                <c:pt idx="42">
                  <c:v>-23.482780000000002</c:v>
                </c:pt>
                <c:pt idx="43">
                  <c:v>-23.459589999999999</c:v>
                </c:pt>
                <c:pt idx="44">
                  <c:v>-23.436409999999999</c:v>
                </c:pt>
                <c:pt idx="45">
                  <c:v>-23.413229999999999</c:v>
                </c:pt>
                <c:pt idx="46">
                  <c:v>-23.390070000000001</c:v>
                </c:pt>
                <c:pt idx="47">
                  <c:v>-23.366910000000001</c:v>
                </c:pt>
                <c:pt idx="48">
                  <c:v>-23.34376</c:v>
                </c:pt>
                <c:pt idx="49">
                  <c:v>-23.320609999999999</c:v>
                </c:pt>
                <c:pt idx="50">
                  <c:v>-23.29748</c:v>
                </c:pt>
                <c:pt idx="51">
                  <c:v>-23.274349999999998</c:v>
                </c:pt>
                <c:pt idx="52">
                  <c:v>-23.25123</c:v>
                </c:pt>
                <c:pt idx="53">
                  <c:v>-23.228120000000001</c:v>
                </c:pt>
                <c:pt idx="54">
                  <c:v>-23.205010000000001</c:v>
                </c:pt>
                <c:pt idx="55">
                  <c:v>-23.181920000000002</c:v>
                </c:pt>
                <c:pt idx="56">
                  <c:v>-23.158829999999998</c:v>
                </c:pt>
                <c:pt idx="57">
                  <c:v>-23.135739999999998</c:v>
                </c:pt>
                <c:pt idx="58">
                  <c:v>-23.112670000000001</c:v>
                </c:pt>
                <c:pt idx="59">
                  <c:v>-23.089600000000001</c:v>
                </c:pt>
                <c:pt idx="60">
                  <c:v>-23.06654</c:v>
                </c:pt>
                <c:pt idx="61">
                  <c:v>-23.043489999999998</c:v>
                </c:pt>
                <c:pt idx="62">
                  <c:v>-23.02045</c:v>
                </c:pt>
                <c:pt idx="63">
                  <c:v>-22.997409999999999</c:v>
                </c:pt>
                <c:pt idx="64">
                  <c:v>-22.97438</c:v>
                </c:pt>
                <c:pt idx="65">
                  <c:v>-22.951360000000001</c:v>
                </c:pt>
                <c:pt idx="66">
                  <c:v>-22.928339999999999</c:v>
                </c:pt>
                <c:pt idx="67">
                  <c:v>-22.905339999999999</c:v>
                </c:pt>
                <c:pt idx="68">
                  <c:v>-22.882339999999999</c:v>
                </c:pt>
                <c:pt idx="69">
                  <c:v>-22.859349999999999</c:v>
                </c:pt>
                <c:pt idx="70">
                  <c:v>-22.836359999999999</c:v>
                </c:pt>
                <c:pt idx="71">
                  <c:v>-22.813389999999998</c:v>
                </c:pt>
                <c:pt idx="72">
                  <c:v>-22.790420000000001</c:v>
                </c:pt>
                <c:pt idx="73">
                  <c:v>-22.76745</c:v>
                </c:pt>
                <c:pt idx="74">
                  <c:v>-22.744499999999999</c:v>
                </c:pt>
                <c:pt idx="75">
                  <c:v>-22.721550000000001</c:v>
                </c:pt>
                <c:pt idx="76">
                  <c:v>-22.698609999999999</c:v>
                </c:pt>
                <c:pt idx="77">
                  <c:v>-22.67567</c:v>
                </c:pt>
                <c:pt idx="78">
                  <c:v>-22.652750000000001</c:v>
                </c:pt>
                <c:pt idx="79">
                  <c:v>-22.629829999999998</c:v>
                </c:pt>
                <c:pt idx="80">
                  <c:v>-22.606909999999999</c:v>
                </c:pt>
                <c:pt idx="81">
                  <c:v>-22.584009999999999</c:v>
                </c:pt>
                <c:pt idx="82">
                  <c:v>-22.561109999999999</c:v>
                </c:pt>
                <c:pt idx="83">
                  <c:v>-22.538219999999999</c:v>
                </c:pt>
                <c:pt idx="84">
                  <c:v>-22.515329999999999</c:v>
                </c:pt>
                <c:pt idx="85">
                  <c:v>-22.492450000000002</c:v>
                </c:pt>
                <c:pt idx="86">
                  <c:v>-22.469580000000001</c:v>
                </c:pt>
                <c:pt idx="87">
                  <c:v>-22.446719999999999</c:v>
                </c:pt>
                <c:pt idx="88">
                  <c:v>-22.423860000000001</c:v>
                </c:pt>
                <c:pt idx="89">
                  <c:v>-22.401009999999999</c:v>
                </c:pt>
                <c:pt idx="90">
                  <c:v>-22.378170000000001</c:v>
                </c:pt>
                <c:pt idx="91">
                  <c:v>-22.355329999999999</c:v>
                </c:pt>
                <c:pt idx="92">
                  <c:v>-22.3325</c:v>
                </c:pt>
                <c:pt idx="93">
                  <c:v>-22.30968</c:v>
                </c:pt>
                <c:pt idx="94">
                  <c:v>-22.286860000000001</c:v>
                </c:pt>
                <c:pt idx="95">
                  <c:v>-22.264050000000001</c:v>
                </c:pt>
                <c:pt idx="96">
                  <c:v>-22.241250000000001</c:v>
                </c:pt>
                <c:pt idx="97">
                  <c:v>-22.21846</c:v>
                </c:pt>
                <c:pt idx="98">
                  <c:v>-22.19566</c:v>
                </c:pt>
                <c:pt idx="99">
                  <c:v>-22.172879999999999</c:v>
                </c:pt>
                <c:pt idx="100">
                  <c:v>-22.150099999999998</c:v>
                </c:pt>
                <c:pt idx="101">
                  <c:v>-22.127330000000001</c:v>
                </c:pt>
                <c:pt idx="102">
                  <c:v>-22.104569999999999</c:v>
                </c:pt>
                <c:pt idx="103">
                  <c:v>-22.081810000000001</c:v>
                </c:pt>
                <c:pt idx="104">
                  <c:v>-22.059059999999999</c:v>
                </c:pt>
                <c:pt idx="105">
                  <c:v>-22.03632</c:v>
                </c:pt>
                <c:pt idx="106">
                  <c:v>-22.013590000000001</c:v>
                </c:pt>
                <c:pt idx="107">
                  <c:v>-21.990860000000001</c:v>
                </c:pt>
                <c:pt idx="108">
                  <c:v>-21.968139999999998</c:v>
                </c:pt>
                <c:pt idx="109">
                  <c:v>-21.945419999999999</c:v>
                </c:pt>
                <c:pt idx="110">
                  <c:v>-21.922709999999999</c:v>
                </c:pt>
                <c:pt idx="111">
                  <c:v>-21.900010000000002</c:v>
                </c:pt>
                <c:pt idx="112">
                  <c:v>-21.877310000000001</c:v>
                </c:pt>
                <c:pt idx="113">
                  <c:v>-21.854620000000001</c:v>
                </c:pt>
                <c:pt idx="114">
                  <c:v>-21.831939999999999</c:v>
                </c:pt>
                <c:pt idx="115">
                  <c:v>-21.809270000000001</c:v>
                </c:pt>
                <c:pt idx="116">
                  <c:v>-21.7866</c:v>
                </c:pt>
                <c:pt idx="117">
                  <c:v>-21.763940000000002</c:v>
                </c:pt>
                <c:pt idx="118">
                  <c:v>-21.74128</c:v>
                </c:pt>
                <c:pt idx="119">
                  <c:v>-21.718640000000001</c:v>
                </c:pt>
                <c:pt idx="120">
                  <c:v>-21.696000000000002</c:v>
                </c:pt>
                <c:pt idx="121">
                  <c:v>-21.673369999999998</c:v>
                </c:pt>
                <c:pt idx="122">
                  <c:v>-21.650739999999999</c:v>
                </c:pt>
                <c:pt idx="123">
                  <c:v>-21.628119999999999</c:v>
                </c:pt>
                <c:pt idx="124">
                  <c:v>-21.605509999999999</c:v>
                </c:pt>
                <c:pt idx="125">
                  <c:v>-21.582909999999998</c:v>
                </c:pt>
                <c:pt idx="126">
                  <c:v>-21.560310000000001</c:v>
                </c:pt>
                <c:pt idx="127">
                  <c:v>-21.53772</c:v>
                </c:pt>
                <c:pt idx="128">
                  <c:v>-21.515129999999999</c:v>
                </c:pt>
                <c:pt idx="129">
                  <c:v>-21.492560000000001</c:v>
                </c:pt>
                <c:pt idx="130">
                  <c:v>-21.469989999999999</c:v>
                </c:pt>
                <c:pt idx="131">
                  <c:v>-21.447420000000001</c:v>
                </c:pt>
                <c:pt idx="132">
                  <c:v>-21.424869999999999</c:v>
                </c:pt>
                <c:pt idx="133">
                  <c:v>-21.40232</c:v>
                </c:pt>
                <c:pt idx="134">
                  <c:v>-21.37978</c:v>
                </c:pt>
                <c:pt idx="135">
                  <c:v>-21.357250000000001</c:v>
                </c:pt>
                <c:pt idx="136">
                  <c:v>-21.334720000000001</c:v>
                </c:pt>
                <c:pt idx="137">
                  <c:v>-21.312200000000001</c:v>
                </c:pt>
                <c:pt idx="138">
                  <c:v>-21.28969</c:v>
                </c:pt>
                <c:pt idx="139">
                  <c:v>-21.26718</c:v>
                </c:pt>
                <c:pt idx="140">
                  <c:v>-21.244689999999999</c:v>
                </c:pt>
                <c:pt idx="141">
                  <c:v>-21.222200000000001</c:v>
                </c:pt>
                <c:pt idx="142">
                  <c:v>-21.19971</c:v>
                </c:pt>
                <c:pt idx="143">
                  <c:v>-21.177240000000001</c:v>
                </c:pt>
                <c:pt idx="144">
                  <c:v>-21.154769999999999</c:v>
                </c:pt>
                <c:pt idx="145">
                  <c:v>-21.13231</c:v>
                </c:pt>
                <c:pt idx="146">
                  <c:v>-21.109860000000001</c:v>
                </c:pt>
                <c:pt idx="147">
                  <c:v>-21.087409999999998</c:v>
                </c:pt>
                <c:pt idx="148">
                  <c:v>-21.064979999999998</c:v>
                </c:pt>
                <c:pt idx="149">
                  <c:v>-21.042549999999999</c:v>
                </c:pt>
                <c:pt idx="150">
                  <c:v>-21.020119999999999</c:v>
                </c:pt>
                <c:pt idx="151">
                  <c:v>-20.997710000000001</c:v>
                </c:pt>
                <c:pt idx="152">
                  <c:v>-20.975300000000001</c:v>
                </c:pt>
                <c:pt idx="153">
                  <c:v>-20.95289</c:v>
                </c:pt>
                <c:pt idx="154">
                  <c:v>-20.930499999999999</c:v>
                </c:pt>
                <c:pt idx="155">
                  <c:v>-20.908110000000001</c:v>
                </c:pt>
                <c:pt idx="156">
                  <c:v>-20.885729999999999</c:v>
                </c:pt>
                <c:pt idx="157">
                  <c:v>-20.86336</c:v>
                </c:pt>
                <c:pt idx="158">
                  <c:v>-20.840990000000001</c:v>
                </c:pt>
                <c:pt idx="159">
                  <c:v>-20.818639999999998</c:v>
                </c:pt>
                <c:pt idx="160">
                  <c:v>-20.796289999999999</c:v>
                </c:pt>
                <c:pt idx="161">
                  <c:v>-20.773949999999999</c:v>
                </c:pt>
                <c:pt idx="162">
                  <c:v>-20.751609999999999</c:v>
                </c:pt>
                <c:pt idx="163">
                  <c:v>-20.729289999999999</c:v>
                </c:pt>
                <c:pt idx="164">
                  <c:v>-20.706969999999998</c:v>
                </c:pt>
                <c:pt idx="165">
                  <c:v>-20.684660000000001</c:v>
                </c:pt>
                <c:pt idx="166">
                  <c:v>-20.66235</c:v>
                </c:pt>
                <c:pt idx="167">
                  <c:v>-20.640049999999999</c:v>
                </c:pt>
                <c:pt idx="168">
                  <c:v>-20.617760000000001</c:v>
                </c:pt>
                <c:pt idx="169">
                  <c:v>-20.595479999999998</c:v>
                </c:pt>
                <c:pt idx="170">
                  <c:v>-20.57321</c:v>
                </c:pt>
                <c:pt idx="171">
                  <c:v>-20.550940000000001</c:v>
                </c:pt>
                <c:pt idx="172">
                  <c:v>-20.528680000000001</c:v>
                </c:pt>
                <c:pt idx="173">
                  <c:v>-20.506430000000002</c:v>
                </c:pt>
                <c:pt idx="174">
                  <c:v>-20.484190000000002</c:v>
                </c:pt>
                <c:pt idx="175">
                  <c:v>-20.461950000000002</c:v>
                </c:pt>
                <c:pt idx="176">
                  <c:v>-20.439730000000001</c:v>
                </c:pt>
                <c:pt idx="177">
                  <c:v>-20.4175</c:v>
                </c:pt>
                <c:pt idx="178">
                  <c:v>-20.395289999999999</c:v>
                </c:pt>
                <c:pt idx="179">
                  <c:v>-20.373080000000002</c:v>
                </c:pt>
                <c:pt idx="180">
                  <c:v>-20.35088</c:v>
                </c:pt>
                <c:pt idx="181">
                  <c:v>-20.328690000000002</c:v>
                </c:pt>
                <c:pt idx="182">
                  <c:v>-20.306509999999999</c:v>
                </c:pt>
                <c:pt idx="183">
                  <c:v>-20.284330000000001</c:v>
                </c:pt>
                <c:pt idx="184">
                  <c:v>-20.262160000000002</c:v>
                </c:pt>
                <c:pt idx="185">
                  <c:v>-20.239999999999998</c:v>
                </c:pt>
                <c:pt idx="186">
                  <c:v>-20.217849999999999</c:v>
                </c:pt>
                <c:pt idx="187">
                  <c:v>-20.195699999999999</c:v>
                </c:pt>
                <c:pt idx="188">
                  <c:v>-20.173570000000002</c:v>
                </c:pt>
                <c:pt idx="189">
                  <c:v>-20.151430000000001</c:v>
                </c:pt>
                <c:pt idx="190">
                  <c:v>-20.12931</c:v>
                </c:pt>
                <c:pt idx="191">
                  <c:v>-20.107199999999999</c:v>
                </c:pt>
                <c:pt idx="192">
                  <c:v>-20.085090000000001</c:v>
                </c:pt>
                <c:pt idx="193">
                  <c:v>-20.062989999999999</c:v>
                </c:pt>
                <c:pt idx="194">
                  <c:v>-20.040890000000001</c:v>
                </c:pt>
                <c:pt idx="195">
                  <c:v>-20.018809999999998</c:v>
                </c:pt>
                <c:pt idx="196">
                  <c:v>-19.996729999999999</c:v>
                </c:pt>
                <c:pt idx="197">
                  <c:v>-19.97466</c:v>
                </c:pt>
                <c:pt idx="198">
                  <c:v>-19.9526</c:v>
                </c:pt>
                <c:pt idx="199">
                  <c:v>-19.930540000000001</c:v>
                </c:pt>
                <c:pt idx="200">
                  <c:v>-19.90849</c:v>
                </c:pt>
                <c:pt idx="201">
                  <c:v>-19.88646</c:v>
                </c:pt>
                <c:pt idx="202">
                  <c:v>-19.864429999999999</c:v>
                </c:pt>
                <c:pt idx="203">
                  <c:v>-19.842400000000001</c:v>
                </c:pt>
                <c:pt idx="204">
                  <c:v>-19.82039</c:v>
                </c:pt>
                <c:pt idx="205">
                  <c:v>-19.798380000000002</c:v>
                </c:pt>
                <c:pt idx="206">
                  <c:v>-19.77637</c:v>
                </c:pt>
                <c:pt idx="207">
                  <c:v>-19.754380000000001</c:v>
                </c:pt>
                <c:pt idx="208">
                  <c:v>-19.732389999999999</c:v>
                </c:pt>
                <c:pt idx="209">
                  <c:v>-19.71041</c:v>
                </c:pt>
                <c:pt idx="210">
                  <c:v>-19.68844</c:v>
                </c:pt>
                <c:pt idx="211">
                  <c:v>-19.66648</c:v>
                </c:pt>
                <c:pt idx="212">
                  <c:v>-19.64452</c:v>
                </c:pt>
                <c:pt idx="213">
                  <c:v>-19.622579999999999</c:v>
                </c:pt>
                <c:pt idx="214">
                  <c:v>-19.600639999999999</c:v>
                </c:pt>
                <c:pt idx="215">
                  <c:v>-19.578710000000001</c:v>
                </c:pt>
                <c:pt idx="216">
                  <c:v>-19.556789999999999</c:v>
                </c:pt>
                <c:pt idx="217">
                  <c:v>-19.534870000000002</c:v>
                </c:pt>
                <c:pt idx="218">
                  <c:v>-19.51296</c:v>
                </c:pt>
                <c:pt idx="219">
                  <c:v>-19.491060000000001</c:v>
                </c:pt>
                <c:pt idx="220">
                  <c:v>-19.469169999999998</c:v>
                </c:pt>
                <c:pt idx="221">
                  <c:v>-19.447279999999999</c:v>
                </c:pt>
                <c:pt idx="222">
                  <c:v>-19.4254</c:v>
                </c:pt>
                <c:pt idx="223">
                  <c:v>-19.40353</c:v>
                </c:pt>
                <c:pt idx="224">
                  <c:v>-19.38167</c:v>
                </c:pt>
                <c:pt idx="225">
                  <c:v>-19.359819999999999</c:v>
                </c:pt>
                <c:pt idx="226">
                  <c:v>-19.337969999999999</c:v>
                </c:pt>
                <c:pt idx="227">
                  <c:v>-19.316140000000001</c:v>
                </c:pt>
                <c:pt idx="228">
                  <c:v>-19.294309999999999</c:v>
                </c:pt>
                <c:pt idx="229">
                  <c:v>-19.272490000000001</c:v>
                </c:pt>
                <c:pt idx="230">
                  <c:v>-19.25067</c:v>
                </c:pt>
                <c:pt idx="231">
                  <c:v>-19.228870000000001</c:v>
                </c:pt>
                <c:pt idx="232">
                  <c:v>-19.207070000000002</c:v>
                </c:pt>
                <c:pt idx="233">
                  <c:v>-19.185269999999999</c:v>
                </c:pt>
                <c:pt idx="234">
                  <c:v>-19.163489999999999</c:v>
                </c:pt>
                <c:pt idx="235">
                  <c:v>-19.14171</c:v>
                </c:pt>
                <c:pt idx="236">
                  <c:v>-19.11994</c:v>
                </c:pt>
                <c:pt idx="237">
                  <c:v>-19.098179999999999</c:v>
                </c:pt>
                <c:pt idx="238">
                  <c:v>-19.076429999999998</c:v>
                </c:pt>
                <c:pt idx="239">
                  <c:v>-19.054680000000001</c:v>
                </c:pt>
                <c:pt idx="240">
                  <c:v>-19.03295</c:v>
                </c:pt>
                <c:pt idx="241">
                  <c:v>-19.011220000000002</c:v>
                </c:pt>
                <c:pt idx="242">
                  <c:v>-18.9895</c:v>
                </c:pt>
                <c:pt idx="243">
                  <c:v>-18.967780000000001</c:v>
                </c:pt>
                <c:pt idx="244">
                  <c:v>-18.946079999999998</c:v>
                </c:pt>
                <c:pt idx="245">
                  <c:v>-18.924379999999999</c:v>
                </c:pt>
                <c:pt idx="246">
                  <c:v>-18.90269</c:v>
                </c:pt>
                <c:pt idx="247">
                  <c:v>-18.88101</c:v>
                </c:pt>
                <c:pt idx="248">
                  <c:v>-18.85933</c:v>
                </c:pt>
                <c:pt idx="249">
                  <c:v>-18.837669999999999</c:v>
                </c:pt>
                <c:pt idx="250">
                  <c:v>-18.816009999999999</c:v>
                </c:pt>
                <c:pt idx="251">
                  <c:v>-18.794360000000001</c:v>
                </c:pt>
                <c:pt idx="252">
                  <c:v>-18.77271</c:v>
                </c:pt>
                <c:pt idx="253">
                  <c:v>-18.751080000000002</c:v>
                </c:pt>
                <c:pt idx="254">
                  <c:v>-18.72945</c:v>
                </c:pt>
                <c:pt idx="255">
                  <c:v>-18.707840000000001</c:v>
                </c:pt>
                <c:pt idx="256">
                  <c:v>-18.686229999999998</c:v>
                </c:pt>
                <c:pt idx="257">
                  <c:v>-18.664629999999999</c:v>
                </c:pt>
                <c:pt idx="258">
                  <c:v>-18.64303</c:v>
                </c:pt>
                <c:pt idx="259">
                  <c:v>-18.62144</c:v>
                </c:pt>
                <c:pt idx="260">
                  <c:v>-18.599869999999999</c:v>
                </c:pt>
                <c:pt idx="261">
                  <c:v>-18.578289999999999</c:v>
                </c:pt>
                <c:pt idx="262">
                  <c:v>-18.556730000000002</c:v>
                </c:pt>
                <c:pt idx="263">
                  <c:v>-18.535170000000001</c:v>
                </c:pt>
                <c:pt idx="264">
                  <c:v>-18.51362</c:v>
                </c:pt>
                <c:pt idx="265">
                  <c:v>-18.492080000000001</c:v>
                </c:pt>
                <c:pt idx="266">
                  <c:v>-18.470549999999999</c:v>
                </c:pt>
                <c:pt idx="267">
                  <c:v>-18.44903</c:v>
                </c:pt>
                <c:pt idx="268">
                  <c:v>-18.427510000000002</c:v>
                </c:pt>
                <c:pt idx="269">
                  <c:v>-18.405999999999999</c:v>
                </c:pt>
                <c:pt idx="270">
                  <c:v>-18.384499999999999</c:v>
                </c:pt>
                <c:pt idx="271">
                  <c:v>-18.363009999999999</c:v>
                </c:pt>
                <c:pt idx="272">
                  <c:v>-18.341519999999999</c:v>
                </c:pt>
                <c:pt idx="273">
                  <c:v>-18.320049999999998</c:v>
                </c:pt>
                <c:pt idx="274">
                  <c:v>-18.298580000000001</c:v>
                </c:pt>
                <c:pt idx="275">
                  <c:v>-18.27711</c:v>
                </c:pt>
                <c:pt idx="276">
                  <c:v>-18.255659999999999</c:v>
                </c:pt>
                <c:pt idx="277">
                  <c:v>-18.234210000000001</c:v>
                </c:pt>
                <c:pt idx="278">
                  <c:v>-18.212769999999999</c:v>
                </c:pt>
                <c:pt idx="279">
                  <c:v>-18.19134</c:v>
                </c:pt>
                <c:pt idx="280">
                  <c:v>-18.169910000000002</c:v>
                </c:pt>
                <c:pt idx="281">
                  <c:v>-18.148499999999999</c:v>
                </c:pt>
                <c:pt idx="282">
                  <c:v>-18.127089999999999</c:v>
                </c:pt>
                <c:pt idx="283">
                  <c:v>-18.105689999999999</c:v>
                </c:pt>
                <c:pt idx="284">
                  <c:v>-18.084299999999999</c:v>
                </c:pt>
                <c:pt idx="285">
                  <c:v>-18.062919999999998</c:v>
                </c:pt>
                <c:pt idx="286">
                  <c:v>-18.041540000000001</c:v>
                </c:pt>
                <c:pt idx="287">
                  <c:v>-18.02017</c:v>
                </c:pt>
                <c:pt idx="288">
                  <c:v>-17.998809999999999</c:v>
                </c:pt>
                <c:pt idx="289">
                  <c:v>-17.977460000000001</c:v>
                </c:pt>
                <c:pt idx="290">
                  <c:v>-17.956109999999999</c:v>
                </c:pt>
                <c:pt idx="291">
                  <c:v>-17.93477</c:v>
                </c:pt>
                <c:pt idx="292">
                  <c:v>-17.913440000000001</c:v>
                </c:pt>
                <c:pt idx="293">
                  <c:v>-17.892119999999998</c:v>
                </c:pt>
                <c:pt idx="294">
                  <c:v>-17.870809999999999</c:v>
                </c:pt>
                <c:pt idx="295">
                  <c:v>-17.849509999999999</c:v>
                </c:pt>
                <c:pt idx="296">
                  <c:v>-17.828209999999999</c:v>
                </c:pt>
                <c:pt idx="297">
                  <c:v>-17.806930000000001</c:v>
                </c:pt>
                <c:pt idx="298">
                  <c:v>-17.785640000000001</c:v>
                </c:pt>
                <c:pt idx="299">
                  <c:v>-17.76437</c:v>
                </c:pt>
                <c:pt idx="300">
                  <c:v>-17.743110000000001</c:v>
                </c:pt>
                <c:pt idx="301">
                  <c:v>-17.72185</c:v>
                </c:pt>
                <c:pt idx="302">
                  <c:v>-17.700600000000001</c:v>
                </c:pt>
                <c:pt idx="303">
                  <c:v>-17.679359999999999</c:v>
                </c:pt>
                <c:pt idx="304">
                  <c:v>-17.65813</c:v>
                </c:pt>
                <c:pt idx="305">
                  <c:v>-17.636900000000001</c:v>
                </c:pt>
                <c:pt idx="306">
                  <c:v>-17.615680000000001</c:v>
                </c:pt>
                <c:pt idx="307">
                  <c:v>-17.594480000000001</c:v>
                </c:pt>
                <c:pt idx="308">
                  <c:v>-17.57328</c:v>
                </c:pt>
                <c:pt idx="309">
                  <c:v>-17.55209</c:v>
                </c:pt>
                <c:pt idx="310">
                  <c:v>-17.530899999999999</c:v>
                </c:pt>
                <c:pt idx="311">
                  <c:v>-17.509730000000001</c:v>
                </c:pt>
                <c:pt idx="312">
                  <c:v>-17.48856</c:v>
                </c:pt>
                <c:pt idx="313">
                  <c:v>-17.467400000000001</c:v>
                </c:pt>
                <c:pt idx="314">
                  <c:v>-17.446249999999999</c:v>
                </c:pt>
                <c:pt idx="315">
                  <c:v>-17.4251</c:v>
                </c:pt>
                <c:pt idx="316">
                  <c:v>-17.403970000000001</c:v>
                </c:pt>
                <c:pt idx="317">
                  <c:v>-17.382840000000002</c:v>
                </c:pt>
                <c:pt idx="318">
                  <c:v>-17.361719999999998</c:v>
                </c:pt>
                <c:pt idx="319">
                  <c:v>-17.340620000000001</c:v>
                </c:pt>
                <c:pt idx="320">
                  <c:v>-17.319520000000001</c:v>
                </c:pt>
                <c:pt idx="321">
                  <c:v>-17.29842</c:v>
                </c:pt>
                <c:pt idx="322">
                  <c:v>-17.277339999999999</c:v>
                </c:pt>
                <c:pt idx="323">
                  <c:v>-17.256270000000001</c:v>
                </c:pt>
                <c:pt idx="324">
                  <c:v>-17.235199999999999</c:v>
                </c:pt>
                <c:pt idx="325">
                  <c:v>-17.21414</c:v>
                </c:pt>
                <c:pt idx="326">
                  <c:v>-17.193090000000002</c:v>
                </c:pt>
                <c:pt idx="327">
                  <c:v>-17.172049999999999</c:v>
                </c:pt>
                <c:pt idx="328">
                  <c:v>-17.151019999999999</c:v>
                </c:pt>
                <c:pt idx="329">
                  <c:v>-17.129989999999999</c:v>
                </c:pt>
                <c:pt idx="330">
                  <c:v>-17.108969999999999</c:v>
                </c:pt>
                <c:pt idx="331">
                  <c:v>-17.087959999999999</c:v>
                </c:pt>
                <c:pt idx="332">
                  <c:v>-17.066960000000002</c:v>
                </c:pt>
                <c:pt idx="333">
                  <c:v>-17.045970000000001</c:v>
                </c:pt>
                <c:pt idx="334">
                  <c:v>-17.024989999999999</c:v>
                </c:pt>
                <c:pt idx="335">
                  <c:v>-17.004010000000001</c:v>
                </c:pt>
                <c:pt idx="336">
                  <c:v>-16.983049999999999</c:v>
                </c:pt>
                <c:pt idx="337">
                  <c:v>-16.96209</c:v>
                </c:pt>
                <c:pt idx="338">
                  <c:v>-16.941140000000001</c:v>
                </c:pt>
                <c:pt idx="339">
                  <c:v>-16.920200000000001</c:v>
                </c:pt>
                <c:pt idx="340">
                  <c:v>-16.899260000000002</c:v>
                </c:pt>
                <c:pt idx="341">
                  <c:v>-16.878340000000001</c:v>
                </c:pt>
                <c:pt idx="342">
                  <c:v>-16.857420000000001</c:v>
                </c:pt>
                <c:pt idx="343">
                  <c:v>-16.836510000000001</c:v>
                </c:pt>
                <c:pt idx="344">
                  <c:v>-16.81561</c:v>
                </c:pt>
                <c:pt idx="345">
                  <c:v>-16.794709999999998</c:v>
                </c:pt>
                <c:pt idx="346">
                  <c:v>-16.77383</c:v>
                </c:pt>
                <c:pt idx="347">
                  <c:v>-16.752949999999998</c:v>
                </c:pt>
                <c:pt idx="348">
                  <c:v>-16.732089999999999</c:v>
                </c:pt>
                <c:pt idx="349">
                  <c:v>-16.71123</c:v>
                </c:pt>
                <c:pt idx="350">
                  <c:v>-16.690380000000001</c:v>
                </c:pt>
                <c:pt idx="351">
                  <c:v>-16.669540000000001</c:v>
                </c:pt>
                <c:pt idx="352">
                  <c:v>-16.648700000000002</c:v>
                </c:pt>
                <c:pt idx="353">
                  <c:v>-16.627880000000001</c:v>
                </c:pt>
                <c:pt idx="354">
                  <c:v>-16.607060000000001</c:v>
                </c:pt>
                <c:pt idx="355">
                  <c:v>-16.58625</c:v>
                </c:pt>
                <c:pt idx="356">
                  <c:v>-16.565439999999999</c:v>
                </c:pt>
                <c:pt idx="357">
                  <c:v>-16.544650000000001</c:v>
                </c:pt>
                <c:pt idx="358">
                  <c:v>-16.523859999999999</c:v>
                </c:pt>
                <c:pt idx="359">
                  <c:v>-16.503080000000001</c:v>
                </c:pt>
                <c:pt idx="360">
                  <c:v>-16.482320000000001</c:v>
                </c:pt>
                <c:pt idx="361">
                  <c:v>-16.461549999999999</c:v>
                </c:pt>
                <c:pt idx="362">
                  <c:v>-16.440799999999999</c:v>
                </c:pt>
                <c:pt idx="363">
                  <c:v>-16.420059999999999</c:v>
                </c:pt>
                <c:pt idx="364">
                  <c:v>-16.399319999999999</c:v>
                </c:pt>
                <c:pt idx="365">
                  <c:v>-16.378589999999999</c:v>
                </c:pt>
                <c:pt idx="366">
                  <c:v>-16.357869999999998</c:v>
                </c:pt>
                <c:pt idx="367">
                  <c:v>-16.337160000000001</c:v>
                </c:pt>
                <c:pt idx="368">
                  <c:v>-16.316459999999999</c:v>
                </c:pt>
                <c:pt idx="369">
                  <c:v>-16.295760000000001</c:v>
                </c:pt>
                <c:pt idx="370">
                  <c:v>-16.275069999999999</c:v>
                </c:pt>
                <c:pt idx="371">
                  <c:v>-16.254390000000001</c:v>
                </c:pt>
                <c:pt idx="372">
                  <c:v>-16.233720000000002</c:v>
                </c:pt>
                <c:pt idx="373">
                  <c:v>-16.213059999999999</c:v>
                </c:pt>
                <c:pt idx="374">
                  <c:v>-16.192399999999999</c:v>
                </c:pt>
                <c:pt idx="375">
                  <c:v>-16.171749999999999</c:v>
                </c:pt>
                <c:pt idx="376">
                  <c:v>-16.151119999999999</c:v>
                </c:pt>
                <c:pt idx="377">
                  <c:v>-16.130490000000002</c:v>
                </c:pt>
                <c:pt idx="378">
                  <c:v>-16.109860000000001</c:v>
                </c:pt>
                <c:pt idx="379">
                  <c:v>-16.08925</c:v>
                </c:pt>
                <c:pt idx="380">
                  <c:v>-16.068639999999998</c:v>
                </c:pt>
                <c:pt idx="381">
                  <c:v>-16.04804</c:v>
                </c:pt>
                <c:pt idx="382">
                  <c:v>-16.027450000000002</c:v>
                </c:pt>
                <c:pt idx="383">
                  <c:v>-16.006869999999999</c:v>
                </c:pt>
                <c:pt idx="384">
                  <c:v>-15.9863</c:v>
                </c:pt>
                <c:pt idx="385">
                  <c:v>-15.965730000000001</c:v>
                </c:pt>
                <c:pt idx="386">
                  <c:v>-15.945169999999999</c:v>
                </c:pt>
                <c:pt idx="387">
                  <c:v>-15.924620000000001</c:v>
                </c:pt>
                <c:pt idx="388">
                  <c:v>-15.90408</c:v>
                </c:pt>
                <c:pt idx="389">
                  <c:v>-15.88355</c:v>
                </c:pt>
                <c:pt idx="390">
                  <c:v>-15.86303</c:v>
                </c:pt>
                <c:pt idx="391">
                  <c:v>-15.84252</c:v>
                </c:pt>
                <c:pt idx="392">
                  <c:v>-15.82202</c:v>
                </c:pt>
                <c:pt idx="393">
                  <c:v>-15.80152</c:v>
                </c:pt>
                <c:pt idx="394">
                  <c:v>-15.781029999999999</c:v>
                </c:pt>
                <c:pt idx="395">
                  <c:v>-15.76055</c:v>
                </c:pt>
                <c:pt idx="396">
                  <c:v>-15.740080000000001</c:v>
                </c:pt>
                <c:pt idx="397">
                  <c:v>-15.719609999999999</c:v>
                </c:pt>
                <c:pt idx="398">
                  <c:v>-15.699159999999999</c:v>
                </c:pt>
                <c:pt idx="399">
                  <c:v>-15.678710000000001</c:v>
                </c:pt>
                <c:pt idx="400">
                  <c:v>-15.65827</c:v>
                </c:pt>
                <c:pt idx="401">
                  <c:v>-15.63785</c:v>
                </c:pt>
                <c:pt idx="402">
                  <c:v>-15.617430000000001</c:v>
                </c:pt>
                <c:pt idx="403">
                  <c:v>-15.597020000000001</c:v>
                </c:pt>
                <c:pt idx="404">
                  <c:v>-15.57662</c:v>
                </c:pt>
                <c:pt idx="405">
                  <c:v>-15.556229999999999</c:v>
                </c:pt>
                <c:pt idx="406">
                  <c:v>-15.53585</c:v>
                </c:pt>
                <c:pt idx="407">
                  <c:v>-15.51548</c:v>
                </c:pt>
                <c:pt idx="408">
                  <c:v>-15.49512</c:v>
                </c:pt>
                <c:pt idx="409">
                  <c:v>-15.47476</c:v>
                </c:pt>
                <c:pt idx="410">
                  <c:v>-15.454420000000001</c:v>
                </c:pt>
                <c:pt idx="411">
                  <c:v>-15.434089999999999</c:v>
                </c:pt>
                <c:pt idx="412">
                  <c:v>-15.41376</c:v>
                </c:pt>
                <c:pt idx="413">
                  <c:v>-15.39344</c:v>
                </c:pt>
                <c:pt idx="414">
                  <c:v>-15.373139999999999</c:v>
                </c:pt>
                <c:pt idx="415">
                  <c:v>-15.35284</c:v>
                </c:pt>
                <c:pt idx="416">
                  <c:v>-15.332560000000001</c:v>
                </c:pt>
                <c:pt idx="417">
                  <c:v>-15.312279999999999</c:v>
                </c:pt>
                <c:pt idx="418">
                  <c:v>-15.292020000000001</c:v>
                </c:pt>
                <c:pt idx="419">
                  <c:v>-15.27176</c:v>
                </c:pt>
                <c:pt idx="420">
                  <c:v>-15.251519999999999</c:v>
                </c:pt>
                <c:pt idx="421">
                  <c:v>-15.23128</c:v>
                </c:pt>
                <c:pt idx="422">
                  <c:v>-15.21105</c:v>
                </c:pt>
                <c:pt idx="423">
                  <c:v>-15.19083</c:v>
                </c:pt>
                <c:pt idx="424">
                  <c:v>-15.170629999999999</c:v>
                </c:pt>
                <c:pt idx="425">
                  <c:v>-15.15043</c:v>
                </c:pt>
                <c:pt idx="426">
                  <c:v>-15.130240000000001</c:v>
                </c:pt>
                <c:pt idx="427">
                  <c:v>-15.11007</c:v>
                </c:pt>
                <c:pt idx="428">
                  <c:v>-15.0899</c:v>
                </c:pt>
                <c:pt idx="429">
                  <c:v>-15.069750000000001</c:v>
                </c:pt>
                <c:pt idx="430">
                  <c:v>-15.049609999999999</c:v>
                </c:pt>
                <c:pt idx="431">
                  <c:v>-15.02947</c:v>
                </c:pt>
                <c:pt idx="432">
                  <c:v>-15.00935</c:v>
                </c:pt>
                <c:pt idx="433">
                  <c:v>-14.989240000000001</c:v>
                </c:pt>
                <c:pt idx="434">
                  <c:v>-14.969139999999999</c:v>
                </c:pt>
                <c:pt idx="435">
                  <c:v>-14.94905</c:v>
                </c:pt>
                <c:pt idx="436">
                  <c:v>-14.92897</c:v>
                </c:pt>
                <c:pt idx="437">
                  <c:v>-14.908899999999999</c:v>
                </c:pt>
                <c:pt idx="438">
                  <c:v>-14.88884</c:v>
                </c:pt>
                <c:pt idx="439">
                  <c:v>-14.8688</c:v>
                </c:pt>
                <c:pt idx="440">
                  <c:v>-14.84876</c:v>
                </c:pt>
                <c:pt idx="441">
                  <c:v>-14.82874</c:v>
                </c:pt>
                <c:pt idx="442">
                  <c:v>-14.808730000000001</c:v>
                </c:pt>
                <c:pt idx="443">
                  <c:v>-14.788729999999999</c:v>
                </c:pt>
                <c:pt idx="444">
                  <c:v>-14.768739999999999</c:v>
                </c:pt>
                <c:pt idx="445">
                  <c:v>-14.74877</c:v>
                </c:pt>
                <c:pt idx="446">
                  <c:v>-14.7288</c:v>
                </c:pt>
                <c:pt idx="447">
                  <c:v>-14.70885</c:v>
                </c:pt>
                <c:pt idx="448">
                  <c:v>-14.68891</c:v>
                </c:pt>
                <c:pt idx="449">
                  <c:v>-14.668979999999999</c:v>
                </c:pt>
                <c:pt idx="450">
                  <c:v>-14.64906</c:v>
                </c:pt>
                <c:pt idx="451">
                  <c:v>-14.629149999999999</c:v>
                </c:pt>
                <c:pt idx="452">
                  <c:v>-14.609260000000001</c:v>
                </c:pt>
                <c:pt idx="453">
                  <c:v>-14.58938</c:v>
                </c:pt>
                <c:pt idx="454">
                  <c:v>-14.569509999999999</c:v>
                </c:pt>
                <c:pt idx="455">
                  <c:v>-14.54965</c:v>
                </c:pt>
                <c:pt idx="456">
                  <c:v>-14.529809999999999</c:v>
                </c:pt>
                <c:pt idx="457">
                  <c:v>-14.509980000000001</c:v>
                </c:pt>
                <c:pt idx="458">
                  <c:v>-14.490159999999999</c:v>
                </c:pt>
                <c:pt idx="459">
                  <c:v>-14.470359999999999</c:v>
                </c:pt>
                <c:pt idx="460">
                  <c:v>-14.450559999999999</c:v>
                </c:pt>
                <c:pt idx="461">
                  <c:v>-14.43079</c:v>
                </c:pt>
                <c:pt idx="462">
                  <c:v>-14.411020000000001</c:v>
                </c:pt>
                <c:pt idx="463">
                  <c:v>-14.39127</c:v>
                </c:pt>
                <c:pt idx="464">
                  <c:v>-14.37152</c:v>
                </c:pt>
                <c:pt idx="465">
                  <c:v>-14.351800000000001</c:v>
                </c:pt>
                <c:pt idx="466">
                  <c:v>-14.332079999999999</c:v>
                </c:pt>
                <c:pt idx="467">
                  <c:v>-14.312379999999999</c:v>
                </c:pt>
                <c:pt idx="468">
                  <c:v>-14.2927</c:v>
                </c:pt>
                <c:pt idx="469">
                  <c:v>-14.27303</c:v>
                </c:pt>
                <c:pt idx="470">
                  <c:v>-14.25337</c:v>
                </c:pt>
                <c:pt idx="471">
                  <c:v>-14.23373</c:v>
                </c:pt>
                <c:pt idx="472">
                  <c:v>-14.2141</c:v>
                </c:pt>
                <c:pt idx="473">
                  <c:v>-14.19448</c:v>
                </c:pt>
                <c:pt idx="474">
                  <c:v>-14.17488</c:v>
                </c:pt>
                <c:pt idx="475">
                  <c:v>-14.155290000000001</c:v>
                </c:pt>
                <c:pt idx="476">
                  <c:v>-14.135719999999999</c:v>
                </c:pt>
                <c:pt idx="477">
                  <c:v>-14.11617</c:v>
                </c:pt>
                <c:pt idx="478">
                  <c:v>-14.096629999999999</c:v>
                </c:pt>
                <c:pt idx="479">
                  <c:v>-14.0771</c:v>
                </c:pt>
                <c:pt idx="480">
                  <c:v>-14.057589999999999</c:v>
                </c:pt>
                <c:pt idx="481">
                  <c:v>-14.0381</c:v>
                </c:pt>
                <c:pt idx="482">
                  <c:v>-14.01862</c:v>
                </c:pt>
                <c:pt idx="483">
                  <c:v>-13.99916</c:v>
                </c:pt>
                <c:pt idx="484">
                  <c:v>-13.979710000000001</c:v>
                </c:pt>
                <c:pt idx="485">
                  <c:v>-13.960279999999999</c:v>
                </c:pt>
                <c:pt idx="486">
                  <c:v>-13.94087</c:v>
                </c:pt>
                <c:pt idx="487">
                  <c:v>-13.921469999999999</c:v>
                </c:pt>
                <c:pt idx="488">
                  <c:v>-13.902089999999999</c:v>
                </c:pt>
                <c:pt idx="489">
                  <c:v>-13.88273</c:v>
                </c:pt>
                <c:pt idx="490">
                  <c:v>-13.863379999999999</c:v>
                </c:pt>
                <c:pt idx="491">
                  <c:v>-13.844060000000001</c:v>
                </c:pt>
                <c:pt idx="492">
                  <c:v>-13.82475</c:v>
                </c:pt>
                <c:pt idx="493">
                  <c:v>-13.80545</c:v>
                </c:pt>
                <c:pt idx="494">
                  <c:v>-13.78618</c:v>
                </c:pt>
                <c:pt idx="495">
                  <c:v>-13.766920000000001</c:v>
                </c:pt>
                <c:pt idx="496">
                  <c:v>-13.74769</c:v>
                </c:pt>
                <c:pt idx="497">
                  <c:v>-13.72847</c:v>
                </c:pt>
                <c:pt idx="498">
                  <c:v>-13.70927</c:v>
                </c:pt>
                <c:pt idx="499">
                  <c:v>-13.69008</c:v>
                </c:pt>
                <c:pt idx="500">
                  <c:v>-13.670920000000001</c:v>
                </c:pt>
                <c:pt idx="501">
                  <c:v>-13.65178</c:v>
                </c:pt>
                <c:pt idx="502">
                  <c:v>-13.63266</c:v>
                </c:pt>
                <c:pt idx="503">
                  <c:v>-13.61355</c:v>
                </c:pt>
                <c:pt idx="504">
                  <c:v>-13.594469999999999</c:v>
                </c:pt>
                <c:pt idx="505">
                  <c:v>-13.5754</c:v>
                </c:pt>
                <c:pt idx="506">
                  <c:v>-13.55636</c:v>
                </c:pt>
                <c:pt idx="507">
                  <c:v>-13.53734</c:v>
                </c:pt>
                <c:pt idx="508">
                  <c:v>-13.51834</c:v>
                </c:pt>
                <c:pt idx="509">
                  <c:v>-13.499359999999999</c:v>
                </c:pt>
                <c:pt idx="510">
                  <c:v>-13.480409999999999</c:v>
                </c:pt>
                <c:pt idx="511">
                  <c:v>-13.46147</c:v>
                </c:pt>
                <c:pt idx="512">
                  <c:v>-13.44256</c:v>
                </c:pt>
                <c:pt idx="513">
                  <c:v>-13.42367</c:v>
                </c:pt>
                <c:pt idx="514">
                  <c:v>-13.404809999999999</c:v>
                </c:pt>
                <c:pt idx="515">
                  <c:v>-13.38597</c:v>
                </c:pt>
                <c:pt idx="516">
                  <c:v>-13.367150000000001</c:v>
                </c:pt>
                <c:pt idx="517">
                  <c:v>-13.34835</c:v>
                </c:pt>
                <c:pt idx="518">
                  <c:v>-13.32958</c:v>
                </c:pt>
                <c:pt idx="519">
                  <c:v>-13.310840000000001</c:v>
                </c:pt>
                <c:pt idx="520">
                  <c:v>-13.292120000000001</c:v>
                </c:pt>
                <c:pt idx="521">
                  <c:v>-13.27342</c:v>
                </c:pt>
                <c:pt idx="522">
                  <c:v>-13.25475</c:v>
                </c:pt>
                <c:pt idx="523">
                  <c:v>-13.23611</c:v>
                </c:pt>
                <c:pt idx="524">
                  <c:v>-13.217499999999999</c:v>
                </c:pt>
                <c:pt idx="525">
                  <c:v>-13.19891</c:v>
                </c:pt>
                <c:pt idx="526">
                  <c:v>-13.180350000000001</c:v>
                </c:pt>
                <c:pt idx="527">
                  <c:v>-13.161809999999999</c:v>
                </c:pt>
                <c:pt idx="528">
                  <c:v>-13.14331</c:v>
                </c:pt>
                <c:pt idx="529">
                  <c:v>-13.124829999999999</c:v>
                </c:pt>
                <c:pt idx="530">
                  <c:v>-13.10638</c:v>
                </c:pt>
                <c:pt idx="531">
                  <c:v>-13.08797</c:v>
                </c:pt>
                <c:pt idx="532">
                  <c:v>-13.06958</c:v>
                </c:pt>
                <c:pt idx="533">
                  <c:v>-13.051220000000001</c:v>
                </c:pt>
                <c:pt idx="534">
                  <c:v>-13.0329</c:v>
                </c:pt>
                <c:pt idx="535">
                  <c:v>-13.0146</c:v>
                </c:pt>
                <c:pt idx="536">
                  <c:v>-12.99634</c:v>
                </c:pt>
                <c:pt idx="537">
                  <c:v>-12.978109999999999</c:v>
                </c:pt>
                <c:pt idx="538">
                  <c:v>-12.95992</c:v>
                </c:pt>
                <c:pt idx="539">
                  <c:v>-12.94176</c:v>
                </c:pt>
                <c:pt idx="540">
                  <c:v>-12.923629999999999</c:v>
                </c:pt>
                <c:pt idx="541">
                  <c:v>-12.90554</c:v>
                </c:pt>
                <c:pt idx="542">
                  <c:v>-12.88748</c:v>
                </c:pt>
                <c:pt idx="543">
                  <c:v>-12.86946</c:v>
                </c:pt>
                <c:pt idx="544">
                  <c:v>-12.85148</c:v>
                </c:pt>
                <c:pt idx="545">
                  <c:v>-12.833539999999999</c:v>
                </c:pt>
                <c:pt idx="546">
                  <c:v>-12.815630000000001</c:v>
                </c:pt>
                <c:pt idx="547">
                  <c:v>-12.79776</c:v>
                </c:pt>
                <c:pt idx="548">
                  <c:v>-12.77994</c:v>
                </c:pt>
                <c:pt idx="549">
                  <c:v>-12.76215</c:v>
                </c:pt>
                <c:pt idx="550">
                  <c:v>-12.74441</c:v>
                </c:pt>
                <c:pt idx="551">
                  <c:v>-12.726710000000001</c:v>
                </c:pt>
                <c:pt idx="552">
                  <c:v>-12.70905</c:v>
                </c:pt>
                <c:pt idx="553">
                  <c:v>-12.69144</c:v>
                </c:pt>
                <c:pt idx="554">
                  <c:v>-12.673870000000001</c:v>
                </c:pt>
                <c:pt idx="555">
                  <c:v>-12.65634</c:v>
                </c:pt>
                <c:pt idx="556">
                  <c:v>-12.638870000000001</c:v>
                </c:pt>
                <c:pt idx="557">
                  <c:v>-12.62144</c:v>
                </c:pt>
                <c:pt idx="558">
                  <c:v>-12.60406</c:v>
                </c:pt>
                <c:pt idx="559">
                  <c:v>-12.586729999999999</c:v>
                </c:pt>
                <c:pt idx="560">
                  <c:v>-12.56945</c:v>
                </c:pt>
                <c:pt idx="561">
                  <c:v>-12.55222</c:v>
                </c:pt>
                <c:pt idx="562">
                  <c:v>-12.53504</c:v>
                </c:pt>
                <c:pt idx="563">
                  <c:v>-12.51792</c:v>
                </c:pt>
                <c:pt idx="564">
                  <c:v>-12.500859999999999</c:v>
                </c:pt>
                <c:pt idx="565">
                  <c:v>-12.48385</c:v>
                </c:pt>
                <c:pt idx="566">
                  <c:v>-12.466900000000001</c:v>
                </c:pt>
                <c:pt idx="567">
                  <c:v>-12.450010000000001</c:v>
                </c:pt>
                <c:pt idx="568">
                  <c:v>-12.43317</c:v>
                </c:pt>
                <c:pt idx="569">
                  <c:v>-12.416399999999999</c:v>
                </c:pt>
                <c:pt idx="570">
                  <c:v>-12.39969</c:v>
                </c:pt>
                <c:pt idx="571">
                  <c:v>-12.383050000000001</c:v>
                </c:pt>
                <c:pt idx="572">
                  <c:v>-12.36647</c:v>
                </c:pt>
                <c:pt idx="573">
                  <c:v>-12.349959999999999</c:v>
                </c:pt>
                <c:pt idx="574">
                  <c:v>-12.33351</c:v>
                </c:pt>
                <c:pt idx="575">
                  <c:v>-12.31714</c:v>
                </c:pt>
                <c:pt idx="576">
                  <c:v>-12.300840000000001</c:v>
                </c:pt>
                <c:pt idx="577">
                  <c:v>-12.284610000000001</c:v>
                </c:pt>
                <c:pt idx="578">
                  <c:v>-12.268459999999999</c:v>
                </c:pt>
                <c:pt idx="579">
                  <c:v>-12.25239</c:v>
                </c:pt>
                <c:pt idx="580">
                  <c:v>-12.23639</c:v>
                </c:pt>
                <c:pt idx="581">
                  <c:v>-12.22048</c:v>
                </c:pt>
                <c:pt idx="582">
                  <c:v>-12.204639999999999</c:v>
                </c:pt>
                <c:pt idx="583">
                  <c:v>-12.1889</c:v>
                </c:pt>
                <c:pt idx="584">
                  <c:v>-12.17323</c:v>
                </c:pt>
                <c:pt idx="585">
                  <c:v>-12.15766</c:v>
                </c:pt>
                <c:pt idx="586">
                  <c:v>-12.14218</c:v>
                </c:pt>
                <c:pt idx="587">
                  <c:v>-12.12679</c:v>
                </c:pt>
                <c:pt idx="588">
                  <c:v>-12.111499999999999</c:v>
                </c:pt>
                <c:pt idx="589">
                  <c:v>-12.096299999999999</c:v>
                </c:pt>
                <c:pt idx="590">
                  <c:v>-12.081200000000001</c:v>
                </c:pt>
                <c:pt idx="591">
                  <c:v>-12.06621</c:v>
                </c:pt>
                <c:pt idx="592">
                  <c:v>-12.05133</c:v>
                </c:pt>
                <c:pt idx="593">
                  <c:v>-12.03655</c:v>
                </c:pt>
                <c:pt idx="594">
                  <c:v>-12.021879999999999</c:v>
                </c:pt>
                <c:pt idx="595">
                  <c:v>-12.00732</c:v>
                </c:pt>
                <c:pt idx="596">
                  <c:v>-11.99288</c:v>
                </c:pt>
                <c:pt idx="597">
                  <c:v>-11.97856</c:v>
                </c:pt>
                <c:pt idx="598">
                  <c:v>-11.964359999999999</c:v>
                </c:pt>
                <c:pt idx="599">
                  <c:v>-11.950290000000001</c:v>
                </c:pt>
                <c:pt idx="600">
                  <c:v>-11.936349999999999</c:v>
                </c:pt>
                <c:pt idx="601">
                  <c:v>-11.92254</c:v>
                </c:pt>
                <c:pt idx="602">
                  <c:v>-11.908860000000001</c:v>
                </c:pt>
                <c:pt idx="603">
                  <c:v>-11.89533</c:v>
                </c:pt>
                <c:pt idx="604">
                  <c:v>-11.881930000000001</c:v>
                </c:pt>
                <c:pt idx="605">
                  <c:v>-11.868690000000001</c:v>
                </c:pt>
                <c:pt idx="606">
                  <c:v>-11.855589999999999</c:v>
                </c:pt>
                <c:pt idx="607">
                  <c:v>-11.842650000000001</c:v>
                </c:pt>
                <c:pt idx="608">
                  <c:v>-11.82987</c:v>
                </c:pt>
                <c:pt idx="609">
                  <c:v>-11.81725</c:v>
                </c:pt>
                <c:pt idx="610">
                  <c:v>-11.804790000000001</c:v>
                </c:pt>
                <c:pt idx="611">
                  <c:v>-11.79251</c:v>
                </c:pt>
                <c:pt idx="612">
                  <c:v>-11.78041</c:v>
                </c:pt>
                <c:pt idx="613">
                  <c:v>-11.76849</c:v>
                </c:pt>
                <c:pt idx="614">
                  <c:v>-11.75675</c:v>
                </c:pt>
                <c:pt idx="615">
                  <c:v>-11.74521</c:v>
                </c:pt>
                <c:pt idx="616">
                  <c:v>-11.73386</c:v>
                </c:pt>
                <c:pt idx="617">
                  <c:v>-11.722720000000001</c:v>
                </c:pt>
                <c:pt idx="618">
                  <c:v>-11.711790000000001</c:v>
                </c:pt>
                <c:pt idx="619">
                  <c:v>-11.70107</c:v>
                </c:pt>
                <c:pt idx="620">
                  <c:v>-11.690569999999999</c:v>
                </c:pt>
                <c:pt idx="621">
                  <c:v>-11.680300000000001</c:v>
                </c:pt>
                <c:pt idx="622">
                  <c:v>-11.670260000000001</c:v>
                </c:pt>
                <c:pt idx="623">
                  <c:v>-11.66046</c:v>
                </c:pt>
                <c:pt idx="624">
                  <c:v>-11.65091</c:v>
                </c:pt>
                <c:pt idx="625">
                  <c:v>-11.64161</c:v>
                </c:pt>
                <c:pt idx="626">
                  <c:v>-11.632580000000001</c:v>
                </c:pt>
                <c:pt idx="627">
                  <c:v>-11.623810000000001</c:v>
                </c:pt>
                <c:pt idx="628">
                  <c:v>-11.61533</c:v>
                </c:pt>
                <c:pt idx="629">
                  <c:v>-11.60713</c:v>
                </c:pt>
                <c:pt idx="630">
                  <c:v>-11.599220000000001</c:v>
                </c:pt>
                <c:pt idx="631">
                  <c:v>-11.591609999999999</c:v>
                </c:pt>
                <c:pt idx="632">
                  <c:v>-11.58432</c:v>
                </c:pt>
                <c:pt idx="633">
                  <c:v>-11.577349999999999</c:v>
                </c:pt>
                <c:pt idx="634">
                  <c:v>-11.57072</c:v>
                </c:pt>
                <c:pt idx="635">
                  <c:v>-11.56442</c:v>
                </c:pt>
                <c:pt idx="636">
                  <c:v>-11.558479999999999</c:v>
                </c:pt>
                <c:pt idx="637">
                  <c:v>-11.552899999999999</c:v>
                </c:pt>
                <c:pt idx="638">
                  <c:v>-11.547689999999999</c:v>
                </c:pt>
                <c:pt idx="639">
                  <c:v>-11.542870000000001</c:v>
                </c:pt>
                <c:pt idx="640">
                  <c:v>-11.53844</c:v>
                </c:pt>
                <c:pt idx="641">
                  <c:v>-11.53443</c:v>
                </c:pt>
                <c:pt idx="642">
                  <c:v>-11.53084</c:v>
                </c:pt>
                <c:pt idx="643">
                  <c:v>-11.52769</c:v>
                </c:pt>
                <c:pt idx="644">
                  <c:v>-11.524979999999999</c:v>
                </c:pt>
                <c:pt idx="645">
                  <c:v>-11.52275</c:v>
                </c:pt>
                <c:pt idx="646">
                  <c:v>-11.520989999999999</c:v>
                </c:pt>
                <c:pt idx="647">
                  <c:v>-11.51972</c:v>
                </c:pt>
                <c:pt idx="648">
                  <c:v>-11.518969999999999</c:v>
                </c:pt>
                <c:pt idx="649">
                  <c:v>-11.518739999999999</c:v>
                </c:pt>
                <c:pt idx="650">
                  <c:v>-11.51905</c:v>
                </c:pt>
                <c:pt idx="651">
                  <c:v>-11.51993</c:v>
                </c:pt>
                <c:pt idx="652">
                  <c:v>-11.52139</c:v>
                </c:pt>
                <c:pt idx="653">
                  <c:v>-11.52345</c:v>
                </c:pt>
                <c:pt idx="654">
                  <c:v>-11.526120000000001</c:v>
                </c:pt>
                <c:pt idx="655">
                  <c:v>-11.529439999999999</c:v>
                </c:pt>
                <c:pt idx="656">
                  <c:v>-11.53342</c:v>
                </c:pt>
                <c:pt idx="657">
                  <c:v>-11.538080000000001</c:v>
                </c:pt>
                <c:pt idx="658">
                  <c:v>-11.54345</c:v>
                </c:pt>
                <c:pt idx="659">
                  <c:v>-11.54955</c:v>
                </c:pt>
                <c:pt idx="660">
                  <c:v>-11.5564</c:v>
                </c:pt>
                <c:pt idx="661">
                  <c:v>-11.564030000000001</c:v>
                </c:pt>
                <c:pt idx="662">
                  <c:v>-11.572469999999999</c:v>
                </c:pt>
                <c:pt idx="663">
                  <c:v>-11.58174</c:v>
                </c:pt>
                <c:pt idx="664">
                  <c:v>-11.59188</c:v>
                </c:pt>
                <c:pt idx="665">
                  <c:v>-11.60291</c:v>
                </c:pt>
                <c:pt idx="666">
                  <c:v>-11.61487</c:v>
                </c:pt>
                <c:pt idx="667">
                  <c:v>-11.62778</c:v>
                </c:pt>
                <c:pt idx="668">
                  <c:v>-11.641690000000001</c:v>
                </c:pt>
                <c:pt idx="669">
                  <c:v>-11.65662</c:v>
                </c:pt>
                <c:pt idx="670">
                  <c:v>-11.672610000000001</c:v>
                </c:pt>
                <c:pt idx="671">
                  <c:v>-11.6897</c:v>
                </c:pt>
                <c:pt idx="672">
                  <c:v>-11.707929999999999</c:v>
                </c:pt>
                <c:pt idx="673">
                  <c:v>-11.72734</c:v>
                </c:pt>
                <c:pt idx="674">
                  <c:v>-11.74797</c:v>
                </c:pt>
                <c:pt idx="675">
                  <c:v>-11.769869999999999</c:v>
                </c:pt>
                <c:pt idx="676">
                  <c:v>-11.79307</c:v>
                </c:pt>
                <c:pt idx="677">
                  <c:v>-11.81762</c:v>
                </c:pt>
                <c:pt idx="678">
                  <c:v>-11.843579999999999</c:v>
                </c:pt>
                <c:pt idx="679">
                  <c:v>-11.870990000000001</c:v>
                </c:pt>
                <c:pt idx="680">
                  <c:v>-11.89991</c:v>
                </c:pt>
                <c:pt idx="681">
                  <c:v>-11.930389999999999</c:v>
                </c:pt>
                <c:pt idx="682">
                  <c:v>-11.962479999999999</c:v>
                </c:pt>
                <c:pt idx="683">
                  <c:v>-11.996230000000001</c:v>
                </c:pt>
                <c:pt idx="684">
                  <c:v>-12.03172</c:v>
                </c:pt>
                <c:pt idx="685">
                  <c:v>-12.068989999999999</c:v>
                </c:pt>
                <c:pt idx="686">
                  <c:v>-12.1081</c:v>
                </c:pt>
                <c:pt idx="687">
                  <c:v>-12.14913</c:v>
                </c:pt>
                <c:pt idx="688">
                  <c:v>-12.192119999999999</c:v>
                </c:pt>
                <c:pt idx="689">
                  <c:v>-12.237159999999999</c:v>
                </c:pt>
                <c:pt idx="690">
                  <c:v>-12.28429</c:v>
                </c:pt>
                <c:pt idx="691">
                  <c:v>-12.333600000000001</c:v>
                </c:pt>
                <c:pt idx="692">
                  <c:v>-12.38514</c:v>
                </c:pt>
                <c:pt idx="693">
                  <c:v>-12.438980000000001</c:v>
                </c:pt>
                <c:pt idx="694">
                  <c:v>-12.495189999999999</c:v>
                </c:pt>
                <c:pt idx="695">
                  <c:v>-12.553839999999999</c:v>
                </c:pt>
                <c:pt idx="696">
                  <c:v>-12.614979999999999</c:v>
                </c:pt>
                <c:pt idx="697">
                  <c:v>-12.678699999999999</c:v>
                </c:pt>
                <c:pt idx="698">
                  <c:v>-12.74503</c:v>
                </c:pt>
                <c:pt idx="699">
                  <c:v>-12.81405</c:v>
                </c:pt>
                <c:pt idx="700">
                  <c:v>-12.885809999999999</c:v>
                </c:pt>
                <c:pt idx="701">
                  <c:v>-12.96036</c:v>
                </c:pt>
                <c:pt idx="702">
                  <c:v>-13.037739999999999</c:v>
                </c:pt>
                <c:pt idx="703">
                  <c:v>-13.117990000000001</c:v>
                </c:pt>
                <c:pt idx="704">
                  <c:v>-13.20115</c:v>
                </c:pt>
                <c:pt idx="705">
                  <c:v>-13.28722</c:v>
                </c:pt>
                <c:pt idx="706">
                  <c:v>-13.37621</c:v>
                </c:pt>
                <c:pt idx="707">
                  <c:v>-13.46814</c:v>
                </c:pt>
                <c:pt idx="708">
                  <c:v>-13.56297</c:v>
                </c:pt>
                <c:pt idx="709">
                  <c:v>-13.66067</c:v>
                </c:pt>
                <c:pt idx="710">
                  <c:v>-13.761189999999999</c:v>
                </c:pt>
                <c:pt idx="711">
                  <c:v>-13.86445</c:v>
                </c:pt>
                <c:pt idx="712">
                  <c:v>-13.970359999999999</c:v>
                </c:pt>
                <c:pt idx="713">
                  <c:v>-14.078799999999999</c:v>
                </c:pt>
                <c:pt idx="714">
                  <c:v>-14.18962</c:v>
                </c:pt>
                <c:pt idx="715">
                  <c:v>-14.30264</c:v>
                </c:pt>
                <c:pt idx="716">
                  <c:v>-14.41766</c:v>
                </c:pt>
                <c:pt idx="717">
                  <c:v>-14.53444</c:v>
                </c:pt>
                <c:pt idx="718">
                  <c:v>-14.652699999999999</c:v>
                </c:pt>
                <c:pt idx="719">
                  <c:v>-14.77215</c:v>
                </c:pt>
                <c:pt idx="720">
                  <c:v>-14.892429999999999</c:v>
                </c:pt>
                <c:pt idx="721">
                  <c:v>-15.01319</c:v>
                </c:pt>
                <c:pt idx="722">
                  <c:v>-15.134</c:v>
                </c:pt>
                <c:pt idx="723">
                  <c:v>-15.254429999999999</c:v>
                </c:pt>
                <c:pt idx="724">
                  <c:v>-15.374000000000001</c:v>
                </c:pt>
                <c:pt idx="725">
                  <c:v>-15.492190000000001</c:v>
                </c:pt>
                <c:pt idx="726">
                  <c:v>-15.60848</c:v>
                </c:pt>
                <c:pt idx="727">
                  <c:v>-15.722300000000001</c:v>
                </c:pt>
                <c:pt idx="728">
                  <c:v>-15.83305</c:v>
                </c:pt>
                <c:pt idx="729">
                  <c:v>-15.940110000000001</c:v>
                </c:pt>
                <c:pt idx="730">
                  <c:v>-16.042860000000001</c:v>
                </c:pt>
                <c:pt idx="731">
                  <c:v>-16.140640000000001</c:v>
                </c:pt>
                <c:pt idx="732">
                  <c:v>-16.232769999999999</c:v>
                </c:pt>
                <c:pt idx="733">
                  <c:v>-16.31859</c:v>
                </c:pt>
                <c:pt idx="734">
                  <c:v>-16.397410000000001</c:v>
                </c:pt>
                <c:pt idx="735">
                  <c:v>-16.468520000000002</c:v>
                </c:pt>
                <c:pt idx="736">
                  <c:v>-16.53126</c:v>
                </c:pt>
                <c:pt idx="737">
                  <c:v>-16.58493</c:v>
                </c:pt>
                <c:pt idx="738">
                  <c:v>-16.62885</c:v>
                </c:pt>
                <c:pt idx="739">
                  <c:v>-16.662379999999999</c:v>
                </c:pt>
                <c:pt idx="740">
                  <c:v>-16.68486</c:v>
                </c:pt>
                <c:pt idx="741">
                  <c:v>-16.695699999999999</c:v>
                </c:pt>
                <c:pt idx="742">
                  <c:v>-16.694320000000001</c:v>
                </c:pt>
                <c:pt idx="743">
                  <c:v>-16.680160000000001</c:v>
                </c:pt>
                <c:pt idx="744">
                  <c:v>-16.652750000000001</c:v>
                </c:pt>
                <c:pt idx="745">
                  <c:v>-16.611630000000002</c:v>
                </c:pt>
                <c:pt idx="746">
                  <c:v>-16.556429999999999</c:v>
                </c:pt>
                <c:pt idx="747">
                  <c:v>-16.486820000000002</c:v>
                </c:pt>
                <c:pt idx="748">
                  <c:v>-16.402550000000002</c:v>
                </c:pt>
                <c:pt idx="749">
                  <c:v>-16.303450000000002</c:v>
                </c:pt>
                <c:pt idx="750">
                  <c:v>-16.189430000000002</c:v>
                </c:pt>
                <c:pt idx="751">
                  <c:v>-16.060469999999999</c:v>
                </c:pt>
                <c:pt idx="752">
                  <c:v>-15.916650000000001</c:v>
                </c:pt>
                <c:pt idx="753">
                  <c:v>-15.758150000000001</c:v>
                </c:pt>
                <c:pt idx="754">
                  <c:v>-15.585240000000001</c:v>
                </c:pt>
                <c:pt idx="755">
                  <c:v>-15.398260000000001</c:v>
                </c:pt>
                <c:pt idx="756">
                  <c:v>-15.19767</c:v>
                </c:pt>
                <c:pt idx="757">
                  <c:v>-14.98401</c:v>
                </c:pt>
                <c:pt idx="758">
                  <c:v>-14.75792</c:v>
                </c:pt>
                <c:pt idx="759">
                  <c:v>-14.52012</c:v>
                </c:pt>
                <c:pt idx="760">
                  <c:v>-14.271420000000001</c:v>
                </c:pt>
                <c:pt idx="761">
                  <c:v>-14.01268</c:v>
                </c:pt>
                <c:pt idx="762">
                  <c:v>-13.744859999999999</c:v>
                </c:pt>
                <c:pt idx="763">
                  <c:v>-13.468970000000001</c:v>
                </c:pt>
                <c:pt idx="764">
                  <c:v>-13.186070000000001</c:v>
                </c:pt>
                <c:pt idx="765">
                  <c:v>-12.897259999999999</c:v>
                </c:pt>
                <c:pt idx="766">
                  <c:v>-12.6037</c:v>
                </c:pt>
                <c:pt idx="767">
                  <c:v>-12.30654</c:v>
                </c:pt>
                <c:pt idx="768">
                  <c:v>-12.006959999999999</c:v>
                </c:pt>
                <c:pt idx="769">
                  <c:v>-11.706149999999999</c:v>
                </c:pt>
                <c:pt idx="770">
                  <c:v>-11.405290000000001</c:v>
                </c:pt>
                <c:pt idx="771">
                  <c:v>-11.10553</c:v>
                </c:pt>
                <c:pt idx="772">
                  <c:v>-10.808020000000001</c:v>
                </c:pt>
                <c:pt idx="773">
                  <c:v>-10.51385</c:v>
                </c:pt>
                <c:pt idx="774">
                  <c:v>-10.2241</c:v>
                </c:pt>
                <c:pt idx="775">
                  <c:v>-9.9397520000000004</c:v>
                </c:pt>
                <c:pt idx="776">
                  <c:v>-9.6617759999999997</c:v>
                </c:pt>
                <c:pt idx="777">
                  <c:v>-9.3910579999999992</c:v>
                </c:pt>
                <c:pt idx="778">
                  <c:v>-9.1284170000000007</c:v>
                </c:pt>
                <c:pt idx="779">
                  <c:v>-8.8746039999999997</c:v>
                </c:pt>
                <c:pt idx="780">
                  <c:v>-8.6302900000000005</c:v>
                </c:pt>
                <c:pt idx="781">
                  <c:v>-8.3960679999999996</c:v>
                </c:pt>
                <c:pt idx="782">
                  <c:v>-8.1724499999999995</c:v>
                </c:pt>
                <c:pt idx="783">
                  <c:v>-7.9598649999999997</c:v>
                </c:pt>
                <c:pt idx="784">
                  <c:v>-7.7586550000000001</c:v>
                </c:pt>
                <c:pt idx="785">
                  <c:v>-7.5690809999999997</c:v>
                </c:pt>
                <c:pt idx="786">
                  <c:v>-7.3913169999999999</c:v>
                </c:pt>
                <c:pt idx="787">
                  <c:v>-7.225454</c:v>
                </c:pt>
                <c:pt idx="788">
                  <c:v>-7.0715000000000003</c:v>
                </c:pt>
                <c:pt idx="789">
                  <c:v>-6.9293829999999996</c:v>
                </c:pt>
                <c:pt idx="790">
                  <c:v>-6.7989540000000002</c:v>
                </c:pt>
                <c:pt idx="791">
                  <c:v>-6.6799900000000001</c:v>
                </c:pt>
                <c:pt idx="792">
                  <c:v>-6.5721999999999996</c:v>
                </c:pt>
                <c:pt idx="793">
                  <c:v>-6.4752289999999997</c:v>
                </c:pt>
                <c:pt idx="794">
                  <c:v>-6.3886640000000003</c:v>
                </c:pt>
                <c:pt idx="795">
                  <c:v>-6.3120419999999999</c:v>
                </c:pt>
                <c:pt idx="796">
                  <c:v>-6.2448560000000004</c:v>
                </c:pt>
                <c:pt idx="797">
                  <c:v>-6.1865639999999997</c:v>
                </c:pt>
                <c:pt idx="798">
                  <c:v>-6.1365949999999998</c:v>
                </c:pt>
                <c:pt idx="799">
                  <c:v>-6.0943579999999997</c:v>
                </c:pt>
                <c:pt idx="800">
                  <c:v>-6.0592480000000002</c:v>
                </c:pt>
                <c:pt idx="801">
                  <c:v>-6.0306559999999996</c:v>
                </c:pt>
                <c:pt idx="802">
                  <c:v>-6.0079750000000001</c:v>
                </c:pt>
                <c:pt idx="803">
                  <c:v>-5.9906030000000001</c:v>
                </c:pt>
                <c:pt idx="804">
                  <c:v>-5.9779549999999997</c:v>
                </c:pt>
                <c:pt idx="805">
                  <c:v>-5.9694599999999998</c:v>
                </c:pt>
                <c:pt idx="806">
                  <c:v>-5.9645739999999998</c:v>
                </c:pt>
                <c:pt idx="807">
                  <c:v>-5.9627739999999996</c:v>
                </c:pt>
                <c:pt idx="808">
                  <c:v>-5.9635680000000004</c:v>
                </c:pt>
                <c:pt idx="809">
                  <c:v>-5.9664900000000003</c:v>
                </c:pt>
                <c:pt idx="810">
                  <c:v>-5.9711069999999999</c:v>
                </c:pt>
                <c:pt idx="811">
                  <c:v>-5.9770149999999997</c:v>
                </c:pt>
                <c:pt idx="812">
                  <c:v>-5.9838399999999998</c:v>
                </c:pt>
                <c:pt idx="813">
                  <c:v>-5.9912359999999998</c:v>
                </c:pt>
                <c:pt idx="814">
                  <c:v>-5.998888</c:v>
                </c:pt>
                <c:pt idx="815">
                  <c:v>-6.0065059999999999</c:v>
                </c:pt>
                <c:pt idx="816">
                  <c:v>-6.0138259999999999</c:v>
                </c:pt>
                <c:pt idx="817">
                  <c:v>-6.0206109999999997</c:v>
                </c:pt>
                <c:pt idx="818">
                  <c:v>-6.0266460000000004</c:v>
                </c:pt>
                <c:pt idx="819">
                  <c:v>-6.031739</c:v>
                </c:pt>
                <c:pt idx="820">
                  <c:v>-6.0357219999999998</c:v>
                </c:pt>
                <c:pt idx="821">
                  <c:v>-6.0384460000000004</c:v>
                </c:pt>
                <c:pt idx="822">
                  <c:v>-6.0397829999999999</c:v>
                </c:pt>
                <c:pt idx="823">
                  <c:v>-6.0396260000000002</c:v>
                </c:pt>
                <c:pt idx="824">
                  <c:v>-6.0378879999999997</c:v>
                </c:pt>
                <c:pt idx="825">
                  <c:v>-6.0345000000000004</c:v>
                </c:pt>
                <c:pt idx="826">
                  <c:v>-6.0294129999999999</c:v>
                </c:pt>
                <c:pt idx="827">
                  <c:v>-6.0225960000000001</c:v>
                </c:pt>
                <c:pt idx="828">
                  <c:v>-6.0140349999999998</c:v>
                </c:pt>
                <c:pt idx="829">
                  <c:v>-6.0037330000000004</c:v>
                </c:pt>
                <c:pt idx="830">
                  <c:v>-5.9917109999999996</c:v>
                </c:pt>
                <c:pt idx="831">
                  <c:v>-5.9780030000000002</c:v>
                </c:pt>
                <c:pt idx="832">
                  <c:v>-5.9626580000000002</c:v>
                </c:pt>
                <c:pt idx="833">
                  <c:v>-5.9457380000000004</c:v>
                </c:pt>
                <c:pt idx="834">
                  <c:v>-5.9273179999999996</c:v>
                </c:pt>
                <c:pt idx="835">
                  <c:v>-5.9074809999999998</c:v>
                </c:pt>
                <c:pt idx="836">
                  <c:v>-5.8863209999999997</c:v>
                </c:pt>
                <c:pt idx="837">
                  <c:v>-5.8639429999999999</c:v>
                </c:pt>
                <c:pt idx="838">
                  <c:v>-5.8404530000000001</c:v>
                </c:pt>
                <c:pt idx="839">
                  <c:v>-5.8159689999999999</c:v>
                </c:pt>
                <c:pt idx="840">
                  <c:v>-5.7906089999999999</c:v>
                </c:pt>
                <c:pt idx="841">
                  <c:v>-5.7644950000000001</c:v>
                </c:pt>
                <c:pt idx="842">
                  <c:v>-5.7377539999999998</c:v>
                </c:pt>
                <c:pt idx="843">
                  <c:v>-5.7105110000000003</c:v>
                </c:pt>
                <c:pt idx="844">
                  <c:v>-5.6828900000000004</c:v>
                </c:pt>
                <c:pt idx="845">
                  <c:v>-5.655017</c:v>
                </c:pt>
                <c:pt idx="846">
                  <c:v>-5.6270150000000001</c:v>
                </c:pt>
                <c:pt idx="847">
                  <c:v>-5.5990010000000003</c:v>
                </c:pt>
                <c:pt idx="848">
                  <c:v>-5.5710930000000003</c:v>
                </c:pt>
                <c:pt idx="849">
                  <c:v>-5.5434010000000002</c:v>
                </c:pt>
                <c:pt idx="850">
                  <c:v>-5.516032</c:v>
                </c:pt>
                <c:pt idx="851">
                  <c:v>-5.4890840000000001</c:v>
                </c:pt>
                <c:pt idx="852">
                  <c:v>-5.4626510000000001</c:v>
                </c:pt>
                <c:pt idx="853">
                  <c:v>-5.4368179999999997</c:v>
                </c:pt>
                <c:pt idx="854">
                  <c:v>-5.4116619999999998</c:v>
                </c:pt>
                <c:pt idx="855">
                  <c:v>-5.3872499999999999</c:v>
                </c:pt>
                <c:pt idx="856">
                  <c:v>-5.3636410000000003</c:v>
                </c:pt>
                <c:pt idx="857">
                  <c:v>-5.3408829999999998</c:v>
                </c:pt>
                <c:pt idx="858">
                  <c:v>-5.3190119999999999</c:v>
                </c:pt>
                <c:pt idx="859">
                  <c:v>-5.2980559999999999</c:v>
                </c:pt>
                <c:pt idx="860">
                  <c:v>-5.2780279999999999</c:v>
                </c:pt>
                <c:pt idx="861">
                  <c:v>-5.2589329999999999</c:v>
                </c:pt>
                <c:pt idx="862">
                  <c:v>-5.2407649999999997</c:v>
                </c:pt>
                <c:pt idx="863">
                  <c:v>-5.2235050000000003</c:v>
                </c:pt>
                <c:pt idx="864">
                  <c:v>-5.2071269999999998</c:v>
                </c:pt>
                <c:pt idx="865">
                  <c:v>-5.1915930000000001</c:v>
                </c:pt>
                <c:pt idx="866">
                  <c:v>-5.1768580000000002</c:v>
                </c:pt>
                <c:pt idx="867">
                  <c:v>-5.1628660000000002</c:v>
                </c:pt>
                <c:pt idx="868">
                  <c:v>-5.1495569999999997</c:v>
                </c:pt>
                <c:pt idx="869">
                  <c:v>-5.1368609999999997</c:v>
                </c:pt>
                <c:pt idx="870">
                  <c:v>-5.1247040000000004</c:v>
                </c:pt>
                <c:pt idx="871">
                  <c:v>-5.1130050000000002</c:v>
                </c:pt>
                <c:pt idx="872">
                  <c:v>-5.10168</c:v>
                </c:pt>
                <c:pt idx="873">
                  <c:v>-5.0906419999999999</c:v>
                </c:pt>
                <c:pt idx="874">
                  <c:v>-5.0798009999999998</c:v>
                </c:pt>
                <c:pt idx="875">
                  <c:v>-5.0690650000000002</c:v>
                </c:pt>
                <c:pt idx="876">
                  <c:v>-5.0583410000000004</c:v>
                </c:pt>
                <c:pt idx="877">
                  <c:v>-5.0475380000000003</c:v>
                </c:pt>
                <c:pt idx="878">
                  <c:v>-5.0365630000000001</c:v>
                </c:pt>
                <c:pt idx="879">
                  <c:v>-5.0253249999999996</c:v>
                </c:pt>
                <c:pt idx="880">
                  <c:v>-5.013738</c:v>
                </c:pt>
                <c:pt idx="881">
                  <c:v>-5.0017139999999998</c:v>
                </c:pt>
                <c:pt idx="882">
                  <c:v>-4.9891740000000002</c:v>
                </c:pt>
                <c:pt idx="883">
                  <c:v>-4.976038</c:v>
                </c:pt>
                <c:pt idx="884">
                  <c:v>-4.9622349999999997</c:v>
                </c:pt>
                <c:pt idx="885">
                  <c:v>-4.9476969999999998</c:v>
                </c:pt>
                <c:pt idx="886">
                  <c:v>-4.9323649999999999</c:v>
                </c:pt>
                <c:pt idx="887">
                  <c:v>-4.9161840000000003</c:v>
                </c:pt>
                <c:pt idx="888">
                  <c:v>-4.8991100000000003</c:v>
                </c:pt>
                <c:pt idx="889">
                  <c:v>-4.8811039999999997</c:v>
                </c:pt>
                <c:pt idx="890">
                  <c:v>-4.8621379999999998</c:v>
                </c:pt>
                <c:pt idx="891">
                  <c:v>-4.8421940000000001</c:v>
                </c:pt>
                <c:pt idx="892">
                  <c:v>-4.8212599999999997</c:v>
                </c:pt>
                <c:pt idx="893">
                  <c:v>-4.7993379999999997</c:v>
                </c:pt>
                <c:pt idx="894">
                  <c:v>-4.7764379999999997</c:v>
                </c:pt>
                <c:pt idx="895">
                  <c:v>-4.7525789999999999</c:v>
                </c:pt>
                <c:pt idx="896">
                  <c:v>-4.727792</c:v>
                </c:pt>
                <c:pt idx="897">
                  <c:v>-4.7021139999999999</c:v>
                </c:pt>
                <c:pt idx="898">
                  <c:v>-4.675592</c:v>
                </c:pt>
                <c:pt idx="899">
                  <c:v>-4.6482830000000002</c:v>
                </c:pt>
                <c:pt idx="900">
                  <c:v>-4.620247</c:v>
                </c:pt>
                <c:pt idx="901">
                  <c:v>-4.5915540000000004</c:v>
                </c:pt>
                <c:pt idx="902">
                  <c:v>-4.5622790000000002</c:v>
                </c:pt>
                <c:pt idx="903">
                  <c:v>-4.532502</c:v>
                </c:pt>
                <c:pt idx="904">
                  <c:v>-4.5023080000000002</c:v>
                </c:pt>
                <c:pt idx="905">
                  <c:v>-4.4717849999999997</c:v>
                </c:pt>
                <c:pt idx="906">
                  <c:v>-4.4410239999999996</c:v>
                </c:pt>
                <c:pt idx="907">
                  <c:v>-4.41012</c:v>
                </c:pt>
                <c:pt idx="908">
                  <c:v>-4.3791669999999998</c:v>
                </c:pt>
                <c:pt idx="909">
                  <c:v>-4.3482609999999999</c:v>
                </c:pt>
                <c:pt idx="910">
                  <c:v>-4.3174970000000004</c:v>
                </c:pt>
                <c:pt idx="911">
                  <c:v>-4.2869679999999999</c:v>
                </c:pt>
                <c:pt idx="912">
                  <c:v>-4.2567680000000001</c:v>
                </c:pt>
                <c:pt idx="913">
                  <c:v>-4.2269839999999999</c:v>
                </c:pt>
                <c:pt idx="914">
                  <c:v>-4.1977039999999999</c:v>
                </c:pt>
                <c:pt idx="915">
                  <c:v>-4.1690079999999998</c:v>
                </c:pt>
                <c:pt idx="916">
                  <c:v>-4.1409719999999997</c:v>
                </c:pt>
                <c:pt idx="917">
                  <c:v>-4.1136660000000003</c:v>
                </c:pt>
                <c:pt idx="918">
                  <c:v>-4.0871529999999998</c:v>
                </c:pt>
                <c:pt idx="919">
                  <c:v>-4.0614879999999998</c:v>
                </c:pt>
                <c:pt idx="920">
                  <c:v>-4.0367170000000003</c:v>
                </c:pt>
                <c:pt idx="921">
                  <c:v>-4.0128779999999997</c:v>
                </c:pt>
                <c:pt idx="922">
                  <c:v>-3.9899990000000001</c:v>
                </c:pt>
                <c:pt idx="923">
                  <c:v>-3.9680979999999999</c:v>
                </c:pt>
                <c:pt idx="924">
                  <c:v>-3.9471799999999999</c:v>
                </c:pt>
                <c:pt idx="925">
                  <c:v>-3.927244</c:v>
                </c:pt>
                <c:pt idx="926">
                  <c:v>-3.9082750000000002</c:v>
                </c:pt>
                <c:pt idx="927">
                  <c:v>-3.8902489999999998</c:v>
                </c:pt>
                <c:pt idx="928">
                  <c:v>-3.873132</c:v>
                </c:pt>
                <c:pt idx="929">
                  <c:v>-3.8568829999999998</c:v>
                </c:pt>
                <c:pt idx="930">
                  <c:v>-3.8414470000000001</c:v>
                </c:pt>
                <c:pt idx="931">
                  <c:v>-3.8267669999999998</c:v>
                </c:pt>
                <c:pt idx="932">
                  <c:v>-3.8127740000000001</c:v>
                </c:pt>
                <c:pt idx="933">
                  <c:v>-3.7993950000000001</c:v>
                </c:pt>
                <c:pt idx="934">
                  <c:v>-3.7865489999999999</c:v>
                </c:pt>
                <c:pt idx="935">
                  <c:v>-3.7741530000000001</c:v>
                </c:pt>
                <c:pt idx="936">
                  <c:v>-3.7621169999999999</c:v>
                </c:pt>
                <c:pt idx="937">
                  <c:v>-3.7503489999999999</c:v>
                </c:pt>
                <c:pt idx="938">
                  <c:v>-3.738753</c:v>
                </c:pt>
                <c:pt idx="939">
                  <c:v>-3.727233</c:v>
                </c:pt>
                <c:pt idx="940">
                  <c:v>-3.7156920000000002</c:v>
                </c:pt>
                <c:pt idx="941">
                  <c:v>-3.7040310000000001</c:v>
                </c:pt>
                <c:pt idx="942">
                  <c:v>-3.6921550000000001</c:v>
                </c:pt>
                <c:pt idx="943">
                  <c:v>-3.6799680000000001</c:v>
                </c:pt>
                <c:pt idx="944">
                  <c:v>-3.6673779999999998</c:v>
                </c:pt>
                <c:pt idx="945">
                  <c:v>-3.6542940000000002</c:v>
                </c:pt>
                <c:pt idx="946">
                  <c:v>-3.6406320000000001</c:v>
                </c:pt>
                <c:pt idx="947">
                  <c:v>-3.626312</c:v>
                </c:pt>
                <c:pt idx="948">
                  <c:v>-3.611259</c:v>
                </c:pt>
                <c:pt idx="949">
                  <c:v>-3.5954060000000001</c:v>
                </c:pt>
                <c:pt idx="950">
                  <c:v>-3.5786950000000002</c:v>
                </c:pt>
                <c:pt idx="951">
                  <c:v>-3.5610719999999998</c:v>
                </c:pt>
                <c:pt idx="952">
                  <c:v>-3.542497</c:v>
                </c:pt>
                <c:pt idx="953">
                  <c:v>-3.5229360000000001</c:v>
                </c:pt>
                <c:pt idx="954">
                  <c:v>-3.5023659999999999</c:v>
                </c:pt>
                <c:pt idx="955">
                  <c:v>-3.480775</c:v>
                </c:pt>
                <c:pt idx="956">
                  <c:v>-3.4581599999999999</c:v>
                </c:pt>
                <c:pt idx="957">
                  <c:v>-3.4345309999999998</c:v>
                </c:pt>
                <c:pt idx="958">
                  <c:v>-3.4099050000000002</c:v>
                </c:pt>
                <c:pt idx="959">
                  <c:v>-3.3843130000000001</c:v>
                </c:pt>
                <c:pt idx="960">
                  <c:v>-3.3577940000000002</c:v>
                </c:pt>
                <c:pt idx="961">
                  <c:v>-3.3303970000000001</c:v>
                </c:pt>
                <c:pt idx="962">
                  <c:v>-3.3021790000000002</c:v>
                </c:pt>
                <c:pt idx="963">
                  <c:v>-3.2732060000000001</c:v>
                </c:pt>
                <c:pt idx="964">
                  <c:v>-3.2435510000000001</c:v>
                </c:pt>
                <c:pt idx="965">
                  <c:v>-3.213295</c:v>
                </c:pt>
                <c:pt idx="966">
                  <c:v>-3.1825220000000001</c:v>
                </c:pt>
                <c:pt idx="967">
                  <c:v>-3.1513230000000001</c:v>
                </c:pt>
                <c:pt idx="968">
                  <c:v>-3.1197910000000002</c:v>
                </c:pt>
                <c:pt idx="969">
                  <c:v>-3.0880239999999999</c:v>
                </c:pt>
                <c:pt idx="970">
                  <c:v>-3.0561199999999999</c:v>
                </c:pt>
                <c:pt idx="971">
                  <c:v>-3.0241799999999999</c:v>
                </c:pt>
                <c:pt idx="972">
                  <c:v>-2.9923039999999999</c:v>
                </c:pt>
                <c:pt idx="973">
                  <c:v>-2.9605939999999999</c:v>
                </c:pt>
                <c:pt idx="974">
                  <c:v>-2.9291499999999999</c:v>
                </c:pt>
                <c:pt idx="975">
                  <c:v>-2.8980679999999999</c:v>
                </c:pt>
                <c:pt idx="976">
                  <c:v>-2.8674430000000002</c:v>
                </c:pt>
                <c:pt idx="977">
                  <c:v>-2.837367</c:v>
                </c:pt>
                <c:pt idx="978">
                  <c:v>-2.8079269999999998</c:v>
                </c:pt>
                <c:pt idx="979">
                  <c:v>-2.779204</c:v>
                </c:pt>
                <c:pt idx="980">
                  <c:v>-2.7512729999999999</c:v>
                </c:pt>
                <c:pt idx="981">
                  <c:v>-2.7242039999999998</c:v>
                </c:pt>
                <c:pt idx="982">
                  <c:v>-2.6980569999999999</c:v>
                </c:pt>
                <c:pt idx="983">
                  <c:v>-2.6728860000000001</c:v>
                </c:pt>
                <c:pt idx="984">
                  <c:v>-2.648733</c:v>
                </c:pt>
                <c:pt idx="985">
                  <c:v>-2.6256339999999998</c:v>
                </c:pt>
                <c:pt idx="986">
                  <c:v>-2.6036109999999999</c:v>
                </c:pt>
                <c:pt idx="987">
                  <c:v>-2.5826799999999999</c:v>
                </c:pt>
                <c:pt idx="988">
                  <c:v>-2.5628419999999998</c:v>
                </c:pt>
                <c:pt idx="989">
                  <c:v>-2.5440909999999999</c:v>
                </c:pt>
                <c:pt idx="990">
                  <c:v>-2.5264069999999998</c:v>
                </c:pt>
                <c:pt idx="991">
                  <c:v>-2.509763</c:v>
                </c:pt>
                <c:pt idx="992">
                  <c:v>-2.4941179999999998</c:v>
                </c:pt>
                <c:pt idx="993">
                  <c:v>-2.4794239999999999</c:v>
                </c:pt>
                <c:pt idx="994">
                  <c:v>-2.4656220000000002</c:v>
                </c:pt>
                <c:pt idx="995">
                  <c:v>-2.452645</c:v>
                </c:pt>
                <c:pt idx="996">
                  <c:v>-2.44042</c:v>
                </c:pt>
                <c:pt idx="997">
                  <c:v>-2.4288650000000001</c:v>
                </c:pt>
                <c:pt idx="998">
                  <c:v>-2.4178920000000002</c:v>
                </c:pt>
                <c:pt idx="999">
                  <c:v>-2.4074080000000002</c:v>
                </c:pt>
                <c:pt idx="1000">
                  <c:v>-2.3973170000000001</c:v>
                </c:pt>
                <c:pt idx="1001">
                  <c:v>-2.3875190000000002</c:v>
                </c:pt>
                <c:pt idx="1002">
                  <c:v>-2.3779110000000001</c:v>
                </c:pt>
                <c:pt idx="1003">
                  <c:v>-2.3683890000000001</c:v>
                </c:pt>
                <c:pt idx="1004">
                  <c:v>-2.3588469999999999</c:v>
                </c:pt>
                <c:pt idx="1005">
                  <c:v>-2.3491810000000002</c:v>
                </c:pt>
                <c:pt idx="1006">
                  <c:v>-2.339289</c:v>
                </c:pt>
                <c:pt idx="1007">
                  <c:v>-2.3290679999999999</c:v>
                </c:pt>
                <c:pt idx="1008">
                  <c:v>-2.3184209999999998</c:v>
                </c:pt>
                <c:pt idx="1009">
                  <c:v>-2.3072560000000002</c:v>
                </c:pt>
                <c:pt idx="1010">
                  <c:v>-2.2954829999999999</c:v>
                </c:pt>
                <c:pt idx="1011">
                  <c:v>-2.2830219999999999</c:v>
                </c:pt>
                <c:pt idx="1012">
                  <c:v>-2.2697980000000002</c:v>
                </c:pt>
                <c:pt idx="1013">
                  <c:v>-2.255744</c:v>
                </c:pt>
                <c:pt idx="1014">
                  <c:v>-2.2408030000000001</c:v>
                </c:pt>
                <c:pt idx="1015">
                  <c:v>-2.2249279999999998</c:v>
                </c:pt>
                <c:pt idx="1016">
                  <c:v>-2.2080799999999998</c:v>
                </c:pt>
                <c:pt idx="1017">
                  <c:v>-2.190232</c:v>
                </c:pt>
                <c:pt idx="1018">
                  <c:v>-2.1713680000000002</c:v>
                </c:pt>
                <c:pt idx="1019">
                  <c:v>-2.151484</c:v>
                </c:pt>
                <c:pt idx="1020">
                  <c:v>-2.1305860000000001</c:v>
                </c:pt>
                <c:pt idx="1021">
                  <c:v>-2.108692</c:v>
                </c:pt>
                <c:pt idx="1022">
                  <c:v>-2.0858300000000001</c:v>
                </c:pt>
                <c:pt idx="1023">
                  <c:v>-2.0620409999999998</c:v>
                </c:pt>
                <c:pt idx="1024">
                  <c:v>-2.0373730000000001</c:v>
                </c:pt>
                <c:pt idx="1025">
                  <c:v>-2.0118860000000001</c:v>
                </c:pt>
                <c:pt idx="1026">
                  <c:v>-1.9856480000000001</c:v>
                </c:pt>
                <c:pt idx="1027">
                  <c:v>-1.9587330000000001</c:v>
                </c:pt>
                <c:pt idx="1028">
                  <c:v>-1.9312240000000001</c:v>
                </c:pt>
                <c:pt idx="1029">
                  <c:v>-1.9032100000000001</c:v>
                </c:pt>
                <c:pt idx="1030">
                  <c:v>-1.8747849999999999</c:v>
                </c:pt>
                <c:pt idx="1031">
                  <c:v>-1.8460449999999999</c:v>
                </c:pt>
                <c:pt idx="1032">
                  <c:v>-1.817091</c:v>
                </c:pt>
                <c:pt idx="1033">
                  <c:v>-1.7880259999999999</c:v>
                </c:pt>
                <c:pt idx="1034">
                  <c:v>-1.758953</c:v>
                </c:pt>
                <c:pt idx="1035">
                  <c:v>-1.729976</c:v>
                </c:pt>
                <c:pt idx="1036">
                  <c:v>-1.7011989999999999</c:v>
                </c:pt>
                <c:pt idx="1037">
                  <c:v>-1.672722</c:v>
                </c:pt>
                <c:pt idx="1038">
                  <c:v>-1.6446430000000001</c:v>
                </c:pt>
                <c:pt idx="1039">
                  <c:v>-1.617056</c:v>
                </c:pt>
                <c:pt idx="1040">
                  <c:v>-1.590049</c:v>
                </c:pt>
                <c:pt idx="1041">
                  <c:v>-1.5637080000000001</c:v>
                </c:pt>
                <c:pt idx="1042">
                  <c:v>-1.5381069999999999</c:v>
                </c:pt>
                <c:pt idx="1043">
                  <c:v>-1.5133179999999999</c:v>
                </c:pt>
                <c:pt idx="1044">
                  <c:v>-1.489401</c:v>
                </c:pt>
                <c:pt idx="1045">
                  <c:v>-1.4664079999999999</c:v>
                </c:pt>
                <c:pt idx="1046">
                  <c:v>-1.4443839999999999</c:v>
                </c:pt>
                <c:pt idx="1047">
                  <c:v>-1.42336</c:v>
                </c:pt>
                <c:pt idx="1048">
                  <c:v>-1.4033599999999999</c:v>
                </c:pt>
                <c:pt idx="1049">
                  <c:v>-1.384396</c:v>
                </c:pt>
                <c:pt idx="1050">
                  <c:v>-1.3664700000000001</c:v>
                </c:pt>
                <c:pt idx="1051">
                  <c:v>-1.349572</c:v>
                </c:pt>
                <c:pt idx="1052">
                  <c:v>-1.3336840000000001</c:v>
                </c:pt>
                <c:pt idx="1053">
                  <c:v>-1.3187770000000001</c:v>
                </c:pt>
                <c:pt idx="1054">
                  <c:v>-1.3048109999999999</c:v>
                </c:pt>
                <c:pt idx="1055">
                  <c:v>-1.2917400000000001</c:v>
                </c:pt>
                <c:pt idx="1056">
                  <c:v>-1.2795080000000001</c:v>
                </c:pt>
                <c:pt idx="1057">
                  <c:v>-1.268052</c:v>
                </c:pt>
                <c:pt idx="1058">
                  <c:v>-1.2573000000000001</c:v>
                </c:pt>
                <c:pt idx="1059">
                  <c:v>-1.2471779999999999</c:v>
                </c:pt>
                <c:pt idx="1060">
                  <c:v>-1.237603</c:v>
                </c:pt>
                <c:pt idx="1061">
                  <c:v>-1.228491</c:v>
                </c:pt>
                <c:pt idx="1062">
                  <c:v>-1.219751</c:v>
                </c:pt>
                <c:pt idx="1063">
                  <c:v>-1.211292</c:v>
                </c:pt>
                <c:pt idx="1064">
                  <c:v>-1.2030209999999999</c:v>
                </c:pt>
                <c:pt idx="1065">
                  <c:v>-1.194844</c:v>
                </c:pt>
                <c:pt idx="1066">
                  <c:v>-1.1866650000000001</c:v>
                </c:pt>
                <c:pt idx="1067">
                  <c:v>-1.1783920000000001</c:v>
                </c:pt>
                <c:pt idx="1068">
                  <c:v>-1.1699310000000001</c:v>
                </c:pt>
                <c:pt idx="1069">
                  <c:v>-1.161192</c:v>
                </c:pt>
                <c:pt idx="1070">
                  <c:v>-1.152088</c:v>
                </c:pt>
                <c:pt idx="1071">
                  <c:v>-1.1425369999999999</c:v>
                </c:pt>
                <c:pt idx="1072">
                  <c:v>-1.132458</c:v>
                </c:pt>
                <c:pt idx="1073">
                  <c:v>-1.1217790000000001</c:v>
                </c:pt>
                <c:pt idx="1074">
                  <c:v>-1.1104320000000001</c:v>
                </c:pt>
                <c:pt idx="1075">
                  <c:v>-1.098355</c:v>
                </c:pt>
                <c:pt idx="1076">
                  <c:v>-1.085496</c:v>
                </c:pt>
                <c:pt idx="1077">
                  <c:v>-1.0718099999999999</c:v>
                </c:pt>
                <c:pt idx="1078">
                  <c:v>-1.057261</c:v>
                </c:pt>
                <c:pt idx="1079">
                  <c:v>-1.0418229999999999</c:v>
                </c:pt>
                <c:pt idx="1080">
                  <c:v>-1.025479</c:v>
                </c:pt>
                <c:pt idx="1081">
                  <c:v>-1.008221</c:v>
                </c:pt>
                <c:pt idx="1082">
                  <c:v>-0.99005330000000002</c:v>
                </c:pt>
                <c:pt idx="1083">
                  <c:v>-0.97098709999999999</c:v>
                </c:pt>
                <c:pt idx="1084">
                  <c:v>-0.95104489999999997</c:v>
                </c:pt>
                <c:pt idx="1085">
                  <c:v>-0.93025809999999998</c:v>
                </c:pt>
                <c:pt idx="1086">
                  <c:v>-0.9086668</c:v>
                </c:pt>
                <c:pt idx="1087">
                  <c:v>-0.88631930000000003</c:v>
                </c:pt>
                <c:pt idx="1088">
                  <c:v>-0.86327189999999998</c:v>
                </c:pt>
                <c:pt idx="1089">
                  <c:v>-0.8395878</c:v>
                </c:pt>
                <c:pt idx="1090">
                  <c:v>-0.81533599999999995</c:v>
                </c:pt>
                <c:pt idx="1091">
                  <c:v>-0.79059089999999999</c:v>
                </c:pt>
                <c:pt idx="1092">
                  <c:v>-0.76543150000000004</c:v>
                </c:pt>
                <c:pt idx="1093">
                  <c:v>-0.73994070000000001</c:v>
                </c:pt>
                <c:pt idx="1094">
                  <c:v>-0.71420419999999996</c:v>
                </c:pt>
                <c:pt idx="1095">
                  <c:v>-0.68830979999999997</c:v>
                </c:pt>
                <c:pt idx="1096">
                  <c:v>-0.66234700000000002</c:v>
                </c:pt>
                <c:pt idx="1097">
                  <c:v>-0.63640549999999996</c:v>
                </c:pt>
                <c:pt idx="1098">
                  <c:v>-0.61057479999999997</c:v>
                </c:pt>
                <c:pt idx="1099">
                  <c:v>-0.58494360000000001</c:v>
                </c:pt>
                <c:pt idx="1100">
                  <c:v>-0.55959910000000002</c:v>
                </c:pt>
                <c:pt idx="1101">
                  <c:v>-0.53462600000000005</c:v>
                </c:pt>
                <c:pt idx="1102">
                  <c:v>-0.51010549999999999</c:v>
                </c:pt>
                <c:pt idx="1103">
                  <c:v>-0.48611460000000001</c:v>
                </c:pt>
                <c:pt idx="1104">
                  <c:v>-0.46272550000000001</c:v>
                </c:pt>
                <c:pt idx="1105">
                  <c:v>-0.44000499999999998</c:v>
                </c:pt>
                <c:pt idx="1106">
                  <c:v>-0.41801329999999998</c:v>
                </c:pt>
                <c:pt idx="1107">
                  <c:v>-0.39680320000000002</c:v>
                </c:pt>
                <c:pt idx="1108">
                  <c:v>-0.37641989999999997</c:v>
                </c:pt>
                <c:pt idx="1109">
                  <c:v>-0.3569003</c:v>
                </c:pt>
                <c:pt idx="1110">
                  <c:v>-0.33827230000000003</c:v>
                </c:pt>
                <c:pt idx="1111">
                  <c:v>-0.32055430000000001</c:v>
                </c:pt>
                <c:pt idx="1112">
                  <c:v>-0.303755</c:v>
                </c:pt>
                <c:pt idx="1113">
                  <c:v>-0.2878735</c:v>
                </c:pt>
                <c:pt idx="1114">
                  <c:v>-0.27289849999999999</c:v>
                </c:pt>
                <c:pt idx="1115">
                  <c:v>-0.25880940000000002</c:v>
                </c:pt>
                <c:pt idx="1116">
                  <c:v>-0.2455754</c:v>
                </c:pt>
                <c:pt idx="1117">
                  <c:v>-0.2331569</c:v>
                </c:pt>
                <c:pt idx="1118">
                  <c:v>-0.22150520000000001</c:v>
                </c:pt>
                <c:pt idx="1119">
                  <c:v>-0.2105639</c:v>
                </c:pt>
                <c:pt idx="1120">
                  <c:v>-0.200269</c:v>
                </c:pt>
                <c:pt idx="1121">
                  <c:v>-0.19055</c:v>
                </c:pt>
                <c:pt idx="1122">
                  <c:v>-0.1813302</c:v>
                </c:pt>
                <c:pt idx="1123">
                  <c:v>-0.17252790000000001</c:v>
                </c:pt>
                <c:pt idx="1124">
                  <c:v>-0.1640568</c:v>
                </c:pt>
                <c:pt idx="1125">
                  <c:v>-0.15582679999999999</c:v>
                </c:pt>
                <c:pt idx="1126">
                  <c:v>-0.1477445</c:v>
                </c:pt>
                <c:pt idx="1127">
                  <c:v>-0.13971500000000001</c:v>
                </c:pt>
                <c:pt idx="1128">
                  <c:v>-0.13164190000000001</c:v>
                </c:pt>
                <c:pt idx="1129">
                  <c:v>-0.1234281</c:v>
                </c:pt>
                <c:pt idx="1130">
                  <c:v>-0.1149772</c:v>
                </c:pt>
                <c:pt idx="1131">
                  <c:v>-0.1061936</c:v>
                </c:pt>
                <c:pt idx="1132">
                  <c:v>-9.6984029999999999E-2</c:v>
                </c:pt>
                <c:pt idx="1133">
                  <c:v>-8.7257470000000004E-2</c:v>
                </c:pt>
                <c:pt idx="1134">
                  <c:v>-7.6926659999999994E-2</c:v>
                </c:pt>
                <c:pt idx="1135">
                  <c:v>-6.5908729999999999E-2</c:v>
                </c:pt>
                <c:pt idx="1136">
                  <c:v>-5.4125920000000001E-2</c:v>
                </c:pt>
                <c:pt idx="1137">
                  <c:v>-4.1506229999999998E-2</c:v>
                </c:pt>
                <c:pt idx="1138">
                  <c:v>-2.798399E-2</c:v>
                </c:pt>
                <c:pt idx="1139">
                  <c:v>-1.3500710000000001E-2</c:v>
                </c:pt>
                <c:pt idx="1140">
                  <c:v>1.9942850000000002E-3</c:v>
                </c:pt>
                <c:pt idx="1141">
                  <c:v>1.8543179999999999E-2</c:v>
                </c:pt>
                <c:pt idx="1142">
                  <c:v>3.6179070000000001E-2</c:v>
                </c:pt>
                <c:pt idx="1143">
                  <c:v>5.4925439999999999E-2</c:v>
                </c:pt>
                <c:pt idx="1144">
                  <c:v>7.4795879999999995E-2</c:v>
                </c:pt>
                <c:pt idx="1145">
                  <c:v>9.5793840000000005E-2</c:v>
                </c:pt>
                <c:pt idx="1146">
                  <c:v>0.11791260000000001</c:v>
                </c:pt>
                <c:pt idx="1147">
                  <c:v>0.14113539999999999</c:v>
                </c:pt>
                <c:pt idx="1148">
                  <c:v>0.16543569999999999</c:v>
                </c:pt>
                <c:pt idx="1149">
                  <c:v>0.19077730000000001</c:v>
                </c:pt>
                <c:pt idx="1150">
                  <c:v>0.217115</c:v>
                </c:pt>
                <c:pt idx="1151">
                  <c:v>0.24439530000000001</c:v>
                </c:pt>
                <c:pt idx="1152">
                  <c:v>0.27255639999999998</c:v>
                </c:pt>
                <c:pt idx="1153">
                  <c:v>0.3015294</c:v>
                </c:pt>
                <c:pt idx="1154">
                  <c:v>0.3312388</c:v>
                </c:pt>
                <c:pt idx="1155">
                  <c:v>0.36160350000000002</c:v>
                </c:pt>
                <c:pt idx="1156">
                  <c:v>0.39253739999999998</c:v>
                </c:pt>
                <c:pt idx="1157">
                  <c:v>0.42395070000000001</c:v>
                </c:pt>
                <c:pt idx="1158">
                  <c:v>0.45575009999999999</c:v>
                </c:pt>
                <c:pt idx="1159">
                  <c:v>0.48783979999999999</c:v>
                </c:pt>
                <c:pt idx="1160">
                  <c:v>0.52012250000000004</c:v>
                </c:pt>
                <c:pt idx="1161">
                  <c:v>0.55250010000000005</c:v>
                </c:pt>
                <c:pt idx="1162">
                  <c:v>0.58487460000000002</c:v>
                </c:pt>
                <c:pt idx="1163">
                  <c:v>0.6171489</c:v>
                </c:pt>
                <c:pt idx="1164">
                  <c:v>0.64922769999999996</c:v>
                </c:pt>
                <c:pt idx="1165">
                  <c:v>0.68101829999999997</c:v>
                </c:pt>
                <c:pt idx="1166">
                  <c:v>0.7124317</c:v>
                </c:pt>
                <c:pt idx="1167">
                  <c:v>0.74338369999999998</c:v>
                </c:pt>
                <c:pt idx="1168">
                  <c:v>0.77379529999999996</c:v>
                </c:pt>
                <c:pt idx="1169">
                  <c:v>0.80359389999999997</c:v>
                </c:pt>
                <c:pt idx="1170">
                  <c:v>0.83271410000000001</c:v>
                </c:pt>
                <c:pt idx="1171">
                  <c:v>0.86109829999999998</c:v>
                </c:pt>
                <c:pt idx="1172">
                  <c:v>0.88869750000000003</c:v>
                </c:pt>
                <c:pt idx="1173">
                  <c:v>0.91547179999999995</c:v>
                </c:pt>
                <c:pt idx="1174">
                  <c:v>0.94139090000000003</c:v>
                </c:pt>
                <c:pt idx="1175">
                  <c:v>0.96643429999999997</c:v>
                </c:pt>
                <c:pt idx="1176">
                  <c:v>0.99059160000000002</c:v>
                </c:pt>
                <c:pt idx="1177">
                  <c:v>1.013863</c:v>
                </c:pt>
                <c:pt idx="1178">
                  <c:v>1.036257</c:v>
                </c:pt>
                <c:pt idx="1179">
                  <c:v>1.057795</c:v>
                </c:pt>
                <c:pt idx="1180">
                  <c:v>1.078506</c:v>
                </c:pt>
                <c:pt idx="1181">
                  <c:v>1.098428</c:v>
                </c:pt>
                <c:pt idx="1182">
                  <c:v>1.1176079999999999</c:v>
                </c:pt>
                <c:pt idx="1183">
                  <c:v>1.1361019999999999</c:v>
                </c:pt>
                <c:pt idx="1184">
                  <c:v>1.1539710000000001</c:v>
                </c:pt>
                <c:pt idx="1185">
                  <c:v>1.1712830000000001</c:v>
                </c:pt>
                <c:pt idx="1186">
                  <c:v>1.18811</c:v>
                </c:pt>
                <c:pt idx="1187">
                  <c:v>1.204531</c:v>
                </c:pt>
                <c:pt idx="1188">
                  <c:v>1.2206250000000001</c:v>
                </c:pt>
                <c:pt idx="1189">
                  <c:v>1.236475</c:v>
                </c:pt>
                <c:pt idx="1190">
                  <c:v>1.2521640000000001</c:v>
                </c:pt>
                <c:pt idx="1191">
                  <c:v>1.2677780000000001</c:v>
                </c:pt>
                <c:pt idx="1192">
                  <c:v>1.2834000000000001</c:v>
                </c:pt>
                <c:pt idx="1193">
                  <c:v>1.299115</c:v>
                </c:pt>
                <c:pt idx="1194">
                  <c:v>1.3150029999999999</c:v>
                </c:pt>
                <c:pt idx="1195">
                  <c:v>1.3311440000000001</c:v>
                </c:pt>
                <c:pt idx="1196">
                  <c:v>1.347612</c:v>
                </c:pt>
                <c:pt idx="1197">
                  <c:v>1.3644780000000001</c:v>
                </c:pt>
                <c:pt idx="1198">
                  <c:v>1.381807</c:v>
                </c:pt>
                <c:pt idx="1199">
                  <c:v>1.3996580000000001</c:v>
                </c:pt>
                <c:pt idx="1200">
                  <c:v>1.418083</c:v>
                </c:pt>
                <c:pt idx="1201">
                  <c:v>1.437125</c:v>
                </c:pt>
                <c:pt idx="1202">
                  <c:v>1.4568220000000001</c:v>
                </c:pt>
                <c:pt idx="1203">
                  <c:v>1.4771989999999999</c:v>
                </c:pt>
                <c:pt idx="1204">
                  <c:v>1.4982759999999999</c:v>
                </c:pt>
                <c:pt idx="1205">
                  <c:v>1.520062</c:v>
                </c:pt>
                <c:pt idx="1206">
                  <c:v>1.542557</c:v>
                </c:pt>
                <c:pt idx="1207">
                  <c:v>1.565752</c:v>
                </c:pt>
                <c:pt idx="1208">
                  <c:v>1.589628</c:v>
                </c:pt>
                <c:pt idx="1209">
                  <c:v>1.6141589999999999</c:v>
                </c:pt>
                <c:pt idx="1210">
                  <c:v>1.6393089999999999</c:v>
                </c:pt>
                <c:pt idx="1211">
                  <c:v>1.665035</c:v>
                </c:pt>
                <c:pt idx="1212">
                  <c:v>1.6912860000000001</c:v>
                </c:pt>
                <c:pt idx="1213">
                  <c:v>1.7180040000000001</c:v>
                </c:pt>
                <c:pt idx="1214">
                  <c:v>1.7451270000000001</c:v>
                </c:pt>
                <c:pt idx="1215">
                  <c:v>1.7725850000000001</c:v>
                </c:pt>
                <c:pt idx="1216">
                  <c:v>1.800306</c:v>
                </c:pt>
                <c:pt idx="1217">
                  <c:v>1.828211</c:v>
                </c:pt>
                <c:pt idx="1218">
                  <c:v>1.856222</c:v>
                </c:pt>
                <c:pt idx="1219">
                  <c:v>1.884255</c:v>
                </c:pt>
                <c:pt idx="1220">
                  <c:v>1.9122250000000001</c:v>
                </c:pt>
                <c:pt idx="1221">
                  <c:v>1.940048</c:v>
                </c:pt>
                <c:pt idx="1222">
                  <c:v>1.967638</c:v>
                </c:pt>
                <c:pt idx="1223">
                  <c:v>1.9949079999999999</c:v>
                </c:pt>
                <c:pt idx="1224">
                  <c:v>2.0217749999999999</c:v>
                </c:pt>
                <c:pt idx="1225">
                  <c:v>2.0481549999999999</c:v>
                </c:pt>
                <c:pt idx="1226">
                  <c:v>2.0739679999999998</c:v>
                </c:pt>
                <c:pt idx="1227">
                  <c:v>2.0991330000000001</c:v>
                </c:pt>
                <c:pt idx="1228">
                  <c:v>2.123577</c:v>
                </c:pt>
                <c:pt idx="1229">
                  <c:v>2.1472289999999998</c:v>
                </c:pt>
                <c:pt idx="1230">
                  <c:v>2.1700210000000002</c:v>
                </c:pt>
                <c:pt idx="1231">
                  <c:v>2.1918920000000002</c:v>
                </c:pt>
                <c:pt idx="1232">
                  <c:v>2.2127870000000001</c:v>
                </c:pt>
                <c:pt idx="1233">
                  <c:v>2.2326570000000001</c:v>
                </c:pt>
                <c:pt idx="1234">
                  <c:v>2.2514620000000001</c:v>
                </c:pt>
                <c:pt idx="1235">
                  <c:v>2.2691669999999999</c:v>
                </c:pt>
                <c:pt idx="1236">
                  <c:v>2.2857479999999999</c:v>
                </c:pt>
                <c:pt idx="1237">
                  <c:v>2.3011879999999998</c:v>
                </c:pt>
                <c:pt idx="1238">
                  <c:v>2.31548</c:v>
                </c:pt>
                <c:pt idx="1239">
                  <c:v>2.3286250000000002</c:v>
                </c:pt>
                <c:pt idx="1240">
                  <c:v>2.3406340000000001</c:v>
                </c:pt>
                <c:pt idx="1241">
                  <c:v>2.3515259999999998</c:v>
                </c:pt>
                <c:pt idx="1242">
                  <c:v>2.3613300000000002</c:v>
                </c:pt>
                <c:pt idx="1243">
                  <c:v>2.370082</c:v>
                </c:pt>
                <c:pt idx="1244">
                  <c:v>2.3778280000000001</c:v>
                </c:pt>
                <c:pt idx="1245">
                  <c:v>2.38462</c:v>
                </c:pt>
                <c:pt idx="1246">
                  <c:v>2.3905180000000001</c:v>
                </c:pt>
                <c:pt idx="1247">
                  <c:v>2.3955899999999999</c:v>
                </c:pt>
                <c:pt idx="1248">
                  <c:v>2.3999069999999998</c:v>
                </c:pt>
                <c:pt idx="1249">
                  <c:v>2.4035500000000001</c:v>
                </c:pt>
                <c:pt idx="1250">
                  <c:v>2.4066019999999999</c:v>
                </c:pt>
                <c:pt idx="1251">
                  <c:v>2.4091499999999999</c:v>
                </c:pt>
                <c:pt idx="1252">
                  <c:v>2.4112870000000002</c:v>
                </c:pt>
                <c:pt idx="1253">
                  <c:v>2.4131049999999998</c:v>
                </c:pt>
                <c:pt idx="1254">
                  <c:v>2.414701</c:v>
                </c:pt>
                <c:pt idx="1255">
                  <c:v>2.4161700000000002</c:v>
                </c:pt>
                <c:pt idx="1256">
                  <c:v>2.4176099999999998</c:v>
                </c:pt>
                <c:pt idx="1257">
                  <c:v>2.419117</c:v>
                </c:pt>
                <c:pt idx="1258">
                  <c:v>2.4207839999999998</c:v>
                </c:pt>
                <c:pt idx="1259">
                  <c:v>2.4227050000000001</c:v>
                </c:pt>
                <c:pt idx="1260">
                  <c:v>2.4249689999999999</c:v>
                </c:pt>
                <c:pt idx="1261">
                  <c:v>2.4276599999999999</c:v>
                </c:pt>
                <c:pt idx="1262">
                  <c:v>2.4308610000000002</c:v>
                </c:pt>
                <c:pt idx="1263">
                  <c:v>2.4346450000000002</c:v>
                </c:pt>
                <c:pt idx="1264">
                  <c:v>2.4390809999999998</c:v>
                </c:pt>
                <c:pt idx="1265">
                  <c:v>2.444229</c:v>
                </c:pt>
                <c:pt idx="1266">
                  <c:v>2.4501409999999999</c:v>
                </c:pt>
                <c:pt idx="1267">
                  <c:v>2.4568569999999998</c:v>
                </c:pt>
                <c:pt idx="1268">
                  <c:v>2.4644119999999998</c:v>
                </c:pt>
                <c:pt idx="1269">
                  <c:v>2.472826</c:v>
                </c:pt>
                <c:pt idx="1270">
                  <c:v>2.4821110000000002</c:v>
                </c:pt>
                <c:pt idx="1271">
                  <c:v>2.4922650000000002</c:v>
                </c:pt>
                <c:pt idx="1272">
                  <c:v>2.5032779999999999</c:v>
                </c:pt>
                <c:pt idx="1273">
                  <c:v>2.5151270000000001</c:v>
                </c:pt>
                <c:pt idx="1274">
                  <c:v>2.5277790000000002</c:v>
                </c:pt>
                <c:pt idx="1275">
                  <c:v>2.5411890000000001</c:v>
                </c:pt>
                <c:pt idx="1276">
                  <c:v>2.555304</c:v>
                </c:pt>
                <c:pt idx="1277">
                  <c:v>2.5700599999999998</c:v>
                </c:pt>
                <c:pt idx="1278">
                  <c:v>2.5853860000000002</c:v>
                </c:pt>
                <c:pt idx="1279">
                  <c:v>2.6012019999999998</c:v>
                </c:pt>
                <c:pt idx="1280">
                  <c:v>2.6174230000000001</c:v>
                </c:pt>
                <c:pt idx="1281">
                  <c:v>2.6339549999999998</c:v>
                </c:pt>
                <c:pt idx="1282">
                  <c:v>2.6507019999999999</c:v>
                </c:pt>
                <c:pt idx="1283">
                  <c:v>2.6675629999999999</c:v>
                </c:pt>
                <c:pt idx="1284">
                  <c:v>2.6844359999999998</c:v>
                </c:pt>
                <c:pt idx="1285">
                  <c:v>2.7012160000000001</c:v>
                </c:pt>
                <c:pt idx="1286">
                  <c:v>2.717797</c:v>
                </c:pt>
                <c:pt idx="1287">
                  <c:v>2.7340740000000001</c:v>
                </c:pt>
                <c:pt idx="1288">
                  <c:v>2.7499449999999999</c:v>
                </c:pt>
                <c:pt idx="1289">
                  <c:v>2.7653080000000001</c:v>
                </c:pt>
                <c:pt idx="1290">
                  <c:v>2.780068</c:v>
                </c:pt>
                <c:pt idx="1291">
                  <c:v>2.7941310000000001</c:v>
                </c:pt>
                <c:pt idx="1292">
                  <c:v>2.8074129999999999</c:v>
                </c:pt>
                <c:pt idx="1293">
                  <c:v>2.8198340000000002</c:v>
                </c:pt>
                <c:pt idx="1294">
                  <c:v>2.8313220000000001</c:v>
                </c:pt>
                <c:pt idx="1295">
                  <c:v>2.841815</c:v>
                </c:pt>
                <c:pt idx="1296">
                  <c:v>2.8512590000000002</c:v>
                </c:pt>
                <c:pt idx="1297">
                  <c:v>2.85961</c:v>
                </c:pt>
                <c:pt idx="1298">
                  <c:v>2.866835</c:v>
                </c:pt>
                <c:pt idx="1299">
                  <c:v>2.8729110000000002</c:v>
                </c:pt>
                <c:pt idx="1300">
                  <c:v>2.8778280000000001</c:v>
                </c:pt>
                <c:pt idx="1301">
                  <c:v>2.881586</c:v>
                </c:pt>
                <c:pt idx="1302">
                  <c:v>2.884198</c:v>
                </c:pt>
                <c:pt idx="1303">
                  <c:v>2.8856850000000001</c:v>
                </c:pt>
                <c:pt idx="1304">
                  <c:v>2.8860830000000002</c:v>
                </c:pt>
                <c:pt idx="1305">
                  <c:v>2.8854359999999999</c:v>
                </c:pt>
                <c:pt idx="1306">
                  <c:v>2.8837980000000001</c:v>
                </c:pt>
                <c:pt idx="1307">
                  <c:v>2.8812319999999998</c:v>
                </c:pt>
                <c:pt idx="1308">
                  <c:v>2.8778100000000002</c:v>
                </c:pt>
                <c:pt idx="1309">
                  <c:v>2.8736100000000002</c:v>
                </c:pt>
                <c:pt idx="1310">
                  <c:v>2.8687149999999999</c:v>
                </c:pt>
                <c:pt idx="1311">
                  <c:v>2.8632170000000001</c:v>
                </c:pt>
                <c:pt idx="1312">
                  <c:v>2.8572099999999998</c:v>
                </c:pt>
                <c:pt idx="1313">
                  <c:v>2.8507920000000002</c:v>
                </c:pt>
                <c:pt idx="1314">
                  <c:v>2.8440629999999998</c:v>
                </c:pt>
                <c:pt idx="1315">
                  <c:v>2.837126</c:v>
                </c:pt>
                <c:pt idx="1316">
                  <c:v>2.8300839999999998</c:v>
                </c:pt>
                <c:pt idx="1317">
                  <c:v>2.8230420000000001</c:v>
                </c:pt>
                <c:pt idx="1318">
                  <c:v>2.816103</c:v>
                </c:pt>
                <c:pt idx="1319">
                  <c:v>2.8093689999999998</c:v>
                </c:pt>
                <c:pt idx="1320">
                  <c:v>2.80294</c:v>
                </c:pt>
                <c:pt idx="1321">
                  <c:v>2.7969119999999998</c:v>
                </c:pt>
                <c:pt idx="1322">
                  <c:v>2.7913779999999999</c:v>
                </c:pt>
                <c:pt idx="1323">
                  <c:v>2.7864249999999999</c:v>
                </c:pt>
                <c:pt idx="1324">
                  <c:v>2.7821340000000001</c:v>
                </c:pt>
                <c:pt idx="1325">
                  <c:v>2.7785799999999998</c:v>
                </c:pt>
                <c:pt idx="1326">
                  <c:v>2.7758310000000002</c:v>
                </c:pt>
                <c:pt idx="1327">
                  <c:v>2.7739449999999999</c:v>
                </c:pt>
                <c:pt idx="1328">
                  <c:v>2.772974</c:v>
                </c:pt>
                <c:pt idx="1329">
                  <c:v>2.7729590000000002</c:v>
                </c:pt>
                <c:pt idx="1330">
                  <c:v>2.773933</c:v>
                </c:pt>
                <c:pt idx="1331">
                  <c:v>2.7759170000000002</c:v>
                </c:pt>
                <c:pt idx="1332">
                  <c:v>2.7789229999999998</c:v>
                </c:pt>
                <c:pt idx="1333">
                  <c:v>2.7829510000000002</c:v>
                </c:pt>
                <c:pt idx="1334">
                  <c:v>2.787992</c:v>
                </c:pt>
                <c:pt idx="1335">
                  <c:v>2.7940260000000001</c:v>
                </c:pt>
                <c:pt idx="1336">
                  <c:v>2.801024</c:v>
                </c:pt>
                <c:pt idx="1337">
                  <c:v>2.8089460000000002</c:v>
                </c:pt>
                <c:pt idx="1338">
                  <c:v>2.8177449999999999</c:v>
                </c:pt>
                <c:pt idx="1339">
                  <c:v>2.8273649999999999</c:v>
                </c:pt>
                <c:pt idx="1340">
                  <c:v>2.8377439999999998</c:v>
                </c:pt>
                <c:pt idx="1341">
                  <c:v>2.8488099999999998</c:v>
                </c:pt>
                <c:pt idx="1342">
                  <c:v>2.8604889999999998</c:v>
                </c:pt>
                <c:pt idx="1343">
                  <c:v>2.8726989999999999</c:v>
                </c:pt>
                <c:pt idx="1344">
                  <c:v>2.8853569999999999</c:v>
                </c:pt>
                <c:pt idx="1345">
                  <c:v>2.8983729999999999</c:v>
                </c:pt>
                <c:pt idx="1346">
                  <c:v>2.9116590000000002</c:v>
                </c:pt>
                <c:pt idx="1347">
                  <c:v>2.9251200000000002</c:v>
                </c:pt>
                <c:pt idx="1348">
                  <c:v>2.938663</c:v>
                </c:pt>
                <c:pt idx="1349">
                  <c:v>2.9521959999999998</c:v>
                </c:pt>
                <c:pt idx="1350">
                  <c:v>2.965624</c:v>
                </c:pt>
                <c:pt idx="1351">
                  <c:v>2.9788570000000001</c:v>
                </c:pt>
                <c:pt idx="1352">
                  <c:v>2.9918049999999998</c:v>
                </c:pt>
                <c:pt idx="1353">
                  <c:v>3.004381</c:v>
                </c:pt>
                <c:pt idx="1354">
                  <c:v>3.0165039999999999</c:v>
                </c:pt>
                <c:pt idx="1355">
                  <c:v>3.028095</c:v>
                </c:pt>
                <c:pt idx="1356">
                  <c:v>3.0390830000000002</c:v>
                </c:pt>
                <c:pt idx="1357">
                  <c:v>3.0494029999999999</c:v>
                </c:pt>
                <c:pt idx="1358">
                  <c:v>3.0589970000000002</c:v>
                </c:pt>
                <c:pt idx="1359">
                  <c:v>3.067815</c:v>
                </c:pt>
                <c:pt idx="1360">
                  <c:v>3.0758169999999998</c:v>
                </c:pt>
                <c:pt idx="1361">
                  <c:v>3.08297</c:v>
                </c:pt>
                <c:pt idx="1362">
                  <c:v>3.0892539999999999</c:v>
                </c:pt>
                <c:pt idx="1363">
                  <c:v>3.0946570000000002</c:v>
                </c:pt>
                <c:pt idx="1364">
                  <c:v>3.0991770000000001</c:v>
                </c:pt>
                <c:pt idx="1365">
                  <c:v>3.1028250000000002</c:v>
                </c:pt>
                <c:pt idx="1366">
                  <c:v>3.1056210000000002</c:v>
                </c:pt>
                <c:pt idx="1367">
                  <c:v>3.1075940000000002</c:v>
                </c:pt>
                <c:pt idx="1368">
                  <c:v>3.1087850000000001</c:v>
                </c:pt>
                <c:pt idx="1369">
                  <c:v>3.1092420000000001</c:v>
                </c:pt>
                <c:pt idx="1370">
                  <c:v>3.1090260000000001</c:v>
                </c:pt>
                <c:pt idx="1371">
                  <c:v>3.108203</c:v>
                </c:pt>
                <c:pt idx="1372">
                  <c:v>3.106849</c:v>
                </c:pt>
                <c:pt idx="1373">
                  <c:v>3.1050439999999999</c:v>
                </c:pt>
                <c:pt idx="1374">
                  <c:v>3.1028769999999999</c:v>
                </c:pt>
                <c:pt idx="1375">
                  <c:v>3.1004399999999999</c:v>
                </c:pt>
                <c:pt idx="1376">
                  <c:v>3.0978300000000001</c:v>
                </c:pt>
                <c:pt idx="1377">
                  <c:v>3.095145</c:v>
                </c:pt>
                <c:pt idx="1378">
                  <c:v>3.092489</c:v>
                </c:pt>
                <c:pt idx="1379">
                  <c:v>3.0899649999999999</c:v>
                </c:pt>
                <c:pt idx="1380">
                  <c:v>3.0876739999999998</c:v>
                </c:pt>
                <c:pt idx="1381">
                  <c:v>3.0857209999999999</c:v>
                </c:pt>
                <c:pt idx="1382">
                  <c:v>3.0842049999999999</c:v>
                </c:pt>
                <c:pt idx="1383">
                  <c:v>3.0832250000000001</c:v>
                </c:pt>
                <c:pt idx="1384">
                  <c:v>3.082878</c:v>
                </c:pt>
                <c:pt idx="1385">
                  <c:v>3.0832540000000002</c:v>
                </c:pt>
                <c:pt idx="1386">
                  <c:v>3.0844399999999998</c:v>
                </c:pt>
                <c:pt idx="1387">
                  <c:v>3.0865149999999999</c:v>
                </c:pt>
                <c:pt idx="1388">
                  <c:v>3.0895510000000002</c:v>
                </c:pt>
                <c:pt idx="1389">
                  <c:v>3.0936140000000001</c:v>
                </c:pt>
                <c:pt idx="1390">
                  <c:v>3.09876</c:v>
                </c:pt>
                <c:pt idx="1391">
                  <c:v>3.1050360000000001</c:v>
                </c:pt>
                <c:pt idx="1392">
                  <c:v>3.112479</c:v>
                </c:pt>
                <c:pt idx="1393">
                  <c:v>3.1211150000000001</c:v>
                </c:pt>
                <c:pt idx="1394">
                  <c:v>3.1309610000000001</c:v>
                </c:pt>
                <c:pt idx="1395">
                  <c:v>3.1420219999999999</c:v>
                </c:pt>
                <c:pt idx="1396">
                  <c:v>3.154293</c:v>
                </c:pt>
                <c:pt idx="1397">
                  <c:v>3.1677580000000001</c:v>
                </c:pt>
                <c:pt idx="1398">
                  <c:v>3.1823899999999998</c:v>
                </c:pt>
                <c:pt idx="1399">
                  <c:v>3.1981519999999999</c:v>
                </c:pt>
                <c:pt idx="1400">
                  <c:v>3.214998</c:v>
                </c:pt>
                <c:pt idx="1401">
                  <c:v>3.2328700000000001</c:v>
                </c:pt>
                <c:pt idx="1402">
                  <c:v>3.2517049999999998</c:v>
                </c:pt>
                <c:pt idx="1403">
                  <c:v>3.2714289999999999</c:v>
                </c:pt>
                <c:pt idx="1404">
                  <c:v>3.2919619999999998</c:v>
                </c:pt>
                <c:pt idx="1405">
                  <c:v>3.3132190000000001</c:v>
                </c:pt>
                <c:pt idx="1406">
                  <c:v>3.3351060000000001</c:v>
                </c:pt>
                <c:pt idx="1407">
                  <c:v>3.357529</c:v>
                </c:pt>
                <c:pt idx="1408">
                  <c:v>3.3803879999999999</c:v>
                </c:pt>
                <c:pt idx="1409">
                  <c:v>3.403578</c:v>
                </c:pt>
                <c:pt idx="1410">
                  <c:v>3.4269980000000002</c:v>
                </c:pt>
                <c:pt idx="1411">
                  <c:v>3.4505400000000002</c:v>
                </c:pt>
                <c:pt idx="1412">
                  <c:v>3.4741010000000001</c:v>
                </c:pt>
                <c:pt idx="1413">
                  <c:v>3.497573</c:v>
                </c:pt>
                <c:pt idx="1414">
                  <c:v>3.5208539999999999</c:v>
                </c:pt>
                <c:pt idx="1415">
                  <c:v>3.5438429999999999</c:v>
                </c:pt>
                <c:pt idx="1416">
                  <c:v>3.5664400000000001</c:v>
                </c:pt>
                <c:pt idx="1417">
                  <c:v>3.588552</c:v>
                </c:pt>
                <c:pt idx="1418">
                  <c:v>3.6100889999999999</c:v>
                </c:pt>
                <c:pt idx="1419">
                  <c:v>3.6309659999999999</c:v>
                </c:pt>
                <c:pt idx="1420">
                  <c:v>3.6511049999999998</c:v>
                </c:pt>
                <c:pt idx="1421">
                  <c:v>3.6704349999999999</c:v>
                </c:pt>
                <c:pt idx="1422">
                  <c:v>3.6888939999999999</c:v>
                </c:pt>
                <c:pt idx="1423">
                  <c:v>3.706426</c:v>
                </c:pt>
                <c:pt idx="1424">
                  <c:v>3.7229890000000001</c:v>
                </c:pt>
                <c:pt idx="1425">
                  <c:v>3.7385449999999998</c:v>
                </c:pt>
                <c:pt idx="1426">
                  <c:v>3.7530709999999998</c:v>
                </c:pt>
                <c:pt idx="1427">
                  <c:v>3.7665519999999999</c:v>
                </c:pt>
                <c:pt idx="1428">
                  <c:v>3.7789869999999999</c:v>
                </c:pt>
                <c:pt idx="1429">
                  <c:v>3.7903820000000001</c:v>
                </c:pt>
                <c:pt idx="1430">
                  <c:v>3.8007569999999999</c:v>
                </c:pt>
                <c:pt idx="1431">
                  <c:v>3.8101410000000002</c:v>
                </c:pt>
                <c:pt idx="1432">
                  <c:v>3.8185730000000002</c:v>
                </c:pt>
                <c:pt idx="1433">
                  <c:v>3.8261029999999998</c:v>
                </c:pt>
                <c:pt idx="1434">
                  <c:v>3.832786</c:v>
                </c:pt>
                <c:pt idx="1435">
                  <c:v>3.8386909999999999</c:v>
                </c:pt>
                <c:pt idx="1436">
                  <c:v>3.8438880000000002</c:v>
                </c:pt>
                <c:pt idx="1437">
                  <c:v>3.8484600000000002</c:v>
                </c:pt>
                <c:pt idx="1438">
                  <c:v>3.8524919999999998</c:v>
                </c:pt>
                <c:pt idx="1439">
                  <c:v>3.8560729999999999</c:v>
                </c:pt>
                <c:pt idx="1440">
                  <c:v>3.859299</c:v>
                </c:pt>
                <c:pt idx="1441">
                  <c:v>3.8622670000000001</c:v>
                </c:pt>
                <c:pt idx="1442">
                  <c:v>3.8650760000000002</c:v>
                </c:pt>
                <c:pt idx="1443">
                  <c:v>3.8678279999999998</c:v>
                </c:pt>
                <c:pt idx="1444">
                  <c:v>3.8706239999999998</c:v>
                </c:pt>
                <c:pt idx="1445">
                  <c:v>3.8735629999999999</c:v>
                </c:pt>
                <c:pt idx="1446">
                  <c:v>3.8767450000000001</c:v>
                </c:pt>
                <c:pt idx="1447">
                  <c:v>3.8802650000000001</c:v>
                </c:pt>
                <c:pt idx="1448">
                  <c:v>3.8842129999999999</c:v>
                </c:pt>
                <c:pt idx="1449">
                  <c:v>3.8886780000000001</c:v>
                </c:pt>
                <c:pt idx="1450">
                  <c:v>3.8937409999999999</c:v>
                </c:pt>
                <c:pt idx="1451">
                  <c:v>3.8994759999999999</c:v>
                </c:pt>
                <c:pt idx="1452">
                  <c:v>3.905951</c:v>
                </c:pt>
                <c:pt idx="1453">
                  <c:v>3.9132250000000002</c:v>
                </c:pt>
                <c:pt idx="1454">
                  <c:v>3.9213480000000001</c:v>
                </c:pt>
                <c:pt idx="1455">
                  <c:v>3.9303599999999999</c:v>
                </c:pt>
                <c:pt idx="1456">
                  <c:v>3.9402900000000001</c:v>
                </c:pt>
                <c:pt idx="1457">
                  <c:v>3.9511590000000001</c:v>
                </c:pt>
                <c:pt idx="1458">
                  <c:v>3.962974</c:v>
                </c:pt>
                <c:pt idx="1459">
                  <c:v>3.9757319999999998</c:v>
                </c:pt>
                <c:pt idx="1460">
                  <c:v>3.9894210000000001</c:v>
                </c:pt>
                <c:pt idx="1461">
                  <c:v>4.0040149999999999</c:v>
                </c:pt>
                <c:pt idx="1462">
                  <c:v>4.019482</c:v>
                </c:pt>
                <c:pt idx="1463">
                  <c:v>4.0357770000000004</c:v>
                </c:pt>
                <c:pt idx="1464">
                  <c:v>4.052848</c:v>
                </c:pt>
                <c:pt idx="1465">
                  <c:v>4.0706329999999999</c:v>
                </c:pt>
                <c:pt idx="1466">
                  <c:v>4.0890649999999997</c:v>
                </c:pt>
                <c:pt idx="1467">
                  <c:v>4.1080699999999997</c:v>
                </c:pt>
                <c:pt idx="1468">
                  <c:v>4.1275659999999998</c:v>
                </c:pt>
                <c:pt idx="1469">
                  <c:v>4.1474700000000002</c:v>
                </c:pt>
                <c:pt idx="1470">
                  <c:v>4.1676919999999997</c:v>
                </c:pt>
                <c:pt idx="1471">
                  <c:v>4.1881399999999998</c:v>
                </c:pt>
                <c:pt idx="1472">
                  <c:v>4.2087219999999999</c:v>
                </c:pt>
                <c:pt idx="1473">
                  <c:v>4.2293419999999999</c:v>
                </c:pt>
                <c:pt idx="1474">
                  <c:v>4.249905</c:v>
                </c:pt>
                <c:pt idx="1475">
                  <c:v>4.2703179999999996</c:v>
                </c:pt>
                <c:pt idx="1476">
                  <c:v>4.2904859999999996</c:v>
                </c:pt>
                <c:pt idx="1477">
                  <c:v>4.3103199999999999</c:v>
                </c:pt>
                <c:pt idx="1478">
                  <c:v>4.3297309999999998</c:v>
                </c:pt>
                <c:pt idx="1479">
                  <c:v>4.3486359999999999</c:v>
                </c:pt>
                <c:pt idx="1480">
                  <c:v>4.3669570000000002</c:v>
                </c:pt>
                <c:pt idx="1481">
                  <c:v>4.38462</c:v>
                </c:pt>
                <c:pt idx="1482">
                  <c:v>4.4015589999999998</c:v>
                </c:pt>
                <c:pt idx="1483">
                  <c:v>4.4177150000000003</c:v>
                </c:pt>
                <c:pt idx="1484">
                  <c:v>4.4330360000000004</c:v>
                </c:pt>
                <c:pt idx="1485">
                  <c:v>4.4474790000000004</c:v>
                </c:pt>
                <c:pt idx="1486">
                  <c:v>4.4610089999999998</c:v>
                </c:pt>
                <c:pt idx="1487">
                  <c:v>4.4736019999999996</c:v>
                </c:pt>
                <c:pt idx="1488">
                  <c:v>4.4852420000000004</c:v>
                </c:pt>
                <c:pt idx="1489">
                  <c:v>4.4959239999999996</c:v>
                </c:pt>
                <c:pt idx="1490">
                  <c:v>4.5056500000000002</c:v>
                </c:pt>
                <c:pt idx="1491">
                  <c:v>4.5144339999999996</c:v>
                </c:pt>
                <c:pt idx="1492">
                  <c:v>4.5222990000000003</c:v>
                </c:pt>
                <c:pt idx="1493">
                  <c:v>4.5292760000000003</c:v>
                </c:pt>
                <c:pt idx="1494">
                  <c:v>4.5354039999999998</c:v>
                </c:pt>
                <c:pt idx="1495">
                  <c:v>4.5407330000000004</c:v>
                </c:pt>
                <c:pt idx="1496">
                  <c:v>4.5453159999999997</c:v>
                </c:pt>
                <c:pt idx="1497">
                  <c:v>4.5492160000000004</c:v>
                </c:pt>
                <c:pt idx="1498">
                  <c:v>4.5525000000000002</c:v>
                </c:pt>
                <c:pt idx="1499">
                  <c:v>4.5552390000000003</c:v>
                </c:pt>
                <c:pt idx="1500">
                  <c:v>4.5575109999999999</c:v>
                </c:pt>
                <c:pt idx="1501">
                  <c:v>4.5593940000000002</c:v>
                </c:pt>
                <c:pt idx="1502">
                  <c:v>4.5609700000000002</c:v>
                </c:pt>
                <c:pt idx="1503">
                  <c:v>4.5623240000000003</c:v>
                </c:pt>
                <c:pt idx="1504">
                  <c:v>4.5635399999999997</c:v>
                </c:pt>
                <c:pt idx="1505">
                  <c:v>4.5647029999999997</c:v>
                </c:pt>
                <c:pt idx="1506">
                  <c:v>4.5658960000000004</c:v>
                </c:pt>
                <c:pt idx="1507">
                  <c:v>4.5672040000000003</c:v>
                </c:pt>
                <c:pt idx="1508">
                  <c:v>4.5687100000000003</c:v>
                </c:pt>
                <c:pt idx="1509">
                  <c:v>4.5704929999999999</c:v>
                </c:pt>
                <c:pt idx="1510">
                  <c:v>4.5726300000000002</c:v>
                </c:pt>
                <c:pt idx="1511">
                  <c:v>4.5751939999999998</c:v>
                </c:pt>
                <c:pt idx="1512">
                  <c:v>4.5782530000000001</c:v>
                </c:pt>
                <c:pt idx="1513">
                  <c:v>4.5818690000000002</c:v>
                </c:pt>
                <c:pt idx="1514">
                  <c:v>4.5861000000000001</c:v>
                </c:pt>
                <c:pt idx="1515">
                  <c:v>4.5909950000000004</c:v>
                </c:pt>
                <c:pt idx="1516">
                  <c:v>4.5965959999999999</c:v>
                </c:pt>
                <c:pt idx="1517">
                  <c:v>4.6029390000000001</c:v>
                </c:pt>
                <c:pt idx="1518">
                  <c:v>4.6100479999999999</c:v>
                </c:pt>
                <c:pt idx="1519">
                  <c:v>4.6179410000000001</c:v>
                </c:pt>
                <c:pt idx="1520">
                  <c:v>4.626627</c:v>
                </c:pt>
                <c:pt idx="1521">
                  <c:v>4.6361039999999996</c:v>
                </c:pt>
                <c:pt idx="1522">
                  <c:v>4.6463609999999997</c:v>
                </c:pt>
                <c:pt idx="1523">
                  <c:v>4.6573789999999997</c:v>
                </c:pt>
                <c:pt idx="1524">
                  <c:v>4.6691279999999997</c:v>
                </c:pt>
                <c:pt idx="1525">
                  <c:v>4.6815709999999999</c:v>
                </c:pt>
                <c:pt idx="1526">
                  <c:v>4.6946630000000003</c:v>
                </c:pt>
                <c:pt idx="1527">
                  <c:v>4.7083490000000001</c:v>
                </c:pt>
                <c:pt idx="1528">
                  <c:v>4.722569</c:v>
                </c:pt>
                <c:pt idx="1529">
                  <c:v>4.7372569999999996</c:v>
                </c:pt>
                <c:pt idx="1530">
                  <c:v>4.7523410000000004</c:v>
                </c:pt>
                <c:pt idx="1531">
                  <c:v>4.7677430000000003</c:v>
                </c:pt>
                <c:pt idx="1532">
                  <c:v>4.7833819999999996</c:v>
                </c:pt>
                <c:pt idx="1533">
                  <c:v>4.7991729999999997</c:v>
                </c:pt>
                <c:pt idx="1534">
                  <c:v>4.8150310000000003</c:v>
                </c:pt>
                <c:pt idx="1535">
                  <c:v>4.8308650000000002</c:v>
                </c:pt>
                <c:pt idx="1536">
                  <c:v>4.846584</c:v>
                </c:pt>
                <c:pt idx="1537">
                  <c:v>4.8620999999999999</c:v>
                </c:pt>
                <c:pt idx="1538">
                  <c:v>4.8773210000000002</c:v>
                </c:pt>
                <c:pt idx="1539">
                  <c:v>4.8921609999999998</c:v>
                </c:pt>
                <c:pt idx="1540">
                  <c:v>4.9065320000000003</c:v>
                </c:pt>
                <c:pt idx="1541">
                  <c:v>4.9203510000000001</c:v>
                </c:pt>
                <c:pt idx="1542">
                  <c:v>4.9335380000000004</c:v>
                </c:pt>
                <c:pt idx="1543">
                  <c:v>4.9460199999999999</c:v>
                </c:pt>
                <c:pt idx="1544">
                  <c:v>4.9577249999999999</c:v>
                </c:pt>
                <c:pt idx="1545">
                  <c:v>4.968591</c:v>
                </c:pt>
                <c:pt idx="1546">
                  <c:v>4.9785599999999999</c:v>
                </c:pt>
                <c:pt idx="1547">
                  <c:v>4.9875829999999999</c:v>
                </c:pt>
                <c:pt idx="1548">
                  <c:v>4.9956199999999997</c:v>
                </c:pt>
                <c:pt idx="1549">
                  <c:v>5.0026380000000001</c:v>
                </c:pt>
                <c:pt idx="1550">
                  <c:v>5.0086149999999998</c:v>
                </c:pt>
                <c:pt idx="1551">
                  <c:v>5.0135379999999996</c:v>
                </c:pt>
                <c:pt idx="1552">
                  <c:v>5.0174029999999998</c:v>
                </c:pt>
                <c:pt idx="1553">
                  <c:v>5.0202169999999997</c:v>
                </c:pt>
                <c:pt idx="1554">
                  <c:v>5.0219950000000004</c:v>
                </c:pt>
                <c:pt idx="1555">
                  <c:v>5.022761</c:v>
                </c:pt>
                <c:pt idx="1556">
                  <c:v>5.022551</c:v>
                </c:pt>
                <c:pt idx="1557">
                  <c:v>5.0214049999999997</c:v>
                </c:pt>
                <c:pt idx="1558">
                  <c:v>5.019374</c:v>
                </c:pt>
                <c:pt idx="1559">
                  <c:v>5.0165139999999999</c:v>
                </c:pt>
                <c:pt idx="1560">
                  <c:v>5.0128890000000004</c:v>
                </c:pt>
                <c:pt idx="1561">
                  <c:v>5.0085689999999996</c:v>
                </c:pt>
                <c:pt idx="1562">
                  <c:v>5.0036290000000001</c:v>
                </c:pt>
                <c:pt idx="1563">
                  <c:v>4.9981479999999996</c:v>
                </c:pt>
                <c:pt idx="1564">
                  <c:v>4.9922089999999999</c:v>
                </c:pt>
                <c:pt idx="1565">
                  <c:v>4.9858989999999999</c:v>
                </c:pt>
                <c:pt idx="1566">
                  <c:v>4.9793050000000001</c:v>
                </c:pt>
                <c:pt idx="1567">
                  <c:v>4.9725190000000001</c:v>
                </c:pt>
                <c:pt idx="1568">
                  <c:v>4.9656310000000001</c:v>
                </c:pt>
                <c:pt idx="1569">
                  <c:v>4.9587339999999998</c:v>
                </c:pt>
                <c:pt idx="1570">
                  <c:v>4.9519169999999999</c:v>
                </c:pt>
                <c:pt idx="1571">
                  <c:v>4.9452720000000001</c:v>
                </c:pt>
                <c:pt idx="1572">
                  <c:v>4.9388880000000004</c:v>
                </c:pt>
                <c:pt idx="1573">
                  <c:v>4.9328510000000003</c:v>
                </c:pt>
                <c:pt idx="1574">
                  <c:v>4.9272460000000002</c:v>
                </c:pt>
                <c:pt idx="1575">
                  <c:v>4.9221529999999998</c:v>
                </c:pt>
                <c:pt idx="1576">
                  <c:v>4.9176479999999998</c:v>
                </c:pt>
                <c:pt idx="1577">
                  <c:v>4.9138029999999997</c:v>
                </c:pt>
                <c:pt idx="1578">
                  <c:v>4.9106820000000004</c:v>
                </c:pt>
                <c:pt idx="1579">
                  <c:v>4.9083430000000003</c:v>
                </c:pt>
                <c:pt idx="1580">
                  <c:v>4.9068389999999997</c:v>
                </c:pt>
                <c:pt idx="1581">
                  <c:v>4.9062099999999997</c:v>
                </c:pt>
                <c:pt idx="1582">
                  <c:v>4.9064930000000002</c:v>
                </c:pt>
                <c:pt idx="1583">
                  <c:v>4.9077109999999999</c:v>
                </c:pt>
                <c:pt idx="1584">
                  <c:v>4.9098810000000004</c:v>
                </c:pt>
                <c:pt idx="1585">
                  <c:v>4.9130060000000002</c:v>
                </c:pt>
                <c:pt idx="1586">
                  <c:v>4.9170819999999997</c:v>
                </c:pt>
                <c:pt idx="1587">
                  <c:v>4.9220930000000003</c:v>
                </c:pt>
                <c:pt idx="1588">
                  <c:v>4.9280140000000001</c:v>
                </c:pt>
                <c:pt idx="1589">
                  <c:v>4.9348099999999997</c:v>
                </c:pt>
                <c:pt idx="1590">
                  <c:v>4.9424349999999997</c:v>
                </c:pt>
                <c:pt idx="1591">
                  <c:v>4.9508340000000004</c:v>
                </c:pt>
                <c:pt idx="1592">
                  <c:v>4.9599450000000003</c:v>
                </c:pt>
                <c:pt idx="1593">
                  <c:v>4.9696980000000002</c:v>
                </c:pt>
                <c:pt idx="1594">
                  <c:v>4.9800170000000001</c:v>
                </c:pt>
                <c:pt idx="1595">
                  <c:v>4.990818</c:v>
                </c:pt>
                <c:pt idx="1596">
                  <c:v>5.0020129999999998</c:v>
                </c:pt>
                <c:pt idx="1597">
                  <c:v>5.0135110000000003</c:v>
                </c:pt>
                <c:pt idx="1598">
                  <c:v>5.0252169999999996</c:v>
                </c:pt>
                <c:pt idx="1599">
                  <c:v>5.0370330000000001</c:v>
                </c:pt>
                <c:pt idx="1600">
                  <c:v>5.0488609999999996</c:v>
                </c:pt>
                <c:pt idx="1601">
                  <c:v>5.0606010000000001</c:v>
                </c:pt>
                <c:pt idx="1602">
                  <c:v>5.0721559999999997</c:v>
                </c:pt>
                <c:pt idx="1603">
                  <c:v>5.0834289999999998</c:v>
                </c:pt>
                <c:pt idx="1604">
                  <c:v>5.0943240000000003</c:v>
                </c:pt>
                <c:pt idx="1605">
                  <c:v>5.1047510000000003</c:v>
                </c:pt>
                <c:pt idx="1606">
                  <c:v>5.1146229999999999</c:v>
                </c:pt>
                <c:pt idx="1607">
                  <c:v>5.1238599999999996</c:v>
                </c:pt>
                <c:pt idx="1608">
                  <c:v>5.1323869999999996</c:v>
                </c:pt>
                <c:pt idx="1609">
                  <c:v>5.140136</c:v>
                </c:pt>
                <c:pt idx="1610">
                  <c:v>5.1470479999999998</c:v>
                </c:pt>
                <c:pt idx="1611">
                  <c:v>5.1530709999999997</c:v>
                </c:pt>
                <c:pt idx="1612">
                  <c:v>5.1581640000000002</c:v>
                </c:pt>
                <c:pt idx="1613">
                  <c:v>5.1622940000000002</c:v>
                </c:pt>
                <c:pt idx="1614">
                  <c:v>5.1654400000000003</c:v>
                </c:pt>
                <c:pt idx="1615">
                  <c:v>5.1675890000000004</c:v>
                </c:pt>
                <c:pt idx="1616">
                  <c:v>5.1687419999999999</c:v>
                </c:pt>
                <c:pt idx="1617">
                  <c:v>5.1689090000000002</c:v>
                </c:pt>
                <c:pt idx="1618">
                  <c:v>5.1681109999999997</c:v>
                </c:pt>
                <c:pt idx="1619">
                  <c:v>5.1663790000000001</c:v>
                </c:pt>
                <c:pt idx="1620">
                  <c:v>5.163754</c:v>
                </c:pt>
                <c:pt idx="1621">
                  <c:v>5.1602880000000004</c:v>
                </c:pt>
                <c:pt idx="1622">
                  <c:v>5.1560389999999998</c:v>
                </c:pt>
                <c:pt idx="1623">
                  <c:v>5.1510759999999998</c:v>
                </c:pt>
                <c:pt idx="1624">
                  <c:v>5.1454719999999998</c:v>
                </c:pt>
                <c:pt idx="1625">
                  <c:v>5.1393069999999996</c:v>
                </c:pt>
                <c:pt idx="1626">
                  <c:v>5.1326689999999999</c:v>
                </c:pt>
                <c:pt idx="1627">
                  <c:v>5.1256469999999998</c:v>
                </c:pt>
                <c:pt idx="1628">
                  <c:v>5.1183339999999999</c:v>
                </c:pt>
                <c:pt idx="1629">
                  <c:v>5.1108269999999996</c:v>
                </c:pt>
                <c:pt idx="1630">
                  <c:v>5.1032229999999998</c:v>
                </c:pt>
                <c:pt idx="1631">
                  <c:v>5.0956200000000003</c:v>
                </c:pt>
                <c:pt idx="1632">
                  <c:v>5.0881150000000002</c:v>
                </c:pt>
                <c:pt idx="1633">
                  <c:v>5.0808049999999998</c:v>
                </c:pt>
                <c:pt idx="1634">
                  <c:v>5.0737839999999998</c:v>
                </c:pt>
                <c:pt idx="1635">
                  <c:v>5.0671410000000003</c:v>
                </c:pt>
                <c:pt idx="1636">
                  <c:v>5.060962</c:v>
                </c:pt>
                <c:pt idx="1637">
                  <c:v>5.0553299999999997</c:v>
                </c:pt>
                <c:pt idx="1638">
                  <c:v>5.0503210000000003</c:v>
                </c:pt>
                <c:pt idx="1639">
                  <c:v>5.0460019999999997</c:v>
                </c:pt>
                <c:pt idx="1640">
                  <c:v>5.0424360000000004</c:v>
                </c:pt>
                <c:pt idx="1641">
                  <c:v>5.0396749999999999</c:v>
                </c:pt>
                <c:pt idx="1642">
                  <c:v>5.0377650000000003</c:v>
                </c:pt>
                <c:pt idx="1643">
                  <c:v>5.03674</c:v>
                </c:pt>
                <c:pt idx="1644">
                  <c:v>5.036626</c:v>
                </c:pt>
                <c:pt idx="1645">
                  <c:v>5.0374359999999996</c:v>
                </c:pt>
                <c:pt idx="1646">
                  <c:v>5.0391769999999996</c:v>
                </c:pt>
                <c:pt idx="1647">
                  <c:v>5.0418419999999999</c:v>
                </c:pt>
                <c:pt idx="1648">
                  <c:v>5.0454160000000003</c:v>
                </c:pt>
                <c:pt idx="1649">
                  <c:v>5.0498729999999998</c:v>
                </c:pt>
                <c:pt idx="1650">
                  <c:v>5.0551789999999999</c:v>
                </c:pt>
                <c:pt idx="1651">
                  <c:v>5.0612909999999998</c:v>
                </c:pt>
                <c:pt idx="1652">
                  <c:v>5.0681560000000001</c:v>
                </c:pt>
                <c:pt idx="1653">
                  <c:v>5.0757159999999999</c:v>
                </c:pt>
                <c:pt idx="1654">
                  <c:v>5.0839030000000003</c:v>
                </c:pt>
                <c:pt idx="1655">
                  <c:v>5.0926460000000002</c:v>
                </c:pt>
                <c:pt idx="1656">
                  <c:v>5.1018670000000004</c:v>
                </c:pt>
                <c:pt idx="1657">
                  <c:v>5.1114829999999998</c:v>
                </c:pt>
                <c:pt idx="1658">
                  <c:v>5.1214069999999996</c:v>
                </c:pt>
                <c:pt idx="1659">
                  <c:v>5.1315520000000001</c:v>
                </c:pt>
                <c:pt idx="1660">
                  <c:v>5.141826</c:v>
                </c:pt>
                <c:pt idx="1661">
                  <c:v>5.1521359999999996</c:v>
                </c:pt>
                <c:pt idx="1662">
                  <c:v>5.1623900000000003</c:v>
                </c:pt>
                <c:pt idx="1663">
                  <c:v>5.1724949999999996</c:v>
                </c:pt>
                <c:pt idx="1664">
                  <c:v>5.1823579999999998</c:v>
                </c:pt>
                <c:pt idx="1665">
                  <c:v>5.1918889999999998</c:v>
                </c:pt>
                <c:pt idx="1666">
                  <c:v>5.2009990000000004</c:v>
                </c:pt>
                <c:pt idx="1667">
                  <c:v>5.2096030000000004</c:v>
                </c:pt>
                <c:pt idx="1668">
                  <c:v>5.217619</c:v>
                </c:pt>
                <c:pt idx="1669">
                  <c:v>5.2249699999999999</c:v>
                </c:pt>
                <c:pt idx="1670">
                  <c:v>5.2315820000000004</c:v>
                </c:pt>
                <c:pt idx="1671">
                  <c:v>5.2373900000000004</c:v>
                </c:pt>
                <c:pt idx="1672">
                  <c:v>5.2423349999999997</c:v>
                </c:pt>
                <c:pt idx="1673">
                  <c:v>5.2463639999999998</c:v>
                </c:pt>
                <c:pt idx="1674">
                  <c:v>5.2494350000000001</c:v>
                </c:pt>
                <c:pt idx="1675">
                  <c:v>5.251512</c:v>
                </c:pt>
                <c:pt idx="1676">
                  <c:v>5.2525719999999998</c:v>
                </c:pt>
                <c:pt idx="1677">
                  <c:v>5.252599</c:v>
                </c:pt>
                <c:pt idx="1678">
                  <c:v>5.2515879999999999</c:v>
                </c:pt>
                <c:pt idx="1679">
                  <c:v>5.2495440000000002</c:v>
                </c:pt>
                <c:pt idx="1680">
                  <c:v>5.2464839999999997</c:v>
                </c:pt>
                <c:pt idx="1681">
                  <c:v>5.242432</c:v>
                </c:pt>
                <c:pt idx="1682">
                  <c:v>5.2374229999999997</c:v>
                </c:pt>
                <c:pt idx="1683">
                  <c:v>5.2315040000000002</c:v>
                </c:pt>
                <c:pt idx="1684">
                  <c:v>5.224729</c:v>
                </c:pt>
                <c:pt idx="1685">
                  <c:v>5.2171580000000004</c:v>
                </c:pt>
                <c:pt idx="1686">
                  <c:v>5.2088619999999999</c:v>
                </c:pt>
                <c:pt idx="1687">
                  <c:v>5.1999170000000001</c:v>
                </c:pt>
                <c:pt idx="1688">
                  <c:v>5.1904060000000003</c:v>
                </c:pt>
                <c:pt idx="1689">
                  <c:v>5.1804170000000003</c:v>
                </c:pt>
                <c:pt idx="1690">
                  <c:v>5.1700429999999997</c:v>
                </c:pt>
                <c:pt idx="1691">
                  <c:v>5.1593780000000002</c:v>
                </c:pt>
                <c:pt idx="1692">
                  <c:v>5.1485219999999998</c:v>
                </c:pt>
                <c:pt idx="1693">
                  <c:v>5.1375729999999997</c:v>
                </c:pt>
                <c:pt idx="1694">
                  <c:v>5.1266340000000001</c:v>
                </c:pt>
                <c:pt idx="1695">
                  <c:v>5.1158039999999998</c:v>
                </c:pt>
                <c:pt idx="1696">
                  <c:v>5.1051840000000004</c:v>
                </c:pt>
                <c:pt idx="1697">
                  <c:v>5.0948710000000004</c:v>
                </c:pt>
                <c:pt idx="1698">
                  <c:v>5.0849599999999997</c:v>
                </c:pt>
                <c:pt idx="1699">
                  <c:v>5.0755420000000004</c:v>
                </c:pt>
                <c:pt idx="1700">
                  <c:v>5.0667020000000003</c:v>
                </c:pt>
                <c:pt idx="1701">
                  <c:v>5.0585199999999997</c:v>
                </c:pt>
                <c:pt idx="1702">
                  <c:v>5.0510719999999996</c:v>
                </c:pt>
                <c:pt idx="1703">
                  <c:v>5.0444240000000002</c:v>
                </c:pt>
                <c:pt idx="1704">
                  <c:v>5.0386340000000001</c:v>
                </c:pt>
                <c:pt idx="1705">
                  <c:v>5.0337509999999996</c:v>
                </c:pt>
                <c:pt idx="1706">
                  <c:v>5.0298160000000003</c:v>
                </c:pt>
                <c:pt idx="1707">
                  <c:v>5.0268610000000002</c:v>
                </c:pt>
                <c:pt idx="1708">
                  <c:v>5.0249040000000003</c:v>
                </c:pt>
                <c:pt idx="1709">
                  <c:v>5.0239549999999999</c:v>
                </c:pt>
                <c:pt idx="1710">
                  <c:v>5.0240150000000003</c:v>
                </c:pt>
                <c:pt idx="1711">
                  <c:v>5.0250709999999996</c:v>
                </c:pt>
                <c:pt idx="1712">
                  <c:v>5.0271020000000002</c:v>
                </c:pt>
                <c:pt idx="1713">
                  <c:v>5.0300760000000002</c:v>
                </c:pt>
                <c:pt idx="1714">
                  <c:v>5.0339499999999999</c:v>
                </c:pt>
                <c:pt idx="1715">
                  <c:v>5.0386759999999997</c:v>
                </c:pt>
                <c:pt idx="1716">
                  <c:v>5.0441929999999999</c:v>
                </c:pt>
                <c:pt idx="1717">
                  <c:v>5.0504360000000004</c:v>
                </c:pt>
                <c:pt idx="1718">
                  <c:v>5.0573329999999999</c:v>
                </c:pt>
                <c:pt idx="1719">
                  <c:v>5.0648039999999996</c:v>
                </c:pt>
                <c:pt idx="1720">
                  <c:v>5.0727659999999997</c:v>
                </c:pt>
                <c:pt idx="1721">
                  <c:v>5.0811299999999999</c:v>
                </c:pt>
                <c:pt idx="1722">
                  <c:v>5.0898060000000003</c:v>
                </c:pt>
                <c:pt idx="1723">
                  <c:v>5.0987010000000001</c:v>
                </c:pt>
                <c:pt idx="1724">
                  <c:v>5.1077180000000002</c:v>
                </c:pt>
                <c:pt idx="1725">
                  <c:v>5.1167629999999997</c:v>
                </c:pt>
                <c:pt idx="1726">
                  <c:v>5.1257400000000004</c:v>
                </c:pt>
                <c:pt idx="1727">
                  <c:v>5.1345549999999998</c:v>
                </c:pt>
                <c:pt idx="1728">
                  <c:v>5.143116</c:v>
                </c:pt>
                <c:pt idx="1729">
                  <c:v>5.1513340000000003</c:v>
                </c:pt>
                <c:pt idx="1730">
                  <c:v>5.1591240000000003</c:v>
                </c:pt>
                <c:pt idx="1731">
                  <c:v>5.166404</c:v>
                </c:pt>
                <c:pt idx="1732">
                  <c:v>5.1731009999999999</c:v>
                </c:pt>
                <c:pt idx="1733">
                  <c:v>5.179144</c:v>
                </c:pt>
                <c:pt idx="1734">
                  <c:v>5.1844720000000004</c:v>
                </c:pt>
                <c:pt idx="1735">
                  <c:v>5.1890299999999998</c:v>
                </c:pt>
                <c:pt idx="1736">
                  <c:v>5.1927719999999997</c:v>
                </c:pt>
                <c:pt idx="1737">
                  <c:v>5.1956600000000002</c:v>
                </c:pt>
                <c:pt idx="1738">
                  <c:v>5.1976639999999996</c:v>
                </c:pt>
                <c:pt idx="1739">
                  <c:v>5.1987639999999997</c:v>
                </c:pt>
                <c:pt idx="1740">
                  <c:v>5.1989510000000001</c:v>
                </c:pt>
                <c:pt idx="1741">
                  <c:v>5.1982239999999997</c:v>
                </c:pt>
                <c:pt idx="1742">
                  <c:v>5.1965909999999997</c:v>
                </c:pt>
                <c:pt idx="1743">
                  <c:v>5.19407</c:v>
                </c:pt>
                <c:pt idx="1744">
                  <c:v>5.19069</c:v>
                </c:pt>
                <c:pt idx="1745">
                  <c:v>5.1864840000000001</c:v>
                </c:pt>
                <c:pt idx="1746">
                  <c:v>5.1814970000000002</c:v>
                </c:pt>
                <c:pt idx="1747">
                  <c:v>5.1757809999999997</c:v>
                </c:pt>
                <c:pt idx="1748">
                  <c:v>5.1693930000000003</c:v>
                </c:pt>
                <c:pt idx="1749">
                  <c:v>5.1623999999999999</c:v>
                </c:pt>
                <c:pt idx="1750">
                  <c:v>5.154871</c:v>
                </c:pt>
                <c:pt idx="1751">
                  <c:v>5.1468800000000003</c:v>
                </c:pt>
                <c:pt idx="1752">
                  <c:v>5.1385059999999996</c:v>
                </c:pt>
                <c:pt idx="1753">
                  <c:v>5.1298310000000003</c:v>
                </c:pt>
                <c:pt idx="1754">
                  <c:v>5.1209389999999999</c:v>
                </c:pt>
                <c:pt idx="1755">
                  <c:v>5.1119159999999999</c:v>
                </c:pt>
                <c:pt idx="1756">
                  <c:v>5.1028500000000001</c:v>
                </c:pt>
                <c:pt idx="1757">
                  <c:v>5.0938270000000001</c:v>
                </c:pt>
                <c:pt idx="1758">
                  <c:v>5.0849349999999998</c:v>
                </c:pt>
                <c:pt idx="1759">
                  <c:v>5.0762590000000003</c:v>
                </c:pt>
                <c:pt idx="1760">
                  <c:v>5.0678840000000003</c:v>
                </c:pt>
                <c:pt idx="1761">
                  <c:v>5.0598900000000002</c:v>
                </c:pt>
                <c:pt idx="1762">
                  <c:v>5.0523569999999998</c:v>
                </c:pt>
                <c:pt idx="1763">
                  <c:v>5.045356</c:v>
                </c:pt>
                <c:pt idx="1764">
                  <c:v>5.038958</c:v>
                </c:pt>
                <c:pt idx="1765">
                  <c:v>5.0332239999999997</c:v>
                </c:pt>
                <c:pt idx="1766">
                  <c:v>5.0282099999999996</c:v>
                </c:pt>
                <c:pt idx="1767">
                  <c:v>5.0239669999999998</c:v>
                </c:pt>
                <c:pt idx="1768">
                  <c:v>5.0205359999999999</c:v>
                </c:pt>
                <c:pt idx="1769">
                  <c:v>5.0179470000000004</c:v>
                </c:pt>
                <c:pt idx="1770">
                  <c:v>5.0162259999999996</c:v>
                </c:pt>
                <c:pt idx="1771">
                  <c:v>5.0153869999999996</c:v>
                </c:pt>
                <c:pt idx="1772">
                  <c:v>5.0154339999999999</c:v>
                </c:pt>
                <c:pt idx="1773">
                  <c:v>5.0163630000000001</c:v>
                </c:pt>
                <c:pt idx="1774">
                  <c:v>5.0181579999999997</c:v>
                </c:pt>
                <c:pt idx="1775">
                  <c:v>5.0207959999999998</c:v>
                </c:pt>
                <c:pt idx="1776">
                  <c:v>5.0242430000000002</c:v>
                </c:pt>
                <c:pt idx="1777">
                  <c:v>5.0284560000000003</c:v>
                </c:pt>
                <c:pt idx="1778">
                  <c:v>5.033385</c:v>
                </c:pt>
                <c:pt idx="1779">
                  <c:v>5.0389689999999998</c:v>
                </c:pt>
                <c:pt idx="1780">
                  <c:v>5.0451430000000004</c:v>
                </c:pt>
                <c:pt idx="1781">
                  <c:v>5.0518330000000002</c:v>
                </c:pt>
                <c:pt idx="1782">
                  <c:v>5.0589599999999999</c:v>
                </c:pt>
                <c:pt idx="1783">
                  <c:v>5.0664400000000001</c:v>
                </c:pt>
                <c:pt idx="1784">
                  <c:v>5.0741860000000001</c:v>
                </c:pt>
                <c:pt idx="1785">
                  <c:v>5.0821050000000003</c:v>
                </c:pt>
                <c:pt idx="1786">
                  <c:v>5.0901040000000002</c:v>
                </c:pt>
                <c:pt idx="1787">
                  <c:v>5.0980860000000003</c:v>
                </c:pt>
                <c:pt idx="1788">
                  <c:v>5.1059570000000001</c:v>
                </c:pt>
                <c:pt idx="1789">
                  <c:v>5.1136189999999999</c:v>
                </c:pt>
                <c:pt idx="1790">
                  <c:v>5.1209769999999999</c:v>
                </c:pt>
                <c:pt idx="1791">
                  <c:v>5.1279349999999999</c:v>
                </c:pt>
                <c:pt idx="1792">
                  <c:v>5.134404</c:v>
                </c:pt>
                <c:pt idx="1793">
                  <c:v>5.1402939999999999</c:v>
                </c:pt>
                <c:pt idx="1794">
                  <c:v>5.1455229999999998</c:v>
                </c:pt>
                <c:pt idx="1795">
                  <c:v>5.1500120000000003</c:v>
                </c:pt>
                <c:pt idx="1796">
                  <c:v>5.153689</c:v>
                </c:pt>
                <c:pt idx="1797">
                  <c:v>5.1564880000000004</c:v>
                </c:pt>
                <c:pt idx="1798">
                  <c:v>5.1583519999999998</c:v>
                </c:pt>
                <c:pt idx="1799">
                  <c:v>5.1592320000000003</c:v>
                </c:pt>
                <c:pt idx="1800">
                  <c:v>5.15909</c:v>
                </c:pt>
                <c:pt idx="1801">
                  <c:v>5.1578939999999998</c:v>
                </c:pt>
                <c:pt idx="1802">
                  <c:v>5.155627</c:v>
                </c:pt>
                <c:pt idx="1803">
                  <c:v>5.1522779999999999</c:v>
                </c:pt>
                <c:pt idx="1804">
                  <c:v>5.1478489999999999</c:v>
                </c:pt>
                <c:pt idx="1805">
                  <c:v>5.1423540000000001</c:v>
                </c:pt>
                <c:pt idx="1806">
                  <c:v>5.1358129999999997</c:v>
                </c:pt>
                <c:pt idx="1807">
                  <c:v>5.1282620000000003</c:v>
                </c:pt>
                <c:pt idx="1808">
                  <c:v>5.1197419999999996</c:v>
                </c:pt>
                <c:pt idx="1809">
                  <c:v>5.1103059999999996</c:v>
                </c:pt>
                <c:pt idx="1810">
                  <c:v>5.1000160000000001</c:v>
                </c:pt>
                <c:pt idx="1811">
                  <c:v>5.0889389999999999</c:v>
                </c:pt>
                <c:pt idx="1812">
                  <c:v>5.0771540000000002</c:v>
                </c:pt>
                <c:pt idx="1813">
                  <c:v>5.0647409999999997</c:v>
                </c:pt>
                <c:pt idx="1814">
                  <c:v>5.0517909999999997</c:v>
                </c:pt>
                <c:pt idx="1815">
                  <c:v>5.0383959999999997</c:v>
                </c:pt>
                <c:pt idx="1816">
                  <c:v>5.0246529999999998</c:v>
                </c:pt>
                <c:pt idx="1817">
                  <c:v>5.0106630000000001</c:v>
                </c:pt>
                <c:pt idx="1818">
                  <c:v>4.9965260000000002</c:v>
                </c:pt>
                <c:pt idx="1819">
                  <c:v>4.9823449999999996</c:v>
                </c:pt>
                <c:pt idx="1820">
                  <c:v>4.9682230000000001</c:v>
                </c:pt>
                <c:pt idx="1821">
                  <c:v>4.9542630000000001</c:v>
                </c:pt>
                <c:pt idx="1822">
                  <c:v>4.9405650000000003</c:v>
                </c:pt>
                <c:pt idx="1823">
                  <c:v>4.9272280000000004</c:v>
                </c:pt>
                <c:pt idx="1824">
                  <c:v>4.914345</c:v>
                </c:pt>
                <c:pt idx="1825">
                  <c:v>4.9020080000000004</c:v>
                </c:pt>
                <c:pt idx="1826">
                  <c:v>4.8903030000000003</c:v>
                </c:pt>
                <c:pt idx="1827">
                  <c:v>4.8793100000000003</c:v>
                </c:pt>
                <c:pt idx="1828">
                  <c:v>4.8691009999999997</c:v>
                </c:pt>
                <c:pt idx="1829">
                  <c:v>4.8597429999999999</c:v>
                </c:pt>
                <c:pt idx="1830">
                  <c:v>4.8512930000000001</c:v>
                </c:pt>
                <c:pt idx="1831">
                  <c:v>4.8437989999999997</c:v>
                </c:pt>
                <c:pt idx="1832">
                  <c:v>4.8372989999999998</c:v>
                </c:pt>
                <c:pt idx="1833">
                  <c:v>4.831823</c:v>
                </c:pt>
                <c:pt idx="1834">
                  <c:v>4.827388</c:v>
                </c:pt>
                <c:pt idx="1835">
                  <c:v>4.8240030000000003</c:v>
                </c:pt>
                <c:pt idx="1836">
                  <c:v>4.821663</c:v>
                </c:pt>
                <c:pt idx="1837">
                  <c:v>4.8203550000000002</c:v>
                </c:pt>
                <c:pt idx="1838">
                  <c:v>4.820055</c:v>
                </c:pt>
                <c:pt idx="1839">
                  <c:v>4.820729</c:v>
                </c:pt>
                <c:pt idx="1840">
                  <c:v>4.8223330000000004</c:v>
                </c:pt>
                <c:pt idx="1841">
                  <c:v>4.8248150000000001</c:v>
                </c:pt>
                <c:pt idx="1842">
                  <c:v>4.8281150000000004</c:v>
                </c:pt>
                <c:pt idx="1843">
                  <c:v>4.8321649999999998</c:v>
                </c:pt>
                <c:pt idx="1844">
                  <c:v>4.8368909999999996</c:v>
                </c:pt>
                <c:pt idx="1845">
                  <c:v>4.8422109999999998</c:v>
                </c:pt>
                <c:pt idx="1846">
                  <c:v>4.8480410000000003</c:v>
                </c:pt>
                <c:pt idx="1847">
                  <c:v>4.8542920000000001</c:v>
                </c:pt>
                <c:pt idx="1848">
                  <c:v>4.8608719999999996</c:v>
                </c:pt>
                <c:pt idx="1849">
                  <c:v>4.867686</c:v>
                </c:pt>
                <c:pt idx="1850">
                  <c:v>4.8746390000000002</c:v>
                </c:pt>
                <c:pt idx="1851">
                  <c:v>4.8816329999999999</c:v>
                </c:pt>
                <c:pt idx="1852">
                  <c:v>4.8885719999999999</c:v>
                </c:pt>
                <c:pt idx="1853">
                  <c:v>4.8953620000000004</c:v>
                </c:pt>
                <c:pt idx="1854">
                  <c:v>4.9019110000000001</c:v>
                </c:pt>
                <c:pt idx="1855">
                  <c:v>4.9081279999999996</c:v>
                </c:pt>
                <c:pt idx="1856">
                  <c:v>4.9139270000000002</c:v>
                </c:pt>
                <c:pt idx="1857">
                  <c:v>4.9192260000000001</c:v>
                </c:pt>
                <c:pt idx="1858">
                  <c:v>4.9239490000000004</c:v>
                </c:pt>
                <c:pt idx="1859">
                  <c:v>4.9280270000000002</c:v>
                </c:pt>
                <c:pt idx="1860">
                  <c:v>4.9313960000000003</c:v>
                </c:pt>
                <c:pt idx="1861">
                  <c:v>4.9340020000000004</c:v>
                </c:pt>
                <c:pt idx="1862">
                  <c:v>4.9357980000000001</c:v>
                </c:pt>
                <c:pt idx="1863">
                  <c:v>4.9367479999999997</c:v>
                </c:pt>
                <c:pt idx="1864">
                  <c:v>4.9368220000000003</c:v>
                </c:pt>
                <c:pt idx="1865">
                  <c:v>4.9360039999999996</c:v>
                </c:pt>
                <c:pt idx="1866">
                  <c:v>4.9342860000000002</c:v>
                </c:pt>
                <c:pt idx="1867">
                  <c:v>4.9316709999999997</c:v>
                </c:pt>
                <c:pt idx="1868">
                  <c:v>4.9281730000000001</c:v>
                </c:pt>
                <c:pt idx="1869">
                  <c:v>4.9238150000000003</c:v>
                </c:pt>
                <c:pt idx="1870">
                  <c:v>4.9186290000000001</c:v>
                </c:pt>
                <c:pt idx="1871">
                  <c:v>4.9126580000000004</c:v>
                </c:pt>
                <c:pt idx="1872">
                  <c:v>4.9059499999999998</c:v>
                </c:pt>
                <c:pt idx="1873">
                  <c:v>4.8985649999999996</c:v>
                </c:pt>
                <c:pt idx="1874">
                  <c:v>4.8905649999999996</c:v>
                </c:pt>
                <c:pt idx="1875">
                  <c:v>4.8820230000000002</c:v>
                </c:pt>
                <c:pt idx="1876">
                  <c:v>4.8730149999999997</c:v>
                </c:pt>
                <c:pt idx="1877">
                  <c:v>4.8636189999999999</c:v>
                </c:pt>
                <c:pt idx="1878">
                  <c:v>4.8539199999999996</c:v>
                </c:pt>
                <c:pt idx="1879">
                  <c:v>4.8440050000000001</c:v>
                </c:pt>
                <c:pt idx="1880">
                  <c:v>4.8339619999999996</c:v>
                </c:pt>
                <c:pt idx="1881">
                  <c:v>4.8238820000000002</c:v>
                </c:pt>
                <c:pt idx="1882">
                  <c:v>4.8138550000000002</c:v>
                </c:pt>
                <c:pt idx="1883">
                  <c:v>4.8039699999999996</c:v>
                </c:pt>
                <c:pt idx="1884">
                  <c:v>4.7943150000000001</c:v>
                </c:pt>
                <c:pt idx="1885">
                  <c:v>4.7849760000000003</c:v>
                </c:pt>
                <c:pt idx="1886">
                  <c:v>4.7760350000000003</c:v>
                </c:pt>
                <c:pt idx="1887">
                  <c:v>4.7675710000000002</c:v>
                </c:pt>
                <c:pt idx="1888">
                  <c:v>4.7596590000000001</c:v>
                </c:pt>
                <c:pt idx="1889">
                  <c:v>4.7523669999999996</c:v>
                </c:pt>
                <c:pt idx="1890">
                  <c:v>4.7457570000000002</c:v>
                </c:pt>
                <c:pt idx="1891">
                  <c:v>4.7398850000000001</c:v>
                </c:pt>
                <c:pt idx="1892">
                  <c:v>4.7347989999999998</c:v>
                </c:pt>
                <c:pt idx="1893">
                  <c:v>4.7305390000000003</c:v>
                </c:pt>
                <c:pt idx="1894">
                  <c:v>4.7271369999999999</c:v>
                </c:pt>
                <c:pt idx="1895">
                  <c:v>4.7246139999999999</c:v>
                </c:pt>
                <c:pt idx="1896">
                  <c:v>4.7229850000000004</c:v>
                </c:pt>
                <c:pt idx="1897">
                  <c:v>4.7222530000000003</c:v>
                </c:pt>
                <c:pt idx="1898">
                  <c:v>4.7224120000000003</c:v>
                </c:pt>
                <c:pt idx="1899">
                  <c:v>4.7234470000000002</c:v>
                </c:pt>
                <c:pt idx="1900">
                  <c:v>4.7253319999999999</c:v>
                </c:pt>
                <c:pt idx="1901">
                  <c:v>4.7280340000000001</c:v>
                </c:pt>
                <c:pt idx="1902">
                  <c:v>4.7315120000000004</c:v>
                </c:pt>
                <c:pt idx="1903">
                  <c:v>4.7357139999999998</c:v>
                </c:pt>
                <c:pt idx="1904">
                  <c:v>4.740583</c:v>
                </c:pt>
                <c:pt idx="1905">
                  <c:v>4.7460560000000003</c:v>
                </c:pt>
                <c:pt idx="1906">
                  <c:v>4.7520629999999997</c:v>
                </c:pt>
                <c:pt idx="1907">
                  <c:v>4.7585280000000001</c:v>
                </c:pt>
                <c:pt idx="1908">
                  <c:v>4.7653720000000002</c:v>
                </c:pt>
                <c:pt idx="1909">
                  <c:v>4.7725109999999997</c:v>
                </c:pt>
                <c:pt idx="1910">
                  <c:v>4.7798600000000002</c:v>
                </c:pt>
                <c:pt idx="1911">
                  <c:v>4.7873299999999999</c:v>
                </c:pt>
                <c:pt idx="1912">
                  <c:v>4.794829</c:v>
                </c:pt>
                <c:pt idx="1913">
                  <c:v>4.8022660000000004</c:v>
                </c:pt>
                <c:pt idx="1914">
                  <c:v>4.8095499999999998</c:v>
                </c:pt>
                <c:pt idx="1915">
                  <c:v>4.8165889999999996</c:v>
                </c:pt>
                <c:pt idx="1916">
                  <c:v>4.8232920000000004</c:v>
                </c:pt>
                <c:pt idx="1917">
                  <c:v>4.8295709999999996</c:v>
                </c:pt>
                <c:pt idx="1918">
                  <c:v>4.8353400000000004</c:v>
                </c:pt>
                <c:pt idx="1919">
                  <c:v>4.840516</c:v>
                </c:pt>
                <c:pt idx="1920">
                  <c:v>4.8450220000000002</c:v>
                </c:pt>
                <c:pt idx="1921">
                  <c:v>4.8487840000000002</c:v>
                </c:pt>
                <c:pt idx="1922">
                  <c:v>4.8517340000000004</c:v>
                </c:pt>
                <c:pt idx="1923">
                  <c:v>4.8538100000000002</c:v>
                </c:pt>
                <c:pt idx="1924">
                  <c:v>4.8549610000000003</c:v>
                </c:pt>
                <c:pt idx="1925">
                  <c:v>4.8551390000000003</c:v>
                </c:pt>
                <c:pt idx="1926">
                  <c:v>4.8543079999999996</c:v>
                </c:pt>
                <c:pt idx="1927">
                  <c:v>4.8524399999999996</c:v>
                </c:pt>
                <c:pt idx="1928">
                  <c:v>4.8495150000000002</c:v>
                </c:pt>
                <c:pt idx="1929">
                  <c:v>4.8455260000000004</c:v>
                </c:pt>
                <c:pt idx="1930">
                  <c:v>4.8404730000000002</c:v>
                </c:pt>
                <c:pt idx="1931">
                  <c:v>4.8343680000000004</c:v>
                </c:pt>
                <c:pt idx="1932">
                  <c:v>4.8272329999999997</c:v>
                </c:pt>
                <c:pt idx="1933">
                  <c:v>4.8190980000000003</c:v>
                </c:pt>
                <c:pt idx="1934">
                  <c:v>4.8100050000000003</c:v>
                </c:pt>
                <c:pt idx="1935">
                  <c:v>4.8000049999999996</c:v>
                </c:pt>
                <c:pt idx="1936">
                  <c:v>4.7891550000000001</c:v>
                </c:pt>
                <c:pt idx="1937">
                  <c:v>4.7775230000000004</c:v>
                </c:pt>
                <c:pt idx="1938">
                  <c:v>4.7651820000000003</c:v>
                </c:pt>
                <c:pt idx="1939">
                  <c:v>4.7522130000000002</c:v>
                </c:pt>
                <c:pt idx="1940">
                  <c:v>4.7386990000000004</c:v>
                </c:pt>
                <c:pt idx="1941">
                  <c:v>4.7247329999999996</c:v>
                </c:pt>
                <c:pt idx="1942">
                  <c:v>4.7104049999999997</c:v>
                </c:pt>
                <c:pt idx="1943">
                  <c:v>4.6958120000000001</c:v>
                </c:pt>
                <c:pt idx="1944">
                  <c:v>4.6810510000000001</c:v>
                </c:pt>
                <c:pt idx="1945">
                  <c:v>4.6662229999999996</c:v>
                </c:pt>
                <c:pt idx="1946">
                  <c:v>4.6514249999999997</c:v>
                </c:pt>
                <c:pt idx="1947">
                  <c:v>4.6367560000000001</c:v>
                </c:pt>
                <c:pt idx="1948">
                  <c:v>4.6223130000000001</c:v>
                </c:pt>
                <c:pt idx="1949">
                  <c:v>4.6081909999999997</c:v>
                </c:pt>
                <c:pt idx="1950">
                  <c:v>4.5944799999999999</c:v>
                </c:pt>
                <c:pt idx="1951">
                  <c:v>4.5812679999999997</c:v>
                </c:pt>
                <c:pt idx="1952">
                  <c:v>4.5686359999999997</c:v>
                </c:pt>
                <c:pt idx="1953">
                  <c:v>4.5566599999999999</c:v>
                </c:pt>
                <c:pt idx="1954">
                  <c:v>4.5454080000000001</c:v>
                </c:pt>
                <c:pt idx="1955">
                  <c:v>4.5349409999999999</c:v>
                </c:pt>
                <c:pt idx="1956">
                  <c:v>4.5253110000000003</c:v>
                </c:pt>
                <c:pt idx="1957">
                  <c:v>4.5165610000000003</c:v>
                </c:pt>
                <c:pt idx="1958">
                  <c:v>4.5087229999999998</c:v>
                </c:pt>
                <c:pt idx="1959">
                  <c:v>4.5018219999999998</c:v>
                </c:pt>
                <c:pt idx="1960">
                  <c:v>4.4958689999999999</c:v>
                </c:pt>
                <c:pt idx="1961">
                  <c:v>4.490869</c:v>
                </c:pt>
                <c:pt idx="1962">
                  <c:v>4.4868110000000003</c:v>
                </c:pt>
                <c:pt idx="1963">
                  <c:v>4.4836799999999997</c:v>
                </c:pt>
                <c:pt idx="1964">
                  <c:v>4.4814480000000003</c:v>
                </c:pt>
                <c:pt idx="1965">
                  <c:v>4.4800760000000004</c:v>
                </c:pt>
                <c:pt idx="1966">
                  <c:v>4.4795199999999999</c:v>
                </c:pt>
                <c:pt idx="1967">
                  <c:v>4.4797250000000002</c:v>
                </c:pt>
                <c:pt idx="1968">
                  <c:v>4.4806290000000004</c:v>
                </c:pt>
                <c:pt idx="1969">
                  <c:v>4.4821660000000003</c:v>
                </c:pt>
                <c:pt idx="1970">
                  <c:v>4.4842599999999999</c:v>
                </c:pt>
                <c:pt idx="1971">
                  <c:v>4.486834</c:v>
                </c:pt>
                <c:pt idx="1972">
                  <c:v>4.4898030000000002</c:v>
                </c:pt>
                <c:pt idx="1973">
                  <c:v>4.4930820000000002</c:v>
                </c:pt>
                <c:pt idx="1974">
                  <c:v>4.4965849999999996</c:v>
                </c:pt>
                <c:pt idx="1975">
                  <c:v>4.5002219999999999</c:v>
                </c:pt>
                <c:pt idx="1976">
                  <c:v>4.5039030000000002</c:v>
                </c:pt>
                <c:pt idx="1977">
                  <c:v>4.5075370000000001</c:v>
                </c:pt>
                <c:pt idx="1978">
                  <c:v>4.5110380000000001</c:v>
                </c:pt>
                <c:pt idx="1979">
                  <c:v>4.514316</c:v>
                </c:pt>
                <c:pt idx="1980">
                  <c:v>4.5172889999999999</c:v>
                </c:pt>
                <c:pt idx="1981">
                  <c:v>4.5198739999999997</c:v>
                </c:pt>
                <c:pt idx="1982">
                  <c:v>4.5219950000000004</c:v>
                </c:pt>
                <c:pt idx="1983">
                  <c:v>4.5235789999999998</c:v>
                </c:pt>
                <c:pt idx="1984">
                  <c:v>4.5245579999999999</c:v>
                </c:pt>
                <c:pt idx="1985">
                  <c:v>4.5248720000000002</c:v>
                </c:pt>
                <c:pt idx="1986">
                  <c:v>4.5244689999999999</c:v>
                </c:pt>
                <c:pt idx="1987">
                  <c:v>4.523301</c:v>
                </c:pt>
                <c:pt idx="1988">
                  <c:v>4.5213330000000003</c:v>
                </c:pt>
                <c:pt idx="1989">
                  <c:v>4.5185339999999998</c:v>
                </c:pt>
                <c:pt idx="1990">
                  <c:v>4.5148859999999997</c:v>
                </c:pt>
                <c:pt idx="1991">
                  <c:v>4.5103790000000004</c:v>
                </c:pt>
                <c:pt idx="1992">
                  <c:v>4.5050109999999997</c:v>
                </c:pt>
                <c:pt idx="1993">
                  <c:v>4.4987909999999998</c:v>
                </c:pt>
                <c:pt idx="1994">
                  <c:v>4.4917389999999999</c:v>
                </c:pt>
                <c:pt idx="1995">
                  <c:v>4.4838800000000001</c:v>
                </c:pt>
                <c:pt idx="1996">
                  <c:v>4.4752520000000002</c:v>
                </c:pt>
                <c:pt idx="1997">
                  <c:v>4.4658990000000003</c:v>
                </c:pt>
                <c:pt idx="1998">
                  <c:v>4.4558739999999997</c:v>
                </c:pt>
                <c:pt idx="1999">
                  <c:v>4.4452360000000004</c:v>
                </c:pt>
                <c:pt idx="2000">
                  <c:v>4.4340510000000002</c:v>
                </c:pt>
                <c:pt idx="2001">
                  <c:v>4.4223920000000003</c:v>
                </c:pt>
                <c:pt idx="2002">
                  <c:v>4.4103370000000002</c:v>
                </c:pt>
                <c:pt idx="2003">
                  <c:v>4.3979689999999998</c:v>
                </c:pt>
                <c:pt idx="2004">
                  <c:v>4.3853739999999997</c:v>
                </c:pt>
                <c:pt idx="2005">
                  <c:v>4.3726430000000001</c:v>
                </c:pt>
                <c:pt idx="2006">
                  <c:v>4.3598679999999996</c:v>
                </c:pt>
                <c:pt idx="2007">
                  <c:v>4.3471409999999997</c:v>
                </c:pt>
                <c:pt idx="2008">
                  <c:v>4.3345570000000002</c:v>
                </c:pt>
                <c:pt idx="2009">
                  <c:v>4.3222120000000004</c:v>
                </c:pt>
                <c:pt idx="2010">
                  <c:v>4.3102</c:v>
                </c:pt>
                <c:pt idx="2011">
                  <c:v>4.2986120000000003</c:v>
                </c:pt>
                <c:pt idx="2012">
                  <c:v>4.2875389999999998</c:v>
                </c:pt>
                <c:pt idx="2013">
                  <c:v>4.2770679999999999</c:v>
                </c:pt>
                <c:pt idx="2014">
                  <c:v>4.2672819999999998</c:v>
                </c:pt>
                <c:pt idx="2015">
                  <c:v>4.2582579999999997</c:v>
                </c:pt>
                <c:pt idx="2016">
                  <c:v>4.2500689999999999</c:v>
                </c:pt>
                <c:pt idx="2017">
                  <c:v>4.2427799999999998</c:v>
                </c:pt>
                <c:pt idx="2018">
                  <c:v>4.2364490000000004</c:v>
                </c:pt>
                <c:pt idx="2019">
                  <c:v>4.2311269999999999</c:v>
                </c:pt>
                <c:pt idx="2020">
                  <c:v>4.2268540000000003</c:v>
                </c:pt>
                <c:pt idx="2021">
                  <c:v>4.2236599999999997</c:v>
                </c:pt>
                <c:pt idx="2022">
                  <c:v>4.2215670000000003</c:v>
                </c:pt>
                <c:pt idx="2023">
                  <c:v>4.2205839999999997</c:v>
                </c:pt>
                <c:pt idx="2024">
                  <c:v>4.2207090000000003</c:v>
                </c:pt>
                <c:pt idx="2025">
                  <c:v>4.2219280000000001</c:v>
                </c:pt>
                <c:pt idx="2026">
                  <c:v>4.2242189999999997</c:v>
                </c:pt>
                <c:pt idx="2027">
                  <c:v>4.2275450000000001</c:v>
                </c:pt>
                <c:pt idx="2028">
                  <c:v>4.2318610000000003</c:v>
                </c:pt>
                <c:pt idx="2029">
                  <c:v>4.2371090000000002</c:v>
                </c:pt>
                <c:pt idx="2030">
                  <c:v>4.2432249999999998</c:v>
                </c:pt>
                <c:pt idx="2031">
                  <c:v>4.2501319999999998</c:v>
                </c:pt>
                <c:pt idx="2032">
                  <c:v>4.2577489999999996</c:v>
                </c:pt>
                <c:pt idx="2033">
                  <c:v>4.2659830000000003</c:v>
                </c:pt>
                <c:pt idx="2034">
                  <c:v>4.2747390000000003</c:v>
                </c:pt>
                <c:pt idx="2035">
                  <c:v>4.2839119999999999</c:v>
                </c:pt>
                <c:pt idx="2036">
                  <c:v>4.2933960000000004</c:v>
                </c:pt>
                <c:pt idx="2037">
                  <c:v>4.3030799999999996</c:v>
                </c:pt>
                <c:pt idx="2038">
                  <c:v>4.3128510000000002</c:v>
                </c:pt>
                <c:pt idx="2039">
                  <c:v>4.3225939999999996</c:v>
                </c:pt>
                <c:pt idx="2040">
                  <c:v>4.3321949999999996</c:v>
                </c:pt>
                <c:pt idx="2041">
                  <c:v>4.341539</c:v>
                </c:pt>
                <c:pt idx="2042">
                  <c:v>4.3505140000000004</c:v>
                </c:pt>
                <c:pt idx="2043">
                  <c:v>4.3590109999999997</c:v>
                </c:pt>
                <c:pt idx="2044">
                  <c:v>4.3669229999999999</c:v>
                </c:pt>
                <c:pt idx="2045">
                  <c:v>4.3741500000000002</c:v>
                </c:pt>
                <c:pt idx="2046">
                  <c:v>4.3805940000000003</c:v>
                </c:pt>
                <c:pt idx="2047">
                  <c:v>4.3861689999999998</c:v>
                </c:pt>
                <c:pt idx="2048">
                  <c:v>4.3907910000000001</c:v>
                </c:pt>
                <c:pt idx="2049">
                  <c:v>4.394387</c:v>
                </c:pt>
                <c:pt idx="2050">
                  <c:v>4.3968939999999996</c:v>
                </c:pt>
                <c:pt idx="2051">
                  <c:v>4.3982570000000001</c:v>
                </c:pt>
                <c:pt idx="2052">
                  <c:v>4.3984329999999998</c:v>
                </c:pt>
                <c:pt idx="2053">
                  <c:v>4.3973880000000003</c:v>
                </c:pt>
                <c:pt idx="2054">
                  <c:v>4.3951010000000004</c:v>
                </c:pt>
                <c:pt idx="2055">
                  <c:v>4.3915639999999998</c:v>
                </c:pt>
                <c:pt idx="2056">
                  <c:v>4.3867779999999996</c:v>
                </c:pt>
                <c:pt idx="2057">
                  <c:v>4.3807580000000002</c:v>
                </c:pt>
                <c:pt idx="2058">
                  <c:v>4.3735290000000004</c:v>
                </c:pt>
                <c:pt idx="2059">
                  <c:v>4.3651270000000002</c:v>
                </c:pt>
                <c:pt idx="2060">
                  <c:v>4.3555999999999999</c:v>
                </c:pt>
                <c:pt idx="2061">
                  <c:v>4.3450059999999997</c:v>
                </c:pt>
                <c:pt idx="2062">
                  <c:v>4.333412</c:v>
                </c:pt>
                <c:pt idx="2063">
                  <c:v>4.3208909999999996</c:v>
                </c:pt>
                <c:pt idx="2064">
                  <c:v>4.3075260000000002</c:v>
                </c:pt>
                <c:pt idx="2065">
                  <c:v>4.2934049999999999</c:v>
                </c:pt>
                <c:pt idx="2066">
                  <c:v>4.2786229999999996</c:v>
                </c:pt>
                <c:pt idx="2067">
                  <c:v>4.2632770000000004</c:v>
                </c:pt>
                <c:pt idx="2068">
                  <c:v>4.2474699999999999</c:v>
                </c:pt>
                <c:pt idx="2069">
                  <c:v>4.2313070000000002</c:v>
                </c:pt>
                <c:pt idx="2070">
                  <c:v>4.2148960000000004</c:v>
                </c:pt>
                <c:pt idx="2071">
                  <c:v>4.1983430000000004</c:v>
                </c:pt>
                <c:pt idx="2072">
                  <c:v>4.1817549999999999</c:v>
                </c:pt>
                <c:pt idx="2073">
                  <c:v>4.1652360000000002</c:v>
                </c:pt>
                <c:pt idx="2074">
                  <c:v>4.1488889999999996</c:v>
                </c:pt>
                <c:pt idx="2075">
                  <c:v>4.1328139999999998</c:v>
                </c:pt>
                <c:pt idx="2076">
                  <c:v>4.1171040000000003</c:v>
                </c:pt>
                <c:pt idx="2077">
                  <c:v>4.1018489999999996</c:v>
                </c:pt>
                <c:pt idx="2078">
                  <c:v>4.0871310000000003</c:v>
                </c:pt>
                <c:pt idx="2079">
                  <c:v>4.0730250000000003</c:v>
                </c:pt>
                <c:pt idx="2080">
                  <c:v>4.0595970000000001</c:v>
                </c:pt>
                <c:pt idx="2081">
                  <c:v>4.0469049999999998</c:v>
                </c:pt>
                <c:pt idx="2082">
                  <c:v>4.0349950000000003</c:v>
                </c:pt>
                <c:pt idx="2083">
                  <c:v>4.0239060000000002</c:v>
                </c:pt>
                <c:pt idx="2084">
                  <c:v>4.0136630000000002</c:v>
                </c:pt>
                <c:pt idx="2085">
                  <c:v>4.0042840000000002</c:v>
                </c:pt>
                <c:pt idx="2086">
                  <c:v>3.9957720000000001</c:v>
                </c:pt>
                <c:pt idx="2087">
                  <c:v>3.9881199999999999</c:v>
                </c:pt>
                <c:pt idx="2088">
                  <c:v>3.9813109999999998</c:v>
                </c:pt>
                <c:pt idx="2089">
                  <c:v>3.975317</c:v>
                </c:pt>
                <c:pt idx="2090">
                  <c:v>3.970097</c:v>
                </c:pt>
                <c:pt idx="2091">
                  <c:v>3.9656039999999999</c:v>
                </c:pt>
                <c:pt idx="2092">
                  <c:v>3.9617779999999998</c:v>
                </c:pt>
                <c:pt idx="2093">
                  <c:v>3.9585520000000001</c:v>
                </c:pt>
                <c:pt idx="2094">
                  <c:v>3.9558529999999998</c:v>
                </c:pt>
                <c:pt idx="2095">
                  <c:v>3.9535990000000001</c:v>
                </c:pt>
                <c:pt idx="2096">
                  <c:v>3.9517039999999999</c:v>
                </c:pt>
                <c:pt idx="2097">
                  <c:v>3.9500760000000001</c:v>
                </c:pt>
                <c:pt idx="2098">
                  <c:v>3.9486189999999999</c:v>
                </c:pt>
                <c:pt idx="2099">
                  <c:v>3.9472339999999999</c:v>
                </c:pt>
                <c:pt idx="2100">
                  <c:v>3.9458199999999999</c:v>
                </c:pt>
                <c:pt idx="2101">
                  <c:v>3.9442729999999999</c:v>
                </c:pt>
                <c:pt idx="2102">
                  <c:v>3.9424899999999998</c:v>
                </c:pt>
                <c:pt idx="2103">
                  <c:v>3.9403679999999999</c:v>
                </c:pt>
                <c:pt idx="2104">
                  <c:v>3.9378039999999999</c:v>
                </c:pt>
                <c:pt idx="2105">
                  <c:v>3.9346999999999999</c:v>
                </c:pt>
                <c:pt idx="2106">
                  <c:v>3.9309590000000001</c:v>
                </c:pt>
                <c:pt idx="2107">
                  <c:v>3.9264899999999998</c:v>
                </c:pt>
                <c:pt idx="2108">
                  <c:v>3.9212050000000001</c:v>
                </c:pt>
                <c:pt idx="2109">
                  <c:v>3.9150230000000001</c:v>
                </c:pt>
                <c:pt idx="2110">
                  <c:v>3.9078719999999998</c:v>
                </c:pt>
                <c:pt idx="2111">
                  <c:v>3.8996870000000001</c:v>
                </c:pt>
                <c:pt idx="2112">
                  <c:v>3.890409</c:v>
                </c:pt>
                <c:pt idx="2113">
                  <c:v>3.8799920000000001</c:v>
                </c:pt>
                <c:pt idx="2114">
                  <c:v>3.8683999999999998</c:v>
                </c:pt>
                <c:pt idx="2115">
                  <c:v>3.855604</c:v>
                </c:pt>
                <c:pt idx="2116">
                  <c:v>3.8415910000000002</c:v>
                </c:pt>
                <c:pt idx="2117">
                  <c:v>3.8263569999999998</c:v>
                </c:pt>
                <c:pt idx="2118">
                  <c:v>3.8099080000000001</c:v>
                </c:pt>
                <c:pt idx="2119">
                  <c:v>3.7922630000000002</c:v>
                </c:pt>
                <c:pt idx="2120">
                  <c:v>3.7734519999999998</c:v>
                </c:pt>
                <c:pt idx="2121">
                  <c:v>3.7535129999999999</c:v>
                </c:pt>
                <c:pt idx="2122">
                  <c:v>3.732497</c:v>
                </c:pt>
                <c:pt idx="2123">
                  <c:v>3.7104620000000001</c:v>
                </c:pt>
                <c:pt idx="2124">
                  <c:v>3.6874760000000002</c:v>
                </c:pt>
                <c:pt idx="2125">
                  <c:v>3.6636139999999999</c:v>
                </c:pt>
                <c:pt idx="2126">
                  <c:v>3.6389580000000001</c:v>
                </c:pt>
                <c:pt idx="2127">
                  <c:v>3.6135950000000001</c:v>
                </c:pt>
                <c:pt idx="2128">
                  <c:v>3.5876169999999998</c:v>
                </c:pt>
                <c:pt idx="2129">
                  <c:v>3.5611199999999998</c:v>
                </c:pt>
                <c:pt idx="2130">
                  <c:v>3.5342030000000002</c:v>
                </c:pt>
                <c:pt idx="2131">
                  <c:v>3.5069659999999998</c:v>
                </c:pt>
                <c:pt idx="2132">
                  <c:v>3.479511</c:v>
                </c:pt>
                <c:pt idx="2133">
                  <c:v>3.4519389999999999</c:v>
                </c:pt>
                <c:pt idx="2134">
                  <c:v>3.4243510000000001</c:v>
                </c:pt>
                <c:pt idx="2135">
                  <c:v>3.3968479999999999</c:v>
                </c:pt>
                <c:pt idx="2136">
                  <c:v>3.369526</c:v>
                </c:pt>
                <c:pt idx="2137">
                  <c:v>3.342482</c:v>
                </c:pt>
                <c:pt idx="2138">
                  <c:v>3.315804</c:v>
                </c:pt>
                <c:pt idx="2139">
                  <c:v>3.2895810000000001</c:v>
                </c:pt>
                <c:pt idx="2140">
                  <c:v>3.2638940000000001</c:v>
                </c:pt>
                <c:pt idx="2141">
                  <c:v>3.2388170000000001</c:v>
                </c:pt>
                <c:pt idx="2142">
                  <c:v>3.2144210000000002</c:v>
                </c:pt>
                <c:pt idx="2143">
                  <c:v>3.1907649999999999</c:v>
                </c:pt>
                <c:pt idx="2144">
                  <c:v>3.1679050000000002</c:v>
                </c:pt>
                <c:pt idx="2145">
                  <c:v>3.145883</c:v>
                </c:pt>
                <c:pt idx="2146">
                  <c:v>3.124736</c:v>
                </c:pt>
                <c:pt idx="2147">
                  <c:v>3.1044879999999999</c:v>
                </c:pt>
                <c:pt idx="2148">
                  <c:v>3.0851570000000001</c:v>
                </c:pt>
                <c:pt idx="2149">
                  <c:v>3.0667469999999999</c:v>
                </c:pt>
                <c:pt idx="2150">
                  <c:v>3.049255</c:v>
                </c:pt>
                <c:pt idx="2151">
                  <c:v>3.032667</c:v>
                </c:pt>
                <c:pt idx="2152">
                  <c:v>3.0169609999999998</c:v>
                </c:pt>
                <c:pt idx="2153">
                  <c:v>3.0021019999999998</c:v>
                </c:pt>
                <c:pt idx="2154">
                  <c:v>2.988051</c:v>
                </c:pt>
                <c:pt idx="2155">
                  <c:v>2.9747569999999999</c:v>
                </c:pt>
                <c:pt idx="2156">
                  <c:v>2.9621629999999999</c:v>
                </c:pt>
                <c:pt idx="2157">
                  <c:v>2.9502039999999998</c:v>
                </c:pt>
                <c:pt idx="2158">
                  <c:v>2.9388109999999998</c:v>
                </c:pt>
                <c:pt idx="2159">
                  <c:v>2.9279090000000001</c:v>
                </c:pt>
                <c:pt idx="2160">
                  <c:v>2.9174169999999999</c:v>
                </c:pt>
                <c:pt idx="2161">
                  <c:v>2.9072529999999999</c:v>
                </c:pt>
                <c:pt idx="2162">
                  <c:v>2.8973309999999999</c:v>
                </c:pt>
                <c:pt idx="2163">
                  <c:v>2.8875639999999998</c:v>
                </c:pt>
                <c:pt idx="2164">
                  <c:v>2.8778640000000002</c:v>
                </c:pt>
                <c:pt idx="2165">
                  <c:v>2.8681410000000001</c:v>
                </c:pt>
                <c:pt idx="2166">
                  <c:v>2.8583090000000002</c:v>
                </c:pt>
                <c:pt idx="2167">
                  <c:v>2.8482789999999998</c:v>
                </c:pt>
                <c:pt idx="2168">
                  <c:v>2.8379660000000002</c:v>
                </c:pt>
                <c:pt idx="2169">
                  <c:v>2.8272889999999999</c:v>
                </c:pt>
                <c:pt idx="2170">
                  <c:v>2.8161700000000001</c:v>
                </c:pt>
                <c:pt idx="2171">
                  <c:v>2.8045330000000002</c:v>
                </c:pt>
                <c:pt idx="2172">
                  <c:v>2.7923079999999998</c:v>
                </c:pt>
                <c:pt idx="2173">
                  <c:v>2.779433</c:v>
                </c:pt>
                <c:pt idx="2174">
                  <c:v>2.7658480000000001</c:v>
                </c:pt>
                <c:pt idx="2175">
                  <c:v>2.7515040000000002</c:v>
                </c:pt>
                <c:pt idx="2176">
                  <c:v>2.7363569999999999</c:v>
                </c:pt>
                <c:pt idx="2177">
                  <c:v>2.7203719999999998</c:v>
                </c:pt>
                <c:pt idx="2178">
                  <c:v>2.7035230000000001</c:v>
                </c:pt>
                <c:pt idx="2179">
                  <c:v>2.685791</c:v>
                </c:pt>
                <c:pt idx="2180">
                  <c:v>2.6671670000000001</c:v>
                </c:pt>
                <c:pt idx="2181">
                  <c:v>2.6476519999999999</c:v>
                </c:pt>
                <c:pt idx="2182">
                  <c:v>2.6272549999999999</c:v>
                </c:pt>
                <c:pt idx="2183">
                  <c:v>2.6059939999999999</c:v>
                </c:pt>
                <c:pt idx="2184">
                  <c:v>2.583898</c:v>
                </c:pt>
                <c:pt idx="2185">
                  <c:v>2.5610010000000001</c:v>
                </c:pt>
                <c:pt idx="2186">
                  <c:v>2.5373459999999999</c:v>
                </c:pt>
                <c:pt idx="2187">
                  <c:v>2.512985</c:v>
                </c:pt>
                <c:pt idx="2188">
                  <c:v>2.4879760000000002</c:v>
                </c:pt>
                <c:pt idx="2189">
                  <c:v>2.4623819999999998</c:v>
                </c:pt>
                <c:pt idx="2190">
                  <c:v>2.4362729999999999</c:v>
                </c:pt>
                <c:pt idx="2191">
                  <c:v>2.4097240000000002</c:v>
                </c:pt>
                <c:pt idx="2192">
                  <c:v>2.3828130000000001</c:v>
                </c:pt>
                <c:pt idx="2193">
                  <c:v>2.3556219999999999</c:v>
                </c:pt>
                <c:pt idx="2194">
                  <c:v>2.3282370000000001</c:v>
                </c:pt>
                <c:pt idx="2195">
                  <c:v>2.3007430000000002</c:v>
                </c:pt>
                <c:pt idx="2196">
                  <c:v>2.2732269999999999</c:v>
                </c:pt>
                <c:pt idx="2197">
                  <c:v>2.2457780000000001</c:v>
                </c:pt>
                <c:pt idx="2198">
                  <c:v>2.218483</c:v>
                </c:pt>
                <c:pt idx="2199">
                  <c:v>2.1914289999999998</c:v>
                </c:pt>
                <c:pt idx="2200">
                  <c:v>2.1646999999999998</c:v>
                </c:pt>
                <c:pt idx="2201">
                  <c:v>2.138379</c:v>
                </c:pt>
                <c:pt idx="2202">
                  <c:v>2.1125430000000001</c:v>
                </c:pt>
                <c:pt idx="2203">
                  <c:v>2.0872670000000002</c:v>
                </c:pt>
                <c:pt idx="2204">
                  <c:v>2.0626199999999999</c:v>
                </c:pt>
                <c:pt idx="2205">
                  <c:v>2.0386649999999999</c:v>
                </c:pt>
                <c:pt idx="2206">
                  <c:v>2.0154610000000002</c:v>
                </c:pt>
                <c:pt idx="2207">
                  <c:v>1.9930559999999999</c:v>
                </c:pt>
                <c:pt idx="2208">
                  <c:v>1.9714929999999999</c:v>
                </c:pt>
                <c:pt idx="2209">
                  <c:v>1.950807</c:v>
                </c:pt>
                <c:pt idx="2210">
                  <c:v>1.9310229999999999</c:v>
                </c:pt>
                <c:pt idx="2211">
                  <c:v>1.912156</c:v>
                </c:pt>
                <c:pt idx="2212">
                  <c:v>1.8942140000000001</c:v>
                </c:pt>
                <c:pt idx="2213">
                  <c:v>1.877194</c:v>
                </c:pt>
                <c:pt idx="2214">
                  <c:v>1.861084</c:v>
                </c:pt>
                <c:pt idx="2215">
                  <c:v>1.845863</c:v>
                </c:pt>
                <c:pt idx="2216">
                  <c:v>1.831502</c:v>
                </c:pt>
                <c:pt idx="2217">
                  <c:v>1.81796</c:v>
                </c:pt>
                <c:pt idx="2218">
                  <c:v>1.805194</c:v>
                </c:pt>
                <c:pt idx="2219">
                  <c:v>1.7931490000000001</c:v>
                </c:pt>
                <c:pt idx="2220">
                  <c:v>1.7817639999999999</c:v>
                </c:pt>
                <c:pt idx="2221">
                  <c:v>1.7709729999999999</c:v>
                </c:pt>
                <c:pt idx="2222">
                  <c:v>1.7607029999999999</c:v>
                </c:pt>
                <c:pt idx="2223">
                  <c:v>1.7508760000000001</c:v>
                </c:pt>
                <c:pt idx="2224">
                  <c:v>1.741412</c:v>
                </c:pt>
                <c:pt idx="2225">
                  <c:v>1.732226</c:v>
                </c:pt>
                <c:pt idx="2226">
                  <c:v>1.723231</c:v>
                </c:pt>
                <c:pt idx="2227">
                  <c:v>1.7143390000000001</c:v>
                </c:pt>
                <c:pt idx="2228">
                  <c:v>1.7054609999999999</c:v>
                </c:pt>
                <c:pt idx="2229">
                  <c:v>1.696507</c:v>
                </c:pt>
                <c:pt idx="2230">
                  <c:v>1.687389</c:v>
                </c:pt>
                <c:pt idx="2231">
                  <c:v>1.678021</c:v>
                </c:pt>
                <c:pt idx="2232">
                  <c:v>1.668318</c:v>
                </c:pt>
                <c:pt idx="2233">
                  <c:v>1.658201</c:v>
                </c:pt>
                <c:pt idx="2234">
                  <c:v>1.6475930000000001</c:v>
                </c:pt>
                <c:pt idx="2235">
                  <c:v>1.636422</c:v>
                </c:pt>
                <c:pt idx="2236">
                  <c:v>1.6246229999999999</c:v>
                </c:pt>
                <c:pt idx="2237">
                  <c:v>1.6121369999999999</c:v>
                </c:pt>
                <c:pt idx="2238">
                  <c:v>1.598913</c:v>
                </c:pt>
                <c:pt idx="2239">
                  <c:v>1.584908</c:v>
                </c:pt>
                <c:pt idx="2240">
                  <c:v>1.5700890000000001</c:v>
                </c:pt>
                <c:pt idx="2241">
                  <c:v>1.55443</c:v>
                </c:pt>
                <c:pt idx="2242">
                  <c:v>1.537917</c:v>
                </c:pt>
                <c:pt idx="2243">
                  <c:v>1.520543</c:v>
                </c:pt>
                <c:pt idx="2244">
                  <c:v>1.5023139999999999</c:v>
                </c:pt>
                <c:pt idx="2245">
                  <c:v>1.4832460000000001</c:v>
                </c:pt>
                <c:pt idx="2246">
                  <c:v>1.4633620000000001</c:v>
                </c:pt>
                <c:pt idx="2247">
                  <c:v>1.442698</c:v>
                </c:pt>
                <c:pt idx="2248">
                  <c:v>1.4212990000000001</c:v>
                </c:pt>
                <c:pt idx="2249">
                  <c:v>1.399216</c:v>
                </c:pt>
                <c:pt idx="2250">
                  <c:v>1.376511</c:v>
                </c:pt>
                <c:pt idx="2251">
                  <c:v>1.353253</c:v>
                </c:pt>
                <c:pt idx="2252">
                  <c:v>1.3295170000000001</c:v>
                </c:pt>
                <c:pt idx="2253">
                  <c:v>1.3053859999999999</c:v>
                </c:pt>
                <c:pt idx="2254">
                  <c:v>1.280945</c:v>
                </c:pt>
                <c:pt idx="2255">
                  <c:v>1.2562880000000001</c:v>
                </c:pt>
                <c:pt idx="2256">
                  <c:v>1.231508</c:v>
                </c:pt>
                <c:pt idx="2257">
                  <c:v>1.2067060000000001</c:v>
                </c:pt>
                <c:pt idx="2258">
                  <c:v>1.1819820000000001</c:v>
                </c:pt>
                <c:pt idx="2259">
                  <c:v>1.157437</c:v>
                </c:pt>
                <c:pt idx="2260">
                  <c:v>1.1331739999999999</c:v>
                </c:pt>
                <c:pt idx="2261">
                  <c:v>1.1092930000000001</c:v>
                </c:pt>
                <c:pt idx="2262">
                  <c:v>1.085896</c:v>
                </c:pt>
                <c:pt idx="2263">
                  <c:v>1.063078</c:v>
                </c:pt>
                <c:pt idx="2264">
                  <c:v>1.040937</c:v>
                </c:pt>
                <c:pt idx="2265">
                  <c:v>1.0195620000000001</c:v>
                </c:pt>
                <c:pt idx="2266">
                  <c:v>0.99903889999999995</c:v>
                </c:pt>
                <c:pt idx="2267">
                  <c:v>0.97944730000000002</c:v>
                </c:pt>
                <c:pt idx="2268">
                  <c:v>0.96086009999999999</c:v>
                </c:pt>
                <c:pt idx="2269">
                  <c:v>0.94334269999999998</c:v>
                </c:pt>
                <c:pt idx="2270">
                  <c:v>0.92695229999999995</c:v>
                </c:pt>
                <c:pt idx="2271">
                  <c:v>0.91173680000000001</c:v>
                </c:pt>
                <c:pt idx="2272">
                  <c:v>0.89773400000000003</c:v>
                </c:pt>
                <c:pt idx="2273">
                  <c:v>0.88497130000000002</c:v>
                </c:pt>
                <c:pt idx="2274">
                  <c:v>0.87346550000000001</c:v>
                </c:pt>
                <c:pt idx="2275">
                  <c:v>0.86322220000000005</c:v>
                </c:pt>
                <c:pt idx="2276">
                  <c:v>0.85423570000000004</c:v>
                </c:pt>
                <c:pt idx="2277">
                  <c:v>0.84648939999999995</c:v>
                </c:pt>
                <c:pt idx="2278">
                  <c:v>0.83995549999999997</c:v>
                </c:pt>
                <c:pt idx="2279">
                  <c:v>0.83459550000000005</c:v>
                </c:pt>
                <c:pt idx="2280">
                  <c:v>0.83036069999999995</c:v>
                </c:pt>
                <c:pt idx="2281">
                  <c:v>0.82719319999999996</c:v>
                </c:pt>
                <c:pt idx="2282">
                  <c:v>0.82502609999999998</c:v>
                </c:pt>
                <c:pt idx="2283">
                  <c:v>0.82378490000000004</c:v>
                </c:pt>
                <c:pt idx="2284">
                  <c:v>0.82338809999999996</c:v>
                </c:pt>
                <c:pt idx="2285">
                  <c:v>0.82374829999999999</c:v>
                </c:pt>
                <c:pt idx="2286">
                  <c:v>0.82477270000000003</c:v>
                </c:pt>
                <c:pt idx="2287">
                  <c:v>0.82636419999999999</c:v>
                </c:pt>
                <c:pt idx="2288">
                  <c:v>0.82842260000000001</c:v>
                </c:pt>
                <c:pt idx="2289">
                  <c:v>0.83084530000000001</c:v>
                </c:pt>
                <c:pt idx="2290">
                  <c:v>0.83352870000000001</c:v>
                </c:pt>
                <c:pt idx="2291">
                  <c:v>0.83636869999999996</c:v>
                </c:pt>
                <c:pt idx="2292">
                  <c:v>0.83926160000000005</c:v>
                </c:pt>
                <c:pt idx="2293">
                  <c:v>0.84210459999999998</c:v>
                </c:pt>
                <c:pt idx="2294">
                  <c:v>0.84479680000000001</c:v>
                </c:pt>
                <c:pt idx="2295">
                  <c:v>0.84724080000000002</c:v>
                </c:pt>
                <c:pt idx="2296">
                  <c:v>0.84934379999999998</c:v>
                </c:pt>
                <c:pt idx="2297">
                  <c:v>0.8510181</c:v>
                </c:pt>
                <c:pt idx="2298">
                  <c:v>0.85218150000000004</c:v>
                </c:pt>
                <c:pt idx="2299">
                  <c:v>0.85275860000000003</c:v>
                </c:pt>
                <c:pt idx="2300">
                  <c:v>0.85268149999999998</c:v>
                </c:pt>
                <c:pt idx="2301">
                  <c:v>0.85189060000000005</c:v>
                </c:pt>
                <c:pt idx="2302">
                  <c:v>0.85033519999999996</c:v>
                </c:pt>
                <c:pt idx="2303">
                  <c:v>0.84797409999999995</c:v>
                </c:pt>
                <c:pt idx="2304">
                  <c:v>0.84477610000000003</c:v>
                </c:pt>
                <c:pt idx="2305">
                  <c:v>0.84072020000000003</c:v>
                </c:pt>
                <c:pt idx="2306">
                  <c:v>0.83579579999999998</c:v>
                </c:pt>
                <c:pt idx="2307">
                  <c:v>0.83000300000000005</c:v>
                </c:pt>
                <c:pt idx="2308">
                  <c:v>0.82335230000000004</c:v>
                </c:pt>
                <c:pt idx="2309">
                  <c:v>0.81586420000000004</c:v>
                </c:pt>
                <c:pt idx="2310">
                  <c:v>0.80756919999999999</c:v>
                </c:pt>
                <c:pt idx="2311">
                  <c:v>0.79850710000000003</c:v>
                </c:pt>
                <c:pt idx="2312">
                  <c:v>0.7887265</c:v>
                </c:pt>
                <c:pt idx="2313">
                  <c:v>0.77828370000000002</c:v>
                </c:pt>
                <c:pt idx="2314">
                  <c:v>0.76724219999999999</c:v>
                </c:pt>
                <c:pt idx="2315">
                  <c:v>0.75567119999999999</c:v>
                </c:pt>
                <c:pt idx="2316">
                  <c:v>0.74364580000000002</c:v>
                </c:pt>
                <c:pt idx="2317">
                  <c:v>0.73124520000000004</c:v>
                </c:pt>
                <c:pt idx="2318">
                  <c:v>0.71855199999999997</c:v>
                </c:pt>
                <c:pt idx="2319">
                  <c:v>0.70565149999999999</c:v>
                </c:pt>
                <c:pt idx="2320">
                  <c:v>0.69263110000000006</c:v>
                </c:pt>
                <c:pt idx="2321">
                  <c:v>0.67957939999999994</c:v>
                </c:pt>
                <c:pt idx="2322">
                  <c:v>0.66658519999999999</c:v>
                </c:pt>
                <c:pt idx="2323">
                  <c:v>0.65373700000000001</c:v>
                </c:pt>
                <c:pt idx="2324">
                  <c:v>0.64112119999999995</c:v>
                </c:pt>
                <c:pt idx="2325">
                  <c:v>0.62882229999999995</c:v>
                </c:pt>
                <c:pt idx="2326">
                  <c:v>0.61692130000000001</c:v>
                </c:pt>
                <c:pt idx="2327">
                  <c:v>0.60549560000000002</c:v>
                </c:pt>
                <c:pt idx="2328">
                  <c:v>0.59461810000000004</c:v>
                </c:pt>
                <c:pt idx="2329">
                  <c:v>0.58435599999999999</c:v>
                </c:pt>
                <c:pt idx="2330">
                  <c:v>0.57477009999999995</c:v>
                </c:pt>
                <c:pt idx="2331">
                  <c:v>0.56591409999999998</c:v>
                </c:pt>
                <c:pt idx="2332">
                  <c:v>0.55783380000000005</c:v>
                </c:pt>
                <c:pt idx="2333">
                  <c:v>0.55056660000000002</c:v>
                </c:pt>
                <c:pt idx="2334">
                  <c:v>0.54414130000000005</c:v>
                </c:pt>
                <c:pt idx="2335">
                  <c:v>0.53857739999999998</c:v>
                </c:pt>
                <c:pt idx="2336">
                  <c:v>0.5338849</c:v>
                </c:pt>
                <c:pt idx="2337">
                  <c:v>0.53006450000000005</c:v>
                </c:pt>
                <c:pt idx="2338">
                  <c:v>0.52710679999999999</c:v>
                </c:pt>
                <c:pt idx="2339">
                  <c:v>0.52499309999999999</c:v>
                </c:pt>
                <c:pt idx="2340">
                  <c:v>0.52369540000000003</c:v>
                </c:pt>
                <c:pt idx="2341">
                  <c:v>0.52317670000000005</c:v>
                </c:pt>
                <c:pt idx="2342">
                  <c:v>0.52339139999999995</c:v>
                </c:pt>
                <c:pt idx="2343">
                  <c:v>0.52428589999999997</c:v>
                </c:pt>
                <c:pt idx="2344">
                  <c:v>0.52579900000000002</c:v>
                </c:pt>
                <c:pt idx="2345">
                  <c:v>0.52786319999999998</c:v>
                </c:pt>
                <c:pt idx="2346">
                  <c:v>0.53040520000000002</c:v>
                </c:pt>
                <c:pt idx="2347">
                  <c:v>0.5333466</c:v>
                </c:pt>
                <c:pt idx="2348">
                  <c:v>0.53660450000000004</c:v>
                </c:pt>
                <c:pt idx="2349">
                  <c:v>0.54009209999999996</c:v>
                </c:pt>
                <c:pt idx="2350">
                  <c:v>0.54372010000000004</c:v>
                </c:pt>
                <c:pt idx="2351">
                  <c:v>0.54739709999999997</c:v>
                </c:pt>
                <c:pt idx="2352">
                  <c:v>0.55103060000000004</c:v>
                </c:pt>
                <c:pt idx="2353">
                  <c:v>0.55452789999999996</c:v>
                </c:pt>
                <c:pt idx="2354">
                  <c:v>0.55779650000000003</c:v>
                </c:pt>
                <c:pt idx="2355">
                  <c:v>0.56074469999999998</c:v>
                </c:pt>
                <c:pt idx="2356">
                  <c:v>0.56328230000000001</c:v>
                </c:pt>
                <c:pt idx="2357">
                  <c:v>0.56532179999999999</c:v>
                </c:pt>
                <c:pt idx="2358">
                  <c:v>0.56677940000000004</c:v>
                </c:pt>
                <c:pt idx="2359">
                  <c:v>0.56757519999999995</c:v>
                </c:pt>
                <c:pt idx="2360">
                  <c:v>0.56763419999999998</c:v>
                </c:pt>
                <c:pt idx="2361">
                  <c:v>0.56688680000000002</c:v>
                </c:pt>
                <c:pt idx="2362">
                  <c:v>0.56526949999999998</c:v>
                </c:pt>
                <c:pt idx="2363">
                  <c:v>0.56272659999999997</c:v>
                </c:pt>
                <c:pt idx="2364">
                  <c:v>0.55921010000000004</c:v>
                </c:pt>
                <c:pt idx="2365">
                  <c:v>0.55468119999999999</c:v>
                </c:pt>
                <c:pt idx="2366">
                  <c:v>0.54910970000000003</c:v>
                </c:pt>
                <c:pt idx="2367">
                  <c:v>0.54247509999999999</c:v>
                </c:pt>
                <c:pt idx="2368">
                  <c:v>0.53476659999999998</c:v>
                </c:pt>
                <c:pt idx="2369">
                  <c:v>0.52598330000000004</c:v>
                </c:pt>
                <c:pt idx="2370">
                  <c:v>0.51613430000000005</c:v>
                </c:pt>
                <c:pt idx="2371">
                  <c:v>0.50523870000000004</c:v>
                </c:pt>
                <c:pt idx="2372">
                  <c:v>0.49332500000000001</c:v>
                </c:pt>
                <c:pt idx="2373">
                  <c:v>0.48043089999999999</c:v>
                </c:pt>
                <c:pt idx="2374">
                  <c:v>0.46660299999999999</c:v>
                </c:pt>
                <c:pt idx="2375">
                  <c:v>0.45189610000000002</c:v>
                </c:pt>
                <c:pt idx="2376">
                  <c:v>0.4363726</c:v>
                </c:pt>
                <c:pt idx="2377">
                  <c:v>0.42010140000000001</c:v>
                </c:pt>
                <c:pt idx="2378">
                  <c:v>0.4031576</c:v>
                </c:pt>
                <c:pt idx="2379">
                  <c:v>0.38562180000000001</c:v>
                </c:pt>
                <c:pt idx="2380">
                  <c:v>0.3675795</c:v>
                </c:pt>
                <c:pt idx="2381">
                  <c:v>0.34911950000000003</c:v>
                </c:pt>
                <c:pt idx="2382">
                  <c:v>0.3303334</c:v>
                </c:pt>
                <c:pt idx="2383">
                  <c:v>0.3113146</c:v>
                </c:pt>
                <c:pt idx="2384">
                  <c:v>0.29215770000000002</c:v>
                </c:pt>
                <c:pt idx="2385">
                  <c:v>0.27295779999999997</c:v>
                </c:pt>
                <c:pt idx="2386">
                  <c:v>0.25380940000000002</c:v>
                </c:pt>
                <c:pt idx="2387">
                  <c:v>0.23480580000000001</c:v>
                </c:pt>
                <c:pt idx="2388">
                  <c:v>0.21603800000000001</c:v>
                </c:pt>
                <c:pt idx="2389">
                  <c:v>0.19759409999999999</c:v>
                </c:pt>
                <c:pt idx="2390">
                  <c:v>0.17955889999999999</c:v>
                </c:pt>
                <c:pt idx="2391">
                  <c:v>0.16201289999999999</c:v>
                </c:pt>
                <c:pt idx="2392">
                  <c:v>0.1450314</c:v>
                </c:pt>
                <c:pt idx="2393">
                  <c:v>0.1286834</c:v>
                </c:pt>
                <c:pt idx="2394">
                  <c:v>0.1130308</c:v>
                </c:pt>
                <c:pt idx="2395">
                  <c:v>9.8128450000000006E-2</c:v>
                </c:pt>
                <c:pt idx="2396">
                  <c:v>8.4022570000000005E-2</c:v>
                </c:pt>
                <c:pt idx="2397">
                  <c:v>7.0750560000000004E-2</c:v>
                </c:pt>
                <c:pt idx="2398">
                  <c:v>5.8340309999999999E-2</c:v>
                </c:pt>
                <c:pt idx="2399">
                  <c:v>4.6809770000000001E-2</c:v>
                </c:pt>
                <c:pt idx="2400">
                  <c:v>3.6166719999999999E-2</c:v>
                </c:pt>
                <c:pt idx="2401">
                  <c:v>2.640882E-2</c:v>
                </c:pt>
                <c:pt idx="2402">
                  <c:v>1.7523549999999999E-2</c:v>
                </c:pt>
                <c:pt idx="2403">
                  <c:v>9.4884010000000005E-3</c:v>
                </c:pt>
                <c:pt idx="2404">
                  <c:v>2.2712980000000002E-3</c:v>
                </c:pt>
                <c:pt idx="2405">
                  <c:v>-4.1688999999999997E-3</c:v>
                </c:pt>
                <c:pt idx="2406">
                  <c:v>-9.8819660000000007E-3</c:v>
                </c:pt>
                <c:pt idx="2407">
                  <c:v>-1.4925849999999999E-2</c:v>
                </c:pt>
                <c:pt idx="2408">
                  <c:v>-1.9366080000000001E-2</c:v>
                </c:pt>
                <c:pt idx="2409">
                  <c:v>-2.3274929999999999E-2</c:v>
                </c:pt>
                <c:pt idx="2410">
                  <c:v>-2.673027E-2</c:v>
                </c:pt>
                <c:pt idx="2411">
                  <c:v>-2.9814529999999999E-2</c:v>
                </c:pt>
                <c:pt idx="2412">
                  <c:v>-3.2613959999999997E-2</c:v>
                </c:pt>
                <c:pt idx="2413">
                  <c:v>-3.5218090000000001E-2</c:v>
                </c:pt>
                <c:pt idx="2414">
                  <c:v>-3.771911E-2</c:v>
                </c:pt>
                <c:pt idx="2415">
                  <c:v>-4.02111E-2</c:v>
                </c:pt>
                <c:pt idx="2416">
                  <c:v>-4.2788769999999997E-2</c:v>
                </c:pt>
                <c:pt idx="2417">
                  <c:v>-4.5546259999999998E-2</c:v>
                </c:pt>
                <c:pt idx="2418">
                  <c:v>-4.8576319999999999E-2</c:v>
                </c:pt>
                <c:pt idx="2419">
                  <c:v>-5.1969750000000002E-2</c:v>
                </c:pt>
                <c:pt idx="2420">
                  <c:v>-5.5814669999999997E-2</c:v>
                </c:pt>
                <c:pt idx="2421">
                  <c:v>-6.019563E-2</c:v>
                </c:pt>
                <c:pt idx="2422">
                  <c:v>-6.5192429999999996E-2</c:v>
                </c:pt>
                <c:pt idx="2423">
                  <c:v>-7.0879170000000005E-2</c:v>
                </c:pt>
                <c:pt idx="2424">
                  <c:v>-7.7323630000000004E-2</c:v>
                </c:pt>
                <c:pt idx="2425">
                  <c:v>-8.4586549999999996E-2</c:v>
                </c:pt>
                <c:pt idx="2426">
                  <c:v>-9.2720910000000004E-2</c:v>
                </c:pt>
                <c:pt idx="2427">
                  <c:v>-0.1017713</c:v>
                </c:pt>
                <c:pt idx="2428">
                  <c:v>-0.1117735</c:v>
                </c:pt>
                <c:pt idx="2429">
                  <c:v>-0.1227533</c:v>
                </c:pt>
                <c:pt idx="2430">
                  <c:v>-0.13472690000000001</c:v>
                </c:pt>
                <c:pt idx="2431">
                  <c:v>-0.1476999</c:v>
                </c:pt>
                <c:pt idx="2432">
                  <c:v>-0.16166800000000001</c:v>
                </c:pt>
                <c:pt idx="2433">
                  <c:v>-0.1766163</c:v>
                </c:pt>
                <c:pt idx="2434">
                  <c:v>-0.19251979999999999</c:v>
                </c:pt>
                <c:pt idx="2435">
                  <c:v>-0.20934330000000001</c:v>
                </c:pt>
                <c:pt idx="2436">
                  <c:v>-0.2270423</c:v>
                </c:pt>
                <c:pt idx="2437">
                  <c:v>-0.24556359999999999</c:v>
                </c:pt>
                <c:pt idx="2438">
                  <c:v>-0.26484570000000002</c:v>
                </c:pt>
                <c:pt idx="2439">
                  <c:v>-0.28481919999999999</c:v>
                </c:pt>
                <c:pt idx="2440">
                  <c:v>-0.3054075</c:v>
                </c:pt>
                <c:pt idx="2441">
                  <c:v>-0.3265284</c:v>
                </c:pt>
                <c:pt idx="2442">
                  <c:v>-0.34809459999999998</c:v>
                </c:pt>
                <c:pt idx="2443">
                  <c:v>-0.37001450000000002</c:v>
                </c:pt>
                <c:pt idx="2444">
                  <c:v>-0.39219270000000001</c:v>
                </c:pt>
                <c:pt idx="2445">
                  <c:v>-0.41453060000000003</c:v>
                </c:pt>
                <c:pt idx="2446">
                  <c:v>-0.43692769999999997</c:v>
                </c:pt>
                <c:pt idx="2447">
                  <c:v>-0.45928229999999998</c:v>
                </c:pt>
                <c:pt idx="2448">
                  <c:v>-0.48149229999999998</c:v>
                </c:pt>
                <c:pt idx="2449">
                  <c:v>-0.50345700000000004</c:v>
                </c:pt>
                <c:pt idx="2450">
                  <c:v>-0.52507689999999996</c:v>
                </c:pt>
                <c:pt idx="2451">
                  <c:v>-0.5462553</c:v>
                </c:pt>
                <c:pt idx="2452">
                  <c:v>-0.56689840000000002</c:v>
                </c:pt>
                <c:pt idx="2453">
                  <c:v>-0.58691729999999998</c:v>
                </c:pt>
                <c:pt idx="2454">
                  <c:v>-0.60622819999999999</c:v>
                </c:pt>
                <c:pt idx="2455">
                  <c:v>-0.62475329999999996</c:v>
                </c:pt>
                <c:pt idx="2456">
                  <c:v>-0.6424221</c:v>
                </c:pt>
                <c:pt idx="2457">
                  <c:v>-0.65917110000000001</c:v>
                </c:pt>
                <c:pt idx="2458">
                  <c:v>-0.67494529999999997</c:v>
                </c:pt>
                <c:pt idx="2459">
                  <c:v>-0.68969829999999999</c:v>
                </c:pt>
                <c:pt idx="2460">
                  <c:v>-0.70339320000000005</c:v>
                </c:pt>
                <c:pt idx="2461">
                  <c:v>-0.71600260000000004</c:v>
                </c:pt>
                <c:pt idx="2462">
                  <c:v>-0.72750930000000003</c:v>
                </c:pt>
                <c:pt idx="2463">
                  <c:v>-0.73790610000000001</c:v>
                </c:pt>
                <c:pt idx="2464">
                  <c:v>-0.74719579999999997</c:v>
                </c:pt>
                <c:pt idx="2465">
                  <c:v>-0.7553917</c:v>
                </c:pt>
                <c:pt idx="2466">
                  <c:v>-0.76251659999999999</c:v>
                </c:pt>
                <c:pt idx="2467">
                  <c:v>-0.76860269999999997</c:v>
                </c:pt>
                <c:pt idx="2468">
                  <c:v>-0.77369129999999997</c:v>
                </c:pt>
                <c:pt idx="2469">
                  <c:v>-0.77783210000000003</c:v>
                </c:pt>
                <c:pt idx="2470">
                  <c:v>-0.78108250000000001</c:v>
                </c:pt>
                <c:pt idx="2471">
                  <c:v>-0.78350690000000001</c:v>
                </c:pt>
                <c:pt idx="2472">
                  <c:v>-0.78517579999999998</c:v>
                </c:pt>
                <c:pt idx="2473">
                  <c:v>-0.78616529999999996</c:v>
                </c:pt>
                <c:pt idx="2474">
                  <c:v>-0.78655609999999998</c:v>
                </c:pt>
                <c:pt idx="2475">
                  <c:v>-0.7864333</c:v>
                </c:pt>
                <c:pt idx="2476">
                  <c:v>-0.7858851</c:v>
                </c:pt>
                <c:pt idx="2477">
                  <c:v>-0.78500199999999998</c:v>
                </c:pt>
                <c:pt idx="2478">
                  <c:v>-0.78387560000000001</c:v>
                </c:pt>
                <c:pt idx="2479">
                  <c:v>-0.78259860000000003</c:v>
                </c:pt>
                <c:pt idx="2480">
                  <c:v>-0.78126309999999999</c:v>
                </c:pt>
                <c:pt idx="2481">
                  <c:v>-0.77996109999999996</c:v>
                </c:pt>
                <c:pt idx="2482">
                  <c:v>-0.77878360000000002</c:v>
                </c:pt>
                <c:pt idx="2483">
                  <c:v>-0.7778195</c:v>
                </c:pt>
                <c:pt idx="2484">
                  <c:v>-0.77715409999999996</c:v>
                </c:pt>
                <c:pt idx="2485">
                  <c:v>-0.77686880000000003</c:v>
                </c:pt>
                <c:pt idx="2486">
                  <c:v>-0.77704019999999996</c:v>
                </c:pt>
                <c:pt idx="2487">
                  <c:v>-0.77773959999999998</c:v>
                </c:pt>
                <c:pt idx="2488">
                  <c:v>-0.77903210000000001</c:v>
                </c:pt>
                <c:pt idx="2489">
                  <c:v>-0.7809758</c:v>
                </c:pt>
                <c:pt idx="2490">
                  <c:v>-0.78362069999999995</c:v>
                </c:pt>
                <c:pt idx="2491">
                  <c:v>-0.78700859999999995</c:v>
                </c:pt>
                <c:pt idx="2492">
                  <c:v>-0.79117190000000004</c:v>
                </c:pt>
                <c:pt idx="2493">
                  <c:v>-0.79613389999999995</c:v>
                </c:pt>
                <c:pt idx="2494">
                  <c:v>-0.80190779999999995</c:v>
                </c:pt>
                <c:pt idx="2495">
                  <c:v>-0.80849700000000002</c:v>
                </c:pt>
                <c:pt idx="2496">
                  <c:v>-0.81589500000000004</c:v>
                </c:pt>
                <c:pt idx="2497">
                  <c:v>-0.82408519999999996</c:v>
                </c:pt>
                <c:pt idx="2498">
                  <c:v>-0.83304140000000004</c:v>
                </c:pt>
                <c:pt idx="2499">
                  <c:v>-0.84272760000000002</c:v>
                </c:pt>
                <c:pt idx="2500">
                  <c:v>-0.85309889999999999</c:v>
                </c:pt>
                <c:pt idx="2501">
                  <c:v>-0.86410200000000004</c:v>
                </c:pt>
                <c:pt idx="2502">
                  <c:v>-0.87567660000000003</c:v>
                </c:pt>
                <c:pt idx="2503">
                  <c:v>-0.88775539999999997</c:v>
                </c:pt>
                <c:pt idx="2504">
                  <c:v>-0.90026470000000003</c:v>
                </c:pt>
                <c:pt idx="2505">
                  <c:v>-0.91312530000000003</c:v>
                </c:pt>
                <c:pt idx="2506">
                  <c:v>-0.92625360000000001</c:v>
                </c:pt>
                <c:pt idx="2507">
                  <c:v>-0.93956300000000004</c:v>
                </c:pt>
                <c:pt idx="2508">
                  <c:v>-0.95296420000000004</c:v>
                </c:pt>
                <c:pt idx="2509">
                  <c:v>-0.96636619999999995</c:v>
                </c:pt>
                <c:pt idx="2510">
                  <c:v>-0.97967680000000001</c:v>
                </c:pt>
                <c:pt idx="2511">
                  <c:v>-0.9928032</c:v>
                </c:pt>
                <c:pt idx="2512">
                  <c:v>-1.005652</c:v>
                </c:pt>
                <c:pt idx="2513">
                  <c:v>-1.018133</c:v>
                </c:pt>
                <c:pt idx="2514">
                  <c:v>-1.030157</c:v>
                </c:pt>
                <c:pt idx="2515">
                  <c:v>-1.0416369999999999</c:v>
                </c:pt>
                <c:pt idx="2516">
                  <c:v>-1.052494</c:v>
                </c:pt>
                <c:pt idx="2517">
                  <c:v>-1.062649</c:v>
                </c:pt>
                <c:pt idx="2518">
                  <c:v>-1.07203</c:v>
                </c:pt>
                <c:pt idx="2519">
                  <c:v>-1.080573</c:v>
                </c:pt>
                <c:pt idx="2520">
                  <c:v>-1.088219</c:v>
                </c:pt>
                <c:pt idx="2521">
                  <c:v>-1.0949199999999999</c:v>
                </c:pt>
                <c:pt idx="2522">
                  <c:v>-1.1006339999999999</c:v>
                </c:pt>
                <c:pt idx="2523">
                  <c:v>-1.1053299999999999</c:v>
                </c:pt>
                <c:pt idx="2524">
                  <c:v>-1.108986</c:v>
                </c:pt>
                <c:pt idx="2525">
                  <c:v>-1.1115900000000001</c:v>
                </c:pt>
                <c:pt idx="2526">
                  <c:v>-1.113143</c:v>
                </c:pt>
                <c:pt idx="2527">
                  <c:v>-1.1136539999999999</c:v>
                </c:pt>
                <c:pt idx="2528">
                  <c:v>-1.1131439999999999</c:v>
                </c:pt>
                <c:pt idx="2529">
                  <c:v>-1.111642</c:v>
                </c:pt>
                <c:pt idx="2530">
                  <c:v>-1.109192</c:v>
                </c:pt>
                <c:pt idx="2531">
                  <c:v>-1.1058429999999999</c:v>
                </c:pt>
                <c:pt idx="2532">
                  <c:v>-1.1016550000000001</c:v>
                </c:pt>
                <c:pt idx="2533">
                  <c:v>-1.096697</c:v>
                </c:pt>
                <c:pt idx="2534">
                  <c:v>-1.0910439999999999</c:v>
                </c:pt>
                <c:pt idx="2535">
                  <c:v>-1.084781</c:v>
                </c:pt>
                <c:pt idx="2536">
                  <c:v>-1.077995</c:v>
                </c:pt>
                <c:pt idx="2537">
                  <c:v>-1.0707819999999999</c:v>
                </c:pt>
                <c:pt idx="2538">
                  <c:v>-1.0632410000000001</c:v>
                </c:pt>
                <c:pt idx="2539">
                  <c:v>-1.055471</c:v>
                </c:pt>
                <c:pt idx="2540">
                  <c:v>-1.047577</c:v>
                </c:pt>
                <c:pt idx="2541">
                  <c:v>-1.0396639999999999</c:v>
                </c:pt>
                <c:pt idx="2542">
                  <c:v>-1.031838</c:v>
                </c:pt>
                <c:pt idx="2543">
                  <c:v>-1.0242059999999999</c:v>
                </c:pt>
                <c:pt idx="2544">
                  <c:v>-1.0168699999999999</c:v>
                </c:pt>
                <c:pt idx="2545">
                  <c:v>-1.0099320000000001</c:v>
                </c:pt>
                <c:pt idx="2546">
                  <c:v>-1.0034879999999999</c:v>
                </c:pt>
                <c:pt idx="2547">
                  <c:v>-0.99763429999999997</c:v>
                </c:pt>
                <c:pt idx="2548">
                  <c:v>-0.99245850000000002</c:v>
                </c:pt>
                <c:pt idx="2549">
                  <c:v>-0.98804420000000004</c:v>
                </c:pt>
                <c:pt idx="2550">
                  <c:v>-0.98446699999999998</c:v>
                </c:pt>
                <c:pt idx="2551">
                  <c:v>-0.98179450000000001</c:v>
                </c:pt>
                <c:pt idx="2552">
                  <c:v>-0.9800856</c:v>
                </c:pt>
                <c:pt idx="2553">
                  <c:v>-0.97938979999999998</c:v>
                </c:pt>
                <c:pt idx="2554">
                  <c:v>-0.97974700000000003</c:v>
                </c:pt>
                <c:pt idx="2555">
                  <c:v>-0.981186</c:v>
                </c:pt>
                <c:pt idx="2556">
                  <c:v>-0.9837245</c:v>
                </c:pt>
                <c:pt idx="2557">
                  <c:v>-0.98736900000000005</c:v>
                </c:pt>
                <c:pt idx="2558">
                  <c:v>-0.99211450000000001</c:v>
                </c:pt>
                <c:pt idx="2559">
                  <c:v>-0.99794499999999997</c:v>
                </c:pt>
                <c:pt idx="2560">
                  <c:v>-1.0048330000000001</c:v>
                </c:pt>
                <c:pt idx="2561">
                  <c:v>-1.0127409999999999</c:v>
                </c:pt>
                <c:pt idx="2562">
                  <c:v>-1.02162</c:v>
                </c:pt>
                <c:pt idx="2563">
                  <c:v>-1.0314140000000001</c:v>
                </c:pt>
                <c:pt idx="2564">
                  <c:v>-1.042055</c:v>
                </c:pt>
                <c:pt idx="2565">
                  <c:v>-1.053469</c:v>
                </c:pt>
                <c:pt idx="2566">
                  <c:v>-1.065574</c:v>
                </c:pt>
                <c:pt idx="2567">
                  <c:v>-1.078281</c:v>
                </c:pt>
                <c:pt idx="2568">
                  <c:v>-1.0914969999999999</c:v>
                </c:pt>
                <c:pt idx="2569">
                  <c:v>-1.1051249999999999</c:v>
                </c:pt>
                <c:pt idx="2570">
                  <c:v>-1.1190629999999999</c:v>
                </c:pt>
                <c:pt idx="2571">
                  <c:v>-1.1332070000000001</c:v>
                </c:pt>
                <c:pt idx="2572">
                  <c:v>-1.1474519999999999</c:v>
                </c:pt>
                <c:pt idx="2573">
                  <c:v>-1.1616919999999999</c:v>
                </c:pt>
                <c:pt idx="2574">
                  <c:v>-1.1758219999999999</c:v>
                </c:pt>
                <c:pt idx="2575">
                  <c:v>-1.1897390000000001</c:v>
                </c:pt>
                <c:pt idx="2576">
                  <c:v>-1.2033389999999999</c:v>
                </c:pt>
                <c:pt idx="2577">
                  <c:v>-1.2165239999999999</c:v>
                </c:pt>
                <c:pt idx="2578">
                  <c:v>-1.2291989999999999</c:v>
                </c:pt>
                <c:pt idx="2579">
                  <c:v>-1.2412730000000001</c:v>
                </c:pt>
                <c:pt idx="2580">
                  <c:v>-1.252661</c:v>
                </c:pt>
                <c:pt idx="2581">
                  <c:v>-1.2632840000000001</c:v>
                </c:pt>
                <c:pt idx="2582">
                  <c:v>-1.273072</c:v>
                </c:pt>
                <c:pt idx="2583">
                  <c:v>-1.2819609999999999</c:v>
                </c:pt>
                <c:pt idx="2584">
                  <c:v>-1.2898970000000001</c:v>
                </c:pt>
                <c:pt idx="2585">
                  <c:v>-1.2968360000000001</c:v>
                </c:pt>
                <c:pt idx="2586">
                  <c:v>-1.3027420000000001</c:v>
                </c:pt>
                <c:pt idx="2587">
                  <c:v>-1.3075920000000001</c:v>
                </c:pt>
                <c:pt idx="2588">
                  <c:v>-1.3113710000000001</c:v>
                </c:pt>
                <c:pt idx="2589">
                  <c:v>-1.3140769999999999</c:v>
                </c:pt>
                <c:pt idx="2590">
                  <c:v>-1.315717</c:v>
                </c:pt>
                <c:pt idx="2591">
                  <c:v>-1.316311</c:v>
                </c:pt>
                <c:pt idx="2592">
                  <c:v>-1.315885</c:v>
                </c:pt>
                <c:pt idx="2593">
                  <c:v>-1.3144800000000001</c:v>
                </c:pt>
                <c:pt idx="2594">
                  <c:v>-1.3121430000000001</c:v>
                </c:pt>
                <c:pt idx="2595">
                  <c:v>-1.308929</c:v>
                </c:pt>
                <c:pt idx="2596">
                  <c:v>-1.3049040000000001</c:v>
                </c:pt>
                <c:pt idx="2597">
                  <c:v>-1.3001400000000001</c:v>
                </c:pt>
                <c:pt idx="2598">
                  <c:v>-1.294713</c:v>
                </c:pt>
                <c:pt idx="2599">
                  <c:v>-1.288708</c:v>
                </c:pt>
                <c:pt idx="2600">
                  <c:v>-1.282211</c:v>
                </c:pt>
                <c:pt idx="2601">
                  <c:v>-1.275315</c:v>
                </c:pt>
                <c:pt idx="2602">
                  <c:v>-1.2681150000000001</c:v>
                </c:pt>
                <c:pt idx="2603">
                  <c:v>-1.2607079999999999</c:v>
                </c:pt>
                <c:pt idx="2604">
                  <c:v>-1.2531909999999999</c:v>
                </c:pt>
                <c:pt idx="2605">
                  <c:v>-1.245663</c:v>
                </c:pt>
                <c:pt idx="2606">
                  <c:v>-1.238221</c:v>
                </c:pt>
                <c:pt idx="2607">
                  <c:v>-1.2309619999999999</c:v>
                </c:pt>
                <c:pt idx="2608">
                  <c:v>-1.2239800000000001</c:v>
                </c:pt>
                <c:pt idx="2609">
                  <c:v>-1.2173670000000001</c:v>
                </c:pt>
                <c:pt idx="2610">
                  <c:v>-1.211209</c:v>
                </c:pt>
                <c:pt idx="2611">
                  <c:v>-1.205589</c:v>
                </c:pt>
                <c:pt idx="2612">
                  <c:v>-1.200583</c:v>
                </c:pt>
                <c:pt idx="2613">
                  <c:v>-1.1962600000000001</c:v>
                </c:pt>
                <c:pt idx="2614">
                  <c:v>-1.192685</c:v>
                </c:pt>
                <c:pt idx="2615">
                  <c:v>-1.18991</c:v>
                </c:pt>
                <c:pt idx="2616">
                  <c:v>-1.1879839999999999</c:v>
                </c:pt>
                <c:pt idx="2617">
                  <c:v>-1.186941</c:v>
                </c:pt>
                <c:pt idx="2618">
                  <c:v>-1.1868099999999999</c:v>
                </c:pt>
                <c:pt idx="2619">
                  <c:v>-1.187608</c:v>
                </c:pt>
                <c:pt idx="2620">
                  <c:v>-1.1893419999999999</c:v>
                </c:pt>
                <c:pt idx="2621">
                  <c:v>-1.19201</c:v>
                </c:pt>
                <c:pt idx="2622">
                  <c:v>-1.1955990000000001</c:v>
                </c:pt>
                <c:pt idx="2623">
                  <c:v>-1.2000850000000001</c:v>
                </c:pt>
                <c:pt idx="2624">
                  <c:v>-1.205438</c:v>
                </c:pt>
                <c:pt idx="2625">
                  <c:v>-1.211614</c:v>
                </c:pt>
                <c:pt idx="2626">
                  <c:v>-1.2185649999999999</c:v>
                </c:pt>
                <c:pt idx="2627">
                  <c:v>-1.2262310000000001</c:v>
                </c:pt>
                <c:pt idx="2628">
                  <c:v>-1.2345489999999999</c:v>
                </c:pt>
                <c:pt idx="2629">
                  <c:v>-1.243447</c:v>
                </c:pt>
                <c:pt idx="2630">
                  <c:v>-1.25285</c:v>
                </c:pt>
                <c:pt idx="2631">
                  <c:v>-1.262675</c:v>
                </c:pt>
                <c:pt idx="2632">
                  <c:v>-1.2728379999999999</c:v>
                </c:pt>
                <c:pt idx="2633">
                  <c:v>-1.2832520000000001</c:v>
                </c:pt>
                <c:pt idx="2634">
                  <c:v>-1.293825</c:v>
                </c:pt>
                <c:pt idx="2635">
                  <c:v>-1.3044690000000001</c:v>
                </c:pt>
                <c:pt idx="2636">
                  <c:v>-1.3150919999999999</c:v>
                </c:pt>
                <c:pt idx="2637">
                  <c:v>-1.3256030000000001</c:v>
                </c:pt>
                <c:pt idx="2638">
                  <c:v>-1.335915</c:v>
                </c:pt>
                <c:pt idx="2639">
                  <c:v>-1.345939</c:v>
                </c:pt>
                <c:pt idx="2640">
                  <c:v>-1.355594</c:v>
                </c:pt>
                <c:pt idx="2641">
                  <c:v>-1.3648009999999999</c:v>
                </c:pt>
                <c:pt idx="2642">
                  <c:v>-1.3734869999999999</c:v>
                </c:pt>
                <c:pt idx="2643">
                  <c:v>-1.3815850000000001</c:v>
                </c:pt>
                <c:pt idx="2644">
                  <c:v>-1.389032</c:v>
                </c:pt>
                <c:pt idx="2645">
                  <c:v>-1.3957759999999999</c:v>
                </c:pt>
                <c:pt idx="2646">
                  <c:v>-1.40177</c:v>
                </c:pt>
                <c:pt idx="2647">
                  <c:v>-1.406976</c:v>
                </c:pt>
                <c:pt idx="2648">
                  <c:v>-1.411368</c:v>
                </c:pt>
                <c:pt idx="2649">
                  <c:v>-1.4149259999999999</c:v>
                </c:pt>
                <c:pt idx="2650">
                  <c:v>-1.4176409999999999</c:v>
                </c:pt>
                <c:pt idx="2651">
                  <c:v>-1.4195139999999999</c:v>
                </c:pt>
                <c:pt idx="2652">
                  <c:v>-1.4205559999999999</c:v>
                </c:pt>
                <c:pt idx="2653">
                  <c:v>-1.420785</c:v>
                </c:pt>
                <c:pt idx="2654">
                  <c:v>-1.420231</c:v>
                </c:pt>
                <c:pt idx="2655">
                  <c:v>-1.4189320000000001</c:v>
                </c:pt>
                <c:pt idx="2656">
                  <c:v>-1.4169350000000001</c:v>
                </c:pt>
                <c:pt idx="2657">
                  <c:v>-1.4142920000000001</c:v>
                </c:pt>
                <c:pt idx="2658">
                  <c:v>-1.411065</c:v>
                </c:pt>
                <c:pt idx="2659">
                  <c:v>-1.4073199999999999</c:v>
                </c:pt>
                <c:pt idx="2660">
                  <c:v>-1.4031290000000001</c:v>
                </c:pt>
                <c:pt idx="2661">
                  <c:v>-1.398569</c:v>
                </c:pt>
                <c:pt idx="2662">
                  <c:v>-1.393721</c:v>
                </c:pt>
                <c:pt idx="2663">
                  <c:v>-1.3886689999999999</c:v>
                </c:pt>
                <c:pt idx="2664">
                  <c:v>-1.3835</c:v>
                </c:pt>
                <c:pt idx="2665">
                  <c:v>-1.378301</c:v>
                </c:pt>
                <c:pt idx="2666">
                  <c:v>-1.3731610000000001</c:v>
                </c:pt>
                <c:pt idx="2667">
                  <c:v>-1.3681700000000001</c:v>
                </c:pt>
                <c:pt idx="2668">
                  <c:v>-1.363416</c:v>
                </c:pt>
                <c:pt idx="2669">
                  <c:v>-1.358989</c:v>
                </c:pt>
                <c:pt idx="2670">
                  <c:v>-1.3549739999999999</c:v>
                </c:pt>
                <c:pt idx="2671">
                  <c:v>-1.3514539999999999</c:v>
                </c:pt>
                <c:pt idx="2672">
                  <c:v>-1.348511</c:v>
                </c:pt>
                <c:pt idx="2673">
                  <c:v>-1.3462209999999999</c:v>
                </c:pt>
                <c:pt idx="2674">
                  <c:v>-1.3446560000000001</c:v>
                </c:pt>
                <c:pt idx="2675">
                  <c:v>-1.3438840000000001</c:v>
                </c:pt>
                <c:pt idx="2676">
                  <c:v>-1.3439650000000001</c:v>
                </c:pt>
                <c:pt idx="2677">
                  <c:v>-1.3449530000000001</c:v>
                </c:pt>
                <c:pt idx="2678">
                  <c:v>-1.346894</c:v>
                </c:pt>
                <c:pt idx="2679">
                  <c:v>-1.349828</c:v>
                </c:pt>
                <c:pt idx="2680">
                  <c:v>-1.353782</c:v>
                </c:pt>
                <c:pt idx="2681">
                  <c:v>-1.358778</c:v>
                </c:pt>
                <c:pt idx="2682">
                  <c:v>-1.3648260000000001</c:v>
                </c:pt>
                <c:pt idx="2683">
                  <c:v>-1.371926</c:v>
                </c:pt>
                <c:pt idx="2684">
                  <c:v>-1.3800699999999999</c:v>
                </c:pt>
                <c:pt idx="2685">
                  <c:v>-1.389238</c:v>
                </c:pt>
                <c:pt idx="2686">
                  <c:v>-1.399402</c:v>
                </c:pt>
                <c:pt idx="2687">
                  <c:v>-1.410523</c:v>
                </c:pt>
                <c:pt idx="2688">
                  <c:v>-1.4225559999999999</c:v>
                </c:pt>
                <c:pt idx="2689">
                  <c:v>-1.4354439999999999</c:v>
                </c:pt>
                <c:pt idx="2690">
                  <c:v>-1.449125</c:v>
                </c:pt>
                <c:pt idx="2691">
                  <c:v>-1.4635279999999999</c:v>
                </c:pt>
                <c:pt idx="2692">
                  <c:v>-1.478577</c:v>
                </c:pt>
                <c:pt idx="2693">
                  <c:v>-1.494189</c:v>
                </c:pt>
                <c:pt idx="2694">
                  <c:v>-1.5102770000000001</c:v>
                </c:pt>
                <c:pt idx="2695">
                  <c:v>-1.5267500000000001</c:v>
                </c:pt>
                <c:pt idx="2696">
                  <c:v>-1.543515</c:v>
                </c:pt>
                <c:pt idx="2697">
                  <c:v>-1.560473</c:v>
                </c:pt>
                <c:pt idx="2698">
                  <c:v>-1.577526</c:v>
                </c:pt>
                <c:pt idx="2699">
                  <c:v>-1.594576</c:v>
                </c:pt>
                <c:pt idx="2700">
                  <c:v>-1.611523</c:v>
                </c:pt>
                <c:pt idx="2701">
                  <c:v>-1.628269</c:v>
                </c:pt>
                <c:pt idx="2702">
                  <c:v>-1.644717</c:v>
                </c:pt>
                <c:pt idx="2703">
                  <c:v>-1.6607730000000001</c:v>
                </c:pt>
                <c:pt idx="2704">
                  <c:v>-1.676345</c:v>
                </c:pt>
                <c:pt idx="2705">
                  <c:v>-1.6913469999999999</c:v>
                </c:pt>
                <c:pt idx="2706">
                  <c:v>-1.7056979999999999</c:v>
                </c:pt>
                <c:pt idx="2707">
                  <c:v>-1.719322</c:v>
                </c:pt>
                <c:pt idx="2708">
                  <c:v>-1.7321519999999999</c:v>
                </c:pt>
                <c:pt idx="2709">
                  <c:v>-1.744127</c:v>
                </c:pt>
                <c:pt idx="2710">
                  <c:v>-1.7551950000000001</c:v>
                </c:pt>
                <c:pt idx="2711">
                  <c:v>-1.765314</c:v>
                </c:pt>
                <c:pt idx="2712">
                  <c:v>-1.7744500000000001</c:v>
                </c:pt>
                <c:pt idx="2713">
                  <c:v>-1.782583</c:v>
                </c:pt>
                <c:pt idx="2714">
                  <c:v>-1.789701</c:v>
                </c:pt>
                <c:pt idx="2715">
                  <c:v>-1.795804</c:v>
                </c:pt>
                <c:pt idx="2716">
                  <c:v>-1.8009029999999999</c:v>
                </c:pt>
                <c:pt idx="2717">
                  <c:v>-1.8050200000000001</c:v>
                </c:pt>
                <c:pt idx="2718">
                  <c:v>-1.8081879999999999</c:v>
                </c:pt>
                <c:pt idx="2719">
                  <c:v>-1.810449</c:v>
                </c:pt>
                <c:pt idx="2720">
                  <c:v>-1.811855</c:v>
                </c:pt>
                <c:pt idx="2721">
                  <c:v>-1.8124690000000001</c:v>
                </c:pt>
                <c:pt idx="2722">
                  <c:v>-1.81236</c:v>
                </c:pt>
                <c:pt idx="2723">
                  <c:v>-1.811607</c:v>
                </c:pt>
                <c:pt idx="2724">
                  <c:v>-1.8102929999999999</c:v>
                </c:pt>
                <c:pt idx="2725">
                  <c:v>-1.8085070000000001</c:v>
                </c:pt>
                <c:pt idx="2726">
                  <c:v>-1.8063450000000001</c:v>
                </c:pt>
                <c:pt idx="2727">
                  <c:v>-1.8039019999999999</c:v>
                </c:pt>
                <c:pt idx="2728">
                  <c:v>-1.80128</c:v>
                </c:pt>
                <c:pt idx="2729">
                  <c:v>-1.798583</c:v>
                </c:pt>
                <c:pt idx="2730">
                  <c:v>-1.795911</c:v>
                </c:pt>
                <c:pt idx="2731">
                  <c:v>-1.7933680000000001</c:v>
                </c:pt>
                <c:pt idx="2732">
                  <c:v>-1.7910550000000001</c:v>
                </c:pt>
                <c:pt idx="2733">
                  <c:v>-1.7890710000000001</c:v>
                </c:pt>
                <c:pt idx="2734">
                  <c:v>-1.7875129999999999</c:v>
                </c:pt>
                <c:pt idx="2735">
                  <c:v>-1.7864720000000001</c:v>
                </c:pt>
                <c:pt idx="2736">
                  <c:v>-1.786036</c:v>
                </c:pt>
                <c:pt idx="2737">
                  <c:v>-1.786286</c:v>
                </c:pt>
                <c:pt idx="2738">
                  <c:v>-1.787296</c:v>
                </c:pt>
                <c:pt idx="2739">
                  <c:v>-1.7891319999999999</c:v>
                </c:pt>
                <c:pt idx="2740">
                  <c:v>-1.7918529999999999</c:v>
                </c:pt>
                <c:pt idx="2741">
                  <c:v>-1.795507</c:v>
                </c:pt>
                <c:pt idx="2742">
                  <c:v>-1.800135</c:v>
                </c:pt>
                <c:pt idx="2743">
                  <c:v>-1.805766</c:v>
                </c:pt>
                <c:pt idx="2744">
                  <c:v>-1.8124180000000001</c:v>
                </c:pt>
                <c:pt idx="2745">
                  <c:v>-1.820101</c:v>
                </c:pt>
                <c:pt idx="2746">
                  <c:v>-1.8288120000000001</c:v>
                </c:pt>
                <c:pt idx="2747">
                  <c:v>-1.838538</c:v>
                </c:pt>
                <c:pt idx="2748">
                  <c:v>-1.8492569999999999</c:v>
                </c:pt>
                <c:pt idx="2749">
                  <c:v>-1.8609340000000001</c:v>
                </c:pt>
                <c:pt idx="2750">
                  <c:v>-1.8735280000000001</c:v>
                </c:pt>
                <c:pt idx="2751">
                  <c:v>-1.886987</c:v>
                </c:pt>
                <c:pt idx="2752">
                  <c:v>-1.901251</c:v>
                </c:pt>
                <c:pt idx="2753">
                  <c:v>-1.9162520000000001</c:v>
                </c:pt>
                <c:pt idx="2754">
                  <c:v>-1.9319170000000001</c:v>
                </c:pt>
                <c:pt idx="2755">
                  <c:v>-1.948167</c:v>
                </c:pt>
                <c:pt idx="2756">
                  <c:v>-1.964917</c:v>
                </c:pt>
                <c:pt idx="2757">
                  <c:v>-1.982078</c:v>
                </c:pt>
                <c:pt idx="2758">
                  <c:v>-1.9995590000000001</c:v>
                </c:pt>
                <c:pt idx="2759">
                  <c:v>-2.0172650000000001</c:v>
                </c:pt>
                <c:pt idx="2760">
                  <c:v>-2.0350999999999999</c:v>
                </c:pt>
                <c:pt idx="2761">
                  <c:v>-2.0529670000000002</c:v>
                </c:pt>
                <c:pt idx="2762">
                  <c:v>-2.07077</c:v>
                </c:pt>
                <c:pt idx="2763">
                  <c:v>-2.0884130000000001</c:v>
                </c:pt>
                <c:pt idx="2764">
                  <c:v>-2.1058020000000002</c:v>
                </c:pt>
                <c:pt idx="2765">
                  <c:v>-2.122843</c:v>
                </c:pt>
                <c:pt idx="2766">
                  <c:v>-2.1394489999999999</c:v>
                </c:pt>
                <c:pt idx="2767">
                  <c:v>-2.155535</c:v>
                </c:pt>
                <c:pt idx="2768">
                  <c:v>-2.1710229999999999</c:v>
                </c:pt>
                <c:pt idx="2769">
                  <c:v>-2.1858379999999999</c:v>
                </c:pt>
                <c:pt idx="2770">
                  <c:v>-2.1999119999999999</c:v>
                </c:pt>
                <c:pt idx="2771">
                  <c:v>-2.213187</c:v>
                </c:pt>
                <c:pt idx="2772">
                  <c:v>-2.2256089999999999</c:v>
                </c:pt>
                <c:pt idx="2773">
                  <c:v>-2.2371349999999999</c:v>
                </c:pt>
                <c:pt idx="2774">
                  <c:v>-2.2477299999999998</c:v>
                </c:pt>
                <c:pt idx="2775">
                  <c:v>-2.2573699999999999</c:v>
                </c:pt>
                <c:pt idx="2776">
                  <c:v>-2.2660399999999998</c:v>
                </c:pt>
                <c:pt idx="2777">
                  <c:v>-2.2737340000000001</c:v>
                </c:pt>
                <c:pt idx="2778">
                  <c:v>-2.2804579999999999</c:v>
                </c:pt>
                <c:pt idx="2779">
                  <c:v>-2.2862269999999998</c:v>
                </c:pt>
                <c:pt idx="2780">
                  <c:v>-2.2910680000000001</c:v>
                </c:pt>
                <c:pt idx="2781">
                  <c:v>-2.2950159999999999</c:v>
                </c:pt>
                <c:pt idx="2782">
                  <c:v>-2.298117</c:v>
                </c:pt>
                <c:pt idx="2783">
                  <c:v>-2.3004229999999999</c:v>
                </c:pt>
                <c:pt idx="2784">
                  <c:v>-2.3019980000000002</c:v>
                </c:pt>
                <c:pt idx="2785">
                  <c:v>-2.3029120000000001</c:v>
                </c:pt>
                <c:pt idx="2786">
                  <c:v>-2.3032400000000002</c:v>
                </c:pt>
                <c:pt idx="2787">
                  <c:v>-2.3030659999999998</c:v>
                </c:pt>
                <c:pt idx="2788">
                  <c:v>-2.3024779999999998</c:v>
                </c:pt>
                <c:pt idx="2789">
                  <c:v>-2.3015680000000001</c:v>
                </c:pt>
                <c:pt idx="2790">
                  <c:v>-2.3004319999999998</c:v>
                </c:pt>
                <c:pt idx="2791">
                  <c:v>-2.2991700000000002</c:v>
                </c:pt>
                <c:pt idx="2792">
                  <c:v>-2.2978800000000001</c:v>
                </c:pt>
                <c:pt idx="2793">
                  <c:v>-2.296665</c:v>
                </c:pt>
                <c:pt idx="2794">
                  <c:v>-2.2956240000000001</c:v>
                </c:pt>
                <c:pt idx="2795">
                  <c:v>-2.2948590000000002</c:v>
                </c:pt>
                <c:pt idx="2796">
                  <c:v>-2.2944650000000002</c:v>
                </c:pt>
                <c:pt idx="2797">
                  <c:v>-2.29454</c:v>
                </c:pt>
                <c:pt idx="2798">
                  <c:v>-2.2951739999999998</c:v>
                </c:pt>
                <c:pt idx="2799">
                  <c:v>-2.2964519999999999</c:v>
                </c:pt>
                <c:pt idx="2800">
                  <c:v>-2.2984559999999998</c:v>
                </c:pt>
                <c:pt idx="2801">
                  <c:v>-2.3012619999999999</c:v>
                </c:pt>
                <c:pt idx="2802">
                  <c:v>-2.3049360000000001</c:v>
                </c:pt>
                <c:pt idx="2803">
                  <c:v>-2.3095379999999999</c:v>
                </c:pt>
                <c:pt idx="2804">
                  <c:v>-2.3151199999999998</c:v>
                </c:pt>
                <c:pt idx="2805">
                  <c:v>-2.321723</c:v>
                </c:pt>
                <c:pt idx="2806">
                  <c:v>-2.32938</c:v>
                </c:pt>
                <c:pt idx="2807">
                  <c:v>-2.3381099999999999</c:v>
                </c:pt>
                <c:pt idx="2808">
                  <c:v>-2.3479269999999999</c:v>
                </c:pt>
                <c:pt idx="2809">
                  <c:v>-2.3588309999999999</c:v>
                </c:pt>
                <c:pt idx="2810">
                  <c:v>-2.3708119999999999</c:v>
                </c:pt>
                <c:pt idx="2811">
                  <c:v>-2.3838490000000001</c:v>
                </c:pt>
                <c:pt idx="2812">
                  <c:v>-2.3979119999999998</c:v>
                </c:pt>
                <c:pt idx="2813">
                  <c:v>-2.4129610000000001</c:v>
                </c:pt>
                <c:pt idx="2814">
                  <c:v>-2.4289459999999998</c:v>
                </c:pt>
                <c:pt idx="2815">
                  <c:v>-2.445808</c:v>
                </c:pt>
                <c:pt idx="2816">
                  <c:v>-2.4634819999999999</c:v>
                </c:pt>
                <c:pt idx="2817">
                  <c:v>-2.4818929999999999</c:v>
                </c:pt>
                <c:pt idx="2818">
                  <c:v>-2.5009619999999999</c:v>
                </c:pt>
                <c:pt idx="2819">
                  <c:v>-2.5206040000000001</c:v>
                </c:pt>
                <c:pt idx="2820">
                  <c:v>-2.5407280000000001</c:v>
                </c:pt>
                <c:pt idx="2821">
                  <c:v>-2.561239</c:v>
                </c:pt>
                <c:pt idx="2822">
                  <c:v>-2.5820419999999999</c:v>
                </c:pt>
                <c:pt idx="2823">
                  <c:v>-2.603037</c:v>
                </c:pt>
                <c:pt idx="2824">
                  <c:v>-2.6241249999999998</c:v>
                </c:pt>
                <c:pt idx="2825">
                  <c:v>-2.645203</c:v>
                </c:pt>
                <c:pt idx="2826">
                  <c:v>-2.666172</c:v>
                </c:pt>
                <c:pt idx="2827">
                  <c:v>-2.6869320000000001</c:v>
                </c:pt>
                <c:pt idx="2828">
                  <c:v>-2.7073860000000001</c:v>
                </c:pt>
                <c:pt idx="2829">
                  <c:v>-2.7274409999999998</c:v>
                </c:pt>
                <c:pt idx="2830">
                  <c:v>-2.747004</c:v>
                </c:pt>
                <c:pt idx="2831">
                  <c:v>-2.7659910000000001</c:v>
                </c:pt>
                <c:pt idx="2832">
                  <c:v>-2.7843209999999998</c:v>
                </c:pt>
                <c:pt idx="2833">
                  <c:v>-2.80192</c:v>
                </c:pt>
                <c:pt idx="2834">
                  <c:v>-2.8187220000000002</c:v>
                </c:pt>
                <c:pt idx="2835">
                  <c:v>-2.8346710000000002</c:v>
                </c:pt>
                <c:pt idx="2836">
                  <c:v>-2.8497159999999999</c:v>
                </c:pt>
                <c:pt idx="2837">
                  <c:v>-2.8638189999999999</c:v>
                </c:pt>
                <c:pt idx="2838">
                  <c:v>-2.8769490000000002</c:v>
                </c:pt>
                <c:pt idx="2839">
                  <c:v>-2.8890859999999998</c:v>
                </c:pt>
                <c:pt idx="2840">
                  <c:v>-2.900223</c:v>
                </c:pt>
                <c:pt idx="2841">
                  <c:v>-2.9103599999999998</c:v>
                </c:pt>
                <c:pt idx="2842">
                  <c:v>-2.919511</c:v>
                </c:pt>
                <c:pt idx="2843">
                  <c:v>-2.9276979999999999</c:v>
                </c:pt>
                <c:pt idx="2844">
                  <c:v>-2.9349560000000001</c:v>
                </c:pt>
                <c:pt idx="2845">
                  <c:v>-2.9413260000000001</c:v>
                </c:pt>
                <c:pt idx="2846">
                  <c:v>-2.9468619999999999</c:v>
                </c:pt>
                <c:pt idx="2847">
                  <c:v>-2.951622</c:v>
                </c:pt>
                <c:pt idx="2848">
                  <c:v>-2.9556749999999998</c:v>
                </c:pt>
                <c:pt idx="2849">
                  <c:v>-2.959095</c:v>
                </c:pt>
                <c:pt idx="2850">
                  <c:v>-2.961964</c:v>
                </c:pt>
                <c:pt idx="2851">
                  <c:v>-2.9643670000000002</c:v>
                </c:pt>
                <c:pt idx="2852">
                  <c:v>-2.9663940000000002</c:v>
                </c:pt>
                <c:pt idx="2853">
                  <c:v>-2.9681359999999999</c:v>
                </c:pt>
                <c:pt idx="2854">
                  <c:v>-2.9696910000000001</c:v>
                </c:pt>
                <c:pt idx="2855">
                  <c:v>-2.9711539999999999</c:v>
                </c:pt>
                <c:pt idx="2856">
                  <c:v>-2.9726240000000002</c:v>
                </c:pt>
                <c:pt idx="2857">
                  <c:v>-2.9741979999999999</c:v>
                </c:pt>
                <c:pt idx="2858">
                  <c:v>-2.9759730000000002</c:v>
                </c:pt>
                <c:pt idx="2859">
                  <c:v>-2.9780419999999999</c:v>
                </c:pt>
                <c:pt idx="2860">
                  <c:v>-2.9804970000000002</c:v>
                </c:pt>
                <c:pt idx="2861">
                  <c:v>-2.983425</c:v>
                </c:pt>
                <c:pt idx="2862">
                  <c:v>-2.9869089999999998</c:v>
                </c:pt>
                <c:pt idx="2863">
                  <c:v>-2.9910260000000002</c:v>
                </c:pt>
                <c:pt idx="2864">
                  <c:v>-2.9958459999999998</c:v>
                </c:pt>
                <c:pt idx="2865">
                  <c:v>-3.001433</c:v>
                </c:pt>
                <c:pt idx="2866">
                  <c:v>-3.007841</c:v>
                </c:pt>
                <c:pt idx="2867">
                  <c:v>-3.015117</c:v>
                </c:pt>
                <c:pt idx="2868">
                  <c:v>-3.023298</c:v>
                </c:pt>
                <c:pt idx="2869">
                  <c:v>-3.0324119999999999</c:v>
                </c:pt>
                <c:pt idx="2870">
                  <c:v>-3.042475</c:v>
                </c:pt>
                <c:pt idx="2871">
                  <c:v>-3.0534949999999998</c:v>
                </c:pt>
                <c:pt idx="2872">
                  <c:v>-3.0654680000000001</c:v>
                </c:pt>
                <c:pt idx="2873">
                  <c:v>-3.0783779999999998</c:v>
                </c:pt>
                <c:pt idx="2874">
                  <c:v>-3.0922010000000002</c:v>
                </c:pt>
                <c:pt idx="2875">
                  <c:v>-3.106903</c:v>
                </c:pt>
                <c:pt idx="2876">
                  <c:v>-3.1224400000000001</c:v>
                </c:pt>
                <c:pt idx="2877">
                  <c:v>-3.1387580000000002</c:v>
                </c:pt>
                <c:pt idx="2878">
                  <c:v>-3.1557970000000002</c:v>
                </c:pt>
                <c:pt idx="2879">
                  <c:v>-3.1734870000000002</c:v>
                </c:pt>
                <c:pt idx="2880">
                  <c:v>-3.1917520000000001</c:v>
                </c:pt>
                <c:pt idx="2881">
                  <c:v>-3.2105090000000001</c:v>
                </c:pt>
                <c:pt idx="2882">
                  <c:v>-3.229673</c:v>
                </c:pt>
                <c:pt idx="2883">
                  <c:v>-3.2491530000000002</c:v>
                </c:pt>
                <c:pt idx="2884">
                  <c:v>-3.2688540000000001</c:v>
                </c:pt>
                <c:pt idx="2885">
                  <c:v>-3.2886799999999998</c:v>
                </c:pt>
                <c:pt idx="2886">
                  <c:v>-3.3085330000000002</c:v>
                </c:pt>
                <c:pt idx="2887">
                  <c:v>-3.3283140000000002</c:v>
                </c:pt>
                <c:pt idx="2888">
                  <c:v>-3.3479269999999999</c:v>
                </c:pt>
                <c:pt idx="2889">
                  <c:v>-3.3672740000000001</c:v>
                </c:pt>
                <c:pt idx="2890">
                  <c:v>-3.3862610000000002</c:v>
                </c:pt>
                <c:pt idx="2891">
                  <c:v>-3.4047969999999999</c:v>
                </c:pt>
                <c:pt idx="2892">
                  <c:v>-3.4227959999999999</c:v>
                </c:pt>
                <c:pt idx="2893">
                  <c:v>-3.4401730000000001</c:v>
                </c:pt>
                <c:pt idx="2894">
                  <c:v>-3.456855</c:v>
                </c:pt>
                <c:pt idx="2895">
                  <c:v>-3.4727700000000001</c:v>
                </c:pt>
                <c:pt idx="2896">
                  <c:v>-3.487857</c:v>
                </c:pt>
                <c:pt idx="2897">
                  <c:v>-3.5020609999999999</c:v>
                </c:pt>
                <c:pt idx="2898">
                  <c:v>-3.5153379999999999</c:v>
                </c:pt>
                <c:pt idx="2899">
                  <c:v>-3.5276510000000001</c:v>
                </c:pt>
                <c:pt idx="2900">
                  <c:v>-3.5389759999999999</c:v>
                </c:pt>
                <c:pt idx="2901">
                  <c:v>-3.5492979999999998</c:v>
                </c:pt>
                <c:pt idx="2902">
                  <c:v>-3.5586129999999998</c:v>
                </c:pt>
                <c:pt idx="2903">
                  <c:v>-3.5669270000000002</c:v>
                </c:pt>
                <c:pt idx="2904">
                  <c:v>-3.5742579999999999</c:v>
                </c:pt>
                <c:pt idx="2905">
                  <c:v>-3.5806330000000002</c:v>
                </c:pt>
                <c:pt idx="2906">
                  <c:v>-3.5860889999999999</c:v>
                </c:pt>
                <c:pt idx="2907">
                  <c:v>-3.5906750000000001</c:v>
                </c:pt>
                <c:pt idx="2908">
                  <c:v>-3.5944440000000002</c:v>
                </c:pt>
                <c:pt idx="2909">
                  <c:v>-3.5974620000000002</c:v>
                </c:pt>
                <c:pt idx="2910">
                  <c:v>-3.5998000000000001</c:v>
                </c:pt>
                <c:pt idx="2911">
                  <c:v>-3.6015359999999998</c:v>
                </c:pt>
                <c:pt idx="2912">
                  <c:v>-3.6027529999999999</c:v>
                </c:pt>
                <c:pt idx="2913">
                  <c:v>-3.6035400000000002</c:v>
                </c:pt>
                <c:pt idx="2914">
                  <c:v>-3.6039880000000002</c:v>
                </c:pt>
                <c:pt idx="2915">
                  <c:v>-3.6041919999999998</c:v>
                </c:pt>
                <c:pt idx="2916">
                  <c:v>-3.6042510000000001</c:v>
                </c:pt>
                <c:pt idx="2917">
                  <c:v>-3.604263</c:v>
                </c:pt>
                <c:pt idx="2918">
                  <c:v>-3.6043259999999999</c:v>
                </c:pt>
                <c:pt idx="2919">
                  <c:v>-3.6045370000000001</c:v>
                </c:pt>
                <c:pt idx="2920">
                  <c:v>-3.6049950000000002</c:v>
                </c:pt>
                <c:pt idx="2921">
                  <c:v>-3.6057929999999998</c:v>
                </c:pt>
                <c:pt idx="2922">
                  <c:v>-3.6070259999999998</c:v>
                </c:pt>
                <c:pt idx="2923">
                  <c:v>-3.608781</c:v>
                </c:pt>
                <c:pt idx="2924">
                  <c:v>-3.6111430000000002</c:v>
                </c:pt>
                <c:pt idx="2925">
                  <c:v>-3.6141920000000001</c:v>
                </c:pt>
                <c:pt idx="2926">
                  <c:v>-3.6180020000000002</c:v>
                </c:pt>
                <c:pt idx="2927">
                  <c:v>-3.6226379999999998</c:v>
                </c:pt>
                <c:pt idx="2928">
                  <c:v>-3.628161</c:v>
                </c:pt>
                <c:pt idx="2929">
                  <c:v>-3.6346229999999999</c:v>
                </c:pt>
                <c:pt idx="2930">
                  <c:v>-3.6420669999999999</c:v>
                </c:pt>
                <c:pt idx="2931">
                  <c:v>-3.650525</c:v>
                </c:pt>
                <c:pt idx="2932">
                  <c:v>-3.6600239999999999</c:v>
                </c:pt>
                <c:pt idx="2933">
                  <c:v>-3.6705760000000001</c:v>
                </c:pt>
                <c:pt idx="2934">
                  <c:v>-3.6821860000000002</c:v>
                </c:pt>
                <c:pt idx="2935">
                  <c:v>-3.6948479999999999</c:v>
                </c:pt>
                <c:pt idx="2936">
                  <c:v>-3.7085460000000001</c:v>
                </c:pt>
                <c:pt idx="2937">
                  <c:v>-3.7232539999999998</c:v>
                </c:pt>
                <c:pt idx="2938">
                  <c:v>-3.738937</c:v>
                </c:pt>
                <c:pt idx="2939">
                  <c:v>-3.7555499999999999</c:v>
                </c:pt>
                <c:pt idx="2940">
                  <c:v>-3.7730419999999998</c:v>
                </c:pt>
                <c:pt idx="2941">
                  <c:v>-3.79135</c:v>
                </c:pt>
                <c:pt idx="2942">
                  <c:v>-3.8104089999999999</c:v>
                </c:pt>
                <c:pt idx="2943">
                  <c:v>-3.8301440000000002</c:v>
                </c:pt>
                <c:pt idx="2944">
                  <c:v>-3.8504749999999999</c:v>
                </c:pt>
                <c:pt idx="2945">
                  <c:v>-3.8713190000000002</c:v>
                </c:pt>
                <c:pt idx="2946">
                  <c:v>-3.8925869999999998</c:v>
                </c:pt>
                <c:pt idx="2947">
                  <c:v>-3.9141849999999998</c:v>
                </c:pt>
                <c:pt idx="2948">
                  <c:v>-3.9360210000000002</c:v>
                </c:pt>
                <c:pt idx="2949">
                  <c:v>-3.9579970000000002</c:v>
                </c:pt>
                <c:pt idx="2950">
                  <c:v>-3.9800170000000001</c:v>
                </c:pt>
                <c:pt idx="2951">
                  <c:v>-4.0019830000000001</c:v>
                </c:pt>
                <c:pt idx="2952">
                  <c:v>-4.0237970000000001</c:v>
                </c:pt>
                <c:pt idx="2953">
                  <c:v>-4.0453640000000002</c:v>
                </c:pt>
                <c:pt idx="2954">
                  <c:v>-4.0665899999999997</c:v>
                </c:pt>
                <c:pt idx="2955">
                  <c:v>-4.0873850000000003</c:v>
                </c:pt>
                <c:pt idx="2956">
                  <c:v>-4.1076610000000002</c:v>
                </c:pt>
                <c:pt idx="2957">
                  <c:v>-4.1273340000000003</c:v>
                </c:pt>
                <c:pt idx="2958">
                  <c:v>-4.1463270000000003</c:v>
                </c:pt>
                <c:pt idx="2959">
                  <c:v>-4.1645659999999998</c:v>
                </c:pt>
                <c:pt idx="2960">
                  <c:v>-4.1819860000000002</c:v>
                </c:pt>
                <c:pt idx="2961">
                  <c:v>-4.1985299999999999</c:v>
                </c:pt>
                <c:pt idx="2962">
                  <c:v>-4.2141469999999996</c:v>
                </c:pt>
                <c:pt idx="2963">
                  <c:v>-4.228796</c:v>
                </c:pt>
                <c:pt idx="2964">
                  <c:v>-4.2424460000000002</c:v>
                </c:pt>
                <c:pt idx="2965">
                  <c:v>-4.2550739999999996</c:v>
                </c:pt>
                <c:pt idx="2966">
                  <c:v>-4.2666709999999997</c:v>
                </c:pt>
                <c:pt idx="2967">
                  <c:v>-4.277234</c:v>
                </c:pt>
                <c:pt idx="2968">
                  <c:v>-4.2867740000000003</c:v>
                </c:pt>
                <c:pt idx="2969">
                  <c:v>-4.2953109999999999</c:v>
                </c:pt>
                <c:pt idx="2970">
                  <c:v>-4.3028769999999996</c:v>
                </c:pt>
                <c:pt idx="2971">
                  <c:v>-4.3095109999999996</c:v>
                </c:pt>
                <c:pt idx="2972">
                  <c:v>-4.3152650000000001</c:v>
                </c:pt>
                <c:pt idx="2973">
                  <c:v>-4.3201980000000004</c:v>
                </c:pt>
                <c:pt idx="2974">
                  <c:v>-4.3243780000000003</c:v>
                </c:pt>
                <c:pt idx="2975">
                  <c:v>-4.3278800000000004</c:v>
                </c:pt>
                <c:pt idx="2976">
                  <c:v>-4.3307869999999999</c:v>
                </c:pt>
                <c:pt idx="2977">
                  <c:v>-4.333189</c:v>
                </c:pt>
                <c:pt idx="2978">
                  <c:v>-4.3351769999999998</c:v>
                </c:pt>
                <c:pt idx="2979">
                  <c:v>-4.336849</c:v>
                </c:pt>
                <c:pt idx="2980">
                  <c:v>-4.3383060000000002</c:v>
                </c:pt>
                <c:pt idx="2981">
                  <c:v>-4.3396509999999999</c:v>
                </c:pt>
                <c:pt idx="2982">
                  <c:v>-4.3409890000000004</c:v>
                </c:pt>
                <c:pt idx="2983">
                  <c:v>-4.3424230000000001</c:v>
                </c:pt>
                <c:pt idx="2984">
                  <c:v>-4.3440560000000001</c:v>
                </c:pt>
                <c:pt idx="2985">
                  <c:v>-4.3459880000000002</c:v>
                </c:pt>
                <c:pt idx="2986">
                  <c:v>-4.3483159999999996</c:v>
                </c:pt>
                <c:pt idx="2987">
                  <c:v>-4.3511350000000002</c:v>
                </c:pt>
                <c:pt idx="2988">
                  <c:v>-4.354533</c:v>
                </c:pt>
                <c:pt idx="2989">
                  <c:v>-4.3585900000000004</c:v>
                </c:pt>
                <c:pt idx="2990">
                  <c:v>-4.3633810000000004</c:v>
                </c:pt>
                <c:pt idx="2991">
                  <c:v>-4.3689710000000002</c:v>
                </c:pt>
                <c:pt idx="2992">
                  <c:v>-4.3754160000000004</c:v>
                </c:pt>
                <c:pt idx="2993">
                  <c:v>-4.3827639999999999</c:v>
                </c:pt>
                <c:pt idx="2994">
                  <c:v>-4.3910499999999999</c:v>
                </c:pt>
                <c:pt idx="2995">
                  <c:v>-4.4003009999999998</c:v>
                </c:pt>
                <c:pt idx="2996">
                  <c:v>-4.4105309999999998</c:v>
                </c:pt>
                <c:pt idx="2997">
                  <c:v>-4.4217420000000001</c:v>
                </c:pt>
                <c:pt idx="2998">
                  <c:v>-4.4339259999999996</c:v>
                </c:pt>
                <c:pt idx="2999">
                  <c:v>-4.4470650000000003</c:v>
                </c:pt>
                <c:pt idx="3000">
                  <c:v>-4.4611280000000004</c:v>
                </c:pt>
                <c:pt idx="3001">
                  <c:v>-4.4760739999999997</c:v>
                </c:pt>
                <c:pt idx="3002">
                  <c:v>-4.4918529999999999</c:v>
                </c:pt>
                <c:pt idx="3003">
                  <c:v>-4.5084080000000002</c:v>
                </c:pt>
                <c:pt idx="3004">
                  <c:v>-4.5256689999999997</c:v>
                </c:pt>
                <c:pt idx="3005">
                  <c:v>-4.5435629999999998</c:v>
                </c:pt>
                <c:pt idx="3006">
                  <c:v>-4.5620079999999996</c:v>
                </c:pt>
                <c:pt idx="3007">
                  <c:v>-4.5809170000000003</c:v>
                </c:pt>
                <c:pt idx="3008">
                  <c:v>-4.6002010000000002</c:v>
                </c:pt>
                <c:pt idx="3009">
                  <c:v>-4.619764</c:v>
                </c:pt>
                <c:pt idx="3010">
                  <c:v>-4.6395099999999996</c:v>
                </c:pt>
                <c:pt idx="3011">
                  <c:v>-4.6593390000000001</c:v>
                </c:pt>
                <c:pt idx="3012">
                  <c:v>-4.6791499999999999</c:v>
                </c:pt>
                <c:pt idx="3013">
                  <c:v>-4.6988430000000001</c:v>
                </c:pt>
                <c:pt idx="3014">
                  <c:v>-4.7183190000000002</c:v>
                </c:pt>
                <c:pt idx="3015">
                  <c:v>-4.7374790000000004</c:v>
                </c:pt>
                <c:pt idx="3016">
                  <c:v>-4.756227</c:v>
                </c:pt>
                <c:pt idx="3017">
                  <c:v>-4.7744710000000001</c:v>
                </c:pt>
                <c:pt idx="3018">
                  <c:v>-4.792122</c:v>
                </c:pt>
                <c:pt idx="3019">
                  <c:v>-4.8090970000000004</c:v>
                </c:pt>
                <c:pt idx="3020">
                  <c:v>-4.8253180000000002</c:v>
                </c:pt>
                <c:pt idx="3021">
                  <c:v>-4.8407140000000002</c:v>
                </c:pt>
                <c:pt idx="3022">
                  <c:v>-4.8552239999999998</c:v>
                </c:pt>
                <c:pt idx="3023">
                  <c:v>-4.8687899999999997</c:v>
                </c:pt>
                <c:pt idx="3024">
                  <c:v>-4.8813659999999999</c:v>
                </c:pt>
                <c:pt idx="3025">
                  <c:v>-4.8929140000000002</c:v>
                </c:pt>
                <c:pt idx="3026">
                  <c:v>-4.9034060000000004</c:v>
                </c:pt>
                <c:pt idx="3027">
                  <c:v>-4.9128230000000004</c:v>
                </c:pt>
                <c:pt idx="3028">
                  <c:v>-4.9211580000000001</c:v>
                </c:pt>
                <c:pt idx="3029">
                  <c:v>-4.9284109999999997</c:v>
                </c:pt>
                <c:pt idx="3030">
                  <c:v>-4.9345949999999998</c:v>
                </c:pt>
                <c:pt idx="3031">
                  <c:v>-4.9397310000000001</c:v>
                </c:pt>
                <c:pt idx="3032">
                  <c:v>-4.9438510000000004</c:v>
                </c:pt>
                <c:pt idx="3033">
                  <c:v>-4.9469950000000003</c:v>
                </c:pt>
                <c:pt idx="3034">
                  <c:v>-4.949211</c:v>
                </c:pt>
                <c:pt idx="3035">
                  <c:v>-4.950558</c:v>
                </c:pt>
                <c:pt idx="3036">
                  <c:v>-4.9510990000000001</c:v>
                </c:pt>
                <c:pt idx="3037">
                  <c:v>-4.9509040000000004</c:v>
                </c:pt>
                <c:pt idx="3038">
                  <c:v>-4.9500510000000002</c:v>
                </c:pt>
                <c:pt idx="3039">
                  <c:v>-4.9486189999999999</c:v>
                </c:pt>
                <c:pt idx="3040">
                  <c:v>-4.9466939999999999</c:v>
                </c:pt>
                <c:pt idx="3041">
                  <c:v>-4.9443640000000002</c:v>
                </c:pt>
                <c:pt idx="3042">
                  <c:v>-4.9417220000000004</c:v>
                </c:pt>
                <c:pt idx="3043">
                  <c:v>-4.9388589999999999</c:v>
                </c:pt>
                <c:pt idx="3044">
                  <c:v>-4.9358700000000004</c:v>
                </c:pt>
                <c:pt idx="3045">
                  <c:v>-4.9328479999999999</c:v>
                </c:pt>
                <c:pt idx="3046">
                  <c:v>-4.9298849999999996</c:v>
                </c:pt>
                <c:pt idx="3047">
                  <c:v>-4.9270740000000002</c:v>
                </c:pt>
                <c:pt idx="3048">
                  <c:v>-4.9245039999999998</c:v>
                </c:pt>
                <c:pt idx="3049">
                  <c:v>-4.9222609999999998</c:v>
                </c:pt>
                <c:pt idx="3050">
                  <c:v>-4.920426</c:v>
                </c:pt>
                <c:pt idx="3051">
                  <c:v>-4.9190750000000003</c:v>
                </c:pt>
                <c:pt idx="3052">
                  <c:v>-4.9182800000000002</c:v>
                </c:pt>
                <c:pt idx="3053">
                  <c:v>-4.9181049999999997</c:v>
                </c:pt>
                <c:pt idx="3054">
                  <c:v>-4.9186059999999996</c:v>
                </c:pt>
                <c:pt idx="3055">
                  <c:v>-4.9198329999999997</c:v>
                </c:pt>
                <c:pt idx="3056">
                  <c:v>-4.9218250000000001</c:v>
                </c:pt>
                <c:pt idx="3057">
                  <c:v>-4.9246119999999998</c:v>
                </c:pt>
                <c:pt idx="3058">
                  <c:v>-4.9282139999999997</c:v>
                </c:pt>
                <c:pt idx="3059">
                  <c:v>-4.9326410000000003</c:v>
                </c:pt>
                <c:pt idx="3060">
                  <c:v>-4.9378919999999997</c:v>
                </c:pt>
                <c:pt idx="3061">
                  <c:v>-4.9439580000000003</c:v>
                </c:pt>
                <c:pt idx="3062">
                  <c:v>-4.9508179999999999</c:v>
                </c:pt>
                <c:pt idx="3063">
                  <c:v>-4.9584390000000003</c:v>
                </c:pt>
                <c:pt idx="3064">
                  <c:v>-4.9667830000000004</c:v>
                </c:pt>
                <c:pt idx="3065">
                  <c:v>-4.9757990000000003</c:v>
                </c:pt>
                <c:pt idx="3066">
                  <c:v>-4.9854279999999997</c:v>
                </c:pt>
                <c:pt idx="3067">
                  <c:v>-4.9956050000000003</c:v>
                </c:pt>
                <c:pt idx="3068">
                  <c:v>-5.0062559999999996</c:v>
                </c:pt>
                <c:pt idx="3069">
                  <c:v>-5.0173019999999999</c:v>
                </c:pt>
                <c:pt idx="3070">
                  <c:v>-5.0286590000000002</c:v>
                </c:pt>
                <c:pt idx="3071">
                  <c:v>-5.040235</c:v>
                </c:pt>
                <c:pt idx="3072">
                  <c:v>-5.0519400000000001</c:v>
                </c:pt>
                <c:pt idx="3073">
                  <c:v>-5.0636760000000001</c:v>
                </c:pt>
                <c:pt idx="3074">
                  <c:v>-5.0753469999999998</c:v>
                </c:pt>
                <c:pt idx="3075">
                  <c:v>-5.0868570000000002</c:v>
                </c:pt>
                <c:pt idx="3076">
                  <c:v>-5.098109</c:v>
                </c:pt>
                <c:pt idx="3077">
                  <c:v>-5.1090049999999998</c:v>
                </c:pt>
                <c:pt idx="3078">
                  <c:v>-5.119453</c:v>
                </c:pt>
                <c:pt idx="3079">
                  <c:v>-5.1293620000000004</c:v>
                </c:pt>
                <c:pt idx="3080">
                  <c:v>-5.1386450000000004</c:v>
                </c:pt>
                <c:pt idx="3081">
                  <c:v>-5.147221</c:v>
                </c:pt>
                <c:pt idx="3082">
                  <c:v>-5.1550140000000004</c:v>
                </c:pt>
                <c:pt idx="3083">
                  <c:v>-5.1619549999999998</c:v>
                </c:pt>
                <c:pt idx="3084">
                  <c:v>-5.1679810000000002</c:v>
                </c:pt>
                <c:pt idx="3085">
                  <c:v>-5.1730390000000002</c:v>
                </c:pt>
                <c:pt idx="3086">
                  <c:v>-5.1770839999999998</c:v>
                </c:pt>
                <c:pt idx="3087">
                  <c:v>-5.1800819999999996</c:v>
                </c:pt>
                <c:pt idx="3088">
                  <c:v>-5.1820069999999996</c:v>
                </c:pt>
                <c:pt idx="3089">
                  <c:v>-5.1828440000000002</c:v>
                </c:pt>
                <c:pt idx="3090">
                  <c:v>-5.1825900000000003</c:v>
                </c:pt>
                <c:pt idx="3091">
                  <c:v>-5.1812500000000004</c:v>
                </c:pt>
                <c:pt idx="3092">
                  <c:v>-5.1788400000000001</c:v>
                </c:pt>
                <c:pt idx="3093">
                  <c:v>-5.1753869999999997</c:v>
                </c:pt>
                <c:pt idx="3094">
                  <c:v>-5.1709240000000003</c:v>
                </c:pt>
                <c:pt idx="3095">
                  <c:v>-5.1654980000000004</c:v>
                </c:pt>
                <c:pt idx="3096">
                  <c:v>-5.1591589999999998</c:v>
                </c:pt>
                <c:pt idx="3097">
                  <c:v>-5.1519680000000001</c:v>
                </c:pt>
                <c:pt idx="3098">
                  <c:v>-5.1439919999999999</c:v>
                </c:pt>
                <c:pt idx="3099">
                  <c:v>-5.1353020000000003</c:v>
                </c:pt>
                <c:pt idx="3100">
                  <c:v>-5.1259759999999996</c:v>
                </c:pt>
                <c:pt idx="3101">
                  <c:v>-5.1160959999999998</c:v>
                </c:pt>
                <c:pt idx="3102">
                  <c:v>-5.1057480000000002</c:v>
                </c:pt>
                <c:pt idx="3103">
                  <c:v>-5.095021</c:v>
                </c:pt>
                <c:pt idx="3104">
                  <c:v>-5.0840050000000003</c:v>
                </c:pt>
                <c:pt idx="3105">
                  <c:v>-5.0727909999999996</c:v>
                </c:pt>
                <c:pt idx="3106">
                  <c:v>-5.0614739999999996</c:v>
                </c:pt>
                <c:pt idx="3107">
                  <c:v>-5.0501459999999998</c:v>
                </c:pt>
                <c:pt idx="3108">
                  <c:v>-5.0389020000000002</c:v>
                </c:pt>
                <c:pt idx="3109">
                  <c:v>-5.0278349999999996</c:v>
                </c:pt>
                <c:pt idx="3110">
                  <c:v>-5.0170360000000001</c:v>
                </c:pt>
                <c:pt idx="3111">
                  <c:v>-5.006596</c:v>
                </c:pt>
                <c:pt idx="3112">
                  <c:v>-4.9966030000000003</c:v>
                </c:pt>
                <c:pt idx="3113">
                  <c:v>-4.9871420000000004</c:v>
                </c:pt>
                <c:pt idx="3114">
                  <c:v>-4.9782960000000003</c:v>
                </c:pt>
                <c:pt idx="3115">
                  <c:v>-4.9701420000000001</c:v>
                </c:pt>
                <c:pt idx="3116">
                  <c:v>-4.9627509999999999</c:v>
                </c:pt>
                <c:pt idx="3117">
                  <c:v>-4.9561890000000002</c:v>
                </c:pt>
                <c:pt idx="3118">
                  <c:v>-4.9505179999999998</c:v>
                </c:pt>
                <c:pt idx="3119">
                  <c:v>-4.9457870000000002</c:v>
                </c:pt>
                <c:pt idx="3120">
                  <c:v>-4.942043</c:v>
                </c:pt>
                <c:pt idx="3121">
                  <c:v>-4.9393200000000004</c:v>
                </c:pt>
                <c:pt idx="3122">
                  <c:v>-4.9376429999999996</c:v>
                </c:pt>
                <c:pt idx="3123">
                  <c:v>-4.9370289999999999</c:v>
                </c:pt>
                <c:pt idx="3124">
                  <c:v>-4.937481</c:v>
                </c:pt>
                <c:pt idx="3125">
                  <c:v>-4.9389960000000004</c:v>
                </c:pt>
                <c:pt idx="3126">
                  <c:v>-4.9415560000000003</c:v>
                </c:pt>
                <c:pt idx="3127">
                  <c:v>-4.9451340000000004</c:v>
                </c:pt>
                <c:pt idx="3128">
                  <c:v>-4.9496950000000002</c:v>
                </c:pt>
                <c:pt idx="3129">
                  <c:v>-4.95519</c:v>
                </c:pt>
                <c:pt idx="3130">
                  <c:v>-4.9615629999999999</c:v>
                </c:pt>
                <c:pt idx="3131">
                  <c:v>-4.96875</c:v>
                </c:pt>
                <c:pt idx="3132">
                  <c:v>-4.9766779999999997</c:v>
                </c:pt>
                <c:pt idx="3133">
                  <c:v>-4.9852650000000001</c:v>
                </c:pt>
                <c:pt idx="3134">
                  <c:v>-4.9944249999999997</c:v>
                </c:pt>
                <c:pt idx="3135">
                  <c:v>-5.0040649999999998</c:v>
                </c:pt>
                <c:pt idx="3136">
                  <c:v>-5.0140880000000001</c:v>
                </c:pt>
                <c:pt idx="3137">
                  <c:v>-5.0243919999999997</c:v>
                </c:pt>
                <c:pt idx="3138">
                  <c:v>-5.0348730000000002</c:v>
                </c:pt>
                <c:pt idx="3139">
                  <c:v>-5.0454249999999998</c:v>
                </c:pt>
                <c:pt idx="3140">
                  <c:v>-5.0559419999999999</c:v>
                </c:pt>
                <c:pt idx="3141">
                  <c:v>-5.0663159999999996</c:v>
                </c:pt>
                <c:pt idx="3142">
                  <c:v>-5.0764440000000004</c:v>
                </c:pt>
                <c:pt idx="3143">
                  <c:v>-5.0862239999999996</c:v>
                </c:pt>
                <c:pt idx="3144">
                  <c:v>-5.0955560000000002</c:v>
                </c:pt>
                <c:pt idx="3145">
                  <c:v>-5.1043459999999996</c:v>
                </c:pt>
                <c:pt idx="3146">
                  <c:v>-5.1125059999999998</c:v>
                </c:pt>
                <c:pt idx="3147">
                  <c:v>-5.1199560000000002</c:v>
                </c:pt>
                <c:pt idx="3148">
                  <c:v>-5.12662</c:v>
                </c:pt>
                <c:pt idx="3149">
                  <c:v>-5.1324339999999999</c:v>
                </c:pt>
                <c:pt idx="3150">
                  <c:v>-5.1373420000000003</c:v>
                </c:pt>
                <c:pt idx="3151">
                  <c:v>-5.1413000000000002</c:v>
                </c:pt>
                <c:pt idx="3152">
                  <c:v>-5.1442740000000002</c:v>
                </c:pt>
                <c:pt idx="3153">
                  <c:v>-5.146242</c:v>
                </c:pt>
                <c:pt idx="3154">
                  <c:v>-5.1471960000000001</c:v>
                </c:pt>
                <c:pt idx="3155">
                  <c:v>-5.1471369999999999</c:v>
                </c:pt>
                <c:pt idx="3156">
                  <c:v>-5.1460819999999998</c:v>
                </c:pt>
                <c:pt idx="3157">
                  <c:v>-5.1440590000000004</c:v>
                </c:pt>
                <c:pt idx="3158">
                  <c:v>-5.1411069999999999</c:v>
                </c:pt>
                <c:pt idx="3159">
                  <c:v>-5.1372770000000001</c:v>
                </c:pt>
                <c:pt idx="3160">
                  <c:v>-5.1326320000000001</c:v>
                </c:pt>
                <c:pt idx="3161">
                  <c:v>-5.1272440000000001</c:v>
                </c:pt>
                <c:pt idx="3162">
                  <c:v>-5.1211950000000002</c:v>
                </c:pt>
                <c:pt idx="3163">
                  <c:v>-5.1145740000000002</c:v>
                </c:pt>
                <c:pt idx="3164">
                  <c:v>-5.1074780000000004</c:v>
                </c:pt>
                <c:pt idx="3165">
                  <c:v>-5.1000100000000002</c:v>
                </c:pt>
                <c:pt idx="3166">
                  <c:v>-5.0922770000000002</c:v>
                </c:pt>
                <c:pt idx="3167">
                  <c:v>-5.0843910000000001</c:v>
                </c:pt>
                <c:pt idx="3168">
                  <c:v>-5.0764659999999999</c:v>
                </c:pt>
                <c:pt idx="3169">
                  <c:v>-5.0686169999999997</c:v>
                </c:pt>
                <c:pt idx="3170">
                  <c:v>-5.0609590000000004</c:v>
                </c:pt>
                <c:pt idx="3171">
                  <c:v>-5.0536060000000003</c:v>
                </c:pt>
                <c:pt idx="3172">
                  <c:v>-5.0466689999999996</c:v>
                </c:pt>
                <c:pt idx="3173">
                  <c:v>-5.0402589999999998</c:v>
                </c:pt>
                <c:pt idx="3174">
                  <c:v>-5.0344769999999999</c:v>
                </c:pt>
                <c:pt idx="3175">
                  <c:v>-5.0294220000000003</c:v>
                </c:pt>
                <c:pt idx="3176">
                  <c:v>-5.0251849999999996</c:v>
                </c:pt>
                <c:pt idx="3177">
                  <c:v>-5.0218480000000003</c:v>
                </c:pt>
                <c:pt idx="3178">
                  <c:v>-5.0194879999999999</c:v>
                </c:pt>
                <c:pt idx="3179">
                  <c:v>-5.0181690000000003</c:v>
                </c:pt>
                <c:pt idx="3180">
                  <c:v>-5.0179450000000001</c:v>
                </c:pt>
                <c:pt idx="3181">
                  <c:v>-5.0188610000000002</c:v>
                </c:pt>
                <c:pt idx="3182">
                  <c:v>-5.0209489999999999</c:v>
                </c:pt>
                <c:pt idx="3183">
                  <c:v>-5.0242279999999999</c:v>
                </c:pt>
                <c:pt idx="3184">
                  <c:v>-5.0287069999999998</c:v>
                </c:pt>
                <c:pt idx="3185">
                  <c:v>-5.0343850000000003</c:v>
                </c:pt>
                <c:pt idx="3186">
                  <c:v>-5.0412470000000003</c:v>
                </c:pt>
                <c:pt idx="3187">
                  <c:v>-5.0492689999999998</c:v>
                </c:pt>
                <c:pt idx="3188">
                  <c:v>-5.058414</c:v>
                </c:pt>
                <c:pt idx="3189">
                  <c:v>-5.0686400000000003</c:v>
                </c:pt>
                <c:pt idx="3190">
                  <c:v>-5.0798909999999999</c:v>
                </c:pt>
                <c:pt idx="3191">
                  <c:v>-5.0921050000000001</c:v>
                </c:pt>
                <c:pt idx="3192">
                  <c:v>-5.1052119999999999</c:v>
                </c:pt>
                <c:pt idx="3193">
                  <c:v>-5.1191370000000003</c:v>
                </c:pt>
                <c:pt idx="3194">
                  <c:v>-5.1337960000000002</c:v>
                </c:pt>
                <c:pt idx="3195">
                  <c:v>-5.1491040000000003</c:v>
                </c:pt>
                <c:pt idx="3196">
                  <c:v>-5.1649710000000004</c:v>
                </c:pt>
                <c:pt idx="3197">
                  <c:v>-5.1813019999999996</c:v>
                </c:pt>
                <c:pt idx="3198">
                  <c:v>-5.1980040000000001</c:v>
                </c:pt>
                <c:pt idx="3199">
                  <c:v>-5.2149780000000003</c:v>
                </c:pt>
                <c:pt idx="3200">
                  <c:v>-5.2321270000000002</c:v>
                </c:pt>
                <c:pt idx="3201">
                  <c:v>-5.249352</c:v>
                </c:pt>
                <c:pt idx="3202">
                  <c:v>-5.2665559999999996</c:v>
                </c:pt>
                <c:pt idx="3203">
                  <c:v>-5.2836410000000003</c:v>
                </c:pt>
                <c:pt idx="3204">
                  <c:v>-5.3005120000000003</c:v>
                </c:pt>
                <c:pt idx="3205">
                  <c:v>-5.317075</c:v>
                </c:pt>
                <c:pt idx="3206">
                  <c:v>-5.33324</c:v>
                </c:pt>
                <c:pt idx="3207">
                  <c:v>-5.3489199999999997</c:v>
                </c:pt>
                <c:pt idx="3208">
                  <c:v>-5.3640319999999999</c:v>
                </c:pt>
                <c:pt idx="3209">
                  <c:v>-5.378501</c:v>
                </c:pt>
                <c:pt idx="3210">
                  <c:v>-5.3922549999999996</c:v>
                </c:pt>
                <c:pt idx="3211">
                  <c:v>-5.4052309999999997</c:v>
                </c:pt>
                <c:pt idx="3212">
                  <c:v>-5.4173710000000002</c:v>
                </c:pt>
                <c:pt idx="3213">
                  <c:v>-5.4286279999999998</c:v>
                </c:pt>
                <c:pt idx="3214">
                  <c:v>-5.4389609999999999</c:v>
                </c:pt>
                <c:pt idx="3215">
                  <c:v>-5.44834</c:v>
                </c:pt>
                <c:pt idx="3216">
                  <c:v>-5.4567449999999997</c:v>
                </c:pt>
                <c:pt idx="3217">
                  <c:v>-5.4641650000000004</c:v>
                </c:pt>
                <c:pt idx="3218">
                  <c:v>-5.4706000000000001</c:v>
                </c:pt>
                <c:pt idx="3219">
                  <c:v>-5.4760600000000004</c:v>
                </c:pt>
                <c:pt idx="3220">
                  <c:v>-5.4805640000000002</c:v>
                </c:pt>
                <c:pt idx="3221">
                  <c:v>-5.4841439999999997</c:v>
                </c:pt>
                <c:pt idx="3222">
                  <c:v>-5.4868379999999997</c:v>
                </c:pt>
                <c:pt idx="3223">
                  <c:v>-5.4886970000000002</c:v>
                </c:pt>
                <c:pt idx="3224">
                  <c:v>-5.4897780000000003</c:v>
                </c:pt>
                <c:pt idx="3225">
                  <c:v>-5.4901450000000001</c:v>
                </c:pt>
                <c:pt idx="3226">
                  <c:v>-5.4898720000000001</c:v>
                </c:pt>
                <c:pt idx="3227">
                  <c:v>-5.4890350000000003</c:v>
                </c:pt>
                <c:pt idx="3228">
                  <c:v>-5.4877200000000004</c:v>
                </c:pt>
                <c:pt idx="3229">
                  <c:v>-5.4860129999999998</c:v>
                </c:pt>
                <c:pt idx="3230">
                  <c:v>-5.4840059999999999</c:v>
                </c:pt>
                <c:pt idx="3231">
                  <c:v>-5.4817929999999997</c:v>
                </c:pt>
                <c:pt idx="3232">
                  <c:v>-5.4794700000000001</c:v>
                </c:pt>
                <c:pt idx="3233">
                  <c:v>-5.4771330000000003</c:v>
                </c:pt>
                <c:pt idx="3234">
                  <c:v>-5.4748770000000002</c:v>
                </c:pt>
                <c:pt idx="3235">
                  <c:v>-5.4727980000000001</c:v>
                </c:pt>
                <c:pt idx="3236">
                  <c:v>-5.4709899999999996</c:v>
                </c:pt>
                <c:pt idx="3237">
                  <c:v>-5.4695419999999997</c:v>
                </c:pt>
                <c:pt idx="3238">
                  <c:v>-5.4685410000000001</c:v>
                </c:pt>
                <c:pt idx="3239">
                  <c:v>-5.4680679999999997</c:v>
                </c:pt>
                <c:pt idx="3240">
                  <c:v>-5.4681980000000001</c:v>
                </c:pt>
                <c:pt idx="3241">
                  <c:v>-5.4690009999999996</c:v>
                </c:pt>
                <c:pt idx="3242">
                  <c:v>-5.4705380000000003</c:v>
                </c:pt>
                <c:pt idx="3243">
                  <c:v>-5.4728630000000003</c:v>
                </c:pt>
                <c:pt idx="3244">
                  <c:v>-5.4760210000000002</c:v>
                </c:pt>
                <c:pt idx="3245">
                  <c:v>-5.4800449999999996</c:v>
                </c:pt>
                <c:pt idx="3246">
                  <c:v>-5.4849620000000003</c:v>
                </c:pt>
                <c:pt idx="3247">
                  <c:v>-5.4907839999999997</c:v>
                </c:pt>
                <c:pt idx="3248">
                  <c:v>-5.4975149999999999</c:v>
                </c:pt>
                <c:pt idx="3249">
                  <c:v>-5.5051459999999999</c:v>
                </c:pt>
                <c:pt idx="3250">
                  <c:v>-5.5136589999999996</c:v>
                </c:pt>
                <c:pt idx="3251">
                  <c:v>-5.5230230000000002</c:v>
                </c:pt>
                <c:pt idx="3252">
                  <c:v>-5.5331979999999996</c:v>
                </c:pt>
                <c:pt idx="3253">
                  <c:v>-5.5441349999999998</c:v>
                </c:pt>
                <c:pt idx="3254">
                  <c:v>-5.5557720000000002</c:v>
                </c:pt>
                <c:pt idx="3255">
                  <c:v>-5.5680440000000004</c:v>
                </c:pt>
                <c:pt idx="3256">
                  <c:v>-5.5808749999999998</c:v>
                </c:pt>
                <c:pt idx="3257">
                  <c:v>-5.594182</c:v>
                </c:pt>
                <c:pt idx="3258">
                  <c:v>-5.6078789999999996</c:v>
                </c:pt>
                <c:pt idx="3259">
                  <c:v>-5.6218729999999999</c:v>
                </c:pt>
                <c:pt idx="3260">
                  <c:v>-5.6360679999999999</c:v>
                </c:pt>
                <c:pt idx="3261">
                  <c:v>-5.6503649999999999</c:v>
                </c:pt>
                <c:pt idx="3262">
                  <c:v>-5.664663</c:v>
                </c:pt>
                <c:pt idx="3263">
                  <c:v>-5.6788629999999998</c:v>
                </c:pt>
                <c:pt idx="3264">
                  <c:v>-5.692863</c:v>
                </c:pt>
                <c:pt idx="3265">
                  <c:v>-5.7065650000000003</c:v>
                </c:pt>
                <c:pt idx="3266">
                  <c:v>-5.7198710000000004</c:v>
                </c:pt>
                <c:pt idx="3267">
                  <c:v>-5.7326870000000003</c:v>
                </c:pt>
                <c:pt idx="3268">
                  <c:v>-5.7449219999999999</c:v>
                </c:pt>
                <c:pt idx="3269">
                  <c:v>-5.7564919999999997</c:v>
                </c:pt>
                <c:pt idx="3270">
                  <c:v>-5.7673160000000001</c:v>
                </c:pt>
                <c:pt idx="3271">
                  <c:v>-5.7773199999999996</c:v>
                </c:pt>
                <c:pt idx="3272">
                  <c:v>-5.7864360000000001</c:v>
                </c:pt>
                <c:pt idx="3273">
                  <c:v>-5.7946039999999996</c:v>
                </c:pt>
                <c:pt idx="3274">
                  <c:v>-5.8017709999999996</c:v>
                </c:pt>
                <c:pt idx="3275">
                  <c:v>-5.8078960000000004</c:v>
                </c:pt>
                <c:pt idx="3276">
                  <c:v>-5.8129439999999999</c:v>
                </c:pt>
                <c:pt idx="3277">
                  <c:v>-5.8168889999999998</c:v>
                </c:pt>
                <c:pt idx="3278">
                  <c:v>-5.8197179999999999</c:v>
                </c:pt>
                <c:pt idx="3279">
                  <c:v>-5.8214240000000004</c:v>
                </c:pt>
                <c:pt idx="3280">
                  <c:v>-5.822012</c:v>
                </c:pt>
                <c:pt idx="3281">
                  <c:v>-5.8214959999999998</c:v>
                </c:pt>
                <c:pt idx="3282">
                  <c:v>-5.8198990000000004</c:v>
                </c:pt>
                <c:pt idx="3283">
                  <c:v>-5.8172540000000001</c:v>
                </c:pt>
                <c:pt idx="3284">
                  <c:v>-5.8136029999999996</c:v>
                </c:pt>
                <c:pt idx="3285">
                  <c:v>-5.8089940000000002</c:v>
                </c:pt>
                <c:pt idx="3286">
                  <c:v>-5.8034850000000002</c:v>
                </c:pt>
                <c:pt idx="3287">
                  <c:v>-5.7971389999999996</c:v>
                </c:pt>
                <c:pt idx="3288">
                  <c:v>-5.7900270000000003</c:v>
                </c:pt>
                <c:pt idx="3289">
                  <c:v>-5.7822259999999996</c:v>
                </c:pt>
                <c:pt idx="3290">
                  <c:v>-5.7738160000000001</c:v>
                </c:pt>
                <c:pt idx="3291">
                  <c:v>-5.7648849999999996</c:v>
                </c:pt>
                <c:pt idx="3292">
                  <c:v>-5.7555199999999997</c:v>
                </c:pt>
                <c:pt idx="3293">
                  <c:v>-5.7458130000000001</c:v>
                </c:pt>
                <c:pt idx="3294">
                  <c:v>-5.7358580000000003</c:v>
                </c:pt>
                <c:pt idx="3295">
                  <c:v>-5.7257490000000004</c:v>
                </c:pt>
                <c:pt idx="3296">
                  <c:v>-5.7155820000000004</c:v>
                </c:pt>
                <c:pt idx="3297">
                  <c:v>-5.7054530000000003</c:v>
                </c:pt>
                <c:pt idx="3298">
                  <c:v>-5.6954549999999999</c:v>
                </c:pt>
                <c:pt idx="3299">
                  <c:v>-5.6856799999999996</c:v>
                </c:pt>
                <c:pt idx="3300">
                  <c:v>-5.6762180000000004</c:v>
                </c:pt>
                <c:pt idx="3301">
                  <c:v>-5.6671569999999996</c:v>
                </c:pt>
                <c:pt idx="3302">
                  <c:v>-5.6585789999999996</c:v>
                </c:pt>
                <c:pt idx="3303">
                  <c:v>-5.6505609999999997</c:v>
                </c:pt>
                <c:pt idx="3304">
                  <c:v>-5.6431740000000001</c:v>
                </c:pt>
                <c:pt idx="3305">
                  <c:v>-5.636482</c:v>
                </c:pt>
                <c:pt idx="3306">
                  <c:v>-5.6305430000000003</c:v>
                </c:pt>
                <c:pt idx="3307">
                  <c:v>-5.6254049999999998</c:v>
                </c:pt>
                <c:pt idx="3308">
                  <c:v>-5.6211080000000004</c:v>
                </c:pt>
                <c:pt idx="3309">
                  <c:v>-5.6176810000000001</c:v>
                </c:pt>
                <c:pt idx="3310">
                  <c:v>-5.6151460000000002</c:v>
                </c:pt>
                <c:pt idx="3311">
                  <c:v>-5.6135120000000001</c:v>
                </c:pt>
                <c:pt idx="3312">
                  <c:v>-5.6127789999999997</c:v>
                </c:pt>
                <c:pt idx="3313">
                  <c:v>-5.6129360000000004</c:v>
                </c:pt>
                <c:pt idx="3314">
                  <c:v>-5.6139619999999999</c:v>
                </c:pt>
                <c:pt idx="3315">
                  <c:v>-5.6158260000000002</c:v>
                </c:pt>
                <c:pt idx="3316">
                  <c:v>-5.6184859999999999</c:v>
                </c:pt>
                <c:pt idx="3317">
                  <c:v>-5.6218919999999999</c:v>
                </c:pt>
                <c:pt idx="3318">
                  <c:v>-5.6259860000000002</c:v>
                </c:pt>
                <c:pt idx="3319">
                  <c:v>-5.6307010000000002</c:v>
                </c:pt>
                <c:pt idx="3320">
                  <c:v>-5.6359630000000003</c:v>
                </c:pt>
                <c:pt idx="3321">
                  <c:v>-5.6416909999999998</c:v>
                </c:pt>
                <c:pt idx="3322">
                  <c:v>-5.6478010000000003</c:v>
                </c:pt>
                <c:pt idx="3323">
                  <c:v>-5.6542009999999996</c:v>
                </c:pt>
                <c:pt idx="3324">
                  <c:v>-5.6607960000000004</c:v>
                </c:pt>
                <c:pt idx="3325">
                  <c:v>-5.6674879999999996</c:v>
                </c:pt>
                <c:pt idx="3326">
                  <c:v>-5.6741780000000004</c:v>
                </c:pt>
                <c:pt idx="3327">
                  <c:v>-5.6807619999999996</c:v>
                </c:pt>
                <c:pt idx="3328">
                  <c:v>-5.6871400000000003</c:v>
                </c:pt>
                <c:pt idx="3329">
                  <c:v>-5.6932090000000004</c:v>
                </c:pt>
                <c:pt idx="3330">
                  <c:v>-5.6988700000000003</c:v>
                </c:pt>
                <c:pt idx="3331">
                  <c:v>-5.7040259999999998</c:v>
                </c:pt>
                <c:pt idx="3332">
                  <c:v>-5.7085809999999997</c:v>
                </c:pt>
                <c:pt idx="3333">
                  <c:v>-5.7124459999999999</c:v>
                </c:pt>
                <c:pt idx="3334">
                  <c:v>-5.7155360000000002</c:v>
                </c:pt>
                <c:pt idx="3335">
                  <c:v>-5.7177740000000004</c:v>
                </c:pt>
                <c:pt idx="3336">
                  <c:v>-5.719087</c:v>
                </c:pt>
                <c:pt idx="3337">
                  <c:v>-5.7194130000000003</c:v>
                </c:pt>
                <c:pt idx="3338">
                  <c:v>-5.7186950000000003</c:v>
                </c:pt>
                <c:pt idx="3339">
                  <c:v>-5.7168900000000002</c:v>
                </c:pt>
                <c:pt idx="3340">
                  <c:v>-5.7139610000000003</c:v>
                </c:pt>
                <c:pt idx="3341">
                  <c:v>-5.7098849999999999</c:v>
                </c:pt>
                <c:pt idx="3342">
                  <c:v>-5.7046460000000003</c:v>
                </c:pt>
                <c:pt idx="3343">
                  <c:v>-5.6982419999999996</c:v>
                </c:pt>
                <c:pt idx="3344">
                  <c:v>-5.6906809999999997</c:v>
                </c:pt>
                <c:pt idx="3345">
                  <c:v>-5.6819819999999996</c:v>
                </c:pt>
                <c:pt idx="3346">
                  <c:v>-5.6721729999999999</c:v>
                </c:pt>
                <c:pt idx="3347">
                  <c:v>-5.6612939999999998</c:v>
                </c:pt>
                <c:pt idx="3348">
                  <c:v>-5.649394</c:v>
                </c:pt>
                <c:pt idx="3349">
                  <c:v>-5.6365299999999996</c:v>
                </c:pt>
                <c:pt idx="3350">
                  <c:v>-5.6227660000000004</c:v>
                </c:pt>
                <c:pt idx="3351">
                  <c:v>-5.6081760000000003</c:v>
                </c:pt>
                <c:pt idx="3352">
                  <c:v>-5.5928380000000004</c:v>
                </c:pt>
                <c:pt idx="3353">
                  <c:v>-5.5768360000000001</c:v>
                </c:pt>
                <c:pt idx="3354">
                  <c:v>-5.5602590000000003</c:v>
                </c:pt>
                <c:pt idx="3355">
                  <c:v>-5.5431990000000004</c:v>
                </c:pt>
                <c:pt idx="3356">
                  <c:v>-5.5257540000000001</c:v>
                </c:pt>
                <c:pt idx="3357">
                  <c:v>-5.5080210000000003</c:v>
                </c:pt>
                <c:pt idx="3358">
                  <c:v>-5.4901010000000001</c:v>
                </c:pt>
                <c:pt idx="3359">
                  <c:v>-5.4720930000000001</c:v>
                </c:pt>
                <c:pt idx="3360">
                  <c:v>-5.454097</c:v>
                </c:pt>
                <c:pt idx="3361">
                  <c:v>-5.4362120000000003</c:v>
                </c:pt>
                <c:pt idx="3362">
                  <c:v>-5.4185319999999999</c:v>
                </c:pt>
                <c:pt idx="3363">
                  <c:v>-5.4011500000000003</c:v>
                </c:pt>
                <c:pt idx="3364">
                  <c:v>-5.3841570000000001</c:v>
                </c:pt>
                <c:pt idx="3365">
                  <c:v>-5.3676380000000004</c:v>
                </c:pt>
                <c:pt idx="3366">
                  <c:v>-5.3516719999999998</c:v>
                </c:pt>
                <c:pt idx="3367">
                  <c:v>-5.3363329999999998</c:v>
                </c:pt>
                <c:pt idx="3368">
                  <c:v>-5.3216859999999997</c:v>
                </c:pt>
                <c:pt idx="3369">
                  <c:v>-5.3077909999999999</c:v>
                </c:pt>
                <c:pt idx="3370">
                  <c:v>-5.2946970000000002</c:v>
                </c:pt>
                <c:pt idx="3371">
                  <c:v>-5.2824450000000001</c:v>
                </c:pt>
                <c:pt idx="3372">
                  <c:v>-5.271064</c:v>
                </c:pt>
                <c:pt idx="3373">
                  <c:v>-5.2605740000000001</c:v>
                </c:pt>
                <c:pt idx="3374">
                  <c:v>-5.250985</c:v>
                </c:pt>
                <c:pt idx="3375">
                  <c:v>-5.2422959999999996</c:v>
                </c:pt>
                <c:pt idx="3376">
                  <c:v>-5.2344929999999996</c:v>
                </c:pt>
                <c:pt idx="3377">
                  <c:v>-5.2275549999999997</c:v>
                </c:pt>
                <c:pt idx="3378">
                  <c:v>-5.2214489999999998</c:v>
                </c:pt>
                <c:pt idx="3379">
                  <c:v>-5.2161299999999997</c:v>
                </c:pt>
                <c:pt idx="3380">
                  <c:v>-5.2115470000000004</c:v>
                </c:pt>
                <c:pt idx="3381">
                  <c:v>-5.2076370000000001</c:v>
                </c:pt>
                <c:pt idx="3382">
                  <c:v>-5.2043299999999997</c:v>
                </c:pt>
                <c:pt idx="3383">
                  <c:v>-5.2015479999999998</c:v>
                </c:pt>
                <c:pt idx="3384">
                  <c:v>-5.1992089999999997</c:v>
                </c:pt>
                <c:pt idx="3385">
                  <c:v>-5.197222</c:v>
                </c:pt>
                <c:pt idx="3386">
                  <c:v>-5.1954960000000003</c:v>
                </c:pt>
                <c:pt idx="3387">
                  <c:v>-5.1939310000000001</c:v>
                </c:pt>
                <c:pt idx="3388">
                  <c:v>-5.1924299999999999</c:v>
                </c:pt>
                <c:pt idx="3389">
                  <c:v>-5.1908899999999996</c:v>
                </c:pt>
                <c:pt idx="3390">
                  <c:v>-5.189209</c:v>
                </c:pt>
                <c:pt idx="3391">
                  <c:v>-5.1872860000000003</c:v>
                </c:pt>
                <c:pt idx="3392">
                  <c:v>-5.1850199999999997</c:v>
                </c:pt>
                <c:pt idx="3393">
                  <c:v>-5.1823139999999999</c:v>
                </c:pt>
                <c:pt idx="3394">
                  <c:v>-5.1790729999999998</c:v>
                </c:pt>
                <c:pt idx="3395">
                  <c:v>-5.1752060000000002</c:v>
                </c:pt>
                <c:pt idx="3396">
                  <c:v>-5.1706279999999998</c:v>
                </c:pt>
                <c:pt idx="3397">
                  <c:v>-5.1652610000000001</c:v>
                </c:pt>
                <c:pt idx="3398">
                  <c:v>-5.1590340000000001</c:v>
                </c:pt>
                <c:pt idx="3399">
                  <c:v>-5.1518839999999999</c:v>
                </c:pt>
                <c:pt idx="3400">
                  <c:v>-5.1437569999999999</c:v>
                </c:pt>
                <c:pt idx="3401">
                  <c:v>-5.1346069999999999</c:v>
                </c:pt>
                <c:pt idx="3402">
                  <c:v>-5.1243999999999996</c:v>
                </c:pt>
                <c:pt idx="3403">
                  <c:v>-5.1131130000000002</c:v>
                </c:pt>
                <c:pt idx="3404">
                  <c:v>-5.1007340000000001</c:v>
                </c:pt>
                <c:pt idx="3405">
                  <c:v>-5.0872609999999998</c:v>
                </c:pt>
                <c:pt idx="3406">
                  <c:v>-5.0727039999999999</c:v>
                </c:pt>
                <c:pt idx="3407">
                  <c:v>-5.057086</c:v>
                </c:pt>
                <c:pt idx="3408">
                  <c:v>-5.0404400000000003</c:v>
                </c:pt>
                <c:pt idx="3409">
                  <c:v>-5.0228089999999996</c:v>
                </c:pt>
                <c:pt idx="3410">
                  <c:v>-5.0042479999999996</c:v>
                </c:pt>
                <c:pt idx="3411">
                  <c:v>-4.9848210000000002</c:v>
                </c:pt>
                <c:pt idx="3412">
                  <c:v>-4.964601</c:v>
                </c:pt>
                <c:pt idx="3413">
                  <c:v>-4.9436689999999999</c:v>
                </c:pt>
                <c:pt idx="3414">
                  <c:v>-4.9221139999999997</c:v>
                </c:pt>
                <c:pt idx="3415">
                  <c:v>-4.9000300000000001</c:v>
                </c:pt>
                <c:pt idx="3416">
                  <c:v>-4.877516</c:v>
                </c:pt>
                <c:pt idx="3417">
                  <c:v>-4.8546769999999997</c:v>
                </c:pt>
                <c:pt idx="3418">
                  <c:v>-4.83162</c:v>
                </c:pt>
                <c:pt idx="3419">
                  <c:v>-4.8084540000000002</c:v>
                </c:pt>
                <c:pt idx="3420">
                  <c:v>-4.785291</c:v>
                </c:pt>
                <c:pt idx="3421">
                  <c:v>-4.7622410000000004</c:v>
                </c:pt>
                <c:pt idx="3422">
                  <c:v>-4.7394160000000003</c:v>
                </c:pt>
                <c:pt idx="3423">
                  <c:v>-4.716926</c:v>
                </c:pt>
                <c:pt idx="3424">
                  <c:v>-4.6948790000000002</c:v>
                </c:pt>
                <c:pt idx="3425">
                  <c:v>-4.6733799999999999</c:v>
                </c:pt>
                <c:pt idx="3426">
                  <c:v>-4.6525259999999999</c:v>
                </c:pt>
                <c:pt idx="3427">
                  <c:v>-4.6324120000000004</c:v>
                </c:pt>
                <c:pt idx="3428">
                  <c:v>-4.6131260000000003</c:v>
                </c:pt>
                <c:pt idx="3429">
                  <c:v>-4.5947459999999998</c:v>
                </c:pt>
                <c:pt idx="3430">
                  <c:v>-4.5773460000000004</c:v>
                </c:pt>
                <c:pt idx="3431">
                  <c:v>-4.560988</c:v>
                </c:pt>
                <c:pt idx="3432">
                  <c:v>-4.545725</c:v>
                </c:pt>
                <c:pt idx="3433">
                  <c:v>-4.5316000000000001</c:v>
                </c:pt>
                <c:pt idx="3434">
                  <c:v>-4.5186450000000002</c:v>
                </c:pt>
                <c:pt idx="3435">
                  <c:v>-4.5068799999999998</c:v>
                </c:pt>
                <c:pt idx="3436">
                  <c:v>-4.4963150000000001</c:v>
                </c:pt>
                <c:pt idx="3437">
                  <c:v>-4.4869450000000004</c:v>
                </c:pt>
                <c:pt idx="3438">
                  <c:v>-4.4787569999999999</c:v>
                </c:pt>
                <c:pt idx="3439">
                  <c:v>-4.4717250000000002</c:v>
                </c:pt>
                <c:pt idx="3440">
                  <c:v>-4.4658110000000004</c:v>
                </c:pt>
                <c:pt idx="3441">
                  <c:v>-4.4609670000000001</c:v>
                </c:pt>
                <c:pt idx="3442">
                  <c:v>-4.4571360000000002</c:v>
                </c:pt>
                <c:pt idx="3443">
                  <c:v>-4.45425</c:v>
                </c:pt>
                <c:pt idx="3444">
                  <c:v>-4.4522339999999998</c:v>
                </c:pt>
                <c:pt idx="3445">
                  <c:v>-4.4510050000000003</c:v>
                </c:pt>
                <c:pt idx="3446">
                  <c:v>-4.4504739999999998</c:v>
                </c:pt>
                <c:pt idx="3447">
                  <c:v>-4.4505429999999997</c:v>
                </c:pt>
                <c:pt idx="3448">
                  <c:v>-4.4511130000000003</c:v>
                </c:pt>
                <c:pt idx="3449">
                  <c:v>-4.4520799999999996</c:v>
                </c:pt>
                <c:pt idx="3450">
                  <c:v>-4.4533370000000003</c:v>
                </c:pt>
                <c:pt idx="3451">
                  <c:v>-4.4547759999999998</c:v>
                </c:pt>
                <c:pt idx="3452">
                  <c:v>-4.4562860000000004</c:v>
                </c:pt>
                <c:pt idx="3453">
                  <c:v>-4.4577590000000002</c:v>
                </c:pt>
                <c:pt idx="3454">
                  <c:v>-4.459085</c:v>
                </c:pt>
                <c:pt idx="3455">
                  <c:v>-4.4601579999999998</c:v>
                </c:pt>
                <c:pt idx="3456">
                  <c:v>-4.4608749999999997</c:v>
                </c:pt>
                <c:pt idx="3457">
                  <c:v>-4.4611349999999996</c:v>
                </c:pt>
                <c:pt idx="3458">
                  <c:v>-4.4608439999999998</c:v>
                </c:pt>
                <c:pt idx="3459">
                  <c:v>-4.4599120000000001</c:v>
                </c:pt>
                <c:pt idx="3460">
                  <c:v>-4.4582569999999997</c:v>
                </c:pt>
                <c:pt idx="3461">
                  <c:v>-4.4558030000000004</c:v>
                </c:pt>
                <c:pt idx="3462">
                  <c:v>-4.4524840000000001</c:v>
                </c:pt>
                <c:pt idx="3463">
                  <c:v>-4.4482410000000003</c:v>
                </c:pt>
                <c:pt idx="3464">
                  <c:v>-4.4430249999999996</c:v>
                </c:pt>
                <c:pt idx="3465">
                  <c:v>-4.4367999999999999</c:v>
                </c:pt>
                <c:pt idx="3466">
                  <c:v>-4.429538</c:v>
                </c:pt>
                <c:pt idx="3467">
                  <c:v>-4.4212220000000002</c:v>
                </c:pt>
                <c:pt idx="3468">
                  <c:v>-4.411848</c:v>
                </c:pt>
                <c:pt idx="3469">
                  <c:v>-4.4014199999999999</c:v>
                </c:pt>
                <c:pt idx="3470">
                  <c:v>-4.3899569999999999</c:v>
                </c:pt>
                <c:pt idx="3471">
                  <c:v>-4.3774850000000001</c:v>
                </c:pt>
                <c:pt idx="3472">
                  <c:v>-4.3640429999999997</c:v>
                </c:pt>
                <c:pt idx="3473">
                  <c:v>-4.3496769999999998</c:v>
                </c:pt>
                <c:pt idx="3474">
                  <c:v>-4.3344449999999997</c:v>
                </c:pt>
                <c:pt idx="3475">
                  <c:v>-4.3184110000000002</c:v>
                </c:pt>
                <c:pt idx="3476">
                  <c:v>-4.3016480000000001</c:v>
                </c:pt>
                <c:pt idx="3477">
                  <c:v>-4.2842349999999998</c:v>
                </c:pt>
                <c:pt idx="3478">
                  <c:v>-4.2662589999999998</c:v>
                </c:pt>
                <c:pt idx="3479">
                  <c:v>-4.2478119999999997</c:v>
                </c:pt>
                <c:pt idx="3480">
                  <c:v>-4.2289859999999999</c:v>
                </c:pt>
                <c:pt idx="3481">
                  <c:v>-4.2098820000000003</c:v>
                </c:pt>
                <c:pt idx="3482">
                  <c:v>-4.1905989999999997</c:v>
                </c:pt>
                <c:pt idx="3483">
                  <c:v>-4.1712389999999999</c:v>
                </c:pt>
                <c:pt idx="3484">
                  <c:v>-4.1519050000000002</c:v>
                </c:pt>
                <c:pt idx="3485">
                  <c:v>-4.1326980000000004</c:v>
                </c:pt>
                <c:pt idx="3486">
                  <c:v>-4.113721</c:v>
                </c:pt>
                <c:pt idx="3487">
                  <c:v>-4.0950699999999998</c:v>
                </c:pt>
                <c:pt idx="3488">
                  <c:v>-4.0768420000000001</c:v>
                </c:pt>
                <c:pt idx="3489">
                  <c:v>-4.0591290000000004</c:v>
                </c:pt>
                <c:pt idx="3490">
                  <c:v>-4.0420170000000004</c:v>
                </c:pt>
                <c:pt idx="3491">
                  <c:v>-4.0255900000000002</c:v>
                </c:pt>
                <c:pt idx="3492">
                  <c:v>-4.0099210000000003</c:v>
                </c:pt>
                <c:pt idx="3493">
                  <c:v>-3.995079</c:v>
                </c:pt>
                <c:pt idx="3494">
                  <c:v>-3.9811230000000002</c:v>
                </c:pt>
                <c:pt idx="3495">
                  <c:v>-3.9681030000000002</c:v>
                </c:pt>
                <c:pt idx="3496">
                  <c:v>-3.956061</c:v>
                </c:pt>
                <c:pt idx="3497">
                  <c:v>-3.9450289999999999</c:v>
                </c:pt>
                <c:pt idx="3498">
                  <c:v>-3.9350290000000001</c:v>
                </c:pt>
                <c:pt idx="3499">
                  <c:v>-3.9260700000000002</c:v>
                </c:pt>
                <c:pt idx="3500">
                  <c:v>-3.9181539999999999</c:v>
                </c:pt>
                <c:pt idx="3501">
                  <c:v>-3.9112710000000002</c:v>
                </c:pt>
                <c:pt idx="3502">
                  <c:v>-3.9054000000000002</c:v>
                </c:pt>
                <c:pt idx="3503">
                  <c:v>-3.9005109999999998</c:v>
                </c:pt>
                <c:pt idx="3504">
                  <c:v>-3.8965649999999998</c:v>
                </c:pt>
                <c:pt idx="3505">
                  <c:v>-3.893513</c:v>
                </c:pt>
                <c:pt idx="3506">
                  <c:v>-3.8912979999999999</c:v>
                </c:pt>
                <c:pt idx="3507">
                  <c:v>-3.889856</c:v>
                </c:pt>
                <c:pt idx="3508">
                  <c:v>-3.8891149999999999</c:v>
                </c:pt>
                <c:pt idx="3509">
                  <c:v>-3.8889969999999998</c:v>
                </c:pt>
                <c:pt idx="3510">
                  <c:v>-3.8894190000000002</c:v>
                </c:pt>
                <c:pt idx="3511">
                  <c:v>-3.8902929999999998</c:v>
                </c:pt>
                <c:pt idx="3512">
                  <c:v>-3.8915299999999999</c:v>
                </c:pt>
                <c:pt idx="3513">
                  <c:v>-3.8930349999999998</c:v>
                </c:pt>
                <c:pt idx="3514">
                  <c:v>-3.8947129999999999</c:v>
                </c:pt>
                <c:pt idx="3515">
                  <c:v>-3.8964650000000001</c:v>
                </c:pt>
                <c:pt idx="3516">
                  <c:v>-3.8981970000000001</c:v>
                </c:pt>
                <c:pt idx="3517">
                  <c:v>-3.8998089999999999</c:v>
                </c:pt>
                <c:pt idx="3518">
                  <c:v>-3.901208</c:v>
                </c:pt>
                <c:pt idx="3519">
                  <c:v>-3.902298</c:v>
                </c:pt>
                <c:pt idx="3520">
                  <c:v>-3.902987</c:v>
                </c:pt>
                <c:pt idx="3521">
                  <c:v>-3.9031880000000001</c:v>
                </c:pt>
                <c:pt idx="3522">
                  <c:v>-3.9028170000000002</c:v>
                </c:pt>
                <c:pt idx="3523">
                  <c:v>-3.9017940000000002</c:v>
                </c:pt>
                <c:pt idx="3524">
                  <c:v>-3.900048</c:v>
                </c:pt>
                <c:pt idx="3525">
                  <c:v>-3.897513</c:v>
                </c:pt>
                <c:pt idx="3526">
                  <c:v>-3.8941319999999999</c:v>
                </c:pt>
                <c:pt idx="3527">
                  <c:v>-3.889853</c:v>
                </c:pt>
                <c:pt idx="3528">
                  <c:v>-3.884636</c:v>
                </c:pt>
                <c:pt idx="3529">
                  <c:v>-3.8784480000000001</c:v>
                </c:pt>
                <c:pt idx="3530">
                  <c:v>-3.8712689999999998</c:v>
                </c:pt>
                <c:pt idx="3531">
                  <c:v>-3.863086</c:v>
                </c:pt>
                <c:pt idx="3532">
                  <c:v>-3.853898</c:v>
                </c:pt>
                <c:pt idx="3533">
                  <c:v>-3.8437130000000002</c:v>
                </c:pt>
                <c:pt idx="3534">
                  <c:v>-3.832551</c:v>
                </c:pt>
                <c:pt idx="3535">
                  <c:v>-3.8204410000000002</c:v>
                </c:pt>
                <c:pt idx="3536">
                  <c:v>-3.8074210000000002</c:v>
                </c:pt>
                <c:pt idx="3537">
                  <c:v>-3.793539</c:v>
                </c:pt>
                <c:pt idx="3538">
                  <c:v>-3.778851</c:v>
                </c:pt>
                <c:pt idx="3539">
                  <c:v>-3.7634210000000001</c:v>
                </c:pt>
                <c:pt idx="3540">
                  <c:v>-3.7473190000000001</c:v>
                </c:pt>
                <c:pt idx="3541">
                  <c:v>-3.73062</c:v>
                </c:pt>
                <c:pt idx="3542">
                  <c:v>-3.713406</c:v>
                </c:pt>
                <c:pt idx="3543">
                  <c:v>-3.6957629999999999</c:v>
                </c:pt>
                <c:pt idx="3544">
                  <c:v>-3.6777790000000001</c:v>
                </c:pt>
                <c:pt idx="3545">
                  <c:v>-3.6595469999999999</c:v>
                </c:pt>
                <c:pt idx="3546">
                  <c:v>-3.6411600000000002</c:v>
                </c:pt>
                <c:pt idx="3547">
                  <c:v>-3.6227130000000001</c:v>
                </c:pt>
                <c:pt idx="3548">
                  <c:v>-3.6042990000000001</c:v>
                </c:pt>
                <c:pt idx="3549">
                  <c:v>-3.5860110000000001</c:v>
                </c:pt>
                <c:pt idx="3550">
                  <c:v>-3.5679419999999999</c:v>
                </c:pt>
                <c:pt idx="3551">
                  <c:v>-3.5501809999999998</c:v>
                </c:pt>
                <c:pt idx="3552">
                  <c:v>-3.532813</c:v>
                </c:pt>
                <c:pt idx="3553">
                  <c:v>-3.5159180000000001</c:v>
                </c:pt>
                <c:pt idx="3554">
                  <c:v>-3.4995729999999998</c:v>
                </c:pt>
                <c:pt idx="3555">
                  <c:v>-3.4838480000000001</c:v>
                </c:pt>
                <c:pt idx="3556">
                  <c:v>-3.468807</c:v>
                </c:pt>
                <c:pt idx="3557">
                  <c:v>-3.454507</c:v>
                </c:pt>
                <c:pt idx="3558">
                  <c:v>-3.4409939999999999</c:v>
                </c:pt>
                <c:pt idx="3559">
                  <c:v>-3.4283100000000002</c:v>
                </c:pt>
                <c:pt idx="3560">
                  <c:v>-3.4164840000000001</c:v>
                </c:pt>
                <c:pt idx="3561">
                  <c:v>-3.4055369999999998</c:v>
                </c:pt>
                <c:pt idx="3562">
                  <c:v>-3.3954800000000001</c:v>
                </c:pt>
                <c:pt idx="3563">
                  <c:v>-3.386314</c:v>
                </c:pt>
                <c:pt idx="3564">
                  <c:v>-3.3780299999999999</c:v>
                </c:pt>
                <c:pt idx="3565">
                  <c:v>-3.370609</c:v>
                </c:pt>
                <c:pt idx="3566">
                  <c:v>-3.364023</c:v>
                </c:pt>
                <c:pt idx="3567">
                  <c:v>-3.3582329999999998</c:v>
                </c:pt>
                <c:pt idx="3568">
                  <c:v>-3.3531949999999999</c:v>
                </c:pt>
                <c:pt idx="3569">
                  <c:v>-3.3488540000000002</c:v>
                </c:pt>
                <c:pt idx="3570">
                  <c:v>-3.345148</c:v>
                </c:pt>
                <c:pt idx="3571">
                  <c:v>-3.3420100000000001</c:v>
                </c:pt>
                <c:pt idx="3572">
                  <c:v>-3.3393670000000002</c:v>
                </c:pt>
                <c:pt idx="3573">
                  <c:v>-3.3371409999999999</c:v>
                </c:pt>
                <c:pt idx="3574">
                  <c:v>-3.3352490000000001</c:v>
                </c:pt>
                <c:pt idx="3575">
                  <c:v>-3.3336070000000002</c:v>
                </c:pt>
                <c:pt idx="3576">
                  <c:v>-3.332125</c:v>
                </c:pt>
                <c:pt idx="3577">
                  <c:v>-3.3307150000000001</c:v>
                </c:pt>
                <c:pt idx="3578">
                  <c:v>-3.3292860000000002</c:v>
                </c:pt>
                <c:pt idx="3579">
                  <c:v>-3.327747</c:v>
                </c:pt>
                <c:pt idx="3580">
                  <c:v>-3.3260079999999999</c:v>
                </c:pt>
                <c:pt idx="3581">
                  <c:v>-3.3239830000000001</c:v>
                </c:pt>
                <c:pt idx="3582">
                  <c:v>-3.3215859999999999</c:v>
                </c:pt>
                <c:pt idx="3583">
                  <c:v>-3.3187340000000001</c:v>
                </c:pt>
                <c:pt idx="3584">
                  <c:v>-3.3153510000000002</c:v>
                </c:pt>
                <c:pt idx="3585">
                  <c:v>-3.3113619999999999</c:v>
                </c:pt>
                <c:pt idx="3586">
                  <c:v>-3.3067009999999999</c:v>
                </c:pt>
                <c:pt idx="3587">
                  <c:v>-3.3013059999999999</c:v>
                </c:pt>
                <c:pt idx="3588">
                  <c:v>-3.2951239999999999</c:v>
                </c:pt>
                <c:pt idx="3589">
                  <c:v>-3.2881089999999999</c:v>
                </c:pt>
                <c:pt idx="3590">
                  <c:v>-3.2802229999999999</c:v>
                </c:pt>
                <c:pt idx="3591">
                  <c:v>-3.271439</c:v>
                </c:pt>
                <c:pt idx="3592">
                  <c:v>-3.261736</c:v>
                </c:pt>
                <c:pt idx="3593">
                  <c:v>-3.2511040000000002</c:v>
                </c:pt>
                <c:pt idx="3594">
                  <c:v>-3.239544</c:v>
                </c:pt>
                <c:pt idx="3595">
                  <c:v>-3.2270650000000001</c:v>
                </c:pt>
                <c:pt idx="3596">
                  <c:v>-3.2136849999999999</c:v>
                </c:pt>
                <c:pt idx="3597">
                  <c:v>-3.1994319999999998</c:v>
                </c:pt>
                <c:pt idx="3598">
                  <c:v>-3.1843439999999998</c:v>
                </c:pt>
                <c:pt idx="3599">
                  <c:v>-3.168466</c:v>
                </c:pt>
                <c:pt idx="3600">
                  <c:v>-3.15185</c:v>
                </c:pt>
                <c:pt idx="3601">
                  <c:v>-3.1345589999999999</c:v>
                </c:pt>
                <c:pt idx="3602">
                  <c:v>-3.1166589999999998</c:v>
                </c:pt>
                <c:pt idx="3603">
                  <c:v>-3.0982219999999998</c:v>
                </c:pt>
                <c:pt idx="3604">
                  <c:v>-3.079329</c:v>
                </c:pt>
                <c:pt idx="3605">
                  <c:v>-3.06006</c:v>
                </c:pt>
                <c:pt idx="3606">
                  <c:v>-3.040502</c:v>
                </c:pt>
                <c:pt idx="3607">
                  <c:v>-3.0207440000000001</c:v>
                </c:pt>
                <c:pt idx="3608">
                  <c:v>-3.0008750000000002</c:v>
                </c:pt>
                <c:pt idx="3609">
                  <c:v>-2.9809899999999998</c:v>
                </c:pt>
                <c:pt idx="3610">
                  <c:v>-2.9611809999999998</c:v>
                </c:pt>
                <c:pt idx="3611">
                  <c:v>-2.941541</c:v>
                </c:pt>
                <c:pt idx="3612">
                  <c:v>-2.922161</c:v>
                </c:pt>
                <c:pt idx="3613">
                  <c:v>-2.903133</c:v>
                </c:pt>
                <c:pt idx="3614">
                  <c:v>-2.8845450000000001</c:v>
                </c:pt>
                <c:pt idx="3615">
                  <c:v>-2.8664830000000001</c:v>
                </c:pt>
                <c:pt idx="3616">
                  <c:v>-2.8490280000000001</c:v>
                </c:pt>
                <c:pt idx="3617">
                  <c:v>-2.832255</c:v>
                </c:pt>
                <c:pt idx="3618">
                  <c:v>-2.8162349999999998</c:v>
                </c:pt>
                <c:pt idx="3619">
                  <c:v>-2.8010320000000002</c:v>
                </c:pt>
                <c:pt idx="3620">
                  <c:v>-2.7867009999999999</c:v>
                </c:pt>
                <c:pt idx="3621">
                  <c:v>-2.7732929999999998</c:v>
                </c:pt>
                <c:pt idx="3622">
                  <c:v>-2.7608459999999999</c:v>
                </c:pt>
                <c:pt idx="3623">
                  <c:v>-2.74939</c:v>
                </c:pt>
                <c:pt idx="3624">
                  <c:v>-2.738947</c:v>
                </c:pt>
                <c:pt idx="3625">
                  <c:v>-2.7295250000000002</c:v>
                </c:pt>
                <c:pt idx="3626">
                  <c:v>-2.7211259999999999</c:v>
                </c:pt>
                <c:pt idx="3627">
                  <c:v>-2.7137380000000002</c:v>
                </c:pt>
                <c:pt idx="3628">
                  <c:v>-2.707341</c:v>
                </c:pt>
                <c:pt idx="3629">
                  <c:v>-2.701905</c:v>
                </c:pt>
                <c:pt idx="3630">
                  <c:v>-2.6973880000000001</c:v>
                </c:pt>
                <c:pt idx="3631">
                  <c:v>-2.6937419999999999</c:v>
                </c:pt>
                <c:pt idx="3632">
                  <c:v>-2.690909</c:v>
                </c:pt>
                <c:pt idx="3633">
                  <c:v>-2.688822</c:v>
                </c:pt>
                <c:pt idx="3634">
                  <c:v>-2.687408</c:v>
                </c:pt>
                <c:pt idx="3635">
                  <c:v>-2.6865890000000001</c:v>
                </c:pt>
                <c:pt idx="3636">
                  <c:v>-2.68628</c:v>
                </c:pt>
                <c:pt idx="3637">
                  <c:v>-2.6863899999999998</c:v>
                </c:pt>
                <c:pt idx="3638">
                  <c:v>-2.6868280000000002</c:v>
                </c:pt>
                <c:pt idx="3639">
                  <c:v>-2.687497</c:v>
                </c:pt>
                <c:pt idx="3640">
                  <c:v>-2.6882999999999999</c:v>
                </c:pt>
                <c:pt idx="3641">
                  <c:v>-2.6891389999999999</c:v>
                </c:pt>
                <c:pt idx="3642">
                  <c:v>-2.6899160000000002</c:v>
                </c:pt>
                <c:pt idx="3643">
                  <c:v>-2.6905320000000001</c:v>
                </c:pt>
                <c:pt idx="3644">
                  <c:v>-2.69089</c:v>
                </c:pt>
                <c:pt idx="3645">
                  <c:v>-2.690896</c:v>
                </c:pt>
                <c:pt idx="3646">
                  <c:v>-2.6904599999999999</c:v>
                </c:pt>
                <c:pt idx="3647">
                  <c:v>-2.689495</c:v>
                </c:pt>
                <c:pt idx="3648">
                  <c:v>-2.6879200000000001</c:v>
                </c:pt>
                <c:pt idx="3649">
                  <c:v>-2.6856599999999999</c:v>
                </c:pt>
                <c:pt idx="3650">
                  <c:v>-2.6826460000000001</c:v>
                </c:pt>
                <c:pt idx="3651">
                  <c:v>-2.6788180000000001</c:v>
                </c:pt>
                <c:pt idx="3652">
                  <c:v>-2.6741229999999998</c:v>
                </c:pt>
                <c:pt idx="3653">
                  <c:v>-2.66852</c:v>
                </c:pt>
                <c:pt idx="3654">
                  <c:v>-2.661975</c:v>
                </c:pt>
                <c:pt idx="3655">
                  <c:v>-2.6544660000000002</c:v>
                </c:pt>
                <c:pt idx="3656">
                  <c:v>-2.6459820000000001</c:v>
                </c:pt>
                <c:pt idx="3657">
                  <c:v>-2.6365229999999999</c:v>
                </c:pt>
                <c:pt idx="3658">
                  <c:v>-2.6260970000000001</c:v>
                </c:pt>
                <c:pt idx="3659">
                  <c:v>-2.6147269999999998</c:v>
                </c:pt>
                <c:pt idx="3660">
                  <c:v>-2.6024430000000001</c:v>
                </c:pt>
                <c:pt idx="3661">
                  <c:v>-2.589286</c:v>
                </c:pt>
                <c:pt idx="3662">
                  <c:v>-2.575307</c:v>
                </c:pt>
                <c:pt idx="3663">
                  <c:v>-2.560565</c:v>
                </c:pt>
                <c:pt idx="3664">
                  <c:v>-2.5451250000000001</c:v>
                </c:pt>
                <c:pt idx="3665">
                  <c:v>-2.5290629999999998</c:v>
                </c:pt>
                <c:pt idx="3666">
                  <c:v>-2.5124599999999999</c:v>
                </c:pt>
                <c:pt idx="3667">
                  <c:v>-2.4953989999999999</c:v>
                </c:pt>
                <c:pt idx="3668">
                  <c:v>-2.477973</c:v>
                </c:pt>
                <c:pt idx="3669">
                  <c:v>-2.4602719999999998</c:v>
                </c:pt>
                <c:pt idx="3670">
                  <c:v>-2.4423940000000002</c:v>
                </c:pt>
                <c:pt idx="3671">
                  <c:v>-2.424436</c:v>
                </c:pt>
                <c:pt idx="3672">
                  <c:v>-2.4064960000000002</c:v>
                </c:pt>
                <c:pt idx="3673">
                  <c:v>-2.388671</c:v>
                </c:pt>
                <c:pt idx="3674">
                  <c:v>-2.3710589999999998</c:v>
                </c:pt>
                <c:pt idx="3675">
                  <c:v>-2.3537539999999999</c:v>
                </c:pt>
                <c:pt idx="3676">
                  <c:v>-2.3368479999999998</c:v>
                </c:pt>
                <c:pt idx="3677">
                  <c:v>-2.3204280000000002</c:v>
                </c:pt>
                <c:pt idx="3678">
                  <c:v>-2.3045770000000001</c:v>
                </c:pt>
                <c:pt idx="3679">
                  <c:v>-2.2893759999999999</c:v>
                </c:pt>
                <c:pt idx="3680">
                  <c:v>-2.2748940000000002</c:v>
                </c:pt>
                <c:pt idx="3681">
                  <c:v>-2.2611970000000001</c:v>
                </c:pt>
                <c:pt idx="3682">
                  <c:v>-2.2483409999999999</c:v>
                </c:pt>
                <c:pt idx="3683">
                  <c:v>-2.2363749999999998</c:v>
                </c:pt>
                <c:pt idx="3684">
                  <c:v>-2.2253370000000001</c:v>
                </c:pt>
                <c:pt idx="3685">
                  <c:v>-2.2152569999999998</c:v>
                </c:pt>
                <c:pt idx="3686">
                  <c:v>-2.206156</c:v>
                </c:pt>
                <c:pt idx="3687">
                  <c:v>-2.1980409999999999</c:v>
                </c:pt>
                <c:pt idx="3688">
                  <c:v>-2.1909130000000001</c:v>
                </c:pt>
                <c:pt idx="3689">
                  <c:v>-2.1847599999999998</c:v>
                </c:pt>
                <c:pt idx="3690">
                  <c:v>-2.1795610000000001</c:v>
                </c:pt>
                <c:pt idx="3691">
                  <c:v>-2.1752859999999998</c:v>
                </c:pt>
                <c:pt idx="3692">
                  <c:v>-2.171894</c:v>
                </c:pt>
                <c:pt idx="3693">
                  <c:v>-2.1693359999999999</c:v>
                </c:pt>
                <c:pt idx="3694">
                  <c:v>-2.1675550000000001</c:v>
                </c:pt>
                <c:pt idx="3695">
                  <c:v>-2.1664850000000002</c:v>
                </c:pt>
                <c:pt idx="3696">
                  <c:v>-2.1660560000000002</c:v>
                </c:pt>
                <c:pt idx="3697">
                  <c:v>-2.1661890000000001</c:v>
                </c:pt>
                <c:pt idx="3698">
                  <c:v>-2.166801</c:v>
                </c:pt>
                <c:pt idx="3699">
                  <c:v>-2.167805</c:v>
                </c:pt>
                <c:pt idx="3700">
                  <c:v>-2.169111</c:v>
                </c:pt>
                <c:pt idx="3701">
                  <c:v>-2.1706249999999998</c:v>
                </c:pt>
                <c:pt idx="3702">
                  <c:v>-2.1722510000000002</c:v>
                </c:pt>
                <c:pt idx="3703">
                  <c:v>-2.1738919999999999</c:v>
                </c:pt>
                <c:pt idx="3704">
                  <c:v>-2.1754519999999999</c:v>
                </c:pt>
                <c:pt idx="3705">
                  <c:v>-2.1768320000000001</c:v>
                </c:pt>
                <c:pt idx="3706">
                  <c:v>-2.1779359999999999</c:v>
                </c:pt>
                <c:pt idx="3707">
                  <c:v>-2.178671</c:v>
                </c:pt>
                <c:pt idx="3708">
                  <c:v>-2.178944</c:v>
                </c:pt>
                <c:pt idx="3709">
                  <c:v>-2.1786669999999999</c:v>
                </c:pt>
                <c:pt idx="3710">
                  <c:v>-2.1777549999999999</c:v>
                </c:pt>
                <c:pt idx="3711">
                  <c:v>-2.1761279999999998</c:v>
                </c:pt>
                <c:pt idx="3712">
                  <c:v>-2.1737129999999998</c:v>
                </c:pt>
                <c:pt idx="3713">
                  <c:v>-2.170442</c:v>
                </c:pt>
                <c:pt idx="3714">
                  <c:v>-2.166255</c:v>
                </c:pt>
                <c:pt idx="3715">
                  <c:v>-2.1611009999999999</c:v>
                </c:pt>
                <c:pt idx="3716">
                  <c:v>-2.154935</c:v>
                </c:pt>
                <c:pt idx="3717">
                  <c:v>-2.147723</c:v>
                </c:pt>
                <c:pt idx="3718">
                  <c:v>-2.13944</c:v>
                </c:pt>
                <c:pt idx="3719">
                  <c:v>-2.1300720000000002</c:v>
                </c:pt>
                <c:pt idx="3720">
                  <c:v>-2.1196139999999999</c:v>
                </c:pt>
                <c:pt idx="3721">
                  <c:v>-2.1080709999999998</c:v>
                </c:pt>
                <c:pt idx="3722">
                  <c:v>-2.0954600000000001</c:v>
                </c:pt>
                <c:pt idx="3723">
                  <c:v>-2.081807</c:v>
                </c:pt>
                <c:pt idx="3724">
                  <c:v>-2.0671469999999998</c:v>
                </c:pt>
                <c:pt idx="3725">
                  <c:v>-2.051526</c:v>
                </c:pt>
                <c:pt idx="3726">
                  <c:v>-2.0349970000000002</c:v>
                </c:pt>
                <c:pt idx="3727">
                  <c:v>-2.0176240000000001</c:v>
                </c:pt>
                <c:pt idx="3728">
                  <c:v>-1.9994730000000001</c:v>
                </c:pt>
                <c:pt idx="3729">
                  <c:v>-1.9806220000000001</c:v>
                </c:pt>
                <c:pt idx="3730">
                  <c:v>-1.961152</c:v>
                </c:pt>
                <c:pt idx="3731">
                  <c:v>-1.941147</c:v>
                </c:pt>
                <c:pt idx="3732">
                  <c:v>-1.920698</c:v>
                </c:pt>
                <c:pt idx="3733">
                  <c:v>-1.8998969999999999</c:v>
                </c:pt>
                <c:pt idx="3734">
                  <c:v>-1.8788370000000001</c:v>
                </c:pt>
                <c:pt idx="3735">
                  <c:v>-1.8576140000000001</c:v>
                </c:pt>
                <c:pt idx="3736">
                  <c:v>-1.836322</c:v>
                </c:pt>
                <c:pt idx="3737">
                  <c:v>-1.8150569999999999</c:v>
                </c:pt>
                <c:pt idx="3738">
                  <c:v>-1.793911</c:v>
                </c:pt>
                <c:pt idx="3739">
                  <c:v>-1.7729729999999999</c:v>
                </c:pt>
                <c:pt idx="3740">
                  <c:v>-1.7523299999999999</c:v>
                </c:pt>
                <c:pt idx="3741">
                  <c:v>-1.7320629999999999</c:v>
                </c:pt>
                <c:pt idx="3742">
                  <c:v>-1.7122489999999999</c:v>
                </c:pt>
                <c:pt idx="3743">
                  <c:v>-1.692957</c:v>
                </c:pt>
                <c:pt idx="3744">
                  <c:v>-1.6742509999999999</c:v>
                </c:pt>
                <c:pt idx="3745">
                  <c:v>-1.6561859999999999</c:v>
                </c:pt>
                <c:pt idx="3746">
                  <c:v>-1.638809</c:v>
                </c:pt>
                <c:pt idx="3747">
                  <c:v>-1.622158</c:v>
                </c:pt>
                <c:pt idx="3748">
                  <c:v>-1.6062620000000001</c:v>
                </c:pt>
                <c:pt idx="3749">
                  <c:v>-1.59114</c:v>
                </c:pt>
                <c:pt idx="3750">
                  <c:v>-1.5767990000000001</c:v>
                </c:pt>
                <c:pt idx="3751">
                  <c:v>-1.5632379999999999</c:v>
                </c:pt>
                <c:pt idx="3752">
                  <c:v>-1.5504450000000001</c:v>
                </c:pt>
                <c:pt idx="3753">
                  <c:v>-1.5383979999999999</c:v>
                </c:pt>
                <c:pt idx="3754">
                  <c:v>-1.527066</c:v>
                </c:pt>
                <c:pt idx="3755">
                  <c:v>-1.5164059999999999</c:v>
                </c:pt>
                <c:pt idx="3756">
                  <c:v>-1.50637</c:v>
                </c:pt>
                <c:pt idx="3757">
                  <c:v>-1.496902</c:v>
                </c:pt>
                <c:pt idx="3758">
                  <c:v>-1.4879359999999999</c:v>
                </c:pt>
                <c:pt idx="3759">
                  <c:v>-1.4794039999999999</c:v>
                </c:pt>
                <c:pt idx="3760">
                  <c:v>-1.4712270000000001</c:v>
                </c:pt>
                <c:pt idx="3761">
                  <c:v>-1.4633259999999999</c:v>
                </c:pt>
                <c:pt idx="3762">
                  <c:v>-1.455613</c:v>
                </c:pt>
                <c:pt idx="3763">
                  <c:v>-1.448002</c:v>
                </c:pt>
                <c:pt idx="3764">
                  <c:v>-1.440402</c:v>
                </c:pt>
                <c:pt idx="3765">
                  <c:v>-1.4327209999999999</c:v>
                </c:pt>
                <c:pt idx="3766">
                  <c:v>-1.424866</c:v>
                </c:pt>
                <c:pt idx="3767">
                  <c:v>-1.4167449999999999</c:v>
                </c:pt>
                <c:pt idx="3768">
                  <c:v>-1.4082650000000001</c:v>
                </c:pt>
                <c:pt idx="3769">
                  <c:v>-1.399338</c:v>
                </c:pt>
                <c:pt idx="3770">
                  <c:v>-1.389875</c:v>
                </c:pt>
                <c:pt idx="3771">
                  <c:v>-1.379796</c:v>
                </c:pt>
                <c:pt idx="3772">
                  <c:v>-1.369019</c:v>
                </c:pt>
                <c:pt idx="3773">
                  <c:v>-1.3574710000000001</c:v>
                </c:pt>
                <c:pt idx="3774">
                  <c:v>-1.345083</c:v>
                </c:pt>
                <c:pt idx="3775">
                  <c:v>-1.3317950000000001</c:v>
                </c:pt>
                <c:pt idx="3776">
                  <c:v>-1.3175520000000001</c:v>
                </c:pt>
                <c:pt idx="3777">
                  <c:v>-1.302308</c:v>
                </c:pt>
                <c:pt idx="3778">
                  <c:v>-1.286027</c:v>
                </c:pt>
                <c:pt idx="3779">
                  <c:v>-1.26868</c:v>
                </c:pt>
                <c:pt idx="3780">
                  <c:v>-1.250248</c:v>
                </c:pt>
                <c:pt idx="3781">
                  <c:v>-1.2307239999999999</c:v>
                </c:pt>
                <c:pt idx="3782">
                  <c:v>-1.210107</c:v>
                </c:pt>
                <c:pt idx="3783">
                  <c:v>-1.18841</c:v>
                </c:pt>
                <c:pt idx="3784">
                  <c:v>-1.1656530000000001</c:v>
                </c:pt>
                <c:pt idx="3785">
                  <c:v>-1.141867</c:v>
                </c:pt>
                <c:pt idx="3786">
                  <c:v>-1.1170910000000001</c:v>
                </c:pt>
                <c:pt idx="3787">
                  <c:v>-1.0913729999999999</c:v>
                </c:pt>
                <c:pt idx="3788">
                  <c:v>-1.06477</c:v>
                </c:pt>
                <c:pt idx="3789">
                  <c:v>-1.037345</c:v>
                </c:pt>
                <c:pt idx="3790">
                  <c:v>-1.009169</c:v>
                </c:pt>
                <c:pt idx="3791">
                  <c:v>-0.98031809999999997</c:v>
                </c:pt>
                <c:pt idx="3792">
                  <c:v>-0.95087489999999997</c:v>
                </c:pt>
                <c:pt idx="3793">
                  <c:v>-0.92092560000000001</c:v>
                </c:pt>
                <c:pt idx="3794">
                  <c:v>-0.89056060000000004</c:v>
                </c:pt>
                <c:pt idx="3795">
                  <c:v>-0.85987360000000002</c:v>
                </c:pt>
                <c:pt idx="3796">
                  <c:v>-0.82896029999999998</c:v>
                </c:pt>
                <c:pt idx="3797">
                  <c:v>-0.79791869999999998</c:v>
                </c:pt>
                <c:pt idx="3798">
                  <c:v>-0.76684770000000002</c:v>
                </c:pt>
                <c:pt idx="3799">
                  <c:v>-0.73584629999999995</c:v>
                </c:pt>
                <c:pt idx="3800">
                  <c:v>-0.70501270000000005</c:v>
                </c:pt>
                <c:pt idx="3801">
                  <c:v>-0.67444400000000004</c:v>
                </c:pt>
                <c:pt idx="3802">
                  <c:v>-0.64423560000000002</c:v>
                </c:pt>
                <c:pt idx="3803">
                  <c:v>-0.61448000000000003</c:v>
                </c:pt>
                <c:pt idx="3804">
                  <c:v>-0.58526560000000005</c:v>
                </c:pt>
                <c:pt idx="3805">
                  <c:v>-0.55667619999999995</c:v>
                </c:pt>
                <c:pt idx="3806">
                  <c:v>-0.52879010000000004</c:v>
                </c:pt>
                <c:pt idx="3807">
                  <c:v>-0.50167930000000005</c:v>
                </c:pt>
                <c:pt idx="3808">
                  <c:v>-0.47540840000000001</c:v>
                </c:pt>
                <c:pt idx="3809">
                  <c:v>-0.45003399999999999</c:v>
                </c:pt>
                <c:pt idx="3810">
                  <c:v>-0.42560429999999999</c:v>
                </c:pt>
                <c:pt idx="3811">
                  <c:v>-0.40215820000000002</c:v>
                </c:pt>
                <c:pt idx="3812">
                  <c:v>-0.37972460000000002</c:v>
                </c:pt>
                <c:pt idx="3813">
                  <c:v>-0.35832209999999998</c:v>
                </c:pt>
                <c:pt idx="3814">
                  <c:v>-0.33795900000000001</c:v>
                </c:pt>
                <c:pt idx="3815">
                  <c:v>-0.31863269999999999</c:v>
                </c:pt>
                <c:pt idx="3816">
                  <c:v>-0.30032989999999998</c:v>
                </c:pt>
                <c:pt idx="3817">
                  <c:v>-0.28302699999999997</c:v>
                </c:pt>
                <c:pt idx="3818">
                  <c:v>-0.26668960000000003</c:v>
                </c:pt>
                <c:pt idx="3819">
                  <c:v>-0.25127329999999998</c:v>
                </c:pt>
                <c:pt idx="3820">
                  <c:v>-0.2367244</c:v>
                </c:pt>
                <c:pt idx="3821">
                  <c:v>-0.22298029999999999</c:v>
                </c:pt>
                <c:pt idx="3822">
                  <c:v>-0.20997080000000001</c:v>
                </c:pt>
                <c:pt idx="3823">
                  <c:v>-0.1976185</c:v>
                </c:pt>
                <c:pt idx="3824">
                  <c:v>-0.18584049999999999</c:v>
                </c:pt>
                <c:pt idx="3825">
                  <c:v>-0.1745478</c:v>
                </c:pt>
                <c:pt idx="3826">
                  <c:v>-0.16364670000000001</c:v>
                </c:pt>
                <c:pt idx="3827">
                  <c:v>-0.15304029999999999</c:v>
                </c:pt>
                <c:pt idx="3828">
                  <c:v>-0.14262949999999999</c:v>
                </c:pt>
                <c:pt idx="3829">
                  <c:v>-0.13231390000000001</c:v>
                </c:pt>
                <c:pt idx="3830">
                  <c:v>-0.1219925</c:v>
                </c:pt>
                <c:pt idx="3831">
                  <c:v>-0.111565</c:v>
                </c:pt>
                <c:pt idx="3832">
                  <c:v>-0.10093240000000001</c:v>
                </c:pt>
                <c:pt idx="3833">
                  <c:v>-8.9998649999999999E-2</c:v>
                </c:pt>
                <c:pt idx="3834">
                  <c:v>-7.8671089999999999E-2</c:v>
                </c:pt>
                <c:pt idx="3835">
                  <c:v>-6.6862149999999995E-2</c:v>
                </c:pt>
                <c:pt idx="3836">
                  <c:v>-5.448998E-2</c:v>
                </c:pt>
                <c:pt idx="3837">
                  <c:v>-4.1478790000000001E-2</c:v>
                </c:pt>
                <c:pt idx="3838">
                  <c:v>-2.775971E-2</c:v>
                </c:pt>
                <c:pt idx="3839">
                  <c:v>-1.327214E-2</c:v>
                </c:pt>
                <c:pt idx="3840">
                  <c:v>2.0354129999999998E-3</c:v>
                </c:pt>
                <c:pt idx="3841">
                  <c:v>1.820505E-2</c:v>
                </c:pt>
                <c:pt idx="3842">
                  <c:v>3.5269130000000003E-2</c:v>
                </c:pt>
                <c:pt idx="3843">
                  <c:v>5.3249779999999997E-2</c:v>
                </c:pt>
                <c:pt idx="3844">
                  <c:v>7.2158639999999996E-2</c:v>
                </c:pt>
                <c:pt idx="3845">
                  <c:v>9.1996809999999998E-2</c:v>
                </c:pt>
                <c:pt idx="3846">
                  <c:v>0.11275499999999999</c:v>
                </c:pt>
                <c:pt idx="3847">
                  <c:v>0.1344139</c:v>
                </c:pt>
                <c:pt idx="3848">
                  <c:v>0.15694430000000001</c:v>
                </c:pt>
                <c:pt idx="3849">
                  <c:v>0.1803072</c:v>
                </c:pt>
                <c:pt idx="3850">
                  <c:v>0.20445469999999999</c:v>
                </c:pt>
                <c:pt idx="3851">
                  <c:v>0.2293306</c:v>
                </c:pt>
                <c:pt idx="3852">
                  <c:v>0.25487140000000003</c:v>
                </c:pt>
                <c:pt idx="3853">
                  <c:v>0.2810069</c:v>
                </c:pt>
                <c:pt idx="3854">
                  <c:v>0.30766060000000001</c:v>
                </c:pt>
                <c:pt idx="3855">
                  <c:v>0.33475080000000002</c:v>
                </c:pt>
                <c:pt idx="3856">
                  <c:v>0.36219119999999999</c:v>
                </c:pt>
                <c:pt idx="3857">
                  <c:v>0.38989170000000001</c:v>
                </c:pt>
                <c:pt idx="3858">
                  <c:v>0.41775980000000001</c:v>
                </c:pt>
                <c:pt idx="3859">
                  <c:v>0.44570120000000002</c:v>
                </c:pt>
                <c:pt idx="3860">
                  <c:v>0.47362090000000001</c:v>
                </c:pt>
                <c:pt idx="3861">
                  <c:v>0.50142299999999995</c:v>
                </c:pt>
                <c:pt idx="3862">
                  <c:v>0.52901189999999998</c:v>
                </c:pt>
                <c:pt idx="3863">
                  <c:v>0.55629289999999998</c:v>
                </c:pt>
                <c:pt idx="3864">
                  <c:v>0.58317319999999995</c:v>
                </c:pt>
                <c:pt idx="3865">
                  <c:v>0.60956319999999997</c:v>
                </c:pt>
                <c:pt idx="3866">
                  <c:v>0.63537639999999995</c:v>
                </c:pt>
                <c:pt idx="3867">
                  <c:v>0.66053010000000001</c:v>
                </c:pt>
                <c:pt idx="3868">
                  <c:v>0.68494650000000001</c:v>
                </c:pt>
                <c:pt idx="3869">
                  <c:v>0.7085534</c:v>
                </c:pt>
                <c:pt idx="3870">
                  <c:v>0.73128479999999996</c:v>
                </c:pt>
                <c:pt idx="3871">
                  <c:v>0.75308229999999998</c:v>
                </c:pt>
                <c:pt idx="3872">
                  <c:v>0.77389479999999999</c:v>
                </c:pt>
                <c:pt idx="3873">
                  <c:v>0.79367989999999999</c:v>
                </c:pt>
                <c:pt idx="3874">
                  <c:v>0.8124036</c:v>
                </c:pt>
                <c:pt idx="3875">
                  <c:v>0.83004140000000004</c:v>
                </c:pt>
                <c:pt idx="3876">
                  <c:v>0.84657819999999995</c:v>
                </c:pt>
                <c:pt idx="3877">
                  <c:v>0.86200889999999997</c:v>
                </c:pt>
                <c:pt idx="3878">
                  <c:v>0.87633799999999995</c:v>
                </c:pt>
                <c:pt idx="3879">
                  <c:v>0.88957949999999997</c:v>
                </c:pt>
                <c:pt idx="3880">
                  <c:v>0.90175689999999997</c:v>
                </c:pt>
                <c:pt idx="3881">
                  <c:v>0.91290289999999996</c:v>
                </c:pt>
                <c:pt idx="3882">
                  <c:v>0.92305870000000001</c:v>
                </c:pt>
                <c:pt idx="3883">
                  <c:v>0.93227349999999998</c:v>
                </c:pt>
                <c:pt idx="3884">
                  <c:v>0.94060379999999999</c:v>
                </c:pt>
                <c:pt idx="3885">
                  <c:v>0.94811310000000004</c:v>
                </c:pt>
                <c:pt idx="3886">
                  <c:v>0.95487080000000002</c:v>
                </c:pt>
                <c:pt idx="3887">
                  <c:v>0.96095149999999996</c:v>
                </c:pt>
                <c:pt idx="3888">
                  <c:v>0.9664336</c:v>
                </c:pt>
                <c:pt idx="3889">
                  <c:v>0.97139900000000001</c:v>
                </c:pt>
                <c:pt idx="3890">
                  <c:v>0.97593220000000003</c:v>
                </c:pt>
                <c:pt idx="3891">
                  <c:v>0.98012010000000005</c:v>
                </c:pt>
                <c:pt idx="3892">
                  <c:v>0.98405069999999994</c:v>
                </c:pt>
                <c:pt idx="3893">
                  <c:v>0.98781289999999999</c:v>
                </c:pt>
                <c:pt idx="3894">
                  <c:v>0.99149560000000003</c:v>
                </c:pt>
                <c:pt idx="3895">
                  <c:v>0.99518629999999997</c:v>
                </c:pt>
                <c:pt idx="3896">
                  <c:v>0.99897080000000005</c:v>
                </c:pt>
                <c:pt idx="3897">
                  <c:v>1.0029330000000001</c:v>
                </c:pt>
                <c:pt idx="3898">
                  <c:v>1.007153</c:v>
                </c:pt>
                <c:pt idx="3899">
                  <c:v>1.0117080000000001</c:v>
                </c:pt>
                <c:pt idx="3900">
                  <c:v>1.01667</c:v>
                </c:pt>
                <c:pt idx="3901">
                  <c:v>1.0221039999999999</c:v>
                </c:pt>
                <c:pt idx="3902">
                  <c:v>1.02807</c:v>
                </c:pt>
                <c:pt idx="3903">
                  <c:v>1.0346200000000001</c:v>
                </c:pt>
                <c:pt idx="3904">
                  <c:v>1.041798</c:v>
                </c:pt>
                <c:pt idx="3905">
                  <c:v>1.049639</c:v>
                </c:pt>
                <c:pt idx="3906">
                  <c:v>1.058171</c:v>
                </c:pt>
                <c:pt idx="3907">
                  <c:v>1.0674110000000001</c:v>
                </c:pt>
                <c:pt idx="3908">
                  <c:v>1.077366</c:v>
                </c:pt>
                <c:pt idx="3909">
                  <c:v>1.088033</c:v>
                </c:pt>
                <c:pt idx="3910">
                  <c:v>1.099399</c:v>
                </c:pt>
                <c:pt idx="3911">
                  <c:v>1.111442</c:v>
                </c:pt>
                <c:pt idx="3912">
                  <c:v>1.124128</c:v>
                </c:pt>
                <c:pt idx="3913">
                  <c:v>1.1374169999999999</c:v>
                </c:pt>
                <c:pt idx="3914">
                  <c:v>1.1512579999999999</c:v>
                </c:pt>
                <c:pt idx="3915">
                  <c:v>1.165594</c:v>
                </c:pt>
                <c:pt idx="3916">
                  <c:v>1.1803589999999999</c:v>
                </c:pt>
                <c:pt idx="3917">
                  <c:v>1.195481</c:v>
                </c:pt>
                <c:pt idx="3918">
                  <c:v>1.210882</c:v>
                </c:pt>
                <c:pt idx="3919">
                  <c:v>1.2264809999999999</c:v>
                </c:pt>
                <c:pt idx="3920">
                  <c:v>1.242191</c:v>
                </c:pt>
                <c:pt idx="3921">
                  <c:v>1.2579229999999999</c:v>
                </c:pt>
                <c:pt idx="3922">
                  <c:v>1.273585</c:v>
                </c:pt>
                <c:pt idx="3923">
                  <c:v>1.2890839999999999</c:v>
                </c:pt>
                <c:pt idx="3924">
                  <c:v>1.3043260000000001</c:v>
                </c:pt>
                <c:pt idx="3925">
                  <c:v>1.3192170000000001</c:v>
                </c:pt>
                <c:pt idx="3926">
                  <c:v>1.3336650000000001</c:v>
                </c:pt>
                <c:pt idx="3927">
                  <c:v>1.3475809999999999</c:v>
                </c:pt>
                <c:pt idx="3928">
                  <c:v>1.3608769999999999</c:v>
                </c:pt>
                <c:pt idx="3929">
                  <c:v>1.37347</c:v>
                </c:pt>
                <c:pt idx="3930">
                  <c:v>1.385281</c:v>
                </c:pt>
                <c:pt idx="3931">
                  <c:v>1.396237</c:v>
                </c:pt>
                <c:pt idx="3932">
                  <c:v>1.406271</c:v>
                </c:pt>
                <c:pt idx="3933">
                  <c:v>1.4153230000000001</c:v>
                </c:pt>
                <c:pt idx="3934">
                  <c:v>1.423341</c:v>
                </c:pt>
                <c:pt idx="3935">
                  <c:v>1.43028</c:v>
                </c:pt>
                <c:pt idx="3936">
                  <c:v>1.436105</c:v>
                </c:pt>
                <c:pt idx="3937">
                  <c:v>1.4407920000000001</c:v>
                </c:pt>
                <c:pt idx="3938">
                  <c:v>1.4443239999999999</c:v>
                </c:pt>
                <c:pt idx="3939">
                  <c:v>1.446696</c:v>
                </c:pt>
                <c:pt idx="3940">
                  <c:v>1.4479139999999999</c:v>
                </c:pt>
                <c:pt idx="3941">
                  <c:v>1.4479919999999999</c:v>
                </c:pt>
                <c:pt idx="3942">
                  <c:v>1.446958</c:v>
                </c:pt>
                <c:pt idx="3943">
                  <c:v>1.4448449999999999</c:v>
                </c:pt>
                <c:pt idx="3944">
                  <c:v>1.4416990000000001</c:v>
                </c:pt>
                <c:pt idx="3945">
                  <c:v>1.4375739999999999</c:v>
                </c:pt>
                <c:pt idx="3946">
                  <c:v>1.432531</c:v>
                </c:pt>
                <c:pt idx="3947">
                  <c:v>1.4266399999999999</c:v>
                </c:pt>
                <c:pt idx="3948">
                  <c:v>1.419978</c:v>
                </c:pt>
                <c:pt idx="3949">
                  <c:v>1.4126259999999999</c:v>
                </c:pt>
                <c:pt idx="3950">
                  <c:v>1.4046719999999999</c:v>
                </c:pt>
                <c:pt idx="3951">
                  <c:v>1.396207</c:v>
                </c:pt>
                <c:pt idx="3952">
                  <c:v>1.387327</c:v>
                </c:pt>
                <c:pt idx="3953">
                  <c:v>1.3781270000000001</c:v>
                </c:pt>
                <c:pt idx="3954">
                  <c:v>1.368708</c:v>
                </c:pt>
                <c:pt idx="3955">
                  <c:v>1.359167</c:v>
                </c:pt>
                <c:pt idx="3956">
                  <c:v>1.349602</c:v>
                </c:pt>
                <c:pt idx="3957">
                  <c:v>1.340112</c:v>
                </c:pt>
                <c:pt idx="3958">
                  <c:v>1.330792</c:v>
                </c:pt>
                <c:pt idx="3959">
                  <c:v>1.321734</c:v>
                </c:pt>
                <c:pt idx="3960">
                  <c:v>1.3130269999999999</c:v>
                </c:pt>
                <c:pt idx="3961">
                  <c:v>1.3047550000000001</c:v>
                </c:pt>
                <c:pt idx="3962">
                  <c:v>1.2969980000000001</c:v>
                </c:pt>
                <c:pt idx="3963">
                  <c:v>1.2898270000000001</c:v>
                </c:pt>
                <c:pt idx="3964">
                  <c:v>1.283309</c:v>
                </c:pt>
                <c:pt idx="3965">
                  <c:v>1.277501</c:v>
                </c:pt>
                <c:pt idx="3966">
                  <c:v>1.2724549999999999</c:v>
                </c:pt>
                <c:pt idx="3967">
                  <c:v>1.2682089999999999</c:v>
                </c:pt>
                <c:pt idx="3968">
                  <c:v>1.2647949999999999</c:v>
                </c:pt>
                <c:pt idx="3969">
                  <c:v>1.262235</c:v>
                </c:pt>
                <c:pt idx="3970">
                  <c:v>1.2605390000000001</c:v>
                </c:pt>
                <c:pt idx="3971">
                  <c:v>1.259708</c:v>
                </c:pt>
                <c:pt idx="3972">
                  <c:v>1.259733</c:v>
                </c:pt>
                <c:pt idx="3973">
                  <c:v>1.260596</c:v>
                </c:pt>
                <c:pt idx="3974">
                  <c:v>1.2622660000000001</c:v>
                </c:pt>
                <c:pt idx="3975">
                  <c:v>1.264707</c:v>
                </c:pt>
                <c:pt idx="3976">
                  <c:v>1.267871</c:v>
                </c:pt>
                <c:pt idx="3977">
                  <c:v>1.271703</c:v>
                </c:pt>
                <c:pt idx="3978">
                  <c:v>1.2761400000000001</c:v>
                </c:pt>
                <c:pt idx="3979">
                  <c:v>1.2811129999999999</c:v>
                </c:pt>
                <c:pt idx="3980">
                  <c:v>1.2865470000000001</c:v>
                </c:pt>
                <c:pt idx="3981">
                  <c:v>1.2923610000000001</c:v>
                </c:pt>
                <c:pt idx="3982">
                  <c:v>1.2984720000000001</c:v>
                </c:pt>
                <c:pt idx="3983">
                  <c:v>1.304789</c:v>
                </c:pt>
                <c:pt idx="3984">
                  <c:v>1.3112239999999999</c:v>
                </c:pt>
                <c:pt idx="3985">
                  <c:v>1.3176840000000001</c:v>
                </c:pt>
                <c:pt idx="3986">
                  <c:v>1.324076</c:v>
                </c:pt>
                <c:pt idx="3987">
                  <c:v>1.330308</c:v>
                </c:pt>
                <c:pt idx="3988">
                  <c:v>1.3362860000000001</c:v>
                </c:pt>
                <c:pt idx="3989">
                  <c:v>1.3419190000000001</c:v>
                </c:pt>
                <c:pt idx="3990">
                  <c:v>1.347118</c:v>
                </c:pt>
                <c:pt idx="3991">
                  <c:v>1.351799</c:v>
                </c:pt>
                <c:pt idx="3992">
                  <c:v>1.35588</c:v>
                </c:pt>
                <c:pt idx="3993">
                  <c:v>1.3592839999999999</c:v>
                </c:pt>
                <c:pt idx="3994">
                  <c:v>1.3619410000000001</c:v>
                </c:pt>
                <c:pt idx="3995">
                  <c:v>1.3637870000000001</c:v>
                </c:pt>
                <c:pt idx="3996">
                  <c:v>1.3647659999999999</c:v>
                </c:pt>
                <c:pt idx="3997">
                  <c:v>1.36483</c:v>
                </c:pt>
                <c:pt idx="3998">
                  <c:v>1.3639410000000001</c:v>
                </c:pt>
                <c:pt idx="3999">
                  <c:v>1.3620699999999999</c:v>
                </c:pt>
                <c:pt idx="4000">
                  <c:v>1.3591960000000001</c:v>
                </c:pt>
                <c:pt idx="4001">
                  <c:v>1.3553109999999999</c:v>
                </c:pt>
                <c:pt idx="4002">
                  <c:v>1.3504130000000001</c:v>
                </c:pt>
                <c:pt idx="4003">
                  <c:v>1.3445149999999999</c:v>
                </c:pt>
                <c:pt idx="4004">
                  <c:v>1.337637</c:v>
                </c:pt>
                <c:pt idx="4005">
                  <c:v>1.3298080000000001</c:v>
                </c:pt>
                <c:pt idx="4006">
                  <c:v>1.321069</c:v>
                </c:pt>
                <c:pt idx="4007">
                  <c:v>1.311469</c:v>
                </c:pt>
                <c:pt idx="4008">
                  <c:v>1.3010630000000001</c:v>
                </c:pt>
                <c:pt idx="4009">
                  <c:v>1.2899160000000001</c:v>
                </c:pt>
                <c:pt idx="4010">
                  <c:v>1.278098</c:v>
                </c:pt>
                <c:pt idx="4011">
                  <c:v>1.2656860000000001</c:v>
                </c:pt>
                <c:pt idx="4012">
                  <c:v>1.2527619999999999</c:v>
                </c:pt>
                <c:pt idx="4013">
                  <c:v>1.239412</c:v>
                </c:pt>
                <c:pt idx="4014">
                  <c:v>1.225725</c:v>
                </c:pt>
                <c:pt idx="4015">
                  <c:v>1.211794</c:v>
                </c:pt>
                <c:pt idx="4016">
                  <c:v>1.1977120000000001</c:v>
                </c:pt>
                <c:pt idx="4017">
                  <c:v>1.183575</c:v>
                </c:pt>
                <c:pt idx="4018">
                  <c:v>1.1694800000000001</c:v>
                </c:pt>
                <c:pt idx="4019">
                  <c:v>1.1555219999999999</c:v>
                </c:pt>
                <c:pt idx="4020">
                  <c:v>1.1417980000000001</c:v>
                </c:pt>
                <c:pt idx="4021">
                  <c:v>1.1283989999999999</c:v>
                </c:pt>
                <c:pt idx="4022">
                  <c:v>1.115418</c:v>
                </c:pt>
                <c:pt idx="4023">
                  <c:v>1.10294</c:v>
                </c:pt>
                <c:pt idx="4024">
                  <c:v>1.0910500000000001</c:v>
                </c:pt>
                <c:pt idx="4025">
                  <c:v>1.0798270000000001</c:v>
                </c:pt>
                <c:pt idx="4026">
                  <c:v>1.0693429999999999</c:v>
                </c:pt>
                <c:pt idx="4027">
                  <c:v>1.059663</c:v>
                </c:pt>
                <c:pt idx="4028">
                  <c:v>1.050848</c:v>
                </c:pt>
                <c:pt idx="4029">
                  <c:v>1.0429459999999999</c:v>
                </c:pt>
                <c:pt idx="4030">
                  <c:v>1.035998</c:v>
                </c:pt>
                <c:pt idx="4031">
                  <c:v>1.030038</c:v>
                </c:pt>
                <c:pt idx="4032">
                  <c:v>1.0250870000000001</c:v>
                </c:pt>
                <c:pt idx="4033">
                  <c:v>1.021155</c:v>
                </c:pt>
                <c:pt idx="4034">
                  <c:v>1.018243</c:v>
                </c:pt>
                <c:pt idx="4035">
                  <c:v>1.0163409999999999</c:v>
                </c:pt>
                <c:pt idx="4036">
                  <c:v>1.0154270000000001</c:v>
                </c:pt>
                <c:pt idx="4037">
                  <c:v>1.0154700000000001</c:v>
                </c:pt>
                <c:pt idx="4038">
                  <c:v>1.016427</c:v>
                </c:pt>
                <c:pt idx="4039">
                  <c:v>1.018246</c:v>
                </c:pt>
                <c:pt idx="4040">
                  <c:v>1.0208660000000001</c:v>
                </c:pt>
                <c:pt idx="4041">
                  <c:v>1.0242169999999999</c:v>
                </c:pt>
                <c:pt idx="4042">
                  <c:v>1.0282210000000001</c:v>
                </c:pt>
                <c:pt idx="4043">
                  <c:v>1.0327930000000001</c:v>
                </c:pt>
                <c:pt idx="4044">
                  <c:v>1.037844</c:v>
                </c:pt>
                <c:pt idx="4045">
                  <c:v>1.043277</c:v>
                </c:pt>
                <c:pt idx="4046">
                  <c:v>1.048994</c:v>
                </c:pt>
                <c:pt idx="4047">
                  <c:v>1.0548919999999999</c:v>
                </c:pt>
                <c:pt idx="4048">
                  <c:v>1.0608660000000001</c:v>
                </c:pt>
                <c:pt idx="4049">
                  <c:v>1.0668120000000001</c:v>
                </c:pt>
                <c:pt idx="4050">
                  <c:v>1.0726230000000001</c:v>
                </c:pt>
                <c:pt idx="4051">
                  <c:v>1.078195</c:v>
                </c:pt>
                <c:pt idx="4052">
                  <c:v>1.0834269999999999</c:v>
                </c:pt>
                <c:pt idx="4053">
                  <c:v>1.088217</c:v>
                </c:pt>
                <c:pt idx="4054">
                  <c:v>1.092471</c:v>
                </c:pt>
                <c:pt idx="4055">
                  <c:v>1.0960970000000001</c:v>
                </c:pt>
                <c:pt idx="4056">
                  <c:v>1.09901</c:v>
                </c:pt>
                <c:pt idx="4057">
                  <c:v>1.1011310000000001</c:v>
                </c:pt>
                <c:pt idx="4058">
                  <c:v>1.1023890000000001</c:v>
                </c:pt>
                <c:pt idx="4059">
                  <c:v>1.1027199999999999</c:v>
                </c:pt>
                <c:pt idx="4060">
                  <c:v>1.102069</c:v>
                </c:pt>
                <c:pt idx="4061">
                  <c:v>1.100393</c:v>
                </c:pt>
                <c:pt idx="4062">
                  <c:v>1.0976570000000001</c:v>
                </c:pt>
                <c:pt idx="4063">
                  <c:v>1.0938369999999999</c:v>
                </c:pt>
                <c:pt idx="4064">
                  <c:v>1.088921</c:v>
                </c:pt>
                <c:pt idx="4065">
                  <c:v>1.082908</c:v>
                </c:pt>
                <c:pt idx="4066">
                  <c:v>1.0758080000000001</c:v>
                </c:pt>
                <c:pt idx="4067">
                  <c:v>1.0676410000000001</c:v>
                </c:pt>
                <c:pt idx="4068">
                  <c:v>1.058441</c:v>
                </c:pt>
                <c:pt idx="4069">
                  <c:v>1.048249</c:v>
                </c:pt>
                <c:pt idx="4070">
                  <c:v>1.037118</c:v>
                </c:pt>
                <c:pt idx="4071">
                  <c:v>1.02511</c:v>
                </c:pt>
                <c:pt idx="4072">
                  <c:v>1.012297</c:v>
                </c:pt>
                <c:pt idx="4073">
                  <c:v>0.99875749999999996</c:v>
                </c:pt>
                <c:pt idx="4074">
                  <c:v>0.98457810000000001</c:v>
                </c:pt>
                <c:pt idx="4075">
                  <c:v>0.96985129999999997</c:v>
                </c:pt>
                <c:pt idx="4076">
                  <c:v>0.95467539999999995</c:v>
                </c:pt>
                <c:pt idx="4077">
                  <c:v>0.93915280000000001</c:v>
                </c:pt>
                <c:pt idx="4078">
                  <c:v>0.92338980000000004</c:v>
                </c:pt>
                <c:pt idx="4079">
                  <c:v>0.90749460000000004</c:v>
                </c:pt>
                <c:pt idx="4080">
                  <c:v>0.89157710000000001</c:v>
                </c:pt>
                <c:pt idx="4081">
                  <c:v>0.8757471</c:v>
                </c:pt>
                <c:pt idx="4082">
                  <c:v>0.86011420000000005</c:v>
                </c:pt>
                <c:pt idx="4083">
                  <c:v>0.8447865</c:v>
                </c:pt>
                <c:pt idx="4084">
                  <c:v>0.82987029999999995</c:v>
                </c:pt>
                <c:pt idx="4085">
                  <c:v>0.81546750000000001</c:v>
                </c:pt>
                <c:pt idx="4086">
                  <c:v>0.80167529999999998</c:v>
                </c:pt>
                <c:pt idx="4087">
                  <c:v>0.78858510000000004</c:v>
                </c:pt>
                <c:pt idx="4088">
                  <c:v>0.77628160000000002</c:v>
                </c:pt>
                <c:pt idx="4089">
                  <c:v>0.76484240000000003</c:v>
                </c:pt>
                <c:pt idx="4090">
                  <c:v>0.75433660000000002</c:v>
                </c:pt>
                <c:pt idx="4091">
                  <c:v>0.74482409999999999</c:v>
                </c:pt>
                <c:pt idx="4092">
                  <c:v>0.73635430000000002</c:v>
                </c:pt>
                <c:pt idx="4093">
                  <c:v>0.72896660000000002</c:v>
                </c:pt>
                <c:pt idx="4094">
                  <c:v>0.72268929999999998</c:v>
                </c:pt>
                <c:pt idx="4095">
                  <c:v>0.7175397</c:v>
                </c:pt>
                <c:pt idx="4096">
                  <c:v>0.71352369999999998</c:v>
                </c:pt>
                <c:pt idx="4097">
                  <c:v>0.71063589999999999</c:v>
                </c:pt>
                <c:pt idx="4098">
                  <c:v>0.70885949999999998</c:v>
                </c:pt>
                <c:pt idx="4099">
                  <c:v>0.70816699999999999</c:v>
                </c:pt>
                <c:pt idx="4100">
                  <c:v>0.70852020000000004</c:v>
                </c:pt>
                <c:pt idx="4101">
                  <c:v>0.70987129999999998</c:v>
                </c:pt>
                <c:pt idx="4102">
                  <c:v>0.71216310000000005</c:v>
                </c:pt>
                <c:pt idx="4103">
                  <c:v>0.71533009999999997</c:v>
                </c:pt>
                <c:pt idx="4104">
                  <c:v>0.71929989999999999</c:v>
                </c:pt>
                <c:pt idx="4105">
                  <c:v>0.72399290000000005</c:v>
                </c:pt>
                <c:pt idx="4106">
                  <c:v>0.72932359999999996</c:v>
                </c:pt>
                <c:pt idx="4107">
                  <c:v>0.7352012</c:v>
                </c:pt>
                <c:pt idx="4108">
                  <c:v>0.74153069999999999</c:v>
                </c:pt>
                <c:pt idx="4109">
                  <c:v>0.7482143</c:v>
                </c:pt>
                <c:pt idx="4110">
                  <c:v>0.7551525</c:v>
                </c:pt>
                <c:pt idx="4111">
                  <c:v>0.76224409999999998</c:v>
                </c:pt>
                <c:pt idx="4112">
                  <c:v>0.7693875</c:v>
                </c:pt>
                <c:pt idx="4113">
                  <c:v>0.77648119999999998</c:v>
                </c:pt>
                <c:pt idx="4114">
                  <c:v>0.78342489999999998</c:v>
                </c:pt>
                <c:pt idx="4115">
                  <c:v>0.79012059999999995</c:v>
                </c:pt>
                <c:pt idx="4116">
                  <c:v>0.79647369999999995</c:v>
                </c:pt>
                <c:pt idx="4117">
                  <c:v>0.80239340000000003</c:v>
                </c:pt>
                <c:pt idx="4118">
                  <c:v>0.80779380000000001</c:v>
                </c:pt>
                <c:pt idx="4119">
                  <c:v>0.81259409999999999</c:v>
                </c:pt>
                <c:pt idx="4120">
                  <c:v>0.81671990000000005</c:v>
                </c:pt>
                <c:pt idx="4121">
                  <c:v>0.82010369999999999</c:v>
                </c:pt>
                <c:pt idx="4122">
                  <c:v>0.82268629999999998</c:v>
                </c:pt>
                <c:pt idx="4123">
                  <c:v>0.82441679999999995</c:v>
                </c:pt>
                <c:pt idx="4124">
                  <c:v>0.82525300000000001</c:v>
                </c:pt>
                <c:pt idx="4125">
                  <c:v>0.82516250000000002</c:v>
                </c:pt>
                <c:pt idx="4126">
                  <c:v>0.82412240000000003</c:v>
                </c:pt>
                <c:pt idx="4127">
                  <c:v>0.82211999999999996</c:v>
                </c:pt>
                <c:pt idx="4128">
                  <c:v>0.81915300000000002</c:v>
                </c:pt>
                <c:pt idx="4129">
                  <c:v>0.81522930000000005</c:v>
                </c:pt>
                <c:pt idx="4130">
                  <c:v>0.81036680000000005</c:v>
                </c:pt>
                <c:pt idx="4131">
                  <c:v>0.80459369999999997</c:v>
                </c:pt>
                <c:pt idx="4132">
                  <c:v>0.79794759999999998</c:v>
                </c:pt>
                <c:pt idx="4133">
                  <c:v>0.79047500000000004</c:v>
                </c:pt>
                <c:pt idx="4134">
                  <c:v>0.7822306</c:v>
                </c:pt>
                <c:pt idx="4135">
                  <c:v>0.77327690000000004</c:v>
                </c:pt>
                <c:pt idx="4136">
                  <c:v>0.76368320000000001</c:v>
                </c:pt>
                <c:pt idx="4137">
                  <c:v>0.75352560000000002</c:v>
                </c:pt>
                <c:pt idx="4138">
                  <c:v>0.74288569999999998</c:v>
                </c:pt>
                <c:pt idx="4139">
                  <c:v>0.73184959999999999</c:v>
                </c:pt>
                <c:pt idx="4140">
                  <c:v>0.72050720000000001</c:v>
                </c:pt>
                <c:pt idx="4141">
                  <c:v>0.70895129999999995</c:v>
                </c:pt>
                <c:pt idx="4142">
                  <c:v>0.69727720000000004</c:v>
                </c:pt>
                <c:pt idx="4143">
                  <c:v>0.6855812</c:v>
                </c:pt>
                <c:pt idx="4144">
                  <c:v>0.67396</c:v>
                </c:pt>
                <c:pt idx="4145">
                  <c:v>0.66250980000000004</c:v>
                </c:pt>
                <c:pt idx="4146">
                  <c:v>0.6513255</c:v>
                </c:pt>
                <c:pt idx="4147">
                  <c:v>0.64049940000000005</c:v>
                </c:pt>
                <c:pt idx="4148">
                  <c:v>0.63012100000000004</c:v>
                </c:pt>
                <c:pt idx="4149">
                  <c:v>0.62027589999999999</c:v>
                </c:pt>
                <c:pt idx="4150">
                  <c:v>0.61104530000000001</c:v>
                </c:pt>
                <c:pt idx="4151">
                  <c:v>0.60250440000000005</c:v>
                </c:pt>
                <c:pt idx="4152">
                  <c:v>0.59472139999999996</c:v>
                </c:pt>
                <c:pt idx="4153">
                  <c:v>0.58775730000000004</c:v>
                </c:pt>
                <c:pt idx="4154">
                  <c:v>0.58166499999999999</c:v>
                </c:pt>
                <c:pt idx="4155">
                  <c:v>0.57648900000000003</c:v>
                </c:pt>
                <c:pt idx="4156">
                  <c:v>0.5722642</c:v>
                </c:pt>
                <c:pt idx="4157">
                  <c:v>0.56901590000000002</c:v>
                </c:pt>
                <c:pt idx="4158">
                  <c:v>0.56675909999999996</c:v>
                </c:pt>
                <c:pt idx="4159">
                  <c:v>0.56549839999999996</c:v>
                </c:pt>
                <c:pt idx="4160">
                  <c:v>0.56522810000000001</c:v>
                </c:pt>
                <c:pt idx="4161">
                  <c:v>0.56593230000000005</c:v>
                </c:pt>
                <c:pt idx="4162">
                  <c:v>0.56758500000000001</c:v>
                </c:pt>
                <c:pt idx="4163">
                  <c:v>0.57015070000000001</c:v>
                </c:pt>
                <c:pt idx="4164">
                  <c:v>0.57358509999999996</c:v>
                </c:pt>
                <c:pt idx="4165">
                  <c:v>0.57783519999999999</c:v>
                </c:pt>
                <c:pt idx="4166">
                  <c:v>0.58284009999999997</c:v>
                </c:pt>
                <c:pt idx="4167">
                  <c:v>0.5885319</c:v>
                </c:pt>
                <c:pt idx="4168">
                  <c:v>0.59483660000000005</c:v>
                </c:pt>
                <c:pt idx="4169">
                  <c:v>0.60167479999999995</c:v>
                </c:pt>
                <c:pt idx="4170">
                  <c:v>0.60896289999999997</c:v>
                </c:pt>
                <c:pt idx="4171">
                  <c:v>0.61661370000000004</c:v>
                </c:pt>
                <c:pt idx="4172">
                  <c:v>0.6245368</c:v>
                </c:pt>
                <c:pt idx="4173">
                  <c:v>0.63263979999999997</c:v>
                </c:pt>
                <c:pt idx="4174">
                  <c:v>0.64082879999999998</c:v>
                </c:pt>
                <c:pt idx="4175">
                  <c:v>0.64900979999999997</c:v>
                </c:pt>
                <c:pt idx="4176">
                  <c:v>0.65708940000000005</c:v>
                </c:pt>
                <c:pt idx="4177">
                  <c:v>0.66497539999999999</c:v>
                </c:pt>
                <c:pt idx="4178">
                  <c:v>0.67257820000000001</c:v>
                </c:pt>
                <c:pt idx="4179">
                  <c:v>0.67981020000000003</c:v>
                </c:pt>
                <c:pt idx="4180">
                  <c:v>0.68658710000000001</c:v>
                </c:pt>
                <c:pt idx="4181">
                  <c:v>0.69282949999999999</c:v>
                </c:pt>
                <c:pt idx="4182">
                  <c:v>0.69846399999999997</c:v>
                </c:pt>
                <c:pt idx="4183">
                  <c:v>0.70342289999999996</c:v>
                </c:pt>
                <c:pt idx="4184">
                  <c:v>0.70764519999999997</c:v>
                </c:pt>
                <c:pt idx="4185">
                  <c:v>0.71107750000000003</c:v>
                </c:pt>
                <c:pt idx="4186">
                  <c:v>0.71367449999999999</c:v>
                </c:pt>
                <c:pt idx="4187">
                  <c:v>0.71539969999999997</c:v>
                </c:pt>
                <c:pt idx="4188">
                  <c:v>0.71622600000000003</c:v>
                </c:pt>
                <c:pt idx="4189">
                  <c:v>0.71613610000000005</c:v>
                </c:pt>
                <c:pt idx="4190">
                  <c:v>0.71512209999999998</c:v>
                </c:pt>
                <c:pt idx="4191">
                  <c:v>0.71318630000000005</c:v>
                </c:pt>
                <c:pt idx="4192">
                  <c:v>0.71034059999999999</c:v>
                </c:pt>
                <c:pt idx="4193">
                  <c:v>0.70660679999999998</c:v>
                </c:pt>
                <c:pt idx="4194">
                  <c:v>0.70201539999999996</c:v>
                </c:pt>
                <c:pt idx="4195">
                  <c:v>0.69660610000000001</c:v>
                </c:pt>
                <c:pt idx="4196">
                  <c:v>0.6904264</c:v>
                </c:pt>
                <c:pt idx="4197">
                  <c:v>0.68353189999999997</c:v>
                </c:pt>
                <c:pt idx="4198">
                  <c:v>0.67598480000000005</c:v>
                </c:pt>
                <c:pt idx="4199">
                  <c:v>0.66785320000000004</c:v>
                </c:pt>
                <c:pt idx="4200">
                  <c:v>0.65921030000000003</c:v>
                </c:pt>
                <c:pt idx="4201">
                  <c:v>0.65013359999999998</c:v>
                </c:pt>
                <c:pt idx="4202">
                  <c:v>0.64070419999999995</c:v>
                </c:pt>
                <c:pt idx="4203">
                  <c:v>0.63100639999999997</c:v>
                </c:pt>
                <c:pt idx="4204">
                  <c:v>0.62112670000000003</c:v>
                </c:pt>
                <c:pt idx="4205">
                  <c:v>0.61115319999999995</c:v>
                </c:pt>
                <c:pt idx="4206">
                  <c:v>0.60117449999999995</c:v>
                </c:pt>
                <c:pt idx="4207">
                  <c:v>0.5912792</c:v>
                </c:pt>
                <c:pt idx="4208">
                  <c:v>0.5815553</c:v>
                </c:pt>
                <c:pt idx="4209">
                  <c:v>0.57208930000000002</c:v>
                </c:pt>
                <c:pt idx="4210">
                  <c:v>0.56296590000000002</c:v>
                </c:pt>
                <c:pt idx="4211">
                  <c:v>0.55426690000000001</c:v>
                </c:pt>
                <c:pt idx="4212">
                  <c:v>0.54607000000000006</c:v>
                </c:pt>
                <c:pt idx="4213">
                  <c:v>0.5384487</c:v>
                </c:pt>
                <c:pt idx="4214">
                  <c:v>0.53147160000000004</c:v>
                </c:pt>
                <c:pt idx="4215">
                  <c:v>0.52520199999999995</c:v>
                </c:pt>
                <c:pt idx="4216">
                  <c:v>0.51969659999999995</c:v>
                </c:pt>
                <c:pt idx="4217">
                  <c:v>0.51500480000000004</c:v>
                </c:pt>
                <c:pt idx="4218">
                  <c:v>0.51116830000000002</c:v>
                </c:pt>
                <c:pt idx="4219">
                  <c:v>0.50822049999999996</c:v>
                </c:pt>
                <c:pt idx="4220">
                  <c:v>0.50618569999999996</c:v>
                </c:pt>
                <c:pt idx="4221">
                  <c:v>0.50507950000000001</c:v>
                </c:pt>
                <c:pt idx="4222">
                  <c:v>0.50490800000000002</c:v>
                </c:pt>
                <c:pt idx="4223">
                  <c:v>0.5056678</c:v>
                </c:pt>
                <c:pt idx="4224">
                  <c:v>0.50734610000000002</c:v>
                </c:pt>
                <c:pt idx="4225">
                  <c:v>0.50992059999999995</c:v>
                </c:pt>
                <c:pt idx="4226">
                  <c:v>0.51336009999999999</c:v>
                </c:pt>
                <c:pt idx="4227">
                  <c:v>0.51762439999999998</c:v>
                </c:pt>
                <c:pt idx="4228">
                  <c:v>0.52266500000000005</c:v>
                </c:pt>
                <c:pt idx="4229">
                  <c:v>0.52842599999999995</c:v>
                </c:pt>
                <c:pt idx="4230">
                  <c:v>0.53484480000000001</c:v>
                </c:pt>
                <c:pt idx="4231">
                  <c:v>0.54185220000000001</c:v>
                </c:pt>
                <c:pt idx="4232">
                  <c:v>0.54937349999999996</c:v>
                </c:pt>
                <c:pt idx="4233">
                  <c:v>0.55732899999999996</c:v>
                </c:pt>
                <c:pt idx="4234">
                  <c:v>0.56563459999999999</c:v>
                </c:pt>
                <c:pt idx="4235">
                  <c:v>0.57420309999999997</c:v>
                </c:pt>
                <c:pt idx="4236">
                  <c:v>0.5829453</c:v>
                </c:pt>
                <c:pt idx="4237">
                  <c:v>0.59177029999999997</c:v>
                </c:pt>
                <c:pt idx="4238">
                  <c:v>0.60058630000000002</c:v>
                </c:pt>
                <c:pt idx="4239">
                  <c:v>0.60930130000000005</c:v>
                </c:pt>
                <c:pt idx="4240">
                  <c:v>0.61782369999999998</c:v>
                </c:pt>
                <c:pt idx="4241">
                  <c:v>0.6260635</c:v>
                </c:pt>
                <c:pt idx="4242">
                  <c:v>0.63393409999999994</c:v>
                </c:pt>
                <c:pt idx="4243">
                  <c:v>0.64135160000000002</c:v>
                </c:pt>
                <c:pt idx="4244">
                  <c:v>0.6482367</c:v>
                </c:pt>
                <c:pt idx="4245">
                  <c:v>0.6545147</c:v>
                </c:pt>
                <c:pt idx="4246">
                  <c:v>0.66011690000000001</c:v>
                </c:pt>
                <c:pt idx="4247">
                  <c:v>0.66498170000000001</c:v>
                </c:pt>
                <c:pt idx="4248">
                  <c:v>0.66905479999999995</c:v>
                </c:pt>
                <c:pt idx="4249">
                  <c:v>0.67229039999999995</c:v>
                </c:pt>
                <c:pt idx="4250">
                  <c:v>0.67465149999999996</c:v>
                </c:pt>
                <c:pt idx="4251">
                  <c:v>0.67611060000000001</c:v>
                </c:pt>
                <c:pt idx="4252">
                  <c:v>0.67664970000000002</c:v>
                </c:pt>
                <c:pt idx="4253">
                  <c:v>0.67626090000000005</c:v>
                </c:pt>
                <c:pt idx="4254">
                  <c:v>0.6749463</c:v>
                </c:pt>
                <c:pt idx="4255">
                  <c:v>0.67271840000000005</c:v>
                </c:pt>
                <c:pt idx="4256">
                  <c:v>0.66959939999999996</c:v>
                </c:pt>
                <c:pt idx="4257">
                  <c:v>0.66562169999999998</c:v>
                </c:pt>
                <c:pt idx="4258">
                  <c:v>0.6608271</c:v>
                </c:pt>
                <c:pt idx="4259">
                  <c:v>0.65526609999999996</c:v>
                </c:pt>
                <c:pt idx="4260">
                  <c:v>0.6489975</c:v>
                </c:pt>
                <c:pt idx="4261">
                  <c:v>0.64208730000000003</c:v>
                </c:pt>
                <c:pt idx="4262">
                  <c:v>0.63460899999999998</c:v>
                </c:pt>
                <c:pt idx="4263">
                  <c:v>0.62664149999999996</c:v>
                </c:pt>
                <c:pt idx="4264">
                  <c:v>0.61826899999999996</c:v>
                </c:pt>
                <c:pt idx="4265">
                  <c:v>0.60958000000000001</c:v>
                </c:pt>
                <c:pt idx="4266">
                  <c:v>0.60066569999999997</c:v>
                </c:pt>
                <c:pt idx="4267">
                  <c:v>0.59161969999999997</c:v>
                </c:pt>
                <c:pt idx="4268">
                  <c:v>0.58253690000000002</c:v>
                </c:pt>
                <c:pt idx="4269">
                  <c:v>0.57351300000000005</c:v>
                </c:pt>
                <c:pt idx="4270">
                  <c:v>0.56464340000000002</c:v>
                </c:pt>
                <c:pt idx="4271">
                  <c:v>0.55602280000000004</c:v>
                </c:pt>
                <c:pt idx="4272">
                  <c:v>0.54774449999999997</c:v>
                </c:pt>
                <c:pt idx="4273">
                  <c:v>0.53989889999999996</c:v>
                </c:pt>
                <c:pt idx="4274">
                  <c:v>0.53257279999999996</c:v>
                </c:pt>
                <c:pt idx="4275">
                  <c:v>0.5258486</c:v>
                </c:pt>
                <c:pt idx="4276">
                  <c:v>0.51980329999999997</c:v>
                </c:pt>
                <c:pt idx="4277">
                  <c:v>0.51450790000000002</c:v>
                </c:pt>
                <c:pt idx="4278">
                  <c:v>0.51002639999999999</c:v>
                </c:pt>
                <c:pt idx="4279">
                  <c:v>0.50641499999999995</c:v>
                </c:pt>
                <c:pt idx="4280">
                  <c:v>0.50372119999999998</c:v>
                </c:pt>
                <c:pt idx="4281">
                  <c:v>0.50198359999999997</c:v>
                </c:pt>
                <c:pt idx="4282">
                  <c:v>0.50123099999999998</c:v>
                </c:pt>
                <c:pt idx="4283">
                  <c:v>0.50148230000000005</c:v>
                </c:pt>
                <c:pt idx="4284">
                  <c:v>0.50274600000000003</c:v>
                </c:pt>
                <c:pt idx="4285">
                  <c:v>0.50502000000000002</c:v>
                </c:pt>
                <c:pt idx="4286">
                  <c:v>0.50829199999999997</c:v>
                </c:pt>
                <c:pt idx="4287">
                  <c:v>0.51253899999999997</c:v>
                </c:pt>
                <c:pt idx="4288">
                  <c:v>0.51772810000000002</c:v>
                </c:pt>
                <c:pt idx="4289">
                  <c:v>0.52381659999999997</c:v>
                </c:pt>
                <c:pt idx="4290">
                  <c:v>0.53075280000000002</c:v>
                </c:pt>
                <c:pt idx="4291">
                  <c:v>0.53847659999999997</c:v>
                </c:pt>
                <c:pt idx="4292">
                  <c:v>0.54691999999999996</c:v>
                </c:pt>
                <c:pt idx="4293">
                  <c:v>0.5560079</c:v>
                </c:pt>
                <c:pt idx="4294">
                  <c:v>0.56565880000000002</c:v>
                </c:pt>
                <c:pt idx="4295">
                  <c:v>0.57578609999999997</c:v>
                </c:pt>
                <c:pt idx="4296">
                  <c:v>0.58629869999999995</c:v>
                </c:pt>
                <c:pt idx="4297">
                  <c:v>0.59710200000000002</c:v>
                </c:pt>
                <c:pt idx="4298">
                  <c:v>0.60809899999999995</c:v>
                </c:pt>
                <c:pt idx="4299">
                  <c:v>0.61919009999999997</c:v>
                </c:pt>
                <c:pt idx="4300">
                  <c:v>0.63027480000000002</c:v>
                </c:pt>
                <c:pt idx="4301">
                  <c:v>0.64125220000000005</c:v>
                </c:pt>
                <c:pt idx="4302">
                  <c:v>0.6520222</c:v>
                </c:pt>
                <c:pt idx="4303">
                  <c:v>0.66248620000000003</c:v>
                </c:pt>
                <c:pt idx="4304">
                  <c:v>0.67254809999999998</c:v>
                </c:pt>
                <c:pt idx="4305">
                  <c:v>0.68211449999999996</c:v>
                </c:pt>
                <c:pt idx="4306">
                  <c:v>0.69109569999999998</c:v>
                </c:pt>
                <c:pt idx="4307">
                  <c:v>0.69940670000000005</c:v>
                </c:pt>
                <c:pt idx="4308">
                  <c:v>0.70696809999999999</c:v>
                </c:pt>
                <c:pt idx="4309">
                  <c:v>0.71370719999999999</c:v>
                </c:pt>
                <c:pt idx="4310">
                  <c:v>0.71955820000000004</c:v>
                </c:pt>
                <c:pt idx="4311">
                  <c:v>0.72446270000000001</c:v>
                </c:pt>
                <c:pt idx="4312">
                  <c:v>0.72837090000000004</c:v>
                </c:pt>
                <c:pt idx="4313">
                  <c:v>0.73124210000000001</c:v>
                </c:pt>
                <c:pt idx="4314">
                  <c:v>0.73304510000000001</c:v>
                </c:pt>
                <c:pt idx="4315">
                  <c:v>0.73375919999999994</c:v>
                </c:pt>
                <c:pt idx="4316">
                  <c:v>0.73337379999999996</c:v>
                </c:pt>
                <c:pt idx="4317">
                  <c:v>0.73188850000000005</c:v>
                </c:pt>
                <c:pt idx="4318">
                  <c:v>0.7293134</c:v>
                </c:pt>
                <c:pt idx="4319">
                  <c:v>0.72566850000000005</c:v>
                </c:pt>
                <c:pt idx="4320">
                  <c:v>0.7209835</c:v>
                </c:pt>
                <c:pt idx="4321">
                  <c:v>0.71529759999999998</c:v>
                </c:pt>
                <c:pt idx="4322">
                  <c:v>0.70865860000000003</c:v>
                </c:pt>
                <c:pt idx="4323">
                  <c:v>0.70112300000000005</c:v>
                </c:pt>
                <c:pt idx="4324">
                  <c:v>0.6927548</c:v>
                </c:pt>
                <c:pt idx="4325">
                  <c:v>0.68362509999999999</c:v>
                </c:pt>
                <c:pt idx="4326">
                  <c:v>0.67381120000000005</c:v>
                </c:pt>
                <c:pt idx="4327">
                  <c:v>0.66339559999999997</c:v>
                </c:pt>
                <c:pt idx="4328">
                  <c:v>0.65246539999999997</c:v>
                </c:pt>
                <c:pt idx="4329">
                  <c:v>0.6411116</c:v>
                </c:pt>
                <c:pt idx="4330">
                  <c:v>0.62942830000000005</c:v>
                </c:pt>
                <c:pt idx="4331">
                  <c:v>0.61751149999999999</c:v>
                </c:pt>
                <c:pt idx="4332">
                  <c:v>0.60545780000000005</c:v>
                </c:pt>
                <c:pt idx="4333">
                  <c:v>0.59336350000000004</c:v>
                </c:pt>
                <c:pt idx="4334">
                  <c:v>0.58132410000000001</c:v>
                </c:pt>
                <c:pt idx="4335">
                  <c:v>0.56943350000000004</c:v>
                </c:pt>
                <c:pt idx="4336">
                  <c:v>0.55778349999999999</c:v>
                </c:pt>
                <c:pt idx="4337">
                  <c:v>0.54646229999999996</c:v>
                </c:pt>
                <c:pt idx="4338">
                  <c:v>0.53555370000000002</c:v>
                </c:pt>
                <c:pt idx="4339">
                  <c:v>0.52513600000000005</c:v>
                </c:pt>
                <c:pt idx="4340">
                  <c:v>0.51528130000000005</c:v>
                </c:pt>
                <c:pt idx="4341">
                  <c:v>0.50605460000000002</c:v>
                </c:pt>
                <c:pt idx="4342">
                  <c:v>0.49751319999999999</c:v>
                </c:pt>
                <c:pt idx="4343">
                  <c:v>0.48970570000000002</c:v>
                </c:pt>
                <c:pt idx="4344">
                  <c:v>0.48267130000000003</c:v>
                </c:pt>
                <c:pt idx="4345">
                  <c:v>0.47643960000000002</c:v>
                </c:pt>
                <c:pt idx="4346">
                  <c:v>0.4710298</c:v>
                </c:pt>
                <c:pt idx="4347">
                  <c:v>0.4664507</c:v>
                </c:pt>
                <c:pt idx="4348">
                  <c:v>0.46270060000000002</c:v>
                </c:pt>
                <c:pt idx="4349">
                  <c:v>0.45976719999999999</c:v>
                </c:pt>
                <c:pt idx="4350">
                  <c:v>0.45762819999999998</c:v>
                </c:pt>
                <c:pt idx="4351">
                  <c:v>0.45625120000000002</c:v>
                </c:pt>
                <c:pt idx="4352">
                  <c:v>0.45559440000000001</c:v>
                </c:pt>
                <c:pt idx="4353">
                  <c:v>0.4556075</c:v>
                </c:pt>
                <c:pt idx="4354">
                  <c:v>0.45623140000000001</c:v>
                </c:pt>
                <c:pt idx="4355">
                  <c:v>0.45740019999999998</c:v>
                </c:pt>
                <c:pt idx="4356">
                  <c:v>0.45904129999999999</c:v>
                </c:pt>
                <c:pt idx="4357">
                  <c:v>0.4610765</c:v>
                </c:pt>
                <c:pt idx="4358">
                  <c:v>0.46342260000000002</c:v>
                </c:pt>
                <c:pt idx="4359">
                  <c:v>0.46599239999999997</c:v>
                </c:pt>
                <c:pt idx="4360">
                  <c:v>0.46869529999999998</c:v>
                </c:pt>
                <c:pt idx="4361">
                  <c:v>0.47143839999999998</c:v>
                </c:pt>
                <c:pt idx="4362">
                  <c:v>0.47412739999999998</c:v>
                </c:pt>
                <c:pt idx="4363">
                  <c:v>0.47666760000000002</c:v>
                </c:pt>
                <c:pt idx="4364">
                  <c:v>0.47896470000000002</c:v>
                </c:pt>
                <c:pt idx="4365">
                  <c:v>0.48092509999999999</c:v>
                </c:pt>
                <c:pt idx="4366">
                  <c:v>0.48245680000000002</c:v>
                </c:pt>
                <c:pt idx="4367">
                  <c:v>0.48347059999999997</c:v>
                </c:pt>
                <c:pt idx="4368">
                  <c:v>0.48388140000000002</c:v>
                </c:pt>
                <c:pt idx="4369">
                  <c:v>0.4836086</c:v>
                </c:pt>
                <c:pt idx="4370">
                  <c:v>0.48257709999999998</c:v>
                </c:pt>
                <c:pt idx="4371">
                  <c:v>0.48071779999999997</c:v>
                </c:pt>
                <c:pt idx="4372">
                  <c:v>0.47796870000000002</c:v>
                </c:pt>
                <c:pt idx="4373">
                  <c:v>0.47427570000000002</c:v>
                </c:pt>
                <c:pt idx="4374">
                  <c:v>0.46959299999999998</c:v>
                </c:pt>
                <c:pt idx="4375">
                  <c:v>0.46388410000000002</c:v>
                </c:pt>
                <c:pt idx="4376">
                  <c:v>0.45712239999999998</c:v>
                </c:pt>
                <c:pt idx="4377">
                  <c:v>0.44929089999999999</c:v>
                </c:pt>
                <c:pt idx="4378">
                  <c:v>0.44038310000000003</c:v>
                </c:pt>
                <c:pt idx="4379">
                  <c:v>0.43040270000000003</c:v>
                </c:pt>
                <c:pt idx="4380">
                  <c:v>0.41936380000000001</c:v>
                </c:pt>
                <c:pt idx="4381">
                  <c:v>0.40729110000000002</c:v>
                </c:pt>
                <c:pt idx="4382">
                  <c:v>0.39421869999999998</c:v>
                </c:pt>
                <c:pt idx="4383">
                  <c:v>0.38019039999999998</c:v>
                </c:pt>
                <c:pt idx="4384">
                  <c:v>0.36525859999999999</c:v>
                </c:pt>
                <c:pt idx="4385">
                  <c:v>0.34948360000000001</c:v>
                </c:pt>
                <c:pt idx="4386">
                  <c:v>0.33293289999999998</c:v>
                </c:pt>
                <c:pt idx="4387">
                  <c:v>0.31567990000000001</c:v>
                </c:pt>
                <c:pt idx="4388">
                  <c:v>0.29780319999999999</c:v>
                </c:pt>
                <c:pt idx="4389">
                  <c:v>0.27938669999999999</c:v>
                </c:pt>
                <c:pt idx="4390">
                  <c:v>0.26051819999999998</c:v>
                </c:pt>
                <c:pt idx="4391">
                  <c:v>0.24128839999999999</c:v>
                </c:pt>
                <c:pt idx="4392">
                  <c:v>0.22178999999999999</c:v>
                </c:pt>
                <c:pt idx="4393">
                  <c:v>0.20211699999999999</c:v>
                </c:pt>
                <c:pt idx="4394">
                  <c:v>0.18236450000000001</c:v>
                </c:pt>
                <c:pt idx="4395">
                  <c:v>0.16262760000000001</c:v>
                </c:pt>
                <c:pt idx="4396">
                  <c:v>0.1430013</c:v>
                </c:pt>
                <c:pt idx="4397">
                  <c:v>0.12357849999999999</c:v>
                </c:pt>
                <c:pt idx="4398">
                  <c:v>0.1044503</c:v>
                </c:pt>
                <c:pt idx="4399">
                  <c:v>8.5704660000000002E-2</c:v>
                </c:pt>
                <c:pt idx="4400">
                  <c:v>6.7426219999999995E-2</c:v>
                </c:pt>
                <c:pt idx="4401">
                  <c:v>4.9695820000000002E-2</c:v>
                </c:pt>
                <c:pt idx="4402">
                  <c:v>3.2589939999999998E-2</c:v>
                </c:pt>
                <c:pt idx="4403">
                  <c:v>1.6179599999999999E-2</c:v>
                </c:pt>
                <c:pt idx="4404">
                  <c:v>5.2949460000000002E-4</c:v>
                </c:pt>
                <c:pt idx="4405">
                  <c:v>-1.430264E-2</c:v>
                </c:pt>
                <c:pt idx="4406">
                  <c:v>-2.8266599999999999E-2</c:v>
                </c:pt>
                <c:pt idx="4407">
                  <c:v>-4.132011E-2</c:v>
                </c:pt>
                <c:pt idx="4408">
                  <c:v>-5.3429409999999997E-2</c:v>
                </c:pt>
                <c:pt idx="4409">
                  <c:v>-6.4569909999999994E-2</c:v>
                </c:pt>
                <c:pt idx="4410">
                  <c:v>-7.4726589999999996E-2</c:v>
                </c:pt>
                <c:pt idx="4411">
                  <c:v>-8.3894289999999996E-2</c:v>
                </c:pt>
                <c:pt idx="4412">
                  <c:v>-9.2077880000000001E-2</c:v>
                </c:pt>
                <c:pt idx="4413">
                  <c:v>-9.9292340000000007E-2</c:v>
                </c:pt>
                <c:pt idx="4414">
                  <c:v>-0.1055627</c:v>
                </c:pt>
                <c:pt idx="4415">
                  <c:v>-0.1109236</c:v>
                </c:pt>
                <c:pt idx="4416">
                  <c:v>-0.1154192</c:v>
                </c:pt>
                <c:pt idx="4417">
                  <c:v>-0.1191021</c:v>
                </c:pt>
                <c:pt idx="4418">
                  <c:v>-0.12203360000000001</c:v>
                </c:pt>
                <c:pt idx="4419">
                  <c:v>-0.1242824</c:v>
                </c:pt>
                <c:pt idx="4420">
                  <c:v>-0.1259246</c:v>
                </c:pt>
                <c:pt idx="4421">
                  <c:v>-0.12704209999999999</c:v>
                </c:pt>
                <c:pt idx="4422">
                  <c:v>-0.12772149999999999</c:v>
                </c:pt>
                <c:pt idx="4423">
                  <c:v>-0.12805359999999999</c:v>
                </c:pt>
                <c:pt idx="4424">
                  <c:v>-0.12813269999999999</c:v>
                </c:pt>
                <c:pt idx="4425">
                  <c:v>-0.12805610000000001</c:v>
                </c:pt>
                <c:pt idx="4426">
                  <c:v>-0.1279226</c:v>
                </c:pt>
                <c:pt idx="4427">
                  <c:v>-0.12783159999999999</c:v>
                </c:pt>
                <c:pt idx="4428">
                  <c:v>-0.1278811</c:v>
                </c:pt>
                <c:pt idx="4429">
                  <c:v>-0.1281677</c:v>
                </c:pt>
                <c:pt idx="4430">
                  <c:v>-0.12878590000000001</c:v>
                </c:pt>
                <c:pt idx="4431">
                  <c:v>-0.12982740000000001</c:v>
                </c:pt>
                <c:pt idx="4432">
                  <c:v>-0.13137989999999999</c:v>
                </c:pt>
                <c:pt idx="4433">
                  <c:v>-0.13352549999999999</c:v>
                </c:pt>
                <c:pt idx="4434">
                  <c:v>-0.13633999999999999</c:v>
                </c:pt>
                <c:pt idx="4435">
                  <c:v>-0.13989190000000001</c:v>
                </c:pt>
                <c:pt idx="4436">
                  <c:v>-0.14424229999999999</c:v>
                </c:pt>
                <c:pt idx="4437">
                  <c:v>-0.14944389999999999</c:v>
                </c:pt>
                <c:pt idx="4438">
                  <c:v>-0.1555405</c:v>
                </c:pt>
                <c:pt idx="4439">
                  <c:v>-0.16256599999999999</c:v>
                </c:pt>
                <c:pt idx="4440">
                  <c:v>-0.17054440000000001</c:v>
                </c:pt>
                <c:pt idx="4441">
                  <c:v>-0.17948919999999999</c:v>
                </c:pt>
                <c:pt idx="4442">
                  <c:v>-0.1894033</c:v>
                </c:pt>
                <c:pt idx="4443">
                  <c:v>-0.2002794</c:v>
                </c:pt>
                <c:pt idx="4444">
                  <c:v>-0.21209939999999999</c:v>
                </c:pt>
                <c:pt idx="4445">
                  <c:v>-0.22483529999999999</c:v>
                </c:pt>
                <c:pt idx="4446">
                  <c:v>-0.23844960000000001</c:v>
                </c:pt>
                <c:pt idx="4447">
                  <c:v>-0.25289509999999998</c:v>
                </c:pt>
                <c:pt idx="4448">
                  <c:v>-0.26811590000000002</c:v>
                </c:pt>
                <c:pt idx="4449">
                  <c:v>-0.28404760000000001</c:v>
                </c:pt>
                <c:pt idx="4450">
                  <c:v>-0.3006182</c:v>
                </c:pt>
                <c:pt idx="4451">
                  <c:v>-0.31774960000000002</c:v>
                </c:pt>
                <c:pt idx="4452">
                  <c:v>-0.33535789999999999</c:v>
                </c:pt>
                <c:pt idx="4453">
                  <c:v>-0.35335539999999999</c:v>
                </c:pt>
                <c:pt idx="4454">
                  <c:v>-0.37165009999999998</c:v>
                </c:pt>
                <c:pt idx="4455">
                  <c:v>-0.39014700000000002</c:v>
                </c:pt>
                <c:pt idx="4456">
                  <c:v>-0.40874870000000002</c:v>
                </c:pt>
                <c:pt idx="4457">
                  <c:v>-0.42735780000000001</c:v>
                </c:pt>
                <c:pt idx="4458">
                  <c:v>-0.44587690000000002</c:v>
                </c:pt>
                <c:pt idx="4459">
                  <c:v>-0.46421050000000003</c:v>
                </c:pt>
                <c:pt idx="4460">
                  <c:v>-0.48226439999999998</c:v>
                </c:pt>
                <c:pt idx="4461">
                  <c:v>-0.49994759999999999</c:v>
                </c:pt>
                <c:pt idx="4462">
                  <c:v>-0.51717290000000005</c:v>
                </c:pt>
                <c:pt idx="4463">
                  <c:v>-0.53385850000000001</c:v>
                </c:pt>
                <c:pt idx="4464">
                  <c:v>-0.54992890000000005</c:v>
                </c:pt>
                <c:pt idx="4465">
                  <c:v>-0.56531589999999998</c:v>
                </c:pt>
                <c:pt idx="4466">
                  <c:v>-0.57995839999999999</c:v>
                </c:pt>
                <c:pt idx="4467">
                  <c:v>-0.59380379999999999</c:v>
                </c:pt>
                <c:pt idx="4468">
                  <c:v>-0.60680789999999996</c:v>
                </c:pt>
                <c:pt idx="4469">
                  <c:v>-0.61893609999999999</c:v>
                </c:pt>
                <c:pt idx="4470">
                  <c:v>-0.63016329999999998</c:v>
                </c:pt>
                <c:pt idx="4471">
                  <c:v>-0.64047460000000001</c:v>
                </c:pt>
                <c:pt idx="4472">
                  <c:v>-0.64986480000000002</c:v>
                </c:pt>
                <c:pt idx="4473">
                  <c:v>-0.65833870000000005</c:v>
                </c:pt>
                <c:pt idx="4474">
                  <c:v>-0.66591060000000002</c:v>
                </c:pt>
                <c:pt idx="4475">
                  <c:v>-0.67260399999999998</c:v>
                </c:pt>
                <c:pt idx="4476">
                  <c:v>-0.67845160000000004</c:v>
                </c:pt>
                <c:pt idx="4477">
                  <c:v>-0.68349409999999999</c:v>
                </c:pt>
                <c:pt idx="4478">
                  <c:v>-0.68778019999999995</c:v>
                </c:pt>
                <c:pt idx="4479">
                  <c:v>-0.69136589999999998</c:v>
                </c:pt>
                <c:pt idx="4480">
                  <c:v>-0.69431410000000005</c:v>
                </c:pt>
                <c:pt idx="4481">
                  <c:v>-0.69669309999999995</c:v>
                </c:pt>
                <c:pt idx="4482">
                  <c:v>-0.69857619999999998</c:v>
                </c:pt>
                <c:pt idx="4483">
                  <c:v>-0.70004120000000003</c:v>
                </c:pt>
                <c:pt idx="4484">
                  <c:v>-0.70116990000000001</c:v>
                </c:pt>
                <c:pt idx="4485">
                  <c:v>-0.70204730000000004</c:v>
                </c:pt>
                <c:pt idx="4486">
                  <c:v>-0.70276090000000002</c:v>
                </c:pt>
                <c:pt idx="4487">
                  <c:v>-0.70340000000000003</c:v>
                </c:pt>
                <c:pt idx="4488">
                  <c:v>-0.70405479999999998</c:v>
                </c:pt>
                <c:pt idx="4489">
                  <c:v>-0.70481629999999995</c:v>
                </c:pt>
                <c:pt idx="4490">
                  <c:v>-0.70577570000000001</c:v>
                </c:pt>
                <c:pt idx="4491">
                  <c:v>-0.70702379999999998</c:v>
                </c:pt>
                <c:pt idx="4492">
                  <c:v>-0.70865089999999997</c:v>
                </c:pt>
                <c:pt idx="4493">
                  <c:v>-0.71074499999999996</c:v>
                </c:pt>
                <c:pt idx="4494">
                  <c:v>-0.71339160000000001</c:v>
                </c:pt>
                <c:pt idx="4495">
                  <c:v>-0.71667230000000004</c:v>
                </c:pt>
                <c:pt idx="4496">
                  <c:v>-0.720665</c:v>
                </c:pt>
                <c:pt idx="4497">
                  <c:v>-0.72544240000000004</c:v>
                </c:pt>
                <c:pt idx="4498">
                  <c:v>-0.73107120000000003</c:v>
                </c:pt>
                <c:pt idx="4499">
                  <c:v>-0.73761129999999997</c:v>
                </c:pt>
                <c:pt idx="4500">
                  <c:v>-0.74511439999999995</c:v>
                </c:pt>
                <c:pt idx="4501">
                  <c:v>-0.75362390000000001</c:v>
                </c:pt>
                <c:pt idx="4502">
                  <c:v>-0.76317389999999996</c:v>
                </c:pt>
                <c:pt idx="4503">
                  <c:v>-0.77378910000000001</c:v>
                </c:pt>
                <c:pt idx="4504">
                  <c:v>-0.78548370000000001</c:v>
                </c:pt>
                <c:pt idx="4505">
                  <c:v>-0.79826149999999996</c:v>
                </c:pt>
                <c:pt idx="4506">
                  <c:v>-0.81211599999999995</c:v>
                </c:pt>
                <c:pt idx="4507">
                  <c:v>-0.82702949999999997</c:v>
                </c:pt>
                <c:pt idx="4508">
                  <c:v>-0.84297440000000001</c:v>
                </c:pt>
                <c:pt idx="4509">
                  <c:v>-0.85991249999999997</c:v>
                </c:pt>
                <c:pt idx="4510">
                  <c:v>-0.87779589999999996</c:v>
                </c:pt>
                <c:pt idx="4511">
                  <c:v>-0.89656780000000003</c:v>
                </c:pt>
                <c:pt idx="4512">
                  <c:v>-0.91616310000000001</c:v>
                </c:pt>
                <c:pt idx="4513">
                  <c:v>-0.93650909999999998</c:v>
                </c:pt>
                <c:pt idx="4514">
                  <c:v>-0.9575264</c:v>
                </c:pt>
                <c:pt idx="4515">
                  <c:v>-0.97912949999999999</c:v>
                </c:pt>
                <c:pt idx="4516">
                  <c:v>-1.0012270000000001</c:v>
                </c:pt>
                <c:pt idx="4517">
                  <c:v>-1.0237240000000001</c:v>
                </c:pt>
                <c:pt idx="4518">
                  <c:v>-1.046522</c:v>
                </c:pt>
                <c:pt idx="4519">
                  <c:v>-1.0695209999999999</c:v>
                </c:pt>
                <c:pt idx="4520">
                  <c:v>-1.092619</c:v>
                </c:pt>
                <c:pt idx="4521">
                  <c:v>-1.11571</c:v>
                </c:pt>
                <c:pt idx="4522">
                  <c:v>-1.138693</c:v>
                </c:pt>
                <c:pt idx="4523">
                  <c:v>-1.1614629999999999</c:v>
                </c:pt>
                <c:pt idx="4524">
                  <c:v>-1.183921</c:v>
                </c:pt>
                <c:pt idx="4525">
                  <c:v>-1.2059690000000001</c:v>
                </c:pt>
                <c:pt idx="4526">
                  <c:v>-1.2275130000000001</c:v>
                </c:pt>
                <c:pt idx="4527">
                  <c:v>-1.248462</c:v>
                </c:pt>
                <c:pt idx="4528">
                  <c:v>-1.268734</c:v>
                </c:pt>
                <c:pt idx="4529">
                  <c:v>-1.2882480000000001</c:v>
                </c:pt>
                <c:pt idx="4530">
                  <c:v>-1.3069360000000001</c:v>
                </c:pt>
                <c:pt idx="4531">
                  <c:v>-1.3247359999999999</c:v>
                </c:pt>
                <c:pt idx="4532">
                  <c:v>-1.341594</c:v>
                </c:pt>
                <c:pt idx="4533">
                  <c:v>-1.357467</c:v>
                </c:pt>
                <c:pt idx="4534">
                  <c:v>-1.372325</c:v>
                </c:pt>
                <c:pt idx="4535">
                  <c:v>-1.386144</c:v>
                </c:pt>
                <c:pt idx="4536">
                  <c:v>-1.398917</c:v>
                </c:pt>
                <c:pt idx="4537">
                  <c:v>-1.410644</c:v>
                </c:pt>
                <c:pt idx="4538">
                  <c:v>-1.421341</c:v>
                </c:pt>
                <c:pt idx="4539">
                  <c:v>-1.4310309999999999</c:v>
                </c:pt>
                <c:pt idx="4540">
                  <c:v>-1.4397530000000001</c:v>
                </c:pt>
                <c:pt idx="4541">
                  <c:v>-1.4475530000000001</c:v>
                </c:pt>
                <c:pt idx="4542">
                  <c:v>-1.454488</c:v>
                </c:pt>
                <c:pt idx="4543">
                  <c:v>-1.4606250000000001</c:v>
                </c:pt>
                <c:pt idx="4544">
                  <c:v>-1.466037</c:v>
                </c:pt>
                <c:pt idx="4545">
                  <c:v>-1.470807</c:v>
                </c:pt>
                <c:pt idx="4546">
                  <c:v>-1.475023</c:v>
                </c:pt>
                <c:pt idx="4547">
                  <c:v>-1.478777</c:v>
                </c:pt>
                <c:pt idx="4548">
                  <c:v>-1.4821690000000001</c:v>
                </c:pt>
                <c:pt idx="4549">
                  <c:v>-1.4852989999999999</c:v>
                </c:pt>
                <c:pt idx="4550">
                  <c:v>-1.4882690000000001</c:v>
                </c:pt>
                <c:pt idx="4551">
                  <c:v>-1.491185</c:v>
                </c:pt>
                <c:pt idx="4552">
                  <c:v>-1.4941500000000001</c:v>
                </c:pt>
                <c:pt idx="4553">
                  <c:v>-1.497268</c:v>
                </c:pt>
                <c:pt idx="4554">
                  <c:v>-1.500642</c:v>
                </c:pt>
                <c:pt idx="4555">
                  <c:v>-1.5043679999999999</c:v>
                </c:pt>
                <c:pt idx="4556">
                  <c:v>-1.508543</c:v>
                </c:pt>
                <c:pt idx="4557">
                  <c:v>-1.5132559999999999</c:v>
                </c:pt>
                <c:pt idx="4558">
                  <c:v>-1.518594</c:v>
                </c:pt>
                <c:pt idx="4559">
                  <c:v>-1.5246329999999999</c:v>
                </c:pt>
                <c:pt idx="4560">
                  <c:v>-1.531447</c:v>
                </c:pt>
                <c:pt idx="4561">
                  <c:v>-1.539099</c:v>
                </c:pt>
                <c:pt idx="4562">
                  <c:v>-1.547644</c:v>
                </c:pt>
                <c:pt idx="4563">
                  <c:v>-1.5571280000000001</c:v>
                </c:pt>
                <c:pt idx="4564">
                  <c:v>-1.5675889999999999</c:v>
                </c:pt>
                <c:pt idx="4565">
                  <c:v>-1.5790519999999999</c:v>
                </c:pt>
                <c:pt idx="4566">
                  <c:v>-1.591534</c:v>
                </c:pt>
                <c:pt idx="4567">
                  <c:v>-1.60504</c:v>
                </c:pt>
                <c:pt idx="4568">
                  <c:v>-1.619564</c:v>
                </c:pt>
                <c:pt idx="4569">
                  <c:v>-1.635092</c:v>
                </c:pt>
                <c:pt idx="4570">
                  <c:v>-1.6515949999999999</c:v>
                </c:pt>
                <c:pt idx="4571">
                  <c:v>-1.6690370000000001</c:v>
                </c:pt>
                <c:pt idx="4572">
                  <c:v>-1.687371</c:v>
                </c:pt>
                <c:pt idx="4573">
                  <c:v>-1.7065410000000001</c:v>
                </c:pt>
                <c:pt idx="4574">
                  <c:v>-1.7264839999999999</c:v>
                </c:pt>
                <c:pt idx="4575">
                  <c:v>-1.747126</c:v>
                </c:pt>
                <c:pt idx="4576">
                  <c:v>-1.7683880000000001</c:v>
                </c:pt>
                <c:pt idx="4577">
                  <c:v>-1.7901860000000001</c:v>
                </c:pt>
                <c:pt idx="4578">
                  <c:v>-1.8124290000000001</c:v>
                </c:pt>
                <c:pt idx="4579">
                  <c:v>-1.8350219999999999</c:v>
                </c:pt>
                <c:pt idx="4580">
                  <c:v>-1.8578669999999999</c:v>
                </c:pt>
                <c:pt idx="4581">
                  <c:v>-1.880863</c:v>
                </c:pt>
                <c:pt idx="4582">
                  <c:v>-1.9039090000000001</c:v>
                </c:pt>
                <c:pt idx="4583">
                  <c:v>-1.926903</c:v>
                </c:pt>
                <c:pt idx="4584">
                  <c:v>-1.9497409999999999</c:v>
                </c:pt>
                <c:pt idx="4585">
                  <c:v>-1.972323</c:v>
                </c:pt>
                <c:pt idx="4586">
                  <c:v>-1.994551</c:v>
                </c:pt>
                <c:pt idx="4587">
                  <c:v>-2.016327</c:v>
                </c:pt>
                <c:pt idx="4588">
                  <c:v>-2.0375610000000002</c:v>
                </c:pt>
                <c:pt idx="4589">
                  <c:v>-2.0581649999999998</c:v>
                </c:pt>
                <c:pt idx="4590">
                  <c:v>-2.0780590000000001</c:v>
                </c:pt>
                <c:pt idx="4591">
                  <c:v>-2.0971669999999998</c:v>
                </c:pt>
                <c:pt idx="4592">
                  <c:v>-2.115424</c:v>
                </c:pt>
                <c:pt idx="4593">
                  <c:v>-2.132771</c:v>
                </c:pt>
                <c:pt idx="4594">
                  <c:v>-2.1491570000000002</c:v>
                </c:pt>
                <c:pt idx="4595">
                  <c:v>-2.1645449999999999</c:v>
                </c:pt>
                <c:pt idx="4596">
                  <c:v>-2.1789019999999999</c:v>
                </c:pt>
                <c:pt idx="4597">
                  <c:v>-2.192212</c:v>
                </c:pt>
                <c:pt idx="4598">
                  <c:v>-2.2044630000000001</c:v>
                </c:pt>
                <c:pt idx="4599">
                  <c:v>-2.215659</c:v>
                </c:pt>
                <c:pt idx="4600">
                  <c:v>-2.225813</c:v>
                </c:pt>
                <c:pt idx="4601">
                  <c:v>-2.2349459999999999</c:v>
                </c:pt>
                <c:pt idx="4602">
                  <c:v>-2.243093</c:v>
                </c:pt>
                <c:pt idx="4603">
                  <c:v>-2.2502960000000001</c:v>
                </c:pt>
                <c:pt idx="4604">
                  <c:v>-2.2566069999999998</c:v>
                </c:pt>
                <c:pt idx="4605">
                  <c:v>-2.2620870000000002</c:v>
                </c:pt>
                <c:pt idx="4606">
                  <c:v>-2.2668050000000002</c:v>
                </c:pt>
                <c:pt idx="4607">
                  <c:v>-2.2708349999999999</c:v>
                </c:pt>
                <c:pt idx="4608">
                  <c:v>-2.2742589999999998</c:v>
                </c:pt>
                <c:pt idx="4609">
                  <c:v>-2.277161</c:v>
                </c:pt>
                <c:pt idx="4610">
                  <c:v>-2.2796340000000002</c:v>
                </c:pt>
                <c:pt idx="4611">
                  <c:v>-2.2817699999999999</c:v>
                </c:pt>
                <c:pt idx="4612">
                  <c:v>-2.2836639999999999</c:v>
                </c:pt>
                <c:pt idx="4613">
                  <c:v>-2.285415</c:v>
                </c:pt>
                <c:pt idx="4614">
                  <c:v>-2.287121</c:v>
                </c:pt>
                <c:pt idx="4615">
                  <c:v>-2.2888809999999999</c:v>
                </c:pt>
                <c:pt idx="4616">
                  <c:v>-2.2907899999999999</c:v>
                </c:pt>
                <c:pt idx="4617">
                  <c:v>-2.292945</c:v>
                </c:pt>
                <c:pt idx="4618">
                  <c:v>-2.295436</c:v>
                </c:pt>
                <c:pt idx="4619">
                  <c:v>-2.2983530000000001</c:v>
                </c:pt>
                <c:pt idx="4620">
                  <c:v>-2.3017780000000001</c:v>
                </c:pt>
                <c:pt idx="4621">
                  <c:v>-2.3057889999999999</c:v>
                </c:pt>
                <c:pt idx="4622">
                  <c:v>-2.3104580000000001</c:v>
                </c:pt>
                <c:pt idx="4623">
                  <c:v>-2.315849</c:v>
                </c:pt>
                <c:pt idx="4624">
                  <c:v>-2.3220170000000002</c:v>
                </c:pt>
                <c:pt idx="4625">
                  <c:v>-2.3290109999999999</c:v>
                </c:pt>
                <c:pt idx="4626">
                  <c:v>-2.3368699999999998</c:v>
                </c:pt>
                <c:pt idx="4627">
                  <c:v>-2.3456229999999998</c:v>
                </c:pt>
                <c:pt idx="4628">
                  <c:v>-2.3552900000000001</c:v>
                </c:pt>
                <c:pt idx="4629">
                  <c:v>-2.3658790000000001</c:v>
                </c:pt>
                <c:pt idx="4630">
                  <c:v>-2.3773919999999999</c:v>
                </c:pt>
                <c:pt idx="4631">
                  <c:v>-2.3898169999999999</c:v>
                </c:pt>
                <c:pt idx="4632">
                  <c:v>-2.4031370000000001</c:v>
                </c:pt>
                <c:pt idx="4633">
                  <c:v>-2.417322</c:v>
                </c:pt>
                <c:pt idx="4634">
                  <c:v>-2.432337</c:v>
                </c:pt>
                <c:pt idx="4635">
                  <c:v>-2.448137</c:v>
                </c:pt>
                <c:pt idx="4636">
                  <c:v>-2.4646720000000002</c:v>
                </c:pt>
                <c:pt idx="4637">
                  <c:v>-2.4818829999999998</c:v>
                </c:pt>
                <c:pt idx="4638">
                  <c:v>-2.4997069999999999</c:v>
                </c:pt>
                <c:pt idx="4639">
                  <c:v>-2.5180760000000002</c:v>
                </c:pt>
                <c:pt idx="4640">
                  <c:v>-2.5369160000000002</c:v>
                </c:pt>
                <c:pt idx="4641">
                  <c:v>-2.5561530000000001</c:v>
                </c:pt>
                <c:pt idx="4642">
                  <c:v>-2.5757050000000001</c:v>
                </c:pt>
                <c:pt idx="4643">
                  <c:v>-2.5954920000000001</c:v>
                </c:pt>
                <c:pt idx="4644">
                  <c:v>-2.6154289999999998</c:v>
                </c:pt>
                <c:pt idx="4645">
                  <c:v>-2.6354310000000001</c:v>
                </c:pt>
                <c:pt idx="4646">
                  <c:v>-2.6554120000000001</c:v>
                </c:pt>
                <c:pt idx="4647">
                  <c:v>-2.675287</c:v>
                </c:pt>
                <c:pt idx="4648">
                  <c:v>-2.6949709999999998</c:v>
                </c:pt>
                <c:pt idx="4649">
                  <c:v>-2.714378</c:v>
                </c:pt>
                <c:pt idx="4650">
                  <c:v>-2.7334260000000001</c:v>
                </c:pt>
                <c:pt idx="4651">
                  <c:v>-2.7520349999999998</c:v>
                </c:pt>
                <c:pt idx="4652">
                  <c:v>-2.7701259999999999</c:v>
                </c:pt>
                <c:pt idx="4653">
                  <c:v>-2.7876259999999999</c:v>
                </c:pt>
                <c:pt idx="4654">
                  <c:v>-2.8044639999999998</c:v>
                </c:pt>
                <c:pt idx="4655">
                  <c:v>-2.820576</c:v>
                </c:pt>
                <c:pt idx="4656">
                  <c:v>-2.8359040000000002</c:v>
                </c:pt>
                <c:pt idx="4657">
                  <c:v>-2.8503949999999998</c:v>
                </c:pt>
                <c:pt idx="4658">
                  <c:v>-2.8640050000000001</c:v>
                </c:pt>
                <c:pt idx="4659">
                  <c:v>-2.8766980000000002</c:v>
                </c:pt>
                <c:pt idx="4660">
                  <c:v>-2.8884449999999999</c:v>
                </c:pt>
                <c:pt idx="4661">
                  <c:v>-2.8992279999999999</c:v>
                </c:pt>
                <c:pt idx="4662">
                  <c:v>-2.9090370000000001</c:v>
                </c:pt>
                <c:pt idx="4663">
                  <c:v>-2.9178730000000002</c:v>
                </c:pt>
                <c:pt idx="4664">
                  <c:v>-2.925745</c:v>
                </c:pt>
                <c:pt idx="4665">
                  <c:v>-2.9326750000000001</c:v>
                </c:pt>
                <c:pt idx="4666">
                  <c:v>-2.9386909999999999</c:v>
                </c:pt>
                <c:pt idx="4667">
                  <c:v>-2.943832</c:v>
                </c:pt>
                <c:pt idx="4668">
                  <c:v>-2.9481459999999999</c:v>
                </c:pt>
                <c:pt idx="4669">
                  <c:v>-2.9516900000000001</c:v>
                </c:pt>
                <c:pt idx="4670">
                  <c:v>-2.9545279999999998</c:v>
                </c:pt>
                <c:pt idx="4671">
                  <c:v>-2.9567320000000001</c:v>
                </c:pt>
                <c:pt idx="4672">
                  <c:v>-2.9583789999999999</c:v>
                </c:pt>
                <c:pt idx="4673">
                  <c:v>-2.9595530000000001</c:v>
                </c:pt>
                <c:pt idx="4674">
                  <c:v>-2.9603410000000001</c:v>
                </c:pt>
                <c:pt idx="4675">
                  <c:v>-2.9608349999999999</c:v>
                </c:pt>
                <c:pt idx="4676">
                  <c:v>-2.9611299999999998</c:v>
                </c:pt>
                <c:pt idx="4677">
                  <c:v>-2.9613230000000001</c:v>
                </c:pt>
                <c:pt idx="4678">
                  <c:v>-2.9615109999999998</c:v>
                </c:pt>
                <c:pt idx="4679">
                  <c:v>-2.961792</c:v>
                </c:pt>
                <c:pt idx="4680">
                  <c:v>-2.9622630000000001</c:v>
                </c:pt>
                <c:pt idx="4681">
                  <c:v>-2.9630209999999999</c:v>
                </c:pt>
                <c:pt idx="4682">
                  <c:v>-2.964159</c:v>
                </c:pt>
                <c:pt idx="4683">
                  <c:v>-2.965767</c:v>
                </c:pt>
                <c:pt idx="4684">
                  <c:v>-2.96793</c:v>
                </c:pt>
                <c:pt idx="4685">
                  <c:v>-2.970729</c:v>
                </c:pt>
                <c:pt idx="4686">
                  <c:v>-2.9742380000000002</c:v>
                </c:pt>
                <c:pt idx="4687">
                  <c:v>-2.9785219999999999</c:v>
                </c:pt>
                <c:pt idx="4688">
                  <c:v>-2.9836420000000001</c:v>
                </c:pt>
                <c:pt idx="4689">
                  <c:v>-2.989646</c:v>
                </c:pt>
                <c:pt idx="4690">
                  <c:v>-2.9965739999999998</c:v>
                </c:pt>
                <c:pt idx="4691">
                  <c:v>-3.0044580000000001</c:v>
                </c:pt>
                <c:pt idx="4692">
                  <c:v>-3.013315</c:v>
                </c:pt>
                <c:pt idx="4693">
                  <c:v>-3.0231539999999999</c:v>
                </c:pt>
                <c:pt idx="4694">
                  <c:v>-3.0339719999999999</c:v>
                </c:pt>
                <c:pt idx="4695">
                  <c:v>-3.0457550000000002</c:v>
                </c:pt>
                <c:pt idx="4696">
                  <c:v>-3.0584769999999999</c:v>
                </c:pt>
                <c:pt idx="4697">
                  <c:v>-3.072101</c:v>
                </c:pt>
                <c:pt idx="4698">
                  <c:v>-3.0865819999999999</c:v>
                </c:pt>
                <c:pt idx="4699">
                  <c:v>-3.101861</c:v>
                </c:pt>
                <c:pt idx="4700">
                  <c:v>-3.1178729999999999</c:v>
                </c:pt>
                <c:pt idx="4701">
                  <c:v>-3.134544</c:v>
                </c:pt>
                <c:pt idx="4702">
                  <c:v>-3.1517930000000001</c:v>
                </c:pt>
                <c:pt idx="4703">
                  <c:v>-3.1695329999999999</c:v>
                </c:pt>
                <c:pt idx="4704">
                  <c:v>-3.1876709999999999</c:v>
                </c:pt>
                <c:pt idx="4705">
                  <c:v>-3.2061099999999998</c:v>
                </c:pt>
                <c:pt idx="4706">
                  <c:v>-3.2247499999999998</c:v>
                </c:pt>
                <c:pt idx="4707">
                  <c:v>-3.24349</c:v>
                </c:pt>
                <c:pt idx="4708">
                  <c:v>-3.2622249999999999</c:v>
                </c:pt>
                <c:pt idx="4709">
                  <c:v>-3.2808519999999999</c:v>
                </c:pt>
                <c:pt idx="4710">
                  <c:v>-3.2992699999999999</c:v>
                </c:pt>
                <c:pt idx="4711">
                  <c:v>-3.3173780000000002</c:v>
                </c:pt>
                <c:pt idx="4712">
                  <c:v>-3.3350780000000002</c:v>
                </c:pt>
                <c:pt idx="4713">
                  <c:v>-3.3522759999999998</c:v>
                </c:pt>
                <c:pt idx="4714">
                  <c:v>-3.3688850000000001</c:v>
                </c:pt>
                <c:pt idx="4715">
                  <c:v>-3.3848199999999999</c:v>
                </c:pt>
                <c:pt idx="4716">
                  <c:v>-3.400004</c:v>
                </c:pt>
                <c:pt idx="4717">
                  <c:v>-3.4143690000000002</c:v>
                </c:pt>
                <c:pt idx="4718">
                  <c:v>-3.4278529999999998</c:v>
                </c:pt>
                <c:pt idx="4719">
                  <c:v>-3.440404</c:v>
                </c:pt>
                <c:pt idx="4720">
                  <c:v>-3.4519769999999999</c:v>
                </c:pt>
                <c:pt idx="4721">
                  <c:v>-3.462539</c:v>
                </c:pt>
                <c:pt idx="4722">
                  <c:v>-3.472067</c:v>
                </c:pt>
                <c:pt idx="4723">
                  <c:v>-3.4805480000000002</c:v>
                </c:pt>
                <c:pt idx="4724">
                  <c:v>-3.4879790000000002</c:v>
                </c:pt>
                <c:pt idx="4725">
                  <c:v>-3.4943680000000001</c:v>
                </c:pt>
                <c:pt idx="4726">
                  <c:v>-3.499733</c:v>
                </c:pt>
                <c:pt idx="4727">
                  <c:v>-3.5041030000000002</c:v>
                </c:pt>
                <c:pt idx="4728">
                  <c:v>-3.507514</c:v>
                </c:pt>
                <c:pt idx="4729">
                  <c:v>-3.5100120000000001</c:v>
                </c:pt>
                <c:pt idx="4730">
                  <c:v>-3.5116529999999999</c:v>
                </c:pt>
                <c:pt idx="4731">
                  <c:v>-3.5124970000000002</c:v>
                </c:pt>
                <c:pt idx="4732">
                  <c:v>-3.5126149999999998</c:v>
                </c:pt>
                <c:pt idx="4733">
                  <c:v>-3.5120800000000001</c:v>
                </c:pt>
                <c:pt idx="4734">
                  <c:v>-3.510974</c:v>
                </c:pt>
                <c:pt idx="4735">
                  <c:v>-3.509379</c:v>
                </c:pt>
                <c:pt idx="4736">
                  <c:v>-3.5073850000000002</c:v>
                </c:pt>
                <c:pt idx="4737">
                  <c:v>-3.5050810000000001</c:v>
                </c:pt>
                <c:pt idx="4738">
                  <c:v>-3.5025590000000002</c:v>
                </c:pt>
                <c:pt idx="4739">
                  <c:v>-3.4999120000000001</c:v>
                </c:pt>
                <c:pt idx="4740">
                  <c:v>-3.4972340000000002</c:v>
                </c:pt>
                <c:pt idx="4741">
                  <c:v>-3.494618</c:v>
                </c:pt>
                <c:pt idx="4742">
                  <c:v>-3.4921549999999999</c:v>
                </c:pt>
                <c:pt idx="4743">
                  <c:v>-3.489935</c:v>
                </c:pt>
                <c:pt idx="4744">
                  <c:v>-3.4880450000000001</c:v>
                </c:pt>
                <c:pt idx="4745">
                  <c:v>-3.4865699999999999</c:v>
                </c:pt>
                <c:pt idx="4746">
                  <c:v>-3.4855879999999999</c:v>
                </c:pt>
                <c:pt idx="4747">
                  <c:v>-3.4851740000000002</c:v>
                </c:pt>
                <c:pt idx="4748">
                  <c:v>-3.4853969999999999</c:v>
                </c:pt>
                <c:pt idx="4749">
                  <c:v>-3.4863200000000001</c:v>
                </c:pt>
                <c:pt idx="4750">
                  <c:v>-3.4879980000000002</c:v>
                </c:pt>
                <c:pt idx="4751">
                  <c:v>-3.4904790000000001</c:v>
                </c:pt>
                <c:pt idx="4752">
                  <c:v>-3.4938020000000001</c:v>
                </c:pt>
                <c:pt idx="4753">
                  <c:v>-3.4979990000000001</c:v>
                </c:pt>
                <c:pt idx="4754">
                  <c:v>-3.5030899999999998</c:v>
                </c:pt>
                <c:pt idx="4755">
                  <c:v>-3.5090889999999999</c:v>
                </c:pt>
                <c:pt idx="4756">
                  <c:v>-3.515997</c:v>
                </c:pt>
                <c:pt idx="4757">
                  <c:v>-3.5238079999999998</c:v>
                </c:pt>
                <c:pt idx="4758">
                  <c:v>-3.532505</c:v>
                </c:pt>
                <c:pt idx="4759">
                  <c:v>-3.542062</c:v>
                </c:pt>
                <c:pt idx="4760">
                  <c:v>-3.5524439999999999</c:v>
                </c:pt>
                <c:pt idx="4761">
                  <c:v>-3.563609</c:v>
                </c:pt>
                <c:pt idx="4762">
                  <c:v>-3.575504</c:v>
                </c:pt>
                <c:pt idx="4763">
                  <c:v>-3.5880709999999998</c:v>
                </c:pt>
                <c:pt idx="4764">
                  <c:v>-3.6012439999999999</c:v>
                </c:pt>
                <c:pt idx="4765">
                  <c:v>-3.614951</c:v>
                </c:pt>
                <c:pt idx="4766">
                  <c:v>-3.629114</c:v>
                </c:pt>
                <c:pt idx="4767">
                  <c:v>-3.643653</c:v>
                </c:pt>
                <c:pt idx="4768">
                  <c:v>-3.6584810000000001</c:v>
                </c:pt>
                <c:pt idx="4769">
                  <c:v>-3.6735090000000001</c:v>
                </c:pt>
                <c:pt idx="4770">
                  <c:v>-3.6886459999999999</c:v>
                </c:pt>
                <c:pt idx="4771">
                  <c:v>-3.7038000000000002</c:v>
                </c:pt>
                <c:pt idx="4772">
                  <c:v>-3.718877</c:v>
                </c:pt>
                <c:pt idx="4773">
                  <c:v>-3.733784</c:v>
                </c:pt>
                <c:pt idx="4774">
                  <c:v>-3.748427</c:v>
                </c:pt>
                <c:pt idx="4775">
                  <c:v>-3.7627160000000002</c:v>
                </c:pt>
                <c:pt idx="4776">
                  <c:v>-3.7765620000000002</c:v>
                </c:pt>
                <c:pt idx="4777">
                  <c:v>-3.789882</c:v>
                </c:pt>
                <c:pt idx="4778">
                  <c:v>-3.8025950000000002</c:v>
                </c:pt>
                <c:pt idx="4779">
                  <c:v>-3.8146249999999999</c:v>
                </c:pt>
                <c:pt idx="4780">
                  <c:v>-3.8259050000000001</c:v>
                </c:pt>
                <c:pt idx="4781">
                  <c:v>-3.8363710000000002</c:v>
                </c:pt>
                <c:pt idx="4782">
                  <c:v>-3.8459690000000002</c:v>
                </c:pt>
                <c:pt idx="4783">
                  <c:v>-3.854654</c:v>
                </c:pt>
                <c:pt idx="4784">
                  <c:v>-3.8623889999999999</c:v>
                </c:pt>
                <c:pt idx="4785">
                  <c:v>-3.8691469999999999</c:v>
                </c:pt>
                <c:pt idx="4786">
                  <c:v>-3.874911</c:v>
                </c:pt>
                <c:pt idx="4787">
                  <c:v>-3.8796729999999999</c:v>
                </c:pt>
                <c:pt idx="4788">
                  <c:v>-3.8834390000000001</c:v>
                </c:pt>
                <c:pt idx="4789">
                  <c:v>-3.8862230000000002</c:v>
                </c:pt>
                <c:pt idx="4790">
                  <c:v>-3.8880499999999998</c:v>
                </c:pt>
                <c:pt idx="4791">
                  <c:v>-3.888954</c:v>
                </c:pt>
                <c:pt idx="4792">
                  <c:v>-3.8889809999999998</c:v>
                </c:pt>
                <c:pt idx="4793">
                  <c:v>-3.8881860000000001</c:v>
                </c:pt>
                <c:pt idx="4794">
                  <c:v>-3.8866290000000001</c:v>
                </c:pt>
                <c:pt idx="4795">
                  <c:v>-3.8843809999999999</c:v>
                </c:pt>
                <c:pt idx="4796">
                  <c:v>-3.8815200000000001</c:v>
                </c:pt>
                <c:pt idx="4797">
                  <c:v>-3.8781289999999999</c:v>
                </c:pt>
                <c:pt idx="4798">
                  <c:v>-3.8742960000000002</c:v>
                </c:pt>
                <c:pt idx="4799">
                  <c:v>-3.8701150000000002</c:v>
                </c:pt>
                <c:pt idx="4800">
                  <c:v>-3.8656820000000001</c:v>
                </c:pt>
                <c:pt idx="4801">
                  <c:v>-3.8610980000000001</c:v>
                </c:pt>
                <c:pt idx="4802">
                  <c:v>-3.8564620000000001</c:v>
                </c:pt>
                <c:pt idx="4803">
                  <c:v>-3.8518759999999999</c:v>
                </c:pt>
                <c:pt idx="4804">
                  <c:v>-3.8474439999999999</c:v>
                </c:pt>
                <c:pt idx="4805">
                  <c:v>-3.8432659999999998</c:v>
                </c:pt>
                <c:pt idx="4806">
                  <c:v>-3.8394409999999999</c:v>
                </c:pt>
                <c:pt idx="4807">
                  <c:v>-3.8360660000000002</c:v>
                </c:pt>
                <c:pt idx="4808">
                  <c:v>-3.833234</c:v>
                </c:pt>
                <c:pt idx="4809">
                  <c:v>-3.831032</c:v>
                </c:pt>
                <c:pt idx="4810">
                  <c:v>-3.8295430000000001</c:v>
                </c:pt>
                <c:pt idx="4811">
                  <c:v>-3.8288419999999999</c:v>
                </c:pt>
                <c:pt idx="4812">
                  <c:v>-3.828999</c:v>
                </c:pt>
                <c:pt idx="4813">
                  <c:v>-3.8300719999999999</c:v>
                </c:pt>
                <c:pt idx="4814">
                  <c:v>-3.832112</c:v>
                </c:pt>
                <c:pt idx="4815">
                  <c:v>-3.8351600000000001</c:v>
                </c:pt>
                <c:pt idx="4816">
                  <c:v>-3.839245</c:v>
                </c:pt>
                <c:pt idx="4817">
                  <c:v>-3.8443890000000001</c:v>
                </c:pt>
                <c:pt idx="4818">
                  <c:v>-3.8505989999999999</c:v>
                </c:pt>
                <c:pt idx="4819">
                  <c:v>-3.857872</c:v>
                </c:pt>
                <c:pt idx="4820">
                  <c:v>-3.866196</c:v>
                </c:pt>
                <c:pt idx="4821">
                  <c:v>-3.875543</c:v>
                </c:pt>
                <c:pt idx="4822">
                  <c:v>-3.8858790000000001</c:v>
                </c:pt>
                <c:pt idx="4823">
                  <c:v>-3.897157</c:v>
                </c:pt>
                <c:pt idx="4824">
                  <c:v>-3.9093179999999998</c:v>
                </c:pt>
                <c:pt idx="4825">
                  <c:v>-3.9222990000000002</c:v>
                </c:pt>
                <c:pt idx="4826">
                  <c:v>-3.936023</c:v>
                </c:pt>
                <c:pt idx="4827">
                  <c:v>-3.9504109999999999</c:v>
                </c:pt>
                <c:pt idx="4828">
                  <c:v>-3.9653719999999999</c:v>
                </c:pt>
                <c:pt idx="4829">
                  <c:v>-3.9808119999999998</c:v>
                </c:pt>
                <c:pt idx="4830">
                  <c:v>-3.9966309999999998</c:v>
                </c:pt>
                <c:pt idx="4831">
                  <c:v>-4.0127280000000001</c:v>
                </c:pt>
                <c:pt idx="4832">
                  <c:v>-4.0289950000000001</c:v>
                </c:pt>
                <c:pt idx="4833">
                  <c:v>-4.0453260000000002</c:v>
                </c:pt>
                <c:pt idx="4834">
                  <c:v>-4.0616120000000002</c:v>
                </c:pt>
                <c:pt idx="4835">
                  <c:v>-4.0777419999999998</c:v>
                </c:pt>
                <c:pt idx="4836">
                  <c:v>-4.0936089999999998</c:v>
                </c:pt>
                <c:pt idx="4837">
                  <c:v>-4.1091059999999997</c:v>
                </c:pt>
                <c:pt idx="4838">
                  <c:v>-4.1241300000000001</c:v>
                </c:pt>
                <c:pt idx="4839">
                  <c:v>-4.1385800000000001</c:v>
                </c:pt>
                <c:pt idx="4840">
                  <c:v>-4.1523589999999997</c:v>
                </c:pt>
                <c:pt idx="4841">
                  <c:v>-4.1653779999999996</c:v>
                </c:pt>
                <c:pt idx="4842">
                  <c:v>-4.1775520000000004</c:v>
                </c:pt>
                <c:pt idx="4843">
                  <c:v>-4.1888050000000003</c:v>
                </c:pt>
                <c:pt idx="4844">
                  <c:v>-4.1990699999999999</c:v>
                </c:pt>
                <c:pt idx="4845">
                  <c:v>-4.2082850000000001</c:v>
                </c:pt>
                <c:pt idx="4846">
                  <c:v>-4.2164029999999997</c:v>
                </c:pt>
                <c:pt idx="4847">
                  <c:v>-4.2233809999999998</c:v>
                </c:pt>
                <c:pt idx="4848">
                  <c:v>-4.2291920000000003</c:v>
                </c:pt>
                <c:pt idx="4849">
                  <c:v>-4.233816</c:v>
                </c:pt>
                <c:pt idx="4850">
                  <c:v>-4.237247</c:v>
                </c:pt>
                <c:pt idx="4851">
                  <c:v>-4.2394879999999997</c:v>
                </c:pt>
                <c:pt idx="4852">
                  <c:v>-4.2405549999999996</c:v>
                </c:pt>
                <c:pt idx="4853">
                  <c:v>-4.2404729999999997</c:v>
                </c:pt>
                <c:pt idx="4854">
                  <c:v>-4.2392789999999998</c:v>
                </c:pt>
                <c:pt idx="4855">
                  <c:v>-4.237018</c:v>
                </c:pt>
                <c:pt idx="4856">
                  <c:v>-4.2337470000000001</c:v>
                </c:pt>
                <c:pt idx="4857">
                  <c:v>-4.2295280000000002</c:v>
                </c:pt>
                <c:pt idx="4858">
                  <c:v>-4.2244359999999999</c:v>
                </c:pt>
                <c:pt idx="4859">
                  <c:v>-4.218547</c:v>
                </c:pt>
                <c:pt idx="4860">
                  <c:v>-4.2119460000000002</c:v>
                </c:pt>
                <c:pt idx="4861">
                  <c:v>-4.2047239999999997</c:v>
                </c:pt>
                <c:pt idx="4862">
                  <c:v>-4.1969729999999998</c:v>
                </c:pt>
                <c:pt idx="4863">
                  <c:v>-4.1887920000000003</c:v>
                </c:pt>
                <c:pt idx="4864">
                  <c:v>-4.1802809999999999</c:v>
                </c:pt>
                <c:pt idx="4865">
                  <c:v>-4.1715390000000001</c:v>
                </c:pt>
                <c:pt idx="4866">
                  <c:v>-4.1626690000000002</c:v>
                </c:pt>
                <c:pt idx="4867">
                  <c:v>-4.1537709999999999</c:v>
                </c:pt>
                <c:pt idx="4868">
                  <c:v>-4.1449439999999997</c:v>
                </c:pt>
                <c:pt idx="4869">
                  <c:v>-4.1362860000000001</c:v>
                </c:pt>
                <c:pt idx="4870">
                  <c:v>-4.127891</c:v>
                </c:pt>
                <c:pt idx="4871">
                  <c:v>-4.1198519999999998</c:v>
                </c:pt>
                <c:pt idx="4872">
                  <c:v>-4.1122529999999999</c:v>
                </c:pt>
                <c:pt idx="4873">
                  <c:v>-4.105175</c:v>
                </c:pt>
                <c:pt idx="4874">
                  <c:v>-4.0986919999999998</c:v>
                </c:pt>
                <c:pt idx="4875">
                  <c:v>-4.0928719999999998</c:v>
                </c:pt>
                <c:pt idx="4876">
                  <c:v>-4.0877739999999996</c:v>
                </c:pt>
                <c:pt idx="4877">
                  <c:v>-4.0834479999999997</c:v>
                </c:pt>
                <c:pt idx="4878">
                  <c:v>-4.079936</c:v>
                </c:pt>
                <c:pt idx="4879">
                  <c:v>-4.0772709999999996</c:v>
                </c:pt>
                <c:pt idx="4880">
                  <c:v>-4.0754720000000004</c:v>
                </c:pt>
                <c:pt idx="4881">
                  <c:v>-4.0745529999999999</c:v>
                </c:pt>
                <c:pt idx="4882">
                  <c:v>-4.0745139999999997</c:v>
                </c:pt>
                <c:pt idx="4883">
                  <c:v>-4.0753459999999997</c:v>
                </c:pt>
                <c:pt idx="4884">
                  <c:v>-4.0770299999999997</c:v>
                </c:pt>
                <c:pt idx="4885">
                  <c:v>-4.0795380000000003</c:v>
                </c:pt>
                <c:pt idx="4886">
                  <c:v>-4.0828319999999998</c:v>
                </c:pt>
                <c:pt idx="4887">
                  <c:v>-4.0868640000000003</c:v>
                </c:pt>
                <c:pt idx="4888">
                  <c:v>-4.0915780000000002</c:v>
                </c:pt>
                <c:pt idx="4889">
                  <c:v>-4.0969110000000004</c:v>
                </c:pt>
                <c:pt idx="4890">
                  <c:v>-4.102792</c:v>
                </c:pt>
                <c:pt idx="4891">
                  <c:v>-4.1091470000000001</c:v>
                </c:pt>
                <c:pt idx="4892">
                  <c:v>-4.1158919999999997</c:v>
                </c:pt>
                <c:pt idx="4893">
                  <c:v>-4.122941</c:v>
                </c:pt>
                <c:pt idx="4894">
                  <c:v>-4.1302029999999998</c:v>
                </c:pt>
                <c:pt idx="4895">
                  <c:v>-4.1375859999999998</c:v>
                </c:pt>
                <c:pt idx="4896">
                  <c:v>-4.1449959999999999</c:v>
                </c:pt>
                <c:pt idx="4897">
                  <c:v>-4.1523380000000003</c:v>
                </c:pt>
                <c:pt idx="4898">
                  <c:v>-4.1595180000000003</c:v>
                </c:pt>
                <c:pt idx="4899">
                  <c:v>-4.1664399999999997</c:v>
                </c:pt>
                <c:pt idx="4900">
                  <c:v>-4.1730140000000002</c:v>
                </c:pt>
                <c:pt idx="4901">
                  <c:v>-4.1791489999999998</c:v>
                </c:pt>
                <c:pt idx="4902">
                  <c:v>-4.1847580000000004</c:v>
                </c:pt>
                <c:pt idx="4903">
                  <c:v>-4.1897609999999998</c:v>
                </c:pt>
                <c:pt idx="4904">
                  <c:v>-4.1940799999999996</c:v>
                </c:pt>
                <c:pt idx="4905">
                  <c:v>-4.1976440000000004</c:v>
                </c:pt>
                <c:pt idx="4906">
                  <c:v>-4.2003890000000004</c:v>
                </c:pt>
                <c:pt idx="4907">
                  <c:v>-4.2022579999999996</c:v>
                </c:pt>
                <c:pt idx="4908">
                  <c:v>-4.2032020000000001</c:v>
                </c:pt>
                <c:pt idx="4909">
                  <c:v>-4.2031830000000001</c:v>
                </c:pt>
                <c:pt idx="4910">
                  <c:v>-4.2021689999999996</c:v>
                </c:pt>
                <c:pt idx="4911">
                  <c:v>-4.2001410000000003</c:v>
                </c:pt>
                <c:pt idx="4912">
                  <c:v>-4.1970879999999999</c:v>
                </c:pt>
                <c:pt idx="4913">
                  <c:v>-4.1930079999999998</c:v>
                </c:pt>
                <c:pt idx="4914">
                  <c:v>-4.1879099999999996</c:v>
                </c:pt>
                <c:pt idx="4915">
                  <c:v>-4.1818150000000003</c:v>
                </c:pt>
                <c:pt idx="4916">
                  <c:v>-4.1747490000000003</c:v>
                </c:pt>
                <c:pt idx="4917">
                  <c:v>-4.1667519999999998</c:v>
                </c:pt>
                <c:pt idx="4918">
                  <c:v>-4.15787</c:v>
                </c:pt>
                <c:pt idx="4919">
                  <c:v>-4.1481579999999996</c:v>
                </c:pt>
                <c:pt idx="4920">
                  <c:v>-4.1376780000000002</c:v>
                </c:pt>
                <c:pt idx="4921">
                  <c:v>-4.1264979999999998</c:v>
                </c:pt>
                <c:pt idx="4922">
                  <c:v>-4.1146929999999999</c:v>
                </c:pt>
                <c:pt idx="4923">
                  <c:v>-4.1023430000000003</c:v>
                </c:pt>
                <c:pt idx="4924">
                  <c:v>-4.0895320000000002</c:v>
                </c:pt>
                <c:pt idx="4925">
                  <c:v>-4.0763480000000003</c:v>
                </c:pt>
                <c:pt idx="4926">
                  <c:v>-4.0628820000000001</c:v>
                </c:pt>
                <c:pt idx="4927">
                  <c:v>-4.049226</c:v>
                </c:pt>
                <c:pt idx="4928">
                  <c:v>-4.0354739999999998</c:v>
                </c:pt>
                <c:pt idx="4929">
                  <c:v>-4.021719</c:v>
                </c:pt>
                <c:pt idx="4930">
                  <c:v>-4.0080539999999996</c:v>
                </c:pt>
                <c:pt idx="4931">
                  <c:v>-3.99457</c:v>
                </c:pt>
                <c:pt idx="4932">
                  <c:v>-3.9813559999999999</c:v>
                </c:pt>
                <c:pt idx="4933">
                  <c:v>-3.9684970000000002</c:v>
                </c:pt>
                <c:pt idx="4934">
                  <c:v>-3.9560740000000001</c:v>
                </c:pt>
                <c:pt idx="4935">
                  <c:v>-3.9441609999999998</c:v>
                </c:pt>
                <c:pt idx="4936">
                  <c:v>-3.9328310000000002</c:v>
                </c:pt>
                <c:pt idx="4937">
                  <c:v>-3.9221439999999999</c:v>
                </c:pt>
                <c:pt idx="4938">
                  <c:v>-3.912156</c:v>
                </c:pt>
                <c:pt idx="4939">
                  <c:v>-3.902914</c:v>
                </c:pt>
                <c:pt idx="4940">
                  <c:v>-3.8944559999999999</c:v>
                </c:pt>
                <c:pt idx="4941">
                  <c:v>-3.8868130000000001</c:v>
                </c:pt>
                <c:pt idx="4942">
                  <c:v>-3.8800020000000002</c:v>
                </c:pt>
                <c:pt idx="4943">
                  <c:v>-3.874034</c:v>
                </c:pt>
                <c:pt idx="4944">
                  <c:v>-3.8689079999999998</c:v>
                </c:pt>
                <c:pt idx="4945">
                  <c:v>-3.8646150000000001</c:v>
                </c:pt>
                <c:pt idx="4946">
                  <c:v>-3.8611339999999998</c:v>
                </c:pt>
                <c:pt idx="4947">
                  <c:v>-3.8584350000000001</c:v>
                </c:pt>
                <c:pt idx="4948">
                  <c:v>-3.856481</c:v>
                </c:pt>
                <c:pt idx="4949">
                  <c:v>-3.8552240000000002</c:v>
                </c:pt>
                <c:pt idx="4950">
                  <c:v>-3.8546109999999998</c:v>
                </c:pt>
                <c:pt idx="4951">
                  <c:v>-3.8545799999999999</c:v>
                </c:pt>
                <c:pt idx="4952">
                  <c:v>-3.855064</c:v>
                </c:pt>
                <c:pt idx="4953">
                  <c:v>-3.8559899999999998</c:v>
                </c:pt>
                <c:pt idx="4954">
                  <c:v>-3.8572820000000001</c:v>
                </c:pt>
                <c:pt idx="4955">
                  <c:v>-3.858857</c:v>
                </c:pt>
                <c:pt idx="4956">
                  <c:v>-3.8606310000000001</c:v>
                </c:pt>
                <c:pt idx="4957">
                  <c:v>-3.8625189999999998</c:v>
                </c:pt>
                <c:pt idx="4958">
                  <c:v>-3.86443</c:v>
                </c:pt>
                <c:pt idx="4959">
                  <c:v>-3.8662749999999999</c:v>
                </c:pt>
                <c:pt idx="4960">
                  <c:v>-3.8679640000000002</c:v>
                </c:pt>
                <c:pt idx="4961">
                  <c:v>-3.869405</c:v>
                </c:pt>
                <c:pt idx="4962">
                  <c:v>-3.870511</c:v>
                </c:pt>
                <c:pt idx="4963">
                  <c:v>-3.8711929999999999</c:v>
                </c:pt>
                <c:pt idx="4964">
                  <c:v>-3.8713649999999999</c:v>
                </c:pt>
                <c:pt idx="4965">
                  <c:v>-3.870946</c:v>
                </c:pt>
                <c:pt idx="4966">
                  <c:v>-3.8698549999999998</c:v>
                </c:pt>
                <c:pt idx="4967">
                  <c:v>-3.86802</c:v>
                </c:pt>
                <c:pt idx="4968">
                  <c:v>-3.8653689999999998</c:v>
                </c:pt>
                <c:pt idx="4969">
                  <c:v>-3.8618410000000001</c:v>
                </c:pt>
                <c:pt idx="4970">
                  <c:v>-3.8573780000000002</c:v>
                </c:pt>
                <c:pt idx="4971">
                  <c:v>-3.851931</c:v>
                </c:pt>
                <c:pt idx="4972">
                  <c:v>-3.845456</c:v>
                </c:pt>
                <c:pt idx="4973">
                  <c:v>-3.8379210000000001</c:v>
                </c:pt>
                <c:pt idx="4974">
                  <c:v>-3.8293010000000001</c:v>
                </c:pt>
                <c:pt idx="4975">
                  <c:v>-3.8195800000000002</c:v>
                </c:pt>
                <c:pt idx="4976">
                  <c:v>-3.808754</c:v>
                </c:pt>
                <c:pt idx="4977">
                  <c:v>-3.7968259999999998</c:v>
                </c:pt>
                <c:pt idx="4978">
                  <c:v>-3.7838099999999999</c:v>
                </c:pt>
                <c:pt idx="4979">
                  <c:v>-3.76973</c:v>
                </c:pt>
                <c:pt idx="4980">
                  <c:v>-3.7546189999999999</c:v>
                </c:pt>
                <c:pt idx="4981">
                  <c:v>-3.7385190000000001</c:v>
                </c:pt>
                <c:pt idx="4982">
                  <c:v>-3.7214809999999998</c:v>
                </c:pt>
                <c:pt idx="4983">
                  <c:v>-3.7035629999999999</c:v>
                </c:pt>
                <c:pt idx="4984">
                  <c:v>-3.6848329999999998</c:v>
                </c:pt>
                <c:pt idx="4985">
                  <c:v>-3.6653630000000001</c:v>
                </c:pt>
                <c:pt idx="4986">
                  <c:v>-3.645232</c:v>
                </c:pt>
                <c:pt idx="4987">
                  <c:v>-3.6245240000000001</c:v>
                </c:pt>
                <c:pt idx="4988">
                  <c:v>-3.6033270000000002</c:v>
                </c:pt>
                <c:pt idx="4989">
                  <c:v>-3.5817329999999998</c:v>
                </c:pt>
                <c:pt idx="4990">
                  <c:v>-3.5598350000000001</c:v>
                </c:pt>
                <c:pt idx="4991">
                  <c:v>-3.5377299999999998</c:v>
                </c:pt>
                <c:pt idx="4992">
                  <c:v>-3.5155150000000002</c:v>
                </c:pt>
                <c:pt idx="4993">
                  <c:v>-3.493287</c:v>
                </c:pt>
                <c:pt idx="4994">
                  <c:v>-3.4711430000000001</c:v>
                </c:pt>
                <c:pt idx="4995">
                  <c:v>-3.4491770000000002</c:v>
                </c:pt>
                <c:pt idx="4996">
                  <c:v>-3.4274840000000002</c:v>
                </c:pt>
                <c:pt idx="4997">
                  <c:v>-3.4061530000000002</c:v>
                </c:pt>
                <c:pt idx="4998">
                  <c:v>-3.3852709999999999</c:v>
                </c:pt>
                <c:pt idx="4999">
                  <c:v>-3.3649179999999999</c:v>
                </c:pt>
                <c:pt idx="5000">
                  <c:v>-3.34517</c:v>
                </c:pt>
                <c:pt idx="5001">
                  <c:v>-3.326095</c:v>
                </c:pt>
                <c:pt idx="5002">
                  <c:v>-3.3077570000000001</c:v>
                </c:pt>
                <c:pt idx="5003">
                  <c:v>-3.290206</c:v>
                </c:pt>
                <c:pt idx="5004">
                  <c:v>-3.273488</c:v>
                </c:pt>
                <c:pt idx="5005">
                  <c:v>-3.2576369999999999</c:v>
                </c:pt>
                <c:pt idx="5006">
                  <c:v>-3.2426780000000002</c:v>
                </c:pt>
                <c:pt idx="5007">
                  <c:v>-3.2286250000000001</c:v>
                </c:pt>
                <c:pt idx="5008">
                  <c:v>-3.215481</c:v>
                </c:pt>
                <c:pt idx="5009">
                  <c:v>-3.2032400000000001</c:v>
                </c:pt>
                <c:pt idx="5010">
                  <c:v>-3.1918829999999998</c:v>
                </c:pt>
                <c:pt idx="5011">
                  <c:v>-3.1813820000000002</c:v>
                </c:pt>
                <c:pt idx="5012">
                  <c:v>-3.1716989999999998</c:v>
                </c:pt>
                <c:pt idx="5013">
                  <c:v>-3.162785</c:v>
                </c:pt>
                <c:pt idx="5014">
                  <c:v>-3.154582</c:v>
                </c:pt>
                <c:pt idx="5015">
                  <c:v>-3.147024</c:v>
                </c:pt>
                <c:pt idx="5016">
                  <c:v>-3.140037</c:v>
                </c:pt>
                <c:pt idx="5017">
                  <c:v>-3.13354</c:v>
                </c:pt>
                <c:pt idx="5018">
                  <c:v>-3.1274479999999998</c:v>
                </c:pt>
                <c:pt idx="5019">
                  <c:v>-3.1216699999999999</c:v>
                </c:pt>
                <c:pt idx="5020">
                  <c:v>-3.1161110000000001</c:v>
                </c:pt>
                <c:pt idx="5021">
                  <c:v>-3.1106739999999999</c:v>
                </c:pt>
                <c:pt idx="5022">
                  <c:v>-3.1052590000000002</c:v>
                </c:pt>
                <c:pt idx="5023">
                  <c:v>-3.0997659999999998</c:v>
                </c:pt>
                <c:pt idx="5024">
                  <c:v>-3.0940940000000001</c:v>
                </c:pt>
                <c:pt idx="5025">
                  <c:v>-3.0881449999999999</c:v>
                </c:pt>
                <c:pt idx="5026">
                  <c:v>-3.08182</c:v>
                </c:pt>
                <c:pt idx="5027">
                  <c:v>-3.075027</c:v>
                </c:pt>
                <c:pt idx="5028">
                  <c:v>-3.0676739999999998</c:v>
                </c:pt>
                <c:pt idx="5029">
                  <c:v>-3.0596770000000002</c:v>
                </c:pt>
                <c:pt idx="5030">
                  <c:v>-3.0509539999999999</c:v>
                </c:pt>
                <c:pt idx="5031">
                  <c:v>-3.0414340000000002</c:v>
                </c:pt>
                <c:pt idx="5032">
                  <c:v>-3.0310519999999999</c:v>
                </c:pt>
                <c:pt idx="5033">
                  <c:v>-3.0197509999999999</c:v>
                </c:pt>
                <c:pt idx="5034">
                  <c:v>-3.007482</c:v>
                </c:pt>
                <c:pt idx="5035">
                  <c:v>-2.9942090000000001</c:v>
                </c:pt>
                <c:pt idx="5036">
                  <c:v>-2.9799009999999999</c:v>
                </c:pt>
                <c:pt idx="5037">
                  <c:v>-2.96454</c:v>
                </c:pt>
                <c:pt idx="5038">
                  <c:v>-2.9481169999999999</c:v>
                </c:pt>
                <c:pt idx="5039">
                  <c:v>-2.9306350000000001</c:v>
                </c:pt>
                <c:pt idx="5040">
                  <c:v>-2.9121049999999999</c:v>
                </c:pt>
                <c:pt idx="5041">
                  <c:v>-2.892547</c:v>
                </c:pt>
                <c:pt idx="5042">
                  <c:v>-2.8719939999999999</c:v>
                </c:pt>
                <c:pt idx="5043">
                  <c:v>-2.8504849999999999</c:v>
                </c:pt>
                <c:pt idx="5044">
                  <c:v>-2.828068</c:v>
                </c:pt>
                <c:pt idx="5045">
                  <c:v>-2.8048000000000002</c:v>
                </c:pt>
                <c:pt idx="5046">
                  <c:v>-2.7807430000000002</c:v>
                </c:pt>
                <c:pt idx="5047">
                  <c:v>-2.7559670000000001</c:v>
                </c:pt>
                <c:pt idx="5048">
                  <c:v>-2.7305459999999999</c:v>
                </c:pt>
                <c:pt idx="5049">
                  <c:v>-2.7045599999999999</c:v>
                </c:pt>
                <c:pt idx="5050">
                  <c:v>-2.6780930000000001</c:v>
                </c:pt>
                <c:pt idx="5051">
                  <c:v>-2.6512310000000001</c:v>
                </c:pt>
                <c:pt idx="5052">
                  <c:v>-2.624063</c:v>
                </c:pt>
                <c:pt idx="5053">
                  <c:v>-2.5966819999999999</c:v>
                </c:pt>
                <c:pt idx="5054">
                  <c:v>-2.5691760000000001</c:v>
                </c:pt>
                <c:pt idx="5055">
                  <c:v>-2.5416370000000001</c:v>
                </c:pt>
                <c:pt idx="5056">
                  <c:v>-2.5141559999999998</c:v>
                </c:pt>
                <c:pt idx="5057">
                  <c:v>-2.4868199999999998</c:v>
                </c:pt>
                <c:pt idx="5058">
                  <c:v>-2.4597169999999999</c:v>
                </c:pt>
                <c:pt idx="5059">
                  <c:v>-2.4329299999999998</c:v>
                </c:pt>
                <c:pt idx="5060">
                  <c:v>-2.4065370000000001</c:v>
                </c:pt>
                <c:pt idx="5061">
                  <c:v>-2.3806120000000002</c:v>
                </c:pt>
                <c:pt idx="5062">
                  <c:v>-2.3552240000000002</c:v>
                </c:pt>
                <c:pt idx="5063">
                  <c:v>-2.330435</c:v>
                </c:pt>
                <c:pt idx="5064">
                  <c:v>-2.3063009999999999</c:v>
                </c:pt>
                <c:pt idx="5065">
                  <c:v>-2.2828689999999998</c:v>
                </c:pt>
                <c:pt idx="5066">
                  <c:v>-2.2601770000000001</c:v>
                </c:pt>
                <c:pt idx="5067">
                  <c:v>-2.2382559999999998</c:v>
                </c:pt>
                <c:pt idx="5068">
                  <c:v>-2.2171249999999998</c:v>
                </c:pt>
                <c:pt idx="5069">
                  <c:v>-2.1967949999999998</c:v>
                </c:pt>
                <c:pt idx="5070">
                  <c:v>-2.1772659999999999</c:v>
                </c:pt>
                <c:pt idx="5071">
                  <c:v>-2.158528</c:v>
                </c:pt>
                <c:pt idx="5072">
                  <c:v>-2.1405620000000001</c:v>
                </c:pt>
                <c:pt idx="5073">
                  <c:v>-2.1233390000000001</c:v>
                </c:pt>
                <c:pt idx="5074">
                  <c:v>-2.1068199999999999</c:v>
                </c:pt>
                <c:pt idx="5075">
                  <c:v>-2.0909580000000001</c:v>
                </c:pt>
                <c:pt idx="5076">
                  <c:v>-2.0756969999999999</c:v>
                </c:pt>
                <c:pt idx="5077">
                  <c:v>-2.0609730000000002</c:v>
                </c:pt>
                <c:pt idx="5078">
                  <c:v>-2.046716</c:v>
                </c:pt>
                <c:pt idx="5079">
                  <c:v>-2.0328490000000001</c:v>
                </c:pt>
                <c:pt idx="5080">
                  <c:v>-2.0192890000000001</c:v>
                </c:pt>
                <c:pt idx="5081">
                  <c:v>-2.0059480000000001</c:v>
                </c:pt>
                <c:pt idx="5082">
                  <c:v>-1.992734</c:v>
                </c:pt>
                <c:pt idx="5083">
                  <c:v>-1.9795510000000001</c:v>
                </c:pt>
                <c:pt idx="5084">
                  <c:v>-1.966302</c:v>
                </c:pt>
                <c:pt idx="5085">
                  <c:v>-1.9528890000000001</c:v>
                </c:pt>
                <c:pt idx="5086">
                  <c:v>-1.939211</c:v>
                </c:pt>
                <c:pt idx="5087">
                  <c:v>-1.925168</c:v>
                </c:pt>
                <c:pt idx="5088">
                  <c:v>-1.9106620000000001</c:v>
                </c:pt>
                <c:pt idx="5089">
                  <c:v>-1.8955949999999999</c:v>
                </c:pt>
                <c:pt idx="5090">
                  <c:v>-1.879874</c:v>
                </c:pt>
                <c:pt idx="5091">
                  <c:v>-1.863408</c:v>
                </c:pt>
                <c:pt idx="5092">
                  <c:v>-1.846112</c:v>
                </c:pt>
                <c:pt idx="5093">
                  <c:v>-1.827906</c:v>
                </c:pt>
                <c:pt idx="5094">
                  <c:v>-1.808716</c:v>
                </c:pt>
                <c:pt idx="5095">
                  <c:v>-1.788476</c:v>
                </c:pt>
                <c:pt idx="5096">
                  <c:v>-1.7671289999999999</c:v>
                </c:pt>
                <c:pt idx="5097">
                  <c:v>-1.7446269999999999</c:v>
                </c:pt>
                <c:pt idx="5098">
                  <c:v>-1.720934</c:v>
                </c:pt>
                <c:pt idx="5099">
                  <c:v>-1.696021</c:v>
                </c:pt>
                <c:pt idx="5100">
                  <c:v>-1.6698729999999999</c:v>
                </c:pt>
                <c:pt idx="5101">
                  <c:v>-1.642487</c:v>
                </c:pt>
                <c:pt idx="5102">
                  <c:v>-1.6138699999999999</c:v>
                </c:pt>
                <c:pt idx="5103">
                  <c:v>-1.584042</c:v>
                </c:pt>
                <c:pt idx="5104">
                  <c:v>-1.5530360000000001</c:v>
                </c:pt>
                <c:pt idx="5105">
                  <c:v>-1.520894</c:v>
                </c:pt>
                <c:pt idx="5106">
                  <c:v>-1.4876720000000001</c:v>
                </c:pt>
                <c:pt idx="5107">
                  <c:v>-1.4534339999999999</c:v>
                </c:pt>
                <c:pt idx="5108">
                  <c:v>-1.418255</c:v>
                </c:pt>
                <c:pt idx="5109">
                  <c:v>-1.3822190000000001</c:v>
                </c:pt>
                <c:pt idx="5110">
                  <c:v>-1.345418</c:v>
                </c:pt>
                <c:pt idx="5111">
                  <c:v>-1.3079499999999999</c:v>
                </c:pt>
                <c:pt idx="5112">
                  <c:v>-1.2699199999999999</c:v>
                </c:pt>
                <c:pt idx="5113">
                  <c:v>-1.2314369999999999</c:v>
                </c:pt>
                <c:pt idx="5114">
                  <c:v>-1.192615</c:v>
                </c:pt>
                <c:pt idx="5115">
                  <c:v>-1.15357</c:v>
                </c:pt>
                <c:pt idx="5116">
                  <c:v>-1.114419</c:v>
                </c:pt>
                <c:pt idx="5117">
                  <c:v>-1.0752809999999999</c:v>
                </c:pt>
                <c:pt idx="5118">
                  <c:v>-1.0362739999999999</c:v>
                </c:pt>
                <c:pt idx="5119">
                  <c:v>-0.99751420000000002</c:v>
                </c:pt>
                <c:pt idx="5120">
                  <c:v>-0.9591151</c:v>
                </c:pt>
                <c:pt idx="5121">
                  <c:v>-0.92118630000000001</c:v>
                </c:pt>
                <c:pt idx="5122">
                  <c:v>-0.88383239999999996</c:v>
                </c:pt>
                <c:pt idx="5123">
                  <c:v>-0.84715189999999996</c:v>
                </c:pt>
                <c:pt idx="5124">
                  <c:v>-0.81123559999999995</c:v>
                </c:pt>
                <c:pt idx="5125">
                  <c:v>-0.77616569999999996</c:v>
                </c:pt>
                <c:pt idx="5126">
                  <c:v>-0.74201510000000004</c:v>
                </c:pt>
                <c:pt idx="5127">
                  <c:v>-0.70884670000000005</c:v>
                </c:pt>
                <c:pt idx="5128">
                  <c:v>-0.67671250000000005</c:v>
                </c:pt>
                <c:pt idx="5129">
                  <c:v>-0.64565320000000004</c:v>
                </c:pt>
                <c:pt idx="5130">
                  <c:v>-0.6156971</c:v>
                </c:pt>
                <c:pt idx="5131">
                  <c:v>-0.58686050000000001</c:v>
                </c:pt>
                <c:pt idx="5132">
                  <c:v>-0.55914710000000001</c:v>
                </c:pt>
                <c:pt idx="5133">
                  <c:v>-0.53254840000000003</c:v>
                </c:pt>
                <c:pt idx="5134">
                  <c:v>-0.50704400000000005</c:v>
                </c:pt>
                <c:pt idx="5135">
                  <c:v>-0.48260170000000002</c:v>
                </c:pt>
                <c:pt idx="5136">
                  <c:v>-0.45917849999999999</c:v>
                </c:pt>
                <c:pt idx="5137">
                  <c:v>-0.43672149999999998</c:v>
                </c:pt>
                <c:pt idx="5138">
                  <c:v>-0.4151685</c:v>
                </c:pt>
                <c:pt idx="5139">
                  <c:v>-0.39444899999999999</c:v>
                </c:pt>
                <c:pt idx="5140">
                  <c:v>-0.3744845</c:v>
                </c:pt>
                <c:pt idx="5141">
                  <c:v>-0.35519040000000002</c:v>
                </c:pt>
                <c:pt idx="5142">
                  <c:v>-0.33647650000000001</c:v>
                </c:pt>
                <c:pt idx="5143">
                  <c:v>-0.31824920000000001</c:v>
                </c:pt>
                <c:pt idx="5144">
                  <c:v>-0.30041119999999999</c:v>
                </c:pt>
                <c:pt idx="5145">
                  <c:v>-0.28286260000000002</c:v>
                </c:pt>
                <c:pt idx="5146">
                  <c:v>-0.26550119999999999</c:v>
                </c:pt>
                <c:pt idx="5147">
                  <c:v>-0.24822459999999999</c:v>
                </c:pt>
                <c:pt idx="5148">
                  <c:v>-0.23093060000000001</c:v>
                </c:pt>
                <c:pt idx="5149">
                  <c:v>-0.2135184</c:v>
                </c:pt>
                <c:pt idx="5150">
                  <c:v>-0.1958887</c:v>
                </c:pt>
                <c:pt idx="5151">
                  <c:v>-0.17794450000000001</c:v>
                </c:pt>
                <c:pt idx="5152">
                  <c:v>-0.15959190000000001</c:v>
                </c:pt>
                <c:pt idx="5153">
                  <c:v>-0.14074059999999999</c:v>
                </c:pt>
                <c:pt idx="5154">
                  <c:v>-0.1213052</c:v>
                </c:pt>
                <c:pt idx="5155">
                  <c:v>-0.1012057</c:v>
                </c:pt>
                <c:pt idx="5156">
                  <c:v>-8.0368460000000003E-2</c:v>
                </c:pt>
                <c:pt idx="5157">
                  <c:v>-5.8726220000000003E-2</c:v>
                </c:pt>
                <c:pt idx="5158">
                  <c:v>-3.6219059999999997E-2</c:v>
                </c:pt>
                <c:pt idx="5159">
                  <c:v>-1.279519E-2</c:v>
                </c:pt>
                <c:pt idx="5160">
                  <c:v>1.1588289999999999E-2</c:v>
                </c:pt>
                <c:pt idx="5161">
                  <c:v>3.6964919999999998E-2</c:v>
                </c:pt>
                <c:pt idx="5162">
                  <c:v>6.3358559999999994E-2</c:v>
                </c:pt>
                <c:pt idx="5163">
                  <c:v>9.0783329999999995E-2</c:v>
                </c:pt>
                <c:pt idx="5164">
                  <c:v>0.1192434</c:v>
                </c:pt>
                <c:pt idx="5165">
                  <c:v>0.148733</c:v>
                </c:pt>
                <c:pt idx="5166">
                  <c:v>0.17923649999999999</c:v>
                </c:pt>
                <c:pt idx="5167">
                  <c:v>0.21072830000000001</c:v>
                </c:pt>
                <c:pt idx="5168">
                  <c:v>0.2431739</c:v>
                </c:pt>
                <c:pt idx="5169">
                  <c:v>0.27652939999999998</c:v>
                </c:pt>
                <c:pt idx="5170">
                  <c:v>0.31074289999999999</c:v>
                </c:pt>
                <c:pt idx="5171">
                  <c:v>0.34575499999999998</c:v>
                </c:pt>
                <c:pt idx="5172">
                  <c:v>0.38149929999999999</c:v>
                </c:pt>
                <c:pt idx="5173">
                  <c:v>0.41790319999999997</c:v>
                </c:pt>
                <c:pt idx="5174">
                  <c:v>0.45488849999999997</c:v>
                </c:pt>
                <c:pt idx="5175">
                  <c:v>0.49237199999999998</c:v>
                </c:pt>
                <c:pt idx="5176">
                  <c:v>0.53026629999999997</c:v>
                </c:pt>
                <c:pt idx="5177">
                  <c:v>0.56848120000000002</c:v>
                </c:pt>
                <c:pt idx="5178">
                  <c:v>0.60692460000000004</c:v>
                </c:pt>
                <c:pt idx="5179">
                  <c:v>0.64550269999999998</c:v>
                </c:pt>
                <c:pt idx="5180">
                  <c:v>0.68412099999999998</c:v>
                </c:pt>
                <c:pt idx="5181">
                  <c:v>0.72268480000000002</c:v>
                </c:pt>
                <c:pt idx="5182">
                  <c:v>0.76109979999999999</c:v>
                </c:pt>
                <c:pt idx="5183">
                  <c:v>0.79927369999999998</c:v>
                </c:pt>
                <c:pt idx="5184">
                  <c:v>0.83711690000000005</c:v>
                </c:pt>
                <c:pt idx="5185">
                  <c:v>0.87454290000000001</c:v>
                </c:pt>
                <c:pt idx="5186">
                  <c:v>0.91146919999999998</c:v>
                </c:pt>
                <c:pt idx="5187">
                  <c:v>0.9478183</c:v>
                </c:pt>
                <c:pt idx="5188">
                  <c:v>0.98351820000000001</c:v>
                </c:pt>
                <c:pt idx="5189">
                  <c:v>1.0185029999999999</c:v>
                </c:pt>
                <c:pt idx="5190">
                  <c:v>1.052716</c:v>
                </c:pt>
                <c:pt idx="5191">
                  <c:v>1.086106</c:v>
                </c:pt>
                <c:pt idx="5192">
                  <c:v>1.1186320000000001</c:v>
                </c:pt>
                <c:pt idx="5193">
                  <c:v>1.1502619999999999</c:v>
                </c:pt>
                <c:pt idx="5194">
                  <c:v>1.180974</c:v>
                </c:pt>
                <c:pt idx="5195">
                  <c:v>1.2107559999999999</c:v>
                </c:pt>
                <c:pt idx="5196">
                  <c:v>1.2396039999999999</c:v>
                </c:pt>
                <c:pt idx="5197">
                  <c:v>1.2675270000000001</c:v>
                </c:pt>
                <c:pt idx="5198">
                  <c:v>1.294543</c:v>
                </c:pt>
                <c:pt idx="5199">
                  <c:v>1.320681</c:v>
                </c:pt>
                <c:pt idx="5200">
                  <c:v>1.3459779999999999</c:v>
                </c:pt>
                <c:pt idx="5201">
                  <c:v>1.3704810000000001</c:v>
                </c:pt>
                <c:pt idx="5202">
                  <c:v>1.394244</c:v>
                </c:pt>
                <c:pt idx="5203">
                  <c:v>1.4173309999999999</c:v>
                </c:pt>
                <c:pt idx="5204">
                  <c:v>1.43981</c:v>
                </c:pt>
                <c:pt idx="5205">
                  <c:v>1.461757</c:v>
                </c:pt>
                <c:pt idx="5206">
                  <c:v>1.483255</c:v>
                </c:pt>
                <c:pt idx="5207">
                  <c:v>1.5043880000000001</c:v>
                </c:pt>
                <c:pt idx="5208">
                  <c:v>1.5252460000000001</c:v>
                </c:pt>
                <c:pt idx="5209">
                  <c:v>1.5459210000000001</c:v>
                </c:pt>
                <c:pt idx="5210">
                  <c:v>1.566505</c:v>
                </c:pt>
                <c:pt idx="5211">
                  <c:v>1.587094</c:v>
                </c:pt>
                <c:pt idx="5212">
                  <c:v>1.6077840000000001</c:v>
                </c:pt>
                <c:pt idx="5213">
                  <c:v>1.6286689999999999</c:v>
                </c:pt>
                <c:pt idx="5214">
                  <c:v>1.649842</c:v>
                </c:pt>
                <c:pt idx="5215">
                  <c:v>1.6713929999999999</c:v>
                </c:pt>
                <c:pt idx="5216">
                  <c:v>1.693408</c:v>
                </c:pt>
                <c:pt idx="5217">
                  <c:v>1.71597</c:v>
                </c:pt>
                <c:pt idx="5218">
                  <c:v>1.739158</c:v>
                </c:pt>
                <c:pt idx="5219">
                  <c:v>1.7630429999999999</c:v>
                </c:pt>
                <c:pt idx="5220">
                  <c:v>1.7876890000000001</c:v>
                </c:pt>
                <c:pt idx="5221">
                  <c:v>1.8131550000000001</c:v>
                </c:pt>
                <c:pt idx="5222">
                  <c:v>1.8394900000000001</c:v>
                </c:pt>
                <c:pt idx="5223">
                  <c:v>1.8667339999999999</c:v>
                </c:pt>
                <c:pt idx="5224">
                  <c:v>1.8949199999999999</c:v>
                </c:pt>
                <c:pt idx="5225">
                  <c:v>1.9240699999999999</c:v>
                </c:pt>
                <c:pt idx="5226">
                  <c:v>1.954196</c:v>
                </c:pt>
                <c:pt idx="5227">
                  <c:v>1.985301</c:v>
                </c:pt>
                <c:pt idx="5228">
                  <c:v>2.0173770000000002</c:v>
                </c:pt>
                <c:pt idx="5229">
                  <c:v>2.0504069999999999</c:v>
                </c:pt>
                <c:pt idx="5230">
                  <c:v>2.0843639999999999</c:v>
                </c:pt>
                <c:pt idx="5231">
                  <c:v>2.1192120000000001</c:v>
                </c:pt>
                <c:pt idx="5232">
                  <c:v>2.1549049999999998</c:v>
                </c:pt>
                <c:pt idx="5233">
                  <c:v>2.191392</c:v>
                </c:pt>
                <c:pt idx="5234">
                  <c:v>2.228612</c:v>
                </c:pt>
                <c:pt idx="5235">
                  <c:v>2.2664970000000002</c:v>
                </c:pt>
                <c:pt idx="5236">
                  <c:v>2.3049759999999999</c:v>
                </c:pt>
                <c:pt idx="5237">
                  <c:v>2.3439670000000001</c:v>
                </c:pt>
                <c:pt idx="5238">
                  <c:v>2.3833899999999999</c:v>
                </c:pt>
                <c:pt idx="5239">
                  <c:v>2.4231579999999999</c:v>
                </c:pt>
                <c:pt idx="5240">
                  <c:v>2.4631810000000001</c:v>
                </c:pt>
                <c:pt idx="5241">
                  <c:v>2.5033660000000002</c:v>
                </c:pt>
                <c:pt idx="5242">
                  <c:v>2.5436200000000002</c:v>
                </c:pt>
                <c:pt idx="5243">
                  <c:v>2.5838480000000001</c:v>
                </c:pt>
                <c:pt idx="5244">
                  <c:v>2.6239569999999999</c:v>
                </c:pt>
                <c:pt idx="5245">
                  <c:v>2.6638540000000002</c:v>
                </c:pt>
                <c:pt idx="5246">
                  <c:v>2.703449</c:v>
                </c:pt>
                <c:pt idx="5247">
                  <c:v>2.7426529999999998</c:v>
                </c:pt>
                <c:pt idx="5248">
                  <c:v>2.7813780000000001</c:v>
                </c:pt>
                <c:pt idx="5249">
                  <c:v>2.8195429999999999</c:v>
                </c:pt>
                <c:pt idx="5250">
                  <c:v>2.8570720000000001</c:v>
                </c:pt>
                <c:pt idx="5251">
                  <c:v>2.8938920000000001</c:v>
                </c:pt>
                <c:pt idx="5252">
                  <c:v>2.9299409999999999</c:v>
                </c:pt>
                <c:pt idx="5253">
                  <c:v>2.9651610000000002</c:v>
                </c:pt>
                <c:pt idx="5254">
                  <c:v>2.9995029999999998</c:v>
                </c:pt>
                <c:pt idx="5255">
                  <c:v>3.0329259999999998</c:v>
                </c:pt>
                <c:pt idx="5256">
                  <c:v>3.0653999999999999</c:v>
                </c:pt>
                <c:pt idx="5257">
                  <c:v>3.0969060000000002</c:v>
                </c:pt>
                <c:pt idx="5258">
                  <c:v>3.1274320000000002</c:v>
                </c:pt>
                <c:pt idx="5259">
                  <c:v>3.1569799999999999</c:v>
                </c:pt>
                <c:pt idx="5260">
                  <c:v>3.1855600000000002</c:v>
                </c:pt>
                <c:pt idx="5261">
                  <c:v>3.2131949999999998</c:v>
                </c:pt>
                <c:pt idx="5262">
                  <c:v>3.2399170000000002</c:v>
                </c:pt>
                <c:pt idx="5263">
                  <c:v>3.2657669999999999</c:v>
                </c:pt>
                <c:pt idx="5264">
                  <c:v>3.2907980000000001</c:v>
                </c:pt>
                <c:pt idx="5265">
                  <c:v>3.31507</c:v>
                </c:pt>
                <c:pt idx="5266">
                  <c:v>3.3386520000000002</c:v>
                </c:pt>
                <c:pt idx="5267">
                  <c:v>3.3616220000000001</c:v>
                </c:pt>
                <c:pt idx="5268">
                  <c:v>3.384061</c:v>
                </c:pt>
                <c:pt idx="5269">
                  <c:v>3.4060600000000001</c:v>
                </c:pt>
                <c:pt idx="5270">
                  <c:v>3.4277090000000001</c:v>
                </c:pt>
                <c:pt idx="5271">
                  <c:v>3.449106</c:v>
                </c:pt>
                <c:pt idx="5272">
                  <c:v>3.4703499999999998</c:v>
                </c:pt>
                <c:pt idx="5273">
                  <c:v>3.4915419999999999</c:v>
                </c:pt>
                <c:pt idx="5274">
                  <c:v>3.5127809999999999</c:v>
                </c:pt>
                <c:pt idx="5275">
                  <c:v>3.5341689999999999</c:v>
                </c:pt>
                <c:pt idx="5276">
                  <c:v>3.555803</c:v>
                </c:pt>
                <c:pt idx="5277">
                  <c:v>3.577779</c:v>
                </c:pt>
                <c:pt idx="5278">
                  <c:v>3.6001910000000001</c:v>
                </c:pt>
                <c:pt idx="5279">
                  <c:v>3.6231260000000001</c:v>
                </c:pt>
                <c:pt idx="5280">
                  <c:v>3.6466660000000002</c:v>
                </c:pt>
                <c:pt idx="5281">
                  <c:v>3.6708880000000002</c:v>
                </c:pt>
                <c:pt idx="5282">
                  <c:v>3.695859</c:v>
                </c:pt>
                <c:pt idx="5283">
                  <c:v>3.7216390000000001</c:v>
                </c:pt>
                <c:pt idx="5284">
                  <c:v>3.7482820000000001</c:v>
                </c:pt>
                <c:pt idx="5285">
                  <c:v>3.7758289999999999</c:v>
                </c:pt>
                <c:pt idx="5286">
                  <c:v>3.8043119999999999</c:v>
                </c:pt>
                <c:pt idx="5287">
                  <c:v>3.8337539999999999</c:v>
                </c:pt>
                <c:pt idx="5288">
                  <c:v>3.864166</c:v>
                </c:pt>
                <c:pt idx="5289">
                  <c:v>3.8955489999999999</c:v>
                </c:pt>
                <c:pt idx="5290">
                  <c:v>3.9278940000000002</c:v>
                </c:pt>
                <c:pt idx="5291">
                  <c:v>3.9611830000000001</c:v>
                </c:pt>
                <c:pt idx="5292">
                  <c:v>3.995387</c:v>
                </c:pt>
                <c:pt idx="5293">
                  <c:v>4.0304679999999999</c:v>
                </c:pt>
                <c:pt idx="5294">
                  <c:v>4.0663790000000004</c:v>
                </c:pt>
                <c:pt idx="5295">
                  <c:v>4.1030639999999998</c:v>
                </c:pt>
                <c:pt idx="5296">
                  <c:v>4.1404620000000003</c:v>
                </c:pt>
                <c:pt idx="5297">
                  <c:v>4.1785019999999999</c:v>
                </c:pt>
                <c:pt idx="5298">
                  <c:v>4.2171099999999999</c:v>
                </c:pt>
                <c:pt idx="5299">
                  <c:v>4.2562059999999997</c:v>
                </c:pt>
                <c:pt idx="5300">
                  <c:v>4.2957039999999997</c:v>
                </c:pt>
                <c:pt idx="5301">
                  <c:v>4.3355180000000004</c:v>
                </c:pt>
                <c:pt idx="5302">
                  <c:v>4.3755569999999997</c:v>
                </c:pt>
                <c:pt idx="5303">
                  <c:v>4.4157260000000003</c:v>
                </c:pt>
                <c:pt idx="5304">
                  <c:v>4.4559319999999998</c:v>
                </c:pt>
                <c:pt idx="5305">
                  <c:v>4.4960810000000002</c:v>
                </c:pt>
                <c:pt idx="5306">
                  <c:v>4.5360769999999997</c:v>
                </c:pt>
                <c:pt idx="5307">
                  <c:v>4.575825</c:v>
                </c:pt>
                <c:pt idx="5308">
                  <c:v>4.6152329999999999</c:v>
                </c:pt>
                <c:pt idx="5309">
                  <c:v>4.6542089999999998</c:v>
                </c:pt>
                <c:pt idx="5310">
                  <c:v>4.6926670000000001</c:v>
                </c:pt>
                <c:pt idx="5311">
                  <c:v>4.7305229999999998</c:v>
                </c:pt>
                <c:pt idx="5312">
                  <c:v>4.7676959999999999</c:v>
                </c:pt>
                <c:pt idx="5313">
                  <c:v>4.8041140000000002</c:v>
                </c:pt>
                <c:pt idx="5314">
                  <c:v>4.8397059999999996</c:v>
                </c:pt>
                <c:pt idx="5315">
                  <c:v>4.8744129999999997</c:v>
                </c:pt>
                <c:pt idx="5316">
                  <c:v>4.9081780000000004</c:v>
                </c:pt>
                <c:pt idx="5317">
                  <c:v>4.9409590000000003</c:v>
                </c:pt>
                <c:pt idx="5318">
                  <c:v>4.9727160000000001</c:v>
                </c:pt>
                <c:pt idx="5319">
                  <c:v>5.0034229999999997</c:v>
                </c:pt>
                <c:pt idx="5320">
                  <c:v>5.033061</c:v>
                </c:pt>
                <c:pt idx="5321">
                  <c:v>5.061623</c:v>
                </c:pt>
                <c:pt idx="5322">
                  <c:v>5.0891120000000001</c:v>
                </c:pt>
                <c:pt idx="5323">
                  <c:v>5.1155390000000001</c:v>
                </c:pt>
                <c:pt idx="5324">
                  <c:v>5.1409269999999996</c:v>
                </c:pt>
                <c:pt idx="5325">
                  <c:v>5.1653089999999997</c:v>
                </c:pt>
                <c:pt idx="5326">
                  <c:v>5.1887259999999999</c:v>
                </c:pt>
                <c:pt idx="5327">
                  <c:v>5.2112299999999996</c:v>
                </c:pt>
                <c:pt idx="5328">
                  <c:v>5.2328780000000004</c:v>
                </c:pt>
                <c:pt idx="5329">
                  <c:v>5.2537380000000002</c:v>
                </c:pt>
                <c:pt idx="5330">
                  <c:v>5.2738820000000004</c:v>
                </c:pt>
                <c:pt idx="5331">
                  <c:v>5.2933899999999996</c:v>
                </c:pt>
                <c:pt idx="5332">
                  <c:v>5.3123459999999998</c:v>
                </c:pt>
                <c:pt idx="5333">
                  <c:v>5.3308410000000004</c:v>
                </c:pt>
                <c:pt idx="5334">
                  <c:v>5.3489680000000002</c:v>
                </c:pt>
                <c:pt idx="5335">
                  <c:v>5.3668209999999998</c:v>
                </c:pt>
                <c:pt idx="5336">
                  <c:v>5.3844979999999998</c:v>
                </c:pt>
                <c:pt idx="5337">
                  <c:v>5.4020989999999998</c:v>
                </c:pt>
                <c:pt idx="5338">
                  <c:v>5.4197220000000002</c:v>
                </c:pt>
                <c:pt idx="5339">
                  <c:v>5.4374659999999997</c:v>
                </c:pt>
                <c:pt idx="5340">
                  <c:v>5.4554270000000002</c:v>
                </c:pt>
                <c:pt idx="5341">
                  <c:v>5.4737</c:v>
                </c:pt>
                <c:pt idx="5342">
                  <c:v>5.4923739999999999</c:v>
                </c:pt>
                <c:pt idx="5343">
                  <c:v>5.5115360000000004</c:v>
                </c:pt>
                <c:pt idx="5344">
                  <c:v>5.531269</c:v>
                </c:pt>
                <c:pt idx="5345">
                  <c:v>5.551647</c:v>
                </c:pt>
                <c:pt idx="5346">
                  <c:v>5.5727409999999997</c:v>
                </c:pt>
                <c:pt idx="5347">
                  <c:v>5.5946109999999996</c:v>
                </c:pt>
                <c:pt idx="5348">
                  <c:v>5.6173099999999998</c:v>
                </c:pt>
                <c:pt idx="5349">
                  <c:v>5.6408829999999996</c:v>
                </c:pt>
                <c:pt idx="5350">
                  <c:v>5.6653630000000001</c:v>
                </c:pt>
                <c:pt idx="5351">
                  <c:v>5.6907730000000001</c:v>
                </c:pt>
                <c:pt idx="5352">
                  <c:v>5.7171289999999999</c:v>
                </c:pt>
                <c:pt idx="5353">
                  <c:v>5.7444300000000004</c:v>
                </c:pt>
                <c:pt idx="5354">
                  <c:v>5.7726709999999999</c:v>
                </c:pt>
                <c:pt idx="5355">
                  <c:v>5.8018320000000001</c:v>
                </c:pt>
                <c:pt idx="5356">
                  <c:v>5.8318839999999996</c:v>
                </c:pt>
                <c:pt idx="5357">
                  <c:v>5.8627880000000001</c:v>
                </c:pt>
                <c:pt idx="5358">
                  <c:v>5.8944979999999996</c:v>
                </c:pt>
                <c:pt idx="5359">
                  <c:v>5.9269559999999997</c:v>
                </c:pt>
                <c:pt idx="5360">
                  <c:v>5.9600999999999997</c:v>
                </c:pt>
                <c:pt idx="5361">
                  <c:v>5.9938580000000004</c:v>
                </c:pt>
                <c:pt idx="5362">
                  <c:v>6.0281539999999998</c:v>
                </c:pt>
                <c:pt idx="5363">
                  <c:v>6.0629039999999996</c:v>
                </c:pt>
                <c:pt idx="5364">
                  <c:v>6.0980230000000004</c:v>
                </c:pt>
                <c:pt idx="5365">
                  <c:v>6.1334210000000002</c:v>
                </c:pt>
                <c:pt idx="5366">
                  <c:v>6.1690060000000004</c:v>
                </c:pt>
                <c:pt idx="5367">
                  <c:v>6.2046840000000003</c:v>
                </c:pt>
                <c:pt idx="5368">
                  <c:v>6.240361</c:v>
                </c:pt>
                <c:pt idx="5369">
                  <c:v>6.2759410000000004</c:v>
                </c:pt>
                <c:pt idx="5370">
                  <c:v>6.3113289999999997</c:v>
                </c:pt>
                <c:pt idx="5371">
                  <c:v>6.3464340000000004</c:v>
                </c:pt>
                <c:pt idx="5372">
                  <c:v>6.3811660000000003</c:v>
                </c:pt>
                <c:pt idx="5373">
                  <c:v>6.4154350000000004</c:v>
                </c:pt>
                <c:pt idx="5374">
                  <c:v>6.44916</c:v>
                </c:pt>
                <c:pt idx="5375">
                  <c:v>6.4822610000000003</c:v>
                </c:pt>
                <c:pt idx="5376">
                  <c:v>6.5146639999999998</c:v>
                </c:pt>
                <c:pt idx="5377">
                  <c:v>6.546303</c:v>
                </c:pt>
                <c:pt idx="5378">
                  <c:v>6.5771179999999996</c:v>
                </c:pt>
                <c:pt idx="5379">
                  <c:v>6.6070549999999999</c:v>
                </c:pt>
                <c:pt idx="5380">
                  <c:v>6.6360700000000001</c:v>
                </c:pt>
                <c:pt idx="5381">
                  <c:v>6.6641260000000004</c:v>
                </c:pt>
                <c:pt idx="5382">
                  <c:v>6.6911959999999997</c:v>
                </c:pt>
                <c:pt idx="5383">
                  <c:v>6.7172619999999998</c:v>
                </c:pt>
                <c:pt idx="5384">
                  <c:v>6.7423159999999998</c:v>
                </c:pt>
                <c:pt idx="5385">
                  <c:v>6.7663589999999996</c:v>
                </c:pt>
                <c:pt idx="5386">
                  <c:v>6.7894030000000001</c:v>
                </c:pt>
                <c:pt idx="5387">
                  <c:v>6.8114689999999998</c:v>
                </c:pt>
                <c:pt idx="5388">
                  <c:v>6.8325880000000003</c:v>
                </c:pt>
                <c:pt idx="5389">
                  <c:v>6.8527979999999999</c:v>
                </c:pt>
                <c:pt idx="5390">
                  <c:v>6.8721480000000001</c:v>
                </c:pt>
                <c:pt idx="5391">
                  <c:v>6.890695</c:v>
                </c:pt>
                <c:pt idx="5392">
                  <c:v>6.9085010000000002</c:v>
                </c:pt>
                <c:pt idx="5393">
                  <c:v>6.925637</c:v>
                </c:pt>
                <c:pt idx="5394">
                  <c:v>6.942177</c:v>
                </c:pt>
                <c:pt idx="5395">
                  <c:v>6.958202</c:v>
                </c:pt>
                <c:pt idx="5396">
                  <c:v>6.9737960000000001</c:v>
                </c:pt>
                <c:pt idx="5397">
                  <c:v>6.9890470000000002</c:v>
                </c:pt>
                <c:pt idx="5398">
                  <c:v>7.0040459999999998</c:v>
                </c:pt>
                <c:pt idx="5399">
                  <c:v>7.0188860000000002</c:v>
                </c:pt>
                <c:pt idx="5400">
                  <c:v>7.0336600000000002</c:v>
                </c:pt>
                <c:pt idx="5401">
                  <c:v>7.0484640000000001</c:v>
                </c:pt>
                <c:pt idx="5402">
                  <c:v>7.0633900000000001</c:v>
                </c:pt>
                <c:pt idx="5403">
                  <c:v>7.0785299999999998</c:v>
                </c:pt>
                <c:pt idx="5404">
                  <c:v>7.0939740000000002</c:v>
                </c:pt>
                <c:pt idx="5405">
                  <c:v>7.1098090000000003</c:v>
                </c:pt>
                <c:pt idx="5406">
                  <c:v>7.1261190000000001</c:v>
                </c:pt>
                <c:pt idx="5407">
                  <c:v>7.1429790000000004</c:v>
                </c:pt>
                <c:pt idx="5408">
                  <c:v>7.1604599999999996</c:v>
                </c:pt>
                <c:pt idx="5409">
                  <c:v>7.1786269999999996</c:v>
                </c:pt>
                <c:pt idx="5410">
                  <c:v>7.1975369999999996</c:v>
                </c:pt>
                <c:pt idx="5411">
                  <c:v>7.2172369999999999</c:v>
                </c:pt>
                <c:pt idx="5412">
                  <c:v>7.2377669999999998</c:v>
                </c:pt>
                <c:pt idx="5413">
                  <c:v>7.2591570000000001</c:v>
                </c:pt>
                <c:pt idx="5414">
                  <c:v>7.2814240000000003</c:v>
                </c:pt>
                <c:pt idx="5415">
                  <c:v>7.3045780000000002</c:v>
                </c:pt>
                <c:pt idx="5416">
                  <c:v>7.3286160000000002</c:v>
                </c:pt>
                <c:pt idx="5417">
                  <c:v>7.353523</c:v>
                </c:pt>
                <c:pt idx="5418">
                  <c:v>7.3792749999999998</c:v>
                </c:pt>
                <c:pt idx="5419">
                  <c:v>7.4058359999999999</c:v>
                </c:pt>
                <c:pt idx="5420">
                  <c:v>7.4331620000000003</c:v>
                </c:pt>
                <c:pt idx="5421">
                  <c:v>7.461195</c:v>
                </c:pt>
                <c:pt idx="5422">
                  <c:v>7.4898720000000001</c:v>
                </c:pt>
                <c:pt idx="5423">
                  <c:v>7.5191179999999997</c:v>
                </c:pt>
                <c:pt idx="5424">
                  <c:v>7.5488540000000004</c:v>
                </c:pt>
                <c:pt idx="5425">
                  <c:v>7.5789929999999996</c:v>
                </c:pt>
                <c:pt idx="5426">
                  <c:v>7.6094410000000003</c:v>
                </c:pt>
                <c:pt idx="5427">
                  <c:v>7.6401019999999997</c:v>
                </c:pt>
                <c:pt idx="5428">
                  <c:v>7.6708720000000001</c:v>
                </c:pt>
                <c:pt idx="5429">
                  <c:v>7.7016489999999997</c:v>
                </c:pt>
                <c:pt idx="5430">
                  <c:v>7.7323259999999996</c:v>
                </c:pt>
                <c:pt idx="5431">
                  <c:v>7.7627980000000001</c:v>
                </c:pt>
                <c:pt idx="5432">
                  <c:v>7.7929579999999996</c:v>
                </c:pt>
                <c:pt idx="5433">
                  <c:v>7.8227029999999997</c:v>
                </c:pt>
                <c:pt idx="5434">
                  <c:v>7.8519290000000002</c:v>
                </c:pt>
                <c:pt idx="5435">
                  <c:v>7.8805379999999996</c:v>
                </c:pt>
                <c:pt idx="5436">
                  <c:v>7.9084329999999996</c:v>
                </c:pt>
                <c:pt idx="5437">
                  <c:v>7.9355250000000002</c:v>
                </c:pt>
                <c:pt idx="5438">
                  <c:v>7.9617300000000002</c:v>
                </c:pt>
                <c:pt idx="5439">
                  <c:v>7.9869700000000003</c:v>
                </c:pt>
                <c:pt idx="5440">
                  <c:v>8.0111760000000007</c:v>
                </c:pt>
                <c:pt idx="5441">
                  <c:v>8.0342859999999998</c:v>
                </c:pt>
                <c:pt idx="5442">
                  <c:v>8.0562500000000004</c:v>
                </c:pt>
                <c:pt idx="5443">
                  <c:v>8.0770250000000008</c:v>
                </c:pt>
                <c:pt idx="5444">
                  <c:v>8.0965810000000005</c:v>
                </c:pt>
                <c:pt idx="5445">
                  <c:v>8.1148980000000002</c:v>
                </c:pt>
                <c:pt idx="5446">
                  <c:v>8.1319649999999992</c:v>
                </c:pt>
                <c:pt idx="5447">
                  <c:v>8.1477869999999992</c:v>
                </c:pt>
                <c:pt idx="5448">
                  <c:v>8.1623739999999998</c:v>
                </c:pt>
                <c:pt idx="5449">
                  <c:v>8.1757519999999992</c:v>
                </c:pt>
                <c:pt idx="5450">
                  <c:v>8.1879550000000005</c:v>
                </c:pt>
                <c:pt idx="5451">
                  <c:v>8.1990280000000002</c:v>
                </c:pt>
                <c:pt idx="5452">
                  <c:v>8.2090230000000002</c:v>
                </c:pt>
                <c:pt idx="5453">
                  <c:v>8.2180040000000005</c:v>
                </c:pt>
                <c:pt idx="5454">
                  <c:v>8.2260419999999996</c:v>
                </c:pt>
                <c:pt idx="5455">
                  <c:v>8.2332140000000003</c:v>
                </c:pt>
                <c:pt idx="5456">
                  <c:v>8.2396060000000002</c:v>
                </c:pt>
                <c:pt idx="5457">
                  <c:v>8.2453070000000004</c:v>
                </c:pt>
                <c:pt idx="5458">
                  <c:v>8.2504120000000007</c:v>
                </c:pt>
                <c:pt idx="5459">
                  <c:v>8.2550179999999997</c:v>
                </c:pt>
                <c:pt idx="5460">
                  <c:v>8.2592269999999992</c:v>
                </c:pt>
                <c:pt idx="5461">
                  <c:v>8.2631379999999996</c:v>
                </c:pt>
                <c:pt idx="5462">
                  <c:v>8.2668569999999999</c:v>
                </c:pt>
                <c:pt idx="5463">
                  <c:v>8.2704850000000008</c:v>
                </c:pt>
                <c:pt idx="5464">
                  <c:v>8.2741249999999997</c:v>
                </c:pt>
                <c:pt idx="5465">
                  <c:v>8.2778779999999994</c:v>
                </c:pt>
                <c:pt idx="5466">
                  <c:v>8.2818419999999993</c:v>
                </c:pt>
                <c:pt idx="5467">
                  <c:v>8.286111</c:v>
                </c:pt>
                <c:pt idx="5468">
                  <c:v>8.2907740000000008</c:v>
                </c:pt>
                <c:pt idx="5469">
                  <c:v>8.2959150000000008</c:v>
                </c:pt>
                <c:pt idx="5470">
                  <c:v>8.3016140000000007</c:v>
                </c:pt>
                <c:pt idx="5471">
                  <c:v>8.3079420000000006</c:v>
                </c:pt>
                <c:pt idx="5472">
                  <c:v>8.3149610000000003</c:v>
                </c:pt>
                <c:pt idx="5473">
                  <c:v>8.3227270000000004</c:v>
                </c:pt>
                <c:pt idx="5474">
                  <c:v>8.3312869999999997</c:v>
                </c:pt>
                <c:pt idx="5475">
                  <c:v>8.3406760000000002</c:v>
                </c:pt>
                <c:pt idx="5476">
                  <c:v>8.3509209999999996</c:v>
                </c:pt>
                <c:pt idx="5477">
                  <c:v>8.3620400000000004</c:v>
                </c:pt>
                <c:pt idx="5478">
                  <c:v>8.3740389999999998</c:v>
                </c:pt>
                <c:pt idx="5479">
                  <c:v>8.3869150000000001</c:v>
                </c:pt>
                <c:pt idx="5480">
                  <c:v>8.4006550000000004</c:v>
                </c:pt>
                <c:pt idx="5481">
                  <c:v>8.4152369999999994</c:v>
                </c:pt>
                <c:pt idx="5482">
                  <c:v>8.4306280000000005</c:v>
                </c:pt>
                <c:pt idx="5483">
                  <c:v>8.4467890000000008</c:v>
                </c:pt>
                <c:pt idx="5484">
                  <c:v>8.4636709999999997</c:v>
                </c:pt>
                <c:pt idx="5485">
                  <c:v>8.4812189999999994</c:v>
                </c:pt>
                <c:pt idx="5486">
                  <c:v>8.4993689999999997</c:v>
                </c:pt>
                <c:pt idx="5487">
                  <c:v>8.5180550000000004</c:v>
                </c:pt>
                <c:pt idx="5488">
                  <c:v>8.5372029999999999</c:v>
                </c:pt>
                <c:pt idx="5489">
                  <c:v>8.5567349999999998</c:v>
                </c:pt>
                <c:pt idx="5490">
                  <c:v>8.5765729999999998</c:v>
                </c:pt>
                <c:pt idx="5491">
                  <c:v>8.5966319999999996</c:v>
                </c:pt>
                <c:pt idx="5492">
                  <c:v>8.6168279999999999</c:v>
                </c:pt>
                <c:pt idx="5493">
                  <c:v>8.6370740000000001</c:v>
                </c:pt>
                <c:pt idx="5494">
                  <c:v>8.6572859999999991</c:v>
                </c:pt>
                <c:pt idx="5495">
                  <c:v>8.6773760000000006</c:v>
                </c:pt>
                <c:pt idx="5496">
                  <c:v>8.6972609999999992</c:v>
                </c:pt>
                <c:pt idx="5497">
                  <c:v>8.7168609999999997</c:v>
                </c:pt>
                <c:pt idx="5498">
                  <c:v>8.7360980000000001</c:v>
                </c:pt>
                <c:pt idx="5499">
                  <c:v>8.7548960000000005</c:v>
                </c:pt>
                <c:pt idx="5500">
                  <c:v>8.7731870000000001</c:v>
                </c:pt>
                <c:pt idx="5501">
                  <c:v>8.7909059999999997</c:v>
                </c:pt>
                <c:pt idx="5502">
                  <c:v>8.8079940000000008</c:v>
                </c:pt>
                <c:pt idx="5503">
                  <c:v>8.8243989999999997</c:v>
                </c:pt>
                <c:pt idx="5504">
                  <c:v>8.8400770000000009</c:v>
                </c:pt>
                <c:pt idx="5505">
                  <c:v>8.8549900000000008</c:v>
                </c:pt>
                <c:pt idx="5506">
                  <c:v>8.8691099999999992</c:v>
                </c:pt>
                <c:pt idx="5507">
                  <c:v>8.8824149999999999</c:v>
                </c:pt>
                <c:pt idx="5508">
                  <c:v>8.894895</c:v>
                </c:pt>
                <c:pt idx="5509">
                  <c:v>8.9065460000000005</c:v>
                </c:pt>
                <c:pt idx="5510">
                  <c:v>8.9173749999999998</c:v>
                </c:pt>
                <c:pt idx="5511">
                  <c:v>8.9273959999999999</c:v>
                </c:pt>
                <c:pt idx="5512">
                  <c:v>8.9366339999999997</c:v>
                </c:pt>
                <c:pt idx="5513">
                  <c:v>8.9451180000000008</c:v>
                </c:pt>
                <c:pt idx="5514">
                  <c:v>8.9528890000000008</c:v>
                </c:pt>
                <c:pt idx="5515">
                  <c:v>8.959994</c:v>
                </c:pt>
                <c:pt idx="5516">
                  <c:v>8.9664859999999997</c:v>
                </c:pt>
                <c:pt idx="5517">
                  <c:v>8.9724229999999991</c:v>
                </c:pt>
                <c:pt idx="5518">
                  <c:v>8.9778719999999996</c:v>
                </c:pt>
                <c:pt idx="5519">
                  <c:v>8.9829019999999993</c:v>
                </c:pt>
                <c:pt idx="5520">
                  <c:v>8.9875880000000006</c:v>
                </c:pt>
                <c:pt idx="5521">
                  <c:v>8.9920069999999992</c:v>
                </c:pt>
                <c:pt idx="5522">
                  <c:v>8.9962420000000005</c:v>
                </c:pt>
                <c:pt idx="5523">
                  <c:v>9.0003740000000008</c:v>
                </c:pt>
                <c:pt idx="5524">
                  <c:v>9.0044900000000005</c:v>
                </c:pt>
                <c:pt idx="5525">
                  <c:v>9.0086739999999992</c:v>
                </c:pt>
                <c:pt idx="5526">
                  <c:v>9.0130140000000001</c:v>
                </c:pt>
                <c:pt idx="5527">
                  <c:v>9.0175940000000008</c:v>
                </c:pt>
                <c:pt idx="5528">
                  <c:v>9.0225010000000001</c:v>
                </c:pt>
                <c:pt idx="5529">
                  <c:v>9.0278189999999991</c:v>
                </c:pt>
                <c:pt idx="5530">
                  <c:v>9.0336300000000005</c:v>
                </c:pt>
                <c:pt idx="5531">
                  <c:v>9.0400150000000004</c:v>
                </c:pt>
                <c:pt idx="5532">
                  <c:v>9.0470489999999995</c:v>
                </c:pt>
                <c:pt idx="5533">
                  <c:v>9.0548070000000003</c:v>
                </c:pt>
                <c:pt idx="5534">
                  <c:v>9.0633560000000006</c:v>
                </c:pt>
                <c:pt idx="5535">
                  <c:v>9.0727580000000003</c:v>
                </c:pt>
                <c:pt idx="5536">
                  <c:v>9.0830699999999993</c:v>
                </c:pt>
                <c:pt idx="5537">
                  <c:v>9.094341</c:v>
                </c:pt>
                <c:pt idx="5538">
                  <c:v>9.1066129999999994</c:v>
                </c:pt>
                <c:pt idx="5539">
                  <c:v>9.1199169999999992</c:v>
                </c:pt>
                <c:pt idx="5540">
                  <c:v>9.1342780000000001</c:v>
                </c:pt>
                <c:pt idx="5541">
                  <c:v>9.1497080000000004</c:v>
                </c:pt>
                <c:pt idx="5542">
                  <c:v>9.1662110000000006</c:v>
                </c:pt>
                <c:pt idx="5543">
                  <c:v>9.1837789999999995</c:v>
                </c:pt>
                <c:pt idx="5544">
                  <c:v>9.2023919999999997</c:v>
                </c:pt>
                <c:pt idx="5545">
                  <c:v>9.2220200000000006</c:v>
                </c:pt>
                <c:pt idx="5546">
                  <c:v>9.242623</c:v>
                </c:pt>
                <c:pt idx="5547">
                  <c:v>9.2641489999999997</c:v>
                </c:pt>
                <c:pt idx="5548">
                  <c:v>9.2865359999999999</c:v>
                </c:pt>
                <c:pt idx="5549">
                  <c:v>9.3097110000000001</c:v>
                </c:pt>
                <c:pt idx="5550">
                  <c:v>9.3335950000000008</c:v>
                </c:pt>
                <c:pt idx="5551">
                  <c:v>9.3580959999999997</c:v>
                </c:pt>
                <c:pt idx="5552">
                  <c:v>9.3831179999999996</c:v>
                </c:pt>
                <c:pt idx="5553">
                  <c:v>9.4085540000000005</c:v>
                </c:pt>
                <c:pt idx="5554">
                  <c:v>9.4342930000000003</c:v>
                </c:pt>
                <c:pt idx="5555">
                  <c:v>9.4602190000000004</c:v>
                </c:pt>
                <c:pt idx="5556">
                  <c:v>9.4862120000000001</c:v>
                </c:pt>
                <c:pt idx="5557">
                  <c:v>9.5121470000000006</c:v>
                </c:pt>
                <c:pt idx="5558">
                  <c:v>9.5378959999999999</c:v>
                </c:pt>
                <c:pt idx="5559">
                  <c:v>9.5633320000000008</c:v>
                </c:pt>
                <c:pt idx="5560">
                  <c:v>9.5883249999999993</c:v>
                </c:pt>
                <c:pt idx="5561">
                  <c:v>9.6127479999999998</c:v>
                </c:pt>
                <c:pt idx="5562">
                  <c:v>9.6364750000000008</c:v>
                </c:pt>
                <c:pt idx="5563">
                  <c:v>9.6593850000000003</c:v>
                </c:pt>
                <c:pt idx="5564">
                  <c:v>9.6813610000000008</c:v>
                </c:pt>
                <c:pt idx="5565">
                  <c:v>9.7022910000000007</c:v>
                </c:pt>
                <c:pt idx="5566">
                  <c:v>9.7220739999999992</c:v>
                </c:pt>
                <c:pt idx="5567">
                  <c:v>9.7406159999999993</c:v>
                </c:pt>
                <c:pt idx="5568">
                  <c:v>9.7578320000000005</c:v>
                </c:pt>
                <c:pt idx="5569">
                  <c:v>9.7736509999999992</c:v>
                </c:pt>
                <c:pt idx="5570">
                  <c:v>9.7880129999999994</c:v>
                </c:pt>
                <c:pt idx="5571">
                  <c:v>9.800872</c:v>
                </c:pt>
                <c:pt idx="5572">
                  <c:v>9.8121969999999994</c:v>
                </c:pt>
                <c:pt idx="5573">
                  <c:v>9.8219720000000006</c:v>
                </c:pt>
                <c:pt idx="5574">
                  <c:v>9.8301979999999993</c:v>
                </c:pt>
                <c:pt idx="5575">
                  <c:v>9.8368920000000006</c:v>
                </c:pt>
                <c:pt idx="5576">
                  <c:v>9.8420880000000004</c:v>
                </c:pt>
                <c:pt idx="5577">
                  <c:v>9.8458400000000008</c:v>
                </c:pt>
                <c:pt idx="5578">
                  <c:v>9.8482160000000007</c:v>
                </c:pt>
                <c:pt idx="5579">
                  <c:v>9.8493060000000003</c:v>
                </c:pt>
                <c:pt idx="5580">
                  <c:v>9.8492169999999994</c:v>
                </c:pt>
                <c:pt idx="5581">
                  <c:v>9.8480740000000004</c:v>
                </c:pt>
                <c:pt idx="5582">
                  <c:v>9.8460249999999991</c:v>
                </c:pt>
                <c:pt idx="5583">
                  <c:v>9.8432329999999997</c:v>
                </c:pt>
                <c:pt idx="5584">
                  <c:v>9.8398850000000007</c:v>
                </c:pt>
                <c:pt idx="5585">
                  <c:v>9.8361889999999992</c:v>
                </c:pt>
                <c:pt idx="5586">
                  <c:v>9.8323730000000005</c:v>
                </c:pt>
                <c:pt idx="5587">
                  <c:v>9.8286920000000002</c:v>
                </c:pt>
                <c:pt idx="5588">
                  <c:v>9.8254239999999999</c:v>
                </c:pt>
                <c:pt idx="5589">
                  <c:v>9.8228740000000005</c:v>
                </c:pt>
                <c:pt idx="5590">
                  <c:v>9.8213720000000002</c:v>
                </c:pt>
                <c:pt idx="5591">
                  <c:v>9.8212799999999998</c:v>
                </c:pt>
                <c:pt idx="5592">
                  <c:v>9.8229849999999992</c:v>
                </c:pt>
                <c:pt idx="5593">
                  <c:v>9.8269070000000003</c:v>
                </c:pt>
                <c:pt idx="5594">
                  <c:v>9.833494</c:v>
                </c:pt>
                <c:pt idx="5595">
                  <c:v>9.8432209999999998</c:v>
                </c:pt>
                <c:pt idx="5596">
                  <c:v>9.8565950000000004</c:v>
                </c:pt>
                <c:pt idx="5597">
                  <c:v>9.8741459999999996</c:v>
                </c:pt>
                <c:pt idx="5598">
                  <c:v>9.8964269999999992</c:v>
                </c:pt>
                <c:pt idx="5599">
                  <c:v>9.9240130000000004</c:v>
                </c:pt>
                <c:pt idx="5600">
                  <c:v>9.9574909999999992</c:v>
                </c:pt>
                <c:pt idx="5601">
                  <c:v>9.9974589999999992</c:v>
                </c:pt>
                <c:pt idx="5602">
                  <c:v>10.04452</c:v>
                </c:pt>
                <c:pt idx="5603">
                  <c:v>10.099270000000001</c:v>
                </c:pt>
                <c:pt idx="5604">
                  <c:v>10.1623</c:v>
                </c:pt>
                <c:pt idx="5605">
                  <c:v>10.23418</c:v>
                </c:pt>
                <c:pt idx="5606">
                  <c:v>10.31546</c:v>
                </c:pt>
                <c:pt idx="5607">
                  <c:v>10.406650000000001</c:v>
                </c:pt>
                <c:pt idx="5608">
                  <c:v>10.50822</c:v>
                </c:pt>
                <c:pt idx="5609">
                  <c:v>10.6206</c:v>
                </c:pt>
                <c:pt idx="5610">
                  <c:v>10.744149999999999</c:v>
                </c:pt>
                <c:pt idx="5611">
                  <c:v>10.879189999999999</c:v>
                </c:pt>
                <c:pt idx="5612">
                  <c:v>11.025969999999999</c:v>
                </c:pt>
                <c:pt idx="5613">
                  <c:v>11.18464</c:v>
                </c:pt>
                <c:pt idx="5614">
                  <c:v>11.355309999999999</c:v>
                </c:pt>
                <c:pt idx="5615">
                  <c:v>11.538</c:v>
                </c:pt>
                <c:pt idx="5616">
                  <c:v>11.73265</c:v>
                </c:pt>
                <c:pt idx="5617">
                  <c:v>11.9391</c:v>
                </c:pt>
                <c:pt idx="5618">
                  <c:v>12.15713</c:v>
                </c:pt>
                <c:pt idx="5619">
                  <c:v>12.386419999999999</c:v>
                </c:pt>
                <c:pt idx="5620">
                  <c:v>12.626569999999999</c:v>
                </c:pt>
                <c:pt idx="5621">
                  <c:v>12.8771</c:v>
                </c:pt>
                <c:pt idx="5622">
                  <c:v>13.13744</c:v>
                </c:pt>
                <c:pt idx="5623">
                  <c:v>13.40695</c:v>
                </c:pt>
                <c:pt idx="5624">
                  <c:v>13.684900000000001</c:v>
                </c:pt>
                <c:pt idx="5625">
                  <c:v>13.97049</c:v>
                </c:pt>
                <c:pt idx="5626">
                  <c:v>14.26285</c:v>
                </c:pt>
                <c:pt idx="5627">
                  <c:v>14.56105</c:v>
                </c:pt>
                <c:pt idx="5628">
                  <c:v>14.86408</c:v>
                </c:pt>
                <c:pt idx="5629">
                  <c:v>15.170909999999999</c:v>
                </c:pt>
                <c:pt idx="5630">
                  <c:v>15.48044</c:v>
                </c:pt>
                <c:pt idx="5631">
                  <c:v>15.791539999999999</c:v>
                </c:pt>
                <c:pt idx="5632">
                  <c:v>16.10304</c:v>
                </c:pt>
                <c:pt idx="5633">
                  <c:v>16.41377</c:v>
                </c:pt>
                <c:pt idx="5634">
                  <c:v>16.722539999999999</c:v>
                </c:pt>
                <c:pt idx="5635">
                  <c:v>17.02815</c:v>
                </c:pt>
                <c:pt idx="5636">
                  <c:v>17.329429999999999</c:v>
                </c:pt>
                <c:pt idx="5637">
                  <c:v>17.625219999999999</c:v>
                </c:pt>
                <c:pt idx="5638">
                  <c:v>17.914390000000001</c:v>
                </c:pt>
                <c:pt idx="5639">
                  <c:v>18.19586</c:v>
                </c:pt>
                <c:pt idx="5640">
                  <c:v>18.468599999999999</c:v>
                </c:pt>
                <c:pt idx="5641">
                  <c:v>18.731639999999999</c:v>
                </c:pt>
                <c:pt idx="5642">
                  <c:v>18.98405</c:v>
                </c:pt>
                <c:pt idx="5643">
                  <c:v>19.225020000000001</c:v>
                </c:pt>
                <c:pt idx="5644">
                  <c:v>19.453800000000001</c:v>
                </c:pt>
                <c:pt idx="5645">
                  <c:v>19.669709999999998</c:v>
                </c:pt>
                <c:pt idx="5646">
                  <c:v>19.87219</c:v>
                </c:pt>
                <c:pt idx="5647">
                  <c:v>20.060739999999999</c:v>
                </c:pt>
                <c:pt idx="5648">
                  <c:v>20.23499</c:v>
                </c:pt>
                <c:pt idx="5649">
                  <c:v>20.394639999999999</c:v>
                </c:pt>
                <c:pt idx="5650">
                  <c:v>20.539480000000001</c:v>
                </c:pt>
                <c:pt idx="5651">
                  <c:v>20.669409999999999</c:v>
                </c:pt>
                <c:pt idx="5652">
                  <c:v>20.784410000000001</c:v>
                </c:pt>
                <c:pt idx="5653">
                  <c:v>20.884550000000001</c:v>
                </c:pt>
                <c:pt idx="5654">
                  <c:v>20.96998</c:v>
                </c:pt>
                <c:pt idx="5655">
                  <c:v>21.040939999999999</c:v>
                </c:pt>
                <c:pt idx="5656">
                  <c:v>21.097709999999999</c:v>
                </c:pt>
                <c:pt idx="5657">
                  <c:v>21.14067</c:v>
                </c:pt>
                <c:pt idx="5658">
                  <c:v>21.170249999999999</c:v>
                </c:pt>
                <c:pt idx="5659">
                  <c:v>21.186920000000001</c:v>
                </c:pt>
                <c:pt idx="5660">
                  <c:v>21.191230000000001</c:v>
                </c:pt>
                <c:pt idx="5661">
                  <c:v>21.183720000000001</c:v>
                </c:pt>
                <c:pt idx="5662">
                  <c:v>21.165019999999998</c:v>
                </c:pt>
                <c:pt idx="5663">
                  <c:v>21.135739999999998</c:v>
                </c:pt>
                <c:pt idx="5664">
                  <c:v>21.09656</c:v>
                </c:pt>
                <c:pt idx="5665">
                  <c:v>21.04813</c:v>
                </c:pt>
                <c:pt idx="5666">
                  <c:v>20.991140000000001</c:v>
                </c:pt>
                <c:pt idx="5667">
                  <c:v>20.926279999999998</c:v>
                </c:pt>
                <c:pt idx="5668">
                  <c:v>20.854240000000001</c:v>
                </c:pt>
                <c:pt idx="5669">
                  <c:v>20.77572</c:v>
                </c:pt>
                <c:pt idx="5670">
                  <c:v>20.691379999999999</c:v>
                </c:pt>
                <c:pt idx="5671">
                  <c:v>20.60192</c:v>
                </c:pt>
                <c:pt idx="5672">
                  <c:v>20.50798</c:v>
                </c:pt>
                <c:pt idx="5673">
                  <c:v>20.410209999999999</c:v>
                </c:pt>
                <c:pt idx="5674">
                  <c:v>20.309229999999999</c:v>
                </c:pt>
                <c:pt idx="5675">
                  <c:v>20.205649999999999</c:v>
                </c:pt>
                <c:pt idx="5676">
                  <c:v>20.100020000000001</c:v>
                </c:pt>
                <c:pt idx="5677">
                  <c:v>19.992909999999998</c:v>
                </c:pt>
                <c:pt idx="5678">
                  <c:v>19.884830000000001</c:v>
                </c:pt>
                <c:pt idx="5679">
                  <c:v>19.77627</c:v>
                </c:pt>
                <c:pt idx="5680">
                  <c:v>19.667670000000001</c:v>
                </c:pt>
                <c:pt idx="5681">
                  <c:v>19.559449999999998</c:v>
                </c:pt>
                <c:pt idx="5682">
                  <c:v>19.452000000000002</c:v>
                </c:pt>
                <c:pt idx="5683">
                  <c:v>19.345680000000002</c:v>
                </c:pt>
                <c:pt idx="5684">
                  <c:v>19.240780000000001</c:v>
                </c:pt>
                <c:pt idx="5685">
                  <c:v>19.137599999999999</c:v>
                </c:pt>
                <c:pt idx="5686">
                  <c:v>19.036370000000002</c:v>
                </c:pt>
                <c:pt idx="5687">
                  <c:v>18.93731</c:v>
                </c:pt>
                <c:pt idx="5688">
                  <c:v>18.840610000000002</c:v>
                </c:pt>
                <c:pt idx="5689">
                  <c:v>18.746410000000001</c:v>
                </c:pt>
                <c:pt idx="5690">
                  <c:v>18.65484</c:v>
                </c:pt>
                <c:pt idx="5691">
                  <c:v>18.565999999999999</c:v>
                </c:pt>
                <c:pt idx="5692">
                  <c:v>18.479959999999998</c:v>
                </c:pt>
                <c:pt idx="5693">
                  <c:v>18.39678</c:v>
                </c:pt>
                <c:pt idx="5694">
                  <c:v>18.316500000000001</c:v>
                </c:pt>
                <c:pt idx="5695">
                  <c:v>18.239129999999999</c:v>
                </c:pt>
                <c:pt idx="5696">
                  <c:v>18.164680000000001</c:v>
                </c:pt>
                <c:pt idx="5697">
                  <c:v>18.093119999999999</c:v>
                </c:pt>
                <c:pt idx="5698">
                  <c:v>18.024450000000002</c:v>
                </c:pt>
                <c:pt idx="5699">
                  <c:v>17.958629999999999</c:v>
                </c:pt>
                <c:pt idx="5700">
                  <c:v>17.895620000000001</c:v>
                </c:pt>
                <c:pt idx="5701">
                  <c:v>17.835370000000001</c:v>
                </c:pt>
                <c:pt idx="5702">
                  <c:v>17.777819999999998</c:v>
                </c:pt>
                <c:pt idx="5703">
                  <c:v>17.722930000000002</c:v>
                </c:pt>
                <c:pt idx="5704">
                  <c:v>17.67061</c:v>
                </c:pt>
                <c:pt idx="5705">
                  <c:v>17.620819999999998</c:v>
                </c:pt>
                <c:pt idx="5706">
                  <c:v>17.57349</c:v>
                </c:pt>
                <c:pt idx="5707">
                  <c:v>17.52853</c:v>
                </c:pt>
                <c:pt idx="5708">
                  <c:v>17.485900000000001</c:v>
                </c:pt>
                <c:pt idx="5709">
                  <c:v>17.445499999999999</c:v>
                </c:pt>
                <c:pt idx="5710">
                  <c:v>17.40729</c:v>
                </c:pt>
                <c:pt idx="5711">
                  <c:v>17.371179999999999</c:v>
                </c:pt>
                <c:pt idx="5712">
                  <c:v>17.337109999999999</c:v>
                </c:pt>
                <c:pt idx="5713">
                  <c:v>17.305019999999999</c:v>
                </c:pt>
                <c:pt idx="5714">
                  <c:v>17.274830000000001</c:v>
                </c:pt>
                <c:pt idx="5715">
                  <c:v>17.246490000000001</c:v>
                </c:pt>
                <c:pt idx="5716">
                  <c:v>17.219940000000001</c:v>
                </c:pt>
                <c:pt idx="5717">
                  <c:v>17.1951</c:v>
                </c:pt>
                <c:pt idx="5718">
                  <c:v>17.17192</c:v>
                </c:pt>
                <c:pt idx="5719">
                  <c:v>17.150359999999999</c:v>
                </c:pt>
                <c:pt idx="5720">
                  <c:v>17.13034</c:v>
                </c:pt>
                <c:pt idx="5721">
                  <c:v>17.111820000000002</c:v>
                </c:pt>
                <c:pt idx="5722">
                  <c:v>17.094740000000002</c:v>
                </c:pt>
                <c:pt idx="5723">
                  <c:v>17.079059999999998</c:v>
                </c:pt>
                <c:pt idx="5724">
                  <c:v>17.064730000000001</c:v>
                </c:pt>
                <c:pt idx="5725">
                  <c:v>17.0517</c:v>
                </c:pt>
                <c:pt idx="5726">
                  <c:v>17.039919999999999</c:v>
                </c:pt>
                <c:pt idx="5727">
                  <c:v>17.02936</c:v>
                </c:pt>
                <c:pt idx="5728">
                  <c:v>17.01998</c:v>
                </c:pt>
                <c:pt idx="5729">
                  <c:v>17.01173</c:v>
                </c:pt>
                <c:pt idx="5730">
                  <c:v>17.004570000000001</c:v>
                </c:pt>
                <c:pt idx="5731">
                  <c:v>16.998480000000001</c:v>
                </c:pt>
                <c:pt idx="5732">
                  <c:v>16.993410000000001</c:v>
                </c:pt>
                <c:pt idx="5733">
                  <c:v>16.989319999999999</c:v>
                </c:pt>
                <c:pt idx="5734">
                  <c:v>16.9862</c:v>
                </c:pt>
                <c:pt idx="5735">
                  <c:v>16.983989999999999</c:v>
                </c:pt>
                <c:pt idx="5736">
                  <c:v>16.982679999999998</c:v>
                </c:pt>
                <c:pt idx="5737">
                  <c:v>16.982240000000001</c:v>
                </c:pt>
                <c:pt idx="5738">
                  <c:v>16.98263</c:v>
                </c:pt>
                <c:pt idx="5739">
                  <c:v>16.983830000000001</c:v>
                </c:pt>
                <c:pt idx="5740">
                  <c:v>16.985810000000001</c:v>
                </c:pt>
                <c:pt idx="5741">
                  <c:v>16.98855</c:v>
                </c:pt>
                <c:pt idx="5742">
                  <c:v>16.99202</c:v>
                </c:pt>
                <c:pt idx="5743">
                  <c:v>16.996200000000002</c:v>
                </c:pt>
                <c:pt idx="5744">
                  <c:v>17.001069999999999</c:v>
                </c:pt>
                <c:pt idx="5745">
                  <c:v>17.006599999999999</c:v>
                </c:pt>
                <c:pt idx="5746">
                  <c:v>17.012779999999999</c:v>
                </c:pt>
                <c:pt idx="5747">
                  <c:v>17.019570000000002</c:v>
                </c:pt>
                <c:pt idx="5748">
                  <c:v>17.026969999999999</c:v>
                </c:pt>
                <c:pt idx="5749">
                  <c:v>17.034949999999998</c:v>
                </c:pt>
                <c:pt idx="5750">
                  <c:v>17.043500000000002</c:v>
                </c:pt>
                <c:pt idx="5751">
                  <c:v>17.052589999999999</c:v>
                </c:pt>
                <c:pt idx="5752">
                  <c:v>17.062200000000001</c:v>
                </c:pt>
                <c:pt idx="5753">
                  <c:v>17.072340000000001</c:v>
                </c:pt>
                <c:pt idx="5754">
                  <c:v>17.08296</c:v>
                </c:pt>
                <c:pt idx="5755">
                  <c:v>17.094069999999999</c:v>
                </c:pt>
                <c:pt idx="5756">
                  <c:v>17.105640000000001</c:v>
                </c:pt>
                <c:pt idx="5757">
                  <c:v>17.11767</c:v>
                </c:pt>
                <c:pt idx="5758">
                  <c:v>17.130130000000001</c:v>
                </c:pt>
                <c:pt idx="5759">
                  <c:v>17.14301</c:v>
                </c:pt>
                <c:pt idx="5760">
                  <c:v>17.156310000000001</c:v>
                </c:pt>
                <c:pt idx="5761">
                  <c:v>17.170000000000002</c:v>
                </c:pt>
                <c:pt idx="5762">
                  <c:v>17.184069999999998</c:v>
                </c:pt>
                <c:pt idx="5763">
                  <c:v>17.198519999999998</c:v>
                </c:pt>
                <c:pt idx="5764">
                  <c:v>17.213329999999999</c:v>
                </c:pt>
                <c:pt idx="5765">
                  <c:v>17.228490000000001</c:v>
                </c:pt>
                <c:pt idx="5766">
                  <c:v>17.243980000000001</c:v>
                </c:pt>
                <c:pt idx="5767">
                  <c:v>17.259810000000002</c:v>
                </c:pt>
                <c:pt idx="5768">
                  <c:v>17.275950000000002</c:v>
                </c:pt>
                <c:pt idx="5769">
                  <c:v>17.29241</c:v>
                </c:pt>
                <c:pt idx="5770">
                  <c:v>17.309159999999999</c:v>
                </c:pt>
                <c:pt idx="5771">
                  <c:v>17.3262</c:v>
                </c:pt>
                <c:pt idx="5772">
                  <c:v>17.343530000000001</c:v>
                </c:pt>
                <c:pt idx="5773">
                  <c:v>17.361129999999999</c:v>
                </c:pt>
                <c:pt idx="5774">
                  <c:v>17.378990000000002</c:v>
                </c:pt>
                <c:pt idx="5775">
                  <c:v>17.397110000000001</c:v>
                </c:pt>
                <c:pt idx="5776">
                  <c:v>17.415479999999999</c:v>
                </c:pt>
                <c:pt idx="5777">
                  <c:v>17.434080000000002</c:v>
                </c:pt>
                <c:pt idx="5778">
                  <c:v>17.452929999999999</c:v>
                </c:pt>
                <c:pt idx="5779">
                  <c:v>17.472000000000001</c:v>
                </c:pt>
                <c:pt idx="5780">
                  <c:v>17.491289999999999</c:v>
                </c:pt>
                <c:pt idx="5781">
                  <c:v>17.51079</c:v>
                </c:pt>
                <c:pt idx="5782">
                  <c:v>17.5305</c:v>
                </c:pt>
                <c:pt idx="5783">
                  <c:v>17.550409999999999</c:v>
                </c:pt>
                <c:pt idx="5784">
                  <c:v>17.570519999999998</c:v>
                </c:pt>
                <c:pt idx="5785">
                  <c:v>17.590810000000001</c:v>
                </c:pt>
                <c:pt idx="5786">
                  <c:v>17.61129</c:v>
                </c:pt>
                <c:pt idx="5787">
                  <c:v>17.63195</c:v>
                </c:pt>
                <c:pt idx="5788">
                  <c:v>17.65278</c:v>
                </c:pt>
                <c:pt idx="5789">
                  <c:v>17.673780000000001</c:v>
                </c:pt>
                <c:pt idx="5790">
                  <c:v>17.694939999999999</c:v>
                </c:pt>
                <c:pt idx="5791">
                  <c:v>17.716259999999998</c:v>
                </c:pt>
                <c:pt idx="5792">
                  <c:v>17.737729999999999</c:v>
                </c:pt>
                <c:pt idx="5793">
                  <c:v>17.759350000000001</c:v>
                </c:pt>
                <c:pt idx="5794">
                  <c:v>17.781120000000001</c:v>
                </c:pt>
                <c:pt idx="5795">
                  <c:v>17.80302</c:v>
                </c:pt>
                <c:pt idx="5796">
                  <c:v>17.825060000000001</c:v>
                </c:pt>
                <c:pt idx="5797">
                  <c:v>17.84723</c:v>
                </c:pt>
                <c:pt idx="5798">
                  <c:v>17.869530000000001</c:v>
                </c:pt>
                <c:pt idx="5799">
                  <c:v>17.891960000000001</c:v>
                </c:pt>
                <c:pt idx="5800">
                  <c:v>17.91451</c:v>
                </c:pt>
                <c:pt idx="5801">
                  <c:v>17.937169999999998</c:v>
                </c:pt>
                <c:pt idx="5802">
                  <c:v>17.959949999999999</c:v>
                </c:pt>
                <c:pt idx="5803">
                  <c:v>17.982839999999999</c:v>
                </c:pt>
                <c:pt idx="5804">
                  <c:v>18.00583</c:v>
                </c:pt>
                <c:pt idx="5805">
                  <c:v>18.028929999999999</c:v>
                </c:pt>
                <c:pt idx="5806">
                  <c:v>18.052129999999998</c:v>
                </c:pt>
                <c:pt idx="5807">
                  <c:v>18.075430000000001</c:v>
                </c:pt>
                <c:pt idx="5808">
                  <c:v>18.09882</c:v>
                </c:pt>
                <c:pt idx="5809">
                  <c:v>18.122299999999999</c:v>
                </c:pt>
                <c:pt idx="5810">
                  <c:v>18.145879999999998</c:v>
                </c:pt>
                <c:pt idx="5811">
                  <c:v>18.169540000000001</c:v>
                </c:pt>
                <c:pt idx="5812">
                  <c:v>18.193290000000001</c:v>
                </c:pt>
                <c:pt idx="5813">
                  <c:v>18.217120000000001</c:v>
                </c:pt>
                <c:pt idx="5814">
                  <c:v>18.241040000000002</c:v>
                </c:pt>
                <c:pt idx="5815">
                  <c:v>18.265029999999999</c:v>
                </c:pt>
                <c:pt idx="5816">
                  <c:v>18.289090000000002</c:v>
                </c:pt>
                <c:pt idx="5817">
                  <c:v>18.313230000000001</c:v>
                </c:pt>
                <c:pt idx="5818">
                  <c:v>18.337440000000001</c:v>
                </c:pt>
                <c:pt idx="5819">
                  <c:v>18.361719999999998</c:v>
                </c:pt>
                <c:pt idx="5820">
                  <c:v>18.386060000000001</c:v>
                </c:pt>
                <c:pt idx="5821">
                  <c:v>18.41047</c:v>
                </c:pt>
                <c:pt idx="5822">
                  <c:v>18.434940000000001</c:v>
                </c:pt>
                <c:pt idx="5823">
                  <c:v>18.459479999999999</c:v>
                </c:pt>
                <c:pt idx="5824">
                  <c:v>18.484069999999999</c:v>
                </c:pt>
                <c:pt idx="5825">
                  <c:v>18.50872</c:v>
                </c:pt>
                <c:pt idx="5826">
                  <c:v>18.533429999999999</c:v>
                </c:pt>
                <c:pt idx="5827">
                  <c:v>18.558199999999999</c:v>
                </c:pt>
                <c:pt idx="5828">
                  <c:v>18.583010000000002</c:v>
                </c:pt>
                <c:pt idx="5829">
                  <c:v>18.607880000000002</c:v>
                </c:pt>
                <c:pt idx="5830">
                  <c:v>18.6328</c:v>
                </c:pt>
                <c:pt idx="5831">
                  <c:v>18.65776</c:v>
                </c:pt>
                <c:pt idx="5832">
                  <c:v>18.682780000000001</c:v>
                </c:pt>
                <c:pt idx="5833">
                  <c:v>18.707840000000001</c:v>
                </c:pt>
                <c:pt idx="5834">
                  <c:v>18.732939999999999</c:v>
                </c:pt>
                <c:pt idx="5835">
                  <c:v>18.75808</c:v>
                </c:pt>
                <c:pt idx="5836">
                  <c:v>18.783270000000002</c:v>
                </c:pt>
                <c:pt idx="5837">
                  <c:v>18.808499999999999</c:v>
                </c:pt>
                <c:pt idx="5838">
                  <c:v>18.833770000000001</c:v>
                </c:pt>
                <c:pt idx="5839">
                  <c:v>18.859069999999999</c:v>
                </c:pt>
                <c:pt idx="5840">
                  <c:v>18.884419999999999</c:v>
                </c:pt>
                <c:pt idx="5841">
                  <c:v>18.909800000000001</c:v>
                </c:pt>
                <c:pt idx="5842">
                  <c:v>18.935210000000001</c:v>
                </c:pt>
                <c:pt idx="5843">
                  <c:v>18.960660000000001</c:v>
                </c:pt>
                <c:pt idx="5844">
                  <c:v>18.986139999999999</c:v>
                </c:pt>
                <c:pt idx="5845">
                  <c:v>19.011659999999999</c:v>
                </c:pt>
                <c:pt idx="5846">
                  <c:v>19.037199999999999</c:v>
                </c:pt>
                <c:pt idx="5847">
                  <c:v>19.06278</c:v>
                </c:pt>
                <c:pt idx="5848">
                  <c:v>19.088380000000001</c:v>
                </c:pt>
                <c:pt idx="5849">
                  <c:v>19.11401</c:v>
                </c:pt>
                <c:pt idx="5850">
                  <c:v>19.139669999999999</c:v>
                </c:pt>
                <c:pt idx="5851">
                  <c:v>19.16536</c:v>
                </c:pt>
                <c:pt idx="5852">
                  <c:v>19.191079999999999</c:v>
                </c:pt>
                <c:pt idx="5853">
                  <c:v>19.216819999999998</c:v>
                </c:pt>
                <c:pt idx="5854">
                  <c:v>19.24258</c:v>
                </c:pt>
                <c:pt idx="5855">
                  <c:v>19.268370000000001</c:v>
                </c:pt>
                <c:pt idx="5856">
                  <c:v>19.294180000000001</c:v>
                </c:pt>
                <c:pt idx="5857">
                  <c:v>19.32001</c:v>
                </c:pt>
                <c:pt idx="5858">
                  <c:v>19.345870000000001</c:v>
                </c:pt>
                <c:pt idx="5859">
                  <c:v>19.371739999999999</c:v>
                </c:pt>
                <c:pt idx="5860">
                  <c:v>19.397639999999999</c:v>
                </c:pt>
                <c:pt idx="5861">
                  <c:v>19.423559999999998</c:v>
                </c:pt>
                <c:pt idx="5862">
                  <c:v>19.449490000000001</c:v>
                </c:pt>
                <c:pt idx="5863">
                  <c:v>19.475439999999999</c:v>
                </c:pt>
                <c:pt idx="5864">
                  <c:v>19.50142</c:v>
                </c:pt>
                <c:pt idx="5865">
                  <c:v>19.52741</c:v>
                </c:pt>
                <c:pt idx="5866">
                  <c:v>19.55341</c:v>
                </c:pt>
                <c:pt idx="5867">
                  <c:v>19.579440000000002</c:v>
                </c:pt>
                <c:pt idx="5868">
                  <c:v>19.60548</c:v>
                </c:pt>
                <c:pt idx="5869">
                  <c:v>19.631530000000001</c:v>
                </c:pt>
                <c:pt idx="5870">
                  <c:v>19.657609999999998</c:v>
                </c:pt>
                <c:pt idx="5871">
                  <c:v>19.683689999999999</c:v>
                </c:pt>
                <c:pt idx="5872">
                  <c:v>19.709790000000002</c:v>
                </c:pt>
                <c:pt idx="5873">
                  <c:v>19.735900000000001</c:v>
                </c:pt>
                <c:pt idx="5874">
                  <c:v>19.762029999999999</c:v>
                </c:pt>
                <c:pt idx="5875">
                  <c:v>19.788170000000001</c:v>
                </c:pt>
                <c:pt idx="5876">
                  <c:v>19.814319999999999</c:v>
                </c:pt>
                <c:pt idx="5877">
                  <c:v>19.840479999999999</c:v>
                </c:pt>
                <c:pt idx="5878">
                  <c:v>19.86666</c:v>
                </c:pt>
                <c:pt idx="5879">
                  <c:v>19.892849999999999</c:v>
                </c:pt>
                <c:pt idx="5880">
                  <c:v>19.919049999999999</c:v>
                </c:pt>
                <c:pt idx="5881">
                  <c:v>19.945260000000001</c:v>
                </c:pt>
                <c:pt idx="5882">
                  <c:v>19.97147</c:v>
                </c:pt>
                <c:pt idx="5883">
                  <c:v>19.997699999999998</c:v>
                </c:pt>
                <c:pt idx="5884">
                  <c:v>20.02394</c:v>
                </c:pt>
                <c:pt idx="5885">
                  <c:v>20.050190000000001</c:v>
                </c:pt>
                <c:pt idx="5886">
                  <c:v>20.076450000000001</c:v>
                </c:pt>
                <c:pt idx="5887">
                  <c:v>20.102709999999998</c:v>
                </c:pt>
                <c:pt idx="5888">
                  <c:v>20.128979999999999</c:v>
                </c:pt>
                <c:pt idx="5889">
                  <c:v>20.155270000000002</c:v>
                </c:pt>
                <c:pt idx="5890">
                  <c:v>20.181550000000001</c:v>
                </c:pt>
                <c:pt idx="5891">
                  <c:v>20.207850000000001</c:v>
                </c:pt>
                <c:pt idx="5892">
                  <c:v>20.23415</c:v>
                </c:pt>
                <c:pt idx="5893">
                  <c:v>20.260470000000002</c:v>
                </c:pt>
                <c:pt idx="5894">
                  <c:v>20.28678</c:v>
                </c:pt>
                <c:pt idx="5895">
                  <c:v>20.313110000000002</c:v>
                </c:pt>
                <c:pt idx="5896">
                  <c:v>20.33944</c:v>
                </c:pt>
                <c:pt idx="5897">
                  <c:v>20.365780000000001</c:v>
                </c:pt>
                <c:pt idx="5898">
                  <c:v>20.392119999999998</c:v>
                </c:pt>
                <c:pt idx="5899">
                  <c:v>20.41846</c:v>
                </c:pt>
                <c:pt idx="5900">
                  <c:v>20.44481</c:v>
                </c:pt>
                <c:pt idx="5901">
                  <c:v>20.471170000000001</c:v>
                </c:pt>
                <c:pt idx="5902">
                  <c:v>20.497530000000001</c:v>
                </c:pt>
                <c:pt idx="5903">
                  <c:v>20.523890000000002</c:v>
                </c:pt>
                <c:pt idx="5904">
                  <c:v>20.550260000000002</c:v>
                </c:pt>
                <c:pt idx="5905">
                  <c:v>20.576630000000002</c:v>
                </c:pt>
                <c:pt idx="5906">
                  <c:v>20.603010000000001</c:v>
                </c:pt>
                <c:pt idx="5907">
                  <c:v>20.629390000000001</c:v>
                </c:pt>
                <c:pt idx="5908">
                  <c:v>20.65577</c:v>
                </c:pt>
                <c:pt idx="5909">
                  <c:v>20.68216</c:v>
                </c:pt>
                <c:pt idx="5910">
                  <c:v>20.708549999999999</c:v>
                </c:pt>
                <c:pt idx="5911">
                  <c:v>20.734940000000002</c:v>
                </c:pt>
                <c:pt idx="5912">
                  <c:v>20.761340000000001</c:v>
                </c:pt>
                <c:pt idx="5913">
                  <c:v>20.787739999999999</c:v>
                </c:pt>
                <c:pt idx="5914">
                  <c:v>20.814129999999999</c:v>
                </c:pt>
                <c:pt idx="5915">
                  <c:v>20.840530000000001</c:v>
                </c:pt>
                <c:pt idx="5916">
                  <c:v>20.86693</c:v>
                </c:pt>
                <c:pt idx="5917">
                  <c:v>20.893339999999998</c:v>
                </c:pt>
                <c:pt idx="5918">
                  <c:v>20.919740000000001</c:v>
                </c:pt>
                <c:pt idx="5919">
                  <c:v>20.946149999999999</c:v>
                </c:pt>
                <c:pt idx="5920">
                  <c:v>20.972549999999998</c:v>
                </c:pt>
                <c:pt idx="5921">
                  <c:v>20.99896</c:v>
                </c:pt>
                <c:pt idx="5922">
                  <c:v>21.025369999999999</c:v>
                </c:pt>
                <c:pt idx="5923">
                  <c:v>21.05179</c:v>
                </c:pt>
                <c:pt idx="5924">
                  <c:v>21.078199999999999</c:v>
                </c:pt>
                <c:pt idx="5925">
                  <c:v>21.104610000000001</c:v>
                </c:pt>
                <c:pt idx="5926">
                  <c:v>21.131019999999999</c:v>
                </c:pt>
                <c:pt idx="5927">
                  <c:v>21.157440000000001</c:v>
                </c:pt>
                <c:pt idx="5928">
                  <c:v>21.18385</c:v>
                </c:pt>
                <c:pt idx="5929">
                  <c:v>21.210260000000002</c:v>
                </c:pt>
                <c:pt idx="5930">
                  <c:v>21.23667</c:v>
                </c:pt>
                <c:pt idx="5931">
                  <c:v>21.263079999999999</c:v>
                </c:pt>
                <c:pt idx="5932">
                  <c:v>21.2895</c:v>
                </c:pt>
                <c:pt idx="5933">
                  <c:v>21.315909999999999</c:v>
                </c:pt>
                <c:pt idx="5934">
                  <c:v>21.342320000000001</c:v>
                </c:pt>
                <c:pt idx="5935">
                  <c:v>21.368729999999999</c:v>
                </c:pt>
                <c:pt idx="5936">
                  <c:v>21.395140000000001</c:v>
                </c:pt>
                <c:pt idx="5937">
                  <c:v>21.42155</c:v>
                </c:pt>
                <c:pt idx="5938">
                  <c:v>21.447959999999998</c:v>
                </c:pt>
                <c:pt idx="5939">
                  <c:v>21.474360000000001</c:v>
                </c:pt>
                <c:pt idx="5940">
                  <c:v>21.500769999999999</c:v>
                </c:pt>
                <c:pt idx="5941">
                  <c:v>21.527170000000002</c:v>
                </c:pt>
                <c:pt idx="5942">
                  <c:v>21.553570000000001</c:v>
                </c:pt>
                <c:pt idx="5943">
                  <c:v>21.579969999999999</c:v>
                </c:pt>
                <c:pt idx="5944">
                  <c:v>21.606369999999998</c:v>
                </c:pt>
                <c:pt idx="5945">
                  <c:v>21.632770000000001</c:v>
                </c:pt>
                <c:pt idx="5946">
                  <c:v>21.65916</c:v>
                </c:pt>
                <c:pt idx="5947">
                  <c:v>21.685549999999999</c:v>
                </c:pt>
                <c:pt idx="5948">
                  <c:v>21.711950000000002</c:v>
                </c:pt>
                <c:pt idx="5949">
                  <c:v>21.738340000000001</c:v>
                </c:pt>
                <c:pt idx="5950">
                  <c:v>21.764720000000001</c:v>
                </c:pt>
                <c:pt idx="5951">
                  <c:v>21.79111</c:v>
                </c:pt>
                <c:pt idx="5952">
                  <c:v>21.817489999999999</c:v>
                </c:pt>
                <c:pt idx="5953">
                  <c:v>21.843869999999999</c:v>
                </c:pt>
                <c:pt idx="5954">
                  <c:v>21.870249999999999</c:v>
                </c:pt>
                <c:pt idx="5955">
                  <c:v>21.896629999999998</c:v>
                </c:pt>
                <c:pt idx="5956">
                  <c:v>21.922999999999998</c:v>
                </c:pt>
                <c:pt idx="5957">
                  <c:v>21.949369999999998</c:v>
                </c:pt>
                <c:pt idx="5958">
                  <c:v>21.975729999999999</c:v>
                </c:pt>
                <c:pt idx="5959">
                  <c:v>22.002099999999999</c:v>
                </c:pt>
                <c:pt idx="5960">
                  <c:v>22.028459999999999</c:v>
                </c:pt>
                <c:pt idx="5961">
                  <c:v>22.054819999999999</c:v>
                </c:pt>
                <c:pt idx="5962">
                  <c:v>22.08118</c:v>
                </c:pt>
                <c:pt idx="5963">
                  <c:v>22.107530000000001</c:v>
                </c:pt>
                <c:pt idx="5964">
                  <c:v>22.133880000000001</c:v>
                </c:pt>
                <c:pt idx="5965">
                  <c:v>22.160229999999999</c:v>
                </c:pt>
                <c:pt idx="5966">
                  <c:v>22.186579999999999</c:v>
                </c:pt>
                <c:pt idx="5967">
                  <c:v>22.21292</c:v>
                </c:pt>
                <c:pt idx="5968">
                  <c:v>22.239260000000002</c:v>
                </c:pt>
                <c:pt idx="5969">
                  <c:v>22.265599999999999</c:v>
                </c:pt>
                <c:pt idx="5970">
                  <c:v>22.291930000000001</c:v>
                </c:pt>
                <c:pt idx="5971">
                  <c:v>22.318249999999999</c:v>
                </c:pt>
                <c:pt idx="5972">
                  <c:v>22.344580000000001</c:v>
                </c:pt>
                <c:pt idx="5973">
                  <c:v>22.370899999999999</c:v>
                </c:pt>
                <c:pt idx="5974">
                  <c:v>22.397220000000001</c:v>
                </c:pt>
                <c:pt idx="5975">
                  <c:v>22.42353</c:v>
                </c:pt>
                <c:pt idx="5976">
                  <c:v>22.449839999999998</c:v>
                </c:pt>
                <c:pt idx="5977">
                  <c:v>22.476150000000001</c:v>
                </c:pt>
                <c:pt idx="5978">
                  <c:v>22.502459999999999</c:v>
                </c:pt>
                <c:pt idx="5979">
                  <c:v>22.528759999999998</c:v>
                </c:pt>
                <c:pt idx="5980">
                  <c:v>22.555050000000001</c:v>
                </c:pt>
                <c:pt idx="5981">
                  <c:v>22.581340000000001</c:v>
                </c:pt>
                <c:pt idx="5982">
                  <c:v>22.60763</c:v>
                </c:pt>
                <c:pt idx="5983">
                  <c:v>22.63391</c:v>
                </c:pt>
                <c:pt idx="5984">
                  <c:v>22.66019</c:v>
                </c:pt>
                <c:pt idx="5985">
                  <c:v>22.68647</c:v>
                </c:pt>
                <c:pt idx="5986">
                  <c:v>22.71274</c:v>
                </c:pt>
                <c:pt idx="5987">
                  <c:v>22.739000000000001</c:v>
                </c:pt>
                <c:pt idx="5988">
                  <c:v>22.765270000000001</c:v>
                </c:pt>
                <c:pt idx="5989">
                  <c:v>22.791530000000002</c:v>
                </c:pt>
                <c:pt idx="5990">
                  <c:v>22.817779999999999</c:v>
                </c:pt>
                <c:pt idx="5991">
                  <c:v>22.84403</c:v>
                </c:pt>
                <c:pt idx="5992">
                  <c:v>22.870280000000001</c:v>
                </c:pt>
                <c:pt idx="5993">
                  <c:v>22.896519999999999</c:v>
                </c:pt>
                <c:pt idx="5994">
                  <c:v>22.92276</c:v>
                </c:pt>
                <c:pt idx="5995">
                  <c:v>22.948989999999998</c:v>
                </c:pt>
                <c:pt idx="5996">
                  <c:v>22.97522</c:v>
                </c:pt>
                <c:pt idx="5997">
                  <c:v>23.001439999999999</c:v>
                </c:pt>
                <c:pt idx="5998">
                  <c:v>23.027660000000001</c:v>
                </c:pt>
                <c:pt idx="5999">
                  <c:v>23.05387</c:v>
                </c:pt>
                <c:pt idx="6000">
                  <c:v>23.080079999999999</c:v>
                </c:pt>
                <c:pt idx="6001">
                  <c:v>23.106290000000001</c:v>
                </c:pt>
                <c:pt idx="6002">
                  <c:v>23.132490000000001</c:v>
                </c:pt>
                <c:pt idx="6003">
                  <c:v>23.15869</c:v>
                </c:pt>
                <c:pt idx="6004">
                  <c:v>23.18488</c:v>
                </c:pt>
                <c:pt idx="6005">
                  <c:v>23.211069999999999</c:v>
                </c:pt>
                <c:pt idx="6006">
                  <c:v>23.23725</c:v>
                </c:pt>
                <c:pt idx="6007">
                  <c:v>23.26343</c:v>
                </c:pt>
                <c:pt idx="6008">
                  <c:v>23.2896</c:v>
                </c:pt>
                <c:pt idx="6009">
                  <c:v>23.315770000000001</c:v>
                </c:pt>
                <c:pt idx="6010">
                  <c:v>23.341930000000001</c:v>
                </c:pt>
                <c:pt idx="6011">
                  <c:v>23.368089999999999</c:v>
                </c:pt>
                <c:pt idx="6012">
                  <c:v>23.39424</c:v>
                </c:pt>
                <c:pt idx="6013">
                  <c:v>23.420380000000002</c:v>
                </c:pt>
                <c:pt idx="6014">
                  <c:v>23.44652</c:v>
                </c:pt>
                <c:pt idx="6015">
                  <c:v>23.472660000000001</c:v>
                </c:pt>
                <c:pt idx="6016">
                  <c:v>23.49879</c:v>
                </c:pt>
                <c:pt idx="6017">
                  <c:v>23.524920000000002</c:v>
                </c:pt>
                <c:pt idx="6018">
                  <c:v>23.55104</c:v>
                </c:pt>
                <c:pt idx="6019">
                  <c:v>23.57715</c:v>
                </c:pt>
                <c:pt idx="6020">
                  <c:v>23.603259999999999</c:v>
                </c:pt>
                <c:pt idx="6021">
                  <c:v>23.629359999999998</c:v>
                </c:pt>
                <c:pt idx="6022">
                  <c:v>23.655460000000001</c:v>
                </c:pt>
                <c:pt idx="6023">
                  <c:v>23.681550000000001</c:v>
                </c:pt>
                <c:pt idx="6024">
                  <c:v>23.707630000000002</c:v>
                </c:pt>
                <c:pt idx="6025">
                  <c:v>23.733709999999999</c:v>
                </c:pt>
                <c:pt idx="6026">
                  <c:v>23.759779999999999</c:v>
                </c:pt>
                <c:pt idx="6027">
                  <c:v>23.78585</c:v>
                </c:pt>
                <c:pt idx="6028">
                  <c:v>23.811910000000001</c:v>
                </c:pt>
                <c:pt idx="6029">
                  <c:v>23.837959999999999</c:v>
                </c:pt>
                <c:pt idx="6030">
                  <c:v>23.86401</c:v>
                </c:pt>
                <c:pt idx="6031">
                  <c:v>23.890049999999999</c:v>
                </c:pt>
                <c:pt idx="6032">
                  <c:v>23.916090000000001</c:v>
                </c:pt>
                <c:pt idx="6033">
                  <c:v>23.942119999999999</c:v>
                </c:pt>
                <c:pt idx="6034">
                  <c:v>23.968139999999998</c:v>
                </c:pt>
                <c:pt idx="6035">
                  <c:v>23.994160000000001</c:v>
                </c:pt>
                <c:pt idx="6036">
                  <c:v>24.02017</c:v>
                </c:pt>
                <c:pt idx="6037">
                  <c:v>24.04617</c:v>
                </c:pt>
                <c:pt idx="6038">
                  <c:v>24.07217</c:v>
                </c:pt>
                <c:pt idx="6039">
                  <c:v>24.09817</c:v>
                </c:pt>
                <c:pt idx="6040">
                  <c:v>24.12415</c:v>
                </c:pt>
                <c:pt idx="6041">
                  <c:v>24.15014</c:v>
                </c:pt>
                <c:pt idx="6042">
                  <c:v>24.176110000000001</c:v>
                </c:pt>
                <c:pt idx="6043">
                  <c:v>24.202079999999999</c:v>
                </c:pt>
                <c:pt idx="6044">
                  <c:v>24.22805</c:v>
                </c:pt>
                <c:pt idx="6045">
                  <c:v>24.254000000000001</c:v>
                </c:pt>
                <c:pt idx="6046">
                  <c:v>24.279959999999999</c:v>
                </c:pt>
                <c:pt idx="6047">
                  <c:v>24.305900000000001</c:v>
                </c:pt>
                <c:pt idx="6048">
                  <c:v>24.33184</c:v>
                </c:pt>
                <c:pt idx="6049">
                  <c:v>24.357780000000002</c:v>
                </c:pt>
                <c:pt idx="6050">
                  <c:v>24.383700000000001</c:v>
                </c:pt>
                <c:pt idx="6051">
                  <c:v>24.40962</c:v>
                </c:pt>
                <c:pt idx="6052">
                  <c:v>24.43554</c:v>
                </c:pt>
                <c:pt idx="6053">
                  <c:v>24.461449999999999</c:v>
                </c:pt>
                <c:pt idx="6054">
                  <c:v>24.487349999999999</c:v>
                </c:pt>
                <c:pt idx="6055">
                  <c:v>24.513249999999999</c:v>
                </c:pt>
                <c:pt idx="6056">
                  <c:v>24.53914</c:v>
                </c:pt>
                <c:pt idx="6057">
                  <c:v>24.565020000000001</c:v>
                </c:pt>
                <c:pt idx="6058">
                  <c:v>24.590900000000001</c:v>
                </c:pt>
                <c:pt idx="6059">
                  <c:v>24.616769999999999</c:v>
                </c:pt>
                <c:pt idx="6060">
                  <c:v>24.64264</c:v>
                </c:pt>
                <c:pt idx="6061">
                  <c:v>24.668500000000002</c:v>
                </c:pt>
                <c:pt idx="6062">
                  <c:v>24.69435</c:v>
                </c:pt>
                <c:pt idx="6063">
                  <c:v>24.720199999999998</c:v>
                </c:pt>
                <c:pt idx="6064">
                  <c:v>24.746040000000001</c:v>
                </c:pt>
                <c:pt idx="6065">
                  <c:v>24.77187</c:v>
                </c:pt>
                <c:pt idx="6066">
                  <c:v>24.797699999999999</c:v>
                </c:pt>
                <c:pt idx="6067">
                  <c:v>24.823519999999998</c:v>
                </c:pt>
                <c:pt idx="6068">
                  <c:v>24.849329999999998</c:v>
                </c:pt>
                <c:pt idx="6069">
                  <c:v>24.875139999999998</c:v>
                </c:pt>
                <c:pt idx="6070">
                  <c:v>24.900939999999999</c:v>
                </c:pt>
                <c:pt idx="6071">
                  <c:v>24.926739999999999</c:v>
                </c:pt>
                <c:pt idx="6072">
                  <c:v>24.952529999999999</c:v>
                </c:pt>
                <c:pt idx="6073">
                  <c:v>24.97831</c:v>
                </c:pt>
                <c:pt idx="6074">
                  <c:v>25.004090000000001</c:v>
                </c:pt>
                <c:pt idx="6075">
                  <c:v>25.029859999999999</c:v>
                </c:pt>
                <c:pt idx="6076">
                  <c:v>25.055620000000001</c:v>
                </c:pt>
                <c:pt idx="6077">
                  <c:v>25.081379999999999</c:v>
                </c:pt>
                <c:pt idx="6078">
                  <c:v>25.107130000000002</c:v>
                </c:pt>
                <c:pt idx="6079">
                  <c:v>25.13288</c:v>
                </c:pt>
                <c:pt idx="6080">
                  <c:v>25.158619999999999</c:v>
                </c:pt>
                <c:pt idx="6081">
                  <c:v>25.184349999999998</c:v>
                </c:pt>
                <c:pt idx="6082">
                  <c:v>25.210080000000001</c:v>
                </c:pt>
                <c:pt idx="6083">
                  <c:v>25.235800000000001</c:v>
                </c:pt>
                <c:pt idx="6084">
                  <c:v>25.261520000000001</c:v>
                </c:pt>
                <c:pt idx="6085">
                  <c:v>25.287230000000001</c:v>
                </c:pt>
                <c:pt idx="6086">
                  <c:v>25.312940000000001</c:v>
                </c:pt>
                <c:pt idx="6087">
                  <c:v>25.338629999999998</c:v>
                </c:pt>
                <c:pt idx="6088">
                  <c:v>25.364329999999999</c:v>
                </c:pt>
                <c:pt idx="6089">
                  <c:v>25.39001</c:v>
                </c:pt>
                <c:pt idx="6090">
                  <c:v>25.415690000000001</c:v>
                </c:pt>
                <c:pt idx="6091">
                  <c:v>25.44136</c:v>
                </c:pt>
                <c:pt idx="6092">
                  <c:v>25.467030000000001</c:v>
                </c:pt>
                <c:pt idx="6093">
                  <c:v>25.49269</c:v>
                </c:pt>
                <c:pt idx="6094">
                  <c:v>25.518350000000002</c:v>
                </c:pt>
                <c:pt idx="6095">
                  <c:v>25.544</c:v>
                </c:pt>
                <c:pt idx="6096">
                  <c:v>25.56964</c:v>
                </c:pt>
                <c:pt idx="6097">
                  <c:v>25.595279999999999</c:v>
                </c:pt>
                <c:pt idx="6098">
                  <c:v>25.620909999999999</c:v>
                </c:pt>
                <c:pt idx="6099">
                  <c:v>25.646529999999998</c:v>
                </c:pt>
                <c:pt idx="6100">
                  <c:v>25.672149999999998</c:v>
                </c:pt>
                <c:pt idx="6101">
                  <c:v>25.697759999999999</c:v>
                </c:pt>
                <c:pt idx="6102">
                  <c:v>25.72336</c:v>
                </c:pt>
                <c:pt idx="6103">
                  <c:v>25.74896</c:v>
                </c:pt>
                <c:pt idx="6104">
                  <c:v>25.774550000000001</c:v>
                </c:pt>
                <c:pt idx="6105">
                  <c:v>25.800139999999999</c:v>
                </c:pt>
                <c:pt idx="6106">
                  <c:v>25.825710000000001</c:v>
                </c:pt>
                <c:pt idx="6107">
                  <c:v>25.851279999999999</c:v>
                </c:pt>
                <c:pt idx="6108">
                  <c:v>25.876850000000001</c:v>
                </c:pt>
                <c:pt idx="6109">
                  <c:v>25.90241</c:v>
                </c:pt>
                <c:pt idx="6110">
                  <c:v>25.927959999999999</c:v>
                </c:pt>
                <c:pt idx="6111">
                  <c:v>25.953499999999998</c:v>
                </c:pt>
                <c:pt idx="6112">
                  <c:v>25.979040000000001</c:v>
                </c:pt>
                <c:pt idx="6113">
                  <c:v>26.004570000000001</c:v>
                </c:pt>
                <c:pt idx="6114">
                  <c:v>26.030090000000001</c:v>
                </c:pt>
                <c:pt idx="6115">
                  <c:v>26.055610000000001</c:v>
                </c:pt>
                <c:pt idx="6116">
                  <c:v>26.081119999999999</c:v>
                </c:pt>
                <c:pt idx="6117">
                  <c:v>26.106619999999999</c:v>
                </c:pt>
                <c:pt idx="6118">
                  <c:v>26.13212</c:v>
                </c:pt>
                <c:pt idx="6119">
                  <c:v>26.157609999999998</c:v>
                </c:pt>
                <c:pt idx="6120">
                  <c:v>26.18309</c:v>
                </c:pt>
                <c:pt idx="6121">
                  <c:v>26.208570000000002</c:v>
                </c:pt>
                <c:pt idx="6122">
                  <c:v>26.234030000000001</c:v>
                </c:pt>
                <c:pt idx="6123">
                  <c:v>26.259499999999999</c:v>
                </c:pt>
                <c:pt idx="6124">
                  <c:v>26.284949999999998</c:v>
                </c:pt>
                <c:pt idx="6125">
                  <c:v>26.310400000000001</c:v>
                </c:pt>
                <c:pt idx="6126">
                  <c:v>26.335840000000001</c:v>
                </c:pt>
                <c:pt idx="6127">
                  <c:v>26.361280000000001</c:v>
                </c:pt>
                <c:pt idx="6128">
                  <c:v>26.386710000000001</c:v>
                </c:pt>
                <c:pt idx="6129">
                  <c:v>26.412130000000001</c:v>
                </c:pt>
                <c:pt idx="6130">
                  <c:v>26.437539999999998</c:v>
                </c:pt>
                <c:pt idx="6131">
                  <c:v>26.462949999999999</c:v>
                </c:pt>
                <c:pt idx="6132">
                  <c:v>26.488350000000001</c:v>
                </c:pt>
                <c:pt idx="6133">
                  <c:v>26.513739999999999</c:v>
                </c:pt>
                <c:pt idx="6134">
                  <c:v>26.53913</c:v>
                </c:pt>
                <c:pt idx="6135">
                  <c:v>26.564509999999999</c:v>
                </c:pt>
                <c:pt idx="6136">
                  <c:v>26.589880000000001</c:v>
                </c:pt>
                <c:pt idx="6137">
                  <c:v>26.61525</c:v>
                </c:pt>
                <c:pt idx="6138">
                  <c:v>26.640609999999999</c:v>
                </c:pt>
                <c:pt idx="6139">
                  <c:v>26.665970000000002</c:v>
                </c:pt>
                <c:pt idx="6140">
                  <c:v>26.691310000000001</c:v>
                </c:pt>
                <c:pt idx="6141">
                  <c:v>26.716650000000001</c:v>
                </c:pt>
                <c:pt idx="6142">
                  <c:v>26.741980000000002</c:v>
                </c:pt>
                <c:pt idx="6143">
                  <c:v>26.767309999999998</c:v>
                </c:pt>
                <c:pt idx="6144">
                  <c:v>26.792629999999999</c:v>
                </c:pt>
                <c:pt idx="6145">
                  <c:v>26.81794</c:v>
                </c:pt>
                <c:pt idx="6146">
                  <c:v>26.843240000000002</c:v>
                </c:pt>
                <c:pt idx="6147">
                  <c:v>26.868539999999999</c:v>
                </c:pt>
                <c:pt idx="6148">
                  <c:v>26.893830000000001</c:v>
                </c:pt>
                <c:pt idx="6149">
                  <c:v>26.91911</c:v>
                </c:pt>
                <c:pt idx="6150">
                  <c:v>26.944389999999999</c:v>
                </c:pt>
                <c:pt idx="6151">
                  <c:v>26.969660000000001</c:v>
                </c:pt>
                <c:pt idx="6152">
                  <c:v>26.99492</c:v>
                </c:pt>
                <c:pt idx="6153">
                  <c:v>27.02017</c:v>
                </c:pt>
                <c:pt idx="6154">
                  <c:v>27.04542</c:v>
                </c:pt>
                <c:pt idx="6155">
                  <c:v>27.07066</c:v>
                </c:pt>
                <c:pt idx="6156">
                  <c:v>27.0959</c:v>
                </c:pt>
                <c:pt idx="6157">
                  <c:v>27.121130000000001</c:v>
                </c:pt>
                <c:pt idx="6158">
                  <c:v>27.146339999999999</c:v>
                </c:pt>
                <c:pt idx="6159">
                  <c:v>27.171559999999999</c:v>
                </c:pt>
                <c:pt idx="6160">
                  <c:v>27.196760000000001</c:v>
                </c:pt>
                <c:pt idx="6161">
                  <c:v>27.221959999999999</c:v>
                </c:pt>
                <c:pt idx="6162">
                  <c:v>27.247160000000001</c:v>
                </c:pt>
                <c:pt idx="6163">
                  <c:v>27.27234</c:v>
                </c:pt>
                <c:pt idx="6164">
                  <c:v>27.297519999999999</c:v>
                </c:pt>
                <c:pt idx="6165">
                  <c:v>27.322690000000001</c:v>
                </c:pt>
                <c:pt idx="6166">
                  <c:v>27.347860000000001</c:v>
                </c:pt>
                <c:pt idx="6167">
                  <c:v>27.37302</c:v>
                </c:pt>
                <c:pt idx="6168">
                  <c:v>27.39817</c:v>
                </c:pt>
                <c:pt idx="6169">
                  <c:v>27.42332</c:v>
                </c:pt>
                <c:pt idx="6170">
                  <c:v>27.448460000000001</c:v>
                </c:pt>
                <c:pt idx="6171">
                  <c:v>27.473590000000002</c:v>
                </c:pt>
                <c:pt idx="6172">
                  <c:v>27.498719999999999</c:v>
                </c:pt>
                <c:pt idx="6173">
                  <c:v>27.52383</c:v>
                </c:pt>
                <c:pt idx="6174">
                  <c:v>27.548950000000001</c:v>
                </c:pt>
                <c:pt idx="6175">
                  <c:v>27.57405</c:v>
                </c:pt>
                <c:pt idx="6176">
                  <c:v>27.599150000000002</c:v>
                </c:pt>
                <c:pt idx="6177">
                  <c:v>27.62424</c:v>
                </c:pt>
                <c:pt idx="6178">
                  <c:v>27.649319999999999</c:v>
                </c:pt>
                <c:pt idx="6179">
                  <c:v>27.674399999999999</c:v>
                </c:pt>
                <c:pt idx="6180">
                  <c:v>27.699470000000002</c:v>
                </c:pt>
                <c:pt idx="6181">
                  <c:v>27.724540000000001</c:v>
                </c:pt>
                <c:pt idx="6182">
                  <c:v>27.749590000000001</c:v>
                </c:pt>
                <c:pt idx="6183">
                  <c:v>27.774640000000002</c:v>
                </c:pt>
                <c:pt idx="6184">
                  <c:v>27.799679999999999</c:v>
                </c:pt>
                <c:pt idx="6185">
                  <c:v>27.824719999999999</c:v>
                </c:pt>
                <c:pt idx="6186">
                  <c:v>27.849740000000001</c:v>
                </c:pt>
                <c:pt idx="6187">
                  <c:v>27.874759999999998</c:v>
                </c:pt>
                <c:pt idx="6188">
                  <c:v>27.89977</c:v>
                </c:pt>
                <c:pt idx="6189">
                  <c:v>27.924779999999998</c:v>
                </c:pt>
                <c:pt idx="6190">
                  <c:v>27.949780000000001</c:v>
                </c:pt>
                <c:pt idx="6191">
                  <c:v>27.974769999999999</c:v>
                </c:pt>
                <c:pt idx="6192">
                  <c:v>27.999749999999999</c:v>
                </c:pt>
                <c:pt idx="6193">
                  <c:v>28.024730000000002</c:v>
                </c:pt>
                <c:pt idx="6194">
                  <c:v>28.049700000000001</c:v>
                </c:pt>
                <c:pt idx="6195">
                  <c:v>28.074660000000002</c:v>
                </c:pt>
                <c:pt idx="6196">
                  <c:v>28.099609999999998</c:v>
                </c:pt>
                <c:pt idx="6197">
                  <c:v>28.124559999999999</c:v>
                </c:pt>
                <c:pt idx="6198">
                  <c:v>28.1495</c:v>
                </c:pt>
                <c:pt idx="6199">
                  <c:v>28.174430000000001</c:v>
                </c:pt>
                <c:pt idx="6200">
                  <c:v>28.199359999999999</c:v>
                </c:pt>
                <c:pt idx="6201">
                  <c:v>28.224270000000001</c:v>
                </c:pt>
                <c:pt idx="6202">
                  <c:v>28.249179999999999</c:v>
                </c:pt>
                <c:pt idx="6203">
                  <c:v>28.274090000000001</c:v>
                </c:pt>
                <c:pt idx="6204">
                  <c:v>28.29898</c:v>
                </c:pt>
                <c:pt idx="6205">
                  <c:v>28.323869999999999</c:v>
                </c:pt>
                <c:pt idx="6206">
                  <c:v>28.348759999999999</c:v>
                </c:pt>
                <c:pt idx="6207">
                  <c:v>28.373629999999999</c:v>
                </c:pt>
                <c:pt idx="6208">
                  <c:v>28.398499999999999</c:v>
                </c:pt>
                <c:pt idx="6209">
                  <c:v>28.423359999999999</c:v>
                </c:pt>
                <c:pt idx="6210">
                  <c:v>28.44821</c:v>
                </c:pt>
                <c:pt idx="6211">
                  <c:v>28.473050000000001</c:v>
                </c:pt>
                <c:pt idx="6212">
                  <c:v>28.497890000000002</c:v>
                </c:pt>
                <c:pt idx="6213">
                  <c:v>28.52272</c:v>
                </c:pt>
                <c:pt idx="6214">
                  <c:v>28.547540000000001</c:v>
                </c:pt>
                <c:pt idx="6215">
                  <c:v>28.57235</c:v>
                </c:pt>
                <c:pt idx="6216">
                  <c:v>28.597159999999999</c:v>
                </c:pt>
                <c:pt idx="6217">
                  <c:v>28.621960000000001</c:v>
                </c:pt>
                <c:pt idx="6218">
                  <c:v>28.646750000000001</c:v>
                </c:pt>
                <c:pt idx="6219">
                  <c:v>28.67154</c:v>
                </c:pt>
                <c:pt idx="6220">
                  <c:v>28.69631</c:v>
                </c:pt>
                <c:pt idx="6221">
                  <c:v>28.721080000000001</c:v>
                </c:pt>
                <c:pt idx="6222">
                  <c:v>28.745840000000001</c:v>
                </c:pt>
                <c:pt idx="6223">
                  <c:v>28.770600000000002</c:v>
                </c:pt>
                <c:pt idx="6224">
                  <c:v>28.795339999999999</c:v>
                </c:pt>
                <c:pt idx="6225">
                  <c:v>28.820080000000001</c:v>
                </c:pt>
                <c:pt idx="6226">
                  <c:v>28.844809999999999</c:v>
                </c:pt>
                <c:pt idx="6227">
                  <c:v>28.869530000000001</c:v>
                </c:pt>
                <c:pt idx="6228">
                  <c:v>28.89424</c:v>
                </c:pt>
                <c:pt idx="6229">
                  <c:v>28.918949999999999</c:v>
                </c:pt>
                <c:pt idx="6230">
                  <c:v>28.943650000000002</c:v>
                </c:pt>
                <c:pt idx="6231">
                  <c:v>28.968340000000001</c:v>
                </c:pt>
                <c:pt idx="6232">
                  <c:v>28.993020000000001</c:v>
                </c:pt>
                <c:pt idx="6233">
                  <c:v>29.017700000000001</c:v>
                </c:pt>
                <c:pt idx="6234">
                  <c:v>29.042359999999999</c:v>
                </c:pt>
                <c:pt idx="6235">
                  <c:v>29.067019999999999</c:v>
                </c:pt>
                <c:pt idx="6236">
                  <c:v>29.09168</c:v>
                </c:pt>
                <c:pt idx="6237">
                  <c:v>29.116320000000002</c:v>
                </c:pt>
                <c:pt idx="6238">
                  <c:v>29.14096</c:v>
                </c:pt>
                <c:pt idx="6239">
                  <c:v>29.165590000000002</c:v>
                </c:pt>
                <c:pt idx="6240">
                  <c:v>29.19021</c:v>
                </c:pt>
                <c:pt idx="6241">
                  <c:v>29.21482</c:v>
                </c:pt>
                <c:pt idx="6242">
                  <c:v>29.239429999999999</c:v>
                </c:pt>
                <c:pt idx="6243">
                  <c:v>29.264030000000002</c:v>
                </c:pt>
                <c:pt idx="6244">
                  <c:v>29.288620000000002</c:v>
                </c:pt>
                <c:pt idx="6245">
                  <c:v>29.313210000000002</c:v>
                </c:pt>
                <c:pt idx="6246">
                  <c:v>29.337789999999998</c:v>
                </c:pt>
                <c:pt idx="6247">
                  <c:v>29.362359999999999</c:v>
                </c:pt>
                <c:pt idx="6248">
                  <c:v>29.38692</c:v>
                </c:pt>
                <c:pt idx="6249">
                  <c:v>29.411470000000001</c:v>
                </c:pt>
                <c:pt idx="6250">
                  <c:v>29.436019999999999</c:v>
                </c:pt>
                <c:pt idx="6251">
                  <c:v>29.460560000000001</c:v>
                </c:pt>
                <c:pt idx="6252">
                  <c:v>29.485099999999999</c:v>
                </c:pt>
                <c:pt idx="6253">
                  <c:v>29.509620000000002</c:v>
                </c:pt>
                <c:pt idx="6254">
                  <c:v>29.534140000000001</c:v>
                </c:pt>
                <c:pt idx="6255">
                  <c:v>29.55865</c:v>
                </c:pt>
                <c:pt idx="6256">
                  <c:v>29.58315</c:v>
                </c:pt>
                <c:pt idx="6257">
                  <c:v>29.60765</c:v>
                </c:pt>
                <c:pt idx="6258">
                  <c:v>29.63214</c:v>
                </c:pt>
                <c:pt idx="6259">
                  <c:v>29.65662</c:v>
                </c:pt>
                <c:pt idx="6260">
                  <c:v>29.681090000000001</c:v>
                </c:pt>
                <c:pt idx="6261">
                  <c:v>29.705559999999998</c:v>
                </c:pt>
                <c:pt idx="6262">
                  <c:v>29.73002</c:v>
                </c:pt>
                <c:pt idx="6263">
                  <c:v>29.754470000000001</c:v>
                </c:pt>
                <c:pt idx="6264">
                  <c:v>29.778919999999999</c:v>
                </c:pt>
                <c:pt idx="6265">
                  <c:v>29.803349999999998</c:v>
                </c:pt>
                <c:pt idx="6266">
                  <c:v>29.827780000000001</c:v>
                </c:pt>
                <c:pt idx="6267">
                  <c:v>29.852209999999999</c:v>
                </c:pt>
                <c:pt idx="6268">
                  <c:v>29.876619999999999</c:v>
                </c:pt>
                <c:pt idx="6269">
                  <c:v>29.901029999999999</c:v>
                </c:pt>
                <c:pt idx="6270">
                  <c:v>29.925429999999999</c:v>
                </c:pt>
                <c:pt idx="6271">
                  <c:v>29.949819999999999</c:v>
                </c:pt>
                <c:pt idx="6272">
                  <c:v>29.974209999999999</c:v>
                </c:pt>
                <c:pt idx="6273">
                  <c:v>29.99859</c:v>
                </c:pt>
                <c:pt idx="6274">
                  <c:v>30.022970000000001</c:v>
                </c:pt>
                <c:pt idx="6275">
                  <c:v>30.047329999999999</c:v>
                </c:pt>
                <c:pt idx="6276">
                  <c:v>30.07169</c:v>
                </c:pt>
                <c:pt idx="6277">
                  <c:v>30.096039999999999</c:v>
                </c:pt>
                <c:pt idx="6278">
                  <c:v>30.12039</c:v>
                </c:pt>
                <c:pt idx="6279">
                  <c:v>30.144729999999999</c:v>
                </c:pt>
                <c:pt idx="6280">
                  <c:v>30.169060000000002</c:v>
                </c:pt>
                <c:pt idx="6281">
                  <c:v>30.193380000000001</c:v>
                </c:pt>
                <c:pt idx="6282">
                  <c:v>30.217700000000001</c:v>
                </c:pt>
                <c:pt idx="6283">
                  <c:v>30.242010000000001</c:v>
                </c:pt>
                <c:pt idx="6284">
                  <c:v>30.266310000000001</c:v>
                </c:pt>
                <c:pt idx="6285">
                  <c:v>30.290610000000001</c:v>
                </c:pt>
                <c:pt idx="6286">
                  <c:v>30.314900000000002</c:v>
                </c:pt>
                <c:pt idx="6287">
                  <c:v>30.339179999999999</c:v>
                </c:pt>
                <c:pt idx="6288">
                  <c:v>30.36346</c:v>
                </c:pt>
                <c:pt idx="6289">
                  <c:v>30.387730000000001</c:v>
                </c:pt>
                <c:pt idx="6290">
                  <c:v>30.411989999999999</c:v>
                </c:pt>
                <c:pt idx="6291">
                  <c:v>30.436250000000001</c:v>
                </c:pt>
                <c:pt idx="6292">
                  <c:v>30.46049</c:v>
                </c:pt>
                <c:pt idx="6293">
                  <c:v>30.484739999999999</c:v>
                </c:pt>
                <c:pt idx="6294">
                  <c:v>30.508970000000001</c:v>
                </c:pt>
                <c:pt idx="6295">
                  <c:v>30.533200000000001</c:v>
                </c:pt>
                <c:pt idx="6296">
                  <c:v>30.55742</c:v>
                </c:pt>
                <c:pt idx="6297">
                  <c:v>30.58164</c:v>
                </c:pt>
                <c:pt idx="6298">
                  <c:v>30.60585</c:v>
                </c:pt>
                <c:pt idx="6299">
                  <c:v>30.630050000000001</c:v>
                </c:pt>
                <c:pt idx="6300">
                  <c:v>30.654240000000001</c:v>
                </c:pt>
                <c:pt idx="6301">
                  <c:v>30.678429999999999</c:v>
                </c:pt>
                <c:pt idx="6302">
                  <c:v>30.70261</c:v>
                </c:pt>
                <c:pt idx="6303">
                  <c:v>30.726790000000001</c:v>
                </c:pt>
                <c:pt idx="6304">
                  <c:v>30.750959999999999</c:v>
                </c:pt>
                <c:pt idx="6305">
                  <c:v>30.775120000000001</c:v>
                </c:pt>
                <c:pt idx="6306">
                  <c:v>30.79927</c:v>
                </c:pt>
                <c:pt idx="6307">
                  <c:v>30.823419999999999</c:v>
                </c:pt>
                <c:pt idx="6308">
                  <c:v>30.847560000000001</c:v>
                </c:pt>
                <c:pt idx="6309">
                  <c:v>30.871700000000001</c:v>
                </c:pt>
                <c:pt idx="6310">
                  <c:v>30.895820000000001</c:v>
                </c:pt>
                <c:pt idx="6311">
                  <c:v>30.91995</c:v>
                </c:pt>
                <c:pt idx="6312">
                  <c:v>30.94406</c:v>
                </c:pt>
                <c:pt idx="6313">
                  <c:v>30.968170000000001</c:v>
                </c:pt>
                <c:pt idx="6314">
                  <c:v>30.992270000000001</c:v>
                </c:pt>
                <c:pt idx="6315">
                  <c:v>31.016359999999999</c:v>
                </c:pt>
                <c:pt idx="6316">
                  <c:v>31.04045</c:v>
                </c:pt>
                <c:pt idx="6317">
                  <c:v>31.064530000000001</c:v>
                </c:pt>
                <c:pt idx="6318">
                  <c:v>31.0886</c:v>
                </c:pt>
                <c:pt idx="6319">
                  <c:v>31.112660000000002</c:v>
                </c:pt>
                <c:pt idx="6320">
                  <c:v>31.13672</c:v>
                </c:pt>
                <c:pt idx="6321">
                  <c:v>31.160769999999999</c:v>
                </c:pt>
                <c:pt idx="6322">
                  <c:v>31.184819999999998</c:v>
                </c:pt>
                <c:pt idx="6323">
                  <c:v>31.208850000000002</c:v>
                </c:pt>
                <c:pt idx="6324">
                  <c:v>31.232890000000001</c:v>
                </c:pt>
                <c:pt idx="6325">
                  <c:v>31.256910000000001</c:v>
                </c:pt>
                <c:pt idx="6326">
                  <c:v>31.280930000000001</c:v>
                </c:pt>
                <c:pt idx="6327">
                  <c:v>31.304939999999998</c:v>
                </c:pt>
                <c:pt idx="6328">
                  <c:v>31.328949999999999</c:v>
                </c:pt>
                <c:pt idx="6329">
                  <c:v>31.35294</c:v>
                </c:pt>
                <c:pt idx="6330">
                  <c:v>31.376930000000002</c:v>
                </c:pt>
                <c:pt idx="6331">
                  <c:v>31.400919999999999</c:v>
                </c:pt>
                <c:pt idx="6332">
                  <c:v>31.424890000000001</c:v>
                </c:pt>
                <c:pt idx="6333">
                  <c:v>31.44886</c:v>
                </c:pt>
                <c:pt idx="6334">
                  <c:v>31.472819999999999</c:v>
                </c:pt>
                <c:pt idx="6335">
                  <c:v>31.496780000000001</c:v>
                </c:pt>
                <c:pt idx="6336">
                  <c:v>31.520720000000001</c:v>
                </c:pt>
                <c:pt idx="6337">
                  <c:v>31.54467</c:v>
                </c:pt>
                <c:pt idx="6338">
                  <c:v>31.5686</c:v>
                </c:pt>
                <c:pt idx="6339">
                  <c:v>31.59253</c:v>
                </c:pt>
                <c:pt idx="6340">
                  <c:v>31.61645</c:v>
                </c:pt>
                <c:pt idx="6341">
                  <c:v>31.640370000000001</c:v>
                </c:pt>
                <c:pt idx="6342">
                  <c:v>31.664280000000002</c:v>
                </c:pt>
                <c:pt idx="6343">
                  <c:v>31.688179999999999</c:v>
                </c:pt>
                <c:pt idx="6344">
                  <c:v>31.71208</c:v>
                </c:pt>
                <c:pt idx="6345">
                  <c:v>31.735959999999999</c:v>
                </c:pt>
                <c:pt idx="6346">
                  <c:v>31.759840000000001</c:v>
                </c:pt>
                <c:pt idx="6347">
                  <c:v>31.783719999999999</c:v>
                </c:pt>
                <c:pt idx="6348">
                  <c:v>31.807590000000001</c:v>
                </c:pt>
                <c:pt idx="6349">
                  <c:v>31.83145</c:v>
                </c:pt>
                <c:pt idx="6350">
                  <c:v>31.8553</c:v>
                </c:pt>
                <c:pt idx="6351">
                  <c:v>31.879149999999999</c:v>
                </c:pt>
                <c:pt idx="6352">
                  <c:v>31.902989999999999</c:v>
                </c:pt>
                <c:pt idx="6353">
                  <c:v>31.926829999999999</c:v>
                </c:pt>
                <c:pt idx="6354">
                  <c:v>31.950659999999999</c:v>
                </c:pt>
                <c:pt idx="6355">
                  <c:v>31.97448</c:v>
                </c:pt>
                <c:pt idx="6356">
                  <c:v>31.998290000000001</c:v>
                </c:pt>
                <c:pt idx="6357">
                  <c:v>32.022100000000002</c:v>
                </c:pt>
                <c:pt idx="6358">
                  <c:v>32.045900000000003</c:v>
                </c:pt>
                <c:pt idx="6359">
                  <c:v>32.069690000000001</c:v>
                </c:pt>
                <c:pt idx="6360">
                  <c:v>32.09348</c:v>
                </c:pt>
                <c:pt idx="6361">
                  <c:v>32.117269999999998</c:v>
                </c:pt>
                <c:pt idx="6362">
                  <c:v>32.141039999999997</c:v>
                </c:pt>
                <c:pt idx="6363">
                  <c:v>32.164810000000003</c:v>
                </c:pt>
                <c:pt idx="6364">
                  <c:v>32.188580000000002</c:v>
                </c:pt>
                <c:pt idx="6365">
                  <c:v>32.212330000000001</c:v>
                </c:pt>
                <c:pt idx="6366">
                  <c:v>32.236080000000001</c:v>
                </c:pt>
                <c:pt idx="6367">
                  <c:v>32.259830000000001</c:v>
                </c:pt>
                <c:pt idx="6368">
                  <c:v>32.283569999999997</c:v>
                </c:pt>
                <c:pt idx="6369">
                  <c:v>32.307139999999997</c:v>
                </c:pt>
                <c:pt idx="6370">
                  <c:v>32.330620000000003</c:v>
                </c:pt>
                <c:pt idx="6371">
                  <c:v>32.354100000000003</c:v>
                </c:pt>
                <c:pt idx="6372">
                  <c:v>32.377580000000002</c:v>
                </c:pt>
                <c:pt idx="6373">
                  <c:v>32.401069999999997</c:v>
                </c:pt>
                <c:pt idx="6374">
                  <c:v>32.424550000000004</c:v>
                </c:pt>
                <c:pt idx="6375">
                  <c:v>32.448030000000003</c:v>
                </c:pt>
                <c:pt idx="6376">
                  <c:v>32.471510000000002</c:v>
                </c:pt>
                <c:pt idx="6377">
                  <c:v>32.494990000000001</c:v>
                </c:pt>
                <c:pt idx="6378">
                  <c:v>32.518470000000001</c:v>
                </c:pt>
                <c:pt idx="6379">
                  <c:v>32.541960000000003</c:v>
                </c:pt>
                <c:pt idx="6380">
                  <c:v>32.565440000000002</c:v>
                </c:pt>
                <c:pt idx="6381">
                  <c:v>32.588920000000002</c:v>
                </c:pt>
                <c:pt idx="6382">
                  <c:v>32.612400000000001</c:v>
                </c:pt>
                <c:pt idx="6383">
                  <c:v>32.63588</c:v>
                </c:pt>
                <c:pt idx="6384">
                  <c:v>32.65936</c:v>
                </c:pt>
                <c:pt idx="6385">
                  <c:v>32.682839999999999</c:v>
                </c:pt>
                <c:pt idx="6386">
                  <c:v>32.706330000000001</c:v>
                </c:pt>
                <c:pt idx="6387">
                  <c:v>32.729810000000001</c:v>
                </c:pt>
                <c:pt idx="6388">
                  <c:v>32.75329</c:v>
                </c:pt>
                <c:pt idx="6389">
                  <c:v>32.776769999999999</c:v>
                </c:pt>
                <c:pt idx="6390">
                  <c:v>32.800249999999998</c:v>
                </c:pt>
                <c:pt idx="6391">
                  <c:v>32.823729999999998</c:v>
                </c:pt>
                <c:pt idx="6392">
                  <c:v>32.84722</c:v>
                </c:pt>
                <c:pt idx="6393">
                  <c:v>32.870699999999999</c:v>
                </c:pt>
                <c:pt idx="6394">
                  <c:v>32.894179999999999</c:v>
                </c:pt>
                <c:pt idx="6395">
                  <c:v>32.917659999999998</c:v>
                </c:pt>
                <c:pt idx="6396">
                  <c:v>32.941139999999997</c:v>
                </c:pt>
                <c:pt idx="6397">
                  <c:v>32.964619999999996</c:v>
                </c:pt>
                <c:pt idx="6398">
                  <c:v>32.988109999999999</c:v>
                </c:pt>
                <c:pt idx="6399">
                  <c:v>33.011589999999998</c:v>
                </c:pt>
                <c:pt idx="6400">
                  <c:v>33.035069999999997</c:v>
                </c:pt>
              </c:numCache>
            </c:numRef>
          </c:yVal>
          <c:smooth val="0"/>
        </c:ser>
        <c:ser>
          <c:idx val="8"/>
          <c:order val="7"/>
          <c:tx>
            <c:strRef>
              <c:f>[SFLASH_vs_FLASHII_endkicks.xlsx]Sheet1!$J$1</c:f>
              <c:strCache>
                <c:ptCount val="1"/>
                <c:pt idx="0">
                  <c:v>By_Gap25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[SFLASH_vs_FLASHII_endkicks.xlsx]Sheet1!$J$2:$J$6402</c:f>
              <c:numCache>
                <c:formatCode>General</c:formatCode>
                <c:ptCount val="6401"/>
                <c:pt idx="0">
                  <c:v>-22.27027</c:v>
                </c:pt>
                <c:pt idx="1">
                  <c:v>-22.247779999999999</c:v>
                </c:pt>
                <c:pt idx="2">
                  <c:v>-22.225290000000001</c:v>
                </c:pt>
                <c:pt idx="3">
                  <c:v>-22.2028</c:v>
                </c:pt>
                <c:pt idx="4">
                  <c:v>-22.180309999999999</c:v>
                </c:pt>
                <c:pt idx="5">
                  <c:v>-22.157820000000001</c:v>
                </c:pt>
                <c:pt idx="6">
                  <c:v>-22.13533</c:v>
                </c:pt>
                <c:pt idx="7">
                  <c:v>-22.112850000000002</c:v>
                </c:pt>
                <c:pt idx="8">
                  <c:v>-22.09036</c:v>
                </c:pt>
                <c:pt idx="9">
                  <c:v>-22.067869999999999</c:v>
                </c:pt>
                <c:pt idx="10">
                  <c:v>-22.045380000000002</c:v>
                </c:pt>
                <c:pt idx="11">
                  <c:v>-22.02289</c:v>
                </c:pt>
                <c:pt idx="12">
                  <c:v>-22.000399999999999</c:v>
                </c:pt>
                <c:pt idx="13">
                  <c:v>-21.977910000000001</c:v>
                </c:pt>
                <c:pt idx="14">
                  <c:v>-21.95542</c:v>
                </c:pt>
                <c:pt idx="15">
                  <c:v>-21.932929999999999</c:v>
                </c:pt>
                <c:pt idx="16">
                  <c:v>-21.910440000000001</c:v>
                </c:pt>
                <c:pt idx="17">
                  <c:v>-21.88795</c:v>
                </c:pt>
                <c:pt idx="18">
                  <c:v>-21.865459999999999</c:v>
                </c:pt>
                <c:pt idx="19">
                  <c:v>-21.842970000000001</c:v>
                </c:pt>
                <c:pt idx="20">
                  <c:v>-21.82048</c:v>
                </c:pt>
                <c:pt idx="21">
                  <c:v>-21.797989999999999</c:v>
                </c:pt>
                <c:pt idx="22">
                  <c:v>-21.775500000000001</c:v>
                </c:pt>
                <c:pt idx="23">
                  <c:v>-21.75301</c:v>
                </c:pt>
                <c:pt idx="24">
                  <c:v>-21.730519999999999</c:v>
                </c:pt>
                <c:pt idx="25">
                  <c:v>-21.708030000000001</c:v>
                </c:pt>
                <c:pt idx="26">
                  <c:v>-21.68554</c:v>
                </c:pt>
                <c:pt idx="27">
                  <c:v>-21.663060000000002</c:v>
                </c:pt>
                <c:pt idx="28">
                  <c:v>-21.64057</c:v>
                </c:pt>
                <c:pt idx="29">
                  <c:v>-21.618079999999999</c:v>
                </c:pt>
                <c:pt idx="30">
                  <c:v>-21.595590000000001</c:v>
                </c:pt>
                <c:pt idx="31">
                  <c:v>-21.5731</c:v>
                </c:pt>
                <c:pt idx="32">
                  <c:v>-21.55068</c:v>
                </c:pt>
                <c:pt idx="33">
                  <c:v>-21.528410000000001</c:v>
                </c:pt>
                <c:pt idx="34">
                  <c:v>-21.506150000000002</c:v>
                </c:pt>
                <c:pt idx="35">
                  <c:v>-21.483889999999999</c:v>
                </c:pt>
                <c:pt idx="36">
                  <c:v>-21.461639999999999</c:v>
                </c:pt>
                <c:pt idx="37">
                  <c:v>-21.439399999999999</c:v>
                </c:pt>
                <c:pt idx="38">
                  <c:v>-21.417169999999999</c:v>
                </c:pt>
                <c:pt idx="39">
                  <c:v>-21.394950000000001</c:v>
                </c:pt>
                <c:pt idx="40">
                  <c:v>-21.372730000000001</c:v>
                </c:pt>
                <c:pt idx="41">
                  <c:v>-21.350519999999999</c:v>
                </c:pt>
                <c:pt idx="42">
                  <c:v>-21.328309999999998</c:v>
                </c:pt>
                <c:pt idx="43">
                  <c:v>-21.30612</c:v>
                </c:pt>
                <c:pt idx="44">
                  <c:v>-21.283930000000002</c:v>
                </c:pt>
                <c:pt idx="45">
                  <c:v>-21.26174</c:v>
                </c:pt>
                <c:pt idx="46">
                  <c:v>-21.239570000000001</c:v>
                </c:pt>
                <c:pt idx="47">
                  <c:v>-21.217400000000001</c:v>
                </c:pt>
                <c:pt idx="48">
                  <c:v>-21.195239999999998</c:v>
                </c:pt>
                <c:pt idx="49">
                  <c:v>-21.173079999999999</c:v>
                </c:pt>
                <c:pt idx="50">
                  <c:v>-21.150939999999999</c:v>
                </c:pt>
                <c:pt idx="51">
                  <c:v>-21.128799999999998</c:v>
                </c:pt>
                <c:pt idx="52">
                  <c:v>-21.106670000000001</c:v>
                </c:pt>
                <c:pt idx="53">
                  <c:v>-21.084540000000001</c:v>
                </c:pt>
                <c:pt idx="54">
                  <c:v>-21.062419999999999</c:v>
                </c:pt>
                <c:pt idx="55">
                  <c:v>-21.040310000000002</c:v>
                </c:pt>
                <c:pt idx="56">
                  <c:v>-21.01821</c:v>
                </c:pt>
                <c:pt idx="57">
                  <c:v>-20.996110000000002</c:v>
                </c:pt>
                <c:pt idx="58">
                  <c:v>-20.974019999999999</c:v>
                </c:pt>
                <c:pt idx="59">
                  <c:v>-20.95194</c:v>
                </c:pt>
                <c:pt idx="60">
                  <c:v>-20.929870000000001</c:v>
                </c:pt>
                <c:pt idx="61">
                  <c:v>-20.907800000000002</c:v>
                </c:pt>
                <c:pt idx="62">
                  <c:v>-20.885739999999998</c:v>
                </c:pt>
                <c:pt idx="63">
                  <c:v>-20.863689999999998</c:v>
                </c:pt>
                <c:pt idx="64">
                  <c:v>-20.841640000000002</c:v>
                </c:pt>
                <c:pt idx="65">
                  <c:v>-20.819600000000001</c:v>
                </c:pt>
                <c:pt idx="66">
                  <c:v>-20.79757</c:v>
                </c:pt>
                <c:pt idx="67">
                  <c:v>-20.775539999999999</c:v>
                </c:pt>
                <c:pt idx="68">
                  <c:v>-20.753520000000002</c:v>
                </c:pt>
                <c:pt idx="69">
                  <c:v>-20.73151</c:v>
                </c:pt>
                <c:pt idx="70">
                  <c:v>-20.709510000000002</c:v>
                </c:pt>
                <c:pt idx="71">
                  <c:v>-20.68751</c:v>
                </c:pt>
                <c:pt idx="72">
                  <c:v>-20.665520000000001</c:v>
                </c:pt>
                <c:pt idx="73">
                  <c:v>-20.643540000000002</c:v>
                </c:pt>
                <c:pt idx="74">
                  <c:v>-20.621559999999999</c:v>
                </c:pt>
                <c:pt idx="75">
                  <c:v>-20.599589999999999</c:v>
                </c:pt>
                <c:pt idx="76">
                  <c:v>-20.577629999999999</c:v>
                </c:pt>
                <c:pt idx="77">
                  <c:v>-20.555679999999999</c:v>
                </c:pt>
                <c:pt idx="78">
                  <c:v>-20.533729999999998</c:v>
                </c:pt>
                <c:pt idx="79">
                  <c:v>-20.511790000000001</c:v>
                </c:pt>
                <c:pt idx="80">
                  <c:v>-20.48986</c:v>
                </c:pt>
                <c:pt idx="81">
                  <c:v>-20.467929999999999</c:v>
                </c:pt>
                <c:pt idx="82">
                  <c:v>-20.446020000000001</c:v>
                </c:pt>
                <c:pt idx="83">
                  <c:v>-20.424109999999999</c:v>
                </c:pt>
                <c:pt idx="84">
                  <c:v>-20.402200000000001</c:v>
                </c:pt>
                <c:pt idx="85">
                  <c:v>-20.380310000000001</c:v>
                </c:pt>
                <c:pt idx="86">
                  <c:v>-20.358419999999999</c:v>
                </c:pt>
                <c:pt idx="87">
                  <c:v>-20.33653</c:v>
                </c:pt>
                <c:pt idx="88">
                  <c:v>-20.31466</c:v>
                </c:pt>
                <c:pt idx="89">
                  <c:v>-20.29279</c:v>
                </c:pt>
                <c:pt idx="90">
                  <c:v>-20.27092</c:v>
                </c:pt>
                <c:pt idx="91">
                  <c:v>-20.24907</c:v>
                </c:pt>
                <c:pt idx="92">
                  <c:v>-20.227219999999999</c:v>
                </c:pt>
                <c:pt idx="93">
                  <c:v>-20.205380000000002</c:v>
                </c:pt>
                <c:pt idx="94">
                  <c:v>-20.183540000000001</c:v>
                </c:pt>
                <c:pt idx="95">
                  <c:v>-20.161719999999999</c:v>
                </c:pt>
                <c:pt idx="96">
                  <c:v>-20.139900000000001</c:v>
                </c:pt>
                <c:pt idx="97">
                  <c:v>-20.118079999999999</c:v>
                </c:pt>
                <c:pt idx="98">
                  <c:v>-20.096270000000001</c:v>
                </c:pt>
                <c:pt idx="99">
                  <c:v>-20.074470000000002</c:v>
                </c:pt>
                <c:pt idx="100">
                  <c:v>-20.052679999999999</c:v>
                </c:pt>
                <c:pt idx="101">
                  <c:v>-20.030889999999999</c:v>
                </c:pt>
                <c:pt idx="102">
                  <c:v>-20.00911</c:v>
                </c:pt>
                <c:pt idx="103">
                  <c:v>-19.98734</c:v>
                </c:pt>
                <c:pt idx="104">
                  <c:v>-19.96557</c:v>
                </c:pt>
                <c:pt idx="105">
                  <c:v>-19.943809999999999</c:v>
                </c:pt>
                <c:pt idx="106">
                  <c:v>-19.922059999999998</c:v>
                </c:pt>
                <c:pt idx="107">
                  <c:v>-19.900310000000001</c:v>
                </c:pt>
                <c:pt idx="108">
                  <c:v>-19.878579999999999</c:v>
                </c:pt>
                <c:pt idx="109">
                  <c:v>-19.856839999999998</c:v>
                </c:pt>
                <c:pt idx="110">
                  <c:v>-19.83511</c:v>
                </c:pt>
                <c:pt idx="111">
                  <c:v>-19.813389999999998</c:v>
                </c:pt>
                <c:pt idx="112">
                  <c:v>-19.791679999999999</c:v>
                </c:pt>
                <c:pt idx="113">
                  <c:v>-19.769970000000001</c:v>
                </c:pt>
                <c:pt idx="114">
                  <c:v>-19.748270000000002</c:v>
                </c:pt>
                <c:pt idx="115">
                  <c:v>-19.726579999999998</c:v>
                </c:pt>
                <c:pt idx="116">
                  <c:v>-19.704889999999999</c:v>
                </c:pt>
                <c:pt idx="117">
                  <c:v>-19.683209999999999</c:v>
                </c:pt>
                <c:pt idx="118">
                  <c:v>-19.661529999999999</c:v>
                </c:pt>
                <c:pt idx="119">
                  <c:v>-19.639859999999999</c:v>
                </c:pt>
                <c:pt idx="120">
                  <c:v>-19.618200000000002</c:v>
                </c:pt>
                <c:pt idx="121">
                  <c:v>-19.596540000000001</c:v>
                </c:pt>
                <c:pt idx="122">
                  <c:v>-19.57489</c:v>
                </c:pt>
                <c:pt idx="123">
                  <c:v>-19.553249999999998</c:v>
                </c:pt>
                <c:pt idx="124">
                  <c:v>-19.531610000000001</c:v>
                </c:pt>
                <c:pt idx="125">
                  <c:v>-19.509979999999999</c:v>
                </c:pt>
                <c:pt idx="126">
                  <c:v>-19.488350000000001</c:v>
                </c:pt>
                <c:pt idx="127">
                  <c:v>-19.466740000000001</c:v>
                </c:pt>
                <c:pt idx="128">
                  <c:v>-19.445119999999999</c:v>
                </c:pt>
                <c:pt idx="129">
                  <c:v>-19.42352</c:v>
                </c:pt>
                <c:pt idx="130">
                  <c:v>-19.40192</c:v>
                </c:pt>
                <c:pt idx="131">
                  <c:v>-19.380320000000001</c:v>
                </c:pt>
                <c:pt idx="132">
                  <c:v>-19.358730000000001</c:v>
                </c:pt>
                <c:pt idx="133">
                  <c:v>-19.337150000000001</c:v>
                </c:pt>
                <c:pt idx="134">
                  <c:v>-19.315580000000001</c:v>
                </c:pt>
                <c:pt idx="135">
                  <c:v>-19.29401</c:v>
                </c:pt>
                <c:pt idx="136">
                  <c:v>-19.272449999999999</c:v>
                </c:pt>
                <c:pt idx="137">
                  <c:v>-19.250889999999998</c:v>
                </c:pt>
                <c:pt idx="138">
                  <c:v>-19.229340000000001</c:v>
                </c:pt>
                <c:pt idx="139">
                  <c:v>-19.207789999999999</c:v>
                </c:pt>
                <c:pt idx="140">
                  <c:v>-19.186260000000001</c:v>
                </c:pt>
                <c:pt idx="141">
                  <c:v>-19.164719999999999</c:v>
                </c:pt>
                <c:pt idx="142">
                  <c:v>-19.1432</c:v>
                </c:pt>
                <c:pt idx="143">
                  <c:v>-19.121680000000001</c:v>
                </c:pt>
                <c:pt idx="144">
                  <c:v>-19.100159999999999</c:v>
                </c:pt>
                <c:pt idx="145">
                  <c:v>-19.07865</c:v>
                </c:pt>
                <c:pt idx="146">
                  <c:v>-19.05715</c:v>
                </c:pt>
                <c:pt idx="147">
                  <c:v>-19.03566</c:v>
                </c:pt>
                <c:pt idx="148">
                  <c:v>-19.01417</c:v>
                </c:pt>
                <c:pt idx="149">
                  <c:v>-18.99268</c:v>
                </c:pt>
                <c:pt idx="150">
                  <c:v>-18.971209999999999</c:v>
                </c:pt>
                <c:pt idx="151">
                  <c:v>-18.949739999999998</c:v>
                </c:pt>
                <c:pt idx="152">
                  <c:v>-18.928270000000001</c:v>
                </c:pt>
                <c:pt idx="153">
                  <c:v>-18.90681</c:v>
                </c:pt>
                <c:pt idx="154">
                  <c:v>-18.885359999999999</c:v>
                </c:pt>
                <c:pt idx="155">
                  <c:v>-18.863910000000001</c:v>
                </c:pt>
                <c:pt idx="156">
                  <c:v>-18.842459999999999</c:v>
                </c:pt>
                <c:pt idx="157">
                  <c:v>-18.82103</c:v>
                </c:pt>
                <c:pt idx="158">
                  <c:v>-18.799600000000002</c:v>
                </c:pt>
                <c:pt idx="159">
                  <c:v>-18.778169999999999</c:v>
                </c:pt>
                <c:pt idx="160">
                  <c:v>-18.75675</c:v>
                </c:pt>
                <c:pt idx="161">
                  <c:v>-18.735340000000001</c:v>
                </c:pt>
                <c:pt idx="162">
                  <c:v>-18.713930000000001</c:v>
                </c:pt>
                <c:pt idx="163">
                  <c:v>-18.692530000000001</c:v>
                </c:pt>
                <c:pt idx="164">
                  <c:v>-18.671140000000001</c:v>
                </c:pt>
                <c:pt idx="165">
                  <c:v>-18.649750000000001</c:v>
                </c:pt>
                <c:pt idx="166">
                  <c:v>-18.628360000000001</c:v>
                </c:pt>
                <c:pt idx="167">
                  <c:v>-18.60699</c:v>
                </c:pt>
                <c:pt idx="168">
                  <c:v>-18.585609999999999</c:v>
                </c:pt>
                <c:pt idx="169">
                  <c:v>-18.564250000000001</c:v>
                </c:pt>
                <c:pt idx="170">
                  <c:v>-18.54289</c:v>
                </c:pt>
                <c:pt idx="171">
                  <c:v>-18.521540000000002</c:v>
                </c:pt>
                <c:pt idx="172">
                  <c:v>-18.50019</c:v>
                </c:pt>
                <c:pt idx="173">
                  <c:v>-18.478850000000001</c:v>
                </c:pt>
                <c:pt idx="174">
                  <c:v>-18.457509999999999</c:v>
                </c:pt>
                <c:pt idx="175">
                  <c:v>-18.43618</c:v>
                </c:pt>
                <c:pt idx="176">
                  <c:v>-18.414860000000001</c:v>
                </c:pt>
                <c:pt idx="177">
                  <c:v>-18.393540000000002</c:v>
                </c:pt>
                <c:pt idx="178">
                  <c:v>-18.372229999999998</c:v>
                </c:pt>
                <c:pt idx="179">
                  <c:v>-18.350930000000002</c:v>
                </c:pt>
                <c:pt idx="180">
                  <c:v>-18.329630000000002</c:v>
                </c:pt>
                <c:pt idx="181">
                  <c:v>-18.308340000000001</c:v>
                </c:pt>
                <c:pt idx="182">
                  <c:v>-18.287050000000001</c:v>
                </c:pt>
                <c:pt idx="183">
                  <c:v>-18.26577</c:v>
                </c:pt>
                <c:pt idx="184">
                  <c:v>-18.244499999999999</c:v>
                </c:pt>
                <c:pt idx="185">
                  <c:v>-18.223230000000001</c:v>
                </c:pt>
                <c:pt idx="186">
                  <c:v>-18.201969999999999</c:v>
                </c:pt>
                <c:pt idx="187">
                  <c:v>-18.180710000000001</c:v>
                </c:pt>
                <c:pt idx="188">
                  <c:v>-18.159469999999999</c:v>
                </c:pt>
                <c:pt idx="189">
                  <c:v>-18.13822</c:v>
                </c:pt>
                <c:pt idx="190">
                  <c:v>-18.116980000000002</c:v>
                </c:pt>
                <c:pt idx="191">
                  <c:v>-18.095749999999999</c:v>
                </c:pt>
                <c:pt idx="192">
                  <c:v>-18.074529999999999</c:v>
                </c:pt>
                <c:pt idx="193">
                  <c:v>-18.05331</c:v>
                </c:pt>
                <c:pt idx="194">
                  <c:v>-18.03209</c:v>
                </c:pt>
                <c:pt idx="195">
                  <c:v>-18.01088</c:v>
                </c:pt>
                <c:pt idx="196">
                  <c:v>-17.98968</c:v>
                </c:pt>
                <c:pt idx="197">
                  <c:v>-17.96848</c:v>
                </c:pt>
                <c:pt idx="198">
                  <c:v>-17.947289999999999</c:v>
                </c:pt>
                <c:pt idx="199">
                  <c:v>-17.926110000000001</c:v>
                </c:pt>
                <c:pt idx="200">
                  <c:v>-17.90493</c:v>
                </c:pt>
                <c:pt idx="201">
                  <c:v>-17.883759999999999</c:v>
                </c:pt>
                <c:pt idx="202">
                  <c:v>-17.8626</c:v>
                </c:pt>
                <c:pt idx="203">
                  <c:v>-17.841439999999999</c:v>
                </c:pt>
                <c:pt idx="204">
                  <c:v>-17.82028</c:v>
                </c:pt>
                <c:pt idx="205">
                  <c:v>-17.799130000000002</c:v>
                </c:pt>
                <c:pt idx="206">
                  <c:v>-17.777989999999999</c:v>
                </c:pt>
                <c:pt idx="207">
                  <c:v>-17.75685</c:v>
                </c:pt>
                <c:pt idx="208">
                  <c:v>-17.735720000000001</c:v>
                </c:pt>
                <c:pt idx="209">
                  <c:v>-17.714600000000001</c:v>
                </c:pt>
                <c:pt idx="210">
                  <c:v>-17.693480000000001</c:v>
                </c:pt>
                <c:pt idx="211">
                  <c:v>-17.672370000000001</c:v>
                </c:pt>
                <c:pt idx="212">
                  <c:v>-17.651260000000001</c:v>
                </c:pt>
                <c:pt idx="213">
                  <c:v>-17.63016</c:v>
                </c:pt>
                <c:pt idx="214">
                  <c:v>-17.609069999999999</c:v>
                </c:pt>
                <c:pt idx="215">
                  <c:v>-17.587990000000001</c:v>
                </c:pt>
                <c:pt idx="216">
                  <c:v>-17.56691</c:v>
                </c:pt>
                <c:pt idx="217">
                  <c:v>-17.545829999999999</c:v>
                </c:pt>
                <c:pt idx="218">
                  <c:v>-17.52477</c:v>
                </c:pt>
                <c:pt idx="219">
                  <c:v>-17.503710000000002</c:v>
                </c:pt>
                <c:pt idx="220">
                  <c:v>-17.48265</c:v>
                </c:pt>
                <c:pt idx="221">
                  <c:v>-17.461600000000001</c:v>
                </c:pt>
                <c:pt idx="222">
                  <c:v>-17.440560000000001</c:v>
                </c:pt>
                <c:pt idx="223">
                  <c:v>-17.419530000000002</c:v>
                </c:pt>
                <c:pt idx="224">
                  <c:v>-17.398499999999999</c:v>
                </c:pt>
                <c:pt idx="225">
                  <c:v>-17.377479999999998</c:v>
                </c:pt>
                <c:pt idx="226">
                  <c:v>-17.356459999999998</c:v>
                </c:pt>
                <c:pt idx="227">
                  <c:v>-17.335460000000001</c:v>
                </c:pt>
                <c:pt idx="228">
                  <c:v>-17.314450000000001</c:v>
                </c:pt>
                <c:pt idx="229">
                  <c:v>-17.29346</c:v>
                </c:pt>
                <c:pt idx="230">
                  <c:v>-17.272469999999998</c:v>
                </c:pt>
                <c:pt idx="231">
                  <c:v>-17.25149</c:v>
                </c:pt>
                <c:pt idx="232">
                  <c:v>-17.230509999999999</c:v>
                </c:pt>
                <c:pt idx="233">
                  <c:v>-17.20955</c:v>
                </c:pt>
                <c:pt idx="234">
                  <c:v>-17.188580000000002</c:v>
                </c:pt>
                <c:pt idx="235">
                  <c:v>-17.167629999999999</c:v>
                </c:pt>
                <c:pt idx="236">
                  <c:v>-17.14668</c:v>
                </c:pt>
                <c:pt idx="237">
                  <c:v>-17.12574</c:v>
                </c:pt>
                <c:pt idx="238">
                  <c:v>-17.104800000000001</c:v>
                </c:pt>
                <c:pt idx="239">
                  <c:v>-17.083880000000001</c:v>
                </c:pt>
                <c:pt idx="240">
                  <c:v>-17.062950000000001</c:v>
                </c:pt>
                <c:pt idx="241">
                  <c:v>-17.04204</c:v>
                </c:pt>
                <c:pt idx="242">
                  <c:v>-17.021129999999999</c:v>
                </c:pt>
                <c:pt idx="243">
                  <c:v>-17.000229999999998</c:v>
                </c:pt>
                <c:pt idx="244">
                  <c:v>-16.979340000000001</c:v>
                </c:pt>
                <c:pt idx="245">
                  <c:v>-16.958459999999999</c:v>
                </c:pt>
                <c:pt idx="246">
                  <c:v>-16.937580000000001</c:v>
                </c:pt>
                <c:pt idx="247">
                  <c:v>-16.916709999999998</c:v>
                </c:pt>
                <c:pt idx="248">
                  <c:v>-16.89584</c:v>
                </c:pt>
                <c:pt idx="249">
                  <c:v>-16.87499</c:v>
                </c:pt>
                <c:pt idx="250">
                  <c:v>-16.854140000000001</c:v>
                </c:pt>
                <c:pt idx="251">
                  <c:v>-16.833290000000002</c:v>
                </c:pt>
                <c:pt idx="252">
                  <c:v>-16.812460000000002</c:v>
                </c:pt>
                <c:pt idx="253">
                  <c:v>-16.791630000000001</c:v>
                </c:pt>
                <c:pt idx="254">
                  <c:v>-16.770810000000001</c:v>
                </c:pt>
                <c:pt idx="255">
                  <c:v>-16.75</c:v>
                </c:pt>
                <c:pt idx="256">
                  <c:v>-16.729189999999999</c:v>
                </c:pt>
                <c:pt idx="257">
                  <c:v>-16.708390000000001</c:v>
                </c:pt>
                <c:pt idx="258">
                  <c:v>-16.6876</c:v>
                </c:pt>
                <c:pt idx="259">
                  <c:v>-16.666820000000001</c:v>
                </c:pt>
                <c:pt idx="260">
                  <c:v>-16.646039999999999</c:v>
                </c:pt>
                <c:pt idx="261">
                  <c:v>-16.62527</c:v>
                </c:pt>
                <c:pt idx="262">
                  <c:v>-16.604510000000001</c:v>
                </c:pt>
                <c:pt idx="263">
                  <c:v>-16.583760000000002</c:v>
                </c:pt>
                <c:pt idx="264">
                  <c:v>-16.563009999999998</c:v>
                </c:pt>
                <c:pt idx="265">
                  <c:v>-16.542269999999998</c:v>
                </c:pt>
                <c:pt idx="266">
                  <c:v>-16.521540000000002</c:v>
                </c:pt>
                <c:pt idx="267">
                  <c:v>-16.500810000000001</c:v>
                </c:pt>
                <c:pt idx="268">
                  <c:v>-16.4801</c:v>
                </c:pt>
                <c:pt idx="269">
                  <c:v>-16.459389999999999</c:v>
                </c:pt>
                <c:pt idx="270">
                  <c:v>-16.438690000000001</c:v>
                </c:pt>
                <c:pt idx="271">
                  <c:v>-16.41799</c:v>
                </c:pt>
                <c:pt idx="272">
                  <c:v>-16.397310000000001</c:v>
                </c:pt>
                <c:pt idx="273">
                  <c:v>-16.376629999999999</c:v>
                </c:pt>
                <c:pt idx="274">
                  <c:v>-16.35596</c:v>
                </c:pt>
                <c:pt idx="275">
                  <c:v>-16.335290000000001</c:v>
                </c:pt>
                <c:pt idx="276">
                  <c:v>-16.314630000000001</c:v>
                </c:pt>
                <c:pt idx="277">
                  <c:v>-16.293980000000001</c:v>
                </c:pt>
                <c:pt idx="278">
                  <c:v>-16.273340000000001</c:v>
                </c:pt>
                <c:pt idx="279">
                  <c:v>-16.25271</c:v>
                </c:pt>
                <c:pt idx="280">
                  <c:v>-16.23208</c:v>
                </c:pt>
                <c:pt idx="281">
                  <c:v>-16.211459999999999</c:v>
                </c:pt>
                <c:pt idx="282">
                  <c:v>-16.190850000000001</c:v>
                </c:pt>
                <c:pt idx="283">
                  <c:v>-16.17024</c:v>
                </c:pt>
                <c:pt idx="284">
                  <c:v>-16.149640000000002</c:v>
                </c:pt>
                <c:pt idx="285">
                  <c:v>-16.129049999999999</c:v>
                </c:pt>
                <c:pt idx="286">
                  <c:v>-16.108470000000001</c:v>
                </c:pt>
                <c:pt idx="287">
                  <c:v>-16.087890000000002</c:v>
                </c:pt>
                <c:pt idx="288">
                  <c:v>-16.067329999999998</c:v>
                </c:pt>
                <c:pt idx="289">
                  <c:v>-16.046769999999999</c:v>
                </c:pt>
                <c:pt idx="290">
                  <c:v>-16.026209999999999</c:v>
                </c:pt>
                <c:pt idx="291">
                  <c:v>-16.005669999999999</c:v>
                </c:pt>
                <c:pt idx="292">
                  <c:v>-15.98513</c:v>
                </c:pt>
                <c:pt idx="293">
                  <c:v>-15.964600000000001</c:v>
                </c:pt>
                <c:pt idx="294">
                  <c:v>-15.94408</c:v>
                </c:pt>
                <c:pt idx="295">
                  <c:v>-15.92356</c:v>
                </c:pt>
                <c:pt idx="296">
                  <c:v>-15.90305</c:v>
                </c:pt>
                <c:pt idx="297">
                  <c:v>-15.88255</c:v>
                </c:pt>
                <c:pt idx="298">
                  <c:v>-15.86206</c:v>
                </c:pt>
                <c:pt idx="299">
                  <c:v>-15.841570000000001</c:v>
                </c:pt>
                <c:pt idx="300">
                  <c:v>-15.821099999999999</c:v>
                </c:pt>
                <c:pt idx="301">
                  <c:v>-15.80062</c:v>
                </c:pt>
                <c:pt idx="302">
                  <c:v>-15.78016</c:v>
                </c:pt>
                <c:pt idx="303">
                  <c:v>-15.7597</c:v>
                </c:pt>
                <c:pt idx="304">
                  <c:v>-15.73925</c:v>
                </c:pt>
                <c:pt idx="305">
                  <c:v>-15.71881</c:v>
                </c:pt>
                <c:pt idx="306">
                  <c:v>-15.698370000000001</c:v>
                </c:pt>
                <c:pt idx="307">
                  <c:v>-15.677949999999999</c:v>
                </c:pt>
                <c:pt idx="308">
                  <c:v>-15.65753</c:v>
                </c:pt>
                <c:pt idx="309">
                  <c:v>-15.63711</c:v>
                </c:pt>
                <c:pt idx="310">
                  <c:v>-15.6167</c:v>
                </c:pt>
                <c:pt idx="311">
                  <c:v>-15.596310000000001</c:v>
                </c:pt>
                <c:pt idx="312">
                  <c:v>-15.57591</c:v>
                </c:pt>
                <c:pt idx="313">
                  <c:v>-15.555529999999999</c:v>
                </c:pt>
                <c:pt idx="314">
                  <c:v>-15.53515</c:v>
                </c:pt>
                <c:pt idx="315">
                  <c:v>-15.51478</c:v>
                </c:pt>
                <c:pt idx="316">
                  <c:v>-15.49441</c:v>
                </c:pt>
                <c:pt idx="317">
                  <c:v>-15.47406</c:v>
                </c:pt>
                <c:pt idx="318">
                  <c:v>-15.453709999999999</c:v>
                </c:pt>
                <c:pt idx="319">
                  <c:v>-15.43337</c:v>
                </c:pt>
                <c:pt idx="320">
                  <c:v>-15.413029999999999</c:v>
                </c:pt>
                <c:pt idx="321">
                  <c:v>-15.392709999999999</c:v>
                </c:pt>
                <c:pt idx="322">
                  <c:v>-15.372389999999999</c:v>
                </c:pt>
                <c:pt idx="323">
                  <c:v>-15.352069999999999</c:v>
                </c:pt>
                <c:pt idx="324">
                  <c:v>-15.331770000000001</c:v>
                </c:pt>
                <c:pt idx="325">
                  <c:v>-15.31147</c:v>
                </c:pt>
                <c:pt idx="326">
                  <c:v>-15.291180000000001</c:v>
                </c:pt>
                <c:pt idx="327">
                  <c:v>-15.27089</c:v>
                </c:pt>
                <c:pt idx="328">
                  <c:v>-15.25062</c:v>
                </c:pt>
                <c:pt idx="329">
                  <c:v>-15.23035</c:v>
                </c:pt>
                <c:pt idx="330">
                  <c:v>-15.21008</c:v>
                </c:pt>
                <c:pt idx="331">
                  <c:v>-15.189830000000001</c:v>
                </c:pt>
                <c:pt idx="332">
                  <c:v>-15.16958</c:v>
                </c:pt>
                <c:pt idx="333">
                  <c:v>-15.14934</c:v>
                </c:pt>
                <c:pt idx="334">
                  <c:v>-15.129110000000001</c:v>
                </c:pt>
                <c:pt idx="335">
                  <c:v>-15.108879999999999</c:v>
                </c:pt>
                <c:pt idx="336">
                  <c:v>-15.08867</c:v>
                </c:pt>
                <c:pt idx="337">
                  <c:v>-15.06845</c:v>
                </c:pt>
                <c:pt idx="338">
                  <c:v>-15.048249999999999</c:v>
                </c:pt>
                <c:pt idx="339">
                  <c:v>-15.02806</c:v>
                </c:pt>
                <c:pt idx="340">
                  <c:v>-15.00787</c:v>
                </c:pt>
                <c:pt idx="341">
                  <c:v>-14.987690000000001</c:v>
                </c:pt>
                <c:pt idx="342">
                  <c:v>-14.967510000000001</c:v>
                </c:pt>
                <c:pt idx="343">
                  <c:v>-14.947340000000001</c:v>
                </c:pt>
                <c:pt idx="344">
                  <c:v>-14.92719</c:v>
                </c:pt>
                <c:pt idx="345">
                  <c:v>-14.907030000000001</c:v>
                </c:pt>
                <c:pt idx="346">
                  <c:v>-14.886889999999999</c:v>
                </c:pt>
                <c:pt idx="347">
                  <c:v>-14.86675</c:v>
                </c:pt>
                <c:pt idx="348">
                  <c:v>-14.84662</c:v>
                </c:pt>
                <c:pt idx="349">
                  <c:v>-14.826499999999999</c:v>
                </c:pt>
                <c:pt idx="350">
                  <c:v>-14.80639</c:v>
                </c:pt>
                <c:pt idx="351">
                  <c:v>-14.78628</c:v>
                </c:pt>
                <c:pt idx="352">
                  <c:v>-14.76618</c:v>
                </c:pt>
                <c:pt idx="353">
                  <c:v>-14.746090000000001</c:v>
                </c:pt>
                <c:pt idx="354">
                  <c:v>-14.72601</c:v>
                </c:pt>
                <c:pt idx="355">
                  <c:v>-14.70593</c:v>
                </c:pt>
                <c:pt idx="356">
                  <c:v>-14.68586</c:v>
                </c:pt>
                <c:pt idx="357">
                  <c:v>-14.665800000000001</c:v>
                </c:pt>
                <c:pt idx="358">
                  <c:v>-14.64575</c:v>
                </c:pt>
                <c:pt idx="359">
                  <c:v>-14.6257</c:v>
                </c:pt>
                <c:pt idx="360">
                  <c:v>-14.60567</c:v>
                </c:pt>
                <c:pt idx="361">
                  <c:v>-14.58564</c:v>
                </c:pt>
                <c:pt idx="362">
                  <c:v>-14.565619999999999</c:v>
                </c:pt>
                <c:pt idx="363">
                  <c:v>-14.5456</c:v>
                </c:pt>
                <c:pt idx="364">
                  <c:v>-14.525600000000001</c:v>
                </c:pt>
                <c:pt idx="365">
                  <c:v>-14.505599999999999</c:v>
                </c:pt>
                <c:pt idx="366">
                  <c:v>-14.485609999999999</c:v>
                </c:pt>
                <c:pt idx="367">
                  <c:v>-14.465619999999999</c:v>
                </c:pt>
                <c:pt idx="368">
                  <c:v>-14.445650000000001</c:v>
                </c:pt>
                <c:pt idx="369">
                  <c:v>-14.42568</c:v>
                </c:pt>
                <c:pt idx="370">
                  <c:v>-14.40573</c:v>
                </c:pt>
                <c:pt idx="371">
                  <c:v>-14.385770000000001</c:v>
                </c:pt>
                <c:pt idx="372">
                  <c:v>-14.365830000000001</c:v>
                </c:pt>
                <c:pt idx="373">
                  <c:v>-14.3459</c:v>
                </c:pt>
                <c:pt idx="374">
                  <c:v>-14.32597</c:v>
                </c:pt>
                <c:pt idx="375">
                  <c:v>-14.306050000000001</c:v>
                </c:pt>
                <c:pt idx="376">
                  <c:v>-14.28614</c:v>
                </c:pt>
                <c:pt idx="377">
                  <c:v>-14.26624</c:v>
                </c:pt>
                <c:pt idx="378">
                  <c:v>-14.24635</c:v>
                </c:pt>
                <c:pt idx="379">
                  <c:v>-14.226459999999999</c:v>
                </c:pt>
                <c:pt idx="380">
                  <c:v>-14.206580000000001</c:v>
                </c:pt>
                <c:pt idx="381">
                  <c:v>-14.18671</c:v>
                </c:pt>
                <c:pt idx="382">
                  <c:v>-14.16685</c:v>
                </c:pt>
                <c:pt idx="383">
                  <c:v>-14.147</c:v>
                </c:pt>
                <c:pt idx="384">
                  <c:v>-14.12715</c:v>
                </c:pt>
                <c:pt idx="385">
                  <c:v>-14.10732</c:v>
                </c:pt>
                <c:pt idx="386">
                  <c:v>-14.087490000000001</c:v>
                </c:pt>
                <c:pt idx="387">
                  <c:v>-14.06766</c:v>
                </c:pt>
                <c:pt idx="388">
                  <c:v>-14.04785</c:v>
                </c:pt>
                <c:pt idx="389">
                  <c:v>-14.02805</c:v>
                </c:pt>
                <c:pt idx="390">
                  <c:v>-14.00825</c:v>
                </c:pt>
                <c:pt idx="391">
                  <c:v>-13.98846</c:v>
                </c:pt>
                <c:pt idx="392">
                  <c:v>-13.968680000000001</c:v>
                </c:pt>
                <c:pt idx="393">
                  <c:v>-13.94891</c:v>
                </c:pt>
                <c:pt idx="394">
                  <c:v>-13.92914</c:v>
                </c:pt>
                <c:pt idx="395">
                  <c:v>-13.90939</c:v>
                </c:pt>
                <c:pt idx="396">
                  <c:v>-13.88964</c:v>
                </c:pt>
                <c:pt idx="397">
                  <c:v>-13.869910000000001</c:v>
                </c:pt>
                <c:pt idx="398">
                  <c:v>-13.85018</c:v>
                </c:pt>
                <c:pt idx="399">
                  <c:v>-13.83046</c:v>
                </c:pt>
                <c:pt idx="400">
                  <c:v>-13.810750000000001</c:v>
                </c:pt>
                <c:pt idx="401">
                  <c:v>-13.79105</c:v>
                </c:pt>
                <c:pt idx="402">
                  <c:v>-13.77135</c:v>
                </c:pt>
                <c:pt idx="403">
                  <c:v>-13.751670000000001</c:v>
                </c:pt>
                <c:pt idx="404">
                  <c:v>-13.73199</c:v>
                </c:pt>
                <c:pt idx="405">
                  <c:v>-13.71233</c:v>
                </c:pt>
                <c:pt idx="406">
                  <c:v>-13.69267</c:v>
                </c:pt>
                <c:pt idx="407">
                  <c:v>-13.673030000000001</c:v>
                </c:pt>
                <c:pt idx="408">
                  <c:v>-13.65339</c:v>
                </c:pt>
                <c:pt idx="409">
                  <c:v>-13.633760000000001</c:v>
                </c:pt>
                <c:pt idx="410">
                  <c:v>-13.614140000000001</c:v>
                </c:pt>
                <c:pt idx="411">
                  <c:v>-13.594530000000001</c:v>
                </c:pt>
                <c:pt idx="412">
                  <c:v>-13.57493</c:v>
                </c:pt>
                <c:pt idx="413">
                  <c:v>-13.555339999999999</c:v>
                </c:pt>
                <c:pt idx="414">
                  <c:v>-13.53576</c:v>
                </c:pt>
                <c:pt idx="415">
                  <c:v>-13.51618</c:v>
                </c:pt>
                <c:pt idx="416">
                  <c:v>-13.49662</c:v>
                </c:pt>
                <c:pt idx="417">
                  <c:v>-13.47706</c:v>
                </c:pt>
                <c:pt idx="418">
                  <c:v>-13.457520000000001</c:v>
                </c:pt>
                <c:pt idx="419">
                  <c:v>-13.43798</c:v>
                </c:pt>
                <c:pt idx="420">
                  <c:v>-13.41846</c:v>
                </c:pt>
                <c:pt idx="421">
                  <c:v>-13.39894</c:v>
                </c:pt>
                <c:pt idx="422">
                  <c:v>-13.379429999999999</c:v>
                </c:pt>
                <c:pt idx="423">
                  <c:v>-13.35994</c:v>
                </c:pt>
                <c:pt idx="424">
                  <c:v>-13.340450000000001</c:v>
                </c:pt>
                <c:pt idx="425">
                  <c:v>-13.320970000000001</c:v>
                </c:pt>
                <c:pt idx="426">
                  <c:v>-13.301500000000001</c:v>
                </c:pt>
                <c:pt idx="427">
                  <c:v>-13.28205</c:v>
                </c:pt>
                <c:pt idx="428">
                  <c:v>-13.262600000000001</c:v>
                </c:pt>
                <c:pt idx="429">
                  <c:v>-13.24316</c:v>
                </c:pt>
                <c:pt idx="430">
                  <c:v>-13.22373</c:v>
                </c:pt>
                <c:pt idx="431">
                  <c:v>-13.204319999999999</c:v>
                </c:pt>
                <c:pt idx="432">
                  <c:v>-13.18491</c:v>
                </c:pt>
                <c:pt idx="433">
                  <c:v>-13.165509999999999</c:v>
                </c:pt>
                <c:pt idx="434">
                  <c:v>-13.14612</c:v>
                </c:pt>
                <c:pt idx="435">
                  <c:v>-13.126749999999999</c:v>
                </c:pt>
                <c:pt idx="436">
                  <c:v>-13.107379999999999</c:v>
                </c:pt>
                <c:pt idx="437">
                  <c:v>-13.08803</c:v>
                </c:pt>
                <c:pt idx="438">
                  <c:v>-13.068680000000001</c:v>
                </c:pt>
                <c:pt idx="439">
                  <c:v>-13.04935</c:v>
                </c:pt>
                <c:pt idx="440">
                  <c:v>-13.03003</c:v>
                </c:pt>
                <c:pt idx="441">
                  <c:v>-13.01071</c:v>
                </c:pt>
                <c:pt idx="442">
                  <c:v>-12.99141</c:v>
                </c:pt>
                <c:pt idx="443">
                  <c:v>-12.97212</c:v>
                </c:pt>
                <c:pt idx="444">
                  <c:v>-12.95284</c:v>
                </c:pt>
                <c:pt idx="445">
                  <c:v>-12.93357</c:v>
                </c:pt>
                <c:pt idx="446">
                  <c:v>-12.91432</c:v>
                </c:pt>
                <c:pt idx="447">
                  <c:v>-12.89507</c:v>
                </c:pt>
                <c:pt idx="448">
                  <c:v>-12.875830000000001</c:v>
                </c:pt>
                <c:pt idx="449">
                  <c:v>-12.85661</c:v>
                </c:pt>
                <c:pt idx="450">
                  <c:v>-12.837400000000001</c:v>
                </c:pt>
                <c:pt idx="451">
                  <c:v>-12.818199999999999</c:v>
                </c:pt>
                <c:pt idx="452">
                  <c:v>-12.799010000000001</c:v>
                </c:pt>
                <c:pt idx="453">
                  <c:v>-12.77983</c:v>
                </c:pt>
                <c:pt idx="454">
                  <c:v>-12.760669999999999</c:v>
                </c:pt>
                <c:pt idx="455">
                  <c:v>-12.74152</c:v>
                </c:pt>
                <c:pt idx="456">
                  <c:v>-12.722379999999999</c:v>
                </c:pt>
                <c:pt idx="457">
                  <c:v>-12.703250000000001</c:v>
                </c:pt>
                <c:pt idx="458">
                  <c:v>-12.68413</c:v>
                </c:pt>
                <c:pt idx="459">
                  <c:v>-12.66503</c:v>
                </c:pt>
                <c:pt idx="460">
                  <c:v>-12.64593</c:v>
                </c:pt>
                <c:pt idx="461">
                  <c:v>-12.626849999999999</c:v>
                </c:pt>
                <c:pt idx="462">
                  <c:v>-12.60779</c:v>
                </c:pt>
                <c:pt idx="463">
                  <c:v>-12.58873</c:v>
                </c:pt>
                <c:pt idx="464">
                  <c:v>-12.56969</c:v>
                </c:pt>
                <c:pt idx="465">
                  <c:v>-12.550660000000001</c:v>
                </c:pt>
                <c:pt idx="466">
                  <c:v>-12.531639999999999</c:v>
                </c:pt>
                <c:pt idx="467">
                  <c:v>-12.512639999999999</c:v>
                </c:pt>
                <c:pt idx="468">
                  <c:v>-12.493650000000001</c:v>
                </c:pt>
                <c:pt idx="469">
                  <c:v>-12.47467</c:v>
                </c:pt>
                <c:pt idx="470">
                  <c:v>-12.45571</c:v>
                </c:pt>
                <c:pt idx="471">
                  <c:v>-12.43675</c:v>
                </c:pt>
                <c:pt idx="472">
                  <c:v>-12.417820000000001</c:v>
                </c:pt>
                <c:pt idx="473">
                  <c:v>-12.39889</c:v>
                </c:pt>
                <c:pt idx="474">
                  <c:v>-12.37998</c:v>
                </c:pt>
                <c:pt idx="475">
                  <c:v>-12.361079999999999</c:v>
                </c:pt>
                <c:pt idx="476">
                  <c:v>-12.3422</c:v>
                </c:pt>
                <c:pt idx="477">
                  <c:v>-12.32333</c:v>
                </c:pt>
                <c:pt idx="478">
                  <c:v>-12.30448</c:v>
                </c:pt>
                <c:pt idx="479">
                  <c:v>-12.285640000000001</c:v>
                </c:pt>
                <c:pt idx="480">
                  <c:v>-12.26681</c:v>
                </c:pt>
                <c:pt idx="481">
                  <c:v>-12.247999999999999</c:v>
                </c:pt>
                <c:pt idx="482">
                  <c:v>-12.22921</c:v>
                </c:pt>
                <c:pt idx="483">
                  <c:v>-12.210430000000001</c:v>
                </c:pt>
                <c:pt idx="484">
                  <c:v>-12.191660000000001</c:v>
                </c:pt>
                <c:pt idx="485">
                  <c:v>-12.17292</c:v>
                </c:pt>
                <c:pt idx="486">
                  <c:v>-12.15418</c:v>
                </c:pt>
                <c:pt idx="487">
                  <c:v>-12.13547</c:v>
                </c:pt>
                <c:pt idx="488">
                  <c:v>-12.116770000000001</c:v>
                </c:pt>
                <c:pt idx="489">
                  <c:v>-12.09808</c:v>
                </c:pt>
                <c:pt idx="490">
                  <c:v>-12.079409999999999</c:v>
                </c:pt>
                <c:pt idx="491">
                  <c:v>-12.06076</c:v>
                </c:pt>
                <c:pt idx="492">
                  <c:v>-12.04213</c:v>
                </c:pt>
                <c:pt idx="493">
                  <c:v>-12.02352</c:v>
                </c:pt>
                <c:pt idx="494">
                  <c:v>-12.00492</c:v>
                </c:pt>
                <c:pt idx="495">
                  <c:v>-11.98634</c:v>
                </c:pt>
                <c:pt idx="496">
                  <c:v>-11.967779999999999</c:v>
                </c:pt>
                <c:pt idx="497">
                  <c:v>-11.94924</c:v>
                </c:pt>
                <c:pt idx="498">
                  <c:v>-11.930709999999999</c:v>
                </c:pt>
                <c:pt idx="499">
                  <c:v>-11.91221</c:v>
                </c:pt>
                <c:pt idx="500">
                  <c:v>-11.89372</c:v>
                </c:pt>
                <c:pt idx="501">
                  <c:v>-11.875260000000001</c:v>
                </c:pt>
                <c:pt idx="502">
                  <c:v>-11.856809999999999</c:v>
                </c:pt>
                <c:pt idx="503">
                  <c:v>-11.838380000000001</c:v>
                </c:pt>
                <c:pt idx="504">
                  <c:v>-11.819979999999999</c:v>
                </c:pt>
                <c:pt idx="505">
                  <c:v>-11.801589999999999</c:v>
                </c:pt>
                <c:pt idx="506">
                  <c:v>-11.78323</c:v>
                </c:pt>
                <c:pt idx="507">
                  <c:v>-11.764889999999999</c:v>
                </c:pt>
                <c:pt idx="508">
                  <c:v>-11.746560000000001</c:v>
                </c:pt>
                <c:pt idx="509">
                  <c:v>-11.728260000000001</c:v>
                </c:pt>
                <c:pt idx="510">
                  <c:v>-11.709989999999999</c:v>
                </c:pt>
                <c:pt idx="511">
                  <c:v>-11.69173</c:v>
                </c:pt>
                <c:pt idx="512">
                  <c:v>-11.673500000000001</c:v>
                </c:pt>
                <c:pt idx="513">
                  <c:v>-11.655279999999999</c:v>
                </c:pt>
                <c:pt idx="514">
                  <c:v>-11.6371</c:v>
                </c:pt>
                <c:pt idx="515">
                  <c:v>-11.618930000000001</c:v>
                </c:pt>
                <c:pt idx="516">
                  <c:v>-11.60079</c:v>
                </c:pt>
                <c:pt idx="517">
                  <c:v>-11.58268</c:v>
                </c:pt>
                <c:pt idx="518">
                  <c:v>-11.564590000000001</c:v>
                </c:pt>
                <c:pt idx="519">
                  <c:v>-11.546519999999999</c:v>
                </c:pt>
                <c:pt idx="520">
                  <c:v>-11.52848</c:v>
                </c:pt>
                <c:pt idx="521">
                  <c:v>-11.51047</c:v>
                </c:pt>
                <c:pt idx="522">
                  <c:v>-11.49248</c:v>
                </c:pt>
                <c:pt idx="523">
                  <c:v>-11.47452</c:v>
                </c:pt>
                <c:pt idx="524">
                  <c:v>-11.456580000000001</c:v>
                </c:pt>
                <c:pt idx="525">
                  <c:v>-11.43867</c:v>
                </c:pt>
                <c:pt idx="526">
                  <c:v>-11.4208</c:v>
                </c:pt>
                <c:pt idx="527">
                  <c:v>-11.402939999999999</c:v>
                </c:pt>
                <c:pt idx="528">
                  <c:v>-11.385120000000001</c:v>
                </c:pt>
                <c:pt idx="529">
                  <c:v>-11.367330000000001</c:v>
                </c:pt>
                <c:pt idx="530">
                  <c:v>-11.34957</c:v>
                </c:pt>
                <c:pt idx="531">
                  <c:v>-11.33184</c:v>
                </c:pt>
                <c:pt idx="532">
                  <c:v>-11.31414</c:v>
                </c:pt>
                <c:pt idx="533">
                  <c:v>-11.296469999999999</c:v>
                </c:pt>
                <c:pt idx="534">
                  <c:v>-11.278829999999999</c:v>
                </c:pt>
                <c:pt idx="535">
                  <c:v>-11.261229999999999</c:v>
                </c:pt>
                <c:pt idx="536">
                  <c:v>-11.24366</c:v>
                </c:pt>
                <c:pt idx="537">
                  <c:v>-11.22612</c:v>
                </c:pt>
                <c:pt idx="538">
                  <c:v>-11.20862</c:v>
                </c:pt>
                <c:pt idx="539">
                  <c:v>-11.19116</c:v>
                </c:pt>
                <c:pt idx="540">
                  <c:v>-11.173719999999999</c:v>
                </c:pt>
                <c:pt idx="541">
                  <c:v>-11.156330000000001</c:v>
                </c:pt>
                <c:pt idx="542">
                  <c:v>-11.13897</c:v>
                </c:pt>
                <c:pt idx="543">
                  <c:v>-11.121650000000001</c:v>
                </c:pt>
                <c:pt idx="544">
                  <c:v>-11.104369999999999</c:v>
                </c:pt>
                <c:pt idx="545">
                  <c:v>-11.087120000000001</c:v>
                </c:pt>
                <c:pt idx="546">
                  <c:v>-11.06992</c:v>
                </c:pt>
                <c:pt idx="547">
                  <c:v>-11.052759999999999</c:v>
                </c:pt>
                <c:pt idx="548">
                  <c:v>-11.035640000000001</c:v>
                </c:pt>
                <c:pt idx="549">
                  <c:v>-11.018560000000001</c:v>
                </c:pt>
                <c:pt idx="550">
                  <c:v>-11.001519999999999</c:v>
                </c:pt>
                <c:pt idx="551">
                  <c:v>-10.984529999999999</c:v>
                </c:pt>
                <c:pt idx="552">
                  <c:v>-10.96758</c:v>
                </c:pt>
                <c:pt idx="553">
                  <c:v>-10.95068</c:v>
                </c:pt>
                <c:pt idx="554">
                  <c:v>-10.933820000000001</c:v>
                </c:pt>
                <c:pt idx="555">
                  <c:v>-10.917009999999999</c:v>
                </c:pt>
                <c:pt idx="556">
                  <c:v>-10.90025</c:v>
                </c:pt>
                <c:pt idx="557">
                  <c:v>-10.88354</c:v>
                </c:pt>
                <c:pt idx="558">
                  <c:v>-10.86687</c:v>
                </c:pt>
                <c:pt idx="559">
                  <c:v>-10.85026</c:v>
                </c:pt>
                <c:pt idx="560">
                  <c:v>-10.8337</c:v>
                </c:pt>
                <c:pt idx="561">
                  <c:v>-10.81719</c:v>
                </c:pt>
                <c:pt idx="562">
                  <c:v>-10.80073</c:v>
                </c:pt>
                <c:pt idx="563">
                  <c:v>-10.78434</c:v>
                </c:pt>
                <c:pt idx="564">
                  <c:v>-10.767989999999999</c:v>
                </c:pt>
                <c:pt idx="565">
                  <c:v>-10.751709999999999</c:v>
                </c:pt>
                <c:pt idx="566">
                  <c:v>-10.735480000000001</c:v>
                </c:pt>
                <c:pt idx="567">
                  <c:v>-10.71932</c:v>
                </c:pt>
                <c:pt idx="568">
                  <c:v>-10.70321</c:v>
                </c:pt>
                <c:pt idx="569">
                  <c:v>-10.68717</c:v>
                </c:pt>
                <c:pt idx="570">
                  <c:v>-10.671189999999999</c:v>
                </c:pt>
                <c:pt idx="571">
                  <c:v>-10.65527</c:v>
                </c:pt>
                <c:pt idx="572">
                  <c:v>-10.639430000000001</c:v>
                </c:pt>
                <c:pt idx="573">
                  <c:v>-10.62365</c:v>
                </c:pt>
                <c:pt idx="574">
                  <c:v>-10.607939999999999</c:v>
                </c:pt>
                <c:pt idx="575">
                  <c:v>-10.592309999999999</c:v>
                </c:pt>
                <c:pt idx="576">
                  <c:v>-10.576750000000001</c:v>
                </c:pt>
                <c:pt idx="577">
                  <c:v>-10.561260000000001</c:v>
                </c:pt>
                <c:pt idx="578">
                  <c:v>-10.54585</c:v>
                </c:pt>
                <c:pt idx="579">
                  <c:v>-10.530519999999999</c:v>
                </c:pt>
                <c:pt idx="580">
                  <c:v>-10.51526</c:v>
                </c:pt>
                <c:pt idx="581">
                  <c:v>-10.50009</c:v>
                </c:pt>
                <c:pt idx="582">
                  <c:v>-10.484999999999999</c:v>
                </c:pt>
                <c:pt idx="583">
                  <c:v>-10.47</c:v>
                </c:pt>
                <c:pt idx="584">
                  <c:v>-10.45509</c:v>
                </c:pt>
                <c:pt idx="585">
                  <c:v>-10.44026</c:v>
                </c:pt>
                <c:pt idx="586">
                  <c:v>-10.42553</c:v>
                </c:pt>
                <c:pt idx="587">
                  <c:v>-10.41089</c:v>
                </c:pt>
                <c:pt idx="588">
                  <c:v>-10.39635</c:v>
                </c:pt>
                <c:pt idx="589">
                  <c:v>-10.38191</c:v>
                </c:pt>
                <c:pt idx="590">
                  <c:v>-10.367570000000001</c:v>
                </c:pt>
                <c:pt idx="591">
                  <c:v>-10.35333</c:v>
                </c:pt>
                <c:pt idx="592">
                  <c:v>-10.3392</c:v>
                </c:pt>
                <c:pt idx="593">
                  <c:v>-10.32518</c:v>
                </c:pt>
                <c:pt idx="594">
                  <c:v>-10.311260000000001</c:v>
                </c:pt>
                <c:pt idx="595">
                  <c:v>-10.297459999999999</c:v>
                </c:pt>
                <c:pt idx="596">
                  <c:v>-10.28378</c:v>
                </c:pt>
                <c:pt idx="597">
                  <c:v>-10.27022</c:v>
                </c:pt>
                <c:pt idx="598">
                  <c:v>-10.256779999999999</c:v>
                </c:pt>
                <c:pt idx="599">
                  <c:v>-10.24347</c:v>
                </c:pt>
                <c:pt idx="600">
                  <c:v>-10.23029</c:v>
                </c:pt>
                <c:pt idx="601">
                  <c:v>-10.21724</c:v>
                </c:pt>
                <c:pt idx="602">
                  <c:v>-10.204330000000001</c:v>
                </c:pt>
                <c:pt idx="603">
                  <c:v>-10.191560000000001</c:v>
                </c:pt>
                <c:pt idx="604">
                  <c:v>-10.178929999999999</c:v>
                </c:pt>
                <c:pt idx="605">
                  <c:v>-10.16644</c:v>
                </c:pt>
                <c:pt idx="606">
                  <c:v>-10.154109999999999</c:v>
                </c:pt>
                <c:pt idx="607">
                  <c:v>-10.14193</c:v>
                </c:pt>
                <c:pt idx="608">
                  <c:v>-10.129910000000001</c:v>
                </c:pt>
                <c:pt idx="609">
                  <c:v>-10.11806</c:v>
                </c:pt>
                <c:pt idx="610">
                  <c:v>-10.10637</c:v>
                </c:pt>
                <c:pt idx="611">
                  <c:v>-10.094860000000001</c:v>
                </c:pt>
                <c:pt idx="612">
                  <c:v>-10.08352</c:v>
                </c:pt>
                <c:pt idx="613">
                  <c:v>-10.07236</c:v>
                </c:pt>
                <c:pt idx="614">
                  <c:v>-10.061389999999999</c:v>
                </c:pt>
                <c:pt idx="615">
                  <c:v>-10.050610000000001</c:v>
                </c:pt>
                <c:pt idx="616">
                  <c:v>-10.04002</c:v>
                </c:pt>
                <c:pt idx="617">
                  <c:v>-10.029640000000001</c:v>
                </c:pt>
                <c:pt idx="618">
                  <c:v>-10.01947</c:v>
                </c:pt>
                <c:pt idx="619">
                  <c:v>-10.009510000000001</c:v>
                </c:pt>
                <c:pt idx="620">
                  <c:v>-9.9997629999999997</c:v>
                </c:pt>
                <c:pt idx="621">
                  <c:v>-9.9902470000000001</c:v>
                </c:pt>
                <c:pt idx="622">
                  <c:v>-9.9809619999999999</c:v>
                </c:pt>
                <c:pt idx="623">
                  <c:v>-9.9719160000000002</c:v>
                </c:pt>
                <c:pt idx="624">
                  <c:v>-9.9631150000000002</c:v>
                </c:pt>
                <c:pt idx="625">
                  <c:v>-9.9545650000000006</c:v>
                </c:pt>
                <c:pt idx="626">
                  <c:v>-9.9462740000000007</c:v>
                </c:pt>
                <c:pt idx="627">
                  <c:v>-9.93825</c:v>
                </c:pt>
                <c:pt idx="628">
                  <c:v>-9.9304989999999993</c:v>
                </c:pt>
                <c:pt idx="629">
                  <c:v>-9.9230309999999999</c:v>
                </c:pt>
                <c:pt idx="630">
                  <c:v>-9.9158530000000003</c:v>
                </c:pt>
                <c:pt idx="631">
                  <c:v>-9.9089729999999996</c:v>
                </c:pt>
                <c:pt idx="632">
                  <c:v>-9.9024000000000001</c:v>
                </c:pt>
                <c:pt idx="633">
                  <c:v>-9.8961430000000004</c:v>
                </c:pt>
                <c:pt idx="634">
                  <c:v>-9.8902099999999997</c:v>
                </c:pt>
                <c:pt idx="635">
                  <c:v>-9.8846120000000006</c:v>
                </c:pt>
                <c:pt idx="636">
                  <c:v>-9.8793570000000006</c:v>
                </c:pt>
                <c:pt idx="637">
                  <c:v>-9.8744569999999996</c:v>
                </c:pt>
                <c:pt idx="638">
                  <c:v>-9.8699209999999997</c:v>
                </c:pt>
                <c:pt idx="639">
                  <c:v>-9.8657609999999991</c:v>
                </c:pt>
                <c:pt idx="640">
                  <c:v>-9.8619889999999995</c:v>
                </c:pt>
                <c:pt idx="641">
                  <c:v>-9.8586150000000004</c:v>
                </c:pt>
                <c:pt idx="642">
                  <c:v>-9.8556530000000002</c:v>
                </c:pt>
                <c:pt idx="643">
                  <c:v>-9.8531139999999997</c:v>
                </c:pt>
                <c:pt idx="644">
                  <c:v>-9.8510109999999997</c:v>
                </c:pt>
                <c:pt idx="645">
                  <c:v>-9.8493569999999995</c:v>
                </c:pt>
                <c:pt idx="646">
                  <c:v>-9.8481660000000009</c:v>
                </c:pt>
                <c:pt idx="647">
                  <c:v>-9.8474520000000005</c:v>
                </c:pt>
                <c:pt idx="648">
                  <c:v>-9.8472290000000005</c:v>
                </c:pt>
                <c:pt idx="649">
                  <c:v>-9.847512</c:v>
                </c:pt>
                <c:pt idx="650">
                  <c:v>-9.8483169999999998</c:v>
                </c:pt>
                <c:pt idx="651">
                  <c:v>-9.8496620000000004</c:v>
                </c:pt>
                <c:pt idx="652">
                  <c:v>-9.8515619999999995</c:v>
                </c:pt>
                <c:pt idx="653">
                  <c:v>-9.8540349999999997</c:v>
                </c:pt>
                <c:pt idx="654">
                  <c:v>-9.8570989999999998</c:v>
                </c:pt>
                <c:pt idx="655">
                  <c:v>-9.8607739999999993</c:v>
                </c:pt>
                <c:pt idx="656">
                  <c:v>-9.8650760000000002</c:v>
                </c:pt>
                <c:pt idx="657">
                  <c:v>-9.8700270000000003</c:v>
                </c:pt>
                <c:pt idx="658">
                  <c:v>-9.8756470000000007</c:v>
                </c:pt>
                <c:pt idx="659">
                  <c:v>-9.8819549999999996</c:v>
                </c:pt>
                <c:pt idx="660">
                  <c:v>-9.8889759999999995</c:v>
                </c:pt>
                <c:pt idx="661">
                  <c:v>-9.8967299999999998</c:v>
                </c:pt>
                <c:pt idx="662">
                  <c:v>-9.9052410000000002</c:v>
                </c:pt>
                <c:pt idx="663">
                  <c:v>-9.9145350000000008</c:v>
                </c:pt>
                <c:pt idx="664">
                  <c:v>-9.9246350000000003</c:v>
                </c:pt>
                <c:pt idx="665">
                  <c:v>-9.9355670000000007</c:v>
                </c:pt>
                <c:pt idx="666">
                  <c:v>-9.9473599999999998</c:v>
                </c:pt>
                <c:pt idx="667">
                  <c:v>-9.9600390000000001</c:v>
                </c:pt>
                <c:pt idx="668">
                  <c:v>-9.9736329999999995</c:v>
                </c:pt>
                <c:pt idx="669">
                  <c:v>-9.9881720000000005</c:v>
                </c:pt>
                <c:pt idx="670">
                  <c:v>-10.003679999999999</c:v>
                </c:pt>
                <c:pt idx="671">
                  <c:v>-10.020200000000001</c:v>
                </c:pt>
                <c:pt idx="672">
                  <c:v>-10.037750000000001</c:v>
                </c:pt>
                <c:pt idx="673">
                  <c:v>-10.056380000000001</c:v>
                </c:pt>
                <c:pt idx="674">
                  <c:v>-10.0761</c:v>
                </c:pt>
                <c:pt idx="675">
                  <c:v>-10.096970000000001</c:v>
                </c:pt>
                <c:pt idx="676">
                  <c:v>-10.119</c:v>
                </c:pt>
                <c:pt idx="677">
                  <c:v>-10.142250000000001</c:v>
                </c:pt>
                <c:pt idx="678">
                  <c:v>-10.16675</c:v>
                </c:pt>
                <c:pt idx="679">
                  <c:v>-10.19253</c:v>
                </c:pt>
                <c:pt idx="680">
                  <c:v>-10.21963</c:v>
                </c:pt>
                <c:pt idx="681">
                  <c:v>-10.248100000000001</c:v>
                </c:pt>
                <c:pt idx="682">
                  <c:v>-10.27797</c:v>
                </c:pt>
                <c:pt idx="683">
                  <c:v>-10.309290000000001</c:v>
                </c:pt>
                <c:pt idx="684">
                  <c:v>-10.3421</c:v>
                </c:pt>
                <c:pt idx="685">
                  <c:v>-10.376429999999999</c:v>
                </c:pt>
                <c:pt idx="686">
                  <c:v>-10.412330000000001</c:v>
                </c:pt>
                <c:pt idx="687">
                  <c:v>-10.44984</c:v>
                </c:pt>
                <c:pt idx="688">
                  <c:v>-10.489000000000001</c:v>
                </c:pt>
                <c:pt idx="689">
                  <c:v>-10.529859999999999</c:v>
                </c:pt>
                <c:pt idx="690">
                  <c:v>-10.57245</c:v>
                </c:pt>
                <c:pt idx="691">
                  <c:v>-10.616820000000001</c:v>
                </c:pt>
                <c:pt idx="692">
                  <c:v>-10.663</c:v>
                </c:pt>
                <c:pt idx="693">
                  <c:v>-10.711029999999999</c:v>
                </c:pt>
                <c:pt idx="694">
                  <c:v>-10.760949999999999</c:v>
                </c:pt>
                <c:pt idx="695">
                  <c:v>-10.812799999999999</c:v>
                </c:pt>
                <c:pt idx="696">
                  <c:v>-10.86659</c:v>
                </c:pt>
                <c:pt idx="697">
                  <c:v>-10.922370000000001</c:v>
                </c:pt>
                <c:pt idx="698">
                  <c:v>-10.98015</c:v>
                </c:pt>
                <c:pt idx="699">
                  <c:v>-11.039960000000001</c:v>
                </c:pt>
                <c:pt idx="700">
                  <c:v>-11.101800000000001</c:v>
                </c:pt>
                <c:pt idx="701">
                  <c:v>-11.165699999999999</c:v>
                </c:pt>
                <c:pt idx="702">
                  <c:v>-11.231640000000001</c:v>
                </c:pt>
                <c:pt idx="703">
                  <c:v>-11.299630000000001</c:v>
                </c:pt>
                <c:pt idx="704">
                  <c:v>-11.36965</c:v>
                </c:pt>
                <c:pt idx="705">
                  <c:v>-11.441689999999999</c:v>
                </c:pt>
                <c:pt idx="706">
                  <c:v>-11.515700000000001</c:v>
                </c:pt>
                <c:pt idx="707">
                  <c:v>-11.591659999999999</c:v>
                </c:pt>
                <c:pt idx="708">
                  <c:v>-11.66949</c:v>
                </c:pt>
                <c:pt idx="709">
                  <c:v>-11.749140000000001</c:v>
                </c:pt>
                <c:pt idx="710">
                  <c:v>-11.83051</c:v>
                </c:pt>
                <c:pt idx="711">
                  <c:v>-11.91352</c:v>
                </c:pt>
                <c:pt idx="712">
                  <c:v>-11.998049999999999</c:v>
                </c:pt>
                <c:pt idx="713">
                  <c:v>-12.083970000000001</c:v>
                </c:pt>
                <c:pt idx="714">
                  <c:v>-12.17112</c:v>
                </c:pt>
                <c:pt idx="715">
                  <c:v>-12.25934</c:v>
                </c:pt>
                <c:pt idx="716">
                  <c:v>-12.34843</c:v>
                </c:pt>
                <c:pt idx="717">
                  <c:v>-12.4382</c:v>
                </c:pt>
                <c:pt idx="718">
                  <c:v>-12.5284</c:v>
                </c:pt>
                <c:pt idx="719">
                  <c:v>-12.6188</c:v>
                </c:pt>
                <c:pt idx="720">
                  <c:v>-12.709110000000001</c:v>
                </c:pt>
                <c:pt idx="721">
                  <c:v>-12.799049999999999</c:v>
                </c:pt>
                <c:pt idx="722">
                  <c:v>-12.888299999999999</c:v>
                </c:pt>
                <c:pt idx="723">
                  <c:v>-12.97653</c:v>
                </c:pt>
                <c:pt idx="724">
                  <c:v>-13.06338</c:v>
                </c:pt>
                <c:pt idx="725">
                  <c:v>-13.148490000000001</c:v>
                </c:pt>
                <c:pt idx="726">
                  <c:v>-13.23147</c:v>
                </c:pt>
                <c:pt idx="727">
                  <c:v>-13.311909999999999</c:v>
                </c:pt>
                <c:pt idx="728">
                  <c:v>-13.38941</c:v>
                </c:pt>
                <c:pt idx="729">
                  <c:v>-13.463520000000001</c:v>
                </c:pt>
                <c:pt idx="730">
                  <c:v>-13.533810000000001</c:v>
                </c:pt>
                <c:pt idx="731">
                  <c:v>-13.599830000000001</c:v>
                </c:pt>
                <c:pt idx="732">
                  <c:v>-13.66114</c:v>
                </c:pt>
                <c:pt idx="733">
                  <c:v>-13.717269999999999</c:v>
                </c:pt>
                <c:pt idx="734">
                  <c:v>-13.767770000000001</c:v>
                </c:pt>
                <c:pt idx="735">
                  <c:v>-13.812189999999999</c:v>
                </c:pt>
                <c:pt idx="736">
                  <c:v>-13.850070000000001</c:v>
                </c:pt>
                <c:pt idx="737">
                  <c:v>-13.880990000000001</c:v>
                </c:pt>
                <c:pt idx="738">
                  <c:v>-13.904500000000001</c:v>
                </c:pt>
                <c:pt idx="739">
                  <c:v>-13.920210000000001</c:v>
                </c:pt>
                <c:pt idx="740">
                  <c:v>-13.927709999999999</c:v>
                </c:pt>
                <c:pt idx="741">
                  <c:v>-13.926629999999999</c:v>
                </c:pt>
                <c:pt idx="742">
                  <c:v>-13.91663</c:v>
                </c:pt>
                <c:pt idx="743">
                  <c:v>-13.897399999999999</c:v>
                </c:pt>
                <c:pt idx="744">
                  <c:v>-13.868650000000001</c:v>
                </c:pt>
                <c:pt idx="745">
                  <c:v>-13.83015</c:v>
                </c:pt>
                <c:pt idx="746">
                  <c:v>-13.78167</c:v>
                </c:pt>
                <c:pt idx="747">
                  <c:v>-13.72307</c:v>
                </c:pt>
                <c:pt idx="748">
                  <c:v>-13.65423</c:v>
                </c:pt>
                <c:pt idx="749">
                  <c:v>-13.57508</c:v>
                </c:pt>
                <c:pt idx="750">
                  <c:v>-13.485609999999999</c:v>
                </c:pt>
                <c:pt idx="751">
                  <c:v>-13.385859999999999</c:v>
                </c:pt>
                <c:pt idx="752">
                  <c:v>-13.275919999999999</c:v>
                </c:pt>
                <c:pt idx="753">
                  <c:v>-13.155950000000001</c:v>
                </c:pt>
                <c:pt idx="754">
                  <c:v>-13.026149999999999</c:v>
                </c:pt>
                <c:pt idx="755">
                  <c:v>-12.88678</c:v>
                </c:pt>
                <c:pt idx="756">
                  <c:v>-12.73818</c:v>
                </c:pt>
                <c:pt idx="757">
                  <c:v>-12.58071</c:v>
                </c:pt>
                <c:pt idx="758">
                  <c:v>-12.4148</c:v>
                </c:pt>
                <c:pt idx="759">
                  <c:v>-12.24094</c:v>
                </c:pt>
                <c:pt idx="760">
                  <c:v>-12.05964</c:v>
                </c:pt>
                <c:pt idx="761">
                  <c:v>-11.871499999999999</c:v>
                </c:pt>
                <c:pt idx="762">
                  <c:v>-11.677110000000001</c:v>
                </c:pt>
                <c:pt idx="763">
                  <c:v>-11.477130000000001</c:v>
                </c:pt>
                <c:pt idx="764">
                  <c:v>-11.27224</c:v>
                </c:pt>
                <c:pt idx="765">
                  <c:v>-11.06315</c:v>
                </c:pt>
                <c:pt idx="766">
                  <c:v>-10.85059</c:v>
                </c:pt>
                <c:pt idx="767">
                  <c:v>-10.635300000000001</c:v>
                </c:pt>
                <c:pt idx="768">
                  <c:v>-10.41804</c:v>
                </c:pt>
                <c:pt idx="769">
                  <c:v>-10.19957</c:v>
                </c:pt>
                <c:pt idx="770">
                  <c:v>-9.9806380000000008</c:v>
                </c:pt>
                <c:pt idx="771">
                  <c:v>-9.7619969999999991</c:v>
                </c:pt>
                <c:pt idx="772">
                  <c:v>-9.5443840000000009</c:v>
                </c:pt>
                <c:pt idx="773">
                  <c:v>-9.3285160000000005</c:v>
                </c:pt>
                <c:pt idx="774">
                  <c:v>-9.1150870000000008</c:v>
                </c:pt>
                <c:pt idx="775">
                  <c:v>-8.9047640000000001</c:v>
                </c:pt>
                <c:pt idx="776">
                  <c:v>-8.6981780000000004</c:v>
                </c:pt>
                <c:pt idx="777">
                  <c:v>-8.4959279999999993</c:v>
                </c:pt>
                <c:pt idx="778">
                  <c:v>-8.2985690000000005</c:v>
                </c:pt>
                <c:pt idx="779">
                  <c:v>-8.1066129999999994</c:v>
                </c:pt>
                <c:pt idx="780">
                  <c:v>-7.9205290000000002</c:v>
                </c:pt>
                <c:pt idx="781">
                  <c:v>-7.7407349999999999</c:v>
                </c:pt>
                <c:pt idx="782">
                  <c:v>-7.5675999999999997</c:v>
                </c:pt>
                <c:pt idx="783">
                  <c:v>-7.4014420000000003</c:v>
                </c:pt>
                <c:pt idx="784">
                  <c:v>-7.2425269999999999</c:v>
                </c:pt>
                <c:pt idx="785">
                  <c:v>-7.0910700000000002</c:v>
                </c:pt>
                <c:pt idx="786">
                  <c:v>-6.9472290000000001</c:v>
                </c:pt>
                <c:pt idx="787">
                  <c:v>-6.8111160000000002</c:v>
                </c:pt>
                <c:pt idx="788">
                  <c:v>-6.6827860000000001</c:v>
                </c:pt>
                <c:pt idx="789">
                  <c:v>-6.5622480000000003</c:v>
                </c:pt>
                <c:pt idx="790">
                  <c:v>-6.4494610000000003</c:v>
                </c:pt>
                <c:pt idx="791">
                  <c:v>-6.3443379999999996</c:v>
                </c:pt>
                <c:pt idx="792">
                  <c:v>-6.2467480000000002</c:v>
                </c:pt>
                <c:pt idx="793">
                  <c:v>-6.1565200000000004</c:v>
                </c:pt>
                <c:pt idx="794">
                  <c:v>-6.0734490000000001</c:v>
                </c:pt>
                <c:pt idx="795">
                  <c:v>-5.997293</c:v>
                </c:pt>
                <c:pt idx="796">
                  <c:v>-5.9277810000000004</c:v>
                </c:pt>
                <c:pt idx="797">
                  <c:v>-5.8646190000000002</c:v>
                </c:pt>
                <c:pt idx="798">
                  <c:v>-5.8074890000000003</c:v>
                </c:pt>
                <c:pt idx="799">
                  <c:v>-5.7560570000000002</c:v>
                </c:pt>
                <c:pt idx="800">
                  <c:v>-5.7099739999999999</c:v>
                </c:pt>
                <c:pt idx="801">
                  <c:v>-5.6688840000000003</c:v>
                </c:pt>
                <c:pt idx="802">
                  <c:v>-5.6324209999999999</c:v>
                </c:pt>
                <c:pt idx="803">
                  <c:v>-5.6002210000000003</c:v>
                </c:pt>
                <c:pt idx="804">
                  <c:v>-5.5719180000000001</c:v>
                </c:pt>
                <c:pt idx="805">
                  <c:v>-5.5471519999999996</c:v>
                </c:pt>
                <c:pt idx="806">
                  <c:v>-5.525569</c:v>
                </c:pt>
                <c:pt idx="807">
                  <c:v>-5.5068229999999998</c:v>
                </c:pt>
                <c:pt idx="808">
                  <c:v>-5.4905819999999999</c:v>
                </c:pt>
                <c:pt idx="809">
                  <c:v>-5.4765249999999996</c:v>
                </c:pt>
                <c:pt idx="810">
                  <c:v>-5.4643459999999999</c:v>
                </c:pt>
                <c:pt idx="811">
                  <c:v>-5.4537529999999999</c:v>
                </c:pt>
                <c:pt idx="812">
                  <c:v>-5.4444710000000001</c:v>
                </c:pt>
                <c:pt idx="813">
                  <c:v>-5.4362399999999997</c:v>
                </c:pt>
                <c:pt idx="814">
                  <c:v>-5.4288179999999997</c:v>
                </c:pt>
                <c:pt idx="815">
                  <c:v>-5.4219790000000003</c:v>
                </c:pt>
                <c:pt idx="816">
                  <c:v>-5.4155139999999999</c:v>
                </c:pt>
                <c:pt idx="817">
                  <c:v>-5.4092289999999998</c:v>
                </c:pt>
                <c:pt idx="818">
                  <c:v>-5.4029489999999996</c:v>
                </c:pt>
                <c:pt idx="819">
                  <c:v>-5.3965129999999997</c:v>
                </c:pt>
                <c:pt idx="820">
                  <c:v>-5.3897769999999996</c:v>
                </c:pt>
                <c:pt idx="821">
                  <c:v>-5.3826130000000001</c:v>
                </c:pt>
                <c:pt idx="822">
                  <c:v>-5.3749060000000002</c:v>
                </c:pt>
                <c:pt idx="823">
                  <c:v>-5.3665589999999996</c:v>
                </c:pt>
                <c:pt idx="824">
                  <c:v>-5.3574859999999997</c:v>
                </c:pt>
                <c:pt idx="825">
                  <c:v>-5.3476179999999998</c:v>
                </c:pt>
                <c:pt idx="826">
                  <c:v>-5.3368989999999998</c:v>
                </c:pt>
                <c:pt idx="827">
                  <c:v>-5.325285</c:v>
                </c:pt>
                <c:pt idx="828">
                  <c:v>-5.3127449999999996</c:v>
                </c:pt>
                <c:pt idx="829">
                  <c:v>-5.2992619999999997</c:v>
                </c:pt>
                <c:pt idx="830">
                  <c:v>-5.2848280000000001</c:v>
                </c:pt>
                <c:pt idx="831">
                  <c:v>-5.2694460000000003</c:v>
                </c:pt>
                <c:pt idx="832">
                  <c:v>-5.2531299999999996</c:v>
                </c:pt>
                <c:pt idx="833">
                  <c:v>-5.2359020000000003</c:v>
                </c:pt>
                <c:pt idx="834">
                  <c:v>-5.2177939999999996</c:v>
                </c:pt>
                <c:pt idx="835">
                  <c:v>-5.1988450000000004</c:v>
                </c:pt>
                <c:pt idx="836">
                  <c:v>-5.1791020000000003</c:v>
                </c:pt>
                <c:pt idx="837">
                  <c:v>-5.1586169999999996</c:v>
                </c:pt>
                <c:pt idx="838">
                  <c:v>-5.1374490000000002</c:v>
                </c:pt>
                <c:pt idx="839">
                  <c:v>-5.1156620000000004</c:v>
                </c:pt>
                <c:pt idx="840">
                  <c:v>-5.0933210000000004</c:v>
                </c:pt>
                <c:pt idx="841">
                  <c:v>-5.0704979999999997</c:v>
                </c:pt>
                <c:pt idx="842">
                  <c:v>-5.0472650000000003</c:v>
                </c:pt>
                <c:pt idx="843">
                  <c:v>-5.0236960000000002</c:v>
                </c:pt>
                <c:pt idx="844">
                  <c:v>-4.9998639999999996</c:v>
                </c:pt>
                <c:pt idx="845">
                  <c:v>-4.9758430000000002</c:v>
                </c:pt>
                <c:pt idx="846">
                  <c:v>-4.951708</c:v>
                </c:pt>
                <c:pt idx="847">
                  <c:v>-4.92753</c:v>
                </c:pt>
                <c:pt idx="848">
                  <c:v>-4.9033790000000002</c:v>
                </c:pt>
                <c:pt idx="849">
                  <c:v>-4.8793240000000004</c:v>
                </c:pt>
                <c:pt idx="850">
                  <c:v>-4.8554300000000001</c:v>
                </c:pt>
                <c:pt idx="851">
                  <c:v>-4.8317569999999996</c:v>
                </c:pt>
                <c:pt idx="852">
                  <c:v>-4.8083629999999999</c:v>
                </c:pt>
                <c:pt idx="853">
                  <c:v>-4.7853000000000003</c:v>
                </c:pt>
                <c:pt idx="854">
                  <c:v>-4.7626169999999997</c:v>
                </c:pt>
                <c:pt idx="855">
                  <c:v>-4.7403560000000002</c:v>
                </c:pt>
                <c:pt idx="856">
                  <c:v>-4.7185509999999997</c:v>
                </c:pt>
                <c:pt idx="857">
                  <c:v>-4.6972339999999999</c:v>
                </c:pt>
                <c:pt idx="858">
                  <c:v>-4.6764279999999996</c:v>
                </c:pt>
                <c:pt idx="859">
                  <c:v>-4.6561490000000001</c:v>
                </c:pt>
                <c:pt idx="860">
                  <c:v>-4.6364089999999996</c:v>
                </c:pt>
                <c:pt idx="861">
                  <c:v>-4.6172110000000002</c:v>
                </c:pt>
                <c:pt idx="862">
                  <c:v>-4.5985529999999999</c:v>
                </c:pt>
                <c:pt idx="863">
                  <c:v>-4.5804270000000002</c:v>
                </c:pt>
                <c:pt idx="864">
                  <c:v>-4.562818</c:v>
                </c:pt>
                <c:pt idx="865">
                  <c:v>-4.5457080000000003</c:v>
                </c:pt>
                <c:pt idx="866">
                  <c:v>-4.5290710000000001</c:v>
                </c:pt>
                <c:pt idx="867">
                  <c:v>-4.5128750000000002</c:v>
                </c:pt>
                <c:pt idx="868">
                  <c:v>-4.4970860000000004</c:v>
                </c:pt>
                <c:pt idx="869">
                  <c:v>-4.4816649999999996</c:v>
                </c:pt>
                <c:pt idx="870">
                  <c:v>-4.4665670000000004</c:v>
                </c:pt>
                <c:pt idx="871">
                  <c:v>-4.4517449999999998</c:v>
                </c:pt>
                <c:pt idx="872">
                  <c:v>-4.4371489999999998</c:v>
                </c:pt>
                <c:pt idx="873">
                  <c:v>-4.4227259999999999</c:v>
                </c:pt>
                <c:pt idx="874">
                  <c:v>-4.4084240000000001</c:v>
                </c:pt>
                <c:pt idx="875">
                  <c:v>-4.3941860000000004</c:v>
                </c:pt>
                <c:pt idx="876">
                  <c:v>-4.3799570000000001</c:v>
                </c:pt>
                <c:pt idx="877">
                  <c:v>-4.3656819999999996</c:v>
                </c:pt>
                <c:pt idx="878">
                  <c:v>-4.3513039999999998</c:v>
                </c:pt>
                <c:pt idx="879">
                  <c:v>-4.3367680000000002</c:v>
                </c:pt>
                <c:pt idx="880">
                  <c:v>-4.3220210000000003</c:v>
                </c:pt>
                <c:pt idx="881">
                  <c:v>-4.3070120000000003</c:v>
                </c:pt>
                <c:pt idx="882">
                  <c:v>-4.2916920000000003</c:v>
                </c:pt>
                <c:pt idx="883">
                  <c:v>-4.2760129999999998</c:v>
                </c:pt>
                <c:pt idx="884">
                  <c:v>-4.2599320000000001</c:v>
                </c:pt>
                <c:pt idx="885">
                  <c:v>-4.2434099999999999</c:v>
                </c:pt>
                <c:pt idx="886">
                  <c:v>-4.2264099999999996</c:v>
                </c:pt>
                <c:pt idx="887">
                  <c:v>-4.208901</c:v>
                </c:pt>
                <c:pt idx="888">
                  <c:v>-4.1908570000000003</c:v>
                </c:pt>
                <c:pt idx="889">
                  <c:v>-4.1722570000000001</c:v>
                </c:pt>
                <c:pt idx="890">
                  <c:v>-4.1530820000000004</c:v>
                </c:pt>
                <c:pt idx="891">
                  <c:v>-4.1333229999999999</c:v>
                </c:pt>
                <c:pt idx="892">
                  <c:v>-4.1129749999999996</c:v>
                </c:pt>
                <c:pt idx="893">
                  <c:v>-4.0920379999999996</c:v>
                </c:pt>
                <c:pt idx="894">
                  <c:v>-4.0705200000000001</c:v>
                </c:pt>
                <c:pt idx="895">
                  <c:v>-4.048432</c:v>
                </c:pt>
                <c:pt idx="896">
                  <c:v>-4.0257930000000002</c:v>
                </c:pt>
                <c:pt idx="897">
                  <c:v>-4.0026250000000001</c:v>
                </c:pt>
                <c:pt idx="898">
                  <c:v>-3.9789569999999999</c:v>
                </c:pt>
                <c:pt idx="899">
                  <c:v>-3.9548209999999999</c:v>
                </c:pt>
                <c:pt idx="900">
                  <c:v>-3.9302549999999998</c:v>
                </c:pt>
                <c:pt idx="901">
                  <c:v>-3.9052989999999999</c:v>
                </c:pt>
                <c:pt idx="902">
                  <c:v>-3.8799990000000002</c:v>
                </c:pt>
                <c:pt idx="903">
                  <c:v>-3.8544040000000002</c:v>
                </c:pt>
                <c:pt idx="904">
                  <c:v>-3.8285640000000001</c:v>
                </c:pt>
                <c:pt idx="905">
                  <c:v>-3.8025340000000001</c:v>
                </c:pt>
                <c:pt idx="906">
                  <c:v>-3.77637</c:v>
                </c:pt>
                <c:pt idx="907">
                  <c:v>-3.7501280000000001</c:v>
                </c:pt>
                <c:pt idx="908">
                  <c:v>-3.7238660000000001</c:v>
                </c:pt>
                <c:pt idx="909">
                  <c:v>-3.6976439999999999</c:v>
                </c:pt>
                <c:pt idx="910">
                  <c:v>-3.6715179999999998</c:v>
                </c:pt>
                <c:pt idx="911">
                  <c:v>-3.6455449999999998</c:v>
                </c:pt>
                <c:pt idx="912">
                  <c:v>-3.61978</c:v>
                </c:pt>
                <c:pt idx="913">
                  <c:v>-3.5942759999999998</c:v>
                </c:pt>
                <c:pt idx="914">
                  <c:v>-3.569083</c:v>
                </c:pt>
                <c:pt idx="915">
                  <c:v>-3.5442490000000002</c:v>
                </c:pt>
                <c:pt idx="916">
                  <c:v>-3.5198179999999999</c:v>
                </c:pt>
                <c:pt idx="917">
                  <c:v>-3.4958309999999999</c:v>
                </c:pt>
                <c:pt idx="918">
                  <c:v>-3.4723250000000001</c:v>
                </c:pt>
                <c:pt idx="919">
                  <c:v>-3.4493299999999998</c:v>
                </c:pt>
                <c:pt idx="920">
                  <c:v>-3.4268730000000001</c:v>
                </c:pt>
                <c:pt idx="921">
                  <c:v>-3.404976</c:v>
                </c:pt>
                <c:pt idx="922">
                  <c:v>-3.3836550000000001</c:v>
                </c:pt>
                <c:pt idx="923">
                  <c:v>-3.3629190000000002</c:v>
                </c:pt>
                <c:pt idx="924">
                  <c:v>-3.3427709999999999</c:v>
                </c:pt>
                <c:pt idx="925">
                  <c:v>-3.3232080000000002</c:v>
                </c:pt>
                <c:pt idx="926">
                  <c:v>-3.3042220000000002</c:v>
                </c:pt>
                <c:pt idx="927">
                  <c:v>-3.2857980000000002</c:v>
                </c:pt>
                <c:pt idx="928">
                  <c:v>-3.2679149999999999</c:v>
                </c:pt>
                <c:pt idx="929">
                  <c:v>-3.2505489999999999</c:v>
                </c:pt>
                <c:pt idx="930">
                  <c:v>-3.2336670000000001</c:v>
                </c:pt>
                <c:pt idx="931">
                  <c:v>-3.2172350000000001</c:v>
                </c:pt>
                <c:pt idx="932">
                  <c:v>-3.2012119999999999</c:v>
                </c:pt>
                <c:pt idx="933">
                  <c:v>-3.1855540000000002</c:v>
                </c:pt>
                <c:pt idx="934">
                  <c:v>-3.1702129999999999</c:v>
                </c:pt>
                <c:pt idx="935">
                  <c:v>-3.1551399999999998</c:v>
                </c:pt>
                <c:pt idx="936">
                  <c:v>-3.140279</c:v>
                </c:pt>
                <c:pt idx="937">
                  <c:v>-3.125575</c:v>
                </c:pt>
                <c:pt idx="938">
                  <c:v>-3.1109710000000002</c:v>
                </c:pt>
                <c:pt idx="939">
                  <c:v>-3.096406</c:v>
                </c:pt>
                <c:pt idx="940">
                  <c:v>-3.0818219999999998</c:v>
                </c:pt>
                <c:pt idx="941">
                  <c:v>-3.0671599999999999</c:v>
                </c:pt>
                <c:pt idx="942">
                  <c:v>-3.052362</c:v>
                </c:pt>
                <c:pt idx="943">
                  <c:v>-3.037369</c:v>
                </c:pt>
                <c:pt idx="944">
                  <c:v>-3.0221269999999998</c:v>
                </c:pt>
                <c:pt idx="945">
                  <c:v>-3.0065819999999999</c:v>
                </c:pt>
                <c:pt idx="946">
                  <c:v>-2.9906820000000001</c:v>
                </c:pt>
                <c:pt idx="947">
                  <c:v>-2.974383</c:v>
                </c:pt>
                <c:pt idx="948">
                  <c:v>-2.9576389999999999</c:v>
                </c:pt>
                <c:pt idx="949">
                  <c:v>-2.9404119999999998</c:v>
                </c:pt>
                <c:pt idx="950">
                  <c:v>-2.9226670000000001</c:v>
                </c:pt>
                <c:pt idx="951">
                  <c:v>-2.9043739999999998</c:v>
                </c:pt>
                <c:pt idx="952">
                  <c:v>-2.88551</c:v>
                </c:pt>
                <c:pt idx="953">
                  <c:v>-2.8660540000000001</c:v>
                </c:pt>
                <c:pt idx="954">
                  <c:v>-2.8459949999999998</c:v>
                </c:pt>
                <c:pt idx="955">
                  <c:v>-2.8253249999999999</c:v>
                </c:pt>
                <c:pt idx="956">
                  <c:v>-2.8040430000000001</c:v>
                </c:pt>
                <c:pt idx="957">
                  <c:v>-2.7821539999999998</c:v>
                </c:pt>
                <c:pt idx="958">
                  <c:v>-2.7596699999999998</c:v>
                </c:pt>
                <c:pt idx="959">
                  <c:v>-2.7366090000000001</c:v>
                </c:pt>
                <c:pt idx="960">
                  <c:v>-2.712993</c:v>
                </c:pt>
                <c:pt idx="961">
                  <c:v>-2.6888519999999998</c:v>
                </c:pt>
                <c:pt idx="962">
                  <c:v>-2.6642199999999998</c:v>
                </c:pt>
                <c:pt idx="963">
                  <c:v>-2.6391360000000001</c:v>
                </c:pt>
                <c:pt idx="964">
                  <c:v>-2.613645</c:v>
                </c:pt>
                <c:pt idx="965">
                  <c:v>-2.587793</c:v>
                </c:pt>
                <c:pt idx="966">
                  <c:v>-2.5616319999999999</c:v>
                </c:pt>
                <c:pt idx="967">
                  <c:v>-2.535215</c:v>
                </c:pt>
                <c:pt idx="968">
                  <c:v>-2.5085989999999998</c:v>
                </c:pt>
                <c:pt idx="969">
                  <c:v>-2.4818440000000002</c:v>
                </c:pt>
                <c:pt idx="970">
                  <c:v>-2.455009</c:v>
                </c:pt>
                <c:pt idx="971">
                  <c:v>-2.4281570000000001</c:v>
                </c:pt>
                <c:pt idx="972">
                  <c:v>-2.401348</c:v>
                </c:pt>
                <c:pt idx="973">
                  <c:v>-2.3746450000000001</c:v>
                </c:pt>
                <c:pt idx="974">
                  <c:v>-2.348109</c:v>
                </c:pt>
                <c:pt idx="975">
                  <c:v>-2.3218000000000001</c:v>
                </c:pt>
                <c:pt idx="976">
                  <c:v>-2.2957779999999999</c:v>
                </c:pt>
                <c:pt idx="977">
                  <c:v>-2.2700979999999999</c:v>
                </c:pt>
                <c:pt idx="978">
                  <c:v>-2.2448109999999999</c:v>
                </c:pt>
                <c:pt idx="979">
                  <c:v>-2.2199689999999999</c:v>
                </c:pt>
                <c:pt idx="980">
                  <c:v>-2.1956159999999998</c:v>
                </c:pt>
                <c:pt idx="981">
                  <c:v>-2.1717939999999998</c:v>
                </c:pt>
                <c:pt idx="982">
                  <c:v>-2.1485400000000001</c:v>
                </c:pt>
                <c:pt idx="983">
                  <c:v>-2.1258840000000001</c:v>
                </c:pt>
                <c:pt idx="984">
                  <c:v>-2.1038540000000001</c:v>
                </c:pt>
                <c:pt idx="985">
                  <c:v>-2.0824690000000001</c:v>
                </c:pt>
                <c:pt idx="986">
                  <c:v>-2.061744</c:v>
                </c:pt>
                <c:pt idx="987">
                  <c:v>-2.0416889999999999</c:v>
                </c:pt>
                <c:pt idx="988">
                  <c:v>-2.0223059999999999</c:v>
                </c:pt>
                <c:pt idx="989">
                  <c:v>-2.0035910000000001</c:v>
                </c:pt>
                <c:pt idx="990">
                  <c:v>-1.985533</c:v>
                </c:pt>
                <c:pt idx="991">
                  <c:v>-1.9681169999999999</c:v>
                </c:pt>
                <c:pt idx="992">
                  <c:v>-1.951319</c:v>
                </c:pt>
                <c:pt idx="993">
                  <c:v>-1.935111</c:v>
                </c:pt>
                <c:pt idx="994">
                  <c:v>-1.9194580000000001</c:v>
                </c:pt>
                <c:pt idx="995">
                  <c:v>-1.904323</c:v>
                </c:pt>
                <c:pt idx="996">
                  <c:v>-1.8896599999999999</c:v>
                </c:pt>
                <c:pt idx="997">
                  <c:v>-1.8754230000000001</c:v>
                </c:pt>
                <c:pt idx="998">
                  <c:v>-1.861559</c:v>
                </c:pt>
                <c:pt idx="999">
                  <c:v>-1.848014</c:v>
                </c:pt>
                <c:pt idx="1000">
                  <c:v>-1.83473</c:v>
                </c:pt>
                <c:pt idx="1001">
                  <c:v>-1.821647</c:v>
                </c:pt>
                <c:pt idx="1002">
                  <c:v>-1.8087059999999999</c:v>
                </c:pt>
                <c:pt idx="1003">
                  <c:v>-1.7958430000000001</c:v>
                </c:pt>
                <c:pt idx="1004">
                  <c:v>-1.7829969999999999</c:v>
                </c:pt>
                <c:pt idx="1005">
                  <c:v>-1.7701039999999999</c:v>
                </c:pt>
                <c:pt idx="1006">
                  <c:v>-1.7571049999999999</c:v>
                </c:pt>
                <c:pt idx="1007">
                  <c:v>-1.743938</c:v>
                </c:pt>
                <c:pt idx="1008">
                  <c:v>-1.7305459999999999</c:v>
                </c:pt>
                <c:pt idx="1009">
                  <c:v>-1.7168730000000001</c:v>
                </c:pt>
                <c:pt idx="1010">
                  <c:v>-1.702869</c:v>
                </c:pt>
                <c:pt idx="1011">
                  <c:v>-1.6884840000000001</c:v>
                </c:pt>
                <c:pt idx="1012">
                  <c:v>-1.6736759999999999</c:v>
                </c:pt>
                <c:pt idx="1013">
                  <c:v>-1.6584049999999999</c:v>
                </c:pt>
                <c:pt idx="1014">
                  <c:v>-1.642638</c:v>
                </c:pt>
                <c:pt idx="1015">
                  <c:v>-1.6263479999999999</c:v>
                </c:pt>
                <c:pt idx="1016">
                  <c:v>-1.6095139999999999</c:v>
                </c:pt>
                <c:pt idx="1017">
                  <c:v>-1.59212</c:v>
                </c:pt>
                <c:pt idx="1018">
                  <c:v>-1.574155</c:v>
                </c:pt>
                <c:pt idx="1019">
                  <c:v>-1.5556179999999999</c:v>
                </c:pt>
                <c:pt idx="1020">
                  <c:v>-1.5365120000000001</c:v>
                </c:pt>
                <c:pt idx="1021">
                  <c:v>-1.5168459999999999</c:v>
                </c:pt>
                <c:pt idx="1022">
                  <c:v>-1.4966360000000001</c:v>
                </c:pt>
                <c:pt idx="1023">
                  <c:v>-1.475905</c:v>
                </c:pt>
                <c:pt idx="1024">
                  <c:v>-1.454682</c:v>
                </c:pt>
                <c:pt idx="1025">
                  <c:v>-1.4329989999999999</c:v>
                </c:pt>
                <c:pt idx="1026">
                  <c:v>-1.4108970000000001</c:v>
                </c:pt>
                <c:pt idx="1027">
                  <c:v>-1.3884179999999999</c:v>
                </c:pt>
                <c:pt idx="1028">
                  <c:v>-1.365612</c:v>
                </c:pt>
                <c:pt idx="1029">
                  <c:v>-1.3425290000000001</c:v>
                </c:pt>
                <c:pt idx="1030">
                  <c:v>-1.319224</c:v>
                </c:pt>
                <c:pt idx="1031">
                  <c:v>-1.295755</c:v>
                </c:pt>
                <c:pt idx="1032">
                  <c:v>-1.2721800000000001</c:v>
                </c:pt>
                <c:pt idx="1033">
                  <c:v>-1.248559</c:v>
                </c:pt>
                <c:pt idx="1034">
                  <c:v>-1.2249540000000001</c:v>
                </c:pt>
                <c:pt idx="1035">
                  <c:v>-1.2014260000000001</c:v>
                </c:pt>
                <c:pt idx="1036">
                  <c:v>-1.178034</c:v>
                </c:pt>
                <c:pt idx="1037">
                  <c:v>-1.154838</c:v>
                </c:pt>
                <c:pt idx="1038">
                  <c:v>-1.1318969999999999</c:v>
                </c:pt>
                <c:pt idx="1039">
                  <c:v>-1.1092660000000001</c:v>
                </c:pt>
                <c:pt idx="1040">
                  <c:v>-1.086997</c:v>
                </c:pt>
                <c:pt idx="1041">
                  <c:v>-1.0651409999999999</c:v>
                </c:pt>
                <c:pt idx="1042">
                  <c:v>-1.0437430000000001</c:v>
                </c:pt>
                <c:pt idx="1043">
                  <c:v>-1.0228440000000001</c:v>
                </c:pt>
                <c:pt idx="1044">
                  <c:v>-1.002481</c:v>
                </c:pt>
                <c:pt idx="1045">
                  <c:v>-0.98268449999999996</c:v>
                </c:pt>
                <c:pt idx="1046">
                  <c:v>-0.96347930000000004</c:v>
                </c:pt>
                <c:pt idx="1047">
                  <c:v>-0.94488479999999997</c:v>
                </c:pt>
                <c:pt idx="1048">
                  <c:v>-0.92691449999999997</c:v>
                </c:pt>
                <c:pt idx="1049">
                  <c:v>-0.90957540000000003</c:v>
                </c:pt>
                <c:pt idx="1050">
                  <c:v>-0.89286900000000002</c:v>
                </c:pt>
                <c:pt idx="1051">
                  <c:v>-0.87679019999999996</c:v>
                </c:pt>
                <c:pt idx="1052">
                  <c:v>-0.86132850000000005</c:v>
                </c:pt>
                <c:pt idx="1053">
                  <c:v>-0.84646710000000003</c:v>
                </c:pt>
                <c:pt idx="1054">
                  <c:v>-0.83218360000000002</c:v>
                </c:pt>
                <c:pt idx="1055">
                  <c:v>-0.81845029999999996</c:v>
                </c:pt>
                <c:pt idx="1056">
                  <c:v>-0.80523460000000002</c:v>
                </c:pt>
                <c:pt idx="1057">
                  <c:v>-0.79249919999999996</c:v>
                </c:pt>
                <c:pt idx="1058">
                  <c:v>-0.78020239999999996</c:v>
                </c:pt>
                <c:pt idx="1059">
                  <c:v>-0.76829890000000001</c:v>
                </c:pt>
                <c:pt idx="1060">
                  <c:v>-0.7567393</c:v>
                </c:pt>
                <c:pt idx="1061">
                  <c:v>-0.74547169999999996</c:v>
                </c:pt>
                <c:pt idx="1062">
                  <c:v>-0.73444189999999998</c:v>
                </c:pt>
                <c:pt idx="1063">
                  <c:v>-0.72359430000000002</c:v>
                </c:pt>
                <c:pt idx="1064">
                  <c:v>-0.71287140000000004</c:v>
                </c:pt>
                <c:pt idx="1065">
                  <c:v>-0.70221529999999999</c:v>
                </c:pt>
                <c:pt idx="1066">
                  <c:v>-0.69156759999999995</c:v>
                </c:pt>
                <c:pt idx="1067">
                  <c:v>-0.68087050000000005</c:v>
                </c:pt>
                <c:pt idx="1068">
                  <c:v>-0.67006739999999998</c:v>
                </c:pt>
                <c:pt idx="1069">
                  <c:v>-0.65910349999999995</c:v>
                </c:pt>
                <c:pt idx="1070">
                  <c:v>-0.6479258</c:v>
                </c:pt>
                <c:pt idx="1071">
                  <c:v>-0.63648360000000004</c:v>
                </c:pt>
                <c:pt idx="1072">
                  <c:v>-0.62472919999999998</c:v>
                </c:pt>
                <c:pt idx="1073">
                  <c:v>-0.61261810000000005</c:v>
                </c:pt>
                <c:pt idx="1074">
                  <c:v>-0.60010969999999997</c:v>
                </c:pt>
                <c:pt idx="1075">
                  <c:v>-0.58716780000000002</c:v>
                </c:pt>
                <c:pt idx="1076">
                  <c:v>-0.57376079999999996</c:v>
                </c:pt>
                <c:pt idx="1077">
                  <c:v>-0.55986199999999997</c:v>
                </c:pt>
                <c:pt idx="1078">
                  <c:v>-0.5454502</c:v>
                </c:pt>
                <c:pt idx="1079">
                  <c:v>-0.53050949999999997</c:v>
                </c:pt>
                <c:pt idx="1080">
                  <c:v>-0.51502999999999999</c:v>
                </c:pt>
                <c:pt idx="1081">
                  <c:v>-0.49900719999999998</c:v>
                </c:pt>
                <c:pt idx="1082">
                  <c:v>-0.4824425</c:v>
                </c:pt>
                <c:pt idx="1083">
                  <c:v>-0.4653429</c:v>
                </c:pt>
                <c:pt idx="1084">
                  <c:v>-0.44772109999999998</c:v>
                </c:pt>
                <c:pt idx="1085">
                  <c:v>-0.429595</c:v>
                </c:pt>
                <c:pt idx="1086">
                  <c:v>-0.41098770000000001</c:v>
                </c:pt>
                <c:pt idx="1087">
                  <c:v>-0.39192690000000002</c:v>
                </c:pt>
                <c:pt idx="1088">
                  <c:v>-0.37244509999999997</c:v>
                </c:pt>
                <c:pt idx="1089">
                  <c:v>-0.35257899999999998</c:v>
                </c:pt>
                <c:pt idx="1090">
                  <c:v>-0.33236959999999999</c:v>
                </c:pt>
                <c:pt idx="1091">
                  <c:v>-0.31186120000000001</c:v>
                </c:pt>
                <c:pt idx="1092">
                  <c:v>-0.2911011</c:v>
                </c:pt>
                <c:pt idx="1093">
                  <c:v>-0.27013890000000002</c:v>
                </c:pt>
                <c:pt idx="1094">
                  <c:v>-0.2490261</c:v>
                </c:pt>
                <c:pt idx="1095">
                  <c:v>-0.22781599999999999</c:v>
                </c:pt>
                <c:pt idx="1096">
                  <c:v>-0.20656330000000001</c:v>
                </c:pt>
                <c:pt idx="1097">
                  <c:v>-0.18532270000000001</c:v>
                </c:pt>
                <c:pt idx="1098">
                  <c:v>-0.16414880000000001</c:v>
                </c:pt>
                <c:pt idx="1099">
                  <c:v>-0.1430949</c:v>
                </c:pt>
                <c:pt idx="1100">
                  <c:v>-0.1222134</c:v>
                </c:pt>
                <c:pt idx="1101">
                  <c:v>-0.10155500000000001</c:v>
                </c:pt>
                <c:pt idx="1102">
                  <c:v>-8.1168589999999999E-2</c:v>
                </c:pt>
                <c:pt idx="1103">
                  <c:v>-6.110032E-2</c:v>
                </c:pt>
                <c:pt idx="1104">
                  <c:v>-4.1393010000000001E-2</c:v>
                </c:pt>
                <c:pt idx="1105">
                  <c:v>-2.2085870000000001E-2</c:v>
                </c:pt>
                <c:pt idx="1106">
                  <c:v>-3.2142529999999998E-3</c:v>
                </c:pt>
                <c:pt idx="1107">
                  <c:v>1.519073E-2</c:v>
                </c:pt>
                <c:pt idx="1108">
                  <c:v>3.3102470000000002E-2</c:v>
                </c:pt>
                <c:pt idx="1109">
                  <c:v>5.0499309999999999E-2</c:v>
                </c:pt>
                <c:pt idx="1110">
                  <c:v>6.7364980000000005E-2</c:v>
                </c:pt>
                <c:pt idx="1111">
                  <c:v>8.3688890000000002E-2</c:v>
                </c:pt>
                <c:pt idx="1112">
                  <c:v>9.9466230000000003E-2</c:v>
                </c:pt>
                <c:pt idx="1113">
                  <c:v>0.11469799999999999</c:v>
                </c:pt>
                <c:pt idx="1114">
                  <c:v>0.12939120000000001</c:v>
                </c:pt>
                <c:pt idx="1115">
                  <c:v>0.14355850000000001</c:v>
                </c:pt>
                <c:pt idx="1116">
                  <c:v>0.1572182</c:v>
                </c:pt>
                <c:pt idx="1117">
                  <c:v>0.1703943</c:v>
                </c:pt>
                <c:pt idx="1118">
                  <c:v>0.1831159</c:v>
                </c:pt>
                <c:pt idx="1119">
                  <c:v>0.19541710000000001</c:v>
                </c:pt>
                <c:pt idx="1120">
                  <c:v>0.20733689999999999</c:v>
                </c:pt>
                <c:pt idx="1121">
                  <c:v>0.21891849999999999</c:v>
                </c:pt>
                <c:pt idx="1122">
                  <c:v>0.23020879999999999</c:v>
                </c:pt>
                <c:pt idx="1123">
                  <c:v>0.24125769999999999</c:v>
                </c:pt>
                <c:pt idx="1124">
                  <c:v>0.25211820000000001</c:v>
                </c:pt>
                <c:pt idx="1125">
                  <c:v>0.26284570000000002</c:v>
                </c:pt>
                <c:pt idx="1126">
                  <c:v>0.27349770000000001</c:v>
                </c:pt>
                <c:pt idx="1127">
                  <c:v>0.28413319999999997</c:v>
                </c:pt>
                <c:pt idx="1128">
                  <c:v>0.29481210000000002</c:v>
                </c:pt>
                <c:pt idx="1129">
                  <c:v>0.3055947</c:v>
                </c:pt>
                <c:pt idx="1130">
                  <c:v>0.31654090000000001</c:v>
                </c:pt>
                <c:pt idx="1131">
                  <c:v>0.32771030000000001</c:v>
                </c:pt>
                <c:pt idx="1132">
                  <c:v>0.3391614</c:v>
                </c:pt>
                <c:pt idx="1133">
                  <c:v>0.35095080000000001</c:v>
                </c:pt>
                <c:pt idx="1134">
                  <c:v>0.36313279999999998</c:v>
                </c:pt>
                <c:pt idx="1135">
                  <c:v>0.3757586</c:v>
                </c:pt>
                <c:pt idx="1136">
                  <c:v>0.3888761</c:v>
                </c:pt>
                <c:pt idx="1137">
                  <c:v>0.40252969999999999</c:v>
                </c:pt>
                <c:pt idx="1138">
                  <c:v>0.41676010000000002</c:v>
                </c:pt>
                <c:pt idx="1139">
                  <c:v>0.43160320000000002</c:v>
                </c:pt>
                <c:pt idx="1140">
                  <c:v>0.44709019999999999</c:v>
                </c:pt>
                <c:pt idx="1141">
                  <c:v>0.46324690000000002</c:v>
                </c:pt>
                <c:pt idx="1142">
                  <c:v>0.48009400000000002</c:v>
                </c:pt>
                <c:pt idx="1143">
                  <c:v>0.49764580000000003</c:v>
                </c:pt>
                <c:pt idx="1144">
                  <c:v>0.51591140000000002</c:v>
                </c:pt>
                <c:pt idx="1145">
                  <c:v>0.53489330000000002</c:v>
                </c:pt>
                <c:pt idx="1146">
                  <c:v>0.55458859999999999</c:v>
                </c:pt>
                <c:pt idx="1147">
                  <c:v>0.57498800000000005</c:v>
                </c:pt>
                <c:pt idx="1148">
                  <c:v>0.59607650000000001</c:v>
                </c:pt>
                <c:pt idx="1149">
                  <c:v>0.61783319999999997</c:v>
                </c:pt>
                <c:pt idx="1150">
                  <c:v>0.64023169999999996</c:v>
                </c:pt>
                <c:pt idx="1151">
                  <c:v>0.66324019999999995</c:v>
                </c:pt>
                <c:pt idx="1152">
                  <c:v>0.68682240000000006</c:v>
                </c:pt>
                <c:pt idx="1153">
                  <c:v>0.71093770000000001</c:v>
                </c:pt>
                <c:pt idx="1154">
                  <c:v>0.73554120000000001</c:v>
                </c:pt>
                <c:pt idx="1155">
                  <c:v>0.76058429999999999</c:v>
                </c:pt>
                <c:pt idx="1156">
                  <c:v>0.78601529999999997</c:v>
                </c:pt>
                <c:pt idx="1157">
                  <c:v>0.81177980000000005</c:v>
                </c:pt>
                <c:pt idx="1158">
                  <c:v>0.83782160000000006</c:v>
                </c:pt>
                <c:pt idx="1159">
                  <c:v>0.86408300000000005</c:v>
                </c:pt>
                <c:pt idx="1160">
                  <c:v>0.8905054</c:v>
                </c:pt>
                <c:pt idx="1161">
                  <c:v>0.91702879999999998</c:v>
                </c:pt>
                <c:pt idx="1162">
                  <c:v>0.94359329999999997</c:v>
                </c:pt>
                <c:pt idx="1163">
                  <c:v>0.97013959999999999</c:v>
                </c:pt>
                <c:pt idx="1164">
                  <c:v>0.99660979999999999</c:v>
                </c:pt>
                <c:pt idx="1165">
                  <c:v>1.022948</c:v>
                </c:pt>
                <c:pt idx="1166">
                  <c:v>1.0490999999999999</c:v>
                </c:pt>
                <c:pt idx="1167">
                  <c:v>1.0750150000000001</c:v>
                </c:pt>
                <c:pt idx="1168">
                  <c:v>1.1006450000000001</c:v>
                </c:pt>
                <c:pt idx="1169">
                  <c:v>1.125947</c:v>
                </c:pt>
                <c:pt idx="1170">
                  <c:v>1.1508799999999999</c:v>
                </c:pt>
                <c:pt idx="1171">
                  <c:v>1.175411</c:v>
                </c:pt>
                <c:pt idx="1172">
                  <c:v>1.1995100000000001</c:v>
                </c:pt>
                <c:pt idx="1173">
                  <c:v>1.223152</c:v>
                </c:pt>
                <c:pt idx="1174">
                  <c:v>1.246318</c:v>
                </c:pt>
                <c:pt idx="1175">
                  <c:v>1.2689950000000001</c:v>
                </c:pt>
                <c:pt idx="1176">
                  <c:v>1.291174</c:v>
                </c:pt>
                <c:pt idx="1177">
                  <c:v>1.3128550000000001</c:v>
                </c:pt>
                <c:pt idx="1178">
                  <c:v>1.334041</c:v>
                </c:pt>
                <c:pt idx="1179">
                  <c:v>1.354741</c:v>
                </c:pt>
                <c:pt idx="1180">
                  <c:v>1.3749709999999999</c:v>
                </c:pt>
                <c:pt idx="1181">
                  <c:v>1.3947499999999999</c:v>
                </c:pt>
                <c:pt idx="1182">
                  <c:v>1.4141049999999999</c:v>
                </c:pt>
                <c:pt idx="1183">
                  <c:v>1.433063</c:v>
                </c:pt>
                <c:pt idx="1184">
                  <c:v>1.45166</c:v>
                </c:pt>
                <c:pt idx="1185">
                  <c:v>1.469932</c:v>
                </c:pt>
                <c:pt idx="1186">
                  <c:v>1.487919</c:v>
                </c:pt>
                <c:pt idx="1187">
                  <c:v>1.5056659999999999</c:v>
                </c:pt>
                <c:pt idx="1188">
                  <c:v>1.523218</c:v>
                </c:pt>
                <c:pt idx="1189">
                  <c:v>1.540621</c:v>
                </c:pt>
                <c:pt idx="1190">
                  <c:v>1.557922</c:v>
                </c:pt>
                <c:pt idx="1191">
                  <c:v>1.57517</c:v>
                </c:pt>
                <c:pt idx="1192">
                  <c:v>1.5924130000000001</c:v>
                </c:pt>
                <c:pt idx="1193">
                  <c:v>1.609699</c:v>
                </c:pt>
                <c:pt idx="1194">
                  <c:v>1.627073</c:v>
                </c:pt>
                <c:pt idx="1195">
                  <c:v>1.644582</c:v>
                </c:pt>
                <c:pt idx="1196">
                  <c:v>1.662266</c:v>
                </c:pt>
                <c:pt idx="1197">
                  <c:v>1.680164</c:v>
                </c:pt>
                <c:pt idx="1198">
                  <c:v>1.698315</c:v>
                </c:pt>
                <c:pt idx="1199">
                  <c:v>1.71675</c:v>
                </c:pt>
                <c:pt idx="1200">
                  <c:v>1.7354970000000001</c:v>
                </c:pt>
                <c:pt idx="1201">
                  <c:v>1.7545809999999999</c:v>
                </c:pt>
                <c:pt idx="1202">
                  <c:v>1.7740199999999999</c:v>
                </c:pt>
                <c:pt idx="1203">
                  <c:v>1.7938289999999999</c:v>
                </c:pt>
                <c:pt idx="1204">
                  <c:v>1.8140179999999999</c:v>
                </c:pt>
                <c:pt idx="1205">
                  <c:v>1.834589</c:v>
                </c:pt>
                <c:pt idx="1206">
                  <c:v>1.855542</c:v>
                </c:pt>
                <c:pt idx="1207">
                  <c:v>1.87687</c:v>
                </c:pt>
                <c:pt idx="1208">
                  <c:v>1.89856</c:v>
                </c:pt>
                <c:pt idx="1209">
                  <c:v>1.920596</c:v>
                </c:pt>
                <c:pt idx="1210">
                  <c:v>1.9429540000000001</c:v>
                </c:pt>
                <c:pt idx="1211">
                  <c:v>1.965608</c:v>
                </c:pt>
                <c:pt idx="1212">
                  <c:v>1.988526</c:v>
                </c:pt>
                <c:pt idx="1213">
                  <c:v>2.0116719999999999</c:v>
                </c:pt>
                <c:pt idx="1214">
                  <c:v>2.0350079999999999</c:v>
                </c:pt>
                <c:pt idx="1215">
                  <c:v>2.0584899999999999</c:v>
                </c:pt>
                <c:pt idx="1216">
                  <c:v>2.0820729999999998</c:v>
                </c:pt>
                <c:pt idx="1217">
                  <c:v>2.1057079999999999</c:v>
                </c:pt>
                <c:pt idx="1218">
                  <c:v>2.1293440000000001</c:v>
                </c:pt>
                <c:pt idx="1219">
                  <c:v>2.15293</c:v>
                </c:pt>
                <c:pt idx="1220">
                  <c:v>2.176412</c:v>
                </c:pt>
                <c:pt idx="1221">
                  <c:v>2.1997360000000001</c:v>
                </c:pt>
                <c:pt idx="1222">
                  <c:v>2.2228469999999998</c:v>
                </c:pt>
                <c:pt idx="1223">
                  <c:v>2.2456900000000002</c:v>
                </c:pt>
                <c:pt idx="1224">
                  <c:v>2.2682129999999998</c:v>
                </c:pt>
                <c:pt idx="1225">
                  <c:v>2.2903639999999998</c:v>
                </c:pt>
                <c:pt idx="1226">
                  <c:v>2.3120910000000001</c:v>
                </c:pt>
                <c:pt idx="1227">
                  <c:v>2.3333460000000001</c:v>
                </c:pt>
                <c:pt idx="1228">
                  <c:v>2.3540830000000001</c:v>
                </c:pt>
                <c:pt idx="1229">
                  <c:v>2.3742570000000001</c:v>
                </c:pt>
                <c:pt idx="1230">
                  <c:v>2.3938290000000002</c:v>
                </c:pt>
                <c:pt idx="1231">
                  <c:v>2.41276</c:v>
                </c:pt>
                <c:pt idx="1232">
                  <c:v>2.431019</c:v>
                </c:pt>
                <c:pt idx="1233">
                  <c:v>2.4485769999999998</c:v>
                </c:pt>
                <c:pt idx="1234">
                  <c:v>2.4654090000000002</c:v>
                </c:pt>
                <c:pt idx="1235">
                  <c:v>2.4814959999999999</c:v>
                </c:pt>
                <c:pt idx="1236">
                  <c:v>2.4968249999999999</c:v>
                </c:pt>
                <c:pt idx="1237">
                  <c:v>2.5113859999999999</c:v>
                </c:pt>
                <c:pt idx="1238">
                  <c:v>2.5251760000000001</c:v>
                </c:pt>
                <c:pt idx="1239">
                  <c:v>2.5381969999999998</c:v>
                </c:pt>
                <c:pt idx="1240">
                  <c:v>2.5504579999999999</c:v>
                </c:pt>
                <c:pt idx="1241">
                  <c:v>2.5619700000000001</c:v>
                </c:pt>
                <c:pt idx="1242">
                  <c:v>2.5727519999999999</c:v>
                </c:pt>
                <c:pt idx="1243">
                  <c:v>2.582827</c:v>
                </c:pt>
                <c:pt idx="1244">
                  <c:v>2.5922230000000002</c:v>
                </c:pt>
                <c:pt idx="1245">
                  <c:v>2.6009730000000002</c:v>
                </c:pt>
                <c:pt idx="1246">
                  <c:v>2.6091169999999999</c:v>
                </c:pt>
                <c:pt idx="1247">
                  <c:v>2.6166939999999999</c:v>
                </c:pt>
                <c:pt idx="1248">
                  <c:v>2.6237520000000001</c:v>
                </c:pt>
                <c:pt idx="1249">
                  <c:v>2.6303390000000002</c:v>
                </c:pt>
                <c:pt idx="1250">
                  <c:v>2.6365090000000002</c:v>
                </c:pt>
                <c:pt idx="1251">
                  <c:v>2.6423139999999998</c:v>
                </c:pt>
                <c:pt idx="1252">
                  <c:v>2.6478139999999999</c:v>
                </c:pt>
                <c:pt idx="1253">
                  <c:v>2.6530649999999998</c:v>
                </c:pt>
                <c:pt idx="1254">
                  <c:v>2.658128</c:v>
                </c:pt>
                <c:pt idx="1255">
                  <c:v>2.6630609999999999</c:v>
                </c:pt>
                <c:pt idx="1256">
                  <c:v>2.6679249999999999</c:v>
                </c:pt>
                <c:pt idx="1257">
                  <c:v>2.6727789999999998</c:v>
                </c:pt>
                <c:pt idx="1258">
                  <c:v>2.6776810000000002</c:v>
                </c:pt>
                <c:pt idx="1259">
                  <c:v>2.682687</c:v>
                </c:pt>
                <c:pt idx="1260">
                  <c:v>2.6878540000000002</c:v>
                </c:pt>
                <c:pt idx="1261">
                  <c:v>2.6932309999999999</c:v>
                </c:pt>
                <c:pt idx="1262">
                  <c:v>2.6988690000000002</c:v>
                </c:pt>
                <c:pt idx="1263">
                  <c:v>2.704812</c:v>
                </c:pt>
                <c:pt idx="1264">
                  <c:v>2.7111000000000001</c:v>
                </c:pt>
                <c:pt idx="1265">
                  <c:v>2.7177699999999998</c:v>
                </c:pt>
                <c:pt idx="1266">
                  <c:v>2.7248519999999998</c:v>
                </c:pt>
                <c:pt idx="1267">
                  <c:v>2.7323710000000001</c:v>
                </c:pt>
                <c:pt idx="1268">
                  <c:v>2.740345</c:v>
                </c:pt>
                <c:pt idx="1269">
                  <c:v>2.7487889999999999</c:v>
                </c:pt>
                <c:pt idx="1270">
                  <c:v>2.757708</c:v>
                </c:pt>
                <c:pt idx="1271">
                  <c:v>2.7671030000000001</c:v>
                </c:pt>
                <c:pt idx="1272">
                  <c:v>2.7769680000000001</c:v>
                </c:pt>
                <c:pt idx="1273">
                  <c:v>2.7872910000000002</c:v>
                </c:pt>
                <c:pt idx="1274">
                  <c:v>2.798054</c:v>
                </c:pt>
                <c:pt idx="1275">
                  <c:v>2.809231</c:v>
                </c:pt>
                <c:pt idx="1276">
                  <c:v>2.820792</c:v>
                </c:pt>
                <c:pt idx="1277">
                  <c:v>2.8327019999999998</c:v>
                </c:pt>
                <c:pt idx="1278">
                  <c:v>2.8449179999999998</c:v>
                </c:pt>
                <c:pt idx="1279">
                  <c:v>2.857396</c:v>
                </c:pt>
                <c:pt idx="1280">
                  <c:v>2.8700869999999998</c:v>
                </c:pt>
                <c:pt idx="1281">
                  <c:v>2.8829379999999998</c:v>
                </c:pt>
                <c:pt idx="1282">
                  <c:v>2.8958919999999999</c:v>
                </c:pt>
                <c:pt idx="1283">
                  <c:v>2.9088919999999998</c:v>
                </c:pt>
                <c:pt idx="1284">
                  <c:v>2.9218760000000001</c:v>
                </c:pt>
                <c:pt idx="1285">
                  <c:v>2.9347859999999999</c:v>
                </c:pt>
                <c:pt idx="1286">
                  <c:v>2.947559</c:v>
                </c:pt>
                <c:pt idx="1287">
                  <c:v>2.9601359999999999</c:v>
                </c:pt>
                <c:pt idx="1288">
                  <c:v>2.9724550000000001</c:v>
                </c:pt>
                <c:pt idx="1289">
                  <c:v>2.9844590000000002</c:v>
                </c:pt>
                <c:pt idx="1290">
                  <c:v>2.9960909999999998</c:v>
                </c:pt>
                <c:pt idx="1291">
                  <c:v>3.007298</c:v>
                </c:pt>
                <c:pt idx="1292">
                  <c:v>3.0180319999999998</c:v>
                </c:pt>
                <c:pt idx="1293">
                  <c:v>3.0282460000000002</c:v>
                </c:pt>
                <c:pt idx="1294">
                  <c:v>3.0379</c:v>
                </c:pt>
                <c:pt idx="1295">
                  <c:v>3.0469580000000001</c:v>
                </c:pt>
                <c:pt idx="1296">
                  <c:v>3.0553900000000001</c:v>
                </c:pt>
                <c:pt idx="1297">
                  <c:v>3.0631689999999998</c:v>
                </c:pt>
                <c:pt idx="1298">
                  <c:v>3.0702790000000002</c:v>
                </c:pt>
                <c:pt idx="1299">
                  <c:v>3.0767069999999999</c:v>
                </c:pt>
                <c:pt idx="1300">
                  <c:v>3.082446</c:v>
                </c:pt>
                <c:pt idx="1301">
                  <c:v>3.0874990000000002</c:v>
                </c:pt>
                <c:pt idx="1302">
                  <c:v>3.091872</c:v>
                </c:pt>
                <c:pt idx="1303">
                  <c:v>3.0955789999999999</c:v>
                </c:pt>
                <c:pt idx="1304">
                  <c:v>3.0986410000000002</c:v>
                </c:pt>
                <c:pt idx="1305">
                  <c:v>3.1010840000000002</c:v>
                </c:pt>
                <c:pt idx="1306">
                  <c:v>3.1029390000000001</c:v>
                </c:pt>
                <c:pt idx="1307">
                  <c:v>3.1042450000000001</c:v>
                </c:pt>
                <c:pt idx="1308">
                  <c:v>3.1050439999999999</c:v>
                </c:pt>
                <c:pt idx="1309">
                  <c:v>3.1053809999999999</c:v>
                </c:pt>
                <c:pt idx="1310">
                  <c:v>3.1053090000000001</c:v>
                </c:pt>
                <c:pt idx="1311">
                  <c:v>3.1048789999999999</c:v>
                </c:pt>
                <c:pt idx="1312">
                  <c:v>3.1041509999999999</c:v>
                </c:pt>
                <c:pt idx="1313">
                  <c:v>3.103183</c:v>
                </c:pt>
                <c:pt idx="1314">
                  <c:v>3.1020370000000002</c:v>
                </c:pt>
                <c:pt idx="1315">
                  <c:v>3.1007769999999999</c:v>
                </c:pt>
                <c:pt idx="1316">
                  <c:v>3.0994640000000002</c:v>
                </c:pt>
                <c:pt idx="1317">
                  <c:v>3.0981640000000001</c:v>
                </c:pt>
                <c:pt idx="1318">
                  <c:v>3.0969389999999999</c:v>
                </c:pt>
                <c:pt idx="1319">
                  <c:v>3.0958519999999998</c:v>
                </c:pt>
                <c:pt idx="1320">
                  <c:v>3.094964</c:v>
                </c:pt>
                <c:pt idx="1321">
                  <c:v>3.0943329999999998</c:v>
                </c:pt>
                <c:pt idx="1322">
                  <c:v>3.0940150000000002</c:v>
                </c:pt>
                <c:pt idx="1323">
                  <c:v>3.0940620000000001</c:v>
                </c:pt>
                <c:pt idx="1324">
                  <c:v>3.0945230000000001</c:v>
                </c:pt>
                <c:pt idx="1325">
                  <c:v>3.0954429999999999</c:v>
                </c:pt>
                <c:pt idx="1326">
                  <c:v>3.0968629999999999</c:v>
                </c:pt>
                <c:pt idx="1327">
                  <c:v>3.0988180000000001</c:v>
                </c:pt>
                <c:pt idx="1328">
                  <c:v>3.1013389999999998</c:v>
                </c:pt>
                <c:pt idx="1329">
                  <c:v>3.1044499999999999</c:v>
                </c:pt>
                <c:pt idx="1330">
                  <c:v>3.1081699999999999</c:v>
                </c:pt>
                <c:pt idx="1331">
                  <c:v>3.1125129999999999</c:v>
                </c:pt>
                <c:pt idx="1332">
                  <c:v>3.117486</c:v>
                </c:pt>
                <c:pt idx="1333">
                  <c:v>3.1230889999999998</c:v>
                </c:pt>
                <c:pt idx="1334">
                  <c:v>3.1293169999999999</c:v>
                </c:pt>
                <c:pt idx="1335">
                  <c:v>3.136158</c:v>
                </c:pt>
                <c:pt idx="1336">
                  <c:v>3.1435960000000001</c:v>
                </c:pt>
                <c:pt idx="1337">
                  <c:v>3.151608</c:v>
                </c:pt>
                <c:pt idx="1338">
                  <c:v>3.1601659999999998</c:v>
                </c:pt>
                <c:pt idx="1339">
                  <c:v>3.1692369999999999</c:v>
                </c:pt>
                <c:pt idx="1340">
                  <c:v>3.1787839999999998</c:v>
                </c:pt>
                <c:pt idx="1341">
                  <c:v>3.1887660000000002</c:v>
                </c:pt>
                <c:pt idx="1342">
                  <c:v>3.1991360000000002</c:v>
                </c:pt>
                <c:pt idx="1343">
                  <c:v>3.209848</c:v>
                </c:pt>
                <c:pt idx="1344">
                  <c:v>3.22085</c:v>
                </c:pt>
                <c:pt idx="1345">
                  <c:v>3.2320890000000002</c:v>
                </c:pt>
                <c:pt idx="1346">
                  <c:v>3.2435100000000001</c:v>
                </c:pt>
                <c:pt idx="1347">
                  <c:v>3.2550569999999999</c:v>
                </c:pt>
                <c:pt idx="1348">
                  <c:v>3.2666729999999999</c:v>
                </c:pt>
                <c:pt idx="1349">
                  <c:v>3.2783009999999999</c:v>
                </c:pt>
                <c:pt idx="1350">
                  <c:v>3.2898839999999998</c:v>
                </c:pt>
                <c:pt idx="1351">
                  <c:v>3.3013680000000001</c:v>
                </c:pt>
                <c:pt idx="1352">
                  <c:v>3.3126989999999998</c:v>
                </c:pt>
                <c:pt idx="1353">
                  <c:v>3.3238259999999999</c:v>
                </c:pt>
                <c:pt idx="1354">
                  <c:v>3.3347000000000002</c:v>
                </c:pt>
                <c:pt idx="1355">
                  <c:v>3.345275</c:v>
                </c:pt>
                <c:pt idx="1356">
                  <c:v>3.3555100000000002</c:v>
                </c:pt>
                <c:pt idx="1357">
                  <c:v>3.3653659999999999</c:v>
                </c:pt>
                <c:pt idx="1358">
                  <c:v>3.3748119999999999</c:v>
                </c:pt>
                <c:pt idx="1359">
                  <c:v>3.3838189999999999</c:v>
                </c:pt>
                <c:pt idx="1360">
                  <c:v>3.392363</c:v>
                </c:pt>
                <c:pt idx="1361">
                  <c:v>3.4004279999999998</c:v>
                </c:pt>
                <c:pt idx="1362">
                  <c:v>3.4080020000000002</c:v>
                </c:pt>
                <c:pt idx="1363">
                  <c:v>3.415079</c:v>
                </c:pt>
                <c:pt idx="1364">
                  <c:v>3.421659</c:v>
                </c:pt>
                <c:pt idx="1365">
                  <c:v>3.4277489999999999</c:v>
                </c:pt>
                <c:pt idx="1366">
                  <c:v>3.4333619999999998</c:v>
                </c:pt>
                <c:pt idx="1367">
                  <c:v>3.4385159999999999</c:v>
                </c:pt>
                <c:pt idx="1368">
                  <c:v>3.4432369999999999</c:v>
                </c:pt>
                <c:pt idx="1369">
                  <c:v>3.4475549999999999</c:v>
                </c:pt>
                <c:pt idx="1370">
                  <c:v>3.451505</c:v>
                </c:pt>
                <c:pt idx="1371">
                  <c:v>3.4551280000000002</c:v>
                </c:pt>
                <c:pt idx="1372">
                  <c:v>3.458469</c:v>
                </c:pt>
                <c:pt idx="1373">
                  <c:v>3.4615770000000001</c:v>
                </c:pt>
                <c:pt idx="1374">
                  <c:v>3.4645049999999999</c:v>
                </c:pt>
                <c:pt idx="1375">
                  <c:v>3.4673090000000002</c:v>
                </c:pt>
                <c:pt idx="1376">
                  <c:v>3.4700470000000001</c:v>
                </c:pt>
                <c:pt idx="1377">
                  <c:v>3.4727779999999999</c:v>
                </c:pt>
                <c:pt idx="1378">
                  <c:v>3.4755630000000002</c:v>
                </c:pt>
                <c:pt idx="1379">
                  <c:v>3.4784649999999999</c:v>
                </c:pt>
                <c:pt idx="1380">
                  <c:v>3.4815469999999999</c:v>
                </c:pt>
                <c:pt idx="1381">
                  <c:v>3.4848710000000001</c:v>
                </c:pt>
                <c:pt idx="1382">
                  <c:v>3.4884979999999999</c:v>
                </c:pt>
                <c:pt idx="1383">
                  <c:v>3.492486</c:v>
                </c:pt>
                <c:pt idx="1384">
                  <c:v>3.4968949999999999</c:v>
                </c:pt>
                <c:pt idx="1385">
                  <c:v>3.5017770000000001</c:v>
                </c:pt>
                <c:pt idx="1386">
                  <c:v>3.5071850000000002</c:v>
                </c:pt>
                <c:pt idx="1387">
                  <c:v>3.5131670000000002</c:v>
                </c:pt>
                <c:pt idx="1388">
                  <c:v>3.5197639999999999</c:v>
                </c:pt>
                <c:pt idx="1389">
                  <c:v>3.5270169999999998</c:v>
                </c:pt>
                <c:pt idx="1390">
                  <c:v>3.5349569999999999</c:v>
                </c:pt>
                <c:pt idx="1391">
                  <c:v>3.543612</c:v>
                </c:pt>
                <c:pt idx="1392">
                  <c:v>3.5530050000000002</c:v>
                </c:pt>
                <c:pt idx="1393">
                  <c:v>3.563151</c:v>
                </c:pt>
                <c:pt idx="1394">
                  <c:v>3.5740590000000001</c:v>
                </c:pt>
                <c:pt idx="1395">
                  <c:v>3.5857329999999998</c:v>
                </c:pt>
                <c:pt idx="1396">
                  <c:v>3.5981700000000001</c:v>
                </c:pt>
                <c:pt idx="1397">
                  <c:v>3.611361</c:v>
                </c:pt>
                <c:pt idx="1398">
                  <c:v>3.625289</c:v>
                </c:pt>
                <c:pt idx="1399">
                  <c:v>3.6399330000000001</c:v>
                </c:pt>
                <c:pt idx="1400">
                  <c:v>3.6552639999999998</c:v>
                </c:pt>
                <c:pt idx="1401">
                  <c:v>3.6712509999999998</c:v>
                </c:pt>
                <c:pt idx="1402">
                  <c:v>3.687853</c:v>
                </c:pt>
                <c:pt idx="1403">
                  <c:v>3.7050269999999998</c:v>
                </c:pt>
                <c:pt idx="1404">
                  <c:v>3.7227239999999999</c:v>
                </c:pt>
                <c:pt idx="1405">
                  <c:v>3.7408920000000001</c:v>
                </c:pt>
                <c:pt idx="1406">
                  <c:v>3.7594750000000001</c:v>
                </c:pt>
                <c:pt idx="1407">
                  <c:v>3.7784140000000002</c:v>
                </c:pt>
                <c:pt idx="1408">
                  <c:v>3.7976480000000001</c:v>
                </c:pt>
                <c:pt idx="1409">
                  <c:v>3.817113</c:v>
                </c:pt>
                <c:pt idx="1410">
                  <c:v>3.8367450000000001</c:v>
                </c:pt>
                <c:pt idx="1411">
                  <c:v>3.8564780000000001</c:v>
                </c:pt>
                <c:pt idx="1412">
                  <c:v>3.8762479999999999</c:v>
                </c:pt>
                <c:pt idx="1413">
                  <c:v>3.895988</c:v>
                </c:pt>
                <c:pt idx="1414">
                  <c:v>3.9156360000000001</c:v>
                </c:pt>
                <c:pt idx="1415">
                  <c:v>3.935127</c:v>
                </c:pt>
                <c:pt idx="1416">
                  <c:v>3.9544000000000001</c:v>
                </c:pt>
                <c:pt idx="1417">
                  <c:v>3.9733960000000002</c:v>
                </c:pt>
                <c:pt idx="1418">
                  <c:v>3.9920589999999998</c:v>
                </c:pt>
                <c:pt idx="1419">
                  <c:v>4.0103369999999998</c:v>
                </c:pt>
                <c:pt idx="1420">
                  <c:v>4.0281830000000003</c:v>
                </c:pt>
                <c:pt idx="1421">
                  <c:v>4.045553</c:v>
                </c:pt>
                <c:pt idx="1422">
                  <c:v>4.0624070000000003</c:v>
                </c:pt>
                <c:pt idx="1423">
                  <c:v>4.0787120000000003</c:v>
                </c:pt>
                <c:pt idx="1424">
                  <c:v>4.0944419999999999</c:v>
                </c:pt>
                <c:pt idx="1425">
                  <c:v>4.1095740000000003</c:v>
                </c:pt>
                <c:pt idx="1426">
                  <c:v>4.1240930000000002</c:v>
                </c:pt>
                <c:pt idx="1427">
                  <c:v>4.1379890000000001</c:v>
                </c:pt>
                <c:pt idx="1428">
                  <c:v>4.1512580000000003</c:v>
                </c:pt>
                <c:pt idx="1429">
                  <c:v>4.1639030000000004</c:v>
                </c:pt>
                <c:pt idx="1430">
                  <c:v>4.1759339999999998</c:v>
                </c:pt>
                <c:pt idx="1431">
                  <c:v>4.1873649999999998</c:v>
                </c:pt>
                <c:pt idx="1432">
                  <c:v>4.1982179999999998</c:v>
                </c:pt>
                <c:pt idx="1433">
                  <c:v>4.20852</c:v>
                </c:pt>
                <c:pt idx="1434">
                  <c:v>4.2183029999999997</c:v>
                </c:pt>
                <c:pt idx="1435">
                  <c:v>4.2276049999999996</c:v>
                </c:pt>
                <c:pt idx="1436">
                  <c:v>4.2364670000000002</c:v>
                </c:pt>
                <c:pt idx="1437">
                  <c:v>4.244936</c:v>
                </c:pt>
                <c:pt idx="1438">
                  <c:v>4.2530599999999996</c:v>
                </c:pt>
                <c:pt idx="1439">
                  <c:v>4.2608940000000004</c:v>
                </c:pt>
                <c:pt idx="1440">
                  <c:v>4.2684920000000002</c:v>
                </c:pt>
                <c:pt idx="1441">
                  <c:v>4.2759119999999999</c:v>
                </c:pt>
                <c:pt idx="1442">
                  <c:v>4.2832100000000004</c:v>
                </c:pt>
                <c:pt idx="1443">
                  <c:v>4.2904460000000002</c:v>
                </c:pt>
                <c:pt idx="1444">
                  <c:v>4.2976789999999996</c:v>
                </c:pt>
                <c:pt idx="1445">
                  <c:v>4.3049670000000004</c:v>
                </c:pt>
                <c:pt idx="1446">
                  <c:v>4.3123680000000002</c:v>
                </c:pt>
                <c:pt idx="1447">
                  <c:v>4.3199370000000004</c:v>
                </c:pt>
                <c:pt idx="1448">
                  <c:v>4.3277279999999996</c:v>
                </c:pt>
                <c:pt idx="1449">
                  <c:v>4.3357910000000004</c:v>
                </c:pt>
                <c:pt idx="1450">
                  <c:v>4.3441720000000004</c:v>
                </c:pt>
                <c:pt idx="1451">
                  <c:v>4.3529150000000003</c:v>
                </c:pt>
                <c:pt idx="1452">
                  <c:v>4.3620590000000004</c:v>
                </c:pt>
                <c:pt idx="1453">
                  <c:v>4.3716369999999998</c:v>
                </c:pt>
                <c:pt idx="1454">
                  <c:v>4.381678</c:v>
                </c:pt>
                <c:pt idx="1455">
                  <c:v>4.3922040000000004</c:v>
                </c:pt>
                <c:pt idx="1456">
                  <c:v>4.403232</c:v>
                </c:pt>
                <c:pt idx="1457">
                  <c:v>4.4147730000000003</c:v>
                </c:pt>
                <c:pt idx="1458">
                  <c:v>4.4268320000000001</c:v>
                </c:pt>
                <c:pt idx="1459">
                  <c:v>4.4394080000000002</c:v>
                </c:pt>
                <c:pt idx="1460">
                  <c:v>4.4524920000000003</c:v>
                </c:pt>
                <c:pt idx="1461">
                  <c:v>4.4660719999999996</c:v>
                </c:pt>
                <c:pt idx="1462">
                  <c:v>4.4801279999999997</c:v>
                </c:pt>
                <c:pt idx="1463">
                  <c:v>4.4946349999999997</c:v>
                </c:pt>
                <c:pt idx="1464">
                  <c:v>4.509563</c:v>
                </c:pt>
                <c:pt idx="1465">
                  <c:v>4.524877</c:v>
                </c:pt>
                <c:pt idx="1466">
                  <c:v>4.5405379999999997</c:v>
                </c:pt>
                <c:pt idx="1467">
                  <c:v>4.5565020000000001</c:v>
                </c:pt>
                <c:pt idx="1468">
                  <c:v>4.5727209999999996</c:v>
                </c:pt>
                <c:pt idx="1469">
                  <c:v>4.5891469999999996</c:v>
                </c:pt>
                <c:pt idx="1470">
                  <c:v>4.6057259999999998</c:v>
                </c:pt>
                <c:pt idx="1471">
                  <c:v>4.6224030000000003</c:v>
                </c:pt>
                <c:pt idx="1472">
                  <c:v>4.6391229999999997</c:v>
                </c:pt>
                <c:pt idx="1473">
                  <c:v>4.6558279999999996</c:v>
                </c:pt>
                <c:pt idx="1474">
                  <c:v>4.6724620000000003</c:v>
                </c:pt>
                <c:pt idx="1475">
                  <c:v>4.688968</c:v>
                </c:pt>
                <c:pt idx="1476">
                  <c:v>4.7052899999999998</c:v>
                </c:pt>
                <c:pt idx="1477">
                  <c:v>4.721374</c:v>
                </c:pt>
                <c:pt idx="1478">
                  <c:v>4.7371670000000003</c:v>
                </c:pt>
                <c:pt idx="1479">
                  <c:v>4.7526200000000003</c:v>
                </c:pt>
                <c:pt idx="1480">
                  <c:v>4.7676869999999996</c:v>
                </c:pt>
                <c:pt idx="1481">
                  <c:v>4.7823229999999999</c:v>
                </c:pt>
                <c:pt idx="1482">
                  <c:v>4.7964880000000001</c:v>
                </c:pt>
                <c:pt idx="1483">
                  <c:v>4.8101479999999999</c:v>
                </c:pt>
                <c:pt idx="1484">
                  <c:v>4.8232710000000001</c:v>
                </c:pt>
                <c:pt idx="1485">
                  <c:v>4.8358309999999998</c:v>
                </c:pt>
                <c:pt idx="1486">
                  <c:v>4.8478070000000004</c:v>
                </c:pt>
                <c:pt idx="1487">
                  <c:v>4.8591829999999998</c:v>
                </c:pt>
                <c:pt idx="1488">
                  <c:v>4.8699510000000004</c:v>
                </c:pt>
                <c:pt idx="1489">
                  <c:v>4.8801040000000002</c:v>
                </c:pt>
                <c:pt idx="1490">
                  <c:v>4.8896459999999999</c:v>
                </c:pt>
                <c:pt idx="1491">
                  <c:v>4.8985820000000002</c:v>
                </c:pt>
                <c:pt idx="1492">
                  <c:v>4.9069260000000003</c:v>
                </c:pt>
                <c:pt idx="1493">
                  <c:v>4.9146939999999999</c:v>
                </c:pt>
                <c:pt idx="1494">
                  <c:v>4.9219080000000002</c:v>
                </c:pt>
                <c:pt idx="1495">
                  <c:v>4.9285969999999999</c:v>
                </c:pt>
                <c:pt idx="1496">
                  <c:v>4.9347909999999997</c:v>
                </c:pt>
                <c:pt idx="1497">
                  <c:v>4.9405250000000001</c:v>
                </c:pt>
                <c:pt idx="1498">
                  <c:v>4.9458390000000003</c:v>
                </c:pt>
                <c:pt idx="1499">
                  <c:v>4.9507760000000003</c:v>
                </c:pt>
                <c:pt idx="1500">
                  <c:v>4.9553789999999998</c:v>
                </c:pt>
                <c:pt idx="1501">
                  <c:v>4.9596970000000002</c:v>
                </c:pt>
                <c:pt idx="1502">
                  <c:v>4.9637779999999996</c:v>
                </c:pt>
                <c:pt idx="1503">
                  <c:v>4.9676729999999996</c:v>
                </c:pt>
                <c:pt idx="1504">
                  <c:v>4.9714330000000002</c:v>
                </c:pt>
                <c:pt idx="1505">
                  <c:v>4.9751110000000001</c:v>
                </c:pt>
                <c:pt idx="1506">
                  <c:v>4.978758</c:v>
                </c:pt>
                <c:pt idx="1507">
                  <c:v>4.9824250000000001</c:v>
                </c:pt>
                <c:pt idx="1508">
                  <c:v>4.9861620000000002</c:v>
                </c:pt>
                <c:pt idx="1509">
                  <c:v>4.9900149999999996</c:v>
                </c:pt>
                <c:pt idx="1510">
                  <c:v>4.9940309999999997</c:v>
                </c:pt>
                <c:pt idx="1511">
                  <c:v>4.9982540000000002</c:v>
                </c:pt>
                <c:pt idx="1512">
                  <c:v>5.0027229999999996</c:v>
                </c:pt>
                <c:pt idx="1513">
                  <c:v>5.0074750000000003</c:v>
                </c:pt>
                <c:pt idx="1514">
                  <c:v>5.0125440000000001</c:v>
                </c:pt>
                <c:pt idx="1515">
                  <c:v>5.0179580000000001</c:v>
                </c:pt>
                <c:pt idx="1516">
                  <c:v>5.0237420000000004</c:v>
                </c:pt>
                <c:pt idx="1517">
                  <c:v>5.0299149999999999</c:v>
                </c:pt>
                <c:pt idx="1518">
                  <c:v>5.0364930000000001</c:v>
                </c:pt>
                <c:pt idx="1519">
                  <c:v>5.0434840000000003</c:v>
                </c:pt>
                <c:pt idx="1520">
                  <c:v>5.0508930000000003</c:v>
                </c:pt>
                <c:pt idx="1521">
                  <c:v>5.0587179999999998</c:v>
                </c:pt>
                <c:pt idx="1522">
                  <c:v>5.0669519999999997</c:v>
                </c:pt>
                <c:pt idx="1523">
                  <c:v>5.0755840000000001</c:v>
                </c:pt>
                <c:pt idx="1524">
                  <c:v>5.0845950000000002</c:v>
                </c:pt>
                <c:pt idx="1525">
                  <c:v>5.0939629999999996</c:v>
                </c:pt>
                <c:pt idx="1526">
                  <c:v>5.1036599999999996</c:v>
                </c:pt>
                <c:pt idx="1527">
                  <c:v>5.1136549999999996</c:v>
                </c:pt>
                <c:pt idx="1528">
                  <c:v>5.1239109999999997</c:v>
                </c:pt>
                <c:pt idx="1529">
                  <c:v>5.1343899999999998</c:v>
                </c:pt>
                <c:pt idx="1530">
                  <c:v>5.1450469999999999</c:v>
                </c:pt>
                <c:pt idx="1531">
                  <c:v>5.1558359999999999</c:v>
                </c:pt>
                <c:pt idx="1532">
                  <c:v>5.1667100000000001</c:v>
                </c:pt>
                <c:pt idx="1533">
                  <c:v>5.1776169999999997</c:v>
                </c:pt>
                <c:pt idx="1534">
                  <c:v>5.1885060000000003</c:v>
                </c:pt>
                <c:pt idx="1535">
                  <c:v>5.1993220000000004</c:v>
                </c:pt>
                <c:pt idx="1536">
                  <c:v>5.2100109999999997</c:v>
                </c:pt>
                <c:pt idx="1537">
                  <c:v>5.2205190000000004</c:v>
                </c:pt>
                <c:pt idx="1538">
                  <c:v>5.2307930000000002</c:v>
                </c:pt>
                <c:pt idx="1539">
                  <c:v>5.2407779999999997</c:v>
                </c:pt>
                <c:pt idx="1540">
                  <c:v>5.2504249999999999</c:v>
                </c:pt>
                <c:pt idx="1541">
                  <c:v>5.2596819999999997</c:v>
                </c:pt>
                <c:pt idx="1542">
                  <c:v>5.2685040000000001</c:v>
                </c:pt>
                <c:pt idx="1543">
                  <c:v>5.2768459999999999</c:v>
                </c:pt>
                <c:pt idx="1544">
                  <c:v>5.2846679999999999</c:v>
                </c:pt>
                <c:pt idx="1545">
                  <c:v>5.2919320000000001</c:v>
                </c:pt>
                <c:pt idx="1546">
                  <c:v>5.2986079999999998</c:v>
                </c:pt>
                <c:pt idx="1547">
                  <c:v>5.3046660000000001</c:v>
                </c:pt>
                <c:pt idx="1548">
                  <c:v>5.3100839999999998</c:v>
                </c:pt>
                <c:pt idx="1549">
                  <c:v>5.3148429999999998</c:v>
                </c:pt>
                <c:pt idx="1550">
                  <c:v>5.3189320000000002</c:v>
                </c:pt>
                <c:pt idx="1551">
                  <c:v>5.322343</c:v>
                </c:pt>
                <c:pt idx="1552">
                  <c:v>5.325075</c:v>
                </c:pt>
                <c:pt idx="1553">
                  <c:v>5.3271319999999998</c:v>
                </c:pt>
                <c:pt idx="1554">
                  <c:v>5.3285239999999998</c:v>
                </c:pt>
                <c:pt idx="1555">
                  <c:v>5.3292669999999998</c:v>
                </c:pt>
                <c:pt idx="1556">
                  <c:v>5.3293799999999996</c:v>
                </c:pt>
                <c:pt idx="1557">
                  <c:v>5.3288909999999996</c:v>
                </c:pt>
                <c:pt idx="1558">
                  <c:v>5.3278299999999996</c:v>
                </c:pt>
                <c:pt idx="1559">
                  <c:v>5.3262320000000001</c:v>
                </c:pt>
                <c:pt idx="1560">
                  <c:v>5.3241370000000003</c:v>
                </c:pt>
                <c:pt idx="1561">
                  <c:v>5.3215880000000002</c:v>
                </c:pt>
                <c:pt idx="1562">
                  <c:v>5.3186330000000002</c:v>
                </c:pt>
                <c:pt idx="1563">
                  <c:v>5.315321</c:v>
                </c:pt>
                <c:pt idx="1564">
                  <c:v>5.3117029999999996</c:v>
                </c:pt>
                <c:pt idx="1565">
                  <c:v>5.3078349999999999</c:v>
                </c:pt>
                <c:pt idx="1566">
                  <c:v>5.3037710000000002</c:v>
                </c:pt>
                <c:pt idx="1567">
                  <c:v>5.299569</c:v>
                </c:pt>
                <c:pt idx="1568">
                  <c:v>5.2952870000000001</c:v>
                </c:pt>
                <c:pt idx="1569">
                  <c:v>5.2909819999999996</c:v>
                </c:pt>
                <c:pt idx="1570">
                  <c:v>5.2867119999999996</c:v>
                </c:pt>
                <c:pt idx="1571">
                  <c:v>5.2825360000000003</c:v>
                </c:pt>
                <c:pt idx="1572">
                  <c:v>5.2785080000000004</c:v>
                </c:pt>
                <c:pt idx="1573">
                  <c:v>5.2746849999999998</c:v>
                </c:pt>
                <c:pt idx="1574">
                  <c:v>5.2711189999999997</c:v>
                </c:pt>
                <c:pt idx="1575">
                  <c:v>5.2678609999999999</c:v>
                </c:pt>
                <c:pt idx="1576">
                  <c:v>5.2649559999999997</c:v>
                </c:pt>
                <c:pt idx="1577">
                  <c:v>5.262448</c:v>
                </c:pt>
                <c:pt idx="1578">
                  <c:v>5.2603780000000002</c:v>
                </c:pt>
                <c:pt idx="1579">
                  <c:v>5.2587809999999999</c:v>
                </c:pt>
                <c:pt idx="1580">
                  <c:v>5.2576859999999996</c:v>
                </c:pt>
                <c:pt idx="1581">
                  <c:v>5.2571199999999996</c:v>
                </c:pt>
                <c:pt idx="1582">
                  <c:v>5.2571029999999999</c:v>
                </c:pt>
                <c:pt idx="1583">
                  <c:v>5.2576489999999998</c:v>
                </c:pt>
                <c:pt idx="1584">
                  <c:v>5.258769</c:v>
                </c:pt>
                <c:pt idx="1585">
                  <c:v>5.2604649999999999</c:v>
                </c:pt>
                <c:pt idx="1586">
                  <c:v>5.262734</c:v>
                </c:pt>
                <c:pt idx="1587">
                  <c:v>5.2655690000000002</c:v>
                </c:pt>
                <c:pt idx="1588">
                  <c:v>5.2689539999999999</c:v>
                </c:pt>
                <c:pt idx="1589">
                  <c:v>5.272869</c:v>
                </c:pt>
                <c:pt idx="1590">
                  <c:v>5.2772880000000004</c:v>
                </c:pt>
                <c:pt idx="1591">
                  <c:v>5.282178</c:v>
                </c:pt>
                <c:pt idx="1592">
                  <c:v>5.2875040000000002</c:v>
                </c:pt>
                <c:pt idx="1593">
                  <c:v>5.2932240000000004</c:v>
                </c:pt>
                <c:pt idx="1594">
                  <c:v>5.2992920000000003</c:v>
                </c:pt>
                <c:pt idx="1595">
                  <c:v>5.3056609999999997</c:v>
                </c:pt>
                <c:pt idx="1596">
                  <c:v>5.3122780000000001</c:v>
                </c:pt>
                <c:pt idx="1597">
                  <c:v>5.319089</c:v>
                </c:pt>
                <c:pt idx="1598">
                  <c:v>5.3260370000000004</c:v>
                </c:pt>
                <c:pt idx="1599">
                  <c:v>5.3330650000000004</c:v>
                </c:pt>
                <c:pt idx="1600">
                  <c:v>5.3401129999999997</c:v>
                </c:pt>
                <c:pt idx="1601">
                  <c:v>5.3471229999999998</c:v>
                </c:pt>
                <c:pt idx="1602">
                  <c:v>5.3540349999999997</c:v>
                </c:pt>
                <c:pt idx="1603">
                  <c:v>5.3607909999999999</c:v>
                </c:pt>
                <c:pt idx="1604">
                  <c:v>5.3673339999999996</c:v>
                </c:pt>
                <c:pt idx="1605">
                  <c:v>5.3736100000000002</c:v>
                </c:pt>
                <c:pt idx="1606">
                  <c:v>5.3795669999999998</c:v>
                </c:pt>
                <c:pt idx="1607">
                  <c:v>5.3851570000000004</c:v>
                </c:pt>
                <c:pt idx="1608">
                  <c:v>5.3903350000000003</c:v>
                </c:pt>
                <c:pt idx="1609">
                  <c:v>5.3950610000000001</c:v>
                </c:pt>
                <c:pt idx="1610">
                  <c:v>5.3992979999999999</c:v>
                </c:pt>
                <c:pt idx="1611">
                  <c:v>5.4030170000000002</c:v>
                </c:pt>
                <c:pt idx="1612">
                  <c:v>5.4061919999999999</c:v>
                </c:pt>
                <c:pt idx="1613">
                  <c:v>5.4088039999999999</c:v>
                </c:pt>
                <c:pt idx="1614">
                  <c:v>5.4108390000000002</c:v>
                </c:pt>
                <c:pt idx="1615">
                  <c:v>5.4122899999999996</c:v>
                </c:pt>
                <c:pt idx="1616">
                  <c:v>5.4131549999999997</c:v>
                </c:pt>
                <c:pt idx="1617">
                  <c:v>5.4134399999999996</c:v>
                </c:pt>
                <c:pt idx="1618">
                  <c:v>5.4131549999999997</c:v>
                </c:pt>
                <c:pt idx="1619">
                  <c:v>5.4123169999999998</c:v>
                </c:pt>
                <c:pt idx="1620">
                  <c:v>5.4109499999999997</c:v>
                </c:pt>
                <c:pt idx="1621">
                  <c:v>5.4090800000000003</c:v>
                </c:pt>
                <c:pt idx="1622">
                  <c:v>5.4067429999999996</c:v>
                </c:pt>
                <c:pt idx="1623">
                  <c:v>5.4039739999999998</c:v>
                </c:pt>
                <c:pt idx="1624">
                  <c:v>5.4008159999999998</c:v>
                </c:pt>
                <c:pt idx="1625">
                  <c:v>5.3973170000000001</c:v>
                </c:pt>
                <c:pt idx="1626">
                  <c:v>5.3935259999999996</c:v>
                </c:pt>
                <c:pt idx="1627">
                  <c:v>5.3894960000000003</c:v>
                </c:pt>
                <c:pt idx="1628">
                  <c:v>5.3852799999999998</c:v>
                </c:pt>
                <c:pt idx="1629">
                  <c:v>5.3809360000000002</c:v>
                </c:pt>
                <c:pt idx="1630">
                  <c:v>5.3765200000000002</c:v>
                </c:pt>
                <c:pt idx="1631">
                  <c:v>5.37209</c:v>
                </c:pt>
                <c:pt idx="1632">
                  <c:v>5.3677049999999999</c:v>
                </c:pt>
                <c:pt idx="1633">
                  <c:v>5.3634209999999998</c:v>
                </c:pt>
                <c:pt idx="1634">
                  <c:v>5.3592930000000001</c:v>
                </c:pt>
                <c:pt idx="1635">
                  <c:v>5.3553740000000003</c:v>
                </c:pt>
                <c:pt idx="1636">
                  <c:v>5.3517150000000004</c:v>
                </c:pt>
                <c:pt idx="1637">
                  <c:v>5.348363</c:v>
                </c:pt>
                <c:pt idx="1638">
                  <c:v>5.345364</c:v>
                </c:pt>
                <c:pt idx="1639">
                  <c:v>5.3427569999999998</c:v>
                </c:pt>
                <c:pt idx="1640">
                  <c:v>5.3405800000000001</c:v>
                </c:pt>
                <c:pt idx="1641">
                  <c:v>5.3388619999999998</c:v>
                </c:pt>
                <c:pt idx="1642">
                  <c:v>5.3376299999999999</c:v>
                </c:pt>
                <c:pt idx="1643">
                  <c:v>5.3369049999999998</c:v>
                </c:pt>
                <c:pt idx="1644">
                  <c:v>5.3367009999999997</c:v>
                </c:pt>
                <c:pt idx="1645">
                  <c:v>5.337027</c:v>
                </c:pt>
                <c:pt idx="1646">
                  <c:v>5.3378870000000003</c:v>
                </c:pt>
                <c:pt idx="1647">
                  <c:v>5.3392759999999999</c:v>
                </c:pt>
                <c:pt idx="1648">
                  <c:v>5.3411860000000004</c:v>
                </c:pt>
                <c:pt idx="1649">
                  <c:v>5.3436029999999999</c:v>
                </c:pt>
                <c:pt idx="1650">
                  <c:v>5.3465059999999998</c:v>
                </c:pt>
                <c:pt idx="1651">
                  <c:v>5.3498700000000001</c:v>
                </c:pt>
                <c:pt idx="1652">
                  <c:v>5.3536650000000003</c:v>
                </c:pt>
                <c:pt idx="1653">
                  <c:v>5.357856</c:v>
                </c:pt>
                <c:pt idx="1654">
                  <c:v>5.3624039999999997</c:v>
                </c:pt>
                <c:pt idx="1655">
                  <c:v>5.367267</c:v>
                </c:pt>
                <c:pt idx="1656">
                  <c:v>5.3723970000000003</c:v>
                </c:pt>
                <c:pt idx="1657">
                  <c:v>5.3777439999999999</c:v>
                </c:pt>
                <c:pt idx="1658">
                  <c:v>5.3832570000000004</c:v>
                </c:pt>
                <c:pt idx="1659">
                  <c:v>5.3888829999999999</c:v>
                </c:pt>
                <c:pt idx="1660">
                  <c:v>5.3945650000000001</c:v>
                </c:pt>
                <c:pt idx="1661">
                  <c:v>5.4002470000000002</c:v>
                </c:pt>
                <c:pt idx="1662">
                  <c:v>5.4058739999999998</c:v>
                </c:pt>
                <c:pt idx="1663">
                  <c:v>5.4113879999999996</c:v>
                </c:pt>
                <c:pt idx="1664">
                  <c:v>5.4167339999999999</c:v>
                </c:pt>
                <c:pt idx="1665">
                  <c:v>5.4218570000000001</c:v>
                </c:pt>
                <c:pt idx="1666">
                  <c:v>5.4267050000000001</c:v>
                </c:pt>
                <c:pt idx="1667">
                  <c:v>5.4312250000000004</c:v>
                </c:pt>
                <c:pt idx="1668">
                  <c:v>5.4353699999999998</c:v>
                </c:pt>
                <c:pt idx="1669">
                  <c:v>5.4390939999999999</c:v>
                </c:pt>
                <c:pt idx="1670">
                  <c:v>5.4423529999999998</c:v>
                </c:pt>
                <c:pt idx="1671">
                  <c:v>5.4451109999999998</c:v>
                </c:pt>
                <c:pt idx="1672">
                  <c:v>5.4473339999999997</c:v>
                </c:pt>
                <c:pt idx="1673">
                  <c:v>5.4489910000000004</c:v>
                </c:pt>
                <c:pt idx="1674">
                  <c:v>5.4500580000000003</c:v>
                </c:pt>
                <c:pt idx="1675">
                  <c:v>5.4505169999999996</c:v>
                </c:pt>
                <c:pt idx="1676">
                  <c:v>5.4503529999999998</c:v>
                </c:pt>
                <c:pt idx="1677">
                  <c:v>5.4495610000000001</c:v>
                </c:pt>
                <c:pt idx="1678">
                  <c:v>5.448137</c:v>
                </c:pt>
                <c:pt idx="1679">
                  <c:v>5.4460860000000002</c:v>
                </c:pt>
                <c:pt idx="1680">
                  <c:v>5.4434199999999997</c:v>
                </c:pt>
                <c:pt idx="1681">
                  <c:v>5.4401529999999996</c:v>
                </c:pt>
                <c:pt idx="1682">
                  <c:v>5.4363099999999998</c:v>
                </c:pt>
                <c:pt idx="1683">
                  <c:v>5.4319160000000002</c:v>
                </c:pt>
                <c:pt idx="1684">
                  <c:v>5.4270050000000003</c:v>
                </c:pt>
                <c:pt idx="1685">
                  <c:v>5.4216150000000001</c:v>
                </c:pt>
                <c:pt idx="1686">
                  <c:v>5.415788</c:v>
                </c:pt>
                <c:pt idx="1687">
                  <c:v>5.4095709999999997</c:v>
                </c:pt>
                <c:pt idx="1688">
                  <c:v>5.4030139999999998</c:v>
                </c:pt>
                <c:pt idx="1689">
                  <c:v>5.3961699999999997</c:v>
                </c:pt>
                <c:pt idx="1690">
                  <c:v>5.3890969999999996</c:v>
                </c:pt>
                <c:pt idx="1691">
                  <c:v>5.3818530000000004</c:v>
                </c:pt>
                <c:pt idx="1692">
                  <c:v>5.374498</c:v>
                </c:pt>
                <c:pt idx="1693">
                  <c:v>5.3670929999999997</c:v>
                </c:pt>
                <c:pt idx="1694">
                  <c:v>5.3597000000000001</c:v>
                </c:pt>
                <c:pt idx="1695">
                  <c:v>5.352379</c:v>
                </c:pt>
                <c:pt idx="1696">
                  <c:v>5.3451919999999999</c:v>
                </c:pt>
                <c:pt idx="1697">
                  <c:v>5.3381980000000002</c:v>
                </c:pt>
                <c:pt idx="1698">
                  <c:v>5.3314550000000001</c:v>
                </c:pt>
                <c:pt idx="1699">
                  <c:v>5.3250169999999999</c:v>
                </c:pt>
                <c:pt idx="1700">
                  <c:v>5.3189349999999997</c:v>
                </c:pt>
                <c:pt idx="1701">
                  <c:v>5.3132590000000004</c:v>
                </c:pt>
                <c:pt idx="1702">
                  <c:v>5.3080309999999997</c:v>
                </c:pt>
                <c:pt idx="1703">
                  <c:v>5.3032919999999999</c:v>
                </c:pt>
                <c:pt idx="1704">
                  <c:v>5.2990769999999996</c:v>
                </c:pt>
                <c:pt idx="1705">
                  <c:v>5.2954140000000001</c:v>
                </c:pt>
                <c:pt idx="1706">
                  <c:v>5.2923289999999996</c:v>
                </c:pt>
                <c:pt idx="1707">
                  <c:v>5.2898389999999997</c:v>
                </c:pt>
                <c:pt idx="1708">
                  <c:v>5.2879560000000003</c:v>
                </c:pt>
                <c:pt idx="1709">
                  <c:v>5.2866869999999997</c:v>
                </c:pt>
                <c:pt idx="1710">
                  <c:v>5.2860300000000002</c:v>
                </c:pt>
                <c:pt idx="1711">
                  <c:v>5.2859809999999996</c:v>
                </c:pt>
                <c:pt idx="1712">
                  <c:v>5.2865250000000001</c:v>
                </c:pt>
                <c:pt idx="1713">
                  <c:v>5.2876450000000004</c:v>
                </c:pt>
                <c:pt idx="1714">
                  <c:v>5.2893169999999996</c:v>
                </c:pt>
                <c:pt idx="1715">
                  <c:v>5.2915109999999999</c:v>
                </c:pt>
                <c:pt idx="1716">
                  <c:v>5.2941909999999996</c:v>
                </c:pt>
                <c:pt idx="1717">
                  <c:v>5.2973210000000002</c:v>
                </c:pt>
                <c:pt idx="1718">
                  <c:v>5.3008550000000003</c:v>
                </c:pt>
                <c:pt idx="1719">
                  <c:v>5.304748</c:v>
                </c:pt>
                <c:pt idx="1720">
                  <c:v>5.3089490000000001</c:v>
                </c:pt>
                <c:pt idx="1721">
                  <c:v>5.3134059999999996</c:v>
                </c:pt>
                <c:pt idx="1722">
                  <c:v>5.3180620000000003</c:v>
                </c:pt>
                <c:pt idx="1723">
                  <c:v>5.3228619999999998</c:v>
                </c:pt>
                <c:pt idx="1724">
                  <c:v>5.3277469999999996</c:v>
                </c:pt>
                <c:pt idx="1725">
                  <c:v>5.3326599999999997</c:v>
                </c:pt>
                <c:pt idx="1726">
                  <c:v>5.3375440000000003</c:v>
                </c:pt>
                <c:pt idx="1727">
                  <c:v>5.3423389999999999</c:v>
                </c:pt>
                <c:pt idx="1728">
                  <c:v>5.346991</c:v>
                </c:pt>
                <c:pt idx="1729">
                  <c:v>5.351445</c:v>
                </c:pt>
                <c:pt idx="1730">
                  <c:v>5.3556480000000004</c:v>
                </c:pt>
                <c:pt idx="1731">
                  <c:v>5.359553</c:v>
                </c:pt>
                <c:pt idx="1732">
                  <c:v>5.3631130000000002</c:v>
                </c:pt>
                <c:pt idx="1733">
                  <c:v>5.3662869999999998</c:v>
                </c:pt>
                <c:pt idx="1734">
                  <c:v>5.3690350000000002</c:v>
                </c:pt>
                <c:pt idx="1735">
                  <c:v>5.3713259999999998</c:v>
                </c:pt>
                <c:pt idx="1736">
                  <c:v>5.3731309999999999</c:v>
                </c:pt>
                <c:pt idx="1737">
                  <c:v>5.3744259999999997</c:v>
                </c:pt>
                <c:pt idx="1738">
                  <c:v>5.3751949999999997</c:v>
                </c:pt>
                <c:pt idx="1739">
                  <c:v>5.3754239999999998</c:v>
                </c:pt>
                <c:pt idx="1740">
                  <c:v>5.3751059999999997</c:v>
                </c:pt>
                <c:pt idx="1741">
                  <c:v>5.3742400000000004</c:v>
                </c:pt>
                <c:pt idx="1742">
                  <c:v>5.3728300000000004</c:v>
                </c:pt>
                <c:pt idx="1743">
                  <c:v>5.3708859999999996</c:v>
                </c:pt>
                <c:pt idx="1744">
                  <c:v>5.3684240000000001</c:v>
                </c:pt>
                <c:pt idx="1745">
                  <c:v>5.3654630000000001</c:v>
                </c:pt>
                <c:pt idx="1746">
                  <c:v>5.3620299999999999</c:v>
                </c:pt>
                <c:pt idx="1747">
                  <c:v>5.358155</c:v>
                </c:pt>
                <c:pt idx="1748">
                  <c:v>5.353872</c:v>
                </c:pt>
                <c:pt idx="1749">
                  <c:v>5.3492199999999999</c:v>
                </c:pt>
                <c:pt idx="1750">
                  <c:v>5.3442400000000001</c:v>
                </c:pt>
                <c:pt idx="1751">
                  <c:v>5.3389759999999997</c:v>
                </c:pt>
                <c:pt idx="1752">
                  <c:v>5.3334770000000002</c:v>
                </c:pt>
                <c:pt idx="1753">
                  <c:v>5.3277919999999996</c:v>
                </c:pt>
                <c:pt idx="1754">
                  <c:v>5.3219700000000003</c:v>
                </c:pt>
                <c:pt idx="1755">
                  <c:v>5.316065</c:v>
                </c:pt>
                <c:pt idx="1756">
                  <c:v>5.3101289999999999</c:v>
                </c:pt>
                <c:pt idx="1757">
                  <c:v>5.3042160000000003</c:v>
                </c:pt>
                <c:pt idx="1758">
                  <c:v>5.2983779999999996</c:v>
                </c:pt>
                <c:pt idx="1759">
                  <c:v>5.2926690000000001</c:v>
                </c:pt>
                <c:pt idx="1760">
                  <c:v>5.2871379999999997</c:v>
                </c:pt>
                <c:pt idx="1761">
                  <c:v>5.2818339999999999</c:v>
                </c:pt>
                <c:pt idx="1762">
                  <c:v>5.2768050000000004</c:v>
                </c:pt>
                <c:pt idx="1763">
                  <c:v>5.2720940000000001</c:v>
                </c:pt>
                <c:pt idx="1764">
                  <c:v>5.2677420000000001</c:v>
                </c:pt>
                <c:pt idx="1765">
                  <c:v>5.2637859999999996</c:v>
                </c:pt>
                <c:pt idx="1766">
                  <c:v>5.2602589999999996</c:v>
                </c:pt>
                <c:pt idx="1767">
                  <c:v>5.2571890000000003</c:v>
                </c:pt>
                <c:pt idx="1768">
                  <c:v>5.2545989999999998</c:v>
                </c:pt>
                <c:pt idx="1769">
                  <c:v>5.25251</c:v>
                </c:pt>
                <c:pt idx="1770">
                  <c:v>5.250934</c:v>
                </c:pt>
                <c:pt idx="1771">
                  <c:v>5.249879</c:v>
                </c:pt>
                <c:pt idx="1772">
                  <c:v>5.2493470000000002</c:v>
                </c:pt>
                <c:pt idx="1773">
                  <c:v>5.2493369999999997</c:v>
                </c:pt>
                <c:pt idx="1774">
                  <c:v>5.2498389999999997</c:v>
                </c:pt>
                <c:pt idx="1775">
                  <c:v>5.2508379999999999</c:v>
                </c:pt>
                <c:pt idx="1776">
                  <c:v>5.2523150000000003</c:v>
                </c:pt>
                <c:pt idx="1777">
                  <c:v>5.2542429999999998</c:v>
                </c:pt>
                <c:pt idx="1778">
                  <c:v>5.2565920000000004</c:v>
                </c:pt>
                <c:pt idx="1779">
                  <c:v>5.259328</c:v>
                </c:pt>
                <c:pt idx="1780">
                  <c:v>5.2624089999999999</c:v>
                </c:pt>
                <c:pt idx="1781">
                  <c:v>5.2657930000000004</c:v>
                </c:pt>
                <c:pt idx="1782">
                  <c:v>5.269431</c:v>
                </c:pt>
                <c:pt idx="1783">
                  <c:v>5.2732720000000004</c:v>
                </c:pt>
                <c:pt idx="1784">
                  <c:v>5.2772649999999999</c:v>
                </c:pt>
                <c:pt idx="1785">
                  <c:v>5.281352</c:v>
                </c:pt>
                <c:pt idx="1786">
                  <c:v>5.2854789999999996</c:v>
                </c:pt>
                <c:pt idx="1787">
                  <c:v>5.2895859999999999</c:v>
                </c:pt>
                <c:pt idx="1788">
                  <c:v>5.2936139999999998</c:v>
                </c:pt>
                <c:pt idx="1789">
                  <c:v>5.297504</c:v>
                </c:pt>
                <c:pt idx="1790">
                  <c:v>5.3011990000000004</c:v>
                </c:pt>
                <c:pt idx="1791">
                  <c:v>5.3046430000000004</c:v>
                </c:pt>
                <c:pt idx="1792">
                  <c:v>5.307779</c:v>
                </c:pt>
                <c:pt idx="1793">
                  <c:v>5.3105570000000002</c:v>
                </c:pt>
                <c:pt idx="1794">
                  <c:v>5.3129249999999999</c:v>
                </c:pt>
                <c:pt idx="1795">
                  <c:v>5.314838</c:v>
                </c:pt>
                <c:pt idx="1796">
                  <c:v>5.3162539999999998</c:v>
                </c:pt>
                <c:pt idx="1797">
                  <c:v>5.3171330000000001</c:v>
                </c:pt>
                <c:pt idx="1798">
                  <c:v>5.3174429999999999</c:v>
                </c:pt>
                <c:pt idx="1799">
                  <c:v>5.3171549999999996</c:v>
                </c:pt>
                <c:pt idx="1800">
                  <c:v>5.3162479999999999</c:v>
                </c:pt>
                <c:pt idx="1801">
                  <c:v>5.3147029999999997</c:v>
                </c:pt>
                <c:pt idx="1802">
                  <c:v>5.3125109999999998</c:v>
                </c:pt>
                <c:pt idx="1803">
                  <c:v>5.3096670000000001</c:v>
                </c:pt>
                <c:pt idx="1804">
                  <c:v>5.3061730000000003</c:v>
                </c:pt>
                <c:pt idx="1805">
                  <c:v>5.3020370000000003</c:v>
                </c:pt>
                <c:pt idx="1806">
                  <c:v>5.2972720000000004</c:v>
                </c:pt>
                <c:pt idx="1807">
                  <c:v>5.2918979999999998</c:v>
                </c:pt>
                <c:pt idx="1808">
                  <c:v>5.2859420000000004</c:v>
                </c:pt>
                <c:pt idx="1809">
                  <c:v>5.2794340000000002</c:v>
                </c:pt>
                <c:pt idx="1810">
                  <c:v>5.2724099999999998</c:v>
                </c:pt>
                <c:pt idx="1811">
                  <c:v>5.2649119999999998</c:v>
                </c:pt>
                <c:pt idx="1812">
                  <c:v>5.2569869999999996</c:v>
                </c:pt>
                <c:pt idx="1813">
                  <c:v>5.2486839999999999</c:v>
                </c:pt>
                <c:pt idx="1814">
                  <c:v>5.240056</c:v>
                </c:pt>
                <c:pt idx="1815">
                  <c:v>5.2311610000000002</c:v>
                </c:pt>
                <c:pt idx="1816">
                  <c:v>5.2220550000000001</c:v>
                </c:pt>
                <c:pt idx="1817">
                  <c:v>5.2128019999999999</c:v>
                </c:pt>
                <c:pt idx="1818">
                  <c:v>5.203462</c:v>
                </c:pt>
                <c:pt idx="1819">
                  <c:v>5.1940980000000003</c:v>
                </c:pt>
                <c:pt idx="1820">
                  <c:v>5.184774</c:v>
                </c:pt>
                <c:pt idx="1821">
                  <c:v>5.1755500000000003</c:v>
                </c:pt>
                <c:pt idx="1822">
                  <c:v>5.1664890000000003</c:v>
                </c:pt>
                <c:pt idx="1823">
                  <c:v>5.1576500000000003</c:v>
                </c:pt>
                <c:pt idx="1824">
                  <c:v>5.1490919999999996</c:v>
                </c:pt>
                <c:pt idx="1825">
                  <c:v>5.1408699999999996</c:v>
                </c:pt>
                <c:pt idx="1826">
                  <c:v>5.1330340000000003</c:v>
                </c:pt>
                <c:pt idx="1827">
                  <c:v>5.1256349999999999</c:v>
                </c:pt>
                <c:pt idx="1828">
                  <c:v>5.1187149999999999</c:v>
                </c:pt>
                <c:pt idx="1829">
                  <c:v>5.1123149999999997</c:v>
                </c:pt>
                <c:pt idx="1830">
                  <c:v>5.1064689999999997</c:v>
                </c:pt>
                <c:pt idx="1831">
                  <c:v>5.1012050000000002</c:v>
                </c:pt>
                <c:pt idx="1832">
                  <c:v>5.0965480000000003</c:v>
                </c:pt>
                <c:pt idx="1833">
                  <c:v>5.0925140000000004</c:v>
                </c:pt>
                <c:pt idx="1834">
                  <c:v>5.0891140000000004</c:v>
                </c:pt>
                <c:pt idx="1835">
                  <c:v>5.0863550000000002</c:v>
                </c:pt>
                <c:pt idx="1836">
                  <c:v>5.0842340000000004</c:v>
                </c:pt>
                <c:pt idx="1837">
                  <c:v>5.0827450000000001</c:v>
                </c:pt>
                <c:pt idx="1838">
                  <c:v>5.0818750000000001</c:v>
                </c:pt>
                <c:pt idx="1839">
                  <c:v>5.0816049999999997</c:v>
                </c:pt>
                <c:pt idx="1840">
                  <c:v>5.0819109999999998</c:v>
                </c:pt>
                <c:pt idx="1841">
                  <c:v>5.0827629999999999</c:v>
                </c:pt>
                <c:pt idx="1842">
                  <c:v>5.0841269999999996</c:v>
                </c:pt>
                <c:pt idx="1843">
                  <c:v>5.0859629999999996</c:v>
                </c:pt>
                <c:pt idx="1844">
                  <c:v>5.088228</c:v>
                </c:pt>
                <c:pt idx="1845">
                  <c:v>5.0908740000000003</c:v>
                </c:pt>
                <c:pt idx="1846">
                  <c:v>5.0938530000000002</c:v>
                </c:pt>
                <c:pt idx="1847">
                  <c:v>5.0971089999999997</c:v>
                </c:pt>
                <c:pt idx="1848">
                  <c:v>5.1005900000000004</c:v>
                </c:pt>
                <c:pt idx="1849">
                  <c:v>5.1042370000000004</c:v>
                </c:pt>
                <c:pt idx="1850">
                  <c:v>5.1079929999999996</c:v>
                </c:pt>
                <c:pt idx="1851">
                  <c:v>5.111802</c:v>
                </c:pt>
                <c:pt idx="1852">
                  <c:v>5.1156059999999997</c:v>
                </c:pt>
                <c:pt idx="1853">
                  <c:v>5.1193470000000003</c:v>
                </c:pt>
                <c:pt idx="1854">
                  <c:v>5.1229699999999996</c:v>
                </c:pt>
                <c:pt idx="1855">
                  <c:v>5.1264219999999998</c:v>
                </c:pt>
                <c:pt idx="1856">
                  <c:v>5.1296499999999998</c:v>
                </c:pt>
                <c:pt idx="1857">
                  <c:v>5.132606</c:v>
                </c:pt>
                <c:pt idx="1858">
                  <c:v>5.1352460000000004</c:v>
                </c:pt>
                <c:pt idx="1859">
                  <c:v>5.1375279999999997</c:v>
                </c:pt>
                <c:pt idx="1860">
                  <c:v>5.1394130000000002</c:v>
                </c:pt>
                <c:pt idx="1861">
                  <c:v>5.1408709999999997</c:v>
                </c:pt>
                <c:pt idx="1862">
                  <c:v>5.1418739999999996</c:v>
                </c:pt>
                <c:pt idx="1863">
                  <c:v>5.1423990000000002</c:v>
                </c:pt>
                <c:pt idx="1864">
                  <c:v>5.1424310000000002</c:v>
                </c:pt>
                <c:pt idx="1865">
                  <c:v>5.1419579999999998</c:v>
                </c:pt>
                <c:pt idx="1866">
                  <c:v>5.1409760000000002</c:v>
                </c:pt>
                <c:pt idx="1867">
                  <c:v>5.1394859999999998</c:v>
                </c:pt>
                <c:pt idx="1868">
                  <c:v>5.1374940000000002</c:v>
                </c:pt>
                <c:pt idx="1869">
                  <c:v>5.1350129999999998</c:v>
                </c:pt>
                <c:pt idx="1870">
                  <c:v>5.1320610000000002</c:v>
                </c:pt>
                <c:pt idx="1871">
                  <c:v>5.1286610000000001</c:v>
                </c:pt>
                <c:pt idx="1872">
                  <c:v>5.124841</c:v>
                </c:pt>
                <c:pt idx="1873">
                  <c:v>5.120635</c:v>
                </c:pt>
                <c:pt idx="1874">
                  <c:v>5.1160779999999999</c:v>
                </c:pt>
                <c:pt idx="1875">
                  <c:v>5.1112109999999999</c:v>
                </c:pt>
                <c:pt idx="1876">
                  <c:v>5.1060780000000001</c:v>
                </c:pt>
                <c:pt idx="1877">
                  <c:v>5.1007259999999999</c:v>
                </c:pt>
                <c:pt idx="1878">
                  <c:v>5.0952039999999998</c:v>
                </c:pt>
                <c:pt idx="1879">
                  <c:v>5.0895619999999999</c:v>
                </c:pt>
                <c:pt idx="1880">
                  <c:v>5.0838520000000003</c:v>
                </c:pt>
                <c:pt idx="1881">
                  <c:v>5.0781280000000004</c:v>
                </c:pt>
                <c:pt idx="1882">
                  <c:v>5.0724400000000003</c:v>
                </c:pt>
                <c:pt idx="1883">
                  <c:v>5.0668430000000004</c:v>
                </c:pt>
                <c:pt idx="1884">
                  <c:v>5.0613869999999999</c:v>
                </c:pt>
                <c:pt idx="1885">
                  <c:v>5.0561230000000004</c:v>
                </c:pt>
                <c:pt idx="1886">
                  <c:v>5.0510979999999996</c:v>
                </c:pt>
                <c:pt idx="1887">
                  <c:v>5.0463570000000004</c:v>
                </c:pt>
                <c:pt idx="1888">
                  <c:v>5.0419429999999998</c:v>
                </c:pt>
                <c:pt idx="1889">
                  <c:v>5.0378949999999998</c:v>
                </c:pt>
                <c:pt idx="1890">
                  <c:v>5.034249</c:v>
                </c:pt>
                <c:pt idx="1891">
                  <c:v>5.0310360000000003</c:v>
                </c:pt>
                <c:pt idx="1892">
                  <c:v>5.0282819999999999</c:v>
                </c:pt>
                <c:pt idx="1893">
                  <c:v>5.0260100000000003</c:v>
                </c:pt>
                <c:pt idx="1894">
                  <c:v>5.0242370000000003</c:v>
                </c:pt>
                <c:pt idx="1895">
                  <c:v>5.0229739999999996</c:v>
                </c:pt>
                <c:pt idx="1896">
                  <c:v>5.022227</c:v>
                </c:pt>
                <c:pt idx="1897">
                  <c:v>5.0219969999999998</c:v>
                </c:pt>
                <c:pt idx="1898">
                  <c:v>5.0222790000000002</c:v>
                </c:pt>
                <c:pt idx="1899">
                  <c:v>5.0230620000000004</c:v>
                </c:pt>
                <c:pt idx="1900">
                  <c:v>5.02433</c:v>
                </c:pt>
                <c:pt idx="1901">
                  <c:v>5.0260629999999997</c:v>
                </c:pt>
                <c:pt idx="1902">
                  <c:v>5.0282330000000002</c:v>
                </c:pt>
                <c:pt idx="1903">
                  <c:v>5.0308099999999998</c:v>
                </c:pt>
                <c:pt idx="1904">
                  <c:v>5.0337589999999999</c:v>
                </c:pt>
                <c:pt idx="1905">
                  <c:v>5.0370400000000002</c:v>
                </c:pt>
                <c:pt idx="1906">
                  <c:v>5.04061</c:v>
                </c:pt>
                <c:pt idx="1907">
                  <c:v>5.0444230000000001</c:v>
                </c:pt>
                <c:pt idx="1908">
                  <c:v>5.0484299999999998</c:v>
                </c:pt>
                <c:pt idx="1909">
                  <c:v>5.0525779999999996</c:v>
                </c:pt>
                <c:pt idx="1910">
                  <c:v>5.0568150000000003</c:v>
                </c:pt>
                <c:pt idx="1911">
                  <c:v>5.0610850000000003</c:v>
                </c:pt>
                <c:pt idx="1912">
                  <c:v>5.0653309999999996</c:v>
                </c:pt>
                <c:pt idx="1913">
                  <c:v>5.0694970000000001</c:v>
                </c:pt>
                <c:pt idx="1914">
                  <c:v>5.0735260000000002</c:v>
                </c:pt>
                <c:pt idx="1915">
                  <c:v>5.0773599999999997</c:v>
                </c:pt>
                <c:pt idx="1916">
                  <c:v>5.0809439999999997</c:v>
                </c:pt>
                <c:pt idx="1917">
                  <c:v>5.0842229999999997</c:v>
                </c:pt>
                <c:pt idx="1918">
                  <c:v>5.0871459999999997</c:v>
                </c:pt>
                <c:pt idx="1919">
                  <c:v>5.0896619999999997</c:v>
                </c:pt>
                <c:pt idx="1920">
                  <c:v>5.0917250000000003</c:v>
                </c:pt>
                <c:pt idx="1921">
                  <c:v>5.0932890000000004</c:v>
                </c:pt>
                <c:pt idx="1922">
                  <c:v>5.0943160000000001</c:v>
                </c:pt>
                <c:pt idx="1923">
                  <c:v>5.0947699999999996</c:v>
                </c:pt>
                <c:pt idx="1924">
                  <c:v>5.0946179999999996</c:v>
                </c:pt>
                <c:pt idx="1925">
                  <c:v>5.0938350000000003</c:v>
                </c:pt>
                <c:pt idx="1926">
                  <c:v>5.0923999999999996</c:v>
                </c:pt>
                <c:pt idx="1927">
                  <c:v>5.0902960000000004</c:v>
                </c:pt>
                <c:pt idx="1928">
                  <c:v>5.0875130000000004</c:v>
                </c:pt>
                <c:pt idx="1929">
                  <c:v>5.0840459999999998</c:v>
                </c:pt>
                <c:pt idx="1930">
                  <c:v>5.079898</c:v>
                </c:pt>
                <c:pt idx="1931">
                  <c:v>5.0750760000000001</c:v>
                </c:pt>
                <c:pt idx="1932">
                  <c:v>5.0695930000000002</c:v>
                </c:pt>
                <c:pt idx="1933">
                  <c:v>5.0634680000000003</c:v>
                </c:pt>
                <c:pt idx="1934">
                  <c:v>5.0567270000000004</c:v>
                </c:pt>
                <c:pt idx="1935">
                  <c:v>5.0493990000000002</c:v>
                </c:pt>
                <c:pt idx="1936">
                  <c:v>5.0415200000000002</c:v>
                </c:pt>
                <c:pt idx="1937">
                  <c:v>5.0331299999999999</c:v>
                </c:pt>
                <c:pt idx="1938">
                  <c:v>5.024273</c:v>
                </c:pt>
                <c:pt idx="1939">
                  <c:v>5.014996</c:v>
                </c:pt>
                <c:pt idx="1940">
                  <c:v>5.0053520000000002</c:v>
                </c:pt>
                <c:pt idx="1941">
                  <c:v>4.9953940000000001</c:v>
                </c:pt>
                <c:pt idx="1942">
                  <c:v>4.9851780000000003</c:v>
                </c:pt>
                <c:pt idx="1943">
                  <c:v>4.9747640000000004</c:v>
                </c:pt>
                <c:pt idx="1944">
                  <c:v>4.9642109999999997</c:v>
                </c:pt>
                <c:pt idx="1945">
                  <c:v>4.9535790000000004</c:v>
                </c:pt>
                <c:pt idx="1946">
                  <c:v>4.9429280000000002</c:v>
                </c:pt>
                <c:pt idx="1947">
                  <c:v>4.9323199999999998</c:v>
                </c:pt>
                <c:pt idx="1948">
                  <c:v>4.9218120000000001</c:v>
                </c:pt>
                <c:pt idx="1949">
                  <c:v>4.9114620000000002</c:v>
                </c:pt>
                <c:pt idx="1950">
                  <c:v>4.9013260000000001</c:v>
                </c:pt>
                <c:pt idx="1951">
                  <c:v>4.8914549999999997</c:v>
                </c:pt>
                <c:pt idx="1952">
                  <c:v>4.8818979999999996</c:v>
                </c:pt>
                <c:pt idx="1953">
                  <c:v>4.8727010000000002</c:v>
                </c:pt>
                <c:pt idx="1954">
                  <c:v>4.8639049999999999</c:v>
                </c:pt>
                <c:pt idx="1955">
                  <c:v>4.8555450000000002</c:v>
                </c:pt>
                <c:pt idx="1956">
                  <c:v>4.8476540000000004</c:v>
                </c:pt>
                <c:pt idx="1957">
                  <c:v>4.8402570000000003</c:v>
                </c:pt>
                <c:pt idx="1958">
                  <c:v>4.8333760000000003</c:v>
                </c:pt>
                <c:pt idx="1959">
                  <c:v>4.8270249999999999</c:v>
                </c:pt>
                <c:pt idx="1960">
                  <c:v>4.8212140000000003</c:v>
                </c:pt>
                <c:pt idx="1961">
                  <c:v>4.815944</c:v>
                </c:pt>
                <c:pt idx="1962">
                  <c:v>4.8112149999999998</c:v>
                </c:pt>
                <c:pt idx="1963">
                  <c:v>4.807016</c:v>
                </c:pt>
                <c:pt idx="1964">
                  <c:v>4.8033330000000003</c:v>
                </c:pt>
                <c:pt idx="1965">
                  <c:v>4.8001469999999999</c:v>
                </c:pt>
                <c:pt idx="1966">
                  <c:v>4.7974319999999997</c:v>
                </c:pt>
                <c:pt idx="1967">
                  <c:v>4.7951569999999997</c:v>
                </c:pt>
                <c:pt idx="1968">
                  <c:v>4.7932880000000004</c:v>
                </c:pt>
                <c:pt idx="1969">
                  <c:v>4.7917860000000001</c:v>
                </c:pt>
                <c:pt idx="1970">
                  <c:v>4.7906079999999998</c:v>
                </c:pt>
                <c:pt idx="1971">
                  <c:v>4.7897100000000004</c:v>
                </c:pt>
                <c:pt idx="1972">
                  <c:v>4.7890430000000004</c:v>
                </c:pt>
                <c:pt idx="1973">
                  <c:v>4.7885580000000001</c:v>
                </c:pt>
                <c:pt idx="1974">
                  <c:v>4.7882020000000001</c:v>
                </c:pt>
                <c:pt idx="1975">
                  <c:v>4.7879240000000003</c:v>
                </c:pt>
                <c:pt idx="1976">
                  <c:v>4.7876690000000002</c:v>
                </c:pt>
                <c:pt idx="1977">
                  <c:v>4.7873859999999997</c:v>
                </c:pt>
                <c:pt idx="1978">
                  <c:v>4.7870210000000002</c:v>
                </c:pt>
                <c:pt idx="1979">
                  <c:v>4.786524</c:v>
                </c:pt>
                <c:pt idx="1980">
                  <c:v>4.7858429999999998</c:v>
                </c:pt>
                <c:pt idx="1981">
                  <c:v>4.7849310000000003</c:v>
                </c:pt>
                <c:pt idx="1982">
                  <c:v>4.7837420000000002</c:v>
                </c:pt>
                <c:pt idx="1983">
                  <c:v>4.7822339999999999</c:v>
                </c:pt>
                <c:pt idx="1984">
                  <c:v>4.7803680000000002</c:v>
                </c:pt>
                <c:pt idx="1985">
                  <c:v>4.7781099999999999</c:v>
                </c:pt>
                <c:pt idx="1986">
                  <c:v>4.7754269999999996</c:v>
                </c:pt>
                <c:pt idx="1987">
                  <c:v>4.7722949999999997</c:v>
                </c:pt>
                <c:pt idx="1988">
                  <c:v>4.7686919999999997</c:v>
                </c:pt>
                <c:pt idx="1989">
                  <c:v>4.764602</c:v>
                </c:pt>
                <c:pt idx="1990">
                  <c:v>4.7600160000000002</c:v>
                </c:pt>
                <c:pt idx="1991">
                  <c:v>4.7549270000000003</c:v>
                </c:pt>
                <c:pt idx="1992">
                  <c:v>4.7493350000000003</c:v>
                </c:pt>
                <c:pt idx="1993">
                  <c:v>4.7432480000000004</c:v>
                </c:pt>
                <c:pt idx="1994">
                  <c:v>4.736675</c:v>
                </c:pt>
                <c:pt idx="1995">
                  <c:v>4.7296339999999999</c:v>
                </c:pt>
                <c:pt idx="1996">
                  <c:v>4.7221460000000004</c:v>
                </c:pt>
                <c:pt idx="1997">
                  <c:v>4.7142379999999999</c:v>
                </c:pt>
                <c:pt idx="1998">
                  <c:v>4.7059430000000004</c:v>
                </c:pt>
                <c:pt idx="1999">
                  <c:v>4.6972959999999997</c:v>
                </c:pt>
                <c:pt idx="2000">
                  <c:v>4.6883400000000002</c:v>
                </c:pt>
                <c:pt idx="2001">
                  <c:v>4.6791169999999997</c:v>
                </c:pt>
                <c:pt idx="2002">
                  <c:v>4.6696749999999998</c:v>
                </c:pt>
                <c:pt idx="2003">
                  <c:v>4.6600659999999996</c:v>
                </c:pt>
                <c:pt idx="2004">
                  <c:v>4.6503420000000002</c:v>
                </c:pt>
                <c:pt idx="2005">
                  <c:v>4.6405570000000003</c:v>
                </c:pt>
                <c:pt idx="2006">
                  <c:v>4.6307689999999999</c:v>
                </c:pt>
                <c:pt idx="2007">
                  <c:v>4.6210339999999999</c:v>
                </c:pt>
                <c:pt idx="2008">
                  <c:v>4.6114100000000002</c:v>
                </c:pt>
                <c:pt idx="2009">
                  <c:v>4.601953</c:v>
                </c:pt>
                <c:pt idx="2010">
                  <c:v>4.5927220000000002</c:v>
                </c:pt>
                <c:pt idx="2011">
                  <c:v>4.5837709999999996</c:v>
                </c:pt>
                <c:pt idx="2012">
                  <c:v>4.5751559999999998</c:v>
                </c:pt>
                <c:pt idx="2013">
                  <c:v>4.5669269999999997</c:v>
                </c:pt>
                <c:pt idx="2014">
                  <c:v>4.5591330000000001</c:v>
                </c:pt>
                <c:pt idx="2015">
                  <c:v>4.5518219999999996</c:v>
                </c:pt>
                <c:pt idx="2016">
                  <c:v>4.5450340000000002</c:v>
                </c:pt>
                <c:pt idx="2017">
                  <c:v>4.5388080000000004</c:v>
                </c:pt>
                <c:pt idx="2018">
                  <c:v>4.5331770000000002</c:v>
                </c:pt>
                <c:pt idx="2019">
                  <c:v>4.5281669999999998</c:v>
                </c:pt>
                <c:pt idx="2020">
                  <c:v>4.5238009999999997</c:v>
                </c:pt>
                <c:pt idx="2021">
                  <c:v>4.5200940000000003</c:v>
                </c:pt>
                <c:pt idx="2022">
                  <c:v>4.5170560000000002</c:v>
                </c:pt>
                <c:pt idx="2023">
                  <c:v>4.5146920000000001</c:v>
                </c:pt>
                <c:pt idx="2024">
                  <c:v>4.5129970000000004</c:v>
                </c:pt>
                <c:pt idx="2025">
                  <c:v>4.5119619999999996</c:v>
                </c:pt>
                <c:pt idx="2026">
                  <c:v>4.5115720000000001</c:v>
                </c:pt>
                <c:pt idx="2027">
                  <c:v>4.5118029999999996</c:v>
                </c:pt>
                <c:pt idx="2028">
                  <c:v>4.5126289999999996</c:v>
                </c:pt>
                <c:pt idx="2029">
                  <c:v>4.5140120000000001</c:v>
                </c:pt>
                <c:pt idx="2030">
                  <c:v>4.5159140000000004</c:v>
                </c:pt>
                <c:pt idx="2031">
                  <c:v>4.5182890000000002</c:v>
                </c:pt>
                <c:pt idx="2032">
                  <c:v>4.5210850000000002</c:v>
                </c:pt>
                <c:pt idx="2033">
                  <c:v>4.524248</c:v>
                </c:pt>
                <c:pt idx="2034">
                  <c:v>4.5277180000000001</c:v>
                </c:pt>
                <c:pt idx="2035">
                  <c:v>4.5314319999999997</c:v>
                </c:pt>
                <c:pt idx="2036">
                  <c:v>4.5353260000000004</c:v>
                </c:pt>
                <c:pt idx="2037">
                  <c:v>4.5393309999999998</c:v>
                </c:pt>
                <c:pt idx="2038">
                  <c:v>4.5433779999999997</c:v>
                </c:pt>
                <c:pt idx="2039">
                  <c:v>4.5473970000000001</c:v>
                </c:pt>
                <c:pt idx="2040">
                  <c:v>4.5513180000000002</c:v>
                </c:pt>
                <c:pt idx="2041">
                  <c:v>4.5550709999999999</c:v>
                </c:pt>
                <c:pt idx="2042">
                  <c:v>4.558586</c:v>
                </c:pt>
                <c:pt idx="2043">
                  <c:v>4.5617979999999996</c:v>
                </c:pt>
                <c:pt idx="2044">
                  <c:v>4.5646420000000001</c:v>
                </c:pt>
                <c:pt idx="2045">
                  <c:v>4.5670539999999997</c:v>
                </c:pt>
                <c:pt idx="2046">
                  <c:v>4.5689780000000004</c:v>
                </c:pt>
                <c:pt idx="2047">
                  <c:v>4.5703579999999997</c:v>
                </c:pt>
                <c:pt idx="2048">
                  <c:v>4.5711440000000003</c:v>
                </c:pt>
                <c:pt idx="2049">
                  <c:v>4.5712919999999997</c:v>
                </c:pt>
                <c:pt idx="2050">
                  <c:v>4.5707630000000004</c:v>
                </c:pt>
                <c:pt idx="2051">
                  <c:v>4.5695209999999999</c:v>
                </c:pt>
                <c:pt idx="2052">
                  <c:v>4.5675420000000004</c:v>
                </c:pt>
                <c:pt idx="2053">
                  <c:v>4.5648030000000004</c:v>
                </c:pt>
                <c:pt idx="2054">
                  <c:v>4.5612919999999999</c:v>
                </c:pt>
                <c:pt idx="2055">
                  <c:v>4.5570009999999996</c:v>
                </c:pt>
                <c:pt idx="2056">
                  <c:v>4.5519299999999996</c:v>
                </c:pt>
                <c:pt idx="2057">
                  <c:v>4.5460859999999998</c:v>
                </c:pt>
                <c:pt idx="2058">
                  <c:v>4.5394819999999996</c:v>
                </c:pt>
                <c:pt idx="2059">
                  <c:v>4.5321369999999996</c:v>
                </c:pt>
                <c:pt idx="2060">
                  <c:v>4.5240770000000001</c:v>
                </c:pt>
                <c:pt idx="2061">
                  <c:v>4.5153340000000002</c:v>
                </c:pt>
                <c:pt idx="2062">
                  <c:v>4.5059440000000004</c:v>
                </c:pt>
                <c:pt idx="2063">
                  <c:v>4.4959499999999997</c:v>
                </c:pt>
                <c:pt idx="2064">
                  <c:v>4.485398</c:v>
                </c:pt>
                <c:pt idx="2065">
                  <c:v>4.4743399999999998</c:v>
                </c:pt>
                <c:pt idx="2066">
                  <c:v>4.4628310000000004</c:v>
                </c:pt>
                <c:pt idx="2067">
                  <c:v>4.4509270000000001</c:v>
                </c:pt>
                <c:pt idx="2068">
                  <c:v>4.4386890000000001</c:v>
                </c:pt>
                <c:pt idx="2069">
                  <c:v>4.4261780000000002</c:v>
                </c:pt>
                <c:pt idx="2070">
                  <c:v>4.413456</c:v>
                </c:pt>
                <c:pt idx="2071">
                  <c:v>4.4005869999999998</c:v>
                </c:pt>
                <c:pt idx="2072">
                  <c:v>4.3876330000000001</c:v>
                </c:pt>
                <c:pt idx="2073">
                  <c:v>4.3746549999999997</c:v>
                </c:pt>
                <c:pt idx="2074">
                  <c:v>4.3617140000000001</c:v>
                </c:pt>
                <c:pt idx="2075">
                  <c:v>4.3488670000000003</c:v>
                </c:pt>
                <c:pt idx="2076">
                  <c:v>4.3361689999999999</c:v>
                </c:pt>
                <c:pt idx="2077">
                  <c:v>4.323671</c:v>
                </c:pt>
                <c:pt idx="2078">
                  <c:v>4.3114229999999996</c:v>
                </c:pt>
                <c:pt idx="2079">
                  <c:v>4.2994649999999996</c:v>
                </c:pt>
                <c:pt idx="2080">
                  <c:v>4.2878379999999998</c:v>
                </c:pt>
                <c:pt idx="2081">
                  <c:v>4.2765740000000001</c:v>
                </c:pt>
                <c:pt idx="2082">
                  <c:v>4.2656999999999998</c:v>
                </c:pt>
                <c:pt idx="2083">
                  <c:v>4.2552380000000003</c:v>
                </c:pt>
                <c:pt idx="2084">
                  <c:v>4.2452030000000001</c:v>
                </c:pt>
                <c:pt idx="2085">
                  <c:v>4.2356020000000001</c:v>
                </c:pt>
                <c:pt idx="2086">
                  <c:v>4.2264390000000001</c:v>
                </c:pt>
                <c:pt idx="2087">
                  <c:v>4.217708</c:v>
                </c:pt>
                <c:pt idx="2088">
                  <c:v>4.2093990000000003</c:v>
                </c:pt>
                <c:pt idx="2089">
                  <c:v>4.2014940000000003</c:v>
                </c:pt>
                <c:pt idx="2090">
                  <c:v>4.1939700000000002</c:v>
                </c:pt>
                <c:pt idx="2091">
                  <c:v>4.1867970000000003</c:v>
                </c:pt>
                <c:pt idx="2092">
                  <c:v>4.1799410000000004</c:v>
                </c:pt>
                <c:pt idx="2093">
                  <c:v>4.173362</c:v>
                </c:pt>
                <c:pt idx="2094">
                  <c:v>4.1670150000000001</c:v>
                </c:pt>
                <c:pt idx="2095">
                  <c:v>4.1608520000000002</c:v>
                </c:pt>
                <c:pt idx="2096">
                  <c:v>4.15482</c:v>
                </c:pt>
                <c:pt idx="2097">
                  <c:v>4.1488639999999997</c:v>
                </c:pt>
                <c:pt idx="2098">
                  <c:v>4.1429270000000002</c:v>
                </c:pt>
                <c:pt idx="2099">
                  <c:v>4.1369490000000004</c:v>
                </c:pt>
                <c:pt idx="2100">
                  <c:v>4.1308680000000004</c:v>
                </c:pt>
                <c:pt idx="2101">
                  <c:v>4.1246210000000003</c:v>
                </c:pt>
                <c:pt idx="2102">
                  <c:v>4.1181479999999997</c:v>
                </c:pt>
                <c:pt idx="2103">
                  <c:v>4.1113850000000003</c:v>
                </c:pt>
                <c:pt idx="2104">
                  <c:v>4.1042719999999999</c:v>
                </c:pt>
                <c:pt idx="2105">
                  <c:v>4.0967500000000001</c:v>
                </c:pt>
                <c:pt idx="2106">
                  <c:v>4.0887609999999999</c:v>
                </c:pt>
                <c:pt idx="2107">
                  <c:v>4.0802509999999996</c:v>
                </c:pt>
                <c:pt idx="2108">
                  <c:v>4.0711700000000004</c:v>
                </c:pt>
                <c:pt idx="2109">
                  <c:v>4.0614699999999999</c:v>
                </c:pt>
                <c:pt idx="2110">
                  <c:v>4.0511100000000004</c:v>
                </c:pt>
                <c:pt idx="2111">
                  <c:v>4.0400510000000001</c:v>
                </c:pt>
                <c:pt idx="2112">
                  <c:v>4.0282619999999998</c:v>
                </c:pt>
                <c:pt idx="2113">
                  <c:v>4.015714</c:v>
                </c:pt>
                <c:pt idx="2114">
                  <c:v>4.002389</c:v>
                </c:pt>
                <c:pt idx="2115">
                  <c:v>3.98827</c:v>
                </c:pt>
                <c:pt idx="2116">
                  <c:v>3.9733499999999999</c:v>
                </c:pt>
                <c:pt idx="2117">
                  <c:v>3.9576259999999999</c:v>
                </c:pt>
                <c:pt idx="2118">
                  <c:v>3.941103</c:v>
                </c:pt>
                <c:pt idx="2119">
                  <c:v>3.9237929999999999</c:v>
                </c:pt>
                <c:pt idx="2120">
                  <c:v>3.9057140000000001</c:v>
                </c:pt>
                <c:pt idx="2121">
                  <c:v>3.886889</c:v>
                </c:pt>
                <c:pt idx="2122">
                  <c:v>3.8673489999999999</c:v>
                </c:pt>
                <c:pt idx="2123">
                  <c:v>3.8471289999999998</c:v>
                </c:pt>
                <c:pt idx="2124">
                  <c:v>3.8262700000000001</c:v>
                </c:pt>
                <c:pt idx="2125">
                  <c:v>3.8048169999999999</c:v>
                </c:pt>
                <c:pt idx="2126">
                  <c:v>3.7828189999999999</c:v>
                </c:pt>
                <c:pt idx="2127">
                  <c:v>3.760329</c:v>
                </c:pt>
                <c:pt idx="2128">
                  <c:v>3.7374040000000002</c:v>
                </c:pt>
                <c:pt idx="2129">
                  <c:v>3.7141030000000002</c:v>
                </c:pt>
                <c:pt idx="2130">
                  <c:v>3.6904840000000001</c:v>
                </c:pt>
                <c:pt idx="2131">
                  <c:v>3.6666129999999999</c:v>
                </c:pt>
                <c:pt idx="2132">
                  <c:v>3.6425510000000001</c:v>
                </c:pt>
                <c:pt idx="2133">
                  <c:v>3.618363</c:v>
                </c:pt>
                <c:pt idx="2134">
                  <c:v>3.594112</c:v>
                </c:pt>
                <c:pt idx="2135">
                  <c:v>3.5698599999999998</c:v>
                </c:pt>
                <c:pt idx="2136">
                  <c:v>3.545671</c:v>
                </c:pt>
                <c:pt idx="2137">
                  <c:v>3.5216029999999998</c:v>
                </c:pt>
                <c:pt idx="2138">
                  <c:v>3.4977149999999999</c:v>
                </c:pt>
                <c:pt idx="2139">
                  <c:v>3.4740600000000001</c:v>
                </c:pt>
                <c:pt idx="2140">
                  <c:v>3.4506899999999998</c:v>
                </c:pt>
                <c:pt idx="2141">
                  <c:v>3.4276520000000001</c:v>
                </c:pt>
                <c:pt idx="2142">
                  <c:v>3.404989</c:v>
                </c:pt>
                <c:pt idx="2143">
                  <c:v>3.3827410000000002</c:v>
                </c:pt>
                <c:pt idx="2144">
                  <c:v>3.360941</c:v>
                </c:pt>
                <c:pt idx="2145">
                  <c:v>3.3396170000000001</c:v>
                </c:pt>
                <c:pt idx="2146">
                  <c:v>3.3187929999999999</c:v>
                </c:pt>
                <c:pt idx="2147">
                  <c:v>3.2984870000000002</c:v>
                </c:pt>
                <c:pt idx="2148">
                  <c:v>3.2787090000000001</c:v>
                </c:pt>
                <c:pt idx="2149">
                  <c:v>3.2594660000000002</c:v>
                </c:pt>
                <c:pt idx="2150">
                  <c:v>3.2407569999999999</c:v>
                </c:pt>
                <c:pt idx="2151">
                  <c:v>3.2225760000000001</c:v>
                </c:pt>
                <c:pt idx="2152">
                  <c:v>3.2049120000000002</c:v>
                </c:pt>
                <c:pt idx="2153">
                  <c:v>3.1877460000000002</c:v>
                </c:pt>
                <c:pt idx="2154">
                  <c:v>3.1710569999999998</c:v>
                </c:pt>
                <c:pt idx="2155">
                  <c:v>3.1548159999999998</c:v>
                </c:pt>
                <c:pt idx="2156">
                  <c:v>3.1389909999999999</c:v>
                </c:pt>
                <c:pt idx="2157">
                  <c:v>3.1235460000000002</c:v>
                </c:pt>
                <c:pt idx="2158">
                  <c:v>3.108441</c:v>
                </c:pt>
                <c:pt idx="2159">
                  <c:v>3.0936309999999998</c:v>
                </c:pt>
                <c:pt idx="2160">
                  <c:v>3.0790690000000001</c:v>
                </c:pt>
                <c:pt idx="2161">
                  <c:v>3.0647060000000002</c:v>
                </c:pt>
                <c:pt idx="2162">
                  <c:v>3.0504899999999999</c:v>
                </c:pt>
                <c:pt idx="2163">
                  <c:v>3.0363699999999998</c:v>
                </c:pt>
                <c:pt idx="2164">
                  <c:v>3.0222920000000002</c:v>
                </c:pt>
                <c:pt idx="2165">
                  <c:v>3.008203</c:v>
                </c:pt>
                <c:pt idx="2166">
                  <c:v>2.9940479999999998</c:v>
                </c:pt>
                <c:pt idx="2167">
                  <c:v>2.9797760000000002</c:v>
                </c:pt>
                <c:pt idx="2168">
                  <c:v>2.9653330000000002</c:v>
                </c:pt>
                <c:pt idx="2169">
                  <c:v>2.9506700000000001</c:v>
                </c:pt>
                <c:pt idx="2170">
                  <c:v>2.93574</c:v>
                </c:pt>
                <c:pt idx="2171">
                  <c:v>2.9204970000000001</c:v>
                </c:pt>
                <c:pt idx="2172">
                  <c:v>2.9048980000000002</c:v>
                </c:pt>
                <c:pt idx="2173">
                  <c:v>2.8889049999999998</c:v>
                </c:pt>
                <c:pt idx="2174">
                  <c:v>2.872484</c:v>
                </c:pt>
                <c:pt idx="2175">
                  <c:v>2.855604</c:v>
                </c:pt>
                <c:pt idx="2176">
                  <c:v>2.8382390000000002</c:v>
                </c:pt>
                <c:pt idx="2177">
                  <c:v>2.8203689999999999</c:v>
                </c:pt>
                <c:pt idx="2178">
                  <c:v>2.8019769999999999</c:v>
                </c:pt>
                <c:pt idx="2179">
                  <c:v>2.7830539999999999</c:v>
                </c:pt>
                <c:pt idx="2180">
                  <c:v>2.7635930000000002</c:v>
                </c:pt>
                <c:pt idx="2181">
                  <c:v>2.7435939999999999</c:v>
                </c:pt>
                <c:pt idx="2182">
                  <c:v>2.7230620000000001</c:v>
                </c:pt>
                <c:pt idx="2183">
                  <c:v>2.7020089999999999</c:v>
                </c:pt>
                <c:pt idx="2184">
                  <c:v>2.6804489999999999</c:v>
                </c:pt>
                <c:pt idx="2185">
                  <c:v>2.658404</c:v>
                </c:pt>
                <c:pt idx="2186">
                  <c:v>2.6358990000000002</c:v>
                </c:pt>
                <c:pt idx="2187">
                  <c:v>2.612965</c:v>
                </c:pt>
                <c:pt idx="2188">
                  <c:v>2.589636</c:v>
                </c:pt>
                <c:pt idx="2189">
                  <c:v>2.5659510000000001</c:v>
                </c:pt>
                <c:pt idx="2190">
                  <c:v>2.5419510000000001</c:v>
                </c:pt>
                <c:pt idx="2191">
                  <c:v>2.5176829999999999</c:v>
                </c:pt>
                <c:pt idx="2192">
                  <c:v>2.4931930000000002</c:v>
                </c:pt>
                <c:pt idx="2193">
                  <c:v>2.4685320000000002</c:v>
                </c:pt>
                <c:pt idx="2194">
                  <c:v>2.4437509999999998</c:v>
                </c:pt>
                <c:pt idx="2195">
                  <c:v>2.4189020000000001</c:v>
                </c:pt>
                <c:pt idx="2196">
                  <c:v>2.3940389999999998</c:v>
                </c:pt>
                <c:pt idx="2197">
                  <c:v>2.3692160000000002</c:v>
                </c:pt>
                <c:pt idx="2198">
                  <c:v>2.3444859999999998</c:v>
                </c:pt>
                <c:pt idx="2199">
                  <c:v>2.3199019999999999</c:v>
                </c:pt>
                <c:pt idx="2200">
                  <c:v>2.2955160000000001</c:v>
                </c:pt>
                <c:pt idx="2201">
                  <c:v>2.2713760000000001</c:v>
                </c:pt>
                <c:pt idx="2202">
                  <c:v>2.2475309999999999</c:v>
                </c:pt>
                <c:pt idx="2203">
                  <c:v>2.2240259999999998</c:v>
                </c:pt>
                <c:pt idx="2204">
                  <c:v>2.200901</c:v>
                </c:pt>
                <c:pt idx="2205">
                  <c:v>2.1781950000000001</c:v>
                </c:pt>
                <c:pt idx="2206">
                  <c:v>2.155942</c:v>
                </c:pt>
                <c:pt idx="2207">
                  <c:v>2.1341709999999998</c:v>
                </c:pt>
                <c:pt idx="2208">
                  <c:v>2.112908</c:v>
                </c:pt>
                <c:pt idx="2209">
                  <c:v>2.092171</c:v>
                </c:pt>
                <c:pt idx="2210">
                  <c:v>2.0719759999999998</c:v>
                </c:pt>
                <c:pt idx="2211">
                  <c:v>2.052333</c:v>
                </c:pt>
                <c:pt idx="2212">
                  <c:v>2.0332469999999998</c:v>
                </c:pt>
                <c:pt idx="2213">
                  <c:v>2.0147149999999998</c:v>
                </c:pt>
                <c:pt idx="2214">
                  <c:v>1.996732</c:v>
                </c:pt>
                <c:pt idx="2215">
                  <c:v>1.979285</c:v>
                </c:pt>
                <c:pt idx="2216">
                  <c:v>1.962358</c:v>
                </c:pt>
                <c:pt idx="2217">
                  <c:v>1.945929</c:v>
                </c:pt>
                <c:pt idx="2218">
                  <c:v>1.92997</c:v>
                </c:pt>
                <c:pt idx="2219">
                  <c:v>1.91445</c:v>
                </c:pt>
                <c:pt idx="2220">
                  <c:v>1.8993329999999999</c:v>
                </c:pt>
                <c:pt idx="2221">
                  <c:v>1.8845799999999999</c:v>
                </c:pt>
                <c:pt idx="2222">
                  <c:v>1.870147</c:v>
                </c:pt>
                <c:pt idx="2223">
                  <c:v>1.8559890000000001</c:v>
                </c:pt>
                <c:pt idx="2224">
                  <c:v>1.8420570000000001</c:v>
                </c:pt>
                <c:pt idx="2225">
                  <c:v>1.8283020000000001</c:v>
                </c:pt>
                <c:pt idx="2226">
                  <c:v>1.8146720000000001</c:v>
                </c:pt>
                <c:pt idx="2227">
                  <c:v>1.801112</c:v>
                </c:pt>
                <c:pt idx="2228">
                  <c:v>1.787571</c:v>
                </c:pt>
                <c:pt idx="2229">
                  <c:v>1.773995</c:v>
                </c:pt>
                <c:pt idx="2230">
                  <c:v>1.760332</c:v>
                </c:pt>
                <c:pt idx="2231">
                  <c:v>1.7465310000000001</c:v>
                </c:pt>
                <c:pt idx="2232">
                  <c:v>1.732542</c:v>
                </c:pt>
                <c:pt idx="2233">
                  <c:v>1.7183170000000001</c:v>
                </c:pt>
                <c:pt idx="2234">
                  <c:v>1.703813</c:v>
                </c:pt>
                <c:pt idx="2235">
                  <c:v>1.688987</c:v>
                </c:pt>
                <c:pt idx="2236">
                  <c:v>1.6738029999999999</c:v>
                </c:pt>
                <c:pt idx="2237">
                  <c:v>1.658226</c:v>
                </c:pt>
                <c:pt idx="2238">
                  <c:v>1.642228</c:v>
                </c:pt>
                <c:pt idx="2239">
                  <c:v>1.625785</c:v>
                </c:pt>
                <c:pt idx="2240">
                  <c:v>1.6088769999999999</c:v>
                </c:pt>
                <c:pt idx="2241">
                  <c:v>1.591493</c:v>
                </c:pt>
                <c:pt idx="2242">
                  <c:v>1.5736250000000001</c:v>
                </c:pt>
                <c:pt idx="2243">
                  <c:v>1.555272</c:v>
                </c:pt>
                <c:pt idx="2244">
                  <c:v>1.536438</c:v>
                </c:pt>
                <c:pt idx="2245">
                  <c:v>1.5171349999999999</c:v>
                </c:pt>
                <c:pt idx="2246">
                  <c:v>1.4973780000000001</c:v>
                </c:pt>
                <c:pt idx="2247">
                  <c:v>1.4771890000000001</c:v>
                </c:pt>
                <c:pt idx="2248">
                  <c:v>1.456596</c:v>
                </c:pt>
                <c:pt idx="2249">
                  <c:v>1.435632</c:v>
                </c:pt>
                <c:pt idx="2250">
                  <c:v>1.4143349999999999</c:v>
                </c:pt>
                <c:pt idx="2251">
                  <c:v>1.392747</c:v>
                </c:pt>
                <c:pt idx="2252">
                  <c:v>1.370916</c:v>
                </c:pt>
                <c:pt idx="2253">
                  <c:v>1.3488910000000001</c:v>
                </c:pt>
                <c:pt idx="2254">
                  <c:v>1.3267279999999999</c:v>
                </c:pt>
                <c:pt idx="2255">
                  <c:v>1.3044830000000001</c:v>
                </c:pt>
                <c:pt idx="2256">
                  <c:v>1.2822169999999999</c:v>
                </c:pt>
                <c:pt idx="2257">
                  <c:v>1.259989</c:v>
                </c:pt>
                <c:pt idx="2258">
                  <c:v>1.2378640000000001</c:v>
                </c:pt>
                <c:pt idx="2259">
                  <c:v>1.215903</c:v>
                </c:pt>
                <c:pt idx="2260">
                  <c:v>1.194169</c:v>
                </c:pt>
                <c:pt idx="2261">
                  <c:v>1.1727240000000001</c:v>
                </c:pt>
                <c:pt idx="2262">
                  <c:v>1.1516310000000001</c:v>
                </c:pt>
                <c:pt idx="2263">
                  <c:v>1.1309480000000001</c:v>
                </c:pt>
                <c:pt idx="2264">
                  <c:v>1.1107340000000001</c:v>
                </c:pt>
                <c:pt idx="2265">
                  <c:v>1.0910439999999999</c:v>
                </c:pt>
                <c:pt idx="2266">
                  <c:v>1.0719289999999999</c:v>
                </c:pt>
                <c:pt idx="2267">
                  <c:v>1.0534380000000001</c:v>
                </c:pt>
                <c:pt idx="2268">
                  <c:v>1.035615</c:v>
                </c:pt>
                <c:pt idx="2269">
                  <c:v>1.018499</c:v>
                </c:pt>
                <c:pt idx="2270">
                  <c:v>1.0021260000000001</c:v>
                </c:pt>
                <c:pt idx="2271">
                  <c:v>0.98652300000000004</c:v>
                </c:pt>
                <c:pt idx="2272">
                  <c:v>0.9717131</c:v>
                </c:pt>
                <c:pt idx="2273">
                  <c:v>0.95771280000000003</c:v>
                </c:pt>
                <c:pt idx="2274">
                  <c:v>0.94453229999999999</c:v>
                </c:pt>
                <c:pt idx="2275">
                  <c:v>0.93217510000000003</c:v>
                </c:pt>
                <c:pt idx="2276">
                  <c:v>0.92063859999999997</c:v>
                </c:pt>
                <c:pt idx="2277">
                  <c:v>0.90991379999999999</c:v>
                </c:pt>
                <c:pt idx="2278">
                  <c:v>0.89998509999999998</c:v>
                </c:pt>
                <c:pt idx="2279">
                  <c:v>0.89083109999999999</c:v>
                </c:pt>
                <c:pt idx="2280">
                  <c:v>0.88242419999999999</c:v>
                </c:pt>
                <c:pt idx="2281">
                  <c:v>0.87473120000000004</c:v>
                </c:pt>
                <c:pt idx="2282">
                  <c:v>0.86771339999999997</c:v>
                </c:pt>
                <c:pt idx="2283">
                  <c:v>0.86132779999999998</c:v>
                </c:pt>
                <c:pt idx="2284">
                  <c:v>0.85552689999999998</c:v>
                </c:pt>
                <c:pt idx="2285">
                  <c:v>0.8502594</c:v>
                </c:pt>
                <c:pt idx="2286">
                  <c:v>0.84547059999999996</c:v>
                </c:pt>
                <c:pt idx="2287">
                  <c:v>0.84110289999999999</c:v>
                </c:pt>
                <c:pt idx="2288">
                  <c:v>0.83709619999999996</c:v>
                </c:pt>
                <c:pt idx="2289">
                  <c:v>0.83338889999999999</c:v>
                </c:pt>
                <c:pt idx="2290">
                  <c:v>0.8299185</c:v>
                </c:pt>
                <c:pt idx="2291">
                  <c:v>0.82662159999999996</c:v>
                </c:pt>
                <c:pt idx="2292">
                  <c:v>0.82343529999999998</c:v>
                </c:pt>
                <c:pt idx="2293">
                  <c:v>0.8202971</c:v>
                </c:pt>
                <c:pt idx="2294">
                  <c:v>0.81714580000000003</c:v>
                </c:pt>
                <c:pt idx="2295">
                  <c:v>0.81392279999999995</c:v>
                </c:pt>
                <c:pt idx="2296">
                  <c:v>0.81057170000000001</c:v>
                </c:pt>
                <c:pt idx="2297">
                  <c:v>0.80703939999999996</c:v>
                </c:pt>
                <c:pt idx="2298">
                  <c:v>0.80327599999999999</c:v>
                </c:pt>
                <c:pt idx="2299">
                  <c:v>0.79923549999999999</c:v>
                </c:pt>
                <c:pt idx="2300">
                  <c:v>0.79487629999999998</c:v>
                </c:pt>
                <c:pt idx="2301">
                  <c:v>0.79016189999999997</c:v>
                </c:pt>
                <c:pt idx="2302">
                  <c:v>0.78506050000000005</c:v>
                </c:pt>
                <c:pt idx="2303">
                  <c:v>0.77954610000000002</c:v>
                </c:pt>
                <c:pt idx="2304">
                  <c:v>0.77359829999999996</c:v>
                </c:pt>
                <c:pt idx="2305">
                  <c:v>0.76720270000000002</c:v>
                </c:pt>
                <c:pt idx="2306">
                  <c:v>0.76035079999999999</c:v>
                </c:pt>
                <c:pt idx="2307">
                  <c:v>0.7530405</c:v>
                </c:pt>
                <c:pt idx="2308">
                  <c:v>0.74527549999999998</c:v>
                </c:pt>
                <c:pt idx="2309">
                  <c:v>0.73706550000000004</c:v>
                </c:pt>
                <c:pt idx="2310">
                  <c:v>0.72842589999999996</c:v>
                </c:pt>
                <c:pt idx="2311">
                  <c:v>0.71937759999999995</c:v>
                </c:pt>
                <c:pt idx="2312">
                  <c:v>0.70994650000000004</c:v>
                </c:pt>
                <c:pt idx="2313">
                  <c:v>0.70016310000000004</c:v>
                </c:pt>
                <c:pt idx="2314">
                  <c:v>0.69006190000000001</c:v>
                </c:pt>
                <c:pt idx="2315">
                  <c:v>0.67968119999999999</c:v>
                </c:pt>
                <c:pt idx="2316">
                  <c:v>0.66906279999999996</c:v>
                </c:pt>
                <c:pt idx="2317">
                  <c:v>0.65825129999999998</c:v>
                </c:pt>
                <c:pt idx="2318">
                  <c:v>0.64729400000000004</c:v>
                </c:pt>
                <c:pt idx="2319">
                  <c:v>0.63624009999999998</c:v>
                </c:pt>
                <c:pt idx="2320">
                  <c:v>0.62513960000000002</c:v>
                </c:pt>
                <c:pt idx="2321">
                  <c:v>0.61404369999999997</c:v>
                </c:pt>
                <c:pt idx="2322">
                  <c:v>0.60300370000000003</c:v>
                </c:pt>
                <c:pt idx="2323">
                  <c:v>0.59207120000000002</c:v>
                </c:pt>
                <c:pt idx="2324">
                  <c:v>0.58129649999999999</c:v>
                </c:pt>
                <c:pt idx="2325">
                  <c:v>0.57072829999999997</c:v>
                </c:pt>
                <c:pt idx="2326">
                  <c:v>0.5604133</c:v>
                </c:pt>
                <c:pt idx="2327">
                  <c:v>0.55039550000000004</c:v>
                </c:pt>
                <c:pt idx="2328">
                  <c:v>0.54071579999999997</c:v>
                </c:pt>
                <c:pt idx="2329">
                  <c:v>0.53141210000000005</c:v>
                </c:pt>
                <c:pt idx="2330">
                  <c:v>0.52251820000000004</c:v>
                </c:pt>
                <c:pt idx="2331">
                  <c:v>0.51406379999999996</c:v>
                </c:pt>
                <c:pt idx="2332">
                  <c:v>0.50607389999999997</c:v>
                </c:pt>
                <c:pt idx="2333">
                  <c:v>0.49856869999999998</c:v>
                </c:pt>
                <c:pt idx="2334">
                  <c:v>0.49156329999999998</c:v>
                </c:pt>
                <c:pt idx="2335">
                  <c:v>0.48506749999999998</c:v>
                </c:pt>
                <c:pt idx="2336">
                  <c:v>0.4790857</c:v>
                </c:pt>
                <c:pt idx="2337">
                  <c:v>0.4736168</c:v>
                </c:pt>
                <c:pt idx="2338">
                  <c:v>0.46865370000000001</c:v>
                </c:pt>
                <c:pt idx="2339">
                  <c:v>0.46418409999999999</c:v>
                </c:pt>
                <c:pt idx="2340">
                  <c:v>0.46018999999999999</c:v>
                </c:pt>
                <c:pt idx="2341">
                  <c:v>0.4566481</c:v>
                </c:pt>
                <c:pt idx="2342">
                  <c:v>0.45352989999999999</c:v>
                </c:pt>
                <c:pt idx="2343">
                  <c:v>0.4508027</c:v>
                </c:pt>
                <c:pt idx="2344">
                  <c:v>0.44842880000000002</c:v>
                </c:pt>
                <c:pt idx="2345">
                  <c:v>0.44636710000000002</c:v>
                </c:pt>
                <c:pt idx="2346">
                  <c:v>0.44457219999999997</c:v>
                </c:pt>
                <c:pt idx="2347">
                  <c:v>0.44299549999999999</c:v>
                </c:pt>
                <c:pt idx="2348">
                  <c:v>0.44158560000000002</c:v>
                </c:pt>
                <c:pt idx="2349">
                  <c:v>0.44028909999999999</c:v>
                </c:pt>
                <c:pt idx="2350">
                  <c:v>0.43905110000000003</c:v>
                </c:pt>
                <c:pt idx="2351">
                  <c:v>0.43781569999999997</c:v>
                </c:pt>
                <c:pt idx="2352">
                  <c:v>0.43652580000000002</c:v>
                </c:pt>
                <c:pt idx="2353">
                  <c:v>0.43512390000000001</c:v>
                </c:pt>
                <c:pt idx="2354">
                  <c:v>0.43355260000000001</c:v>
                </c:pt>
                <c:pt idx="2355">
                  <c:v>0.43175540000000001</c:v>
                </c:pt>
                <c:pt idx="2356">
                  <c:v>0.42967699999999998</c:v>
                </c:pt>
                <c:pt idx="2357">
                  <c:v>0.42726399999999998</c:v>
                </c:pt>
                <c:pt idx="2358">
                  <c:v>0.42446499999999998</c:v>
                </c:pt>
                <c:pt idx="2359">
                  <c:v>0.42123119999999997</c:v>
                </c:pt>
                <c:pt idx="2360">
                  <c:v>0.41751709999999997</c:v>
                </c:pt>
                <c:pt idx="2361">
                  <c:v>0.41328100000000001</c:v>
                </c:pt>
                <c:pt idx="2362">
                  <c:v>0.40848570000000001</c:v>
                </c:pt>
                <c:pt idx="2363">
                  <c:v>0.40309840000000002</c:v>
                </c:pt>
                <c:pt idx="2364">
                  <c:v>0.39709129999999998</c:v>
                </c:pt>
                <c:pt idx="2365">
                  <c:v>0.39044129999999999</c:v>
                </c:pt>
                <c:pt idx="2366">
                  <c:v>0.38313079999999999</c:v>
                </c:pt>
                <c:pt idx="2367">
                  <c:v>0.37514769999999997</c:v>
                </c:pt>
                <c:pt idx="2368">
                  <c:v>0.36648520000000001</c:v>
                </c:pt>
                <c:pt idx="2369">
                  <c:v>0.35714259999999998</c:v>
                </c:pt>
                <c:pt idx="2370">
                  <c:v>0.34712490000000001</c:v>
                </c:pt>
                <c:pt idx="2371">
                  <c:v>0.33644269999999998</c:v>
                </c:pt>
                <c:pt idx="2372">
                  <c:v>0.32511250000000003</c:v>
                </c:pt>
                <c:pt idx="2373">
                  <c:v>0.3131563</c:v>
                </c:pt>
                <c:pt idx="2374">
                  <c:v>0.30060140000000002</c:v>
                </c:pt>
                <c:pt idx="2375">
                  <c:v>0.28747990000000001</c:v>
                </c:pt>
                <c:pt idx="2376">
                  <c:v>0.27382889999999999</c:v>
                </c:pt>
                <c:pt idx="2377">
                  <c:v>0.25968980000000003</c:v>
                </c:pt>
                <c:pt idx="2378">
                  <c:v>0.24510760000000001</c:v>
                </c:pt>
                <c:pt idx="2379">
                  <c:v>0.23013049999999999</c:v>
                </c:pt>
                <c:pt idx="2380">
                  <c:v>0.21480949999999999</c:v>
                </c:pt>
                <c:pt idx="2381">
                  <c:v>0.19919799999999999</c:v>
                </c:pt>
                <c:pt idx="2382">
                  <c:v>0.18335119999999999</c:v>
                </c:pt>
                <c:pt idx="2383">
                  <c:v>0.1673259</c:v>
                </c:pt>
                <c:pt idx="2384">
                  <c:v>0.15117929999999999</c:v>
                </c:pt>
                <c:pt idx="2385">
                  <c:v>0.1349689</c:v>
                </c:pt>
                <c:pt idx="2386">
                  <c:v>0.118752</c:v>
                </c:pt>
                <c:pt idx="2387">
                  <c:v>0.102585</c:v>
                </c:pt>
                <c:pt idx="2388">
                  <c:v>8.65234E-2</c:v>
                </c:pt>
                <c:pt idx="2389">
                  <c:v>7.062061E-2</c:v>
                </c:pt>
                <c:pt idx="2390">
                  <c:v>5.4927839999999999E-2</c:v>
                </c:pt>
                <c:pt idx="2391">
                  <c:v>3.9493300000000002E-2</c:v>
                </c:pt>
                <c:pt idx="2392">
                  <c:v>2.436178E-2</c:v>
                </c:pt>
                <c:pt idx="2393">
                  <c:v>9.5741809999999993E-3</c:v>
                </c:pt>
                <c:pt idx="2394">
                  <c:v>-4.8328650000000004E-3</c:v>
                </c:pt>
                <c:pt idx="2395">
                  <c:v>-1.8827320000000002E-2</c:v>
                </c:pt>
                <c:pt idx="2396">
                  <c:v>-3.2382180000000003E-2</c:v>
                </c:pt>
                <c:pt idx="2397">
                  <c:v>-4.5475769999999999E-2</c:v>
                </c:pt>
                <c:pt idx="2398">
                  <c:v>-5.809189E-2</c:v>
                </c:pt>
                <c:pt idx="2399">
                  <c:v>-7.0220000000000005E-2</c:v>
                </c:pt>
                <c:pt idx="2400">
                  <c:v>-8.1855280000000002E-2</c:v>
                </c:pt>
                <c:pt idx="2401">
                  <c:v>-9.2998750000000005E-2</c:v>
                </c:pt>
                <c:pt idx="2402">
                  <c:v>-0.1036572</c:v>
                </c:pt>
                <c:pt idx="2403">
                  <c:v>-0.1138431</c:v>
                </c:pt>
                <c:pt idx="2404">
                  <c:v>-0.1235744</c:v>
                </c:pt>
                <c:pt idx="2405">
                  <c:v>-0.13287470000000001</c:v>
                </c:pt>
                <c:pt idx="2406">
                  <c:v>-0.1417725</c:v>
                </c:pt>
                <c:pt idx="2407">
                  <c:v>-0.1503015</c:v>
                </c:pt>
                <c:pt idx="2408">
                  <c:v>-0.15849940000000001</c:v>
                </c:pt>
                <c:pt idx="2409">
                  <c:v>-0.1664079</c:v>
                </c:pt>
                <c:pt idx="2410">
                  <c:v>-0.174072</c:v>
                </c:pt>
                <c:pt idx="2411">
                  <c:v>-0.18154010000000001</c:v>
                </c:pt>
                <c:pt idx="2412">
                  <c:v>-0.1888628</c:v>
                </c:pt>
                <c:pt idx="2413">
                  <c:v>-0.19609309999999999</c:v>
                </c:pt>
                <c:pt idx="2414">
                  <c:v>-0.2032853</c:v>
                </c:pt>
                <c:pt idx="2415">
                  <c:v>-0.21049409999999999</c:v>
                </c:pt>
                <c:pt idx="2416">
                  <c:v>-0.21777460000000001</c:v>
                </c:pt>
                <c:pt idx="2417">
                  <c:v>-0.22518150000000001</c:v>
                </c:pt>
                <c:pt idx="2418">
                  <c:v>-0.232769</c:v>
                </c:pt>
                <c:pt idx="2419">
                  <c:v>-0.2405901</c:v>
                </c:pt>
                <c:pt idx="2420">
                  <c:v>-0.2486959</c:v>
                </c:pt>
                <c:pt idx="2421">
                  <c:v>-0.2571349</c:v>
                </c:pt>
                <c:pt idx="2422">
                  <c:v>-0.26595279999999999</c:v>
                </c:pt>
                <c:pt idx="2423">
                  <c:v>-0.27519199999999999</c:v>
                </c:pt>
                <c:pt idx="2424">
                  <c:v>-0.28489120000000001</c:v>
                </c:pt>
                <c:pt idx="2425">
                  <c:v>-0.29508469999999998</c:v>
                </c:pt>
                <c:pt idx="2426">
                  <c:v>-0.30580239999999997</c:v>
                </c:pt>
                <c:pt idx="2427">
                  <c:v>-0.31706869999999998</c:v>
                </c:pt>
                <c:pt idx="2428">
                  <c:v>-0.32890249999999999</c:v>
                </c:pt>
                <c:pt idx="2429">
                  <c:v>-0.34131699999999998</c:v>
                </c:pt>
                <c:pt idx="2430">
                  <c:v>-0.35431940000000001</c:v>
                </c:pt>
                <c:pt idx="2431">
                  <c:v>-0.36791089999999999</c:v>
                </c:pt>
                <c:pt idx="2432">
                  <c:v>-0.3820868</c:v>
                </c:pt>
                <c:pt idx="2433">
                  <c:v>-0.39683639999999998</c:v>
                </c:pt>
                <c:pt idx="2434">
                  <c:v>-0.41214319999999999</c:v>
                </c:pt>
                <c:pt idx="2435">
                  <c:v>-0.42798510000000001</c:v>
                </c:pt>
                <c:pt idx="2436">
                  <c:v>-0.44433430000000002</c:v>
                </c:pt>
                <c:pt idx="2437">
                  <c:v>-0.46115810000000002</c:v>
                </c:pt>
                <c:pt idx="2438">
                  <c:v>-0.47841869999999997</c:v>
                </c:pt>
                <c:pt idx="2439">
                  <c:v>-0.4960734</c:v>
                </c:pt>
                <c:pt idx="2440">
                  <c:v>-0.51407550000000002</c:v>
                </c:pt>
                <c:pt idx="2441">
                  <c:v>-0.53237429999999997</c:v>
                </c:pt>
                <c:pt idx="2442">
                  <c:v>-0.55091590000000001</c:v>
                </c:pt>
                <c:pt idx="2443">
                  <c:v>-0.56964309999999996</c:v>
                </c:pt>
                <c:pt idx="2444">
                  <c:v>-0.58849680000000004</c:v>
                </c:pt>
                <c:pt idx="2445">
                  <c:v>-0.60741599999999996</c:v>
                </c:pt>
                <c:pt idx="2446">
                  <c:v>-0.62633859999999997</c:v>
                </c:pt>
                <c:pt idx="2447">
                  <c:v>-0.64520180000000005</c:v>
                </c:pt>
                <c:pt idx="2448">
                  <c:v>-0.66394299999999995</c:v>
                </c:pt>
                <c:pt idx="2449">
                  <c:v>-0.6825002</c:v>
                </c:pt>
                <c:pt idx="2450">
                  <c:v>-0.70081230000000005</c:v>
                </c:pt>
                <c:pt idx="2451">
                  <c:v>-0.71882000000000001</c:v>
                </c:pt>
                <c:pt idx="2452">
                  <c:v>-0.73646619999999996</c:v>
                </c:pt>
                <c:pt idx="2453">
                  <c:v>-0.75369629999999999</c:v>
                </c:pt>
                <c:pt idx="2454">
                  <c:v>-0.770459</c:v>
                </c:pt>
                <c:pt idx="2455">
                  <c:v>-0.78670640000000003</c:v>
                </c:pt>
                <c:pt idx="2456">
                  <c:v>-0.80239490000000002</c:v>
                </c:pt>
                <c:pt idx="2457">
                  <c:v>-0.81748529999999997</c:v>
                </c:pt>
                <c:pt idx="2458">
                  <c:v>-0.83194349999999995</c:v>
                </c:pt>
                <c:pt idx="2459">
                  <c:v>-0.84574050000000001</c:v>
                </c:pt>
                <c:pt idx="2460">
                  <c:v>-0.85885299999999998</c:v>
                </c:pt>
                <c:pt idx="2461">
                  <c:v>-0.87126340000000002</c:v>
                </c:pt>
                <c:pt idx="2462">
                  <c:v>-0.88296019999999997</c:v>
                </c:pt>
                <c:pt idx="2463">
                  <c:v>-0.89393789999999995</c:v>
                </c:pt>
                <c:pt idx="2464">
                  <c:v>-0.90419680000000002</c:v>
                </c:pt>
                <c:pt idx="2465">
                  <c:v>-0.91374339999999998</c:v>
                </c:pt>
                <c:pt idx="2466">
                  <c:v>-0.92258980000000002</c:v>
                </c:pt>
                <c:pt idx="2467">
                  <c:v>-0.93075350000000001</c:v>
                </c:pt>
                <c:pt idx="2468">
                  <c:v>-0.93825760000000002</c:v>
                </c:pt>
                <c:pt idx="2469">
                  <c:v>-0.94513040000000004</c:v>
                </c:pt>
                <c:pt idx="2470">
                  <c:v>-0.95140460000000004</c:v>
                </c:pt>
                <c:pt idx="2471">
                  <c:v>-0.95711760000000001</c:v>
                </c:pt>
                <c:pt idx="2472">
                  <c:v>-0.96231069999999996</c:v>
                </c:pt>
                <c:pt idx="2473">
                  <c:v>-0.96702909999999997</c:v>
                </c:pt>
                <c:pt idx="2474">
                  <c:v>-0.97132110000000005</c:v>
                </c:pt>
                <c:pt idx="2475">
                  <c:v>-0.97523740000000003</c:v>
                </c:pt>
                <c:pt idx="2476">
                  <c:v>-0.97883100000000001</c:v>
                </c:pt>
                <c:pt idx="2477">
                  <c:v>-0.98215680000000005</c:v>
                </c:pt>
                <c:pt idx="2478">
                  <c:v>-0.9852708</c:v>
                </c:pt>
                <c:pt idx="2479">
                  <c:v>-0.98822969999999999</c:v>
                </c:pt>
                <c:pt idx="2480">
                  <c:v>-0.99109000000000003</c:v>
                </c:pt>
                <c:pt idx="2481">
                  <c:v>-0.99390789999999996</c:v>
                </c:pt>
                <c:pt idx="2482">
                  <c:v>-0.99673840000000002</c:v>
                </c:pt>
                <c:pt idx="2483">
                  <c:v>-0.99963500000000005</c:v>
                </c:pt>
                <c:pt idx="2484">
                  <c:v>-1.0026489999999999</c:v>
                </c:pt>
                <c:pt idx="2485">
                  <c:v>-1.0058309999999999</c:v>
                </c:pt>
                <c:pt idx="2486">
                  <c:v>-1.009225</c:v>
                </c:pt>
                <c:pt idx="2487">
                  <c:v>-1.012875</c:v>
                </c:pt>
                <c:pt idx="2488">
                  <c:v>-1.0168189999999999</c:v>
                </c:pt>
                <c:pt idx="2489">
                  <c:v>-1.021093</c:v>
                </c:pt>
                <c:pt idx="2490">
                  <c:v>-1.025725</c:v>
                </c:pt>
                <c:pt idx="2491">
                  <c:v>-1.030742</c:v>
                </c:pt>
                <c:pt idx="2492">
                  <c:v>-1.0361640000000001</c:v>
                </c:pt>
                <c:pt idx="2493">
                  <c:v>-1.0420039999999999</c:v>
                </c:pt>
                <c:pt idx="2494">
                  <c:v>-1.0482720000000001</c:v>
                </c:pt>
                <c:pt idx="2495">
                  <c:v>-1.05497</c:v>
                </c:pt>
                <c:pt idx="2496">
                  <c:v>-1.0620959999999999</c:v>
                </c:pt>
                <c:pt idx="2497">
                  <c:v>-1.0696399999999999</c:v>
                </c:pt>
                <c:pt idx="2498">
                  <c:v>-1.0775889999999999</c:v>
                </c:pt>
                <c:pt idx="2499">
                  <c:v>-1.085923</c:v>
                </c:pt>
                <c:pt idx="2500">
                  <c:v>-1.094616</c:v>
                </c:pt>
                <c:pt idx="2501">
                  <c:v>-1.1036379999999999</c:v>
                </c:pt>
                <c:pt idx="2502">
                  <c:v>-1.1129560000000001</c:v>
                </c:pt>
                <c:pt idx="2503">
                  <c:v>-1.12253</c:v>
                </c:pt>
                <c:pt idx="2504">
                  <c:v>-1.1323190000000001</c:v>
                </c:pt>
                <c:pt idx="2505">
                  <c:v>-1.1422760000000001</c:v>
                </c:pt>
                <c:pt idx="2506">
                  <c:v>-1.1523540000000001</c:v>
                </c:pt>
                <c:pt idx="2507">
                  <c:v>-1.1625019999999999</c:v>
                </c:pt>
                <c:pt idx="2508">
                  <c:v>-1.1726669999999999</c:v>
                </c:pt>
                <c:pt idx="2509">
                  <c:v>-1.182796</c:v>
                </c:pt>
                <c:pt idx="2510">
                  <c:v>-1.1928319999999999</c:v>
                </c:pt>
                <c:pt idx="2511">
                  <c:v>-1.2027220000000001</c:v>
                </c:pt>
                <c:pt idx="2512">
                  <c:v>-1.2124109999999999</c:v>
                </c:pt>
                <c:pt idx="2513">
                  <c:v>-1.2218450000000001</c:v>
                </c:pt>
                <c:pt idx="2514">
                  <c:v>-1.230971</c:v>
                </c:pt>
                <c:pt idx="2515">
                  <c:v>-1.2397400000000001</c:v>
                </c:pt>
                <c:pt idx="2516">
                  <c:v>-1.2481040000000001</c:v>
                </c:pt>
                <c:pt idx="2517">
                  <c:v>-1.2560169999999999</c:v>
                </c:pt>
                <c:pt idx="2518">
                  <c:v>-1.2634399999999999</c:v>
                </c:pt>
                <c:pt idx="2519">
                  <c:v>-1.2703359999999999</c:v>
                </c:pt>
                <c:pt idx="2520">
                  <c:v>-1.276672</c:v>
                </c:pt>
                <c:pt idx="2521">
                  <c:v>-1.282419</c:v>
                </c:pt>
                <c:pt idx="2522">
                  <c:v>-1.2875559999999999</c:v>
                </c:pt>
                <c:pt idx="2523">
                  <c:v>-1.2920659999999999</c:v>
                </c:pt>
                <c:pt idx="2524">
                  <c:v>-1.295936</c:v>
                </c:pt>
                <c:pt idx="2525">
                  <c:v>-1.299161</c:v>
                </c:pt>
                <c:pt idx="2526">
                  <c:v>-1.3017430000000001</c:v>
                </c:pt>
                <c:pt idx="2527">
                  <c:v>-1.303687</c:v>
                </c:pt>
                <c:pt idx="2528">
                  <c:v>-1.305007</c:v>
                </c:pt>
                <c:pt idx="2529">
                  <c:v>-1.305723</c:v>
                </c:pt>
                <c:pt idx="2530">
                  <c:v>-1.30586</c:v>
                </c:pt>
                <c:pt idx="2531">
                  <c:v>-1.3054490000000001</c:v>
                </c:pt>
                <c:pt idx="2532">
                  <c:v>-1.3045260000000001</c:v>
                </c:pt>
                <c:pt idx="2533">
                  <c:v>-1.303132</c:v>
                </c:pt>
                <c:pt idx="2534">
                  <c:v>-1.3013140000000001</c:v>
                </c:pt>
                <c:pt idx="2535">
                  <c:v>-1.2991220000000001</c:v>
                </c:pt>
                <c:pt idx="2536">
                  <c:v>-1.29661</c:v>
                </c:pt>
                <c:pt idx="2537">
                  <c:v>-1.293833</c:v>
                </c:pt>
                <c:pt idx="2538">
                  <c:v>-1.290853</c:v>
                </c:pt>
                <c:pt idx="2539">
                  <c:v>-1.2877289999999999</c:v>
                </c:pt>
                <c:pt idx="2540">
                  <c:v>-1.2845260000000001</c:v>
                </c:pt>
                <c:pt idx="2541">
                  <c:v>-1.281307</c:v>
                </c:pt>
                <c:pt idx="2542">
                  <c:v>-1.2781359999999999</c:v>
                </c:pt>
                <c:pt idx="2543">
                  <c:v>-1.2750779999999999</c:v>
                </c:pt>
                <c:pt idx="2544">
                  <c:v>-1.272195</c:v>
                </c:pt>
                <c:pt idx="2545">
                  <c:v>-1.269549</c:v>
                </c:pt>
                <c:pt idx="2546">
                  <c:v>-1.267199</c:v>
                </c:pt>
                <c:pt idx="2547">
                  <c:v>-1.2652019999999999</c:v>
                </c:pt>
                <c:pt idx="2548">
                  <c:v>-1.2636099999999999</c:v>
                </c:pt>
                <c:pt idx="2549">
                  <c:v>-1.2624740000000001</c:v>
                </c:pt>
                <c:pt idx="2550">
                  <c:v>-1.2618370000000001</c:v>
                </c:pt>
                <c:pt idx="2551">
                  <c:v>-1.2617389999999999</c:v>
                </c:pt>
                <c:pt idx="2552">
                  <c:v>-1.262216</c:v>
                </c:pt>
                <c:pt idx="2553">
                  <c:v>-1.2632939999999999</c:v>
                </c:pt>
                <c:pt idx="2554">
                  <c:v>-1.264999</c:v>
                </c:pt>
                <c:pt idx="2555">
                  <c:v>-1.2673449999999999</c:v>
                </c:pt>
                <c:pt idx="2556">
                  <c:v>-1.270343</c:v>
                </c:pt>
                <c:pt idx="2557">
                  <c:v>-1.273998</c:v>
                </c:pt>
                <c:pt idx="2558">
                  <c:v>-1.2783070000000001</c:v>
                </c:pt>
                <c:pt idx="2559">
                  <c:v>-1.2832600000000001</c:v>
                </c:pt>
                <c:pt idx="2560">
                  <c:v>-1.288842</c:v>
                </c:pt>
                <c:pt idx="2561">
                  <c:v>-1.295031</c:v>
                </c:pt>
                <c:pt idx="2562">
                  <c:v>-1.3017989999999999</c:v>
                </c:pt>
                <c:pt idx="2563">
                  <c:v>-1.309113</c:v>
                </c:pt>
                <c:pt idx="2564">
                  <c:v>-1.3169329999999999</c:v>
                </c:pt>
                <c:pt idx="2565">
                  <c:v>-1.3252159999999999</c:v>
                </c:pt>
                <c:pt idx="2566">
                  <c:v>-1.333912</c:v>
                </c:pt>
                <c:pt idx="2567">
                  <c:v>-1.34297</c:v>
                </c:pt>
                <c:pt idx="2568">
                  <c:v>-1.3523339999999999</c:v>
                </c:pt>
                <c:pt idx="2569">
                  <c:v>-1.361944</c:v>
                </c:pt>
                <c:pt idx="2570">
                  <c:v>-1.3717410000000001</c:v>
                </c:pt>
                <c:pt idx="2571">
                  <c:v>-1.3816600000000001</c:v>
                </c:pt>
                <c:pt idx="2572">
                  <c:v>-1.3916390000000001</c:v>
                </c:pt>
                <c:pt idx="2573">
                  <c:v>-1.4016139999999999</c:v>
                </c:pt>
                <c:pt idx="2574">
                  <c:v>-1.411519</c:v>
                </c:pt>
                <c:pt idx="2575">
                  <c:v>-1.4212929999999999</c:v>
                </c:pt>
                <c:pt idx="2576">
                  <c:v>-1.430871</c:v>
                </c:pt>
                <c:pt idx="2577">
                  <c:v>-1.440194</c:v>
                </c:pt>
                <c:pt idx="2578">
                  <c:v>-1.4492039999999999</c:v>
                </c:pt>
                <c:pt idx="2579">
                  <c:v>-1.4578450000000001</c:v>
                </c:pt>
                <c:pt idx="2580">
                  <c:v>-1.4660660000000001</c:v>
                </c:pt>
                <c:pt idx="2581">
                  <c:v>-1.473819</c:v>
                </c:pt>
                <c:pt idx="2582">
                  <c:v>-1.48106</c:v>
                </c:pt>
                <c:pt idx="2583">
                  <c:v>-1.4877530000000001</c:v>
                </c:pt>
                <c:pt idx="2584">
                  <c:v>-1.4938629999999999</c:v>
                </c:pt>
                <c:pt idx="2585">
                  <c:v>-1.4993650000000001</c:v>
                </c:pt>
                <c:pt idx="2586">
                  <c:v>-1.504237</c:v>
                </c:pt>
                <c:pt idx="2587">
                  <c:v>-1.5084649999999999</c:v>
                </c:pt>
                <c:pt idx="2588">
                  <c:v>-1.5120389999999999</c:v>
                </c:pt>
                <c:pt idx="2589">
                  <c:v>-1.514958</c:v>
                </c:pt>
                <c:pt idx="2590">
                  <c:v>-1.5172239999999999</c:v>
                </c:pt>
                <c:pt idx="2591">
                  <c:v>-1.5188489999999999</c:v>
                </c:pt>
                <c:pt idx="2592">
                  <c:v>-1.5198469999999999</c:v>
                </c:pt>
                <c:pt idx="2593">
                  <c:v>-1.520241</c:v>
                </c:pt>
                <c:pt idx="2594">
                  <c:v>-1.5200579999999999</c:v>
                </c:pt>
                <c:pt idx="2595">
                  <c:v>-1.519331</c:v>
                </c:pt>
                <c:pt idx="2596">
                  <c:v>-1.5180979999999999</c:v>
                </c:pt>
                <c:pt idx="2597">
                  <c:v>-1.5164010000000001</c:v>
                </c:pt>
                <c:pt idx="2598">
                  <c:v>-1.514286</c:v>
                </c:pt>
                <c:pt idx="2599">
                  <c:v>-1.5118020000000001</c:v>
                </c:pt>
                <c:pt idx="2600">
                  <c:v>-1.509004</c:v>
                </c:pt>
                <c:pt idx="2601">
                  <c:v>-1.505946</c:v>
                </c:pt>
                <c:pt idx="2602">
                  <c:v>-1.5026870000000001</c:v>
                </c:pt>
                <c:pt idx="2603">
                  <c:v>-1.4992829999999999</c:v>
                </c:pt>
                <c:pt idx="2604">
                  <c:v>-1.4957959999999999</c:v>
                </c:pt>
                <c:pt idx="2605">
                  <c:v>-1.4922850000000001</c:v>
                </c:pt>
                <c:pt idx="2606">
                  <c:v>-1.488809</c:v>
                </c:pt>
                <c:pt idx="2607">
                  <c:v>-1.4854259999999999</c:v>
                </c:pt>
                <c:pt idx="2608">
                  <c:v>-1.482194</c:v>
                </c:pt>
                <c:pt idx="2609">
                  <c:v>-1.479168</c:v>
                </c:pt>
                <c:pt idx="2610">
                  <c:v>-1.4763999999999999</c:v>
                </c:pt>
                <c:pt idx="2611">
                  <c:v>-1.47394</c:v>
                </c:pt>
                <c:pt idx="2612">
                  <c:v>-1.471835</c:v>
                </c:pt>
                <c:pt idx="2613">
                  <c:v>-1.470126</c:v>
                </c:pt>
                <c:pt idx="2614">
                  <c:v>-1.4688509999999999</c:v>
                </c:pt>
                <c:pt idx="2615">
                  <c:v>-1.4680439999999999</c:v>
                </c:pt>
                <c:pt idx="2616">
                  <c:v>-1.467732</c:v>
                </c:pt>
                <c:pt idx="2617">
                  <c:v>-1.467938</c:v>
                </c:pt>
                <c:pt idx="2618">
                  <c:v>-1.468677</c:v>
                </c:pt>
                <c:pt idx="2619">
                  <c:v>-1.4699629999999999</c:v>
                </c:pt>
                <c:pt idx="2620">
                  <c:v>-1.4717979999999999</c:v>
                </c:pt>
                <c:pt idx="2621">
                  <c:v>-1.4741839999999999</c:v>
                </c:pt>
                <c:pt idx="2622">
                  <c:v>-1.4771129999999999</c:v>
                </c:pt>
                <c:pt idx="2623">
                  <c:v>-1.4805729999999999</c:v>
                </c:pt>
                <c:pt idx="2624">
                  <c:v>-1.4845459999999999</c:v>
                </c:pt>
                <c:pt idx="2625">
                  <c:v>-1.4890099999999999</c:v>
                </c:pt>
                <c:pt idx="2626">
                  <c:v>-1.4939359999999999</c:v>
                </c:pt>
                <c:pt idx="2627">
                  <c:v>-1.4992920000000001</c:v>
                </c:pt>
                <c:pt idx="2628">
                  <c:v>-1.5050410000000001</c:v>
                </c:pt>
                <c:pt idx="2629">
                  <c:v>-1.5111429999999999</c:v>
                </c:pt>
                <c:pt idx="2630">
                  <c:v>-1.5175529999999999</c:v>
                </c:pt>
                <c:pt idx="2631">
                  <c:v>-1.5242249999999999</c:v>
                </c:pt>
                <c:pt idx="2632">
                  <c:v>-1.5311090000000001</c:v>
                </c:pt>
                <c:pt idx="2633">
                  <c:v>-1.538154</c:v>
                </c:pt>
                <c:pt idx="2634">
                  <c:v>-1.5453079999999999</c:v>
                </c:pt>
                <c:pt idx="2635">
                  <c:v>-1.552519</c:v>
                </c:pt>
                <c:pt idx="2636">
                  <c:v>-1.5597319999999999</c:v>
                </c:pt>
                <c:pt idx="2637">
                  <c:v>-1.5668960000000001</c:v>
                </c:pt>
                <c:pt idx="2638">
                  <c:v>-1.57396</c:v>
                </c:pt>
                <c:pt idx="2639">
                  <c:v>-1.580873</c:v>
                </c:pt>
                <c:pt idx="2640">
                  <c:v>-1.587588</c:v>
                </c:pt>
                <c:pt idx="2641">
                  <c:v>-1.5940589999999999</c:v>
                </c:pt>
                <c:pt idx="2642">
                  <c:v>-1.6002460000000001</c:v>
                </c:pt>
                <c:pt idx="2643">
                  <c:v>-1.6061099999999999</c:v>
                </c:pt>
                <c:pt idx="2644">
                  <c:v>-1.611615</c:v>
                </c:pt>
                <c:pt idx="2645">
                  <c:v>-1.616733</c:v>
                </c:pt>
                <c:pt idx="2646">
                  <c:v>-1.6214379999999999</c:v>
                </c:pt>
                <c:pt idx="2647">
                  <c:v>-1.62571</c:v>
                </c:pt>
                <c:pt idx="2648">
                  <c:v>-1.629534</c:v>
                </c:pt>
                <c:pt idx="2649">
                  <c:v>-1.6329</c:v>
                </c:pt>
                <c:pt idx="2650">
                  <c:v>-1.635805</c:v>
                </c:pt>
                <c:pt idx="2651">
                  <c:v>-1.63825</c:v>
                </c:pt>
                <c:pt idx="2652">
                  <c:v>-1.6402429999999999</c:v>
                </c:pt>
                <c:pt idx="2653">
                  <c:v>-1.641797</c:v>
                </c:pt>
                <c:pt idx="2654">
                  <c:v>-1.6429309999999999</c:v>
                </c:pt>
                <c:pt idx="2655">
                  <c:v>-1.643667</c:v>
                </c:pt>
                <c:pt idx="2656">
                  <c:v>-1.6440349999999999</c:v>
                </c:pt>
                <c:pt idx="2657">
                  <c:v>-1.6440680000000001</c:v>
                </c:pt>
                <c:pt idx="2658">
                  <c:v>-1.643802</c:v>
                </c:pt>
                <c:pt idx="2659">
                  <c:v>-1.643278</c:v>
                </c:pt>
                <c:pt idx="2660">
                  <c:v>-1.6425419999999999</c:v>
                </c:pt>
                <c:pt idx="2661">
                  <c:v>-1.6416409999999999</c:v>
                </c:pt>
                <c:pt idx="2662">
                  <c:v>-1.640625</c:v>
                </c:pt>
                <c:pt idx="2663">
                  <c:v>-1.6395459999999999</c:v>
                </c:pt>
                <c:pt idx="2664">
                  <c:v>-1.638458</c:v>
                </c:pt>
                <c:pt idx="2665">
                  <c:v>-1.637416</c:v>
                </c:pt>
                <c:pt idx="2666">
                  <c:v>-1.636476</c:v>
                </c:pt>
                <c:pt idx="2667">
                  <c:v>-1.635694</c:v>
                </c:pt>
                <c:pt idx="2668">
                  <c:v>-1.6351249999999999</c:v>
                </c:pt>
                <c:pt idx="2669">
                  <c:v>-1.6348229999999999</c:v>
                </c:pt>
                <c:pt idx="2670">
                  <c:v>-1.6348419999999999</c:v>
                </c:pt>
                <c:pt idx="2671">
                  <c:v>-1.6352329999999999</c:v>
                </c:pt>
                <c:pt idx="2672">
                  <c:v>-1.636045</c:v>
                </c:pt>
                <c:pt idx="2673">
                  <c:v>-1.6373260000000001</c:v>
                </c:pt>
                <c:pt idx="2674">
                  <c:v>-1.6391169999999999</c:v>
                </c:pt>
                <c:pt idx="2675">
                  <c:v>-1.641459</c:v>
                </c:pt>
                <c:pt idx="2676">
                  <c:v>-1.644388</c:v>
                </c:pt>
                <c:pt idx="2677">
                  <c:v>-1.6479360000000001</c:v>
                </c:pt>
                <c:pt idx="2678">
                  <c:v>-1.652128</c:v>
                </c:pt>
                <c:pt idx="2679">
                  <c:v>-1.6569860000000001</c:v>
                </c:pt>
                <c:pt idx="2680">
                  <c:v>-1.662528</c:v>
                </c:pt>
                <c:pt idx="2681">
                  <c:v>-1.668763</c:v>
                </c:pt>
                <c:pt idx="2682">
                  <c:v>-1.6756960000000001</c:v>
                </c:pt>
                <c:pt idx="2683">
                  <c:v>-1.6833279999999999</c:v>
                </c:pt>
                <c:pt idx="2684">
                  <c:v>-1.6916500000000001</c:v>
                </c:pt>
                <c:pt idx="2685">
                  <c:v>-1.7006490000000001</c:v>
                </c:pt>
                <c:pt idx="2686">
                  <c:v>-1.7103079999999999</c:v>
                </c:pt>
                <c:pt idx="2687">
                  <c:v>-1.7206030000000001</c:v>
                </c:pt>
                <c:pt idx="2688">
                  <c:v>-1.731503</c:v>
                </c:pt>
                <c:pt idx="2689">
                  <c:v>-1.7429730000000001</c:v>
                </c:pt>
                <c:pt idx="2690">
                  <c:v>-1.754975</c:v>
                </c:pt>
                <c:pt idx="2691">
                  <c:v>-1.7674650000000001</c:v>
                </c:pt>
                <c:pt idx="2692">
                  <c:v>-1.7803949999999999</c:v>
                </c:pt>
                <c:pt idx="2693">
                  <c:v>-1.793714</c:v>
                </c:pt>
                <c:pt idx="2694">
                  <c:v>-1.8073680000000001</c:v>
                </c:pt>
                <c:pt idx="2695">
                  <c:v>-1.8213010000000001</c:v>
                </c:pt>
                <c:pt idx="2696">
                  <c:v>-1.835453</c:v>
                </c:pt>
                <c:pt idx="2697">
                  <c:v>-1.849764</c:v>
                </c:pt>
                <c:pt idx="2698">
                  <c:v>-1.8641730000000001</c:v>
                </c:pt>
                <c:pt idx="2699">
                  <c:v>-1.8786179999999999</c:v>
                </c:pt>
                <c:pt idx="2700">
                  <c:v>-1.8930370000000001</c:v>
                </c:pt>
                <c:pt idx="2701">
                  <c:v>-1.9073690000000001</c:v>
                </c:pt>
                <c:pt idx="2702">
                  <c:v>-1.9215549999999999</c:v>
                </c:pt>
                <c:pt idx="2703">
                  <c:v>-1.935535</c:v>
                </c:pt>
                <c:pt idx="2704">
                  <c:v>-1.949255</c:v>
                </c:pt>
                <c:pt idx="2705">
                  <c:v>-1.962663</c:v>
                </c:pt>
                <c:pt idx="2706">
                  <c:v>-1.975708</c:v>
                </c:pt>
                <c:pt idx="2707">
                  <c:v>-1.9883470000000001</c:v>
                </c:pt>
                <c:pt idx="2708">
                  <c:v>-2.0005380000000001</c:v>
                </c:pt>
                <c:pt idx="2709">
                  <c:v>-2.0122450000000001</c:v>
                </c:pt>
                <c:pt idx="2710">
                  <c:v>-2.0234380000000001</c:v>
                </c:pt>
                <c:pt idx="2711">
                  <c:v>-2.03409</c:v>
                </c:pt>
                <c:pt idx="2712">
                  <c:v>-2.044184</c:v>
                </c:pt>
                <c:pt idx="2713">
                  <c:v>-2.0537049999999999</c:v>
                </c:pt>
                <c:pt idx="2714">
                  <c:v>-2.062646</c:v>
                </c:pt>
                <c:pt idx="2715">
                  <c:v>-2.071008</c:v>
                </c:pt>
                <c:pt idx="2716">
                  <c:v>-2.0787939999999998</c:v>
                </c:pt>
                <c:pt idx="2717">
                  <c:v>-2.0860189999999998</c:v>
                </c:pt>
                <c:pt idx="2718">
                  <c:v>-2.0927009999999999</c:v>
                </c:pt>
                <c:pt idx="2719">
                  <c:v>-2.0988630000000001</c:v>
                </c:pt>
                <c:pt idx="2720">
                  <c:v>-2.1045379999999998</c:v>
                </c:pt>
                <c:pt idx="2721">
                  <c:v>-2.1097600000000001</c:v>
                </c:pt>
                <c:pt idx="2722">
                  <c:v>-2.1145700000000001</c:v>
                </c:pt>
                <c:pt idx="2723">
                  <c:v>-2.1190129999999998</c:v>
                </c:pt>
                <c:pt idx="2724">
                  <c:v>-2.123138</c:v>
                </c:pt>
                <c:pt idx="2725">
                  <c:v>-2.1269969999999998</c:v>
                </c:pt>
                <c:pt idx="2726">
                  <c:v>-2.1306449999999999</c:v>
                </c:pt>
                <c:pt idx="2727">
                  <c:v>-2.1341399999999999</c:v>
                </c:pt>
                <c:pt idx="2728">
                  <c:v>-2.1375410000000001</c:v>
                </c:pt>
                <c:pt idx="2729">
                  <c:v>-2.1409090000000002</c:v>
                </c:pt>
                <c:pt idx="2730">
                  <c:v>-2.1443050000000001</c:v>
                </c:pt>
                <c:pt idx="2731">
                  <c:v>-2.1477889999999999</c:v>
                </c:pt>
                <c:pt idx="2732">
                  <c:v>-2.151424</c:v>
                </c:pt>
                <c:pt idx="2733">
                  <c:v>-2.155268</c:v>
                </c:pt>
                <c:pt idx="2734">
                  <c:v>-2.1593789999999999</c:v>
                </c:pt>
                <c:pt idx="2735">
                  <c:v>-2.1638109999999999</c:v>
                </c:pt>
                <c:pt idx="2736">
                  <c:v>-2.1686160000000001</c:v>
                </c:pt>
                <c:pt idx="2737">
                  <c:v>-2.1738420000000001</c:v>
                </c:pt>
                <c:pt idx="2738">
                  <c:v>-2.1795330000000002</c:v>
                </c:pt>
                <c:pt idx="2739">
                  <c:v>-2.185727</c:v>
                </c:pt>
                <c:pt idx="2740">
                  <c:v>-2.1924589999999999</c:v>
                </c:pt>
                <c:pt idx="2741">
                  <c:v>-2.1997580000000001</c:v>
                </c:pt>
                <c:pt idx="2742">
                  <c:v>-2.2076470000000001</c:v>
                </c:pt>
                <c:pt idx="2743">
                  <c:v>-2.2161430000000002</c:v>
                </c:pt>
                <c:pt idx="2744">
                  <c:v>-2.225257</c:v>
                </c:pt>
                <c:pt idx="2745">
                  <c:v>-2.2349950000000001</c:v>
                </c:pt>
                <c:pt idx="2746">
                  <c:v>-2.2453569999999998</c:v>
                </c:pt>
                <c:pt idx="2747">
                  <c:v>-2.256335</c:v>
                </c:pt>
                <c:pt idx="2748">
                  <c:v>-2.2679149999999999</c:v>
                </c:pt>
                <c:pt idx="2749">
                  <c:v>-2.2800799999999999</c:v>
                </c:pt>
                <c:pt idx="2750">
                  <c:v>-2.2928039999999998</c:v>
                </c:pt>
                <c:pt idx="2751">
                  <c:v>-2.306057</c:v>
                </c:pt>
                <c:pt idx="2752">
                  <c:v>-2.319804</c:v>
                </c:pt>
                <c:pt idx="2753">
                  <c:v>-2.3340049999999999</c:v>
                </c:pt>
                <c:pt idx="2754">
                  <c:v>-2.3486159999999998</c:v>
                </c:pt>
                <c:pt idx="2755">
                  <c:v>-2.3635890000000002</c:v>
                </c:pt>
                <c:pt idx="2756">
                  <c:v>-2.378873</c:v>
                </c:pt>
                <c:pt idx="2757">
                  <c:v>-2.394415</c:v>
                </c:pt>
                <c:pt idx="2758">
                  <c:v>-2.410158</c:v>
                </c:pt>
                <c:pt idx="2759">
                  <c:v>-2.4260459999999999</c:v>
                </c:pt>
                <c:pt idx="2760">
                  <c:v>-2.4420190000000002</c:v>
                </c:pt>
                <c:pt idx="2761">
                  <c:v>-2.4580190000000002</c:v>
                </c:pt>
                <c:pt idx="2762">
                  <c:v>-2.4739879999999999</c:v>
                </c:pt>
                <c:pt idx="2763">
                  <c:v>-2.4898660000000001</c:v>
                </c:pt>
                <c:pt idx="2764">
                  <c:v>-2.5055960000000002</c:v>
                </c:pt>
                <c:pt idx="2765">
                  <c:v>-2.5211220000000001</c:v>
                </c:pt>
                <c:pt idx="2766">
                  <c:v>-2.5363910000000001</c:v>
                </c:pt>
                <c:pt idx="2767">
                  <c:v>-2.5513509999999999</c:v>
                </c:pt>
                <c:pt idx="2768">
                  <c:v>-2.5659529999999999</c:v>
                </c:pt>
                <c:pt idx="2769">
                  <c:v>-2.580155</c:v>
                </c:pt>
                <c:pt idx="2770">
                  <c:v>-2.5939139999999998</c:v>
                </c:pt>
                <c:pt idx="2771">
                  <c:v>-2.6071970000000002</c:v>
                </c:pt>
                <c:pt idx="2772">
                  <c:v>-2.6199720000000002</c:v>
                </c:pt>
                <c:pt idx="2773">
                  <c:v>-2.632215</c:v>
                </c:pt>
                <c:pt idx="2774">
                  <c:v>-2.6439050000000002</c:v>
                </c:pt>
                <c:pt idx="2775">
                  <c:v>-2.65503</c:v>
                </c:pt>
                <c:pt idx="2776">
                  <c:v>-2.6655790000000001</c:v>
                </c:pt>
                <c:pt idx="2777">
                  <c:v>-2.6755520000000002</c:v>
                </c:pt>
                <c:pt idx="2778">
                  <c:v>-2.6849509999999999</c:v>
                </c:pt>
                <c:pt idx="2779">
                  <c:v>-2.6937869999999999</c:v>
                </c:pt>
                <c:pt idx="2780">
                  <c:v>-2.7020749999999998</c:v>
                </c:pt>
                <c:pt idx="2781">
                  <c:v>-2.709835</c:v>
                </c:pt>
                <c:pt idx="2782">
                  <c:v>-2.7170939999999999</c:v>
                </c:pt>
                <c:pt idx="2783">
                  <c:v>-2.7238850000000001</c:v>
                </c:pt>
                <c:pt idx="2784">
                  <c:v>-2.7302460000000002</c:v>
                </c:pt>
                <c:pt idx="2785">
                  <c:v>-2.7362169999999999</c:v>
                </c:pt>
                <c:pt idx="2786">
                  <c:v>-2.7418469999999999</c:v>
                </c:pt>
                <c:pt idx="2787">
                  <c:v>-2.7471839999999998</c:v>
                </c:pt>
                <c:pt idx="2788">
                  <c:v>-2.7522829999999998</c:v>
                </c:pt>
                <c:pt idx="2789">
                  <c:v>-2.7572000000000001</c:v>
                </c:pt>
                <c:pt idx="2790">
                  <c:v>-2.7619919999999998</c:v>
                </c:pt>
                <c:pt idx="2791">
                  <c:v>-2.7667199999999998</c:v>
                </c:pt>
                <c:pt idx="2792">
                  <c:v>-2.7714430000000001</c:v>
                </c:pt>
                <c:pt idx="2793">
                  <c:v>-2.7762229999999999</c:v>
                </c:pt>
                <c:pt idx="2794">
                  <c:v>-2.7811210000000002</c:v>
                </c:pt>
                <c:pt idx="2795">
                  <c:v>-2.7861980000000002</c:v>
                </c:pt>
                <c:pt idx="2796">
                  <c:v>-2.7915109999999999</c:v>
                </c:pt>
                <c:pt idx="2797">
                  <c:v>-2.7971200000000001</c:v>
                </c:pt>
                <c:pt idx="2798">
                  <c:v>-2.8030789999999999</c:v>
                </c:pt>
                <c:pt idx="2799">
                  <c:v>-2.8094410000000001</c:v>
                </c:pt>
                <c:pt idx="2800">
                  <c:v>-2.816255</c:v>
                </c:pt>
                <c:pt idx="2801">
                  <c:v>-2.823566</c:v>
                </c:pt>
                <c:pt idx="2802">
                  <c:v>-2.8314149999999998</c:v>
                </c:pt>
                <c:pt idx="2803">
                  <c:v>-2.8398379999999999</c:v>
                </c:pt>
                <c:pt idx="2804">
                  <c:v>-2.8488660000000001</c:v>
                </c:pt>
                <c:pt idx="2805">
                  <c:v>-2.8585229999999999</c:v>
                </c:pt>
                <c:pt idx="2806">
                  <c:v>-2.86883</c:v>
                </c:pt>
                <c:pt idx="2807">
                  <c:v>-2.8797980000000001</c:v>
                </c:pt>
                <c:pt idx="2808">
                  <c:v>-2.891435</c:v>
                </c:pt>
                <c:pt idx="2809">
                  <c:v>-2.9037419999999998</c:v>
                </c:pt>
                <c:pt idx="2810">
                  <c:v>-2.9167139999999998</c:v>
                </c:pt>
                <c:pt idx="2811">
                  <c:v>-2.930339</c:v>
                </c:pt>
                <c:pt idx="2812">
                  <c:v>-2.9445999999999999</c:v>
                </c:pt>
                <c:pt idx="2813">
                  <c:v>-2.9594749999999999</c:v>
                </c:pt>
                <c:pt idx="2814">
                  <c:v>-2.9749340000000002</c:v>
                </c:pt>
                <c:pt idx="2815">
                  <c:v>-2.9909439999999998</c:v>
                </c:pt>
                <c:pt idx="2816">
                  <c:v>-3.007466</c:v>
                </c:pt>
                <c:pt idx="2817">
                  <c:v>-3.024457</c:v>
                </c:pt>
                <c:pt idx="2818">
                  <c:v>-3.0418690000000002</c:v>
                </c:pt>
                <c:pt idx="2819">
                  <c:v>-3.05965</c:v>
                </c:pt>
                <c:pt idx="2820">
                  <c:v>-3.077747</c:v>
                </c:pt>
                <c:pt idx="2821">
                  <c:v>-3.0961020000000001</c:v>
                </c:pt>
                <c:pt idx="2822">
                  <c:v>-3.1146569999999998</c:v>
                </c:pt>
                <c:pt idx="2823">
                  <c:v>-3.1333510000000002</c:v>
                </c:pt>
                <c:pt idx="2824">
                  <c:v>-3.152123</c:v>
                </c:pt>
                <c:pt idx="2825">
                  <c:v>-3.1709109999999998</c:v>
                </c:pt>
                <c:pt idx="2826">
                  <c:v>-3.1896559999999998</c:v>
                </c:pt>
                <c:pt idx="2827">
                  <c:v>-3.2082959999999998</c:v>
                </c:pt>
                <c:pt idx="2828">
                  <c:v>-3.2267730000000001</c:v>
                </c:pt>
                <c:pt idx="2829">
                  <c:v>-3.2450299999999999</c:v>
                </c:pt>
                <c:pt idx="2830">
                  <c:v>-3.2630129999999999</c:v>
                </c:pt>
                <c:pt idx="2831">
                  <c:v>-3.2806709999999999</c:v>
                </c:pt>
                <c:pt idx="2832">
                  <c:v>-3.2979539999999998</c:v>
                </c:pt>
                <c:pt idx="2833">
                  <c:v>-3.314819</c:v>
                </c:pt>
                <c:pt idx="2834">
                  <c:v>-3.331226</c:v>
                </c:pt>
                <c:pt idx="2835">
                  <c:v>-3.3471389999999999</c:v>
                </c:pt>
                <c:pt idx="2836">
                  <c:v>-3.3625289999999999</c:v>
                </c:pt>
                <c:pt idx="2837">
                  <c:v>-3.3773719999999998</c:v>
                </c:pt>
                <c:pt idx="2838">
                  <c:v>-3.3916490000000001</c:v>
                </c:pt>
                <c:pt idx="2839">
                  <c:v>-3.4053490000000002</c:v>
                </c:pt>
                <c:pt idx="2840">
                  <c:v>-3.4184670000000001</c:v>
                </c:pt>
                <c:pt idx="2841">
                  <c:v>-3.4310010000000002</c:v>
                </c:pt>
                <c:pt idx="2842">
                  <c:v>-3.4429599999999998</c:v>
                </c:pt>
                <c:pt idx="2843">
                  <c:v>-3.4543550000000001</c:v>
                </c:pt>
                <c:pt idx="2844">
                  <c:v>-3.4652050000000001</c:v>
                </c:pt>
                <c:pt idx="2845">
                  <c:v>-3.475533</c:v>
                </c:pt>
                <c:pt idx="2846">
                  <c:v>-3.4853689999999999</c:v>
                </c:pt>
                <c:pt idx="2847">
                  <c:v>-3.494745</c:v>
                </c:pt>
                <c:pt idx="2848">
                  <c:v>-3.503701</c:v>
                </c:pt>
                <c:pt idx="2849">
                  <c:v>-3.5122789999999999</c:v>
                </c:pt>
                <c:pt idx="2850">
                  <c:v>-3.5205250000000001</c:v>
                </c:pt>
                <c:pt idx="2851">
                  <c:v>-3.528489</c:v>
                </c:pt>
                <c:pt idx="2852">
                  <c:v>-3.536225</c:v>
                </c:pt>
                <c:pt idx="2853">
                  <c:v>-3.543787</c:v>
                </c:pt>
                <c:pt idx="2854">
                  <c:v>-3.551231</c:v>
                </c:pt>
                <c:pt idx="2855">
                  <c:v>-3.5586139999999999</c:v>
                </c:pt>
                <c:pt idx="2856">
                  <c:v>-3.565995</c:v>
                </c:pt>
                <c:pt idx="2857">
                  <c:v>-3.5734300000000001</c:v>
                </c:pt>
                <c:pt idx="2858">
                  <c:v>-3.580975</c:v>
                </c:pt>
                <c:pt idx="2859">
                  <c:v>-3.588686</c:v>
                </c:pt>
                <c:pt idx="2860">
                  <c:v>-3.596616</c:v>
                </c:pt>
                <c:pt idx="2861">
                  <c:v>-3.6048149999999999</c:v>
                </c:pt>
                <c:pt idx="2862">
                  <c:v>-3.6133310000000001</c:v>
                </c:pt>
                <c:pt idx="2863">
                  <c:v>-3.6222089999999998</c:v>
                </c:pt>
                <c:pt idx="2864">
                  <c:v>-3.6314890000000002</c:v>
                </c:pt>
                <c:pt idx="2865">
                  <c:v>-3.6412079999999998</c:v>
                </c:pt>
                <c:pt idx="2866">
                  <c:v>-3.6513960000000001</c:v>
                </c:pt>
                <c:pt idx="2867">
                  <c:v>-3.6620810000000001</c:v>
                </c:pt>
                <c:pt idx="2868">
                  <c:v>-3.6732840000000002</c:v>
                </c:pt>
                <c:pt idx="2869">
                  <c:v>-3.6850200000000002</c:v>
                </c:pt>
                <c:pt idx="2870">
                  <c:v>-3.697298</c:v>
                </c:pt>
                <c:pt idx="2871">
                  <c:v>-3.710121</c:v>
                </c:pt>
                <c:pt idx="2872">
                  <c:v>-3.723487</c:v>
                </c:pt>
                <c:pt idx="2873">
                  <c:v>-3.737387</c:v>
                </c:pt>
                <c:pt idx="2874">
                  <c:v>-3.7518050000000001</c:v>
                </c:pt>
                <c:pt idx="2875">
                  <c:v>-3.766721</c:v>
                </c:pt>
                <c:pt idx="2876">
                  <c:v>-3.782108</c:v>
                </c:pt>
                <c:pt idx="2877">
                  <c:v>-3.7979340000000001</c:v>
                </c:pt>
                <c:pt idx="2878">
                  <c:v>-3.8141639999999999</c:v>
                </c:pt>
                <c:pt idx="2879">
                  <c:v>-3.8307570000000002</c:v>
                </c:pt>
                <c:pt idx="2880">
                  <c:v>-3.8476680000000001</c:v>
                </c:pt>
                <c:pt idx="2881">
                  <c:v>-3.8648479999999998</c:v>
                </c:pt>
                <c:pt idx="2882">
                  <c:v>-3.882247</c:v>
                </c:pt>
                <c:pt idx="2883">
                  <c:v>-3.8998110000000001</c:v>
                </c:pt>
                <c:pt idx="2884">
                  <c:v>-3.9174829999999998</c:v>
                </c:pt>
                <c:pt idx="2885">
                  <c:v>-3.935206</c:v>
                </c:pt>
                <c:pt idx="2886">
                  <c:v>-3.952922</c:v>
                </c:pt>
                <c:pt idx="2887">
                  <c:v>-3.9705710000000001</c:v>
                </c:pt>
                <c:pt idx="2888">
                  <c:v>-3.9880939999999998</c:v>
                </c:pt>
                <c:pt idx="2889">
                  <c:v>-4.0054340000000002</c:v>
                </c:pt>
                <c:pt idx="2890">
                  <c:v>-4.0225350000000004</c:v>
                </c:pt>
                <c:pt idx="2891">
                  <c:v>-4.0393410000000003</c:v>
                </c:pt>
                <c:pt idx="2892">
                  <c:v>-4.055803</c:v>
                </c:pt>
                <c:pt idx="2893">
                  <c:v>-4.0718709999999998</c:v>
                </c:pt>
                <c:pt idx="2894">
                  <c:v>-4.0875009999999996</c:v>
                </c:pt>
                <c:pt idx="2895">
                  <c:v>-4.1026530000000001</c:v>
                </c:pt>
                <c:pt idx="2896">
                  <c:v>-4.117292</c:v>
                </c:pt>
                <c:pt idx="2897">
                  <c:v>-4.131386</c:v>
                </c:pt>
                <c:pt idx="2898">
                  <c:v>-4.1449109999999996</c:v>
                </c:pt>
                <c:pt idx="2899">
                  <c:v>-4.1578460000000002</c:v>
                </c:pt>
                <c:pt idx="2900">
                  <c:v>-4.1701769999999998</c:v>
                </c:pt>
                <c:pt idx="2901">
                  <c:v>-4.1818949999999999</c:v>
                </c:pt>
                <c:pt idx="2902">
                  <c:v>-4.1929990000000004</c:v>
                </c:pt>
                <c:pt idx="2903">
                  <c:v>-4.2034929999999999</c:v>
                </c:pt>
                <c:pt idx="2904">
                  <c:v>-4.2133859999999999</c:v>
                </c:pt>
                <c:pt idx="2905">
                  <c:v>-4.2226970000000001</c:v>
                </c:pt>
                <c:pt idx="2906">
                  <c:v>-4.231446</c:v>
                </c:pt>
                <c:pt idx="2907">
                  <c:v>-4.239662</c:v>
                </c:pt>
                <c:pt idx="2908">
                  <c:v>-4.2473799999999997</c:v>
                </c:pt>
                <c:pt idx="2909">
                  <c:v>-4.2546359999999996</c:v>
                </c:pt>
                <c:pt idx="2910">
                  <c:v>-4.2614749999999999</c:v>
                </c:pt>
                <c:pt idx="2911">
                  <c:v>-4.2679429999999998</c:v>
                </c:pt>
                <c:pt idx="2912">
                  <c:v>-4.2740910000000003</c:v>
                </c:pt>
                <c:pt idx="2913">
                  <c:v>-4.2799709999999997</c:v>
                </c:pt>
                <c:pt idx="2914">
                  <c:v>-4.2856389999999998</c:v>
                </c:pt>
                <c:pt idx="2915">
                  <c:v>-4.2911530000000004</c:v>
                </c:pt>
                <c:pt idx="2916">
                  <c:v>-4.2965720000000003</c:v>
                </c:pt>
                <c:pt idx="2917">
                  <c:v>-4.3019569999999998</c:v>
                </c:pt>
                <c:pt idx="2918">
                  <c:v>-4.3073680000000003</c:v>
                </c:pt>
                <c:pt idx="2919">
                  <c:v>-4.3128659999999996</c:v>
                </c:pt>
                <c:pt idx="2920">
                  <c:v>-4.3185120000000001</c:v>
                </c:pt>
                <c:pt idx="2921">
                  <c:v>-4.3243650000000002</c:v>
                </c:pt>
                <c:pt idx="2922">
                  <c:v>-4.3304819999999999</c:v>
                </c:pt>
                <c:pt idx="2923">
                  <c:v>-4.3369169999999997</c:v>
                </c:pt>
                <c:pt idx="2924">
                  <c:v>-4.3437229999999998</c:v>
                </c:pt>
                <c:pt idx="2925">
                  <c:v>-4.3509479999999998</c:v>
                </c:pt>
                <c:pt idx="2926">
                  <c:v>-4.3586369999999999</c:v>
                </c:pt>
                <c:pt idx="2927">
                  <c:v>-4.3668310000000004</c:v>
                </c:pt>
                <c:pt idx="2928">
                  <c:v>-4.3755649999999999</c:v>
                </c:pt>
                <c:pt idx="2929">
                  <c:v>-4.3848700000000003</c:v>
                </c:pt>
                <c:pt idx="2930">
                  <c:v>-4.3947729999999998</c:v>
                </c:pt>
                <c:pt idx="2931">
                  <c:v>-4.4052920000000002</c:v>
                </c:pt>
                <c:pt idx="2932">
                  <c:v>-4.4164440000000003</c:v>
                </c:pt>
                <c:pt idx="2933">
                  <c:v>-4.4282380000000003</c:v>
                </c:pt>
                <c:pt idx="2934">
                  <c:v>-4.4406759999999998</c:v>
                </c:pt>
                <c:pt idx="2935">
                  <c:v>-4.4537560000000003</c:v>
                </c:pt>
                <c:pt idx="2936">
                  <c:v>-4.4674690000000004</c:v>
                </c:pt>
                <c:pt idx="2937">
                  <c:v>-4.4818009999999999</c:v>
                </c:pt>
                <c:pt idx="2938">
                  <c:v>-4.4967309999999996</c:v>
                </c:pt>
                <c:pt idx="2939">
                  <c:v>-4.5122340000000003</c:v>
                </c:pt>
                <c:pt idx="2940">
                  <c:v>-4.5282799999999996</c:v>
                </c:pt>
                <c:pt idx="2941">
                  <c:v>-4.5448320000000004</c:v>
                </c:pt>
                <c:pt idx="2942">
                  <c:v>-4.5618489999999996</c:v>
                </c:pt>
                <c:pt idx="2943">
                  <c:v>-4.579288</c:v>
                </c:pt>
                <c:pt idx="2944">
                  <c:v>-4.5971000000000002</c:v>
                </c:pt>
                <c:pt idx="2945">
                  <c:v>-4.6152350000000002</c:v>
                </c:pt>
                <c:pt idx="2946">
                  <c:v>-4.6336380000000004</c:v>
                </c:pt>
                <c:pt idx="2947">
                  <c:v>-4.6522550000000003</c:v>
                </c:pt>
                <c:pt idx="2948">
                  <c:v>-4.6710260000000003</c:v>
                </c:pt>
                <c:pt idx="2949">
                  <c:v>-4.6898949999999999</c:v>
                </c:pt>
                <c:pt idx="2950">
                  <c:v>-4.7088000000000001</c:v>
                </c:pt>
                <c:pt idx="2951">
                  <c:v>-4.7276829999999999</c:v>
                </c:pt>
                <c:pt idx="2952">
                  <c:v>-4.7464839999999997</c:v>
                </c:pt>
                <c:pt idx="2953">
                  <c:v>-4.7651440000000003</c:v>
                </c:pt>
                <c:pt idx="2954">
                  <c:v>-4.7836059999999998</c:v>
                </c:pt>
                <c:pt idx="2955">
                  <c:v>-4.801812</c:v>
                </c:pt>
                <c:pt idx="2956">
                  <c:v>-4.8197109999999999</c:v>
                </c:pt>
                <c:pt idx="2957">
                  <c:v>-4.83725</c:v>
                </c:pt>
                <c:pt idx="2958">
                  <c:v>-4.8543830000000003</c:v>
                </c:pt>
                <c:pt idx="2959">
                  <c:v>-4.8710649999999998</c:v>
                </c:pt>
                <c:pt idx="2960">
                  <c:v>-4.8872580000000001</c:v>
                </c:pt>
                <c:pt idx="2961">
                  <c:v>-4.9029259999999999</c:v>
                </c:pt>
                <c:pt idx="2962">
                  <c:v>-4.9180409999999997</c:v>
                </c:pt>
                <c:pt idx="2963">
                  <c:v>-4.9325789999999996</c:v>
                </c:pt>
                <c:pt idx="2964">
                  <c:v>-4.9465209999999997</c:v>
                </c:pt>
                <c:pt idx="2965">
                  <c:v>-4.959854</c:v>
                </c:pt>
                <c:pt idx="2966">
                  <c:v>-4.9725720000000004</c:v>
                </c:pt>
                <c:pt idx="2967">
                  <c:v>-4.984674</c:v>
                </c:pt>
                <c:pt idx="2968">
                  <c:v>-4.9961650000000004</c:v>
                </c:pt>
                <c:pt idx="2969">
                  <c:v>-5.0070569999999996</c:v>
                </c:pt>
                <c:pt idx="2970">
                  <c:v>-5.0173670000000001</c:v>
                </c:pt>
                <c:pt idx="2971">
                  <c:v>-5.0271189999999999</c:v>
                </c:pt>
                <c:pt idx="2972">
                  <c:v>-5.0363410000000002</c:v>
                </c:pt>
                <c:pt idx="2973">
                  <c:v>-5.0450679999999997</c:v>
                </c:pt>
                <c:pt idx="2974">
                  <c:v>-5.0533400000000004</c:v>
                </c:pt>
                <c:pt idx="2975">
                  <c:v>-5.0612019999999998</c:v>
                </c:pt>
                <c:pt idx="2976">
                  <c:v>-5.0686999999999998</c:v>
                </c:pt>
                <c:pt idx="2977">
                  <c:v>-5.075888</c:v>
                </c:pt>
                <c:pt idx="2978">
                  <c:v>-5.0828199999999999</c:v>
                </c:pt>
                <c:pt idx="2979">
                  <c:v>-5.0895539999999997</c:v>
                </c:pt>
                <c:pt idx="2980">
                  <c:v>-5.0961480000000003</c:v>
                </c:pt>
                <c:pt idx="2981">
                  <c:v>-5.1026619999999996</c:v>
                </c:pt>
                <c:pt idx="2982">
                  <c:v>-5.1091550000000003</c:v>
                </c:pt>
                <c:pt idx="2983">
                  <c:v>-5.1156889999999997</c:v>
                </c:pt>
                <c:pt idx="2984">
                  <c:v>-5.1223239999999999</c:v>
                </c:pt>
                <c:pt idx="2985">
                  <c:v>-5.1291169999999999</c:v>
                </c:pt>
                <c:pt idx="2986">
                  <c:v>-5.1361239999999997</c:v>
                </c:pt>
                <c:pt idx="2987">
                  <c:v>-5.1434009999999999</c:v>
                </c:pt>
                <c:pt idx="2988">
                  <c:v>-5.1509960000000001</c:v>
                </c:pt>
                <c:pt idx="2989">
                  <c:v>-5.158957</c:v>
                </c:pt>
                <c:pt idx="2990">
                  <c:v>-5.1673260000000001</c:v>
                </c:pt>
                <c:pt idx="2991">
                  <c:v>-5.1761400000000002</c:v>
                </c:pt>
                <c:pt idx="2992">
                  <c:v>-5.1854319999999996</c:v>
                </c:pt>
                <c:pt idx="2993">
                  <c:v>-5.1952280000000002</c:v>
                </c:pt>
                <c:pt idx="2994">
                  <c:v>-5.2055480000000003</c:v>
                </c:pt>
                <c:pt idx="2995">
                  <c:v>-5.2164060000000001</c:v>
                </c:pt>
                <c:pt idx="2996">
                  <c:v>-5.2278099999999998</c:v>
                </c:pt>
                <c:pt idx="2997">
                  <c:v>-5.2397609999999997</c:v>
                </c:pt>
                <c:pt idx="2998">
                  <c:v>-5.2522549999999999</c:v>
                </c:pt>
                <c:pt idx="2999">
                  <c:v>-5.2652789999999996</c:v>
                </c:pt>
                <c:pt idx="3000">
                  <c:v>-5.278816</c:v>
                </c:pt>
                <c:pt idx="3001">
                  <c:v>-5.2928439999999997</c:v>
                </c:pt>
                <c:pt idx="3002">
                  <c:v>-5.3073309999999996</c:v>
                </c:pt>
                <c:pt idx="3003">
                  <c:v>-5.3222449999999997</c:v>
                </c:pt>
                <c:pt idx="3004">
                  <c:v>-5.3375440000000003</c:v>
                </c:pt>
                <c:pt idx="3005">
                  <c:v>-5.353186</c:v>
                </c:pt>
                <c:pt idx="3006">
                  <c:v>-5.3691209999999998</c:v>
                </c:pt>
                <c:pt idx="3007">
                  <c:v>-5.3852989999999998</c:v>
                </c:pt>
                <c:pt idx="3008">
                  <c:v>-5.401662</c:v>
                </c:pt>
                <c:pt idx="3009">
                  <c:v>-5.4181549999999996</c:v>
                </c:pt>
                <c:pt idx="3010">
                  <c:v>-5.434717</c:v>
                </c:pt>
                <c:pt idx="3011">
                  <c:v>-5.4512879999999999</c:v>
                </c:pt>
                <c:pt idx="3012">
                  <c:v>-5.4678060000000004</c:v>
                </c:pt>
                <c:pt idx="3013">
                  <c:v>-5.48421</c:v>
                </c:pt>
                <c:pt idx="3014">
                  <c:v>-5.5004400000000002</c:v>
                </c:pt>
                <c:pt idx="3015">
                  <c:v>-5.5164340000000003</c:v>
                </c:pt>
                <c:pt idx="3016">
                  <c:v>-5.5321360000000004</c:v>
                </c:pt>
                <c:pt idx="3017">
                  <c:v>-5.5474870000000003</c:v>
                </c:pt>
                <c:pt idx="3018">
                  <c:v>-5.5624359999999999</c:v>
                </c:pt>
                <c:pt idx="3019">
                  <c:v>-5.5769310000000001</c:v>
                </c:pt>
                <c:pt idx="3020">
                  <c:v>-5.5909259999999996</c:v>
                </c:pt>
                <c:pt idx="3021">
                  <c:v>-5.6043770000000004</c:v>
                </c:pt>
                <c:pt idx="3022">
                  <c:v>-5.6172459999999997</c:v>
                </c:pt>
                <c:pt idx="3023">
                  <c:v>-5.6294979999999999</c:v>
                </c:pt>
                <c:pt idx="3024">
                  <c:v>-5.6411059999999997</c:v>
                </c:pt>
                <c:pt idx="3025">
                  <c:v>-5.6520450000000002</c:v>
                </c:pt>
                <c:pt idx="3026">
                  <c:v>-5.6622979999999998</c:v>
                </c:pt>
                <c:pt idx="3027">
                  <c:v>-5.6718539999999997</c:v>
                </c:pt>
                <c:pt idx="3028">
                  <c:v>-5.680707</c:v>
                </c:pt>
                <c:pt idx="3029">
                  <c:v>-5.6888569999999996</c:v>
                </c:pt>
                <c:pt idx="3030">
                  <c:v>-5.6963109999999997</c:v>
                </c:pt>
                <c:pt idx="3031">
                  <c:v>-5.7030810000000001</c:v>
                </c:pt>
                <c:pt idx="3032">
                  <c:v>-5.7091839999999996</c:v>
                </c:pt>
                <c:pt idx="3033">
                  <c:v>-5.7146439999999998</c:v>
                </c:pt>
                <c:pt idx="3034">
                  <c:v>-5.7194880000000001</c:v>
                </c:pt>
                <c:pt idx="3035">
                  <c:v>-5.7237489999999998</c:v>
                </c:pt>
                <c:pt idx="3036">
                  <c:v>-5.7274649999999996</c:v>
                </c:pt>
                <c:pt idx="3037">
                  <c:v>-5.7306759999999999</c:v>
                </c:pt>
                <c:pt idx="3038">
                  <c:v>-5.733428</c:v>
                </c:pt>
                <c:pt idx="3039">
                  <c:v>-5.7357680000000002</c:v>
                </c:pt>
                <c:pt idx="3040">
                  <c:v>-5.7377479999999998</c:v>
                </c:pt>
                <c:pt idx="3041">
                  <c:v>-5.73942</c:v>
                </c:pt>
                <c:pt idx="3042">
                  <c:v>-5.7408390000000002</c:v>
                </c:pt>
                <c:pt idx="3043">
                  <c:v>-5.7420609999999996</c:v>
                </c:pt>
                <c:pt idx="3044">
                  <c:v>-5.7431419999999997</c:v>
                </c:pt>
                <c:pt idx="3045">
                  <c:v>-5.7441389999999997</c:v>
                </c:pt>
                <c:pt idx="3046">
                  <c:v>-5.745107</c:v>
                </c:pt>
                <c:pt idx="3047">
                  <c:v>-5.7461010000000003</c:v>
                </c:pt>
                <c:pt idx="3048">
                  <c:v>-5.7471740000000002</c:v>
                </c:pt>
                <c:pt idx="3049">
                  <c:v>-5.7483750000000002</c:v>
                </c:pt>
                <c:pt idx="3050">
                  <c:v>-5.7497540000000003</c:v>
                </c:pt>
                <c:pt idx="3051">
                  <c:v>-5.7513540000000001</c:v>
                </c:pt>
                <c:pt idx="3052">
                  <c:v>-5.7532160000000001</c:v>
                </c:pt>
                <c:pt idx="3053">
                  <c:v>-5.7553789999999996</c:v>
                </c:pt>
                <c:pt idx="3054">
                  <c:v>-5.757873</c:v>
                </c:pt>
                <c:pt idx="3055">
                  <c:v>-5.760726</c:v>
                </c:pt>
                <c:pt idx="3056">
                  <c:v>-5.7639610000000001</c:v>
                </c:pt>
                <c:pt idx="3057">
                  <c:v>-5.7675939999999999</c:v>
                </c:pt>
                <c:pt idx="3058">
                  <c:v>-5.771636</c:v>
                </c:pt>
                <c:pt idx="3059">
                  <c:v>-5.7760930000000004</c:v>
                </c:pt>
                <c:pt idx="3060">
                  <c:v>-5.780964</c:v>
                </c:pt>
                <c:pt idx="3061">
                  <c:v>-5.7862400000000003</c:v>
                </c:pt>
                <c:pt idx="3062">
                  <c:v>-5.7919099999999997</c:v>
                </c:pt>
                <c:pt idx="3063">
                  <c:v>-5.797955</c:v>
                </c:pt>
                <c:pt idx="3064">
                  <c:v>-5.8043500000000003</c:v>
                </c:pt>
                <c:pt idx="3065">
                  <c:v>-5.8110660000000003</c:v>
                </c:pt>
                <c:pt idx="3066">
                  <c:v>-5.8180680000000002</c:v>
                </c:pt>
                <c:pt idx="3067">
                  <c:v>-5.8253180000000002</c:v>
                </c:pt>
                <c:pt idx="3068">
                  <c:v>-5.8327720000000003</c:v>
                </c:pt>
                <c:pt idx="3069">
                  <c:v>-5.8403830000000001</c:v>
                </c:pt>
                <c:pt idx="3070">
                  <c:v>-5.8481030000000001</c:v>
                </c:pt>
                <c:pt idx="3071">
                  <c:v>-5.8558770000000004</c:v>
                </c:pt>
                <c:pt idx="3072">
                  <c:v>-5.8636540000000004</c:v>
                </c:pt>
                <c:pt idx="3073">
                  <c:v>-5.8713749999999996</c:v>
                </c:pt>
                <c:pt idx="3074">
                  <c:v>-5.878984</c:v>
                </c:pt>
                <c:pt idx="3075">
                  <c:v>-5.8864239999999999</c:v>
                </c:pt>
                <c:pt idx="3076">
                  <c:v>-5.8936359999999999</c:v>
                </c:pt>
                <c:pt idx="3077">
                  <c:v>-5.9005640000000001</c:v>
                </c:pt>
                <c:pt idx="3078">
                  <c:v>-5.9071540000000002</c:v>
                </c:pt>
                <c:pt idx="3079">
                  <c:v>-5.9133509999999996</c:v>
                </c:pt>
                <c:pt idx="3080">
                  <c:v>-5.9191060000000002</c:v>
                </c:pt>
                <c:pt idx="3081">
                  <c:v>-5.9243709999999998</c:v>
                </c:pt>
                <c:pt idx="3082">
                  <c:v>-5.9291020000000003</c:v>
                </c:pt>
                <c:pt idx="3083">
                  <c:v>-5.9332599999999998</c:v>
                </c:pt>
                <c:pt idx="3084">
                  <c:v>-5.9368109999999996</c:v>
                </c:pt>
                <c:pt idx="3085">
                  <c:v>-5.9397229999999999</c:v>
                </c:pt>
                <c:pt idx="3086">
                  <c:v>-5.9419719999999998</c:v>
                </c:pt>
                <c:pt idx="3087">
                  <c:v>-5.9435380000000002</c:v>
                </c:pt>
                <c:pt idx="3088">
                  <c:v>-5.9444080000000001</c:v>
                </c:pt>
                <c:pt idx="3089">
                  <c:v>-5.9445740000000002</c:v>
                </c:pt>
                <c:pt idx="3090">
                  <c:v>-5.9440340000000003</c:v>
                </c:pt>
                <c:pt idx="3091">
                  <c:v>-5.942793</c:v>
                </c:pt>
                <c:pt idx="3092">
                  <c:v>-5.9408589999999997</c:v>
                </c:pt>
                <c:pt idx="3093">
                  <c:v>-5.93825</c:v>
                </c:pt>
                <c:pt idx="3094">
                  <c:v>-5.9349869999999996</c:v>
                </c:pt>
                <c:pt idx="3095">
                  <c:v>-5.9310970000000003</c:v>
                </c:pt>
                <c:pt idx="3096">
                  <c:v>-5.9266129999999997</c:v>
                </c:pt>
                <c:pt idx="3097">
                  <c:v>-5.9215720000000003</c:v>
                </c:pt>
                <c:pt idx="3098">
                  <c:v>-5.9160149999999998</c:v>
                </c:pt>
                <c:pt idx="3099">
                  <c:v>-5.9099890000000004</c:v>
                </c:pt>
                <c:pt idx="3100">
                  <c:v>-5.9035419999999998</c:v>
                </c:pt>
                <c:pt idx="3101">
                  <c:v>-5.8967260000000001</c:v>
                </c:pt>
                <c:pt idx="3102">
                  <c:v>-5.8895970000000002</c:v>
                </c:pt>
                <c:pt idx="3103">
                  <c:v>-5.8822109999999999</c:v>
                </c:pt>
                <c:pt idx="3104">
                  <c:v>-5.8746270000000003</c:v>
                </c:pt>
                <c:pt idx="3105">
                  <c:v>-5.866905</c:v>
                </c:pt>
                <c:pt idx="3106">
                  <c:v>-5.8591069999999998</c:v>
                </c:pt>
                <c:pt idx="3107">
                  <c:v>-5.8512919999999999</c:v>
                </c:pt>
                <c:pt idx="3108">
                  <c:v>-5.8435230000000002</c:v>
                </c:pt>
                <c:pt idx="3109">
                  <c:v>-5.8358610000000004</c:v>
                </c:pt>
                <c:pt idx="3110">
                  <c:v>-5.8283659999999999</c:v>
                </c:pt>
                <c:pt idx="3111">
                  <c:v>-5.8210959999999998</c:v>
                </c:pt>
                <c:pt idx="3112">
                  <c:v>-5.8141109999999996</c:v>
                </c:pt>
                <c:pt idx="3113">
                  <c:v>-5.8074630000000003</c:v>
                </c:pt>
                <c:pt idx="3114">
                  <c:v>-5.8012059999999996</c:v>
                </c:pt>
                <c:pt idx="3115">
                  <c:v>-5.795388</c:v>
                </c:pt>
                <c:pt idx="3116">
                  <c:v>-5.7900539999999996</c:v>
                </c:pt>
                <c:pt idx="3117">
                  <c:v>-5.785247</c:v>
                </c:pt>
                <c:pt idx="3118">
                  <c:v>-5.7810030000000001</c:v>
                </c:pt>
                <c:pt idx="3119">
                  <c:v>-5.7773529999999997</c:v>
                </c:pt>
                <c:pt idx="3120">
                  <c:v>-5.7743250000000002</c:v>
                </c:pt>
                <c:pt idx="3121">
                  <c:v>-5.7719399999999998</c:v>
                </c:pt>
                <c:pt idx="3122">
                  <c:v>-5.770213</c:v>
                </c:pt>
                <c:pt idx="3123">
                  <c:v>-5.7691540000000003</c:v>
                </c:pt>
                <c:pt idx="3124">
                  <c:v>-5.7687670000000004</c:v>
                </c:pt>
                <c:pt idx="3125">
                  <c:v>-5.7690479999999997</c:v>
                </c:pt>
                <c:pt idx="3126">
                  <c:v>-5.7699889999999998</c:v>
                </c:pt>
                <c:pt idx="3127">
                  <c:v>-5.7715740000000002</c:v>
                </c:pt>
                <c:pt idx="3128">
                  <c:v>-5.7737829999999999</c:v>
                </c:pt>
                <c:pt idx="3129">
                  <c:v>-5.7765870000000001</c:v>
                </c:pt>
                <c:pt idx="3130">
                  <c:v>-5.7799550000000002</c:v>
                </c:pt>
                <c:pt idx="3131">
                  <c:v>-5.7838479999999999</c:v>
                </c:pt>
                <c:pt idx="3132">
                  <c:v>-5.7882239999999996</c:v>
                </c:pt>
                <c:pt idx="3133">
                  <c:v>-5.7930349999999997</c:v>
                </c:pt>
                <c:pt idx="3134">
                  <c:v>-5.7982300000000002</c:v>
                </c:pt>
                <c:pt idx="3135">
                  <c:v>-5.8037549999999998</c:v>
                </c:pt>
                <c:pt idx="3136">
                  <c:v>-5.8095509999999999</c:v>
                </c:pt>
                <c:pt idx="3137">
                  <c:v>-5.8155599999999996</c:v>
                </c:pt>
                <c:pt idx="3138">
                  <c:v>-5.82172</c:v>
                </c:pt>
                <c:pt idx="3139">
                  <c:v>-5.8279699999999997</c:v>
                </c:pt>
                <c:pt idx="3140">
                  <c:v>-5.8342460000000003</c:v>
                </c:pt>
                <c:pt idx="3141">
                  <c:v>-5.8404870000000004</c:v>
                </c:pt>
                <c:pt idx="3142">
                  <c:v>-5.8466300000000002</c:v>
                </c:pt>
                <c:pt idx="3143">
                  <c:v>-5.8526160000000003</c:v>
                </c:pt>
                <c:pt idx="3144">
                  <c:v>-5.8583879999999997</c:v>
                </c:pt>
                <c:pt idx="3145">
                  <c:v>-5.8638899999999996</c:v>
                </c:pt>
                <c:pt idx="3146">
                  <c:v>-5.8690720000000001</c:v>
                </c:pt>
                <c:pt idx="3147">
                  <c:v>-5.8738859999999997</c:v>
                </c:pt>
                <c:pt idx="3148">
                  <c:v>-5.8782899999999998</c:v>
                </c:pt>
                <c:pt idx="3149">
                  <c:v>-5.8822469999999996</c:v>
                </c:pt>
                <c:pt idx="3150">
                  <c:v>-5.8857270000000002</c:v>
                </c:pt>
                <c:pt idx="3151">
                  <c:v>-5.8887029999999996</c:v>
                </c:pt>
                <c:pt idx="3152">
                  <c:v>-5.891159</c:v>
                </c:pt>
                <c:pt idx="3153">
                  <c:v>-5.8930809999999996</c:v>
                </c:pt>
                <c:pt idx="3154">
                  <c:v>-5.8944660000000004</c:v>
                </c:pt>
                <c:pt idx="3155">
                  <c:v>-5.8953150000000001</c:v>
                </c:pt>
                <c:pt idx="3156">
                  <c:v>-5.8956379999999999</c:v>
                </c:pt>
                <c:pt idx="3157">
                  <c:v>-5.8954500000000003</c:v>
                </c:pt>
                <c:pt idx="3158">
                  <c:v>-5.8947750000000001</c:v>
                </c:pt>
                <c:pt idx="3159">
                  <c:v>-5.8936419999999998</c:v>
                </c:pt>
                <c:pt idx="3160">
                  <c:v>-5.8920870000000001</c:v>
                </c:pt>
                <c:pt idx="3161">
                  <c:v>-5.8901510000000004</c:v>
                </c:pt>
                <c:pt idx="3162">
                  <c:v>-5.8878810000000001</c:v>
                </c:pt>
                <c:pt idx="3163">
                  <c:v>-5.8853299999999997</c:v>
                </c:pt>
                <c:pt idx="3164">
                  <c:v>-5.8825519999999996</c:v>
                </c:pt>
                <c:pt idx="3165">
                  <c:v>-5.8796090000000003</c:v>
                </c:pt>
                <c:pt idx="3166">
                  <c:v>-5.8765619999999998</c:v>
                </c:pt>
                <c:pt idx="3167">
                  <c:v>-5.8734770000000003</c:v>
                </c:pt>
                <c:pt idx="3168">
                  <c:v>-5.8704200000000002</c:v>
                </c:pt>
                <c:pt idx="3169">
                  <c:v>-5.8674590000000002</c:v>
                </c:pt>
                <c:pt idx="3170">
                  <c:v>-5.8646599999999998</c:v>
                </c:pt>
                <c:pt idx="3171">
                  <c:v>-5.8620919999999996</c:v>
                </c:pt>
                <c:pt idx="3172">
                  <c:v>-5.8598179999999997</c:v>
                </c:pt>
                <c:pt idx="3173">
                  <c:v>-5.8579030000000003</c:v>
                </c:pt>
                <c:pt idx="3174">
                  <c:v>-5.8564069999999999</c:v>
                </c:pt>
                <c:pt idx="3175">
                  <c:v>-5.8553870000000003</c:v>
                </c:pt>
                <c:pt idx="3176">
                  <c:v>-5.8548970000000002</c:v>
                </c:pt>
                <c:pt idx="3177">
                  <c:v>-5.8549860000000002</c:v>
                </c:pt>
                <c:pt idx="3178">
                  <c:v>-5.8556970000000002</c:v>
                </c:pt>
                <c:pt idx="3179">
                  <c:v>-5.8570669999999998</c:v>
                </c:pt>
                <c:pt idx="3180">
                  <c:v>-5.8591300000000004</c:v>
                </c:pt>
                <c:pt idx="3181">
                  <c:v>-5.8619110000000001</c:v>
                </c:pt>
                <c:pt idx="3182">
                  <c:v>-5.8654289999999998</c:v>
                </c:pt>
                <c:pt idx="3183">
                  <c:v>-5.8696950000000001</c:v>
                </c:pt>
                <c:pt idx="3184">
                  <c:v>-5.8747160000000003</c:v>
                </c:pt>
                <c:pt idx="3185">
                  <c:v>-5.8804910000000001</c:v>
                </c:pt>
                <c:pt idx="3186">
                  <c:v>-5.8870110000000002</c:v>
                </c:pt>
                <c:pt idx="3187">
                  <c:v>-5.8942639999999997</c:v>
                </c:pt>
                <c:pt idx="3188">
                  <c:v>-5.9022269999999999</c:v>
                </c:pt>
                <c:pt idx="3189">
                  <c:v>-5.9108749999999999</c:v>
                </c:pt>
                <c:pt idx="3190">
                  <c:v>-5.9201750000000004</c:v>
                </c:pt>
                <c:pt idx="3191">
                  <c:v>-5.930091</c:v>
                </c:pt>
                <c:pt idx="3192">
                  <c:v>-5.9405799999999997</c:v>
                </c:pt>
                <c:pt idx="3193">
                  <c:v>-5.9515960000000003</c:v>
                </c:pt>
                <c:pt idx="3194">
                  <c:v>-5.9630879999999999</c:v>
                </c:pt>
                <c:pt idx="3195">
                  <c:v>-5.9750030000000001</c:v>
                </c:pt>
                <c:pt idx="3196">
                  <c:v>-5.9872839999999998</c:v>
                </c:pt>
                <c:pt idx="3197">
                  <c:v>-5.999873</c:v>
                </c:pt>
                <c:pt idx="3198">
                  <c:v>-6.0127079999999999</c:v>
                </c:pt>
                <c:pt idx="3199">
                  <c:v>-6.0257290000000001</c:v>
                </c:pt>
                <c:pt idx="3200">
                  <c:v>-6.0388719999999996</c:v>
                </c:pt>
                <c:pt idx="3201">
                  <c:v>-6.0520750000000003</c:v>
                </c:pt>
                <c:pt idx="3202">
                  <c:v>-6.0652730000000004</c:v>
                </c:pt>
                <c:pt idx="3203">
                  <c:v>-6.0784070000000003</c:v>
                </c:pt>
                <c:pt idx="3204">
                  <c:v>-6.0914149999999996</c:v>
                </c:pt>
                <c:pt idx="3205">
                  <c:v>-6.1042379999999996</c:v>
                </c:pt>
                <c:pt idx="3206">
                  <c:v>-6.1168189999999996</c:v>
                </c:pt>
                <c:pt idx="3207">
                  <c:v>-6.1291039999999999</c:v>
                </c:pt>
                <c:pt idx="3208">
                  <c:v>-6.1410410000000004</c:v>
                </c:pt>
                <c:pt idx="3209">
                  <c:v>-6.1525850000000002</c:v>
                </c:pt>
                <c:pt idx="3210">
                  <c:v>-6.1636899999999999</c:v>
                </c:pt>
                <c:pt idx="3211">
                  <c:v>-6.1743180000000004</c:v>
                </c:pt>
                <c:pt idx="3212">
                  <c:v>-6.1844330000000003</c:v>
                </c:pt>
                <c:pt idx="3213">
                  <c:v>-6.1940059999999999</c:v>
                </c:pt>
                <c:pt idx="3214">
                  <c:v>-6.2030130000000003</c:v>
                </c:pt>
                <c:pt idx="3215">
                  <c:v>-6.2114349999999998</c:v>
                </c:pt>
                <c:pt idx="3216">
                  <c:v>-6.2192600000000002</c:v>
                </c:pt>
                <c:pt idx="3217">
                  <c:v>-6.2264819999999999</c:v>
                </c:pt>
                <c:pt idx="3218">
                  <c:v>-6.2331000000000003</c:v>
                </c:pt>
                <c:pt idx="3219">
                  <c:v>-6.2391189999999996</c:v>
                </c:pt>
                <c:pt idx="3220">
                  <c:v>-6.2445519999999997</c:v>
                </c:pt>
                <c:pt idx="3221">
                  <c:v>-6.2494149999999999</c:v>
                </c:pt>
                <c:pt idx="3222">
                  <c:v>-6.2537330000000004</c:v>
                </c:pt>
                <c:pt idx="3223">
                  <c:v>-6.2575320000000003</c:v>
                </c:pt>
                <c:pt idx="3224">
                  <c:v>-6.2608470000000001</c:v>
                </c:pt>
                <c:pt idx="3225">
                  <c:v>-6.2637150000000004</c:v>
                </c:pt>
                <c:pt idx="3226">
                  <c:v>-6.2661790000000002</c:v>
                </c:pt>
                <c:pt idx="3227">
                  <c:v>-6.2682849999999997</c:v>
                </c:pt>
                <c:pt idx="3228">
                  <c:v>-6.2700820000000004</c:v>
                </c:pt>
                <c:pt idx="3229">
                  <c:v>-6.2716229999999999</c:v>
                </c:pt>
                <c:pt idx="3230">
                  <c:v>-6.2729629999999998</c:v>
                </c:pt>
                <c:pt idx="3231">
                  <c:v>-6.2741559999999996</c:v>
                </c:pt>
                <c:pt idx="3232">
                  <c:v>-6.2752610000000004</c:v>
                </c:pt>
                <c:pt idx="3233">
                  <c:v>-6.2763350000000004</c:v>
                </c:pt>
                <c:pt idx="3234">
                  <c:v>-6.2774349999999997</c:v>
                </c:pt>
                <c:pt idx="3235">
                  <c:v>-6.2786179999999998</c:v>
                </c:pt>
                <c:pt idx="3236">
                  <c:v>-6.2799379999999996</c:v>
                </c:pt>
                <c:pt idx="3237">
                  <c:v>-6.2814500000000004</c:v>
                </c:pt>
                <c:pt idx="3238">
                  <c:v>-6.2832020000000002</c:v>
                </c:pt>
                <c:pt idx="3239">
                  <c:v>-6.2852430000000004</c:v>
                </c:pt>
                <c:pt idx="3240">
                  <c:v>-6.287617</c:v>
                </c:pt>
                <c:pt idx="3241">
                  <c:v>-6.2903650000000004</c:v>
                </c:pt>
                <c:pt idx="3242">
                  <c:v>-6.2935210000000001</c:v>
                </c:pt>
                <c:pt idx="3243">
                  <c:v>-6.2971180000000002</c:v>
                </c:pt>
                <c:pt idx="3244">
                  <c:v>-6.3011809999999997</c:v>
                </c:pt>
                <c:pt idx="3245">
                  <c:v>-6.3057309999999998</c:v>
                </c:pt>
                <c:pt idx="3246">
                  <c:v>-6.3107800000000003</c:v>
                </c:pt>
                <c:pt idx="3247">
                  <c:v>-6.3163390000000001</c:v>
                </c:pt>
                <c:pt idx="3248">
                  <c:v>-6.3224070000000001</c:v>
                </c:pt>
                <c:pt idx="3249">
                  <c:v>-6.3289809999999997</c:v>
                </c:pt>
                <c:pt idx="3250">
                  <c:v>-6.336049</c:v>
                </c:pt>
                <c:pt idx="3251">
                  <c:v>-6.3435940000000004</c:v>
                </c:pt>
                <c:pt idx="3252">
                  <c:v>-6.3515930000000003</c:v>
                </c:pt>
                <c:pt idx="3253">
                  <c:v>-6.360017</c:v>
                </c:pt>
                <c:pt idx="3254">
                  <c:v>-6.3688310000000001</c:v>
                </c:pt>
                <c:pt idx="3255">
                  <c:v>-6.3779960000000004</c:v>
                </c:pt>
                <c:pt idx="3256">
                  <c:v>-6.3874690000000003</c:v>
                </c:pt>
                <c:pt idx="3257">
                  <c:v>-6.3972009999999999</c:v>
                </c:pt>
                <c:pt idx="3258">
                  <c:v>-6.4071400000000001</c:v>
                </c:pt>
                <c:pt idx="3259">
                  <c:v>-6.4172330000000004</c:v>
                </c:pt>
                <c:pt idx="3260">
                  <c:v>-6.427422</c:v>
                </c:pt>
                <c:pt idx="3261">
                  <c:v>-6.4376470000000001</c:v>
                </c:pt>
                <c:pt idx="3262">
                  <c:v>-6.4478489999999997</c:v>
                </c:pt>
                <c:pt idx="3263">
                  <c:v>-6.4579659999999999</c:v>
                </c:pt>
                <c:pt idx="3264">
                  <c:v>-6.4679380000000002</c:v>
                </c:pt>
                <c:pt idx="3265">
                  <c:v>-6.477703</c:v>
                </c:pt>
                <c:pt idx="3266">
                  <c:v>-6.4872040000000002</c:v>
                </c:pt>
                <c:pt idx="3267">
                  <c:v>-6.4963810000000004</c:v>
                </c:pt>
                <c:pt idx="3268">
                  <c:v>-6.5051800000000002</c:v>
                </c:pt>
                <c:pt idx="3269">
                  <c:v>-6.5135480000000001</c:v>
                </c:pt>
                <c:pt idx="3270">
                  <c:v>-6.5214350000000003</c:v>
                </c:pt>
                <c:pt idx="3271">
                  <c:v>-6.528797</c:v>
                </c:pt>
                <c:pt idx="3272">
                  <c:v>-6.5355910000000002</c:v>
                </c:pt>
                <c:pt idx="3273">
                  <c:v>-6.5417800000000002</c:v>
                </c:pt>
                <c:pt idx="3274">
                  <c:v>-6.5473330000000001</c:v>
                </c:pt>
                <c:pt idx="3275">
                  <c:v>-6.5522229999999997</c:v>
                </c:pt>
                <c:pt idx="3276">
                  <c:v>-6.5564280000000004</c:v>
                </c:pt>
                <c:pt idx="3277">
                  <c:v>-6.559933</c:v>
                </c:pt>
                <c:pt idx="3278">
                  <c:v>-6.5627269999999998</c:v>
                </c:pt>
                <c:pt idx="3279">
                  <c:v>-6.5648059999999999</c:v>
                </c:pt>
                <c:pt idx="3280">
                  <c:v>-6.5661719999999999</c:v>
                </c:pt>
                <c:pt idx="3281">
                  <c:v>-6.5668329999999999</c:v>
                </c:pt>
                <c:pt idx="3282">
                  <c:v>-6.5667999999999997</c:v>
                </c:pt>
                <c:pt idx="3283">
                  <c:v>-6.5660930000000004</c:v>
                </c:pt>
                <c:pt idx="3284">
                  <c:v>-6.5647359999999999</c:v>
                </c:pt>
                <c:pt idx="3285">
                  <c:v>-6.5627579999999996</c:v>
                </c:pt>
                <c:pt idx="3286">
                  <c:v>-6.5601940000000001</c:v>
                </c:pt>
                <c:pt idx="3287">
                  <c:v>-6.55708</c:v>
                </c:pt>
                <c:pt idx="3288">
                  <c:v>-6.5534590000000001</c:v>
                </c:pt>
                <c:pt idx="3289">
                  <c:v>-6.5493779999999999</c:v>
                </c:pt>
                <c:pt idx="3290">
                  <c:v>-6.5448839999999997</c:v>
                </c:pt>
                <c:pt idx="3291">
                  <c:v>-6.5400280000000004</c:v>
                </c:pt>
                <c:pt idx="3292">
                  <c:v>-6.5348649999999999</c:v>
                </c:pt>
                <c:pt idx="3293">
                  <c:v>-6.5294489999999996</c:v>
                </c:pt>
                <c:pt idx="3294">
                  <c:v>-6.5238370000000003</c:v>
                </c:pt>
                <c:pt idx="3295">
                  <c:v>-6.5180870000000004</c:v>
                </c:pt>
                <c:pt idx="3296">
                  <c:v>-6.512257</c:v>
                </c:pt>
                <c:pt idx="3297">
                  <c:v>-6.5064039999999999</c:v>
                </c:pt>
                <c:pt idx="3298">
                  <c:v>-6.5005860000000002</c:v>
                </c:pt>
                <c:pt idx="3299">
                  <c:v>-6.4948579999999998</c:v>
                </c:pt>
                <c:pt idx="3300">
                  <c:v>-6.489274</c:v>
                </c:pt>
                <c:pt idx="3301">
                  <c:v>-6.4838870000000002</c:v>
                </c:pt>
                <c:pt idx="3302">
                  <c:v>-6.4787439999999998</c:v>
                </c:pt>
                <c:pt idx="3303">
                  <c:v>-6.4738910000000001</c:v>
                </c:pt>
                <c:pt idx="3304">
                  <c:v>-6.4693690000000004</c:v>
                </c:pt>
                <c:pt idx="3305">
                  <c:v>-6.4652149999999997</c:v>
                </c:pt>
                <c:pt idx="3306">
                  <c:v>-6.4614609999999999</c:v>
                </c:pt>
                <c:pt idx="3307">
                  <c:v>-6.4581359999999997</c:v>
                </c:pt>
                <c:pt idx="3308">
                  <c:v>-6.4552610000000001</c:v>
                </c:pt>
                <c:pt idx="3309">
                  <c:v>-6.4528540000000003</c:v>
                </c:pt>
                <c:pt idx="3310">
                  <c:v>-6.4509239999999997</c:v>
                </c:pt>
                <c:pt idx="3311">
                  <c:v>-6.4494790000000002</c:v>
                </c:pt>
                <c:pt idx="3312">
                  <c:v>-6.4485159999999997</c:v>
                </c:pt>
                <c:pt idx="3313">
                  <c:v>-6.448029</c:v>
                </c:pt>
                <c:pt idx="3314">
                  <c:v>-6.4480050000000002</c:v>
                </c:pt>
                <c:pt idx="3315">
                  <c:v>-6.4484260000000004</c:v>
                </c:pt>
                <c:pt idx="3316">
                  <c:v>-6.4492659999999997</c:v>
                </c:pt>
                <c:pt idx="3317">
                  <c:v>-6.4504950000000001</c:v>
                </c:pt>
                <c:pt idx="3318">
                  <c:v>-6.4520780000000002</c:v>
                </c:pt>
                <c:pt idx="3319">
                  <c:v>-6.4539749999999998</c:v>
                </c:pt>
                <c:pt idx="3320">
                  <c:v>-6.4561400000000004</c:v>
                </c:pt>
                <c:pt idx="3321">
                  <c:v>-6.458526</c:v>
                </c:pt>
                <c:pt idx="3322">
                  <c:v>-6.4610799999999999</c:v>
                </c:pt>
                <c:pt idx="3323">
                  <c:v>-6.4637479999999998</c:v>
                </c:pt>
                <c:pt idx="3324">
                  <c:v>-6.4664710000000003</c:v>
                </c:pt>
                <c:pt idx="3325">
                  <c:v>-6.4691919999999996</c:v>
                </c:pt>
                <c:pt idx="3326">
                  <c:v>-6.471851</c:v>
                </c:pt>
                <c:pt idx="3327">
                  <c:v>-6.4743839999999997</c:v>
                </c:pt>
                <c:pt idx="3328">
                  <c:v>-6.4767320000000002</c:v>
                </c:pt>
                <c:pt idx="3329">
                  <c:v>-6.4788319999999997</c:v>
                </c:pt>
                <c:pt idx="3330">
                  <c:v>-6.4806239999999997</c:v>
                </c:pt>
                <c:pt idx="3331">
                  <c:v>-6.4820489999999999</c:v>
                </c:pt>
                <c:pt idx="3332">
                  <c:v>-6.483053</c:v>
                </c:pt>
                <c:pt idx="3333">
                  <c:v>-6.4835799999999999</c:v>
                </c:pt>
                <c:pt idx="3334">
                  <c:v>-6.483581</c:v>
                </c:pt>
                <c:pt idx="3335">
                  <c:v>-6.4830100000000002</c:v>
                </c:pt>
                <c:pt idx="3336">
                  <c:v>-6.4818259999999999</c:v>
                </c:pt>
                <c:pt idx="3337">
                  <c:v>-6.4799910000000001</c:v>
                </c:pt>
                <c:pt idx="3338">
                  <c:v>-6.477474</c:v>
                </c:pt>
                <c:pt idx="3339">
                  <c:v>-6.4742480000000002</c:v>
                </c:pt>
                <c:pt idx="3340">
                  <c:v>-6.4702929999999999</c:v>
                </c:pt>
                <c:pt idx="3341">
                  <c:v>-6.4655959999999997</c:v>
                </c:pt>
                <c:pt idx="3342">
                  <c:v>-6.4601470000000001</c:v>
                </c:pt>
                <c:pt idx="3343">
                  <c:v>-6.4539460000000002</c:v>
                </c:pt>
                <c:pt idx="3344">
                  <c:v>-6.4469960000000004</c:v>
                </c:pt>
                <c:pt idx="3345">
                  <c:v>-6.4393070000000003</c:v>
                </c:pt>
                <c:pt idx="3346">
                  <c:v>-6.4308969999999999</c:v>
                </c:pt>
                <c:pt idx="3347">
                  <c:v>-6.4217880000000003</c:v>
                </c:pt>
                <c:pt idx="3348">
                  <c:v>-6.4120080000000002</c:v>
                </c:pt>
                <c:pt idx="3349">
                  <c:v>-6.4015899999999997</c:v>
                </c:pt>
                <c:pt idx="3350">
                  <c:v>-6.390574</c:v>
                </c:pt>
                <c:pt idx="3351">
                  <c:v>-6.3790009999999997</c:v>
                </c:pt>
                <c:pt idx="3352">
                  <c:v>-6.3669200000000004</c:v>
                </c:pt>
                <c:pt idx="3353">
                  <c:v>-6.3543820000000002</c:v>
                </c:pt>
                <c:pt idx="3354">
                  <c:v>-6.3414400000000004</c:v>
                </c:pt>
                <c:pt idx="3355">
                  <c:v>-6.3281499999999999</c:v>
                </c:pt>
                <c:pt idx="3356">
                  <c:v>-6.3145709999999999</c:v>
                </c:pt>
                <c:pt idx="3357">
                  <c:v>-6.3007609999999996</c:v>
                </c:pt>
                <c:pt idx="3358">
                  <c:v>-6.2867819999999996</c:v>
                </c:pt>
                <c:pt idx="3359">
                  <c:v>-6.2726940000000004</c:v>
                </c:pt>
                <c:pt idx="3360">
                  <c:v>-6.2585569999999997</c:v>
                </c:pt>
                <c:pt idx="3361">
                  <c:v>-6.2444309999999996</c:v>
                </c:pt>
                <c:pt idx="3362">
                  <c:v>-6.2303750000000004</c:v>
                </c:pt>
                <c:pt idx="3363">
                  <c:v>-6.2164450000000002</c:v>
                </c:pt>
                <c:pt idx="3364">
                  <c:v>-6.2026960000000004</c:v>
                </c:pt>
                <c:pt idx="3365">
                  <c:v>-6.1891800000000003</c:v>
                </c:pt>
                <c:pt idx="3366">
                  <c:v>-6.1759430000000002</c:v>
                </c:pt>
                <c:pt idx="3367">
                  <c:v>-6.1630310000000001</c:v>
                </c:pt>
                <c:pt idx="3368">
                  <c:v>-6.1504830000000004</c:v>
                </c:pt>
                <c:pt idx="3369">
                  <c:v>-6.1383330000000003</c:v>
                </c:pt>
                <c:pt idx="3370">
                  <c:v>-6.1266100000000003</c:v>
                </c:pt>
                <c:pt idx="3371">
                  <c:v>-6.1153380000000004</c:v>
                </c:pt>
                <c:pt idx="3372">
                  <c:v>-6.1045350000000003</c:v>
                </c:pt>
                <c:pt idx="3373">
                  <c:v>-6.0942109999999996</c:v>
                </c:pt>
                <c:pt idx="3374">
                  <c:v>-6.0843740000000004</c:v>
                </c:pt>
                <c:pt idx="3375">
                  <c:v>-6.0750209999999996</c:v>
                </c:pt>
                <c:pt idx="3376">
                  <c:v>-6.066147</c:v>
                </c:pt>
                <c:pt idx="3377">
                  <c:v>-6.0577389999999998</c:v>
                </c:pt>
                <c:pt idx="3378">
                  <c:v>-6.0497779999999999</c:v>
                </c:pt>
                <c:pt idx="3379">
                  <c:v>-6.0422399999999996</c:v>
                </c:pt>
                <c:pt idx="3380">
                  <c:v>-6.0350960000000002</c:v>
                </c:pt>
                <c:pt idx="3381">
                  <c:v>-6.0283090000000001</c:v>
                </c:pt>
                <c:pt idx="3382">
                  <c:v>-6.0218400000000001</c:v>
                </c:pt>
                <c:pt idx="3383">
                  <c:v>-6.015644</c:v>
                </c:pt>
                <c:pt idx="3384">
                  <c:v>-6.0096730000000003</c:v>
                </c:pt>
                <c:pt idx="3385">
                  <c:v>-6.0038739999999997</c:v>
                </c:pt>
                <c:pt idx="3386">
                  <c:v>-5.9981949999999999</c:v>
                </c:pt>
                <c:pt idx="3387">
                  <c:v>-5.9925769999999998</c:v>
                </c:pt>
                <c:pt idx="3388">
                  <c:v>-5.9869620000000001</c:v>
                </c:pt>
                <c:pt idx="3389">
                  <c:v>-5.9812909999999997</c:v>
                </c:pt>
                <c:pt idx="3390">
                  <c:v>-5.9755050000000001</c:v>
                </c:pt>
                <c:pt idx="3391">
                  <c:v>-5.9695450000000001</c:v>
                </c:pt>
                <c:pt idx="3392">
                  <c:v>-5.9633529999999997</c:v>
                </c:pt>
                <c:pt idx="3393">
                  <c:v>-5.9568729999999999</c:v>
                </c:pt>
                <c:pt idx="3394">
                  <c:v>-5.9500479999999998</c:v>
                </c:pt>
                <c:pt idx="3395">
                  <c:v>-5.9428289999999997</c:v>
                </c:pt>
                <c:pt idx="3396">
                  <c:v>-5.9351649999999996</c:v>
                </c:pt>
                <c:pt idx="3397">
                  <c:v>-5.9270129999999996</c:v>
                </c:pt>
                <c:pt idx="3398">
                  <c:v>-5.9183320000000004</c:v>
                </c:pt>
                <c:pt idx="3399">
                  <c:v>-5.9090850000000001</c:v>
                </c:pt>
                <c:pt idx="3400">
                  <c:v>-5.8992430000000002</c:v>
                </c:pt>
                <c:pt idx="3401">
                  <c:v>-5.8887809999999998</c:v>
                </c:pt>
                <c:pt idx="3402">
                  <c:v>-5.8776789999999997</c:v>
                </c:pt>
                <c:pt idx="3403">
                  <c:v>-5.8659270000000001</c:v>
                </c:pt>
                <c:pt idx="3404">
                  <c:v>-5.8535180000000002</c:v>
                </c:pt>
                <c:pt idx="3405">
                  <c:v>-5.8404530000000001</c:v>
                </c:pt>
                <c:pt idx="3406">
                  <c:v>-5.82674</c:v>
                </c:pt>
                <c:pt idx="3407">
                  <c:v>-5.812392</c:v>
                </c:pt>
                <c:pt idx="3408">
                  <c:v>-5.7974309999999996</c:v>
                </c:pt>
                <c:pt idx="3409">
                  <c:v>-5.7818829999999997</c:v>
                </c:pt>
                <c:pt idx="3410">
                  <c:v>-5.7657819999999997</c:v>
                </c:pt>
                <c:pt idx="3411">
                  <c:v>-5.7491649999999996</c:v>
                </c:pt>
                <c:pt idx="3412">
                  <c:v>-5.7320760000000002</c:v>
                </c:pt>
                <c:pt idx="3413">
                  <c:v>-5.7145640000000002</c:v>
                </c:pt>
                <c:pt idx="3414">
                  <c:v>-5.6966809999999999</c:v>
                </c:pt>
                <c:pt idx="3415">
                  <c:v>-5.6784850000000002</c:v>
                </c:pt>
                <c:pt idx="3416">
                  <c:v>-5.6600349999999997</c:v>
                </c:pt>
                <c:pt idx="3417">
                  <c:v>-5.6413950000000002</c:v>
                </c:pt>
                <c:pt idx="3418">
                  <c:v>-5.6226310000000002</c:v>
                </c:pt>
                <c:pt idx="3419">
                  <c:v>-5.6038110000000003</c:v>
                </c:pt>
                <c:pt idx="3420">
                  <c:v>-5.5850010000000001</c:v>
                </c:pt>
                <c:pt idx="3421">
                  <c:v>-5.5662690000000001</c:v>
                </c:pt>
                <c:pt idx="3422">
                  <c:v>-5.5476840000000003</c:v>
                </c:pt>
                <c:pt idx="3423">
                  <c:v>-5.5293109999999999</c:v>
                </c:pt>
                <c:pt idx="3424">
                  <c:v>-5.5112160000000001</c:v>
                </c:pt>
                <c:pt idx="3425">
                  <c:v>-5.4934599999999998</c:v>
                </c:pt>
                <c:pt idx="3426">
                  <c:v>-5.4761030000000002</c:v>
                </c:pt>
                <c:pt idx="3427">
                  <c:v>-5.4592000000000001</c:v>
                </c:pt>
                <c:pt idx="3428">
                  <c:v>-5.4428039999999998</c:v>
                </c:pt>
                <c:pt idx="3429">
                  <c:v>-5.4269629999999998</c:v>
                </c:pt>
                <c:pt idx="3430">
                  <c:v>-5.4117179999999996</c:v>
                </c:pt>
                <c:pt idx="3431">
                  <c:v>-5.3971070000000001</c:v>
                </c:pt>
                <c:pt idx="3432">
                  <c:v>-5.3831629999999997</c:v>
                </c:pt>
                <c:pt idx="3433">
                  <c:v>-5.3699089999999998</c:v>
                </c:pt>
                <c:pt idx="3434">
                  <c:v>-5.3573649999999997</c:v>
                </c:pt>
                <c:pt idx="3435">
                  <c:v>-5.3455440000000003</c:v>
                </c:pt>
                <c:pt idx="3436">
                  <c:v>-5.3344490000000002</c:v>
                </c:pt>
                <c:pt idx="3437">
                  <c:v>-5.3240790000000002</c:v>
                </c:pt>
                <c:pt idx="3438">
                  <c:v>-5.314425</c:v>
                </c:pt>
                <c:pt idx="3439">
                  <c:v>-5.305472</c:v>
                </c:pt>
                <c:pt idx="3440">
                  <c:v>-5.2971979999999999</c:v>
                </c:pt>
                <c:pt idx="3441">
                  <c:v>-5.289574</c:v>
                </c:pt>
                <c:pt idx="3442">
                  <c:v>-5.2825660000000001</c:v>
                </c:pt>
                <c:pt idx="3443">
                  <c:v>-5.2761339999999999</c:v>
                </c:pt>
                <c:pt idx="3444">
                  <c:v>-5.2702349999999996</c:v>
                </c:pt>
                <c:pt idx="3445">
                  <c:v>-5.2648190000000001</c:v>
                </c:pt>
                <c:pt idx="3446">
                  <c:v>-5.2598330000000004</c:v>
                </c:pt>
                <c:pt idx="3447">
                  <c:v>-5.2552209999999997</c:v>
                </c:pt>
                <c:pt idx="3448">
                  <c:v>-5.2509220000000001</c:v>
                </c:pt>
                <c:pt idx="3449">
                  <c:v>-5.2468729999999999</c:v>
                </c:pt>
                <c:pt idx="3450">
                  <c:v>-5.2430110000000001</c:v>
                </c:pt>
                <c:pt idx="3451">
                  <c:v>-5.2392700000000003</c:v>
                </c:pt>
                <c:pt idx="3452">
                  <c:v>-5.2355830000000001</c:v>
                </c:pt>
                <c:pt idx="3453">
                  <c:v>-5.231884</c:v>
                </c:pt>
                <c:pt idx="3454">
                  <c:v>-5.2281069999999996</c:v>
                </c:pt>
                <c:pt idx="3455">
                  <c:v>-5.224189</c:v>
                </c:pt>
                <c:pt idx="3456">
                  <c:v>-5.2200660000000001</c:v>
                </c:pt>
                <c:pt idx="3457">
                  <c:v>-5.2156789999999997</c:v>
                </c:pt>
                <c:pt idx="3458">
                  <c:v>-5.2109709999999998</c:v>
                </c:pt>
                <c:pt idx="3459">
                  <c:v>-5.205889</c:v>
                </c:pt>
                <c:pt idx="3460">
                  <c:v>-5.2003839999999997</c:v>
                </c:pt>
                <c:pt idx="3461">
                  <c:v>-5.1944109999999997</c:v>
                </c:pt>
                <c:pt idx="3462">
                  <c:v>-5.187932</c:v>
                </c:pt>
                <c:pt idx="3463">
                  <c:v>-5.180911</c:v>
                </c:pt>
                <c:pt idx="3464">
                  <c:v>-5.1733200000000004</c:v>
                </c:pt>
                <c:pt idx="3465">
                  <c:v>-5.1651379999999998</c:v>
                </c:pt>
                <c:pt idx="3466">
                  <c:v>-5.1563470000000002</c:v>
                </c:pt>
                <c:pt idx="3467">
                  <c:v>-5.1469370000000003</c:v>
                </c:pt>
                <c:pt idx="3468">
                  <c:v>-5.1369059999999998</c:v>
                </c:pt>
                <c:pt idx="3469">
                  <c:v>-5.1262569999999998</c:v>
                </c:pt>
                <c:pt idx="3470">
                  <c:v>-5.1149979999999999</c:v>
                </c:pt>
                <c:pt idx="3471">
                  <c:v>-5.1031459999999997</c:v>
                </c:pt>
                <c:pt idx="3472">
                  <c:v>-5.0907239999999998</c:v>
                </c:pt>
                <c:pt idx="3473">
                  <c:v>-5.0777599999999996</c:v>
                </c:pt>
                <c:pt idx="3474">
                  <c:v>-5.0642870000000002</c:v>
                </c:pt>
                <c:pt idx="3475">
                  <c:v>-5.0503450000000001</c:v>
                </c:pt>
                <c:pt idx="3476">
                  <c:v>-5.0359769999999999</c:v>
                </c:pt>
                <c:pt idx="3477">
                  <c:v>-5.0212289999999999</c:v>
                </c:pt>
                <c:pt idx="3478">
                  <c:v>-5.0061540000000004</c:v>
                </c:pt>
                <c:pt idx="3479">
                  <c:v>-4.9908060000000001</c:v>
                </c:pt>
                <c:pt idx="3480">
                  <c:v>-4.9752400000000003</c:v>
                </c:pt>
                <c:pt idx="3481">
                  <c:v>-4.959517</c:v>
                </c:pt>
                <c:pt idx="3482">
                  <c:v>-4.9436960000000001</c:v>
                </c:pt>
                <c:pt idx="3483">
                  <c:v>-4.9278399999999998</c:v>
                </c:pt>
                <c:pt idx="3484">
                  <c:v>-4.9120100000000004</c:v>
                </c:pt>
                <c:pt idx="3485">
                  <c:v>-4.8962700000000003</c:v>
                </c:pt>
                <c:pt idx="3486">
                  <c:v>-4.880681</c:v>
                </c:pt>
                <c:pt idx="3487">
                  <c:v>-4.8653029999999999</c:v>
                </c:pt>
                <c:pt idx="3488">
                  <c:v>-4.850193</c:v>
                </c:pt>
                <c:pt idx="3489">
                  <c:v>-4.8354059999999999</c:v>
                </c:pt>
                <c:pt idx="3490">
                  <c:v>-4.8209960000000001</c:v>
                </c:pt>
                <c:pt idx="3491">
                  <c:v>-4.8070110000000001</c:v>
                </c:pt>
                <c:pt idx="3492">
                  <c:v>-4.7934939999999999</c:v>
                </c:pt>
                <c:pt idx="3493">
                  <c:v>-4.7804859999999998</c:v>
                </c:pt>
                <c:pt idx="3494">
                  <c:v>-4.7680220000000002</c:v>
                </c:pt>
                <c:pt idx="3495">
                  <c:v>-4.7561309999999999</c:v>
                </c:pt>
                <c:pt idx="3496">
                  <c:v>-4.7448389999999998</c:v>
                </c:pt>
                <c:pt idx="3497">
                  <c:v>-4.7341629999999997</c:v>
                </c:pt>
                <c:pt idx="3498">
                  <c:v>-4.7241179999999998</c:v>
                </c:pt>
                <c:pt idx="3499">
                  <c:v>-4.714709</c:v>
                </c:pt>
                <c:pt idx="3500">
                  <c:v>-4.7059379999999997</c:v>
                </c:pt>
                <c:pt idx="3501">
                  <c:v>-4.6977979999999997</c:v>
                </c:pt>
                <c:pt idx="3502">
                  <c:v>-4.6902790000000003</c:v>
                </c:pt>
                <c:pt idx="3503">
                  <c:v>-4.6833609999999997</c:v>
                </c:pt>
                <c:pt idx="3504">
                  <c:v>-4.6770230000000002</c:v>
                </c:pt>
                <c:pt idx="3505">
                  <c:v>-4.6712340000000001</c:v>
                </c:pt>
                <c:pt idx="3506">
                  <c:v>-4.6659600000000001</c:v>
                </c:pt>
                <c:pt idx="3507">
                  <c:v>-4.6611630000000002</c:v>
                </c:pt>
                <c:pt idx="3508">
                  <c:v>-4.6567990000000004</c:v>
                </c:pt>
                <c:pt idx="3509">
                  <c:v>-4.6528200000000002</c:v>
                </c:pt>
                <c:pt idx="3510">
                  <c:v>-4.6491769999999999</c:v>
                </c:pt>
                <c:pt idx="3511">
                  <c:v>-4.6458149999999998</c:v>
                </c:pt>
                <c:pt idx="3512">
                  <c:v>-4.6426800000000004</c:v>
                </c:pt>
                <c:pt idx="3513">
                  <c:v>-4.6397139999999997</c:v>
                </c:pt>
                <c:pt idx="3514">
                  <c:v>-4.6368580000000001</c:v>
                </c:pt>
                <c:pt idx="3515">
                  <c:v>-4.6340510000000004</c:v>
                </c:pt>
                <c:pt idx="3516">
                  <c:v>-4.6312329999999999</c:v>
                </c:pt>
                <c:pt idx="3517">
                  <c:v>-4.6283440000000002</c:v>
                </c:pt>
                <c:pt idx="3518">
                  <c:v>-4.625324</c:v>
                </c:pt>
                <c:pt idx="3519">
                  <c:v>-4.6221129999999997</c:v>
                </c:pt>
                <c:pt idx="3520">
                  <c:v>-4.6186559999999997</c:v>
                </c:pt>
                <c:pt idx="3521">
                  <c:v>-4.614897</c:v>
                </c:pt>
                <c:pt idx="3522">
                  <c:v>-4.6107849999999999</c:v>
                </c:pt>
                <c:pt idx="3523">
                  <c:v>-4.6062719999999997</c:v>
                </c:pt>
                <c:pt idx="3524">
                  <c:v>-4.6013130000000002</c:v>
                </c:pt>
                <c:pt idx="3525">
                  <c:v>-4.5958680000000003</c:v>
                </c:pt>
                <c:pt idx="3526">
                  <c:v>-4.5899010000000002</c:v>
                </c:pt>
                <c:pt idx="3527">
                  <c:v>-4.5833830000000004</c:v>
                </c:pt>
                <c:pt idx="3528">
                  <c:v>-4.5762869999999998</c:v>
                </c:pt>
                <c:pt idx="3529">
                  <c:v>-4.568594</c:v>
                </c:pt>
                <c:pt idx="3530">
                  <c:v>-4.5602910000000003</c:v>
                </c:pt>
                <c:pt idx="3531">
                  <c:v>-4.5513669999999999</c:v>
                </c:pt>
                <c:pt idx="3532">
                  <c:v>-4.5418219999999998</c:v>
                </c:pt>
                <c:pt idx="3533">
                  <c:v>-4.5316580000000002</c:v>
                </c:pt>
                <c:pt idx="3534">
                  <c:v>-4.520886</c:v>
                </c:pt>
                <c:pt idx="3535">
                  <c:v>-4.5095190000000001</c:v>
                </c:pt>
                <c:pt idx="3536">
                  <c:v>-4.4975800000000001</c:v>
                </c:pt>
                <c:pt idx="3537">
                  <c:v>-4.4850940000000001</c:v>
                </c:pt>
                <c:pt idx="3538">
                  <c:v>-4.4720940000000002</c:v>
                </c:pt>
                <c:pt idx="3539">
                  <c:v>-4.4586160000000001</c:v>
                </c:pt>
                <c:pt idx="3540">
                  <c:v>-4.4447010000000002</c:v>
                </c:pt>
                <c:pt idx="3541">
                  <c:v>-4.4303939999999997</c:v>
                </c:pt>
                <c:pt idx="3542">
                  <c:v>-4.4157409999999997</c:v>
                </c:pt>
                <c:pt idx="3543">
                  <c:v>-4.4007949999999996</c:v>
                </c:pt>
                <c:pt idx="3544">
                  <c:v>-4.3856060000000001</c:v>
                </c:pt>
                <c:pt idx="3545">
                  <c:v>-4.3702310000000004</c:v>
                </c:pt>
                <c:pt idx="3546">
                  <c:v>-4.3547229999999999</c:v>
                </c:pt>
                <c:pt idx="3547">
                  <c:v>-4.3391400000000004</c:v>
                </c:pt>
                <c:pt idx="3548">
                  <c:v>-4.323537</c:v>
                </c:pt>
                <c:pt idx="3549">
                  <c:v>-4.3079700000000001</c:v>
                </c:pt>
                <c:pt idx="3550">
                  <c:v>-4.2924939999999996</c:v>
                </c:pt>
                <c:pt idx="3551">
                  <c:v>-4.277164</c:v>
                </c:pt>
                <c:pt idx="3552">
                  <c:v>-4.2620310000000003</c:v>
                </c:pt>
                <c:pt idx="3553">
                  <c:v>-4.2471439999999996</c:v>
                </c:pt>
                <c:pt idx="3554">
                  <c:v>-4.2325499999999998</c:v>
                </c:pt>
                <c:pt idx="3555">
                  <c:v>-4.2182899999999997</c:v>
                </c:pt>
                <c:pt idx="3556">
                  <c:v>-4.2044040000000003</c:v>
                </c:pt>
                <c:pt idx="3557">
                  <c:v>-4.1909239999999999</c:v>
                </c:pt>
                <c:pt idx="3558">
                  <c:v>-4.17788</c:v>
                </c:pt>
                <c:pt idx="3559">
                  <c:v>-4.1652959999999997</c:v>
                </c:pt>
                <c:pt idx="3560">
                  <c:v>-4.1531909999999996</c:v>
                </c:pt>
                <c:pt idx="3561">
                  <c:v>-4.1415759999999997</c:v>
                </c:pt>
                <c:pt idx="3562">
                  <c:v>-4.1304600000000002</c:v>
                </c:pt>
                <c:pt idx="3563">
                  <c:v>-4.1198449999999998</c:v>
                </c:pt>
                <c:pt idx="3564">
                  <c:v>-4.1097260000000002</c:v>
                </c:pt>
                <c:pt idx="3565">
                  <c:v>-4.1000940000000003</c:v>
                </c:pt>
                <c:pt idx="3566">
                  <c:v>-4.0909360000000001</c:v>
                </c:pt>
                <c:pt idx="3567">
                  <c:v>-4.0822289999999999</c:v>
                </c:pt>
                <c:pt idx="3568">
                  <c:v>-4.07395</c:v>
                </c:pt>
                <c:pt idx="3569">
                  <c:v>-4.0660679999999996</c:v>
                </c:pt>
                <c:pt idx="3570">
                  <c:v>-4.0585490000000002</c:v>
                </c:pt>
                <c:pt idx="3571">
                  <c:v>-4.0513529999999998</c:v>
                </c:pt>
                <c:pt idx="3572">
                  <c:v>-4.0444380000000004</c:v>
                </c:pt>
                <c:pt idx="3573">
                  <c:v>-4.0377599999999996</c:v>
                </c:pt>
                <c:pt idx="3574">
                  <c:v>-4.0312679999999999</c:v>
                </c:pt>
                <c:pt idx="3575">
                  <c:v>-4.0249139999999999</c:v>
                </c:pt>
                <c:pt idx="3576">
                  <c:v>-4.0186450000000002</c:v>
                </c:pt>
                <c:pt idx="3577">
                  <c:v>-4.0124079999999998</c:v>
                </c:pt>
                <c:pt idx="3578">
                  <c:v>-4.006151</c:v>
                </c:pt>
                <c:pt idx="3579">
                  <c:v>-3.9998200000000002</c:v>
                </c:pt>
                <c:pt idx="3580">
                  <c:v>-3.9933640000000001</c:v>
                </c:pt>
                <c:pt idx="3581">
                  <c:v>-3.986729</c:v>
                </c:pt>
                <c:pt idx="3582">
                  <c:v>-3.9798680000000002</c:v>
                </c:pt>
                <c:pt idx="3583">
                  <c:v>-3.972731</c:v>
                </c:pt>
                <c:pt idx="3584">
                  <c:v>-3.9652729999999998</c:v>
                </c:pt>
                <c:pt idx="3585">
                  <c:v>-3.9574509999999998</c:v>
                </c:pt>
                <c:pt idx="3586">
                  <c:v>-3.949227</c:v>
                </c:pt>
                <c:pt idx="3587">
                  <c:v>-3.9405640000000002</c:v>
                </c:pt>
                <c:pt idx="3588">
                  <c:v>-3.931432</c:v>
                </c:pt>
                <c:pt idx="3589">
                  <c:v>-3.9218060000000001</c:v>
                </c:pt>
                <c:pt idx="3590">
                  <c:v>-3.9116629999999999</c:v>
                </c:pt>
                <c:pt idx="3591">
                  <c:v>-3.9009879999999999</c:v>
                </c:pt>
                <c:pt idx="3592">
                  <c:v>-3.8897719999999998</c:v>
                </c:pt>
                <c:pt idx="3593">
                  <c:v>-3.8780100000000002</c:v>
                </c:pt>
                <c:pt idx="3594">
                  <c:v>-3.8657020000000002</c:v>
                </c:pt>
                <c:pt idx="3595">
                  <c:v>-3.8528549999999999</c:v>
                </c:pt>
                <c:pt idx="3596">
                  <c:v>-3.8394819999999998</c:v>
                </c:pt>
                <c:pt idx="3597">
                  <c:v>-3.8255979999999998</c:v>
                </c:pt>
                <c:pt idx="3598">
                  <c:v>-3.8112279999999998</c:v>
                </c:pt>
                <c:pt idx="3599">
                  <c:v>-3.7963979999999999</c:v>
                </c:pt>
                <c:pt idx="3600">
                  <c:v>-3.7811400000000002</c:v>
                </c:pt>
                <c:pt idx="3601">
                  <c:v>-3.7654920000000001</c:v>
                </c:pt>
                <c:pt idx="3602">
                  <c:v>-3.7494930000000002</c:v>
                </c:pt>
                <c:pt idx="3603">
                  <c:v>-3.7331889999999999</c:v>
                </c:pt>
                <c:pt idx="3604">
                  <c:v>-3.7166260000000002</c:v>
                </c:pt>
                <c:pt idx="3605">
                  <c:v>-3.6998570000000002</c:v>
                </c:pt>
                <c:pt idx="3606">
                  <c:v>-3.6829339999999999</c:v>
                </c:pt>
                <c:pt idx="3607">
                  <c:v>-3.6659109999999999</c:v>
                </c:pt>
                <c:pt idx="3608">
                  <c:v>-3.648847</c:v>
                </c:pt>
                <c:pt idx="3609">
                  <c:v>-3.6317970000000002</c:v>
                </c:pt>
                <c:pt idx="3610">
                  <c:v>-3.6148199999999999</c:v>
                </c:pt>
                <c:pt idx="3611">
                  <c:v>-3.5979719999999999</c:v>
                </c:pt>
                <c:pt idx="3612">
                  <c:v>-3.5813100000000002</c:v>
                </c:pt>
                <c:pt idx="3613">
                  <c:v>-3.5648900000000001</c:v>
                </c:pt>
                <c:pt idx="3614">
                  <c:v>-3.5487649999999999</c:v>
                </c:pt>
                <c:pt idx="3615">
                  <c:v>-3.5329869999999999</c:v>
                </c:pt>
                <c:pt idx="3616">
                  <c:v>-3.5176029999999998</c:v>
                </c:pt>
                <c:pt idx="3617">
                  <c:v>-3.5026600000000001</c:v>
                </c:pt>
                <c:pt idx="3618">
                  <c:v>-3.4881989999999998</c:v>
                </c:pt>
                <c:pt idx="3619">
                  <c:v>-3.4742579999999998</c:v>
                </c:pt>
                <c:pt idx="3620">
                  <c:v>-3.460871</c:v>
                </c:pt>
                <c:pt idx="3621">
                  <c:v>-3.4480659999999999</c:v>
                </c:pt>
                <c:pt idx="3622">
                  <c:v>-3.4358659999999999</c:v>
                </c:pt>
                <c:pt idx="3623">
                  <c:v>-3.4242870000000001</c:v>
                </c:pt>
                <c:pt idx="3624">
                  <c:v>-3.4133420000000001</c:v>
                </c:pt>
                <c:pt idx="3625">
                  <c:v>-3.403035</c:v>
                </c:pt>
                <c:pt idx="3626">
                  <c:v>-3.3933659999999999</c:v>
                </c:pt>
                <c:pt idx="3627">
                  <c:v>-3.384328</c:v>
                </c:pt>
                <c:pt idx="3628">
                  <c:v>-3.375909</c:v>
                </c:pt>
                <c:pt idx="3629">
                  <c:v>-3.36809</c:v>
                </c:pt>
                <c:pt idx="3630">
                  <c:v>-3.360846</c:v>
                </c:pt>
                <c:pt idx="3631">
                  <c:v>-3.3541470000000002</c:v>
                </c:pt>
                <c:pt idx="3632">
                  <c:v>-3.34796</c:v>
                </c:pt>
                <c:pt idx="3633">
                  <c:v>-3.3422450000000001</c:v>
                </c:pt>
                <c:pt idx="3634">
                  <c:v>-3.3369580000000001</c:v>
                </c:pt>
                <c:pt idx="3635">
                  <c:v>-3.3320530000000002</c:v>
                </c:pt>
                <c:pt idx="3636">
                  <c:v>-3.3274780000000002</c:v>
                </c:pt>
                <c:pt idx="3637">
                  <c:v>-3.3231799999999998</c:v>
                </c:pt>
                <c:pt idx="3638">
                  <c:v>-3.319102</c:v>
                </c:pt>
                <c:pt idx="3639">
                  <c:v>-3.3151860000000002</c:v>
                </c:pt>
                <c:pt idx="3640">
                  <c:v>-3.3113739999999998</c:v>
                </c:pt>
                <c:pt idx="3641">
                  <c:v>-3.307604</c:v>
                </c:pt>
                <c:pt idx="3642">
                  <c:v>-3.303817</c:v>
                </c:pt>
                <c:pt idx="3643">
                  <c:v>-3.2999529999999999</c:v>
                </c:pt>
                <c:pt idx="3644">
                  <c:v>-3.2959540000000001</c:v>
                </c:pt>
                <c:pt idx="3645">
                  <c:v>-3.291763</c:v>
                </c:pt>
                <c:pt idx="3646">
                  <c:v>-3.2873269999999999</c:v>
                </c:pt>
                <c:pt idx="3647">
                  <c:v>-3.282594</c:v>
                </c:pt>
                <c:pt idx="3648">
                  <c:v>-3.2775159999999999</c:v>
                </c:pt>
                <c:pt idx="3649">
                  <c:v>-3.2720479999999998</c:v>
                </c:pt>
                <c:pt idx="3650">
                  <c:v>-3.2661509999999998</c:v>
                </c:pt>
                <c:pt idx="3651">
                  <c:v>-3.2597870000000002</c:v>
                </c:pt>
                <c:pt idx="3652">
                  <c:v>-3.2529270000000001</c:v>
                </c:pt>
                <c:pt idx="3653">
                  <c:v>-3.245546</c:v>
                </c:pt>
                <c:pt idx="3654">
                  <c:v>-3.237625</c:v>
                </c:pt>
                <c:pt idx="3655">
                  <c:v>-3.229149</c:v>
                </c:pt>
                <c:pt idx="3656">
                  <c:v>-3.2201110000000002</c:v>
                </c:pt>
                <c:pt idx="3657">
                  <c:v>-3.210512</c:v>
                </c:pt>
                <c:pt idx="3658">
                  <c:v>-3.2003550000000001</c:v>
                </c:pt>
                <c:pt idx="3659">
                  <c:v>-3.189654</c:v>
                </c:pt>
                <c:pt idx="3660">
                  <c:v>-3.1784249999999998</c:v>
                </c:pt>
                <c:pt idx="3661">
                  <c:v>-3.166693</c:v>
                </c:pt>
                <c:pt idx="3662">
                  <c:v>-3.1544859999999999</c:v>
                </c:pt>
                <c:pt idx="3663">
                  <c:v>-3.1418379999999999</c:v>
                </c:pt>
                <c:pt idx="3664">
                  <c:v>-3.1287889999999998</c:v>
                </c:pt>
                <c:pt idx="3665">
                  <c:v>-3.11538</c:v>
                </c:pt>
                <c:pt idx="3666">
                  <c:v>-3.1016590000000002</c:v>
                </c:pt>
                <c:pt idx="3667">
                  <c:v>-3.0876760000000001</c:v>
                </c:pt>
                <c:pt idx="3668">
                  <c:v>-3.0734849999999998</c:v>
                </c:pt>
                <c:pt idx="3669">
                  <c:v>-3.0591390000000001</c:v>
                </c:pt>
                <c:pt idx="3670">
                  <c:v>-3.0446970000000002</c:v>
                </c:pt>
                <c:pt idx="3671">
                  <c:v>-3.0302150000000001</c:v>
                </c:pt>
                <c:pt idx="3672">
                  <c:v>-3.0157530000000001</c:v>
                </c:pt>
                <c:pt idx="3673">
                  <c:v>-3.001369</c:v>
                </c:pt>
                <c:pt idx="3674">
                  <c:v>-2.9871210000000001</c:v>
                </c:pt>
                <c:pt idx="3675">
                  <c:v>-2.9730650000000001</c:v>
                </c:pt>
                <c:pt idx="3676">
                  <c:v>-2.9592559999999999</c:v>
                </c:pt>
                <c:pt idx="3677">
                  <c:v>-2.9457460000000002</c:v>
                </c:pt>
                <c:pt idx="3678">
                  <c:v>-2.932585</c:v>
                </c:pt>
                <c:pt idx="3679">
                  <c:v>-2.9198179999999998</c:v>
                </c:pt>
                <c:pt idx="3680">
                  <c:v>-2.9074879999999999</c:v>
                </c:pt>
                <c:pt idx="3681">
                  <c:v>-2.895632</c:v>
                </c:pt>
                <c:pt idx="3682">
                  <c:v>-2.8842819999999998</c:v>
                </c:pt>
                <c:pt idx="3683">
                  <c:v>-2.8734660000000001</c:v>
                </c:pt>
                <c:pt idx="3684">
                  <c:v>-2.8632070000000001</c:v>
                </c:pt>
                <c:pt idx="3685">
                  <c:v>-2.853523</c:v>
                </c:pt>
                <c:pt idx="3686">
                  <c:v>-2.8444229999999999</c:v>
                </c:pt>
                <c:pt idx="3687">
                  <c:v>-2.8359139999999998</c:v>
                </c:pt>
                <c:pt idx="3688">
                  <c:v>-2.8279939999999999</c:v>
                </c:pt>
                <c:pt idx="3689">
                  <c:v>-2.8206570000000002</c:v>
                </c:pt>
                <c:pt idx="3690">
                  <c:v>-2.8138899999999998</c:v>
                </c:pt>
                <c:pt idx="3691">
                  <c:v>-2.807674</c:v>
                </c:pt>
                <c:pt idx="3692">
                  <c:v>-2.801984</c:v>
                </c:pt>
                <c:pt idx="3693">
                  <c:v>-2.7967909999999998</c:v>
                </c:pt>
                <c:pt idx="3694">
                  <c:v>-2.7920590000000001</c:v>
                </c:pt>
                <c:pt idx="3695">
                  <c:v>-2.7877489999999998</c:v>
                </c:pt>
                <c:pt idx="3696">
                  <c:v>-2.7838159999999998</c:v>
                </c:pt>
                <c:pt idx="3697">
                  <c:v>-2.7802129999999998</c:v>
                </c:pt>
                <c:pt idx="3698">
                  <c:v>-2.776888</c:v>
                </c:pt>
                <c:pt idx="3699">
                  <c:v>-2.7737880000000001</c:v>
                </c:pt>
                <c:pt idx="3700">
                  <c:v>-2.7708569999999999</c:v>
                </c:pt>
                <c:pt idx="3701">
                  <c:v>-2.7680370000000001</c:v>
                </c:pt>
                <c:pt idx="3702">
                  <c:v>-2.7652679999999998</c:v>
                </c:pt>
                <c:pt idx="3703">
                  <c:v>-2.7624909999999998</c:v>
                </c:pt>
                <c:pt idx="3704">
                  <c:v>-2.7596440000000002</c:v>
                </c:pt>
                <c:pt idx="3705">
                  <c:v>-2.7566670000000002</c:v>
                </c:pt>
                <c:pt idx="3706">
                  <c:v>-2.7534999999999998</c:v>
                </c:pt>
                <c:pt idx="3707">
                  <c:v>-2.7500840000000002</c:v>
                </c:pt>
                <c:pt idx="3708">
                  <c:v>-2.7463609999999998</c:v>
                </c:pt>
                <c:pt idx="3709">
                  <c:v>-2.7422759999999999</c:v>
                </c:pt>
                <c:pt idx="3710">
                  <c:v>-2.737778</c:v>
                </c:pt>
                <c:pt idx="3711">
                  <c:v>-2.7328160000000001</c:v>
                </c:pt>
                <c:pt idx="3712">
                  <c:v>-2.727347</c:v>
                </c:pt>
                <c:pt idx="3713">
                  <c:v>-2.72133</c:v>
                </c:pt>
                <c:pt idx="3714">
                  <c:v>-2.7147269999999999</c:v>
                </c:pt>
                <c:pt idx="3715">
                  <c:v>-2.7075079999999998</c:v>
                </c:pt>
                <c:pt idx="3716">
                  <c:v>-2.6996470000000001</c:v>
                </c:pt>
                <c:pt idx="3717">
                  <c:v>-2.691122</c:v>
                </c:pt>
                <c:pt idx="3718">
                  <c:v>-2.6819190000000002</c:v>
                </c:pt>
                <c:pt idx="3719">
                  <c:v>-2.6720280000000001</c:v>
                </c:pt>
                <c:pt idx="3720">
                  <c:v>-2.6614460000000002</c:v>
                </c:pt>
                <c:pt idx="3721">
                  <c:v>-2.6501739999999998</c:v>
                </c:pt>
                <c:pt idx="3722">
                  <c:v>-2.638223</c:v>
                </c:pt>
                <c:pt idx="3723">
                  <c:v>-2.6256059999999999</c:v>
                </c:pt>
                <c:pt idx="3724">
                  <c:v>-2.6123430000000001</c:v>
                </c:pt>
                <c:pt idx="3725">
                  <c:v>-2.5984590000000001</c:v>
                </c:pt>
                <c:pt idx="3726">
                  <c:v>-2.583987</c:v>
                </c:pt>
                <c:pt idx="3727">
                  <c:v>-2.5689600000000001</c:v>
                </c:pt>
                <c:pt idx="3728">
                  <c:v>-2.5534189999999999</c:v>
                </c:pt>
                <c:pt idx="3729">
                  <c:v>-2.5374089999999998</c:v>
                </c:pt>
                <c:pt idx="3730">
                  <c:v>-2.5209769999999998</c:v>
                </c:pt>
                <c:pt idx="3731">
                  <c:v>-2.5041730000000002</c:v>
                </c:pt>
                <c:pt idx="3732">
                  <c:v>-2.48705</c:v>
                </c:pt>
                <c:pt idx="3733">
                  <c:v>-2.469662</c:v>
                </c:pt>
                <c:pt idx="3734">
                  <c:v>-2.4520650000000002</c:v>
                </c:pt>
                <c:pt idx="3735">
                  <c:v>-2.4343149999999998</c:v>
                </c:pt>
                <c:pt idx="3736">
                  <c:v>-2.4164659999999998</c:v>
                </c:pt>
                <c:pt idx="3737">
                  <c:v>-2.3985750000000001</c:v>
                </c:pt>
                <c:pt idx="3738">
                  <c:v>-2.3806970000000001</c:v>
                </c:pt>
                <c:pt idx="3739">
                  <c:v>-2.3628830000000001</c:v>
                </c:pt>
                <c:pt idx="3740">
                  <c:v>-2.3451849999999999</c:v>
                </c:pt>
                <c:pt idx="3741">
                  <c:v>-2.3276509999999999</c:v>
                </c:pt>
                <c:pt idx="3742">
                  <c:v>-2.3103250000000002</c:v>
                </c:pt>
                <c:pt idx="3743">
                  <c:v>-2.2932480000000002</c:v>
                </c:pt>
                <c:pt idx="3744">
                  <c:v>-2.276456</c:v>
                </c:pt>
                <c:pt idx="3745">
                  <c:v>-2.2599809999999998</c:v>
                </c:pt>
                <c:pt idx="3746">
                  <c:v>-2.2438509999999998</c:v>
                </c:pt>
                <c:pt idx="3747">
                  <c:v>-2.2280850000000001</c:v>
                </c:pt>
                <c:pt idx="3748">
                  <c:v>-2.212701</c:v>
                </c:pt>
                <c:pt idx="3749">
                  <c:v>-2.1977069999999999</c:v>
                </c:pt>
                <c:pt idx="3750">
                  <c:v>-2.183109</c:v>
                </c:pt>
                <c:pt idx="3751">
                  <c:v>-2.1689039999999999</c:v>
                </c:pt>
                <c:pt idx="3752">
                  <c:v>-2.155087</c:v>
                </c:pt>
                <c:pt idx="3753">
                  <c:v>-2.1416439999999999</c:v>
                </c:pt>
                <c:pt idx="3754">
                  <c:v>-2.128558</c:v>
                </c:pt>
                <c:pt idx="3755">
                  <c:v>-2.1158049999999999</c:v>
                </c:pt>
                <c:pt idx="3756">
                  <c:v>-2.1033580000000001</c:v>
                </c:pt>
                <c:pt idx="3757">
                  <c:v>-2.091183</c:v>
                </c:pt>
                <c:pt idx="3758">
                  <c:v>-2.0792419999999998</c:v>
                </c:pt>
                <c:pt idx="3759">
                  <c:v>-2.0674939999999999</c:v>
                </c:pt>
                <c:pt idx="3760">
                  <c:v>-2.0558930000000002</c:v>
                </c:pt>
                <c:pt idx="3761">
                  <c:v>-2.0443910000000001</c:v>
                </c:pt>
                <c:pt idx="3762">
                  <c:v>-2.032937</c:v>
                </c:pt>
                <c:pt idx="3763">
                  <c:v>-2.0214780000000001</c:v>
                </c:pt>
                <c:pt idx="3764">
                  <c:v>-2.0099589999999998</c:v>
                </c:pt>
                <c:pt idx="3765">
                  <c:v>-1.998324</c:v>
                </c:pt>
                <c:pt idx="3766">
                  <c:v>-1.9865200000000001</c:v>
                </c:pt>
                <c:pt idx="3767">
                  <c:v>-1.9744900000000001</c:v>
                </c:pt>
                <c:pt idx="3768">
                  <c:v>-1.96218</c:v>
                </c:pt>
                <c:pt idx="3769">
                  <c:v>-1.9495370000000001</c:v>
                </c:pt>
                <c:pt idx="3770">
                  <c:v>-1.93651</c:v>
                </c:pt>
                <c:pt idx="3771">
                  <c:v>-1.923049</c:v>
                </c:pt>
                <c:pt idx="3772">
                  <c:v>-1.9091070000000001</c:v>
                </c:pt>
                <c:pt idx="3773">
                  <c:v>-1.894641</c:v>
                </c:pt>
                <c:pt idx="3774">
                  <c:v>-1.879613</c:v>
                </c:pt>
                <c:pt idx="3775">
                  <c:v>-1.863985</c:v>
                </c:pt>
                <c:pt idx="3776">
                  <c:v>-1.8477269999999999</c:v>
                </c:pt>
                <c:pt idx="3777">
                  <c:v>-1.8308139999999999</c:v>
                </c:pt>
                <c:pt idx="3778">
                  <c:v>-1.8132239999999999</c:v>
                </c:pt>
                <c:pt idx="3779">
                  <c:v>-1.794943</c:v>
                </c:pt>
                <c:pt idx="3780">
                  <c:v>-1.7759609999999999</c:v>
                </c:pt>
                <c:pt idx="3781">
                  <c:v>-1.7562770000000001</c:v>
                </c:pt>
                <c:pt idx="3782">
                  <c:v>-1.7358910000000001</c:v>
                </c:pt>
                <c:pt idx="3783">
                  <c:v>-1.7148129999999999</c:v>
                </c:pt>
                <c:pt idx="3784">
                  <c:v>-1.693057</c:v>
                </c:pt>
                <c:pt idx="3785">
                  <c:v>-1.6706430000000001</c:v>
                </c:pt>
                <c:pt idx="3786">
                  <c:v>-1.6475949999999999</c:v>
                </c:pt>
                <c:pt idx="3787">
                  <c:v>-1.6239440000000001</c:v>
                </c:pt>
                <c:pt idx="3788">
                  <c:v>-1.599726</c:v>
                </c:pt>
                <c:pt idx="3789">
                  <c:v>-1.57498</c:v>
                </c:pt>
                <c:pt idx="3790">
                  <c:v>-1.54975</c:v>
                </c:pt>
                <c:pt idx="3791">
                  <c:v>-1.524084</c:v>
                </c:pt>
                <c:pt idx="3792">
                  <c:v>-1.4980329999999999</c:v>
                </c:pt>
                <c:pt idx="3793">
                  <c:v>-1.471652</c:v>
                </c:pt>
                <c:pt idx="3794">
                  <c:v>-1.4449989999999999</c:v>
                </c:pt>
                <c:pt idx="3795">
                  <c:v>-1.4181319999999999</c:v>
                </c:pt>
                <c:pt idx="3796">
                  <c:v>-1.3911119999999999</c:v>
                </c:pt>
                <c:pt idx="3797">
                  <c:v>-1.364001</c:v>
                </c:pt>
                <c:pt idx="3798">
                  <c:v>-1.336862</c:v>
                </c:pt>
                <c:pt idx="3799">
                  <c:v>-1.309755</c:v>
                </c:pt>
                <c:pt idx="3800">
                  <c:v>-1.2827440000000001</c:v>
                </c:pt>
                <c:pt idx="3801">
                  <c:v>-1.2558879999999999</c:v>
                </c:pt>
                <c:pt idx="3802">
                  <c:v>-1.2292449999999999</c:v>
                </c:pt>
                <c:pt idx="3803">
                  <c:v>-1.2028719999999999</c:v>
                </c:pt>
                <c:pt idx="3804">
                  <c:v>-1.176822</c:v>
                </c:pt>
                <c:pt idx="3805">
                  <c:v>-1.1511480000000001</c:v>
                </c:pt>
                <c:pt idx="3806">
                  <c:v>-1.125896</c:v>
                </c:pt>
                <c:pt idx="3807">
                  <c:v>-1.101111</c:v>
                </c:pt>
                <c:pt idx="3808">
                  <c:v>-1.0768310000000001</c:v>
                </c:pt>
                <c:pt idx="3809">
                  <c:v>-1.0530919999999999</c:v>
                </c:pt>
                <c:pt idx="3810">
                  <c:v>-1.0299210000000001</c:v>
                </c:pt>
                <c:pt idx="3811">
                  <c:v>-1.0073430000000001</c:v>
                </c:pt>
                <c:pt idx="3812">
                  <c:v>-0.98537430000000004</c:v>
                </c:pt>
                <c:pt idx="3813">
                  <c:v>-0.96402719999999997</c:v>
                </c:pt>
                <c:pt idx="3814">
                  <c:v>-0.94330619999999998</c:v>
                </c:pt>
                <c:pt idx="3815">
                  <c:v>-0.92320970000000002</c:v>
                </c:pt>
                <c:pt idx="3816">
                  <c:v>-0.90373000000000003</c:v>
                </c:pt>
                <c:pt idx="3817">
                  <c:v>-0.88485320000000001</c:v>
                </c:pt>
                <c:pt idx="3818">
                  <c:v>-0.86655959999999999</c:v>
                </c:pt>
                <c:pt idx="3819">
                  <c:v>-0.84882400000000002</c:v>
                </c:pt>
                <c:pt idx="3820">
                  <c:v>-0.83161549999999995</c:v>
                </c:pt>
                <c:pt idx="3821">
                  <c:v>-0.81489849999999997</c:v>
                </c:pt>
                <c:pt idx="3822">
                  <c:v>-0.79863269999999997</c:v>
                </c:pt>
                <c:pt idx="3823">
                  <c:v>-0.78277350000000001</c:v>
                </c:pt>
                <c:pt idx="3824">
                  <c:v>-0.76727239999999997</c:v>
                </c:pt>
                <c:pt idx="3825">
                  <c:v>-0.75207749999999995</c:v>
                </c:pt>
                <c:pt idx="3826">
                  <c:v>-0.73713430000000002</c:v>
                </c:pt>
                <c:pt idx="3827">
                  <c:v>-0.72238599999999997</c:v>
                </c:pt>
                <c:pt idx="3828">
                  <c:v>-0.70777409999999996</c:v>
                </c:pt>
                <c:pt idx="3829">
                  <c:v>-0.6932393</c:v>
                </c:pt>
                <c:pt idx="3830">
                  <c:v>-0.67872169999999998</c:v>
                </c:pt>
                <c:pt idx="3831">
                  <c:v>-0.66416209999999998</c:v>
                </c:pt>
                <c:pt idx="3832">
                  <c:v>-0.64950280000000005</c:v>
                </c:pt>
                <c:pt idx="3833">
                  <c:v>-0.63468749999999996</c:v>
                </c:pt>
                <c:pt idx="3834">
                  <c:v>-0.6196625</c:v>
                </c:pt>
                <c:pt idx="3835">
                  <c:v>-0.60437629999999998</c:v>
                </c:pt>
                <c:pt idx="3836">
                  <c:v>-0.5887812</c:v>
                </c:pt>
                <c:pt idx="3837">
                  <c:v>-0.57283320000000004</c:v>
                </c:pt>
                <c:pt idx="3838">
                  <c:v>-0.5564924</c:v>
                </c:pt>
                <c:pt idx="3839">
                  <c:v>-0.53972370000000003</c:v>
                </c:pt>
                <c:pt idx="3840">
                  <c:v>-0.52249679999999998</c:v>
                </c:pt>
                <c:pt idx="3841">
                  <c:v>-0.50478679999999998</c:v>
                </c:pt>
                <c:pt idx="3842">
                  <c:v>-0.48657440000000002</c:v>
                </c:pt>
                <c:pt idx="3843">
                  <c:v>-0.46784609999999999</c:v>
                </c:pt>
                <c:pt idx="3844">
                  <c:v>-0.44859470000000001</c:v>
                </c:pt>
                <c:pt idx="3845">
                  <c:v>-0.42881920000000001</c:v>
                </c:pt>
                <c:pt idx="3846">
                  <c:v>-0.40852480000000002</c:v>
                </c:pt>
                <c:pt idx="3847">
                  <c:v>-0.38772309999999999</c:v>
                </c:pt>
                <c:pt idx="3848">
                  <c:v>-0.36643140000000002</c:v>
                </c:pt>
                <c:pt idx="3849">
                  <c:v>-0.3446729</c:v>
                </c:pt>
                <c:pt idx="3850">
                  <c:v>-0.32247589999999998</c:v>
                </c:pt>
                <c:pt idx="3851">
                  <c:v>-0.29987370000000002</c:v>
                </c:pt>
                <c:pt idx="3852">
                  <c:v>-0.27690439999999999</c:v>
                </c:pt>
                <c:pt idx="3853">
                  <c:v>-0.25361020000000001</c:v>
                </c:pt>
                <c:pt idx="3854">
                  <c:v>-0.23003709999999999</c:v>
                </c:pt>
                <c:pt idx="3855">
                  <c:v>-0.2062341</c:v>
                </c:pt>
                <c:pt idx="3856">
                  <c:v>-0.18225330000000001</c:v>
                </c:pt>
                <c:pt idx="3857">
                  <c:v>-0.15814909999999999</c:v>
                </c:pt>
                <c:pt idx="3858">
                  <c:v>-0.13397829999999999</c:v>
                </c:pt>
                <c:pt idx="3859">
                  <c:v>-0.1097991</c:v>
                </c:pt>
                <c:pt idx="3860">
                  <c:v>-8.5671189999999994E-2</c:v>
                </c:pt>
                <c:pt idx="3861">
                  <c:v>-6.1654500000000001E-2</c:v>
                </c:pt>
                <c:pt idx="3862">
                  <c:v>-3.7808870000000001E-2</c:v>
                </c:pt>
                <c:pt idx="3863">
                  <c:v>-1.419341E-2</c:v>
                </c:pt>
                <c:pt idx="3864">
                  <c:v>9.1337910000000005E-3</c:v>
                </c:pt>
                <c:pt idx="3865">
                  <c:v>3.2116190000000003E-2</c:v>
                </c:pt>
                <c:pt idx="3866">
                  <c:v>5.469951E-2</c:v>
                </c:pt>
                <c:pt idx="3867">
                  <c:v>7.6832490000000003E-2</c:v>
                </c:pt>
                <c:pt idx="3868">
                  <c:v>9.8467299999999994E-2</c:v>
                </c:pt>
                <c:pt idx="3869">
                  <c:v>0.1195596</c:v>
                </c:pt>
                <c:pt idx="3870">
                  <c:v>0.1400691</c:v>
                </c:pt>
                <c:pt idx="3871">
                  <c:v>0.15995960000000001</c:v>
                </c:pt>
                <c:pt idx="3872">
                  <c:v>0.17919969999999999</c:v>
                </c:pt>
                <c:pt idx="3873">
                  <c:v>0.19776289999999999</c:v>
                </c:pt>
                <c:pt idx="3874">
                  <c:v>0.21562790000000001</c:v>
                </c:pt>
                <c:pt idx="3875">
                  <c:v>0.2327786</c:v>
                </c:pt>
                <c:pt idx="3876">
                  <c:v>0.2492045</c:v>
                </c:pt>
                <c:pt idx="3877">
                  <c:v>0.26490059999999999</c:v>
                </c:pt>
                <c:pt idx="3878">
                  <c:v>0.27986810000000001</c:v>
                </c:pt>
                <c:pt idx="3879">
                  <c:v>0.29411340000000002</c:v>
                </c:pt>
                <c:pt idx="3880">
                  <c:v>0.30764900000000001</c:v>
                </c:pt>
                <c:pt idx="3881">
                  <c:v>0.32049270000000002</c:v>
                </c:pt>
                <c:pt idx="3882">
                  <c:v>0.3326675</c:v>
                </c:pt>
                <c:pt idx="3883">
                  <c:v>0.34420139999999999</c:v>
                </c:pt>
                <c:pt idx="3884">
                  <c:v>0.35512700000000003</c:v>
                </c:pt>
                <c:pt idx="3885">
                  <c:v>0.3654811</c:v>
                </c:pt>
                <c:pt idx="3886">
                  <c:v>0.37530400000000003</c:v>
                </c:pt>
                <c:pt idx="3887">
                  <c:v>0.38463930000000002</c:v>
                </c:pt>
                <c:pt idx="3888">
                  <c:v>0.39353310000000002</c:v>
                </c:pt>
                <c:pt idx="3889">
                  <c:v>0.40203450000000002</c:v>
                </c:pt>
                <c:pt idx="3890">
                  <c:v>0.41019430000000001</c:v>
                </c:pt>
                <c:pt idx="3891">
                  <c:v>0.41806480000000001</c:v>
                </c:pt>
                <c:pt idx="3892">
                  <c:v>0.4256991</c:v>
                </c:pt>
                <c:pt idx="3893">
                  <c:v>0.4331508</c:v>
                </c:pt>
                <c:pt idx="3894">
                  <c:v>0.44047370000000002</c:v>
                </c:pt>
                <c:pt idx="3895">
                  <c:v>0.44772139999999999</c:v>
                </c:pt>
                <c:pt idx="3896">
                  <c:v>0.45494630000000003</c:v>
                </c:pt>
                <c:pt idx="3897">
                  <c:v>0.46219919999999998</c:v>
                </c:pt>
                <c:pt idx="3898">
                  <c:v>0.46952850000000002</c:v>
                </c:pt>
                <c:pt idx="3899">
                  <c:v>0.47697990000000001</c:v>
                </c:pt>
                <c:pt idx="3900">
                  <c:v>0.48459609999999997</c:v>
                </c:pt>
                <c:pt idx="3901">
                  <c:v>0.49241600000000002</c:v>
                </c:pt>
                <c:pt idx="3902">
                  <c:v>0.50047459999999999</c:v>
                </c:pt>
                <c:pt idx="3903">
                  <c:v>0.50880230000000004</c:v>
                </c:pt>
                <c:pt idx="3904">
                  <c:v>0.51742480000000002</c:v>
                </c:pt>
                <c:pt idx="3905">
                  <c:v>0.52636300000000003</c:v>
                </c:pt>
                <c:pt idx="3906">
                  <c:v>0.53563260000000001</c:v>
                </c:pt>
                <c:pt idx="3907">
                  <c:v>0.54524410000000001</c:v>
                </c:pt>
                <c:pt idx="3908">
                  <c:v>0.55520239999999998</c:v>
                </c:pt>
                <c:pt idx="3909">
                  <c:v>0.56550650000000002</c:v>
                </c:pt>
                <c:pt idx="3910">
                  <c:v>0.57615000000000005</c:v>
                </c:pt>
                <c:pt idx="3911">
                  <c:v>0.58712070000000005</c:v>
                </c:pt>
                <c:pt idx="3912">
                  <c:v>0.59840090000000001</c:v>
                </c:pt>
                <c:pt idx="3913">
                  <c:v>0.60996720000000004</c:v>
                </c:pt>
                <c:pt idx="3914">
                  <c:v>0.62179079999999998</c:v>
                </c:pt>
                <c:pt idx="3915">
                  <c:v>0.63383840000000002</c:v>
                </c:pt>
                <c:pt idx="3916">
                  <c:v>0.64607230000000004</c:v>
                </c:pt>
                <c:pt idx="3917">
                  <c:v>0.6584508</c:v>
                </c:pt>
                <c:pt idx="3918">
                  <c:v>0.67092850000000004</c:v>
                </c:pt>
                <c:pt idx="3919">
                  <c:v>0.68345699999999998</c:v>
                </c:pt>
                <c:pt idx="3920">
                  <c:v>0.69598550000000003</c:v>
                </c:pt>
                <c:pt idx="3921">
                  <c:v>0.70846149999999997</c:v>
                </c:pt>
                <c:pt idx="3922">
                  <c:v>0.72083129999999995</c:v>
                </c:pt>
                <c:pt idx="3923">
                  <c:v>0.73304060000000004</c:v>
                </c:pt>
                <c:pt idx="3924">
                  <c:v>0.74503419999999998</c:v>
                </c:pt>
                <c:pt idx="3925">
                  <c:v>0.75675700000000001</c:v>
                </c:pt>
                <c:pt idx="3926">
                  <c:v>0.76815460000000002</c:v>
                </c:pt>
                <c:pt idx="3927">
                  <c:v>0.77917389999999997</c:v>
                </c:pt>
                <c:pt idx="3928">
                  <c:v>0.78976369999999996</c:v>
                </c:pt>
                <c:pt idx="3929">
                  <c:v>0.79987529999999996</c:v>
                </c:pt>
                <c:pt idx="3930">
                  <c:v>0.80946209999999996</c:v>
                </c:pt>
                <c:pt idx="3931">
                  <c:v>0.81848120000000002</c:v>
                </c:pt>
                <c:pt idx="3932">
                  <c:v>0.82689349999999995</c:v>
                </c:pt>
                <c:pt idx="3933">
                  <c:v>0.83466430000000003</c:v>
                </c:pt>
                <c:pt idx="3934">
                  <c:v>0.84176410000000002</c:v>
                </c:pt>
                <c:pt idx="3935">
                  <c:v>0.84816820000000004</c:v>
                </c:pt>
                <c:pt idx="3936">
                  <c:v>0.85385770000000005</c:v>
                </c:pt>
                <c:pt idx="3937">
                  <c:v>0.85881859999999999</c:v>
                </c:pt>
                <c:pt idx="3938">
                  <c:v>0.86304329999999996</c:v>
                </c:pt>
                <c:pt idx="3939">
                  <c:v>0.86652940000000001</c:v>
                </c:pt>
                <c:pt idx="3940">
                  <c:v>0.86928079999999996</c:v>
                </c:pt>
                <c:pt idx="3941">
                  <c:v>0.8713069</c:v>
                </c:pt>
                <c:pt idx="3942">
                  <c:v>0.87262280000000003</c:v>
                </c:pt>
                <c:pt idx="3943">
                  <c:v>0.87324950000000001</c:v>
                </c:pt>
                <c:pt idx="3944">
                  <c:v>0.87321349999999998</c:v>
                </c:pt>
                <c:pt idx="3945">
                  <c:v>0.87254679999999996</c:v>
                </c:pt>
                <c:pt idx="3946">
                  <c:v>0.871286</c:v>
                </c:pt>
                <c:pt idx="3947">
                  <c:v>0.86947269999999999</c:v>
                </c:pt>
                <c:pt idx="3948">
                  <c:v>0.86715249999999999</c:v>
                </c:pt>
                <c:pt idx="3949">
                  <c:v>0.8643748</c:v>
                </c:pt>
                <c:pt idx="3950">
                  <c:v>0.86119219999999996</c:v>
                </c:pt>
                <c:pt idx="3951">
                  <c:v>0.85765990000000003</c:v>
                </c:pt>
                <c:pt idx="3952">
                  <c:v>0.85383450000000005</c:v>
                </c:pt>
                <c:pt idx="3953">
                  <c:v>0.84977420000000004</c:v>
                </c:pt>
                <c:pt idx="3954">
                  <c:v>0.84553809999999996</c:v>
                </c:pt>
                <c:pt idx="3955">
                  <c:v>0.84118610000000005</c:v>
                </c:pt>
                <c:pt idx="3956">
                  <c:v>0.83677800000000002</c:v>
                </c:pt>
                <c:pt idx="3957">
                  <c:v>0.83237229999999995</c:v>
                </c:pt>
                <c:pt idx="3958">
                  <c:v>0.8280265</c:v>
                </c:pt>
                <c:pt idx="3959">
                  <c:v>0.82379599999999997</c:v>
                </c:pt>
                <c:pt idx="3960">
                  <c:v>0.81973410000000002</c:v>
                </c:pt>
                <c:pt idx="3961">
                  <c:v>0.81589179999999994</c:v>
                </c:pt>
                <c:pt idx="3962">
                  <c:v>0.81231640000000005</c:v>
                </c:pt>
                <c:pt idx="3963">
                  <c:v>0.80905179999999999</c:v>
                </c:pt>
                <c:pt idx="3964">
                  <c:v>0.80613699999999999</c:v>
                </c:pt>
                <c:pt idx="3965">
                  <c:v>0.80360670000000001</c:v>
                </c:pt>
                <c:pt idx="3966">
                  <c:v>0.80149020000000004</c:v>
                </c:pt>
                <c:pt idx="3967">
                  <c:v>0.79981159999999996</c:v>
                </c:pt>
                <c:pt idx="3968">
                  <c:v>0.7985892</c:v>
                </c:pt>
                <c:pt idx="3969">
                  <c:v>0.79783510000000002</c:v>
                </c:pt>
                <c:pt idx="3970">
                  <c:v>0.79755600000000004</c:v>
                </c:pt>
                <c:pt idx="3971">
                  <c:v>0.79775240000000003</c:v>
                </c:pt>
                <c:pt idx="3972">
                  <c:v>0.79841899999999999</c:v>
                </c:pt>
                <c:pt idx="3973">
                  <c:v>0.7995449</c:v>
                </c:pt>
                <c:pt idx="3974">
                  <c:v>0.80111350000000003</c:v>
                </c:pt>
                <c:pt idx="3975">
                  <c:v>0.80310269999999995</c:v>
                </c:pt>
                <c:pt idx="3976">
                  <c:v>0.80548589999999998</c:v>
                </c:pt>
                <c:pt idx="3977">
                  <c:v>0.80823109999999998</c:v>
                </c:pt>
                <c:pt idx="3978">
                  <c:v>0.81130170000000001</c:v>
                </c:pt>
                <c:pt idx="3979">
                  <c:v>0.81465679999999996</c:v>
                </c:pt>
                <c:pt idx="3980">
                  <c:v>0.81825190000000003</c:v>
                </c:pt>
                <c:pt idx="3981">
                  <c:v>0.82203919999999997</c:v>
                </c:pt>
                <c:pt idx="3982">
                  <c:v>0.82596800000000004</c:v>
                </c:pt>
                <c:pt idx="3983">
                  <c:v>0.82998559999999999</c:v>
                </c:pt>
                <c:pt idx="3984">
                  <c:v>0.83403740000000004</c:v>
                </c:pt>
                <c:pt idx="3985">
                  <c:v>0.83806760000000002</c:v>
                </c:pt>
                <c:pt idx="3986">
                  <c:v>0.84201990000000004</c:v>
                </c:pt>
                <c:pt idx="3987">
                  <c:v>0.84583850000000005</c:v>
                </c:pt>
                <c:pt idx="3988">
                  <c:v>0.84946829999999995</c:v>
                </c:pt>
                <c:pt idx="3989">
                  <c:v>0.85285560000000005</c:v>
                </c:pt>
                <c:pt idx="3990">
                  <c:v>0.85594780000000004</c:v>
                </c:pt>
                <c:pt idx="3991">
                  <c:v>0.85869459999999997</c:v>
                </c:pt>
                <c:pt idx="3992">
                  <c:v>0.86104840000000005</c:v>
                </c:pt>
                <c:pt idx="3993">
                  <c:v>0.86296490000000003</c:v>
                </c:pt>
                <c:pt idx="3994">
                  <c:v>0.86440309999999998</c:v>
                </c:pt>
                <c:pt idx="3995">
                  <c:v>0.86532640000000005</c:v>
                </c:pt>
                <c:pt idx="3996">
                  <c:v>0.86570219999999998</c:v>
                </c:pt>
                <c:pt idx="3997">
                  <c:v>0.86550280000000002</c:v>
                </c:pt>
                <c:pt idx="3998">
                  <c:v>0.86470570000000002</c:v>
                </c:pt>
                <c:pt idx="3999">
                  <c:v>0.86329429999999996</c:v>
                </c:pt>
                <c:pt idx="4000">
                  <c:v>0.86125750000000001</c:v>
                </c:pt>
                <c:pt idx="4001">
                  <c:v>0.85859059999999998</c:v>
                </c:pt>
                <c:pt idx="4002">
                  <c:v>0.85529469999999996</c:v>
                </c:pt>
                <c:pt idx="4003">
                  <c:v>0.8513771</c:v>
                </c:pt>
                <c:pt idx="4004">
                  <c:v>0.84685049999999995</c:v>
                </c:pt>
                <c:pt idx="4005">
                  <c:v>0.84173339999999996</c:v>
                </c:pt>
                <c:pt idx="4006">
                  <c:v>0.83604959999999995</c:v>
                </c:pt>
                <c:pt idx="4007">
                  <c:v>0.82982800000000001</c:v>
                </c:pt>
                <c:pt idx="4008">
                  <c:v>0.82310220000000001</c:v>
                </c:pt>
                <c:pt idx="4009">
                  <c:v>0.81591020000000003</c:v>
                </c:pt>
                <c:pt idx="4010">
                  <c:v>0.80829430000000002</c:v>
                </c:pt>
                <c:pt idx="4011">
                  <c:v>0.80030069999999998</c:v>
                </c:pt>
                <c:pt idx="4012">
                  <c:v>0.79197879999999998</c:v>
                </c:pt>
                <c:pt idx="4013">
                  <c:v>0.78338099999999999</c:v>
                </c:pt>
                <c:pt idx="4014">
                  <c:v>0.77456239999999998</c:v>
                </c:pt>
                <c:pt idx="4015">
                  <c:v>0.76558000000000004</c:v>
                </c:pt>
                <c:pt idx="4016">
                  <c:v>0.75649230000000001</c:v>
                </c:pt>
                <c:pt idx="4017">
                  <c:v>0.74735830000000003</c:v>
                </c:pt>
                <c:pt idx="4018">
                  <c:v>0.73823700000000003</c:v>
                </c:pt>
                <c:pt idx="4019">
                  <c:v>0.72918709999999998</c:v>
                </c:pt>
                <c:pt idx="4020">
                  <c:v>0.72026670000000004</c:v>
                </c:pt>
                <c:pt idx="4021">
                  <c:v>0.71153270000000002</c:v>
                </c:pt>
                <c:pt idx="4022">
                  <c:v>0.70304009999999995</c:v>
                </c:pt>
                <c:pt idx="4023">
                  <c:v>0.69484140000000005</c:v>
                </c:pt>
                <c:pt idx="4024">
                  <c:v>0.68698630000000005</c:v>
                </c:pt>
                <c:pt idx="4025">
                  <c:v>0.67952120000000005</c:v>
                </c:pt>
                <c:pt idx="4026">
                  <c:v>0.672489</c:v>
                </c:pt>
                <c:pt idx="4027">
                  <c:v>0.66592870000000004</c:v>
                </c:pt>
                <c:pt idx="4028">
                  <c:v>0.65987490000000004</c:v>
                </c:pt>
                <c:pt idx="4029">
                  <c:v>0.65435699999999997</c:v>
                </c:pt>
                <c:pt idx="4030">
                  <c:v>0.6493989</c:v>
                </c:pt>
                <c:pt idx="4031">
                  <c:v>0.64501909999999996</c:v>
                </c:pt>
                <c:pt idx="4032">
                  <c:v>0.64122990000000002</c:v>
                </c:pt>
                <c:pt idx="4033">
                  <c:v>0.63803759999999998</c:v>
                </c:pt>
                <c:pt idx="4034">
                  <c:v>0.6354419</c:v>
                </c:pt>
                <c:pt idx="4035">
                  <c:v>0.63343640000000001</c:v>
                </c:pt>
                <c:pt idx="4036">
                  <c:v>0.63200809999999996</c:v>
                </c:pt>
                <c:pt idx="4037">
                  <c:v>0.63113790000000003</c:v>
                </c:pt>
                <c:pt idx="4038">
                  <c:v>0.63080099999999995</c:v>
                </c:pt>
                <c:pt idx="4039">
                  <c:v>0.63096640000000004</c:v>
                </c:pt>
                <c:pt idx="4040">
                  <c:v>0.63159849999999995</c:v>
                </c:pt>
                <c:pt idx="4041">
                  <c:v>0.63265669999999996</c:v>
                </c:pt>
                <c:pt idx="4042">
                  <c:v>0.63409599999999999</c:v>
                </c:pt>
                <c:pt idx="4043">
                  <c:v>0.63586739999999997</c:v>
                </c:pt>
                <c:pt idx="4044">
                  <c:v>0.6379184</c:v>
                </c:pt>
                <c:pt idx="4045">
                  <c:v>0.64019289999999995</c:v>
                </c:pt>
                <c:pt idx="4046">
                  <c:v>0.64263239999999999</c:v>
                </c:pt>
                <c:pt idx="4047">
                  <c:v>0.64517630000000004</c:v>
                </c:pt>
                <c:pt idx="4048">
                  <c:v>0.64776279999999997</c:v>
                </c:pt>
                <c:pt idx="4049">
                  <c:v>0.6503293</c:v>
                </c:pt>
                <c:pt idx="4050">
                  <c:v>0.65281290000000003</c:v>
                </c:pt>
                <c:pt idx="4051">
                  <c:v>0.65515120000000004</c:v>
                </c:pt>
                <c:pt idx="4052">
                  <c:v>0.65728299999999995</c:v>
                </c:pt>
                <c:pt idx="4053">
                  <c:v>0.65914930000000005</c:v>
                </c:pt>
                <c:pt idx="4054">
                  <c:v>0.66069350000000004</c:v>
                </c:pt>
                <c:pt idx="4055">
                  <c:v>0.66186210000000001</c:v>
                </c:pt>
                <c:pt idx="4056">
                  <c:v>0.66260529999999995</c:v>
                </c:pt>
                <c:pt idx="4057">
                  <c:v>0.6628773</c:v>
                </c:pt>
                <c:pt idx="4058">
                  <c:v>0.66263649999999996</c:v>
                </c:pt>
                <c:pt idx="4059">
                  <c:v>0.66184659999999995</c:v>
                </c:pt>
                <c:pt idx="4060">
                  <c:v>0.66047670000000003</c:v>
                </c:pt>
                <c:pt idx="4061">
                  <c:v>0.65850160000000002</c:v>
                </c:pt>
                <c:pt idx="4062">
                  <c:v>0.65590210000000004</c:v>
                </c:pt>
                <c:pt idx="4063">
                  <c:v>0.65266489999999999</c:v>
                </c:pt>
                <c:pt idx="4064">
                  <c:v>0.64878349999999996</c:v>
                </c:pt>
                <c:pt idx="4065">
                  <c:v>0.64425759999999999</c:v>
                </c:pt>
                <c:pt idx="4066">
                  <c:v>0.6390941</c:v>
                </c:pt>
                <c:pt idx="4067">
                  <c:v>0.63330629999999999</c:v>
                </c:pt>
                <c:pt idx="4068">
                  <c:v>0.62691399999999997</c:v>
                </c:pt>
                <c:pt idx="4069">
                  <c:v>0.61994349999999998</c:v>
                </c:pt>
                <c:pt idx="4070">
                  <c:v>0.6124271</c:v>
                </c:pt>
                <c:pt idx="4071">
                  <c:v>0.60440300000000002</c:v>
                </c:pt>
                <c:pt idx="4072">
                  <c:v>0.59591430000000001</c:v>
                </c:pt>
                <c:pt idx="4073">
                  <c:v>0.5870088</c:v>
                </c:pt>
                <c:pt idx="4074">
                  <c:v>0.57773870000000005</c:v>
                </c:pt>
                <c:pt idx="4075">
                  <c:v>0.56815979999999999</c:v>
                </c:pt>
                <c:pt idx="4076">
                  <c:v>0.55833129999999997</c:v>
                </c:pt>
                <c:pt idx="4077">
                  <c:v>0.54831490000000005</c:v>
                </c:pt>
                <c:pt idx="4078">
                  <c:v>0.53817479999999995</c:v>
                </c:pt>
                <c:pt idx="4079">
                  <c:v>0.52797629999999995</c:v>
                </c:pt>
                <c:pt idx="4080">
                  <c:v>0.51778599999999997</c:v>
                </c:pt>
                <c:pt idx="4081">
                  <c:v>0.50767079999999998</c:v>
                </c:pt>
                <c:pt idx="4082">
                  <c:v>0.4976971</c:v>
                </c:pt>
                <c:pt idx="4083">
                  <c:v>0.48793009999999998</c:v>
                </c:pt>
                <c:pt idx="4084">
                  <c:v>0.47843330000000001</c:v>
                </c:pt>
                <c:pt idx="4085">
                  <c:v>0.46926760000000001</c:v>
                </c:pt>
                <c:pt idx="4086">
                  <c:v>0.46049119999999999</c:v>
                </c:pt>
                <c:pt idx="4087">
                  <c:v>0.45215860000000002</c:v>
                </c:pt>
                <c:pt idx="4088">
                  <c:v>0.4443201</c:v>
                </c:pt>
                <c:pt idx="4089">
                  <c:v>0.43702099999999999</c:v>
                </c:pt>
                <c:pt idx="4090">
                  <c:v>0.4303015</c:v>
                </c:pt>
                <c:pt idx="4091">
                  <c:v>0.42419620000000002</c:v>
                </c:pt>
                <c:pt idx="4092">
                  <c:v>0.4187343</c:v>
                </c:pt>
                <c:pt idx="4093">
                  <c:v>0.4139388</c:v>
                </c:pt>
                <c:pt idx="4094">
                  <c:v>0.40982669999999999</c:v>
                </c:pt>
                <c:pt idx="4095">
                  <c:v>0.4064083</c:v>
                </c:pt>
                <c:pt idx="4096">
                  <c:v>0.40368759999999998</c:v>
                </c:pt>
                <c:pt idx="4097">
                  <c:v>0.40166180000000001</c:v>
                </c:pt>
                <c:pt idx="4098">
                  <c:v>0.40032180000000001</c:v>
                </c:pt>
                <c:pt idx="4099">
                  <c:v>0.39965200000000001</c:v>
                </c:pt>
                <c:pt idx="4100">
                  <c:v>0.3996304</c:v>
                </c:pt>
                <c:pt idx="4101">
                  <c:v>0.40022920000000001</c:v>
                </c:pt>
                <c:pt idx="4102">
                  <c:v>0.40141480000000002</c:v>
                </c:pt>
                <c:pt idx="4103">
                  <c:v>0.40314850000000002</c:v>
                </c:pt>
                <c:pt idx="4104">
                  <c:v>0.40538659999999999</c:v>
                </c:pt>
                <c:pt idx="4105">
                  <c:v>0.40808109999999997</c:v>
                </c:pt>
                <c:pt idx="4106">
                  <c:v>0.41118060000000001</c:v>
                </c:pt>
                <c:pt idx="4107">
                  <c:v>0.41463060000000002</c:v>
                </c:pt>
                <c:pt idx="4108">
                  <c:v>0.41837459999999999</c:v>
                </c:pt>
                <c:pt idx="4109">
                  <c:v>0.42235349999999999</c:v>
                </c:pt>
                <c:pt idx="4110">
                  <c:v>0.42650690000000002</c:v>
                </c:pt>
                <c:pt idx="4111">
                  <c:v>0.43077300000000002</c:v>
                </c:pt>
                <c:pt idx="4112">
                  <c:v>0.43508980000000003</c:v>
                </c:pt>
                <c:pt idx="4113">
                  <c:v>0.4393958</c:v>
                </c:pt>
                <c:pt idx="4114">
                  <c:v>0.44362990000000002</c:v>
                </c:pt>
                <c:pt idx="4115">
                  <c:v>0.44773230000000003</c:v>
                </c:pt>
                <c:pt idx="4116">
                  <c:v>0.45164480000000001</c:v>
                </c:pt>
                <c:pt idx="4117">
                  <c:v>0.45531189999999999</c:v>
                </c:pt>
                <c:pt idx="4118">
                  <c:v>0.45868059999999999</c:v>
                </c:pt>
                <c:pt idx="4119">
                  <c:v>0.4617019</c:v>
                </c:pt>
                <c:pt idx="4120">
                  <c:v>0.46433069999999999</c:v>
                </c:pt>
                <c:pt idx="4121">
                  <c:v>0.46652660000000001</c:v>
                </c:pt>
                <c:pt idx="4122">
                  <c:v>0.4682538</c:v>
                </c:pt>
                <c:pt idx="4123">
                  <c:v>0.46948139999999999</c:v>
                </c:pt>
                <c:pt idx="4124">
                  <c:v>0.4701843</c:v>
                </c:pt>
                <c:pt idx="4125">
                  <c:v>0.47034290000000001</c:v>
                </c:pt>
                <c:pt idx="4126">
                  <c:v>0.46994380000000002</c:v>
                </c:pt>
                <c:pt idx="4127">
                  <c:v>0.46897929999999999</c:v>
                </c:pt>
                <c:pt idx="4128">
                  <c:v>0.46744780000000002</c:v>
                </c:pt>
                <c:pt idx="4129">
                  <c:v>0.46535339999999997</c:v>
                </c:pt>
                <c:pt idx="4130">
                  <c:v>0.46270640000000002</c:v>
                </c:pt>
                <c:pt idx="4131">
                  <c:v>0.45952280000000001</c:v>
                </c:pt>
                <c:pt idx="4132">
                  <c:v>0.45582410000000001</c:v>
                </c:pt>
                <c:pt idx="4133">
                  <c:v>0.45163720000000002</c:v>
                </c:pt>
                <c:pt idx="4134">
                  <c:v>0.44699460000000002</c:v>
                </c:pt>
                <c:pt idx="4135">
                  <c:v>0.44193359999999998</c:v>
                </c:pt>
                <c:pt idx="4136">
                  <c:v>0.43649579999999999</c:v>
                </c:pt>
                <c:pt idx="4137">
                  <c:v>0.43072700000000003</c:v>
                </c:pt>
                <c:pt idx="4138">
                  <c:v>0.4246762</c:v>
                </c:pt>
                <c:pt idx="4139">
                  <c:v>0.41839520000000002</c:v>
                </c:pt>
                <c:pt idx="4140">
                  <c:v>0.41193859999999999</c:v>
                </c:pt>
                <c:pt idx="4141">
                  <c:v>0.40536270000000002</c:v>
                </c:pt>
                <c:pt idx="4142">
                  <c:v>0.39872489999999999</c:v>
                </c:pt>
                <c:pt idx="4143">
                  <c:v>0.39208349999999997</c:v>
                </c:pt>
                <c:pt idx="4144">
                  <c:v>0.38549709999999998</c:v>
                </c:pt>
                <c:pt idx="4145">
                  <c:v>0.37902360000000002</c:v>
                </c:pt>
                <c:pt idx="4146">
                  <c:v>0.37272070000000002</c:v>
                </c:pt>
                <c:pt idx="4147">
                  <c:v>0.36664439999999998</c:v>
                </c:pt>
                <c:pt idx="4148">
                  <c:v>0.36084899999999998</c:v>
                </c:pt>
                <c:pt idx="4149">
                  <c:v>0.35538589999999998</c:v>
                </c:pt>
                <c:pt idx="4150">
                  <c:v>0.3503039</c:v>
                </c:pt>
                <c:pt idx="4151">
                  <c:v>0.34564780000000001</c:v>
                </c:pt>
                <c:pt idx="4152">
                  <c:v>0.3414586</c:v>
                </c:pt>
                <c:pt idx="4153">
                  <c:v>0.33777279999999998</c:v>
                </c:pt>
                <c:pt idx="4154">
                  <c:v>0.33462190000000003</c:v>
                </c:pt>
                <c:pt idx="4155">
                  <c:v>0.3320321</c:v>
                </c:pt>
                <c:pt idx="4156">
                  <c:v>0.33002369999999998</c:v>
                </c:pt>
                <c:pt idx="4157">
                  <c:v>0.3286113</c:v>
                </c:pt>
                <c:pt idx="4158">
                  <c:v>0.32780379999999998</c:v>
                </c:pt>
                <c:pt idx="4159">
                  <c:v>0.32760400000000001</c:v>
                </c:pt>
                <c:pt idx="4160">
                  <c:v>0.328009</c:v>
                </c:pt>
                <c:pt idx="4161">
                  <c:v>0.32900960000000001</c:v>
                </c:pt>
                <c:pt idx="4162">
                  <c:v>0.33059149999999998</c:v>
                </c:pt>
                <c:pt idx="4163">
                  <c:v>0.33273429999999998</c:v>
                </c:pt>
                <c:pt idx="4164">
                  <c:v>0.33541270000000001</c:v>
                </c:pt>
                <c:pt idx="4165">
                  <c:v>0.3385958</c:v>
                </c:pt>
                <c:pt idx="4166">
                  <c:v>0.3422482</c:v>
                </c:pt>
                <c:pt idx="4167">
                  <c:v>0.34633009999999997</c:v>
                </c:pt>
                <c:pt idx="4168">
                  <c:v>0.35079769999999999</c:v>
                </c:pt>
                <c:pt idx="4169">
                  <c:v>0.35560350000000002</c:v>
                </c:pt>
                <c:pt idx="4170">
                  <c:v>0.36069689999999999</c:v>
                </c:pt>
                <c:pt idx="4171">
                  <c:v>0.36602469999999998</c:v>
                </c:pt>
                <c:pt idx="4172">
                  <c:v>0.37153199999999997</c:v>
                </c:pt>
                <c:pt idx="4173">
                  <c:v>0.37716250000000001</c:v>
                </c:pt>
                <c:pt idx="4174">
                  <c:v>0.38285930000000001</c:v>
                </c:pt>
                <c:pt idx="4175">
                  <c:v>0.38856560000000001</c:v>
                </c:pt>
                <c:pt idx="4176">
                  <c:v>0.39422439999999997</c:v>
                </c:pt>
                <c:pt idx="4177">
                  <c:v>0.39977990000000002</c:v>
                </c:pt>
                <c:pt idx="4178">
                  <c:v>0.40517720000000002</c:v>
                </c:pt>
                <c:pt idx="4179">
                  <c:v>0.4103636</c:v>
                </c:pt>
                <c:pt idx="4180">
                  <c:v>0.41528890000000002</c:v>
                </c:pt>
                <c:pt idx="4181">
                  <c:v>0.41990549999999999</c:v>
                </c:pt>
                <c:pt idx="4182">
                  <c:v>0.42416900000000002</c:v>
                </c:pt>
                <c:pt idx="4183">
                  <c:v>0.4280388</c:v>
                </c:pt>
                <c:pt idx="4184">
                  <c:v>0.43147819999999998</c:v>
                </c:pt>
                <c:pt idx="4185">
                  <c:v>0.43445509999999998</c:v>
                </c:pt>
                <c:pt idx="4186">
                  <c:v>0.43694240000000001</c:v>
                </c:pt>
                <c:pt idx="4187">
                  <c:v>0.43891819999999998</c:v>
                </c:pt>
                <c:pt idx="4188">
                  <c:v>0.44036629999999999</c:v>
                </c:pt>
                <c:pt idx="4189">
                  <c:v>0.4412759</c:v>
                </c:pt>
                <c:pt idx="4190">
                  <c:v>0.44164209999999998</c:v>
                </c:pt>
                <c:pt idx="4191">
                  <c:v>0.44146600000000003</c:v>
                </c:pt>
                <c:pt idx="4192">
                  <c:v>0.44075429999999999</c:v>
                </c:pt>
                <c:pt idx="4193">
                  <c:v>0.43951950000000001</c:v>
                </c:pt>
                <c:pt idx="4194">
                  <c:v>0.43777919999999998</c:v>
                </c:pt>
                <c:pt idx="4195">
                  <c:v>0.4355562</c:v>
                </c:pt>
                <c:pt idx="4196">
                  <c:v>0.43287819999999999</c:v>
                </c:pt>
                <c:pt idx="4197">
                  <c:v>0.42977710000000002</c:v>
                </c:pt>
                <c:pt idx="4198">
                  <c:v>0.42628909999999998</c:v>
                </c:pt>
                <c:pt idx="4199">
                  <c:v>0.42245450000000001</c:v>
                </c:pt>
                <c:pt idx="4200">
                  <c:v>0.41831689999999999</c:v>
                </c:pt>
                <c:pt idx="4201">
                  <c:v>0.41392309999999999</c:v>
                </c:pt>
                <c:pt idx="4202">
                  <c:v>0.40932259999999998</c:v>
                </c:pt>
                <c:pt idx="4203">
                  <c:v>0.40456690000000001</c:v>
                </c:pt>
                <c:pt idx="4204">
                  <c:v>0.39970929999999999</c:v>
                </c:pt>
                <c:pt idx="4205">
                  <c:v>0.39480399999999999</c:v>
                </c:pt>
                <c:pt idx="4206">
                  <c:v>0.38990599999999997</c:v>
                </c:pt>
                <c:pt idx="4207">
                  <c:v>0.38507029999999998</c:v>
                </c:pt>
                <c:pt idx="4208">
                  <c:v>0.3803511</c:v>
                </c:pt>
                <c:pt idx="4209">
                  <c:v>0.37580150000000001</c:v>
                </c:pt>
                <c:pt idx="4210">
                  <c:v>0.37147340000000001</c:v>
                </c:pt>
                <c:pt idx="4211">
                  <c:v>0.36741649999999998</c:v>
                </c:pt>
                <c:pt idx="4212">
                  <c:v>0.36367850000000002</c:v>
                </c:pt>
                <c:pt idx="4213">
                  <c:v>0.36030430000000002</c:v>
                </c:pt>
                <c:pt idx="4214">
                  <c:v>0.35733559999999998</c:v>
                </c:pt>
                <c:pt idx="4215">
                  <c:v>0.35481040000000003</c:v>
                </c:pt>
                <c:pt idx="4216">
                  <c:v>0.35276259999999998</c:v>
                </c:pt>
                <c:pt idx="4217">
                  <c:v>0.35122189999999998</c:v>
                </c:pt>
                <c:pt idx="4218">
                  <c:v>0.350213</c:v>
                </c:pt>
                <c:pt idx="4219">
                  <c:v>0.3497557</c:v>
                </c:pt>
                <c:pt idx="4220">
                  <c:v>0.34986460000000003</c:v>
                </c:pt>
                <c:pt idx="4221">
                  <c:v>0.35054849999999999</c:v>
                </c:pt>
                <c:pt idx="4222">
                  <c:v>0.35181099999999998</c:v>
                </c:pt>
                <c:pt idx="4223">
                  <c:v>0.35364990000000002</c:v>
                </c:pt>
                <c:pt idx="4224">
                  <c:v>0.35605740000000002</c:v>
                </c:pt>
                <c:pt idx="4225">
                  <c:v>0.35902000000000001</c:v>
                </c:pt>
                <c:pt idx="4226">
                  <c:v>0.36251899999999998</c:v>
                </c:pt>
                <c:pt idx="4227">
                  <c:v>0.36653079999999999</c:v>
                </c:pt>
                <c:pt idx="4228">
                  <c:v>0.37102679999999999</c:v>
                </c:pt>
                <c:pt idx="4229">
                  <c:v>0.37597360000000002</c:v>
                </c:pt>
                <c:pt idx="4230">
                  <c:v>0.3813339</c:v>
                </c:pt>
                <c:pt idx="4231">
                  <c:v>0.38706600000000002</c:v>
                </c:pt>
                <c:pt idx="4232">
                  <c:v>0.39312530000000001</c:v>
                </c:pt>
                <c:pt idx="4233">
                  <c:v>0.39946429999999999</c:v>
                </c:pt>
                <c:pt idx="4234">
                  <c:v>0.40603270000000002</c:v>
                </c:pt>
                <c:pt idx="4235">
                  <c:v>0.41277819999999998</c:v>
                </c:pt>
                <c:pt idx="4236">
                  <c:v>0.41964669999999998</c:v>
                </c:pt>
                <c:pt idx="4237">
                  <c:v>0.42658249999999998</c:v>
                </c:pt>
                <c:pt idx="4238">
                  <c:v>0.43352940000000001</c:v>
                </c:pt>
                <c:pt idx="4239">
                  <c:v>0.44043139999999997</c:v>
                </c:pt>
                <c:pt idx="4240">
                  <c:v>0.4472332</c:v>
                </c:pt>
                <c:pt idx="4241">
                  <c:v>0.45388070000000003</c:v>
                </c:pt>
                <c:pt idx="4242">
                  <c:v>0.46032139999999999</c:v>
                </c:pt>
                <c:pt idx="4243">
                  <c:v>0.46650530000000001</c:v>
                </c:pt>
                <c:pt idx="4244">
                  <c:v>0.4723851</c:v>
                </c:pt>
                <c:pt idx="4245">
                  <c:v>0.47791689999999998</c:v>
                </c:pt>
                <c:pt idx="4246">
                  <c:v>0.48306060000000001</c:v>
                </c:pt>
                <c:pt idx="4247">
                  <c:v>0.4877803</c:v>
                </c:pt>
                <c:pt idx="4248">
                  <c:v>0.4920446</c:v>
                </c:pt>
                <c:pt idx="4249">
                  <c:v>0.49582670000000001</c:v>
                </c:pt>
                <c:pt idx="4250">
                  <c:v>0.49910480000000002</c:v>
                </c:pt>
                <c:pt idx="4251">
                  <c:v>0.50186260000000005</c:v>
                </c:pt>
                <c:pt idx="4252">
                  <c:v>0.50408940000000002</c:v>
                </c:pt>
                <c:pt idx="4253">
                  <c:v>0.50578020000000001</c:v>
                </c:pt>
                <c:pt idx="4254">
                  <c:v>0.50693589999999999</c:v>
                </c:pt>
                <c:pt idx="4255">
                  <c:v>0.50756349999999995</c:v>
                </c:pt>
                <c:pt idx="4256">
                  <c:v>0.50767589999999996</c:v>
                </c:pt>
                <c:pt idx="4257">
                  <c:v>0.50729190000000002</c:v>
                </c:pt>
                <c:pt idx="4258">
                  <c:v>0.50643559999999999</c:v>
                </c:pt>
                <c:pt idx="4259">
                  <c:v>0.50513669999999999</c:v>
                </c:pt>
                <c:pt idx="4260">
                  <c:v>0.50342960000000003</c:v>
                </c:pt>
                <c:pt idx="4261">
                  <c:v>0.5013531</c:v>
                </c:pt>
                <c:pt idx="4262">
                  <c:v>0.4989499</c:v>
                </c:pt>
                <c:pt idx="4263">
                  <c:v>0.49626599999999998</c:v>
                </c:pt>
                <c:pt idx="4264">
                  <c:v>0.49335050000000003</c:v>
                </c:pt>
                <c:pt idx="4265">
                  <c:v>0.49025489999999999</c:v>
                </c:pt>
                <c:pt idx="4266">
                  <c:v>0.48703299999999999</c:v>
                </c:pt>
                <c:pt idx="4267">
                  <c:v>0.48374</c:v>
                </c:pt>
                <c:pt idx="4268">
                  <c:v>0.48043269999999999</c:v>
                </c:pt>
                <c:pt idx="4269">
                  <c:v>0.47716819999999999</c:v>
                </c:pt>
                <c:pt idx="4270">
                  <c:v>0.47400379999999998</c:v>
                </c:pt>
                <c:pt idx="4271">
                  <c:v>0.47099639999999998</c:v>
                </c:pt>
                <c:pt idx="4272">
                  <c:v>0.46820139999999999</c:v>
                </c:pt>
                <c:pt idx="4273">
                  <c:v>0.46567249999999999</c:v>
                </c:pt>
                <c:pt idx="4274">
                  <c:v>0.46346090000000001</c:v>
                </c:pt>
                <c:pt idx="4275">
                  <c:v>0.46161479999999999</c:v>
                </c:pt>
                <c:pt idx="4276">
                  <c:v>0.46017910000000001</c:v>
                </c:pt>
                <c:pt idx="4277">
                  <c:v>0.45919450000000001</c:v>
                </c:pt>
                <c:pt idx="4278">
                  <c:v>0.45869759999999998</c:v>
                </c:pt>
                <c:pt idx="4279">
                  <c:v>0.45872030000000003</c:v>
                </c:pt>
                <c:pt idx="4280">
                  <c:v>0.45928970000000002</c:v>
                </c:pt>
                <c:pt idx="4281">
                  <c:v>0.46042739999999999</c:v>
                </c:pt>
                <c:pt idx="4282">
                  <c:v>0.46214949999999999</c:v>
                </c:pt>
                <c:pt idx="4283">
                  <c:v>0.4644663</c:v>
                </c:pt>
                <c:pt idx="4284">
                  <c:v>0.46738210000000002</c:v>
                </c:pt>
                <c:pt idx="4285">
                  <c:v>0.47089490000000001</c:v>
                </c:pt>
                <c:pt idx="4286">
                  <c:v>0.4749969</c:v>
                </c:pt>
                <c:pt idx="4287">
                  <c:v>0.47967389999999999</c:v>
                </c:pt>
                <c:pt idx="4288">
                  <c:v>0.4849057</c:v>
                </c:pt>
                <c:pt idx="4289">
                  <c:v>0.4906662</c:v>
                </c:pt>
                <c:pt idx="4290">
                  <c:v>0.49692380000000003</c:v>
                </c:pt>
                <c:pt idx="4291">
                  <c:v>0.50364180000000003</c:v>
                </c:pt>
                <c:pt idx="4292">
                  <c:v>0.51077850000000002</c:v>
                </c:pt>
                <c:pt idx="4293">
                  <c:v>0.51828810000000003</c:v>
                </c:pt>
                <c:pt idx="4294">
                  <c:v>0.5261207</c:v>
                </c:pt>
                <c:pt idx="4295">
                  <c:v>0.53422320000000001</c:v>
                </c:pt>
                <c:pt idx="4296">
                  <c:v>0.5425394</c:v>
                </c:pt>
                <c:pt idx="4297">
                  <c:v>0.55101120000000003</c:v>
                </c:pt>
                <c:pt idx="4298">
                  <c:v>0.55957860000000004</c:v>
                </c:pt>
                <c:pt idx="4299">
                  <c:v>0.56818060000000004</c:v>
                </c:pt>
                <c:pt idx="4300">
                  <c:v>0.57675560000000003</c:v>
                </c:pt>
                <c:pt idx="4301">
                  <c:v>0.58524149999999997</c:v>
                </c:pt>
                <c:pt idx="4302">
                  <c:v>0.59357669999999996</c:v>
                </c:pt>
                <c:pt idx="4303">
                  <c:v>0.60170029999999997</c:v>
                </c:pt>
                <c:pt idx="4304">
                  <c:v>0.60955280000000001</c:v>
                </c:pt>
                <c:pt idx="4305">
                  <c:v>0.61707639999999997</c:v>
                </c:pt>
                <c:pt idx="4306">
                  <c:v>0.62421579999999999</c:v>
                </c:pt>
                <c:pt idx="4307">
                  <c:v>0.63091870000000005</c:v>
                </c:pt>
                <c:pt idx="4308">
                  <c:v>0.63713660000000005</c:v>
                </c:pt>
                <c:pt idx="4309">
                  <c:v>0.64282470000000003</c:v>
                </c:pt>
                <c:pt idx="4310">
                  <c:v>0.64794300000000005</c:v>
                </c:pt>
                <c:pt idx="4311">
                  <c:v>0.65245649999999999</c:v>
                </c:pt>
                <c:pt idx="4312">
                  <c:v>0.65633540000000001</c:v>
                </c:pt>
                <c:pt idx="4313">
                  <c:v>0.65955509999999995</c:v>
                </c:pt>
                <c:pt idx="4314">
                  <c:v>0.66209689999999999</c:v>
                </c:pt>
                <c:pt idx="4315">
                  <c:v>0.66394790000000004</c:v>
                </c:pt>
                <c:pt idx="4316">
                  <c:v>0.66510069999999999</c:v>
                </c:pt>
                <c:pt idx="4317">
                  <c:v>0.66555410000000004</c:v>
                </c:pt>
                <c:pt idx="4318">
                  <c:v>0.66531260000000003</c:v>
                </c:pt>
                <c:pt idx="4319">
                  <c:v>0.6643867</c:v>
                </c:pt>
                <c:pt idx="4320">
                  <c:v>0.66279259999999995</c:v>
                </c:pt>
                <c:pt idx="4321">
                  <c:v>0.66055200000000003</c:v>
                </c:pt>
                <c:pt idx="4322">
                  <c:v>0.65769230000000001</c:v>
                </c:pt>
                <c:pt idx="4323">
                  <c:v>0.65424590000000005</c:v>
                </c:pt>
                <c:pt idx="4324">
                  <c:v>0.65025010000000005</c:v>
                </c:pt>
                <c:pt idx="4325">
                  <c:v>0.64574659999999995</c:v>
                </c:pt>
                <c:pt idx="4326">
                  <c:v>0.64078100000000004</c:v>
                </c:pt>
                <c:pt idx="4327">
                  <c:v>0.63540229999999998</c:v>
                </c:pt>
                <c:pt idx="4328">
                  <c:v>0.62966169999999999</c:v>
                </c:pt>
                <c:pt idx="4329">
                  <c:v>0.62361310000000003</c:v>
                </c:pt>
                <c:pt idx="4330">
                  <c:v>0.61731130000000001</c:v>
                </c:pt>
                <c:pt idx="4331">
                  <c:v>0.61081269999999999</c:v>
                </c:pt>
                <c:pt idx="4332">
                  <c:v>0.60417370000000004</c:v>
                </c:pt>
                <c:pt idx="4333">
                  <c:v>0.59745130000000002</c:v>
                </c:pt>
                <c:pt idx="4334">
                  <c:v>0.59070160000000005</c:v>
                </c:pt>
                <c:pt idx="4335">
                  <c:v>0.58398000000000005</c:v>
                </c:pt>
                <c:pt idx="4336">
                  <c:v>0.57734019999999997</c:v>
                </c:pt>
                <c:pt idx="4337">
                  <c:v>0.57083399999999995</c:v>
                </c:pt>
                <c:pt idx="4338">
                  <c:v>0.56451039999999997</c:v>
                </c:pt>
                <c:pt idx="4339">
                  <c:v>0.55841510000000005</c:v>
                </c:pt>
                <c:pt idx="4340">
                  <c:v>0.55258989999999997</c:v>
                </c:pt>
                <c:pt idx="4341">
                  <c:v>0.54707229999999996</c:v>
                </c:pt>
                <c:pt idx="4342">
                  <c:v>0.54189480000000001</c:v>
                </c:pt>
                <c:pt idx="4343">
                  <c:v>0.53708460000000002</c:v>
                </c:pt>
                <c:pt idx="4344">
                  <c:v>0.53266380000000002</c:v>
                </c:pt>
                <c:pt idx="4345">
                  <c:v>0.52864829999999996</c:v>
                </c:pt>
                <c:pt idx="4346">
                  <c:v>0.52504870000000003</c:v>
                </c:pt>
                <c:pt idx="4347">
                  <c:v>0.52186940000000004</c:v>
                </c:pt>
                <c:pt idx="4348">
                  <c:v>0.51910900000000004</c:v>
                </c:pt>
                <c:pt idx="4349">
                  <c:v>0.51676040000000001</c:v>
                </c:pt>
                <c:pt idx="4350">
                  <c:v>0.5148104</c:v>
                </c:pt>
                <c:pt idx="4351">
                  <c:v>0.51324049999999999</c:v>
                </c:pt>
                <c:pt idx="4352">
                  <c:v>0.51202669999999995</c:v>
                </c:pt>
                <c:pt idx="4353">
                  <c:v>0.51113980000000003</c:v>
                </c:pt>
                <c:pt idx="4354">
                  <c:v>0.51054569999999999</c:v>
                </c:pt>
                <c:pt idx="4355">
                  <c:v>0.51020589999999999</c:v>
                </c:pt>
                <c:pt idx="4356">
                  <c:v>0.51007780000000003</c:v>
                </c:pt>
                <c:pt idx="4357">
                  <c:v>0.51011510000000004</c:v>
                </c:pt>
                <c:pt idx="4358">
                  <c:v>0.51026830000000001</c:v>
                </c:pt>
                <c:pt idx="4359">
                  <c:v>0.51048530000000003</c:v>
                </c:pt>
                <c:pt idx="4360">
                  <c:v>0.5107121</c:v>
                </c:pt>
                <c:pt idx="4361">
                  <c:v>0.51089289999999998</c:v>
                </c:pt>
                <c:pt idx="4362">
                  <c:v>0.51097150000000002</c:v>
                </c:pt>
                <c:pt idx="4363">
                  <c:v>0.51089099999999998</c:v>
                </c:pt>
                <c:pt idx="4364">
                  <c:v>0.51059529999999997</c:v>
                </c:pt>
                <c:pt idx="4365">
                  <c:v>0.51002879999999995</c:v>
                </c:pt>
                <c:pt idx="4366">
                  <c:v>0.50913750000000002</c:v>
                </c:pt>
                <c:pt idx="4367">
                  <c:v>0.50786909999999996</c:v>
                </c:pt>
                <c:pt idx="4368">
                  <c:v>0.50617380000000001</c:v>
                </c:pt>
                <c:pt idx="4369">
                  <c:v>0.50400440000000002</c:v>
                </c:pt>
                <c:pt idx="4370">
                  <c:v>0.50131700000000001</c:v>
                </c:pt>
                <c:pt idx="4371">
                  <c:v>0.4980715</c:v>
                </c:pt>
                <c:pt idx="4372">
                  <c:v>0.4942319</c:v>
                </c:pt>
                <c:pt idx="4373">
                  <c:v>0.48976690000000001</c:v>
                </c:pt>
                <c:pt idx="4374">
                  <c:v>0.48465029999999998</c:v>
                </c:pt>
                <c:pt idx="4375">
                  <c:v>0.47886119999999999</c:v>
                </c:pt>
                <c:pt idx="4376">
                  <c:v>0.47238479999999999</c:v>
                </c:pt>
                <c:pt idx="4377">
                  <c:v>0.46521210000000002</c:v>
                </c:pt>
                <c:pt idx="4378">
                  <c:v>0.45734019999999997</c:v>
                </c:pt>
                <c:pt idx="4379">
                  <c:v>0.44877240000000002</c:v>
                </c:pt>
                <c:pt idx="4380">
                  <c:v>0.43951790000000002</c:v>
                </c:pt>
                <c:pt idx="4381">
                  <c:v>0.42959190000000003</c:v>
                </c:pt>
                <c:pt idx="4382">
                  <c:v>0.41901529999999998</c:v>
                </c:pt>
                <c:pt idx="4383">
                  <c:v>0.40781430000000002</c:v>
                </c:pt>
                <c:pt idx="4384">
                  <c:v>0.39602039999999999</c:v>
                </c:pt>
                <c:pt idx="4385">
                  <c:v>0.3836695</c:v>
                </c:pt>
                <c:pt idx="4386">
                  <c:v>0.37080180000000001</c:v>
                </c:pt>
                <c:pt idx="4387">
                  <c:v>0.35746169999999999</c:v>
                </c:pt>
                <c:pt idx="4388">
                  <c:v>0.34369709999999998</c:v>
                </c:pt>
                <c:pt idx="4389">
                  <c:v>0.3295592</c:v>
                </c:pt>
                <c:pt idx="4390">
                  <c:v>0.3151022</c:v>
                </c:pt>
                <c:pt idx="4391">
                  <c:v>0.30038239999999999</c:v>
                </c:pt>
                <c:pt idx="4392">
                  <c:v>0.28545809999999999</c:v>
                </c:pt>
                <c:pt idx="4393">
                  <c:v>0.27038869999999998</c:v>
                </c:pt>
                <c:pt idx="4394">
                  <c:v>0.25523439999999997</c:v>
                </c:pt>
                <c:pt idx="4395">
                  <c:v>0.2400554</c:v>
                </c:pt>
                <c:pt idx="4396">
                  <c:v>0.22491130000000001</c:v>
                </c:pt>
                <c:pt idx="4397">
                  <c:v>0.20986079999999999</c:v>
                </c:pt>
                <c:pt idx="4398">
                  <c:v>0.194961</c:v>
                </c:pt>
                <c:pt idx="4399">
                  <c:v>0.18026739999999999</c:v>
                </c:pt>
                <c:pt idx="4400">
                  <c:v>0.16583319999999999</c:v>
                </c:pt>
                <c:pt idx="4401">
                  <c:v>0.1517088</c:v>
                </c:pt>
                <c:pt idx="4402">
                  <c:v>0.13794200000000001</c:v>
                </c:pt>
                <c:pt idx="4403">
                  <c:v>0.12457699999999999</c:v>
                </c:pt>
                <c:pt idx="4404">
                  <c:v>0.1116545</c:v>
                </c:pt>
                <c:pt idx="4405">
                  <c:v>9.9210450000000006E-2</c:v>
                </c:pt>
                <c:pt idx="4406">
                  <c:v>8.7276619999999999E-2</c:v>
                </c:pt>
                <c:pt idx="4407">
                  <c:v>7.5879470000000004E-2</c:v>
                </c:pt>
                <c:pt idx="4408">
                  <c:v>6.504016E-2</c:v>
                </c:pt>
                <c:pt idx="4409">
                  <c:v>5.4774299999999998E-2</c:v>
                </c:pt>
                <c:pt idx="4410">
                  <c:v>4.5091720000000002E-2</c:v>
                </c:pt>
                <c:pt idx="4411">
                  <c:v>3.599633E-2</c:v>
                </c:pt>
                <c:pt idx="4412">
                  <c:v>2.748606E-2</c:v>
                </c:pt>
                <c:pt idx="4413">
                  <c:v>1.9552920000000001E-2</c:v>
                </c:pt>
                <c:pt idx="4414">
                  <c:v>1.218311E-2</c:v>
                </c:pt>
                <c:pt idx="4415">
                  <c:v>5.3572239999999998E-3</c:v>
                </c:pt>
                <c:pt idx="4416">
                  <c:v>-9.4953919999999996E-4</c:v>
                </c:pt>
                <c:pt idx="4417">
                  <c:v>-6.7671270000000004E-3</c:v>
                </c:pt>
                <c:pt idx="4418">
                  <c:v>-1.213036E-2</c:v>
                </c:pt>
                <c:pt idx="4419">
                  <c:v>-1.7078579999999999E-2</c:v>
                </c:pt>
                <c:pt idx="4420">
                  <c:v>-2.1655250000000001E-2</c:v>
                </c:pt>
                <c:pt idx="4421">
                  <c:v>-2.5907360000000001E-2</c:v>
                </c:pt>
                <c:pt idx="4422">
                  <c:v>-2.9885109999999999E-2</c:v>
                </c:pt>
                <c:pt idx="4423">
                  <c:v>-3.3641520000000001E-2</c:v>
                </c:pt>
                <c:pt idx="4424">
                  <c:v>-3.7231809999999997E-2</c:v>
                </c:pt>
                <c:pt idx="4425">
                  <c:v>-4.0712900000000003E-2</c:v>
                </c:pt>
                <c:pt idx="4426">
                  <c:v>-4.4142769999999998E-2</c:v>
                </c:pt>
                <c:pt idx="4427">
                  <c:v>-4.7579749999999997E-2</c:v>
                </c:pt>
                <c:pt idx="4428">
                  <c:v>-5.1082049999999997E-2</c:v>
                </c:pt>
                <c:pt idx="4429">
                  <c:v>-5.470701E-2</c:v>
                </c:pt>
                <c:pt idx="4430">
                  <c:v>-5.8510350000000003E-2</c:v>
                </c:pt>
                <c:pt idx="4431">
                  <c:v>-6.2545569999999995E-2</c:v>
                </c:pt>
                <c:pt idx="4432">
                  <c:v>-6.6863500000000006E-2</c:v>
                </c:pt>
                <c:pt idx="4433">
                  <c:v>-7.1511669999999999E-2</c:v>
                </c:pt>
                <c:pt idx="4434">
                  <c:v>-7.653385E-2</c:v>
                </c:pt>
                <c:pt idx="4435">
                  <c:v>-8.1969650000000005E-2</c:v>
                </c:pt>
                <c:pt idx="4436">
                  <c:v>-8.7854199999999993E-2</c:v>
                </c:pt>
                <c:pt idx="4437">
                  <c:v>-9.4217869999999995E-2</c:v>
                </c:pt>
                <c:pt idx="4438">
                  <c:v>-0.10108590000000001</c:v>
                </c:pt>
                <c:pt idx="4439">
                  <c:v>-0.1084783</c:v>
                </c:pt>
                <c:pt idx="4440">
                  <c:v>-0.116409</c:v>
                </c:pt>
                <c:pt idx="4441">
                  <c:v>-0.1248865</c:v>
                </c:pt>
                <c:pt idx="4442">
                  <c:v>-0.13391259999999999</c:v>
                </c:pt>
                <c:pt idx="4443">
                  <c:v>-0.14348350000000001</c:v>
                </c:pt>
                <c:pt idx="4444">
                  <c:v>-0.153589</c:v>
                </c:pt>
                <c:pt idx="4445">
                  <c:v>-0.1642131</c:v>
                </c:pt>
                <c:pt idx="4446">
                  <c:v>-0.17533370000000001</c:v>
                </c:pt>
                <c:pt idx="4447">
                  <c:v>-0.18692349999999999</c:v>
                </c:pt>
                <c:pt idx="4448">
                  <c:v>-0.19894980000000001</c:v>
                </c:pt>
                <c:pt idx="4449">
                  <c:v>-0.21137539999999999</c:v>
                </c:pt>
                <c:pt idx="4450">
                  <c:v>-0.22415869999999999</c:v>
                </c:pt>
                <c:pt idx="4451">
                  <c:v>-0.23725450000000001</c:v>
                </c:pt>
                <c:pt idx="4452">
                  <c:v>-0.25061460000000002</c:v>
                </c:pt>
                <c:pt idx="4453">
                  <c:v>-0.26418789999999998</c:v>
                </c:pt>
                <c:pt idx="4454">
                  <c:v>-0.27792129999999998</c:v>
                </c:pt>
                <c:pt idx="4455">
                  <c:v>-0.29175970000000001</c:v>
                </c:pt>
                <c:pt idx="4456">
                  <c:v>-0.305647</c:v>
                </c:pt>
                <c:pt idx="4457">
                  <c:v>-0.31952659999999999</c:v>
                </c:pt>
                <c:pt idx="4458">
                  <c:v>-0.33334160000000002</c:v>
                </c:pt>
                <c:pt idx="4459">
                  <c:v>-0.3470357</c:v>
                </c:pt>
                <c:pt idx="4460">
                  <c:v>-0.36055409999999999</c:v>
                </c:pt>
                <c:pt idx="4461">
                  <c:v>-0.3738438</c:v>
                </c:pt>
                <c:pt idx="4462">
                  <c:v>-0.38685449999999999</c:v>
                </c:pt>
                <c:pt idx="4463">
                  <c:v>-0.39953929999999999</c:v>
                </c:pt>
                <c:pt idx="4464">
                  <c:v>-0.41185509999999997</c:v>
                </c:pt>
                <c:pt idx="4465">
                  <c:v>-0.4237628</c:v>
                </c:pt>
                <c:pt idx="4466">
                  <c:v>-0.4352279</c:v>
                </c:pt>
                <c:pt idx="4467">
                  <c:v>-0.44622089999999998</c:v>
                </c:pt>
                <c:pt idx="4468">
                  <c:v>-0.45671729999999999</c:v>
                </c:pt>
                <c:pt idx="4469">
                  <c:v>-0.4666978</c:v>
                </c:pt>
                <c:pt idx="4470">
                  <c:v>-0.47614869999999998</c:v>
                </c:pt>
                <c:pt idx="4471">
                  <c:v>-0.48506189999999999</c:v>
                </c:pt>
                <c:pt idx="4472">
                  <c:v>-0.49343520000000002</c:v>
                </c:pt>
                <c:pt idx="4473">
                  <c:v>-0.50127200000000005</c:v>
                </c:pt>
                <c:pt idx="4474">
                  <c:v>-0.50858139999999996</c:v>
                </c:pt>
                <c:pt idx="4475">
                  <c:v>-0.51537809999999995</c:v>
                </c:pt>
                <c:pt idx="4476">
                  <c:v>-0.52168219999999998</c:v>
                </c:pt>
                <c:pt idx="4477">
                  <c:v>-0.52751879999999995</c:v>
                </c:pt>
                <c:pt idx="4478">
                  <c:v>-0.53291829999999996</c:v>
                </c:pt>
                <c:pt idx="4479">
                  <c:v>-0.53791549999999999</c:v>
                </c:pt>
                <c:pt idx="4480">
                  <c:v>-0.54254990000000003</c:v>
                </c:pt>
                <c:pt idx="4481">
                  <c:v>-0.54686400000000002</c:v>
                </c:pt>
                <c:pt idx="4482">
                  <c:v>-0.55090430000000001</c:v>
                </c:pt>
                <c:pt idx="4483">
                  <c:v>-0.55471970000000004</c:v>
                </c:pt>
                <c:pt idx="4484">
                  <c:v>-0.55836229999999998</c:v>
                </c:pt>
                <c:pt idx="4485">
                  <c:v>-0.561886</c:v>
                </c:pt>
                <c:pt idx="4486">
                  <c:v>-0.56534629999999997</c:v>
                </c:pt>
                <c:pt idx="4487">
                  <c:v>-0.56879959999999996</c:v>
                </c:pt>
                <c:pt idx="4488">
                  <c:v>-0.57230329999999996</c:v>
                </c:pt>
                <c:pt idx="4489">
                  <c:v>-0.57591519999999996</c:v>
                </c:pt>
                <c:pt idx="4490">
                  <c:v>-0.57969309999999996</c:v>
                </c:pt>
                <c:pt idx="4491">
                  <c:v>-0.58369409999999999</c:v>
                </c:pt>
                <c:pt idx="4492">
                  <c:v>-0.58797449999999996</c:v>
                </c:pt>
                <c:pt idx="4493">
                  <c:v>-0.59258869999999997</c:v>
                </c:pt>
                <c:pt idx="4494">
                  <c:v>-0.5975895</c:v>
                </c:pt>
                <c:pt idx="4495">
                  <c:v>-0.60302670000000003</c:v>
                </c:pt>
                <c:pt idx="4496">
                  <c:v>-0.60894729999999997</c:v>
                </c:pt>
                <c:pt idx="4497">
                  <c:v>-0.61539480000000002</c:v>
                </c:pt>
                <c:pt idx="4498">
                  <c:v>-0.62240859999999998</c:v>
                </c:pt>
                <c:pt idx="4499">
                  <c:v>-0.63002349999999996</c:v>
                </c:pt>
                <c:pt idx="4500">
                  <c:v>-0.63826930000000004</c:v>
                </c:pt>
                <c:pt idx="4501">
                  <c:v>-0.64717040000000003</c:v>
                </c:pt>
                <c:pt idx="4502">
                  <c:v>-0.65674580000000005</c:v>
                </c:pt>
                <c:pt idx="4503">
                  <c:v>-0.66700899999999996</c:v>
                </c:pt>
                <c:pt idx="4504">
                  <c:v>-0.67796749999999995</c:v>
                </c:pt>
                <c:pt idx="4505">
                  <c:v>-0.68962270000000003</c:v>
                </c:pt>
                <c:pt idx="4506">
                  <c:v>-0.70196999999999998</c:v>
                </c:pt>
                <c:pt idx="4507">
                  <c:v>-0.71499889999999999</c:v>
                </c:pt>
                <c:pt idx="4508">
                  <c:v>-0.72869240000000002</c:v>
                </c:pt>
                <c:pt idx="4509">
                  <c:v>-0.74302780000000002</c:v>
                </c:pt>
                <c:pt idx="4510">
                  <c:v>-0.75797639999999999</c:v>
                </c:pt>
                <c:pt idx="4511">
                  <c:v>-0.77350399999999997</c:v>
                </c:pt>
                <c:pt idx="4512">
                  <c:v>-0.78957129999999998</c:v>
                </c:pt>
                <c:pt idx="4513">
                  <c:v>-0.80613380000000001</c:v>
                </c:pt>
                <c:pt idx="4514">
                  <c:v>-0.82314299999999996</c:v>
                </c:pt>
                <c:pt idx="4515">
                  <c:v>-0.84054620000000002</c:v>
                </c:pt>
                <c:pt idx="4516">
                  <c:v>-0.85828780000000005</c:v>
                </c:pt>
                <c:pt idx="4517">
                  <c:v>-0.87630980000000003</c:v>
                </c:pt>
                <c:pt idx="4518">
                  <c:v>-0.89455189999999996</c:v>
                </c:pt>
                <c:pt idx="4519">
                  <c:v>-0.91295219999999999</c:v>
                </c:pt>
                <c:pt idx="4520">
                  <c:v>-0.93144800000000005</c:v>
                </c:pt>
                <c:pt idx="4521">
                  <c:v>-0.94997609999999999</c:v>
                </c:pt>
                <c:pt idx="4522">
                  <c:v>-0.96847329999999998</c:v>
                </c:pt>
                <c:pt idx="4523">
                  <c:v>-0.9868768</c:v>
                </c:pt>
                <c:pt idx="4524">
                  <c:v>-1.005125</c:v>
                </c:pt>
                <c:pt idx="4525">
                  <c:v>-1.023158</c:v>
                </c:pt>
                <c:pt idx="4526">
                  <c:v>-1.0409189999999999</c:v>
                </c:pt>
                <c:pt idx="4527">
                  <c:v>-1.058351</c:v>
                </c:pt>
                <c:pt idx="4528">
                  <c:v>-1.0754049999999999</c:v>
                </c:pt>
                <c:pt idx="4529">
                  <c:v>-1.0920319999999999</c:v>
                </c:pt>
                <c:pt idx="4530">
                  <c:v>-1.1081920000000001</c:v>
                </c:pt>
                <c:pt idx="4531">
                  <c:v>-1.1238459999999999</c:v>
                </c:pt>
                <c:pt idx="4532">
                  <c:v>-1.1389640000000001</c:v>
                </c:pt>
                <c:pt idx="4533">
                  <c:v>-1.153521</c:v>
                </c:pt>
                <c:pt idx="4534">
                  <c:v>-1.1674979999999999</c:v>
                </c:pt>
                <c:pt idx="4535">
                  <c:v>-1.1808810000000001</c:v>
                </c:pt>
                <c:pt idx="4536">
                  <c:v>-1.1936640000000001</c:v>
                </c:pt>
                <c:pt idx="4537">
                  <c:v>-1.2058469999999999</c:v>
                </c:pt>
                <c:pt idx="4538">
                  <c:v>-1.217438</c:v>
                </c:pt>
                <c:pt idx="4539">
                  <c:v>-1.228448</c:v>
                </c:pt>
                <c:pt idx="4540">
                  <c:v>-1.238899</c:v>
                </c:pt>
                <c:pt idx="4541">
                  <c:v>-1.2488140000000001</c:v>
                </c:pt>
                <c:pt idx="4542">
                  <c:v>-1.258227</c:v>
                </c:pt>
                <c:pt idx="4543">
                  <c:v>-1.2671730000000001</c:v>
                </c:pt>
                <c:pt idx="4544">
                  <c:v>-1.2756940000000001</c:v>
                </c:pt>
                <c:pt idx="4545">
                  <c:v>-1.283839</c:v>
                </c:pt>
                <c:pt idx="4546">
                  <c:v>-1.291658</c:v>
                </c:pt>
                <c:pt idx="4547">
                  <c:v>-1.299204</c:v>
                </c:pt>
                <c:pt idx="4548">
                  <c:v>-1.3065359999999999</c:v>
                </c:pt>
                <c:pt idx="4549">
                  <c:v>-1.3137110000000001</c:v>
                </c:pt>
                <c:pt idx="4550">
                  <c:v>-1.320792</c:v>
                </c:pt>
                <c:pt idx="4551">
                  <c:v>-1.3278380000000001</c:v>
                </c:pt>
                <c:pt idx="4552">
                  <c:v>-1.334913</c:v>
                </c:pt>
                <c:pt idx="4553">
                  <c:v>-1.342077</c:v>
                </c:pt>
                <c:pt idx="4554">
                  <c:v>-1.3493900000000001</c:v>
                </c:pt>
                <c:pt idx="4555">
                  <c:v>-1.3569100000000001</c:v>
                </c:pt>
                <c:pt idx="4556">
                  <c:v>-1.364695</c:v>
                </c:pt>
                <c:pt idx="4557">
                  <c:v>-1.3727990000000001</c:v>
                </c:pt>
                <c:pt idx="4558">
                  <c:v>-1.3812720000000001</c:v>
                </c:pt>
                <c:pt idx="4559">
                  <c:v>-1.3901619999999999</c:v>
                </c:pt>
                <c:pt idx="4560">
                  <c:v>-1.3995109999999999</c:v>
                </c:pt>
                <c:pt idx="4561">
                  <c:v>-1.409357</c:v>
                </c:pt>
                <c:pt idx="4562">
                  <c:v>-1.419735</c:v>
                </c:pt>
                <c:pt idx="4563">
                  <c:v>-1.4306700000000001</c:v>
                </c:pt>
                <c:pt idx="4564">
                  <c:v>-1.4421870000000001</c:v>
                </c:pt>
                <c:pt idx="4565">
                  <c:v>-1.454299</c:v>
                </c:pt>
                <c:pt idx="4566">
                  <c:v>-1.4670160000000001</c:v>
                </c:pt>
                <c:pt idx="4567">
                  <c:v>-1.480343</c:v>
                </c:pt>
                <c:pt idx="4568">
                  <c:v>-1.494275</c:v>
                </c:pt>
                <c:pt idx="4569">
                  <c:v>-1.508804</c:v>
                </c:pt>
                <c:pt idx="4570">
                  <c:v>-1.523914</c:v>
                </c:pt>
                <c:pt idx="4571">
                  <c:v>-1.5395840000000001</c:v>
                </c:pt>
                <c:pt idx="4572">
                  <c:v>-1.555787</c:v>
                </c:pt>
                <c:pt idx="4573">
                  <c:v>-1.5724910000000001</c:v>
                </c:pt>
                <c:pt idx="4574">
                  <c:v>-1.5896589999999999</c:v>
                </c:pt>
                <c:pt idx="4575">
                  <c:v>-1.607248</c:v>
                </c:pt>
                <c:pt idx="4576">
                  <c:v>-1.6252120000000001</c:v>
                </c:pt>
                <c:pt idx="4577">
                  <c:v>-1.6435010000000001</c:v>
                </c:pt>
                <c:pt idx="4578">
                  <c:v>-1.662061</c:v>
                </c:pt>
                <c:pt idx="4579">
                  <c:v>-1.680836</c:v>
                </c:pt>
                <c:pt idx="4580">
                  <c:v>-1.699767</c:v>
                </c:pt>
                <c:pt idx="4581">
                  <c:v>-1.7187939999999999</c:v>
                </c:pt>
                <c:pt idx="4582">
                  <c:v>-1.737854</c:v>
                </c:pt>
                <c:pt idx="4583">
                  <c:v>-1.7568870000000001</c:v>
                </c:pt>
                <c:pt idx="4584">
                  <c:v>-1.7758309999999999</c:v>
                </c:pt>
                <c:pt idx="4585">
                  <c:v>-1.7946249999999999</c:v>
                </c:pt>
                <c:pt idx="4586">
                  <c:v>-1.81321</c:v>
                </c:pt>
                <c:pt idx="4587">
                  <c:v>-1.831531</c:v>
                </c:pt>
                <c:pt idx="4588">
                  <c:v>-1.849532</c:v>
                </c:pt>
                <c:pt idx="4589">
                  <c:v>-1.867162</c:v>
                </c:pt>
                <c:pt idx="4590">
                  <c:v>-1.8843749999999999</c:v>
                </c:pt>
                <c:pt idx="4591">
                  <c:v>-1.901125</c:v>
                </c:pt>
                <c:pt idx="4592">
                  <c:v>-1.9173739999999999</c:v>
                </c:pt>
                <c:pt idx="4593">
                  <c:v>-1.9330879999999999</c:v>
                </c:pt>
                <c:pt idx="4594">
                  <c:v>-1.9482360000000001</c:v>
                </c:pt>
                <c:pt idx="4595">
                  <c:v>-1.962796</c:v>
                </c:pt>
                <c:pt idx="4596">
                  <c:v>-1.97675</c:v>
                </c:pt>
                <c:pt idx="4597">
                  <c:v>-1.9900869999999999</c:v>
                </c:pt>
                <c:pt idx="4598">
                  <c:v>-2.0028009999999998</c:v>
                </c:pt>
                <c:pt idx="4599">
                  <c:v>-2.0148950000000001</c:v>
                </c:pt>
                <c:pt idx="4600">
                  <c:v>-2.0263749999999998</c:v>
                </c:pt>
                <c:pt idx="4601">
                  <c:v>-2.0372560000000002</c:v>
                </c:pt>
                <c:pt idx="4602">
                  <c:v>-2.0475569999999998</c:v>
                </c:pt>
                <c:pt idx="4603">
                  <c:v>-2.0573039999999998</c:v>
                </c:pt>
                <c:pt idx="4604">
                  <c:v>-2.0665269999999998</c:v>
                </c:pt>
                <c:pt idx="4605">
                  <c:v>-2.0752619999999999</c:v>
                </c:pt>
                <c:pt idx="4606">
                  <c:v>-2.083548</c:v>
                </c:pt>
                <c:pt idx="4607">
                  <c:v>-2.0914299999999999</c:v>
                </c:pt>
                <c:pt idx="4608">
                  <c:v>-2.0989559999999998</c:v>
                </c:pt>
                <c:pt idx="4609">
                  <c:v>-2.1061749999999999</c:v>
                </c:pt>
                <c:pt idx="4610">
                  <c:v>-2.1131419999999999</c:v>
                </c:pt>
                <c:pt idx="4611">
                  <c:v>-2.1199119999999998</c:v>
                </c:pt>
                <c:pt idx="4612">
                  <c:v>-2.1265450000000001</c:v>
                </c:pt>
                <c:pt idx="4613">
                  <c:v>-2.1330979999999999</c:v>
                </c:pt>
                <c:pt idx="4614">
                  <c:v>-2.1396289999999998</c:v>
                </c:pt>
                <c:pt idx="4615">
                  <c:v>-2.1461980000000001</c:v>
                </c:pt>
                <c:pt idx="4616">
                  <c:v>-2.152863</c:v>
                </c:pt>
                <c:pt idx="4617">
                  <c:v>-2.159681</c:v>
                </c:pt>
                <c:pt idx="4618">
                  <c:v>-2.166706</c:v>
                </c:pt>
                <c:pt idx="4619">
                  <c:v>-2.173991</c:v>
                </c:pt>
                <c:pt idx="4620">
                  <c:v>-2.181584</c:v>
                </c:pt>
                <c:pt idx="4621">
                  <c:v>-2.1895310000000001</c:v>
                </c:pt>
                <c:pt idx="4622">
                  <c:v>-2.1978740000000001</c:v>
                </c:pt>
                <c:pt idx="4623">
                  <c:v>-2.2066509999999999</c:v>
                </c:pt>
                <c:pt idx="4624">
                  <c:v>-2.215894</c:v>
                </c:pt>
                <c:pt idx="4625">
                  <c:v>-2.2256330000000002</c:v>
                </c:pt>
                <c:pt idx="4626">
                  <c:v>-2.2358880000000001</c:v>
                </c:pt>
                <c:pt idx="4627">
                  <c:v>-2.2466789999999999</c:v>
                </c:pt>
                <c:pt idx="4628">
                  <c:v>-2.2580149999999999</c:v>
                </c:pt>
                <c:pt idx="4629">
                  <c:v>-2.2699039999999999</c:v>
                </c:pt>
                <c:pt idx="4630">
                  <c:v>-2.2823440000000002</c:v>
                </c:pt>
                <c:pt idx="4631">
                  <c:v>-2.2953320000000001</c:v>
                </c:pt>
                <c:pt idx="4632">
                  <c:v>-2.3088540000000002</c:v>
                </c:pt>
                <c:pt idx="4633">
                  <c:v>-2.3228949999999999</c:v>
                </c:pt>
                <c:pt idx="4634">
                  <c:v>-2.3374320000000002</c:v>
                </c:pt>
                <c:pt idx="4635">
                  <c:v>-2.3524389999999999</c:v>
                </c:pt>
                <c:pt idx="4636">
                  <c:v>-2.3678840000000001</c:v>
                </c:pt>
                <c:pt idx="4637">
                  <c:v>-2.383731</c:v>
                </c:pt>
                <c:pt idx="4638">
                  <c:v>-2.3999429999999999</c:v>
                </c:pt>
                <c:pt idx="4639">
                  <c:v>-2.4164750000000002</c:v>
                </c:pt>
                <c:pt idx="4640">
                  <c:v>-2.4332829999999999</c:v>
                </c:pt>
                <c:pt idx="4641">
                  <c:v>-2.4503180000000002</c:v>
                </c:pt>
                <c:pt idx="4642">
                  <c:v>-2.46753</c:v>
                </c:pt>
                <c:pt idx="4643">
                  <c:v>-2.4848659999999998</c:v>
                </c:pt>
                <c:pt idx="4644">
                  <c:v>-2.5022739999999999</c:v>
                </c:pt>
                <c:pt idx="4645">
                  <c:v>-2.5196990000000001</c:v>
                </c:pt>
                <c:pt idx="4646">
                  <c:v>-2.5370870000000001</c:v>
                </c:pt>
                <c:pt idx="4647">
                  <c:v>-2.5543809999999998</c:v>
                </c:pt>
                <c:pt idx="4648">
                  <c:v>-2.571526</c:v>
                </c:pt>
                <c:pt idx="4649">
                  <c:v>-2.58847</c:v>
                </c:pt>
                <c:pt idx="4650">
                  <c:v>-2.605159</c:v>
                </c:pt>
                <c:pt idx="4651">
                  <c:v>-2.6215419999999998</c:v>
                </c:pt>
                <c:pt idx="4652">
                  <c:v>-2.6375709999999999</c:v>
                </c:pt>
                <c:pt idx="4653">
                  <c:v>-2.6532010000000001</c:v>
                </c:pt>
                <c:pt idx="4654">
                  <c:v>-2.6683880000000002</c:v>
                </c:pt>
                <c:pt idx="4655">
                  <c:v>-2.6830940000000001</c:v>
                </c:pt>
                <c:pt idx="4656">
                  <c:v>-2.697282</c:v>
                </c:pt>
                <c:pt idx="4657">
                  <c:v>-2.7109230000000002</c:v>
                </c:pt>
                <c:pt idx="4658">
                  <c:v>-2.723989</c:v>
                </c:pt>
                <c:pt idx="4659">
                  <c:v>-2.7364600000000001</c:v>
                </c:pt>
                <c:pt idx="4660">
                  <c:v>-2.7483170000000001</c:v>
                </c:pt>
                <c:pt idx="4661">
                  <c:v>-2.7595519999999998</c:v>
                </c:pt>
                <c:pt idx="4662">
                  <c:v>-2.7701570000000002</c:v>
                </c:pt>
                <c:pt idx="4663">
                  <c:v>-2.7801339999999999</c:v>
                </c:pt>
                <c:pt idx="4664">
                  <c:v>-2.7894890000000001</c:v>
                </c:pt>
                <c:pt idx="4665">
                  <c:v>-2.7982339999999999</c:v>
                </c:pt>
                <c:pt idx="4666">
                  <c:v>-2.8063859999999998</c:v>
                </c:pt>
                <c:pt idx="4667">
                  <c:v>-2.8139699999999999</c:v>
                </c:pt>
                <c:pt idx="4668">
                  <c:v>-2.8210139999999999</c:v>
                </c:pt>
                <c:pt idx="4669">
                  <c:v>-2.8275519999999998</c:v>
                </c:pt>
                <c:pt idx="4670">
                  <c:v>-2.8336220000000001</c:v>
                </c:pt>
                <c:pt idx="4671">
                  <c:v>-2.8392659999999998</c:v>
                </c:pt>
                <c:pt idx="4672">
                  <c:v>-2.8445320000000001</c:v>
                </c:pt>
                <c:pt idx="4673">
                  <c:v>-2.849469</c:v>
                </c:pt>
                <c:pt idx="4674">
                  <c:v>-2.8541300000000001</c:v>
                </c:pt>
                <c:pt idx="4675">
                  <c:v>-2.8585690000000001</c:v>
                </c:pt>
                <c:pt idx="4676">
                  <c:v>-2.8628420000000001</c:v>
                </c:pt>
                <c:pt idx="4677">
                  <c:v>-2.8670100000000001</c:v>
                </c:pt>
                <c:pt idx="4678">
                  <c:v>-2.87113</c:v>
                </c:pt>
                <c:pt idx="4679">
                  <c:v>-2.8752620000000002</c:v>
                </c:pt>
                <c:pt idx="4680">
                  <c:v>-2.8794659999999999</c:v>
                </c:pt>
                <c:pt idx="4681">
                  <c:v>-2.8837969999999999</c:v>
                </c:pt>
                <c:pt idx="4682">
                  <c:v>-2.888315</c:v>
                </c:pt>
                <c:pt idx="4683">
                  <c:v>-2.8930720000000001</c:v>
                </c:pt>
                <c:pt idx="4684">
                  <c:v>-2.8981210000000002</c:v>
                </c:pt>
                <c:pt idx="4685">
                  <c:v>-2.9035069999999998</c:v>
                </c:pt>
                <c:pt idx="4686">
                  <c:v>-2.9092760000000002</c:v>
                </c:pt>
                <c:pt idx="4687">
                  <c:v>-2.9154659999999999</c:v>
                </c:pt>
                <c:pt idx="4688">
                  <c:v>-2.9221110000000001</c:v>
                </c:pt>
                <c:pt idx="4689">
                  <c:v>-2.9292419999999999</c:v>
                </c:pt>
                <c:pt idx="4690">
                  <c:v>-2.9368810000000001</c:v>
                </c:pt>
                <c:pt idx="4691">
                  <c:v>-2.9450470000000002</c:v>
                </c:pt>
                <c:pt idx="4692">
                  <c:v>-2.953751</c:v>
                </c:pt>
                <c:pt idx="4693">
                  <c:v>-2.9629979999999998</c:v>
                </c:pt>
                <c:pt idx="4694">
                  <c:v>-2.972788</c:v>
                </c:pt>
                <c:pt idx="4695">
                  <c:v>-2.983114</c:v>
                </c:pt>
                <c:pt idx="4696">
                  <c:v>-2.99396</c:v>
                </c:pt>
                <c:pt idx="4697">
                  <c:v>-3.0053079999999999</c:v>
                </c:pt>
                <c:pt idx="4698">
                  <c:v>-3.0171299999999999</c:v>
                </c:pt>
                <c:pt idx="4699">
                  <c:v>-3.0293960000000002</c:v>
                </c:pt>
                <c:pt idx="4700">
                  <c:v>-3.0420660000000002</c:v>
                </c:pt>
                <c:pt idx="4701">
                  <c:v>-3.0550999999999999</c:v>
                </c:pt>
                <c:pt idx="4702">
                  <c:v>-3.0684490000000002</c:v>
                </c:pt>
                <c:pt idx="4703">
                  <c:v>-3.0820639999999999</c:v>
                </c:pt>
                <c:pt idx="4704">
                  <c:v>-3.0958899999999998</c:v>
                </c:pt>
                <c:pt idx="4705">
                  <c:v>-3.1098720000000002</c:v>
                </c:pt>
                <c:pt idx="4706">
                  <c:v>-3.1239499999999998</c:v>
                </c:pt>
                <c:pt idx="4707">
                  <c:v>-3.1380650000000001</c:v>
                </c:pt>
                <c:pt idx="4708">
                  <c:v>-3.1521569999999999</c:v>
                </c:pt>
                <c:pt idx="4709">
                  <c:v>-3.1661640000000002</c:v>
                </c:pt>
                <c:pt idx="4710">
                  <c:v>-3.1800269999999999</c:v>
                </c:pt>
                <c:pt idx="4711">
                  <c:v>-3.1936849999999999</c:v>
                </c:pt>
                <c:pt idx="4712">
                  <c:v>-3.2070810000000001</c:v>
                </c:pt>
                <c:pt idx="4713">
                  <c:v>-3.2201580000000001</c:v>
                </c:pt>
                <c:pt idx="4714">
                  <c:v>-3.2328640000000002</c:v>
                </c:pt>
                <c:pt idx="4715">
                  <c:v>-3.2451490000000001</c:v>
                </c:pt>
                <c:pt idx="4716">
                  <c:v>-3.2569669999999999</c:v>
                </c:pt>
                <c:pt idx="4717">
                  <c:v>-3.2682769999999999</c:v>
                </c:pt>
                <c:pt idx="4718">
                  <c:v>-3.2790409999999999</c:v>
                </c:pt>
                <c:pt idx="4719">
                  <c:v>-3.289228</c:v>
                </c:pt>
                <c:pt idx="4720">
                  <c:v>-3.298813</c:v>
                </c:pt>
                <c:pt idx="4721">
                  <c:v>-3.3077749999999999</c:v>
                </c:pt>
                <c:pt idx="4722">
                  <c:v>-3.3161</c:v>
                </c:pt>
                <c:pt idx="4723">
                  <c:v>-3.3237800000000002</c:v>
                </c:pt>
                <c:pt idx="4724">
                  <c:v>-3.3308119999999999</c:v>
                </c:pt>
                <c:pt idx="4725">
                  <c:v>-3.3372009999999999</c:v>
                </c:pt>
                <c:pt idx="4726">
                  <c:v>-3.342956</c:v>
                </c:pt>
                <c:pt idx="4727">
                  <c:v>-3.348093</c:v>
                </c:pt>
                <c:pt idx="4728">
                  <c:v>-3.3526310000000001</c:v>
                </c:pt>
                <c:pt idx="4729">
                  <c:v>-3.3565990000000001</c:v>
                </c:pt>
                <c:pt idx="4730">
                  <c:v>-3.360026</c:v>
                </c:pt>
                <c:pt idx="4731">
                  <c:v>-3.3629500000000001</c:v>
                </c:pt>
                <c:pt idx="4732">
                  <c:v>-3.3654109999999999</c:v>
                </c:pt>
                <c:pt idx="4733">
                  <c:v>-3.3674539999999999</c:v>
                </c:pt>
                <c:pt idx="4734">
                  <c:v>-3.3691249999999999</c:v>
                </c:pt>
                <c:pt idx="4735">
                  <c:v>-3.3704770000000002</c:v>
                </c:pt>
                <c:pt idx="4736">
                  <c:v>-3.3715609999999998</c:v>
                </c:pt>
                <c:pt idx="4737">
                  <c:v>-3.3724340000000002</c:v>
                </c:pt>
                <c:pt idx="4738">
                  <c:v>-3.373151</c:v>
                </c:pt>
                <c:pt idx="4739">
                  <c:v>-3.3737680000000001</c:v>
                </c:pt>
                <c:pt idx="4740">
                  <c:v>-3.3743439999999998</c:v>
                </c:pt>
                <c:pt idx="4741">
                  <c:v>-3.374933</c:v>
                </c:pt>
                <c:pt idx="4742">
                  <c:v>-3.3755920000000001</c:v>
                </c:pt>
                <c:pt idx="4743">
                  <c:v>-3.376376</c:v>
                </c:pt>
                <c:pt idx="4744">
                  <c:v>-3.3773369999999998</c:v>
                </c:pt>
                <c:pt idx="4745">
                  <c:v>-3.3785249999999998</c:v>
                </c:pt>
                <c:pt idx="4746">
                  <c:v>-3.3799890000000001</c:v>
                </c:pt>
                <c:pt idx="4747">
                  <c:v>-3.3817729999999999</c:v>
                </c:pt>
                <c:pt idx="4748">
                  <c:v>-3.3839199999999998</c:v>
                </c:pt>
                <c:pt idx="4749">
                  <c:v>-3.386466</c:v>
                </c:pt>
                <c:pt idx="4750">
                  <c:v>-3.3894449999999998</c:v>
                </c:pt>
                <c:pt idx="4751">
                  <c:v>-3.3928859999999998</c:v>
                </c:pt>
                <c:pt idx="4752">
                  <c:v>-3.3968099999999999</c:v>
                </c:pt>
                <c:pt idx="4753">
                  <c:v>-3.4012349999999998</c:v>
                </c:pt>
                <c:pt idx="4754">
                  <c:v>-3.4061729999999999</c:v>
                </c:pt>
                <c:pt idx="4755">
                  <c:v>-3.4116309999999999</c:v>
                </c:pt>
                <c:pt idx="4756">
                  <c:v>-3.4176090000000001</c:v>
                </c:pt>
                <c:pt idx="4757">
                  <c:v>-3.4241030000000001</c:v>
                </c:pt>
                <c:pt idx="4758">
                  <c:v>-3.4310999999999998</c:v>
                </c:pt>
                <c:pt idx="4759">
                  <c:v>-3.4385870000000001</c:v>
                </c:pt>
                <c:pt idx="4760">
                  <c:v>-3.4465409999999999</c:v>
                </c:pt>
                <c:pt idx="4761">
                  <c:v>-3.4549370000000001</c:v>
                </c:pt>
                <c:pt idx="4762">
                  <c:v>-3.4637449999999999</c:v>
                </c:pt>
                <c:pt idx="4763">
                  <c:v>-3.4729269999999999</c:v>
                </c:pt>
                <c:pt idx="4764">
                  <c:v>-3.4824459999999999</c:v>
                </c:pt>
                <c:pt idx="4765">
                  <c:v>-3.4922580000000001</c:v>
                </c:pt>
                <c:pt idx="4766">
                  <c:v>-3.502316</c:v>
                </c:pt>
                <c:pt idx="4767">
                  <c:v>-3.5125690000000001</c:v>
                </c:pt>
                <c:pt idx="4768">
                  <c:v>-3.5229659999999998</c:v>
                </c:pt>
                <c:pt idx="4769">
                  <c:v>-3.533452</c:v>
                </c:pt>
                <c:pt idx="4770">
                  <c:v>-3.543971</c:v>
                </c:pt>
                <c:pt idx="4771">
                  <c:v>-3.5544669999999998</c:v>
                </c:pt>
                <c:pt idx="4772">
                  <c:v>-3.564883</c:v>
                </c:pt>
                <c:pt idx="4773">
                  <c:v>-3.5751629999999999</c:v>
                </c:pt>
                <c:pt idx="4774">
                  <c:v>-3.585251</c:v>
                </c:pt>
                <c:pt idx="4775">
                  <c:v>-3.5950929999999999</c:v>
                </c:pt>
                <c:pt idx="4776">
                  <c:v>-3.6046369999999999</c:v>
                </c:pt>
                <c:pt idx="4777">
                  <c:v>-3.6138330000000001</c:v>
                </c:pt>
                <c:pt idx="4778">
                  <c:v>-3.6226340000000001</c:v>
                </c:pt>
                <c:pt idx="4779">
                  <c:v>-3.630995</c:v>
                </c:pt>
                <c:pt idx="4780">
                  <c:v>-3.6388769999999999</c:v>
                </c:pt>
                <c:pt idx="4781">
                  <c:v>-3.6462430000000001</c:v>
                </c:pt>
                <c:pt idx="4782">
                  <c:v>-3.6530619999999998</c:v>
                </c:pt>
                <c:pt idx="4783">
                  <c:v>-3.6593070000000001</c:v>
                </c:pt>
                <c:pt idx="4784">
                  <c:v>-3.6649579999999999</c:v>
                </c:pt>
                <c:pt idx="4785">
                  <c:v>-3.6699989999999998</c:v>
                </c:pt>
                <c:pt idx="4786">
                  <c:v>-3.6744210000000002</c:v>
                </c:pt>
                <c:pt idx="4787">
                  <c:v>-3.6782210000000002</c:v>
                </c:pt>
                <c:pt idx="4788">
                  <c:v>-3.681403</c:v>
                </c:pt>
                <c:pt idx="4789">
                  <c:v>-3.6839759999999999</c:v>
                </c:pt>
                <c:pt idx="4790">
                  <c:v>-3.685956</c:v>
                </c:pt>
                <c:pt idx="4791">
                  <c:v>-3.6873629999999999</c:v>
                </c:pt>
                <c:pt idx="4792">
                  <c:v>-3.6882259999999998</c:v>
                </c:pt>
                <c:pt idx="4793">
                  <c:v>-3.6885750000000002</c:v>
                </c:pt>
                <c:pt idx="4794">
                  <c:v>-3.6884489999999999</c:v>
                </c:pt>
                <c:pt idx="4795">
                  <c:v>-3.6878890000000002</c:v>
                </c:pt>
                <c:pt idx="4796">
                  <c:v>-3.6869399999999999</c:v>
                </c:pt>
                <c:pt idx="4797">
                  <c:v>-3.685654</c:v>
                </c:pt>
                <c:pt idx="4798">
                  <c:v>-3.6840830000000002</c:v>
                </c:pt>
                <c:pt idx="4799">
                  <c:v>-3.6822840000000001</c:v>
                </c:pt>
                <c:pt idx="4800">
                  <c:v>-3.6803149999999998</c:v>
                </c:pt>
                <c:pt idx="4801">
                  <c:v>-3.6782379999999999</c:v>
                </c:pt>
                <c:pt idx="4802">
                  <c:v>-3.676113</c:v>
                </c:pt>
                <c:pt idx="4803">
                  <c:v>-3.674004</c:v>
                </c:pt>
                <c:pt idx="4804">
                  <c:v>-3.6719710000000001</c:v>
                </c:pt>
                <c:pt idx="4805">
                  <c:v>-3.6700780000000002</c:v>
                </c:pt>
                <c:pt idx="4806">
                  <c:v>-3.6683819999999998</c:v>
                </c:pt>
                <c:pt idx="4807">
                  <c:v>-3.6669420000000001</c:v>
                </c:pt>
                <c:pt idx="4808">
                  <c:v>-3.665813</c:v>
                </c:pt>
                <c:pt idx="4809">
                  <c:v>-3.6650469999999999</c:v>
                </c:pt>
                <c:pt idx="4810">
                  <c:v>-3.6646920000000001</c:v>
                </c:pt>
                <c:pt idx="4811">
                  <c:v>-3.664793</c:v>
                </c:pt>
                <c:pt idx="4812">
                  <c:v>-3.6653899999999999</c:v>
                </c:pt>
                <c:pt idx="4813">
                  <c:v>-3.666515</c:v>
                </c:pt>
                <c:pt idx="4814">
                  <c:v>-3.6682009999999998</c:v>
                </c:pt>
                <c:pt idx="4815">
                  <c:v>-3.6704690000000002</c:v>
                </c:pt>
                <c:pt idx="4816">
                  <c:v>-3.6733380000000002</c:v>
                </c:pt>
                <c:pt idx="4817">
                  <c:v>-3.6768200000000002</c:v>
                </c:pt>
                <c:pt idx="4818">
                  <c:v>-3.6809180000000001</c:v>
                </c:pt>
                <c:pt idx="4819">
                  <c:v>-3.685632</c:v>
                </c:pt>
                <c:pt idx="4820">
                  <c:v>-3.6909510000000001</c:v>
                </c:pt>
                <c:pt idx="4821">
                  <c:v>-3.6968619999999999</c:v>
                </c:pt>
                <c:pt idx="4822">
                  <c:v>-3.7033420000000001</c:v>
                </c:pt>
                <c:pt idx="4823">
                  <c:v>-3.7103630000000001</c:v>
                </c:pt>
                <c:pt idx="4824">
                  <c:v>-3.717892</c:v>
                </c:pt>
                <c:pt idx="4825">
                  <c:v>-3.7258900000000001</c:v>
                </c:pt>
                <c:pt idx="4826">
                  <c:v>-3.7343130000000002</c:v>
                </c:pt>
                <c:pt idx="4827">
                  <c:v>-3.743112</c:v>
                </c:pt>
                <c:pt idx="4828">
                  <c:v>-3.7522329999999999</c:v>
                </c:pt>
                <c:pt idx="4829">
                  <c:v>-3.761622</c:v>
                </c:pt>
                <c:pt idx="4830">
                  <c:v>-3.771217</c:v>
                </c:pt>
                <c:pt idx="4831">
                  <c:v>-3.7809590000000002</c:v>
                </c:pt>
                <c:pt idx="4832">
                  <c:v>-3.790781</c:v>
                </c:pt>
                <c:pt idx="4833">
                  <c:v>-3.8006199999999999</c:v>
                </c:pt>
                <c:pt idx="4834">
                  <c:v>-3.8104070000000001</c:v>
                </c:pt>
                <c:pt idx="4835">
                  <c:v>-3.8200780000000001</c:v>
                </c:pt>
                <c:pt idx="4836">
                  <c:v>-3.8295650000000001</c:v>
                </c:pt>
                <c:pt idx="4837">
                  <c:v>-3.8388040000000001</c:v>
                </c:pt>
                <c:pt idx="4838">
                  <c:v>-3.8477320000000002</c:v>
                </c:pt>
                <c:pt idx="4839">
                  <c:v>-3.8562880000000002</c:v>
                </c:pt>
                <c:pt idx="4840">
                  <c:v>-3.8644129999999999</c:v>
                </c:pt>
                <c:pt idx="4841">
                  <c:v>-3.8720539999999999</c:v>
                </c:pt>
                <c:pt idx="4842">
                  <c:v>-3.8791600000000002</c:v>
                </c:pt>
                <c:pt idx="4843">
                  <c:v>-3.8856860000000002</c:v>
                </c:pt>
                <c:pt idx="4844">
                  <c:v>-3.891591</c:v>
                </c:pt>
                <c:pt idx="4845">
                  <c:v>-3.8968389999999999</c:v>
                </c:pt>
                <c:pt idx="4846">
                  <c:v>-3.901402</c:v>
                </c:pt>
                <c:pt idx="4847">
                  <c:v>-3.9052539999999998</c:v>
                </c:pt>
                <c:pt idx="4848">
                  <c:v>-3.9083779999999999</c:v>
                </c:pt>
                <c:pt idx="4849">
                  <c:v>-3.9107620000000001</c:v>
                </c:pt>
                <c:pt idx="4850">
                  <c:v>-3.912401</c:v>
                </c:pt>
                <c:pt idx="4851">
                  <c:v>-3.9132959999999999</c:v>
                </c:pt>
                <c:pt idx="4852">
                  <c:v>-3.9134549999999999</c:v>
                </c:pt>
                <c:pt idx="4853">
                  <c:v>-3.9128919999999998</c:v>
                </c:pt>
                <c:pt idx="4854">
                  <c:v>-3.9116279999999999</c:v>
                </c:pt>
                <c:pt idx="4855">
                  <c:v>-3.9096899999999999</c:v>
                </c:pt>
                <c:pt idx="4856">
                  <c:v>-3.9071099999999999</c:v>
                </c:pt>
                <c:pt idx="4857">
                  <c:v>-3.9039250000000001</c:v>
                </c:pt>
                <c:pt idx="4858">
                  <c:v>-3.9001769999999998</c:v>
                </c:pt>
                <c:pt idx="4859">
                  <c:v>-3.8959139999999999</c:v>
                </c:pt>
                <c:pt idx="4860">
                  <c:v>-3.8911829999999998</c:v>
                </c:pt>
                <c:pt idx="4861">
                  <c:v>-3.8860389999999998</c:v>
                </c:pt>
                <c:pt idx="4862">
                  <c:v>-3.8805369999999999</c:v>
                </c:pt>
                <c:pt idx="4863">
                  <c:v>-3.8747349999999998</c:v>
                </c:pt>
                <c:pt idx="4864">
                  <c:v>-3.8686929999999999</c:v>
                </c:pt>
                <c:pt idx="4865">
                  <c:v>-3.8624710000000002</c:v>
                </c:pt>
                <c:pt idx="4866">
                  <c:v>-3.8561299999999998</c:v>
                </c:pt>
                <c:pt idx="4867">
                  <c:v>-3.8497319999999999</c:v>
                </c:pt>
                <c:pt idx="4868">
                  <c:v>-3.843337</c:v>
                </c:pt>
                <c:pt idx="4869">
                  <c:v>-3.837005</c:v>
                </c:pt>
                <c:pt idx="4870">
                  <c:v>-3.830794</c:v>
                </c:pt>
                <c:pt idx="4871">
                  <c:v>-3.824757</c:v>
                </c:pt>
                <c:pt idx="4872">
                  <c:v>-3.8189489999999999</c:v>
                </c:pt>
                <c:pt idx="4873">
                  <c:v>-3.8134160000000001</c:v>
                </c:pt>
                <c:pt idx="4874">
                  <c:v>-3.8082029999999998</c:v>
                </c:pt>
                <c:pt idx="4875">
                  <c:v>-3.8033510000000001</c:v>
                </c:pt>
                <c:pt idx="4876">
                  <c:v>-3.7988940000000002</c:v>
                </c:pt>
                <c:pt idx="4877">
                  <c:v>-3.794864</c:v>
                </c:pt>
                <c:pt idx="4878">
                  <c:v>-3.7912840000000001</c:v>
                </c:pt>
                <c:pt idx="4879">
                  <c:v>-3.7881749999999998</c:v>
                </c:pt>
                <c:pt idx="4880">
                  <c:v>-3.7855500000000002</c:v>
                </c:pt>
                <c:pt idx="4881">
                  <c:v>-3.7834159999999999</c:v>
                </c:pt>
                <c:pt idx="4882">
                  <c:v>-3.7817769999999999</c:v>
                </c:pt>
                <c:pt idx="4883">
                  <c:v>-3.7806280000000001</c:v>
                </c:pt>
                <c:pt idx="4884">
                  <c:v>-3.7799589999999998</c:v>
                </c:pt>
                <c:pt idx="4885">
                  <c:v>-3.7797540000000001</c:v>
                </c:pt>
                <c:pt idx="4886">
                  <c:v>-3.779992</c:v>
                </c:pt>
                <c:pt idx="4887">
                  <c:v>-3.780646</c:v>
                </c:pt>
                <c:pt idx="4888">
                  <c:v>-3.7816839999999998</c:v>
                </c:pt>
                <c:pt idx="4889">
                  <c:v>-3.7830689999999998</c:v>
                </c:pt>
                <c:pt idx="4890">
                  <c:v>-3.784761</c:v>
                </c:pt>
                <c:pt idx="4891">
                  <c:v>-3.7867150000000001</c:v>
                </c:pt>
                <c:pt idx="4892">
                  <c:v>-3.7888829999999998</c:v>
                </c:pt>
                <c:pt idx="4893">
                  <c:v>-3.7912149999999998</c:v>
                </c:pt>
                <c:pt idx="4894">
                  <c:v>-3.7936559999999999</c:v>
                </c:pt>
                <c:pt idx="4895">
                  <c:v>-3.796154</c:v>
                </c:pt>
                <c:pt idx="4896">
                  <c:v>-3.7986520000000001</c:v>
                </c:pt>
                <c:pt idx="4897">
                  <c:v>-3.8010950000000001</c:v>
                </c:pt>
                <c:pt idx="4898">
                  <c:v>-3.8034240000000001</c:v>
                </c:pt>
                <c:pt idx="4899">
                  <c:v>-3.8055850000000002</c:v>
                </c:pt>
                <c:pt idx="4900">
                  <c:v>-3.8075230000000002</c:v>
                </c:pt>
                <c:pt idx="4901">
                  <c:v>-3.8091840000000001</c:v>
                </c:pt>
                <c:pt idx="4902">
                  <c:v>-3.8105159999999998</c:v>
                </c:pt>
                <c:pt idx="4903">
                  <c:v>-3.8114710000000001</c:v>
                </c:pt>
                <c:pt idx="4904">
                  <c:v>-3.8120050000000001</c:v>
                </c:pt>
                <c:pt idx="4905">
                  <c:v>-3.812074</c:v>
                </c:pt>
                <c:pt idx="4906">
                  <c:v>-3.811642</c:v>
                </c:pt>
                <c:pt idx="4907">
                  <c:v>-3.8106749999999998</c:v>
                </c:pt>
                <c:pt idx="4908">
                  <c:v>-3.8091460000000001</c:v>
                </c:pt>
                <c:pt idx="4909">
                  <c:v>-3.8070309999999998</c:v>
                </c:pt>
                <c:pt idx="4910">
                  <c:v>-3.8043140000000002</c:v>
                </c:pt>
                <c:pt idx="4911">
                  <c:v>-3.800983</c:v>
                </c:pt>
                <c:pt idx="4912">
                  <c:v>-3.797031</c:v>
                </c:pt>
                <c:pt idx="4913">
                  <c:v>-3.792459</c:v>
                </c:pt>
                <c:pt idx="4914">
                  <c:v>-3.7872729999999999</c:v>
                </c:pt>
                <c:pt idx="4915">
                  <c:v>-3.781482</c:v>
                </c:pt>
                <c:pt idx="4916">
                  <c:v>-3.7751030000000001</c:v>
                </c:pt>
                <c:pt idx="4917">
                  <c:v>-3.7681580000000001</c:v>
                </c:pt>
                <c:pt idx="4918">
                  <c:v>-3.7606739999999999</c:v>
                </c:pt>
                <c:pt idx="4919">
                  <c:v>-3.7526820000000001</c:v>
                </c:pt>
                <c:pt idx="4920">
                  <c:v>-3.7442199999999999</c:v>
                </c:pt>
                <c:pt idx="4921">
                  <c:v>-3.7353260000000001</c:v>
                </c:pt>
                <c:pt idx="4922">
                  <c:v>-3.7260469999999999</c:v>
                </c:pt>
                <c:pt idx="4923">
                  <c:v>-3.7164290000000002</c:v>
                </c:pt>
                <c:pt idx="4924">
                  <c:v>-3.7065229999999998</c:v>
                </c:pt>
                <c:pt idx="4925">
                  <c:v>-3.6963810000000001</c:v>
                </c:pt>
                <c:pt idx="4926">
                  <c:v>-3.6860580000000001</c:v>
                </c:pt>
                <c:pt idx="4927">
                  <c:v>-3.6756069999999998</c:v>
                </c:pt>
                <c:pt idx="4928">
                  <c:v>-3.6650849999999999</c:v>
                </c:pt>
                <c:pt idx="4929">
                  <c:v>-3.654547</c:v>
                </c:pt>
                <c:pt idx="4930">
                  <c:v>-3.6440480000000002</c:v>
                </c:pt>
                <c:pt idx="4931">
                  <c:v>-3.633642</c:v>
                </c:pt>
                <c:pt idx="4932">
                  <c:v>-3.6233789999999999</c:v>
                </c:pt>
                <c:pt idx="4933">
                  <c:v>-3.6133099999999998</c:v>
                </c:pt>
                <c:pt idx="4934">
                  <c:v>-3.6034820000000001</c:v>
                </c:pt>
                <c:pt idx="4935">
                  <c:v>-3.5939399999999999</c:v>
                </c:pt>
                <c:pt idx="4936">
                  <c:v>-3.5847229999999999</c:v>
                </c:pt>
                <c:pt idx="4937">
                  <c:v>-3.5758679999999998</c:v>
                </c:pt>
                <c:pt idx="4938">
                  <c:v>-3.5674079999999999</c:v>
                </c:pt>
                <c:pt idx="4939">
                  <c:v>-3.5593680000000001</c:v>
                </c:pt>
                <c:pt idx="4940">
                  <c:v>-3.5517699999999999</c:v>
                </c:pt>
                <c:pt idx="4941">
                  <c:v>-3.5446309999999999</c:v>
                </c:pt>
                <c:pt idx="4942">
                  <c:v>-3.53796</c:v>
                </c:pt>
                <c:pt idx="4943">
                  <c:v>-3.5317620000000001</c:v>
                </c:pt>
                <c:pt idx="4944">
                  <c:v>-3.5260359999999999</c:v>
                </c:pt>
                <c:pt idx="4945">
                  <c:v>-3.520775</c:v>
                </c:pt>
                <c:pt idx="4946">
                  <c:v>-3.5159660000000001</c:v>
                </c:pt>
                <c:pt idx="4947">
                  <c:v>-3.5115919999999998</c:v>
                </c:pt>
                <c:pt idx="4948">
                  <c:v>-3.507628</c:v>
                </c:pt>
                <c:pt idx="4949">
                  <c:v>-3.5040480000000001</c:v>
                </c:pt>
                <c:pt idx="4950">
                  <c:v>-3.5008180000000002</c:v>
                </c:pt>
                <c:pt idx="4951">
                  <c:v>-3.4979010000000001</c:v>
                </c:pt>
                <c:pt idx="4952">
                  <c:v>-3.4952559999999999</c:v>
                </c:pt>
                <c:pt idx="4953">
                  <c:v>-3.4928379999999999</c:v>
                </c:pt>
                <c:pt idx="4954">
                  <c:v>-3.490599</c:v>
                </c:pt>
                <c:pt idx="4955">
                  <c:v>-3.488489</c:v>
                </c:pt>
                <c:pt idx="4956">
                  <c:v>-3.4864540000000002</c:v>
                </c:pt>
                <c:pt idx="4957">
                  <c:v>-3.4844400000000002</c:v>
                </c:pt>
                <c:pt idx="4958">
                  <c:v>-3.4823909999999998</c:v>
                </c:pt>
                <c:pt idx="4959">
                  <c:v>-3.4802490000000001</c:v>
                </c:pt>
                <c:pt idx="4960">
                  <c:v>-3.4779589999999998</c:v>
                </c:pt>
                <c:pt idx="4961">
                  <c:v>-3.475463</c:v>
                </c:pt>
                <c:pt idx="4962">
                  <c:v>-3.4727070000000002</c:v>
                </c:pt>
                <c:pt idx="4963">
                  <c:v>-3.4696349999999998</c:v>
                </c:pt>
                <c:pt idx="4964">
                  <c:v>-3.4661960000000001</c:v>
                </c:pt>
                <c:pt idx="4965">
                  <c:v>-3.4623360000000001</c:v>
                </c:pt>
                <c:pt idx="4966">
                  <c:v>-3.4580090000000001</c:v>
                </c:pt>
                <c:pt idx="4967">
                  <c:v>-3.4531670000000001</c:v>
                </c:pt>
                <c:pt idx="4968">
                  <c:v>-3.4477690000000001</c:v>
                </c:pt>
                <c:pt idx="4969">
                  <c:v>-3.4417749999999998</c:v>
                </c:pt>
                <c:pt idx="4970">
                  <c:v>-3.435152</c:v>
                </c:pt>
                <c:pt idx="4971">
                  <c:v>-3.4278680000000001</c:v>
                </c:pt>
                <c:pt idx="4972">
                  <c:v>-3.4198979999999999</c:v>
                </c:pt>
                <c:pt idx="4973">
                  <c:v>-3.411222</c:v>
                </c:pt>
                <c:pt idx="4974">
                  <c:v>-3.4018259999999998</c:v>
                </c:pt>
                <c:pt idx="4975">
                  <c:v>-3.3917009999999999</c:v>
                </c:pt>
                <c:pt idx="4976">
                  <c:v>-3.3808419999999999</c:v>
                </c:pt>
                <c:pt idx="4977">
                  <c:v>-3.3692540000000002</c:v>
                </c:pt>
                <c:pt idx="4978">
                  <c:v>-3.3569450000000001</c:v>
                </c:pt>
                <c:pt idx="4979">
                  <c:v>-3.343928</c:v>
                </c:pt>
                <c:pt idx="4980">
                  <c:v>-3.3302239999999999</c:v>
                </c:pt>
                <c:pt idx="4981">
                  <c:v>-3.3158560000000001</c:v>
                </c:pt>
                <c:pt idx="4982">
                  <c:v>-3.300856</c:v>
                </c:pt>
                <c:pt idx="4983">
                  <c:v>-3.2852570000000001</c:v>
                </c:pt>
                <c:pt idx="4984">
                  <c:v>-3.2690999999999999</c:v>
                </c:pt>
                <c:pt idx="4985">
                  <c:v>-3.252427</c:v>
                </c:pt>
                <c:pt idx="4986">
                  <c:v>-3.2352859999999999</c:v>
                </c:pt>
                <c:pt idx="4987">
                  <c:v>-3.2177259999999999</c:v>
                </c:pt>
                <c:pt idx="4988">
                  <c:v>-3.1998009999999999</c:v>
                </c:pt>
                <c:pt idx="4989">
                  <c:v>-3.1815669999999998</c:v>
                </c:pt>
                <c:pt idx="4990">
                  <c:v>-3.163081</c:v>
                </c:pt>
                <c:pt idx="4991">
                  <c:v>-3.1444009999999998</c:v>
                </c:pt>
                <c:pt idx="4992">
                  <c:v>-3.1255860000000002</c:v>
                </c:pt>
                <c:pt idx="4993">
                  <c:v>-3.1066950000000002</c:v>
                </c:pt>
                <c:pt idx="4994">
                  <c:v>-3.0877870000000001</c:v>
                </c:pt>
                <c:pt idx="4995">
                  <c:v>-3.0689199999999999</c:v>
                </c:pt>
                <c:pt idx="4996">
                  <c:v>-3.0501510000000001</c:v>
                </c:pt>
                <c:pt idx="4997">
                  <c:v>-3.031533</c:v>
                </c:pt>
                <c:pt idx="4998">
                  <c:v>-3.0131169999999998</c:v>
                </c:pt>
                <c:pt idx="4999">
                  <c:v>-2.9949539999999999</c:v>
                </c:pt>
                <c:pt idx="5000">
                  <c:v>-2.977087</c:v>
                </c:pt>
                <c:pt idx="5001">
                  <c:v>-2.9595590000000001</c:v>
                </c:pt>
                <c:pt idx="5002">
                  <c:v>-2.9424060000000001</c:v>
                </c:pt>
                <c:pt idx="5003">
                  <c:v>-2.9256600000000001</c:v>
                </c:pt>
                <c:pt idx="5004">
                  <c:v>-2.909348</c:v>
                </c:pt>
                <c:pt idx="5005">
                  <c:v>-2.893491</c:v>
                </c:pt>
                <c:pt idx="5006">
                  <c:v>-2.8781050000000001</c:v>
                </c:pt>
                <c:pt idx="5007">
                  <c:v>-2.863197</c:v>
                </c:pt>
                <c:pt idx="5008">
                  <c:v>-2.8487719999999999</c:v>
                </c:pt>
                <c:pt idx="5009">
                  <c:v>-2.8348249999999999</c:v>
                </c:pt>
                <c:pt idx="5010">
                  <c:v>-2.8213469999999998</c:v>
                </c:pt>
                <c:pt idx="5011">
                  <c:v>-2.808322</c:v>
                </c:pt>
                <c:pt idx="5012">
                  <c:v>-2.7957290000000001</c:v>
                </c:pt>
                <c:pt idx="5013">
                  <c:v>-2.7835399999999999</c:v>
                </c:pt>
                <c:pt idx="5014">
                  <c:v>-2.7717230000000002</c:v>
                </c:pt>
                <c:pt idx="5015">
                  <c:v>-2.7602389999999999</c:v>
                </c:pt>
                <c:pt idx="5016">
                  <c:v>-2.7490489999999999</c:v>
                </c:pt>
                <c:pt idx="5017">
                  <c:v>-2.7381039999999999</c:v>
                </c:pt>
                <c:pt idx="5018">
                  <c:v>-2.727357</c:v>
                </c:pt>
                <c:pt idx="5019">
                  <c:v>-2.716755</c:v>
                </c:pt>
                <c:pt idx="5020">
                  <c:v>-2.7062430000000002</c:v>
                </c:pt>
                <c:pt idx="5021">
                  <c:v>-2.695764</c:v>
                </c:pt>
                <c:pt idx="5022">
                  <c:v>-2.68526</c:v>
                </c:pt>
                <c:pt idx="5023">
                  <c:v>-2.6746720000000002</c:v>
                </c:pt>
                <c:pt idx="5024">
                  <c:v>-2.6639409999999999</c:v>
                </c:pt>
                <c:pt idx="5025">
                  <c:v>-2.653009</c:v>
                </c:pt>
                <c:pt idx="5026">
                  <c:v>-2.6418189999999999</c:v>
                </c:pt>
                <c:pt idx="5027">
                  <c:v>-2.630315</c:v>
                </c:pt>
                <c:pt idx="5028">
                  <c:v>-2.6184440000000002</c:v>
                </c:pt>
                <c:pt idx="5029">
                  <c:v>-2.6061570000000001</c:v>
                </c:pt>
                <c:pt idx="5030">
                  <c:v>-2.5934080000000002</c:v>
                </c:pt>
                <c:pt idx="5031">
                  <c:v>-2.5801539999999998</c:v>
                </c:pt>
                <c:pt idx="5032">
                  <c:v>-2.566357</c:v>
                </c:pt>
                <c:pt idx="5033">
                  <c:v>-2.551984</c:v>
                </c:pt>
                <c:pt idx="5034">
                  <c:v>-2.5370059999999999</c:v>
                </c:pt>
                <c:pt idx="5035">
                  <c:v>-2.521401</c:v>
                </c:pt>
                <c:pt idx="5036">
                  <c:v>-2.5051510000000001</c:v>
                </c:pt>
                <c:pt idx="5037">
                  <c:v>-2.4882439999999999</c:v>
                </c:pt>
                <c:pt idx="5038">
                  <c:v>-2.4706739999999998</c:v>
                </c:pt>
                <c:pt idx="5039">
                  <c:v>-2.452442</c:v>
                </c:pt>
                <c:pt idx="5040">
                  <c:v>-2.4335529999999999</c:v>
                </c:pt>
                <c:pt idx="5041">
                  <c:v>-2.4140190000000001</c:v>
                </c:pt>
                <c:pt idx="5042">
                  <c:v>-2.3938570000000001</c:v>
                </c:pt>
                <c:pt idx="5043">
                  <c:v>-2.3730920000000002</c:v>
                </c:pt>
                <c:pt idx="5044">
                  <c:v>-2.35175</c:v>
                </c:pt>
                <c:pt idx="5045">
                  <c:v>-2.3298640000000002</c:v>
                </c:pt>
                <c:pt idx="5046">
                  <c:v>-2.3074720000000002</c:v>
                </c:pt>
                <c:pt idx="5047">
                  <c:v>-2.2846139999999999</c:v>
                </c:pt>
                <c:pt idx="5048">
                  <c:v>-2.2613349999999999</c:v>
                </c:pt>
                <c:pt idx="5049">
                  <c:v>-2.2376819999999999</c:v>
                </c:pt>
                <c:pt idx="5050">
                  <c:v>-2.213705</c:v>
                </c:pt>
                <c:pt idx="5051">
                  <c:v>-2.1894550000000002</c:v>
                </c:pt>
                <c:pt idx="5052">
                  <c:v>-2.1649859999999999</c:v>
                </c:pt>
                <c:pt idx="5053">
                  <c:v>-2.1403530000000002</c:v>
                </c:pt>
                <c:pt idx="5054">
                  <c:v>-2.1156100000000002</c:v>
                </c:pt>
                <c:pt idx="5055">
                  <c:v>-2.0908129999999998</c:v>
                </c:pt>
                <c:pt idx="5056">
                  <c:v>-2.066017</c:v>
                </c:pt>
                <c:pt idx="5057">
                  <c:v>-2.0412759999999999</c:v>
                </c:pt>
                <c:pt idx="5058">
                  <c:v>-2.0166430000000002</c:v>
                </c:pt>
                <c:pt idx="5059">
                  <c:v>-1.9921660000000001</c:v>
                </c:pt>
                <c:pt idx="5060">
                  <c:v>-1.9678929999999999</c:v>
                </c:pt>
                <c:pt idx="5061">
                  <c:v>-1.9438690000000001</c:v>
                </c:pt>
                <c:pt idx="5062">
                  <c:v>-1.9201330000000001</c:v>
                </c:pt>
                <c:pt idx="5063">
                  <c:v>-1.8967229999999999</c:v>
                </c:pt>
                <c:pt idx="5064">
                  <c:v>-1.8736679999999999</c:v>
                </c:pt>
                <c:pt idx="5065">
                  <c:v>-1.8509979999999999</c:v>
                </c:pt>
                <c:pt idx="5066">
                  <c:v>-1.828732</c:v>
                </c:pt>
                <c:pt idx="5067">
                  <c:v>-1.8068900000000001</c:v>
                </c:pt>
                <c:pt idx="5068">
                  <c:v>-1.78548</c:v>
                </c:pt>
                <c:pt idx="5069">
                  <c:v>-1.76451</c:v>
                </c:pt>
                <c:pt idx="5070">
                  <c:v>-1.7439789999999999</c:v>
                </c:pt>
                <c:pt idx="5071">
                  <c:v>-1.723881</c:v>
                </c:pt>
                <c:pt idx="5072">
                  <c:v>-1.704205</c:v>
                </c:pt>
                <c:pt idx="5073">
                  <c:v>-1.6849320000000001</c:v>
                </c:pt>
                <c:pt idx="5074">
                  <c:v>-1.66604</c:v>
                </c:pt>
                <c:pt idx="5075">
                  <c:v>-1.6475010000000001</c:v>
                </c:pt>
                <c:pt idx="5076">
                  <c:v>-1.6292800000000001</c:v>
                </c:pt>
                <c:pt idx="5077">
                  <c:v>-1.61134</c:v>
                </c:pt>
                <c:pt idx="5078">
                  <c:v>-1.5936380000000001</c:v>
                </c:pt>
                <c:pt idx="5079">
                  <c:v>-1.576128</c:v>
                </c:pt>
                <c:pt idx="5080">
                  <c:v>-1.5587580000000001</c:v>
                </c:pt>
                <c:pt idx="5081">
                  <c:v>-1.541477</c:v>
                </c:pt>
                <c:pt idx="5082">
                  <c:v>-1.5242279999999999</c:v>
                </c:pt>
                <c:pt idx="5083">
                  <c:v>-1.506955</c:v>
                </c:pt>
                <c:pt idx="5084">
                  <c:v>-1.489598</c:v>
                </c:pt>
                <c:pt idx="5085">
                  <c:v>-1.4720979999999999</c:v>
                </c:pt>
                <c:pt idx="5086">
                  <c:v>-1.454394</c:v>
                </c:pt>
                <c:pt idx="5087">
                  <c:v>-1.4364269999999999</c:v>
                </c:pt>
                <c:pt idx="5088">
                  <c:v>-1.4181360000000001</c:v>
                </c:pt>
                <c:pt idx="5089">
                  <c:v>-1.399465</c:v>
                </c:pt>
                <c:pt idx="5090">
                  <c:v>-1.3803570000000001</c:v>
                </c:pt>
                <c:pt idx="5091">
                  <c:v>-1.3607590000000001</c:v>
                </c:pt>
                <c:pt idx="5092">
                  <c:v>-1.3406210000000001</c:v>
                </c:pt>
                <c:pt idx="5093">
                  <c:v>-1.3198970000000001</c:v>
                </c:pt>
                <c:pt idx="5094">
                  <c:v>-1.2985439999999999</c:v>
                </c:pt>
                <c:pt idx="5095">
                  <c:v>-1.276527</c:v>
                </c:pt>
                <c:pt idx="5096">
                  <c:v>-1.2538119999999999</c:v>
                </c:pt>
                <c:pt idx="5097">
                  <c:v>-1.230375</c:v>
                </c:pt>
                <c:pt idx="5098">
                  <c:v>-1.2061949999999999</c:v>
                </c:pt>
                <c:pt idx="5099">
                  <c:v>-1.18126</c:v>
                </c:pt>
                <c:pt idx="5100">
                  <c:v>-1.155562</c:v>
                </c:pt>
                <c:pt idx="5101">
                  <c:v>-1.1291020000000001</c:v>
                </c:pt>
                <c:pt idx="5102">
                  <c:v>-1.1018870000000001</c:v>
                </c:pt>
                <c:pt idx="5103">
                  <c:v>-1.0739289999999999</c:v>
                </c:pt>
                <c:pt idx="5104">
                  <c:v>-1.04525</c:v>
                </c:pt>
                <c:pt idx="5105">
                  <c:v>-1.0158750000000001</c:v>
                </c:pt>
                <c:pt idx="5106">
                  <c:v>-0.98583920000000003</c:v>
                </c:pt>
                <c:pt idx="5107">
                  <c:v>-0.95518040000000004</c:v>
                </c:pt>
                <c:pt idx="5108">
                  <c:v>-0.92394430000000005</c:v>
                </c:pt>
                <c:pt idx="5109">
                  <c:v>-0.89218129999999995</c:v>
                </c:pt>
                <c:pt idx="5110">
                  <c:v>-0.85994669999999995</c:v>
                </c:pt>
                <c:pt idx="5111">
                  <c:v>-0.82729989999999998</c:v>
                </c:pt>
                <c:pt idx="5112">
                  <c:v>-0.79430409999999996</c:v>
                </c:pt>
                <c:pt idx="5113">
                  <c:v>-0.76102510000000001</c:v>
                </c:pt>
                <c:pt idx="5114">
                  <c:v>-0.72753100000000004</c:v>
                </c:pt>
                <c:pt idx="5115">
                  <c:v>-0.69389140000000005</c:v>
                </c:pt>
                <c:pt idx="5116">
                  <c:v>-0.66017680000000001</c:v>
                </c:pt>
                <c:pt idx="5117">
                  <c:v>-0.62645770000000001</c:v>
                </c:pt>
                <c:pt idx="5118">
                  <c:v>-0.592804</c:v>
                </c:pt>
                <c:pt idx="5119">
                  <c:v>-0.55928460000000002</c:v>
                </c:pt>
                <c:pt idx="5120">
                  <c:v>-0.5259665</c:v>
                </c:pt>
                <c:pt idx="5121">
                  <c:v>-0.49291449999999998</c:v>
                </c:pt>
                <c:pt idx="5122">
                  <c:v>-0.46019019999999999</c:v>
                </c:pt>
                <c:pt idx="5123">
                  <c:v>-0.42785129999999999</c:v>
                </c:pt>
                <c:pt idx="5124">
                  <c:v>-0.3959512</c:v>
                </c:pt>
                <c:pt idx="5125">
                  <c:v>-0.36453790000000003</c:v>
                </c:pt>
                <c:pt idx="5126">
                  <c:v>-0.33365430000000001</c:v>
                </c:pt>
                <c:pt idx="5127">
                  <c:v>-0.30333710000000003</c:v>
                </c:pt>
                <c:pt idx="5128">
                  <c:v>-0.2736169</c:v>
                </c:pt>
                <c:pt idx="5129">
                  <c:v>-0.24451729999999999</c:v>
                </c:pt>
                <c:pt idx="5130">
                  <c:v>-0.216055</c:v>
                </c:pt>
                <c:pt idx="5131">
                  <c:v>-0.18823970000000001</c:v>
                </c:pt>
                <c:pt idx="5132">
                  <c:v>-0.16107399999999999</c:v>
                </c:pt>
                <c:pt idx="5133">
                  <c:v>-0.1345539</c:v>
                </c:pt>
                <c:pt idx="5134">
                  <c:v>-0.10866820000000001</c:v>
                </c:pt>
                <c:pt idx="5135">
                  <c:v>-8.3398949999999999E-2</c:v>
                </c:pt>
                <c:pt idx="5136">
                  <c:v>-5.8722049999999998E-2</c:v>
                </c:pt>
                <c:pt idx="5137">
                  <c:v>-3.4607239999999997E-2</c:v>
                </c:pt>
                <c:pt idx="5138">
                  <c:v>-1.101862E-2</c:v>
                </c:pt>
                <c:pt idx="5139">
                  <c:v>1.208502E-2</c:v>
                </c:pt>
                <c:pt idx="5140">
                  <c:v>3.474957E-2</c:v>
                </c:pt>
                <c:pt idx="5141">
                  <c:v>5.7025159999999998E-2</c:v>
                </c:pt>
                <c:pt idx="5142">
                  <c:v>7.8965519999999997E-2</c:v>
                </c:pt>
                <c:pt idx="5143">
                  <c:v>0.10062749999999999</c:v>
                </c:pt>
                <c:pt idx="5144">
                  <c:v>0.1220706</c:v>
                </c:pt>
                <c:pt idx="5145">
                  <c:v>0.14335600000000001</c:v>
                </c:pt>
                <c:pt idx="5146">
                  <c:v>0.1645461</c:v>
                </c:pt>
                <c:pt idx="5147">
                  <c:v>0.18570420000000001</c:v>
                </c:pt>
                <c:pt idx="5148">
                  <c:v>0.20689360000000001</c:v>
                </c:pt>
                <c:pt idx="5149">
                  <c:v>0.22817709999999999</c:v>
                </c:pt>
                <c:pt idx="5150">
                  <c:v>0.24961639999999999</c:v>
                </c:pt>
                <c:pt idx="5151">
                  <c:v>0.27127190000000001</c:v>
                </c:pt>
                <c:pt idx="5152">
                  <c:v>0.29320180000000001</c:v>
                </c:pt>
                <c:pt idx="5153">
                  <c:v>0.31546170000000001</c:v>
                </c:pt>
                <c:pt idx="5154">
                  <c:v>0.33810430000000002</c:v>
                </c:pt>
                <c:pt idx="5155">
                  <c:v>0.36117890000000002</c:v>
                </c:pt>
                <c:pt idx="5156">
                  <c:v>0.3847313</c:v>
                </c:pt>
                <c:pt idx="5157">
                  <c:v>0.40880280000000002</c:v>
                </c:pt>
                <c:pt idx="5158">
                  <c:v>0.43342999999999998</c:v>
                </c:pt>
                <c:pt idx="5159">
                  <c:v>0.45864470000000002</c:v>
                </c:pt>
                <c:pt idx="5160">
                  <c:v>0.48447319999999999</c:v>
                </c:pt>
                <c:pt idx="5161">
                  <c:v>0.51093619999999995</c:v>
                </c:pt>
                <c:pt idx="5162">
                  <c:v>0.53804870000000005</c:v>
                </c:pt>
                <c:pt idx="5163">
                  <c:v>0.56581959999999998</c:v>
                </c:pt>
                <c:pt idx="5164">
                  <c:v>0.59425170000000005</c:v>
                </c:pt>
                <c:pt idx="5165">
                  <c:v>0.6233419</c:v>
                </c:pt>
                <c:pt idx="5166">
                  <c:v>0.65308120000000003</c:v>
                </c:pt>
                <c:pt idx="5167">
                  <c:v>0.68345469999999997</c:v>
                </c:pt>
                <c:pt idx="5168">
                  <c:v>0.71444200000000002</c:v>
                </c:pt>
                <c:pt idx="5169">
                  <c:v>0.74601790000000001</c:v>
                </c:pt>
                <c:pt idx="5170">
                  <c:v>0.7781517</c:v>
                </c:pt>
                <c:pt idx="5171">
                  <c:v>0.81080830000000004</c:v>
                </c:pt>
                <c:pt idx="5172">
                  <c:v>0.84394809999999998</c:v>
                </c:pt>
                <c:pt idx="5173">
                  <c:v>0.87752779999999997</c:v>
                </c:pt>
                <c:pt idx="5174">
                  <c:v>0.91150059999999999</c:v>
                </c:pt>
                <c:pt idx="5175">
                  <c:v>0.94581579999999998</c:v>
                </c:pt>
                <c:pt idx="5176">
                  <c:v>0.98042050000000003</c:v>
                </c:pt>
                <c:pt idx="5177">
                  <c:v>1.0152589999999999</c:v>
                </c:pt>
                <c:pt idx="5178">
                  <c:v>1.050276</c:v>
                </c:pt>
                <c:pt idx="5179">
                  <c:v>1.085413</c:v>
                </c:pt>
                <c:pt idx="5180">
                  <c:v>1.1206119999999999</c:v>
                </c:pt>
                <c:pt idx="5181">
                  <c:v>1.155816</c:v>
                </c:pt>
                <c:pt idx="5182">
                  <c:v>1.1909670000000001</c:v>
                </c:pt>
                <c:pt idx="5183">
                  <c:v>1.2260089999999999</c:v>
                </c:pt>
                <c:pt idx="5184">
                  <c:v>1.260888</c:v>
                </c:pt>
                <c:pt idx="5185">
                  <c:v>1.2955509999999999</c:v>
                </c:pt>
                <c:pt idx="5186">
                  <c:v>1.3299510000000001</c:v>
                </c:pt>
                <c:pt idx="5187">
                  <c:v>1.3640399999999999</c:v>
                </c:pt>
                <c:pt idx="5188">
                  <c:v>1.397775</c:v>
                </c:pt>
                <c:pt idx="5189">
                  <c:v>1.431117</c:v>
                </c:pt>
                <c:pt idx="5190">
                  <c:v>1.4640340000000001</c:v>
                </c:pt>
                <c:pt idx="5191">
                  <c:v>1.4964949999999999</c:v>
                </c:pt>
                <c:pt idx="5192">
                  <c:v>1.5284770000000001</c:v>
                </c:pt>
                <c:pt idx="5193">
                  <c:v>1.5599620000000001</c:v>
                </c:pt>
                <c:pt idx="5194">
                  <c:v>1.590935</c:v>
                </c:pt>
                <c:pt idx="5195">
                  <c:v>1.6213919999999999</c:v>
                </c:pt>
                <c:pt idx="5196">
                  <c:v>1.65133</c:v>
                </c:pt>
                <c:pt idx="5197">
                  <c:v>1.680755</c:v>
                </c:pt>
                <c:pt idx="5198">
                  <c:v>1.709678</c:v>
                </c:pt>
                <c:pt idx="5199">
                  <c:v>1.7381169999999999</c:v>
                </c:pt>
                <c:pt idx="5200">
                  <c:v>1.7660929999999999</c:v>
                </c:pt>
                <c:pt idx="5201">
                  <c:v>1.7936350000000001</c:v>
                </c:pt>
                <c:pt idx="5202">
                  <c:v>1.8207739999999999</c:v>
                </c:pt>
                <c:pt idx="5203">
                  <c:v>1.847548</c:v>
                </c:pt>
                <c:pt idx="5204">
                  <c:v>1.8739980000000001</c:v>
                </c:pt>
                <c:pt idx="5205">
                  <c:v>1.9001710000000001</c:v>
                </c:pt>
                <c:pt idx="5206">
                  <c:v>1.926113</c:v>
                </c:pt>
                <c:pt idx="5207">
                  <c:v>1.9518770000000001</c:v>
                </c:pt>
                <c:pt idx="5208">
                  <c:v>1.977517</c:v>
                </c:pt>
                <c:pt idx="5209">
                  <c:v>2.003088</c:v>
                </c:pt>
                <c:pt idx="5210">
                  <c:v>2.0286469999999999</c:v>
                </c:pt>
                <c:pt idx="5211">
                  <c:v>2.054252</c:v>
                </c:pt>
                <c:pt idx="5212">
                  <c:v>2.0799599999999998</c:v>
                </c:pt>
                <c:pt idx="5213">
                  <c:v>2.1058279999999998</c:v>
                </c:pt>
                <c:pt idx="5214">
                  <c:v>2.1319129999999999</c:v>
                </c:pt>
                <c:pt idx="5215">
                  <c:v>2.1582680000000001</c:v>
                </c:pt>
                <c:pt idx="5216">
                  <c:v>2.1849449999999999</c:v>
                </c:pt>
                <c:pt idx="5217">
                  <c:v>2.2119939999999998</c:v>
                </c:pt>
                <c:pt idx="5218">
                  <c:v>2.2394599999999998</c:v>
                </c:pt>
                <c:pt idx="5219">
                  <c:v>2.267385</c:v>
                </c:pt>
                <c:pt idx="5220">
                  <c:v>2.2958069999999999</c:v>
                </c:pt>
                <c:pt idx="5221">
                  <c:v>2.3247599999999999</c:v>
                </c:pt>
                <c:pt idx="5222">
                  <c:v>2.3542730000000001</c:v>
                </c:pt>
                <c:pt idx="5223">
                  <c:v>2.384369</c:v>
                </c:pt>
                <c:pt idx="5224">
                  <c:v>2.4150680000000002</c:v>
                </c:pt>
                <c:pt idx="5225">
                  <c:v>2.4463819999999998</c:v>
                </c:pt>
                <c:pt idx="5226">
                  <c:v>2.4783189999999999</c:v>
                </c:pt>
                <c:pt idx="5227">
                  <c:v>2.5108799999999998</c:v>
                </c:pt>
                <c:pt idx="5228">
                  <c:v>2.5440610000000001</c:v>
                </c:pt>
                <c:pt idx="5229">
                  <c:v>2.5778509999999999</c:v>
                </c:pt>
                <c:pt idx="5230">
                  <c:v>2.6122350000000001</c:v>
                </c:pt>
                <c:pt idx="5231">
                  <c:v>2.647189</c:v>
                </c:pt>
                <c:pt idx="5232">
                  <c:v>2.682687</c:v>
                </c:pt>
                <c:pt idx="5233">
                  <c:v>2.7186970000000001</c:v>
                </c:pt>
                <c:pt idx="5234">
                  <c:v>2.755182</c:v>
                </c:pt>
                <c:pt idx="5235">
                  <c:v>2.7921010000000002</c:v>
                </c:pt>
                <c:pt idx="5236">
                  <c:v>2.8294079999999999</c:v>
                </c:pt>
                <c:pt idx="5237">
                  <c:v>2.867057</c:v>
                </c:pt>
                <c:pt idx="5238">
                  <c:v>2.9049960000000001</c:v>
                </c:pt>
                <c:pt idx="5239">
                  <c:v>2.9431720000000001</c:v>
                </c:pt>
                <c:pt idx="5240">
                  <c:v>2.9815299999999998</c:v>
                </c:pt>
                <c:pt idx="5241">
                  <c:v>3.0200119999999999</c:v>
                </c:pt>
                <c:pt idx="5242">
                  <c:v>3.0585599999999999</c:v>
                </c:pt>
                <c:pt idx="5243">
                  <c:v>3.0971160000000002</c:v>
                </c:pt>
                <c:pt idx="5244">
                  <c:v>3.135621</c:v>
                </c:pt>
                <c:pt idx="5245">
                  <c:v>3.1740170000000001</c:v>
                </c:pt>
                <c:pt idx="5246">
                  <c:v>3.2122480000000002</c:v>
                </c:pt>
                <c:pt idx="5247">
                  <c:v>3.2502589999999998</c:v>
                </c:pt>
                <c:pt idx="5248">
                  <c:v>3.2879960000000001</c:v>
                </c:pt>
                <c:pt idx="5249">
                  <c:v>3.325412</c:v>
                </c:pt>
                <c:pt idx="5250">
                  <c:v>3.3624589999999999</c:v>
                </c:pt>
                <c:pt idx="5251">
                  <c:v>3.3990939999999998</c:v>
                </c:pt>
                <c:pt idx="5252">
                  <c:v>3.4352800000000001</c:v>
                </c:pt>
                <c:pt idx="5253">
                  <c:v>3.4709819999999998</c:v>
                </c:pt>
                <c:pt idx="5254">
                  <c:v>3.50617</c:v>
                </c:pt>
                <c:pt idx="5255">
                  <c:v>3.5408219999999999</c:v>
                </c:pt>
                <c:pt idx="5256">
                  <c:v>3.574919</c:v>
                </c:pt>
                <c:pt idx="5257">
                  <c:v>3.6084480000000001</c:v>
                </c:pt>
                <c:pt idx="5258">
                  <c:v>3.6414019999999998</c:v>
                </c:pt>
                <c:pt idx="5259">
                  <c:v>3.6737820000000001</c:v>
                </c:pt>
                <c:pt idx="5260">
                  <c:v>3.7055940000000001</c:v>
                </c:pt>
                <c:pt idx="5261">
                  <c:v>3.7368480000000002</c:v>
                </c:pt>
                <c:pt idx="5262">
                  <c:v>3.7675640000000001</c:v>
                </c:pt>
                <c:pt idx="5263">
                  <c:v>3.7977660000000002</c:v>
                </c:pt>
                <c:pt idx="5264">
                  <c:v>3.827483</c:v>
                </c:pt>
                <c:pt idx="5265">
                  <c:v>3.8567499999999999</c:v>
                </c:pt>
                <c:pt idx="5266">
                  <c:v>3.8856069999999998</c:v>
                </c:pt>
                <c:pt idx="5267">
                  <c:v>3.9140980000000001</c:v>
                </c:pt>
                <c:pt idx="5268">
                  <c:v>3.9422700000000002</c:v>
                </c:pt>
                <c:pt idx="5269">
                  <c:v>3.9701740000000001</c:v>
                </c:pt>
                <c:pt idx="5270">
                  <c:v>3.997865</c:v>
                </c:pt>
                <c:pt idx="5271">
                  <c:v>4.0253959999999998</c:v>
                </c:pt>
                <c:pt idx="5272">
                  <c:v>4.0528259999999996</c:v>
                </c:pt>
                <c:pt idx="5273">
                  <c:v>4.0802120000000004</c:v>
                </c:pt>
                <c:pt idx="5274">
                  <c:v>4.1076129999999997</c:v>
                </c:pt>
                <c:pt idx="5275">
                  <c:v>4.1350860000000003</c:v>
                </c:pt>
                <c:pt idx="5276">
                  <c:v>4.1626890000000003</c:v>
                </c:pt>
                <c:pt idx="5277">
                  <c:v>4.1904769999999996</c:v>
                </c:pt>
                <c:pt idx="5278">
                  <c:v>4.2185050000000004</c:v>
                </c:pt>
                <c:pt idx="5279">
                  <c:v>4.246823</c:v>
                </c:pt>
                <c:pt idx="5280">
                  <c:v>4.2754799999999999</c:v>
                </c:pt>
                <c:pt idx="5281">
                  <c:v>4.304519</c:v>
                </c:pt>
                <c:pt idx="5282">
                  <c:v>4.3339800000000004</c:v>
                </c:pt>
                <c:pt idx="5283">
                  <c:v>4.3638979999999998</c:v>
                </c:pt>
                <c:pt idx="5284">
                  <c:v>4.3943019999999997</c:v>
                </c:pt>
                <c:pt idx="5285">
                  <c:v>4.4252159999999998</c:v>
                </c:pt>
                <c:pt idx="5286">
                  <c:v>4.4566590000000001</c:v>
                </c:pt>
                <c:pt idx="5287">
                  <c:v>4.4886419999999996</c:v>
                </c:pt>
                <c:pt idx="5288">
                  <c:v>4.5211730000000001</c:v>
                </c:pt>
                <c:pt idx="5289">
                  <c:v>4.554252</c:v>
                </c:pt>
                <c:pt idx="5290">
                  <c:v>4.5878730000000001</c:v>
                </c:pt>
                <c:pt idx="5291">
                  <c:v>4.6220270000000001</c:v>
                </c:pt>
                <c:pt idx="5292">
                  <c:v>4.6566960000000002</c:v>
                </c:pt>
                <c:pt idx="5293">
                  <c:v>4.6918579999999999</c:v>
                </c:pt>
                <c:pt idx="5294">
                  <c:v>4.727487</c:v>
                </c:pt>
                <c:pt idx="5295">
                  <c:v>4.7635500000000004</c:v>
                </c:pt>
                <c:pt idx="5296">
                  <c:v>4.8000100000000003</c:v>
                </c:pt>
                <c:pt idx="5297">
                  <c:v>4.836824</c:v>
                </c:pt>
                <c:pt idx="5298">
                  <c:v>4.8739489999999996</c:v>
                </c:pt>
                <c:pt idx="5299">
                  <c:v>4.9113340000000001</c:v>
                </c:pt>
                <c:pt idx="5300">
                  <c:v>4.9489280000000004</c:v>
                </c:pt>
                <c:pt idx="5301">
                  <c:v>4.9866770000000002</c:v>
                </c:pt>
                <c:pt idx="5302">
                  <c:v>5.0245240000000004</c:v>
                </c:pt>
                <c:pt idx="5303">
                  <c:v>5.0624130000000003</c:v>
                </c:pt>
                <c:pt idx="5304">
                  <c:v>5.1002859999999997</c:v>
                </c:pt>
                <c:pt idx="5305">
                  <c:v>5.1380840000000001</c:v>
                </c:pt>
                <c:pt idx="5306">
                  <c:v>5.1757489999999997</c:v>
                </c:pt>
                <c:pt idx="5307">
                  <c:v>5.2132230000000002</c:v>
                </c:pt>
                <c:pt idx="5308">
                  <c:v>5.2504489999999997</c:v>
                </c:pt>
                <c:pt idx="5309">
                  <c:v>5.2873700000000001</c:v>
                </c:pt>
                <c:pt idx="5310">
                  <c:v>5.3239330000000002</c:v>
                </c:pt>
                <c:pt idx="5311">
                  <c:v>5.360087</c:v>
                </c:pt>
                <c:pt idx="5312">
                  <c:v>5.3957829999999998</c:v>
                </c:pt>
                <c:pt idx="5313">
                  <c:v>5.4309770000000004</c:v>
                </c:pt>
                <c:pt idx="5314">
                  <c:v>5.4656269999999996</c:v>
                </c:pt>
                <c:pt idx="5315">
                  <c:v>5.4996970000000003</c:v>
                </c:pt>
                <c:pt idx="5316">
                  <c:v>5.533156</c:v>
                </c:pt>
                <c:pt idx="5317">
                  <c:v>5.5659770000000002</c:v>
                </c:pt>
                <c:pt idx="5318">
                  <c:v>5.5981399999999999</c:v>
                </c:pt>
                <c:pt idx="5319">
                  <c:v>5.6296299999999997</c:v>
                </c:pt>
                <c:pt idx="5320">
                  <c:v>5.6604369999999999</c:v>
                </c:pt>
                <c:pt idx="5321">
                  <c:v>5.6905580000000002</c:v>
                </c:pt>
                <c:pt idx="5322">
                  <c:v>5.7199949999999999</c:v>
                </c:pt>
                <c:pt idx="5323">
                  <c:v>5.7487560000000002</c:v>
                </c:pt>
                <c:pt idx="5324">
                  <c:v>5.7768550000000003</c:v>
                </c:pt>
                <c:pt idx="5325">
                  <c:v>5.8043110000000002</c:v>
                </c:pt>
                <c:pt idx="5326">
                  <c:v>5.8311500000000001</c:v>
                </c:pt>
                <c:pt idx="5327">
                  <c:v>5.8574000000000002</c:v>
                </c:pt>
                <c:pt idx="5328">
                  <c:v>5.8830980000000004</c:v>
                </c:pt>
                <c:pt idx="5329">
                  <c:v>5.908283</c:v>
                </c:pt>
                <c:pt idx="5330">
                  <c:v>5.9329999999999998</c:v>
                </c:pt>
                <c:pt idx="5331">
                  <c:v>5.9572969999999996</c:v>
                </c:pt>
                <c:pt idx="5332">
                  <c:v>5.9812260000000004</c:v>
                </c:pt>
                <c:pt idx="5333">
                  <c:v>6.0048409999999999</c:v>
                </c:pt>
                <c:pt idx="5334">
                  <c:v>6.0281989999999999</c:v>
                </c:pt>
                <c:pt idx="5335">
                  <c:v>6.0513579999999996</c:v>
                </c:pt>
                <c:pt idx="5336">
                  <c:v>6.0743780000000003</c:v>
                </c:pt>
                <c:pt idx="5337">
                  <c:v>6.0973179999999996</c:v>
                </c:pt>
                <c:pt idx="5338">
                  <c:v>6.120241</c:v>
                </c:pt>
                <c:pt idx="5339">
                  <c:v>6.1432039999999999</c:v>
                </c:pt>
                <c:pt idx="5340">
                  <c:v>6.1662660000000002</c:v>
                </c:pt>
                <c:pt idx="5341">
                  <c:v>6.1894850000000003</c:v>
                </c:pt>
                <c:pt idx="5342">
                  <c:v>6.2129159999999999</c:v>
                </c:pt>
                <c:pt idx="5343">
                  <c:v>6.2366099999999998</c:v>
                </c:pt>
                <c:pt idx="5344">
                  <c:v>6.2606169999999999</c:v>
                </c:pt>
                <c:pt idx="5345">
                  <c:v>6.2849820000000003</c:v>
                </c:pt>
                <c:pt idx="5346">
                  <c:v>6.3097469999999998</c:v>
                </c:pt>
                <c:pt idx="5347">
                  <c:v>6.3349489999999999</c:v>
                </c:pt>
                <c:pt idx="5348">
                  <c:v>6.3606179999999997</c:v>
                </c:pt>
                <c:pt idx="5349">
                  <c:v>6.3867820000000002</c:v>
                </c:pt>
                <c:pt idx="5350">
                  <c:v>6.4134599999999997</c:v>
                </c:pt>
                <c:pt idx="5351">
                  <c:v>6.4406670000000004</c:v>
                </c:pt>
                <c:pt idx="5352">
                  <c:v>6.4684100000000004</c:v>
                </c:pt>
                <c:pt idx="5353">
                  <c:v>6.4966920000000004</c:v>
                </c:pt>
                <c:pt idx="5354">
                  <c:v>6.5255089999999996</c:v>
                </c:pt>
                <c:pt idx="5355">
                  <c:v>6.5548489999999999</c:v>
                </c:pt>
                <c:pt idx="5356">
                  <c:v>6.5846960000000001</c:v>
                </c:pt>
                <c:pt idx="5357">
                  <c:v>6.6150279999999997</c:v>
                </c:pt>
                <c:pt idx="5358">
                  <c:v>6.6458190000000004</c:v>
                </c:pt>
                <c:pt idx="5359">
                  <c:v>6.6770360000000002</c:v>
                </c:pt>
                <c:pt idx="5360">
                  <c:v>6.7086420000000002</c:v>
                </c:pt>
                <c:pt idx="5361">
                  <c:v>6.740596</c:v>
                </c:pt>
                <c:pt idx="5362">
                  <c:v>6.7728529999999996</c:v>
                </c:pt>
                <c:pt idx="5363">
                  <c:v>6.805364</c:v>
                </c:pt>
                <c:pt idx="5364">
                  <c:v>6.8380780000000003</c:v>
                </c:pt>
                <c:pt idx="5365">
                  <c:v>6.8709389999999999</c:v>
                </c:pt>
                <c:pt idx="5366">
                  <c:v>6.9038940000000002</c:v>
                </c:pt>
                <c:pt idx="5367">
                  <c:v>6.9368829999999999</c:v>
                </c:pt>
                <c:pt idx="5368">
                  <c:v>6.969849</c:v>
                </c:pt>
                <c:pt idx="5369">
                  <c:v>7.0027340000000002</c:v>
                </c:pt>
                <c:pt idx="5370">
                  <c:v>7.0354799999999997</c:v>
                </c:pt>
                <c:pt idx="5371">
                  <c:v>7.0680319999999996</c:v>
                </c:pt>
                <c:pt idx="5372">
                  <c:v>7.1003340000000001</c:v>
                </c:pt>
                <c:pt idx="5373">
                  <c:v>7.1323340000000002</c:v>
                </c:pt>
                <c:pt idx="5374">
                  <c:v>7.1639799999999996</c:v>
                </c:pt>
                <c:pt idx="5375">
                  <c:v>7.1952249999999998</c:v>
                </c:pt>
                <c:pt idx="5376">
                  <c:v>7.2260239999999998</c:v>
                </c:pt>
                <c:pt idx="5377">
                  <c:v>7.2563370000000003</c:v>
                </c:pt>
                <c:pt idx="5378">
                  <c:v>7.2861250000000002</c:v>
                </c:pt>
                <c:pt idx="5379">
                  <c:v>7.3153579999999998</c:v>
                </c:pt>
                <c:pt idx="5380">
                  <c:v>7.3440060000000003</c:v>
                </c:pt>
                <c:pt idx="5381">
                  <c:v>7.3720480000000004</c:v>
                </c:pt>
                <c:pt idx="5382">
                  <c:v>7.3994660000000003</c:v>
                </c:pt>
                <c:pt idx="5383">
                  <c:v>7.4262499999999996</c:v>
                </c:pt>
                <c:pt idx="5384">
                  <c:v>7.4523919999999997</c:v>
                </c:pt>
                <c:pt idx="5385">
                  <c:v>7.4778950000000002</c:v>
                </c:pt>
                <c:pt idx="5386">
                  <c:v>7.5027629999999998</c:v>
                </c:pt>
                <c:pt idx="5387">
                  <c:v>7.5270089999999996</c:v>
                </c:pt>
                <c:pt idx="5388">
                  <c:v>7.5506500000000001</c:v>
                </c:pt>
                <c:pt idx="5389">
                  <c:v>7.5737079999999999</c:v>
                </c:pt>
                <c:pt idx="5390">
                  <c:v>7.5962110000000003</c:v>
                </c:pt>
                <c:pt idx="5391">
                  <c:v>7.6181919999999996</c:v>
                </c:pt>
                <c:pt idx="5392">
                  <c:v>7.6396870000000003</c:v>
                </c:pt>
                <c:pt idx="5393">
                  <c:v>7.6607370000000001</c:v>
                </c:pt>
                <c:pt idx="5394">
                  <c:v>7.6813849999999997</c:v>
                </c:pt>
                <c:pt idx="5395">
                  <c:v>7.7016799999999996</c:v>
                </c:pt>
                <c:pt idx="5396">
                  <c:v>7.7216719999999999</c:v>
                </c:pt>
                <c:pt idx="5397">
                  <c:v>7.7414139999999998</c:v>
                </c:pt>
                <c:pt idx="5398">
                  <c:v>7.7609589999999997</c:v>
                </c:pt>
                <c:pt idx="5399">
                  <c:v>7.7803639999999996</c:v>
                </c:pt>
                <c:pt idx="5400">
                  <c:v>7.7996850000000002</c:v>
                </c:pt>
                <c:pt idx="5401">
                  <c:v>7.8189780000000004</c:v>
                </c:pt>
                <c:pt idx="5402">
                  <c:v>7.8382990000000001</c:v>
                </c:pt>
                <c:pt idx="5403">
                  <c:v>7.8577019999999997</c:v>
                </c:pt>
                <c:pt idx="5404">
                  <c:v>7.8772399999999996</c:v>
                </c:pt>
                <c:pt idx="5405">
                  <c:v>7.8969639999999997</c:v>
                </c:pt>
                <c:pt idx="5406">
                  <c:v>7.9169210000000003</c:v>
                </c:pt>
                <c:pt idx="5407">
                  <c:v>7.937157</c:v>
                </c:pt>
                <c:pt idx="5408">
                  <c:v>7.9577119999999999</c:v>
                </c:pt>
                <c:pt idx="5409">
                  <c:v>7.9786219999999997</c:v>
                </c:pt>
                <c:pt idx="5410">
                  <c:v>7.9999200000000004</c:v>
                </c:pt>
                <c:pt idx="5411">
                  <c:v>8.0216329999999996</c:v>
                </c:pt>
                <c:pt idx="5412">
                  <c:v>8.0437829999999995</c:v>
                </c:pt>
                <c:pt idx="5413">
                  <c:v>8.0663850000000004</c:v>
                </c:pt>
                <c:pt idx="5414">
                  <c:v>8.0894510000000004</c:v>
                </c:pt>
                <c:pt idx="5415">
                  <c:v>8.1129850000000001</c:v>
                </c:pt>
                <c:pt idx="5416">
                  <c:v>8.136984</c:v>
                </c:pt>
                <c:pt idx="5417">
                  <c:v>8.1614400000000007</c:v>
                </c:pt>
                <c:pt idx="5418">
                  <c:v>8.1863379999999992</c:v>
                </c:pt>
                <c:pt idx="5419">
                  <c:v>8.2116579999999999</c:v>
                </c:pt>
                <c:pt idx="5420">
                  <c:v>8.2373720000000006</c:v>
                </c:pt>
                <c:pt idx="5421">
                  <c:v>8.2634469999999993</c:v>
                </c:pt>
                <c:pt idx="5422">
                  <c:v>8.2898449999999997</c:v>
                </c:pt>
                <c:pt idx="5423">
                  <c:v>8.3165230000000001</c:v>
                </c:pt>
                <c:pt idx="5424">
                  <c:v>8.3434349999999995</c:v>
                </c:pt>
                <c:pt idx="5425">
                  <c:v>8.3705289999999994</c:v>
                </c:pt>
                <c:pt idx="5426">
                  <c:v>8.3977520000000005</c:v>
                </c:pt>
                <c:pt idx="5427">
                  <c:v>8.4250450000000008</c:v>
                </c:pt>
                <c:pt idx="5428">
                  <c:v>8.4523499999999991</c:v>
                </c:pt>
                <c:pt idx="5429">
                  <c:v>8.4796040000000001</c:v>
                </c:pt>
                <c:pt idx="5430">
                  <c:v>8.5067459999999997</c:v>
                </c:pt>
                <c:pt idx="5431">
                  <c:v>8.5337110000000003</c:v>
                </c:pt>
                <c:pt idx="5432">
                  <c:v>8.5604370000000003</c:v>
                </c:pt>
                <c:pt idx="5433">
                  <c:v>8.5868610000000007</c:v>
                </c:pt>
                <c:pt idx="5434">
                  <c:v>8.612921</c:v>
                </c:pt>
                <c:pt idx="5435">
                  <c:v>8.6385579999999997</c:v>
                </c:pt>
                <c:pt idx="5436">
                  <c:v>8.6637149999999998</c:v>
                </c:pt>
                <c:pt idx="5437">
                  <c:v>8.6883389999999991</c:v>
                </c:pt>
                <c:pt idx="5438">
                  <c:v>8.7123810000000006</c:v>
                </c:pt>
                <c:pt idx="5439">
                  <c:v>8.7357949999999995</c:v>
                </c:pt>
                <c:pt idx="5440">
                  <c:v>8.7585409999999992</c:v>
                </c:pt>
                <c:pt idx="5441">
                  <c:v>8.7805839999999993</c:v>
                </c:pt>
                <c:pt idx="5442">
                  <c:v>8.8018929999999997</c:v>
                </c:pt>
                <c:pt idx="5443">
                  <c:v>8.8224450000000001</c:v>
                </c:pt>
                <c:pt idx="5444">
                  <c:v>8.8422210000000003</c:v>
                </c:pt>
                <c:pt idx="5445">
                  <c:v>8.8612099999999998</c:v>
                </c:pt>
                <c:pt idx="5446">
                  <c:v>8.8794059999999995</c:v>
                </c:pt>
                <c:pt idx="5447">
                  <c:v>8.8968109999999996</c:v>
                </c:pt>
                <c:pt idx="5448">
                  <c:v>8.91343</c:v>
                </c:pt>
                <c:pt idx="5449">
                  <c:v>8.9292770000000008</c:v>
                </c:pt>
                <c:pt idx="5450">
                  <c:v>8.9443730000000006</c:v>
                </c:pt>
                <c:pt idx="5451">
                  <c:v>8.9587439999999994</c:v>
                </c:pt>
                <c:pt idx="5452">
                  <c:v>8.9724210000000006</c:v>
                </c:pt>
                <c:pt idx="5453">
                  <c:v>8.9854409999999998</c:v>
                </c:pt>
                <c:pt idx="5454">
                  <c:v>8.9978459999999991</c:v>
                </c:pt>
                <c:pt idx="5455">
                  <c:v>9.0096810000000005</c:v>
                </c:pt>
                <c:pt idx="5456">
                  <c:v>9.0209980000000005</c:v>
                </c:pt>
                <c:pt idx="5457">
                  <c:v>9.0318509999999996</c:v>
                </c:pt>
                <c:pt idx="5458">
                  <c:v>9.0422940000000001</c:v>
                </c:pt>
                <c:pt idx="5459">
                  <c:v>9.0523869999999995</c:v>
                </c:pt>
                <c:pt idx="5460">
                  <c:v>9.0621899999999993</c:v>
                </c:pt>
                <c:pt idx="5461">
                  <c:v>9.0717649999999992</c:v>
                </c:pt>
                <c:pt idx="5462">
                  <c:v>9.0811729999999997</c:v>
                </c:pt>
                <c:pt idx="5463">
                  <c:v>9.0904769999999999</c:v>
                </c:pt>
                <c:pt idx="5464">
                  <c:v>9.0997389999999996</c:v>
                </c:pt>
                <c:pt idx="5465">
                  <c:v>9.1090199999999992</c:v>
                </c:pt>
                <c:pt idx="5466">
                  <c:v>9.1183789999999991</c:v>
                </c:pt>
                <c:pt idx="5467">
                  <c:v>9.1278729999999992</c:v>
                </c:pt>
                <c:pt idx="5468">
                  <c:v>9.1375569999999993</c:v>
                </c:pt>
                <c:pt idx="5469">
                  <c:v>9.1474820000000001</c:v>
                </c:pt>
                <c:pt idx="5470">
                  <c:v>9.1576950000000004</c:v>
                </c:pt>
                <c:pt idx="5471">
                  <c:v>9.1682389999999998</c:v>
                </c:pt>
                <c:pt idx="5472">
                  <c:v>9.1791520000000002</c:v>
                </c:pt>
                <c:pt idx="5473">
                  <c:v>9.1904679999999992</c:v>
                </c:pt>
                <c:pt idx="5474">
                  <c:v>9.2022139999999997</c:v>
                </c:pt>
                <c:pt idx="5475">
                  <c:v>9.2144130000000004</c:v>
                </c:pt>
                <c:pt idx="5476">
                  <c:v>9.2270810000000001</c:v>
                </c:pt>
                <c:pt idx="5477">
                  <c:v>9.2402300000000004</c:v>
                </c:pt>
                <c:pt idx="5478">
                  <c:v>9.2538649999999993</c:v>
                </c:pt>
                <c:pt idx="5479">
                  <c:v>9.2679849999999995</c:v>
                </c:pt>
                <c:pt idx="5480">
                  <c:v>9.2825849999999992</c:v>
                </c:pt>
                <c:pt idx="5481">
                  <c:v>9.2976539999999996</c:v>
                </c:pt>
                <c:pt idx="5482">
                  <c:v>9.3131740000000001</c:v>
                </c:pt>
                <c:pt idx="5483">
                  <c:v>9.3291240000000002</c:v>
                </c:pt>
                <c:pt idx="5484">
                  <c:v>9.3454770000000007</c:v>
                </c:pt>
                <c:pt idx="5485">
                  <c:v>9.3622010000000007</c:v>
                </c:pt>
                <c:pt idx="5486">
                  <c:v>9.3792609999999996</c:v>
                </c:pt>
                <c:pt idx="5487">
                  <c:v>9.3966170000000009</c:v>
                </c:pt>
                <c:pt idx="5488">
                  <c:v>9.4142259999999993</c:v>
                </c:pt>
                <c:pt idx="5489">
                  <c:v>9.4320430000000002</c:v>
                </c:pt>
                <c:pt idx="5490">
                  <c:v>9.4500209999999996</c:v>
                </c:pt>
                <c:pt idx="5491">
                  <c:v>9.4681110000000004</c:v>
                </c:pt>
                <c:pt idx="5492">
                  <c:v>9.4862629999999992</c:v>
                </c:pt>
                <c:pt idx="5493">
                  <c:v>9.5044269999999997</c:v>
                </c:pt>
                <c:pt idx="5494">
                  <c:v>9.5225530000000003</c:v>
                </c:pt>
                <c:pt idx="5495">
                  <c:v>9.5405909999999992</c:v>
                </c:pt>
                <c:pt idx="5496">
                  <c:v>9.5584910000000001</c:v>
                </c:pt>
                <c:pt idx="5497">
                  <c:v>9.5762060000000009</c:v>
                </c:pt>
                <c:pt idx="5498">
                  <c:v>9.5936900000000005</c:v>
                </c:pt>
                <c:pt idx="5499">
                  <c:v>9.6108989999999999</c:v>
                </c:pt>
                <c:pt idx="5500">
                  <c:v>9.6277910000000002</c:v>
                </c:pt>
                <c:pt idx="5501">
                  <c:v>9.6443290000000008</c:v>
                </c:pt>
                <c:pt idx="5502">
                  <c:v>9.6604779999999995</c:v>
                </c:pt>
                <c:pt idx="5503">
                  <c:v>9.6762080000000008</c:v>
                </c:pt>
                <c:pt idx="5504">
                  <c:v>9.6914929999999995</c:v>
                </c:pt>
                <c:pt idx="5505">
                  <c:v>9.7063109999999995</c:v>
                </c:pt>
                <c:pt idx="5506">
                  <c:v>9.7206469999999996</c:v>
                </c:pt>
                <c:pt idx="5507">
                  <c:v>9.7344880000000007</c:v>
                </c:pt>
                <c:pt idx="5508">
                  <c:v>9.7478300000000004</c:v>
                </c:pt>
                <c:pt idx="5509">
                  <c:v>9.7606710000000003</c:v>
                </c:pt>
                <c:pt idx="5510">
                  <c:v>9.7730149999999991</c:v>
                </c:pt>
                <c:pt idx="5511">
                  <c:v>9.784872</c:v>
                </c:pt>
                <c:pt idx="5512">
                  <c:v>9.7962550000000004</c:v>
                </c:pt>
                <c:pt idx="5513">
                  <c:v>9.8071839999999995</c:v>
                </c:pt>
                <c:pt idx="5514">
                  <c:v>9.8176819999999996</c:v>
                </c:pt>
                <c:pt idx="5515">
                  <c:v>9.8277780000000003</c:v>
                </c:pt>
                <c:pt idx="5516">
                  <c:v>9.8375039999999991</c:v>
                </c:pt>
                <c:pt idx="5517">
                  <c:v>9.8468959999999992</c:v>
                </c:pt>
                <c:pt idx="5518">
                  <c:v>9.8559950000000001</c:v>
                </c:pt>
                <c:pt idx="5519">
                  <c:v>9.8648439999999997</c:v>
                </c:pt>
                <c:pt idx="5520">
                  <c:v>9.8734900000000003</c:v>
                </c:pt>
                <c:pt idx="5521">
                  <c:v>9.8819809999999997</c:v>
                </c:pt>
                <c:pt idx="5522">
                  <c:v>9.8903680000000005</c:v>
                </c:pt>
                <c:pt idx="5523">
                  <c:v>9.8987040000000004</c:v>
                </c:pt>
                <c:pt idx="5524">
                  <c:v>9.9070409999999995</c:v>
                </c:pt>
                <c:pt idx="5525">
                  <c:v>9.9154350000000004</c:v>
                </c:pt>
                <c:pt idx="5526">
                  <c:v>9.9239390000000007</c:v>
                </c:pt>
                <c:pt idx="5527">
                  <c:v>9.9326080000000001</c:v>
                </c:pt>
                <c:pt idx="5528">
                  <c:v>9.9414940000000005</c:v>
                </c:pt>
                <c:pt idx="5529">
                  <c:v>9.9506510000000006</c:v>
                </c:pt>
                <c:pt idx="5530">
                  <c:v>9.9601279999999992</c:v>
                </c:pt>
                <c:pt idx="5531">
                  <c:v>9.9699770000000001</c:v>
                </c:pt>
                <c:pt idx="5532">
                  <c:v>9.9802420000000005</c:v>
                </c:pt>
                <c:pt idx="5533">
                  <c:v>9.9909689999999998</c:v>
                </c:pt>
                <c:pt idx="5534">
                  <c:v>10.0022</c:v>
                </c:pt>
                <c:pt idx="5535">
                  <c:v>10.013960000000001</c:v>
                </c:pt>
                <c:pt idx="5536">
                  <c:v>10.026300000000001</c:v>
                </c:pt>
                <c:pt idx="5537">
                  <c:v>10.039239999999999</c:v>
                </c:pt>
                <c:pt idx="5538">
                  <c:v>10.0528</c:v>
                </c:pt>
                <c:pt idx="5539">
                  <c:v>10.067</c:v>
                </c:pt>
                <c:pt idx="5540">
                  <c:v>10.081849999999999</c:v>
                </c:pt>
                <c:pt idx="5541">
                  <c:v>10.09736</c:v>
                </c:pt>
                <c:pt idx="5542">
                  <c:v>10.113519999999999</c:v>
                </c:pt>
                <c:pt idx="5543">
                  <c:v>10.130319999999999</c:v>
                </c:pt>
                <c:pt idx="5544">
                  <c:v>10.14776</c:v>
                </c:pt>
                <c:pt idx="5545">
                  <c:v>10.16581</c:v>
                </c:pt>
                <c:pt idx="5546">
                  <c:v>10.18445</c:v>
                </c:pt>
                <c:pt idx="5547">
                  <c:v>10.20364</c:v>
                </c:pt>
                <c:pt idx="5548">
                  <c:v>10.22334</c:v>
                </c:pt>
                <c:pt idx="5549">
                  <c:v>10.24352</c:v>
                </c:pt>
                <c:pt idx="5550">
                  <c:v>10.26412</c:v>
                </c:pt>
                <c:pt idx="5551">
                  <c:v>10.285080000000001</c:v>
                </c:pt>
                <c:pt idx="5552">
                  <c:v>10.30635</c:v>
                </c:pt>
                <c:pt idx="5553">
                  <c:v>10.327859999999999</c:v>
                </c:pt>
                <c:pt idx="5554">
                  <c:v>10.349550000000001</c:v>
                </c:pt>
                <c:pt idx="5555">
                  <c:v>10.37134</c:v>
                </c:pt>
                <c:pt idx="5556">
                  <c:v>10.39316</c:v>
                </c:pt>
                <c:pt idx="5557">
                  <c:v>10.41494</c:v>
                </c:pt>
                <c:pt idx="5558">
                  <c:v>10.4366</c:v>
                </c:pt>
                <c:pt idx="5559">
                  <c:v>10.458069999999999</c:v>
                </c:pt>
                <c:pt idx="5560">
                  <c:v>10.479279999999999</c:v>
                </c:pt>
                <c:pt idx="5561">
                  <c:v>10.50014</c:v>
                </c:pt>
                <c:pt idx="5562">
                  <c:v>10.5206</c:v>
                </c:pt>
                <c:pt idx="5563">
                  <c:v>10.54058</c:v>
                </c:pt>
                <c:pt idx="5564">
                  <c:v>10.560029999999999</c:v>
                </c:pt>
                <c:pt idx="5565">
                  <c:v>10.57887</c:v>
                </c:pt>
                <c:pt idx="5566">
                  <c:v>10.59707</c:v>
                </c:pt>
                <c:pt idx="5567">
                  <c:v>10.614570000000001</c:v>
                </c:pt>
                <c:pt idx="5568">
                  <c:v>10.63133</c:v>
                </c:pt>
                <c:pt idx="5569">
                  <c:v>10.64733</c:v>
                </c:pt>
                <c:pt idx="5570">
                  <c:v>10.66253</c:v>
                </c:pt>
                <c:pt idx="5571">
                  <c:v>10.67693</c:v>
                </c:pt>
                <c:pt idx="5572">
                  <c:v>10.690530000000001</c:v>
                </c:pt>
                <c:pt idx="5573">
                  <c:v>10.70332</c:v>
                </c:pt>
                <c:pt idx="5574">
                  <c:v>10.715339999999999</c:v>
                </c:pt>
                <c:pt idx="5575">
                  <c:v>10.72662</c:v>
                </c:pt>
                <c:pt idx="5576">
                  <c:v>10.73719</c:v>
                </c:pt>
                <c:pt idx="5577">
                  <c:v>10.747109999999999</c:v>
                </c:pt>
                <c:pt idx="5578">
                  <c:v>10.756460000000001</c:v>
                </c:pt>
                <c:pt idx="5579">
                  <c:v>10.765309999999999</c:v>
                </c:pt>
                <c:pt idx="5580">
                  <c:v>10.773759999999999</c:v>
                </c:pt>
                <c:pt idx="5581">
                  <c:v>10.781929999999999</c:v>
                </c:pt>
                <c:pt idx="5582">
                  <c:v>10.78994</c:v>
                </c:pt>
                <c:pt idx="5583">
                  <c:v>10.797929999999999</c:v>
                </c:pt>
                <c:pt idx="5584">
                  <c:v>10.806050000000001</c:v>
                </c:pt>
                <c:pt idx="5585">
                  <c:v>10.81448</c:v>
                </c:pt>
                <c:pt idx="5586">
                  <c:v>10.823399999999999</c:v>
                </c:pt>
                <c:pt idx="5587">
                  <c:v>10.833019999999999</c:v>
                </c:pt>
                <c:pt idx="5588">
                  <c:v>10.84356</c:v>
                </c:pt>
                <c:pt idx="5589">
                  <c:v>10.85525</c:v>
                </c:pt>
                <c:pt idx="5590">
                  <c:v>10.86835</c:v>
                </c:pt>
                <c:pt idx="5591">
                  <c:v>10.88312</c:v>
                </c:pt>
                <c:pt idx="5592">
                  <c:v>10.899850000000001</c:v>
                </c:pt>
                <c:pt idx="5593">
                  <c:v>10.91883</c:v>
                </c:pt>
                <c:pt idx="5594">
                  <c:v>10.940379999999999</c:v>
                </c:pt>
                <c:pt idx="5595">
                  <c:v>10.964829999999999</c:v>
                </c:pt>
                <c:pt idx="5596">
                  <c:v>10.9925</c:v>
                </c:pt>
                <c:pt idx="5597">
                  <c:v>11.02375</c:v>
                </c:pt>
                <c:pt idx="5598">
                  <c:v>11.058920000000001</c:v>
                </c:pt>
                <c:pt idx="5599">
                  <c:v>11.09839</c:v>
                </c:pt>
                <c:pt idx="5600">
                  <c:v>11.14251</c:v>
                </c:pt>
                <c:pt idx="5601">
                  <c:v>11.19163</c:v>
                </c:pt>
                <c:pt idx="5602">
                  <c:v>11.246119999999999</c:v>
                </c:pt>
                <c:pt idx="5603">
                  <c:v>11.306330000000001</c:v>
                </c:pt>
                <c:pt idx="5604">
                  <c:v>11.372579999999999</c:v>
                </c:pt>
                <c:pt idx="5605">
                  <c:v>11.4452</c:v>
                </c:pt>
                <c:pt idx="5606">
                  <c:v>11.524480000000001</c:v>
                </c:pt>
                <c:pt idx="5607">
                  <c:v>11.610709999999999</c:v>
                </c:pt>
                <c:pt idx="5608">
                  <c:v>11.704129999999999</c:v>
                </c:pt>
                <c:pt idx="5609">
                  <c:v>11.80494</c:v>
                </c:pt>
                <c:pt idx="5610">
                  <c:v>11.91334</c:v>
                </c:pt>
                <c:pt idx="5611">
                  <c:v>12.02946</c:v>
                </c:pt>
                <c:pt idx="5612">
                  <c:v>12.153409999999999</c:v>
                </c:pt>
                <c:pt idx="5613">
                  <c:v>12.285220000000001</c:v>
                </c:pt>
                <c:pt idx="5614">
                  <c:v>12.42492</c:v>
                </c:pt>
                <c:pt idx="5615">
                  <c:v>12.57246</c:v>
                </c:pt>
                <c:pt idx="5616">
                  <c:v>12.727740000000001</c:v>
                </c:pt>
                <c:pt idx="5617">
                  <c:v>12.89063</c:v>
                </c:pt>
                <c:pt idx="5618">
                  <c:v>13.060930000000001</c:v>
                </c:pt>
                <c:pt idx="5619">
                  <c:v>13.238379999999999</c:v>
                </c:pt>
                <c:pt idx="5620">
                  <c:v>13.42268</c:v>
                </c:pt>
                <c:pt idx="5621">
                  <c:v>13.613490000000001</c:v>
                </c:pt>
                <c:pt idx="5622">
                  <c:v>13.81039</c:v>
                </c:pt>
                <c:pt idx="5623">
                  <c:v>14.012930000000001</c:v>
                </c:pt>
                <c:pt idx="5624">
                  <c:v>14.220610000000001</c:v>
                </c:pt>
                <c:pt idx="5625">
                  <c:v>14.4329</c:v>
                </c:pt>
                <c:pt idx="5626">
                  <c:v>14.649190000000001</c:v>
                </c:pt>
                <c:pt idx="5627">
                  <c:v>14.868869999999999</c:v>
                </c:pt>
                <c:pt idx="5628">
                  <c:v>15.091290000000001</c:v>
                </c:pt>
                <c:pt idx="5629">
                  <c:v>15.31574</c:v>
                </c:pt>
                <c:pt idx="5630">
                  <c:v>15.54153</c:v>
                </c:pt>
                <c:pt idx="5631">
                  <c:v>15.767910000000001</c:v>
                </c:pt>
                <c:pt idx="5632">
                  <c:v>15.99414</c:v>
                </c:pt>
                <c:pt idx="5633">
                  <c:v>16.219460000000002</c:v>
                </c:pt>
                <c:pt idx="5634">
                  <c:v>16.443110000000001</c:v>
                </c:pt>
                <c:pt idx="5635">
                  <c:v>16.66432</c:v>
                </c:pt>
                <c:pt idx="5636">
                  <c:v>16.882339999999999</c:v>
                </c:pt>
                <c:pt idx="5637">
                  <c:v>17.096440000000001</c:v>
                </c:pt>
                <c:pt idx="5638">
                  <c:v>17.305900000000001</c:v>
                </c:pt>
                <c:pt idx="5639">
                  <c:v>17.510010000000001</c:v>
                </c:pt>
                <c:pt idx="5640">
                  <c:v>17.708120000000001</c:v>
                </c:pt>
                <c:pt idx="5641">
                  <c:v>17.89959</c:v>
                </c:pt>
                <c:pt idx="5642">
                  <c:v>18.083850000000002</c:v>
                </c:pt>
                <c:pt idx="5643">
                  <c:v>18.26033</c:v>
                </c:pt>
                <c:pt idx="5644">
                  <c:v>18.428540000000002</c:v>
                </c:pt>
                <c:pt idx="5645">
                  <c:v>18.588039999999999</c:v>
                </c:pt>
                <c:pt idx="5646">
                  <c:v>18.738430000000001</c:v>
                </c:pt>
                <c:pt idx="5647">
                  <c:v>18.879359999999998</c:v>
                </c:pt>
                <c:pt idx="5648">
                  <c:v>19.010560000000002</c:v>
                </c:pt>
                <c:pt idx="5649">
                  <c:v>19.131799999999998</c:v>
                </c:pt>
                <c:pt idx="5650">
                  <c:v>19.242899999999999</c:v>
                </c:pt>
                <c:pt idx="5651">
                  <c:v>19.34375</c:v>
                </c:pt>
                <c:pt idx="5652">
                  <c:v>19.4343</c:v>
                </c:pt>
                <c:pt idx="5653">
                  <c:v>19.51454</c:v>
                </c:pt>
                <c:pt idx="5654">
                  <c:v>19.584520000000001</c:v>
                </c:pt>
                <c:pt idx="5655">
                  <c:v>19.64434</c:v>
                </c:pt>
                <c:pt idx="5656">
                  <c:v>19.69415</c:v>
                </c:pt>
                <c:pt idx="5657">
                  <c:v>19.73413</c:v>
                </c:pt>
                <c:pt idx="5658">
                  <c:v>19.764530000000001</c:v>
                </c:pt>
                <c:pt idx="5659">
                  <c:v>19.785599999999999</c:v>
                </c:pt>
                <c:pt idx="5660">
                  <c:v>19.79767</c:v>
                </c:pt>
                <c:pt idx="5661">
                  <c:v>19.80106</c:v>
                </c:pt>
                <c:pt idx="5662">
                  <c:v>19.796130000000002</c:v>
                </c:pt>
                <c:pt idx="5663">
                  <c:v>19.783270000000002</c:v>
                </c:pt>
                <c:pt idx="5664">
                  <c:v>19.762899999999998</c:v>
                </c:pt>
                <c:pt idx="5665">
                  <c:v>19.735420000000001</c:v>
                </c:pt>
                <c:pt idx="5666">
                  <c:v>19.70129</c:v>
                </c:pt>
                <c:pt idx="5667">
                  <c:v>19.66093</c:v>
                </c:pt>
                <c:pt idx="5668">
                  <c:v>19.614820000000002</c:v>
                </c:pt>
                <c:pt idx="5669">
                  <c:v>19.563400000000001</c:v>
                </c:pt>
                <c:pt idx="5670">
                  <c:v>19.50713</c:v>
                </c:pt>
                <c:pt idx="5671">
                  <c:v>19.446459999999998</c:v>
                </c:pt>
                <c:pt idx="5672">
                  <c:v>19.38184</c:v>
                </c:pt>
                <c:pt idx="5673">
                  <c:v>19.31372</c:v>
                </c:pt>
                <c:pt idx="5674">
                  <c:v>19.242519999999999</c:v>
                </c:pt>
                <c:pt idx="5675">
                  <c:v>19.168669999999999</c:v>
                </c:pt>
                <c:pt idx="5676">
                  <c:v>19.092569999999998</c:v>
                </c:pt>
                <c:pt idx="5677">
                  <c:v>19.014610000000001</c:v>
                </c:pt>
                <c:pt idx="5678">
                  <c:v>18.93516</c:v>
                </c:pt>
                <c:pt idx="5679">
                  <c:v>18.854590000000002</c:v>
                </c:pt>
                <c:pt idx="5680">
                  <c:v>18.773240000000001</c:v>
                </c:pt>
                <c:pt idx="5681">
                  <c:v>18.691410000000001</c:v>
                </c:pt>
                <c:pt idx="5682">
                  <c:v>18.60941</c:v>
                </c:pt>
                <c:pt idx="5683">
                  <c:v>18.527509999999999</c:v>
                </c:pt>
                <c:pt idx="5684">
                  <c:v>18.445969999999999</c:v>
                </c:pt>
                <c:pt idx="5685">
                  <c:v>18.365030000000001</c:v>
                </c:pt>
                <c:pt idx="5686">
                  <c:v>18.284890000000001</c:v>
                </c:pt>
                <c:pt idx="5687">
                  <c:v>18.205749999999998</c:v>
                </c:pt>
                <c:pt idx="5688">
                  <c:v>18.127780000000001</c:v>
                </c:pt>
                <c:pt idx="5689">
                  <c:v>18.05114</c:v>
                </c:pt>
                <c:pt idx="5690">
                  <c:v>17.975950000000001</c:v>
                </c:pt>
                <c:pt idx="5691">
                  <c:v>17.902339999999999</c:v>
                </c:pt>
                <c:pt idx="5692">
                  <c:v>17.830390000000001</c:v>
                </c:pt>
                <c:pt idx="5693">
                  <c:v>17.760210000000001</c:v>
                </c:pt>
                <c:pt idx="5694">
                  <c:v>17.691849999999999</c:v>
                </c:pt>
                <c:pt idx="5695">
                  <c:v>17.62537</c:v>
                </c:pt>
                <c:pt idx="5696">
                  <c:v>17.56082</c:v>
                </c:pt>
                <c:pt idx="5697">
                  <c:v>17.49822</c:v>
                </c:pt>
                <c:pt idx="5698">
                  <c:v>17.4376</c:v>
                </c:pt>
                <c:pt idx="5699">
                  <c:v>17.378969999999999</c:v>
                </c:pt>
                <c:pt idx="5700">
                  <c:v>17.322340000000001</c:v>
                </c:pt>
                <c:pt idx="5701">
                  <c:v>17.267690000000002</c:v>
                </c:pt>
                <c:pt idx="5702">
                  <c:v>17.215019999999999</c:v>
                </c:pt>
                <c:pt idx="5703">
                  <c:v>17.16431</c:v>
                </c:pt>
                <c:pt idx="5704">
                  <c:v>17.115539999999999</c:v>
                </c:pt>
                <c:pt idx="5705">
                  <c:v>17.06869</c:v>
                </c:pt>
                <c:pt idx="5706">
                  <c:v>17.023720000000001</c:v>
                </c:pt>
                <c:pt idx="5707">
                  <c:v>16.980599999999999</c:v>
                </c:pt>
                <c:pt idx="5708">
                  <c:v>16.939309999999999</c:v>
                </c:pt>
                <c:pt idx="5709">
                  <c:v>16.899789999999999</c:v>
                </c:pt>
                <c:pt idx="5710">
                  <c:v>16.862030000000001</c:v>
                </c:pt>
                <c:pt idx="5711">
                  <c:v>16.825959999999998</c:v>
                </c:pt>
                <c:pt idx="5712">
                  <c:v>16.79156</c:v>
                </c:pt>
                <c:pt idx="5713">
                  <c:v>16.758780000000002</c:v>
                </c:pt>
                <c:pt idx="5714">
                  <c:v>16.727589999999999</c:v>
                </c:pt>
                <c:pt idx="5715">
                  <c:v>16.697929999999999</c:v>
                </c:pt>
                <c:pt idx="5716">
                  <c:v>16.669779999999999</c:v>
                </c:pt>
                <c:pt idx="5717">
                  <c:v>16.643080000000001</c:v>
                </c:pt>
                <c:pt idx="5718">
                  <c:v>16.617789999999999</c:v>
                </c:pt>
                <c:pt idx="5719">
                  <c:v>16.593879999999999</c:v>
                </c:pt>
                <c:pt idx="5720">
                  <c:v>16.57131</c:v>
                </c:pt>
                <c:pt idx="5721">
                  <c:v>16.550039999999999</c:v>
                </c:pt>
                <c:pt idx="5722">
                  <c:v>16.53002</c:v>
                </c:pt>
                <c:pt idx="5723">
                  <c:v>16.511230000000001</c:v>
                </c:pt>
                <c:pt idx="5724">
                  <c:v>16.49363</c:v>
                </c:pt>
                <c:pt idx="5725">
                  <c:v>16.477180000000001</c:v>
                </c:pt>
                <c:pt idx="5726">
                  <c:v>16.461849999999998</c:v>
                </c:pt>
                <c:pt idx="5727">
                  <c:v>16.447600000000001</c:v>
                </c:pt>
                <c:pt idx="5728">
                  <c:v>16.4344</c:v>
                </c:pt>
                <c:pt idx="5729">
                  <c:v>16.422219999999999</c:v>
                </c:pt>
                <c:pt idx="5730">
                  <c:v>16.41103</c:v>
                </c:pt>
                <c:pt idx="5731">
                  <c:v>16.4008</c:v>
                </c:pt>
                <c:pt idx="5732">
                  <c:v>16.391490000000001</c:v>
                </c:pt>
                <c:pt idx="5733">
                  <c:v>16.38308</c:v>
                </c:pt>
                <c:pt idx="5734">
                  <c:v>16.37555</c:v>
                </c:pt>
                <c:pt idx="5735">
                  <c:v>16.368860000000002</c:v>
                </c:pt>
                <c:pt idx="5736">
                  <c:v>16.363</c:v>
                </c:pt>
                <c:pt idx="5737">
                  <c:v>16.35793</c:v>
                </c:pt>
                <c:pt idx="5738">
                  <c:v>16.353629999999999</c:v>
                </c:pt>
                <c:pt idx="5739">
                  <c:v>16.350079999999998</c:v>
                </c:pt>
                <c:pt idx="5740">
                  <c:v>16.347259999999999</c:v>
                </c:pt>
                <c:pt idx="5741">
                  <c:v>16.34515</c:v>
                </c:pt>
                <c:pt idx="5742">
                  <c:v>16.343710000000002</c:v>
                </c:pt>
                <c:pt idx="5743">
                  <c:v>16.342939999999999</c:v>
                </c:pt>
                <c:pt idx="5744">
                  <c:v>16.34281</c:v>
                </c:pt>
                <c:pt idx="5745">
                  <c:v>16.343299999999999</c:v>
                </c:pt>
                <c:pt idx="5746">
                  <c:v>16.3444</c:v>
                </c:pt>
                <c:pt idx="5747">
                  <c:v>16.346080000000001</c:v>
                </c:pt>
                <c:pt idx="5748">
                  <c:v>16.348320000000001</c:v>
                </c:pt>
                <c:pt idx="5749">
                  <c:v>16.351120000000002</c:v>
                </c:pt>
                <c:pt idx="5750">
                  <c:v>16.35445</c:v>
                </c:pt>
                <c:pt idx="5751">
                  <c:v>16.3583</c:v>
                </c:pt>
                <c:pt idx="5752">
                  <c:v>16.362649999999999</c:v>
                </c:pt>
                <c:pt idx="5753">
                  <c:v>16.36749</c:v>
                </c:pt>
                <c:pt idx="5754">
                  <c:v>16.372810000000001</c:v>
                </c:pt>
                <c:pt idx="5755">
                  <c:v>16.378579999999999</c:v>
                </c:pt>
                <c:pt idx="5756">
                  <c:v>16.384799999999998</c:v>
                </c:pt>
                <c:pt idx="5757">
                  <c:v>16.391449999999999</c:v>
                </c:pt>
                <c:pt idx="5758">
                  <c:v>16.398510000000002</c:v>
                </c:pt>
                <c:pt idx="5759">
                  <c:v>16.405989999999999</c:v>
                </c:pt>
                <c:pt idx="5760">
                  <c:v>16.41385</c:v>
                </c:pt>
                <c:pt idx="5761">
                  <c:v>16.4221</c:v>
                </c:pt>
                <c:pt idx="5762">
                  <c:v>16.430720000000001</c:v>
                </c:pt>
                <c:pt idx="5763">
                  <c:v>16.439699999999998</c:v>
                </c:pt>
                <c:pt idx="5764">
                  <c:v>16.449020000000001</c:v>
                </c:pt>
                <c:pt idx="5765">
                  <c:v>16.458690000000001</c:v>
                </c:pt>
                <c:pt idx="5766">
                  <c:v>16.468689999999999</c:v>
                </c:pt>
                <c:pt idx="5767">
                  <c:v>16.479009999999999</c:v>
                </c:pt>
                <c:pt idx="5768">
                  <c:v>16.489640000000001</c:v>
                </c:pt>
                <c:pt idx="5769">
                  <c:v>16.50056</c:v>
                </c:pt>
                <c:pt idx="5770">
                  <c:v>16.511780000000002</c:v>
                </c:pt>
                <c:pt idx="5771">
                  <c:v>16.523289999999999</c:v>
                </c:pt>
                <c:pt idx="5772">
                  <c:v>16.535060000000001</c:v>
                </c:pt>
                <c:pt idx="5773">
                  <c:v>16.5471</c:v>
                </c:pt>
                <c:pt idx="5774">
                  <c:v>16.5594</c:v>
                </c:pt>
                <c:pt idx="5775">
                  <c:v>16.571950000000001</c:v>
                </c:pt>
                <c:pt idx="5776">
                  <c:v>16.58475</c:v>
                </c:pt>
                <c:pt idx="5777">
                  <c:v>16.59778</c:v>
                </c:pt>
                <c:pt idx="5778">
                  <c:v>16.611039999999999</c:v>
                </c:pt>
                <c:pt idx="5779">
                  <c:v>16.62453</c:v>
                </c:pt>
                <c:pt idx="5780">
                  <c:v>16.63824</c:v>
                </c:pt>
                <c:pt idx="5781">
                  <c:v>16.652149999999999</c:v>
                </c:pt>
                <c:pt idx="5782">
                  <c:v>16.66628</c:v>
                </c:pt>
                <c:pt idx="5783">
                  <c:v>16.680589999999999</c:v>
                </c:pt>
                <c:pt idx="5784">
                  <c:v>16.69511</c:v>
                </c:pt>
                <c:pt idx="5785">
                  <c:v>16.709800000000001</c:v>
                </c:pt>
                <c:pt idx="5786">
                  <c:v>16.724679999999999</c:v>
                </c:pt>
                <c:pt idx="5787">
                  <c:v>16.739740000000001</c:v>
                </c:pt>
                <c:pt idx="5788">
                  <c:v>16.754960000000001</c:v>
                </c:pt>
                <c:pt idx="5789">
                  <c:v>16.770350000000001</c:v>
                </c:pt>
                <c:pt idx="5790">
                  <c:v>16.785910000000001</c:v>
                </c:pt>
                <c:pt idx="5791">
                  <c:v>16.80162</c:v>
                </c:pt>
                <c:pt idx="5792">
                  <c:v>16.81748</c:v>
                </c:pt>
                <c:pt idx="5793">
                  <c:v>16.833500000000001</c:v>
                </c:pt>
                <c:pt idx="5794">
                  <c:v>16.84965</c:v>
                </c:pt>
                <c:pt idx="5795">
                  <c:v>16.865950000000002</c:v>
                </c:pt>
                <c:pt idx="5796">
                  <c:v>16.882390000000001</c:v>
                </c:pt>
                <c:pt idx="5797">
                  <c:v>16.898949999999999</c:v>
                </c:pt>
                <c:pt idx="5798">
                  <c:v>16.915649999999999</c:v>
                </c:pt>
                <c:pt idx="5799">
                  <c:v>16.932459999999999</c:v>
                </c:pt>
                <c:pt idx="5800">
                  <c:v>16.949400000000001</c:v>
                </c:pt>
                <c:pt idx="5801">
                  <c:v>16.966449999999998</c:v>
                </c:pt>
                <c:pt idx="5802">
                  <c:v>16.983619999999998</c:v>
                </c:pt>
                <c:pt idx="5803">
                  <c:v>17.000900000000001</c:v>
                </c:pt>
                <c:pt idx="5804">
                  <c:v>17.01829</c:v>
                </c:pt>
                <c:pt idx="5805">
                  <c:v>17.035779999999999</c:v>
                </c:pt>
                <c:pt idx="5806">
                  <c:v>17.053380000000001</c:v>
                </c:pt>
                <c:pt idx="5807">
                  <c:v>17.071069999999999</c:v>
                </c:pt>
                <c:pt idx="5808">
                  <c:v>17.08886</c:v>
                </c:pt>
                <c:pt idx="5809">
                  <c:v>17.106750000000002</c:v>
                </c:pt>
                <c:pt idx="5810">
                  <c:v>17.12473</c:v>
                </c:pt>
                <c:pt idx="5811">
                  <c:v>17.142790000000002</c:v>
                </c:pt>
                <c:pt idx="5812">
                  <c:v>17.16094</c:v>
                </c:pt>
                <c:pt idx="5813">
                  <c:v>17.179169999999999</c:v>
                </c:pt>
                <c:pt idx="5814">
                  <c:v>17.197479999999999</c:v>
                </c:pt>
                <c:pt idx="5815">
                  <c:v>17.215869999999999</c:v>
                </c:pt>
                <c:pt idx="5816">
                  <c:v>17.23434</c:v>
                </c:pt>
                <c:pt idx="5817">
                  <c:v>17.252880000000001</c:v>
                </c:pt>
                <c:pt idx="5818">
                  <c:v>17.27149</c:v>
                </c:pt>
                <c:pt idx="5819">
                  <c:v>17.290179999999999</c:v>
                </c:pt>
                <c:pt idx="5820">
                  <c:v>17.30893</c:v>
                </c:pt>
                <c:pt idx="5821">
                  <c:v>17.327750000000002</c:v>
                </c:pt>
                <c:pt idx="5822">
                  <c:v>17.346630000000001</c:v>
                </c:pt>
                <c:pt idx="5823">
                  <c:v>17.365580000000001</c:v>
                </c:pt>
                <c:pt idx="5824">
                  <c:v>17.384589999999999</c:v>
                </c:pt>
                <c:pt idx="5825">
                  <c:v>17.403649999999999</c:v>
                </c:pt>
                <c:pt idx="5826">
                  <c:v>17.422779999999999</c:v>
                </c:pt>
                <c:pt idx="5827">
                  <c:v>17.441949999999999</c:v>
                </c:pt>
                <c:pt idx="5828">
                  <c:v>17.461179999999999</c:v>
                </c:pt>
                <c:pt idx="5829">
                  <c:v>17.480460000000001</c:v>
                </c:pt>
                <c:pt idx="5830">
                  <c:v>17.4998</c:v>
                </c:pt>
                <c:pt idx="5831">
                  <c:v>17.519179999999999</c:v>
                </c:pt>
                <c:pt idx="5832">
                  <c:v>17.538620000000002</c:v>
                </c:pt>
                <c:pt idx="5833">
                  <c:v>17.5581</c:v>
                </c:pt>
                <c:pt idx="5834">
                  <c:v>17.577629999999999</c:v>
                </c:pt>
                <c:pt idx="5835">
                  <c:v>17.597200000000001</c:v>
                </c:pt>
                <c:pt idx="5836">
                  <c:v>17.616820000000001</c:v>
                </c:pt>
                <c:pt idx="5837">
                  <c:v>17.636479999999999</c:v>
                </c:pt>
                <c:pt idx="5838">
                  <c:v>17.656169999999999</c:v>
                </c:pt>
                <c:pt idx="5839">
                  <c:v>17.675909999999998</c:v>
                </c:pt>
                <c:pt idx="5840">
                  <c:v>17.695689999999999</c:v>
                </c:pt>
                <c:pt idx="5841">
                  <c:v>17.715499999999999</c:v>
                </c:pt>
                <c:pt idx="5842">
                  <c:v>17.735340000000001</c:v>
                </c:pt>
                <c:pt idx="5843">
                  <c:v>17.755230000000001</c:v>
                </c:pt>
                <c:pt idx="5844">
                  <c:v>17.77514</c:v>
                </c:pt>
                <c:pt idx="5845">
                  <c:v>17.795100000000001</c:v>
                </c:pt>
                <c:pt idx="5846">
                  <c:v>17.815079999999998</c:v>
                </c:pt>
                <c:pt idx="5847">
                  <c:v>17.835100000000001</c:v>
                </c:pt>
                <c:pt idx="5848">
                  <c:v>17.855139999999999</c:v>
                </c:pt>
                <c:pt idx="5849">
                  <c:v>17.875219999999999</c:v>
                </c:pt>
                <c:pt idx="5850">
                  <c:v>17.895330000000001</c:v>
                </c:pt>
                <c:pt idx="5851">
                  <c:v>17.915459999999999</c:v>
                </c:pt>
                <c:pt idx="5852">
                  <c:v>17.93562</c:v>
                </c:pt>
                <c:pt idx="5853">
                  <c:v>17.9558</c:v>
                </c:pt>
                <c:pt idx="5854">
                  <c:v>17.976009999999999</c:v>
                </c:pt>
                <c:pt idx="5855">
                  <c:v>17.99625</c:v>
                </c:pt>
                <c:pt idx="5856">
                  <c:v>18.016500000000001</c:v>
                </c:pt>
                <c:pt idx="5857">
                  <c:v>18.03678</c:v>
                </c:pt>
                <c:pt idx="5858">
                  <c:v>18.057089999999999</c:v>
                </c:pt>
                <c:pt idx="5859">
                  <c:v>18.07741</c:v>
                </c:pt>
                <c:pt idx="5860">
                  <c:v>18.097760000000001</c:v>
                </c:pt>
                <c:pt idx="5861">
                  <c:v>18.118130000000001</c:v>
                </c:pt>
                <c:pt idx="5862">
                  <c:v>18.13851</c:v>
                </c:pt>
                <c:pt idx="5863">
                  <c:v>18.158919999999998</c:v>
                </c:pt>
                <c:pt idx="5864">
                  <c:v>18.179349999999999</c:v>
                </c:pt>
                <c:pt idx="5865">
                  <c:v>18.19979</c:v>
                </c:pt>
                <c:pt idx="5866">
                  <c:v>18.22025</c:v>
                </c:pt>
                <c:pt idx="5867">
                  <c:v>18.240729999999999</c:v>
                </c:pt>
                <c:pt idx="5868">
                  <c:v>18.261220000000002</c:v>
                </c:pt>
                <c:pt idx="5869">
                  <c:v>18.28173</c:v>
                </c:pt>
                <c:pt idx="5870">
                  <c:v>18.302250000000001</c:v>
                </c:pt>
                <c:pt idx="5871">
                  <c:v>18.322790000000001</c:v>
                </c:pt>
                <c:pt idx="5872">
                  <c:v>18.343340000000001</c:v>
                </c:pt>
                <c:pt idx="5873">
                  <c:v>18.363910000000001</c:v>
                </c:pt>
                <c:pt idx="5874">
                  <c:v>18.38449</c:v>
                </c:pt>
                <c:pt idx="5875">
                  <c:v>18.405080000000002</c:v>
                </c:pt>
                <c:pt idx="5876">
                  <c:v>18.425689999999999</c:v>
                </c:pt>
                <c:pt idx="5877">
                  <c:v>18.44631</c:v>
                </c:pt>
                <c:pt idx="5878">
                  <c:v>18.466950000000001</c:v>
                </c:pt>
                <c:pt idx="5879">
                  <c:v>18.487590000000001</c:v>
                </c:pt>
                <c:pt idx="5880">
                  <c:v>18.508240000000001</c:v>
                </c:pt>
                <c:pt idx="5881">
                  <c:v>18.52891</c:v>
                </c:pt>
                <c:pt idx="5882">
                  <c:v>18.549579999999999</c:v>
                </c:pt>
                <c:pt idx="5883">
                  <c:v>18.570260000000001</c:v>
                </c:pt>
                <c:pt idx="5884">
                  <c:v>18.590949999999999</c:v>
                </c:pt>
                <c:pt idx="5885">
                  <c:v>18.611660000000001</c:v>
                </c:pt>
                <c:pt idx="5886">
                  <c:v>18.632370000000002</c:v>
                </c:pt>
                <c:pt idx="5887">
                  <c:v>18.653089999999999</c:v>
                </c:pt>
                <c:pt idx="5888">
                  <c:v>18.673819999999999</c:v>
                </c:pt>
                <c:pt idx="5889">
                  <c:v>18.694559999999999</c:v>
                </c:pt>
                <c:pt idx="5890">
                  <c:v>18.715309999999999</c:v>
                </c:pt>
                <c:pt idx="5891">
                  <c:v>18.736059999999998</c:v>
                </c:pt>
                <c:pt idx="5892">
                  <c:v>18.756820000000001</c:v>
                </c:pt>
                <c:pt idx="5893">
                  <c:v>18.77759</c:v>
                </c:pt>
                <c:pt idx="5894">
                  <c:v>18.798359999999999</c:v>
                </c:pt>
                <c:pt idx="5895">
                  <c:v>18.819130000000001</c:v>
                </c:pt>
                <c:pt idx="5896">
                  <c:v>18.83991</c:v>
                </c:pt>
                <c:pt idx="5897">
                  <c:v>18.860700000000001</c:v>
                </c:pt>
                <c:pt idx="5898">
                  <c:v>18.881489999999999</c:v>
                </c:pt>
                <c:pt idx="5899">
                  <c:v>18.902290000000001</c:v>
                </c:pt>
                <c:pt idx="5900">
                  <c:v>18.923089999999998</c:v>
                </c:pt>
                <c:pt idx="5901">
                  <c:v>18.94389</c:v>
                </c:pt>
                <c:pt idx="5902">
                  <c:v>18.96471</c:v>
                </c:pt>
                <c:pt idx="5903">
                  <c:v>18.985520000000001</c:v>
                </c:pt>
                <c:pt idx="5904">
                  <c:v>19.006340000000002</c:v>
                </c:pt>
                <c:pt idx="5905">
                  <c:v>19.027159999999999</c:v>
                </c:pt>
                <c:pt idx="5906">
                  <c:v>19.047989999999999</c:v>
                </c:pt>
                <c:pt idx="5907">
                  <c:v>19.068819999999999</c:v>
                </c:pt>
                <c:pt idx="5908">
                  <c:v>19.089649999999999</c:v>
                </c:pt>
                <c:pt idx="5909">
                  <c:v>19.110479999999999</c:v>
                </c:pt>
                <c:pt idx="5910">
                  <c:v>19.131309999999999</c:v>
                </c:pt>
                <c:pt idx="5911">
                  <c:v>19.152149999999999</c:v>
                </c:pt>
                <c:pt idx="5912">
                  <c:v>19.172979999999999</c:v>
                </c:pt>
                <c:pt idx="5913">
                  <c:v>19.193829999999998</c:v>
                </c:pt>
                <c:pt idx="5914">
                  <c:v>19.214670000000002</c:v>
                </c:pt>
                <c:pt idx="5915">
                  <c:v>19.235520000000001</c:v>
                </c:pt>
                <c:pt idx="5916">
                  <c:v>19.256360000000001</c:v>
                </c:pt>
                <c:pt idx="5917">
                  <c:v>19.27721</c:v>
                </c:pt>
                <c:pt idx="5918">
                  <c:v>19.29806</c:v>
                </c:pt>
                <c:pt idx="5919">
                  <c:v>19.318909999999999</c:v>
                </c:pt>
                <c:pt idx="5920">
                  <c:v>19.339759999999998</c:v>
                </c:pt>
                <c:pt idx="5921">
                  <c:v>19.360610000000001</c:v>
                </c:pt>
                <c:pt idx="5922">
                  <c:v>19.38147</c:v>
                </c:pt>
                <c:pt idx="5923">
                  <c:v>19.40232</c:v>
                </c:pt>
                <c:pt idx="5924">
                  <c:v>19.423169999999999</c:v>
                </c:pt>
                <c:pt idx="5925">
                  <c:v>19.444019999999998</c:v>
                </c:pt>
                <c:pt idx="5926">
                  <c:v>19.464880000000001</c:v>
                </c:pt>
                <c:pt idx="5927">
                  <c:v>19.48573</c:v>
                </c:pt>
                <c:pt idx="5928">
                  <c:v>19.506589999999999</c:v>
                </c:pt>
                <c:pt idx="5929">
                  <c:v>19.527439999999999</c:v>
                </c:pt>
                <c:pt idx="5930">
                  <c:v>19.548300000000001</c:v>
                </c:pt>
                <c:pt idx="5931">
                  <c:v>19.56915</c:v>
                </c:pt>
                <c:pt idx="5932">
                  <c:v>19.59</c:v>
                </c:pt>
                <c:pt idx="5933">
                  <c:v>19.610859999999999</c:v>
                </c:pt>
                <c:pt idx="5934">
                  <c:v>19.631710000000002</c:v>
                </c:pt>
                <c:pt idx="5935">
                  <c:v>19.652550000000002</c:v>
                </c:pt>
                <c:pt idx="5936">
                  <c:v>19.673400000000001</c:v>
                </c:pt>
                <c:pt idx="5937">
                  <c:v>19.694240000000001</c:v>
                </c:pt>
                <c:pt idx="5938">
                  <c:v>19.71509</c:v>
                </c:pt>
                <c:pt idx="5939">
                  <c:v>19.73593</c:v>
                </c:pt>
                <c:pt idx="5940">
                  <c:v>19.756769999999999</c:v>
                </c:pt>
                <c:pt idx="5941">
                  <c:v>19.777609999999999</c:v>
                </c:pt>
                <c:pt idx="5942">
                  <c:v>19.798449999999999</c:v>
                </c:pt>
                <c:pt idx="5943">
                  <c:v>19.819279999999999</c:v>
                </c:pt>
                <c:pt idx="5944">
                  <c:v>19.840119999999999</c:v>
                </c:pt>
                <c:pt idx="5945">
                  <c:v>19.860949999999999</c:v>
                </c:pt>
                <c:pt idx="5946">
                  <c:v>19.881779999999999</c:v>
                </c:pt>
                <c:pt idx="5947">
                  <c:v>19.902609999999999</c:v>
                </c:pt>
                <c:pt idx="5948">
                  <c:v>19.92343</c:v>
                </c:pt>
                <c:pt idx="5949">
                  <c:v>19.94425</c:v>
                </c:pt>
                <c:pt idx="5950">
                  <c:v>19.965070000000001</c:v>
                </c:pt>
                <c:pt idx="5951">
                  <c:v>19.985880000000002</c:v>
                </c:pt>
                <c:pt idx="5952">
                  <c:v>20.006699999999999</c:v>
                </c:pt>
                <c:pt idx="5953">
                  <c:v>20.027509999999999</c:v>
                </c:pt>
                <c:pt idx="5954">
                  <c:v>20.04832</c:v>
                </c:pt>
                <c:pt idx="5955">
                  <c:v>20.069120000000002</c:v>
                </c:pt>
                <c:pt idx="5956">
                  <c:v>20.089929999999999</c:v>
                </c:pt>
                <c:pt idx="5957">
                  <c:v>20.11073</c:v>
                </c:pt>
                <c:pt idx="5958">
                  <c:v>20.131530000000001</c:v>
                </c:pt>
                <c:pt idx="5959">
                  <c:v>20.152329999999999</c:v>
                </c:pt>
                <c:pt idx="5960">
                  <c:v>20.173120000000001</c:v>
                </c:pt>
                <c:pt idx="5961">
                  <c:v>20.193909999999999</c:v>
                </c:pt>
                <c:pt idx="5962">
                  <c:v>20.214690000000001</c:v>
                </c:pt>
                <c:pt idx="5963">
                  <c:v>20.235469999999999</c:v>
                </c:pt>
                <c:pt idx="5964">
                  <c:v>20.256250000000001</c:v>
                </c:pt>
                <c:pt idx="5965">
                  <c:v>20.27703</c:v>
                </c:pt>
                <c:pt idx="5966">
                  <c:v>20.297799999999999</c:v>
                </c:pt>
                <c:pt idx="5967">
                  <c:v>20.318570000000001</c:v>
                </c:pt>
                <c:pt idx="5968">
                  <c:v>20.33933</c:v>
                </c:pt>
                <c:pt idx="5969">
                  <c:v>20.360099999999999</c:v>
                </c:pt>
                <c:pt idx="5970">
                  <c:v>20.380859999999998</c:v>
                </c:pt>
                <c:pt idx="5971">
                  <c:v>20.401610000000002</c:v>
                </c:pt>
                <c:pt idx="5972">
                  <c:v>20.422360000000001</c:v>
                </c:pt>
                <c:pt idx="5973">
                  <c:v>20.443110000000001</c:v>
                </c:pt>
                <c:pt idx="5974">
                  <c:v>20.463850000000001</c:v>
                </c:pt>
                <c:pt idx="5975">
                  <c:v>20.484590000000001</c:v>
                </c:pt>
                <c:pt idx="5976">
                  <c:v>20.505320000000001</c:v>
                </c:pt>
                <c:pt idx="5977">
                  <c:v>20.526050000000001</c:v>
                </c:pt>
                <c:pt idx="5978">
                  <c:v>20.546769999999999</c:v>
                </c:pt>
                <c:pt idx="5979">
                  <c:v>20.567489999999999</c:v>
                </c:pt>
                <c:pt idx="5980">
                  <c:v>20.58821</c:v>
                </c:pt>
                <c:pt idx="5981">
                  <c:v>20.608920000000001</c:v>
                </c:pt>
                <c:pt idx="5982">
                  <c:v>20.629629999999999</c:v>
                </c:pt>
                <c:pt idx="5983">
                  <c:v>20.65034</c:v>
                </c:pt>
                <c:pt idx="5984">
                  <c:v>20.671040000000001</c:v>
                </c:pt>
                <c:pt idx="5985">
                  <c:v>20.691739999999999</c:v>
                </c:pt>
                <c:pt idx="5986">
                  <c:v>20.712430000000001</c:v>
                </c:pt>
                <c:pt idx="5987">
                  <c:v>20.73311</c:v>
                </c:pt>
                <c:pt idx="5988">
                  <c:v>20.753789999999999</c:v>
                </c:pt>
                <c:pt idx="5989">
                  <c:v>20.774470000000001</c:v>
                </c:pt>
                <c:pt idx="5990">
                  <c:v>20.79514</c:v>
                </c:pt>
                <c:pt idx="5991">
                  <c:v>20.815799999999999</c:v>
                </c:pt>
                <c:pt idx="5992">
                  <c:v>20.836469999999998</c:v>
                </c:pt>
                <c:pt idx="5993">
                  <c:v>20.857119999999998</c:v>
                </c:pt>
                <c:pt idx="5994">
                  <c:v>20.877780000000001</c:v>
                </c:pt>
                <c:pt idx="5995">
                  <c:v>20.898430000000001</c:v>
                </c:pt>
                <c:pt idx="5996">
                  <c:v>20.919070000000001</c:v>
                </c:pt>
                <c:pt idx="5997">
                  <c:v>20.939710000000002</c:v>
                </c:pt>
                <c:pt idx="5998">
                  <c:v>20.960349999999998</c:v>
                </c:pt>
                <c:pt idx="5999">
                  <c:v>20.980979999999999</c:v>
                </c:pt>
                <c:pt idx="6000">
                  <c:v>21.0016</c:v>
                </c:pt>
                <c:pt idx="6001">
                  <c:v>21.022220000000001</c:v>
                </c:pt>
                <c:pt idx="6002">
                  <c:v>21.042829999999999</c:v>
                </c:pt>
                <c:pt idx="6003">
                  <c:v>21.06344</c:v>
                </c:pt>
                <c:pt idx="6004">
                  <c:v>21.084050000000001</c:v>
                </c:pt>
                <c:pt idx="6005">
                  <c:v>21.10464</c:v>
                </c:pt>
                <c:pt idx="6006">
                  <c:v>21.125240000000002</c:v>
                </c:pt>
                <c:pt idx="6007">
                  <c:v>21.145820000000001</c:v>
                </c:pt>
                <c:pt idx="6008">
                  <c:v>21.166409999999999</c:v>
                </c:pt>
                <c:pt idx="6009">
                  <c:v>21.186990000000002</c:v>
                </c:pt>
                <c:pt idx="6010">
                  <c:v>21.207560000000001</c:v>
                </c:pt>
                <c:pt idx="6011">
                  <c:v>21.22813</c:v>
                </c:pt>
                <c:pt idx="6012">
                  <c:v>21.248699999999999</c:v>
                </c:pt>
                <c:pt idx="6013">
                  <c:v>21.269259999999999</c:v>
                </c:pt>
                <c:pt idx="6014">
                  <c:v>21.289809999999999</c:v>
                </c:pt>
                <c:pt idx="6015">
                  <c:v>21.310359999999999</c:v>
                </c:pt>
                <c:pt idx="6016">
                  <c:v>21.3309</c:v>
                </c:pt>
                <c:pt idx="6017">
                  <c:v>21.351430000000001</c:v>
                </c:pt>
                <c:pt idx="6018">
                  <c:v>21.371960000000001</c:v>
                </c:pt>
                <c:pt idx="6019">
                  <c:v>21.392489999999999</c:v>
                </c:pt>
                <c:pt idx="6020">
                  <c:v>21.41301</c:v>
                </c:pt>
                <c:pt idx="6021">
                  <c:v>21.433520000000001</c:v>
                </c:pt>
                <c:pt idx="6022">
                  <c:v>21.454029999999999</c:v>
                </c:pt>
                <c:pt idx="6023">
                  <c:v>21.474540000000001</c:v>
                </c:pt>
                <c:pt idx="6024">
                  <c:v>21.495039999999999</c:v>
                </c:pt>
                <c:pt idx="6025">
                  <c:v>21.515529999999998</c:v>
                </c:pt>
                <c:pt idx="6026">
                  <c:v>21.536020000000001</c:v>
                </c:pt>
                <c:pt idx="6027">
                  <c:v>21.5565</c:v>
                </c:pt>
                <c:pt idx="6028">
                  <c:v>21.576979999999999</c:v>
                </c:pt>
                <c:pt idx="6029">
                  <c:v>21.597449999999998</c:v>
                </c:pt>
                <c:pt idx="6030">
                  <c:v>21.617909999999998</c:v>
                </c:pt>
                <c:pt idx="6031">
                  <c:v>21.638369999999998</c:v>
                </c:pt>
                <c:pt idx="6032">
                  <c:v>21.658819999999999</c:v>
                </c:pt>
                <c:pt idx="6033">
                  <c:v>21.679269999999999</c:v>
                </c:pt>
                <c:pt idx="6034">
                  <c:v>21.69971</c:v>
                </c:pt>
                <c:pt idx="6035">
                  <c:v>21.72015</c:v>
                </c:pt>
                <c:pt idx="6036">
                  <c:v>21.740580000000001</c:v>
                </c:pt>
                <c:pt idx="6037">
                  <c:v>21.761009999999999</c:v>
                </c:pt>
                <c:pt idx="6038">
                  <c:v>21.78143</c:v>
                </c:pt>
                <c:pt idx="6039">
                  <c:v>21.801839999999999</c:v>
                </c:pt>
                <c:pt idx="6040">
                  <c:v>21.82225</c:v>
                </c:pt>
                <c:pt idx="6041">
                  <c:v>21.842649999999999</c:v>
                </c:pt>
                <c:pt idx="6042">
                  <c:v>21.863040000000002</c:v>
                </c:pt>
                <c:pt idx="6043">
                  <c:v>21.883430000000001</c:v>
                </c:pt>
                <c:pt idx="6044">
                  <c:v>21.90381</c:v>
                </c:pt>
                <c:pt idx="6045">
                  <c:v>21.924189999999999</c:v>
                </c:pt>
                <c:pt idx="6046">
                  <c:v>21.944559999999999</c:v>
                </c:pt>
                <c:pt idx="6047">
                  <c:v>21.964919999999999</c:v>
                </c:pt>
                <c:pt idx="6048">
                  <c:v>21.985279999999999</c:v>
                </c:pt>
                <c:pt idx="6049">
                  <c:v>22.00564</c:v>
                </c:pt>
                <c:pt idx="6050">
                  <c:v>22.02599</c:v>
                </c:pt>
                <c:pt idx="6051">
                  <c:v>22.046330000000001</c:v>
                </c:pt>
                <c:pt idx="6052">
                  <c:v>22.066669999999998</c:v>
                </c:pt>
                <c:pt idx="6053">
                  <c:v>22.08699</c:v>
                </c:pt>
                <c:pt idx="6054">
                  <c:v>22.107320000000001</c:v>
                </c:pt>
                <c:pt idx="6055">
                  <c:v>22.12763</c:v>
                </c:pt>
                <c:pt idx="6056">
                  <c:v>22.147939999999998</c:v>
                </c:pt>
                <c:pt idx="6057">
                  <c:v>22.16825</c:v>
                </c:pt>
                <c:pt idx="6058">
                  <c:v>22.18854</c:v>
                </c:pt>
                <c:pt idx="6059">
                  <c:v>22.208839999999999</c:v>
                </c:pt>
                <c:pt idx="6060">
                  <c:v>22.229120000000002</c:v>
                </c:pt>
                <c:pt idx="6061">
                  <c:v>22.249400000000001</c:v>
                </c:pt>
                <c:pt idx="6062">
                  <c:v>22.269680000000001</c:v>
                </c:pt>
                <c:pt idx="6063">
                  <c:v>22.289950000000001</c:v>
                </c:pt>
                <c:pt idx="6064">
                  <c:v>22.310210000000001</c:v>
                </c:pt>
                <c:pt idx="6065">
                  <c:v>22.330469999999998</c:v>
                </c:pt>
                <c:pt idx="6066">
                  <c:v>22.350709999999999</c:v>
                </c:pt>
                <c:pt idx="6067">
                  <c:v>22.37096</c:v>
                </c:pt>
                <c:pt idx="6068">
                  <c:v>22.391190000000002</c:v>
                </c:pt>
                <c:pt idx="6069">
                  <c:v>22.41142</c:v>
                </c:pt>
                <c:pt idx="6070">
                  <c:v>22.431640000000002</c:v>
                </c:pt>
                <c:pt idx="6071">
                  <c:v>22.45185</c:v>
                </c:pt>
                <c:pt idx="6072">
                  <c:v>22.472059999999999</c:v>
                </c:pt>
                <c:pt idx="6073">
                  <c:v>22.492260000000002</c:v>
                </c:pt>
                <c:pt idx="6074">
                  <c:v>22.512450000000001</c:v>
                </c:pt>
                <c:pt idx="6075">
                  <c:v>22.532640000000001</c:v>
                </c:pt>
                <c:pt idx="6076">
                  <c:v>22.552820000000001</c:v>
                </c:pt>
                <c:pt idx="6077">
                  <c:v>22.573</c:v>
                </c:pt>
                <c:pt idx="6078">
                  <c:v>22.593170000000001</c:v>
                </c:pt>
                <c:pt idx="6079">
                  <c:v>22.613330000000001</c:v>
                </c:pt>
                <c:pt idx="6080">
                  <c:v>22.633479999999999</c:v>
                </c:pt>
                <c:pt idx="6081">
                  <c:v>22.65363</c:v>
                </c:pt>
                <c:pt idx="6082">
                  <c:v>22.673760000000001</c:v>
                </c:pt>
                <c:pt idx="6083">
                  <c:v>22.69389</c:v>
                </c:pt>
                <c:pt idx="6084">
                  <c:v>22.714020000000001</c:v>
                </c:pt>
                <c:pt idx="6085">
                  <c:v>22.73413</c:v>
                </c:pt>
                <c:pt idx="6086">
                  <c:v>22.754239999999999</c:v>
                </c:pt>
                <c:pt idx="6087">
                  <c:v>22.774339999999999</c:v>
                </c:pt>
                <c:pt idx="6088">
                  <c:v>22.794440000000002</c:v>
                </c:pt>
                <c:pt idx="6089">
                  <c:v>22.814530000000001</c:v>
                </c:pt>
                <c:pt idx="6090">
                  <c:v>22.834610000000001</c:v>
                </c:pt>
                <c:pt idx="6091">
                  <c:v>22.854690000000002</c:v>
                </c:pt>
                <c:pt idx="6092">
                  <c:v>22.874759999999998</c:v>
                </c:pt>
                <c:pt idx="6093">
                  <c:v>22.894819999999999</c:v>
                </c:pt>
                <c:pt idx="6094">
                  <c:v>22.914870000000001</c:v>
                </c:pt>
                <c:pt idx="6095">
                  <c:v>22.934920000000002</c:v>
                </c:pt>
                <c:pt idx="6096">
                  <c:v>22.95495</c:v>
                </c:pt>
                <c:pt idx="6097">
                  <c:v>22.974979999999999</c:v>
                </c:pt>
                <c:pt idx="6098">
                  <c:v>22.995010000000001</c:v>
                </c:pt>
                <c:pt idx="6099">
                  <c:v>23.01502</c:v>
                </c:pt>
                <c:pt idx="6100">
                  <c:v>23.035029999999999</c:v>
                </c:pt>
                <c:pt idx="6101">
                  <c:v>23.055040000000002</c:v>
                </c:pt>
                <c:pt idx="6102">
                  <c:v>23.075030000000002</c:v>
                </c:pt>
                <c:pt idx="6103">
                  <c:v>23.095020000000002</c:v>
                </c:pt>
                <c:pt idx="6104">
                  <c:v>23.115010000000002</c:v>
                </c:pt>
                <c:pt idx="6105">
                  <c:v>23.134979999999999</c:v>
                </c:pt>
                <c:pt idx="6106">
                  <c:v>23.154949999999999</c:v>
                </c:pt>
                <c:pt idx="6107">
                  <c:v>23.174910000000001</c:v>
                </c:pt>
                <c:pt idx="6108">
                  <c:v>23.194870000000002</c:v>
                </c:pt>
                <c:pt idx="6109">
                  <c:v>23.21481</c:v>
                </c:pt>
                <c:pt idx="6110">
                  <c:v>23.234749999999998</c:v>
                </c:pt>
                <c:pt idx="6111">
                  <c:v>23.25468</c:v>
                </c:pt>
                <c:pt idx="6112">
                  <c:v>23.274609999999999</c:v>
                </c:pt>
                <c:pt idx="6113">
                  <c:v>23.294519999999999</c:v>
                </c:pt>
                <c:pt idx="6114">
                  <c:v>23.314430000000002</c:v>
                </c:pt>
                <c:pt idx="6115">
                  <c:v>23.334330000000001</c:v>
                </c:pt>
                <c:pt idx="6116">
                  <c:v>23.354230000000001</c:v>
                </c:pt>
                <c:pt idx="6117">
                  <c:v>23.374110000000002</c:v>
                </c:pt>
                <c:pt idx="6118">
                  <c:v>23.393989999999999</c:v>
                </c:pt>
                <c:pt idx="6119">
                  <c:v>23.413869999999999</c:v>
                </c:pt>
                <c:pt idx="6120">
                  <c:v>23.433730000000001</c:v>
                </c:pt>
                <c:pt idx="6121">
                  <c:v>23.453589999999998</c:v>
                </c:pt>
                <c:pt idx="6122">
                  <c:v>23.47344</c:v>
                </c:pt>
                <c:pt idx="6123">
                  <c:v>23.493279999999999</c:v>
                </c:pt>
                <c:pt idx="6124">
                  <c:v>23.513110000000001</c:v>
                </c:pt>
                <c:pt idx="6125">
                  <c:v>23.53293</c:v>
                </c:pt>
                <c:pt idx="6126">
                  <c:v>23.55275</c:v>
                </c:pt>
                <c:pt idx="6127">
                  <c:v>23.572559999999999</c:v>
                </c:pt>
                <c:pt idx="6128">
                  <c:v>23.592369999999999</c:v>
                </c:pt>
                <c:pt idx="6129">
                  <c:v>23.612169999999999</c:v>
                </c:pt>
                <c:pt idx="6130">
                  <c:v>23.631959999999999</c:v>
                </c:pt>
                <c:pt idx="6131">
                  <c:v>23.65174</c:v>
                </c:pt>
                <c:pt idx="6132">
                  <c:v>23.671520000000001</c:v>
                </c:pt>
                <c:pt idx="6133">
                  <c:v>23.691289999999999</c:v>
                </c:pt>
                <c:pt idx="6134">
                  <c:v>23.71105</c:v>
                </c:pt>
                <c:pt idx="6135">
                  <c:v>23.730799999999999</c:v>
                </c:pt>
                <c:pt idx="6136">
                  <c:v>23.75055</c:v>
                </c:pt>
                <c:pt idx="6137">
                  <c:v>23.770289999999999</c:v>
                </c:pt>
                <c:pt idx="6138">
                  <c:v>23.790019999999998</c:v>
                </c:pt>
                <c:pt idx="6139">
                  <c:v>23.809750000000001</c:v>
                </c:pt>
                <c:pt idx="6140">
                  <c:v>23.829470000000001</c:v>
                </c:pt>
                <c:pt idx="6141">
                  <c:v>23.84918</c:v>
                </c:pt>
                <c:pt idx="6142">
                  <c:v>23.86889</c:v>
                </c:pt>
                <c:pt idx="6143">
                  <c:v>23.888590000000001</c:v>
                </c:pt>
                <c:pt idx="6144">
                  <c:v>23.908280000000001</c:v>
                </c:pt>
                <c:pt idx="6145">
                  <c:v>23.927969999999998</c:v>
                </c:pt>
                <c:pt idx="6146">
                  <c:v>23.947649999999999</c:v>
                </c:pt>
                <c:pt idx="6147">
                  <c:v>23.96733</c:v>
                </c:pt>
                <c:pt idx="6148">
                  <c:v>23.986989999999999</c:v>
                </c:pt>
                <c:pt idx="6149">
                  <c:v>24.00665</c:v>
                </c:pt>
                <c:pt idx="6150">
                  <c:v>24.026309999999999</c:v>
                </c:pt>
                <c:pt idx="6151">
                  <c:v>24.045950000000001</c:v>
                </c:pt>
                <c:pt idx="6152">
                  <c:v>24.06559</c:v>
                </c:pt>
                <c:pt idx="6153">
                  <c:v>24.08522</c:v>
                </c:pt>
                <c:pt idx="6154">
                  <c:v>24.104849999999999</c:v>
                </c:pt>
                <c:pt idx="6155">
                  <c:v>24.124469999999999</c:v>
                </c:pt>
                <c:pt idx="6156">
                  <c:v>24.144079999999999</c:v>
                </c:pt>
                <c:pt idx="6157">
                  <c:v>24.163679999999999</c:v>
                </c:pt>
                <c:pt idx="6158">
                  <c:v>24.18328</c:v>
                </c:pt>
                <c:pt idx="6159">
                  <c:v>24.20288</c:v>
                </c:pt>
                <c:pt idx="6160">
                  <c:v>24.222460000000002</c:v>
                </c:pt>
                <c:pt idx="6161">
                  <c:v>24.242039999999999</c:v>
                </c:pt>
                <c:pt idx="6162">
                  <c:v>24.261610000000001</c:v>
                </c:pt>
                <c:pt idx="6163">
                  <c:v>24.281179999999999</c:v>
                </c:pt>
                <c:pt idx="6164">
                  <c:v>24.300730000000001</c:v>
                </c:pt>
                <c:pt idx="6165">
                  <c:v>24.32029</c:v>
                </c:pt>
                <c:pt idx="6166">
                  <c:v>24.339829999999999</c:v>
                </c:pt>
                <c:pt idx="6167">
                  <c:v>24.359369999999998</c:v>
                </c:pt>
                <c:pt idx="6168">
                  <c:v>24.378900000000002</c:v>
                </c:pt>
                <c:pt idx="6169">
                  <c:v>24.398420000000002</c:v>
                </c:pt>
                <c:pt idx="6170">
                  <c:v>24.417940000000002</c:v>
                </c:pt>
                <c:pt idx="6171">
                  <c:v>24.437449999999998</c:v>
                </c:pt>
                <c:pt idx="6172">
                  <c:v>24.456959999999999</c:v>
                </c:pt>
                <c:pt idx="6173">
                  <c:v>24.47645</c:v>
                </c:pt>
                <c:pt idx="6174">
                  <c:v>24.495940000000001</c:v>
                </c:pt>
                <c:pt idx="6175">
                  <c:v>24.515429999999999</c:v>
                </c:pt>
                <c:pt idx="6176">
                  <c:v>24.5349</c:v>
                </c:pt>
                <c:pt idx="6177">
                  <c:v>24.554369999999999</c:v>
                </c:pt>
                <c:pt idx="6178">
                  <c:v>24.573830000000001</c:v>
                </c:pt>
                <c:pt idx="6179">
                  <c:v>24.59329</c:v>
                </c:pt>
                <c:pt idx="6180">
                  <c:v>24.612739999999999</c:v>
                </c:pt>
                <c:pt idx="6181">
                  <c:v>24.632180000000002</c:v>
                </c:pt>
                <c:pt idx="6182">
                  <c:v>24.651610000000002</c:v>
                </c:pt>
                <c:pt idx="6183">
                  <c:v>24.671040000000001</c:v>
                </c:pt>
                <c:pt idx="6184">
                  <c:v>24.690470000000001</c:v>
                </c:pt>
                <c:pt idx="6185">
                  <c:v>24.709879999999998</c:v>
                </c:pt>
                <c:pt idx="6186">
                  <c:v>24.729289999999999</c:v>
                </c:pt>
                <c:pt idx="6187">
                  <c:v>24.74869</c:v>
                </c:pt>
                <c:pt idx="6188">
                  <c:v>24.768080000000001</c:v>
                </c:pt>
                <c:pt idx="6189">
                  <c:v>24.787469999999999</c:v>
                </c:pt>
                <c:pt idx="6190">
                  <c:v>24.806850000000001</c:v>
                </c:pt>
                <c:pt idx="6191">
                  <c:v>24.826219999999999</c:v>
                </c:pt>
                <c:pt idx="6192">
                  <c:v>24.845580000000002</c:v>
                </c:pt>
                <c:pt idx="6193">
                  <c:v>24.864930000000001</c:v>
                </c:pt>
                <c:pt idx="6194">
                  <c:v>24.88428</c:v>
                </c:pt>
                <c:pt idx="6195">
                  <c:v>24.90362</c:v>
                </c:pt>
                <c:pt idx="6196">
                  <c:v>24.92295</c:v>
                </c:pt>
                <c:pt idx="6197">
                  <c:v>24.94228</c:v>
                </c:pt>
                <c:pt idx="6198">
                  <c:v>24.961590000000001</c:v>
                </c:pt>
                <c:pt idx="6199">
                  <c:v>24.980899999999998</c:v>
                </c:pt>
                <c:pt idx="6200">
                  <c:v>25.0002</c:v>
                </c:pt>
                <c:pt idx="6201">
                  <c:v>25.019500000000001</c:v>
                </c:pt>
                <c:pt idx="6202">
                  <c:v>25.038779999999999</c:v>
                </c:pt>
                <c:pt idx="6203">
                  <c:v>25.058060000000001</c:v>
                </c:pt>
                <c:pt idx="6204">
                  <c:v>25.07733</c:v>
                </c:pt>
                <c:pt idx="6205">
                  <c:v>25.096589999999999</c:v>
                </c:pt>
                <c:pt idx="6206">
                  <c:v>25.115839999999999</c:v>
                </c:pt>
                <c:pt idx="6207">
                  <c:v>25.135090000000002</c:v>
                </c:pt>
                <c:pt idx="6208">
                  <c:v>25.154319999999998</c:v>
                </c:pt>
                <c:pt idx="6209">
                  <c:v>25.173549999999999</c:v>
                </c:pt>
                <c:pt idx="6210">
                  <c:v>25.192779999999999</c:v>
                </c:pt>
                <c:pt idx="6211">
                  <c:v>25.21199</c:v>
                </c:pt>
                <c:pt idx="6212">
                  <c:v>25.231200000000001</c:v>
                </c:pt>
                <c:pt idx="6213">
                  <c:v>25.250399999999999</c:v>
                </c:pt>
                <c:pt idx="6214">
                  <c:v>25.269590000000001</c:v>
                </c:pt>
                <c:pt idx="6215">
                  <c:v>25.28877</c:v>
                </c:pt>
                <c:pt idx="6216">
                  <c:v>25.307950000000002</c:v>
                </c:pt>
                <c:pt idx="6217">
                  <c:v>25.327120000000001</c:v>
                </c:pt>
                <c:pt idx="6218">
                  <c:v>25.34628</c:v>
                </c:pt>
                <c:pt idx="6219">
                  <c:v>25.36543</c:v>
                </c:pt>
                <c:pt idx="6220">
                  <c:v>25.38458</c:v>
                </c:pt>
                <c:pt idx="6221">
                  <c:v>25.40371</c:v>
                </c:pt>
                <c:pt idx="6222">
                  <c:v>25.42285</c:v>
                </c:pt>
                <c:pt idx="6223">
                  <c:v>25.441970000000001</c:v>
                </c:pt>
                <c:pt idx="6224">
                  <c:v>25.461079999999999</c:v>
                </c:pt>
                <c:pt idx="6225">
                  <c:v>25.48019</c:v>
                </c:pt>
                <c:pt idx="6226">
                  <c:v>25.499289999999998</c:v>
                </c:pt>
                <c:pt idx="6227">
                  <c:v>25.51839</c:v>
                </c:pt>
                <c:pt idx="6228">
                  <c:v>25.537469999999999</c:v>
                </c:pt>
                <c:pt idx="6229">
                  <c:v>25.556550000000001</c:v>
                </c:pt>
                <c:pt idx="6230">
                  <c:v>25.575620000000001</c:v>
                </c:pt>
                <c:pt idx="6231">
                  <c:v>25.59468</c:v>
                </c:pt>
                <c:pt idx="6232">
                  <c:v>25.61373</c:v>
                </c:pt>
                <c:pt idx="6233">
                  <c:v>25.63278</c:v>
                </c:pt>
                <c:pt idx="6234">
                  <c:v>25.651820000000001</c:v>
                </c:pt>
                <c:pt idx="6235">
                  <c:v>25.670850000000002</c:v>
                </c:pt>
                <c:pt idx="6236">
                  <c:v>25.689869999999999</c:v>
                </c:pt>
                <c:pt idx="6237">
                  <c:v>25.70889</c:v>
                </c:pt>
                <c:pt idx="6238">
                  <c:v>25.727900000000002</c:v>
                </c:pt>
                <c:pt idx="6239">
                  <c:v>25.7469</c:v>
                </c:pt>
                <c:pt idx="6240">
                  <c:v>25.765899999999998</c:v>
                </c:pt>
                <c:pt idx="6241">
                  <c:v>25.784880000000001</c:v>
                </c:pt>
                <c:pt idx="6242">
                  <c:v>25.80386</c:v>
                </c:pt>
                <c:pt idx="6243">
                  <c:v>25.822839999999999</c:v>
                </c:pt>
                <c:pt idx="6244">
                  <c:v>25.841799999999999</c:v>
                </c:pt>
                <c:pt idx="6245">
                  <c:v>25.860749999999999</c:v>
                </c:pt>
                <c:pt idx="6246">
                  <c:v>25.8797</c:v>
                </c:pt>
                <c:pt idx="6247">
                  <c:v>25.89864</c:v>
                </c:pt>
                <c:pt idx="6248">
                  <c:v>25.917580000000001</c:v>
                </c:pt>
                <c:pt idx="6249">
                  <c:v>25.936499999999999</c:v>
                </c:pt>
                <c:pt idx="6250">
                  <c:v>25.95543</c:v>
                </c:pt>
                <c:pt idx="6251">
                  <c:v>25.974340000000002</c:v>
                </c:pt>
                <c:pt idx="6252">
                  <c:v>25.99325</c:v>
                </c:pt>
                <c:pt idx="6253">
                  <c:v>26.012149999999998</c:v>
                </c:pt>
                <c:pt idx="6254">
                  <c:v>26.031040000000001</c:v>
                </c:pt>
                <c:pt idx="6255">
                  <c:v>26.04993</c:v>
                </c:pt>
                <c:pt idx="6256">
                  <c:v>26.068809999999999</c:v>
                </c:pt>
                <c:pt idx="6257">
                  <c:v>26.087679999999999</c:v>
                </c:pt>
                <c:pt idx="6258">
                  <c:v>26.106539999999999</c:v>
                </c:pt>
                <c:pt idx="6259">
                  <c:v>26.125399999999999</c:v>
                </c:pt>
                <c:pt idx="6260">
                  <c:v>26.14425</c:v>
                </c:pt>
                <c:pt idx="6261">
                  <c:v>26.16309</c:v>
                </c:pt>
                <c:pt idx="6262">
                  <c:v>26.181930000000001</c:v>
                </c:pt>
                <c:pt idx="6263">
                  <c:v>26.200759999999999</c:v>
                </c:pt>
                <c:pt idx="6264">
                  <c:v>26.21959</c:v>
                </c:pt>
                <c:pt idx="6265">
                  <c:v>26.238409999999998</c:v>
                </c:pt>
                <c:pt idx="6266">
                  <c:v>26.25722</c:v>
                </c:pt>
                <c:pt idx="6267">
                  <c:v>26.276029999999999</c:v>
                </c:pt>
                <c:pt idx="6268">
                  <c:v>26.294830000000001</c:v>
                </c:pt>
                <c:pt idx="6269">
                  <c:v>26.31362</c:v>
                </c:pt>
                <c:pt idx="6270">
                  <c:v>26.3324</c:v>
                </c:pt>
                <c:pt idx="6271">
                  <c:v>26.35117</c:v>
                </c:pt>
                <c:pt idx="6272">
                  <c:v>26.36994</c:v>
                </c:pt>
                <c:pt idx="6273">
                  <c:v>26.3887</c:v>
                </c:pt>
                <c:pt idx="6274">
                  <c:v>26.40746</c:v>
                </c:pt>
                <c:pt idx="6275">
                  <c:v>26.426210000000001</c:v>
                </c:pt>
                <c:pt idx="6276">
                  <c:v>26.444949999999999</c:v>
                </c:pt>
                <c:pt idx="6277">
                  <c:v>26.46368</c:v>
                </c:pt>
                <c:pt idx="6278">
                  <c:v>26.482410000000002</c:v>
                </c:pt>
                <c:pt idx="6279">
                  <c:v>26.50113</c:v>
                </c:pt>
                <c:pt idx="6280">
                  <c:v>26.519850000000002</c:v>
                </c:pt>
                <c:pt idx="6281">
                  <c:v>26.538550000000001</c:v>
                </c:pt>
                <c:pt idx="6282">
                  <c:v>26.55725</c:v>
                </c:pt>
                <c:pt idx="6283">
                  <c:v>26.575939999999999</c:v>
                </c:pt>
                <c:pt idx="6284">
                  <c:v>26.594619999999999</c:v>
                </c:pt>
                <c:pt idx="6285">
                  <c:v>26.613299999999999</c:v>
                </c:pt>
                <c:pt idx="6286">
                  <c:v>26.631959999999999</c:v>
                </c:pt>
                <c:pt idx="6287">
                  <c:v>26.65062</c:v>
                </c:pt>
                <c:pt idx="6288">
                  <c:v>26.669280000000001</c:v>
                </c:pt>
                <c:pt idx="6289">
                  <c:v>26.687919999999998</c:v>
                </c:pt>
                <c:pt idx="6290">
                  <c:v>26.70656</c:v>
                </c:pt>
                <c:pt idx="6291">
                  <c:v>26.725200000000001</c:v>
                </c:pt>
                <c:pt idx="6292">
                  <c:v>26.743819999999999</c:v>
                </c:pt>
                <c:pt idx="6293">
                  <c:v>26.762440000000002</c:v>
                </c:pt>
                <c:pt idx="6294">
                  <c:v>26.78105</c:v>
                </c:pt>
                <c:pt idx="6295">
                  <c:v>26.799659999999999</c:v>
                </c:pt>
                <c:pt idx="6296">
                  <c:v>26.818249999999999</c:v>
                </c:pt>
                <c:pt idx="6297">
                  <c:v>26.836839999999999</c:v>
                </c:pt>
                <c:pt idx="6298">
                  <c:v>26.855419999999999</c:v>
                </c:pt>
                <c:pt idx="6299">
                  <c:v>26.873989999999999</c:v>
                </c:pt>
                <c:pt idx="6300">
                  <c:v>26.89255</c:v>
                </c:pt>
                <c:pt idx="6301">
                  <c:v>26.911110000000001</c:v>
                </c:pt>
                <c:pt idx="6302">
                  <c:v>26.929659999999998</c:v>
                </c:pt>
                <c:pt idx="6303">
                  <c:v>26.94821</c:v>
                </c:pt>
                <c:pt idx="6304">
                  <c:v>26.966740000000001</c:v>
                </c:pt>
                <c:pt idx="6305">
                  <c:v>26.98527</c:v>
                </c:pt>
                <c:pt idx="6306">
                  <c:v>27.003799999999998</c:v>
                </c:pt>
                <c:pt idx="6307">
                  <c:v>27.022310000000001</c:v>
                </c:pt>
                <c:pt idx="6308">
                  <c:v>27.04082</c:v>
                </c:pt>
                <c:pt idx="6309">
                  <c:v>27.05932</c:v>
                </c:pt>
                <c:pt idx="6310">
                  <c:v>27.077809999999999</c:v>
                </c:pt>
                <c:pt idx="6311">
                  <c:v>27.09629</c:v>
                </c:pt>
                <c:pt idx="6312">
                  <c:v>27.11477</c:v>
                </c:pt>
                <c:pt idx="6313">
                  <c:v>27.133230000000001</c:v>
                </c:pt>
                <c:pt idx="6314">
                  <c:v>27.151689999999999</c:v>
                </c:pt>
                <c:pt idx="6315">
                  <c:v>27.17015</c:v>
                </c:pt>
                <c:pt idx="6316">
                  <c:v>27.188590000000001</c:v>
                </c:pt>
                <c:pt idx="6317">
                  <c:v>27.20703</c:v>
                </c:pt>
                <c:pt idx="6318">
                  <c:v>27.225460000000002</c:v>
                </c:pt>
                <c:pt idx="6319">
                  <c:v>27.24389</c:v>
                </c:pt>
                <c:pt idx="6320">
                  <c:v>27.262309999999999</c:v>
                </c:pt>
                <c:pt idx="6321">
                  <c:v>27.280719999999999</c:v>
                </c:pt>
                <c:pt idx="6322">
                  <c:v>27.299119999999998</c:v>
                </c:pt>
                <c:pt idx="6323">
                  <c:v>27.317509999999999</c:v>
                </c:pt>
                <c:pt idx="6324">
                  <c:v>27.335889999999999</c:v>
                </c:pt>
                <c:pt idx="6325">
                  <c:v>27.35427</c:v>
                </c:pt>
                <c:pt idx="6326">
                  <c:v>27.372630000000001</c:v>
                </c:pt>
                <c:pt idx="6327">
                  <c:v>27.390989999999999</c:v>
                </c:pt>
                <c:pt idx="6328">
                  <c:v>27.40934</c:v>
                </c:pt>
                <c:pt idx="6329">
                  <c:v>27.427689999999998</c:v>
                </c:pt>
                <c:pt idx="6330">
                  <c:v>27.44603</c:v>
                </c:pt>
                <c:pt idx="6331">
                  <c:v>27.464359999999999</c:v>
                </c:pt>
                <c:pt idx="6332">
                  <c:v>27.482679999999998</c:v>
                </c:pt>
                <c:pt idx="6333">
                  <c:v>27.501000000000001</c:v>
                </c:pt>
                <c:pt idx="6334">
                  <c:v>27.519310000000001</c:v>
                </c:pt>
                <c:pt idx="6335">
                  <c:v>27.537610000000001</c:v>
                </c:pt>
                <c:pt idx="6336">
                  <c:v>27.555900000000001</c:v>
                </c:pt>
                <c:pt idx="6337">
                  <c:v>27.574179999999998</c:v>
                </c:pt>
                <c:pt idx="6338">
                  <c:v>27.592459999999999</c:v>
                </c:pt>
                <c:pt idx="6339">
                  <c:v>27.61073</c:v>
                </c:pt>
                <c:pt idx="6340">
                  <c:v>27.628979999999999</c:v>
                </c:pt>
                <c:pt idx="6341">
                  <c:v>27.64724</c:v>
                </c:pt>
                <c:pt idx="6342">
                  <c:v>27.665479999999999</c:v>
                </c:pt>
                <c:pt idx="6343">
                  <c:v>27.683720000000001</c:v>
                </c:pt>
                <c:pt idx="6344">
                  <c:v>27.70195</c:v>
                </c:pt>
                <c:pt idx="6345">
                  <c:v>27.720179999999999</c:v>
                </c:pt>
                <c:pt idx="6346">
                  <c:v>27.738399999999999</c:v>
                </c:pt>
                <c:pt idx="6347">
                  <c:v>27.756609999999998</c:v>
                </c:pt>
                <c:pt idx="6348">
                  <c:v>27.774809999999999</c:v>
                </c:pt>
                <c:pt idx="6349">
                  <c:v>27.792999999999999</c:v>
                </c:pt>
                <c:pt idx="6350">
                  <c:v>27.81119</c:v>
                </c:pt>
                <c:pt idx="6351">
                  <c:v>27.829370000000001</c:v>
                </c:pt>
                <c:pt idx="6352">
                  <c:v>27.847539999999999</c:v>
                </c:pt>
                <c:pt idx="6353">
                  <c:v>27.8657</c:v>
                </c:pt>
                <c:pt idx="6354">
                  <c:v>27.883849999999999</c:v>
                </c:pt>
                <c:pt idx="6355">
                  <c:v>27.902000000000001</c:v>
                </c:pt>
                <c:pt idx="6356">
                  <c:v>27.92014</c:v>
                </c:pt>
                <c:pt idx="6357">
                  <c:v>27.938279999999999</c:v>
                </c:pt>
                <c:pt idx="6358">
                  <c:v>27.956399999999999</c:v>
                </c:pt>
                <c:pt idx="6359">
                  <c:v>27.974519999999998</c:v>
                </c:pt>
                <c:pt idx="6360">
                  <c:v>27.992640000000002</c:v>
                </c:pt>
                <c:pt idx="6361">
                  <c:v>28.010739999999998</c:v>
                </c:pt>
                <c:pt idx="6362">
                  <c:v>28.028839999999999</c:v>
                </c:pt>
                <c:pt idx="6363">
                  <c:v>28.04693</c:v>
                </c:pt>
                <c:pt idx="6364">
                  <c:v>28.065010000000001</c:v>
                </c:pt>
                <c:pt idx="6365">
                  <c:v>28.083089999999999</c:v>
                </c:pt>
                <c:pt idx="6366">
                  <c:v>28.101150000000001</c:v>
                </c:pt>
                <c:pt idx="6367">
                  <c:v>28.119209999999999</c:v>
                </c:pt>
                <c:pt idx="6368">
                  <c:v>28.137270000000001</c:v>
                </c:pt>
                <c:pt idx="6369">
                  <c:v>28.157499999999999</c:v>
                </c:pt>
                <c:pt idx="6370">
                  <c:v>28.17999</c:v>
                </c:pt>
                <c:pt idx="6371">
                  <c:v>28.202480000000001</c:v>
                </c:pt>
                <c:pt idx="6372">
                  <c:v>28.224969999999999</c:v>
                </c:pt>
                <c:pt idx="6373">
                  <c:v>28.24746</c:v>
                </c:pt>
                <c:pt idx="6374">
                  <c:v>28.269950000000001</c:v>
                </c:pt>
                <c:pt idx="6375">
                  <c:v>28.292439999999999</c:v>
                </c:pt>
                <c:pt idx="6376">
                  <c:v>28.31493</c:v>
                </c:pt>
                <c:pt idx="6377">
                  <c:v>28.337409999999998</c:v>
                </c:pt>
                <c:pt idx="6378">
                  <c:v>28.3599</c:v>
                </c:pt>
                <c:pt idx="6379">
                  <c:v>28.382390000000001</c:v>
                </c:pt>
                <c:pt idx="6380">
                  <c:v>28.404879999999999</c:v>
                </c:pt>
                <c:pt idx="6381">
                  <c:v>28.42737</c:v>
                </c:pt>
                <c:pt idx="6382">
                  <c:v>28.449860000000001</c:v>
                </c:pt>
                <c:pt idx="6383">
                  <c:v>28.472349999999999</c:v>
                </c:pt>
                <c:pt idx="6384">
                  <c:v>28.49484</c:v>
                </c:pt>
                <c:pt idx="6385">
                  <c:v>28.517330000000001</c:v>
                </c:pt>
                <c:pt idx="6386">
                  <c:v>28.539819999999999</c:v>
                </c:pt>
                <c:pt idx="6387">
                  <c:v>28.56231</c:v>
                </c:pt>
                <c:pt idx="6388">
                  <c:v>28.584800000000001</c:v>
                </c:pt>
                <c:pt idx="6389">
                  <c:v>28.607289999999999</c:v>
                </c:pt>
                <c:pt idx="6390">
                  <c:v>28.62978</c:v>
                </c:pt>
                <c:pt idx="6391">
                  <c:v>28.652270000000001</c:v>
                </c:pt>
                <c:pt idx="6392">
                  <c:v>28.674759999999999</c:v>
                </c:pt>
                <c:pt idx="6393">
                  <c:v>28.69725</c:v>
                </c:pt>
                <c:pt idx="6394">
                  <c:v>28.719740000000002</c:v>
                </c:pt>
                <c:pt idx="6395">
                  <c:v>28.742229999999999</c:v>
                </c:pt>
                <c:pt idx="6396">
                  <c:v>28.764710000000001</c:v>
                </c:pt>
                <c:pt idx="6397">
                  <c:v>28.787199999999999</c:v>
                </c:pt>
                <c:pt idx="6398">
                  <c:v>28.80969</c:v>
                </c:pt>
                <c:pt idx="6399">
                  <c:v>28.832180000000001</c:v>
                </c:pt>
                <c:pt idx="6400">
                  <c:v>28.854669999999999</c:v>
                </c:pt>
              </c:numCache>
            </c:numRef>
          </c:yVal>
          <c:smooth val="0"/>
        </c:ser>
        <c:ser>
          <c:idx val="9"/>
          <c:order val="8"/>
          <c:tx>
            <c:strRef>
              <c:f>[SFLASH_vs_FLASHII_endkicks.xlsx]Sheet1!$K$1</c:f>
              <c:strCache>
                <c:ptCount val="1"/>
                <c:pt idx="0">
                  <c:v>By_Gap30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[SFLASH_vs_FLASHII_endkicks.xlsx]Sheet1!$K$2:$K$6402</c:f>
              <c:numCache>
                <c:formatCode>General</c:formatCode>
                <c:ptCount val="6401"/>
                <c:pt idx="0">
                  <c:v>-16.075410000000002</c:v>
                </c:pt>
                <c:pt idx="1">
                  <c:v>-16.056930000000001</c:v>
                </c:pt>
                <c:pt idx="2">
                  <c:v>-16.038440000000001</c:v>
                </c:pt>
                <c:pt idx="3">
                  <c:v>-16.019960000000001</c:v>
                </c:pt>
                <c:pt idx="4">
                  <c:v>-16.001470000000001</c:v>
                </c:pt>
                <c:pt idx="5">
                  <c:v>-15.982989999999999</c:v>
                </c:pt>
                <c:pt idx="6">
                  <c:v>-15.964499999999999</c:v>
                </c:pt>
                <c:pt idx="7">
                  <c:v>-15.946009999999999</c:v>
                </c:pt>
                <c:pt idx="8">
                  <c:v>-15.927530000000001</c:v>
                </c:pt>
                <c:pt idx="9">
                  <c:v>-15.909039999999999</c:v>
                </c:pt>
                <c:pt idx="10">
                  <c:v>-15.890560000000001</c:v>
                </c:pt>
                <c:pt idx="11">
                  <c:v>-15.872070000000001</c:v>
                </c:pt>
                <c:pt idx="12">
                  <c:v>-15.853590000000001</c:v>
                </c:pt>
                <c:pt idx="13">
                  <c:v>-15.835100000000001</c:v>
                </c:pt>
                <c:pt idx="14">
                  <c:v>-15.816610000000001</c:v>
                </c:pt>
                <c:pt idx="15">
                  <c:v>-15.79813</c:v>
                </c:pt>
                <c:pt idx="16">
                  <c:v>-15.779640000000001</c:v>
                </c:pt>
                <c:pt idx="17">
                  <c:v>-15.76116</c:v>
                </c:pt>
                <c:pt idx="18">
                  <c:v>-15.74267</c:v>
                </c:pt>
                <c:pt idx="19">
                  <c:v>-15.72419</c:v>
                </c:pt>
                <c:pt idx="20">
                  <c:v>-15.7057</c:v>
                </c:pt>
                <c:pt idx="21">
                  <c:v>-15.68721</c:v>
                </c:pt>
                <c:pt idx="22">
                  <c:v>-15.66873</c:v>
                </c:pt>
                <c:pt idx="23">
                  <c:v>-15.65024</c:v>
                </c:pt>
                <c:pt idx="24">
                  <c:v>-15.63176</c:v>
                </c:pt>
                <c:pt idx="25">
                  <c:v>-15.61327</c:v>
                </c:pt>
                <c:pt idx="26">
                  <c:v>-15.59479</c:v>
                </c:pt>
                <c:pt idx="27">
                  <c:v>-15.5763</c:v>
                </c:pt>
                <c:pt idx="28">
                  <c:v>-15.55782</c:v>
                </c:pt>
                <c:pt idx="29">
                  <c:v>-15.53933</c:v>
                </c:pt>
                <c:pt idx="30">
                  <c:v>-15.52084</c:v>
                </c:pt>
                <c:pt idx="31">
                  <c:v>-15.502359999999999</c:v>
                </c:pt>
                <c:pt idx="32">
                  <c:v>-15.48395</c:v>
                </c:pt>
                <c:pt idx="33">
                  <c:v>-15.4657</c:v>
                </c:pt>
                <c:pt idx="34">
                  <c:v>-15.44745</c:v>
                </c:pt>
                <c:pt idx="35">
                  <c:v>-15.429209999999999</c:v>
                </c:pt>
                <c:pt idx="36">
                  <c:v>-15.41098</c:v>
                </c:pt>
                <c:pt idx="37">
                  <c:v>-15.392760000000001</c:v>
                </c:pt>
                <c:pt idx="38">
                  <c:v>-15.37454</c:v>
                </c:pt>
                <c:pt idx="39">
                  <c:v>-15.35633</c:v>
                </c:pt>
                <c:pt idx="40">
                  <c:v>-15.33813</c:v>
                </c:pt>
                <c:pt idx="41">
                  <c:v>-15.319929999999999</c:v>
                </c:pt>
                <c:pt idx="42">
                  <c:v>-15.301740000000001</c:v>
                </c:pt>
                <c:pt idx="43">
                  <c:v>-15.28356</c:v>
                </c:pt>
                <c:pt idx="44">
                  <c:v>-15.26538</c:v>
                </c:pt>
                <c:pt idx="45">
                  <c:v>-15.247210000000001</c:v>
                </c:pt>
                <c:pt idx="46">
                  <c:v>-15.229050000000001</c:v>
                </c:pt>
                <c:pt idx="47">
                  <c:v>-15.210889999999999</c:v>
                </c:pt>
                <c:pt idx="48">
                  <c:v>-15.192740000000001</c:v>
                </c:pt>
                <c:pt idx="49">
                  <c:v>-15.1746</c:v>
                </c:pt>
                <c:pt idx="50">
                  <c:v>-15.156470000000001</c:v>
                </c:pt>
                <c:pt idx="51">
                  <c:v>-15.138339999999999</c:v>
                </c:pt>
                <c:pt idx="52">
                  <c:v>-15.12022</c:v>
                </c:pt>
                <c:pt idx="53">
                  <c:v>-15.10211</c:v>
                </c:pt>
                <c:pt idx="54">
                  <c:v>-15.084</c:v>
                </c:pt>
                <c:pt idx="55">
                  <c:v>-15.06589</c:v>
                </c:pt>
                <c:pt idx="56">
                  <c:v>-15.047800000000001</c:v>
                </c:pt>
                <c:pt idx="57">
                  <c:v>-15.02971</c:v>
                </c:pt>
                <c:pt idx="58">
                  <c:v>-15.01163</c:v>
                </c:pt>
                <c:pt idx="59">
                  <c:v>-14.99356</c:v>
                </c:pt>
                <c:pt idx="60">
                  <c:v>-14.975490000000001</c:v>
                </c:pt>
                <c:pt idx="61">
                  <c:v>-14.95743</c:v>
                </c:pt>
                <c:pt idx="62">
                  <c:v>-14.93938</c:v>
                </c:pt>
                <c:pt idx="63">
                  <c:v>-14.921329999999999</c:v>
                </c:pt>
                <c:pt idx="64">
                  <c:v>-14.90329</c:v>
                </c:pt>
                <c:pt idx="65">
                  <c:v>-14.885249999999999</c:v>
                </c:pt>
                <c:pt idx="66">
                  <c:v>-14.86722</c:v>
                </c:pt>
                <c:pt idx="67">
                  <c:v>-14.8492</c:v>
                </c:pt>
                <c:pt idx="68">
                  <c:v>-14.83118</c:v>
                </c:pt>
                <c:pt idx="69">
                  <c:v>-14.81317</c:v>
                </c:pt>
                <c:pt idx="70">
                  <c:v>-14.795170000000001</c:v>
                </c:pt>
                <c:pt idx="71">
                  <c:v>-14.77717</c:v>
                </c:pt>
                <c:pt idx="72">
                  <c:v>-14.759180000000001</c:v>
                </c:pt>
                <c:pt idx="73">
                  <c:v>-14.741199999999999</c:v>
                </c:pt>
                <c:pt idx="74">
                  <c:v>-14.723229999999999</c:v>
                </c:pt>
                <c:pt idx="75">
                  <c:v>-14.705260000000001</c:v>
                </c:pt>
                <c:pt idx="76">
                  <c:v>-14.687290000000001</c:v>
                </c:pt>
                <c:pt idx="77">
                  <c:v>-14.66934</c:v>
                </c:pt>
                <c:pt idx="78">
                  <c:v>-14.651389999999999</c:v>
                </c:pt>
                <c:pt idx="79">
                  <c:v>-14.63344</c:v>
                </c:pt>
                <c:pt idx="80">
                  <c:v>-14.61551</c:v>
                </c:pt>
                <c:pt idx="81">
                  <c:v>-14.597580000000001</c:v>
                </c:pt>
                <c:pt idx="82">
                  <c:v>-14.579650000000001</c:v>
                </c:pt>
                <c:pt idx="83">
                  <c:v>-14.56174</c:v>
                </c:pt>
                <c:pt idx="84">
                  <c:v>-14.54383</c:v>
                </c:pt>
                <c:pt idx="85">
                  <c:v>-14.525930000000001</c:v>
                </c:pt>
                <c:pt idx="86">
                  <c:v>-14.50803</c:v>
                </c:pt>
                <c:pt idx="87">
                  <c:v>-14.49014</c:v>
                </c:pt>
                <c:pt idx="88">
                  <c:v>-14.47226</c:v>
                </c:pt>
                <c:pt idx="89">
                  <c:v>-14.45439</c:v>
                </c:pt>
                <c:pt idx="90">
                  <c:v>-14.43652</c:v>
                </c:pt>
                <c:pt idx="91">
                  <c:v>-14.41865</c:v>
                </c:pt>
                <c:pt idx="92">
                  <c:v>-14.4008</c:v>
                </c:pt>
                <c:pt idx="93">
                  <c:v>-14.382949999999999</c:v>
                </c:pt>
                <c:pt idx="94">
                  <c:v>-14.36511</c:v>
                </c:pt>
                <c:pt idx="95">
                  <c:v>-14.34727</c:v>
                </c:pt>
                <c:pt idx="96">
                  <c:v>-14.32945</c:v>
                </c:pt>
                <c:pt idx="97">
                  <c:v>-14.31162</c:v>
                </c:pt>
                <c:pt idx="98">
                  <c:v>-14.293810000000001</c:v>
                </c:pt>
                <c:pt idx="99">
                  <c:v>-14.276</c:v>
                </c:pt>
                <c:pt idx="100">
                  <c:v>-14.2582</c:v>
                </c:pt>
                <c:pt idx="101">
                  <c:v>-14.240399999999999</c:v>
                </c:pt>
                <c:pt idx="102">
                  <c:v>-14.22261</c:v>
                </c:pt>
                <c:pt idx="103">
                  <c:v>-14.204829999999999</c:v>
                </c:pt>
                <c:pt idx="104">
                  <c:v>-14.187049999999999</c:v>
                </c:pt>
                <c:pt idx="105">
                  <c:v>-14.16929</c:v>
                </c:pt>
                <c:pt idx="106">
                  <c:v>-14.15152</c:v>
                </c:pt>
                <c:pt idx="107">
                  <c:v>-14.13377</c:v>
                </c:pt>
                <c:pt idx="108">
                  <c:v>-14.116020000000001</c:v>
                </c:pt>
                <c:pt idx="109">
                  <c:v>-14.098269999999999</c:v>
                </c:pt>
                <c:pt idx="110">
                  <c:v>-14.080539999999999</c:v>
                </c:pt>
                <c:pt idx="111">
                  <c:v>-14.062810000000001</c:v>
                </c:pt>
                <c:pt idx="112">
                  <c:v>-14.04509</c:v>
                </c:pt>
                <c:pt idx="113">
                  <c:v>-14.027369999999999</c:v>
                </c:pt>
                <c:pt idx="114">
                  <c:v>-14.00966</c:v>
                </c:pt>
                <c:pt idx="115">
                  <c:v>-13.991960000000001</c:v>
                </c:pt>
                <c:pt idx="116">
                  <c:v>-13.974259999999999</c:v>
                </c:pt>
                <c:pt idx="117">
                  <c:v>-13.956580000000001</c:v>
                </c:pt>
                <c:pt idx="118">
                  <c:v>-13.9389</c:v>
                </c:pt>
                <c:pt idx="119">
                  <c:v>-13.92122</c:v>
                </c:pt>
                <c:pt idx="120">
                  <c:v>-13.903549999999999</c:v>
                </c:pt>
                <c:pt idx="121">
                  <c:v>-13.88589</c:v>
                </c:pt>
                <c:pt idx="122">
                  <c:v>-13.868230000000001</c:v>
                </c:pt>
                <c:pt idx="123">
                  <c:v>-13.850580000000001</c:v>
                </c:pt>
                <c:pt idx="124">
                  <c:v>-13.832940000000001</c:v>
                </c:pt>
                <c:pt idx="125">
                  <c:v>-13.81531</c:v>
                </c:pt>
                <c:pt idx="126">
                  <c:v>-13.79768</c:v>
                </c:pt>
                <c:pt idx="127">
                  <c:v>-13.780060000000001</c:v>
                </c:pt>
                <c:pt idx="128">
                  <c:v>-13.762449999999999</c:v>
                </c:pt>
                <c:pt idx="129">
                  <c:v>-13.74485</c:v>
                </c:pt>
                <c:pt idx="130">
                  <c:v>-13.72725</c:v>
                </c:pt>
                <c:pt idx="131">
                  <c:v>-13.70965</c:v>
                </c:pt>
                <c:pt idx="132">
                  <c:v>-13.692069999999999</c:v>
                </c:pt>
                <c:pt idx="133">
                  <c:v>-13.67449</c:v>
                </c:pt>
                <c:pt idx="134">
                  <c:v>-13.65692</c:v>
                </c:pt>
                <c:pt idx="135">
                  <c:v>-13.63935</c:v>
                </c:pt>
                <c:pt idx="136">
                  <c:v>-13.621790000000001</c:v>
                </c:pt>
                <c:pt idx="137">
                  <c:v>-13.604240000000001</c:v>
                </c:pt>
                <c:pt idx="138">
                  <c:v>-13.5867</c:v>
                </c:pt>
                <c:pt idx="139">
                  <c:v>-13.56916</c:v>
                </c:pt>
                <c:pt idx="140">
                  <c:v>-13.551629999999999</c:v>
                </c:pt>
                <c:pt idx="141">
                  <c:v>-13.53411</c:v>
                </c:pt>
                <c:pt idx="142">
                  <c:v>-13.516590000000001</c:v>
                </c:pt>
                <c:pt idx="143">
                  <c:v>-13.499090000000001</c:v>
                </c:pt>
                <c:pt idx="144">
                  <c:v>-13.481579999999999</c:v>
                </c:pt>
                <c:pt idx="145">
                  <c:v>-13.464090000000001</c:v>
                </c:pt>
                <c:pt idx="146">
                  <c:v>-13.4466</c:v>
                </c:pt>
                <c:pt idx="147">
                  <c:v>-13.429119999999999</c:v>
                </c:pt>
                <c:pt idx="148">
                  <c:v>-13.41165</c:v>
                </c:pt>
                <c:pt idx="149">
                  <c:v>-13.39418</c:v>
                </c:pt>
                <c:pt idx="150">
                  <c:v>-13.376720000000001</c:v>
                </c:pt>
                <c:pt idx="151">
                  <c:v>-13.35927</c:v>
                </c:pt>
                <c:pt idx="152">
                  <c:v>-13.34183</c:v>
                </c:pt>
                <c:pt idx="153">
                  <c:v>-13.324400000000001</c:v>
                </c:pt>
                <c:pt idx="154">
                  <c:v>-13.30697</c:v>
                </c:pt>
                <c:pt idx="155">
                  <c:v>-13.28955</c:v>
                </c:pt>
                <c:pt idx="156">
                  <c:v>-13.27214</c:v>
                </c:pt>
                <c:pt idx="157">
                  <c:v>-13.25473</c:v>
                </c:pt>
                <c:pt idx="158">
                  <c:v>-13.23733</c:v>
                </c:pt>
                <c:pt idx="159">
                  <c:v>-13.219939999999999</c:v>
                </c:pt>
                <c:pt idx="160">
                  <c:v>-13.20256</c:v>
                </c:pt>
                <c:pt idx="161">
                  <c:v>-13.185180000000001</c:v>
                </c:pt>
                <c:pt idx="162">
                  <c:v>-13.167809999999999</c:v>
                </c:pt>
                <c:pt idx="163">
                  <c:v>-13.150460000000001</c:v>
                </c:pt>
                <c:pt idx="164">
                  <c:v>-13.133100000000001</c:v>
                </c:pt>
                <c:pt idx="165">
                  <c:v>-13.11576</c:v>
                </c:pt>
                <c:pt idx="166">
                  <c:v>-13.098420000000001</c:v>
                </c:pt>
                <c:pt idx="167">
                  <c:v>-13.081099999999999</c:v>
                </c:pt>
                <c:pt idx="168">
                  <c:v>-13.06378</c:v>
                </c:pt>
                <c:pt idx="169">
                  <c:v>-13.04646</c:v>
                </c:pt>
                <c:pt idx="170">
                  <c:v>-13.029159999999999</c:v>
                </c:pt>
                <c:pt idx="171">
                  <c:v>-13.01186</c:v>
                </c:pt>
                <c:pt idx="172">
                  <c:v>-12.99457</c:v>
                </c:pt>
                <c:pt idx="173">
                  <c:v>-12.97729</c:v>
                </c:pt>
                <c:pt idx="174">
                  <c:v>-12.96001</c:v>
                </c:pt>
                <c:pt idx="175">
                  <c:v>-12.94275</c:v>
                </c:pt>
                <c:pt idx="176">
                  <c:v>-12.92549</c:v>
                </c:pt>
                <c:pt idx="177">
                  <c:v>-12.908239999999999</c:v>
                </c:pt>
                <c:pt idx="178">
                  <c:v>-12.891</c:v>
                </c:pt>
                <c:pt idx="179">
                  <c:v>-12.87377</c:v>
                </c:pt>
                <c:pt idx="180">
                  <c:v>-12.856540000000001</c:v>
                </c:pt>
                <c:pt idx="181">
                  <c:v>-12.839320000000001</c:v>
                </c:pt>
                <c:pt idx="182">
                  <c:v>-12.82212</c:v>
                </c:pt>
                <c:pt idx="183">
                  <c:v>-12.80491</c:v>
                </c:pt>
                <c:pt idx="184">
                  <c:v>-12.78772</c:v>
                </c:pt>
                <c:pt idx="185">
                  <c:v>-12.77054</c:v>
                </c:pt>
                <c:pt idx="186">
                  <c:v>-12.753360000000001</c:v>
                </c:pt>
                <c:pt idx="187">
                  <c:v>-12.736190000000001</c:v>
                </c:pt>
                <c:pt idx="188">
                  <c:v>-12.71903</c:v>
                </c:pt>
                <c:pt idx="189">
                  <c:v>-12.701879999999999</c:v>
                </c:pt>
                <c:pt idx="190">
                  <c:v>-12.68473</c:v>
                </c:pt>
                <c:pt idx="191">
                  <c:v>-12.6676</c:v>
                </c:pt>
                <c:pt idx="192">
                  <c:v>-12.65047</c:v>
                </c:pt>
                <c:pt idx="193">
                  <c:v>-12.63335</c:v>
                </c:pt>
                <c:pt idx="194">
                  <c:v>-12.616239999999999</c:v>
                </c:pt>
                <c:pt idx="195">
                  <c:v>-12.59914</c:v>
                </c:pt>
                <c:pt idx="196">
                  <c:v>-12.582039999999999</c:v>
                </c:pt>
                <c:pt idx="197">
                  <c:v>-12.56495</c:v>
                </c:pt>
                <c:pt idx="198">
                  <c:v>-12.54787</c:v>
                </c:pt>
                <c:pt idx="199">
                  <c:v>-12.530799999999999</c:v>
                </c:pt>
                <c:pt idx="200">
                  <c:v>-12.51374</c:v>
                </c:pt>
                <c:pt idx="201">
                  <c:v>-12.49668</c:v>
                </c:pt>
                <c:pt idx="202">
                  <c:v>-12.47963</c:v>
                </c:pt>
                <c:pt idx="203">
                  <c:v>-12.4626</c:v>
                </c:pt>
                <c:pt idx="204">
                  <c:v>-12.44557</c:v>
                </c:pt>
                <c:pt idx="205">
                  <c:v>-12.42855</c:v>
                </c:pt>
                <c:pt idx="206">
                  <c:v>-12.41154</c:v>
                </c:pt>
                <c:pt idx="207">
                  <c:v>-12.39453</c:v>
                </c:pt>
                <c:pt idx="208">
                  <c:v>-12.37753</c:v>
                </c:pt>
                <c:pt idx="209">
                  <c:v>-12.36055</c:v>
                </c:pt>
                <c:pt idx="210">
                  <c:v>-12.34357</c:v>
                </c:pt>
                <c:pt idx="211">
                  <c:v>-12.326589999999999</c:v>
                </c:pt>
                <c:pt idx="212">
                  <c:v>-12.30963</c:v>
                </c:pt>
                <c:pt idx="213">
                  <c:v>-12.292669999999999</c:v>
                </c:pt>
                <c:pt idx="214">
                  <c:v>-12.27572</c:v>
                </c:pt>
                <c:pt idx="215">
                  <c:v>-12.25877</c:v>
                </c:pt>
                <c:pt idx="216">
                  <c:v>-12.24184</c:v>
                </c:pt>
                <c:pt idx="217">
                  <c:v>-12.224909999999999</c:v>
                </c:pt>
                <c:pt idx="218">
                  <c:v>-12.208</c:v>
                </c:pt>
                <c:pt idx="219">
                  <c:v>-12.191090000000001</c:v>
                </c:pt>
                <c:pt idx="220">
                  <c:v>-12.174189999999999</c:v>
                </c:pt>
                <c:pt idx="221">
                  <c:v>-12.157299999999999</c:v>
                </c:pt>
                <c:pt idx="222">
                  <c:v>-12.140409999999999</c:v>
                </c:pt>
                <c:pt idx="223">
                  <c:v>-12.123530000000001</c:v>
                </c:pt>
                <c:pt idx="224">
                  <c:v>-12.10666</c:v>
                </c:pt>
                <c:pt idx="225">
                  <c:v>-12.0898</c:v>
                </c:pt>
                <c:pt idx="226">
                  <c:v>-12.072939999999999</c:v>
                </c:pt>
                <c:pt idx="227">
                  <c:v>-12.056089999999999</c:v>
                </c:pt>
                <c:pt idx="228">
                  <c:v>-12.039249999999999</c:v>
                </c:pt>
                <c:pt idx="229">
                  <c:v>-12.02242</c:v>
                </c:pt>
                <c:pt idx="230">
                  <c:v>-12.005599999999999</c:v>
                </c:pt>
                <c:pt idx="231">
                  <c:v>-11.98878</c:v>
                </c:pt>
                <c:pt idx="232">
                  <c:v>-11.97198</c:v>
                </c:pt>
                <c:pt idx="233">
                  <c:v>-11.95518</c:v>
                </c:pt>
                <c:pt idx="234">
                  <c:v>-11.93838</c:v>
                </c:pt>
                <c:pt idx="235">
                  <c:v>-11.9216</c:v>
                </c:pt>
                <c:pt idx="236">
                  <c:v>-11.904820000000001</c:v>
                </c:pt>
                <c:pt idx="237">
                  <c:v>-11.88805</c:v>
                </c:pt>
                <c:pt idx="238">
                  <c:v>-11.87129</c:v>
                </c:pt>
                <c:pt idx="239">
                  <c:v>-11.85453</c:v>
                </c:pt>
                <c:pt idx="240">
                  <c:v>-11.83778</c:v>
                </c:pt>
                <c:pt idx="241">
                  <c:v>-11.82104</c:v>
                </c:pt>
                <c:pt idx="242">
                  <c:v>-11.804309999999999</c:v>
                </c:pt>
                <c:pt idx="243">
                  <c:v>-11.78758</c:v>
                </c:pt>
                <c:pt idx="244">
                  <c:v>-11.77087</c:v>
                </c:pt>
                <c:pt idx="245">
                  <c:v>-11.754160000000001</c:v>
                </c:pt>
                <c:pt idx="246">
                  <c:v>-11.73746</c:v>
                </c:pt>
                <c:pt idx="247">
                  <c:v>-11.72076</c:v>
                </c:pt>
                <c:pt idx="248">
                  <c:v>-11.704079999999999</c:v>
                </c:pt>
                <c:pt idx="249">
                  <c:v>-11.6874</c:v>
                </c:pt>
                <c:pt idx="250">
                  <c:v>-11.670730000000001</c:v>
                </c:pt>
                <c:pt idx="251">
                  <c:v>-11.654059999999999</c:v>
                </c:pt>
                <c:pt idx="252">
                  <c:v>-11.6374</c:v>
                </c:pt>
                <c:pt idx="253">
                  <c:v>-11.620749999999999</c:v>
                </c:pt>
                <c:pt idx="254">
                  <c:v>-11.60411</c:v>
                </c:pt>
                <c:pt idx="255">
                  <c:v>-11.587479999999999</c:v>
                </c:pt>
                <c:pt idx="256">
                  <c:v>-11.57085</c:v>
                </c:pt>
                <c:pt idx="257">
                  <c:v>-11.55423</c:v>
                </c:pt>
                <c:pt idx="258">
                  <c:v>-11.53762</c:v>
                </c:pt>
                <c:pt idx="259">
                  <c:v>-11.52101</c:v>
                </c:pt>
                <c:pt idx="260">
                  <c:v>-11.50442</c:v>
                </c:pt>
                <c:pt idx="261">
                  <c:v>-11.487830000000001</c:v>
                </c:pt>
                <c:pt idx="262">
                  <c:v>-11.47125</c:v>
                </c:pt>
                <c:pt idx="263">
                  <c:v>-11.45467</c:v>
                </c:pt>
                <c:pt idx="264">
                  <c:v>-11.4381</c:v>
                </c:pt>
                <c:pt idx="265">
                  <c:v>-11.42154</c:v>
                </c:pt>
                <c:pt idx="266">
                  <c:v>-11.40499</c:v>
                </c:pt>
                <c:pt idx="267">
                  <c:v>-11.388439999999999</c:v>
                </c:pt>
                <c:pt idx="268">
                  <c:v>-11.3719</c:v>
                </c:pt>
                <c:pt idx="269">
                  <c:v>-11.355370000000001</c:v>
                </c:pt>
                <c:pt idx="270">
                  <c:v>-11.338839999999999</c:v>
                </c:pt>
                <c:pt idx="271">
                  <c:v>-11.322319999999999</c:v>
                </c:pt>
                <c:pt idx="272">
                  <c:v>-11.305809999999999</c:v>
                </c:pt>
                <c:pt idx="273">
                  <c:v>-11.28931</c:v>
                </c:pt>
                <c:pt idx="274">
                  <c:v>-11.27281</c:v>
                </c:pt>
                <c:pt idx="275">
                  <c:v>-11.25633</c:v>
                </c:pt>
                <c:pt idx="276">
                  <c:v>-11.239850000000001</c:v>
                </c:pt>
                <c:pt idx="277">
                  <c:v>-11.223369999999999</c:v>
                </c:pt>
                <c:pt idx="278">
                  <c:v>-11.206899999999999</c:v>
                </c:pt>
                <c:pt idx="279">
                  <c:v>-11.190440000000001</c:v>
                </c:pt>
                <c:pt idx="280">
                  <c:v>-11.17399</c:v>
                </c:pt>
                <c:pt idx="281">
                  <c:v>-11.157539999999999</c:v>
                </c:pt>
                <c:pt idx="282">
                  <c:v>-11.1411</c:v>
                </c:pt>
                <c:pt idx="283">
                  <c:v>-11.12467</c:v>
                </c:pt>
                <c:pt idx="284">
                  <c:v>-11.10824</c:v>
                </c:pt>
                <c:pt idx="285">
                  <c:v>-11.09183</c:v>
                </c:pt>
                <c:pt idx="286">
                  <c:v>-11.075419999999999</c:v>
                </c:pt>
                <c:pt idx="287">
                  <c:v>-11.05902</c:v>
                </c:pt>
                <c:pt idx="288">
                  <c:v>-11.042619999999999</c:v>
                </c:pt>
                <c:pt idx="289">
                  <c:v>-11.02623</c:v>
                </c:pt>
                <c:pt idx="290">
                  <c:v>-11.00985</c:v>
                </c:pt>
                <c:pt idx="291">
                  <c:v>-10.99348</c:v>
                </c:pt>
                <c:pt idx="292">
                  <c:v>-10.97711</c:v>
                </c:pt>
                <c:pt idx="293">
                  <c:v>-10.960750000000001</c:v>
                </c:pt>
                <c:pt idx="294">
                  <c:v>-10.94439</c:v>
                </c:pt>
                <c:pt idx="295">
                  <c:v>-10.928050000000001</c:v>
                </c:pt>
                <c:pt idx="296">
                  <c:v>-10.911709999999999</c:v>
                </c:pt>
                <c:pt idx="297">
                  <c:v>-10.895379999999999</c:v>
                </c:pt>
                <c:pt idx="298">
                  <c:v>-10.879049999999999</c:v>
                </c:pt>
                <c:pt idx="299">
                  <c:v>-10.862740000000001</c:v>
                </c:pt>
                <c:pt idx="300">
                  <c:v>-10.84643</c:v>
                </c:pt>
                <c:pt idx="301">
                  <c:v>-10.83013</c:v>
                </c:pt>
                <c:pt idx="302">
                  <c:v>-10.813840000000001</c:v>
                </c:pt>
                <c:pt idx="303">
                  <c:v>-10.797549999999999</c:v>
                </c:pt>
                <c:pt idx="304">
                  <c:v>-10.781280000000001</c:v>
                </c:pt>
                <c:pt idx="305">
                  <c:v>-10.765000000000001</c:v>
                </c:pt>
                <c:pt idx="306">
                  <c:v>-10.74874</c:v>
                </c:pt>
                <c:pt idx="307">
                  <c:v>-10.732480000000001</c:v>
                </c:pt>
                <c:pt idx="308">
                  <c:v>-10.716229999999999</c:v>
                </c:pt>
                <c:pt idx="309">
                  <c:v>-10.69999</c:v>
                </c:pt>
                <c:pt idx="310">
                  <c:v>-10.683759999999999</c:v>
                </c:pt>
                <c:pt idx="311">
                  <c:v>-10.667529999999999</c:v>
                </c:pt>
                <c:pt idx="312">
                  <c:v>-10.65131</c:v>
                </c:pt>
                <c:pt idx="313">
                  <c:v>-10.6351</c:v>
                </c:pt>
                <c:pt idx="314">
                  <c:v>-10.6189</c:v>
                </c:pt>
                <c:pt idx="315">
                  <c:v>-10.60271</c:v>
                </c:pt>
                <c:pt idx="316">
                  <c:v>-10.58652</c:v>
                </c:pt>
                <c:pt idx="317">
                  <c:v>-10.57034</c:v>
                </c:pt>
                <c:pt idx="318">
                  <c:v>-10.554169999999999</c:v>
                </c:pt>
                <c:pt idx="319">
                  <c:v>-10.53801</c:v>
                </c:pt>
                <c:pt idx="320">
                  <c:v>-10.521850000000001</c:v>
                </c:pt>
                <c:pt idx="321">
                  <c:v>-10.505699999999999</c:v>
                </c:pt>
                <c:pt idx="322">
                  <c:v>-10.489560000000001</c:v>
                </c:pt>
                <c:pt idx="323">
                  <c:v>-10.47343</c:v>
                </c:pt>
                <c:pt idx="324">
                  <c:v>-10.45731</c:v>
                </c:pt>
                <c:pt idx="325">
                  <c:v>-10.441190000000001</c:v>
                </c:pt>
                <c:pt idx="326">
                  <c:v>-10.425090000000001</c:v>
                </c:pt>
                <c:pt idx="327">
                  <c:v>-10.408989999999999</c:v>
                </c:pt>
                <c:pt idx="328">
                  <c:v>-10.392899999999999</c:v>
                </c:pt>
                <c:pt idx="329">
                  <c:v>-10.37682</c:v>
                </c:pt>
                <c:pt idx="330">
                  <c:v>-10.36074</c:v>
                </c:pt>
                <c:pt idx="331">
                  <c:v>-10.34468</c:v>
                </c:pt>
                <c:pt idx="332">
                  <c:v>-10.328620000000001</c:v>
                </c:pt>
                <c:pt idx="333">
                  <c:v>-10.312569999999999</c:v>
                </c:pt>
                <c:pt idx="334">
                  <c:v>-10.296519999999999</c:v>
                </c:pt>
                <c:pt idx="335">
                  <c:v>-10.28049</c:v>
                </c:pt>
                <c:pt idx="336">
                  <c:v>-10.26446</c:v>
                </c:pt>
                <c:pt idx="337">
                  <c:v>-10.24844</c:v>
                </c:pt>
                <c:pt idx="338">
                  <c:v>-10.232430000000001</c:v>
                </c:pt>
                <c:pt idx="339">
                  <c:v>-10.216430000000001</c:v>
                </c:pt>
                <c:pt idx="340">
                  <c:v>-10.20044</c:v>
                </c:pt>
                <c:pt idx="341">
                  <c:v>-10.18445</c:v>
                </c:pt>
                <c:pt idx="342">
                  <c:v>-10.168480000000001</c:v>
                </c:pt>
                <c:pt idx="343">
                  <c:v>-10.152509999999999</c:v>
                </c:pt>
                <c:pt idx="344">
                  <c:v>-10.13655</c:v>
                </c:pt>
                <c:pt idx="345">
                  <c:v>-10.1206</c:v>
                </c:pt>
                <c:pt idx="346">
                  <c:v>-10.104649999999999</c:v>
                </c:pt>
                <c:pt idx="347">
                  <c:v>-10.088710000000001</c:v>
                </c:pt>
                <c:pt idx="348">
                  <c:v>-10.072789999999999</c:v>
                </c:pt>
                <c:pt idx="349">
                  <c:v>-10.05687</c:v>
                </c:pt>
                <c:pt idx="350">
                  <c:v>-10.04096</c:v>
                </c:pt>
                <c:pt idx="351">
                  <c:v>-10.02505</c:v>
                </c:pt>
                <c:pt idx="352">
                  <c:v>-10.00916</c:v>
                </c:pt>
                <c:pt idx="353">
                  <c:v>-9.9932739999999995</c:v>
                </c:pt>
                <c:pt idx="354">
                  <c:v>-9.9773969999999998</c:v>
                </c:pt>
                <c:pt idx="355">
                  <c:v>-9.9615299999999998</c:v>
                </c:pt>
                <c:pt idx="356">
                  <c:v>-9.9456699999999998</c:v>
                </c:pt>
                <c:pt idx="357">
                  <c:v>-9.9298190000000002</c:v>
                </c:pt>
                <c:pt idx="358">
                  <c:v>-9.9139750000000006</c:v>
                </c:pt>
                <c:pt idx="359">
                  <c:v>-9.8981390000000005</c:v>
                </c:pt>
                <c:pt idx="360">
                  <c:v>-9.8823109999999996</c:v>
                </c:pt>
                <c:pt idx="361">
                  <c:v>-9.8664909999999999</c:v>
                </c:pt>
                <c:pt idx="362">
                  <c:v>-9.8506789999999995</c:v>
                </c:pt>
                <c:pt idx="363">
                  <c:v>-9.8348759999999995</c:v>
                </c:pt>
                <c:pt idx="364">
                  <c:v>-9.8190819999999999</c:v>
                </c:pt>
                <c:pt idx="365">
                  <c:v>-9.8032970000000006</c:v>
                </c:pt>
                <c:pt idx="366">
                  <c:v>-9.7875209999999999</c:v>
                </c:pt>
                <c:pt idx="367">
                  <c:v>-9.7717530000000004</c:v>
                </c:pt>
                <c:pt idx="368">
                  <c:v>-9.7559950000000004</c:v>
                </c:pt>
                <c:pt idx="369">
                  <c:v>-9.7402460000000008</c:v>
                </c:pt>
                <c:pt idx="370">
                  <c:v>-9.7245039999999996</c:v>
                </c:pt>
                <c:pt idx="371">
                  <c:v>-9.7087710000000005</c:v>
                </c:pt>
                <c:pt idx="372">
                  <c:v>-9.6930460000000007</c:v>
                </c:pt>
                <c:pt idx="373">
                  <c:v>-9.6773299999999995</c:v>
                </c:pt>
                <c:pt idx="374">
                  <c:v>-9.6616210000000002</c:v>
                </c:pt>
                <c:pt idx="375">
                  <c:v>-9.6459209999999995</c:v>
                </c:pt>
                <c:pt idx="376">
                  <c:v>-9.6302299999999992</c:v>
                </c:pt>
                <c:pt idx="377">
                  <c:v>-9.6145479999999992</c:v>
                </c:pt>
                <c:pt idx="378">
                  <c:v>-9.5988749999999996</c:v>
                </c:pt>
                <c:pt idx="379">
                  <c:v>-9.5832110000000004</c:v>
                </c:pt>
                <c:pt idx="380">
                  <c:v>-9.5675559999999997</c:v>
                </c:pt>
                <c:pt idx="381">
                  <c:v>-9.5519099999999995</c:v>
                </c:pt>
                <c:pt idx="382">
                  <c:v>-9.5362720000000003</c:v>
                </c:pt>
                <c:pt idx="383">
                  <c:v>-9.5206420000000005</c:v>
                </c:pt>
                <c:pt idx="384">
                  <c:v>-9.5050209999999993</c:v>
                </c:pt>
                <c:pt idx="385">
                  <c:v>-9.4894079999999992</c:v>
                </c:pt>
                <c:pt idx="386">
                  <c:v>-9.4738030000000002</c:v>
                </c:pt>
                <c:pt idx="387">
                  <c:v>-9.4582069999999998</c:v>
                </c:pt>
                <c:pt idx="388">
                  <c:v>-9.4426199999999998</c:v>
                </c:pt>
                <c:pt idx="389">
                  <c:v>-9.4270420000000001</c:v>
                </c:pt>
                <c:pt idx="390">
                  <c:v>-9.4114730000000009</c:v>
                </c:pt>
                <c:pt idx="391">
                  <c:v>-9.3959139999999994</c:v>
                </c:pt>
                <c:pt idx="392">
                  <c:v>-9.3803640000000001</c:v>
                </c:pt>
                <c:pt idx="393">
                  <c:v>-9.3648240000000005</c:v>
                </c:pt>
                <c:pt idx="394">
                  <c:v>-9.3492929999999994</c:v>
                </c:pt>
                <c:pt idx="395">
                  <c:v>-9.3337719999999997</c:v>
                </c:pt>
                <c:pt idx="396">
                  <c:v>-9.3182600000000004</c:v>
                </c:pt>
                <c:pt idx="397">
                  <c:v>-9.3027569999999997</c:v>
                </c:pt>
                <c:pt idx="398">
                  <c:v>-9.2872620000000001</c:v>
                </c:pt>
                <c:pt idx="399">
                  <c:v>-9.2717770000000002</c:v>
                </c:pt>
                <c:pt idx="400">
                  <c:v>-9.2563019999999998</c:v>
                </c:pt>
                <c:pt idx="401">
                  <c:v>-9.2408350000000006</c:v>
                </c:pt>
                <c:pt idx="402">
                  <c:v>-9.2253779999999992</c:v>
                </c:pt>
                <c:pt idx="403">
                  <c:v>-9.2099299999999999</c:v>
                </c:pt>
                <c:pt idx="404">
                  <c:v>-9.1944929999999996</c:v>
                </c:pt>
                <c:pt idx="405">
                  <c:v>-9.1790649999999996</c:v>
                </c:pt>
                <c:pt idx="406">
                  <c:v>-9.1636469999999992</c:v>
                </c:pt>
                <c:pt idx="407">
                  <c:v>-9.1482390000000002</c:v>
                </c:pt>
                <c:pt idx="408">
                  <c:v>-9.1328420000000001</c:v>
                </c:pt>
                <c:pt idx="409">
                  <c:v>-9.1174540000000004</c:v>
                </c:pt>
                <c:pt idx="410">
                  <c:v>-9.1020760000000003</c:v>
                </c:pt>
                <c:pt idx="411">
                  <c:v>-9.0867070000000005</c:v>
                </c:pt>
                <c:pt idx="412">
                  <c:v>-9.0713480000000004</c:v>
                </c:pt>
                <c:pt idx="413">
                  <c:v>-9.0559989999999999</c:v>
                </c:pt>
                <c:pt idx="414">
                  <c:v>-9.0406589999999998</c:v>
                </c:pt>
                <c:pt idx="415">
                  <c:v>-9.0253289999999993</c:v>
                </c:pt>
                <c:pt idx="416">
                  <c:v>-9.0100079999999991</c:v>
                </c:pt>
                <c:pt idx="417">
                  <c:v>-8.9946979999999996</c:v>
                </c:pt>
                <c:pt idx="418">
                  <c:v>-8.9793990000000008</c:v>
                </c:pt>
                <c:pt idx="419">
                  <c:v>-8.9641099999999998</c:v>
                </c:pt>
                <c:pt idx="420">
                  <c:v>-8.9488319999999995</c:v>
                </c:pt>
                <c:pt idx="421">
                  <c:v>-8.9335660000000008</c:v>
                </c:pt>
                <c:pt idx="422">
                  <c:v>-8.91831</c:v>
                </c:pt>
                <c:pt idx="423">
                  <c:v>-8.9030649999999998</c:v>
                </c:pt>
                <c:pt idx="424">
                  <c:v>-8.8878310000000003</c:v>
                </c:pt>
                <c:pt idx="425">
                  <c:v>-8.8726070000000004</c:v>
                </c:pt>
                <c:pt idx="426">
                  <c:v>-8.8573930000000001</c:v>
                </c:pt>
                <c:pt idx="427">
                  <c:v>-8.8421889999999994</c:v>
                </c:pt>
                <c:pt idx="428">
                  <c:v>-8.8269950000000001</c:v>
                </c:pt>
                <c:pt idx="429">
                  <c:v>-8.8118110000000005</c:v>
                </c:pt>
                <c:pt idx="430">
                  <c:v>-8.7966370000000005</c:v>
                </c:pt>
                <c:pt idx="431">
                  <c:v>-8.7814750000000004</c:v>
                </c:pt>
                <c:pt idx="432">
                  <c:v>-8.7663229999999999</c:v>
                </c:pt>
                <c:pt idx="433">
                  <c:v>-8.7511829999999993</c:v>
                </c:pt>
                <c:pt idx="434">
                  <c:v>-8.7360539999999993</c:v>
                </c:pt>
                <c:pt idx="435">
                  <c:v>-8.720936</c:v>
                </c:pt>
                <c:pt idx="436">
                  <c:v>-8.7058289999999996</c:v>
                </c:pt>
                <c:pt idx="437">
                  <c:v>-8.6907340000000008</c:v>
                </c:pt>
                <c:pt idx="438">
                  <c:v>-8.6756489999999999</c:v>
                </c:pt>
                <c:pt idx="439">
                  <c:v>-8.6605740000000004</c:v>
                </c:pt>
                <c:pt idx="440">
                  <c:v>-8.6455099999999998</c:v>
                </c:pt>
                <c:pt idx="441">
                  <c:v>-8.6304560000000006</c:v>
                </c:pt>
                <c:pt idx="442">
                  <c:v>-8.6154139999999995</c:v>
                </c:pt>
                <c:pt idx="443">
                  <c:v>-8.6003830000000008</c:v>
                </c:pt>
                <c:pt idx="444">
                  <c:v>-8.5853640000000002</c:v>
                </c:pt>
                <c:pt idx="445">
                  <c:v>-8.5703569999999996</c:v>
                </c:pt>
                <c:pt idx="446">
                  <c:v>-8.5553620000000006</c:v>
                </c:pt>
                <c:pt idx="447">
                  <c:v>-8.5403800000000007</c:v>
                </c:pt>
                <c:pt idx="448">
                  <c:v>-8.5254100000000008</c:v>
                </c:pt>
                <c:pt idx="449">
                  <c:v>-8.5104520000000008</c:v>
                </c:pt>
                <c:pt idx="450">
                  <c:v>-8.4955060000000007</c:v>
                </c:pt>
                <c:pt idx="451">
                  <c:v>-8.4805709999999994</c:v>
                </c:pt>
                <c:pt idx="452">
                  <c:v>-8.4656479999999998</c:v>
                </c:pt>
                <c:pt idx="453">
                  <c:v>-8.4507359999999991</c:v>
                </c:pt>
                <c:pt idx="454">
                  <c:v>-8.4358360000000001</c:v>
                </c:pt>
                <c:pt idx="455">
                  <c:v>-8.4209479999999992</c:v>
                </c:pt>
                <c:pt idx="456">
                  <c:v>-8.4060729999999992</c:v>
                </c:pt>
                <c:pt idx="457">
                  <c:v>-8.3912099999999992</c:v>
                </c:pt>
                <c:pt idx="458">
                  <c:v>-8.37636</c:v>
                </c:pt>
                <c:pt idx="459">
                  <c:v>-8.361523</c:v>
                </c:pt>
                <c:pt idx="460">
                  <c:v>-8.3466989999999992</c:v>
                </c:pt>
                <c:pt idx="461">
                  <c:v>-8.3318879999999993</c:v>
                </c:pt>
                <c:pt idx="462">
                  <c:v>-8.3170909999999996</c:v>
                </c:pt>
                <c:pt idx="463">
                  <c:v>-8.3023059999999997</c:v>
                </c:pt>
                <c:pt idx="464">
                  <c:v>-8.2875329999999998</c:v>
                </c:pt>
                <c:pt idx="465">
                  <c:v>-8.2727740000000001</c:v>
                </c:pt>
                <c:pt idx="466">
                  <c:v>-8.2580279999999995</c:v>
                </c:pt>
                <c:pt idx="467">
                  <c:v>-8.2432940000000006</c:v>
                </c:pt>
                <c:pt idx="468">
                  <c:v>-8.2285749999999993</c:v>
                </c:pt>
                <c:pt idx="469">
                  <c:v>-8.2138679999999997</c:v>
                </c:pt>
                <c:pt idx="470">
                  <c:v>-8.1991759999999996</c:v>
                </c:pt>
                <c:pt idx="471">
                  <c:v>-8.1844979999999996</c:v>
                </c:pt>
                <c:pt idx="472">
                  <c:v>-8.1698339999999998</c:v>
                </c:pt>
                <c:pt idx="473">
                  <c:v>-8.1551849999999995</c:v>
                </c:pt>
                <c:pt idx="474">
                  <c:v>-8.1405510000000003</c:v>
                </c:pt>
                <c:pt idx="475">
                  <c:v>-8.1259320000000006</c:v>
                </c:pt>
                <c:pt idx="476">
                  <c:v>-8.1113289999999996</c:v>
                </c:pt>
                <c:pt idx="477">
                  <c:v>-8.0967400000000005</c:v>
                </c:pt>
                <c:pt idx="478">
                  <c:v>-8.0821660000000008</c:v>
                </c:pt>
                <c:pt idx="479">
                  <c:v>-8.0676079999999999</c:v>
                </c:pt>
                <c:pt idx="480">
                  <c:v>-8.0530639999999991</c:v>
                </c:pt>
                <c:pt idx="481">
                  <c:v>-8.0385360000000006</c:v>
                </c:pt>
                <c:pt idx="482">
                  <c:v>-8.0240229999999997</c:v>
                </c:pt>
                <c:pt idx="483">
                  <c:v>-8.009525</c:v>
                </c:pt>
                <c:pt idx="484">
                  <c:v>-7.995044</c:v>
                </c:pt>
                <c:pt idx="485">
                  <c:v>-7.9805789999999996</c:v>
                </c:pt>
                <c:pt idx="486">
                  <c:v>-7.9661299999999997</c:v>
                </c:pt>
                <c:pt idx="487">
                  <c:v>-7.9516989999999996</c:v>
                </c:pt>
                <c:pt idx="488">
                  <c:v>-7.9372850000000001</c:v>
                </c:pt>
                <c:pt idx="489">
                  <c:v>-7.9228880000000004</c:v>
                </c:pt>
                <c:pt idx="490">
                  <c:v>-7.9085089999999996</c:v>
                </c:pt>
                <c:pt idx="491">
                  <c:v>-7.8941480000000004</c:v>
                </c:pt>
                <c:pt idx="492">
                  <c:v>-7.8798050000000002</c:v>
                </c:pt>
                <c:pt idx="493">
                  <c:v>-7.8654799999999998</c:v>
                </c:pt>
                <c:pt idx="494">
                  <c:v>-7.8511730000000002</c:v>
                </c:pt>
                <c:pt idx="495">
                  <c:v>-7.8368840000000004</c:v>
                </c:pt>
                <c:pt idx="496">
                  <c:v>-7.8226129999999996</c:v>
                </c:pt>
                <c:pt idx="497">
                  <c:v>-7.8083619999999998</c:v>
                </c:pt>
                <c:pt idx="498">
                  <c:v>-7.79413</c:v>
                </c:pt>
                <c:pt idx="499">
                  <c:v>-7.7799189999999996</c:v>
                </c:pt>
                <c:pt idx="500">
                  <c:v>-7.7657280000000002</c:v>
                </c:pt>
                <c:pt idx="501">
                  <c:v>-7.7515590000000003</c:v>
                </c:pt>
                <c:pt idx="502">
                  <c:v>-7.7374109999999998</c:v>
                </c:pt>
                <c:pt idx="503">
                  <c:v>-7.7232839999999996</c:v>
                </c:pt>
                <c:pt idx="504">
                  <c:v>-7.7091789999999998</c:v>
                </c:pt>
                <c:pt idx="505">
                  <c:v>-7.6950950000000002</c:v>
                </c:pt>
                <c:pt idx="506">
                  <c:v>-7.6810320000000001</c:v>
                </c:pt>
                <c:pt idx="507">
                  <c:v>-7.6669900000000002</c:v>
                </c:pt>
                <c:pt idx="508">
                  <c:v>-7.6529699999999998</c:v>
                </c:pt>
                <c:pt idx="509">
                  <c:v>-7.638973</c:v>
                </c:pt>
                <c:pt idx="510">
                  <c:v>-7.6249979999999997</c:v>
                </c:pt>
                <c:pt idx="511">
                  <c:v>-7.6110470000000001</c:v>
                </c:pt>
                <c:pt idx="512">
                  <c:v>-7.5971200000000003</c:v>
                </c:pt>
                <c:pt idx="513">
                  <c:v>-7.5832179999999996</c:v>
                </c:pt>
                <c:pt idx="514">
                  <c:v>-7.5693419999999998</c:v>
                </c:pt>
                <c:pt idx="515">
                  <c:v>-7.555491</c:v>
                </c:pt>
                <c:pt idx="516">
                  <c:v>-7.5416650000000001</c:v>
                </c:pt>
                <c:pt idx="517">
                  <c:v>-7.5278650000000003</c:v>
                </c:pt>
                <c:pt idx="518">
                  <c:v>-7.5140909999999996</c:v>
                </c:pt>
                <c:pt idx="519">
                  <c:v>-7.500343</c:v>
                </c:pt>
                <c:pt idx="520">
                  <c:v>-7.4866210000000004</c:v>
                </c:pt>
                <c:pt idx="521">
                  <c:v>-7.472925</c:v>
                </c:pt>
                <c:pt idx="522">
                  <c:v>-7.459257</c:v>
                </c:pt>
                <c:pt idx="523">
                  <c:v>-7.4456160000000002</c:v>
                </c:pt>
                <c:pt idx="524">
                  <c:v>-7.4320040000000001</c:v>
                </c:pt>
                <c:pt idx="525">
                  <c:v>-7.4184210000000004</c:v>
                </c:pt>
                <c:pt idx="526">
                  <c:v>-7.4048679999999996</c:v>
                </c:pt>
                <c:pt idx="527">
                  <c:v>-7.3913460000000004</c:v>
                </c:pt>
                <c:pt idx="528">
                  <c:v>-7.3778540000000001</c:v>
                </c:pt>
                <c:pt idx="529">
                  <c:v>-7.3643939999999999</c:v>
                </c:pt>
                <c:pt idx="530">
                  <c:v>-7.3509659999999997</c:v>
                </c:pt>
                <c:pt idx="531">
                  <c:v>-7.3375690000000002</c:v>
                </c:pt>
                <c:pt idx="532">
                  <c:v>-7.3242039999999999</c:v>
                </c:pt>
                <c:pt idx="533">
                  <c:v>-7.3108719999999998</c:v>
                </c:pt>
                <c:pt idx="534">
                  <c:v>-7.297574</c:v>
                </c:pt>
                <c:pt idx="535">
                  <c:v>-7.2843090000000004</c:v>
                </c:pt>
                <c:pt idx="536">
                  <c:v>-7.2710780000000002</c:v>
                </c:pt>
                <c:pt idx="537">
                  <c:v>-7.2578820000000004</c:v>
                </c:pt>
                <c:pt idx="538">
                  <c:v>-7.2447220000000003</c:v>
                </c:pt>
                <c:pt idx="539">
                  <c:v>-7.231598</c:v>
                </c:pt>
                <c:pt idx="540">
                  <c:v>-7.2185119999999996</c:v>
                </c:pt>
                <c:pt idx="541">
                  <c:v>-7.205463</c:v>
                </c:pt>
                <c:pt idx="542">
                  <c:v>-7.1924530000000004</c:v>
                </c:pt>
                <c:pt idx="543">
                  <c:v>-7.1794820000000001</c:v>
                </c:pt>
                <c:pt idx="544">
                  <c:v>-7.16655</c:v>
                </c:pt>
                <c:pt idx="545">
                  <c:v>-7.1536590000000002</c:v>
                </c:pt>
                <c:pt idx="546">
                  <c:v>-7.140809</c:v>
                </c:pt>
                <c:pt idx="547">
                  <c:v>-7.1280000000000001</c:v>
                </c:pt>
                <c:pt idx="548">
                  <c:v>-7.1152340000000001</c:v>
                </c:pt>
                <c:pt idx="549">
                  <c:v>-7.1025109999999998</c:v>
                </c:pt>
                <c:pt idx="550">
                  <c:v>-7.0898329999999996</c:v>
                </c:pt>
                <c:pt idx="551">
                  <c:v>-7.0771990000000002</c:v>
                </c:pt>
                <c:pt idx="552">
                  <c:v>-7.0646120000000003</c:v>
                </c:pt>
                <c:pt idx="553">
                  <c:v>-7.0520709999999998</c:v>
                </c:pt>
                <c:pt idx="554">
                  <c:v>-7.0395779999999997</c:v>
                </c:pt>
                <c:pt idx="555">
                  <c:v>-7.0271330000000001</c:v>
                </c:pt>
                <c:pt idx="556">
                  <c:v>-7.0147380000000004</c:v>
                </c:pt>
                <c:pt idx="557">
                  <c:v>-7.0023929999999996</c:v>
                </c:pt>
                <c:pt idx="558">
                  <c:v>-6.9901</c:v>
                </c:pt>
                <c:pt idx="559">
                  <c:v>-6.9778589999999996</c:v>
                </c:pt>
                <c:pt idx="560">
                  <c:v>-6.9656719999999996</c:v>
                </c:pt>
                <c:pt idx="561">
                  <c:v>-6.953538</c:v>
                </c:pt>
                <c:pt idx="562">
                  <c:v>-6.9414600000000002</c:v>
                </c:pt>
                <c:pt idx="563">
                  <c:v>-6.9294380000000002</c:v>
                </c:pt>
                <c:pt idx="564">
                  <c:v>-6.9174730000000002</c:v>
                </c:pt>
                <c:pt idx="565">
                  <c:v>-6.9055679999999997</c:v>
                </c:pt>
                <c:pt idx="566">
                  <c:v>-6.8937229999999996</c:v>
                </c:pt>
                <c:pt idx="567">
                  <c:v>-6.881939</c:v>
                </c:pt>
                <c:pt idx="568">
                  <c:v>-6.8702189999999996</c:v>
                </c:pt>
                <c:pt idx="569">
                  <c:v>-6.8585630000000002</c:v>
                </c:pt>
                <c:pt idx="570">
                  <c:v>-6.8469730000000002</c:v>
                </c:pt>
                <c:pt idx="571">
                  <c:v>-6.8354509999999999</c:v>
                </c:pt>
                <c:pt idx="572">
                  <c:v>-6.8239960000000002</c:v>
                </c:pt>
                <c:pt idx="573">
                  <c:v>-6.8126110000000004</c:v>
                </c:pt>
                <c:pt idx="574">
                  <c:v>-6.8012959999999998</c:v>
                </c:pt>
                <c:pt idx="575">
                  <c:v>-6.7900530000000003</c:v>
                </c:pt>
                <c:pt idx="576">
                  <c:v>-6.7788849999999998</c:v>
                </c:pt>
                <c:pt idx="577">
                  <c:v>-6.767792</c:v>
                </c:pt>
                <c:pt idx="578">
                  <c:v>-6.7567760000000003</c:v>
                </c:pt>
                <c:pt idx="579">
                  <c:v>-6.7458410000000004</c:v>
                </c:pt>
                <c:pt idx="580">
                  <c:v>-6.7349870000000003</c:v>
                </c:pt>
                <c:pt idx="581">
                  <c:v>-6.7242179999999996</c:v>
                </c:pt>
                <c:pt idx="582">
                  <c:v>-6.7135340000000001</c:v>
                </c:pt>
                <c:pt idx="583">
                  <c:v>-6.7029379999999996</c:v>
                </c:pt>
                <c:pt idx="584">
                  <c:v>-6.692431</c:v>
                </c:pt>
                <c:pt idx="585">
                  <c:v>-6.682016</c:v>
                </c:pt>
                <c:pt idx="586">
                  <c:v>-6.6716939999999996</c:v>
                </c:pt>
                <c:pt idx="587">
                  <c:v>-6.661467</c:v>
                </c:pt>
                <c:pt idx="588">
                  <c:v>-6.6513369999999998</c:v>
                </c:pt>
                <c:pt idx="589">
                  <c:v>-6.6413060000000002</c:v>
                </c:pt>
                <c:pt idx="590">
                  <c:v>-6.6313769999999996</c:v>
                </c:pt>
                <c:pt idx="591">
                  <c:v>-6.6215529999999996</c:v>
                </c:pt>
                <c:pt idx="592">
                  <c:v>-6.6118360000000003</c:v>
                </c:pt>
                <c:pt idx="593">
                  <c:v>-6.6022290000000003</c:v>
                </c:pt>
                <c:pt idx="594">
                  <c:v>-6.5927340000000001</c:v>
                </c:pt>
                <c:pt idx="595">
                  <c:v>-6.5833550000000001</c:v>
                </c:pt>
                <c:pt idx="596">
                  <c:v>-6.5740949999999998</c:v>
                </c:pt>
                <c:pt idx="597">
                  <c:v>-6.5649550000000003</c:v>
                </c:pt>
                <c:pt idx="598">
                  <c:v>-6.5559390000000004</c:v>
                </c:pt>
                <c:pt idx="599">
                  <c:v>-6.5470499999999996</c:v>
                </c:pt>
                <c:pt idx="600">
                  <c:v>-6.5382910000000001</c:v>
                </c:pt>
                <c:pt idx="601">
                  <c:v>-6.5296649999999996</c:v>
                </c:pt>
                <c:pt idx="602">
                  <c:v>-6.5211750000000004</c:v>
                </c:pt>
                <c:pt idx="603">
                  <c:v>-6.5128250000000003</c:v>
                </c:pt>
                <c:pt idx="604">
                  <c:v>-6.5046189999999999</c:v>
                </c:pt>
                <c:pt idx="605">
                  <c:v>-6.4965599999999997</c:v>
                </c:pt>
                <c:pt idx="606">
                  <c:v>-6.4886520000000001</c:v>
                </c:pt>
                <c:pt idx="607">
                  <c:v>-6.4809000000000001</c:v>
                </c:pt>
                <c:pt idx="608">
                  <c:v>-6.473306</c:v>
                </c:pt>
                <c:pt idx="609">
                  <c:v>-6.4658749999999996</c:v>
                </c:pt>
                <c:pt idx="610">
                  <c:v>-6.4586110000000003</c:v>
                </c:pt>
                <c:pt idx="611">
                  <c:v>-6.4515169999999999</c:v>
                </c:pt>
                <c:pt idx="612">
                  <c:v>-6.4445990000000002</c:v>
                </c:pt>
                <c:pt idx="613">
                  <c:v>-6.4378609999999998</c:v>
                </c:pt>
                <c:pt idx="614">
                  <c:v>-6.4313060000000002</c:v>
                </c:pt>
                <c:pt idx="615">
                  <c:v>-6.4249419999999997</c:v>
                </c:pt>
                <c:pt idx="616">
                  <c:v>-6.4187719999999997</c:v>
                </c:pt>
                <c:pt idx="617">
                  <c:v>-6.4128020000000001</c:v>
                </c:pt>
                <c:pt idx="618">
                  <c:v>-6.407038</c:v>
                </c:pt>
                <c:pt idx="619">
                  <c:v>-6.4014850000000001</c:v>
                </c:pt>
                <c:pt idx="620">
                  <c:v>-6.3961480000000002</c:v>
                </c:pt>
                <c:pt idx="621">
                  <c:v>-6.3910330000000002</c:v>
                </c:pt>
                <c:pt idx="622">
                  <c:v>-6.3861470000000002</c:v>
                </c:pt>
                <c:pt idx="623">
                  <c:v>-6.381494</c:v>
                </c:pt>
                <c:pt idx="624">
                  <c:v>-6.3770819999999997</c:v>
                </c:pt>
                <c:pt idx="625">
                  <c:v>-6.3729170000000002</c:v>
                </c:pt>
                <c:pt idx="626">
                  <c:v>-6.3690049999999996</c:v>
                </c:pt>
                <c:pt idx="627">
                  <c:v>-6.365354</c:v>
                </c:pt>
                <c:pt idx="628">
                  <c:v>-6.3619709999999996</c:v>
                </c:pt>
                <c:pt idx="629">
                  <c:v>-6.3588620000000002</c:v>
                </c:pt>
                <c:pt idx="630">
                  <c:v>-6.3560369999999997</c:v>
                </c:pt>
                <c:pt idx="631">
                  <c:v>-6.3535019999999998</c:v>
                </c:pt>
                <c:pt idx="632">
                  <c:v>-6.3512659999999999</c:v>
                </c:pt>
                <c:pt idx="633">
                  <c:v>-6.3493360000000001</c:v>
                </c:pt>
                <c:pt idx="634">
                  <c:v>-6.3477220000000001</c:v>
                </c:pt>
                <c:pt idx="635">
                  <c:v>-6.3464330000000002</c:v>
                </c:pt>
                <c:pt idx="636">
                  <c:v>-6.3454769999999998</c:v>
                </c:pt>
                <c:pt idx="637">
                  <c:v>-6.3448640000000003</c:v>
                </c:pt>
                <c:pt idx="638">
                  <c:v>-6.3446030000000002</c:v>
                </c:pt>
                <c:pt idx="639">
                  <c:v>-6.3447050000000003</c:v>
                </c:pt>
                <c:pt idx="640">
                  <c:v>-6.34518</c:v>
                </c:pt>
                <c:pt idx="641">
                  <c:v>-6.3460369999999999</c:v>
                </c:pt>
                <c:pt idx="642">
                  <c:v>-6.347289</c:v>
                </c:pt>
                <c:pt idx="643">
                  <c:v>-6.3489449999999996</c:v>
                </c:pt>
                <c:pt idx="644">
                  <c:v>-6.3510179999999998</c:v>
                </c:pt>
                <c:pt idx="645">
                  <c:v>-6.3535199999999996</c:v>
                </c:pt>
                <c:pt idx="646">
                  <c:v>-6.3564629999999998</c:v>
                </c:pt>
                <c:pt idx="647">
                  <c:v>-6.3598600000000003</c:v>
                </c:pt>
                <c:pt idx="648">
                  <c:v>-6.3637240000000004</c:v>
                </c:pt>
                <c:pt idx="649">
                  <c:v>-6.3680680000000001</c:v>
                </c:pt>
                <c:pt idx="650">
                  <c:v>-6.3729079999999998</c:v>
                </c:pt>
                <c:pt idx="651">
                  <c:v>-6.3782560000000004</c:v>
                </c:pt>
                <c:pt idx="652">
                  <c:v>-6.3841279999999996</c:v>
                </c:pt>
                <c:pt idx="653">
                  <c:v>-6.3905380000000003</c:v>
                </c:pt>
                <c:pt idx="654">
                  <c:v>-6.3975039999999996</c:v>
                </c:pt>
                <c:pt idx="655">
                  <c:v>-6.4050390000000004</c:v>
                </c:pt>
                <c:pt idx="656">
                  <c:v>-6.4131619999999998</c:v>
                </c:pt>
                <c:pt idx="657">
                  <c:v>-6.4218890000000002</c:v>
                </c:pt>
                <c:pt idx="658">
                  <c:v>-6.4312379999999996</c:v>
                </c:pt>
                <c:pt idx="659">
                  <c:v>-6.4412279999999997</c:v>
                </c:pt>
                <c:pt idx="660">
                  <c:v>-6.4518760000000004</c:v>
                </c:pt>
                <c:pt idx="661">
                  <c:v>-6.4632019999999999</c:v>
                </c:pt>
                <c:pt idx="662">
                  <c:v>-6.475225</c:v>
                </c:pt>
                <c:pt idx="663">
                  <c:v>-6.4879670000000003</c:v>
                </c:pt>
                <c:pt idx="664">
                  <c:v>-6.5014459999999996</c:v>
                </c:pt>
                <c:pt idx="665">
                  <c:v>-6.5156850000000004</c:v>
                </c:pt>
                <c:pt idx="666">
                  <c:v>-6.5307040000000001</c:v>
                </c:pt>
                <c:pt idx="667">
                  <c:v>-6.5465260000000001</c:v>
                </c:pt>
                <c:pt idx="668">
                  <c:v>-6.5631729999999999</c:v>
                </c:pt>
                <c:pt idx="669">
                  <c:v>-6.5806690000000003</c:v>
                </c:pt>
                <c:pt idx="670">
                  <c:v>-6.5990380000000002</c:v>
                </c:pt>
                <c:pt idx="671">
                  <c:v>-6.6183040000000002</c:v>
                </c:pt>
                <c:pt idx="672">
                  <c:v>-6.6384930000000004</c:v>
                </c:pt>
                <c:pt idx="673">
                  <c:v>-6.6596289999999998</c:v>
                </c:pt>
                <c:pt idx="674">
                  <c:v>-6.6817390000000003</c:v>
                </c:pt>
                <c:pt idx="675">
                  <c:v>-6.7048490000000003</c:v>
                </c:pt>
                <c:pt idx="676">
                  <c:v>-6.7289849999999998</c:v>
                </c:pt>
                <c:pt idx="677">
                  <c:v>-6.7541739999999999</c:v>
                </c:pt>
                <c:pt idx="678">
                  <c:v>-6.7804419999999999</c:v>
                </c:pt>
                <c:pt idx="679">
                  <c:v>-6.807817</c:v>
                </c:pt>
                <c:pt idx="680">
                  <c:v>-6.8363250000000004</c:v>
                </c:pt>
                <c:pt idx="681">
                  <c:v>-6.8659929999999996</c:v>
                </c:pt>
                <c:pt idx="682">
                  <c:v>-6.8968499999999997</c:v>
                </c:pt>
                <c:pt idx="683">
                  <c:v>-6.928922</c:v>
                </c:pt>
                <c:pt idx="684">
                  <c:v>-6.962237</c:v>
                </c:pt>
                <c:pt idx="685">
                  <c:v>-6.9968209999999997</c:v>
                </c:pt>
                <c:pt idx="686">
                  <c:v>-7.0327000000000002</c:v>
                </c:pt>
                <c:pt idx="687">
                  <c:v>-7.0698990000000004</c:v>
                </c:pt>
                <c:pt idx="688">
                  <c:v>-7.1084420000000001</c:v>
                </c:pt>
                <c:pt idx="689">
                  <c:v>-7.1483530000000002</c:v>
                </c:pt>
                <c:pt idx="690">
                  <c:v>-7.1896519999999997</c:v>
                </c:pt>
                <c:pt idx="691">
                  <c:v>-7.2323599999999999</c:v>
                </c:pt>
                <c:pt idx="692">
                  <c:v>-7.2764949999999997</c:v>
                </c:pt>
                <c:pt idx="693">
                  <c:v>-7.3220720000000004</c:v>
                </c:pt>
                <c:pt idx="694">
                  <c:v>-7.3691060000000004</c:v>
                </c:pt>
                <c:pt idx="695">
                  <c:v>-7.4176070000000003</c:v>
                </c:pt>
                <c:pt idx="696">
                  <c:v>-7.4675840000000004</c:v>
                </c:pt>
                <c:pt idx="697">
                  <c:v>-7.5190400000000004</c:v>
                </c:pt>
                <c:pt idx="698">
                  <c:v>-7.5719750000000001</c:v>
                </c:pt>
                <c:pt idx="699">
                  <c:v>-7.6263860000000001</c:v>
                </c:pt>
                <c:pt idx="700">
                  <c:v>-7.6822629999999998</c:v>
                </c:pt>
                <c:pt idx="701">
                  <c:v>-7.739592</c:v>
                </c:pt>
                <c:pt idx="702">
                  <c:v>-7.7983510000000003</c:v>
                </c:pt>
                <c:pt idx="703">
                  <c:v>-7.8585140000000004</c:v>
                </c:pt>
                <c:pt idx="704">
                  <c:v>-7.9200460000000001</c:v>
                </c:pt>
                <c:pt idx="705">
                  <c:v>-7.9829059999999998</c:v>
                </c:pt>
                <c:pt idx="706">
                  <c:v>-8.0470430000000004</c:v>
                </c:pt>
                <c:pt idx="707">
                  <c:v>-8.1123999999999992</c:v>
                </c:pt>
                <c:pt idx="708">
                  <c:v>-8.1789079999999998</c:v>
                </c:pt>
                <c:pt idx="709">
                  <c:v>-8.2464890000000004</c:v>
                </c:pt>
                <c:pt idx="710">
                  <c:v>-8.3150549999999992</c:v>
                </c:pt>
                <c:pt idx="711">
                  <c:v>-8.3845069999999993</c:v>
                </c:pt>
                <c:pt idx="712">
                  <c:v>-8.4547329999999992</c:v>
                </c:pt>
                <c:pt idx="713">
                  <c:v>-8.5256109999999996</c:v>
                </c:pt>
                <c:pt idx="714">
                  <c:v>-8.5970049999999993</c:v>
                </c:pt>
                <c:pt idx="715">
                  <c:v>-8.6687689999999993</c:v>
                </c:pt>
                <c:pt idx="716">
                  <c:v>-8.7407400000000006</c:v>
                </c:pt>
                <c:pt idx="717">
                  <c:v>-8.8127469999999999</c:v>
                </c:pt>
                <c:pt idx="718">
                  <c:v>-8.8846019999999992</c:v>
                </c:pt>
                <c:pt idx="719">
                  <c:v>-8.9561050000000009</c:v>
                </c:pt>
                <c:pt idx="720">
                  <c:v>-9.0270440000000001</c:v>
                </c:pt>
                <c:pt idx="721">
                  <c:v>-9.097194</c:v>
                </c:pt>
                <c:pt idx="722">
                  <c:v>-9.1663180000000004</c:v>
                </c:pt>
                <c:pt idx="723">
                  <c:v>-9.2341680000000004</c:v>
                </c:pt>
                <c:pt idx="724">
                  <c:v>-9.3004850000000001</c:v>
                </c:pt>
                <c:pt idx="725">
                  <c:v>-9.3649989999999992</c:v>
                </c:pt>
                <c:pt idx="726">
                  <c:v>-9.4274319999999996</c:v>
                </c:pt>
                <c:pt idx="727">
                  <c:v>-9.4874969999999994</c:v>
                </c:pt>
                <c:pt idx="728">
                  <c:v>-9.5449029999999997</c:v>
                </c:pt>
                <c:pt idx="729">
                  <c:v>-9.5993490000000001</c:v>
                </c:pt>
                <c:pt idx="730">
                  <c:v>-9.6505320000000001</c:v>
                </c:pt>
                <c:pt idx="731">
                  <c:v>-9.6981479999999998</c:v>
                </c:pt>
                <c:pt idx="732">
                  <c:v>-9.7418879999999994</c:v>
                </c:pt>
                <c:pt idx="733">
                  <c:v>-9.7814479999999993</c:v>
                </c:pt>
                <c:pt idx="734">
                  <c:v>-9.8165239999999994</c:v>
                </c:pt>
                <c:pt idx="735">
                  <c:v>-9.8468180000000007</c:v>
                </c:pt>
                <c:pt idx="736">
                  <c:v>-9.8720370000000006</c:v>
                </c:pt>
                <c:pt idx="737">
                  <c:v>-9.8918999999999997</c:v>
                </c:pt>
                <c:pt idx="738">
                  <c:v>-9.9061330000000005</c:v>
                </c:pt>
                <c:pt idx="739">
                  <c:v>-9.914479</c:v>
                </c:pt>
                <c:pt idx="740">
                  <c:v>-9.9166930000000004</c:v>
                </c:pt>
                <c:pt idx="741">
                  <c:v>-9.9125499999999995</c:v>
                </c:pt>
                <c:pt idx="742">
                  <c:v>-9.9018420000000003</c:v>
                </c:pt>
                <c:pt idx="743">
                  <c:v>-9.884385</c:v>
                </c:pt>
                <c:pt idx="744">
                  <c:v>-9.8600169999999991</c:v>
                </c:pt>
                <c:pt idx="745">
                  <c:v>-9.8286020000000001</c:v>
                </c:pt>
                <c:pt idx="746">
                  <c:v>-9.7900329999999993</c:v>
                </c:pt>
                <c:pt idx="747">
                  <c:v>-9.7442299999999999</c:v>
                </c:pt>
                <c:pt idx="748">
                  <c:v>-9.6911470000000008</c:v>
                </c:pt>
                <c:pt idx="749">
                  <c:v>-9.6307670000000005</c:v>
                </c:pt>
                <c:pt idx="750">
                  <c:v>-9.56311</c:v>
                </c:pt>
                <c:pt idx="751">
                  <c:v>-9.4882290000000005</c:v>
                </c:pt>
                <c:pt idx="752">
                  <c:v>-9.4062129999999993</c:v>
                </c:pt>
                <c:pt idx="753">
                  <c:v>-9.3171839999999992</c:v>
                </c:pt>
                <c:pt idx="754">
                  <c:v>-9.2213010000000004</c:v>
                </c:pt>
                <c:pt idx="755">
                  <c:v>-9.1187590000000007</c:v>
                </c:pt>
                <c:pt idx="756">
                  <c:v>-9.0097869999999993</c:v>
                </c:pt>
                <c:pt idx="757">
                  <c:v>-8.8946459999999998</c:v>
                </c:pt>
                <c:pt idx="758">
                  <c:v>-8.7736319999999992</c:v>
                </c:pt>
                <c:pt idx="759">
                  <c:v>-8.6470710000000004</c:v>
                </c:pt>
                <c:pt idx="760">
                  <c:v>-8.5153189999999999</c:v>
                </c:pt>
                <c:pt idx="761">
                  <c:v>-8.3787570000000002</c:v>
                </c:pt>
                <c:pt idx="762">
                  <c:v>-8.2377950000000002</c:v>
                </c:pt>
                <c:pt idx="763">
                  <c:v>-8.0928620000000002</c:v>
                </c:pt>
                <c:pt idx="764">
                  <c:v>-7.9444080000000001</c:v>
                </c:pt>
                <c:pt idx="765">
                  <c:v>-7.7928980000000001</c:v>
                </c:pt>
                <c:pt idx="766">
                  <c:v>-7.6388119999999997</c:v>
                </c:pt>
                <c:pt idx="767">
                  <c:v>-7.4826370000000004</c:v>
                </c:pt>
                <c:pt idx="768">
                  <c:v>-7.3248689999999996</c:v>
                </c:pt>
                <c:pt idx="769">
                  <c:v>-7.1660060000000003</c:v>
                </c:pt>
                <c:pt idx="770">
                  <c:v>-7.006545</c:v>
                </c:pt>
                <c:pt idx="771">
                  <c:v>-6.8469810000000004</c:v>
                </c:pt>
                <c:pt idx="772">
                  <c:v>-6.687799</c:v>
                </c:pt>
                <c:pt idx="773">
                  <c:v>-6.5294759999999998</c:v>
                </c:pt>
                <c:pt idx="774">
                  <c:v>-6.3724749999999997</c:v>
                </c:pt>
                <c:pt idx="775">
                  <c:v>-6.2172429999999999</c:v>
                </c:pt>
                <c:pt idx="776">
                  <c:v>-6.0642060000000004</c:v>
                </c:pt>
                <c:pt idx="777">
                  <c:v>-5.9137700000000004</c:v>
                </c:pt>
                <c:pt idx="778">
                  <c:v>-5.7663180000000001</c:v>
                </c:pt>
                <c:pt idx="779">
                  <c:v>-5.622204</c:v>
                </c:pt>
                <c:pt idx="780">
                  <c:v>-5.481757</c:v>
                </c:pt>
                <c:pt idx="781">
                  <c:v>-5.345275</c:v>
                </c:pt>
                <c:pt idx="782">
                  <c:v>-5.2130260000000002</c:v>
                </c:pt>
                <c:pt idx="783">
                  <c:v>-5.0852459999999997</c:v>
                </c:pt>
                <c:pt idx="784">
                  <c:v>-4.9621380000000004</c:v>
                </c:pt>
                <c:pt idx="785">
                  <c:v>-4.8438739999999996</c:v>
                </c:pt>
                <c:pt idx="786">
                  <c:v>-4.7305919999999997</c:v>
                </c:pt>
                <c:pt idx="787">
                  <c:v>-4.6223970000000003</c:v>
                </c:pt>
                <c:pt idx="788">
                  <c:v>-4.5193620000000001</c:v>
                </c:pt>
                <c:pt idx="789">
                  <c:v>-4.4215280000000003</c:v>
                </c:pt>
                <c:pt idx="790">
                  <c:v>-4.3289070000000001</c:v>
                </c:pt>
                <c:pt idx="791">
                  <c:v>-4.2414800000000001</c:v>
                </c:pt>
                <c:pt idx="792">
                  <c:v>-4.1592000000000002</c:v>
                </c:pt>
                <c:pt idx="793">
                  <c:v>-4.081995</c:v>
                </c:pt>
                <c:pt idx="794">
                  <c:v>-4.0097670000000001</c:v>
                </c:pt>
                <c:pt idx="795">
                  <c:v>-3.942396</c:v>
                </c:pt>
                <c:pt idx="796">
                  <c:v>-3.8797419999999998</c:v>
                </c:pt>
                <c:pt idx="797">
                  <c:v>-3.821644</c:v>
                </c:pt>
                <c:pt idx="798">
                  <c:v>-3.7679269999999998</c:v>
                </c:pt>
                <c:pt idx="799">
                  <c:v>-3.7184020000000002</c:v>
                </c:pt>
                <c:pt idx="800">
                  <c:v>-3.6728670000000001</c:v>
                </c:pt>
                <c:pt idx="801">
                  <c:v>-3.6311110000000002</c:v>
                </c:pt>
                <c:pt idx="802">
                  <c:v>-3.5929169999999999</c:v>
                </c:pt>
                <c:pt idx="803">
                  <c:v>-3.5580609999999999</c:v>
                </c:pt>
                <c:pt idx="804">
                  <c:v>-3.5263170000000001</c:v>
                </c:pt>
                <c:pt idx="805">
                  <c:v>-3.497458</c:v>
                </c:pt>
                <c:pt idx="806">
                  <c:v>-3.4712589999999999</c:v>
                </c:pt>
                <c:pt idx="807">
                  <c:v>-3.447495</c:v>
                </c:pt>
                <c:pt idx="808">
                  <c:v>-3.425945</c:v>
                </c:pt>
                <c:pt idx="809">
                  <c:v>-3.406393</c:v>
                </c:pt>
                <c:pt idx="810">
                  <c:v>-3.3886310000000002</c:v>
                </c:pt>
                <c:pt idx="811">
                  <c:v>-3.3724539999999998</c:v>
                </c:pt>
                <c:pt idx="812">
                  <c:v>-3.357666</c:v>
                </c:pt>
                <c:pt idx="813">
                  <c:v>-3.3440820000000002</c:v>
                </c:pt>
                <c:pt idx="814">
                  <c:v>-3.3315239999999999</c:v>
                </c:pt>
                <c:pt idx="815">
                  <c:v>-3.319823</c:v>
                </c:pt>
                <c:pt idx="816">
                  <c:v>-3.308821</c:v>
                </c:pt>
                <c:pt idx="817">
                  <c:v>-3.2983709999999999</c:v>
                </c:pt>
                <c:pt idx="818">
                  <c:v>-3.2883360000000001</c:v>
                </c:pt>
                <c:pt idx="819">
                  <c:v>-3.2785890000000002</c:v>
                </c:pt>
                <c:pt idx="820">
                  <c:v>-3.2690130000000002</c:v>
                </c:pt>
                <c:pt idx="821">
                  <c:v>-3.259503</c:v>
                </c:pt>
                <c:pt idx="822">
                  <c:v>-3.2499630000000002</c:v>
                </c:pt>
                <c:pt idx="823">
                  <c:v>-3.2403059999999999</c:v>
                </c:pt>
                <c:pt idx="824">
                  <c:v>-3.2304560000000002</c:v>
                </c:pt>
                <c:pt idx="825">
                  <c:v>-3.2203469999999998</c:v>
                </c:pt>
                <c:pt idx="826">
                  <c:v>-3.2099220000000002</c:v>
                </c:pt>
                <c:pt idx="827">
                  <c:v>-3.1991329999999998</c:v>
                </c:pt>
                <c:pt idx="828">
                  <c:v>-3.1879420000000001</c:v>
                </c:pt>
                <c:pt idx="829">
                  <c:v>-3.17632</c:v>
                </c:pt>
                <c:pt idx="830">
                  <c:v>-3.1642429999999999</c:v>
                </c:pt>
                <c:pt idx="831">
                  <c:v>-3.1516980000000001</c:v>
                </c:pt>
                <c:pt idx="832">
                  <c:v>-3.1386780000000001</c:v>
                </c:pt>
                <c:pt idx="833">
                  <c:v>-3.1251820000000001</c:v>
                </c:pt>
                <c:pt idx="834">
                  <c:v>-3.1112190000000002</c:v>
                </c:pt>
                <c:pt idx="835">
                  <c:v>-3.0967980000000002</c:v>
                </c:pt>
                <c:pt idx="836">
                  <c:v>-3.0819390000000002</c:v>
                </c:pt>
                <c:pt idx="837">
                  <c:v>-3.066662</c:v>
                </c:pt>
                <c:pt idx="838">
                  <c:v>-3.0509949999999999</c:v>
                </c:pt>
                <c:pt idx="839">
                  <c:v>-3.0349680000000001</c:v>
                </c:pt>
                <c:pt idx="840">
                  <c:v>-3.0186130000000002</c:v>
                </c:pt>
                <c:pt idx="841">
                  <c:v>-3.0019670000000001</c:v>
                </c:pt>
                <c:pt idx="842">
                  <c:v>-2.9850690000000002</c:v>
                </c:pt>
                <c:pt idx="843">
                  <c:v>-2.9679579999999999</c:v>
                </c:pt>
                <c:pt idx="844">
                  <c:v>-2.9506749999999999</c:v>
                </c:pt>
                <c:pt idx="845">
                  <c:v>-2.933262</c:v>
                </c:pt>
                <c:pt idx="846">
                  <c:v>-2.9157609999999998</c:v>
                </c:pt>
                <c:pt idx="847">
                  <c:v>-2.8982130000000002</c:v>
                </c:pt>
                <c:pt idx="848">
                  <c:v>-2.8806609999999999</c:v>
                </c:pt>
                <c:pt idx="849">
                  <c:v>-2.863143</c:v>
                </c:pt>
                <c:pt idx="850">
                  <c:v>-2.8456980000000001</c:v>
                </c:pt>
                <c:pt idx="851">
                  <c:v>-2.8283619999999998</c:v>
                </c:pt>
                <c:pt idx="852">
                  <c:v>-2.811169</c:v>
                </c:pt>
                <c:pt idx="853">
                  <c:v>-2.7941500000000001</c:v>
                </c:pt>
                <c:pt idx="854">
                  <c:v>-2.7773340000000002</c:v>
                </c:pt>
                <c:pt idx="855">
                  <c:v>-2.760745</c:v>
                </c:pt>
                <c:pt idx="856">
                  <c:v>-2.7444069999999998</c:v>
                </c:pt>
                <c:pt idx="857">
                  <c:v>-2.7283369999999998</c:v>
                </c:pt>
                <c:pt idx="858">
                  <c:v>-2.7125509999999999</c:v>
                </c:pt>
                <c:pt idx="859">
                  <c:v>-2.6970589999999999</c:v>
                </c:pt>
                <c:pt idx="860">
                  <c:v>-2.6818689999999998</c:v>
                </c:pt>
                <c:pt idx="861">
                  <c:v>-2.6669860000000001</c:v>
                </c:pt>
                <c:pt idx="862">
                  <c:v>-2.652409</c:v>
                </c:pt>
                <c:pt idx="863">
                  <c:v>-2.638134</c:v>
                </c:pt>
                <c:pt idx="864">
                  <c:v>-2.6241539999999999</c:v>
                </c:pt>
                <c:pt idx="865">
                  <c:v>-2.6104569999999998</c:v>
                </c:pt>
                <c:pt idx="866">
                  <c:v>-2.5970300000000002</c:v>
                </c:pt>
                <c:pt idx="867">
                  <c:v>-2.5838540000000001</c:v>
                </c:pt>
                <c:pt idx="868">
                  <c:v>-2.5709089999999999</c:v>
                </c:pt>
                <c:pt idx="869">
                  <c:v>-2.5581710000000002</c:v>
                </c:pt>
                <c:pt idx="870">
                  <c:v>-2.5456150000000002</c:v>
                </c:pt>
                <c:pt idx="871">
                  <c:v>-2.5332119999999998</c:v>
                </c:pt>
                <c:pt idx="872">
                  <c:v>-2.520934</c:v>
                </c:pt>
                <c:pt idx="873">
                  <c:v>-2.5087489999999999</c:v>
                </c:pt>
                <c:pt idx="874">
                  <c:v>-2.4966279999999998</c:v>
                </c:pt>
                <c:pt idx="875">
                  <c:v>-2.4845359999999999</c:v>
                </c:pt>
                <c:pt idx="876">
                  <c:v>-2.4724400000000002</c:v>
                </c:pt>
                <c:pt idx="877">
                  <c:v>-2.4603079999999999</c:v>
                </c:pt>
                <c:pt idx="878">
                  <c:v>-2.4481039999999998</c:v>
                </c:pt>
                <c:pt idx="879">
                  <c:v>-2.435797</c:v>
                </c:pt>
                <c:pt idx="880">
                  <c:v>-2.4233530000000001</c:v>
                </c:pt>
                <c:pt idx="881">
                  <c:v>-2.4107409999999998</c:v>
                </c:pt>
                <c:pt idx="882">
                  <c:v>-2.3979300000000001</c:v>
                </c:pt>
                <c:pt idx="883">
                  <c:v>-2.3848940000000001</c:v>
                </c:pt>
                <c:pt idx="884">
                  <c:v>-2.3716050000000002</c:v>
                </c:pt>
                <c:pt idx="885">
                  <c:v>-2.3580410000000001</c:v>
                </c:pt>
                <c:pt idx="886">
                  <c:v>-2.3441800000000002</c:v>
                </c:pt>
                <c:pt idx="887">
                  <c:v>-2.3300040000000002</c:v>
                </c:pt>
                <c:pt idx="888">
                  <c:v>-2.3154970000000001</c:v>
                </c:pt>
                <c:pt idx="889">
                  <c:v>-2.3006479999999998</c:v>
                </c:pt>
                <c:pt idx="890">
                  <c:v>-2.2854450000000002</c:v>
                </c:pt>
                <c:pt idx="891">
                  <c:v>-2.2698839999999998</c:v>
                </c:pt>
                <c:pt idx="892">
                  <c:v>-2.2539600000000002</c:v>
                </c:pt>
                <c:pt idx="893">
                  <c:v>-2.2376749999999999</c:v>
                </c:pt>
                <c:pt idx="894">
                  <c:v>-2.2210329999999998</c:v>
                </c:pt>
                <c:pt idx="895">
                  <c:v>-2.2040410000000001</c:v>
                </c:pt>
                <c:pt idx="896">
                  <c:v>-2.1867100000000002</c:v>
                </c:pt>
                <c:pt idx="897">
                  <c:v>-2.169054</c:v>
                </c:pt>
                <c:pt idx="898">
                  <c:v>-2.1510910000000001</c:v>
                </c:pt>
                <c:pt idx="899">
                  <c:v>-2.132841</c:v>
                </c:pt>
                <c:pt idx="900">
                  <c:v>-2.1143269999999998</c:v>
                </c:pt>
                <c:pt idx="901">
                  <c:v>-2.095574</c:v>
                </c:pt>
                <c:pt idx="902">
                  <c:v>-2.0766100000000001</c:v>
                </c:pt>
                <c:pt idx="903">
                  <c:v>-2.057464</c:v>
                </c:pt>
                <c:pt idx="904">
                  <c:v>-2.0381689999999999</c:v>
                </c:pt>
                <c:pt idx="905">
                  <c:v>-2.0187550000000001</c:v>
                </c:pt>
                <c:pt idx="906">
                  <c:v>-1.999258</c:v>
                </c:pt>
                <c:pt idx="907">
                  <c:v>-1.9797119999999999</c:v>
                </c:pt>
                <c:pt idx="908">
                  <c:v>-1.960151</c:v>
                </c:pt>
                <c:pt idx="909">
                  <c:v>-1.9406099999999999</c:v>
                </c:pt>
                <c:pt idx="910">
                  <c:v>-1.921125</c:v>
                </c:pt>
                <c:pt idx="911">
                  <c:v>-1.9017299999999999</c:v>
                </c:pt>
                <c:pt idx="912">
                  <c:v>-1.882458</c:v>
                </c:pt>
                <c:pt idx="913">
                  <c:v>-1.8633409999999999</c:v>
                </c:pt>
                <c:pt idx="914">
                  <c:v>-1.8444100000000001</c:v>
                </c:pt>
                <c:pt idx="915">
                  <c:v>-1.8256939999999999</c:v>
                </c:pt>
                <c:pt idx="916">
                  <c:v>-1.80722</c:v>
                </c:pt>
                <c:pt idx="917">
                  <c:v>-1.7890109999999999</c:v>
                </c:pt>
                <c:pt idx="918">
                  <c:v>-1.7710900000000001</c:v>
                </c:pt>
                <c:pt idx="919">
                  <c:v>-1.7534749999999999</c:v>
                </c:pt>
                <c:pt idx="920">
                  <c:v>-1.7361819999999999</c:v>
                </c:pt>
                <c:pt idx="921">
                  <c:v>-1.719222</c:v>
                </c:pt>
                <c:pt idx="922">
                  <c:v>-1.7026049999999999</c:v>
                </c:pt>
                <c:pt idx="923">
                  <c:v>-1.6863360000000001</c:v>
                </c:pt>
                <c:pt idx="924">
                  <c:v>-1.670417</c:v>
                </c:pt>
                <c:pt idx="925">
                  <c:v>-1.654847</c:v>
                </c:pt>
                <c:pt idx="926">
                  <c:v>-1.6396189999999999</c:v>
                </c:pt>
                <c:pt idx="927">
                  <c:v>-1.6247259999999999</c:v>
                </c:pt>
                <c:pt idx="928">
                  <c:v>-1.6101559999999999</c:v>
                </c:pt>
                <c:pt idx="929">
                  <c:v>-1.5958939999999999</c:v>
                </c:pt>
                <c:pt idx="930">
                  <c:v>-1.5819209999999999</c:v>
                </c:pt>
                <c:pt idx="931">
                  <c:v>-1.5682160000000001</c:v>
                </c:pt>
                <c:pt idx="932">
                  <c:v>-1.554754</c:v>
                </c:pt>
                <c:pt idx="933">
                  <c:v>-1.5415099999999999</c:v>
                </c:pt>
                <c:pt idx="934">
                  <c:v>-1.5284530000000001</c:v>
                </c:pt>
                <c:pt idx="935">
                  <c:v>-1.5155529999999999</c:v>
                </c:pt>
                <c:pt idx="936">
                  <c:v>-1.502775</c:v>
                </c:pt>
                <c:pt idx="937">
                  <c:v>-1.4900880000000001</c:v>
                </c:pt>
                <c:pt idx="938">
                  <c:v>-1.477454</c:v>
                </c:pt>
                <c:pt idx="939">
                  <c:v>-1.4648399999999999</c:v>
                </c:pt>
                <c:pt idx="940">
                  <c:v>-1.4522090000000001</c:v>
                </c:pt>
                <c:pt idx="941">
                  <c:v>-1.4395260000000001</c:v>
                </c:pt>
                <c:pt idx="942">
                  <c:v>-1.4267570000000001</c:v>
                </c:pt>
                <c:pt idx="943">
                  <c:v>-1.4138660000000001</c:v>
                </c:pt>
                <c:pt idx="944">
                  <c:v>-1.4008210000000001</c:v>
                </c:pt>
                <c:pt idx="945">
                  <c:v>-1.387589</c:v>
                </c:pt>
                <c:pt idx="946">
                  <c:v>-1.374139</c:v>
                </c:pt>
                <c:pt idx="947">
                  <c:v>-1.3604430000000001</c:v>
                </c:pt>
                <c:pt idx="948">
                  <c:v>-1.3464750000000001</c:v>
                </c:pt>
                <c:pt idx="949">
                  <c:v>-1.332211</c:v>
                </c:pt>
                <c:pt idx="950">
                  <c:v>-1.3176300000000001</c:v>
                </c:pt>
                <c:pt idx="951">
                  <c:v>-1.3027150000000001</c:v>
                </c:pt>
                <c:pt idx="952">
                  <c:v>-1.287452</c:v>
                </c:pt>
                <c:pt idx="953">
                  <c:v>-1.27183</c:v>
                </c:pt>
                <c:pt idx="954">
                  <c:v>-1.255843</c:v>
                </c:pt>
                <c:pt idx="955">
                  <c:v>-1.2394849999999999</c:v>
                </c:pt>
                <c:pt idx="956">
                  <c:v>-1.222758</c:v>
                </c:pt>
                <c:pt idx="957">
                  <c:v>-1.205665</c:v>
                </c:pt>
                <c:pt idx="958">
                  <c:v>-1.188212</c:v>
                </c:pt>
                <c:pt idx="959">
                  <c:v>-1.170409</c:v>
                </c:pt>
                <c:pt idx="960">
                  <c:v>-1.152272</c:v>
                </c:pt>
                <c:pt idx="961">
                  <c:v>-1.1338159999999999</c:v>
                </c:pt>
                <c:pt idx="962">
                  <c:v>-1.1150640000000001</c:v>
                </c:pt>
                <c:pt idx="963">
                  <c:v>-1.0960380000000001</c:v>
                </c:pt>
                <c:pt idx="964">
                  <c:v>-1.076765</c:v>
                </c:pt>
                <c:pt idx="965">
                  <c:v>-1.057274</c:v>
                </c:pt>
                <c:pt idx="966">
                  <c:v>-1.0375970000000001</c:v>
                </c:pt>
                <c:pt idx="967">
                  <c:v>-1.0177659999999999</c:v>
                </c:pt>
                <c:pt idx="968">
                  <c:v>-0.99781629999999999</c:v>
                </c:pt>
                <c:pt idx="969">
                  <c:v>-0.97778359999999997</c:v>
                </c:pt>
                <c:pt idx="970">
                  <c:v>-0.95770509999999998</c:v>
                </c:pt>
                <c:pt idx="971">
                  <c:v>-0.93761830000000002</c:v>
                </c:pt>
                <c:pt idx="972">
                  <c:v>-0.91756110000000002</c:v>
                </c:pt>
                <c:pt idx="973">
                  <c:v>-0.89757109999999996</c:v>
                </c:pt>
                <c:pt idx="974">
                  <c:v>-0.87768559999999995</c:v>
                </c:pt>
                <c:pt idx="975">
                  <c:v>-0.85794110000000001</c:v>
                </c:pt>
                <c:pt idx="976">
                  <c:v>-0.83837289999999998</c:v>
                </c:pt>
                <c:pt idx="977">
                  <c:v>-0.81901480000000004</c:v>
                </c:pt>
                <c:pt idx="978">
                  <c:v>-0.79989929999999998</c:v>
                </c:pt>
                <c:pt idx="979">
                  <c:v>-0.78105639999999998</c:v>
                </c:pt>
                <c:pt idx="980">
                  <c:v>-0.76251400000000003</c:v>
                </c:pt>
                <c:pt idx="981">
                  <c:v>-0.74429719999999999</c:v>
                </c:pt>
                <c:pt idx="982">
                  <c:v>-0.72642850000000003</c:v>
                </c:pt>
                <c:pt idx="983">
                  <c:v>-0.70892699999999997</c:v>
                </c:pt>
                <c:pt idx="984">
                  <c:v>-0.6918086</c:v>
                </c:pt>
                <c:pt idx="985">
                  <c:v>-0.67508570000000001</c:v>
                </c:pt>
                <c:pt idx="986">
                  <c:v>-0.65876710000000005</c:v>
                </c:pt>
                <c:pt idx="987">
                  <c:v>-0.64285769999999998</c:v>
                </c:pt>
                <c:pt idx="988">
                  <c:v>-0.62735879999999999</c:v>
                </c:pt>
                <c:pt idx="989">
                  <c:v>-0.61226780000000003</c:v>
                </c:pt>
                <c:pt idx="990">
                  <c:v>-0.5975781</c:v>
                </c:pt>
                <c:pt idx="991">
                  <c:v>-0.58327989999999996</c:v>
                </c:pt>
                <c:pt idx="992">
                  <c:v>-0.56935939999999996</c:v>
                </c:pt>
                <c:pt idx="993">
                  <c:v>-0.55579979999999995</c:v>
                </c:pt>
                <c:pt idx="994">
                  <c:v>-0.54258119999999999</c:v>
                </c:pt>
                <c:pt idx="995">
                  <c:v>-0.5296805</c:v>
                </c:pt>
                <c:pt idx="996">
                  <c:v>-0.51707210000000003</c:v>
                </c:pt>
                <c:pt idx="997">
                  <c:v>-0.50472779999999995</c:v>
                </c:pt>
                <c:pt idx="998">
                  <c:v>-0.49261700000000003</c:v>
                </c:pt>
                <c:pt idx="999">
                  <c:v>-0.4807071</c:v>
                </c:pt>
                <c:pt idx="1000">
                  <c:v>-0.46896359999999998</c:v>
                </c:pt>
                <c:pt idx="1001">
                  <c:v>-0.45735039999999999</c:v>
                </c:pt>
                <c:pt idx="1002">
                  <c:v>-0.44583060000000002</c:v>
                </c:pt>
                <c:pt idx="1003">
                  <c:v>-0.43436649999999999</c:v>
                </c:pt>
                <c:pt idx="1004">
                  <c:v>-0.42292039999999997</c:v>
                </c:pt>
                <c:pt idx="1005">
                  <c:v>-0.41145480000000001</c:v>
                </c:pt>
                <c:pt idx="1006">
                  <c:v>-0.39993279999999998</c:v>
                </c:pt>
                <c:pt idx="1007">
                  <c:v>-0.38831900000000003</c:v>
                </c:pt>
                <c:pt idx="1008">
                  <c:v>-0.37657940000000001</c:v>
                </c:pt>
                <c:pt idx="1009">
                  <c:v>-0.36468139999999999</c:v>
                </c:pt>
                <c:pt idx="1010">
                  <c:v>-0.35259430000000003</c:v>
                </c:pt>
                <c:pt idx="1011">
                  <c:v>-0.34028969999999997</c:v>
                </c:pt>
                <c:pt idx="1012">
                  <c:v>-0.32774150000000002</c:v>
                </c:pt>
                <c:pt idx="1013">
                  <c:v>-0.31492619999999999</c:v>
                </c:pt>
                <c:pt idx="1014">
                  <c:v>-0.30182360000000003</c:v>
                </c:pt>
                <c:pt idx="1015">
                  <c:v>-0.28841679999999997</c:v>
                </c:pt>
                <c:pt idx="1016">
                  <c:v>-0.2746924</c:v>
                </c:pt>
                <c:pt idx="1017">
                  <c:v>-0.26064110000000001</c:v>
                </c:pt>
                <c:pt idx="1018">
                  <c:v>-0.24625720000000001</c:v>
                </c:pt>
                <c:pt idx="1019">
                  <c:v>-0.2315391</c:v>
                </c:pt>
                <c:pt idx="1020">
                  <c:v>-0.21648899999999999</c:v>
                </c:pt>
                <c:pt idx="1021">
                  <c:v>-0.20111290000000001</c:v>
                </c:pt>
                <c:pt idx="1022">
                  <c:v>-0.18542040000000001</c:v>
                </c:pt>
                <c:pt idx="1023">
                  <c:v>-0.16942460000000001</c:v>
                </c:pt>
                <c:pt idx="1024">
                  <c:v>-0.15314179999999999</c:v>
                </c:pt>
                <c:pt idx="1025">
                  <c:v>-0.13659160000000001</c:v>
                </c:pt>
                <c:pt idx="1026">
                  <c:v>-0.11979670000000001</c:v>
                </c:pt>
                <c:pt idx="1027">
                  <c:v>-0.1027827</c:v>
                </c:pt>
                <c:pt idx="1028">
                  <c:v>-8.5577669999999995E-2</c:v>
                </c:pt>
                <c:pt idx="1029">
                  <c:v>-6.8212140000000004E-2</c:v>
                </c:pt>
                <c:pt idx="1030">
                  <c:v>-5.0718430000000002E-2</c:v>
                </c:pt>
                <c:pt idx="1031">
                  <c:v>-3.3130380000000001E-2</c:v>
                </c:pt>
                <c:pt idx="1032">
                  <c:v>-1.548312E-2</c:v>
                </c:pt>
                <c:pt idx="1033">
                  <c:v>2.187348E-3</c:v>
                </c:pt>
                <c:pt idx="1034">
                  <c:v>1.9844529999999999E-2</c:v>
                </c:pt>
                <c:pt idx="1035">
                  <c:v>3.745184E-2</c:v>
                </c:pt>
                <c:pt idx="1036">
                  <c:v>5.4973059999999997E-2</c:v>
                </c:pt>
                <c:pt idx="1037">
                  <c:v>7.2372699999999998E-2</c:v>
                </c:pt>
                <c:pt idx="1038">
                  <c:v>8.9616230000000005E-2</c:v>
                </c:pt>
                <c:pt idx="1039">
                  <c:v>0.1066705</c:v>
                </c:pt>
                <c:pt idx="1040">
                  <c:v>0.12350419999999999</c:v>
                </c:pt>
                <c:pt idx="1041">
                  <c:v>0.14008780000000001</c:v>
                </c:pt>
                <c:pt idx="1042">
                  <c:v>0.15639430000000001</c:v>
                </c:pt>
                <c:pt idx="1043">
                  <c:v>0.17239940000000001</c:v>
                </c:pt>
                <c:pt idx="1044">
                  <c:v>0.18808159999999999</c:v>
                </c:pt>
                <c:pt idx="1045">
                  <c:v>0.20342250000000001</c:v>
                </c:pt>
                <c:pt idx="1046">
                  <c:v>0.21840689999999999</c:v>
                </c:pt>
                <c:pt idx="1047">
                  <c:v>0.23302290000000001</c:v>
                </c:pt>
                <c:pt idx="1048">
                  <c:v>0.24726239999999999</c:v>
                </c:pt>
                <c:pt idx="1049">
                  <c:v>0.26112059999999998</c:v>
                </c:pt>
                <c:pt idx="1050">
                  <c:v>0.27459600000000001</c:v>
                </c:pt>
                <c:pt idx="1051">
                  <c:v>0.28769099999999997</c:v>
                </c:pt>
                <c:pt idx="1052">
                  <c:v>0.3004115</c:v>
                </c:pt>
                <c:pt idx="1053">
                  <c:v>0.31276680000000001</c:v>
                </c:pt>
                <c:pt idx="1054">
                  <c:v>0.3247699</c:v>
                </c:pt>
                <c:pt idx="1055">
                  <c:v>0.33643709999999999</c:v>
                </c:pt>
                <c:pt idx="1056">
                  <c:v>0.34778740000000002</c:v>
                </c:pt>
                <c:pt idx="1057">
                  <c:v>0.35884319999999997</c:v>
                </c:pt>
                <c:pt idx="1058">
                  <c:v>0.36962929999999999</c:v>
                </c:pt>
                <c:pt idx="1059">
                  <c:v>0.38017299999999998</c:v>
                </c:pt>
                <c:pt idx="1060">
                  <c:v>0.39050360000000001</c:v>
                </c:pt>
                <c:pt idx="1061">
                  <c:v>0.4006516</c:v>
                </c:pt>
                <c:pt idx="1062">
                  <c:v>0.41064929999999999</c:v>
                </c:pt>
                <c:pt idx="1063">
                  <c:v>0.4205296</c:v>
                </c:pt>
                <c:pt idx="1064">
                  <c:v>0.4303266</c:v>
                </c:pt>
                <c:pt idx="1065">
                  <c:v>0.44007479999999999</c:v>
                </c:pt>
                <c:pt idx="1066">
                  <c:v>0.44980880000000001</c:v>
                </c:pt>
                <c:pt idx="1067">
                  <c:v>0.459563</c:v>
                </c:pt>
                <c:pt idx="1068">
                  <c:v>0.46937139999999999</c:v>
                </c:pt>
                <c:pt idx="1069">
                  <c:v>0.47926740000000001</c:v>
                </c:pt>
                <c:pt idx="1070">
                  <c:v>0.48928339999999998</c:v>
                </c:pt>
                <c:pt idx="1071">
                  <c:v>0.49945020000000001</c:v>
                </c:pt>
                <c:pt idx="1072">
                  <c:v>0.50979649999999999</c:v>
                </c:pt>
                <c:pt idx="1073">
                  <c:v>0.52034879999999994</c:v>
                </c:pt>
                <c:pt idx="1074">
                  <c:v>0.53113109999999997</c:v>
                </c:pt>
                <c:pt idx="1075">
                  <c:v>0.54216489999999995</c:v>
                </c:pt>
                <c:pt idx="1076">
                  <c:v>0.55346890000000004</c:v>
                </c:pt>
                <c:pt idx="1077">
                  <c:v>0.56505910000000004</c:v>
                </c:pt>
                <c:pt idx="1078">
                  <c:v>0.57694829999999997</c:v>
                </c:pt>
                <c:pt idx="1079">
                  <c:v>0.58914639999999996</c:v>
                </c:pt>
                <c:pt idx="1080">
                  <c:v>0.60165999999999997</c:v>
                </c:pt>
                <c:pt idx="1081">
                  <c:v>0.61449220000000004</c:v>
                </c:pt>
                <c:pt idx="1082">
                  <c:v>0.62764299999999995</c:v>
                </c:pt>
                <c:pt idx="1083">
                  <c:v>0.64110869999999998</c:v>
                </c:pt>
                <c:pt idx="1084">
                  <c:v>0.65488219999999997</c:v>
                </c:pt>
                <c:pt idx="1085">
                  <c:v>0.66895300000000002</c:v>
                </c:pt>
                <c:pt idx="1086">
                  <c:v>0.68330729999999995</c:v>
                </c:pt>
                <c:pt idx="1087">
                  <c:v>0.69792869999999996</c:v>
                </c:pt>
                <c:pt idx="1088">
                  <c:v>0.71279769999999998</c:v>
                </c:pt>
                <c:pt idx="1089">
                  <c:v>0.72789239999999999</c:v>
                </c:pt>
                <c:pt idx="1090">
                  <c:v>0.74318879999999998</c:v>
                </c:pt>
                <c:pt idx="1091">
                  <c:v>0.75866049999999996</c:v>
                </c:pt>
                <c:pt idx="1092">
                  <c:v>0.77427959999999996</c:v>
                </c:pt>
                <c:pt idx="1093">
                  <c:v>0.79001639999999995</c:v>
                </c:pt>
                <c:pt idx="1094">
                  <c:v>0.80584029999999995</c:v>
                </c:pt>
                <c:pt idx="1095">
                  <c:v>0.82171950000000005</c:v>
                </c:pt>
                <c:pt idx="1096">
                  <c:v>0.83762179999999997</c:v>
                </c:pt>
                <c:pt idx="1097">
                  <c:v>0.85351469999999996</c:v>
                </c:pt>
                <c:pt idx="1098">
                  <c:v>0.86936550000000001</c:v>
                </c:pt>
                <c:pt idx="1099">
                  <c:v>0.88514210000000004</c:v>
                </c:pt>
                <c:pt idx="1100">
                  <c:v>0.90081319999999998</c:v>
                </c:pt>
                <c:pt idx="1101">
                  <c:v>0.9163483</c:v>
                </c:pt>
                <c:pt idx="1102">
                  <c:v>0.9317183</c:v>
                </c:pt>
                <c:pt idx="1103">
                  <c:v>0.94689599999999996</c:v>
                </c:pt>
                <c:pt idx="1104">
                  <c:v>0.96185589999999999</c:v>
                </c:pt>
                <c:pt idx="1105">
                  <c:v>0.97657459999999996</c:v>
                </c:pt>
                <c:pt idx="1106">
                  <c:v>0.9910312</c:v>
                </c:pt>
                <c:pt idx="1107">
                  <c:v>1.005207</c:v>
                </c:pt>
                <c:pt idx="1108">
                  <c:v>1.019088</c:v>
                </c:pt>
                <c:pt idx="1109">
                  <c:v>1.0326610000000001</c:v>
                </c:pt>
                <c:pt idx="1110">
                  <c:v>1.045917</c:v>
                </c:pt>
                <c:pt idx="1111">
                  <c:v>1.058851</c:v>
                </c:pt>
                <c:pt idx="1112">
                  <c:v>1.0714600000000001</c:v>
                </c:pt>
                <c:pt idx="1113">
                  <c:v>1.083745</c:v>
                </c:pt>
                <c:pt idx="1114">
                  <c:v>1.0957110000000001</c:v>
                </c:pt>
                <c:pt idx="1115">
                  <c:v>1.107367</c:v>
                </c:pt>
                <c:pt idx="1116">
                  <c:v>1.1187229999999999</c:v>
                </c:pt>
                <c:pt idx="1117">
                  <c:v>1.1297950000000001</c:v>
                </c:pt>
                <c:pt idx="1118">
                  <c:v>1.1406000000000001</c:v>
                </c:pt>
                <c:pt idx="1119">
                  <c:v>1.15116</c:v>
                </c:pt>
                <c:pt idx="1120">
                  <c:v>1.161497</c:v>
                </c:pt>
                <c:pt idx="1121">
                  <c:v>1.1716390000000001</c:v>
                </c:pt>
                <c:pt idx="1122">
                  <c:v>1.1816139999999999</c:v>
                </c:pt>
                <c:pt idx="1123">
                  <c:v>1.1914530000000001</c:v>
                </c:pt>
                <c:pt idx="1124">
                  <c:v>1.20119</c:v>
                </c:pt>
                <c:pt idx="1125">
                  <c:v>1.2108570000000001</c:v>
                </c:pt>
                <c:pt idx="1126">
                  <c:v>1.2204919999999999</c:v>
                </c:pt>
                <c:pt idx="1127">
                  <c:v>1.2301299999999999</c:v>
                </c:pt>
                <c:pt idx="1128">
                  <c:v>1.2398070000000001</c:v>
                </c:pt>
                <c:pt idx="1129">
                  <c:v>1.24956</c:v>
                </c:pt>
                <c:pt idx="1130">
                  <c:v>1.2594270000000001</c:v>
                </c:pt>
                <c:pt idx="1131">
                  <c:v>1.2694430000000001</c:v>
                </c:pt>
                <c:pt idx="1132">
                  <c:v>1.279644</c:v>
                </c:pt>
                <c:pt idx="1133">
                  <c:v>1.290065</c:v>
                </c:pt>
                <c:pt idx="1134">
                  <c:v>1.3007379999999999</c:v>
                </c:pt>
                <c:pt idx="1135">
                  <c:v>1.311696</c:v>
                </c:pt>
                <c:pt idx="1136">
                  <c:v>1.3229690000000001</c:v>
                </c:pt>
                <c:pt idx="1137">
                  <c:v>1.3345830000000001</c:v>
                </c:pt>
                <c:pt idx="1138">
                  <c:v>1.346563</c:v>
                </c:pt>
                <c:pt idx="1139">
                  <c:v>1.3589310000000001</c:v>
                </c:pt>
                <c:pt idx="1140">
                  <c:v>1.3717060000000001</c:v>
                </c:pt>
                <c:pt idx="1141">
                  <c:v>1.3849020000000001</c:v>
                </c:pt>
                <c:pt idx="1142">
                  <c:v>1.3985320000000001</c:v>
                </c:pt>
                <c:pt idx="1143">
                  <c:v>1.412604</c:v>
                </c:pt>
                <c:pt idx="1144">
                  <c:v>1.4271240000000001</c:v>
                </c:pt>
                <c:pt idx="1145">
                  <c:v>1.4420930000000001</c:v>
                </c:pt>
                <c:pt idx="1146">
                  <c:v>1.4575100000000001</c:v>
                </c:pt>
                <c:pt idx="1147">
                  <c:v>1.4733700000000001</c:v>
                </c:pt>
                <c:pt idx="1148">
                  <c:v>1.489663</c:v>
                </c:pt>
                <c:pt idx="1149">
                  <c:v>1.506378</c:v>
                </c:pt>
                <c:pt idx="1150">
                  <c:v>1.5234989999999999</c:v>
                </c:pt>
                <c:pt idx="1151">
                  <c:v>1.5410079999999999</c:v>
                </c:pt>
                <c:pt idx="1152">
                  <c:v>1.5588820000000001</c:v>
                </c:pt>
                <c:pt idx="1153">
                  <c:v>1.577097</c:v>
                </c:pt>
                <c:pt idx="1154">
                  <c:v>1.595626</c:v>
                </c:pt>
                <c:pt idx="1155">
                  <c:v>1.6144400000000001</c:v>
                </c:pt>
                <c:pt idx="1156">
                  <c:v>1.633507</c:v>
                </c:pt>
                <c:pt idx="1157">
                  <c:v>1.6527959999999999</c:v>
                </c:pt>
                <c:pt idx="1158">
                  <c:v>1.6722710000000001</c:v>
                </c:pt>
                <c:pt idx="1159">
                  <c:v>1.691899</c:v>
                </c:pt>
                <c:pt idx="1160">
                  <c:v>1.711643</c:v>
                </c:pt>
                <c:pt idx="1161">
                  <c:v>1.7314670000000001</c:v>
                </c:pt>
                <c:pt idx="1162">
                  <c:v>1.751336</c:v>
                </c:pt>
                <c:pt idx="1163">
                  <c:v>1.7712129999999999</c:v>
                </c:pt>
                <c:pt idx="1164">
                  <c:v>1.7910649999999999</c:v>
                </c:pt>
                <c:pt idx="1165">
                  <c:v>1.810856</c:v>
                </c:pt>
                <c:pt idx="1166">
                  <c:v>1.8305530000000001</c:v>
                </c:pt>
                <c:pt idx="1167">
                  <c:v>1.8501270000000001</c:v>
                </c:pt>
                <c:pt idx="1168">
                  <c:v>1.869548</c:v>
                </c:pt>
                <c:pt idx="1169">
                  <c:v>1.8887890000000001</c:v>
                </c:pt>
                <c:pt idx="1170">
                  <c:v>1.9078250000000001</c:v>
                </c:pt>
                <c:pt idx="1171">
                  <c:v>1.926636</c:v>
                </c:pt>
                <c:pt idx="1172">
                  <c:v>1.9452020000000001</c:v>
                </c:pt>
                <c:pt idx="1173">
                  <c:v>1.963508</c:v>
                </c:pt>
                <c:pt idx="1174">
                  <c:v>1.9815419999999999</c:v>
                </c:pt>
                <c:pt idx="1175">
                  <c:v>1.999295</c:v>
                </c:pt>
                <c:pt idx="1176">
                  <c:v>2.0167600000000001</c:v>
                </c:pt>
                <c:pt idx="1177">
                  <c:v>2.0339369999999999</c:v>
                </c:pt>
                <c:pt idx="1178">
                  <c:v>2.0508259999999998</c:v>
                </c:pt>
                <c:pt idx="1179">
                  <c:v>2.0674299999999999</c:v>
                </c:pt>
                <c:pt idx="1180">
                  <c:v>2.083758</c:v>
                </c:pt>
                <c:pt idx="1181">
                  <c:v>2.0998199999999998</c:v>
                </c:pt>
                <c:pt idx="1182">
                  <c:v>2.1156280000000001</c:v>
                </c:pt>
                <c:pt idx="1183">
                  <c:v>2.1311990000000001</c:v>
                </c:pt>
                <c:pt idx="1184">
                  <c:v>2.1465510000000001</c:v>
                </c:pt>
                <c:pt idx="1185">
                  <c:v>2.161705</c:v>
                </c:pt>
                <c:pt idx="1186">
                  <c:v>2.176682</c:v>
                </c:pt>
                <c:pt idx="1187">
                  <c:v>2.1915070000000001</c:v>
                </c:pt>
                <c:pt idx="1188">
                  <c:v>2.2062059999999999</c:v>
                </c:pt>
                <c:pt idx="1189">
                  <c:v>2.2208039999999998</c:v>
                </c:pt>
                <c:pt idx="1190">
                  <c:v>2.235331</c:v>
                </c:pt>
                <c:pt idx="1191">
                  <c:v>2.2498119999999999</c:v>
                </c:pt>
                <c:pt idx="1192">
                  <c:v>2.2642760000000002</c:v>
                </c:pt>
                <c:pt idx="1193">
                  <c:v>2.2787489999999999</c:v>
                </c:pt>
                <c:pt idx="1194">
                  <c:v>2.2932570000000001</c:v>
                </c:pt>
                <c:pt idx="1195">
                  <c:v>2.3078259999999999</c:v>
                </c:pt>
                <c:pt idx="1196">
                  <c:v>2.322479</c:v>
                </c:pt>
                <c:pt idx="1197">
                  <c:v>2.3372380000000001</c:v>
                </c:pt>
                <c:pt idx="1198">
                  <c:v>2.3521230000000002</c:v>
                </c:pt>
                <c:pt idx="1199">
                  <c:v>2.3671530000000001</c:v>
                </c:pt>
                <c:pt idx="1200">
                  <c:v>2.3823439999999998</c:v>
                </c:pt>
                <c:pt idx="1201">
                  <c:v>2.3977080000000002</c:v>
                </c:pt>
                <c:pt idx="1202">
                  <c:v>2.4132579999999999</c:v>
                </c:pt>
                <c:pt idx="1203">
                  <c:v>2.429001</c:v>
                </c:pt>
                <c:pt idx="1204">
                  <c:v>2.4449420000000002</c:v>
                </c:pt>
                <c:pt idx="1205">
                  <c:v>2.4610820000000002</c:v>
                </c:pt>
                <c:pt idx="1206">
                  <c:v>2.47742</c:v>
                </c:pt>
                <c:pt idx="1207">
                  <c:v>2.4939499999999999</c:v>
                </c:pt>
                <c:pt idx="1208">
                  <c:v>2.5106649999999999</c:v>
                </c:pt>
                <c:pt idx="1209">
                  <c:v>2.5275530000000002</c:v>
                </c:pt>
                <c:pt idx="1210">
                  <c:v>2.5446010000000001</c:v>
                </c:pt>
                <c:pt idx="1211">
                  <c:v>2.5617899999999998</c:v>
                </c:pt>
                <c:pt idx="1212">
                  <c:v>2.5791029999999999</c:v>
                </c:pt>
                <c:pt idx="1213">
                  <c:v>2.596517</c:v>
                </c:pt>
                <c:pt idx="1214">
                  <c:v>2.614007</c:v>
                </c:pt>
                <c:pt idx="1215">
                  <c:v>2.631548</c:v>
                </c:pt>
                <c:pt idx="1216">
                  <c:v>2.6491120000000001</c:v>
                </c:pt>
                <c:pt idx="1217">
                  <c:v>2.666668</c:v>
                </c:pt>
                <c:pt idx="1218">
                  <c:v>2.6841870000000001</c:v>
                </c:pt>
                <c:pt idx="1219">
                  <c:v>2.701635</c:v>
                </c:pt>
                <c:pt idx="1220">
                  <c:v>2.7189809999999999</c:v>
                </c:pt>
                <c:pt idx="1221">
                  <c:v>2.736189</c:v>
                </c:pt>
                <c:pt idx="1222">
                  <c:v>2.7532269999999999</c:v>
                </c:pt>
                <c:pt idx="1223">
                  <c:v>2.7700610000000001</c:v>
                </c:pt>
                <c:pt idx="1224">
                  <c:v>2.7866580000000001</c:v>
                </c:pt>
                <c:pt idx="1225">
                  <c:v>2.8029860000000002</c:v>
                </c:pt>
                <c:pt idx="1226">
                  <c:v>2.8190140000000001</c:v>
                </c:pt>
                <c:pt idx="1227">
                  <c:v>2.834711</c:v>
                </c:pt>
                <c:pt idx="1228">
                  <c:v>2.8500489999999998</c:v>
                </c:pt>
                <c:pt idx="1229">
                  <c:v>2.8650030000000002</c:v>
                </c:pt>
                <c:pt idx="1230">
                  <c:v>2.8795480000000002</c:v>
                </c:pt>
                <c:pt idx="1231">
                  <c:v>2.893662</c:v>
                </c:pt>
                <c:pt idx="1232">
                  <c:v>2.907324</c:v>
                </c:pt>
                <c:pt idx="1233">
                  <c:v>2.9205190000000001</c:v>
                </c:pt>
                <c:pt idx="1234">
                  <c:v>2.9332310000000001</c:v>
                </c:pt>
                <c:pt idx="1235">
                  <c:v>2.9454500000000001</c:v>
                </c:pt>
                <c:pt idx="1236">
                  <c:v>2.957166</c:v>
                </c:pt>
                <c:pt idx="1237">
                  <c:v>2.9683769999999998</c:v>
                </c:pt>
                <c:pt idx="1238">
                  <c:v>2.9790779999999999</c:v>
                </c:pt>
                <c:pt idx="1239">
                  <c:v>2.989274</c:v>
                </c:pt>
                <c:pt idx="1240">
                  <c:v>2.9989690000000002</c:v>
                </c:pt>
                <c:pt idx="1241">
                  <c:v>3.0081709999999999</c:v>
                </c:pt>
                <c:pt idx="1242">
                  <c:v>3.0168919999999999</c:v>
                </c:pt>
                <c:pt idx="1243">
                  <c:v>3.0251480000000002</c:v>
                </c:pt>
                <c:pt idx="1244">
                  <c:v>3.0329579999999998</c:v>
                </c:pt>
                <c:pt idx="1245">
                  <c:v>3.04034</c:v>
                </c:pt>
                <c:pt idx="1246">
                  <c:v>3.0473210000000002</c:v>
                </c:pt>
                <c:pt idx="1247">
                  <c:v>3.0539239999999999</c:v>
                </c:pt>
                <c:pt idx="1248">
                  <c:v>3.0601799999999999</c:v>
                </c:pt>
                <c:pt idx="1249">
                  <c:v>3.0661170000000002</c:v>
                </c:pt>
                <c:pt idx="1250">
                  <c:v>3.0717690000000002</c:v>
                </c:pt>
                <c:pt idx="1251">
                  <c:v>3.0771679999999999</c:v>
                </c:pt>
                <c:pt idx="1252">
                  <c:v>3.0823489999999998</c:v>
                </c:pt>
                <c:pt idx="1253">
                  <c:v>3.0873490000000001</c:v>
                </c:pt>
                <c:pt idx="1254">
                  <c:v>3.0922040000000002</c:v>
                </c:pt>
                <c:pt idx="1255">
                  <c:v>3.0969500000000001</c:v>
                </c:pt>
                <c:pt idx="1256">
                  <c:v>3.101626</c:v>
                </c:pt>
                <c:pt idx="1257">
                  <c:v>3.1062669999999999</c:v>
                </c:pt>
                <c:pt idx="1258">
                  <c:v>3.1109100000000001</c:v>
                </c:pt>
                <c:pt idx="1259">
                  <c:v>3.1155879999999998</c:v>
                </c:pt>
                <c:pt idx="1260">
                  <c:v>3.1203349999999999</c:v>
                </c:pt>
                <c:pt idx="1261">
                  <c:v>3.125181</c:v>
                </c:pt>
                <c:pt idx="1262">
                  <c:v>3.1301559999999999</c:v>
                </c:pt>
                <c:pt idx="1263">
                  <c:v>3.1352850000000001</c:v>
                </c:pt>
                <c:pt idx="1264">
                  <c:v>3.1405940000000001</c:v>
                </c:pt>
                <c:pt idx="1265">
                  <c:v>3.146102</c:v>
                </c:pt>
                <c:pt idx="1266">
                  <c:v>3.1518280000000001</c:v>
                </c:pt>
                <c:pt idx="1267">
                  <c:v>3.1577869999999999</c:v>
                </c:pt>
                <c:pt idx="1268">
                  <c:v>3.1639910000000002</c:v>
                </c:pt>
                <c:pt idx="1269">
                  <c:v>3.1704469999999998</c:v>
                </c:pt>
                <c:pt idx="1270">
                  <c:v>3.1771600000000002</c:v>
                </c:pt>
                <c:pt idx="1271">
                  <c:v>3.1841309999999998</c:v>
                </c:pt>
                <c:pt idx="1272">
                  <c:v>3.1913559999999999</c:v>
                </c:pt>
                <c:pt idx="1273">
                  <c:v>3.1988279999999998</c:v>
                </c:pt>
                <c:pt idx="1274">
                  <c:v>3.2065359999999998</c:v>
                </c:pt>
                <c:pt idx="1275">
                  <c:v>3.2144650000000001</c:v>
                </c:pt>
                <c:pt idx="1276">
                  <c:v>3.2225969999999999</c:v>
                </c:pt>
                <c:pt idx="1277">
                  <c:v>3.230912</c:v>
                </c:pt>
                <c:pt idx="1278">
                  <c:v>3.239385</c:v>
                </c:pt>
                <c:pt idx="1279">
                  <c:v>3.2479900000000002</c:v>
                </c:pt>
                <c:pt idx="1280">
                  <c:v>3.2566980000000001</c:v>
                </c:pt>
                <c:pt idx="1281">
                  <c:v>3.2654779999999999</c:v>
                </c:pt>
                <c:pt idx="1282">
                  <c:v>3.2742979999999999</c:v>
                </c:pt>
                <c:pt idx="1283">
                  <c:v>3.2831239999999999</c:v>
                </c:pt>
                <c:pt idx="1284">
                  <c:v>3.2919209999999999</c:v>
                </c:pt>
                <c:pt idx="1285">
                  <c:v>3.3006540000000002</c:v>
                </c:pt>
                <c:pt idx="1286">
                  <c:v>3.3092869999999999</c:v>
                </c:pt>
                <c:pt idx="1287">
                  <c:v>3.3177850000000002</c:v>
                </c:pt>
                <c:pt idx="1288">
                  <c:v>3.3261120000000002</c:v>
                </c:pt>
                <c:pt idx="1289">
                  <c:v>3.3342339999999999</c:v>
                </c:pt>
                <c:pt idx="1290">
                  <c:v>3.3421189999999998</c:v>
                </c:pt>
                <c:pt idx="1291">
                  <c:v>3.3497349999999999</c:v>
                </c:pt>
                <c:pt idx="1292">
                  <c:v>3.3570540000000002</c:v>
                </c:pt>
                <c:pt idx="1293">
                  <c:v>3.3640479999999999</c:v>
                </c:pt>
                <c:pt idx="1294">
                  <c:v>3.3706939999999999</c:v>
                </c:pt>
                <c:pt idx="1295">
                  <c:v>3.3769719999999999</c:v>
                </c:pt>
                <c:pt idx="1296">
                  <c:v>3.3828659999999999</c:v>
                </c:pt>
                <c:pt idx="1297">
                  <c:v>3.38836</c:v>
                </c:pt>
                <c:pt idx="1298">
                  <c:v>3.3934449999999998</c:v>
                </c:pt>
                <c:pt idx="1299">
                  <c:v>3.3981140000000001</c:v>
                </c:pt>
                <c:pt idx="1300">
                  <c:v>3.4023629999999998</c:v>
                </c:pt>
                <c:pt idx="1301">
                  <c:v>3.4061940000000002</c:v>
                </c:pt>
                <c:pt idx="1302">
                  <c:v>3.4096109999999999</c:v>
                </c:pt>
                <c:pt idx="1303">
                  <c:v>3.412623</c:v>
                </c:pt>
                <c:pt idx="1304">
                  <c:v>3.415241</c:v>
                </c:pt>
                <c:pt idx="1305">
                  <c:v>3.417481</c:v>
                </c:pt>
                <c:pt idx="1306">
                  <c:v>3.419362</c:v>
                </c:pt>
                <c:pt idx="1307">
                  <c:v>3.4209079999999998</c:v>
                </c:pt>
                <c:pt idx="1308">
                  <c:v>3.4221430000000002</c:v>
                </c:pt>
                <c:pt idx="1309">
                  <c:v>3.4230969999999998</c:v>
                </c:pt>
                <c:pt idx="1310">
                  <c:v>3.4238</c:v>
                </c:pt>
                <c:pt idx="1311">
                  <c:v>3.4242859999999999</c:v>
                </c:pt>
                <c:pt idx="1312">
                  <c:v>3.4245909999999999</c:v>
                </c:pt>
                <c:pt idx="1313">
                  <c:v>3.4247489999999998</c:v>
                </c:pt>
                <c:pt idx="1314">
                  <c:v>3.4247999999999998</c:v>
                </c:pt>
                <c:pt idx="1315">
                  <c:v>3.424782</c:v>
                </c:pt>
                <c:pt idx="1316">
                  <c:v>3.4247329999999998</c:v>
                </c:pt>
                <c:pt idx="1317">
                  <c:v>3.4246919999999998</c:v>
                </c:pt>
                <c:pt idx="1318">
                  <c:v>3.4246970000000001</c:v>
                </c:pt>
                <c:pt idx="1319">
                  <c:v>3.4247879999999999</c:v>
                </c:pt>
                <c:pt idx="1320">
                  <c:v>3.4249999999999998</c:v>
                </c:pt>
                <c:pt idx="1321">
                  <c:v>3.4253710000000002</c:v>
                </c:pt>
                <c:pt idx="1322">
                  <c:v>3.4259360000000001</c:v>
                </c:pt>
                <c:pt idx="1323">
                  <c:v>3.4267259999999999</c:v>
                </c:pt>
                <c:pt idx="1324">
                  <c:v>3.427772</c:v>
                </c:pt>
                <c:pt idx="1325">
                  <c:v>3.429103</c:v>
                </c:pt>
                <c:pt idx="1326">
                  <c:v>3.4307430000000001</c:v>
                </c:pt>
                <c:pt idx="1327">
                  <c:v>3.432715</c:v>
                </c:pt>
                <c:pt idx="1328">
                  <c:v>3.4350369999999999</c:v>
                </c:pt>
                <c:pt idx="1329">
                  <c:v>3.4377239999999998</c:v>
                </c:pt>
                <c:pt idx="1330">
                  <c:v>3.440788</c:v>
                </c:pt>
                <c:pt idx="1331">
                  <c:v>3.4442379999999999</c:v>
                </c:pt>
                <c:pt idx="1332">
                  <c:v>3.4480780000000002</c:v>
                </c:pt>
                <c:pt idx="1333">
                  <c:v>3.4523090000000001</c:v>
                </c:pt>
                <c:pt idx="1334">
                  <c:v>3.4569290000000001</c:v>
                </c:pt>
                <c:pt idx="1335">
                  <c:v>3.4619309999999999</c:v>
                </c:pt>
                <c:pt idx="1336">
                  <c:v>3.4673080000000001</c:v>
                </c:pt>
                <c:pt idx="1337">
                  <c:v>3.4730460000000001</c:v>
                </c:pt>
                <c:pt idx="1338">
                  <c:v>3.4791289999999999</c:v>
                </c:pt>
                <c:pt idx="1339">
                  <c:v>3.485538</c:v>
                </c:pt>
                <c:pt idx="1340">
                  <c:v>3.4922520000000001</c:v>
                </c:pt>
                <c:pt idx="1341">
                  <c:v>3.4992459999999999</c:v>
                </c:pt>
                <c:pt idx="1342">
                  <c:v>3.506494</c:v>
                </c:pt>
                <c:pt idx="1343">
                  <c:v>3.5139670000000001</c:v>
                </c:pt>
                <c:pt idx="1344">
                  <c:v>3.5216349999999998</c:v>
                </c:pt>
                <c:pt idx="1345">
                  <c:v>3.5294650000000001</c:v>
                </c:pt>
                <c:pt idx="1346">
                  <c:v>3.5374249999999998</c:v>
                </c:pt>
                <c:pt idx="1347">
                  <c:v>3.5454810000000001</c:v>
                </c:pt>
                <c:pt idx="1348">
                  <c:v>3.5535990000000002</c:v>
                </c:pt>
                <c:pt idx="1349">
                  <c:v>3.561747</c:v>
                </c:pt>
                <c:pt idx="1350">
                  <c:v>3.5698910000000001</c:v>
                </c:pt>
                <c:pt idx="1351">
                  <c:v>3.577998</c:v>
                </c:pt>
                <c:pt idx="1352">
                  <c:v>3.586036</c:v>
                </c:pt>
                <c:pt idx="1353">
                  <c:v>3.5939770000000002</c:v>
                </c:pt>
                <c:pt idx="1354">
                  <c:v>3.6017899999999998</c:v>
                </c:pt>
                <c:pt idx="1355">
                  <c:v>3.609451</c:v>
                </c:pt>
                <c:pt idx="1356">
                  <c:v>3.616933</c:v>
                </c:pt>
                <c:pt idx="1357">
                  <c:v>3.6242139999999998</c:v>
                </c:pt>
                <c:pt idx="1358">
                  <c:v>3.631275</c:v>
                </c:pt>
                <c:pt idx="1359">
                  <c:v>3.6381000000000001</c:v>
                </c:pt>
                <c:pt idx="1360">
                  <c:v>3.6446740000000002</c:v>
                </c:pt>
                <c:pt idx="1361">
                  <c:v>3.650989</c:v>
                </c:pt>
                <c:pt idx="1362">
                  <c:v>3.6570390000000002</c:v>
                </c:pt>
                <c:pt idx="1363">
                  <c:v>3.66282</c:v>
                </c:pt>
                <c:pt idx="1364">
                  <c:v>3.668336</c:v>
                </c:pt>
                <c:pt idx="1365">
                  <c:v>3.6735890000000002</c:v>
                </c:pt>
                <c:pt idx="1366">
                  <c:v>3.6785899999999998</c:v>
                </c:pt>
                <c:pt idx="1367">
                  <c:v>3.6833499999999999</c:v>
                </c:pt>
                <c:pt idx="1368">
                  <c:v>3.6878839999999999</c:v>
                </c:pt>
                <c:pt idx="1369">
                  <c:v>3.692212</c:v>
                </c:pt>
                <c:pt idx="1370">
                  <c:v>3.6963530000000002</c:v>
                </c:pt>
                <c:pt idx="1371">
                  <c:v>3.7003330000000001</c:v>
                </c:pt>
                <c:pt idx="1372">
                  <c:v>3.7041780000000002</c:v>
                </c:pt>
                <c:pt idx="1373">
                  <c:v>3.7079179999999998</c:v>
                </c:pt>
                <c:pt idx="1374">
                  <c:v>3.7115860000000001</c:v>
                </c:pt>
                <c:pt idx="1375">
                  <c:v>3.715214</c:v>
                </c:pt>
                <c:pt idx="1376">
                  <c:v>3.718839</c:v>
                </c:pt>
                <c:pt idx="1377">
                  <c:v>3.7224970000000002</c:v>
                </c:pt>
                <c:pt idx="1378">
                  <c:v>3.7262270000000002</c:v>
                </c:pt>
                <c:pt idx="1379">
                  <c:v>3.7300650000000002</c:v>
                </c:pt>
                <c:pt idx="1380">
                  <c:v>3.734051</c:v>
                </c:pt>
                <c:pt idx="1381">
                  <c:v>3.7382200000000001</c:v>
                </c:pt>
                <c:pt idx="1382">
                  <c:v>3.7426110000000001</c:v>
                </c:pt>
                <c:pt idx="1383">
                  <c:v>3.7472590000000001</c:v>
                </c:pt>
                <c:pt idx="1384">
                  <c:v>3.7521979999999999</c:v>
                </c:pt>
                <c:pt idx="1385">
                  <c:v>3.75746</c:v>
                </c:pt>
                <c:pt idx="1386">
                  <c:v>3.7630759999999999</c:v>
                </c:pt>
                <c:pt idx="1387">
                  <c:v>3.7690760000000001</c:v>
                </c:pt>
                <c:pt idx="1388">
                  <c:v>3.7754829999999999</c:v>
                </c:pt>
                <c:pt idx="1389">
                  <c:v>3.7823220000000002</c:v>
                </c:pt>
                <c:pt idx="1390">
                  <c:v>3.7896139999999998</c:v>
                </c:pt>
                <c:pt idx="1391">
                  <c:v>3.7973729999999999</c:v>
                </c:pt>
                <c:pt idx="1392">
                  <c:v>3.8056139999999998</c:v>
                </c:pt>
                <c:pt idx="1393">
                  <c:v>3.8143470000000002</c:v>
                </c:pt>
                <c:pt idx="1394">
                  <c:v>3.8235749999999999</c:v>
                </c:pt>
                <c:pt idx="1395">
                  <c:v>3.8333020000000002</c:v>
                </c:pt>
                <c:pt idx="1396">
                  <c:v>3.8435250000000001</c:v>
                </c:pt>
                <c:pt idx="1397">
                  <c:v>3.8542380000000001</c:v>
                </c:pt>
                <c:pt idx="1398">
                  <c:v>3.8654310000000001</c:v>
                </c:pt>
                <c:pt idx="1399">
                  <c:v>3.8770899999999999</c:v>
                </c:pt>
                <c:pt idx="1400">
                  <c:v>3.8891979999999999</c:v>
                </c:pt>
                <c:pt idx="1401">
                  <c:v>3.901735</c:v>
                </c:pt>
                <c:pt idx="1402">
                  <c:v>3.914676</c:v>
                </c:pt>
                <c:pt idx="1403">
                  <c:v>3.9279950000000001</c:v>
                </c:pt>
                <c:pt idx="1404">
                  <c:v>3.9416630000000001</c:v>
                </c:pt>
                <c:pt idx="1405">
                  <c:v>3.9556469999999999</c:v>
                </c:pt>
                <c:pt idx="1406">
                  <c:v>3.969913</c:v>
                </c:pt>
                <c:pt idx="1407">
                  <c:v>3.984426</c:v>
                </c:pt>
                <c:pt idx="1408">
                  <c:v>3.9991460000000001</c:v>
                </c:pt>
                <c:pt idx="1409">
                  <c:v>4.0140349999999998</c:v>
                </c:pt>
                <c:pt idx="1410">
                  <c:v>4.0290530000000002</c:v>
                </c:pt>
                <c:pt idx="1411">
                  <c:v>4.0441580000000004</c:v>
                </c:pt>
                <c:pt idx="1412">
                  <c:v>4.0593110000000001</c:v>
                </c:pt>
                <c:pt idx="1413">
                  <c:v>4.0744689999999997</c:v>
                </c:pt>
                <c:pt idx="1414">
                  <c:v>4.089594</c:v>
                </c:pt>
                <c:pt idx="1415">
                  <c:v>4.1046440000000004</c:v>
                </c:pt>
                <c:pt idx="1416">
                  <c:v>4.1195830000000004</c:v>
                </c:pt>
                <c:pt idx="1417">
                  <c:v>4.1343740000000002</c:v>
                </c:pt>
                <c:pt idx="1418">
                  <c:v>4.1489830000000003</c:v>
                </c:pt>
                <c:pt idx="1419">
                  <c:v>4.1633769999999997</c:v>
                </c:pt>
                <c:pt idx="1420">
                  <c:v>4.1775279999999997</c:v>
                </c:pt>
                <c:pt idx="1421">
                  <c:v>4.1914069999999999</c:v>
                </c:pt>
                <c:pt idx="1422">
                  <c:v>4.204993</c:v>
                </c:pt>
                <c:pt idx="1423">
                  <c:v>4.2182620000000002</c:v>
                </c:pt>
                <c:pt idx="1424">
                  <c:v>4.2311990000000002</c:v>
                </c:pt>
                <c:pt idx="1425">
                  <c:v>4.2437880000000003</c:v>
                </c:pt>
                <c:pt idx="1426">
                  <c:v>4.2560190000000002</c:v>
                </c:pt>
                <c:pt idx="1427">
                  <c:v>4.2678849999999997</c:v>
                </c:pt>
                <c:pt idx="1428">
                  <c:v>4.2793830000000002</c:v>
                </c:pt>
                <c:pt idx="1429">
                  <c:v>4.2905139999999999</c:v>
                </c:pt>
                <c:pt idx="1430">
                  <c:v>4.3012829999999997</c:v>
                </c:pt>
                <c:pt idx="1431">
                  <c:v>4.3116979999999998</c:v>
                </c:pt>
                <c:pt idx="1432">
                  <c:v>4.321771</c:v>
                </c:pt>
                <c:pt idx="1433">
                  <c:v>4.331518</c:v>
                </c:pt>
                <c:pt idx="1434">
                  <c:v>4.3409579999999997</c:v>
                </c:pt>
                <c:pt idx="1435">
                  <c:v>4.3501130000000003</c:v>
                </c:pt>
                <c:pt idx="1436">
                  <c:v>4.3590049999999998</c:v>
                </c:pt>
                <c:pt idx="1437">
                  <c:v>4.3676620000000002</c:v>
                </c:pt>
                <c:pt idx="1438">
                  <c:v>4.376112</c:v>
                </c:pt>
                <c:pt idx="1439">
                  <c:v>4.384385</c:v>
                </c:pt>
                <c:pt idx="1440">
                  <c:v>4.3925130000000001</c:v>
                </c:pt>
                <c:pt idx="1441">
                  <c:v>4.4005289999999997</c:v>
                </c:pt>
                <c:pt idx="1442">
                  <c:v>4.4084680000000001</c:v>
                </c:pt>
                <c:pt idx="1443">
                  <c:v>4.4163639999999997</c:v>
                </c:pt>
                <c:pt idx="1444">
                  <c:v>4.4242520000000001</c:v>
                </c:pt>
                <c:pt idx="1445">
                  <c:v>4.4321659999999996</c:v>
                </c:pt>
                <c:pt idx="1446">
                  <c:v>4.4401409999999997</c:v>
                </c:pt>
                <c:pt idx="1447">
                  <c:v>4.4482080000000002</c:v>
                </c:pt>
                <c:pt idx="1448">
                  <c:v>4.4564000000000004</c:v>
                </c:pt>
                <c:pt idx="1449">
                  <c:v>4.4647459999999999</c:v>
                </c:pt>
                <c:pt idx="1450">
                  <c:v>4.4732729999999998</c:v>
                </c:pt>
                <c:pt idx="1451">
                  <c:v>4.482005</c:v>
                </c:pt>
                <c:pt idx="1452">
                  <c:v>4.4909650000000001</c:v>
                </c:pt>
                <c:pt idx="1453">
                  <c:v>4.5001720000000001</c:v>
                </c:pt>
                <c:pt idx="1454">
                  <c:v>4.5096439999999998</c:v>
                </c:pt>
                <c:pt idx="1455">
                  <c:v>4.5193919999999999</c:v>
                </c:pt>
                <c:pt idx="1456">
                  <c:v>4.5294270000000001</c:v>
                </c:pt>
                <c:pt idx="1457">
                  <c:v>4.5397559999999997</c:v>
                </c:pt>
                <c:pt idx="1458">
                  <c:v>4.5503819999999999</c:v>
                </c:pt>
                <c:pt idx="1459">
                  <c:v>4.5613049999999999</c:v>
                </c:pt>
                <c:pt idx="1460">
                  <c:v>4.5725189999999998</c:v>
                </c:pt>
                <c:pt idx="1461">
                  <c:v>4.5840180000000004</c:v>
                </c:pt>
                <c:pt idx="1462">
                  <c:v>4.59579</c:v>
                </c:pt>
                <c:pt idx="1463">
                  <c:v>4.6078200000000002</c:v>
                </c:pt>
                <c:pt idx="1464">
                  <c:v>4.6200900000000003</c:v>
                </c:pt>
                <c:pt idx="1465">
                  <c:v>4.6325799999999999</c:v>
                </c:pt>
                <c:pt idx="1466">
                  <c:v>4.6452650000000002</c:v>
                </c:pt>
                <c:pt idx="1467">
                  <c:v>4.6581200000000003</c:v>
                </c:pt>
                <c:pt idx="1468">
                  <c:v>4.6711159999999996</c:v>
                </c:pt>
                <c:pt idx="1469">
                  <c:v>4.6842249999999996</c:v>
                </c:pt>
                <c:pt idx="1470">
                  <c:v>4.6974130000000001</c:v>
                </c:pt>
                <c:pt idx="1471">
                  <c:v>4.7106490000000001</c:v>
                </c:pt>
                <c:pt idx="1472">
                  <c:v>4.7239000000000004</c:v>
                </c:pt>
                <c:pt idx="1473">
                  <c:v>4.7371319999999999</c:v>
                </c:pt>
                <c:pt idx="1474">
                  <c:v>4.7503099999999998</c:v>
                </c:pt>
                <c:pt idx="1475">
                  <c:v>4.7633999999999999</c:v>
                </c:pt>
                <c:pt idx="1476">
                  <c:v>4.7763689999999999</c:v>
                </c:pt>
                <c:pt idx="1477">
                  <c:v>4.7891839999999997</c:v>
                </c:pt>
                <c:pt idx="1478">
                  <c:v>4.8018140000000002</c:v>
                </c:pt>
                <c:pt idx="1479">
                  <c:v>4.8142269999999998</c:v>
                </c:pt>
                <c:pt idx="1480">
                  <c:v>4.8263939999999996</c:v>
                </c:pt>
                <c:pt idx="1481">
                  <c:v>4.8382899999999998</c:v>
                </c:pt>
                <c:pt idx="1482">
                  <c:v>4.8498900000000003</c:v>
                </c:pt>
                <c:pt idx="1483">
                  <c:v>4.8611719999999998</c:v>
                </c:pt>
                <c:pt idx="1484">
                  <c:v>4.8721170000000003</c:v>
                </c:pt>
                <c:pt idx="1485">
                  <c:v>4.8827100000000003</c:v>
                </c:pt>
                <c:pt idx="1486">
                  <c:v>4.8929369999999999</c:v>
                </c:pt>
                <c:pt idx="1487">
                  <c:v>4.9027900000000004</c:v>
                </c:pt>
                <c:pt idx="1488">
                  <c:v>4.912261</c:v>
                </c:pt>
                <c:pt idx="1489">
                  <c:v>4.9213480000000001</c:v>
                </c:pt>
                <c:pt idx="1490">
                  <c:v>4.9300499999999996</c:v>
                </c:pt>
                <c:pt idx="1491">
                  <c:v>4.9383710000000001</c:v>
                </c:pt>
                <c:pt idx="1492">
                  <c:v>4.9463160000000004</c:v>
                </c:pt>
                <c:pt idx="1493">
                  <c:v>4.9538960000000003</c:v>
                </c:pt>
                <c:pt idx="1494">
                  <c:v>4.9611229999999997</c:v>
                </c:pt>
                <c:pt idx="1495">
                  <c:v>4.9680109999999997</c:v>
                </c:pt>
                <c:pt idx="1496">
                  <c:v>4.9745799999999996</c:v>
                </c:pt>
                <c:pt idx="1497">
                  <c:v>4.9808479999999999</c:v>
                </c:pt>
                <c:pt idx="1498">
                  <c:v>4.9868399999999999</c:v>
                </c:pt>
                <c:pt idx="1499">
                  <c:v>4.9925810000000004</c:v>
                </c:pt>
                <c:pt idx="1500">
                  <c:v>4.9980960000000003</c:v>
                </c:pt>
                <c:pt idx="1501">
                  <c:v>5.0034159999999996</c:v>
                </c:pt>
                <c:pt idx="1502">
                  <c:v>5.0085680000000004</c:v>
                </c:pt>
                <c:pt idx="1503">
                  <c:v>5.0135820000000004</c:v>
                </c:pt>
                <c:pt idx="1504">
                  <c:v>5.0184899999999999</c:v>
                </c:pt>
                <c:pt idx="1505">
                  <c:v>5.0233210000000001</c:v>
                </c:pt>
                <c:pt idx="1506">
                  <c:v>5.0281070000000003</c:v>
                </c:pt>
                <c:pt idx="1507">
                  <c:v>5.032877</c:v>
                </c:pt>
                <c:pt idx="1508">
                  <c:v>5.0376599999999998</c:v>
                </c:pt>
                <c:pt idx="1509">
                  <c:v>5.0424850000000001</c:v>
                </c:pt>
                <c:pt idx="1510">
                  <c:v>5.0473800000000004</c:v>
                </c:pt>
                <c:pt idx="1511">
                  <c:v>5.0523689999999997</c:v>
                </c:pt>
                <c:pt idx="1512">
                  <c:v>5.0574779999999997</c:v>
                </c:pt>
                <c:pt idx="1513">
                  <c:v>5.0627279999999999</c:v>
                </c:pt>
                <c:pt idx="1514">
                  <c:v>5.0681390000000004</c:v>
                </c:pt>
                <c:pt idx="1515">
                  <c:v>5.0737269999999999</c:v>
                </c:pt>
                <c:pt idx="1516">
                  <c:v>5.0795070000000004</c:v>
                </c:pt>
                <c:pt idx="1517">
                  <c:v>5.0854910000000002</c:v>
                </c:pt>
                <c:pt idx="1518">
                  <c:v>5.091685</c:v>
                </c:pt>
                <c:pt idx="1519">
                  <c:v>5.098096</c:v>
                </c:pt>
                <c:pt idx="1520">
                  <c:v>5.104724</c:v>
                </c:pt>
                <c:pt idx="1521">
                  <c:v>5.1115700000000004</c:v>
                </c:pt>
                <c:pt idx="1522">
                  <c:v>5.118627</c:v>
                </c:pt>
                <c:pt idx="1523">
                  <c:v>5.1258889999999999</c:v>
                </c:pt>
                <c:pt idx="1524">
                  <c:v>5.1333450000000003</c:v>
                </c:pt>
                <c:pt idx="1525">
                  <c:v>5.1409820000000002</c:v>
                </c:pt>
                <c:pt idx="1526">
                  <c:v>5.148784</c:v>
                </c:pt>
                <c:pt idx="1527">
                  <c:v>5.1567309999999997</c:v>
                </c:pt>
                <c:pt idx="1528">
                  <c:v>5.1648019999999999</c:v>
                </c:pt>
                <c:pt idx="1529">
                  <c:v>5.172974</c:v>
                </c:pt>
                <c:pt idx="1530">
                  <c:v>5.1812189999999996</c:v>
                </c:pt>
                <c:pt idx="1531">
                  <c:v>5.1895110000000004</c:v>
                </c:pt>
                <c:pt idx="1532">
                  <c:v>5.197819</c:v>
                </c:pt>
                <c:pt idx="1533">
                  <c:v>5.2061140000000004</c:v>
                </c:pt>
                <c:pt idx="1534">
                  <c:v>5.2143620000000004</c:v>
                </c:pt>
                <c:pt idx="1535">
                  <c:v>5.2225320000000002</c:v>
                </c:pt>
                <c:pt idx="1536">
                  <c:v>5.2305919999999997</c:v>
                </c:pt>
                <c:pt idx="1537">
                  <c:v>5.2385089999999996</c:v>
                </c:pt>
                <c:pt idx="1538">
                  <c:v>5.246251</c:v>
                </c:pt>
                <c:pt idx="1539">
                  <c:v>5.253787</c:v>
                </c:pt>
                <c:pt idx="1540">
                  <c:v>5.2610849999999996</c:v>
                </c:pt>
                <c:pt idx="1541">
                  <c:v>5.2681180000000003</c:v>
                </c:pt>
                <c:pt idx="1542">
                  <c:v>5.274858</c:v>
                </c:pt>
                <c:pt idx="1543">
                  <c:v>5.2812780000000004</c:v>
                </c:pt>
                <c:pt idx="1544">
                  <c:v>5.2873539999999997</c:v>
                </c:pt>
                <c:pt idx="1545">
                  <c:v>5.2930650000000004</c:v>
                </c:pt>
                <c:pt idx="1546">
                  <c:v>5.2983909999999996</c:v>
                </c:pt>
                <c:pt idx="1547">
                  <c:v>5.3033159999999997</c:v>
                </c:pt>
                <c:pt idx="1548">
                  <c:v>5.3078269999999996</c:v>
                </c:pt>
                <c:pt idx="1549">
                  <c:v>5.3119120000000004</c:v>
                </c:pt>
                <c:pt idx="1550">
                  <c:v>5.3155650000000003</c:v>
                </c:pt>
                <c:pt idx="1551">
                  <c:v>5.3187829999999998</c:v>
                </c:pt>
                <c:pt idx="1552">
                  <c:v>5.3215640000000004</c:v>
                </c:pt>
                <c:pt idx="1553">
                  <c:v>5.3239130000000001</c:v>
                </c:pt>
                <c:pt idx="1554">
                  <c:v>5.3258349999999997</c:v>
                </c:pt>
                <c:pt idx="1555">
                  <c:v>5.3273409999999997</c:v>
                </c:pt>
                <c:pt idx="1556">
                  <c:v>5.328443</c:v>
                </c:pt>
                <c:pt idx="1557">
                  <c:v>5.3291579999999996</c:v>
                </c:pt>
                <c:pt idx="1558">
                  <c:v>5.329504</c:v>
                </c:pt>
                <c:pt idx="1559">
                  <c:v>5.3295029999999999</c:v>
                </c:pt>
                <c:pt idx="1560">
                  <c:v>5.32918</c:v>
                </c:pt>
                <c:pt idx="1561">
                  <c:v>5.3285609999999997</c:v>
                </c:pt>
                <c:pt idx="1562">
                  <c:v>5.327674</c:v>
                </c:pt>
                <c:pt idx="1563">
                  <c:v>5.3265510000000003</c:v>
                </c:pt>
                <c:pt idx="1564">
                  <c:v>5.3252230000000003</c:v>
                </c:pt>
                <c:pt idx="1565">
                  <c:v>5.3237240000000003</c:v>
                </c:pt>
                <c:pt idx="1566">
                  <c:v>5.3220900000000002</c:v>
                </c:pt>
                <c:pt idx="1567">
                  <c:v>5.3203550000000002</c:v>
                </c:pt>
                <c:pt idx="1568">
                  <c:v>5.3185560000000001</c:v>
                </c:pt>
                <c:pt idx="1569">
                  <c:v>5.3167289999999996</c:v>
                </c:pt>
                <c:pt idx="1570">
                  <c:v>5.3149100000000002</c:v>
                </c:pt>
                <c:pt idx="1571">
                  <c:v>5.3131339999999998</c:v>
                </c:pt>
                <c:pt idx="1572">
                  <c:v>5.3114379999999999</c:v>
                </c:pt>
                <c:pt idx="1573">
                  <c:v>5.3098530000000004</c:v>
                </c:pt>
                <c:pt idx="1574">
                  <c:v>5.3084119999999997</c:v>
                </c:pt>
                <c:pt idx="1575">
                  <c:v>5.3071460000000004</c:v>
                </c:pt>
                <c:pt idx="1576">
                  <c:v>5.306082</c:v>
                </c:pt>
                <c:pt idx="1577">
                  <c:v>5.3052489999999999</c:v>
                </c:pt>
                <c:pt idx="1578">
                  <c:v>5.3046680000000004</c:v>
                </c:pt>
                <c:pt idx="1579">
                  <c:v>5.3043630000000004</c:v>
                </c:pt>
                <c:pt idx="1580">
                  <c:v>5.3043509999999996</c:v>
                </c:pt>
                <c:pt idx="1581">
                  <c:v>5.3046490000000004</c:v>
                </c:pt>
                <c:pt idx="1582">
                  <c:v>5.3052679999999999</c:v>
                </c:pt>
                <c:pt idx="1583">
                  <c:v>5.3062170000000002</c:v>
                </c:pt>
                <c:pt idx="1584">
                  <c:v>5.3075020000000004</c:v>
                </c:pt>
                <c:pt idx="1585">
                  <c:v>5.3091239999999997</c:v>
                </c:pt>
                <c:pt idx="1586">
                  <c:v>5.3110809999999997</c:v>
                </c:pt>
                <c:pt idx="1587">
                  <c:v>5.3133679999999996</c:v>
                </c:pt>
                <c:pt idx="1588">
                  <c:v>5.3159749999999999</c:v>
                </c:pt>
                <c:pt idx="1589">
                  <c:v>5.3188909999999998</c:v>
                </c:pt>
                <c:pt idx="1590">
                  <c:v>5.3220999999999998</c:v>
                </c:pt>
                <c:pt idx="1591">
                  <c:v>5.3255819999999998</c:v>
                </c:pt>
                <c:pt idx="1592">
                  <c:v>5.3293160000000004</c:v>
                </c:pt>
                <c:pt idx="1593">
                  <c:v>5.3332790000000001</c:v>
                </c:pt>
                <c:pt idx="1594">
                  <c:v>5.3374420000000002</c:v>
                </c:pt>
                <c:pt idx="1595">
                  <c:v>5.3417789999999998</c:v>
                </c:pt>
                <c:pt idx="1596">
                  <c:v>5.3462569999999996</c:v>
                </c:pt>
                <c:pt idx="1597">
                  <c:v>5.3508430000000002</c:v>
                </c:pt>
                <c:pt idx="1598">
                  <c:v>5.3555060000000001</c:v>
                </c:pt>
                <c:pt idx="1599">
                  <c:v>5.3602080000000001</c:v>
                </c:pt>
                <c:pt idx="1600">
                  <c:v>5.364916</c:v>
                </c:pt>
                <c:pt idx="1601">
                  <c:v>5.3695930000000001</c:v>
                </c:pt>
                <c:pt idx="1602">
                  <c:v>5.3742039999999998</c:v>
                </c:pt>
                <c:pt idx="1603">
                  <c:v>5.3787140000000004</c:v>
                </c:pt>
                <c:pt idx="1604">
                  <c:v>5.3830910000000003</c:v>
                </c:pt>
                <c:pt idx="1605">
                  <c:v>5.3872999999999998</c:v>
                </c:pt>
                <c:pt idx="1606">
                  <c:v>5.3913130000000002</c:v>
                </c:pt>
                <c:pt idx="1607">
                  <c:v>5.3950990000000001</c:v>
                </c:pt>
                <c:pt idx="1608">
                  <c:v>5.3986330000000002</c:v>
                </c:pt>
                <c:pt idx="1609">
                  <c:v>5.4018899999999999</c:v>
                </c:pt>
                <c:pt idx="1610">
                  <c:v>5.4048499999999997</c:v>
                </c:pt>
                <c:pt idx="1611">
                  <c:v>5.4074939999999998</c:v>
                </c:pt>
                <c:pt idx="1612">
                  <c:v>5.4098059999999997</c:v>
                </c:pt>
                <c:pt idx="1613">
                  <c:v>5.4117749999999996</c:v>
                </c:pt>
                <c:pt idx="1614">
                  <c:v>5.413392</c:v>
                </c:pt>
                <c:pt idx="1615">
                  <c:v>5.4146520000000002</c:v>
                </c:pt>
                <c:pt idx="1616">
                  <c:v>5.4155540000000002</c:v>
                </c:pt>
                <c:pt idx="1617">
                  <c:v>5.4161000000000001</c:v>
                </c:pt>
                <c:pt idx="1618">
                  <c:v>5.416296</c:v>
                </c:pt>
                <c:pt idx="1619">
                  <c:v>5.4161520000000003</c:v>
                </c:pt>
                <c:pt idx="1620">
                  <c:v>5.4156810000000002</c:v>
                </c:pt>
                <c:pt idx="1621">
                  <c:v>5.414898</c:v>
                </c:pt>
                <c:pt idx="1622">
                  <c:v>5.413824</c:v>
                </c:pt>
                <c:pt idx="1623">
                  <c:v>5.4124800000000004</c:v>
                </c:pt>
                <c:pt idx="1624">
                  <c:v>5.4108910000000003</c:v>
                </c:pt>
                <c:pt idx="1625">
                  <c:v>5.409084</c:v>
                </c:pt>
                <c:pt idx="1626">
                  <c:v>5.4070879999999999</c:v>
                </c:pt>
                <c:pt idx="1627">
                  <c:v>5.4049339999999999</c:v>
                </c:pt>
                <c:pt idx="1628">
                  <c:v>5.4026529999999999</c:v>
                </c:pt>
                <c:pt idx="1629">
                  <c:v>5.4002780000000001</c:v>
                </c:pt>
                <c:pt idx="1630">
                  <c:v>5.3978429999999999</c:v>
                </c:pt>
                <c:pt idx="1631">
                  <c:v>5.3953819999999997</c:v>
                </c:pt>
                <c:pt idx="1632">
                  <c:v>5.3929280000000004</c:v>
                </c:pt>
                <c:pt idx="1633">
                  <c:v>5.3905159999999999</c:v>
                </c:pt>
                <c:pt idx="1634">
                  <c:v>5.3881779999999999</c:v>
                </c:pt>
                <c:pt idx="1635">
                  <c:v>5.3859450000000004</c:v>
                </c:pt>
                <c:pt idx="1636">
                  <c:v>5.3838480000000004</c:v>
                </c:pt>
                <c:pt idx="1637">
                  <c:v>5.3819160000000004</c:v>
                </c:pt>
                <c:pt idx="1638">
                  <c:v>5.3801740000000002</c:v>
                </c:pt>
                <c:pt idx="1639">
                  <c:v>5.3786459999999998</c:v>
                </c:pt>
                <c:pt idx="1640">
                  <c:v>5.3773530000000003</c:v>
                </c:pt>
                <c:pt idx="1641">
                  <c:v>5.3763139999999998</c:v>
                </c:pt>
                <c:pt idx="1642">
                  <c:v>5.3755439999999997</c:v>
                </c:pt>
                <c:pt idx="1643">
                  <c:v>5.3750540000000004</c:v>
                </c:pt>
                <c:pt idx="1644">
                  <c:v>5.374854</c:v>
                </c:pt>
                <c:pt idx="1645">
                  <c:v>5.374949</c:v>
                </c:pt>
                <c:pt idx="1646">
                  <c:v>5.3753409999999997</c:v>
                </c:pt>
                <c:pt idx="1647">
                  <c:v>5.3760279999999998</c:v>
                </c:pt>
                <c:pt idx="1648">
                  <c:v>5.3770059999999997</c:v>
                </c:pt>
                <c:pt idx="1649">
                  <c:v>5.378266</c:v>
                </c:pt>
                <c:pt idx="1650">
                  <c:v>5.3797969999999999</c:v>
                </c:pt>
                <c:pt idx="1651">
                  <c:v>5.3815840000000001</c:v>
                </c:pt>
                <c:pt idx="1652">
                  <c:v>5.3836079999999997</c:v>
                </c:pt>
                <c:pt idx="1653">
                  <c:v>5.3858499999999996</c:v>
                </c:pt>
                <c:pt idx="1654">
                  <c:v>5.3882849999999998</c:v>
                </c:pt>
                <c:pt idx="1655">
                  <c:v>5.3908880000000003</c:v>
                </c:pt>
                <c:pt idx="1656">
                  <c:v>5.3936310000000001</c:v>
                </c:pt>
                <c:pt idx="1657">
                  <c:v>5.3964840000000001</c:v>
                </c:pt>
                <c:pt idx="1658">
                  <c:v>5.3994150000000003</c:v>
                </c:pt>
                <c:pt idx="1659">
                  <c:v>5.402393</c:v>
                </c:pt>
                <c:pt idx="1660">
                  <c:v>5.4053849999999999</c:v>
                </c:pt>
                <c:pt idx="1661">
                  <c:v>5.4083550000000002</c:v>
                </c:pt>
                <c:pt idx="1662">
                  <c:v>5.4112710000000002</c:v>
                </c:pt>
                <c:pt idx="1663">
                  <c:v>5.4140980000000001</c:v>
                </c:pt>
                <c:pt idx="1664">
                  <c:v>5.4168019999999997</c:v>
                </c:pt>
                <c:pt idx="1665">
                  <c:v>5.4193509999999998</c:v>
                </c:pt>
                <c:pt idx="1666">
                  <c:v>5.4217110000000002</c:v>
                </c:pt>
                <c:pt idx="1667">
                  <c:v>5.4238520000000001</c:v>
                </c:pt>
                <c:pt idx="1668">
                  <c:v>5.425745</c:v>
                </c:pt>
                <c:pt idx="1669">
                  <c:v>5.4273629999999997</c:v>
                </c:pt>
                <c:pt idx="1670">
                  <c:v>5.4286789999999998</c:v>
                </c:pt>
                <c:pt idx="1671">
                  <c:v>5.4296720000000001</c:v>
                </c:pt>
                <c:pt idx="1672">
                  <c:v>5.4303210000000002</c:v>
                </c:pt>
                <c:pt idx="1673">
                  <c:v>5.4306089999999996</c:v>
                </c:pt>
                <c:pt idx="1674">
                  <c:v>5.430523</c:v>
                </c:pt>
                <c:pt idx="1675">
                  <c:v>5.4300519999999999</c:v>
                </c:pt>
                <c:pt idx="1676">
                  <c:v>5.429189</c:v>
                </c:pt>
                <c:pt idx="1677">
                  <c:v>5.4279299999999999</c:v>
                </c:pt>
                <c:pt idx="1678">
                  <c:v>5.4262750000000004</c:v>
                </c:pt>
                <c:pt idx="1679">
                  <c:v>5.4242270000000001</c:v>
                </c:pt>
                <c:pt idx="1680">
                  <c:v>5.4217940000000002</c:v>
                </c:pt>
                <c:pt idx="1681">
                  <c:v>5.4189860000000003</c:v>
                </c:pt>
                <c:pt idx="1682">
                  <c:v>5.4158160000000004</c:v>
                </c:pt>
                <c:pt idx="1683">
                  <c:v>5.4123020000000004</c:v>
                </c:pt>
                <c:pt idx="1684">
                  <c:v>5.4084630000000002</c:v>
                </c:pt>
                <c:pt idx="1685">
                  <c:v>5.4043229999999998</c:v>
                </c:pt>
                <c:pt idx="1686">
                  <c:v>5.3999079999999999</c:v>
                </c:pt>
                <c:pt idx="1687">
                  <c:v>5.3952470000000003</c:v>
                </c:pt>
                <c:pt idx="1688">
                  <c:v>5.3903689999999997</c:v>
                </c:pt>
                <c:pt idx="1689">
                  <c:v>5.3853080000000002</c:v>
                </c:pt>
                <c:pt idx="1690">
                  <c:v>5.3800980000000003</c:v>
                </c:pt>
                <c:pt idx="1691">
                  <c:v>5.3747749999999996</c:v>
                </c:pt>
                <c:pt idx="1692">
                  <c:v>5.3693759999999999</c:v>
                </c:pt>
                <c:pt idx="1693">
                  <c:v>5.3639359999999998</c:v>
                </c:pt>
                <c:pt idx="1694">
                  <c:v>5.3584930000000002</c:v>
                </c:pt>
                <c:pt idx="1695">
                  <c:v>5.3530850000000001</c:v>
                </c:pt>
                <c:pt idx="1696">
                  <c:v>5.347747</c:v>
                </c:pt>
                <c:pt idx="1697">
                  <c:v>5.3425149999999997</c:v>
                </c:pt>
                <c:pt idx="1698">
                  <c:v>5.3374240000000004</c:v>
                </c:pt>
                <c:pt idx="1699">
                  <c:v>5.3325069999999997</c:v>
                </c:pt>
                <c:pt idx="1700">
                  <c:v>5.3277960000000002</c:v>
                </c:pt>
                <c:pt idx="1701">
                  <c:v>5.3233189999999997</c:v>
                </c:pt>
                <c:pt idx="1702">
                  <c:v>5.3191030000000001</c:v>
                </c:pt>
                <c:pt idx="1703">
                  <c:v>5.3151739999999998</c:v>
                </c:pt>
                <c:pt idx="1704">
                  <c:v>5.3115509999999997</c:v>
                </c:pt>
                <c:pt idx="1705">
                  <c:v>5.3082539999999998</c:v>
                </c:pt>
                <c:pt idx="1706">
                  <c:v>5.3052950000000001</c:v>
                </c:pt>
                <c:pt idx="1707">
                  <c:v>5.3026869999999997</c:v>
                </c:pt>
                <c:pt idx="1708">
                  <c:v>5.3004360000000004</c:v>
                </c:pt>
                <c:pt idx="1709">
                  <c:v>5.2985470000000001</c:v>
                </c:pt>
                <c:pt idx="1710">
                  <c:v>5.2970199999999998</c:v>
                </c:pt>
                <c:pt idx="1711">
                  <c:v>5.2958509999999999</c:v>
                </c:pt>
                <c:pt idx="1712">
                  <c:v>5.2950340000000002</c:v>
                </c:pt>
                <c:pt idx="1713">
                  <c:v>5.2945580000000003</c:v>
                </c:pt>
                <c:pt idx="1714">
                  <c:v>5.2944100000000001</c:v>
                </c:pt>
                <c:pt idx="1715">
                  <c:v>5.2945739999999999</c:v>
                </c:pt>
                <c:pt idx="1716">
                  <c:v>5.2950290000000004</c:v>
                </c:pt>
                <c:pt idx="1717">
                  <c:v>5.2957520000000002</c:v>
                </c:pt>
                <c:pt idx="1718">
                  <c:v>5.2967190000000004</c:v>
                </c:pt>
                <c:pt idx="1719">
                  <c:v>5.2979010000000004</c:v>
                </c:pt>
                <c:pt idx="1720">
                  <c:v>5.2992670000000004</c:v>
                </c:pt>
                <c:pt idx="1721">
                  <c:v>5.3007879999999998</c:v>
                </c:pt>
                <c:pt idx="1722">
                  <c:v>5.3024310000000003</c:v>
                </c:pt>
                <c:pt idx="1723">
                  <c:v>5.3041600000000004</c:v>
                </c:pt>
                <c:pt idx="1724">
                  <c:v>5.3059430000000001</c:v>
                </c:pt>
                <c:pt idx="1725">
                  <c:v>5.3077439999999996</c:v>
                </c:pt>
                <c:pt idx="1726">
                  <c:v>5.3095290000000004</c:v>
                </c:pt>
                <c:pt idx="1727">
                  <c:v>5.3112640000000004</c:v>
                </c:pt>
                <c:pt idx="1728">
                  <c:v>5.3129140000000001</c:v>
                </c:pt>
                <c:pt idx="1729">
                  <c:v>5.3144489999999998</c:v>
                </c:pt>
                <c:pt idx="1730">
                  <c:v>5.315836</c:v>
                </c:pt>
                <c:pt idx="1731">
                  <c:v>5.3170469999999996</c:v>
                </c:pt>
                <c:pt idx="1732">
                  <c:v>5.3180540000000001</c:v>
                </c:pt>
                <c:pt idx="1733">
                  <c:v>5.3188310000000003</c:v>
                </c:pt>
                <c:pt idx="1734">
                  <c:v>5.319356</c:v>
                </c:pt>
                <c:pt idx="1735">
                  <c:v>5.3196079999999997</c:v>
                </c:pt>
                <c:pt idx="1736">
                  <c:v>5.3195709999999998</c:v>
                </c:pt>
                <c:pt idx="1737">
                  <c:v>5.319229</c:v>
                </c:pt>
                <c:pt idx="1738">
                  <c:v>5.3185719999999996</c:v>
                </c:pt>
                <c:pt idx="1739">
                  <c:v>5.3175920000000003</c:v>
                </c:pt>
                <c:pt idx="1740">
                  <c:v>5.3162839999999996</c:v>
                </c:pt>
                <c:pt idx="1741">
                  <c:v>5.3146469999999999</c:v>
                </c:pt>
                <c:pt idx="1742">
                  <c:v>5.312684</c:v>
                </c:pt>
                <c:pt idx="1743">
                  <c:v>5.3103999999999996</c:v>
                </c:pt>
                <c:pt idx="1744">
                  <c:v>5.3078050000000001</c:v>
                </c:pt>
                <c:pt idx="1745">
                  <c:v>5.3049090000000003</c:v>
                </c:pt>
                <c:pt idx="1746">
                  <c:v>5.3017279999999998</c:v>
                </c:pt>
                <c:pt idx="1747">
                  <c:v>5.298279</c:v>
                </c:pt>
                <c:pt idx="1748">
                  <c:v>5.2945820000000001</c:v>
                </c:pt>
                <c:pt idx="1749">
                  <c:v>5.2906610000000001</c:v>
                </c:pt>
                <c:pt idx="1750">
                  <c:v>5.2865390000000003</c:v>
                </c:pt>
                <c:pt idx="1751">
                  <c:v>5.2822440000000004</c:v>
                </c:pt>
                <c:pt idx="1752">
                  <c:v>5.2778029999999996</c:v>
                </c:pt>
                <c:pt idx="1753">
                  <c:v>5.2732460000000003</c:v>
                </c:pt>
                <c:pt idx="1754">
                  <c:v>5.2686029999999997</c:v>
                </c:pt>
                <c:pt idx="1755">
                  <c:v>5.2639079999999998</c:v>
                </c:pt>
                <c:pt idx="1756">
                  <c:v>5.2591900000000003</c:v>
                </c:pt>
                <c:pt idx="1757">
                  <c:v>5.2544829999999996</c:v>
                </c:pt>
                <c:pt idx="1758">
                  <c:v>5.2498180000000003</c:v>
                </c:pt>
                <c:pt idx="1759">
                  <c:v>5.2452269999999999</c:v>
                </c:pt>
                <c:pt idx="1760">
                  <c:v>5.2407380000000003</c:v>
                </c:pt>
                <c:pt idx="1761">
                  <c:v>5.236383</c:v>
                </c:pt>
                <c:pt idx="1762">
                  <c:v>5.2321879999999998</c:v>
                </c:pt>
                <c:pt idx="1763">
                  <c:v>5.22818</c:v>
                </c:pt>
                <c:pt idx="1764">
                  <c:v>5.2243820000000003</c:v>
                </c:pt>
                <c:pt idx="1765">
                  <c:v>5.2208160000000001</c:v>
                </c:pt>
                <c:pt idx="1766">
                  <c:v>5.2175029999999998</c:v>
                </c:pt>
                <c:pt idx="1767">
                  <c:v>5.2144579999999996</c:v>
                </c:pt>
                <c:pt idx="1768">
                  <c:v>5.211697</c:v>
                </c:pt>
                <c:pt idx="1769">
                  <c:v>5.2092289999999997</c:v>
                </c:pt>
                <c:pt idx="1770">
                  <c:v>5.2070629999999998</c:v>
                </c:pt>
                <c:pt idx="1771">
                  <c:v>5.2052019999999999</c:v>
                </c:pt>
                <c:pt idx="1772">
                  <c:v>5.2036470000000001</c:v>
                </c:pt>
                <c:pt idx="1773">
                  <c:v>5.2023970000000004</c:v>
                </c:pt>
                <c:pt idx="1774">
                  <c:v>5.2014440000000004</c:v>
                </c:pt>
                <c:pt idx="1775">
                  <c:v>5.20078</c:v>
                </c:pt>
                <c:pt idx="1776">
                  <c:v>5.2003909999999998</c:v>
                </c:pt>
                <c:pt idx="1777">
                  <c:v>5.2002620000000004</c:v>
                </c:pt>
                <c:pt idx="1778">
                  <c:v>5.2003750000000002</c:v>
                </c:pt>
                <c:pt idx="1779">
                  <c:v>5.2007079999999997</c:v>
                </c:pt>
                <c:pt idx="1780">
                  <c:v>5.201238</c:v>
                </c:pt>
                <c:pt idx="1781">
                  <c:v>5.201937</c:v>
                </c:pt>
                <c:pt idx="1782">
                  <c:v>5.2027780000000003</c:v>
                </c:pt>
                <c:pt idx="1783">
                  <c:v>5.2037310000000003</c:v>
                </c:pt>
                <c:pt idx="1784">
                  <c:v>5.2047619999999997</c:v>
                </c:pt>
                <c:pt idx="1785">
                  <c:v>5.2058390000000001</c:v>
                </c:pt>
                <c:pt idx="1786">
                  <c:v>5.2069260000000002</c:v>
                </c:pt>
                <c:pt idx="1787">
                  <c:v>5.2079890000000004</c:v>
                </c:pt>
                <c:pt idx="1788">
                  <c:v>5.2089939999999997</c:v>
                </c:pt>
                <c:pt idx="1789">
                  <c:v>5.2099029999999997</c:v>
                </c:pt>
                <c:pt idx="1790">
                  <c:v>5.2106839999999996</c:v>
                </c:pt>
                <c:pt idx="1791">
                  <c:v>5.2113009999999997</c:v>
                </c:pt>
                <c:pt idx="1792">
                  <c:v>5.2117230000000001</c:v>
                </c:pt>
                <c:pt idx="1793">
                  <c:v>5.2119179999999998</c:v>
                </c:pt>
                <c:pt idx="1794">
                  <c:v>5.2118570000000002</c:v>
                </c:pt>
                <c:pt idx="1795">
                  <c:v>5.2115109999999998</c:v>
                </c:pt>
                <c:pt idx="1796">
                  <c:v>5.2108569999999999</c:v>
                </c:pt>
                <c:pt idx="1797">
                  <c:v>5.2098719999999998</c:v>
                </c:pt>
                <c:pt idx="1798">
                  <c:v>5.2085369999999998</c:v>
                </c:pt>
                <c:pt idx="1799">
                  <c:v>5.2068339999999997</c:v>
                </c:pt>
                <c:pt idx="1800">
                  <c:v>5.2047509999999999</c:v>
                </c:pt>
                <c:pt idx="1801">
                  <c:v>5.2022789999999999</c:v>
                </c:pt>
                <c:pt idx="1802">
                  <c:v>5.1994119999999997</c:v>
                </c:pt>
                <c:pt idx="1803">
                  <c:v>5.1961459999999997</c:v>
                </c:pt>
                <c:pt idx="1804">
                  <c:v>5.1924840000000003</c:v>
                </c:pt>
                <c:pt idx="1805">
                  <c:v>5.1884300000000003</c:v>
                </c:pt>
                <c:pt idx="1806">
                  <c:v>5.1839930000000001</c:v>
                </c:pt>
                <c:pt idx="1807">
                  <c:v>5.1791850000000004</c:v>
                </c:pt>
                <c:pt idx="1808">
                  <c:v>5.1740219999999999</c:v>
                </c:pt>
                <c:pt idx="1809">
                  <c:v>5.1685230000000004</c:v>
                </c:pt>
                <c:pt idx="1810">
                  <c:v>5.1627099999999997</c:v>
                </c:pt>
                <c:pt idx="1811">
                  <c:v>5.1566090000000004</c:v>
                </c:pt>
                <c:pt idx="1812">
                  <c:v>5.1502480000000004</c:v>
                </c:pt>
                <c:pt idx="1813">
                  <c:v>5.1436549999999999</c:v>
                </c:pt>
                <c:pt idx="1814">
                  <c:v>5.1368650000000002</c:v>
                </c:pt>
                <c:pt idx="1815">
                  <c:v>5.1299109999999999</c:v>
                </c:pt>
                <c:pt idx="1816">
                  <c:v>5.1228300000000004</c:v>
                </c:pt>
                <c:pt idx="1817">
                  <c:v>5.1156569999999997</c:v>
                </c:pt>
                <c:pt idx="1818">
                  <c:v>5.1084310000000004</c:v>
                </c:pt>
                <c:pt idx="1819">
                  <c:v>5.101191</c:v>
                </c:pt>
                <c:pt idx="1820">
                  <c:v>5.0939740000000002</c:v>
                </c:pt>
                <c:pt idx="1821">
                  <c:v>5.0868190000000002</c:v>
                </c:pt>
                <c:pt idx="1822">
                  <c:v>5.0797639999999999</c:v>
                </c:pt>
                <c:pt idx="1823">
                  <c:v>5.0728460000000002</c:v>
                </c:pt>
                <c:pt idx="1824">
                  <c:v>5.0660990000000004</c:v>
                </c:pt>
                <c:pt idx="1825">
                  <c:v>5.059558</c:v>
                </c:pt>
                <c:pt idx="1826">
                  <c:v>5.0532539999999999</c:v>
                </c:pt>
                <c:pt idx="1827">
                  <c:v>5.0472159999999997</c:v>
                </c:pt>
                <c:pt idx="1828">
                  <c:v>5.0414709999999996</c:v>
                </c:pt>
                <c:pt idx="1829">
                  <c:v>5.0360430000000003</c:v>
                </c:pt>
                <c:pt idx="1830">
                  <c:v>5.0309520000000001</c:v>
                </c:pt>
                <c:pt idx="1831">
                  <c:v>5.0262169999999999</c:v>
                </c:pt>
                <c:pt idx="1832">
                  <c:v>5.0218509999999998</c:v>
                </c:pt>
                <c:pt idx="1833">
                  <c:v>5.0178659999999997</c:v>
                </c:pt>
                <c:pt idx="1834">
                  <c:v>5.0142699999999998</c:v>
                </c:pt>
                <c:pt idx="1835">
                  <c:v>5.0110659999999996</c:v>
                </c:pt>
                <c:pt idx="1836">
                  <c:v>5.008254</c:v>
                </c:pt>
                <c:pt idx="1837">
                  <c:v>5.0058309999999997</c:v>
                </c:pt>
                <c:pt idx="1838">
                  <c:v>5.0037900000000004</c:v>
                </c:pt>
                <c:pt idx="1839">
                  <c:v>5.0021180000000003</c:v>
                </c:pt>
                <c:pt idx="1840">
                  <c:v>5.0008039999999996</c:v>
                </c:pt>
                <c:pt idx="1841">
                  <c:v>4.9998269999999998</c:v>
                </c:pt>
                <c:pt idx="1842">
                  <c:v>4.9991690000000002</c:v>
                </c:pt>
                <c:pt idx="1843">
                  <c:v>4.9988049999999999</c:v>
                </c:pt>
                <c:pt idx="1844">
                  <c:v>4.9987110000000001</c:v>
                </c:pt>
                <c:pt idx="1845">
                  <c:v>4.9988570000000001</c:v>
                </c:pt>
                <c:pt idx="1846">
                  <c:v>4.9992159999999997</c:v>
                </c:pt>
                <c:pt idx="1847">
                  <c:v>4.9997540000000003</c:v>
                </c:pt>
                <c:pt idx="1848">
                  <c:v>5.0004400000000002</c:v>
                </c:pt>
                <c:pt idx="1849">
                  <c:v>5.0012400000000001</c:v>
                </c:pt>
                <c:pt idx="1850">
                  <c:v>5.0021190000000004</c:v>
                </c:pt>
                <c:pt idx="1851">
                  <c:v>5.003044</c:v>
                </c:pt>
                <c:pt idx="1852">
                  <c:v>5.003978</c:v>
                </c:pt>
                <c:pt idx="1853">
                  <c:v>5.0048880000000002</c:v>
                </c:pt>
                <c:pt idx="1854">
                  <c:v>5.0057410000000004</c:v>
                </c:pt>
                <c:pt idx="1855">
                  <c:v>5.0065030000000004</c:v>
                </c:pt>
                <c:pt idx="1856">
                  <c:v>5.0071450000000004</c:v>
                </c:pt>
                <c:pt idx="1857">
                  <c:v>5.007638</c:v>
                </c:pt>
                <c:pt idx="1858">
                  <c:v>5.0079529999999997</c:v>
                </c:pt>
                <c:pt idx="1859">
                  <c:v>5.0080660000000004</c:v>
                </c:pt>
                <c:pt idx="1860">
                  <c:v>5.0079560000000001</c:v>
                </c:pt>
                <c:pt idx="1861">
                  <c:v>5.0076020000000003</c:v>
                </c:pt>
                <c:pt idx="1862">
                  <c:v>5.0069889999999999</c:v>
                </c:pt>
                <c:pt idx="1863">
                  <c:v>5.0061020000000003</c:v>
                </c:pt>
                <c:pt idx="1864">
                  <c:v>5.0049320000000002</c:v>
                </c:pt>
                <c:pt idx="1865">
                  <c:v>5.0034710000000002</c:v>
                </c:pt>
                <c:pt idx="1866">
                  <c:v>5.0017170000000002</c:v>
                </c:pt>
                <c:pt idx="1867">
                  <c:v>4.9996679999999998</c:v>
                </c:pt>
                <c:pt idx="1868">
                  <c:v>4.9973289999999997</c:v>
                </c:pt>
                <c:pt idx="1869">
                  <c:v>4.9947059999999999</c:v>
                </c:pt>
                <c:pt idx="1870">
                  <c:v>4.9918089999999999</c:v>
                </c:pt>
                <c:pt idx="1871">
                  <c:v>4.9886520000000001</c:v>
                </c:pt>
                <c:pt idx="1872">
                  <c:v>4.9852489999999996</c:v>
                </c:pt>
                <c:pt idx="1873">
                  <c:v>4.9816209999999996</c:v>
                </c:pt>
                <c:pt idx="1874">
                  <c:v>4.9777880000000003</c:v>
                </c:pt>
                <c:pt idx="1875">
                  <c:v>4.9737749999999998</c:v>
                </c:pt>
                <c:pt idx="1876">
                  <c:v>4.9696059999999997</c:v>
                </c:pt>
                <c:pt idx="1877">
                  <c:v>4.9653099999999997</c:v>
                </c:pt>
                <c:pt idx="1878">
                  <c:v>4.9609139999999998</c:v>
                </c:pt>
                <c:pt idx="1879">
                  <c:v>4.956448</c:v>
                </c:pt>
                <c:pt idx="1880">
                  <c:v>4.9519419999999998</c:v>
                </c:pt>
                <c:pt idx="1881">
                  <c:v>4.9474280000000004</c:v>
                </c:pt>
                <c:pt idx="1882">
                  <c:v>4.9429369999999997</c:v>
                </c:pt>
                <c:pt idx="1883">
                  <c:v>4.9384980000000001</c:v>
                </c:pt>
                <c:pt idx="1884">
                  <c:v>4.9341429999999997</c:v>
                </c:pt>
                <c:pt idx="1885">
                  <c:v>4.9298999999999999</c:v>
                </c:pt>
                <c:pt idx="1886">
                  <c:v>4.9257980000000003</c:v>
                </c:pt>
                <c:pt idx="1887">
                  <c:v>4.9218640000000002</c:v>
                </c:pt>
                <c:pt idx="1888">
                  <c:v>4.9181220000000003</c:v>
                </c:pt>
                <c:pt idx="1889">
                  <c:v>4.9145969999999997</c:v>
                </c:pt>
                <c:pt idx="1890">
                  <c:v>4.9113069999999999</c:v>
                </c:pt>
                <c:pt idx="1891">
                  <c:v>4.9082720000000002</c:v>
                </c:pt>
                <c:pt idx="1892">
                  <c:v>4.9055070000000001</c:v>
                </c:pt>
                <c:pt idx="1893">
                  <c:v>4.9030250000000004</c:v>
                </c:pt>
                <c:pt idx="1894">
                  <c:v>4.9008339999999997</c:v>
                </c:pt>
                <c:pt idx="1895">
                  <c:v>4.8989409999999998</c:v>
                </c:pt>
                <c:pt idx="1896">
                  <c:v>4.8973490000000002</c:v>
                </c:pt>
                <c:pt idx="1897">
                  <c:v>4.896058</c:v>
                </c:pt>
                <c:pt idx="1898">
                  <c:v>4.8950630000000004</c:v>
                </c:pt>
                <c:pt idx="1899">
                  <c:v>4.8943580000000004</c:v>
                </c:pt>
                <c:pt idx="1900">
                  <c:v>4.8939339999999998</c:v>
                </c:pt>
                <c:pt idx="1901">
                  <c:v>4.893777</c:v>
                </c:pt>
                <c:pt idx="1902">
                  <c:v>4.893872</c:v>
                </c:pt>
                <c:pt idx="1903">
                  <c:v>4.8941990000000004</c:v>
                </c:pt>
                <c:pt idx="1904">
                  <c:v>4.8947370000000001</c:v>
                </c:pt>
                <c:pt idx="1905">
                  <c:v>4.8954620000000002</c:v>
                </c:pt>
                <c:pt idx="1906">
                  <c:v>4.8963460000000003</c:v>
                </c:pt>
                <c:pt idx="1907">
                  <c:v>4.8973610000000001</c:v>
                </c:pt>
                <c:pt idx="1908">
                  <c:v>4.8984779999999999</c:v>
                </c:pt>
                <c:pt idx="1909">
                  <c:v>4.8996630000000003</c:v>
                </c:pt>
                <c:pt idx="1910">
                  <c:v>4.9008830000000003</c:v>
                </c:pt>
                <c:pt idx="1911">
                  <c:v>4.9021039999999996</c:v>
                </c:pt>
                <c:pt idx="1912">
                  <c:v>4.9032910000000003</c:v>
                </c:pt>
                <c:pt idx="1913">
                  <c:v>4.9044100000000004</c:v>
                </c:pt>
                <c:pt idx="1914">
                  <c:v>4.9054250000000001</c:v>
                </c:pt>
                <c:pt idx="1915">
                  <c:v>4.9063020000000002</c:v>
                </c:pt>
                <c:pt idx="1916">
                  <c:v>4.907006</c:v>
                </c:pt>
                <c:pt idx="1917">
                  <c:v>4.9075049999999996</c:v>
                </c:pt>
                <c:pt idx="1918">
                  <c:v>4.9077650000000004</c:v>
                </c:pt>
                <c:pt idx="1919">
                  <c:v>4.907756</c:v>
                </c:pt>
                <c:pt idx="1920">
                  <c:v>4.907451</c:v>
                </c:pt>
                <c:pt idx="1921">
                  <c:v>4.9068209999999999</c:v>
                </c:pt>
                <c:pt idx="1922">
                  <c:v>4.9058440000000001</c:v>
                </c:pt>
                <c:pt idx="1923">
                  <c:v>4.9044980000000002</c:v>
                </c:pt>
                <c:pt idx="1924">
                  <c:v>4.9027630000000002</c:v>
                </c:pt>
                <c:pt idx="1925">
                  <c:v>4.9006239999999996</c:v>
                </c:pt>
                <c:pt idx="1926">
                  <c:v>4.8980689999999996</c:v>
                </c:pt>
                <c:pt idx="1927">
                  <c:v>4.8950880000000003</c:v>
                </c:pt>
                <c:pt idx="1928">
                  <c:v>4.8916769999999996</c:v>
                </c:pt>
                <c:pt idx="1929">
                  <c:v>4.8878320000000004</c:v>
                </c:pt>
                <c:pt idx="1930">
                  <c:v>4.8835559999999996</c:v>
                </c:pt>
                <c:pt idx="1931">
                  <c:v>4.8788539999999996</c:v>
                </c:pt>
                <c:pt idx="1932">
                  <c:v>4.8737339999999998</c:v>
                </c:pt>
                <c:pt idx="1933">
                  <c:v>4.868207</c:v>
                </c:pt>
                <c:pt idx="1934">
                  <c:v>4.8622889999999996</c:v>
                </c:pt>
                <c:pt idx="1935">
                  <c:v>4.8559989999999997</c:v>
                </c:pt>
                <c:pt idx="1936">
                  <c:v>4.8493570000000004</c:v>
                </c:pt>
                <c:pt idx="1937">
                  <c:v>4.8423870000000004</c:v>
                </c:pt>
                <c:pt idx="1938">
                  <c:v>4.8351170000000003</c:v>
                </c:pt>
                <c:pt idx="1939">
                  <c:v>4.8275759999999996</c:v>
                </c:pt>
                <c:pt idx="1940">
                  <c:v>4.8197929999999998</c:v>
                </c:pt>
                <c:pt idx="1941">
                  <c:v>4.8118040000000004</c:v>
                </c:pt>
                <c:pt idx="1942">
                  <c:v>4.803642</c:v>
                </c:pt>
                <c:pt idx="1943">
                  <c:v>4.7953419999999998</c:v>
                </c:pt>
                <c:pt idx="1944">
                  <c:v>4.7869409999999997</c:v>
                </c:pt>
                <c:pt idx="1945">
                  <c:v>4.7784760000000004</c:v>
                </c:pt>
                <c:pt idx="1946">
                  <c:v>4.7699819999999997</c:v>
                </c:pt>
                <c:pt idx="1947">
                  <c:v>4.7614979999999996</c:v>
                </c:pt>
                <c:pt idx="1948">
                  <c:v>4.7530570000000001</c:v>
                </c:pt>
                <c:pt idx="1949">
                  <c:v>4.7446960000000002</c:v>
                </c:pt>
                <c:pt idx="1950">
                  <c:v>4.7364470000000001</c:v>
                </c:pt>
                <c:pt idx="1951">
                  <c:v>4.7283419999999996</c:v>
                </c:pt>
                <c:pt idx="1952">
                  <c:v>4.7204100000000002</c:v>
                </c:pt>
                <c:pt idx="1953">
                  <c:v>4.7126809999999999</c:v>
                </c:pt>
                <c:pt idx="1954">
                  <c:v>4.7051780000000001</c:v>
                </c:pt>
                <c:pt idx="1955">
                  <c:v>4.6979240000000004</c:v>
                </c:pt>
                <c:pt idx="1956">
                  <c:v>4.6909380000000001</c:v>
                </c:pt>
                <c:pt idx="1957">
                  <c:v>4.6842370000000004</c:v>
                </c:pt>
                <c:pt idx="1958">
                  <c:v>4.6778339999999998</c:v>
                </c:pt>
                <c:pt idx="1959">
                  <c:v>4.6717380000000004</c:v>
                </c:pt>
                <c:pt idx="1960">
                  <c:v>4.6659550000000003</c:v>
                </c:pt>
                <c:pt idx="1961">
                  <c:v>4.660488</c:v>
                </c:pt>
                <c:pt idx="1962">
                  <c:v>4.6553360000000001</c:v>
                </c:pt>
                <c:pt idx="1963">
                  <c:v>4.650493</c:v>
                </c:pt>
                <c:pt idx="1964">
                  <c:v>4.6459530000000004</c:v>
                </c:pt>
                <c:pt idx="1965">
                  <c:v>4.6417029999999997</c:v>
                </c:pt>
                <c:pt idx="1966">
                  <c:v>4.6377300000000004</c:v>
                </c:pt>
                <c:pt idx="1967">
                  <c:v>4.6340170000000001</c:v>
                </c:pt>
                <c:pt idx="1968">
                  <c:v>4.6305440000000004</c:v>
                </c:pt>
                <c:pt idx="1969">
                  <c:v>4.6272890000000002</c:v>
                </c:pt>
                <c:pt idx="1970">
                  <c:v>4.6242279999999996</c:v>
                </c:pt>
                <c:pt idx="1971">
                  <c:v>4.6213340000000001</c:v>
                </c:pt>
                <c:pt idx="1972">
                  <c:v>4.6185790000000004</c:v>
                </c:pt>
                <c:pt idx="1973">
                  <c:v>4.6159350000000003</c:v>
                </c:pt>
                <c:pt idx="1974">
                  <c:v>4.6133699999999997</c:v>
                </c:pt>
                <c:pt idx="1975">
                  <c:v>4.6108539999999998</c:v>
                </c:pt>
                <c:pt idx="1976">
                  <c:v>4.6083540000000003</c:v>
                </c:pt>
                <c:pt idx="1977">
                  <c:v>4.6058399999999997</c:v>
                </c:pt>
                <c:pt idx="1978">
                  <c:v>4.6032799999999998</c:v>
                </c:pt>
                <c:pt idx="1979">
                  <c:v>4.600644</c:v>
                </c:pt>
                <c:pt idx="1980">
                  <c:v>4.5979010000000002</c:v>
                </c:pt>
                <c:pt idx="1981">
                  <c:v>4.5950249999999997</c:v>
                </c:pt>
                <c:pt idx="1982">
                  <c:v>4.5919889999999999</c:v>
                </c:pt>
                <c:pt idx="1983">
                  <c:v>4.5887659999999997</c:v>
                </c:pt>
                <c:pt idx="1984">
                  <c:v>4.5853349999999997</c:v>
                </c:pt>
                <c:pt idx="1985">
                  <c:v>4.5816749999999997</c:v>
                </c:pt>
                <c:pt idx="1986">
                  <c:v>4.577769</c:v>
                </c:pt>
                <c:pt idx="1987">
                  <c:v>4.5735999999999999</c:v>
                </c:pt>
                <c:pt idx="1988">
                  <c:v>4.5691569999999997</c:v>
                </c:pt>
                <c:pt idx="1989">
                  <c:v>4.5644299999999998</c:v>
                </c:pt>
                <c:pt idx="1990">
                  <c:v>4.5594140000000003</c:v>
                </c:pt>
                <c:pt idx="1991">
                  <c:v>4.5541049999999998</c:v>
                </c:pt>
                <c:pt idx="1992">
                  <c:v>4.5485040000000003</c:v>
                </c:pt>
                <c:pt idx="1993">
                  <c:v>4.5426159999999998</c:v>
                </c:pt>
                <c:pt idx="1994">
                  <c:v>4.5364469999999999</c:v>
                </c:pt>
                <c:pt idx="1995">
                  <c:v>4.5300079999999996</c:v>
                </c:pt>
                <c:pt idx="1996">
                  <c:v>4.5233119999999998</c:v>
                </c:pt>
                <c:pt idx="1997">
                  <c:v>4.5163770000000003</c:v>
                </c:pt>
                <c:pt idx="1998">
                  <c:v>4.5092230000000004</c:v>
                </c:pt>
                <c:pt idx="1999">
                  <c:v>4.5018700000000003</c:v>
                </c:pt>
                <c:pt idx="2000">
                  <c:v>4.494345</c:v>
                </c:pt>
                <c:pt idx="2001">
                  <c:v>4.4866739999999998</c:v>
                </c:pt>
                <c:pt idx="2002">
                  <c:v>4.4788860000000001</c:v>
                </c:pt>
                <c:pt idx="2003">
                  <c:v>4.471012</c:v>
                </c:pt>
                <c:pt idx="2004">
                  <c:v>4.4630840000000003</c:v>
                </c:pt>
                <c:pt idx="2005">
                  <c:v>4.4551350000000003</c:v>
                </c:pt>
                <c:pt idx="2006">
                  <c:v>4.4471999999999996</c:v>
                </c:pt>
                <c:pt idx="2007">
                  <c:v>4.4393120000000001</c:v>
                </c:pt>
                <c:pt idx="2008">
                  <c:v>4.4315059999999997</c:v>
                </c:pt>
                <c:pt idx="2009">
                  <c:v>4.4238189999999999</c:v>
                </c:pt>
                <c:pt idx="2010">
                  <c:v>4.4162819999999998</c:v>
                </c:pt>
                <c:pt idx="2011">
                  <c:v>4.4089309999999999</c:v>
                </c:pt>
                <c:pt idx="2012">
                  <c:v>4.4017970000000002</c:v>
                </c:pt>
                <c:pt idx="2013">
                  <c:v>4.3949100000000003</c:v>
                </c:pt>
                <c:pt idx="2014">
                  <c:v>4.3883010000000002</c:v>
                </c:pt>
                <c:pt idx="2015">
                  <c:v>4.3819939999999997</c:v>
                </c:pt>
                <c:pt idx="2016">
                  <c:v>4.3760149999999998</c:v>
                </c:pt>
                <c:pt idx="2017">
                  <c:v>4.3703849999999997</c:v>
                </c:pt>
                <c:pt idx="2018">
                  <c:v>4.3651220000000004</c:v>
                </c:pt>
                <c:pt idx="2019">
                  <c:v>4.3602410000000003</c:v>
                </c:pt>
                <c:pt idx="2020">
                  <c:v>4.3557540000000001</c:v>
                </c:pt>
                <c:pt idx="2021">
                  <c:v>4.3516700000000004</c:v>
                </c:pt>
                <c:pt idx="2022">
                  <c:v>4.3479919999999996</c:v>
                </c:pt>
                <c:pt idx="2023">
                  <c:v>4.3447230000000001</c:v>
                </c:pt>
                <c:pt idx="2024">
                  <c:v>4.3418590000000004</c:v>
                </c:pt>
                <c:pt idx="2025">
                  <c:v>4.3393920000000001</c:v>
                </c:pt>
                <c:pt idx="2026">
                  <c:v>4.337313</c:v>
                </c:pt>
                <c:pt idx="2027">
                  <c:v>4.3356060000000003</c:v>
                </c:pt>
                <c:pt idx="2028">
                  <c:v>4.3342539999999996</c:v>
                </c:pt>
                <c:pt idx="2029">
                  <c:v>4.3332329999999999</c:v>
                </c:pt>
                <c:pt idx="2030">
                  <c:v>4.3325180000000003</c:v>
                </c:pt>
                <c:pt idx="2031">
                  <c:v>4.3320809999999996</c:v>
                </c:pt>
                <c:pt idx="2032">
                  <c:v>4.3318899999999996</c:v>
                </c:pt>
                <c:pt idx="2033">
                  <c:v>4.3319099999999997</c:v>
                </c:pt>
                <c:pt idx="2034">
                  <c:v>4.3321050000000003</c:v>
                </c:pt>
                <c:pt idx="2035">
                  <c:v>4.3324369999999996</c:v>
                </c:pt>
                <c:pt idx="2036">
                  <c:v>4.332865</c:v>
                </c:pt>
                <c:pt idx="2037">
                  <c:v>4.3333490000000001</c:v>
                </c:pt>
                <c:pt idx="2038">
                  <c:v>4.333844</c:v>
                </c:pt>
                <c:pt idx="2039">
                  <c:v>4.3343090000000002</c:v>
                </c:pt>
                <c:pt idx="2040">
                  <c:v>4.3346999999999998</c:v>
                </c:pt>
                <c:pt idx="2041">
                  <c:v>4.3349739999999999</c:v>
                </c:pt>
                <c:pt idx="2042">
                  <c:v>4.335089</c:v>
                </c:pt>
                <c:pt idx="2043">
                  <c:v>4.3350020000000002</c:v>
                </c:pt>
                <c:pt idx="2044">
                  <c:v>4.3346739999999997</c:v>
                </c:pt>
                <c:pt idx="2045">
                  <c:v>4.3340670000000001</c:v>
                </c:pt>
                <c:pt idx="2046">
                  <c:v>4.3331439999999999</c:v>
                </c:pt>
                <c:pt idx="2047">
                  <c:v>4.3318719999999997</c:v>
                </c:pt>
                <c:pt idx="2048">
                  <c:v>4.3302209999999999</c:v>
                </c:pt>
                <c:pt idx="2049">
                  <c:v>4.3281609999999997</c:v>
                </c:pt>
                <c:pt idx="2050">
                  <c:v>4.3256699999999997</c:v>
                </c:pt>
                <c:pt idx="2051">
                  <c:v>4.3227260000000003</c:v>
                </c:pt>
                <c:pt idx="2052">
                  <c:v>4.3193109999999999</c:v>
                </c:pt>
                <c:pt idx="2053">
                  <c:v>4.3154130000000004</c:v>
                </c:pt>
                <c:pt idx="2054">
                  <c:v>4.3110220000000004</c:v>
                </c:pt>
                <c:pt idx="2055">
                  <c:v>4.3061309999999997</c:v>
                </c:pt>
                <c:pt idx="2056">
                  <c:v>4.3007400000000002</c:v>
                </c:pt>
                <c:pt idx="2057">
                  <c:v>4.2948500000000003</c:v>
                </c:pt>
                <c:pt idx="2058">
                  <c:v>4.2884690000000001</c:v>
                </c:pt>
                <c:pt idx="2059">
                  <c:v>4.281606</c:v>
                </c:pt>
                <c:pt idx="2060">
                  <c:v>4.2742769999999997</c:v>
                </c:pt>
                <c:pt idx="2061">
                  <c:v>4.2664970000000002</c:v>
                </c:pt>
                <c:pt idx="2062">
                  <c:v>4.2582890000000004</c:v>
                </c:pt>
                <c:pt idx="2063">
                  <c:v>4.249676</c:v>
                </c:pt>
                <c:pt idx="2064">
                  <c:v>4.2406860000000002</c:v>
                </c:pt>
                <c:pt idx="2065">
                  <c:v>4.2313470000000004</c:v>
                </c:pt>
                <c:pt idx="2066">
                  <c:v>4.2216909999999999</c:v>
                </c:pt>
                <c:pt idx="2067">
                  <c:v>4.2117519999999997</c:v>
                </c:pt>
                <c:pt idx="2068">
                  <c:v>4.2015630000000002</c:v>
                </c:pt>
                <c:pt idx="2069">
                  <c:v>4.1911610000000001</c:v>
                </c:pt>
                <c:pt idx="2070">
                  <c:v>4.1805820000000002</c:v>
                </c:pt>
                <c:pt idx="2071">
                  <c:v>4.169861</c:v>
                </c:pt>
                <c:pt idx="2072">
                  <c:v>4.1590360000000004</c:v>
                </c:pt>
                <c:pt idx="2073">
                  <c:v>4.148142</c:v>
                </c:pt>
                <c:pt idx="2074">
                  <c:v>4.1372140000000002</c:v>
                </c:pt>
                <c:pt idx="2075">
                  <c:v>4.1262850000000002</c:v>
                </c:pt>
                <c:pt idx="2076">
                  <c:v>4.1153870000000001</c:v>
                </c:pt>
                <c:pt idx="2077">
                  <c:v>4.1045509999999998</c:v>
                </c:pt>
                <c:pt idx="2078">
                  <c:v>4.0938030000000003</c:v>
                </c:pt>
                <c:pt idx="2079">
                  <c:v>4.0831679999999997</c:v>
                </c:pt>
                <c:pt idx="2080">
                  <c:v>4.0726690000000003</c:v>
                </c:pt>
                <c:pt idx="2081">
                  <c:v>4.0623250000000004</c:v>
                </c:pt>
                <c:pt idx="2082">
                  <c:v>4.0521510000000003</c:v>
                </c:pt>
                <c:pt idx="2083">
                  <c:v>4.04216</c:v>
                </c:pt>
                <c:pt idx="2084">
                  <c:v>4.0323589999999996</c:v>
                </c:pt>
                <c:pt idx="2085">
                  <c:v>4.0227539999999999</c:v>
                </c:pt>
                <c:pt idx="2086">
                  <c:v>4.0133450000000002</c:v>
                </c:pt>
                <c:pt idx="2087">
                  <c:v>4.00413</c:v>
                </c:pt>
                <c:pt idx="2088">
                  <c:v>3.9951020000000002</c:v>
                </c:pt>
                <c:pt idx="2089">
                  <c:v>3.9862500000000001</c:v>
                </c:pt>
                <c:pt idx="2090">
                  <c:v>3.9775619999999998</c:v>
                </c:pt>
                <c:pt idx="2091">
                  <c:v>3.9690189999999999</c:v>
                </c:pt>
                <c:pt idx="2092">
                  <c:v>3.960601</c:v>
                </c:pt>
                <c:pt idx="2093">
                  <c:v>3.9522840000000001</c:v>
                </c:pt>
                <c:pt idx="2094">
                  <c:v>3.9440430000000002</c:v>
                </c:pt>
                <c:pt idx="2095">
                  <c:v>3.9358469999999999</c:v>
                </c:pt>
                <c:pt idx="2096">
                  <c:v>3.927667</c:v>
                </c:pt>
                <c:pt idx="2097">
                  <c:v>3.9194689999999999</c:v>
                </c:pt>
                <c:pt idx="2098">
                  <c:v>3.9112179999999999</c:v>
                </c:pt>
                <c:pt idx="2099">
                  <c:v>3.902879</c:v>
                </c:pt>
                <c:pt idx="2100">
                  <c:v>3.8944139999999998</c:v>
                </c:pt>
                <c:pt idx="2101">
                  <c:v>3.8857879999999998</c:v>
                </c:pt>
                <c:pt idx="2102">
                  <c:v>3.8769619999999998</c:v>
                </c:pt>
                <c:pt idx="2103">
                  <c:v>3.8679000000000001</c:v>
                </c:pt>
                <c:pt idx="2104">
                  <c:v>3.858565</c:v>
                </c:pt>
                <c:pt idx="2105">
                  <c:v>3.8489239999999998</c:v>
                </c:pt>
                <c:pt idx="2106">
                  <c:v>3.8389410000000002</c:v>
                </c:pt>
                <c:pt idx="2107">
                  <c:v>3.8285840000000002</c:v>
                </c:pt>
                <c:pt idx="2108">
                  <c:v>3.8178239999999999</c:v>
                </c:pt>
                <c:pt idx="2109">
                  <c:v>3.8066330000000002</c:v>
                </c:pt>
                <c:pt idx="2110">
                  <c:v>3.7949860000000002</c:v>
                </c:pt>
                <c:pt idx="2111">
                  <c:v>3.7828599999999999</c:v>
                </c:pt>
                <c:pt idx="2112">
                  <c:v>3.7702369999999998</c:v>
                </c:pt>
                <c:pt idx="2113">
                  <c:v>3.757101</c:v>
                </c:pt>
                <c:pt idx="2114">
                  <c:v>3.7434409999999998</c:v>
                </c:pt>
                <c:pt idx="2115">
                  <c:v>3.7292480000000001</c:v>
                </c:pt>
                <c:pt idx="2116">
                  <c:v>3.714518</c:v>
                </c:pt>
                <c:pt idx="2117">
                  <c:v>3.6992509999999998</c:v>
                </c:pt>
                <c:pt idx="2118">
                  <c:v>3.6834500000000001</c:v>
                </c:pt>
                <c:pt idx="2119">
                  <c:v>3.667122</c:v>
                </c:pt>
                <c:pt idx="2120">
                  <c:v>3.6502789999999998</c:v>
                </c:pt>
                <c:pt idx="2121">
                  <c:v>3.6329340000000001</c:v>
                </c:pt>
                <c:pt idx="2122">
                  <c:v>3.6151070000000001</c:v>
                </c:pt>
                <c:pt idx="2123">
                  <c:v>3.5968179999999998</c:v>
                </c:pt>
                <c:pt idx="2124">
                  <c:v>3.5780910000000001</c:v>
                </c:pt>
                <c:pt idx="2125">
                  <c:v>3.5589559999999998</c:v>
                </c:pt>
                <c:pt idx="2126">
                  <c:v>3.5394410000000001</c:v>
                </c:pt>
                <c:pt idx="2127">
                  <c:v>3.5195789999999998</c:v>
                </c:pt>
                <c:pt idx="2128">
                  <c:v>3.4994040000000002</c:v>
                </c:pt>
                <c:pt idx="2129">
                  <c:v>3.478952</c:v>
                </c:pt>
                <c:pt idx="2130">
                  <c:v>3.4582619999999999</c:v>
                </c:pt>
                <c:pt idx="2131">
                  <c:v>3.4373710000000002</c:v>
                </c:pt>
                <c:pt idx="2132">
                  <c:v>3.416318</c:v>
                </c:pt>
                <c:pt idx="2133">
                  <c:v>3.395143</c:v>
                </c:pt>
                <c:pt idx="2134">
                  <c:v>3.373885</c:v>
                </c:pt>
                <c:pt idx="2135">
                  <c:v>3.3525839999999998</c:v>
                </c:pt>
                <c:pt idx="2136">
                  <c:v>3.3312780000000002</c:v>
                </c:pt>
                <c:pt idx="2137">
                  <c:v>3.310003</c:v>
                </c:pt>
                <c:pt idx="2138">
                  <c:v>3.2887970000000002</c:v>
                </c:pt>
                <c:pt idx="2139">
                  <c:v>3.267693</c:v>
                </c:pt>
                <c:pt idx="2140">
                  <c:v>3.2467229999999998</c:v>
                </c:pt>
                <c:pt idx="2141">
                  <c:v>3.2259180000000001</c:v>
                </c:pt>
                <c:pt idx="2142">
                  <c:v>3.2053050000000001</c:v>
                </c:pt>
                <c:pt idx="2143">
                  <c:v>3.1849080000000001</c:v>
                </c:pt>
                <c:pt idx="2144">
                  <c:v>3.1647500000000002</c:v>
                </c:pt>
                <c:pt idx="2145">
                  <c:v>3.1448480000000001</c:v>
                </c:pt>
                <c:pt idx="2146">
                  <c:v>3.125219</c:v>
                </c:pt>
                <c:pt idx="2147">
                  <c:v>3.1058720000000002</c:v>
                </c:pt>
                <c:pt idx="2148">
                  <c:v>3.0868169999999999</c:v>
                </c:pt>
                <c:pt idx="2149">
                  <c:v>3.0680589999999999</c:v>
                </c:pt>
                <c:pt idx="2150">
                  <c:v>3.049598</c:v>
                </c:pt>
                <c:pt idx="2151">
                  <c:v>3.0314320000000001</c:v>
                </c:pt>
                <c:pt idx="2152">
                  <c:v>3.0135550000000002</c:v>
                </c:pt>
                <c:pt idx="2153">
                  <c:v>2.995959</c:v>
                </c:pt>
                <c:pt idx="2154">
                  <c:v>2.978631</c:v>
                </c:pt>
                <c:pt idx="2155">
                  <c:v>2.9615559999999999</c:v>
                </c:pt>
                <c:pt idx="2156">
                  <c:v>2.944715</c:v>
                </c:pt>
                <c:pt idx="2157">
                  <c:v>2.9280889999999999</c:v>
                </c:pt>
                <c:pt idx="2158">
                  <c:v>2.911654</c:v>
                </c:pt>
                <c:pt idx="2159">
                  <c:v>2.8953850000000001</c:v>
                </c:pt>
                <c:pt idx="2160">
                  <c:v>2.879254</c:v>
                </c:pt>
                <c:pt idx="2161">
                  <c:v>2.8632330000000001</c:v>
                </c:pt>
                <c:pt idx="2162">
                  <c:v>2.8472930000000001</c:v>
                </c:pt>
                <c:pt idx="2163">
                  <c:v>2.8314020000000002</c:v>
                </c:pt>
                <c:pt idx="2164">
                  <c:v>2.8155290000000002</c:v>
                </c:pt>
                <c:pt idx="2165">
                  <c:v>2.799642</c:v>
                </c:pt>
                <c:pt idx="2166">
                  <c:v>2.7837100000000001</c:v>
                </c:pt>
                <c:pt idx="2167">
                  <c:v>2.7677010000000002</c:v>
                </c:pt>
                <c:pt idx="2168">
                  <c:v>2.7515849999999999</c:v>
                </c:pt>
                <c:pt idx="2169">
                  <c:v>2.7353329999999998</c:v>
                </c:pt>
                <c:pt idx="2170">
                  <c:v>2.7189160000000001</c:v>
                </c:pt>
                <c:pt idx="2171">
                  <c:v>2.7023090000000001</c:v>
                </c:pt>
                <c:pt idx="2172">
                  <c:v>2.685486</c:v>
                </c:pt>
                <c:pt idx="2173">
                  <c:v>2.6684239999999999</c:v>
                </c:pt>
                <c:pt idx="2174">
                  <c:v>2.651103</c:v>
                </c:pt>
                <c:pt idx="2175">
                  <c:v>2.6335060000000001</c:v>
                </c:pt>
                <c:pt idx="2176">
                  <c:v>2.6156160000000002</c:v>
                </c:pt>
                <c:pt idx="2177">
                  <c:v>2.5974210000000002</c:v>
                </c:pt>
                <c:pt idx="2178">
                  <c:v>2.5789119999999999</c:v>
                </c:pt>
                <c:pt idx="2179">
                  <c:v>2.560082</c:v>
                </c:pt>
                <c:pt idx="2180">
                  <c:v>2.5409280000000001</c:v>
                </c:pt>
                <c:pt idx="2181">
                  <c:v>2.5214509999999999</c:v>
                </c:pt>
                <c:pt idx="2182">
                  <c:v>2.5016530000000001</c:v>
                </c:pt>
                <c:pt idx="2183">
                  <c:v>2.481541</c:v>
                </c:pt>
                <c:pt idx="2184">
                  <c:v>2.461125</c:v>
                </c:pt>
                <c:pt idx="2185">
                  <c:v>2.4404159999999999</c:v>
                </c:pt>
                <c:pt idx="2186">
                  <c:v>2.4194309999999999</c:v>
                </c:pt>
                <c:pt idx="2187">
                  <c:v>2.3981849999999998</c:v>
                </c:pt>
                <c:pt idx="2188">
                  <c:v>2.3767010000000002</c:v>
                </c:pt>
                <c:pt idx="2189">
                  <c:v>2.3550019999999998</c:v>
                </c:pt>
                <c:pt idx="2190">
                  <c:v>2.3331119999999999</c:v>
                </c:pt>
                <c:pt idx="2191">
                  <c:v>2.3110580000000001</c:v>
                </c:pt>
                <c:pt idx="2192">
                  <c:v>2.288869</c:v>
                </c:pt>
                <c:pt idx="2193">
                  <c:v>2.2665760000000001</c:v>
                </c:pt>
                <c:pt idx="2194">
                  <c:v>2.2442090000000001</c:v>
                </c:pt>
                <c:pt idx="2195">
                  <c:v>2.2218010000000001</c:v>
                </c:pt>
                <c:pt idx="2196">
                  <c:v>2.1993830000000001</c:v>
                </c:pt>
                <c:pt idx="2197">
                  <c:v>2.1769880000000001</c:v>
                </c:pt>
                <c:pt idx="2198">
                  <c:v>2.1546479999999999</c:v>
                </c:pt>
                <c:pt idx="2199">
                  <c:v>2.1323949999999998</c:v>
                </c:pt>
                <c:pt idx="2200">
                  <c:v>2.110258</c:v>
                </c:pt>
                <c:pt idx="2201">
                  <c:v>2.0882689999999999</c:v>
                </c:pt>
                <c:pt idx="2202">
                  <c:v>2.0664549999999999</c:v>
                </c:pt>
                <c:pt idx="2203">
                  <c:v>2.044842</c:v>
                </c:pt>
                <c:pt idx="2204">
                  <c:v>2.0234559999999999</c:v>
                </c:pt>
                <c:pt idx="2205">
                  <c:v>2.0023200000000001</c:v>
                </c:pt>
                <c:pt idx="2206">
                  <c:v>1.9814529999999999</c:v>
                </c:pt>
                <c:pt idx="2207">
                  <c:v>1.960874</c:v>
                </c:pt>
                <c:pt idx="2208">
                  <c:v>1.940598</c:v>
                </c:pt>
                <c:pt idx="2209">
                  <c:v>1.9206369999999999</c:v>
                </c:pt>
                <c:pt idx="2210">
                  <c:v>1.901</c:v>
                </c:pt>
                <c:pt idx="2211">
                  <c:v>1.8816930000000001</c:v>
                </c:pt>
                <c:pt idx="2212">
                  <c:v>1.8627180000000001</c:v>
                </c:pt>
                <c:pt idx="2213">
                  <c:v>1.8440749999999999</c:v>
                </c:pt>
                <c:pt idx="2214">
                  <c:v>1.82576</c:v>
                </c:pt>
                <c:pt idx="2215">
                  <c:v>1.8077669999999999</c:v>
                </c:pt>
                <c:pt idx="2216">
                  <c:v>1.7900849999999999</c:v>
                </c:pt>
                <c:pt idx="2217">
                  <c:v>1.7727010000000001</c:v>
                </c:pt>
                <c:pt idx="2218">
                  <c:v>1.7556</c:v>
                </c:pt>
                <c:pt idx="2219">
                  <c:v>1.7387630000000001</c:v>
                </c:pt>
                <c:pt idx="2220">
                  <c:v>1.7221690000000001</c:v>
                </c:pt>
                <c:pt idx="2221">
                  <c:v>1.705795</c:v>
                </c:pt>
                <c:pt idx="2222">
                  <c:v>1.689616</c:v>
                </c:pt>
                <c:pt idx="2223">
                  <c:v>1.6736040000000001</c:v>
                </c:pt>
                <c:pt idx="2224">
                  <c:v>1.657732</c:v>
                </c:pt>
                <c:pt idx="2225">
                  <c:v>1.6419699999999999</c:v>
                </c:pt>
                <c:pt idx="2226">
                  <c:v>1.626288</c:v>
                </c:pt>
                <c:pt idx="2227">
                  <c:v>1.6106549999999999</c:v>
                </c:pt>
                <c:pt idx="2228">
                  <c:v>1.5950390000000001</c:v>
                </c:pt>
                <c:pt idx="2229">
                  <c:v>1.5794109999999999</c:v>
                </c:pt>
                <c:pt idx="2230">
                  <c:v>1.563739</c:v>
                </c:pt>
                <c:pt idx="2231">
                  <c:v>1.547993</c:v>
                </c:pt>
                <c:pt idx="2232">
                  <c:v>1.5321450000000001</c:v>
                </c:pt>
                <c:pt idx="2233">
                  <c:v>1.5161659999999999</c:v>
                </c:pt>
                <c:pt idx="2234">
                  <c:v>1.5000329999999999</c:v>
                </c:pt>
                <c:pt idx="2235">
                  <c:v>1.4837210000000001</c:v>
                </c:pt>
                <c:pt idx="2236">
                  <c:v>1.467209</c:v>
                </c:pt>
                <c:pt idx="2237">
                  <c:v>1.4504790000000001</c:v>
                </c:pt>
                <c:pt idx="2238">
                  <c:v>1.4335150000000001</c:v>
                </c:pt>
                <c:pt idx="2239">
                  <c:v>1.416304</c:v>
                </c:pt>
                <c:pt idx="2240">
                  <c:v>1.3988370000000001</c:v>
                </c:pt>
                <c:pt idx="2241">
                  <c:v>1.3811070000000001</c:v>
                </c:pt>
                <c:pt idx="2242">
                  <c:v>1.363111</c:v>
                </c:pt>
                <c:pt idx="2243">
                  <c:v>1.3448500000000001</c:v>
                </c:pt>
                <c:pt idx="2244">
                  <c:v>1.326327</c:v>
                </c:pt>
                <c:pt idx="2245">
                  <c:v>1.30755</c:v>
                </c:pt>
                <c:pt idx="2246">
                  <c:v>1.28853</c:v>
                </c:pt>
                <c:pt idx="2247">
                  <c:v>1.2692810000000001</c:v>
                </c:pt>
                <c:pt idx="2248">
                  <c:v>1.2498210000000001</c:v>
                </c:pt>
                <c:pt idx="2249">
                  <c:v>1.230172</c:v>
                </c:pt>
                <c:pt idx="2250">
                  <c:v>1.210358</c:v>
                </c:pt>
                <c:pt idx="2251">
                  <c:v>1.1904060000000001</c:v>
                </c:pt>
                <c:pt idx="2252">
                  <c:v>1.1703440000000001</c:v>
                </c:pt>
                <c:pt idx="2253">
                  <c:v>1.150204</c:v>
                </c:pt>
                <c:pt idx="2254">
                  <c:v>1.13002</c:v>
                </c:pt>
                <c:pt idx="2255">
                  <c:v>1.1098269999999999</c:v>
                </c:pt>
                <c:pt idx="2256">
                  <c:v>1.0896619999999999</c:v>
                </c:pt>
                <c:pt idx="2257">
                  <c:v>1.069563</c:v>
                </c:pt>
                <c:pt idx="2258">
                  <c:v>1.0495669999999999</c:v>
                </c:pt>
                <c:pt idx="2259">
                  <c:v>1.029714</c:v>
                </c:pt>
                <c:pt idx="2260">
                  <c:v>1.0100420000000001</c:v>
                </c:pt>
                <c:pt idx="2261">
                  <c:v>0.99059180000000002</c:v>
                </c:pt>
                <c:pt idx="2262">
                  <c:v>0.97139989999999998</c:v>
                </c:pt>
                <c:pt idx="2263">
                  <c:v>0.95250360000000001</c:v>
                </c:pt>
                <c:pt idx="2264">
                  <c:v>0.93393870000000001</c:v>
                </c:pt>
                <c:pt idx="2265">
                  <c:v>0.91573899999999997</c:v>
                </c:pt>
                <c:pt idx="2266">
                  <c:v>0.89793630000000002</c:v>
                </c:pt>
                <c:pt idx="2267">
                  <c:v>0.88055989999999995</c:v>
                </c:pt>
                <c:pt idx="2268">
                  <c:v>0.86363639999999997</c:v>
                </c:pt>
                <c:pt idx="2269">
                  <c:v>0.84718950000000004</c:v>
                </c:pt>
                <c:pt idx="2270">
                  <c:v>0.83123950000000002</c:v>
                </c:pt>
                <c:pt idx="2271">
                  <c:v>0.81580359999999996</c:v>
                </c:pt>
                <c:pt idx="2272">
                  <c:v>0.80089580000000005</c:v>
                </c:pt>
                <c:pt idx="2273">
                  <c:v>0.78652610000000001</c:v>
                </c:pt>
                <c:pt idx="2274">
                  <c:v>0.77270079999999997</c:v>
                </c:pt>
                <c:pt idx="2275">
                  <c:v>0.75942240000000005</c:v>
                </c:pt>
                <c:pt idx="2276">
                  <c:v>0.74668939999999995</c:v>
                </c:pt>
                <c:pt idx="2277">
                  <c:v>0.7344965</c:v>
                </c:pt>
                <c:pt idx="2278">
                  <c:v>0.72283430000000004</c:v>
                </c:pt>
                <c:pt idx="2279">
                  <c:v>0.71168989999999999</c:v>
                </c:pt>
                <c:pt idx="2280">
                  <c:v>0.70104679999999997</c:v>
                </c:pt>
                <c:pt idx="2281">
                  <c:v>0.69088490000000002</c:v>
                </c:pt>
                <c:pt idx="2282">
                  <c:v>0.68118129999999999</c:v>
                </c:pt>
                <c:pt idx="2283">
                  <c:v>0.6719098</c:v>
                </c:pt>
                <c:pt idx="2284">
                  <c:v>0.66304200000000002</c:v>
                </c:pt>
                <c:pt idx="2285">
                  <c:v>0.65454650000000003</c:v>
                </c:pt>
                <c:pt idx="2286">
                  <c:v>0.64639029999999997</c:v>
                </c:pt>
                <c:pt idx="2287">
                  <c:v>0.63853819999999994</c:v>
                </c:pt>
                <c:pt idx="2288">
                  <c:v>0.63095409999999996</c:v>
                </c:pt>
                <c:pt idx="2289">
                  <c:v>0.6236005</c:v>
                </c:pt>
                <c:pt idx="2290">
                  <c:v>0.61643899999999996</c:v>
                </c:pt>
                <c:pt idx="2291">
                  <c:v>0.60943119999999995</c:v>
                </c:pt>
                <c:pt idx="2292">
                  <c:v>0.60253889999999999</c:v>
                </c:pt>
                <c:pt idx="2293">
                  <c:v>0.59572409999999998</c:v>
                </c:pt>
                <c:pt idx="2294">
                  <c:v>0.58894979999999997</c:v>
                </c:pt>
                <c:pt idx="2295">
                  <c:v>0.58217980000000003</c:v>
                </c:pt>
                <c:pt idx="2296">
                  <c:v>0.57537930000000004</c:v>
                </c:pt>
                <c:pt idx="2297">
                  <c:v>0.5685154</c:v>
                </c:pt>
                <c:pt idx="2298">
                  <c:v>0.56155710000000003</c:v>
                </c:pt>
                <c:pt idx="2299">
                  <c:v>0.55447610000000003</c:v>
                </c:pt>
                <c:pt idx="2300">
                  <c:v>0.54724640000000002</c:v>
                </c:pt>
                <c:pt idx="2301">
                  <c:v>0.53984500000000002</c:v>
                </c:pt>
                <c:pt idx="2302">
                  <c:v>0.53225199999999995</c:v>
                </c:pt>
                <c:pt idx="2303">
                  <c:v>0.52445090000000005</c:v>
                </c:pt>
                <c:pt idx="2304">
                  <c:v>0.51642869999999996</c:v>
                </c:pt>
                <c:pt idx="2305">
                  <c:v>0.50817590000000001</c:v>
                </c:pt>
                <c:pt idx="2306">
                  <c:v>0.49968630000000003</c:v>
                </c:pt>
                <c:pt idx="2307">
                  <c:v>0.49095719999999998</c:v>
                </c:pt>
                <c:pt idx="2308">
                  <c:v>0.48198930000000001</c:v>
                </c:pt>
                <c:pt idx="2309">
                  <c:v>0.4727867</c:v>
                </c:pt>
                <c:pt idx="2310">
                  <c:v>0.46335670000000001</c:v>
                </c:pt>
                <c:pt idx="2311">
                  <c:v>0.45371</c:v>
                </c:pt>
                <c:pt idx="2312">
                  <c:v>0.44385999999999998</c:v>
                </c:pt>
                <c:pt idx="2313">
                  <c:v>0.43382349999999997</c:v>
                </c:pt>
                <c:pt idx="2314">
                  <c:v>0.42361989999999999</c:v>
                </c:pt>
                <c:pt idx="2315">
                  <c:v>0.413271</c:v>
                </c:pt>
                <c:pt idx="2316">
                  <c:v>0.40280050000000001</c:v>
                </c:pt>
                <c:pt idx="2317">
                  <c:v>0.39223400000000003</c:v>
                </c:pt>
                <c:pt idx="2318">
                  <c:v>0.3815982</c:v>
                </c:pt>
                <c:pt idx="2319">
                  <c:v>0.37092120000000001</c:v>
                </c:pt>
                <c:pt idx="2320">
                  <c:v>0.36023230000000001</c:v>
                </c:pt>
                <c:pt idx="2321">
                  <c:v>0.3495608</c:v>
                </c:pt>
                <c:pt idx="2322">
                  <c:v>0.33893610000000002</c:v>
                </c:pt>
                <c:pt idx="2323">
                  <c:v>0.3283874</c:v>
                </c:pt>
                <c:pt idx="2324">
                  <c:v>0.31794349999999999</c:v>
                </c:pt>
                <c:pt idx="2325">
                  <c:v>0.30763230000000003</c:v>
                </c:pt>
                <c:pt idx="2326">
                  <c:v>0.29748079999999999</c:v>
                </c:pt>
                <c:pt idx="2327">
                  <c:v>0.2875144</c:v>
                </c:pt>
                <c:pt idx="2328">
                  <c:v>0.27775699999999998</c:v>
                </c:pt>
                <c:pt idx="2329">
                  <c:v>0.26823010000000003</c:v>
                </c:pt>
                <c:pt idx="2330">
                  <c:v>0.2589534</c:v>
                </c:pt>
                <c:pt idx="2331">
                  <c:v>0.24994369999999999</c:v>
                </c:pt>
                <c:pt idx="2332">
                  <c:v>0.2412155</c:v>
                </c:pt>
                <c:pt idx="2333">
                  <c:v>0.23277980000000001</c:v>
                </c:pt>
                <c:pt idx="2334">
                  <c:v>0.2246447</c:v>
                </c:pt>
                <c:pt idx="2335">
                  <c:v>0.2168148</c:v>
                </c:pt>
                <c:pt idx="2336">
                  <c:v>0.20929159999999999</c:v>
                </c:pt>
                <c:pt idx="2337">
                  <c:v>0.20207310000000001</c:v>
                </c:pt>
                <c:pt idx="2338">
                  <c:v>0.1951543</c:v>
                </c:pt>
                <c:pt idx="2339">
                  <c:v>0.18852669999999999</c:v>
                </c:pt>
                <c:pt idx="2340">
                  <c:v>0.1821788</c:v>
                </c:pt>
                <c:pt idx="2341">
                  <c:v>0.176096</c:v>
                </c:pt>
                <c:pt idx="2342">
                  <c:v>0.17026069999999999</c:v>
                </c:pt>
                <c:pt idx="2343">
                  <c:v>0.1646524</c:v>
                </c:pt>
                <c:pt idx="2344">
                  <c:v>0.15924820000000001</c:v>
                </c:pt>
                <c:pt idx="2345">
                  <c:v>0.1540223</c:v>
                </c:pt>
                <c:pt idx="2346">
                  <c:v>0.14894679999999999</c:v>
                </c:pt>
                <c:pt idx="2347">
                  <c:v>0.14399149999999999</c:v>
                </c:pt>
                <c:pt idx="2348">
                  <c:v>0.13912459999999999</c:v>
                </c:pt>
                <c:pt idx="2349">
                  <c:v>0.1343124</c:v>
                </c:pt>
                <c:pt idx="2350">
                  <c:v>0.12952060000000001</c:v>
                </c:pt>
                <c:pt idx="2351">
                  <c:v>0.1247139</c:v>
                </c:pt>
                <c:pt idx="2352">
                  <c:v>0.1198568</c:v>
                </c:pt>
                <c:pt idx="2353">
                  <c:v>0.1149139</c:v>
                </c:pt>
                <c:pt idx="2354">
                  <c:v>0.10984969999999999</c:v>
                </c:pt>
                <c:pt idx="2355">
                  <c:v>0.10462929999999999</c:v>
                </c:pt>
                <c:pt idx="2356">
                  <c:v>9.9218580000000001E-2</c:v>
                </c:pt>
                <c:pt idx="2357">
                  <c:v>9.3584490000000006E-2</c:v>
                </c:pt>
                <c:pt idx="2358">
                  <c:v>8.7695350000000005E-2</c:v>
                </c:pt>
                <c:pt idx="2359">
                  <c:v>8.1521200000000002E-2</c:v>
                </c:pt>
                <c:pt idx="2360">
                  <c:v>7.5034119999999996E-2</c:v>
                </c:pt>
                <c:pt idx="2361">
                  <c:v>6.8208560000000001E-2</c:v>
                </c:pt>
                <c:pt idx="2362">
                  <c:v>6.1021600000000002E-2</c:v>
                </c:pt>
                <c:pt idx="2363">
                  <c:v>5.3453109999999998E-2</c:v>
                </c:pt>
                <c:pt idx="2364">
                  <c:v>4.5485930000000001E-2</c:v>
                </c:pt>
                <c:pt idx="2365">
                  <c:v>3.7105890000000002E-2</c:v>
                </c:pt>
                <c:pt idx="2366">
                  <c:v>2.8302020000000001E-2</c:v>
                </c:pt>
                <c:pt idx="2367">
                  <c:v>1.9066719999999999E-2</c:v>
                </c:pt>
                <c:pt idx="2368">
                  <c:v>9.3959419999999991E-3</c:v>
                </c:pt>
                <c:pt idx="2369">
                  <c:v>-7.1084450000000003E-4</c:v>
                </c:pt>
                <c:pt idx="2370">
                  <c:v>-1.1250649999999999E-2</c:v>
                </c:pt>
                <c:pt idx="2371">
                  <c:v>-2.2216960000000001E-2</c:v>
                </c:pt>
                <c:pt idx="2372">
                  <c:v>-3.3599820000000002E-2</c:v>
                </c:pt>
                <c:pt idx="2373">
                  <c:v>-4.5385979999999999E-2</c:v>
                </c:pt>
                <c:pt idx="2374">
                  <c:v>-5.7559010000000001E-2</c:v>
                </c:pt>
                <c:pt idx="2375">
                  <c:v>-7.0099610000000007E-2</c:v>
                </c:pt>
                <c:pt idx="2376">
                  <c:v>-8.2985909999999996E-2</c:v>
                </c:pt>
                <c:pt idx="2377">
                  <c:v>-9.6193589999999995E-2</c:v>
                </c:pt>
                <c:pt idx="2378">
                  <c:v>-0.1096959</c:v>
                </c:pt>
                <c:pt idx="2379">
                  <c:v>-0.1234639</c:v>
                </c:pt>
                <c:pt idx="2380">
                  <c:v>-0.13746659999999999</c:v>
                </c:pt>
                <c:pt idx="2381">
                  <c:v>-0.15167149999999999</c:v>
                </c:pt>
                <c:pt idx="2382">
                  <c:v>-0.1660451</c:v>
                </c:pt>
                <c:pt idx="2383">
                  <c:v>-0.18055289999999999</c:v>
                </c:pt>
                <c:pt idx="2384">
                  <c:v>-0.1951599</c:v>
                </c:pt>
                <c:pt idx="2385">
                  <c:v>-0.20983060000000001</c:v>
                </c:pt>
                <c:pt idx="2386">
                  <c:v>-0.2245298</c:v>
                </c:pt>
                <c:pt idx="2387">
                  <c:v>-0.23922260000000001</c:v>
                </c:pt>
                <c:pt idx="2388">
                  <c:v>-0.25387539999999997</c:v>
                </c:pt>
                <c:pt idx="2389">
                  <c:v>-0.26845580000000002</c:v>
                </c:pt>
                <c:pt idx="2390">
                  <c:v>-0.28293299999999999</c:v>
                </c:pt>
                <c:pt idx="2391">
                  <c:v>-0.29727809999999999</c:v>
                </c:pt>
                <c:pt idx="2392">
                  <c:v>-0.31146430000000003</c:v>
                </c:pt>
                <c:pt idx="2393">
                  <c:v>-0.3254668</c:v>
                </c:pt>
                <c:pt idx="2394">
                  <c:v>-0.3392635</c:v>
                </c:pt>
                <c:pt idx="2395">
                  <c:v>-0.35283500000000001</c:v>
                </c:pt>
                <c:pt idx="2396">
                  <c:v>-0.3661645</c:v>
                </c:pt>
                <c:pt idx="2397">
                  <c:v>-0.37923859999999998</c:v>
                </c:pt>
                <c:pt idx="2398">
                  <c:v>-0.39204670000000003</c:v>
                </c:pt>
                <c:pt idx="2399">
                  <c:v>-0.40458189999999999</c:v>
                </c:pt>
                <c:pt idx="2400">
                  <c:v>-0.41684080000000001</c:v>
                </c:pt>
                <c:pt idx="2401">
                  <c:v>-0.42882360000000003</c:v>
                </c:pt>
                <c:pt idx="2402">
                  <c:v>-0.44053409999999998</c:v>
                </c:pt>
                <c:pt idx="2403">
                  <c:v>-0.45197959999999998</c:v>
                </c:pt>
                <c:pt idx="2404">
                  <c:v>-0.46317079999999999</c:v>
                </c:pt>
                <c:pt idx="2405">
                  <c:v>-0.47412149999999997</c:v>
                </c:pt>
                <c:pt idx="2406">
                  <c:v>-0.48484850000000002</c:v>
                </c:pt>
                <c:pt idx="2407">
                  <c:v>-0.49537130000000001</c:v>
                </c:pt>
                <c:pt idx="2408">
                  <c:v>-0.5057121</c:v>
                </c:pt>
                <c:pt idx="2409">
                  <c:v>-0.51589510000000005</c:v>
                </c:pt>
                <c:pt idx="2410">
                  <c:v>-0.52594669999999999</c:v>
                </c:pt>
                <c:pt idx="2411">
                  <c:v>-0.53589500000000001</c:v>
                </c:pt>
                <c:pt idx="2412">
                  <c:v>-0.54576970000000002</c:v>
                </c:pt>
                <c:pt idx="2413">
                  <c:v>-0.55560180000000003</c:v>
                </c:pt>
                <c:pt idx="2414">
                  <c:v>-0.56542349999999997</c:v>
                </c:pt>
                <c:pt idx="2415">
                  <c:v>-0.57526759999999999</c:v>
                </c:pt>
                <c:pt idx="2416">
                  <c:v>-0.58516699999999999</c:v>
                </c:pt>
                <c:pt idx="2417">
                  <c:v>-0.59515459999999998</c:v>
                </c:pt>
                <c:pt idx="2418">
                  <c:v>-0.60526250000000004</c:v>
                </c:pt>
                <c:pt idx="2419">
                  <c:v>-0.61552200000000001</c:v>
                </c:pt>
                <c:pt idx="2420">
                  <c:v>-0.62596300000000005</c:v>
                </c:pt>
                <c:pt idx="2421">
                  <c:v>-0.63661420000000002</c:v>
                </c:pt>
                <c:pt idx="2422">
                  <c:v>-0.64750229999999998</c:v>
                </c:pt>
                <c:pt idx="2423">
                  <c:v>-0.6586516</c:v>
                </c:pt>
                <c:pt idx="2424">
                  <c:v>-0.67008440000000002</c:v>
                </c:pt>
                <c:pt idx="2425">
                  <c:v>-0.68182039999999999</c:v>
                </c:pt>
                <c:pt idx="2426">
                  <c:v>-0.6938763</c:v>
                </c:pt>
                <c:pt idx="2427">
                  <c:v>-0.70626580000000005</c:v>
                </c:pt>
                <c:pt idx="2428">
                  <c:v>-0.71899919999999995</c:v>
                </c:pt>
                <c:pt idx="2429">
                  <c:v>-0.73208340000000005</c:v>
                </c:pt>
                <c:pt idx="2430">
                  <c:v>-0.74552189999999996</c:v>
                </c:pt>
                <c:pt idx="2431">
                  <c:v>-0.75931459999999995</c:v>
                </c:pt>
                <c:pt idx="2432">
                  <c:v>-0.77345799999999998</c:v>
                </c:pt>
                <c:pt idx="2433">
                  <c:v>-0.78794470000000005</c:v>
                </c:pt>
                <c:pt idx="2434">
                  <c:v>-0.80276389999999997</c:v>
                </c:pt>
                <c:pt idx="2435">
                  <c:v>-0.81790110000000005</c:v>
                </c:pt>
                <c:pt idx="2436">
                  <c:v>-0.83333860000000004</c:v>
                </c:pt>
                <c:pt idx="2437">
                  <c:v>-0.84905529999999996</c:v>
                </c:pt>
                <c:pt idx="2438">
                  <c:v>-0.86502730000000005</c:v>
                </c:pt>
                <c:pt idx="2439">
                  <c:v>-0.88122750000000005</c:v>
                </c:pt>
                <c:pt idx="2440">
                  <c:v>-0.89762649999999999</c:v>
                </c:pt>
                <c:pt idx="2441">
                  <c:v>-0.91419229999999996</c:v>
                </c:pt>
                <c:pt idx="2442">
                  <c:v>-0.93089140000000004</c:v>
                </c:pt>
                <c:pt idx="2443">
                  <c:v>-0.94768870000000005</c:v>
                </c:pt>
                <c:pt idx="2444">
                  <c:v>-0.9645475</c:v>
                </c:pt>
                <c:pt idx="2445">
                  <c:v>-0.98143029999999998</c:v>
                </c:pt>
                <c:pt idx="2446">
                  <c:v>-0.99829869999999998</c:v>
                </c:pt>
                <c:pt idx="2447">
                  <c:v>-1.0151140000000001</c:v>
                </c:pt>
                <c:pt idx="2448">
                  <c:v>-1.031838</c:v>
                </c:pt>
                <c:pt idx="2449">
                  <c:v>-1.0484309999999999</c:v>
                </c:pt>
                <c:pt idx="2450">
                  <c:v>-1.0648569999999999</c:v>
                </c:pt>
                <c:pt idx="2451">
                  <c:v>-1.081078</c:v>
                </c:pt>
                <c:pt idx="2452">
                  <c:v>-1.0970580000000001</c:v>
                </c:pt>
                <c:pt idx="2453">
                  <c:v>-1.1127629999999999</c:v>
                </c:pt>
                <c:pt idx="2454">
                  <c:v>-1.1281600000000001</c:v>
                </c:pt>
                <c:pt idx="2455">
                  <c:v>-1.143221</c:v>
                </c:pt>
                <c:pt idx="2456">
                  <c:v>-1.157918</c:v>
                </c:pt>
                <c:pt idx="2457">
                  <c:v>-1.1722269999999999</c:v>
                </c:pt>
                <c:pt idx="2458">
                  <c:v>-1.1861250000000001</c:v>
                </c:pt>
                <c:pt idx="2459">
                  <c:v>-1.199597</c:v>
                </c:pt>
                <c:pt idx="2460">
                  <c:v>-1.212626</c:v>
                </c:pt>
                <c:pt idx="2461">
                  <c:v>-1.225203</c:v>
                </c:pt>
                <c:pt idx="2462">
                  <c:v>-1.2373179999999999</c:v>
                </c:pt>
                <c:pt idx="2463">
                  <c:v>-1.2489680000000001</c:v>
                </c:pt>
                <c:pt idx="2464">
                  <c:v>-1.260151</c:v>
                </c:pt>
                <c:pt idx="2465">
                  <c:v>-1.2708710000000001</c:v>
                </c:pt>
                <c:pt idx="2466">
                  <c:v>-1.2811330000000001</c:v>
                </c:pt>
                <c:pt idx="2467">
                  <c:v>-1.2909470000000001</c:v>
                </c:pt>
                <c:pt idx="2468">
                  <c:v>-1.3003260000000001</c:v>
                </c:pt>
                <c:pt idx="2469">
                  <c:v>-1.3092870000000001</c:v>
                </c:pt>
                <c:pt idx="2470">
                  <c:v>-1.317849</c:v>
                </c:pt>
                <c:pt idx="2471">
                  <c:v>-1.326033</c:v>
                </c:pt>
                <c:pt idx="2472">
                  <c:v>-1.3338650000000001</c:v>
                </c:pt>
                <c:pt idx="2473">
                  <c:v>-1.3413710000000001</c:v>
                </c:pt>
                <c:pt idx="2474">
                  <c:v>-1.3485799999999999</c:v>
                </c:pt>
                <c:pt idx="2475">
                  <c:v>-1.3555219999999999</c:v>
                </c:pt>
                <c:pt idx="2476">
                  <c:v>-1.3622289999999999</c:v>
                </c:pt>
                <c:pt idx="2477">
                  <c:v>-1.3687339999999999</c:v>
                </c:pt>
                <c:pt idx="2478">
                  <c:v>-1.3750690000000001</c:v>
                </c:pt>
                <c:pt idx="2479">
                  <c:v>-1.38127</c:v>
                </c:pt>
                <c:pt idx="2480">
                  <c:v>-1.38737</c:v>
                </c:pt>
                <c:pt idx="2481">
                  <c:v>-1.3934040000000001</c:v>
                </c:pt>
                <c:pt idx="2482">
                  <c:v>-1.399403</c:v>
                </c:pt>
                <c:pt idx="2483">
                  <c:v>-1.405402</c:v>
                </c:pt>
                <c:pt idx="2484">
                  <c:v>-1.4114310000000001</c:v>
                </c:pt>
                <c:pt idx="2485">
                  <c:v>-1.4175199999999999</c:v>
                </c:pt>
                <c:pt idx="2486">
                  <c:v>-1.423699</c:v>
                </c:pt>
                <c:pt idx="2487">
                  <c:v>-1.429991</c:v>
                </c:pt>
                <c:pt idx="2488">
                  <c:v>-1.4364220000000001</c:v>
                </c:pt>
                <c:pt idx="2489">
                  <c:v>-1.443011</c:v>
                </c:pt>
                <c:pt idx="2490">
                  <c:v>-1.449778</c:v>
                </c:pt>
                <c:pt idx="2491">
                  <c:v>-1.4567380000000001</c:v>
                </c:pt>
                <c:pt idx="2492">
                  <c:v>-1.463902</c:v>
                </c:pt>
                <c:pt idx="2493">
                  <c:v>-1.471279</c:v>
                </c:pt>
                <c:pt idx="2494">
                  <c:v>-1.4788749999999999</c:v>
                </c:pt>
                <c:pt idx="2495">
                  <c:v>-1.486691</c:v>
                </c:pt>
                <c:pt idx="2496">
                  <c:v>-1.494726</c:v>
                </c:pt>
                <c:pt idx="2497">
                  <c:v>-1.5029760000000001</c:v>
                </c:pt>
                <c:pt idx="2498">
                  <c:v>-1.511433</c:v>
                </c:pt>
                <c:pt idx="2499">
                  <c:v>-1.520086</c:v>
                </c:pt>
                <c:pt idx="2500">
                  <c:v>-1.528921</c:v>
                </c:pt>
                <c:pt idx="2501">
                  <c:v>-1.537919</c:v>
                </c:pt>
                <c:pt idx="2502">
                  <c:v>-1.5470630000000001</c:v>
                </c:pt>
                <c:pt idx="2503">
                  <c:v>-1.5563279999999999</c:v>
                </c:pt>
                <c:pt idx="2504">
                  <c:v>-1.56569</c:v>
                </c:pt>
                <c:pt idx="2505">
                  <c:v>-1.5751219999999999</c:v>
                </c:pt>
                <c:pt idx="2506">
                  <c:v>-1.5845959999999999</c:v>
                </c:pt>
                <c:pt idx="2507">
                  <c:v>-1.5940799999999999</c:v>
                </c:pt>
                <c:pt idx="2508">
                  <c:v>-1.603545</c:v>
                </c:pt>
                <c:pt idx="2509">
                  <c:v>-1.612957</c:v>
                </c:pt>
                <c:pt idx="2510">
                  <c:v>-1.6222859999999999</c:v>
                </c:pt>
                <c:pt idx="2511">
                  <c:v>-1.631497</c:v>
                </c:pt>
                <c:pt idx="2512">
                  <c:v>-1.64056</c:v>
                </c:pt>
                <c:pt idx="2513">
                  <c:v>-1.649443</c:v>
                </c:pt>
                <c:pt idx="2514">
                  <c:v>-1.6581159999999999</c:v>
                </c:pt>
                <c:pt idx="2515">
                  <c:v>-1.6665490000000001</c:v>
                </c:pt>
                <c:pt idx="2516">
                  <c:v>-1.6747160000000001</c:v>
                </c:pt>
                <c:pt idx="2517">
                  <c:v>-1.68259</c:v>
                </c:pt>
                <c:pt idx="2518">
                  <c:v>-1.690148</c:v>
                </c:pt>
                <c:pt idx="2519">
                  <c:v>-1.6973689999999999</c:v>
                </c:pt>
                <c:pt idx="2520">
                  <c:v>-1.7042330000000001</c:v>
                </c:pt>
                <c:pt idx="2521">
                  <c:v>-1.710726</c:v>
                </c:pt>
                <c:pt idx="2522">
                  <c:v>-1.716834</c:v>
                </c:pt>
                <c:pt idx="2523">
                  <c:v>-1.72255</c:v>
                </c:pt>
                <c:pt idx="2524">
                  <c:v>-1.7278659999999999</c:v>
                </c:pt>
                <c:pt idx="2525">
                  <c:v>-1.732782</c:v>
                </c:pt>
                <c:pt idx="2526">
                  <c:v>-1.737298</c:v>
                </c:pt>
                <c:pt idx="2527">
                  <c:v>-1.7414210000000001</c:v>
                </c:pt>
                <c:pt idx="2528">
                  <c:v>-1.745158</c:v>
                </c:pt>
                <c:pt idx="2529">
                  <c:v>-1.7485219999999999</c:v>
                </c:pt>
                <c:pt idx="2530">
                  <c:v>-1.7515289999999999</c:v>
                </c:pt>
                <c:pt idx="2531">
                  <c:v>-1.7541979999999999</c:v>
                </c:pt>
                <c:pt idx="2532">
                  <c:v>-1.7565500000000001</c:v>
                </c:pt>
                <c:pt idx="2533">
                  <c:v>-1.7586109999999999</c:v>
                </c:pt>
                <c:pt idx="2534">
                  <c:v>-1.76041</c:v>
                </c:pt>
                <c:pt idx="2535">
                  <c:v>-1.7619750000000001</c:v>
                </c:pt>
                <c:pt idx="2536">
                  <c:v>-1.7633399999999999</c:v>
                </c:pt>
                <c:pt idx="2537">
                  <c:v>-1.76454</c:v>
                </c:pt>
                <c:pt idx="2538">
                  <c:v>-1.765609</c:v>
                </c:pt>
                <c:pt idx="2539">
                  <c:v>-1.7665869999999999</c:v>
                </c:pt>
                <c:pt idx="2540">
                  <c:v>-1.767509</c:v>
                </c:pt>
                <c:pt idx="2541">
                  <c:v>-1.768416</c:v>
                </c:pt>
                <c:pt idx="2542">
                  <c:v>-1.7693449999999999</c:v>
                </c:pt>
                <c:pt idx="2543">
                  <c:v>-1.7703359999999999</c:v>
                </c:pt>
                <c:pt idx="2544">
                  <c:v>-1.771425</c:v>
                </c:pt>
                <c:pt idx="2545">
                  <c:v>-1.772651</c:v>
                </c:pt>
                <c:pt idx="2546">
                  <c:v>-1.7740469999999999</c:v>
                </c:pt>
                <c:pt idx="2547">
                  <c:v>-1.7756479999999999</c:v>
                </c:pt>
                <c:pt idx="2548">
                  <c:v>-1.777485</c:v>
                </c:pt>
                <c:pt idx="2549">
                  <c:v>-1.779587</c:v>
                </c:pt>
                <c:pt idx="2550">
                  <c:v>-1.781982</c:v>
                </c:pt>
                <c:pt idx="2551">
                  <c:v>-1.7846930000000001</c:v>
                </c:pt>
                <c:pt idx="2552">
                  <c:v>-1.7877400000000001</c:v>
                </c:pt>
                <c:pt idx="2553">
                  <c:v>-1.7911410000000001</c:v>
                </c:pt>
                <c:pt idx="2554">
                  <c:v>-1.79491</c:v>
                </c:pt>
                <c:pt idx="2555">
                  <c:v>-1.7990569999999999</c:v>
                </c:pt>
                <c:pt idx="2556">
                  <c:v>-1.8035870000000001</c:v>
                </c:pt>
                <c:pt idx="2557">
                  <c:v>-1.808503</c:v>
                </c:pt>
                <c:pt idx="2558">
                  <c:v>-1.8138030000000001</c:v>
                </c:pt>
                <c:pt idx="2559">
                  <c:v>-1.8194809999999999</c:v>
                </c:pt>
                <c:pt idx="2560">
                  <c:v>-1.825528</c:v>
                </c:pt>
                <c:pt idx="2561">
                  <c:v>-1.8319300000000001</c:v>
                </c:pt>
                <c:pt idx="2562">
                  <c:v>-1.8386709999999999</c:v>
                </c:pt>
                <c:pt idx="2563">
                  <c:v>-1.8457300000000001</c:v>
                </c:pt>
                <c:pt idx="2564">
                  <c:v>-1.8530850000000001</c:v>
                </c:pt>
                <c:pt idx="2565">
                  <c:v>-1.860708</c:v>
                </c:pt>
                <c:pt idx="2566">
                  <c:v>-1.868573</c:v>
                </c:pt>
                <c:pt idx="2567">
                  <c:v>-1.876646</c:v>
                </c:pt>
                <c:pt idx="2568">
                  <c:v>-1.884895</c:v>
                </c:pt>
                <c:pt idx="2569">
                  <c:v>-1.893284</c:v>
                </c:pt>
                <c:pt idx="2570">
                  <c:v>-1.9017759999999999</c:v>
                </c:pt>
                <c:pt idx="2571">
                  <c:v>-1.910334</c:v>
                </c:pt>
                <c:pt idx="2572">
                  <c:v>-1.918919</c:v>
                </c:pt>
                <c:pt idx="2573">
                  <c:v>-1.927492</c:v>
                </c:pt>
                <c:pt idx="2574">
                  <c:v>-1.936015</c:v>
                </c:pt>
                <c:pt idx="2575">
                  <c:v>-1.9444490000000001</c:v>
                </c:pt>
                <c:pt idx="2576">
                  <c:v>-1.9527559999999999</c:v>
                </c:pt>
                <c:pt idx="2577">
                  <c:v>-1.9608989999999999</c:v>
                </c:pt>
                <c:pt idx="2578">
                  <c:v>-1.968844</c:v>
                </c:pt>
                <c:pt idx="2579">
                  <c:v>-1.976558</c:v>
                </c:pt>
                <c:pt idx="2580">
                  <c:v>-1.9840089999999999</c:v>
                </c:pt>
                <c:pt idx="2581">
                  <c:v>-1.991169</c:v>
                </c:pt>
                <c:pt idx="2582">
                  <c:v>-1.9980119999999999</c:v>
                </c:pt>
                <c:pt idx="2583">
                  <c:v>-2.0045139999999999</c:v>
                </c:pt>
                <c:pt idx="2584">
                  <c:v>-2.010656</c:v>
                </c:pt>
                <c:pt idx="2585">
                  <c:v>-2.0164219999999999</c:v>
                </c:pt>
                <c:pt idx="2586">
                  <c:v>-2.0217969999999998</c:v>
                </c:pt>
                <c:pt idx="2587">
                  <c:v>-2.0267740000000001</c:v>
                </c:pt>
                <c:pt idx="2588">
                  <c:v>-2.0313469999999998</c:v>
                </c:pt>
                <c:pt idx="2589">
                  <c:v>-2.0355129999999999</c:v>
                </c:pt>
                <c:pt idx="2590">
                  <c:v>-2.0392739999999998</c:v>
                </c:pt>
                <c:pt idx="2591">
                  <c:v>-2.0426359999999999</c:v>
                </c:pt>
                <c:pt idx="2592">
                  <c:v>-2.0456080000000001</c:v>
                </c:pt>
                <c:pt idx="2593">
                  <c:v>-2.048203</c:v>
                </c:pt>
                <c:pt idx="2594">
                  <c:v>-2.0504370000000001</c:v>
                </c:pt>
                <c:pt idx="2595">
                  <c:v>-2.0523280000000002</c:v>
                </c:pt>
                <c:pt idx="2596">
                  <c:v>-2.0539000000000001</c:v>
                </c:pt>
                <c:pt idx="2597">
                  <c:v>-2.0551759999999999</c:v>
                </c:pt>
                <c:pt idx="2598">
                  <c:v>-2.0561850000000002</c:v>
                </c:pt>
                <c:pt idx="2599">
                  <c:v>-2.0569549999999999</c:v>
                </c:pt>
                <c:pt idx="2600">
                  <c:v>-2.0575190000000001</c:v>
                </c:pt>
                <c:pt idx="2601">
                  <c:v>-2.057909</c:v>
                </c:pt>
                <c:pt idx="2602">
                  <c:v>-2.05816</c:v>
                </c:pt>
                <c:pt idx="2603">
                  <c:v>-2.058306</c:v>
                </c:pt>
                <c:pt idx="2604">
                  <c:v>-2.0583819999999999</c:v>
                </c:pt>
                <c:pt idx="2605">
                  <c:v>-2.0584250000000002</c:v>
                </c:pt>
                <c:pt idx="2606">
                  <c:v>-2.0584699999999998</c:v>
                </c:pt>
                <c:pt idx="2607">
                  <c:v>-2.0585520000000002</c:v>
                </c:pt>
                <c:pt idx="2608">
                  <c:v>-2.0587049999999998</c:v>
                </c:pt>
                <c:pt idx="2609">
                  <c:v>-2.058964</c:v>
                </c:pt>
                <c:pt idx="2610">
                  <c:v>-2.059358</c:v>
                </c:pt>
                <c:pt idx="2611">
                  <c:v>-2.05992</c:v>
                </c:pt>
                <c:pt idx="2612">
                  <c:v>-2.0606749999999998</c:v>
                </c:pt>
                <c:pt idx="2613">
                  <c:v>-2.0616500000000002</c:v>
                </c:pt>
                <c:pt idx="2614">
                  <c:v>-2.0628660000000001</c:v>
                </c:pt>
                <c:pt idx="2615">
                  <c:v>-2.0643440000000002</c:v>
                </c:pt>
                <c:pt idx="2616">
                  <c:v>-2.0661010000000002</c:v>
                </c:pt>
                <c:pt idx="2617">
                  <c:v>-2.0681500000000002</c:v>
                </c:pt>
                <c:pt idx="2618">
                  <c:v>-2.0705019999999998</c:v>
                </c:pt>
                <c:pt idx="2619">
                  <c:v>-2.0731649999999999</c:v>
                </c:pt>
                <c:pt idx="2620">
                  <c:v>-2.0761430000000001</c:v>
                </c:pt>
                <c:pt idx="2621">
                  <c:v>-2.0794350000000001</c:v>
                </c:pt>
                <c:pt idx="2622">
                  <c:v>-2.08304</c:v>
                </c:pt>
                <c:pt idx="2623">
                  <c:v>-2.0869499999999999</c:v>
                </c:pt>
                <c:pt idx="2624">
                  <c:v>-2.0911569999999999</c:v>
                </c:pt>
                <c:pt idx="2625">
                  <c:v>-2.095647</c:v>
                </c:pt>
                <c:pt idx="2626">
                  <c:v>-2.100406</c:v>
                </c:pt>
                <c:pt idx="2627">
                  <c:v>-2.105413</c:v>
                </c:pt>
                <c:pt idx="2628">
                  <c:v>-2.1106500000000001</c:v>
                </c:pt>
                <c:pt idx="2629">
                  <c:v>-2.1160909999999999</c:v>
                </c:pt>
                <c:pt idx="2630">
                  <c:v>-2.1217130000000002</c:v>
                </c:pt>
                <c:pt idx="2631">
                  <c:v>-2.127488</c:v>
                </c:pt>
                <c:pt idx="2632">
                  <c:v>-2.1333890000000002</c:v>
                </c:pt>
                <c:pt idx="2633">
                  <c:v>-2.1393849999999999</c:v>
                </c:pt>
                <c:pt idx="2634">
                  <c:v>-2.145448</c:v>
                </c:pt>
                <c:pt idx="2635">
                  <c:v>-2.1515460000000002</c:v>
                </c:pt>
                <c:pt idx="2636">
                  <c:v>-2.1576490000000002</c:v>
                </c:pt>
                <c:pt idx="2637">
                  <c:v>-2.1637270000000002</c:v>
                </c:pt>
                <c:pt idx="2638">
                  <c:v>-2.1697500000000001</c:v>
                </c:pt>
                <c:pt idx="2639">
                  <c:v>-2.1756890000000002</c:v>
                </c:pt>
                <c:pt idx="2640">
                  <c:v>-2.1815169999999999</c:v>
                </c:pt>
                <c:pt idx="2641">
                  <c:v>-2.187208</c:v>
                </c:pt>
                <c:pt idx="2642">
                  <c:v>-2.1927370000000002</c:v>
                </c:pt>
                <c:pt idx="2643">
                  <c:v>-2.198083</c:v>
                </c:pt>
                <c:pt idx="2644">
                  <c:v>-2.2032259999999999</c:v>
                </c:pt>
                <c:pt idx="2645">
                  <c:v>-2.2081499999999998</c:v>
                </c:pt>
                <c:pt idx="2646">
                  <c:v>-2.2128399999999999</c:v>
                </c:pt>
                <c:pt idx="2647">
                  <c:v>-2.217285</c:v>
                </c:pt>
                <c:pt idx="2648">
                  <c:v>-2.221476</c:v>
                </c:pt>
                <c:pt idx="2649">
                  <c:v>-2.225409</c:v>
                </c:pt>
                <c:pt idx="2650">
                  <c:v>-2.2290809999999999</c:v>
                </c:pt>
                <c:pt idx="2651">
                  <c:v>-2.2324950000000001</c:v>
                </c:pt>
                <c:pt idx="2652">
                  <c:v>-2.2356560000000001</c:v>
                </c:pt>
                <c:pt idx="2653">
                  <c:v>-2.2385700000000002</c:v>
                </c:pt>
                <c:pt idx="2654">
                  <c:v>-2.24125</c:v>
                </c:pt>
                <c:pt idx="2655">
                  <c:v>-2.2437109999999998</c:v>
                </c:pt>
                <c:pt idx="2656">
                  <c:v>-2.245968</c:v>
                </c:pt>
                <c:pt idx="2657">
                  <c:v>-2.248043</c:v>
                </c:pt>
                <c:pt idx="2658">
                  <c:v>-2.249959</c:v>
                </c:pt>
                <c:pt idx="2659">
                  <c:v>-2.2517399999999999</c:v>
                </c:pt>
                <c:pt idx="2660">
                  <c:v>-2.2534139999999998</c:v>
                </c:pt>
                <c:pt idx="2661">
                  <c:v>-2.25501</c:v>
                </c:pt>
                <c:pt idx="2662">
                  <c:v>-2.2565590000000002</c:v>
                </c:pt>
                <c:pt idx="2663">
                  <c:v>-2.2580909999999998</c:v>
                </c:pt>
                <c:pt idx="2664">
                  <c:v>-2.2596409999999998</c:v>
                </c:pt>
                <c:pt idx="2665">
                  <c:v>-2.2612420000000002</c:v>
                </c:pt>
                <c:pt idx="2666">
                  <c:v>-2.2629280000000001</c:v>
                </c:pt>
                <c:pt idx="2667">
                  <c:v>-2.2647330000000001</c:v>
                </c:pt>
                <c:pt idx="2668">
                  <c:v>-2.2666919999999999</c:v>
                </c:pt>
                <c:pt idx="2669">
                  <c:v>-2.2688359999999999</c:v>
                </c:pt>
                <c:pt idx="2670">
                  <c:v>-2.2711990000000002</c:v>
                </c:pt>
                <c:pt idx="2671">
                  <c:v>-2.2738119999999999</c:v>
                </c:pt>
                <c:pt idx="2672">
                  <c:v>-2.2767050000000002</c:v>
                </c:pt>
                <c:pt idx="2673">
                  <c:v>-2.2799049999999998</c:v>
                </c:pt>
                <c:pt idx="2674">
                  <c:v>-2.283439</c:v>
                </c:pt>
                <c:pt idx="2675">
                  <c:v>-2.287331</c:v>
                </c:pt>
                <c:pt idx="2676">
                  <c:v>-2.2916020000000001</c:v>
                </c:pt>
                <c:pt idx="2677">
                  <c:v>-2.296271</c:v>
                </c:pt>
                <c:pt idx="2678">
                  <c:v>-2.3013520000000001</c:v>
                </c:pt>
                <c:pt idx="2679">
                  <c:v>-2.3068599999999999</c:v>
                </c:pt>
                <c:pt idx="2680">
                  <c:v>-2.312802</c:v>
                </c:pt>
                <c:pt idx="2681">
                  <c:v>-2.3191839999999999</c:v>
                </c:pt>
                <c:pt idx="2682">
                  <c:v>-2.326009</c:v>
                </c:pt>
                <c:pt idx="2683">
                  <c:v>-2.3332760000000001</c:v>
                </c:pt>
                <c:pt idx="2684">
                  <c:v>-2.3409789999999999</c:v>
                </c:pt>
                <c:pt idx="2685">
                  <c:v>-2.3491110000000002</c:v>
                </c:pt>
                <c:pt idx="2686">
                  <c:v>-2.3576609999999998</c:v>
                </c:pt>
                <c:pt idx="2687">
                  <c:v>-2.3666119999999999</c:v>
                </c:pt>
                <c:pt idx="2688">
                  <c:v>-2.3759480000000002</c:v>
                </c:pt>
                <c:pt idx="2689">
                  <c:v>-2.3856470000000001</c:v>
                </c:pt>
                <c:pt idx="2690">
                  <c:v>-2.3956849999999998</c:v>
                </c:pt>
                <c:pt idx="2691">
                  <c:v>-2.4060359999999998</c:v>
                </c:pt>
                <c:pt idx="2692">
                  <c:v>-2.4166690000000002</c:v>
                </c:pt>
                <c:pt idx="2693">
                  <c:v>-2.4275540000000002</c:v>
                </c:pt>
                <c:pt idx="2694">
                  <c:v>-2.4386570000000001</c:v>
                </c:pt>
                <c:pt idx="2695">
                  <c:v>-2.4499439999999999</c:v>
                </c:pt>
                <c:pt idx="2696">
                  <c:v>-2.4613779999999998</c:v>
                </c:pt>
                <c:pt idx="2697">
                  <c:v>-2.4729230000000002</c:v>
                </c:pt>
                <c:pt idx="2698">
                  <c:v>-2.4845419999999998</c:v>
                </c:pt>
                <c:pt idx="2699">
                  <c:v>-2.4961959999999999</c:v>
                </c:pt>
                <c:pt idx="2700">
                  <c:v>-2.5078490000000002</c:v>
                </c:pt>
                <c:pt idx="2701">
                  <c:v>-2.519463</c:v>
                </c:pt>
                <c:pt idx="2702">
                  <c:v>-2.5310030000000001</c:v>
                </c:pt>
                <c:pt idx="2703">
                  <c:v>-2.5424329999999999</c:v>
                </c:pt>
                <c:pt idx="2704">
                  <c:v>-2.5537190000000001</c:v>
                </c:pt>
                <c:pt idx="2705">
                  <c:v>-2.564829</c:v>
                </c:pt>
                <c:pt idx="2706">
                  <c:v>-2.5757349999999999</c:v>
                </c:pt>
                <c:pt idx="2707">
                  <c:v>-2.586408</c:v>
                </c:pt>
                <c:pt idx="2708">
                  <c:v>-2.5968249999999999</c:v>
                </c:pt>
                <c:pt idx="2709">
                  <c:v>-2.6069619999999998</c:v>
                </c:pt>
                <c:pt idx="2710">
                  <c:v>-2.6168040000000001</c:v>
                </c:pt>
                <c:pt idx="2711">
                  <c:v>-2.6263339999999999</c:v>
                </c:pt>
                <c:pt idx="2712">
                  <c:v>-2.6355409999999999</c:v>
                </c:pt>
                <c:pt idx="2713">
                  <c:v>-2.6444169999999998</c:v>
                </c:pt>
                <c:pt idx="2714">
                  <c:v>-2.6529590000000001</c:v>
                </c:pt>
                <c:pt idx="2715">
                  <c:v>-2.6611660000000001</c:v>
                </c:pt>
                <c:pt idx="2716">
                  <c:v>-2.669041</c:v>
                </c:pt>
                <c:pt idx="2717">
                  <c:v>-2.676593</c:v>
                </c:pt>
                <c:pt idx="2718">
                  <c:v>-2.6838310000000001</c:v>
                </c:pt>
                <c:pt idx="2719">
                  <c:v>-2.6907700000000001</c:v>
                </c:pt>
                <c:pt idx="2720">
                  <c:v>-2.6974269999999998</c:v>
                </c:pt>
                <c:pt idx="2721">
                  <c:v>-2.703824</c:v>
                </c:pt>
                <c:pt idx="2722">
                  <c:v>-2.7099839999999999</c:v>
                </c:pt>
                <c:pt idx="2723">
                  <c:v>-2.7159339999999998</c:v>
                </c:pt>
                <c:pt idx="2724">
                  <c:v>-2.7217030000000002</c:v>
                </c:pt>
                <c:pt idx="2725">
                  <c:v>-2.727322</c:v>
                </c:pt>
                <c:pt idx="2726">
                  <c:v>-2.7328250000000001</c:v>
                </c:pt>
                <c:pt idx="2727">
                  <c:v>-2.738245</c:v>
                </c:pt>
                <c:pt idx="2728">
                  <c:v>-2.7436180000000001</c:v>
                </c:pt>
                <c:pt idx="2729">
                  <c:v>-2.74898</c:v>
                </c:pt>
                <c:pt idx="2730">
                  <c:v>-2.7543679999999999</c:v>
                </c:pt>
                <c:pt idx="2731">
                  <c:v>-2.7598180000000001</c:v>
                </c:pt>
                <c:pt idx="2732">
                  <c:v>-2.7653660000000002</c:v>
                </c:pt>
                <c:pt idx="2733">
                  <c:v>-2.7710469999999998</c:v>
                </c:pt>
                <c:pt idx="2734">
                  <c:v>-2.7768959999999998</c:v>
                </c:pt>
                <c:pt idx="2735">
                  <c:v>-2.7829440000000001</c:v>
                </c:pt>
                <c:pt idx="2736">
                  <c:v>-2.7892220000000001</c:v>
                </c:pt>
                <c:pt idx="2737">
                  <c:v>-2.7957580000000002</c:v>
                </c:pt>
                <c:pt idx="2738">
                  <c:v>-2.8025799999999998</c:v>
                </c:pt>
                <c:pt idx="2739">
                  <c:v>-2.8097099999999999</c:v>
                </c:pt>
                <c:pt idx="2740">
                  <c:v>-2.81717</c:v>
                </c:pt>
                <c:pt idx="2741">
                  <c:v>-2.8249749999999998</c:v>
                </c:pt>
                <c:pt idx="2742">
                  <c:v>-2.833142</c:v>
                </c:pt>
                <c:pt idx="2743">
                  <c:v>-2.8416790000000001</c:v>
                </c:pt>
                <c:pt idx="2744">
                  <c:v>-2.8505950000000002</c:v>
                </c:pt>
                <c:pt idx="2745">
                  <c:v>-2.8598910000000002</c:v>
                </c:pt>
                <c:pt idx="2746">
                  <c:v>-2.8695689999999998</c:v>
                </c:pt>
                <c:pt idx="2747">
                  <c:v>-2.879623</c:v>
                </c:pt>
                <c:pt idx="2748">
                  <c:v>-2.890047</c:v>
                </c:pt>
                <c:pt idx="2749">
                  <c:v>-2.9008280000000002</c:v>
                </c:pt>
                <c:pt idx="2750">
                  <c:v>-2.911953</c:v>
                </c:pt>
                <c:pt idx="2751">
                  <c:v>-2.923403</c:v>
                </c:pt>
                <c:pt idx="2752">
                  <c:v>-2.9351600000000002</c:v>
                </c:pt>
                <c:pt idx="2753">
                  <c:v>-2.9471980000000002</c:v>
                </c:pt>
                <c:pt idx="2754">
                  <c:v>-2.9594930000000002</c:v>
                </c:pt>
                <c:pt idx="2755">
                  <c:v>-2.972016</c:v>
                </c:pt>
                <c:pt idx="2756">
                  <c:v>-2.984737</c:v>
                </c:pt>
                <c:pt idx="2757">
                  <c:v>-2.9976240000000001</c:v>
                </c:pt>
                <c:pt idx="2758">
                  <c:v>-3.0106440000000001</c:v>
                </c:pt>
                <c:pt idx="2759">
                  <c:v>-3.0237609999999999</c:v>
                </c:pt>
                <c:pt idx="2760">
                  <c:v>-3.0369419999999998</c:v>
                </c:pt>
                <c:pt idx="2761">
                  <c:v>-3.0501510000000001</c:v>
                </c:pt>
                <c:pt idx="2762">
                  <c:v>-3.0633509999999999</c:v>
                </c:pt>
                <c:pt idx="2763">
                  <c:v>-3.076508</c:v>
                </c:pt>
                <c:pt idx="2764">
                  <c:v>-3.0895869999999999</c:v>
                </c:pt>
                <c:pt idx="2765">
                  <c:v>-3.1025550000000002</c:v>
                </c:pt>
                <c:pt idx="2766">
                  <c:v>-3.1153810000000002</c:v>
                </c:pt>
                <c:pt idx="2767">
                  <c:v>-3.1280329999999998</c:v>
                </c:pt>
                <c:pt idx="2768">
                  <c:v>-3.1404830000000001</c:v>
                </c:pt>
                <c:pt idx="2769">
                  <c:v>-3.1527059999999998</c:v>
                </c:pt>
                <c:pt idx="2770">
                  <c:v>-3.164676</c:v>
                </c:pt>
                <c:pt idx="2771">
                  <c:v>-3.1763729999999999</c:v>
                </c:pt>
                <c:pt idx="2772">
                  <c:v>-3.1877779999999998</c:v>
                </c:pt>
                <c:pt idx="2773">
                  <c:v>-3.198877</c:v>
                </c:pt>
                <c:pt idx="2774">
                  <c:v>-3.2096580000000001</c:v>
                </c:pt>
                <c:pt idx="2775">
                  <c:v>-3.2201119999999999</c:v>
                </c:pt>
                <c:pt idx="2776">
                  <c:v>-3.2302360000000001</c:v>
                </c:pt>
                <c:pt idx="2777">
                  <c:v>-3.2400280000000001</c:v>
                </c:pt>
                <c:pt idx="2778">
                  <c:v>-3.2494900000000002</c:v>
                </c:pt>
                <c:pt idx="2779">
                  <c:v>-3.258629</c:v>
                </c:pt>
                <c:pt idx="2780">
                  <c:v>-3.267455</c:v>
                </c:pt>
                <c:pt idx="2781">
                  <c:v>-3.2759809999999998</c:v>
                </c:pt>
                <c:pt idx="2782">
                  <c:v>-3.2842229999999999</c:v>
                </c:pt>
                <c:pt idx="2783">
                  <c:v>-3.2922009999999999</c:v>
                </c:pt>
                <c:pt idx="2784">
                  <c:v>-3.299938</c:v>
                </c:pt>
                <c:pt idx="2785">
                  <c:v>-3.307458</c:v>
                </c:pt>
                <c:pt idx="2786">
                  <c:v>-3.314791</c:v>
                </c:pt>
                <c:pt idx="2787">
                  <c:v>-3.3219660000000002</c:v>
                </c:pt>
                <c:pt idx="2788">
                  <c:v>-3.3290150000000001</c:v>
                </c:pt>
                <c:pt idx="2789">
                  <c:v>-3.3359730000000001</c:v>
                </c:pt>
                <c:pt idx="2790">
                  <c:v>-3.3428740000000001</c:v>
                </c:pt>
                <c:pt idx="2791">
                  <c:v>-3.349755</c:v>
                </c:pt>
                <c:pt idx="2792">
                  <c:v>-3.3566539999999998</c:v>
                </c:pt>
                <c:pt idx="2793">
                  <c:v>-3.3636080000000002</c:v>
                </c:pt>
                <c:pt idx="2794">
                  <c:v>-3.370654</c:v>
                </c:pt>
                <c:pt idx="2795">
                  <c:v>-3.3778299999999999</c:v>
                </c:pt>
                <c:pt idx="2796">
                  <c:v>-3.38517</c:v>
                </c:pt>
                <c:pt idx="2797">
                  <c:v>-3.3927109999999998</c:v>
                </c:pt>
                <c:pt idx="2798">
                  <c:v>-3.4004850000000002</c:v>
                </c:pt>
                <c:pt idx="2799">
                  <c:v>-3.408525</c:v>
                </c:pt>
                <c:pt idx="2800">
                  <c:v>-3.4168590000000001</c:v>
                </c:pt>
                <c:pt idx="2801">
                  <c:v>-3.4255149999999999</c:v>
                </c:pt>
                <c:pt idx="2802">
                  <c:v>-3.434517</c:v>
                </c:pt>
                <c:pt idx="2803">
                  <c:v>-3.443886</c:v>
                </c:pt>
                <c:pt idx="2804">
                  <c:v>-3.4536419999999999</c:v>
                </c:pt>
                <c:pt idx="2805">
                  <c:v>-3.4637989999999999</c:v>
                </c:pt>
                <c:pt idx="2806">
                  <c:v>-3.4743680000000001</c:v>
                </c:pt>
                <c:pt idx="2807">
                  <c:v>-3.4853580000000002</c:v>
                </c:pt>
                <c:pt idx="2808">
                  <c:v>-3.4967739999999998</c:v>
                </c:pt>
                <c:pt idx="2809">
                  <c:v>-3.508616</c:v>
                </c:pt>
                <c:pt idx="2810">
                  <c:v>-3.5208810000000001</c:v>
                </c:pt>
                <c:pt idx="2811">
                  <c:v>-3.533563</c:v>
                </c:pt>
                <c:pt idx="2812">
                  <c:v>-3.5466500000000001</c:v>
                </c:pt>
                <c:pt idx="2813">
                  <c:v>-3.5601280000000002</c:v>
                </c:pt>
                <c:pt idx="2814">
                  <c:v>-3.5739809999999999</c:v>
                </c:pt>
                <c:pt idx="2815">
                  <c:v>-3.5881880000000002</c:v>
                </c:pt>
                <c:pt idx="2816">
                  <c:v>-3.6027239999999998</c:v>
                </c:pt>
                <c:pt idx="2817">
                  <c:v>-3.6175639999999998</c:v>
                </c:pt>
                <c:pt idx="2818">
                  <c:v>-3.632679</c:v>
                </c:pt>
                <c:pt idx="2819">
                  <c:v>-3.6480380000000001</c:v>
                </c:pt>
                <c:pt idx="2820">
                  <c:v>-3.663608</c:v>
                </c:pt>
                <c:pt idx="2821">
                  <c:v>-3.6793550000000002</c:v>
                </c:pt>
                <c:pt idx="2822">
                  <c:v>-3.6952430000000001</c:v>
                </c:pt>
                <c:pt idx="2823">
                  <c:v>-3.711236</c:v>
                </c:pt>
                <c:pt idx="2824">
                  <c:v>-3.7272959999999999</c:v>
                </c:pt>
                <c:pt idx="2825">
                  <c:v>-3.7433860000000001</c:v>
                </c:pt>
                <c:pt idx="2826">
                  <c:v>-3.7594669999999999</c:v>
                </c:pt>
                <c:pt idx="2827">
                  <c:v>-3.7755019999999999</c:v>
                </c:pt>
                <c:pt idx="2828">
                  <c:v>-3.7914560000000002</c:v>
                </c:pt>
                <c:pt idx="2829">
                  <c:v>-3.8072940000000002</c:v>
                </c:pt>
                <c:pt idx="2830">
                  <c:v>-3.8229820000000001</c:v>
                </c:pt>
                <c:pt idx="2831">
                  <c:v>-3.838489</c:v>
                </c:pt>
                <c:pt idx="2832">
                  <c:v>-3.8537859999999999</c:v>
                </c:pt>
                <c:pt idx="2833">
                  <c:v>-3.8688449999999999</c:v>
                </c:pt>
                <c:pt idx="2834">
                  <c:v>-3.8836430000000002</c:v>
                </c:pt>
                <c:pt idx="2835">
                  <c:v>-3.8981590000000002</c:v>
                </c:pt>
                <c:pt idx="2836">
                  <c:v>-3.9123739999999998</c:v>
                </c:pt>
                <c:pt idx="2837">
                  <c:v>-3.9262730000000001</c:v>
                </c:pt>
                <c:pt idx="2838">
                  <c:v>-3.9398439999999999</c:v>
                </c:pt>
                <c:pt idx="2839">
                  <c:v>-3.9530789999999998</c:v>
                </c:pt>
                <c:pt idx="2840">
                  <c:v>-3.9659749999999998</c:v>
                </c:pt>
                <c:pt idx="2841">
                  <c:v>-3.978529</c:v>
                </c:pt>
                <c:pt idx="2842">
                  <c:v>-3.990745</c:v>
                </c:pt>
                <c:pt idx="2843">
                  <c:v>-4.0026289999999998</c:v>
                </c:pt>
                <c:pt idx="2844">
                  <c:v>-4.0141920000000004</c:v>
                </c:pt>
                <c:pt idx="2845">
                  <c:v>-4.0254469999999998</c:v>
                </c:pt>
                <c:pt idx="2846">
                  <c:v>-4.0364110000000002</c:v>
                </c:pt>
                <c:pt idx="2847">
                  <c:v>-4.0471029999999999</c:v>
                </c:pt>
                <c:pt idx="2848">
                  <c:v>-4.0575469999999996</c:v>
                </c:pt>
                <c:pt idx="2849">
                  <c:v>-4.0677680000000001</c:v>
                </c:pt>
                <c:pt idx="2850">
                  <c:v>-4.0777919999999996</c:v>
                </c:pt>
                <c:pt idx="2851">
                  <c:v>-4.08765</c:v>
                </c:pt>
                <c:pt idx="2852">
                  <c:v>-4.0973709999999999</c:v>
                </c:pt>
                <c:pt idx="2853">
                  <c:v>-4.1069880000000003</c:v>
                </c:pt>
                <c:pt idx="2854">
                  <c:v>-4.1165339999999997</c:v>
                </c:pt>
                <c:pt idx="2855">
                  <c:v>-4.126042</c:v>
                </c:pt>
                <c:pt idx="2856">
                  <c:v>-4.1355459999999997</c:v>
                </c:pt>
                <c:pt idx="2857">
                  <c:v>-4.1450810000000002</c:v>
                </c:pt>
                <c:pt idx="2858">
                  <c:v>-4.1546779999999996</c:v>
                </c:pt>
                <c:pt idx="2859">
                  <c:v>-4.1643720000000002</c:v>
                </c:pt>
                <c:pt idx="2860">
                  <c:v>-4.174194</c:v>
                </c:pt>
                <c:pt idx="2861">
                  <c:v>-4.1841739999999996</c:v>
                </c:pt>
                <c:pt idx="2862">
                  <c:v>-4.1943400000000004</c:v>
                </c:pt>
                <c:pt idx="2863">
                  <c:v>-4.2047179999999997</c:v>
                </c:pt>
                <c:pt idx="2864">
                  <c:v>-4.2153330000000002</c:v>
                </c:pt>
                <c:pt idx="2865">
                  <c:v>-4.2262050000000002</c:v>
                </c:pt>
                <c:pt idx="2866">
                  <c:v>-4.2373529999999997</c:v>
                </c:pt>
                <c:pt idx="2867">
                  <c:v>-4.2487909999999998</c:v>
                </c:pt>
                <c:pt idx="2868">
                  <c:v>-4.2605320000000004</c:v>
                </c:pt>
                <c:pt idx="2869">
                  <c:v>-4.2725850000000003</c:v>
                </c:pt>
                <c:pt idx="2870">
                  <c:v>-4.2849539999999999</c:v>
                </c:pt>
                <c:pt idx="2871">
                  <c:v>-4.2976400000000003</c:v>
                </c:pt>
                <c:pt idx="2872">
                  <c:v>-4.3106419999999996</c:v>
                </c:pt>
                <c:pt idx="2873">
                  <c:v>-4.3239539999999996</c:v>
                </c:pt>
                <c:pt idx="2874">
                  <c:v>-4.337567</c:v>
                </c:pt>
                <c:pt idx="2875">
                  <c:v>-4.3514689999999998</c:v>
                </c:pt>
                <c:pt idx="2876">
                  <c:v>-4.3656430000000004</c:v>
                </c:pt>
                <c:pt idx="2877">
                  <c:v>-4.3800699999999999</c:v>
                </c:pt>
                <c:pt idx="2878">
                  <c:v>-4.3947289999999999</c:v>
                </c:pt>
                <c:pt idx="2879">
                  <c:v>-4.4095959999999996</c:v>
                </c:pt>
                <c:pt idx="2880">
                  <c:v>-4.4246420000000004</c:v>
                </c:pt>
                <c:pt idx="2881">
                  <c:v>-4.4398400000000002</c:v>
                </c:pt>
                <c:pt idx="2882">
                  <c:v>-4.4551569999999998</c:v>
                </c:pt>
                <c:pt idx="2883">
                  <c:v>-4.470561</c:v>
                </c:pt>
                <c:pt idx="2884">
                  <c:v>-4.4860179999999996</c:v>
                </c:pt>
                <c:pt idx="2885">
                  <c:v>-4.5014940000000001</c:v>
                </c:pt>
                <c:pt idx="2886">
                  <c:v>-4.516953</c:v>
                </c:pt>
                <c:pt idx="2887">
                  <c:v>-4.5323599999999997</c:v>
                </c:pt>
                <c:pt idx="2888">
                  <c:v>-4.5476809999999999</c:v>
                </c:pt>
                <c:pt idx="2889">
                  <c:v>-4.562881</c:v>
                </c:pt>
                <c:pt idx="2890">
                  <c:v>-4.577928</c:v>
                </c:pt>
                <c:pt idx="2891">
                  <c:v>-4.5927870000000004</c:v>
                </c:pt>
                <c:pt idx="2892">
                  <c:v>-4.6074299999999999</c:v>
                </c:pt>
                <c:pt idx="2893">
                  <c:v>-4.6218269999999997</c:v>
                </c:pt>
                <c:pt idx="2894">
                  <c:v>-4.6359510000000004</c:v>
                </c:pt>
                <c:pt idx="2895">
                  <c:v>-4.6497770000000003</c:v>
                </c:pt>
                <c:pt idx="2896">
                  <c:v>-4.6632860000000003</c:v>
                </c:pt>
                <c:pt idx="2897">
                  <c:v>-4.6764570000000001</c:v>
                </c:pt>
                <c:pt idx="2898">
                  <c:v>-4.6892769999999997</c:v>
                </c:pt>
                <c:pt idx="2899">
                  <c:v>-4.7017340000000001</c:v>
                </c:pt>
                <c:pt idx="2900">
                  <c:v>-4.7138200000000001</c:v>
                </c:pt>
                <c:pt idx="2901">
                  <c:v>-4.72553</c:v>
                </c:pt>
                <c:pt idx="2902">
                  <c:v>-4.7368649999999999</c:v>
                </c:pt>
                <c:pt idx="2903">
                  <c:v>-4.7478280000000002</c:v>
                </c:pt>
                <c:pt idx="2904">
                  <c:v>-4.7584239999999998</c:v>
                </c:pt>
                <c:pt idx="2905">
                  <c:v>-4.7686650000000004</c:v>
                </c:pt>
                <c:pt idx="2906">
                  <c:v>-4.7785640000000003</c:v>
                </c:pt>
                <c:pt idx="2907">
                  <c:v>-4.7881369999999999</c:v>
                </c:pt>
                <c:pt idx="2908">
                  <c:v>-4.7974040000000002</c:v>
                </c:pt>
                <c:pt idx="2909">
                  <c:v>-4.8063880000000001</c:v>
                </c:pt>
                <c:pt idx="2910">
                  <c:v>-4.8151149999999996</c:v>
                </c:pt>
                <c:pt idx="2911">
                  <c:v>-4.8236129999999999</c:v>
                </c:pt>
                <c:pt idx="2912">
                  <c:v>-4.831912</c:v>
                </c:pt>
                <c:pt idx="2913">
                  <c:v>-4.8400460000000001</c:v>
                </c:pt>
                <c:pt idx="2914">
                  <c:v>-4.8480480000000004</c:v>
                </c:pt>
                <c:pt idx="2915">
                  <c:v>-4.8559549999999998</c:v>
                </c:pt>
                <c:pt idx="2916">
                  <c:v>-4.8638019999999997</c:v>
                </c:pt>
                <c:pt idx="2917">
                  <c:v>-4.8716270000000002</c:v>
                </c:pt>
                <c:pt idx="2918">
                  <c:v>-4.8794680000000001</c:v>
                </c:pt>
                <c:pt idx="2919">
                  <c:v>-4.8873610000000003</c:v>
                </c:pt>
                <c:pt idx="2920">
                  <c:v>-4.8953439999999997</c:v>
                </c:pt>
                <c:pt idx="2921">
                  <c:v>-4.9034519999999997</c:v>
                </c:pt>
                <c:pt idx="2922">
                  <c:v>-4.9117199999999999</c:v>
                </c:pt>
                <c:pt idx="2923">
                  <c:v>-4.9201810000000004</c:v>
                </c:pt>
                <c:pt idx="2924">
                  <c:v>-4.9288670000000003</c:v>
                </c:pt>
                <c:pt idx="2925">
                  <c:v>-4.9378080000000004</c:v>
                </c:pt>
                <c:pt idx="2926">
                  <c:v>-4.9470320000000001</c:v>
                </c:pt>
                <c:pt idx="2927">
                  <c:v>-4.9565630000000001</c:v>
                </c:pt>
                <c:pt idx="2928">
                  <c:v>-4.9664239999999999</c:v>
                </c:pt>
                <c:pt idx="2929">
                  <c:v>-4.9766339999999998</c:v>
                </c:pt>
                <c:pt idx="2930">
                  <c:v>-4.987209</c:v>
                </c:pt>
                <c:pt idx="2931">
                  <c:v>-4.9981609999999996</c:v>
                </c:pt>
                <c:pt idx="2932">
                  <c:v>-5.0095000000000001</c:v>
                </c:pt>
                <c:pt idx="2933">
                  <c:v>-5.0212310000000002</c:v>
                </c:pt>
                <c:pt idx="2934">
                  <c:v>-5.0333569999999996</c:v>
                </c:pt>
                <c:pt idx="2935">
                  <c:v>-5.0458759999999998</c:v>
                </c:pt>
                <c:pt idx="2936">
                  <c:v>-5.058783</c:v>
                </c:pt>
                <c:pt idx="2937">
                  <c:v>-5.0720689999999999</c:v>
                </c:pt>
                <c:pt idx="2938">
                  <c:v>-5.0857229999999998</c:v>
                </c:pt>
                <c:pt idx="2939">
                  <c:v>-5.0997279999999998</c:v>
                </c:pt>
                <c:pt idx="2940">
                  <c:v>-5.1140660000000002</c:v>
                </c:pt>
                <c:pt idx="2941">
                  <c:v>-5.128717</c:v>
                </c:pt>
                <c:pt idx="2942">
                  <c:v>-5.1436539999999997</c:v>
                </c:pt>
                <c:pt idx="2943">
                  <c:v>-5.1588529999999997</c:v>
                </c:pt>
                <c:pt idx="2944">
                  <c:v>-5.1742840000000001</c:v>
                </c:pt>
                <c:pt idx="2945">
                  <c:v>-5.1899150000000001</c:v>
                </c:pt>
                <c:pt idx="2946">
                  <c:v>-5.2057149999999996</c:v>
                </c:pt>
                <c:pt idx="2947">
                  <c:v>-5.2216490000000002</c:v>
                </c:pt>
                <c:pt idx="2948">
                  <c:v>-5.2376800000000001</c:v>
                </c:pt>
                <c:pt idx="2949">
                  <c:v>-5.2537729999999998</c:v>
                </c:pt>
                <c:pt idx="2950">
                  <c:v>-5.2698900000000002</c:v>
                </c:pt>
                <c:pt idx="2951">
                  <c:v>-5.2859939999999996</c:v>
                </c:pt>
                <c:pt idx="2952">
                  <c:v>-5.3020490000000002</c:v>
                </c:pt>
                <c:pt idx="2953">
                  <c:v>-5.3180180000000004</c:v>
                </c:pt>
                <c:pt idx="2954">
                  <c:v>-5.3338669999999997</c:v>
                </c:pt>
                <c:pt idx="2955">
                  <c:v>-5.3495619999999997</c:v>
                </c:pt>
                <c:pt idx="2956">
                  <c:v>-5.3650710000000004</c:v>
                </c:pt>
                <c:pt idx="2957">
                  <c:v>-5.3803619999999999</c:v>
                </c:pt>
                <c:pt idx="2958">
                  <c:v>-5.3954079999999998</c:v>
                </c:pt>
                <c:pt idx="2959">
                  <c:v>-5.410183</c:v>
                </c:pt>
                <c:pt idx="2960">
                  <c:v>-5.4246629999999998</c:v>
                </c:pt>
                <c:pt idx="2961">
                  <c:v>-5.4388259999999997</c:v>
                </c:pt>
                <c:pt idx="2962">
                  <c:v>-5.452655</c:v>
                </c:pt>
                <c:pt idx="2963">
                  <c:v>-5.4661359999999997</c:v>
                </c:pt>
                <c:pt idx="2964">
                  <c:v>-5.4792560000000003</c:v>
                </c:pt>
                <c:pt idx="2965">
                  <c:v>-5.4920090000000004</c:v>
                </c:pt>
                <c:pt idx="2966">
                  <c:v>-5.5043899999999999</c:v>
                </c:pt>
                <c:pt idx="2967">
                  <c:v>-5.5163989999999998</c:v>
                </c:pt>
                <c:pt idx="2968">
                  <c:v>-5.5280399999999998</c:v>
                </c:pt>
                <c:pt idx="2969">
                  <c:v>-5.53932</c:v>
                </c:pt>
                <c:pt idx="2970">
                  <c:v>-5.5502500000000001</c:v>
                </c:pt>
                <c:pt idx="2971">
                  <c:v>-5.5608449999999996</c:v>
                </c:pt>
                <c:pt idx="2972">
                  <c:v>-5.5711209999999998</c:v>
                </c:pt>
                <c:pt idx="2973">
                  <c:v>-5.5811010000000003</c:v>
                </c:pt>
                <c:pt idx="2974">
                  <c:v>-5.5908059999999997</c:v>
                </c:pt>
                <c:pt idx="2975">
                  <c:v>-5.600263</c:v>
                </c:pt>
                <c:pt idx="2976">
                  <c:v>-5.6094999999999997</c:v>
                </c:pt>
                <c:pt idx="2977">
                  <c:v>-5.6185470000000004</c:v>
                </c:pt>
                <c:pt idx="2978">
                  <c:v>-5.6274369999999996</c:v>
                </c:pt>
                <c:pt idx="2979">
                  <c:v>-5.6362019999999999</c:v>
                </c:pt>
                <c:pt idx="2980">
                  <c:v>-5.6448790000000004</c:v>
                </c:pt>
                <c:pt idx="2981">
                  <c:v>-5.6535010000000003</c:v>
                </c:pt>
                <c:pt idx="2982">
                  <c:v>-5.6621059999999996</c:v>
                </c:pt>
                <c:pt idx="2983">
                  <c:v>-5.6707280000000004</c:v>
                </c:pt>
                <c:pt idx="2984">
                  <c:v>-5.6794029999999998</c:v>
                </c:pt>
                <c:pt idx="2985">
                  <c:v>-5.6881649999999997</c:v>
                </c:pt>
                <c:pt idx="2986">
                  <c:v>-5.6970479999999997</c:v>
                </c:pt>
                <c:pt idx="2987">
                  <c:v>-5.7060829999999996</c:v>
                </c:pt>
                <c:pt idx="2988">
                  <c:v>-5.7152979999999998</c:v>
                </c:pt>
                <c:pt idx="2989">
                  <c:v>-5.7247219999999999</c:v>
                </c:pt>
                <c:pt idx="2990">
                  <c:v>-5.7343789999999997</c:v>
                </c:pt>
                <c:pt idx="2991">
                  <c:v>-5.7442909999999996</c:v>
                </c:pt>
                <c:pt idx="2992">
                  <c:v>-5.7544750000000002</c:v>
                </c:pt>
                <c:pt idx="2993">
                  <c:v>-5.7649489999999997</c:v>
                </c:pt>
                <c:pt idx="2994">
                  <c:v>-5.7757230000000002</c:v>
                </c:pt>
                <c:pt idx="2995">
                  <c:v>-5.7868050000000002</c:v>
                </c:pt>
                <c:pt idx="2996">
                  <c:v>-5.7982019999999999</c:v>
                </c:pt>
                <c:pt idx="2997">
                  <c:v>-5.8099119999999997</c:v>
                </c:pt>
                <c:pt idx="2998">
                  <c:v>-5.8219339999999997</c:v>
                </c:pt>
                <c:pt idx="2999">
                  <c:v>-5.8342609999999997</c:v>
                </c:pt>
                <c:pt idx="3000">
                  <c:v>-5.8468819999999999</c:v>
                </c:pt>
                <c:pt idx="3001">
                  <c:v>-5.8597830000000002</c:v>
                </c:pt>
                <c:pt idx="3002">
                  <c:v>-5.8729459999999998</c:v>
                </c:pt>
                <c:pt idx="3003">
                  <c:v>-5.8863500000000002</c:v>
                </c:pt>
                <c:pt idx="3004">
                  <c:v>-5.899972</c:v>
                </c:pt>
                <c:pt idx="3005">
                  <c:v>-5.9137849999999998</c:v>
                </c:pt>
                <c:pt idx="3006">
                  <c:v>-5.927759</c:v>
                </c:pt>
                <c:pt idx="3007">
                  <c:v>-5.9418639999999998</c:v>
                </c:pt>
                <c:pt idx="3008">
                  <c:v>-5.956067</c:v>
                </c:pt>
                <c:pt idx="3009">
                  <c:v>-5.9703340000000003</c:v>
                </c:pt>
                <c:pt idx="3010">
                  <c:v>-5.9846279999999998</c:v>
                </c:pt>
                <c:pt idx="3011">
                  <c:v>-5.9989129999999999</c:v>
                </c:pt>
                <c:pt idx="3012">
                  <c:v>-6.013153</c:v>
                </c:pt>
                <c:pt idx="3013">
                  <c:v>-6.0273099999999999</c:v>
                </c:pt>
                <c:pt idx="3014">
                  <c:v>-6.0413480000000002</c:v>
                </c:pt>
                <c:pt idx="3015">
                  <c:v>-6.0552289999999998</c:v>
                </c:pt>
                <c:pt idx="3016">
                  <c:v>-6.0689169999999999</c:v>
                </c:pt>
                <c:pt idx="3017">
                  <c:v>-6.0823780000000003</c:v>
                </c:pt>
                <c:pt idx="3018">
                  <c:v>-6.0955779999999997</c:v>
                </c:pt>
                <c:pt idx="3019">
                  <c:v>-6.1084870000000002</c:v>
                </c:pt>
                <c:pt idx="3020">
                  <c:v>-6.1210750000000003</c:v>
                </c:pt>
                <c:pt idx="3021">
                  <c:v>-6.1333169999999999</c:v>
                </c:pt>
                <c:pt idx="3022">
                  <c:v>-6.145187</c:v>
                </c:pt>
                <c:pt idx="3023">
                  <c:v>-6.1566669999999997</c:v>
                </c:pt>
                <c:pt idx="3024">
                  <c:v>-6.1677379999999999</c:v>
                </c:pt>
                <c:pt idx="3025">
                  <c:v>-6.1783849999999996</c:v>
                </c:pt>
                <c:pt idx="3026">
                  <c:v>-6.1885969999999997</c:v>
                </c:pt>
                <c:pt idx="3027">
                  <c:v>-6.1983680000000003</c:v>
                </c:pt>
                <c:pt idx="3028">
                  <c:v>-6.2076919999999998</c:v>
                </c:pt>
                <c:pt idx="3029">
                  <c:v>-6.2165689999999998</c:v>
                </c:pt>
                <c:pt idx="3030">
                  <c:v>-6.2250019999999999</c:v>
                </c:pt>
                <c:pt idx="3031">
                  <c:v>-6.232996</c:v>
                </c:pt>
                <c:pt idx="3032">
                  <c:v>-6.2405609999999996</c:v>
                </c:pt>
                <c:pt idx="3033">
                  <c:v>-6.2477109999999998</c:v>
                </c:pt>
                <c:pt idx="3034">
                  <c:v>-6.254461</c:v>
                </c:pt>
                <c:pt idx="3035">
                  <c:v>-6.2608290000000002</c:v>
                </c:pt>
                <c:pt idx="3036">
                  <c:v>-6.266839</c:v>
                </c:pt>
                <c:pt idx="3037">
                  <c:v>-6.2725140000000001</c:v>
                </c:pt>
                <c:pt idx="3038">
                  <c:v>-6.2778809999999998</c:v>
                </c:pt>
                <c:pt idx="3039">
                  <c:v>-6.2829670000000002</c:v>
                </c:pt>
                <c:pt idx="3040">
                  <c:v>-6.2878040000000004</c:v>
                </c:pt>
                <c:pt idx="3041">
                  <c:v>-6.292421</c:v>
                </c:pt>
                <c:pt idx="3042">
                  <c:v>-6.2968520000000003</c:v>
                </c:pt>
                <c:pt idx="3043">
                  <c:v>-6.3011290000000004</c:v>
                </c:pt>
                <c:pt idx="3044">
                  <c:v>-6.3052849999999996</c:v>
                </c:pt>
                <c:pt idx="3045">
                  <c:v>-6.3093529999999998</c:v>
                </c:pt>
                <c:pt idx="3046">
                  <c:v>-6.3133660000000003</c:v>
                </c:pt>
                <c:pt idx="3047">
                  <c:v>-6.3173570000000003</c:v>
                </c:pt>
                <c:pt idx="3048">
                  <c:v>-6.3213559999999998</c:v>
                </c:pt>
                <c:pt idx="3049">
                  <c:v>-6.3253919999999999</c:v>
                </c:pt>
                <c:pt idx="3050">
                  <c:v>-6.3294949999999996</c:v>
                </c:pt>
                <c:pt idx="3051">
                  <c:v>-6.3336899999999998</c:v>
                </c:pt>
                <c:pt idx="3052">
                  <c:v>-6.3380010000000002</c:v>
                </c:pt>
                <c:pt idx="3053">
                  <c:v>-6.3424500000000004</c:v>
                </c:pt>
                <c:pt idx="3054">
                  <c:v>-6.3470550000000001</c:v>
                </c:pt>
                <c:pt idx="3055">
                  <c:v>-6.3518330000000001</c:v>
                </c:pt>
                <c:pt idx="3056">
                  <c:v>-6.3567970000000003</c:v>
                </c:pt>
                <c:pt idx="3057">
                  <c:v>-6.3619539999999999</c:v>
                </c:pt>
                <c:pt idx="3058">
                  <c:v>-6.3673120000000001</c:v>
                </c:pt>
                <c:pt idx="3059">
                  <c:v>-6.3728730000000002</c:v>
                </c:pt>
                <c:pt idx="3060">
                  <c:v>-6.3786350000000001</c:v>
                </c:pt>
                <c:pt idx="3061">
                  <c:v>-6.3845939999999999</c:v>
                </c:pt>
                <c:pt idx="3062">
                  <c:v>-6.3907420000000004</c:v>
                </c:pt>
                <c:pt idx="3063">
                  <c:v>-6.3970690000000001</c:v>
                </c:pt>
                <c:pt idx="3064">
                  <c:v>-6.4035589999999996</c:v>
                </c:pt>
                <c:pt idx="3065">
                  <c:v>-6.410196</c:v>
                </c:pt>
                <c:pt idx="3066">
                  <c:v>-6.4169600000000004</c:v>
                </c:pt>
                <c:pt idx="3067">
                  <c:v>-6.423826</c:v>
                </c:pt>
                <c:pt idx="3068">
                  <c:v>-6.4307699999999999</c:v>
                </c:pt>
                <c:pt idx="3069">
                  <c:v>-6.4377639999999996</c:v>
                </c:pt>
                <c:pt idx="3070">
                  <c:v>-6.4447780000000003</c:v>
                </c:pt>
                <c:pt idx="3071">
                  <c:v>-6.4517790000000002</c:v>
                </c:pt>
                <c:pt idx="3072">
                  <c:v>-6.458736</c:v>
                </c:pt>
                <c:pt idx="3073">
                  <c:v>-6.4656140000000004</c:v>
                </c:pt>
                <c:pt idx="3074">
                  <c:v>-6.4723800000000002</c:v>
                </c:pt>
                <c:pt idx="3075">
                  <c:v>-6.478999</c:v>
                </c:pt>
                <c:pt idx="3076">
                  <c:v>-6.4854370000000001</c:v>
                </c:pt>
                <c:pt idx="3077">
                  <c:v>-6.4916619999999998</c:v>
                </c:pt>
                <c:pt idx="3078">
                  <c:v>-6.4976409999999998</c:v>
                </c:pt>
                <c:pt idx="3079">
                  <c:v>-6.503342</c:v>
                </c:pt>
                <c:pt idx="3080">
                  <c:v>-6.508737</c:v>
                </c:pt>
                <c:pt idx="3081">
                  <c:v>-6.5137970000000003</c:v>
                </c:pt>
                <c:pt idx="3082">
                  <c:v>-6.5184959999999998</c:v>
                </c:pt>
                <c:pt idx="3083">
                  <c:v>-6.5228120000000001</c:v>
                </c:pt>
                <c:pt idx="3084">
                  <c:v>-6.5267229999999996</c:v>
                </c:pt>
                <c:pt idx="3085">
                  <c:v>-6.5302119999999997</c:v>
                </c:pt>
                <c:pt idx="3086">
                  <c:v>-6.5332650000000001</c:v>
                </c:pt>
                <c:pt idx="3087">
                  <c:v>-6.5358700000000001</c:v>
                </c:pt>
                <c:pt idx="3088">
                  <c:v>-6.5380200000000004</c:v>
                </c:pt>
                <c:pt idx="3089">
                  <c:v>-6.5397100000000004</c:v>
                </c:pt>
                <c:pt idx="3090">
                  <c:v>-6.5409410000000001</c:v>
                </c:pt>
                <c:pt idx="3091">
                  <c:v>-6.5417149999999999</c:v>
                </c:pt>
                <c:pt idx="3092">
                  <c:v>-6.5420400000000001</c:v>
                </c:pt>
                <c:pt idx="3093">
                  <c:v>-6.541925</c:v>
                </c:pt>
                <c:pt idx="3094">
                  <c:v>-6.5413839999999999</c:v>
                </c:pt>
                <c:pt idx="3095">
                  <c:v>-6.5404340000000003</c:v>
                </c:pt>
                <c:pt idx="3096">
                  <c:v>-6.5390959999999998</c:v>
                </c:pt>
                <c:pt idx="3097">
                  <c:v>-6.5373900000000003</c:v>
                </c:pt>
                <c:pt idx="3098">
                  <c:v>-6.5353440000000003</c:v>
                </c:pt>
                <c:pt idx="3099">
                  <c:v>-6.5329860000000002</c:v>
                </c:pt>
                <c:pt idx="3100">
                  <c:v>-6.5303459999999998</c:v>
                </c:pt>
                <c:pt idx="3101">
                  <c:v>-6.5274559999999999</c:v>
                </c:pt>
                <c:pt idx="3102">
                  <c:v>-6.5243520000000004</c:v>
                </c:pt>
                <c:pt idx="3103">
                  <c:v>-6.5210689999999998</c:v>
                </c:pt>
                <c:pt idx="3104">
                  <c:v>-6.5176439999999998</c:v>
                </c:pt>
                <c:pt idx="3105">
                  <c:v>-6.5141150000000003</c:v>
                </c:pt>
                <c:pt idx="3106">
                  <c:v>-6.5105209999999998</c:v>
                </c:pt>
                <c:pt idx="3107">
                  <c:v>-6.506901</c:v>
                </c:pt>
                <c:pt idx="3108">
                  <c:v>-6.5032940000000004</c:v>
                </c:pt>
                <c:pt idx="3109">
                  <c:v>-6.4997379999999998</c:v>
                </c:pt>
                <c:pt idx="3110">
                  <c:v>-6.4962710000000001</c:v>
                </c:pt>
                <c:pt idx="3111">
                  <c:v>-6.4929309999999996</c:v>
                </c:pt>
                <c:pt idx="3112">
                  <c:v>-6.4897530000000003</c:v>
                </c:pt>
                <c:pt idx="3113">
                  <c:v>-6.4867710000000001</c:v>
                </c:pt>
                <c:pt idx="3114">
                  <c:v>-6.484019</c:v>
                </c:pt>
                <c:pt idx="3115">
                  <c:v>-6.4815250000000004</c:v>
                </c:pt>
                <c:pt idx="3116">
                  <c:v>-6.4793190000000003</c:v>
                </c:pt>
                <c:pt idx="3117">
                  <c:v>-6.4774240000000001</c:v>
                </c:pt>
                <c:pt idx="3118">
                  <c:v>-6.4758659999999999</c:v>
                </c:pt>
                <c:pt idx="3119">
                  <c:v>-6.4746620000000004</c:v>
                </c:pt>
                <c:pt idx="3120">
                  <c:v>-6.4738300000000004</c:v>
                </c:pt>
                <c:pt idx="3121">
                  <c:v>-6.473382</c:v>
                </c:pt>
                <c:pt idx="3122">
                  <c:v>-6.4733289999999997</c:v>
                </c:pt>
                <c:pt idx="3123">
                  <c:v>-6.4736750000000001</c:v>
                </c:pt>
                <c:pt idx="3124">
                  <c:v>-6.474424</c:v>
                </c:pt>
                <c:pt idx="3125">
                  <c:v>-6.4755739999999999</c:v>
                </c:pt>
                <c:pt idx="3126">
                  <c:v>-6.4771190000000001</c:v>
                </c:pt>
                <c:pt idx="3127">
                  <c:v>-6.47905</c:v>
                </c:pt>
                <c:pt idx="3128">
                  <c:v>-6.4813539999999996</c:v>
                </c:pt>
                <c:pt idx="3129">
                  <c:v>-6.4840169999999997</c:v>
                </c:pt>
                <c:pt idx="3130">
                  <c:v>-6.487018</c:v>
                </c:pt>
                <c:pt idx="3131">
                  <c:v>-6.4903360000000001</c:v>
                </c:pt>
                <c:pt idx="3132">
                  <c:v>-6.4939439999999999</c:v>
                </c:pt>
                <c:pt idx="3133">
                  <c:v>-6.4978170000000004</c:v>
                </c:pt>
                <c:pt idx="3134">
                  <c:v>-6.5019239999999998</c:v>
                </c:pt>
                <c:pt idx="3135">
                  <c:v>-6.5062329999999999</c:v>
                </c:pt>
                <c:pt idx="3136">
                  <c:v>-6.5107100000000004</c:v>
                </c:pt>
                <c:pt idx="3137">
                  <c:v>-6.5153220000000003</c:v>
                </c:pt>
                <c:pt idx="3138">
                  <c:v>-6.5200300000000002</c:v>
                </c:pt>
                <c:pt idx="3139">
                  <c:v>-6.5247999999999999</c:v>
                </c:pt>
                <c:pt idx="3140">
                  <c:v>-6.5295930000000002</c:v>
                </c:pt>
                <c:pt idx="3141">
                  <c:v>-6.5343749999999998</c:v>
                </c:pt>
                <c:pt idx="3142">
                  <c:v>-6.5391069999999996</c:v>
                </c:pt>
                <c:pt idx="3143">
                  <c:v>-6.5437570000000003</c:v>
                </c:pt>
                <c:pt idx="3144">
                  <c:v>-6.5482899999999997</c:v>
                </c:pt>
                <c:pt idx="3145">
                  <c:v>-6.5526749999999998</c:v>
                </c:pt>
                <c:pt idx="3146">
                  <c:v>-6.5568840000000002</c:v>
                </c:pt>
                <c:pt idx="3147">
                  <c:v>-6.5608890000000004</c:v>
                </c:pt>
                <c:pt idx="3148">
                  <c:v>-6.5646659999999999</c:v>
                </c:pt>
                <c:pt idx="3149">
                  <c:v>-6.5681950000000002</c:v>
                </c:pt>
                <c:pt idx="3150">
                  <c:v>-6.5714579999999998</c:v>
                </c:pt>
                <c:pt idx="3151">
                  <c:v>-6.5744400000000001</c:v>
                </c:pt>
                <c:pt idx="3152">
                  <c:v>-6.5771319999999998</c:v>
                </c:pt>
                <c:pt idx="3153">
                  <c:v>-6.5795269999999997</c:v>
                </c:pt>
                <c:pt idx="3154">
                  <c:v>-6.5816220000000003</c:v>
                </c:pt>
                <c:pt idx="3155">
                  <c:v>-6.5834200000000003</c:v>
                </c:pt>
                <c:pt idx="3156">
                  <c:v>-6.5849250000000001</c:v>
                </c:pt>
                <c:pt idx="3157">
                  <c:v>-6.5861489999999998</c:v>
                </c:pt>
                <c:pt idx="3158">
                  <c:v>-6.5871040000000001</c:v>
                </c:pt>
                <c:pt idx="3159">
                  <c:v>-6.587809</c:v>
                </c:pt>
                <c:pt idx="3160">
                  <c:v>-6.5882839999999998</c:v>
                </c:pt>
                <c:pt idx="3161">
                  <c:v>-6.5885540000000002</c:v>
                </c:pt>
                <c:pt idx="3162">
                  <c:v>-6.5886480000000001</c:v>
                </c:pt>
                <c:pt idx="3163">
                  <c:v>-6.5885939999999996</c:v>
                </c:pt>
                <c:pt idx="3164">
                  <c:v>-6.588425</c:v>
                </c:pt>
                <c:pt idx="3165">
                  <c:v>-6.5881769999999999</c:v>
                </c:pt>
                <c:pt idx="3166">
                  <c:v>-6.5878860000000001</c:v>
                </c:pt>
                <c:pt idx="3167">
                  <c:v>-6.5875899999999996</c:v>
                </c:pt>
                <c:pt idx="3168">
                  <c:v>-6.5873270000000002</c:v>
                </c:pt>
                <c:pt idx="3169">
                  <c:v>-6.5871370000000002</c:v>
                </c:pt>
                <c:pt idx="3170">
                  <c:v>-6.587059</c:v>
                </c:pt>
                <c:pt idx="3171">
                  <c:v>-6.5871329999999997</c:v>
                </c:pt>
                <c:pt idx="3172">
                  <c:v>-6.5873970000000002</c:v>
                </c:pt>
                <c:pt idx="3173">
                  <c:v>-6.5878880000000004</c:v>
                </c:pt>
                <c:pt idx="3174">
                  <c:v>-6.5886420000000001</c:v>
                </c:pt>
                <c:pt idx="3175">
                  <c:v>-6.5896910000000002</c:v>
                </c:pt>
                <c:pt idx="3176">
                  <c:v>-6.5910669999999998</c:v>
                </c:pt>
                <c:pt idx="3177">
                  <c:v>-6.5927990000000003</c:v>
                </c:pt>
                <c:pt idx="3178">
                  <c:v>-6.5949109999999997</c:v>
                </c:pt>
                <c:pt idx="3179">
                  <c:v>-6.5974269999999997</c:v>
                </c:pt>
                <c:pt idx="3180">
                  <c:v>-6.600365</c:v>
                </c:pt>
                <c:pt idx="3181">
                  <c:v>-6.6037410000000003</c:v>
                </c:pt>
                <c:pt idx="3182">
                  <c:v>-6.6075660000000003</c:v>
                </c:pt>
                <c:pt idx="3183">
                  <c:v>-6.611847</c:v>
                </c:pt>
                <c:pt idx="3184">
                  <c:v>-6.6165900000000004</c:v>
                </c:pt>
                <c:pt idx="3185">
                  <c:v>-6.6217920000000001</c:v>
                </c:pt>
                <c:pt idx="3186">
                  <c:v>-6.6274509999999998</c:v>
                </c:pt>
                <c:pt idx="3187">
                  <c:v>-6.633559</c:v>
                </c:pt>
                <c:pt idx="3188">
                  <c:v>-6.6401029999999999</c:v>
                </c:pt>
                <c:pt idx="3189">
                  <c:v>-6.647068</c:v>
                </c:pt>
                <c:pt idx="3190">
                  <c:v>-6.6544359999999996</c:v>
                </c:pt>
                <c:pt idx="3191">
                  <c:v>-6.6621829999999997</c:v>
                </c:pt>
                <c:pt idx="3192">
                  <c:v>-6.6702849999999998</c:v>
                </c:pt>
                <c:pt idx="3193">
                  <c:v>-6.6787150000000004</c:v>
                </c:pt>
                <c:pt idx="3194">
                  <c:v>-6.6874419999999999</c:v>
                </c:pt>
                <c:pt idx="3195">
                  <c:v>-6.6964319999999997</c:v>
                </c:pt>
                <c:pt idx="3196">
                  <c:v>-6.7056529999999999</c:v>
                </c:pt>
                <c:pt idx="3197">
                  <c:v>-6.7150670000000003</c:v>
                </c:pt>
                <c:pt idx="3198">
                  <c:v>-6.7246379999999997</c:v>
                </c:pt>
                <c:pt idx="3199">
                  <c:v>-6.7343270000000004</c:v>
                </c:pt>
                <c:pt idx="3200">
                  <c:v>-6.7440959999999999</c:v>
                </c:pt>
                <c:pt idx="3201">
                  <c:v>-6.7539059999999997</c:v>
                </c:pt>
                <c:pt idx="3202">
                  <c:v>-6.7637179999999999</c:v>
                </c:pt>
                <c:pt idx="3203">
                  <c:v>-6.7734940000000003</c:v>
                </c:pt>
                <c:pt idx="3204">
                  <c:v>-6.7831970000000004</c:v>
                </c:pt>
                <c:pt idx="3205">
                  <c:v>-6.792789</c:v>
                </c:pt>
                <c:pt idx="3206">
                  <c:v>-6.8022369999999999</c:v>
                </c:pt>
                <c:pt idx="3207">
                  <c:v>-6.8115050000000004</c:v>
                </c:pt>
                <c:pt idx="3208">
                  <c:v>-6.8205619999999998</c:v>
                </c:pt>
                <c:pt idx="3209">
                  <c:v>-6.8293780000000002</c:v>
                </c:pt>
                <c:pt idx="3210">
                  <c:v>-6.8379260000000004</c:v>
                </c:pt>
                <c:pt idx="3211">
                  <c:v>-6.8461819999999998</c:v>
                </c:pt>
                <c:pt idx="3212">
                  <c:v>-6.8541249999999998</c:v>
                </c:pt>
                <c:pt idx="3213">
                  <c:v>-6.8617359999999996</c:v>
                </c:pt>
                <c:pt idx="3214">
                  <c:v>-6.8690020000000001</c:v>
                </c:pt>
                <c:pt idx="3215">
                  <c:v>-6.875909</c:v>
                </c:pt>
                <c:pt idx="3216">
                  <c:v>-6.8824519999999998</c:v>
                </c:pt>
                <c:pt idx="3217">
                  <c:v>-6.8886240000000001</c:v>
                </c:pt>
                <c:pt idx="3218">
                  <c:v>-6.8944260000000002</c:v>
                </c:pt>
                <c:pt idx="3219">
                  <c:v>-6.8998590000000002</c:v>
                </c:pt>
                <c:pt idx="3220">
                  <c:v>-6.9049300000000002</c:v>
                </c:pt>
                <c:pt idx="3221">
                  <c:v>-6.9096479999999998</c:v>
                </c:pt>
                <c:pt idx="3222">
                  <c:v>-6.9140280000000001</c:v>
                </c:pt>
                <c:pt idx="3223">
                  <c:v>-6.9180840000000003</c:v>
                </c:pt>
                <c:pt idx="3224">
                  <c:v>-6.921837</c:v>
                </c:pt>
                <c:pt idx="3225">
                  <c:v>-6.9253080000000002</c:v>
                </c:pt>
                <c:pt idx="3226">
                  <c:v>-6.9285220000000001</c:v>
                </c:pt>
                <c:pt idx="3227">
                  <c:v>-6.9315069999999999</c:v>
                </c:pt>
                <c:pt idx="3228">
                  <c:v>-6.934291</c:v>
                </c:pt>
                <c:pt idx="3229">
                  <c:v>-6.9369059999999996</c:v>
                </c:pt>
                <c:pt idx="3230">
                  <c:v>-6.9393830000000003</c:v>
                </c:pt>
                <c:pt idx="3231">
                  <c:v>-6.9417540000000004</c:v>
                </c:pt>
                <c:pt idx="3232">
                  <c:v>-6.9440530000000003</c:v>
                </c:pt>
                <c:pt idx="3233">
                  <c:v>-6.9463150000000002</c:v>
                </c:pt>
                <c:pt idx="3234">
                  <c:v>-6.9485720000000004</c:v>
                </c:pt>
                <c:pt idx="3235">
                  <c:v>-6.9508590000000003</c:v>
                </c:pt>
                <c:pt idx="3236">
                  <c:v>-6.9532059999999998</c:v>
                </c:pt>
                <c:pt idx="3237">
                  <c:v>-6.9556469999999999</c:v>
                </c:pt>
                <c:pt idx="3238">
                  <c:v>-6.9582110000000004</c:v>
                </c:pt>
                <c:pt idx="3239">
                  <c:v>-6.9609249999999996</c:v>
                </c:pt>
                <c:pt idx="3240">
                  <c:v>-6.9638179999999998</c:v>
                </c:pt>
                <c:pt idx="3241">
                  <c:v>-6.9669109999999996</c:v>
                </c:pt>
                <c:pt idx="3242">
                  <c:v>-6.9702250000000001</c:v>
                </c:pt>
                <c:pt idx="3243">
                  <c:v>-6.9737780000000003</c:v>
                </c:pt>
                <c:pt idx="3244">
                  <c:v>-6.9775850000000004</c:v>
                </c:pt>
                <c:pt idx="3245">
                  <c:v>-6.9816570000000002</c:v>
                </c:pt>
                <c:pt idx="3246">
                  <c:v>-6.9860009999999999</c:v>
                </c:pt>
                <c:pt idx="3247">
                  <c:v>-6.9906230000000003</c:v>
                </c:pt>
                <c:pt idx="3248">
                  <c:v>-6.9955210000000001</c:v>
                </c:pt>
                <c:pt idx="3249">
                  <c:v>-7.0006940000000002</c:v>
                </c:pt>
                <c:pt idx="3250">
                  <c:v>-7.0061349999999996</c:v>
                </c:pt>
                <c:pt idx="3251">
                  <c:v>-7.0118330000000002</c:v>
                </c:pt>
                <c:pt idx="3252">
                  <c:v>-7.0177750000000003</c:v>
                </c:pt>
                <c:pt idx="3253">
                  <c:v>-7.0239450000000003</c:v>
                </c:pt>
                <c:pt idx="3254">
                  <c:v>-7.0303199999999997</c:v>
                </c:pt>
                <c:pt idx="3255">
                  <c:v>-7.03688</c:v>
                </c:pt>
                <c:pt idx="3256">
                  <c:v>-7.043596</c:v>
                </c:pt>
                <c:pt idx="3257">
                  <c:v>-7.0504420000000003</c:v>
                </c:pt>
                <c:pt idx="3258">
                  <c:v>-7.0573860000000002</c:v>
                </c:pt>
                <c:pt idx="3259">
                  <c:v>-7.0643960000000003</c:v>
                </c:pt>
                <c:pt idx="3260">
                  <c:v>-7.0714379999999997</c:v>
                </c:pt>
                <c:pt idx="3261">
                  <c:v>-7.0784770000000004</c:v>
                </c:pt>
                <c:pt idx="3262">
                  <c:v>-7.0854780000000002</c:v>
                </c:pt>
                <c:pt idx="3263">
                  <c:v>-7.0924040000000002</c:v>
                </c:pt>
                <c:pt idx="3264">
                  <c:v>-7.0992189999999997</c:v>
                </c:pt>
                <c:pt idx="3265">
                  <c:v>-7.1058859999999999</c:v>
                </c:pt>
                <c:pt idx="3266">
                  <c:v>-7.1123700000000003</c:v>
                </c:pt>
                <c:pt idx="3267">
                  <c:v>-7.1186360000000004</c:v>
                </c:pt>
                <c:pt idx="3268">
                  <c:v>-7.1246520000000002</c:v>
                </c:pt>
                <c:pt idx="3269">
                  <c:v>-7.1303859999999997</c:v>
                </c:pt>
                <c:pt idx="3270">
                  <c:v>-7.1358069999999998</c:v>
                </c:pt>
                <c:pt idx="3271">
                  <c:v>-7.1408899999999997</c:v>
                </c:pt>
                <c:pt idx="3272">
                  <c:v>-7.1456080000000002</c:v>
                </c:pt>
                <c:pt idx="3273">
                  <c:v>-7.1499389999999998</c:v>
                </c:pt>
                <c:pt idx="3274">
                  <c:v>-7.1538639999999996</c:v>
                </c:pt>
                <c:pt idx="3275">
                  <c:v>-7.1573669999999998</c:v>
                </c:pt>
                <c:pt idx="3276">
                  <c:v>-7.1604340000000004</c:v>
                </c:pt>
                <c:pt idx="3277">
                  <c:v>-7.1630549999999999</c:v>
                </c:pt>
                <c:pt idx="3278">
                  <c:v>-7.1652240000000003</c:v>
                </c:pt>
                <c:pt idx="3279">
                  <c:v>-7.166938</c:v>
                </c:pt>
                <c:pt idx="3280">
                  <c:v>-7.1681980000000003</c:v>
                </c:pt>
                <c:pt idx="3281">
                  <c:v>-7.1690079999999998</c:v>
                </c:pt>
                <c:pt idx="3282">
                  <c:v>-7.1693769999999999</c:v>
                </c:pt>
                <c:pt idx="3283">
                  <c:v>-7.169314</c:v>
                </c:pt>
                <c:pt idx="3284">
                  <c:v>-7.1688340000000004</c:v>
                </c:pt>
                <c:pt idx="3285">
                  <c:v>-7.1679550000000001</c:v>
                </c:pt>
                <c:pt idx="3286">
                  <c:v>-7.166696</c:v>
                </c:pt>
                <c:pt idx="3287">
                  <c:v>-7.1650809999999998</c:v>
                </c:pt>
                <c:pt idx="3288">
                  <c:v>-7.1631330000000002</c:v>
                </c:pt>
                <c:pt idx="3289">
                  <c:v>-7.160882</c:v>
                </c:pt>
                <c:pt idx="3290">
                  <c:v>-7.1583560000000004</c:v>
                </c:pt>
                <c:pt idx="3291">
                  <c:v>-7.1555859999999996</c:v>
                </c:pt>
                <c:pt idx="3292">
                  <c:v>-7.1526059999999996</c:v>
                </c:pt>
                <c:pt idx="3293">
                  <c:v>-7.1494489999999997</c:v>
                </c:pt>
                <c:pt idx="3294">
                  <c:v>-7.1461509999999997</c:v>
                </c:pt>
                <c:pt idx="3295">
                  <c:v>-7.142747</c:v>
                </c:pt>
                <c:pt idx="3296">
                  <c:v>-7.1392709999999999</c:v>
                </c:pt>
                <c:pt idx="3297">
                  <c:v>-7.1357600000000003</c:v>
                </c:pt>
                <c:pt idx="3298">
                  <c:v>-7.1322469999999996</c:v>
                </c:pt>
                <c:pt idx="3299">
                  <c:v>-7.1287669999999999</c:v>
                </c:pt>
                <c:pt idx="3300">
                  <c:v>-7.1253510000000002</c:v>
                </c:pt>
                <c:pt idx="3301">
                  <c:v>-7.1220309999999998</c:v>
                </c:pt>
                <c:pt idx="3302">
                  <c:v>-7.1188359999999999</c:v>
                </c:pt>
                <c:pt idx="3303">
                  <c:v>-7.1157940000000002</c:v>
                </c:pt>
                <c:pt idx="3304">
                  <c:v>-7.1129280000000001</c:v>
                </c:pt>
                <c:pt idx="3305">
                  <c:v>-7.1102619999999996</c:v>
                </c:pt>
                <c:pt idx="3306">
                  <c:v>-7.1078140000000003</c:v>
                </c:pt>
                <c:pt idx="3307">
                  <c:v>-7.1056020000000002</c:v>
                </c:pt>
                <c:pt idx="3308">
                  <c:v>-7.1036380000000001</c:v>
                </c:pt>
                <c:pt idx="3309">
                  <c:v>-7.1019310000000004</c:v>
                </c:pt>
                <c:pt idx="3310">
                  <c:v>-7.1004880000000004</c:v>
                </c:pt>
                <c:pt idx="3311">
                  <c:v>-7.0993110000000001</c:v>
                </c:pt>
                <c:pt idx="3312">
                  <c:v>-7.0983980000000004</c:v>
                </c:pt>
                <c:pt idx="3313">
                  <c:v>-7.0977449999999997</c:v>
                </c:pt>
                <c:pt idx="3314">
                  <c:v>-7.0973430000000004</c:v>
                </c:pt>
                <c:pt idx="3315">
                  <c:v>-7.0971799999999998</c:v>
                </c:pt>
                <c:pt idx="3316">
                  <c:v>-7.0972429999999997</c:v>
                </c:pt>
                <c:pt idx="3317">
                  <c:v>-7.0975109999999999</c:v>
                </c:pt>
                <c:pt idx="3318">
                  <c:v>-7.097963</c:v>
                </c:pt>
                <c:pt idx="3319">
                  <c:v>-7.0985760000000004</c:v>
                </c:pt>
                <c:pt idx="3320">
                  <c:v>-7.0993219999999999</c:v>
                </c:pt>
                <c:pt idx="3321">
                  <c:v>-7.1001709999999996</c:v>
                </c:pt>
                <c:pt idx="3322">
                  <c:v>-7.1010920000000004</c:v>
                </c:pt>
                <c:pt idx="3323">
                  <c:v>-7.1020510000000003</c:v>
                </c:pt>
                <c:pt idx="3324">
                  <c:v>-7.1030139999999999</c:v>
                </c:pt>
                <c:pt idx="3325">
                  <c:v>-7.1039450000000004</c:v>
                </c:pt>
                <c:pt idx="3326">
                  <c:v>-7.104806</c:v>
                </c:pt>
                <c:pt idx="3327">
                  <c:v>-7.1055609999999998</c:v>
                </c:pt>
                <c:pt idx="3328">
                  <c:v>-7.1061719999999999</c:v>
                </c:pt>
                <c:pt idx="3329">
                  <c:v>-7.1066019999999996</c:v>
                </c:pt>
                <c:pt idx="3330">
                  <c:v>-7.106814</c:v>
                </c:pt>
                <c:pt idx="3331">
                  <c:v>-7.1067739999999997</c:v>
                </c:pt>
                <c:pt idx="3332">
                  <c:v>-7.1064470000000002</c:v>
                </c:pt>
                <c:pt idx="3333">
                  <c:v>-7.1058019999999997</c:v>
                </c:pt>
                <c:pt idx="3334">
                  <c:v>-7.1048070000000001</c:v>
                </c:pt>
                <c:pt idx="3335">
                  <c:v>-7.1034360000000003</c:v>
                </c:pt>
                <c:pt idx="3336">
                  <c:v>-7.1016630000000003</c:v>
                </c:pt>
                <c:pt idx="3337">
                  <c:v>-7.0994659999999996</c:v>
                </c:pt>
                <c:pt idx="3338">
                  <c:v>-7.0968260000000001</c:v>
                </c:pt>
                <c:pt idx="3339">
                  <c:v>-7.0937270000000003</c:v>
                </c:pt>
                <c:pt idx="3340">
                  <c:v>-7.0901560000000003</c:v>
                </c:pt>
                <c:pt idx="3341">
                  <c:v>-7.086106</c:v>
                </c:pt>
                <c:pt idx="3342">
                  <c:v>-7.0815710000000003</c:v>
                </c:pt>
                <c:pt idx="3343">
                  <c:v>-7.076549</c:v>
                </c:pt>
                <c:pt idx="3344">
                  <c:v>-7.0710430000000004</c:v>
                </c:pt>
                <c:pt idx="3345">
                  <c:v>-7.0650589999999998</c:v>
                </c:pt>
                <c:pt idx="3346">
                  <c:v>-7.0586060000000002</c:v>
                </c:pt>
                <c:pt idx="3347">
                  <c:v>-7.051698</c:v>
                </c:pt>
                <c:pt idx="3348">
                  <c:v>-7.0443519999999999</c:v>
                </c:pt>
                <c:pt idx="3349">
                  <c:v>-7.0365890000000002</c:v>
                </c:pt>
                <c:pt idx="3350">
                  <c:v>-7.0284300000000002</c:v>
                </c:pt>
                <c:pt idx="3351">
                  <c:v>-7.0199030000000002</c:v>
                </c:pt>
                <c:pt idx="3352">
                  <c:v>-7.0110349999999997</c:v>
                </c:pt>
                <c:pt idx="3353">
                  <c:v>-7.0018560000000001</c:v>
                </c:pt>
                <c:pt idx="3354">
                  <c:v>-6.9923999999999999</c:v>
                </c:pt>
                <c:pt idx="3355">
                  <c:v>-6.9826990000000002</c:v>
                </c:pt>
                <c:pt idx="3356">
                  <c:v>-6.9727899999999998</c:v>
                </c:pt>
                <c:pt idx="3357">
                  <c:v>-6.9627080000000001</c:v>
                </c:pt>
                <c:pt idx="3358">
                  <c:v>-6.9524900000000001</c:v>
                </c:pt>
                <c:pt idx="3359">
                  <c:v>-6.9421739999999996</c:v>
                </c:pt>
                <c:pt idx="3360">
                  <c:v>-6.9317960000000003</c:v>
                </c:pt>
                <c:pt idx="3361">
                  <c:v>-6.921392</c:v>
                </c:pt>
                <c:pt idx="3362">
                  <c:v>-6.9109980000000002</c:v>
                </c:pt>
                <c:pt idx="3363">
                  <c:v>-6.9006470000000002</c:v>
                </c:pt>
                <c:pt idx="3364">
                  <c:v>-6.8903740000000004</c:v>
                </c:pt>
                <c:pt idx="3365">
                  <c:v>-6.8802070000000004</c:v>
                </c:pt>
                <c:pt idx="3366">
                  <c:v>-6.8701759999999998</c:v>
                </c:pt>
                <c:pt idx="3367">
                  <c:v>-6.8603059999999996</c:v>
                </c:pt>
                <c:pt idx="3368">
                  <c:v>-6.8506220000000004</c:v>
                </c:pt>
                <c:pt idx="3369">
                  <c:v>-6.8411439999999999</c:v>
                </c:pt>
                <c:pt idx="3370">
                  <c:v>-6.8318890000000003</c:v>
                </c:pt>
                <c:pt idx="3371">
                  <c:v>-6.8228730000000004</c:v>
                </c:pt>
                <c:pt idx="3372">
                  <c:v>-6.8141049999999996</c:v>
                </c:pt>
                <c:pt idx="3373">
                  <c:v>-6.8055950000000003</c:v>
                </c:pt>
                <c:pt idx="3374">
                  <c:v>-6.7973439999999998</c:v>
                </c:pt>
                <c:pt idx="3375">
                  <c:v>-6.7893540000000003</c:v>
                </c:pt>
                <c:pt idx="3376">
                  <c:v>-6.7816190000000001</c:v>
                </c:pt>
                <c:pt idx="3377">
                  <c:v>-6.774133</c:v>
                </c:pt>
                <c:pt idx="3378">
                  <c:v>-6.7668840000000001</c:v>
                </c:pt>
                <c:pt idx="3379">
                  <c:v>-6.7598570000000002</c:v>
                </c:pt>
                <c:pt idx="3380">
                  <c:v>-6.7530340000000004</c:v>
                </c:pt>
                <c:pt idx="3381">
                  <c:v>-6.7463930000000003</c:v>
                </c:pt>
                <c:pt idx="3382">
                  <c:v>-6.7399129999999996</c:v>
                </c:pt>
                <c:pt idx="3383">
                  <c:v>-6.7335649999999996</c:v>
                </c:pt>
                <c:pt idx="3384">
                  <c:v>-6.727322</c:v>
                </c:pt>
                <c:pt idx="3385">
                  <c:v>-6.7211530000000002</c:v>
                </c:pt>
                <c:pt idx="3386">
                  <c:v>-6.7150259999999999</c:v>
                </c:pt>
                <c:pt idx="3387">
                  <c:v>-6.7089080000000001</c:v>
                </c:pt>
                <c:pt idx="3388">
                  <c:v>-6.7027640000000002</c:v>
                </c:pt>
                <c:pt idx="3389">
                  <c:v>-6.6965589999999997</c:v>
                </c:pt>
                <c:pt idx="3390">
                  <c:v>-6.690258</c:v>
                </c:pt>
                <c:pt idx="3391">
                  <c:v>-6.683827</c:v>
                </c:pt>
                <c:pt idx="3392">
                  <c:v>-6.6772309999999999</c:v>
                </c:pt>
                <c:pt idx="3393">
                  <c:v>-6.6704359999999996</c:v>
                </c:pt>
                <c:pt idx="3394">
                  <c:v>-6.663411</c:v>
                </c:pt>
                <c:pt idx="3395">
                  <c:v>-6.6561260000000004</c:v>
                </c:pt>
                <c:pt idx="3396">
                  <c:v>-6.6485519999999996</c:v>
                </c:pt>
                <c:pt idx="3397">
                  <c:v>-6.6406640000000001</c:v>
                </c:pt>
                <c:pt idx="3398">
                  <c:v>-6.6324389999999998</c:v>
                </c:pt>
                <c:pt idx="3399">
                  <c:v>-6.623856</c:v>
                </c:pt>
                <c:pt idx="3400">
                  <c:v>-6.6148980000000002</c:v>
                </c:pt>
                <c:pt idx="3401">
                  <c:v>-6.6055520000000003</c:v>
                </c:pt>
                <c:pt idx="3402">
                  <c:v>-6.5958079999999999</c:v>
                </c:pt>
                <c:pt idx="3403">
                  <c:v>-6.5856579999999996</c:v>
                </c:pt>
                <c:pt idx="3404">
                  <c:v>-6.5751010000000001</c:v>
                </c:pt>
                <c:pt idx="3405">
                  <c:v>-6.5641379999999998</c:v>
                </c:pt>
                <c:pt idx="3406">
                  <c:v>-6.5527740000000003</c:v>
                </c:pt>
                <c:pt idx="3407">
                  <c:v>-6.5410190000000004</c:v>
                </c:pt>
                <c:pt idx="3408">
                  <c:v>-6.528886</c:v>
                </c:pt>
                <c:pt idx="3409">
                  <c:v>-6.5163919999999997</c:v>
                </c:pt>
                <c:pt idx="3410">
                  <c:v>-6.5035569999999998</c:v>
                </c:pt>
                <c:pt idx="3411">
                  <c:v>-6.490405</c:v>
                </c:pt>
                <c:pt idx="3412">
                  <c:v>-6.4769639999999997</c:v>
                </c:pt>
                <c:pt idx="3413">
                  <c:v>-6.4632630000000004</c:v>
                </c:pt>
                <c:pt idx="3414">
                  <c:v>-6.4493349999999996</c:v>
                </c:pt>
                <c:pt idx="3415">
                  <c:v>-6.4352150000000004</c:v>
                </c:pt>
                <c:pt idx="3416">
                  <c:v>-6.4209399999999999</c:v>
                </c:pt>
                <c:pt idx="3417">
                  <c:v>-6.4065479999999999</c:v>
                </c:pt>
                <c:pt idx="3418">
                  <c:v>-6.3920789999999998</c:v>
                </c:pt>
                <c:pt idx="3419">
                  <c:v>-6.3775729999999999</c:v>
                </c:pt>
                <c:pt idx="3420">
                  <c:v>-6.3630719999999998</c:v>
                </c:pt>
                <c:pt idx="3421">
                  <c:v>-6.3486149999999997</c:v>
                </c:pt>
                <c:pt idx="3422">
                  <c:v>-6.3342460000000003</c:v>
                </c:pt>
                <c:pt idx="3423">
                  <c:v>-6.3200029999999998</c:v>
                </c:pt>
                <c:pt idx="3424">
                  <c:v>-6.3059269999999996</c:v>
                </c:pt>
                <c:pt idx="3425">
                  <c:v>-6.2920559999999996</c:v>
                </c:pt>
                <c:pt idx="3426">
                  <c:v>-6.2784259999999996</c:v>
                </c:pt>
                <c:pt idx="3427">
                  <c:v>-6.2650709999999998</c:v>
                </c:pt>
                <c:pt idx="3428">
                  <c:v>-6.2520239999999996</c:v>
                </c:pt>
                <c:pt idx="3429">
                  <c:v>-6.2393130000000001</c:v>
                </c:pt>
                <c:pt idx="3430">
                  <c:v>-6.2269649999999999</c:v>
                </c:pt>
                <c:pt idx="3431">
                  <c:v>-6.215001</c:v>
                </c:pt>
                <c:pt idx="3432">
                  <c:v>-6.2034409999999998</c:v>
                </c:pt>
                <c:pt idx="3433">
                  <c:v>-6.1922980000000001</c:v>
                </c:pt>
                <c:pt idx="3434">
                  <c:v>-6.1815850000000001</c:v>
                </c:pt>
                <c:pt idx="3435">
                  <c:v>-6.1713089999999999</c:v>
                </c:pt>
                <c:pt idx="3436">
                  <c:v>-6.1614719999999998</c:v>
                </c:pt>
                <c:pt idx="3437">
                  <c:v>-6.152075</c:v>
                </c:pt>
                <c:pt idx="3438">
                  <c:v>-6.1431129999999996</c:v>
                </c:pt>
                <c:pt idx="3439">
                  <c:v>-6.134576</c:v>
                </c:pt>
                <c:pt idx="3440">
                  <c:v>-6.1264539999999998</c:v>
                </c:pt>
                <c:pt idx="3441">
                  <c:v>-6.1187290000000001</c:v>
                </c:pt>
                <c:pt idx="3442">
                  <c:v>-6.111383</c:v>
                </c:pt>
                <c:pt idx="3443">
                  <c:v>-6.1043909999999997</c:v>
                </c:pt>
                <c:pt idx="3444">
                  <c:v>-6.0977269999999999</c:v>
                </c:pt>
                <c:pt idx="3445">
                  <c:v>-6.0913620000000002</c:v>
                </c:pt>
                <c:pt idx="3446">
                  <c:v>-6.0852620000000002</c:v>
                </c:pt>
                <c:pt idx="3447">
                  <c:v>-6.0793939999999997</c:v>
                </c:pt>
                <c:pt idx="3448">
                  <c:v>-6.0737209999999999</c:v>
                </c:pt>
                <c:pt idx="3449">
                  <c:v>-6.068206</c:v>
                </c:pt>
                <c:pt idx="3450">
                  <c:v>-6.0628099999999998</c:v>
                </c:pt>
                <c:pt idx="3451">
                  <c:v>-6.057493</c:v>
                </c:pt>
                <c:pt idx="3452">
                  <c:v>-6.0522150000000003</c:v>
                </c:pt>
                <c:pt idx="3453">
                  <c:v>-6.0469369999999998</c:v>
                </c:pt>
                <c:pt idx="3454">
                  <c:v>-6.0416179999999997</c:v>
                </c:pt>
                <c:pt idx="3455">
                  <c:v>-6.0362210000000003</c:v>
                </c:pt>
                <c:pt idx="3456">
                  <c:v>-6.0307069999999996</c:v>
                </c:pt>
                <c:pt idx="3457">
                  <c:v>-6.0250389999999996</c:v>
                </c:pt>
                <c:pt idx="3458">
                  <c:v>-6.019183</c:v>
                </c:pt>
                <c:pt idx="3459">
                  <c:v>-6.0131059999999996</c:v>
                </c:pt>
                <c:pt idx="3460">
                  <c:v>-6.0067779999999997</c:v>
                </c:pt>
                <c:pt idx="3461">
                  <c:v>-6.0001720000000001</c:v>
                </c:pt>
                <c:pt idx="3462">
                  <c:v>-5.9932639999999999</c:v>
                </c:pt>
                <c:pt idx="3463">
                  <c:v>-5.9860329999999999</c:v>
                </c:pt>
                <c:pt idx="3464">
                  <c:v>-5.9784620000000004</c:v>
                </c:pt>
                <c:pt idx="3465">
                  <c:v>-5.9705380000000003</c:v>
                </c:pt>
                <c:pt idx="3466">
                  <c:v>-5.9622520000000003</c:v>
                </c:pt>
                <c:pt idx="3467">
                  <c:v>-5.9535960000000001</c:v>
                </c:pt>
                <c:pt idx="3468">
                  <c:v>-5.9445680000000003</c:v>
                </c:pt>
                <c:pt idx="3469">
                  <c:v>-5.9351719999999997</c:v>
                </c:pt>
                <c:pt idx="3470">
                  <c:v>-5.9254110000000004</c:v>
                </c:pt>
                <c:pt idx="3471">
                  <c:v>-5.9152959999999997</c:v>
                </c:pt>
                <c:pt idx="3472">
                  <c:v>-5.9048379999999998</c:v>
                </c:pt>
                <c:pt idx="3473">
                  <c:v>-5.8940549999999998</c:v>
                </c:pt>
                <c:pt idx="3474">
                  <c:v>-5.8829640000000003</c:v>
                </c:pt>
                <c:pt idx="3475">
                  <c:v>-5.8715900000000003</c:v>
                </c:pt>
                <c:pt idx="3476">
                  <c:v>-5.8599579999999998</c:v>
                </c:pt>
                <c:pt idx="3477">
                  <c:v>-5.848096</c:v>
                </c:pt>
                <c:pt idx="3478">
                  <c:v>-5.836036</c:v>
                </c:pt>
                <c:pt idx="3479">
                  <c:v>-5.8238110000000001</c:v>
                </c:pt>
                <c:pt idx="3480">
                  <c:v>-5.8114540000000003</c:v>
                </c:pt>
                <c:pt idx="3481">
                  <c:v>-5.7990019999999998</c:v>
                </c:pt>
                <c:pt idx="3482">
                  <c:v>-5.786492</c:v>
                </c:pt>
                <c:pt idx="3483">
                  <c:v>-5.773962</c:v>
                </c:pt>
                <c:pt idx="3484">
                  <c:v>-5.7614479999999997</c:v>
                </c:pt>
                <c:pt idx="3485">
                  <c:v>-5.7489889999999999</c:v>
                </c:pt>
                <c:pt idx="3486">
                  <c:v>-5.7366210000000004</c:v>
                </c:pt>
                <c:pt idx="3487">
                  <c:v>-5.72438</c:v>
                </c:pt>
                <c:pt idx="3488">
                  <c:v>-5.7122999999999999</c:v>
                </c:pt>
                <c:pt idx="3489">
                  <c:v>-5.7004159999999997</c:v>
                </c:pt>
                <c:pt idx="3490">
                  <c:v>-5.6887590000000001</c:v>
                </c:pt>
                <c:pt idx="3491">
                  <c:v>-5.6773579999999999</c:v>
                </c:pt>
                <c:pt idx="3492">
                  <c:v>-5.666239</c:v>
                </c:pt>
                <c:pt idx="3493">
                  <c:v>-5.6554279999999997</c:v>
                </c:pt>
                <c:pt idx="3494">
                  <c:v>-5.6449470000000002</c:v>
                </c:pt>
                <c:pt idx="3495">
                  <c:v>-5.6348120000000002</c:v>
                </c:pt>
                <c:pt idx="3496">
                  <c:v>-5.6250390000000001</c:v>
                </c:pt>
                <c:pt idx="3497">
                  <c:v>-5.61564</c:v>
                </c:pt>
                <c:pt idx="3498">
                  <c:v>-5.6066219999999998</c:v>
                </c:pt>
                <c:pt idx="3499">
                  <c:v>-5.5979890000000001</c:v>
                </c:pt>
                <c:pt idx="3500">
                  <c:v>-5.5897410000000001</c:v>
                </c:pt>
                <c:pt idx="3501">
                  <c:v>-5.5818750000000001</c:v>
                </c:pt>
                <c:pt idx="3502">
                  <c:v>-5.5743830000000001</c:v>
                </c:pt>
                <c:pt idx="3503">
                  <c:v>-5.5672560000000004</c:v>
                </c:pt>
                <c:pt idx="3504">
                  <c:v>-5.5604779999999998</c:v>
                </c:pt>
                <c:pt idx="3505">
                  <c:v>-5.5540320000000003</c:v>
                </c:pt>
                <c:pt idx="3506">
                  <c:v>-5.5478990000000001</c:v>
                </c:pt>
                <c:pt idx="3507">
                  <c:v>-5.5420550000000004</c:v>
                </c:pt>
                <c:pt idx="3508">
                  <c:v>-5.5364740000000001</c:v>
                </c:pt>
                <c:pt idx="3509">
                  <c:v>-5.531129</c:v>
                </c:pt>
                <c:pt idx="3510">
                  <c:v>-5.5259869999999998</c:v>
                </c:pt>
                <c:pt idx="3511">
                  <c:v>-5.5210169999999996</c:v>
                </c:pt>
                <c:pt idx="3512">
                  <c:v>-5.516184</c:v>
                </c:pt>
                <c:pt idx="3513">
                  <c:v>-5.5114520000000002</c:v>
                </c:pt>
                <c:pt idx="3514">
                  <c:v>-5.5067839999999997</c:v>
                </c:pt>
                <c:pt idx="3515">
                  <c:v>-5.5021440000000004</c:v>
                </c:pt>
                <c:pt idx="3516">
                  <c:v>-5.4974939999999997</c:v>
                </c:pt>
                <c:pt idx="3517">
                  <c:v>-5.4927979999999996</c:v>
                </c:pt>
                <c:pt idx="3518">
                  <c:v>-5.4880180000000003</c:v>
                </c:pt>
                <c:pt idx="3519">
                  <c:v>-5.4831190000000003</c:v>
                </c:pt>
                <c:pt idx="3520">
                  <c:v>-5.4780670000000002</c:v>
                </c:pt>
                <c:pt idx="3521">
                  <c:v>-5.4728279999999998</c:v>
                </c:pt>
                <c:pt idx="3522">
                  <c:v>-5.4673720000000001</c:v>
                </c:pt>
                <c:pt idx="3523">
                  <c:v>-5.4616689999999997</c:v>
                </c:pt>
                <c:pt idx="3524">
                  <c:v>-5.455692</c:v>
                </c:pt>
                <c:pt idx="3525">
                  <c:v>-5.4494160000000003</c:v>
                </c:pt>
                <c:pt idx="3526">
                  <c:v>-5.4428179999999999</c:v>
                </c:pt>
                <c:pt idx="3527">
                  <c:v>-5.43588</c:v>
                </c:pt>
                <c:pt idx="3528">
                  <c:v>-5.4285860000000001</c:v>
                </c:pt>
                <c:pt idx="3529">
                  <c:v>-5.4209240000000003</c:v>
                </c:pt>
                <c:pt idx="3530">
                  <c:v>-5.412884</c:v>
                </c:pt>
                <c:pt idx="3531">
                  <c:v>-5.4044610000000004</c:v>
                </c:pt>
                <c:pt idx="3532">
                  <c:v>-5.3956540000000004</c:v>
                </c:pt>
                <c:pt idx="3533">
                  <c:v>-5.3864640000000001</c:v>
                </c:pt>
                <c:pt idx="3534">
                  <c:v>-5.3768979999999997</c:v>
                </c:pt>
                <c:pt idx="3535">
                  <c:v>-5.3669650000000004</c:v>
                </c:pt>
                <c:pt idx="3536">
                  <c:v>-5.3566760000000002</c:v>
                </c:pt>
                <c:pt idx="3537">
                  <c:v>-5.3460470000000004</c:v>
                </c:pt>
                <c:pt idx="3538">
                  <c:v>-5.3350970000000002</c:v>
                </c:pt>
                <c:pt idx="3539">
                  <c:v>-5.3238469999999998</c:v>
                </c:pt>
                <c:pt idx="3540">
                  <c:v>-5.3123199999999997</c:v>
                </c:pt>
                <c:pt idx="3541">
                  <c:v>-5.3005420000000001</c:v>
                </c:pt>
                <c:pt idx="3542">
                  <c:v>-5.2885410000000004</c:v>
                </c:pt>
                <c:pt idx="3543">
                  <c:v>-5.2763489999999997</c:v>
                </c:pt>
                <c:pt idx="3544">
                  <c:v>-5.2639940000000003</c:v>
                </c:pt>
                <c:pt idx="3545">
                  <c:v>-5.251512</c:v>
                </c:pt>
                <c:pt idx="3546">
                  <c:v>-5.2389330000000003</c:v>
                </c:pt>
                <c:pt idx="3547">
                  <c:v>-5.2262930000000001</c:v>
                </c:pt>
                <c:pt idx="3548">
                  <c:v>-5.2136259999999996</c:v>
                </c:pt>
                <c:pt idx="3549">
                  <c:v>-5.2009650000000001</c:v>
                </c:pt>
                <c:pt idx="3550">
                  <c:v>-5.1883439999999998</c:v>
                </c:pt>
                <c:pt idx="3551">
                  <c:v>-5.1757949999999999</c:v>
                </c:pt>
                <c:pt idx="3552">
                  <c:v>-5.163348</c:v>
                </c:pt>
                <c:pt idx="3553">
                  <c:v>-5.1510319999999998</c:v>
                </c:pt>
                <c:pt idx="3554">
                  <c:v>-5.1388769999999999</c:v>
                </c:pt>
                <c:pt idx="3555">
                  <c:v>-5.1269049999999998</c:v>
                </c:pt>
                <c:pt idx="3556">
                  <c:v>-5.1151419999999996</c:v>
                </c:pt>
                <c:pt idx="3557">
                  <c:v>-5.1036060000000001</c:v>
                </c:pt>
                <c:pt idx="3558">
                  <c:v>-5.0923160000000003</c:v>
                </c:pt>
                <c:pt idx="3559">
                  <c:v>-5.0812860000000004</c:v>
                </c:pt>
                <c:pt idx="3560">
                  <c:v>-5.0705280000000004</c:v>
                </c:pt>
                <c:pt idx="3561">
                  <c:v>-5.0600509999999996</c:v>
                </c:pt>
                <c:pt idx="3562">
                  <c:v>-5.0498589999999997</c:v>
                </c:pt>
                <c:pt idx="3563">
                  <c:v>-5.0399539999999998</c:v>
                </c:pt>
                <c:pt idx="3564">
                  <c:v>-5.0303339999999999</c:v>
                </c:pt>
                <c:pt idx="3565">
                  <c:v>-5.0209960000000002</c:v>
                </c:pt>
                <c:pt idx="3566">
                  <c:v>-5.0119300000000004</c:v>
                </c:pt>
                <c:pt idx="3567">
                  <c:v>-5.0031239999999997</c:v>
                </c:pt>
                <c:pt idx="3568">
                  <c:v>-4.9945659999999998</c:v>
                </c:pt>
                <c:pt idx="3569">
                  <c:v>-4.9862359999999999</c:v>
                </c:pt>
                <c:pt idx="3570">
                  <c:v>-4.9781149999999998</c:v>
                </c:pt>
                <c:pt idx="3571">
                  <c:v>-4.9701810000000002</c:v>
                </c:pt>
                <c:pt idx="3572">
                  <c:v>-4.9624090000000001</c:v>
                </c:pt>
                <c:pt idx="3573">
                  <c:v>-4.9547730000000003</c:v>
                </c:pt>
                <c:pt idx="3574">
                  <c:v>-4.9472449999999997</c:v>
                </c:pt>
                <c:pt idx="3575">
                  <c:v>-4.9397970000000004</c:v>
                </c:pt>
                <c:pt idx="3576">
                  <c:v>-4.9323980000000001</c:v>
                </c:pt>
                <c:pt idx="3577">
                  <c:v>-4.9250170000000004</c:v>
                </c:pt>
                <c:pt idx="3578">
                  <c:v>-4.9176229999999999</c:v>
                </c:pt>
                <c:pt idx="3579">
                  <c:v>-4.9101850000000002</c:v>
                </c:pt>
                <c:pt idx="3580">
                  <c:v>-4.9026719999999999</c:v>
                </c:pt>
                <c:pt idx="3581">
                  <c:v>-4.8950529999999999</c:v>
                </c:pt>
                <c:pt idx="3582">
                  <c:v>-4.8872970000000002</c:v>
                </c:pt>
                <c:pt idx="3583">
                  <c:v>-4.879378</c:v>
                </c:pt>
                <c:pt idx="3584">
                  <c:v>-4.8712679999999997</c:v>
                </c:pt>
                <c:pt idx="3585">
                  <c:v>-4.8629420000000003</c:v>
                </c:pt>
                <c:pt idx="3586">
                  <c:v>-4.8543779999999996</c:v>
                </c:pt>
                <c:pt idx="3587">
                  <c:v>-4.8455560000000002</c:v>
                </c:pt>
                <c:pt idx="3588">
                  <c:v>-4.8364580000000004</c:v>
                </c:pt>
                <c:pt idx="3589">
                  <c:v>-4.82707</c:v>
                </c:pt>
                <c:pt idx="3590">
                  <c:v>-4.8173789999999999</c:v>
                </c:pt>
                <c:pt idx="3591">
                  <c:v>-4.8073759999999996</c:v>
                </c:pt>
                <c:pt idx="3592">
                  <c:v>-4.7970560000000004</c:v>
                </c:pt>
                <c:pt idx="3593">
                  <c:v>-4.7864170000000001</c:v>
                </c:pt>
                <c:pt idx="3594">
                  <c:v>-4.7754580000000004</c:v>
                </c:pt>
                <c:pt idx="3595">
                  <c:v>-4.7641850000000003</c:v>
                </c:pt>
                <c:pt idx="3596">
                  <c:v>-4.7526039999999998</c:v>
                </c:pt>
                <c:pt idx="3597">
                  <c:v>-4.7407260000000004</c:v>
                </c:pt>
                <c:pt idx="3598">
                  <c:v>-4.7285649999999997</c:v>
                </c:pt>
                <c:pt idx="3599">
                  <c:v>-4.7161379999999999</c:v>
                </c:pt>
                <c:pt idx="3600">
                  <c:v>-4.7034640000000003</c:v>
                </c:pt>
                <c:pt idx="3601">
                  <c:v>-4.6905669999999997</c:v>
                </c:pt>
                <c:pt idx="3602">
                  <c:v>-4.6774699999999996</c:v>
                </c:pt>
                <c:pt idx="3603">
                  <c:v>-4.6642020000000004</c:v>
                </c:pt>
                <c:pt idx="3604">
                  <c:v>-4.6507909999999999</c:v>
                </c:pt>
                <c:pt idx="3605">
                  <c:v>-4.6372679999999997</c:v>
                </c:pt>
                <c:pt idx="3606">
                  <c:v>-4.6236639999999998</c:v>
                </c:pt>
                <c:pt idx="3607">
                  <c:v>-4.6100139999999996</c:v>
                </c:pt>
                <c:pt idx="3608">
                  <c:v>-4.5963510000000003</c:v>
                </c:pt>
                <c:pt idx="3609">
                  <c:v>-4.5827099999999996</c:v>
                </c:pt>
                <c:pt idx="3610">
                  <c:v>-4.5691249999999997</c:v>
                </c:pt>
                <c:pt idx="3611">
                  <c:v>-4.555631</c:v>
                </c:pt>
                <c:pt idx="3612">
                  <c:v>-4.5422609999999999</c:v>
                </c:pt>
                <c:pt idx="3613">
                  <c:v>-4.5290499999999998</c:v>
                </c:pt>
                <c:pt idx="3614">
                  <c:v>-4.5160299999999998</c:v>
                </c:pt>
                <c:pt idx="3615">
                  <c:v>-4.5032319999999997</c:v>
                </c:pt>
                <c:pt idx="3616">
                  <c:v>-4.490685</c:v>
                </c:pt>
                <c:pt idx="3617">
                  <c:v>-4.4784160000000002</c:v>
                </c:pt>
                <c:pt idx="3618">
                  <c:v>-4.4664510000000002</c:v>
                </c:pt>
                <c:pt idx="3619">
                  <c:v>-4.4548100000000002</c:v>
                </c:pt>
                <c:pt idx="3620">
                  <c:v>-4.4435140000000004</c:v>
                </c:pt>
                <c:pt idx="3621">
                  <c:v>-4.4325789999999996</c:v>
                </c:pt>
                <c:pt idx="3622">
                  <c:v>-4.4220179999999996</c:v>
                </c:pt>
                <c:pt idx="3623">
                  <c:v>-4.4118409999999999</c:v>
                </c:pt>
                <c:pt idx="3624">
                  <c:v>-4.4020530000000004</c:v>
                </c:pt>
                <c:pt idx="3625">
                  <c:v>-4.3926590000000001</c:v>
                </c:pt>
                <c:pt idx="3626">
                  <c:v>-4.3836560000000002</c:v>
                </c:pt>
                <c:pt idx="3627">
                  <c:v>-4.3750419999999997</c:v>
                </c:pt>
                <c:pt idx="3628">
                  <c:v>-4.3668079999999998</c:v>
                </c:pt>
                <c:pt idx="3629">
                  <c:v>-4.358943</c:v>
                </c:pt>
                <c:pt idx="3630">
                  <c:v>-4.351432</c:v>
                </c:pt>
                <c:pt idx="3631">
                  <c:v>-4.344258</c:v>
                </c:pt>
                <c:pt idx="3632">
                  <c:v>-4.3373999999999997</c:v>
                </c:pt>
                <c:pt idx="3633">
                  <c:v>-4.3308340000000003</c:v>
                </c:pt>
                <c:pt idx="3634">
                  <c:v>-4.3245339999999999</c:v>
                </c:pt>
                <c:pt idx="3635">
                  <c:v>-4.3184719999999999</c:v>
                </c:pt>
                <c:pt idx="3636">
                  <c:v>-4.3126160000000002</c:v>
                </c:pt>
                <c:pt idx="3637">
                  <c:v>-4.306934</c:v>
                </c:pt>
                <c:pt idx="3638">
                  <c:v>-4.3013919999999999</c:v>
                </c:pt>
                <c:pt idx="3639">
                  <c:v>-4.2959550000000002</c:v>
                </c:pt>
                <c:pt idx="3640">
                  <c:v>-4.2905889999999998</c:v>
                </c:pt>
                <c:pt idx="3641">
                  <c:v>-4.2852560000000004</c:v>
                </c:pt>
                <c:pt idx="3642">
                  <c:v>-4.279922</c:v>
                </c:pt>
                <c:pt idx="3643">
                  <c:v>-4.2745499999999996</c:v>
                </c:pt>
                <c:pt idx="3644">
                  <c:v>-4.269107</c:v>
                </c:pt>
                <c:pt idx="3645">
                  <c:v>-4.2635569999999996</c:v>
                </c:pt>
                <c:pt idx="3646">
                  <c:v>-4.2578680000000002</c:v>
                </c:pt>
                <c:pt idx="3647">
                  <c:v>-4.2520100000000003</c:v>
                </c:pt>
                <c:pt idx="3648">
                  <c:v>-4.2459530000000001</c:v>
                </c:pt>
                <c:pt idx="3649">
                  <c:v>-4.2396700000000003</c:v>
                </c:pt>
                <c:pt idx="3650">
                  <c:v>-4.2331380000000003</c:v>
                </c:pt>
                <c:pt idx="3651">
                  <c:v>-4.2263349999999997</c:v>
                </c:pt>
                <c:pt idx="3652">
                  <c:v>-4.2192429999999996</c:v>
                </c:pt>
                <c:pt idx="3653">
                  <c:v>-4.2118469999999997</c:v>
                </c:pt>
                <c:pt idx="3654">
                  <c:v>-4.204135</c:v>
                </c:pt>
                <c:pt idx="3655">
                  <c:v>-4.1960990000000002</c:v>
                </c:pt>
                <c:pt idx="3656">
                  <c:v>-4.187735</c:v>
                </c:pt>
                <c:pt idx="3657">
                  <c:v>-4.1790430000000001</c:v>
                </c:pt>
                <c:pt idx="3658">
                  <c:v>-4.1700239999999997</c:v>
                </c:pt>
                <c:pt idx="3659">
                  <c:v>-4.1606860000000001</c:v>
                </c:pt>
                <c:pt idx="3660">
                  <c:v>-4.1510379999999998</c:v>
                </c:pt>
                <c:pt idx="3661">
                  <c:v>-4.1410939999999998</c:v>
                </c:pt>
                <c:pt idx="3662">
                  <c:v>-4.1308699999999998</c:v>
                </c:pt>
                <c:pt idx="3663">
                  <c:v>-4.1203859999999999</c:v>
                </c:pt>
                <c:pt idx="3664">
                  <c:v>-4.1096640000000004</c:v>
                </c:pt>
                <c:pt idx="3665">
                  <c:v>-4.0987289999999996</c:v>
                </c:pt>
                <c:pt idx="3666">
                  <c:v>-4.0876080000000004</c:v>
                </c:pt>
                <c:pt idx="3667">
                  <c:v>-4.0763319999999998</c:v>
                </c:pt>
                <c:pt idx="3668">
                  <c:v>-4.0649309999999996</c:v>
                </c:pt>
                <c:pt idx="3669">
                  <c:v>-4.053439</c:v>
                </c:pt>
                <c:pt idx="3670">
                  <c:v>-4.0418880000000001</c:v>
                </c:pt>
                <c:pt idx="3671">
                  <c:v>-4.0303139999999997</c:v>
                </c:pt>
                <c:pt idx="3672">
                  <c:v>-4.018751</c:v>
                </c:pt>
                <c:pt idx="3673">
                  <c:v>-4.0072330000000003</c:v>
                </c:pt>
                <c:pt idx="3674">
                  <c:v>-3.9957950000000002</c:v>
                </c:pt>
                <c:pt idx="3675">
                  <c:v>-3.9844689999999998</c:v>
                </c:pt>
                <c:pt idx="3676">
                  <c:v>-3.9732880000000002</c:v>
                </c:pt>
                <c:pt idx="3677">
                  <c:v>-3.9622809999999999</c:v>
                </c:pt>
                <c:pt idx="3678">
                  <c:v>-3.9514779999999998</c:v>
                </c:pt>
                <c:pt idx="3679">
                  <c:v>-3.9409049999999999</c:v>
                </c:pt>
                <c:pt idx="3680">
                  <c:v>-3.9305870000000001</c:v>
                </c:pt>
                <c:pt idx="3681">
                  <c:v>-3.9205459999999999</c:v>
                </c:pt>
                <c:pt idx="3682">
                  <c:v>-3.9108010000000002</c:v>
                </c:pt>
                <c:pt idx="3683">
                  <c:v>-3.90137</c:v>
                </c:pt>
                <c:pt idx="3684">
                  <c:v>-3.8922639999999999</c:v>
                </c:pt>
                <c:pt idx="3685">
                  <c:v>-3.8834930000000001</c:v>
                </c:pt>
                <c:pt idx="3686">
                  <c:v>-3.8750640000000001</c:v>
                </c:pt>
                <c:pt idx="3687">
                  <c:v>-3.866978</c:v>
                </c:pt>
                <c:pt idx="3688">
                  <c:v>-3.859235</c:v>
                </c:pt>
                <c:pt idx="3689">
                  <c:v>-3.8518300000000001</c:v>
                </c:pt>
                <c:pt idx="3690">
                  <c:v>-3.844754</c:v>
                </c:pt>
                <c:pt idx="3691">
                  <c:v>-3.8379970000000001</c:v>
                </c:pt>
                <c:pt idx="3692">
                  <c:v>-3.8315429999999999</c:v>
                </c:pt>
                <c:pt idx="3693">
                  <c:v>-3.8253740000000001</c:v>
                </c:pt>
                <c:pt idx="3694">
                  <c:v>-3.8194699999999999</c:v>
                </c:pt>
                <c:pt idx="3695">
                  <c:v>-3.813806</c:v>
                </c:pt>
                <c:pt idx="3696">
                  <c:v>-3.8083559999999999</c:v>
                </c:pt>
                <c:pt idx="3697">
                  <c:v>-3.8030919999999999</c:v>
                </c:pt>
                <c:pt idx="3698">
                  <c:v>-3.7979820000000002</c:v>
                </c:pt>
                <c:pt idx="3699">
                  <c:v>-3.7929930000000001</c:v>
                </c:pt>
                <c:pt idx="3700">
                  <c:v>-3.7880910000000001</c:v>
                </c:pt>
                <c:pt idx="3701">
                  <c:v>-3.7832400000000002</c:v>
                </c:pt>
                <c:pt idx="3702">
                  <c:v>-3.7784040000000001</c:v>
                </c:pt>
                <c:pt idx="3703">
                  <c:v>-3.7735449999999999</c:v>
                </c:pt>
                <c:pt idx="3704">
                  <c:v>-3.7686250000000001</c:v>
                </c:pt>
                <c:pt idx="3705">
                  <c:v>-3.7636080000000001</c:v>
                </c:pt>
                <c:pt idx="3706">
                  <c:v>-3.7584559999999998</c:v>
                </c:pt>
                <c:pt idx="3707">
                  <c:v>-3.7531330000000001</c:v>
                </c:pt>
                <c:pt idx="3708">
                  <c:v>-3.7476060000000002</c:v>
                </c:pt>
                <c:pt idx="3709">
                  <c:v>-3.7418390000000001</c:v>
                </c:pt>
                <c:pt idx="3710">
                  <c:v>-3.7358020000000001</c:v>
                </c:pt>
                <c:pt idx="3711">
                  <c:v>-3.7294649999999998</c:v>
                </c:pt>
                <c:pt idx="3712">
                  <c:v>-3.7227990000000002</c:v>
                </c:pt>
                <c:pt idx="3713">
                  <c:v>-3.7157809999999998</c:v>
                </c:pt>
                <c:pt idx="3714">
                  <c:v>-3.7083870000000001</c:v>
                </c:pt>
                <c:pt idx="3715">
                  <c:v>-3.7005979999999998</c:v>
                </c:pt>
                <c:pt idx="3716">
                  <c:v>-3.692399</c:v>
                </c:pt>
                <c:pt idx="3717">
                  <c:v>-3.6837759999999999</c:v>
                </c:pt>
                <c:pt idx="3718">
                  <c:v>-3.6747190000000001</c:v>
                </c:pt>
                <c:pt idx="3719">
                  <c:v>-3.6652239999999998</c:v>
                </c:pt>
                <c:pt idx="3720">
                  <c:v>-3.655287</c:v>
                </c:pt>
                <c:pt idx="3721">
                  <c:v>-3.6449099999999999</c:v>
                </c:pt>
                <c:pt idx="3722">
                  <c:v>-3.6340979999999998</c:v>
                </c:pt>
                <c:pt idx="3723">
                  <c:v>-3.6228579999999999</c:v>
                </c:pt>
                <c:pt idx="3724">
                  <c:v>-3.6112030000000002</c:v>
                </c:pt>
                <c:pt idx="3725">
                  <c:v>-3.5991469999999999</c:v>
                </c:pt>
                <c:pt idx="3726">
                  <c:v>-3.5867079999999998</c:v>
                </c:pt>
                <c:pt idx="3727">
                  <c:v>-3.573906</c:v>
                </c:pt>
                <c:pt idx="3728">
                  <c:v>-3.560765</c:v>
                </c:pt>
                <c:pt idx="3729">
                  <c:v>-3.5473089999999998</c:v>
                </c:pt>
                <c:pt idx="3730">
                  <c:v>-3.533566</c:v>
                </c:pt>
                <c:pt idx="3731">
                  <c:v>-3.5195650000000001</c:v>
                </c:pt>
                <c:pt idx="3732">
                  <c:v>-3.5053369999999999</c:v>
                </c:pt>
                <c:pt idx="3733">
                  <c:v>-3.4909129999999999</c:v>
                </c:pt>
                <c:pt idx="3734">
                  <c:v>-3.4763269999999999</c:v>
                </c:pt>
                <c:pt idx="3735">
                  <c:v>-3.461611</c:v>
                </c:pt>
                <c:pt idx="3736">
                  <c:v>-3.4467979999999998</c:v>
                </c:pt>
                <c:pt idx="3737">
                  <c:v>-3.4319220000000001</c:v>
                </c:pt>
                <c:pt idx="3738">
                  <c:v>-3.417014</c:v>
                </c:pt>
                <c:pt idx="3739">
                  <c:v>-3.402107</c:v>
                </c:pt>
                <c:pt idx="3740">
                  <c:v>-3.3872279999999999</c:v>
                </c:pt>
                <c:pt idx="3741">
                  <c:v>-3.3724080000000001</c:v>
                </c:pt>
                <c:pt idx="3742">
                  <c:v>-3.357672</c:v>
                </c:pt>
                <c:pt idx="3743">
                  <c:v>-3.3430439999999999</c:v>
                </c:pt>
                <c:pt idx="3744">
                  <c:v>-3.3285450000000001</c:v>
                </c:pt>
                <c:pt idx="3745">
                  <c:v>-3.3141949999999998</c:v>
                </c:pt>
                <c:pt idx="3746">
                  <c:v>-3.3000090000000002</c:v>
                </c:pt>
                <c:pt idx="3747">
                  <c:v>-3.2859989999999999</c:v>
                </c:pt>
                <c:pt idx="3748">
                  <c:v>-3.2721770000000001</c:v>
                </c:pt>
                <c:pt idx="3749">
                  <c:v>-3.2585470000000001</c:v>
                </c:pt>
                <c:pt idx="3750">
                  <c:v>-3.2451129999999999</c:v>
                </c:pt>
                <c:pt idx="3751">
                  <c:v>-3.2318750000000001</c:v>
                </c:pt>
                <c:pt idx="3752">
                  <c:v>-3.2188270000000001</c:v>
                </c:pt>
                <c:pt idx="3753">
                  <c:v>-3.2059639999999998</c:v>
                </c:pt>
                <c:pt idx="3754">
                  <c:v>-3.193273</c:v>
                </c:pt>
                <c:pt idx="3755">
                  <c:v>-3.180742</c:v>
                </c:pt>
                <c:pt idx="3756">
                  <c:v>-3.1683520000000001</c:v>
                </c:pt>
                <c:pt idx="3757">
                  <c:v>-3.156085</c:v>
                </c:pt>
                <c:pt idx="3758">
                  <c:v>-3.1439180000000002</c:v>
                </c:pt>
                <c:pt idx="3759">
                  <c:v>-3.1318250000000001</c:v>
                </c:pt>
                <c:pt idx="3760">
                  <c:v>-3.1197819999999998</c:v>
                </c:pt>
                <c:pt idx="3761">
                  <c:v>-3.107758</c:v>
                </c:pt>
                <c:pt idx="3762">
                  <c:v>-3.0957249999999998</c:v>
                </c:pt>
                <c:pt idx="3763">
                  <c:v>-3.0836510000000001</c:v>
                </c:pt>
                <c:pt idx="3764">
                  <c:v>-3.0715029999999999</c:v>
                </c:pt>
                <c:pt idx="3765">
                  <c:v>-3.0592510000000002</c:v>
                </c:pt>
                <c:pt idx="3766">
                  <c:v>-3.0468600000000001</c:v>
                </c:pt>
                <c:pt idx="3767">
                  <c:v>-3.0342980000000002</c:v>
                </c:pt>
                <c:pt idx="3768">
                  <c:v>-3.0215320000000001</c:v>
                </c:pt>
                <c:pt idx="3769">
                  <c:v>-3.0085320000000002</c:v>
                </c:pt>
                <c:pt idx="3770">
                  <c:v>-2.995266</c:v>
                </c:pt>
                <c:pt idx="3771">
                  <c:v>-2.9817049999999998</c:v>
                </c:pt>
                <c:pt idx="3772">
                  <c:v>-2.9678239999999998</c:v>
                </c:pt>
                <c:pt idx="3773">
                  <c:v>-2.9535960000000001</c:v>
                </c:pt>
                <c:pt idx="3774">
                  <c:v>-2.9389989999999999</c:v>
                </c:pt>
                <c:pt idx="3775">
                  <c:v>-2.924013</c:v>
                </c:pt>
                <c:pt idx="3776">
                  <c:v>-2.9086210000000001</c:v>
                </c:pt>
                <c:pt idx="3777">
                  <c:v>-2.8928090000000002</c:v>
                </c:pt>
                <c:pt idx="3778">
                  <c:v>-2.8765649999999998</c:v>
                </c:pt>
                <c:pt idx="3779">
                  <c:v>-2.8598819999999998</c:v>
                </c:pt>
                <c:pt idx="3780">
                  <c:v>-2.8427539999999998</c:v>
                </c:pt>
                <c:pt idx="3781">
                  <c:v>-2.82518</c:v>
                </c:pt>
                <c:pt idx="3782">
                  <c:v>-2.8071630000000001</c:v>
                </c:pt>
                <c:pt idx="3783">
                  <c:v>-2.7887089999999999</c:v>
                </c:pt>
                <c:pt idx="3784">
                  <c:v>-2.769825</c:v>
                </c:pt>
                <c:pt idx="3785">
                  <c:v>-2.7505259999999998</c:v>
                </c:pt>
                <c:pt idx="3786">
                  <c:v>-2.7308270000000001</c:v>
                </c:pt>
                <c:pt idx="3787">
                  <c:v>-2.7107480000000002</c:v>
                </c:pt>
                <c:pt idx="3788">
                  <c:v>-2.6903100000000002</c:v>
                </c:pt>
                <c:pt idx="3789">
                  <c:v>-2.6695389999999999</c:v>
                </c:pt>
                <c:pt idx="3790">
                  <c:v>-2.648463</c:v>
                </c:pt>
                <c:pt idx="3791">
                  <c:v>-2.6271119999999999</c:v>
                </c:pt>
                <c:pt idx="3792">
                  <c:v>-2.605518</c:v>
                </c:pt>
                <c:pt idx="3793">
                  <c:v>-2.583717</c:v>
                </c:pt>
                <c:pt idx="3794">
                  <c:v>-2.5617420000000002</c:v>
                </c:pt>
                <c:pt idx="3795">
                  <c:v>-2.5396320000000001</c:v>
                </c:pt>
                <c:pt idx="3796">
                  <c:v>-2.5174240000000001</c:v>
                </c:pt>
                <c:pt idx="3797">
                  <c:v>-2.4951560000000002</c:v>
                </c:pt>
                <c:pt idx="3798">
                  <c:v>-2.4728669999999999</c:v>
                </c:pt>
                <c:pt idx="3799">
                  <c:v>-2.450596</c:v>
                </c:pt>
                <c:pt idx="3800">
                  <c:v>-2.4283800000000002</c:v>
                </c:pt>
                <c:pt idx="3801">
                  <c:v>-2.4062579999999998</c:v>
                </c:pt>
                <c:pt idx="3802">
                  <c:v>-2.3842660000000002</c:v>
                </c:pt>
                <c:pt idx="3803">
                  <c:v>-2.3624399999999999</c:v>
                </c:pt>
                <c:pt idx="3804">
                  <c:v>-2.3408120000000001</c:v>
                </c:pt>
                <c:pt idx="3805">
                  <c:v>-2.3194159999999999</c:v>
                </c:pt>
                <c:pt idx="3806">
                  <c:v>-2.2982800000000001</c:v>
                </c:pt>
                <c:pt idx="3807">
                  <c:v>-2.277431</c:v>
                </c:pt>
                <c:pt idx="3808">
                  <c:v>-2.2568929999999998</c:v>
                </c:pt>
                <c:pt idx="3809">
                  <c:v>-2.2366869999999999</c:v>
                </c:pt>
                <c:pt idx="3810">
                  <c:v>-2.216831</c:v>
                </c:pt>
                <c:pt idx="3811">
                  <c:v>-2.1973379999999998</c:v>
                </c:pt>
                <c:pt idx="3812">
                  <c:v>-2.17822</c:v>
                </c:pt>
                <c:pt idx="3813">
                  <c:v>-2.159484</c:v>
                </c:pt>
                <c:pt idx="3814">
                  <c:v>-2.141133</c:v>
                </c:pt>
                <c:pt idx="3815">
                  <c:v>-2.123167</c:v>
                </c:pt>
                <c:pt idx="3816">
                  <c:v>-2.1055830000000002</c:v>
                </c:pt>
                <c:pt idx="3817">
                  <c:v>-2.088371</c:v>
                </c:pt>
                <c:pt idx="3818">
                  <c:v>-2.071523</c:v>
                </c:pt>
                <c:pt idx="3819">
                  <c:v>-2.055021</c:v>
                </c:pt>
                <c:pt idx="3820">
                  <c:v>-2.0388489999999999</c:v>
                </c:pt>
                <c:pt idx="3821">
                  <c:v>-2.0229840000000001</c:v>
                </c:pt>
                <c:pt idx="3822">
                  <c:v>-2.007403</c:v>
                </c:pt>
                <c:pt idx="3823">
                  <c:v>-1.9920789999999999</c:v>
                </c:pt>
                <c:pt idx="3824">
                  <c:v>-1.9769829999999999</c:v>
                </c:pt>
                <c:pt idx="3825">
                  <c:v>-1.9620850000000001</c:v>
                </c:pt>
                <c:pt idx="3826">
                  <c:v>-1.947352</c:v>
                </c:pt>
                <c:pt idx="3827">
                  <c:v>-1.9327510000000001</c:v>
                </c:pt>
                <c:pt idx="3828">
                  <c:v>-1.9182459999999999</c:v>
                </c:pt>
                <c:pt idx="3829">
                  <c:v>-1.9038040000000001</c:v>
                </c:pt>
                <c:pt idx="3830">
                  <c:v>-1.889389</c:v>
                </c:pt>
                <c:pt idx="3831">
                  <c:v>-1.8749670000000001</c:v>
                </c:pt>
                <c:pt idx="3832">
                  <c:v>-1.8605020000000001</c:v>
                </c:pt>
                <c:pt idx="3833">
                  <c:v>-1.8459620000000001</c:v>
                </c:pt>
                <c:pt idx="3834">
                  <c:v>-1.8313140000000001</c:v>
                </c:pt>
                <c:pt idx="3835">
                  <c:v>-1.8165279999999999</c:v>
                </c:pt>
                <c:pt idx="3836">
                  <c:v>-1.8015749999999999</c:v>
                </c:pt>
                <c:pt idx="3837">
                  <c:v>-1.7864279999999999</c:v>
                </c:pt>
                <c:pt idx="3838">
                  <c:v>-1.7710649999999999</c:v>
                </c:pt>
                <c:pt idx="3839">
                  <c:v>-1.755463</c:v>
                </c:pt>
                <c:pt idx="3840">
                  <c:v>-1.7396050000000001</c:v>
                </c:pt>
                <c:pt idx="3841">
                  <c:v>-1.7234769999999999</c:v>
                </c:pt>
                <c:pt idx="3842">
                  <c:v>-1.707066</c:v>
                </c:pt>
                <c:pt idx="3843">
                  <c:v>-1.690367</c:v>
                </c:pt>
                <c:pt idx="3844">
                  <c:v>-1.6733739999999999</c:v>
                </c:pt>
                <c:pt idx="3845">
                  <c:v>-1.6560859999999999</c:v>
                </c:pt>
                <c:pt idx="3846">
                  <c:v>-1.6385080000000001</c:v>
                </c:pt>
                <c:pt idx="3847">
                  <c:v>-1.620646</c:v>
                </c:pt>
                <c:pt idx="3848">
                  <c:v>-1.6025100000000001</c:v>
                </c:pt>
                <c:pt idx="3849">
                  <c:v>-1.5841130000000001</c:v>
                </c:pt>
                <c:pt idx="3850">
                  <c:v>-1.5654729999999999</c:v>
                </c:pt>
                <c:pt idx="3851">
                  <c:v>-1.5466089999999999</c:v>
                </c:pt>
                <c:pt idx="3852">
                  <c:v>-1.527544</c:v>
                </c:pt>
                <c:pt idx="3853">
                  <c:v>-1.5083040000000001</c:v>
                </c:pt>
                <c:pt idx="3854">
                  <c:v>-1.488918</c:v>
                </c:pt>
                <c:pt idx="3855">
                  <c:v>-1.469414</c:v>
                </c:pt>
                <c:pt idx="3856">
                  <c:v>-1.4498249999999999</c:v>
                </c:pt>
                <c:pt idx="3857">
                  <c:v>-1.430185</c:v>
                </c:pt>
                <c:pt idx="3858">
                  <c:v>-1.410528</c:v>
                </c:pt>
                <c:pt idx="3859">
                  <c:v>-1.390892</c:v>
                </c:pt>
                <c:pt idx="3860">
                  <c:v>-1.371313</c:v>
                </c:pt>
                <c:pt idx="3861">
                  <c:v>-1.3518269999999999</c:v>
                </c:pt>
                <c:pt idx="3862">
                  <c:v>-1.332471</c:v>
                </c:pt>
                <c:pt idx="3863">
                  <c:v>-1.3132820000000001</c:v>
                </c:pt>
                <c:pt idx="3864">
                  <c:v>-1.294295</c:v>
                </c:pt>
                <c:pt idx="3865">
                  <c:v>-1.2755449999999999</c:v>
                </c:pt>
                <c:pt idx="3866">
                  <c:v>-1.2570650000000001</c:v>
                </c:pt>
                <c:pt idx="3867">
                  <c:v>-1.2388859999999999</c:v>
                </c:pt>
                <c:pt idx="3868">
                  <c:v>-1.221039</c:v>
                </c:pt>
                <c:pt idx="3869">
                  <c:v>-1.203551</c:v>
                </c:pt>
                <c:pt idx="3870">
                  <c:v>-1.1864479999999999</c:v>
                </c:pt>
                <c:pt idx="3871">
                  <c:v>-1.169751</c:v>
                </c:pt>
                <c:pt idx="3872">
                  <c:v>-1.153481</c:v>
                </c:pt>
                <c:pt idx="3873">
                  <c:v>-1.137653</c:v>
                </c:pt>
                <c:pt idx="3874">
                  <c:v>-1.122282</c:v>
                </c:pt>
                <c:pt idx="3875">
                  <c:v>-1.1073770000000001</c:v>
                </c:pt>
                <c:pt idx="3876">
                  <c:v>-1.0929439999999999</c:v>
                </c:pt>
                <c:pt idx="3877">
                  <c:v>-1.0789869999999999</c:v>
                </c:pt>
                <c:pt idx="3878">
                  <c:v>-1.0655049999999999</c:v>
                </c:pt>
                <c:pt idx="3879">
                  <c:v>-1.0524960000000001</c:v>
                </c:pt>
                <c:pt idx="3880">
                  <c:v>-1.039952</c:v>
                </c:pt>
                <c:pt idx="3881">
                  <c:v>-1.0278640000000001</c:v>
                </c:pt>
                <c:pt idx="3882">
                  <c:v>-1.016219</c:v>
                </c:pt>
                <c:pt idx="3883">
                  <c:v>-1.005001</c:v>
                </c:pt>
                <c:pt idx="3884">
                  <c:v>-0.99419089999999999</c:v>
                </c:pt>
                <c:pt idx="3885">
                  <c:v>-0.98376790000000003</c:v>
                </c:pt>
                <c:pt idx="3886">
                  <c:v>-0.97370749999999995</c:v>
                </c:pt>
                <c:pt idx="3887">
                  <c:v>-0.9639837</c:v>
                </c:pt>
                <c:pt idx="3888">
                  <c:v>-0.95456839999999998</c:v>
                </c:pt>
                <c:pt idx="3889">
                  <c:v>-0.9454321</c:v>
                </c:pt>
                <c:pt idx="3890">
                  <c:v>-0.93654380000000004</c:v>
                </c:pt>
                <c:pt idx="3891">
                  <c:v>-0.92787189999999997</c:v>
                </c:pt>
                <c:pt idx="3892">
                  <c:v>-0.91938410000000004</c:v>
                </c:pt>
                <c:pt idx="3893">
                  <c:v>-0.91104770000000002</c:v>
                </c:pt>
                <c:pt idx="3894">
                  <c:v>-0.90283049999999998</c:v>
                </c:pt>
                <c:pt idx="3895">
                  <c:v>-0.89470019999999995</c:v>
                </c:pt>
                <c:pt idx="3896">
                  <c:v>-0.88662569999999996</c:v>
                </c:pt>
                <c:pt idx="3897">
                  <c:v>-0.87857669999999999</c:v>
                </c:pt>
                <c:pt idx="3898">
                  <c:v>-0.87052399999999996</c:v>
                </c:pt>
                <c:pt idx="3899">
                  <c:v>-0.86244019999999999</c:v>
                </c:pt>
                <c:pt idx="3900">
                  <c:v>-0.85429949999999999</c:v>
                </c:pt>
                <c:pt idx="3901">
                  <c:v>-0.84607849999999996</c:v>
                </c:pt>
                <c:pt idx="3902">
                  <c:v>-0.8377561</c:v>
                </c:pt>
                <c:pt idx="3903">
                  <c:v>-0.82931379999999999</c:v>
                </c:pt>
                <c:pt idx="3904">
                  <c:v>-0.82073620000000003</c:v>
                </c:pt>
                <c:pt idx="3905">
                  <c:v>-0.81201060000000003</c:v>
                </c:pt>
                <c:pt idx="3906">
                  <c:v>-0.8031277</c:v>
                </c:pt>
                <c:pt idx="3907">
                  <c:v>-0.79408140000000005</c:v>
                </c:pt>
                <c:pt idx="3908">
                  <c:v>-0.78486880000000003</c:v>
                </c:pt>
                <c:pt idx="3909">
                  <c:v>-0.77549080000000004</c:v>
                </c:pt>
                <c:pt idx="3910">
                  <c:v>-0.76595150000000001</c:v>
                </c:pt>
                <c:pt idx="3911">
                  <c:v>-0.75625830000000005</c:v>
                </c:pt>
                <c:pt idx="3912">
                  <c:v>-0.74642169999999997</c:v>
                </c:pt>
                <c:pt idx="3913">
                  <c:v>-0.73645570000000005</c:v>
                </c:pt>
                <c:pt idx="3914">
                  <c:v>-0.72637689999999999</c:v>
                </c:pt>
                <c:pt idx="3915">
                  <c:v>-0.71620470000000003</c:v>
                </c:pt>
                <c:pt idx="3916">
                  <c:v>-0.70596119999999996</c:v>
                </c:pt>
                <c:pt idx="3917">
                  <c:v>-0.69567120000000005</c:v>
                </c:pt>
                <c:pt idx="3918">
                  <c:v>-0.68536109999999995</c:v>
                </c:pt>
                <c:pt idx="3919">
                  <c:v>-0.67505930000000003</c:v>
                </c:pt>
                <c:pt idx="3920">
                  <c:v>-0.6647959</c:v>
                </c:pt>
                <c:pt idx="3921">
                  <c:v>-0.65460200000000002</c:v>
                </c:pt>
                <c:pt idx="3922">
                  <c:v>-0.64451000000000003</c:v>
                </c:pt>
                <c:pt idx="3923">
                  <c:v>-0.63455260000000002</c:v>
                </c:pt>
                <c:pt idx="3924">
                  <c:v>-0.62476290000000001</c:v>
                </c:pt>
                <c:pt idx="3925">
                  <c:v>-0.61517359999999999</c:v>
                </c:pt>
                <c:pt idx="3926">
                  <c:v>-0.60581689999999999</c:v>
                </c:pt>
                <c:pt idx="3927">
                  <c:v>-0.59672400000000003</c:v>
                </c:pt>
                <c:pt idx="3928">
                  <c:v>-0.58792509999999998</c:v>
                </c:pt>
                <c:pt idx="3929">
                  <c:v>-0.57944859999999998</c:v>
                </c:pt>
                <c:pt idx="3930">
                  <c:v>-0.57132099999999997</c:v>
                </c:pt>
                <c:pt idx="3931">
                  <c:v>-0.56356720000000005</c:v>
                </c:pt>
                <c:pt idx="3932">
                  <c:v>-0.55620939999999996</c:v>
                </c:pt>
                <c:pt idx="3933">
                  <c:v>-0.54926759999999997</c:v>
                </c:pt>
                <c:pt idx="3934">
                  <c:v>-0.5427594</c:v>
                </c:pt>
                <c:pt idx="3935">
                  <c:v>-0.53669929999999999</c:v>
                </c:pt>
                <c:pt idx="3936">
                  <c:v>-0.53109870000000003</c:v>
                </c:pt>
                <c:pt idx="3937">
                  <c:v>-0.52596560000000003</c:v>
                </c:pt>
                <c:pt idx="3938">
                  <c:v>-0.52130460000000001</c:v>
                </c:pt>
                <c:pt idx="3939">
                  <c:v>-0.51711649999999998</c:v>
                </c:pt>
                <c:pt idx="3940">
                  <c:v>-0.51339869999999999</c:v>
                </c:pt>
                <c:pt idx="3941">
                  <c:v>-0.5101445</c:v>
                </c:pt>
                <c:pt idx="3942">
                  <c:v>-0.50734409999999996</c:v>
                </c:pt>
                <c:pt idx="3943">
                  <c:v>-0.50498399999999999</c:v>
                </c:pt>
                <c:pt idx="3944">
                  <c:v>-0.50304760000000004</c:v>
                </c:pt>
                <c:pt idx="3945">
                  <c:v>-0.50151509999999999</c:v>
                </c:pt>
                <c:pt idx="3946">
                  <c:v>-0.50036420000000004</c:v>
                </c:pt>
                <c:pt idx="3947">
                  <c:v>-0.49956980000000001</c:v>
                </c:pt>
                <c:pt idx="3948">
                  <c:v>-0.4991044</c:v>
                </c:pt>
                <c:pt idx="3949">
                  <c:v>-0.49893860000000001</c:v>
                </c:pt>
                <c:pt idx="3950">
                  <c:v>-0.49904120000000002</c:v>
                </c:pt>
                <c:pt idx="3951">
                  <c:v>-0.49937910000000002</c:v>
                </c:pt>
                <c:pt idx="3952">
                  <c:v>-0.49991799999999997</c:v>
                </c:pt>
                <c:pt idx="3953">
                  <c:v>-0.50062260000000003</c:v>
                </c:pt>
                <c:pt idx="3954">
                  <c:v>-0.50145649999999997</c:v>
                </c:pt>
                <c:pt idx="3955">
                  <c:v>-0.50238340000000004</c:v>
                </c:pt>
                <c:pt idx="3956">
                  <c:v>-0.5033668</c:v>
                </c:pt>
                <c:pt idx="3957">
                  <c:v>-0.50437100000000001</c:v>
                </c:pt>
                <c:pt idx="3958">
                  <c:v>-0.50536099999999995</c:v>
                </c:pt>
                <c:pt idx="3959">
                  <c:v>-0.5063029</c:v>
                </c:pt>
                <c:pt idx="3960">
                  <c:v>-0.50716419999999995</c:v>
                </c:pt>
                <c:pt idx="3961">
                  <c:v>-0.50791470000000005</c:v>
                </c:pt>
                <c:pt idx="3962">
                  <c:v>-0.50852629999999999</c:v>
                </c:pt>
                <c:pt idx="3963">
                  <c:v>-0.50897309999999996</c:v>
                </c:pt>
                <c:pt idx="3964">
                  <c:v>-0.50923160000000001</c:v>
                </c:pt>
                <c:pt idx="3965">
                  <c:v>-0.50928119999999999</c:v>
                </c:pt>
                <c:pt idx="3966">
                  <c:v>-0.50910390000000005</c:v>
                </c:pt>
                <c:pt idx="3967">
                  <c:v>-0.50868519999999995</c:v>
                </c:pt>
                <c:pt idx="3968">
                  <c:v>-0.50801370000000001</c:v>
                </c:pt>
                <c:pt idx="3969">
                  <c:v>-0.50708140000000002</c:v>
                </c:pt>
                <c:pt idx="3970">
                  <c:v>-0.50588370000000005</c:v>
                </c:pt>
                <c:pt idx="3971">
                  <c:v>-0.50441970000000003</c:v>
                </c:pt>
                <c:pt idx="3972">
                  <c:v>-0.50269180000000002</c:v>
                </c:pt>
                <c:pt idx="3973">
                  <c:v>-0.50070630000000005</c:v>
                </c:pt>
                <c:pt idx="3974">
                  <c:v>-0.49847269999999999</c:v>
                </c:pt>
                <c:pt idx="3975">
                  <c:v>-0.49600379999999999</c:v>
                </c:pt>
                <c:pt idx="3976">
                  <c:v>-0.49331570000000002</c:v>
                </c:pt>
                <c:pt idx="3977">
                  <c:v>-0.49042750000000002</c:v>
                </c:pt>
                <c:pt idx="3978">
                  <c:v>-0.48736089999999999</c:v>
                </c:pt>
                <c:pt idx="3979">
                  <c:v>-0.48413990000000001</c:v>
                </c:pt>
                <c:pt idx="3980">
                  <c:v>-0.48079060000000001</c:v>
                </c:pt>
                <c:pt idx="3981">
                  <c:v>-0.47734100000000002</c:v>
                </c:pt>
                <c:pt idx="3982">
                  <c:v>-0.47382059999999998</c:v>
                </c:pt>
                <c:pt idx="3983">
                  <c:v>-0.47026040000000002</c:v>
                </c:pt>
                <c:pt idx="3984">
                  <c:v>-0.46669240000000001</c:v>
                </c:pt>
                <c:pt idx="3985">
                  <c:v>-0.46314949999999999</c:v>
                </c:pt>
                <c:pt idx="3986">
                  <c:v>-0.45966489999999999</c:v>
                </c:pt>
                <c:pt idx="3987">
                  <c:v>-0.45627180000000001</c:v>
                </c:pt>
                <c:pt idx="3988">
                  <c:v>-0.4530035</c:v>
                </c:pt>
                <c:pt idx="3989">
                  <c:v>-0.44989269999999998</c:v>
                </c:pt>
                <c:pt idx="3990">
                  <c:v>-0.44697130000000002</c:v>
                </c:pt>
                <c:pt idx="3991">
                  <c:v>-0.44426959999999999</c:v>
                </c:pt>
                <c:pt idx="3992">
                  <c:v>-0.44181619999999999</c:v>
                </c:pt>
                <c:pt idx="3993">
                  <c:v>-0.43963780000000002</c:v>
                </c:pt>
                <c:pt idx="3994">
                  <c:v>-0.43775849999999999</c:v>
                </c:pt>
                <c:pt idx="3995">
                  <c:v>-0.43619999999999998</c:v>
                </c:pt>
                <c:pt idx="3996">
                  <c:v>-0.43498110000000001</c:v>
                </c:pt>
                <c:pt idx="3997">
                  <c:v>-0.4341177</c:v>
                </c:pt>
                <c:pt idx="3998">
                  <c:v>-0.43362230000000002</c:v>
                </c:pt>
                <c:pt idx="3999">
                  <c:v>-0.43350450000000001</c:v>
                </c:pt>
                <c:pt idx="4000">
                  <c:v>-0.43377019999999999</c:v>
                </c:pt>
                <c:pt idx="4001">
                  <c:v>-0.43442209999999998</c:v>
                </c:pt>
                <c:pt idx="4002">
                  <c:v>-0.4354596</c:v>
                </c:pt>
                <c:pt idx="4003">
                  <c:v>-0.43687860000000001</c:v>
                </c:pt>
                <c:pt idx="4004">
                  <c:v>-0.4386718</c:v>
                </c:pt>
                <c:pt idx="4005">
                  <c:v>-0.4408282</c:v>
                </c:pt>
                <c:pt idx="4006">
                  <c:v>-0.4433338</c:v>
                </c:pt>
                <c:pt idx="4007">
                  <c:v>-0.44617119999999999</c:v>
                </c:pt>
                <c:pt idx="4008">
                  <c:v>-0.44931989999999999</c:v>
                </c:pt>
                <c:pt idx="4009">
                  <c:v>-0.45275660000000001</c:v>
                </c:pt>
                <c:pt idx="4010">
                  <c:v>-0.45645540000000001</c:v>
                </c:pt>
                <c:pt idx="4011">
                  <c:v>-0.46038810000000002</c:v>
                </c:pt>
                <c:pt idx="4012">
                  <c:v>-0.46452450000000001</c:v>
                </c:pt>
                <c:pt idx="4013">
                  <c:v>-0.46883249999999999</c:v>
                </c:pt>
                <c:pt idx="4014">
                  <c:v>-0.47327859999999999</c:v>
                </c:pt>
                <c:pt idx="4015">
                  <c:v>-0.47782819999999998</c:v>
                </c:pt>
                <c:pt idx="4016">
                  <c:v>-0.4824464</c:v>
                </c:pt>
                <c:pt idx="4017">
                  <c:v>-0.48709750000000002</c:v>
                </c:pt>
                <c:pt idx="4018">
                  <c:v>-0.4917456</c:v>
                </c:pt>
                <c:pt idx="4019">
                  <c:v>-0.49635499999999999</c:v>
                </c:pt>
                <c:pt idx="4020">
                  <c:v>-0.50088999999999995</c:v>
                </c:pt>
                <c:pt idx="4021">
                  <c:v>-0.50531590000000004</c:v>
                </c:pt>
                <c:pt idx="4022">
                  <c:v>-0.50959889999999997</c:v>
                </c:pt>
                <c:pt idx="4023">
                  <c:v>-0.51370660000000001</c:v>
                </c:pt>
                <c:pt idx="4024">
                  <c:v>-0.51760850000000003</c:v>
                </c:pt>
                <c:pt idx="4025">
                  <c:v>-0.52127619999999997</c:v>
                </c:pt>
                <c:pt idx="4026">
                  <c:v>-0.52468360000000003</c:v>
                </c:pt>
                <c:pt idx="4027">
                  <c:v>-0.52780740000000004</c:v>
                </c:pt>
                <c:pt idx="4028">
                  <c:v>-0.53062739999999997</c:v>
                </c:pt>
                <c:pt idx="4029">
                  <c:v>-0.5331264</c:v>
                </c:pt>
                <c:pt idx="4030">
                  <c:v>-0.53529079999999996</c:v>
                </c:pt>
                <c:pt idx="4031">
                  <c:v>-0.53711030000000004</c:v>
                </c:pt>
                <c:pt idx="4032">
                  <c:v>-0.538578</c:v>
                </c:pt>
                <c:pt idx="4033">
                  <c:v>-0.53969080000000003</c:v>
                </c:pt>
                <c:pt idx="4034">
                  <c:v>-0.54044919999999996</c:v>
                </c:pt>
                <c:pt idx="4035">
                  <c:v>-0.54085689999999997</c:v>
                </c:pt>
                <c:pt idx="4036">
                  <c:v>-0.54092180000000001</c:v>
                </c:pt>
                <c:pt idx="4037">
                  <c:v>-0.54065510000000006</c:v>
                </c:pt>
                <c:pt idx="4038">
                  <c:v>-0.54007159999999999</c:v>
                </c:pt>
                <c:pt idx="4039">
                  <c:v>-0.53918960000000005</c:v>
                </c:pt>
                <c:pt idx="4040">
                  <c:v>-0.53803040000000002</c:v>
                </c:pt>
                <c:pt idx="4041">
                  <c:v>-0.5366185</c:v>
                </c:pt>
                <c:pt idx="4042">
                  <c:v>-0.53498129999999999</c:v>
                </c:pt>
                <c:pt idx="4043">
                  <c:v>-0.53314870000000003</c:v>
                </c:pt>
                <c:pt idx="4044">
                  <c:v>-0.53115310000000004</c:v>
                </c:pt>
                <c:pt idx="4045">
                  <c:v>-0.52902839999999995</c:v>
                </c:pt>
                <c:pt idx="4046">
                  <c:v>-0.52680990000000005</c:v>
                </c:pt>
                <c:pt idx="4047">
                  <c:v>-0.52453380000000005</c:v>
                </c:pt>
                <c:pt idx="4048">
                  <c:v>-0.52223699999999995</c:v>
                </c:pt>
                <c:pt idx="4049">
                  <c:v>-0.519957</c:v>
                </c:pt>
                <c:pt idx="4050">
                  <c:v>-0.5177311</c:v>
                </c:pt>
                <c:pt idx="4051">
                  <c:v>-0.51559619999999995</c:v>
                </c:pt>
                <c:pt idx="4052">
                  <c:v>-0.51358820000000005</c:v>
                </c:pt>
                <c:pt idx="4053">
                  <c:v>-0.51174189999999997</c:v>
                </c:pt>
                <c:pt idx="4054">
                  <c:v>-0.51009059999999995</c:v>
                </c:pt>
                <c:pt idx="4055">
                  <c:v>-0.50866610000000001</c:v>
                </c:pt>
                <c:pt idx="4056">
                  <c:v>-0.50749809999999995</c:v>
                </c:pt>
                <c:pt idx="4057">
                  <c:v>-0.50661369999999994</c:v>
                </c:pt>
                <c:pt idx="4058">
                  <c:v>-0.50603730000000002</c:v>
                </c:pt>
                <c:pt idx="4059">
                  <c:v>-0.50579019999999997</c:v>
                </c:pt>
                <c:pt idx="4060">
                  <c:v>-0.50589039999999996</c:v>
                </c:pt>
                <c:pt idx="4061">
                  <c:v>-0.50635240000000004</c:v>
                </c:pt>
                <c:pt idx="4062">
                  <c:v>-0.50718739999999995</c:v>
                </c:pt>
                <c:pt idx="4063">
                  <c:v>-0.50840240000000003</c:v>
                </c:pt>
                <c:pt idx="4064">
                  <c:v>-0.51000069999999997</c:v>
                </c:pt>
                <c:pt idx="4065">
                  <c:v>-0.51198149999999998</c:v>
                </c:pt>
                <c:pt idx="4066">
                  <c:v>-0.51434029999999997</c:v>
                </c:pt>
                <c:pt idx="4067">
                  <c:v>-0.51706839999999998</c:v>
                </c:pt>
                <c:pt idx="4068">
                  <c:v>-0.5201538</c:v>
                </c:pt>
                <c:pt idx="4069">
                  <c:v>-0.52358039999999995</c:v>
                </c:pt>
                <c:pt idx="4070">
                  <c:v>-0.5273291</c:v>
                </c:pt>
                <c:pt idx="4071">
                  <c:v>-0.53137710000000005</c:v>
                </c:pt>
                <c:pt idx="4072">
                  <c:v>-0.53569880000000003</c:v>
                </c:pt>
                <c:pt idx="4073">
                  <c:v>-0.54026560000000001</c:v>
                </c:pt>
                <c:pt idx="4074">
                  <c:v>-0.54504589999999997</c:v>
                </c:pt>
                <c:pt idx="4075">
                  <c:v>-0.55000629999999995</c:v>
                </c:pt>
                <c:pt idx="4076">
                  <c:v>-0.55511109999999997</c:v>
                </c:pt>
                <c:pt idx="4077">
                  <c:v>-0.56032309999999996</c:v>
                </c:pt>
                <c:pt idx="4078">
                  <c:v>-0.56560350000000004</c:v>
                </c:pt>
                <c:pt idx="4079">
                  <c:v>-0.57091270000000005</c:v>
                </c:pt>
                <c:pt idx="4080">
                  <c:v>-0.57621060000000002</c:v>
                </c:pt>
                <c:pt idx="4081">
                  <c:v>-0.58145690000000005</c:v>
                </c:pt>
                <c:pt idx="4082">
                  <c:v>-0.58661200000000002</c:v>
                </c:pt>
                <c:pt idx="4083">
                  <c:v>-0.59163670000000002</c:v>
                </c:pt>
                <c:pt idx="4084">
                  <c:v>-0.5964933</c:v>
                </c:pt>
                <c:pt idx="4085">
                  <c:v>-0.60114520000000005</c:v>
                </c:pt>
                <c:pt idx="4086">
                  <c:v>-0.60555760000000003</c:v>
                </c:pt>
                <c:pt idx="4087">
                  <c:v>-0.60969759999999995</c:v>
                </c:pt>
                <c:pt idx="4088">
                  <c:v>-0.6135351</c:v>
                </c:pt>
                <c:pt idx="4089">
                  <c:v>-0.61704250000000005</c:v>
                </c:pt>
                <c:pt idx="4090">
                  <c:v>-0.6201953</c:v>
                </c:pt>
                <c:pt idx="4091">
                  <c:v>-0.62297199999999997</c:v>
                </c:pt>
                <c:pt idx="4092">
                  <c:v>-0.62535450000000004</c:v>
                </c:pt>
                <c:pt idx="4093">
                  <c:v>-0.62732849999999996</c:v>
                </c:pt>
                <c:pt idx="4094">
                  <c:v>-0.62888339999999998</c:v>
                </c:pt>
                <c:pt idx="4095">
                  <c:v>-0.63001260000000003</c:v>
                </c:pt>
                <c:pt idx="4096">
                  <c:v>-0.63071350000000004</c:v>
                </c:pt>
                <c:pt idx="4097">
                  <c:v>-0.63098730000000003</c:v>
                </c:pt>
                <c:pt idx="4098">
                  <c:v>-0.63083929999999999</c:v>
                </c:pt>
                <c:pt idx="4099">
                  <c:v>-0.63027860000000002</c:v>
                </c:pt>
                <c:pt idx="4100">
                  <c:v>-0.62931769999999998</c:v>
                </c:pt>
                <c:pt idx="4101">
                  <c:v>-0.62797270000000005</c:v>
                </c:pt>
                <c:pt idx="4102">
                  <c:v>-0.62626329999999997</c:v>
                </c:pt>
                <c:pt idx="4103">
                  <c:v>-0.62421190000000004</c:v>
                </c:pt>
                <c:pt idx="4104">
                  <c:v>-0.62184410000000001</c:v>
                </c:pt>
                <c:pt idx="4105">
                  <c:v>-0.61918770000000001</c:v>
                </c:pt>
                <c:pt idx="4106">
                  <c:v>-0.61627290000000001</c:v>
                </c:pt>
                <c:pt idx="4107">
                  <c:v>-0.6131318</c:v>
                </c:pt>
                <c:pt idx="4108">
                  <c:v>-0.60979830000000002</c:v>
                </c:pt>
                <c:pt idx="4109">
                  <c:v>-0.60630799999999996</c:v>
                </c:pt>
                <c:pt idx="4110">
                  <c:v>-0.60269740000000005</c:v>
                </c:pt>
                <c:pt idx="4111">
                  <c:v>-0.59900359999999997</c:v>
                </c:pt>
                <c:pt idx="4112">
                  <c:v>-0.59526380000000001</c:v>
                </c:pt>
                <c:pt idx="4113">
                  <c:v>-0.59151500000000001</c:v>
                </c:pt>
                <c:pt idx="4114">
                  <c:v>-0.58779409999999999</c:v>
                </c:pt>
                <c:pt idx="4115">
                  <c:v>-0.58413700000000002</c:v>
                </c:pt>
                <c:pt idx="4116">
                  <c:v>-0.5805787</c:v>
                </c:pt>
                <c:pt idx="4117">
                  <c:v>-0.57715240000000001</c:v>
                </c:pt>
                <c:pt idx="4118">
                  <c:v>-0.57388950000000005</c:v>
                </c:pt>
                <c:pt idx="4119">
                  <c:v>-0.57081950000000004</c:v>
                </c:pt>
                <c:pt idx="4120">
                  <c:v>-0.56796919999999995</c:v>
                </c:pt>
                <c:pt idx="4121">
                  <c:v>-0.56536310000000001</c:v>
                </c:pt>
                <c:pt idx="4122">
                  <c:v>-0.56302319999999995</c:v>
                </c:pt>
                <c:pt idx="4123">
                  <c:v>-0.56096789999999996</c:v>
                </c:pt>
                <c:pt idx="4124">
                  <c:v>-0.55921270000000001</c:v>
                </c:pt>
                <c:pt idx="4125">
                  <c:v>-0.55776950000000003</c:v>
                </c:pt>
                <c:pt idx="4126">
                  <c:v>-0.556647</c:v>
                </c:pt>
                <c:pt idx="4127">
                  <c:v>-0.55584999999999996</c:v>
                </c:pt>
                <c:pt idx="4128">
                  <c:v>-0.55537979999999998</c:v>
                </c:pt>
                <c:pt idx="4129">
                  <c:v>-0.55523400000000001</c:v>
                </c:pt>
                <c:pt idx="4130">
                  <c:v>-0.55540630000000002</c:v>
                </c:pt>
                <c:pt idx="4131">
                  <c:v>-0.55588729999999997</c:v>
                </c:pt>
                <c:pt idx="4132">
                  <c:v>-0.55666400000000005</c:v>
                </c:pt>
                <c:pt idx="4133">
                  <c:v>-0.55772010000000005</c:v>
                </c:pt>
                <c:pt idx="4134">
                  <c:v>-0.55903630000000004</c:v>
                </c:pt>
                <c:pt idx="4135">
                  <c:v>-0.56059029999999999</c:v>
                </c:pt>
                <c:pt idx="4136">
                  <c:v>-0.56235760000000001</c:v>
                </c:pt>
                <c:pt idx="4137">
                  <c:v>-0.56431109999999995</c:v>
                </c:pt>
                <c:pt idx="4138">
                  <c:v>-0.56642179999999998</c:v>
                </c:pt>
                <c:pt idx="4139">
                  <c:v>-0.56865869999999996</c:v>
                </c:pt>
                <c:pt idx="4140">
                  <c:v>-0.57098930000000003</c:v>
                </c:pt>
                <c:pt idx="4141">
                  <c:v>-0.5733798</c:v>
                </c:pt>
                <c:pt idx="4142">
                  <c:v>-0.57579559999999996</c:v>
                </c:pt>
                <c:pt idx="4143">
                  <c:v>-0.57820190000000005</c:v>
                </c:pt>
                <c:pt idx="4144">
                  <c:v>-0.58056339999999995</c:v>
                </c:pt>
                <c:pt idx="4145">
                  <c:v>-0.5828451</c:v>
                </c:pt>
                <c:pt idx="4146">
                  <c:v>-0.58501239999999999</c:v>
                </c:pt>
                <c:pt idx="4147">
                  <c:v>-0.58703170000000005</c:v>
                </c:pt>
                <c:pt idx="4148">
                  <c:v>-0.58887049999999996</c:v>
                </c:pt>
                <c:pt idx="4149">
                  <c:v>-0.59049810000000003</c:v>
                </c:pt>
                <c:pt idx="4150">
                  <c:v>-0.59188580000000002</c:v>
                </c:pt>
                <c:pt idx="4151">
                  <c:v>-0.59300679999999995</c:v>
                </c:pt>
                <c:pt idx="4152">
                  <c:v>-0.59383719999999995</c:v>
                </c:pt>
                <c:pt idx="4153">
                  <c:v>-0.59435530000000003</c:v>
                </c:pt>
                <c:pt idx="4154">
                  <c:v>-0.59454269999999998</c:v>
                </c:pt>
                <c:pt idx="4155">
                  <c:v>-0.59438389999999997</c:v>
                </c:pt>
                <c:pt idx="4156">
                  <c:v>-0.59386669999999997</c:v>
                </c:pt>
                <c:pt idx="4157">
                  <c:v>-0.59298189999999995</c:v>
                </c:pt>
                <c:pt idx="4158">
                  <c:v>-0.59172400000000003</c:v>
                </c:pt>
                <c:pt idx="4159">
                  <c:v>-0.59009080000000003</c:v>
                </c:pt>
                <c:pt idx="4160">
                  <c:v>-0.58808389999999999</c:v>
                </c:pt>
                <c:pt idx="4161">
                  <c:v>-0.58570800000000001</c:v>
                </c:pt>
                <c:pt idx="4162">
                  <c:v>-0.58297160000000003</c:v>
                </c:pt>
                <c:pt idx="4163">
                  <c:v>-0.57988649999999997</c:v>
                </c:pt>
                <c:pt idx="4164">
                  <c:v>-0.57646770000000003</c:v>
                </c:pt>
                <c:pt idx="4165">
                  <c:v>-0.57273320000000005</c:v>
                </c:pt>
                <c:pt idx="4166">
                  <c:v>-0.56870410000000005</c:v>
                </c:pt>
                <c:pt idx="4167">
                  <c:v>-0.56440389999999996</c:v>
                </c:pt>
                <c:pt idx="4168">
                  <c:v>-0.55985870000000004</c:v>
                </c:pt>
                <c:pt idx="4169">
                  <c:v>-0.55509649999999999</c:v>
                </c:pt>
                <c:pt idx="4170">
                  <c:v>-0.55014719999999995</c:v>
                </c:pt>
                <c:pt idx="4171">
                  <c:v>-0.54504209999999997</c:v>
                </c:pt>
                <c:pt idx="4172">
                  <c:v>-0.53981380000000001</c:v>
                </c:pt>
                <c:pt idx="4173">
                  <c:v>-0.53449579999999997</c:v>
                </c:pt>
                <c:pt idx="4174">
                  <c:v>-0.52912190000000003</c:v>
                </c:pt>
                <c:pt idx="4175">
                  <c:v>-0.52372660000000004</c:v>
                </c:pt>
                <c:pt idx="4176">
                  <c:v>-0.51834400000000003</c:v>
                </c:pt>
                <c:pt idx="4177">
                  <c:v>-0.51300780000000001</c:v>
                </c:pt>
                <c:pt idx="4178">
                  <c:v>-0.50775119999999996</c:v>
                </c:pt>
                <c:pt idx="4179">
                  <c:v>-0.502606</c:v>
                </c:pt>
                <c:pt idx="4180">
                  <c:v>-0.49760290000000001</c:v>
                </c:pt>
                <c:pt idx="4181">
                  <c:v>-0.49277029999999999</c:v>
                </c:pt>
                <c:pt idx="4182">
                  <c:v>-0.48813489999999998</c:v>
                </c:pt>
                <c:pt idx="4183">
                  <c:v>-0.48372080000000001</c:v>
                </c:pt>
                <c:pt idx="4184">
                  <c:v>-0.47954960000000002</c:v>
                </c:pt>
                <c:pt idx="4185">
                  <c:v>-0.47564030000000002</c:v>
                </c:pt>
                <c:pt idx="4186">
                  <c:v>-0.4720087</c:v>
                </c:pt>
                <c:pt idx="4187">
                  <c:v>-0.46866780000000002</c:v>
                </c:pt>
                <c:pt idx="4188">
                  <c:v>-0.46562720000000002</c:v>
                </c:pt>
                <c:pt idx="4189">
                  <c:v>-0.46289360000000002</c:v>
                </c:pt>
                <c:pt idx="4190">
                  <c:v>-0.4604702</c:v>
                </c:pt>
                <c:pt idx="4191">
                  <c:v>-0.45835700000000001</c:v>
                </c:pt>
                <c:pt idx="4192">
                  <c:v>-0.45655050000000003</c:v>
                </c:pt>
                <c:pt idx="4193">
                  <c:v>-0.45504410000000001</c:v>
                </c:pt>
                <c:pt idx="4194">
                  <c:v>-0.4538276</c:v>
                </c:pt>
                <c:pt idx="4195">
                  <c:v>-0.45288780000000001</c:v>
                </c:pt>
                <c:pt idx="4196">
                  <c:v>-0.45220850000000001</c:v>
                </c:pt>
                <c:pt idx="4197">
                  <c:v>-0.45177070000000003</c:v>
                </c:pt>
                <c:pt idx="4198">
                  <c:v>-0.45155250000000002</c:v>
                </c:pt>
                <c:pt idx="4199">
                  <c:v>-0.45152979999999998</c:v>
                </c:pt>
                <c:pt idx="4200">
                  <c:v>-0.45167659999999998</c:v>
                </c:pt>
                <c:pt idx="4201">
                  <c:v>-0.4519647</c:v>
                </c:pt>
                <c:pt idx="4202">
                  <c:v>-0.45236480000000001</c:v>
                </c:pt>
                <c:pt idx="4203">
                  <c:v>-0.45284609999999997</c:v>
                </c:pt>
                <c:pt idx="4204">
                  <c:v>-0.45337680000000002</c:v>
                </c:pt>
                <c:pt idx="4205">
                  <c:v>-0.45392460000000001</c:v>
                </c:pt>
                <c:pt idx="4206">
                  <c:v>-0.45445679999999999</c:v>
                </c:pt>
                <c:pt idx="4207">
                  <c:v>-0.45494059999999997</c:v>
                </c:pt>
                <c:pt idx="4208">
                  <c:v>-0.45534340000000001</c:v>
                </c:pt>
                <c:pt idx="4209">
                  <c:v>-0.45563320000000002</c:v>
                </c:pt>
                <c:pt idx="4210">
                  <c:v>-0.45577879999999998</c:v>
                </c:pt>
                <c:pt idx="4211">
                  <c:v>-0.45575019999999999</c:v>
                </c:pt>
                <c:pt idx="4212">
                  <c:v>-0.4555187</c:v>
                </c:pt>
                <c:pt idx="4213">
                  <c:v>-0.4550574</c:v>
                </c:pt>
                <c:pt idx="4214">
                  <c:v>-0.45434150000000001</c:v>
                </c:pt>
                <c:pt idx="4215">
                  <c:v>-0.45334809999999998</c:v>
                </c:pt>
                <c:pt idx="4216">
                  <c:v>-0.4520573</c:v>
                </c:pt>
                <c:pt idx="4217">
                  <c:v>-0.45045160000000001</c:v>
                </c:pt>
                <c:pt idx="4218">
                  <c:v>-0.44851669999999999</c:v>
                </c:pt>
                <c:pt idx="4219">
                  <c:v>-0.4462411</c:v>
                </c:pt>
                <c:pt idx="4220">
                  <c:v>-0.44361650000000002</c:v>
                </c:pt>
                <c:pt idx="4221">
                  <c:v>-0.44063780000000002</c:v>
                </c:pt>
                <c:pt idx="4222">
                  <c:v>-0.4373032</c:v>
                </c:pt>
                <c:pt idx="4223">
                  <c:v>-0.433614</c:v>
                </c:pt>
                <c:pt idx="4224">
                  <c:v>-0.42957479999999998</c:v>
                </c:pt>
                <c:pt idx="4225">
                  <c:v>-0.4251936</c:v>
                </c:pt>
                <c:pt idx="4226">
                  <c:v>-0.42048140000000001</c:v>
                </c:pt>
                <c:pt idx="4227">
                  <c:v>-0.41545219999999999</c:v>
                </c:pt>
                <c:pt idx="4228">
                  <c:v>-0.41012320000000002</c:v>
                </c:pt>
                <c:pt idx="4229">
                  <c:v>-0.40451429999999999</c:v>
                </c:pt>
                <c:pt idx="4230">
                  <c:v>-0.39864830000000001</c:v>
                </c:pt>
                <c:pt idx="4231">
                  <c:v>-0.39255010000000001</c:v>
                </c:pt>
                <c:pt idx="4232">
                  <c:v>-0.3862468</c:v>
                </c:pt>
                <c:pt idx="4233">
                  <c:v>-0.37976729999999997</c:v>
                </c:pt>
                <c:pt idx="4234">
                  <c:v>-0.37314209999999998</c:v>
                </c:pt>
                <c:pt idx="4235">
                  <c:v>-0.36640260000000002</c:v>
                </c:pt>
                <c:pt idx="4236">
                  <c:v>-0.35958119999999999</c:v>
                </c:pt>
                <c:pt idx="4237">
                  <c:v>-0.352711</c:v>
                </c:pt>
                <c:pt idx="4238">
                  <c:v>-0.34582489999999999</c:v>
                </c:pt>
                <c:pt idx="4239">
                  <c:v>-0.33895609999999998</c:v>
                </c:pt>
                <c:pt idx="4240">
                  <c:v>-0.33213710000000002</c:v>
                </c:pt>
                <c:pt idx="4241">
                  <c:v>-0.32540019999999997</c:v>
                </c:pt>
                <c:pt idx="4242">
                  <c:v>-0.31877640000000002</c:v>
                </c:pt>
                <c:pt idx="4243">
                  <c:v>-0.31229570000000001</c:v>
                </c:pt>
                <c:pt idx="4244">
                  <c:v>-0.30598629999999999</c:v>
                </c:pt>
                <c:pt idx="4245">
                  <c:v>-0.29987449999999999</c:v>
                </c:pt>
                <c:pt idx="4246">
                  <c:v>-0.29398439999999998</c:v>
                </c:pt>
                <c:pt idx="4247">
                  <c:v>-0.28833760000000003</c:v>
                </c:pt>
                <c:pt idx="4248">
                  <c:v>-0.28295290000000001</c:v>
                </c:pt>
                <c:pt idx="4249">
                  <c:v>-0.27784609999999998</c:v>
                </c:pt>
                <c:pt idx="4250">
                  <c:v>-0.27302999999999999</c:v>
                </c:pt>
                <c:pt idx="4251">
                  <c:v>-0.26851370000000002</c:v>
                </c:pt>
                <c:pt idx="4252">
                  <c:v>-0.26430340000000002</c:v>
                </c:pt>
                <c:pt idx="4253">
                  <c:v>-0.26040160000000001</c:v>
                </c:pt>
                <c:pt idx="4254">
                  <c:v>-0.25680740000000002</c:v>
                </c:pt>
                <c:pt idx="4255">
                  <c:v>-0.25351649999999998</c:v>
                </c:pt>
                <c:pt idx="4256">
                  <c:v>-0.25052150000000001</c:v>
                </c:pt>
                <c:pt idx="4257">
                  <c:v>-0.24781130000000001</c:v>
                </c:pt>
                <c:pt idx="4258">
                  <c:v>-0.24537210000000001</c:v>
                </c:pt>
                <c:pt idx="4259">
                  <c:v>-0.2431866</c:v>
                </c:pt>
                <c:pt idx="4260">
                  <c:v>-0.2412347</c:v>
                </c:pt>
                <c:pt idx="4261">
                  <c:v>-0.2394937</c:v>
                </c:pt>
                <c:pt idx="4262">
                  <c:v>-0.23793829999999999</c:v>
                </c:pt>
                <c:pt idx="4263">
                  <c:v>-0.236541</c:v>
                </c:pt>
                <c:pt idx="4264">
                  <c:v>-0.23527239999999999</c:v>
                </c:pt>
                <c:pt idx="4265">
                  <c:v>-0.23410159999999999</c:v>
                </c:pt>
                <c:pt idx="4266">
                  <c:v>-0.23299639999999999</c:v>
                </c:pt>
                <c:pt idx="4267">
                  <c:v>-0.2319235</c:v>
                </c:pt>
                <c:pt idx="4268">
                  <c:v>-0.2308492</c:v>
                </c:pt>
                <c:pt idx="4269">
                  <c:v>-0.22973930000000001</c:v>
                </c:pt>
                <c:pt idx="4270">
                  <c:v>-0.22856000000000001</c:v>
                </c:pt>
                <c:pt idx="4271">
                  <c:v>-0.2272778</c:v>
                </c:pt>
                <c:pt idx="4272">
                  <c:v>-0.22586000000000001</c:v>
                </c:pt>
                <c:pt idx="4273">
                  <c:v>-0.22427510000000001</c:v>
                </c:pt>
                <c:pt idx="4274">
                  <c:v>-0.2224933</c:v>
                </c:pt>
                <c:pt idx="4275">
                  <c:v>-0.2204863</c:v>
                </c:pt>
                <c:pt idx="4276">
                  <c:v>-0.2182278</c:v>
                </c:pt>
                <c:pt idx="4277">
                  <c:v>-0.21569369999999999</c:v>
                </c:pt>
                <c:pt idx="4278">
                  <c:v>-0.21286289999999999</c:v>
                </c:pt>
                <c:pt idx="4279">
                  <c:v>-0.20971670000000001</c:v>
                </c:pt>
                <c:pt idx="4280">
                  <c:v>-0.2062397</c:v>
                </c:pt>
                <c:pt idx="4281">
                  <c:v>-0.20241960000000001</c:v>
                </c:pt>
                <c:pt idx="4282">
                  <c:v>-0.1982476</c:v>
                </c:pt>
                <c:pt idx="4283">
                  <c:v>-0.19371849999999999</c:v>
                </c:pt>
                <c:pt idx="4284">
                  <c:v>-0.18883079999999999</c:v>
                </c:pt>
                <c:pt idx="4285">
                  <c:v>-0.18358659999999999</c:v>
                </c:pt>
                <c:pt idx="4286">
                  <c:v>-0.17799180000000001</c:v>
                </c:pt>
                <c:pt idx="4287">
                  <c:v>-0.17205590000000001</c:v>
                </c:pt>
                <c:pt idx="4288">
                  <c:v>-0.16579189999999999</c:v>
                </c:pt>
                <c:pt idx="4289">
                  <c:v>-0.15921589999999999</c:v>
                </c:pt>
                <c:pt idx="4290">
                  <c:v>-0.15234729999999999</c:v>
                </c:pt>
                <c:pt idx="4291">
                  <c:v>-0.14520849999999999</c:v>
                </c:pt>
                <c:pt idx="4292">
                  <c:v>-0.13782469999999999</c:v>
                </c:pt>
                <c:pt idx="4293">
                  <c:v>-0.1302238</c:v>
                </c:pt>
                <c:pt idx="4294">
                  <c:v>-0.1224362</c:v>
                </c:pt>
                <c:pt idx="4295">
                  <c:v>-0.1144942</c:v>
                </c:pt>
                <c:pt idx="4296">
                  <c:v>-0.1064324</c:v>
                </c:pt>
                <c:pt idx="4297">
                  <c:v>-9.8286380000000007E-2</c:v>
                </c:pt>
                <c:pt idx="4298">
                  <c:v>-9.0093419999999994E-2</c:v>
                </c:pt>
                <c:pt idx="4299">
                  <c:v>-8.1891519999999995E-2</c:v>
                </c:pt>
                <c:pt idx="4300">
                  <c:v>-7.3719290000000007E-2</c:v>
                </c:pt>
                <c:pt idx="4301">
                  <c:v>-6.5615450000000006E-2</c:v>
                </c:pt>
                <c:pt idx="4302">
                  <c:v>-5.7618410000000002E-2</c:v>
                </c:pt>
                <c:pt idx="4303">
                  <c:v>-4.976585E-2</c:v>
                </c:pt>
                <c:pt idx="4304">
                  <c:v>-4.2094380000000001E-2</c:v>
                </c:pt>
                <c:pt idx="4305">
                  <c:v>-3.4639490000000002E-2</c:v>
                </c:pt>
                <c:pt idx="4306">
                  <c:v>-2.7435270000000001E-2</c:v>
                </c:pt>
                <c:pt idx="4307">
                  <c:v>-2.0513880000000002E-2</c:v>
                </c:pt>
                <c:pt idx="4308">
                  <c:v>-1.3905290000000001E-2</c:v>
                </c:pt>
                <c:pt idx="4309">
                  <c:v>-7.6369849999999998E-3</c:v>
                </c:pt>
                <c:pt idx="4310">
                  <c:v>-1.733863E-3</c:v>
                </c:pt>
                <c:pt idx="4311">
                  <c:v>3.7820340000000001E-3</c:v>
                </c:pt>
                <c:pt idx="4312">
                  <c:v>8.891688E-3</c:v>
                </c:pt>
                <c:pt idx="4313">
                  <c:v>1.3579310000000001E-2</c:v>
                </c:pt>
                <c:pt idx="4314">
                  <c:v>1.7832509999999999E-2</c:v>
                </c:pt>
                <c:pt idx="4315">
                  <c:v>2.164247E-2</c:v>
                </c:pt>
                <c:pt idx="4316">
                  <c:v>2.500405E-2</c:v>
                </c:pt>
                <c:pt idx="4317">
                  <c:v>2.7915789999999999E-2</c:v>
                </c:pt>
                <c:pt idx="4318">
                  <c:v>3.0379969999999999E-2</c:v>
                </c:pt>
                <c:pt idx="4319">
                  <c:v>3.2402449999999999E-2</c:v>
                </c:pt>
                <c:pt idx="4320">
                  <c:v>3.399253E-2</c:v>
                </c:pt>
                <c:pt idx="4321">
                  <c:v>3.5162699999999998E-2</c:v>
                </c:pt>
                <c:pt idx="4322">
                  <c:v>3.5928710000000003E-2</c:v>
                </c:pt>
                <c:pt idx="4323">
                  <c:v>3.6309399999999999E-2</c:v>
                </c:pt>
                <c:pt idx="4324">
                  <c:v>3.6326450000000003E-2</c:v>
                </c:pt>
                <c:pt idx="4325">
                  <c:v>3.6004019999999998E-2</c:v>
                </c:pt>
                <c:pt idx="4326">
                  <c:v>3.5368539999999997E-2</c:v>
                </c:pt>
                <c:pt idx="4327">
                  <c:v>3.4448579999999999E-2</c:v>
                </c:pt>
                <c:pt idx="4328">
                  <c:v>3.3274440000000002E-2</c:v>
                </c:pt>
                <c:pt idx="4329">
                  <c:v>3.1877780000000001E-2</c:v>
                </c:pt>
                <c:pt idx="4330">
                  <c:v>3.0291499999999999E-2</c:v>
                </c:pt>
                <c:pt idx="4331">
                  <c:v>2.854932E-2</c:v>
                </c:pt>
                <c:pt idx="4332">
                  <c:v>2.6685230000000001E-2</c:v>
                </c:pt>
                <c:pt idx="4333">
                  <c:v>2.473303E-2</c:v>
                </c:pt>
                <c:pt idx="4334">
                  <c:v>2.272619E-2</c:v>
                </c:pt>
                <c:pt idx="4335">
                  <c:v>2.0697710000000001E-2</c:v>
                </c:pt>
                <c:pt idx="4336">
                  <c:v>1.8679600000000001E-2</c:v>
                </c:pt>
                <c:pt idx="4337">
                  <c:v>1.670232E-2</c:v>
                </c:pt>
                <c:pt idx="4338">
                  <c:v>1.4794470000000001E-2</c:v>
                </c:pt>
                <c:pt idx="4339">
                  <c:v>1.298262E-2</c:v>
                </c:pt>
                <c:pt idx="4340">
                  <c:v>1.129104E-2</c:v>
                </c:pt>
                <c:pt idx="4341">
                  <c:v>9.7415260000000004E-3</c:v>
                </c:pt>
                <c:pt idx="4342">
                  <c:v>8.3530889999999993E-3</c:v>
                </c:pt>
                <c:pt idx="4343">
                  <c:v>7.1417599999999996E-3</c:v>
                </c:pt>
                <c:pt idx="4344">
                  <c:v>6.120398E-3</c:v>
                </c:pt>
                <c:pt idx="4345">
                  <c:v>5.2986070000000003E-3</c:v>
                </c:pt>
                <c:pt idx="4346">
                  <c:v>4.6826439999999997E-3</c:v>
                </c:pt>
                <c:pt idx="4347">
                  <c:v>4.2753110000000004E-3</c:v>
                </c:pt>
                <c:pt idx="4348">
                  <c:v>4.0758790000000001E-3</c:v>
                </c:pt>
                <c:pt idx="4349">
                  <c:v>4.0800810000000002E-3</c:v>
                </c:pt>
                <c:pt idx="4350">
                  <c:v>4.280191E-3</c:v>
                </c:pt>
                <c:pt idx="4351">
                  <c:v>4.6650980000000003E-3</c:v>
                </c:pt>
                <c:pt idx="4352">
                  <c:v>5.2203989999999997E-3</c:v>
                </c:pt>
                <c:pt idx="4353">
                  <c:v>5.9285340000000001E-3</c:v>
                </c:pt>
                <c:pt idx="4354">
                  <c:v>6.7689849999999999E-3</c:v>
                </c:pt>
                <c:pt idx="4355">
                  <c:v>7.7186329999999999E-3</c:v>
                </c:pt>
                <c:pt idx="4356">
                  <c:v>8.7520900000000006E-3</c:v>
                </c:pt>
                <c:pt idx="4357">
                  <c:v>9.841898E-3</c:v>
                </c:pt>
                <c:pt idx="4358">
                  <c:v>1.095872E-2</c:v>
                </c:pt>
                <c:pt idx="4359">
                  <c:v>1.207164E-2</c:v>
                </c:pt>
                <c:pt idx="4360">
                  <c:v>1.314851E-2</c:v>
                </c:pt>
                <c:pt idx="4361">
                  <c:v>1.415629E-2</c:v>
                </c:pt>
                <c:pt idx="4362">
                  <c:v>1.5061339999999999E-2</c:v>
                </c:pt>
                <c:pt idx="4363">
                  <c:v>1.5829880000000001E-2</c:v>
                </c:pt>
                <c:pt idx="4364">
                  <c:v>1.642832E-2</c:v>
                </c:pt>
                <c:pt idx="4365">
                  <c:v>1.6823339999999999E-2</c:v>
                </c:pt>
                <c:pt idx="4366">
                  <c:v>1.6982199999999999E-2</c:v>
                </c:pt>
                <c:pt idx="4367">
                  <c:v>1.6873369999999999E-2</c:v>
                </c:pt>
                <c:pt idx="4368">
                  <c:v>1.6467079999999999E-2</c:v>
                </c:pt>
                <c:pt idx="4369">
                  <c:v>1.573546E-2</c:v>
                </c:pt>
                <c:pt idx="4370">
                  <c:v>1.4652689999999999E-2</c:v>
                </c:pt>
                <c:pt idx="4371">
                  <c:v>1.319524E-2</c:v>
                </c:pt>
                <c:pt idx="4372">
                  <c:v>1.134218E-2</c:v>
                </c:pt>
                <c:pt idx="4373">
                  <c:v>9.0754660000000008E-3</c:v>
                </c:pt>
                <c:pt idx="4374">
                  <c:v>6.3802379999999999E-3</c:v>
                </c:pt>
                <c:pt idx="4375">
                  <c:v>3.244921E-3</c:v>
                </c:pt>
                <c:pt idx="4376">
                  <c:v>-3.3873090000000001E-4</c:v>
                </c:pt>
                <c:pt idx="4377">
                  <c:v>-4.3756630000000001E-3</c:v>
                </c:pt>
                <c:pt idx="4378">
                  <c:v>-8.8674189999999996E-3</c:v>
                </c:pt>
                <c:pt idx="4379">
                  <c:v>-1.381197E-2</c:v>
                </c:pt>
                <c:pt idx="4380">
                  <c:v>-1.9203680000000001E-2</c:v>
                </c:pt>
                <c:pt idx="4381">
                  <c:v>-2.5033280000000002E-2</c:v>
                </c:pt>
                <c:pt idx="4382">
                  <c:v>-3.12879E-2</c:v>
                </c:pt>
                <c:pt idx="4383">
                  <c:v>-3.7951239999999997E-2</c:v>
                </c:pt>
                <c:pt idx="4384">
                  <c:v>-4.500378E-2</c:v>
                </c:pt>
                <c:pt idx="4385">
                  <c:v>-5.2423030000000002E-2</c:v>
                </c:pt>
                <c:pt idx="4386">
                  <c:v>-6.01837E-2</c:v>
                </c:pt>
                <c:pt idx="4387">
                  <c:v>-6.8258020000000003E-2</c:v>
                </c:pt>
                <c:pt idx="4388">
                  <c:v>-7.6616030000000002E-2</c:v>
                </c:pt>
                <c:pt idx="4389">
                  <c:v>-8.5225800000000004E-2</c:v>
                </c:pt>
                <c:pt idx="4390">
                  <c:v>-9.4053629999999999E-2</c:v>
                </c:pt>
                <c:pt idx="4391">
                  <c:v>-0.1030645</c:v>
                </c:pt>
                <c:pt idx="4392">
                  <c:v>-0.11222260000000001</c:v>
                </c:pt>
                <c:pt idx="4393">
                  <c:v>-0.1214911</c:v>
                </c:pt>
                <c:pt idx="4394">
                  <c:v>-0.1308328</c:v>
                </c:pt>
                <c:pt idx="4395">
                  <c:v>-0.1402101</c:v>
                </c:pt>
                <c:pt idx="4396">
                  <c:v>-0.14958550000000001</c:v>
                </c:pt>
                <c:pt idx="4397">
                  <c:v>-0.1589219</c:v>
                </c:pt>
                <c:pt idx="4398">
                  <c:v>-0.1681829</c:v>
                </c:pt>
                <c:pt idx="4399">
                  <c:v>-0.17733309999999999</c:v>
                </c:pt>
                <c:pt idx="4400">
                  <c:v>-0.18633859999999999</c:v>
                </c:pt>
                <c:pt idx="4401">
                  <c:v>-0.19516729999999999</c:v>
                </c:pt>
                <c:pt idx="4402">
                  <c:v>-0.2037889</c:v>
                </c:pt>
                <c:pt idx="4403">
                  <c:v>-0.21217549999999999</c:v>
                </c:pt>
                <c:pt idx="4404">
                  <c:v>-0.22030189999999999</c:v>
                </c:pt>
                <c:pt idx="4405">
                  <c:v>-0.2281455</c:v>
                </c:pt>
                <c:pt idx="4406">
                  <c:v>-0.2356869</c:v>
                </c:pt>
                <c:pt idx="4407">
                  <c:v>-0.2429096</c:v>
                </c:pt>
                <c:pt idx="4408">
                  <c:v>-0.2498003</c:v>
                </c:pt>
                <c:pt idx="4409">
                  <c:v>-0.2563492</c:v>
                </c:pt>
                <c:pt idx="4410">
                  <c:v>-0.2625497</c:v>
                </c:pt>
                <c:pt idx="4411">
                  <c:v>-0.26839869999999999</c:v>
                </c:pt>
                <c:pt idx="4412">
                  <c:v>-0.2738968</c:v>
                </c:pt>
                <c:pt idx="4413">
                  <c:v>-0.27904820000000002</c:v>
                </c:pt>
                <c:pt idx="4414">
                  <c:v>-0.28386040000000001</c:v>
                </c:pt>
                <c:pt idx="4415">
                  <c:v>-0.28834460000000001</c:v>
                </c:pt>
                <c:pt idx="4416">
                  <c:v>-0.29251500000000002</c:v>
                </c:pt>
                <c:pt idx="4417">
                  <c:v>-0.29638910000000002</c:v>
                </c:pt>
                <c:pt idx="4418">
                  <c:v>-0.29998750000000002</c:v>
                </c:pt>
                <c:pt idx="4419">
                  <c:v>-0.30333359999999998</c:v>
                </c:pt>
                <c:pt idx="4420">
                  <c:v>-0.30645309999999998</c:v>
                </c:pt>
                <c:pt idx="4421">
                  <c:v>-0.30937379999999998</c:v>
                </c:pt>
                <c:pt idx="4422">
                  <c:v>-0.31212570000000001</c:v>
                </c:pt>
                <c:pt idx="4423">
                  <c:v>-0.31474010000000002</c:v>
                </c:pt>
                <c:pt idx="4424">
                  <c:v>-0.31724960000000002</c:v>
                </c:pt>
                <c:pt idx="4425">
                  <c:v>-0.31968780000000002</c:v>
                </c:pt>
                <c:pt idx="4426">
                  <c:v>-0.32208870000000001</c:v>
                </c:pt>
                <c:pt idx="4427">
                  <c:v>-0.32448650000000001</c:v>
                </c:pt>
                <c:pt idx="4428">
                  <c:v>-0.32691510000000001</c:v>
                </c:pt>
                <c:pt idx="4429">
                  <c:v>-0.32940839999999999</c:v>
                </c:pt>
                <c:pt idx="4430">
                  <c:v>-0.33199919999999999</c:v>
                </c:pt>
                <c:pt idx="4431">
                  <c:v>-0.33471970000000001</c:v>
                </c:pt>
                <c:pt idx="4432">
                  <c:v>-0.33760030000000002</c:v>
                </c:pt>
                <c:pt idx="4433">
                  <c:v>-0.34066930000000001</c:v>
                </c:pt>
                <c:pt idx="4434">
                  <c:v>-0.3439528</c:v>
                </c:pt>
                <c:pt idx="4435">
                  <c:v>-0.34747440000000002</c:v>
                </c:pt>
                <c:pt idx="4436">
                  <c:v>-0.35125489999999998</c:v>
                </c:pt>
                <c:pt idx="4437">
                  <c:v>-0.35531230000000003</c:v>
                </c:pt>
                <c:pt idx="4438">
                  <c:v>-0.35966130000000002</c:v>
                </c:pt>
                <c:pt idx="4439">
                  <c:v>-0.3643131</c:v>
                </c:pt>
                <c:pt idx="4440">
                  <c:v>-0.36927549999999998</c:v>
                </c:pt>
                <c:pt idx="4441">
                  <c:v>-0.37455290000000002</c:v>
                </c:pt>
                <c:pt idx="4442">
                  <c:v>-0.38014629999999999</c:v>
                </c:pt>
                <c:pt idx="4443">
                  <c:v>-0.3860536</c:v>
                </c:pt>
                <c:pt idx="4444">
                  <c:v>-0.39226899999999998</c:v>
                </c:pt>
                <c:pt idx="4445">
                  <c:v>-0.39878350000000001</c:v>
                </c:pt>
                <c:pt idx="4446">
                  <c:v>-0.40558480000000002</c:v>
                </c:pt>
                <c:pt idx="4447">
                  <c:v>-0.4126573</c:v>
                </c:pt>
                <c:pt idx="4448">
                  <c:v>-0.41998239999999998</c:v>
                </c:pt>
                <c:pt idx="4449">
                  <c:v>-0.42753869999999999</c:v>
                </c:pt>
                <c:pt idx="4450">
                  <c:v>-0.43530190000000002</c:v>
                </c:pt>
                <c:pt idx="4451">
                  <c:v>-0.44324550000000001</c:v>
                </c:pt>
                <c:pt idx="4452">
                  <c:v>-0.4513414</c:v>
                </c:pt>
                <c:pt idx="4453">
                  <c:v>-0.4595592</c:v>
                </c:pt>
                <c:pt idx="4454">
                  <c:v>-0.46786729999999999</c:v>
                </c:pt>
                <c:pt idx="4455">
                  <c:v>-0.47623330000000003</c:v>
                </c:pt>
                <c:pt idx="4456">
                  <c:v>-0.4846239</c:v>
                </c:pt>
                <c:pt idx="4457">
                  <c:v>-0.49300579999999999</c:v>
                </c:pt>
                <c:pt idx="4458">
                  <c:v>-0.50134610000000002</c:v>
                </c:pt>
                <c:pt idx="4459">
                  <c:v>-0.50961239999999997</c:v>
                </c:pt>
                <c:pt idx="4460">
                  <c:v>-0.51777320000000004</c:v>
                </c:pt>
                <c:pt idx="4461">
                  <c:v>-0.52579819999999999</c:v>
                </c:pt>
                <c:pt idx="4462">
                  <c:v>-0.53365819999999997</c:v>
                </c:pt>
                <c:pt idx="4463">
                  <c:v>-0.54132579999999997</c:v>
                </c:pt>
                <c:pt idx="4464">
                  <c:v>-0.54877569999999998</c:v>
                </c:pt>
                <c:pt idx="4465">
                  <c:v>-0.55598499999999995</c:v>
                </c:pt>
                <c:pt idx="4466">
                  <c:v>-0.56293329999999997</c:v>
                </c:pt>
                <c:pt idx="4467">
                  <c:v>-0.56960299999999997</c:v>
                </c:pt>
                <c:pt idx="4468">
                  <c:v>-0.57597949999999998</c:v>
                </c:pt>
                <c:pt idx="4469">
                  <c:v>-0.58205150000000005</c:v>
                </c:pt>
                <c:pt idx="4470">
                  <c:v>-0.58781119999999998</c:v>
                </c:pt>
                <c:pt idx="4471">
                  <c:v>-0.59325430000000001</c:v>
                </c:pt>
                <c:pt idx="4472">
                  <c:v>-0.59838020000000003</c:v>
                </c:pt>
                <c:pt idx="4473">
                  <c:v>-0.60319160000000005</c:v>
                </c:pt>
                <c:pt idx="4474">
                  <c:v>-0.60769470000000003</c:v>
                </c:pt>
                <c:pt idx="4475">
                  <c:v>-0.61189890000000002</c:v>
                </c:pt>
                <c:pt idx="4476">
                  <c:v>-0.6158169</c:v>
                </c:pt>
                <c:pt idx="4477">
                  <c:v>-0.61946429999999997</c:v>
                </c:pt>
                <c:pt idx="4478">
                  <c:v>-0.62285979999999996</c:v>
                </c:pt>
                <c:pt idx="4479">
                  <c:v>-0.62602460000000004</c:v>
                </c:pt>
                <c:pt idx="4480">
                  <c:v>-0.62898279999999995</c:v>
                </c:pt>
                <c:pt idx="4481">
                  <c:v>-0.63176080000000001</c:v>
                </c:pt>
                <c:pt idx="4482">
                  <c:v>-0.63438740000000005</c:v>
                </c:pt>
                <c:pt idx="4483">
                  <c:v>-0.63689320000000005</c:v>
                </c:pt>
                <c:pt idx="4484">
                  <c:v>-0.63931070000000001</c:v>
                </c:pt>
                <c:pt idx="4485">
                  <c:v>-0.64167350000000001</c:v>
                </c:pt>
                <c:pt idx="4486">
                  <c:v>-0.64401679999999994</c:v>
                </c:pt>
                <c:pt idx="4487">
                  <c:v>-0.64637650000000002</c:v>
                </c:pt>
                <c:pt idx="4488">
                  <c:v>-0.64878849999999999</c:v>
                </c:pt>
                <c:pt idx="4489">
                  <c:v>-0.65128920000000001</c:v>
                </c:pt>
                <c:pt idx="4490">
                  <c:v>-0.6539142</c:v>
                </c:pt>
                <c:pt idx="4491">
                  <c:v>-0.65669889999999997</c:v>
                </c:pt>
                <c:pt idx="4492">
                  <c:v>-0.65967750000000003</c:v>
                </c:pt>
                <c:pt idx="4493">
                  <c:v>-0.66288329999999995</c:v>
                </c:pt>
                <c:pt idx="4494">
                  <c:v>-0.6663481</c:v>
                </c:pt>
                <c:pt idx="4495">
                  <c:v>-0.67010199999999998</c:v>
                </c:pt>
                <c:pt idx="4496">
                  <c:v>-0.67417309999999997</c:v>
                </c:pt>
                <c:pt idx="4497">
                  <c:v>-0.67858779999999996</c:v>
                </c:pt>
                <c:pt idx="4498">
                  <c:v>-0.68336980000000003</c:v>
                </c:pt>
                <c:pt idx="4499">
                  <c:v>-0.68854009999999999</c:v>
                </c:pt>
                <c:pt idx="4500">
                  <c:v>-0.69411670000000003</c:v>
                </c:pt>
                <c:pt idx="4501">
                  <c:v>-0.70011449999999997</c:v>
                </c:pt>
                <c:pt idx="4502">
                  <c:v>-0.70654479999999997</c:v>
                </c:pt>
                <c:pt idx="4503">
                  <c:v>-0.71341560000000004</c:v>
                </c:pt>
                <c:pt idx="4504">
                  <c:v>-0.72073069999999995</c:v>
                </c:pt>
                <c:pt idx="4505">
                  <c:v>-0.72849039999999998</c:v>
                </c:pt>
                <c:pt idx="4506">
                  <c:v>-0.73669119999999999</c:v>
                </c:pt>
                <c:pt idx="4507">
                  <c:v>-0.74532589999999999</c:v>
                </c:pt>
                <c:pt idx="4508">
                  <c:v>-0.75438349999999998</c:v>
                </c:pt>
                <c:pt idx="4509">
                  <c:v>-0.76384980000000002</c:v>
                </c:pt>
                <c:pt idx="4510">
                  <c:v>-0.77370689999999998</c:v>
                </c:pt>
                <c:pt idx="4511">
                  <c:v>-0.78393400000000002</c:v>
                </c:pt>
                <c:pt idx="4512">
                  <c:v>-0.79450710000000002</c:v>
                </c:pt>
                <c:pt idx="4513">
                  <c:v>-0.80539950000000005</c:v>
                </c:pt>
                <c:pt idx="4514">
                  <c:v>-0.81658200000000003</c:v>
                </c:pt>
                <c:pt idx="4515">
                  <c:v>-0.82802299999999995</c:v>
                </c:pt>
                <c:pt idx="4516">
                  <c:v>-0.83968889999999996</c:v>
                </c:pt>
                <c:pt idx="4517">
                  <c:v>-0.85154439999999998</c:v>
                </c:pt>
                <c:pt idx="4518">
                  <c:v>-0.86355289999999996</c:v>
                </c:pt>
                <c:pt idx="4519">
                  <c:v>-0.87567669999999997</c:v>
                </c:pt>
                <c:pt idx="4520">
                  <c:v>-0.88787720000000003</c:v>
                </c:pt>
                <c:pt idx="4521">
                  <c:v>-0.90011560000000002</c:v>
                </c:pt>
                <c:pt idx="4522">
                  <c:v>-0.91235299999999997</c:v>
                </c:pt>
                <c:pt idx="4523">
                  <c:v>-0.92455100000000001</c:v>
                </c:pt>
                <c:pt idx="4524">
                  <c:v>-0.93667210000000001</c:v>
                </c:pt>
                <c:pt idx="4525">
                  <c:v>-0.94868019999999997</c:v>
                </c:pt>
                <c:pt idx="4526">
                  <c:v>-0.96054070000000003</c:v>
                </c:pt>
                <c:pt idx="4527">
                  <c:v>-0.9722208</c:v>
                </c:pt>
                <c:pt idx="4528">
                  <c:v>-0.98368979999999995</c:v>
                </c:pt>
                <c:pt idx="4529">
                  <c:v>-0.99491949999999996</c:v>
                </c:pt>
                <c:pt idx="4530">
                  <c:v>-1.0058849999999999</c:v>
                </c:pt>
                <c:pt idx="4531">
                  <c:v>-1.0165630000000001</c:v>
                </c:pt>
                <c:pt idx="4532">
                  <c:v>-1.0269349999999999</c:v>
                </c:pt>
                <c:pt idx="4533">
                  <c:v>-1.036985</c:v>
                </c:pt>
                <c:pt idx="4534">
                  <c:v>-1.046702</c:v>
                </c:pt>
                <c:pt idx="4535">
                  <c:v>-1.0560750000000001</c:v>
                </c:pt>
                <c:pt idx="4536">
                  <c:v>-1.0651010000000001</c:v>
                </c:pt>
                <c:pt idx="4537">
                  <c:v>-1.07378</c:v>
                </c:pt>
                <c:pt idx="4538">
                  <c:v>-1.082114</c:v>
                </c:pt>
                <c:pt idx="4539">
                  <c:v>-1.0901110000000001</c:v>
                </c:pt>
                <c:pt idx="4540">
                  <c:v>-1.097783</c:v>
                </c:pt>
                <c:pt idx="4541">
                  <c:v>-1.1051439999999999</c:v>
                </c:pt>
                <c:pt idx="4542">
                  <c:v>-1.1122129999999999</c:v>
                </c:pt>
                <c:pt idx="4543">
                  <c:v>-1.119011</c:v>
                </c:pt>
                <c:pt idx="4544">
                  <c:v>-1.125562</c:v>
                </c:pt>
                <c:pt idx="4545">
                  <c:v>-1.131894</c:v>
                </c:pt>
                <c:pt idx="4546">
                  <c:v>-1.138036</c:v>
                </c:pt>
                <c:pt idx="4547">
                  <c:v>-1.1440189999999999</c:v>
                </c:pt>
                <c:pt idx="4548">
                  <c:v>-1.1498759999999999</c:v>
                </c:pt>
                <c:pt idx="4549">
                  <c:v>-1.1556420000000001</c:v>
                </c:pt>
                <c:pt idx="4550">
                  <c:v>-1.161351</c:v>
                </c:pt>
                <c:pt idx="4551">
                  <c:v>-1.1670400000000001</c:v>
                </c:pt>
                <c:pt idx="4552">
                  <c:v>-1.1727449999999999</c:v>
                </c:pt>
                <c:pt idx="4553">
                  <c:v>-1.178504</c:v>
                </c:pt>
                <c:pt idx="4554">
                  <c:v>-1.184353</c:v>
                </c:pt>
                <c:pt idx="4555">
                  <c:v>-1.1903250000000001</c:v>
                </c:pt>
                <c:pt idx="4556">
                  <c:v>-1.196455</c:v>
                </c:pt>
                <c:pt idx="4557">
                  <c:v>-1.2027749999999999</c:v>
                </c:pt>
                <c:pt idx="4558">
                  <c:v>-1.2093149999999999</c:v>
                </c:pt>
                <c:pt idx="4559">
                  <c:v>-1.2161029999999999</c:v>
                </c:pt>
                <c:pt idx="4560">
                  <c:v>-1.2231639999999999</c:v>
                </c:pt>
                <c:pt idx="4561">
                  <c:v>-1.230521</c:v>
                </c:pt>
                <c:pt idx="4562">
                  <c:v>-1.238192</c:v>
                </c:pt>
                <c:pt idx="4563">
                  <c:v>-1.246194</c:v>
                </c:pt>
                <c:pt idx="4564">
                  <c:v>-1.25454</c:v>
                </c:pt>
                <c:pt idx="4565">
                  <c:v>-1.2632380000000001</c:v>
                </c:pt>
                <c:pt idx="4566">
                  <c:v>-1.2722960000000001</c:v>
                </c:pt>
                <c:pt idx="4567">
                  <c:v>-1.281714</c:v>
                </c:pt>
                <c:pt idx="4568">
                  <c:v>-1.2914920000000001</c:v>
                </c:pt>
                <c:pt idx="4569">
                  <c:v>-1.301623</c:v>
                </c:pt>
                <c:pt idx="4570">
                  <c:v>-1.3121</c:v>
                </c:pt>
                <c:pt idx="4571">
                  <c:v>-1.32291</c:v>
                </c:pt>
                <c:pt idx="4572">
                  <c:v>-1.334036</c:v>
                </c:pt>
                <c:pt idx="4573">
                  <c:v>-1.3454600000000001</c:v>
                </c:pt>
                <c:pt idx="4574">
                  <c:v>-1.3571599999999999</c:v>
                </c:pt>
                <c:pt idx="4575">
                  <c:v>-1.36911</c:v>
                </c:pt>
                <c:pt idx="4576">
                  <c:v>-1.3812819999999999</c:v>
                </c:pt>
                <c:pt idx="4577">
                  <c:v>-1.3936470000000001</c:v>
                </c:pt>
                <c:pt idx="4578">
                  <c:v>-1.4061729999999999</c:v>
                </c:pt>
                <c:pt idx="4579">
                  <c:v>-1.4188259999999999</c:v>
                </c:pt>
                <c:pt idx="4580">
                  <c:v>-1.4315709999999999</c:v>
                </c:pt>
                <c:pt idx="4581">
                  <c:v>-1.4443729999999999</c:v>
                </c:pt>
                <c:pt idx="4582">
                  <c:v>-1.457195</c:v>
                </c:pt>
                <c:pt idx="4583">
                  <c:v>-1.4700009999999999</c:v>
                </c:pt>
                <c:pt idx="4584">
                  <c:v>-1.482755</c:v>
                </c:pt>
                <c:pt idx="4585">
                  <c:v>-1.4954190000000001</c:v>
                </c:pt>
                <c:pt idx="4586">
                  <c:v>-1.507959</c:v>
                </c:pt>
                <c:pt idx="4587">
                  <c:v>-1.5203420000000001</c:v>
                </c:pt>
                <c:pt idx="4588">
                  <c:v>-1.5325340000000001</c:v>
                </c:pt>
                <c:pt idx="4589">
                  <c:v>-1.544505</c:v>
                </c:pt>
                <c:pt idx="4590">
                  <c:v>-1.556227</c:v>
                </c:pt>
                <c:pt idx="4591">
                  <c:v>-1.567674</c:v>
                </c:pt>
                <c:pt idx="4592">
                  <c:v>-1.5788219999999999</c:v>
                </c:pt>
                <c:pt idx="4593">
                  <c:v>-1.5896509999999999</c:v>
                </c:pt>
                <c:pt idx="4594">
                  <c:v>-1.600144</c:v>
                </c:pt>
                <c:pt idx="4595">
                  <c:v>-1.6102879999999999</c:v>
                </c:pt>
                <c:pt idx="4596">
                  <c:v>-1.620072</c:v>
                </c:pt>
                <c:pt idx="4597">
                  <c:v>-1.629491</c:v>
                </c:pt>
                <c:pt idx="4598">
                  <c:v>-1.638539</c:v>
                </c:pt>
                <c:pt idx="4599">
                  <c:v>-1.6472199999999999</c:v>
                </c:pt>
                <c:pt idx="4600">
                  <c:v>-1.655535</c:v>
                </c:pt>
                <c:pt idx="4601">
                  <c:v>-1.663494</c:v>
                </c:pt>
                <c:pt idx="4602">
                  <c:v>-1.6711069999999999</c:v>
                </c:pt>
                <c:pt idx="4603">
                  <c:v>-1.6783889999999999</c:v>
                </c:pt>
                <c:pt idx="4604">
                  <c:v>-1.6853560000000001</c:v>
                </c:pt>
                <c:pt idx="4605">
                  <c:v>-1.6920310000000001</c:v>
                </c:pt>
                <c:pt idx="4606">
                  <c:v>-1.6984360000000001</c:v>
                </c:pt>
                <c:pt idx="4607">
                  <c:v>-1.7045980000000001</c:v>
                </c:pt>
                <c:pt idx="4608">
                  <c:v>-1.7105459999999999</c:v>
                </c:pt>
                <c:pt idx="4609">
                  <c:v>-1.71631</c:v>
                </c:pt>
                <c:pt idx="4610">
                  <c:v>-1.721921</c:v>
                </c:pt>
                <c:pt idx="4611">
                  <c:v>-1.727414</c:v>
                </c:pt>
                <c:pt idx="4612">
                  <c:v>-1.732823</c:v>
                </c:pt>
                <c:pt idx="4613">
                  <c:v>-1.738183</c:v>
                </c:pt>
                <c:pt idx="4614">
                  <c:v>-1.7435290000000001</c:v>
                </c:pt>
                <c:pt idx="4615">
                  <c:v>-1.7488950000000001</c:v>
                </c:pt>
                <c:pt idx="4616">
                  <c:v>-1.7543169999999999</c:v>
                </c:pt>
                <c:pt idx="4617">
                  <c:v>-1.759827</c:v>
                </c:pt>
                <c:pt idx="4618">
                  <c:v>-1.765458</c:v>
                </c:pt>
                <c:pt idx="4619">
                  <c:v>-1.7712429999999999</c:v>
                </c:pt>
                <c:pt idx="4620">
                  <c:v>-1.777209</c:v>
                </c:pt>
                <c:pt idx="4621">
                  <c:v>-1.783385</c:v>
                </c:pt>
                <c:pt idx="4622">
                  <c:v>-1.7897959999999999</c:v>
                </c:pt>
                <c:pt idx="4623">
                  <c:v>-1.7964640000000001</c:v>
                </c:pt>
                <c:pt idx="4624">
                  <c:v>-1.80341</c:v>
                </c:pt>
                <c:pt idx="4625">
                  <c:v>-1.8106500000000001</c:v>
                </c:pt>
                <c:pt idx="4626">
                  <c:v>-1.8181970000000001</c:v>
                </c:pt>
                <c:pt idx="4627">
                  <c:v>-1.826063</c:v>
                </c:pt>
                <c:pt idx="4628">
                  <c:v>-1.8342540000000001</c:v>
                </c:pt>
                <c:pt idx="4629">
                  <c:v>-1.842773</c:v>
                </c:pt>
                <c:pt idx="4630">
                  <c:v>-1.851621</c:v>
                </c:pt>
                <c:pt idx="4631">
                  <c:v>-1.860795</c:v>
                </c:pt>
                <c:pt idx="4632">
                  <c:v>-1.870288</c:v>
                </c:pt>
                <c:pt idx="4633">
                  <c:v>-1.88009</c:v>
                </c:pt>
                <c:pt idx="4634">
                  <c:v>-1.8901889999999999</c:v>
                </c:pt>
                <c:pt idx="4635">
                  <c:v>-1.900569</c:v>
                </c:pt>
                <c:pt idx="4636">
                  <c:v>-1.911211</c:v>
                </c:pt>
                <c:pt idx="4637">
                  <c:v>-1.922094</c:v>
                </c:pt>
                <c:pt idx="4638">
                  <c:v>-1.9331940000000001</c:v>
                </c:pt>
                <c:pt idx="4639">
                  <c:v>-1.944485</c:v>
                </c:pt>
                <c:pt idx="4640">
                  <c:v>-1.955938</c:v>
                </c:pt>
                <c:pt idx="4641">
                  <c:v>-1.9675260000000001</c:v>
                </c:pt>
                <c:pt idx="4642">
                  <c:v>-1.979214</c:v>
                </c:pt>
                <c:pt idx="4643">
                  <c:v>-1.990972</c:v>
                </c:pt>
                <c:pt idx="4644">
                  <c:v>-2.0027659999999998</c:v>
                </c:pt>
                <c:pt idx="4645">
                  <c:v>-2.0145629999999999</c:v>
                </c:pt>
                <c:pt idx="4646">
                  <c:v>-2.026329</c:v>
                </c:pt>
                <c:pt idx="4647">
                  <c:v>-2.0380289999999999</c:v>
                </c:pt>
                <c:pt idx="4648">
                  <c:v>-2.0496310000000002</c:v>
                </c:pt>
                <c:pt idx="4649">
                  <c:v>-2.0611009999999998</c:v>
                </c:pt>
                <c:pt idx="4650">
                  <c:v>-2.072406</c:v>
                </c:pt>
                <c:pt idx="4651">
                  <c:v>-2.0835170000000001</c:v>
                </c:pt>
                <c:pt idx="4652">
                  <c:v>-2.0944029999999998</c:v>
                </c:pt>
                <c:pt idx="4653">
                  <c:v>-2.1050360000000001</c:v>
                </c:pt>
                <c:pt idx="4654">
                  <c:v>-2.1153909999999998</c:v>
                </c:pt>
                <c:pt idx="4655">
                  <c:v>-2.1254430000000002</c:v>
                </c:pt>
                <c:pt idx="4656">
                  <c:v>-2.1351719999999998</c:v>
                </c:pt>
                <c:pt idx="4657">
                  <c:v>-2.144558</c:v>
                </c:pt>
                <c:pt idx="4658">
                  <c:v>-2.1535859999999998</c:v>
                </c:pt>
                <c:pt idx="4659">
                  <c:v>-2.1622439999999998</c:v>
                </c:pt>
                <c:pt idx="4660">
                  <c:v>-2.1705220000000001</c:v>
                </c:pt>
                <c:pt idx="4661">
                  <c:v>-2.1784150000000002</c:v>
                </c:pt>
                <c:pt idx="4662">
                  <c:v>-2.185918</c:v>
                </c:pt>
                <c:pt idx="4663">
                  <c:v>-2.1930339999999999</c:v>
                </c:pt>
                <c:pt idx="4664">
                  <c:v>-2.1997659999999999</c:v>
                </c:pt>
                <c:pt idx="4665">
                  <c:v>-2.2061229999999998</c:v>
                </c:pt>
                <c:pt idx="4666">
                  <c:v>-2.2121140000000001</c:v>
                </c:pt>
                <c:pt idx="4667">
                  <c:v>-2.2177549999999999</c:v>
                </c:pt>
                <c:pt idx="4668">
                  <c:v>-2.2230620000000001</c:v>
                </c:pt>
                <c:pt idx="4669">
                  <c:v>-2.228056</c:v>
                </c:pt>
                <c:pt idx="4670">
                  <c:v>-2.232758</c:v>
                </c:pt>
                <c:pt idx="4671">
                  <c:v>-2.2371949999999998</c:v>
                </c:pt>
                <c:pt idx="4672">
                  <c:v>-2.2413949999999998</c:v>
                </c:pt>
                <c:pt idx="4673">
                  <c:v>-2.2453859999999999</c:v>
                </c:pt>
                <c:pt idx="4674">
                  <c:v>-2.2492009999999998</c:v>
                </c:pt>
                <c:pt idx="4675">
                  <c:v>-2.2528709999999998</c:v>
                </c:pt>
                <c:pt idx="4676">
                  <c:v>-2.2564329999999999</c:v>
                </c:pt>
                <c:pt idx="4677">
                  <c:v>-2.259919</c:v>
                </c:pt>
                <c:pt idx="4678">
                  <c:v>-2.263366</c:v>
                </c:pt>
                <c:pt idx="4679">
                  <c:v>-2.2668089999999999</c:v>
                </c:pt>
                <c:pt idx="4680">
                  <c:v>-2.2702830000000001</c:v>
                </c:pt>
                <c:pt idx="4681">
                  <c:v>-2.2738230000000001</c:v>
                </c:pt>
                <c:pt idx="4682">
                  <c:v>-2.27746</c:v>
                </c:pt>
                <c:pt idx="4683">
                  <c:v>-2.281228</c:v>
                </c:pt>
                <c:pt idx="4684">
                  <c:v>-2.285155</c:v>
                </c:pt>
                <c:pt idx="4685">
                  <c:v>-2.2892709999999998</c:v>
                </c:pt>
                <c:pt idx="4686">
                  <c:v>-2.2936009999999998</c:v>
                </c:pt>
                <c:pt idx="4687">
                  <c:v>-2.298168</c:v>
                </c:pt>
                <c:pt idx="4688">
                  <c:v>-2.3029920000000002</c:v>
                </c:pt>
                <c:pt idx="4689">
                  <c:v>-2.3080910000000001</c:v>
                </c:pt>
                <c:pt idx="4690">
                  <c:v>-2.3134790000000001</c:v>
                </c:pt>
                <c:pt idx="4691">
                  <c:v>-2.3191670000000002</c:v>
                </c:pt>
                <c:pt idx="4692">
                  <c:v>-2.3251599999999999</c:v>
                </c:pt>
                <c:pt idx="4693">
                  <c:v>-2.331461</c:v>
                </c:pt>
                <c:pt idx="4694">
                  <c:v>-2.3380709999999998</c:v>
                </c:pt>
                <c:pt idx="4695">
                  <c:v>-2.344983</c:v>
                </c:pt>
                <c:pt idx="4696">
                  <c:v>-2.3521899999999998</c:v>
                </c:pt>
                <c:pt idx="4697">
                  <c:v>-2.3596789999999999</c:v>
                </c:pt>
                <c:pt idx="4698">
                  <c:v>-2.3674360000000001</c:v>
                </c:pt>
                <c:pt idx="4699">
                  <c:v>-2.3754409999999999</c:v>
                </c:pt>
                <c:pt idx="4700">
                  <c:v>-2.3836729999999999</c:v>
                </c:pt>
                <c:pt idx="4701">
                  <c:v>-2.3921079999999999</c:v>
                </c:pt>
                <c:pt idx="4702">
                  <c:v>-2.4007179999999999</c:v>
                </c:pt>
                <c:pt idx="4703">
                  <c:v>-2.409475</c:v>
                </c:pt>
                <c:pt idx="4704">
                  <c:v>-2.4183460000000001</c:v>
                </c:pt>
                <c:pt idx="4705">
                  <c:v>-2.427298</c:v>
                </c:pt>
                <c:pt idx="4706">
                  <c:v>-2.4362979999999999</c:v>
                </c:pt>
                <c:pt idx="4707">
                  <c:v>-2.4453100000000001</c:v>
                </c:pt>
                <c:pt idx="4708">
                  <c:v>-2.454297</c:v>
                </c:pt>
                <c:pt idx="4709">
                  <c:v>-2.4632230000000002</c:v>
                </c:pt>
                <c:pt idx="4710">
                  <c:v>-2.4720520000000001</c:v>
                </c:pt>
                <c:pt idx="4711">
                  <c:v>-2.4807489999999999</c:v>
                </c:pt>
                <c:pt idx="4712">
                  <c:v>-2.4892789999999998</c:v>
                </c:pt>
                <c:pt idx="4713">
                  <c:v>-2.4976099999999999</c:v>
                </c:pt>
                <c:pt idx="4714">
                  <c:v>-2.505709</c:v>
                </c:pt>
                <c:pt idx="4715">
                  <c:v>-2.5135480000000001</c:v>
                </c:pt>
                <c:pt idx="4716">
                  <c:v>-2.521099</c:v>
                </c:pt>
                <c:pt idx="4717">
                  <c:v>-2.5283380000000002</c:v>
                </c:pt>
                <c:pt idx="4718">
                  <c:v>-2.5352429999999999</c:v>
                </c:pt>
                <c:pt idx="4719">
                  <c:v>-2.541795</c:v>
                </c:pt>
                <c:pt idx="4720">
                  <c:v>-2.5479780000000001</c:v>
                </c:pt>
                <c:pt idx="4721">
                  <c:v>-2.5537800000000002</c:v>
                </c:pt>
                <c:pt idx="4722">
                  <c:v>-2.5591910000000002</c:v>
                </c:pt>
                <c:pt idx="4723">
                  <c:v>-2.5642070000000001</c:v>
                </c:pt>
                <c:pt idx="4724">
                  <c:v>-2.5688240000000002</c:v>
                </c:pt>
                <c:pt idx="4725">
                  <c:v>-2.573045</c:v>
                </c:pt>
                <c:pt idx="4726">
                  <c:v>-2.5768759999999999</c:v>
                </c:pt>
                <c:pt idx="4727">
                  <c:v>-2.5803240000000001</c:v>
                </c:pt>
                <c:pt idx="4728">
                  <c:v>-2.5834009999999998</c:v>
                </c:pt>
                <c:pt idx="4729">
                  <c:v>-2.586125</c:v>
                </c:pt>
                <c:pt idx="4730">
                  <c:v>-2.5885120000000001</c:v>
                </c:pt>
                <c:pt idx="4731">
                  <c:v>-2.5905840000000002</c:v>
                </c:pt>
                <c:pt idx="4732">
                  <c:v>-2.5923660000000002</c:v>
                </c:pt>
                <c:pt idx="4733">
                  <c:v>-2.5938829999999999</c:v>
                </c:pt>
                <c:pt idx="4734">
                  <c:v>-2.595164</c:v>
                </c:pt>
                <c:pt idx="4735">
                  <c:v>-2.596238</c:v>
                </c:pt>
                <c:pt idx="4736">
                  <c:v>-2.597137</c:v>
                </c:pt>
                <c:pt idx="4737">
                  <c:v>-2.597893</c:v>
                </c:pt>
                <c:pt idx="4738">
                  <c:v>-2.5985420000000001</c:v>
                </c:pt>
                <c:pt idx="4739">
                  <c:v>-2.5991149999999998</c:v>
                </c:pt>
                <c:pt idx="4740">
                  <c:v>-2.5996480000000002</c:v>
                </c:pt>
                <c:pt idx="4741">
                  <c:v>-2.6001759999999998</c:v>
                </c:pt>
                <c:pt idx="4742">
                  <c:v>-2.6007310000000001</c:v>
                </c:pt>
                <c:pt idx="4743">
                  <c:v>-2.6013470000000001</c:v>
                </c:pt>
                <c:pt idx="4744">
                  <c:v>-2.6020569999999998</c:v>
                </c:pt>
                <c:pt idx="4745">
                  <c:v>-2.6028899999999999</c:v>
                </c:pt>
                <c:pt idx="4746">
                  <c:v>-2.6038760000000001</c:v>
                </c:pt>
                <c:pt idx="4747">
                  <c:v>-2.6050409999999999</c:v>
                </c:pt>
                <c:pt idx="4748">
                  <c:v>-2.6064090000000002</c:v>
                </c:pt>
                <c:pt idx="4749">
                  <c:v>-2.6080040000000002</c:v>
                </c:pt>
                <c:pt idx="4750">
                  <c:v>-2.6098430000000001</c:v>
                </c:pt>
                <c:pt idx="4751">
                  <c:v>-2.6119439999999998</c:v>
                </c:pt>
                <c:pt idx="4752">
                  <c:v>-2.6143200000000002</c:v>
                </c:pt>
                <c:pt idx="4753">
                  <c:v>-2.616981</c:v>
                </c:pt>
                <c:pt idx="4754">
                  <c:v>-2.6199349999999999</c:v>
                </c:pt>
                <c:pt idx="4755">
                  <c:v>-2.623186</c:v>
                </c:pt>
                <c:pt idx="4756">
                  <c:v>-2.6267339999999999</c:v>
                </c:pt>
                <c:pt idx="4757">
                  <c:v>-2.6305770000000002</c:v>
                </c:pt>
                <c:pt idx="4758">
                  <c:v>-2.6347079999999998</c:v>
                </c:pt>
                <c:pt idx="4759">
                  <c:v>-2.6391179999999999</c:v>
                </c:pt>
                <c:pt idx="4760">
                  <c:v>-2.6437940000000002</c:v>
                </c:pt>
                <c:pt idx="4761">
                  <c:v>-2.64872</c:v>
                </c:pt>
                <c:pt idx="4762">
                  <c:v>-2.653877</c:v>
                </c:pt>
                <c:pt idx="4763">
                  <c:v>-2.659243</c:v>
                </c:pt>
                <c:pt idx="4764">
                  <c:v>-2.6647959999999999</c:v>
                </c:pt>
                <c:pt idx="4765">
                  <c:v>-2.6705070000000002</c:v>
                </c:pt>
                <c:pt idx="4766">
                  <c:v>-2.6763479999999999</c:v>
                </c:pt>
                <c:pt idx="4767">
                  <c:v>-2.6822910000000002</c:v>
                </c:pt>
                <c:pt idx="4768">
                  <c:v>-2.6883020000000002</c:v>
                </c:pt>
                <c:pt idx="4769">
                  <c:v>-2.6943489999999999</c:v>
                </c:pt>
                <c:pt idx="4770">
                  <c:v>-2.7004000000000001</c:v>
                </c:pt>
                <c:pt idx="4771">
                  <c:v>-2.7064189999999999</c:v>
                </c:pt>
                <c:pt idx="4772">
                  <c:v>-2.7123740000000001</c:v>
                </c:pt>
                <c:pt idx="4773">
                  <c:v>-2.7182300000000001</c:v>
                </c:pt>
                <c:pt idx="4774">
                  <c:v>-2.7239529999999998</c:v>
                </c:pt>
                <c:pt idx="4775">
                  <c:v>-2.7295120000000002</c:v>
                </c:pt>
                <c:pt idx="4776">
                  <c:v>-2.7348729999999999</c:v>
                </c:pt>
                <c:pt idx="4777">
                  <c:v>-2.740008</c:v>
                </c:pt>
                <c:pt idx="4778">
                  <c:v>-2.7448890000000001</c:v>
                </c:pt>
                <c:pt idx="4779">
                  <c:v>-2.7494879999999999</c:v>
                </c:pt>
                <c:pt idx="4780">
                  <c:v>-2.7537829999999999</c:v>
                </c:pt>
                <c:pt idx="4781">
                  <c:v>-2.757752</c:v>
                </c:pt>
                <c:pt idx="4782">
                  <c:v>-2.761377</c:v>
                </c:pt>
                <c:pt idx="4783">
                  <c:v>-2.7646440000000001</c:v>
                </c:pt>
                <c:pt idx="4784">
                  <c:v>-2.7675399999999999</c:v>
                </c:pt>
                <c:pt idx="4785">
                  <c:v>-2.7700580000000001</c:v>
                </c:pt>
                <c:pt idx="4786">
                  <c:v>-2.7721930000000001</c:v>
                </c:pt>
                <c:pt idx="4787">
                  <c:v>-2.773943</c:v>
                </c:pt>
                <c:pt idx="4788">
                  <c:v>-2.7753109999999999</c:v>
                </c:pt>
                <c:pt idx="4789">
                  <c:v>-2.776303</c:v>
                </c:pt>
                <c:pt idx="4790">
                  <c:v>-2.7769279999999998</c:v>
                </c:pt>
                <c:pt idx="4791">
                  <c:v>-2.7771979999999998</c:v>
                </c:pt>
                <c:pt idx="4792">
                  <c:v>-2.7771309999999998</c:v>
                </c:pt>
                <c:pt idx="4793">
                  <c:v>-2.7767460000000002</c:v>
                </c:pt>
                <c:pt idx="4794">
                  <c:v>-2.776065</c:v>
                </c:pt>
                <c:pt idx="4795">
                  <c:v>-2.775115</c:v>
                </c:pt>
                <c:pt idx="4796">
                  <c:v>-2.7739220000000002</c:v>
                </c:pt>
                <c:pt idx="4797">
                  <c:v>-2.772519</c:v>
                </c:pt>
                <c:pt idx="4798">
                  <c:v>-2.7709359999999998</c:v>
                </c:pt>
                <c:pt idx="4799">
                  <c:v>-2.7692079999999999</c:v>
                </c:pt>
                <c:pt idx="4800">
                  <c:v>-2.7673709999999998</c:v>
                </c:pt>
                <c:pt idx="4801">
                  <c:v>-2.76546</c:v>
                </c:pt>
                <c:pt idx="4802">
                  <c:v>-2.7635130000000001</c:v>
                </c:pt>
                <c:pt idx="4803">
                  <c:v>-2.761565</c:v>
                </c:pt>
                <c:pt idx="4804">
                  <c:v>-2.7596539999999998</c:v>
                </c:pt>
                <c:pt idx="4805">
                  <c:v>-2.7578170000000002</c:v>
                </c:pt>
                <c:pt idx="4806">
                  <c:v>-2.7560889999999998</c:v>
                </c:pt>
                <c:pt idx="4807">
                  <c:v>-2.754505</c:v>
                </c:pt>
                <c:pt idx="4808">
                  <c:v>-2.753098</c:v>
                </c:pt>
                <c:pt idx="4809">
                  <c:v>-2.7518989999999999</c:v>
                </c:pt>
                <c:pt idx="4810">
                  <c:v>-2.7509359999999998</c:v>
                </c:pt>
                <c:pt idx="4811">
                  <c:v>-2.750238</c:v>
                </c:pt>
                <c:pt idx="4812">
                  <c:v>-2.7498260000000001</c:v>
                </c:pt>
                <c:pt idx="4813">
                  <c:v>-2.7497210000000001</c:v>
                </c:pt>
                <c:pt idx="4814">
                  <c:v>-2.7499410000000002</c:v>
                </c:pt>
                <c:pt idx="4815">
                  <c:v>-2.750499</c:v>
                </c:pt>
                <c:pt idx="4816">
                  <c:v>-2.7514050000000001</c:v>
                </c:pt>
                <c:pt idx="4817">
                  <c:v>-2.7526630000000001</c:v>
                </c:pt>
                <c:pt idx="4818">
                  <c:v>-2.7542779999999998</c:v>
                </c:pt>
                <c:pt idx="4819">
                  <c:v>-2.7562470000000001</c:v>
                </c:pt>
                <c:pt idx="4820">
                  <c:v>-2.7585639999999998</c:v>
                </c:pt>
                <c:pt idx="4821">
                  <c:v>-2.7612209999999999</c:v>
                </c:pt>
                <c:pt idx="4822">
                  <c:v>-2.7642030000000002</c:v>
                </c:pt>
                <c:pt idx="4823">
                  <c:v>-2.767496</c:v>
                </c:pt>
                <c:pt idx="4824">
                  <c:v>-2.771077</c:v>
                </c:pt>
                <c:pt idx="4825">
                  <c:v>-2.7749239999999999</c:v>
                </c:pt>
                <c:pt idx="4826">
                  <c:v>-2.7790089999999998</c:v>
                </c:pt>
                <c:pt idx="4827">
                  <c:v>-2.7833039999999998</c:v>
                </c:pt>
                <c:pt idx="4828">
                  <c:v>-2.7877749999999999</c:v>
                </c:pt>
                <c:pt idx="4829">
                  <c:v>-2.792389</c:v>
                </c:pt>
                <c:pt idx="4830">
                  <c:v>-2.7971089999999998</c:v>
                </c:pt>
                <c:pt idx="4831">
                  <c:v>-2.8018969999999999</c:v>
                </c:pt>
                <c:pt idx="4832">
                  <c:v>-2.8067120000000001</c:v>
                </c:pt>
                <c:pt idx="4833">
                  <c:v>-2.8115160000000001</c:v>
                </c:pt>
                <c:pt idx="4834">
                  <c:v>-2.8162690000000001</c:v>
                </c:pt>
                <c:pt idx="4835">
                  <c:v>-2.8209279999999999</c:v>
                </c:pt>
                <c:pt idx="4836">
                  <c:v>-2.8254549999999998</c:v>
                </c:pt>
                <c:pt idx="4837">
                  <c:v>-2.829809</c:v>
                </c:pt>
                <c:pt idx="4838">
                  <c:v>-2.833952</c:v>
                </c:pt>
                <c:pt idx="4839">
                  <c:v>-2.8378459999999999</c:v>
                </c:pt>
                <c:pt idx="4840">
                  <c:v>-2.8414570000000001</c:v>
                </c:pt>
                <c:pt idx="4841">
                  <c:v>-2.8447499999999999</c:v>
                </c:pt>
                <c:pt idx="4842">
                  <c:v>-2.8476949999999999</c:v>
                </c:pt>
                <c:pt idx="4843">
                  <c:v>-2.850263</c:v>
                </c:pt>
                <c:pt idx="4844">
                  <c:v>-2.8524289999999999</c:v>
                </c:pt>
                <c:pt idx="4845">
                  <c:v>-2.8541720000000002</c:v>
                </c:pt>
                <c:pt idx="4846">
                  <c:v>-2.8554719999999998</c:v>
                </c:pt>
                <c:pt idx="4847">
                  <c:v>-2.8563149999999999</c:v>
                </c:pt>
                <c:pt idx="4848">
                  <c:v>-2.85669</c:v>
                </c:pt>
                <c:pt idx="4849">
                  <c:v>-2.8565879999999999</c:v>
                </c:pt>
                <c:pt idx="4850">
                  <c:v>-2.8560080000000001</c:v>
                </c:pt>
                <c:pt idx="4851">
                  <c:v>-2.8549500000000001</c:v>
                </c:pt>
                <c:pt idx="4852">
                  <c:v>-2.853418</c:v>
                </c:pt>
                <c:pt idx="4853">
                  <c:v>-2.8514200000000001</c:v>
                </c:pt>
                <c:pt idx="4854">
                  <c:v>-2.8489689999999999</c:v>
                </c:pt>
                <c:pt idx="4855">
                  <c:v>-2.8460800000000002</c:v>
                </c:pt>
                <c:pt idx="4856">
                  <c:v>-2.8427709999999999</c:v>
                </c:pt>
                <c:pt idx="4857">
                  <c:v>-2.8390650000000002</c:v>
                </c:pt>
                <c:pt idx="4858">
                  <c:v>-2.8349850000000001</c:v>
                </c:pt>
                <c:pt idx="4859">
                  <c:v>-2.8305600000000002</c:v>
                </c:pt>
                <c:pt idx="4860">
                  <c:v>-2.8258190000000001</c:v>
                </c:pt>
                <c:pt idx="4861">
                  <c:v>-2.8207939999999998</c:v>
                </c:pt>
                <c:pt idx="4862">
                  <c:v>-2.8155190000000001</c:v>
                </c:pt>
                <c:pt idx="4863">
                  <c:v>-2.8100290000000001</c:v>
                </c:pt>
                <c:pt idx="4864">
                  <c:v>-2.8043610000000001</c:v>
                </c:pt>
                <c:pt idx="4865">
                  <c:v>-2.7985500000000001</c:v>
                </c:pt>
                <c:pt idx="4866">
                  <c:v>-2.7926340000000001</c:v>
                </c:pt>
                <c:pt idx="4867">
                  <c:v>-2.786651</c:v>
                </c:pt>
                <c:pt idx="4868">
                  <c:v>-2.7806350000000002</c:v>
                </c:pt>
                <c:pt idx="4869">
                  <c:v>-2.7746240000000002</c:v>
                </c:pt>
                <c:pt idx="4870">
                  <c:v>-2.7686510000000002</c:v>
                </c:pt>
                <c:pt idx="4871">
                  <c:v>-2.76275</c:v>
                </c:pt>
                <c:pt idx="4872">
                  <c:v>-2.7569530000000002</c:v>
                </c:pt>
                <c:pt idx="4873">
                  <c:v>-2.7512880000000002</c:v>
                </c:pt>
                <c:pt idx="4874">
                  <c:v>-2.745784</c:v>
                </c:pt>
                <c:pt idx="4875">
                  <c:v>-2.7404639999999998</c:v>
                </c:pt>
                <c:pt idx="4876">
                  <c:v>-2.7353499999999999</c:v>
                </c:pt>
                <c:pt idx="4877">
                  <c:v>-2.7304620000000002</c:v>
                </c:pt>
                <c:pt idx="4878">
                  <c:v>-2.725816</c:v>
                </c:pt>
                <c:pt idx="4879">
                  <c:v>-2.721422</c:v>
                </c:pt>
                <c:pt idx="4880">
                  <c:v>-2.7172900000000002</c:v>
                </c:pt>
                <c:pt idx="4881">
                  <c:v>-2.713425</c:v>
                </c:pt>
                <c:pt idx="4882">
                  <c:v>-2.7098279999999999</c:v>
                </c:pt>
                <c:pt idx="4883">
                  <c:v>-2.7064970000000002</c:v>
                </c:pt>
                <c:pt idx="4884">
                  <c:v>-2.703427</c:v>
                </c:pt>
                <c:pt idx="4885">
                  <c:v>-2.7006070000000002</c:v>
                </c:pt>
                <c:pt idx="4886">
                  <c:v>-2.6980270000000002</c:v>
                </c:pt>
                <c:pt idx="4887">
                  <c:v>-2.6956690000000001</c:v>
                </c:pt>
                <c:pt idx="4888">
                  <c:v>-2.6935159999999998</c:v>
                </c:pt>
                <c:pt idx="4889">
                  <c:v>-2.6915460000000002</c:v>
                </c:pt>
                <c:pt idx="4890">
                  <c:v>-2.6897350000000002</c:v>
                </c:pt>
                <c:pt idx="4891">
                  <c:v>-2.6880570000000001</c:v>
                </c:pt>
                <c:pt idx="4892">
                  <c:v>-2.6864840000000001</c:v>
                </c:pt>
                <c:pt idx="4893">
                  <c:v>-2.6849859999999999</c:v>
                </c:pt>
                <c:pt idx="4894">
                  <c:v>-2.6835309999999999</c:v>
                </c:pt>
                <c:pt idx="4895">
                  <c:v>-2.6820870000000001</c:v>
                </c:pt>
                <c:pt idx="4896">
                  <c:v>-2.6806199999999998</c:v>
                </c:pt>
                <c:pt idx="4897">
                  <c:v>-2.6790959999999999</c:v>
                </c:pt>
                <c:pt idx="4898">
                  <c:v>-2.6774810000000002</c:v>
                </c:pt>
                <c:pt idx="4899">
                  <c:v>-2.6757430000000002</c:v>
                </c:pt>
                <c:pt idx="4900">
                  <c:v>-2.673848</c:v>
                </c:pt>
                <c:pt idx="4901">
                  <c:v>-2.6717659999999999</c:v>
                </c:pt>
                <c:pt idx="4902">
                  <c:v>-2.6694650000000002</c:v>
                </c:pt>
                <c:pt idx="4903">
                  <c:v>-2.666919</c:v>
                </c:pt>
                <c:pt idx="4904">
                  <c:v>-2.6640990000000002</c:v>
                </c:pt>
                <c:pt idx="4905">
                  <c:v>-2.660981</c:v>
                </c:pt>
                <c:pt idx="4906">
                  <c:v>-2.6575440000000001</c:v>
                </c:pt>
                <c:pt idx="4907">
                  <c:v>-2.6537670000000002</c:v>
                </c:pt>
                <c:pt idx="4908">
                  <c:v>-2.6496339999999998</c:v>
                </c:pt>
                <c:pt idx="4909">
                  <c:v>-2.6451310000000001</c:v>
                </c:pt>
                <c:pt idx="4910">
                  <c:v>-2.6402459999999999</c:v>
                </c:pt>
                <c:pt idx="4911">
                  <c:v>-2.6349740000000001</c:v>
                </c:pt>
                <c:pt idx="4912">
                  <c:v>-2.6293090000000001</c:v>
                </c:pt>
                <c:pt idx="4913">
                  <c:v>-2.6232510000000002</c:v>
                </c:pt>
                <c:pt idx="4914">
                  <c:v>-2.616803</c:v>
                </c:pt>
                <c:pt idx="4915">
                  <c:v>-2.609972</c:v>
                </c:pt>
                <c:pt idx="4916">
                  <c:v>-2.6027680000000002</c:v>
                </c:pt>
                <c:pt idx="4917">
                  <c:v>-2.595202</c:v>
                </c:pt>
                <c:pt idx="4918">
                  <c:v>-2.5872929999999998</c:v>
                </c:pt>
                <c:pt idx="4919">
                  <c:v>-2.579059</c:v>
                </c:pt>
                <c:pt idx="4920">
                  <c:v>-2.5705209999999998</c:v>
                </c:pt>
                <c:pt idx="4921">
                  <c:v>-2.5617030000000001</c:v>
                </c:pt>
                <c:pt idx="4922">
                  <c:v>-2.552632</c:v>
                </c:pt>
                <c:pt idx="4923">
                  <c:v>-2.543336</c:v>
                </c:pt>
                <c:pt idx="4924">
                  <c:v>-2.5338440000000002</c:v>
                </c:pt>
                <c:pt idx="4925">
                  <c:v>-2.5241880000000001</c:v>
                </c:pt>
                <c:pt idx="4926">
                  <c:v>-2.5143990000000001</c:v>
                </c:pt>
                <c:pt idx="4927">
                  <c:v>-2.5045090000000001</c:v>
                </c:pt>
                <c:pt idx="4928">
                  <c:v>-2.4945539999999999</c:v>
                </c:pt>
                <c:pt idx="4929">
                  <c:v>-2.4845649999999999</c:v>
                </c:pt>
                <c:pt idx="4930">
                  <c:v>-2.4745759999999999</c:v>
                </c:pt>
                <c:pt idx="4931">
                  <c:v>-2.46462</c:v>
                </c:pt>
                <c:pt idx="4932">
                  <c:v>-2.454726</c:v>
                </c:pt>
                <c:pt idx="4933">
                  <c:v>-2.4449239999999999</c:v>
                </c:pt>
                <c:pt idx="4934">
                  <c:v>-2.4352429999999998</c:v>
                </c:pt>
                <c:pt idx="4935">
                  <c:v>-2.4257089999999999</c:v>
                </c:pt>
                <c:pt idx="4936">
                  <c:v>-2.4163450000000002</c:v>
                </c:pt>
                <c:pt idx="4937">
                  <c:v>-2.4071729999999998</c:v>
                </c:pt>
                <c:pt idx="4938">
                  <c:v>-2.3982100000000002</c:v>
                </c:pt>
                <c:pt idx="4939">
                  <c:v>-2.3894730000000002</c:v>
                </c:pt>
                <c:pt idx="4940">
                  <c:v>-2.3809740000000001</c:v>
                </c:pt>
                <c:pt idx="4941">
                  <c:v>-2.3727230000000001</c:v>
                </c:pt>
                <c:pt idx="4942">
                  <c:v>-2.3647260000000001</c:v>
                </c:pt>
                <c:pt idx="4943">
                  <c:v>-2.356986</c:v>
                </c:pt>
                <c:pt idx="4944">
                  <c:v>-2.3495029999999999</c:v>
                </c:pt>
                <c:pt idx="4945">
                  <c:v>-2.3422719999999999</c:v>
                </c:pt>
                <c:pt idx="4946">
                  <c:v>-2.3352849999999998</c:v>
                </c:pt>
                <c:pt idx="4947">
                  <c:v>-2.328532</c:v>
                </c:pt>
                <c:pt idx="4948">
                  <c:v>-2.3219979999999998</c:v>
                </c:pt>
                <c:pt idx="4949">
                  <c:v>-2.3156650000000001</c:v>
                </c:pt>
                <c:pt idx="4950">
                  <c:v>-2.3095150000000002</c:v>
                </c:pt>
                <c:pt idx="4951">
                  <c:v>-2.3035230000000002</c:v>
                </c:pt>
                <c:pt idx="4952">
                  <c:v>-2.2976640000000002</c:v>
                </c:pt>
                <c:pt idx="4953">
                  <c:v>-2.2919119999999999</c:v>
                </c:pt>
                <c:pt idx="4954">
                  <c:v>-2.286235</c:v>
                </c:pt>
                <c:pt idx="4955">
                  <c:v>-2.2806039999999999</c:v>
                </c:pt>
                <c:pt idx="4956">
                  <c:v>-2.2749860000000002</c:v>
                </c:pt>
                <c:pt idx="4957">
                  <c:v>-2.2693469999999998</c:v>
                </c:pt>
                <c:pt idx="4958">
                  <c:v>-2.2636539999999998</c:v>
                </c:pt>
                <c:pt idx="4959">
                  <c:v>-2.25787</c:v>
                </c:pt>
                <c:pt idx="4960">
                  <c:v>-2.2519610000000001</c:v>
                </c:pt>
                <c:pt idx="4961">
                  <c:v>-2.245892</c:v>
                </c:pt>
                <c:pt idx="4962">
                  <c:v>-2.239627</c:v>
                </c:pt>
                <c:pt idx="4963">
                  <c:v>-2.233133</c:v>
                </c:pt>
                <c:pt idx="4964">
                  <c:v>-2.226375</c:v>
                </c:pt>
                <c:pt idx="4965">
                  <c:v>-2.2193230000000002</c:v>
                </c:pt>
                <c:pt idx="4966">
                  <c:v>-2.2119469999999999</c:v>
                </c:pt>
                <c:pt idx="4967">
                  <c:v>-2.2042169999999999</c:v>
                </c:pt>
                <c:pt idx="4968">
                  <c:v>-2.1961080000000002</c:v>
                </c:pt>
                <c:pt idx="4969">
                  <c:v>-2.1875960000000001</c:v>
                </c:pt>
                <c:pt idx="4970">
                  <c:v>-2.1786620000000001</c:v>
                </c:pt>
                <c:pt idx="4971">
                  <c:v>-2.169286</c:v>
                </c:pt>
                <c:pt idx="4972">
                  <c:v>-2.1594549999999999</c:v>
                </c:pt>
                <c:pt idx="4973">
                  <c:v>-2.1491549999999999</c:v>
                </c:pt>
                <c:pt idx="4974">
                  <c:v>-2.138379</c:v>
                </c:pt>
                <c:pt idx="4975">
                  <c:v>-2.1271209999999998</c:v>
                </c:pt>
                <c:pt idx="4976">
                  <c:v>-2.1153789999999999</c:v>
                </c:pt>
                <c:pt idx="4977">
                  <c:v>-2.103154</c:v>
                </c:pt>
                <c:pt idx="4978">
                  <c:v>-2.090452</c:v>
                </c:pt>
                <c:pt idx="4979">
                  <c:v>-2.07728</c:v>
                </c:pt>
                <c:pt idx="4980">
                  <c:v>-2.06365</c:v>
                </c:pt>
                <c:pt idx="4981">
                  <c:v>-2.0495770000000002</c:v>
                </c:pt>
                <c:pt idx="4982">
                  <c:v>-2.0350790000000001</c:v>
                </c:pt>
                <c:pt idx="4983">
                  <c:v>-2.0201790000000002</c:v>
                </c:pt>
                <c:pt idx="4984">
                  <c:v>-2.004899</c:v>
                </c:pt>
                <c:pt idx="4985">
                  <c:v>-1.989266</c:v>
                </c:pt>
                <c:pt idx="4986">
                  <c:v>-1.973309</c:v>
                </c:pt>
                <c:pt idx="4987">
                  <c:v>-1.957058</c:v>
                </c:pt>
                <c:pt idx="4988">
                  <c:v>-1.940547</c:v>
                </c:pt>
                <c:pt idx="4989">
                  <c:v>-1.923807</c:v>
                </c:pt>
                <c:pt idx="4990">
                  <c:v>-1.906874</c:v>
                </c:pt>
                <c:pt idx="4991">
                  <c:v>-1.8897820000000001</c:v>
                </c:pt>
                <c:pt idx="4992">
                  <c:v>-1.8725670000000001</c:v>
                </c:pt>
                <c:pt idx="4993">
                  <c:v>-1.8552649999999999</c:v>
                </c:pt>
                <c:pt idx="4994">
                  <c:v>-1.837912</c:v>
                </c:pt>
                <c:pt idx="4995">
                  <c:v>-1.820543</c:v>
                </c:pt>
                <c:pt idx="4996">
                  <c:v>-1.8031919999999999</c:v>
                </c:pt>
                <c:pt idx="4997">
                  <c:v>-1.785892</c:v>
                </c:pt>
                <c:pt idx="4998">
                  <c:v>-1.768675</c:v>
                </c:pt>
                <c:pt idx="4999">
                  <c:v>-1.7515700000000001</c:v>
                </c:pt>
                <c:pt idx="5000">
                  <c:v>-1.734605</c:v>
                </c:pt>
                <c:pt idx="5001">
                  <c:v>-1.7178020000000001</c:v>
                </c:pt>
                <c:pt idx="5002">
                  <c:v>-1.7011849999999999</c:v>
                </c:pt>
                <c:pt idx="5003">
                  <c:v>-1.684771</c:v>
                </c:pt>
                <c:pt idx="5004">
                  <c:v>-1.668577</c:v>
                </c:pt>
                <c:pt idx="5005">
                  <c:v>-1.6526130000000001</c:v>
                </c:pt>
                <c:pt idx="5006">
                  <c:v>-1.636889</c:v>
                </c:pt>
                <c:pt idx="5007">
                  <c:v>-1.62141</c:v>
                </c:pt>
                <c:pt idx="5008">
                  <c:v>-1.606177</c:v>
                </c:pt>
                <c:pt idx="5009">
                  <c:v>-1.5911900000000001</c:v>
                </c:pt>
                <c:pt idx="5010">
                  <c:v>-1.5764419999999999</c:v>
                </c:pt>
                <c:pt idx="5011">
                  <c:v>-1.561925</c:v>
                </c:pt>
                <c:pt idx="5012">
                  <c:v>-1.5476259999999999</c:v>
                </c:pt>
                <c:pt idx="5013">
                  <c:v>-1.5335289999999999</c:v>
                </c:pt>
                <c:pt idx="5014">
                  <c:v>-1.5196160000000001</c:v>
                </c:pt>
                <c:pt idx="5015">
                  <c:v>-1.505863</c:v>
                </c:pt>
                <c:pt idx="5016">
                  <c:v>-1.4922470000000001</c:v>
                </c:pt>
                <c:pt idx="5017">
                  <c:v>-1.4787399999999999</c:v>
                </c:pt>
                <c:pt idx="5018">
                  <c:v>-1.4653130000000001</c:v>
                </c:pt>
                <c:pt idx="5019">
                  <c:v>-1.451935</c:v>
                </c:pt>
                <c:pt idx="5020">
                  <c:v>-1.4385730000000001</c:v>
                </c:pt>
                <c:pt idx="5021">
                  <c:v>-1.4251940000000001</c:v>
                </c:pt>
                <c:pt idx="5022">
                  <c:v>-1.411764</c:v>
                </c:pt>
                <c:pt idx="5023">
                  <c:v>-1.398247</c:v>
                </c:pt>
                <c:pt idx="5024">
                  <c:v>-1.384609</c:v>
                </c:pt>
                <c:pt idx="5025">
                  <c:v>-1.370816</c:v>
                </c:pt>
                <c:pt idx="5026">
                  <c:v>-1.356833</c:v>
                </c:pt>
                <c:pt idx="5027">
                  <c:v>-1.3426290000000001</c:v>
                </c:pt>
                <c:pt idx="5028">
                  <c:v>-1.328171</c:v>
                </c:pt>
                <c:pt idx="5029">
                  <c:v>-1.313431</c:v>
                </c:pt>
                <c:pt idx="5030">
                  <c:v>-1.2983800000000001</c:v>
                </c:pt>
                <c:pt idx="5031">
                  <c:v>-1.2829930000000001</c:v>
                </c:pt>
                <c:pt idx="5032">
                  <c:v>-1.267247</c:v>
                </c:pt>
                <c:pt idx="5033">
                  <c:v>-1.2511220000000001</c:v>
                </c:pt>
                <c:pt idx="5034">
                  <c:v>-1.2345999999999999</c:v>
                </c:pt>
                <c:pt idx="5035">
                  <c:v>-1.2176689999999999</c:v>
                </c:pt>
                <c:pt idx="5036">
                  <c:v>-1.2003170000000001</c:v>
                </c:pt>
                <c:pt idx="5037">
                  <c:v>-1.1825369999999999</c:v>
                </c:pt>
                <c:pt idx="5038">
                  <c:v>-1.164326</c:v>
                </c:pt>
                <c:pt idx="5039">
                  <c:v>-1.1456839999999999</c:v>
                </c:pt>
                <c:pt idx="5040">
                  <c:v>-1.1266130000000001</c:v>
                </c:pt>
                <c:pt idx="5041">
                  <c:v>-1.107121</c:v>
                </c:pt>
                <c:pt idx="5042">
                  <c:v>-1.0872189999999999</c:v>
                </c:pt>
                <c:pt idx="5043">
                  <c:v>-1.066918</c:v>
                </c:pt>
                <c:pt idx="5044">
                  <c:v>-1.0462359999999999</c:v>
                </c:pt>
                <c:pt idx="5045">
                  <c:v>-1.0251920000000001</c:v>
                </c:pt>
                <c:pt idx="5046">
                  <c:v>-1.0038069999999999</c:v>
                </c:pt>
                <c:pt idx="5047">
                  <c:v>-0.98210620000000004</c:v>
                </c:pt>
                <c:pt idx="5048">
                  <c:v>-0.96011519999999995</c:v>
                </c:pt>
                <c:pt idx="5049">
                  <c:v>-0.93786270000000005</c:v>
                </c:pt>
                <c:pt idx="5050">
                  <c:v>-0.9153791</c:v>
                </c:pt>
                <c:pt idx="5051">
                  <c:v>-0.89269580000000004</c:v>
                </c:pt>
                <c:pt idx="5052">
                  <c:v>-0.86984570000000005</c:v>
                </c:pt>
                <c:pt idx="5053">
                  <c:v>-0.84686189999999995</c:v>
                </c:pt>
                <c:pt idx="5054">
                  <c:v>-0.82377789999999995</c:v>
                </c:pt>
                <c:pt idx="5055">
                  <c:v>-0.80062699999999998</c:v>
                </c:pt>
                <c:pt idx="5056">
                  <c:v>-0.77744210000000002</c:v>
                </c:pt>
                <c:pt idx="5057">
                  <c:v>-0.75425540000000002</c:v>
                </c:pt>
                <c:pt idx="5058">
                  <c:v>-0.73109769999999996</c:v>
                </c:pt>
                <c:pt idx="5059">
                  <c:v>-0.70799849999999998</c:v>
                </c:pt>
                <c:pt idx="5060">
                  <c:v>-0.68498570000000003</c:v>
                </c:pt>
                <c:pt idx="5061">
                  <c:v>-0.66208549999999999</c:v>
                </c:pt>
                <c:pt idx="5062">
                  <c:v>-0.63932230000000001</c:v>
                </c:pt>
                <c:pt idx="5063">
                  <c:v>-0.61671790000000004</c:v>
                </c:pt>
                <c:pt idx="5064">
                  <c:v>-0.59429149999999997</c:v>
                </c:pt>
                <c:pt idx="5065">
                  <c:v>-0.5720596</c:v>
                </c:pt>
                <c:pt idx="5066">
                  <c:v>-0.5500353</c:v>
                </c:pt>
                <c:pt idx="5067">
                  <c:v>-0.5282287</c:v>
                </c:pt>
                <c:pt idx="5068">
                  <c:v>-0.50664629999999999</c:v>
                </c:pt>
                <c:pt idx="5069">
                  <c:v>-0.48529119999999998</c:v>
                </c:pt>
                <c:pt idx="5070">
                  <c:v>-0.46416279999999999</c:v>
                </c:pt>
                <c:pt idx="5071">
                  <c:v>-0.44325700000000001</c:v>
                </c:pt>
                <c:pt idx="5072">
                  <c:v>-0.42256640000000001</c:v>
                </c:pt>
                <c:pt idx="5073">
                  <c:v>-0.4020801</c:v>
                </c:pt>
                <c:pt idx="5074">
                  <c:v>-0.38178410000000002</c:v>
                </c:pt>
                <c:pt idx="5075">
                  <c:v>-0.36166110000000001</c:v>
                </c:pt>
                <c:pt idx="5076">
                  <c:v>-0.34169129999999998</c:v>
                </c:pt>
                <c:pt idx="5077">
                  <c:v>-0.32185160000000002</c:v>
                </c:pt>
                <c:pt idx="5078">
                  <c:v>-0.30211670000000002</c:v>
                </c:pt>
                <c:pt idx="5079">
                  <c:v>-0.28245890000000001</c:v>
                </c:pt>
                <c:pt idx="5080">
                  <c:v>-0.26284869999999999</c:v>
                </c:pt>
                <c:pt idx="5081">
                  <c:v>-0.24325440000000001</c:v>
                </c:pt>
                <c:pt idx="5082">
                  <c:v>-0.22364300000000001</c:v>
                </c:pt>
                <c:pt idx="5083">
                  <c:v>-0.2039802</c:v>
                </c:pt>
                <c:pt idx="5084">
                  <c:v>-0.1842307</c:v>
                </c:pt>
                <c:pt idx="5085">
                  <c:v>-0.1643588</c:v>
                </c:pt>
                <c:pt idx="5086">
                  <c:v>-0.14432890000000001</c:v>
                </c:pt>
                <c:pt idx="5087">
                  <c:v>-0.1241054</c:v>
                </c:pt>
                <c:pt idx="5088">
                  <c:v>-0.1036537</c:v>
                </c:pt>
                <c:pt idx="5089">
                  <c:v>-8.2939739999999998E-2</c:v>
                </c:pt>
                <c:pt idx="5090">
                  <c:v>-6.1931170000000001E-2</c:v>
                </c:pt>
                <c:pt idx="5091">
                  <c:v>-4.0597309999999998E-2</c:v>
                </c:pt>
                <c:pt idx="5092">
                  <c:v>-1.8909639999999998E-2</c:v>
                </c:pt>
                <c:pt idx="5093">
                  <c:v>3.1580409999999999E-3</c:v>
                </c:pt>
                <c:pt idx="5094">
                  <c:v>2.5629409999999998E-2</c:v>
                </c:pt>
                <c:pt idx="5095">
                  <c:v>4.8525289999999999E-2</c:v>
                </c:pt>
                <c:pt idx="5096">
                  <c:v>7.1863300000000005E-2</c:v>
                </c:pt>
                <c:pt idx="5097">
                  <c:v>9.5657580000000006E-2</c:v>
                </c:pt>
                <c:pt idx="5098">
                  <c:v>0.1199186</c:v>
                </c:pt>
                <c:pt idx="5099">
                  <c:v>0.14465320000000001</c:v>
                </c:pt>
                <c:pt idx="5100">
                  <c:v>0.1698643</c:v>
                </c:pt>
                <c:pt idx="5101">
                  <c:v>0.1955508</c:v>
                </c:pt>
                <c:pt idx="5102">
                  <c:v>0.22170770000000001</c:v>
                </c:pt>
                <c:pt idx="5103">
                  <c:v>0.24832580000000001</c:v>
                </c:pt>
                <c:pt idx="5104">
                  <c:v>0.27539209999999997</c:v>
                </c:pt>
                <c:pt idx="5105">
                  <c:v>0.30288949999999998</c:v>
                </c:pt>
                <c:pt idx="5106">
                  <c:v>0.33079730000000002</c:v>
                </c:pt>
                <c:pt idx="5107">
                  <c:v>0.3590913</c:v>
                </c:pt>
                <c:pt idx="5108">
                  <c:v>0.38774399999999998</c:v>
                </c:pt>
                <c:pt idx="5109">
                  <c:v>0.41672480000000001</c:v>
                </c:pt>
                <c:pt idx="5110">
                  <c:v>0.44600020000000001</c:v>
                </c:pt>
                <c:pt idx="5111">
                  <c:v>0.47553459999999997</c:v>
                </c:pt>
                <c:pt idx="5112">
                  <c:v>0.50529000000000002</c:v>
                </c:pt>
                <c:pt idx="5113">
                  <c:v>0.53522689999999995</c:v>
                </c:pt>
                <c:pt idx="5114">
                  <c:v>0.56530440000000004</c:v>
                </c:pt>
                <c:pt idx="5115">
                  <c:v>0.59548060000000003</c:v>
                </c:pt>
                <c:pt idx="5116">
                  <c:v>0.62571310000000002</c:v>
                </c:pt>
                <c:pt idx="5117">
                  <c:v>0.65595930000000002</c:v>
                </c:pt>
                <c:pt idx="5118">
                  <c:v>0.68617709999999998</c:v>
                </c:pt>
                <c:pt idx="5119">
                  <c:v>0.71632479999999998</c:v>
                </c:pt>
                <c:pt idx="5120">
                  <c:v>0.74636179999999996</c:v>
                </c:pt>
                <c:pt idx="5121">
                  <c:v>0.77624919999999997</c:v>
                </c:pt>
                <c:pt idx="5122">
                  <c:v>0.80594969999999999</c:v>
                </c:pt>
                <c:pt idx="5123">
                  <c:v>0.83542870000000002</c:v>
                </c:pt>
                <c:pt idx="5124">
                  <c:v>0.86465420000000004</c:v>
                </c:pt>
                <c:pt idx="5125">
                  <c:v>0.89359739999999999</c:v>
                </c:pt>
                <c:pt idx="5126">
                  <c:v>0.92223250000000001</c:v>
                </c:pt>
                <c:pt idx="5127">
                  <c:v>0.95053730000000003</c:v>
                </c:pt>
                <c:pt idx="5128">
                  <c:v>0.97849339999999996</c:v>
                </c:pt>
                <c:pt idx="5129">
                  <c:v>1.006086</c:v>
                </c:pt>
                <c:pt idx="5130">
                  <c:v>1.0333049999999999</c:v>
                </c:pt>
                <c:pt idx="5131">
                  <c:v>1.060144</c:v>
                </c:pt>
                <c:pt idx="5132">
                  <c:v>1.0865990000000001</c:v>
                </c:pt>
                <c:pt idx="5133">
                  <c:v>1.1126720000000001</c:v>
                </c:pt>
                <c:pt idx="5134">
                  <c:v>1.138369</c:v>
                </c:pt>
                <c:pt idx="5135">
                  <c:v>1.163699</c:v>
                </c:pt>
                <c:pt idx="5136">
                  <c:v>1.1886760000000001</c:v>
                </c:pt>
                <c:pt idx="5137">
                  <c:v>1.213317</c:v>
                </c:pt>
                <c:pt idx="5138">
                  <c:v>1.237643</c:v>
                </c:pt>
                <c:pt idx="5139">
                  <c:v>1.2616769999999999</c:v>
                </c:pt>
                <c:pt idx="5140">
                  <c:v>1.2854460000000001</c:v>
                </c:pt>
                <c:pt idx="5141">
                  <c:v>1.308981</c:v>
                </c:pt>
                <c:pt idx="5142">
                  <c:v>1.3323119999999999</c:v>
                </c:pt>
                <c:pt idx="5143">
                  <c:v>1.355475</c:v>
                </c:pt>
                <c:pt idx="5144">
                  <c:v>1.378503</c:v>
                </c:pt>
                <c:pt idx="5145">
                  <c:v>1.401435</c:v>
                </c:pt>
                <c:pt idx="5146">
                  <c:v>1.4243060000000001</c:v>
                </c:pt>
                <c:pt idx="5147">
                  <c:v>1.447157</c:v>
                </c:pt>
                <c:pt idx="5148">
                  <c:v>1.470024</c:v>
                </c:pt>
                <c:pt idx="5149">
                  <c:v>1.492947</c:v>
                </c:pt>
                <c:pt idx="5150">
                  <c:v>1.5159629999999999</c:v>
                </c:pt>
                <c:pt idx="5151">
                  <c:v>1.5391079999999999</c:v>
                </c:pt>
                <c:pt idx="5152">
                  <c:v>1.5624199999999999</c:v>
                </c:pt>
                <c:pt idx="5153">
                  <c:v>1.585931</c:v>
                </c:pt>
                <c:pt idx="5154">
                  <c:v>1.6096760000000001</c:v>
                </c:pt>
                <c:pt idx="5155">
                  <c:v>1.6336839999999999</c:v>
                </c:pt>
                <c:pt idx="5156">
                  <c:v>1.657983</c:v>
                </c:pt>
                <c:pt idx="5157">
                  <c:v>1.682599</c:v>
                </c:pt>
                <c:pt idx="5158">
                  <c:v>1.7075530000000001</c:v>
                </c:pt>
                <c:pt idx="5159">
                  <c:v>1.7328650000000001</c:v>
                </c:pt>
                <c:pt idx="5160">
                  <c:v>1.758551</c:v>
                </c:pt>
                <c:pt idx="5161">
                  <c:v>1.784624</c:v>
                </c:pt>
                <c:pt idx="5162">
                  <c:v>1.8110919999999999</c:v>
                </c:pt>
                <c:pt idx="5163">
                  <c:v>1.8379620000000001</c:v>
                </c:pt>
                <c:pt idx="5164">
                  <c:v>1.8652359999999999</c:v>
                </c:pt>
                <c:pt idx="5165">
                  <c:v>1.8929130000000001</c:v>
                </c:pt>
                <c:pt idx="5166">
                  <c:v>1.9209890000000001</c:v>
                </c:pt>
                <c:pt idx="5167">
                  <c:v>1.949454</c:v>
                </c:pt>
                <c:pt idx="5168">
                  <c:v>1.9782979999999999</c:v>
                </c:pt>
                <c:pt idx="5169">
                  <c:v>2.0075050000000001</c:v>
                </c:pt>
                <c:pt idx="5170">
                  <c:v>2.0370590000000002</c:v>
                </c:pt>
                <c:pt idx="5171">
                  <c:v>2.0669369999999998</c:v>
                </c:pt>
                <c:pt idx="5172">
                  <c:v>2.0971160000000002</c:v>
                </c:pt>
                <c:pt idx="5173">
                  <c:v>2.12757</c:v>
                </c:pt>
                <c:pt idx="5174">
                  <c:v>2.1582710000000001</c:v>
                </c:pt>
                <c:pt idx="5175">
                  <c:v>2.1891889999999998</c:v>
                </c:pt>
                <c:pt idx="5176">
                  <c:v>2.2202929999999999</c:v>
                </c:pt>
                <c:pt idx="5177">
                  <c:v>2.2515489999999998</c:v>
                </c:pt>
                <c:pt idx="5178">
                  <c:v>2.2829229999999998</c:v>
                </c:pt>
                <c:pt idx="5179">
                  <c:v>2.3143829999999999</c:v>
                </c:pt>
                <c:pt idx="5180">
                  <c:v>2.3458929999999998</c:v>
                </c:pt>
                <c:pt idx="5181">
                  <c:v>2.377418</c:v>
                </c:pt>
                <c:pt idx="5182">
                  <c:v>2.4089239999999998</c:v>
                </c:pt>
                <c:pt idx="5183">
                  <c:v>2.4403779999999999</c:v>
                </c:pt>
                <c:pt idx="5184">
                  <c:v>2.4717470000000001</c:v>
                </c:pt>
                <c:pt idx="5185">
                  <c:v>2.5030009999999998</c:v>
                </c:pt>
                <c:pt idx="5186">
                  <c:v>2.5341089999999999</c:v>
                </c:pt>
                <c:pt idx="5187">
                  <c:v>2.565045</c:v>
                </c:pt>
                <c:pt idx="5188">
                  <c:v>2.595783</c:v>
                </c:pt>
                <c:pt idx="5189">
                  <c:v>2.6263010000000002</c:v>
                </c:pt>
                <c:pt idx="5190">
                  <c:v>2.6565780000000001</c:v>
                </c:pt>
                <c:pt idx="5191">
                  <c:v>2.686598</c:v>
                </c:pt>
                <c:pt idx="5192">
                  <c:v>2.7163460000000001</c:v>
                </c:pt>
                <c:pt idx="5193">
                  <c:v>2.7458119999999999</c:v>
                </c:pt>
                <c:pt idx="5194">
                  <c:v>2.774988</c:v>
                </c:pt>
                <c:pt idx="5195">
                  <c:v>2.803871</c:v>
                </c:pt>
                <c:pt idx="5196">
                  <c:v>2.8324609999999999</c:v>
                </c:pt>
                <c:pt idx="5197">
                  <c:v>2.86076</c:v>
                </c:pt>
                <c:pt idx="5198">
                  <c:v>2.888776</c:v>
                </c:pt>
                <c:pt idx="5199">
                  <c:v>2.9165169999999998</c:v>
                </c:pt>
                <c:pt idx="5200">
                  <c:v>2.9439980000000001</c:v>
                </c:pt>
                <c:pt idx="5201">
                  <c:v>2.9712350000000001</c:v>
                </c:pt>
                <c:pt idx="5202">
                  <c:v>2.9982470000000001</c:v>
                </c:pt>
                <c:pt idx="5203">
                  <c:v>3.0250560000000002</c:v>
                </c:pt>
                <c:pt idx="5204">
                  <c:v>3.0516869999999998</c:v>
                </c:pt>
                <c:pt idx="5205">
                  <c:v>3.0781670000000001</c:v>
                </c:pt>
                <c:pt idx="5206">
                  <c:v>3.1045250000000002</c:v>
                </c:pt>
                <c:pt idx="5207">
                  <c:v>3.130792</c:v>
                </c:pt>
                <c:pt idx="5208">
                  <c:v>3.157</c:v>
                </c:pt>
                <c:pt idx="5209">
                  <c:v>3.1831809999999998</c:v>
                </c:pt>
                <c:pt idx="5210">
                  <c:v>3.209371</c:v>
                </c:pt>
                <c:pt idx="5211">
                  <c:v>3.2356020000000001</c:v>
                </c:pt>
                <c:pt idx="5212">
                  <c:v>3.2619090000000002</c:v>
                </c:pt>
                <c:pt idx="5213">
                  <c:v>3.2883249999999999</c:v>
                </c:pt>
                <c:pt idx="5214">
                  <c:v>3.3148849999999999</c:v>
                </c:pt>
                <c:pt idx="5215">
                  <c:v>3.3416190000000001</c:v>
                </c:pt>
                <c:pt idx="5216">
                  <c:v>3.36856</c:v>
                </c:pt>
                <c:pt idx="5217">
                  <c:v>3.3957350000000002</c:v>
                </c:pt>
                <c:pt idx="5218">
                  <c:v>3.4231739999999999</c:v>
                </c:pt>
                <c:pt idx="5219">
                  <c:v>3.450901</c:v>
                </c:pt>
                <c:pt idx="5220">
                  <c:v>3.478939</c:v>
                </c:pt>
                <c:pt idx="5221">
                  <c:v>3.5073080000000001</c:v>
                </c:pt>
                <c:pt idx="5222">
                  <c:v>3.5360269999999998</c:v>
                </c:pt>
                <c:pt idx="5223">
                  <c:v>3.5651069999999998</c:v>
                </c:pt>
                <c:pt idx="5224">
                  <c:v>3.5945619999999998</c:v>
                </c:pt>
                <c:pt idx="5225">
                  <c:v>3.6243970000000001</c:v>
                </c:pt>
                <c:pt idx="5226">
                  <c:v>3.654617</c:v>
                </c:pt>
                <c:pt idx="5227">
                  <c:v>3.6852230000000001</c:v>
                </c:pt>
                <c:pt idx="5228">
                  <c:v>3.7162109999999999</c:v>
                </c:pt>
                <c:pt idx="5229">
                  <c:v>3.7475740000000002</c:v>
                </c:pt>
                <c:pt idx="5230">
                  <c:v>3.7793040000000002</c:v>
                </c:pt>
                <c:pt idx="5231">
                  <c:v>3.8113869999999999</c:v>
                </c:pt>
                <c:pt idx="5232">
                  <c:v>3.8438059999999998</c:v>
                </c:pt>
                <c:pt idx="5233">
                  <c:v>3.8765429999999999</c:v>
                </c:pt>
                <c:pt idx="5234">
                  <c:v>3.9095770000000001</c:v>
                </c:pt>
                <c:pt idx="5235">
                  <c:v>3.9428809999999999</c:v>
                </c:pt>
                <c:pt idx="5236">
                  <c:v>3.9764300000000001</c:v>
                </c:pt>
                <c:pt idx="5237">
                  <c:v>4.0101940000000003</c:v>
                </c:pt>
                <c:pt idx="5238">
                  <c:v>4.044143</c:v>
                </c:pt>
                <c:pt idx="5239">
                  <c:v>4.0782429999999996</c:v>
                </c:pt>
                <c:pt idx="5240">
                  <c:v>4.1124609999999997</c:v>
                </c:pt>
                <c:pt idx="5241">
                  <c:v>4.146763</c:v>
                </c:pt>
                <c:pt idx="5242">
                  <c:v>4.1811119999999997</c:v>
                </c:pt>
                <c:pt idx="5243">
                  <c:v>4.2154730000000002</c:v>
                </c:pt>
                <c:pt idx="5244">
                  <c:v>4.2498120000000004</c:v>
                </c:pt>
                <c:pt idx="5245">
                  <c:v>4.2840930000000004</c:v>
                </c:pt>
                <c:pt idx="5246">
                  <c:v>4.318282</c:v>
                </c:pt>
                <c:pt idx="5247">
                  <c:v>4.3523459999999998</c:v>
                </c:pt>
                <c:pt idx="5248">
                  <c:v>4.386253</c:v>
                </c:pt>
                <c:pt idx="5249">
                  <c:v>4.4199729999999997</c:v>
                </c:pt>
                <c:pt idx="5250">
                  <c:v>4.4534770000000004</c:v>
                </c:pt>
                <c:pt idx="5251">
                  <c:v>4.4867400000000002</c:v>
                </c:pt>
                <c:pt idx="5252">
                  <c:v>4.5197390000000004</c:v>
                </c:pt>
                <c:pt idx="5253">
                  <c:v>4.5524519999999997</c:v>
                </c:pt>
                <c:pt idx="5254">
                  <c:v>4.5848630000000004</c:v>
                </c:pt>
                <c:pt idx="5255">
                  <c:v>4.6169560000000001</c:v>
                </c:pt>
                <c:pt idx="5256">
                  <c:v>4.6487220000000002</c:v>
                </c:pt>
                <c:pt idx="5257">
                  <c:v>4.6801510000000004</c:v>
                </c:pt>
                <c:pt idx="5258">
                  <c:v>4.7112420000000004</c:v>
                </c:pt>
                <c:pt idx="5259">
                  <c:v>4.7419929999999999</c:v>
                </c:pt>
                <c:pt idx="5260">
                  <c:v>4.7724080000000004</c:v>
                </c:pt>
                <c:pt idx="5261">
                  <c:v>4.8024930000000001</c:v>
                </c:pt>
                <c:pt idx="5262">
                  <c:v>4.8322599999999998</c:v>
                </c:pt>
                <c:pt idx="5263">
                  <c:v>4.8617220000000003</c:v>
                </c:pt>
                <c:pt idx="5264">
                  <c:v>4.8908959999999997</c:v>
                </c:pt>
                <c:pt idx="5265">
                  <c:v>4.9198019999999998</c:v>
                </c:pt>
                <c:pt idx="5266">
                  <c:v>4.948461</c:v>
                </c:pt>
                <c:pt idx="5267">
                  <c:v>4.9768999999999997</c:v>
                </c:pt>
                <c:pt idx="5268">
                  <c:v>5.0051449999999997</c:v>
                </c:pt>
                <c:pt idx="5269">
                  <c:v>5.0332270000000001</c:v>
                </c:pt>
                <c:pt idx="5270">
                  <c:v>5.0611769999999998</c:v>
                </c:pt>
                <c:pt idx="5271">
                  <c:v>5.0890269999999997</c:v>
                </c:pt>
                <c:pt idx="5272">
                  <c:v>5.1168110000000002</c:v>
                </c:pt>
                <c:pt idx="5273">
                  <c:v>5.1445619999999996</c:v>
                </c:pt>
                <c:pt idx="5274">
                  <c:v>5.1723160000000004</c:v>
                </c:pt>
                <c:pt idx="5275">
                  <c:v>5.2001059999999999</c:v>
                </c:pt>
                <c:pt idx="5276">
                  <c:v>5.2279669999999996</c:v>
                </c:pt>
                <c:pt idx="5277">
                  <c:v>5.2559300000000002</c:v>
                </c:pt>
                <c:pt idx="5278">
                  <c:v>5.2840259999999999</c:v>
                </c:pt>
                <c:pt idx="5279">
                  <c:v>5.3122860000000003</c:v>
                </c:pt>
                <c:pt idx="5280">
                  <c:v>5.3407359999999997</c:v>
                </c:pt>
                <c:pt idx="5281">
                  <c:v>5.3694040000000003</c:v>
                </c:pt>
                <c:pt idx="5282">
                  <c:v>5.3983100000000004</c:v>
                </c:pt>
                <c:pt idx="5283">
                  <c:v>5.4274769999999997</c:v>
                </c:pt>
                <c:pt idx="5284">
                  <c:v>5.4569210000000004</c:v>
                </c:pt>
                <c:pt idx="5285">
                  <c:v>5.4866570000000001</c:v>
                </c:pt>
                <c:pt idx="5286">
                  <c:v>5.5166959999999996</c:v>
                </c:pt>
                <c:pt idx="5287">
                  <c:v>5.5470439999999996</c:v>
                </c:pt>
                <c:pt idx="5288">
                  <c:v>5.5777070000000002</c:v>
                </c:pt>
                <c:pt idx="5289">
                  <c:v>5.6086830000000001</c:v>
                </c:pt>
                <c:pt idx="5290">
                  <c:v>5.6399710000000001</c:v>
                </c:pt>
                <c:pt idx="5291">
                  <c:v>5.6715619999999998</c:v>
                </c:pt>
                <c:pt idx="5292">
                  <c:v>5.7034479999999999</c:v>
                </c:pt>
                <c:pt idx="5293">
                  <c:v>5.7356129999999999</c:v>
                </c:pt>
                <c:pt idx="5294">
                  <c:v>5.7680410000000002</c:v>
                </c:pt>
                <c:pt idx="5295">
                  <c:v>5.8007119999999999</c:v>
                </c:pt>
                <c:pt idx="5296">
                  <c:v>5.8336030000000001</c:v>
                </c:pt>
                <c:pt idx="5297">
                  <c:v>5.8666879999999999</c:v>
                </c:pt>
                <c:pt idx="5298">
                  <c:v>5.89994</c:v>
                </c:pt>
                <c:pt idx="5299">
                  <c:v>5.9333280000000004</c:v>
                </c:pt>
                <c:pt idx="5300">
                  <c:v>5.9668219999999996</c:v>
                </c:pt>
                <c:pt idx="5301">
                  <c:v>6.0003890000000002</c:v>
                </c:pt>
                <c:pt idx="5302">
                  <c:v>6.0339919999999996</c:v>
                </c:pt>
                <c:pt idx="5303">
                  <c:v>6.0675980000000003</c:v>
                </c:pt>
                <c:pt idx="5304">
                  <c:v>6.1011709999999999</c:v>
                </c:pt>
                <c:pt idx="5305">
                  <c:v>6.1346730000000003</c:v>
                </c:pt>
                <c:pt idx="5306">
                  <c:v>6.1680700000000002</c:v>
                </c:pt>
                <c:pt idx="5307">
                  <c:v>6.2013249999999998</c:v>
                </c:pt>
                <c:pt idx="5308">
                  <c:v>6.2344030000000004</c:v>
                </c:pt>
                <c:pt idx="5309">
                  <c:v>6.2672689999999998</c:v>
                </c:pt>
                <c:pt idx="5310">
                  <c:v>6.2998909999999997</c:v>
                </c:pt>
                <c:pt idx="5311">
                  <c:v>6.3322390000000004</c:v>
                </c:pt>
                <c:pt idx="5312">
                  <c:v>6.3642820000000002</c:v>
                </c:pt>
                <c:pt idx="5313">
                  <c:v>6.395994</c:v>
                </c:pt>
                <c:pt idx="5314">
                  <c:v>6.4273509999999998</c:v>
                </c:pt>
                <c:pt idx="5315">
                  <c:v>6.4583300000000001</c:v>
                </c:pt>
                <c:pt idx="5316">
                  <c:v>6.4889150000000004</c:v>
                </c:pt>
                <c:pt idx="5317">
                  <c:v>6.5190869999999999</c:v>
                </c:pt>
                <c:pt idx="5318">
                  <c:v>6.5488359999999997</c:v>
                </c:pt>
                <c:pt idx="5319">
                  <c:v>6.5781520000000002</c:v>
                </c:pt>
                <c:pt idx="5320">
                  <c:v>6.6070289999999998</c:v>
                </c:pt>
                <c:pt idx="5321">
                  <c:v>6.6354639999999998</c:v>
                </c:pt>
                <c:pt idx="5322">
                  <c:v>6.6634599999999997</c:v>
                </c:pt>
                <c:pt idx="5323">
                  <c:v>6.6910210000000001</c:v>
                </c:pt>
                <c:pt idx="5324">
                  <c:v>6.7181559999999996</c:v>
                </c:pt>
                <c:pt idx="5325">
                  <c:v>6.7448769999999998</c:v>
                </c:pt>
                <c:pt idx="5326">
                  <c:v>6.7711980000000001</c:v>
                </c:pt>
                <c:pt idx="5327">
                  <c:v>6.7971399999999997</c:v>
                </c:pt>
                <c:pt idx="5328">
                  <c:v>6.822724</c:v>
                </c:pt>
                <c:pt idx="5329">
                  <c:v>6.8479729999999996</c:v>
                </c:pt>
                <c:pt idx="5330">
                  <c:v>6.872916</c:v>
                </c:pt>
                <c:pt idx="5331">
                  <c:v>6.8975819999999999</c:v>
                </c:pt>
                <c:pt idx="5332">
                  <c:v>6.9220009999999998</c:v>
                </c:pt>
                <c:pt idx="5333">
                  <c:v>6.9462070000000002</c:v>
                </c:pt>
                <c:pt idx="5334">
                  <c:v>6.9702339999999996</c:v>
                </c:pt>
                <c:pt idx="5335">
                  <c:v>6.9941170000000001</c:v>
                </c:pt>
                <c:pt idx="5336">
                  <c:v>7.0178929999999999</c:v>
                </c:pt>
                <c:pt idx="5337">
                  <c:v>7.0415970000000003</c:v>
                </c:pt>
                <c:pt idx="5338">
                  <c:v>7.0652679999999997</c:v>
                </c:pt>
                <c:pt idx="5339">
                  <c:v>7.0889420000000003</c:v>
                </c:pt>
                <c:pt idx="5340">
                  <c:v>7.112654</c:v>
                </c:pt>
                <c:pt idx="5341">
                  <c:v>7.1364409999999996</c:v>
                </c:pt>
                <c:pt idx="5342">
                  <c:v>7.1603349999999999</c:v>
                </c:pt>
                <c:pt idx="5343">
                  <c:v>7.1843680000000001</c:v>
                </c:pt>
                <c:pt idx="5344">
                  <c:v>7.2085689999999998</c:v>
                </c:pt>
                <c:pt idx="5345">
                  <c:v>7.2329670000000004</c:v>
                </c:pt>
                <c:pt idx="5346">
                  <c:v>7.2575849999999997</c:v>
                </c:pt>
                <c:pt idx="5347">
                  <c:v>7.2824450000000001</c:v>
                </c:pt>
                <c:pt idx="5348">
                  <c:v>7.3075650000000003</c:v>
                </c:pt>
                <c:pt idx="5349">
                  <c:v>7.3329620000000002</c:v>
                </c:pt>
                <c:pt idx="5350">
                  <c:v>7.3586470000000004</c:v>
                </c:pt>
                <c:pt idx="5351">
                  <c:v>7.3846299999999996</c:v>
                </c:pt>
                <c:pt idx="5352">
                  <c:v>7.4109150000000001</c:v>
                </c:pt>
                <c:pt idx="5353">
                  <c:v>7.4375039999999997</c:v>
                </c:pt>
                <c:pt idx="5354">
                  <c:v>7.4643959999999998</c:v>
                </c:pt>
                <c:pt idx="5355">
                  <c:v>7.4915839999999996</c:v>
                </c:pt>
                <c:pt idx="5356">
                  <c:v>7.5190599999999996</c:v>
                </c:pt>
                <c:pt idx="5357">
                  <c:v>7.5468099999999998</c:v>
                </c:pt>
                <c:pt idx="5358">
                  <c:v>7.5748179999999996</c:v>
                </c:pt>
                <c:pt idx="5359">
                  <c:v>7.6030639999999998</c:v>
                </c:pt>
                <c:pt idx="5360">
                  <c:v>7.6315280000000003</c:v>
                </c:pt>
                <c:pt idx="5361">
                  <c:v>7.6601840000000001</c:v>
                </c:pt>
                <c:pt idx="5362">
                  <c:v>7.6890039999999997</c:v>
                </c:pt>
                <c:pt idx="5363">
                  <c:v>7.7179589999999996</c:v>
                </c:pt>
                <c:pt idx="5364">
                  <c:v>7.7470179999999997</c:v>
                </c:pt>
                <c:pt idx="5365">
                  <c:v>7.7761490000000002</c:v>
                </c:pt>
                <c:pt idx="5366">
                  <c:v>7.8053179999999998</c:v>
                </c:pt>
                <c:pt idx="5367">
                  <c:v>7.8344889999999996</c:v>
                </c:pt>
                <c:pt idx="5368">
                  <c:v>7.8636280000000003</c:v>
                </c:pt>
                <c:pt idx="5369">
                  <c:v>7.8926999999999996</c:v>
                </c:pt>
                <c:pt idx="5370">
                  <c:v>7.9216689999999996</c:v>
                </c:pt>
                <c:pt idx="5371">
                  <c:v>7.950501</c:v>
                </c:pt>
                <c:pt idx="5372">
                  <c:v>7.9791629999999998</c:v>
                </c:pt>
                <c:pt idx="5373">
                  <c:v>8.0076219999999996</c:v>
                </c:pt>
                <c:pt idx="5374">
                  <c:v>8.0358459999999994</c:v>
                </c:pt>
                <c:pt idx="5375">
                  <c:v>8.0638059999999996</c:v>
                </c:pt>
                <c:pt idx="5376">
                  <c:v>8.0914750000000009</c:v>
                </c:pt>
                <c:pt idx="5377">
                  <c:v>8.1188269999999996</c:v>
                </c:pt>
                <c:pt idx="5378">
                  <c:v>8.1458390000000005</c:v>
                </c:pt>
                <c:pt idx="5379">
                  <c:v>8.1724929999999993</c:v>
                </c:pt>
                <c:pt idx="5380">
                  <c:v>8.1987710000000007</c:v>
                </c:pt>
                <c:pt idx="5381">
                  <c:v>8.2246600000000001</c:v>
                </c:pt>
                <c:pt idx="5382">
                  <c:v>8.2501490000000004</c:v>
                </c:pt>
                <c:pt idx="5383">
                  <c:v>8.2752309999999998</c:v>
                </c:pt>
                <c:pt idx="5384">
                  <c:v>8.2999039999999997</c:v>
                </c:pt>
                <c:pt idx="5385">
                  <c:v>8.3241669999999992</c:v>
                </c:pt>
                <c:pt idx="5386">
                  <c:v>8.3480229999999995</c:v>
                </c:pt>
                <c:pt idx="5387">
                  <c:v>8.3714790000000008</c:v>
                </c:pt>
                <c:pt idx="5388">
                  <c:v>8.3945450000000008</c:v>
                </c:pt>
                <c:pt idx="5389">
                  <c:v>8.4172329999999995</c:v>
                </c:pt>
                <c:pt idx="5390">
                  <c:v>8.4395600000000002</c:v>
                </c:pt>
                <c:pt idx="5391">
                  <c:v>8.4615449999999992</c:v>
                </c:pt>
                <c:pt idx="5392">
                  <c:v>8.4832099999999997</c:v>
                </c:pt>
                <c:pt idx="5393">
                  <c:v>8.5045800000000007</c:v>
                </c:pt>
                <c:pt idx="5394">
                  <c:v>8.5256810000000005</c:v>
                </c:pt>
                <c:pt idx="5395">
                  <c:v>8.5465429999999998</c:v>
                </c:pt>
                <c:pt idx="5396">
                  <c:v>8.5671940000000006</c:v>
                </c:pt>
                <c:pt idx="5397">
                  <c:v>8.5876680000000007</c:v>
                </c:pt>
                <c:pt idx="5398">
                  <c:v>8.607996</c:v>
                </c:pt>
                <c:pt idx="5399">
                  <c:v>8.6282119999999995</c:v>
                </c:pt>
                <c:pt idx="5400">
                  <c:v>8.6483480000000004</c:v>
                </c:pt>
                <c:pt idx="5401">
                  <c:v>8.6684380000000001</c:v>
                </c:pt>
                <c:pt idx="5402">
                  <c:v>8.6885139999999996</c:v>
                </c:pt>
                <c:pt idx="5403">
                  <c:v>8.7086100000000002</c:v>
                </c:pt>
                <c:pt idx="5404">
                  <c:v>8.7287560000000006</c:v>
                </c:pt>
                <c:pt idx="5405">
                  <c:v>8.7489819999999998</c:v>
                </c:pt>
                <c:pt idx="5406">
                  <c:v>8.7693169999999991</c:v>
                </c:pt>
                <c:pt idx="5407">
                  <c:v>8.7897879999999997</c:v>
                </c:pt>
                <c:pt idx="5408">
                  <c:v>8.8104200000000006</c:v>
                </c:pt>
                <c:pt idx="5409">
                  <c:v>8.831232</c:v>
                </c:pt>
                <c:pt idx="5410">
                  <c:v>8.8522459999999992</c:v>
                </c:pt>
                <c:pt idx="5411">
                  <c:v>8.8734749999999991</c:v>
                </c:pt>
                <c:pt idx="5412">
                  <c:v>8.8949320000000007</c:v>
                </c:pt>
                <c:pt idx="5413">
                  <c:v>8.9166260000000008</c:v>
                </c:pt>
                <c:pt idx="5414">
                  <c:v>8.938561</c:v>
                </c:pt>
                <c:pt idx="5415">
                  <c:v>8.9607390000000002</c:v>
                </c:pt>
                <c:pt idx="5416">
                  <c:v>8.9831579999999995</c:v>
                </c:pt>
                <c:pt idx="5417">
                  <c:v>9.0058109999999996</c:v>
                </c:pt>
                <c:pt idx="5418">
                  <c:v>9.0286910000000002</c:v>
                </c:pt>
                <c:pt idx="5419">
                  <c:v>9.0517850000000006</c:v>
                </c:pt>
                <c:pt idx="5420">
                  <c:v>9.075075</c:v>
                </c:pt>
                <c:pt idx="5421">
                  <c:v>9.0985440000000004</c:v>
                </c:pt>
                <c:pt idx="5422">
                  <c:v>9.1221680000000003</c:v>
                </c:pt>
                <c:pt idx="5423">
                  <c:v>9.1459220000000006</c:v>
                </c:pt>
                <c:pt idx="5424">
                  <c:v>9.1697769999999998</c:v>
                </c:pt>
                <c:pt idx="5425">
                  <c:v>9.1937029999999993</c:v>
                </c:pt>
                <c:pt idx="5426">
                  <c:v>9.2176650000000002</c:v>
                </c:pt>
                <c:pt idx="5427">
                  <c:v>9.2416309999999999</c:v>
                </c:pt>
                <c:pt idx="5428">
                  <c:v>9.2655619999999992</c:v>
                </c:pt>
                <c:pt idx="5429">
                  <c:v>9.2894220000000001</c:v>
                </c:pt>
                <c:pt idx="5430">
                  <c:v>9.3131730000000008</c:v>
                </c:pt>
                <c:pt idx="5431">
                  <c:v>9.3367780000000007</c:v>
                </c:pt>
                <c:pt idx="5432">
                  <c:v>9.3601980000000005</c:v>
                </c:pt>
                <c:pt idx="5433">
                  <c:v>9.3833950000000002</c:v>
                </c:pt>
                <c:pt idx="5434">
                  <c:v>9.4063339999999993</c:v>
                </c:pt>
                <c:pt idx="5435">
                  <c:v>9.4289780000000007</c:v>
                </c:pt>
                <c:pt idx="5436">
                  <c:v>9.451295</c:v>
                </c:pt>
                <c:pt idx="5437">
                  <c:v>9.4732520000000005</c:v>
                </c:pt>
                <c:pt idx="5438">
                  <c:v>9.4948189999999997</c:v>
                </c:pt>
                <c:pt idx="5439">
                  <c:v>9.5159710000000004</c:v>
                </c:pt>
                <c:pt idx="5440">
                  <c:v>9.5366809999999997</c:v>
                </c:pt>
                <c:pt idx="5441">
                  <c:v>9.5569299999999995</c:v>
                </c:pt>
                <c:pt idx="5442">
                  <c:v>9.5766969999999993</c:v>
                </c:pt>
                <c:pt idx="5443">
                  <c:v>9.5959699999999994</c:v>
                </c:pt>
                <c:pt idx="5444">
                  <c:v>9.6147369999999999</c:v>
                </c:pt>
                <c:pt idx="5445">
                  <c:v>9.6329910000000005</c:v>
                </c:pt>
                <c:pt idx="5446">
                  <c:v>9.6507290000000001</c:v>
                </c:pt>
                <c:pt idx="5447">
                  <c:v>9.6679510000000004</c:v>
                </c:pt>
                <c:pt idx="5448">
                  <c:v>9.6846630000000005</c:v>
                </c:pt>
                <c:pt idx="5449">
                  <c:v>9.7008720000000004</c:v>
                </c:pt>
                <c:pt idx="5450">
                  <c:v>9.7165920000000003</c:v>
                </c:pt>
                <c:pt idx="5451">
                  <c:v>9.7318370000000005</c:v>
                </c:pt>
                <c:pt idx="5452">
                  <c:v>9.7466259999999991</c:v>
                </c:pt>
                <c:pt idx="5453">
                  <c:v>9.7609820000000003</c:v>
                </c:pt>
                <c:pt idx="5454">
                  <c:v>9.7749290000000002</c:v>
                </c:pt>
                <c:pt idx="5455">
                  <c:v>9.7884949999999993</c:v>
                </c:pt>
                <c:pt idx="5456">
                  <c:v>9.8017099999999999</c:v>
                </c:pt>
                <c:pt idx="5457">
                  <c:v>9.8146059999999995</c:v>
                </c:pt>
                <c:pt idx="5458">
                  <c:v>9.8272169999999992</c:v>
                </c:pt>
                <c:pt idx="5459">
                  <c:v>9.8395799999999998</c:v>
                </c:pt>
                <c:pt idx="5460">
                  <c:v>9.8517320000000002</c:v>
                </c:pt>
                <c:pt idx="5461">
                  <c:v>9.8637099999999993</c:v>
                </c:pt>
                <c:pt idx="5462">
                  <c:v>9.8755520000000008</c:v>
                </c:pt>
                <c:pt idx="5463">
                  <c:v>9.8872979999999995</c:v>
                </c:pt>
                <c:pt idx="5464">
                  <c:v>9.8989860000000007</c:v>
                </c:pt>
                <c:pt idx="5465">
                  <c:v>9.9106520000000007</c:v>
                </c:pt>
                <c:pt idx="5466">
                  <c:v>9.9223320000000008</c:v>
                </c:pt>
                <c:pt idx="5467">
                  <c:v>9.9340609999999998</c:v>
                </c:pt>
                <c:pt idx="5468">
                  <c:v>9.9458730000000006</c:v>
                </c:pt>
                <c:pt idx="5469">
                  <c:v>9.9577969999999993</c:v>
                </c:pt>
                <c:pt idx="5470">
                  <c:v>9.9698650000000004</c:v>
                </c:pt>
                <c:pt idx="5471">
                  <c:v>9.9821010000000001</c:v>
                </c:pt>
                <c:pt idx="5472">
                  <c:v>9.9945310000000003</c:v>
                </c:pt>
                <c:pt idx="5473">
                  <c:v>10.00717</c:v>
                </c:pt>
                <c:pt idx="5474">
                  <c:v>10.020049999999999</c:v>
                </c:pt>
                <c:pt idx="5475">
                  <c:v>10.03318</c:v>
                </c:pt>
                <c:pt idx="5476">
                  <c:v>10.046559999999999</c:v>
                </c:pt>
                <c:pt idx="5477">
                  <c:v>10.06021</c:v>
                </c:pt>
                <c:pt idx="5478">
                  <c:v>10.07414</c:v>
                </c:pt>
                <c:pt idx="5479">
                  <c:v>10.088329999999999</c:v>
                </c:pt>
                <c:pt idx="5480">
                  <c:v>10.1028</c:v>
                </c:pt>
                <c:pt idx="5481">
                  <c:v>10.11753</c:v>
                </c:pt>
                <c:pt idx="5482">
                  <c:v>10.13252</c:v>
                </c:pt>
                <c:pt idx="5483">
                  <c:v>10.14775</c:v>
                </c:pt>
                <c:pt idx="5484">
                  <c:v>10.163209999999999</c:v>
                </c:pt>
                <c:pt idx="5485">
                  <c:v>10.178879999999999</c:v>
                </c:pt>
                <c:pt idx="5486">
                  <c:v>10.194739999999999</c:v>
                </c:pt>
                <c:pt idx="5487">
                  <c:v>10.210760000000001</c:v>
                </c:pt>
                <c:pt idx="5488">
                  <c:v>10.226940000000001</c:v>
                </c:pt>
                <c:pt idx="5489">
                  <c:v>10.243230000000001</c:v>
                </c:pt>
                <c:pt idx="5490">
                  <c:v>10.25961</c:v>
                </c:pt>
                <c:pt idx="5491">
                  <c:v>10.276059999999999</c:v>
                </c:pt>
                <c:pt idx="5492">
                  <c:v>10.292529999999999</c:v>
                </c:pt>
                <c:pt idx="5493">
                  <c:v>10.30902</c:v>
                </c:pt>
                <c:pt idx="5494">
                  <c:v>10.325469999999999</c:v>
                </c:pt>
                <c:pt idx="5495">
                  <c:v>10.34187</c:v>
                </c:pt>
                <c:pt idx="5496">
                  <c:v>10.35819</c:v>
                </c:pt>
                <c:pt idx="5497">
                  <c:v>10.37439</c:v>
                </c:pt>
                <c:pt idx="5498">
                  <c:v>10.39044</c:v>
                </c:pt>
                <c:pt idx="5499">
                  <c:v>10.406330000000001</c:v>
                </c:pt>
                <c:pt idx="5500">
                  <c:v>10.422029999999999</c:v>
                </c:pt>
                <c:pt idx="5501">
                  <c:v>10.437519999999999</c:v>
                </c:pt>
                <c:pt idx="5502">
                  <c:v>10.452769999999999</c:v>
                </c:pt>
                <c:pt idx="5503">
                  <c:v>10.46777</c:v>
                </c:pt>
                <c:pt idx="5504">
                  <c:v>10.48251</c:v>
                </c:pt>
                <c:pt idx="5505">
                  <c:v>10.49696</c:v>
                </c:pt>
                <c:pt idx="5506">
                  <c:v>10.51113</c:v>
                </c:pt>
                <c:pt idx="5507">
                  <c:v>10.52501</c:v>
                </c:pt>
                <c:pt idx="5508">
                  <c:v>10.538589999999999</c:v>
                </c:pt>
                <c:pt idx="5509">
                  <c:v>10.551869999999999</c:v>
                </c:pt>
                <c:pt idx="5510">
                  <c:v>10.56485</c:v>
                </c:pt>
                <c:pt idx="5511">
                  <c:v>10.577540000000001</c:v>
                </c:pt>
                <c:pt idx="5512">
                  <c:v>10.58995</c:v>
                </c:pt>
                <c:pt idx="5513">
                  <c:v>10.6021</c:v>
                </c:pt>
                <c:pt idx="5514">
                  <c:v>10.61398</c:v>
                </c:pt>
                <c:pt idx="5515">
                  <c:v>10.625629999999999</c:v>
                </c:pt>
                <c:pt idx="5516">
                  <c:v>10.63707</c:v>
                </c:pt>
                <c:pt idx="5517">
                  <c:v>10.64831</c:v>
                </c:pt>
                <c:pt idx="5518">
                  <c:v>10.659380000000001</c:v>
                </c:pt>
                <c:pt idx="5519">
                  <c:v>10.670310000000001</c:v>
                </c:pt>
                <c:pt idx="5520">
                  <c:v>10.68113</c:v>
                </c:pt>
                <c:pt idx="5521">
                  <c:v>10.69187</c:v>
                </c:pt>
                <c:pt idx="5522">
                  <c:v>10.70255</c:v>
                </c:pt>
                <c:pt idx="5523">
                  <c:v>10.71321</c:v>
                </c:pt>
                <c:pt idx="5524">
                  <c:v>10.723890000000001</c:v>
                </c:pt>
                <c:pt idx="5525">
                  <c:v>10.73461</c:v>
                </c:pt>
                <c:pt idx="5526">
                  <c:v>10.74541</c:v>
                </c:pt>
                <c:pt idx="5527">
                  <c:v>10.756320000000001</c:v>
                </c:pt>
                <c:pt idx="5528">
                  <c:v>10.767379999999999</c:v>
                </c:pt>
                <c:pt idx="5529">
                  <c:v>10.77862</c:v>
                </c:pt>
                <c:pt idx="5530">
                  <c:v>10.79007</c:v>
                </c:pt>
                <c:pt idx="5531">
                  <c:v>10.80175</c:v>
                </c:pt>
                <c:pt idx="5532">
                  <c:v>10.81371</c:v>
                </c:pt>
                <c:pt idx="5533">
                  <c:v>10.825950000000001</c:v>
                </c:pt>
                <c:pt idx="5534">
                  <c:v>10.838520000000001</c:v>
                </c:pt>
                <c:pt idx="5535">
                  <c:v>10.851419999999999</c:v>
                </c:pt>
                <c:pt idx="5536">
                  <c:v>10.86468</c:v>
                </c:pt>
                <c:pt idx="5537">
                  <c:v>10.878299999999999</c:v>
                </c:pt>
                <c:pt idx="5538">
                  <c:v>10.89232</c:v>
                </c:pt>
                <c:pt idx="5539">
                  <c:v>10.90672</c:v>
                </c:pt>
                <c:pt idx="5540">
                  <c:v>10.921530000000001</c:v>
                </c:pt>
                <c:pt idx="5541">
                  <c:v>10.936730000000001</c:v>
                </c:pt>
                <c:pt idx="5542">
                  <c:v>10.95234</c:v>
                </c:pt>
                <c:pt idx="5543">
                  <c:v>10.96834</c:v>
                </c:pt>
                <c:pt idx="5544">
                  <c:v>10.984719999999999</c:v>
                </c:pt>
                <c:pt idx="5545">
                  <c:v>11.001469999999999</c:v>
                </c:pt>
                <c:pt idx="5546">
                  <c:v>11.01859</c:v>
                </c:pt>
                <c:pt idx="5547">
                  <c:v>11.03603</c:v>
                </c:pt>
                <c:pt idx="5548">
                  <c:v>11.053789999999999</c:v>
                </c:pt>
                <c:pt idx="5549">
                  <c:v>11.07183</c:v>
                </c:pt>
                <c:pt idx="5550">
                  <c:v>11.090120000000001</c:v>
                </c:pt>
                <c:pt idx="5551">
                  <c:v>11.108639999999999</c:v>
                </c:pt>
                <c:pt idx="5552">
                  <c:v>11.12734</c:v>
                </c:pt>
                <c:pt idx="5553">
                  <c:v>11.146190000000001</c:v>
                </c:pt>
                <c:pt idx="5554">
                  <c:v>11.165150000000001</c:v>
                </c:pt>
                <c:pt idx="5555">
                  <c:v>11.18418</c:v>
                </c:pt>
                <c:pt idx="5556">
                  <c:v>11.203239999999999</c:v>
                </c:pt>
                <c:pt idx="5557">
                  <c:v>11.222289999999999</c:v>
                </c:pt>
                <c:pt idx="5558">
                  <c:v>11.24128</c:v>
                </c:pt>
                <c:pt idx="5559">
                  <c:v>11.26018</c:v>
                </c:pt>
                <c:pt idx="5560">
                  <c:v>11.27894</c:v>
                </c:pt>
                <c:pt idx="5561">
                  <c:v>11.29753</c:v>
                </c:pt>
                <c:pt idx="5562">
                  <c:v>11.315910000000001</c:v>
                </c:pt>
                <c:pt idx="5563">
                  <c:v>11.33404</c:v>
                </c:pt>
                <c:pt idx="5564">
                  <c:v>11.351900000000001</c:v>
                </c:pt>
                <c:pt idx="5565">
                  <c:v>11.36946</c:v>
                </c:pt>
                <c:pt idx="5566">
                  <c:v>11.38669</c:v>
                </c:pt>
                <c:pt idx="5567">
                  <c:v>11.40358</c:v>
                </c:pt>
                <c:pt idx="5568">
                  <c:v>11.420109999999999</c:v>
                </c:pt>
                <c:pt idx="5569">
                  <c:v>11.43629</c:v>
                </c:pt>
                <c:pt idx="5570">
                  <c:v>11.4521</c:v>
                </c:pt>
                <c:pt idx="5571">
                  <c:v>11.467560000000001</c:v>
                </c:pt>
                <c:pt idx="5572">
                  <c:v>11.48268</c:v>
                </c:pt>
                <c:pt idx="5573">
                  <c:v>11.497479999999999</c:v>
                </c:pt>
                <c:pt idx="5574">
                  <c:v>11.511990000000001</c:v>
                </c:pt>
                <c:pt idx="5575">
                  <c:v>11.526249999999999</c:v>
                </c:pt>
                <c:pt idx="5576">
                  <c:v>11.54031</c:v>
                </c:pt>
                <c:pt idx="5577">
                  <c:v>11.554209999999999</c:v>
                </c:pt>
                <c:pt idx="5578">
                  <c:v>11.56803</c:v>
                </c:pt>
                <c:pt idx="5579">
                  <c:v>11.58183</c:v>
                </c:pt>
                <c:pt idx="5580">
                  <c:v>11.595700000000001</c:v>
                </c:pt>
                <c:pt idx="5581">
                  <c:v>11.60975</c:v>
                </c:pt>
                <c:pt idx="5582">
                  <c:v>11.62406</c:v>
                </c:pt>
                <c:pt idx="5583">
                  <c:v>11.63875</c:v>
                </c:pt>
                <c:pt idx="5584">
                  <c:v>11.65395</c:v>
                </c:pt>
                <c:pt idx="5585">
                  <c:v>11.669790000000001</c:v>
                </c:pt>
                <c:pt idx="5586">
                  <c:v>11.68642</c:v>
                </c:pt>
                <c:pt idx="5587">
                  <c:v>11.703989999999999</c:v>
                </c:pt>
                <c:pt idx="5588">
                  <c:v>11.72265</c:v>
                </c:pt>
                <c:pt idx="5589">
                  <c:v>11.742599999999999</c:v>
                </c:pt>
                <c:pt idx="5590">
                  <c:v>11.763999999999999</c:v>
                </c:pt>
                <c:pt idx="5591">
                  <c:v>11.787050000000001</c:v>
                </c:pt>
                <c:pt idx="5592">
                  <c:v>11.81194</c:v>
                </c:pt>
                <c:pt idx="5593">
                  <c:v>11.838889999999999</c:v>
                </c:pt>
                <c:pt idx="5594">
                  <c:v>11.8681</c:v>
                </c:pt>
                <c:pt idx="5595">
                  <c:v>11.89978</c:v>
                </c:pt>
                <c:pt idx="5596">
                  <c:v>11.93417</c:v>
                </c:pt>
                <c:pt idx="5597">
                  <c:v>11.97147</c:v>
                </c:pt>
                <c:pt idx="5598">
                  <c:v>12.01193</c:v>
                </c:pt>
                <c:pt idx="5599">
                  <c:v>12.05575</c:v>
                </c:pt>
                <c:pt idx="5600">
                  <c:v>12.10317</c:v>
                </c:pt>
                <c:pt idx="5601">
                  <c:v>12.154400000000001</c:v>
                </c:pt>
                <c:pt idx="5602">
                  <c:v>12.20964</c:v>
                </c:pt>
                <c:pt idx="5603">
                  <c:v>12.2691</c:v>
                </c:pt>
                <c:pt idx="5604">
                  <c:v>12.33297</c:v>
                </c:pt>
                <c:pt idx="5605">
                  <c:v>12.40143</c:v>
                </c:pt>
                <c:pt idx="5606">
                  <c:v>12.474629999999999</c:v>
                </c:pt>
                <c:pt idx="5607">
                  <c:v>12.55273</c:v>
                </c:pt>
                <c:pt idx="5608">
                  <c:v>12.63585</c:v>
                </c:pt>
                <c:pt idx="5609">
                  <c:v>12.72409</c:v>
                </c:pt>
                <c:pt idx="5610">
                  <c:v>12.81753</c:v>
                </c:pt>
                <c:pt idx="5611">
                  <c:v>12.916230000000001</c:v>
                </c:pt>
                <c:pt idx="5612">
                  <c:v>13.020210000000001</c:v>
                </c:pt>
                <c:pt idx="5613">
                  <c:v>13.12946</c:v>
                </c:pt>
                <c:pt idx="5614">
                  <c:v>13.24396</c:v>
                </c:pt>
                <c:pt idx="5615">
                  <c:v>13.36364</c:v>
                </c:pt>
                <c:pt idx="5616">
                  <c:v>13.4884</c:v>
                </c:pt>
                <c:pt idx="5617">
                  <c:v>13.618119999999999</c:v>
                </c:pt>
                <c:pt idx="5618">
                  <c:v>13.75264</c:v>
                </c:pt>
                <c:pt idx="5619">
                  <c:v>13.89175</c:v>
                </c:pt>
                <c:pt idx="5620">
                  <c:v>14.03524</c:v>
                </c:pt>
                <c:pt idx="5621">
                  <c:v>14.182840000000001</c:v>
                </c:pt>
                <c:pt idx="5622">
                  <c:v>14.33427</c:v>
                </c:pt>
                <c:pt idx="5623">
                  <c:v>14.48921</c:v>
                </c:pt>
                <c:pt idx="5624">
                  <c:v>14.6473</c:v>
                </c:pt>
                <c:pt idx="5625">
                  <c:v>14.80818</c:v>
                </c:pt>
                <c:pt idx="5626">
                  <c:v>14.971450000000001</c:v>
                </c:pt>
                <c:pt idx="5627">
                  <c:v>15.136670000000001</c:v>
                </c:pt>
                <c:pt idx="5628">
                  <c:v>15.303419999999999</c:v>
                </c:pt>
                <c:pt idx="5629">
                  <c:v>15.47123</c:v>
                </c:pt>
                <c:pt idx="5630">
                  <c:v>15.63963</c:v>
                </c:pt>
                <c:pt idx="5631">
                  <c:v>15.80813</c:v>
                </c:pt>
                <c:pt idx="5632">
                  <c:v>15.976229999999999</c:v>
                </c:pt>
                <c:pt idx="5633">
                  <c:v>16.143439999999998</c:v>
                </c:pt>
                <c:pt idx="5634">
                  <c:v>16.309259999999998</c:v>
                </c:pt>
                <c:pt idx="5635">
                  <c:v>16.473189999999999</c:v>
                </c:pt>
                <c:pt idx="5636">
                  <c:v>16.634730000000001</c:v>
                </c:pt>
                <c:pt idx="5637">
                  <c:v>16.793399999999998</c:v>
                </c:pt>
                <c:pt idx="5638">
                  <c:v>16.948730000000001</c:v>
                </c:pt>
                <c:pt idx="5639">
                  <c:v>17.100259999999999</c:v>
                </c:pt>
                <c:pt idx="5640">
                  <c:v>17.24756</c:v>
                </c:pt>
                <c:pt idx="5641">
                  <c:v>17.3902</c:v>
                </c:pt>
                <c:pt idx="5642">
                  <c:v>17.52779</c:v>
                </c:pt>
                <c:pt idx="5643">
                  <c:v>17.659960000000002</c:v>
                </c:pt>
                <c:pt idx="5644">
                  <c:v>17.786380000000001</c:v>
                </c:pt>
                <c:pt idx="5645">
                  <c:v>17.906739999999999</c:v>
                </c:pt>
                <c:pt idx="5646">
                  <c:v>18.020759999999999</c:v>
                </c:pt>
                <c:pt idx="5647">
                  <c:v>18.1282</c:v>
                </c:pt>
                <c:pt idx="5648">
                  <c:v>18.228860000000001</c:v>
                </c:pt>
                <c:pt idx="5649">
                  <c:v>18.322559999999999</c:v>
                </c:pt>
                <c:pt idx="5650">
                  <c:v>18.40917</c:v>
                </c:pt>
                <c:pt idx="5651">
                  <c:v>18.488579999999999</c:v>
                </c:pt>
                <c:pt idx="5652">
                  <c:v>18.560739999999999</c:v>
                </c:pt>
                <c:pt idx="5653">
                  <c:v>18.625610000000002</c:v>
                </c:pt>
                <c:pt idx="5654">
                  <c:v>18.68319</c:v>
                </c:pt>
                <c:pt idx="5655">
                  <c:v>18.733529999999998</c:v>
                </c:pt>
                <c:pt idx="5656">
                  <c:v>18.776679999999999</c:v>
                </c:pt>
                <c:pt idx="5657">
                  <c:v>18.812760000000001</c:v>
                </c:pt>
                <c:pt idx="5658">
                  <c:v>18.84187</c:v>
                </c:pt>
                <c:pt idx="5659">
                  <c:v>18.864180000000001</c:v>
                </c:pt>
                <c:pt idx="5660">
                  <c:v>18.87987</c:v>
                </c:pt>
                <c:pt idx="5661">
                  <c:v>18.889130000000002</c:v>
                </c:pt>
                <c:pt idx="5662">
                  <c:v>18.892189999999999</c:v>
                </c:pt>
                <c:pt idx="5663">
                  <c:v>18.88927</c:v>
                </c:pt>
                <c:pt idx="5664">
                  <c:v>18.88064</c:v>
                </c:pt>
                <c:pt idx="5665">
                  <c:v>18.866569999999999</c:v>
                </c:pt>
                <c:pt idx="5666">
                  <c:v>18.847329999999999</c:v>
                </c:pt>
                <c:pt idx="5667">
                  <c:v>18.82321</c:v>
                </c:pt>
                <c:pt idx="5668">
                  <c:v>18.794519999999999</c:v>
                </c:pt>
                <c:pt idx="5669">
                  <c:v>18.76153</c:v>
                </c:pt>
                <c:pt idx="5670">
                  <c:v>18.72458</c:v>
                </c:pt>
                <c:pt idx="5671">
                  <c:v>18.683949999999999</c:v>
                </c:pt>
                <c:pt idx="5672">
                  <c:v>18.639949999999999</c:v>
                </c:pt>
                <c:pt idx="5673">
                  <c:v>18.592890000000001</c:v>
                </c:pt>
                <c:pt idx="5674">
                  <c:v>18.54307</c:v>
                </c:pt>
                <c:pt idx="5675">
                  <c:v>18.490780000000001</c:v>
                </c:pt>
                <c:pt idx="5676">
                  <c:v>18.436299999999999</c:v>
                </c:pt>
                <c:pt idx="5677">
                  <c:v>18.379930000000002</c:v>
                </c:pt>
                <c:pt idx="5678">
                  <c:v>18.321929999999998</c:v>
                </c:pt>
                <c:pt idx="5679">
                  <c:v>18.262550000000001</c:v>
                </c:pt>
                <c:pt idx="5680">
                  <c:v>18.202059999999999</c:v>
                </c:pt>
                <c:pt idx="5681">
                  <c:v>18.140689999999999</c:v>
                </c:pt>
                <c:pt idx="5682">
                  <c:v>18.078669999999999</c:v>
                </c:pt>
                <c:pt idx="5683">
                  <c:v>18.016210000000001</c:v>
                </c:pt>
                <c:pt idx="5684">
                  <c:v>17.953510000000001</c:v>
                </c:pt>
                <c:pt idx="5685">
                  <c:v>17.89076</c:v>
                </c:pt>
                <c:pt idx="5686">
                  <c:v>17.828140000000001</c:v>
                </c:pt>
                <c:pt idx="5687">
                  <c:v>17.765809999999998</c:v>
                </c:pt>
                <c:pt idx="5688">
                  <c:v>17.70392</c:v>
                </c:pt>
                <c:pt idx="5689">
                  <c:v>17.642610000000001</c:v>
                </c:pt>
                <c:pt idx="5690">
                  <c:v>17.582000000000001</c:v>
                </c:pt>
                <c:pt idx="5691">
                  <c:v>17.522200000000002</c:v>
                </c:pt>
                <c:pt idx="5692">
                  <c:v>17.46331</c:v>
                </c:pt>
                <c:pt idx="5693">
                  <c:v>17.405429999999999</c:v>
                </c:pt>
                <c:pt idx="5694">
                  <c:v>17.34863</c:v>
                </c:pt>
                <c:pt idx="5695">
                  <c:v>17.29297</c:v>
                </c:pt>
                <c:pt idx="5696">
                  <c:v>17.238530000000001</c:v>
                </c:pt>
                <c:pt idx="5697">
                  <c:v>17.18535</c:v>
                </c:pt>
                <c:pt idx="5698">
                  <c:v>17.133459999999999</c:v>
                </c:pt>
                <c:pt idx="5699">
                  <c:v>17.082909999999998</c:v>
                </c:pt>
                <c:pt idx="5700">
                  <c:v>17.033729999999998</c:v>
                </c:pt>
                <c:pt idx="5701">
                  <c:v>16.98592</c:v>
                </c:pt>
                <c:pt idx="5702">
                  <c:v>16.939509999999999</c:v>
                </c:pt>
                <c:pt idx="5703">
                  <c:v>16.894500000000001</c:v>
                </c:pt>
                <c:pt idx="5704">
                  <c:v>16.850909999999999</c:v>
                </c:pt>
                <c:pt idx="5705">
                  <c:v>16.808720000000001</c:v>
                </c:pt>
                <c:pt idx="5706">
                  <c:v>16.767939999999999</c:v>
                </c:pt>
                <c:pt idx="5707">
                  <c:v>16.728549999999998</c:v>
                </c:pt>
                <c:pt idx="5708">
                  <c:v>16.690550000000002</c:v>
                </c:pt>
                <c:pt idx="5709">
                  <c:v>16.653919999999999</c:v>
                </c:pt>
                <c:pt idx="5710">
                  <c:v>16.618639999999999</c:v>
                </c:pt>
                <c:pt idx="5711">
                  <c:v>16.584710000000001</c:v>
                </c:pt>
                <c:pt idx="5712">
                  <c:v>16.55209</c:v>
                </c:pt>
                <c:pt idx="5713">
                  <c:v>16.520759999999999</c:v>
                </c:pt>
                <c:pt idx="5714">
                  <c:v>16.49071</c:v>
                </c:pt>
                <c:pt idx="5715">
                  <c:v>16.46191</c:v>
                </c:pt>
                <c:pt idx="5716">
                  <c:v>16.434329999999999</c:v>
                </c:pt>
                <c:pt idx="5717">
                  <c:v>16.407959999999999</c:v>
                </c:pt>
                <c:pt idx="5718">
                  <c:v>16.382760000000001</c:v>
                </c:pt>
                <c:pt idx="5719">
                  <c:v>16.358709999999999</c:v>
                </c:pt>
                <c:pt idx="5720">
                  <c:v>16.335789999999999</c:v>
                </c:pt>
                <c:pt idx="5721">
                  <c:v>16.313960000000002</c:v>
                </c:pt>
                <c:pt idx="5722">
                  <c:v>16.293209999999998</c:v>
                </c:pt>
                <c:pt idx="5723">
                  <c:v>16.273499999999999</c:v>
                </c:pt>
                <c:pt idx="5724">
                  <c:v>16.254819999999999</c:v>
                </c:pt>
                <c:pt idx="5725">
                  <c:v>16.237120000000001</c:v>
                </c:pt>
                <c:pt idx="5726">
                  <c:v>16.220400000000001</c:v>
                </c:pt>
                <c:pt idx="5727">
                  <c:v>16.204619999999998</c:v>
                </c:pt>
                <c:pt idx="5728">
                  <c:v>16.18976</c:v>
                </c:pt>
                <c:pt idx="5729">
                  <c:v>16.175799999999999</c:v>
                </c:pt>
                <c:pt idx="5730">
                  <c:v>16.162700000000001</c:v>
                </c:pt>
                <c:pt idx="5731">
                  <c:v>16.150459999999999</c:v>
                </c:pt>
                <c:pt idx="5732">
                  <c:v>16.139050000000001</c:v>
                </c:pt>
                <c:pt idx="5733">
                  <c:v>16.128440000000001</c:v>
                </c:pt>
                <c:pt idx="5734">
                  <c:v>16.11861</c:v>
                </c:pt>
                <c:pt idx="5735">
                  <c:v>16.109549999999999</c:v>
                </c:pt>
                <c:pt idx="5736">
                  <c:v>16.101230000000001</c:v>
                </c:pt>
                <c:pt idx="5737">
                  <c:v>16.093620000000001</c:v>
                </c:pt>
                <c:pt idx="5738">
                  <c:v>16.08672</c:v>
                </c:pt>
                <c:pt idx="5739">
                  <c:v>16.080500000000001</c:v>
                </c:pt>
                <c:pt idx="5740">
                  <c:v>16.074940000000002</c:v>
                </c:pt>
                <c:pt idx="5741">
                  <c:v>16.070029999999999</c:v>
                </c:pt>
                <c:pt idx="5742">
                  <c:v>16.065740000000002</c:v>
                </c:pt>
                <c:pt idx="5743">
                  <c:v>16.062059999999999</c:v>
                </c:pt>
                <c:pt idx="5744">
                  <c:v>16.058969999999999</c:v>
                </c:pt>
                <c:pt idx="5745">
                  <c:v>16.056460000000001</c:v>
                </c:pt>
                <c:pt idx="5746">
                  <c:v>16.054510000000001</c:v>
                </c:pt>
                <c:pt idx="5747">
                  <c:v>16.053100000000001</c:v>
                </c:pt>
                <c:pt idx="5748">
                  <c:v>16.052219999999998</c:v>
                </c:pt>
                <c:pt idx="5749">
                  <c:v>16.051850000000002</c:v>
                </c:pt>
                <c:pt idx="5750">
                  <c:v>16.05198</c:v>
                </c:pt>
                <c:pt idx="5751">
                  <c:v>16.052600000000002</c:v>
                </c:pt>
                <c:pt idx="5752">
                  <c:v>16.05369</c:v>
                </c:pt>
                <c:pt idx="5753">
                  <c:v>16.055230000000002</c:v>
                </c:pt>
                <c:pt idx="5754">
                  <c:v>16.057220000000001</c:v>
                </c:pt>
                <c:pt idx="5755">
                  <c:v>16.059650000000001</c:v>
                </c:pt>
                <c:pt idx="5756">
                  <c:v>16.06249</c:v>
                </c:pt>
                <c:pt idx="5757">
                  <c:v>16.065740000000002</c:v>
                </c:pt>
                <c:pt idx="5758">
                  <c:v>16.069389999999999</c:v>
                </c:pt>
                <c:pt idx="5759">
                  <c:v>16.073419999999999</c:v>
                </c:pt>
                <c:pt idx="5760">
                  <c:v>16.077829999999999</c:v>
                </c:pt>
                <c:pt idx="5761">
                  <c:v>16.082609999999999</c:v>
                </c:pt>
                <c:pt idx="5762">
                  <c:v>16.08774</c:v>
                </c:pt>
                <c:pt idx="5763">
                  <c:v>16.093209999999999</c:v>
                </c:pt>
                <c:pt idx="5764">
                  <c:v>16.099019999999999</c:v>
                </c:pt>
                <c:pt idx="5765">
                  <c:v>16.105160000000001</c:v>
                </c:pt>
                <c:pt idx="5766">
                  <c:v>16.111609999999999</c:v>
                </c:pt>
                <c:pt idx="5767">
                  <c:v>16.118359999999999</c:v>
                </c:pt>
                <c:pt idx="5768">
                  <c:v>16.125419999999998</c:v>
                </c:pt>
                <c:pt idx="5769">
                  <c:v>16.132760000000001</c:v>
                </c:pt>
                <c:pt idx="5770">
                  <c:v>16.14039</c:v>
                </c:pt>
                <c:pt idx="5771">
                  <c:v>16.148289999999999</c:v>
                </c:pt>
                <c:pt idx="5772">
                  <c:v>16.156459999999999</c:v>
                </c:pt>
                <c:pt idx="5773">
                  <c:v>16.16488</c:v>
                </c:pt>
                <c:pt idx="5774">
                  <c:v>16.173559999999998</c:v>
                </c:pt>
                <c:pt idx="5775">
                  <c:v>16.182490000000001</c:v>
                </c:pt>
                <c:pt idx="5776">
                  <c:v>16.191649999999999</c:v>
                </c:pt>
                <c:pt idx="5777">
                  <c:v>16.201049999999999</c:v>
                </c:pt>
                <c:pt idx="5778">
                  <c:v>16.210660000000001</c:v>
                </c:pt>
                <c:pt idx="5779">
                  <c:v>16.220500000000001</c:v>
                </c:pt>
                <c:pt idx="5780">
                  <c:v>16.230550000000001</c:v>
                </c:pt>
                <c:pt idx="5781">
                  <c:v>16.24081</c:v>
                </c:pt>
                <c:pt idx="5782">
                  <c:v>16.251259999999998</c:v>
                </c:pt>
                <c:pt idx="5783">
                  <c:v>16.26191</c:v>
                </c:pt>
                <c:pt idx="5784">
                  <c:v>16.272749999999998</c:v>
                </c:pt>
                <c:pt idx="5785">
                  <c:v>16.283770000000001</c:v>
                </c:pt>
                <c:pt idx="5786">
                  <c:v>16.294969999999999</c:v>
                </c:pt>
                <c:pt idx="5787">
                  <c:v>16.306349999999998</c:v>
                </c:pt>
                <c:pt idx="5788">
                  <c:v>16.317900000000002</c:v>
                </c:pt>
                <c:pt idx="5789">
                  <c:v>16.329609999999999</c:v>
                </c:pt>
                <c:pt idx="5790">
                  <c:v>16.341480000000001</c:v>
                </c:pt>
                <c:pt idx="5791">
                  <c:v>16.35351</c:v>
                </c:pt>
                <c:pt idx="5792">
                  <c:v>16.365690000000001</c:v>
                </c:pt>
                <c:pt idx="5793">
                  <c:v>16.37801</c:v>
                </c:pt>
                <c:pt idx="5794">
                  <c:v>16.39048</c:v>
                </c:pt>
                <c:pt idx="5795">
                  <c:v>16.403089999999999</c:v>
                </c:pt>
                <c:pt idx="5796">
                  <c:v>16.41583</c:v>
                </c:pt>
                <c:pt idx="5797">
                  <c:v>16.428709999999999</c:v>
                </c:pt>
                <c:pt idx="5798">
                  <c:v>16.44171</c:v>
                </c:pt>
                <c:pt idx="5799">
                  <c:v>16.454840000000001</c:v>
                </c:pt>
                <c:pt idx="5800">
                  <c:v>16.46809</c:v>
                </c:pt>
                <c:pt idx="5801">
                  <c:v>16.481449999999999</c:v>
                </c:pt>
                <c:pt idx="5802">
                  <c:v>16.49493</c:v>
                </c:pt>
                <c:pt idx="5803">
                  <c:v>16.50853</c:v>
                </c:pt>
                <c:pt idx="5804">
                  <c:v>16.52223</c:v>
                </c:pt>
                <c:pt idx="5805">
                  <c:v>16.53603</c:v>
                </c:pt>
                <c:pt idx="5806">
                  <c:v>16.549939999999999</c:v>
                </c:pt>
                <c:pt idx="5807">
                  <c:v>16.563949999999998</c:v>
                </c:pt>
                <c:pt idx="5808">
                  <c:v>16.578050000000001</c:v>
                </c:pt>
                <c:pt idx="5809">
                  <c:v>16.59225</c:v>
                </c:pt>
                <c:pt idx="5810">
                  <c:v>16.606539999999999</c:v>
                </c:pt>
                <c:pt idx="5811">
                  <c:v>16.620920000000002</c:v>
                </c:pt>
                <c:pt idx="5812">
                  <c:v>16.635390000000001</c:v>
                </c:pt>
                <c:pt idx="5813">
                  <c:v>16.649940000000001</c:v>
                </c:pt>
                <c:pt idx="5814">
                  <c:v>16.664570000000001</c:v>
                </c:pt>
                <c:pt idx="5815">
                  <c:v>16.679290000000002</c:v>
                </c:pt>
                <c:pt idx="5816">
                  <c:v>16.69408</c:v>
                </c:pt>
                <c:pt idx="5817">
                  <c:v>16.708950000000002</c:v>
                </c:pt>
                <c:pt idx="5818">
                  <c:v>16.7239</c:v>
                </c:pt>
                <c:pt idx="5819">
                  <c:v>16.738910000000001</c:v>
                </c:pt>
                <c:pt idx="5820">
                  <c:v>16.754000000000001</c:v>
                </c:pt>
                <c:pt idx="5821">
                  <c:v>16.76915</c:v>
                </c:pt>
                <c:pt idx="5822">
                  <c:v>16.78436</c:v>
                </c:pt>
                <c:pt idx="5823">
                  <c:v>16.79964</c:v>
                </c:pt>
                <c:pt idx="5824">
                  <c:v>16.814990000000002</c:v>
                </c:pt>
                <c:pt idx="5825">
                  <c:v>16.830390000000001</c:v>
                </c:pt>
                <c:pt idx="5826">
                  <c:v>16.845849999999999</c:v>
                </c:pt>
                <c:pt idx="5827">
                  <c:v>16.86138</c:v>
                </c:pt>
                <c:pt idx="5828">
                  <c:v>16.876950000000001</c:v>
                </c:pt>
                <c:pt idx="5829">
                  <c:v>16.892589999999998</c:v>
                </c:pt>
                <c:pt idx="5830">
                  <c:v>16.908270000000002</c:v>
                </c:pt>
                <c:pt idx="5831">
                  <c:v>16.924009999999999</c:v>
                </c:pt>
                <c:pt idx="5832">
                  <c:v>16.939800000000002</c:v>
                </c:pt>
                <c:pt idx="5833">
                  <c:v>16.955629999999999</c:v>
                </c:pt>
                <c:pt idx="5834">
                  <c:v>16.971520000000002</c:v>
                </c:pt>
                <c:pt idx="5835">
                  <c:v>16.987449999999999</c:v>
                </c:pt>
                <c:pt idx="5836">
                  <c:v>17.003419999999998</c:v>
                </c:pt>
                <c:pt idx="5837">
                  <c:v>17.019439999999999</c:v>
                </c:pt>
                <c:pt idx="5838">
                  <c:v>17.035499999999999</c:v>
                </c:pt>
                <c:pt idx="5839">
                  <c:v>17.051600000000001</c:v>
                </c:pt>
                <c:pt idx="5840">
                  <c:v>17.067740000000001</c:v>
                </c:pt>
                <c:pt idx="5841">
                  <c:v>17.083919999999999</c:v>
                </c:pt>
                <c:pt idx="5842">
                  <c:v>17.10014</c:v>
                </c:pt>
                <c:pt idx="5843">
                  <c:v>17.116399999999999</c:v>
                </c:pt>
                <c:pt idx="5844">
                  <c:v>17.13269</c:v>
                </c:pt>
                <c:pt idx="5845">
                  <c:v>17.14902</c:v>
                </c:pt>
                <c:pt idx="5846">
                  <c:v>17.165379999999999</c:v>
                </c:pt>
                <c:pt idx="5847">
                  <c:v>17.18178</c:v>
                </c:pt>
                <c:pt idx="5848">
                  <c:v>17.19821</c:v>
                </c:pt>
                <c:pt idx="5849">
                  <c:v>17.214670000000002</c:v>
                </c:pt>
                <c:pt idx="5850">
                  <c:v>17.23115</c:v>
                </c:pt>
                <c:pt idx="5851">
                  <c:v>17.247669999999999</c:v>
                </c:pt>
                <c:pt idx="5852">
                  <c:v>17.264220000000002</c:v>
                </c:pt>
                <c:pt idx="5853">
                  <c:v>17.28079</c:v>
                </c:pt>
                <c:pt idx="5854">
                  <c:v>17.29739</c:v>
                </c:pt>
                <c:pt idx="5855">
                  <c:v>17.314019999999999</c:v>
                </c:pt>
                <c:pt idx="5856">
                  <c:v>17.330680000000001</c:v>
                </c:pt>
                <c:pt idx="5857">
                  <c:v>17.347349999999999</c:v>
                </c:pt>
                <c:pt idx="5858">
                  <c:v>17.364049999999999</c:v>
                </c:pt>
                <c:pt idx="5859">
                  <c:v>17.380780000000001</c:v>
                </c:pt>
                <c:pt idx="5860">
                  <c:v>17.39753</c:v>
                </c:pt>
                <c:pt idx="5861">
                  <c:v>17.414300000000001</c:v>
                </c:pt>
                <c:pt idx="5862">
                  <c:v>17.431090000000001</c:v>
                </c:pt>
                <c:pt idx="5863">
                  <c:v>17.447900000000001</c:v>
                </c:pt>
                <c:pt idx="5864">
                  <c:v>17.464729999999999</c:v>
                </c:pt>
                <c:pt idx="5865">
                  <c:v>17.481580000000001</c:v>
                </c:pt>
                <c:pt idx="5866">
                  <c:v>17.498449999999998</c:v>
                </c:pt>
                <c:pt idx="5867">
                  <c:v>17.515339999999998</c:v>
                </c:pt>
                <c:pt idx="5868">
                  <c:v>17.532250000000001</c:v>
                </c:pt>
                <c:pt idx="5869">
                  <c:v>17.54917</c:v>
                </c:pt>
                <c:pt idx="5870">
                  <c:v>17.566109999999998</c:v>
                </c:pt>
                <c:pt idx="5871">
                  <c:v>17.583069999999999</c:v>
                </c:pt>
                <c:pt idx="5872">
                  <c:v>17.60005</c:v>
                </c:pt>
                <c:pt idx="5873">
                  <c:v>17.617039999999999</c:v>
                </c:pt>
                <c:pt idx="5874">
                  <c:v>17.634039999999999</c:v>
                </c:pt>
                <c:pt idx="5875">
                  <c:v>17.651060000000001</c:v>
                </c:pt>
                <c:pt idx="5876">
                  <c:v>17.668089999999999</c:v>
                </c:pt>
                <c:pt idx="5877">
                  <c:v>17.685140000000001</c:v>
                </c:pt>
                <c:pt idx="5878">
                  <c:v>17.702200000000001</c:v>
                </c:pt>
                <c:pt idx="5879">
                  <c:v>17.719270000000002</c:v>
                </c:pt>
                <c:pt idx="5880">
                  <c:v>17.736350000000002</c:v>
                </c:pt>
                <c:pt idx="5881">
                  <c:v>17.753450000000001</c:v>
                </c:pt>
                <c:pt idx="5882">
                  <c:v>17.77055</c:v>
                </c:pt>
                <c:pt idx="5883">
                  <c:v>17.787669999999999</c:v>
                </c:pt>
                <c:pt idx="5884">
                  <c:v>17.8048</c:v>
                </c:pt>
                <c:pt idx="5885">
                  <c:v>17.821940000000001</c:v>
                </c:pt>
                <c:pt idx="5886">
                  <c:v>17.839089999999999</c:v>
                </c:pt>
                <c:pt idx="5887">
                  <c:v>17.856249999999999</c:v>
                </c:pt>
                <c:pt idx="5888">
                  <c:v>17.87341</c:v>
                </c:pt>
                <c:pt idx="5889">
                  <c:v>17.89059</c:v>
                </c:pt>
                <c:pt idx="5890">
                  <c:v>17.907769999999999</c:v>
                </c:pt>
                <c:pt idx="5891">
                  <c:v>17.924959999999999</c:v>
                </c:pt>
                <c:pt idx="5892">
                  <c:v>17.942160000000001</c:v>
                </c:pt>
                <c:pt idx="5893">
                  <c:v>17.95937</c:v>
                </c:pt>
                <c:pt idx="5894">
                  <c:v>17.976579999999998</c:v>
                </c:pt>
                <c:pt idx="5895">
                  <c:v>17.9938</c:v>
                </c:pt>
                <c:pt idx="5896">
                  <c:v>18.011019999999998</c:v>
                </c:pt>
                <c:pt idx="5897">
                  <c:v>18.02825</c:v>
                </c:pt>
                <c:pt idx="5898">
                  <c:v>18.045490000000001</c:v>
                </c:pt>
                <c:pt idx="5899">
                  <c:v>18.062729999999998</c:v>
                </c:pt>
                <c:pt idx="5900">
                  <c:v>18.079979999999999</c:v>
                </c:pt>
                <c:pt idx="5901">
                  <c:v>18.09723</c:v>
                </c:pt>
                <c:pt idx="5902">
                  <c:v>18.11448</c:v>
                </c:pt>
                <c:pt idx="5903">
                  <c:v>18.131740000000001</c:v>
                </c:pt>
                <c:pt idx="5904">
                  <c:v>18.149010000000001</c:v>
                </c:pt>
                <c:pt idx="5905">
                  <c:v>18.166270000000001</c:v>
                </c:pt>
                <c:pt idx="5906">
                  <c:v>18.18355</c:v>
                </c:pt>
                <c:pt idx="5907">
                  <c:v>18.20082</c:v>
                </c:pt>
                <c:pt idx="5908">
                  <c:v>18.2181</c:v>
                </c:pt>
                <c:pt idx="5909">
                  <c:v>18.235379999999999</c:v>
                </c:pt>
                <c:pt idx="5910">
                  <c:v>18.252669999999998</c:v>
                </c:pt>
                <c:pt idx="5911">
                  <c:v>18.269960000000001</c:v>
                </c:pt>
                <c:pt idx="5912">
                  <c:v>18.28725</c:v>
                </c:pt>
                <c:pt idx="5913">
                  <c:v>18.304539999999999</c:v>
                </c:pt>
                <c:pt idx="5914">
                  <c:v>18.321829999999999</c:v>
                </c:pt>
                <c:pt idx="5915">
                  <c:v>18.339120000000001</c:v>
                </c:pt>
                <c:pt idx="5916">
                  <c:v>18.35642</c:v>
                </c:pt>
                <c:pt idx="5917">
                  <c:v>18.373719999999999</c:v>
                </c:pt>
                <c:pt idx="5918">
                  <c:v>18.391020000000001</c:v>
                </c:pt>
                <c:pt idx="5919">
                  <c:v>18.40832</c:v>
                </c:pt>
                <c:pt idx="5920">
                  <c:v>18.425619999999999</c:v>
                </c:pt>
                <c:pt idx="5921">
                  <c:v>18.44293</c:v>
                </c:pt>
                <c:pt idx="5922">
                  <c:v>18.460229999999999</c:v>
                </c:pt>
                <c:pt idx="5923">
                  <c:v>18.477540000000001</c:v>
                </c:pt>
                <c:pt idx="5924">
                  <c:v>18.49485</c:v>
                </c:pt>
                <c:pt idx="5925">
                  <c:v>18.512160000000002</c:v>
                </c:pt>
                <c:pt idx="5926">
                  <c:v>18.52946</c:v>
                </c:pt>
                <c:pt idx="5927">
                  <c:v>18.546769999999999</c:v>
                </c:pt>
                <c:pt idx="5928">
                  <c:v>18.564080000000001</c:v>
                </c:pt>
                <c:pt idx="5929">
                  <c:v>18.581379999999999</c:v>
                </c:pt>
                <c:pt idx="5930">
                  <c:v>18.598690000000001</c:v>
                </c:pt>
                <c:pt idx="5931">
                  <c:v>18.616</c:v>
                </c:pt>
                <c:pt idx="5932">
                  <c:v>18.633299999999998</c:v>
                </c:pt>
                <c:pt idx="5933">
                  <c:v>18.65061</c:v>
                </c:pt>
                <c:pt idx="5934">
                  <c:v>18.667919999999999</c:v>
                </c:pt>
                <c:pt idx="5935">
                  <c:v>18.685220000000001</c:v>
                </c:pt>
                <c:pt idx="5936">
                  <c:v>18.702529999999999</c:v>
                </c:pt>
                <c:pt idx="5937">
                  <c:v>18.719830000000002</c:v>
                </c:pt>
                <c:pt idx="5938">
                  <c:v>18.73714</c:v>
                </c:pt>
                <c:pt idx="5939">
                  <c:v>18.754439999999999</c:v>
                </c:pt>
                <c:pt idx="5940">
                  <c:v>18.771740000000001</c:v>
                </c:pt>
                <c:pt idx="5941">
                  <c:v>18.78904</c:v>
                </c:pt>
                <c:pt idx="5942">
                  <c:v>18.806339999999999</c:v>
                </c:pt>
                <c:pt idx="5943">
                  <c:v>18.823640000000001</c:v>
                </c:pt>
                <c:pt idx="5944">
                  <c:v>18.84094</c:v>
                </c:pt>
                <c:pt idx="5945">
                  <c:v>18.858229999999999</c:v>
                </c:pt>
                <c:pt idx="5946">
                  <c:v>18.875530000000001</c:v>
                </c:pt>
                <c:pt idx="5947">
                  <c:v>18.89282</c:v>
                </c:pt>
                <c:pt idx="5948">
                  <c:v>18.910119999999999</c:v>
                </c:pt>
                <c:pt idx="5949">
                  <c:v>18.927409999999998</c:v>
                </c:pt>
                <c:pt idx="5950">
                  <c:v>18.944700000000001</c:v>
                </c:pt>
                <c:pt idx="5951">
                  <c:v>18.96199</c:v>
                </c:pt>
                <c:pt idx="5952">
                  <c:v>18.979279999999999</c:v>
                </c:pt>
                <c:pt idx="5953">
                  <c:v>18.996559999999999</c:v>
                </c:pt>
                <c:pt idx="5954">
                  <c:v>19.013850000000001</c:v>
                </c:pt>
                <c:pt idx="5955">
                  <c:v>19.031130000000001</c:v>
                </c:pt>
                <c:pt idx="5956">
                  <c:v>19.048410000000001</c:v>
                </c:pt>
                <c:pt idx="5957">
                  <c:v>19.06569</c:v>
                </c:pt>
                <c:pt idx="5958">
                  <c:v>19.08297</c:v>
                </c:pt>
                <c:pt idx="5959">
                  <c:v>19.100239999999999</c:v>
                </c:pt>
                <c:pt idx="5960">
                  <c:v>19.117519999999999</c:v>
                </c:pt>
                <c:pt idx="5961">
                  <c:v>19.134789999999999</c:v>
                </c:pt>
                <c:pt idx="5962">
                  <c:v>19.152059999999999</c:v>
                </c:pt>
                <c:pt idx="5963">
                  <c:v>19.169329999999999</c:v>
                </c:pt>
                <c:pt idx="5964">
                  <c:v>19.186589999999999</c:v>
                </c:pt>
                <c:pt idx="5965">
                  <c:v>19.203859999999999</c:v>
                </c:pt>
                <c:pt idx="5966">
                  <c:v>19.221119999999999</c:v>
                </c:pt>
                <c:pt idx="5967">
                  <c:v>19.23837</c:v>
                </c:pt>
                <c:pt idx="5968">
                  <c:v>19.25563</c:v>
                </c:pt>
                <c:pt idx="5969">
                  <c:v>19.272880000000001</c:v>
                </c:pt>
                <c:pt idx="5970">
                  <c:v>19.290130000000001</c:v>
                </c:pt>
                <c:pt idx="5971">
                  <c:v>19.307379999999998</c:v>
                </c:pt>
                <c:pt idx="5972">
                  <c:v>19.324619999999999</c:v>
                </c:pt>
                <c:pt idx="5973">
                  <c:v>19.34187</c:v>
                </c:pt>
                <c:pt idx="5974">
                  <c:v>19.359110000000001</c:v>
                </c:pt>
                <c:pt idx="5975">
                  <c:v>19.376349999999999</c:v>
                </c:pt>
                <c:pt idx="5976">
                  <c:v>19.39359</c:v>
                </c:pt>
                <c:pt idx="5977">
                  <c:v>19.410820000000001</c:v>
                </c:pt>
                <c:pt idx="5978">
                  <c:v>19.428049999999999</c:v>
                </c:pt>
                <c:pt idx="5979">
                  <c:v>19.44528</c:v>
                </c:pt>
                <c:pt idx="5980">
                  <c:v>19.462510000000002</c:v>
                </c:pt>
                <c:pt idx="5981">
                  <c:v>19.47974</c:v>
                </c:pt>
                <c:pt idx="5982">
                  <c:v>19.496960000000001</c:v>
                </c:pt>
                <c:pt idx="5983">
                  <c:v>19.51417</c:v>
                </c:pt>
                <c:pt idx="5984">
                  <c:v>19.531389999999998</c:v>
                </c:pt>
                <c:pt idx="5985">
                  <c:v>19.5486</c:v>
                </c:pt>
                <c:pt idx="5986">
                  <c:v>19.565809999999999</c:v>
                </c:pt>
                <c:pt idx="5987">
                  <c:v>19.583020000000001</c:v>
                </c:pt>
                <c:pt idx="5988">
                  <c:v>19.60022</c:v>
                </c:pt>
                <c:pt idx="5989">
                  <c:v>19.617419999999999</c:v>
                </c:pt>
                <c:pt idx="5990">
                  <c:v>19.634620000000002</c:v>
                </c:pt>
                <c:pt idx="5991">
                  <c:v>19.651810000000001</c:v>
                </c:pt>
                <c:pt idx="5992">
                  <c:v>19.669</c:v>
                </c:pt>
                <c:pt idx="5993">
                  <c:v>19.68619</c:v>
                </c:pt>
                <c:pt idx="5994">
                  <c:v>19.70337</c:v>
                </c:pt>
                <c:pt idx="5995">
                  <c:v>19.720549999999999</c:v>
                </c:pt>
                <c:pt idx="5996">
                  <c:v>19.737729999999999</c:v>
                </c:pt>
                <c:pt idx="5997">
                  <c:v>19.754899999999999</c:v>
                </c:pt>
                <c:pt idx="5998">
                  <c:v>19.772069999999999</c:v>
                </c:pt>
                <c:pt idx="5999">
                  <c:v>19.78923</c:v>
                </c:pt>
                <c:pt idx="6000">
                  <c:v>19.80639</c:v>
                </c:pt>
                <c:pt idx="6001">
                  <c:v>19.823550000000001</c:v>
                </c:pt>
                <c:pt idx="6002">
                  <c:v>19.840699999999998</c:v>
                </c:pt>
                <c:pt idx="6003">
                  <c:v>19.857849999999999</c:v>
                </c:pt>
                <c:pt idx="6004">
                  <c:v>19.875</c:v>
                </c:pt>
                <c:pt idx="6005">
                  <c:v>19.892140000000001</c:v>
                </c:pt>
                <c:pt idx="6006">
                  <c:v>19.909279999999999</c:v>
                </c:pt>
                <c:pt idx="6007">
                  <c:v>19.926410000000001</c:v>
                </c:pt>
                <c:pt idx="6008">
                  <c:v>19.943539999999999</c:v>
                </c:pt>
                <c:pt idx="6009">
                  <c:v>19.96067</c:v>
                </c:pt>
                <c:pt idx="6010">
                  <c:v>19.977789999999999</c:v>
                </c:pt>
                <c:pt idx="6011">
                  <c:v>19.994900000000001</c:v>
                </c:pt>
                <c:pt idx="6012">
                  <c:v>20.01202</c:v>
                </c:pt>
                <c:pt idx="6013">
                  <c:v>20.029129999999999</c:v>
                </c:pt>
                <c:pt idx="6014">
                  <c:v>20.046230000000001</c:v>
                </c:pt>
                <c:pt idx="6015">
                  <c:v>20.063330000000001</c:v>
                </c:pt>
                <c:pt idx="6016">
                  <c:v>20.08043</c:v>
                </c:pt>
                <c:pt idx="6017">
                  <c:v>20.097519999999999</c:v>
                </c:pt>
                <c:pt idx="6018">
                  <c:v>20.114609999999999</c:v>
                </c:pt>
                <c:pt idx="6019">
                  <c:v>20.131689999999999</c:v>
                </c:pt>
                <c:pt idx="6020">
                  <c:v>20.148769999999999</c:v>
                </c:pt>
                <c:pt idx="6021">
                  <c:v>20.165849999999999</c:v>
                </c:pt>
                <c:pt idx="6022">
                  <c:v>20.18291</c:v>
                </c:pt>
                <c:pt idx="6023">
                  <c:v>20.19998</c:v>
                </c:pt>
                <c:pt idx="6024">
                  <c:v>20.217030000000001</c:v>
                </c:pt>
                <c:pt idx="6025">
                  <c:v>20.234089999999998</c:v>
                </c:pt>
                <c:pt idx="6026">
                  <c:v>20.251139999999999</c:v>
                </c:pt>
                <c:pt idx="6027">
                  <c:v>20.268180000000001</c:v>
                </c:pt>
                <c:pt idx="6028">
                  <c:v>20.285219999999999</c:v>
                </c:pt>
                <c:pt idx="6029">
                  <c:v>20.30226</c:v>
                </c:pt>
                <c:pt idx="6030">
                  <c:v>20.319289999999999</c:v>
                </c:pt>
                <c:pt idx="6031">
                  <c:v>20.336310000000001</c:v>
                </c:pt>
                <c:pt idx="6032">
                  <c:v>20.35333</c:v>
                </c:pt>
                <c:pt idx="6033">
                  <c:v>20.370349999999998</c:v>
                </c:pt>
                <c:pt idx="6034">
                  <c:v>20.387360000000001</c:v>
                </c:pt>
                <c:pt idx="6035">
                  <c:v>20.40436</c:v>
                </c:pt>
                <c:pt idx="6036">
                  <c:v>20.42136</c:v>
                </c:pt>
                <c:pt idx="6037">
                  <c:v>20.43835</c:v>
                </c:pt>
                <c:pt idx="6038">
                  <c:v>20.45534</c:v>
                </c:pt>
                <c:pt idx="6039">
                  <c:v>20.47231</c:v>
                </c:pt>
                <c:pt idx="6040">
                  <c:v>20.48929</c:v>
                </c:pt>
                <c:pt idx="6041">
                  <c:v>20.506260000000001</c:v>
                </c:pt>
                <c:pt idx="6042">
                  <c:v>20.523219999999998</c:v>
                </c:pt>
                <c:pt idx="6043">
                  <c:v>20.540179999999999</c:v>
                </c:pt>
                <c:pt idx="6044">
                  <c:v>20.557130000000001</c:v>
                </c:pt>
                <c:pt idx="6045">
                  <c:v>20.574069999999999</c:v>
                </c:pt>
                <c:pt idx="6046">
                  <c:v>20.59102</c:v>
                </c:pt>
                <c:pt idx="6047">
                  <c:v>20.607949999999999</c:v>
                </c:pt>
                <c:pt idx="6048">
                  <c:v>20.624880000000001</c:v>
                </c:pt>
                <c:pt idx="6049">
                  <c:v>20.6418</c:v>
                </c:pt>
                <c:pt idx="6050">
                  <c:v>20.658719999999999</c:v>
                </c:pt>
                <c:pt idx="6051">
                  <c:v>20.675630000000002</c:v>
                </c:pt>
                <c:pt idx="6052">
                  <c:v>20.692540000000001</c:v>
                </c:pt>
                <c:pt idx="6053">
                  <c:v>20.709440000000001</c:v>
                </c:pt>
                <c:pt idx="6054">
                  <c:v>20.726330000000001</c:v>
                </c:pt>
                <c:pt idx="6055">
                  <c:v>20.743220000000001</c:v>
                </c:pt>
                <c:pt idx="6056">
                  <c:v>20.760100000000001</c:v>
                </c:pt>
                <c:pt idx="6057">
                  <c:v>20.776979999999998</c:v>
                </c:pt>
                <c:pt idx="6058">
                  <c:v>20.793849999999999</c:v>
                </c:pt>
                <c:pt idx="6059">
                  <c:v>20.81072</c:v>
                </c:pt>
                <c:pt idx="6060">
                  <c:v>20.827570000000001</c:v>
                </c:pt>
                <c:pt idx="6061">
                  <c:v>20.844429999999999</c:v>
                </c:pt>
                <c:pt idx="6062">
                  <c:v>20.861270000000001</c:v>
                </c:pt>
                <c:pt idx="6063">
                  <c:v>20.87811</c:v>
                </c:pt>
                <c:pt idx="6064">
                  <c:v>20.894950000000001</c:v>
                </c:pt>
                <c:pt idx="6065">
                  <c:v>20.911770000000001</c:v>
                </c:pt>
                <c:pt idx="6066">
                  <c:v>20.92859</c:v>
                </c:pt>
                <c:pt idx="6067">
                  <c:v>20.945409999999999</c:v>
                </c:pt>
                <c:pt idx="6068">
                  <c:v>20.962209999999999</c:v>
                </c:pt>
                <c:pt idx="6069">
                  <c:v>20.979019999999998</c:v>
                </c:pt>
                <c:pt idx="6070">
                  <c:v>20.995809999999999</c:v>
                </c:pt>
                <c:pt idx="6071">
                  <c:v>21.012599999999999</c:v>
                </c:pt>
                <c:pt idx="6072">
                  <c:v>21.029389999999999</c:v>
                </c:pt>
                <c:pt idx="6073">
                  <c:v>21.04616</c:v>
                </c:pt>
                <c:pt idx="6074">
                  <c:v>21.062940000000001</c:v>
                </c:pt>
                <c:pt idx="6075">
                  <c:v>21.079699999999999</c:v>
                </c:pt>
                <c:pt idx="6076">
                  <c:v>21.09646</c:v>
                </c:pt>
                <c:pt idx="6077">
                  <c:v>21.113209999999999</c:v>
                </c:pt>
                <c:pt idx="6078">
                  <c:v>21.129960000000001</c:v>
                </c:pt>
                <c:pt idx="6079">
                  <c:v>21.146699999999999</c:v>
                </c:pt>
                <c:pt idx="6080">
                  <c:v>21.163430000000002</c:v>
                </c:pt>
                <c:pt idx="6081">
                  <c:v>21.180160000000001</c:v>
                </c:pt>
                <c:pt idx="6082">
                  <c:v>21.19688</c:v>
                </c:pt>
                <c:pt idx="6083">
                  <c:v>21.21359</c:v>
                </c:pt>
                <c:pt idx="6084">
                  <c:v>21.2303</c:v>
                </c:pt>
                <c:pt idx="6085">
                  <c:v>21.24701</c:v>
                </c:pt>
                <c:pt idx="6086">
                  <c:v>21.26371</c:v>
                </c:pt>
                <c:pt idx="6087">
                  <c:v>21.2804</c:v>
                </c:pt>
                <c:pt idx="6088">
                  <c:v>21.297080000000001</c:v>
                </c:pt>
                <c:pt idx="6089">
                  <c:v>21.313759999999998</c:v>
                </c:pt>
                <c:pt idx="6090">
                  <c:v>21.33043</c:v>
                </c:pt>
                <c:pt idx="6091">
                  <c:v>21.347100000000001</c:v>
                </c:pt>
                <c:pt idx="6092">
                  <c:v>21.36375</c:v>
                </c:pt>
                <c:pt idx="6093">
                  <c:v>21.380410000000001</c:v>
                </c:pt>
                <c:pt idx="6094">
                  <c:v>21.39705</c:v>
                </c:pt>
                <c:pt idx="6095">
                  <c:v>21.413689999999999</c:v>
                </c:pt>
                <c:pt idx="6096">
                  <c:v>21.430319999999998</c:v>
                </c:pt>
                <c:pt idx="6097">
                  <c:v>21.446950000000001</c:v>
                </c:pt>
                <c:pt idx="6098">
                  <c:v>21.46358</c:v>
                </c:pt>
                <c:pt idx="6099">
                  <c:v>21.48019</c:v>
                </c:pt>
                <c:pt idx="6100">
                  <c:v>21.4968</c:v>
                </c:pt>
                <c:pt idx="6101">
                  <c:v>21.51341</c:v>
                </c:pt>
                <c:pt idx="6102">
                  <c:v>21.53</c:v>
                </c:pt>
                <c:pt idx="6103">
                  <c:v>21.546600000000002</c:v>
                </c:pt>
                <c:pt idx="6104">
                  <c:v>21.563179999999999</c:v>
                </c:pt>
                <c:pt idx="6105">
                  <c:v>21.57976</c:v>
                </c:pt>
                <c:pt idx="6106">
                  <c:v>21.596329999999998</c:v>
                </c:pt>
                <c:pt idx="6107">
                  <c:v>21.6129</c:v>
                </c:pt>
                <c:pt idx="6108">
                  <c:v>21.629460000000002</c:v>
                </c:pt>
                <c:pt idx="6109">
                  <c:v>21.64601</c:v>
                </c:pt>
                <c:pt idx="6110">
                  <c:v>21.66255</c:v>
                </c:pt>
                <c:pt idx="6111">
                  <c:v>21.679089999999999</c:v>
                </c:pt>
                <c:pt idx="6112">
                  <c:v>21.695630000000001</c:v>
                </c:pt>
                <c:pt idx="6113">
                  <c:v>21.712160000000001</c:v>
                </c:pt>
                <c:pt idx="6114">
                  <c:v>21.728680000000001</c:v>
                </c:pt>
                <c:pt idx="6115">
                  <c:v>21.745190000000001</c:v>
                </c:pt>
                <c:pt idx="6116">
                  <c:v>21.761700000000001</c:v>
                </c:pt>
                <c:pt idx="6117">
                  <c:v>21.778199999999998</c:v>
                </c:pt>
                <c:pt idx="6118">
                  <c:v>21.794699999999999</c:v>
                </c:pt>
                <c:pt idx="6119">
                  <c:v>21.81119</c:v>
                </c:pt>
                <c:pt idx="6120">
                  <c:v>21.827670000000001</c:v>
                </c:pt>
                <c:pt idx="6121">
                  <c:v>21.844149999999999</c:v>
                </c:pt>
                <c:pt idx="6122">
                  <c:v>21.860620000000001</c:v>
                </c:pt>
                <c:pt idx="6123">
                  <c:v>21.877079999999999</c:v>
                </c:pt>
                <c:pt idx="6124">
                  <c:v>21.893540000000002</c:v>
                </c:pt>
                <c:pt idx="6125">
                  <c:v>21.909990000000001</c:v>
                </c:pt>
                <c:pt idx="6126">
                  <c:v>21.92643</c:v>
                </c:pt>
                <c:pt idx="6127">
                  <c:v>21.942869999999999</c:v>
                </c:pt>
                <c:pt idx="6128">
                  <c:v>21.959299999999999</c:v>
                </c:pt>
                <c:pt idx="6129">
                  <c:v>21.975729999999999</c:v>
                </c:pt>
                <c:pt idx="6130">
                  <c:v>21.992149999999999</c:v>
                </c:pt>
                <c:pt idx="6131">
                  <c:v>22.008559999999999</c:v>
                </c:pt>
                <c:pt idx="6132">
                  <c:v>22.02496</c:v>
                </c:pt>
                <c:pt idx="6133">
                  <c:v>22.041360000000001</c:v>
                </c:pt>
                <c:pt idx="6134">
                  <c:v>22.057749999999999</c:v>
                </c:pt>
                <c:pt idx="6135">
                  <c:v>22.07414</c:v>
                </c:pt>
                <c:pt idx="6136">
                  <c:v>22.090520000000001</c:v>
                </c:pt>
                <c:pt idx="6137">
                  <c:v>22.10689</c:v>
                </c:pt>
                <c:pt idx="6138">
                  <c:v>22.123249999999999</c:v>
                </c:pt>
                <c:pt idx="6139">
                  <c:v>22.139610000000001</c:v>
                </c:pt>
                <c:pt idx="6140">
                  <c:v>22.15596</c:v>
                </c:pt>
                <c:pt idx="6141">
                  <c:v>22.17231</c:v>
                </c:pt>
                <c:pt idx="6142">
                  <c:v>22.188649999999999</c:v>
                </c:pt>
                <c:pt idx="6143">
                  <c:v>22.204979999999999</c:v>
                </c:pt>
                <c:pt idx="6144">
                  <c:v>22.221299999999999</c:v>
                </c:pt>
                <c:pt idx="6145">
                  <c:v>22.23762</c:v>
                </c:pt>
                <c:pt idx="6146">
                  <c:v>22.25393</c:v>
                </c:pt>
                <c:pt idx="6147">
                  <c:v>22.270240000000001</c:v>
                </c:pt>
                <c:pt idx="6148">
                  <c:v>22.286539999999999</c:v>
                </c:pt>
                <c:pt idx="6149">
                  <c:v>22.30283</c:v>
                </c:pt>
                <c:pt idx="6150">
                  <c:v>22.319109999999998</c:v>
                </c:pt>
                <c:pt idx="6151">
                  <c:v>22.33539</c:v>
                </c:pt>
                <c:pt idx="6152">
                  <c:v>22.351659999999999</c:v>
                </c:pt>
                <c:pt idx="6153">
                  <c:v>22.367930000000001</c:v>
                </c:pt>
                <c:pt idx="6154">
                  <c:v>22.384180000000001</c:v>
                </c:pt>
                <c:pt idx="6155">
                  <c:v>22.40044</c:v>
                </c:pt>
                <c:pt idx="6156">
                  <c:v>22.416679999999999</c:v>
                </c:pt>
                <c:pt idx="6157">
                  <c:v>22.432919999999999</c:v>
                </c:pt>
                <c:pt idx="6158">
                  <c:v>22.449149999999999</c:v>
                </c:pt>
                <c:pt idx="6159">
                  <c:v>22.46538</c:v>
                </c:pt>
                <c:pt idx="6160">
                  <c:v>22.481590000000001</c:v>
                </c:pt>
                <c:pt idx="6161">
                  <c:v>22.497800000000002</c:v>
                </c:pt>
                <c:pt idx="6162">
                  <c:v>22.514009999999999</c:v>
                </c:pt>
                <c:pt idx="6163">
                  <c:v>22.530200000000001</c:v>
                </c:pt>
                <c:pt idx="6164">
                  <c:v>22.546389999999999</c:v>
                </c:pt>
                <c:pt idx="6165">
                  <c:v>22.562580000000001</c:v>
                </c:pt>
                <c:pt idx="6166">
                  <c:v>22.578759999999999</c:v>
                </c:pt>
                <c:pt idx="6167">
                  <c:v>22.594930000000002</c:v>
                </c:pt>
                <c:pt idx="6168">
                  <c:v>22.611090000000001</c:v>
                </c:pt>
                <c:pt idx="6169">
                  <c:v>22.62725</c:v>
                </c:pt>
                <c:pt idx="6170">
                  <c:v>22.6434</c:v>
                </c:pt>
                <c:pt idx="6171">
                  <c:v>22.65954</c:v>
                </c:pt>
                <c:pt idx="6172">
                  <c:v>22.67567</c:v>
                </c:pt>
                <c:pt idx="6173">
                  <c:v>22.691800000000001</c:v>
                </c:pt>
                <c:pt idx="6174">
                  <c:v>22.707920000000001</c:v>
                </c:pt>
                <c:pt idx="6175">
                  <c:v>22.724039999999999</c:v>
                </c:pt>
                <c:pt idx="6176">
                  <c:v>22.74015</c:v>
                </c:pt>
                <c:pt idx="6177">
                  <c:v>22.756250000000001</c:v>
                </c:pt>
                <c:pt idx="6178">
                  <c:v>22.77234</c:v>
                </c:pt>
                <c:pt idx="6179">
                  <c:v>22.788430000000002</c:v>
                </c:pt>
                <c:pt idx="6180">
                  <c:v>22.804510000000001</c:v>
                </c:pt>
                <c:pt idx="6181">
                  <c:v>22.820589999999999</c:v>
                </c:pt>
                <c:pt idx="6182">
                  <c:v>22.836659999999998</c:v>
                </c:pt>
                <c:pt idx="6183">
                  <c:v>22.852720000000001</c:v>
                </c:pt>
                <c:pt idx="6184">
                  <c:v>22.868770000000001</c:v>
                </c:pt>
                <c:pt idx="6185">
                  <c:v>22.884820000000001</c:v>
                </c:pt>
                <c:pt idx="6186">
                  <c:v>22.900860000000002</c:v>
                </c:pt>
                <c:pt idx="6187">
                  <c:v>22.916889999999999</c:v>
                </c:pt>
                <c:pt idx="6188">
                  <c:v>22.93291</c:v>
                </c:pt>
                <c:pt idx="6189">
                  <c:v>22.948930000000001</c:v>
                </c:pt>
                <c:pt idx="6190">
                  <c:v>22.964950000000002</c:v>
                </c:pt>
                <c:pt idx="6191">
                  <c:v>22.98095</c:v>
                </c:pt>
                <c:pt idx="6192">
                  <c:v>22.996949999999998</c:v>
                </c:pt>
                <c:pt idx="6193">
                  <c:v>23.01294</c:v>
                </c:pt>
                <c:pt idx="6194">
                  <c:v>23.028929999999999</c:v>
                </c:pt>
                <c:pt idx="6195">
                  <c:v>23.044910000000002</c:v>
                </c:pt>
                <c:pt idx="6196">
                  <c:v>23.060880000000001</c:v>
                </c:pt>
                <c:pt idx="6197">
                  <c:v>23.07685</c:v>
                </c:pt>
                <c:pt idx="6198">
                  <c:v>23.0928</c:v>
                </c:pt>
                <c:pt idx="6199">
                  <c:v>23.108750000000001</c:v>
                </c:pt>
                <c:pt idx="6200">
                  <c:v>23.124700000000001</c:v>
                </c:pt>
                <c:pt idx="6201">
                  <c:v>23.140630000000002</c:v>
                </c:pt>
                <c:pt idx="6202">
                  <c:v>23.156559999999999</c:v>
                </c:pt>
                <c:pt idx="6203">
                  <c:v>23.17248</c:v>
                </c:pt>
                <c:pt idx="6204">
                  <c:v>23.188400000000001</c:v>
                </c:pt>
                <c:pt idx="6205">
                  <c:v>23.20431</c:v>
                </c:pt>
                <c:pt idx="6206">
                  <c:v>23.220210000000002</c:v>
                </c:pt>
                <c:pt idx="6207">
                  <c:v>23.2361</c:v>
                </c:pt>
                <c:pt idx="6208">
                  <c:v>23.251989999999999</c:v>
                </c:pt>
                <c:pt idx="6209">
                  <c:v>23.267869999999998</c:v>
                </c:pt>
                <c:pt idx="6210">
                  <c:v>23.283750000000001</c:v>
                </c:pt>
                <c:pt idx="6211">
                  <c:v>23.299610000000001</c:v>
                </c:pt>
                <c:pt idx="6212">
                  <c:v>23.315470000000001</c:v>
                </c:pt>
                <c:pt idx="6213">
                  <c:v>23.331320000000002</c:v>
                </c:pt>
                <c:pt idx="6214">
                  <c:v>23.347169999999998</c:v>
                </c:pt>
                <c:pt idx="6215">
                  <c:v>23.363</c:v>
                </c:pt>
                <c:pt idx="6216">
                  <c:v>23.37884</c:v>
                </c:pt>
                <c:pt idx="6217">
                  <c:v>23.394659999999998</c:v>
                </c:pt>
                <c:pt idx="6218">
                  <c:v>23.41048</c:v>
                </c:pt>
                <c:pt idx="6219">
                  <c:v>23.426290000000002</c:v>
                </c:pt>
                <c:pt idx="6220">
                  <c:v>23.44209</c:v>
                </c:pt>
                <c:pt idx="6221">
                  <c:v>23.457889999999999</c:v>
                </c:pt>
                <c:pt idx="6222">
                  <c:v>23.473680000000002</c:v>
                </c:pt>
                <c:pt idx="6223">
                  <c:v>23.489460000000001</c:v>
                </c:pt>
                <c:pt idx="6224">
                  <c:v>23.505230000000001</c:v>
                </c:pt>
                <c:pt idx="6225">
                  <c:v>23.521000000000001</c:v>
                </c:pt>
                <c:pt idx="6226">
                  <c:v>23.536760000000001</c:v>
                </c:pt>
                <c:pt idx="6227">
                  <c:v>23.552510000000002</c:v>
                </c:pt>
                <c:pt idx="6228">
                  <c:v>23.568249999999999</c:v>
                </c:pt>
                <c:pt idx="6229">
                  <c:v>23.58399</c:v>
                </c:pt>
                <c:pt idx="6230">
                  <c:v>23.599720000000001</c:v>
                </c:pt>
                <c:pt idx="6231">
                  <c:v>23.61544</c:v>
                </c:pt>
                <c:pt idx="6232">
                  <c:v>23.631160000000001</c:v>
                </c:pt>
                <c:pt idx="6233">
                  <c:v>23.64687</c:v>
                </c:pt>
                <c:pt idx="6234">
                  <c:v>23.662569999999999</c:v>
                </c:pt>
                <c:pt idx="6235">
                  <c:v>23.678270000000001</c:v>
                </c:pt>
                <c:pt idx="6236">
                  <c:v>23.693960000000001</c:v>
                </c:pt>
                <c:pt idx="6237">
                  <c:v>23.70964</c:v>
                </c:pt>
                <c:pt idx="6238">
                  <c:v>23.72531</c:v>
                </c:pt>
                <c:pt idx="6239">
                  <c:v>23.740970000000001</c:v>
                </c:pt>
                <c:pt idx="6240">
                  <c:v>23.756630000000001</c:v>
                </c:pt>
                <c:pt idx="6241">
                  <c:v>23.772279999999999</c:v>
                </c:pt>
                <c:pt idx="6242">
                  <c:v>23.78792</c:v>
                </c:pt>
                <c:pt idx="6243">
                  <c:v>23.803550000000001</c:v>
                </c:pt>
                <c:pt idx="6244">
                  <c:v>23.819179999999999</c:v>
                </c:pt>
                <c:pt idx="6245">
                  <c:v>23.834800000000001</c:v>
                </c:pt>
                <c:pt idx="6246">
                  <c:v>23.85041</c:v>
                </c:pt>
                <c:pt idx="6247">
                  <c:v>23.866019999999999</c:v>
                </c:pt>
                <c:pt idx="6248">
                  <c:v>23.881620000000002</c:v>
                </c:pt>
                <c:pt idx="6249">
                  <c:v>23.897210000000001</c:v>
                </c:pt>
                <c:pt idx="6250">
                  <c:v>23.912790000000001</c:v>
                </c:pt>
                <c:pt idx="6251">
                  <c:v>23.928370000000001</c:v>
                </c:pt>
                <c:pt idx="6252">
                  <c:v>23.943930000000002</c:v>
                </c:pt>
                <c:pt idx="6253">
                  <c:v>23.959499999999998</c:v>
                </c:pt>
                <c:pt idx="6254">
                  <c:v>23.97505</c:v>
                </c:pt>
                <c:pt idx="6255">
                  <c:v>23.990590000000001</c:v>
                </c:pt>
                <c:pt idx="6256">
                  <c:v>24.006129999999999</c:v>
                </c:pt>
                <c:pt idx="6257">
                  <c:v>24.021660000000001</c:v>
                </c:pt>
                <c:pt idx="6258">
                  <c:v>24.037189999999999</c:v>
                </c:pt>
                <c:pt idx="6259">
                  <c:v>24.052700000000002</c:v>
                </c:pt>
                <c:pt idx="6260">
                  <c:v>24.068210000000001</c:v>
                </c:pt>
                <c:pt idx="6261">
                  <c:v>24.08372</c:v>
                </c:pt>
                <c:pt idx="6262">
                  <c:v>24.099209999999999</c:v>
                </c:pt>
                <c:pt idx="6263">
                  <c:v>24.114699999999999</c:v>
                </c:pt>
                <c:pt idx="6264">
                  <c:v>24.130179999999999</c:v>
                </c:pt>
                <c:pt idx="6265">
                  <c:v>24.145659999999999</c:v>
                </c:pt>
                <c:pt idx="6266">
                  <c:v>24.16112</c:v>
                </c:pt>
                <c:pt idx="6267">
                  <c:v>24.176580000000001</c:v>
                </c:pt>
                <c:pt idx="6268">
                  <c:v>24.192029999999999</c:v>
                </c:pt>
                <c:pt idx="6269">
                  <c:v>24.20748</c:v>
                </c:pt>
                <c:pt idx="6270">
                  <c:v>24.222909999999999</c:v>
                </c:pt>
                <c:pt idx="6271">
                  <c:v>24.238350000000001</c:v>
                </c:pt>
                <c:pt idx="6272">
                  <c:v>24.253769999999999</c:v>
                </c:pt>
                <c:pt idx="6273">
                  <c:v>24.269189999999998</c:v>
                </c:pt>
                <c:pt idx="6274">
                  <c:v>24.284600000000001</c:v>
                </c:pt>
                <c:pt idx="6275">
                  <c:v>24.3</c:v>
                </c:pt>
                <c:pt idx="6276">
                  <c:v>24.3154</c:v>
                </c:pt>
                <c:pt idx="6277">
                  <c:v>24.33079</c:v>
                </c:pt>
                <c:pt idx="6278">
                  <c:v>24.346170000000001</c:v>
                </c:pt>
                <c:pt idx="6279">
                  <c:v>24.361540000000002</c:v>
                </c:pt>
                <c:pt idx="6280">
                  <c:v>24.376909999999999</c:v>
                </c:pt>
                <c:pt idx="6281">
                  <c:v>24.39227</c:v>
                </c:pt>
                <c:pt idx="6282">
                  <c:v>24.407620000000001</c:v>
                </c:pt>
                <c:pt idx="6283">
                  <c:v>24.422969999999999</c:v>
                </c:pt>
                <c:pt idx="6284">
                  <c:v>24.438310000000001</c:v>
                </c:pt>
                <c:pt idx="6285">
                  <c:v>24.45364</c:v>
                </c:pt>
                <c:pt idx="6286">
                  <c:v>24.468969999999999</c:v>
                </c:pt>
                <c:pt idx="6287">
                  <c:v>24.484290000000001</c:v>
                </c:pt>
                <c:pt idx="6288">
                  <c:v>24.499610000000001</c:v>
                </c:pt>
                <c:pt idx="6289">
                  <c:v>24.51491</c:v>
                </c:pt>
                <c:pt idx="6290">
                  <c:v>24.53021</c:v>
                </c:pt>
                <c:pt idx="6291">
                  <c:v>24.54551</c:v>
                </c:pt>
                <c:pt idx="6292">
                  <c:v>24.5608</c:v>
                </c:pt>
                <c:pt idx="6293">
                  <c:v>24.576080000000001</c:v>
                </c:pt>
                <c:pt idx="6294">
                  <c:v>24.591349999999998</c:v>
                </c:pt>
                <c:pt idx="6295">
                  <c:v>24.606619999999999</c:v>
                </c:pt>
                <c:pt idx="6296">
                  <c:v>24.621880000000001</c:v>
                </c:pt>
                <c:pt idx="6297">
                  <c:v>24.637129999999999</c:v>
                </c:pt>
                <c:pt idx="6298">
                  <c:v>24.652380000000001</c:v>
                </c:pt>
                <c:pt idx="6299">
                  <c:v>24.667619999999999</c:v>
                </c:pt>
                <c:pt idx="6300">
                  <c:v>24.682860000000002</c:v>
                </c:pt>
                <c:pt idx="6301">
                  <c:v>24.698090000000001</c:v>
                </c:pt>
                <c:pt idx="6302">
                  <c:v>24.71331</c:v>
                </c:pt>
                <c:pt idx="6303">
                  <c:v>24.728529999999999</c:v>
                </c:pt>
                <c:pt idx="6304">
                  <c:v>24.743739999999999</c:v>
                </c:pt>
                <c:pt idx="6305">
                  <c:v>24.758949999999999</c:v>
                </c:pt>
                <c:pt idx="6306">
                  <c:v>24.774149999999999</c:v>
                </c:pt>
                <c:pt idx="6307">
                  <c:v>24.789339999999999</c:v>
                </c:pt>
                <c:pt idx="6308">
                  <c:v>24.80453</c:v>
                </c:pt>
                <c:pt idx="6309">
                  <c:v>24.819710000000001</c:v>
                </c:pt>
                <c:pt idx="6310">
                  <c:v>24.834879999999998</c:v>
                </c:pt>
                <c:pt idx="6311">
                  <c:v>24.85005</c:v>
                </c:pt>
                <c:pt idx="6312">
                  <c:v>24.865210000000001</c:v>
                </c:pt>
                <c:pt idx="6313">
                  <c:v>24.88036</c:v>
                </c:pt>
                <c:pt idx="6314">
                  <c:v>24.895510000000002</c:v>
                </c:pt>
                <c:pt idx="6315">
                  <c:v>24.91066</c:v>
                </c:pt>
                <c:pt idx="6316">
                  <c:v>24.925789999999999</c:v>
                </c:pt>
                <c:pt idx="6317">
                  <c:v>24.940919999999998</c:v>
                </c:pt>
                <c:pt idx="6318">
                  <c:v>24.956050000000001</c:v>
                </c:pt>
                <c:pt idx="6319">
                  <c:v>24.971170000000001</c:v>
                </c:pt>
                <c:pt idx="6320">
                  <c:v>24.986280000000001</c:v>
                </c:pt>
                <c:pt idx="6321">
                  <c:v>25.001380000000001</c:v>
                </c:pt>
                <c:pt idx="6322">
                  <c:v>25.016480000000001</c:v>
                </c:pt>
                <c:pt idx="6323">
                  <c:v>25.031569999999999</c:v>
                </c:pt>
                <c:pt idx="6324">
                  <c:v>25.046659999999999</c:v>
                </c:pt>
                <c:pt idx="6325">
                  <c:v>25.06174</c:v>
                </c:pt>
                <c:pt idx="6326">
                  <c:v>25.076820000000001</c:v>
                </c:pt>
                <c:pt idx="6327">
                  <c:v>25.09188</c:v>
                </c:pt>
                <c:pt idx="6328">
                  <c:v>25.106950000000001</c:v>
                </c:pt>
                <c:pt idx="6329">
                  <c:v>25.122</c:v>
                </c:pt>
                <c:pt idx="6330">
                  <c:v>25.137049999999999</c:v>
                </c:pt>
                <c:pt idx="6331">
                  <c:v>25.152090000000001</c:v>
                </c:pt>
                <c:pt idx="6332">
                  <c:v>25.16713</c:v>
                </c:pt>
                <c:pt idx="6333">
                  <c:v>25.18216</c:v>
                </c:pt>
                <c:pt idx="6334">
                  <c:v>25.197179999999999</c:v>
                </c:pt>
                <c:pt idx="6335">
                  <c:v>25.21219</c:v>
                </c:pt>
                <c:pt idx="6336">
                  <c:v>25.2272</c:v>
                </c:pt>
                <c:pt idx="6337">
                  <c:v>25.24221</c:v>
                </c:pt>
                <c:pt idx="6338">
                  <c:v>25.257200000000001</c:v>
                </c:pt>
                <c:pt idx="6339">
                  <c:v>25.272189999999998</c:v>
                </c:pt>
                <c:pt idx="6340">
                  <c:v>25.287179999999999</c:v>
                </c:pt>
                <c:pt idx="6341">
                  <c:v>25.302160000000001</c:v>
                </c:pt>
                <c:pt idx="6342">
                  <c:v>25.317129999999999</c:v>
                </c:pt>
                <c:pt idx="6343">
                  <c:v>25.332090000000001</c:v>
                </c:pt>
                <c:pt idx="6344">
                  <c:v>25.347049999999999</c:v>
                </c:pt>
                <c:pt idx="6345">
                  <c:v>25.361999999999998</c:v>
                </c:pt>
                <c:pt idx="6346">
                  <c:v>25.376950000000001</c:v>
                </c:pt>
                <c:pt idx="6347">
                  <c:v>25.39188</c:v>
                </c:pt>
                <c:pt idx="6348">
                  <c:v>25.40681</c:v>
                </c:pt>
                <c:pt idx="6349">
                  <c:v>25.42174</c:v>
                </c:pt>
                <c:pt idx="6350">
                  <c:v>25.43665</c:v>
                </c:pt>
                <c:pt idx="6351">
                  <c:v>25.451560000000001</c:v>
                </c:pt>
                <c:pt idx="6352">
                  <c:v>25.466470000000001</c:v>
                </c:pt>
                <c:pt idx="6353">
                  <c:v>25.481359999999999</c:v>
                </c:pt>
                <c:pt idx="6354">
                  <c:v>25.49625</c:v>
                </c:pt>
                <c:pt idx="6355">
                  <c:v>25.511140000000001</c:v>
                </c:pt>
                <c:pt idx="6356">
                  <c:v>25.526019999999999</c:v>
                </c:pt>
                <c:pt idx="6357">
                  <c:v>25.540890000000001</c:v>
                </c:pt>
                <c:pt idx="6358">
                  <c:v>25.55575</c:v>
                </c:pt>
                <c:pt idx="6359">
                  <c:v>25.570609999999999</c:v>
                </c:pt>
                <c:pt idx="6360">
                  <c:v>25.585460000000001</c:v>
                </c:pt>
                <c:pt idx="6361">
                  <c:v>25.600300000000001</c:v>
                </c:pt>
                <c:pt idx="6362">
                  <c:v>25.61514</c:v>
                </c:pt>
                <c:pt idx="6363">
                  <c:v>25.62997</c:v>
                </c:pt>
                <c:pt idx="6364">
                  <c:v>25.64479</c:v>
                </c:pt>
                <c:pt idx="6365">
                  <c:v>25.659610000000001</c:v>
                </c:pt>
                <c:pt idx="6366">
                  <c:v>25.674420000000001</c:v>
                </c:pt>
                <c:pt idx="6367">
                  <c:v>25.689219999999999</c:v>
                </c:pt>
                <c:pt idx="6368">
                  <c:v>25.70401</c:v>
                </c:pt>
                <c:pt idx="6369">
                  <c:v>25.720610000000001</c:v>
                </c:pt>
                <c:pt idx="6370">
                  <c:v>25.739100000000001</c:v>
                </c:pt>
                <c:pt idx="6371">
                  <c:v>25.757580000000001</c:v>
                </c:pt>
                <c:pt idx="6372">
                  <c:v>25.776070000000001</c:v>
                </c:pt>
                <c:pt idx="6373">
                  <c:v>25.794560000000001</c:v>
                </c:pt>
                <c:pt idx="6374">
                  <c:v>25.813040000000001</c:v>
                </c:pt>
                <c:pt idx="6375">
                  <c:v>25.831530000000001</c:v>
                </c:pt>
                <c:pt idx="6376">
                  <c:v>25.850010000000001</c:v>
                </c:pt>
                <c:pt idx="6377">
                  <c:v>25.868500000000001</c:v>
                </c:pt>
                <c:pt idx="6378">
                  <c:v>25.886980000000001</c:v>
                </c:pt>
                <c:pt idx="6379">
                  <c:v>25.905470000000001</c:v>
                </c:pt>
                <c:pt idx="6380">
                  <c:v>25.923960000000001</c:v>
                </c:pt>
                <c:pt idx="6381">
                  <c:v>25.942440000000001</c:v>
                </c:pt>
                <c:pt idx="6382">
                  <c:v>25.960930000000001</c:v>
                </c:pt>
                <c:pt idx="6383">
                  <c:v>25.979410000000001</c:v>
                </c:pt>
                <c:pt idx="6384">
                  <c:v>25.997900000000001</c:v>
                </c:pt>
                <c:pt idx="6385">
                  <c:v>26.016380000000002</c:v>
                </c:pt>
                <c:pt idx="6386">
                  <c:v>26.034870000000002</c:v>
                </c:pt>
                <c:pt idx="6387">
                  <c:v>26.053360000000001</c:v>
                </c:pt>
                <c:pt idx="6388">
                  <c:v>26.071840000000002</c:v>
                </c:pt>
                <c:pt idx="6389">
                  <c:v>26.090330000000002</c:v>
                </c:pt>
                <c:pt idx="6390">
                  <c:v>26.108809999999998</c:v>
                </c:pt>
                <c:pt idx="6391">
                  <c:v>26.127300000000002</c:v>
                </c:pt>
                <c:pt idx="6392">
                  <c:v>26.145779999999998</c:v>
                </c:pt>
                <c:pt idx="6393">
                  <c:v>26.164269999999998</c:v>
                </c:pt>
                <c:pt idx="6394">
                  <c:v>26.182749999999999</c:v>
                </c:pt>
                <c:pt idx="6395">
                  <c:v>26.201239999999999</c:v>
                </c:pt>
                <c:pt idx="6396">
                  <c:v>26.219729999999998</c:v>
                </c:pt>
                <c:pt idx="6397">
                  <c:v>26.238209999999999</c:v>
                </c:pt>
                <c:pt idx="6398">
                  <c:v>26.256699999999999</c:v>
                </c:pt>
                <c:pt idx="6399">
                  <c:v>26.275179999999999</c:v>
                </c:pt>
                <c:pt idx="6400">
                  <c:v>26.293669999999999</c:v>
                </c:pt>
              </c:numCache>
            </c:numRef>
          </c:yVal>
          <c:smooth val="0"/>
        </c:ser>
        <c:ser>
          <c:idx val="10"/>
          <c:order val="9"/>
          <c:tx>
            <c:strRef>
              <c:f>[SFLASH_vs_FLASHII_endkicks.xlsx]Sheet1!$L$1</c:f>
              <c:strCache>
                <c:ptCount val="1"/>
                <c:pt idx="0">
                  <c:v>By_Gap50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[SFLASH_vs_FLASHII_endkicks.xlsx]Sheet1!$L$2:$L$6402</c:f>
              <c:numCache>
                <c:formatCode>General</c:formatCode>
                <c:ptCount val="6401"/>
                <c:pt idx="0">
                  <c:v>-6.2988270000000002</c:v>
                </c:pt>
                <c:pt idx="1">
                  <c:v>-6.2885689999999999</c:v>
                </c:pt>
                <c:pt idx="2">
                  <c:v>-6.2783110000000004</c:v>
                </c:pt>
                <c:pt idx="3">
                  <c:v>-6.2680540000000002</c:v>
                </c:pt>
                <c:pt idx="4">
                  <c:v>-6.2577959999999999</c:v>
                </c:pt>
                <c:pt idx="5">
                  <c:v>-6.2475379999999996</c:v>
                </c:pt>
                <c:pt idx="6">
                  <c:v>-6.2372810000000003</c:v>
                </c:pt>
                <c:pt idx="7">
                  <c:v>-6.227023</c:v>
                </c:pt>
                <c:pt idx="8">
                  <c:v>-6.2167659999999998</c:v>
                </c:pt>
                <c:pt idx="9">
                  <c:v>-6.2065080000000004</c:v>
                </c:pt>
                <c:pt idx="10">
                  <c:v>-6.19625</c:v>
                </c:pt>
                <c:pt idx="11">
                  <c:v>-6.1859929999999999</c:v>
                </c:pt>
                <c:pt idx="12">
                  <c:v>-6.1757350000000004</c:v>
                </c:pt>
                <c:pt idx="13">
                  <c:v>-6.1654780000000002</c:v>
                </c:pt>
                <c:pt idx="14">
                  <c:v>-6.1552199999999999</c:v>
                </c:pt>
                <c:pt idx="15">
                  <c:v>-6.1449619999999996</c:v>
                </c:pt>
                <c:pt idx="16">
                  <c:v>-6.1347050000000003</c:v>
                </c:pt>
                <c:pt idx="17">
                  <c:v>-6.124447</c:v>
                </c:pt>
                <c:pt idx="18">
                  <c:v>-6.1141899999999998</c:v>
                </c:pt>
                <c:pt idx="19">
                  <c:v>-6.1039320000000004</c:v>
                </c:pt>
                <c:pt idx="20">
                  <c:v>-6.093674</c:v>
                </c:pt>
                <c:pt idx="21">
                  <c:v>-6.0834169999999999</c:v>
                </c:pt>
                <c:pt idx="22">
                  <c:v>-6.0731590000000004</c:v>
                </c:pt>
                <c:pt idx="23">
                  <c:v>-6.0629010000000001</c:v>
                </c:pt>
                <c:pt idx="24">
                  <c:v>-6.0526439999999999</c:v>
                </c:pt>
                <c:pt idx="25">
                  <c:v>-6.0423859999999996</c:v>
                </c:pt>
                <c:pt idx="26">
                  <c:v>-6.0321290000000003</c:v>
                </c:pt>
                <c:pt idx="27">
                  <c:v>-6.021871</c:v>
                </c:pt>
                <c:pt idx="28">
                  <c:v>-6.0116129999999997</c:v>
                </c:pt>
                <c:pt idx="29">
                  <c:v>-6.0013560000000004</c:v>
                </c:pt>
                <c:pt idx="30">
                  <c:v>-5.991098</c:v>
                </c:pt>
                <c:pt idx="31">
                  <c:v>-5.9808409999999999</c:v>
                </c:pt>
                <c:pt idx="32">
                  <c:v>-5.9706609999999998</c:v>
                </c:pt>
                <c:pt idx="33">
                  <c:v>-5.9606389999999996</c:v>
                </c:pt>
                <c:pt idx="34">
                  <c:v>-5.9506240000000004</c:v>
                </c:pt>
                <c:pt idx="35">
                  <c:v>-5.9406150000000002</c:v>
                </c:pt>
                <c:pt idx="36">
                  <c:v>-5.9306130000000001</c:v>
                </c:pt>
                <c:pt idx="37">
                  <c:v>-5.9206180000000002</c:v>
                </c:pt>
                <c:pt idx="38">
                  <c:v>-5.9106300000000003</c:v>
                </c:pt>
                <c:pt idx="39">
                  <c:v>-5.9006499999999997</c:v>
                </c:pt>
                <c:pt idx="40">
                  <c:v>-5.890676</c:v>
                </c:pt>
                <c:pt idx="41">
                  <c:v>-5.8807090000000004</c:v>
                </c:pt>
                <c:pt idx="42">
                  <c:v>-5.870749</c:v>
                </c:pt>
                <c:pt idx="43">
                  <c:v>-5.8607959999999997</c:v>
                </c:pt>
                <c:pt idx="44">
                  <c:v>-5.8508500000000003</c:v>
                </c:pt>
                <c:pt idx="45">
                  <c:v>-5.84091</c:v>
                </c:pt>
                <c:pt idx="46">
                  <c:v>-5.8309769999999999</c:v>
                </c:pt>
                <c:pt idx="47">
                  <c:v>-5.8210509999999998</c:v>
                </c:pt>
                <c:pt idx="48">
                  <c:v>-5.8111309999999996</c:v>
                </c:pt>
                <c:pt idx="49">
                  <c:v>-5.8012180000000004</c:v>
                </c:pt>
                <c:pt idx="50">
                  <c:v>-5.7913110000000003</c:v>
                </c:pt>
                <c:pt idx="51">
                  <c:v>-5.7814120000000004</c:v>
                </c:pt>
                <c:pt idx="52">
                  <c:v>-5.7715199999999998</c:v>
                </c:pt>
                <c:pt idx="53">
                  <c:v>-5.7616350000000001</c:v>
                </c:pt>
                <c:pt idx="54">
                  <c:v>-5.7517569999999996</c:v>
                </c:pt>
                <c:pt idx="55">
                  <c:v>-5.7418849999999999</c:v>
                </c:pt>
                <c:pt idx="56">
                  <c:v>-5.7320209999999996</c:v>
                </c:pt>
                <c:pt idx="57">
                  <c:v>-5.7221630000000001</c:v>
                </c:pt>
                <c:pt idx="58">
                  <c:v>-5.7123119999999998</c:v>
                </c:pt>
                <c:pt idx="59">
                  <c:v>-5.7024670000000004</c:v>
                </c:pt>
                <c:pt idx="60">
                  <c:v>-5.6926290000000002</c:v>
                </c:pt>
                <c:pt idx="61">
                  <c:v>-5.6827969999999999</c:v>
                </c:pt>
                <c:pt idx="62">
                  <c:v>-5.6729719999999997</c:v>
                </c:pt>
                <c:pt idx="63">
                  <c:v>-5.6631539999999996</c:v>
                </c:pt>
                <c:pt idx="64">
                  <c:v>-5.6533429999999996</c:v>
                </c:pt>
                <c:pt idx="65">
                  <c:v>-5.6435380000000004</c:v>
                </c:pt>
                <c:pt idx="66">
                  <c:v>-5.6337400000000004</c:v>
                </c:pt>
                <c:pt idx="67">
                  <c:v>-5.6239499999999998</c:v>
                </c:pt>
                <c:pt idx="68">
                  <c:v>-5.614166</c:v>
                </c:pt>
                <c:pt idx="69">
                  <c:v>-5.6043900000000004</c:v>
                </c:pt>
                <c:pt idx="70">
                  <c:v>-5.5946189999999998</c:v>
                </c:pt>
                <c:pt idx="71">
                  <c:v>-5.5848560000000003</c:v>
                </c:pt>
                <c:pt idx="72">
                  <c:v>-5.5750979999999997</c:v>
                </c:pt>
                <c:pt idx="73">
                  <c:v>-5.565347</c:v>
                </c:pt>
                <c:pt idx="74">
                  <c:v>-5.5556029999999996</c:v>
                </c:pt>
                <c:pt idx="75">
                  <c:v>-5.5458639999999999</c:v>
                </c:pt>
                <c:pt idx="76">
                  <c:v>-5.5361320000000003</c:v>
                </c:pt>
                <c:pt idx="77">
                  <c:v>-5.5264059999999997</c:v>
                </c:pt>
                <c:pt idx="78">
                  <c:v>-5.5166870000000001</c:v>
                </c:pt>
                <c:pt idx="79">
                  <c:v>-5.5069749999999997</c:v>
                </c:pt>
                <c:pt idx="80">
                  <c:v>-5.4972700000000003</c:v>
                </c:pt>
                <c:pt idx="81">
                  <c:v>-5.4875720000000001</c:v>
                </c:pt>
                <c:pt idx="82">
                  <c:v>-5.477881</c:v>
                </c:pt>
                <c:pt idx="83">
                  <c:v>-5.4681959999999998</c:v>
                </c:pt>
                <c:pt idx="84">
                  <c:v>-5.4585179999999998</c:v>
                </c:pt>
                <c:pt idx="85">
                  <c:v>-5.4488469999999998</c:v>
                </c:pt>
                <c:pt idx="86">
                  <c:v>-5.4391819999999997</c:v>
                </c:pt>
                <c:pt idx="87">
                  <c:v>-5.4295239999999998</c:v>
                </c:pt>
                <c:pt idx="88">
                  <c:v>-5.4198719999999998</c:v>
                </c:pt>
                <c:pt idx="89">
                  <c:v>-5.4102259999999998</c:v>
                </c:pt>
                <c:pt idx="90">
                  <c:v>-5.4005869999999998</c:v>
                </c:pt>
                <c:pt idx="91">
                  <c:v>-5.3909549999999999</c:v>
                </c:pt>
                <c:pt idx="92">
                  <c:v>-5.381329</c:v>
                </c:pt>
                <c:pt idx="93">
                  <c:v>-5.3717110000000003</c:v>
                </c:pt>
                <c:pt idx="94">
                  <c:v>-5.3620989999999997</c:v>
                </c:pt>
                <c:pt idx="95">
                  <c:v>-5.3524950000000002</c:v>
                </c:pt>
                <c:pt idx="96">
                  <c:v>-5.3428969999999998</c:v>
                </c:pt>
                <c:pt idx="97">
                  <c:v>-5.3333069999999996</c:v>
                </c:pt>
                <c:pt idx="98">
                  <c:v>-5.3237230000000002</c:v>
                </c:pt>
                <c:pt idx="99">
                  <c:v>-5.3141449999999999</c:v>
                </c:pt>
                <c:pt idx="100">
                  <c:v>-5.3045739999999997</c:v>
                </c:pt>
                <c:pt idx="101">
                  <c:v>-5.2950100000000004</c:v>
                </c:pt>
                <c:pt idx="102">
                  <c:v>-5.2854520000000003</c:v>
                </c:pt>
                <c:pt idx="103">
                  <c:v>-5.2759010000000002</c:v>
                </c:pt>
                <c:pt idx="104">
                  <c:v>-5.2663570000000002</c:v>
                </c:pt>
                <c:pt idx="105">
                  <c:v>-5.2568200000000003</c:v>
                </c:pt>
                <c:pt idx="106">
                  <c:v>-5.2472890000000003</c:v>
                </c:pt>
                <c:pt idx="107">
                  <c:v>-5.2377659999999997</c:v>
                </c:pt>
                <c:pt idx="108">
                  <c:v>-5.2282500000000001</c:v>
                </c:pt>
                <c:pt idx="109">
                  <c:v>-5.2187409999999996</c:v>
                </c:pt>
                <c:pt idx="110">
                  <c:v>-5.2092390000000002</c:v>
                </c:pt>
                <c:pt idx="111">
                  <c:v>-5.1997439999999999</c:v>
                </c:pt>
                <c:pt idx="112">
                  <c:v>-5.1902559999999998</c:v>
                </c:pt>
                <c:pt idx="113">
                  <c:v>-5.1807740000000004</c:v>
                </c:pt>
                <c:pt idx="114">
                  <c:v>-5.1712980000000002</c:v>
                </c:pt>
                <c:pt idx="115">
                  <c:v>-5.1618300000000001</c:v>
                </c:pt>
                <c:pt idx="116">
                  <c:v>-5.1523680000000001</c:v>
                </c:pt>
                <c:pt idx="117">
                  <c:v>-5.1429130000000001</c:v>
                </c:pt>
                <c:pt idx="118">
                  <c:v>-5.1334650000000002</c:v>
                </c:pt>
                <c:pt idx="119">
                  <c:v>-5.1240240000000004</c:v>
                </c:pt>
                <c:pt idx="120">
                  <c:v>-5.1145909999999999</c:v>
                </c:pt>
                <c:pt idx="121">
                  <c:v>-5.1051650000000004</c:v>
                </c:pt>
                <c:pt idx="122">
                  <c:v>-5.0957470000000002</c:v>
                </c:pt>
                <c:pt idx="123">
                  <c:v>-5.0863360000000002</c:v>
                </c:pt>
                <c:pt idx="124">
                  <c:v>-5.0769320000000002</c:v>
                </c:pt>
                <c:pt idx="125">
                  <c:v>-5.0675350000000003</c:v>
                </c:pt>
                <c:pt idx="126">
                  <c:v>-5.0581449999999997</c:v>
                </c:pt>
                <c:pt idx="127">
                  <c:v>-5.0487609999999998</c:v>
                </c:pt>
                <c:pt idx="128">
                  <c:v>-5.0393850000000002</c:v>
                </c:pt>
                <c:pt idx="129">
                  <c:v>-5.0300149999999997</c:v>
                </c:pt>
                <c:pt idx="130">
                  <c:v>-5.0206520000000001</c:v>
                </c:pt>
                <c:pt idx="131">
                  <c:v>-5.0112949999999996</c:v>
                </c:pt>
                <c:pt idx="132">
                  <c:v>-5.0019460000000002</c:v>
                </c:pt>
                <c:pt idx="133">
                  <c:v>-4.992604</c:v>
                </c:pt>
                <c:pt idx="134">
                  <c:v>-4.9832689999999999</c:v>
                </c:pt>
                <c:pt idx="135">
                  <c:v>-4.9739420000000001</c:v>
                </c:pt>
                <c:pt idx="136">
                  <c:v>-4.9646220000000003</c:v>
                </c:pt>
                <c:pt idx="137">
                  <c:v>-4.9553089999999997</c:v>
                </c:pt>
                <c:pt idx="138">
                  <c:v>-4.9460030000000001</c:v>
                </c:pt>
                <c:pt idx="139">
                  <c:v>-4.9367049999999999</c:v>
                </c:pt>
                <c:pt idx="140">
                  <c:v>-4.9274129999999996</c:v>
                </c:pt>
                <c:pt idx="141">
                  <c:v>-4.9181280000000003</c:v>
                </c:pt>
                <c:pt idx="142">
                  <c:v>-4.9088500000000002</c:v>
                </c:pt>
                <c:pt idx="143">
                  <c:v>-4.8995790000000001</c:v>
                </c:pt>
                <c:pt idx="144">
                  <c:v>-4.8903150000000002</c:v>
                </c:pt>
                <c:pt idx="145">
                  <c:v>-4.8810589999999996</c:v>
                </c:pt>
                <c:pt idx="146">
                  <c:v>-4.8718089999999998</c:v>
                </c:pt>
                <c:pt idx="147">
                  <c:v>-4.8625679999999996</c:v>
                </c:pt>
                <c:pt idx="148">
                  <c:v>-4.8533330000000001</c:v>
                </c:pt>
                <c:pt idx="149">
                  <c:v>-4.844106</c:v>
                </c:pt>
                <c:pt idx="150">
                  <c:v>-4.8348870000000002</c:v>
                </c:pt>
                <c:pt idx="151">
                  <c:v>-4.8256750000000004</c:v>
                </c:pt>
                <c:pt idx="152">
                  <c:v>-4.8164699999999998</c:v>
                </c:pt>
                <c:pt idx="153">
                  <c:v>-4.8072720000000002</c:v>
                </c:pt>
                <c:pt idx="154">
                  <c:v>-4.7980809999999998</c:v>
                </c:pt>
                <c:pt idx="155">
                  <c:v>-4.7888970000000004</c:v>
                </c:pt>
                <c:pt idx="156">
                  <c:v>-4.7797200000000002</c:v>
                </c:pt>
                <c:pt idx="157">
                  <c:v>-4.7705510000000002</c:v>
                </c:pt>
                <c:pt idx="158">
                  <c:v>-4.7613890000000003</c:v>
                </c:pt>
                <c:pt idx="159">
                  <c:v>-4.7522339999999996</c:v>
                </c:pt>
                <c:pt idx="160">
                  <c:v>-4.7430870000000001</c:v>
                </c:pt>
                <c:pt idx="161">
                  <c:v>-4.7339469999999997</c:v>
                </c:pt>
                <c:pt idx="162">
                  <c:v>-4.7248150000000004</c:v>
                </c:pt>
                <c:pt idx="163">
                  <c:v>-4.7156909999999996</c:v>
                </c:pt>
                <c:pt idx="164">
                  <c:v>-4.7065739999999998</c:v>
                </c:pt>
                <c:pt idx="165">
                  <c:v>-4.6974640000000001</c:v>
                </c:pt>
                <c:pt idx="166">
                  <c:v>-4.6883619999999997</c:v>
                </c:pt>
                <c:pt idx="167">
                  <c:v>-4.6792670000000003</c:v>
                </c:pt>
                <c:pt idx="168">
                  <c:v>-4.6701790000000001</c:v>
                </c:pt>
                <c:pt idx="169">
                  <c:v>-4.6610990000000001</c:v>
                </c:pt>
                <c:pt idx="170">
                  <c:v>-4.6520260000000002</c:v>
                </c:pt>
                <c:pt idx="171">
                  <c:v>-4.6429600000000004</c:v>
                </c:pt>
                <c:pt idx="172">
                  <c:v>-4.633902</c:v>
                </c:pt>
                <c:pt idx="173">
                  <c:v>-4.6248509999999996</c:v>
                </c:pt>
                <c:pt idx="174">
                  <c:v>-4.6158080000000004</c:v>
                </c:pt>
                <c:pt idx="175">
                  <c:v>-4.6067729999999996</c:v>
                </c:pt>
                <c:pt idx="176">
                  <c:v>-4.5977459999999999</c:v>
                </c:pt>
                <c:pt idx="177">
                  <c:v>-4.5887260000000003</c:v>
                </c:pt>
                <c:pt idx="178">
                  <c:v>-4.5797140000000001</c:v>
                </c:pt>
                <c:pt idx="179">
                  <c:v>-4.5707089999999999</c:v>
                </c:pt>
                <c:pt idx="180">
                  <c:v>-4.5617109999999998</c:v>
                </c:pt>
                <c:pt idx="181">
                  <c:v>-4.5527199999999999</c:v>
                </c:pt>
                <c:pt idx="182">
                  <c:v>-4.543736</c:v>
                </c:pt>
                <c:pt idx="183">
                  <c:v>-4.5347590000000002</c:v>
                </c:pt>
                <c:pt idx="184">
                  <c:v>-4.5257889999999996</c:v>
                </c:pt>
                <c:pt idx="185">
                  <c:v>-4.5168270000000001</c:v>
                </c:pt>
                <c:pt idx="186">
                  <c:v>-4.5078719999999999</c:v>
                </c:pt>
                <c:pt idx="187">
                  <c:v>-4.4989239999999997</c:v>
                </c:pt>
                <c:pt idx="188">
                  <c:v>-4.4899829999999996</c:v>
                </c:pt>
                <c:pt idx="189">
                  <c:v>-4.4810499999999998</c:v>
                </c:pt>
                <c:pt idx="190">
                  <c:v>-4.4721250000000001</c:v>
                </c:pt>
                <c:pt idx="191">
                  <c:v>-4.4632059999999996</c:v>
                </c:pt>
                <c:pt idx="192">
                  <c:v>-4.4542950000000001</c:v>
                </c:pt>
                <c:pt idx="193">
                  <c:v>-4.4453909999999999</c:v>
                </c:pt>
                <c:pt idx="194">
                  <c:v>-4.4364939999999997</c:v>
                </c:pt>
                <c:pt idx="195">
                  <c:v>-4.4276030000000004</c:v>
                </c:pt>
                <c:pt idx="196">
                  <c:v>-4.4187200000000004</c:v>
                </c:pt>
                <c:pt idx="197">
                  <c:v>-4.4098439999999997</c:v>
                </c:pt>
                <c:pt idx="198">
                  <c:v>-4.4009749999999999</c:v>
                </c:pt>
                <c:pt idx="199">
                  <c:v>-4.3921130000000002</c:v>
                </c:pt>
                <c:pt idx="200">
                  <c:v>-4.3832589999999998</c:v>
                </c:pt>
                <c:pt idx="201">
                  <c:v>-4.3744120000000004</c:v>
                </c:pt>
                <c:pt idx="202">
                  <c:v>-4.3655730000000004</c:v>
                </c:pt>
                <c:pt idx="203">
                  <c:v>-4.3567410000000004</c:v>
                </c:pt>
                <c:pt idx="204">
                  <c:v>-4.3479169999999998</c:v>
                </c:pt>
                <c:pt idx="205">
                  <c:v>-4.3391000000000002</c:v>
                </c:pt>
                <c:pt idx="206">
                  <c:v>-4.3302899999999998</c:v>
                </c:pt>
                <c:pt idx="207">
                  <c:v>-4.3214870000000003</c:v>
                </c:pt>
                <c:pt idx="208">
                  <c:v>-4.3126920000000002</c:v>
                </c:pt>
                <c:pt idx="209">
                  <c:v>-4.3039040000000002</c:v>
                </c:pt>
                <c:pt idx="210">
                  <c:v>-4.2951220000000001</c:v>
                </c:pt>
                <c:pt idx="211">
                  <c:v>-4.2863490000000004</c:v>
                </c:pt>
                <c:pt idx="212">
                  <c:v>-4.2775829999999999</c:v>
                </c:pt>
                <c:pt idx="213">
                  <c:v>-4.2688240000000004</c:v>
                </c:pt>
                <c:pt idx="214">
                  <c:v>-4.2600730000000002</c:v>
                </c:pt>
                <c:pt idx="215">
                  <c:v>-4.2513300000000003</c:v>
                </c:pt>
                <c:pt idx="216">
                  <c:v>-4.2425949999999997</c:v>
                </c:pt>
                <c:pt idx="217">
                  <c:v>-4.233867</c:v>
                </c:pt>
                <c:pt idx="218">
                  <c:v>-4.2251469999999998</c:v>
                </c:pt>
                <c:pt idx="219">
                  <c:v>-4.2164339999999996</c:v>
                </c:pt>
                <c:pt idx="220">
                  <c:v>-4.2077280000000004</c:v>
                </c:pt>
                <c:pt idx="221">
                  <c:v>-4.1990299999999996</c:v>
                </c:pt>
                <c:pt idx="222">
                  <c:v>-4.1903389999999998</c:v>
                </c:pt>
                <c:pt idx="223">
                  <c:v>-4.1816550000000001</c:v>
                </c:pt>
                <c:pt idx="224">
                  <c:v>-4.1729789999999998</c:v>
                </c:pt>
                <c:pt idx="225">
                  <c:v>-4.1643100000000004</c:v>
                </c:pt>
                <c:pt idx="226">
                  <c:v>-4.1556480000000002</c:v>
                </c:pt>
                <c:pt idx="227">
                  <c:v>-4.1469940000000003</c:v>
                </c:pt>
                <c:pt idx="228">
                  <c:v>-4.1383479999999997</c:v>
                </c:pt>
                <c:pt idx="229">
                  <c:v>-4.1297090000000001</c:v>
                </c:pt>
                <c:pt idx="230">
                  <c:v>-4.1210769999999997</c:v>
                </c:pt>
                <c:pt idx="231">
                  <c:v>-4.1124530000000004</c:v>
                </c:pt>
                <c:pt idx="232">
                  <c:v>-4.1038360000000003</c:v>
                </c:pt>
                <c:pt idx="233">
                  <c:v>-4.0952260000000003</c:v>
                </c:pt>
                <c:pt idx="234">
                  <c:v>-4.0866239999999996</c:v>
                </c:pt>
                <c:pt idx="235">
                  <c:v>-4.0780289999999999</c:v>
                </c:pt>
                <c:pt idx="236">
                  <c:v>-4.0694410000000003</c:v>
                </c:pt>
                <c:pt idx="237">
                  <c:v>-4.0608610000000001</c:v>
                </c:pt>
                <c:pt idx="238">
                  <c:v>-4.052289</c:v>
                </c:pt>
                <c:pt idx="239">
                  <c:v>-4.0437240000000001</c:v>
                </c:pt>
                <c:pt idx="240">
                  <c:v>-4.0351670000000004</c:v>
                </c:pt>
                <c:pt idx="241">
                  <c:v>-4.026618</c:v>
                </c:pt>
                <c:pt idx="242">
                  <c:v>-4.0180769999999999</c:v>
                </c:pt>
                <c:pt idx="243">
                  <c:v>-4.009544</c:v>
                </c:pt>
                <c:pt idx="244">
                  <c:v>-4.0010180000000002</c:v>
                </c:pt>
                <c:pt idx="245">
                  <c:v>-3.9925009999999999</c:v>
                </c:pt>
                <c:pt idx="246">
                  <c:v>-3.9839899999999999</c:v>
                </c:pt>
                <c:pt idx="247">
                  <c:v>-3.9754879999999999</c:v>
                </c:pt>
                <c:pt idx="248">
                  <c:v>-3.966993</c:v>
                </c:pt>
                <c:pt idx="249">
                  <c:v>-3.9585050000000002</c:v>
                </c:pt>
                <c:pt idx="250">
                  <c:v>-3.9500250000000001</c:v>
                </c:pt>
                <c:pt idx="251">
                  <c:v>-3.9415529999999999</c:v>
                </c:pt>
                <c:pt idx="252">
                  <c:v>-3.9330880000000001</c:v>
                </c:pt>
                <c:pt idx="253">
                  <c:v>-3.9246310000000002</c:v>
                </c:pt>
                <c:pt idx="254">
                  <c:v>-3.9161830000000002</c:v>
                </c:pt>
                <c:pt idx="255">
                  <c:v>-3.907743</c:v>
                </c:pt>
                <c:pt idx="256">
                  <c:v>-3.8993099999999998</c:v>
                </c:pt>
                <c:pt idx="257">
                  <c:v>-3.8908860000000001</c:v>
                </c:pt>
                <c:pt idx="258">
                  <c:v>-3.8824700000000001</c:v>
                </c:pt>
                <c:pt idx="259">
                  <c:v>-3.8740619999999999</c:v>
                </c:pt>
                <c:pt idx="260">
                  <c:v>-3.8656619999999999</c:v>
                </c:pt>
                <c:pt idx="261">
                  <c:v>-3.8572690000000001</c:v>
                </c:pt>
                <c:pt idx="262">
                  <c:v>-3.8488850000000001</c:v>
                </c:pt>
                <c:pt idx="263">
                  <c:v>-3.8405070000000001</c:v>
                </c:pt>
                <c:pt idx="264">
                  <c:v>-3.832138</c:v>
                </c:pt>
                <c:pt idx="265">
                  <c:v>-3.8237760000000001</c:v>
                </c:pt>
                <c:pt idx="266">
                  <c:v>-3.815423</c:v>
                </c:pt>
                <c:pt idx="267">
                  <c:v>-3.807077</c:v>
                </c:pt>
                <c:pt idx="268">
                  <c:v>-3.79874</c:v>
                </c:pt>
                <c:pt idx="269">
                  <c:v>-3.7904100000000001</c:v>
                </c:pt>
                <c:pt idx="270">
                  <c:v>-3.782089</c:v>
                </c:pt>
                <c:pt idx="271">
                  <c:v>-3.7737759999999998</c:v>
                </c:pt>
                <c:pt idx="272">
                  <c:v>-3.7654709999999998</c:v>
                </c:pt>
                <c:pt idx="273">
                  <c:v>-3.7571729999999999</c:v>
                </c:pt>
                <c:pt idx="274">
                  <c:v>-3.7488830000000002</c:v>
                </c:pt>
                <c:pt idx="275">
                  <c:v>-3.7406009999999998</c:v>
                </c:pt>
                <c:pt idx="276">
                  <c:v>-3.732326</c:v>
                </c:pt>
                <c:pt idx="277">
                  <c:v>-3.724059</c:v>
                </c:pt>
                <c:pt idx="278">
                  <c:v>-3.7158000000000002</c:v>
                </c:pt>
                <c:pt idx="279">
                  <c:v>-3.7075480000000001</c:v>
                </c:pt>
                <c:pt idx="280">
                  <c:v>-3.6993049999999998</c:v>
                </c:pt>
                <c:pt idx="281">
                  <c:v>-3.6910690000000002</c:v>
                </c:pt>
                <c:pt idx="282">
                  <c:v>-3.6828409999999998</c:v>
                </c:pt>
                <c:pt idx="283">
                  <c:v>-3.6746210000000001</c:v>
                </c:pt>
                <c:pt idx="284">
                  <c:v>-3.6664089999999998</c:v>
                </c:pt>
                <c:pt idx="285">
                  <c:v>-3.6582050000000002</c:v>
                </c:pt>
                <c:pt idx="286">
                  <c:v>-3.6500080000000001</c:v>
                </c:pt>
                <c:pt idx="287">
                  <c:v>-3.6418200000000001</c:v>
                </c:pt>
                <c:pt idx="288">
                  <c:v>-3.6336390000000001</c:v>
                </c:pt>
                <c:pt idx="289">
                  <c:v>-3.6254650000000002</c:v>
                </c:pt>
                <c:pt idx="290">
                  <c:v>-3.6173000000000002</c:v>
                </c:pt>
                <c:pt idx="291">
                  <c:v>-3.609143</c:v>
                </c:pt>
                <c:pt idx="292">
                  <c:v>-3.600994</c:v>
                </c:pt>
                <c:pt idx="293">
                  <c:v>-3.5928520000000002</c:v>
                </c:pt>
                <c:pt idx="294">
                  <c:v>-3.5847190000000002</c:v>
                </c:pt>
                <c:pt idx="295">
                  <c:v>-3.5765940000000001</c:v>
                </c:pt>
                <c:pt idx="296">
                  <c:v>-3.568476</c:v>
                </c:pt>
                <c:pt idx="297">
                  <c:v>-3.5603660000000001</c:v>
                </c:pt>
                <c:pt idx="298">
                  <c:v>-3.5522640000000001</c:v>
                </c:pt>
                <c:pt idx="299">
                  <c:v>-3.5441690000000001</c:v>
                </c:pt>
                <c:pt idx="300">
                  <c:v>-3.5360809999999998</c:v>
                </c:pt>
                <c:pt idx="301">
                  <c:v>-3.5280019999999999</c:v>
                </c:pt>
                <c:pt idx="302">
                  <c:v>-3.5199289999999999</c:v>
                </c:pt>
                <c:pt idx="303">
                  <c:v>-3.5118649999999998</c:v>
                </c:pt>
                <c:pt idx="304">
                  <c:v>-3.5038079999999998</c:v>
                </c:pt>
                <c:pt idx="305">
                  <c:v>-3.4957579999999999</c:v>
                </c:pt>
                <c:pt idx="306">
                  <c:v>-3.487717</c:v>
                </c:pt>
                <c:pt idx="307">
                  <c:v>-3.4796830000000001</c:v>
                </c:pt>
                <c:pt idx="308">
                  <c:v>-3.471657</c:v>
                </c:pt>
                <c:pt idx="309">
                  <c:v>-3.4636390000000001</c:v>
                </c:pt>
                <c:pt idx="310">
                  <c:v>-3.4556279999999999</c:v>
                </c:pt>
                <c:pt idx="311">
                  <c:v>-3.4476260000000001</c:v>
                </c:pt>
                <c:pt idx="312">
                  <c:v>-3.4396309999999999</c:v>
                </c:pt>
                <c:pt idx="313">
                  <c:v>-3.4316439999999999</c:v>
                </c:pt>
                <c:pt idx="314">
                  <c:v>-3.423664</c:v>
                </c:pt>
                <c:pt idx="315">
                  <c:v>-3.415692</c:v>
                </c:pt>
                <c:pt idx="316">
                  <c:v>-3.4077280000000001</c:v>
                </c:pt>
                <c:pt idx="317">
                  <c:v>-3.3997709999999999</c:v>
                </c:pt>
                <c:pt idx="318">
                  <c:v>-3.3918219999999999</c:v>
                </c:pt>
                <c:pt idx="319">
                  <c:v>-3.3838810000000001</c:v>
                </c:pt>
                <c:pt idx="320">
                  <c:v>-3.3759480000000002</c:v>
                </c:pt>
                <c:pt idx="321">
                  <c:v>-3.3680240000000001</c:v>
                </c:pt>
                <c:pt idx="322">
                  <c:v>-3.3601070000000002</c:v>
                </c:pt>
                <c:pt idx="323">
                  <c:v>-3.3521990000000002</c:v>
                </c:pt>
                <c:pt idx="324">
                  <c:v>-3.3442980000000002</c:v>
                </c:pt>
                <c:pt idx="325">
                  <c:v>-3.3364060000000002</c:v>
                </c:pt>
                <c:pt idx="326">
                  <c:v>-3.3285209999999998</c:v>
                </c:pt>
                <c:pt idx="327">
                  <c:v>-3.3206449999999998</c:v>
                </c:pt>
                <c:pt idx="328">
                  <c:v>-3.3127759999999999</c:v>
                </c:pt>
                <c:pt idx="329">
                  <c:v>-3.3049149999999998</c:v>
                </c:pt>
                <c:pt idx="330">
                  <c:v>-3.2970609999999998</c:v>
                </c:pt>
                <c:pt idx="331">
                  <c:v>-3.2892160000000001</c:v>
                </c:pt>
                <c:pt idx="332">
                  <c:v>-3.2813789999999998</c:v>
                </c:pt>
                <c:pt idx="333">
                  <c:v>-3.2735500000000002</c:v>
                </c:pt>
                <c:pt idx="334">
                  <c:v>-3.2657289999999999</c:v>
                </c:pt>
                <c:pt idx="335">
                  <c:v>-3.2579159999999998</c:v>
                </c:pt>
                <c:pt idx="336">
                  <c:v>-3.2501120000000001</c:v>
                </c:pt>
                <c:pt idx="337">
                  <c:v>-3.2423160000000002</c:v>
                </c:pt>
                <c:pt idx="338">
                  <c:v>-3.2345280000000001</c:v>
                </c:pt>
                <c:pt idx="339">
                  <c:v>-3.2267489999999999</c:v>
                </c:pt>
                <c:pt idx="340">
                  <c:v>-3.2189779999999999</c:v>
                </c:pt>
                <c:pt idx="341">
                  <c:v>-3.2112159999999998</c:v>
                </c:pt>
                <c:pt idx="342">
                  <c:v>-3.2034609999999999</c:v>
                </c:pt>
                <c:pt idx="343">
                  <c:v>-3.1957149999999999</c:v>
                </c:pt>
                <c:pt idx="344">
                  <c:v>-3.1879780000000002</c:v>
                </c:pt>
                <c:pt idx="345">
                  <c:v>-3.1802489999999999</c:v>
                </c:pt>
                <c:pt idx="346">
                  <c:v>-3.1725279999999998</c:v>
                </c:pt>
                <c:pt idx="347">
                  <c:v>-3.1648160000000001</c:v>
                </c:pt>
                <c:pt idx="348">
                  <c:v>-3.1571129999999998</c:v>
                </c:pt>
                <c:pt idx="349">
                  <c:v>-3.149419</c:v>
                </c:pt>
                <c:pt idx="350">
                  <c:v>-3.1417329999999999</c:v>
                </c:pt>
                <c:pt idx="351">
                  <c:v>-3.1340560000000002</c:v>
                </c:pt>
                <c:pt idx="352">
                  <c:v>-3.1263879999999999</c:v>
                </c:pt>
                <c:pt idx="353">
                  <c:v>-3.1187279999999999</c:v>
                </c:pt>
                <c:pt idx="354">
                  <c:v>-3.1110769999999999</c:v>
                </c:pt>
                <c:pt idx="355">
                  <c:v>-3.103434</c:v>
                </c:pt>
                <c:pt idx="356">
                  <c:v>-3.0958000000000001</c:v>
                </c:pt>
                <c:pt idx="357">
                  <c:v>-3.0881750000000001</c:v>
                </c:pt>
                <c:pt idx="358">
                  <c:v>-3.080559</c:v>
                </c:pt>
                <c:pt idx="359">
                  <c:v>-3.0729510000000002</c:v>
                </c:pt>
                <c:pt idx="360">
                  <c:v>-3.065353</c:v>
                </c:pt>
                <c:pt idx="361">
                  <c:v>-3.0577640000000001</c:v>
                </c:pt>
                <c:pt idx="362">
                  <c:v>-3.0501839999999998</c:v>
                </c:pt>
                <c:pt idx="363">
                  <c:v>-3.0426120000000001</c:v>
                </c:pt>
                <c:pt idx="364">
                  <c:v>-3.03505</c:v>
                </c:pt>
                <c:pt idx="365">
                  <c:v>-3.0274969999999999</c:v>
                </c:pt>
                <c:pt idx="366">
                  <c:v>-3.019952</c:v>
                </c:pt>
                <c:pt idx="367">
                  <c:v>-3.0124170000000001</c:v>
                </c:pt>
                <c:pt idx="368">
                  <c:v>-3.0048900000000001</c:v>
                </c:pt>
                <c:pt idx="369">
                  <c:v>-2.9973730000000001</c:v>
                </c:pt>
                <c:pt idx="370">
                  <c:v>-2.9898639999999999</c:v>
                </c:pt>
                <c:pt idx="371">
                  <c:v>-2.9823650000000002</c:v>
                </c:pt>
                <c:pt idx="372">
                  <c:v>-2.9748749999999999</c:v>
                </c:pt>
                <c:pt idx="373">
                  <c:v>-2.9673940000000001</c:v>
                </c:pt>
                <c:pt idx="374">
                  <c:v>-2.9599229999999999</c:v>
                </c:pt>
                <c:pt idx="375">
                  <c:v>-2.9524599999999999</c:v>
                </c:pt>
                <c:pt idx="376">
                  <c:v>-2.9450069999999999</c:v>
                </c:pt>
                <c:pt idx="377">
                  <c:v>-2.9375640000000001</c:v>
                </c:pt>
                <c:pt idx="378">
                  <c:v>-2.930129</c:v>
                </c:pt>
                <c:pt idx="379">
                  <c:v>-2.9227029999999998</c:v>
                </c:pt>
                <c:pt idx="380">
                  <c:v>-2.9152870000000002</c:v>
                </c:pt>
                <c:pt idx="381">
                  <c:v>-2.90788</c:v>
                </c:pt>
                <c:pt idx="382">
                  <c:v>-2.9004810000000001</c:v>
                </c:pt>
                <c:pt idx="383">
                  <c:v>-2.8930920000000002</c:v>
                </c:pt>
                <c:pt idx="384">
                  <c:v>-2.8857119999999998</c:v>
                </c:pt>
                <c:pt idx="385">
                  <c:v>-2.8783409999999998</c:v>
                </c:pt>
                <c:pt idx="386">
                  <c:v>-2.8709790000000002</c:v>
                </c:pt>
                <c:pt idx="387">
                  <c:v>-2.8636279999999998</c:v>
                </c:pt>
                <c:pt idx="388">
                  <c:v>-2.8562850000000002</c:v>
                </c:pt>
                <c:pt idx="389">
                  <c:v>-2.8489529999999998</c:v>
                </c:pt>
                <c:pt idx="390">
                  <c:v>-2.8416299999999999</c:v>
                </c:pt>
                <c:pt idx="391">
                  <c:v>-2.8343159999999998</c:v>
                </c:pt>
                <c:pt idx="392">
                  <c:v>-2.8270119999999999</c:v>
                </c:pt>
                <c:pt idx="393">
                  <c:v>-2.8197179999999999</c:v>
                </c:pt>
                <c:pt idx="394">
                  <c:v>-2.8124319999999998</c:v>
                </c:pt>
                <c:pt idx="395">
                  <c:v>-2.8051560000000002</c:v>
                </c:pt>
                <c:pt idx="396">
                  <c:v>-2.7978900000000002</c:v>
                </c:pt>
                <c:pt idx="397">
                  <c:v>-2.7906330000000001</c:v>
                </c:pt>
                <c:pt idx="398">
                  <c:v>-2.783385</c:v>
                </c:pt>
                <c:pt idx="399">
                  <c:v>-2.7761480000000001</c:v>
                </c:pt>
                <c:pt idx="400">
                  <c:v>-2.76892</c:v>
                </c:pt>
                <c:pt idx="401">
                  <c:v>-2.7617020000000001</c:v>
                </c:pt>
                <c:pt idx="402">
                  <c:v>-2.7544940000000002</c:v>
                </c:pt>
                <c:pt idx="403">
                  <c:v>-2.7472949999999998</c:v>
                </c:pt>
                <c:pt idx="404">
                  <c:v>-2.7401070000000001</c:v>
                </c:pt>
                <c:pt idx="405">
                  <c:v>-2.7329289999999999</c:v>
                </c:pt>
                <c:pt idx="406">
                  <c:v>-2.7257600000000002</c:v>
                </c:pt>
                <c:pt idx="407">
                  <c:v>-2.7186020000000002</c:v>
                </c:pt>
                <c:pt idx="408">
                  <c:v>-2.7114530000000001</c:v>
                </c:pt>
                <c:pt idx="409">
                  <c:v>-2.7043149999999998</c:v>
                </c:pt>
                <c:pt idx="410">
                  <c:v>-2.6971859999999999</c:v>
                </c:pt>
                <c:pt idx="411">
                  <c:v>-2.6900680000000001</c:v>
                </c:pt>
                <c:pt idx="412">
                  <c:v>-2.6829610000000002</c:v>
                </c:pt>
                <c:pt idx="413">
                  <c:v>-2.6758639999999998</c:v>
                </c:pt>
                <c:pt idx="414">
                  <c:v>-2.6687780000000001</c:v>
                </c:pt>
                <c:pt idx="415">
                  <c:v>-2.661702</c:v>
                </c:pt>
                <c:pt idx="416">
                  <c:v>-2.6546370000000001</c:v>
                </c:pt>
                <c:pt idx="417">
                  <c:v>-2.6475819999999999</c:v>
                </c:pt>
                <c:pt idx="418">
                  <c:v>-2.640539</c:v>
                </c:pt>
                <c:pt idx="419">
                  <c:v>-2.6335060000000001</c:v>
                </c:pt>
                <c:pt idx="420">
                  <c:v>-2.6264829999999999</c:v>
                </c:pt>
                <c:pt idx="421">
                  <c:v>-2.619472</c:v>
                </c:pt>
                <c:pt idx="422">
                  <c:v>-2.6124710000000002</c:v>
                </c:pt>
                <c:pt idx="423">
                  <c:v>-2.6054810000000002</c:v>
                </c:pt>
                <c:pt idx="424">
                  <c:v>-2.5985019999999999</c:v>
                </c:pt>
                <c:pt idx="425">
                  <c:v>-2.5915349999999999</c:v>
                </c:pt>
                <c:pt idx="426">
                  <c:v>-2.5845790000000002</c:v>
                </c:pt>
                <c:pt idx="427">
                  <c:v>-2.5776349999999999</c:v>
                </c:pt>
                <c:pt idx="428">
                  <c:v>-2.5707019999999998</c:v>
                </c:pt>
                <c:pt idx="429">
                  <c:v>-2.5637799999999999</c:v>
                </c:pt>
                <c:pt idx="430">
                  <c:v>-2.55687</c:v>
                </c:pt>
                <c:pt idx="431">
                  <c:v>-2.5499719999999999</c:v>
                </c:pt>
                <c:pt idx="432">
                  <c:v>-2.543085</c:v>
                </c:pt>
                <c:pt idx="433">
                  <c:v>-2.5362100000000001</c:v>
                </c:pt>
                <c:pt idx="434">
                  <c:v>-2.529347</c:v>
                </c:pt>
                <c:pt idx="435">
                  <c:v>-2.5224959999999998</c:v>
                </c:pt>
                <c:pt idx="436">
                  <c:v>-2.515657</c:v>
                </c:pt>
                <c:pt idx="437">
                  <c:v>-2.5088309999999998</c:v>
                </c:pt>
                <c:pt idx="438">
                  <c:v>-2.5020169999999999</c:v>
                </c:pt>
                <c:pt idx="439">
                  <c:v>-2.495215</c:v>
                </c:pt>
                <c:pt idx="440">
                  <c:v>-2.488426</c:v>
                </c:pt>
                <c:pt idx="441">
                  <c:v>-2.4816500000000001</c:v>
                </c:pt>
                <c:pt idx="442">
                  <c:v>-2.4748869999999998</c:v>
                </c:pt>
                <c:pt idx="443">
                  <c:v>-2.4681359999999999</c:v>
                </c:pt>
                <c:pt idx="444">
                  <c:v>-2.4613990000000001</c:v>
                </c:pt>
                <c:pt idx="445">
                  <c:v>-2.4546749999999999</c:v>
                </c:pt>
                <c:pt idx="446">
                  <c:v>-2.4479630000000001</c:v>
                </c:pt>
                <c:pt idx="447">
                  <c:v>-2.441265</c:v>
                </c:pt>
                <c:pt idx="448">
                  <c:v>-2.4345789999999998</c:v>
                </c:pt>
                <c:pt idx="449">
                  <c:v>-2.4279069999999998</c:v>
                </c:pt>
                <c:pt idx="450">
                  <c:v>-2.4212479999999998</c:v>
                </c:pt>
                <c:pt idx="451">
                  <c:v>-2.4146030000000001</c:v>
                </c:pt>
                <c:pt idx="452">
                  <c:v>-2.4079709999999999</c:v>
                </c:pt>
                <c:pt idx="453">
                  <c:v>-2.4013529999999998</c:v>
                </c:pt>
                <c:pt idx="454">
                  <c:v>-2.394749</c:v>
                </c:pt>
                <c:pt idx="455">
                  <c:v>-2.3881589999999999</c:v>
                </c:pt>
                <c:pt idx="456">
                  <c:v>-2.3815840000000001</c:v>
                </c:pt>
                <c:pt idx="457">
                  <c:v>-2.3750230000000001</c:v>
                </c:pt>
                <c:pt idx="458">
                  <c:v>-2.3684759999999998</c:v>
                </c:pt>
                <c:pt idx="459">
                  <c:v>-2.3619430000000001</c:v>
                </c:pt>
                <c:pt idx="460">
                  <c:v>-2.3554249999999999</c:v>
                </c:pt>
                <c:pt idx="461">
                  <c:v>-2.348922</c:v>
                </c:pt>
                <c:pt idx="462">
                  <c:v>-2.3424339999999999</c:v>
                </c:pt>
                <c:pt idx="463">
                  <c:v>-2.3359619999999999</c:v>
                </c:pt>
                <c:pt idx="464">
                  <c:v>-2.329504</c:v>
                </c:pt>
                <c:pt idx="465">
                  <c:v>-2.3230620000000002</c:v>
                </c:pt>
                <c:pt idx="466">
                  <c:v>-2.3166370000000001</c:v>
                </c:pt>
                <c:pt idx="467">
                  <c:v>-2.3102269999999998</c:v>
                </c:pt>
                <c:pt idx="468">
                  <c:v>-2.3038340000000002</c:v>
                </c:pt>
                <c:pt idx="469">
                  <c:v>-2.2974570000000001</c:v>
                </c:pt>
                <c:pt idx="470">
                  <c:v>-2.2910970000000002</c:v>
                </c:pt>
                <c:pt idx="471">
                  <c:v>-2.2847529999999998</c:v>
                </c:pt>
                <c:pt idx="472">
                  <c:v>-2.2784260000000001</c:v>
                </c:pt>
                <c:pt idx="473">
                  <c:v>-2.2721149999999999</c:v>
                </c:pt>
                <c:pt idx="474">
                  <c:v>-2.2658209999999999</c:v>
                </c:pt>
                <c:pt idx="475">
                  <c:v>-2.259544</c:v>
                </c:pt>
                <c:pt idx="476">
                  <c:v>-2.2532830000000001</c:v>
                </c:pt>
                <c:pt idx="477">
                  <c:v>-2.2470400000000001</c:v>
                </c:pt>
                <c:pt idx="478">
                  <c:v>-2.240815</c:v>
                </c:pt>
                <c:pt idx="479">
                  <c:v>-2.2346080000000001</c:v>
                </c:pt>
                <c:pt idx="480">
                  <c:v>-2.2284190000000001</c:v>
                </c:pt>
                <c:pt idx="481">
                  <c:v>-2.222248</c:v>
                </c:pt>
                <c:pt idx="482">
                  <c:v>-2.2160959999999998</c:v>
                </c:pt>
                <c:pt idx="483">
                  <c:v>-2.2099630000000001</c:v>
                </c:pt>
                <c:pt idx="484">
                  <c:v>-2.2038479999999998</c:v>
                </c:pt>
                <c:pt idx="485">
                  <c:v>-2.1977519999999999</c:v>
                </c:pt>
                <c:pt idx="486">
                  <c:v>-2.191675</c:v>
                </c:pt>
                <c:pt idx="487">
                  <c:v>-2.1856170000000001</c:v>
                </c:pt>
                <c:pt idx="488">
                  <c:v>-2.1795779999999998</c:v>
                </c:pt>
                <c:pt idx="489">
                  <c:v>-2.1735600000000002</c:v>
                </c:pt>
                <c:pt idx="490">
                  <c:v>-2.1675610000000001</c:v>
                </c:pt>
                <c:pt idx="491">
                  <c:v>-2.1615820000000001</c:v>
                </c:pt>
                <c:pt idx="492">
                  <c:v>-2.155624</c:v>
                </c:pt>
                <c:pt idx="493">
                  <c:v>-2.1496870000000001</c:v>
                </c:pt>
                <c:pt idx="494">
                  <c:v>-2.1437710000000001</c:v>
                </c:pt>
                <c:pt idx="495">
                  <c:v>-2.137877</c:v>
                </c:pt>
                <c:pt idx="496">
                  <c:v>-2.1320039999999998</c:v>
                </c:pt>
                <c:pt idx="497">
                  <c:v>-2.126153</c:v>
                </c:pt>
                <c:pt idx="498">
                  <c:v>-2.1203240000000001</c:v>
                </c:pt>
                <c:pt idx="499">
                  <c:v>-2.1145179999999999</c:v>
                </c:pt>
                <c:pt idx="500">
                  <c:v>-2.108733</c:v>
                </c:pt>
                <c:pt idx="501">
                  <c:v>-2.1029719999999998</c:v>
                </c:pt>
                <c:pt idx="502">
                  <c:v>-2.0972330000000001</c:v>
                </c:pt>
                <c:pt idx="503">
                  <c:v>-2.0915180000000002</c:v>
                </c:pt>
                <c:pt idx="504">
                  <c:v>-2.085826</c:v>
                </c:pt>
                <c:pt idx="505">
                  <c:v>-2.080158</c:v>
                </c:pt>
                <c:pt idx="506">
                  <c:v>-2.0745149999999999</c:v>
                </c:pt>
                <c:pt idx="507">
                  <c:v>-2.0688960000000001</c:v>
                </c:pt>
                <c:pt idx="508">
                  <c:v>-2.0633020000000002</c:v>
                </c:pt>
                <c:pt idx="509">
                  <c:v>-2.057734</c:v>
                </c:pt>
                <c:pt idx="510">
                  <c:v>-2.0521910000000001</c:v>
                </c:pt>
                <c:pt idx="511">
                  <c:v>-2.0466739999999999</c:v>
                </c:pt>
                <c:pt idx="512">
                  <c:v>-2.0411830000000002</c:v>
                </c:pt>
                <c:pt idx="513">
                  <c:v>-2.0357189999999998</c:v>
                </c:pt>
                <c:pt idx="514">
                  <c:v>-2.0302829999999998</c:v>
                </c:pt>
                <c:pt idx="515">
                  <c:v>-2.0248729999999999</c:v>
                </c:pt>
                <c:pt idx="516">
                  <c:v>-2.0194909999999999</c:v>
                </c:pt>
                <c:pt idx="517">
                  <c:v>-2.014138</c:v>
                </c:pt>
                <c:pt idx="518">
                  <c:v>-2.008813</c:v>
                </c:pt>
                <c:pt idx="519">
                  <c:v>-2.003517</c:v>
                </c:pt>
                <c:pt idx="520">
                  <c:v>-1.998251</c:v>
                </c:pt>
                <c:pt idx="521">
                  <c:v>-1.9930159999999999</c:v>
                </c:pt>
                <c:pt idx="522">
                  <c:v>-1.9878100000000001</c:v>
                </c:pt>
                <c:pt idx="523">
                  <c:v>-1.9826360000000001</c:v>
                </c:pt>
                <c:pt idx="524">
                  <c:v>-1.9774929999999999</c:v>
                </c:pt>
                <c:pt idx="525">
                  <c:v>-1.9723820000000001</c:v>
                </c:pt>
                <c:pt idx="526">
                  <c:v>-1.9673020000000001</c:v>
                </c:pt>
                <c:pt idx="527">
                  <c:v>-1.9622539999999999</c:v>
                </c:pt>
                <c:pt idx="528">
                  <c:v>-1.957239</c:v>
                </c:pt>
                <c:pt idx="529">
                  <c:v>-1.9522569999999999</c:v>
                </c:pt>
                <c:pt idx="530">
                  <c:v>-1.947309</c:v>
                </c:pt>
                <c:pt idx="531">
                  <c:v>-1.9423950000000001</c:v>
                </c:pt>
                <c:pt idx="532">
                  <c:v>-1.9375150000000001</c:v>
                </c:pt>
                <c:pt idx="533">
                  <c:v>-1.9326719999999999</c:v>
                </c:pt>
                <c:pt idx="534">
                  <c:v>-1.927864</c:v>
                </c:pt>
                <c:pt idx="535">
                  <c:v>-1.9230940000000001</c:v>
                </c:pt>
                <c:pt idx="536">
                  <c:v>-1.918361</c:v>
                </c:pt>
                <c:pt idx="537">
                  <c:v>-1.9136660000000001</c:v>
                </c:pt>
                <c:pt idx="538">
                  <c:v>-1.909009</c:v>
                </c:pt>
                <c:pt idx="539">
                  <c:v>-1.9043909999999999</c:v>
                </c:pt>
                <c:pt idx="540">
                  <c:v>-1.899813</c:v>
                </c:pt>
                <c:pt idx="541">
                  <c:v>-1.895275</c:v>
                </c:pt>
                <c:pt idx="542">
                  <c:v>-1.8907769999999999</c:v>
                </c:pt>
                <c:pt idx="543">
                  <c:v>-1.8863209999999999</c:v>
                </c:pt>
                <c:pt idx="544">
                  <c:v>-1.8819079999999999</c:v>
                </c:pt>
                <c:pt idx="545">
                  <c:v>-1.877537</c:v>
                </c:pt>
                <c:pt idx="546">
                  <c:v>-1.873211</c:v>
                </c:pt>
                <c:pt idx="547">
                  <c:v>-1.8689290000000001</c:v>
                </c:pt>
                <c:pt idx="548">
                  <c:v>-1.864692</c:v>
                </c:pt>
                <c:pt idx="549">
                  <c:v>-1.8605020000000001</c:v>
                </c:pt>
                <c:pt idx="550">
                  <c:v>-1.8563590000000001</c:v>
                </c:pt>
                <c:pt idx="551">
                  <c:v>-1.852263</c:v>
                </c:pt>
                <c:pt idx="552">
                  <c:v>-1.8482149999999999</c:v>
                </c:pt>
                <c:pt idx="553">
                  <c:v>-1.844217</c:v>
                </c:pt>
                <c:pt idx="554">
                  <c:v>-1.840268</c:v>
                </c:pt>
                <c:pt idx="555">
                  <c:v>-1.8363700000000001</c:v>
                </c:pt>
                <c:pt idx="556">
                  <c:v>-1.832524</c:v>
                </c:pt>
                <c:pt idx="557">
                  <c:v>-1.8287310000000001</c:v>
                </c:pt>
                <c:pt idx="558">
                  <c:v>-1.824991</c:v>
                </c:pt>
                <c:pt idx="559">
                  <c:v>-1.8213060000000001</c:v>
                </c:pt>
                <c:pt idx="560">
                  <c:v>-1.8176760000000001</c:v>
                </c:pt>
                <c:pt idx="561">
                  <c:v>-1.814103</c:v>
                </c:pt>
                <c:pt idx="562">
                  <c:v>-1.8105880000000001</c:v>
                </c:pt>
                <c:pt idx="563">
                  <c:v>-1.807132</c:v>
                </c:pt>
                <c:pt idx="564">
                  <c:v>-1.803736</c:v>
                </c:pt>
                <c:pt idx="565">
                  <c:v>-1.8004009999999999</c:v>
                </c:pt>
                <c:pt idx="566">
                  <c:v>-1.7971280000000001</c:v>
                </c:pt>
                <c:pt idx="567">
                  <c:v>-1.793919</c:v>
                </c:pt>
                <c:pt idx="568">
                  <c:v>-1.7907740000000001</c:v>
                </c:pt>
                <c:pt idx="569">
                  <c:v>-1.787695</c:v>
                </c:pt>
                <c:pt idx="570">
                  <c:v>-1.7846820000000001</c:v>
                </c:pt>
                <c:pt idx="571">
                  <c:v>-1.781738</c:v>
                </c:pt>
                <c:pt idx="572">
                  <c:v>-1.7788630000000001</c:v>
                </c:pt>
                <c:pt idx="573">
                  <c:v>-1.77606</c:v>
                </c:pt>
                <c:pt idx="574">
                  <c:v>-1.7733300000000001</c:v>
                </c:pt>
                <c:pt idx="575">
                  <c:v>-1.7706729999999999</c:v>
                </c:pt>
                <c:pt idx="576">
                  <c:v>-1.768092</c:v>
                </c:pt>
                <c:pt idx="577">
                  <c:v>-1.7655879999999999</c:v>
                </c:pt>
                <c:pt idx="578">
                  <c:v>-1.763163</c:v>
                </c:pt>
                <c:pt idx="579">
                  <c:v>-1.7608170000000001</c:v>
                </c:pt>
                <c:pt idx="580">
                  <c:v>-1.758553</c:v>
                </c:pt>
                <c:pt idx="581">
                  <c:v>-1.756372</c:v>
                </c:pt>
                <c:pt idx="582">
                  <c:v>-1.7542759999999999</c:v>
                </c:pt>
                <c:pt idx="583">
                  <c:v>-1.752265</c:v>
                </c:pt>
                <c:pt idx="584">
                  <c:v>-1.750343</c:v>
                </c:pt>
                <c:pt idx="585">
                  <c:v>-1.74851</c:v>
                </c:pt>
                <c:pt idx="586">
                  <c:v>-1.746769</c:v>
                </c:pt>
                <c:pt idx="587">
                  <c:v>-1.7451209999999999</c:v>
                </c:pt>
                <c:pt idx="588">
                  <c:v>-1.743568</c:v>
                </c:pt>
                <c:pt idx="589">
                  <c:v>-1.7421139999999999</c:v>
                </c:pt>
                <c:pt idx="590">
                  <c:v>-1.740758</c:v>
                </c:pt>
                <c:pt idx="591">
                  <c:v>-1.7395050000000001</c:v>
                </c:pt>
                <c:pt idx="592">
                  <c:v>-1.7383550000000001</c:v>
                </c:pt>
                <c:pt idx="593">
                  <c:v>-1.7373099999999999</c:v>
                </c:pt>
                <c:pt idx="594">
                  <c:v>-1.7363729999999999</c:v>
                </c:pt>
                <c:pt idx="595">
                  <c:v>-1.735546</c:v>
                </c:pt>
                <c:pt idx="596">
                  <c:v>-1.7348300000000001</c:v>
                </c:pt>
                <c:pt idx="597">
                  <c:v>-1.734229</c:v>
                </c:pt>
                <c:pt idx="598">
                  <c:v>-1.733744</c:v>
                </c:pt>
                <c:pt idx="599">
                  <c:v>-1.733379</c:v>
                </c:pt>
                <c:pt idx="600">
                  <c:v>-1.7331350000000001</c:v>
                </c:pt>
                <c:pt idx="601">
                  <c:v>-1.733015</c:v>
                </c:pt>
                <c:pt idx="602">
                  <c:v>-1.733023</c:v>
                </c:pt>
                <c:pt idx="603">
                  <c:v>-1.73316</c:v>
                </c:pt>
                <c:pt idx="604">
                  <c:v>-1.7334290000000001</c:v>
                </c:pt>
                <c:pt idx="605">
                  <c:v>-1.7338340000000001</c:v>
                </c:pt>
                <c:pt idx="606">
                  <c:v>-1.7343759999999999</c:v>
                </c:pt>
                <c:pt idx="607">
                  <c:v>-1.7350589999999999</c:v>
                </c:pt>
                <c:pt idx="608">
                  <c:v>-1.7358849999999999</c:v>
                </c:pt>
                <c:pt idx="609">
                  <c:v>-1.7368589999999999</c:v>
                </c:pt>
                <c:pt idx="610">
                  <c:v>-1.7379819999999999</c:v>
                </c:pt>
                <c:pt idx="611">
                  <c:v>-1.7392590000000001</c:v>
                </c:pt>
                <c:pt idx="612">
                  <c:v>-1.7406919999999999</c:v>
                </c:pt>
                <c:pt idx="613">
                  <c:v>-1.7422850000000001</c:v>
                </c:pt>
                <c:pt idx="614">
                  <c:v>-1.7440420000000001</c:v>
                </c:pt>
                <c:pt idx="615">
                  <c:v>-1.745965</c:v>
                </c:pt>
                <c:pt idx="616">
                  <c:v>-1.748059</c:v>
                </c:pt>
                <c:pt idx="617">
                  <c:v>-1.750327</c:v>
                </c:pt>
                <c:pt idx="618">
                  <c:v>-1.7527729999999999</c:v>
                </c:pt>
                <c:pt idx="619">
                  <c:v>-1.7554000000000001</c:v>
                </c:pt>
                <c:pt idx="620">
                  <c:v>-1.758213</c:v>
                </c:pt>
                <c:pt idx="621">
                  <c:v>-1.761215</c:v>
                </c:pt>
                <c:pt idx="622">
                  <c:v>-1.76441</c:v>
                </c:pt>
                <c:pt idx="623">
                  <c:v>-1.7678020000000001</c:v>
                </c:pt>
                <c:pt idx="624">
                  <c:v>-1.771396</c:v>
                </c:pt>
                <c:pt idx="625">
                  <c:v>-1.775196</c:v>
                </c:pt>
                <c:pt idx="626">
                  <c:v>-1.7792060000000001</c:v>
                </c:pt>
                <c:pt idx="627">
                  <c:v>-1.783431</c:v>
                </c:pt>
                <c:pt idx="628">
                  <c:v>-1.7878750000000001</c:v>
                </c:pt>
                <c:pt idx="629">
                  <c:v>-1.7925439999999999</c:v>
                </c:pt>
                <c:pt idx="630">
                  <c:v>-1.797442</c:v>
                </c:pt>
                <c:pt idx="631">
                  <c:v>-1.8025739999999999</c:v>
                </c:pt>
                <c:pt idx="632">
                  <c:v>-1.807944</c:v>
                </c:pt>
                <c:pt idx="633">
                  <c:v>-1.813558</c:v>
                </c:pt>
                <c:pt idx="634">
                  <c:v>-1.819421</c:v>
                </c:pt>
                <c:pt idx="635">
                  <c:v>-1.8255380000000001</c:v>
                </c:pt>
                <c:pt idx="636">
                  <c:v>-1.8319129999999999</c:v>
                </c:pt>
                <c:pt idx="637">
                  <c:v>-1.8385530000000001</c:v>
                </c:pt>
                <c:pt idx="638">
                  <c:v>-1.8454630000000001</c:v>
                </c:pt>
                <c:pt idx="639">
                  <c:v>-1.852649</c:v>
                </c:pt>
                <c:pt idx="640">
                  <c:v>-1.8601160000000001</c:v>
                </c:pt>
                <c:pt idx="641">
                  <c:v>-1.8678699999999999</c:v>
                </c:pt>
                <c:pt idx="642">
                  <c:v>-1.8759170000000001</c:v>
                </c:pt>
                <c:pt idx="643">
                  <c:v>-1.884263</c:v>
                </c:pt>
                <c:pt idx="644">
                  <c:v>-1.8929130000000001</c:v>
                </c:pt>
                <c:pt idx="645">
                  <c:v>-1.901875</c:v>
                </c:pt>
                <c:pt idx="646">
                  <c:v>-1.9111530000000001</c:v>
                </c:pt>
                <c:pt idx="647">
                  <c:v>-1.920755</c:v>
                </c:pt>
                <c:pt idx="648">
                  <c:v>-1.930687</c:v>
                </c:pt>
                <c:pt idx="649">
                  <c:v>-1.940955</c:v>
                </c:pt>
                <c:pt idx="650">
                  <c:v>-1.951565</c:v>
                </c:pt>
                <c:pt idx="651">
                  <c:v>-1.9625239999999999</c:v>
                </c:pt>
                <c:pt idx="652">
                  <c:v>-1.973838</c:v>
                </c:pt>
                <c:pt idx="653">
                  <c:v>-1.985514</c:v>
                </c:pt>
                <c:pt idx="654">
                  <c:v>-1.9975590000000001</c:v>
                </c:pt>
                <c:pt idx="655">
                  <c:v>-2.009979</c:v>
                </c:pt>
                <c:pt idx="656">
                  <c:v>-2.0227810000000002</c:v>
                </c:pt>
                <c:pt idx="657">
                  <c:v>-2.035971</c:v>
                </c:pt>
                <c:pt idx="658">
                  <c:v>-2.0495559999999999</c:v>
                </c:pt>
                <c:pt idx="659">
                  <c:v>-2.0635430000000001</c:v>
                </c:pt>
                <c:pt idx="660">
                  <c:v>-2.0779380000000001</c:v>
                </c:pt>
                <c:pt idx="661">
                  <c:v>-2.0927479999999998</c:v>
                </c:pt>
                <c:pt idx="662">
                  <c:v>-2.1079780000000001</c:v>
                </c:pt>
                <c:pt idx="663">
                  <c:v>-2.1236359999999999</c:v>
                </c:pt>
                <c:pt idx="664">
                  <c:v>-2.1397279999999999</c:v>
                </c:pt>
                <c:pt idx="665">
                  <c:v>-2.1562589999999999</c:v>
                </c:pt>
                <c:pt idx="666">
                  <c:v>-2.1732360000000002</c:v>
                </c:pt>
                <c:pt idx="667">
                  <c:v>-2.1906639999999999</c:v>
                </c:pt>
                <c:pt idx="668">
                  <c:v>-2.2085490000000001</c:v>
                </c:pt>
                <c:pt idx="669">
                  <c:v>-2.226896</c:v>
                </c:pt>
                <c:pt idx="670">
                  <c:v>-2.2457099999999999</c:v>
                </c:pt>
                <c:pt idx="671">
                  <c:v>-2.2649970000000001</c:v>
                </c:pt>
                <c:pt idx="672">
                  <c:v>-2.2847599999999999</c:v>
                </c:pt>
                <c:pt idx="673">
                  <c:v>-2.3050039999999998</c:v>
                </c:pt>
                <c:pt idx="674">
                  <c:v>-2.3257319999999999</c:v>
                </c:pt>
                <c:pt idx="675">
                  <c:v>-2.3469479999999998</c:v>
                </c:pt>
                <c:pt idx="676">
                  <c:v>-2.3686539999999998</c:v>
                </c:pt>
                <c:pt idx="677">
                  <c:v>-2.3908520000000002</c:v>
                </c:pt>
                <c:pt idx="678">
                  <c:v>-2.4135450000000001</c:v>
                </c:pt>
                <c:pt idx="679">
                  <c:v>-2.4367320000000001</c:v>
                </c:pt>
                <c:pt idx="680">
                  <c:v>-2.4604149999999998</c:v>
                </c:pt>
                <c:pt idx="681">
                  <c:v>-2.484594</c:v>
                </c:pt>
                <c:pt idx="682">
                  <c:v>-2.5092660000000002</c:v>
                </c:pt>
                <c:pt idx="683">
                  <c:v>-2.5344310000000001</c:v>
                </c:pt>
                <c:pt idx="684">
                  <c:v>-2.5600839999999998</c:v>
                </c:pt>
                <c:pt idx="685">
                  <c:v>-2.5862240000000001</c:v>
                </c:pt>
                <c:pt idx="686">
                  <c:v>-2.6128429999999998</c:v>
                </c:pt>
                <c:pt idx="687">
                  <c:v>-2.6399360000000001</c:v>
                </c:pt>
                <c:pt idx="688">
                  <c:v>-2.6674959999999999</c:v>
                </c:pt>
                <c:pt idx="689">
                  <c:v>-2.6955140000000002</c:v>
                </c:pt>
                <c:pt idx="690">
                  <c:v>-2.7239800000000001</c:v>
                </c:pt>
                <c:pt idx="691">
                  <c:v>-2.7528820000000001</c:v>
                </c:pt>
                <c:pt idx="692">
                  <c:v>-2.7822079999999998</c:v>
                </c:pt>
                <c:pt idx="693">
                  <c:v>-2.811944</c:v>
                </c:pt>
                <c:pt idx="694">
                  <c:v>-2.8420730000000001</c:v>
                </c:pt>
                <c:pt idx="695">
                  <c:v>-2.872579</c:v>
                </c:pt>
                <c:pt idx="696">
                  <c:v>-2.9034399999999998</c:v>
                </c:pt>
                <c:pt idx="697">
                  <c:v>-2.9346380000000001</c:v>
                </c:pt>
                <c:pt idx="698">
                  <c:v>-2.9661460000000002</c:v>
                </c:pt>
                <c:pt idx="699">
                  <c:v>-2.9979420000000001</c:v>
                </c:pt>
                <c:pt idx="700">
                  <c:v>-3.0299960000000001</c:v>
                </c:pt>
                <c:pt idx="701">
                  <c:v>-3.0622790000000002</c:v>
                </c:pt>
                <c:pt idx="702">
                  <c:v>-3.0947589999999998</c:v>
                </c:pt>
                <c:pt idx="703">
                  <c:v>-3.127402</c:v>
                </c:pt>
                <c:pt idx="704">
                  <c:v>-3.1601710000000001</c:v>
                </c:pt>
                <c:pt idx="705">
                  <c:v>-3.1930290000000001</c:v>
                </c:pt>
                <c:pt idx="706">
                  <c:v>-3.2259340000000001</c:v>
                </c:pt>
                <c:pt idx="707">
                  <c:v>-3.258842</c:v>
                </c:pt>
                <c:pt idx="708">
                  <c:v>-3.2917079999999999</c:v>
                </c:pt>
                <c:pt idx="709">
                  <c:v>-3.3244829999999999</c:v>
                </c:pt>
                <c:pt idx="710">
                  <c:v>-3.3571179999999998</c:v>
                </c:pt>
                <c:pt idx="711">
                  <c:v>-3.3895580000000001</c:v>
                </c:pt>
                <c:pt idx="712">
                  <c:v>-3.4217490000000002</c:v>
                </c:pt>
                <c:pt idx="713">
                  <c:v>-3.453633</c:v>
                </c:pt>
                <c:pt idx="714">
                  <c:v>-3.48515</c:v>
                </c:pt>
                <c:pt idx="715">
                  <c:v>-3.5162390000000001</c:v>
                </c:pt>
                <c:pt idx="716">
                  <c:v>-3.5468350000000002</c:v>
                </c:pt>
                <c:pt idx="717">
                  <c:v>-3.576873</c:v>
                </c:pt>
                <c:pt idx="718">
                  <c:v>-3.6062859999999999</c:v>
                </c:pt>
                <c:pt idx="719">
                  <c:v>-3.635005</c:v>
                </c:pt>
                <c:pt idx="720">
                  <c:v>-3.6629589999999999</c:v>
                </c:pt>
                <c:pt idx="721">
                  <c:v>-3.6900770000000001</c:v>
                </c:pt>
                <c:pt idx="722">
                  <c:v>-3.7162860000000002</c:v>
                </c:pt>
                <c:pt idx="723">
                  <c:v>-3.741514</c:v>
                </c:pt>
                <c:pt idx="724">
                  <c:v>-3.7656869999999998</c:v>
                </c:pt>
                <c:pt idx="725">
                  <c:v>-3.7887300000000002</c:v>
                </c:pt>
                <c:pt idx="726">
                  <c:v>-3.8105690000000001</c:v>
                </c:pt>
                <c:pt idx="727">
                  <c:v>-3.8311320000000002</c:v>
                </c:pt>
                <c:pt idx="728">
                  <c:v>-3.8503440000000002</c:v>
                </c:pt>
                <c:pt idx="729">
                  <c:v>-3.868134</c:v>
                </c:pt>
                <c:pt idx="730">
                  <c:v>-3.8844319999999999</c:v>
                </c:pt>
                <c:pt idx="731">
                  <c:v>-3.899168</c:v>
                </c:pt>
                <c:pt idx="732">
                  <c:v>-3.9122750000000002</c:v>
                </c:pt>
                <c:pt idx="733">
                  <c:v>-3.923689</c:v>
                </c:pt>
                <c:pt idx="734">
                  <c:v>-3.9333480000000001</c:v>
                </c:pt>
                <c:pt idx="735">
                  <c:v>-3.9411939999999999</c:v>
                </c:pt>
                <c:pt idx="736">
                  <c:v>-3.9471699999999998</c:v>
                </c:pt>
                <c:pt idx="737">
                  <c:v>-3.9512260000000001</c:v>
                </c:pt>
                <c:pt idx="738">
                  <c:v>-3.9533140000000002</c:v>
                </c:pt>
                <c:pt idx="739">
                  <c:v>-3.9533909999999999</c:v>
                </c:pt>
                <c:pt idx="740">
                  <c:v>-3.951419</c:v>
                </c:pt>
                <c:pt idx="741">
                  <c:v>-3.9473639999999999</c:v>
                </c:pt>
                <c:pt idx="742">
                  <c:v>-3.9411999999999998</c:v>
                </c:pt>
                <c:pt idx="743">
                  <c:v>-3.932903</c:v>
                </c:pt>
                <c:pt idx="744">
                  <c:v>-3.9224589999999999</c:v>
                </c:pt>
                <c:pt idx="745">
                  <c:v>-3.9098570000000001</c:v>
                </c:pt>
                <c:pt idx="746">
                  <c:v>-3.895092</c:v>
                </c:pt>
                <c:pt idx="747">
                  <c:v>-3.8781699999999999</c:v>
                </c:pt>
                <c:pt idx="748">
                  <c:v>-3.8590970000000002</c:v>
                </c:pt>
                <c:pt idx="749">
                  <c:v>-3.8378920000000001</c:v>
                </c:pt>
                <c:pt idx="750">
                  <c:v>-3.8145760000000002</c:v>
                </c:pt>
                <c:pt idx="751">
                  <c:v>-3.7891789999999999</c:v>
                </c:pt>
                <c:pt idx="752">
                  <c:v>-3.7617379999999998</c:v>
                </c:pt>
                <c:pt idx="753">
                  <c:v>-3.7322959999999998</c:v>
                </c:pt>
                <c:pt idx="754">
                  <c:v>-3.7009020000000001</c:v>
                </c:pt>
                <c:pt idx="755">
                  <c:v>-3.667611</c:v>
                </c:pt>
                <c:pt idx="756">
                  <c:v>-3.6324879999999999</c:v>
                </c:pt>
                <c:pt idx="757">
                  <c:v>-3.595599</c:v>
                </c:pt>
                <c:pt idx="758">
                  <c:v>-3.5570179999999998</c:v>
                </c:pt>
                <c:pt idx="759">
                  <c:v>-3.516826</c:v>
                </c:pt>
                <c:pt idx="760">
                  <c:v>-3.4751059999999998</c:v>
                </c:pt>
                <c:pt idx="761">
                  <c:v>-3.4319489999999999</c:v>
                </c:pt>
                <c:pt idx="762">
                  <c:v>-3.387448</c:v>
                </c:pt>
                <c:pt idx="763">
                  <c:v>-3.341701</c:v>
                </c:pt>
                <c:pt idx="764">
                  <c:v>-3.2948089999999999</c:v>
                </c:pt>
                <c:pt idx="765">
                  <c:v>-3.246877</c:v>
                </c:pt>
                <c:pt idx="766">
                  <c:v>-3.1980110000000002</c:v>
                </c:pt>
                <c:pt idx="767">
                  <c:v>-3.14832</c:v>
                </c:pt>
                <c:pt idx="768">
                  <c:v>-3.0979130000000001</c:v>
                </c:pt>
                <c:pt idx="769">
                  <c:v>-3.0469020000000002</c:v>
                </c:pt>
                <c:pt idx="770">
                  <c:v>-2.9953979999999998</c:v>
                </c:pt>
                <c:pt idx="771">
                  <c:v>-2.9435129999999998</c:v>
                </c:pt>
                <c:pt idx="772">
                  <c:v>-2.891356</c:v>
                </c:pt>
                <c:pt idx="773">
                  <c:v>-2.839038</c:v>
                </c:pt>
                <c:pt idx="774">
                  <c:v>-2.786667</c:v>
                </c:pt>
                <c:pt idx="775">
                  <c:v>-2.7343489999999999</c:v>
                </c:pt>
                <c:pt idx="776">
                  <c:v>-2.6821860000000002</c:v>
                </c:pt>
                <c:pt idx="777">
                  <c:v>-2.63028</c:v>
                </c:pt>
                <c:pt idx="778">
                  <c:v>-2.5787249999999999</c:v>
                </c:pt>
                <c:pt idx="779">
                  <c:v>-2.5276169999999998</c:v>
                </c:pt>
                <c:pt idx="780">
                  <c:v>-2.4770409999999998</c:v>
                </c:pt>
                <c:pt idx="781">
                  <c:v>-2.4270839999999998</c:v>
                </c:pt>
                <c:pt idx="782">
                  <c:v>-2.3778229999999998</c:v>
                </c:pt>
                <c:pt idx="783">
                  <c:v>-2.3293330000000001</c:v>
                </c:pt>
                <c:pt idx="784">
                  <c:v>-2.281682</c:v>
                </c:pt>
                <c:pt idx="785">
                  <c:v>-2.2349350000000001</c:v>
                </c:pt>
                <c:pt idx="786">
                  <c:v>-2.1891479999999999</c:v>
                </c:pt>
                <c:pt idx="787">
                  <c:v>-2.1443750000000001</c:v>
                </c:pt>
                <c:pt idx="788">
                  <c:v>-2.1006610000000001</c:v>
                </c:pt>
                <c:pt idx="789">
                  <c:v>-2.0580470000000002</c:v>
                </c:pt>
                <c:pt idx="790">
                  <c:v>-2.0165690000000001</c:v>
                </c:pt>
                <c:pt idx="791">
                  <c:v>-1.976254</c:v>
                </c:pt>
                <c:pt idx="792">
                  <c:v>-1.937128</c:v>
                </c:pt>
                <c:pt idx="793">
                  <c:v>-1.8992059999999999</c:v>
                </c:pt>
                <c:pt idx="794">
                  <c:v>-1.862503</c:v>
                </c:pt>
                <c:pt idx="795">
                  <c:v>-1.8270249999999999</c:v>
                </c:pt>
                <c:pt idx="796">
                  <c:v>-1.792775</c:v>
                </c:pt>
                <c:pt idx="797">
                  <c:v>-1.7597499999999999</c:v>
                </c:pt>
                <c:pt idx="798">
                  <c:v>-1.7279439999999999</c:v>
                </c:pt>
                <c:pt idx="799">
                  <c:v>-1.697346</c:v>
                </c:pt>
                <c:pt idx="800">
                  <c:v>-1.6679390000000001</c:v>
                </c:pt>
                <c:pt idx="801">
                  <c:v>-1.639707</c:v>
                </c:pt>
                <c:pt idx="802">
                  <c:v>-1.6126259999999999</c:v>
                </c:pt>
                <c:pt idx="803">
                  <c:v>-1.5866720000000001</c:v>
                </c:pt>
                <c:pt idx="804">
                  <c:v>-1.5618160000000001</c:v>
                </c:pt>
                <c:pt idx="805">
                  <c:v>-1.538028</c:v>
                </c:pt>
                <c:pt idx="806">
                  <c:v>-1.5152749999999999</c:v>
                </c:pt>
                <c:pt idx="807">
                  <c:v>-1.4935229999999999</c:v>
                </c:pt>
                <c:pt idx="808">
                  <c:v>-1.4727349999999999</c:v>
                </c:pt>
                <c:pt idx="809">
                  <c:v>-1.452874</c:v>
                </c:pt>
                <c:pt idx="810">
                  <c:v>-1.433902</c:v>
                </c:pt>
                <c:pt idx="811">
                  <c:v>-1.4157789999999999</c:v>
                </c:pt>
                <c:pt idx="812">
                  <c:v>-1.398466</c:v>
                </c:pt>
                <c:pt idx="813">
                  <c:v>-1.381923</c:v>
                </c:pt>
                <c:pt idx="814">
                  <c:v>-1.3661099999999999</c:v>
                </c:pt>
                <c:pt idx="815">
                  <c:v>-1.3509880000000001</c:v>
                </c:pt>
                <c:pt idx="816">
                  <c:v>-1.336517</c:v>
                </c:pt>
                <c:pt idx="817">
                  <c:v>-1.3226579999999999</c:v>
                </c:pt>
                <c:pt idx="818">
                  <c:v>-1.309374</c:v>
                </c:pt>
                <c:pt idx="819">
                  <c:v>-1.2966279999999999</c:v>
                </c:pt>
                <c:pt idx="820">
                  <c:v>-1.284384</c:v>
                </c:pt>
                <c:pt idx="821">
                  <c:v>-1.272607</c:v>
                </c:pt>
                <c:pt idx="822">
                  <c:v>-1.2612639999999999</c:v>
                </c:pt>
                <c:pt idx="823">
                  <c:v>-1.2503219999999999</c:v>
                </c:pt>
                <c:pt idx="824">
                  <c:v>-1.239751</c:v>
                </c:pt>
                <c:pt idx="825">
                  <c:v>-1.2295210000000001</c:v>
                </c:pt>
                <c:pt idx="826">
                  <c:v>-1.219606</c:v>
                </c:pt>
                <c:pt idx="827">
                  <c:v>-1.2099789999999999</c:v>
                </c:pt>
                <c:pt idx="828">
                  <c:v>-1.200615</c:v>
                </c:pt>
                <c:pt idx="829">
                  <c:v>-1.1914929999999999</c:v>
                </c:pt>
                <c:pt idx="830">
                  <c:v>-1.1825909999999999</c:v>
                </c:pt>
                <c:pt idx="831">
                  <c:v>-1.173889</c:v>
                </c:pt>
                <c:pt idx="832">
                  <c:v>-1.16537</c:v>
                </c:pt>
                <c:pt idx="833">
                  <c:v>-1.157017</c:v>
                </c:pt>
                <c:pt idx="834">
                  <c:v>-1.1488149999999999</c:v>
                </c:pt>
                <c:pt idx="835">
                  <c:v>-1.1407499999999999</c:v>
                </c:pt>
                <c:pt idx="836">
                  <c:v>-1.1328100000000001</c:v>
                </c:pt>
                <c:pt idx="837">
                  <c:v>-1.1249849999999999</c:v>
                </c:pt>
                <c:pt idx="838">
                  <c:v>-1.117265</c:v>
                </c:pt>
                <c:pt idx="839">
                  <c:v>-1.10964</c:v>
                </c:pt>
                <c:pt idx="840">
                  <c:v>-1.1021049999999999</c:v>
                </c:pt>
                <c:pt idx="841">
                  <c:v>-1.0946530000000001</c:v>
                </c:pt>
                <c:pt idx="842">
                  <c:v>-1.087278</c:v>
                </c:pt>
                <c:pt idx="843">
                  <c:v>-1.079976</c:v>
                </c:pt>
                <c:pt idx="844">
                  <c:v>-1.0727439999999999</c:v>
                </c:pt>
                <c:pt idx="845">
                  <c:v>-1.0655779999999999</c:v>
                </c:pt>
                <c:pt idx="846">
                  <c:v>-1.0584769999999999</c:v>
                </c:pt>
                <c:pt idx="847">
                  <c:v>-1.051437</c:v>
                </c:pt>
                <c:pt idx="848">
                  <c:v>-1.0444580000000001</c:v>
                </c:pt>
                <c:pt idx="849">
                  <c:v>-1.0375380000000001</c:v>
                </c:pt>
                <c:pt idx="850">
                  <c:v>-1.0306759999999999</c:v>
                </c:pt>
                <c:pt idx="851">
                  <c:v>-1.0238719999999999</c:v>
                </c:pt>
                <c:pt idx="852">
                  <c:v>-1.0171250000000001</c:v>
                </c:pt>
                <c:pt idx="853">
                  <c:v>-1.0104340000000001</c:v>
                </c:pt>
                <c:pt idx="854">
                  <c:v>-1.0038</c:v>
                </c:pt>
                <c:pt idx="855">
                  <c:v>-0.99722120000000003</c:v>
                </c:pt>
                <c:pt idx="856">
                  <c:v>-0.99069770000000001</c:v>
                </c:pt>
                <c:pt idx="857">
                  <c:v>-0.98422880000000001</c:v>
                </c:pt>
                <c:pt idx="858">
                  <c:v>-0.9778133</c:v>
                </c:pt>
                <c:pt idx="859">
                  <c:v>-0.97145020000000004</c:v>
                </c:pt>
                <c:pt idx="860">
                  <c:v>-0.96513819999999995</c:v>
                </c:pt>
                <c:pt idx="861">
                  <c:v>-0.95887560000000005</c:v>
                </c:pt>
                <c:pt idx="862">
                  <c:v>-0.95266059999999997</c:v>
                </c:pt>
                <c:pt idx="863">
                  <c:v>-0.94649079999999997</c:v>
                </c:pt>
                <c:pt idx="864">
                  <c:v>-0.94036370000000002</c:v>
                </c:pt>
                <c:pt idx="865">
                  <c:v>-0.93427660000000001</c:v>
                </c:pt>
                <c:pt idx="866">
                  <c:v>-0.92822629999999995</c:v>
                </c:pt>
                <c:pt idx="867">
                  <c:v>-0.92220959999999996</c:v>
                </c:pt>
                <c:pt idx="868">
                  <c:v>-0.9162226</c:v>
                </c:pt>
                <c:pt idx="869">
                  <c:v>-0.91026130000000005</c:v>
                </c:pt>
                <c:pt idx="870">
                  <c:v>-0.90432140000000005</c:v>
                </c:pt>
                <c:pt idx="871">
                  <c:v>-0.89839860000000005</c:v>
                </c:pt>
                <c:pt idx="872">
                  <c:v>-0.89248819999999995</c:v>
                </c:pt>
                <c:pt idx="873">
                  <c:v>-0.88658579999999998</c:v>
                </c:pt>
                <c:pt idx="874">
                  <c:v>-0.88068650000000004</c:v>
                </c:pt>
                <c:pt idx="875">
                  <c:v>-0.8747857</c:v>
                </c:pt>
                <c:pt idx="876">
                  <c:v>-0.86887859999999995</c:v>
                </c:pt>
                <c:pt idx="877">
                  <c:v>-0.86296050000000002</c:v>
                </c:pt>
                <c:pt idx="878">
                  <c:v>-0.85702659999999997</c:v>
                </c:pt>
                <c:pt idx="879">
                  <c:v>-0.8510721</c:v>
                </c:pt>
                <c:pt idx="880">
                  <c:v>-0.84509250000000002</c:v>
                </c:pt>
                <c:pt idx="881">
                  <c:v>-0.83908320000000003</c:v>
                </c:pt>
                <c:pt idx="882">
                  <c:v>-0.83304009999999995</c:v>
                </c:pt>
                <c:pt idx="883">
                  <c:v>-0.82695929999999995</c:v>
                </c:pt>
                <c:pt idx="884">
                  <c:v>-0.82083729999999999</c:v>
                </c:pt>
                <c:pt idx="885">
                  <c:v>-0.81467089999999998</c:v>
                </c:pt>
                <c:pt idx="886">
                  <c:v>-0.80845750000000005</c:v>
                </c:pt>
                <c:pt idx="887">
                  <c:v>-0.80219439999999997</c:v>
                </c:pt>
                <c:pt idx="888">
                  <c:v>-0.79587960000000002</c:v>
                </c:pt>
                <c:pt idx="889">
                  <c:v>-0.78951150000000003</c:v>
                </c:pt>
                <c:pt idx="890">
                  <c:v>-0.78308869999999997</c:v>
                </c:pt>
                <c:pt idx="891">
                  <c:v>-0.77661049999999998</c:v>
                </c:pt>
                <c:pt idx="892">
                  <c:v>-0.7700766</c:v>
                </c:pt>
                <c:pt idx="893">
                  <c:v>-0.76348700000000003</c:v>
                </c:pt>
                <c:pt idx="894">
                  <c:v>-0.75684229999999997</c:v>
                </c:pt>
                <c:pt idx="895">
                  <c:v>-0.75014369999999997</c:v>
                </c:pt>
                <c:pt idx="896">
                  <c:v>-0.74339290000000002</c:v>
                </c:pt>
                <c:pt idx="897">
                  <c:v>-0.73659180000000002</c:v>
                </c:pt>
                <c:pt idx="898">
                  <c:v>-0.72974309999999998</c:v>
                </c:pt>
                <c:pt idx="899">
                  <c:v>-0.72284950000000003</c:v>
                </c:pt>
                <c:pt idx="900">
                  <c:v>-0.7159143</c:v>
                </c:pt>
                <c:pt idx="901">
                  <c:v>-0.70894089999999998</c:v>
                </c:pt>
                <c:pt idx="902">
                  <c:v>-0.70193329999999998</c:v>
                </c:pt>
                <c:pt idx="903">
                  <c:v>-0.69489529999999999</c:v>
                </c:pt>
                <c:pt idx="904">
                  <c:v>-0.68783130000000003</c:v>
                </c:pt>
                <c:pt idx="905">
                  <c:v>-0.6807455</c:v>
                </c:pt>
                <c:pt idx="906">
                  <c:v>-0.67364259999999998</c:v>
                </c:pt>
                <c:pt idx="907">
                  <c:v>-0.66652730000000004</c:v>
                </c:pt>
                <c:pt idx="908">
                  <c:v>-0.6594044</c:v>
                </c:pt>
                <c:pt idx="909">
                  <c:v>-0.65227889999999999</c:v>
                </c:pt>
                <c:pt idx="910">
                  <c:v>-0.64515540000000005</c:v>
                </c:pt>
                <c:pt idx="911">
                  <c:v>-0.63803889999999996</c:v>
                </c:pt>
                <c:pt idx="912">
                  <c:v>-0.63093399999999999</c:v>
                </c:pt>
                <c:pt idx="913">
                  <c:v>-0.62384530000000005</c:v>
                </c:pt>
                <c:pt idx="914">
                  <c:v>-0.61677700000000002</c:v>
                </c:pt>
                <c:pt idx="915">
                  <c:v>-0.60973299999999997</c:v>
                </c:pt>
                <c:pt idx="916">
                  <c:v>-0.60271699999999995</c:v>
                </c:pt>
                <c:pt idx="917">
                  <c:v>-0.59573240000000005</c:v>
                </c:pt>
                <c:pt idx="918">
                  <c:v>-0.58878200000000003</c:v>
                </c:pt>
                <c:pt idx="919">
                  <c:v>-0.58186850000000001</c:v>
                </c:pt>
                <c:pt idx="920">
                  <c:v>-0.57499409999999995</c:v>
                </c:pt>
                <c:pt idx="921">
                  <c:v>-0.56816029999999995</c:v>
                </c:pt>
                <c:pt idx="922">
                  <c:v>-0.5613686</c:v>
                </c:pt>
                <c:pt idx="923">
                  <c:v>-0.55461959999999999</c:v>
                </c:pt>
                <c:pt idx="924">
                  <c:v>-0.54791380000000001</c:v>
                </c:pt>
                <c:pt idx="925">
                  <c:v>-0.54125100000000004</c:v>
                </c:pt>
                <c:pt idx="926">
                  <c:v>-0.53463059999999996</c:v>
                </c:pt>
                <c:pt idx="927">
                  <c:v>-0.52805139999999995</c:v>
                </c:pt>
                <c:pt idx="928">
                  <c:v>-0.52151190000000003</c:v>
                </c:pt>
                <c:pt idx="929">
                  <c:v>-0.51501030000000003</c:v>
                </c:pt>
                <c:pt idx="930">
                  <c:v>-0.50854429999999995</c:v>
                </c:pt>
                <c:pt idx="931">
                  <c:v>-0.50211130000000004</c:v>
                </c:pt>
                <c:pt idx="932">
                  <c:v>-0.49570839999999999</c:v>
                </c:pt>
                <c:pt idx="933">
                  <c:v>-0.4893323</c:v>
                </c:pt>
                <c:pt idx="934">
                  <c:v>-0.48297950000000001</c:v>
                </c:pt>
                <c:pt idx="935">
                  <c:v>-0.47664620000000002</c:v>
                </c:pt>
                <c:pt idx="936">
                  <c:v>-0.47032819999999997</c:v>
                </c:pt>
                <c:pt idx="937">
                  <c:v>-0.46402120000000002</c:v>
                </c:pt>
                <c:pt idx="938">
                  <c:v>-0.45772079999999998</c:v>
                </c:pt>
                <c:pt idx="939">
                  <c:v>-0.4514224</c:v>
                </c:pt>
                <c:pt idx="940">
                  <c:v>-0.4451214</c:v>
                </c:pt>
                <c:pt idx="941">
                  <c:v>-0.43881340000000002</c:v>
                </c:pt>
                <c:pt idx="942">
                  <c:v>-0.43249399999999999</c:v>
                </c:pt>
                <c:pt idx="943">
                  <c:v>-0.4261588</c:v>
                </c:pt>
                <c:pt idx="944">
                  <c:v>-0.4198038</c:v>
                </c:pt>
                <c:pt idx="945">
                  <c:v>-0.41342509999999999</c:v>
                </c:pt>
                <c:pt idx="946">
                  <c:v>-0.40701900000000002</c:v>
                </c:pt>
                <c:pt idx="947">
                  <c:v>-0.40058189999999999</c:v>
                </c:pt>
                <c:pt idx="948">
                  <c:v>-0.39411040000000003</c:v>
                </c:pt>
                <c:pt idx="949">
                  <c:v>-0.38760169999999999</c:v>
                </c:pt>
                <c:pt idx="950">
                  <c:v>-0.38105309999999998</c:v>
                </c:pt>
                <c:pt idx="951">
                  <c:v>-0.37446259999999998</c:v>
                </c:pt>
                <c:pt idx="952">
                  <c:v>-0.3678283</c:v>
                </c:pt>
                <c:pt idx="953">
                  <c:v>-0.3611492</c:v>
                </c:pt>
                <c:pt idx="954">
                  <c:v>-0.35442459999999998</c:v>
                </c:pt>
                <c:pt idx="955">
                  <c:v>-0.34765420000000002</c:v>
                </c:pt>
                <c:pt idx="956">
                  <c:v>-0.34083849999999999</c:v>
                </c:pt>
                <c:pt idx="957">
                  <c:v>-0.3339781</c:v>
                </c:pt>
                <c:pt idx="958">
                  <c:v>-0.32707409999999998</c:v>
                </c:pt>
                <c:pt idx="959">
                  <c:v>-0.32012800000000002</c:v>
                </c:pt>
                <c:pt idx="960">
                  <c:v>-0.31314170000000002</c:v>
                </c:pt>
                <c:pt idx="961">
                  <c:v>-0.30611739999999998</c:v>
                </c:pt>
                <c:pt idx="962">
                  <c:v>-0.29905809999999999</c:v>
                </c:pt>
                <c:pt idx="963">
                  <c:v>-0.29196689999999997</c:v>
                </c:pt>
                <c:pt idx="964">
                  <c:v>-0.28484749999999998</c:v>
                </c:pt>
                <c:pt idx="965">
                  <c:v>-0.2777037</c:v>
                </c:pt>
                <c:pt idx="966">
                  <c:v>-0.2705399</c:v>
                </c:pt>
                <c:pt idx="967">
                  <c:v>-0.26336080000000001</c:v>
                </c:pt>
                <c:pt idx="968">
                  <c:v>-0.25617099999999998</c:v>
                </c:pt>
                <c:pt idx="969">
                  <c:v>-0.24897549999999999</c:v>
                </c:pt>
                <c:pt idx="970">
                  <c:v>-0.2417793</c:v>
                </c:pt>
                <c:pt idx="971">
                  <c:v>-0.2345873</c:v>
                </c:pt>
                <c:pt idx="972">
                  <c:v>-0.22740450000000001</c:v>
                </c:pt>
                <c:pt idx="973">
                  <c:v>-0.22023590000000001</c:v>
                </c:pt>
                <c:pt idx="974">
                  <c:v>-0.21308640000000001</c:v>
                </c:pt>
                <c:pt idx="975">
                  <c:v>-0.2059607</c:v>
                </c:pt>
                <c:pt idx="976">
                  <c:v>-0.1988635</c:v>
                </c:pt>
                <c:pt idx="977">
                  <c:v>-0.1917992</c:v>
                </c:pt>
                <c:pt idx="978">
                  <c:v>-0.18477199999999999</c:v>
                </c:pt>
                <c:pt idx="979">
                  <c:v>-0.1777859</c:v>
                </c:pt>
                <c:pt idx="980">
                  <c:v>-0.17084450000000001</c:v>
                </c:pt>
                <c:pt idx="981">
                  <c:v>-0.16395100000000001</c:v>
                </c:pt>
                <c:pt idx="982">
                  <c:v>-0.15710840000000001</c:v>
                </c:pt>
                <c:pt idx="983">
                  <c:v>-0.15031900000000001</c:v>
                </c:pt>
                <c:pt idx="984">
                  <c:v>-0.14358470000000001</c:v>
                </c:pt>
                <c:pt idx="985">
                  <c:v>-0.136907</c:v>
                </c:pt>
                <c:pt idx="986">
                  <c:v>-0.13028699999999999</c:v>
                </c:pt>
                <c:pt idx="987">
                  <c:v>-0.12372519999999999</c:v>
                </c:pt>
                <c:pt idx="988">
                  <c:v>-0.1172219</c:v>
                </c:pt>
                <c:pt idx="989">
                  <c:v>-0.1107765</c:v>
                </c:pt>
                <c:pt idx="990">
                  <c:v>-0.1043885</c:v>
                </c:pt>
                <c:pt idx="991">
                  <c:v>-9.8056299999999999E-2</c:v>
                </c:pt>
                <c:pt idx="992">
                  <c:v>-9.1778209999999999E-2</c:v>
                </c:pt>
                <c:pt idx="993">
                  <c:v>-8.5551890000000005E-2</c:v>
                </c:pt>
                <c:pt idx="994">
                  <c:v>-7.9374589999999995E-2</c:v>
                </c:pt>
                <c:pt idx="995">
                  <c:v>-7.324311E-2</c:v>
                </c:pt>
                <c:pt idx="996">
                  <c:v>-6.7153850000000001E-2</c:v>
                </c:pt>
                <c:pt idx="997">
                  <c:v>-6.1102829999999997E-2</c:v>
                </c:pt>
                <c:pt idx="998">
                  <c:v>-5.508586E-2</c:v>
                </c:pt>
                <c:pt idx="999">
                  <c:v>-4.9098530000000001E-2</c:v>
                </c:pt>
                <c:pt idx="1000">
                  <c:v>-4.3136220000000003E-2</c:v>
                </c:pt>
                <c:pt idx="1001">
                  <c:v>-3.7194169999999999E-2</c:v>
                </c:pt>
                <c:pt idx="1002">
                  <c:v>-3.1267509999999998E-2</c:v>
                </c:pt>
                <c:pt idx="1003">
                  <c:v>-2.5351350000000002E-2</c:v>
                </c:pt>
                <c:pt idx="1004">
                  <c:v>-1.9440760000000001E-2</c:v>
                </c:pt>
                <c:pt idx="1005">
                  <c:v>-1.3530840000000001E-2</c:v>
                </c:pt>
                <c:pt idx="1006">
                  <c:v>-7.6166960000000001E-3</c:v>
                </c:pt>
                <c:pt idx="1007">
                  <c:v>-1.69352E-3</c:v>
                </c:pt>
                <c:pt idx="1008">
                  <c:v>4.2433100000000001E-3</c:v>
                </c:pt>
                <c:pt idx="1009">
                  <c:v>1.0198169999999999E-2</c:v>
                </c:pt>
                <c:pt idx="1010">
                  <c:v>1.6175080000000001E-2</c:v>
                </c:pt>
                <c:pt idx="1011">
                  <c:v>2.2177680000000002E-2</c:v>
                </c:pt>
                <c:pt idx="1012">
                  <c:v>2.820932E-2</c:v>
                </c:pt>
                <c:pt idx="1013">
                  <c:v>3.4273030000000003E-2</c:v>
                </c:pt>
                <c:pt idx="1014">
                  <c:v>4.0371539999999997E-2</c:v>
                </c:pt>
                <c:pt idx="1015">
                  <c:v>4.6507140000000002E-2</c:v>
                </c:pt>
                <c:pt idx="1016">
                  <c:v>5.2681730000000003E-2</c:v>
                </c:pt>
                <c:pt idx="1017">
                  <c:v>5.8896740000000003E-2</c:v>
                </c:pt>
                <c:pt idx="1018">
                  <c:v>6.5153150000000007E-2</c:v>
                </c:pt>
                <c:pt idx="1019">
                  <c:v>7.1451459999999994E-2</c:v>
                </c:pt>
                <c:pt idx="1020">
                  <c:v>7.7791669999999993E-2</c:v>
                </c:pt>
                <c:pt idx="1021">
                  <c:v>8.4173220000000007E-2</c:v>
                </c:pt>
                <c:pt idx="1022">
                  <c:v>9.059499E-2</c:v>
                </c:pt>
                <c:pt idx="1023">
                  <c:v>9.7055349999999999E-2</c:v>
                </c:pt>
                <c:pt idx="1024">
                  <c:v>0.1035522</c:v>
                </c:pt>
                <c:pt idx="1025">
                  <c:v>0.1100831</c:v>
                </c:pt>
                <c:pt idx="1026">
                  <c:v>0.1166452</c:v>
                </c:pt>
                <c:pt idx="1027">
                  <c:v>0.1232352</c:v>
                </c:pt>
                <c:pt idx="1028">
                  <c:v>0.12984960000000001</c:v>
                </c:pt>
                <c:pt idx="1029">
                  <c:v>0.13648479999999999</c:v>
                </c:pt>
                <c:pt idx="1030">
                  <c:v>0.14313690000000001</c:v>
                </c:pt>
                <c:pt idx="1031">
                  <c:v>0.14980180000000001</c:v>
                </c:pt>
                <c:pt idx="1032">
                  <c:v>0.15647510000000001</c:v>
                </c:pt>
                <c:pt idx="1033">
                  <c:v>0.1631524</c:v>
                </c:pt>
                <c:pt idx="1034">
                  <c:v>0.16982900000000001</c:v>
                </c:pt>
                <c:pt idx="1035">
                  <c:v>0.1765005</c:v>
                </c:pt>
                <c:pt idx="1036">
                  <c:v>0.18316209999999999</c:v>
                </c:pt>
                <c:pt idx="1037">
                  <c:v>0.18980920000000001</c:v>
                </c:pt>
                <c:pt idx="1038">
                  <c:v>0.19643759999999999</c:v>
                </c:pt>
                <c:pt idx="1039">
                  <c:v>0.2030429</c:v>
                </c:pt>
                <c:pt idx="1040">
                  <c:v>0.209621</c:v>
                </c:pt>
                <c:pt idx="1041">
                  <c:v>0.21616830000000001</c:v>
                </c:pt>
                <c:pt idx="1042">
                  <c:v>0.22268109999999999</c:v>
                </c:pt>
                <c:pt idx="1043">
                  <c:v>0.2291562</c:v>
                </c:pt>
                <c:pt idx="1044">
                  <c:v>0.23559069999999999</c:v>
                </c:pt>
                <c:pt idx="1045">
                  <c:v>0.241982</c:v>
                </c:pt>
                <c:pt idx="1046">
                  <c:v>0.24832789999999999</c:v>
                </c:pt>
                <c:pt idx="1047">
                  <c:v>0.25462659999999998</c:v>
                </c:pt>
                <c:pt idx="1048">
                  <c:v>0.26087680000000002</c:v>
                </c:pt>
                <c:pt idx="1049">
                  <c:v>0.26707769999999997</c:v>
                </c:pt>
                <c:pt idx="1050">
                  <c:v>0.27322879999999999</c:v>
                </c:pt>
                <c:pt idx="1051">
                  <c:v>0.27933019999999997</c:v>
                </c:pt>
                <c:pt idx="1052">
                  <c:v>0.28538259999999999</c:v>
                </c:pt>
                <c:pt idx="1053">
                  <c:v>0.29138700000000001</c:v>
                </c:pt>
                <c:pt idx="1054">
                  <c:v>0.29734500000000003</c:v>
                </c:pt>
                <c:pt idx="1055">
                  <c:v>0.30325839999999998</c:v>
                </c:pt>
                <c:pt idx="1056">
                  <c:v>0.3091296</c:v>
                </c:pt>
                <c:pt idx="1057">
                  <c:v>0.3149612</c:v>
                </c:pt>
                <c:pt idx="1058">
                  <c:v>0.32075609999999999</c:v>
                </c:pt>
                <c:pt idx="1059">
                  <c:v>0.32651750000000002</c:v>
                </c:pt>
                <c:pt idx="1060">
                  <c:v>0.33224900000000002</c:v>
                </c:pt>
                <c:pt idx="1061">
                  <c:v>0.33795429999999999</c:v>
                </c:pt>
                <c:pt idx="1062">
                  <c:v>0.34363729999999998</c:v>
                </c:pt>
                <c:pt idx="1063">
                  <c:v>0.34930220000000001</c:v>
                </c:pt>
                <c:pt idx="1064">
                  <c:v>0.35495330000000003</c:v>
                </c:pt>
                <c:pt idx="1065">
                  <c:v>0.3605949</c:v>
                </c:pt>
                <c:pt idx="1066">
                  <c:v>0.36623169999999999</c:v>
                </c:pt>
                <c:pt idx="1067">
                  <c:v>0.37186809999999998</c:v>
                </c:pt>
                <c:pt idx="1068">
                  <c:v>0.37750860000000003</c:v>
                </c:pt>
                <c:pt idx="1069">
                  <c:v>0.38315749999999998</c:v>
                </c:pt>
                <c:pt idx="1070">
                  <c:v>0.38881909999999997</c:v>
                </c:pt>
                <c:pt idx="1071">
                  <c:v>0.3944973</c:v>
                </c:pt>
                <c:pt idx="1072">
                  <c:v>0.40019579999999999</c:v>
                </c:pt>
                <c:pt idx="1073">
                  <c:v>0.40591830000000001</c:v>
                </c:pt>
                <c:pt idx="1074">
                  <c:v>0.41166789999999998</c:v>
                </c:pt>
                <c:pt idx="1075">
                  <c:v>0.41744759999999997</c:v>
                </c:pt>
                <c:pt idx="1076">
                  <c:v>0.42326000000000003</c:v>
                </c:pt>
                <c:pt idx="1077">
                  <c:v>0.42910720000000002</c:v>
                </c:pt>
                <c:pt idx="1078">
                  <c:v>0.43499110000000002</c:v>
                </c:pt>
                <c:pt idx="1079">
                  <c:v>0.44091320000000001</c:v>
                </c:pt>
                <c:pt idx="1080">
                  <c:v>0.4468744</c:v>
                </c:pt>
                <c:pt idx="1081">
                  <c:v>0.45287529999999998</c:v>
                </c:pt>
                <c:pt idx="1082">
                  <c:v>0.45891609999999999</c:v>
                </c:pt>
                <c:pt idx="1083">
                  <c:v>0.46499649999999998</c:v>
                </c:pt>
                <c:pt idx="1084">
                  <c:v>0.47111599999999998</c:v>
                </c:pt>
                <c:pt idx="1085">
                  <c:v>0.47727350000000002</c:v>
                </c:pt>
                <c:pt idx="1086">
                  <c:v>0.4834677</c:v>
                </c:pt>
                <c:pt idx="1087">
                  <c:v>0.48969669999999998</c:v>
                </c:pt>
                <c:pt idx="1088">
                  <c:v>0.49595850000000002</c:v>
                </c:pt>
                <c:pt idx="1089">
                  <c:v>0.50225039999999999</c:v>
                </c:pt>
                <c:pt idx="1090">
                  <c:v>0.50856990000000002</c:v>
                </c:pt>
                <c:pt idx="1091">
                  <c:v>0.51491359999999997</c:v>
                </c:pt>
                <c:pt idx="1092">
                  <c:v>0.52127829999999997</c:v>
                </c:pt>
                <c:pt idx="1093">
                  <c:v>0.52766049999999998</c:v>
                </c:pt>
                <c:pt idx="1094">
                  <c:v>0.53405639999999999</c:v>
                </c:pt>
                <c:pt idx="1095">
                  <c:v>0.54046240000000001</c:v>
                </c:pt>
                <c:pt idx="1096">
                  <c:v>0.54687470000000005</c:v>
                </c:pt>
                <c:pt idx="1097">
                  <c:v>0.55328960000000005</c:v>
                </c:pt>
                <c:pt idx="1098">
                  <c:v>0.55970330000000001</c:v>
                </c:pt>
                <c:pt idx="1099">
                  <c:v>0.56611199999999995</c:v>
                </c:pt>
                <c:pt idx="1100">
                  <c:v>0.57251209999999997</c:v>
                </c:pt>
                <c:pt idx="1101">
                  <c:v>0.57889990000000002</c:v>
                </c:pt>
                <c:pt idx="1102">
                  <c:v>0.58527220000000002</c:v>
                </c:pt>
                <c:pt idx="1103">
                  <c:v>0.59162579999999998</c:v>
                </c:pt>
                <c:pt idx="1104">
                  <c:v>0.59795799999999999</c:v>
                </c:pt>
                <c:pt idx="1105">
                  <c:v>0.60426610000000003</c:v>
                </c:pt>
                <c:pt idx="1106">
                  <c:v>0.61054799999999998</c:v>
                </c:pt>
                <c:pt idx="1107">
                  <c:v>0.61680190000000001</c:v>
                </c:pt>
                <c:pt idx="1108">
                  <c:v>0.62302659999999999</c:v>
                </c:pt>
                <c:pt idx="1109">
                  <c:v>0.62922120000000004</c:v>
                </c:pt>
                <c:pt idx="1110">
                  <c:v>0.63538519999999998</c:v>
                </c:pt>
                <c:pt idx="1111">
                  <c:v>0.6415187</c:v>
                </c:pt>
                <c:pt idx="1112">
                  <c:v>0.64762209999999998</c:v>
                </c:pt>
                <c:pt idx="1113">
                  <c:v>0.65369630000000001</c:v>
                </c:pt>
                <c:pt idx="1114">
                  <c:v>0.65974239999999995</c:v>
                </c:pt>
                <c:pt idx="1115">
                  <c:v>0.66576199999999996</c:v>
                </c:pt>
                <c:pt idx="1116">
                  <c:v>0.6717571</c:v>
                </c:pt>
                <c:pt idx="1117">
                  <c:v>0.67773000000000005</c:v>
                </c:pt>
                <c:pt idx="1118">
                  <c:v>0.68368370000000001</c:v>
                </c:pt>
                <c:pt idx="1119">
                  <c:v>0.68962120000000005</c:v>
                </c:pt>
                <c:pt idx="1120">
                  <c:v>0.69554649999999996</c:v>
                </c:pt>
                <c:pt idx="1121">
                  <c:v>0.70146339999999996</c:v>
                </c:pt>
                <c:pt idx="1122">
                  <c:v>0.70737640000000002</c:v>
                </c:pt>
                <c:pt idx="1123">
                  <c:v>0.71329010000000004</c:v>
                </c:pt>
                <c:pt idx="1124">
                  <c:v>0.71920949999999995</c:v>
                </c:pt>
                <c:pt idx="1125">
                  <c:v>0.72513939999999999</c:v>
                </c:pt>
                <c:pt idx="1126">
                  <c:v>0.73108519999999999</c:v>
                </c:pt>
                <c:pt idx="1127">
                  <c:v>0.73705189999999998</c:v>
                </c:pt>
                <c:pt idx="1128">
                  <c:v>0.7430447</c:v>
                </c:pt>
                <c:pt idx="1129">
                  <c:v>0.74906890000000004</c:v>
                </c:pt>
                <c:pt idx="1130">
                  <c:v>0.75512959999999996</c:v>
                </c:pt>
                <c:pt idx="1131">
                  <c:v>0.76123189999999996</c:v>
                </c:pt>
                <c:pt idx="1132">
                  <c:v>0.76738090000000003</c:v>
                </c:pt>
                <c:pt idx="1133">
                  <c:v>0.77358130000000003</c:v>
                </c:pt>
                <c:pt idx="1134">
                  <c:v>0.77983780000000003</c:v>
                </c:pt>
                <c:pt idx="1135">
                  <c:v>0.78615469999999998</c:v>
                </c:pt>
                <c:pt idx="1136">
                  <c:v>0.79253609999999997</c:v>
                </c:pt>
                <c:pt idx="1137">
                  <c:v>0.79898590000000003</c:v>
                </c:pt>
                <c:pt idx="1138">
                  <c:v>0.80550750000000004</c:v>
                </c:pt>
                <c:pt idx="1139">
                  <c:v>0.81210360000000004</c:v>
                </c:pt>
                <c:pt idx="1140">
                  <c:v>0.81877699999999998</c:v>
                </c:pt>
                <c:pt idx="1141">
                  <c:v>0.82552970000000003</c:v>
                </c:pt>
                <c:pt idx="1142">
                  <c:v>0.83236330000000003</c:v>
                </c:pt>
                <c:pt idx="1143">
                  <c:v>0.83927890000000005</c:v>
                </c:pt>
                <c:pt idx="1144">
                  <c:v>0.84627719999999995</c:v>
                </c:pt>
                <c:pt idx="1145">
                  <c:v>0.85335839999999996</c:v>
                </c:pt>
                <c:pt idx="1146">
                  <c:v>0.86052209999999996</c:v>
                </c:pt>
                <c:pt idx="1147">
                  <c:v>0.86776739999999997</c:v>
                </c:pt>
                <c:pt idx="1148">
                  <c:v>0.87509320000000002</c:v>
                </c:pt>
                <c:pt idx="1149">
                  <c:v>0.88249759999999999</c:v>
                </c:pt>
                <c:pt idx="1150">
                  <c:v>0.88997859999999995</c:v>
                </c:pt>
                <c:pt idx="1151">
                  <c:v>0.89753349999999998</c:v>
                </c:pt>
                <c:pt idx="1152">
                  <c:v>0.90515920000000005</c:v>
                </c:pt>
                <c:pt idx="1153">
                  <c:v>0.91285229999999995</c:v>
                </c:pt>
                <c:pt idx="1154">
                  <c:v>0.9206088</c:v>
                </c:pt>
                <c:pt idx="1155">
                  <c:v>0.92842469999999999</c:v>
                </c:pt>
                <c:pt idx="1156">
                  <c:v>0.9362954</c:v>
                </c:pt>
                <c:pt idx="1157">
                  <c:v>0.94421619999999995</c:v>
                </c:pt>
                <c:pt idx="1158">
                  <c:v>0.95218190000000003</c:v>
                </c:pt>
                <c:pt idx="1159">
                  <c:v>0.96018749999999997</c:v>
                </c:pt>
                <c:pt idx="1160">
                  <c:v>0.96822770000000002</c:v>
                </c:pt>
                <c:pt idx="1161">
                  <c:v>0.97629730000000003</c:v>
                </c:pt>
                <c:pt idx="1162">
                  <c:v>0.98439100000000002</c:v>
                </c:pt>
                <c:pt idx="1163">
                  <c:v>0.99250360000000004</c:v>
                </c:pt>
                <c:pt idx="1164">
                  <c:v>1.0006299999999999</c:v>
                </c:pt>
                <c:pt idx="1165">
                  <c:v>1.0087649999999999</c:v>
                </c:pt>
                <c:pt idx="1166">
                  <c:v>1.016904</c:v>
                </c:pt>
                <c:pt idx="1167">
                  <c:v>1.025042</c:v>
                </c:pt>
                <c:pt idx="1168">
                  <c:v>1.033174</c:v>
                </c:pt>
                <c:pt idx="1169">
                  <c:v>1.0412969999999999</c:v>
                </c:pt>
                <c:pt idx="1170">
                  <c:v>1.0494060000000001</c:v>
                </c:pt>
                <c:pt idx="1171">
                  <c:v>1.057496</c:v>
                </c:pt>
                <c:pt idx="1172">
                  <c:v>1.0655650000000001</c:v>
                </c:pt>
                <c:pt idx="1173">
                  <c:v>1.073609</c:v>
                </c:pt>
                <c:pt idx="1174">
                  <c:v>1.081626</c:v>
                </c:pt>
                <c:pt idx="1175">
                  <c:v>1.089612</c:v>
                </c:pt>
                <c:pt idx="1176">
                  <c:v>1.097566</c:v>
                </c:pt>
                <c:pt idx="1177">
                  <c:v>1.1054870000000001</c:v>
                </c:pt>
                <c:pt idx="1178">
                  <c:v>1.1133729999999999</c:v>
                </c:pt>
                <c:pt idx="1179">
                  <c:v>1.1212230000000001</c:v>
                </c:pt>
                <c:pt idx="1180">
                  <c:v>1.129038</c:v>
                </c:pt>
                <c:pt idx="1181">
                  <c:v>1.1368180000000001</c:v>
                </c:pt>
                <c:pt idx="1182">
                  <c:v>1.1445620000000001</c:v>
                </c:pt>
                <c:pt idx="1183">
                  <c:v>1.152272</c:v>
                </c:pt>
                <c:pt idx="1184">
                  <c:v>1.159948</c:v>
                </c:pt>
                <c:pt idx="1185">
                  <c:v>1.167592</c:v>
                </c:pt>
                <c:pt idx="1186">
                  <c:v>1.1752039999999999</c:v>
                </c:pt>
                <c:pt idx="1187">
                  <c:v>1.1827859999999999</c:v>
                </c:pt>
                <c:pt idx="1188">
                  <c:v>1.1903410000000001</c:v>
                </c:pt>
                <c:pt idx="1189">
                  <c:v>1.19787</c:v>
                </c:pt>
                <c:pt idx="1190">
                  <c:v>1.2053750000000001</c:v>
                </c:pt>
                <c:pt idx="1191">
                  <c:v>1.2128589999999999</c:v>
                </c:pt>
                <c:pt idx="1192">
                  <c:v>1.220324</c:v>
                </c:pt>
                <c:pt idx="1193">
                  <c:v>1.2277720000000001</c:v>
                </c:pt>
                <c:pt idx="1194">
                  <c:v>1.235206</c:v>
                </c:pt>
                <c:pt idx="1195">
                  <c:v>1.2426269999999999</c:v>
                </c:pt>
                <c:pt idx="1196">
                  <c:v>1.2500370000000001</c:v>
                </c:pt>
                <c:pt idx="1197">
                  <c:v>1.2574380000000001</c:v>
                </c:pt>
                <c:pt idx="1198">
                  <c:v>1.264832</c:v>
                </c:pt>
                <c:pt idx="1199">
                  <c:v>1.272219</c:v>
                </c:pt>
                <c:pt idx="1200">
                  <c:v>1.279601</c:v>
                </c:pt>
                <c:pt idx="1201">
                  <c:v>1.286978</c:v>
                </c:pt>
                <c:pt idx="1202">
                  <c:v>1.294351</c:v>
                </c:pt>
                <c:pt idx="1203">
                  <c:v>1.30172</c:v>
                </c:pt>
                <c:pt idx="1204">
                  <c:v>1.3090850000000001</c:v>
                </c:pt>
                <c:pt idx="1205">
                  <c:v>1.3164450000000001</c:v>
                </c:pt>
                <c:pt idx="1206">
                  <c:v>1.3238000000000001</c:v>
                </c:pt>
                <c:pt idx="1207">
                  <c:v>1.3311470000000001</c:v>
                </c:pt>
                <c:pt idx="1208">
                  <c:v>1.3384860000000001</c:v>
                </c:pt>
                <c:pt idx="1209">
                  <c:v>1.3458140000000001</c:v>
                </c:pt>
                <c:pt idx="1210">
                  <c:v>1.353129</c:v>
                </c:pt>
                <c:pt idx="1211">
                  <c:v>1.360428</c:v>
                </c:pt>
                <c:pt idx="1212">
                  <c:v>1.3677090000000001</c:v>
                </c:pt>
                <c:pt idx="1213">
                  <c:v>1.3749670000000001</c:v>
                </c:pt>
                <c:pt idx="1214">
                  <c:v>1.3822000000000001</c:v>
                </c:pt>
                <c:pt idx="1215">
                  <c:v>1.3894029999999999</c:v>
                </c:pt>
                <c:pt idx="1216">
                  <c:v>1.3965719999999999</c:v>
                </c:pt>
                <c:pt idx="1217">
                  <c:v>1.4037040000000001</c:v>
                </c:pt>
                <c:pt idx="1218">
                  <c:v>1.410793</c:v>
                </c:pt>
                <c:pt idx="1219">
                  <c:v>1.417837</c:v>
                </c:pt>
                <c:pt idx="1220">
                  <c:v>1.4248289999999999</c:v>
                </c:pt>
                <c:pt idx="1221">
                  <c:v>1.431765</c:v>
                </c:pt>
                <c:pt idx="1222">
                  <c:v>1.438642</c:v>
                </c:pt>
                <c:pt idx="1223">
                  <c:v>1.445454</c:v>
                </c:pt>
                <c:pt idx="1224">
                  <c:v>1.452197</c:v>
                </c:pt>
                <c:pt idx="1225">
                  <c:v>1.4588669999999999</c:v>
                </c:pt>
                <c:pt idx="1226">
                  <c:v>1.4654579999999999</c:v>
                </c:pt>
                <c:pt idx="1227">
                  <c:v>1.4719679999999999</c:v>
                </c:pt>
                <c:pt idx="1228">
                  <c:v>1.4783930000000001</c:v>
                </c:pt>
                <c:pt idx="1229">
                  <c:v>1.484728</c:v>
                </c:pt>
                <c:pt idx="1230">
                  <c:v>1.490971</c:v>
                </c:pt>
                <c:pt idx="1231">
                  <c:v>1.49712</c:v>
                </c:pt>
                <c:pt idx="1232">
                  <c:v>1.503171</c:v>
                </c:pt>
                <c:pt idx="1233">
                  <c:v>1.509123</c:v>
                </c:pt>
                <c:pt idx="1234">
                  <c:v>1.514975</c:v>
                </c:pt>
                <c:pt idx="1235">
                  <c:v>1.5207250000000001</c:v>
                </c:pt>
                <c:pt idx="1236">
                  <c:v>1.526373</c:v>
                </c:pt>
                <c:pt idx="1237">
                  <c:v>1.531919</c:v>
                </c:pt>
                <c:pt idx="1238">
                  <c:v>1.5373619999999999</c:v>
                </c:pt>
                <c:pt idx="1239">
                  <c:v>1.542705</c:v>
                </c:pt>
                <c:pt idx="1240">
                  <c:v>1.547947</c:v>
                </c:pt>
                <c:pt idx="1241">
                  <c:v>1.5530889999999999</c:v>
                </c:pt>
                <c:pt idx="1242">
                  <c:v>1.558135</c:v>
                </c:pt>
                <c:pt idx="1243">
                  <c:v>1.563086</c:v>
                </c:pt>
                <c:pt idx="1244">
                  <c:v>1.5679449999999999</c:v>
                </c:pt>
                <c:pt idx="1245">
                  <c:v>1.572716</c:v>
                </c:pt>
                <c:pt idx="1246">
                  <c:v>1.577402</c:v>
                </c:pt>
                <c:pt idx="1247">
                  <c:v>1.5820069999999999</c:v>
                </c:pt>
                <c:pt idx="1248">
                  <c:v>1.5865359999999999</c:v>
                </c:pt>
                <c:pt idx="1249">
                  <c:v>1.5909930000000001</c:v>
                </c:pt>
                <c:pt idx="1250">
                  <c:v>1.595383</c:v>
                </c:pt>
                <c:pt idx="1251">
                  <c:v>1.5997110000000001</c:v>
                </c:pt>
                <c:pt idx="1252">
                  <c:v>1.6039810000000001</c:v>
                </c:pt>
                <c:pt idx="1253">
                  <c:v>1.6081989999999999</c:v>
                </c:pt>
                <c:pt idx="1254">
                  <c:v>1.6123700000000001</c:v>
                </c:pt>
                <c:pt idx="1255">
                  <c:v>1.6164989999999999</c:v>
                </c:pt>
                <c:pt idx="1256">
                  <c:v>1.620592</c:v>
                </c:pt>
                <c:pt idx="1257">
                  <c:v>1.624652</c:v>
                </c:pt>
                <c:pt idx="1258">
                  <c:v>1.6286860000000001</c:v>
                </c:pt>
                <c:pt idx="1259">
                  <c:v>1.6326970000000001</c:v>
                </c:pt>
                <c:pt idx="1260">
                  <c:v>1.636692</c:v>
                </c:pt>
                <c:pt idx="1261">
                  <c:v>1.640673</c:v>
                </c:pt>
                <c:pt idx="1262">
                  <c:v>1.6446460000000001</c:v>
                </c:pt>
                <c:pt idx="1263">
                  <c:v>1.6486130000000001</c:v>
                </c:pt>
                <c:pt idx="1264">
                  <c:v>1.6525780000000001</c:v>
                </c:pt>
                <c:pt idx="1265">
                  <c:v>1.6565430000000001</c:v>
                </c:pt>
                <c:pt idx="1266">
                  <c:v>1.660512</c:v>
                </c:pt>
                <c:pt idx="1267">
                  <c:v>1.6644859999999999</c:v>
                </c:pt>
                <c:pt idx="1268">
                  <c:v>1.6684669999999999</c:v>
                </c:pt>
                <c:pt idx="1269">
                  <c:v>1.672455</c:v>
                </c:pt>
                <c:pt idx="1270">
                  <c:v>1.6764520000000001</c:v>
                </c:pt>
                <c:pt idx="1271">
                  <c:v>1.6804570000000001</c:v>
                </c:pt>
                <c:pt idx="1272">
                  <c:v>1.6844710000000001</c:v>
                </c:pt>
                <c:pt idx="1273">
                  <c:v>1.6884920000000001</c:v>
                </c:pt>
                <c:pt idx="1274">
                  <c:v>1.69252</c:v>
                </c:pt>
                <c:pt idx="1275">
                  <c:v>1.696553</c:v>
                </c:pt>
                <c:pt idx="1276">
                  <c:v>1.7005889999999999</c:v>
                </c:pt>
                <c:pt idx="1277">
                  <c:v>1.7046250000000001</c:v>
                </c:pt>
                <c:pt idx="1278">
                  <c:v>1.7086589999999999</c:v>
                </c:pt>
                <c:pt idx="1279">
                  <c:v>1.712688</c:v>
                </c:pt>
                <c:pt idx="1280">
                  <c:v>1.716709</c:v>
                </c:pt>
                <c:pt idx="1281">
                  <c:v>1.720718</c:v>
                </c:pt>
                <c:pt idx="1282">
                  <c:v>1.72471</c:v>
                </c:pt>
                <c:pt idx="1283">
                  <c:v>1.7286820000000001</c:v>
                </c:pt>
                <c:pt idx="1284">
                  <c:v>1.732631</c:v>
                </c:pt>
                <c:pt idx="1285">
                  <c:v>1.736551</c:v>
                </c:pt>
                <c:pt idx="1286">
                  <c:v>1.7404390000000001</c:v>
                </c:pt>
                <c:pt idx="1287">
                  <c:v>1.744292</c:v>
                </c:pt>
                <c:pt idx="1288">
                  <c:v>1.7481040000000001</c:v>
                </c:pt>
                <c:pt idx="1289">
                  <c:v>1.751873</c:v>
                </c:pt>
                <c:pt idx="1290">
                  <c:v>1.7555940000000001</c:v>
                </c:pt>
                <c:pt idx="1291">
                  <c:v>1.7592650000000001</c:v>
                </c:pt>
                <c:pt idx="1292">
                  <c:v>1.762883</c:v>
                </c:pt>
                <c:pt idx="1293">
                  <c:v>1.7664439999999999</c:v>
                </c:pt>
                <c:pt idx="1294">
                  <c:v>1.7699450000000001</c:v>
                </c:pt>
                <c:pt idx="1295">
                  <c:v>1.7733859999999999</c:v>
                </c:pt>
                <c:pt idx="1296">
                  <c:v>1.7767630000000001</c:v>
                </c:pt>
                <c:pt idx="1297">
                  <c:v>1.7800750000000001</c:v>
                </c:pt>
                <c:pt idx="1298">
                  <c:v>1.7833220000000001</c:v>
                </c:pt>
                <c:pt idx="1299">
                  <c:v>1.7865040000000001</c:v>
                </c:pt>
                <c:pt idx="1300">
                  <c:v>1.78962</c:v>
                </c:pt>
                <c:pt idx="1301">
                  <c:v>1.792672</c:v>
                </c:pt>
                <c:pt idx="1302">
                  <c:v>1.795661</c:v>
                </c:pt>
                <c:pt idx="1303">
                  <c:v>1.7985880000000001</c:v>
                </c:pt>
                <c:pt idx="1304">
                  <c:v>1.801455</c:v>
                </c:pt>
                <c:pt idx="1305">
                  <c:v>1.8042659999999999</c:v>
                </c:pt>
                <c:pt idx="1306">
                  <c:v>1.807024</c:v>
                </c:pt>
                <c:pt idx="1307">
                  <c:v>1.809731</c:v>
                </c:pt>
                <c:pt idx="1308">
                  <c:v>1.8123910000000001</c:v>
                </c:pt>
                <c:pt idx="1309">
                  <c:v>1.8150090000000001</c:v>
                </c:pt>
                <c:pt idx="1310">
                  <c:v>1.8175889999999999</c:v>
                </c:pt>
                <c:pt idx="1311">
                  <c:v>1.8201369999999999</c:v>
                </c:pt>
                <c:pt idx="1312">
                  <c:v>1.8226560000000001</c:v>
                </c:pt>
                <c:pt idx="1313">
                  <c:v>1.8251539999999999</c:v>
                </c:pt>
                <c:pt idx="1314">
                  <c:v>1.8276349999999999</c:v>
                </c:pt>
                <c:pt idx="1315">
                  <c:v>1.830106</c:v>
                </c:pt>
                <c:pt idx="1316">
                  <c:v>1.832573</c:v>
                </c:pt>
                <c:pt idx="1317">
                  <c:v>1.83504</c:v>
                </c:pt>
                <c:pt idx="1318">
                  <c:v>1.837515</c:v>
                </c:pt>
                <c:pt idx="1319">
                  <c:v>1.8400019999999999</c:v>
                </c:pt>
                <c:pt idx="1320">
                  <c:v>1.8425069999999999</c:v>
                </c:pt>
                <c:pt idx="1321">
                  <c:v>1.8450359999999999</c:v>
                </c:pt>
                <c:pt idx="1322">
                  <c:v>1.847594</c:v>
                </c:pt>
                <c:pt idx="1323">
                  <c:v>1.850187</c:v>
                </c:pt>
                <c:pt idx="1324">
                  <c:v>1.8528180000000001</c:v>
                </c:pt>
                <c:pt idx="1325">
                  <c:v>1.855494</c:v>
                </c:pt>
                <c:pt idx="1326">
                  <c:v>1.858217</c:v>
                </c:pt>
                <c:pt idx="1327">
                  <c:v>1.860992</c:v>
                </c:pt>
                <c:pt idx="1328">
                  <c:v>1.8638220000000001</c:v>
                </c:pt>
                <c:pt idx="1329">
                  <c:v>1.8667100000000001</c:v>
                </c:pt>
                <c:pt idx="1330">
                  <c:v>1.8696600000000001</c:v>
                </c:pt>
                <c:pt idx="1331">
                  <c:v>1.8726719999999999</c:v>
                </c:pt>
                <c:pt idx="1332">
                  <c:v>1.875748</c:v>
                </c:pt>
                <c:pt idx="1333">
                  <c:v>1.8788899999999999</c:v>
                </c:pt>
                <c:pt idx="1334">
                  <c:v>1.882098</c:v>
                </c:pt>
                <c:pt idx="1335">
                  <c:v>1.885373</c:v>
                </c:pt>
                <c:pt idx="1336">
                  <c:v>1.888714</c:v>
                </c:pt>
                <c:pt idx="1337">
                  <c:v>1.89212</c:v>
                </c:pt>
                <c:pt idx="1338">
                  <c:v>1.895591</c:v>
                </c:pt>
                <c:pt idx="1339">
                  <c:v>1.899125</c:v>
                </c:pt>
                <c:pt idx="1340">
                  <c:v>1.90272</c:v>
                </c:pt>
                <c:pt idx="1341">
                  <c:v>1.906374</c:v>
                </c:pt>
                <c:pt idx="1342">
                  <c:v>1.910085</c:v>
                </c:pt>
                <c:pt idx="1343">
                  <c:v>1.9138489999999999</c:v>
                </c:pt>
                <c:pt idx="1344">
                  <c:v>1.917665</c:v>
                </c:pt>
                <c:pt idx="1345">
                  <c:v>1.921529</c:v>
                </c:pt>
                <c:pt idx="1346">
                  <c:v>1.9254370000000001</c:v>
                </c:pt>
                <c:pt idx="1347">
                  <c:v>1.9293849999999999</c:v>
                </c:pt>
                <c:pt idx="1348">
                  <c:v>1.9333720000000001</c:v>
                </c:pt>
                <c:pt idx="1349">
                  <c:v>1.937392</c:v>
                </c:pt>
                <c:pt idx="1350">
                  <c:v>1.9414419999999999</c:v>
                </c:pt>
                <c:pt idx="1351">
                  <c:v>1.945519</c:v>
                </c:pt>
                <c:pt idx="1352">
                  <c:v>1.9496199999999999</c:v>
                </c:pt>
                <c:pt idx="1353">
                  <c:v>1.9537420000000001</c:v>
                </c:pt>
                <c:pt idx="1354">
                  <c:v>1.9578819999999999</c:v>
                </c:pt>
                <c:pt idx="1355">
                  <c:v>1.9620359999999999</c:v>
                </c:pt>
                <c:pt idx="1356">
                  <c:v>1.9662040000000001</c:v>
                </c:pt>
                <c:pt idx="1357">
                  <c:v>1.970383</c:v>
                </c:pt>
                <c:pt idx="1358">
                  <c:v>1.9745710000000001</c:v>
                </c:pt>
                <c:pt idx="1359">
                  <c:v>1.9787680000000001</c:v>
                </c:pt>
                <c:pt idx="1360">
                  <c:v>1.982971</c:v>
                </c:pt>
                <c:pt idx="1361">
                  <c:v>1.9871810000000001</c:v>
                </c:pt>
                <c:pt idx="1362">
                  <c:v>1.991398</c:v>
                </c:pt>
                <c:pt idx="1363">
                  <c:v>1.9956210000000001</c:v>
                </c:pt>
                <c:pt idx="1364">
                  <c:v>1.999852</c:v>
                </c:pt>
                <c:pt idx="1365">
                  <c:v>2.004092</c:v>
                </c:pt>
                <c:pt idx="1366">
                  <c:v>2.008343</c:v>
                </c:pt>
                <c:pt idx="1367">
                  <c:v>2.0126059999999999</c:v>
                </c:pt>
                <c:pt idx="1368">
                  <c:v>2.0168849999999998</c:v>
                </c:pt>
                <c:pt idx="1369">
                  <c:v>2.021182</c:v>
                </c:pt>
                <c:pt idx="1370">
                  <c:v>2.0255010000000002</c:v>
                </c:pt>
                <c:pt idx="1371">
                  <c:v>2.029846</c:v>
                </c:pt>
                <c:pt idx="1372">
                  <c:v>2.0342199999999999</c:v>
                </c:pt>
                <c:pt idx="1373">
                  <c:v>2.0386280000000001</c:v>
                </c:pt>
                <c:pt idx="1374">
                  <c:v>2.0430730000000001</c:v>
                </c:pt>
                <c:pt idx="1375">
                  <c:v>2.0475620000000001</c:v>
                </c:pt>
                <c:pt idx="1376">
                  <c:v>2.0520969999999998</c:v>
                </c:pt>
                <c:pt idx="1377">
                  <c:v>2.056686</c:v>
                </c:pt>
                <c:pt idx="1378">
                  <c:v>2.061331</c:v>
                </c:pt>
                <c:pt idx="1379">
                  <c:v>2.0660400000000001</c:v>
                </c:pt>
                <c:pt idx="1380">
                  <c:v>2.0708169999999999</c:v>
                </c:pt>
                <c:pt idx="1381">
                  <c:v>2.0756670000000002</c:v>
                </c:pt>
                <c:pt idx="1382">
                  <c:v>2.0805950000000002</c:v>
                </c:pt>
                <c:pt idx="1383">
                  <c:v>2.0856059999999998</c:v>
                </c:pt>
                <c:pt idx="1384">
                  <c:v>2.0907049999999998</c:v>
                </c:pt>
                <c:pt idx="1385">
                  <c:v>2.0958960000000002</c:v>
                </c:pt>
                <c:pt idx="1386">
                  <c:v>2.1011820000000001</c:v>
                </c:pt>
                <c:pt idx="1387">
                  <c:v>2.1065670000000001</c:v>
                </c:pt>
                <c:pt idx="1388">
                  <c:v>2.1120540000000001</c:v>
                </c:pt>
                <c:pt idx="1389">
                  <c:v>2.1176469999999998</c:v>
                </c:pt>
                <c:pt idx="1390">
                  <c:v>2.1233460000000002</c:v>
                </c:pt>
                <c:pt idx="1391">
                  <c:v>2.1291549999999999</c:v>
                </c:pt>
                <c:pt idx="1392">
                  <c:v>2.1350750000000001</c:v>
                </c:pt>
                <c:pt idx="1393">
                  <c:v>2.1411060000000002</c:v>
                </c:pt>
                <c:pt idx="1394">
                  <c:v>2.147249</c:v>
                </c:pt>
                <c:pt idx="1395">
                  <c:v>2.1535039999999999</c:v>
                </c:pt>
                <c:pt idx="1396">
                  <c:v>2.1598700000000002</c:v>
                </c:pt>
                <c:pt idx="1397">
                  <c:v>2.1663450000000002</c:v>
                </c:pt>
                <c:pt idx="1398">
                  <c:v>2.1729289999999999</c:v>
                </c:pt>
                <c:pt idx="1399">
                  <c:v>2.1796180000000001</c:v>
                </c:pt>
                <c:pt idx="1400">
                  <c:v>2.18641</c:v>
                </c:pt>
                <c:pt idx="1401">
                  <c:v>2.1933009999999999</c:v>
                </c:pt>
                <c:pt idx="1402">
                  <c:v>2.2002869999999999</c:v>
                </c:pt>
                <c:pt idx="1403">
                  <c:v>2.2073649999999998</c:v>
                </c:pt>
                <c:pt idx="1404">
                  <c:v>2.2145280000000001</c:v>
                </c:pt>
                <c:pt idx="1405">
                  <c:v>2.2217739999999999</c:v>
                </c:pt>
                <c:pt idx="1406">
                  <c:v>2.2290960000000002</c:v>
                </c:pt>
                <c:pt idx="1407">
                  <c:v>2.236488</c:v>
                </c:pt>
                <c:pt idx="1408">
                  <c:v>2.2439460000000002</c:v>
                </c:pt>
                <c:pt idx="1409">
                  <c:v>2.2514630000000002</c:v>
                </c:pt>
                <c:pt idx="1410">
                  <c:v>2.2590340000000002</c:v>
                </c:pt>
                <c:pt idx="1411">
                  <c:v>2.266651</c:v>
                </c:pt>
                <c:pt idx="1412">
                  <c:v>2.2743099999999998</c:v>
                </c:pt>
                <c:pt idx="1413">
                  <c:v>2.282003</c:v>
                </c:pt>
                <c:pt idx="1414">
                  <c:v>2.2897249999999998</c:v>
                </c:pt>
                <c:pt idx="1415">
                  <c:v>2.2974679999999998</c:v>
                </c:pt>
                <c:pt idx="1416">
                  <c:v>2.3052290000000002</c:v>
                </c:pt>
                <c:pt idx="1417">
                  <c:v>2.312999</c:v>
                </c:pt>
                <c:pt idx="1418">
                  <c:v>2.3207749999999998</c:v>
                </c:pt>
                <c:pt idx="1419">
                  <c:v>2.328551</c:v>
                </c:pt>
                <c:pt idx="1420">
                  <c:v>2.336322</c:v>
                </c:pt>
                <c:pt idx="1421">
                  <c:v>2.3440829999999999</c:v>
                </c:pt>
                <c:pt idx="1422">
                  <c:v>2.3518319999999999</c:v>
                </c:pt>
                <c:pt idx="1423">
                  <c:v>2.3595630000000001</c:v>
                </c:pt>
                <c:pt idx="1424">
                  <c:v>2.3672740000000001</c:v>
                </c:pt>
                <c:pt idx="1425">
                  <c:v>2.374962</c:v>
                </c:pt>
                <c:pt idx="1426">
                  <c:v>2.382625</c:v>
                </c:pt>
                <c:pt idx="1427">
                  <c:v>2.3902610000000002</c:v>
                </c:pt>
                <c:pt idx="1428">
                  <c:v>2.3978679999999999</c:v>
                </c:pt>
                <c:pt idx="1429">
                  <c:v>2.4054449999999998</c:v>
                </c:pt>
                <c:pt idx="1430">
                  <c:v>2.412992</c:v>
                </c:pt>
                <c:pt idx="1431">
                  <c:v>2.4205100000000002</c:v>
                </c:pt>
                <c:pt idx="1432">
                  <c:v>2.427997</c:v>
                </c:pt>
                <c:pt idx="1433">
                  <c:v>2.435457</c:v>
                </c:pt>
                <c:pt idx="1434">
                  <c:v>2.4428909999999999</c:v>
                </c:pt>
                <c:pt idx="1435">
                  <c:v>2.4502989999999998</c:v>
                </c:pt>
                <c:pt idx="1436">
                  <c:v>2.457687</c:v>
                </c:pt>
                <c:pt idx="1437">
                  <c:v>2.4650539999999999</c:v>
                </c:pt>
                <c:pt idx="1438">
                  <c:v>2.4724059999999999</c:v>
                </c:pt>
                <c:pt idx="1439">
                  <c:v>2.4797440000000002</c:v>
                </c:pt>
                <c:pt idx="1440">
                  <c:v>2.4870719999999999</c:v>
                </c:pt>
                <c:pt idx="1441">
                  <c:v>2.4943939999999998</c:v>
                </c:pt>
                <c:pt idx="1442">
                  <c:v>2.5017130000000001</c:v>
                </c:pt>
                <c:pt idx="1443">
                  <c:v>2.5090330000000001</c:v>
                </c:pt>
                <c:pt idx="1444">
                  <c:v>2.516356</c:v>
                </c:pt>
                <c:pt idx="1445">
                  <c:v>2.5236869999999998</c:v>
                </c:pt>
                <c:pt idx="1446">
                  <c:v>2.5310299999999999</c:v>
                </c:pt>
                <c:pt idx="1447">
                  <c:v>2.5383879999999999</c:v>
                </c:pt>
                <c:pt idx="1448">
                  <c:v>2.5457649999999998</c:v>
                </c:pt>
                <c:pt idx="1449">
                  <c:v>2.5531640000000002</c:v>
                </c:pt>
                <c:pt idx="1450">
                  <c:v>2.5605880000000001</c:v>
                </c:pt>
                <c:pt idx="1451">
                  <c:v>2.5680399999999999</c:v>
                </c:pt>
                <c:pt idx="1452">
                  <c:v>2.575523</c:v>
                </c:pt>
                <c:pt idx="1453">
                  <c:v>2.5830389999999999</c:v>
                </c:pt>
                <c:pt idx="1454">
                  <c:v>2.590589</c:v>
                </c:pt>
                <c:pt idx="1455">
                  <c:v>2.5981749999999999</c:v>
                </c:pt>
                <c:pt idx="1456">
                  <c:v>2.6057969999999999</c:v>
                </c:pt>
                <c:pt idx="1457">
                  <c:v>2.6134550000000001</c:v>
                </c:pt>
                <c:pt idx="1458">
                  <c:v>2.6211509999999998</c:v>
                </c:pt>
                <c:pt idx="1459">
                  <c:v>2.6288830000000001</c:v>
                </c:pt>
                <c:pt idx="1460">
                  <c:v>2.6366499999999999</c:v>
                </c:pt>
                <c:pt idx="1461">
                  <c:v>2.6444519999999998</c:v>
                </c:pt>
                <c:pt idx="1462">
                  <c:v>2.6522869999999998</c:v>
                </c:pt>
                <c:pt idx="1463">
                  <c:v>2.6601520000000001</c:v>
                </c:pt>
                <c:pt idx="1464">
                  <c:v>2.6680470000000001</c:v>
                </c:pt>
                <c:pt idx="1465">
                  <c:v>2.675967</c:v>
                </c:pt>
                <c:pt idx="1466">
                  <c:v>2.6839089999999999</c:v>
                </c:pt>
                <c:pt idx="1467">
                  <c:v>2.6918700000000002</c:v>
                </c:pt>
                <c:pt idx="1468">
                  <c:v>2.699846</c:v>
                </c:pt>
                <c:pt idx="1469">
                  <c:v>2.7078329999999999</c:v>
                </c:pt>
                <c:pt idx="1470">
                  <c:v>2.7158259999999999</c:v>
                </c:pt>
                <c:pt idx="1471">
                  <c:v>2.723821</c:v>
                </c:pt>
                <c:pt idx="1472">
                  <c:v>2.7318129999999998</c:v>
                </c:pt>
                <c:pt idx="1473">
                  <c:v>2.739798</c:v>
                </c:pt>
                <c:pt idx="1474">
                  <c:v>2.74777</c:v>
                </c:pt>
                <c:pt idx="1475">
                  <c:v>2.755725</c:v>
                </c:pt>
                <c:pt idx="1476">
                  <c:v>2.7636590000000001</c:v>
                </c:pt>
                <c:pt idx="1477">
                  <c:v>2.7715670000000001</c:v>
                </c:pt>
                <c:pt idx="1478">
                  <c:v>2.7794439999999998</c:v>
                </c:pt>
                <c:pt idx="1479">
                  <c:v>2.7872859999999999</c:v>
                </c:pt>
                <c:pt idx="1480">
                  <c:v>2.7950900000000001</c:v>
                </c:pt>
                <c:pt idx="1481">
                  <c:v>2.802851</c:v>
                </c:pt>
                <c:pt idx="1482">
                  <c:v>2.810565</c:v>
                </c:pt>
                <c:pt idx="1483">
                  <c:v>2.8182290000000001</c:v>
                </c:pt>
                <c:pt idx="1484">
                  <c:v>2.8258399999999999</c:v>
                </c:pt>
                <c:pt idx="1485">
                  <c:v>2.8333949999999999</c:v>
                </c:pt>
                <c:pt idx="1486">
                  <c:v>2.8408920000000002</c:v>
                </c:pt>
                <c:pt idx="1487">
                  <c:v>2.8483290000000001</c:v>
                </c:pt>
                <c:pt idx="1488">
                  <c:v>2.8557039999999998</c:v>
                </c:pt>
                <c:pt idx="1489">
                  <c:v>2.8630179999999998</c:v>
                </c:pt>
                <c:pt idx="1490">
                  <c:v>2.870269</c:v>
                </c:pt>
                <c:pt idx="1491">
                  <c:v>2.8774570000000002</c:v>
                </c:pt>
                <c:pt idx="1492">
                  <c:v>2.8845830000000001</c:v>
                </c:pt>
                <c:pt idx="1493">
                  <c:v>2.891648</c:v>
                </c:pt>
                <c:pt idx="1494">
                  <c:v>2.8986529999999999</c:v>
                </c:pt>
                <c:pt idx="1495">
                  <c:v>2.9055979999999999</c:v>
                </c:pt>
                <c:pt idx="1496">
                  <c:v>2.912487</c:v>
                </c:pt>
                <c:pt idx="1497">
                  <c:v>2.9193190000000002</c:v>
                </c:pt>
                <c:pt idx="1498">
                  <c:v>2.9260989999999998</c:v>
                </c:pt>
                <c:pt idx="1499">
                  <c:v>2.9328280000000002</c:v>
                </c:pt>
                <c:pt idx="1500">
                  <c:v>2.9395090000000001</c:v>
                </c:pt>
                <c:pt idx="1501">
                  <c:v>2.946145</c:v>
                </c:pt>
                <c:pt idx="1502">
                  <c:v>2.9527389999999998</c:v>
                </c:pt>
                <c:pt idx="1503">
                  <c:v>2.9592960000000001</c:v>
                </c:pt>
                <c:pt idx="1504">
                  <c:v>2.9658190000000002</c:v>
                </c:pt>
                <c:pt idx="1505">
                  <c:v>2.9723109999999999</c:v>
                </c:pt>
                <c:pt idx="1506">
                  <c:v>2.9787759999999999</c:v>
                </c:pt>
                <c:pt idx="1507">
                  <c:v>2.9852180000000001</c:v>
                </c:pt>
                <c:pt idx="1508">
                  <c:v>2.9916399999999999</c:v>
                </c:pt>
                <c:pt idx="1509">
                  <c:v>2.9980449999999998</c:v>
                </c:pt>
                <c:pt idx="1510">
                  <c:v>3.0044360000000001</c:v>
                </c:pt>
                <c:pt idx="1511">
                  <c:v>3.0108160000000002</c:v>
                </c:pt>
                <c:pt idx="1512">
                  <c:v>3.017188</c:v>
                </c:pt>
                <c:pt idx="1513">
                  <c:v>3.0235539999999999</c:v>
                </c:pt>
                <c:pt idx="1514">
                  <c:v>3.0299149999999999</c:v>
                </c:pt>
                <c:pt idx="1515">
                  <c:v>3.0362740000000001</c:v>
                </c:pt>
                <c:pt idx="1516">
                  <c:v>3.0426329999999999</c:v>
                </c:pt>
                <c:pt idx="1517">
                  <c:v>3.0489929999999998</c:v>
                </c:pt>
                <c:pt idx="1518">
                  <c:v>3.0553539999999999</c:v>
                </c:pt>
                <c:pt idx="1519">
                  <c:v>3.0617169999999998</c:v>
                </c:pt>
                <c:pt idx="1520">
                  <c:v>3.068082</c:v>
                </c:pt>
                <c:pt idx="1521">
                  <c:v>3.074449</c:v>
                </c:pt>
                <c:pt idx="1522">
                  <c:v>3.0808170000000001</c:v>
                </c:pt>
                <c:pt idx="1523">
                  <c:v>3.0871840000000002</c:v>
                </c:pt>
                <c:pt idx="1524">
                  <c:v>3.0935489999999999</c:v>
                </c:pt>
                <c:pt idx="1525">
                  <c:v>3.0999089999999998</c:v>
                </c:pt>
                <c:pt idx="1526">
                  <c:v>3.1062630000000002</c:v>
                </c:pt>
                <c:pt idx="1527">
                  <c:v>3.1126070000000001</c:v>
                </c:pt>
                <c:pt idx="1528">
                  <c:v>3.1189399999999998</c:v>
                </c:pt>
                <c:pt idx="1529">
                  <c:v>3.1252559999999998</c:v>
                </c:pt>
                <c:pt idx="1530">
                  <c:v>3.1315539999999999</c:v>
                </c:pt>
                <c:pt idx="1531">
                  <c:v>3.1378300000000001</c:v>
                </c:pt>
                <c:pt idx="1532">
                  <c:v>3.1440790000000001</c:v>
                </c:pt>
                <c:pt idx="1533">
                  <c:v>3.1502979999999998</c:v>
                </c:pt>
                <c:pt idx="1534">
                  <c:v>3.156482</c:v>
                </c:pt>
                <c:pt idx="1535">
                  <c:v>3.1626280000000002</c:v>
                </c:pt>
                <c:pt idx="1536">
                  <c:v>3.16873</c:v>
                </c:pt>
                <c:pt idx="1537">
                  <c:v>3.174785</c:v>
                </c:pt>
                <c:pt idx="1538">
                  <c:v>3.1807880000000002</c:v>
                </c:pt>
                <c:pt idx="1539">
                  <c:v>3.186734</c:v>
                </c:pt>
                <c:pt idx="1540">
                  <c:v>3.1926199999999998</c:v>
                </c:pt>
                <c:pt idx="1541">
                  <c:v>3.198442</c:v>
                </c:pt>
                <c:pt idx="1542">
                  <c:v>3.204196</c:v>
                </c:pt>
                <c:pt idx="1543">
                  <c:v>3.2098800000000001</c:v>
                </c:pt>
                <c:pt idx="1544">
                  <c:v>3.2154889999999998</c:v>
                </c:pt>
                <c:pt idx="1545">
                  <c:v>3.2210220000000001</c:v>
                </c:pt>
                <c:pt idx="1546">
                  <c:v>3.2264759999999999</c:v>
                </c:pt>
                <c:pt idx="1547">
                  <c:v>3.231849</c:v>
                </c:pt>
                <c:pt idx="1548">
                  <c:v>3.2371400000000001</c:v>
                </c:pt>
                <c:pt idx="1549">
                  <c:v>3.2423470000000001</c:v>
                </c:pt>
                <c:pt idx="1550">
                  <c:v>3.2474699999999999</c:v>
                </c:pt>
                <c:pt idx="1551">
                  <c:v>3.2525089999999999</c:v>
                </c:pt>
                <c:pt idx="1552">
                  <c:v>3.2574619999999999</c:v>
                </c:pt>
                <c:pt idx="1553">
                  <c:v>3.2623310000000001</c:v>
                </c:pt>
                <c:pt idx="1554">
                  <c:v>3.2671169999999998</c:v>
                </c:pt>
                <c:pt idx="1555">
                  <c:v>3.27182</c:v>
                </c:pt>
                <c:pt idx="1556">
                  <c:v>3.2764440000000001</c:v>
                </c:pt>
                <c:pt idx="1557">
                  <c:v>3.2809889999999999</c:v>
                </c:pt>
                <c:pt idx="1558">
                  <c:v>3.2854589999999999</c:v>
                </c:pt>
                <c:pt idx="1559">
                  <c:v>3.289857</c:v>
                </c:pt>
                <c:pt idx="1560">
                  <c:v>3.294187</c:v>
                </c:pt>
                <c:pt idx="1561">
                  <c:v>3.2984520000000002</c:v>
                </c:pt>
                <c:pt idx="1562">
                  <c:v>3.3026559999999998</c:v>
                </c:pt>
                <c:pt idx="1563">
                  <c:v>3.3068040000000001</c:v>
                </c:pt>
                <c:pt idx="1564">
                  <c:v>3.3109000000000002</c:v>
                </c:pt>
                <c:pt idx="1565">
                  <c:v>3.3149489999999999</c:v>
                </c:pt>
                <c:pt idx="1566">
                  <c:v>3.3189549999999999</c:v>
                </c:pt>
                <c:pt idx="1567">
                  <c:v>3.3229229999999998</c:v>
                </c:pt>
                <c:pt idx="1568">
                  <c:v>3.3268580000000001</c:v>
                </c:pt>
                <c:pt idx="1569">
                  <c:v>3.3307639999999998</c:v>
                </c:pt>
                <c:pt idx="1570">
                  <c:v>3.3346469999999999</c:v>
                </c:pt>
                <c:pt idx="1571">
                  <c:v>3.3385120000000001</c:v>
                </c:pt>
                <c:pt idx="1572">
                  <c:v>3.3423630000000002</c:v>
                </c:pt>
                <c:pt idx="1573">
                  <c:v>3.3462049999999999</c:v>
                </c:pt>
                <c:pt idx="1574">
                  <c:v>3.3500420000000002</c:v>
                </c:pt>
                <c:pt idx="1575">
                  <c:v>3.3538779999999999</c:v>
                </c:pt>
                <c:pt idx="1576">
                  <c:v>3.3577170000000001</c:v>
                </c:pt>
                <c:pt idx="1577">
                  <c:v>3.3615629999999999</c:v>
                </c:pt>
                <c:pt idx="1578">
                  <c:v>3.365418</c:v>
                </c:pt>
                <c:pt idx="1579">
                  <c:v>3.3692839999999999</c:v>
                </c:pt>
                <c:pt idx="1580">
                  <c:v>3.3731650000000002</c:v>
                </c:pt>
                <c:pt idx="1581">
                  <c:v>3.3770609999999999</c:v>
                </c:pt>
                <c:pt idx="1582">
                  <c:v>3.3809749999999998</c:v>
                </c:pt>
                <c:pt idx="1583">
                  <c:v>3.3849070000000001</c:v>
                </c:pt>
                <c:pt idx="1584">
                  <c:v>3.3888569999999998</c:v>
                </c:pt>
                <c:pt idx="1585">
                  <c:v>3.392827</c:v>
                </c:pt>
                <c:pt idx="1586">
                  <c:v>3.3968159999999998</c:v>
                </c:pt>
                <c:pt idx="1587">
                  <c:v>3.4008219999999998</c:v>
                </c:pt>
                <c:pt idx="1588">
                  <c:v>3.4048440000000002</c:v>
                </c:pt>
                <c:pt idx="1589">
                  <c:v>3.408881</c:v>
                </c:pt>
                <c:pt idx="1590">
                  <c:v>3.4129290000000001</c:v>
                </c:pt>
                <c:pt idx="1591">
                  <c:v>3.4169870000000002</c:v>
                </c:pt>
                <c:pt idx="1592">
                  <c:v>3.4210509999999998</c:v>
                </c:pt>
                <c:pt idx="1593">
                  <c:v>3.4251179999999999</c:v>
                </c:pt>
                <c:pt idx="1594">
                  <c:v>3.4291839999999998</c:v>
                </c:pt>
                <c:pt idx="1595">
                  <c:v>3.4332449999999999</c:v>
                </c:pt>
                <c:pt idx="1596">
                  <c:v>3.4372959999999999</c:v>
                </c:pt>
                <c:pt idx="1597">
                  <c:v>3.4413339999999999</c:v>
                </c:pt>
                <c:pt idx="1598">
                  <c:v>3.445354</c:v>
                </c:pt>
                <c:pt idx="1599">
                  <c:v>3.4493510000000001</c:v>
                </c:pt>
                <c:pt idx="1600">
                  <c:v>3.4533209999999999</c:v>
                </c:pt>
                <c:pt idx="1601">
                  <c:v>3.4572590000000001</c:v>
                </c:pt>
                <c:pt idx="1602">
                  <c:v>3.4611610000000002</c:v>
                </c:pt>
                <c:pt idx="1603">
                  <c:v>3.4650210000000001</c:v>
                </c:pt>
                <c:pt idx="1604">
                  <c:v>3.468836</c:v>
                </c:pt>
                <c:pt idx="1605">
                  <c:v>3.4726020000000002</c:v>
                </c:pt>
                <c:pt idx="1606">
                  <c:v>3.4763130000000002</c:v>
                </c:pt>
                <c:pt idx="1607">
                  <c:v>3.4799660000000001</c:v>
                </c:pt>
                <c:pt idx="1608">
                  <c:v>3.4835579999999999</c:v>
                </c:pt>
                <c:pt idx="1609">
                  <c:v>3.487085</c:v>
                </c:pt>
                <c:pt idx="1610">
                  <c:v>3.4905439999999999</c:v>
                </c:pt>
                <c:pt idx="1611">
                  <c:v>3.493932</c:v>
                </c:pt>
                <c:pt idx="1612">
                  <c:v>3.4972470000000002</c:v>
                </c:pt>
                <c:pt idx="1613">
                  <c:v>3.5004879999999998</c:v>
                </c:pt>
                <c:pt idx="1614">
                  <c:v>3.5036529999999999</c:v>
                </c:pt>
                <c:pt idx="1615">
                  <c:v>3.506742</c:v>
                </c:pt>
                <c:pt idx="1616">
                  <c:v>3.5097550000000002</c:v>
                </c:pt>
                <c:pt idx="1617">
                  <c:v>3.5126900000000001</c:v>
                </c:pt>
                <c:pt idx="1618">
                  <c:v>3.515549</c:v>
                </c:pt>
                <c:pt idx="1619">
                  <c:v>3.5183330000000002</c:v>
                </c:pt>
                <c:pt idx="1620">
                  <c:v>3.521042</c:v>
                </c:pt>
                <c:pt idx="1621">
                  <c:v>3.5236779999999999</c:v>
                </c:pt>
                <c:pt idx="1622">
                  <c:v>3.5262440000000002</c:v>
                </c:pt>
                <c:pt idx="1623">
                  <c:v>3.5287410000000001</c:v>
                </c:pt>
                <c:pt idx="1624">
                  <c:v>3.5311729999999999</c:v>
                </c:pt>
                <c:pt idx="1625">
                  <c:v>3.5335429999999999</c:v>
                </c:pt>
                <c:pt idx="1626">
                  <c:v>3.5358529999999999</c:v>
                </c:pt>
                <c:pt idx="1627">
                  <c:v>3.5381089999999999</c:v>
                </c:pt>
                <c:pt idx="1628">
                  <c:v>3.5403129999999998</c:v>
                </c:pt>
                <c:pt idx="1629">
                  <c:v>3.5424699999999998</c:v>
                </c:pt>
                <c:pt idx="1630">
                  <c:v>3.5445829999999998</c:v>
                </c:pt>
                <c:pt idx="1631">
                  <c:v>3.5466549999999999</c:v>
                </c:pt>
                <c:pt idx="1632">
                  <c:v>3.548692</c:v>
                </c:pt>
                <c:pt idx="1633">
                  <c:v>3.550697</c:v>
                </c:pt>
                <c:pt idx="1634">
                  <c:v>3.5526719999999998</c:v>
                </c:pt>
                <c:pt idx="1635">
                  <c:v>3.554624</c:v>
                </c:pt>
                <c:pt idx="1636">
                  <c:v>3.5565530000000001</c:v>
                </c:pt>
                <c:pt idx="1637">
                  <c:v>3.558465</c:v>
                </c:pt>
                <c:pt idx="1638">
                  <c:v>3.5603630000000002</c:v>
                </c:pt>
                <c:pt idx="1639">
                  <c:v>3.562249</c:v>
                </c:pt>
                <c:pt idx="1640">
                  <c:v>3.5641259999999999</c:v>
                </c:pt>
                <c:pt idx="1641">
                  <c:v>3.5659969999999999</c:v>
                </c:pt>
                <c:pt idx="1642">
                  <c:v>3.5678640000000001</c:v>
                </c:pt>
                <c:pt idx="1643">
                  <c:v>3.5697269999999999</c:v>
                </c:pt>
                <c:pt idx="1644">
                  <c:v>3.5715870000000001</c:v>
                </c:pt>
                <c:pt idx="1645">
                  <c:v>3.5734460000000001</c:v>
                </c:pt>
                <c:pt idx="1646">
                  <c:v>3.5753020000000002</c:v>
                </c:pt>
                <c:pt idx="1647">
                  <c:v>3.577156</c:v>
                </c:pt>
                <c:pt idx="1648">
                  <c:v>3.5790069999999998</c:v>
                </c:pt>
                <c:pt idx="1649">
                  <c:v>3.5808550000000001</c:v>
                </c:pt>
                <c:pt idx="1650">
                  <c:v>3.582697</c:v>
                </c:pt>
                <c:pt idx="1651">
                  <c:v>3.584533</c:v>
                </c:pt>
                <c:pt idx="1652">
                  <c:v>3.58636</c:v>
                </c:pt>
                <c:pt idx="1653">
                  <c:v>3.5881759999999998</c:v>
                </c:pt>
                <c:pt idx="1654">
                  <c:v>3.5899779999999999</c:v>
                </c:pt>
                <c:pt idx="1655">
                  <c:v>3.5917620000000001</c:v>
                </c:pt>
                <c:pt idx="1656">
                  <c:v>3.5935250000000001</c:v>
                </c:pt>
                <c:pt idx="1657">
                  <c:v>3.5952639999999998</c:v>
                </c:pt>
                <c:pt idx="1658">
                  <c:v>3.596975</c:v>
                </c:pt>
                <c:pt idx="1659">
                  <c:v>3.5986530000000001</c:v>
                </c:pt>
                <c:pt idx="1660">
                  <c:v>3.6002939999999999</c:v>
                </c:pt>
                <c:pt idx="1661">
                  <c:v>3.6018949999999998</c:v>
                </c:pt>
                <c:pt idx="1662">
                  <c:v>3.6034510000000002</c:v>
                </c:pt>
                <c:pt idx="1663">
                  <c:v>3.6049579999999999</c:v>
                </c:pt>
                <c:pt idx="1664">
                  <c:v>3.606411</c:v>
                </c:pt>
                <c:pt idx="1665">
                  <c:v>3.6078079999999999</c:v>
                </c:pt>
                <c:pt idx="1666">
                  <c:v>3.609143</c:v>
                </c:pt>
                <c:pt idx="1667">
                  <c:v>3.610414</c:v>
                </c:pt>
                <c:pt idx="1668">
                  <c:v>3.6116169999999999</c:v>
                </c:pt>
                <c:pt idx="1669">
                  <c:v>3.6127500000000001</c:v>
                </c:pt>
                <c:pt idx="1670">
                  <c:v>3.6138089999999998</c:v>
                </c:pt>
                <c:pt idx="1671">
                  <c:v>3.614792</c:v>
                </c:pt>
                <c:pt idx="1672">
                  <c:v>3.6156969999999999</c:v>
                </c:pt>
                <c:pt idx="1673">
                  <c:v>3.6165210000000001</c:v>
                </c:pt>
                <c:pt idx="1674">
                  <c:v>3.6172650000000002</c:v>
                </c:pt>
                <c:pt idx="1675">
                  <c:v>3.6179269999999999</c:v>
                </c:pt>
                <c:pt idx="1676">
                  <c:v>3.6185070000000001</c:v>
                </c:pt>
                <c:pt idx="1677">
                  <c:v>3.619005</c:v>
                </c:pt>
                <c:pt idx="1678">
                  <c:v>3.6194220000000001</c:v>
                </c:pt>
                <c:pt idx="1679">
                  <c:v>3.619758</c:v>
                </c:pt>
                <c:pt idx="1680">
                  <c:v>3.6200169999999998</c:v>
                </c:pt>
                <c:pt idx="1681">
                  <c:v>3.6201979999999998</c:v>
                </c:pt>
                <c:pt idx="1682">
                  <c:v>3.6203059999999998</c:v>
                </c:pt>
                <c:pt idx="1683">
                  <c:v>3.6203430000000001</c:v>
                </c:pt>
                <c:pt idx="1684">
                  <c:v>3.6203120000000002</c:v>
                </c:pt>
                <c:pt idx="1685">
                  <c:v>3.6202169999999998</c:v>
                </c:pt>
                <c:pt idx="1686">
                  <c:v>3.6200619999999999</c:v>
                </c:pt>
                <c:pt idx="1687">
                  <c:v>3.61985</c:v>
                </c:pt>
                <c:pt idx="1688">
                  <c:v>3.6195870000000001</c:v>
                </c:pt>
                <c:pt idx="1689">
                  <c:v>3.6192769999999999</c:v>
                </c:pt>
                <c:pt idx="1690">
                  <c:v>3.6189260000000001</c:v>
                </c:pt>
                <c:pt idx="1691">
                  <c:v>3.618538</c:v>
                </c:pt>
                <c:pt idx="1692">
                  <c:v>3.6181199999999998</c:v>
                </c:pt>
                <c:pt idx="1693">
                  <c:v>3.617677</c:v>
                </c:pt>
                <c:pt idx="1694">
                  <c:v>3.6172149999999998</c:v>
                </c:pt>
                <c:pt idx="1695">
                  <c:v>3.6167389999999999</c:v>
                </c:pt>
                <c:pt idx="1696">
                  <c:v>3.6162540000000001</c:v>
                </c:pt>
                <c:pt idx="1697">
                  <c:v>3.615767</c:v>
                </c:pt>
                <c:pt idx="1698">
                  <c:v>3.6152820000000001</c:v>
                </c:pt>
                <c:pt idx="1699">
                  <c:v>3.6148030000000002</c:v>
                </c:pt>
                <c:pt idx="1700">
                  <c:v>3.6143360000000002</c:v>
                </c:pt>
                <c:pt idx="1701">
                  <c:v>3.6138849999999998</c:v>
                </c:pt>
                <c:pt idx="1702">
                  <c:v>3.6134539999999999</c:v>
                </c:pt>
                <c:pt idx="1703">
                  <c:v>3.6130460000000002</c:v>
                </c:pt>
                <c:pt idx="1704">
                  <c:v>3.6126659999999999</c:v>
                </c:pt>
                <c:pt idx="1705">
                  <c:v>3.6123159999999999</c:v>
                </c:pt>
                <c:pt idx="1706">
                  <c:v>3.611999</c:v>
                </c:pt>
                <c:pt idx="1707">
                  <c:v>3.6117180000000002</c:v>
                </c:pt>
                <c:pt idx="1708">
                  <c:v>3.6114739999999999</c:v>
                </c:pt>
                <c:pt idx="1709">
                  <c:v>3.6112700000000002</c:v>
                </c:pt>
                <c:pt idx="1710">
                  <c:v>3.6111040000000001</c:v>
                </c:pt>
                <c:pt idx="1711">
                  <c:v>3.6109779999999998</c:v>
                </c:pt>
                <c:pt idx="1712">
                  <c:v>3.6108910000000001</c:v>
                </c:pt>
                <c:pt idx="1713">
                  <c:v>3.6108419999999999</c:v>
                </c:pt>
                <c:pt idx="1714">
                  <c:v>3.61083</c:v>
                </c:pt>
                <c:pt idx="1715">
                  <c:v>3.6108539999999998</c:v>
                </c:pt>
                <c:pt idx="1716">
                  <c:v>3.6109110000000002</c:v>
                </c:pt>
                <c:pt idx="1717">
                  <c:v>3.6110000000000002</c:v>
                </c:pt>
                <c:pt idx="1718">
                  <c:v>3.6111170000000001</c:v>
                </c:pt>
                <c:pt idx="1719">
                  <c:v>3.6112609999999998</c:v>
                </c:pt>
                <c:pt idx="1720">
                  <c:v>3.6114269999999999</c:v>
                </c:pt>
                <c:pt idx="1721">
                  <c:v>3.611612</c:v>
                </c:pt>
                <c:pt idx="1722">
                  <c:v>3.6118130000000002</c:v>
                </c:pt>
                <c:pt idx="1723">
                  <c:v>3.612025</c:v>
                </c:pt>
                <c:pt idx="1724">
                  <c:v>3.6122450000000002</c:v>
                </c:pt>
                <c:pt idx="1725">
                  <c:v>3.6124670000000001</c:v>
                </c:pt>
                <c:pt idx="1726">
                  <c:v>3.612689</c:v>
                </c:pt>
                <c:pt idx="1727">
                  <c:v>3.6129060000000002</c:v>
                </c:pt>
                <c:pt idx="1728">
                  <c:v>3.6131129999999998</c:v>
                </c:pt>
                <c:pt idx="1729">
                  <c:v>3.6133069999999998</c:v>
                </c:pt>
                <c:pt idx="1730">
                  <c:v>3.613483</c:v>
                </c:pt>
                <c:pt idx="1731">
                  <c:v>3.6136400000000002</c:v>
                </c:pt>
                <c:pt idx="1732">
                  <c:v>3.613772</c:v>
                </c:pt>
                <c:pt idx="1733">
                  <c:v>3.6138780000000001</c:v>
                </c:pt>
                <c:pt idx="1734">
                  <c:v>3.6139540000000001</c:v>
                </c:pt>
                <c:pt idx="1735">
                  <c:v>3.613998</c:v>
                </c:pt>
                <c:pt idx="1736">
                  <c:v>3.614007</c:v>
                </c:pt>
                <c:pt idx="1737">
                  <c:v>3.6139800000000002</c:v>
                </c:pt>
                <c:pt idx="1738">
                  <c:v>3.613915</c:v>
                </c:pt>
                <c:pt idx="1739">
                  <c:v>3.6138119999999998</c:v>
                </c:pt>
                <c:pt idx="1740">
                  <c:v>3.6136680000000001</c:v>
                </c:pt>
                <c:pt idx="1741">
                  <c:v>3.6134840000000001</c:v>
                </c:pt>
                <c:pt idx="1742">
                  <c:v>3.6132610000000001</c:v>
                </c:pt>
                <c:pt idx="1743">
                  <c:v>3.6129980000000002</c:v>
                </c:pt>
                <c:pt idx="1744">
                  <c:v>3.6126969999999998</c:v>
                </c:pt>
                <c:pt idx="1745">
                  <c:v>3.612358</c:v>
                </c:pt>
                <c:pt idx="1746">
                  <c:v>3.6119849999999998</c:v>
                </c:pt>
                <c:pt idx="1747">
                  <c:v>3.6115780000000002</c:v>
                </c:pt>
                <c:pt idx="1748">
                  <c:v>3.6111409999999999</c:v>
                </c:pt>
                <c:pt idx="1749">
                  <c:v>3.6106760000000002</c:v>
                </c:pt>
                <c:pt idx="1750">
                  <c:v>3.6101860000000001</c:v>
                </c:pt>
                <c:pt idx="1751">
                  <c:v>3.6096750000000002</c:v>
                </c:pt>
                <c:pt idx="1752">
                  <c:v>3.6091449999999998</c:v>
                </c:pt>
                <c:pt idx="1753">
                  <c:v>3.6086010000000002</c:v>
                </c:pt>
                <c:pt idx="1754">
                  <c:v>3.6080450000000002</c:v>
                </c:pt>
                <c:pt idx="1755">
                  <c:v>3.6074820000000001</c:v>
                </c:pt>
                <c:pt idx="1756">
                  <c:v>3.606916</c:v>
                </c:pt>
                <c:pt idx="1757">
                  <c:v>3.6063499999999999</c:v>
                </c:pt>
                <c:pt idx="1758">
                  <c:v>3.6057869999999999</c:v>
                </c:pt>
                <c:pt idx="1759">
                  <c:v>3.6052330000000001</c:v>
                </c:pt>
                <c:pt idx="1760">
                  <c:v>3.6046900000000002</c:v>
                </c:pt>
                <c:pt idx="1761">
                  <c:v>3.6041629999999998</c:v>
                </c:pt>
                <c:pt idx="1762">
                  <c:v>3.603653</c:v>
                </c:pt>
                <c:pt idx="1763">
                  <c:v>3.6031659999999999</c:v>
                </c:pt>
                <c:pt idx="1764">
                  <c:v>3.6027019999999998</c:v>
                </c:pt>
                <c:pt idx="1765">
                  <c:v>3.6022650000000001</c:v>
                </c:pt>
                <c:pt idx="1766">
                  <c:v>3.6018560000000002</c:v>
                </c:pt>
                <c:pt idx="1767">
                  <c:v>3.6014780000000002</c:v>
                </c:pt>
                <c:pt idx="1768">
                  <c:v>3.6011299999999999</c:v>
                </c:pt>
                <c:pt idx="1769">
                  <c:v>3.6008149999999999</c:v>
                </c:pt>
                <c:pt idx="1770">
                  <c:v>3.600533</c:v>
                </c:pt>
                <c:pt idx="1771">
                  <c:v>3.6002830000000001</c:v>
                </c:pt>
                <c:pt idx="1772">
                  <c:v>3.600066</c:v>
                </c:pt>
                <c:pt idx="1773">
                  <c:v>3.5998800000000002</c:v>
                </c:pt>
                <c:pt idx="1774">
                  <c:v>3.599726</c:v>
                </c:pt>
                <c:pt idx="1775">
                  <c:v>3.5996000000000001</c:v>
                </c:pt>
                <c:pt idx="1776">
                  <c:v>3.5995020000000002</c:v>
                </c:pt>
                <c:pt idx="1777">
                  <c:v>3.5994280000000001</c:v>
                </c:pt>
                <c:pt idx="1778">
                  <c:v>3.599377</c:v>
                </c:pt>
                <c:pt idx="1779">
                  <c:v>3.5993430000000002</c:v>
                </c:pt>
                <c:pt idx="1780">
                  <c:v>3.5993249999999999</c:v>
                </c:pt>
                <c:pt idx="1781">
                  <c:v>3.5993179999999998</c:v>
                </c:pt>
                <c:pt idx="1782">
                  <c:v>3.5993179999999998</c:v>
                </c:pt>
                <c:pt idx="1783">
                  <c:v>3.5993210000000002</c:v>
                </c:pt>
                <c:pt idx="1784">
                  <c:v>3.5993240000000002</c:v>
                </c:pt>
                <c:pt idx="1785">
                  <c:v>3.5993210000000002</c:v>
                </c:pt>
                <c:pt idx="1786">
                  <c:v>3.5993080000000002</c:v>
                </c:pt>
                <c:pt idx="1787">
                  <c:v>3.5992799999999998</c:v>
                </c:pt>
                <c:pt idx="1788">
                  <c:v>3.599234</c:v>
                </c:pt>
                <c:pt idx="1789">
                  <c:v>3.599164</c:v>
                </c:pt>
                <c:pt idx="1790">
                  <c:v>3.599065</c:v>
                </c:pt>
                <c:pt idx="1791">
                  <c:v>3.5989339999999999</c:v>
                </c:pt>
                <c:pt idx="1792">
                  <c:v>3.5987659999999999</c:v>
                </c:pt>
                <c:pt idx="1793">
                  <c:v>3.5985559999999999</c:v>
                </c:pt>
                <c:pt idx="1794">
                  <c:v>3.5983010000000002</c:v>
                </c:pt>
                <c:pt idx="1795">
                  <c:v>3.597998</c:v>
                </c:pt>
                <c:pt idx="1796">
                  <c:v>3.597642</c:v>
                </c:pt>
                <c:pt idx="1797">
                  <c:v>3.597232</c:v>
                </c:pt>
                <c:pt idx="1798">
                  <c:v>3.596765</c:v>
                </c:pt>
                <c:pt idx="1799">
                  <c:v>3.5962399999999999</c:v>
                </c:pt>
                <c:pt idx="1800">
                  <c:v>3.5956540000000001</c:v>
                </c:pt>
                <c:pt idx="1801">
                  <c:v>3.5950060000000001</c:v>
                </c:pt>
                <c:pt idx="1802">
                  <c:v>3.5942970000000001</c:v>
                </c:pt>
                <c:pt idx="1803">
                  <c:v>3.5935250000000001</c:v>
                </c:pt>
                <c:pt idx="1804">
                  <c:v>3.592692</c:v>
                </c:pt>
                <c:pt idx="1805">
                  <c:v>3.5917979999999998</c:v>
                </c:pt>
                <c:pt idx="1806">
                  <c:v>3.5908449999999998</c:v>
                </c:pt>
                <c:pt idx="1807">
                  <c:v>3.5898340000000002</c:v>
                </c:pt>
                <c:pt idx="1808">
                  <c:v>3.588768</c:v>
                </c:pt>
                <c:pt idx="1809">
                  <c:v>3.5876489999999999</c:v>
                </c:pt>
                <c:pt idx="1810">
                  <c:v>3.5864820000000002</c:v>
                </c:pt>
                <c:pt idx="1811">
                  <c:v>3.5852680000000001</c:v>
                </c:pt>
                <c:pt idx="1812">
                  <c:v>3.584012</c:v>
                </c:pt>
                <c:pt idx="1813">
                  <c:v>3.582719</c:v>
                </c:pt>
                <c:pt idx="1814">
                  <c:v>3.5813920000000001</c:v>
                </c:pt>
                <c:pt idx="1815">
                  <c:v>3.5800369999999999</c:v>
                </c:pt>
                <c:pt idx="1816">
                  <c:v>3.578659</c:v>
                </c:pt>
                <c:pt idx="1817">
                  <c:v>3.577261</c:v>
                </c:pt>
                <c:pt idx="1818">
                  <c:v>3.5758510000000001</c:v>
                </c:pt>
                <c:pt idx="1819">
                  <c:v>3.574433</c:v>
                </c:pt>
                <c:pt idx="1820">
                  <c:v>3.5730119999999999</c:v>
                </c:pt>
                <c:pt idx="1821">
                  <c:v>3.571593</c:v>
                </c:pt>
                <c:pt idx="1822">
                  <c:v>3.5701830000000001</c:v>
                </c:pt>
                <c:pt idx="1823">
                  <c:v>3.5687850000000001</c:v>
                </c:pt>
                <c:pt idx="1824">
                  <c:v>3.5674049999999999</c:v>
                </c:pt>
                <c:pt idx="1825">
                  <c:v>3.5660470000000002</c:v>
                </c:pt>
                <c:pt idx="1826">
                  <c:v>3.5647160000000002</c:v>
                </c:pt>
                <c:pt idx="1827">
                  <c:v>3.5634160000000001</c:v>
                </c:pt>
                <c:pt idx="1828">
                  <c:v>3.5621499999999999</c:v>
                </c:pt>
                <c:pt idx="1829">
                  <c:v>3.5609220000000001</c:v>
                </c:pt>
                <c:pt idx="1830">
                  <c:v>3.5597349999999999</c:v>
                </c:pt>
                <c:pt idx="1831">
                  <c:v>3.5585909999999998</c:v>
                </c:pt>
                <c:pt idx="1832">
                  <c:v>3.5574940000000002</c:v>
                </c:pt>
                <c:pt idx="1833">
                  <c:v>3.5564439999999999</c:v>
                </c:pt>
                <c:pt idx="1834">
                  <c:v>3.5554429999999999</c:v>
                </c:pt>
                <c:pt idx="1835">
                  <c:v>3.5544910000000001</c:v>
                </c:pt>
                <c:pt idx="1836">
                  <c:v>3.5535890000000001</c:v>
                </c:pt>
                <c:pt idx="1837">
                  <c:v>3.552737</c:v>
                </c:pt>
                <c:pt idx="1838">
                  <c:v>3.551933</c:v>
                </c:pt>
                <c:pt idx="1839">
                  <c:v>3.5511780000000002</c:v>
                </c:pt>
                <c:pt idx="1840">
                  <c:v>3.550468</c:v>
                </c:pt>
                <c:pt idx="1841">
                  <c:v>3.5498029999999998</c:v>
                </c:pt>
                <c:pt idx="1842">
                  <c:v>3.5491809999999999</c:v>
                </c:pt>
                <c:pt idx="1843">
                  <c:v>3.5485980000000001</c:v>
                </c:pt>
                <c:pt idx="1844">
                  <c:v>3.5480510000000001</c:v>
                </c:pt>
                <c:pt idx="1845">
                  <c:v>3.547536</c:v>
                </c:pt>
                <c:pt idx="1846">
                  <c:v>3.54705</c:v>
                </c:pt>
                <c:pt idx="1847">
                  <c:v>3.546589</c:v>
                </c:pt>
                <c:pt idx="1848">
                  <c:v>3.5461469999999999</c:v>
                </c:pt>
                <c:pt idx="1849">
                  <c:v>3.5457209999999999</c:v>
                </c:pt>
                <c:pt idx="1850">
                  <c:v>3.5453070000000002</c:v>
                </c:pt>
                <c:pt idx="1851">
                  <c:v>3.5449000000000002</c:v>
                </c:pt>
                <c:pt idx="1852">
                  <c:v>3.544495</c:v>
                </c:pt>
                <c:pt idx="1853">
                  <c:v>3.5440879999999999</c:v>
                </c:pt>
                <c:pt idx="1854">
                  <c:v>3.543676</c:v>
                </c:pt>
                <c:pt idx="1855">
                  <c:v>3.5432519999999998</c:v>
                </c:pt>
                <c:pt idx="1856">
                  <c:v>3.5428139999999999</c:v>
                </c:pt>
                <c:pt idx="1857">
                  <c:v>3.542357</c:v>
                </c:pt>
                <c:pt idx="1858">
                  <c:v>3.5418769999999999</c:v>
                </c:pt>
                <c:pt idx="1859">
                  <c:v>3.5413700000000001</c:v>
                </c:pt>
                <c:pt idx="1860">
                  <c:v>3.5408339999999998</c:v>
                </c:pt>
                <c:pt idx="1861">
                  <c:v>3.5402659999999999</c:v>
                </c:pt>
                <c:pt idx="1862">
                  <c:v>3.539663</c:v>
                </c:pt>
                <c:pt idx="1863">
                  <c:v>3.5390229999999998</c:v>
                </c:pt>
                <c:pt idx="1864">
                  <c:v>3.5383450000000001</c:v>
                </c:pt>
                <c:pt idx="1865">
                  <c:v>3.5376270000000001</c:v>
                </c:pt>
                <c:pt idx="1866">
                  <c:v>3.5368680000000001</c:v>
                </c:pt>
                <c:pt idx="1867">
                  <c:v>3.5360680000000002</c:v>
                </c:pt>
                <c:pt idx="1868">
                  <c:v>3.5352260000000002</c:v>
                </c:pt>
                <c:pt idx="1869">
                  <c:v>3.5343429999999998</c:v>
                </c:pt>
                <c:pt idx="1870">
                  <c:v>3.5334189999999999</c:v>
                </c:pt>
                <c:pt idx="1871">
                  <c:v>3.5324550000000001</c:v>
                </c:pt>
                <c:pt idx="1872">
                  <c:v>3.531453</c:v>
                </c:pt>
                <c:pt idx="1873">
                  <c:v>3.5304139999999999</c:v>
                </c:pt>
                <c:pt idx="1874">
                  <c:v>3.5293420000000002</c:v>
                </c:pt>
                <c:pt idx="1875">
                  <c:v>3.528238</c:v>
                </c:pt>
                <c:pt idx="1876">
                  <c:v>3.5271050000000002</c:v>
                </c:pt>
                <c:pt idx="1877">
                  <c:v>3.5259469999999999</c:v>
                </c:pt>
                <c:pt idx="1878">
                  <c:v>3.5247660000000001</c:v>
                </c:pt>
                <c:pt idx="1879">
                  <c:v>3.5235660000000002</c:v>
                </c:pt>
                <c:pt idx="1880">
                  <c:v>3.5223490000000002</c:v>
                </c:pt>
                <c:pt idx="1881">
                  <c:v>3.5211199999999998</c:v>
                </c:pt>
                <c:pt idx="1882">
                  <c:v>3.519882</c:v>
                </c:pt>
                <c:pt idx="1883">
                  <c:v>3.518637</c:v>
                </c:pt>
                <c:pt idx="1884">
                  <c:v>3.5173899999999998</c:v>
                </c:pt>
                <c:pt idx="1885">
                  <c:v>3.5161440000000002</c:v>
                </c:pt>
                <c:pt idx="1886">
                  <c:v>3.5149010000000001</c:v>
                </c:pt>
                <c:pt idx="1887">
                  <c:v>3.513665</c:v>
                </c:pt>
                <c:pt idx="1888">
                  <c:v>3.5124379999999999</c:v>
                </c:pt>
                <c:pt idx="1889">
                  <c:v>3.511225</c:v>
                </c:pt>
                <c:pt idx="1890">
                  <c:v>3.5100250000000002</c:v>
                </c:pt>
                <c:pt idx="1891">
                  <c:v>3.5088430000000002</c:v>
                </c:pt>
                <c:pt idx="1892">
                  <c:v>3.507679</c:v>
                </c:pt>
                <c:pt idx="1893">
                  <c:v>3.506535</c:v>
                </c:pt>
                <c:pt idx="1894">
                  <c:v>3.5054110000000001</c:v>
                </c:pt>
                <c:pt idx="1895">
                  <c:v>3.504308</c:v>
                </c:pt>
                <c:pt idx="1896">
                  <c:v>3.5032260000000002</c:v>
                </c:pt>
                <c:pt idx="1897">
                  <c:v>3.5021650000000002</c:v>
                </c:pt>
                <c:pt idx="1898">
                  <c:v>3.5011230000000002</c:v>
                </c:pt>
                <c:pt idx="1899">
                  <c:v>3.5000990000000001</c:v>
                </c:pt>
                <c:pt idx="1900">
                  <c:v>3.499091</c:v>
                </c:pt>
                <c:pt idx="1901">
                  <c:v>3.4980980000000002</c:v>
                </c:pt>
                <c:pt idx="1902">
                  <c:v>3.4971169999999998</c:v>
                </c:pt>
                <c:pt idx="1903">
                  <c:v>3.4961449999999998</c:v>
                </c:pt>
                <c:pt idx="1904">
                  <c:v>3.4951789999999998</c:v>
                </c:pt>
                <c:pt idx="1905">
                  <c:v>3.4942160000000002</c:v>
                </c:pt>
                <c:pt idx="1906">
                  <c:v>3.493252</c:v>
                </c:pt>
                <c:pt idx="1907">
                  <c:v>3.4922840000000002</c:v>
                </c:pt>
                <c:pt idx="1908">
                  <c:v>3.4913059999999998</c:v>
                </c:pt>
                <c:pt idx="1909">
                  <c:v>3.490316</c:v>
                </c:pt>
                <c:pt idx="1910">
                  <c:v>3.4893070000000002</c:v>
                </c:pt>
                <c:pt idx="1911">
                  <c:v>3.4882770000000001</c:v>
                </c:pt>
                <c:pt idx="1912">
                  <c:v>3.4872190000000001</c:v>
                </c:pt>
                <c:pt idx="1913">
                  <c:v>3.486129</c:v>
                </c:pt>
                <c:pt idx="1914">
                  <c:v>3.4850020000000002</c:v>
                </c:pt>
                <c:pt idx="1915">
                  <c:v>3.4838339999999999</c:v>
                </c:pt>
                <c:pt idx="1916">
                  <c:v>3.4826199999999998</c:v>
                </c:pt>
                <c:pt idx="1917">
                  <c:v>3.4813550000000002</c:v>
                </c:pt>
                <c:pt idx="1918">
                  <c:v>3.4800369999999998</c:v>
                </c:pt>
                <c:pt idx="1919">
                  <c:v>3.4786600000000001</c:v>
                </c:pt>
                <c:pt idx="1920">
                  <c:v>3.477223</c:v>
                </c:pt>
                <c:pt idx="1921">
                  <c:v>3.4757199999999999</c:v>
                </c:pt>
                <c:pt idx="1922">
                  <c:v>3.4741499999999998</c:v>
                </c:pt>
                <c:pt idx="1923">
                  <c:v>3.4725100000000002</c:v>
                </c:pt>
                <c:pt idx="1924">
                  <c:v>3.4707970000000001</c:v>
                </c:pt>
                <c:pt idx="1925">
                  <c:v>3.4690089999999998</c:v>
                </c:pt>
                <c:pt idx="1926">
                  <c:v>3.4671449999999999</c:v>
                </c:pt>
                <c:pt idx="1927">
                  <c:v>3.4652029999999998</c:v>
                </c:pt>
                <c:pt idx="1928">
                  <c:v>3.4631850000000002</c:v>
                </c:pt>
                <c:pt idx="1929">
                  <c:v>3.46109</c:v>
                </c:pt>
                <c:pt idx="1930">
                  <c:v>3.4589180000000002</c:v>
                </c:pt>
                <c:pt idx="1931">
                  <c:v>3.456671</c:v>
                </c:pt>
                <c:pt idx="1932">
                  <c:v>3.4543509999999999</c:v>
                </c:pt>
                <c:pt idx="1933">
                  <c:v>3.451959</c:v>
                </c:pt>
                <c:pt idx="1934">
                  <c:v>3.4494980000000002</c:v>
                </c:pt>
                <c:pt idx="1935">
                  <c:v>3.446971</c:v>
                </c:pt>
                <c:pt idx="1936">
                  <c:v>3.4443800000000002</c:v>
                </c:pt>
                <c:pt idx="1937">
                  <c:v>3.441729</c:v>
                </c:pt>
                <c:pt idx="1938">
                  <c:v>3.439022</c:v>
                </c:pt>
                <c:pt idx="1939">
                  <c:v>3.4362620000000001</c:v>
                </c:pt>
                <c:pt idx="1940">
                  <c:v>3.4334539999999998</c:v>
                </c:pt>
                <c:pt idx="1941">
                  <c:v>3.4306040000000002</c:v>
                </c:pt>
                <c:pt idx="1942">
                  <c:v>3.4277150000000001</c:v>
                </c:pt>
                <c:pt idx="1943">
                  <c:v>3.4247939999999999</c:v>
                </c:pt>
                <c:pt idx="1944">
                  <c:v>3.4218449999999998</c:v>
                </c:pt>
                <c:pt idx="1945">
                  <c:v>3.4188749999999999</c:v>
                </c:pt>
                <c:pt idx="1946">
                  <c:v>3.4158879999999998</c:v>
                </c:pt>
                <c:pt idx="1947">
                  <c:v>3.4128889999999998</c:v>
                </c:pt>
                <c:pt idx="1948">
                  <c:v>3.4098850000000001</c:v>
                </c:pt>
                <c:pt idx="1949">
                  <c:v>3.406879</c:v>
                </c:pt>
                <c:pt idx="1950">
                  <c:v>3.403877</c:v>
                </c:pt>
                <c:pt idx="1951">
                  <c:v>3.4008829999999999</c:v>
                </c:pt>
                <c:pt idx="1952">
                  <c:v>3.3979010000000001</c:v>
                </c:pt>
                <c:pt idx="1953">
                  <c:v>3.3949349999999998</c:v>
                </c:pt>
                <c:pt idx="1954">
                  <c:v>3.391988</c:v>
                </c:pt>
                <c:pt idx="1955">
                  <c:v>3.389065</c:v>
                </c:pt>
                <c:pt idx="1956">
                  <c:v>3.3861690000000002</c:v>
                </c:pt>
                <c:pt idx="1957">
                  <c:v>3.3833009999999999</c:v>
                </c:pt>
                <c:pt idx="1958">
                  <c:v>3.3804639999999999</c:v>
                </c:pt>
                <c:pt idx="1959">
                  <c:v>3.3776609999999998</c:v>
                </c:pt>
                <c:pt idx="1960">
                  <c:v>3.3748930000000001</c:v>
                </c:pt>
                <c:pt idx="1961">
                  <c:v>3.37216</c:v>
                </c:pt>
                <c:pt idx="1962">
                  <c:v>3.3694639999999998</c:v>
                </c:pt>
                <c:pt idx="1963">
                  <c:v>3.3668040000000001</c:v>
                </c:pt>
                <c:pt idx="1964">
                  <c:v>3.3641809999999999</c:v>
                </c:pt>
                <c:pt idx="1965">
                  <c:v>3.3615930000000001</c:v>
                </c:pt>
                <c:pt idx="1966">
                  <c:v>3.359038</c:v>
                </c:pt>
                <c:pt idx="1967">
                  <c:v>3.3565160000000001</c:v>
                </c:pt>
                <c:pt idx="1968">
                  <c:v>3.3540230000000002</c:v>
                </c:pt>
                <c:pt idx="1969">
                  <c:v>3.3515570000000001</c:v>
                </c:pt>
                <c:pt idx="1970">
                  <c:v>3.3491170000000001</c:v>
                </c:pt>
                <c:pt idx="1971">
                  <c:v>3.3466990000000001</c:v>
                </c:pt>
                <c:pt idx="1972">
                  <c:v>3.3443000000000001</c:v>
                </c:pt>
                <c:pt idx="1973">
                  <c:v>3.3419180000000002</c:v>
                </c:pt>
                <c:pt idx="1974">
                  <c:v>3.3395489999999999</c:v>
                </c:pt>
                <c:pt idx="1975">
                  <c:v>3.337189</c:v>
                </c:pt>
                <c:pt idx="1976">
                  <c:v>3.3348360000000001</c:v>
                </c:pt>
                <c:pt idx="1977">
                  <c:v>3.3324850000000001</c:v>
                </c:pt>
                <c:pt idx="1978">
                  <c:v>3.330133</c:v>
                </c:pt>
                <c:pt idx="1979">
                  <c:v>3.3277749999999999</c:v>
                </c:pt>
                <c:pt idx="1980">
                  <c:v>3.3254090000000001</c:v>
                </c:pt>
                <c:pt idx="1981">
                  <c:v>3.3230300000000002</c:v>
                </c:pt>
                <c:pt idx="1982">
                  <c:v>3.3206359999999999</c:v>
                </c:pt>
                <c:pt idx="1983">
                  <c:v>3.318225</c:v>
                </c:pt>
                <c:pt idx="1984">
                  <c:v>3.3157930000000002</c:v>
                </c:pt>
                <c:pt idx="1985">
                  <c:v>3.3133379999999999</c:v>
                </c:pt>
                <c:pt idx="1986">
                  <c:v>3.3108590000000002</c:v>
                </c:pt>
                <c:pt idx="1987">
                  <c:v>3.308354</c:v>
                </c:pt>
                <c:pt idx="1988">
                  <c:v>3.305822</c:v>
                </c:pt>
                <c:pt idx="1989">
                  <c:v>3.3032620000000001</c:v>
                </c:pt>
                <c:pt idx="1990">
                  <c:v>3.3006730000000002</c:v>
                </c:pt>
                <c:pt idx="1991">
                  <c:v>3.2980550000000002</c:v>
                </c:pt>
                <c:pt idx="1992">
                  <c:v>3.2954080000000001</c:v>
                </c:pt>
                <c:pt idx="1993">
                  <c:v>3.292732</c:v>
                </c:pt>
                <c:pt idx="1994">
                  <c:v>3.290028</c:v>
                </c:pt>
                <c:pt idx="1995">
                  <c:v>3.287299</c:v>
                </c:pt>
                <c:pt idx="1996">
                  <c:v>3.2845439999999999</c:v>
                </c:pt>
                <c:pt idx="1997">
                  <c:v>3.281768</c:v>
                </c:pt>
                <c:pt idx="1998">
                  <c:v>3.278972</c:v>
                </c:pt>
                <c:pt idx="1999">
                  <c:v>3.27616</c:v>
                </c:pt>
                <c:pt idx="2000">
                  <c:v>3.273336</c:v>
                </c:pt>
                <c:pt idx="2001">
                  <c:v>3.2705009999999999</c:v>
                </c:pt>
                <c:pt idx="2002">
                  <c:v>3.2676609999999999</c:v>
                </c:pt>
                <c:pt idx="2003">
                  <c:v>3.2648199999999998</c:v>
                </c:pt>
                <c:pt idx="2004">
                  <c:v>3.2619799999999999</c:v>
                </c:pt>
                <c:pt idx="2005">
                  <c:v>3.2591459999999999</c:v>
                </c:pt>
                <c:pt idx="2006">
                  <c:v>3.2563209999999998</c:v>
                </c:pt>
                <c:pt idx="2007">
                  <c:v>3.2535099999999999</c:v>
                </c:pt>
                <c:pt idx="2008">
                  <c:v>3.2507169999999999</c:v>
                </c:pt>
                <c:pt idx="2009">
                  <c:v>3.2479460000000002</c:v>
                </c:pt>
                <c:pt idx="2010">
                  <c:v>3.2452000000000001</c:v>
                </c:pt>
                <c:pt idx="2011">
                  <c:v>3.242483</c:v>
                </c:pt>
                <c:pt idx="2012">
                  <c:v>3.2397990000000001</c:v>
                </c:pt>
                <c:pt idx="2013">
                  <c:v>3.2371509999999999</c:v>
                </c:pt>
                <c:pt idx="2014">
                  <c:v>3.2345419999999998</c:v>
                </c:pt>
                <c:pt idx="2015">
                  <c:v>3.2319740000000001</c:v>
                </c:pt>
                <c:pt idx="2016">
                  <c:v>3.2294499999999999</c:v>
                </c:pt>
                <c:pt idx="2017">
                  <c:v>3.226972</c:v>
                </c:pt>
                <c:pt idx="2018">
                  <c:v>3.2245409999999999</c:v>
                </c:pt>
                <c:pt idx="2019">
                  <c:v>3.2221570000000002</c:v>
                </c:pt>
                <c:pt idx="2020">
                  <c:v>3.2198199999999999</c:v>
                </c:pt>
                <c:pt idx="2021">
                  <c:v>3.2175319999999998</c:v>
                </c:pt>
                <c:pt idx="2022">
                  <c:v>3.2152889999999998</c:v>
                </c:pt>
                <c:pt idx="2023">
                  <c:v>3.2130930000000002</c:v>
                </c:pt>
                <c:pt idx="2024">
                  <c:v>3.2109399999999999</c:v>
                </c:pt>
                <c:pt idx="2025">
                  <c:v>3.208828</c:v>
                </c:pt>
                <c:pt idx="2026">
                  <c:v>3.2067559999999999</c:v>
                </c:pt>
                <c:pt idx="2027">
                  <c:v>3.2047189999999999</c:v>
                </c:pt>
                <c:pt idx="2028">
                  <c:v>3.2027139999999998</c:v>
                </c:pt>
                <c:pt idx="2029">
                  <c:v>3.200736</c:v>
                </c:pt>
                <c:pt idx="2030">
                  <c:v>3.198782</c:v>
                </c:pt>
                <c:pt idx="2031">
                  <c:v>3.1968459999999999</c:v>
                </c:pt>
                <c:pt idx="2032">
                  <c:v>3.1949209999999999</c:v>
                </c:pt>
                <c:pt idx="2033">
                  <c:v>3.193003</c:v>
                </c:pt>
                <c:pt idx="2034">
                  <c:v>3.191084</c:v>
                </c:pt>
                <c:pt idx="2035">
                  <c:v>3.1891579999999999</c:v>
                </c:pt>
                <c:pt idx="2036">
                  <c:v>3.1872180000000001</c:v>
                </c:pt>
                <c:pt idx="2037">
                  <c:v>3.185257</c:v>
                </c:pt>
                <c:pt idx="2038">
                  <c:v>3.183268</c:v>
                </c:pt>
                <c:pt idx="2039">
                  <c:v>3.181244</c:v>
                </c:pt>
                <c:pt idx="2040">
                  <c:v>3.179179</c:v>
                </c:pt>
                <c:pt idx="2041">
                  <c:v>3.1770649999999998</c:v>
                </c:pt>
                <c:pt idx="2042">
                  <c:v>3.1748959999999999</c:v>
                </c:pt>
                <c:pt idx="2043">
                  <c:v>3.1726640000000002</c:v>
                </c:pt>
                <c:pt idx="2044">
                  <c:v>3.1703640000000002</c:v>
                </c:pt>
                <c:pt idx="2045">
                  <c:v>3.1679889999999999</c:v>
                </c:pt>
                <c:pt idx="2046">
                  <c:v>3.1655310000000001</c:v>
                </c:pt>
                <c:pt idx="2047">
                  <c:v>3.1629860000000001</c:v>
                </c:pt>
                <c:pt idx="2048">
                  <c:v>3.1603479999999999</c:v>
                </c:pt>
                <c:pt idx="2049">
                  <c:v>3.1576119999999999</c:v>
                </c:pt>
                <c:pt idx="2050">
                  <c:v>3.1547719999999999</c:v>
                </c:pt>
                <c:pt idx="2051">
                  <c:v>3.1518250000000001</c:v>
                </c:pt>
                <c:pt idx="2052">
                  <c:v>3.148768</c:v>
                </c:pt>
                <c:pt idx="2053">
                  <c:v>3.1455959999999998</c:v>
                </c:pt>
                <c:pt idx="2054">
                  <c:v>3.142309</c:v>
                </c:pt>
                <c:pt idx="2055">
                  <c:v>3.138903</c:v>
                </c:pt>
                <c:pt idx="2056">
                  <c:v>3.1353770000000001</c:v>
                </c:pt>
                <c:pt idx="2057">
                  <c:v>3.1317300000000001</c:v>
                </c:pt>
                <c:pt idx="2058">
                  <c:v>3.1279620000000001</c:v>
                </c:pt>
                <c:pt idx="2059">
                  <c:v>3.124072</c:v>
                </c:pt>
                <c:pt idx="2060">
                  <c:v>3.1200610000000002</c:v>
                </c:pt>
                <c:pt idx="2061">
                  <c:v>3.1159289999999999</c:v>
                </c:pt>
                <c:pt idx="2062">
                  <c:v>3.1116779999999999</c:v>
                </c:pt>
                <c:pt idx="2063">
                  <c:v>3.10731</c:v>
                </c:pt>
                <c:pt idx="2064">
                  <c:v>3.102827</c:v>
                </c:pt>
                <c:pt idx="2065">
                  <c:v>3.09823</c:v>
                </c:pt>
                <c:pt idx="2066">
                  <c:v>3.0935229999999998</c:v>
                </c:pt>
                <c:pt idx="2067">
                  <c:v>3.088708</c:v>
                </c:pt>
                <c:pt idx="2068">
                  <c:v>3.08379</c:v>
                </c:pt>
                <c:pt idx="2069">
                  <c:v>3.0787710000000001</c:v>
                </c:pt>
                <c:pt idx="2070">
                  <c:v>3.0736560000000002</c:v>
                </c:pt>
                <c:pt idx="2071">
                  <c:v>3.0684480000000001</c:v>
                </c:pt>
                <c:pt idx="2072">
                  <c:v>3.0631499999999998</c:v>
                </c:pt>
                <c:pt idx="2073">
                  <c:v>3.0577670000000001</c:v>
                </c:pt>
                <c:pt idx="2074">
                  <c:v>3.0523009999999999</c:v>
                </c:pt>
                <c:pt idx="2075">
                  <c:v>3.0467550000000001</c:v>
                </c:pt>
                <c:pt idx="2076">
                  <c:v>3.041134</c:v>
                </c:pt>
                <c:pt idx="2077">
                  <c:v>3.0354399999999999</c:v>
                </c:pt>
                <c:pt idx="2078">
                  <c:v>3.0296759999999998</c:v>
                </c:pt>
                <c:pt idx="2079">
                  <c:v>3.023844</c:v>
                </c:pt>
                <c:pt idx="2080">
                  <c:v>3.0179469999999999</c:v>
                </c:pt>
                <c:pt idx="2081">
                  <c:v>3.0119859999999998</c:v>
                </c:pt>
                <c:pt idx="2082">
                  <c:v>3.0059640000000001</c:v>
                </c:pt>
                <c:pt idx="2083">
                  <c:v>2.9998809999999998</c:v>
                </c:pt>
                <c:pt idx="2084">
                  <c:v>2.993738</c:v>
                </c:pt>
                <c:pt idx="2085">
                  <c:v>2.9875340000000001</c:v>
                </c:pt>
                <c:pt idx="2086">
                  <c:v>2.981271</c:v>
                </c:pt>
                <c:pt idx="2087">
                  <c:v>2.9749460000000001</c:v>
                </c:pt>
                <c:pt idx="2088">
                  <c:v>2.9685579999999998</c:v>
                </c:pt>
                <c:pt idx="2089">
                  <c:v>2.9621059999999999</c:v>
                </c:pt>
                <c:pt idx="2090">
                  <c:v>2.9555880000000001</c:v>
                </c:pt>
                <c:pt idx="2091">
                  <c:v>2.949001</c:v>
                </c:pt>
                <c:pt idx="2092">
                  <c:v>2.942342</c:v>
                </c:pt>
                <c:pt idx="2093">
                  <c:v>2.9356100000000001</c:v>
                </c:pt>
                <c:pt idx="2094">
                  <c:v>2.9287990000000002</c:v>
                </c:pt>
                <c:pt idx="2095">
                  <c:v>2.9219080000000002</c:v>
                </c:pt>
                <c:pt idx="2096">
                  <c:v>2.9149319999999999</c:v>
                </c:pt>
                <c:pt idx="2097">
                  <c:v>2.9078659999999998</c:v>
                </c:pt>
                <c:pt idx="2098">
                  <c:v>2.9007070000000001</c:v>
                </c:pt>
                <c:pt idx="2099">
                  <c:v>2.8934500000000001</c:v>
                </c:pt>
                <c:pt idx="2100">
                  <c:v>2.8860899999999998</c:v>
                </c:pt>
                <c:pt idx="2101">
                  <c:v>2.8786230000000002</c:v>
                </c:pt>
                <c:pt idx="2102">
                  <c:v>2.8710429999999998</c:v>
                </c:pt>
                <c:pt idx="2103">
                  <c:v>2.8633470000000001</c:v>
                </c:pt>
                <c:pt idx="2104">
                  <c:v>2.8555290000000002</c:v>
                </c:pt>
                <c:pt idx="2105">
                  <c:v>2.8475860000000002</c:v>
                </c:pt>
                <c:pt idx="2106">
                  <c:v>2.8395139999999999</c:v>
                </c:pt>
                <c:pt idx="2107">
                  <c:v>2.8313079999999999</c:v>
                </c:pt>
                <c:pt idx="2108">
                  <c:v>2.8229669999999998</c:v>
                </c:pt>
                <c:pt idx="2109">
                  <c:v>2.814486</c:v>
                </c:pt>
                <c:pt idx="2110">
                  <c:v>2.8058640000000001</c:v>
                </c:pt>
                <c:pt idx="2111">
                  <c:v>2.7970959999999998</c:v>
                </c:pt>
                <c:pt idx="2112">
                  <c:v>2.7881819999999999</c:v>
                </c:pt>
                <c:pt idx="2113">
                  <c:v>2.7791199999999998</c:v>
                </c:pt>
                <c:pt idx="2114">
                  <c:v>2.7699090000000002</c:v>
                </c:pt>
                <c:pt idx="2115">
                  <c:v>2.7605490000000001</c:v>
                </c:pt>
                <c:pt idx="2116">
                  <c:v>2.751039</c:v>
                </c:pt>
                <c:pt idx="2117">
                  <c:v>2.7413799999999999</c:v>
                </c:pt>
                <c:pt idx="2118">
                  <c:v>2.7315740000000002</c:v>
                </c:pt>
                <c:pt idx="2119">
                  <c:v>2.7216209999999998</c:v>
                </c:pt>
                <c:pt idx="2120">
                  <c:v>2.711525</c:v>
                </c:pt>
                <c:pt idx="2121">
                  <c:v>2.7012870000000002</c:v>
                </c:pt>
                <c:pt idx="2122">
                  <c:v>2.690912</c:v>
                </c:pt>
                <c:pt idx="2123">
                  <c:v>2.680402</c:v>
                </c:pt>
                <c:pt idx="2124">
                  <c:v>2.6697609999999998</c:v>
                </c:pt>
                <c:pt idx="2125">
                  <c:v>2.6589939999999999</c:v>
                </c:pt>
                <c:pt idx="2126">
                  <c:v>2.6481059999999998</c:v>
                </c:pt>
                <c:pt idx="2127">
                  <c:v>2.6371009999999999</c:v>
                </c:pt>
                <c:pt idx="2128">
                  <c:v>2.6259860000000002</c:v>
                </c:pt>
                <c:pt idx="2129">
                  <c:v>2.6147649999999998</c:v>
                </c:pt>
                <c:pt idx="2130">
                  <c:v>2.6034459999999999</c:v>
                </c:pt>
                <c:pt idx="2131">
                  <c:v>2.5920339999999999</c:v>
                </c:pt>
                <c:pt idx="2132">
                  <c:v>2.5805359999999999</c:v>
                </c:pt>
                <c:pt idx="2133">
                  <c:v>2.5689570000000002</c:v>
                </c:pt>
                <c:pt idx="2134">
                  <c:v>2.5573049999999999</c:v>
                </c:pt>
                <c:pt idx="2135">
                  <c:v>2.545585</c:v>
                </c:pt>
                <c:pt idx="2136">
                  <c:v>2.5338029999999998</c:v>
                </c:pt>
                <c:pt idx="2137">
                  <c:v>2.5219670000000001</c:v>
                </c:pt>
                <c:pt idx="2138">
                  <c:v>2.510081</c:v>
                </c:pt>
                <c:pt idx="2139">
                  <c:v>2.498151</c:v>
                </c:pt>
                <c:pt idx="2140">
                  <c:v>2.4861840000000002</c:v>
                </c:pt>
                <c:pt idx="2141">
                  <c:v>2.474183</c:v>
                </c:pt>
                <c:pt idx="2142">
                  <c:v>2.462154</c:v>
                </c:pt>
                <c:pt idx="2143">
                  <c:v>2.4501010000000001</c:v>
                </c:pt>
                <c:pt idx="2144">
                  <c:v>2.4380289999999998</c:v>
                </c:pt>
                <c:pt idx="2145">
                  <c:v>2.4259409999999999</c:v>
                </c:pt>
                <c:pt idx="2146">
                  <c:v>2.41384</c:v>
                </c:pt>
                <c:pt idx="2147">
                  <c:v>2.4017300000000001</c:v>
                </c:pt>
                <c:pt idx="2148">
                  <c:v>2.3896120000000001</c:v>
                </c:pt>
                <c:pt idx="2149">
                  <c:v>2.3774899999999999</c:v>
                </c:pt>
                <c:pt idx="2150">
                  <c:v>2.365364</c:v>
                </c:pt>
                <c:pt idx="2151">
                  <c:v>2.3532359999999999</c:v>
                </c:pt>
                <c:pt idx="2152">
                  <c:v>2.3411059999999999</c:v>
                </c:pt>
                <c:pt idx="2153">
                  <c:v>2.3289749999999998</c:v>
                </c:pt>
                <c:pt idx="2154">
                  <c:v>2.3168419999999998</c:v>
                </c:pt>
                <c:pt idx="2155">
                  <c:v>2.3047059999999999</c:v>
                </c:pt>
                <c:pt idx="2156">
                  <c:v>2.2925659999999999</c:v>
                </c:pt>
                <c:pt idx="2157">
                  <c:v>2.2804190000000002</c:v>
                </c:pt>
                <c:pt idx="2158">
                  <c:v>2.2682639999999998</c:v>
                </c:pt>
                <c:pt idx="2159">
                  <c:v>2.2561</c:v>
                </c:pt>
                <c:pt idx="2160">
                  <c:v>2.243922</c:v>
                </c:pt>
                <c:pt idx="2161">
                  <c:v>2.2317290000000001</c:v>
                </c:pt>
                <c:pt idx="2162">
                  <c:v>2.2195179999999999</c:v>
                </c:pt>
                <c:pt idx="2163">
                  <c:v>2.207287</c:v>
                </c:pt>
                <c:pt idx="2164">
                  <c:v>2.1950310000000002</c:v>
                </c:pt>
                <c:pt idx="2165">
                  <c:v>2.1827480000000001</c:v>
                </c:pt>
                <c:pt idx="2166">
                  <c:v>2.1704340000000002</c:v>
                </c:pt>
                <c:pt idx="2167">
                  <c:v>2.1580870000000001</c:v>
                </c:pt>
                <c:pt idx="2168">
                  <c:v>2.1457009999999999</c:v>
                </c:pt>
                <c:pt idx="2169">
                  <c:v>2.1332749999999998</c:v>
                </c:pt>
                <c:pt idx="2170">
                  <c:v>2.1208049999999998</c:v>
                </c:pt>
                <c:pt idx="2171">
                  <c:v>2.1082879999999999</c:v>
                </c:pt>
                <c:pt idx="2172">
                  <c:v>2.0957219999999999</c:v>
                </c:pt>
                <c:pt idx="2173">
                  <c:v>2.0831040000000001</c:v>
                </c:pt>
                <c:pt idx="2174">
                  <c:v>2.070433</c:v>
                </c:pt>
                <c:pt idx="2175">
                  <c:v>2.0577070000000002</c:v>
                </c:pt>
                <c:pt idx="2176">
                  <c:v>2.0449250000000001</c:v>
                </c:pt>
                <c:pt idx="2177">
                  <c:v>2.0320860000000001</c:v>
                </c:pt>
                <c:pt idx="2178">
                  <c:v>2.0191880000000002</c:v>
                </c:pt>
                <c:pt idx="2179">
                  <c:v>2.0062319999999998</c:v>
                </c:pt>
                <c:pt idx="2180">
                  <c:v>1.993217</c:v>
                </c:pt>
                <c:pt idx="2181">
                  <c:v>1.9801439999999999</c:v>
                </c:pt>
                <c:pt idx="2182">
                  <c:v>1.967012</c:v>
                </c:pt>
                <c:pt idx="2183">
                  <c:v>1.953824</c:v>
                </c:pt>
                <c:pt idx="2184">
                  <c:v>1.9405809999999999</c:v>
                </c:pt>
                <c:pt idx="2185">
                  <c:v>1.9272849999999999</c:v>
                </c:pt>
                <c:pt idx="2186">
                  <c:v>1.9139379999999999</c:v>
                </c:pt>
                <c:pt idx="2187">
                  <c:v>1.9005449999999999</c:v>
                </c:pt>
                <c:pt idx="2188">
                  <c:v>1.887108</c:v>
                </c:pt>
                <c:pt idx="2189">
                  <c:v>1.8736299999999999</c:v>
                </c:pt>
                <c:pt idx="2190">
                  <c:v>1.860115</c:v>
                </c:pt>
                <c:pt idx="2191">
                  <c:v>1.8465670000000001</c:v>
                </c:pt>
                <c:pt idx="2192">
                  <c:v>1.8329899999999999</c:v>
                </c:pt>
                <c:pt idx="2193">
                  <c:v>1.819388</c:v>
                </c:pt>
                <c:pt idx="2194">
                  <c:v>1.805766</c:v>
                </c:pt>
                <c:pt idx="2195">
                  <c:v>1.7921260000000001</c:v>
                </c:pt>
                <c:pt idx="2196">
                  <c:v>1.778475</c:v>
                </c:pt>
                <c:pt idx="2197">
                  <c:v>1.7648170000000001</c:v>
                </c:pt>
                <c:pt idx="2198">
                  <c:v>1.7511559999999999</c:v>
                </c:pt>
                <c:pt idx="2199">
                  <c:v>1.7374970000000001</c:v>
                </c:pt>
                <c:pt idx="2200">
                  <c:v>1.723846</c:v>
                </c:pt>
                <c:pt idx="2201">
                  <c:v>1.710205</c:v>
                </c:pt>
                <c:pt idx="2202">
                  <c:v>1.6965809999999999</c:v>
                </c:pt>
                <c:pt idx="2203">
                  <c:v>1.6829750000000001</c:v>
                </c:pt>
                <c:pt idx="2204">
                  <c:v>1.6693929999999999</c:v>
                </c:pt>
                <c:pt idx="2205">
                  <c:v>1.6558379999999999</c:v>
                </c:pt>
                <c:pt idx="2206">
                  <c:v>1.642312</c:v>
                </c:pt>
                <c:pt idx="2207">
                  <c:v>1.628819</c:v>
                </c:pt>
                <c:pt idx="2208">
                  <c:v>1.615361</c:v>
                </c:pt>
                <c:pt idx="2209">
                  <c:v>1.6019399999999999</c:v>
                </c:pt>
                <c:pt idx="2210">
                  <c:v>1.588557</c:v>
                </c:pt>
                <c:pt idx="2211">
                  <c:v>1.5752139999999999</c:v>
                </c:pt>
                <c:pt idx="2212">
                  <c:v>1.5619130000000001</c:v>
                </c:pt>
                <c:pt idx="2213">
                  <c:v>1.5486530000000001</c:v>
                </c:pt>
                <c:pt idx="2214">
                  <c:v>1.5354350000000001</c:v>
                </c:pt>
                <c:pt idx="2215">
                  <c:v>1.522259</c:v>
                </c:pt>
                <c:pt idx="2216">
                  <c:v>1.5091239999999999</c:v>
                </c:pt>
                <c:pt idx="2217">
                  <c:v>1.49603</c:v>
                </c:pt>
                <c:pt idx="2218">
                  <c:v>1.4829749999999999</c:v>
                </c:pt>
                <c:pt idx="2219">
                  <c:v>1.4699580000000001</c:v>
                </c:pt>
                <c:pt idx="2220">
                  <c:v>1.4569780000000001</c:v>
                </c:pt>
                <c:pt idx="2221">
                  <c:v>1.444032</c:v>
                </c:pt>
                <c:pt idx="2222">
                  <c:v>1.4311179999999999</c:v>
                </c:pt>
                <c:pt idx="2223">
                  <c:v>1.4182330000000001</c:v>
                </c:pt>
                <c:pt idx="2224">
                  <c:v>1.405375</c:v>
                </c:pt>
                <c:pt idx="2225">
                  <c:v>1.3925419999999999</c:v>
                </c:pt>
                <c:pt idx="2226">
                  <c:v>1.379729</c:v>
                </c:pt>
                <c:pt idx="2227">
                  <c:v>1.3669340000000001</c:v>
                </c:pt>
                <c:pt idx="2228">
                  <c:v>1.354155</c:v>
                </c:pt>
                <c:pt idx="2229">
                  <c:v>1.3413889999999999</c:v>
                </c:pt>
                <c:pt idx="2230">
                  <c:v>1.3286340000000001</c:v>
                </c:pt>
                <c:pt idx="2231">
                  <c:v>1.3158859999999999</c:v>
                </c:pt>
                <c:pt idx="2232">
                  <c:v>1.3031440000000001</c:v>
                </c:pt>
                <c:pt idx="2233">
                  <c:v>1.2904059999999999</c:v>
                </c:pt>
                <c:pt idx="2234">
                  <c:v>1.2776689999999999</c:v>
                </c:pt>
                <c:pt idx="2235">
                  <c:v>1.2649319999999999</c:v>
                </c:pt>
                <c:pt idx="2236">
                  <c:v>1.252192</c:v>
                </c:pt>
                <c:pt idx="2237">
                  <c:v>1.2394499999999999</c:v>
                </c:pt>
                <c:pt idx="2238">
                  <c:v>1.2267030000000001</c:v>
                </c:pt>
                <c:pt idx="2239">
                  <c:v>1.2139530000000001</c:v>
                </c:pt>
                <c:pt idx="2240">
                  <c:v>1.201198</c:v>
                </c:pt>
                <c:pt idx="2241">
                  <c:v>1.1884410000000001</c:v>
                </c:pt>
                <c:pt idx="2242">
                  <c:v>1.1756819999999999</c:v>
                </c:pt>
                <c:pt idx="2243">
                  <c:v>1.1629229999999999</c:v>
                </c:pt>
                <c:pt idx="2244">
                  <c:v>1.1501669999999999</c:v>
                </c:pt>
                <c:pt idx="2245">
                  <c:v>1.1374150000000001</c:v>
                </c:pt>
                <c:pt idx="2246">
                  <c:v>1.1246700000000001</c:v>
                </c:pt>
                <c:pt idx="2247">
                  <c:v>1.111936</c:v>
                </c:pt>
                <c:pt idx="2248">
                  <c:v>1.0992170000000001</c:v>
                </c:pt>
                <c:pt idx="2249">
                  <c:v>1.0865149999999999</c:v>
                </c:pt>
                <c:pt idx="2250">
                  <c:v>1.0738350000000001</c:v>
                </c:pt>
                <c:pt idx="2251">
                  <c:v>1.0611820000000001</c:v>
                </c:pt>
                <c:pt idx="2252">
                  <c:v>1.048562</c:v>
                </c:pt>
                <c:pt idx="2253">
                  <c:v>1.0359780000000001</c:v>
                </c:pt>
                <c:pt idx="2254">
                  <c:v>1.0234380000000001</c:v>
                </c:pt>
                <c:pt idx="2255">
                  <c:v>1.010947</c:v>
                </c:pt>
                <c:pt idx="2256">
                  <c:v>0.99851009999999996</c:v>
                </c:pt>
                <c:pt idx="2257">
                  <c:v>0.98613470000000003</c:v>
                </c:pt>
                <c:pt idx="2258">
                  <c:v>0.97382659999999999</c:v>
                </c:pt>
                <c:pt idx="2259">
                  <c:v>0.96159159999999999</c:v>
                </c:pt>
                <c:pt idx="2260">
                  <c:v>0.94943580000000005</c:v>
                </c:pt>
                <c:pt idx="2261">
                  <c:v>0.9373648</c:v>
                </c:pt>
                <c:pt idx="2262">
                  <c:v>0.92538410000000004</c:v>
                </c:pt>
                <c:pt idx="2263">
                  <c:v>0.91349899999999995</c:v>
                </c:pt>
                <c:pt idx="2264">
                  <c:v>0.90171489999999999</c:v>
                </c:pt>
                <c:pt idx="2265">
                  <c:v>0.89003670000000001</c:v>
                </c:pt>
                <c:pt idx="2266">
                  <c:v>0.8784689</c:v>
                </c:pt>
                <c:pt idx="2267">
                  <c:v>0.86701609999999996</c:v>
                </c:pt>
                <c:pt idx="2268">
                  <c:v>0.85568219999999995</c:v>
                </c:pt>
                <c:pt idx="2269">
                  <c:v>0.84447090000000002</c:v>
                </c:pt>
                <c:pt idx="2270">
                  <c:v>0.8333853</c:v>
                </c:pt>
                <c:pt idx="2271">
                  <c:v>0.8224281</c:v>
                </c:pt>
                <c:pt idx="2272">
                  <c:v>0.81160129999999997</c:v>
                </c:pt>
                <c:pt idx="2273">
                  <c:v>0.80090649999999997</c:v>
                </c:pt>
                <c:pt idx="2274">
                  <c:v>0.79034470000000001</c:v>
                </c:pt>
                <c:pt idx="2275">
                  <c:v>0.77991630000000001</c:v>
                </c:pt>
                <c:pt idx="2276">
                  <c:v>0.76962120000000001</c:v>
                </c:pt>
                <c:pt idx="2277">
                  <c:v>0.75945870000000004</c:v>
                </c:pt>
                <c:pt idx="2278">
                  <c:v>0.74942750000000002</c:v>
                </c:pt>
                <c:pt idx="2279">
                  <c:v>0.73952589999999996</c:v>
                </c:pt>
                <c:pt idx="2280">
                  <c:v>0.7297517</c:v>
                </c:pt>
                <c:pt idx="2281">
                  <c:v>0.72010240000000003</c:v>
                </c:pt>
                <c:pt idx="2282">
                  <c:v>0.71057490000000001</c:v>
                </c:pt>
                <c:pt idx="2283">
                  <c:v>0.70116559999999994</c:v>
                </c:pt>
                <c:pt idx="2284">
                  <c:v>0.69187050000000005</c:v>
                </c:pt>
                <c:pt idx="2285">
                  <c:v>0.68268549999999995</c:v>
                </c:pt>
                <c:pt idx="2286">
                  <c:v>0.67360569999999997</c:v>
                </c:pt>
                <c:pt idx="2287">
                  <c:v>0.66462639999999995</c:v>
                </c:pt>
                <c:pt idx="2288">
                  <c:v>0.65574220000000005</c:v>
                </c:pt>
                <c:pt idx="2289">
                  <c:v>0.64694759999999996</c:v>
                </c:pt>
                <c:pt idx="2290">
                  <c:v>0.63823700000000005</c:v>
                </c:pt>
                <c:pt idx="2291">
                  <c:v>0.62960459999999996</c:v>
                </c:pt>
                <c:pt idx="2292">
                  <c:v>0.62104499999999996</c:v>
                </c:pt>
                <c:pt idx="2293">
                  <c:v>0.61255250000000006</c:v>
                </c:pt>
                <c:pt idx="2294">
                  <c:v>0.60412160000000004</c:v>
                </c:pt>
                <c:pt idx="2295">
                  <c:v>0.59574689999999997</c:v>
                </c:pt>
                <c:pt idx="2296">
                  <c:v>0.58742340000000004</c:v>
                </c:pt>
                <c:pt idx="2297">
                  <c:v>0.57914589999999999</c:v>
                </c:pt>
                <c:pt idx="2298">
                  <c:v>0.57090969999999996</c:v>
                </c:pt>
                <c:pt idx="2299">
                  <c:v>0.5627103</c:v>
                </c:pt>
                <c:pt idx="2300">
                  <c:v>0.55454300000000001</c:v>
                </c:pt>
                <c:pt idx="2301">
                  <c:v>0.54640390000000005</c:v>
                </c:pt>
                <c:pt idx="2302">
                  <c:v>0.53828880000000001</c:v>
                </c:pt>
                <c:pt idx="2303">
                  <c:v>0.53019450000000001</c:v>
                </c:pt>
                <c:pt idx="2304">
                  <c:v>0.52211770000000002</c:v>
                </c:pt>
                <c:pt idx="2305">
                  <c:v>0.51405579999999995</c:v>
                </c:pt>
                <c:pt idx="2306">
                  <c:v>0.50600659999999997</c:v>
                </c:pt>
                <c:pt idx="2307">
                  <c:v>0.49796839999999998</c:v>
                </c:pt>
                <c:pt idx="2308">
                  <c:v>0.48994019999999999</c:v>
                </c:pt>
                <c:pt idx="2309">
                  <c:v>0.48192119999999999</c:v>
                </c:pt>
                <c:pt idx="2310">
                  <c:v>0.47391109999999997</c:v>
                </c:pt>
                <c:pt idx="2311">
                  <c:v>0.46590979999999999</c:v>
                </c:pt>
                <c:pt idx="2312">
                  <c:v>0.45791779999999999</c:v>
                </c:pt>
                <c:pt idx="2313">
                  <c:v>0.44993569999999999</c:v>
                </c:pt>
                <c:pt idx="2314">
                  <c:v>0.44196429999999998</c:v>
                </c:pt>
                <c:pt idx="2315">
                  <c:v>0.43400490000000003</c:v>
                </c:pt>
                <c:pt idx="2316">
                  <c:v>0.42605890000000002</c:v>
                </c:pt>
                <c:pt idx="2317">
                  <c:v>0.4181281</c:v>
                </c:pt>
                <c:pt idx="2318">
                  <c:v>0.41021419999999997</c:v>
                </c:pt>
                <c:pt idx="2319">
                  <c:v>0.40231929999999999</c:v>
                </c:pt>
                <c:pt idx="2320">
                  <c:v>0.39444560000000001</c:v>
                </c:pt>
                <c:pt idx="2321">
                  <c:v>0.38659539999999998</c:v>
                </c:pt>
                <c:pt idx="2322">
                  <c:v>0.37877110000000003</c:v>
                </c:pt>
                <c:pt idx="2323">
                  <c:v>0.3709751</c:v>
                </c:pt>
                <c:pt idx="2324">
                  <c:v>0.36320980000000003</c:v>
                </c:pt>
                <c:pt idx="2325">
                  <c:v>0.3554773</c:v>
                </c:pt>
                <c:pt idx="2326">
                  <c:v>0.34777999999999998</c:v>
                </c:pt>
                <c:pt idx="2327">
                  <c:v>0.34011970000000002</c:v>
                </c:pt>
                <c:pt idx="2328">
                  <c:v>0.33249820000000002</c:v>
                </c:pt>
                <c:pt idx="2329">
                  <c:v>0.32491690000000001</c:v>
                </c:pt>
                <c:pt idx="2330">
                  <c:v>0.31737690000000002</c:v>
                </c:pt>
                <c:pt idx="2331">
                  <c:v>0.30987890000000001</c:v>
                </c:pt>
                <c:pt idx="2332">
                  <c:v>0.30242360000000001</c:v>
                </c:pt>
                <c:pt idx="2333">
                  <c:v>0.29501110000000003</c:v>
                </c:pt>
                <c:pt idx="2334">
                  <c:v>0.28764119999999999</c:v>
                </c:pt>
                <c:pt idx="2335">
                  <c:v>0.28031309999999998</c:v>
                </c:pt>
                <c:pt idx="2336">
                  <c:v>0.27302579999999999</c:v>
                </c:pt>
                <c:pt idx="2337">
                  <c:v>0.26577780000000001</c:v>
                </c:pt>
                <c:pt idx="2338">
                  <c:v>0.2585673</c:v>
                </c:pt>
                <c:pt idx="2339">
                  <c:v>0.251392</c:v>
                </c:pt>
                <c:pt idx="2340">
                  <c:v>0.24424940000000001</c:v>
                </c:pt>
                <c:pt idx="2341">
                  <c:v>0.23713619999999999</c:v>
                </c:pt>
                <c:pt idx="2342">
                  <c:v>0.230049</c:v>
                </c:pt>
                <c:pt idx="2343">
                  <c:v>0.22298399999999999</c:v>
                </c:pt>
                <c:pt idx="2344">
                  <c:v>0.2159372</c:v>
                </c:pt>
                <c:pt idx="2345">
                  <c:v>0.20890420000000001</c:v>
                </c:pt>
                <c:pt idx="2346">
                  <c:v>0.20188030000000001</c:v>
                </c:pt>
                <c:pt idx="2347">
                  <c:v>0.1948608</c:v>
                </c:pt>
                <c:pt idx="2348">
                  <c:v>0.1878406</c:v>
                </c:pt>
                <c:pt idx="2349">
                  <c:v>0.1808149</c:v>
                </c:pt>
                <c:pt idx="2350">
                  <c:v>0.1737784</c:v>
                </c:pt>
                <c:pt idx="2351">
                  <c:v>0.16672609999999999</c:v>
                </c:pt>
                <c:pt idx="2352">
                  <c:v>0.1596524</c:v>
                </c:pt>
                <c:pt idx="2353">
                  <c:v>0.1525521</c:v>
                </c:pt>
                <c:pt idx="2354">
                  <c:v>0.14541960000000001</c:v>
                </c:pt>
                <c:pt idx="2355">
                  <c:v>0.1382497</c:v>
                </c:pt>
                <c:pt idx="2356">
                  <c:v>0.13103690000000001</c:v>
                </c:pt>
                <c:pt idx="2357">
                  <c:v>0.1237762</c:v>
                </c:pt>
                <c:pt idx="2358">
                  <c:v>0.1164626</c:v>
                </c:pt>
                <c:pt idx="2359">
                  <c:v>0.10909149999999999</c:v>
                </c:pt>
                <c:pt idx="2360">
                  <c:v>0.1016587</c:v>
                </c:pt>
                <c:pt idx="2361">
                  <c:v>9.416041E-2</c:v>
                </c:pt>
                <c:pt idx="2362">
                  <c:v>8.6593290000000003E-2</c:v>
                </c:pt>
                <c:pt idx="2363">
                  <c:v>7.895431E-2</c:v>
                </c:pt>
                <c:pt idx="2364">
                  <c:v>7.1240849999999994E-2</c:v>
                </c:pt>
                <c:pt idx="2365">
                  <c:v>6.3450759999999995E-2</c:v>
                </c:pt>
                <c:pt idx="2366">
                  <c:v>5.5582270000000003E-2</c:v>
                </c:pt>
                <c:pt idx="2367">
                  <c:v>4.7634070000000001E-2</c:v>
                </c:pt>
                <c:pt idx="2368">
                  <c:v>3.960524E-2</c:v>
                </c:pt>
                <c:pt idx="2369">
                  <c:v>3.149532E-2</c:v>
                </c:pt>
                <c:pt idx="2370">
                  <c:v>2.3304269999999998E-2</c:v>
                </c:pt>
                <c:pt idx="2371">
                  <c:v>1.503254E-2</c:v>
                </c:pt>
                <c:pt idx="2372">
                  <c:v>6.6811220000000003E-3</c:v>
                </c:pt>
                <c:pt idx="2373">
                  <c:v>-1.7485199999999999E-3</c:v>
                </c:pt>
                <c:pt idx="2374">
                  <c:v>-1.025444E-2</c:v>
                </c:pt>
                <c:pt idx="2375">
                  <c:v>-1.8834259999999999E-2</c:v>
                </c:pt>
                <c:pt idx="2376">
                  <c:v>-2.7485180000000001E-2</c:v>
                </c:pt>
                <c:pt idx="2377">
                  <c:v>-3.6204E-2</c:v>
                </c:pt>
                <c:pt idx="2378">
                  <c:v>-4.4987220000000001E-2</c:v>
                </c:pt>
                <c:pt idx="2379">
                  <c:v>-5.383106E-2</c:v>
                </c:pt>
                <c:pt idx="2380">
                  <c:v>-6.2731510000000004E-2</c:v>
                </c:pt>
                <c:pt idx="2381">
                  <c:v>-7.1684380000000006E-2</c:v>
                </c:pt>
                <c:pt idx="2382">
                  <c:v>-8.0685359999999998E-2</c:v>
                </c:pt>
                <c:pt idx="2383">
                  <c:v>-8.9729959999999997E-2</c:v>
                </c:pt>
                <c:pt idx="2384">
                  <c:v>-9.8813529999999997E-2</c:v>
                </c:pt>
                <c:pt idx="2385">
                  <c:v>-0.1079314</c:v>
                </c:pt>
                <c:pt idx="2386">
                  <c:v>-0.11707910000000001</c:v>
                </c:pt>
                <c:pt idx="2387">
                  <c:v>-0.1262518</c:v>
                </c:pt>
                <c:pt idx="2388">
                  <c:v>-0.13544519999999999</c:v>
                </c:pt>
                <c:pt idx="2389">
                  <c:v>-0.1446548</c:v>
                </c:pt>
                <c:pt idx="2390">
                  <c:v>-0.1538764</c:v>
                </c:pt>
                <c:pt idx="2391">
                  <c:v>-0.1631059</c:v>
                </c:pt>
                <c:pt idx="2392">
                  <c:v>-0.17233960000000001</c:v>
                </c:pt>
                <c:pt idx="2393">
                  <c:v>-0.18157400000000001</c:v>
                </c:pt>
                <c:pt idx="2394">
                  <c:v>-0.190806</c:v>
                </c:pt>
                <c:pt idx="2395">
                  <c:v>-0.20003280000000001</c:v>
                </c:pt>
                <c:pt idx="2396">
                  <c:v>-0.2092521</c:v>
                </c:pt>
                <c:pt idx="2397">
                  <c:v>-0.21846170000000001</c:v>
                </c:pt>
                <c:pt idx="2398">
                  <c:v>-0.2276599</c:v>
                </c:pt>
                <c:pt idx="2399">
                  <c:v>-0.23684540000000001</c:v>
                </c:pt>
                <c:pt idx="2400">
                  <c:v>-0.2460174</c:v>
                </c:pt>
                <c:pt idx="2401">
                  <c:v>-0.25517509999999999</c:v>
                </c:pt>
                <c:pt idx="2402">
                  <c:v>-0.2643182</c:v>
                </c:pt>
                <c:pt idx="2403">
                  <c:v>-0.27344669999999999</c:v>
                </c:pt>
                <c:pt idx="2404">
                  <c:v>-0.28256130000000002</c:v>
                </c:pt>
                <c:pt idx="2405">
                  <c:v>-0.29166300000000001</c:v>
                </c:pt>
                <c:pt idx="2406">
                  <c:v>-0.3007532</c:v>
                </c:pt>
                <c:pt idx="2407">
                  <c:v>-0.3098339</c:v>
                </c:pt>
                <c:pt idx="2408">
                  <c:v>-0.3189071</c:v>
                </c:pt>
                <c:pt idx="2409">
                  <c:v>-0.32797559999999998</c:v>
                </c:pt>
                <c:pt idx="2410">
                  <c:v>-0.33704220000000001</c:v>
                </c:pt>
                <c:pt idx="2411">
                  <c:v>-0.34611009999999998</c:v>
                </c:pt>
                <c:pt idx="2412">
                  <c:v>-0.35518250000000001</c:v>
                </c:pt>
                <c:pt idx="2413">
                  <c:v>-0.36426269999999999</c:v>
                </c:pt>
                <c:pt idx="2414">
                  <c:v>-0.37335370000000001</c:v>
                </c:pt>
                <c:pt idx="2415">
                  <c:v>-0.38245869999999998</c:v>
                </c:pt>
                <c:pt idx="2416">
                  <c:v>-0.39158100000000001</c:v>
                </c:pt>
                <c:pt idx="2417">
                  <c:v>-0.40072360000000001</c:v>
                </c:pt>
                <c:pt idx="2418">
                  <c:v>-0.40988950000000002</c:v>
                </c:pt>
                <c:pt idx="2419">
                  <c:v>-0.4190816</c:v>
                </c:pt>
                <c:pt idx="2420">
                  <c:v>-0.42830279999999998</c:v>
                </c:pt>
                <c:pt idx="2421">
                  <c:v>-0.4375559</c:v>
                </c:pt>
                <c:pt idx="2422">
                  <c:v>-0.4468435</c:v>
                </c:pt>
                <c:pt idx="2423">
                  <c:v>-0.45616780000000001</c:v>
                </c:pt>
                <c:pt idx="2424">
                  <c:v>-0.46553080000000002</c:v>
                </c:pt>
                <c:pt idx="2425">
                  <c:v>-0.47493390000000002</c:v>
                </c:pt>
                <c:pt idx="2426">
                  <c:v>-0.48437829999999998</c:v>
                </c:pt>
                <c:pt idx="2427">
                  <c:v>-0.49386439999999998</c:v>
                </c:pt>
                <c:pt idx="2428">
                  <c:v>-0.50339239999999996</c:v>
                </c:pt>
                <c:pt idx="2429">
                  <c:v>-0.51296189999999997</c:v>
                </c:pt>
                <c:pt idx="2430">
                  <c:v>-0.52257220000000004</c:v>
                </c:pt>
                <c:pt idx="2431">
                  <c:v>-0.53222199999999997</c:v>
                </c:pt>
                <c:pt idx="2432">
                  <c:v>-0.54190970000000005</c:v>
                </c:pt>
                <c:pt idx="2433">
                  <c:v>-0.55163329999999999</c:v>
                </c:pt>
                <c:pt idx="2434">
                  <c:v>-0.56139019999999995</c:v>
                </c:pt>
                <c:pt idx="2435">
                  <c:v>-0.5711773</c:v>
                </c:pt>
                <c:pt idx="2436">
                  <c:v>-0.58099129999999999</c:v>
                </c:pt>
                <c:pt idx="2437">
                  <c:v>-0.59082829999999997</c:v>
                </c:pt>
                <c:pt idx="2438">
                  <c:v>-0.6006842</c:v>
                </c:pt>
                <c:pt idx="2439">
                  <c:v>-0.61055440000000005</c:v>
                </c:pt>
                <c:pt idx="2440">
                  <c:v>-0.62043369999999998</c:v>
                </c:pt>
                <c:pt idx="2441">
                  <c:v>-0.63031689999999996</c:v>
                </c:pt>
                <c:pt idx="2442">
                  <c:v>-0.6401983</c:v>
                </c:pt>
                <c:pt idx="2443">
                  <c:v>-0.65007210000000004</c:v>
                </c:pt>
                <c:pt idx="2444">
                  <c:v>-0.65993210000000002</c:v>
                </c:pt>
                <c:pt idx="2445">
                  <c:v>-0.66977229999999999</c:v>
                </c:pt>
                <c:pt idx="2446">
                  <c:v>-0.67958640000000003</c:v>
                </c:pt>
                <c:pt idx="2447">
                  <c:v>-0.68936810000000004</c:v>
                </c:pt>
                <c:pt idx="2448">
                  <c:v>-0.69911140000000005</c:v>
                </c:pt>
                <c:pt idx="2449">
                  <c:v>-0.7088101</c:v>
                </c:pt>
                <c:pt idx="2450">
                  <c:v>-0.71845829999999999</c:v>
                </c:pt>
                <c:pt idx="2451">
                  <c:v>-0.72805030000000004</c:v>
                </c:pt>
                <c:pt idx="2452">
                  <c:v>-0.73758029999999997</c:v>
                </c:pt>
                <c:pt idx="2453">
                  <c:v>-0.74704289999999995</c:v>
                </c:pt>
                <c:pt idx="2454">
                  <c:v>-0.75643249999999995</c:v>
                </c:pt>
                <c:pt idx="2455">
                  <c:v>-0.76574430000000004</c:v>
                </c:pt>
                <c:pt idx="2456">
                  <c:v>-0.77497329999999998</c:v>
                </c:pt>
                <c:pt idx="2457">
                  <c:v>-0.78411520000000001</c:v>
                </c:pt>
                <c:pt idx="2458">
                  <c:v>-0.79316600000000004</c:v>
                </c:pt>
                <c:pt idx="2459">
                  <c:v>-0.80212220000000001</c:v>
                </c:pt>
                <c:pt idx="2460">
                  <c:v>-0.81098099999999995</c:v>
                </c:pt>
                <c:pt idx="2461">
                  <c:v>-0.81973969999999996</c:v>
                </c:pt>
                <c:pt idx="2462">
                  <c:v>-0.82839660000000004</c:v>
                </c:pt>
                <c:pt idx="2463">
                  <c:v>-0.83695030000000004</c:v>
                </c:pt>
                <c:pt idx="2464">
                  <c:v>-0.84540000000000004</c:v>
                </c:pt>
                <c:pt idx="2465">
                  <c:v>-0.85374550000000005</c:v>
                </c:pt>
                <c:pt idx="2466">
                  <c:v>-0.8619869</c:v>
                </c:pt>
                <c:pt idx="2467">
                  <c:v>-0.87012489999999998</c:v>
                </c:pt>
                <c:pt idx="2468">
                  <c:v>-0.8781603</c:v>
                </c:pt>
                <c:pt idx="2469">
                  <c:v>-0.88609450000000001</c:v>
                </c:pt>
                <c:pt idx="2470">
                  <c:v>-0.89392899999999997</c:v>
                </c:pt>
                <c:pt idx="2471">
                  <c:v>-0.90166610000000003</c:v>
                </c:pt>
                <c:pt idx="2472">
                  <c:v>-0.90930809999999995</c:v>
                </c:pt>
                <c:pt idx="2473">
                  <c:v>-0.91685779999999995</c:v>
                </c:pt>
                <c:pt idx="2474">
                  <c:v>-0.92431839999999998</c:v>
                </c:pt>
                <c:pt idx="2475">
                  <c:v>-0.93169360000000001</c:v>
                </c:pt>
                <c:pt idx="2476">
                  <c:v>-0.93898720000000002</c:v>
                </c:pt>
                <c:pt idx="2477">
                  <c:v>-0.94620349999999998</c:v>
                </c:pt>
                <c:pt idx="2478">
                  <c:v>-0.9533469</c:v>
                </c:pt>
                <c:pt idx="2479">
                  <c:v>-0.96042179999999999</c:v>
                </c:pt>
                <c:pt idx="2480">
                  <c:v>-0.96743250000000003</c:v>
                </c:pt>
                <c:pt idx="2481">
                  <c:v>-0.97438329999999995</c:v>
                </c:pt>
                <c:pt idx="2482">
                  <c:v>-0.98127799999999998</c:v>
                </c:pt>
                <c:pt idx="2483">
                  <c:v>-0.98812049999999996</c:v>
                </c:pt>
                <c:pt idx="2484">
                  <c:v>-0.99491470000000004</c:v>
                </c:pt>
                <c:pt idx="2485">
                  <c:v>-1.0016640000000001</c:v>
                </c:pt>
                <c:pt idx="2486">
                  <c:v>-1.008372</c:v>
                </c:pt>
                <c:pt idx="2487">
                  <c:v>-1.015042</c:v>
                </c:pt>
                <c:pt idx="2488">
                  <c:v>-1.0216769999999999</c:v>
                </c:pt>
                <c:pt idx="2489">
                  <c:v>-1.0282789999999999</c:v>
                </c:pt>
                <c:pt idx="2490">
                  <c:v>-1.034853</c:v>
                </c:pt>
                <c:pt idx="2491">
                  <c:v>-1.0414000000000001</c:v>
                </c:pt>
                <c:pt idx="2492">
                  <c:v>-1.047922</c:v>
                </c:pt>
                <c:pt idx="2493">
                  <c:v>-1.0544199999999999</c:v>
                </c:pt>
                <c:pt idx="2494">
                  <c:v>-1.0608949999999999</c:v>
                </c:pt>
                <c:pt idx="2495">
                  <c:v>-1.067347</c:v>
                </c:pt>
                <c:pt idx="2496">
                  <c:v>-1.073777</c:v>
                </c:pt>
                <c:pt idx="2497">
                  <c:v>-1.0801829999999999</c:v>
                </c:pt>
                <c:pt idx="2498">
                  <c:v>-1.0865659999999999</c:v>
                </c:pt>
                <c:pt idx="2499">
                  <c:v>-1.092924</c:v>
                </c:pt>
                <c:pt idx="2500">
                  <c:v>-1.099256</c:v>
                </c:pt>
                <c:pt idx="2501">
                  <c:v>-1.1055600000000001</c:v>
                </c:pt>
                <c:pt idx="2502">
                  <c:v>-1.111834</c:v>
                </c:pt>
                <c:pt idx="2503">
                  <c:v>-1.1180749999999999</c:v>
                </c:pt>
                <c:pt idx="2504">
                  <c:v>-1.124282</c:v>
                </c:pt>
                <c:pt idx="2505">
                  <c:v>-1.1304510000000001</c:v>
                </c:pt>
                <c:pt idx="2506">
                  <c:v>-1.1365799999999999</c:v>
                </c:pt>
                <c:pt idx="2507">
                  <c:v>-1.142666</c:v>
                </c:pt>
                <c:pt idx="2508">
                  <c:v>-1.1487050000000001</c:v>
                </c:pt>
                <c:pt idx="2509">
                  <c:v>-1.154693</c:v>
                </c:pt>
                <c:pt idx="2510">
                  <c:v>-1.160628</c:v>
                </c:pt>
                <c:pt idx="2511">
                  <c:v>-1.166506</c:v>
                </c:pt>
                <c:pt idx="2512">
                  <c:v>-1.1723220000000001</c:v>
                </c:pt>
                <c:pt idx="2513">
                  <c:v>-1.1780740000000001</c:v>
                </c:pt>
                <c:pt idx="2514">
                  <c:v>-1.1837580000000001</c:v>
                </c:pt>
                <c:pt idx="2515">
                  <c:v>-1.1893720000000001</c:v>
                </c:pt>
                <c:pt idx="2516">
                  <c:v>-1.1949129999999999</c:v>
                </c:pt>
                <c:pt idx="2517">
                  <c:v>-1.2003779999999999</c:v>
                </c:pt>
                <c:pt idx="2518">
                  <c:v>-1.2057659999999999</c:v>
                </c:pt>
                <c:pt idx="2519">
                  <c:v>-1.2110749999999999</c:v>
                </c:pt>
                <c:pt idx="2520">
                  <c:v>-1.2163040000000001</c:v>
                </c:pt>
                <c:pt idx="2521">
                  <c:v>-1.2214510000000001</c:v>
                </c:pt>
                <c:pt idx="2522">
                  <c:v>-1.2265170000000001</c:v>
                </c:pt>
                <c:pt idx="2523">
                  <c:v>-1.231501</c:v>
                </c:pt>
                <c:pt idx="2524">
                  <c:v>-1.2364029999999999</c:v>
                </c:pt>
                <c:pt idx="2525">
                  <c:v>-1.241223</c:v>
                </c:pt>
                <c:pt idx="2526">
                  <c:v>-1.2459640000000001</c:v>
                </c:pt>
                <c:pt idx="2527">
                  <c:v>-1.2506250000000001</c:v>
                </c:pt>
                <c:pt idx="2528">
                  <c:v>-1.2552099999999999</c:v>
                </c:pt>
                <c:pt idx="2529">
                  <c:v>-1.259719</c:v>
                </c:pt>
                <c:pt idx="2530">
                  <c:v>-1.2641579999999999</c:v>
                </c:pt>
                <c:pt idx="2531">
                  <c:v>-1.2685280000000001</c:v>
                </c:pt>
                <c:pt idx="2532">
                  <c:v>-1.272834</c:v>
                </c:pt>
                <c:pt idx="2533">
                  <c:v>-1.2770790000000001</c:v>
                </c:pt>
                <c:pt idx="2534">
                  <c:v>-1.281269</c:v>
                </c:pt>
                <c:pt idx="2535">
                  <c:v>-1.285407</c:v>
                </c:pt>
                <c:pt idx="2536">
                  <c:v>-1.289499</c:v>
                </c:pt>
                <c:pt idx="2537">
                  <c:v>-1.2935490000000001</c:v>
                </c:pt>
                <c:pt idx="2538">
                  <c:v>-1.297563</c:v>
                </c:pt>
                <c:pt idx="2539">
                  <c:v>-1.301545</c:v>
                </c:pt>
                <c:pt idx="2540">
                  <c:v>-1.3055019999999999</c:v>
                </c:pt>
                <c:pt idx="2541">
                  <c:v>-1.3094380000000001</c:v>
                </c:pt>
                <c:pt idx="2542">
                  <c:v>-1.3133589999999999</c:v>
                </c:pt>
                <c:pt idx="2543">
                  <c:v>-1.3172710000000001</c:v>
                </c:pt>
                <c:pt idx="2544">
                  <c:v>-1.3211790000000001</c:v>
                </c:pt>
                <c:pt idx="2545">
                  <c:v>-1.325089</c:v>
                </c:pt>
                <c:pt idx="2546">
                  <c:v>-1.329005</c:v>
                </c:pt>
                <c:pt idx="2547">
                  <c:v>-1.332932</c:v>
                </c:pt>
                <c:pt idx="2548">
                  <c:v>-1.336875</c:v>
                </c:pt>
                <c:pt idx="2549">
                  <c:v>-1.3408370000000001</c:v>
                </c:pt>
                <c:pt idx="2550">
                  <c:v>-1.3448230000000001</c:v>
                </c:pt>
                <c:pt idx="2551">
                  <c:v>-1.348835</c:v>
                </c:pt>
                <c:pt idx="2552">
                  <c:v>-1.352876</c:v>
                </c:pt>
                <c:pt idx="2553">
                  <c:v>-1.3569469999999999</c:v>
                </c:pt>
                <c:pt idx="2554">
                  <c:v>-1.3610519999999999</c:v>
                </c:pt>
                <c:pt idx="2555">
                  <c:v>-1.365191</c:v>
                </c:pt>
                <c:pt idx="2556">
                  <c:v>-1.3693660000000001</c:v>
                </c:pt>
                <c:pt idx="2557">
                  <c:v>-1.3735759999999999</c:v>
                </c:pt>
                <c:pt idx="2558">
                  <c:v>-1.377823</c:v>
                </c:pt>
                <c:pt idx="2559">
                  <c:v>-1.3821049999999999</c:v>
                </c:pt>
                <c:pt idx="2560">
                  <c:v>-1.3864209999999999</c:v>
                </c:pt>
                <c:pt idx="2561">
                  <c:v>-1.390771</c:v>
                </c:pt>
                <c:pt idx="2562">
                  <c:v>-1.395151</c:v>
                </c:pt>
                <c:pt idx="2563">
                  <c:v>-1.399559</c:v>
                </c:pt>
                <c:pt idx="2564">
                  <c:v>-1.4039919999999999</c:v>
                </c:pt>
                <c:pt idx="2565">
                  <c:v>-1.4084460000000001</c:v>
                </c:pt>
                <c:pt idx="2566">
                  <c:v>-1.4129179999999999</c:v>
                </c:pt>
                <c:pt idx="2567">
                  <c:v>-1.4174020000000001</c:v>
                </c:pt>
                <c:pt idx="2568">
                  <c:v>-1.4218949999999999</c:v>
                </c:pt>
                <c:pt idx="2569">
                  <c:v>-1.426391</c:v>
                </c:pt>
                <c:pt idx="2570">
                  <c:v>-1.430887</c:v>
                </c:pt>
                <c:pt idx="2571">
                  <c:v>-1.435376</c:v>
                </c:pt>
                <c:pt idx="2572">
                  <c:v>-1.439853</c:v>
                </c:pt>
                <c:pt idx="2573">
                  <c:v>-1.444315</c:v>
                </c:pt>
                <c:pt idx="2574">
                  <c:v>-1.4487540000000001</c:v>
                </c:pt>
                <c:pt idx="2575">
                  <c:v>-1.4531670000000001</c:v>
                </c:pt>
                <c:pt idx="2576">
                  <c:v>-1.457549</c:v>
                </c:pt>
                <c:pt idx="2577">
                  <c:v>-1.4618930000000001</c:v>
                </c:pt>
                <c:pt idx="2578">
                  <c:v>-1.4661949999999999</c:v>
                </c:pt>
                <c:pt idx="2579">
                  <c:v>-1.470451</c:v>
                </c:pt>
                <c:pt idx="2580">
                  <c:v>-1.474656</c:v>
                </c:pt>
                <c:pt idx="2581">
                  <c:v>-1.4788049999999999</c:v>
                </c:pt>
                <c:pt idx="2582">
                  <c:v>-1.482896</c:v>
                </c:pt>
                <c:pt idx="2583">
                  <c:v>-1.486926</c:v>
                </c:pt>
                <c:pt idx="2584">
                  <c:v>-1.49089</c:v>
                </c:pt>
                <c:pt idx="2585">
                  <c:v>-1.4947870000000001</c:v>
                </c:pt>
                <c:pt idx="2586">
                  <c:v>-1.4986159999999999</c:v>
                </c:pt>
                <c:pt idx="2587">
                  <c:v>-1.502373</c:v>
                </c:pt>
                <c:pt idx="2588">
                  <c:v>-1.50606</c:v>
                </c:pt>
                <c:pt idx="2589">
                  <c:v>-1.509674</c:v>
                </c:pt>
                <c:pt idx="2590">
                  <c:v>-1.513217</c:v>
                </c:pt>
                <c:pt idx="2591">
                  <c:v>-1.516689</c:v>
                </c:pt>
                <c:pt idx="2592">
                  <c:v>-1.5200899999999999</c:v>
                </c:pt>
                <c:pt idx="2593">
                  <c:v>-1.5234220000000001</c:v>
                </c:pt>
                <c:pt idx="2594">
                  <c:v>-1.5266869999999999</c:v>
                </c:pt>
                <c:pt idx="2595">
                  <c:v>-1.5298860000000001</c:v>
                </c:pt>
                <c:pt idx="2596">
                  <c:v>-1.533023</c:v>
                </c:pt>
                <c:pt idx="2597">
                  <c:v>-1.5361020000000001</c:v>
                </c:pt>
                <c:pt idx="2598">
                  <c:v>-1.5391250000000001</c:v>
                </c:pt>
                <c:pt idx="2599">
                  <c:v>-1.5420970000000001</c:v>
                </c:pt>
                <c:pt idx="2600">
                  <c:v>-1.5450219999999999</c:v>
                </c:pt>
                <c:pt idx="2601">
                  <c:v>-1.5479039999999999</c:v>
                </c:pt>
                <c:pt idx="2602">
                  <c:v>-1.5507489999999999</c:v>
                </c:pt>
                <c:pt idx="2603">
                  <c:v>-1.5535589999999999</c:v>
                </c:pt>
                <c:pt idx="2604">
                  <c:v>-1.556341</c:v>
                </c:pt>
                <c:pt idx="2605">
                  <c:v>-1.5590980000000001</c:v>
                </c:pt>
                <c:pt idx="2606">
                  <c:v>-1.5618350000000001</c:v>
                </c:pt>
                <c:pt idx="2607">
                  <c:v>-1.564557</c:v>
                </c:pt>
                <c:pt idx="2608">
                  <c:v>-1.5672680000000001</c:v>
                </c:pt>
                <c:pt idx="2609">
                  <c:v>-1.569974</c:v>
                </c:pt>
                <c:pt idx="2610">
                  <c:v>-1.5726800000000001</c:v>
                </c:pt>
                <c:pt idx="2611">
                  <c:v>-1.575388</c:v>
                </c:pt>
                <c:pt idx="2612">
                  <c:v>-1.578104</c:v>
                </c:pt>
                <c:pt idx="2613">
                  <c:v>-1.580832</c:v>
                </c:pt>
                <c:pt idx="2614">
                  <c:v>-1.583574</c:v>
                </c:pt>
                <c:pt idx="2615">
                  <c:v>-1.5863339999999999</c:v>
                </c:pt>
                <c:pt idx="2616">
                  <c:v>-1.5891150000000001</c:v>
                </c:pt>
                <c:pt idx="2617">
                  <c:v>-1.5919179999999999</c:v>
                </c:pt>
                <c:pt idx="2618">
                  <c:v>-1.594746</c:v>
                </c:pt>
                <c:pt idx="2619">
                  <c:v>-1.5975999999999999</c:v>
                </c:pt>
                <c:pt idx="2620">
                  <c:v>-1.600481</c:v>
                </c:pt>
                <c:pt idx="2621">
                  <c:v>-1.6033900000000001</c:v>
                </c:pt>
                <c:pt idx="2622">
                  <c:v>-1.606328</c:v>
                </c:pt>
                <c:pt idx="2623">
                  <c:v>-1.6092930000000001</c:v>
                </c:pt>
                <c:pt idx="2624">
                  <c:v>-1.6122860000000001</c:v>
                </c:pt>
                <c:pt idx="2625">
                  <c:v>-1.6153059999999999</c:v>
                </c:pt>
                <c:pt idx="2626">
                  <c:v>-1.618352</c:v>
                </c:pt>
                <c:pt idx="2627">
                  <c:v>-1.6214219999999999</c:v>
                </c:pt>
                <c:pt idx="2628">
                  <c:v>-1.624514</c:v>
                </c:pt>
                <c:pt idx="2629">
                  <c:v>-1.6276269999999999</c:v>
                </c:pt>
                <c:pt idx="2630">
                  <c:v>-1.630757</c:v>
                </c:pt>
                <c:pt idx="2631">
                  <c:v>-1.6339030000000001</c:v>
                </c:pt>
                <c:pt idx="2632">
                  <c:v>-1.637062</c:v>
                </c:pt>
                <c:pt idx="2633">
                  <c:v>-1.6402289999999999</c:v>
                </c:pt>
                <c:pt idx="2634">
                  <c:v>-1.6434029999999999</c:v>
                </c:pt>
                <c:pt idx="2635">
                  <c:v>-1.646579</c:v>
                </c:pt>
                <c:pt idx="2636">
                  <c:v>-1.649756</c:v>
                </c:pt>
                <c:pt idx="2637">
                  <c:v>-1.6529290000000001</c:v>
                </c:pt>
                <c:pt idx="2638">
                  <c:v>-1.6560950000000001</c:v>
                </c:pt>
                <c:pt idx="2639">
                  <c:v>-1.6592530000000001</c:v>
                </c:pt>
                <c:pt idx="2640">
                  <c:v>-1.662399</c:v>
                </c:pt>
                <c:pt idx="2641">
                  <c:v>-1.6655310000000001</c:v>
                </c:pt>
                <c:pt idx="2642">
                  <c:v>-1.6686460000000001</c:v>
                </c:pt>
                <c:pt idx="2643">
                  <c:v>-1.671743</c:v>
                </c:pt>
                <c:pt idx="2644">
                  <c:v>-1.67482</c:v>
                </c:pt>
                <c:pt idx="2645">
                  <c:v>-1.6778740000000001</c:v>
                </c:pt>
                <c:pt idx="2646">
                  <c:v>-1.680904</c:v>
                </c:pt>
                <c:pt idx="2647">
                  <c:v>-1.68391</c:v>
                </c:pt>
                <c:pt idx="2648">
                  <c:v>-1.6868909999999999</c:v>
                </c:pt>
                <c:pt idx="2649">
                  <c:v>-1.689846</c:v>
                </c:pt>
                <c:pt idx="2650">
                  <c:v>-1.692777</c:v>
                </c:pt>
                <c:pt idx="2651">
                  <c:v>-1.695684</c:v>
                </c:pt>
                <c:pt idx="2652">
                  <c:v>-1.6985680000000001</c:v>
                </c:pt>
                <c:pt idx="2653">
                  <c:v>-1.7014309999999999</c:v>
                </c:pt>
                <c:pt idx="2654">
                  <c:v>-1.7042759999999999</c:v>
                </c:pt>
                <c:pt idx="2655">
                  <c:v>-1.7071050000000001</c:v>
                </c:pt>
                <c:pt idx="2656">
                  <c:v>-1.709921</c:v>
                </c:pt>
                <c:pt idx="2657">
                  <c:v>-1.712726</c:v>
                </c:pt>
                <c:pt idx="2658">
                  <c:v>-1.715524</c:v>
                </c:pt>
                <c:pt idx="2659">
                  <c:v>-1.718318</c:v>
                </c:pt>
                <c:pt idx="2660">
                  <c:v>-1.721112</c:v>
                </c:pt>
                <c:pt idx="2661">
                  <c:v>-1.7239089999999999</c:v>
                </c:pt>
                <c:pt idx="2662">
                  <c:v>-1.726715</c:v>
                </c:pt>
                <c:pt idx="2663">
                  <c:v>-1.729533</c:v>
                </c:pt>
                <c:pt idx="2664">
                  <c:v>-1.732369</c:v>
                </c:pt>
                <c:pt idx="2665">
                  <c:v>-1.7352270000000001</c:v>
                </c:pt>
                <c:pt idx="2666">
                  <c:v>-1.738113</c:v>
                </c:pt>
                <c:pt idx="2667">
                  <c:v>-1.741031</c:v>
                </c:pt>
                <c:pt idx="2668">
                  <c:v>-1.743987</c:v>
                </c:pt>
                <c:pt idx="2669">
                  <c:v>-1.7469840000000001</c:v>
                </c:pt>
                <c:pt idx="2670">
                  <c:v>-1.750027</c:v>
                </c:pt>
                <c:pt idx="2671">
                  <c:v>-1.75312</c:v>
                </c:pt>
                <c:pt idx="2672">
                  <c:v>-1.756267</c:v>
                </c:pt>
                <c:pt idx="2673">
                  <c:v>-1.7594700000000001</c:v>
                </c:pt>
                <c:pt idx="2674">
                  <c:v>-1.762734</c:v>
                </c:pt>
                <c:pt idx="2675">
                  <c:v>-1.7660629999999999</c:v>
                </c:pt>
                <c:pt idx="2676">
                  <c:v>-1.7694570000000001</c:v>
                </c:pt>
                <c:pt idx="2677">
                  <c:v>-1.7729220000000001</c:v>
                </c:pt>
                <c:pt idx="2678">
                  <c:v>-1.7764580000000001</c:v>
                </c:pt>
                <c:pt idx="2679">
                  <c:v>-1.780068</c:v>
                </c:pt>
                <c:pt idx="2680">
                  <c:v>-1.7837510000000001</c:v>
                </c:pt>
                <c:pt idx="2681">
                  <c:v>-1.7875110000000001</c:v>
                </c:pt>
                <c:pt idx="2682">
                  <c:v>-1.791345</c:v>
                </c:pt>
                <c:pt idx="2683">
                  <c:v>-1.7952539999999999</c:v>
                </c:pt>
                <c:pt idx="2684">
                  <c:v>-1.799237</c:v>
                </c:pt>
                <c:pt idx="2685">
                  <c:v>-1.803294</c:v>
                </c:pt>
                <c:pt idx="2686">
                  <c:v>-1.8074209999999999</c:v>
                </c:pt>
                <c:pt idx="2687">
                  <c:v>-1.811618</c:v>
                </c:pt>
                <c:pt idx="2688">
                  <c:v>-1.8158810000000001</c:v>
                </c:pt>
                <c:pt idx="2689">
                  <c:v>-1.820208</c:v>
                </c:pt>
                <c:pt idx="2690">
                  <c:v>-1.824595</c:v>
                </c:pt>
                <c:pt idx="2691">
                  <c:v>-1.8290390000000001</c:v>
                </c:pt>
                <c:pt idx="2692">
                  <c:v>-1.8335349999999999</c:v>
                </c:pt>
                <c:pt idx="2693">
                  <c:v>-1.838079</c:v>
                </c:pt>
                <c:pt idx="2694">
                  <c:v>-1.842668</c:v>
                </c:pt>
                <c:pt idx="2695">
                  <c:v>-1.847297</c:v>
                </c:pt>
                <c:pt idx="2696">
                  <c:v>-1.851961</c:v>
                </c:pt>
                <c:pt idx="2697">
                  <c:v>-1.8566549999999999</c:v>
                </c:pt>
                <c:pt idx="2698">
                  <c:v>-1.861375</c:v>
                </c:pt>
                <c:pt idx="2699">
                  <c:v>-1.866115</c:v>
                </c:pt>
                <c:pt idx="2700">
                  <c:v>-1.87087</c:v>
                </c:pt>
                <c:pt idx="2701">
                  <c:v>-1.8756360000000001</c:v>
                </c:pt>
                <c:pt idx="2702">
                  <c:v>-1.880406</c:v>
                </c:pt>
                <c:pt idx="2703">
                  <c:v>-1.885178</c:v>
                </c:pt>
                <c:pt idx="2704">
                  <c:v>-1.889947</c:v>
                </c:pt>
                <c:pt idx="2705">
                  <c:v>-1.8947080000000001</c:v>
                </c:pt>
                <c:pt idx="2706">
                  <c:v>-1.8994580000000001</c:v>
                </c:pt>
                <c:pt idx="2707">
                  <c:v>-1.9041950000000001</c:v>
                </c:pt>
                <c:pt idx="2708">
                  <c:v>-1.908914</c:v>
                </c:pt>
                <c:pt idx="2709">
                  <c:v>-1.9136150000000001</c:v>
                </c:pt>
                <c:pt idx="2710">
                  <c:v>-1.9182939999999999</c:v>
                </c:pt>
                <c:pt idx="2711">
                  <c:v>-1.9229499999999999</c:v>
                </c:pt>
                <c:pt idx="2712">
                  <c:v>-1.927581</c:v>
                </c:pt>
                <c:pt idx="2713">
                  <c:v>-1.932186</c:v>
                </c:pt>
                <c:pt idx="2714">
                  <c:v>-1.9367650000000001</c:v>
                </c:pt>
                <c:pt idx="2715">
                  <c:v>-1.941317</c:v>
                </c:pt>
                <c:pt idx="2716">
                  <c:v>-1.9458439999999999</c:v>
                </c:pt>
                <c:pt idx="2717">
                  <c:v>-1.950345</c:v>
                </c:pt>
                <c:pt idx="2718">
                  <c:v>-1.9548239999999999</c:v>
                </c:pt>
                <c:pt idx="2719">
                  <c:v>-1.9592810000000001</c:v>
                </c:pt>
                <c:pt idx="2720">
                  <c:v>-1.9637199999999999</c:v>
                </c:pt>
                <c:pt idx="2721">
                  <c:v>-1.9681439999999999</c:v>
                </c:pt>
                <c:pt idx="2722">
                  <c:v>-1.9725550000000001</c:v>
                </c:pt>
                <c:pt idx="2723">
                  <c:v>-1.9769589999999999</c:v>
                </c:pt>
                <c:pt idx="2724">
                  <c:v>-1.981358</c:v>
                </c:pt>
                <c:pt idx="2725">
                  <c:v>-1.985757</c:v>
                </c:pt>
                <c:pt idx="2726">
                  <c:v>-1.9901599999999999</c:v>
                </c:pt>
                <c:pt idx="2727">
                  <c:v>-1.9945710000000001</c:v>
                </c:pt>
                <c:pt idx="2728">
                  <c:v>-1.9989950000000001</c:v>
                </c:pt>
                <c:pt idx="2729">
                  <c:v>-2.0034360000000002</c:v>
                </c:pt>
                <c:pt idx="2730">
                  <c:v>-2.0078999999999998</c:v>
                </c:pt>
                <c:pt idx="2731">
                  <c:v>-2.0123920000000002</c:v>
                </c:pt>
                <c:pt idx="2732">
                  <c:v>-2.0169160000000002</c:v>
                </c:pt>
                <c:pt idx="2733">
                  <c:v>-2.0214780000000001</c:v>
                </c:pt>
                <c:pt idx="2734">
                  <c:v>-2.0260829999999999</c:v>
                </c:pt>
                <c:pt idx="2735">
                  <c:v>-2.0307360000000001</c:v>
                </c:pt>
                <c:pt idx="2736">
                  <c:v>-2.0354399999999999</c:v>
                </c:pt>
                <c:pt idx="2737">
                  <c:v>-2.0401989999999999</c:v>
                </c:pt>
                <c:pt idx="2738">
                  <c:v>-2.0450170000000001</c:v>
                </c:pt>
                <c:pt idx="2739">
                  <c:v>-2.0498959999999999</c:v>
                </c:pt>
                <c:pt idx="2740">
                  <c:v>-2.05484</c:v>
                </c:pt>
                <c:pt idx="2741">
                  <c:v>-2.0598510000000001</c:v>
                </c:pt>
                <c:pt idx="2742">
                  <c:v>-2.0649310000000001</c:v>
                </c:pt>
                <c:pt idx="2743">
                  <c:v>-2.0700810000000001</c:v>
                </c:pt>
                <c:pt idx="2744">
                  <c:v>-2.075304</c:v>
                </c:pt>
                <c:pt idx="2745">
                  <c:v>-2.0806</c:v>
                </c:pt>
                <c:pt idx="2746">
                  <c:v>-2.0859700000000001</c:v>
                </c:pt>
                <c:pt idx="2747">
                  <c:v>-2.0914139999999999</c:v>
                </c:pt>
                <c:pt idx="2748">
                  <c:v>-2.09693</c:v>
                </c:pt>
                <c:pt idx="2749">
                  <c:v>-2.102519</c:v>
                </c:pt>
                <c:pt idx="2750">
                  <c:v>-2.1081780000000001</c:v>
                </c:pt>
                <c:pt idx="2751">
                  <c:v>-2.1139060000000001</c:v>
                </c:pt>
                <c:pt idx="2752">
                  <c:v>-2.1196999999999999</c:v>
                </c:pt>
                <c:pt idx="2753">
                  <c:v>-2.1255579999999998</c:v>
                </c:pt>
                <c:pt idx="2754">
                  <c:v>-2.1314769999999998</c:v>
                </c:pt>
                <c:pt idx="2755">
                  <c:v>-2.1374520000000001</c:v>
                </c:pt>
                <c:pt idx="2756">
                  <c:v>-2.1434820000000001</c:v>
                </c:pt>
                <c:pt idx="2757">
                  <c:v>-2.1495600000000001</c:v>
                </c:pt>
                <c:pt idx="2758">
                  <c:v>-2.1556850000000001</c:v>
                </c:pt>
                <c:pt idx="2759">
                  <c:v>-2.161851</c:v>
                </c:pt>
                <c:pt idx="2760">
                  <c:v>-2.1680540000000001</c:v>
                </c:pt>
                <c:pt idx="2761">
                  <c:v>-2.1742910000000002</c:v>
                </c:pt>
                <c:pt idx="2762">
                  <c:v>-2.1805569999999999</c:v>
                </c:pt>
                <c:pt idx="2763">
                  <c:v>-2.1868479999999999</c:v>
                </c:pt>
                <c:pt idx="2764">
                  <c:v>-2.1931600000000002</c:v>
                </c:pt>
                <c:pt idx="2765">
                  <c:v>-2.1994889999999998</c:v>
                </c:pt>
                <c:pt idx="2766">
                  <c:v>-2.2058300000000002</c:v>
                </c:pt>
                <c:pt idx="2767">
                  <c:v>-2.21218</c:v>
                </c:pt>
                <c:pt idx="2768">
                  <c:v>-2.2185350000000001</c:v>
                </c:pt>
                <c:pt idx="2769">
                  <c:v>-2.224891</c:v>
                </c:pt>
                <c:pt idx="2770">
                  <c:v>-2.2312470000000002</c:v>
                </c:pt>
                <c:pt idx="2771">
                  <c:v>-2.2375980000000002</c:v>
                </c:pt>
                <c:pt idx="2772">
                  <c:v>-2.2439439999999999</c:v>
                </c:pt>
                <c:pt idx="2773">
                  <c:v>-2.2502819999999999</c:v>
                </c:pt>
                <c:pt idx="2774">
                  <c:v>-2.2566130000000002</c:v>
                </c:pt>
                <c:pt idx="2775">
                  <c:v>-2.262934</c:v>
                </c:pt>
                <c:pt idx="2776">
                  <c:v>-2.2692450000000002</c:v>
                </c:pt>
                <c:pt idx="2777">
                  <c:v>-2.2755480000000001</c:v>
                </c:pt>
                <c:pt idx="2778">
                  <c:v>-2.281841</c:v>
                </c:pt>
                <c:pt idx="2779">
                  <c:v>-2.2881279999999999</c:v>
                </c:pt>
                <c:pt idx="2780">
                  <c:v>-2.2944079999999998</c:v>
                </c:pt>
                <c:pt idx="2781">
                  <c:v>-2.3006829999999998</c:v>
                </c:pt>
                <c:pt idx="2782">
                  <c:v>-2.306956</c:v>
                </c:pt>
                <c:pt idx="2783">
                  <c:v>-2.3132280000000001</c:v>
                </c:pt>
                <c:pt idx="2784">
                  <c:v>-2.3195039999999998</c:v>
                </c:pt>
                <c:pt idx="2785">
                  <c:v>-2.3257859999999999</c:v>
                </c:pt>
                <c:pt idx="2786">
                  <c:v>-2.3320789999999998</c:v>
                </c:pt>
                <c:pt idx="2787">
                  <c:v>-2.3383850000000002</c:v>
                </c:pt>
                <c:pt idx="2788">
                  <c:v>-2.3447110000000002</c:v>
                </c:pt>
                <c:pt idx="2789">
                  <c:v>-2.3510610000000001</c:v>
                </c:pt>
                <c:pt idx="2790">
                  <c:v>-2.3574389999999998</c:v>
                </c:pt>
                <c:pt idx="2791">
                  <c:v>-2.3638490000000001</c:v>
                </c:pt>
                <c:pt idx="2792">
                  <c:v>-2.370298</c:v>
                </c:pt>
                <c:pt idx="2793">
                  <c:v>-2.3767879999999999</c:v>
                </c:pt>
                <c:pt idx="2794">
                  <c:v>-2.3833250000000001</c:v>
                </c:pt>
                <c:pt idx="2795">
                  <c:v>-2.3899140000000001</c:v>
                </c:pt>
                <c:pt idx="2796">
                  <c:v>-2.3965580000000002</c:v>
                </c:pt>
                <c:pt idx="2797">
                  <c:v>-2.4032629999999999</c:v>
                </c:pt>
                <c:pt idx="2798">
                  <c:v>-2.4100320000000002</c:v>
                </c:pt>
                <c:pt idx="2799">
                  <c:v>-2.4168690000000002</c:v>
                </c:pt>
                <c:pt idx="2800">
                  <c:v>-2.4237790000000001</c:v>
                </c:pt>
                <c:pt idx="2801">
                  <c:v>-2.4307650000000001</c:v>
                </c:pt>
                <c:pt idx="2802">
                  <c:v>-2.4378299999999999</c:v>
                </c:pt>
                <c:pt idx="2803">
                  <c:v>-2.444976</c:v>
                </c:pt>
                <c:pt idx="2804">
                  <c:v>-2.4522059999999999</c:v>
                </c:pt>
                <c:pt idx="2805">
                  <c:v>-2.4595210000000001</c:v>
                </c:pt>
                <c:pt idx="2806">
                  <c:v>-2.4669210000000001</c:v>
                </c:pt>
                <c:pt idx="2807">
                  <c:v>-2.4744090000000001</c:v>
                </c:pt>
                <c:pt idx="2808">
                  <c:v>-2.4819830000000001</c:v>
                </c:pt>
                <c:pt idx="2809">
                  <c:v>-2.4896430000000001</c:v>
                </c:pt>
                <c:pt idx="2810">
                  <c:v>-2.4973879999999999</c:v>
                </c:pt>
                <c:pt idx="2811">
                  <c:v>-2.5052180000000002</c:v>
                </c:pt>
                <c:pt idx="2812">
                  <c:v>-2.5131299999999999</c:v>
                </c:pt>
                <c:pt idx="2813">
                  <c:v>-2.5211229999999998</c:v>
                </c:pt>
                <c:pt idx="2814">
                  <c:v>-2.5291939999999999</c:v>
                </c:pt>
                <c:pt idx="2815">
                  <c:v>-2.5373389999999998</c:v>
                </c:pt>
                <c:pt idx="2816">
                  <c:v>-2.5455559999999999</c:v>
                </c:pt>
                <c:pt idx="2817">
                  <c:v>-2.5538400000000001</c:v>
                </c:pt>
                <c:pt idx="2818">
                  <c:v>-2.5621870000000002</c:v>
                </c:pt>
                <c:pt idx="2819">
                  <c:v>-2.5705930000000001</c:v>
                </c:pt>
                <c:pt idx="2820">
                  <c:v>-2.5790519999999999</c:v>
                </c:pt>
                <c:pt idx="2821">
                  <c:v>-2.5875590000000002</c:v>
                </c:pt>
                <c:pt idx="2822">
                  <c:v>-2.5961080000000001</c:v>
                </c:pt>
                <c:pt idx="2823">
                  <c:v>-2.604695</c:v>
                </c:pt>
                <c:pt idx="2824">
                  <c:v>-2.6133130000000002</c:v>
                </c:pt>
                <c:pt idx="2825">
                  <c:v>-2.6219570000000001</c:v>
                </c:pt>
                <c:pt idx="2826">
                  <c:v>-2.6306219999999998</c:v>
                </c:pt>
                <c:pt idx="2827">
                  <c:v>-2.6393010000000001</c:v>
                </c:pt>
                <c:pt idx="2828">
                  <c:v>-2.6479889999999999</c:v>
                </c:pt>
                <c:pt idx="2829">
                  <c:v>-2.656682</c:v>
                </c:pt>
                <c:pt idx="2830">
                  <c:v>-2.665375</c:v>
                </c:pt>
                <c:pt idx="2831">
                  <c:v>-2.674061</c:v>
                </c:pt>
                <c:pt idx="2832">
                  <c:v>-2.6827369999999999</c:v>
                </c:pt>
                <c:pt idx="2833">
                  <c:v>-2.691398</c:v>
                </c:pt>
                <c:pt idx="2834">
                  <c:v>-2.70004</c:v>
                </c:pt>
                <c:pt idx="2835">
                  <c:v>-2.7086589999999999</c:v>
                </c:pt>
                <c:pt idx="2836">
                  <c:v>-2.7172519999999998</c:v>
                </c:pt>
                <c:pt idx="2837">
                  <c:v>-2.7258149999999999</c:v>
                </c:pt>
                <c:pt idx="2838">
                  <c:v>-2.7343470000000001</c:v>
                </c:pt>
                <c:pt idx="2839">
                  <c:v>-2.742845</c:v>
                </c:pt>
                <c:pt idx="2840">
                  <c:v>-2.7513070000000002</c:v>
                </c:pt>
                <c:pt idx="2841">
                  <c:v>-2.7597330000000002</c:v>
                </c:pt>
                <c:pt idx="2842">
                  <c:v>-2.768122</c:v>
                </c:pt>
                <c:pt idx="2843">
                  <c:v>-2.7764739999999999</c:v>
                </c:pt>
                <c:pt idx="2844">
                  <c:v>-2.784789</c:v>
                </c:pt>
                <c:pt idx="2845">
                  <c:v>-2.7930670000000002</c:v>
                </c:pt>
                <c:pt idx="2846">
                  <c:v>-2.80131</c:v>
                </c:pt>
                <c:pt idx="2847">
                  <c:v>-2.80952</c:v>
                </c:pt>
                <c:pt idx="2848">
                  <c:v>-2.8176969999999999</c:v>
                </c:pt>
                <c:pt idx="2849">
                  <c:v>-2.825844</c:v>
                </c:pt>
                <c:pt idx="2850">
                  <c:v>-2.8339639999999999</c:v>
                </c:pt>
                <c:pt idx="2851">
                  <c:v>-2.8420589999999999</c:v>
                </c:pt>
                <c:pt idx="2852">
                  <c:v>-2.850133</c:v>
                </c:pt>
                <c:pt idx="2853">
                  <c:v>-2.8581880000000002</c:v>
                </c:pt>
                <c:pt idx="2854">
                  <c:v>-2.866228</c:v>
                </c:pt>
                <c:pt idx="2855">
                  <c:v>-2.8742570000000001</c:v>
                </c:pt>
                <c:pt idx="2856">
                  <c:v>-2.8822779999999999</c:v>
                </c:pt>
                <c:pt idx="2857">
                  <c:v>-2.8902939999999999</c:v>
                </c:pt>
                <c:pt idx="2858">
                  <c:v>-2.8983080000000001</c:v>
                </c:pt>
                <c:pt idx="2859">
                  <c:v>-2.9063249999999998</c:v>
                </c:pt>
                <c:pt idx="2860">
                  <c:v>-2.9143460000000001</c:v>
                </c:pt>
                <c:pt idx="2861">
                  <c:v>-2.9223750000000002</c:v>
                </c:pt>
                <c:pt idx="2862">
                  <c:v>-2.9304139999999999</c:v>
                </c:pt>
                <c:pt idx="2863">
                  <c:v>-2.9384649999999999</c:v>
                </c:pt>
                <c:pt idx="2864">
                  <c:v>-2.9465319999999999</c:v>
                </c:pt>
                <c:pt idx="2865">
                  <c:v>-2.9546160000000001</c:v>
                </c:pt>
                <c:pt idx="2866">
                  <c:v>-2.9627189999999999</c:v>
                </c:pt>
                <c:pt idx="2867">
                  <c:v>-2.9708420000000002</c:v>
                </c:pt>
                <c:pt idx="2868">
                  <c:v>-2.9789859999999999</c:v>
                </c:pt>
                <c:pt idx="2869">
                  <c:v>-2.987152</c:v>
                </c:pt>
                <c:pt idx="2870">
                  <c:v>-2.9953400000000001</c:v>
                </c:pt>
                <c:pt idx="2871">
                  <c:v>-3.003549</c:v>
                </c:pt>
                <c:pt idx="2872">
                  <c:v>-3.0117780000000001</c:v>
                </c:pt>
                <c:pt idx="2873">
                  <c:v>-3.0200269999999998</c:v>
                </c:pt>
                <c:pt idx="2874">
                  <c:v>-3.0282939999999998</c:v>
                </c:pt>
                <c:pt idx="2875">
                  <c:v>-3.036575</c:v>
                </c:pt>
                <c:pt idx="2876">
                  <c:v>-3.04487</c:v>
                </c:pt>
                <c:pt idx="2877">
                  <c:v>-3.0531739999999998</c:v>
                </c:pt>
                <c:pt idx="2878">
                  <c:v>-3.0614849999999998</c:v>
                </c:pt>
                <c:pt idx="2879">
                  <c:v>-3.0697990000000002</c:v>
                </c:pt>
                <c:pt idx="2880">
                  <c:v>-3.0781130000000001</c:v>
                </c:pt>
                <c:pt idx="2881">
                  <c:v>-3.0864229999999999</c:v>
                </c:pt>
                <c:pt idx="2882">
                  <c:v>-3.0947239999999998</c:v>
                </c:pt>
                <c:pt idx="2883">
                  <c:v>-3.1030129999999998</c:v>
                </c:pt>
                <c:pt idx="2884">
                  <c:v>-3.1112850000000001</c:v>
                </c:pt>
                <c:pt idx="2885">
                  <c:v>-3.1195360000000001</c:v>
                </c:pt>
                <c:pt idx="2886">
                  <c:v>-3.1277599999999999</c:v>
                </c:pt>
                <c:pt idx="2887">
                  <c:v>-3.1359539999999999</c:v>
                </c:pt>
                <c:pt idx="2888">
                  <c:v>-3.1441119999999998</c:v>
                </c:pt>
                <c:pt idx="2889">
                  <c:v>-3.1522299999999999</c:v>
                </c:pt>
                <c:pt idx="2890">
                  <c:v>-3.160304</c:v>
                </c:pt>
                <c:pt idx="2891">
                  <c:v>-3.1683300000000001</c:v>
                </c:pt>
                <c:pt idx="2892">
                  <c:v>-3.1763029999999999</c:v>
                </c:pt>
                <c:pt idx="2893">
                  <c:v>-3.184221</c:v>
                </c:pt>
                <c:pt idx="2894">
                  <c:v>-3.1920790000000001</c:v>
                </c:pt>
                <c:pt idx="2895">
                  <c:v>-3.1998769999999999</c:v>
                </c:pt>
                <c:pt idx="2896">
                  <c:v>-3.2076099999999999</c:v>
                </c:pt>
                <c:pt idx="2897">
                  <c:v>-3.2152769999999999</c:v>
                </c:pt>
                <c:pt idx="2898">
                  <c:v>-3.2228759999999999</c:v>
                </c:pt>
                <c:pt idx="2899">
                  <c:v>-3.2304059999999999</c:v>
                </c:pt>
                <c:pt idx="2900">
                  <c:v>-3.2378659999999999</c:v>
                </c:pt>
                <c:pt idx="2901">
                  <c:v>-3.2452549999999998</c:v>
                </c:pt>
                <c:pt idx="2902">
                  <c:v>-3.2525740000000001</c:v>
                </c:pt>
                <c:pt idx="2903">
                  <c:v>-3.2598229999999999</c:v>
                </c:pt>
                <c:pt idx="2904">
                  <c:v>-3.267004</c:v>
                </c:pt>
                <c:pt idx="2905">
                  <c:v>-3.2741180000000001</c:v>
                </c:pt>
                <c:pt idx="2906">
                  <c:v>-3.2811669999999999</c:v>
                </c:pt>
                <c:pt idx="2907">
                  <c:v>-3.288154</c:v>
                </c:pt>
                <c:pt idx="2908">
                  <c:v>-3.295083</c:v>
                </c:pt>
                <c:pt idx="2909">
                  <c:v>-3.3019560000000001</c:v>
                </c:pt>
                <c:pt idx="2910">
                  <c:v>-3.3087770000000001</c:v>
                </c:pt>
                <c:pt idx="2911">
                  <c:v>-3.31555</c:v>
                </c:pt>
                <c:pt idx="2912">
                  <c:v>-3.322279</c:v>
                </c:pt>
                <c:pt idx="2913">
                  <c:v>-3.3289689999999998</c:v>
                </c:pt>
                <c:pt idx="2914">
                  <c:v>-3.3356240000000001</c:v>
                </c:pt>
                <c:pt idx="2915">
                  <c:v>-3.3422489999999998</c:v>
                </c:pt>
                <c:pt idx="2916">
                  <c:v>-3.348849</c:v>
                </c:pt>
                <c:pt idx="2917">
                  <c:v>-3.355429</c:v>
                </c:pt>
                <c:pt idx="2918">
                  <c:v>-3.3619949999999998</c:v>
                </c:pt>
                <c:pt idx="2919">
                  <c:v>-3.3685520000000002</c:v>
                </c:pt>
                <c:pt idx="2920">
                  <c:v>-3.3751060000000002</c:v>
                </c:pt>
                <c:pt idx="2921">
                  <c:v>-3.3816619999999999</c:v>
                </c:pt>
                <c:pt idx="2922">
                  <c:v>-3.3882249999999998</c:v>
                </c:pt>
                <c:pt idx="2923">
                  <c:v>-3.3948</c:v>
                </c:pt>
                <c:pt idx="2924">
                  <c:v>-3.401392</c:v>
                </c:pt>
                <c:pt idx="2925">
                  <c:v>-3.408004</c:v>
                </c:pt>
                <c:pt idx="2926">
                  <c:v>-3.4146420000000002</c:v>
                </c:pt>
                <c:pt idx="2927">
                  <c:v>-3.4213070000000001</c:v>
                </c:pt>
                <c:pt idx="2928">
                  <c:v>-3.4280040000000001</c:v>
                </c:pt>
                <c:pt idx="2929">
                  <c:v>-3.4347340000000002</c:v>
                </c:pt>
                <c:pt idx="2930">
                  <c:v>-3.4415019999999998</c:v>
                </c:pt>
                <c:pt idx="2931">
                  <c:v>-3.4483069999999998</c:v>
                </c:pt>
                <c:pt idx="2932">
                  <c:v>-3.4551539999999998</c:v>
                </c:pt>
                <c:pt idx="2933">
                  <c:v>-3.4620410000000001</c:v>
                </c:pt>
                <c:pt idx="2934">
                  <c:v>-3.4689709999999998</c:v>
                </c:pt>
                <c:pt idx="2935">
                  <c:v>-3.4759419999999999</c:v>
                </c:pt>
                <c:pt idx="2936">
                  <c:v>-3.482955</c:v>
                </c:pt>
                <c:pt idx="2937">
                  <c:v>-3.4900090000000001</c:v>
                </c:pt>
                <c:pt idx="2938">
                  <c:v>-3.4971030000000001</c:v>
                </c:pt>
                <c:pt idx="2939">
                  <c:v>-3.5042330000000002</c:v>
                </c:pt>
                <c:pt idx="2940">
                  <c:v>-3.5113989999999999</c:v>
                </c:pt>
                <c:pt idx="2941">
                  <c:v>-3.5185960000000001</c:v>
                </c:pt>
                <c:pt idx="2942">
                  <c:v>-3.5258229999999999</c:v>
                </c:pt>
                <c:pt idx="2943">
                  <c:v>-3.5330750000000002</c:v>
                </c:pt>
                <c:pt idx="2944">
                  <c:v>-3.540349</c:v>
                </c:pt>
                <c:pt idx="2945">
                  <c:v>-3.5476399999999999</c:v>
                </c:pt>
                <c:pt idx="2946">
                  <c:v>-3.554945</c:v>
                </c:pt>
                <c:pt idx="2947">
                  <c:v>-3.5622600000000002</c:v>
                </c:pt>
                <c:pt idx="2948">
                  <c:v>-3.5695790000000001</c:v>
                </c:pt>
                <c:pt idx="2949">
                  <c:v>-3.5768979999999999</c:v>
                </c:pt>
                <c:pt idx="2950">
                  <c:v>-3.584212</c:v>
                </c:pt>
                <c:pt idx="2951">
                  <c:v>-3.5915170000000001</c:v>
                </c:pt>
                <c:pt idx="2952">
                  <c:v>-3.598808</c:v>
                </c:pt>
                <c:pt idx="2953">
                  <c:v>-3.60608</c:v>
                </c:pt>
                <c:pt idx="2954">
                  <c:v>-3.6133280000000001</c:v>
                </c:pt>
                <c:pt idx="2955">
                  <c:v>-3.6205479999999999</c:v>
                </c:pt>
                <c:pt idx="2956">
                  <c:v>-3.6277349999999999</c:v>
                </c:pt>
                <c:pt idx="2957">
                  <c:v>-3.6348859999999998</c:v>
                </c:pt>
                <c:pt idx="2958">
                  <c:v>-3.6419969999999999</c:v>
                </c:pt>
                <c:pt idx="2959">
                  <c:v>-3.6490640000000001</c:v>
                </c:pt>
                <c:pt idx="2960">
                  <c:v>-3.656085</c:v>
                </c:pt>
                <c:pt idx="2961">
                  <c:v>-3.6630579999999999</c:v>
                </c:pt>
                <c:pt idx="2962">
                  <c:v>-3.6699799999999998</c:v>
                </c:pt>
                <c:pt idx="2963">
                  <c:v>-3.67685</c:v>
                </c:pt>
                <c:pt idx="2964">
                  <c:v>-3.6836660000000001</c:v>
                </c:pt>
                <c:pt idx="2965">
                  <c:v>-3.6904270000000001</c:v>
                </c:pt>
                <c:pt idx="2966">
                  <c:v>-3.697133</c:v>
                </c:pt>
                <c:pt idx="2967">
                  <c:v>-3.7037840000000002</c:v>
                </c:pt>
                <c:pt idx="2968">
                  <c:v>-3.7103790000000001</c:v>
                </c:pt>
                <c:pt idx="2969">
                  <c:v>-3.71692</c:v>
                </c:pt>
                <c:pt idx="2970">
                  <c:v>-3.7234090000000002</c:v>
                </c:pt>
                <c:pt idx="2971">
                  <c:v>-3.7298460000000002</c:v>
                </c:pt>
                <c:pt idx="2972">
                  <c:v>-3.7362340000000001</c:v>
                </c:pt>
                <c:pt idx="2973">
                  <c:v>-3.7425769999999998</c:v>
                </c:pt>
                <c:pt idx="2974">
                  <c:v>-3.7488760000000001</c:v>
                </c:pt>
                <c:pt idx="2975">
                  <c:v>-3.7551369999999999</c:v>
                </c:pt>
                <c:pt idx="2976">
                  <c:v>-3.7613620000000001</c:v>
                </c:pt>
                <c:pt idx="2977">
                  <c:v>-3.7675550000000002</c:v>
                </c:pt>
                <c:pt idx="2978">
                  <c:v>-3.7737210000000001</c:v>
                </c:pt>
                <c:pt idx="2979">
                  <c:v>-3.7798639999999999</c:v>
                </c:pt>
                <c:pt idx="2980">
                  <c:v>-3.785987</c:v>
                </c:pt>
                <c:pt idx="2981">
                  <c:v>-3.7920950000000002</c:v>
                </c:pt>
                <c:pt idx="2982">
                  <c:v>-3.7981919999999998</c:v>
                </c:pt>
                <c:pt idx="2983">
                  <c:v>-3.8042820000000002</c:v>
                </c:pt>
                <c:pt idx="2984">
                  <c:v>-3.8103699999999998</c:v>
                </c:pt>
                <c:pt idx="2985">
                  <c:v>-3.816459</c:v>
                </c:pt>
                <c:pt idx="2986">
                  <c:v>-3.8225539999999998</c:v>
                </c:pt>
                <c:pt idx="2987">
                  <c:v>-3.8286579999999999</c:v>
                </c:pt>
                <c:pt idx="2988">
                  <c:v>-3.8347760000000002</c:v>
                </c:pt>
                <c:pt idx="2989">
                  <c:v>-3.8409110000000002</c:v>
                </c:pt>
                <c:pt idx="2990">
                  <c:v>-3.8470659999999999</c:v>
                </c:pt>
                <c:pt idx="2991">
                  <c:v>-3.853243</c:v>
                </c:pt>
                <c:pt idx="2992">
                  <c:v>-3.859445</c:v>
                </c:pt>
                <c:pt idx="2993">
                  <c:v>-3.865672</c:v>
                </c:pt>
                <c:pt idx="2994">
                  <c:v>-3.8719269999999999</c:v>
                </c:pt>
                <c:pt idx="2995">
                  <c:v>-3.878209</c:v>
                </c:pt>
                <c:pt idx="2996">
                  <c:v>-3.8845179999999999</c:v>
                </c:pt>
                <c:pt idx="2997">
                  <c:v>-3.8908559999999999</c:v>
                </c:pt>
                <c:pt idx="2998">
                  <c:v>-3.8972199999999999</c:v>
                </c:pt>
                <c:pt idx="2999">
                  <c:v>-3.90361</c:v>
                </c:pt>
                <c:pt idx="3000">
                  <c:v>-3.9100259999999998</c:v>
                </c:pt>
                <c:pt idx="3001">
                  <c:v>-3.9164639999999999</c:v>
                </c:pt>
                <c:pt idx="3002">
                  <c:v>-3.9229229999999999</c:v>
                </c:pt>
                <c:pt idx="3003">
                  <c:v>-3.9294009999999999</c:v>
                </c:pt>
                <c:pt idx="3004">
                  <c:v>-3.9358930000000001</c:v>
                </c:pt>
                <c:pt idx="3005">
                  <c:v>-3.942396</c:v>
                </c:pt>
                <c:pt idx="3006">
                  <c:v>-3.9489070000000002</c:v>
                </c:pt>
                <c:pt idx="3007">
                  <c:v>-3.955419</c:v>
                </c:pt>
                <c:pt idx="3008">
                  <c:v>-3.961929</c:v>
                </c:pt>
                <c:pt idx="3009">
                  <c:v>-3.968432</c:v>
                </c:pt>
                <c:pt idx="3010">
                  <c:v>-3.9749219999999998</c:v>
                </c:pt>
                <c:pt idx="3011">
                  <c:v>-3.981395</c:v>
                </c:pt>
                <c:pt idx="3012">
                  <c:v>-3.9878450000000001</c:v>
                </c:pt>
                <c:pt idx="3013">
                  <c:v>-3.9942669999999998</c:v>
                </c:pt>
                <c:pt idx="3014">
                  <c:v>-4.0006570000000004</c:v>
                </c:pt>
                <c:pt idx="3015">
                  <c:v>-4.0070079999999999</c:v>
                </c:pt>
                <c:pt idx="3016">
                  <c:v>-4.0133169999999998</c:v>
                </c:pt>
                <c:pt idx="3017">
                  <c:v>-4.0195780000000001</c:v>
                </c:pt>
                <c:pt idx="3018">
                  <c:v>-4.0257860000000001</c:v>
                </c:pt>
                <c:pt idx="3019">
                  <c:v>-4.0319380000000002</c:v>
                </c:pt>
                <c:pt idx="3020">
                  <c:v>-4.0380279999999997</c:v>
                </c:pt>
                <c:pt idx="3021">
                  <c:v>-4.0440509999999996</c:v>
                </c:pt>
                <c:pt idx="3022">
                  <c:v>-4.0500059999999998</c:v>
                </c:pt>
                <c:pt idx="3023">
                  <c:v>-4.0558860000000001</c:v>
                </c:pt>
                <c:pt idx="3024">
                  <c:v>-4.0616909999999997</c:v>
                </c:pt>
                <c:pt idx="3025">
                  <c:v>-4.0674169999999998</c:v>
                </c:pt>
                <c:pt idx="3026">
                  <c:v>-4.0730620000000002</c:v>
                </c:pt>
                <c:pt idx="3027">
                  <c:v>-4.0786249999999997</c:v>
                </c:pt>
                <c:pt idx="3028">
                  <c:v>-4.0841050000000001</c:v>
                </c:pt>
                <c:pt idx="3029">
                  <c:v>-4.0895010000000003</c:v>
                </c:pt>
                <c:pt idx="3030">
                  <c:v>-4.0948130000000003</c:v>
                </c:pt>
                <c:pt idx="3031">
                  <c:v>-4.1000420000000002</c:v>
                </c:pt>
                <c:pt idx="3032">
                  <c:v>-4.1051869999999999</c:v>
                </c:pt>
                <c:pt idx="3033">
                  <c:v>-4.1102509999999999</c:v>
                </c:pt>
                <c:pt idx="3034">
                  <c:v>-4.1152329999999999</c:v>
                </c:pt>
                <c:pt idx="3035">
                  <c:v>-4.1201359999999996</c:v>
                </c:pt>
                <c:pt idx="3036">
                  <c:v>-4.124962</c:v>
                </c:pt>
                <c:pt idx="3037">
                  <c:v>-4.1297119999999996</c:v>
                </c:pt>
                <c:pt idx="3038">
                  <c:v>-4.1343909999999999</c:v>
                </c:pt>
                <c:pt idx="3039">
                  <c:v>-4.1390000000000002</c:v>
                </c:pt>
                <c:pt idx="3040">
                  <c:v>-4.1435440000000003</c:v>
                </c:pt>
                <c:pt idx="3041">
                  <c:v>-4.1480249999999996</c:v>
                </c:pt>
                <c:pt idx="3042">
                  <c:v>-4.1524470000000004</c:v>
                </c:pt>
                <c:pt idx="3043">
                  <c:v>-4.1568139999999998</c:v>
                </c:pt>
                <c:pt idx="3044">
                  <c:v>-4.16113</c:v>
                </c:pt>
                <c:pt idx="3045">
                  <c:v>-4.1653989999999999</c:v>
                </c:pt>
                <c:pt idx="3046">
                  <c:v>-4.1696239999999998</c:v>
                </c:pt>
                <c:pt idx="3047">
                  <c:v>-4.1738090000000003</c:v>
                </c:pt>
                <c:pt idx="3048">
                  <c:v>-4.1779580000000003</c:v>
                </c:pt>
                <c:pt idx="3049">
                  <c:v>-4.1820719999999998</c:v>
                </c:pt>
                <c:pt idx="3050">
                  <c:v>-4.1861569999999997</c:v>
                </c:pt>
                <c:pt idx="3051">
                  <c:v>-4.190213</c:v>
                </c:pt>
                <c:pt idx="3052">
                  <c:v>-4.1942440000000003</c:v>
                </c:pt>
                <c:pt idx="3053">
                  <c:v>-4.198251</c:v>
                </c:pt>
                <c:pt idx="3054">
                  <c:v>-4.2022389999999996</c:v>
                </c:pt>
                <c:pt idx="3055">
                  <c:v>-4.206207</c:v>
                </c:pt>
                <c:pt idx="3056">
                  <c:v>-4.2101579999999998</c:v>
                </c:pt>
                <c:pt idx="3057">
                  <c:v>-4.2140919999999999</c:v>
                </c:pt>
                <c:pt idx="3058">
                  <c:v>-4.2180099999999996</c:v>
                </c:pt>
                <c:pt idx="3059">
                  <c:v>-4.2219129999999998</c:v>
                </c:pt>
                <c:pt idx="3060">
                  <c:v>-4.2257990000000003</c:v>
                </c:pt>
                <c:pt idx="3061">
                  <c:v>-4.2296680000000002</c:v>
                </c:pt>
                <c:pt idx="3062">
                  <c:v>-4.2335190000000003</c:v>
                </c:pt>
                <c:pt idx="3063">
                  <c:v>-4.237349</c:v>
                </c:pt>
                <c:pt idx="3064">
                  <c:v>-4.2411570000000003</c:v>
                </c:pt>
                <c:pt idx="3065">
                  <c:v>-4.2449389999999996</c:v>
                </c:pt>
                <c:pt idx="3066">
                  <c:v>-4.2486949999999997</c:v>
                </c:pt>
                <c:pt idx="3067">
                  <c:v>-4.2524199999999999</c:v>
                </c:pt>
                <c:pt idx="3068">
                  <c:v>-4.2561109999999998</c:v>
                </c:pt>
                <c:pt idx="3069">
                  <c:v>-4.2597659999999999</c:v>
                </c:pt>
                <c:pt idx="3070">
                  <c:v>-4.2633799999999997</c:v>
                </c:pt>
                <c:pt idx="3071">
                  <c:v>-4.2669499999999996</c:v>
                </c:pt>
                <c:pt idx="3072">
                  <c:v>-4.2704719999999998</c:v>
                </c:pt>
                <c:pt idx="3073">
                  <c:v>-4.2739409999999998</c:v>
                </c:pt>
                <c:pt idx="3074">
                  <c:v>-4.2773539999999999</c:v>
                </c:pt>
                <c:pt idx="3075">
                  <c:v>-4.2807060000000003</c:v>
                </c:pt>
                <c:pt idx="3076">
                  <c:v>-4.2839919999999996</c:v>
                </c:pt>
                <c:pt idx="3077">
                  <c:v>-4.2872089999999998</c:v>
                </c:pt>
                <c:pt idx="3078">
                  <c:v>-4.2903529999999996</c:v>
                </c:pt>
                <c:pt idx="3079">
                  <c:v>-4.2934200000000002</c:v>
                </c:pt>
                <c:pt idx="3080">
                  <c:v>-4.2964070000000003</c:v>
                </c:pt>
                <c:pt idx="3081">
                  <c:v>-4.2993100000000002</c:v>
                </c:pt>
                <c:pt idx="3082">
                  <c:v>-4.3021269999999996</c:v>
                </c:pt>
                <c:pt idx="3083">
                  <c:v>-4.3048549999999999</c:v>
                </c:pt>
                <c:pt idx="3084">
                  <c:v>-4.3074919999999999</c:v>
                </c:pt>
                <c:pt idx="3085">
                  <c:v>-4.3100370000000003</c:v>
                </c:pt>
                <c:pt idx="3086">
                  <c:v>-4.3124890000000002</c:v>
                </c:pt>
                <c:pt idx="3087">
                  <c:v>-4.3148470000000003</c:v>
                </c:pt>
                <c:pt idx="3088">
                  <c:v>-4.3171090000000003</c:v>
                </c:pt>
                <c:pt idx="3089">
                  <c:v>-4.3192769999999996</c:v>
                </c:pt>
                <c:pt idx="3090">
                  <c:v>-4.3213499999999998</c:v>
                </c:pt>
                <c:pt idx="3091">
                  <c:v>-4.3233300000000003</c:v>
                </c:pt>
                <c:pt idx="3092">
                  <c:v>-4.3252170000000003</c:v>
                </c:pt>
                <c:pt idx="3093">
                  <c:v>-4.3270150000000003</c:v>
                </c:pt>
                <c:pt idx="3094">
                  <c:v>-4.3287250000000004</c:v>
                </c:pt>
                <c:pt idx="3095">
                  <c:v>-4.3303510000000003</c:v>
                </c:pt>
                <c:pt idx="3096">
                  <c:v>-4.3318969999999997</c:v>
                </c:pt>
                <c:pt idx="3097">
                  <c:v>-4.3333649999999997</c:v>
                </c:pt>
                <c:pt idx="3098">
                  <c:v>-4.3347610000000003</c:v>
                </c:pt>
                <c:pt idx="3099">
                  <c:v>-4.3360890000000003</c:v>
                </c:pt>
                <c:pt idx="3100">
                  <c:v>-4.3373549999999996</c:v>
                </c:pt>
                <c:pt idx="3101">
                  <c:v>-4.3385619999999996</c:v>
                </c:pt>
                <c:pt idx="3102">
                  <c:v>-4.3397180000000004</c:v>
                </c:pt>
                <c:pt idx="3103">
                  <c:v>-4.3408259999999999</c:v>
                </c:pt>
                <c:pt idx="3104">
                  <c:v>-4.3418939999999999</c:v>
                </c:pt>
                <c:pt idx="3105">
                  <c:v>-4.3429260000000003</c:v>
                </c:pt>
                <c:pt idx="3106">
                  <c:v>-4.3439300000000003</c:v>
                </c:pt>
                <c:pt idx="3107">
                  <c:v>-4.3449109999999997</c:v>
                </c:pt>
                <c:pt idx="3108">
                  <c:v>-4.3458750000000004</c:v>
                </c:pt>
                <c:pt idx="3109">
                  <c:v>-4.3468299999999997</c:v>
                </c:pt>
                <c:pt idx="3110">
                  <c:v>-4.3477810000000003</c:v>
                </c:pt>
                <c:pt idx="3111">
                  <c:v>-4.3487340000000003</c:v>
                </c:pt>
                <c:pt idx="3112">
                  <c:v>-4.3496949999999996</c:v>
                </c:pt>
                <c:pt idx="3113">
                  <c:v>-4.3506689999999999</c:v>
                </c:pt>
                <c:pt idx="3114">
                  <c:v>-4.3516620000000001</c:v>
                </c:pt>
                <c:pt idx="3115">
                  <c:v>-4.352678</c:v>
                </c:pt>
                <c:pt idx="3116">
                  <c:v>-4.3537220000000003</c:v>
                </c:pt>
                <c:pt idx="3117">
                  <c:v>-4.3547969999999996</c:v>
                </c:pt>
                <c:pt idx="3118">
                  <c:v>-4.3559070000000002</c:v>
                </c:pt>
                <c:pt idx="3119">
                  <c:v>-4.3570549999999999</c:v>
                </c:pt>
                <c:pt idx="3120">
                  <c:v>-4.3582450000000001</c:v>
                </c:pt>
                <c:pt idx="3121">
                  <c:v>-4.3594780000000002</c:v>
                </c:pt>
                <c:pt idx="3122">
                  <c:v>-4.3607579999999997</c:v>
                </c:pt>
                <c:pt idx="3123">
                  <c:v>-4.3620840000000003</c:v>
                </c:pt>
                <c:pt idx="3124">
                  <c:v>-4.3634589999999998</c:v>
                </c:pt>
                <c:pt idx="3125">
                  <c:v>-4.3648829999999998</c:v>
                </c:pt>
                <c:pt idx="3126">
                  <c:v>-4.3663559999999997</c:v>
                </c:pt>
                <c:pt idx="3127">
                  <c:v>-4.3678759999999999</c:v>
                </c:pt>
                <c:pt idx="3128">
                  <c:v>-4.3694439999999997</c:v>
                </c:pt>
                <c:pt idx="3129">
                  <c:v>-4.3710570000000004</c:v>
                </c:pt>
                <c:pt idx="3130">
                  <c:v>-4.3727140000000002</c:v>
                </c:pt>
                <c:pt idx="3131">
                  <c:v>-4.3744120000000004</c:v>
                </c:pt>
                <c:pt idx="3132">
                  <c:v>-4.3761489999999998</c:v>
                </c:pt>
                <c:pt idx="3133">
                  <c:v>-4.3779209999999997</c:v>
                </c:pt>
                <c:pt idx="3134">
                  <c:v>-4.3797259999999998</c:v>
                </c:pt>
                <c:pt idx="3135">
                  <c:v>-4.3815609999999996</c:v>
                </c:pt>
                <c:pt idx="3136">
                  <c:v>-4.3834210000000002</c:v>
                </c:pt>
                <c:pt idx="3137">
                  <c:v>-4.3853030000000004</c:v>
                </c:pt>
                <c:pt idx="3138">
                  <c:v>-4.3872030000000004</c:v>
                </c:pt>
                <c:pt idx="3139">
                  <c:v>-4.3891179999999999</c:v>
                </c:pt>
                <c:pt idx="3140">
                  <c:v>-4.3910419999999997</c:v>
                </c:pt>
                <c:pt idx="3141">
                  <c:v>-4.3929720000000003</c:v>
                </c:pt>
                <c:pt idx="3142">
                  <c:v>-4.3949049999999996</c:v>
                </c:pt>
                <c:pt idx="3143">
                  <c:v>-4.3968360000000004</c:v>
                </c:pt>
                <c:pt idx="3144">
                  <c:v>-4.3987619999999996</c:v>
                </c:pt>
                <c:pt idx="3145">
                  <c:v>-4.4006800000000004</c:v>
                </c:pt>
                <c:pt idx="3146">
                  <c:v>-4.4025860000000003</c:v>
                </c:pt>
                <c:pt idx="3147">
                  <c:v>-4.4044780000000001</c:v>
                </c:pt>
                <c:pt idx="3148">
                  <c:v>-4.4063549999999996</c:v>
                </c:pt>
                <c:pt idx="3149">
                  <c:v>-4.4082119999999998</c:v>
                </c:pt>
                <c:pt idx="3150">
                  <c:v>-4.4100510000000002</c:v>
                </c:pt>
                <c:pt idx="3151">
                  <c:v>-4.4118680000000001</c:v>
                </c:pt>
                <c:pt idx="3152">
                  <c:v>-4.4136639999999998</c:v>
                </c:pt>
                <c:pt idx="3153">
                  <c:v>-4.415438</c:v>
                </c:pt>
                <c:pt idx="3154">
                  <c:v>-4.4171909999999999</c:v>
                </c:pt>
                <c:pt idx="3155">
                  <c:v>-4.4189230000000004</c:v>
                </c:pt>
                <c:pt idx="3156">
                  <c:v>-4.4206349999999999</c:v>
                </c:pt>
                <c:pt idx="3157">
                  <c:v>-4.4223290000000004</c:v>
                </c:pt>
                <c:pt idx="3158">
                  <c:v>-4.4240079999999997</c:v>
                </c:pt>
                <c:pt idx="3159">
                  <c:v>-4.4256729999999997</c:v>
                </c:pt>
                <c:pt idx="3160">
                  <c:v>-4.4273290000000003</c:v>
                </c:pt>
                <c:pt idx="3161">
                  <c:v>-4.4289779999999999</c:v>
                </c:pt>
                <c:pt idx="3162">
                  <c:v>-4.4306239999999999</c:v>
                </c:pt>
                <c:pt idx="3163">
                  <c:v>-4.4322720000000002</c:v>
                </c:pt>
                <c:pt idx="3164">
                  <c:v>-4.4339259999999996</c:v>
                </c:pt>
                <c:pt idx="3165">
                  <c:v>-4.4355909999999996</c:v>
                </c:pt>
                <c:pt idx="3166">
                  <c:v>-4.4372720000000001</c:v>
                </c:pt>
                <c:pt idx="3167">
                  <c:v>-4.4389729999999998</c:v>
                </c:pt>
                <c:pt idx="3168">
                  <c:v>-4.4407009999999998</c:v>
                </c:pt>
                <c:pt idx="3169">
                  <c:v>-4.4424609999999998</c:v>
                </c:pt>
                <c:pt idx="3170">
                  <c:v>-4.4442560000000002</c:v>
                </c:pt>
                <c:pt idx="3171">
                  <c:v>-4.4460920000000002</c:v>
                </c:pt>
                <c:pt idx="3172">
                  <c:v>-4.4479749999999996</c:v>
                </c:pt>
                <c:pt idx="3173">
                  <c:v>-4.4499089999999999</c:v>
                </c:pt>
                <c:pt idx="3174">
                  <c:v>-4.4518979999999999</c:v>
                </c:pt>
                <c:pt idx="3175">
                  <c:v>-4.4539479999999996</c:v>
                </c:pt>
                <c:pt idx="3176">
                  <c:v>-4.4560620000000002</c:v>
                </c:pt>
                <c:pt idx="3177">
                  <c:v>-4.4582449999999998</c:v>
                </c:pt>
                <c:pt idx="3178">
                  <c:v>-4.4605009999999998</c:v>
                </c:pt>
                <c:pt idx="3179">
                  <c:v>-4.4628319999999997</c:v>
                </c:pt>
                <c:pt idx="3180">
                  <c:v>-4.4652409999999998</c:v>
                </c:pt>
                <c:pt idx="3181">
                  <c:v>-4.4677309999999997</c:v>
                </c:pt>
                <c:pt idx="3182">
                  <c:v>-4.4703030000000004</c:v>
                </c:pt>
                <c:pt idx="3183">
                  <c:v>-4.4729580000000002</c:v>
                </c:pt>
                <c:pt idx="3184">
                  <c:v>-4.4756970000000003</c:v>
                </c:pt>
                <c:pt idx="3185">
                  <c:v>-4.4785180000000002</c:v>
                </c:pt>
                <c:pt idx="3186">
                  <c:v>-4.4814230000000004</c:v>
                </c:pt>
                <c:pt idx="3187">
                  <c:v>-4.4844109999999997</c:v>
                </c:pt>
                <c:pt idx="3188">
                  <c:v>-4.4874790000000004</c:v>
                </c:pt>
                <c:pt idx="3189">
                  <c:v>-4.4906269999999999</c:v>
                </c:pt>
                <c:pt idx="3190">
                  <c:v>-4.4938520000000004</c:v>
                </c:pt>
                <c:pt idx="3191">
                  <c:v>-4.4971519999999998</c:v>
                </c:pt>
                <c:pt idx="3192">
                  <c:v>-4.5005240000000004</c:v>
                </c:pt>
                <c:pt idx="3193">
                  <c:v>-4.5039639999999999</c:v>
                </c:pt>
                <c:pt idx="3194">
                  <c:v>-4.5074680000000003</c:v>
                </c:pt>
                <c:pt idx="3195">
                  <c:v>-4.511031</c:v>
                </c:pt>
                <c:pt idx="3196">
                  <c:v>-4.5146490000000004</c:v>
                </c:pt>
                <c:pt idx="3197">
                  <c:v>-4.5183160000000004</c:v>
                </c:pt>
                <c:pt idx="3198">
                  <c:v>-4.5220269999999996</c:v>
                </c:pt>
                <c:pt idx="3199">
                  <c:v>-4.5257779999999999</c:v>
                </c:pt>
                <c:pt idx="3200">
                  <c:v>-4.5295620000000003</c:v>
                </c:pt>
                <c:pt idx="3201">
                  <c:v>-4.5333740000000002</c:v>
                </c:pt>
                <c:pt idx="3202">
                  <c:v>-4.53721</c:v>
                </c:pt>
                <c:pt idx="3203">
                  <c:v>-4.5410630000000003</c:v>
                </c:pt>
                <c:pt idx="3204">
                  <c:v>-4.5449279999999996</c:v>
                </c:pt>
                <c:pt idx="3205">
                  <c:v>-4.5488010000000001</c:v>
                </c:pt>
                <c:pt idx="3206">
                  <c:v>-4.5526749999999998</c:v>
                </c:pt>
                <c:pt idx="3207">
                  <c:v>-4.5565470000000001</c:v>
                </c:pt>
                <c:pt idx="3208">
                  <c:v>-4.5604100000000001</c:v>
                </c:pt>
                <c:pt idx="3209">
                  <c:v>-4.5642610000000001</c:v>
                </c:pt>
                <c:pt idx="3210">
                  <c:v>-4.5680949999999996</c:v>
                </c:pt>
                <c:pt idx="3211">
                  <c:v>-4.5719079999999996</c:v>
                </c:pt>
                <c:pt idx="3212">
                  <c:v>-4.5756969999999999</c:v>
                </c:pt>
                <c:pt idx="3213">
                  <c:v>-4.5794600000000001</c:v>
                </c:pt>
                <c:pt idx="3214">
                  <c:v>-4.5831929999999996</c:v>
                </c:pt>
                <c:pt idx="3215">
                  <c:v>-4.5868950000000002</c:v>
                </c:pt>
                <c:pt idx="3216">
                  <c:v>-4.5905630000000004</c:v>
                </c:pt>
                <c:pt idx="3217">
                  <c:v>-4.5941979999999996</c:v>
                </c:pt>
                <c:pt idx="3218">
                  <c:v>-4.5977980000000001</c:v>
                </c:pt>
                <c:pt idx="3219">
                  <c:v>-4.6013640000000002</c:v>
                </c:pt>
                <c:pt idx="3220">
                  <c:v>-4.6048939999999998</c:v>
                </c:pt>
                <c:pt idx="3221">
                  <c:v>-4.60839</c:v>
                </c:pt>
                <c:pt idx="3222">
                  <c:v>-4.611853</c:v>
                </c:pt>
                <c:pt idx="3223">
                  <c:v>-4.6152839999999999</c:v>
                </c:pt>
                <c:pt idx="3224">
                  <c:v>-4.618684</c:v>
                </c:pt>
                <c:pt idx="3225">
                  <c:v>-4.6220549999999996</c:v>
                </c:pt>
                <c:pt idx="3226">
                  <c:v>-4.6254010000000001</c:v>
                </c:pt>
                <c:pt idx="3227">
                  <c:v>-4.6287229999999999</c:v>
                </c:pt>
                <c:pt idx="3228">
                  <c:v>-4.6320249999999996</c:v>
                </c:pt>
                <c:pt idx="3229">
                  <c:v>-4.6353090000000003</c:v>
                </c:pt>
                <c:pt idx="3230">
                  <c:v>-4.6385810000000003</c:v>
                </c:pt>
                <c:pt idx="3231">
                  <c:v>-4.6418419999999996</c:v>
                </c:pt>
                <c:pt idx="3232">
                  <c:v>-4.6450979999999999</c:v>
                </c:pt>
                <c:pt idx="3233">
                  <c:v>-4.6483499999999998</c:v>
                </c:pt>
                <c:pt idx="3234">
                  <c:v>-4.6516039999999998</c:v>
                </c:pt>
                <c:pt idx="3235">
                  <c:v>-4.6548619999999996</c:v>
                </c:pt>
                <c:pt idx="3236">
                  <c:v>-4.6581279999999996</c:v>
                </c:pt>
                <c:pt idx="3237">
                  <c:v>-4.6614040000000001</c:v>
                </c:pt>
                <c:pt idx="3238">
                  <c:v>-4.6646939999999999</c:v>
                </c:pt>
                <c:pt idx="3239">
                  <c:v>-4.6680010000000003</c:v>
                </c:pt>
                <c:pt idx="3240">
                  <c:v>-4.6713259999999996</c:v>
                </c:pt>
                <c:pt idx="3241">
                  <c:v>-4.6746720000000002</c:v>
                </c:pt>
                <c:pt idx="3242">
                  <c:v>-4.6780419999999996</c:v>
                </c:pt>
                <c:pt idx="3243">
                  <c:v>-4.6814359999999997</c:v>
                </c:pt>
                <c:pt idx="3244">
                  <c:v>-4.6848559999999999</c:v>
                </c:pt>
                <c:pt idx="3245">
                  <c:v>-4.6883030000000003</c:v>
                </c:pt>
                <c:pt idx="3246">
                  <c:v>-4.6917770000000001</c:v>
                </c:pt>
                <c:pt idx="3247">
                  <c:v>-4.6952790000000002</c:v>
                </c:pt>
                <c:pt idx="3248">
                  <c:v>-4.6988070000000004</c:v>
                </c:pt>
                <c:pt idx="3249">
                  <c:v>-4.7023599999999997</c:v>
                </c:pt>
                <c:pt idx="3250">
                  <c:v>-4.7059369999999996</c:v>
                </c:pt>
                <c:pt idx="3251">
                  <c:v>-4.7095349999999998</c:v>
                </c:pt>
                <c:pt idx="3252">
                  <c:v>-4.713152</c:v>
                </c:pt>
                <c:pt idx="3253">
                  <c:v>-4.7167849999999998</c:v>
                </c:pt>
                <c:pt idx="3254">
                  <c:v>-4.7204309999999996</c:v>
                </c:pt>
                <c:pt idx="3255">
                  <c:v>-4.7240859999999998</c:v>
                </c:pt>
                <c:pt idx="3256">
                  <c:v>-4.7277480000000001</c:v>
                </c:pt>
                <c:pt idx="3257">
                  <c:v>-4.7314109999999996</c:v>
                </c:pt>
                <c:pt idx="3258">
                  <c:v>-4.7350729999999999</c:v>
                </c:pt>
                <c:pt idx="3259">
                  <c:v>-4.7387280000000001</c:v>
                </c:pt>
                <c:pt idx="3260">
                  <c:v>-4.7423710000000003</c:v>
                </c:pt>
                <c:pt idx="3261">
                  <c:v>-4.7459980000000002</c:v>
                </c:pt>
                <c:pt idx="3262">
                  <c:v>-4.7496029999999996</c:v>
                </c:pt>
                <c:pt idx="3263">
                  <c:v>-4.7531800000000004</c:v>
                </c:pt>
                <c:pt idx="3264">
                  <c:v>-4.7567250000000003</c:v>
                </c:pt>
                <c:pt idx="3265">
                  <c:v>-4.7602320000000002</c:v>
                </c:pt>
                <c:pt idx="3266">
                  <c:v>-4.7636950000000002</c:v>
                </c:pt>
                <c:pt idx="3267">
                  <c:v>-4.7671109999999999</c:v>
                </c:pt>
                <c:pt idx="3268">
                  <c:v>-4.7704750000000002</c:v>
                </c:pt>
                <c:pt idx="3269">
                  <c:v>-4.7737809999999996</c:v>
                </c:pt>
                <c:pt idx="3270">
                  <c:v>-4.7770270000000004</c:v>
                </c:pt>
                <c:pt idx="3271">
                  <c:v>-4.7802069999999999</c:v>
                </c:pt>
                <c:pt idx="3272">
                  <c:v>-4.7833189999999997</c:v>
                </c:pt>
                <c:pt idx="3273">
                  <c:v>-4.7863579999999999</c:v>
                </c:pt>
                <c:pt idx="3274">
                  <c:v>-4.7893220000000003</c:v>
                </c:pt>
                <c:pt idx="3275">
                  <c:v>-4.7922089999999997</c:v>
                </c:pt>
                <c:pt idx="3276">
                  <c:v>-4.7950150000000002</c:v>
                </c:pt>
                <c:pt idx="3277">
                  <c:v>-4.797739</c:v>
                </c:pt>
                <c:pt idx="3278">
                  <c:v>-4.8003790000000004</c:v>
                </c:pt>
                <c:pt idx="3279">
                  <c:v>-4.8029349999999997</c:v>
                </c:pt>
                <c:pt idx="3280">
                  <c:v>-4.8054059999999996</c:v>
                </c:pt>
                <c:pt idx="3281">
                  <c:v>-4.8077920000000001</c:v>
                </c:pt>
                <c:pt idx="3282">
                  <c:v>-4.8100940000000003</c:v>
                </c:pt>
                <c:pt idx="3283">
                  <c:v>-4.8123129999999996</c:v>
                </c:pt>
                <c:pt idx="3284">
                  <c:v>-4.814451</c:v>
                </c:pt>
                <c:pt idx="3285">
                  <c:v>-4.8165100000000001</c:v>
                </c:pt>
                <c:pt idx="3286">
                  <c:v>-4.8184909999999999</c:v>
                </c:pt>
                <c:pt idx="3287">
                  <c:v>-4.820398</c:v>
                </c:pt>
                <c:pt idx="3288">
                  <c:v>-4.8222339999999999</c:v>
                </c:pt>
                <c:pt idx="3289">
                  <c:v>-4.824001</c:v>
                </c:pt>
                <c:pt idx="3290">
                  <c:v>-4.8257029999999999</c:v>
                </c:pt>
                <c:pt idx="3291">
                  <c:v>-4.8273440000000001</c:v>
                </c:pt>
                <c:pt idx="3292">
                  <c:v>-4.8289280000000003</c:v>
                </c:pt>
                <c:pt idx="3293">
                  <c:v>-4.8304580000000001</c:v>
                </c:pt>
                <c:pt idx="3294">
                  <c:v>-4.8319400000000003</c:v>
                </c:pt>
                <c:pt idx="3295">
                  <c:v>-4.8333760000000003</c:v>
                </c:pt>
                <c:pt idx="3296">
                  <c:v>-4.8347720000000001</c:v>
                </c:pt>
                <c:pt idx="3297">
                  <c:v>-4.836131</c:v>
                </c:pt>
                <c:pt idx="3298">
                  <c:v>-4.8374579999999998</c:v>
                </c:pt>
                <c:pt idx="3299">
                  <c:v>-4.8387570000000002</c:v>
                </c:pt>
                <c:pt idx="3300">
                  <c:v>-4.8400319999999999</c:v>
                </c:pt>
                <c:pt idx="3301">
                  <c:v>-4.8412860000000002</c:v>
                </c:pt>
                <c:pt idx="3302">
                  <c:v>-4.8425229999999999</c:v>
                </c:pt>
                <c:pt idx="3303">
                  <c:v>-4.8437450000000002</c:v>
                </c:pt>
                <c:pt idx="3304">
                  <c:v>-4.8449559999999998</c:v>
                </c:pt>
                <c:pt idx="3305">
                  <c:v>-4.8461569999999998</c:v>
                </c:pt>
                <c:pt idx="3306">
                  <c:v>-4.8473509999999997</c:v>
                </c:pt>
                <c:pt idx="3307">
                  <c:v>-4.8485389999999997</c:v>
                </c:pt>
                <c:pt idx="3308">
                  <c:v>-4.8497219999999999</c:v>
                </c:pt>
                <c:pt idx="3309">
                  <c:v>-4.8509010000000004</c:v>
                </c:pt>
                <c:pt idx="3310">
                  <c:v>-4.8520760000000003</c:v>
                </c:pt>
                <c:pt idx="3311">
                  <c:v>-4.8532469999999996</c:v>
                </c:pt>
                <c:pt idx="3312">
                  <c:v>-4.8544140000000002</c:v>
                </c:pt>
                <c:pt idx="3313">
                  <c:v>-4.8555760000000001</c:v>
                </c:pt>
                <c:pt idx="3314">
                  <c:v>-4.8567299999999998</c:v>
                </c:pt>
                <c:pt idx="3315">
                  <c:v>-4.8578739999999998</c:v>
                </c:pt>
                <c:pt idx="3316">
                  <c:v>-4.8590070000000001</c:v>
                </c:pt>
                <c:pt idx="3317">
                  <c:v>-4.8601239999999999</c:v>
                </c:pt>
                <c:pt idx="3318">
                  <c:v>-4.8612229999999998</c:v>
                </c:pt>
                <c:pt idx="3319">
                  <c:v>-4.862298</c:v>
                </c:pt>
                <c:pt idx="3320">
                  <c:v>-4.8633470000000001</c:v>
                </c:pt>
                <c:pt idx="3321">
                  <c:v>-4.8643640000000001</c:v>
                </c:pt>
                <c:pt idx="3322">
                  <c:v>-4.8653459999999997</c:v>
                </c:pt>
                <c:pt idx="3323">
                  <c:v>-4.8662869999999998</c:v>
                </c:pt>
                <c:pt idx="3324">
                  <c:v>-4.8671819999999997</c:v>
                </c:pt>
                <c:pt idx="3325">
                  <c:v>-4.8680260000000004</c:v>
                </c:pt>
                <c:pt idx="3326">
                  <c:v>-4.8688149999999997</c:v>
                </c:pt>
                <c:pt idx="3327">
                  <c:v>-4.869542</c:v>
                </c:pt>
                <c:pt idx="3328">
                  <c:v>-4.8702019999999999</c:v>
                </c:pt>
                <c:pt idx="3329">
                  <c:v>-4.8707890000000003</c:v>
                </c:pt>
                <c:pt idx="3330">
                  <c:v>-4.8712989999999996</c:v>
                </c:pt>
                <c:pt idx="3331">
                  <c:v>-4.8717259999999998</c:v>
                </c:pt>
                <c:pt idx="3332">
                  <c:v>-4.872064</c:v>
                </c:pt>
                <c:pt idx="3333">
                  <c:v>-4.8723099999999997</c:v>
                </c:pt>
                <c:pt idx="3334">
                  <c:v>-4.872458</c:v>
                </c:pt>
                <c:pt idx="3335">
                  <c:v>-4.8725050000000003</c:v>
                </c:pt>
                <c:pt idx="3336">
                  <c:v>-4.8724480000000003</c:v>
                </c:pt>
                <c:pt idx="3337">
                  <c:v>-4.8722820000000002</c:v>
                </c:pt>
                <c:pt idx="3338">
                  <c:v>-4.8720049999999997</c:v>
                </c:pt>
                <c:pt idx="3339">
                  <c:v>-4.8716150000000003</c:v>
                </c:pt>
                <c:pt idx="3340">
                  <c:v>-4.8711089999999997</c:v>
                </c:pt>
                <c:pt idx="3341">
                  <c:v>-4.8704859999999996</c:v>
                </c:pt>
                <c:pt idx="3342">
                  <c:v>-4.8697460000000001</c:v>
                </c:pt>
                <c:pt idx="3343">
                  <c:v>-4.8688859999999998</c:v>
                </c:pt>
                <c:pt idx="3344">
                  <c:v>-4.8679059999999996</c:v>
                </c:pt>
                <c:pt idx="3345">
                  <c:v>-4.8668079999999998</c:v>
                </c:pt>
                <c:pt idx="3346">
                  <c:v>-4.8655920000000004</c:v>
                </c:pt>
                <c:pt idx="3347">
                  <c:v>-4.8642580000000004</c:v>
                </c:pt>
                <c:pt idx="3348">
                  <c:v>-4.8628099999999996</c:v>
                </c:pt>
                <c:pt idx="3349">
                  <c:v>-4.8612469999999997</c:v>
                </c:pt>
                <c:pt idx="3350">
                  <c:v>-4.8595740000000003</c:v>
                </c:pt>
                <c:pt idx="3351">
                  <c:v>-4.857793</c:v>
                </c:pt>
                <c:pt idx="3352">
                  <c:v>-4.8559080000000003</c:v>
                </c:pt>
                <c:pt idx="3353">
                  <c:v>-4.8539209999999997</c:v>
                </c:pt>
                <c:pt idx="3354">
                  <c:v>-4.8518369999999997</c:v>
                </c:pt>
                <c:pt idx="3355">
                  <c:v>-4.8496600000000001</c:v>
                </c:pt>
                <c:pt idx="3356">
                  <c:v>-4.8473940000000004</c:v>
                </c:pt>
                <c:pt idx="3357">
                  <c:v>-4.8450430000000004</c:v>
                </c:pt>
                <c:pt idx="3358">
                  <c:v>-4.8426119999999999</c:v>
                </c:pt>
                <c:pt idx="3359">
                  <c:v>-4.8401050000000003</c:v>
                </c:pt>
                <c:pt idx="3360">
                  <c:v>-4.8375260000000004</c:v>
                </c:pt>
                <c:pt idx="3361">
                  <c:v>-4.8348810000000002</c:v>
                </c:pt>
                <c:pt idx="3362">
                  <c:v>-4.8321730000000001</c:v>
                </c:pt>
                <c:pt idx="3363">
                  <c:v>-4.8294079999999999</c:v>
                </c:pt>
                <c:pt idx="3364">
                  <c:v>-4.8265880000000001</c:v>
                </c:pt>
                <c:pt idx="3365">
                  <c:v>-4.8237180000000004</c:v>
                </c:pt>
                <c:pt idx="3366">
                  <c:v>-4.8208019999999996</c:v>
                </c:pt>
                <c:pt idx="3367">
                  <c:v>-4.8178419999999997</c:v>
                </c:pt>
                <c:pt idx="3368">
                  <c:v>-4.8148419999999996</c:v>
                </c:pt>
                <c:pt idx="3369">
                  <c:v>-4.8118049999999997</c:v>
                </c:pt>
                <c:pt idx="3370">
                  <c:v>-4.808732</c:v>
                </c:pt>
                <c:pt idx="3371">
                  <c:v>-4.805625</c:v>
                </c:pt>
                <c:pt idx="3372">
                  <c:v>-4.802486</c:v>
                </c:pt>
                <c:pt idx="3373">
                  <c:v>-4.799315</c:v>
                </c:pt>
                <c:pt idx="3374">
                  <c:v>-4.7961140000000002</c:v>
                </c:pt>
                <c:pt idx="3375">
                  <c:v>-4.7928810000000004</c:v>
                </c:pt>
                <c:pt idx="3376">
                  <c:v>-4.7896169999999998</c:v>
                </c:pt>
                <c:pt idx="3377">
                  <c:v>-4.7863220000000002</c:v>
                </c:pt>
                <c:pt idx="3378">
                  <c:v>-4.7829940000000004</c:v>
                </c:pt>
                <c:pt idx="3379">
                  <c:v>-4.7796329999999996</c:v>
                </c:pt>
                <c:pt idx="3380">
                  <c:v>-4.7762349999999998</c:v>
                </c:pt>
                <c:pt idx="3381">
                  <c:v>-4.7727979999999999</c:v>
                </c:pt>
                <c:pt idx="3382">
                  <c:v>-4.7693209999999997</c:v>
                </c:pt>
                <c:pt idx="3383">
                  <c:v>-4.7657990000000003</c:v>
                </c:pt>
                <c:pt idx="3384">
                  <c:v>-4.7622299999999997</c:v>
                </c:pt>
                <c:pt idx="3385">
                  <c:v>-4.75861</c:v>
                </c:pt>
                <c:pt idx="3386">
                  <c:v>-4.7549359999999998</c:v>
                </c:pt>
                <c:pt idx="3387">
                  <c:v>-4.7512040000000004</c:v>
                </c:pt>
                <c:pt idx="3388">
                  <c:v>-4.7474100000000004</c:v>
                </c:pt>
                <c:pt idx="3389">
                  <c:v>-4.7435520000000002</c:v>
                </c:pt>
                <c:pt idx="3390">
                  <c:v>-4.7396240000000001</c:v>
                </c:pt>
                <c:pt idx="3391">
                  <c:v>-4.7356239999999996</c:v>
                </c:pt>
                <c:pt idx="3392">
                  <c:v>-4.7315480000000001</c:v>
                </c:pt>
                <c:pt idx="3393">
                  <c:v>-4.7273930000000002</c:v>
                </c:pt>
                <c:pt idx="3394">
                  <c:v>-4.7231550000000002</c:v>
                </c:pt>
                <c:pt idx="3395">
                  <c:v>-4.7188319999999999</c:v>
                </c:pt>
                <c:pt idx="3396">
                  <c:v>-4.7144209999999998</c:v>
                </c:pt>
                <c:pt idx="3397">
                  <c:v>-4.7099200000000003</c:v>
                </c:pt>
                <c:pt idx="3398">
                  <c:v>-4.7053260000000003</c:v>
                </c:pt>
                <c:pt idx="3399">
                  <c:v>-4.7006379999999996</c:v>
                </c:pt>
                <c:pt idx="3400">
                  <c:v>-4.6958549999999999</c:v>
                </c:pt>
                <c:pt idx="3401">
                  <c:v>-4.6909770000000002</c:v>
                </c:pt>
                <c:pt idx="3402">
                  <c:v>-4.6860020000000002</c:v>
                </c:pt>
                <c:pt idx="3403">
                  <c:v>-4.6809310000000002</c:v>
                </c:pt>
                <c:pt idx="3404">
                  <c:v>-4.6757660000000003</c:v>
                </c:pt>
                <c:pt idx="3405">
                  <c:v>-4.6705059999999996</c:v>
                </c:pt>
                <c:pt idx="3406">
                  <c:v>-4.6651550000000004</c:v>
                </c:pt>
                <c:pt idx="3407">
                  <c:v>-4.659713</c:v>
                </c:pt>
                <c:pt idx="3408">
                  <c:v>-4.654185</c:v>
                </c:pt>
                <c:pt idx="3409">
                  <c:v>-4.6485719999999997</c:v>
                </c:pt>
                <c:pt idx="3410">
                  <c:v>-4.6428799999999999</c:v>
                </c:pt>
                <c:pt idx="3411">
                  <c:v>-4.637111</c:v>
                </c:pt>
                <c:pt idx="3412">
                  <c:v>-4.6312699999999998</c:v>
                </c:pt>
                <c:pt idx="3413">
                  <c:v>-4.625362</c:v>
                </c:pt>
                <c:pt idx="3414">
                  <c:v>-4.6193920000000004</c:v>
                </c:pt>
                <c:pt idx="3415">
                  <c:v>-4.6133660000000001</c:v>
                </c:pt>
                <c:pt idx="3416">
                  <c:v>-4.6072899999999999</c:v>
                </c:pt>
                <c:pt idx="3417">
                  <c:v>-4.6011689999999996</c:v>
                </c:pt>
                <c:pt idx="3418">
                  <c:v>-4.5950110000000004</c:v>
                </c:pt>
                <c:pt idx="3419">
                  <c:v>-4.5888200000000001</c:v>
                </c:pt>
                <c:pt idx="3420">
                  <c:v>-4.582605</c:v>
                </c:pt>
                <c:pt idx="3421">
                  <c:v>-4.5763699999999998</c:v>
                </c:pt>
                <c:pt idx="3422">
                  <c:v>-4.5701219999999996</c:v>
                </c:pt>
                <c:pt idx="3423">
                  <c:v>-4.5638670000000001</c:v>
                </c:pt>
                <c:pt idx="3424">
                  <c:v>-4.5576100000000004</c:v>
                </c:pt>
                <c:pt idx="3425">
                  <c:v>-4.5513579999999996</c:v>
                </c:pt>
                <c:pt idx="3426">
                  <c:v>-4.5451160000000002</c:v>
                </c:pt>
                <c:pt idx="3427">
                  <c:v>-4.538888</c:v>
                </c:pt>
                <c:pt idx="3428">
                  <c:v>-4.53268</c:v>
                </c:pt>
                <c:pt idx="3429">
                  <c:v>-4.5264959999999999</c:v>
                </c:pt>
                <c:pt idx="3430">
                  <c:v>-4.5203410000000002</c:v>
                </c:pt>
                <c:pt idx="3431">
                  <c:v>-4.5142170000000004</c:v>
                </c:pt>
                <c:pt idx="3432">
                  <c:v>-4.5081300000000004</c:v>
                </c:pt>
                <c:pt idx="3433">
                  <c:v>-4.5020800000000003</c:v>
                </c:pt>
                <c:pt idx="3434">
                  <c:v>-4.4960709999999997</c:v>
                </c:pt>
                <c:pt idx="3435">
                  <c:v>-4.4901049999999998</c:v>
                </c:pt>
                <c:pt idx="3436">
                  <c:v>-4.4841810000000004</c:v>
                </c:pt>
                <c:pt idx="3437">
                  <c:v>-4.4783010000000001</c:v>
                </c:pt>
                <c:pt idx="3438">
                  <c:v>-4.4724640000000004</c:v>
                </c:pt>
                <c:pt idx="3439">
                  <c:v>-4.4666689999999996</c:v>
                </c:pt>
                <c:pt idx="3440">
                  <c:v>-4.460915</c:v>
                </c:pt>
                <c:pt idx="3441">
                  <c:v>-4.4551999999999996</c:v>
                </c:pt>
                <c:pt idx="3442">
                  <c:v>-4.449522</c:v>
                </c:pt>
                <c:pt idx="3443">
                  <c:v>-4.4438800000000001</c:v>
                </c:pt>
                <c:pt idx="3444">
                  <c:v>-4.438269</c:v>
                </c:pt>
                <c:pt idx="3445">
                  <c:v>-4.4326869999999996</c:v>
                </c:pt>
                <c:pt idx="3446">
                  <c:v>-4.4271310000000001</c:v>
                </c:pt>
                <c:pt idx="3447">
                  <c:v>-4.4215960000000001</c:v>
                </c:pt>
                <c:pt idx="3448">
                  <c:v>-4.4160769999999996</c:v>
                </c:pt>
                <c:pt idx="3449">
                  <c:v>-4.4105699999999999</c:v>
                </c:pt>
                <c:pt idx="3450">
                  <c:v>-4.4050700000000003</c:v>
                </c:pt>
                <c:pt idx="3451">
                  <c:v>-4.399572</c:v>
                </c:pt>
                <c:pt idx="3452">
                  <c:v>-4.3940710000000003</c:v>
                </c:pt>
                <c:pt idx="3453">
                  <c:v>-4.3885620000000003</c:v>
                </c:pt>
                <c:pt idx="3454">
                  <c:v>-4.3830400000000003</c:v>
                </c:pt>
                <c:pt idx="3455">
                  <c:v>-4.3774990000000003</c:v>
                </c:pt>
                <c:pt idx="3456">
                  <c:v>-4.3719359999999998</c:v>
                </c:pt>
                <c:pt idx="3457">
                  <c:v>-4.3663449999999999</c:v>
                </c:pt>
                <c:pt idx="3458">
                  <c:v>-4.360722</c:v>
                </c:pt>
                <c:pt idx="3459">
                  <c:v>-4.3550639999999996</c:v>
                </c:pt>
                <c:pt idx="3460">
                  <c:v>-4.3493649999999997</c:v>
                </c:pt>
                <c:pt idx="3461">
                  <c:v>-4.343623</c:v>
                </c:pt>
                <c:pt idx="3462">
                  <c:v>-4.337834</c:v>
                </c:pt>
                <c:pt idx="3463">
                  <c:v>-4.331995</c:v>
                </c:pt>
                <c:pt idx="3464">
                  <c:v>-4.3261039999999999</c:v>
                </c:pt>
                <c:pt idx="3465">
                  <c:v>-4.3201580000000002</c:v>
                </c:pt>
                <c:pt idx="3466">
                  <c:v>-4.3141559999999997</c:v>
                </c:pt>
                <c:pt idx="3467">
                  <c:v>-4.3080980000000002</c:v>
                </c:pt>
                <c:pt idx="3468">
                  <c:v>-4.3019829999999999</c:v>
                </c:pt>
                <c:pt idx="3469">
                  <c:v>-4.2958119999999997</c:v>
                </c:pt>
                <c:pt idx="3470">
                  <c:v>-4.2895839999999996</c:v>
                </c:pt>
                <c:pt idx="3471">
                  <c:v>-4.2833019999999999</c:v>
                </c:pt>
                <c:pt idx="3472">
                  <c:v>-4.276967</c:v>
                </c:pt>
                <c:pt idx="3473">
                  <c:v>-4.270581</c:v>
                </c:pt>
                <c:pt idx="3474">
                  <c:v>-4.2641460000000002</c:v>
                </c:pt>
                <c:pt idx="3475">
                  <c:v>-4.2576660000000004</c:v>
                </c:pt>
                <c:pt idx="3476">
                  <c:v>-4.251144</c:v>
                </c:pt>
                <c:pt idx="3477">
                  <c:v>-4.2445830000000004</c:v>
                </c:pt>
                <c:pt idx="3478">
                  <c:v>-4.2379870000000004</c:v>
                </c:pt>
                <c:pt idx="3479">
                  <c:v>-4.2313590000000003</c:v>
                </c:pt>
                <c:pt idx="3480">
                  <c:v>-4.224704</c:v>
                </c:pt>
                <c:pt idx="3481">
                  <c:v>-4.2180270000000002</c:v>
                </c:pt>
                <c:pt idx="3482">
                  <c:v>-4.2113319999999996</c:v>
                </c:pt>
                <c:pt idx="3483">
                  <c:v>-4.2046239999999999</c:v>
                </c:pt>
                <c:pt idx="3484">
                  <c:v>-4.197908</c:v>
                </c:pt>
                <c:pt idx="3485">
                  <c:v>-4.1911899999999997</c:v>
                </c:pt>
                <c:pt idx="3486">
                  <c:v>-4.1844739999999998</c:v>
                </c:pt>
                <c:pt idx="3487">
                  <c:v>-4.1777660000000001</c:v>
                </c:pt>
                <c:pt idx="3488">
                  <c:v>-4.1710690000000001</c:v>
                </c:pt>
                <c:pt idx="3489">
                  <c:v>-4.1643879999999998</c:v>
                </c:pt>
                <c:pt idx="3490">
                  <c:v>-4.1577279999999996</c:v>
                </c:pt>
                <c:pt idx="3491">
                  <c:v>-4.1510910000000001</c:v>
                </c:pt>
                <c:pt idx="3492">
                  <c:v>-4.144482</c:v>
                </c:pt>
                <c:pt idx="3493">
                  <c:v>-4.1379029999999997</c:v>
                </c:pt>
                <c:pt idx="3494">
                  <c:v>-4.1313570000000004</c:v>
                </c:pt>
                <c:pt idx="3495">
                  <c:v>-4.1248469999999999</c:v>
                </c:pt>
                <c:pt idx="3496">
                  <c:v>-4.1183740000000002</c:v>
                </c:pt>
                <c:pt idx="3497">
                  <c:v>-4.1119399999999997</c:v>
                </c:pt>
                <c:pt idx="3498">
                  <c:v>-4.1055460000000004</c:v>
                </c:pt>
                <c:pt idx="3499">
                  <c:v>-4.0991939999999998</c:v>
                </c:pt>
                <c:pt idx="3500">
                  <c:v>-4.0928820000000004</c:v>
                </c:pt>
                <c:pt idx="3501">
                  <c:v>-4.0866119999999997</c:v>
                </c:pt>
                <c:pt idx="3502">
                  <c:v>-4.0803820000000002</c:v>
                </c:pt>
                <c:pt idx="3503">
                  <c:v>-4.0741909999999999</c:v>
                </c:pt>
                <c:pt idx="3504">
                  <c:v>-4.0680370000000003</c:v>
                </c:pt>
                <c:pt idx="3505">
                  <c:v>-4.0619170000000002</c:v>
                </c:pt>
                <c:pt idx="3506">
                  <c:v>-4.0558300000000003</c:v>
                </c:pt>
                <c:pt idx="3507">
                  <c:v>-4.0497699999999996</c:v>
                </c:pt>
                <c:pt idx="3508">
                  <c:v>-4.043736</c:v>
                </c:pt>
                <c:pt idx="3509">
                  <c:v>-4.0377219999999996</c:v>
                </c:pt>
                <c:pt idx="3510">
                  <c:v>-4.0317249999999998</c:v>
                </c:pt>
                <c:pt idx="3511">
                  <c:v>-4.025741</c:v>
                </c:pt>
                <c:pt idx="3512">
                  <c:v>-4.0197659999999997</c:v>
                </c:pt>
                <c:pt idx="3513">
                  <c:v>-4.0137939999999999</c:v>
                </c:pt>
                <c:pt idx="3514">
                  <c:v>-4.007822</c:v>
                </c:pt>
                <c:pt idx="3515">
                  <c:v>-4.0018440000000002</c:v>
                </c:pt>
                <c:pt idx="3516">
                  <c:v>-3.9958559999999999</c:v>
                </c:pt>
                <c:pt idx="3517">
                  <c:v>-3.989852</c:v>
                </c:pt>
                <c:pt idx="3518">
                  <c:v>-3.9838269999999998</c:v>
                </c:pt>
                <c:pt idx="3519">
                  <c:v>-3.9777749999999998</c:v>
                </c:pt>
                <c:pt idx="3520">
                  <c:v>-3.9716930000000001</c:v>
                </c:pt>
                <c:pt idx="3521">
                  <c:v>-3.9655749999999999</c:v>
                </c:pt>
                <c:pt idx="3522">
                  <c:v>-3.9594179999999999</c:v>
                </c:pt>
                <c:pt idx="3523">
                  <c:v>-3.953217</c:v>
                </c:pt>
                <c:pt idx="3524">
                  <c:v>-3.9469699999999999</c:v>
                </c:pt>
                <c:pt idx="3525">
                  <c:v>-3.9406729999999999</c:v>
                </c:pt>
                <c:pt idx="3526">
                  <c:v>-3.9343240000000002</c:v>
                </c:pt>
                <c:pt idx="3527">
                  <c:v>-3.9279199999999999</c:v>
                </c:pt>
                <c:pt idx="3528">
                  <c:v>-3.9214600000000002</c:v>
                </c:pt>
                <c:pt idx="3529">
                  <c:v>-3.9149409999999998</c:v>
                </c:pt>
                <c:pt idx="3530">
                  <c:v>-3.9083619999999999</c:v>
                </c:pt>
                <c:pt idx="3531">
                  <c:v>-3.9017219999999999</c:v>
                </c:pt>
                <c:pt idx="3532">
                  <c:v>-3.8950200000000001</c:v>
                </c:pt>
                <c:pt idx="3533">
                  <c:v>-3.8882569999999999</c:v>
                </c:pt>
                <c:pt idx="3534">
                  <c:v>-3.8814340000000001</c:v>
                </c:pt>
                <c:pt idx="3535">
                  <c:v>-3.8745509999999999</c:v>
                </c:pt>
                <c:pt idx="3536">
                  <c:v>-3.8676089999999999</c:v>
                </c:pt>
                <c:pt idx="3537">
                  <c:v>-3.8606120000000002</c:v>
                </c:pt>
                <c:pt idx="3538">
                  <c:v>-3.8535620000000002</c:v>
                </c:pt>
                <c:pt idx="3539">
                  <c:v>-3.8464619999999998</c:v>
                </c:pt>
                <c:pt idx="3540">
                  <c:v>-3.8393139999999999</c:v>
                </c:pt>
                <c:pt idx="3541">
                  <c:v>-3.832122</c:v>
                </c:pt>
                <c:pt idx="3542">
                  <c:v>-3.824891</c:v>
                </c:pt>
                <c:pt idx="3543">
                  <c:v>-3.8176230000000002</c:v>
                </c:pt>
                <c:pt idx="3544">
                  <c:v>-3.810324</c:v>
                </c:pt>
                <c:pt idx="3545">
                  <c:v>-3.802997</c:v>
                </c:pt>
                <c:pt idx="3546">
                  <c:v>-3.7956470000000002</c:v>
                </c:pt>
                <c:pt idx="3547">
                  <c:v>-3.788278</c:v>
                </c:pt>
                <c:pt idx="3548">
                  <c:v>-3.7808950000000001</c:v>
                </c:pt>
                <c:pt idx="3549">
                  <c:v>-3.7735029999999998</c:v>
                </c:pt>
                <c:pt idx="3550">
                  <c:v>-3.7661060000000002</c:v>
                </c:pt>
                <c:pt idx="3551">
                  <c:v>-3.7587079999999999</c:v>
                </c:pt>
                <c:pt idx="3552">
                  <c:v>-3.751315</c:v>
                </c:pt>
                <c:pt idx="3553">
                  <c:v>-3.7439309999999999</c:v>
                </c:pt>
                <c:pt idx="3554">
                  <c:v>-3.736558</c:v>
                </c:pt>
                <c:pt idx="3555">
                  <c:v>-3.7292019999999999</c:v>
                </c:pt>
                <c:pt idx="3556">
                  <c:v>-3.7218650000000002</c:v>
                </c:pt>
                <c:pt idx="3557">
                  <c:v>-3.7145510000000002</c:v>
                </c:pt>
                <c:pt idx="3558">
                  <c:v>-3.7072620000000001</c:v>
                </c:pt>
                <c:pt idx="3559">
                  <c:v>-3.7</c:v>
                </c:pt>
                <c:pt idx="3560">
                  <c:v>-3.6927680000000001</c:v>
                </c:pt>
                <c:pt idx="3561">
                  <c:v>-3.6855669999999998</c:v>
                </c:pt>
                <c:pt idx="3562">
                  <c:v>-3.6783990000000002</c:v>
                </c:pt>
                <c:pt idx="3563">
                  <c:v>-3.6712630000000002</c:v>
                </c:pt>
                <c:pt idx="3564">
                  <c:v>-3.664161</c:v>
                </c:pt>
                <c:pt idx="3565">
                  <c:v>-3.657092</c:v>
                </c:pt>
                <c:pt idx="3566">
                  <c:v>-3.650055</c:v>
                </c:pt>
                <c:pt idx="3567">
                  <c:v>-3.6430509999999998</c:v>
                </c:pt>
                <c:pt idx="3568">
                  <c:v>-3.6360790000000001</c:v>
                </c:pt>
                <c:pt idx="3569">
                  <c:v>-3.6291359999999999</c:v>
                </c:pt>
                <c:pt idx="3570">
                  <c:v>-3.6222219999999998</c:v>
                </c:pt>
                <c:pt idx="3571">
                  <c:v>-3.6153339999999998</c:v>
                </c:pt>
                <c:pt idx="3572">
                  <c:v>-3.6084679999999998</c:v>
                </c:pt>
                <c:pt idx="3573">
                  <c:v>-3.6016240000000002</c:v>
                </c:pt>
                <c:pt idx="3574">
                  <c:v>-3.5947960000000001</c:v>
                </c:pt>
                <c:pt idx="3575">
                  <c:v>-3.5879819999999998</c:v>
                </c:pt>
                <c:pt idx="3576">
                  <c:v>-3.581178</c:v>
                </c:pt>
                <c:pt idx="3577">
                  <c:v>-3.5743819999999999</c:v>
                </c:pt>
                <c:pt idx="3578">
                  <c:v>-3.5675889999999999</c:v>
                </c:pt>
                <c:pt idx="3579">
                  <c:v>-3.5607980000000001</c:v>
                </c:pt>
                <c:pt idx="3580">
                  <c:v>-3.5540039999999999</c:v>
                </c:pt>
                <c:pt idx="3581">
                  <c:v>-3.5472039999999998</c:v>
                </c:pt>
                <c:pt idx="3582">
                  <c:v>-3.540397</c:v>
                </c:pt>
                <c:pt idx="3583">
                  <c:v>-3.5335779999999999</c:v>
                </c:pt>
                <c:pt idx="3584">
                  <c:v>-3.5267439999999999</c:v>
                </c:pt>
                <c:pt idx="3585">
                  <c:v>-3.5198930000000002</c:v>
                </c:pt>
                <c:pt idx="3586">
                  <c:v>-3.513023</c:v>
                </c:pt>
                <c:pt idx="3587">
                  <c:v>-3.5061300000000002</c:v>
                </c:pt>
                <c:pt idx="3588">
                  <c:v>-3.4992130000000001</c:v>
                </c:pt>
                <c:pt idx="3589">
                  <c:v>-3.4922719999999998</c:v>
                </c:pt>
                <c:pt idx="3590">
                  <c:v>-3.4853040000000002</c:v>
                </c:pt>
                <c:pt idx="3591">
                  <c:v>-3.47831</c:v>
                </c:pt>
                <c:pt idx="3592">
                  <c:v>-3.4712890000000001</c:v>
                </c:pt>
                <c:pt idx="3593">
                  <c:v>-3.464242</c:v>
                </c:pt>
                <c:pt idx="3594">
                  <c:v>-3.4571700000000001</c:v>
                </c:pt>
                <c:pt idx="3595">
                  <c:v>-3.4500730000000002</c:v>
                </c:pt>
                <c:pt idx="3596">
                  <c:v>-3.4429530000000002</c:v>
                </c:pt>
                <c:pt idx="3597">
                  <c:v>-3.4358119999999999</c:v>
                </c:pt>
                <c:pt idx="3598">
                  <c:v>-3.4286509999999999</c:v>
                </c:pt>
                <c:pt idx="3599">
                  <c:v>-3.4214730000000002</c:v>
                </c:pt>
                <c:pt idx="3600">
                  <c:v>-3.4142809999999999</c:v>
                </c:pt>
                <c:pt idx="3601">
                  <c:v>-3.4070779999999998</c:v>
                </c:pt>
                <c:pt idx="3602">
                  <c:v>-3.3998680000000001</c:v>
                </c:pt>
                <c:pt idx="3603">
                  <c:v>-3.392655</c:v>
                </c:pt>
                <c:pt idx="3604">
                  <c:v>-3.385443</c:v>
                </c:pt>
                <c:pt idx="3605">
                  <c:v>-3.3782359999999998</c:v>
                </c:pt>
                <c:pt idx="3606">
                  <c:v>-3.3710390000000001</c:v>
                </c:pt>
                <c:pt idx="3607">
                  <c:v>-3.3638560000000002</c:v>
                </c:pt>
                <c:pt idx="3608">
                  <c:v>-3.3566919999999998</c:v>
                </c:pt>
                <c:pt idx="3609">
                  <c:v>-3.3495520000000001</c:v>
                </c:pt>
                <c:pt idx="3610">
                  <c:v>-3.3424399999999999</c:v>
                </c:pt>
                <c:pt idx="3611">
                  <c:v>-3.3353600000000001</c:v>
                </c:pt>
                <c:pt idx="3612">
                  <c:v>-3.3283179999999999</c:v>
                </c:pt>
                <c:pt idx="3613">
                  <c:v>-3.3213159999999999</c:v>
                </c:pt>
                <c:pt idx="3614">
                  <c:v>-3.3143600000000002</c:v>
                </c:pt>
                <c:pt idx="3615">
                  <c:v>-3.3074539999999999</c:v>
                </c:pt>
                <c:pt idx="3616">
                  <c:v>-3.3006009999999999</c:v>
                </c:pt>
                <c:pt idx="3617">
                  <c:v>-3.2938049999999999</c:v>
                </c:pt>
                <c:pt idx="3618">
                  <c:v>-3.2870689999999998</c:v>
                </c:pt>
                <c:pt idx="3619">
                  <c:v>-3.2803960000000001</c:v>
                </c:pt>
                <c:pt idx="3620">
                  <c:v>-3.273787</c:v>
                </c:pt>
                <c:pt idx="3621">
                  <c:v>-3.267245</c:v>
                </c:pt>
                <c:pt idx="3622">
                  <c:v>-3.2607719999999998</c:v>
                </c:pt>
                <c:pt idx="3623">
                  <c:v>-3.2543679999999999</c:v>
                </c:pt>
                <c:pt idx="3624">
                  <c:v>-3.2480329999999999</c:v>
                </c:pt>
                <c:pt idx="3625">
                  <c:v>-3.2417690000000001</c:v>
                </c:pt>
                <c:pt idx="3626">
                  <c:v>-3.2355740000000002</c:v>
                </c:pt>
                <c:pt idx="3627">
                  <c:v>-3.2294480000000001</c:v>
                </c:pt>
                <c:pt idx="3628">
                  <c:v>-3.2233890000000001</c:v>
                </c:pt>
                <c:pt idx="3629">
                  <c:v>-3.2173949999999998</c:v>
                </c:pt>
                <c:pt idx="3630">
                  <c:v>-3.2114639999999999</c:v>
                </c:pt>
                <c:pt idx="3631">
                  <c:v>-3.2055929999999999</c:v>
                </c:pt>
                <c:pt idx="3632">
                  <c:v>-3.1997779999999998</c:v>
                </c:pt>
                <c:pt idx="3633">
                  <c:v>-3.1940179999999998</c:v>
                </c:pt>
                <c:pt idx="3634">
                  <c:v>-3.1883080000000001</c:v>
                </c:pt>
                <c:pt idx="3635">
                  <c:v>-3.1826439999999998</c:v>
                </c:pt>
                <c:pt idx="3636">
                  <c:v>-3.1770230000000002</c:v>
                </c:pt>
                <c:pt idx="3637">
                  <c:v>-3.1714389999999999</c:v>
                </c:pt>
                <c:pt idx="3638">
                  <c:v>-3.165889</c:v>
                </c:pt>
                <c:pt idx="3639">
                  <c:v>-3.1603659999999998</c:v>
                </c:pt>
                <c:pt idx="3640">
                  <c:v>-3.154865</c:v>
                </c:pt>
                <c:pt idx="3641">
                  <c:v>-3.1493820000000001</c:v>
                </c:pt>
                <c:pt idx="3642">
                  <c:v>-3.1439110000000001</c:v>
                </c:pt>
                <c:pt idx="3643">
                  <c:v>-3.1384479999999999</c:v>
                </c:pt>
                <c:pt idx="3644">
                  <c:v>-3.132987</c:v>
                </c:pt>
                <c:pt idx="3645">
                  <c:v>-3.1275230000000001</c:v>
                </c:pt>
                <c:pt idx="3646">
                  <c:v>-3.1220530000000002</c:v>
                </c:pt>
                <c:pt idx="3647">
                  <c:v>-3.1165729999999998</c:v>
                </c:pt>
                <c:pt idx="3648">
                  <c:v>-3.1110769999999999</c:v>
                </c:pt>
                <c:pt idx="3649">
                  <c:v>-3.1055619999999999</c:v>
                </c:pt>
                <c:pt idx="3650">
                  <c:v>-3.100025</c:v>
                </c:pt>
                <c:pt idx="3651">
                  <c:v>-3.0944630000000002</c:v>
                </c:pt>
                <c:pt idx="3652">
                  <c:v>-3.0888710000000001</c:v>
                </c:pt>
                <c:pt idx="3653">
                  <c:v>-3.0832489999999999</c:v>
                </c:pt>
                <c:pt idx="3654">
                  <c:v>-3.0775929999999998</c:v>
                </c:pt>
                <c:pt idx="3655">
                  <c:v>-3.0719029999999998</c:v>
                </c:pt>
                <c:pt idx="3656">
                  <c:v>-3.0661770000000002</c:v>
                </c:pt>
                <c:pt idx="3657">
                  <c:v>-3.0604149999999999</c:v>
                </c:pt>
                <c:pt idx="3658">
                  <c:v>-3.0546169999999999</c:v>
                </c:pt>
                <c:pt idx="3659">
                  <c:v>-3.0487839999999999</c:v>
                </c:pt>
                <c:pt idx="3660">
                  <c:v>-3.042916</c:v>
                </c:pt>
                <c:pt idx="3661">
                  <c:v>-3.0370149999999998</c:v>
                </c:pt>
                <c:pt idx="3662">
                  <c:v>-3.0310820000000001</c:v>
                </c:pt>
                <c:pt idx="3663">
                  <c:v>-3.025118</c:v>
                </c:pt>
                <c:pt idx="3664">
                  <c:v>-3.0191270000000001</c:v>
                </c:pt>
                <c:pt idx="3665">
                  <c:v>-3.0131109999999999</c:v>
                </c:pt>
                <c:pt idx="3666">
                  <c:v>-3.007072</c:v>
                </c:pt>
                <c:pt idx="3667">
                  <c:v>-3.0010129999999999</c:v>
                </c:pt>
                <c:pt idx="3668">
                  <c:v>-2.9949379999999999</c:v>
                </c:pt>
                <c:pt idx="3669">
                  <c:v>-2.9888520000000001</c:v>
                </c:pt>
                <c:pt idx="3670">
                  <c:v>-2.9827560000000002</c:v>
                </c:pt>
                <c:pt idx="3671">
                  <c:v>-2.9766560000000002</c:v>
                </c:pt>
                <c:pt idx="3672">
                  <c:v>-2.9705550000000001</c:v>
                </c:pt>
                <c:pt idx="3673">
                  <c:v>-2.9644569999999999</c:v>
                </c:pt>
                <c:pt idx="3674">
                  <c:v>-2.958367</c:v>
                </c:pt>
                <c:pt idx="3675">
                  <c:v>-2.9522870000000001</c:v>
                </c:pt>
                <c:pt idx="3676">
                  <c:v>-2.946221</c:v>
                </c:pt>
                <c:pt idx="3677">
                  <c:v>-2.9401730000000001</c:v>
                </c:pt>
                <c:pt idx="3678">
                  <c:v>-2.934145</c:v>
                </c:pt>
                <c:pt idx="3679">
                  <c:v>-2.9281410000000001</c:v>
                </c:pt>
                <c:pt idx="3680">
                  <c:v>-2.9221620000000001</c:v>
                </c:pt>
                <c:pt idx="3681">
                  <c:v>-2.9162119999999998</c:v>
                </c:pt>
                <c:pt idx="3682">
                  <c:v>-2.910291</c:v>
                </c:pt>
                <c:pt idx="3683">
                  <c:v>-2.9044020000000002</c:v>
                </c:pt>
                <c:pt idx="3684">
                  <c:v>-2.8985460000000001</c:v>
                </c:pt>
                <c:pt idx="3685">
                  <c:v>-2.8927230000000002</c:v>
                </c:pt>
                <c:pt idx="3686">
                  <c:v>-2.8869340000000001</c:v>
                </c:pt>
                <c:pt idx="3687">
                  <c:v>-2.8811789999999999</c:v>
                </c:pt>
                <c:pt idx="3688">
                  <c:v>-2.8754559999999998</c:v>
                </c:pt>
                <c:pt idx="3689">
                  <c:v>-2.8697650000000001</c:v>
                </c:pt>
                <c:pt idx="3690">
                  <c:v>-2.8641040000000002</c:v>
                </c:pt>
                <c:pt idx="3691">
                  <c:v>-2.8584719999999999</c:v>
                </c:pt>
                <c:pt idx="3692">
                  <c:v>-2.8528660000000001</c:v>
                </c:pt>
                <c:pt idx="3693">
                  <c:v>-2.8472819999999999</c:v>
                </c:pt>
                <c:pt idx="3694">
                  <c:v>-2.8417180000000002</c:v>
                </c:pt>
                <c:pt idx="3695">
                  <c:v>-2.8361689999999999</c:v>
                </c:pt>
                <c:pt idx="3696">
                  <c:v>-2.8306309999999999</c:v>
                </c:pt>
                <c:pt idx="3697">
                  <c:v>-2.8250999999999999</c:v>
                </c:pt>
                <c:pt idx="3698">
                  <c:v>-2.8195709999999998</c:v>
                </c:pt>
                <c:pt idx="3699">
                  <c:v>-2.8140390000000002</c:v>
                </c:pt>
                <c:pt idx="3700">
                  <c:v>-2.8084989999999999</c:v>
                </c:pt>
                <c:pt idx="3701">
                  <c:v>-2.8029459999999999</c:v>
                </c:pt>
                <c:pt idx="3702">
                  <c:v>-2.7973759999999999</c:v>
                </c:pt>
                <c:pt idx="3703">
                  <c:v>-2.791782</c:v>
                </c:pt>
                <c:pt idx="3704">
                  <c:v>-2.7861600000000002</c:v>
                </c:pt>
                <c:pt idx="3705">
                  <c:v>-2.7805040000000001</c:v>
                </c:pt>
                <c:pt idx="3706">
                  <c:v>-2.7748080000000002</c:v>
                </c:pt>
                <c:pt idx="3707">
                  <c:v>-2.7690670000000002</c:v>
                </c:pt>
                <c:pt idx="3708">
                  <c:v>-2.7632750000000001</c:v>
                </c:pt>
                <c:pt idx="3709">
                  <c:v>-2.7574269999999999</c:v>
                </c:pt>
                <c:pt idx="3710">
                  <c:v>-2.751519</c:v>
                </c:pt>
                <c:pt idx="3711">
                  <c:v>-2.7455449999999999</c:v>
                </c:pt>
                <c:pt idx="3712">
                  <c:v>-2.7395040000000002</c:v>
                </c:pt>
                <c:pt idx="3713">
                  <c:v>-2.73339</c:v>
                </c:pt>
                <c:pt idx="3714">
                  <c:v>-2.7271999999999998</c:v>
                </c:pt>
                <c:pt idx="3715">
                  <c:v>-2.720933</c:v>
                </c:pt>
                <c:pt idx="3716">
                  <c:v>-2.714585</c:v>
                </c:pt>
                <c:pt idx="3717">
                  <c:v>-2.7081529999999998</c:v>
                </c:pt>
                <c:pt idx="3718">
                  <c:v>-2.7016369999999998</c:v>
                </c:pt>
                <c:pt idx="3719">
                  <c:v>-2.6950340000000002</c:v>
                </c:pt>
                <c:pt idx="3720">
                  <c:v>-2.6883439999999998</c:v>
                </c:pt>
                <c:pt idx="3721">
                  <c:v>-2.6815660000000001</c:v>
                </c:pt>
                <c:pt idx="3722">
                  <c:v>-2.6747010000000002</c:v>
                </c:pt>
                <c:pt idx="3723">
                  <c:v>-2.667748</c:v>
                </c:pt>
                <c:pt idx="3724">
                  <c:v>-2.6607099999999999</c:v>
                </c:pt>
                <c:pt idx="3725">
                  <c:v>-2.6535880000000001</c:v>
                </c:pt>
                <c:pt idx="3726">
                  <c:v>-2.6463839999999998</c:v>
                </c:pt>
                <c:pt idx="3727">
                  <c:v>-2.6391010000000001</c:v>
                </c:pt>
                <c:pt idx="3728">
                  <c:v>-2.6317409999999999</c:v>
                </c:pt>
                <c:pt idx="3729">
                  <c:v>-2.6243080000000001</c:v>
                </c:pt>
                <c:pt idx="3730">
                  <c:v>-2.6168049999999998</c:v>
                </c:pt>
                <c:pt idx="3731">
                  <c:v>-2.6092339999999998</c:v>
                </c:pt>
                <c:pt idx="3732">
                  <c:v>-2.6015999999999999</c:v>
                </c:pt>
                <c:pt idx="3733">
                  <c:v>-2.5939070000000002</c:v>
                </c:pt>
                <c:pt idx="3734">
                  <c:v>-2.586157</c:v>
                </c:pt>
                <c:pt idx="3735">
                  <c:v>-2.5783559999999999</c:v>
                </c:pt>
                <c:pt idx="3736">
                  <c:v>-2.5705070000000001</c:v>
                </c:pt>
                <c:pt idx="3737">
                  <c:v>-2.5626150000000001</c:v>
                </c:pt>
                <c:pt idx="3738">
                  <c:v>-2.5546829999999998</c:v>
                </c:pt>
                <c:pt idx="3739">
                  <c:v>-2.5467170000000001</c:v>
                </c:pt>
                <c:pt idx="3740">
                  <c:v>-2.5387189999999999</c:v>
                </c:pt>
                <c:pt idx="3741">
                  <c:v>-2.530694</c:v>
                </c:pt>
                <c:pt idx="3742">
                  <c:v>-2.5226440000000001</c:v>
                </c:pt>
                <c:pt idx="3743">
                  <c:v>-2.5145740000000001</c:v>
                </c:pt>
                <c:pt idx="3744">
                  <c:v>-2.5064850000000001</c:v>
                </c:pt>
                <c:pt idx="3745">
                  <c:v>-2.4983810000000002</c:v>
                </c:pt>
                <c:pt idx="3746">
                  <c:v>-2.4902630000000001</c:v>
                </c:pt>
                <c:pt idx="3747">
                  <c:v>-2.4821330000000001</c:v>
                </c:pt>
                <c:pt idx="3748">
                  <c:v>-2.4739930000000001</c:v>
                </c:pt>
                <c:pt idx="3749">
                  <c:v>-2.4658440000000001</c:v>
                </c:pt>
                <c:pt idx="3750">
                  <c:v>-2.457687</c:v>
                </c:pt>
                <c:pt idx="3751">
                  <c:v>-2.4495209999999998</c:v>
                </c:pt>
                <c:pt idx="3752">
                  <c:v>-2.4413469999999999</c:v>
                </c:pt>
                <c:pt idx="3753">
                  <c:v>-2.4331640000000001</c:v>
                </c:pt>
                <c:pt idx="3754">
                  <c:v>-2.4249719999999999</c:v>
                </c:pt>
                <c:pt idx="3755">
                  <c:v>-2.4167689999999999</c:v>
                </c:pt>
                <c:pt idx="3756">
                  <c:v>-2.4085529999999999</c:v>
                </c:pt>
                <c:pt idx="3757">
                  <c:v>-2.4003230000000002</c:v>
                </c:pt>
                <c:pt idx="3758">
                  <c:v>-2.392077</c:v>
                </c:pt>
                <c:pt idx="3759">
                  <c:v>-2.3838110000000001</c:v>
                </c:pt>
                <c:pt idx="3760">
                  <c:v>-2.375524</c:v>
                </c:pt>
                <c:pt idx="3761">
                  <c:v>-2.3672110000000002</c:v>
                </c:pt>
                <c:pt idx="3762">
                  <c:v>-2.35887</c:v>
                </c:pt>
                <c:pt idx="3763">
                  <c:v>-2.3504969999999998</c:v>
                </c:pt>
                <c:pt idx="3764">
                  <c:v>-2.3420879999999999</c:v>
                </c:pt>
                <c:pt idx="3765">
                  <c:v>-2.3336399999999999</c:v>
                </c:pt>
                <c:pt idx="3766">
                  <c:v>-2.3251490000000001</c:v>
                </c:pt>
                <c:pt idx="3767">
                  <c:v>-2.3166120000000001</c:v>
                </c:pt>
                <c:pt idx="3768">
                  <c:v>-2.3080259999999999</c:v>
                </c:pt>
                <c:pt idx="3769">
                  <c:v>-2.299388</c:v>
                </c:pt>
                <c:pt idx="3770">
                  <c:v>-2.2906949999999999</c:v>
                </c:pt>
                <c:pt idx="3771">
                  <c:v>-2.2819440000000002</c:v>
                </c:pt>
                <c:pt idx="3772">
                  <c:v>-2.2731330000000001</c:v>
                </c:pt>
                <c:pt idx="3773">
                  <c:v>-2.2642570000000002</c:v>
                </c:pt>
                <c:pt idx="3774">
                  <c:v>-2.2553160000000001</c:v>
                </c:pt>
                <c:pt idx="3775">
                  <c:v>-2.2463069999999998</c:v>
                </c:pt>
                <c:pt idx="3776">
                  <c:v>-2.237228</c:v>
                </c:pt>
                <c:pt idx="3777">
                  <c:v>-2.2280790000000001</c:v>
                </c:pt>
                <c:pt idx="3778">
                  <c:v>-2.218858</c:v>
                </c:pt>
                <c:pt idx="3779">
                  <c:v>-2.2095660000000001</c:v>
                </c:pt>
                <c:pt idx="3780">
                  <c:v>-2.2002039999999998</c:v>
                </c:pt>
                <c:pt idx="3781">
                  <c:v>-2.1907730000000001</c:v>
                </c:pt>
                <c:pt idx="3782">
                  <c:v>-2.181273</c:v>
                </c:pt>
                <c:pt idx="3783">
                  <c:v>-2.1717080000000002</c:v>
                </c:pt>
                <c:pt idx="3784">
                  <c:v>-2.1620780000000002</c:v>
                </c:pt>
                <c:pt idx="3785">
                  <c:v>-2.1523859999999999</c:v>
                </c:pt>
                <c:pt idx="3786">
                  <c:v>-2.1426349999999998</c:v>
                </c:pt>
                <c:pt idx="3787">
                  <c:v>-2.1328290000000001</c:v>
                </c:pt>
                <c:pt idx="3788">
                  <c:v>-2.12297</c:v>
                </c:pt>
                <c:pt idx="3789">
                  <c:v>-2.1130629999999999</c:v>
                </c:pt>
                <c:pt idx="3790">
                  <c:v>-2.103113</c:v>
                </c:pt>
                <c:pt idx="3791">
                  <c:v>-2.093124</c:v>
                </c:pt>
                <c:pt idx="3792">
                  <c:v>-2.0831019999999998</c:v>
                </c:pt>
                <c:pt idx="3793">
                  <c:v>-2.0730520000000001</c:v>
                </c:pt>
                <c:pt idx="3794">
                  <c:v>-2.06298</c:v>
                </c:pt>
                <c:pt idx="3795">
                  <c:v>-2.0528919999999999</c:v>
                </c:pt>
                <c:pt idx="3796">
                  <c:v>-2.0427949999999999</c:v>
                </c:pt>
                <c:pt idx="3797">
                  <c:v>-2.0326919999999999</c:v>
                </c:pt>
                <c:pt idx="3798">
                  <c:v>-2.0225909999999998</c:v>
                </c:pt>
                <c:pt idx="3799">
                  <c:v>-2.0124979999999999</c:v>
                </c:pt>
                <c:pt idx="3800">
                  <c:v>-2.0024169999999999</c:v>
                </c:pt>
                <c:pt idx="3801">
                  <c:v>-1.9923550000000001</c:v>
                </c:pt>
                <c:pt idx="3802">
                  <c:v>-1.9823170000000001</c:v>
                </c:pt>
                <c:pt idx="3803">
                  <c:v>-1.9723090000000001</c:v>
                </c:pt>
                <c:pt idx="3804">
                  <c:v>-1.9623349999999999</c:v>
                </c:pt>
                <c:pt idx="3805">
                  <c:v>-1.9524010000000001</c:v>
                </c:pt>
                <c:pt idx="3806">
                  <c:v>-1.9425110000000001</c:v>
                </c:pt>
                <c:pt idx="3807">
                  <c:v>-1.932669</c:v>
                </c:pt>
                <c:pt idx="3808">
                  <c:v>-1.922879</c:v>
                </c:pt>
                <c:pt idx="3809">
                  <c:v>-1.9131450000000001</c:v>
                </c:pt>
                <c:pt idx="3810">
                  <c:v>-1.9034679999999999</c:v>
                </c:pt>
                <c:pt idx="3811">
                  <c:v>-1.8938520000000001</c:v>
                </c:pt>
                <c:pt idx="3812">
                  <c:v>-1.884298</c:v>
                </c:pt>
                <c:pt idx="3813">
                  <c:v>-1.8748069999999999</c:v>
                </c:pt>
                <c:pt idx="3814">
                  <c:v>-1.86538</c:v>
                </c:pt>
                <c:pt idx="3815">
                  <c:v>-1.8560190000000001</c:v>
                </c:pt>
                <c:pt idx="3816">
                  <c:v>-1.8467229999999999</c:v>
                </c:pt>
                <c:pt idx="3817">
                  <c:v>-1.837491</c:v>
                </c:pt>
                <c:pt idx="3818">
                  <c:v>-1.8283229999999999</c:v>
                </c:pt>
                <c:pt idx="3819">
                  <c:v>-1.8192170000000001</c:v>
                </c:pt>
                <c:pt idx="3820">
                  <c:v>-1.8101719999999999</c:v>
                </c:pt>
                <c:pt idx="3821">
                  <c:v>-1.801185</c:v>
                </c:pt>
                <c:pt idx="3822">
                  <c:v>-1.7922530000000001</c:v>
                </c:pt>
                <c:pt idx="3823">
                  <c:v>-1.783374</c:v>
                </c:pt>
                <c:pt idx="3824">
                  <c:v>-1.7745439999999999</c:v>
                </c:pt>
                <c:pt idx="3825">
                  <c:v>-1.7657609999999999</c:v>
                </c:pt>
                <c:pt idx="3826">
                  <c:v>-1.7570209999999999</c:v>
                </c:pt>
                <c:pt idx="3827">
                  <c:v>-1.748318</c:v>
                </c:pt>
                <c:pt idx="3828">
                  <c:v>-1.7396499999999999</c:v>
                </c:pt>
                <c:pt idx="3829">
                  <c:v>-1.731012</c:v>
                </c:pt>
                <c:pt idx="3830">
                  <c:v>-1.722399</c:v>
                </c:pt>
                <c:pt idx="3831">
                  <c:v>-1.7138070000000001</c:v>
                </c:pt>
                <c:pt idx="3832">
                  <c:v>-1.705233</c:v>
                </c:pt>
                <c:pt idx="3833">
                  <c:v>-1.696671</c:v>
                </c:pt>
                <c:pt idx="3834">
                  <c:v>-1.6881200000000001</c:v>
                </c:pt>
                <c:pt idx="3835">
                  <c:v>-1.679575</c:v>
                </c:pt>
                <c:pt idx="3836">
                  <c:v>-1.671033</c:v>
                </c:pt>
                <c:pt idx="3837">
                  <c:v>-1.6624909999999999</c:v>
                </c:pt>
                <c:pt idx="3838">
                  <c:v>-1.6539459999999999</c:v>
                </c:pt>
                <c:pt idx="3839">
                  <c:v>-1.645397</c:v>
                </c:pt>
                <c:pt idx="3840">
                  <c:v>-1.6368400000000001</c:v>
                </c:pt>
                <c:pt idx="3841">
                  <c:v>-1.6282730000000001</c:v>
                </c:pt>
                <c:pt idx="3842">
                  <c:v>-1.6196950000000001</c:v>
                </c:pt>
                <c:pt idx="3843">
                  <c:v>-1.6111059999999999</c:v>
                </c:pt>
                <c:pt idx="3844">
                  <c:v>-1.6025039999999999</c:v>
                </c:pt>
                <c:pt idx="3845">
                  <c:v>-1.59389</c:v>
                </c:pt>
                <c:pt idx="3846">
                  <c:v>-1.5852649999999999</c:v>
                </c:pt>
                <c:pt idx="3847">
                  <c:v>-1.5766290000000001</c:v>
                </c:pt>
                <c:pt idx="3848">
                  <c:v>-1.567984</c:v>
                </c:pt>
                <c:pt idx="3849">
                  <c:v>-1.5593330000000001</c:v>
                </c:pt>
                <c:pt idx="3850">
                  <c:v>-1.5506770000000001</c:v>
                </c:pt>
                <c:pt idx="3851">
                  <c:v>-1.5420199999999999</c:v>
                </c:pt>
                <c:pt idx="3852">
                  <c:v>-1.5333639999999999</c:v>
                </c:pt>
                <c:pt idx="3853">
                  <c:v>-1.524713</c:v>
                </c:pt>
                <c:pt idx="3854">
                  <c:v>-1.5160709999999999</c:v>
                </c:pt>
                <c:pt idx="3855">
                  <c:v>-1.507441</c:v>
                </c:pt>
                <c:pt idx="3856">
                  <c:v>-1.498828</c:v>
                </c:pt>
                <c:pt idx="3857">
                  <c:v>-1.4902359999999999</c:v>
                </c:pt>
                <c:pt idx="3858">
                  <c:v>-1.481671</c:v>
                </c:pt>
                <c:pt idx="3859">
                  <c:v>-1.4731369999999999</c:v>
                </c:pt>
                <c:pt idx="3860">
                  <c:v>-1.4646399999999999</c:v>
                </c:pt>
                <c:pt idx="3861">
                  <c:v>-1.4561839999999999</c:v>
                </c:pt>
                <c:pt idx="3862">
                  <c:v>-1.447776</c:v>
                </c:pt>
                <c:pt idx="3863">
                  <c:v>-1.439419</c:v>
                </c:pt>
                <c:pt idx="3864">
                  <c:v>-1.4311199999999999</c:v>
                </c:pt>
                <c:pt idx="3865">
                  <c:v>-1.422882</c:v>
                </c:pt>
                <c:pt idx="3866">
                  <c:v>-1.414709</c:v>
                </c:pt>
                <c:pt idx="3867">
                  <c:v>-1.4066080000000001</c:v>
                </c:pt>
                <c:pt idx="3868">
                  <c:v>-1.3985810000000001</c:v>
                </c:pt>
                <c:pt idx="3869">
                  <c:v>-1.390633</c:v>
                </c:pt>
                <c:pt idx="3870">
                  <c:v>-1.3827670000000001</c:v>
                </c:pt>
                <c:pt idx="3871">
                  <c:v>-1.3749880000000001</c:v>
                </c:pt>
                <c:pt idx="3872">
                  <c:v>-1.367297</c:v>
                </c:pt>
                <c:pt idx="3873">
                  <c:v>-1.3596980000000001</c:v>
                </c:pt>
                <c:pt idx="3874">
                  <c:v>-1.352193</c:v>
                </c:pt>
                <c:pt idx="3875">
                  <c:v>-1.344784</c:v>
                </c:pt>
                <c:pt idx="3876">
                  <c:v>-1.3374710000000001</c:v>
                </c:pt>
                <c:pt idx="3877">
                  <c:v>-1.3302560000000001</c:v>
                </c:pt>
                <c:pt idx="3878">
                  <c:v>-1.3231390000000001</c:v>
                </c:pt>
                <c:pt idx="3879">
                  <c:v>-1.31612</c:v>
                </c:pt>
                <c:pt idx="3880">
                  <c:v>-1.3091969999999999</c:v>
                </c:pt>
                <c:pt idx="3881">
                  <c:v>-1.30237</c:v>
                </c:pt>
                <c:pt idx="3882">
                  <c:v>-1.2956380000000001</c:v>
                </c:pt>
                <c:pt idx="3883">
                  <c:v>-1.288999</c:v>
                </c:pt>
                <c:pt idx="3884">
                  <c:v>-1.282449</c:v>
                </c:pt>
                <c:pt idx="3885">
                  <c:v>-1.2759879999999999</c:v>
                </c:pt>
                <c:pt idx="3886">
                  <c:v>-1.2696130000000001</c:v>
                </c:pt>
                <c:pt idx="3887">
                  <c:v>-1.26332</c:v>
                </c:pt>
                <c:pt idx="3888">
                  <c:v>-1.2571060000000001</c:v>
                </c:pt>
                <c:pt idx="3889">
                  <c:v>-1.2509680000000001</c:v>
                </c:pt>
                <c:pt idx="3890">
                  <c:v>-1.244902</c:v>
                </c:pt>
                <c:pt idx="3891">
                  <c:v>-1.2389049999999999</c:v>
                </c:pt>
                <c:pt idx="3892">
                  <c:v>-1.2329730000000001</c:v>
                </c:pt>
                <c:pt idx="3893">
                  <c:v>-1.227101</c:v>
                </c:pt>
                <c:pt idx="3894">
                  <c:v>-1.2212860000000001</c:v>
                </c:pt>
                <c:pt idx="3895">
                  <c:v>-1.215524</c:v>
                </c:pt>
                <c:pt idx="3896">
                  <c:v>-1.2098100000000001</c:v>
                </c:pt>
                <c:pt idx="3897">
                  <c:v>-1.2041409999999999</c:v>
                </c:pt>
                <c:pt idx="3898">
                  <c:v>-1.1985129999999999</c:v>
                </c:pt>
                <c:pt idx="3899">
                  <c:v>-1.1929240000000001</c:v>
                </c:pt>
                <c:pt idx="3900">
                  <c:v>-1.1873689999999999</c:v>
                </c:pt>
                <c:pt idx="3901">
                  <c:v>-1.181848</c:v>
                </c:pt>
                <c:pt idx="3902">
                  <c:v>-1.176356</c:v>
                </c:pt>
                <c:pt idx="3903">
                  <c:v>-1.170893</c:v>
                </c:pt>
                <c:pt idx="3904">
                  <c:v>-1.165456</c:v>
                </c:pt>
                <c:pt idx="3905">
                  <c:v>-1.1600440000000001</c:v>
                </c:pt>
                <c:pt idx="3906">
                  <c:v>-1.1546559999999999</c:v>
                </c:pt>
                <c:pt idx="3907">
                  <c:v>-1.1492910000000001</c:v>
                </c:pt>
                <c:pt idx="3908">
                  <c:v>-1.1439490000000001</c:v>
                </c:pt>
                <c:pt idx="3909">
                  <c:v>-1.13863</c:v>
                </c:pt>
                <c:pt idx="3910">
                  <c:v>-1.1333340000000001</c:v>
                </c:pt>
                <c:pt idx="3911">
                  <c:v>-1.1280619999999999</c:v>
                </c:pt>
                <c:pt idx="3912">
                  <c:v>-1.122816</c:v>
                </c:pt>
                <c:pt idx="3913">
                  <c:v>-1.1175980000000001</c:v>
                </c:pt>
                <c:pt idx="3914">
                  <c:v>-1.112409</c:v>
                </c:pt>
                <c:pt idx="3915">
                  <c:v>-1.107254</c:v>
                </c:pt>
                <c:pt idx="3916">
                  <c:v>-1.102133</c:v>
                </c:pt>
                <c:pt idx="3917">
                  <c:v>-1.097051</c:v>
                </c:pt>
                <c:pt idx="3918">
                  <c:v>-1.0920099999999999</c:v>
                </c:pt>
                <c:pt idx="3919">
                  <c:v>-1.0870139999999999</c:v>
                </c:pt>
                <c:pt idx="3920">
                  <c:v>-1.0820669999999999</c:v>
                </c:pt>
                <c:pt idx="3921">
                  <c:v>-1.077172</c:v>
                </c:pt>
                <c:pt idx="3922">
                  <c:v>-1.072333</c:v>
                </c:pt>
                <c:pt idx="3923">
                  <c:v>-1.067555</c:v>
                </c:pt>
                <c:pt idx="3924">
                  <c:v>-1.06284</c:v>
                </c:pt>
                <c:pt idx="3925">
                  <c:v>-1.0581929999999999</c:v>
                </c:pt>
                <c:pt idx="3926">
                  <c:v>-1.0536190000000001</c:v>
                </c:pt>
                <c:pt idx="3927">
                  <c:v>-1.049121</c:v>
                </c:pt>
                <c:pt idx="3928">
                  <c:v>-1.0447029999999999</c:v>
                </c:pt>
                <c:pt idx="3929">
                  <c:v>-1.040368</c:v>
                </c:pt>
                <c:pt idx="3930">
                  <c:v>-1.036119</c:v>
                </c:pt>
                <c:pt idx="3931">
                  <c:v>-1.03196</c:v>
                </c:pt>
                <c:pt idx="3932">
                  <c:v>-1.027892</c:v>
                </c:pt>
                <c:pt idx="3933">
                  <c:v>-1.023919</c:v>
                </c:pt>
                <c:pt idx="3934">
                  <c:v>-1.0200400000000001</c:v>
                </c:pt>
                <c:pt idx="3935">
                  <c:v>-1.0162580000000001</c:v>
                </c:pt>
                <c:pt idx="3936">
                  <c:v>-1.0125740000000001</c:v>
                </c:pt>
                <c:pt idx="3937">
                  <c:v>-1.008988</c:v>
                </c:pt>
                <c:pt idx="3938">
                  <c:v>-1.005501</c:v>
                </c:pt>
                <c:pt idx="3939">
                  <c:v>-1.002111</c:v>
                </c:pt>
                <c:pt idx="3940">
                  <c:v>-0.99881909999999996</c:v>
                </c:pt>
                <c:pt idx="3941">
                  <c:v>-0.99562329999999999</c:v>
                </c:pt>
                <c:pt idx="3942">
                  <c:v>-0.99252240000000003</c:v>
                </c:pt>
                <c:pt idx="3943">
                  <c:v>-0.98951429999999996</c:v>
                </c:pt>
                <c:pt idx="3944">
                  <c:v>-0.98659660000000005</c:v>
                </c:pt>
                <c:pt idx="3945">
                  <c:v>-0.98376620000000004</c:v>
                </c:pt>
                <c:pt idx="3946">
                  <c:v>-0.98101970000000005</c:v>
                </c:pt>
                <c:pt idx="3947">
                  <c:v>-0.97835329999999998</c:v>
                </c:pt>
                <c:pt idx="3948">
                  <c:v>-0.97576280000000004</c:v>
                </c:pt>
                <c:pt idx="3949">
                  <c:v>-0.97324370000000004</c:v>
                </c:pt>
                <c:pt idx="3950">
                  <c:v>-0.97079119999999997</c:v>
                </c:pt>
                <c:pt idx="3951">
                  <c:v>-0.96840059999999994</c:v>
                </c:pt>
                <c:pt idx="3952">
                  <c:v>-0.96606669999999994</c:v>
                </c:pt>
                <c:pt idx="3953">
                  <c:v>-0.96378470000000005</c:v>
                </c:pt>
                <c:pt idx="3954">
                  <c:v>-0.96154969999999995</c:v>
                </c:pt>
                <c:pt idx="3955">
                  <c:v>-0.95935689999999996</c:v>
                </c:pt>
                <c:pt idx="3956">
                  <c:v>-0.95720110000000003</c:v>
                </c:pt>
                <c:pt idx="3957">
                  <c:v>-0.95507739999999997</c:v>
                </c:pt>
                <c:pt idx="3958">
                  <c:v>-0.95298059999999996</c:v>
                </c:pt>
                <c:pt idx="3959">
                  <c:v>-0.95090589999999997</c:v>
                </c:pt>
                <c:pt idx="3960">
                  <c:v>-0.94884829999999998</c:v>
                </c:pt>
                <c:pt idx="3961">
                  <c:v>-0.94680339999999996</c:v>
                </c:pt>
                <c:pt idx="3962">
                  <c:v>-0.94476660000000001</c:v>
                </c:pt>
                <c:pt idx="3963">
                  <c:v>-0.94273410000000002</c:v>
                </c:pt>
                <c:pt idx="3964">
                  <c:v>-0.94070209999999999</c:v>
                </c:pt>
                <c:pt idx="3965">
                  <c:v>-0.93866760000000005</c:v>
                </c:pt>
                <c:pt idx="3966">
                  <c:v>-0.93662789999999996</c:v>
                </c:pt>
                <c:pt idx="3967">
                  <c:v>-0.93458070000000004</c:v>
                </c:pt>
                <c:pt idx="3968">
                  <c:v>-0.93252440000000003</c:v>
                </c:pt>
                <c:pt idx="3969">
                  <c:v>-0.9304576</c:v>
                </c:pt>
                <c:pt idx="3970">
                  <c:v>-0.92837930000000002</c:v>
                </c:pt>
                <c:pt idx="3971">
                  <c:v>-0.92628909999999998</c:v>
                </c:pt>
                <c:pt idx="3972">
                  <c:v>-0.92418670000000003</c:v>
                </c:pt>
                <c:pt idx="3973">
                  <c:v>-0.92207240000000001</c:v>
                </c:pt>
                <c:pt idx="3974">
                  <c:v>-0.91994670000000001</c:v>
                </c:pt>
                <c:pt idx="3975">
                  <c:v>-0.91781040000000003</c:v>
                </c:pt>
                <c:pt idx="3976">
                  <c:v>-0.91566510000000001</c:v>
                </c:pt>
                <c:pt idx="3977">
                  <c:v>-0.91351260000000001</c:v>
                </c:pt>
                <c:pt idx="3978">
                  <c:v>-0.91135549999999999</c:v>
                </c:pt>
                <c:pt idx="3979">
                  <c:v>-0.90919640000000002</c:v>
                </c:pt>
                <c:pt idx="3980">
                  <c:v>-0.90703849999999997</c:v>
                </c:pt>
                <c:pt idx="3981">
                  <c:v>-0.9048851</c:v>
                </c:pt>
                <c:pt idx="3982">
                  <c:v>-0.90274019999999999</c:v>
                </c:pt>
                <c:pt idx="3983">
                  <c:v>-0.90060739999999995</c:v>
                </c:pt>
                <c:pt idx="3984">
                  <c:v>-0.89849060000000003</c:v>
                </c:pt>
                <c:pt idx="3985">
                  <c:v>-0.89639360000000001</c:v>
                </c:pt>
                <c:pt idx="3986">
                  <c:v>-0.89432029999999996</c:v>
                </c:pt>
                <c:pt idx="3987">
                  <c:v>-0.89227429999999996</c:v>
                </c:pt>
                <c:pt idx="3988">
                  <c:v>-0.89025949999999998</c:v>
                </c:pt>
                <c:pt idx="3989">
                  <c:v>-0.88827959999999995</c:v>
                </c:pt>
                <c:pt idx="3990">
                  <c:v>-0.88633799999999996</c:v>
                </c:pt>
                <c:pt idx="3991">
                  <c:v>-0.88443830000000001</c:v>
                </c:pt>
                <c:pt idx="3992">
                  <c:v>-0.88258389999999998</c:v>
                </c:pt>
                <c:pt idx="3993">
                  <c:v>-0.88077780000000006</c:v>
                </c:pt>
                <c:pt idx="3994">
                  <c:v>-0.8790232</c:v>
                </c:pt>
                <c:pt idx="3995">
                  <c:v>-0.87732259999999995</c:v>
                </c:pt>
                <c:pt idx="3996">
                  <c:v>-0.87567859999999997</c:v>
                </c:pt>
                <c:pt idx="3997">
                  <c:v>-0.87409300000000001</c:v>
                </c:pt>
                <c:pt idx="3998">
                  <c:v>-0.87256710000000004</c:v>
                </c:pt>
                <c:pt idx="3999">
                  <c:v>-0.87110189999999998</c:v>
                </c:pt>
                <c:pt idx="4000">
                  <c:v>-0.86969790000000002</c:v>
                </c:pt>
                <c:pt idx="4001">
                  <c:v>-0.86835519999999999</c:v>
                </c:pt>
                <c:pt idx="4002">
                  <c:v>-0.86707339999999999</c:v>
                </c:pt>
                <c:pt idx="4003">
                  <c:v>-0.8658517</c:v>
                </c:pt>
                <c:pt idx="4004">
                  <c:v>-0.86468880000000004</c:v>
                </c:pt>
                <c:pt idx="4005">
                  <c:v>-0.8635832</c:v>
                </c:pt>
                <c:pt idx="4006">
                  <c:v>-0.86253290000000005</c:v>
                </c:pt>
                <c:pt idx="4007">
                  <c:v>-0.86153590000000002</c:v>
                </c:pt>
                <c:pt idx="4008">
                  <c:v>-0.86058950000000001</c:v>
                </c:pt>
                <c:pt idx="4009">
                  <c:v>-0.85969059999999997</c:v>
                </c:pt>
                <c:pt idx="4010">
                  <c:v>-0.85883600000000004</c:v>
                </c:pt>
                <c:pt idx="4011">
                  <c:v>-0.85802199999999995</c:v>
                </c:pt>
                <c:pt idx="4012">
                  <c:v>-0.85724449999999996</c:v>
                </c:pt>
                <c:pt idx="4013">
                  <c:v>-0.85649920000000002</c:v>
                </c:pt>
                <c:pt idx="4014">
                  <c:v>-0.85578180000000004</c:v>
                </c:pt>
                <c:pt idx="4015">
                  <c:v>-0.85508740000000005</c:v>
                </c:pt>
                <c:pt idx="4016">
                  <c:v>-0.85441140000000004</c:v>
                </c:pt>
                <c:pt idx="4017">
                  <c:v>-0.85374879999999997</c:v>
                </c:pt>
                <c:pt idx="4018">
                  <c:v>-0.85309520000000005</c:v>
                </c:pt>
                <c:pt idx="4019">
                  <c:v>-0.85244569999999997</c:v>
                </c:pt>
                <c:pt idx="4020">
                  <c:v>-0.851796</c:v>
                </c:pt>
                <c:pt idx="4021">
                  <c:v>-0.8511417</c:v>
                </c:pt>
                <c:pt idx="4022">
                  <c:v>-0.85047870000000003</c:v>
                </c:pt>
                <c:pt idx="4023">
                  <c:v>-0.84980310000000003</c:v>
                </c:pt>
                <c:pt idx="4024">
                  <c:v>-0.84911119999999995</c:v>
                </c:pt>
                <c:pt idx="4025">
                  <c:v>-0.84839949999999997</c:v>
                </c:pt>
                <c:pt idx="4026">
                  <c:v>-0.84766470000000005</c:v>
                </c:pt>
                <c:pt idx="4027">
                  <c:v>-0.84690379999999998</c:v>
                </c:pt>
                <c:pt idx="4028">
                  <c:v>-0.84611420000000004</c:v>
                </c:pt>
                <c:pt idx="4029">
                  <c:v>-0.84529359999999998</c:v>
                </c:pt>
                <c:pt idx="4030">
                  <c:v>-0.84444039999999998</c:v>
                </c:pt>
                <c:pt idx="4031">
                  <c:v>-0.843553</c:v>
                </c:pt>
                <c:pt idx="4032">
                  <c:v>-0.84263089999999996</c:v>
                </c:pt>
                <c:pt idx="4033">
                  <c:v>-0.84167369999999997</c:v>
                </c:pt>
                <c:pt idx="4034">
                  <c:v>-0.84068189999999998</c:v>
                </c:pt>
                <c:pt idx="4035">
                  <c:v>-0.83965650000000003</c:v>
                </c:pt>
                <c:pt idx="4036">
                  <c:v>-0.83859870000000003</c:v>
                </c:pt>
                <c:pt idx="4037">
                  <c:v>-0.83751039999999999</c:v>
                </c:pt>
                <c:pt idx="4038">
                  <c:v>-0.83639390000000002</c:v>
                </c:pt>
                <c:pt idx="4039">
                  <c:v>-0.83525150000000004</c:v>
                </c:pt>
                <c:pt idx="4040">
                  <c:v>-0.83408610000000005</c:v>
                </c:pt>
                <c:pt idx="4041">
                  <c:v>-0.83290050000000004</c:v>
                </c:pt>
                <c:pt idx="4042">
                  <c:v>-0.8316981</c:v>
                </c:pt>
                <c:pt idx="4043">
                  <c:v>-0.83048250000000001</c:v>
                </c:pt>
                <c:pt idx="4044">
                  <c:v>-0.82925769999999999</c:v>
                </c:pt>
                <c:pt idx="4045">
                  <c:v>-0.82802779999999998</c:v>
                </c:pt>
                <c:pt idx="4046">
                  <c:v>-0.82679740000000002</c:v>
                </c:pt>
                <c:pt idx="4047">
                  <c:v>-0.8255709</c:v>
                </c:pt>
                <c:pt idx="4048">
                  <c:v>-0.82435329999999996</c:v>
                </c:pt>
                <c:pt idx="4049">
                  <c:v>-0.82314940000000003</c:v>
                </c:pt>
                <c:pt idx="4050">
                  <c:v>-0.82196400000000003</c:v>
                </c:pt>
                <c:pt idx="4051">
                  <c:v>-0.82080189999999997</c:v>
                </c:pt>
                <c:pt idx="4052">
                  <c:v>-0.81966749999999999</c:v>
                </c:pt>
                <c:pt idx="4053">
                  <c:v>-0.81856510000000005</c:v>
                </c:pt>
                <c:pt idx="4054">
                  <c:v>-0.81749859999999996</c:v>
                </c:pt>
                <c:pt idx="4055">
                  <c:v>-0.81647179999999997</c:v>
                </c:pt>
                <c:pt idx="4056">
                  <c:v>-0.81548790000000004</c:v>
                </c:pt>
                <c:pt idx="4057">
                  <c:v>-0.81455010000000005</c:v>
                </c:pt>
                <c:pt idx="4058">
                  <c:v>-0.81366090000000002</c:v>
                </c:pt>
                <c:pt idx="4059">
                  <c:v>-0.81282259999999995</c:v>
                </c:pt>
                <c:pt idx="4060">
                  <c:v>-0.81203729999999996</c:v>
                </c:pt>
                <c:pt idx="4061">
                  <c:v>-0.81130639999999998</c:v>
                </c:pt>
                <c:pt idx="4062">
                  <c:v>-0.8106312</c:v>
                </c:pt>
                <c:pt idx="4063">
                  <c:v>-0.81001190000000001</c:v>
                </c:pt>
                <c:pt idx="4064">
                  <c:v>-0.80944870000000002</c:v>
                </c:pt>
                <c:pt idx="4065">
                  <c:v>-0.80894100000000002</c:v>
                </c:pt>
                <c:pt idx="4066">
                  <c:v>-0.80848759999999997</c:v>
                </c:pt>
                <c:pt idx="4067">
                  <c:v>-0.80808679999999999</c:v>
                </c:pt>
                <c:pt idx="4068">
                  <c:v>-0.80773649999999997</c:v>
                </c:pt>
                <c:pt idx="4069">
                  <c:v>-0.80743370000000003</c:v>
                </c:pt>
                <c:pt idx="4070">
                  <c:v>-0.80717539999999999</c:v>
                </c:pt>
                <c:pt idx="4071">
                  <c:v>-0.80695790000000001</c:v>
                </c:pt>
                <c:pt idx="4072">
                  <c:v>-0.80677739999999998</c:v>
                </c:pt>
                <c:pt idx="4073">
                  <c:v>-0.80662970000000001</c:v>
                </c:pt>
                <c:pt idx="4074">
                  <c:v>-0.80651039999999996</c:v>
                </c:pt>
                <c:pt idx="4075">
                  <c:v>-0.80641470000000004</c:v>
                </c:pt>
                <c:pt idx="4076">
                  <c:v>-0.80633759999999999</c:v>
                </c:pt>
                <c:pt idx="4077">
                  <c:v>-0.80627369999999998</c:v>
                </c:pt>
                <c:pt idx="4078">
                  <c:v>-0.80621730000000003</c:v>
                </c:pt>
                <c:pt idx="4079">
                  <c:v>-0.80616270000000001</c:v>
                </c:pt>
                <c:pt idx="4080">
                  <c:v>-0.80610389999999998</c:v>
                </c:pt>
                <c:pt idx="4081">
                  <c:v>-0.8060351</c:v>
                </c:pt>
                <c:pt idx="4082">
                  <c:v>-0.80595039999999996</c:v>
                </c:pt>
                <c:pt idx="4083">
                  <c:v>-0.805844</c:v>
                </c:pt>
                <c:pt idx="4084">
                  <c:v>-0.80571040000000005</c:v>
                </c:pt>
                <c:pt idx="4085">
                  <c:v>-0.80554409999999999</c:v>
                </c:pt>
                <c:pt idx="4086">
                  <c:v>-0.80533999999999994</c:v>
                </c:pt>
                <c:pt idx="4087">
                  <c:v>-0.80509330000000001</c:v>
                </c:pt>
                <c:pt idx="4088">
                  <c:v>-0.8047995</c:v>
                </c:pt>
                <c:pt idx="4089">
                  <c:v>-0.80445429999999996</c:v>
                </c:pt>
                <c:pt idx="4090">
                  <c:v>-0.80405409999999999</c:v>
                </c:pt>
                <c:pt idx="4091">
                  <c:v>-0.80359530000000001</c:v>
                </c:pt>
                <c:pt idx="4092">
                  <c:v>-0.80307530000000005</c:v>
                </c:pt>
                <c:pt idx="4093">
                  <c:v>-0.80249139999999997</c:v>
                </c:pt>
                <c:pt idx="4094">
                  <c:v>-0.80184149999999998</c:v>
                </c:pt>
                <c:pt idx="4095">
                  <c:v>-0.80112419999999995</c:v>
                </c:pt>
                <c:pt idx="4096">
                  <c:v>-0.80033810000000005</c:v>
                </c:pt>
                <c:pt idx="4097">
                  <c:v>-0.79948269999999999</c:v>
                </c:pt>
                <c:pt idx="4098">
                  <c:v>-0.79855790000000004</c:v>
                </c:pt>
                <c:pt idx="4099">
                  <c:v>-0.79756400000000005</c:v>
                </c:pt>
                <c:pt idx="4100">
                  <c:v>-0.79650189999999998</c:v>
                </c:pt>
                <c:pt idx="4101">
                  <c:v>-0.79537310000000006</c:v>
                </c:pt>
                <c:pt idx="4102">
                  <c:v>-0.79417970000000004</c:v>
                </c:pt>
                <c:pt idx="4103">
                  <c:v>-0.79292410000000002</c:v>
                </c:pt>
                <c:pt idx="4104">
                  <c:v>-0.79160940000000002</c:v>
                </c:pt>
                <c:pt idx="4105">
                  <c:v>-0.79023869999999996</c:v>
                </c:pt>
                <c:pt idx="4106">
                  <c:v>-0.78881559999999995</c:v>
                </c:pt>
                <c:pt idx="4107">
                  <c:v>-0.78734369999999998</c:v>
                </c:pt>
                <c:pt idx="4108">
                  <c:v>-0.7858271</c:v>
                </c:pt>
                <c:pt idx="4109">
                  <c:v>-0.78426960000000001</c:v>
                </c:pt>
                <c:pt idx="4110">
                  <c:v>-0.78267549999999997</c:v>
                </c:pt>
                <c:pt idx="4111">
                  <c:v>-0.7810492</c:v>
                </c:pt>
                <c:pt idx="4112">
                  <c:v>-0.7793949</c:v>
                </c:pt>
                <c:pt idx="4113">
                  <c:v>-0.7777172</c:v>
                </c:pt>
                <c:pt idx="4114">
                  <c:v>-0.77602059999999995</c:v>
                </c:pt>
                <c:pt idx="4115">
                  <c:v>-0.77430980000000005</c:v>
                </c:pt>
                <c:pt idx="4116">
                  <c:v>-0.77258899999999997</c:v>
                </c:pt>
                <c:pt idx="4117">
                  <c:v>-0.77086250000000001</c:v>
                </c:pt>
                <c:pt idx="4118">
                  <c:v>-0.76913450000000005</c:v>
                </c:pt>
                <c:pt idx="4119">
                  <c:v>-0.76740850000000005</c:v>
                </c:pt>
                <c:pt idx="4120">
                  <c:v>-0.76568789999999998</c:v>
                </c:pt>
                <c:pt idx="4121">
                  <c:v>-0.76397559999999998</c:v>
                </c:pt>
                <c:pt idx="4122">
                  <c:v>-0.76227420000000001</c:v>
                </c:pt>
                <c:pt idx="4123">
                  <c:v>-0.76058559999999997</c:v>
                </c:pt>
                <c:pt idx="4124">
                  <c:v>-0.75891180000000003</c:v>
                </c:pt>
                <c:pt idx="4125">
                  <c:v>-0.75725390000000004</c:v>
                </c:pt>
                <c:pt idx="4126">
                  <c:v>-0.75561330000000004</c:v>
                </c:pt>
                <c:pt idx="4127">
                  <c:v>-0.75399039999999995</c:v>
                </c:pt>
                <c:pt idx="4128">
                  <c:v>-0.75238570000000005</c:v>
                </c:pt>
                <c:pt idx="4129">
                  <c:v>-0.75079910000000005</c:v>
                </c:pt>
                <c:pt idx="4130">
                  <c:v>-0.7492299</c:v>
                </c:pt>
                <c:pt idx="4131">
                  <c:v>-0.74767709999999998</c:v>
                </c:pt>
                <c:pt idx="4132">
                  <c:v>-0.74613890000000005</c:v>
                </c:pt>
                <c:pt idx="4133">
                  <c:v>-0.74461330000000003</c:v>
                </c:pt>
                <c:pt idx="4134">
                  <c:v>-0.74309760000000002</c:v>
                </c:pt>
                <c:pt idx="4135">
                  <c:v>-0.74158869999999999</c:v>
                </c:pt>
                <c:pt idx="4136">
                  <c:v>-0.74008320000000005</c:v>
                </c:pt>
                <c:pt idx="4137">
                  <c:v>-0.73857729999999999</c:v>
                </c:pt>
                <c:pt idx="4138">
                  <c:v>-0.73706729999999998</c:v>
                </c:pt>
                <c:pt idx="4139">
                  <c:v>-0.73554900000000001</c:v>
                </c:pt>
                <c:pt idx="4140">
                  <c:v>-0.73401850000000002</c:v>
                </c:pt>
                <c:pt idx="4141">
                  <c:v>-0.7324716</c:v>
                </c:pt>
                <c:pt idx="4142">
                  <c:v>-0.73090409999999995</c:v>
                </c:pt>
                <c:pt idx="4143">
                  <c:v>-0.72931140000000005</c:v>
                </c:pt>
                <c:pt idx="4144">
                  <c:v>-0.72768900000000003</c:v>
                </c:pt>
                <c:pt idx="4145">
                  <c:v>-0.72603249999999997</c:v>
                </c:pt>
                <c:pt idx="4146">
                  <c:v>-0.72433709999999996</c:v>
                </c:pt>
                <c:pt idx="4147">
                  <c:v>-0.72259850000000003</c:v>
                </c:pt>
                <c:pt idx="4148">
                  <c:v>-0.72081209999999996</c:v>
                </c:pt>
                <c:pt idx="4149">
                  <c:v>-0.71897370000000005</c:v>
                </c:pt>
                <c:pt idx="4150">
                  <c:v>-0.71707960000000004</c:v>
                </c:pt>
                <c:pt idx="4151">
                  <c:v>-0.71512620000000005</c:v>
                </c:pt>
                <c:pt idx="4152">
                  <c:v>-0.71311029999999997</c:v>
                </c:pt>
                <c:pt idx="4153">
                  <c:v>-0.71102909999999997</c:v>
                </c:pt>
                <c:pt idx="4154">
                  <c:v>-0.70887999999999995</c:v>
                </c:pt>
                <c:pt idx="4155">
                  <c:v>-0.70666119999999999</c:v>
                </c:pt>
                <c:pt idx="4156">
                  <c:v>-0.70437090000000002</c:v>
                </c:pt>
                <c:pt idx="4157">
                  <c:v>-0.70200799999999997</c:v>
                </c:pt>
                <c:pt idx="4158">
                  <c:v>-0.69957150000000001</c:v>
                </c:pt>
                <c:pt idx="4159">
                  <c:v>-0.69706089999999998</c:v>
                </c:pt>
                <c:pt idx="4160">
                  <c:v>-0.69447630000000005</c:v>
                </c:pt>
                <c:pt idx="4161">
                  <c:v>-0.69181820000000005</c:v>
                </c:pt>
                <c:pt idx="4162">
                  <c:v>-0.68908769999999997</c:v>
                </c:pt>
                <c:pt idx="4163">
                  <c:v>-0.68628579999999995</c:v>
                </c:pt>
                <c:pt idx="4164">
                  <c:v>-0.68341450000000004</c:v>
                </c:pt>
                <c:pt idx="4165">
                  <c:v>-0.68047570000000002</c:v>
                </c:pt>
                <c:pt idx="4166">
                  <c:v>-0.67747190000000002</c:v>
                </c:pt>
                <c:pt idx="4167">
                  <c:v>-0.67440599999999995</c:v>
                </c:pt>
                <c:pt idx="4168">
                  <c:v>-0.67128120000000002</c:v>
                </c:pt>
                <c:pt idx="4169">
                  <c:v>-0.66810099999999994</c:v>
                </c:pt>
                <c:pt idx="4170">
                  <c:v>-0.6648693</c:v>
                </c:pt>
                <c:pt idx="4171">
                  <c:v>-0.66159000000000001</c:v>
                </c:pt>
                <c:pt idx="4172">
                  <c:v>-0.65826739999999995</c:v>
                </c:pt>
                <c:pt idx="4173">
                  <c:v>-0.65490590000000004</c:v>
                </c:pt>
                <c:pt idx="4174">
                  <c:v>-0.65150960000000002</c:v>
                </c:pt>
                <c:pt idx="4175">
                  <c:v>-0.64808299999999996</c:v>
                </c:pt>
                <c:pt idx="4176">
                  <c:v>-0.64463040000000005</c:v>
                </c:pt>
                <c:pt idx="4177">
                  <c:v>-0.6411559</c:v>
                </c:pt>
                <c:pt idx="4178">
                  <c:v>-0.6376636</c:v>
                </c:pt>
                <c:pt idx="4179">
                  <c:v>-0.63415759999999999</c:v>
                </c:pt>
                <c:pt idx="4180">
                  <c:v>-0.63064180000000003</c:v>
                </c:pt>
                <c:pt idx="4181">
                  <c:v>-0.62712000000000001</c:v>
                </c:pt>
                <c:pt idx="4182">
                  <c:v>-0.62359580000000003</c:v>
                </c:pt>
                <c:pt idx="4183">
                  <c:v>-0.62007250000000003</c:v>
                </c:pt>
                <c:pt idx="4184">
                  <c:v>-0.61655340000000003</c:v>
                </c:pt>
                <c:pt idx="4185">
                  <c:v>-0.61304110000000001</c:v>
                </c:pt>
                <c:pt idx="4186">
                  <c:v>-0.60953789999999997</c:v>
                </c:pt>
                <c:pt idx="4187">
                  <c:v>-0.60604570000000002</c:v>
                </c:pt>
                <c:pt idx="4188">
                  <c:v>-0.60256560000000003</c:v>
                </c:pt>
                <c:pt idx="4189">
                  <c:v>-0.59909849999999998</c:v>
                </c:pt>
                <c:pt idx="4190">
                  <c:v>-0.59564470000000003</c:v>
                </c:pt>
                <c:pt idx="4191">
                  <c:v>-0.59220410000000001</c:v>
                </c:pt>
                <c:pt idx="4192">
                  <c:v>-0.58877630000000003</c:v>
                </c:pt>
                <c:pt idx="4193">
                  <c:v>-0.5853604</c:v>
                </c:pt>
                <c:pt idx="4194">
                  <c:v>-0.58195560000000002</c:v>
                </c:pt>
                <c:pt idx="4195">
                  <c:v>-0.57856019999999997</c:v>
                </c:pt>
                <c:pt idx="4196">
                  <c:v>-0.57517280000000004</c:v>
                </c:pt>
                <c:pt idx="4197">
                  <c:v>-0.57179120000000005</c:v>
                </c:pt>
                <c:pt idx="4198">
                  <c:v>-0.56841299999999995</c:v>
                </c:pt>
                <c:pt idx="4199">
                  <c:v>-0.56503539999999997</c:v>
                </c:pt>
                <c:pt idx="4200">
                  <c:v>-0.56165520000000002</c:v>
                </c:pt>
                <c:pt idx="4201">
                  <c:v>-0.55826900000000002</c:v>
                </c:pt>
                <c:pt idx="4202">
                  <c:v>-0.55487260000000005</c:v>
                </c:pt>
                <c:pt idx="4203">
                  <c:v>-0.55146220000000001</c:v>
                </c:pt>
                <c:pt idx="4204">
                  <c:v>-0.5480334</c:v>
                </c:pt>
                <c:pt idx="4205">
                  <c:v>-0.54458200000000001</c:v>
                </c:pt>
                <c:pt idx="4206">
                  <c:v>-0.54110389999999997</c:v>
                </c:pt>
                <c:pt idx="4207">
                  <c:v>-0.53759509999999999</c:v>
                </c:pt>
                <c:pt idx="4208">
                  <c:v>-0.53405170000000002</c:v>
                </c:pt>
                <c:pt idx="4209">
                  <c:v>-0.53047</c:v>
                </c:pt>
                <c:pt idx="4210">
                  <c:v>-0.52684620000000004</c:v>
                </c:pt>
                <c:pt idx="4211">
                  <c:v>-0.523177</c:v>
                </c:pt>
                <c:pt idx="4212">
                  <c:v>-0.51945889999999995</c:v>
                </c:pt>
                <c:pt idx="4213">
                  <c:v>-0.51568860000000005</c:v>
                </c:pt>
                <c:pt idx="4214">
                  <c:v>-0.51186299999999996</c:v>
                </c:pt>
                <c:pt idx="4215">
                  <c:v>-0.50797910000000002</c:v>
                </c:pt>
                <c:pt idx="4216">
                  <c:v>-0.50403450000000005</c:v>
                </c:pt>
                <c:pt idx="4217">
                  <c:v>-0.50002709999999995</c:v>
                </c:pt>
                <c:pt idx="4218">
                  <c:v>-0.49595489999999998</c:v>
                </c:pt>
                <c:pt idx="4219">
                  <c:v>-0.4918169</c:v>
                </c:pt>
                <c:pt idx="4220">
                  <c:v>-0.48761209999999999</c:v>
                </c:pt>
                <c:pt idx="4221">
                  <c:v>-0.4833404</c:v>
                </c:pt>
                <c:pt idx="4222">
                  <c:v>-0.47900189999999998</c:v>
                </c:pt>
                <c:pt idx="4223">
                  <c:v>-0.47459699999999999</c:v>
                </c:pt>
                <c:pt idx="4224">
                  <c:v>-0.47012670000000001</c:v>
                </c:pt>
                <c:pt idx="4225">
                  <c:v>-0.46559250000000002</c:v>
                </c:pt>
                <c:pt idx="4226">
                  <c:v>-0.46099600000000002</c:v>
                </c:pt>
                <c:pt idx="4227">
                  <c:v>-0.4563393</c:v>
                </c:pt>
                <c:pt idx="4228">
                  <c:v>-0.4516249</c:v>
                </c:pt>
                <c:pt idx="4229">
                  <c:v>-0.44685550000000002</c:v>
                </c:pt>
                <c:pt idx="4230">
                  <c:v>-0.44203419999999999</c:v>
                </c:pt>
                <c:pt idx="4231">
                  <c:v>-0.43716440000000001</c:v>
                </c:pt>
                <c:pt idx="4232">
                  <c:v>-0.43224980000000002</c:v>
                </c:pt>
                <c:pt idx="4233">
                  <c:v>-0.42729430000000002</c:v>
                </c:pt>
                <c:pt idx="4234">
                  <c:v>-0.42230240000000002</c:v>
                </c:pt>
                <c:pt idx="4235">
                  <c:v>-0.41727829999999999</c:v>
                </c:pt>
                <c:pt idx="4236">
                  <c:v>-0.4122267</c:v>
                </c:pt>
                <c:pt idx="4237">
                  <c:v>-0.40715230000000002</c:v>
                </c:pt>
                <c:pt idx="4238">
                  <c:v>-0.40205970000000002</c:v>
                </c:pt>
                <c:pt idx="4239">
                  <c:v>-0.39695360000000002</c:v>
                </c:pt>
                <c:pt idx="4240">
                  <c:v>-0.39183849999999998</c:v>
                </c:pt>
                <c:pt idx="4241">
                  <c:v>-0.38671870000000003</c:v>
                </c:pt>
                <c:pt idx="4242">
                  <c:v>-0.38159850000000001</c:v>
                </c:pt>
                <c:pt idx="4243">
                  <c:v>-0.37648179999999998</c:v>
                </c:pt>
                <c:pt idx="4244">
                  <c:v>-0.37137229999999999</c:v>
                </c:pt>
                <c:pt idx="4245">
                  <c:v>-0.36627340000000003</c:v>
                </c:pt>
                <c:pt idx="4246">
                  <c:v>-0.36118850000000002</c:v>
                </c:pt>
                <c:pt idx="4247">
                  <c:v>-0.3561204</c:v>
                </c:pt>
                <c:pt idx="4248">
                  <c:v>-0.35107179999999999</c:v>
                </c:pt>
                <c:pt idx="4249">
                  <c:v>-0.3460452</c:v>
                </c:pt>
                <c:pt idx="4250">
                  <c:v>-0.34104259999999997</c:v>
                </c:pt>
                <c:pt idx="4251">
                  <c:v>-0.33606580000000003</c:v>
                </c:pt>
                <c:pt idx="4252">
                  <c:v>-0.33111600000000002</c:v>
                </c:pt>
                <c:pt idx="4253">
                  <c:v>-0.32619389999999998</c:v>
                </c:pt>
                <c:pt idx="4254">
                  <c:v>-0.32129980000000002</c:v>
                </c:pt>
                <c:pt idx="4255">
                  <c:v>-0.31643339999999998</c:v>
                </c:pt>
                <c:pt idx="4256">
                  <c:v>-0.31159399999999998</c:v>
                </c:pt>
                <c:pt idx="4257">
                  <c:v>-0.30678050000000001</c:v>
                </c:pt>
                <c:pt idx="4258">
                  <c:v>-0.30199130000000002</c:v>
                </c:pt>
                <c:pt idx="4259">
                  <c:v>-0.29722460000000001</c:v>
                </c:pt>
                <c:pt idx="4260">
                  <c:v>-0.29247830000000002</c:v>
                </c:pt>
                <c:pt idx="4261">
                  <c:v>-0.2877498</c:v>
                </c:pt>
                <c:pt idx="4262">
                  <c:v>-0.28303660000000003</c:v>
                </c:pt>
                <c:pt idx="4263">
                  <c:v>-0.27833570000000002</c:v>
                </c:pt>
                <c:pt idx="4264">
                  <c:v>-0.2736442</c:v>
                </c:pt>
                <c:pt idx="4265">
                  <c:v>-0.2689589</c:v>
                </c:pt>
                <c:pt idx="4266">
                  <c:v>-0.26427659999999997</c:v>
                </c:pt>
                <c:pt idx="4267">
                  <c:v>-0.25959349999999998</c:v>
                </c:pt>
                <c:pt idx="4268">
                  <c:v>-0.25490600000000002</c:v>
                </c:pt>
                <c:pt idx="4269">
                  <c:v>-0.25021009999999999</c:v>
                </c:pt>
                <c:pt idx="4270">
                  <c:v>-0.2455022</c:v>
                </c:pt>
                <c:pt idx="4271">
                  <c:v>-0.2407783</c:v>
                </c:pt>
                <c:pt idx="4272">
                  <c:v>-0.23603499999999999</c:v>
                </c:pt>
                <c:pt idx="4273">
                  <c:v>-0.23126869999999999</c:v>
                </c:pt>
                <c:pt idx="4274">
                  <c:v>-0.22647639999999999</c:v>
                </c:pt>
                <c:pt idx="4275">
                  <c:v>-0.22165550000000001</c:v>
                </c:pt>
                <c:pt idx="4276">
                  <c:v>-0.21680360000000001</c:v>
                </c:pt>
                <c:pt idx="4277">
                  <c:v>-0.21191879999999999</c:v>
                </c:pt>
                <c:pt idx="4278">
                  <c:v>-0.2069994</c:v>
                </c:pt>
                <c:pt idx="4279">
                  <c:v>-0.2020439</c:v>
                </c:pt>
                <c:pt idx="4280">
                  <c:v>-0.19705149999999999</c:v>
                </c:pt>
                <c:pt idx="4281">
                  <c:v>-0.19202140000000001</c:v>
                </c:pt>
                <c:pt idx="4282">
                  <c:v>-0.18695339999999999</c:v>
                </c:pt>
                <c:pt idx="4283">
                  <c:v>-0.1818475</c:v>
                </c:pt>
                <c:pt idx="4284">
                  <c:v>-0.17670440000000001</c:v>
                </c:pt>
                <c:pt idx="4285">
                  <c:v>-0.17152519999999999</c:v>
                </c:pt>
                <c:pt idx="4286">
                  <c:v>-0.16631170000000001</c:v>
                </c:pt>
                <c:pt idx="4287">
                  <c:v>-0.16106599999999999</c:v>
                </c:pt>
                <c:pt idx="4288">
                  <c:v>-0.15579119999999999</c:v>
                </c:pt>
                <c:pt idx="4289">
                  <c:v>-0.1504904</c:v>
                </c:pt>
                <c:pt idx="4290">
                  <c:v>-0.1451674</c:v>
                </c:pt>
                <c:pt idx="4291">
                  <c:v>-0.13982649999999999</c:v>
                </c:pt>
                <c:pt idx="4292">
                  <c:v>-0.13447219999999999</c:v>
                </c:pt>
                <c:pt idx="4293">
                  <c:v>-0.12910920000000001</c:v>
                </c:pt>
                <c:pt idx="4294">
                  <c:v>-0.1237428</c:v>
                </c:pt>
                <c:pt idx="4295">
                  <c:v>-0.1183782</c:v>
                </c:pt>
                <c:pt idx="4296">
                  <c:v>-0.1130208</c:v>
                </c:pt>
                <c:pt idx="4297">
                  <c:v>-0.1076763</c:v>
                </c:pt>
                <c:pt idx="4298">
                  <c:v>-0.1023506</c:v>
                </c:pt>
                <c:pt idx="4299">
                  <c:v>-9.70496E-2</c:v>
                </c:pt>
                <c:pt idx="4300">
                  <c:v>-9.1779399999999997E-2</c:v>
                </c:pt>
                <c:pt idx="4301">
                  <c:v>-8.6546269999999995E-2</c:v>
                </c:pt>
                <c:pt idx="4302">
                  <c:v>-8.135647E-2</c:v>
                </c:pt>
                <c:pt idx="4303">
                  <c:v>-7.621617E-2</c:v>
                </c:pt>
                <c:pt idx="4304">
                  <c:v>-7.1131470000000002E-2</c:v>
                </c:pt>
                <c:pt idx="4305">
                  <c:v>-6.6108260000000002E-2</c:v>
                </c:pt>
                <c:pt idx="4306">
                  <c:v>-6.1152190000000002E-2</c:v>
                </c:pt>
                <c:pt idx="4307">
                  <c:v>-5.6268609999999997E-2</c:v>
                </c:pt>
                <c:pt idx="4308">
                  <c:v>-5.1462559999999997E-2</c:v>
                </c:pt>
                <c:pt idx="4309">
                  <c:v>-4.6738700000000001E-2</c:v>
                </c:pt>
                <c:pt idx="4310">
                  <c:v>-4.210129E-2</c:v>
                </c:pt>
                <c:pt idx="4311">
                  <c:v>-3.7554150000000001E-2</c:v>
                </c:pt>
                <c:pt idx="4312">
                  <c:v>-3.3100730000000002E-2</c:v>
                </c:pt>
                <c:pt idx="4313">
                  <c:v>-2.874409E-2</c:v>
                </c:pt>
                <c:pt idx="4314">
                  <c:v>-2.4486899999999999E-2</c:v>
                </c:pt>
                <c:pt idx="4315">
                  <c:v>-2.033138E-2</c:v>
                </c:pt>
                <c:pt idx="4316">
                  <c:v>-1.6279289999999998E-2</c:v>
                </c:pt>
                <c:pt idx="4317">
                  <c:v>-1.233191E-2</c:v>
                </c:pt>
                <c:pt idx="4318">
                  <c:v>-8.4900700000000006E-3</c:v>
                </c:pt>
                <c:pt idx="4319">
                  <c:v>-4.7541379999999998E-3</c:v>
                </c:pt>
                <c:pt idx="4320">
                  <c:v>-1.1239939999999999E-3</c:v>
                </c:pt>
                <c:pt idx="4321">
                  <c:v>2.4009890000000001E-3</c:v>
                </c:pt>
                <c:pt idx="4322">
                  <c:v>5.8219229999999997E-3</c:v>
                </c:pt>
                <c:pt idx="4323">
                  <c:v>9.1403669999999999E-3</c:v>
                </c:pt>
                <c:pt idx="4324">
                  <c:v>1.2358279999999999E-2</c:v>
                </c:pt>
                <c:pt idx="4325">
                  <c:v>1.547799E-2</c:v>
                </c:pt>
                <c:pt idx="4326">
                  <c:v>1.850216E-2</c:v>
                </c:pt>
                <c:pt idx="4327">
                  <c:v>2.1433770000000001E-2</c:v>
                </c:pt>
                <c:pt idx="4328">
                  <c:v>2.4275959999999999E-2</c:v>
                </c:pt>
                <c:pt idx="4329">
                  <c:v>2.7031980000000001E-2</c:v>
                </c:pt>
                <c:pt idx="4330">
                  <c:v>2.9705200000000001E-2</c:v>
                </c:pt>
                <c:pt idx="4331">
                  <c:v>3.229916E-2</c:v>
                </c:pt>
                <c:pt idx="4332">
                  <c:v>3.4817420000000002E-2</c:v>
                </c:pt>
                <c:pt idx="4333">
                  <c:v>3.7263589999999999E-2</c:v>
                </c:pt>
                <c:pt idx="4334">
                  <c:v>3.9641320000000001E-2</c:v>
                </c:pt>
                <c:pt idx="4335">
                  <c:v>4.1954289999999998E-2</c:v>
                </c:pt>
                <c:pt idx="4336">
                  <c:v>4.4206099999999998E-2</c:v>
                </c:pt>
                <c:pt idx="4337">
                  <c:v>4.6400259999999999E-2</c:v>
                </c:pt>
                <c:pt idx="4338">
                  <c:v>4.8540140000000002E-2</c:v>
                </c:pt>
                <c:pt idx="4339">
                  <c:v>5.0628880000000001E-2</c:v>
                </c:pt>
                <c:pt idx="4340">
                  <c:v>5.2669210000000001E-2</c:v>
                </c:pt>
                <c:pt idx="4341">
                  <c:v>5.4663499999999997E-2</c:v>
                </c:pt>
                <c:pt idx="4342">
                  <c:v>5.6613700000000003E-2</c:v>
                </c:pt>
                <c:pt idx="4343">
                  <c:v>5.8521379999999998E-2</c:v>
                </c:pt>
                <c:pt idx="4344">
                  <c:v>6.0387730000000001E-2</c:v>
                </c:pt>
                <c:pt idx="4345">
                  <c:v>6.2213520000000001E-2</c:v>
                </c:pt>
                <c:pt idx="4346">
                  <c:v>6.3999210000000001E-2</c:v>
                </c:pt>
                <c:pt idx="4347">
                  <c:v>6.5744880000000006E-2</c:v>
                </c:pt>
                <c:pt idx="4348">
                  <c:v>6.7450300000000005E-2</c:v>
                </c:pt>
                <c:pt idx="4349">
                  <c:v>6.9114889999999998E-2</c:v>
                </c:pt>
                <c:pt idx="4350">
                  <c:v>7.0737739999999993E-2</c:v>
                </c:pt>
                <c:pt idx="4351">
                  <c:v>7.2317610000000004E-2</c:v>
                </c:pt>
                <c:pt idx="4352">
                  <c:v>7.3852860000000006E-2</c:v>
                </c:pt>
                <c:pt idx="4353">
                  <c:v>7.5341480000000002E-2</c:v>
                </c:pt>
                <c:pt idx="4354">
                  <c:v>7.6781039999999995E-2</c:v>
                </c:pt>
                <c:pt idx="4355">
                  <c:v>7.8168719999999997E-2</c:v>
                </c:pt>
                <c:pt idx="4356">
                  <c:v>7.9501290000000002E-2</c:v>
                </c:pt>
                <c:pt idx="4357">
                  <c:v>8.0775269999999996E-2</c:v>
                </c:pt>
                <c:pt idx="4358">
                  <c:v>8.1986959999999998E-2</c:v>
                </c:pt>
                <c:pt idx="4359">
                  <c:v>8.3132529999999996E-2</c:v>
                </c:pt>
                <c:pt idx="4360">
                  <c:v>8.4208039999999998E-2</c:v>
                </c:pt>
                <c:pt idx="4361">
                  <c:v>8.5209480000000004E-2</c:v>
                </c:pt>
                <c:pt idx="4362">
                  <c:v>8.6132829999999994E-2</c:v>
                </c:pt>
                <c:pt idx="4363">
                  <c:v>8.6974200000000002E-2</c:v>
                </c:pt>
                <c:pt idx="4364">
                  <c:v>8.7729799999999997E-2</c:v>
                </c:pt>
                <c:pt idx="4365">
                  <c:v>8.8395890000000005E-2</c:v>
                </c:pt>
                <c:pt idx="4366">
                  <c:v>8.8968870000000005E-2</c:v>
                </c:pt>
                <c:pt idx="4367">
                  <c:v>8.9445289999999997E-2</c:v>
                </c:pt>
                <c:pt idx="4368">
                  <c:v>8.9821799999999993E-2</c:v>
                </c:pt>
                <c:pt idx="4369">
                  <c:v>9.0095250000000002E-2</c:v>
                </c:pt>
                <c:pt idx="4370">
                  <c:v>9.0262800000000004E-2</c:v>
                </c:pt>
                <c:pt idx="4371">
                  <c:v>9.0321879999999993E-2</c:v>
                </c:pt>
                <c:pt idx="4372">
                  <c:v>9.0270299999999998E-2</c:v>
                </c:pt>
                <c:pt idx="4373">
                  <c:v>9.0106220000000001E-2</c:v>
                </c:pt>
                <c:pt idx="4374">
                  <c:v>8.9828229999999995E-2</c:v>
                </c:pt>
                <c:pt idx="4375">
                  <c:v>8.9435440000000005E-2</c:v>
                </c:pt>
                <c:pt idx="4376">
                  <c:v>8.8927510000000001E-2</c:v>
                </c:pt>
                <c:pt idx="4377">
                  <c:v>8.8304579999999994E-2</c:v>
                </c:pt>
                <c:pt idx="4378">
                  <c:v>8.7567279999999997E-2</c:v>
                </c:pt>
                <c:pt idx="4379">
                  <c:v>8.671674E-2</c:v>
                </c:pt>
                <c:pt idx="4380">
                  <c:v>8.5754540000000004E-2</c:v>
                </c:pt>
                <c:pt idx="4381">
                  <c:v>8.4682679999999996E-2</c:v>
                </c:pt>
                <c:pt idx="4382">
                  <c:v>8.3503599999999997E-2</c:v>
                </c:pt>
                <c:pt idx="4383">
                  <c:v>8.2220100000000004E-2</c:v>
                </c:pt>
                <c:pt idx="4384">
                  <c:v>8.0835309999999994E-2</c:v>
                </c:pt>
                <c:pt idx="4385">
                  <c:v>7.9352790000000006E-2</c:v>
                </c:pt>
                <c:pt idx="4386">
                  <c:v>7.7776559999999995E-2</c:v>
                </c:pt>
                <c:pt idx="4387">
                  <c:v>7.6111059999999994E-2</c:v>
                </c:pt>
                <c:pt idx="4388">
                  <c:v>7.4361070000000001E-2</c:v>
                </c:pt>
                <c:pt idx="4389">
                  <c:v>7.2531689999999996E-2</c:v>
                </c:pt>
                <c:pt idx="4390">
                  <c:v>7.0628330000000003E-2</c:v>
                </c:pt>
                <c:pt idx="4391">
                  <c:v>6.8656729999999999E-2</c:v>
                </c:pt>
                <c:pt idx="4392">
                  <c:v>6.6622780000000006E-2</c:v>
                </c:pt>
                <c:pt idx="4393">
                  <c:v>6.4532400000000004E-2</c:v>
                </c:pt>
                <c:pt idx="4394">
                  <c:v>6.2391450000000001E-2</c:v>
                </c:pt>
                <c:pt idx="4395">
                  <c:v>6.0205729999999999E-2</c:v>
                </c:pt>
                <c:pt idx="4396">
                  <c:v>5.7980940000000002E-2</c:v>
                </c:pt>
                <c:pt idx="4397">
                  <c:v>5.5722670000000002E-2</c:v>
                </c:pt>
                <c:pt idx="4398">
                  <c:v>5.343643E-2</c:v>
                </c:pt>
                <c:pt idx="4399">
                  <c:v>5.1127649999999997E-2</c:v>
                </c:pt>
                <c:pt idx="4400">
                  <c:v>4.8801490000000003E-2</c:v>
                </c:pt>
                <c:pt idx="4401">
                  <c:v>4.6462969999999999E-2</c:v>
                </c:pt>
                <c:pt idx="4402">
                  <c:v>4.4116959999999997E-2</c:v>
                </c:pt>
                <c:pt idx="4403">
                  <c:v>4.1768140000000002E-2</c:v>
                </c:pt>
                <c:pt idx="4404">
                  <c:v>3.9420940000000002E-2</c:v>
                </c:pt>
                <c:pt idx="4405">
                  <c:v>3.7079309999999997E-2</c:v>
                </c:pt>
                <c:pt idx="4406">
                  <c:v>3.4746699999999998E-2</c:v>
                </c:pt>
                <c:pt idx="4407">
                  <c:v>3.2426110000000001E-2</c:v>
                </c:pt>
                <c:pt idx="4408">
                  <c:v>3.0120060000000001E-2</c:v>
                </c:pt>
                <c:pt idx="4409">
                  <c:v>2.783062E-2</c:v>
                </c:pt>
                <c:pt idx="4410">
                  <c:v>2.555936E-2</c:v>
                </c:pt>
                <c:pt idx="4411">
                  <c:v>2.3307410000000001E-2</c:v>
                </c:pt>
                <c:pt idx="4412">
                  <c:v>2.1075380000000001E-2</c:v>
                </c:pt>
                <c:pt idx="4413">
                  <c:v>1.8863350000000001E-2</c:v>
                </c:pt>
                <c:pt idx="4414">
                  <c:v>1.6671060000000001E-2</c:v>
                </c:pt>
                <c:pt idx="4415">
                  <c:v>1.449778E-2</c:v>
                </c:pt>
                <c:pt idx="4416">
                  <c:v>1.234242E-2</c:v>
                </c:pt>
                <c:pt idx="4417">
                  <c:v>1.0203500000000001E-2</c:v>
                </c:pt>
                <c:pt idx="4418">
                  <c:v>8.0792320000000004E-3</c:v>
                </c:pt>
                <c:pt idx="4419">
                  <c:v>5.9674350000000001E-3</c:v>
                </c:pt>
                <c:pt idx="4420">
                  <c:v>3.8655690000000001E-3</c:v>
                </c:pt>
                <c:pt idx="4421">
                  <c:v>1.7707809999999999E-3</c:v>
                </c:pt>
                <c:pt idx="4422">
                  <c:v>-3.2003929999999998E-4</c:v>
                </c:pt>
                <c:pt idx="4423">
                  <c:v>-2.410209E-3</c:v>
                </c:pt>
                <c:pt idx="4424">
                  <c:v>-4.5032370000000002E-3</c:v>
                </c:pt>
                <c:pt idx="4425">
                  <c:v>-6.6028409999999999E-3</c:v>
                </c:pt>
                <c:pt idx="4426">
                  <c:v>-8.7128659999999997E-3</c:v>
                </c:pt>
                <c:pt idx="4427">
                  <c:v>-1.083723E-2</c:v>
                </c:pt>
                <c:pt idx="4428">
                  <c:v>-1.2979879999999999E-2</c:v>
                </c:pt>
                <c:pt idx="4429">
                  <c:v>-1.5144690000000001E-2</c:v>
                </c:pt>
                <c:pt idx="4430">
                  <c:v>-1.733531E-2</c:v>
                </c:pt>
                <c:pt idx="4431">
                  <c:v>-1.955523E-2</c:v>
                </c:pt>
                <c:pt idx="4432">
                  <c:v>-2.1807710000000001E-2</c:v>
                </c:pt>
                <c:pt idx="4433">
                  <c:v>-2.4095789999999999E-2</c:v>
                </c:pt>
                <c:pt idx="4434">
                  <c:v>-2.642222E-2</c:v>
                </c:pt>
                <c:pt idx="4435">
                  <c:v>-2.878957E-2</c:v>
                </c:pt>
                <c:pt idx="4436">
                  <c:v>-3.1200100000000001E-2</c:v>
                </c:pt>
                <c:pt idx="4437">
                  <c:v>-3.3655820000000003E-2</c:v>
                </c:pt>
                <c:pt idx="4438">
                  <c:v>-3.6158450000000002E-2</c:v>
                </c:pt>
                <c:pt idx="4439">
                  <c:v>-3.8709430000000003E-2</c:v>
                </c:pt>
                <c:pt idx="4440">
                  <c:v>-4.1309829999999999E-2</c:v>
                </c:pt>
                <c:pt idx="4441">
                  <c:v>-4.3960350000000002E-2</c:v>
                </c:pt>
                <c:pt idx="4442">
                  <c:v>-4.6661179999999997E-2</c:v>
                </c:pt>
                <c:pt idx="4443">
                  <c:v>-4.9411919999999998E-2</c:v>
                </c:pt>
                <c:pt idx="4444">
                  <c:v>-5.2211630000000002E-2</c:v>
                </c:pt>
                <c:pt idx="4445">
                  <c:v>-5.5058919999999997E-2</c:v>
                </c:pt>
                <c:pt idx="4446">
                  <c:v>-5.7951929999999999E-2</c:v>
                </c:pt>
                <c:pt idx="4447">
                  <c:v>-6.0888499999999998E-2</c:v>
                </c:pt>
                <c:pt idx="4448">
                  <c:v>-6.3866190000000003E-2</c:v>
                </c:pt>
                <c:pt idx="4449">
                  <c:v>-6.6882319999999995E-2</c:v>
                </c:pt>
                <c:pt idx="4450">
                  <c:v>-6.9933999999999996E-2</c:v>
                </c:pt>
                <c:pt idx="4451">
                  <c:v>-7.3018200000000005E-2</c:v>
                </c:pt>
                <c:pt idx="4452">
                  <c:v>-7.6131829999999998E-2</c:v>
                </c:pt>
                <c:pt idx="4453">
                  <c:v>-7.9271640000000004E-2</c:v>
                </c:pt>
                <c:pt idx="4454">
                  <c:v>-8.2434190000000004E-2</c:v>
                </c:pt>
                <c:pt idx="4455">
                  <c:v>-8.5615759999999999E-2</c:v>
                </c:pt>
                <c:pt idx="4456">
                  <c:v>-8.8812409999999994E-2</c:v>
                </c:pt>
                <c:pt idx="4457">
                  <c:v>-9.2019989999999996E-2</c:v>
                </c:pt>
                <c:pt idx="4458">
                  <c:v>-9.5234289999999999E-2</c:v>
                </c:pt>
                <c:pt idx="4459">
                  <c:v>-9.8451120000000003E-2</c:v>
                </c:pt>
                <c:pt idx="4460">
                  <c:v>-0.10166650000000001</c:v>
                </c:pt>
                <c:pt idx="4461">
                  <c:v>-0.1048767</c:v>
                </c:pt>
                <c:pt idx="4462">
                  <c:v>-0.1080782</c:v>
                </c:pt>
                <c:pt idx="4463">
                  <c:v>-0.1112679</c:v>
                </c:pt>
                <c:pt idx="4464">
                  <c:v>-0.1144433</c:v>
                </c:pt>
                <c:pt idx="4465">
                  <c:v>-0.117602</c:v>
                </c:pt>
                <c:pt idx="4466">
                  <c:v>-0.1207418</c:v>
                </c:pt>
                <c:pt idx="4467">
                  <c:v>-0.123861</c:v>
                </c:pt>
                <c:pt idx="4468">
                  <c:v>-0.12695799999999999</c:v>
                </c:pt>
                <c:pt idx="4469">
                  <c:v>-0.1300316</c:v>
                </c:pt>
                <c:pt idx="4470">
                  <c:v>-0.1330809</c:v>
                </c:pt>
                <c:pt idx="4471">
                  <c:v>-0.13610559999999999</c:v>
                </c:pt>
                <c:pt idx="4472">
                  <c:v>-0.1391057</c:v>
                </c:pt>
                <c:pt idx="4473">
                  <c:v>-0.14208180000000001</c:v>
                </c:pt>
                <c:pt idx="4474">
                  <c:v>-0.1450351</c:v>
                </c:pt>
                <c:pt idx="4475">
                  <c:v>-0.14796709999999999</c:v>
                </c:pt>
                <c:pt idx="4476">
                  <c:v>-0.15087999999999999</c:v>
                </c:pt>
                <c:pt idx="4477">
                  <c:v>-0.1537763</c:v>
                </c:pt>
                <c:pt idx="4478">
                  <c:v>-0.15665889999999999</c:v>
                </c:pt>
                <c:pt idx="4479">
                  <c:v>-0.15953110000000001</c:v>
                </c:pt>
                <c:pt idx="4480">
                  <c:v>-0.1623966</c:v>
                </c:pt>
                <c:pt idx="4481">
                  <c:v>-0.1652593</c:v>
                </c:pt>
                <c:pt idx="4482">
                  <c:v>-0.1681232</c:v>
                </c:pt>
                <c:pt idx="4483">
                  <c:v>-0.1709929</c:v>
                </c:pt>
                <c:pt idx="4484">
                  <c:v>-0.17387279999999999</c:v>
                </c:pt>
                <c:pt idx="4485">
                  <c:v>-0.1767678</c:v>
                </c:pt>
                <c:pt idx="4486">
                  <c:v>-0.1796828</c:v>
                </c:pt>
                <c:pt idx="4487">
                  <c:v>-0.1826227</c:v>
                </c:pt>
                <c:pt idx="4488">
                  <c:v>-0.18559249999999999</c:v>
                </c:pt>
                <c:pt idx="4489">
                  <c:v>-0.18859719999999999</c:v>
                </c:pt>
                <c:pt idx="4490">
                  <c:v>-0.1916419</c:v>
                </c:pt>
                <c:pt idx="4491">
                  <c:v>-0.1947314</c:v>
                </c:pt>
                <c:pt idx="4492">
                  <c:v>-0.19787080000000001</c:v>
                </c:pt>
                <c:pt idx="4493">
                  <c:v>-0.20106479999999999</c:v>
                </c:pt>
                <c:pt idx="4494">
                  <c:v>-0.2043179</c:v>
                </c:pt>
                <c:pt idx="4495">
                  <c:v>-0.2076345</c:v>
                </c:pt>
                <c:pt idx="4496">
                  <c:v>-0.2110187</c:v>
                </c:pt>
                <c:pt idx="4497">
                  <c:v>-0.2144739</c:v>
                </c:pt>
                <c:pt idx="4498">
                  <c:v>-0.21800330000000001</c:v>
                </c:pt>
                <c:pt idx="4499">
                  <c:v>-0.22160949999999999</c:v>
                </c:pt>
                <c:pt idx="4500">
                  <c:v>-0.22529460000000001</c:v>
                </c:pt>
                <c:pt idx="4501">
                  <c:v>-0.22906029999999999</c:v>
                </c:pt>
                <c:pt idx="4502">
                  <c:v>-0.23290759999999999</c:v>
                </c:pt>
                <c:pt idx="4503">
                  <c:v>-0.2368372</c:v>
                </c:pt>
                <c:pt idx="4504">
                  <c:v>-0.24084939999999999</c:v>
                </c:pt>
                <c:pt idx="4505">
                  <c:v>-0.244944</c:v>
                </c:pt>
                <c:pt idx="4506">
                  <c:v>-0.24912049999999999</c:v>
                </c:pt>
                <c:pt idx="4507">
                  <c:v>-0.25337799999999999</c:v>
                </c:pt>
                <c:pt idx="4508">
                  <c:v>-0.25771490000000002</c:v>
                </c:pt>
                <c:pt idx="4509">
                  <c:v>-0.26212940000000001</c:v>
                </c:pt>
                <c:pt idx="4510">
                  <c:v>-0.26661899999999999</c:v>
                </c:pt>
                <c:pt idx="4511">
                  <c:v>-0.2711808</c:v>
                </c:pt>
                <c:pt idx="4512">
                  <c:v>-0.27581129999999998</c:v>
                </c:pt>
                <c:pt idx="4513">
                  <c:v>-0.28050649999999999</c:v>
                </c:pt>
                <c:pt idx="4514">
                  <c:v>-0.28526200000000002</c:v>
                </c:pt>
                <c:pt idx="4515">
                  <c:v>-0.29007300000000003</c:v>
                </c:pt>
                <c:pt idx="4516">
                  <c:v>-0.29493459999999999</c:v>
                </c:pt>
                <c:pt idx="4517">
                  <c:v>-0.29984179999999999</c:v>
                </c:pt>
                <c:pt idx="4518">
                  <c:v>-0.30478959999999999</c:v>
                </c:pt>
                <c:pt idx="4519">
                  <c:v>-0.30977270000000001</c:v>
                </c:pt>
                <c:pt idx="4520">
                  <c:v>-0.31478610000000001</c:v>
                </c:pt>
                <c:pt idx="4521">
                  <c:v>-0.31982450000000001</c:v>
                </c:pt>
                <c:pt idx="4522">
                  <c:v>-0.32488280000000003</c:v>
                </c:pt>
                <c:pt idx="4523">
                  <c:v>-0.32995570000000002</c:v>
                </c:pt>
                <c:pt idx="4524">
                  <c:v>-0.3350378</c:v>
                </c:pt>
                <c:pt idx="4525">
                  <c:v>-0.34012379999999998</c:v>
                </c:pt>
                <c:pt idx="4526">
                  <c:v>-0.34520849999999997</c:v>
                </c:pt>
                <c:pt idx="4527">
                  <c:v>-0.35028710000000002</c:v>
                </c:pt>
                <c:pt idx="4528">
                  <c:v>-0.35535519999999998</c:v>
                </c:pt>
                <c:pt idx="4529">
                  <c:v>-0.36040870000000003</c:v>
                </c:pt>
                <c:pt idx="4530">
                  <c:v>-0.3654442</c:v>
                </c:pt>
                <c:pt idx="4531">
                  <c:v>-0.37045830000000002</c:v>
                </c:pt>
                <c:pt idx="4532">
                  <c:v>-0.37544850000000002</c:v>
                </c:pt>
                <c:pt idx="4533">
                  <c:v>-0.38041239999999998</c:v>
                </c:pt>
                <c:pt idx="4534">
                  <c:v>-0.38534810000000003</c:v>
                </c:pt>
                <c:pt idx="4535">
                  <c:v>-0.39025399999999999</c:v>
                </c:pt>
                <c:pt idx="4536">
                  <c:v>-0.3951287</c:v>
                </c:pt>
                <c:pt idx="4537">
                  <c:v>-0.39997169999999999</c:v>
                </c:pt>
                <c:pt idx="4538">
                  <c:v>-0.40478249999999999</c:v>
                </c:pt>
                <c:pt idx="4539">
                  <c:v>-0.40956140000000002</c:v>
                </c:pt>
                <c:pt idx="4540">
                  <c:v>-0.41430929999999999</c:v>
                </c:pt>
                <c:pt idx="4541">
                  <c:v>-0.41902739999999999</c:v>
                </c:pt>
                <c:pt idx="4542">
                  <c:v>-0.42371730000000002</c:v>
                </c:pt>
                <c:pt idx="4543">
                  <c:v>-0.42838110000000001</c:v>
                </c:pt>
                <c:pt idx="4544">
                  <c:v>-0.4330213</c:v>
                </c:pt>
                <c:pt idx="4545">
                  <c:v>-0.4376408</c:v>
                </c:pt>
                <c:pt idx="4546">
                  <c:v>-0.44224279999999999</c:v>
                </c:pt>
                <c:pt idx="4547">
                  <c:v>-0.44683070000000003</c:v>
                </c:pt>
                <c:pt idx="4548">
                  <c:v>-0.45140809999999998</c:v>
                </c:pt>
                <c:pt idx="4549">
                  <c:v>-0.45597900000000002</c:v>
                </c:pt>
                <c:pt idx="4550">
                  <c:v>-0.46054729999999999</c:v>
                </c:pt>
                <c:pt idx="4551">
                  <c:v>-0.46511720000000001</c:v>
                </c:pt>
                <c:pt idx="4552">
                  <c:v>-0.46969270000000002</c:v>
                </c:pt>
                <c:pt idx="4553">
                  <c:v>-0.47427750000000002</c:v>
                </c:pt>
                <c:pt idx="4554">
                  <c:v>-0.47887570000000002</c:v>
                </c:pt>
                <c:pt idx="4555">
                  <c:v>-0.4834909</c:v>
                </c:pt>
                <c:pt idx="4556">
                  <c:v>-0.48812680000000003</c:v>
                </c:pt>
                <c:pt idx="4557">
                  <c:v>-0.49278670000000002</c:v>
                </c:pt>
                <c:pt idx="4558">
                  <c:v>-0.49747390000000002</c:v>
                </c:pt>
                <c:pt idx="4559">
                  <c:v>-0.5021911</c:v>
                </c:pt>
                <c:pt idx="4560">
                  <c:v>-0.50694110000000003</c:v>
                </c:pt>
                <c:pt idx="4561">
                  <c:v>-0.51172629999999997</c:v>
                </c:pt>
                <c:pt idx="4562">
                  <c:v>-0.51654900000000004</c:v>
                </c:pt>
                <c:pt idx="4563">
                  <c:v>-0.52141079999999995</c:v>
                </c:pt>
                <c:pt idx="4564">
                  <c:v>-0.52631320000000004</c:v>
                </c:pt>
                <c:pt idx="4565">
                  <c:v>-0.53125699999999998</c:v>
                </c:pt>
                <c:pt idx="4566">
                  <c:v>-0.53624249999999996</c:v>
                </c:pt>
                <c:pt idx="4567">
                  <c:v>-0.54126929999999995</c:v>
                </c:pt>
                <c:pt idx="4568">
                  <c:v>-0.54633670000000001</c:v>
                </c:pt>
                <c:pt idx="4569">
                  <c:v>-0.55144349999999998</c:v>
                </c:pt>
                <c:pt idx="4570">
                  <c:v>-0.55658810000000003</c:v>
                </c:pt>
                <c:pt idx="4571">
                  <c:v>-0.56176809999999999</c:v>
                </c:pt>
                <c:pt idx="4572">
                  <c:v>-0.56698099999999996</c:v>
                </c:pt>
                <c:pt idx="4573">
                  <c:v>-0.57222399999999995</c:v>
                </c:pt>
                <c:pt idx="4574">
                  <c:v>-0.5774939</c:v>
                </c:pt>
                <c:pt idx="4575">
                  <c:v>-0.58278739999999996</c:v>
                </c:pt>
                <c:pt idx="4576">
                  <c:v>-0.58810059999999997</c:v>
                </c:pt>
                <c:pt idx="4577">
                  <c:v>-0.59342969999999995</c:v>
                </c:pt>
                <c:pt idx="4578">
                  <c:v>-0.59877020000000003</c:v>
                </c:pt>
                <c:pt idx="4579">
                  <c:v>-0.60411740000000003</c:v>
                </c:pt>
                <c:pt idx="4580">
                  <c:v>-0.60946630000000002</c:v>
                </c:pt>
                <c:pt idx="4581">
                  <c:v>-0.61481200000000003</c:v>
                </c:pt>
                <c:pt idx="4582">
                  <c:v>-0.62014910000000001</c:v>
                </c:pt>
                <c:pt idx="4583">
                  <c:v>-0.62547260000000005</c:v>
                </c:pt>
                <c:pt idx="4584">
                  <c:v>-0.63077749999999999</c:v>
                </c:pt>
                <c:pt idx="4585">
                  <c:v>-0.63605889999999998</c:v>
                </c:pt>
                <c:pt idx="4586">
                  <c:v>-0.64131210000000005</c:v>
                </c:pt>
                <c:pt idx="4587">
                  <c:v>-0.64653260000000001</c:v>
                </c:pt>
                <c:pt idx="4588">
                  <c:v>-0.65171630000000003</c:v>
                </c:pt>
                <c:pt idx="4589">
                  <c:v>-0.65685890000000002</c:v>
                </c:pt>
                <c:pt idx="4590">
                  <c:v>-0.66195649999999995</c:v>
                </c:pt>
                <c:pt idx="4591">
                  <c:v>-0.66700530000000002</c:v>
                </c:pt>
                <c:pt idx="4592">
                  <c:v>-0.67200199999999999</c:v>
                </c:pt>
                <c:pt idx="4593">
                  <c:v>-0.67694350000000003</c:v>
                </c:pt>
                <c:pt idx="4594">
                  <c:v>-0.68182739999999997</c:v>
                </c:pt>
                <c:pt idx="4595">
                  <c:v>-0.68665169999999998</c:v>
                </c:pt>
                <c:pt idx="4596">
                  <c:v>-0.6914148</c:v>
                </c:pt>
                <c:pt idx="4597">
                  <c:v>-0.69611590000000001</c:v>
                </c:pt>
                <c:pt idx="4598">
                  <c:v>-0.70075460000000001</c:v>
                </c:pt>
                <c:pt idx="4599">
                  <c:v>-0.70533069999999998</c:v>
                </c:pt>
                <c:pt idx="4600">
                  <c:v>-0.70984480000000005</c:v>
                </c:pt>
                <c:pt idx="4601">
                  <c:v>-0.71429759999999998</c:v>
                </c:pt>
                <c:pt idx="4602">
                  <c:v>-0.7186903</c:v>
                </c:pt>
                <c:pt idx="4603">
                  <c:v>-0.72302469999999996</c:v>
                </c:pt>
                <c:pt idx="4604">
                  <c:v>-0.72730280000000003</c:v>
                </c:pt>
                <c:pt idx="4605">
                  <c:v>-0.73152700000000004</c:v>
                </c:pt>
                <c:pt idx="4606">
                  <c:v>-0.73570029999999997</c:v>
                </c:pt>
                <c:pt idx="4607">
                  <c:v>-0.73982579999999998</c:v>
                </c:pt>
                <c:pt idx="4608">
                  <c:v>-0.74390719999999999</c:v>
                </c:pt>
                <c:pt idx="4609">
                  <c:v>-0.74794819999999995</c:v>
                </c:pt>
                <c:pt idx="4610">
                  <c:v>-0.75195299999999998</c:v>
                </c:pt>
                <c:pt idx="4611">
                  <c:v>-0.75592570000000003</c:v>
                </c:pt>
                <c:pt idx="4612">
                  <c:v>-0.75987079999999996</c:v>
                </c:pt>
                <c:pt idx="4613">
                  <c:v>-0.76379249999999999</c:v>
                </c:pt>
                <c:pt idx="4614">
                  <c:v>-0.76769560000000003</c:v>
                </c:pt>
                <c:pt idx="4615">
                  <c:v>-0.77158459999999995</c:v>
                </c:pt>
                <c:pt idx="4616">
                  <c:v>-0.77546409999999999</c:v>
                </c:pt>
                <c:pt idx="4617">
                  <c:v>-0.77933859999999999</c:v>
                </c:pt>
                <c:pt idx="4618">
                  <c:v>-0.78321260000000004</c:v>
                </c:pt>
                <c:pt idx="4619">
                  <c:v>-0.78709039999999997</c:v>
                </c:pt>
                <c:pt idx="4620">
                  <c:v>-0.79097600000000001</c:v>
                </c:pt>
                <c:pt idx="4621">
                  <c:v>-0.79487319999999995</c:v>
                </c:pt>
                <c:pt idx="4622">
                  <c:v>-0.79878539999999998</c:v>
                </c:pt>
                <c:pt idx="4623">
                  <c:v>-0.80271579999999998</c:v>
                </c:pt>
                <c:pt idx="4624">
                  <c:v>-0.80666689999999996</c:v>
                </c:pt>
                <c:pt idx="4625">
                  <c:v>-0.8106411</c:v>
                </c:pt>
                <c:pt idx="4626">
                  <c:v>-0.81464020000000004</c:v>
                </c:pt>
                <c:pt idx="4627">
                  <c:v>-0.81866589999999995</c:v>
                </c:pt>
                <c:pt idx="4628">
                  <c:v>-0.82271939999999999</c:v>
                </c:pt>
                <c:pt idx="4629">
                  <c:v>-0.82680149999999997</c:v>
                </c:pt>
                <c:pt idx="4630">
                  <c:v>-0.83091250000000005</c:v>
                </c:pt>
                <c:pt idx="4631">
                  <c:v>-0.83505240000000003</c:v>
                </c:pt>
                <c:pt idx="4632">
                  <c:v>-0.83922079999999999</c:v>
                </c:pt>
                <c:pt idx="4633">
                  <c:v>-0.84341659999999996</c:v>
                </c:pt>
                <c:pt idx="4634">
                  <c:v>-0.84763829999999996</c:v>
                </c:pt>
                <c:pt idx="4635">
                  <c:v>-0.85188399999999997</c:v>
                </c:pt>
                <c:pt idx="4636">
                  <c:v>-0.85615129999999995</c:v>
                </c:pt>
                <c:pt idx="4637">
                  <c:v>-0.86043760000000002</c:v>
                </c:pt>
                <c:pt idx="4638">
                  <c:v>-0.86473990000000001</c:v>
                </c:pt>
                <c:pt idx="4639">
                  <c:v>-0.86905480000000002</c:v>
                </c:pt>
                <c:pt idx="4640">
                  <c:v>-0.87337880000000001</c:v>
                </c:pt>
                <c:pt idx="4641">
                  <c:v>-0.87770840000000006</c:v>
                </c:pt>
                <c:pt idx="4642">
                  <c:v>-0.88203949999999998</c:v>
                </c:pt>
                <c:pt idx="4643">
                  <c:v>-0.88636820000000005</c:v>
                </c:pt>
                <c:pt idx="4644">
                  <c:v>-0.89069019999999999</c:v>
                </c:pt>
                <c:pt idx="4645">
                  <c:v>-0.89500120000000005</c:v>
                </c:pt>
                <c:pt idx="4646">
                  <c:v>-0.89929650000000005</c:v>
                </c:pt>
                <c:pt idx="4647">
                  <c:v>-0.90357169999999998</c:v>
                </c:pt>
                <c:pt idx="4648">
                  <c:v>-0.90782200000000002</c:v>
                </c:pt>
                <c:pt idx="4649">
                  <c:v>-0.9120431</c:v>
                </c:pt>
                <c:pt idx="4650">
                  <c:v>-0.91623080000000001</c:v>
                </c:pt>
                <c:pt idx="4651">
                  <c:v>-0.92038109999999995</c:v>
                </c:pt>
                <c:pt idx="4652">
                  <c:v>-0.92449029999999999</c:v>
                </c:pt>
                <c:pt idx="4653">
                  <c:v>-0.92855509999999997</c:v>
                </c:pt>
                <c:pt idx="4654">
                  <c:v>-0.93257230000000002</c:v>
                </c:pt>
                <c:pt idx="4655">
                  <c:v>-0.93653909999999996</c:v>
                </c:pt>
                <c:pt idx="4656">
                  <c:v>-0.94045279999999998</c:v>
                </c:pt>
                <c:pt idx="4657">
                  <c:v>-0.94431109999999996</c:v>
                </c:pt>
                <c:pt idx="4658">
                  <c:v>-0.94811210000000001</c:v>
                </c:pt>
                <c:pt idx="4659">
                  <c:v>-0.95185399999999998</c:v>
                </c:pt>
                <c:pt idx="4660">
                  <c:v>-0.95553549999999998</c:v>
                </c:pt>
                <c:pt idx="4661">
                  <c:v>-0.95915589999999995</c:v>
                </c:pt>
                <c:pt idx="4662">
                  <c:v>-0.96271490000000004</c:v>
                </c:pt>
                <c:pt idx="4663">
                  <c:v>-0.96621279999999998</c:v>
                </c:pt>
                <c:pt idx="4664">
                  <c:v>-0.96965029999999997</c:v>
                </c:pt>
                <c:pt idx="4665">
                  <c:v>-0.97302860000000002</c:v>
                </c:pt>
                <c:pt idx="4666">
                  <c:v>-0.97634940000000003</c:v>
                </c:pt>
                <c:pt idx="4667">
                  <c:v>-0.9796146</c:v>
                </c:pt>
                <c:pt idx="4668">
                  <c:v>-0.98282659999999999</c:v>
                </c:pt>
                <c:pt idx="4669">
                  <c:v>-0.98598790000000003</c:v>
                </c:pt>
                <c:pt idx="4670">
                  <c:v>-0.98910169999999997</c:v>
                </c:pt>
                <c:pt idx="4671">
                  <c:v>-0.99217120000000003</c:v>
                </c:pt>
                <c:pt idx="4672">
                  <c:v>-0.99519999999999997</c:v>
                </c:pt>
                <c:pt idx="4673">
                  <c:v>-0.99819210000000003</c:v>
                </c:pt>
                <c:pt idx="4674">
                  <c:v>-1.001152</c:v>
                </c:pt>
                <c:pt idx="4675">
                  <c:v>-1.0040830000000001</c:v>
                </c:pt>
                <c:pt idx="4676">
                  <c:v>-1.0069900000000001</c:v>
                </c:pt>
                <c:pt idx="4677">
                  <c:v>-1.0098769999999999</c:v>
                </c:pt>
                <c:pt idx="4678">
                  <c:v>-1.0127489999999999</c:v>
                </c:pt>
                <c:pt idx="4679">
                  <c:v>-1.0156099999999999</c:v>
                </c:pt>
                <c:pt idx="4680">
                  <c:v>-1.018465</c:v>
                </c:pt>
                <c:pt idx="4681">
                  <c:v>-1.021317</c:v>
                </c:pt>
                <c:pt idx="4682">
                  <c:v>-1.0241709999999999</c:v>
                </c:pt>
                <c:pt idx="4683">
                  <c:v>-1.0270300000000001</c:v>
                </c:pt>
                <c:pt idx="4684">
                  <c:v>-1.029898</c:v>
                </c:pt>
                <c:pt idx="4685">
                  <c:v>-1.032778</c:v>
                </c:pt>
                <c:pt idx="4686">
                  <c:v>-1.035674</c:v>
                </c:pt>
                <c:pt idx="4687">
                  <c:v>-1.0385880000000001</c:v>
                </c:pt>
                <c:pt idx="4688">
                  <c:v>-1.0415220000000001</c:v>
                </c:pt>
                <c:pt idx="4689">
                  <c:v>-1.044478</c:v>
                </c:pt>
                <c:pt idx="4690">
                  <c:v>-1.0474570000000001</c:v>
                </c:pt>
                <c:pt idx="4691">
                  <c:v>-1.0504599999999999</c:v>
                </c:pt>
                <c:pt idx="4692">
                  <c:v>-1.0534889999999999</c:v>
                </c:pt>
                <c:pt idx="4693">
                  <c:v>-1.0565420000000001</c:v>
                </c:pt>
                <c:pt idx="4694">
                  <c:v>-1.05962</c:v>
                </c:pt>
                <c:pt idx="4695">
                  <c:v>-1.0627219999999999</c:v>
                </c:pt>
                <c:pt idx="4696">
                  <c:v>-1.0658460000000001</c:v>
                </c:pt>
                <c:pt idx="4697">
                  <c:v>-1.0689919999999999</c:v>
                </c:pt>
                <c:pt idx="4698">
                  <c:v>-1.0721560000000001</c:v>
                </c:pt>
                <c:pt idx="4699">
                  <c:v>-1.0753360000000001</c:v>
                </c:pt>
                <c:pt idx="4700">
                  <c:v>-1.0785290000000001</c:v>
                </c:pt>
                <c:pt idx="4701">
                  <c:v>-1.0817319999999999</c:v>
                </c:pt>
                <c:pt idx="4702">
                  <c:v>-1.08494</c:v>
                </c:pt>
                <c:pt idx="4703">
                  <c:v>-1.08815</c:v>
                </c:pt>
                <c:pt idx="4704">
                  <c:v>-1.0913580000000001</c:v>
                </c:pt>
                <c:pt idx="4705">
                  <c:v>-1.0945579999999999</c:v>
                </c:pt>
                <c:pt idx="4706">
                  <c:v>-1.097747</c:v>
                </c:pt>
                <c:pt idx="4707">
                  <c:v>-1.1009199999999999</c:v>
                </c:pt>
                <c:pt idx="4708">
                  <c:v>-1.1040730000000001</c:v>
                </c:pt>
                <c:pt idx="4709">
                  <c:v>-1.1072</c:v>
                </c:pt>
                <c:pt idx="4710">
                  <c:v>-1.1102970000000001</c:v>
                </c:pt>
                <c:pt idx="4711">
                  <c:v>-1.113359</c:v>
                </c:pt>
                <c:pt idx="4712">
                  <c:v>-1.116382</c:v>
                </c:pt>
                <c:pt idx="4713">
                  <c:v>-1.1193599999999999</c:v>
                </c:pt>
                <c:pt idx="4714">
                  <c:v>-1.12229</c:v>
                </c:pt>
                <c:pt idx="4715">
                  <c:v>-1.125167</c:v>
                </c:pt>
                <c:pt idx="4716">
                  <c:v>-1.1279870000000001</c:v>
                </c:pt>
                <c:pt idx="4717">
                  <c:v>-1.1307469999999999</c:v>
                </c:pt>
                <c:pt idx="4718">
                  <c:v>-1.1334439999999999</c:v>
                </c:pt>
                <c:pt idx="4719">
                  <c:v>-1.136074</c:v>
                </c:pt>
                <c:pt idx="4720">
                  <c:v>-1.1386369999999999</c:v>
                </c:pt>
                <c:pt idx="4721">
                  <c:v>-1.1411309999999999</c:v>
                </c:pt>
                <c:pt idx="4722">
                  <c:v>-1.143553</c:v>
                </c:pt>
                <c:pt idx="4723">
                  <c:v>-1.1459029999999999</c:v>
                </c:pt>
                <c:pt idx="4724">
                  <c:v>-1.14818</c:v>
                </c:pt>
                <c:pt idx="4725">
                  <c:v>-1.150385</c:v>
                </c:pt>
                <c:pt idx="4726">
                  <c:v>-1.152517</c:v>
                </c:pt>
                <c:pt idx="4727">
                  <c:v>-1.1545780000000001</c:v>
                </c:pt>
                <c:pt idx="4728">
                  <c:v>-1.156568</c:v>
                </c:pt>
                <c:pt idx="4729">
                  <c:v>-1.1584890000000001</c:v>
                </c:pt>
                <c:pt idx="4730">
                  <c:v>-1.160342</c:v>
                </c:pt>
                <c:pt idx="4731">
                  <c:v>-1.1621319999999999</c:v>
                </c:pt>
                <c:pt idx="4732">
                  <c:v>-1.163861</c:v>
                </c:pt>
                <c:pt idx="4733">
                  <c:v>-1.1655310000000001</c:v>
                </c:pt>
                <c:pt idx="4734">
                  <c:v>-1.1671469999999999</c:v>
                </c:pt>
                <c:pt idx="4735">
                  <c:v>-1.168712</c:v>
                </c:pt>
                <c:pt idx="4736">
                  <c:v>-1.1702300000000001</c:v>
                </c:pt>
                <c:pt idx="4737">
                  <c:v>-1.171705</c:v>
                </c:pt>
                <c:pt idx="4738">
                  <c:v>-1.1731419999999999</c:v>
                </c:pt>
                <c:pt idx="4739">
                  <c:v>-1.174545</c:v>
                </c:pt>
                <c:pt idx="4740">
                  <c:v>-1.175918</c:v>
                </c:pt>
                <c:pt idx="4741">
                  <c:v>-1.1772659999999999</c:v>
                </c:pt>
                <c:pt idx="4742">
                  <c:v>-1.1785920000000001</c:v>
                </c:pt>
                <c:pt idx="4743">
                  <c:v>-1.179902</c:v>
                </c:pt>
                <c:pt idx="4744">
                  <c:v>-1.1812</c:v>
                </c:pt>
                <c:pt idx="4745">
                  <c:v>-1.182488</c:v>
                </c:pt>
                <c:pt idx="4746">
                  <c:v>-1.183772</c:v>
                </c:pt>
                <c:pt idx="4747">
                  <c:v>-1.1850540000000001</c:v>
                </c:pt>
                <c:pt idx="4748">
                  <c:v>-1.1863379999999999</c:v>
                </c:pt>
                <c:pt idx="4749">
                  <c:v>-1.1876279999999999</c:v>
                </c:pt>
                <c:pt idx="4750">
                  <c:v>-1.1889240000000001</c:v>
                </c:pt>
                <c:pt idx="4751">
                  <c:v>-1.190231</c:v>
                </c:pt>
                <c:pt idx="4752">
                  <c:v>-1.1915500000000001</c:v>
                </c:pt>
                <c:pt idx="4753">
                  <c:v>-1.192882</c:v>
                </c:pt>
                <c:pt idx="4754">
                  <c:v>-1.194229</c:v>
                </c:pt>
                <c:pt idx="4755">
                  <c:v>-1.1955910000000001</c:v>
                </c:pt>
                <c:pt idx="4756">
                  <c:v>-1.1969669999999999</c:v>
                </c:pt>
                <c:pt idx="4757">
                  <c:v>-1.198358</c:v>
                </c:pt>
                <c:pt idx="4758">
                  <c:v>-1.1997629999999999</c:v>
                </c:pt>
                <c:pt idx="4759">
                  <c:v>-1.2011810000000001</c:v>
                </c:pt>
                <c:pt idx="4760">
                  <c:v>-1.20261</c:v>
                </c:pt>
                <c:pt idx="4761">
                  <c:v>-1.2040500000000001</c:v>
                </c:pt>
                <c:pt idx="4762">
                  <c:v>-1.205497</c:v>
                </c:pt>
                <c:pt idx="4763">
                  <c:v>-1.206949</c:v>
                </c:pt>
                <c:pt idx="4764">
                  <c:v>-1.208404</c:v>
                </c:pt>
                <c:pt idx="4765">
                  <c:v>-1.209857</c:v>
                </c:pt>
                <c:pt idx="4766">
                  <c:v>-1.211306</c:v>
                </c:pt>
                <c:pt idx="4767">
                  <c:v>-1.2127479999999999</c:v>
                </c:pt>
                <c:pt idx="4768">
                  <c:v>-1.2141770000000001</c:v>
                </c:pt>
                <c:pt idx="4769">
                  <c:v>-1.2155899999999999</c:v>
                </c:pt>
                <c:pt idx="4770">
                  <c:v>-1.216982</c:v>
                </c:pt>
                <c:pt idx="4771">
                  <c:v>-1.21835</c:v>
                </c:pt>
                <c:pt idx="4772">
                  <c:v>-1.219689</c:v>
                </c:pt>
                <c:pt idx="4773">
                  <c:v>-1.220996</c:v>
                </c:pt>
                <c:pt idx="4774">
                  <c:v>-1.2222660000000001</c:v>
                </c:pt>
                <c:pt idx="4775">
                  <c:v>-1.223495</c:v>
                </c:pt>
                <c:pt idx="4776">
                  <c:v>-1.2246809999999999</c:v>
                </c:pt>
                <c:pt idx="4777">
                  <c:v>-1.225819</c:v>
                </c:pt>
                <c:pt idx="4778">
                  <c:v>-1.226907</c:v>
                </c:pt>
                <c:pt idx="4779">
                  <c:v>-1.2279409999999999</c:v>
                </c:pt>
                <c:pt idx="4780">
                  <c:v>-1.2289190000000001</c:v>
                </c:pt>
                <c:pt idx="4781">
                  <c:v>-1.229838</c:v>
                </c:pt>
                <c:pt idx="4782">
                  <c:v>-1.230696</c:v>
                </c:pt>
                <c:pt idx="4783">
                  <c:v>-1.231492</c:v>
                </c:pt>
                <c:pt idx="4784">
                  <c:v>-1.232224</c:v>
                </c:pt>
                <c:pt idx="4785">
                  <c:v>-1.2328920000000001</c:v>
                </c:pt>
                <c:pt idx="4786">
                  <c:v>-1.2334970000000001</c:v>
                </c:pt>
                <c:pt idx="4787">
                  <c:v>-1.2340370000000001</c:v>
                </c:pt>
                <c:pt idx="4788">
                  <c:v>-1.234515</c:v>
                </c:pt>
                <c:pt idx="4789">
                  <c:v>-1.2349319999999999</c:v>
                </c:pt>
                <c:pt idx="4790">
                  <c:v>-1.2352879999999999</c:v>
                </c:pt>
                <c:pt idx="4791">
                  <c:v>-1.235587</c:v>
                </c:pt>
                <c:pt idx="4792">
                  <c:v>-1.2358290000000001</c:v>
                </c:pt>
                <c:pt idx="4793">
                  <c:v>-1.236019</c:v>
                </c:pt>
                <c:pt idx="4794">
                  <c:v>-1.2361580000000001</c:v>
                </c:pt>
                <c:pt idx="4795">
                  <c:v>-1.236251</c:v>
                </c:pt>
                <c:pt idx="4796">
                  <c:v>-1.2363010000000001</c:v>
                </c:pt>
                <c:pt idx="4797">
                  <c:v>-1.2363120000000001</c:v>
                </c:pt>
                <c:pt idx="4798">
                  <c:v>-1.2362880000000001</c:v>
                </c:pt>
                <c:pt idx="4799">
                  <c:v>-1.2362340000000001</c:v>
                </c:pt>
                <c:pt idx="4800">
                  <c:v>-1.236154</c:v>
                </c:pt>
                <c:pt idx="4801">
                  <c:v>-1.236054</c:v>
                </c:pt>
                <c:pt idx="4802">
                  <c:v>-1.235938</c:v>
                </c:pt>
                <c:pt idx="4803">
                  <c:v>-1.235811</c:v>
                </c:pt>
                <c:pt idx="4804">
                  <c:v>-1.2356769999999999</c:v>
                </c:pt>
                <c:pt idx="4805">
                  <c:v>-1.235541</c:v>
                </c:pt>
                <c:pt idx="4806">
                  <c:v>-1.2354080000000001</c:v>
                </c:pt>
                <c:pt idx="4807">
                  <c:v>-1.2352810000000001</c:v>
                </c:pt>
                <c:pt idx="4808">
                  <c:v>-1.2351650000000001</c:v>
                </c:pt>
                <c:pt idx="4809">
                  <c:v>-1.2350639999999999</c:v>
                </c:pt>
                <c:pt idx="4810">
                  <c:v>-1.23498</c:v>
                </c:pt>
                <c:pt idx="4811">
                  <c:v>-1.234918</c:v>
                </c:pt>
                <c:pt idx="4812">
                  <c:v>-1.2348790000000001</c:v>
                </c:pt>
                <c:pt idx="4813">
                  <c:v>-1.234866</c:v>
                </c:pt>
                <c:pt idx="4814">
                  <c:v>-1.2348809999999999</c:v>
                </c:pt>
                <c:pt idx="4815">
                  <c:v>-1.2349250000000001</c:v>
                </c:pt>
                <c:pt idx="4816">
                  <c:v>-1.234999</c:v>
                </c:pt>
                <c:pt idx="4817">
                  <c:v>-1.2351030000000001</c:v>
                </c:pt>
                <c:pt idx="4818">
                  <c:v>-1.2352369999999999</c:v>
                </c:pt>
                <c:pt idx="4819">
                  <c:v>-1.235401</c:v>
                </c:pt>
                <c:pt idx="4820">
                  <c:v>-1.2355929999999999</c:v>
                </c:pt>
                <c:pt idx="4821">
                  <c:v>-1.2358130000000001</c:v>
                </c:pt>
                <c:pt idx="4822">
                  <c:v>-1.236056</c:v>
                </c:pt>
                <c:pt idx="4823">
                  <c:v>-1.236321</c:v>
                </c:pt>
                <c:pt idx="4824">
                  <c:v>-1.236604</c:v>
                </c:pt>
                <c:pt idx="4825">
                  <c:v>-1.2369030000000001</c:v>
                </c:pt>
                <c:pt idx="4826">
                  <c:v>-1.237212</c:v>
                </c:pt>
                <c:pt idx="4827">
                  <c:v>-1.237527</c:v>
                </c:pt>
                <c:pt idx="4828">
                  <c:v>-1.2378439999999999</c:v>
                </c:pt>
                <c:pt idx="4829">
                  <c:v>-1.2381580000000001</c:v>
                </c:pt>
                <c:pt idx="4830">
                  <c:v>-1.238464</c:v>
                </c:pt>
                <c:pt idx="4831">
                  <c:v>-1.238756</c:v>
                </c:pt>
                <c:pt idx="4832">
                  <c:v>-1.239028</c:v>
                </c:pt>
                <c:pt idx="4833">
                  <c:v>-1.239276</c:v>
                </c:pt>
                <c:pt idx="4834">
                  <c:v>-1.239493</c:v>
                </c:pt>
                <c:pt idx="4835">
                  <c:v>-1.239673</c:v>
                </c:pt>
                <c:pt idx="4836">
                  <c:v>-1.2398100000000001</c:v>
                </c:pt>
                <c:pt idx="4837">
                  <c:v>-1.2398990000000001</c:v>
                </c:pt>
                <c:pt idx="4838">
                  <c:v>-1.2399340000000001</c:v>
                </c:pt>
                <c:pt idx="4839">
                  <c:v>-1.2399100000000001</c:v>
                </c:pt>
                <c:pt idx="4840">
                  <c:v>-1.239822</c:v>
                </c:pt>
                <c:pt idx="4841">
                  <c:v>-1.2396640000000001</c:v>
                </c:pt>
                <c:pt idx="4842">
                  <c:v>-1.239433</c:v>
                </c:pt>
                <c:pt idx="4843">
                  <c:v>-1.239125</c:v>
                </c:pt>
                <c:pt idx="4844">
                  <c:v>-1.2387349999999999</c:v>
                </c:pt>
                <c:pt idx="4845">
                  <c:v>-1.2382599999999999</c:v>
                </c:pt>
                <c:pt idx="4846">
                  <c:v>-1.237698</c:v>
                </c:pt>
                <c:pt idx="4847">
                  <c:v>-1.237045</c:v>
                </c:pt>
                <c:pt idx="4848">
                  <c:v>-1.2363010000000001</c:v>
                </c:pt>
                <c:pt idx="4849">
                  <c:v>-1.2354620000000001</c:v>
                </c:pt>
                <c:pt idx="4850">
                  <c:v>-1.234529</c:v>
                </c:pt>
                <c:pt idx="4851">
                  <c:v>-1.233501</c:v>
                </c:pt>
                <c:pt idx="4852">
                  <c:v>-1.2323770000000001</c:v>
                </c:pt>
                <c:pt idx="4853">
                  <c:v>-1.2311589999999999</c:v>
                </c:pt>
                <c:pt idx="4854">
                  <c:v>-1.2298480000000001</c:v>
                </c:pt>
                <c:pt idx="4855">
                  <c:v>-1.2284459999999999</c:v>
                </c:pt>
                <c:pt idx="4856">
                  <c:v>-1.226955</c:v>
                </c:pt>
                <c:pt idx="4857">
                  <c:v>-1.225376</c:v>
                </c:pt>
                <c:pt idx="4858">
                  <c:v>-1.223714</c:v>
                </c:pt>
                <c:pt idx="4859">
                  <c:v>-1.2219720000000001</c:v>
                </c:pt>
                <c:pt idx="4860">
                  <c:v>-1.2201519999999999</c:v>
                </c:pt>
                <c:pt idx="4861">
                  <c:v>-1.2182599999999999</c:v>
                </c:pt>
                <c:pt idx="4862">
                  <c:v>-1.2162980000000001</c:v>
                </c:pt>
                <c:pt idx="4863">
                  <c:v>-1.2142710000000001</c:v>
                </c:pt>
                <c:pt idx="4864">
                  <c:v>-1.212183</c:v>
                </c:pt>
                <c:pt idx="4865">
                  <c:v>-1.21004</c:v>
                </c:pt>
                <c:pt idx="4866">
                  <c:v>-1.207846</c:v>
                </c:pt>
                <c:pt idx="4867">
                  <c:v>-1.205606</c:v>
                </c:pt>
                <c:pt idx="4868">
                  <c:v>-1.203325</c:v>
                </c:pt>
                <c:pt idx="4869">
                  <c:v>-1.2010080000000001</c:v>
                </c:pt>
                <c:pt idx="4870">
                  <c:v>-1.1986589999999999</c:v>
                </c:pt>
                <c:pt idx="4871">
                  <c:v>-1.1962820000000001</c:v>
                </c:pt>
                <c:pt idx="4872">
                  <c:v>-1.1938820000000001</c:v>
                </c:pt>
                <c:pt idx="4873">
                  <c:v>-1.191462</c:v>
                </c:pt>
                <c:pt idx="4874">
                  <c:v>-1.1890270000000001</c:v>
                </c:pt>
                <c:pt idx="4875">
                  <c:v>-1.1865779999999999</c:v>
                </c:pt>
                <c:pt idx="4876">
                  <c:v>-1.1841200000000001</c:v>
                </c:pt>
                <c:pt idx="4877">
                  <c:v>-1.181654</c:v>
                </c:pt>
                <c:pt idx="4878">
                  <c:v>-1.179184</c:v>
                </c:pt>
                <c:pt idx="4879">
                  <c:v>-1.1767110000000001</c:v>
                </c:pt>
                <c:pt idx="4880">
                  <c:v>-1.174237</c:v>
                </c:pt>
                <c:pt idx="4881">
                  <c:v>-1.171762</c:v>
                </c:pt>
                <c:pt idx="4882">
                  <c:v>-1.169286</c:v>
                </c:pt>
                <c:pt idx="4883">
                  <c:v>-1.1668099999999999</c:v>
                </c:pt>
                <c:pt idx="4884">
                  <c:v>-1.164334</c:v>
                </c:pt>
                <c:pt idx="4885">
                  <c:v>-1.161856</c:v>
                </c:pt>
                <c:pt idx="4886">
                  <c:v>-1.159375</c:v>
                </c:pt>
                <c:pt idx="4887">
                  <c:v>-1.15689</c:v>
                </c:pt>
                <c:pt idx="4888">
                  <c:v>-1.154398</c:v>
                </c:pt>
                <c:pt idx="4889">
                  <c:v>-1.151896</c:v>
                </c:pt>
                <c:pt idx="4890">
                  <c:v>-1.149383</c:v>
                </c:pt>
                <c:pt idx="4891">
                  <c:v>-1.146854</c:v>
                </c:pt>
                <c:pt idx="4892">
                  <c:v>-1.144307</c:v>
                </c:pt>
                <c:pt idx="4893">
                  <c:v>-1.1417379999999999</c:v>
                </c:pt>
                <c:pt idx="4894">
                  <c:v>-1.139143</c:v>
                </c:pt>
                <c:pt idx="4895">
                  <c:v>-1.1365190000000001</c:v>
                </c:pt>
                <c:pt idx="4896">
                  <c:v>-1.133861</c:v>
                </c:pt>
                <c:pt idx="4897">
                  <c:v>-1.1311640000000001</c:v>
                </c:pt>
                <c:pt idx="4898">
                  <c:v>-1.1284259999999999</c:v>
                </c:pt>
                <c:pt idx="4899">
                  <c:v>-1.1256409999999999</c:v>
                </c:pt>
                <c:pt idx="4900">
                  <c:v>-1.122806</c:v>
                </c:pt>
                <c:pt idx="4901">
                  <c:v>-1.1199159999999999</c:v>
                </c:pt>
                <c:pt idx="4902">
                  <c:v>-1.116967</c:v>
                </c:pt>
                <c:pt idx="4903">
                  <c:v>-1.1139559999999999</c:v>
                </c:pt>
                <c:pt idx="4904">
                  <c:v>-1.1108789999999999</c:v>
                </c:pt>
                <c:pt idx="4905">
                  <c:v>-1.1077330000000001</c:v>
                </c:pt>
                <c:pt idx="4906">
                  <c:v>-1.1045149999999999</c:v>
                </c:pt>
                <c:pt idx="4907">
                  <c:v>-1.1012230000000001</c:v>
                </c:pt>
                <c:pt idx="4908">
                  <c:v>-1.097855</c:v>
                </c:pt>
                <c:pt idx="4909">
                  <c:v>-1.094409</c:v>
                </c:pt>
                <c:pt idx="4910">
                  <c:v>-1.090884</c:v>
                </c:pt>
                <c:pt idx="4911">
                  <c:v>-1.087278</c:v>
                </c:pt>
                <c:pt idx="4912">
                  <c:v>-1.0835900000000001</c:v>
                </c:pt>
                <c:pt idx="4913">
                  <c:v>-1.0798220000000001</c:v>
                </c:pt>
                <c:pt idx="4914">
                  <c:v>-1.0759719999999999</c:v>
                </c:pt>
                <c:pt idx="4915">
                  <c:v>-1.0720419999999999</c:v>
                </c:pt>
                <c:pt idx="4916">
                  <c:v>-1.0680320000000001</c:v>
                </c:pt>
                <c:pt idx="4917">
                  <c:v>-1.063944</c:v>
                </c:pt>
                <c:pt idx="4918">
                  <c:v>-1.0597799999999999</c:v>
                </c:pt>
                <c:pt idx="4919">
                  <c:v>-1.055542</c:v>
                </c:pt>
                <c:pt idx="4920">
                  <c:v>-1.0512319999999999</c:v>
                </c:pt>
                <c:pt idx="4921">
                  <c:v>-1.046854</c:v>
                </c:pt>
                <c:pt idx="4922">
                  <c:v>-1.0424100000000001</c:v>
                </c:pt>
                <c:pt idx="4923">
                  <c:v>-1.037903</c:v>
                </c:pt>
                <c:pt idx="4924">
                  <c:v>-1.0333380000000001</c:v>
                </c:pt>
                <c:pt idx="4925">
                  <c:v>-1.028718</c:v>
                </c:pt>
                <c:pt idx="4926">
                  <c:v>-1.0240469999999999</c:v>
                </c:pt>
                <c:pt idx="4927">
                  <c:v>-1.019328</c:v>
                </c:pt>
                <c:pt idx="4928">
                  <c:v>-1.014567</c:v>
                </c:pt>
                <c:pt idx="4929">
                  <c:v>-1.009765</c:v>
                </c:pt>
                <c:pt idx="4930">
                  <c:v>-1.004929</c:v>
                </c:pt>
                <c:pt idx="4931">
                  <c:v>-1.0000599999999999</c:v>
                </c:pt>
                <c:pt idx="4932">
                  <c:v>-0.99516320000000003</c:v>
                </c:pt>
                <c:pt idx="4933">
                  <c:v>-0.9902417</c:v>
                </c:pt>
                <c:pt idx="4934">
                  <c:v>-0.98529880000000003</c:v>
                </c:pt>
                <c:pt idx="4935">
                  <c:v>-0.98033780000000004</c:v>
                </c:pt>
                <c:pt idx="4936">
                  <c:v>-0.97536140000000005</c:v>
                </c:pt>
                <c:pt idx="4937">
                  <c:v>-0.97037229999999997</c:v>
                </c:pt>
                <c:pt idx="4938">
                  <c:v>-0.96537229999999996</c:v>
                </c:pt>
                <c:pt idx="4939">
                  <c:v>-0.96036310000000003</c:v>
                </c:pt>
                <c:pt idx="4940">
                  <c:v>-0.95534589999999997</c:v>
                </c:pt>
                <c:pt idx="4941">
                  <c:v>-0.95032170000000005</c:v>
                </c:pt>
                <c:pt idx="4942">
                  <c:v>-0.94529099999999999</c:v>
                </c:pt>
                <c:pt idx="4943">
                  <c:v>-0.94025380000000003</c:v>
                </c:pt>
                <c:pt idx="4944">
                  <c:v>-0.93520950000000003</c:v>
                </c:pt>
                <c:pt idx="4945">
                  <c:v>-0.93015740000000002</c:v>
                </c:pt>
                <c:pt idx="4946">
                  <c:v>-0.92509600000000003</c:v>
                </c:pt>
                <c:pt idx="4947">
                  <c:v>-0.92002390000000001</c:v>
                </c:pt>
                <c:pt idx="4948">
                  <c:v>-0.91493899999999995</c:v>
                </c:pt>
                <c:pt idx="4949">
                  <c:v>-0.90983890000000001</c:v>
                </c:pt>
                <c:pt idx="4950">
                  <c:v>-0.90472079999999999</c:v>
                </c:pt>
                <c:pt idx="4951">
                  <c:v>-0.89958170000000004</c:v>
                </c:pt>
                <c:pt idx="4952">
                  <c:v>-0.89441800000000005</c:v>
                </c:pt>
                <c:pt idx="4953">
                  <c:v>-0.88922570000000001</c:v>
                </c:pt>
                <c:pt idx="4954">
                  <c:v>-0.88400049999999997</c:v>
                </c:pt>
                <c:pt idx="4955">
                  <c:v>-0.87873780000000001</c:v>
                </c:pt>
                <c:pt idx="4956">
                  <c:v>-0.87343280000000001</c:v>
                </c:pt>
                <c:pt idx="4957">
                  <c:v>-0.86808050000000003</c:v>
                </c:pt>
                <c:pt idx="4958">
                  <c:v>-0.86267609999999995</c:v>
                </c:pt>
                <c:pt idx="4959">
                  <c:v>-0.85721449999999999</c:v>
                </c:pt>
                <c:pt idx="4960">
                  <c:v>-0.85169090000000003</c:v>
                </c:pt>
                <c:pt idx="4961">
                  <c:v>-0.84610070000000004</c:v>
                </c:pt>
                <c:pt idx="4962">
                  <c:v>-0.84043909999999999</c:v>
                </c:pt>
                <c:pt idx="4963">
                  <c:v>-0.83470160000000004</c:v>
                </c:pt>
                <c:pt idx="4964">
                  <c:v>-0.8288837</c:v>
                </c:pt>
                <c:pt idx="4965">
                  <c:v>-0.82298079999999996</c:v>
                </c:pt>
                <c:pt idx="4966">
                  <c:v>-0.81698870000000001</c:v>
                </c:pt>
                <c:pt idx="4967">
                  <c:v>-0.81090320000000005</c:v>
                </c:pt>
                <c:pt idx="4968">
                  <c:v>-0.80472049999999995</c:v>
                </c:pt>
                <c:pt idx="4969">
                  <c:v>-0.79843719999999996</c:v>
                </c:pt>
                <c:pt idx="4970">
                  <c:v>-0.79205009999999998</c:v>
                </c:pt>
                <c:pt idx="4971">
                  <c:v>-0.78555629999999999</c:v>
                </c:pt>
                <c:pt idx="4972">
                  <c:v>-0.77895389999999998</c:v>
                </c:pt>
                <c:pt idx="4973">
                  <c:v>-0.77224090000000001</c:v>
                </c:pt>
                <c:pt idx="4974">
                  <c:v>-0.76541650000000006</c:v>
                </c:pt>
                <c:pt idx="4975">
                  <c:v>-0.75847980000000004</c:v>
                </c:pt>
                <c:pt idx="4976">
                  <c:v>-0.75143090000000001</c:v>
                </c:pt>
                <c:pt idx="4977">
                  <c:v>-0.74426990000000004</c:v>
                </c:pt>
                <c:pt idx="4978">
                  <c:v>-0.73699740000000002</c:v>
                </c:pt>
                <c:pt idx="4979">
                  <c:v>-0.7296144</c:v>
                </c:pt>
                <c:pt idx="4980">
                  <c:v>-0.72212229999999999</c:v>
                </c:pt>
                <c:pt idx="4981">
                  <c:v>-0.71452300000000002</c:v>
                </c:pt>
                <c:pt idx="4982">
                  <c:v>-0.70681879999999997</c:v>
                </c:pt>
                <c:pt idx="4983">
                  <c:v>-0.69901210000000003</c:v>
                </c:pt>
                <c:pt idx="4984">
                  <c:v>-0.6911062</c:v>
                </c:pt>
                <c:pt idx="4985">
                  <c:v>-0.6831043</c:v>
                </c:pt>
                <c:pt idx="4986">
                  <c:v>-0.6750102</c:v>
                </c:pt>
                <c:pt idx="4987">
                  <c:v>-0.66682770000000002</c:v>
                </c:pt>
                <c:pt idx="4988">
                  <c:v>-0.65856110000000001</c:v>
                </c:pt>
                <c:pt idx="4989">
                  <c:v>-0.65021479999999998</c:v>
                </c:pt>
                <c:pt idx="4990">
                  <c:v>-0.64179319999999995</c:v>
                </c:pt>
                <c:pt idx="4991">
                  <c:v>-0.63330059999999999</c:v>
                </c:pt>
                <c:pt idx="4992">
                  <c:v>-0.62474189999999996</c:v>
                </c:pt>
                <c:pt idx="4993">
                  <c:v>-0.61612149999999999</c:v>
                </c:pt>
                <c:pt idx="4994">
                  <c:v>-0.60744399999999998</c:v>
                </c:pt>
                <c:pt idx="4995">
                  <c:v>-0.59871350000000001</c:v>
                </c:pt>
                <c:pt idx="4996">
                  <c:v>-0.58993430000000002</c:v>
                </c:pt>
                <c:pt idx="4997">
                  <c:v>-0.58111020000000002</c:v>
                </c:pt>
                <c:pt idx="4998">
                  <c:v>-0.57224509999999995</c:v>
                </c:pt>
                <c:pt idx="4999">
                  <c:v>-0.56334260000000003</c:v>
                </c:pt>
                <c:pt idx="5000">
                  <c:v>-0.55440619999999996</c:v>
                </c:pt>
                <c:pt idx="5001">
                  <c:v>-0.54543870000000005</c:v>
                </c:pt>
                <c:pt idx="5002">
                  <c:v>-0.5364428</c:v>
                </c:pt>
                <c:pt idx="5003">
                  <c:v>-0.52742080000000002</c:v>
                </c:pt>
                <c:pt idx="5004">
                  <c:v>-0.51837469999999997</c:v>
                </c:pt>
                <c:pt idx="5005">
                  <c:v>-0.50930589999999998</c:v>
                </c:pt>
                <c:pt idx="5006">
                  <c:v>-0.50021559999999998</c:v>
                </c:pt>
                <c:pt idx="5007">
                  <c:v>-0.49110399999999998</c:v>
                </c:pt>
                <c:pt idx="5008">
                  <c:v>-0.48197129999999999</c:v>
                </c:pt>
                <c:pt idx="5009">
                  <c:v>-0.47281649999999997</c:v>
                </c:pt>
                <c:pt idx="5010">
                  <c:v>-0.46363870000000001</c:v>
                </c:pt>
                <c:pt idx="5011">
                  <c:v>-0.45443630000000002</c:v>
                </c:pt>
                <c:pt idx="5012">
                  <c:v>-0.44520720000000003</c:v>
                </c:pt>
                <c:pt idx="5013">
                  <c:v>-0.43594929999999998</c:v>
                </c:pt>
                <c:pt idx="5014">
                  <c:v>-0.42665989999999998</c:v>
                </c:pt>
                <c:pt idx="5015">
                  <c:v>-0.41733629999999999</c:v>
                </c:pt>
                <c:pt idx="5016">
                  <c:v>-0.40797529999999999</c:v>
                </c:pt>
                <c:pt idx="5017">
                  <c:v>-0.39857359999999997</c:v>
                </c:pt>
                <c:pt idx="5018">
                  <c:v>-0.38912760000000002</c:v>
                </c:pt>
                <c:pt idx="5019">
                  <c:v>-0.37963340000000001</c:v>
                </c:pt>
                <c:pt idx="5020">
                  <c:v>-0.3700869</c:v>
                </c:pt>
                <c:pt idx="5021">
                  <c:v>-0.36048370000000002</c:v>
                </c:pt>
                <c:pt idx="5022">
                  <c:v>-0.3508192</c:v>
                </c:pt>
                <c:pt idx="5023">
                  <c:v>-0.34108850000000002</c:v>
                </c:pt>
                <c:pt idx="5024">
                  <c:v>-0.331287</c:v>
                </c:pt>
                <c:pt idx="5025">
                  <c:v>-0.32140980000000002</c:v>
                </c:pt>
                <c:pt idx="5026">
                  <c:v>-0.31145260000000002</c:v>
                </c:pt>
                <c:pt idx="5027">
                  <c:v>-0.30141099999999998</c:v>
                </c:pt>
                <c:pt idx="5028">
                  <c:v>-0.29128100000000001</c:v>
                </c:pt>
                <c:pt idx="5029">
                  <c:v>-0.2810589</c:v>
                </c:pt>
                <c:pt idx="5030">
                  <c:v>-0.27074130000000002</c:v>
                </c:pt>
                <c:pt idx="5031">
                  <c:v>-0.26032490000000003</c:v>
                </c:pt>
                <c:pt idx="5032">
                  <c:v>-0.2498069</c:v>
                </c:pt>
                <c:pt idx="5033">
                  <c:v>-0.2391847</c:v>
                </c:pt>
                <c:pt idx="5034">
                  <c:v>-0.22845589999999999</c:v>
                </c:pt>
                <c:pt idx="5035">
                  <c:v>-0.2176186</c:v>
                </c:pt>
                <c:pt idx="5036">
                  <c:v>-0.20667089999999999</c:v>
                </c:pt>
                <c:pt idx="5037">
                  <c:v>-0.1956117</c:v>
                </c:pt>
                <c:pt idx="5038">
                  <c:v>-0.1844402</c:v>
                </c:pt>
                <c:pt idx="5039">
                  <c:v>-0.17315630000000001</c:v>
                </c:pt>
                <c:pt idx="5040">
                  <c:v>-0.16176019999999999</c:v>
                </c:pt>
                <c:pt idx="5041">
                  <c:v>-0.15025279999999999</c:v>
                </c:pt>
                <c:pt idx="5042">
                  <c:v>-0.13863510000000001</c:v>
                </c:pt>
                <c:pt idx="5043">
                  <c:v>-0.12690879999999999</c:v>
                </c:pt>
                <c:pt idx="5044">
                  <c:v>-0.11507580000000001</c:v>
                </c:pt>
                <c:pt idx="5045">
                  <c:v>-0.10313840000000001</c:v>
                </c:pt>
                <c:pt idx="5046">
                  <c:v>-9.10995E-2</c:v>
                </c:pt>
                <c:pt idx="5047">
                  <c:v>-7.8962019999999994E-2</c:v>
                </c:pt>
                <c:pt idx="5048">
                  <c:v>-6.6729269999999993E-2</c:v>
                </c:pt>
                <c:pt idx="5049">
                  <c:v>-5.44047E-2</c:v>
                </c:pt>
                <c:pt idx="5050">
                  <c:v>-4.199191E-2</c:v>
                </c:pt>
                <c:pt idx="5051">
                  <c:v>-2.9494780000000002E-2</c:v>
                </c:pt>
                <c:pt idx="5052">
                  <c:v>-1.6917390000000001E-2</c:v>
                </c:pt>
                <c:pt idx="5053">
                  <c:v>-4.2639100000000001E-3</c:v>
                </c:pt>
                <c:pt idx="5054">
                  <c:v>8.4613640000000007E-3</c:v>
                </c:pt>
                <c:pt idx="5055">
                  <c:v>2.1253970000000001E-2</c:v>
                </c:pt>
                <c:pt idx="5056">
                  <c:v>3.4109460000000001E-2</c:v>
                </c:pt>
                <c:pt idx="5057">
                  <c:v>4.7023469999999998E-2</c:v>
                </c:pt>
                <c:pt idx="5058">
                  <c:v>5.9991780000000001E-2</c:v>
                </c:pt>
                <c:pt idx="5059">
                  <c:v>7.3010480000000003E-2</c:v>
                </c:pt>
                <c:pt idx="5060">
                  <c:v>8.6075840000000001E-2</c:v>
                </c:pt>
                <c:pt idx="5061">
                  <c:v>9.9184419999999995E-2</c:v>
                </c:pt>
                <c:pt idx="5062">
                  <c:v>0.11233310000000001</c:v>
                </c:pt>
                <c:pt idx="5063">
                  <c:v>0.1255193</c:v>
                </c:pt>
                <c:pt idx="5064">
                  <c:v>0.13874059999999999</c:v>
                </c:pt>
                <c:pt idx="5065">
                  <c:v>0.1519952</c:v>
                </c:pt>
                <c:pt idx="5066">
                  <c:v>0.1652816</c:v>
                </c:pt>
                <c:pt idx="5067">
                  <c:v>0.1785986</c:v>
                </c:pt>
                <c:pt idx="5068">
                  <c:v>0.19194510000000001</c:v>
                </c:pt>
                <c:pt idx="5069">
                  <c:v>0.20532059999999999</c:v>
                </c:pt>
                <c:pt idx="5070">
                  <c:v>0.2187248</c:v>
                </c:pt>
                <c:pt idx="5071">
                  <c:v>0.232158</c:v>
                </c:pt>
                <c:pt idx="5072">
                  <c:v>0.24562059999999999</c:v>
                </c:pt>
                <c:pt idx="5073">
                  <c:v>0.2591137</c:v>
                </c:pt>
                <c:pt idx="5074">
                  <c:v>0.27263890000000002</c:v>
                </c:pt>
                <c:pt idx="5075">
                  <c:v>0.28619810000000001</c:v>
                </c:pt>
                <c:pt idx="5076">
                  <c:v>0.2997939</c:v>
                </c:pt>
                <c:pt idx="5077">
                  <c:v>0.31342910000000002</c:v>
                </c:pt>
                <c:pt idx="5078">
                  <c:v>0.32710669999999997</c:v>
                </c:pt>
                <c:pt idx="5079">
                  <c:v>0.34083039999999998</c:v>
                </c:pt>
                <c:pt idx="5080">
                  <c:v>0.35460370000000002</c:v>
                </c:pt>
                <c:pt idx="5081">
                  <c:v>0.36843039999999999</c:v>
                </c:pt>
                <c:pt idx="5082">
                  <c:v>0.3823145</c:v>
                </c:pt>
                <c:pt idx="5083">
                  <c:v>0.39625969999999999</c:v>
                </c:pt>
                <c:pt idx="5084">
                  <c:v>0.41027000000000002</c:v>
                </c:pt>
                <c:pt idx="5085">
                  <c:v>0.42434909999999998</c:v>
                </c:pt>
                <c:pt idx="5086">
                  <c:v>0.43850080000000002</c:v>
                </c:pt>
                <c:pt idx="5087">
                  <c:v>0.45272879999999999</c:v>
                </c:pt>
                <c:pt idx="5088">
                  <c:v>0.46703689999999998</c:v>
                </c:pt>
                <c:pt idx="5089">
                  <c:v>0.48142849999999998</c:v>
                </c:pt>
                <c:pt idx="5090">
                  <c:v>0.4959074</c:v>
                </c:pt>
                <c:pt idx="5091">
                  <c:v>0.51047659999999995</c:v>
                </c:pt>
                <c:pt idx="5092">
                  <c:v>0.52513940000000003</c:v>
                </c:pt>
                <c:pt idx="5093">
                  <c:v>0.53989819999999999</c:v>
                </c:pt>
                <c:pt idx="5094">
                  <c:v>0.5547552</c:v>
                </c:pt>
                <c:pt idx="5095">
                  <c:v>0.56971210000000005</c:v>
                </c:pt>
                <c:pt idx="5096">
                  <c:v>0.58477000000000001</c:v>
                </c:pt>
                <c:pt idx="5097">
                  <c:v>0.5999295</c:v>
                </c:pt>
                <c:pt idx="5098">
                  <c:v>0.61519080000000004</c:v>
                </c:pt>
                <c:pt idx="5099">
                  <c:v>0.63055360000000005</c:v>
                </c:pt>
                <c:pt idx="5100">
                  <c:v>0.64601730000000002</c:v>
                </c:pt>
                <c:pt idx="5101">
                  <c:v>0.66158070000000002</c:v>
                </c:pt>
                <c:pt idx="5102">
                  <c:v>0.67724220000000002</c:v>
                </c:pt>
                <c:pt idx="5103">
                  <c:v>0.6929997</c:v>
                </c:pt>
                <c:pt idx="5104">
                  <c:v>0.70885039999999999</c:v>
                </c:pt>
                <c:pt idx="5105">
                  <c:v>0.72479110000000002</c:v>
                </c:pt>
                <c:pt idx="5106">
                  <c:v>0.74081799999999998</c:v>
                </c:pt>
                <c:pt idx="5107">
                  <c:v>0.75692700000000002</c:v>
                </c:pt>
                <c:pt idx="5108">
                  <c:v>0.77311359999999996</c:v>
                </c:pt>
                <c:pt idx="5109">
                  <c:v>0.78937270000000004</c:v>
                </c:pt>
                <c:pt idx="5110">
                  <c:v>0.80569919999999995</c:v>
                </c:pt>
                <c:pt idx="5111">
                  <c:v>0.82208740000000002</c:v>
                </c:pt>
                <c:pt idx="5112">
                  <c:v>0.83853140000000004</c:v>
                </c:pt>
                <c:pt idx="5113">
                  <c:v>0.85502489999999998</c:v>
                </c:pt>
                <c:pt idx="5114">
                  <c:v>0.87156180000000005</c:v>
                </c:pt>
                <c:pt idx="5115">
                  <c:v>0.88813580000000003</c:v>
                </c:pt>
                <c:pt idx="5116">
                  <c:v>0.90474060000000001</c:v>
                </c:pt>
                <c:pt idx="5117">
                  <c:v>0.92137000000000002</c:v>
                </c:pt>
                <c:pt idx="5118">
                  <c:v>0.93801789999999996</c:v>
                </c:pt>
                <c:pt idx="5119">
                  <c:v>0.95467829999999998</c:v>
                </c:pt>
                <c:pt idx="5120">
                  <c:v>0.97134529999999997</c:v>
                </c:pt>
                <c:pt idx="5121">
                  <c:v>0.98801320000000004</c:v>
                </c:pt>
                <c:pt idx="5122">
                  <c:v>1.0046759999999999</c:v>
                </c:pt>
                <c:pt idx="5123">
                  <c:v>1.0213289999999999</c:v>
                </c:pt>
                <c:pt idx="5124">
                  <c:v>1.0379670000000001</c:v>
                </c:pt>
                <c:pt idx="5125">
                  <c:v>1.054586</c:v>
                </c:pt>
                <c:pt idx="5126">
                  <c:v>1.07118</c:v>
                </c:pt>
                <c:pt idx="5127">
                  <c:v>1.0877460000000001</c:v>
                </c:pt>
                <c:pt idx="5128">
                  <c:v>1.1042810000000001</c:v>
                </c:pt>
                <c:pt idx="5129">
                  <c:v>1.120781</c:v>
                </c:pt>
                <c:pt idx="5130">
                  <c:v>1.137246</c:v>
                </c:pt>
                <c:pt idx="5131">
                  <c:v>1.1536729999999999</c:v>
                </c:pt>
                <c:pt idx="5132">
                  <c:v>1.1700600000000001</c:v>
                </c:pt>
                <c:pt idx="5133">
                  <c:v>1.186409</c:v>
                </c:pt>
                <c:pt idx="5134">
                  <c:v>1.202718</c:v>
                </c:pt>
                <c:pt idx="5135">
                  <c:v>1.2189890000000001</c:v>
                </c:pt>
                <c:pt idx="5136">
                  <c:v>1.235223</c:v>
                </c:pt>
                <c:pt idx="5137">
                  <c:v>1.25142</c:v>
                </c:pt>
                <c:pt idx="5138">
                  <c:v>1.2675829999999999</c:v>
                </c:pt>
                <c:pt idx="5139">
                  <c:v>1.2837149999999999</c:v>
                </c:pt>
                <c:pt idx="5140">
                  <c:v>1.2998179999999999</c:v>
                </c:pt>
                <c:pt idx="5141">
                  <c:v>1.315895</c:v>
                </c:pt>
                <c:pt idx="5142">
                  <c:v>1.33195</c:v>
                </c:pt>
                <c:pt idx="5143">
                  <c:v>1.347987</c:v>
                </c:pt>
                <c:pt idx="5144">
                  <c:v>1.364009</c:v>
                </c:pt>
                <c:pt idx="5145">
                  <c:v>1.3800220000000001</c:v>
                </c:pt>
                <c:pt idx="5146">
                  <c:v>1.3960300000000001</c:v>
                </c:pt>
                <c:pt idx="5147">
                  <c:v>1.4120379999999999</c:v>
                </c:pt>
                <c:pt idx="5148">
                  <c:v>1.4280520000000001</c:v>
                </c:pt>
                <c:pt idx="5149">
                  <c:v>1.4440759999999999</c:v>
                </c:pt>
                <c:pt idx="5150">
                  <c:v>1.4601150000000001</c:v>
                </c:pt>
                <c:pt idx="5151">
                  <c:v>1.4761740000000001</c:v>
                </c:pt>
                <c:pt idx="5152">
                  <c:v>1.4922580000000001</c:v>
                </c:pt>
                <c:pt idx="5153">
                  <c:v>1.50837</c:v>
                </c:pt>
                <c:pt idx="5154">
                  <c:v>1.524516</c:v>
                </c:pt>
                <c:pt idx="5155">
                  <c:v>1.5406979999999999</c:v>
                </c:pt>
                <c:pt idx="5156">
                  <c:v>1.556921</c:v>
                </c:pt>
                <c:pt idx="5157">
                  <c:v>1.5731869999999999</c:v>
                </c:pt>
                <c:pt idx="5158">
                  <c:v>1.589502</c:v>
                </c:pt>
                <c:pt idx="5159">
                  <c:v>1.6058669999999999</c:v>
                </c:pt>
                <c:pt idx="5160">
                  <c:v>1.6222840000000001</c:v>
                </c:pt>
                <c:pt idx="5161">
                  <c:v>1.638757</c:v>
                </c:pt>
                <c:pt idx="5162">
                  <c:v>1.655287</c:v>
                </c:pt>
                <c:pt idx="5163">
                  <c:v>1.6718740000000001</c:v>
                </c:pt>
                <c:pt idx="5164">
                  <c:v>1.6885190000000001</c:v>
                </c:pt>
                <c:pt idx="5165">
                  <c:v>1.7052210000000001</c:v>
                </c:pt>
                <c:pt idx="5166">
                  <c:v>1.7219819999999999</c:v>
                </c:pt>
                <c:pt idx="5167">
                  <c:v>1.738799</c:v>
                </c:pt>
                <c:pt idx="5168">
                  <c:v>1.755671</c:v>
                </c:pt>
                <c:pt idx="5169">
                  <c:v>1.772597</c:v>
                </c:pt>
                <c:pt idx="5170">
                  <c:v>1.7895749999999999</c:v>
                </c:pt>
                <c:pt idx="5171">
                  <c:v>1.806602</c:v>
                </c:pt>
                <c:pt idx="5172">
                  <c:v>1.8236760000000001</c:v>
                </c:pt>
                <c:pt idx="5173">
                  <c:v>1.840794</c:v>
                </c:pt>
                <c:pt idx="5174">
                  <c:v>1.857952</c:v>
                </c:pt>
                <c:pt idx="5175">
                  <c:v>1.875146</c:v>
                </c:pt>
                <c:pt idx="5176">
                  <c:v>1.8923730000000001</c:v>
                </c:pt>
                <c:pt idx="5177">
                  <c:v>1.909629</c:v>
                </c:pt>
                <c:pt idx="5178">
                  <c:v>1.9269099999999999</c:v>
                </c:pt>
                <c:pt idx="5179">
                  <c:v>1.94421</c:v>
                </c:pt>
                <c:pt idx="5180">
                  <c:v>1.9615260000000001</c:v>
                </c:pt>
                <c:pt idx="5181">
                  <c:v>1.978853</c:v>
                </c:pt>
                <c:pt idx="5182">
                  <c:v>1.996186</c:v>
                </c:pt>
                <c:pt idx="5183">
                  <c:v>2.013522</c:v>
                </c:pt>
                <c:pt idx="5184">
                  <c:v>2.030856</c:v>
                </c:pt>
                <c:pt idx="5185">
                  <c:v>2.048184</c:v>
                </c:pt>
                <c:pt idx="5186">
                  <c:v>2.0655030000000001</c:v>
                </c:pt>
                <c:pt idx="5187">
                  <c:v>2.0828099999999998</c:v>
                </c:pt>
                <c:pt idx="5188">
                  <c:v>2.1000999999999999</c:v>
                </c:pt>
                <c:pt idx="5189">
                  <c:v>2.1173730000000002</c:v>
                </c:pt>
                <c:pt idx="5190">
                  <c:v>2.1346240000000001</c:v>
                </c:pt>
                <c:pt idx="5191">
                  <c:v>2.1518519999999999</c:v>
                </c:pt>
                <c:pt idx="5192">
                  <c:v>2.1690550000000002</c:v>
                </c:pt>
                <c:pt idx="5193">
                  <c:v>2.1862309999999998</c:v>
                </c:pt>
                <c:pt idx="5194">
                  <c:v>2.2033800000000001</c:v>
                </c:pt>
                <c:pt idx="5195">
                  <c:v>2.2205010000000001</c:v>
                </c:pt>
                <c:pt idx="5196">
                  <c:v>2.2375929999999999</c:v>
                </c:pt>
                <c:pt idx="5197">
                  <c:v>2.2546580000000001</c:v>
                </c:pt>
                <c:pt idx="5198">
                  <c:v>2.2716959999999999</c:v>
                </c:pt>
                <c:pt idx="5199">
                  <c:v>2.2887080000000002</c:v>
                </c:pt>
                <c:pt idx="5200">
                  <c:v>2.3056969999999999</c:v>
                </c:pt>
                <c:pt idx="5201">
                  <c:v>2.3226640000000001</c:v>
                </c:pt>
                <c:pt idx="5202">
                  <c:v>2.3396110000000001</c:v>
                </c:pt>
                <c:pt idx="5203">
                  <c:v>2.3565429999999998</c:v>
                </c:pt>
                <c:pt idx="5204">
                  <c:v>2.3734609999999998</c:v>
                </c:pt>
                <c:pt idx="5205">
                  <c:v>2.3903699999999999</c:v>
                </c:pt>
                <c:pt idx="5206">
                  <c:v>2.4072719999999999</c:v>
                </c:pt>
                <c:pt idx="5207">
                  <c:v>2.424172</c:v>
                </c:pt>
                <c:pt idx="5208">
                  <c:v>2.441074</c:v>
                </c:pt>
                <c:pt idx="5209">
                  <c:v>2.4579810000000002</c:v>
                </c:pt>
                <c:pt idx="5210">
                  <c:v>2.4748969999999999</c:v>
                </c:pt>
                <c:pt idx="5211">
                  <c:v>2.4918269999999998</c:v>
                </c:pt>
                <c:pt idx="5212">
                  <c:v>2.508775</c:v>
                </c:pt>
                <c:pt idx="5213">
                  <c:v>2.5257459999999998</c:v>
                </c:pt>
                <c:pt idx="5214">
                  <c:v>2.5427430000000002</c:v>
                </c:pt>
                <c:pt idx="5215">
                  <c:v>2.559771</c:v>
                </c:pt>
                <c:pt idx="5216">
                  <c:v>2.5768339999999998</c:v>
                </c:pt>
                <c:pt idx="5217">
                  <c:v>2.5939350000000001</c:v>
                </c:pt>
                <c:pt idx="5218">
                  <c:v>2.6110790000000001</c:v>
                </c:pt>
                <c:pt idx="5219">
                  <c:v>2.6282679999999998</c:v>
                </c:pt>
                <c:pt idx="5220">
                  <c:v>2.6455039999999999</c:v>
                </c:pt>
                <c:pt idx="5221">
                  <c:v>2.6627900000000002</c:v>
                </c:pt>
                <c:pt idx="5222">
                  <c:v>2.6801279999999998</c:v>
                </c:pt>
                <c:pt idx="5223">
                  <c:v>2.6975189999999998</c:v>
                </c:pt>
                <c:pt idx="5224">
                  <c:v>2.7149640000000002</c:v>
                </c:pt>
                <c:pt idx="5225">
                  <c:v>2.7324649999999999</c:v>
                </c:pt>
                <c:pt idx="5226">
                  <c:v>2.7500209999999998</c:v>
                </c:pt>
                <c:pt idx="5227">
                  <c:v>2.767633</c:v>
                </c:pt>
                <c:pt idx="5228">
                  <c:v>2.7852999999999999</c:v>
                </c:pt>
                <c:pt idx="5229">
                  <c:v>2.8030219999999999</c:v>
                </c:pt>
                <c:pt idx="5230">
                  <c:v>2.8207970000000002</c:v>
                </c:pt>
                <c:pt idx="5231">
                  <c:v>2.838622</c:v>
                </c:pt>
                <c:pt idx="5232">
                  <c:v>2.8564970000000001</c:v>
                </c:pt>
                <c:pt idx="5233">
                  <c:v>2.8744160000000001</c:v>
                </c:pt>
                <c:pt idx="5234">
                  <c:v>2.892379</c:v>
                </c:pt>
                <c:pt idx="5235">
                  <c:v>2.9103789999999998</c:v>
                </c:pt>
                <c:pt idx="5236">
                  <c:v>2.9284150000000002</c:v>
                </c:pt>
                <c:pt idx="5237">
                  <c:v>2.946482</c:v>
                </c:pt>
                <c:pt idx="5238">
                  <c:v>2.964575</c:v>
                </c:pt>
                <c:pt idx="5239">
                  <c:v>2.9826899999999998</c:v>
                </c:pt>
                <c:pt idx="5240">
                  <c:v>3.000823</c:v>
                </c:pt>
                <c:pt idx="5241">
                  <c:v>3.0189689999999998</c:v>
                </c:pt>
                <c:pt idx="5242">
                  <c:v>3.0371229999999998</c:v>
                </c:pt>
                <c:pt idx="5243">
                  <c:v>3.0552800000000002</c:v>
                </c:pt>
                <c:pt idx="5244">
                  <c:v>3.0734360000000001</c:v>
                </c:pt>
                <c:pt idx="5245">
                  <c:v>3.0915849999999998</c:v>
                </c:pt>
                <c:pt idx="5246">
                  <c:v>3.1097220000000001</c:v>
                </c:pt>
                <c:pt idx="5247">
                  <c:v>3.1278429999999999</c:v>
                </c:pt>
                <c:pt idx="5248">
                  <c:v>3.1459440000000001</c:v>
                </c:pt>
                <c:pt idx="5249">
                  <c:v>3.1640190000000001</c:v>
                </c:pt>
                <c:pt idx="5250">
                  <c:v>3.1820659999999998</c:v>
                </c:pt>
                <c:pt idx="5251">
                  <c:v>3.2000799999999998</c:v>
                </c:pt>
                <c:pt idx="5252">
                  <c:v>3.2180580000000001</c:v>
                </c:pt>
                <c:pt idx="5253">
                  <c:v>3.2359979999999999</c:v>
                </c:pt>
                <c:pt idx="5254">
                  <c:v>3.2538960000000001</c:v>
                </c:pt>
                <c:pt idx="5255">
                  <c:v>3.2717510000000001</c:v>
                </c:pt>
                <c:pt idx="5256">
                  <c:v>3.2895620000000001</c:v>
                </c:pt>
                <c:pt idx="5257">
                  <c:v>3.3073250000000001</c:v>
                </c:pt>
                <c:pt idx="5258">
                  <c:v>3.3250419999999998</c:v>
                </c:pt>
                <c:pt idx="5259">
                  <c:v>3.342711</c:v>
                </c:pt>
                <c:pt idx="5260">
                  <c:v>3.3603320000000001</c:v>
                </c:pt>
                <c:pt idx="5261">
                  <c:v>3.3779050000000002</c:v>
                </c:pt>
                <c:pt idx="5262">
                  <c:v>3.3954309999999999</c:v>
                </c:pt>
                <c:pt idx="5263">
                  <c:v>3.4129119999999999</c:v>
                </c:pt>
                <c:pt idx="5264">
                  <c:v>3.430348</c:v>
                </c:pt>
                <c:pt idx="5265">
                  <c:v>3.4477419999999999</c:v>
                </c:pt>
                <c:pt idx="5266">
                  <c:v>3.465096</c:v>
                </c:pt>
                <c:pt idx="5267">
                  <c:v>3.4824130000000002</c:v>
                </c:pt>
                <c:pt idx="5268">
                  <c:v>3.4996960000000001</c:v>
                </c:pt>
                <c:pt idx="5269">
                  <c:v>3.5169489999999999</c:v>
                </c:pt>
                <c:pt idx="5270">
                  <c:v>3.5341740000000001</c:v>
                </c:pt>
                <c:pt idx="5271">
                  <c:v>3.5513750000000002</c:v>
                </c:pt>
                <c:pt idx="5272">
                  <c:v>3.5685549999999999</c:v>
                </c:pt>
                <c:pt idx="5273">
                  <c:v>3.5857190000000001</c:v>
                </c:pt>
                <c:pt idx="5274">
                  <c:v>3.6028699999999998</c:v>
                </c:pt>
                <c:pt idx="5275">
                  <c:v>3.620012</c:v>
                </c:pt>
                <c:pt idx="5276">
                  <c:v>3.6371479999999998</c:v>
                </c:pt>
                <c:pt idx="5277">
                  <c:v>3.6542810000000001</c:v>
                </c:pt>
                <c:pt idx="5278">
                  <c:v>3.6714150000000001</c:v>
                </c:pt>
                <c:pt idx="5279">
                  <c:v>3.6885530000000002</c:v>
                </c:pt>
                <c:pt idx="5280">
                  <c:v>3.7056979999999999</c:v>
                </c:pt>
                <c:pt idx="5281">
                  <c:v>3.7228520000000001</c:v>
                </c:pt>
                <c:pt idx="5282">
                  <c:v>3.7400190000000002</c:v>
                </c:pt>
                <c:pt idx="5283">
                  <c:v>3.757199</c:v>
                </c:pt>
                <c:pt idx="5284">
                  <c:v>3.7743950000000002</c:v>
                </c:pt>
                <c:pt idx="5285">
                  <c:v>3.7916069999999999</c:v>
                </c:pt>
                <c:pt idx="5286">
                  <c:v>3.8088380000000002</c:v>
                </c:pt>
                <c:pt idx="5287">
                  <c:v>3.8260869999999998</c:v>
                </c:pt>
                <c:pt idx="5288">
                  <c:v>3.843353</c:v>
                </c:pt>
                <c:pt idx="5289">
                  <c:v>3.8606370000000001</c:v>
                </c:pt>
                <c:pt idx="5290">
                  <c:v>3.8779370000000002</c:v>
                </c:pt>
                <c:pt idx="5291">
                  <c:v>3.8952520000000002</c:v>
                </c:pt>
                <c:pt idx="5292">
                  <c:v>3.9125800000000002</c:v>
                </c:pt>
                <c:pt idx="5293">
                  <c:v>3.9299179999999998</c:v>
                </c:pt>
                <c:pt idx="5294">
                  <c:v>3.9472640000000001</c:v>
                </c:pt>
                <c:pt idx="5295">
                  <c:v>3.9646150000000002</c:v>
                </c:pt>
                <c:pt idx="5296">
                  <c:v>3.981967</c:v>
                </c:pt>
                <c:pt idx="5297">
                  <c:v>3.9993180000000002</c:v>
                </c:pt>
                <c:pt idx="5298">
                  <c:v>4.0166620000000002</c:v>
                </c:pt>
                <c:pt idx="5299">
                  <c:v>4.033995</c:v>
                </c:pt>
                <c:pt idx="5300">
                  <c:v>4.0513130000000004</c:v>
                </c:pt>
                <c:pt idx="5301">
                  <c:v>4.0686109999999998</c:v>
                </c:pt>
                <c:pt idx="5302">
                  <c:v>4.0858829999999999</c:v>
                </c:pt>
                <c:pt idx="5303">
                  <c:v>4.1031250000000004</c:v>
                </c:pt>
                <c:pt idx="5304">
                  <c:v>4.1203310000000002</c:v>
                </c:pt>
                <c:pt idx="5305">
                  <c:v>4.1374959999999996</c:v>
                </c:pt>
                <c:pt idx="5306">
                  <c:v>4.1546159999999999</c:v>
                </c:pt>
                <c:pt idx="5307">
                  <c:v>4.1716839999999999</c:v>
                </c:pt>
                <c:pt idx="5308">
                  <c:v>4.1886960000000002</c:v>
                </c:pt>
                <c:pt idx="5309">
                  <c:v>4.2056480000000001</c:v>
                </c:pt>
                <c:pt idx="5310">
                  <c:v>4.2225349999999997</c:v>
                </c:pt>
                <c:pt idx="5311">
                  <c:v>4.2393520000000002</c:v>
                </c:pt>
                <c:pt idx="5312">
                  <c:v>4.2560950000000002</c:v>
                </c:pt>
                <c:pt idx="5313">
                  <c:v>4.2727599999999999</c:v>
                </c:pt>
                <c:pt idx="5314">
                  <c:v>4.2893439999999998</c:v>
                </c:pt>
                <c:pt idx="5315">
                  <c:v>4.3058430000000003</c:v>
                </c:pt>
                <c:pt idx="5316">
                  <c:v>4.3222550000000002</c:v>
                </c:pt>
                <c:pt idx="5317">
                  <c:v>4.3385769999999999</c:v>
                </c:pt>
                <c:pt idx="5318">
                  <c:v>4.3548070000000001</c:v>
                </c:pt>
                <c:pt idx="5319">
                  <c:v>4.3709439999999997</c:v>
                </c:pt>
                <c:pt idx="5320">
                  <c:v>4.3869879999999997</c:v>
                </c:pt>
                <c:pt idx="5321">
                  <c:v>4.4029369999999997</c:v>
                </c:pt>
                <c:pt idx="5322">
                  <c:v>4.4187919999999998</c:v>
                </c:pt>
                <c:pt idx="5323">
                  <c:v>4.4345530000000002</c:v>
                </c:pt>
                <c:pt idx="5324">
                  <c:v>4.4502220000000001</c:v>
                </c:pt>
                <c:pt idx="5325">
                  <c:v>4.4657999999999998</c:v>
                </c:pt>
                <c:pt idx="5326">
                  <c:v>4.4812890000000003</c:v>
                </c:pt>
                <c:pt idx="5327">
                  <c:v>4.4966910000000002</c:v>
                </c:pt>
                <c:pt idx="5328">
                  <c:v>4.5120089999999999</c:v>
                </c:pt>
                <c:pt idx="5329">
                  <c:v>4.5272449999999997</c:v>
                </c:pt>
                <c:pt idx="5330">
                  <c:v>4.5424049999999996</c:v>
                </c:pt>
                <c:pt idx="5331">
                  <c:v>4.5574899999999996</c:v>
                </c:pt>
                <c:pt idx="5332">
                  <c:v>4.5725049999999996</c:v>
                </c:pt>
                <c:pt idx="5333">
                  <c:v>4.5874540000000001</c:v>
                </c:pt>
                <c:pt idx="5334">
                  <c:v>4.6023420000000002</c:v>
                </c:pt>
                <c:pt idx="5335">
                  <c:v>4.6171740000000003</c:v>
                </c:pt>
                <c:pt idx="5336">
                  <c:v>4.6319530000000002</c:v>
                </c:pt>
                <c:pt idx="5337">
                  <c:v>4.6466859999999999</c:v>
                </c:pt>
                <c:pt idx="5338">
                  <c:v>4.6613769999999999</c:v>
                </c:pt>
                <c:pt idx="5339">
                  <c:v>4.676031</c:v>
                </c:pt>
                <c:pt idx="5340">
                  <c:v>4.690652</c:v>
                </c:pt>
                <c:pt idx="5341">
                  <c:v>4.7052449999999997</c:v>
                </c:pt>
                <c:pt idx="5342">
                  <c:v>4.7198140000000004</c:v>
                </c:pt>
                <c:pt idx="5343">
                  <c:v>4.7343640000000002</c:v>
                </c:pt>
                <c:pt idx="5344">
                  <c:v>4.7488979999999996</c:v>
                </c:pt>
                <c:pt idx="5345">
                  <c:v>4.7634189999999998</c:v>
                </c:pt>
                <c:pt idx="5346">
                  <c:v>4.7779319999999998</c:v>
                </c:pt>
                <c:pt idx="5347">
                  <c:v>4.7924369999999996</c:v>
                </c:pt>
                <c:pt idx="5348">
                  <c:v>4.8069389999999999</c:v>
                </c:pt>
                <c:pt idx="5349">
                  <c:v>4.8214379999999997</c:v>
                </c:pt>
                <c:pt idx="5350">
                  <c:v>4.8359370000000004</c:v>
                </c:pt>
                <c:pt idx="5351">
                  <c:v>4.8504370000000003</c:v>
                </c:pt>
                <c:pt idx="5352">
                  <c:v>4.8649380000000004</c:v>
                </c:pt>
                <c:pt idx="5353">
                  <c:v>4.8794409999999999</c:v>
                </c:pt>
                <c:pt idx="5354">
                  <c:v>4.8939450000000004</c:v>
                </c:pt>
                <c:pt idx="5355">
                  <c:v>4.9084500000000002</c:v>
                </c:pt>
                <c:pt idx="5356">
                  <c:v>4.9229539999999998</c:v>
                </c:pt>
                <c:pt idx="5357">
                  <c:v>4.9374560000000001</c:v>
                </c:pt>
                <c:pt idx="5358">
                  <c:v>4.9519539999999997</c:v>
                </c:pt>
                <c:pt idx="5359">
                  <c:v>4.9664450000000002</c:v>
                </c:pt>
                <c:pt idx="5360">
                  <c:v>4.9809260000000002</c:v>
                </c:pt>
                <c:pt idx="5361">
                  <c:v>4.9953940000000001</c:v>
                </c:pt>
                <c:pt idx="5362">
                  <c:v>5.0098450000000003</c:v>
                </c:pt>
                <c:pt idx="5363">
                  <c:v>5.0242760000000004</c:v>
                </c:pt>
                <c:pt idx="5364">
                  <c:v>5.0386829999999998</c:v>
                </c:pt>
                <c:pt idx="5365">
                  <c:v>5.0530609999999996</c:v>
                </c:pt>
                <c:pt idx="5366">
                  <c:v>5.0674060000000001</c:v>
                </c:pt>
                <c:pt idx="5367">
                  <c:v>5.0817139999999998</c:v>
                </c:pt>
                <c:pt idx="5368">
                  <c:v>5.0959789999999998</c:v>
                </c:pt>
                <c:pt idx="5369">
                  <c:v>5.1101970000000003</c:v>
                </c:pt>
                <c:pt idx="5370">
                  <c:v>5.1243629999999998</c:v>
                </c:pt>
                <c:pt idx="5371">
                  <c:v>5.1384720000000002</c:v>
                </c:pt>
                <c:pt idx="5372">
                  <c:v>5.15252</c:v>
                </c:pt>
                <c:pt idx="5373">
                  <c:v>5.1665020000000004</c:v>
                </c:pt>
                <c:pt idx="5374">
                  <c:v>5.1804139999999999</c:v>
                </c:pt>
                <c:pt idx="5375">
                  <c:v>5.1942529999999998</c:v>
                </c:pt>
                <c:pt idx="5376">
                  <c:v>5.2080140000000004</c:v>
                </c:pt>
                <c:pt idx="5377">
                  <c:v>5.2216950000000004</c:v>
                </c:pt>
                <c:pt idx="5378">
                  <c:v>5.2352920000000003</c:v>
                </c:pt>
                <c:pt idx="5379">
                  <c:v>5.2488020000000004</c:v>
                </c:pt>
                <c:pt idx="5380">
                  <c:v>5.2622239999999998</c:v>
                </c:pt>
                <c:pt idx="5381">
                  <c:v>5.2755549999999998</c:v>
                </c:pt>
                <c:pt idx="5382">
                  <c:v>5.2887930000000001</c:v>
                </c:pt>
                <c:pt idx="5383">
                  <c:v>5.3019379999999998</c:v>
                </c:pt>
                <c:pt idx="5384">
                  <c:v>5.3149879999999996</c:v>
                </c:pt>
                <c:pt idx="5385">
                  <c:v>5.3279439999999996</c:v>
                </c:pt>
                <c:pt idx="5386">
                  <c:v>5.3408040000000003</c:v>
                </c:pt>
                <c:pt idx="5387">
                  <c:v>5.3535709999999996</c:v>
                </c:pt>
                <c:pt idx="5388">
                  <c:v>5.366244</c:v>
                </c:pt>
                <c:pt idx="5389">
                  <c:v>5.3788260000000001</c:v>
                </c:pt>
                <c:pt idx="5390">
                  <c:v>5.3913190000000002</c:v>
                </c:pt>
                <c:pt idx="5391">
                  <c:v>5.4037240000000004</c:v>
                </c:pt>
                <c:pt idx="5392">
                  <c:v>5.4160440000000003</c:v>
                </c:pt>
                <c:pt idx="5393">
                  <c:v>5.4282820000000003</c:v>
                </c:pt>
                <c:pt idx="5394">
                  <c:v>5.4404409999999999</c:v>
                </c:pt>
                <c:pt idx="5395">
                  <c:v>5.4525240000000004</c:v>
                </c:pt>
                <c:pt idx="5396">
                  <c:v>5.4645359999999998</c:v>
                </c:pt>
                <c:pt idx="5397">
                  <c:v>5.4764790000000003</c:v>
                </c:pt>
                <c:pt idx="5398">
                  <c:v>5.4883569999999997</c:v>
                </c:pt>
                <c:pt idx="5399">
                  <c:v>5.5001749999999996</c:v>
                </c:pt>
                <c:pt idx="5400">
                  <c:v>5.5119350000000003</c:v>
                </c:pt>
                <c:pt idx="5401">
                  <c:v>5.5236419999999997</c:v>
                </c:pt>
                <c:pt idx="5402">
                  <c:v>5.5353000000000003</c:v>
                </c:pt>
                <c:pt idx="5403">
                  <c:v>5.5469119999999998</c:v>
                </c:pt>
                <c:pt idx="5404">
                  <c:v>5.5584819999999997</c:v>
                </c:pt>
                <c:pt idx="5405">
                  <c:v>5.5700130000000003</c:v>
                </c:pt>
                <c:pt idx="5406">
                  <c:v>5.5815089999999996</c:v>
                </c:pt>
                <c:pt idx="5407">
                  <c:v>5.5929719999999996</c:v>
                </c:pt>
                <c:pt idx="5408">
                  <c:v>5.6044049999999999</c:v>
                </c:pt>
                <c:pt idx="5409">
                  <c:v>5.6158109999999999</c:v>
                </c:pt>
                <c:pt idx="5410">
                  <c:v>5.6271909999999998</c:v>
                </c:pt>
                <c:pt idx="5411">
                  <c:v>5.6385480000000001</c:v>
                </c:pt>
                <c:pt idx="5412">
                  <c:v>5.6498819999999998</c:v>
                </c:pt>
                <c:pt idx="5413">
                  <c:v>5.6611940000000001</c:v>
                </c:pt>
                <c:pt idx="5414">
                  <c:v>5.6724829999999997</c:v>
                </c:pt>
                <c:pt idx="5415">
                  <c:v>5.6837489999999997</c:v>
                </c:pt>
                <c:pt idx="5416">
                  <c:v>5.6949930000000002</c:v>
                </c:pt>
                <c:pt idx="5417">
                  <c:v>5.7062109999999997</c:v>
                </c:pt>
                <c:pt idx="5418">
                  <c:v>5.7174040000000002</c:v>
                </c:pt>
                <c:pt idx="5419">
                  <c:v>5.7285680000000001</c:v>
                </c:pt>
                <c:pt idx="5420">
                  <c:v>5.7397010000000002</c:v>
                </c:pt>
                <c:pt idx="5421">
                  <c:v>5.7508010000000001</c:v>
                </c:pt>
                <c:pt idx="5422">
                  <c:v>5.7618640000000001</c:v>
                </c:pt>
                <c:pt idx="5423">
                  <c:v>5.7728869999999999</c:v>
                </c:pt>
                <c:pt idx="5424">
                  <c:v>5.7838659999999997</c:v>
                </c:pt>
                <c:pt idx="5425">
                  <c:v>5.7947980000000001</c:v>
                </c:pt>
                <c:pt idx="5426">
                  <c:v>5.8056760000000001</c:v>
                </c:pt>
                <c:pt idx="5427">
                  <c:v>5.8164980000000002</c:v>
                </c:pt>
                <c:pt idx="5428">
                  <c:v>5.8272579999999996</c:v>
                </c:pt>
                <c:pt idx="5429">
                  <c:v>5.8379510000000003</c:v>
                </c:pt>
                <c:pt idx="5430">
                  <c:v>5.8485719999999999</c:v>
                </c:pt>
                <c:pt idx="5431">
                  <c:v>5.8591160000000002</c:v>
                </c:pt>
                <c:pt idx="5432">
                  <c:v>5.86958</c:v>
                </c:pt>
                <c:pt idx="5433">
                  <c:v>5.8799570000000001</c:v>
                </c:pt>
                <c:pt idx="5434">
                  <c:v>5.890244</c:v>
                </c:pt>
                <c:pt idx="5435">
                  <c:v>5.9004349999999999</c:v>
                </c:pt>
                <c:pt idx="5436">
                  <c:v>5.9105270000000001</c:v>
                </c:pt>
                <c:pt idx="5437">
                  <c:v>5.9205160000000001</c:v>
                </c:pt>
                <c:pt idx="5438">
                  <c:v>5.9303980000000003</c:v>
                </c:pt>
                <c:pt idx="5439">
                  <c:v>5.940169</c:v>
                </c:pt>
                <c:pt idx="5440">
                  <c:v>5.9498259999999998</c:v>
                </c:pt>
                <c:pt idx="5441">
                  <c:v>5.9593670000000003</c:v>
                </c:pt>
                <c:pt idx="5442">
                  <c:v>5.9687900000000003</c:v>
                </c:pt>
                <c:pt idx="5443">
                  <c:v>5.9780930000000003</c:v>
                </c:pt>
                <c:pt idx="5444">
                  <c:v>5.9872750000000003</c:v>
                </c:pt>
                <c:pt idx="5445">
                  <c:v>5.9963360000000003</c:v>
                </c:pt>
                <c:pt idx="5446">
                  <c:v>6.0052760000000003</c:v>
                </c:pt>
                <c:pt idx="5447">
                  <c:v>6.0140950000000002</c:v>
                </c:pt>
                <c:pt idx="5448">
                  <c:v>6.0227940000000002</c:v>
                </c:pt>
                <c:pt idx="5449">
                  <c:v>6.0313749999999997</c:v>
                </c:pt>
                <c:pt idx="5450">
                  <c:v>6.0398389999999997</c:v>
                </c:pt>
                <c:pt idx="5451">
                  <c:v>6.0481889999999998</c:v>
                </c:pt>
                <c:pt idx="5452">
                  <c:v>6.0564270000000002</c:v>
                </c:pt>
                <c:pt idx="5453">
                  <c:v>6.0645579999999999</c:v>
                </c:pt>
                <c:pt idx="5454">
                  <c:v>6.072584</c:v>
                </c:pt>
                <c:pt idx="5455">
                  <c:v>6.0805110000000004</c:v>
                </c:pt>
                <c:pt idx="5456">
                  <c:v>6.0883419999999999</c:v>
                </c:pt>
                <c:pt idx="5457">
                  <c:v>6.096082</c:v>
                </c:pt>
                <c:pt idx="5458">
                  <c:v>6.1037369999999997</c:v>
                </c:pt>
                <c:pt idx="5459">
                  <c:v>6.1113119999999999</c:v>
                </c:pt>
                <c:pt idx="5460">
                  <c:v>6.1188120000000001</c:v>
                </c:pt>
                <c:pt idx="5461">
                  <c:v>6.1262420000000004</c:v>
                </c:pt>
                <c:pt idx="5462">
                  <c:v>6.13361</c:v>
                </c:pt>
                <c:pt idx="5463">
                  <c:v>6.1409209999999996</c:v>
                </c:pt>
                <c:pt idx="5464">
                  <c:v>6.14818</c:v>
                </c:pt>
                <c:pt idx="5465">
                  <c:v>6.1553940000000003</c:v>
                </c:pt>
                <c:pt idx="5466">
                  <c:v>6.1625690000000004</c:v>
                </c:pt>
                <c:pt idx="5467">
                  <c:v>6.1697100000000002</c:v>
                </c:pt>
                <c:pt idx="5468">
                  <c:v>6.1768219999999996</c:v>
                </c:pt>
                <c:pt idx="5469">
                  <c:v>6.18391</c:v>
                </c:pt>
                <c:pt idx="5470">
                  <c:v>6.1909799999999997</c:v>
                </c:pt>
                <c:pt idx="5471">
                  <c:v>6.1980360000000001</c:v>
                </c:pt>
                <c:pt idx="5472">
                  <c:v>6.2050809999999998</c:v>
                </c:pt>
                <c:pt idx="5473">
                  <c:v>6.2121199999999996</c:v>
                </c:pt>
                <c:pt idx="5474">
                  <c:v>6.219157</c:v>
                </c:pt>
                <c:pt idx="5475">
                  <c:v>6.2261939999999996</c:v>
                </c:pt>
                <c:pt idx="5476">
                  <c:v>6.2332359999999998</c:v>
                </c:pt>
                <c:pt idx="5477">
                  <c:v>6.2402839999999999</c:v>
                </c:pt>
                <c:pt idx="5478">
                  <c:v>6.2473409999999996</c:v>
                </c:pt>
                <c:pt idx="5479">
                  <c:v>6.2544079999999997</c:v>
                </c:pt>
                <c:pt idx="5480">
                  <c:v>6.2614859999999997</c:v>
                </c:pt>
                <c:pt idx="5481">
                  <c:v>6.2685769999999996</c:v>
                </c:pt>
                <c:pt idx="5482">
                  <c:v>6.2756800000000004</c:v>
                </c:pt>
                <c:pt idx="5483">
                  <c:v>6.282794</c:v>
                </c:pt>
                <c:pt idx="5484">
                  <c:v>6.2899190000000003</c:v>
                </c:pt>
                <c:pt idx="5485">
                  <c:v>6.2970540000000002</c:v>
                </c:pt>
                <c:pt idx="5486">
                  <c:v>6.3041980000000004</c:v>
                </c:pt>
                <c:pt idx="5487">
                  <c:v>6.3113489999999999</c:v>
                </c:pt>
                <c:pt idx="5488">
                  <c:v>6.3185060000000002</c:v>
                </c:pt>
                <c:pt idx="5489">
                  <c:v>6.3256649999999999</c:v>
                </c:pt>
                <c:pt idx="5490">
                  <c:v>6.3328259999999998</c:v>
                </c:pt>
                <c:pt idx="5491">
                  <c:v>6.3399869999999998</c:v>
                </c:pt>
                <c:pt idx="5492">
                  <c:v>6.347143</c:v>
                </c:pt>
                <c:pt idx="5493">
                  <c:v>6.3542940000000003</c:v>
                </c:pt>
                <c:pt idx="5494">
                  <c:v>6.3614350000000002</c:v>
                </c:pt>
                <c:pt idx="5495">
                  <c:v>6.368563</c:v>
                </c:pt>
                <c:pt idx="5496">
                  <c:v>6.3756760000000003</c:v>
                </c:pt>
                <c:pt idx="5497">
                  <c:v>6.382771</c:v>
                </c:pt>
                <c:pt idx="5498">
                  <c:v>6.3898450000000002</c:v>
                </c:pt>
                <c:pt idx="5499">
                  <c:v>6.3968970000000001</c:v>
                </c:pt>
                <c:pt idx="5500">
                  <c:v>6.4039229999999998</c:v>
                </c:pt>
                <c:pt idx="5501">
                  <c:v>6.4109239999999996</c:v>
                </c:pt>
                <c:pt idx="5502">
                  <c:v>6.4178959999999998</c:v>
                </c:pt>
                <c:pt idx="5503">
                  <c:v>6.4248380000000003</c:v>
                </c:pt>
                <c:pt idx="5504">
                  <c:v>6.4317500000000001</c:v>
                </c:pt>
                <c:pt idx="5505">
                  <c:v>6.438631</c:v>
                </c:pt>
                <c:pt idx="5506">
                  <c:v>6.4454789999999997</c:v>
                </c:pt>
                <c:pt idx="5507">
                  <c:v>6.4522959999999996</c:v>
                </c:pt>
                <c:pt idx="5508">
                  <c:v>6.4590810000000003</c:v>
                </c:pt>
                <c:pt idx="5509">
                  <c:v>6.4658360000000004</c:v>
                </c:pt>
                <c:pt idx="5510">
                  <c:v>6.4725609999999998</c:v>
                </c:pt>
                <c:pt idx="5511">
                  <c:v>6.4792579999999997</c:v>
                </c:pt>
                <c:pt idx="5512">
                  <c:v>6.4859289999999996</c:v>
                </c:pt>
                <c:pt idx="5513">
                  <c:v>6.4925769999999998</c:v>
                </c:pt>
                <c:pt idx="5514">
                  <c:v>6.499206</c:v>
                </c:pt>
                <c:pt idx="5515">
                  <c:v>6.5058160000000003</c:v>
                </c:pt>
                <c:pt idx="5516">
                  <c:v>6.5124139999999997</c:v>
                </c:pt>
                <c:pt idx="5517">
                  <c:v>6.5190020000000004</c:v>
                </c:pt>
                <c:pt idx="5518">
                  <c:v>6.5255840000000003</c:v>
                </c:pt>
                <c:pt idx="5519">
                  <c:v>6.5321660000000001</c:v>
                </c:pt>
                <c:pt idx="5520">
                  <c:v>6.5387519999999997</c:v>
                </c:pt>
                <c:pt idx="5521">
                  <c:v>6.5453469999999996</c:v>
                </c:pt>
                <c:pt idx="5522">
                  <c:v>6.5519550000000004</c:v>
                </c:pt>
                <c:pt idx="5523">
                  <c:v>6.5585829999999996</c:v>
                </c:pt>
                <c:pt idx="5524">
                  <c:v>6.5652340000000002</c:v>
                </c:pt>
                <c:pt idx="5525">
                  <c:v>6.5719149999999997</c:v>
                </c:pt>
                <c:pt idx="5526">
                  <c:v>6.5786309999999997</c:v>
                </c:pt>
                <c:pt idx="5527">
                  <c:v>6.5853859999999997</c:v>
                </c:pt>
                <c:pt idx="5528">
                  <c:v>6.592187</c:v>
                </c:pt>
                <c:pt idx="5529">
                  <c:v>6.5990390000000003</c:v>
                </c:pt>
                <c:pt idx="5530">
                  <c:v>6.6059469999999996</c:v>
                </c:pt>
                <c:pt idx="5531">
                  <c:v>6.6129160000000002</c:v>
                </c:pt>
                <c:pt idx="5532">
                  <c:v>6.6199519999999996</c:v>
                </c:pt>
                <c:pt idx="5533">
                  <c:v>6.6270569999999998</c:v>
                </c:pt>
                <c:pt idx="5534">
                  <c:v>6.6342379999999999</c:v>
                </c:pt>
                <c:pt idx="5535">
                  <c:v>6.6414970000000002</c:v>
                </c:pt>
                <c:pt idx="5536">
                  <c:v>6.6488389999999997</c:v>
                </c:pt>
                <c:pt idx="5537">
                  <c:v>6.6562659999999996</c:v>
                </c:pt>
                <c:pt idx="5538">
                  <c:v>6.6637820000000003</c:v>
                </c:pt>
                <c:pt idx="5539">
                  <c:v>6.6713889999999996</c:v>
                </c:pt>
                <c:pt idx="5540">
                  <c:v>6.6790890000000003</c:v>
                </c:pt>
                <c:pt idx="5541">
                  <c:v>6.6868860000000003</c:v>
                </c:pt>
                <c:pt idx="5542">
                  <c:v>6.6947799999999997</c:v>
                </c:pt>
                <c:pt idx="5543">
                  <c:v>6.7027729999999996</c:v>
                </c:pt>
                <c:pt idx="5544">
                  <c:v>6.7108679999999996</c:v>
                </c:pt>
                <c:pt idx="5545">
                  <c:v>6.7190649999999996</c:v>
                </c:pt>
                <c:pt idx="5546">
                  <c:v>6.727366</c:v>
                </c:pt>
                <c:pt idx="5547">
                  <c:v>6.7357699999999996</c:v>
                </c:pt>
                <c:pt idx="5548">
                  <c:v>6.7442789999999997</c:v>
                </c:pt>
                <c:pt idx="5549">
                  <c:v>6.7528930000000003</c:v>
                </c:pt>
                <c:pt idx="5550">
                  <c:v>6.7616110000000003</c:v>
                </c:pt>
                <c:pt idx="5551">
                  <c:v>6.7704339999999998</c:v>
                </c:pt>
                <c:pt idx="5552">
                  <c:v>6.779363</c:v>
                </c:pt>
                <c:pt idx="5553">
                  <c:v>6.7883979999999999</c:v>
                </c:pt>
                <c:pt idx="5554">
                  <c:v>6.7975409999999998</c:v>
                </c:pt>
                <c:pt idx="5555">
                  <c:v>6.8067919999999997</c:v>
                </c:pt>
                <c:pt idx="5556">
                  <c:v>6.8161550000000002</c:v>
                </c:pt>
                <c:pt idx="5557">
                  <c:v>6.8256309999999996</c:v>
                </c:pt>
                <c:pt idx="5558">
                  <c:v>6.8352240000000002</c:v>
                </c:pt>
                <c:pt idx="5559">
                  <c:v>6.8449369999999998</c:v>
                </c:pt>
                <c:pt idx="5560">
                  <c:v>6.8547750000000001</c:v>
                </c:pt>
                <c:pt idx="5561">
                  <c:v>6.8647419999999997</c:v>
                </c:pt>
                <c:pt idx="5562">
                  <c:v>6.8748430000000003</c:v>
                </c:pt>
                <c:pt idx="5563">
                  <c:v>6.8850860000000003</c:v>
                </c:pt>
                <c:pt idx="5564">
                  <c:v>6.8954779999999998</c:v>
                </c:pt>
                <c:pt idx="5565">
                  <c:v>6.9060290000000002</c:v>
                </c:pt>
                <c:pt idx="5566">
                  <c:v>6.9167490000000003</c:v>
                </c:pt>
                <c:pt idx="5567">
                  <c:v>6.9276489999999997</c:v>
                </c:pt>
                <c:pt idx="5568">
                  <c:v>6.9387429999999997</c:v>
                </c:pt>
                <c:pt idx="5569">
                  <c:v>6.9500450000000003</c:v>
                </c:pt>
                <c:pt idx="5570">
                  <c:v>6.9615710000000002</c:v>
                </c:pt>
                <c:pt idx="5571">
                  <c:v>6.9733390000000002</c:v>
                </c:pt>
                <c:pt idx="5572">
                  <c:v>6.9853680000000002</c:v>
                </c:pt>
                <c:pt idx="5573">
                  <c:v>6.9976770000000004</c:v>
                </c:pt>
                <c:pt idx="5574">
                  <c:v>7.0102890000000002</c:v>
                </c:pt>
                <c:pt idx="5575">
                  <c:v>7.0232279999999996</c:v>
                </c:pt>
                <c:pt idx="5576">
                  <c:v>7.0365180000000001</c:v>
                </c:pt>
                <c:pt idx="5577">
                  <c:v>7.0501860000000001</c:v>
                </c:pt>
                <c:pt idx="5578">
                  <c:v>7.0642610000000001</c:v>
                </c:pt>
                <c:pt idx="5579">
                  <c:v>7.0787719999999998</c:v>
                </c:pt>
                <c:pt idx="5580">
                  <c:v>7.09375</c:v>
                </c:pt>
                <c:pt idx="5581">
                  <c:v>7.109229</c:v>
                </c:pt>
                <c:pt idx="5582">
                  <c:v>7.1252409999999999</c:v>
                </c:pt>
                <c:pt idx="5583">
                  <c:v>7.1418229999999996</c:v>
                </c:pt>
                <c:pt idx="5584">
                  <c:v>7.1590109999999996</c:v>
                </c:pt>
                <c:pt idx="5585">
                  <c:v>7.1768409999999996</c:v>
                </c:pt>
                <c:pt idx="5586">
                  <c:v>7.1953519999999997</c:v>
                </c:pt>
                <c:pt idx="5587">
                  <c:v>7.2145820000000001</c:v>
                </c:pt>
                <c:pt idx="5588">
                  <c:v>7.2345699999999997</c:v>
                </c:pt>
                <c:pt idx="5589">
                  <c:v>7.2553559999999999</c:v>
                </c:pt>
                <c:pt idx="5590">
                  <c:v>7.2769779999999997</c:v>
                </c:pt>
                <c:pt idx="5591">
                  <c:v>7.299474</c:v>
                </c:pt>
                <c:pt idx="5592">
                  <c:v>7.3228850000000003</c:v>
                </c:pt>
                <c:pt idx="5593">
                  <c:v>7.3472470000000003</c:v>
                </c:pt>
                <c:pt idx="5594">
                  <c:v>7.3725969999999998</c:v>
                </c:pt>
                <c:pt idx="5595">
                  <c:v>7.3989719999999997</c:v>
                </c:pt>
                <c:pt idx="5596">
                  <c:v>7.4264049999999999</c:v>
                </c:pt>
                <c:pt idx="5597">
                  <c:v>7.4549289999999999</c:v>
                </c:pt>
                <c:pt idx="5598">
                  <c:v>7.4845750000000004</c:v>
                </c:pt>
                <c:pt idx="5599">
                  <c:v>7.515371</c:v>
                </c:pt>
                <c:pt idx="5600">
                  <c:v>7.5473410000000003</c:v>
                </c:pt>
                <c:pt idx="5601">
                  <c:v>7.5805100000000003</c:v>
                </c:pt>
                <c:pt idx="5602">
                  <c:v>7.6148939999999996</c:v>
                </c:pt>
                <c:pt idx="5603">
                  <c:v>7.6505099999999997</c:v>
                </c:pt>
                <c:pt idx="5604">
                  <c:v>7.6873690000000003</c:v>
                </c:pt>
                <c:pt idx="5605">
                  <c:v>7.7254779999999998</c:v>
                </c:pt>
                <c:pt idx="5606">
                  <c:v>7.7648400000000004</c:v>
                </c:pt>
                <c:pt idx="5607">
                  <c:v>7.805453</c:v>
                </c:pt>
                <c:pt idx="5608">
                  <c:v>7.8473100000000002</c:v>
                </c:pt>
                <c:pt idx="5609">
                  <c:v>7.8903990000000004</c:v>
                </c:pt>
                <c:pt idx="5610">
                  <c:v>7.934704</c:v>
                </c:pt>
                <c:pt idx="5611">
                  <c:v>7.9802020000000002</c:v>
                </c:pt>
                <c:pt idx="5612">
                  <c:v>8.0268660000000001</c:v>
                </c:pt>
                <c:pt idx="5613">
                  <c:v>8.0746610000000008</c:v>
                </c:pt>
                <c:pt idx="5614">
                  <c:v>8.1235490000000006</c:v>
                </c:pt>
                <c:pt idx="5615">
                  <c:v>8.1734840000000002</c:v>
                </c:pt>
                <c:pt idx="5616">
                  <c:v>8.2244139999999994</c:v>
                </c:pt>
                <c:pt idx="5617">
                  <c:v>8.2762829999999994</c:v>
                </c:pt>
                <c:pt idx="5618">
                  <c:v>8.3290290000000002</c:v>
                </c:pt>
                <c:pt idx="5619">
                  <c:v>8.3825819999999993</c:v>
                </c:pt>
                <c:pt idx="5620">
                  <c:v>8.4368700000000008</c:v>
                </c:pt>
                <c:pt idx="5621">
                  <c:v>8.4918150000000008</c:v>
                </c:pt>
                <c:pt idx="5622">
                  <c:v>8.5473330000000001</c:v>
                </c:pt>
                <c:pt idx="5623">
                  <c:v>8.6033369999999998</c:v>
                </c:pt>
                <c:pt idx="5624">
                  <c:v>8.6597349999999995</c:v>
                </c:pt>
                <c:pt idx="5625">
                  <c:v>8.7164300000000008</c:v>
                </c:pt>
                <c:pt idx="5626">
                  <c:v>8.7733240000000006</c:v>
                </c:pt>
                <c:pt idx="5627">
                  <c:v>8.8303130000000003</c:v>
                </c:pt>
                <c:pt idx="5628">
                  <c:v>8.8872920000000004</c:v>
                </c:pt>
                <c:pt idx="5629">
                  <c:v>8.9441509999999997</c:v>
                </c:pt>
                <c:pt idx="5630">
                  <c:v>9.0007819999999992</c:v>
                </c:pt>
                <c:pt idx="5631">
                  <c:v>9.0570730000000008</c:v>
                </c:pt>
                <c:pt idx="5632">
                  <c:v>9.1129119999999997</c:v>
                </c:pt>
                <c:pt idx="5633">
                  <c:v>9.1681860000000004</c:v>
                </c:pt>
                <c:pt idx="5634">
                  <c:v>9.2227840000000008</c:v>
                </c:pt>
                <c:pt idx="5635">
                  <c:v>9.2765939999999993</c:v>
                </c:pt>
                <c:pt idx="5636">
                  <c:v>9.3295069999999996</c:v>
                </c:pt>
                <c:pt idx="5637">
                  <c:v>9.3814150000000005</c:v>
                </c:pt>
                <c:pt idx="5638">
                  <c:v>9.4322110000000006</c:v>
                </c:pt>
                <c:pt idx="5639">
                  <c:v>9.4817940000000007</c:v>
                </c:pt>
                <c:pt idx="5640">
                  <c:v>9.5300639999999994</c:v>
                </c:pt>
                <c:pt idx="5641">
                  <c:v>9.5769249999999992</c:v>
                </c:pt>
                <c:pt idx="5642">
                  <c:v>9.6222840000000005</c:v>
                </c:pt>
                <c:pt idx="5643">
                  <c:v>9.6660559999999993</c:v>
                </c:pt>
                <c:pt idx="5644">
                  <c:v>9.7081579999999992</c:v>
                </c:pt>
                <c:pt idx="5645">
                  <c:v>9.7485130000000009</c:v>
                </c:pt>
                <c:pt idx="5646">
                  <c:v>9.7870509999999999</c:v>
                </c:pt>
                <c:pt idx="5647">
                  <c:v>9.8237059999999996</c:v>
                </c:pt>
                <c:pt idx="5648">
                  <c:v>9.8584189999999996</c:v>
                </c:pt>
                <c:pt idx="5649">
                  <c:v>9.8911390000000008</c:v>
                </c:pt>
                <c:pt idx="5650">
                  <c:v>9.9218189999999993</c:v>
                </c:pt>
                <c:pt idx="5651">
                  <c:v>9.9504199999999994</c:v>
                </c:pt>
                <c:pt idx="5652">
                  <c:v>9.9769100000000002</c:v>
                </c:pt>
                <c:pt idx="5653">
                  <c:v>10.00126</c:v>
                </c:pt>
                <c:pt idx="5654">
                  <c:v>10.02346</c:v>
                </c:pt>
                <c:pt idx="5655">
                  <c:v>10.04349</c:v>
                </c:pt>
                <c:pt idx="5656">
                  <c:v>10.061349999999999</c:v>
                </c:pt>
                <c:pt idx="5657">
                  <c:v>10.077030000000001</c:v>
                </c:pt>
                <c:pt idx="5658">
                  <c:v>10.090540000000001</c:v>
                </c:pt>
                <c:pt idx="5659">
                  <c:v>10.10191</c:v>
                </c:pt>
                <c:pt idx="5660">
                  <c:v>10.111140000000001</c:v>
                </c:pt>
                <c:pt idx="5661">
                  <c:v>10.118259999999999</c:v>
                </c:pt>
                <c:pt idx="5662">
                  <c:v>10.12331</c:v>
                </c:pt>
                <c:pt idx="5663">
                  <c:v>10.12631</c:v>
                </c:pt>
                <c:pt idx="5664">
                  <c:v>10.12731</c:v>
                </c:pt>
                <c:pt idx="5665">
                  <c:v>10.12636</c:v>
                </c:pt>
                <c:pt idx="5666">
                  <c:v>10.12351</c:v>
                </c:pt>
                <c:pt idx="5667">
                  <c:v>10.1188</c:v>
                </c:pt>
                <c:pt idx="5668">
                  <c:v>10.112299999999999</c:v>
                </c:pt>
                <c:pt idx="5669">
                  <c:v>10.10406</c:v>
                </c:pt>
                <c:pt idx="5670">
                  <c:v>10.094150000000001</c:v>
                </c:pt>
                <c:pt idx="5671">
                  <c:v>10.08264</c:v>
                </c:pt>
                <c:pt idx="5672">
                  <c:v>10.06959</c:v>
                </c:pt>
                <c:pt idx="5673">
                  <c:v>10.055070000000001</c:v>
                </c:pt>
                <c:pt idx="5674">
                  <c:v>10.039149999999999</c:v>
                </c:pt>
                <c:pt idx="5675">
                  <c:v>10.0219</c:v>
                </c:pt>
                <c:pt idx="5676">
                  <c:v>10.003399999999999</c:v>
                </c:pt>
                <c:pt idx="5677">
                  <c:v>9.9837199999999999</c:v>
                </c:pt>
                <c:pt idx="5678">
                  <c:v>9.9629320000000003</c:v>
                </c:pt>
                <c:pt idx="5679">
                  <c:v>9.9411090000000009</c:v>
                </c:pt>
                <c:pt idx="5680">
                  <c:v>9.9183240000000001</c:v>
                </c:pt>
                <c:pt idx="5681">
                  <c:v>9.8946500000000004</c:v>
                </c:pt>
                <c:pt idx="5682">
                  <c:v>9.8701570000000007</c:v>
                </c:pt>
                <c:pt idx="5683">
                  <c:v>9.8449159999999996</c:v>
                </c:pt>
                <c:pt idx="5684">
                  <c:v>9.8189930000000007</c:v>
                </c:pt>
                <c:pt idx="5685">
                  <c:v>9.7924570000000006</c:v>
                </c:pt>
                <c:pt idx="5686">
                  <c:v>9.7653730000000003</c:v>
                </c:pt>
                <c:pt idx="5687">
                  <c:v>9.7378040000000006</c:v>
                </c:pt>
                <c:pt idx="5688">
                  <c:v>9.7098110000000002</c:v>
                </c:pt>
                <c:pt idx="5689">
                  <c:v>9.6814560000000007</c:v>
                </c:pt>
                <c:pt idx="5690">
                  <c:v>9.6527940000000001</c:v>
                </c:pt>
                <c:pt idx="5691">
                  <c:v>9.623882</c:v>
                </c:pt>
                <c:pt idx="5692">
                  <c:v>9.594773</c:v>
                </c:pt>
                <c:pt idx="5693">
                  <c:v>9.5655169999999998</c:v>
                </c:pt>
                <c:pt idx="5694">
                  <c:v>9.5361630000000002</c:v>
                </c:pt>
                <c:pt idx="5695">
                  <c:v>9.5067570000000003</c:v>
                </c:pt>
                <c:pt idx="5696">
                  <c:v>9.4773409999999991</c:v>
                </c:pt>
                <c:pt idx="5697">
                  <c:v>9.4479579999999999</c:v>
                </c:pt>
                <c:pt idx="5698">
                  <c:v>9.4186449999999997</c:v>
                </c:pt>
                <c:pt idx="5699">
                  <c:v>9.3894400000000005</c:v>
                </c:pt>
                <c:pt idx="5700">
                  <c:v>9.3603760000000005</c:v>
                </c:pt>
                <c:pt idx="5701">
                  <c:v>9.3314859999999999</c:v>
                </c:pt>
                <c:pt idx="5702">
                  <c:v>9.3027990000000003</c:v>
                </c:pt>
                <c:pt idx="5703">
                  <c:v>9.274343</c:v>
                </c:pt>
                <c:pt idx="5704">
                  <c:v>9.2461439999999993</c:v>
                </c:pt>
                <c:pt idx="5705">
                  <c:v>9.2182250000000003</c:v>
                </c:pt>
                <c:pt idx="5706">
                  <c:v>9.1906090000000003</c:v>
                </c:pt>
                <c:pt idx="5707">
                  <c:v>9.1633150000000008</c:v>
                </c:pt>
                <c:pt idx="5708">
                  <c:v>9.1363620000000001</c:v>
                </c:pt>
                <c:pt idx="5709">
                  <c:v>9.1097649999999994</c:v>
                </c:pt>
                <c:pt idx="5710">
                  <c:v>9.0835399999999993</c:v>
                </c:pt>
                <c:pt idx="5711">
                  <c:v>9.0576989999999995</c:v>
                </c:pt>
                <c:pt idx="5712">
                  <c:v>9.0322549999999993</c:v>
                </c:pt>
                <c:pt idx="5713">
                  <c:v>9.0072170000000007</c:v>
                </c:pt>
                <c:pt idx="5714">
                  <c:v>8.9825949999999999</c:v>
                </c:pt>
                <c:pt idx="5715">
                  <c:v>8.9583960000000005</c:v>
                </c:pt>
                <c:pt idx="5716">
                  <c:v>8.9346270000000008</c:v>
                </c:pt>
                <c:pt idx="5717">
                  <c:v>8.9112950000000009</c:v>
                </c:pt>
                <c:pt idx="5718">
                  <c:v>8.8884030000000003</c:v>
                </c:pt>
                <c:pt idx="5719">
                  <c:v>8.8659549999999996</c:v>
                </c:pt>
                <c:pt idx="5720">
                  <c:v>8.8439530000000008</c:v>
                </c:pt>
                <c:pt idx="5721">
                  <c:v>8.8224009999999993</c:v>
                </c:pt>
                <c:pt idx="5722">
                  <c:v>8.8012979999999992</c:v>
                </c:pt>
                <c:pt idx="5723">
                  <c:v>8.7806440000000006</c:v>
                </c:pt>
                <c:pt idx="5724">
                  <c:v>8.7604399999999991</c:v>
                </c:pt>
                <c:pt idx="5725">
                  <c:v>8.7406839999999999</c:v>
                </c:pt>
                <c:pt idx="5726">
                  <c:v>8.7213740000000008</c:v>
                </c:pt>
                <c:pt idx="5727">
                  <c:v>8.7025079999999999</c:v>
                </c:pt>
                <c:pt idx="5728">
                  <c:v>8.6840829999999993</c:v>
                </c:pt>
                <c:pt idx="5729">
                  <c:v>8.6660979999999999</c:v>
                </c:pt>
                <c:pt idx="5730">
                  <c:v>8.6485470000000007</c:v>
                </c:pt>
                <c:pt idx="5731">
                  <c:v>8.6314290000000007</c:v>
                </c:pt>
                <c:pt idx="5732">
                  <c:v>8.6147379999999991</c:v>
                </c:pt>
                <c:pt idx="5733">
                  <c:v>8.598471</c:v>
                </c:pt>
                <c:pt idx="5734">
                  <c:v>8.5826229999999999</c:v>
                </c:pt>
                <c:pt idx="5735">
                  <c:v>8.5671879999999998</c:v>
                </c:pt>
                <c:pt idx="5736">
                  <c:v>8.5521619999999992</c:v>
                </c:pt>
                <c:pt idx="5737">
                  <c:v>8.5375399999999999</c:v>
                </c:pt>
                <c:pt idx="5738">
                  <c:v>8.5233150000000002</c:v>
                </c:pt>
                <c:pt idx="5739">
                  <c:v>8.5094829999999995</c:v>
                </c:pt>
                <c:pt idx="5740">
                  <c:v>8.4960369999999994</c:v>
                </c:pt>
                <c:pt idx="5741">
                  <c:v>8.4829709999999992</c:v>
                </c:pt>
                <c:pt idx="5742">
                  <c:v>8.4702789999999997</c:v>
                </c:pt>
                <c:pt idx="5743">
                  <c:v>8.4579559999999994</c:v>
                </c:pt>
                <c:pt idx="5744">
                  <c:v>8.4459959999999992</c:v>
                </c:pt>
                <c:pt idx="5745">
                  <c:v>8.434393</c:v>
                </c:pt>
                <c:pt idx="5746">
                  <c:v>8.4231409999999993</c:v>
                </c:pt>
                <c:pt idx="5747">
                  <c:v>8.4122350000000008</c:v>
                </c:pt>
                <c:pt idx="5748">
                  <c:v>8.4016669999999998</c:v>
                </c:pt>
                <c:pt idx="5749">
                  <c:v>8.3914329999999993</c:v>
                </c:pt>
                <c:pt idx="5750">
                  <c:v>8.3815259999999991</c:v>
                </c:pt>
                <c:pt idx="5751">
                  <c:v>8.3719389999999994</c:v>
                </c:pt>
                <c:pt idx="5752">
                  <c:v>8.3626670000000001</c:v>
                </c:pt>
                <c:pt idx="5753">
                  <c:v>8.3537029999999994</c:v>
                </c:pt>
                <c:pt idx="5754">
                  <c:v>8.3450410000000002</c:v>
                </c:pt>
                <c:pt idx="5755">
                  <c:v>8.3366760000000006</c:v>
                </c:pt>
                <c:pt idx="5756">
                  <c:v>8.3286020000000001</c:v>
                </c:pt>
                <c:pt idx="5757">
                  <c:v>8.3208140000000004</c:v>
                </c:pt>
                <c:pt idx="5758">
                  <c:v>8.3133060000000008</c:v>
                </c:pt>
                <c:pt idx="5759">
                  <c:v>8.3060729999999996</c:v>
                </c:pt>
                <c:pt idx="5760">
                  <c:v>8.2991080000000004</c:v>
                </c:pt>
                <c:pt idx="5761">
                  <c:v>8.2924070000000007</c:v>
                </c:pt>
                <c:pt idx="5762">
                  <c:v>8.2859639999999999</c:v>
                </c:pt>
                <c:pt idx="5763">
                  <c:v>8.2797730000000005</c:v>
                </c:pt>
                <c:pt idx="5764">
                  <c:v>8.2738300000000002</c:v>
                </c:pt>
                <c:pt idx="5765">
                  <c:v>8.2681290000000001</c:v>
                </c:pt>
                <c:pt idx="5766">
                  <c:v>8.2626639999999991</c:v>
                </c:pt>
                <c:pt idx="5767">
                  <c:v>8.2574310000000004</c:v>
                </c:pt>
                <c:pt idx="5768">
                  <c:v>8.2524239999999995</c:v>
                </c:pt>
                <c:pt idx="5769">
                  <c:v>8.2476400000000005</c:v>
                </c:pt>
                <c:pt idx="5770">
                  <c:v>8.2430719999999997</c:v>
                </c:pt>
                <c:pt idx="5771">
                  <c:v>8.2387180000000004</c:v>
                </c:pt>
                <c:pt idx="5772">
                  <c:v>8.2345710000000008</c:v>
                </c:pt>
                <c:pt idx="5773">
                  <c:v>8.2306290000000004</c:v>
                </c:pt>
                <c:pt idx="5774">
                  <c:v>8.2268849999999993</c:v>
                </c:pt>
                <c:pt idx="5775">
                  <c:v>8.2233370000000008</c:v>
                </c:pt>
                <c:pt idx="5776">
                  <c:v>8.2199790000000004</c:v>
                </c:pt>
                <c:pt idx="5777">
                  <c:v>8.2168080000000003</c:v>
                </c:pt>
                <c:pt idx="5778">
                  <c:v>8.2138179999999998</c:v>
                </c:pt>
                <c:pt idx="5779">
                  <c:v>8.2110059999999994</c:v>
                </c:pt>
                <c:pt idx="5780">
                  <c:v>8.2083670000000009</c:v>
                </c:pt>
                <c:pt idx="5781">
                  <c:v>8.2058990000000005</c:v>
                </c:pt>
                <c:pt idx="5782">
                  <c:v>8.2035959999999992</c:v>
                </c:pt>
                <c:pt idx="5783">
                  <c:v>8.2014560000000003</c:v>
                </c:pt>
                <c:pt idx="5784">
                  <c:v>8.1994749999999996</c:v>
                </c:pt>
                <c:pt idx="5785">
                  <c:v>8.1976490000000002</c:v>
                </c:pt>
                <c:pt idx="5786">
                  <c:v>8.1959759999999999</c:v>
                </c:pt>
                <c:pt idx="5787">
                  <c:v>8.1944520000000001</c:v>
                </c:pt>
                <c:pt idx="5788">
                  <c:v>8.1930730000000001</c:v>
                </c:pt>
                <c:pt idx="5789">
                  <c:v>8.1918360000000003</c:v>
                </c:pt>
                <c:pt idx="5790">
                  <c:v>8.1907379999999996</c:v>
                </c:pt>
                <c:pt idx="5791">
                  <c:v>8.1897749999999991</c:v>
                </c:pt>
                <c:pt idx="5792">
                  <c:v>8.1889439999999993</c:v>
                </c:pt>
                <c:pt idx="5793">
                  <c:v>8.1882420000000007</c:v>
                </c:pt>
                <c:pt idx="5794">
                  <c:v>8.1876650000000009</c:v>
                </c:pt>
                <c:pt idx="5795">
                  <c:v>8.1872109999999996</c:v>
                </c:pt>
                <c:pt idx="5796">
                  <c:v>8.1868780000000001</c:v>
                </c:pt>
                <c:pt idx="5797">
                  <c:v>8.1866620000000001</c:v>
                </c:pt>
                <c:pt idx="5798">
                  <c:v>8.1865609999999993</c:v>
                </c:pt>
                <c:pt idx="5799">
                  <c:v>8.1865729999999992</c:v>
                </c:pt>
                <c:pt idx="5800">
                  <c:v>8.1866939999999992</c:v>
                </c:pt>
                <c:pt idx="5801">
                  <c:v>8.1869230000000002</c:v>
                </c:pt>
                <c:pt idx="5802">
                  <c:v>8.1872570000000007</c:v>
                </c:pt>
                <c:pt idx="5803">
                  <c:v>8.1876929999999994</c:v>
                </c:pt>
                <c:pt idx="5804">
                  <c:v>8.1882300000000008</c:v>
                </c:pt>
                <c:pt idx="5805">
                  <c:v>8.1888640000000006</c:v>
                </c:pt>
                <c:pt idx="5806">
                  <c:v>8.1895930000000003</c:v>
                </c:pt>
                <c:pt idx="5807">
                  <c:v>8.1904149999999998</c:v>
                </c:pt>
                <c:pt idx="5808">
                  <c:v>8.1913280000000004</c:v>
                </c:pt>
                <c:pt idx="5809">
                  <c:v>8.1923300000000001</c:v>
                </c:pt>
                <c:pt idx="5810">
                  <c:v>8.1934179999999994</c:v>
                </c:pt>
                <c:pt idx="5811">
                  <c:v>8.1945910000000008</c:v>
                </c:pt>
                <c:pt idx="5812">
                  <c:v>8.1958470000000005</c:v>
                </c:pt>
                <c:pt idx="5813">
                  <c:v>8.1971849999999993</c:v>
                </c:pt>
                <c:pt idx="5814">
                  <c:v>8.1986019999999993</c:v>
                </c:pt>
                <c:pt idx="5815">
                  <c:v>8.2000969999999995</c:v>
                </c:pt>
                <c:pt idx="5816">
                  <c:v>8.2016679999999997</c:v>
                </c:pt>
                <c:pt idx="5817">
                  <c:v>8.2033140000000007</c:v>
                </c:pt>
                <c:pt idx="5818">
                  <c:v>8.205031</c:v>
                </c:pt>
                <c:pt idx="5819">
                  <c:v>8.2068180000000002</c:v>
                </c:pt>
                <c:pt idx="5820">
                  <c:v>8.2086740000000002</c:v>
                </c:pt>
                <c:pt idx="5821">
                  <c:v>8.2105960000000007</c:v>
                </c:pt>
                <c:pt idx="5822">
                  <c:v>8.2125819999999994</c:v>
                </c:pt>
                <c:pt idx="5823">
                  <c:v>8.2146319999999999</c:v>
                </c:pt>
                <c:pt idx="5824">
                  <c:v>8.2167449999999995</c:v>
                </c:pt>
                <c:pt idx="5825">
                  <c:v>8.2189180000000004</c:v>
                </c:pt>
                <c:pt idx="5826">
                  <c:v>8.221152</c:v>
                </c:pt>
                <c:pt idx="5827">
                  <c:v>8.2234440000000006</c:v>
                </c:pt>
                <c:pt idx="5828">
                  <c:v>8.2257929999999995</c:v>
                </c:pt>
                <c:pt idx="5829">
                  <c:v>8.2281980000000008</c:v>
                </c:pt>
                <c:pt idx="5830">
                  <c:v>8.230658</c:v>
                </c:pt>
                <c:pt idx="5831">
                  <c:v>8.2331710000000005</c:v>
                </c:pt>
                <c:pt idx="5832">
                  <c:v>8.235735</c:v>
                </c:pt>
                <c:pt idx="5833">
                  <c:v>8.2383489999999995</c:v>
                </c:pt>
                <c:pt idx="5834">
                  <c:v>8.2410119999999996</c:v>
                </c:pt>
                <c:pt idx="5835">
                  <c:v>8.2437229999999992</c:v>
                </c:pt>
                <c:pt idx="5836">
                  <c:v>8.24648</c:v>
                </c:pt>
                <c:pt idx="5837">
                  <c:v>8.2492819999999991</c:v>
                </c:pt>
                <c:pt idx="5838">
                  <c:v>8.2521299999999993</c:v>
                </c:pt>
                <c:pt idx="5839">
                  <c:v>8.2550209999999993</c:v>
                </c:pt>
                <c:pt idx="5840">
                  <c:v>8.2579560000000001</c:v>
                </c:pt>
                <c:pt idx="5841">
                  <c:v>8.2609329999999996</c:v>
                </c:pt>
                <c:pt idx="5842">
                  <c:v>8.2639510000000005</c:v>
                </c:pt>
                <c:pt idx="5843">
                  <c:v>8.2670089999999998</c:v>
                </c:pt>
                <c:pt idx="5844">
                  <c:v>8.2701060000000002</c:v>
                </c:pt>
                <c:pt idx="5845">
                  <c:v>8.2732419999999998</c:v>
                </c:pt>
                <c:pt idx="5846">
                  <c:v>8.2764140000000008</c:v>
                </c:pt>
                <c:pt idx="5847">
                  <c:v>8.2796210000000006</c:v>
                </c:pt>
                <c:pt idx="5848">
                  <c:v>8.282864</c:v>
                </c:pt>
                <c:pt idx="5849">
                  <c:v>8.2861419999999999</c:v>
                </c:pt>
                <c:pt idx="5850">
                  <c:v>8.289453</c:v>
                </c:pt>
                <c:pt idx="5851">
                  <c:v>8.2927970000000002</c:v>
                </c:pt>
                <c:pt idx="5852">
                  <c:v>8.2961729999999996</c:v>
                </c:pt>
                <c:pt idx="5853">
                  <c:v>8.2995819999999991</c:v>
                </c:pt>
                <c:pt idx="5854">
                  <c:v>8.3030209999999993</c:v>
                </c:pt>
                <c:pt idx="5855">
                  <c:v>8.3064909999999994</c:v>
                </c:pt>
                <c:pt idx="5856">
                  <c:v>8.3099900000000009</c:v>
                </c:pt>
                <c:pt idx="5857">
                  <c:v>8.3135180000000002</c:v>
                </c:pt>
                <c:pt idx="5858">
                  <c:v>8.3170739999999999</c:v>
                </c:pt>
                <c:pt idx="5859">
                  <c:v>8.3206570000000006</c:v>
                </c:pt>
                <c:pt idx="5860">
                  <c:v>8.3242659999999997</c:v>
                </c:pt>
                <c:pt idx="5861">
                  <c:v>8.3279010000000007</c:v>
                </c:pt>
                <c:pt idx="5862">
                  <c:v>8.3315610000000007</c:v>
                </c:pt>
                <c:pt idx="5863">
                  <c:v>8.3352450000000005</c:v>
                </c:pt>
                <c:pt idx="5864">
                  <c:v>8.3389539999999993</c:v>
                </c:pt>
                <c:pt idx="5865">
                  <c:v>8.3426869999999997</c:v>
                </c:pt>
                <c:pt idx="5866">
                  <c:v>8.3464419999999997</c:v>
                </c:pt>
                <c:pt idx="5867">
                  <c:v>8.3502209999999994</c:v>
                </c:pt>
                <c:pt idx="5868">
                  <c:v>8.3540209999999995</c:v>
                </c:pt>
                <c:pt idx="5869">
                  <c:v>8.3578430000000008</c:v>
                </c:pt>
                <c:pt idx="5870">
                  <c:v>8.3616860000000006</c:v>
                </c:pt>
                <c:pt idx="5871">
                  <c:v>8.3655489999999997</c:v>
                </c:pt>
                <c:pt idx="5872">
                  <c:v>8.3694319999999998</c:v>
                </c:pt>
                <c:pt idx="5873">
                  <c:v>8.3733339999999998</c:v>
                </c:pt>
                <c:pt idx="5874">
                  <c:v>8.3772540000000006</c:v>
                </c:pt>
                <c:pt idx="5875">
                  <c:v>8.3811920000000004</c:v>
                </c:pt>
                <c:pt idx="5876">
                  <c:v>8.3851479999999992</c:v>
                </c:pt>
                <c:pt idx="5877">
                  <c:v>8.3891209999999994</c:v>
                </c:pt>
                <c:pt idx="5878">
                  <c:v>8.3931100000000001</c:v>
                </c:pt>
                <c:pt idx="5879">
                  <c:v>8.3971160000000005</c:v>
                </c:pt>
                <c:pt idx="5880">
                  <c:v>8.4011390000000006</c:v>
                </c:pt>
                <c:pt idx="5881">
                  <c:v>8.4051770000000001</c:v>
                </c:pt>
                <c:pt idx="5882">
                  <c:v>8.4092310000000001</c:v>
                </c:pt>
                <c:pt idx="5883">
                  <c:v>8.4133010000000006</c:v>
                </c:pt>
                <c:pt idx="5884">
                  <c:v>8.4173849999999995</c:v>
                </c:pt>
                <c:pt idx="5885">
                  <c:v>8.4214839999999995</c:v>
                </c:pt>
                <c:pt idx="5886">
                  <c:v>8.4255969999999998</c:v>
                </c:pt>
                <c:pt idx="5887">
                  <c:v>8.4297229999999992</c:v>
                </c:pt>
                <c:pt idx="5888">
                  <c:v>8.4338610000000003</c:v>
                </c:pt>
                <c:pt idx="5889">
                  <c:v>8.4380100000000002</c:v>
                </c:pt>
                <c:pt idx="5890">
                  <c:v>8.4421719999999993</c:v>
                </c:pt>
                <c:pt idx="5891">
                  <c:v>8.4463450000000009</c:v>
                </c:pt>
                <c:pt idx="5892">
                  <c:v>8.4505300000000005</c:v>
                </c:pt>
                <c:pt idx="5893">
                  <c:v>8.4547270000000001</c:v>
                </c:pt>
                <c:pt idx="5894">
                  <c:v>8.4589350000000003</c:v>
                </c:pt>
                <c:pt idx="5895">
                  <c:v>8.4631539999999994</c:v>
                </c:pt>
                <c:pt idx="5896">
                  <c:v>8.4673839999999991</c:v>
                </c:pt>
                <c:pt idx="5897">
                  <c:v>8.4716240000000003</c:v>
                </c:pt>
                <c:pt idx="5898">
                  <c:v>8.4758739999999992</c:v>
                </c:pt>
                <c:pt idx="5899">
                  <c:v>8.4801339999999996</c:v>
                </c:pt>
                <c:pt idx="5900">
                  <c:v>8.4844019999999993</c:v>
                </c:pt>
                <c:pt idx="5901">
                  <c:v>8.4886789999999994</c:v>
                </c:pt>
                <c:pt idx="5902">
                  <c:v>8.4929640000000006</c:v>
                </c:pt>
                <c:pt idx="5903">
                  <c:v>8.4972580000000004</c:v>
                </c:pt>
                <c:pt idx="5904">
                  <c:v>8.5015590000000003</c:v>
                </c:pt>
                <c:pt idx="5905">
                  <c:v>8.5058679999999995</c:v>
                </c:pt>
                <c:pt idx="5906">
                  <c:v>8.5101849999999999</c:v>
                </c:pt>
                <c:pt idx="5907">
                  <c:v>8.5145090000000003</c:v>
                </c:pt>
                <c:pt idx="5908">
                  <c:v>8.5188400000000009</c:v>
                </c:pt>
                <c:pt idx="5909">
                  <c:v>8.5231790000000007</c:v>
                </c:pt>
                <c:pt idx="5910">
                  <c:v>8.5275239999999997</c:v>
                </c:pt>
                <c:pt idx="5911">
                  <c:v>8.5318749999999994</c:v>
                </c:pt>
                <c:pt idx="5912">
                  <c:v>8.5362310000000008</c:v>
                </c:pt>
                <c:pt idx="5913">
                  <c:v>8.5405940000000005</c:v>
                </c:pt>
                <c:pt idx="5914">
                  <c:v>8.5449610000000007</c:v>
                </c:pt>
                <c:pt idx="5915">
                  <c:v>8.549334</c:v>
                </c:pt>
                <c:pt idx="5916">
                  <c:v>8.5537130000000001</c:v>
                </c:pt>
                <c:pt idx="5917">
                  <c:v>8.5580960000000008</c:v>
                </c:pt>
                <c:pt idx="5918">
                  <c:v>8.5624839999999995</c:v>
                </c:pt>
                <c:pt idx="5919">
                  <c:v>8.5668769999999999</c:v>
                </c:pt>
                <c:pt idx="5920">
                  <c:v>8.5712740000000007</c:v>
                </c:pt>
                <c:pt idx="5921">
                  <c:v>8.5756759999999996</c:v>
                </c:pt>
                <c:pt idx="5922">
                  <c:v>8.5800830000000001</c:v>
                </c:pt>
                <c:pt idx="5923">
                  <c:v>8.5844939999999994</c:v>
                </c:pt>
                <c:pt idx="5924">
                  <c:v>8.588908</c:v>
                </c:pt>
                <c:pt idx="5925">
                  <c:v>8.5933270000000004</c:v>
                </c:pt>
                <c:pt idx="5926">
                  <c:v>8.5977499999999996</c:v>
                </c:pt>
                <c:pt idx="5927">
                  <c:v>8.602176</c:v>
                </c:pt>
                <c:pt idx="5928">
                  <c:v>8.6066050000000001</c:v>
                </c:pt>
                <c:pt idx="5929">
                  <c:v>8.6110380000000006</c:v>
                </c:pt>
                <c:pt idx="5930">
                  <c:v>8.6154729999999997</c:v>
                </c:pt>
                <c:pt idx="5931">
                  <c:v>8.6199110000000001</c:v>
                </c:pt>
                <c:pt idx="5932">
                  <c:v>8.624352</c:v>
                </c:pt>
                <c:pt idx="5933">
                  <c:v>8.6287959999999995</c:v>
                </c:pt>
                <c:pt idx="5934">
                  <c:v>8.6332419999999992</c:v>
                </c:pt>
                <c:pt idx="5935">
                  <c:v>8.6376910000000002</c:v>
                </c:pt>
                <c:pt idx="5936">
                  <c:v>8.6421430000000008</c:v>
                </c:pt>
                <c:pt idx="5937">
                  <c:v>8.6465960000000006</c:v>
                </c:pt>
                <c:pt idx="5938">
                  <c:v>8.651052</c:v>
                </c:pt>
                <c:pt idx="5939">
                  <c:v>8.6555099999999996</c:v>
                </c:pt>
                <c:pt idx="5940">
                  <c:v>8.6599690000000002</c:v>
                </c:pt>
                <c:pt idx="5941">
                  <c:v>8.6644299999999994</c:v>
                </c:pt>
                <c:pt idx="5942">
                  <c:v>8.6688910000000003</c:v>
                </c:pt>
                <c:pt idx="5943">
                  <c:v>8.6733539999999998</c:v>
                </c:pt>
                <c:pt idx="5944">
                  <c:v>8.6778169999999992</c:v>
                </c:pt>
                <c:pt idx="5945">
                  <c:v>8.6822809999999997</c:v>
                </c:pt>
                <c:pt idx="5946">
                  <c:v>8.6867450000000002</c:v>
                </c:pt>
                <c:pt idx="5947">
                  <c:v>8.6912099999999999</c:v>
                </c:pt>
                <c:pt idx="5948">
                  <c:v>8.6956749999999996</c:v>
                </c:pt>
                <c:pt idx="5949">
                  <c:v>8.7001410000000003</c:v>
                </c:pt>
                <c:pt idx="5950">
                  <c:v>8.7046080000000003</c:v>
                </c:pt>
                <c:pt idx="5951">
                  <c:v>8.7090750000000003</c:v>
                </c:pt>
                <c:pt idx="5952">
                  <c:v>8.7135429999999996</c:v>
                </c:pt>
                <c:pt idx="5953">
                  <c:v>8.7180099999999996</c:v>
                </c:pt>
                <c:pt idx="5954">
                  <c:v>8.7224769999999996</c:v>
                </c:pt>
                <c:pt idx="5955">
                  <c:v>8.7269439999999996</c:v>
                </c:pt>
                <c:pt idx="5956">
                  <c:v>8.7314100000000003</c:v>
                </c:pt>
                <c:pt idx="5957">
                  <c:v>8.7358750000000001</c:v>
                </c:pt>
                <c:pt idx="5958">
                  <c:v>8.7403399999999998</c:v>
                </c:pt>
                <c:pt idx="5959">
                  <c:v>8.7448029999999992</c:v>
                </c:pt>
                <c:pt idx="5960">
                  <c:v>8.7492660000000004</c:v>
                </c:pt>
                <c:pt idx="5961">
                  <c:v>8.7537289999999999</c:v>
                </c:pt>
                <c:pt idx="5962">
                  <c:v>8.7581910000000001</c:v>
                </c:pt>
                <c:pt idx="5963">
                  <c:v>8.7626519999999992</c:v>
                </c:pt>
                <c:pt idx="5964">
                  <c:v>8.7671130000000002</c:v>
                </c:pt>
                <c:pt idx="5965">
                  <c:v>8.7715739999999993</c:v>
                </c:pt>
                <c:pt idx="5966">
                  <c:v>8.776033</c:v>
                </c:pt>
                <c:pt idx="5967">
                  <c:v>8.7804909999999996</c:v>
                </c:pt>
                <c:pt idx="5968">
                  <c:v>8.784948</c:v>
                </c:pt>
                <c:pt idx="5969">
                  <c:v>8.7894030000000001</c:v>
                </c:pt>
                <c:pt idx="5970">
                  <c:v>8.7938559999999999</c:v>
                </c:pt>
                <c:pt idx="5971">
                  <c:v>8.7983080000000005</c:v>
                </c:pt>
                <c:pt idx="5972">
                  <c:v>8.802759</c:v>
                </c:pt>
                <c:pt idx="5973">
                  <c:v>8.8072090000000003</c:v>
                </c:pt>
                <c:pt idx="5974">
                  <c:v>8.8116570000000003</c:v>
                </c:pt>
                <c:pt idx="5975">
                  <c:v>8.8161039999999993</c:v>
                </c:pt>
                <c:pt idx="5976">
                  <c:v>8.8205489999999998</c:v>
                </c:pt>
                <c:pt idx="5977">
                  <c:v>8.8249929999999992</c:v>
                </c:pt>
                <c:pt idx="5978">
                  <c:v>8.8294359999999994</c:v>
                </c:pt>
                <c:pt idx="5979">
                  <c:v>8.8338760000000001</c:v>
                </c:pt>
                <c:pt idx="5980">
                  <c:v>8.8383140000000004</c:v>
                </c:pt>
                <c:pt idx="5981">
                  <c:v>8.8427500000000006</c:v>
                </c:pt>
                <c:pt idx="5982">
                  <c:v>8.8471840000000004</c:v>
                </c:pt>
                <c:pt idx="5983">
                  <c:v>8.8516159999999999</c:v>
                </c:pt>
                <c:pt idx="5984">
                  <c:v>8.8560449999999999</c:v>
                </c:pt>
                <c:pt idx="5985">
                  <c:v>8.8604719999999997</c:v>
                </c:pt>
                <c:pt idx="5986">
                  <c:v>8.8648969999999991</c:v>
                </c:pt>
                <c:pt idx="5987">
                  <c:v>8.8693200000000001</c:v>
                </c:pt>
                <c:pt idx="5988">
                  <c:v>8.8737410000000008</c:v>
                </c:pt>
                <c:pt idx="5989">
                  <c:v>8.8781599999999994</c:v>
                </c:pt>
                <c:pt idx="5990">
                  <c:v>8.8825760000000002</c:v>
                </c:pt>
                <c:pt idx="5991">
                  <c:v>8.8869889999999998</c:v>
                </c:pt>
                <c:pt idx="5992">
                  <c:v>8.8914000000000009</c:v>
                </c:pt>
                <c:pt idx="5993">
                  <c:v>8.8958089999999999</c:v>
                </c:pt>
                <c:pt idx="5994">
                  <c:v>8.9002149999999993</c:v>
                </c:pt>
                <c:pt idx="5995">
                  <c:v>8.9046179999999993</c:v>
                </c:pt>
                <c:pt idx="5996">
                  <c:v>8.9090179999999997</c:v>
                </c:pt>
                <c:pt idx="5997">
                  <c:v>8.9134159999999998</c:v>
                </c:pt>
                <c:pt idx="5998">
                  <c:v>8.9178099999999993</c:v>
                </c:pt>
                <c:pt idx="5999">
                  <c:v>8.9222020000000004</c:v>
                </c:pt>
                <c:pt idx="6000">
                  <c:v>8.9265910000000002</c:v>
                </c:pt>
                <c:pt idx="6001">
                  <c:v>8.9309770000000004</c:v>
                </c:pt>
                <c:pt idx="6002">
                  <c:v>8.9353599999999993</c:v>
                </c:pt>
                <c:pt idx="6003">
                  <c:v>8.9397400000000005</c:v>
                </c:pt>
                <c:pt idx="6004">
                  <c:v>8.9441170000000003</c:v>
                </c:pt>
                <c:pt idx="6005">
                  <c:v>8.9484919999999999</c:v>
                </c:pt>
                <c:pt idx="6006">
                  <c:v>8.9528639999999999</c:v>
                </c:pt>
                <c:pt idx="6007">
                  <c:v>8.9572330000000004</c:v>
                </c:pt>
                <c:pt idx="6008">
                  <c:v>8.9615989999999996</c:v>
                </c:pt>
                <c:pt idx="6009">
                  <c:v>8.9659619999999993</c:v>
                </c:pt>
                <c:pt idx="6010">
                  <c:v>8.9703219999999995</c:v>
                </c:pt>
                <c:pt idx="6011">
                  <c:v>8.9746780000000008</c:v>
                </c:pt>
                <c:pt idx="6012">
                  <c:v>8.9790320000000001</c:v>
                </c:pt>
                <c:pt idx="6013">
                  <c:v>8.9833820000000006</c:v>
                </c:pt>
                <c:pt idx="6014">
                  <c:v>8.9877300000000009</c:v>
                </c:pt>
                <c:pt idx="6015">
                  <c:v>8.9920740000000006</c:v>
                </c:pt>
                <c:pt idx="6016">
                  <c:v>8.9964150000000007</c:v>
                </c:pt>
                <c:pt idx="6017">
                  <c:v>9.0007540000000006</c:v>
                </c:pt>
                <c:pt idx="6018">
                  <c:v>9.0050889999999999</c:v>
                </c:pt>
                <c:pt idx="6019">
                  <c:v>9.0094209999999997</c:v>
                </c:pt>
                <c:pt idx="6020">
                  <c:v>9.0137499999999999</c:v>
                </c:pt>
                <c:pt idx="6021">
                  <c:v>9.0180749999999996</c:v>
                </c:pt>
                <c:pt idx="6022">
                  <c:v>9.0223969999999998</c:v>
                </c:pt>
                <c:pt idx="6023">
                  <c:v>9.0267160000000004</c:v>
                </c:pt>
                <c:pt idx="6024">
                  <c:v>9.0310299999999994</c:v>
                </c:pt>
                <c:pt idx="6025">
                  <c:v>9.0353410000000007</c:v>
                </c:pt>
                <c:pt idx="6026">
                  <c:v>9.0396479999999997</c:v>
                </c:pt>
                <c:pt idx="6027">
                  <c:v>9.0439509999999999</c:v>
                </c:pt>
                <c:pt idx="6028">
                  <c:v>9.0482510000000005</c:v>
                </c:pt>
                <c:pt idx="6029">
                  <c:v>9.0525470000000006</c:v>
                </c:pt>
                <c:pt idx="6030">
                  <c:v>9.0568399999999993</c:v>
                </c:pt>
                <c:pt idx="6031">
                  <c:v>9.0611289999999993</c:v>
                </c:pt>
                <c:pt idx="6032">
                  <c:v>9.0654149999999998</c:v>
                </c:pt>
                <c:pt idx="6033">
                  <c:v>9.0696969999999997</c:v>
                </c:pt>
                <c:pt idx="6034">
                  <c:v>9.0739750000000008</c:v>
                </c:pt>
                <c:pt idx="6035">
                  <c:v>9.0782489999999996</c:v>
                </c:pt>
                <c:pt idx="6036">
                  <c:v>9.0825189999999996</c:v>
                </c:pt>
                <c:pt idx="6037">
                  <c:v>9.0867839999999998</c:v>
                </c:pt>
                <c:pt idx="6038">
                  <c:v>9.0910449999999994</c:v>
                </c:pt>
                <c:pt idx="6039">
                  <c:v>9.0953020000000002</c:v>
                </c:pt>
                <c:pt idx="6040">
                  <c:v>9.0995539999999995</c:v>
                </c:pt>
                <c:pt idx="6041">
                  <c:v>9.1038029999999992</c:v>
                </c:pt>
                <c:pt idx="6042">
                  <c:v>9.1080480000000001</c:v>
                </c:pt>
                <c:pt idx="6043">
                  <c:v>9.1122890000000005</c:v>
                </c:pt>
                <c:pt idx="6044">
                  <c:v>9.1165260000000004</c:v>
                </c:pt>
                <c:pt idx="6045">
                  <c:v>9.1207589999999996</c:v>
                </c:pt>
                <c:pt idx="6046">
                  <c:v>9.1249889999999994</c:v>
                </c:pt>
                <c:pt idx="6047">
                  <c:v>9.1292139999999993</c:v>
                </c:pt>
                <c:pt idx="6048">
                  <c:v>9.1334350000000004</c:v>
                </c:pt>
                <c:pt idx="6049">
                  <c:v>9.137651</c:v>
                </c:pt>
                <c:pt idx="6050">
                  <c:v>9.1418619999999997</c:v>
                </c:pt>
                <c:pt idx="6051">
                  <c:v>9.1460690000000007</c:v>
                </c:pt>
                <c:pt idx="6052">
                  <c:v>9.150271</c:v>
                </c:pt>
                <c:pt idx="6053">
                  <c:v>9.1544690000000006</c:v>
                </c:pt>
                <c:pt idx="6054">
                  <c:v>9.1586619999999996</c:v>
                </c:pt>
                <c:pt idx="6055">
                  <c:v>9.1628509999999999</c:v>
                </c:pt>
                <c:pt idx="6056">
                  <c:v>9.1670359999999995</c:v>
                </c:pt>
                <c:pt idx="6057">
                  <c:v>9.1712170000000004</c:v>
                </c:pt>
                <c:pt idx="6058">
                  <c:v>9.1753929999999997</c:v>
                </c:pt>
                <c:pt idx="6059">
                  <c:v>9.1795650000000002</c:v>
                </c:pt>
                <c:pt idx="6060">
                  <c:v>9.1837330000000001</c:v>
                </c:pt>
                <c:pt idx="6061">
                  <c:v>9.1878949999999993</c:v>
                </c:pt>
                <c:pt idx="6062">
                  <c:v>9.1920529999999996</c:v>
                </c:pt>
                <c:pt idx="6063">
                  <c:v>9.1962060000000001</c:v>
                </c:pt>
                <c:pt idx="6064">
                  <c:v>9.2003529999999998</c:v>
                </c:pt>
                <c:pt idx="6065">
                  <c:v>9.2044960000000007</c:v>
                </c:pt>
                <c:pt idx="6066">
                  <c:v>9.208634</c:v>
                </c:pt>
                <c:pt idx="6067">
                  <c:v>9.2127669999999995</c:v>
                </c:pt>
                <c:pt idx="6068">
                  <c:v>9.2168949999999992</c:v>
                </c:pt>
                <c:pt idx="6069">
                  <c:v>9.2210180000000008</c:v>
                </c:pt>
                <c:pt idx="6070">
                  <c:v>9.2251370000000001</c:v>
                </c:pt>
                <c:pt idx="6071">
                  <c:v>9.2292520000000007</c:v>
                </c:pt>
                <c:pt idx="6072">
                  <c:v>9.2333610000000004</c:v>
                </c:pt>
                <c:pt idx="6073">
                  <c:v>9.2374659999999995</c:v>
                </c:pt>
                <c:pt idx="6074">
                  <c:v>9.2415660000000006</c:v>
                </c:pt>
                <c:pt idx="6075">
                  <c:v>9.2456610000000001</c:v>
                </c:pt>
                <c:pt idx="6076">
                  <c:v>9.2497509999999998</c:v>
                </c:pt>
                <c:pt idx="6077">
                  <c:v>9.2538359999999997</c:v>
                </c:pt>
                <c:pt idx="6078">
                  <c:v>9.2579150000000006</c:v>
                </c:pt>
                <c:pt idx="6079">
                  <c:v>9.2619889999999998</c:v>
                </c:pt>
                <c:pt idx="6080">
                  <c:v>9.2660579999999992</c:v>
                </c:pt>
                <c:pt idx="6081">
                  <c:v>9.2701220000000006</c:v>
                </c:pt>
                <c:pt idx="6082">
                  <c:v>9.2741819999999997</c:v>
                </c:pt>
                <c:pt idx="6083">
                  <c:v>9.2782359999999997</c:v>
                </c:pt>
                <c:pt idx="6084">
                  <c:v>9.2822859999999991</c:v>
                </c:pt>
                <c:pt idx="6085">
                  <c:v>9.2863299999999995</c:v>
                </c:pt>
                <c:pt idx="6086">
                  <c:v>9.2903699999999994</c:v>
                </c:pt>
                <c:pt idx="6087">
                  <c:v>9.2944049999999994</c:v>
                </c:pt>
                <c:pt idx="6088">
                  <c:v>9.2984340000000003</c:v>
                </c:pt>
                <c:pt idx="6089">
                  <c:v>9.3024579999999997</c:v>
                </c:pt>
                <c:pt idx="6090">
                  <c:v>9.3064769999999992</c:v>
                </c:pt>
                <c:pt idx="6091">
                  <c:v>9.3104890000000005</c:v>
                </c:pt>
                <c:pt idx="6092">
                  <c:v>9.3144969999999994</c:v>
                </c:pt>
                <c:pt idx="6093">
                  <c:v>9.3184989999999992</c:v>
                </c:pt>
                <c:pt idx="6094">
                  <c:v>9.3224959999999992</c:v>
                </c:pt>
                <c:pt idx="6095">
                  <c:v>9.3264870000000002</c:v>
                </c:pt>
                <c:pt idx="6096">
                  <c:v>9.3304740000000006</c:v>
                </c:pt>
                <c:pt idx="6097">
                  <c:v>9.3344559999999994</c:v>
                </c:pt>
                <c:pt idx="6098">
                  <c:v>9.3384330000000002</c:v>
                </c:pt>
                <c:pt idx="6099">
                  <c:v>9.3424060000000004</c:v>
                </c:pt>
                <c:pt idx="6100">
                  <c:v>9.3463729999999998</c:v>
                </c:pt>
                <c:pt idx="6101">
                  <c:v>9.3503340000000001</c:v>
                </c:pt>
                <c:pt idx="6102">
                  <c:v>9.3542909999999999</c:v>
                </c:pt>
                <c:pt idx="6103">
                  <c:v>9.3582409999999996</c:v>
                </c:pt>
                <c:pt idx="6104">
                  <c:v>9.3621859999999995</c:v>
                </c:pt>
                <c:pt idx="6105">
                  <c:v>9.3661250000000003</c:v>
                </c:pt>
                <c:pt idx="6106">
                  <c:v>9.3700589999999995</c:v>
                </c:pt>
                <c:pt idx="6107">
                  <c:v>9.3739860000000004</c:v>
                </c:pt>
                <c:pt idx="6108">
                  <c:v>9.3779090000000007</c:v>
                </c:pt>
                <c:pt idx="6109">
                  <c:v>9.3818249999999992</c:v>
                </c:pt>
                <c:pt idx="6110">
                  <c:v>9.3857370000000007</c:v>
                </c:pt>
                <c:pt idx="6111">
                  <c:v>9.3896440000000005</c:v>
                </c:pt>
                <c:pt idx="6112">
                  <c:v>9.3935449999999996</c:v>
                </c:pt>
                <c:pt idx="6113">
                  <c:v>9.3974410000000006</c:v>
                </c:pt>
                <c:pt idx="6114">
                  <c:v>9.4013329999999993</c:v>
                </c:pt>
                <c:pt idx="6115">
                  <c:v>9.4052179999999996</c:v>
                </c:pt>
                <c:pt idx="6116">
                  <c:v>9.4090989999999994</c:v>
                </c:pt>
                <c:pt idx="6117">
                  <c:v>9.4129729999999991</c:v>
                </c:pt>
                <c:pt idx="6118">
                  <c:v>9.4168420000000008</c:v>
                </c:pt>
                <c:pt idx="6119">
                  <c:v>9.4207049999999999</c:v>
                </c:pt>
                <c:pt idx="6120">
                  <c:v>9.4245619999999999</c:v>
                </c:pt>
                <c:pt idx="6121">
                  <c:v>9.4284140000000001</c:v>
                </c:pt>
                <c:pt idx="6122">
                  <c:v>9.4322599999999994</c:v>
                </c:pt>
                <c:pt idx="6123">
                  <c:v>9.4361010000000007</c:v>
                </c:pt>
                <c:pt idx="6124">
                  <c:v>9.4399370000000005</c:v>
                </c:pt>
                <c:pt idx="6125">
                  <c:v>9.4437680000000004</c:v>
                </c:pt>
                <c:pt idx="6126">
                  <c:v>9.4475929999999995</c:v>
                </c:pt>
                <c:pt idx="6127">
                  <c:v>9.4514139999999998</c:v>
                </c:pt>
                <c:pt idx="6128">
                  <c:v>9.4552289999999992</c:v>
                </c:pt>
                <c:pt idx="6129">
                  <c:v>9.4590379999999996</c:v>
                </c:pt>
                <c:pt idx="6130">
                  <c:v>9.4628420000000002</c:v>
                </c:pt>
                <c:pt idx="6131">
                  <c:v>9.4666399999999999</c:v>
                </c:pt>
                <c:pt idx="6132">
                  <c:v>9.4704329999999999</c:v>
                </c:pt>
                <c:pt idx="6133">
                  <c:v>9.4742200000000008</c:v>
                </c:pt>
                <c:pt idx="6134">
                  <c:v>9.478002</c:v>
                </c:pt>
                <c:pt idx="6135">
                  <c:v>9.4817800000000005</c:v>
                </c:pt>
                <c:pt idx="6136">
                  <c:v>9.4855520000000002</c:v>
                </c:pt>
                <c:pt idx="6137">
                  <c:v>9.4893199999999993</c:v>
                </c:pt>
                <c:pt idx="6138">
                  <c:v>9.4930830000000004</c:v>
                </c:pt>
                <c:pt idx="6139">
                  <c:v>9.4968409999999999</c:v>
                </c:pt>
                <c:pt idx="6140">
                  <c:v>9.5005939999999995</c:v>
                </c:pt>
                <c:pt idx="6141">
                  <c:v>9.5043419999999994</c:v>
                </c:pt>
                <c:pt idx="6142">
                  <c:v>9.5080860000000005</c:v>
                </c:pt>
                <c:pt idx="6143">
                  <c:v>9.5118240000000007</c:v>
                </c:pt>
                <c:pt idx="6144">
                  <c:v>9.5155560000000001</c:v>
                </c:pt>
                <c:pt idx="6145">
                  <c:v>9.5192829999999997</c:v>
                </c:pt>
                <c:pt idx="6146">
                  <c:v>9.5230049999999995</c:v>
                </c:pt>
                <c:pt idx="6147">
                  <c:v>9.5267219999999995</c:v>
                </c:pt>
                <c:pt idx="6148">
                  <c:v>9.5304339999999996</c:v>
                </c:pt>
                <c:pt idx="6149">
                  <c:v>9.534141</c:v>
                </c:pt>
                <c:pt idx="6150">
                  <c:v>9.5378430000000005</c:v>
                </c:pt>
                <c:pt idx="6151">
                  <c:v>9.5415410000000005</c:v>
                </c:pt>
                <c:pt idx="6152">
                  <c:v>9.5452340000000007</c:v>
                </c:pt>
                <c:pt idx="6153">
                  <c:v>9.5489219999999992</c:v>
                </c:pt>
                <c:pt idx="6154">
                  <c:v>9.5526049999999998</c:v>
                </c:pt>
                <c:pt idx="6155">
                  <c:v>9.5562830000000005</c:v>
                </c:pt>
                <c:pt idx="6156">
                  <c:v>9.5599550000000004</c:v>
                </c:pt>
                <c:pt idx="6157">
                  <c:v>9.5636220000000005</c:v>
                </c:pt>
                <c:pt idx="6158">
                  <c:v>9.5672840000000008</c:v>
                </c:pt>
                <c:pt idx="6159">
                  <c:v>9.5709400000000002</c:v>
                </c:pt>
                <c:pt idx="6160">
                  <c:v>9.5745900000000006</c:v>
                </c:pt>
                <c:pt idx="6161">
                  <c:v>9.5782349999999994</c:v>
                </c:pt>
                <c:pt idx="6162">
                  <c:v>9.5818750000000001</c:v>
                </c:pt>
                <c:pt idx="6163">
                  <c:v>9.5855099999999993</c:v>
                </c:pt>
                <c:pt idx="6164">
                  <c:v>9.5891400000000004</c:v>
                </c:pt>
                <c:pt idx="6165">
                  <c:v>9.5927640000000007</c:v>
                </c:pt>
                <c:pt idx="6166">
                  <c:v>9.5963829999999994</c:v>
                </c:pt>
                <c:pt idx="6167">
                  <c:v>9.5999970000000001</c:v>
                </c:pt>
                <c:pt idx="6168">
                  <c:v>9.6036059999999992</c:v>
                </c:pt>
                <c:pt idx="6169">
                  <c:v>9.6072089999999992</c:v>
                </c:pt>
                <c:pt idx="6170">
                  <c:v>9.6108069999999994</c:v>
                </c:pt>
                <c:pt idx="6171">
                  <c:v>9.6143990000000006</c:v>
                </c:pt>
                <c:pt idx="6172">
                  <c:v>9.6179849999999991</c:v>
                </c:pt>
                <c:pt idx="6173">
                  <c:v>9.6215659999999996</c:v>
                </c:pt>
                <c:pt idx="6174">
                  <c:v>9.6251409999999993</c:v>
                </c:pt>
                <c:pt idx="6175">
                  <c:v>9.6287099999999999</c:v>
                </c:pt>
                <c:pt idx="6176">
                  <c:v>9.6322740000000007</c:v>
                </c:pt>
                <c:pt idx="6177">
                  <c:v>9.6358320000000006</c:v>
                </c:pt>
                <c:pt idx="6178">
                  <c:v>9.6393839999999997</c:v>
                </c:pt>
                <c:pt idx="6179">
                  <c:v>9.6429310000000008</c:v>
                </c:pt>
                <c:pt idx="6180">
                  <c:v>9.6464719999999993</c:v>
                </c:pt>
                <c:pt idx="6181">
                  <c:v>9.6500079999999997</c:v>
                </c:pt>
                <c:pt idx="6182">
                  <c:v>9.653537</c:v>
                </c:pt>
                <c:pt idx="6183">
                  <c:v>9.6570610000000006</c:v>
                </c:pt>
                <c:pt idx="6184">
                  <c:v>9.6605799999999995</c:v>
                </c:pt>
                <c:pt idx="6185">
                  <c:v>9.6640920000000001</c:v>
                </c:pt>
                <c:pt idx="6186">
                  <c:v>9.6675979999999999</c:v>
                </c:pt>
                <c:pt idx="6187">
                  <c:v>9.6710980000000006</c:v>
                </c:pt>
                <c:pt idx="6188">
                  <c:v>9.6745929999999998</c:v>
                </c:pt>
                <c:pt idx="6189">
                  <c:v>9.6780810000000006</c:v>
                </c:pt>
                <c:pt idx="6190">
                  <c:v>9.6815630000000006</c:v>
                </c:pt>
                <c:pt idx="6191">
                  <c:v>9.6850400000000008</c:v>
                </c:pt>
                <c:pt idx="6192">
                  <c:v>9.6885119999999993</c:v>
                </c:pt>
                <c:pt idx="6193">
                  <c:v>9.6919769999999996</c:v>
                </c:pt>
                <c:pt idx="6194">
                  <c:v>9.6954370000000001</c:v>
                </c:pt>
                <c:pt idx="6195">
                  <c:v>9.6988900000000005</c:v>
                </c:pt>
                <c:pt idx="6196">
                  <c:v>9.7023379999999992</c:v>
                </c:pt>
                <c:pt idx="6197">
                  <c:v>9.7057780000000005</c:v>
                </c:pt>
                <c:pt idx="6198">
                  <c:v>9.7092130000000001</c:v>
                </c:pt>
                <c:pt idx="6199">
                  <c:v>9.7126400000000004</c:v>
                </c:pt>
                <c:pt idx="6200">
                  <c:v>9.7160609999999998</c:v>
                </c:pt>
                <c:pt idx="6201">
                  <c:v>9.7194749999999992</c:v>
                </c:pt>
                <c:pt idx="6202">
                  <c:v>9.7228829999999995</c:v>
                </c:pt>
                <c:pt idx="6203">
                  <c:v>9.7262839999999997</c:v>
                </c:pt>
                <c:pt idx="6204">
                  <c:v>9.7296790000000009</c:v>
                </c:pt>
                <c:pt idx="6205">
                  <c:v>9.7330679999999994</c:v>
                </c:pt>
                <c:pt idx="6206">
                  <c:v>9.7364499999999996</c:v>
                </c:pt>
                <c:pt idx="6207">
                  <c:v>9.739827</c:v>
                </c:pt>
                <c:pt idx="6208">
                  <c:v>9.7431970000000003</c:v>
                </c:pt>
                <c:pt idx="6209">
                  <c:v>9.7465600000000006</c:v>
                </c:pt>
                <c:pt idx="6210">
                  <c:v>9.7499160000000007</c:v>
                </c:pt>
                <c:pt idx="6211">
                  <c:v>9.7532650000000007</c:v>
                </c:pt>
                <c:pt idx="6212">
                  <c:v>9.7566059999999997</c:v>
                </c:pt>
                <c:pt idx="6213">
                  <c:v>9.7599409999999995</c:v>
                </c:pt>
                <c:pt idx="6214">
                  <c:v>9.7632689999999993</c:v>
                </c:pt>
                <c:pt idx="6215">
                  <c:v>9.766591</c:v>
                </c:pt>
                <c:pt idx="6216">
                  <c:v>9.7699060000000006</c:v>
                </c:pt>
                <c:pt idx="6217">
                  <c:v>9.7732139999999994</c:v>
                </c:pt>
                <c:pt idx="6218">
                  <c:v>9.7765160000000009</c:v>
                </c:pt>
                <c:pt idx="6219">
                  <c:v>9.7798119999999997</c:v>
                </c:pt>
                <c:pt idx="6220">
                  <c:v>9.7831010000000003</c:v>
                </c:pt>
                <c:pt idx="6221">
                  <c:v>9.7863830000000007</c:v>
                </c:pt>
                <c:pt idx="6222">
                  <c:v>9.7896579999999993</c:v>
                </c:pt>
                <c:pt idx="6223">
                  <c:v>9.7929270000000006</c:v>
                </c:pt>
                <c:pt idx="6224">
                  <c:v>9.796189</c:v>
                </c:pt>
                <c:pt idx="6225">
                  <c:v>9.7994430000000001</c:v>
                </c:pt>
                <c:pt idx="6226">
                  <c:v>9.8026909999999994</c:v>
                </c:pt>
                <c:pt idx="6227">
                  <c:v>9.8059329999999996</c:v>
                </c:pt>
                <c:pt idx="6228">
                  <c:v>9.8091679999999997</c:v>
                </c:pt>
                <c:pt idx="6229">
                  <c:v>9.8123959999999997</c:v>
                </c:pt>
                <c:pt idx="6230">
                  <c:v>9.8156180000000006</c:v>
                </c:pt>
                <c:pt idx="6231">
                  <c:v>9.8188340000000007</c:v>
                </c:pt>
                <c:pt idx="6232">
                  <c:v>9.8220430000000007</c:v>
                </c:pt>
                <c:pt idx="6233">
                  <c:v>9.8252450000000007</c:v>
                </c:pt>
                <c:pt idx="6234">
                  <c:v>9.8284400000000005</c:v>
                </c:pt>
                <c:pt idx="6235">
                  <c:v>9.8316289999999995</c:v>
                </c:pt>
                <c:pt idx="6236">
                  <c:v>9.8348099999999992</c:v>
                </c:pt>
                <c:pt idx="6237">
                  <c:v>9.8379849999999998</c:v>
                </c:pt>
                <c:pt idx="6238">
                  <c:v>9.8411519999999992</c:v>
                </c:pt>
                <c:pt idx="6239">
                  <c:v>9.8443129999999996</c:v>
                </c:pt>
                <c:pt idx="6240">
                  <c:v>9.8474679999999992</c:v>
                </c:pt>
                <c:pt idx="6241">
                  <c:v>9.8506160000000005</c:v>
                </c:pt>
                <c:pt idx="6242">
                  <c:v>9.8537569999999999</c:v>
                </c:pt>
                <c:pt idx="6243">
                  <c:v>9.8568920000000002</c:v>
                </c:pt>
                <c:pt idx="6244">
                  <c:v>9.8600209999999997</c:v>
                </c:pt>
                <c:pt idx="6245">
                  <c:v>9.8631430000000009</c:v>
                </c:pt>
                <c:pt idx="6246">
                  <c:v>9.8662589999999994</c:v>
                </c:pt>
                <c:pt idx="6247">
                  <c:v>9.8693690000000007</c:v>
                </c:pt>
                <c:pt idx="6248">
                  <c:v>9.8724720000000001</c:v>
                </c:pt>
                <c:pt idx="6249">
                  <c:v>9.8755690000000005</c:v>
                </c:pt>
                <c:pt idx="6250">
                  <c:v>9.8786590000000007</c:v>
                </c:pt>
                <c:pt idx="6251">
                  <c:v>9.8817419999999991</c:v>
                </c:pt>
                <c:pt idx="6252">
                  <c:v>9.8848190000000002</c:v>
                </c:pt>
                <c:pt idx="6253">
                  <c:v>9.8878889999999995</c:v>
                </c:pt>
                <c:pt idx="6254">
                  <c:v>9.8909509999999994</c:v>
                </c:pt>
                <c:pt idx="6255">
                  <c:v>9.8940070000000002</c:v>
                </c:pt>
                <c:pt idx="6256">
                  <c:v>9.8970559999999992</c:v>
                </c:pt>
                <c:pt idx="6257">
                  <c:v>9.9000990000000009</c:v>
                </c:pt>
                <c:pt idx="6258">
                  <c:v>9.9031350000000007</c:v>
                </c:pt>
                <c:pt idx="6259">
                  <c:v>9.9061649999999997</c:v>
                </c:pt>
                <c:pt idx="6260">
                  <c:v>9.9091880000000003</c:v>
                </c:pt>
                <c:pt idx="6261">
                  <c:v>9.9122059999999994</c:v>
                </c:pt>
                <c:pt idx="6262">
                  <c:v>9.9152159999999991</c:v>
                </c:pt>
                <c:pt idx="6263">
                  <c:v>9.9182210000000008</c:v>
                </c:pt>
                <c:pt idx="6264">
                  <c:v>9.9212179999999996</c:v>
                </c:pt>
                <c:pt idx="6265">
                  <c:v>9.9242089999999994</c:v>
                </c:pt>
                <c:pt idx="6266">
                  <c:v>9.9271919999999998</c:v>
                </c:pt>
                <c:pt idx="6267">
                  <c:v>9.9301680000000001</c:v>
                </c:pt>
                <c:pt idx="6268">
                  <c:v>9.9331379999999996</c:v>
                </c:pt>
                <c:pt idx="6269">
                  <c:v>9.9361010000000007</c:v>
                </c:pt>
                <c:pt idx="6270">
                  <c:v>9.9390579999999993</c:v>
                </c:pt>
                <c:pt idx="6271">
                  <c:v>9.9420079999999995</c:v>
                </c:pt>
                <c:pt idx="6272">
                  <c:v>9.9449520000000007</c:v>
                </c:pt>
                <c:pt idx="6273">
                  <c:v>9.9478899999999992</c:v>
                </c:pt>
                <c:pt idx="6274">
                  <c:v>9.9508220000000005</c:v>
                </c:pt>
                <c:pt idx="6275">
                  <c:v>9.9537460000000006</c:v>
                </c:pt>
                <c:pt idx="6276">
                  <c:v>9.956664</c:v>
                </c:pt>
                <c:pt idx="6277">
                  <c:v>9.9595749999999992</c:v>
                </c:pt>
                <c:pt idx="6278">
                  <c:v>9.9624780000000008</c:v>
                </c:pt>
                <c:pt idx="6279">
                  <c:v>9.9653749999999999</c:v>
                </c:pt>
                <c:pt idx="6280">
                  <c:v>9.9682639999999996</c:v>
                </c:pt>
                <c:pt idx="6281">
                  <c:v>9.9711479999999995</c:v>
                </c:pt>
                <c:pt idx="6282">
                  <c:v>9.9740249999999993</c:v>
                </c:pt>
                <c:pt idx="6283">
                  <c:v>9.9768950000000007</c:v>
                </c:pt>
                <c:pt idx="6284">
                  <c:v>9.9797589999999996</c:v>
                </c:pt>
                <c:pt idx="6285">
                  <c:v>9.9826169999999994</c:v>
                </c:pt>
                <c:pt idx="6286">
                  <c:v>9.9854679999999991</c:v>
                </c:pt>
                <c:pt idx="6287">
                  <c:v>9.9883120000000005</c:v>
                </c:pt>
                <c:pt idx="6288">
                  <c:v>9.9911490000000001</c:v>
                </c:pt>
                <c:pt idx="6289">
                  <c:v>9.9939780000000003</c:v>
                </c:pt>
                <c:pt idx="6290">
                  <c:v>9.9968009999999996</c:v>
                </c:pt>
                <c:pt idx="6291">
                  <c:v>9.9996159999999996</c:v>
                </c:pt>
                <c:pt idx="6292">
                  <c:v>10.002420000000001</c:v>
                </c:pt>
                <c:pt idx="6293">
                  <c:v>10.005229999999999</c:v>
                </c:pt>
                <c:pt idx="6294">
                  <c:v>10.00802</c:v>
                </c:pt>
                <c:pt idx="6295">
                  <c:v>10.010809999999999</c:v>
                </c:pt>
                <c:pt idx="6296">
                  <c:v>10.013590000000001</c:v>
                </c:pt>
                <c:pt idx="6297">
                  <c:v>10.016360000000001</c:v>
                </c:pt>
                <c:pt idx="6298">
                  <c:v>10.019130000000001</c:v>
                </c:pt>
                <c:pt idx="6299">
                  <c:v>10.0219</c:v>
                </c:pt>
                <c:pt idx="6300">
                  <c:v>10.024649999999999</c:v>
                </c:pt>
                <c:pt idx="6301">
                  <c:v>10.0274</c:v>
                </c:pt>
                <c:pt idx="6302">
                  <c:v>10.030139999999999</c:v>
                </c:pt>
                <c:pt idx="6303">
                  <c:v>10.032870000000001</c:v>
                </c:pt>
                <c:pt idx="6304">
                  <c:v>10.035600000000001</c:v>
                </c:pt>
                <c:pt idx="6305">
                  <c:v>10.038320000000001</c:v>
                </c:pt>
                <c:pt idx="6306">
                  <c:v>10.041029999999999</c:v>
                </c:pt>
                <c:pt idx="6307">
                  <c:v>10.04374</c:v>
                </c:pt>
                <c:pt idx="6308">
                  <c:v>10.04644</c:v>
                </c:pt>
                <c:pt idx="6309">
                  <c:v>10.04913</c:v>
                </c:pt>
                <c:pt idx="6310">
                  <c:v>10.051819999999999</c:v>
                </c:pt>
                <c:pt idx="6311">
                  <c:v>10.054489999999999</c:v>
                </c:pt>
                <c:pt idx="6312">
                  <c:v>10.057169999999999</c:v>
                </c:pt>
                <c:pt idx="6313">
                  <c:v>10.05983</c:v>
                </c:pt>
                <c:pt idx="6314">
                  <c:v>10.06249</c:v>
                </c:pt>
                <c:pt idx="6315">
                  <c:v>10.06514</c:v>
                </c:pt>
                <c:pt idx="6316">
                  <c:v>10.067780000000001</c:v>
                </c:pt>
                <c:pt idx="6317">
                  <c:v>10.07042</c:v>
                </c:pt>
                <c:pt idx="6318">
                  <c:v>10.07305</c:v>
                </c:pt>
                <c:pt idx="6319">
                  <c:v>10.075670000000001</c:v>
                </c:pt>
                <c:pt idx="6320">
                  <c:v>10.078290000000001</c:v>
                </c:pt>
                <c:pt idx="6321">
                  <c:v>10.0809</c:v>
                </c:pt>
                <c:pt idx="6322">
                  <c:v>10.083500000000001</c:v>
                </c:pt>
                <c:pt idx="6323">
                  <c:v>10.08609</c:v>
                </c:pt>
                <c:pt idx="6324">
                  <c:v>10.08868</c:v>
                </c:pt>
                <c:pt idx="6325">
                  <c:v>10.09126</c:v>
                </c:pt>
                <c:pt idx="6326">
                  <c:v>10.093830000000001</c:v>
                </c:pt>
                <c:pt idx="6327">
                  <c:v>10.096399999999999</c:v>
                </c:pt>
                <c:pt idx="6328">
                  <c:v>10.09896</c:v>
                </c:pt>
                <c:pt idx="6329">
                  <c:v>10.101520000000001</c:v>
                </c:pt>
                <c:pt idx="6330">
                  <c:v>10.10406</c:v>
                </c:pt>
                <c:pt idx="6331">
                  <c:v>10.10661</c:v>
                </c:pt>
                <c:pt idx="6332">
                  <c:v>10.10914</c:v>
                </c:pt>
                <c:pt idx="6333">
                  <c:v>10.111660000000001</c:v>
                </c:pt>
                <c:pt idx="6334">
                  <c:v>10.114179999999999</c:v>
                </c:pt>
                <c:pt idx="6335">
                  <c:v>10.1167</c:v>
                </c:pt>
                <c:pt idx="6336">
                  <c:v>10.119199999999999</c:v>
                </c:pt>
                <c:pt idx="6337">
                  <c:v>10.121700000000001</c:v>
                </c:pt>
                <c:pt idx="6338">
                  <c:v>10.12419</c:v>
                </c:pt>
                <c:pt idx="6339">
                  <c:v>10.12668</c:v>
                </c:pt>
                <c:pt idx="6340">
                  <c:v>10.129160000000001</c:v>
                </c:pt>
                <c:pt idx="6341">
                  <c:v>10.131640000000001</c:v>
                </c:pt>
                <c:pt idx="6342">
                  <c:v>10.13411</c:v>
                </c:pt>
                <c:pt idx="6343">
                  <c:v>10.136570000000001</c:v>
                </c:pt>
                <c:pt idx="6344">
                  <c:v>10.13902</c:v>
                </c:pt>
                <c:pt idx="6345">
                  <c:v>10.14147</c:v>
                </c:pt>
                <c:pt idx="6346">
                  <c:v>10.14391</c:v>
                </c:pt>
                <c:pt idx="6347">
                  <c:v>10.14634</c:v>
                </c:pt>
                <c:pt idx="6348">
                  <c:v>10.148770000000001</c:v>
                </c:pt>
                <c:pt idx="6349">
                  <c:v>10.15119</c:v>
                </c:pt>
                <c:pt idx="6350">
                  <c:v>10.153600000000001</c:v>
                </c:pt>
                <c:pt idx="6351">
                  <c:v>10.15601</c:v>
                </c:pt>
                <c:pt idx="6352">
                  <c:v>10.15841</c:v>
                </c:pt>
                <c:pt idx="6353">
                  <c:v>10.16081</c:v>
                </c:pt>
                <c:pt idx="6354">
                  <c:v>10.1632</c:v>
                </c:pt>
                <c:pt idx="6355">
                  <c:v>10.16558</c:v>
                </c:pt>
                <c:pt idx="6356">
                  <c:v>10.167960000000001</c:v>
                </c:pt>
                <c:pt idx="6357">
                  <c:v>10.17033</c:v>
                </c:pt>
                <c:pt idx="6358">
                  <c:v>10.172689999999999</c:v>
                </c:pt>
                <c:pt idx="6359">
                  <c:v>10.175039999999999</c:v>
                </c:pt>
                <c:pt idx="6360">
                  <c:v>10.177390000000001</c:v>
                </c:pt>
                <c:pt idx="6361">
                  <c:v>10.179729999999999</c:v>
                </c:pt>
                <c:pt idx="6362">
                  <c:v>10.18207</c:v>
                </c:pt>
                <c:pt idx="6363">
                  <c:v>10.1844</c:v>
                </c:pt>
                <c:pt idx="6364">
                  <c:v>10.186719999999999</c:v>
                </c:pt>
                <c:pt idx="6365">
                  <c:v>10.18904</c:v>
                </c:pt>
                <c:pt idx="6366">
                  <c:v>10.19135</c:v>
                </c:pt>
                <c:pt idx="6367">
                  <c:v>10.19365</c:v>
                </c:pt>
                <c:pt idx="6368">
                  <c:v>10.19595</c:v>
                </c:pt>
                <c:pt idx="6369">
                  <c:v>10.20219</c:v>
                </c:pt>
                <c:pt idx="6370">
                  <c:v>10.212440000000001</c:v>
                </c:pt>
                <c:pt idx="6371">
                  <c:v>10.2227</c:v>
                </c:pt>
                <c:pt idx="6372">
                  <c:v>10.23296</c:v>
                </c:pt>
                <c:pt idx="6373">
                  <c:v>10.243220000000001</c:v>
                </c:pt>
                <c:pt idx="6374">
                  <c:v>10.25347</c:v>
                </c:pt>
                <c:pt idx="6375">
                  <c:v>10.263730000000001</c:v>
                </c:pt>
                <c:pt idx="6376">
                  <c:v>10.27399</c:v>
                </c:pt>
                <c:pt idx="6377">
                  <c:v>10.28425</c:v>
                </c:pt>
                <c:pt idx="6378">
                  <c:v>10.294510000000001</c:v>
                </c:pt>
                <c:pt idx="6379">
                  <c:v>10.30476</c:v>
                </c:pt>
                <c:pt idx="6380">
                  <c:v>10.315020000000001</c:v>
                </c:pt>
                <c:pt idx="6381">
                  <c:v>10.325279999999999</c:v>
                </c:pt>
                <c:pt idx="6382">
                  <c:v>10.33554</c:v>
                </c:pt>
                <c:pt idx="6383">
                  <c:v>10.345789999999999</c:v>
                </c:pt>
                <c:pt idx="6384">
                  <c:v>10.35605</c:v>
                </c:pt>
                <c:pt idx="6385">
                  <c:v>10.36631</c:v>
                </c:pt>
                <c:pt idx="6386">
                  <c:v>10.376569999999999</c:v>
                </c:pt>
                <c:pt idx="6387">
                  <c:v>10.38682</c:v>
                </c:pt>
                <c:pt idx="6388">
                  <c:v>10.397080000000001</c:v>
                </c:pt>
                <c:pt idx="6389">
                  <c:v>10.40734</c:v>
                </c:pt>
                <c:pt idx="6390">
                  <c:v>10.4176</c:v>
                </c:pt>
                <c:pt idx="6391">
                  <c:v>10.427849999999999</c:v>
                </c:pt>
                <c:pt idx="6392">
                  <c:v>10.43811</c:v>
                </c:pt>
                <c:pt idx="6393">
                  <c:v>10.448370000000001</c:v>
                </c:pt>
                <c:pt idx="6394">
                  <c:v>10.458629999999999</c:v>
                </c:pt>
                <c:pt idx="6395">
                  <c:v>10.46888</c:v>
                </c:pt>
                <c:pt idx="6396">
                  <c:v>10.479139999999999</c:v>
                </c:pt>
                <c:pt idx="6397">
                  <c:v>10.4894</c:v>
                </c:pt>
                <c:pt idx="6398">
                  <c:v>10.49966</c:v>
                </c:pt>
                <c:pt idx="6399">
                  <c:v>10.509919999999999</c:v>
                </c:pt>
                <c:pt idx="6400">
                  <c:v>10.52017</c:v>
                </c:pt>
              </c:numCache>
            </c:numRef>
          </c:yVal>
          <c:smooth val="0"/>
        </c:ser>
        <c:ser>
          <c:idx val="11"/>
          <c:order val="10"/>
          <c:tx>
            <c:strRef>
              <c:f>[SFLASH_vs_FLASHII_endkicks.xlsx]Sheet1!$M$1</c:f>
              <c:strCache>
                <c:ptCount val="1"/>
                <c:pt idx="0">
                  <c:v>By_Gap100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[SFLASH_vs_FLASHII_endkicks.xlsx]Sheet1!$M$2:$M$6402</c:f>
              <c:numCache>
                <c:formatCode>General</c:formatCode>
                <c:ptCount val="6401"/>
                <c:pt idx="0">
                  <c:v>-5.99254</c:v>
                </c:pt>
                <c:pt idx="1">
                  <c:v>-5.9847409999999996</c:v>
                </c:pt>
                <c:pt idx="2">
                  <c:v>-5.9769430000000003</c:v>
                </c:pt>
                <c:pt idx="3">
                  <c:v>-5.9691450000000001</c:v>
                </c:pt>
                <c:pt idx="4">
                  <c:v>-5.9613459999999998</c:v>
                </c:pt>
                <c:pt idx="5">
                  <c:v>-5.9535479999999996</c:v>
                </c:pt>
                <c:pt idx="6">
                  <c:v>-5.9457500000000003</c:v>
                </c:pt>
                <c:pt idx="7">
                  <c:v>-5.937951</c:v>
                </c:pt>
                <c:pt idx="8">
                  <c:v>-5.9301529999999998</c:v>
                </c:pt>
                <c:pt idx="9">
                  <c:v>-5.9223549999999996</c:v>
                </c:pt>
                <c:pt idx="10">
                  <c:v>-5.9145570000000003</c:v>
                </c:pt>
                <c:pt idx="11">
                  <c:v>-5.906758</c:v>
                </c:pt>
                <c:pt idx="12">
                  <c:v>-5.8989599999999998</c:v>
                </c:pt>
                <c:pt idx="13">
                  <c:v>-5.8911619999999996</c:v>
                </c:pt>
                <c:pt idx="14">
                  <c:v>-5.8833630000000001</c:v>
                </c:pt>
                <c:pt idx="15">
                  <c:v>-5.8755649999999999</c:v>
                </c:pt>
                <c:pt idx="16">
                  <c:v>-5.8677669999999997</c:v>
                </c:pt>
                <c:pt idx="17">
                  <c:v>-5.8599690000000004</c:v>
                </c:pt>
                <c:pt idx="18">
                  <c:v>-5.8521700000000001</c:v>
                </c:pt>
                <c:pt idx="19">
                  <c:v>-5.8443719999999999</c:v>
                </c:pt>
                <c:pt idx="20">
                  <c:v>-5.8365739999999997</c:v>
                </c:pt>
                <c:pt idx="21">
                  <c:v>-5.8287750000000003</c:v>
                </c:pt>
                <c:pt idx="22">
                  <c:v>-5.8209770000000001</c:v>
                </c:pt>
                <c:pt idx="23">
                  <c:v>-5.8131789999999999</c:v>
                </c:pt>
                <c:pt idx="24">
                  <c:v>-5.8053809999999997</c:v>
                </c:pt>
                <c:pt idx="25">
                  <c:v>-5.7975820000000002</c:v>
                </c:pt>
                <c:pt idx="26">
                  <c:v>-5.789784</c:v>
                </c:pt>
                <c:pt idx="27">
                  <c:v>-5.7819859999999998</c:v>
                </c:pt>
                <c:pt idx="28">
                  <c:v>-5.7741870000000004</c:v>
                </c:pt>
                <c:pt idx="29">
                  <c:v>-5.7663890000000002</c:v>
                </c:pt>
                <c:pt idx="30">
                  <c:v>-5.758591</c:v>
                </c:pt>
                <c:pt idx="31">
                  <c:v>-5.7507919999999997</c:v>
                </c:pt>
                <c:pt idx="32">
                  <c:v>-5.7430669999999999</c:v>
                </c:pt>
                <c:pt idx="33">
                  <c:v>-5.7354919999999998</c:v>
                </c:pt>
                <c:pt idx="34">
                  <c:v>-5.7279239999999998</c:v>
                </c:pt>
                <c:pt idx="35">
                  <c:v>-5.7203619999999997</c:v>
                </c:pt>
                <c:pt idx="36">
                  <c:v>-5.7128079999999999</c:v>
                </c:pt>
                <c:pt idx="37">
                  <c:v>-5.70526</c:v>
                </c:pt>
                <c:pt idx="38">
                  <c:v>-5.6977180000000001</c:v>
                </c:pt>
                <c:pt idx="39">
                  <c:v>-5.6901840000000004</c:v>
                </c:pt>
                <c:pt idx="40">
                  <c:v>-5.6826549999999996</c:v>
                </c:pt>
                <c:pt idx="41">
                  <c:v>-5.6751339999999999</c:v>
                </c:pt>
                <c:pt idx="42">
                  <c:v>-5.6676190000000002</c:v>
                </c:pt>
                <c:pt idx="43">
                  <c:v>-5.6601109999999997</c:v>
                </c:pt>
                <c:pt idx="44">
                  <c:v>-5.6526100000000001</c:v>
                </c:pt>
                <c:pt idx="45">
                  <c:v>-5.6451159999999998</c:v>
                </c:pt>
                <c:pt idx="46">
                  <c:v>-5.6376289999999996</c:v>
                </c:pt>
                <c:pt idx="47">
                  <c:v>-5.6301490000000003</c:v>
                </c:pt>
                <c:pt idx="48">
                  <c:v>-5.6226770000000004</c:v>
                </c:pt>
                <c:pt idx="49">
                  <c:v>-5.6152119999999996</c:v>
                </c:pt>
                <c:pt idx="50">
                  <c:v>-5.607755</c:v>
                </c:pt>
                <c:pt idx="51">
                  <c:v>-5.6003049999999996</c:v>
                </c:pt>
                <c:pt idx="52">
                  <c:v>-5.5928620000000002</c:v>
                </c:pt>
                <c:pt idx="53">
                  <c:v>-5.585426</c:v>
                </c:pt>
                <c:pt idx="54">
                  <c:v>-5.5779969999999999</c:v>
                </c:pt>
                <c:pt idx="55">
                  <c:v>-5.5705749999999998</c:v>
                </c:pt>
                <c:pt idx="56">
                  <c:v>-5.5631599999999999</c:v>
                </c:pt>
                <c:pt idx="57">
                  <c:v>-5.555752</c:v>
                </c:pt>
                <c:pt idx="58">
                  <c:v>-5.5483520000000004</c:v>
                </c:pt>
                <c:pt idx="59">
                  <c:v>-5.540959</c:v>
                </c:pt>
                <c:pt idx="60">
                  <c:v>-5.5335739999999998</c:v>
                </c:pt>
                <c:pt idx="61">
                  <c:v>-5.5261959999999997</c:v>
                </c:pt>
                <c:pt idx="62">
                  <c:v>-5.5188259999999998</c:v>
                </c:pt>
                <c:pt idx="63">
                  <c:v>-5.5114619999999999</c:v>
                </c:pt>
                <c:pt idx="64">
                  <c:v>-5.5041060000000002</c:v>
                </c:pt>
                <c:pt idx="65">
                  <c:v>-5.4967560000000004</c:v>
                </c:pt>
                <c:pt idx="66">
                  <c:v>-5.4894129999999999</c:v>
                </c:pt>
                <c:pt idx="67">
                  <c:v>-5.4820760000000002</c:v>
                </c:pt>
                <c:pt idx="68">
                  <c:v>-5.4747459999999997</c:v>
                </c:pt>
                <c:pt idx="69">
                  <c:v>-5.4674230000000001</c:v>
                </c:pt>
                <c:pt idx="70">
                  <c:v>-5.4601059999999997</c:v>
                </c:pt>
                <c:pt idx="71">
                  <c:v>-5.4527970000000003</c:v>
                </c:pt>
                <c:pt idx="72">
                  <c:v>-5.4454950000000002</c:v>
                </c:pt>
                <c:pt idx="73">
                  <c:v>-5.4382010000000003</c:v>
                </c:pt>
                <c:pt idx="74">
                  <c:v>-5.4309139999999996</c:v>
                </c:pt>
                <c:pt idx="75">
                  <c:v>-5.4236339999999998</c:v>
                </c:pt>
                <c:pt idx="76">
                  <c:v>-5.4163600000000001</c:v>
                </c:pt>
                <c:pt idx="77">
                  <c:v>-5.4090939999999996</c:v>
                </c:pt>
                <c:pt idx="78">
                  <c:v>-5.401834</c:v>
                </c:pt>
                <c:pt idx="79">
                  <c:v>-5.3945800000000004</c:v>
                </c:pt>
                <c:pt idx="80">
                  <c:v>-5.3873329999999999</c:v>
                </c:pt>
                <c:pt idx="81">
                  <c:v>-5.3800920000000003</c:v>
                </c:pt>
                <c:pt idx="82">
                  <c:v>-5.3728579999999999</c:v>
                </c:pt>
                <c:pt idx="83">
                  <c:v>-5.3656300000000003</c:v>
                </c:pt>
                <c:pt idx="84">
                  <c:v>-5.3584100000000001</c:v>
                </c:pt>
                <c:pt idx="85">
                  <c:v>-5.3511959999999998</c:v>
                </c:pt>
                <c:pt idx="86">
                  <c:v>-5.3439899999999998</c:v>
                </c:pt>
                <c:pt idx="87">
                  <c:v>-5.3367909999999998</c:v>
                </c:pt>
                <c:pt idx="88">
                  <c:v>-5.329599</c:v>
                </c:pt>
                <c:pt idx="89">
                  <c:v>-5.3224150000000003</c:v>
                </c:pt>
                <c:pt idx="90">
                  <c:v>-5.3152369999999998</c:v>
                </c:pt>
                <c:pt idx="91">
                  <c:v>-5.3080670000000003</c:v>
                </c:pt>
                <c:pt idx="92">
                  <c:v>-5.3009029999999999</c:v>
                </c:pt>
                <c:pt idx="93">
                  <c:v>-5.2937469999999998</c:v>
                </c:pt>
                <c:pt idx="94">
                  <c:v>-5.2865970000000004</c:v>
                </c:pt>
                <c:pt idx="95">
                  <c:v>-5.2794540000000003</c:v>
                </c:pt>
                <c:pt idx="96">
                  <c:v>-5.2723190000000004</c:v>
                </c:pt>
                <c:pt idx="97">
                  <c:v>-5.2651899999999996</c:v>
                </c:pt>
                <c:pt idx="98">
                  <c:v>-5.2580679999999997</c:v>
                </c:pt>
                <c:pt idx="99">
                  <c:v>-5.2509540000000001</c:v>
                </c:pt>
                <c:pt idx="100">
                  <c:v>-5.2438459999999996</c:v>
                </c:pt>
                <c:pt idx="101">
                  <c:v>-5.2367460000000001</c:v>
                </c:pt>
                <c:pt idx="102">
                  <c:v>-5.2296519999999997</c:v>
                </c:pt>
                <c:pt idx="103">
                  <c:v>-5.2225669999999997</c:v>
                </c:pt>
                <c:pt idx="104">
                  <c:v>-5.2154879999999997</c:v>
                </c:pt>
                <c:pt idx="105">
                  <c:v>-5.2084169999999999</c:v>
                </c:pt>
                <c:pt idx="106">
                  <c:v>-5.2013530000000001</c:v>
                </c:pt>
                <c:pt idx="107">
                  <c:v>-5.1942959999999996</c:v>
                </c:pt>
                <c:pt idx="108">
                  <c:v>-5.187246</c:v>
                </c:pt>
                <c:pt idx="109">
                  <c:v>-5.1802020000000004</c:v>
                </c:pt>
                <c:pt idx="110">
                  <c:v>-5.1731660000000002</c:v>
                </c:pt>
                <c:pt idx="111">
                  <c:v>-5.1661359999999998</c:v>
                </c:pt>
                <c:pt idx="112">
                  <c:v>-5.1591129999999996</c:v>
                </c:pt>
                <c:pt idx="113">
                  <c:v>-5.1520979999999996</c:v>
                </c:pt>
                <c:pt idx="114">
                  <c:v>-5.1450889999999996</c:v>
                </c:pt>
                <c:pt idx="115">
                  <c:v>-5.1380889999999999</c:v>
                </c:pt>
                <c:pt idx="116">
                  <c:v>-5.1310950000000002</c:v>
                </c:pt>
                <c:pt idx="117">
                  <c:v>-5.1241089999999998</c:v>
                </c:pt>
                <c:pt idx="118">
                  <c:v>-5.1171300000000004</c:v>
                </c:pt>
                <c:pt idx="119">
                  <c:v>-5.1101580000000002</c:v>
                </c:pt>
                <c:pt idx="120">
                  <c:v>-5.1031930000000001</c:v>
                </c:pt>
                <c:pt idx="121">
                  <c:v>-5.0962339999999999</c:v>
                </c:pt>
                <c:pt idx="122">
                  <c:v>-5.0892819999999999</c:v>
                </c:pt>
                <c:pt idx="123">
                  <c:v>-5.082338</c:v>
                </c:pt>
                <c:pt idx="124">
                  <c:v>-5.0754000000000001</c:v>
                </c:pt>
                <c:pt idx="125">
                  <c:v>-5.0684690000000003</c:v>
                </c:pt>
                <c:pt idx="126">
                  <c:v>-5.0615449999999997</c:v>
                </c:pt>
                <c:pt idx="127">
                  <c:v>-5.0546290000000003</c:v>
                </c:pt>
                <c:pt idx="128">
                  <c:v>-5.0477210000000001</c:v>
                </c:pt>
                <c:pt idx="129">
                  <c:v>-5.0408200000000001</c:v>
                </c:pt>
                <c:pt idx="130">
                  <c:v>-5.0339260000000001</c:v>
                </c:pt>
                <c:pt idx="131">
                  <c:v>-5.0270390000000003</c:v>
                </c:pt>
                <c:pt idx="132">
                  <c:v>-5.0201589999999996</c:v>
                </c:pt>
                <c:pt idx="133">
                  <c:v>-5.013287</c:v>
                </c:pt>
                <c:pt idx="134">
                  <c:v>-5.0064209999999996</c:v>
                </c:pt>
                <c:pt idx="135">
                  <c:v>-4.9995620000000001</c:v>
                </c:pt>
                <c:pt idx="136">
                  <c:v>-4.9927099999999998</c:v>
                </c:pt>
                <c:pt idx="137">
                  <c:v>-4.9858659999999997</c:v>
                </c:pt>
                <c:pt idx="138">
                  <c:v>-4.9790289999999997</c:v>
                </c:pt>
                <c:pt idx="139">
                  <c:v>-4.9722</c:v>
                </c:pt>
                <c:pt idx="140">
                  <c:v>-4.9653780000000003</c:v>
                </c:pt>
                <c:pt idx="141">
                  <c:v>-4.9585650000000001</c:v>
                </c:pt>
                <c:pt idx="142">
                  <c:v>-4.951759</c:v>
                </c:pt>
                <c:pt idx="143">
                  <c:v>-4.9449610000000002</c:v>
                </c:pt>
                <c:pt idx="144">
                  <c:v>-4.9381700000000004</c:v>
                </c:pt>
                <c:pt idx="145">
                  <c:v>-4.931387</c:v>
                </c:pt>
                <c:pt idx="146">
                  <c:v>-4.9246109999999996</c:v>
                </c:pt>
                <c:pt idx="147">
                  <c:v>-4.9178430000000004</c:v>
                </c:pt>
                <c:pt idx="148">
                  <c:v>-4.9110820000000004</c:v>
                </c:pt>
                <c:pt idx="149">
                  <c:v>-4.9043289999999997</c:v>
                </c:pt>
                <c:pt idx="150">
                  <c:v>-4.8975819999999999</c:v>
                </c:pt>
                <c:pt idx="151">
                  <c:v>-4.8908440000000004</c:v>
                </c:pt>
                <c:pt idx="152">
                  <c:v>-4.884112</c:v>
                </c:pt>
                <c:pt idx="153">
                  <c:v>-4.8773879999999998</c:v>
                </c:pt>
                <c:pt idx="154">
                  <c:v>-4.8706709999999998</c:v>
                </c:pt>
                <c:pt idx="155">
                  <c:v>-4.8639609999999998</c:v>
                </c:pt>
                <c:pt idx="156">
                  <c:v>-4.8572579999999999</c:v>
                </c:pt>
                <c:pt idx="157">
                  <c:v>-4.8505630000000002</c:v>
                </c:pt>
                <c:pt idx="158">
                  <c:v>-4.8438749999999997</c:v>
                </c:pt>
                <c:pt idx="159">
                  <c:v>-4.8371940000000002</c:v>
                </c:pt>
                <c:pt idx="160">
                  <c:v>-4.8305210000000001</c:v>
                </c:pt>
                <c:pt idx="161">
                  <c:v>-4.823855</c:v>
                </c:pt>
                <c:pt idx="162">
                  <c:v>-4.817196</c:v>
                </c:pt>
                <c:pt idx="163">
                  <c:v>-4.8105450000000003</c:v>
                </c:pt>
                <c:pt idx="164">
                  <c:v>-4.8038999999999996</c:v>
                </c:pt>
                <c:pt idx="165">
                  <c:v>-4.7972630000000001</c:v>
                </c:pt>
                <c:pt idx="166">
                  <c:v>-4.7906319999999996</c:v>
                </c:pt>
                <c:pt idx="167">
                  <c:v>-4.7840090000000002</c:v>
                </c:pt>
                <c:pt idx="168">
                  <c:v>-4.777393</c:v>
                </c:pt>
                <c:pt idx="169">
                  <c:v>-4.7707839999999999</c:v>
                </c:pt>
                <c:pt idx="170">
                  <c:v>-4.7641819999999999</c:v>
                </c:pt>
                <c:pt idx="171">
                  <c:v>-4.7575890000000003</c:v>
                </c:pt>
                <c:pt idx="172">
                  <c:v>-4.7510029999999999</c:v>
                </c:pt>
                <c:pt idx="173">
                  <c:v>-4.7444240000000004</c:v>
                </c:pt>
                <c:pt idx="174">
                  <c:v>-4.7378530000000003</c:v>
                </c:pt>
                <c:pt idx="175">
                  <c:v>-4.7312890000000003</c:v>
                </c:pt>
                <c:pt idx="176">
                  <c:v>-4.7247320000000004</c:v>
                </c:pt>
                <c:pt idx="177">
                  <c:v>-4.7181810000000004</c:v>
                </c:pt>
                <c:pt idx="178">
                  <c:v>-4.7116379999999998</c:v>
                </c:pt>
                <c:pt idx="179">
                  <c:v>-4.705101</c:v>
                </c:pt>
                <c:pt idx="180">
                  <c:v>-4.6985720000000004</c:v>
                </c:pt>
                <c:pt idx="181">
                  <c:v>-4.6920500000000001</c:v>
                </c:pt>
                <c:pt idx="182">
                  <c:v>-4.6855349999999998</c:v>
                </c:pt>
                <c:pt idx="183">
                  <c:v>-4.6790289999999999</c:v>
                </c:pt>
                <c:pt idx="184">
                  <c:v>-4.6725300000000001</c:v>
                </c:pt>
                <c:pt idx="185">
                  <c:v>-4.6660389999999996</c:v>
                </c:pt>
                <c:pt idx="186">
                  <c:v>-4.6595550000000001</c:v>
                </c:pt>
                <c:pt idx="187">
                  <c:v>-4.653079</c:v>
                </c:pt>
                <c:pt idx="188">
                  <c:v>-4.6466089999999998</c:v>
                </c:pt>
                <c:pt idx="189">
                  <c:v>-4.6401469999999998</c:v>
                </c:pt>
                <c:pt idx="190">
                  <c:v>-4.6336930000000001</c:v>
                </c:pt>
                <c:pt idx="191">
                  <c:v>-4.6272460000000004</c:v>
                </c:pt>
                <c:pt idx="192">
                  <c:v>-4.620806</c:v>
                </c:pt>
                <c:pt idx="193">
                  <c:v>-4.6143739999999998</c:v>
                </c:pt>
                <c:pt idx="194">
                  <c:v>-4.6079499999999998</c:v>
                </c:pt>
                <c:pt idx="195">
                  <c:v>-4.601534</c:v>
                </c:pt>
                <c:pt idx="196">
                  <c:v>-4.5951259999999996</c:v>
                </c:pt>
                <c:pt idx="197">
                  <c:v>-4.5887250000000002</c:v>
                </c:pt>
                <c:pt idx="198">
                  <c:v>-4.5823320000000001</c:v>
                </c:pt>
                <c:pt idx="199">
                  <c:v>-4.5759470000000002</c:v>
                </c:pt>
                <c:pt idx="200">
                  <c:v>-4.5695690000000004</c:v>
                </c:pt>
                <c:pt idx="201">
                  <c:v>-4.563199</c:v>
                </c:pt>
                <c:pt idx="202">
                  <c:v>-4.5568359999999997</c:v>
                </c:pt>
                <c:pt idx="203">
                  <c:v>-4.5504810000000004</c:v>
                </c:pt>
                <c:pt idx="204">
                  <c:v>-4.5441339999999997</c:v>
                </c:pt>
                <c:pt idx="205">
                  <c:v>-4.5377939999999999</c:v>
                </c:pt>
                <c:pt idx="206">
                  <c:v>-4.5314620000000003</c:v>
                </c:pt>
                <c:pt idx="207">
                  <c:v>-4.525137</c:v>
                </c:pt>
                <c:pt idx="208">
                  <c:v>-4.5188199999999998</c:v>
                </c:pt>
                <c:pt idx="209">
                  <c:v>-4.5125109999999999</c:v>
                </c:pt>
                <c:pt idx="210">
                  <c:v>-4.5062090000000001</c:v>
                </c:pt>
                <c:pt idx="211">
                  <c:v>-4.4999149999999997</c:v>
                </c:pt>
                <c:pt idx="212">
                  <c:v>-4.4936290000000003</c:v>
                </c:pt>
                <c:pt idx="213">
                  <c:v>-4.4873510000000003</c:v>
                </c:pt>
                <c:pt idx="214">
                  <c:v>-4.4810800000000004</c:v>
                </c:pt>
                <c:pt idx="215">
                  <c:v>-4.474818</c:v>
                </c:pt>
                <c:pt idx="216">
                  <c:v>-4.4685629999999996</c:v>
                </c:pt>
                <c:pt idx="217">
                  <c:v>-4.4623160000000004</c:v>
                </c:pt>
                <c:pt idx="218">
                  <c:v>-4.4560769999999996</c:v>
                </c:pt>
                <c:pt idx="219">
                  <c:v>-4.4498449999999998</c:v>
                </c:pt>
                <c:pt idx="220">
                  <c:v>-4.4436200000000001</c:v>
                </c:pt>
                <c:pt idx="221">
                  <c:v>-4.4374039999999999</c:v>
                </c:pt>
                <c:pt idx="222">
                  <c:v>-4.4311939999999996</c:v>
                </c:pt>
                <c:pt idx="223">
                  <c:v>-4.4249919999999996</c:v>
                </c:pt>
                <c:pt idx="224">
                  <c:v>-4.4187979999999998</c:v>
                </c:pt>
                <c:pt idx="225">
                  <c:v>-4.4126110000000001</c:v>
                </c:pt>
                <c:pt idx="226">
                  <c:v>-4.4064319999999997</c:v>
                </c:pt>
                <c:pt idx="227">
                  <c:v>-4.4002610000000004</c:v>
                </c:pt>
                <c:pt idx="228">
                  <c:v>-4.3940979999999996</c:v>
                </c:pt>
                <c:pt idx="229">
                  <c:v>-4.3879429999999999</c:v>
                </c:pt>
                <c:pt idx="230">
                  <c:v>-4.3817950000000003</c:v>
                </c:pt>
                <c:pt idx="231">
                  <c:v>-4.3756550000000001</c:v>
                </c:pt>
                <c:pt idx="232">
                  <c:v>-4.3695219999999999</c:v>
                </c:pt>
                <c:pt idx="233">
                  <c:v>-4.363397</c:v>
                </c:pt>
                <c:pt idx="234">
                  <c:v>-4.3572790000000001</c:v>
                </c:pt>
                <c:pt idx="235">
                  <c:v>-4.3511689999999996</c:v>
                </c:pt>
                <c:pt idx="236">
                  <c:v>-4.3450660000000001</c:v>
                </c:pt>
                <c:pt idx="237">
                  <c:v>-4.3389720000000001</c:v>
                </c:pt>
                <c:pt idx="238">
                  <c:v>-4.3328860000000002</c:v>
                </c:pt>
                <c:pt idx="239">
                  <c:v>-4.3268079999999998</c:v>
                </c:pt>
                <c:pt idx="240">
                  <c:v>-4.3207380000000004</c:v>
                </c:pt>
                <c:pt idx="241">
                  <c:v>-4.3146760000000004</c:v>
                </c:pt>
                <c:pt idx="242">
                  <c:v>-4.3086219999999997</c:v>
                </c:pt>
                <c:pt idx="243">
                  <c:v>-4.302575</c:v>
                </c:pt>
                <c:pt idx="244">
                  <c:v>-4.2965350000000004</c:v>
                </c:pt>
                <c:pt idx="245">
                  <c:v>-4.2905030000000002</c:v>
                </c:pt>
                <c:pt idx="246">
                  <c:v>-4.2844790000000001</c:v>
                </c:pt>
                <c:pt idx="247">
                  <c:v>-4.2784630000000003</c:v>
                </c:pt>
                <c:pt idx="248">
                  <c:v>-4.2724539999999998</c:v>
                </c:pt>
                <c:pt idx="249">
                  <c:v>-4.2664530000000003</c:v>
                </c:pt>
                <c:pt idx="250">
                  <c:v>-4.2604610000000003</c:v>
                </c:pt>
                <c:pt idx="251">
                  <c:v>-4.2544760000000004</c:v>
                </c:pt>
                <c:pt idx="252">
                  <c:v>-4.2484999999999999</c:v>
                </c:pt>
                <c:pt idx="253">
                  <c:v>-4.2425309999999996</c:v>
                </c:pt>
                <c:pt idx="254">
                  <c:v>-4.2365700000000004</c:v>
                </c:pt>
                <c:pt idx="255">
                  <c:v>-4.2306169999999996</c:v>
                </c:pt>
                <c:pt idx="256">
                  <c:v>-4.2246709999999998</c:v>
                </c:pt>
                <c:pt idx="257">
                  <c:v>-4.2187330000000003</c:v>
                </c:pt>
                <c:pt idx="258">
                  <c:v>-4.2128019999999999</c:v>
                </c:pt>
                <c:pt idx="259">
                  <c:v>-4.2068789999999998</c:v>
                </c:pt>
                <c:pt idx="260">
                  <c:v>-4.2009639999999999</c:v>
                </c:pt>
                <c:pt idx="261">
                  <c:v>-4.1950570000000003</c:v>
                </c:pt>
                <c:pt idx="262">
                  <c:v>-4.1891579999999999</c:v>
                </c:pt>
                <c:pt idx="263">
                  <c:v>-4.1832659999999997</c:v>
                </c:pt>
                <c:pt idx="264">
                  <c:v>-4.1773819999999997</c:v>
                </c:pt>
                <c:pt idx="265">
                  <c:v>-4.1715049999999998</c:v>
                </c:pt>
                <c:pt idx="266">
                  <c:v>-4.1656370000000003</c:v>
                </c:pt>
                <c:pt idx="267">
                  <c:v>-4.1597759999999999</c:v>
                </c:pt>
                <c:pt idx="268">
                  <c:v>-4.1539229999999998</c:v>
                </c:pt>
                <c:pt idx="269">
                  <c:v>-4.1480790000000001</c:v>
                </c:pt>
                <c:pt idx="270">
                  <c:v>-4.1422420000000004</c:v>
                </c:pt>
                <c:pt idx="271">
                  <c:v>-4.1364130000000001</c:v>
                </c:pt>
                <c:pt idx="272">
                  <c:v>-4.130592</c:v>
                </c:pt>
                <c:pt idx="273">
                  <c:v>-4.1247780000000001</c:v>
                </c:pt>
                <c:pt idx="274">
                  <c:v>-4.1189730000000004</c:v>
                </c:pt>
                <c:pt idx="275">
                  <c:v>-4.1131760000000002</c:v>
                </c:pt>
                <c:pt idx="276">
                  <c:v>-4.1073870000000001</c:v>
                </c:pt>
                <c:pt idx="277">
                  <c:v>-4.1016060000000003</c:v>
                </c:pt>
                <c:pt idx="278">
                  <c:v>-4.0958329999999998</c:v>
                </c:pt>
                <c:pt idx="279">
                  <c:v>-4.0900679999999996</c:v>
                </c:pt>
                <c:pt idx="280">
                  <c:v>-4.0843119999999997</c:v>
                </c:pt>
                <c:pt idx="281">
                  <c:v>-4.0785640000000001</c:v>
                </c:pt>
                <c:pt idx="282">
                  <c:v>-4.0728239999999998</c:v>
                </c:pt>
                <c:pt idx="283">
                  <c:v>-4.0670929999999998</c:v>
                </c:pt>
                <c:pt idx="284">
                  <c:v>-4.061369</c:v>
                </c:pt>
                <c:pt idx="285">
                  <c:v>-4.0556549999999998</c:v>
                </c:pt>
                <c:pt idx="286">
                  <c:v>-4.0499479999999997</c:v>
                </c:pt>
                <c:pt idx="287">
                  <c:v>-4.0442489999999998</c:v>
                </c:pt>
                <c:pt idx="288">
                  <c:v>-4.0385590000000002</c:v>
                </c:pt>
                <c:pt idx="289">
                  <c:v>-4.0328759999999999</c:v>
                </c:pt>
                <c:pt idx="290">
                  <c:v>-4.0272019999999999</c:v>
                </c:pt>
                <c:pt idx="291">
                  <c:v>-4.0215360000000002</c:v>
                </c:pt>
                <c:pt idx="292">
                  <c:v>-4.015879</c:v>
                </c:pt>
                <c:pt idx="293">
                  <c:v>-4.01023</c:v>
                </c:pt>
                <c:pt idx="294">
                  <c:v>-4.0045890000000002</c:v>
                </c:pt>
                <c:pt idx="295">
                  <c:v>-3.9989569999999999</c:v>
                </c:pt>
                <c:pt idx="296">
                  <c:v>-3.9933339999999999</c:v>
                </c:pt>
                <c:pt idx="297">
                  <c:v>-3.9877189999999998</c:v>
                </c:pt>
                <c:pt idx="298">
                  <c:v>-3.9821110000000002</c:v>
                </c:pt>
                <c:pt idx="299">
                  <c:v>-3.976512</c:v>
                </c:pt>
                <c:pt idx="300">
                  <c:v>-3.9709210000000001</c:v>
                </c:pt>
                <c:pt idx="301">
                  <c:v>-3.9653369999999999</c:v>
                </c:pt>
                <c:pt idx="302">
                  <c:v>-3.959762</c:v>
                </c:pt>
                <c:pt idx="303">
                  <c:v>-3.9541949999999999</c:v>
                </c:pt>
                <c:pt idx="304">
                  <c:v>-3.9486370000000002</c:v>
                </c:pt>
                <c:pt idx="305">
                  <c:v>-3.9430869999999998</c:v>
                </c:pt>
                <c:pt idx="306">
                  <c:v>-3.9375460000000002</c:v>
                </c:pt>
                <c:pt idx="307">
                  <c:v>-3.932013</c:v>
                </c:pt>
                <c:pt idx="308">
                  <c:v>-3.926488</c:v>
                </c:pt>
                <c:pt idx="309">
                  <c:v>-3.9209719999999999</c:v>
                </c:pt>
                <c:pt idx="310">
                  <c:v>-3.9154629999999999</c:v>
                </c:pt>
                <c:pt idx="311">
                  <c:v>-3.9099629999999999</c:v>
                </c:pt>
                <c:pt idx="312">
                  <c:v>-3.904471</c:v>
                </c:pt>
                <c:pt idx="313">
                  <c:v>-3.898987</c:v>
                </c:pt>
                <c:pt idx="314">
                  <c:v>-3.8935119999999999</c:v>
                </c:pt>
                <c:pt idx="315">
                  <c:v>-3.888045</c:v>
                </c:pt>
                <c:pt idx="316">
                  <c:v>-3.8825859999999999</c:v>
                </c:pt>
                <c:pt idx="317">
                  <c:v>-3.8771369999999998</c:v>
                </c:pt>
                <c:pt idx="318">
                  <c:v>-3.8716949999999999</c:v>
                </c:pt>
                <c:pt idx="319">
                  <c:v>-3.866263</c:v>
                </c:pt>
                <c:pt idx="320">
                  <c:v>-3.8608380000000002</c:v>
                </c:pt>
                <c:pt idx="321">
                  <c:v>-3.855423</c:v>
                </c:pt>
                <c:pt idx="322">
                  <c:v>-3.8500160000000001</c:v>
                </c:pt>
                <c:pt idx="323">
                  <c:v>-3.8446180000000001</c:v>
                </c:pt>
                <c:pt idx="324">
                  <c:v>-3.8392279999999999</c:v>
                </c:pt>
                <c:pt idx="325">
                  <c:v>-3.833847</c:v>
                </c:pt>
                <c:pt idx="326">
                  <c:v>-3.8284750000000001</c:v>
                </c:pt>
                <c:pt idx="327">
                  <c:v>-3.8231120000000001</c:v>
                </c:pt>
                <c:pt idx="328">
                  <c:v>-3.8177569999999998</c:v>
                </c:pt>
                <c:pt idx="329">
                  <c:v>-3.812411</c:v>
                </c:pt>
                <c:pt idx="330">
                  <c:v>-3.8070729999999999</c:v>
                </c:pt>
                <c:pt idx="331">
                  <c:v>-3.8017439999999998</c:v>
                </c:pt>
                <c:pt idx="332">
                  <c:v>-3.796424</c:v>
                </c:pt>
                <c:pt idx="333">
                  <c:v>-3.7911130000000002</c:v>
                </c:pt>
                <c:pt idx="334">
                  <c:v>-3.7858100000000001</c:v>
                </c:pt>
                <c:pt idx="335">
                  <c:v>-3.780516</c:v>
                </c:pt>
                <c:pt idx="336">
                  <c:v>-3.7752309999999998</c:v>
                </c:pt>
                <c:pt idx="337">
                  <c:v>-3.7699549999999999</c:v>
                </c:pt>
                <c:pt idx="338">
                  <c:v>-3.764688</c:v>
                </c:pt>
                <c:pt idx="339">
                  <c:v>-3.7594289999999999</c:v>
                </c:pt>
                <c:pt idx="340">
                  <c:v>-3.7541790000000002</c:v>
                </c:pt>
                <c:pt idx="341">
                  <c:v>-3.748939</c:v>
                </c:pt>
                <c:pt idx="342">
                  <c:v>-3.7437070000000001</c:v>
                </c:pt>
                <c:pt idx="343">
                  <c:v>-3.738483</c:v>
                </c:pt>
                <c:pt idx="344">
                  <c:v>-3.7332689999999999</c:v>
                </c:pt>
                <c:pt idx="345">
                  <c:v>-3.7280630000000001</c:v>
                </c:pt>
                <c:pt idx="346">
                  <c:v>-3.7228659999999998</c:v>
                </c:pt>
                <c:pt idx="347">
                  <c:v>-3.7176779999999998</c:v>
                </c:pt>
                <c:pt idx="348">
                  <c:v>-3.7124990000000002</c:v>
                </c:pt>
                <c:pt idx="349">
                  <c:v>-3.7073290000000001</c:v>
                </c:pt>
                <c:pt idx="350">
                  <c:v>-3.7021679999999999</c:v>
                </c:pt>
                <c:pt idx="351">
                  <c:v>-3.6970170000000002</c:v>
                </c:pt>
                <c:pt idx="352">
                  <c:v>-3.691875</c:v>
                </c:pt>
                <c:pt idx="353">
                  <c:v>-3.686741</c:v>
                </c:pt>
                <c:pt idx="354">
                  <c:v>-3.6816170000000001</c:v>
                </c:pt>
                <c:pt idx="355">
                  <c:v>-3.6765020000000002</c:v>
                </c:pt>
                <c:pt idx="356">
                  <c:v>-3.6713960000000001</c:v>
                </c:pt>
                <c:pt idx="357">
                  <c:v>-3.666299</c:v>
                </c:pt>
                <c:pt idx="358">
                  <c:v>-3.6612110000000002</c:v>
                </c:pt>
                <c:pt idx="359">
                  <c:v>-3.6561330000000001</c:v>
                </c:pt>
                <c:pt idx="360">
                  <c:v>-3.6510639999999999</c:v>
                </c:pt>
                <c:pt idx="361">
                  <c:v>-3.6460050000000002</c:v>
                </c:pt>
                <c:pt idx="362">
                  <c:v>-3.6409560000000001</c:v>
                </c:pt>
                <c:pt idx="363">
                  <c:v>-3.6359149999999998</c:v>
                </c:pt>
                <c:pt idx="364">
                  <c:v>-3.6308850000000001</c:v>
                </c:pt>
                <c:pt idx="365">
                  <c:v>-3.6258629999999998</c:v>
                </c:pt>
                <c:pt idx="366">
                  <c:v>-3.620851</c:v>
                </c:pt>
                <c:pt idx="367">
                  <c:v>-3.6158480000000002</c:v>
                </c:pt>
                <c:pt idx="368">
                  <c:v>-3.6108549999999999</c:v>
                </c:pt>
                <c:pt idx="369">
                  <c:v>-3.605871</c:v>
                </c:pt>
                <c:pt idx="370">
                  <c:v>-3.6008969999999998</c:v>
                </c:pt>
                <c:pt idx="371">
                  <c:v>-3.595933</c:v>
                </c:pt>
                <c:pt idx="372">
                  <c:v>-3.5909789999999999</c:v>
                </c:pt>
                <c:pt idx="373">
                  <c:v>-3.5860340000000002</c:v>
                </c:pt>
                <c:pt idx="374">
                  <c:v>-3.5811000000000002</c:v>
                </c:pt>
                <c:pt idx="375">
                  <c:v>-3.576174</c:v>
                </c:pt>
                <c:pt idx="376">
                  <c:v>-3.571259</c:v>
                </c:pt>
                <c:pt idx="377">
                  <c:v>-3.5663529999999999</c:v>
                </c:pt>
                <c:pt idx="378">
                  <c:v>-3.5614569999999999</c:v>
                </c:pt>
                <c:pt idx="379">
                  <c:v>-3.5565699999999998</c:v>
                </c:pt>
                <c:pt idx="380">
                  <c:v>-3.5516930000000002</c:v>
                </c:pt>
                <c:pt idx="381">
                  <c:v>-3.5468259999999998</c:v>
                </c:pt>
                <c:pt idx="382">
                  <c:v>-3.5419689999999999</c:v>
                </c:pt>
                <c:pt idx="383">
                  <c:v>-3.5371220000000001</c:v>
                </c:pt>
                <c:pt idx="384">
                  <c:v>-3.5322840000000002</c:v>
                </c:pt>
                <c:pt idx="385">
                  <c:v>-3.5274559999999999</c:v>
                </c:pt>
                <c:pt idx="386">
                  <c:v>-3.5226380000000002</c:v>
                </c:pt>
                <c:pt idx="387">
                  <c:v>-3.51783</c:v>
                </c:pt>
                <c:pt idx="388">
                  <c:v>-3.5130319999999999</c:v>
                </c:pt>
                <c:pt idx="389">
                  <c:v>-3.5082439999999999</c:v>
                </c:pt>
                <c:pt idx="390">
                  <c:v>-3.503466</c:v>
                </c:pt>
                <c:pt idx="391">
                  <c:v>-3.4986980000000001</c:v>
                </c:pt>
                <c:pt idx="392">
                  <c:v>-3.493941</c:v>
                </c:pt>
                <c:pt idx="393">
                  <c:v>-3.4891939999999999</c:v>
                </c:pt>
                <c:pt idx="394">
                  <c:v>-3.4844580000000001</c:v>
                </c:pt>
                <c:pt idx="395">
                  <c:v>-3.4797310000000001</c:v>
                </c:pt>
                <c:pt idx="396">
                  <c:v>-3.475015</c:v>
                </c:pt>
                <c:pt idx="397">
                  <c:v>-3.47031</c:v>
                </c:pt>
                <c:pt idx="398">
                  <c:v>-3.465614</c:v>
                </c:pt>
                <c:pt idx="399">
                  <c:v>-3.4609290000000001</c:v>
                </c:pt>
                <c:pt idx="400">
                  <c:v>-3.4562550000000001</c:v>
                </c:pt>
                <c:pt idx="401">
                  <c:v>-3.4515910000000001</c:v>
                </c:pt>
                <c:pt idx="402">
                  <c:v>-3.4469370000000001</c:v>
                </c:pt>
                <c:pt idx="403">
                  <c:v>-3.442294</c:v>
                </c:pt>
                <c:pt idx="404">
                  <c:v>-3.4376609999999999</c:v>
                </c:pt>
                <c:pt idx="405">
                  <c:v>-3.4330400000000001</c:v>
                </c:pt>
                <c:pt idx="406">
                  <c:v>-3.4284289999999999</c:v>
                </c:pt>
                <c:pt idx="407">
                  <c:v>-3.423829</c:v>
                </c:pt>
                <c:pt idx="408">
                  <c:v>-3.419241</c:v>
                </c:pt>
                <c:pt idx="409">
                  <c:v>-3.414663</c:v>
                </c:pt>
                <c:pt idx="410">
                  <c:v>-3.4100959999999998</c:v>
                </c:pt>
                <c:pt idx="411">
                  <c:v>-3.4055409999999999</c:v>
                </c:pt>
                <c:pt idx="412">
                  <c:v>-3.4009969999999998</c:v>
                </c:pt>
                <c:pt idx="413">
                  <c:v>-3.3964639999999999</c:v>
                </c:pt>
                <c:pt idx="414">
                  <c:v>-3.3919419999999998</c:v>
                </c:pt>
                <c:pt idx="415">
                  <c:v>-3.387432</c:v>
                </c:pt>
                <c:pt idx="416">
                  <c:v>-3.3829340000000001</c:v>
                </c:pt>
                <c:pt idx="417">
                  <c:v>-3.378447</c:v>
                </c:pt>
                <c:pt idx="418">
                  <c:v>-3.3739720000000002</c:v>
                </c:pt>
                <c:pt idx="419">
                  <c:v>-3.3695089999999999</c:v>
                </c:pt>
                <c:pt idx="420">
                  <c:v>-3.3650579999999999</c:v>
                </c:pt>
                <c:pt idx="421">
                  <c:v>-3.3606189999999998</c:v>
                </c:pt>
                <c:pt idx="422">
                  <c:v>-3.3561920000000001</c:v>
                </c:pt>
                <c:pt idx="423">
                  <c:v>-3.3517769999999998</c:v>
                </c:pt>
                <c:pt idx="424">
                  <c:v>-3.3473739999999998</c:v>
                </c:pt>
                <c:pt idx="425">
                  <c:v>-3.342984</c:v>
                </c:pt>
                <c:pt idx="426">
                  <c:v>-3.338606</c:v>
                </c:pt>
                <c:pt idx="427">
                  <c:v>-3.334241</c:v>
                </c:pt>
                <c:pt idx="428">
                  <c:v>-3.329888</c:v>
                </c:pt>
                <c:pt idx="429">
                  <c:v>-3.3255469999999998</c:v>
                </c:pt>
                <c:pt idx="430">
                  <c:v>-3.3212190000000001</c:v>
                </c:pt>
                <c:pt idx="431">
                  <c:v>-3.3169040000000001</c:v>
                </c:pt>
                <c:pt idx="432">
                  <c:v>-3.3126009999999999</c:v>
                </c:pt>
                <c:pt idx="433">
                  <c:v>-3.3083119999999999</c:v>
                </c:pt>
                <c:pt idx="434">
                  <c:v>-3.3040349999999998</c:v>
                </c:pt>
                <c:pt idx="435">
                  <c:v>-3.2997719999999999</c:v>
                </c:pt>
                <c:pt idx="436">
                  <c:v>-3.2955220000000001</c:v>
                </c:pt>
                <c:pt idx="437">
                  <c:v>-3.2912849999999998</c:v>
                </c:pt>
                <c:pt idx="438">
                  <c:v>-3.2870629999999998</c:v>
                </c:pt>
                <c:pt idx="439">
                  <c:v>-3.2828539999999999</c:v>
                </c:pt>
                <c:pt idx="440">
                  <c:v>-3.2786590000000002</c:v>
                </c:pt>
                <c:pt idx="441">
                  <c:v>-3.2744789999999999</c:v>
                </c:pt>
                <c:pt idx="442">
                  <c:v>-3.270311</c:v>
                </c:pt>
                <c:pt idx="443">
                  <c:v>-3.2661579999999999</c:v>
                </c:pt>
                <c:pt idx="444">
                  <c:v>-3.262019</c:v>
                </c:pt>
                <c:pt idx="445">
                  <c:v>-3.2578939999999998</c:v>
                </c:pt>
                <c:pt idx="446">
                  <c:v>-3.2537829999999999</c:v>
                </c:pt>
                <c:pt idx="447">
                  <c:v>-3.2496870000000002</c:v>
                </c:pt>
                <c:pt idx="448">
                  <c:v>-3.245606</c:v>
                </c:pt>
                <c:pt idx="449">
                  <c:v>-3.2415389999999999</c:v>
                </c:pt>
                <c:pt idx="450">
                  <c:v>-3.2374869999999998</c:v>
                </c:pt>
                <c:pt idx="451">
                  <c:v>-3.2334499999999999</c:v>
                </c:pt>
                <c:pt idx="452">
                  <c:v>-3.229428</c:v>
                </c:pt>
                <c:pt idx="453">
                  <c:v>-3.2254200000000002</c:v>
                </c:pt>
                <c:pt idx="454">
                  <c:v>-3.221428</c:v>
                </c:pt>
                <c:pt idx="455">
                  <c:v>-3.2174510000000001</c:v>
                </c:pt>
                <c:pt idx="456">
                  <c:v>-3.2134900000000002</c:v>
                </c:pt>
                <c:pt idx="457">
                  <c:v>-3.209543</c:v>
                </c:pt>
                <c:pt idx="458">
                  <c:v>-3.205613</c:v>
                </c:pt>
                <c:pt idx="459">
                  <c:v>-3.2016979999999999</c:v>
                </c:pt>
                <c:pt idx="460">
                  <c:v>-3.1977989999999998</c:v>
                </c:pt>
                <c:pt idx="461">
                  <c:v>-3.1939160000000002</c:v>
                </c:pt>
                <c:pt idx="462">
                  <c:v>-3.1900499999999998</c:v>
                </c:pt>
                <c:pt idx="463">
                  <c:v>-3.1861999999999999</c:v>
                </c:pt>
                <c:pt idx="464">
                  <c:v>-3.182366</c:v>
                </c:pt>
                <c:pt idx="465">
                  <c:v>-3.1785480000000002</c:v>
                </c:pt>
                <c:pt idx="466">
                  <c:v>-3.174747</c:v>
                </c:pt>
                <c:pt idx="467">
                  <c:v>-3.170963</c:v>
                </c:pt>
                <c:pt idx="468">
                  <c:v>-3.1671960000000001</c:v>
                </c:pt>
                <c:pt idx="469">
                  <c:v>-3.1634449999999998</c:v>
                </c:pt>
                <c:pt idx="470">
                  <c:v>-3.1597110000000002</c:v>
                </c:pt>
                <c:pt idx="471">
                  <c:v>-3.1559949999999999</c:v>
                </c:pt>
                <c:pt idx="472">
                  <c:v>-3.1522950000000001</c:v>
                </c:pt>
                <c:pt idx="473">
                  <c:v>-3.1486139999999998</c:v>
                </c:pt>
                <c:pt idx="474">
                  <c:v>-3.1449500000000001</c:v>
                </c:pt>
                <c:pt idx="475">
                  <c:v>-3.141305</c:v>
                </c:pt>
                <c:pt idx="476">
                  <c:v>-3.137677</c:v>
                </c:pt>
                <c:pt idx="477">
                  <c:v>-3.1340680000000001</c:v>
                </c:pt>
                <c:pt idx="478">
                  <c:v>-3.130477</c:v>
                </c:pt>
                <c:pt idx="479">
                  <c:v>-3.126903</c:v>
                </c:pt>
                <c:pt idx="480">
                  <c:v>-3.123348</c:v>
                </c:pt>
                <c:pt idx="481">
                  <c:v>-3.1198109999999999</c:v>
                </c:pt>
                <c:pt idx="482">
                  <c:v>-3.1162930000000002</c:v>
                </c:pt>
                <c:pt idx="483">
                  <c:v>-3.1127929999999999</c:v>
                </c:pt>
                <c:pt idx="484">
                  <c:v>-3.1093120000000001</c:v>
                </c:pt>
                <c:pt idx="485">
                  <c:v>-3.1058500000000002</c:v>
                </c:pt>
                <c:pt idx="486">
                  <c:v>-3.1024080000000001</c:v>
                </c:pt>
                <c:pt idx="487">
                  <c:v>-3.0989840000000002</c:v>
                </c:pt>
                <c:pt idx="488">
                  <c:v>-3.0955810000000001</c:v>
                </c:pt>
                <c:pt idx="489">
                  <c:v>-3.0921979999999998</c:v>
                </c:pt>
                <c:pt idx="490">
                  <c:v>-3.088835</c:v>
                </c:pt>
                <c:pt idx="491">
                  <c:v>-3.0854919999999999</c:v>
                </c:pt>
                <c:pt idx="492">
                  <c:v>-3.0821700000000001</c:v>
                </c:pt>
                <c:pt idx="493">
                  <c:v>-3.0788679999999999</c:v>
                </c:pt>
                <c:pt idx="494">
                  <c:v>-3.0755880000000002</c:v>
                </c:pt>
                <c:pt idx="495">
                  <c:v>-3.0723280000000002</c:v>
                </c:pt>
                <c:pt idx="496">
                  <c:v>-3.0690900000000001</c:v>
                </c:pt>
                <c:pt idx="497">
                  <c:v>-3.0658720000000002</c:v>
                </c:pt>
                <c:pt idx="498">
                  <c:v>-3.0626760000000002</c:v>
                </c:pt>
                <c:pt idx="499">
                  <c:v>-3.0595020000000002</c:v>
                </c:pt>
                <c:pt idx="500">
                  <c:v>-3.0563500000000001</c:v>
                </c:pt>
                <c:pt idx="501">
                  <c:v>-3.0532210000000002</c:v>
                </c:pt>
                <c:pt idx="502">
                  <c:v>-3.0501140000000002</c:v>
                </c:pt>
                <c:pt idx="503">
                  <c:v>-3.0470299999999999</c:v>
                </c:pt>
                <c:pt idx="504">
                  <c:v>-3.0439690000000001</c:v>
                </c:pt>
                <c:pt idx="505">
                  <c:v>-3.0409320000000002</c:v>
                </c:pt>
                <c:pt idx="506">
                  <c:v>-3.037919</c:v>
                </c:pt>
                <c:pt idx="507">
                  <c:v>-3.0349300000000001</c:v>
                </c:pt>
                <c:pt idx="508">
                  <c:v>-3.0319639999999999</c:v>
                </c:pt>
                <c:pt idx="509">
                  <c:v>-3.0290219999999999</c:v>
                </c:pt>
                <c:pt idx="510">
                  <c:v>-3.0261049999999998</c:v>
                </c:pt>
                <c:pt idx="511">
                  <c:v>-3.023212</c:v>
                </c:pt>
                <c:pt idx="512">
                  <c:v>-3.0203449999999998</c:v>
                </c:pt>
                <c:pt idx="513">
                  <c:v>-3.0175019999999999</c:v>
                </c:pt>
                <c:pt idx="514">
                  <c:v>-3.0146860000000002</c:v>
                </c:pt>
                <c:pt idx="515">
                  <c:v>-3.011895</c:v>
                </c:pt>
                <c:pt idx="516">
                  <c:v>-3.009131</c:v>
                </c:pt>
                <c:pt idx="517">
                  <c:v>-3.0063930000000001</c:v>
                </c:pt>
                <c:pt idx="518">
                  <c:v>-3.003682</c:v>
                </c:pt>
                <c:pt idx="519">
                  <c:v>-3.0009980000000001</c:v>
                </c:pt>
                <c:pt idx="520">
                  <c:v>-2.9983409999999999</c:v>
                </c:pt>
                <c:pt idx="521">
                  <c:v>-2.9957099999999999</c:v>
                </c:pt>
                <c:pt idx="522">
                  <c:v>-2.9931079999999999</c:v>
                </c:pt>
                <c:pt idx="523">
                  <c:v>-2.990532</c:v>
                </c:pt>
                <c:pt idx="524">
                  <c:v>-2.9879850000000001</c:v>
                </c:pt>
                <c:pt idx="525">
                  <c:v>-2.9854660000000002</c:v>
                </c:pt>
                <c:pt idx="526">
                  <c:v>-2.982977</c:v>
                </c:pt>
                <c:pt idx="527">
                  <c:v>-2.9805160000000002</c:v>
                </c:pt>
                <c:pt idx="528">
                  <c:v>-2.9780859999999998</c:v>
                </c:pt>
                <c:pt idx="529">
                  <c:v>-2.9756860000000001</c:v>
                </c:pt>
                <c:pt idx="530">
                  <c:v>-2.9733160000000001</c:v>
                </c:pt>
                <c:pt idx="531">
                  <c:v>-2.970977</c:v>
                </c:pt>
                <c:pt idx="532">
                  <c:v>-2.9686699999999999</c:v>
                </c:pt>
                <c:pt idx="533">
                  <c:v>-2.9663930000000001</c:v>
                </c:pt>
                <c:pt idx="534">
                  <c:v>-2.9641479999999998</c:v>
                </c:pt>
                <c:pt idx="535">
                  <c:v>-2.9619339999999998</c:v>
                </c:pt>
                <c:pt idx="536">
                  <c:v>-2.9597530000000001</c:v>
                </c:pt>
                <c:pt idx="537">
                  <c:v>-2.9576039999999999</c:v>
                </c:pt>
                <c:pt idx="538">
                  <c:v>-2.9554879999999999</c:v>
                </c:pt>
                <c:pt idx="539">
                  <c:v>-2.9534050000000001</c:v>
                </c:pt>
                <c:pt idx="540">
                  <c:v>-2.9513560000000001</c:v>
                </c:pt>
                <c:pt idx="541">
                  <c:v>-2.949341</c:v>
                </c:pt>
                <c:pt idx="542">
                  <c:v>-2.9473609999999999</c:v>
                </c:pt>
                <c:pt idx="543">
                  <c:v>-2.9454159999999998</c:v>
                </c:pt>
                <c:pt idx="544">
                  <c:v>-2.9435060000000002</c:v>
                </c:pt>
                <c:pt idx="545">
                  <c:v>-2.9416329999999999</c:v>
                </c:pt>
                <c:pt idx="546">
                  <c:v>-2.9397950000000002</c:v>
                </c:pt>
                <c:pt idx="547">
                  <c:v>-2.9379949999999999</c:v>
                </c:pt>
                <c:pt idx="548">
                  <c:v>-2.936232</c:v>
                </c:pt>
                <c:pt idx="549">
                  <c:v>-2.9345059999999998</c:v>
                </c:pt>
                <c:pt idx="550">
                  <c:v>-2.932817</c:v>
                </c:pt>
                <c:pt idx="551">
                  <c:v>-2.931168</c:v>
                </c:pt>
                <c:pt idx="552">
                  <c:v>-2.9295559999999998</c:v>
                </c:pt>
                <c:pt idx="553">
                  <c:v>-2.9279839999999999</c:v>
                </c:pt>
                <c:pt idx="554">
                  <c:v>-2.92645</c:v>
                </c:pt>
                <c:pt idx="555">
                  <c:v>-2.924957</c:v>
                </c:pt>
                <c:pt idx="556">
                  <c:v>-2.9235039999999999</c:v>
                </c:pt>
                <c:pt idx="557">
                  <c:v>-2.9220920000000001</c:v>
                </c:pt>
                <c:pt idx="558">
                  <c:v>-2.920722</c:v>
                </c:pt>
                <c:pt idx="559">
                  <c:v>-2.9193929999999999</c:v>
                </c:pt>
                <c:pt idx="560">
                  <c:v>-2.918107</c:v>
                </c:pt>
                <c:pt idx="561">
                  <c:v>-2.9168639999999999</c:v>
                </c:pt>
                <c:pt idx="562">
                  <c:v>-2.915664</c:v>
                </c:pt>
                <c:pt idx="563">
                  <c:v>-2.914507</c:v>
                </c:pt>
                <c:pt idx="564">
                  <c:v>-2.9133939999999998</c:v>
                </c:pt>
                <c:pt idx="565">
                  <c:v>-2.9123260000000002</c:v>
                </c:pt>
                <c:pt idx="566">
                  <c:v>-2.9113020000000001</c:v>
                </c:pt>
                <c:pt idx="567">
                  <c:v>-2.9103249999999998</c:v>
                </c:pt>
                <c:pt idx="568">
                  <c:v>-2.9093930000000001</c:v>
                </c:pt>
                <c:pt idx="569">
                  <c:v>-2.9085079999999999</c:v>
                </c:pt>
                <c:pt idx="570">
                  <c:v>-2.90767</c:v>
                </c:pt>
                <c:pt idx="571">
                  <c:v>-2.9068809999999998</c:v>
                </c:pt>
                <c:pt idx="572">
                  <c:v>-2.9061400000000002</c:v>
                </c:pt>
                <c:pt idx="573">
                  <c:v>-2.9054479999999998</c:v>
                </c:pt>
                <c:pt idx="574">
                  <c:v>-2.9048050000000001</c:v>
                </c:pt>
                <c:pt idx="575">
                  <c:v>-2.9042110000000001</c:v>
                </c:pt>
                <c:pt idx="576">
                  <c:v>-2.9036680000000001</c:v>
                </c:pt>
                <c:pt idx="577">
                  <c:v>-2.9031750000000001</c:v>
                </c:pt>
                <c:pt idx="578">
                  <c:v>-2.902733</c:v>
                </c:pt>
                <c:pt idx="579">
                  <c:v>-2.9023430000000001</c:v>
                </c:pt>
                <c:pt idx="580">
                  <c:v>-2.9020049999999999</c:v>
                </c:pt>
                <c:pt idx="581">
                  <c:v>-2.9017210000000002</c:v>
                </c:pt>
                <c:pt idx="582">
                  <c:v>-2.901491</c:v>
                </c:pt>
                <c:pt idx="583">
                  <c:v>-2.901316</c:v>
                </c:pt>
                <c:pt idx="584">
                  <c:v>-2.9011969999999998</c:v>
                </c:pt>
                <c:pt idx="585">
                  <c:v>-2.9011339999999999</c:v>
                </c:pt>
                <c:pt idx="586">
                  <c:v>-2.9011269999999998</c:v>
                </c:pt>
                <c:pt idx="587">
                  <c:v>-2.9011779999999998</c:v>
                </c:pt>
                <c:pt idx="588">
                  <c:v>-2.9012859999999998</c:v>
                </c:pt>
                <c:pt idx="589">
                  <c:v>-2.9014509999999998</c:v>
                </c:pt>
                <c:pt idx="590">
                  <c:v>-2.901675</c:v>
                </c:pt>
                <c:pt idx="591">
                  <c:v>-2.901958</c:v>
                </c:pt>
                <c:pt idx="592">
                  <c:v>-2.9022999999999999</c:v>
                </c:pt>
                <c:pt idx="593">
                  <c:v>-2.9027029999999998</c:v>
                </c:pt>
                <c:pt idx="594">
                  <c:v>-2.9031669999999998</c:v>
                </c:pt>
                <c:pt idx="595">
                  <c:v>-2.9036919999999999</c:v>
                </c:pt>
                <c:pt idx="596">
                  <c:v>-2.9042810000000001</c:v>
                </c:pt>
                <c:pt idx="597">
                  <c:v>-2.9049320000000001</c:v>
                </c:pt>
                <c:pt idx="598">
                  <c:v>-2.9056470000000001</c:v>
                </c:pt>
                <c:pt idx="599">
                  <c:v>-2.906428</c:v>
                </c:pt>
                <c:pt idx="600">
                  <c:v>-2.907273</c:v>
                </c:pt>
                <c:pt idx="601">
                  <c:v>-2.9081839999999999</c:v>
                </c:pt>
                <c:pt idx="602">
                  <c:v>-2.9091619999999998</c:v>
                </c:pt>
                <c:pt idx="603">
                  <c:v>-2.9102060000000001</c:v>
                </c:pt>
                <c:pt idx="604">
                  <c:v>-2.9113180000000001</c:v>
                </c:pt>
                <c:pt idx="605">
                  <c:v>-2.9124970000000001</c:v>
                </c:pt>
                <c:pt idx="606">
                  <c:v>-2.9137439999999999</c:v>
                </c:pt>
                <c:pt idx="607">
                  <c:v>-2.9150610000000001</c:v>
                </c:pt>
                <c:pt idx="608">
                  <c:v>-2.9164469999999998</c:v>
                </c:pt>
                <c:pt idx="609">
                  <c:v>-2.9179040000000001</c:v>
                </c:pt>
                <c:pt idx="610">
                  <c:v>-2.9194309999999999</c:v>
                </c:pt>
                <c:pt idx="611">
                  <c:v>-2.92103</c:v>
                </c:pt>
                <c:pt idx="612">
                  <c:v>-2.9227020000000001</c:v>
                </c:pt>
                <c:pt idx="613">
                  <c:v>-2.9244460000000001</c:v>
                </c:pt>
                <c:pt idx="614">
                  <c:v>-2.9262640000000002</c:v>
                </c:pt>
                <c:pt idx="615">
                  <c:v>-2.928156</c:v>
                </c:pt>
                <c:pt idx="616">
                  <c:v>-2.930123</c:v>
                </c:pt>
                <c:pt idx="617">
                  <c:v>-2.9321649999999999</c:v>
                </c:pt>
                <c:pt idx="618">
                  <c:v>-2.9342830000000002</c:v>
                </c:pt>
                <c:pt idx="619">
                  <c:v>-2.9364759999999999</c:v>
                </c:pt>
                <c:pt idx="620">
                  <c:v>-2.9387460000000001</c:v>
                </c:pt>
                <c:pt idx="621">
                  <c:v>-2.941093</c:v>
                </c:pt>
                <c:pt idx="622">
                  <c:v>-2.9435159999999998</c:v>
                </c:pt>
                <c:pt idx="623">
                  <c:v>-2.9460160000000002</c:v>
                </c:pt>
                <c:pt idx="624">
                  <c:v>-2.9485950000000001</c:v>
                </c:pt>
                <c:pt idx="625">
                  <c:v>-2.9512529999999999</c:v>
                </c:pt>
                <c:pt idx="626">
                  <c:v>-2.953989</c:v>
                </c:pt>
                <c:pt idx="627">
                  <c:v>-2.9568050000000001</c:v>
                </c:pt>
                <c:pt idx="628">
                  <c:v>-2.9597000000000002</c:v>
                </c:pt>
                <c:pt idx="629">
                  <c:v>-2.9626760000000001</c:v>
                </c:pt>
                <c:pt idx="630">
                  <c:v>-2.9657309999999999</c:v>
                </c:pt>
                <c:pt idx="631">
                  <c:v>-2.9688659999999998</c:v>
                </c:pt>
                <c:pt idx="632">
                  <c:v>-2.9720810000000002</c:v>
                </c:pt>
                <c:pt idx="633">
                  <c:v>-2.9753769999999999</c:v>
                </c:pt>
                <c:pt idx="634">
                  <c:v>-2.9787530000000002</c:v>
                </c:pt>
                <c:pt idx="635">
                  <c:v>-2.9822099999999998</c:v>
                </c:pt>
                <c:pt idx="636">
                  <c:v>-2.9857490000000002</c:v>
                </c:pt>
                <c:pt idx="637">
                  <c:v>-2.9893679999999998</c:v>
                </c:pt>
                <c:pt idx="638">
                  <c:v>-2.9930690000000002</c:v>
                </c:pt>
                <c:pt idx="639">
                  <c:v>-2.9968509999999999</c:v>
                </c:pt>
                <c:pt idx="640">
                  <c:v>-3.000715</c:v>
                </c:pt>
                <c:pt idx="641">
                  <c:v>-3.0046590000000002</c:v>
                </c:pt>
                <c:pt idx="642">
                  <c:v>-3.0086840000000001</c:v>
                </c:pt>
                <c:pt idx="643">
                  <c:v>-3.0127899999999999</c:v>
                </c:pt>
                <c:pt idx="644">
                  <c:v>-3.016975</c:v>
                </c:pt>
                <c:pt idx="645">
                  <c:v>-3.0212400000000001</c:v>
                </c:pt>
                <c:pt idx="646">
                  <c:v>-3.0255839999999998</c:v>
                </c:pt>
                <c:pt idx="647">
                  <c:v>-3.0300069999999999</c:v>
                </c:pt>
                <c:pt idx="648">
                  <c:v>-3.0345080000000002</c:v>
                </c:pt>
                <c:pt idx="649">
                  <c:v>-3.0390869999999999</c:v>
                </c:pt>
                <c:pt idx="650">
                  <c:v>-3.0437430000000001</c:v>
                </c:pt>
                <c:pt idx="651">
                  <c:v>-3.0484770000000001</c:v>
                </c:pt>
                <c:pt idx="652">
                  <c:v>-3.0532859999999999</c:v>
                </c:pt>
                <c:pt idx="653">
                  <c:v>-3.0581710000000002</c:v>
                </c:pt>
                <c:pt idx="654">
                  <c:v>-3.0631309999999998</c:v>
                </c:pt>
                <c:pt idx="655">
                  <c:v>-3.0681639999999999</c:v>
                </c:pt>
                <c:pt idx="656">
                  <c:v>-3.0732689999999998</c:v>
                </c:pt>
                <c:pt idx="657">
                  <c:v>-3.0784449999999999</c:v>
                </c:pt>
                <c:pt idx="658">
                  <c:v>-3.0836899999999998</c:v>
                </c:pt>
                <c:pt idx="659">
                  <c:v>-3.0890040000000001</c:v>
                </c:pt>
                <c:pt idx="660">
                  <c:v>-3.0943839999999998</c:v>
                </c:pt>
                <c:pt idx="661">
                  <c:v>-3.0998290000000002</c:v>
                </c:pt>
                <c:pt idx="662">
                  <c:v>-3.1053380000000002</c:v>
                </c:pt>
                <c:pt idx="663">
                  <c:v>-3.1109089999999999</c:v>
                </c:pt>
                <c:pt idx="664">
                  <c:v>-3.1165409999999998</c:v>
                </c:pt>
                <c:pt idx="665">
                  <c:v>-3.1222319999999999</c:v>
                </c:pt>
                <c:pt idx="666">
                  <c:v>-3.1279810000000001</c:v>
                </c:pt>
                <c:pt idx="667">
                  <c:v>-3.1337839999999999</c:v>
                </c:pt>
                <c:pt idx="668">
                  <c:v>-3.1396410000000001</c:v>
                </c:pt>
                <c:pt idx="669">
                  <c:v>-3.1455489999999999</c:v>
                </c:pt>
                <c:pt idx="670">
                  <c:v>-3.1515040000000001</c:v>
                </c:pt>
                <c:pt idx="671">
                  <c:v>-3.1575060000000001</c:v>
                </c:pt>
                <c:pt idx="672">
                  <c:v>-3.1635499999999999</c:v>
                </c:pt>
                <c:pt idx="673">
                  <c:v>-3.169635</c:v>
                </c:pt>
                <c:pt idx="674">
                  <c:v>-3.1757569999999999</c:v>
                </c:pt>
                <c:pt idx="675">
                  <c:v>-3.1819130000000002</c:v>
                </c:pt>
                <c:pt idx="676">
                  <c:v>-3.1881010000000001</c:v>
                </c:pt>
                <c:pt idx="677">
                  <c:v>-3.194318</c:v>
                </c:pt>
                <c:pt idx="678">
                  <c:v>-3.2005590000000002</c:v>
                </c:pt>
                <c:pt idx="679">
                  <c:v>-3.206823</c:v>
                </c:pt>
                <c:pt idx="680">
                  <c:v>-3.213104</c:v>
                </c:pt>
                <c:pt idx="681">
                  <c:v>-3.219401</c:v>
                </c:pt>
                <c:pt idx="682">
                  <c:v>-3.2257099999999999</c:v>
                </c:pt>
                <c:pt idx="683">
                  <c:v>-3.2320250000000001</c:v>
                </c:pt>
                <c:pt idx="684">
                  <c:v>-3.2383449999999998</c:v>
                </c:pt>
                <c:pt idx="685">
                  <c:v>-3.2446640000000002</c:v>
                </c:pt>
                <c:pt idx="686">
                  <c:v>-3.2509790000000001</c:v>
                </c:pt>
                <c:pt idx="687">
                  <c:v>-3.2572839999999998</c:v>
                </c:pt>
                <c:pt idx="688">
                  <c:v>-3.263576</c:v>
                </c:pt>
                <c:pt idx="689">
                  <c:v>-3.2698499999999999</c:v>
                </c:pt>
                <c:pt idx="690">
                  <c:v>-3.2761019999999998</c:v>
                </c:pt>
                <c:pt idx="691">
                  <c:v>-3.282327</c:v>
                </c:pt>
                <c:pt idx="692">
                  <c:v>-3.2885209999999998</c:v>
                </c:pt>
                <c:pt idx="693">
                  <c:v>-3.2946789999999999</c:v>
                </c:pt>
                <c:pt idx="694">
                  <c:v>-3.3007970000000002</c:v>
                </c:pt>
                <c:pt idx="695">
                  <c:v>-3.3068680000000001</c:v>
                </c:pt>
                <c:pt idx="696">
                  <c:v>-3.3128890000000002</c:v>
                </c:pt>
                <c:pt idx="697">
                  <c:v>-3.318854</c:v>
                </c:pt>
                <c:pt idx="698">
                  <c:v>-3.324757</c:v>
                </c:pt>
                <c:pt idx="699">
                  <c:v>-3.3305920000000002</c:v>
                </c:pt>
                <c:pt idx="700">
                  <c:v>-3.3363550000000002</c:v>
                </c:pt>
                <c:pt idx="701">
                  <c:v>-3.3420399999999999</c:v>
                </c:pt>
                <c:pt idx="702">
                  <c:v>-3.3476409999999999</c:v>
                </c:pt>
                <c:pt idx="703">
                  <c:v>-3.353154</c:v>
                </c:pt>
                <c:pt idx="704">
                  <c:v>-3.3585720000000001</c:v>
                </c:pt>
                <c:pt idx="705">
                  <c:v>-3.36389</c:v>
                </c:pt>
                <c:pt idx="706">
                  <c:v>-3.369103</c:v>
                </c:pt>
                <c:pt idx="707">
                  <c:v>-3.3742049999999999</c:v>
                </c:pt>
                <c:pt idx="708">
                  <c:v>-3.3791899999999999</c:v>
                </c:pt>
                <c:pt idx="709">
                  <c:v>-3.3840530000000002</c:v>
                </c:pt>
                <c:pt idx="710">
                  <c:v>-3.3887870000000002</c:v>
                </c:pt>
                <c:pt idx="711">
                  <c:v>-3.393389</c:v>
                </c:pt>
                <c:pt idx="712">
                  <c:v>-3.3978510000000002</c:v>
                </c:pt>
                <c:pt idx="713">
                  <c:v>-3.4021690000000002</c:v>
                </c:pt>
                <c:pt idx="714">
                  <c:v>-3.406336</c:v>
                </c:pt>
                <c:pt idx="715">
                  <c:v>-3.4103469999999998</c:v>
                </c:pt>
                <c:pt idx="716">
                  <c:v>-3.4141970000000001</c:v>
                </c:pt>
                <c:pt idx="717">
                  <c:v>-3.4178809999999999</c:v>
                </c:pt>
                <c:pt idx="718">
                  <c:v>-3.421395</c:v>
                </c:pt>
                <c:pt idx="719">
                  <c:v>-3.4247320000000001</c:v>
                </c:pt>
                <c:pt idx="720">
                  <c:v>-3.427889</c:v>
                </c:pt>
                <c:pt idx="721">
                  <c:v>-3.43086</c:v>
                </c:pt>
                <c:pt idx="722">
                  <c:v>-3.4336410000000002</c:v>
                </c:pt>
                <c:pt idx="723">
                  <c:v>-3.4362270000000001</c:v>
                </c:pt>
                <c:pt idx="724">
                  <c:v>-3.4386139999999998</c:v>
                </c:pt>
                <c:pt idx="725">
                  <c:v>-3.440798</c:v>
                </c:pt>
                <c:pt idx="726">
                  <c:v>-3.442774</c:v>
                </c:pt>
                <c:pt idx="727">
                  <c:v>-3.4445389999999998</c:v>
                </c:pt>
                <c:pt idx="728">
                  <c:v>-3.4460890000000002</c:v>
                </c:pt>
                <c:pt idx="729">
                  <c:v>-3.4474209999999998</c:v>
                </c:pt>
                <c:pt idx="730">
                  <c:v>-3.448531</c:v>
                </c:pt>
                <c:pt idx="731">
                  <c:v>-3.449417</c:v>
                </c:pt>
                <c:pt idx="732">
                  <c:v>-3.4500760000000001</c:v>
                </c:pt>
                <c:pt idx="733">
                  <c:v>-3.4505050000000002</c:v>
                </c:pt>
                <c:pt idx="734">
                  <c:v>-3.450704</c:v>
                </c:pt>
                <c:pt idx="735">
                  <c:v>-3.450669</c:v>
                </c:pt>
                <c:pt idx="736">
                  <c:v>-3.450399</c:v>
                </c:pt>
                <c:pt idx="737">
                  <c:v>-3.4498929999999999</c:v>
                </c:pt>
                <c:pt idx="738">
                  <c:v>-3.4491489999999998</c:v>
                </c:pt>
                <c:pt idx="739">
                  <c:v>-3.4481670000000002</c:v>
                </c:pt>
                <c:pt idx="740">
                  <c:v>-3.4469460000000001</c:v>
                </c:pt>
                <c:pt idx="741">
                  <c:v>-3.4454859999999998</c:v>
                </c:pt>
                <c:pt idx="742">
                  <c:v>-3.4437869999999999</c:v>
                </c:pt>
                <c:pt idx="743">
                  <c:v>-3.4418489999999999</c:v>
                </c:pt>
                <c:pt idx="744">
                  <c:v>-3.439673</c:v>
                </c:pt>
                <c:pt idx="745">
                  <c:v>-3.4372609999999999</c:v>
                </c:pt>
                <c:pt idx="746">
                  <c:v>-3.434612</c:v>
                </c:pt>
                <c:pt idx="747">
                  <c:v>-3.4317289999999998</c:v>
                </c:pt>
                <c:pt idx="748">
                  <c:v>-3.4286140000000001</c:v>
                </c:pt>
                <c:pt idx="749">
                  <c:v>-3.4252690000000001</c:v>
                </c:pt>
                <c:pt idx="750">
                  <c:v>-3.4216959999999998</c:v>
                </c:pt>
                <c:pt idx="751">
                  <c:v>-3.4178980000000001</c:v>
                </c:pt>
                <c:pt idx="752">
                  <c:v>-3.413878</c:v>
                </c:pt>
                <c:pt idx="753">
                  <c:v>-3.4096389999999999</c:v>
                </c:pt>
                <c:pt idx="754">
                  <c:v>-3.4051840000000002</c:v>
                </c:pt>
                <c:pt idx="755">
                  <c:v>-3.4005169999999998</c:v>
                </c:pt>
                <c:pt idx="756">
                  <c:v>-3.395642</c:v>
                </c:pt>
                <c:pt idx="757">
                  <c:v>-3.3905639999999999</c:v>
                </c:pt>
                <c:pt idx="758">
                  <c:v>-3.3852869999999999</c:v>
                </c:pt>
                <c:pt idx="759">
                  <c:v>-3.3798159999999999</c:v>
                </c:pt>
                <c:pt idx="760">
                  <c:v>-3.3741560000000002</c:v>
                </c:pt>
                <c:pt idx="761">
                  <c:v>-3.368312</c:v>
                </c:pt>
                <c:pt idx="762">
                  <c:v>-3.3622909999999999</c:v>
                </c:pt>
                <c:pt idx="763">
                  <c:v>-3.356096</c:v>
                </c:pt>
                <c:pt idx="764">
                  <c:v>-3.3497340000000002</c:v>
                </c:pt>
                <c:pt idx="765">
                  <c:v>-3.3432110000000002</c:v>
                </c:pt>
                <c:pt idx="766">
                  <c:v>-3.3365320000000001</c:v>
                </c:pt>
                <c:pt idx="767">
                  <c:v>-3.329704</c:v>
                </c:pt>
                <c:pt idx="768">
                  <c:v>-3.3227319999999998</c:v>
                </c:pt>
                <c:pt idx="769">
                  <c:v>-3.315623</c:v>
                </c:pt>
                <c:pt idx="770">
                  <c:v>-3.3083840000000002</c:v>
                </c:pt>
                <c:pt idx="771">
                  <c:v>-3.301021</c:v>
                </c:pt>
                <c:pt idx="772">
                  <c:v>-3.2935400000000001</c:v>
                </c:pt>
                <c:pt idx="773">
                  <c:v>-3.285949</c:v>
                </c:pt>
                <c:pt idx="774">
                  <c:v>-3.2782529999999999</c:v>
                </c:pt>
                <c:pt idx="775">
                  <c:v>-3.2704610000000001</c:v>
                </c:pt>
                <c:pt idx="776">
                  <c:v>-3.262578</c:v>
                </c:pt>
                <c:pt idx="777">
                  <c:v>-3.2546110000000001</c:v>
                </c:pt>
                <c:pt idx="778">
                  <c:v>-3.2465670000000002</c:v>
                </c:pt>
                <c:pt idx="779">
                  <c:v>-3.2384520000000001</c:v>
                </c:pt>
                <c:pt idx="780">
                  <c:v>-3.2302729999999999</c:v>
                </c:pt>
                <c:pt idx="781">
                  <c:v>-3.2220360000000001</c:v>
                </c:pt>
                <c:pt idx="782">
                  <c:v>-3.2137470000000001</c:v>
                </c:pt>
                <c:pt idx="783">
                  <c:v>-3.2054130000000001</c:v>
                </c:pt>
                <c:pt idx="784">
                  <c:v>-3.197041</c:v>
                </c:pt>
                <c:pt idx="785">
                  <c:v>-3.1886350000000001</c:v>
                </c:pt>
                <c:pt idx="786">
                  <c:v>-3.180202</c:v>
                </c:pt>
                <c:pt idx="787">
                  <c:v>-3.1717490000000002</c:v>
                </c:pt>
                <c:pt idx="788">
                  <c:v>-3.1632799999999999</c:v>
                </c:pt>
                <c:pt idx="789">
                  <c:v>-3.1548020000000001</c:v>
                </c:pt>
                <c:pt idx="790">
                  <c:v>-3.1463199999999998</c:v>
                </c:pt>
                <c:pt idx="791">
                  <c:v>-3.1378379999999999</c:v>
                </c:pt>
                <c:pt idx="792">
                  <c:v>-3.1293630000000001</c:v>
                </c:pt>
                <c:pt idx="793">
                  <c:v>-3.1208979999999999</c:v>
                </c:pt>
                <c:pt idx="794">
                  <c:v>-3.1124489999999998</c:v>
                </c:pt>
                <c:pt idx="795">
                  <c:v>-3.1040199999999998</c:v>
                </c:pt>
                <c:pt idx="796">
                  <c:v>-3.095615</c:v>
                </c:pt>
                <c:pt idx="797">
                  <c:v>-3.0872380000000001</c:v>
                </c:pt>
                <c:pt idx="798">
                  <c:v>-3.078894</c:v>
                </c:pt>
                <c:pt idx="799">
                  <c:v>-3.070586</c:v>
                </c:pt>
                <c:pt idx="800">
                  <c:v>-3.0623170000000002</c:v>
                </c:pt>
                <c:pt idx="801">
                  <c:v>-3.0540919999999998</c:v>
                </c:pt>
                <c:pt idx="802">
                  <c:v>-3.0459130000000001</c:v>
                </c:pt>
                <c:pt idx="803">
                  <c:v>-3.0377830000000001</c:v>
                </c:pt>
                <c:pt idx="804">
                  <c:v>-3.0297049999999999</c:v>
                </c:pt>
                <c:pt idx="805">
                  <c:v>-3.0216820000000002</c:v>
                </c:pt>
                <c:pt idx="806">
                  <c:v>-3.0137160000000001</c:v>
                </c:pt>
                <c:pt idx="807">
                  <c:v>-3.0058090000000002</c:v>
                </c:pt>
                <c:pt idx="808">
                  <c:v>-2.9979640000000001</c:v>
                </c:pt>
                <c:pt idx="809">
                  <c:v>-2.9901819999999999</c:v>
                </c:pt>
                <c:pt idx="810">
                  <c:v>-2.9824649999999999</c:v>
                </c:pt>
                <c:pt idx="811">
                  <c:v>-2.974815</c:v>
                </c:pt>
                <c:pt idx="812">
                  <c:v>-2.9672320000000001</c:v>
                </c:pt>
                <c:pt idx="813">
                  <c:v>-2.9597190000000002</c:v>
                </c:pt>
                <c:pt idx="814">
                  <c:v>-2.9522759999999999</c:v>
                </c:pt>
                <c:pt idx="815">
                  <c:v>-2.9449040000000002</c:v>
                </c:pt>
                <c:pt idx="816">
                  <c:v>-2.9376039999999999</c:v>
                </c:pt>
                <c:pt idx="817">
                  <c:v>-2.9303759999999999</c:v>
                </c:pt>
                <c:pt idx="818">
                  <c:v>-2.923222</c:v>
                </c:pt>
                <c:pt idx="819">
                  <c:v>-2.91614</c:v>
                </c:pt>
                <c:pt idx="820">
                  <c:v>-2.9091330000000002</c:v>
                </c:pt>
                <c:pt idx="821">
                  <c:v>-2.902199</c:v>
                </c:pt>
                <c:pt idx="822">
                  <c:v>-2.8953380000000002</c:v>
                </c:pt>
                <c:pt idx="823">
                  <c:v>-2.8885510000000001</c:v>
                </c:pt>
                <c:pt idx="824">
                  <c:v>-2.881837</c:v>
                </c:pt>
                <c:pt idx="825">
                  <c:v>-2.8751959999999999</c:v>
                </c:pt>
                <c:pt idx="826">
                  <c:v>-2.868627</c:v>
                </c:pt>
                <c:pt idx="827">
                  <c:v>-2.8621310000000002</c:v>
                </c:pt>
                <c:pt idx="828">
                  <c:v>-2.8557060000000001</c:v>
                </c:pt>
                <c:pt idx="829">
                  <c:v>-2.8493529999999998</c:v>
                </c:pt>
                <c:pt idx="830">
                  <c:v>-2.84307</c:v>
                </c:pt>
                <c:pt idx="831">
                  <c:v>-2.8368570000000002</c:v>
                </c:pt>
                <c:pt idx="832">
                  <c:v>-2.8307129999999998</c:v>
                </c:pt>
                <c:pt idx="833">
                  <c:v>-2.8246359999999999</c:v>
                </c:pt>
                <c:pt idx="834">
                  <c:v>-2.8186260000000001</c:v>
                </c:pt>
                <c:pt idx="835">
                  <c:v>-2.8126820000000001</c:v>
                </c:pt>
                <c:pt idx="836">
                  <c:v>-2.8068029999999999</c:v>
                </c:pt>
                <c:pt idx="837">
                  <c:v>-2.8009879999999998</c:v>
                </c:pt>
                <c:pt idx="838">
                  <c:v>-2.7952349999999999</c:v>
                </c:pt>
                <c:pt idx="839">
                  <c:v>-2.7895439999999998</c:v>
                </c:pt>
                <c:pt idx="840">
                  <c:v>-2.7839130000000001</c:v>
                </c:pt>
                <c:pt idx="841">
                  <c:v>-2.7783419999999999</c:v>
                </c:pt>
                <c:pt idx="842">
                  <c:v>-2.7728280000000001</c:v>
                </c:pt>
                <c:pt idx="843">
                  <c:v>-2.7673719999999999</c:v>
                </c:pt>
                <c:pt idx="844">
                  <c:v>-2.7619720000000001</c:v>
                </c:pt>
                <c:pt idx="845">
                  <c:v>-2.7566269999999999</c:v>
                </c:pt>
                <c:pt idx="846">
                  <c:v>-2.7513350000000001</c:v>
                </c:pt>
                <c:pt idx="847">
                  <c:v>-2.746095</c:v>
                </c:pt>
                <c:pt idx="848">
                  <c:v>-2.7409059999999998</c:v>
                </c:pt>
                <c:pt idx="849">
                  <c:v>-2.7357659999999999</c:v>
                </c:pt>
                <c:pt idx="850">
                  <c:v>-2.7306750000000002</c:v>
                </c:pt>
                <c:pt idx="851">
                  <c:v>-2.7256309999999999</c:v>
                </c:pt>
                <c:pt idx="852">
                  <c:v>-2.7206329999999999</c:v>
                </c:pt>
                <c:pt idx="853">
                  <c:v>-2.7156790000000002</c:v>
                </c:pt>
                <c:pt idx="854">
                  <c:v>-2.710769</c:v>
                </c:pt>
                <c:pt idx="855">
                  <c:v>-2.705902</c:v>
                </c:pt>
                <c:pt idx="856">
                  <c:v>-2.7010749999999999</c:v>
                </c:pt>
                <c:pt idx="857">
                  <c:v>-2.6962899999999999</c:v>
                </c:pt>
                <c:pt idx="858">
                  <c:v>-2.6915429999999998</c:v>
                </c:pt>
                <c:pt idx="859">
                  <c:v>-2.6868340000000002</c:v>
                </c:pt>
                <c:pt idx="860">
                  <c:v>-2.6821619999999999</c:v>
                </c:pt>
                <c:pt idx="861">
                  <c:v>-2.6775259999999999</c:v>
                </c:pt>
                <c:pt idx="862">
                  <c:v>-2.6729250000000002</c:v>
                </c:pt>
                <c:pt idx="863">
                  <c:v>-2.668358</c:v>
                </c:pt>
                <c:pt idx="864">
                  <c:v>-2.663824</c:v>
                </c:pt>
                <c:pt idx="865">
                  <c:v>-2.6593209999999998</c:v>
                </c:pt>
                <c:pt idx="866">
                  <c:v>-2.654849</c:v>
                </c:pt>
                <c:pt idx="867">
                  <c:v>-2.650407</c:v>
                </c:pt>
                <c:pt idx="868">
                  <c:v>-2.6459929999999998</c:v>
                </c:pt>
                <c:pt idx="869">
                  <c:v>-2.6416080000000002</c:v>
                </c:pt>
                <c:pt idx="870">
                  <c:v>-2.6372499999999999</c:v>
                </c:pt>
                <c:pt idx="871">
                  <c:v>-2.632917</c:v>
                </c:pt>
                <c:pt idx="872">
                  <c:v>-2.6286100000000001</c:v>
                </c:pt>
                <c:pt idx="873">
                  <c:v>-2.6243270000000001</c:v>
                </c:pt>
                <c:pt idx="874">
                  <c:v>-2.6200679999999998</c:v>
                </c:pt>
                <c:pt idx="875">
                  <c:v>-2.6158320000000002</c:v>
                </c:pt>
                <c:pt idx="876">
                  <c:v>-2.611618</c:v>
                </c:pt>
                <c:pt idx="877">
                  <c:v>-2.607424</c:v>
                </c:pt>
                <c:pt idx="878">
                  <c:v>-2.6032519999999999</c:v>
                </c:pt>
                <c:pt idx="879">
                  <c:v>-2.5990989999999998</c:v>
                </c:pt>
                <c:pt idx="880">
                  <c:v>-2.5949650000000002</c:v>
                </c:pt>
                <c:pt idx="881">
                  <c:v>-2.5908500000000001</c:v>
                </c:pt>
                <c:pt idx="882">
                  <c:v>-2.5867529999999999</c:v>
                </c:pt>
                <c:pt idx="883">
                  <c:v>-2.5826720000000001</c:v>
                </c:pt>
                <c:pt idx="884">
                  <c:v>-2.578608</c:v>
                </c:pt>
                <c:pt idx="885">
                  <c:v>-2.5745589999999998</c:v>
                </c:pt>
                <c:pt idx="886">
                  <c:v>-2.5705260000000001</c:v>
                </c:pt>
                <c:pt idx="887">
                  <c:v>-2.5665079999999998</c:v>
                </c:pt>
                <c:pt idx="888">
                  <c:v>-2.562503</c:v>
                </c:pt>
                <c:pt idx="889">
                  <c:v>-2.5585119999999999</c:v>
                </c:pt>
                <c:pt idx="890">
                  <c:v>-2.554535</c:v>
                </c:pt>
                <c:pt idx="891">
                  <c:v>-2.5505689999999999</c:v>
                </c:pt>
                <c:pt idx="892">
                  <c:v>-2.5466160000000002</c:v>
                </c:pt>
                <c:pt idx="893">
                  <c:v>-2.542675</c:v>
                </c:pt>
                <c:pt idx="894">
                  <c:v>-2.538745</c:v>
                </c:pt>
                <c:pt idx="895">
                  <c:v>-2.5348259999999998</c:v>
                </c:pt>
                <c:pt idx="896">
                  <c:v>-2.5309170000000001</c:v>
                </c:pt>
                <c:pt idx="897">
                  <c:v>-2.5270190000000001</c:v>
                </c:pt>
                <c:pt idx="898">
                  <c:v>-2.5231319999999999</c:v>
                </c:pt>
                <c:pt idx="899">
                  <c:v>-2.5192540000000001</c:v>
                </c:pt>
                <c:pt idx="900">
                  <c:v>-2.5153850000000002</c:v>
                </c:pt>
                <c:pt idx="901">
                  <c:v>-2.5115249999999998</c:v>
                </c:pt>
                <c:pt idx="902">
                  <c:v>-2.5076749999999999</c:v>
                </c:pt>
                <c:pt idx="903">
                  <c:v>-2.5038330000000002</c:v>
                </c:pt>
                <c:pt idx="904">
                  <c:v>-2.4999989999999999</c:v>
                </c:pt>
                <c:pt idx="905">
                  <c:v>-2.4961730000000002</c:v>
                </c:pt>
                <c:pt idx="906">
                  <c:v>-2.4923549999999999</c:v>
                </c:pt>
                <c:pt idx="907">
                  <c:v>-2.4885440000000001</c:v>
                </c:pt>
                <c:pt idx="908">
                  <c:v>-2.4847410000000001</c:v>
                </c:pt>
                <c:pt idx="909">
                  <c:v>-2.4809450000000002</c:v>
                </c:pt>
                <c:pt idx="910">
                  <c:v>-2.4771559999999999</c:v>
                </c:pt>
                <c:pt idx="911">
                  <c:v>-2.4733740000000002</c:v>
                </c:pt>
                <c:pt idx="912">
                  <c:v>-2.469598</c:v>
                </c:pt>
                <c:pt idx="913">
                  <c:v>-2.46583</c:v>
                </c:pt>
                <c:pt idx="914">
                  <c:v>-2.4620669999999998</c:v>
                </c:pt>
                <c:pt idx="915">
                  <c:v>-2.4583110000000001</c:v>
                </c:pt>
                <c:pt idx="916">
                  <c:v>-2.454561</c:v>
                </c:pt>
                <c:pt idx="917">
                  <c:v>-2.4508169999999998</c:v>
                </c:pt>
                <c:pt idx="918">
                  <c:v>-2.447079</c:v>
                </c:pt>
                <c:pt idx="919">
                  <c:v>-2.4433470000000002</c:v>
                </c:pt>
                <c:pt idx="920">
                  <c:v>-2.4396200000000001</c:v>
                </c:pt>
                <c:pt idx="921">
                  <c:v>-2.435899</c:v>
                </c:pt>
                <c:pt idx="922">
                  <c:v>-2.4321820000000001</c:v>
                </c:pt>
                <c:pt idx="923">
                  <c:v>-2.428471</c:v>
                </c:pt>
                <c:pt idx="924">
                  <c:v>-2.4247640000000001</c:v>
                </c:pt>
                <c:pt idx="925">
                  <c:v>-2.421062</c:v>
                </c:pt>
                <c:pt idx="926">
                  <c:v>-2.4173650000000002</c:v>
                </c:pt>
                <c:pt idx="927">
                  <c:v>-2.413672</c:v>
                </c:pt>
                <c:pt idx="928">
                  <c:v>-2.4099840000000001</c:v>
                </c:pt>
                <c:pt idx="929">
                  <c:v>-2.4062999999999999</c:v>
                </c:pt>
                <c:pt idx="930">
                  <c:v>-2.4026200000000002</c:v>
                </c:pt>
                <c:pt idx="931">
                  <c:v>-2.3989449999999999</c:v>
                </c:pt>
                <c:pt idx="932">
                  <c:v>-2.3952740000000001</c:v>
                </c:pt>
                <c:pt idx="933">
                  <c:v>-2.391607</c:v>
                </c:pt>
                <c:pt idx="934">
                  <c:v>-2.3879440000000001</c:v>
                </c:pt>
                <c:pt idx="935">
                  <c:v>-2.3842850000000002</c:v>
                </c:pt>
                <c:pt idx="936">
                  <c:v>-2.3806289999999999</c:v>
                </c:pt>
                <c:pt idx="937">
                  <c:v>-2.376976</c:v>
                </c:pt>
                <c:pt idx="938">
                  <c:v>-2.373326</c:v>
                </c:pt>
                <c:pt idx="939">
                  <c:v>-2.3696790000000001</c:v>
                </c:pt>
                <c:pt idx="940">
                  <c:v>-2.3660350000000001</c:v>
                </c:pt>
                <c:pt idx="941">
                  <c:v>-2.3623940000000001</c:v>
                </c:pt>
                <c:pt idx="942">
                  <c:v>-2.3587560000000001</c:v>
                </c:pt>
                <c:pt idx="943">
                  <c:v>-2.3551199999999999</c:v>
                </c:pt>
                <c:pt idx="944">
                  <c:v>-2.3514879999999998</c:v>
                </c:pt>
                <c:pt idx="945">
                  <c:v>-2.347858</c:v>
                </c:pt>
                <c:pt idx="946">
                  <c:v>-2.3442310000000002</c:v>
                </c:pt>
                <c:pt idx="947">
                  <c:v>-2.3406060000000002</c:v>
                </c:pt>
                <c:pt idx="948">
                  <c:v>-2.3369840000000002</c:v>
                </c:pt>
                <c:pt idx="949">
                  <c:v>-2.333364</c:v>
                </c:pt>
                <c:pt idx="950">
                  <c:v>-2.3297469999999998</c:v>
                </c:pt>
                <c:pt idx="951">
                  <c:v>-2.3261310000000002</c:v>
                </c:pt>
                <c:pt idx="952">
                  <c:v>-2.3225180000000001</c:v>
                </c:pt>
                <c:pt idx="953">
                  <c:v>-2.3189069999999998</c:v>
                </c:pt>
                <c:pt idx="954">
                  <c:v>-2.3152979999999999</c:v>
                </c:pt>
                <c:pt idx="955">
                  <c:v>-2.3116910000000002</c:v>
                </c:pt>
                <c:pt idx="956">
                  <c:v>-2.3080859999999999</c:v>
                </c:pt>
                <c:pt idx="957">
                  <c:v>-2.3044829999999998</c:v>
                </c:pt>
                <c:pt idx="958">
                  <c:v>-2.3008820000000001</c:v>
                </c:pt>
                <c:pt idx="959">
                  <c:v>-2.297282</c:v>
                </c:pt>
                <c:pt idx="960">
                  <c:v>-2.2936839999999998</c:v>
                </c:pt>
                <c:pt idx="961">
                  <c:v>-2.2900879999999999</c:v>
                </c:pt>
                <c:pt idx="962">
                  <c:v>-2.2864930000000001</c:v>
                </c:pt>
                <c:pt idx="963">
                  <c:v>-2.2829000000000002</c:v>
                </c:pt>
                <c:pt idx="964">
                  <c:v>-2.2793079999999999</c:v>
                </c:pt>
                <c:pt idx="965">
                  <c:v>-2.2757170000000002</c:v>
                </c:pt>
                <c:pt idx="966">
                  <c:v>-2.2721279999999999</c:v>
                </c:pt>
                <c:pt idx="967">
                  <c:v>-2.2685399999999998</c:v>
                </c:pt>
                <c:pt idx="968">
                  <c:v>-2.2649539999999999</c:v>
                </c:pt>
                <c:pt idx="969">
                  <c:v>-2.261368</c:v>
                </c:pt>
                <c:pt idx="970">
                  <c:v>-2.257784</c:v>
                </c:pt>
                <c:pt idx="971">
                  <c:v>-2.2542010000000001</c:v>
                </c:pt>
                <c:pt idx="972">
                  <c:v>-2.2506200000000001</c:v>
                </c:pt>
                <c:pt idx="973">
                  <c:v>-2.247039</c:v>
                </c:pt>
                <c:pt idx="974">
                  <c:v>-2.2434599999999998</c:v>
                </c:pt>
                <c:pt idx="975">
                  <c:v>-2.2398820000000002</c:v>
                </c:pt>
                <c:pt idx="976">
                  <c:v>-2.2363050000000002</c:v>
                </c:pt>
                <c:pt idx="977">
                  <c:v>-2.232729</c:v>
                </c:pt>
                <c:pt idx="978">
                  <c:v>-2.2291530000000002</c:v>
                </c:pt>
                <c:pt idx="979">
                  <c:v>-2.2255790000000002</c:v>
                </c:pt>
                <c:pt idx="980">
                  <c:v>-2.2220040000000001</c:v>
                </c:pt>
                <c:pt idx="981">
                  <c:v>-2.2184309999999998</c:v>
                </c:pt>
                <c:pt idx="982">
                  <c:v>-2.2148590000000001</c:v>
                </c:pt>
                <c:pt idx="983">
                  <c:v>-2.211287</c:v>
                </c:pt>
                <c:pt idx="984">
                  <c:v>-2.207716</c:v>
                </c:pt>
                <c:pt idx="985">
                  <c:v>-2.2041469999999999</c:v>
                </c:pt>
                <c:pt idx="986">
                  <c:v>-2.2005780000000001</c:v>
                </c:pt>
                <c:pt idx="987">
                  <c:v>-2.1970100000000001</c:v>
                </c:pt>
                <c:pt idx="988">
                  <c:v>-2.1934420000000001</c:v>
                </c:pt>
                <c:pt idx="989">
                  <c:v>-2.1898749999999998</c:v>
                </c:pt>
                <c:pt idx="990">
                  <c:v>-2.1863069999999998</c:v>
                </c:pt>
                <c:pt idx="991">
                  <c:v>-2.1827390000000002</c:v>
                </c:pt>
                <c:pt idx="992">
                  <c:v>-2.1791700000000001</c:v>
                </c:pt>
                <c:pt idx="993">
                  <c:v>-2.175602</c:v>
                </c:pt>
                <c:pt idx="994">
                  <c:v>-2.1720320000000002</c:v>
                </c:pt>
                <c:pt idx="995">
                  <c:v>-2.1684619999999999</c:v>
                </c:pt>
                <c:pt idx="996">
                  <c:v>-2.164892</c:v>
                </c:pt>
                <c:pt idx="997">
                  <c:v>-2.161321</c:v>
                </c:pt>
                <c:pt idx="998">
                  <c:v>-2.1577500000000001</c:v>
                </c:pt>
                <c:pt idx="999">
                  <c:v>-2.1541779999999999</c:v>
                </c:pt>
                <c:pt idx="1000">
                  <c:v>-2.1506059999999998</c:v>
                </c:pt>
                <c:pt idx="1001">
                  <c:v>-2.147033</c:v>
                </c:pt>
                <c:pt idx="1002">
                  <c:v>-2.1434579999999999</c:v>
                </c:pt>
                <c:pt idx="1003">
                  <c:v>-2.1398830000000002</c:v>
                </c:pt>
                <c:pt idx="1004">
                  <c:v>-2.1363059999999998</c:v>
                </c:pt>
                <c:pt idx="1005">
                  <c:v>-2.132727</c:v>
                </c:pt>
                <c:pt idx="1006">
                  <c:v>-2.129146</c:v>
                </c:pt>
                <c:pt idx="1007">
                  <c:v>-2.1255630000000001</c:v>
                </c:pt>
                <c:pt idx="1008">
                  <c:v>-2.1219790000000001</c:v>
                </c:pt>
                <c:pt idx="1009">
                  <c:v>-2.1183920000000001</c:v>
                </c:pt>
                <c:pt idx="1010">
                  <c:v>-2.1148030000000002</c:v>
                </c:pt>
                <c:pt idx="1011">
                  <c:v>-2.1112120000000001</c:v>
                </c:pt>
                <c:pt idx="1012">
                  <c:v>-2.1076190000000001</c:v>
                </c:pt>
                <c:pt idx="1013">
                  <c:v>-2.1040239999999999</c:v>
                </c:pt>
                <c:pt idx="1014">
                  <c:v>-2.1004269999999998</c:v>
                </c:pt>
                <c:pt idx="1015">
                  <c:v>-2.0968260000000001</c:v>
                </c:pt>
                <c:pt idx="1016">
                  <c:v>-2.0932230000000001</c:v>
                </c:pt>
                <c:pt idx="1017">
                  <c:v>-2.0896180000000002</c:v>
                </c:pt>
                <c:pt idx="1018">
                  <c:v>-2.0860080000000001</c:v>
                </c:pt>
                <c:pt idx="1019">
                  <c:v>-2.0823960000000001</c:v>
                </c:pt>
                <c:pt idx="1020">
                  <c:v>-2.0787800000000001</c:v>
                </c:pt>
                <c:pt idx="1021">
                  <c:v>-2.075161</c:v>
                </c:pt>
                <c:pt idx="1022">
                  <c:v>-2.071539</c:v>
                </c:pt>
                <c:pt idx="1023">
                  <c:v>-2.067914</c:v>
                </c:pt>
                <c:pt idx="1024">
                  <c:v>-2.0642849999999999</c:v>
                </c:pt>
                <c:pt idx="1025">
                  <c:v>-2.0606529999999998</c:v>
                </c:pt>
                <c:pt idx="1026">
                  <c:v>-2.0570179999999998</c:v>
                </c:pt>
                <c:pt idx="1027">
                  <c:v>-2.0533800000000002</c:v>
                </c:pt>
                <c:pt idx="1028">
                  <c:v>-2.0497390000000002</c:v>
                </c:pt>
                <c:pt idx="1029">
                  <c:v>-2.0460940000000001</c:v>
                </c:pt>
                <c:pt idx="1030">
                  <c:v>-2.042446</c:v>
                </c:pt>
                <c:pt idx="1031">
                  <c:v>-2.0387940000000002</c:v>
                </c:pt>
                <c:pt idx="1032">
                  <c:v>-2.0351379999999999</c:v>
                </c:pt>
                <c:pt idx="1033">
                  <c:v>-2.0314779999999999</c:v>
                </c:pt>
                <c:pt idx="1034">
                  <c:v>-2.0278149999999999</c:v>
                </c:pt>
                <c:pt idx="1035">
                  <c:v>-2.0241470000000001</c:v>
                </c:pt>
                <c:pt idx="1036">
                  <c:v>-2.0204770000000001</c:v>
                </c:pt>
                <c:pt idx="1037">
                  <c:v>-2.0168020000000002</c:v>
                </c:pt>
                <c:pt idx="1038">
                  <c:v>-2.0131250000000001</c:v>
                </c:pt>
                <c:pt idx="1039">
                  <c:v>-2.0094439999999998</c:v>
                </c:pt>
                <c:pt idx="1040">
                  <c:v>-2.00576</c:v>
                </c:pt>
                <c:pt idx="1041">
                  <c:v>-2.0020730000000002</c:v>
                </c:pt>
                <c:pt idx="1042">
                  <c:v>-1.9983820000000001</c:v>
                </c:pt>
                <c:pt idx="1043">
                  <c:v>-1.994688</c:v>
                </c:pt>
                <c:pt idx="1044">
                  <c:v>-1.99099</c:v>
                </c:pt>
                <c:pt idx="1045">
                  <c:v>-1.9872879999999999</c:v>
                </c:pt>
                <c:pt idx="1046">
                  <c:v>-1.983582</c:v>
                </c:pt>
                <c:pt idx="1047">
                  <c:v>-1.9798720000000001</c:v>
                </c:pt>
                <c:pt idx="1048">
                  <c:v>-1.9761580000000001</c:v>
                </c:pt>
                <c:pt idx="1049">
                  <c:v>-1.97244</c:v>
                </c:pt>
                <c:pt idx="1050">
                  <c:v>-1.9687190000000001</c:v>
                </c:pt>
                <c:pt idx="1051">
                  <c:v>-1.9649939999999999</c:v>
                </c:pt>
                <c:pt idx="1052">
                  <c:v>-1.9612670000000001</c:v>
                </c:pt>
                <c:pt idx="1053">
                  <c:v>-1.9575359999999999</c:v>
                </c:pt>
                <c:pt idx="1054">
                  <c:v>-1.9538009999999999</c:v>
                </c:pt>
                <c:pt idx="1055">
                  <c:v>-1.950064</c:v>
                </c:pt>
                <c:pt idx="1056">
                  <c:v>-1.9463220000000001</c:v>
                </c:pt>
                <c:pt idx="1057">
                  <c:v>-1.942577</c:v>
                </c:pt>
                <c:pt idx="1058">
                  <c:v>-1.9388289999999999</c:v>
                </c:pt>
                <c:pt idx="1059">
                  <c:v>-1.9350769999999999</c:v>
                </c:pt>
                <c:pt idx="1060">
                  <c:v>-1.9313199999999999</c:v>
                </c:pt>
                <c:pt idx="1061">
                  <c:v>-1.9275599999999999</c:v>
                </c:pt>
                <c:pt idx="1062">
                  <c:v>-1.9237949999999999</c:v>
                </c:pt>
                <c:pt idx="1063">
                  <c:v>-1.920026</c:v>
                </c:pt>
                <c:pt idx="1064">
                  <c:v>-1.9162539999999999</c:v>
                </c:pt>
                <c:pt idx="1065">
                  <c:v>-1.9124779999999999</c:v>
                </c:pt>
                <c:pt idx="1066">
                  <c:v>-1.9086970000000001</c:v>
                </c:pt>
                <c:pt idx="1067">
                  <c:v>-1.9049130000000001</c:v>
                </c:pt>
                <c:pt idx="1068">
                  <c:v>-1.901125</c:v>
                </c:pt>
                <c:pt idx="1069">
                  <c:v>-1.8973340000000001</c:v>
                </c:pt>
                <c:pt idx="1070">
                  <c:v>-1.8935379999999999</c:v>
                </c:pt>
                <c:pt idx="1071">
                  <c:v>-1.8897379999999999</c:v>
                </c:pt>
                <c:pt idx="1072">
                  <c:v>-1.885934</c:v>
                </c:pt>
                <c:pt idx="1073">
                  <c:v>-1.882125</c:v>
                </c:pt>
                <c:pt idx="1074">
                  <c:v>-1.878312</c:v>
                </c:pt>
                <c:pt idx="1075">
                  <c:v>-1.874495</c:v>
                </c:pt>
                <c:pt idx="1076">
                  <c:v>-1.8706739999999999</c:v>
                </c:pt>
                <c:pt idx="1077">
                  <c:v>-1.8668480000000001</c:v>
                </c:pt>
                <c:pt idx="1078">
                  <c:v>-1.863019</c:v>
                </c:pt>
                <c:pt idx="1079">
                  <c:v>-1.859186</c:v>
                </c:pt>
                <c:pt idx="1080">
                  <c:v>-1.8553489999999999</c:v>
                </c:pt>
                <c:pt idx="1081">
                  <c:v>-1.8515090000000001</c:v>
                </c:pt>
                <c:pt idx="1082">
                  <c:v>-1.847664</c:v>
                </c:pt>
                <c:pt idx="1083">
                  <c:v>-1.843815</c:v>
                </c:pt>
                <c:pt idx="1084">
                  <c:v>-1.8399620000000001</c:v>
                </c:pt>
                <c:pt idx="1085">
                  <c:v>-1.836104</c:v>
                </c:pt>
                <c:pt idx="1086">
                  <c:v>-1.8322419999999999</c:v>
                </c:pt>
                <c:pt idx="1087">
                  <c:v>-1.8283750000000001</c:v>
                </c:pt>
                <c:pt idx="1088">
                  <c:v>-1.8245039999999999</c:v>
                </c:pt>
                <c:pt idx="1089">
                  <c:v>-1.8206290000000001</c:v>
                </c:pt>
                <c:pt idx="1090">
                  <c:v>-1.8167489999999999</c:v>
                </c:pt>
                <c:pt idx="1091">
                  <c:v>-1.8128660000000001</c:v>
                </c:pt>
                <c:pt idx="1092">
                  <c:v>-1.8089789999999999</c:v>
                </c:pt>
                <c:pt idx="1093">
                  <c:v>-1.805088</c:v>
                </c:pt>
                <c:pt idx="1094">
                  <c:v>-1.801194</c:v>
                </c:pt>
                <c:pt idx="1095">
                  <c:v>-1.7972950000000001</c:v>
                </c:pt>
                <c:pt idx="1096">
                  <c:v>-1.7933920000000001</c:v>
                </c:pt>
                <c:pt idx="1097">
                  <c:v>-1.7894859999999999</c:v>
                </c:pt>
                <c:pt idx="1098">
                  <c:v>-1.7855749999999999</c:v>
                </c:pt>
                <c:pt idx="1099">
                  <c:v>-1.7816590000000001</c:v>
                </c:pt>
                <c:pt idx="1100">
                  <c:v>-1.777739</c:v>
                </c:pt>
                <c:pt idx="1101">
                  <c:v>-1.773814</c:v>
                </c:pt>
                <c:pt idx="1102">
                  <c:v>-1.7698849999999999</c:v>
                </c:pt>
                <c:pt idx="1103">
                  <c:v>-1.765951</c:v>
                </c:pt>
                <c:pt idx="1104">
                  <c:v>-1.7620130000000001</c:v>
                </c:pt>
                <c:pt idx="1105">
                  <c:v>-1.7580709999999999</c:v>
                </c:pt>
                <c:pt idx="1106">
                  <c:v>-1.7541249999999999</c:v>
                </c:pt>
                <c:pt idx="1107">
                  <c:v>-1.7501739999999999</c:v>
                </c:pt>
                <c:pt idx="1108">
                  <c:v>-1.746218</c:v>
                </c:pt>
                <c:pt idx="1109">
                  <c:v>-1.7422580000000001</c:v>
                </c:pt>
                <c:pt idx="1110">
                  <c:v>-1.738294</c:v>
                </c:pt>
                <c:pt idx="1111">
                  <c:v>-1.7343249999999999</c:v>
                </c:pt>
                <c:pt idx="1112">
                  <c:v>-1.7303519999999999</c:v>
                </c:pt>
                <c:pt idx="1113">
                  <c:v>-1.7263729999999999</c:v>
                </c:pt>
                <c:pt idx="1114">
                  <c:v>-1.7223889999999999</c:v>
                </c:pt>
                <c:pt idx="1115">
                  <c:v>-1.7183999999999999</c:v>
                </c:pt>
                <c:pt idx="1116">
                  <c:v>-1.714405</c:v>
                </c:pt>
                <c:pt idx="1117">
                  <c:v>-1.710405</c:v>
                </c:pt>
                <c:pt idx="1118">
                  <c:v>-1.7063999999999999</c:v>
                </c:pt>
                <c:pt idx="1119">
                  <c:v>-1.7023889999999999</c:v>
                </c:pt>
                <c:pt idx="1120">
                  <c:v>-1.6983729999999999</c:v>
                </c:pt>
                <c:pt idx="1121">
                  <c:v>-1.6943520000000001</c:v>
                </c:pt>
                <c:pt idx="1122">
                  <c:v>-1.6903250000000001</c:v>
                </c:pt>
                <c:pt idx="1123">
                  <c:v>-1.686293</c:v>
                </c:pt>
                <c:pt idx="1124">
                  <c:v>-1.6822550000000001</c:v>
                </c:pt>
                <c:pt idx="1125">
                  <c:v>-1.678212</c:v>
                </c:pt>
                <c:pt idx="1126">
                  <c:v>-1.6741630000000001</c:v>
                </c:pt>
                <c:pt idx="1127">
                  <c:v>-1.6701090000000001</c:v>
                </c:pt>
                <c:pt idx="1128">
                  <c:v>-1.6660489999999999</c:v>
                </c:pt>
                <c:pt idx="1129">
                  <c:v>-1.6619839999999999</c:v>
                </c:pt>
                <c:pt idx="1130">
                  <c:v>-1.6579120000000001</c:v>
                </c:pt>
                <c:pt idx="1131">
                  <c:v>-1.6538349999999999</c:v>
                </c:pt>
                <c:pt idx="1132">
                  <c:v>-1.6497520000000001</c:v>
                </c:pt>
                <c:pt idx="1133">
                  <c:v>-1.6456630000000001</c:v>
                </c:pt>
                <c:pt idx="1134">
                  <c:v>-1.6415679999999999</c:v>
                </c:pt>
                <c:pt idx="1135">
                  <c:v>-1.637467</c:v>
                </c:pt>
                <c:pt idx="1136">
                  <c:v>-1.6333610000000001</c:v>
                </c:pt>
                <c:pt idx="1137">
                  <c:v>-1.629248</c:v>
                </c:pt>
                <c:pt idx="1138">
                  <c:v>-1.62513</c:v>
                </c:pt>
                <c:pt idx="1139">
                  <c:v>-1.621005</c:v>
                </c:pt>
                <c:pt idx="1140">
                  <c:v>-1.6168750000000001</c:v>
                </c:pt>
                <c:pt idx="1141">
                  <c:v>-1.612738</c:v>
                </c:pt>
                <c:pt idx="1142">
                  <c:v>-1.6085940000000001</c:v>
                </c:pt>
                <c:pt idx="1143">
                  <c:v>-1.6044449999999999</c:v>
                </c:pt>
                <c:pt idx="1144">
                  <c:v>-1.6002890000000001</c:v>
                </c:pt>
                <c:pt idx="1145">
                  <c:v>-1.5961270000000001</c:v>
                </c:pt>
                <c:pt idx="1146">
                  <c:v>-1.5919589999999999</c:v>
                </c:pt>
                <c:pt idx="1147">
                  <c:v>-1.587785</c:v>
                </c:pt>
                <c:pt idx="1148">
                  <c:v>-1.5836060000000001</c:v>
                </c:pt>
                <c:pt idx="1149">
                  <c:v>-1.57942</c:v>
                </c:pt>
                <c:pt idx="1150">
                  <c:v>-1.5752280000000001</c:v>
                </c:pt>
                <c:pt idx="1151">
                  <c:v>-1.5710299999999999</c:v>
                </c:pt>
                <c:pt idx="1152">
                  <c:v>-1.5668260000000001</c:v>
                </c:pt>
                <c:pt idx="1153">
                  <c:v>-1.562616</c:v>
                </c:pt>
                <c:pt idx="1154">
                  <c:v>-1.5583990000000001</c:v>
                </c:pt>
                <c:pt idx="1155">
                  <c:v>-1.554176</c:v>
                </c:pt>
                <c:pt idx="1156">
                  <c:v>-1.5499480000000001</c:v>
                </c:pt>
                <c:pt idx="1157">
                  <c:v>-1.545714</c:v>
                </c:pt>
                <c:pt idx="1158">
                  <c:v>-1.541474</c:v>
                </c:pt>
                <c:pt idx="1159">
                  <c:v>-1.537229</c:v>
                </c:pt>
                <c:pt idx="1160">
                  <c:v>-1.5329790000000001</c:v>
                </c:pt>
                <c:pt idx="1161">
                  <c:v>-1.528724</c:v>
                </c:pt>
                <c:pt idx="1162">
                  <c:v>-1.524464</c:v>
                </c:pt>
                <c:pt idx="1163">
                  <c:v>-1.5202</c:v>
                </c:pt>
                <c:pt idx="1164">
                  <c:v>-1.5159309999999999</c:v>
                </c:pt>
                <c:pt idx="1165">
                  <c:v>-1.511657</c:v>
                </c:pt>
                <c:pt idx="1166">
                  <c:v>-1.5073780000000001</c:v>
                </c:pt>
                <c:pt idx="1167">
                  <c:v>-1.503096</c:v>
                </c:pt>
                <c:pt idx="1168">
                  <c:v>-1.4988090000000001</c:v>
                </c:pt>
                <c:pt idx="1169">
                  <c:v>-1.494518</c:v>
                </c:pt>
                <c:pt idx="1170">
                  <c:v>-1.4902219999999999</c:v>
                </c:pt>
                <c:pt idx="1171">
                  <c:v>-1.4859230000000001</c:v>
                </c:pt>
                <c:pt idx="1172">
                  <c:v>-1.4816199999999999</c:v>
                </c:pt>
                <c:pt idx="1173">
                  <c:v>-1.4773130000000001</c:v>
                </c:pt>
                <c:pt idx="1174">
                  <c:v>-1.4730030000000001</c:v>
                </c:pt>
                <c:pt idx="1175">
                  <c:v>-1.4686889999999999</c:v>
                </c:pt>
                <c:pt idx="1176">
                  <c:v>-1.4643729999999999</c:v>
                </c:pt>
                <c:pt idx="1177">
                  <c:v>-1.460054</c:v>
                </c:pt>
                <c:pt idx="1178">
                  <c:v>-1.455732</c:v>
                </c:pt>
                <c:pt idx="1179">
                  <c:v>-1.4514069999999999</c:v>
                </c:pt>
                <c:pt idx="1180">
                  <c:v>-1.4470810000000001</c:v>
                </c:pt>
                <c:pt idx="1181">
                  <c:v>-1.442752</c:v>
                </c:pt>
                <c:pt idx="1182">
                  <c:v>-1.4384209999999999</c:v>
                </c:pt>
                <c:pt idx="1183">
                  <c:v>-1.434088</c:v>
                </c:pt>
                <c:pt idx="1184">
                  <c:v>-1.4297530000000001</c:v>
                </c:pt>
                <c:pt idx="1185">
                  <c:v>-1.4254150000000001</c:v>
                </c:pt>
                <c:pt idx="1186">
                  <c:v>-1.421076</c:v>
                </c:pt>
                <c:pt idx="1187">
                  <c:v>-1.4167350000000001</c:v>
                </c:pt>
                <c:pt idx="1188">
                  <c:v>-1.4123920000000001</c:v>
                </c:pt>
                <c:pt idx="1189">
                  <c:v>-1.408048</c:v>
                </c:pt>
                <c:pt idx="1190">
                  <c:v>-1.403702</c:v>
                </c:pt>
                <c:pt idx="1191">
                  <c:v>-1.399354</c:v>
                </c:pt>
                <c:pt idx="1192">
                  <c:v>-1.395006</c:v>
                </c:pt>
                <c:pt idx="1193">
                  <c:v>-1.3906559999999999</c:v>
                </c:pt>
                <c:pt idx="1194">
                  <c:v>-1.386306</c:v>
                </c:pt>
                <c:pt idx="1195">
                  <c:v>-1.3819539999999999</c:v>
                </c:pt>
                <c:pt idx="1196">
                  <c:v>-1.377602</c:v>
                </c:pt>
                <c:pt idx="1197">
                  <c:v>-1.373248</c:v>
                </c:pt>
                <c:pt idx="1198">
                  <c:v>-1.3688929999999999</c:v>
                </c:pt>
                <c:pt idx="1199">
                  <c:v>-1.3645370000000001</c:v>
                </c:pt>
                <c:pt idx="1200">
                  <c:v>-1.3601810000000001</c:v>
                </c:pt>
                <c:pt idx="1201">
                  <c:v>-1.3558239999999999</c:v>
                </c:pt>
                <c:pt idx="1202">
                  <c:v>-1.3514660000000001</c:v>
                </c:pt>
                <c:pt idx="1203">
                  <c:v>-1.3471089999999999</c:v>
                </c:pt>
                <c:pt idx="1204">
                  <c:v>-1.342751</c:v>
                </c:pt>
                <c:pt idx="1205">
                  <c:v>-1.3383929999999999</c:v>
                </c:pt>
                <c:pt idx="1206">
                  <c:v>-1.3340350000000001</c:v>
                </c:pt>
                <c:pt idx="1207">
                  <c:v>-1.3296779999999999</c:v>
                </c:pt>
                <c:pt idx="1208">
                  <c:v>-1.3253200000000001</c:v>
                </c:pt>
                <c:pt idx="1209">
                  <c:v>-1.3209630000000001</c:v>
                </c:pt>
                <c:pt idx="1210">
                  <c:v>-1.3166070000000001</c:v>
                </c:pt>
                <c:pt idx="1211">
                  <c:v>-1.3122510000000001</c:v>
                </c:pt>
                <c:pt idx="1212">
                  <c:v>-1.307895</c:v>
                </c:pt>
                <c:pt idx="1213">
                  <c:v>-1.3035410000000001</c:v>
                </c:pt>
                <c:pt idx="1214">
                  <c:v>-1.2991870000000001</c:v>
                </c:pt>
                <c:pt idx="1215">
                  <c:v>-1.294834</c:v>
                </c:pt>
                <c:pt idx="1216">
                  <c:v>-1.2904819999999999</c:v>
                </c:pt>
                <c:pt idx="1217">
                  <c:v>-1.2861320000000001</c:v>
                </c:pt>
                <c:pt idx="1218">
                  <c:v>-1.2817829999999999</c:v>
                </c:pt>
                <c:pt idx="1219">
                  <c:v>-1.2774350000000001</c:v>
                </c:pt>
                <c:pt idx="1220">
                  <c:v>-1.273088</c:v>
                </c:pt>
                <c:pt idx="1221">
                  <c:v>-1.268742</c:v>
                </c:pt>
                <c:pt idx="1222">
                  <c:v>-1.2643979999999999</c:v>
                </c:pt>
                <c:pt idx="1223">
                  <c:v>-1.260054</c:v>
                </c:pt>
                <c:pt idx="1224">
                  <c:v>-1.2557130000000001</c:v>
                </c:pt>
                <c:pt idx="1225">
                  <c:v>-1.2513719999999999</c:v>
                </c:pt>
                <c:pt idx="1226">
                  <c:v>-1.2470330000000001</c:v>
                </c:pt>
                <c:pt idx="1227">
                  <c:v>-1.2426950000000001</c:v>
                </c:pt>
                <c:pt idx="1228">
                  <c:v>-1.238359</c:v>
                </c:pt>
                <c:pt idx="1229">
                  <c:v>-1.2340249999999999</c:v>
                </c:pt>
                <c:pt idx="1230">
                  <c:v>-1.229692</c:v>
                </c:pt>
                <c:pt idx="1231">
                  <c:v>-1.2253620000000001</c:v>
                </c:pt>
                <c:pt idx="1232">
                  <c:v>-1.221034</c:v>
                </c:pt>
                <c:pt idx="1233">
                  <c:v>-1.2167079999999999</c:v>
                </c:pt>
                <c:pt idx="1234">
                  <c:v>-1.2123839999999999</c:v>
                </c:pt>
                <c:pt idx="1235">
                  <c:v>-1.208062</c:v>
                </c:pt>
                <c:pt idx="1236">
                  <c:v>-1.2037420000000001</c:v>
                </c:pt>
                <c:pt idx="1237">
                  <c:v>-1.199424</c:v>
                </c:pt>
                <c:pt idx="1238">
                  <c:v>-1.1951080000000001</c:v>
                </c:pt>
                <c:pt idx="1239">
                  <c:v>-1.190793</c:v>
                </c:pt>
                <c:pt idx="1240">
                  <c:v>-1.1864809999999999</c:v>
                </c:pt>
                <c:pt idx="1241">
                  <c:v>-1.182169</c:v>
                </c:pt>
                <c:pt idx="1242">
                  <c:v>-1.1778599999999999</c:v>
                </c:pt>
                <c:pt idx="1243">
                  <c:v>-1.1735519999999999</c:v>
                </c:pt>
                <c:pt idx="1244">
                  <c:v>-1.169246</c:v>
                </c:pt>
                <c:pt idx="1245">
                  <c:v>-1.1649419999999999</c:v>
                </c:pt>
                <c:pt idx="1246">
                  <c:v>-1.1606399999999999</c:v>
                </c:pt>
                <c:pt idx="1247">
                  <c:v>-1.156339</c:v>
                </c:pt>
                <c:pt idx="1248">
                  <c:v>-1.15204</c:v>
                </c:pt>
                <c:pt idx="1249">
                  <c:v>-1.147742</c:v>
                </c:pt>
                <c:pt idx="1250">
                  <c:v>-1.143446</c:v>
                </c:pt>
                <c:pt idx="1251">
                  <c:v>-1.139151</c:v>
                </c:pt>
                <c:pt idx="1252">
                  <c:v>-1.1348579999999999</c:v>
                </c:pt>
                <c:pt idx="1253">
                  <c:v>-1.130565</c:v>
                </c:pt>
                <c:pt idx="1254">
                  <c:v>-1.1262730000000001</c:v>
                </c:pt>
                <c:pt idx="1255">
                  <c:v>-1.1219809999999999</c:v>
                </c:pt>
                <c:pt idx="1256">
                  <c:v>-1.1176900000000001</c:v>
                </c:pt>
                <c:pt idx="1257">
                  <c:v>-1.1134010000000001</c:v>
                </c:pt>
                <c:pt idx="1258">
                  <c:v>-1.109111</c:v>
                </c:pt>
                <c:pt idx="1259">
                  <c:v>-1.1048230000000001</c:v>
                </c:pt>
                <c:pt idx="1260">
                  <c:v>-1.100535</c:v>
                </c:pt>
                <c:pt idx="1261">
                  <c:v>-1.0962479999999999</c:v>
                </c:pt>
                <c:pt idx="1262">
                  <c:v>-1.09196</c:v>
                </c:pt>
                <c:pt idx="1263">
                  <c:v>-1.0876729999999999</c:v>
                </c:pt>
                <c:pt idx="1264">
                  <c:v>-1.083386</c:v>
                </c:pt>
                <c:pt idx="1265">
                  <c:v>-1.079099</c:v>
                </c:pt>
                <c:pt idx="1266">
                  <c:v>-1.074811</c:v>
                </c:pt>
                <c:pt idx="1267">
                  <c:v>-1.0705229999999999</c:v>
                </c:pt>
                <c:pt idx="1268">
                  <c:v>-1.066235</c:v>
                </c:pt>
                <c:pt idx="1269">
                  <c:v>-1.0619460000000001</c:v>
                </c:pt>
                <c:pt idx="1270">
                  <c:v>-1.0576559999999999</c:v>
                </c:pt>
                <c:pt idx="1271">
                  <c:v>-1.053366</c:v>
                </c:pt>
                <c:pt idx="1272">
                  <c:v>-1.049075</c:v>
                </c:pt>
                <c:pt idx="1273">
                  <c:v>-1.044783</c:v>
                </c:pt>
                <c:pt idx="1274">
                  <c:v>-1.0404910000000001</c:v>
                </c:pt>
                <c:pt idx="1275">
                  <c:v>-1.036197</c:v>
                </c:pt>
                <c:pt idx="1276">
                  <c:v>-1.031901</c:v>
                </c:pt>
                <c:pt idx="1277">
                  <c:v>-1.0276050000000001</c:v>
                </c:pt>
                <c:pt idx="1278">
                  <c:v>-1.023306</c:v>
                </c:pt>
                <c:pt idx="1279">
                  <c:v>-1.0190060000000001</c:v>
                </c:pt>
                <c:pt idx="1280">
                  <c:v>-1.0147040000000001</c:v>
                </c:pt>
                <c:pt idx="1281">
                  <c:v>-1.0104010000000001</c:v>
                </c:pt>
                <c:pt idx="1282">
                  <c:v>-1.006095</c:v>
                </c:pt>
                <c:pt idx="1283">
                  <c:v>-1.001787</c:v>
                </c:pt>
                <c:pt idx="1284">
                  <c:v>-0.9974769</c:v>
                </c:pt>
                <c:pt idx="1285">
                  <c:v>-0.99316459999999995</c:v>
                </c:pt>
                <c:pt idx="1286">
                  <c:v>-0.98884989999999995</c:v>
                </c:pt>
                <c:pt idx="1287">
                  <c:v>-0.98453290000000004</c:v>
                </c:pt>
                <c:pt idx="1288">
                  <c:v>-0.98021329999999995</c:v>
                </c:pt>
                <c:pt idx="1289">
                  <c:v>-0.97589099999999995</c:v>
                </c:pt>
                <c:pt idx="1290">
                  <c:v>-0.97156569999999998</c:v>
                </c:pt>
                <c:pt idx="1291">
                  <c:v>-0.96723720000000002</c:v>
                </c:pt>
                <c:pt idx="1292">
                  <c:v>-0.96290520000000002</c:v>
                </c:pt>
                <c:pt idx="1293">
                  <c:v>-0.95856960000000002</c:v>
                </c:pt>
                <c:pt idx="1294">
                  <c:v>-0.95423020000000003</c:v>
                </c:pt>
                <c:pt idx="1295">
                  <c:v>-0.94988680000000003</c:v>
                </c:pt>
                <c:pt idx="1296">
                  <c:v>-0.94553940000000003</c:v>
                </c:pt>
                <c:pt idx="1297">
                  <c:v>-0.94118780000000002</c:v>
                </c:pt>
                <c:pt idx="1298">
                  <c:v>-0.93683179999999999</c:v>
                </c:pt>
                <c:pt idx="1299">
                  <c:v>-0.93247150000000001</c:v>
                </c:pt>
                <c:pt idx="1300">
                  <c:v>-0.92810669999999995</c:v>
                </c:pt>
                <c:pt idx="1301">
                  <c:v>-0.92373720000000004</c:v>
                </c:pt>
                <c:pt idx="1302">
                  <c:v>-0.91936309999999999</c:v>
                </c:pt>
                <c:pt idx="1303">
                  <c:v>-0.91498400000000002</c:v>
                </c:pt>
                <c:pt idx="1304">
                  <c:v>-0.91059970000000001</c:v>
                </c:pt>
                <c:pt idx="1305">
                  <c:v>-0.90620990000000001</c:v>
                </c:pt>
                <c:pt idx="1306">
                  <c:v>-0.90181440000000002</c:v>
                </c:pt>
                <c:pt idx="1307">
                  <c:v>-0.89741280000000001</c:v>
                </c:pt>
                <c:pt idx="1308">
                  <c:v>-0.89300480000000004</c:v>
                </c:pt>
                <c:pt idx="1309">
                  <c:v>-0.88859030000000006</c:v>
                </c:pt>
                <c:pt idx="1310">
                  <c:v>-0.88416899999999998</c:v>
                </c:pt>
                <c:pt idx="1311">
                  <c:v>-0.87974090000000005</c:v>
                </c:pt>
                <c:pt idx="1312">
                  <c:v>-0.87530569999999996</c:v>
                </c:pt>
                <c:pt idx="1313">
                  <c:v>-0.87086350000000001</c:v>
                </c:pt>
                <c:pt idx="1314">
                  <c:v>-0.86641389999999996</c:v>
                </c:pt>
                <c:pt idx="1315">
                  <c:v>-0.86195690000000003</c:v>
                </c:pt>
                <c:pt idx="1316">
                  <c:v>-0.85749220000000004</c:v>
                </c:pt>
                <c:pt idx="1317">
                  <c:v>-0.85301970000000005</c:v>
                </c:pt>
                <c:pt idx="1318">
                  <c:v>-0.84853889999999998</c:v>
                </c:pt>
                <c:pt idx="1319">
                  <c:v>-0.84404959999999996</c:v>
                </c:pt>
                <c:pt idx="1320">
                  <c:v>-0.8395513</c:v>
                </c:pt>
                <c:pt idx="1321">
                  <c:v>-0.8350438</c:v>
                </c:pt>
                <c:pt idx="1322">
                  <c:v>-0.83052680000000001</c:v>
                </c:pt>
                <c:pt idx="1323">
                  <c:v>-0.82600010000000001</c:v>
                </c:pt>
                <c:pt idx="1324">
                  <c:v>-0.82146350000000001</c:v>
                </c:pt>
                <c:pt idx="1325">
                  <c:v>-0.81691689999999995</c:v>
                </c:pt>
                <c:pt idx="1326">
                  <c:v>-0.81236010000000003</c:v>
                </c:pt>
                <c:pt idx="1327">
                  <c:v>-0.80779310000000004</c:v>
                </c:pt>
                <c:pt idx="1328">
                  <c:v>-0.80321549999999997</c:v>
                </c:pt>
                <c:pt idx="1329">
                  <c:v>-0.79862730000000004</c:v>
                </c:pt>
                <c:pt idx="1330">
                  <c:v>-0.79402790000000001</c:v>
                </c:pt>
                <c:pt idx="1331">
                  <c:v>-0.78941729999999999</c:v>
                </c:pt>
                <c:pt idx="1332">
                  <c:v>-0.78479489999999996</c:v>
                </c:pt>
                <c:pt idx="1333">
                  <c:v>-0.78016059999999998</c:v>
                </c:pt>
                <c:pt idx="1334">
                  <c:v>-0.77551409999999998</c:v>
                </c:pt>
                <c:pt idx="1335">
                  <c:v>-0.77085519999999996</c:v>
                </c:pt>
                <c:pt idx="1336">
                  <c:v>-0.76618370000000002</c:v>
                </c:pt>
                <c:pt idx="1337">
                  <c:v>-0.7614995</c:v>
                </c:pt>
                <c:pt idx="1338">
                  <c:v>-0.75680250000000004</c:v>
                </c:pt>
                <c:pt idx="1339">
                  <c:v>-0.75209239999999999</c:v>
                </c:pt>
                <c:pt idx="1340">
                  <c:v>-0.74736910000000001</c:v>
                </c:pt>
                <c:pt idx="1341">
                  <c:v>-0.74263239999999997</c:v>
                </c:pt>
                <c:pt idx="1342">
                  <c:v>-0.73788209999999999</c:v>
                </c:pt>
                <c:pt idx="1343">
                  <c:v>-0.73311800000000005</c:v>
                </c:pt>
                <c:pt idx="1344">
                  <c:v>-0.72833990000000004</c:v>
                </c:pt>
                <c:pt idx="1345">
                  <c:v>-0.72354770000000002</c:v>
                </c:pt>
                <c:pt idx="1346">
                  <c:v>-0.71874090000000002</c:v>
                </c:pt>
                <c:pt idx="1347">
                  <c:v>-0.71391930000000003</c:v>
                </c:pt>
                <c:pt idx="1348">
                  <c:v>-0.70908289999999996</c:v>
                </c:pt>
                <c:pt idx="1349">
                  <c:v>-0.7042313</c:v>
                </c:pt>
                <c:pt idx="1350">
                  <c:v>-0.69936449999999994</c:v>
                </c:pt>
                <c:pt idx="1351">
                  <c:v>-0.69448240000000006</c:v>
                </c:pt>
                <c:pt idx="1352">
                  <c:v>-0.68958489999999995</c:v>
                </c:pt>
                <c:pt idx="1353">
                  <c:v>-0.6846719</c:v>
                </c:pt>
                <c:pt idx="1354">
                  <c:v>-0.6797434</c:v>
                </c:pt>
                <c:pt idx="1355">
                  <c:v>-0.67479940000000005</c:v>
                </c:pt>
                <c:pt idx="1356">
                  <c:v>-0.66983970000000004</c:v>
                </c:pt>
                <c:pt idx="1357">
                  <c:v>-0.66486409999999996</c:v>
                </c:pt>
                <c:pt idx="1358">
                  <c:v>-0.65987240000000003</c:v>
                </c:pt>
                <c:pt idx="1359">
                  <c:v>-0.65486429999999995</c:v>
                </c:pt>
                <c:pt idx="1360">
                  <c:v>-0.64983959999999996</c:v>
                </c:pt>
                <c:pt idx="1361">
                  <c:v>-0.64479819999999999</c:v>
                </c:pt>
                <c:pt idx="1362">
                  <c:v>-0.63973970000000002</c:v>
                </c:pt>
                <c:pt idx="1363">
                  <c:v>-0.63466409999999995</c:v>
                </c:pt>
                <c:pt idx="1364">
                  <c:v>-0.62957099999999999</c:v>
                </c:pt>
                <c:pt idx="1365">
                  <c:v>-0.62446029999999997</c:v>
                </c:pt>
                <c:pt idx="1366">
                  <c:v>-0.61933190000000005</c:v>
                </c:pt>
                <c:pt idx="1367">
                  <c:v>-0.6141858</c:v>
                </c:pt>
                <c:pt idx="1368">
                  <c:v>-0.60902199999999995</c:v>
                </c:pt>
                <c:pt idx="1369">
                  <c:v>-0.6038403</c:v>
                </c:pt>
                <c:pt idx="1370">
                  <c:v>-0.59864070000000003</c:v>
                </c:pt>
                <c:pt idx="1371">
                  <c:v>-0.59342320000000004</c:v>
                </c:pt>
                <c:pt idx="1372">
                  <c:v>-0.58818760000000003</c:v>
                </c:pt>
                <c:pt idx="1373">
                  <c:v>-0.58293360000000005</c:v>
                </c:pt>
                <c:pt idx="1374">
                  <c:v>-0.57766119999999999</c:v>
                </c:pt>
                <c:pt idx="1375">
                  <c:v>-0.57237020000000005</c:v>
                </c:pt>
                <c:pt idx="1376">
                  <c:v>-0.56706049999999997</c:v>
                </c:pt>
                <c:pt idx="1377">
                  <c:v>-0.5617318</c:v>
                </c:pt>
                <c:pt idx="1378">
                  <c:v>-0.55638410000000005</c:v>
                </c:pt>
                <c:pt idx="1379">
                  <c:v>-0.55101719999999998</c:v>
                </c:pt>
                <c:pt idx="1380">
                  <c:v>-0.54563090000000003</c:v>
                </c:pt>
                <c:pt idx="1381">
                  <c:v>-0.54022530000000002</c:v>
                </c:pt>
                <c:pt idx="1382">
                  <c:v>-0.53480039999999995</c:v>
                </c:pt>
                <c:pt idx="1383">
                  <c:v>-0.52935620000000005</c:v>
                </c:pt>
                <c:pt idx="1384">
                  <c:v>-0.52389280000000005</c:v>
                </c:pt>
                <c:pt idx="1385">
                  <c:v>-0.51841020000000004</c:v>
                </c:pt>
                <c:pt idx="1386">
                  <c:v>-0.51290840000000004</c:v>
                </c:pt>
                <c:pt idx="1387">
                  <c:v>-0.50738729999999999</c:v>
                </c:pt>
                <c:pt idx="1388">
                  <c:v>-0.50184700000000004</c:v>
                </c:pt>
                <c:pt idx="1389">
                  <c:v>-0.49628729999999999</c:v>
                </c:pt>
                <c:pt idx="1390">
                  <c:v>-0.49070829999999999</c:v>
                </c:pt>
                <c:pt idx="1391">
                  <c:v>-0.48510999999999999</c:v>
                </c:pt>
                <c:pt idx="1392">
                  <c:v>-0.47949249999999999</c:v>
                </c:pt>
                <c:pt idx="1393">
                  <c:v>-0.4738559</c:v>
                </c:pt>
                <c:pt idx="1394">
                  <c:v>-0.46820040000000002</c:v>
                </c:pt>
                <c:pt idx="1395">
                  <c:v>-0.46252599999999999</c:v>
                </c:pt>
                <c:pt idx="1396">
                  <c:v>-0.45683299999999999</c:v>
                </c:pt>
                <c:pt idx="1397">
                  <c:v>-0.45112140000000001</c:v>
                </c:pt>
                <c:pt idx="1398">
                  <c:v>-0.44539139999999999</c:v>
                </c:pt>
                <c:pt idx="1399">
                  <c:v>-0.43964310000000001</c:v>
                </c:pt>
                <c:pt idx="1400">
                  <c:v>-0.43387629999999999</c:v>
                </c:pt>
                <c:pt idx="1401">
                  <c:v>-0.42809130000000001</c:v>
                </c:pt>
                <c:pt idx="1402">
                  <c:v>-0.422288</c:v>
                </c:pt>
                <c:pt idx="1403">
                  <c:v>-0.41646680000000003</c:v>
                </c:pt>
                <c:pt idx="1404">
                  <c:v>-0.41062759999999998</c:v>
                </c:pt>
                <c:pt idx="1405">
                  <c:v>-0.40477089999999999</c:v>
                </c:pt>
                <c:pt idx="1406">
                  <c:v>-0.39889669999999999</c:v>
                </c:pt>
                <c:pt idx="1407">
                  <c:v>-0.39300550000000001</c:v>
                </c:pt>
                <c:pt idx="1408">
                  <c:v>-0.38709749999999998</c:v>
                </c:pt>
                <c:pt idx="1409">
                  <c:v>-0.38117289999999998</c:v>
                </c:pt>
                <c:pt idx="1410">
                  <c:v>-0.37523210000000001</c:v>
                </c:pt>
                <c:pt idx="1411">
                  <c:v>-0.36927520000000003</c:v>
                </c:pt>
                <c:pt idx="1412">
                  <c:v>-0.36330230000000002</c:v>
                </c:pt>
                <c:pt idx="1413">
                  <c:v>-0.35731350000000001</c:v>
                </c:pt>
                <c:pt idx="1414">
                  <c:v>-0.35130909999999999</c:v>
                </c:pt>
                <c:pt idx="1415">
                  <c:v>-0.34528910000000002</c:v>
                </c:pt>
                <c:pt idx="1416">
                  <c:v>-0.33925379999999999</c:v>
                </c:pt>
                <c:pt idx="1417">
                  <c:v>-0.33320309999999997</c:v>
                </c:pt>
                <c:pt idx="1418">
                  <c:v>-0.32713740000000002</c:v>
                </c:pt>
                <c:pt idx="1419">
                  <c:v>-0.32105699999999998</c:v>
                </c:pt>
                <c:pt idx="1420">
                  <c:v>-0.31496200000000002</c:v>
                </c:pt>
                <c:pt idx="1421">
                  <c:v>-0.30885289999999999</c:v>
                </c:pt>
                <c:pt idx="1422">
                  <c:v>-0.30272979999999999</c:v>
                </c:pt>
                <c:pt idx="1423">
                  <c:v>-0.2965932</c:v>
                </c:pt>
                <c:pt idx="1424">
                  <c:v>-0.29044330000000002</c:v>
                </c:pt>
                <c:pt idx="1425">
                  <c:v>-0.28428019999999998</c:v>
                </c:pt>
                <c:pt idx="1426">
                  <c:v>-0.27810439999999997</c:v>
                </c:pt>
                <c:pt idx="1427">
                  <c:v>-0.27191599999999999</c:v>
                </c:pt>
                <c:pt idx="1428">
                  <c:v>-0.26571519999999998</c:v>
                </c:pt>
                <c:pt idx="1429">
                  <c:v>-0.25950220000000002</c:v>
                </c:pt>
                <c:pt idx="1430">
                  <c:v>-0.25327729999999998</c:v>
                </c:pt>
                <c:pt idx="1431">
                  <c:v>-0.2470405</c:v>
                </c:pt>
                <c:pt idx="1432">
                  <c:v>-0.24079200000000001</c:v>
                </c:pt>
                <c:pt idx="1433">
                  <c:v>-0.23453199999999999</c:v>
                </c:pt>
                <c:pt idx="1434">
                  <c:v>-0.22826070000000001</c:v>
                </c:pt>
                <c:pt idx="1435">
                  <c:v>-0.22197810000000001</c:v>
                </c:pt>
                <c:pt idx="1436">
                  <c:v>-0.2156846</c:v>
                </c:pt>
                <c:pt idx="1437">
                  <c:v>-0.20938019999999999</c:v>
                </c:pt>
                <c:pt idx="1438">
                  <c:v>-0.20306540000000001</c:v>
                </c:pt>
                <c:pt idx="1439">
                  <c:v>-0.19674040000000001</c:v>
                </c:pt>
                <c:pt idx="1440">
                  <c:v>-0.19040570000000001</c:v>
                </c:pt>
                <c:pt idx="1441">
                  <c:v>-0.18406139999999999</c:v>
                </c:pt>
                <c:pt idx="1442">
                  <c:v>-0.1777078</c:v>
                </c:pt>
                <c:pt idx="1443">
                  <c:v>-0.1713452</c:v>
                </c:pt>
                <c:pt idx="1444">
                  <c:v>-0.1649737</c:v>
                </c:pt>
                <c:pt idx="1445">
                  <c:v>-0.15859329999999999</c:v>
                </c:pt>
                <c:pt idx="1446">
                  <c:v>-0.15220420000000001</c:v>
                </c:pt>
                <c:pt idx="1447">
                  <c:v>-0.14580650000000001</c:v>
                </c:pt>
                <c:pt idx="1448">
                  <c:v>-0.13940040000000001</c:v>
                </c:pt>
                <c:pt idx="1449">
                  <c:v>-0.13298599999999999</c:v>
                </c:pt>
                <c:pt idx="1450">
                  <c:v>-0.1265637</c:v>
                </c:pt>
                <c:pt idx="1451">
                  <c:v>-0.12013359999999999</c:v>
                </c:pt>
                <c:pt idx="1452">
                  <c:v>-0.11369609999999999</c:v>
                </c:pt>
                <c:pt idx="1453">
                  <c:v>-0.10725129999999999</c:v>
                </c:pt>
                <c:pt idx="1454">
                  <c:v>-0.1007995</c:v>
                </c:pt>
                <c:pt idx="1455">
                  <c:v>-9.4341030000000006E-2</c:v>
                </c:pt>
                <c:pt idx="1456">
                  <c:v>-8.7875949999999994E-2</c:v>
                </c:pt>
                <c:pt idx="1457">
                  <c:v>-8.1404420000000005E-2</c:v>
                </c:pt>
                <c:pt idx="1458">
                  <c:v>-7.492654E-2</c:v>
                </c:pt>
                <c:pt idx="1459">
                  <c:v>-6.8442429999999999E-2</c:v>
                </c:pt>
                <c:pt idx="1460">
                  <c:v>-6.1952210000000001E-2</c:v>
                </c:pt>
                <c:pt idx="1461">
                  <c:v>-5.5456119999999998E-2</c:v>
                </c:pt>
                <c:pt idx="1462">
                  <c:v>-4.8954449999999997E-2</c:v>
                </c:pt>
                <c:pt idx="1463">
                  <c:v>-4.2447510000000001E-2</c:v>
                </c:pt>
                <c:pt idx="1464">
                  <c:v>-3.5935549999999997E-2</c:v>
                </c:pt>
                <c:pt idx="1465">
                  <c:v>-2.9418880000000001E-2</c:v>
                </c:pt>
                <c:pt idx="1466">
                  <c:v>-2.2897770000000001E-2</c:v>
                </c:pt>
                <c:pt idx="1467">
                  <c:v>-1.637249E-2</c:v>
                </c:pt>
                <c:pt idx="1468">
                  <c:v>-9.8432339999999993E-3</c:v>
                </c:pt>
                <c:pt idx="1469">
                  <c:v>-3.310197E-3</c:v>
                </c:pt>
                <c:pt idx="1470">
                  <c:v>3.2264149999999998E-3</c:v>
                </c:pt>
                <c:pt idx="1471">
                  <c:v>9.7664369999999993E-3</c:v>
                </c:pt>
                <c:pt idx="1472">
                  <c:v>1.6309730000000001E-2</c:v>
                </c:pt>
                <c:pt idx="1473">
                  <c:v>2.2856100000000001E-2</c:v>
                </c:pt>
                <c:pt idx="1474">
                  <c:v>2.9405279999999999E-2</c:v>
                </c:pt>
                <c:pt idx="1475">
                  <c:v>3.5956960000000003E-2</c:v>
                </c:pt>
                <c:pt idx="1476">
                  <c:v>4.2510869999999999E-2</c:v>
                </c:pt>
                <c:pt idx="1477">
                  <c:v>4.9066720000000001E-2</c:v>
                </c:pt>
                <c:pt idx="1478">
                  <c:v>5.5624180000000002E-2</c:v>
                </c:pt>
                <c:pt idx="1479">
                  <c:v>6.2182929999999997E-2</c:v>
                </c:pt>
                <c:pt idx="1480">
                  <c:v>6.8742659999999997E-2</c:v>
                </c:pt>
                <c:pt idx="1481">
                  <c:v>7.5303159999999994E-2</c:v>
                </c:pt>
                <c:pt idx="1482">
                  <c:v>8.1864270000000003E-2</c:v>
                </c:pt>
                <c:pt idx="1483">
                  <c:v>8.842585E-2</c:v>
                </c:pt>
                <c:pt idx="1484">
                  <c:v>9.4987760000000004E-2</c:v>
                </c:pt>
                <c:pt idx="1485">
                  <c:v>0.1015498</c:v>
                </c:pt>
                <c:pt idx="1486">
                  <c:v>0.10811179999999999</c:v>
                </c:pt>
                <c:pt idx="1487">
                  <c:v>0.1146736</c:v>
                </c:pt>
                <c:pt idx="1488">
                  <c:v>0.121235</c:v>
                </c:pt>
                <c:pt idx="1489">
                  <c:v>0.12779560000000001</c:v>
                </c:pt>
                <c:pt idx="1490">
                  <c:v>0.13435549999999999</c:v>
                </c:pt>
                <c:pt idx="1491">
                  <c:v>0.14091419999999999</c:v>
                </c:pt>
                <c:pt idx="1492">
                  <c:v>0.14747150000000001</c:v>
                </c:pt>
                <c:pt idx="1493">
                  <c:v>0.1540271</c:v>
                </c:pt>
                <c:pt idx="1494">
                  <c:v>0.16058069999999999</c:v>
                </c:pt>
                <c:pt idx="1495">
                  <c:v>0.1671319</c:v>
                </c:pt>
                <c:pt idx="1496">
                  <c:v>0.17368059999999999</c:v>
                </c:pt>
                <c:pt idx="1497">
                  <c:v>0.18022650000000001</c:v>
                </c:pt>
                <c:pt idx="1498">
                  <c:v>0.18676960000000001</c:v>
                </c:pt>
                <c:pt idx="1499">
                  <c:v>0.1933098</c:v>
                </c:pt>
                <c:pt idx="1500">
                  <c:v>0.199847</c:v>
                </c:pt>
                <c:pt idx="1501">
                  <c:v>0.20638110000000001</c:v>
                </c:pt>
                <c:pt idx="1502">
                  <c:v>0.21291199999999999</c:v>
                </c:pt>
                <c:pt idx="1503">
                  <c:v>0.21943940000000001</c:v>
                </c:pt>
                <c:pt idx="1504">
                  <c:v>0.2259631</c:v>
                </c:pt>
                <c:pt idx="1505">
                  <c:v>0.23248289999999999</c:v>
                </c:pt>
                <c:pt idx="1506">
                  <c:v>0.2389983</c:v>
                </c:pt>
                <c:pt idx="1507">
                  <c:v>0.24550900000000001</c:v>
                </c:pt>
                <c:pt idx="1508">
                  <c:v>0.25201489999999999</c:v>
                </c:pt>
                <c:pt idx="1509">
                  <c:v>0.25851560000000001</c:v>
                </c:pt>
                <c:pt idx="1510">
                  <c:v>0.2650111</c:v>
                </c:pt>
                <c:pt idx="1511">
                  <c:v>0.2715012</c:v>
                </c:pt>
                <c:pt idx="1512">
                  <c:v>0.27798580000000001</c:v>
                </c:pt>
                <c:pt idx="1513">
                  <c:v>0.28446470000000001</c:v>
                </c:pt>
                <c:pt idx="1514">
                  <c:v>0.29093790000000003</c:v>
                </c:pt>
                <c:pt idx="1515">
                  <c:v>0.29740529999999998</c:v>
                </c:pt>
                <c:pt idx="1516">
                  <c:v>0.30386659999999999</c:v>
                </c:pt>
                <c:pt idx="1517">
                  <c:v>0.31032169999999998</c:v>
                </c:pt>
                <c:pt idx="1518">
                  <c:v>0.3167702</c:v>
                </c:pt>
                <c:pt idx="1519">
                  <c:v>0.32321169999999999</c:v>
                </c:pt>
                <c:pt idx="1520">
                  <c:v>0.32964589999999999</c:v>
                </c:pt>
                <c:pt idx="1521">
                  <c:v>0.3360726</c:v>
                </c:pt>
                <c:pt idx="1522">
                  <c:v>0.3424915</c:v>
                </c:pt>
                <c:pt idx="1523">
                  <c:v>0.3489025</c:v>
                </c:pt>
                <c:pt idx="1524">
                  <c:v>0.3553055</c:v>
                </c:pt>
                <c:pt idx="1525">
                  <c:v>0.36170049999999998</c:v>
                </c:pt>
                <c:pt idx="1526">
                  <c:v>0.36808730000000001</c:v>
                </c:pt>
                <c:pt idx="1527">
                  <c:v>0.37446590000000002</c:v>
                </c:pt>
                <c:pt idx="1528">
                  <c:v>0.38083610000000001</c:v>
                </c:pt>
                <c:pt idx="1529">
                  <c:v>0.38719769999999998</c:v>
                </c:pt>
                <c:pt idx="1530">
                  <c:v>0.39355069999999998</c:v>
                </c:pt>
                <c:pt idx="1531">
                  <c:v>0.39989459999999999</c:v>
                </c:pt>
                <c:pt idx="1532">
                  <c:v>0.40622930000000002</c:v>
                </c:pt>
                <c:pt idx="1533">
                  <c:v>0.41255439999999999</c:v>
                </c:pt>
                <c:pt idx="1534">
                  <c:v>0.41886970000000001</c:v>
                </c:pt>
                <c:pt idx="1535">
                  <c:v>0.42517490000000002</c:v>
                </c:pt>
                <c:pt idx="1536">
                  <c:v>0.43146980000000001</c:v>
                </c:pt>
                <c:pt idx="1537">
                  <c:v>0.43775449999999999</c:v>
                </c:pt>
                <c:pt idx="1538">
                  <c:v>0.4440287</c:v>
                </c:pt>
                <c:pt idx="1539">
                  <c:v>0.45029249999999998</c:v>
                </c:pt>
                <c:pt idx="1540">
                  <c:v>0.4565458</c:v>
                </c:pt>
                <c:pt idx="1541">
                  <c:v>0.46278839999999999</c:v>
                </c:pt>
                <c:pt idx="1542">
                  <c:v>0.4690203</c:v>
                </c:pt>
                <c:pt idx="1543">
                  <c:v>0.47524110000000003</c:v>
                </c:pt>
                <c:pt idx="1544">
                  <c:v>0.48145070000000001</c:v>
                </c:pt>
                <c:pt idx="1545">
                  <c:v>0.48764859999999999</c:v>
                </c:pt>
                <c:pt idx="1546">
                  <c:v>0.49383460000000001</c:v>
                </c:pt>
                <c:pt idx="1547">
                  <c:v>0.50000829999999996</c:v>
                </c:pt>
                <c:pt idx="1548">
                  <c:v>0.50616950000000005</c:v>
                </c:pt>
                <c:pt idx="1549">
                  <c:v>0.5123181</c:v>
                </c:pt>
                <c:pt idx="1550">
                  <c:v>0.51845379999999996</c:v>
                </c:pt>
                <c:pt idx="1551">
                  <c:v>0.52457670000000001</c:v>
                </c:pt>
                <c:pt idx="1552">
                  <c:v>0.53068680000000001</c:v>
                </c:pt>
                <c:pt idx="1553">
                  <c:v>0.53678380000000003</c:v>
                </c:pt>
                <c:pt idx="1554">
                  <c:v>0.54286800000000002</c:v>
                </c:pt>
                <c:pt idx="1555">
                  <c:v>0.54893919999999996</c:v>
                </c:pt>
                <c:pt idx="1556">
                  <c:v>0.55499730000000003</c:v>
                </c:pt>
                <c:pt idx="1557">
                  <c:v>0.56104229999999999</c:v>
                </c:pt>
                <c:pt idx="1558">
                  <c:v>0.56707379999999996</c:v>
                </c:pt>
                <c:pt idx="1559">
                  <c:v>0.57309180000000004</c:v>
                </c:pt>
                <c:pt idx="1560">
                  <c:v>0.57909580000000005</c:v>
                </c:pt>
                <c:pt idx="1561">
                  <c:v>0.58508570000000004</c:v>
                </c:pt>
                <c:pt idx="1562">
                  <c:v>0.59106110000000001</c:v>
                </c:pt>
                <c:pt idx="1563">
                  <c:v>0.59702200000000005</c:v>
                </c:pt>
                <c:pt idx="1564">
                  <c:v>0.60296830000000001</c:v>
                </c:pt>
                <c:pt idx="1565">
                  <c:v>0.60889990000000005</c:v>
                </c:pt>
                <c:pt idx="1566">
                  <c:v>0.61481660000000005</c:v>
                </c:pt>
                <c:pt idx="1567">
                  <c:v>0.62071860000000001</c:v>
                </c:pt>
                <c:pt idx="1568">
                  <c:v>0.62660570000000004</c:v>
                </c:pt>
                <c:pt idx="1569">
                  <c:v>0.63247799999999998</c:v>
                </c:pt>
                <c:pt idx="1570">
                  <c:v>0.63833530000000005</c:v>
                </c:pt>
                <c:pt idx="1571">
                  <c:v>0.64417760000000002</c:v>
                </c:pt>
                <c:pt idx="1572">
                  <c:v>0.65000469999999999</c:v>
                </c:pt>
                <c:pt idx="1573">
                  <c:v>0.65581630000000002</c:v>
                </c:pt>
                <c:pt idx="1574">
                  <c:v>0.66161230000000004</c:v>
                </c:pt>
                <c:pt idx="1575">
                  <c:v>0.6673924</c:v>
                </c:pt>
                <c:pt idx="1576">
                  <c:v>0.67315619999999998</c:v>
                </c:pt>
                <c:pt idx="1577">
                  <c:v>0.6789037</c:v>
                </c:pt>
                <c:pt idx="1578">
                  <c:v>0.68463470000000004</c:v>
                </c:pt>
                <c:pt idx="1579">
                  <c:v>0.69034890000000004</c:v>
                </c:pt>
                <c:pt idx="1580">
                  <c:v>0.69604650000000001</c:v>
                </c:pt>
                <c:pt idx="1581">
                  <c:v>0.70172730000000005</c:v>
                </c:pt>
                <c:pt idx="1582">
                  <c:v>0.70739149999999995</c:v>
                </c:pt>
                <c:pt idx="1583">
                  <c:v>0.71303870000000003</c:v>
                </c:pt>
                <c:pt idx="1584">
                  <c:v>0.71866890000000005</c:v>
                </c:pt>
                <c:pt idx="1585">
                  <c:v>0.72428179999999998</c:v>
                </c:pt>
                <c:pt idx="1586">
                  <c:v>0.72987709999999995</c:v>
                </c:pt>
                <c:pt idx="1587">
                  <c:v>0.73545459999999996</c:v>
                </c:pt>
                <c:pt idx="1588">
                  <c:v>0.74101419999999996</c:v>
                </c:pt>
                <c:pt idx="1589">
                  <c:v>0.74655550000000004</c:v>
                </c:pt>
                <c:pt idx="1590">
                  <c:v>0.75207829999999998</c:v>
                </c:pt>
                <c:pt idx="1591">
                  <c:v>0.75758250000000005</c:v>
                </c:pt>
                <c:pt idx="1592">
                  <c:v>0.76306819999999997</c:v>
                </c:pt>
                <c:pt idx="1593">
                  <c:v>0.76853510000000003</c:v>
                </c:pt>
                <c:pt idx="1594">
                  <c:v>0.77398339999999999</c:v>
                </c:pt>
                <c:pt idx="1595">
                  <c:v>0.77941289999999996</c:v>
                </c:pt>
                <c:pt idx="1596">
                  <c:v>0.78482350000000001</c:v>
                </c:pt>
                <c:pt idx="1597">
                  <c:v>0.790215</c:v>
                </c:pt>
                <c:pt idx="1598">
                  <c:v>0.79558709999999999</c:v>
                </c:pt>
                <c:pt idx="1599">
                  <c:v>0.80093959999999997</c:v>
                </c:pt>
                <c:pt idx="1600">
                  <c:v>0.80627210000000005</c:v>
                </c:pt>
                <c:pt idx="1601">
                  <c:v>0.81158430000000004</c:v>
                </c:pt>
                <c:pt idx="1602">
                  <c:v>0.81687589999999999</c:v>
                </c:pt>
                <c:pt idx="1603">
                  <c:v>0.82214659999999995</c:v>
                </c:pt>
                <c:pt idx="1604">
                  <c:v>0.82739640000000003</c:v>
                </c:pt>
                <c:pt idx="1605">
                  <c:v>0.83262519999999995</c:v>
                </c:pt>
                <c:pt idx="1606">
                  <c:v>0.83783289999999999</c:v>
                </c:pt>
                <c:pt idx="1607">
                  <c:v>0.84301950000000003</c:v>
                </c:pt>
                <c:pt idx="1608">
                  <c:v>0.84818479999999996</c:v>
                </c:pt>
                <c:pt idx="1609">
                  <c:v>0.85332889999999995</c:v>
                </c:pt>
                <c:pt idx="1610">
                  <c:v>0.85845150000000003</c:v>
                </c:pt>
                <c:pt idx="1611">
                  <c:v>0.8635526</c:v>
                </c:pt>
                <c:pt idx="1612">
                  <c:v>0.86863170000000001</c:v>
                </c:pt>
                <c:pt idx="1613">
                  <c:v>0.87368869999999998</c:v>
                </c:pt>
                <c:pt idx="1614">
                  <c:v>0.87872329999999998</c:v>
                </c:pt>
                <c:pt idx="1615">
                  <c:v>0.88373520000000005</c:v>
                </c:pt>
                <c:pt idx="1616">
                  <c:v>0.88872430000000002</c:v>
                </c:pt>
                <c:pt idx="1617">
                  <c:v>0.89369030000000005</c:v>
                </c:pt>
                <c:pt idx="1618">
                  <c:v>0.89863309999999996</c:v>
                </c:pt>
                <c:pt idx="1619">
                  <c:v>0.90355249999999998</c:v>
                </c:pt>
                <c:pt idx="1620">
                  <c:v>0.90844840000000004</c:v>
                </c:pt>
                <c:pt idx="1621">
                  <c:v>0.91332080000000004</c:v>
                </c:pt>
                <c:pt idx="1622">
                  <c:v>0.91816969999999998</c:v>
                </c:pt>
                <c:pt idx="1623">
                  <c:v>0.92299520000000002</c:v>
                </c:pt>
                <c:pt idx="1624">
                  <c:v>0.92779750000000005</c:v>
                </c:pt>
                <c:pt idx="1625">
                  <c:v>0.93257659999999998</c:v>
                </c:pt>
                <c:pt idx="1626">
                  <c:v>0.93733250000000001</c:v>
                </c:pt>
                <c:pt idx="1627">
                  <c:v>0.94206509999999999</c:v>
                </c:pt>
                <c:pt idx="1628">
                  <c:v>0.94677429999999996</c:v>
                </c:pt>
                <c:pt idx="1629">
                  <c:v>0.95145979999999997</c:v>
                </c:pt>
                <c:pt idx="1630">
                  <c:v>0.95612169999999996</c:v>
                </c:pt>
                <c:pt idx="1631">
                  <c:v>0.96075980000000005</c:v>
                </c:pt>
                <c:pt idx="1632">
                  <c:v>0.96537410000000001</c:v>
                </c:pt>
                <c:pt idx="1633">
                  <c:v>0.96996450000000001</c:v>
                </c:pt>
                <c:pt idx="1634">
                  <c:v>0.97453089999999998</c:v>
                </c:pt>
                <c:pt idx="1635">
                  <c:v>0.97907339999999998</c:v>
                </c:pt>
                <c:pt idx="1636">
                  <c:v>0.98359220000000003</c:v>
                </c:pt>
                <c:pt idx="1637">
                  <c:v>0.98808750000000001</c:v>
                </c:pt>
                <c:pt idx="1638">
                  <c:v>0.99255950000000004</c:v>
                </c:pt>
                <c:pt idx="1639">
                  <c:v>0.99700820000000001</c:v>
                </c:pt>
                <c:pt idx="1640">
                  <c:v>1.0014339999999999</c:v>
                </c:pt>
                <c:pt idx="1641">
                  <c:v>1.005836</c:v>
                </c:pt>
                <c:pt idx="1642">
                  <c:v>1.010216</c:v>
                </c:pt>
                <c:pt idx="1643">
                  <c:v>1.014572</c:v>
                </c:pt>
                <c:pt idx="1644">
                  <c:v>1.0189049999999999</c:v>
                </c:pt>
                <c:pt idx="1645">
                  <c:v>1.0232140000000001</c:v>
                </c:pt>
                <c:pt idx="1646">
                  <c:v>1.027501</c:v>
                </c:pt>
                <c:pt idx="1647">
                  <c:v>1.0317639999999999</c:v>
                </c:pt>
                <c:pt idx="1648">
                  <c:v>1.0360039999999999</c:v>
                </c:pt>
                <c:pt idx="1649">
                  <c:v>1.0402199999999999</c:v>
                </c:pt>
                <c:pt idx="1650">
                  <c:v>1.044414</c:v>
                </c:pt>
                <c:pt idx="1651">
                  <c:v>1.0485850000000001</c:v>
                </c:pt>
                <c:pt idx="1652">
                  <c:v>1.0527329999999999</c:v>
                </c:pt>
                <c:pt idx="1653">
                  <c:v>1.0568580000000001</c:v>
                </c:pt>
                <c:pt idx="1654">
                  <c:v>1.0609599999999999</c:v>
                </c:pt>
                <c:pt idx="1655">
                  <c:v>1.06504</c:v>
                </c:pt>
                <c:pt idx="1656">
                  <c:v>1.069096</c:v>
                </c:pt>
                <c:pt idx="1657">
                  <c:v>1.073129</c:v>
                </c:pt>
                <c:pt idx="1658">
                  <c:v>1.0771390000000001</c:v>
                </c:pt>
                <c:pt idx="1659">
                  <c:v>1.0811269999999999</c:v>
                </c:pt>
                <c:pt idx="1660">
                  <c:v>1.085091</c:v>
                </c:pt>
                <c:pt idx="1661">
                  <c:v>1.089032</c:v>
                </c:pt>
                <c:pt idx="1662">
                  <c:v>1.092951</c:v>
                </c:pt>
                <c:pt idx="1663">
                  <c:v>1.096848</c:v>
                </c:pt>
                <c:pt idx="1664">
                  <c:v>1.100722</c:v>
                </c:pt>
                <c:pt idx="1665">
                  <c:v>1.1045750000000001</c:v>
                </c:pt>
                <c:pt idx="1666">
                  <c:v>1.1084050000000001</c:v>
                </c:pt>
                <c:pt idx="1667">
                  <c:v>1.112214</c:v>
                </c:pt>
                <c:pt idx="1668">
                  <c:v>1.116001</c:v>
                </c:pt>
                <c:pt idx="1669">
                  <c:v>1.119767</c:v>
                </c:pt>
                <c:pt idx="1670">
                  <c:v>1.1235109999999999</c:v>
                </c:pt>
                <c:pt idx="1671">
                  <c:v>1.1272329999999999</c:v>
                </c:pt>
                <c:pt idx="1672">
                  <c:v>1.1309340000000001</c:v>
                </c:pt>
                <c:pt idx="1673">
                  <c:v>1.134614</c:v>
                </c:pt>
                <c:pt idx="1674">
                  <c:v>1.1382730000000001</c:v>
                </c:pt>
                <c:pt idx="1675">
                  <c:v>1.141912</c:v>
                </c:pt>
                <c:pt idx="1676">
                  <c:v>1.145529</c:v>
                </c:pt>
                <c:pt idx="1677">
                  <c:v>1.149127</c:v>
                </c:pt>
                <c:pt idx="1678">
                  <c:v>1.1527050000000001</c:v>
                </c:pt>
                <c:pt idx="1679">
                  <c:v>1.156264</c:v>
                </c:pt>
                <c:pt idx="1680">
                  <c:v>1.1598029999999999</c:v>
                </c:pt>
                <c:pt idx="1681">
                  <c:v>1.163324</c:v>
                </c:pt>
                <c:pt idx="1682">
                  <c:v>1.1668259999999999</c:v>
                </c:pt>
                <c:pt idx="1683">
                  <c:v>1.17031</c:v>
                </c:pt>
                <c:pt idx="1684">
                  <c:v>1.1737759999999999</c:v>
                </c:pt>
                <c:pt idx="1685">
                  <c:v>1.1772229999999999</c:v>
                </c:pt>
                <c:pt idx="1686">
                  <c:v>1.180652</c:v>
                </c:pt>
                <c:pt idx="1687">
                  <c:v>1.1840630000000001</c:v>
                </c:pt>
                <c:pt idx="1688">
                  <c:v>1.187457</c:v>
                </c:pt>
                <c:pt idx="1689">
                  <c:v>1.190833</c:v>
                </c:pt>
                <c:pt idx="1690">
                  <c:v>1.194191</c:v>
                </c:pt>
                <c:pt idx="1691">
                  <c:v>1.197533</c:v>
                </c:pt>
                <c:pt idx="1692">
                  <c:v>1.200858</c:v>
                </c:pt>
                <c:pt idx="1693">
                  <c:v>1.2041679999999999</c:v>
                </c:pt>
                <c:pt idx="1694">
                  <c:v>1.2074609999999999</c:v>
                </c:pt>
                <c:pt idx="1695">
                  <c:v>1.210739</c:v>
                </c:pt>
                <c:pt idx="1696">
                  <c:v>1.214002</c:v>
                </c:pt>
                <c:pt idx="1697">
                  <c:v>1.2172499999999999</c:v>
                </c:pt>
                <c:pt idx="1698">
                  <c:v>1.220483</c:v>
                </c:pt>
                <c:pt idx="1699">
                  <c:v>1.2237009999999999</c:v>
                </c:pt>
                <c:pt idx="1700">
                  <c:v>1.2269049999999999</c:v>
                </c:pt>
                <c:pt idx="1701">
                  <c:v>1.230094</c:v>
                </c:pt>
                <c:pt idx="1702">
                  <c:v>1.2332700000000001</c:v>
                </c:pt>
                <c:pt idx="1703">
                  <c:v>1.2364310000000001</c:v>
                </c:pt>
                <c:pt idx="1704">
                  <c:v>1.239579</c:v>
                </c:pt>
                <c:pt idx="1705">
                  <c:v>1.2427140000000001</c:v>
                </c:pt>
                <c:pt idx="1706">
                  <c:v>1.2458359999999999</c:v>
                </c:pt>
                <c:pt idx="1707">
                  <c:v>1.248945</c:v>
                </c:pt>
                <c:pt idx="1708">
                  <c:v>1.2520420000000001</c:v>
                </c:pt>
                <c:pt idx="1709">
                  <c:v>1.255128</c:v>
                </c:pt>
                <c:pt idx="1710">
                  <c:v>1.258202</c:v>
                </c:pt>
                <c:pt idx="1711">
                  <c:v>1.2612639999999999</c:v>
                </c:pt>
                <c:pt idx="1712">
                  <c:v>1.2643150000000001</c:v>
                </c:pt>
                <c:pt idx="1713">
                  <c:v>1.2673540000000001</c:v>
                </c:pt>
                <c:pt idx="1714">
                  <c:v>1.270383</c:v>
                </c:pt>
                <c:pt idx="1715">
                  <c:v>1.2734000000000001</c:v>
                </c:pt>
                <c:pt idx="1716">
                  <c:v>1.2764059999999999</c:v>
                </c:pt>
                <c:pt idx="1717">
                  <c:v>1.2794030000000001</c:v>
                </c:pt>
                <c:pt idx="1718">
                  <c:v>1.282389</c:v>
                </c:pt>
                <c:pt idx="1719">
                  <c:v>1.2853650000000001</c:v>
                </c:pt>
                <c:pt idx="1720">
                  <c:v>1.288333</c:v>
                </c:pt>
                <c:pt idx="1721">
                  <c:v>1.291291</c:v>
                </c:pt>
                <c:pt idx="1722">
                  <c:v>1.2942400000000001</c:v>
                </c:pt>
                <c:pt idx="1723">
                  <c:v>1.29718</c:v>
                </c:pt>
                <c:pt idx="1724">
                  <c:v>1.300111</c:v>
                </c:pt>
                <c:pt idx="1725">
                  <c:v>1.3030330000000001</c:v>
                </c:pt>
                <c:pt idx="1726">
                  <c:v>1.305947</c:v>
                </c:pt>
                <c:pt idx="1727">
                  <c:v>1.308851</c:v>
                </c:pt>
                <c:pt idx="1728">
                  <c:v>1.311747</c:v>
                </c:pt>
                <c:pt idx="1729">
                  <c:v>1.3146340000000001</c:v>
                </c:pt>
                <c:pt idx="1730">
                  <c:v>1.3175129999999999</c:v>
                </c:pt>
                <c:pt idx="1731">
                  <c:v>1.3203830000000001</c:v>
                </c:pt>
                <c:pt idx="1732">
                  <c:v>1.323245</c:v>
                </c:pt>
                <c:pt idx="1733">
                  <c:v>1.3261000000000001</c:v>
                </c:pt>
                <c:pt idx="1734">
                  <c:v>1.3289470000000001</c:v>
                </c:pt>
                <c:pt idx="1735">
                  <c:v>1.3317859999999999</c:v>
                </c:pt>
                <c:pt idx="1736">
                  <c:v>1.334619</c:v>
                </c:pt>
                <c:pt idx="1737">
                  <c:v>1.3374440000000001</c:v>
                </c:pt>
                <c:pt idx="1738">
                  <c:v>1.3402609999999999</c:v>
                </c:pt>
                <c:pt idx="1739">
                  <c:v>1.343072</c:v>
                </c:pt>
                <c:pt idx="1740">
                  <c:v>1.345874</c:v>
                </c:pt>
                <c:pt idx="1741">
                  <c:v>1.34867</c:v>
                </c:pt>
                <c:pt idx="1742">
                  <c:v>1.351458</c:v>
                </c:pt>
                <c:pt idx="1743">
                  <c:v>1.354239</c:v>
                </c:pt>
                <c:pt idx="1744">
                  <c:v>1.357013</c:v>
                </c:pt>
                <c:pt idx="1745">
                  <c:v>1.35978</c:v>
                </c:pt>
                <c:pt idx="1746">
                  <c:v>1.3625400000000001</c:v>
                </c:pt>
                <c:pt idx="1747">
                  <c:v>1.365294</c:v>
                </c:pt>
                <c:pt idx="1748">
                  <c:v>1.3680410000000001</c:v>
                </c:pt>
                <c:pt idx="1749">
                  <c:v>1.3707819999999999</c:v>
                </c:pt>
                <c:pt idx="1750">
                  <c:v>1.3735170000000001</c:v>
                </c:pt>
                <c:pt idx="1751">
                  <c:v>1.3762460000000001</c:v>
                </c:pt>
                <c:pt idx="1752">
                  <c:v>1.3789689999999999</c:v>
                </c:pt>
                <c:pt idx="1753">
                  <c:v>1.3816850000000001</c:v>
                </c:pt>
                <c:pt idx="1754">
                  <c:v>1.384396</c:v>
                </c:pt>
                <c:pt idx="1755">
                  <c:v>1.3870990000000001</c:v>
                </c:pt>
                <c:pt idx="1756">
                  <c:v>1.3897969999999999</c:v>
                </c:pt>
                <c:pt idx="1757">
                  <c:v>1.3924890000000001</c:v>
                </c:pt>
                <c:pt idx="1758">
                  <c:v>1.3951739999999999</c:v>
                </c:pt>
                <c:pt idx="1759">
                  <c:v>1.397853</c:v>
                </c:pt>
                <c:pt idx="1760">
                  <c:v>1.4005270000000001</c:v>
                </c:pt>
                <c:pt idx="1761">
                  <c:v>1.403195</c:v>
                </c:pt>
                <c:pt idx="1762">
                  <c:v>1.4058569999999999</c:v>
                </c:pt>
                <c:pt idx="1763">
                  <c:v>1.408514</c:v>
                </c:pt>
                <c:pt idx="1764">
                  <c:v>1.4111659999999999</c:v>
                </c:pt>
                <c:pt idx="1765">
                  <c:v>1.4138120000000001</c:v>
                </c:pt>
                <c:pt idx="1766">
                  <c:v>1.416453</c:v>
                </c:pt>
                <c:pt idx="1767">
                  <c:v>1.4190879999999999</c:v>
                </c:pt>
                <c:pt idx="1768">
                  <c:v>1.4217169999999999</c:v>
                </c:pt>
                <c:pt idx="1769">
                  <c:v>1.4243410000000001</c:v>
                </c:pt>
                <c:pt idx="1770">
                  <c:v>1.4269579999999999</c:v>
                </c:pt>
                <c:pt idx="1771">
                  <c:v>1.42957</c:v>
                </c:pt>
                <c:pt idx="1772">
                  <c:v>1.432175</c:v>
                </c:pt>
                <c:pt idx="1773">
                  <c:v>1.4347749999999999</c:v>
                </c:pt>
                <c:pt idx="1774">
                  <c:v>1.4373689999999999</c:v>
                </c:pt>
                <c:pt idx="1775">
                  <c:v>1.4399580000000001</c:v>
                </c:pt>
                <c:pt idx="1776">
                  <c:v>1.4425410000000001</c:v>
                </c:pt>
                <c:pt idx="1777">
                  <c:v>1.4451179999999999</c:v>
                </c:pt>
                <c:pt idx="1778">
                  <c:v>1.4476899999999999</c:v>
                </c:pt>
                <c:pt idx="1779">
                  <c:v>1.4502550000000001</c:v>
                </c:pt>
                <c:pt idx="1780">
                  <c:v>1.452815</c:v>
                </c:pt>
                <c:pt idx="1781">
                  <c:v>1.4553689999999999</c:v>
                </c:pt>
                <c:pt idx="1782">
                  <c:v>1.457916</c:v>
                </c:pt>
                <c:pt idx="1783">
                  <c:v>1.4604569999999999</c:v>
                </c:pt>
                <c:pt idx="1784">
                  <c:v>1.4629909999999999</c:v>
                </c:pt>
                <c:pt idx="1785">
                  <c:v>1.4655199999999999</c:v>
                </c:pt>
                <c:pt idx="1786">
                  <c:v>1.4680420000000001</c:v>
                </c:pt>
                <c:pt idx="1787">
                  <c:v>1.4705589999999999</c:v>
                </c:pt>
                <c:pt idx="1788">
                  <c:v>1.4730700000000001</c:v>
                </c:pt>
                <c:pt idx="1789">
                  <c:v>1.4755750000000001</c:v>
                </c:pt>
                <c:pt idx="1790">
                  <c:v>1.478075</c:v>
                </c:pt>
                <c:pt idx="1791">
                  <c:v>1.480569</c:v>
                </c:pt>
                <c:pt idx="1792">
                  <c:v>1.4830570000000001</c:v>
                </c:pt>
                <c:pt idx="1793">
                  <c:v>1.4855389999999999</c:v>
                </c:pt>
                <c:pt idx="1794">
                  <c:v>1.4880150000000001</c:v>
                </c:pt>
                <c:pt idx="1795">
                  <c:v>1.4904850000000001</c:v>
                </c:pt>
                <c:pt idx="1796">
                  <c:v>1.4929490000000001</c:v>
                </c:pt>
                <c:pt idx="1797">
                  <c:v>1.4954069999999999</c:v>
                </c:pt>
                <c:pt idx="1798">
                  <c:v>1.4978579999999999</c:v>
                </c:pt>
                <c:pt idx="1799">
                  <c:v>1.5003029999999999</c:v>
                </c:pt>
                <c:pt idx="1800">
                  <c:v>1.502742</c:v>
                </c:pt>
                <c:pt idx="1801">
                  <c:v>1.5051760000000001</c:v>
                </c:pt>
                <c:pt idx="1802">
                  <c:v>1.5076039999999999</c:v>
                </c:pt>
                <c:pt idx="1803">
                  <c:v>1.5100260000000001</c:v>
                </c:pt>
                <c:pt idx="1804">
                  <c:v>1.512443</c:v>
                </c:pt>
                <c:pt idx="1805">
                  <c:v>1.5148539999999999</c:v>
                </c:pt>
                <c:pt idx="1806">
                  <c:v>1.517258</c:v>
                </c:pt>
                <c:pt idx="1807">
                  <c:v>1.519657</c:v>
                </c:pt>
                <c:pt idx="1808">
                  <c:v>1.522049</c:v>
                </c:pt>
                <c:pt idx="1809">
                  <c:v>1.5244359999999999</c:v>
                </c:pt>
                <c:pt idx="1810">
                  <c:v>1.526816</c:v>
                </c:pt>
                <c:pt idx="1811">
                  <c:v>1.52919</c:v>
                </c:pt>
                <c:pt idx="1812">
                  <c:v>1.531558</c:v>
                </c:pt>
                <c:pt idx="1813">
                  <c:v>1.53392</c:v>
                </c:pt>
                <c:pt idx="1814">
                  <c:v>1.536276</c:v>
                </c:pt>
                <c:pt idx="1815">
                  <c:v>1.538627</c:v>
                </c:pt>
                <c:pt idx="1816">
                  <c:v>1.540972</c:v>
                </c:pt>
                <c:pt idx="1817">
                  <c:v>1.543312</c:v>
                </c:pt>
                <c:pt idx="1818">
                  <c:v>1.545647</c:v>
                </c:pt>
                <c:pt idx="1819">
                  <c:v>1.5479769999999999</c:v>
                </c:pt>
                <c:pt idx="1820">
                  <c:v>1.5503009999999999</c:v>
                </c:pt>
                <c:pt idx="1821">
                  <c:v>1.5526200000000001</c:v>
                </c:pt>
                <c:pt idx="1822">
                  <c:v>1.5549329999999999</c:v>
                </c:pt>
                <c:pt idx="1823">
                  <c:v>1.55724</c:v>
                </c:pt>
                <c:pt idx="1824">
                  <c:v>1.559542</c:v>
                </c:pt>
                <c:pt idx="1825">
                  <c:v>1.5618380000000001</c:v>
                </c:pt>
                <c:pt idx="1826">
                  <c:v>1.5641290000000001</c:v>
                </c:pt>
                <c:pt idx="1827">
                  <c:v>1.566414</c:v>
                </c:pt>
                <c:pt idx="1828">
                  <c:v>1.5686929999999999</c:v>
                </c:pt>
                <c:pt idx="1829">
                  <c:v>1.5709679999999999</c:v>
                </c:pt>
                <c:pt idx="1830">
                  <c:v>1.5732379999999999</c:v>
                </c:pt>
                <c:pt idx="1831">
                  <c:v>1.575502</c:v>
                </c:pt>
                <c:pt idx="1832">
                  <c:v>1.5777620000000001</c:v>
                </c:pt>
                <c:pt idx="1833">
                  <c:v>1.5800160000000001</c:v>
                </c:pt>
                <c:pt idx="1834">
                  <c:v>1.582265</c:v>
                </c:pt>
                <c:pt idx="1835">
                  <c:v>1.5845100000000001</c:v>
                </c:pt>
                <c:pt idx="1836">
                  <c:v>1.586748</c:v>
                </c:pt>
                <c:pt idx="1837">
                  <c:v>1.588981</c:v>
                </c:pt>
                <c:pt idx="1838">
                  <c:v>1.5912090000000001</c:v>
                </c:pt>
                <c:pt idx="1839">
                  <c:v>1.593431</c:v>
                </c:pt>
                <c:pt idx="1840">
                  <c:v>1.595647</c:v>
                </c:pt>
                <c:pt idx="1841">
                  <c:v>1.597858</c:v>
                </c:pt>
                <c:pt idx="1842">
                  <c:v>1.600063</c:v>
                </c:pt>
                <c:pt idx="1843">
                  <c:v>1.602263</c:v>
                </c:pt>
                <c:pt idx="1844">
                  <c:v>1.6044579999999999</c:v>
                </c:pt>
                <c:pt idx="1845">
                  <c:v>1.6066469999999999</c:v>
                </c:pt>
                <c:pt idx="1846">
                  <c:v>1.60883</c:v>
                </c:pt>
                <c:pt idx="1847">
                  <c:v>1.611008</c:v>
                </c:pt>
                <c:pt idx="1848">
                  <c:v>1.6131789999999999</c:v>
                </c:pt>
                <c:pt idx="1849">
                  <c:v>1.615345</c:v>
                </c:pt>
                <c:pt idx="1850">
                  <c:v>1.6175029999999999</c:v>
                </c:pt>
                <c:pt idx="1851">
                  <c:v>1.619656</c:v>
                </c:pt>
                <c:pt idx="1852">
                  <c:v>1.621801</c:v>
                </c:pt>
                <c:pt idx="1853">
                  <c:v>1.6239410000000001</c:v>
                </c:pt>
                <c:pt idx="1854">
                  <c:v>1.6260730000000001</c:v>
                </c:pt>
                <c:pt idx="1855">
                  <c:v>1.628199</c:v>
                </c:pt>
                <c:pt idx="1856">
                  <c:v>1.6303190000000001</c:v>
                </c:pt>
                <c:pt idx="1857">
                  <c:v>1.6324320000000001</c:v>
                </c:pt>
                <c:pt idx="1858">
                  <c:v>1.634538</c:v>
                </c:pt>
                <c:pt idx="1859">
                  <c:v>1.636638</c:v>
                </c:pt>
                <c:pt idx="1860">
                  <c:v>1.6387320000000001</c:v>
                </c:pt>
                <c:pt idx="1861">
                  <c:v>1.6408180000000001</c:v>
                </c:pt>
                <c:pt idx="1862">
                  <c:v>1.6428959999999999</c:v>
                </c:pt>
                <c:pt idx="1863">
                  <c:v>1.6449670000000001</c:v>
                </c:pt>
                <c:pt idx="1864">
                  <c:v>1.6470309999999999</c:v>
                </c:pt>
                <c:pt idx="1865">
                  <c:v>1.6490860000000001</c:v>
                </c:pt>
                <c:pt idx="1866">
                  <c:v>1.6511340000000001</c:v>
                </c:pt>
                <c:pt idx="1867">
                  <c:v>1.6531739999999999</c:v>
                </c:pt>
                <c:pt idx="1868">
                  <c:v>1.655206</c:v>
                </c:pt>
                <c:pt idx="1869">
                  <c:v>1.6572309999999999</c:v>
                </c:pt>
                <c:pt idx="1870">
                  <c:v>1.6592480000000001</c:v>
                </c:pt>
                <c:pt idx="1871">
                  <c:v>1.6612579999999999</c:v>
                </c:pt>
                <c:pt idx="1872">
                  <c:v>1.66326</c:v>
                </c:pt>
                <c:pt idx="1873">
                  <c:v>1.6652549999999999</c:v>
                </c:pt>
                <c:pt idx="1874">
                  <c:v>1.6672419999999999</c:v>
                </c:pt>
                <c:pt idx="1875">
                  <c:v>1.669222</c:v>
                </c:pt>
                <c:pt idx="1876">
                  <c:v>1.6711929999999999</c:v>
                </c:pt>
                <c:pt idx="1877">
                  <c:v>1.6731560000000001</c:v>
                </c:pt>
                <c:pt idx="1878">
                  <c:v>1.675111</c:v>
                </c:pt>
                <c:pt idx="1879">
                  <c:v>1.677057</c:v>
                </c:pt>
                <c:pt idx="1880">
                  <c:v>1.6789959999999999</c:v>
                </c:pt>
                <c:pt idx="1881">
                  <c:v>1.6809259999999999</c:v>
                </c:pt>
                <c:pt idx="1882">
                  <c:v>1.6828479999999999</c:v>
                </c:pt>
                <c:pt idx="1883">
                  <c:v>1.6847620000000001</c:v>
                </c:pt>
                <c:pt idx="1884">
                  <c:v>1.6866669999999999</c:v>
                </c:pt>
                <c:pt idx="1885">
                  <c:v>1.6885650000000001</c:v>
                </c:pt>
                <c:pt idx="1886">
                  <c:v>1.6904539999999999</c:v>
                </c:pt>
                <c:pt idx="1887">
                  <c:v>1.6923349999999999</c:v>
                </c:pt>
                <c:pt idx="1888">
                  <c:v>1.694207</c:v>
                </c:pt>
                <c:pt idx="1889">
                  <c:v>1.6960710000000001</c:v>
                </c:pt>
                <c:pt idx="1890">
                  <c:v>1.697927</c:v>
                </c:pt>
                <c:pt idx="1891">
                  <c:v>1.6997739999999999</c:v>
                </c:pt>
                <c:pt idx="1892">
                  <c:v>1.7016119999999999</c:v>
                </c:pt>
                <c:pt idx="1893">
                  <c:v>1.7034419999999999</c:v>
                </c:pt>
                <c:pt idx="1894">
                  <c:v>1.7052639999999999</c:v>
                </c:pt>
                <c:pt idx="1895">
                  <c:v>1.707076</c:v>
                </c:pt>
                <c:pt idx="1896">
                  <c:v>1.7088810000000001</c:v>
                </c:pt>
                <c:pt idx="1897">
                  <c:v>1.7106760000000001</c:v>
                </c:pt>
                <c:pt idx="1898">
                  <c:v>1.7124630000000001</c:v>
                </c:pt>
                <c:pt idx="1899">
                  <c:v>1.7142409999999999</c:v>
                </c:pt>
                <c:pt idx="1900">
                  <c:v>1.71601</c:v>
                </c:pt>
                <c:pt idx="1901">
                  <c:v>1.7177709999999999</c:v>
                </c:pt>
                <c:pt idx="1902">
                  <c:v>1.719522</c:v>
                </c:pt>
                <c:pt idx="1903">
                  <c:v>1.721265</c:v>
                </c:pt>
                <c:pt idx="1904">
                  <c:v>1.722998</c:v>
                </c:pt>
                <c:pt idx="1905">
                  <c:v>1.724723</c:v>
                </c:pt>
                <c:pt idx="1906">
                  <c:v>1.7264379999999999</c:v>
                </c:pt>
                <c:pt idx="1907">
                  <c:v>1.7281439999999999</c:v>
                </c:pt>
                <c:pt idx="1908">
                  <c:v>1.729841</c:v>
                </c:pt>
                <c:pt idx="1909">
                  <c:v>1.7315290000000001</c:v>
                </c:pt>
                <c:pt idx="1910">
                  <c:v>1.7332080000000001</c:v>
                </c:pt>
                <c:pt idx="1911">
                  <c:v>1.7348779999999999</c:v>
                </c:pt>
                <c:pt idx="1912">
                  <c:v>1.7365390000000001</c:v>
                </c:pt>
                <c:pt idx="1913">
                  <c:v>1.738191</c:v>
                </c:pt>
                <c:pt idx="1914">
                  <c:v>1.739833</c:v>
                </c:pt>
                <c:pt idx="1915">
                  <c:v>1.7414670000000001</c:v>
                </c:pt>
                <c:pt idx="1916">
                  <c:v>1.7430909999999999</c:v>
                </c:pt>
                <c:pt idx="1917">
                  <c:v>1.7447060000000001</c:v>
                </c:pt>
                <c:pt idx="1918">
                  <c:v>1.74631</c:v>
                </c:pt>
                <c:pt idx="1919">
                  <c:v>1.747906</c:v>
                </c:pt>
                <c:pt idx="1920">
                  <c:v>1.7494909999999999</c:v>
                </c:pt>
                <c:pt idx="1921">
                  <c:v>1.7510669999999999</c:v>
                </c:pt>
                <c:pt idx="1922">
                  <c:v>1.752634</c:v>
                </c:pt>
                <c:pt idx="1923">
                  <c:v>1.754192</c:v>
                </c:pt>
                <c:pt idx="1924">
                  <c:v>1.755741</c:v>
                </c:pt>
                <c:pt idx="1925">
                  <c:v>1.7572810000000001</c:v>
                </c:pt>
                <c:pt idx="1926">
                  <c:v>1.758812</c:v>
                </c:pt>
                <c:pt idx="1927">
                  <c:v>1.7603340000000001</c:v>
                </c:pt>
                <c:pt idx="1928">
                  <c:v>1.7618480000000001</c:v>
                </c:pt>
                <c:pt idx="1929">
                  <c:v>1.763352</c:v>
                </c:pt>
                <c:pt idx="1930">
                  <c:v>1.764848</c:v>
                </c:pt>
                <c:pt idx="1931">
                  <c:v>1.7663340000000001</c:v>
                </c:pt>
                <c:pt idx="1932">
                  <c:v>1.7678119999999999</c:v>
                </c:pt>
                <c:pt idx="1933">
                  <c:v>1.76928</c:v>
                </c:pt>
                <c:pt idx="1934">
                  <c:v>1.77074</c:v>
                </c:pt>
                <c:pt idx="1935">
                  <c:v>1.7721899999999999</c:v>
                </c:pt>
                <c:pt idx="1936">
                  <c:v>1.773633</c:v>
                </c:pt>
                <c:pt idx="1937">
                  <c:v>1.775066</c:v>
                </c:pt>
                <c:pt idx="1938">
                  <c:v>1.776491</c:v>
                </c:pt>
                <c:pt idx="1939">
                  <c:v>1.777908</c:v>
                </c:pt>
                <c:pt idx="1940">
                  <c:v>1.7793159999999999</c:v>
                </c:pt>
                <c:pt idx="1941">
                  <c:v>1.780716</c:v>
                </c:pt>
                <c:pt idx="1942">
                  <c:v>1.782108</c:v>
                </c:pt>
                <c:pt idx="1943">
                  <c:v>1.7834909999999999</c:v>
                </c:pt>
                <c:pt idx="1944">
                  <c:v>1.7848660000000001</c:v>
                </c:pt>
                <c:pt idx="1945">
                  <c:v>1.7862340000000001</c:v>
                </c:pt>
                <c:pt idx="1946">
                  <c:v>1.7875939999999999</c:v>
                </c:pt>
                <c:pt idx="1947">
                  <c:v>1.788945</c:v>
                </c:pt>
                <c:pt idx="1948">
                  <c:v>1.7902899999999999</c:v>
                </c:pt>
                <c:pt idx="1949">
                  <c:v>1.7916270000000001</c:v>
                </c:pt>
                <c:pt idx="1950">
                  <c:v>1.792956</c:v>
                </c:pt>
                <c:pt idx="1951">
                  <c:v>1.794278</c:v>
                </c:pt>
                <c:pt idx="1952">
                  <c:v>1.795593</c:v>
                </c:pt>
                <c:pt idx="1953">
                  <c:v>1.7969010000000001</c:v>
                </c:pt>
                <c:pt idx="1954">
                  <c:v>1.7982020000000001</c:v>
                </c:pt>
                <c:pt idx="1955">
                  <c:v>1.7994950000000001</c:v>
                </c:pt>
                <c:pt idx="1956">
                  <c:v>1.8007820000000001</c:v>
                </c:pt>
                <c:pt idx="1957">
                  <c:v>1.802063</c:v>
                </c:pt>
                <c:pt idx="1958">
                  <c:v>1.8033360000000001</c:v>
                </c:pt>
                <c:pt idx="1959">
                  <c:v>1.804603</c:v>
                </c:pt>
                <c:pt idx="1960">
                  <c:v>1.805863</c:v>
                </c:pt>
                <c:pt idx="1961">
                  <c:v>1.8071159999999999</c:v>
                </c:pt>
                <c:pt idx="1962">
                  <c:v>1.808362</c:v>
                </c:pt>
                <c:pt idx="1963">
                  <c:v>1.8096019999999999</c:v>
                </c:pt>
                <c:pt idx="1964">
                  <c:v>1.8108340000000001</c:v>
                </c:pt>
                <c:pt idx="1965">
                  <c:v>1.81206</c:v>
                </c:pt>
                <c:pt idx="1966">
                  <c:v>1.8132790000000001</c:v>
                </c:pt>
                <c:pt idx="1967">
                  <c:v>1.814492</c:v>
                </c:pt>
                <c:pt idx="1968">
                  <c:v>1.8156969999999999</c:v>
                </c:pt>
                <c:pt idx="1969">
                  <c:v>1.8168960000000001</c:v>
                </c:pt>
                <c:pt idx="1970">
                  <c:v>1.8180879999999999</c:v>
                </c:pt>
                <c:pt idx="1971">
                  <c:v>1.8192740000000001</c:v>
                </c:pt>
                <c:pt idx="1972">
                  <c:v>1.820452</c:v>
                </c:pt>
                <c:pt idx="1973">
                  <c:v>1.8216239999999999</c:v>
                </c:pt>
                <c:pt idx="1974">
                  <c:v>1.822789</c:v>
                </c:pt>
                <c:pt idx="1975">
                  <c:v>1.8239479999999999</c:v>
                </c:pt>
                <c:pt idx="1976">
                  <c:v>1.825099</c:v>
                </c:pt>
                <c:pt idx="1977">
                  <c:v>1.826244</c:v>
                </c:pt>
                <c:pt idx="1978">
                  <c:v>1.8273809999999999</c:v>
                </c:pt>
                <c:pt idx="1979">
                  <c:v>1.8285119999999999</c:v>
                </c:pt>
                <c:pt idx="1980">
                  <c:v>1.8296349999999999</c:v>
                </c:pt>
                <c:pt idx="1981">
                  <c:v>1.830751</c:v>
                </c:pt>
                <c:pt idx="1982">
                  <c:v>1.8318589999999999</c:v>
                </c:pt>
                <c:pt idx="1983">
                  <c:v>1.8329599999999999</c:v>
                </c:pt>
                <c:pt idx="1984">
                  <c:v>1.8340529999999999</c:v>
                </c:pt>
                <c:pt idx="1985">
                  <c:v>1.8351379999999999</c:v>
                </c:pt>
                <c:pt idx="1986">
                  <c:v>1.836214</c:v>
                </c:pt>
                <c:pt idx="1987">
                  <c:v>1.837283</c:v>
                </c:pt>
                <c:pt idx="1988">
                  <c:v>1.8383430000000001</c:v>
                </c:pt>
                <c:pt idx="1989">
                  <c:v>1.8393949999999999</c:v>
                </c:pt>
                <c:pt idx="1990">
                  <c:v>1.840438</c:v>
                </c:pt>
                <c:pt idx="1991">
                  <c:v>1.8414729999999999</c:v>
                </c:pt>
                <c:pt idx="1992">
                  <c:v>1.8424990000000001</c:v>
                </c:pt>
                <c:pt idx="1993">
                  <c:v>1.8435159999999999</c:v>
                </c:pt>
                <c:pt idx="1994">
                  <c:v>1.844525</c:v>
                </c:pt>
                <c:pt idx="1995">
                  <c:v>1.8455239999999999</c:v>
                </c:pt>
                <c:pt idx="1996">
                  <c:v>1.8465130000000001</c:v>
                </c:pt>
                <c:pt idx="1997">
                  <c:v>1.847494</c:v>
                </c:pt>
                <c:pt idx="1998">
                  <c:v>1.8484640000000001</c:v>
                </c:pt>
                <c:pt idx="1999">
                  <c:v>1.8494250000000001</c:v>
                </c:pt>
                <c:pt idx="2000">
                  <c:v>1.8503750000000001</c:v>
                </c:pt>
                <c:pt idx="2001">
                  <c:v>1.851316</c:v>
                </c:pt>
                <c:pt idx="2002">
                  <c:v>1.8522449999999999</c:v>
                </c:pt>
                <c:pt idx="2003">
                  <c:v>1.853164</c:v>
                </c:pt>
                <c:pt idx="2004">
                  <c:v>1.8540730000000001</c:v>
                </c:pt>
                <c:pt idx="2005">
                  <c:v>1.8549690000000001</c:v>
                </c:pt>
                <c:pt idx="2006">
                  <c:v>1.855855</c:v>
                </c:pt>
                <c:pt idx="2007">
                  <c:v>1.8567279999999999</c:v>
                </c:pt>
                <c:pt idx="2008">
                  <c:v>1.8575889999999999</c:v>
                </c:pt>
                <c:pt idx="2009">
                  <c:v>1.858438</c:v>
                </c:pt>
                <c:pt idx="2010">
                  <c:v>1.859275</c:v>
                </c:pt>
                <c:pt idx="2011">
                  <c:v>1.8600989999999999</c:v>
                </c:pt>
                <c:pt idx="2012">
                  <c:v>1.8609100000000001</c:v>
                </c:pt>
                <c:pt idx="2013">
                  <c:v>1.861707</c:v>
                </c:pt>
                <c:pt idx="2014">
                  <c:v>1.86249</c:v>
                </c:pt>
                <c:pt idx="2015">
                  <c:v>1.8632599999999999</c:v>
                </c:pt>
                <c:pt idx="2016">
                  <c:v>1.8640140000000001</c:v>
                </c:pt>
                <c:pt idx="2017">
                  <c:v>1.864754</c:v>
                </c:pt>
                <c:pt idx="2018">
                  <c:v>1.8654790000000001</c:v>
                </c:pt>
                <c:pt idx="2019">
                  <c:v>1.866187</c:v>
                </c:pt>
                <c:pt idx="2020">
                  <c:v>1.8668800000000001</c:v>
                </c:pt>
                <c:pt idx="2021">
                  <c:v>1.867556</c:v>
                </c:pt>
                <c:pt idx="2022">
                  <c:v>1.868215</c:v>
                </c:pt>
                <c:pt idx="2023">
                  <c:v>1.8688579999999999</c:v>
                </c:pt>
                <c:pt idx="2024">
                  <c:v>1.869483</c:v>
                </c:pt>
                <c:pt idx="2025">
                  <c:v>1.8700909999999999</c:v>
                </c:pt>
                <c:pt idx="2026">
                  <c:v>1.8706799999999999</c:v>
                </c:pt>
                <c:pt idx="2027">
                  <c:v>1.8712519999999999</c:v>
                </c:pt>
                <c:pt idx="2028">
                  <c:v>1.871804</c:v>
                </c:pt>
                <c:pt idx="2029">
                  <c:v>1.8723369999999999</c:v>
                </c:pt>
                <c:pt idx="2030">
                  <c:v>1.8728499999999999</c:v>
                </c:pt>
                <c:pt idx="2031">
                  <c:v>1.873343</c:v>
                </c:pt>
                <c:pt idx="2032">
                  <c:v>1.873815</c:v>
                </c:pt>
                <c:pt idx="2033">
                  <c:v>1.8742650000000001</c:v>
                </c:pt>
                <c:pt idx="2034">
                  <c:v>1.8746940000000001</c:v>
                </c:pt>
                <c:pt idx="2035">
                  <c:v>1.8751009999999999</c:v>
                </c:pt>
                <c:pt idx="2036">
                  <c:v>1.8754839999999999</c:v>
                </c:pt>
                <c:pt idx="2037">
                  <c:v>1.875845</c:v>
                </c:pt>
                <c:pt idx="2038">
                  <c:v>1.876182</c:v>
                </c:pt>
                <c:pt idx="2039">
                  <c:v>1.876495</c:v>
                </c:pt>
                <c:pt idx="2040">
                  <c:v>1.876784</c:v>
                </c:pt>
                <c:pt idx="2041">
                  <c:v>1.877048</c:v>
                </c:pt>
                <c:pt idx="2042">
                  <c:v>1.8772869999999999</c:v>
                </c:pt>
                <c:pt idx="2043">
                  <c:v>1.877499</c:v>
                </c:pt>
                <c:pt idx="2044">
                  <c:v>1.877686</c:v>
                </c:pt>
                <c:pt idx="2045">
                  <c:v>1.877845</c:v>
                </c:pt>
                <c:pt idx="2046">
                  <c:v>1.877977</c:v>
                </c:pt>
                <c:pt idx="2047">
                  <c:v>1.878082</c:v>
                </c:pt>
                <c:pt idx="2048">
                  <c:v>1.8781589999999999</c:v>
                </c:pt>
                <c:pt idx="2049">
                  <c:v>1.878207</c:v>
                </c:pt>
                <c:pt idx="2050">
                  <c:v>1.8782270000000001</c:v>
                </c:pt>
                <c:pt idx="2051">
                  <c:v>1.878217</c:v>
                </c:pt>
                <c:pt idx="2052">
                  <c:v>1.878177</c:v>
                </c:pt>
                <c:pt idx="2053">
                  <c:v>1.8781080000000001</c:v>
                </c:pt>
                <c:pt idx="2054">
                  <c:v>1.878007</c:v>
                </c:pt>
                <c:pt idx="2055">
                  <c:v>1.8778760000000001</c:v>
                </c:pt>
                <c:pt idx="2056">
                  <c:v>1.877713</c:v>
                </c:pt>
                <c:pt idx="2057">
                  <c:v>1.877518</c:v>
                </c:pt>
                <c:pt idx="2058">
                  <c:v>1.877291</c:v>
                </c:pt>
                <c:pt idx="2059">
                  <c:v>1.8770309999999999</c:v>
                </c:pt>
                <c:pt idx="2060">
                  <c:v>1.8767370000000001</c:v>
                </c:pt>
                <c:pt idx="2061">
                  <c:v>1.8764099999999999</c:v>
                </c:pt>
                <c:pt idx="2062">
                  <c:v>1.8760490000000001</c:v>
                </c:pt>
                <c:pt idx="2063">
                  <c:v>1.8756539999999999</c:v>
                </c:pt>
                <c:pt idx="2064">
                  <c:v>1.8752249999999999</c:v>
                </c:pt>
                <c:pt idx="2065">
                  <c:v>1.8747609999999999</c:v>
                </c:pt>
                <c:pt idx="2066">
                  <c:v>1.8742620000000001</c:v>
                </c:pt>
                <c:pt idx="2067">
                  <c:v>1.8737280000000001</c:v>
                </c:pt>
                <c:pt idx="2068">
                  <c:v>1.873159</c:v>
                </c:pt>
                <c:pt idx="2069">
                  <c:v>1.8725540000000001</c:v>
                </c:pt>
                <c:pt idx="2070">
                  <c:v>1.871912</c:v>
                </c:pt>
                <c:pt idx="2071">
                  <c:v>1.871235</c:v>
                </c:pt>
                <c:pt idx="2072">
                  <c:v>1.8705210000000001</c:v>
                </c:pt>
                <c:pt idx="2073">
                  <c:v>1.8697699999999999</c:v>
                </c:pt>
                <c:pt idx="2074">
                  <c:v>1.8689819999999999</c:v>
                </c:pt>
                <c:pt idx="2075">
                  <c:v>1.8681570000000001</c:v>
                </c:pt>
                <c:pt idx="2076">
                  <c:v>1.867294</c:v>
                </c:pt>
                <c:pt idx="2077">
                  <c:v>1.8663940000000001</c:v>
                </c:pt>
                <c:pt idx="2078">
                  <c:v>1.865456</c:v>
                </c:pt>
                <c:pt idx="2079">
                  <c:v>1.8644799999999999</c:v>
                </c:pt>
                <c:pt idx="2080">
                  <c:v>1.8634660000000001</c:v>
                </c:pt>
                <c:pt idx="2081">
                  <c:v>1.862414</c:v>
                </c:pt>
                <c:pt idx="2082">
                  <c:v>1.861324</c:v>
                </c:pt>
                <c:pt idx="2083">
                  <c:v>1.860196</c:v>
                </c:pt>
                <c:pt idx="2084">
                  <c:v>1.85903</c:v>
                </c:pt>
                <c:pt idx="2085">
                  <c:v>1.8578239999999999</c:v>
                </c:pt>
                <c:pt idx="2086">
                  <c:v>1.8565799999999999</c:v>
                </c:pt>
                <c:pt idx="2087">
                  <c:v>1.855297</c:v>
                </c:pt>
                <c:pt idx="2088">
                  <c:v>1.853974</c:v>
                </c:pt>
                <c:pt idx="2089">
                  <c:v>1.8526119999999999</c:v>
                </c:pt>
                <c:pt idx="2090">
                  <c:v>1.85121</c:v>
                </c:pt>
                <c:pt idx="2091">
                  <c:v>1.8497680000000001</c:v>
                </c:pt>
                <c:pt idx="2092">
                  <c:v>1.8482860000000001</c:v>
                </c:pt>
                <c:pt idx="2093">
                  <c:v>1.8467640000000001</c:v>
                </c:pt>
                <c:pt idx="2094">
                  <c:v>1.845202</c:v>
                </c:pt>
                <c:pt idx="2095">
                  <c:v>1.8435999999999999</c:v>
                </c:pt>
                <c:pt idx="2096">
                  <c:v>1.841958</c:v>
                </c:pt>
                <c:pt idx="2097">
                  <c:v>1.840276</c:v>
                </c:pt>
                <c:pt idx="2098">
                  <c:v>1.838554</c:v>
                </c:pt>
                <c:pt idx="2099">
                  <c:v>1.8367910000000001</c:v>
                </c:pt>
                <c:pt idx="2100">
                  <c:v>1.834989</c:v>
                </c:pt>
                <c:pt idx="2101">
                  <c:v>1.8331459999999999</c:v>
                </c:pt>
                <c:pt idx="2102">
                  <c:v>1.8312630000000001</c:v>
                </c:pt>
                <c:pt idx="2103">
                  <c:v>1.82934</c:v>
                </c:pt>
                <c:pt idx="2104">
                  <c:v>1.827377</c:v>
                </c:pt>
                <c:pt idx="2105">
                  <c:v>1.8253740000000001</c:v>
                </c:pt>
                <c:pt idx="2106">
                  <c:v>1.823331</c:v>
                </c:pt>
                <c:pt idx="2107">
                  <c:v>1.8212489999999999</c:v>
                </c:pt>
                <c:pt idx="2108">
                  <c:v>1.8191280000000001</c:v>
                </c:pt>
                <c:pt idx="2109">
                  <c:v>1.8169660000000001</c:v>
                </c:pt>
                <c:pt idx="2110">
                  <c:v>1.814765</c:v>
                </c:pt>
                <c:pt idx="2111">
                  <c:v>1.812524</c:v>
                </c:pt>
                <c:pt idx="2112">
                  <c:v>1.810243</c:v>
                </c:pt>
                <c:pt idx="2113">
                  <c:v>1.8079229999999999</c:v>
                </c:pt>
                <c:pt idx="2114">
                  <c:v>1.8055639999999999</c:v>
                </c:pt>
                <c:pt idx="2115">
                  <c:v>1.8031649999999999</c:v>
                </c:pt>
                <c:pt idx="2116">
                  <c:v>1.8007280000000001</c:v>
                </c:pt>
                <c:pt idx="2117">
                  <c:v>1.798251</c:v>
                </c:pt>
                <c:pt idx="2118">
                  <c:v>1.795736</c:v>
                </c:pt>
                <c:pt idx="2119">
                  <c:v>1.793183</c:v>
                </c:pt>
                <c:pt idx="2120">
                  <c:v>1.790592</c:v>
                </c:pt>
                <c:pt idx="2121">
                  <c:v>1.787963</c:v>
                </c:pt>
                <c:pt idx="2122">
                  <c:v>1.785296</c:v>
                </c:pt>
                <c:pt idx="2123">
                  <c:v>1.782592</c:v>
                </c:pt>
                <c:pt idx="2124">
                  <c:v>1.7798510000000001</c:v>
                </c:pt>
                <c:pt idx="2125">
                  <c:v>1.7770729999999999</c:v>
                </c:pt>
                <c:pt idx="2126">
                  <c:v>1.7742579999999999</c:v>
                </c:pt>
                <c:pt idx="2127">
                  <c:v>1.771407</c:v>
                </c:pt>
                <c:pt idx="2128">
                  <c:v>1.7685200000000001</c:v>
                </c:pt>
                <c:pt idx="2129">
                  <c:v>1.7655959999999999</c:v>
                </c:pt>
                <c:pt idx="2130">
                  <c:v>1.762637</c:v>
                </c:pt>
                <c:pt idx="2131">
                  <c:v>1.7596430000000001</c:v>
                </c:pt>
                <c:pt idx="2132">
                  <c:v>1.7566139999999999</c:v>
                </c:pt>
                <c:pt idx="2133">
                  <c:v>1.7535499999999999</c:v>
                </c:pt>
                <c:pt idx="2134">
                  <c:v>1.750451</c:v>
                </c:pt>
                <c:pt idx="2135">
                  <c:v>1.7473190000000001</c:v>
                </c:pt>
                <c:pt idx="2136">
                  <c:v>1.744154</c:v>
                </c:pt>
                <c:pt idx="2137">
                  <c:v>1.740955</c:v>
                </c:pt>
                <c:pt idx="2138">
                  <c:v>1.737724</c:v>
                </c:pt>
                <c:pt idx="2139">
                  <c:v>1.734461</c:v>
                </c:pt>
                <c:pt idx="2140">
                  <c:v>1.7311650000000001</c:v>
                </c:pt>
                <c:pt idx="2141">
                  <c:v>1.727838</c:v>
                </c:pt>
                <c:pt idx="2142">
                  <c:v>1.7244790000000001</c:v>
                </c:pt>
                <c:pt idx="2143">
                  <c:v>1.7210890000000001</c:v>
                </c:pt>
                <c:pt idx="2144">
                  <c:v>1.717668</c:v>
                </c:pt>
                <c:pt idx="2145">
                  <c:v>1.714216</c:v>
                </c:pt>
                <c:pt idx="2146">
                  <c:v>1.710734</c:v>
                </c:pt>
                <c:pt idx="2147">
                  <c:v>1.707222</c:v>
                </c:pt>
                <c:pt idx="2148">
                  <c:v>1.703681</c:v>
                </c:pt>
                <c:pt idx="2149">
                  <c:v>1.7001109999999999</c:v>
                </c:pt>
                <c:pt idx="2150">
                  <c:v>1.6965140000000001</c:v>
                </c:pt>
                <c:pt idx="2151">
                  <c:v>1.6928879999999999</c:v>
                </c:pt>
                <c:pt idx="2152">
                  <c:v>1.689235</c:v>
                </c:pt>
                <c:pt idx="2153">
                  <c:v>1.6855560000000001</c:v>
                </c:pt>
                <c:pt idx="2154">
                  <c:v>1.6818489999999999</c:v>
                </c:pt>
                <c:pt idx="2155">
                  <c:v>1.6781170000000001</c:v>
                </c:pt>
                <c:pt idx="2156">
                  <c:v>1.6743589999999999</c:v>
                </c:pt>
                <c:pt idx="2157">
                  <c:v>1.6705749999999999</c:v>
                </c:pt>
                <c:pt idx="2158">
                  <c:v>1.666766</c:v>
                </c:pt>
                <c:pt idx="2159">
                  <c:v>1.6629320000000001</c:v>
                </c:pt>
                <c:pt idx="2160">
                  <c:v>1.659073</c:v>
                </c:pt>
                <c:pt idx="2161">
                  <c:v>1.655189</c:v>
                </c:pt>
                <c:pt idx="2162">
                  <c:v>1.6512819999999999</c:v>
                </c:pt>
                <c:pt idx="2163">
                  <c:v>1.6473519999999999</c:v>
                </c:pt>
                <c:pt idx="2164">
                  <c:v>1.6433979999999999</c:v>
                </c:pt>
                <c:pt idx="2165">
                  <c:v>1.6394219999999999</c:v>
                </c:pt>
                <c:pt idx="2166">
                  <c:v>1.6354230000000001</c:v>
                </c:pt>
                <c:pt idx="2167">
                  <c:v>1.631402</c:v>
                </c:pt>
                <c:pt idx="2168">
                  <c:v>1.627359</c:v>
                </c:pt>
                <c:pt idx="2169">
                  <c:v>1.6232949999999999</c:v>
                </c:pt>
                <c:pt idx="2170">
                  <c:v>1.6192089999999999</c:v>
                </c:pt>
                <c:pt idx="2171">
                  <c:v>1.615103</c:v>
                </c:pt>
                <c:pt idx="2172">
                  <c:v>1.610976</c:v>
                </c:pt>
                <c:pt idx="2173">
                  <c:v>1.6068290000000001</c:v>
                </c:pt>
                <c:pt idx="2174">
                  <c:v>1.6026629999999999</c:v>
                </c:pt>
                <c:pt idx="2175">
                  <c:v>1.5984769999999999</c:v>
                </c:pt>
                <c:pt idx="2176">
                  <c:v>1.5942719999999999</c:v>
                </c:pt>
                <c:pt idx="2177">
                  <c:v>1.59005</c:v>
                </c:pt>
                <c:pt idx="2178">
                  <c:v>1.585809</c:v>
                </c:pt>
                <c:pt idx="2179">
                  <c:v>1.5815509999999999</c:v>
                </c:pt>
                <c:pt idx="2180">
                  <c:v>1.577275</c:v>
                </c:pt>
                <c:pt idx="2181">
                  <c:v>1.572983</c:v>
                </c:pt>
                <c:pt idx="2182">
                  <c:v>1.568675</c:v>
                </c:pt>
                <c:pt idx="2183">
                  <c:v>1.564351</c:v>
                </c:pt>
                <c:pt idx="2184">
                  <c:v>1.560011</c:v>
                </c:pt>
                <c:pt idx="2185">
                  <c:v>1.555655</c:v>
                </c:pt>
                <c:pt idx="2186">
                  <c:v>1.551285</c:v>
                </c:pt>
                <c:pt idx="2187">
                  <c:v>1.5469010000000001</c:v>
                </c:pt>
                <c:pt idx="2188">
                  <c:v>1.542503</c:v>
                </c:pt>
                <c:pt idx="2189">
                  <c:v>1.5380910000000001</c:v>
                </c:pt>
                <c:pt idx="2190">
                  <c:v>1.5336669999999999</c:v>
                </c:pt>
                <c:pt idx="2191">
                  <c:v>1.5292300000000001</c:v>
                </c:pt>
                <c:pt idx="2192">
                  <c:v>1.5247820000000001</c:v>
                </c:pt>
                <c:pt idx="2193">
                  <c:v>1.520322</c:v>
                </c:pt>
                <c:pt idx="2194">
                  <c:v>1.5158499999999999</c:v>
                </c:pt>
                <c:pt idx="2195">
                  <c:v>1.511368</c:v>
                </c:pt>
                <c:pt idx="2196">
                  <c:v>1.5068760000000001</c:v>
                </c:pt>
                <c:pt idx="2197">
                  <c:v>1.502373</c:v>
                </c:pt>
                <c:pt idx="2198">
                  <c:v>1.49786</c:v>
                </c:pt>
                <c:pt idx="2199">
                  <c:v>1.4933369999999999</c:v>
                </c:pt>
                <c:pt idx="2200">
                  <c:v>1.4888060000000001</c:v>
                </c:pt>
                <c:pt idx="2201">
                  <c:v>1.4842649999999999</c:v>
                </c:pt>
                <c:pt idx="2202">
                  <c:v>1.4797169999999999</c:v>
                </c:pt>
                <c:pt idx="2203">
                  <c:v>1.47516</c:v>
                </c:pt>
                <c:pt idx="2204">
                  <c:v>1.4705969999999999</c:v>
                </c:pt>
                <c:pt idx="2205">
                  <c:v>1.466027</c:v>
                </c:pt>
                <c:pt idx="2206">
                  <c:v>1.4614510000000001</c:v>
                </c:pt>
                <c:pt idx="2207">
                  <c:v>1.4568700000000001</c:v>
                </c:pt>
                <c:pt idx="2208">
                  <c:v>1.452283</c:v>
                </c:pt>
                <c:pt idx="2209">
                  <c:v>1.4476910000000001</c:v>
                </c:pt>
                <c:pt idx="2210">
                  <c:v>1.443095</c:v>
                </c:pt>
                <c:pt idx="2211">
                  <c:v>1.4384939999999999</c:v>
                </c:pt>
                <c:pt idx="2212">
                  <c:v>1.433889</c:v>
                </c:pt>
                <c:pt idx="2213">
                  <c:v>1.429281</c:v>
                </c:pt>
                <c:pt idx="2214">
                  <c:v>1.424669</c:v>
                </c:pt>
                <c:pt idx="2215">
                  <c:v>1.4200550000000001</c:v>
                </c:pt>
                <c:pt idx="2216">
                  <c:v>1.415438</c:v>
                </c:pt>
                <c:pt idx="2217">
                  <c:v>1.41082</c:v>
                </c:pt>
                <c:pt idx="2218">
                  <c:v>1.4061999999999999</c:v>
                </c:pt>
                <c:pt idx="2219">
                  <c:v>1.40158</c:v>
                </c:pt>
                <c:pt idx="2220">
                  <c:v>1.39696</c:v>
                </c:pt>
                <c:pt idx="2221">
                  <c:v>1.392339</c:v>
                </c:pt>
                <c:pt idx="2222">
                  <c:v>1.3877200000000001</c:v>
                </c:pt>
                <c:pt idx="2223">
                  <c:v>1.3831009999999999</c:v>
                </c:pt>
                <c:pt idx="2224">
                  <c:v>1.3784829999999999</c:v>
                </c:pt>
                <c:pt idx="2225">
                  <c:v>1.3738669999999999</c:v>
                </c:pt>
                <c:pt idx="2226">
                  <c:v>1.3692519999999999</c:v>
                </c:pt>
                <c:pt idx="2227">
                  <c:v>1.3646400000000001</c:v>
                </c:pt>
                <c:pt idx="2228">
                  <c:v>1.3600300000000001</c:v>
                </c:pt>
                <c:pt idx="2229">
                  <c:v>1.355424</c:v>
                </c:pt>
                <c:pt idx="2230">
                  <c:v>1.350821</c:v>
                </c:pt>
                <c:pt idx="2231">
                  <c:v>1.3462229999999999</c:v>
                </c:pt>
                <c:pt idx="2232">
                  <c:v>1.341629</c:v>
                </c:pt>
                <c:pt idx="2233">
                  <c:v>1.33704</c:v>
                </c:pt>
                <c:pt idx="2234">
                  <c:v>1.3324579999999999</c:v>
                </c:pt>
                <c:pt idx="2235">
                  <c:v>1.3278810000000001</c:v>
                </c:pt>
                <c:pt idx="2236">
                  <c:v>1.32331</c:v>
                </c:pt>
                <c:pt idx="2237">
                  <c:v>1.3187450000000001</c:v>
                </c:pt>
                <c:pt idx="2238">
                  <c:v>1.3141879999999999</c:v>
                </c:pt>
                <c:pt idx="2239">
                  <c:v>1.3096369999999999</c:v>
                </c:pt>
                <c:pt idx="2240">
                  <c:v>1.305094</c:v>
                </c:pt>
                <c:pt idx="2241">
                  <c:v>1.300559</c:v>
                </c:pt>
                <c:pt idx="2242">
                  <c:v>1.2960320000000001</c:v>
                </c:pt>
                <c:pt idx="2243">
                  <c:v>1.2915129999999999</c:v>
                </c:pt>
                <c:pt idx="2244">
                  <c:v>1.287004</c:v>
                </c:pt>
                <c:pt idx="2245">
                  <c:v>1.2825040000000001</c:v>
                </c:pt>
                <c:pt idx="2246">
                  <c:v>1.2780149999999999</c:v>
                </c:pt>
                <c:pt idx="2247">
                  <c:v>1.2735350000000001</c:v>
                </c:pt>
                <c:pt idx="2248">
                  <c:v>1.2690669999999999</c:v>
                </c:pt>
                <c:pt idx="2249">
                  <c:v>1.26461</c:v>
                </c:pt>
                <c:pt idx="2250">
                  <c:v>1.2601640000000001</c:v>
                </c:pt>
                <c:pt idx="2251">
                  <c:v>1.2557290000000001</c:v>
                </c:pt>
                <c:pt idx="2252">
                  <c:v>1.251306</c:v>
                </c:pt>
                <c:pt idx="2253">
                  <c:v>1.2468950000000001</c:v>
                </c:pt>
                <c:pt idx="2254">
                  <c:v>1.242496</c:v>
                </c:pt>
                <c:pt idx="2255">
                  <c:v>1.2381089999999999</c:v>
                </c:pt>
                <c:pt idx="2256">
                  <c:v>1.233735</c:v>
                </c:pt>
                <c:pt idx="2257">
                  <c:v>1.2293750000000001</c:v>
                </c:pt>
                <c:pt idx="2258">
                  <c:v>1.225028</c:v>
                </c:pt>
                <c:pt idx="2259">
                  <c:v>1.220696</c:v>
                </c:pt>
                <c:pt idx="2260">
                  <c:v>1.216377</c:v>
                </c:pt>
                <c:pt idx="2261">
                  <c:v>1.2120740000000001</c:v>
                </c:pt>
                <c:pt idx="2262">
                  <c:v>1.2077850000000001</c:v>
                </c:pt>
                <c:pt idx="2263">
                  <c:v>1.2035119999999999</c:v>
                </c:pt>
                <c:pt idx="2264">
                  <c:v>1.199254</c:v>
                </c:pt>
                <c:pt idx="2265">
                  <c:v>1.1950099999999999</c:v>
                </c:pt>
                <c:pt idx="2266">
                  <c:v>1.1907829999999999</c:v>
                </c:pt>
                <c:pt idx="2267">
                  <c:v>1.1865699999999999</c:v>
                </c:pt>
                <c:pt idx="2268">
                  <c:v>1.1823729999999999</c:v>
                </c:pt>
                <c:pt idx="2269">
                  <c:v>1.1781919999999999</c:v>
                </c:pt>
                <c:pt idx="2270">
                  <c:v>1.1740269999999999</c:v>
                </c:pt>
                <c:pt idx="2271">
                  <c:v>1.169878</c:v>
                </c:pt>
                <c:pt idx="2272">
                  <c:v>1.1657459999999999</c:v>
                </c:pt>
                <c:pt idx="2273">
                  <c:v>1.1616299999999999</c:v>
                </c:pt>
                <c:pt idx="2274">
                  <c:v>1.157532</c:v>
                </c:pt>
                <c:pt idx="2275">
                  <c:v>1.1534500000000001</c:v>
                </c:pt>
                <c:pt idx="2276">
                  <c:v>1.149386</c:v>
                </c:pt>
                <c:pt idx="2277">
                  <c:v>1.145338</c:v>
                </c:pt>
                <c:pt idx="2278">
                  <c:v>1.141308</c:v>
                </c:pt>
                <c:pt idx="2279">
                  <c:v>1.1372930000000001</c:v>
                </c:pt>
                <c:pt idx="2280">
                  <c:v>1.1332960000000001</c:v>
                </c:pt>
                <c:pt idx="2281">
                  <c:v>1.1293150000000001</c:v>
                </c:pt>
                <c:pt idx="2282">
                  <c:v>1.1253500000000001</c:v>
                </c:pt>
                <c:pt idx="2283">
                  <c:v>1.121402</c:v>
                </c:pt>
                <c:pt idx="2284">
                  <c:v>1.1174710000000001</c:v>
                </c:pt>
                <c:pt idx="2285">
                  <c:v>1.113556</c:v>
                </c:pt>
                <c:pt idx="2286">
                  <c:v>1.109658</c:v>
                </c:pt>
                <c:pt idx="2287">
                  <c:v>1.105777</c:v>
                </c:pt>
                <c:pt idx="2288">
                  <c:v>1.101912</c:v>
                </c:pt>
                <c:pt idx="2289">
                  <c:v>1.0980639999999999</c:v>
                </c:pt>
                <c:pt idx="2290">
                  <c:v>1.0942320000000001</c:v>
                </c:pt>
                <c:pt idx="2291">
                  <c:v>1.0904160000000001</c:v>
                </c:pt>
                <c:pt idx="2292">
                  <c:v>1.086616</c:v>
                </c:pt>
                <c:pt idx="2293">
                  <c:v>1.0828310000000001</c:v>
                </c:pt>
                <c:pt idx="2294">
                  <c:v>1.079062</c:v>
                </c:pt>
                <c:pt idx="2295">
                  <c:v>1.0753079999999999</c:v>
                </c:pt>
                <c:pt idx="2296">
                  <c:v>1.071569</c:v>
                </c:pt>
                <c:pt idx="2297">
                  <c:v>1.0678449999999999</c:v>
                </c:pt>
                <c:pt idx="2298">
                  <c:v>1.064136</c:v>
                </c:pt>
                <c:pt idx="2299">
                  <c:v>1.060441</c:v>
                </c:pt>
                <c:pt idx="2300">
                  <c:v>1.056762</c:v>
                </c:pt>
                <c:pt idx="2301">
                  <c:v>1.0530969999999999</c:v>
                </c:pt>
                <c:pt idx="2302">
                  <c:v>1.0494460000000001</c:v>
                </c:pt>
                <c:pt idx="2303">
                  <c:v>1.045809</c:v>
                </c:pt>
                <c:pt idx="2304">
                  <c:v>1.0421860000000001</c:v>
                </c:pt>
                <c:pt idx="2305">
                  <c:v>1.0385759999999999</c:v>
                </c:pt>
                <c:pt idx="2306">
                  <c:v>1.03498</c:v>
                </c:pt>
                <c:pt idx="2307">
                  <c:v>1.031396</c:v>
                </c:pt>
                <c:pt idx="2308">
                  <c:v>1.0278240000000001</c:v>
                </c:pt>
                <c:pt idx="2309">
                  <c:v>1.0242640000000001</c:v>
                </c:pt>
                <c:pt idx="2310">
                  <c:v>1.020716</c:v>
                </c:pt>
                <c:pt idx="2311">
                  <c:v>1.0171790000000001</c:v>
                </c:pt>
                <c:pt idx="2312">
                  <c:v>1.0136540000000001</c:v>
                </c:pt>
                <c:pt idx="2313">
                  <c:v>1.01014</c:v>
                </c:pt>
                <c:pt idx="2314">
                  <c:v>1.006637</c:v>
                </c:pt>
                <c:pt idx="2315">
                  <c:v>1.003145</c:v>
                </c:pt>
                <c:pt idx="2316">
                  <c:v>0.99966429999999995</c:v>
                </c:pt>
                <c:pt idx="2317">
                  <c:v>0.99619360000000001</c:v>
                </c:pt>
                <c:pt idx="2318">
                  <c:v>0.99273310000000003</c:v>
                </c:pt>
                <c:pt idx="2319">
                  <c:v>0.98928229999999995</c:v>
                </c:pt>
                <c:pt idx="2320">
                  <c:v>0.98584079999999996</c:v>
                </c:pt>
                <c:pt idx="2321">
                  <c:v>0.98240830000000001</c:v>
                </c:pt>
                <c:pt idx="2322">
                  <c:v>0.97898419999999997</c:v>
                </c:pt>
                <c:pt idx="2323">
                  <c:v>0.97556849999999995</c:v>
                </c:pt>
                <c:pt idx="2324">
                  <c:v>0.97216080000000005</c:v>
                </c:pt>
                <c:pt idx="2325">
                  <c:v>0.96876099999999998</c:v>
                </c:pt>
                <c:pt idx="2326">
                  <c:v>0.96536909999999998</c:v>
                </c:pt>
                <c:pt idx="2327">
                  <c:v>0.96198499999999998</c:v>
                </c:pt>
                <c:pt idx="2328">
                  <c:v>0.95860849999999997</c:v>
                </c:pt>
                <c:pt idx="2329">
                  <c:v>0.95523939999999996</c:v>
                </c:pt>
                <c:pt idx="2330">
                  <c:v>0.95187739999999998</c:v>
                </c:pt>
                <c:pt idx="2331">
                  <c:v>0.94852210000000003</c:v>
                </c:pt>
                <c:pt idx="2332">
                  <c:v>0.94517300000000004</c:v>
                </c:pt>
                <c:pt idx="2333">
                  <c:v>0.9418299</c:v>
                </c:pt>
                <c:pt idx="2334">
                  <c:v>0.9384922</c:v>
                </c:pt>
                <c:pt idx="2335">
                  <c:v>0.93515950000000003</c:v>
                </c:pt>
                <c:pt idx="2336">
                  <c:v>0.93183170000000004</c:v>
                </c:pt>
                <c:pt idx="2337">
                  <c:v>0.92850849999999996</c:v>
                </c:pt>
                <c:pt idx="2338">
                  <c:v>0.92518990000000001</c:v>
                </c:pt>
                <c:pt idx="2339">
                  <c:v>0.92187580000000002</c:v>
                </c:pt>
                <c:pt idx="2340">
                  <c:v>0.91856599999999999</c:v>
                </c:pt>
                <c:pt idx="2341">
                  <c:v>0.91526039999999997</c:v>
                </c:pt>
                <c:pt idx="2342">
                  <c:v>0.91195870000000001</c:v>
                </c:pt>
                <c:pt idx="2343">
                  <c:v>0.90866080000000005</c:v>
                </c:pt>
                <c:pt idx="2344">
                  <c:v>0.90536620000000001</c:v>
                </c:pt>
                <c:pt idx="2345">
                  <c:v>0.90207459999999995</c:v>
                </c:pt>
                <c:pt idx="2346">
                  <c:v>0.89878570000000002</c:v>
                </c:pt>
                <c:pt idx="2347">
                  <c:v>0.89549909999999999</c:v>
                </c:pt>
                <c:pt idx="2348">
                  <c:v>0.89221430000000002</c:v>
                </c:pt>
                <c:pt idx="2349">
                  <c:v>0.88893100000000003</c:v>
                </c:pt>
                <c:pt idx="2350">
                  <c:v>0.88564889999999996</c:v>
                </c:pt>
                <c:pt idx="2351">
                  <c:v>0.88236780000000004</c:v>
                </c:pt>
                <c:pt idx="2352">
                  <c:v>0.87908759999999997</c:v>
                </c:pt>
                <c:pt idx="2353">
                  <c:v>0.87580820000000004</c:v>
                </c:pt>
                <c:pt idx="2354">
                  <c:v>0.87252949999999996</c:v>
                </c:pt>
                <c:pt idx="2355">
                  <c:v>0.86925140000000001</c:v>
                </c:pt>
                <c:pt idx="2356">
                  <c:v>0.86597380000000002</c:v>
                </c:pt>
                <c:pt idx="2357">
                  <c:v>0.86269629999999997</c:v>
                </c:pt>
                <c:pt idx="2358">
                  <c:v>0.85941860000000003</c:v>
                </c:pt>
                <c:pt idx="2359">
                  <c:v>0.85614029999999997</c:v>
                </c:pt>
                <c:pt idx="2360">
                  <c:v>0.85286110000000004</c:v>
                </c:pt>
                <c:pt idx="2361">
                  <c:v>0.84958060000000002</c:v>
                </c:pt>
                <c:pt idx="2362">
                  <c:v>0.84629849999999995</c:v>
                </c:pt>
                <c:pt idx="2363">
                  <c:v>0.84301479999999995</c:v>
                </c:pt>
                <c:pt idx="2364">
                  <c:v>0.83972939999999996</c:v>
                </c:pt>
                <c:pt idx="2365">
                  <c:v>0.83644220000000002</c:v>
                </c:pt>
                <c:pt idx="2366">
                  <c:v>0.83315309999999998</c:v>
                </c:pt>
                <c:pt idx="2367">
                  <c:v>0.82986219999999999</c:v>
                </c:pt>
                <c:pt idx="2368">
                  <c:v>0.82656949999999996</c:v>
                </c:pt>
                <c:pt idx="2369">
                  <c:v>0.82327499999999998</c:v>
                </c:pt>
                <c:pt idx="2370">
                  <c:v>0.8199786</c:v>
                </c:pt>
                <c:pt idx="2371">
                  <c:v>0.81668039999999997</c:v>
                </c:pt>
                <c:pt idx="2372">
                  <c:v>0.81338010000000005</c:v>
                </c:pt>
                <c:pt idx="2373">
                  <c:v>0.81007750000000001</c:v>
                </c:pt>
                <c:pt idx="2374">
                  <c:v>0.8067725</c:v>
                </c:pt>
                <c:pt idx="2375">
                  <c:v>0.80346490000000004</c:v>
                </c:pt>
                <c:pt idx="2376">
                  <c:v>0.80015480000000005</c:v>
                </c:pt>
                <c:pt idx="2377">
                  <c:v>0.79684200000000005</c:v>
                </c:pt>
                <c:pt idx="2378">
                  <c:v>0.79352659999999997</c:v>
                </c:pt>
                <c:pt idx="2379">
                  <c:v>0.79020849999999998</c:v>
                </c:pt>
                <c:pt idx="2380">
                  <c:v>0.78688809999999998</c:v>
                </c:pt>
                <c:pt idx="2381">
                  <c:v>0.78356539999999997</c:v>
                </c:pt>
                <c:pt idx="2382">
                  <c:v>0.78024059999999995</c:v>
                </c:pt>
                <c:pt idx="2383">
                  <c:v>0.77691379999999999</c:v>
                </c:pt>
                <c:pt idx="2384">
                  <c:v>0.77358499999999997</c:v>
                </c:pt>
                <c:pt idx="2385">
                  <c:v>0.77025429999999995</c:v>
                </c:pt>
                <c:pt idx="2386">
                  <c:v>0.76692159999999998</c:v>
                </c:pt>
                <c:pt idx="2387">
                  <c:v>0.76358689999999996</c:v>
                </c:pt>
                <c:pt idx="2388">
                  <c:v>0.76025010000000004</c:v>
                </c:pt>
                <c:pt idx="2389">
                  <c:v>0.75691120000000001</c:v>
                </c:pt>
                <c:pt idx="2390">
                  <c:v>0.75357019999999997</c:v>
                </c:pt>
                <c:pt idx="2391">
                  <c:v>0.75022710000000004</c:v>
                </c:pt>
                <c:pt idx="2392">
                  <c:v>0.74688220000000005</c:v>
                </c:pt>
                <c:pt idx="2393">
                  <c:v>0.74353559999999996</c:v>
                </c:pt>
                <c:pt idx="2394">
                  <c:v>0.7401877</c:v>
                </c:pt>
                <c:pt idx="2395">
                  <c:v>0.73683860000000001</c:v>
                </c:pt>
                <c:pt idx="2396">
                  <c:v>0.73348849999999999</c:v>
                </c:pt>
                <c:pt idx="2397">
                  <c:v>0.73013749999999999</c:v>
                </c:pt>
                <c:pt idx="2398">
                  <c:v>0.72678580000000004</c:v>
                </c:pt>
                <c:pt idx="2399">
                  <c:v>0.72343349999999995</c:v>
                </c:pt>
                <c:pt idx="2400">
                  <c:v>0.72008059999999996</c:v>
                </c:pt>
                <c:pt idx="2401">
                  <c:v>0.71672729999999996</c:v>
                </c:pt>
                <c:pt idx="2402">
                  <c:v>0.71337349999999999</c:v>
                </c:pt>
                <c:pt idx="2403">
                  <c:v>0.71001919999999996</c:v>
                </c:pt>
                <c:pt idx="2404">
                  <c:v>0.70666450000000003</c:v>
                </c:pt>
                <c:pt idx="2405">
                  <c:v>0.70330950000000003</c:v>
                </c:pt>
                <c:pt idx="2406">
                  <c:v>0.69995430000000003</c:v>
                </c:pt>
                <c:pt idx="2407">
                  <c:v>0.69659919999999997</c:v>
                </c:pt>
                <c:pt idx="2408">
                  <c:v>0.69324439999999998</c:v>
                </c:pt>
                <c:pt idx="2409">
                  <c:v>0.68989020000000001</c:v>
                </c:pt>
                <c:pt idx="2410">
                  <c:v>0.68653690000000001</c:v>
                </c:pt>
                <c:pt idx="2411">
                  <c:v>0.68318480000000004</c:v>
                </c:pt>
                <c:pt idx="2412">
                  <c:v>0.67983420000000006</c:v>
                </c:pt>
                <c:pt idx="2413">
                  <c:v>0.67648509999999995</c:v>
                </c:pt>
                <c:pt idx="2414">
                  <c:v>0.67313780000000001</c:v>
                </c:pt>
                <c:pt idx="2415">
                  <c:v>0.66979239999999995</c:v>
                </c:pt>
                <c:pt idx="2416">
                  <c:v>0.66644899999999996</c:v>
                </c:pt>
                <c:pt idx="2417">
                  <c:v>0.66310789999999997</c:v>
                </c:pt>
                <c:pt idx="2418">
                  <c:v>0.6597693</c:v>
                </c:pt>
                <c:pt idx="2419">
                  <c:v>0.65643359999999995</c:v>
                </c:pt>
                <c:pt idx="2420">
                  <c:v>0.65310120000000005</c:v>
                </c:pt>
                <c:pt idx="2421">
                  <c:v>0.64977249999999998</c:v>
                </c:pt>
                <c:pt idx="2422">
                  <c:v>0.64644800000000002</c:v>
                </c:pt>
                <c:pt idx="2423">
                  <c:v>0.64312800000000003</c:v>
                </c:pt>
                <c:pt idx="2424">
                  <c:v>0.63981279999999996</c:v>
                </c:pt>
                <c:pt idx="2425">
                  <c:v>0.63650249999999997</c:v>
                </c:pt>
                <c:pt idx="2426">
                  <c:v>0.63319740000000002</c:v>
                </c:pt>
                <c:pt idx="2427">
                  <c:v>0.6298975</c:v>
                </c:pt>
                <c:pt idx="2428">
                  <c:v>0.62660300000000002</c:v>
                </c:pt>
                <c:pt idx="2429">
                  <c:v>0.62331420000000004</c:v>
                </c:pt>
                <c:pt idx="2430">
                  <c:v>0.62003129999999995</c:v>
                </c:pt>
                <c:pt idx="2431">
                  <c:v>0.61675460000000004</c:v>
                </c:pt>
                <c:pt idx="2432">
                  <c:v>0.61348460000000005</c:v>
                </c:pt>
                <c:pt idx="2433">
                  <c:v>0.61022149999999997</c:v>
                </c:pt>
                <c:pt idx="2434">
                  <c:v>0.60696600000000001</c:v>
                </c:pt>
                <c:pt idx="2435">
                  <c:v>0.60371839999999999</c:v>
                </c:pt>
                <c:pt idx="2436">
                  <c:v>0.60047930000000005</c:v>
                </c:pt>
                <c:pt idx="2437">
                  <c:v>0.59724889999999997</c:v>
                </c:pt>
                <c:pt idx="2438">
                  <c:v>0.59402770000000005</c:v>
                </c:pt>
                <c:pt idx="2439">
                  <c:v>0.59081589999999995</c:v>
                </c:pt>
                <c:pt idx="2440">
                  <c:v>0.58761379999999996</c:v>
                </c:pt>
                <c:pt idx="2441">
                  <c:v>0.58442179999999999</c:v>
                </c:pt>
                <c:pt idx="2442">
                  <c:v>0.58123990000000003</c:v>
                </c:pt>
                <c:pt idx="2443">
                  <c:v>0.57806860000000004</c:v>
                </c:pt>
                <c:pt idx="2444">
                  <c:v>0.57490819999999998</c:v>
                </c:pt>
                <c:pt idx="2445">
                  <c:v>0.57175900000000002</c:v>
                </c:pt>
                <c:pt idx="2446">
                  <c:v>0.56862170000000001</c:v>
                </c:pt>
                <c:pt idx="2447">
                  <c:v>0.56549660000000002</c:v>
                </c:pt>
                <c:pt idx="2448">
                  <c:v>0.5623842</c:v>
                </c:pt>
                <c:pt idx="2449">
                  <c:v>0.55928500000000003</c:v>
                </c:pt>
                <c:pt idx="2450">
                  <c:v>0.5561992</c:v>
                </c:pt>
                <c:pt idx="2451">
                  <c:v>0.55312749999999999</c:v>
                </c:pt>
                <c:pt idx="2452">
                  <c:v>0.55006999999999995</c:v>
                </c:pt>
                <c:pt idx="2453">
                  <c:v>0.54702729999999999</c:v>
                </c:pt>
                <c:pt idx="2454">
                  <c:v>0.54399929999999996</c:v>
                </c:pt>
                <c:pt idx="2455">
                  <c:v>0.54098650000000004</c:v>
                </c:pt>
                <c:pt idx="2456">
                  <c:v>0.53798900000000005</c:v>
                </c:pt>
                <c:pt idx="2457">
                  <c:v>0.53500709999999996</c:v>
                </c:pt>
                <c:pt idx="2458">
                  <c:v>0.53204110000000004</c:v>
                </c:pt>
                <c:pt idx="2459">
                  <c:v>0.52909119999999998</c:v>
                </c:pt>
                <c:pt idx="2460">
                  <c:v>0.52615769999999995</c:v>
                </c:pt>
                <c:pt idx="2461">
                  <c:v>0.52324079999999995</c:v>
                </c:pt>
                <c:pt idx="2462">
                  <c:v>0.5203409</c:v>
                </c:pt>
                <c:pt idx="2463">
                  <c:v>0.51745839999999999</c:v>
                </c:pt>
                <c:pt idx="2464">
                  <c:v>0.51459370000000004</c:v>
                </c:pt>
                <c:pt idx="2465">
                  <c:v>0.51174730000000002</c:v>
                </c:pt>
                <c:pt idx="2466">
                  <c:v>0.50891960000000003</c:v>
                </c:pt>
                <c:pt idx="2467">
                  <c:v>0.50611090000000003</c:v>
                </c:pt>
                <c:pt idx="2468">
                  <c:v>0.50332149999999998</c:v>
                </c:pt>
                <c:pt idx="2469">
                  <c:v>0.50055130000000003</c:v>
                </c:pt>
                <c:pt idx="2470">
                  <c:v>0.49780039999999998</c:v>
                </c:pt>
                <c:pt idx="2471">
                  <c:v>0.49506879999999998</c:v>
                </c:pt>
                <c:pt idx="2472">
                  <c:v>0.49235659999999998</c:v>
                </c:pt>
                <c:pt idx="2473">
                  <c:v>0.48966379999999998</c:v>
                </c:pt>
                <c:pt idx="2474">
                  <c:v>0.4869906</c:v>
                </c:pt>
                <c:pt idx="2475">
                  <c:v>0.48433720000000002</c:v>
                </c:pt>
                <c:pt idx="2476">
                  <c:v>0.48170380000000002</c:v>
                </c:pt>
                <c:pt idx="2477">
                  <c:v>0.47909049999999997</c:v>
                </c:pt>
                <c:pt idx="2478">
                  <c:v>0.47649770000000002</c:v>
                </c:pt>
                <c:pt idx="2479">
                  <c:v>0.4739255</c:v>
                </c:pt>
                <c:pt idx="2480">
                  <c:v>0.47137400000000002</c:v>
                </c:pt>
                <c:pt idx="2481">
                  <c:v>0.46884310000000001</c:v>
                </c:pt>
                <c:pt idx="2482">
                  <c:v>0.46633289999999999</c:v>
                </c:pt>
                <c:pt idx="2483">
                  <c:v>0.46384330000000001</c:v>
                </c:pt>
                <c:pt idx="2484">
                  <c:v>0.46137420000000001</c:v>
                </c:pt>
                <c:pt idx="2485">
                  <c:v>0.45892579999999999</c:v>
                </c:pt>
                <c:pt idx="2486">
                  <c:v>0.45649790000000001</c:v>
                </c:pt>
                <c:pt idx="2487">
                  <c:v>0.45409060000000001</c:v>
                </c:pt>
                <c:pt idx="2488">
                  <c:v>0.4517041</c:v>
                </c:pt>
                <c:pt idx="2489">
                  <c:v>0.44933849999999997</c:v>
                </c:pt>
                <c:pt idx="2490">
                  <c:v>0.44699410000000001</c:v>
                </c:pt>
                <c:pt idx="2491">
                  <c:v>0.44467089999999998</c:v>
                </c:pt>
                <c:pt idx="2492">
                  <c:v>0.44236910000000002</c:v>
                </c:pt>
                <c:pt idx="2493">
                  <c:v>0.44008849999999999</c:v>
                </c:pt>
                <c:pt idx="2494">
                  <c:v>0.43782919999999997</c:v>
                </c:pt>
                <c:pt idx="2495">
                  <c:v>0.43559100000000001</c:v>
                </c:pt>
                <c:pt idx="2496">
                  <c:v>0.43337409999999998</c:v>
                </c:pt>
                <c:pt idx="2497">
                  <c:v>0.43117830000000001</c:v>
                </c:pt>
                <c:pt idx="2498">
                  <c:v>0.42900349999999998</c:v>
                </c:pt>
                <c:pt idx="2499">
                  <c:v>0.4268497</c:v>
                </c:pt>
                <c:pt idx="2500">
                  <c:v>0.42471700000000001</c:v>
                </c:pt>
                <c:pt idx="2501">
                  <c:v>0.42260520000000001</c:v>
                </c:pt>
                <c:pt idx="2502">
                  <c:v>0.42051460000000002</c:v>
                </c:pt>
                <c:pt idx="2503">
                  <c:v>0.41844520000000002</c:v>
                </c:pt>
                <c:pt idx="2504">
                  <c:v>0.41639700000000002</c:v>
                </c:pt>
                <c:pt idx="2505">
                  <c:v>0.41437000000000002</c:v>
                </c:pt>
                <c:pt idx="2506">
                  <c:v>0.41236430000000002</c:v>
                </c:pt>
                <c:pt idx="2507">
                  <c:v>0.41037970000000001</c:v>
                </c:pt>
                <c:pt idx="2508">
                  <c:v>0.4084161</c:v>
                </c:pt>
                <c:pt idx="2509">
                  <c:v>0.40647339999999998</c:v>
                </c:pt>
                <c:pt idx="2510">
                  <c:v>0.40455140000000001</c:v>
                </c:pt>
                <c:pt idx="2511">
                  <c:v>0.40265000000000001</c:v>
                </c:pt>
                <c:pt idx="2512">
                  <c:v>0.40076899999999999</c:v>
                </c:pt>
                <c:pt idx="2513">
                  <c:v>0.39890819999999999</c:v>
                </c:pt>
                <c:pt idx="2514">
                  <c:v>0.39706750000000002</c:v>
                </c:pt>
                <c:pt idx="2515">
                  <c:v>0.39524680000000001</c:v>
                </c:pt>
                <c:pt idx="2516">
                  <c:v>0.39344600000000002</c:v>
                </c:pt>
                <c:pt idx="2517">
                  <c:v>0.39166519999999999</c:v>
                </c:pt>
                <c:pt idx="2518">
                  <c:v>0.38990429999999998</c:v>
                </c:pt>
                <c:pt idx="2519">
                  <c:v>0.38816339999999999</c:v>
                </c:pt>
                <c:pt idx="2520">
                  <c:v>0.38644260000000002</c:v>
                </c:pt>
                <c:pt idx="2521">
                  <c:v>0.38474170000000002</c:v>
                </c:pt>
                <c:pt idx="2522">
                  <c:v>0.38306050000000003</c:v>
                </c:pt>
                <c:pt idx="2523">
                  <c:v>0.38139909999999999</c:v>
                </c:pt>
                <c:pt idx="2524">
                  <c:v>0.37975700000000001</c:v>
                </c:pt>
                <c:pt idx="2525">
                  <c:v>0.37813390000000002</c:v>
                </c:pt>
                <c:pt idx="2526">
                  <c:v>0.37652960000000002</c:v>
                </c:pt>
                <c:pt idx="2527">
                  <c:v>0.37494369999999999</c:v>
                </c:pt>
                <c:pt idx="2528">
                  <c:v>0.37337599999999999</c:v>
                </c:pt>
                <c:pt idx="2529">
                  <c:v>0.3718262</c:v>
                </c:pt>
                <c:pt idx="2530">
                  <c:v>0.37029440000000002</c:v>
                </c:pt>
                <c:pt idx="2531">
                  <c:v>0.36878060000000001</c:v>
                </c:pt>
                <c:pt idx="2532">
                  <c:v>0.36728490000000003</c:v>
                </c:pt>
                <c:pt idx="2533">
                  <c:v>0.3658072</c:v>
                </c:pt>
                <c:pt idx="2534">
                  <c:v>0.36434749999999999</c:v>
                </c:pt>
                <c:pt idx="2535">
                  <c:v>0.3629057</c:v>
                </c:pt>
                <c:pt idx="2536">
                  <c:v>0.36148150000000001</c:v>
                </c:pt>
                <c:pt idx="2537">
                  <c:v>0.36007479999999997</c:v>
                </c:pt>
                <c:pt idx="2538">
                  <c:v>0.35868509999999998</c:v>
                </c:pt>
                <c:pt idx="2539">
                  <c:v>0.35731230000000003</c:v>
                </c:pt>
                <c:pt idx="2540">
                  <c:v>0.35595589999999999</c:v>
                </c:pt>
                <c:pt idx="2541">
                  <c:v>0.35461589999999998</c:v>
                </c:pt>
                <c:pt idx="2542">
                  <c:v>0.35329189999999999</c:v>
                </c:pt>
                <c:pt idx="2543">
                  <c:v>0.35198400000000002</c:v>
                </c:pt>
                <c:pt idx="2544">
                  <c:v>0.35069220000000001</c:v>
                </c:pt>
                <c:pt idx="2545">
                  <c:v>0.34941630000000001</c:v>
                </c:pt>
                <c:pt idx="2546">
                  <c:v>0.34815629999999997</c:v>
                </c:pt>
                <c:pt idx="2547">
                  <c:v>0.3469121</c:v>
                </c:pt>
                <c:pt idx="2548">
                  <c:v>0.34568369999999998</c:v>
                </c:pt>
                <c:pt idx="2549">
                  <c:v>0.34447080000000002</c:v>
                </c:pt>
                <c:pt idx="2550">
                  <c:v>0.34327340000000001</c:v>
                </c:pt>
                <c:pt idx="2551">
                  <c:v>0.34209129999999999</c:v>
                </c:pt>
                <c:pt idx="2552">
                  <c:v>0.34092410000000001</c:v>
                </c:pt>
                <c:pt idx="2553">
                  <c:v>0.33977160000000001</c:v>
                </c:pt>
                <c:pt idx="2554">
                  <c:v>0.33863359999999998</c:v>
                </c:pt>
                <c:pt idx="2555">
                  <c:v>0.33750999999999998</c:v>
                </c:pt>
                <c:pt idx="2556">
                  <c:v>0.3364008</c:v>
                </c:pt>
                <c:pt idx="2557">
                  <c:v>0.33530599999999999</c:v>
                </c:pt>
                <c:pt idx="2558">
                  <c:v>0.33422550000000001</c:v>
                </c:pt>
                <c:pt idx="2559">
                  <c:v>0.33315919999999999</c:v>
                </c:pt>
                <c:pt idx="2560">
                  <c:v>0.33210729999999999</c:v>
                </c:pt>
                <c:pt idx="2561">
                  <c:v>0.33106980000000003</c:v>
                </c:pt>
                <c:pt idx="2562">
                  <c:v>0.33004650000000002</c:v>
                </c:pt>
                <c:pt idx="2563">
                  <c:v>0.32903729999999998</c:v>
                </c:pt>
                <c:pt idx="2564">
                  <c:v>0.328042</c:v>
                </c:pt>
                <c:pt idx="2565">
                  <c:v>0.32706039999999997</c:v>
                </c:pt>
                <c:pt idx="2566">
                  <c:v>0.3260922</c:v>
                </c:pt>
                <c:pt idx="2567">
                  <c:v>0.32513730000000002</c:v>
                </c:pt>
                <c:pt idx="2568">
                  <c:v>0.32419550000000003</c:v>
                </c:pt>
                <c:pt idx="2569">
                  <c:v>0.32326660000000002</c:v>
                </c:pt>
                <c:pt idx="2570">
                  <c:v>0.32235059999999999</c:v>
                </c:pt>
                <c:pt idx="2571">
                  <c:v>0.3214475</c:v>
                </c:pt>
                <c:pt idx="2572">
                  <c:v>0.3205575</c:v>
                </c:pt>
                <c:pt idx="2573">
                  <c:v>0.31968049999999998</c:v>
                </c:pt>
                <c:pt idx="2574">
                  <c:v>0.31881680000000001</c:v>
                </c:pt>
                <c:pt idx="2575">
                  <c:v>0.31796639999999998</c:v>
                </c:pt>
                <c:pt idx="2576">
                  <c:v>0.3171293</c:v>
                </c:pt>
                <c:pt idx="2577">
                  <c:v>0.31630540000000001</c:v>
                </c:pt>
                <c:pt idx="2578">
                  <c:v>0.31549450000000001</c:v>
                </c:pt>
                <c:pt idx="2579">
                  <c:v>0.31469639999999999</c:v>
                </c:pt>
                <c:pt idx="2580">
                  <c:v>0.31391089999999999</c:v>
                </c:pt>
                <c:pt idx="2581">
                  <c:v>0.31313770000000002</c:v>
                </c:pt>
                <c:pt idx="2582">
                  <c:v>0.31237670000000001</c:v>
                </c:pt>
                <c:pt idx="2583">
                  <c:v>0.31162770000000001</c:v>
                </c:pt>
                <c:pt idx="2584">
                  <c:v>0.31089090000000003</c:v>
                </c:pt>
                <c:pt idx="2585">
                  <c:v>0.3101661</c:v>
                </c:pt>
                <c:pt idx="2586">
                  <c:v>0.30945329999999999</c:v>
                </c:pt>
                <c:pt idx="2587">
                  <c:v>0.30875269999999999</c:v>
                </c:pt>
                <c:pt idx="2588">
                  <c:v>0.30806430000000001</c:v>
                </c:pt>
                <c:pt idx="2589">
                  <c:v>0.30738799999999999</c:v>
                </c:pt>
                <c:pt idx="2590">
                  <c:v>0.30672379999999999</c:v>
                </c:pt>
                <c:pt idx="2591">
                  <c:v>0.3060716</c:v>
                </c:pt>
                <c:pt idx="2592">
                  <c:v>0.30543120000000001</c:v>
                </c:pt>
                <c:pt idx="2593">
                  <c:v>0.30480249999999998</c:v>
                </c:pt>
                <c:pt idx="2594">
                  <c:v>0.30418529999999999</c:v>
                </c:pt>
                <c:pt idx="2595">
                  <c:v>0.3035793</c:v>
                </c:pt>
                <c:pt idx="2596">
                  <c:v>0.30298429999999998</c:v>
                </c:pt>
                <c:pt idx="2597">
                  <c:v>0.30240030000000001</c:v>
                </c:pt>
                <c:pt idx="2598">
                  <c:v>0.30182710000000001</c:v>
                </c:pt>
                <c:pt idx="2599">
                  <c:v>0.3012649</c:v>
                </c:pt>
                <c:pt idx="2600">
                  <c:v>0.30071340000000002</c:v>
                </c:pt>
                <c:pt idx="2601">
                  <c:v>0.30017260000000001</c:v>
                </c:pt>
                <c:pt idx="2602">
                  <c:v>0.29964249999999998</c:v>
                </c:pt>
                <c:pt idx="2603">
                  <c:v>0.29912270000000002</c:v>
                </c:pt>
                <c:pt idx="2604">
                  <c:v>0.29861310000000002</c:v>
                </c:pt>
                <c:pt idx="2605">
                  <c:v>0.29811349999999998</c:v>
                </c:pt>
                <c:pt idx="2606">
                  <c:v>0.29762369999999999</c:v>
                </c:pt>
                <c:pt idx="2607">
                  <c:v>0.2971434</c:v>
                </c:pt>
                <c:pt idx="2608">
                  <c:v>0.29667260000000001</c:v>
                </c:pt>
                <c:pt idx="2609">
                  <c:v>0.2962111</c:v>
                </c:pt>
                <c:pt idx="2610">
                  <c:v>0.29575879999999999</c:v>
                </c:pt>
                <c:pt idx="2611">
                  <c:v>0.29531560000000001</c:v>
                </c:pt>
                <c:pt idx="2612">
                  <c:v>0.29488120000000001</c:v>
                </c:pt>
                <c:pt idx="2613">
                  <c:v>0.29445549999999998</c:v>
                </c:pt>
                <c:pt idx="2614">
                  <c:v>0.29403820000000003</c:v>
                </c:pt>
                <c:pt idx="2615">
                  <c:v>0.29362919999999998</c:v>
                </c:pt>
                <c:pt idx="2616">
                  <c:v>0.2932283</c:v>
                </c:pt>
                <c:pt idx="2617">
                  <c:v>0.29283520000000002</c:v>
                </c:pt>
                <c:pt idx="2618">
                  <c:v>0.29244979999999998</c:v>
                </c:pt>
                <c:pt idx="2619">
                  <c:v>0.29207169999999999</c:v>
                </c:pt>
                <c:pt idx="2620">
                  <c:v>0.29170069999999998</c:v>
                </c:pt>
                <c:pt idx="2621">
                  <c:v>0.2913364</c:v>
                </c:pt>
                <c:pt idx="2622">
                  <c:v>0.29097859999999998</c:v>
                </c:pt>
                <c:pt idx="2623">
                  <c:v>0.29062700000000002</c:v>
                </c:pt>
                <c:pt idx="2624">
                  <c:v>0.29028130000000002</c:v>
                </c:pt>
                <c:pt idx="2625">
                  <c:v>0.28994160000000002</c:v>
                </c:pt>
                <c:pt idx="2626">
                  <c:v>0.28960780000000003</c:v>
                </c:pt>
                <c:pt idx="2627">
                  <c:v>0.28927989999999998</c:v>
                </c:pt>
                <c:pt idx="2628">
                  <c:v>0.28895789999999999</c:v>
                </c:pt>
                <c:pt idx="2629">
                  <c:v>0.2886417</c:v>
                </c:pt>
                <c:pt idx="2630">
                  <c:v>0.28833120000000001</c:v>
                </c:pt>
                <c:pt idx="2631">
                  <c:v>0.28802610000000001</c:v>
                </c:pt>
                <c:pt idx="2632">
                  <c:v>0.28772629999999999</c:v>
                </c:pt>
                <c:pt idx="2633">
                  <c:v>0.2874312</c:v>
                </c:pt>
                <c:pt idx="2634">
                  <c:v>0.28714070000000003</c:v>
                </c:pt>
                <c:pt idx="2635">
                  <c:v>0.2868542</c:v>
                </c:pt>
                <c:pt idx="2636">
                  <c:v>0.28657149999999998</c:v>
                </c:pt>
                <c:pt idx="2637">
                  <c:v>0.2862922</c:v>
                </c:pt>
                <c:pt idx="2638">
                  <c:v>0.2860161</c:v>
                </c:pt>
                <c:pt idx="2639">
                  <c:v>0.28574319999999997</c:v>
                </c:pt>
                <c:pt idx="2640">
                  <c:v>0.28547329999999999</c:v>
                </c:pt>
                <c:pt idx="2641">
                  <c:v>0.28520640000000003</c:v>
                </c:pt>
                <c:pt idx="2642">
                  <c:v>0.28494229999999998</c:v>
                </c:pt>
                <c:pt idx="2643">
                  <c:v>0.28468100000000002</c:v>
                </c:pt>
                <c:pt idx="2644">
                  <c:v>0.28442230000000002</c:v>
                </c:pt>
                <c:pt idx="2645">
                  <c:v>0.28416580000000002</c:v>
                </c:pt>
                <c:pt idx="2646">
                  <c:v>0.28391139999999998</c:v>
                </c:pt>
                <c:pt idx="2647">
                  <c:v>0.28365869999999999</c:v>
                </c:pt>
                <c:pt idx="2648">
                  <c:v>0.28340749999999998</c:v>
                </c:pt>
                <c:pt idx="2649">
                  <c:v>0.28315750000000001</c:v>
                </c:pt>
                <c:pt idx="2650">
                  <c:v>0.2829084</c:v>
                </c:pt>
                <c:pt idx="2651">
                  <c:v>0.28266000000000002</c:v>
                </c:pt>
                <c:pt idx="2652">
                  <c:v>0.2824121</c:v>
                </c:pt>
                <c:pt idx="2653">
                  <c:v>0.28216429999999998</c:v>
                </c:pt>
                <c:pt idx="2654">
                  <c:v>0.28191650000000001</c:v>
                </c:pt>
                <c:pt idx="2655">
                  <c:v>0.28166849999999999</c:v>
                </c:pt>
                <c:pt idx="2656">
                  <c:v>0.28142030000000001</c:v>
                </c:pt>
                <c:pt idx="2657">
                  <c:v>0.28117140000000002</c:v>
                </c:pt>
                <c:pt idx="2658">
                  <c:v>0.2809217</c:v>
                </c:pt>
                <c:pt idx="2659">
                  <c:v>0.2806708</c:v>
                </c:pt>
                <c:pt idx="2660">
                  <c:v>0.28041850000000001</c:v>
                </c:pt>
                <c:pt idx="2661">
                  <c:v>0.28016449999999998</c:v>
                </c:pt>
                <c:pt idx="2662">
                  <c:v>0.27990870000000001</c:v>
                </c:pt>
                <c:pt idx="2663">
                  <c:v>0.27965079999999998</c:v>
                </c:pt>
                <c:pt idx="2664">
                  <c:v>0.27939059999999999</c:v>
                </c:pt>
                <c:pt idx="2665">
                  <c:v>0.27912799999999999</c:v>
                </c:pt>
                <c:pt idx="2666">
                  <c:v>0.27886260000000002</c:v>
                </c:pt>
                <c:pt idx="2667">
                  <c:v>0.27859430000000002</c:v>
                </c:pt>
                <c:pt idx="2668">
                  <c:v>0.27832279999999998</c:v>
                </c:pt>
                <c:pt idx="2669">
                  <c:v>0.27804770000000001</c:v>
                </c:pt>
                <c:pt idx="2670">
                  <c:v>0.27776869999999998</c:v>
                </c:pt>
                <c:pt idx="2671">
                  <c:v>0.27748539999999999</c:v>
                </c:pt>
                <c:pt idx="2672">
                  <c:v>0.27719769999999999</c:v>
                </c:pt>
                <c:pt idx="2673">
                  <c:v>0.27690540000000002</c:v>
                </c:pt>
                <c:pt idx="2674">
                  <c:v>0.27660820000000003</c:v>
                </c:pt>
                <c:pt idx="2675">
                  <c:v>0.276306</c:v>
                </c:pt>
                <c:pt idx="2676">
                  <c:v>0.27599859999999998</c:v>
                </c:pt>
                <c:pt idx="2677">
                  <c:v>0.27568599999999999</c:v>
                </c:pt>
                <c:pt idx="2678">
                  <c:v>0.2753679</c:v>
                </c:pt>
                <c:pt idx="2679">
                  <c:v>0.27504400000000001</c:v>
                </c:pt>
                <c:pt idx="2680">
                  <c:v>0.27471420000000002</c:v>
                </c:pt>
                <c:pt idx="2681">
                  <c:v>0.27437810000000001</c:v>
                </c:pt>
                <c:pt idx="2682">
                  <c:v>0.27403549999999999</c:v>
                </c:pt>
                <c:pt idx="2683">
                  <c:v>0.2736864</c:v>
                </c:pt>
                <c:pt idx="2684">
                  <c:v>0.27333069999999998</c:v>
                </c:pt>
                <c:pt idx="2685">
                  <c:v>0.2729683</c:v>
                </c:pt>
                <c:pt idx="2686">
                  <c:v>0.27259899999999998</c:v>
                </c:pt>
                <c:pt idx="2687">
                  <c:v>0.27222269999999998</c:v>
                </c:pt>
                <c:pt idx="2688">
                  <c:v>0.2718391</c:v>
                </c:pt>
                <c:pt idx="2689">
                  <c:v>0.27144790000000002</c:v>
                </c:pt>
                <c:pt idx="2690">
                  <c:v>0.27104889999999998</c:v>
                </c:pt>
                <c:pt idx="2691">
                  <c:v>0.27064169999999999</c:v>
                </c:pt>
                <c:pt idx="2692">
                  <c:v>0.27022610000000002</c:v>
                </c:pt>
                <c:pt idx="2693">
                  <c:v>0.26980179999999998</c:v>
                </c:pt>
                <c:pt idx="2694">
                  <c:v>0.26936880000000002</c:v>
                </c:pt>
                <c:pt idx="2695">
                  <c:v>0.26892700000000003</c:v>
                </c:pt>
                <c:pt idx="2696">
                  <c:v>0.26847650000000001</c:v>
                </c:pt>
                <c:pt idx="2697">
                  <c:v>0.26801700000000001</c:v>
                </c:pt>
                <c:pt idx="2698">
                  <c:v>0.26754860000000003</c:v>
                </c:pt>
                <c:pt idx="2699">
                  <c:v>0.26707110000000001</c:v>
                </c:pt>
                <c:pt idx="2700">
                  <c:v>0.2665843</c:v>
                </c:pt>
                <c:pt idx="2701">
                  <c:v>0.26608799999999999</c:v>
                </c:pt>
                <c:pt idx="2702">
                  <c:v>0.26558209999999999</c:v>
                </c:pt>
                <c:pt idx="2703">
                  <c:v>0.26506619999999997</c:v>
                </c:pt>
                <c:pt idx="2704">
                  <c:v>0.2645401</c:v>
                </c:pt>
                <c:pt idx="2705">
                  <c:v>0.26400370000000001</c:v>
                </c:pt>
                <c:pt idx="2706">
                  <c:v>0.26345659999999999</c:v>
                </c:pt>
                <c:pt idx="2707">
                  <c:v>0.26289869999999999</c:v>
                </c:pt>
                <c:pt idx="2708">
                  <c:v>0.26233000000000001</c:v>
                </c:pt>
                <c:pt idx="2709">
                  <c:v>0.26175029999999999</c:v>
                </c:pt>
                <c:pt idx="2710">
                  <c:v>0.26115929999999998</c:v>
                </c:pt>
                <c:pt idx="2711">
                  <c:v>0.26055699999999998</c:v>
                </c:pt>
                <c:pt idx="2712">
                  <c:v>0.25994309999999998</c:v>
                </c:pt>
                <c:pt idx="2713">
                  <c:v>0.25931739999999998</c:v>
                </c:pt>
                <c:pt idx="2714">
                  <c:v>0.25867960000000001</c:v>
                </c:pt>
                <c:pt idx="2715">
                  <c:v>0.25802940000000002</c:v>
                </c:pt>
                <c:pt idx="2716">
                  <c:v>0.2573665</c:v>
                </c:pt>
                <c:pt idx="2717">
                  <c:v>0.25669069999999999</c:v>
                </c:pt>
                <c:pt idx="2718">
                  <c:v>0.2560016</c:v>
                </c:pt>
                <c:pt idx="2719">
                  <c:v>0.2552992</c:v>
                </c:pt>
                <c:pt idx="2720">
                  <c:v>0.25458320000000001</c:v>
                </c:pt>
                <c:pt idx="2721">
                  <c:v>0.25385340000000001</c:v>
                </c:pt>
                <c:pt idx="2722">
                  <c:v>0.25310949999999999</c:v>
                </c:pt>
                <c:pt idx="2723">
                  <c:v>0.25235109999999999</c:v>
                </c:pt>
                <c:pt idx="2724">
                  <c:v>0.25157810000000003</c:v>
                </c:pt>
                <c:pt idx="2725">
                  <c:v>0.25079010000000002</c:v>
                </c:pt>
                <c:pt idx="2726">
                  <c:v>0.24998670000000001</c:v>
                </c:pt>
                <c:pt idx="2727">
                  <c:v>0.2491679</c:v>
                </c:pt>
                <c:pt idx="2728">
                  <c:v>0.24833350000000001</c:v>
                </c:pt>
                <c:pt idx="2729">
                  <c:v>0.24748329999999999</c:v>
                </c:pt>
                <c:pt idx="2730">
                  <c:v>0.24661720000000001</c:v>
                </c:pt>
                <c:pt idx="2731">
                  <c:v>0.24573500000000001</c:v>
                </c:pt>
                <c:pt idx="2732">
                  <c:v>0.24483669999999999</c:v>
                </c:pt>
                <c:pt idx="2733">
                  <c:v>0.2439219</c:v>
                </c:pt>
                <c:pt idx="2734">
                  <c:v>0.24299029999999999</c:v>
                </c:pt>
                <c:pt idx="2735">
                  <c:v>0.2420417</c:v>
                </c:pt>
                <c:pt idx="2736">
                  <c:v>0.2410755</c:v>
                </c:pt>
                <c:pt idx="2737">
                  <c:v>0.24009140000000001</c:v>
                </c:pt>
                <c:pt idx="2738">
                  <c:v>0.2390893</c:v>
                </c:pt>
                <c:pt idx="2739">
                  <c:v>0.2380688</c:v>
                </c:pt>
                <c:pt idx="2740">
                  <c:v>0.23702989999999999</c:v>
                </c:pt>
                <c:pt idx="2741">
                  <c:v>0.23597219999999999</c:v>
                </c:pt>
                <c:pt idx="2742">
                  <c:v>0.23489579999999999</c:v>
                </c:pt>
                <c:pt idx="2743">
                  <c:v>0.2338006</c:v>
                </c:pt>
                <c:pt idx="2744">
                  <c:v>0.23268630000000001</c:v>
                </c:pt>
                <c:pt idx="2745">
                  <c:v>0.2315528</c:v>
                </c:pt>
                <c:pt idx="2746">
                  <c:v>0.23039970000000001</c:v>
                </c:pt>
                <c:pt idx="2747">
                  <c:v>0.22922670000000001</c:v>
                </c:pt>
                <c:pt idx="2748">
                  <c:v>0.22803370000000001</c:v>
                </c:pt>
                <c:pt idx="2749">
                  <c:v>0.22682050000000001</c:v>
                </c:pt>
                <c:pt idx="2750">
                  <c:v>0.22558690000000001</c:v>
                </c:pt>
                <c:pt idx="2751">
                  <c:v>0.224333</c:v>
                </c:pt>
                <c:pt idx="2752">
                  <c:v>0.2230587</c:v>
                </c:pt>
                <c:pt idx="2753">
                  <c:v>0.22176380000000001</c:v>
                </c:pt>
                <c:pt idx="2754">
                  <c:v>0.22044839999999999</c:v>
                </c:pt>
                <c:pt idx="2755">
                  <c:v>0.21911240000000001</c:v>
                </c:pt>
                <c:pt idx="2756">
                  <c:v>0.2177557</c:v>
                </c:pt>
                <c:pt idx="2757">
                  <c:v>0.21637809999999999</c:v>
                </c:pt>
                <c:pt idx="2758">
                  <c:v>0.21497949999999999</c:v>
                </c:pt>
                <c:pt idx="2759">
                  <c:v>0.21355959999999999</c:v>
                </c:pt>
                <c:pt idx="2760">
                  <c:v>0.21211840000000001</c:v>
                </c:pt>
                <c:pt idx="2761">
                  <c:v>0.2106558</c:v>
                </c:pt>
                <c:pt idx="2762">
                  <c:v>0.20917179999999999</c:v>
                </c:pt>
                <c:pt idx="2763">
                  <c:v>0.2076665</c:v>
                </c:pt>
                <c:pt idx="2764">
                  <c:v>0.20613970000000001</c:v>
                </c:pt>
                <c:pt idx="2765">
                  <c:v>0.20459140000000001</c:v>
                </c:pt>
                <c:pt idx="2766">
                  <c:v>0.20302149999999999</c:v>
                </c:pt>
                <c:pt idx="2767">
                  <c:v>0.2014299</c:v>
                </c:pt>
                <c:pt idx="2768">
                  <c:v>0.19981670000000001</c:v>
                </c:pt>
                <c:pt idx="2769">
                  <c:v>0.19818179999999999</c:v>
                </c:pt>
                <c:pt idx="2770">
                  <c:v>0.19652520000000001</c:v>
                </c:pt>
                <c:pt idx="2771">
                  <c:v>0.19484679999999999</c:v>
                </c:pt>
                <c:pt idx="2772">
                  <c:v>0.1931467</c:v>
                </c:pt>
                <c:pt idx="2773">
                  <c:v>0.19142480000000001</c:v>
                </c:pt>
                <c:pt idx="2774">
                  <c:v>0.18968099999999999</c:v>
                </c:pt>
                <c:pt idx="2775">
                  <c:v>0.18791540000000001</c:v>
                </c:pt>
                <c:pt idx="2776">
                  <c:v>0.18612799999999999</c:v>
                </c:pt>
                <c:pt idx="2777">
                  <c:v>0.1843188</c:v>
                </c:pt>
                <c:pt idx="2778">
                  <c:v>0.18248790000000001</c:v>
                </c:pt>
                <c:pt idx="2779">
                  <c:v>0.18063509999999999</c:v>
                </c:pt>
                <c:pt idx="2780">
                  <c:v>0.17876059999999999</c:v>
                </c:pt>
                <c:pt idx="2781">
                  <c:v>0.1768644</c:v>
                </c:pt>
                <c:pt idx="2782">
                  <c:v>0.17494660000000001</c:v>
                </c:pt>
                <c:pt idx="2783">
                  <c:v>0.17300740000000001</c:v>
                </c:pt>
                <c:pt idx="2784">
                  <c:v>0.1710467</c:v>
                </c:pt>
                <c:pt idx="2785">
                  <c:v>0.16906479999999999</c:v>
                </c:pt>
                <c:pt idx="2786">
                  <c:v>0.1670616</c:v>
                </c:pt>
                <c:pt idx="2787">
                  <c:v>0.1650372</c:v>
                </c:pt>
                <c:pt idx="2788">
                  <c:v>0.16299159999999999</c:v>
                </c:pt>
                <c:pt idx="2789">
                  <c:v>0.1609247</c:v>
                </c:pt>
                <c:pt idx="2790">
                  <c:v>0.15883659999999999</c:v>
                </c:pt>
                <c:pt idx="2791">
                  <c:v>0.15672730000000001</c:v>
                </c:pt>
                <c:pt idx="2792">
                  <c:v>0.1545965</c:v>
                </c:pt>
                <c:pt idx="2793">
                  <c:v>0.15244450000000001</c:v>
                </c:pt>
                <c:pt idx="2794">
                  <c:v>0.15027119999999999</c:v>
                </c:pt>
                <c:pt idx="2795">
                  <c:v>0.14807680000000001</c:v>
                </c:pt>
                <c:pt idx="2796">
                  <c:v>0.1458613</c:v>
                </c:pt>
                <c:pt idx="2797">
                  <c:v>0.14362520000000001</c:v>
                </c:pt>
                <c:pt idx="2798">
                  <c:v>0.14136879999999999</c:v>
                </c:pt>
                <c:pt idx="2799">
                  <c:v>0.1390923</c:v>
                </c:pt>
                <c:pt idx="2800">
                  <c:v>0.1367959</c:v>
                </c:pt>
                <c:pt idx="2801">
                  <c:v>0.13447970000000001</c:v>
                </c:pt>
                <c:pt idx="2802">
                  <c:v>0.1321436</c:v>
                </c:pt>
                <c:pt idx="2803">
                  <c:v>0.12978780000000001</c:v>
                </c:pt>
                <c:pt idx="2804">
                  <c:v>0.12741240000000001</c:v>
                </c:pt>
                <c:pt idx="2805">
                  <c:v>0.1250174</c:v>
                </c:pt>
                <c:pt idx="2806">
                  <c:v>0.1226032</c:v>
                </c:pt>
                <c:pt idx="2807">
                  <c:v>0.1201699</c:v>
                </c:pt>
                <c:pt idx="2808">
                  <c:v>0.1177179</c:v>
                </c:pt>
                <c:pt idx="2809">
                  <c:v>0.1152474</c:v>
                </c:pt>
                <c:pt idx="2810">
                  <c:v>0.11275880000000001</c:v>
                </c:pt>
                <c:pt idx="2811">
                  <c:v>0.1102523</c:v>
                </c:pt>
                <c:pt idx="2812">
                  <c:v>0.10772809999999999</c:v>
                </c:pt>
                <c:pt idx="2813">
                  <c:v>0.1051863</c:v>
                </c:pt>
                <c:pt idx="2814">
                  <c:v>0.102627</c:v>
                </c:pt>
                <c:pt idx="2815">
                  <c:v>0.10005070000000001</c:v>
                </c:pt>
                <c:pt idx="2816">
                  <c:v>9.7457429999999998E-2</c:v>
                </c:pt>
                <c:pt idx="2817">
                  <c:v>9.4847589999999996E-2</c:v>
                </c:pt>
                <c:pt idx="2818">
                  <c:v>9.2221399999999995E-2</c:v>
                </c:pt>
                <c:pt idx="2819">
                  <c:v>8.9579179999999994E-2</c:v>
                </c:pt>
                <c:pt idx="2820">
                  <c:v>8.6921330000000005E-2</c:v>
                </c:pt>
                <c:pt idx="2821">
                  <c:v>8.4248249999999997E-2</c:v>
                </c:pt>
                <c:pt idx="2822">
                  <c:v>8.1560289999999994E-2</c:v>
                </c:pt>
                <c:pt idx="2823">
                  <c:v>7.8857800000000006E-2</c:v>
                </c:pt>
                <c:pt idx="2824">
                  <c:v>7.6141029999999998E-2</c:v>
                </c:pt>
                <c:pt idx="2825">
                  <c:v>7.3410260000000005E-2</c:v>
                </c:pt>
                <c:pt idx="2826">
                  <c:v>7.0665850000000002E-2</c:v>
                </c:pt>
                <c:pt idx="2827">
                  <c:v>6.7908189999999993E-2</c:v>
                </c:pt>
                <c:pt idx="2828">
                  <c:v>6.5137669999999995E-2</c:v>
                </c:pt>
                <c:pt idx="2829">
                  <c:v>6.2354609999999998E-2</c:v>
                </c:pt>
                <c:pt idx="2830">
                  <c:v>5.9559309999999997E-2</c:v>
                </c:pt>
                <c:pt idx="2831">
                  <c:v>5.6752039999999997E-2</c:v>
                </c:pt>
                <c:pt idx="2832">
                  <c:v>5.393307E-2</c:v>
                </c:pt>
                <c:pt idx="2833">
                  <c:v>5.1102710000000003E-2</c:v>
                </c:pt>
                <c:pt idx="2834">
                  <c:v>4.826134E-2</c:v>
                </c:pt>
                <c:pt idx="2835">
                  <c:v>4.5409310000000001E-2</c:v>
                </c:pt>
                <c:pt idx="2836">
                  <c:v>4.2546979999999998E-2</c:v>
                </c:pt>
                <c:pt idx="2837">
                  <c:v>3.967474E-2</c:v>
                </c:pt>
                <c:pt idx="2838">
                  <c:v>3.6792989999999998E-2</c:v>
                </c:pt>
                <c:pt idx="2839">
                  <c:v>3.3902139999999997E-2</c:v>
                </c:pt>
                <c:pt idx="2840">
                  <c:v>3.100259E-2</c:v>
                </c:pt>
                <c:pt idx="2841">
                  <c:v>2.80947E-2</c:v>
                </c:pt>
                <c:pt idx="2842">
                  <c:v>2.5178829999999999E-2</c:v>
                </c:pt>
                <c:pt idx="2843">
                  <c:v>2.225529E-2</c:v>
                </c:pt>
                <c:pt idx="2844">
                  <c:v>1.932439E-2</c:v>
                </c:pt>
                <c:pt idx="2845">
                  <c:v>1.6386390000000001E-2</c:v>
                </c:pt>
                <c:pt idx="2846">
                  <c:v>1.344153E-2</c:v>
                </c:pt>
                <c:pt idx="2847">
                  <c:v>1.049012E-2</c:v>
                </c:pt>
                <c:pt idx="2848">
                  <c:v>7.5324830000000004E-3</c:v>
                </c:pt>
                <c:pt idx="2849">
                  <c:v>4.5689839999999999E-3</c:v>
                </c:pt>
                <c:pt idx="2850">
                  <c:v>1.600001E-3</c:v>
                </c:pt>
                <c:pt idx="2851">
                  <c:v>-1.374098E-3</c:v>
                </c:pt>
                <c:pt idx="2852">
                  <c:v>-4.352931E-3</c:v>
                </c:pt>
                <c:pt idx="2853">
                  <c:v>-7.3360980000000001E-3</c:v>
                </c:pt>
                <c:pt idx="2854">
                  <c:v>-1.0323199999999999E-2</c:v>
                </c:pt>
                <c:pt idx="2855">
                  <c:v>-1.331386E-2</c:v>
                </c:pt>
                <c:pt idx="2856">
                  <c:v>-1.6307700000000001E-2</c:v>
                </c:pt>
                <c:pt idx="2857">
                  <c:v>-1.9304439999999999E-2</c:v>
                </c:pt>
                <c:pt idx="2858">
                  <c:v>-2.2303839999999998E-2</c:v>
                </c:pt>
                <c:pt idx="2859">
                  <c:v>-2.5305729999999999E-2</c:v>
                </c:pt>
                <c:pt idx="2860">
                  <c:v>-2.8309919999999999E-2</c:v>
                </c:pt>
                <c:pt idx="2861">
                  <c:v>-3.1316179999999999E-2</c:v>
                </c:pt>
                <c:pt idx="2862">
                  <c:v>-3.4324140000000003E-2</c:v>
                </c:pt>
                <c:pt idx="2863">
                  <c:v>-3.7333400000000003E-2</c:v>
                </c:pt>
                <c:pt idx="2864">
                  <c:v>-4.0343530000000002E-2</c:v>
                </c:pt>
                <c:pt idx="2865">
                  <c:v>-4.3354169999999997E-2</c:v>
                </c:pt>
                <c:pt idx="2866">
                  <c:v>-4.636498E-2</c:v>
                </c:pt>
                <c:pt idx="2867">
                  <c:v>-4.9375660000000002E-2</c:v>
                </c:pt>
                <c:pt idx="2868">
                  <c:v>-5.2385969999999997E-2</c:v>
                </c:pt>
                <c:pt idx="2869">
                  <c:v>-5.5395680000000003E-2</c:v>
                </c:pt>
                <c:pt idx="2870">
                  <c:v>-5.8404610000000003E-2</c:v>
                </c:pt>
                <c:pt idx="2871">
                  <c:v>-6.1412559999999998E-2</c:v>
                </c:pt>
                <c:pt idx="2872">
                  <c:v>-6.4419299999999999E-2</c:v>
                </c:pt>
                <c:pt idx="2873">
                  <c:v>-6.7424609999999996E-2</c:v>
                </c:pt>
                <c:pt idx="2874">
                  <c:v>-7.0428180000000007E-2</c:v>
                </c:pt>
                <c:pt idx="2875">
                  <c:v>-7.3429690000000006E-2</c:v>
                </c:pt>
                <c:pt idx="2876">
                  <c:v>-7.642881E-2</c:v>
                </c:pt>
                <c:pt idx="2877">
                  <c:v>-7.9425250000000003E-2</c:v>
                </c:pt>
                <c:pt idx="2878">
                  <c:v>-8.2418720000000001E-2</c:v>
                </c:pt>
                <c:pt idx="2879">
                  <c:v>-8.5408960000000006E-2</c:v>
                </c:pt>
                <c:pt idx="2880">
                  <c:v>-8.8395710000000002E-2</c:v>
                </c:pt>
                <c:pt idx="2881">
                  <c:v>-9.1378769999999998E-2</c:v>
                </c:pt>
                <c:pt idx="2882">
                  <c:v>-9.4358020000000001E-2</c:v>
                </c:pt>
                <c:pt idx="2883">
                  <c:v>-9.7333290000000003E-2</c:v>
                </c:pt>
                <c:pt idx="2884">
                  <c:v>-0.1003045</c:v>
                </c:pt>
                <c:pt idx="2885">
                  <c:v>-0.1032714</c:v>
                </c:pt>
                <c:pt idx="2886">
                  <c:v>-0.1062337</c:v>
                </c:pt>
                <c:pt idx="2887">
                  <c:v>-0.10919130000000001</c:v>
                </c:pt>
                <c:pt idx="2888">
                  <c:v>-0.1121439</c:v>
                </c:pt>
                <c:pt idx="2889">
                  <c:v>-0.11509129999999999</c:v>
                </c:pt>
                <c:pt idx="2890">
                  <c:v>-0.11803329999999999</c:v>
                </c:pt>
                <c:pt idx="2891">
                  <c:v>-0.1209696</c:v>
                </c:pt>
                <c:pt idx="2892">
                  <c:v>-0.1239</c:v>
                </c:pt>
                <c:pt idx="2893">
                  <c:v>-0.1268242</c:v>
                </c:pt>
                <c:pt idx="2894">
                  <c:v>-0.12974189999999999</c:v>
                </c:pt>
                <c:pt idx="2895">
                  <c:v>-0.13265299999999999</c:v>
                </c:pt>
                <c:pt idx="2896">
                  <c:v>-0.13555729999999999</c:v>
                </c:pt>
                <c:pt idx="2897">
                  <c:v>-0.13845460000000001</c:v>
                </c:pt>
                <c:pt idx="2898">
                  <c:v>-0.14134469999999999</c:v>
                </c:pt>
                <c:pt idx="2899">
                  <c:v>-0.14422769999999999</c:v>
                </c:pt>
                <c:pt idx="2900">
                  <c:v>-0.1471034</c:v>
                </c:pt>
                <c:pt idx="2901">
                  <c:v>-0.14997179999999999</c:v>
                </c:pt>
                <c:pt idx="2902">
                  <c:v>-0.152833</c:v>
                </c:pt>
                <c:pt idx="2903">
                  <c:v>-0.15568689999999999</c:v>
                </c:pt>
                <c:pt idx="2904">
                  <c:v>-0.15853339999999999</c:v>
                </c:pt>
                <c:pt idx="2905">
                  <c:v>-0.1613725</c:v>
                </c:pt>
                <c:pt idx="2906">
                  <c:v>-0.16420409999999999</c:v>
                </c:pt>
                <c:pt idx="2907">
                  <c:v>-0.16702810000000001</c:v>
                </c:pt>
                <c:pt idx="2908">
                  <c:v>-0.16984450000000001</c:v>
                </c:pt>
                <c:pt idx="2909">
                  <c:v>-0.1726531</c:v>
                </c:pt>
                <c:pt idx="2910">
                  <c:v>-0.1754539</c:v>
                </c:pt>
                <c:pt idx="2911">
                  <c:v>-0.17824670000000001</c:v>
                </c:pt>
                <c:pt idx="2912">
                  <c:v>-0.18103169999999999</c:v>
                </c:pt>
                <c:pt idx="2913">
                  <c:v>-0.1838089</c:v>
                </c:pt>
                <c:pt idx="2914">
                  <c:v>-0.18657850000000001</c:v>
                </c:pt>
                <c:pt idx="2915">
                  <c:v>-0.1893407</c:v>
                </c:pt>
                <c:pt idx="2916">
                  <c:v>-0.19209560000000001</c:v>
                </c:pt>
                <c:pt idx="2917">
                  <c:v>-0.19484319999999999</c:v>
                </c:pt>
                <c:pt idx="2918">
                  <c:v>-0.1975836</c:v>
                </c:pt>
                <c:pt idx="2919">
                  <c:v>-0.20031669999999999</c:v>
                </c:pt>
                <c:pt idx="2920">
                  <c:v>-0.20304240000000001</c:v>
                </c:pt>
                <c:pt idx="2921">
                  <c:v>-0.20576079999999999</c:v>
                </c:pt>
                <c:pt idx="2922">
                  <c:v>-0.20847160000000001</c:v>
                </c:pt>
                <c:pt idx="2923">
                  <c:v>-0.2111749</c:v>
                </c:pt>
                <c:pt idx="2924">
                  <c:v>-0.2138707</c:v>
                </c:pt>
                <c:pt idx="2925">
                  <c:v>-0.2165589</c:v>
                </c:pt>
                <c:pt idx="2926">
                  <c:v>-0.21923970000000001</c:v>
                </c:pt>
                <c:pt idx="2927">
                  <c:v>-0.2219131</c:v>
                </c:pt>
                <c:pt idx="2928">
                  <c:v>-0.2245789</c:v>
                </c:pt>
                <c:pt idx="2929">
                  <c:v>-0.2272372</c:v>
                </c:pt>
                <c:pt idx="2930">
                  <c:v>-0.22988810000000001</c:v>
                </c:pt>
                <c:pt idx="2931">
                  <c:v>-0.2325316</c:v>
                </c:pt>
                <c:pt idx="2932">
                  <c:v>-0.2351675</c:v>
                </c:pt>
                <c:pt idx="2933">
                  <c:v>-0.23779600000000001</c:v>
                </c:pt>
                <c:pt idx="2934">
                  <c:v>-0.24041709999999999</c:v>
                </c:pt>
                <c:pt idx="2935">
                  <c:v>-0.24303079999999999</c:v>
                </c:pt>
                <c:pt idx="2936">
                  <c:v>-0.2456372</c:v>
                </c:pt>
                <c:pt idx="2937">
                  <c:v>-0.24823629999999999</c:v>
                </c:pt>
                <c:pt idx="2938">
                  <c:v>-0.2508283</c:v>
                </c:pt>
                <c:pt idx="2939">
                  <c:v>-0.2534131</c:v>
                </c:pt>
                <c:pt idx="2940">
                  <c:v>-0.25599090000000002</c:v>
                </c:pt>
                <c:pt idx="2941">
                  <c:v>-0.25856180000000001</c:v>
                </c:pt>
                <c:pt idx="2942">
                  <c:v>-0.26112560000000001</c:v>
                </c:pt>
                <c:pt idx="2943">
                  <c:v>-0.26368229999999998</c:v>
                </c:pt>
                <c:pt idx="2944">
                  <c:v>-0.26623190000000002</c:v>
                </c:pt>
                <c:pt idx="2945">
                  <c:v>-0.26877440000000002</c:v>
                </c:pt>
                <c:pt idx="2946">
                  <c:v>-0.27130969999999999</c:v>
                </c:pt>
                <c:pt idx="2947">
                  <c:v>-0.27383780000000002</c:v>
                </c:pt>
                <c:pt idx="2948">
                  <c:v>-0.27635890000000002</c:v>
                </c:pt>
                <c:pt idx="2949">
                  <c:v>-0.27887309999999998</c:v>
                </c:pt>
                <c:pt idx="2950">
                  <c:v>-0.28138039999999997</c:v>
                </c:pt>
                <c:pt idx="2951">
                  <c:v>-0.28388079999999999</c:v>
                </c:pt>
                <c:pt idx="2952">
                  <c:v>-0.28637449999999998</c:v>
                </c:pt>
                <c:pt idx="2953">
                  <c:v>-0.28886139999999999</c:v>
                </c:pt>
                <c:pt idx="2954">
                  <c:v>-0.29134169999999998</c:v>
                </c:pt>
                <c:pt idx="2955">
                  <c:v>-0.2938153</c:v>
                </c:pt>
                <c:pt idx="2956">
                  <c:v>-0.2962822</c:v>
                </c:pt>
                <c:pt idx="2957">
                  <c:v>-0.29874250000000002</c:v>
                </c:pt>
                <c:pt idx="2958">
                  <c:v>-0.30119620000000003</c:v>
                </c:pt>
                <c:pt idx="2959">
                  <c:v>-0.30364340000000001</c:v>
                </c:pt>
                <c:pt idx="2960">
                  <c:v>-0.30608410000000003</c:v>
                </c:pt>
                <c:pt idx="2961">
                  <c:v>-0.30851840000000003</c:v>
                </c:pt>
                <c:pt idx="2962">
                  <c:v>-0.31094620000000001</c:v>
                </c:pt>
                <c:pt idx="2963">
                  <c:v>-0.31336750000000002</c:v>
                </c:pt>
                <c:pt idx="2964">
                  <c:v>-0.31578210000000001</c:v>
                </c:pt>
                <c:pt idx="2965">
                  <c:v>-0.31818999999999997</c:v>
                </c:pt>
                <c:pt idx="2966">
                  <c:v>-0.32059120000000002</c:v>
                </c:pt>
                <c:pt idx="2967">
                  <c:v>-0.32298569999999999</c:v>
                </c:pt>
                <c:pt idx="2968">
                  <c:v>-0.32537369999999999</c:v>
                </c:pt>
                <c:pt idx="2969">
                  <c:v>-0.32775500000000002</c:v>
                </c:pt>
                <c:pt idx="2970">
                  <c:v>-0.33012989999999998</c:v>
                </c:pt>
                <c:pt idx="2971">
                  <c:v>-0.33249840000000003</c:v>
                </c:pt>
                <c:pt idx="2972">
                  <c:v>-0.33486050000000001</c:v>
                </c:pt>
                <c:pt idx="2973">
                  <c:v>-0.33721640000000003</c:v>
                </c:pt>
                <c:pt idx="2974">
                  <c:v>-0.33956599999999998</c:v>
                </c:pt>
                <c:pt idx="2975">
                  <c:v>-0.34190910000000002</c:v>
                </c:pt>
                <c:pt idx="2976">
                  <c:v>-0.34424559999999998</c:v>
                </c:pt>
                <c:pt idx="2977">
                  <c:v>-0.34657539999999998</c:v>
                </c:pt>
                <c:pt idx="2978">
                  <c:v>-0.34889829999999999</c:v>
                </c:pt>
                <c:pt idx="2979">
                  <c:v>-0.35121439999999998</c:v>
                </c:pt>
                <c:pt idx="2980">
                  <c:v>-0.35352359999999999</c:v>
                </c:pt>
                <c:pt idx="2981">
                  <c:v>-0.35582609999999998</c:v>
                </c:pt>
                <c:pt idx="2982">
                  <c:v>-0.358122</c:v>
                </c:pt>
                <c:pt idx="2983">
                  <c:v>-0.3604115</c:v>
                </c:pt>
                <c:pt idx="2984">
                  <c:v>-0.36269469999999998</c:v>
                </c:pt>
                <c:pt idx="2985">
                  <c:v>-0.36497180000000001</c:v>
                </c:pt>
                <c:pt idx="2986">
                  <c:v>-0.36724269999999998</c:v>
                </c:pt>
                <c:pt idx="2987">
                  <c:v>-0.36950739999999999</c:v>
                </c:pt>
                <c:pt idx="2988">
                  <c:v>-0.37176569999999998</c:v>
                </c:pt>
                <c:pt idx="2989">
                  <c:v>-0.37401770000000001</c:v>
                </c:pt>
                <c:pt idx="2990">
                  <c:v>-0.37626320000000002</c:v>
                </c:pt>
                <c:pt idx="2991">
                  <c:v>-0.37850210000000001</c:v>
                </c:pt>
                <c:pt idx="2992">
                  <c:v>-0.38073449999999998</c:v>
                </c:pt>
                <c:pt idx="2993">
                  <c:v>-0.38296019999999997</c:v>
                </c:pt>
                <c:pt idx="2994">
                  <c:v>-0.3851793</c:v>
                </c:pt>
                <c:pt idx="2995">
                  <c:v>-0.38739180000000001</c:v>
                </c:pt>
                <c:pt idx="2996">
                  <c:v>-0.38959769999999999</c:v>
                </c:pt>
                <c:pt idx="2997">
                  <c:v>-0.39179700000000001</c:v>
                </c:pt>
                <c:pt idx="2998">
                  <c:v>-0.3939896</c:v>
                </c:pt>
                <c:pt idx="2999">
                  <c:v>-0.39617550000000001</c:v>
                </c:pt>
                <c:pt idx="3000">
                  <c:v>-0.39835429999999999</c:v>
                </c:pt>
                <c:pt idx="3001">
                  <c:v>-0.40052589999999999</c:v>
                </c:pt>
                <c:pt idx="3002">
                  <c:v>-0.4026902</c:v>
                </c:pt>
                <c:pt idx="3003">
                  <c:v>-0.40484710000000002</c:v>
                </c:pt>
                <c:pt idx="3004">
                  <c:v>-0.40699629999999998</c:v>
                </c:pt>
                <c:pt idx="3005">
                  <c:v>-0.4091379</c:v>
                </c:pt>
                <c:pt idx="3006">
                  <c:v>-0.41127160000000001</c:v>
                </c:pt>
                <c:pt idx="3007">
                  <c:v>-0.41339759999999998</c:v>
                </c:pt>
                <c:pt idx="3008">
                  <c:v>-0.41551559999999998</c:v>
                </c:pt>
                <c:pt idx="3009">
                  <c:v>-0.41762549999999998</c:v>
                </c:pt>
                <c:pt idx="3010">
                  <c:v>-0.41972720000000002</c:v>
                </c:pt>
                <c:pt idx="3011">
                  <c:v>-0.42182059999999999</c:v>
                </c:pt>
                <c:pt idx="3012">
                  <c:v>-0.42390549999999999</c:v>
                </c:pt>
                <c:pt idx="3013">
                  <c:v>-0.42598150000000001</c:v>
                </c:pt>
                <c:pt idx="3014">
                  <c:v>-0.4280487</c:v>
                </c:pt>
                <c:pt idx="3015">
                  <c:v>-0.43010660000000001</c:v>
                </c:pt>
                <c:pt idx="3016">
                  <c:v>-0.43215530000000002</c:v>
                </c:pt>
                <c:pt idx="3017">
                  <c:v>-0.43419459999999999</c:v>
                </c:pt>
                <c:pt idx="3018">
                  <c:v>-0.43622440000000001</c:v>
                </c:pt>
                <c:pt idx="3019">
                  <c:v>-0.43824449999999998</c:v>
                </c:pt>
                <c:pt idx="3020">
                  <c:v>-0.4402547</c:v>
                </c:pt>
                <c:pt idx="3021">
                  <c:v>-0.4422547</c:v>
                </c:pt>
                <c:pt idx="3022">
                  <c:v>-0.44424459999999999</c:v>
                </c:pt>
                <c:pt idx="3023">
                  <c:v>-0.44622410000000001</c:v>
                </c:pt>
                <c:pt idx="3024">
                  <c:v>-0.44819320000000001</c:v>
                </c:pt>
                <c:pt idx="3025">
                  <c:v>-0.45015179999999999</c:v>
                </c:pt>
                <c:pt idx="3026">
                  <c:v>-0.4520998</c:v>
                </c:pt>
                <c:pt idx="3027">
                  <c:v>-0.45403719999999997</c:v>
                </c:pt>
                <c:pt idx="3028">
                  <c:v>-0.45596379999999997</c:v>
                </c:pt>
                <c:pt idx="3029">
                  <c:v>-0.4578796</c:v>
                </c:pt>
                <c:pt idx="3030">
                  <c:v>-0.45978429999999998</c:v>
                </c:pt>
                <c:pt idx="3031">
                  <c:v>-0.46167760000000002</c:v>
                </c:pt>
                <c:pt idx="3032">
                  <c:v>-0.46355930000000001</c:v>
                </c:pt>
                <c:pt idx="3033">
                  <c:v>-0.46542909999999998</c:v>
                </c:pt>
                <c:pt idx="3034">
                  <c:v>-0.46728700000000001</c:v>
                </c:pt>
                <c:pt idx="3035">
                  <c:v>-0.46913290000000002</c:v>
                </c:pt>
                <c:pt idx="3036">
                  <c:v>-0.47096670000000002</c:v>
                </c:pt>
                <c:pt idx="3037">
                  <c:v>-0.4727884</c:v>
                </c:pt>
                <c:pt idx="3038">
                  <c:v>-0.47459790000000002</c:v>
                </c:pt>
                <c:pt idx="3039">
                  <c:v>-0.47639540000000002</c:v>
                </c:pt>
                <c:pt idx="3040">
                  <c:v>-0.47818080000000002</c:v>
                </c:pt>
                <c:pt idx="3041">
                  <c:v>-0.47995409999999999</c:v>
                </c:pt>
                <c:pt idx="3042">
                  <c:v>-0.48171520000000001</c:v>
                </c:pt>
                <c:pt idx="3043">
                  <c:v>-0.4834638</c:v>
                </c:pt>
                <c:pt idx="3044">
                  <c:v>-0.48519960000000001</c:v>
                </c:pt>
                <c:pt idx="3045">
                  <c:v>-0.48692249999999998</c:v>
                </c:pt>
                <c:pt idx="3046">
                  <c:v>-0.48863220000000002</c:v>
                </c:pt>
                <c:pt idx="3047">
                  <c:v>-0.4903286</c:v>
                </c:pt>
                <c:pt idx="3048">
                  <c:v>-0.4920117</c:v>
                </c:pt>
                <c:pt idx="3049">
                  <c:v>-0.4936815</c:v>
                </c:pt>
                <c:pt idx="3050">
                  <c:v>-0.4953379</c:v>
                </c:pt>
                <c:pt idx="3051">
                  <c:v>-0.49698110000000001</c:v>
                </c:pt>
                <c:pt idx="3052">
                  <c:v>-0.49861129999999998</c:v>
                </c:pt>
                <c:pt idx="3053">
                  <c:v>-0.50022840000000002</c:v>
                </c:pt>
                <c:pt idx="3054">
                  <c:v>-0.50183239999999996</c:v>
                </c:pt>
                <c:pt idx="3055">
                  <c:v>-0.50342299999999995</c:v>
                </c:pt>
                <c:pt idx="3056">
                  <c:v>-0.505</c:v>
                </c:pt>
                <c:pt idx="3057">
                  <c:v>-0.50656330000000005</c:v>
                </c:pt>
                <c:pt idx="3058">
                  <c:v>-0.50811269999999997</c:v>
                </c:pt>
                <c:pt idx="3059">
                  <c:v>-0.50964799999999999</c:v>
                </c:pt>
                <c:pt idx="3060">
                  <c:v>-0.51116910000000004</c:v>
                </c:pt>
                <c:pt idx="3061">
                  <c:v>-0.51267600000000002</c:v>
                </c:pt>
                <c:pt idx="3062">
                  <c:v>-0.51416879999999998</c:v>
                </c:pt>
                <c:pt idx="3063">
                  <c:v>-0.51564750000000004</c:v>
                </c:pt>
                <c:pt idx="3064">
                  <c:v>-0.51711240000000003</c:v>
                </c:pt>
                <c:pt idx="3065">
                  <c:v>-0.51856340000000001</c:v>
                </c:pt>
                <c:pt idx="3066">
                  <c:v>-0.52000069999999998</c:v>
                </c:pt>
                <c:pt idx="3067">
                  <c:v>-0.52142409999999995</c:v>
                </c:pt>
                <c:pt idx="3068">
                  <c:v>-0.52283360000000001</c:v>
                </c:pt>
                <c:pt idx="3069">
                  <c:v>-0.52422919999999995</c:v>
                </c:pt>
                <c:pt idx="3070">
                  <c:v>-0.52561049999999998</c:v>
                </c:pt>
                <c:pt idx="3071">
                  <c:v>-0.52697749999999999</c:v>
                </c:pt>
                <c:pt idx="3072">
                  <c:v>-0.52832999999999997</c:v>
                </c:pt>
                <c:pt idx="3073">
                  <c:v>-0.52966829999999998</c:v>
                </c:pt>
                <c:pt idx="3074">
                  <c:v>-0.53099220000000003</c:v>
                </c:pt>
                <c:pt idx="3075">
                  <c:v>-0.5323021</c:v>
                </c:pt>
                <c:pt idx="3076">
                  <c:v>-0.53359789999999996</c:v>
                </c:pt>
                <c:pt idx="3077">
                  <c:v>-0.53487989999999996</c:v>
                </c:pt>
                <c:pt idx="3078">
                  <c:v>-0.53614819999999996</c:v>
                </c:pt>
                <c:pt idx="3079">
                  <c:v>-0.53740270000000001</c:v>
                </c:pt>
                <c:pt idx="3080">
                  <c:v>-0.53864369999999995</c:v>
                </c:pt>
                <c:pt idx="3081">
                  <c:v>-0.53987099999999999</c:v>
                </c:pt>
                <c:pt idx="3082">
                  <c:v>-0.54108480000000003</c:v>
                </c:pt>
                <c:pt idx="3083">
                  <c:v>-0.54228480000000001</c:v>
                </c:pt>
                <c:pt idx="3084">
                  <c:v>-0.54347109999999998</c:v>
                </c:pt>
                <c:pt idx="3085">
                  <c:v>-0.54464369999999995</c:v>
                </c:pt>
                <c:pt idx="3086">
                  <c:v>-0.54580260000000003</c:v>
                </c:pt>
                <c:pt idx="3087">
                  <c:v>-0.54694779999999998</c:v>
                </c:pt>
                <c:pt idx="3088">
                  <c:v>-0.5480796</c:v>
                </c:pt>
                <c:pt idx="3089">
                  <c:v>-0.54919790000000002</c:v>
                </c:pt>
                <c:pt idx="3090">
                  <c:v>-0.55030290000000004</c:v>
                </c:pt>
                <c:pt idx="3091">
                  <c:v>-0.55139470000000002</c:v>
                </c:pt>
                <c:pt idx="3092">
                  <c:v>-0.55247369999999996</c:v>
                </c:pt>
                <c:pt idx="3093">
                  <c:v>-0.55354000000000003</c:v>
                </c:pt>
                <c:pt idx="3094">
                  <c:v>-0.55459400000000003</c:v>
                </c:pt>
                <c:pt idx="3095">
                  <c:v>-0.55563580000000001</c:v>
                </c:pt>
                <c:pt idx="3096">
                  <c:v>-0.55666559999999998</c:v>
                </c:pt>
                <c:pt idx="3097">
                  <c:v>-0.55768359999999995</c:v>
                </c:pt>
                <c:pt idx="3098">
                  <c:v>-0.55869000000000002</c:v>
                </c:pt>
                <c:pt idx="3099">
                  <c:v>-0.55968499999999999</c:v>
                </c:pt>
                <c:pt idx="3100">
                  <c:v>-0.56066850000000001</c:v>
                </c:pt>
                <c:pt idx="3101">
                  <c:v>-0.56164069999999999</c:v>
                </c:pt>
                <c:pt idx="3102">
                  <c:v>-0.56260160000000003</c:v>
                </c:pt>
                <c:pt idx="3103">
                  <c:v>-0.56355120000000003</c:v>
                </c:pt>
                <c:pt idx="3104">
                  <c:v>-0.56448980000000004</c:v>
                </c:pt>
                <c:pt idx="3105">
                  <c:v>-0.56541759999999996</c:v>
                </c:pt>
                <c:pt idx="3106">
                  <c:v>-0.56633520000000004</c:v>
                </c:pt>
                <c:pt idx="3107">
                  <c:v>-0.56724280000000005</c:v>
                </c:pt>
                <c:pt idx="3108">
                  <c:v>-0.56814070000000005</c:v>
                </c:pt>
                <c:pt idx="3109">
                  <c:v>-0.56902929999999996</c:v>
                </c:pt>
                <c:pt idx="3110">
                  <c:v>-0.56990879999999999</c:v>
                </c:pt>
                <c:pt idx="3111">
                  <c:v>-0.57077960000000005</c:v>
                </c:pt>
                <c:pt idx="3112">
                  <c:v>-0.57164179999999998</c:v>
                </c:pt>
                <c:pt idx="3113">
                  <c:v>-0.57249559999999999</c:v>
                </c:pt>
                <c:pt idx="3114">
                  <c:v>-0.57334110000000005</c:v>
                </c:pt>
                <c:pt idx="3115">
                  <c:v>-0.57417830000000003</c:v>
                </c:pt>
                <c:pt idx="3116">
                  <c:v>-0.5750075</c:v>
                </c:pt>
                <c:pt idx="3117">
                  <c:v>-0.57582920000000004</c:v>
                </c:pt>
                <c:pt idx="3118">
                  <c:v>-0.57664369999999998</c:v>
                </c:pt>
                <c:pt idx="3119">
                  <c:v>-0.5774513</c:v>
                </c:pt>
                <c:pt idx="3120">
                  <c:v>-0.57825249999999995</c:v>
                </c:pt>
                <c:pt idx="3121">
                  <c:v>-0.5790478</c:v>
                </c:pt>
                <c:pt idx="3122">
                  <c:v>-0.57983739999999995</c:v>
                </c:pt>
                <c:pt idx="3123">
                  <c:v>-0.58062159999999996</c:v>
                </c:pt>
                <c:pt idx="3124">
                  <c:v>-0.58140060000000005</c:v>
                </c:pt>
                <c:pt idx="3125">
                  <c:v>-0.58217439999999998</c:v>
                </c:pt>
                <c:pt idx="3126">
                  <c:v>-0.58294319999999999</c:v>
                </c:pt>
                <c:pt idx="3127">
                  <c:v>-0.58370710000000003</c:v>
                </c:pt>
                <c:pt idx="3128">
                  <c:v>-0.58446620000000005</c:v>
                </c:pt>
                <c:pt idx="3129">
                  <c:v>-0.58522099999999999</c:v>
                </c:pt>
                <c:pt idx="3130">
                  <c:v>-0.58597169999999998</c:v>
                </c:pt>
                <c:pt idx="3131">
                  <c:v>-0.58671870000000004</c:v>
                </c:pt>
                <c:pt idx="3132">
                  <c:v>-0.5874625</c:v>
                </c:pt>
                <c:pt idx="3133">
                  <c:v>-0.58820340000000004</c:v>
                </c:pt>
                <c:pt idx="3134">
                  <c:v>-0.58894139999999995</c:v>
                </c:pt>
                <c:pt idx="3135">
                  <c:v>-0.5896768</c:v>
                </c:pt>
                <c:pt idx="3136">
                  <c:v>-0.59040959999999998</c:v>
                </c:pt>
                <c:pt idx="3137">
                  <c:v>-0.59114009999999995</c:v>
                </c:pt>
                <c:pt idx="3138">
                  <c:v>-0.59186819999999996</c:v>
                </c:pt>
                <c:pt idx="3139">
                  <c:v>-0.59259419999999996</c:v>
                </c:pt>
                <c:pt idx="3140">
                  <c:v>-0.59331820000000002</c:v>
                </c:pt>
                <c:pt idx="3141">
                  <c:v>-0.59404029999999997</c:v>
                </c:pt>
                <c:pt idx="3142">
                  <c:v>-0.59476090000000004</c:v>
                </c:pt>
                <c:pt idx="3143">
                  <c:v>-0.59548040000000002</c:v>
                </c:pt>
                <c:pt idx="3144">
                  <c:v>-0.59619909999999998</c:v>
                </c:pt>
                <c:pt idx="3145">
                  <c:v>-0.59691749999999999</c:v>
                </c:pt>
                <c:pt idx="3146">
                  <c:v>-0.59763560000000004</c:v>
                </c:pt>
                <c:pt idx="3147">
                  <c:v>-0.59835389999999999</c:v>
                </c:pt>
                <c:pt idx="3148">
                  <c:v>-0.59907250000000001</c:v>
                </c:pt>
                <c:pt idx="3149">
                  <c:v>-0.59979179999999999</c:v>
                </c:pt>
                <c:pt idx="3150">
                  <c:v>-0.60051200000000005</c:v>
                </c:pt>
                <c:pt idx="3151">
                  <c:v>-0.60123340000000003</c:v>
                </c:pt>
                <c:pt idx="3152">
                  <c:v>-0.60195609999999999</c:v>
                </c:pt>
                <c:pt idx="3153">
                  <c:v>-0.60268040000000001</c:v>
                </c:pt>
                <c:pt idx="3154">
                  <c:v>-0.60340629999999995</c:v>
                </c:pt>
                <c:pt idx="3155">
                  <c:v>-0.60413410000000001</c:v>
                </c:pt>
                <c:pt idx="3156">
                  <c:v>-0.60486399999999996</c:v>
                </c:pt>
                <c:pt idx="3157">
                  <c:v>-0.60559609999999997</c:v>
                </c:pt>
                <c:pt idx="3158">
                  <c:v>-0.60633060000000005</c:v>
                </c:pt>
                <c:pt idx="3159">
                  <c:v>-0.60706760000000004</c:v>
                </c:pt>
                <c:pt idx="3160">
                  <c:v>-0.60780730000000005</c:v>
                </c:pt>
                <c:pt idx="3161">
                  <c:v>-0.60855000000000004</c:v>
                </c:pt>
                <c:pt idx="3162">
                  <c:v>-0.60929580000000005</c:v>
                </c:pt>
                <c:pt idx="3163">
                  <c:v>-0.61004499999999995</c:v>
                </c:pt>
                <c:pt idx="3164">
                  <c:v>-0.61079810000000001</c:v>
                </c:pt>
                <c:pt idx="3165">
                  <c:v>-0.61155550000000003</c:v>
                </c:pt>
                <c:pt idx="3166">
                  <c:v>-0.61231740000000001</c:v>
                </c:pt>
                <c:pt idx="3167">
                  <c:v>-0.61308399999999996</c:v>
                </c:pt>
                <c:pt idx="3168">
                  <c:v>-0.61385529999999999</c:v>
                </c:pt>
                <c:pt idx="3169">
                  <c:v>-0.61463129999999999</c:v>
                </c:pt>
                <c:pt idx="3170">
                  <c:v>-0.61541190000000001</c:v>
                </c:pt>
                <c:pt idx="3171">
                  <c:v>-0.61619729999999995</c:v>
                </c:pt>
                <c:pt idx="3172">
                  <c:v>-0.61698770000000003</c:v>
                </c:pt>
                <c:pt idx="3173">
                  <c:v>-0.61778319999999998</c:v>
                </c:pt>
                <c:pt idx="3174">
                  <c:v>-0.61858389999999996</c:v>
                </c:pt>
                <c:pt idx="3175">
                  <c:v>-0.61939029999999995</c:v>
                </c:pt>
                <c:pt idx="3176">
                  <c:v>-0.62020249999999999</c:v>
                </c:pt>
                <c:pt idx="3177">
                  <c:v>-0.62102100000000005</c:v>
                </c:pt>
                <c:pt idx="3178">
                  <c:v>-0.62184589999999995</c:v>
                </c:pt>
                <c:pt idx="3179">
                  <c:v>-0.62267740000000005</c:v>
                </c:pt>
                <c:pt idx="3180">
                  <c:v>-0.62351559999999995</c:v>
                </c:pt>
                <c:pt idx="3181">
                  <c:v>-0.62436049999999998</c:v>
                </c:pt>
                <c:pt idx="3182">
                  <c:v>-0.62521190000000004</c:v>
                </c:pt>
                <c:pt idx="3183">
                  <c:v>-0.62606980000000001</c:v>
                </c:pt>
                <c:pt idx="3184">
                  <c:v>-0.6269344</c:v>
                </c:pt>
                <c:pt idx="3185">
                  <c:v>-0.62780579999999997</c:v>
                </c:pt>
                <c:pt idx="3186">
                  <c:v>-0.62868409999999997</c:v>
                </c:pt>
                <c:pt idx="3187">
                  <c:v>-0.62956970000000001</c:v>
                </c:pt>
                <c:pt idx="3188">
                  <c:v>-0.63046259999999998</c:v>
                </c:pt>
                <c:pt idx="3189">
                  <c:v>-0.63136289999999995</c:v>
                </c:pt>
                <c:pt idx="3190">
                  <c:v>-0.63227060000000002</c:v>
                </c:pt>
                <c:pt idx="3191">
                  <c:v>-0.63318580000000002</c:v>
                </c:pt>
                <c:pt idx="3192">
                  <c:v>-0.63410840000000002</c:v>
                </c:pt>
                <c:pt idx="3193">
                  <c:v>-0.63503829999999994</c:v>
                </c:pt>
                <c:pt idx="3194">
                  <c:v>-0.63597550000000003</c:v>
                </c:pt>
                <c:pt idx="3195">
                  <c:v>-0.63691989999999998</c:v>
                </c:pt>
                <c:pt idx="3196">
                  <c:v>-0.63787150000000004</c:v>
                </c:pt>
                <c:pt idx="3197">
                  <c:v>-0.63883029999999996</c:v>
                </c:pt>
                <c:pt idx="3198">
                  <c:v>-0.63979620000000004</c:v>
                </c:pt>
                <c:pt idx="3199">
                  <c:v>-0.64076920000000004</c:v>
                </c:pt>
                <c:pt idx="3200">
                  <c:v>-0.64174929999999997</c:v>
                </c:pt>
                <c:pt idx="3201">
                  <c:v>-0.64273650000000004</c:v>
                </c:pt>
                <c:pt idx="3202">
                  <c:v>-0.64373089999999999</c:v>
                </c:pt>
                <c:pt idx="3203">
                  <c:v>-0.64473259999999999</c:v>
                </c:pt>
                <c:pt idx="3204">
                  <c:v>-0.64574140000000002</c:v>
                </c:pt>
                <c:pt idx="3205">
                  <c:v>-0.64675720000000003</c:v>
                </c:pt>
                <c:pt idx="3206">
                  <c:v>-0.64778000000000002</c:v>
                </c:pt>
                <c:pt idx="3207">
                  <c:v>-0.64880939999999998</c:v>
                </c:pt>
                <c:pt idx="3208">
                  <c:v>-0.64984560000000002</c:v>
                </c:pt>
                <c:pt idx="3209">
                  <c:v>-0.65088849999999998</c:v>
                </c:pt>
                <c:pt idx="3210">
                  <c:v>-0.65193769999999995</c:v>
                </c:pt>
                <c:pt idx="3211">
                  <c:v>-0.65299320000000005</c:v>
                </c:pt>
                <c:pt idx="3212">
                  <c:v>-0.65405460000000004</c:v>
                </c:pt>
                <c:pt idx="3213">
                  <c:v>-0.65512190000000003</c:v>
                </c:pt>
                <c:pt idx="3214">
                  <c:v>-0.65619510000000003</c:v>
                </c:pt>
                <c:pt idx="3215">
                  <c:v>-0.65727409999999997</c:v>
                </c:pt>
                <c:pt idx="3216">
                  <c:v>-0.65835869999999996</c:v>
                </c:pt>
                <c:pt idx="3217">
                  <c:v>-0.65944910000000001</c:v>
                </c:pt>
                <c:pt idx="3218">
                  <c:v>-0.66054500000000005</c:v>
                </c:pt>
                <c:pt idx="3219">
                  <c:v>-0.66164639999999997</c:v>
                </c:pt>
                <c:pt idx="3220">
                  <c:v>-0.66275340000000005</c:v>
                </c:pt>
                <c:pt idx="3221">
                  <c:v>-0.66386599999999996</c:v>
                </c:pt>
                <c:pt idx="3222">
                  <c:v>-0.66498400000000002</c:v>
                </c:pt>
                <c:pt idx="3223">
                  <c:v>-0.66610749999999996</c:v>
                </c:pt>
                <c:pt idx="3224">
                  <c:v>-0.66723619999999995</c:v>
                </c:pt>
                <c:pt idx="3225">
                  <c:v>-0.66837009999999997</c:v>
                </c:pt>
                <c:pt idx="3226">
                  <c:v>-0.66950869999999996</c:v>
                </c:pt>
                <c:pt idx="3227">
                  <c:v>-0.67065189999999997</c:v>
                </c:pt>
                <c:pt idx="3228">
                  <c:v>-0.67179929999999999</c:v>
                </c:pt>
                <c:pt idx="3229">
                  <c:v>-0.67295079999999996</c:v>
                </c:pt>
                <c:pt idx="3230">
                  <c:v>-0.67410650000000005</c:v>
                </c:pt>
                <c:pt idx="3231">
                  <c:v>-0.67526640000000004</c:v>
                </c:pt>
                <c:pt idx="3232">
                  <c:v>-0.67643050000000005</c:v>
                </c:pt>
                <c:pt idx="3233">
                  <c:v>-0.6775987</c:v>
                </c:pt>
                <c:pt idx="3234">
                  <c:v>-0.67877069999999995</c:v>
                </c:pt>
                <c:pt idx="3235">
                  <c:v>-0.6799463</c:v>
                </c:pt>
                <c:pt idx="3236">
                  <c:v>-0.68112530000000004</c:v>
                </c:pt>
                <c:pt idx="3237">
                  <c:v>-0.68230729999999995</c:v>
                </c:pt>
                <c:pt idx="3238">
                  <c:v>-0.68349210000000005</c:v>
                </c:pt>
                <c:pt idx="3239">
                  <c:v>-0.68467940000000005</c:v>
                </c:pt>
                <c:pt idx="3240">
                  <c:v>-0.6858689</c:v>
                </c:pt>
                <c:pt idx="3241">
                  <c:v>-0.68706040000000002</c:v>
                </c:pt>
                <c:pt idx="3242">
                  <c:v>-0.68825369999999997</c:v>
                </c:pt>
                <c:pt idx="3243">
                  <c:v>-0.68944890000000003</c:v>
                </c:pt>
                <c:pt idx="3244">
                  <c:v>-0.69064559999999997</c:v>
                </c:pt>
                <c:pt idx="3245">
                  <c:v>-0.69184389999999996</c:v>
                </c:pt>
                <c:pt idx="3246">
                  <c:v>-0.69304350000000003</c:v>
                </c:pt>
                <c:pt idx="3247">
                  <c:v>-0.69424419999999998</c:v>
                </c:pt>
                <c:pt idx="3248">
                  <c:v>-0.69544550000000005</c:v>
                </c:pt>
                <c:pt idx="3249">
                  <c:v>-0.69664680000000001</c:v>
                </c:pt>
                <c:pt idx="3250">
                  <c:v>-0.69784800000000002</c:v>
                </c:pt>
                <c:pt idx="3251">
                  <c:v>-0.69904849999999996</c:v>
                </c:pt>
                <c:pt idx="3252">
                  <c:v>-0.70024819999999999</c:v>
                </c:pt>
                <c:pt idx="3253">
                  <c:v>-0.70144680000000004</c:v>
                </c:pt>
                <c:pt idx="3254">
                  <c:v>-0.70264400000000005</c:v>
                </c:pt>
                <c:pt idx="3255">
                  <c:v>-0.70383969999999996</c:v>
                </c:pt>
                <c:pt idx="3256">
                  <c:v>-0.70503360000000004</c:v>
                </c:pt>
                <c:pt idx="3257">
                  <c:v>-0.70622569999999996</c:v>
                </c:pt>
                <c:pt idx="3258">
                  <c:v>-0.70741560000000003</c:v>
                </c:pt>
                <c:pt idx="3259">
                  <c:v>-0.70860310000000004</c:v>
                </c:pt>
                <c:pt idx="3260">
                  <c:v>-0.70978779999999997</c:v>
                </c:pt>
                <c:pt idx="3261">
                  <c:v>-0.71096950000000003</c:v>
                </c:pt>
                <c:pt idx="3262">
                  <c:v>-0.7121478</c:v>
                </c:pt>
                <c:pt idx="3263">
                  <c:v>-0.71332229999999996</c:v>
                </c:pt>
                <c:pt idx="3264">
                  <c:v>-0.71449260000000003</c:v>
                </c:pt>
                <c:pt idx="3265">
                  <c:v>-0.71565829999999997</c:v>
                </c:pt>
                <c:pt idx="3266">
                  <c:v>-0.71681890000000004</c:v>
                </c:pt>
                <c:pt idx="3267">
                  <c:v>-0.71797409999999995</c:v>
                </c:pt>
                <c:pt idx="3268">
                  <c:v>-0.71912370000000003</c:v>
                </c:pt>
                <c:pt idx="3269">
                  <c:v>-0.7202674</c:v>
                </c:pt>
                <c:pt idx="3270">
                  <c:v>-0.72140490000000002</c:v>
                </c:pt>
                <c:pt idx="3271">
                  <c:v>-0.7225357</c:v>
                </c:pt>
                <c:pt idx="3272">
                  <c:v>-0.72365970000000002</c:v>
                </c:pt>
                <c:pt idx="3273">
                  <c:v>-0.72477639999999999</c:v>
                </c:pt>
                <c:pt idx="3274">
                  <c:v>-0.72588589999999997</c:v>
                </c:pt>
                <c:pt idx="3275">
                  <c:v>-0.72698770000000001</c:v>
                </c:pt>
                <c:pt idx="3276">
                  <c:v>-0.72808150000000005</c:v>
                </c:pt>
                <c:pt idx="3277">
                  <c:v>-0.72916700000000001</c:v>
                </c:pt>
                <c:pt idx="3278">
                  <c:v>-0.73024370000000005</c:v>
                </c:pt>
                <c:pt idx="3279">
                  <c:v>-0.73131109999999999</c:v>
                </c:pt>
                <c:pt idx="3280">
                  <c:v>-0.73236900000000005</c:v>
                </c:pt>
                <c:pt idx="3281">
                  <c:v>-0.73341679999999998</c:v>
                </c:pt>
                <c:pt idx="3282">
                  <c:v>-0.73445439999999995</c:v>
                </c:pt>
                <c:pt idx="3283">
                  <c:v>-0.7354811</c:v>
                </c:pt>
                <c:pt idx="3284">
                  <c:v>-0.73649679999999995</c:v>
                </c:pt>
                <c:pt idx="3285">
                  <c:v>-0.73750090000000001</c:v>
                </c:pt>
                <c:pt idx="3286">
                  <c:v>-0.73849330000000002</c:v>
                </c:pt>
                <c:pt idx="3287">
                  <c:v>-0.73947370000000001</c:v>
                </c:pt>
                <c:pt idx="3288">
                  <c:v>-0.74044189999999999</c:v>
                </c:pt>
                <c:pt idx="3289">
                  <c:v>-0.7413978</c:v>
                </c:pt>
                <c:pt idx="3290">
                  <c:v>-0.74234089999999997</c:v>
                </c:pt>
                <c:pt idx="3291">
                  <c:v>-0.74327109999999996</c:v>
                </c:pt>
                <c:pt idx="3292">
                  <c:v>-0.74418779999999995</c:v>
                </c:pt>
                <c:pt idx="3293">
                  <c:v>-0.74509069999999999</c:v>
                </c:pt>
                <c:pt idx="3294">
                  <c:v>-0.74597919999999995</c:v>
                </c:pt>
                <c:pt idx="3295">
                  <c:v>-0.74685330000000005</c:v>
                </c:pt>
                <c:pt idx="3296">
                  <c:v>-0.74771240000000005</c:v>
                </c:pt>
                <c:pt idx="3297">
                  <c:v>-0.74855629999999995</c:v>
                </c:pt>
                <c:pt idx="3298">
                  <c:v>-0.74938470000000001</c:v>
                </c:pt>
                <c:pt idx="3299">
                  <c:v>-0.75019720000000001</c:v>
                </c:pt>
                <c:pt idx="3300">
                  <c:v>-0.75099389999999999</c:v>
                </c:pt>
                <c:pt idx="3301">
                  <c:v>-0.75177430000000001</c:v>
                </c:pt>
                <c:pt idx="3302">
                  <c:v>-0.75253840000000005</c:v>
                </c:pt>
                <c:pt idx="3303">
                  <c:v>-0.75328580000000001</c:v>
                </c:pt>
                <c:pt idx="3304">
                  <c:v>-0.75401629999999997</c:v>
                </c:pt>
                <c:pt idx="3305">
                  <c:v>-0.75472919999999999</c:v>
                </c:pt>
                <c:pt idx="3306">
                  <c:v>-0.75542430000000005</c:v>
                </c:pt>
                <c:pt idx="3307">
                  <c:v>-0.75610109999999997</c:v>
                </c:pt>
                <c:pt idx="3308">
                  <c:v>-0.75675910000000002</c:v>
                </c:pt>
                <c:pt idx="3309">
                  <c:v>-0.75739809999999996</c:v>
                </c:pt>
                <c:pt idx="3310">
                  <c:v>-0.75801779999999996</c:v>
                </c:pt>
                <c:pt idx="3311">
                  <c:v>-0.75861809999999996</c:v>
                </c:pt>
                <c:pt idx="3312">
                  <c:v>-0.75919890000000001</c:v>
                </c:pt>
                <c:pt idx="3313">
                  <c:v>-0.75975979999999999</c:v>
                </c:pt>
                <c:pt idx="3314">
                  <c:v>-0.76030070000000005</c:v>
                </c:pt>
                <c:pt idx="3315">
                  <c:v>-0.76082110000000003</c:v>
                </c:pt>
                <c:pt idx="3316">
                  <c:v>-0.76132060000000001</c:v>
                </c:pt>
                <c:pt idx="3317">
                  <c:v>-0.76179870000000005</c:v>
                </c:pt>
                <c:pt idx="3318">
                  <c:v>-0.76225500000000002</c:v>
                </c:pt>
                <c:pt idx="3319">
                  <c:v>-0.76268899999999995</c:v>
                </c:pt>
                <c:pt idx="3320">
                  <c:v>-0.76310040000000001</c:v>
                </c:pt>
                <c:pt idx="3321">
                  <c:v>-0.76348899999999997</c:v>
                </c:pt>
                <c:pt idx="3322">
                  <c:v>-0.76385460000000005</c:v>
                </c:pt>
                <c:pt idx="3323">
                  <c:v>-0.76419689999999996</c:v>
                </c:pt>
                <c:pt idx="3324">
                  <c:v>-0.76451550000000001</c:v>
                </c:pt>
                <c:pt idx="3325">
                  <c:v>-0.76481010000000005</c:v>
                </c:pt>
                <c:pt idx="3326">
                  <c:v>-0.76508039999999999</c:v>
                </c:pt>
                <c:pt idx="3327">
                  <c:v>-0.76532599999999995</c:v>
                </c:pt>
                <c:pt idx="3328">
                  <c:v>-0.76554659999999997</c:v>
                </c:pt>
                <c:pt idx="3329">
                  <c:v>-0.76574189999999998</c:v>
                </c:pt>
                <c:pt idx="3330">
                  <c:v>-0.76591149999999997</c:v>
                </c:pt>
                <c:pt idx="3331">
                  <c:v>-0.76605500000000004</c:v>
                </c:pt>
                <c:pt idx="3332">
                  <c:v>-0.76617210000000002</c:v>
                </c:pt>
                <c:pt idx="3333">
                  <c:v>-0.76626249999999996</c:v>
                </c:pt>
                <c:pt idx="3334">
                  <c:v>-0.7663259</c:v>
                </c:pt>
                <c:pt idx="3335">
                  <c:v>-0.76636179999999998</c:v>
                </c:pt>
                <c:pt idx="3336">
                  <c:v>-0.76637010000000005</c:v>
                </c:pt>
                <c:pt idx="3337">
                  <c:v>-0.76635030000000004</c:v>
                </c:pt>
                <c:pt idx="3338">
                  <c:v>-0.76630229999999999</c:v>
                </c:pt>
                <c:pt idx="3339">
                  <c:v>-0.76622579999999996</c:v>
                </c:pt>
                <c:pt idx="3340">
                  <c:v>-0.76612069999999999</c:v>
                </c:pt>
                <c:pt idx="3341">
                  <c:v>-0.76598679999999997</c:v>
                </c:pt>
                <c:pt idx="3342">
                  <c:v>-0.7658239</c:v>
                </c:pt>
                <c:pt idx="3343">
                  <c:v>-0.76563199999999998</c:v>
                </c:pt>
                <c:pt idx="3344">
                  <c:v>-0.7654107</c:v>
                </c:pt>
                <c:pt idx="3345">
                  <c:v>-0.76515979999999995</c:v>
                </c:pt>
                <c:pt idx="3346">
                  <c:v>-0.76487910000000003</c:v>
                </c:pt>
                <c:pt idx="3347">
                  <c:v>-0.76456829999999998</c:v>
                </c:pt>
                <c:pt idx="3348">
                  <c:v>-0.76422699999999999</c:v>
                </c:pt>
                <c:pt idx="3349">
                  <c:v>-0.76385519999999996</c:v>
                </c:pt>
                <c:pt idx="3350">
                  <c:v>-0.76345240000000003</c:v>
                </c:pt>
                <c:pt idx="3351">
                  <c:v>-0.76301859999999999</c:v>
                </c:pt>
                <c:pt idx="3352">
                  <c:v>-0.76255360000000005</c:v>
                </c:pt>
                <c:pt idx="3353">
                  <c:v>-0.76205730000000005</c:v>
                </c:pt>
                <c:pt idx="3354">
                  <c:v>-0.76152969999999998</c:v>
                </c:pt>
                <c:pt idx="3355">
                  <c:v>-0.76097079999999995</c:v>
                </c:pt>
                <c:pt idx="3356">
                  <c:v>-0.76038070000000002</c:v>
                </c:pt>
                <c:pt idx="3357">
                  <c:v>-0.75975919999999997</c:v>
                </c:pt>
                <c:pt idx="3358">
                  <c:v>-0.75910619999999995</c:v>
                </c:pt>
                <c:pt idx="3359">
                  <c:v>-0.75842160000000003</c:v>
                </c:pt>
                <c:pt idx="3360">
                  <c:v>-0.75770539999999997</c:v>
                </c:pt>
                <c:pt idx="3361">
                  <c:v>-0.75695730000000006</c:v>
                </c:pt>
                <c:pt idx="3362">
                  <c:v>-0.75617719999999999</c:v>
                </c:pt>
                <c:pt idx="3363">
                  <c:v>-0.75536490000000001</c:v>
                </c:pt>
                <c:pt idx="3364">
                  <c:v>-0.75452010000000003</c:v>
                </c:pt>
                <c:pt idx="3365">
                  <c:v>-0.75364279999999995</c:v>
                </c:pt>
                <c:pt idx="3366">
                  <c:v>-0.75273299999999999</c:v>
                </c:pt>
                <c:pt idx="3367">
                  <c:v>-0.75179070000000003</c:v>
                </c:pt>
                <c:pt idx="3368">
                  <c:v>-0.75081600000000004</c:v>
                </c:pt>
                <c:pt idx="3369">
                  <c:v>-0.74980910000000001</c:v>
                </c:pt>
                <c:pt idx="3370">
                  <c:v>-0.74876980000000004</c:v>
                </c:pt>
                <c:pt idx="3371">
                  <c:v>-0.74769810000000003</c:v>
                </c:pt>
                <c:pt idx="3372">
                  <c:v>-0.74659379999999997</c:v>
                </c:pt>
                <c:pt idx="3373">
                  <c:v>-0.74545680000000003</c:v>
                </c:pt>
                <c:pt idx="3374">
                  <c:v>-0.74428689999999997</c:v>
                </c:pt>
                <c:pt idx="3375">
                  <c:v>-0.74308410000000003</c:v>
                </c:pt>
                <c:pt idx="3376">
                  <c:v>-0.74184830000000002</c:v>
                </c:pt>
                <c:pt idx="3377">
                  <c:v>-0.74057949999999995</c:v>
                </c:pt>
                <c:pt idx="3378">
                  <c:v>-0.73927790000000004</c:v>
                </c:pt>
                <c:pt idx="3379">
                  <c:v>-0.73794349999999997</c:v>
                </c:pt>
                <c:pt idx="3380">
                  <c:v>-0.73657640000000002</c:v>
                </c:pt>
                <c:pt idx="3381">
                  <c:v>-0.73517670000000002</c:v>
                </c:pt>
                <c:pt idx="3382">
                  <c:v>-0.73374439999999996</c:v>
                </c:pt>
                <c:pt idx="3383">
                  <c:v>-0.73227949999999997</c:v>
                </c:pt>
                <c:pt idx="3384">
                  <c:v>-0.73078180000000004</c:v>
                </c:pt>
                <c:pt idx="3385">
                  <c:v>-0.72925150000000005</c:v>
                </c:pt>
                <c:pt idx="3386">
                  <c:v>-0.72768849999999996</c:v>
                </c:pt>
                <c:pt idx="3387">
                  <c:v>-0.72609290000000004</c:v>
                </c:pt>
                <c:pt idx="3388">
                  <c:v>-0.72446480000000002</c:v>
                </c:pt>
                <c:pt idx="3389">
                  <c:v>-0.72280440000000001</c:v>
                </c:pt>
                <c:pt idx="3390">
                  <c:v>-0.72111190000000003</c:v>
                </c:pt>
                <c:pt idx="3391">
                  <c:v>-0.71938740000000001</c:v>
                </c:pt>
                <c:pt idx="3392">
                  <c:v>-0.71763100000000002</c:v>
                </c:pt>
                <c:pt idx="3393">
                  <c:v>-0.7158428</c:v>
                </c:pt>
                <c:pt idx="3394">
                  <c:v>-0.71402290000000002</c:v>
                </c:pt>
                <c:pt idx="3395">
                  <c:v>-0.71217160000000002</c:v>
                </c:pt>
                <c:pt idx="3396">
                  <c:v>-0.71028880000000005</c:v>
                </c:pt>
                <c:pt idx="3397">
                  <c:v>-0.70837479999999997</c:v>
                </c:pt>
                <c:pt idx="3398">
                  <c:v>-0.7064298</c:v>
                </c:pt>
                <c:pt idx="3399">
                  <c:v>-0.70445400000000002</c:v>
                </c:pt>
                <c:pt idx="3400">
                  <c:v>-0.7024475</c:v>
                </c:pt>
                <c:pt idx="3401">
                  <c:v>-0.70041030000000004</c:v>
                </c:pt>
                <c:pt idx="3402">
                  <c:v>-0.69834280000000004</c:v>
                </c:pt>
                <c:pt idx="3403">
                  <c:v>-0.6962448</c:v>
                </c:pt>
                <c:pt idx="3404">
                  <c:v>-0.69411650000000003</c:v>
                </c:pt>
                <c:pt idx="3405">
                  <c:v>-0.69195810000000002</c:v>
                </c:pt>
                <c:pt idx="3406">
                  <c:v>-0.68976979999999999</c:v>
                </c:pt>
                <c:pt idx="3407">
                  <c:v>-0.68755160000000004</c:v>
                </c:pt>
                <c:pt idx="3408">
                  <c:v>-0.68530389999999997</c:v>
                </c:pt>
                <c:pt idx="3409">
                  <c:v>-0.6830271</c:v>
                </c:pt>
                <c:pt idx="3410">
                  <c:v>-0.68072160000000004</c:v>
                </c:pt>
                <c:pt idx="3411">
                  <c:v>-0.67838759999999998</c:v>
                </c:pt>
                <c:pt idx="3412">
                  <c:v>-0.6760256</c:v>
                </c:pt>
                <c:pt idx="3413">
                  <c:v>-0.67363580000000001</c:v>
                </c:pt>
                <c:pt idx="3414">
                  <c:v>-0.67121839999999999</c:v>
                </c:pt>
                <c:pt idx="3415">
                  <c:v>-0.66877359999999997</c:v>
                </c:pt>
                <c:pt idx="3416">
                  <c:v>-0.6663017</c:v>
                </c:pt>
                <c:pt idx="3417">
                  <c:v>-0.66380269999999997</c:v>
                </c:pt>
                <c:pt idx="3418">
                  <c:v>-0.66127689999999995</c:v>
                </c:pt>
                <c:pt idx="3419">
                  <c:v>-0.65872430000000004</c:v>
                </c:pt>
                <c:pt idx="3420">
                  <c:v>-0.65614530000000004</c:v>
                </c:pt>
                <c:pt idx="3421">
                  <c:v>-0.65354009999999996</c:v>
                </c:pt>
                <c:pt idx="3422">
                  <c:v>-0.65090930000000002</c:v>
                </c:pt>
                <c:pt idx="3423">
                  <c:v>-0.64825310000000003</c:v>
                </c:pt>
                <c:pt idx="3424">
                  <c:v>-0.64557200000000003</c:v>
                </c:pt>
                <c:pt idx="3425">
                  <c:v>-0.6428663</c:v>
                </c:pt>
                <c:pt idx="3426">
                  <c:v>-0.64013629999999999</c:v>
                </c:pt>
                <c:pt idx="3427">
                  <c:v>-0.63738240000000002</c:v>
                </c:pt>
                <c:pt idx="3428">
                  <c:v>-0.63460459999999996</c:v>
                </c:pt>
                <c:pt idx="3429">
                  <c:v>-0.63180329999999996</c:v>
                </c:pt>
                <c:pt idx="3430">
                  <c:v>-0.62897840000000005</c:v>
                </c:pt>
                <c:pt idx="3431">
                  <c:v>-0.62613019999999997</c:v>
                </c:pt>
                <c:pt idx="3432">
                  <c:v>-0.62325889999999995</c:v>
                </c:pt>
                <c:pt idx="3433">
                  <c:v>-0.62036480000000005</c:v>
                </c:pt>
                <c:pt idx="3434">
                  <c:v>-0.61744829999999995</c:v>
                </c:pt>
                <c:pt idx="3435">
                  <c:v>-0.61450959999999999</c:v>
                </c:pt>
                <c:pt idx="3436">
                  <c:v>-0.61154889999999995</c:v>
                </c:pt>
                <c:pt idx="3437">
                  <c:v>-0.60856670000000002</c:v>
                </c:pt>
                <c:pt idx="3438">
                  <c:v>-0.60556299999999996</c:v>
                </c:pt>
                <c:pt idx="3439">
                  <c:v>-0.60253809999999997</c:v>
                </c:pt>
                <c:pt idx="3440">
                  <c:v>-0.59949220000000003</c:v>
                </c:pt>
                <c:pt idx="3441">
                  <c:v>-0.5964256</c:v>
                </c:pt>
                <c:pt idx="3442">
                  <c:v>-0.59333840000000004</c:v>
                </c:pt>
                <c:pt idx="3443">
                  <c:v>-0.59023080000000006</c:v>
                </c:pt>
                <c:pt idx="3444">
                  <c:v>-0.58710300000000004</c:v>
                </c:pt>
                <c:pt idx="3445">
                  <c:v>-0.58395529999999995</c:v>
                </c:pt>
                <c:pt idx="3446">
                  <c:v>-0.58078790000000002</c:v>
                </c:pt>
                <c:pt idx="3447">
                  <c:v>-0.57760080000000003</c:v>
                </c:pt>
                <c:pt idx="3448">
                  <c:v>-0.57439430000000002</c:v>
                </c:pt>
                <c:pt idx="3449">
                  <c:v>-0.57116860000000003</c:v>
                </c:pt>
                <c:pt idx="3450">
                  <c:v>-0.56792359999999997</c:v>
                </c:pt>
                <c:pt idx="3451">
                  <c:v>-0.56465960000000004</c:v>
                </c:pt>
                <c:pt idx="3452">
                  <c:v>-0.56137669999999995</c:v>
                </c:pt>
                <c:pt idx="3453">
                  <c:v>-0.55807499999999999</c:v>
                </c:pt>
                <c:pt idx="3454">
                  <c:v>-0.55475470000000005</c:v>
                </c:pt>
                <c:pt idx="3455">
                  <c:v>-0.55141609999999996</c:v>
                </c:pt>
                <c:pt idx="3456">
                  <c:v>-0.54805939999999997</c:v>
                </c:pt>
                <c:pt idx="3457">
                  <c:v>-0.54468470000000002</c:v>
                </c:pt>
                <c:pt idx="3458">
                  <c:v>-0.54129210000000005</c:v>
                </c:pt>
                <c:pt idx="3459">
                  <c:v>-0.53788170000000002</c:v>
                </c:pt>
                <c:pt idx="3460">
                  <c:v>-0.53445339999999997</c:v>
                </c:pt>
                <c:pt idx="3461">
                  <c:v>-0.53100749999999997</c:v>
                </c:pt>
                <c:pt idx="3462">
                  <c:v>-0.52754409999999996</c:v>
                </c:pt>
                <c:pt idx="3463">
                  <c:v>-0.52406330000000001</c:v>
                </c:pt>
                <c:pt idx="3464">
                  <c:v>-0.52056550000000001</c:v>
                </c:pt>
                <c:pt idx="3465">
                  <c:v>-0.51705080000000003</c:v>
                </c:pt>
                <c:pt idx="3466">
                  <c:v>-0.51351959999999996</c:v>
                </c:pt>
                <c:pt idx="3467">
                  <c:v>-0.50997210000000004</c:v>
                </c:pt>
                <c:pt idx="3468">
                  <c:v>-0.50640859999999999</c:v>
                </c:pt>
                <c:pt idx="3469">
                  <c:v>-0.50282899999999997</c:v>
                </c:pt>
                <c:pt idx="3470">
                  <c:v>-0.4992336</c:v>
                </c:pt>
                <c:pt idx="3471">
                  <c:v>-0.49562220000000001</c:v>
                </c:pt>
                <c:pt idx="3472">
                  <c:v>-0.49199500000000002</c:v>
                </c:pt>
                <c:pt idx="3473">
                  <c:v>-0.4883518</c:v>
                </c:pt>
                <c:pt idx="3474">
                  <c:v>-0.48469289999999998</c:v>
                </c:pt>
                <c:pt idx="3475">
                  <c:v>-0.48101830000000001</c:v>
                </c:pt>
                <c:pt idx="3476">
                  <c:v>-0.47732839999999999</c:v>
                </c:pt>
                <c:pt idx="3477">
                  <c:v>-0.47362340000000003</c:v>
                </c:pt>
                <c:pt idx="3478">
                  <c:v>-0.46990340000000003</c:v>
                </c:pt>
                <c:pt idx="3479">
                  <c:v>-0.46616869999999999</c:v>
                </c:pt>
                <c:pt idx="3480">
                  <c:v>-0.46241969999999999</c:v>
                </c:pt>
                <c:pt idx="3481">
                  <c:v>-0.45865660000000003</c:v>
                </c:pt>
                <c:pt idx="3482">
                  <c:v>-0.45487939999999999</c:v>
                </c:pt>
                <c:pt idx="3483">
                  <c:v>-0.4510884</c:v>
                </c:pt>
                <c:pt idx="3484">
                  <c:v>-0.44728329999999999</c:v>
                </c:pt>
                <c:pt idx="3485">
                  <c:v>-0.44346410000000003</c:v>
                </c:pt>
                <c:pt idx="3486">
                  <c:v>-0.43963099999999999</c:v>
                </c:pt>
                <c:pt idx="3487">
                  <c:v>-0.435784</c:v>
                </c:pt>
                <c:pt idx="3488">
                  <c:v>-0.43192320000000001</c:v>
                </c:pt>
                <c:pt idx="3489">
                  <c:v>-0.4280487</c:v>
                </c:pt>
                <c:pt idx="3490">
                  <c:v>-0.4241608</c:v>
                </c:pt>
                <c:pt idx="3491">
                  <c:v>-0.42025960000000001</c:v>
                </c:pt>
                <c:pt idx="3492">
                  <c:v>-0.41634549999999998</c:v>
                </c:pt>
                <c:pt idx="3493">
                  <c:v>-0.41241870000000003</c:v>
                </c:pt>
                <c:pt idx="3494">
                  <c:v>-0.4084796</c:v>
                </c:pt>
                <c:pt idx="3495">
                  <c:v>-0.404528</c:v>
                </c:pt>
                <c:pt idx="3496">
                  <c:v>-0.40056419999999998</c:v>
                </c:pt>
                <c:pt idx="3497">
                  <c:v>-0.3965882</c:v>
                </c:pt>
                <c:pt idx="3498">
                  <c:v>-0.39260010000000001</c:v>
                </c:pt>
                <c:pt idx="3499">
                  <c:v>-0.3886</c:v>
                </c:pt>
                <c:pt idx="3500">
                  <c:v>-0.38458789999999998</c:v>
                </c:pt>
                <c:pt idx="3501">
                  <c:v>-0.38056390000000001</c:v>
                </c:pt>
                <c:pt idx="3502">
                  <c:v>-0.37652799999999997</c:v>
                </c:pt>
                <c:pt idx="3503">
                  <c:v>-0.37248029999999999</c:v>
                </c:pt>
                <c:pt idx="3504">
                  <c:v>-0.3684209</c:v>
                </c:pt>
                <c:pt idx="3505">
                  <c:v>-0.36435000000000001</c:v>
                </c:pt>
                <c:pt idx="3506">
                  <c:v>-0.36026760000000002</c:v>
                </c:pt>
                <c:pt idx="3507">
                  <c:v>-0.35617379999999998</c:v>
                </c:pt>
                <c:pt idx="3508">
                  <c:v>-0.35206890000000002</c:v>
                </c:pt>
                <c:pt idx="3509">
                  <c:v>-0.34795310000000002</c:v>
                </c:pt>
                <c:pt idx="3510">
                  <c:v>-0.34382649999999998</c:v>
                </c:pt>
                <c:pt idx="3511">
                  <c:v>-0.33968930000000003</c:v>
                </c:pt>
                <c:pt idx="3512">
                  <c:v>-0.33554149999999999</c:v>
                </c:pt>
                <c:pt idx="3513">
                  <c:v>-0.33138319999999999</c:v>
                </c:pt>
                <c:pt idx="3514">
                  <c:v>-0.32721430000000001</c:v>
                </c:pt>
                <c:pt idx="3515">
                  <c:v>-0.32303500000000002</c:v>
                </c:pt>
                <c:pt idx="3516">
                  <c:v>-0.3188452</c:v>
                </c:pt>
                <c:pt idx="3517">
                  <c:v>-0.31464510000000001</c:v>
                </c:pt>
                <c:pt idx="3518">
                  <c:v>-0.31043490000000001</c:v>
                </c:pt>
                <c:pt idx="3519">
                  <c:v>-0.3062146</c:v>
                </c:pt>
                <c:pt idx="3520">
                  <c:v>-0.30198449999999999</c:v>
                </c:pt>
                <c:pt idx="3521">
                  <c:v>-0.29774479999999998</c:v>
                </c:pt>
                <c:pt idx="3522">
                  <c:v>-0.29349579999999997</c:v>
                </c:pt>
                <c:pt idx="3523">
                  <c:v>-0.28923759999999998</c:v>
                </c:pt>
                <c:pt idx="3524">
                  <c:v>-0.28497020000000001</c:v>
                </c:pt>
                <c:pt idx="3525">
                  <c:v>-0.28069379999999999</c:v>
                </c:pt>
                <c:pt idx="3526">
                  <c:v>-0.2764083</c:v>
                </c:pt>
                <c:pt idx="3527">
                  <c:v>-0.27211400000000002</c:v>
                </c:pt>
                <c:pt idx="3528">
                  <c:v>-0.26781080000000002</c:v>
                </c:pt>
                <c:pt idx="3529">
                  <c:v>-0.26349879999999998</c:v>
                </c:pt>
                <c:pt idx="3530">
                  <c:v>-0.25917820000000003</c:v>
                </c:pt>
                <c:pt idx="3531">
                  <c:v>-0.2548491</c:v>
                </c:pt>
                <c:pt idx="3532">
                  <c:v>-0.25051180000000001</c:v>
                </c:pt>
                <c:pt idx="3533">
                  <c:v>-0.24616660000000001</c:v>
                </c:pt>
                <c:pt idx="3534">
                  <c:v>-0.24181359999999999</c:v>
                </c:pt>
                <c:pt idx="3535">
                  <c:v>-0.23745340000000001</c:v>
                </c:pt>
                <c:pt idx="3536">
                  <c:v>-0.23308590000000001</c:v>
                </c:pt>
                <c:pt idx="3537">
                  <c:v>-0.22871140000000001</c:v>
                </c:pt>
                <c:pt idx="3538">
                  <c:v>-0.2243299</c:v>
                </c:pt>
                <c:pt idx="3539">
                  <c:v>-0.21994169999999999</c:v>
                </c:pt>
                <c:pt idx="3540">
                  <c:v>-0.21554670000000001</c:v>
                </c:pt>
                <c:pt idx="3541">
                  <c:v>-0.2111451</c:v>
                </c:pt>
                <c:pt idx="3542">
                  <c:v>-0.2067368</c:v>
                </c:pt>
                <c:pt idx="3543">
                  <c:v>-0.2023219</c:v>
                </c:pt>
                <c:pt idx="3544">
                  <c:v>-0.19790089999999999</c:v>
                </c:pt>
                <c:pt idx="3545">
                  <c:v>-0.19347400000000001</c:v>
                </c:pt>
                <c:pt idx="3546">
                  <c:v>-0.1890416</c:v>
                </c:pt>
                <c:pt idx="3547">
                  <c:v>-0.1846042</c:v>
                </c:pt>
                <c:pt idx="3548">
                  <c:v>-0.18016190000000001</c:v>
                </c:pt>
                <c:pt idx="3549">
                  <c:v>-0.17571519999999999</c:v>
                </c:pt>
                <c:pt idx="3550">
                  <c:v>-0.1712641</c:v>
                </c:pt>
                <c:pt idx="3551">
                  <c:v>-0.16680900000000001</c:v>
                </c:pt>
                <c:pt idx="3552">
                  <c:v>-0.16234999999999999</c:v>
                </c:pt>
                <c:pt idx="3553">
                  <c:v>-0.15788740000000001</c:v>
                </c:pt>
                <c:pt idx="3554">
                  <c:v>-0.15342120000000001</c:v>
                </c:pt>
                <c:pt idx="3555">
                  <c:v>-0.14895140000000001</c:v>
                </c:pt>
                <c:pt idx="3556">
                  <c:v>-0.1444783</c:v>
                </c:pt>
                <c:pt idx="3557">
                  <c:v>-0.14000199999999999</c:v>
                </c:pt>
                <c:pt idx="3558">
                  <c:v>-0.1355228</c:v>
                </c:pt>
                <c:pt idx="3559">
                  <c:v>-0.13104089999999999</c:v>
                </c:pt>
                <c:pt idx="3560">
                  <c:v>-0.12655649999999999</c:v>
                </c:pt>
                <c:pt idx="3561">
                  <c:v>-0.1220699</c:v>
                </c:pt>
                <c:pt idx="3562">
                  <c:v>-0.1175814</c:v>
                </c:pt>
                <c:pt idx="3563">
                  <c:v>-0.11309139999999999</c:v>
                </c:pt>
                <c:pt idx="3564">
                  <c:v>-0.1086001</c:v>
                </c:pt>
                <c:pt idx="3565">
                  <c:v>-0.1041077</c:v>
                </c:pt>
                <c:pt idx="3566">
                  <c:v>-9.9614389999999997E-2</c:v>
                </c:pt>
                <c:pt idx="3567">
                  <c:v>-9.5120140000000006E-2</c:v>
                </c:pt>
                <c:pt idx="3568">
                  <c:v>-9.0625029999999995E-2</c:v>
                </c:pt>
                <c:pt idx="3569">
                  <c:v>-8.6129079999999997E-2</c:v>
                </c:pt>
                <c:pt idx="3570">
                  <c:v>-8.1632330000000003E-2</c:v>
                </c:pt>
                <c:pt idx="3571">
                  <c:v>-7.7134869999999994E-2</c:v>
                </c:pt>
                <c:pt idx="3572">
                  <c:v>-7.2636859999999998E-2</c:v>
                </c:pt>
                <c:pt idx="3573">
                  <c:v>-6.8138569999999996E-2</c:v>
                </c:pt>
                <c:pt idx="3574">
                  <c:v>-6.364032E-2</c:v>
                </c:pt>
                <c:pt idx="3575">
                  <c:v>-5.9142460000000001E-2</c:v>
                </c:pt>
                <c:pt idx="3576">
                  <c:v>-5.4645249999999999E-2</c:v>
                </c:pt>
                <c:pt idx="3577">
                  <c:v>-5.0148860000000003E-2</c:v>
                </c:pt>
                <c:pt idx="3578">
                  <c:v>-4.565342E-2</c:v>
                </c:pt>
                <c:pt idx="3579">
                  <c:v>-4.1159000000000001E-2</c:v>
                </c:pt>
                <c:pt idx="3580">
                  <c:v>-3.6665610000000001E-2</c:v>
                </c:pt>
                <c:pt idx="3581">
                  <c:v>-3.2173260000000002E-2</c:v>
                </c:pt>
                <c:pt idx="3582">
                  <c:v>-2.7682020000000002E-2</c:v>
                </c:pt>
                <c:pt idx="3583">
                  <c:v>-2.3192009999999999E-2</c:v>
                </c:pt>
                <c:pt idx="3584">
                  <c:v>-1.870339E-2</c:v>
                </c:pt>
                <c:pt idx="3585">
                  <c:v>-1.4216390000000001E-2</c:v>
                </c:pt>
                <c:pt idx="3586">
                  <c:v>-9.7312690000000007E-3</c:v>
                </c:pt>
                <c:pt idx="3587">
                  <c:v>-5.2482579999999996E-3</c:v>
                </c:pt>
                <c:pt idx="3588">
                  <c:v>-7.6751510000000001E-4</c:v>
                </c:pt>
                <c:pt idx="3589">
                  <c:v>3.71084E-3</c:v>
                </c:pt>
                <c:pt idx="3590">
                  <c:v>8.1867109999999993E-3</c:v>
                </c:pt>
                <c:pt idx="3591">
                  <c:v>1.2660019999999999E-2</c:v>
                </c:pt>
                <c:pt idx="3592">
                  <c:v>1.7130699999999999E-2</c:v>
                </c:pt>
                <c:pt idx="3593">
                  <c:v>2.1598699999999998E-2</c:v>
                </c:pt>
                <c:pt idx="3594">
                  <c:v>2.6063889999999999E-2</c:v>
                </c:pt>
                <c:pt idx="3595">
                  <c:v>3.0526149999999998E-2</c:v>
                </c:pt>
                <c:pt idx="3596">
                  <c:v>3.498536E-2</c:v>
                </c:pt>
                <c:pt idx="3597">
                  <c:v>3.9441419999999998E-2</c:v>
                </c:pt>
                <c:pt idx="3598">
                  <c:v>4.3894219999999998E-2</c:v>
                </c:pt>
                <c:pt idx="3599">
                  <c:v>4.8343629999999999E-2</c:v>
                </c:pt>
                <c:pt idx="3600">
                  <c:v>5.2789530000000001E-2</c:v>
                </c:pt>
                <c:pt idx="3601">
                  <c:v>5.7231780000000003E-2</c:v>
                </c:pt>
                <c:pt idx="3602">
                  <c:v>6.1670250000000003E-2</c:v>
                </c:pt>
                <c:pt idx="3603">
                  <c:v>6.6104789999999997E-2</c:v>
                </c:pt>
                <c:pt idx="3604">
                  <c:v>7.0535269999999997E-2</c:v>
                </c:pt>
                <c:pt idx="3605">
                  <c:v>7.4961609999999998E-2</c:v>
                </c:pt>
                <c:pt idx="3606">
                  <c:v>7.938373E-2</c:v>
                </c:pt>
                <c:pt idx="3607">
                  <c:v>8.3801559999999997E-2</c:v>
                </c:pt>
                <c:pt idx="3608">
                  <c:v>8.8215000000000002E-2</c:v>
                </c:pt>
                <c:pt idx="3609">
                  <c:v>9.2623990000000003E-2</c:v>
                </c:pt>
                <c:pt idx="3610">
                  <c:v>9.7028539999999996E-2</c:v>
                </c:pt>
                <c:pt idx="3611">
                  <c:v>0.1014287</c:v>
                </c:pt>
                <c:pt idx="3612">
                  <c:v>0.1058245</c:v>
                </c:pt>
                <c:pt idx="3613">
                  <c:v>0.1102161</c:v>
                </c:pt>
                <c:pt idx="3614">
                  <c:v>0.1146035</c:v>
                </c:pt>
                <c:pt idx="3615">
                  <c:v>0.1189866</c:v>
                </c:pt>
                <c:pt idx="3616">
                  <c:v>0.1233655</c:v>
                </c:pt>
                <c:pt idx="3617">
                  <c:v>0.12773989999999999</c:v>
                </c:pt>
                <c:pt idx="3618">
                  <c:v>0.1321098</c:v>
                </c:pt>
                <c:pt idx="3619">
                  <c:v>0.13647500000000001</c:v>
                </c:pt>
                <c:pt idx="3620">
                  <c:v>0.1408353</c:v>
                </c:pt>
                <c:pt idx="3621">
                  <c:v>0.14519070000000001</c:v>
                </c:pt>
                <c:pt idx="3622">
                  <c:v>0.14954110000000001</c:v>
                </c:pt>
                <c:pt idx="3623">
                  <c:v>0.15388650000000001</c:v>
                </c:pt>
                <c:pt idx="3624">
                  <c:v>0.15822729999999999</c:v>
                </c:pt>
                <c:pt idx="3625">
                  <c:v>0.1625636</c:v>
                </c:pt>
                <c:pt idx="3626">
                  <c:v>0.1668955</c:v>
                </c:pt>
                <c:pt idx="3627">
                  <c:v>0.17122319999999999</c:v>
                </c:pt>
                <c:pt idx="3628">
                  <c:v>0.17554649999999999</c:v>
                </c:pt>
                <c:pt idx="3629">
                  <c:v>0.17986540000000001</c:v>
                </c:pt>
                <c:pt idx="3630">
                  <c:v>0.1841798</c:v>
                </c:pt>
                <c:pt idx="3631">
                  <c:v>0.18848960000000001</c:v>
                </c:pt>
                <c:pt idx="3632">
                  <c:v>0.19279450000000001</c:v>
                </c:pt>
                <c:pt idx="3633">
                  <c:v>0.19709450000000001</c:v>
                </c:pt>
                <c:pt idx="3634">
                  <c:v>0.2013896</c:v>
                </c:pt>
                <c:pt idx="3635">
                  <c:v>0.20568020000000001</c:v>
                </c:pt>
                <c:pt idx="3636">
                  <c:v>0.2099664</c:v>
                </c:pt>
                <c:pt idx="3637">
                  <c:v>0.21424869999999999</c:v>
                </c:pt>
                <c:pt idx="3638">
                  <c:v>0.2185272</c:v>
                </c:pt>
                <c:pt idx="3639">
                  <c:v>0.222802</c:v>
                </c:pt>
                <c:pt idx="3640">
                  <c:v>0.22707340000000001</c:v>
                </c:pt>
                <c:pt idx="3641">
                  <c:v>0.2313412</c:v>
                </c:pt>
                <c:pt idx="3642">
                  <c:v>0.2356055</c:v>
                </c:pt>
                <c:pt idx="3643">
                  <c:v>0.2398663</c:v>
                </c:pt>
                <c:pt idx="3644">
                  <c:v>0.2441237</c:v>
                </c:pt>
                <c:pt idx="3645">
                  <c:v>0.24837790000000001</c:v>
                </c:pt>
                <c:pt idx="3646">
                  <c:v>0.25262899999999999</c:v>
                </c:pt>
                <c:pt idx="3647">
                  <c:v>0.25687729999999998</c:v>
                </c:pt>
                <c:pt idx="3648">
                  <c:v>0.26112299999999999</c:v>
                </c:pt>
                <c:pt idx="3649">
                  <c:v>0.2653663</c:v>
                </c:pt>
                <c:pt idx="3650">
                  <c:v>0.26960719999999999</c:v>
                </c:pt>
                <c:pt idx="3651">
                  <c:v>0.27384599999999998</c:v>
                </c:pt>
                <c:pt idx="3652">
                  <c:v>0.27808240000000001</c:v>
                </c:pt>
                <c:pt idx="3653">
                  <c:v>0.28231650000000003</c:v>
                </c:pt>
                <c:pt idx="3654">
                  <c:v>0.28654829999999998</c:v>
                </c:pt>
                <c:pt idx="3655">
                  <c:v>0.29077789999999998</c:v>
                </c:pt>
                <c:pt idx="3656">
                  <c:v>0.29500549999999998</c:v>
                </c:pt>
                <c:pt idx="3657">
                  <c:v>0.29923110000000003</c:v>
                </c:pt>
                <c:pt idx="3658">
                  <c:v>0.30345490000000003</c:v>
                </c:pt>
                <c:pt idx="3659">
                  <c:v>0.30767699999999998</c:v>
                </c:pt>
                <c:pt idx="3660">
                  <c:v>0.31189739999999999</c:v>
                </c:pt>
                <c:pt idx="3661">
                  <c:v>0.31611620000000001</c:v>
                </c:pt>
                <c:pt idx="3662">
                  <c:v>0.32033349999999999</c:v>
                </c:pt>
                <c:pt idx="3663">
                  <c:v>0.32454939999999999</c:v>
                </c:pt>
                <c:pt idx="3664">
                  <c:v>0.328764</c:v>
                </c:pt>
                <c:pt idx="3665">
                  <c:v>0.33297739999999998</c:v>
                </c:pt>
                <c:pt idx="3666">
                  <c:v>0.33718999999999999</c:v>
                </c:pt>
                <c:pt idx="3667">
                  <c:v>0.34140169999999997</c:v>
                </c:pt>
                <c:pt idx="3668">
                  <c:v>0.3456129</c:v>
                </c:pt>
                <c:pt idx="3669">
                  <c:v>0.34982370000000002</c:v>
                </c:pt>
                <c:pt idx="3670">
                  <c:v>0.35403430000000002</c:v>
                </c:pt>
                <c:pt idx="3671">
                  <c:v>0.35824460000000002</c:v>
                </c:pt>
                <c:pt idx="3672">
                  <c:v>0.36245470000000002</c:v>
                </c:pt>
                <c:pt idx="3673">
                  <c:v>0.3666645</c:v>
                </c:pt>
                <c:pt idx="3674">
                  <c:v>0.37087399999999998</c:v>
                </c:pt>
                <c:pt idx="3675">
                  <c:v>0.3750829</c:v>
                </c:pt>
                <c:pt idx="3676">
                  <c:v>0.37929109999999999</c:v>
                </c:pt>
                <c:pt idx="3677">
                  <c:v>0.38349879999999997</c:v>
                </c:pt>
                <c:pt idx="3678">
                  <c:v>0.38770579999999999</c:v>
                </c:pt>
                <c:pt idx="3679">
                  <c:v>0.3919126</c:v>
                </c:pt>
                <c:pt idx="3680">
                  <c:v>0.3961192</c:v>
                </c:pt>
                <c:pt idx="3681">
                  <c:v>0.40032590000000001</c:v>
                </c:pt>
                <c:pt idx="3682">
                  <c:v>0.40453289999999997</c:v>
                </c:pt>
                <c:pt idx="3683">
                  <c:v>0.4087404</c:v>
                </c:pt>
                <c:pt idx="3684">
                  <c:v>0.4129485</c:v>
                </c:pt>
                <c:pt idx="3685">
                  <c:v>0.417157</c:v>
                </c:pt>
                <c:pt idx="3686">
                  <c:v>0.42136600000000002</c:v>
                </c:pt>
                <c:pt idx="3687">
                  <c:v>0.42557519999999999</c:v>
                </c:pt>
                <c:pt idx="3688">
                  <c:v>0.42978460000000002</c:v>
                </c:pt>
                <c:pt idx="3689">
                  <c:v>0.4339943</c:v>
                </c:pt>
                <c:pt idx="3690">
                  <c:v>0.43820429999999999</c:v>
                </c:pt>
                <c:pt idx="3691">
                  <c:v>0.44241510000000001</c:v>
                </c:pt>
                <c:pt idx="3692">
                  <c:v>0.44662689999999999</c:v>
                </c:pt>
                <c:pt idx="3693">
                  <c:v>0.45083990000000002</c:v>
                </c:pt>
                <c:pt idx="3694">
                  <c:v>0.45505430000000002</c:v>
                </c:pt>
                <c:pt idx="3695">
                  <c:v>0.45927040000000002</c:v>
                </c:pt>
                <c:pt idx="3696">
                  <c:v>0.46348830000000002</c:v>
                </c:pt>
                <c:pt idx="3697">
                  <c:v>0.46770800000000001</c:v>
                </c:pt>
                <c:pt idx="3698">
                  <c:v>0.4719293</c:v>
                </c:pt>
                <c:pt idx="3699">
                  <c:v>0.47615229999999997</c:v>
                </c:pt>
                <c:pt idx="3700">
                  <c:v>0.480377</c:v>
                </c:pt>
                <c:pt idx="3701">
                  <c:v>0.48460320000000001</c:v>
                </c:pt>
                <c:pt idx="3702">
                  <c:v>0.48883140000000003</c:v>
                </c:pt>
                <c:pt idx="3703">
                  <c:v>0.49306159999999999</c:v>
                </c:pt>
                <c:pt idx="3704">
                  <c:v>0.49729390000000001</c:v>
                </c:pt>
                <c:pt idx="3705">
                  <c:v>0.50152830000000004</c:v>
                </c:pt>
                <c:pt idx="3706">
                  <c:v>0.50576489999999996</c:v>
                </c:pt>
                <c:pt idx="3707">
                  <c:v>0.51000380000000001</c:v>
                </c:pt>
                <c:pt idx="3708">
                  <c:v>0.51424499999999995</c:v>
                </c:pt>
                <c:pt idx="3709">
                  <c:v>0.51848850000000002</c:v>
                </c:pt>
                <c:pt idx="3710">
                  <c:v>0.52273420000000004</c:v>
                </c:pt>
                <c:pt idx="3711">
                  <c:v>0.52698199999999995</c:v>
                </c:pt>
                <c:pt idx="3712">
                  <c:v>0.53123220000000004</c:v>
                </c:pt>
                <c:pt idx="3713">
                  <c:v>0.53548470000000004</c:v>
                </c:pt>
                <c:pt idx="3714">
                  <c:v>0.53973959999999999</c:v>
                </c:pt>
                <c:pt idx="3715">
                  <c:v>0.54399690000000001</c:v>
                </c:pt>
                <c:pt idx="3716">
                  <c:v>0.54825670000000004</c:v>
                </c:pt>
                <c:pt idx="3717">
                  <c:v>0.55251890000000003</c:v>
                </c:pt>
                <c:pt idx="3718">
                  <c:v>0.55678349999999999</c:v>
                </c:pt>
                <c:pt idx="3719">
                  <c:v>0.56105070000000001</c:v>
                </c:pt>
                <c:pt idx="3720">
                  <c:v>0.56532039999999995</c:v>
                </c:pt>
                <c:pt idx="3721">
                  <c:v>0.56959269999999995</c:v>
                </c:pt>
                <c:pt idx="3722">
                  <c:v>0.57386760000000003</c:v>
                </c:pt>
                <c:pt idx="3723">
                  <c:v>0.57814500000000002</c:v>
                </c:pt>
                <c:pt idx="3724">
                  <c:v>0.58242510000000003</c:v>
                </c:pt>
                <c:pt idx="3725">
                  <c:v>0.58670789999999995</c:v>
                </c:pt>
                <c:pt idx="3726">
                  <c:v>0.59099310000000005</c:v>
                </c:pt>
                <c:pt idx="3727">
                  <c:v>0.59528049999999999</c:v>
                </c:pt>
                <c:pt idx="3728">
                  <c:v>0.59956980000000004</c:v>
                </c:pt>
                <c:pt idx="3729">
                  <c:v>0.60386070000000003</c:v>
                </c:pt>
                <c:pt idx="3730">
                  <c:v>0.60815300000000005</c:v>
                </c:pt>
                <c:pt idx="3731">
                  <c:v>0.61244639999999995</c:v>
                </c:pt>
                <c:pt idx="3732">
                  <c:v>0.61674099999999998</c:v>
                </c:pt>
                <c:pt idx="3733">
                  <c:v>0.62103660000000005</c:v>
                </c:pt>
                <c:pt idx="3734">
                  <c:v>0.62533320000000003</c:v>
                </c:pt>
                <c:pt idx="3735">
                  <c:v>0.62963080000000005</c:v>
                </c:pt>
                <c:pt idx="3736">
                  <c:v>0.63392950000000003</c:v>
                </c:pt>
                <c:pt idx="3737">
                  <c:v>0.6382293</c:v>
                </c:pt>
                <c:pt idx="3738">
                  <c:v>0.64253020000000005</c:v>
                </c:pt>
                <c:pt idx="3739">
                  <c:v>0.64683210000000002</c:v>
                </c:pt>
                <c:pt idx="3740">
                  <c:v>0.65113469999999996</c:v>
                </c:pt>
                <c:pt idx="3741">
                  <c:v>0.65543759999999995</c:v>
                </c:pt>
                <c:pt idx="3742">
                  <c:v>0.65974060000000001</c:v>
                </c:pt>
                <c:pt idx="3743">
                  <c:v>0.66404339999999995</c:v>
                </c:pt>
                <c:pt idx="3744">
                  <c:v>0.66834579999999999</c:v>
                </c:pt>
                <c:pt idx="3745">
                  <c:v>0.67264769999999996</c:v>
                </c:pt>
                <c:pt idx="3746">
                  <c:v>0.67694909999999997</c:v>
                </c:pt>
                <c:pt idx="3747">
                  <c:v>0.68124989999999996</c:v>
                </c:pt>
                <c:pt idx="3748">
                  <c:v>0.6855502</c:v>
                </c:pt>
                <c:pt idx="3749">
                  <c:v>0.68984990000000002</c:v>
                </c:pt>
                <c:pt idx="3750">
                  <c:v>0.69414909999999996</c:v>
                </c:pt>
                <c:pt idx="3751">
                  <c:v>0.6984475</c:v>
                </c:pt>
                <c:pt idx="3752">
                  <c:v>0.7027447</c:v>
                </c:pt>
                <c:pt idx="3753">
                  <c:v>0.70704049999999996</c:v>
                </c:pt>
                <c:pt idx="3754">
                  <c:v>0.71133440000000003</c:v>
                </c:pt>
                <c:pt idx="3755">
                  <c:v>0.71562610000000004</c:v>
                </c:pt>
                <c:pt idx="3756">
                  <c:v>0.71991539999999998</c:v>
                </c:pt>
                <c:pt idx="3757">
                  <c:v>0.72420220000000002</c:v>
                </c:pt>
                <c:pt idx="3758">
                  <c:v>0.72848639999999998</c:v>
                </c:pt>
                <c:pt idx="3759">
                  <c:v>0.73276779999999997</c:v>
                </c:pt>
                <c:pt idx="3760">
                  <c:v>0.73704650000000005</c:v>
                </c:pt>
                <c:pt idx="3761">
                  <c:v>0.74132240000000005</c:v>
                </c:pt>
                <c:pt idx="3762">
                  <c:v>0.74559540000000002</c:v>
                </c:pt>
                <c:pt idx="3763">
                  <c:v>0.74986529999999996</c:v>
                </c:pt>
                <c:pt idx="3764">
                  <c:v>0.75413160000000001</c:v>
                </c:pt>
                <c:pt idx="3765">
                  <c:v>0.75839420000000002</c:v>
                </c:pt>
                <c:pt idx="3766">
                  <c:v>0.76265289999999997</c:v>
                </c:pt>
                <c:pt idx="3767">
                  <c:v>0.76690760000000002</c:v>
                </c:pt>
                <c:pt idx="3768">
                  <c:v>0.77115820000000002</c:v>
                </c:pt>
                <c:pt idx="3769">
                  <c:v>0.7754046</c:v>
                </c:pt>
                <c:pt idx="3770">
                  <c:v>0.77964650000000002</c:v>
                </c:pt>
                <c:pt idx="3771">
                  <c:v>0.78388360000000001</c:v>
                </c:pt>
                <c:pt idx="3772">
                  <c:v>0.78811589999999998</c:v>
                </c:pt>
                <c:pt idx="3773">
                  <c:v>0.79234309999999997</c:v>
                </c:pt>
                <c:pt idx="3774">
                  <c:v>0.79656510000000003</c:v>
                </c:pt>
                <c:pt idx="3775">
                  <c:v>0.80078170000000004</c:v>
                </c:pt>
                <c:pt idx="3776">
                  <c:v>0.80499259999999995</c:v>
                </c:pt>
                <c:pt idx="3777">
                  <c:v>0.80919779999999997</c:v>
                </c:pt>
                <c:pt idx="3778">
                  <c:v>0.81339700000000004</c:v>
                </c:pt>
                <c:pt idx="3779">
                  <c:v>0.81759020000000004</c:v>
                </c:pt>
                <c:pt idx="3780">
                  <c:v>0.82177699999999998</c:v>
                </c:pt>
                <c:pt idx="3781">
                  <c:v>0.8259571</c:v>
                </c:pt>
                <c:pt idx="3782">
                  <c:v>0.83013020000000004</c:v>
                </c:pt>
                <c:pt idx="3783">
                  <c:v>0.83429589999999998</c:v>
                </c:pt>
                <c:pt idx="3784">
                  <c:v>0.83845389999999997</c:v>
                </c:pt>
                <c:pt idx="3785">
                  <c:v>0.84260400000000002</c:v>
                </c:pt>
                <c:pt idx="3786">
                  <c:v>0.84674579999999999</c:v>
                </c:pt>
                <c:pt idx="3787">
                  <c:v>0.85087919999999995</c:v>
                </c:pt>
                <c:pt idx="3788">
                  <c:v>0.85500399999999999</c:v>
                </c:pt>
                <c:pt idx="3789">
                  <c:v>0.85912029999999995</c:v>
                </c:pt>
                <c:pt idx="3790">
                  <c:v>0.86322790000000005</c:v>
                </c:pt>
                <c:pt idx="3791">
                  <c:v>0.86732679999999995</c:v>
                </c:pt>
                <c:pt idx="3792">
                  <c:v>0.87141679999999999</c:v>
                </c:pt>
                <c:pt idx="3793">
                  <c:v>0.87549779999999999</c:v>
                </c:pt>
                <c:pt idx="3794">
                  <c:v>0.8795693</c:v>
                </c:pt>
                <c:pt idx="3795">
                  <c:v>0.8836311</c:v>
                </c:pt>
                <c:pt idx="3796">
                  <c:v>0.88768279999999999</c:v>
                </c:pt>
                <c:pt idx="3797">
                  <c:v>0.89172379999999996</c:v>
                </c:pt>
                <c:pt idx="3798">
                  <c:v>0.89575380000000004</c:v>
                </c:pt>
                <c:pt idx="3799">
                  <c:v>0.89977249999999998</c:v>
                </c:pt>
                <c:pt idx="3800">
                  <c:v>0.90377960000000002</c:v>
                </c:pt>
                <c:pt idx="3801">
                  <c:v>0.907775</c:v>
                </c:pt>
                <c:pt idx="3802">
                  <c:v>0.91175859999999997</c:v>
                </c:pt>
                <c:pt idx="3803">
                  <c:v>0.9157303</c:v>
                </c:pt>
                <c:pt idx="3804">
                  <c:v>0.91969009999999995</c:v>
                </c:pt>
                <c:pt idx="3805">
                  <c:v>0.92363790000000001</c:v>
                </c:pt>
                <c:pt idx="3806">
                  <c:v>0.92757350000000005</c:v>
                </c:pt>
                <c:pt idx="3807">
                  <c:v>0.93149669999999996</c:v>
                </c:pt>
                <c:pt idx="3808">
                  <c:v>0.93540699999999999</c:v>
                </c:pt>
                <c:pt idx="3809">
                  <c:v>0.93930429999999998</c:v>
                </c:pt>
                <c:pt idx="3810">
                  <c:v>0.94318809999999997</c:v>
                </c:pt>
                <c:pt idx="3811">
                  <c:v>0.94705790000000001</c:v>
                </c:pt>
                <c:pt idx="3812">
                  <c:v>0.95091369999999997</c:v>
                </c:pt>
                <c:pt idx="3813">
                  <c:v>0.95475520000000003</c:v>
                </c:pt>
                <c:pt idx="3814">
                  <c:v>0.9585823</c:v>
                </c:pt>
                <c:pt idx="3815">
                  <c:v>0.96239509999999995</c:v>
                </c:pt>
                <c:pt idx="3816">
                  <c:v>0.96619339999999998</c:v>
                </c:pt>
                <c:pt idx="3817">
                  <c:v>0.96997719999999998</c:v>
                </c:pt>
                <c:pt idx="3818">
                  <c:v>0.97374629999999995</c:v>
                </c:pt>
                <c:pt idx="3819">
                  <c:v>0.97750060000000005</c:v>
                </c:pt>
                <c:pt idx="3820">
                  <c:v>0.98123990000000005</c:v>
                </c:pt>
                <c:pt idx="3821">
                  <c:v>0.9849639</c:v>
                </c:pt>
                <c:pt idx="3822">
                  <c:v>0.98867240000000001</c:v>
                </c:pt>
                <c:pt idx="3823">
                  <c:v>0.99236519999999995</c:v>
                </c:pt>
                <c:pt idx="3824">
                  <c:v>0.99604219999999999</c:v>
                </c:pt>
                <c:pt idx="3825">
                  <c:v>0.99970320000000001</c:v>
                </c:pt>
                <c:pt idx="3826">
                  <c:v>1.0033479999999999</c:v>
                </c:pt>
                <c:pt idx="3827">
                  <c:v>1.006977</c:v>
                </c:pt>
                <c:pt idx="3828">
                  <c:v>1.0105900000000001</c:v>
                </c:pt>
                <c:pt idx="3829">
                  <c:v>1.0141869999999999</c:v>
                </c:pt>
                <c:pt idx="3830">
                  <c:v>1.0177670000000001</c:v>
                </c:pt>
                <c:pt idx="3831">
                  <c:v>1.021331</c:v>
                </c:pt>
                <c:pt idx="3832">
                  <c:v>1.024878</c:v>
                </c:pt>
                <c:pt idx="3833">
                  <c:v>1.0284089999999999</c:v>
                </c:pt>
                <c:pt idx="3834">
                  <c:v>1.0319229999999999</c:v>
                </c:pt>
                <c:pt idx="3835">
                  <c:v>1.0354209999999999</c:v>
                </c:pt>
                <c:pt idx="3836">
                  <c:v>1.038902</c:v>
                </c:pt>
                <c:pt idx="3837">
                  <c:v>1.0423659999999999</c:v>
                </c:pt>
                <c:pt idx="3838">
                  <c:v>1.0458130000000001</c:v>
                </c:pt>
                <c:pt idx="3839">
                  <c:v>1.0492429999999999</c:v>
                </c:pt>
                <c:pt idx="3840">
                  <c:v>1.052656</c:v>
                </c:pt>
                <c:pt idx="3841">
                  <c:v>1.056052</c:v>
                </c:pt>
                <c:pt idx="3842">
                  <c:v>1.059431</c:v>
                </c:pt>
                <c:pt idx="3843">
                  <c:v>1.062792</c:v>
                </c:pt>
                <c:pt idx="3844">
                  <c:v>1.066136</c:v>
                </c:pt>
                <c:pt idx="3845">
                  <c:v>1.069464</c:v>
                </c:pt>
                <c:pt idx="3846">
                  <c:v>1.0727739999999999</c:v>
                </c:pt>
                <c:pt idx="3847">
                  <c:v>1.0760670000000001</c:v>
                </c:pt>
                <c:pt idx="3848">
                  <c:v>1.0793440000000001</c:v>
                </c:pt>
                <c:pt idx="3849">
                  <c:v>1.0826020000000001</c:v>
                </c:pt>
                <c:pt idx="3850">
                  <c:v>1.085844</c:v>
                </c:pt>
                <c:pt idx="3851">
                  <c:v>1.089067</c:v>
                </c:pt>
                <c:pt idx="3852">
                  <c:v>1.092273</c:v>
                </c:pt>
                <c:pt idx="3853">
                  <c:v>1.0954600000000001</c:v>
                </c:pt>
                <c:pt idx="3854">
                  <c:v>1.0986290000000001</c:v>
                </c:pt>
                <c:pt idx="3855">
                  <c:v>1.10178</c:v>
                </c:pt>
                <c:pt idx="3856">
                  <c:v>1.1049119999999999</c:v>
                </c:pt>
                <c:pt idx="3857">
                  <c:v>1.1080270000000001</c:v>
                </c:pt>
                <c:pt idx="3858">
                  <c:v>1.1111230000000001</c:v>
                </c:pt>
                <c:pt idx="3859">
                  <c:v>1.114201</c:v>
                </c:pt>
                <c:pt idx="3860">
                  <c:v>1.1172610000000001</c:v>
                </c:pt>
                <c:pt idx="3861">
                  <c:v>1.120303</c:v>
                </c:pt>
                <c:pt idx="3862">
                  <c:v>1.1233280000000001</c:v>
                </c:pt>
                <c:pt idx="3863">
                  <c:v>1.1263339999999999</c:v>
                </c:pt>
                <c:pt idx="3864">
                  <c:v>1.1293219999999999</c:v>
                </c:pt>
                <c:pt idx="3865">
                  <c:v>1.1322920000000001</c:v>
                </c:pt>
                <c:pt idx="3866">
                  <c:v>1.135243</c:v>
                </c:pt>
                <c:pt idx="3867">
                  <c:v>1.1381749999999999</c:v>
                </c:pt>
                <c:pt idx="3868">
                  <c:v>1.141089</c:v>
                </c:pt>
                <c:pt idx="3869">
                  <c:v>1.1439839999999999</c:v>
                </c:pt>
                <c:pt idx="3870">
                  <c:v>1.14686</c:v>
                </c:pt>
                <c:pt idx="3871">
                  <c:v>1.149718</c:v>
                </c:pt>
                <c:pt idx="3872">
                  <c:v>1.1525570000000001</c:v>
                </c:pt>
                <c:pt idx="3873">
                  <c:v>1.1553770000000001</c:v>
                </c:pt>
                <c:pt idx="3874">
                  <c:v>1.15818</c:v>
                </c:pt>
                <c:pt idx="3875">
                  <c:v>1.160963</c:v>
                </c:pt>
                <c:pt idx="3876">
                  <c:v>1.1637280000000001</c:v>
                </c:pt>
                <c:pt idx="3877">
                  <c:v>1.1664749999999999</c:v>
                </c:pt>
                <c:pt idx="3878">
                  <c:v>1.169203</c:v>
                </c:pt>
                <c:pt idx="3879">
                  <c:v>1.1719109999999999</c:v>
                </c:pt>
                <c:pt idx="3880">
                  <c:v>1.174601</c:v>
                </c:pt>
                <c:pt idx="3881">
                  <c:v>1.177273</c:v>
                </c:pt>
                <c:pt idx="3882">
                  <c:v>1.1799249999999999</c:v>
                </c:pt>
                <c:pt idx="3883">
                  <c:v>1.1825589999999999</c:v>
                </c:pt>
                <c:pt idx="3884">
                  <c:v>1.1851750000000001</c:v>
                </c:pt>
                <c:pt idx="3885">
                  <c:v>1.1877709999999999</c:v>
                </c:pt>
                <c:pt idx="3886">
                  <c:v>1.1903490000000001</c:v>
                </c:pt>
                <c:pt idx="3887">
                  <c:v>1.1929080000000001</c:v>
                </c:pt>
                <c:pt idx="3888">
                  <c:v>1.195449</c:v>
                </c:pt>
                <c:pt idx="3889">
                  <c:v>1.19797</c:v>
                </c:pt>
                <c:pt idx="3890">
                  <c:v>1.2004729999999999</c:v>
                </c:pt>
                <c:pt idx="3891">
                  <c:v>1.2029559999999999</c:v>
                </c:pt>
                <c:pt idx="3892">
                  <c:v>1.2054210000000001</c:v>
                </c:pt>
                <c:pt idx="3893">
                  <c:v>1.207867</c:v>
                </c:pt>
                <c:pt idx="3894">
                  <c:v>1.2102930000000001</c:v>
                </c:pt>
                <c:pt idx="3895">
                  <c:v>1.2127019999999999</c:v>
                </c:pt>
                <c:pt idx="3896">
                  <c:v>1.2150909999999999</c:v>
                </c:pt>
                <c:pt idx="3897">
                  <c:v>1.2174609999999999</c:v>
                </c:pt>
                <c:pt idx="3898">
                  <c:v>1.219813</c:v>
                </c:pt>
                <c:pt idx="3899">
                  <c:v>1.222145</c:v>
                </c:pt>
                <c:pt idx="3900">
                  <c:v>1.224459</c:v>
                </c:pt>
                <c:pt idx="3901">
                  <c:v>1.226755</c:v>
                </c:pt>
                <c:pt idx="3902">
                  <c:v>1.229031</c:v>
                </c:pt>
                <c:pt idx="3903">
                  <c:v>1.2312890000000001</c:v>
                </c:pt>
                <c:pt idx="3904">
                  <c:v>1.2335290000000001</c:v>
                </c:pt>
                <c:pt idx="3905">
                  <c:v>1.2357499999999999</c:v>
                </c:pt>
                <c:pt idx="3906">
                  <c:v>1.2379519999999999</c:v>
                </c:pt>
                <c:pt idx="3907">
                  <c:v>1.2401359999999999</c:v>
                </c:pt>
                <c:pt idx="3908">
                  <c:v>1.2423</c:v>
                </c:pt>
                <c:pt idx="3909">
                  <c:v>1.2444459999999999</c:v>
                </c:pt>
                <c:pt idx="3910">
                  <c:v>1.246572</c:v>
                </c:pt>
                <c:pt idx="3911">
                  <c:v>1.24868</c:v>
                </c:pt>
                <c:pt idx="3912">
                  <c:v>1.250769</c:v>
                </c:pt>
                <c:pt idx="3913">
                  <c:v>1.252839</c:v>
                </c:pt>
                <c:pt idx="3914">
                  <c:v>1.2548900000000001</c:v>
                </c:pt>
                <c:pt idx="3915">
                  <c:v>1.256923</c:v>
                </c:pt>
                <c:pt idx="3916">
                  <c:v>1.2589379999999999</c:v>
                </c:pt>
                <c:pt idx="3917">
                  <c:v>1.260934</c:v>
                </c:pt>
                <c:pt idx="3918">
                  <c:v>1.262912</c:v>
                </c:pt>
                <c:pt idx="3919">
                  <c:v>1.2648710000000001</c:v>
                </c:pt>
                <c:pt idx="3920">
                  <c:v>1.2668109999999999</c:v>
                </c:pt>
                <c:pt idx="3921">
                  <c:v>1.268732</c:v>
                </c:pt>
                <c:pt idx="3922">
                  <c:v>1.270634</c:v>
                </c:pt>
                <c:pt idx="3923">
                  <c:v>1.272518</c:v>
                </c:pt>
                <c:pt idx="3924">
                  <c:v>1.2743819999999999</c:v>
                </c:pt>
                <c:pt idx="3925">
                  <c:v>1.2762279999999999</c:v>
                </c:pt>
                <c:pt idx="3926">
                  <c:v>1.2780549999999999</c:v>
                </c:pt>
                <c:pt idx="3927">
                  <c:v>1.2798639999999999</c:v>
                </c:pt>
                <c:pt idx="3928">
                  <c:v>1.2816540000000001</c:v>
                </c:pt>
                <c:pt idx="3929">
                  <c:v>1.283425</c:v>
                </c:pt>
                <c:pt idx="3930">
                  <c:v>1.2851779999999999</c:v>
                </c:pt>
                <c:pt idx="3931">
                  <c:v>1.286913</c:v>
                </c:pt>
                <c:pt idx="3932">
                  <c:v>1.2886280000000001</c:v>
                </c:pt>
                <c:pt idx="3933">
                  <c:v>1.2903260000000001</c:v>
                </c:pt>
                <c:pt idx="3934">
                  <c:v>1.2920050000000001</c:v>
                </c:pt>
                <c:pt idx="3935">
                  <c:v>1.2936650000000001</c:v>
                </c:pt>
                <c:pt idx="3936">
                  <c:v>1.295307</c:v>
                </c:pt>
                <c:pt idx="3937">
                  <c:v>1.2969299999999999</c:v>
                </c:pt>
                <c:pt idx="3938">
                  <c:v>1.298535</c:v>
                </c:pt>
                <c:pt idx="3939">
                  <c:v>1.300122</c:v>
                </c:pt>
                <c:pt idx="3940">
                  <c:v>1.3016909999999999</c:v>
                </c:pt>
                <c:pt idx="3941">
                  <c:v>1.303242</c:v>
                </c:pt>
                <c:pt idx="3942">
                  <c:v>1.304775</c:v>
                </c:pt>
                <c:pt idx="3943">
                  <c:v>1.30629</c:v>
                </c:pt>
                <c:pt idx="3944">
                  <c:v>1.307788</c:v>
                </c:pt>
                <c:pt idx="3945">
                  <c:v>1.309267</c:v>
                </c:pt>
                <c:pt idx="3946">
                  <c:v>1.31073</c:v>
                </c:pt>
                <c:pt idx="3947">
                  <c:v>1.312174</c:v>
                </c:pt>
                <c:pt idx="3948">
                  <c:v>1.313601</c:v>
                </c:pt>
                <c:pt idx="3949">
                  <c:v>1.3150109999999999</c:v>
                </c:pt>
                <c:pt idx="3950">
                  <c:v>1.3164039999999999</c:v>
                </c:pt>
                <c:pt idx="3951">
                  <c:v>1.31778</c:v>
                </c:pt>
                <c:pt idx="3952">
                  <c:v>1.31914</c:v>
                </c:pt>
                <c:pt idx="3953">
                  <c:v>1.3204819999999999</c:v>
                </c:pt>
                <c:pt idx="3954">
                  <c:v>1.321807</c:v>
                </c:pt>
                <c:pt idx="3955">
                  <c:v>1.323116</c:v>
                </c:pt>
                <c:pt idx="3956">
                  <c:v>1.324408</c:v>
                </c:pt>
                <c:pt idx="3957">
                  <c:v>1.3256840000000001</c:v>
                </c:pt>
                <c:pt idx="3958">
                  <c:v>1.3269439999999999</c:v>
                </c:pt>
                <c:pt idx="3959">
                  <c:v>1.3281879999999999</c:v>
                </c:pt>
                <c:pt idx="3960">
                  <c:v>1.3294170000000001</c:v>
                </c:pt>
                <c:pt idx="3961">
                  <c:v>1.33063</c:v>
                </c:pt>
                <c:pt idx="3962">
                  <c:v>1.331828</c:v>
                </c:pt>
                <c:pt idx="3963">
                  <c:v>1.33301</c:v>
                </c:pt>
                <c:pt idx="3964">
                  <c:v>1.3341769999999999</c:v>
                </c:pt>
                <c:pt idx="3965">
                  <c:v>1.335329</c:v>
                </c:pt>
                <c:pt idx="3966">
                  <c:v>1.336465</c:v>
                </c:pt>
                <c:pt idx="3967">
                  <c:v>1.3375859999999999</c:v>
                </c:pt>
                <c:pt idx="3968">
                  <c:v>1.338692</c:v>
                </c:pt>
                <c:pt idx="3969">
                  <c:v>1.3397829999999999</c:v>
                </c:pt>
                <c:pt idx="3970">
                  <c:v>1.340859</c:v>
                </c:pt>
                <c:pt idx="3971">
                  <c:v>1.3419209999999999</c:v>
                </c:pt>
                <c:pt idx="3972">
                  <c:v>1.3429690000000001</c:v>
                </c:pt>
                <c:pt idx="3973">
                  <c:v>1.3440019999999999</c:v>
                </c:pt>
                <c:pt idx="3974">
                  <c:v>1.3450200000000001</c:v>
                </c:pt>
                <c:pt idx="3975">
                  <c:v>1.3460240000000001</c:v>
                </c:pt>
                <c:pt idx="3976">
                  <c:v>1.3470139999999999</c:v>
                </c:pt>
                <c:pt idx="3977">
                  <c:v>1.3479890000000001</c:v>
                </c:pt>
                <c:pt idx="3978">
                  <c:v>1.3489500000000001</c:v>
                </c:pt>
                <c:pt idx="3979">
                  <c:v>1.349896</c:v>
                </c:pt>
                <c:pt idx="3980">
                  <c:v>1.3508279999999999</c:v>
                </c:pt>
                <c:pt idx="3981">
                  <c:v>1.351747</c:v>
                </c:pt>
                <c:pt idx="3982">
                  <c:v>1.352651</c:v>
                </c:pt>
                <c:pt idx="3983">
                  <c:v>1.353542</c:v>
                </c:pt>
                <c:pt idx="3984">
                  <c:v>1.354419</c:v>
                </c:pt>
                <c:pt idx="3985">
                  <c:v>1.3552820000000001</c:v>
                </c:pt>
                <c:pt idx="3986">
                  <c:v>1.356131</c:v>
                </c:pt>
                <c:pt idx="3987">
                  <c:v>1.356967</c:v>
                </c:pt>
                <c:pt idx="3988">
                  <c:v>1.3577889999999999</c:v>
                </c:pt>
                <c:pt idx="3989">
                  <c:v>1.3585970000000001</c:v>
                </c:pt>
                <c:pt idx="3990">
                  <c:v>1.359391</c:v>
                </c:pt>
                <c:pt idx="3991">
                  <c:v>1.360171</c:v>
                </c:pt>
                <c:pt idx="3992">
                  <c:v>1.3609370000000001</c:v>
                </c:pt>
                <c:pt idx="3993">
                  <c:v>1.3616900000000001</c:v>
                </c:pt>
                <c:pt idx="3994">
                  <c:v>1.3624289999999999</c:v>
                </c:pt>
                <c:pt idx="3995">
                  <c:v>1.363154</c:v>
                </c:pt>
                <c:pt idx="3996">
                  <c:v>1.363866</c:v>
                </c:pt>
                <c:pt idx="3997">
                  <c:v>1.364565</c:v>
                </c:pt>
                <c:pt idx="3998">
                  <c:v>1.3652500000000001</c:v>
                </c:pt>
                <c:pt idx="3999">
                  <c:v>1.365923</c:v>
                </c:pt>
                <c:pt idx="4000">
                  <c:v>1.366582</c:v>
                </c:pt>
                <c:pt idx="4001">
                  <c:v>1.3672280000000001</c:v>
                </c:pt>
                <c:pt idx="4002">
                  <c:v>1.367861</c:v>
                </c:pt>
                <c:pt idx="4003">
                  <c:v>1.3684799999999999</c:v>
                </c:pt>
                <c:pt idx="4004">
                  <c:v>1.369086</c:v>
                </c:pt>
                <c:pt idx="4005">
                  <c:v>1.3696790000000001</c:v>
                </c:pt>
                <c:pt idx="4006">
                  <c:v>1.3702589999999999</c:v>
                </c:pt>
                <c:pt idx="4007">
                  <c:v>1.3708260000000001</c:v>
                </c:pt>
                <c:pt idx="4008">
                  <c:v>1.37138</c:v>
                </c:pt>
                <c:pt idx="4009">
                  <c:v>1.3719209999999999</c:v>
                </c:pt>
                <c:pt idx="4010">
                  <c:v>1.372449</c:v>
                </c:pt>
                <c:pt idx="4011">
                  <c:v>1.372965</c:v>
                </c:pt>
                <c:pt idx="4012">
                  <c:v>1.3734679999999999</c:v>
                </c:pt>
                <c:pt idx="4013">
                  <c:v>1.3739589999999999</c:v>
                </c:pt>
                <c:pt idx="4014">
                  <c:v>1.374438</c:v>
                </c:pt>
                <c:pt idx="4015">
                  <c:v>1.3749039999999999</c:v>
                </c:pt>
                <c:pt idx="4016">
                  <c:v>1.3753580000000001</c:v>
                </c:pt>
                <c:pt idx="4017">
                  <c:v>1.3758010000000001</c:v>
                </c:pt>
                <c:pt idx="4018">
                  <c:v>1.376231</c:v>
                </c:pt>
                <c:pt idx="4019">
                  <c:v>1.376649</c:v>
                </c:pt>
                <c:pt idx="4020">
                  <c:v>1.3770549999999999</c:v>
                </c:pt>
                <c:pt idx="4021">
                  <c:v>1.3774489999999999</c:v>
                </c:pt>
                <c:pt idx="4022">
                  <c:v>1.3778300000000001</c:v>
                </c:pt>
                <c:pt idx="4023">
                  <c:v>1.378198</c:v>
                </c:pt>
                <c:pt idx="4024">
                  <c:v>1.378555</c:v>
                </c:pt>
                <c:pt idx="4025">
                  <c:v>1.3789</c:v>
                </c:pt>
                <c:pt idx="4026">
                  <c:v>1.3792340000000001</c:v>
                </c:pt>
                <c:pt idx="4027">
                  <c:v>1.379556</c:v>
                </c:pt>
                <c:pt idx="4028">
                  <c:v>1.379866</c:v>
                </c:pt>
                <c:pt idx="4029">
                  <c:v>1.380166</c:v>
                </c:pt>
                <c:pt idx="4030">
                  <c:v>1.3804529999999999</c:v>
                </c:pt>
                <c:pt idx="4031">
                  <c:v>1.38073</c:v>
                </c:pt>
                <c:pt idx="4032">
                  <c:v>1.380995</c:v>
                </c:pt>
                <c:pt idx="4033">
                  <c:v>1.381248</c:v>
                </c:pt>
                <c:pt idx="4034">
                  <c:v>1.3814900000000001</c:v>
                </c:pt>
                <c:pt idx="4035">
                  <c:v>1.381721</c:v>
                </c:pt>
                <c:pt idx="4036">
                  <c:v>1.3819410000000001</c:v>
                </c:pt>
                <c:pt idx="4037">
                  <c:v>1.38215</c:v>
                </c:pt>
                <c:pt idx="4038">
                  <c:v>1.382349</c:v>
                </c:pt>
                <c:pt idx="4039">
                  <c:v>1.3825369999999999</c:v>
                </c:pt>
                <c:pt idx="4040">
                  <c:v>1.382714</c:v>
                </c:pt>
                <c:pt idx="4041">
                  <c:v>1.3828819999999999</c:v>
                </c:pt>
                <c:pt idx="4042">
                  <c:v>1.383038</c:v>
                </c:pt>
                <c:pt idx="4043">
                  <c:v>1.3831850000000001</c:v>
                </c:pt>
                <c:pt idx="4044">
                  <c:v>1.3833200000000001</c:v>
                </c:pt>
                <c:pt idx="4045">
                  <c:v>1.383445</c:v>
                </c:pt>
                <c:pt idx="4046">
                  <c:v>1.3835599999999999</c:v>
                </c:pt>
                <c:pt idx="4047">
                  <c:v>1.383664</c:v>
                </c:pt>
                <c:pt idx="4048">
                  <c:v>1.383758</c:v>
                </c:pt>
                <c:pt idx="4049">
                  <c:v>1.383842</c:v>
                </c:pt>
                <c:pt idx="4050">
                  <c:v>1.3839170000000001</c:v>
                </c:pt>
                <c:pt idx="4051">
                  <c:v>1.383982</c:v>
                </c:pt>
                <c:pt idx="4052">
                  <c:v>1.3840380000000001</c:v>
                </c:pt>
                <c:pt idx="4053">
                  <c:v>1.384085</c:v>
                </c:pt>
                <c:pt idx="4054">
                  <c:v>1.384123</c:v>
                </c:pt>
                <c:pt idx="4055">
                  <c:v>1.384152</c:v>
                </c:pt>
                <c:pt idx="4056">
                  <c:v>1.384172</c:v>
                </c:pt>
                <c:pt idx="4057">
                  <c:v>1.3841829999999999</c:v>
                </c:pt>
                <c:pt idx="4058">
                  <c:v>1.384185</c:v>
                </c:pt>
                <c:pt idx="4059">
                  <c:v>1.3841779999999999</c:v>
                </c:pt>
                <c:pt idx="4060">
                  <c:v>1.384163</c:v>
                </c:pt>
                <c:pt idx="4061">
                  <c:v>1.3841380000000001</c:v>
                </c:pt>
                <c:pt idx="4062">
                  <c:v>1.3841060000000001</c:v>
                </c:pt>
                <c:pt idx="4063">
                  <c:v>1.3840650000000001</c:v>
                </c:pt>
                <c:pt idx="4064">
                  <c:v>1.3840170000000001</c:v>
                </c:pt>
                <c:pt idx="4065">
                  <c:v>1.3839600000000001</c:v>
                </c:pt>
                <c:pt idx="4066">
                  <c:v>1.3838969999999999</c:v>
                </c:pt>
                <c:pt idx="4067">
                  <c:v>1.3838250000000001</c:v>
                </c:pt>
                <c:pt idx="4068">
                  <c:v>1.3837470000000001</c:v>
                </c:pt>
                <c:pt idx="4069">
                  <c:v>1.383661</c:v>
                </c:pt>
                <c:pt idx="4070">
                  <c:v>1.383569</c:v>
                </c:pt>
                <c:pt idx="4071">
                  <c:v>1.38347</c:v>
                </c:pt>
                <c:pt idx="4072">
                  <c:v>1.383364</c:v>
                </c:pt>
                <c:pt idx="4073">
                  <c:v>1.3832519999999999</c:v>
                </c:pt>
                <c:pt idx="4074">
                  <c:v>1.3831340000000001</c:v>
                </c:pt>
                <c:pt idx="4075">
                  <c:v>1.3830089999999999</c:v>
                </c:pt>
                <c:pt idx="4076">
                  <c:v>1.382879</c:v>
                </c:pt>
                <c:pt idx="4077">
                  <c:v>1.382744</c:v>
                </c:pt>
                <c:pt idx="4078">
                  <c:v>1.382603</c:v>
                </c:pt>
                <c:pt idx="4079">
                  <c:v>1.382457</c:v>
                </c:pt>
                <c:pt idx="4080">
                  <c:v>1.382306</c:v>
                </c:pt>
                <c:pt idx="4081">
                  <c:v>1.3821509999999999</c:v>
                </c:pt>
                <c:pt idx="4082">
                  <c:v>1.381991</c:v>
                </c:pt>
                <c:pt idx="4083">
                  <c:v>1.3818280000000001</c:v>
                </c:pt>
                <c:pt idx="4084">
                  <c:v>1.381661</c:v>
                </c:pt>
                <c:pt idx="4085">
                  <c:v>1.3814900000000001</c:v>
                </c:pt>
                <c:pt idx="4086">
                  <c:v>1.381316</c:v>
                </c:pt>
                <c:pt idx="4087">
                  <c:v>1.3811389999999999</c:v>
                </c:pt>
                <c:pt idx="4088">
                  <c:v>1.3809579999999999</c:v>
                </c:pt>
                <c:pt idx="4089">
                  <c:v>1.3807739999999999</c:v>
                </c:pt>
                <c:pt idx="4090">
                  <c:v>1.3805879999999999</c:v>
                </c:pt>
                <c:pt idx="4091">
                  <c:v>1.3803989999999999</c:v>
                </c:pt>
                <c:pt idx="4092">
                  <c:v>1.3802080000000001</c:v>
                </c:pt>
                <c:pt idx="4093">
                  <c:v>1.3800159999999999</c:v>
                </c:pt>
                <c:pt idx="4094">
                  <c:v>1.3798220000000001</c:v>
                </c:pt>
                <c:pt idx="4095">
                  <c:v>1.3796280000000001</c:v>
                </c:pt>
                <c:pt idx="4096">
                  <c:v>1.379432</c:v>
                </c:pt>
                <c:pt idx="4097">
                  <c:v>1.3792359999999999</c:v>
                </c:pt>
                <c:pt idx="4098">
                  <c:v>1.3790389999999999</c:v>
                </c:pt>
                <c:pt idx="4099">
                  <c:v>1.378841</c:v>
                </c:pt>
                <c:pt idx="4100">
                  <c:v>1.3786419999999999</c:v>
                </c:pt>
                <c:pt idx="4101">
                  <c:v>1.3784430000000001</c:v>
                </c:pt>
                <c:pt idx="4102">
                  <c:v>1.378244</c:v>
                </c:pt>
                <c:pt idx="4103">
                  <c:v>1.378045</c:v>
                </c:pt>
                <c:pt idx="4104">
                  <c:v>1.3778459999999999</c:v>
                </c:pt>
                <c:pt idx="4105">
                  <c:v>1.3776470000000001</c:v>
                </c:pt>
                <c:pt idx="4106">
                  <c:v>1.3774500000000001</c:v>
                </c:pt>
                <c:pt idx="4107">
                  <c:v>1.377254</c:v>
                </c:pt>
                <c:pt idx="4108">
                  <c:v>1.377059</c:v>
                </c:pt>
                <c:pt idx="4109">
                  <c:v>1.3768659999999999</c:v>
                </c:pt>
                <c:pt idx="4110">
                  <c:v>1.3766750000000001</c:v>
                </c:pt>
                <c:pt idx="4111">
                  <c:v>1.376485</c:v>
                </c:pt>
                <c:pt idx="4112">
                  <c:v>1.3762970000000001</c:v>
                </c:pt>
                <c:pt idx="4113">
                  <c:v>1.3761099999999999</c:v>
                </c:pt>
                <c:pt idx="4114">
                  <c:v>1.375926</c:v>
                </c:pt>
                <c:pt idx="4115">
                  <c:v>1.3757429999999999</c:v>
                </c:pt>
                <c:pt idx="4116">
                  <c:v>1.375562</c:v>
                </c:pt>
                <c:pt idx="4117">
                  <c:v>1.3753839999999999</c:v>
                </c:pt>
                <c:pt idx="4118">
                  <c:v>1.375208</c:v>
                </c:pt>
                <c:pt idx="4119">
                  <c:v>1.375035</c:v>
                </c:pt>
                <c:pt idx="4120">
                  <c:v>1.374865</c:v>
                </c:pt>
                <c:pt idx="4121">
                  <c:v>1.374698</c:v>
                </c:pt>
                <c:pt idx="4122">
                  <c:v>1.3745339999999999</c:v>
                </c:pt>
                <c:pt idx="4123">
                  <c:v>1.374374</c:v>
                </c:pt>
                <c:pt idx="4124">
                  <c:v>1.3742179999999999</c:v>
                </c:pt>
                <c:pt idx="4125">
                  <c:v>1.374066</c:v>
                </c:pt>
                <c:pt idx="4126">
                  <c:v>1.373918</c:v>
                </c:pt>
                <c:pt idx="4127">
                  <c:v>1.3737729999999999</c:v>
                </c:pt>
                <c:pt idx="4128">
                  <c:v>1.373634</c:v>
                </c:pt>
                <c:pt idx="4129">
                  <c:v>1.3734980000000001</c:v>
                </c:pt>
                <c:pt idx="4130">
                  <c:v>1.373367</c:v>
                </c:pt>
                <c:pt idx="4131">
                  <c:v>1.3732409999999999</c:v>
                </c:pt>
                <c:pt idx="4132">
                  <c:v>1.3731199999999999</c:v>
                </c:pt>
                <c:pt idx="4133">
                  <c:v>1.3730039999999999</c:v>
                </c:pt>
                <c:pt idx="4134">
                  <c:v>1.3728929999999999</c:v>
                </c:pt>
                <c:pt idx="4135">
                  <c:v>1.3727879999999999</c:v>
                </c:pt>
                <c:pt idx="4136">
                  <c:v>1.3726879999999999</c:v>
                </c:pt>
                <c:pt idx="4137">
                  <c:v>1.3725940000000001</c:v>
                </c:pt>
                <c:pt idx="4138">
                  <c:v>1.372506</c:v>
                </c:pt>
                <c:pt idx="4139">
                  <c:v>1.3724240000000001</c:v>
                </c:pt>
                <c:pt idx="4140">
                  <c:v>1.3723479999999999</c:v>
                </c:pt>
                <c:pt idx="4141">
                  <c:v>1.372279</c:v>
                </c:pt>
                <c:pt idx="4142">
                  <c:v>1.3722160000000001</c:v>
                </c:pt>
                <c:pt idx="4143">
                  <c:v>1.3721589999999999</c:v>
                </c:pt>
                <c:pt idx="4144">
                  <c:v>1.3721099999999999</c:v>
                </c:pt>
                <c:pt idx="4145">
                  <c:v>1.3720669999999999</c:v>
                </c:pt>
                <c:pt idx="4146">
                  <c:v>1.372031</c:v>
                </c:pt>
                <c:pt idx="4147">
                  <c:v>1.3720019999999999</c:v>
                </c:pt>
                <c:pt idx="4148">
                  <c:v>1.3719809999999999</c:v>
                </c:pt>
                <c:pt idx="4149">
                  <c:v>1.3719669999999999</c:v>
                </c:pt>
                <c:pt idx="4150">
                  <c:v>1.3719619999999999</c:v>
                </c:pt>
                <c:pt idx="4151">
                  <c:v>1.371964</c:v>
                </c:pt>
                <c:pt idx="4152">
                  <c:v>1.3719749999999999</c:v>
                </c:pt>
                <c:pt idx="4153">
                  <c:v>1.3719939999999999</c:v>
                </c:pt>
                <c:pt idx="4154">
                  <c:v>1.3720209999999999</c:v>
                </c:pt>
                <c:pt idx="4155">
                  <c:v>1.3720570000000001</c:v>
                </c:pt>
                <c:pt idx="4156">
                  <c:v>1.3721000000000001</c:v>
                </c:pt>
                <c:pt idx="4157">
                  <c:v>1.372153</c:v>
                </c:pt>
                <c:pt idx="4158">
                  <c:v>1.372214</c:v>
                </c:pt>
                <c:pt idx="4159">
                  <c:v>1.3722829999999999</c:v>
                </c:pt>
                <c:pt idx="4160">
                  <c:v>1.3723620000000001</c:v>
                </c:pt>
                <c:pt idx="4161">
                  <c:v>1.372449</c:v>
                </c:pt>
                <c:pt idx="4162">
                  <c:v>1.3725449999999999</c:v>
                </c:pt>
                <c:pt idx="4163">
                  <c:v>1.3726510000000001</c:v>
                </c:pt>
                <c:pt idx="4164">
                  <c:v>1.3727659999999999</c:v>
                </c:pt>
                <c:pt idx="4165">
                  <c:v>1.372889</c:v>
                </c:pt>
                <c:pt idx="4166">
                  <c:v>1.373022</c:v>
                </c:pt>
                <c:pt idx="4167">
                  <c:v>1.373165</c:v>
                </c:pt>
                <c:pt idx="4168">
                  <c:v>1.3733150000000001</c:v>
                </c:pt>
                <c:pt idx="4169">
                  <c:v>1.373475</c:v>
                </c:pt>
                <c:pt idx="4170">
                  <c:v>1.3736440000000001</c:v>
                </c:pt>
                <c:pt idx="4171">
                  <c:v>1.373821</c:v>
                </c:pt>
                <c:pt idx="4172">
                  <c:v>1.3740079999999999</c:v>
                </c:pt>
                <c:pt idx="4173">
                  <c:v>1.3742030000000001</c:v>
                </c:pt>
                <c:pt idx="4174">
                  <c:v>1.3744080000000001</c:v>
                </c:pt>
                <c:pt idx="4175">
                  <c:v>1.374622</c:v>
                </c:pt>
                <c:pt idx="4176">
                  <c:v>1.3748450000000001</c:v>
                </c:pt>
                <c:pt idx="4177">
                  <c:v>1.375078</c:v>
                </c:pt>
                <c:pt idx="4178">
                  <c:v>1.3753200000000001</c:v>
                </c:pt>
                <c:pt idx="4179">
                  <c:v>1.375572</c:v>
                </c:pt>
                <c:pt idx="4180">
                  <c:v>1.375834</c:v>
                </c:pt>
                <c:pt idx="4181">
                  <c:v>1.376104</c:v>
                </c:pt>
                <c:pt idx="4182">
                  <c:v>1.3763840000000001</c:v>
                </c:pt>
                <c:pt idx="4183">
                  <c:v>1.376673</c:v>
                </c:pt>
                <c:pt idx="4184">
                  <c:v>1.37697</c:v>
                </c:pt>
                <c:pt idx="4185">
                  <c:v>1.3772759999999999</c:v>
                </c:pt>
                <c:pt idx="4186">
                  <c:v>1.377591</c:v>
                </c:pt>
                <c:pt idx="4187">
                  <c:v>1.3779140000000001</c:v>
                </c:pt>
                <c:pt idx="4188">
                  <c:v>1.3782460000000001</c:v>
                </c:pt>
                <c:pt idx="4189">
                  <c:v>1.3785860000000001</c:v>
                </c:pt>
                <c:pt idx="4190">
                  <c:v>1.378935</c:v>
                </c:pt>
                <c:pt idx="4191">
                  <c:v>1.379292</c:v>
                </c:pt>
                <c:pt idx="4192">
                  <c:v>1.379659</c:v>
                </c:pt>
                <c:pt idx="4193">
                  <c:v>1.3800330000000001</c:v>
                </c:pt>
                <c:pt idx="4194">
                  <c:v>1.3804160000000001</c:v>
                </c:pt>
                <c:pt idx="4195">
                  <c:v>1.380808</c:v>
                </c:pt>
                <c:pt idx="4196">
                  <c:v>1.381208</c:v>
                </c:pt>
                <c:pt idx="4197">
                  <c:v>1.3816170000000001</c:v>
                </c:pt>
                <c:pt idx="4198">
                  <c:v>1.382034</c:v>
                </c:pt>
                <c:pt idx="4199">
                  <c:v>1.382458</c:v>
                </c:pt>
                <c:pt idx="4200">
                  <c:v>1.3828910000000001</c:v>
                </c:pt>
                <c:pt idx="4201">
                  <c:v>1.3833329999999999</c:v>
                </c:pt>
                <c:pt idx="4202">
                  <c:v>1.3837820000000001</c:v>
                </c:pt>
                <c:pt idx="4203">
                  <c:v>1.384239</c:v>
                </c:pt>
                <c:pt idx="4204">
                  <c:v>1.3847039999999999</c:v>
                </c:pt>
                <c:pt idx="4205">
                  <c:v>1.3851770000000001</c:v>
                </c:pt>
                <c:pt idx="4206">
                  <c:v>1.385659</c:v>
                </c:pt>
                <c:pt idx="4207">
                  <c:v>1.3861479999999999</c:v>
                </c:pt>
                <c:pt idx="4208">
                  <c:v>1.3866449999999999</c:v>
                </c:pt>
                <c:pt idx="4209">
                  <c:v>1.3871500000000001</c:v>
                </c:pt>
                <c:pt idx="4210">
                  <c:v>1.387662</c:v>
                </c:pt>
                <c:pt idx="4211">
                  <c:v>1.3881810000000001</c:v>
                </c:pt>
                <c:pt idx="4212">
                  <c:v>1.3887080000000001</c:v>
                </c:pt>
                <c:pt idx="4213">
                  <c:v>1.3892420000000001</c:v>
                </c:pt>
                <c:pt idx="4214">
                  <c:v>1.3897820000000001</c:v>
                </c:pt>
                <c:pt idx="4215">
                  <c:v>1.3903289999999999</c:v>
                </c:pt>
                <c:pt idx="4216">
                  <c:v>1.390882</c:v>
                </c:pt>
                <c:pt idx="4217">
                  <c:v>1.3914420000000001</c:v>
                </c:pt>
                <c:pt idx="4218">
                  <c:v>1.3920079999999999</c:v>
                </c:pt>
                <c:pt idx="4219">
                  <c:v>1.3925799999999999</c:v>
                </c:pt>
                <c:pt idx="4220">
                  <c:v>1.393159</c:v>
                </c:pt>
                <c:pt idx="4221">
                  <c:v>1.393743</c:v>
                </c:pt>
                <c:pt idx="4222">
                  <c:v>1.3943319999999999</c:v>
                </c:pt>
                <c:pt idx="4223">
                  <c:v>1.394927</c:v>
                </c:pt>
                <c:pt idx="4224">
                  <c:v>1.3955280000000001</c:v>
                </c:pt>
                <c:pt idx="4225">
                  <c:v>1.3961330000000001</c:v>
                </c:pt>
                <c:pt idx="4226">
                  <c:v>1.3967419999999999</c:v>
                </c:pt>
                <c:pt idx="4227">
                  <c:v>1.397357</c:v>
                </c:pt>
                <c:pt idx="4228">
                  <c:v>1.397975</c:v>
                </c:pt>
                <c:pt idx="4229">
                  <c:v>1.398598</c:v>
                </c:pt>
                <c:pt idx="4230">
                  <c:v>1.3992249999999999</c:v>
                </c:pt>
                <c:pt idx="4231">
                  <c:v>1.399856</c:v>
                </c:pt>
                <c:pt idx="4232">
                  <c:v>1.40049</c:v>
                </c:pt>
                <c:pt idx="4233">
                  <c:v>1.4011279999999999</c:v>
                </c:pt>
                <c:pt idx="4234">
                  <c:v>1.401769</c:v>
                </c:pt>
                <c:pt idx="4235">
                  <c:v>1.402412</c:v>
                </c:pt>
                <c:pt idx="4236">
                  <c:v>1.4030579999999999</c:v>
                </c:pt>
                <c:pt idx="4237">
                  <c:v>1.403705</c:v>
                </c:pt>
                <c:pt idx="4238">
                  <c:v>1.4043540000000001</c:v>
                </c:pt>
                <c:pt idx="4239">
                  <c:v>1.4050039999999999</c:v>
                </c:pt>
                <c:pt idx="4240">
                  <c:v>1.4056550000000001</c:v>
                </c:pt>
                <c:pt idx="4241">
                  <c:v>1.4063060000000001</c:v>
                </c:pt>
                <c:pt idx="4242">
                  <c:v>1.406957</c:v>
                </c:pt>
                <c:pt idx="4243">
                  <c:v>1.407608</c:v>
                </c:pt>
                <c:pt idx="4244">
                  <c:v>1.4082589999999999</c:v>
                </c:pt>
                <c:pt idx="4245">
                  <c:v>1.4089100000000001</c:v>
                </c:pt>
                <c:pt idx="4246">
                  <c:v>1.409559</c:v>
                </c:pt>
                <c:pt idx="4247">
                  <c:v>1.4102079999999999</c:v>
                </c:pt>
                <c:pt idx="4248">
                  <c:v>1.4108560000000001</c:v>
                </c:pt>
                <c:pt idx="4249">
                  <c:v>1.411503</c:v>
                </c:pt>
                <c:pt idx="4250">
                  <c:v>1.412148</c:v>
                </c:pt>
                <c:pt idx="4251">
                  <c:v>1.41279</c:v>
                </c:pt>
                <c:pt idx="4252">
                  <c:v>1.4134310000000001</c:v>
                </c:pt>
                <c:pt idx="4253">
                  <c:v>1.4140680000000001</c:v>
                </c:pt>
                <c:pt idx="4254">
                  <c:v>1.414703</c:v>
                </c:pt>
                <c:pt idx="4255">
                  <c:v>1.4153340000000001</c:v>
                </c:pt>
                <c:pt idx="4256">
                  <c:v>1.415961</c:v>
                </c:pt>
                <c:pt idx="4257">
                  <c:v>1.4165840000000001</c:v>
                </c:pt>
                <c:pt idx="4258">
                  <c:v>1.4172020000000001</c:v>
                </c:pt>
                <c:pt idx="4259">
                  <c:v>1.417816</c:v>
                </c:pt>
                <c:pt idx="4260">
                  <c:v>1.4184239999999999</c:v>
                </c:pt>
                <c:pt idx="4261">
                  <c:v>1.419027</c:v>
                </c:pt>
                <c:pt idx="4262">
                  <c:v>1.4196249999999999</c:v>
                </c:pt>
                <c:pt idx="4263">
                  <c:v>1.4202159999999999</c:v>
                </c:pt>
                <c:pt idx="4264">
                  <c:v>1.4208019999999999</c:v>
                </c:pt>
                <c:pt idx="4265">
                  <c:v>1.4213800000000001</c:v>
                </c:pt>
                <c:pt idx="4266">
                  <c:v>1.421951</c:v>
                </c:pt>
                <c:pt idx="4267">
                  <c:v>1.4225140000000001</c:v>
                </c:pt>
                <c:pt idx="4268">
                  <c:v>1.4230689999999999</c:v>
                </c:pt>
                <c:pt idx="4269">
                  <c:v>1.423616</c:v>
                </c:pt>
                <c:pt idx="4270">
                  <c:v>1.4241539999999999</c:v>
                </c:pt>
                <c:pt idx="4271">
                  <c:v>1.4246829999999999</c:v>
                </c:pt>
                <c:pt idx="4272">
                  <c:v>1.4252020000000001</c:v>
                </c:pt>
                <c:pt idx="4273">
                  <c:v>1.425711</c:v>
                </c:pt>
                <c:pt idx="4274">
                  <c:v>1.4262109999999999</c:v>
                </c:pt>
                <c:pt idx="4275">
                  <c:v>1.4267000000000001</c:v>
                </c:pt>
                <c:pt idx="4276">
                  <c:v>1.427179</c:v>
                </c:pt>
                <c:pt idx="4277">
                  <c:v>1.427646</c:v>
                </c:pt>
                <c:pt idx="4278">
                  <c:v>1.428102</c:v>
                </c:pt>
                <c:pt idx="4279">
                  <c:v>1.428545</c:v>
                </c:pt>
                <c:pt idx="4280">
                  <c:v>1.428976</c:v>
                </c:pt>
                <c:pt idx="4281">
                  <c:v>1.4293929999999999</c:v>
                </c:pt>
                <c:pt idx="4282">
                  <c:v>1.429797</c:v>
                </c:pt>
                <c:pt idx="4283">
                  <c:v>1.430186</c:v>
                </c:pt>
                <c:pt idx="4284">
                  <c:v>1.4305619999999999</c:v>
                </c:pt>
                <c:pt idx="4285">
                  <c:v>1.430922</c:v>
                </c:pt>
                <c:pt idx="4286">
                  <c:v>1.431268</c:v>
                </c:pt>
                <c:pt idx="4287">
                  <c:v>1.4315979999999999</c:v>
                </c:pt>
                <c:pt idx="4288">
                  <c:v>1.431913</c:v>
                </c:pt>
                <c:pt idx="4289">
                  <c:v>1.432212</c:v>
                </c:pt>
                <c:pt idx="4290">
                  <c:v>1.4324939999999999</c:v>
                </c:pt>
                <c:pt idx="4291">
                  <c:v>1.432758</c:v>
                </c:pt>
                <c:pt idx="4292">
                  <c:v>1.4330050000000001</c:v>
                </c:pt>
                <c:pt idx="4293">
                  <c:v>1.433233</c:v>
                </c:pt>
                <c:pt idx="4294">
                  <c:v>1.4334420000000001</c:v>
                </c:pt>
                <c:pt idx="4295">
                  <c:v>1.4336329999999999</c:v>
                </c:pt>
                <c:pt idx="4296">
                  <c:v>1.4338029999999999</c:v>
                </c:pt>
                <c:pt idx="4297">
                  <c:v>1.433954</c:v>
                </c:pt>
                <c:pt idx="4298">
                  <c:v>1.4340850000000001</c:v>
                </c:pt>
                <c:pt idx="4299">
                  <c:v>1.4341950000000001</c:v>
                </c:pt>
                <c:pt idx="4300">
                  <c:v>1.4342839999999999</c:v>
                </c:pt>
                <c:pt idx="4301">
                  <c:v>1.4343520000000001</c:v>
                </c:pt>
                <c:pt idx="4302">
                  <c:v>1.4343980000000001</c:v>
                </c:pt>
                <c:pt idx="4303">
                  <c:v>1.4344220000000001</c:v>
                </c:pt>
                <c:pt idx="4304">
                  <c:v>1.4344239999999999</c:v>
                </c:pt>
                <c:pt idx="4305">
                  <c:v>1.434402</c:v>
                </c:pt>
                <c:pt idx="4306">
                  <c:v>1.434356</c:v>
                </c:pt>
                <c:pt idx="4307">
                  <c:v>1.4342870000000001</c:v>
                </c:pt>
                <c:pt idx="4308">
                  <c:v>1.4341930000000001</c:v>
                </c:pt>
                <c:pt idx="4309">
                  <c:v>1.4340740000000001</c:v>
                </c:pt>
                <c:pt idx="4310">
                  <c:v>1.433929</c:v>
                </c:pt>
                <c:pt idx="4311">
                  <c:v>1.433759</c:v>
                </c:pt>
                <c:pt idx="4312">
                  <c:v>1.4335629999999999</c:v>
                </c:pt>
                <c:pt idx="4313">
                  <c:v>1.4333400000000001</c:v>
                </c:pt>
                <c:pt idx="4314">
                  <c:v>1.4330909999999999</c:v>
                </c:pt>
                <c:pt idx="4315">
                  <c:v>1.432814</c:v>
                </c:pt>
                <c:pt idx="4316">
                  <c:v>1.43251</c:v>
                </c:pt>
                <c:pt idx="4317">
                  <c:v>1.432178</c:v>
                </c:pt>
                <c:pt idx="4318">
                  <c:v>1.431818</c:v>
                </c:pt>
                <c:pt idx="4319">
                  <c:v>1.4314290000000001</c:v>
                </c:pt>
                <c:pt idx="4320">
                  <c:v>1.431011</c:v>
                </c:pt>
                <c:pt idx="4321">
                  <c:v>1.4305650000000001</c:v>
                </c:pt>
                <c:pt idx="4322">
                  <c:v>1.4300889999999999</c:v>
                </c:pt>
                <c:pt idx="4323">
                  <c:v>1.429583</c:v>
                </c:pt>
                <c:pt idx="4324">
                  <c:v>1.429047</c:v>
                </c:pt>
                <c:pt idx="4325">
                  <c:v>1.4284809999999999</c:v>
                </c:pt>
                <c:pt idx="4326">
                  <c:v>1.4278839999999999</c:v>
                </c:pt>
                <c:pt idx="4327">
                  <c:v>1.4272549999999999</c:v>
                </c:pt>
                <c:pt idx="4328">
                  <c:v>1.426596</c:v>
                </c:pt>
                <c:pt idx="4329">
                  <c:v>1.425905</c:v>
                </c:pt>
                <c:pt idx="4330">
                  <c:v>1.4251830000000001</c:v>
                </c:pt>
                <c:pt idx="4331">
                  <c:v>1.4244289999999999</c:v>
                </c:pt>
                <c:pt idx="4332">
                  <c:v>1.423643</c:v>
                </c:pt>
                <c:pt idx="4333">
                  <c:v>1.422825</c:v>
                </c:pt>
                <c:pt idx="4334">
                  <c:v>1.421975</c:v>
                </c:pt>
                <c:pt idx="4335">
                  <c:v>1.4210910000000001</c:v>
                </c:pt>
                <c:pt idx="4336">
                  <c:v>1.420175</c:v>
                </c:pt>
                <c:pt idx="4337">
                  <c:v>1.419225</c:v>
                </c:pt>
                <c:pt idx="4338">
                  <c:v>1.418242</c:v>
                </c:pt>
                <c:pt idx="4339">
                  <c:v>1.417225</c:v>
                </c:pt>
                <c:pt idx="4340">
                  <c:v>1.416175</c:v>
                </c:pt>
                <c:pt idx="4341">
                  <c:v>1.4150910000000001</c:v>
                </c:pt>
                <c:pt idx="4342">
                  <c:v>1.4139740000000001</c:v>
                </c:pt>
                <c:pt idx="4343">
                  <c:v>1.412822</c:v>
                </c:pt>
                <c:pt idx="4344">
                  <c:v>1.411637</c:v>
                </c:pt>
                <c:pt idx="4345">
                  <c:v>1.4104179999999999</c:v>
                </c:pt>
                <c:pt idx="4346">
                  <c:v>1.409165</c:v>
                </c:pt>
                <c:pt idx="4347">
                  <c:v>1.407877</c:v>
                </c:pt>
                <c:pt idx="4348">
                  <c:v>1.4065529999999999</c:v>
                </c:pt>
                <c:pt idx="4349">
                  <c:v>1.405195</c:v>
                </c:pt>
                <c:pt idx="4350">
                  <c:v>1.403802</c:v>
                </c:pt>
                <c:pt idx="4351">
                  <c:v>1.4023730000000001</c:v>
                </c:pt>
                <c:pt idx="4352">
                  <c:v>1.400909</c:v>
                </c:pt>
                <c:pt idx="4353">
                  <c:v>1.399411</c:v>
                </c:pt>
                <c:pt idx="4354">
                  <c:v>1.397877</c:v>
                </c:pt>
                <c:pt idx="4355">
                  <c:v>1.3963080000000001</c:v>
                </c:pt>
                <c:pt idx="4356">
                  <c:v>1.3947039999999999</c:v>
                </c:pt>
                <c:pt idx="4357">
                  <c:v>1.393065</c:v>
                </c:pt>
                <c:pt idx="4358">
                  <c:v>1.391391</c:v>
                </c:pt>
                <c:pt idx="4359">
                  <c:v>1.3896820000000001</c:v>
                </c:pt>
                <c:pt idx="4360">
                  <c:v>1.3879360000000001</c:v>
                </c:pt>
                <c:pt idx="4361">
                  <c:v>1.386155</c:v>
                </c:pt>
                <c:pt idx="4362">
                  <c:v>1.3843380000000001</c:v>
                </c:pt>
                <c:pt idx="4363">
                  <c:v>1.382485</c:v>
                </c:pt>
                <c:pt idx="4364">
                  <c:v>1.3805959999999999</c:v>
                </c:pt>
                <c:pt idx="4365">
                  <c:v>1.3786719999999999</c:v>
                </c:pt>
                <c:pt idx="4366">
                  <c:v>1.3767119999999999</c:v>
                </c:pt>
                <c:pt idx="4367">
                  <c:v>1.374717</c:v>
                </c:pt>
                <c:pt idx="4368">
                  <c:v>1.3726860000000001</c:v>
                </c:pt>
                <c:pt idx="4369">
                  <c:v>1.3706210000000001</c:v>
                </c:pt>
                <c:pt idx="4370">
                  <c:v>1.36852</c:v>
                </c:pt>
                <c:pt idx="4371">
                  <c:v>1.3663829999999999</c:v>
                </c:pt>
                <c:pt idx="4372">
                  <c:v>1.364212</c:v>
                </c:pt>
                <c:pt idx="4373">
                  <c:v>1.3620049999999999</c:v>
                </c:pt>
                <c:pt idx="4374">
                  <c:v>1.3597630000000001</c:v>
                </c:pt>
                <c:pt idx="4375">
                  <c:v>1.357486</c:v>
                </c:pt>
                <c:pt idx="4376">
                  <c:v>1.3551740000000001</c:v>
                </c:pt>
                <c:pt idx="4377">
                  <c:v>1.352827</c:v>
                </c:pt>
                <c:pt idx="4378">
                  <c:v>1.350446</c:v>
                </c:pt>
                <c:pt idx="4379">
                  <c:v>1.3480300000000001</c:v>
                </c:pt>
                <c:pt idx="4380">
                  <c:v>1.34558</c:v>
                </c:pt>
                <c:pt idx="4381">
                  <c:v>1.3430949999999999</c:v>
                </c:pt>
                <c:pt idx="4382">
                  <c:v>1.340576</c:v>
                </c:pt>
                <c:pt idx="4383">
                  <c:v>1.3380240000000001</c:v>
                </c:pt>
                <c:pt idx="4384">
                  <c:v>1.335437</c:v>
                </c:pt>
                <c:pt idx="4385">
                  <c:v>1.332816</c:v>
                </c:pt>
                <c:pt idx="4386">
                  <c:v>1.3301620000000001</c:v>
                </c:pt>
                <c:pt idx="4387">
                  <c:v>1.327474</c:v>
                </c:pt>
                <c:pt idx="4388">
                  <c:v>1.324754</c:v>
                </c:pt>
                <c:pt idx="4389">
                  <c:v>1.3220000000000001</c:v>
                </c:pt>
                <c:pt idx="4390">
                  <c:v>1.319215</c:v>
                </c:pt>
                <c:pt idx="4391">
                  <c:v>1.3163959999999999</c:v>
                </c:pt>
                <c:pt idx="4392">
                  <c:v>1.3135460000000001</c:v>
                </c:pt>
                <c:pt idx="4393">
                  <c:v>1.3106640000000001</c:v>
                </c:pt>
                <c:pt idx="4394">
                  <c:v>1.30775</c:v>
                </c:pt>
                <c:pt idx="4395">
                  <c:v>1.3048040000000001</c:v>
                </c:pt>
                <c:pt idx="4396">
                  <c:v>1.3018270000000001</c:v>
                </c:pt>
                <c:pt idx="4397">
                  <c:v>1.2988189999999999</c:v>
                </c:pt>
                <c:pt idx="4398">
                  <c:v>1.2957799999999999</c:v>
                </c:pt>
                <c:pt idx="4399">
                  <c:v>1.2927109999999999</c:v>
                </c:pt>
                <c:pt idx="4400">
                  <c:v>1.2896110000000001</c:v>
                </c:pt>
                <c:pt idx="4401">
                  <c:v>1.2864819999999999</c:v>
                </c:pt>
                <c:pt idx="4402">
                  <c:v>1.283323</c:v>
                </c:pt>
                <c:pt idx="4403">
                  <c:v>1.2801340000000001</c:v>
                </c:pt>
                <c:pt idx="4404">
                  <c:v>1.2769159999999999</c:v>
                </c:pt>
                <c:pt idx="4405">
                  <c:v>1.273668</c:v>
                </c:pt>
                <c:pt idx="4406">
                  <c:v>1.270391</c:v>
                </c:pt>
                <c:pt idx="4407">
                  <c:v>1.2670859999999999</c:v>
                </c:pt>
                <c:pt idx="4408">
                  <c:v>1.2637529999999999</c:v>
                </c:pt>
                <c:pt idx="4409">
                  <c:v>1.260391</c:v>
                </c:pt>
                <c:pt idx="4410">
                  <c:v>1.2570030000000001</c:v>
                </c:pt>
                <c:pt idx="4411">
                  <c:v>1.253587</c:v>
                </c:pt>
                <c:pt idx="4412">
                  <c:v>1.2501439999999999</c:v>
                </c:pt>
                <c:pt idx="4413">
                  <c:v>1.246675</c:v>
                </c:pt>
                <c:pt idx="4414">
                  <c:v>1.243179</c:v>
                </c:pt>
                <c:pt idx="4415">
                  <c:v>1.2396560000000001</c:v>
                </c:pt>
                <c:pt idx="4416">
                  <c:v>1.2361070000000001</c:v>
                </c:pt>
                <c:pt idx="4417">
                  <c:v>1.232531</c:v>
                </c:pt>
                <c:pt idx="4418">
                  <c:v>1.2289300000000001</c:v>
                </c:pt>
                <c:pt idx="4419">
                  <c:v>1.2253019999999999</c:v>
                </c:pt>
                <c:pt idx="4420">
                  <c:v>1.221649</c:v>
                </c:pt>
                <c:pt idx="4421">
                  <c:v>1.2179709999999999</c:v>
                </c:pt>
                <c:pt idx="4422">
                  <c:v>1.2142679999999999</c:v>
                </c:pt>
                <c:pt idx="4423">
                  <c:v>1.2105399999999999</c:v>
                </c:pt>
                <c:pt idx="4424">
                  <c:v>1.2067870000000001</c:v>
                </c:pt>
                <c:pt idx="4425">
                  <c:v>1.2030110000000001</c:v>
                </c:pt>
                <c:pt idx="4426">
                  <c:v>1.1992100000000001</c:v>
                </c:pt>
                <c:pt idx="4427">
                  <c:v>1.195384</c:v>
                </c:pt>
                <c:pt idx="4428">
                  <c:v>1.191535</c:v>
                </c:pt>
                <c:pt idx="4429">
                  <c:v>1.187662</c:v>
                </c:pt>
                <c:pt idx="4430">
                  <c:v>1.183765</c:v>
                </c:pt>
                <c:pt idx="4431">
                  <c:v>1.1798439999999999</c:v>
                </c:pt>
                <c:pt idx="4432">
                  <c:v>1.1758999999999999</c:v>
                </c:pt>
                <c:pt idx="4433">
                  <c:v>1.1719329999999999</c:v>
                </c:pt>
                <c:pt idx="4434">
                  <c:v>1.167943</c:v>
                </c:pt>
                <c:pt idx="4435">
                  <c:v>1.1639299999999999</c:v>
                </c:pt>
                <c:pt idx="4436">
                  <c:v>1.159894</c:v>
                </c:pt>
                <c:pt idx="4437">
                  <c:v>1.1558360000000001</c:v>
                </c:pt>
                <c:pt idx="4438">
                  <c:v>1.1517550000000001</c:v>
                </c:pt>
                <c:pt idx="4439">
                  <c:v>1.1476519999999999</c:v>
                </c:pt>
                <c:pt idx="4440">
                  <c:v>1.143527</c:v>
                </c:pt>
                <c:pt idx="4441">
                  <c:v>1.1393800000000001</c:v>
                </c:pt>
                <c:pt idx="4442">
                  <c:v>1.135211</c:v>
                </c:pt>
                <c:pt idx="4443">
                  <c:v>1.1310210000000001</c:v>
                </c:pt>
                <c:pt idx="4444">
                  <c:v>1.1268089999999999</c:v>
                </c:pt>
                <c:pt idx="4445">
                  <c:v>1.122576</c:v>
                </c:pt>
                <c:pt idx="4446">
                  <c:v>1.1183209999999999</c:v>
                </c:pt>
                <c:pt idx="4447">
                  <c:v>1.1140460000000001</c:v>
                </c:pt>
                <c:pt idx="4448">
                  <c:v>1.1097490000000001</c:v>
                </c:pt>
                <c:pt idx="4449">
                  <c:v>1.105432</c:v>
                </c:pt>
                <c:pt idx="4450">
                  <c:v>1.101094</c:v>
                </c:pt>
                <c:pt idx="4451">
                  <c:v>1.096735</c:v>
                </c:pt>
                <c:pt idx="4452">
                  <c:v>1.0923560000000001</c:v>
                </c:pt>
                <c:pt idx="4453">
                  <c:v>1.0879559999999999</c:v>
                </c:pt>
                <c:pt idx="4454">
                  <c:v>1.083537</c:v>
                </c:pt>
                <c:pt idx="4455">
                  <c:v>1.079097</c:v>
                </c:pt>
                <c:pt idx="4456">
                  <c:v>1.074638</c:v>
                </c:pt>
                <c:pt idx="4457">
                  <c:v>1.07016</c:v>
                </c:pt>
                <c:pt idx="4458">
                  <c:v>1.0656620000000001</c:v>
                </c:pt>
                <c:pt idx="4459">
                  <c:v>1.061145</c:v>
                </c:pt>
                <c:pt idx="4460">
                  <c:v>1.0566089999999999</c:v>
                </c:pt>
                <c:pt idx="4461">
                  <c:v>1.052054</c:v>
                </c:pt>
                <c:pt idx="4462">
                  <c:v>1.047479</c:v>
                </c:pt>
                <c:pt idx="4463">
                  <c:v>1.0428850000000001</c:v>
                </c:pt>
                <c:pt idx="4464">
                  <c:v>1.038273</c:v>
                </c:pt>
                <c:pt idx="4465">
                  <c:v>1.033641</c:v>
                </c:pt>
                <c:pt idx="4466">
                  <c:v>1.028991</c:v>
                </c:pt>
                <c:pt idx="4467">
                  <c:v>1.0243230000000001</c:v>
                </c:pt>
                <c:pt idx="4468">
                  <c:v>1.019636</c:v>
                </c:pt>
                <c:pt idx="4469">
                  <c:v>1.014931</c:v>
                </c:pt>
                <c:pt idx="4470">
                  <c:v>1.010208</c:v>
                </c:pt>
                <c:pt idx="4471">
                  <c:v>1.0054670000000001</c:v>
                </c:pt>
                <c:pt idx="4472">
                  <c:v>1.0007079999999999</c:v>
                </c:pt>
                <c:pt idx="4473">
                  <c:v>0.99593010000000004</c:v>
                </c:pt>
                <c:pt idx="4474">
                  <c:v>0.99113410000000002</c:v>
                </c:pt>
                <c:pt idx="4475">
                  <c:v>0.98631979999999997</c:v>
                </c:pt>
                <c:pt idx="4476">
                  <c:v>0.98148729999999995</c:v>
                </c:pt>
                <c:pt idx="4477">
                  <c:v>0.97663679999999997</c:v>
                </c:pt>
                <c:pt idx="4478">
                  <c:v>0.97176839999999998</c:v>
                </c:pt>
                <c:pt idx="4479">
                  <c:v>0.96688220000000002</c:v>
                </c:pt>
                <c:pt idx="4480">
                  <c:v>0.96197849999999996</c:v>
                </c:pt>
                <c:pt idx="4481">
                  <c:v>0.9570573</c:v>
                </c:pt>
                <c:pt idx="4482">
                  <c:v>0.95211860000000004</c:v>
                </c:pt>
                <c:pt idx="4483">
                  <c:v>0.94716230000000001</c:v>
                </c:pt>
                <c:pt idx="4484">
                  <c:v>0.94218840000000004</c:v>
                </c:pt>
                <c:pt idx="4485">
                  <c:v>0.93719699999999995</c:v>
                </c:pt>
                <c:pt idx="4486">
                  <c:v>0.93218800000000002</c:v>
                </c:pt>
                <c:pt idx="4487">
                  <c:v>0.92716149999999997</c:v>
                </c:pt>
                <c:pt idx="4488">
                  <c:v>0.92211759999999998</c:v>
                </c:pt>
                <c:pt idx="4489">
                  <c:v>0.91705650000000005</c:v>
                </c:pt>
                <c:pt idx="4490">
                  <c:v>0.91197819999999996</c:v>
                </c:pt>
                <c:pt idx="4491">
                  <c:v>0.90688299999999999</c:v>
                </c:pt>
                <c:pt idx="4492">
                  <c:v>0.90177090000000004</c:v>
                </c:pt>
                <c:pt idx="4493">
                  <c:v>0.89664200000000005</c:v>
                </c:pt>
                <c:pt idx="4494">
                  <c:v>0.89149639999999997</c:v>
                </c:pt>
                <c:pt idx="4495">
                  <c:v>0.88633410000000001</c:v>
                </c:pt>
                <c:pt idx="4496">
                  <c:v>0.88115500000000002</c:v>
                </c:pt>
                <c:pt idx="4497">
                  <c:v>0.8759593</c:v>
                </c:pt>
                <c:pt idx="4498">
                  <c:v>0.87074700000000005</c:v>
                </c:pt>
                <c:pt idx="4499">
                  <c:v>0.86551829999999996</c:v>
                </c:pt>
                <c:pt idx="4500">
                  <c:v>0.86027330000000002</c:v>
                </c:pt>
                <c:pt idx="4501">
                  <c:v>0.85501210000000005</c:v>
                </c:pt>
                <c:pt idx="4502">
                  <c:v>0.84973489999999996</c:v>
                </c:pt>
                <c:pt idx="4503">
                  <c:v>0.84444189999999997</c:v>
                </c:pt>
                <c:pt idx="4504">
                  <c:v>0.83913300000000002</c:v>
                </c:pt>
                <c:pt idx="4505">
                  <c:v>0.83380869999999996</c:v>
                </c:pt>
                <c:pt idx="4506">
                  <c:v>0.82846900000000001</c:v>
                </c:pt>
                <c:pt idx="4507">
                  <c:v>0.82311429999999997</c:v>
                </c:pt>
                <c:pt idx="4508">
                  <c:v>0.81774449999999999</c:v>
                </c:pt>
                <c:pt idx="4509">
                  <c:v>0.81235990000000002</c:v>
                </c:pt>
                <c:pt idx="4510">
                  <c:v>0.80696080000000003</c:v>
                </c:pt>
                <c:pt idx="4511">
                  <c:v>0.80154720000000002</c:v>
                </c:pt>
                <c:pt idx="4512">
                  <c:v>0.79611960000000004</c:v>
                </c:pt>
                <c:pt idx="4513">
                  <c:v>0.79067810000000005</c:v>
                </c:pt>
                <c:pt idx="4514">
                  <c:v>0.78522289999999995</c:v>
                </c:pt>
                <c:pt idx="4515">
                  <c:v>0.77975399999999995</c:v>
                </c:pt>
                <c:pt idx="4516">
                  <c:v>0.7742715</c:v>
                </c:pt>
                <c:pt idx="4517">
                  <c:v>0.76877549999999995</c:v>
                </c:pt>
                <c:pt idx="4518">
                  <c:v>0.76326609999999995</c:v>
                </c:pt>
                <c:pt idx="4519">
                  <c:v>0.75774350000000001</c:v>
                </c:pt>
                <c:pt idx="4520">
                  <c:v>0.75220790000000004</c:v>
                </c:pt>
                <c:pt idx="4521">
                  <c:v>0.74665939999999997</c:v>
                </c:pt>
                <c:pt idx="4522">
                  <c:v>0.74109860000000005</c:v>
                </c:pt>
                <c:pt idx="4523">
                  <c:v>0.73552569999999995</c:v>
                </c:pt>
                <c:pt idx="4524">
                  <c:v>0.72994139999999996</c:v>
                </c:pt>
                <c:pt idx="4525">
                  <c:v>0.72434580000000004</c:v>
                </c:pt>
                <c:pt idx="4526">
                  <c:v>0.71873909999999996</c:v>
                </c:pt>
                <c:pt idx="4527">
                  <c:v>0.71312140000000002</c:v>
                </c:pt>
                <c:pt idx="4528">
                  <c:v>0.70749280000000003</c:v>
                </c:pt>
                <c:pt idx="4529">
                  <c:v>0.70185339999999996</c:v>
                </c:pt>
                <c:pt idx="4530">
                  <c:v>0.69620340000000003</c:v>
                </c:pt>
                <c:pt idx="4531">
                  <c:v>0.69054269999999995</c:v>
                </c:pt>
                <c:pt idx="4532">
                  <c:v>0.68487169999999997</c:v>
                </c:pt>
                <c:pt idx="4533">
                  <c:v>0.67919070000000004</c:v>
                </c:pt>
                <c:pt idx="4534">
                  <c:v>0.67349999999999999</c:v>
                </c:pt>
                <c:pt idx="4535">
                  <c:v>0.66779999999999995</c:v>
                </c:pt>
                <c:pt idx="4536">
                  <c:v>0.66209130000000005</c:v>
                </c:pt>
                <c:pt idx="4537">
                  <c:v>0.65637420000000002</c:v>
                </c:pt>
                <c:pt idx="4538">
                  <c:v>0.65064880000000003</c:v>
                </c:pt>
                <c:pt idx="4539">
                  <c:v>0.64491520000000002</c:v>
                </c:pt>
                <c:pt idx="4540">
                  <c:v>0.63917369999999996</c:v>
                </c:pt>
                <c:pt idx="4541">
                  <c:v>0.63342410000000005</c:v>
                </c:pt>
                <c:pt idx="4542">
                  <c:v>0.62766670000000002</c:v>
                </c:pt>
                <c:pt idx="4543">
                  <c:v>0.6219015</c:v>
                </c:pt>
                <c:pt idx="4544">
                  <c:v>0.61612869999999997</c:v>
                </c:pt>
                <c:pt idx="4545">
                  <c:v>0.61034860000000002</c:v>
                </c:pt>
                <c:pt idx="4546">
                  <c:v>0.60456169999999998</c:v>
                </c:pt>
                <c:pt idx="4547">
                  <c:v>0.59876819999999997</c:v>
                </c:pt>
                <c:pt idx="4548">
                  <c:v>0.59296859999999996</c:v>
                </c:pt>
                <c:pt idx="4549">
                  <c:v>0.58716299999999999</c:v>
                </c:pt>
                <c:pt idx="4550">
                  <c:v>0.58135179999999997</c:v>
                </c:pt>
                <c:pt idx="4551">
                  <c:v>0.57553500000000002</c:v>
                </c:pt>
                <c:pt idx="4552">
                  <c:v>0.56971289999999997</c:v>
                </c:pt>
                <c:pt idx="4553">
                  <c:v>0.56388550000000004</c:v>
                </c:pt>
                <c:pt idx="4554">
                  <c:v>0.55805289999999996</c:v>
                </c:pt>
                <c:pt idx="4555">
                  <c:v>0.55221500000000001</c:v>
                </c:pt>
                <c:pt idx="4556">
                  <c:v>0.54637219999999997</c:v>
                </c:pt>
                <c:pt idx="4557">
                  <c:v>0.54052460000000002</c:v>
                </c:pt>
                <c:pt idx="4558">
                  <c:v>0.53467249999999999</c:v>
                </c:pt>
                <c:pt idx="4559">
                  <c:v>0.52881610000000001</c:v>
                </c:pt>
                <c:pt idx="4560">
                  <c:v>0.52295599999999998</c:v>
                </c:pt>
                <c:pt idx="4561">
                  <c:v>0.51709240000000001</c:v>
                </c:pt>
                <c:pt idx="4562">
                  <c:v>0.5112255</c:v>
                </c:pt>
                <c:pt idx="4563">
                  <c:v>0.50535569999999996</c:v>
                </c:pt>
                <c:pt idx="4564">
                  <c:v>0.49948310000000001</c:v>
                </c:pt>
                <c:pt idx="4565">
                  <c:v>0.49360789999999999</c:v>
                </c:pt>
                <c:pt idx="4566">
                  <c:v>0.48773040000000001</c:v>
                </c:pt>
                <c:pt idx="4567">
                  <c:v>0.48185070000000002</c:v>
                </c:pt>
                <c:pt idx="4568">
                  <c:v>0.47596889999999997</c:v>
                </c:pt>
                <c:pt idx="4569">
                  <c:v>0.47008509999999998</c:v>
                </c:pt>
                <c:pt idx="4570">
                  <c:v>0.46419969999999999</c:v>
                </c:pt>
                <c:pt idx="4571">
                  <c:v>0.45831270000000002</c:v>
                </c:pt>
                <c:pt idx="4572">
                  <c:v>0.45242460000000001</c:v>
                </c:pt>
                <c:pt idx="4573">
                  <c:v>0.44653559999999998</c:v>
                </c:pt>
                <c:pt idx="4574">
                  <c:v>0.44064579999999998</c:v>
                </c:pt>
                <c:pt idx="4575">
                  <c:v>0.43475550000000002</c:v>
                </c:pt>
                <c:pt idx="4576">
                  <c:v>0.42886489999999999</c:v>
                </c:pt>
                <c:pt idx="4577">
                  <c:v>0.42297430000000003</c:v>
                </c:pt>
                <c:pt idx="4578">
                  <c:v>0.41708390000000001</c:v>
                </c:pt>
                <c:pt idx="4579">
                  <c:v>0.41119420000000001</c:v>
                </c:pt>
                <c:pt idx="4580">
                  <c:v>0.40530539999999998</c:v>
                </c:pt>
                <c:pt idx="4581">
                  <c:v>0.39941779999999999</c:v>
                </c:pt>
                <c:pt idx="4582">
                  <c:v>0.39353169999999998</c:v>
                </c:pt>
                <c:pt idx="4583">
                  <c:v>0.38764720000000003</c:v>
                </c:pt>
                <c:pt idx="4584">
                  <c:v>0.38176450000000001</c:v>
                </c:pt>
                <c:pt idx="4585">
                  <c:v>0.37588359999999998</c:v>
                </c:pt>
                <c:pt idx="4586">
                  <c:v>0.37000470000000002</c:v>
                </c:pt>
                <c:pt idx="4587">
                  <c:v>0.3641278</c:v>
                </c:pt>
                <c:pt idx="4588">
                  <c:v>0.35825319999999999</c:v>
                </c:pt>
                <c:pt idx="4589">
                  <c:v>0.352381</c:v>
                </c:pt>
                <c:pt idx="4590">
                  <c:v>0.34651149999999997</c:v>
                </c:pt>
                <c:pt idx="4591">
                  <c:v>0.34064489999999997</c:v>
                </c:pt>
                <c:pt idx="4592">
                  <c:v>0.33478140000000001</c:v>
                </c:pt>
                <c:pt idx="4593">
                  <c:v>0.32892130000000003</c:v>
                </c:pt>
                <c:pt idx="4594">
                  <c:v>0.32306479999999999</c:v>
                </c:pt>
                <c:pt idx="4595">
                  <c:v>0.31721189999999999</c:v>
                </c:pt>
                <c:pt idx="4596">
                  <c:v>0.31136239999999998</c:v>
                </c:pt>
                <c:pt idx="4597">
                  <c:v>0.30551640000000002</c:v>
                </c:pt>
                <c:pt idx="4598">
                  <c:v>0.29967379999999999</c:v>
                </c:pt>
                <c:pt idx="4599">
                  <c:v>0.2938347</c:v>
                </c:pt>
                <c:pt idx="4600">
                  <c:v>0.28799920000000001</c:v>
                </c:pt>
                <c:pt idx="4601">
                  <c:v>0.28216770000000002</c:v>
                </c:pt>
                <c:pt idx="4602">
                  <c:v>0.27634039999999999</c:v>
                </c:pt>
                <c:pt idx="4603">
                  <c:v>0.27051760000000002</c:v>
                </c:pt>
                <c:pt idx="4604">
                  <c:v>0.26469949999999998</c:v>
                </c:pt>
                <c:pt idx="4605">
                  <c:v>0.25888630000000001</c:v>
                </c:pt>
                <c:pt idx="4606">
                  <c:v>0.25307800000000003</c:v>
                </c:pt>
                <c:pt idx="4607">
                  <c:v>0.24727450000000001</c:v>
                </c:pt>
                <c:pt idx="4608">
                  <c:v>0.24147560000000001</c:v>
                </c:pt>
                <c:pt idx="4609">
                  <c:v>0.2356811</c:v>
                </c:pt>
                <c:pt idx="4610">
                  <c:v>0.22989100000000001</c:v>
                </c:pt>
                <c:pt idx="4611">
                  <c:v>0.22410530000000001</c:v>
                </c:pt>
                <c:pt idx="4612">
                  <c:v>0.21832399999999999</c:v>
                </c:pt>
                <c:pt idx="4613">
                  <c:v>0.21254729999999999</c:v>
                </c:pt>
                <c:pt idx="4614">
                  <c:v>0.20677519999999999</c:v>
                </c:pt>
                <c:pt idx="4615">
                  <c:v>0.20100789999999999</c:v>
                </c:pt>
                <c:pt idx="4616">
                  <c:v>0.19524569999999999</c:v>
                </c:pt>
                <c:pt idx="4617">
                  <c:v>0.18948880000000001</c:v>
                </c:pt>
                <c:pt idx="4618">
                  <c:v>0.18373719999999999</c:v>
                </c:pt>
                <c:pt idx="4619">
                  <c:v>0.17799090000000001</c:v>
                </c:pt>
                <c:pt idx="4620">
                  <c:v>0.17224970000000001</c:v>
                </c:pt>
                <c:pt idx="4621">
                  <c:v>0.16651360000000001</c:v>
                </c:pt>
                <c:pt idx="4622">
                  <c:v>0.16078239999999999</c:v>
                </c:pt>
                <c:pt idx="4623">
                  <c:v>0.155056</c:v>
                </c:pt>
                <c:pt idx="4624">
                  <c:v>0.14933450000000001</c:v>
                </c:pt>
                <c:pt idx="4625">
                  <c:v>0.14361779999999999</c:v>
                </c:pt>
                <c:pt idx="4626">
                  <c:v>0.1379059</c:v>
                </c:pt>
                <c:pt idx="4627">
                  <c:v>0.13219900000000001</c:v>
                </c:pt>
                <c:pt idx="4628">
                  <c:v>0.126497</c:v>
                </c:pt>
                <c:pt idx="4629">
                  <c:v>0.1207999</c:v>
                </c:pt>
                <c:pt idx="4630">
                  <c:v>0.1151078</c:v>
                </c:pt>
                <c:pt idx="4631">
                  <c:v>0.10942060000000001</c:v>
                </c:pt>
                <c:pt idx="4632">
                  <c:v>0.1037382</c:v>
                </c:pt>
                <c:pt idx="4633">
                  <c:v>9.806078E-2</c:v>
                </c:pt>
                <c:pt idx="4634">
                  <c:v>9.238818E-2</c:v>
                </c:pt>
                <c:pt idx="4635">
                  <c:v>8.6720500000000006E-2</c:v>
                </c:pt>
                <c:pt idx="4636">
                  <c:v>8.1057790000000005E-2</c:v>
                </c:pt>
                <c:pt idx="4637">
                  <c:v>7.5400149999999999E-2</c:v>
                </c:pt>
                <c:pt idx="4638">
                  <c:v>6.9747600000000007E-2</c:v>
                </c:pt>
                <c:pt idx="4639">
                  <c:v>6.4100119999999997E-2</c:v>
                </c:pt>
                <c:pt idx="4640">
                  <c:v>5.8457629999999997E-2</c:v>
                </c:pt>
                <c:pt idx="4641">
                  <c:v>5.2820010000000001E-2</c:v>
                </c:pt>
                <c:pt idx="4642">
                  <c:v>4.7187159999999999E-2</c:v>
                </c:pt>
                <c:pt idx="4643">
                  <c:v>4.1559029999999997E-2</c:v>
                </c:pt>
                <c:pt idx="4644">
                  <c:v>3.5935549999999997E-2</c:v>
                </c:pt>
                <c:pt idx="4645">
                  <c:v>3.031677E-2</c:v>
                </c:pt>
                <c:pt idx="4646">
                  <c:v>2.47028E-2</c:v>
                </c:pt>
                <c:pt idx="4647">
                  <c:v>1.9093780000000001E-2</c:v>
                </c:pt>
                <c:pt idx="4648">
                  <c:v>1.3489859999999999E-2</c:v>
                </c:pt>
                <c:pt idx="4649">
                  <c:v>7.8912059999999996E-3</c:v>
                </c:pt>
                <c:pt idx="4650">
                  <c:v>2.297912E-3</c:v>
                </c:pt>
                <c:pt idx="4651">
                  <c:v>-3.289985E-3</c:v>
                </c:pt>
                <c:pt idx="4652">
                  <c:v>-8.8725109999999996E-3</c:v>
                </c:pt>
                <c:pt idx="4653">
                  <c:v>-1.4449740000000001E-2</c:v>
                </c:pt>
                <c:pt idx="4654">
                  <c:v>-2.0021790000000001E-2</c:v>
                </c:pt>
                <c:pt idx="4655">
                  <c:v>-2.5588710000000001E-2</c:v>
                </c:pt>
                <c:pt idx="4656">
                  <c:v>-3.1150480000000001E-2</c:v>
                </c:pt>
                <c:pt idx="4657">
                  <c:v>-3.6707009999999998E-2</c:v>
                </c:pt>
                <c:pt idx="4658">
                  <c:v>-4.2258209999999997E-2</c:v>
                </c:pt>
                <c:pt idx="4659">
                  <c:v>-4.7803909999999998E-2</c:v>
                </c:pt>
                <c:pt idx="4660">
                  <c:v>-5.3344000000000003E-2</c:v>
                </c:pt>
                <c:pt idx="4661">
                  <c:v>-5.8878409999999999E-2</c:v>
                </c:pt>
                <c:pt idx="4662">
                  <c:v>-6.4407110000000004E-2</c:v>
                </c:pt>
                <c:pt idx="4663">
                  <c:v>-6.9930149999999996E-2</c:v>
                </c:pt>
                <c:pt idx="4664">
                  <c:v>-7.544766E-2</c:v>
                </c:pt>
                <c:pt idx="4665">
                  <c:v>-8.0959799999999998E-2</c:v>
                </c:pt>
                <c:pt idx="4666">
                  <c:v>-8.6466760000000004E-2</c:v>
                </c:pt>
                <c:pt idx="4667">
                  <c:v>-9.1968690000000006E-2</c:v>
                </c:pt>
                <c:pt idx="4668">
                  <c:v>-9.7465609999999994E-2</c:v>
                </c:pt>
                <c:pt idx="4669">
                  <c:v>-0.1029574</c:v>
                </c:pt>
                <c:pt idx="4670">
                  <c:v>-0.1084439</c:v>
                </c:pt>
                <c:pt idx="4671">
                  <c:v>-0.113925</c:v>
                </c:pt>
                <c:pt idx="4672">
                  <c:v>-0.11940050000000001</c:v>
                </c:pt>
                <c:pt idx="4673">
                  <c:v>-0.1248703</c:v>
                </c:pt>
                <c:pt idx="4674">
                  <c:v>-0.13033439999999999</c:v>
                </c:pt>
                <c:pt idx="4675">
                  <c:v>-0.13579289999999999</c:v>
                </c:pt>
                <c:pt idx="4676">
                  <c:v>-0.1412457</c:v>
                </c:pt>
                <c:pt idx="4677">
                  <c:v>-0.1466932</c:v>
                </c:pt>
                <c:pt idx="4678">
                  <c:v>-0.1521353</c:v>
                </c:pt>
                <c:pt idx="4679">
                  <c:v>-0.1575722</c:v>
                </c:pt>
                <c:pt idx="4680">
                  <c:v>-0.16300390000000001</c:v>
                </c:pt>
                <c:pt idx="4681">
                  <c:v>-0.16843040000000001</c:v>
                </c:pt>
                <c:pt idx="4682">
                  <c:v>-0.1738516</c:v>
                </c:pt>
                <c:pt idx="4683">
                  <c:v>-0.17926729999999999</c:v>
                </c:pt>
                <c:pt idx="4684">
                  <c:v>-0.1846776</c:v>
                </c:pt>
                <c:pt idx="4685">
                  <c:v>-0.19008220000000001</c:v>
                </c:pt>
                <c:pt idx="4686">
                  <c:v>-0.19548099999999999</c:v>
                </c:pt>
                <c:pt idx="4687">
                  <c:v>-0.2008742</c:v>
                </c:pt>
                <c:pt idx="4688">
                  <c:v>-0.20626169999999999</c:v>
                </c:pt>
                <c:pt idx="4689">
                  <c:v>-0.21164340000000001</c:v>
                </c:pt>
                <c:pt idx="4690">
                  <c:v>-0.2170195</c:v>
                </c:pt>
                <c:pt idx="4691">
                  <c:v>-0.2223898</c:v>
                </c:pt>
                <c:pt idx="4692">
                  <c:v>-0.22775409999999999</c:v>
                </c:pt>
                <c:pt idx="4693">
                  <c:v>-0.2331124</c:v>
                </c:pt>
                <c:pt idx="4694">
                  <c:v>-0.2384646</c:v>
                </c:pt>
                <c:pt idx="4695">
                  <c:v>-0.24381059999999999</c:v>
                </c:pt>
                <c:pt idx="4696">
                  <c:v>-0.24915029999999999</c:v>
                </c:pt>
                <c:pt idx="4697">
                  <c:v>-0.25448379999999998</c:v>
                </c:pt>
                <c:pt idx="4698">
                  <c:v>-0.25981090000000001</c:v>
                </c:pt>
                <c:pt idx="4699">
                  <c:v>-0.26513170000000003</c:v>
                </c:pt>
                <c:pt idx="4700">
                  <c:v>-0.27044620000000003</c:v>
                </c:pt>
                <c:pt idx="4701">
                  <c:v>-0.2757541</c:v>
                </c:pt>
                <c:pt idx="4702">
                  <c:v>-0.28105540000000001</c:v>
                </c:pt>
                <c:pt idx="4703">
                  <c:v>-0.28634979999999999</c:v>
                </c:pt>
                <c:pt idx="4704">
                  <c:v>-0.29163729999999999</c:v>
                </c:pt>
                <c:pt idx="4705">
                  <c:v>-0.2969175</c:v>
                </c:pt>
                <c:pt idx="4706">
                  <c:v>-0.30219049999999997</c:v>
                </c:pt>
                <c:pt idx="4707">
                  <c:v>-0.30745600000000001</c:v>
                </c:pt>
                <c:pt idx="4708">
                  <c:v>-0.31271409999999999</c:v>
                </c:pt>
                <c:pt idx="4709">
                  <c:v>-0.31796479999999999</c:v>
                </c:pt>
                <c:pt idx="4710">
                  <c:v>-0.3232082</c:v>
                </c:pt>
                <c:pt idx="4711">
                  <c:v>-0.32844430000000002</c:v>
                </c:pt>
                <c:pt idx="4712">
                  <c:v>-0.3336731</c:v>
                </c:pt>
                <c:pt idx="4713">
                  <c:v>-0.33889449999999999</c:v>
                </c:pt>
                <c:pt idx="4714">
                  <c:v>-0.34410829999999998</c:v>
                </c:pt>
                <c:pt idx="4715">
                  <c:v>-0.34931420000000002</c:v>
                </c:pt>
                <c:pt idx="4716">
                  <c:v>-0.3545121</c:v>
                </c:pt>
                <c:pt idx="4717">
                  <c:v>-0.35970170000000001</c:v>
                </c:pt>
                <c:pt idx="4718">
                  <c:v>-0.36488280000000001</c:v>
                </c:pt>
                <c:pt idx="4719">
                  <c:v>-0.37005539999999998</c:v>
                </c:pt>
                <c:pt idx="4720">
                  <c:v>-0.37521939999999998</c:v>
                </c:pt>
                <c:pt idx="4721">
                  <c:v>-0.38037470000000001</c:v>
                </c:pt>
                <c:pt idx="4722">
                  <c:v>-0.38552150000000002</c:v>
                </c:pt>
                <c:pt idx="4723">
                  <c:v>-0.39065949999999999</c:v>
                </c:pt>
                <c:pt idx="4724">
                  <c:v>-0.395789</c:v>
                </c:pt>
                <c:pt idx="4725">
                  <c:v>-0.40090969999999998</c:v>
                </c:pt>
                <c:pt idx="4726">
                  <c:v>-0.40602159999999998</c:v>
                </c:pt>
                <c:pt idx="4727">
                  <c:v>-0.4111244</c:v>
                </c:pt>
                <c:pt idx="4728">
                  <c:v>-0.41621780000000003</c:v>
                </c:pt>
                <c:pt idx="4729">
                  <c:v>-0.42130139999999999</c:v>
                </c:pt>
                <c:pt idx="4730">
                  <c:v>-0.42637530000000001</c:v>
                </c:pt>
                <c:pt idx="4731">
                  <c:v>-0.43143939999999997</c:v>
                </c:pt>
                <c:pt idx="4732">
                  <c:v>-0.43649379999999999</c:v>
                </c:pt>
                <c:pt idx="4733">
                  <c:v>-0.44153870000000001</c:v>
                </c:pt>
                <c:pt idx="4734">
                  <c:v>-0.44657409999999997</c:v>
                </c:pt>
                <c:pt idx="4735">
                  <c:v>-0.4516001</c:v>
                </c:pt>
                <c:pt idx="4736">
                  <c:v>-0.45661669999999999</c:v>
                </c:pt>
                <c:pt idx="4737">
                  <c:v>-0.46162399999999998</c:v>
                </c:pt>
                <c:pt idx="4738">
                  <c:v>-0.46662169999999997</c:v>
                </c:pt>
                <c:pt idx="4739">
                  <c:v>-0.47160970000000002</c:v>
                </c:pt>
                <c:pt idx="4740">
                  <c:v>-0.47658790000000001</c:v>
                </c:pt>
                <c:pt idx="4741">
                  <c:v>-0.48155609999999999</c:v>
                </c:pt>
                <c:pt idx="4742">
                  <c:v>-0.48651430000000001</c:v>
                </c:pt>
                <c:pt idx="4743">
                  <c:v>-0.49146260000000003</c:v>
                </c:pt>
                <c:pt idx="4744">
                  <c:v>-0.49640099999999998</c:v>
                </c:pt>
                <c:pt idx="4745">
                  <c:v>-0.50132940000000004</c:v>
                </c:pt>
                <c:pt idx="4746">
                  <c:v>-0.50624800000000003</c:v>
                </c:pt>
                <c:pt idx="4747">
                  <c:v>-0.51115670000000002</c:v>
                </c:pt>
                <c:pt idx="4748">
                  <c:v>-0.51605559999999995</c:v>
                </c:pt>
                <c:pt idx="4749">
                  <c:v>-0.52094479999999999</c:v>
                </c:pt>
                <c:pt idx="4750">
                  <c:v>-0.52582399999999996</c:v>
                </c:pt>
                <c:pt idx="4751">
                  <c:v>-0.53069319999999998</c:v>
                </c:pt>
                <c:pt idx="4752">
                  <c:v>-0.53555220000000003</c:v>
                </c:pt>
                <c:pt idx="4753">
                  <c:v>-0.54040129999999997</c:v>
                </c:pt>
                <c:pt idx="4754">
                  <c:v>-0.54524039999999996</c:v>
                </c:pt>
                <c:pt idx="4755">
                  <c:v>-0.55006949999999999</c:v>
                </c:pt>
                <c:pt idx="4756">
                  <c:v>-0.55488870000000001</c:v>
                </c:pt>
                <c:pt idx="4757">
                  <c:v>-0.55969780000000002</c:v>
                </c:pt>
                <c:pt idx="4758">
                  <c:v>-0.56449669999999996</c:v>
                </c:pt>
                <c:pt idx="4759">
                  <c:v>-0.56928529999999999</c:v>
                </c:pt>
                <c:pt idx="4760">
                  <c:v>-0.57406360000000001</c:v>
                </c:pt>
                <c:pt idx="4761">
                  <c:v>-0.57883169999999995</c:v>
                </c:pt>
                <c:pt idx="4762">
                  <c:v>-0.58358940000000004</c:v>
                </c:pt>
                <c:pt idx="4763">
                  <c:v>-0.58833679999999999</c:v>
                </c:pt>
                <c:pt idx="4764">
                  <c:v>-0.59307379999999998</c:v>
                </c:pt>
                <c:pt idx="4765">
                  <c:v>-0.59780049999999996</c:v>
                </c:pt>
                <c:pt idx="4766">
                  <c:v>-0.60251699999999997</c:v>
                </c:pt>
                <c:pt idx="4767">
                  <c:v>-0.60722330000000002</c:v>
                </c:pt>
                <c:pt idx="4768">
                  <c:v>-0.61191930000000005</c:v>
                </c:pt>
                <c:pt idx="4769">
                  <c:v>-0.61660490000000001</c:v>
                </c:pt>
                <c:pt idx="4770">
                  <c:v>-0.62128000000000005</c:v>
                </c:pt>
                <c:pt idx="4771">
                  <c:v>-0.62594439999999996</c:v>
                </c:pt>
                <c:pt idx="4772">
                  <c:v>-0.63059799999999999</c:v>
                </c:pt>
                <c:pt idx="4773">
                  <c:v>-0.63524080000000005</c:v>
                </c:pt>
                <c:pt idx="4774">
                  <c:v>-0.63987249999999996</c:v>
                </c:pt>
                <c:pt idx="4775">
                  <c:v>-0.64449319999999999</c:v>
                </c:pt>
                <c:pt idx="4776">
                  <c:v>-0.64910299999999999</c:v>
                </c:pt>
                <c:pt idx="4777">
                  <c:v>-0.65370189999999995</c:v>
                </c:pt>
                <c:pt idx="4778">
                  <c:v>-0.65829020000000005</c:v>
                </c:pt>
                <c:pt idx="4779">
                  <c:v>-0.66286780000000001</c:v>
                </c:pt>
                <c:pt idx="4780">
                  <c:v>-0.66743470000000005</c:v>
                </c:pt>
                <c:pt idx="4781">
                  <c:v>-0.671991</c:v>
                </c:pt>
                <c:pt idx="4782">
                  <c:v>-0.67653629999999998</c:v>
                </c:pt>
                <c:pt idx="4783">
                  <c:v>-0.68107079999999998</c:v>
                </c:pt>
                <c:pt idx="4784">
                  <c:v>-0.68559429999999999</c:v>
                </c:pt>
                <c:pt idx="4785">
                  <c:v>-0.69010689999999997</c:v>
                </c:pt>
                <c:pt idx="4786">
                  <c:v>-0.69460860000000002</c:v>
                </c:pt>
                <c:pt idx="4787">
                  <c:v>-0.69909940000000004</c:v>
                </c:pt>
                <c:pt idx="4788">
                  <c:v>-0.70357939999999997</c:v>
                </c:pt>
                <c:pt idx="4789">
                  <c:v>-0.70804869999999998</c:v>
                </c:pt>
                <c:pt idx="4790">
                  <c:v>-0.71250760000000002</c:v>
                </c:pt>
                <c:pt idx="4791">
                  <c:v>-0.71695620000000004</c:v>
                </c:pt>
                <c:pt idx="4792">
                  <c:v>-0.72139439999999999</c:v>
                </c:pt>
                <c:pt idx="4793">
                  <c:v>-0.72582210000000003</c:v>
                </c:pt>
                <c:pt idx="4794">
                  <c:v>-0.73023930000000004</c:v>
                </c:pt>
                <c:pt idx="4795">
                  <c:v>-0.73464580000000002</c:v>
                </c:pt>
                <c:pt idx="4796">
                  <c:v>-0.73904150000000002</c:v>
                </c:pt>
                <c:pt idx="4797">
                  <c:v>-0.74342609999999998</c:v>
                </c:pt>
                <c:pt idx="4798">
                  <c:v>-0.74779969999999996</c:v>
                </c:pt>
                <c:pt idx="4799">
                  <c:v>-0.75216209999999994</c:v>
                </c:pt>
                <c:pt idx="4800">
                  <c:v>-0.7565134</c:v>
                </c:pt>
                <c:pt idx="4801">
                  <c:v>-0.76085369999999997</c:v>
                </c:pt>
                <c:pt idx="4802">
                  <c:v>-0.76518319999999995</c:v>
                </c:pt>
                <c:pt idx="4803">
                  <c:v>-0.76950180000000001</c:v>
                </c:pt>
                <c:pt idx="4804">
                  <c:v>-0.77380930000000003</c:v>
                </c:pt>
                <c:pt idx="4805">
                  <c:v>-0.77810590000000002</c:v>
                </c:pt>
                <c:pt idx="4806">
                  <c:v>-0.78239139999999996</c:v>
                </c:pt>
                <c:pt idx="4807">
                  <c:v>-0.78666579999999997</c:v>
                </c:pt>
                <c:pt idx="4808">
                  <c:v>-0.7909292</c:v>
                </c:pt>
                <c:pt idx="4809">
                  <c:v>-0.79518149999999999</c:v>
                </c:pt>
                <c:pt idx="4810">
                  <c:v>-0.79942239999999998</c:v>
                </c:pt>
                <c:pt idx="4811">
                  <c:v>-0.80365209999999998</c:v>
                </c:pt>
                <c:pt idx="4812">
                  <c:v>-0.80787050000000005</c:v>
                </c:pt>
                <c:pt idx="4813">
                  <c:v>-0.81207759999999996</c:v>
                </c:pt>
                <c:pt idx="4814">
                  <c:v>-0.81627360000000004</c:v>
                </c:pt>
                <c:pt idx="4815">
                  <c:v>-0.82045820000000003</c:v>
                </c:pt>
                <c:pt idx="4816">
                  <c:v>-0.82463140000000001</c:v>
                </c:pt>
                <c:pt idx="4817">
                  <c:v>-0.82879309999999995</c:v>
                </c:pt>
                <c:pt idx="4818">
                  <c:v>-0.8329434</c:v>
                </c:pt>
                <c:pt idx="4819">
                  <c:v>-0.8370822</c:v>
                </c:pt>
                <c:pt idx="4820">
                  <c:v>-0.84120950000000005</c:v>
                </c:pt>
                <c:pt idx="4821">
                  <c:v>-0.8453252</c:v>
                </c:pt>
                <c:pt idx="4822">
                  <c:v>-0.84942899999999999</c:v>
                </c:pt>
                <c:pt idx="4823">
                  <c:v>-0.85352079999999997</c:v>
                </c:pt>
                <c:pt idx="4824">
                  <c:v>-0.85760049999999999</c:v>
                </c:pt>
                <c:pt idx="4825">
                  <c:v>-0.86166790000000004</c:v>
                </c:pt>
                <c:pt idx="4826">
                  <c:v>-0.86572300000000002</c:v>
                </c:pt>
                <c:pt idx="4827">
                  <c:v>-0.86976569999999997</c:v>
                </c:pt>
                <c:pt idx="4828">
                  <c:v>-0.87379589999999996</c:v>
                </c:pt>
                <c:pt idx="4829">
                  <c:v>-0.87781350000000002</c:v>
                </c:pt>
                <c:pt idx="4830">
                  <c:v>-0.8818182</c:v>
                </c:pt>
                <c:pt idx="4831">
                  <c:v>-0.88581010000000004</c:v>
                </c:pt>
                <c:pt idx="4832">
                  <c:v>-0.8897891</c:v>
                </c:pt>
                <c:pt idx="4833">
                  <c:v>-0.89375519999999997</c:v>
                </c:pt>
                <c:pt idx="4834">
                  <c:v>-0.89770819999999996</c:v>
                </c:pt>
                <c:pt idx="4835">
                  <c:v>-0.90164820000000001</c:v>
                </c:pt>
                <c:pt idx="4836">
                  <c:v>-0.90557489999999996</c:v>
                </c:pt>
                <c:pt idx="4837">
                  <c:v>-0.90948810000000002</c:v>
                </c:pt>
                <c:pt idx="4838">
                  <c:v>-0.91338759999999997</c:v>
                </c:pt>
                <c:pt idx="4839">
                  <c:v>-0.91727329999999996</c:v>
                </c:pt>
                <c:pt idx="4840">
                  <c:v>-0.92114490000000004</c:v>
                </c:pt>
                <c:pt idx="4841">
                  <c:v>-0.92500230000000006</c:v>
                </c:pt>
                <c:pt idx="4842">
                  <c:v>-0.92884540000000004</c:v>
                </c:pt>
                <c:pt idx="4843">
                  <c:v>-0.932674</c:v>
                </c:pt>
                <c:pt idx="4844">
                  <c:v>-0.93648819999999999</c:v>
                </c:pt>
                <c:pt idx="4845">
                  <c:v>-0.94028789999999995</c:v>
                </c:pt>
                <c:pt idx="4846">
                  <c:v>-0.9440731</c:v>
                </c:pt>
                <c:pt idx="4847">
                  <c:v>-0.94784349999999995</c:v>
                </c:pt>
                <c:pt idx="4848">
                  <c:v>-0.95159919999999998</c:v>
                </c:pt>
                <c:pt idx="4849">
                  <c:v>-0.95533999999999997</c:v>
                </c:pt>
                <c:pt idx="4850">
                  <c:v>-0.95906559999999996</c:v>
                </c:pt>
                <c:pt idx="4851">
                  <c:v>-0.96277590000000002</c:v>
                </c:pt>
                <c:pt idx="4852">
                  <c:v>-0.96647059999999996</c:v>
                </c:pt>
                <c:pt idx="4853">
                  <c:v>-0.97014940000000005</c:v>
                </c:pt>
                <c:pt idx="4854">
                  <c:v>-0.97381240000000002</c:v>
                </c:pt>
                <c:pt idx="4855">
                  <c:v>-0.97745950000000004</c:v>
                </c:pt>
                <c:pt idx="4856">
                  <c:v>-0.98109069999999998</c:v>
                </c:pt>
                <c:pt idx="4857">
                  <c:v>-0.98470610000000003</c:v>
                </c:pt>
                <c:pt idx="4858">
                  <c:v>-0.98830589999999996</c:v>
                </c:pt>
                <c:pt idx="4859">
                  <c:v>-0.99189000000000005</c:v>
                </c:pt>
                <c:pt idx="4860">
                  <c:v>-0.99545859999999997</c:v>
                </c:pt>
                <c:pt idx="4861">
                  <c:v>-0.9990116</c:v>
                </c:pt>
                <c:pt idx="4862">
                  <c:v>-1.0025489999999999</c:v>
                </c:pt>
                <c:pt idx="4863">
                  <c:v>-1.00607</c:v>
                </c:pt>
                <c:pt idx="4864">
                  <c:v>-1.0095749999999999</c:v>
                </c:pt>
                <c:pt idx="4865">
                  <c:v>-1.013064</c:v>
                </c:pt>
                <c:pt idx="4866">
                  <c:v>-1.016537</c:v>
                </c:pt>
                <c:pt idx="4867">
                  <c:v>-1.0199940000000001</c:v>
                </c:pt>
                <c:pt idx="4868">
                  <c:v>-1.023434</c:v>
                </c:pt>
                <c:pt idx="4869">
                  <c:v>-1.0268569999999999</c:v>
                </c:pt>
                <c:pt idx="4870">
                  <c:v>-1.030265</c:v>
                </c:pt>
                <c:pt idx="4871">
                  <c:v>-1.0336559999999999</c:v>
                </c:pt>
                <c:pt idx="4872">
                  <c:v>-1.037031</c:v>
                </c:pt>
                <c:pt idx="4873">
                  <c:v>-1.0403899999999999</c:v>
                </c:pt>
                <c:pt idx="4874">
                  <c:v>-1.0437320000000001</c:v>
                </c:pt>
                <c:pt idx="4875">
                  <c:v>-1.047058</c:v>
                </c:pt>
                <c:pt idx="4876">
                  <c:v>-1.0503670000000001</c:v>
                </c:pt>
                <c:pt idx="4877">
                  <c:v>-1.0536589999999999</c:v>
                </c:pt>
                <c:pt idx="4878">
                  <c:v>-1.056934</c:v>
                </c:pt>
                <c:pt idx="4879">
                  <c:v>-1.060192</c:v>
                </c:pt>
                <c:pt idx="4880">
                  <c:v>-1.0634330000000001</c:v>
                </c:pt>
                <c:pt idx="4881">
                  <c:v>-1.066656</c:v>
                </c:pt>
                <c:pt idx="4882">
                  <c:v>-1.069863</c:v>
                </c:pt>
                <c:pt idx="4883">
                  <c:v>-1.073051</c:v>
                </c:pt>
                <c:pt idx="4884">
                  <c:v>-1.0762229999999999</c:v>
                </c:pt>
                <c:pt idx="4885">
                  <c:v>-1.079377</c:v>
                </c:pt>
                <c:pt idx="4886">
                  <c:v>-1.082514</c:v>
                </c:pt>
                <c:pt idx="4887">
                  <c:v>-1.085634</c:v>
                </c:pt>
                <c:pt idx="4888">
                  <c:v>-1.0887359999999999</c:v>
                </c:pt>
                <c:pt idx="4889">
                  <c:v>-1.09182</c:v>
                </c:pt>
                <c:pt idx="4890">
                  <c:v>-1.0948869999999999</c:v>
                </c:pt>
                <c:pt idx="4891">
                  <c:v>-1.097936</c:v>
                </c:pt>
                <c:pt idx="4892">
                  <c:v>-1.100967</c:v>
                </c:pt>
                <c:pt idx="4893">
                  <c:v>-1.10398</c:v>
                </c:pt>
                <c:pt idx="4894">
                  <c:v>-1.106976</c:v>
                </c:pt>
                <c:pt idx="4895">
                  <c:v>-1.1099540000000001</c:v>
                </c:pt>
                <c:pt idx="4896">
                  <c:v>-1.112914</c:v>
                </c:pt>
                <c:pt idx="4897">
                  <c:v>-1.115855</c:v>
                </c:pt>
                <c:pt idx="4898">
                  <c:v>-1.118779</c:v>
                </c:pt>
                <c:pt idx="4899">
                  <c:v>-1.1216839999999999</c:v>
                </c:pt>
                <c:pt idx="4900">
                  <c:v>-1.1245700000000001</c:v>
                </c:pt>
                <c:pt idx="4901">
                  <c:v>-1.1274379999999999</c:v>
                </c:pt>
                <c:pt idx="4902">
                  <c:v>-1.130287</c:v>
                </c:pt>
                <c:pt idx="4903">
                  <c:v>-1.1331180000000001</c:v>
                </c:pt>
                <c:pt idx="4904">
                  <c:v>-1.135931</c:v>
                </c:pt>
                <c:pt idx="4905">
                  <c:v>-1.138725</c:v>
                </c:pt>
                <c:pt idx="4906">
                  <c:v>-1.1415</c:v>
                </c:pt>
                <c:pt idx="4907">
                  <c:v>-1.1442559999999999</c:v>
                </c:pt>
                <c:pt idx="4908">
                  <c:v>-1.1469940000000001</c:v>
                </c:pt>
                <c:pt idx="4909">
                  <c:v>-1.149713</c:v>
                </c:pt>
                <c:pt idx="4910">
                  <c:v>-1.152412</c:v>
                </c:pt>
                <c:pt idx="4911">
                  <c:v>-1.155092</c:v>
                </c:pt>
                <c:pt idx="4912">
                  <c:v>-1.157753</c:v>
                </c:pt>
                <c:pt idx="4913">
                  <c:v>-1.1603950000000001</c:v>
                </c:pt>
                <c:pt idx="4914">
                  <c:v>-1.163017</c:v>
                </c:pt>
                <c:pt idx="4915">
                  <c:v>-1.1656200000000001</c:v>
                </c:pt>
                <c:pt idx="4916">
                  <c:v>-1.168204</c:v>
                </c:pt>
                <c:pt idx="4917">
                  <c:v>-1.1707689999999999</c:v>
                </c:pt>
                <c:pt idx="4918">
                  <c:v>-1.173314</c:v>
                </c:pt>
                <c:pt idx="4919">
                  <c:v>-1.17584</c:v>
                </c:pt>
                <c:pt idx="4920">
                  <c:v>-1.1783459999999999</c:v>
                </c:pt>
                <c:pt idx="4921">
                  <c:v>-1.180833</c:v>
                </c:pt>
                <c:pt idx="4922">
                  <c:v>-1.1832990000000001</c:v>
                </c:pt>
                <c:pt idx="4923">
                  <c:v>-1.185746</c:v>
                </c:pt>
                <c:pt idx="4924">
                  <c:v>-1.1881729999999999</c:v>
                </c:pt>
                <c:pt idx="4925">
                  <c:v>-1.19058</c:v>
                </c:pt>
                <c:pt idx="4926">
                  <c:v>-1.192968</c:v>
                </c:pt>
                <c:pt idx="4927">
                  <c:v>-1.1953370000000001</c:v>
                </c:pt>
                <c:pt idx="4928">
                  <c:v>-1.197686</c:v>
                </c:pt>
                <c:pt idx="4929">
                  <c:v>-1.2000150000000001</c:v>
                </c:pt>
                <c:pt idx="4930">
                  <c:v>-1.2023239999999999</c:v>
                </c:pt>
                <c:pt idx="4931">
                  <c:v>-1.2046140000000001</c:v>
                </c:pt>
                <c:pt idx="4932">
                  <c:v>-1.2068840000000001</c:v>
                </c:pt>
                <c:pt idx="4933">
                  <c:v>-1.209133</c:v>
                </c:pt>
                <c:pt idx="4934">
                  <c:v>-1.211363</c:v>
                </c:pt>
                <c:pt idx="4935">
                  <c:v>-1.2135720000000001</c:v>
                </c:pt>
                <c:pt idx="4936">
                  <c:v>-1.2157610000000001</c:v>
                </c:pt>
                <c:pt idx="4937">
                  <c:v>-1.21793</c:v>
                </c:pt>
                <c:pt idx="4938">
                  <c:v>-1.2200789999999999</c:v>
                </c:pt>
                <c:pt idx="4939">
                  <c:v>-1.222208</c:v>
                </c:pt>
                <c:pt idx="4940">
                  <c:v>-1.2243170000000001</c:v>
                </c:pt>
                <c:pt idx="4941">
                  <c:v>-1.2264060000000001</c:v>
                </c:pt>
                <c:pt idx="4942">
                  <c:v>-1.228475</c:v>
                </c:pt>
                <c:pt idx="4943">
                  <c:v>-1.230524</c:v>
                </c:pt>
                <c:pt idx="4944">
                  <c:v>-1.2325520000000001</c:v>
                </c:pt>
                <c:pt idx="4945">
                  <c:v>-1.2345600000000001</c:v>
                </c:pt>
                <c:pt idx="4946">
                  <c:v>-1.2365470000000001</c:v>
                </c:pt>
                <c:pt idx="4947">
                  <c:v>-1.2385139999999999</c:v>
                </c:pt>
                <c:pt idx="4948">
                  <c:v>-1.2404599999999999</c:v>
                </c:pt>
                <c:pt idx="4949">
                  <c:v>-1.2423850000000001</c:v>
                </c:pt>
                <c:pt idx="4950">
                  <c:v>-1.244289</c:v>
                </c:pt>
                <c:pt idx="4951">
                  <c:v>-1.246173</c:v>
                </c:pt>
                <c:pt idx="4952">
                  <c:v>-1.248035</c:v>
                </c:pt>
                <c:pt idx="4953">
                  <c:v>-1.249876</c:v>
                </c:pt>
                <c:pt idx="4954">
                  <c:v>-1.2516959999999999</c:v>
                </c:pt>
                <c:pt idx="4955">
                  <c:v>-1.253495</c:v>
                </c:pt>
                <c:pt idx="4956">
                  <c:v>-1.2552719999999999</c:v>
                </c:pt>
                <c:pt idx="4957">
                  <c:v>-1.2570269999999999</c:v>
                </c:pt>
                <c:pt idx="4958">
                  <c:v>-1.2587600000000001</c:v>
                </c:pt>
                <c:pt idx="4959">
                  <c:v>-1.2604709999999999</c:v>
                </c:pt>
                <c:pt idx="4960">
                  <c:v>-1.2621599999999999</c:v>
                </c:pt>
                <c:pt idx="4961">
                  <c:v>-1.263827</c:v>
                </c:pt>
                <c:pt idx="4962">
                  <c:v>-1.2654730000000001</c:v>
                </c:pt>
                <c:pt idx="4963">
                  <c:v>-1.267096</c:v>
                </c:pt>
                <c:pt idx="4964">
                  <c:v>-1.268696</c:v>
                </c:pt>
                <c:pt idx="4965">
                  <c:v>-1.2702739999999999</c:v>
                </c:pt>
                <c:pt idx="4966">
                  <c:v>-1.2718290000000001</c:v>
                </c:pt>
                <c:pt idx="4967">
                  <c:v>-1.27336</c:v>
                </c:pt>
                <c:pt idx="4968">
                  <c:v>-1.274869</c:v>
                </c:pt>
                <c:pt idx="4969">
                  <c:v>-1.276354</c:v>
                </c:pt>
                <c:pt idx="4970">
                  <c:v>-1.2778160000000001</c:v>
                </c:pt>
                <c:pt idx="4971">
                  <c:v>-1.279255</c:v>
                </c:pt>
                <c:pt idx="4972">
                  <c:v>-1.28067</c:v>
                </c:pt>
                <c:pt idx="4973">
                  <c:v>-1.282062</c:v>
                </c:pt>
                <c:pt idx="4974">
                  <c:v>-1.2834300000000001</c:v>
                </c:pt>
                <c:pt idx="4975">
                  <c:v>-1.284775</c:v>
                </c:pt>
                <c:pt idx="4976">
                  <c:v>-1.286097</c:v>
                </c:pt>
                <c:pt idx="4977">
                  <c:v>-1.2873939999999999</c:v>
                </c:pt>
                <c:pt idx="4978">
                  <c:v>-1.2886679999999999</c:v>
                </c:pt>
                <c:pt idx="4979">
                  <c:v>-1.2899179999999999</c:v>
                </c:pt>
                <c:pt idx="4980">
                  <c:v>-1.2911429999999999</c:v>
                </c:pt>
                <c:pt idx="4981">
                  <c:v>-1.2923439999999999</c:v>
                </c:pt>
                <c:pt idx="4982">
                  <c:v>-1.2935209999999999</c:v>
                </c:pt>
                <c:pt idx="4983">
                  <c:v>-1.294673</c:v>
                </c:pt>
                <c:pt idx="4984">
                  <c:v>-1.2958019999999999</c:v>
                </c:pt>
                <c:pt idx="4985">
                  <c:v>-1.2969059999999999</c:v>
                </c:pt>
                <c:pt idx="4986">
                  <c:v>-1.2979860000000001</c:v>
                </c:pt>
                <c:pt idx="4987">
                  <c:v>-1.299042</c:v>
                </c:pt>
                <c:pt idx="4988">
                  <c:v>-1.300073</c:v>
                </c:pt>
                <c:pt idx="4989">
                  <c:v>-1.30108</c:v>
                </c:pt>
                <c:pt idx="4990">
                  <c:v>-1.302063</c:v>
                </c:pt>
                <c:pt idx="4991">
                  <c:v>-1.303021</c:v>
                </c:pt>
                <c:pt idx="4992">
                  <c:v>-1.3039540000000001</c:v>
                </c:pt>
                <c:pt idx="4993">
                  <c:v>-1.3048630000000001</c:v>
                </c:pt>
                <c:pt idx="4994">
                  <c:v>-1.305747</c:v>
                </c:pt>
                <c:pt idx="4995">
                  <c:v>-1.3066059999999999</c:v>
                </c:pt>
                <c:pt idx="4996">
                  <c:v>-1.3074410000000001</c:v>
                </c:pt>
                <c:pt idx="4997">
                  <c:v>-1.308252</c:v>
                </c:pt>
                <c:pt idx="4998">
                  <c:v>-1.3090379999999999</c:v>
                </c:pt>
                <c:pt idx="4999">
                  <c:v>-1.3097989999999999</c:v>
                </c:pt>
                <c:pt idx="5000">
                  <c:v>-1.3105359999999999</c:v>
                </c:pt>
                <c:pt idx="5001">
                  <c:v>-1.3112470000000001</c:v>
                </c:pt>
                <c:pt idx="5002">
                  <c:v>-1.3119339999999999</c:v>
                </c:pt>
                <c:pt idx="5003">
                  <c:v>-1.312595</c:v>
                </c:pt>
                <c:pt idx="5004">
                  <c:v>-1.313231</c:v>
                </c:pt>
                <c:pt idx="5005">
                  <c:v>-1.313842</c:v>
                </c:pt>
                <c:pt idx="5006">
                  <c:v>-1.3144279999999999</c:v>
                </c:pt>
                <c:pt idx="5007">
                  <c:v>-1.314989</c:v>
                </c:pt>
                <c:pt idx="5008">
                  <c:v>-1.3155250000000001</c:v>
                </c:pt>
                <c:pt idx="5009">
                  <c:v>-1.3160350000000001</c:v>
                </c:pt>
                <c:pt idx="5010">
                  <c:v>-1.3165210000000001</c:v>
                </c:pt>
                <c:pt idx="5011">
                  <c:v>-1.316981</c:v>
                </c:pt>
                <c:pt idx="5012">
                  <c:v>-1.317415</c:v>
                </c:pt>
                <c:pt idx="5013">
                  <c:v>-1.3178240000000001</c:v>
                </c:pt>
                <c:pt idx="5014">
                  <c:v>-1.3182069999999999</c:v>
                </c:pt>
                <c:pt idx="5015">
                  <c:v>-1.3185640000000001</c:v>
                </c:pt>
                <c:pt idx="5016">
                  <c:v>-1.3188949999999999</c:v>
                </c:pt>
                <c:pt idx="5017">
                  <c:v>-1.3191999999999999</c:v>
                </c:pt>
                <c:pt idx="5018">
                  <c:v>-1.3194790000000001</c:v>
                </c:pt>
                <c:pt idx="5019">
                  <c:v>-1.3197319999999999</c:v>
                </c:pt>
                <c:pt idx="5020">
                  <c:v>-1.3199590000000001</c:v>
                </c:pt>
                <c:pt idx="5021">
                  <c:v>-1.3201590000000001</c:v>
                </c:pt>
                <c:pt idx="5022">
                  <c:v>-1.3203339999999999</c:v>
                </c:pt>
                <c:pt idx="5023">
                  <c:v>-1.3204819999999999</c:v>
                </c:pt>
                <c:pt idx="5024">
                  <c:v>-1.3206039999999999</c:v>
                </c:pt>
                <c:pt idx="5025">
                  <c:v>-1.3207</c:v>
                </c:pt>
                <c:pt idx="5026">
                  <c:v>-1.3207690000000001</c:v>
                </c:pt>
                <c:pt idx="5027">
                  <c:v>-1.3208120000000001</c:v>
                </c:pt>
                <c:pt idx="5028">
                  <c:v>-1.320829</c:v>
                </c:pt>
                <c:pt idx="5029">
                  <c:v>-1.3208200000000001</c:v>
                </c:pt>
                <c:pt idx="5030">
                  <c:v>-1.320784</c:v>
                </c:pt>
                <c:pt idx="5031">
                  <c:v>-1.320721</c:v>
                </c:pt>
                <c:pt idx="5032">
                  <c:v>-1.320632</c:v>
                </c:pt>
                <c:pt idx="5033">
                  <c:v>-1.320516</c:v>
                </c:pt>
                <c:pt idx="5034">
                  <c:v>-1.3203739999999999</c:v>
                </c:pt>
                <c:pt idx="5035">
                  <c:v>-1.3202050000000001</c:v>
                </c:pt>
                <c:pt idx="5036">
                  <c:v>-1.320009</c:v>
                </c:pt>
                <c:pt idx="5037">
                  <c:v>-1.319787</c:v>
                </c:pt>
                <c:pt idx="5038">
                  <c:v>-1.319539</c:v>
                </c:pt>
                <c:pt idx="5039">
                  <c:v>-1.319264</c:v>
                </c:pt>
                <c:pt idx="5040">
                  <c:v>-1.3189630000000001</c:v>
                </c:pt>
                <c:pt idx="5041">
                  <c:v>-1.3186359999999999</c:v>
                </c:pt>
                <c:pt idx="5042">
                  <c:v>-1.3182830000000001</c:v>
                </c:pt>
                <c:pt idx="5043">
                  <c:v>-1.317904</c:v>
                </c:pt>
                <c:pt idx="5044">
                  <c:v>-1.3174980000000001</c:v>
                </c:pt>
                <c:pt idx="5045">
                  <c:v>-1.3170660000000001</c:v>
                </c:pt>
                <c:pt idx="5046">
                  <c:v>-1.316608</c:v>
                </c:pt>
                <c:pt idx="5047">
                  <c:v>-1.3161229999999999</c:v>
                </c:pt>
                <c:pt idx="5048">
                  <c:v>-1.315612</c:v>
                </c:pt>
                <c:pt idx="5049">
                  <c:v>-1.315075</c:v>
                </c:pt>
                <c:pt idx="5050">
                  <c:v>-1.3145119999999999</c:v>
                </c:pt>
                <c:pt idx="5051">
                  <c:v>-1.313922</c:v>
                </c:pt>
                <c:pt idx="5052">
                  <c:v>-1.313307</c:v>
                </c:pt>
                <c:pt idx="5053">
                  <c:v>-1.3126660000000001</c:v>
                </c:pt>
                <c:pt idx="5054">
                  <c:v>-1.3119989999999999</c:v>
                </c:pt>
                <c:pt idx="5055">
                  <c:v>-1.311307</c:v>
                </c:pt>
                <c:pt idx="5056">
                  <c:v>-1.310589</c:v>
                </c:pt>
                <c:pt idx="5057">
                  <c:v>-1.3098449999999999</c:v>
                </c:pt>
                <c:pt idx="5058">
                  <c:v>-1.309075</c:v>
                </c:pt>
                <c:pt idx="5059">
                  <c:v>-1.3082800000000001</c:v>
                </c:pt>
                <c:pt idx="5060">
                  <c:v>-1.3074589999999999</c:v>
                </c:pt>
                <c:pt idx="5061">
                  <c:v>-1.306613</c:v>
                </c:pt>
                <c:pt idx="5062">
                  <c:v>-1.305742</c:v>
                </c:pt>
                <c:pt idx="5063">
                  <c:v>-1.304846</c:v>
                </c:pt>
                <c:pt idx="5064">
                  <c:v>-1.303925</c:v>
                </c:pt>
                <c:pt idx="5065">
                  <c:v>-1.30298</c:v>
                </c:pt>
                <c:pt idx="5066">
                  <c:v>-1.302011</c:v>
                </c:pt>
                <c:pt idx="5067">
                  <c:v>-1.3010170000000001</c:v>
                </c:pt>
                <c:pt idx="5068">
                  <c:v>-1.3</c:v>
                </c:pt>
                <c:pt idx="5069">
                  <c:v>-1.2989580000000001</c:v>
                </c:pt>
                <c:pt idx="5070">
                  <c:v>-1.297893</c:v>
                </c:pt>
                <c:pt idx="5071">
                  <c:v>-1.2968040000000001</c:v>
                </c:pt>
                <c:pt idx="5072">
                  <c:v>-1.2956920000000001</c:v>
                </c:pt>
                <c:pt idx="5073">
                  <c:v>-1.294556</c:v>
                </c:pt>
                <c:pt idx="5074">
                  <c:v>-1.293398</c:v>
                </c:pt>
                <c:pt idx="5075">
                  <c:v>-1.292216</c:v>
                </c:pt>
                <c:pt idx="5076">
                  <c:v>-1.291012</c:v>
                </c:pt>
                <c:pt idx="5077">
                  <c:v>-1.2897860000000001</c:v>
                </c:pt>
                <c:pt idx="5078">
                  <c:v>-1.288537</c:v>
                </c:pt>
                <c:pt idx="5079">
                  <c:v>-1.287266</c:v>
                </c:pt>
                <c:pt idx="5080">
                  <c:v>-1.285974</c:v>
                </c:pt>
                <c:pt idx="5081">
                  <c:v>-1.2846610000000001</c:v>
                </c:pt>
                <c:pt idx="5082">
                  <c:v>-1.283326</c:v>
                </c:pt>
                <c:pt idx="5083">
                  <c:v>-1.2819700000000001</c:v>
                </c:pt>
                <c:pt idx="5084">
                  <c:v>-1.2805930000000001</c:v>
                </c:pt>
                <c:pt idx="5085">
                  <c:v>-1.279196</c:v>
                </c:pt>
                <c:pt idx="5086">
                  <c:v>-1.2777780000000001</c:v>
                </c:pt>
                <c:pt idx="5087">
                  <c:v>-1.2763389999999999</c:v>
                </c:pt>
                <c:pt idx="5088">
                  <c:v>-1.27488</c:v>
                </c:pt>
                <c:pt idx="5089">
                  <c:v>-1.273401</c:v>
                </c:pt>
                <c:pt idx="5090">
                  <c:v>-1.271903</c:v>
                </c:pt>
                <c:pt idx="5091">
                  <c:v>-1.2703850000000001</c:v>
                </c:pt>
                <c:pt idx="5092">
                  <c:v>-1.268848</c:v>
                </c:pt>
                <c:pt idx="5093">
                  <c:v>-1.267293</c:v>
                </c:pt>
                <c:pt idx="5094">
                  <c:v>-1.265719</c:v>
                </c:pt>
                <c:pt idx="5095">
                  <c:v>-1.264127</c:v>
                </c:pt>
                <c:pt idx="5096">
                  <c:v>-1.2625169999999999</c:v>
                </c:pt>
                <c:pt idx="5097">
                  <c:v>-1.2608900000000001</c:v>
                </c:pt>
                <c:pt idx="5098">
                  <c:v>-1.2592460000000001</c:v>
                </c:pt>
                <c:pt idx="5099">
                  <c:v>-1.257585</c:v>
                </c:pt>
                <c:pt idx="5100">
                  <c:v>-1.2559070000000001</c:v>
                </c:pt>
                <c:pt idx="5101">
                  <c:v>-1.2542120000000001</c:v>
                </c:pt>
                <c:pt idx="5102">
                  <c:v>-1.2525010000000001</c:v>
                </c:pt>
                <c:pt idx="5103">
                  <c:v>-1.2507729999999999</c:v>
                </c:pt>
                <c:pt idx="5104">
                  <c:v>-1.249031</c:v>
                </c:pt>
                <c:pt idx="5105">
                  <c:v>-1.2472730000000001</c:v>
                </c:pt>
                <c:pt idx="5106">
                  <c:v>-1.2455000000000001</c:v>
                </c:pt>
                <c:pt idx="5107">
                  <c:v>-1.2437119999999999</c:v>
                </c:pt>
                <c:pt idx="5108">
                  <c:v>-1.2419100000000001</c:v>
                </c:pt>
                <c:pt idx="5109">
                  <c:v>-1.2400949999999999</c:v>
                </c:pt>
                <c:pt idx="5110">
                  <c:v>-1.2382649999999999</c:v>
                </c:pt>
                <c:pt idx="5111">
                  <c:v>-1.2364219999999999</c:v>
                </c:pt>
                <c:pt idx="5112">
                  <c:v>-1.2345660000000001</c:v>
                </c:pt>
                <c:pt idx="5113">
                  <c:v>-1.2326969999999999</c:v>
                </c:pt>
                <c:pt idx="5114">
                  <c:v>-1.230815</c:v>
                </c:pt>
                <c:pt idx="5115">
                  <c:v>-1.2289209999999999</c:v>
                </c:pt>
                <c:pt idx="5116">
                  <c:v>-1.227015</c:v>
                </c:pt>
                <c:pt idx="5117">
                  <c:v>-1.2250970000000001</c:v>
                </c:pt>
                <c:pt idx="5118">
                  <c:v>-1.223169</c:v>
                </c:pt>
                <c:pt idx="5119">
                  <c:v>-1.22123</c:v>
                </c:pt>
                <c:pt idx="5120">
                  <c:v>-1.2192810000000001</c:v>
                </c:pt>
                <c:pt idx="5121">
                  <c:v>-1.2173229999999999</c:v>
                </c:pt>
                <c:pt idx="5122">
                  <c:v>-1.215355</c:v>
                </c:pt>
                <c:pt idx="5123">
                  <c:v>-1.213379</c:v>
                </c:pt>
                <c:pt idx="5124">
                  <c:v>-1.2113929999999999</c:v>
                </c:pt>
                <c:pt idx="5125">
                  <c:v>-1.209398</c:v>
                </c:pt>
                <c:pt idx="5126">
                  <c:v>-1.207395</c:v>
                </c:pt>
                <c:pt idx="5127">
                  <c:v>-1.205384</c:v>
                </c:pt>
                <c:pt idx="5128">
                  <c:v>-1.2033640000000001</c:v>
                </c:pt>
                <c:pt idx="5129">
                  <c:v>-1.201336</c:v>
                </c:pt>
                <c:pt idx="5130">
                  <c:v>-1.1993020000000001</c:v>
                </c:pt>
                <c:pt idx="5131">
                  <c:v>-1.19726</c:v>
                </c:pt>
                <c:pt idx="5132">
                  <c:v>-1.195211</c:v>
                </c:pt>
                <c:pt idx="5133">
                  <c:v>-1.1931560000000001</c:v>
                </c:pt>
                <c:pt idx="5134">
                  <c:v>-1.1910940000000001</c:v>
                </c:pt>
                <c:pt idx="5135">
                  <c:v>-1.1890270000000001</c:v>
                </c:pt>
                <c:pt idx="5136">
                  <c:v>-1.1869529999999999</c:v>
                </c:pt>
                <c:pt idx="5137">
                  <c:v>-1.184874</c:v>
                </c:pt>
                <c:pt idx="5138">
                  <c:v>-1.18279</c:v>
                </c:pt>
                <c:pt idx="5139">
                  <c:v>-1.1807000000000001</c:v>
                </c:pt>
                <c:pt idx="5140">
                  <c:v>-1.178606</c:v>
                </c:pt>
                <c:pt idx="5141">
                  <c:v>-1.1765060000000001</c:v>
                </c:pt>
                <c:pt idx="5142">
                  <c:v>-1.1744019999999999</c:v>
                </c:pt>
                <c:pt idx="5143">
                  <c:v>-1.172293</c:v>
                </c:pt>
                <c:pt idx="5144">
                  <c:v>-1.1701790000000001</c:v>
                </c:pt>
                <c:pt idx="5145">
                  <c:v>-1.168061</c:v>
                </c:pt>
                <c:pt idx="5146">
                  <c:v>-1.1659390000000001</c:v>
                </c:pt>
                <c:pt idx="5147">
                  <c:v>-1.1638120000000001</c:v>
                </c:pt>
                <c:pt idx="5148">
                  <c:v>-1.161681</c:v>
                </c:pt>
                <c:pt idx="5149">
                  <c:v>-1.1595470000000001</c:v>
                </c:pt>
                <c:pt idx="5150">
                  <c:v>-1.1574089999999999</c:v>
                </c:pt>
                <c:pt idx="5151">
                  <c:v>-1.155267</c:v>
                </c:pt>
                <c:pt idx="5152">
                  <c:v>-1.153122</c:v>
                </c:pt>
                <c:pt idx="5153">
                  <c:v>-1.150973</c:v>
                </c:pt>
                <c:pt idx="5154">
                  <c:v>-1.148822</c:v>
                </c:pt>
                <c:pt idx="5155">
                  <c:v>-1.1466670000000001</c:v>
                </c:pt>
                <c:pt idx="5156">
                  <c:v>-1.144509</c:v>
                </c:pt>
                <c:pt idx="5157">
                  <c:v>-1.1423490000000001</c:v>
                </c:pt>
                <c:pt idx="5158">
                  <c:v>-1.140185</c:v>
                </c:pt>
                <c:pt idx="5159">
                  <c:v>-1.1380189999999999</c:v>
                </c:pt>
                <c:pt idx="5160">
                  <c:v>-1.1358490000000001</c:v>
                </c:pt>
                <c:pt idx="5161">
                  <c:v>-1.133677</c:v>
                </c:pt>
                <c:pt idx="5162">
                  <c:v>-1.131502</c:v>
                </c:pt>
                <c:pt idx="5163">
                  <c:v>-1.1293249999999999</c:v>
                </c:pt>
                <c:pt idx="5164">
                  <c:v>-1.1271450000000001</c:v>
                </c:pt>
                <c:pt idx="5165">
                  <c:v>-1.1249640000000001</c:v>
                </c:pt>
                <c:pt idx="5166">
                  <c:v>-1.1227799999999999</c:v>
                </c:pt>
                <c:pt idx="5167">
                  <c:v>-1.120595</c:v>
                </c:pt>
                <c:pt idx="5168">
                  <c:v>-1.1184080000000001</c:v>
                </c:pt>
                <c:pt idx="5169">
                  <c:v>-1.11622</c:v>
                </c:pt>
                <c:pt idx="5170">
                  <c:v>-1.1140300000000001</c:v>
                </c:pt>
                <c:pt idx="5171">
                  <c:v>-1.111839</c:v>
                </c:pt>
                <c:pt idx="5172">
                  <c:v>-1.109647</c:v>
                </c:pt>
                <c:pt idx="5173">
                  <c:v>-1.107453</c:v>
                </c:pt>
                <c:pt idx="5174">
                  <c:v>-1.105259</c:v>
                </c:pt>
                <c:pt idx="5175">
                  <c:v>-1.103065</c:v>
                </c:pt>
                <c:pt idx="5176">
                  <c:v>-1.10087</c:v>
                </c:pt>
                <c:pt idx="5177">
                  <c:v>-1.0986750000000001</c:v>
                </c:pt>
                <c:pt idx="5178">
                  <c:v>-1.0964799999999999</c:v>
                </c:pt>
                <c:pt idx="5179">
                  <c:v>-1.094284</c:v>
                </c:pt>
                <c:pt idx="5180">
                  <c:v>-1.0920890000000001</c:v>
                </c:pt>
                <c:pt idx="5181">
                  <c:v>-1.089893</c:v>
                </c:pt>
                <c:pt idx="5182">
                  <c:v>-1.0876980000000001</c:v>
                </c:pt>
                <c:pt idx="5183">
                  <c:v>-1.0855030000000001</c:v>
                </c:pt>
                <c:pt idx="5184">
                  <c:v>-1.0833079999999999</c:v>
                </c:pt>
                <c:pt idx="5185">
                  <c:v>-1.0811139999999999</c:v>
                </c:pt>
                <c:pt idx="5186">
                  <c:v>-1.078921</c:v>
                </c:pt>
                <c:pt idx="5187">
                  <c:v>-1.076729</c:v>
                </c:pt>
                <c:pt idx="5188">
                  <c:v>-1.074538</c:v>
                </c:pt>
                <c:pt idx="5189">
                  <c:v>-1.072349</c:v>
                </c:pt>
                <c:pt idx="5190">
                  <c:v>-1.0701609999999999</c:v>
                </c:pt>
                <c:pt idx="5191">
                  <c:v>-1.067974</c:v>
                </c:pt>
                <c:pt idx="5192">
                  <c:v>-1.0657890000000001</c:v>
                </c:pt>
                <c:pt idx="5193">
                  <c:v>-1.0636060000000001</c:v>
                </c:pt>
                <c:pt idx="5194">
                  <c:v>-1.0614250000000001</c:v>
                </c:pt>
                <c:pt idx="5195">
                  <c:v>-1.059245</c:v>
                </c:pt>
                <c:pt idx="5196">
                  <c:v>-1.057067</c:v>
                </c:pt>
                <c:pt idx="5197">
                  <c:v>-1.054891</c:v>
                </c:pt>
                <c:pt idx="5198">
                  <c:v>-1.0527169999999999</c:v>
                </c:pt>
                <c:pt idx="5199">
                  <c:v>-1.050546</c:v>
                </c:pt>
                <c:pt idx="5200">
                  <c:v>-1.048376</c:v>
                </c:pt>
                <c:pt idx="5201">
                  <c:v>-1.0462089999999999</c:v>
                </c:pt>
                <c:pt idx="5202">
                  <c:v>-1.044044</c:v>
                </c:pt>
                <c:pt idx="5203">
                  <c:v>-1.0418810000000001</c:v>
                </c:pt>
                <c:pt idx="5204">
                  <c:v>-1.039722</c:v>
                </c:pt>
                <c:pt idx="5205">
                  <c:v>-1.0375639999999999</c:v>
                </c:pt>
                <c:pt idx="5206">
                  <c:v>-1.0354099999999999</c:v>
                </c:pt>
                <c:pt idx="5207">
                  <c:v>-1.0332589999999999</c:v>
                </c:pt>
                <c:pt idx="5208">
                  <c:v>-1.0311110000000001</c:v>
                </c:pt>
                <c:pt idx="5209">
                  <c:v>-1.028967</c:v>
                </c:pt>
                <c:pt idx="5210">
                  <c:v>-1.026826</c:v>
                </c:pt>
                <c:pt idx="5211">
                  <c:v>-1.024689</c:v>
                </c:pt>
                <c:pt idx="5212">
                  <c:v>-1.0225550000000001</c:v>
                </c:pt>
                <c:pt idx="5213">
                  <c:v>-1.0204249999999999</c:v>
                </c:pt>
                <c:pt idx="5214">
                  <c:v>-1.0182979999999999</c:v>
                </c:pt>
                <c:pt idx="5215">
                  <c:v>-1.016176</c:v>
                </c:pt>
                <c:pt idx="5216">
                  <c:v>-1.0140560000000001</c:v>
                </c:pt>
                <c:pt idx="5217">
                  <c:v>-1.011941</c:v>
                </c:pt>
                <c:pt idx="5218">
                  <c:v>-1.00983</c:v>
                </c:pt>
                <c:pt idx="5219">
                  <c:v>-1.0077229999999999</c:v>
                </c:pt>
                <c:pt idx="5220">
                  <c:v>-1.00562</c:v>
                </c:pt>
                <c:pt idx="5221">
                  <c:v>-1.003522</c:v>
                </c:pt>
                <c:pt idx="5222">
                  <c:v>-1.00143</c:v>
                </c:pt>
                <c:pt idx="5223">
                  <c:v>-0.99934179999999995</c:v>
                </c:pt>
                <c:pt idx="5224">
                  <c:v>-0.99725929999999996</c:v>
                </c:pt>
                <c:pt idx="5225">
                  <c:v>-0.99518180000000001</c:v>
                </c:pt>
                <c:pt idx="5226">
                  <c:v>-0.99310949999999998</c:v>
                </c:pt>
                <c:pt idx="5227">
                  <c:v>-0.99104239999999999</c:v>
                </c:pt>
                <c:pt idx="5228">
                  <c:v>-0.98898050000000004</c:v>
                </c:pt>
                <c:pt idx="5229">
                  <c:v>-0.98692400000000002</c:v>
                </c:pt>
                <c:pt idx="5230">
                  <c:v>-0.984873</c:v>
                </c:pt>
                <c:pt idx="5231">
                  <c:v>-0.98282760000000002</c:v>
                </c:pt>
                <c:pt idx="5232">
                  <c:v>-0.9807882</c:v>
                </c:pt>
                <c:pt idx="5233">
                  <c:v>-0.97875489999999998</c:v>
                </c:pt>
                <c:pt idx="5234">
                  <c:v>-0.97672800000000004</c:v>
                </c:pt>
                <c:pt idx="5235">
                  <c:v>-0.97470760000000001</c:v>
                </c:pt>
                <c:pt idx="5236">
                  <c:v>-0.9726939</c:v>
                </c:pt>
                <c:pt idx="5237">
                  <c:v>-0.97068690000000002</c:v>
                </c:pt>
                <c:pt idx="5238">
                  <c:v>-0.96868690000000002</c:v>
                </c:pt>
                <c:pt idx="5239">
                  <c:v>-0.96669400000000005</c:v>
                </c:pt>
                <c:pt idx="5240">
                  <c:v>-0.96470820000000002</c:v>
                </c:pt>
                <c:pt idx="5241">
                  <c:v>-0.96272959999999996</c:v>
                </c:pt>
                <c:pt idx="5242">
                  <c:v>-0.96075829999999995</c:v>
                </c:pt>
                <c:pt idx="5243">
                  <c:v>-0.95879460000000005</c:v>
                </c:pt>
                <c:pt idx="5244">
                  <c:v>-0.95683859999999998</c:v>
                </c:pt>
                <c:pt idx="5245">
                  <c:v>-0.95489049999999998</c:v>
                </c:pt>
                <c:pt idx="5246">
                  <c:v>-0.95295070000000004</c:v>
                </c:pt>
                <c:pt idx="5247">
                  <c:v>-0.95101910000000001</c:v>
                </c:pt>
                <c:pt idx="5248">
                  <c:v>-0.9490961</c:v>
                </c:pt>
                <c:pt idx="5249">
                  <c:v>-0.94718190000000002</c:v>
                </c:pt>
                <c:pt idx="5250">
                  <c:v>-0.94527680000000003</c:v>
                </c:pt>
                <c:pt idx="5251">
                  <c:v>-0.94338089999999997</c:v>
                </c:pt>
                <c:pt idx="5252">
                  <c:v>-0.94149439999999995</c:v>
                </c:pt>
                <c:pt idx="5253">
                  <c:v>-0.93961729999999999</c:v>
                </c:pt>
                <c:pt idx="5254">
                  <c:v>-0.93774990000000003</c:v>
                </c:pt>
                <c:pt idx="5255">
                  <c:v>-0.93589230000000001</c:v>
                </c:pt>
                <c:pt idx="5256">
                  <c:v>-0.93404480000000001</c:v>
                </c:pt>
                <c:pt idx="5257">
                  <c:v>-0.93220760000000003</c:v>
                </c:pt>
                <c:pt idx="5258">
                  <c:v>-0.93038080000000001</c:v>
                </c:pt>
                <c:pt idx="5259">
                  <c:v>-0.92856470000000002</c:v>
                </c:pt>
                <c:pt idx="5260">
                  <c:v>-0.92675949999999996</c:v>
                </c:pt>
                <c:pt idx="5261">
                  <c:v>-0.92496560000000005</c:v>
                </c:pt>
                <c:pt idx="5262">
                  <c:v>-0.92318330000000004</c:v>
                </c:pt>
                <c:pt idx="5263">
                  <c:v>-0.92141289999999998</c:v>
                </c:pt>
                <c:pt idx="5264">
                  <c:v>-0.91965450000000004</c:v>
                </c:pt>
                <c:pt idx="5265">
                  <c:v>-0.91790830000000001</c:v>
                </c:pt>
                <c:pt idx="5266">
                  <c:v>-0.91617409999999999</c:v>
                </c:pt>
                <c:pt idx="5267">
                  <c:v>-0.91445189999999998</c:v>
                </c:pt>
                <c:pt idx="5268">
                  <c:v>-0.91274180000000005</c:v>
                </c:pt>
                <c:pt idx="5269">
                  <c:v>-0.91104379999999996</c:v>
                </c:pt>
                <c:pt idx="5270">
                  <c:v>-0.909358</c:v>
                </c:pt>
                <c:pt idx="5271">
                  <c:v>-0.9076843</c:v>
                </c:pt>
                <c:pt idx="5272">
                  <c:v>-0.90602309999999997</c:v>
                </c:pt>
                <c:pt idx="5273">
                  <c:v>-0.90437460000000003</c:v>
                </c:pt>
                <c:pt idx="5274">
                  <c:v>-0.90273919999999996</c:v>
                </c:pt>
                <c:pt idx="5275">
                  <c:v>-0.90111719999999995</c:v>
                </c:pt>
                <c:pt idx="5276">
                  <c:v>-0.89950909999999995</c:v>
                </c:pt>
                <c:pt idx="5277">
                  <c:v>-0.89791520000000002</c:v>
                </c:pt>
                <c:pt idx="5278">
                  <c:v>-0.89633549999999995</c:v>
                </c:pt>
                <c:pt idx="5279">
                  <c:v>-0.89477019999999996</c:v>
                </c:pt>
                <c:pt idx="5280">
                  <c:v>-0.89321930000000005</c:v>
                </c:pt>
                <c:pt idx="5281">
                  <c:v>-0.89168270000000005</c:v>
                </c:pt>
                <c:pt idx="5282">
                  <c:v>-0.89016039999999996</c:v>
                </c:pt>
                <c:pt idx="5283">
                  <c:v>-0.88865260000000001</c:v>
                </c:pt>
                <c:pt idx="5284">
                  <c:v>-0.88715909999999998</c:v>
                </c:pt>
                <c:pt idx="5285">
                  <c:v>-0.88568009999999997</c:v>
                </c:pt>
                <c:pt idx="5286">
                  <c:v>-0.88421590000000005</c:v>
                </c:pt>
                <c:pt idx="5287">
                  <c:v>-0.88276699999999997</c:v>
                </c:pt>
                <c:pt idx="5288">
                  <c:v>-0.88133379999999995</c:v>
                </c:pt>
                <c:pt idx="5289">
                  <c:v>-0.87991649999999999</c:v>
                </c:pt>
                <c:pt idx="5290">
                  <c:v>-0.8785155</c:v>
                </c:pt>
                <c:pt idx="5291">
                  <c:v>-0.87713070000000004</c:v>
                </c:pt>
                <c:pt idx="5292">
                  <c:v>-0.87576240000000005</c:v>
                </c:pt>
                <c:pt idx="5293">
                  <c:v>-0.87441069999999999</c:v>
                </c:pt>
                <c:pt idx="5294">
                  <c:v>-0.8730755</c:v>
                </c:pt>
                <c:pt idx="5295">
                  <c:v>-0.87175689999999995</c:v>
                </c:pt>
                <c:pt idx="5296">
                  <c:v>-0.87045530000000004</c:v>
                </c:pt>
                <c:pt idx="5297">
                  <c:v>-0.86917069999999996</c:v>
                </c:pt>
                <c:pt idx="5298">
                  <c:v>-0.86790350000000005</c:v>
                </c:pt>
                <c:pt idx="5299">
                  <c:v>-0.86665409999999998</c:v>
                </c:pt>
                <c:pt idx="5300">
                  <c:v>-0.86542249999999998</c:v>
                </c:pt>
                <c:pt idx="5301">
                  <c:v>-0.864209</c:v>
                </c:pt>
                <c:pt idx="5302">
                  <c:v>-0.86301399999999995</c:v>
                </c:pt>
                <c:pt idx="5303">
                  <c:v>-0.86183759999999998</c:v>
                </c:pt>
                <c:pt idx="5304">
                  <c:v>-0.86068040000000001</c:v>
                </c:pt>
                <c:pt idx="5305">
                  <c:v>-0.85954229999999998</c:v>
                </c:pt>
                <c:pt idx="5306">
                  <c:v>-0.85842359999999995</c:v>
                </c:pt>
                <c:pt idx="5307">
                  <c:v>-0.85732439999999999</c:v>
                </c:pt>
                <c:pt idx="5308">
                  <c:v>-0.85624469999999997</c:v>
                </c:pt>
                <c:pt idx="5309">
                  <c:v>-0.85518479999999997</c:v>
                </c:pt>
                <c:pt idx="5310">
                  <c:v>-0.85414469999999998</c:v>
                </c:pt>
                <c:pt idx="5311">
                  <c:v>-0.85312449999999995</c:v>
                </c:pt>
                <c:pt idx="5312">
                  <c:v>-0.85212429999999995</c:v>
                </c:pt>
                <c:pt idx="5313">
                  <c:v>-0.85114429999999996</c:v>
                </c:pt>
                <c:pt idx="5314">
                  <c:v>-0.85018470000000002</c:v>
                </c:pt>
                <c:pt idx="5315">
                  <c:v>-0.84924580000000005</c:v>
                </c:pt>
                <c:pt idx="5316">
                  <c:v>-0.84832810000000003</c:v>
                </c:pt>
                <c:pt idx="5317">
                  <c:v>-0.84743170000000001</c:v>
                </c:pt>
                <c:pt idx="5318">
                  <c:v>-0.84655670000000005</c:v>
                </c:pt>
                <c:pt idx="5319">
                  <c:v>-0.84570339999999999</c:v>
                </c:pt>
                <c:pt idx="5320">
                  <c:v>-0.84487190000000001</c:v>
                </c:pt>
                <c:pt idx="5321">
                  <c:v>-0.84406210000000004</c:v>
                </c:pt>
                <c:pt idx="5322">
                  <c:v>-0.84327390000000002</c:v>
                </c:pt>
                <c:pt idx="5323">
                  <c:v>-0.84250709999999995</c:v>
                </c:pt>
                <c:pt idx="5324">
                  <c:v>-0.8417616</c:v>
                </c:pt>
                <c:pt idx="5325">
                  <c:v>-0.84103740000000005</c:v>
                </c:pt>
                <c:pt idx="5326">
                  <c:v>-0.84033460000000004</c:v>
                </c:pt>
                <c:pt idx="5327">
                  <c:v>-0.83965350000000005</c:v>
                </c:pt>
                <c:pt idx="5328">
                  <c:v>-0.83899449999999998</c:v>
                </c:pt>
                <c:pt idx="5329">
                  <c:v>-0.83835780000000004</c:v>
                </c:pt>
                <c:pt idx="5330">
                  <c:v>-0.83774380000000004</c:v>
                </c:pt>
                <c:pt idx="5331">
                  <c:v>-0.83715280000000003</c:v>
                </c:pt>
                <c:pt idx="5332">
                  <c:v>-0.83658500000000002</c:v>
                </c:pt>
                <c:pt idx="5333">
                  <c:v>-0.83604060000000002</c:v>
                </c:pt>
                <c:pt idx="5334">
                  <c:v>-0.83551960000000003</c:v>
                </c:pt>
                <c:pt idx="5335">
                  <c:v>-0.83502200000000004</c:v>
                </c:pt>
                <c:pt idx="5336">
                  <c:v>-0.8345475</c:v>
                </c:pt>
                <c:pt idx="5337">
                  <c:v>-0.83409599999999995</c:v>
                </c:pt>
                <c:pt idx="5338">
                  <c:v>-0.83366739999999995</c:v>
                </c:pt>
                <c:pt idx="5339">
                  <c:v>-0.83326160000000005</c:v>
                </c:pt>
                <c:pt idx="5340">
                  <c:v>-0.83287869999999997</c:v>
                </c:pt>
                <c:pt idx="5341">
                  <c:v>-0.83251889999999995</c:v>
                </c:pt>
                <c:pt idx="5342">
                  <c:v>-0.83218250000000005</c:v>
                </c:pt>
                <c:pt idx="5343">
                  <c:v>-0.83186959999999999</c:v>
                </c:pt>
                <c:pt idx="5344">
                  <c:v>-0.8315806</c:v>
                </c:pt>
                <c:pt idx="5345">
                  <c:v>-0.83131540000000004</c:v>
                </c:pt>
                <c:pt idx="5346">
                  <c:v>-0.83107419999999999</c:v>
                </c:pt>
                <c:pt idx="5347">
                  <c:v>-0.83085690000000001</c:v>
                </c:pt>
                <c:pt idx="5348">
                  <c:v>-0.83066340000000005</c:v>
                </c:pt>
                <c:pt idx="5349">
                  <c:v>-0.8304937</c:v>
                </c:pt>
                <c:pt idx="5350">
                  <c:v>-0.83034759999999996</c:v>
                </c:pt>
                <c:pt idx="5351">
                  <c:v>-0.83022510000000005</c:v>
                </c:pt>
                <c:pt idx="5352">
                  <c:v>-0.83012629999999998</c:v>
                </c:pt>
                <c:pt idx="5353">
                  <c:v>-0.83005150000000005</c:v>
                </c:pt>
                <c:pt idx="5354">
                  <c:v>-0.83000090000000004</c:v>
                </c:pt>
                <c:pt idx="5355">
                  <c:v>-0.82997460000000001</c:v>
                </c:pt>
                <c:pt idx="5356">
                  <c:v>-0.82997290000000001</c:v>
                </c:pt>
                <c:pt idx="5357">
                  <c:v>-0.82999579999999995</c:v>
                </c:pt>
                <c:pt idx="5358">
                  <c:v>-0.83004339999999999</c:v>
                </c:pt>
                <c:pt idx="5359">
                  <c:v>-0.83011570000000001</c:v>
                </c:pt>
                <c:pt idx="5360">
                  <c:v>-0.83021270000000003</c:v>
                </c:pt>
                <c:pt idx="5361">
                  <c:v>-0.83033440000000003</c:v>
                </c:pt>
                <c:pt idx="5362">
                  <c:v>-0.83048100000000002</c:v>
                </c:pt>
                <c:pt idx="5363">
                  <c:v>-0.83065230000000001</c:v>
                </c:pt>
                <c:pt idx="5364">
                  <c:v>-0.83084849999999999</c:v>
                </c:pt>
                <c:pt idx="5365">
                  <c:v>-0.83106959999999996</c:v>
                </c:pt>
                <c:pt idx="5366">
                  <c:v>-0.83131569999999999</c:v>
                </c:pt>
                <c:pt idx="5367">
                  <c:v>-0.83158670000000001</c:v>
                </c:pt>
                <c:pt idx="5368">
                  <c:v>-0.83188300000000004</c:v>
                </c:pt>
                <c:pt idx="5369">
                  <c:v>-0.83220470000000002</c:v>
                </c:pt>
                <c:pt idx="5370">
                  <c:v>-0.83255199999999996</c:v>
                </c:pt>
                <c:pt idx="5371">
                  <c:v>-0.83292500000000003</c:v>
                </c:pt>
                <c:pt idx="5372">
                  <c:v>-0.83332390000000001</c:v>
                </c:pt>
                <c:pt idx="5373">
                  <c:v>-0.83374870000000001</c:v>
                </c:pt>
                <c:pt idx="5374">
                  <c:v>-0.83419960000000004</c:v>
                </c:pt>
                <c:pt idx="5375">
                  <c:v>-0.83467630000000004</c:v>
                </c:pt>
                <c:pt idx="5376">
                  <c:v>-0.8351788</c:v>
                </c:pt>
                <c:pt idx="5377">
                  <c:v>-0.83570690000000003</c:v>
                </c:pt>
                <c:pt idx="5378">
                  <c:v>-0.83626049999999996</c:v>
                </c:pt>
                <c:pt idx="5379">
                  <c:v>-0.83683940000000001</c:v>
                </c:pt>
                <c:pt idx="5380">
                  <c:v>-0.83744379999999996</c:v>
                </c:pt>
                <c:pt idx="5381">
                  <c:v>-0.83807379999999998</c:v>
                </c:pt>
                <c:pt idx="5382">
                  <c:v>-0.83872959999999996</c:v>
                </c:pt>
                <c:pt idx="5383">
                  <c:v>-0.83941160000000004</c:v>
                </c:pt>
                <c:pt idx="5384">
                  <c:v>-0.84012010000000004</c:v>
                </c:pt>
                <c:pt idx="5385">
                  <c:v>-0.84085529999999997</c:v>
                </c:pt>
                <c:pt idx="5386">
                  <c:v>-0.84161739999999996</c:v>
                </c:pt>
                <c:pt idx="5387">
                  <c:v>-0.8424064</c:v>
                </c:pt>
                <c:pt idx="5388">
                  <c:v>-0.84322220000000003</c:v>
                </c:pt>
                <c:pt idx="5389">
                  <c:v>-0.84406460000000005</c:v>
                </c:pt>
                <c:pt idx="5390">
                  <c:v>-0.8449333</c:v>
                </c:pt>
                <c:pt idx="5391">
                  <c:v>-0.84582829999999998</c:v>
                </c:pt>
                <c:pt idx="5392">
                  <c:v>-0.84674950000000004</c:v>
                </c:pt>
                <c:pt idx="5393">
                  <c:v>-0.84769680000000003</c:v>
                </c:pt>
                <c:pt idx="5394">
                  <c:v>-0.84867020000000004</c:v>
                </c:pt>
                <c:pt idx="5395">
                  <c:v>-0.84966960000000002</c:v>
                </c:pt>
                <c:pt idx="5396">
                  <c:v>-0.85069519999999998</c:v>
                </c:pt>
                <c:pt idx="5397">
                  <c:v>-0.85174689999999997</c:v>
                </c:pt>
                <c:pt idx="5398">
                  <c:v>-0.8528249</c:v>
                </c:pt>
                <c:pt idx="5399">
                  <c:v>-0.8539293</c:v>
                </c:pt>
                <c:pt idx="5400">
                  <c:v>-0.85506000000000004</c:v>
                </c:pt>
                <c:pt idx="5401">
                  <c:v>-0.85621700000000001</c:v>
                </c:pt>
                <c:pt idx="5402">
                  <c:v>-0.8574003</c:v>
                </c:pt>
                <c:pt idx="5403">
                  <c:v>-0.85860979999999998</c:v>
                </c:pt>
                <c:pt idx="5404">
                  <c:v>-0.85984530000000003</c:v>
                </c:pt>
                <c:pt idx="5405">
                  <c:v>-0.8611067</c:v>
                </c:pt>
                <c:pt idx="5406">
                  <c:v>-0.86239399999999999</c:v>
                </c:pt>
                <c:pt idx="5407">
                  <c:v>-0.86370720000000001</c:v>
                </c:pt>
                <c:pt idx="5408">
                  <c:v>-0.86504630000000005</c:v>
                </c:pt>
                <c:pt idx="5409">
                  <c:v>-0.86641170000000001</c:v>
                </c:pt>
                <c:pt idx="5410">
                  <c:v>-0.8678032</c:v>
                </c:pt>
                <c:pt idx="5411">
                  <c:v>-0.86922100000000002</c:v>
                </c:pt>
                <c:pt idx="5412">
                  <c:v>-0.87066500000000002</c:v>
                </c:pt>
                <c:pt idx="5413">
                  <c:v>-0.87213510000000005</c:v>
                </c:pt>
                <c:pt idx="5414">
                  <c:v>-0.8736313</c:v>
                </c:pt>
                <c:pt idx="5415">
                  <c:v>-0.87515339999999997</c:v>
                </c:pt>
                <c:pt idx="5416">
                  <c:v>-0.87670119999999996</c:v>
                </c:pt>
                <c:pt idx="5417">
                  <c:v>-0.87827469999999996</c:v>
                </c:pt>
                <c:pt idx="5418">
                  <c:v>-0.87987369999999998</c:v>
                </c:pt>
                <c:pt idx="5419">
                  <c:v>-0.88149849999999996</c:v>
                </c:pt>
                <c:pt idx="5420">
                  <c:v>-0.88314890000000001</c:v>
                </c:pt>
                <c:pt idx="5421">
                  <c:v>-0.88482490000000003</c:v>
                </c:pt>
                <c:pt idx="5422">
                  <c:v>-0.88652660000000005</c:v>
                </c:pt>
                <c:pt idx="5423">
                  <c:v>-0.88825390000000004</c:v>
                </c:pt>
                <c:pt idx="5424">
                  <c:v>-0.89000650000000003</c:v>
                </c:pt>
                <c:pt idx="5425">
                  <c:v>-0.89178449999999998</c:v>
                </c:pt>
                <c:pt idx="5426">
                  <c:v>-0.89358780000000004</c:v>
                </c:pt>
                <c:pt idx="5427">
                  <c:v>-0.8954162</c:v>
                </c:pt>
                <c:pt idx="5428">
                  <c:v>-0.89726969999999995</c:v>
                </c:pt>
                <c:pt idx="5429">
                  <c:v>-0.89914810000000001</c:v>
                </c:pt>
                <c:pt idx="5430">
                  <c:v>-0.9010513</c:v>
                </c:pt>
                <c:pt idx="5431">
                  <c:v>-0.90297910000000003</c:v>
                </c:pt>
                <c:pt idx="5432">
                  <c:v>-0.90493140000000005</c:v>
                </c:pt>
                <c:pt idx="5433">
                  <c:v>-0.90690789999999999</c:v>
                </c:pt>
                <c:pt idx="5434">
                  <c:v>-0.90890859999999996</c:v>
                </c:pt>
                <c:pt idx="5435">
                  <c:v>-0.9109332</c:v>
                </c:pt>
                <c:pt idx="5436">
                  <c:v>-0.91298170000000001</c:v>
                </c:pt>
                <c:pt idx="5437">
                  <c:v>-0.91505420000000004</c:v>
                </c:pt>
                <c:pt idx="5438">
                  <c:v>-0.91715049999999998</c:v>
                </c:pt>
                <c:pt idx="5439">
                  <c:v>-0.9192707</c:v>
                </c:pt>
                <c:pt idx="5440">
                  <c:v>-0.92141470000000003</c:v>
                </c:pt>
                <c:pt idx="5441">
                  <c:v>-0.92358240000000003</c:v>
                </c:pt>
                <c:pt idx="5442">
                  <c:v>-0.92577350000000003</c:v>
                </c:pt>
                <c:pt idx="5443">
                  <c:v>-0.92798780000000003</c:v>
                </c:pt>
                <c:pt idx="5444">
                  <c:v>-0.93022479999999996</c:v>
                </c:pt>
                <c:pt idx="5445">
                  <c:v>-0.93248410000000004</c:v>
                </c:pt>
                <c:pt idx="5446">
                  <c:v>-0.93476539999999997</c:v>
                </c:pt>
                <c:pt idx="5447">
                  <c:v>-0.93706829999999997</c:v>
                </c:pt>
                <c:pt idx="5448">
                  <c:v>-0.93939269999999997</c:v>
                </c:pt>
                <c:pt idx="5449">
                  <c:v>-0.94173839999999998</c:v>
                </c:pt>
                <c:pt idx="5450">
                  <c:v>-0.94410519999999998</c:v>
                </c:pt>
                <c:pt idx="5451">
                  <c:v>-0.94649300000000003</c:v>
                </c:pt>
                <c:pt idx="5452">
                  <c:v>-0.94890180000000002</c:v>
                </c:pt>
                <c:pt idx="5453">
                  <c:v>-0.95133129999999999</c:v>
                </c:pt>
                <c:pt idx="5454">
                  <c:v>-0.95378110000000005</c:v>
                </c:pt>
                <c:pt idx="5455">
                  <c:v>-0.95625099999999996</c:v>
                </c:pt>
                <c:pt idx="5456">
                  <c:v>-0.95874060000000005</c:v>
                </c:pt>
                <c:pt idx="5457">
                  <c:v>-0.96124929999999997</c:v>
                </c:pt>
                <c:pt idx="5458">
                  <c:v>-0.96377670000000004</c:v>
                </c:pt>
                <c:pt idx="5459">
                  <c:v>-0.96632229999999997</c:v>
                </c:pt>
                <c:pt idx="5460">
                  <c:v>-0.96888569999999996</c:v>
                </c:pt>
                <c:pt idx="5461">
                  <c:v>-0.97146650000000001</c:v>
                </c:pt>
                <c:pt idx="5462">
                  <c:v>-0.97406429999999999</c:v>
                </c:pt>
                <c:pt idx="5463">
                  <c:v>-0.97667870000000001</c:v>
                </c:pt>
                <c:pt idx="5464">
                  <c:v>-0.9793094</c:v>
                </c:pt>
                <c:pt idx="5465">
                  <c:v>-0.9819561</c:v>
                </c:pt>
                <c:pt idx="5466">
                  <c:v>-0.98461849999999995</c:v>
                </c:pt>
                <c:pt idx="5467">
                  <c:v>-0.98729610000000001</c:v>
                </c:pt>
                <c:pt idx="5468">
                  <c:v>-0.98998870000000005</c:v>
                </c:pt>
                <c:pt idx="5469">
                  <c:v>-0.99269560000000001</c:v>
                </c:pt>
                <c:pt idx="5470">
                  <c:v>-0.99541639999999998</c:v>
                </c:pt>
                <c:pt idx="5471">
                  <c:v>-0.99815050000000005</c:v>
                </c:pt>
                <c:pt idx="5472">
                  <c:v>-1.0008969999999999</c:v>
                </c:pt>
                <c:pt idx="5473">
                  <c:v>-1.0036560000000001</c:v>
                </c:pt>
                <c:pt idx="5474">
                  <c:v>-1.006427</c:v>
                </c:pt>
                <c:pt idx="5475">
                  <c:v>-1.009209</c:v>
                </c:pt>
                <c:pt idx="5476">
                  <c:v>-1.0120020000000001</c:v>
                </c:pt>
                <c:pt idx="5477">
                  <c:v>-1.014805</c:v>
                </c:pt>
                <c:pt idx="5478">
                  <c:v>-1.0176179999999999</c:v>
                </c:pt>
                <c:pt idx="5479">
                  <c:v>-1.0204409999999999</c:v>
                </c:pt>
                <c:pt idx="5480">
                  <c:v>-1.0232730000000001</c:v>
                </c:pt>
                <c:pt idx="5481">
                  <c:v>-1.0261130000000001</c:v>
                </c:pt>
                <c:pt idx="5482">
                  <c:v>-1.0289619999999999</c:v>
                </c:pt>
                <c:pt idx="5483">
                  <c:v>-1.0318179999999999</c:v>
                </c:pt>
                <c:pt idx="5484">
                  <c:v>-1.0346820000000001</c:v>
                </c:pt>
                <c:pt idx="5485">
                  <c:v>-1.037552</c:v>
                </c:pt>
                <c:pt idx="5486">
                  <c:v>-1.0404279999999999</c:v>
                </c:pt>
                <c:pt idx="5487">
                  <c:v>-1.04331</c:v>
                </c:pt>
                <c:pt idx="5488">
                  <c:v>-1.046197</c:v>
                </c:pt>
                <c:pt idx="5489">
                  <c:v>-1.049088</c:v>
                </c:pt>
                <c:pt idx="5490">
                  <c:v>-1.051984</c:v>
                </c:pt>
                <c:pt idx="5491">
                  <c:v>-1.054883</c:v>
                </c:pt>
                <c:pt idx="5492">
                  <c:v>-1.057785</c:v>
                </c:pt>
                <c:pt idx="5493">
                  <c:v>-1.060689</c:v>
                </c:pt>
                <c:pt idx="5494">
                  <c:v>-1.0635950000000001</c:v>
                </c:pt>
                <c:pt idx="5495">
                  <c:v>-1.0665020000000001</c:v>
                </c:pt>
                <c:pt idx="5496">
                  <c:v>-1.06941</c:v>
                </c:pt>
                <c:pt idx="5497">
                  <c:v>-1.0723180000000001</c:v>
                </c:pt>
                <c:pt idx="5498">
                  <c:v>-1.075226</c:v>
                </c:pt>
                <c:pt idx="5499">
                  <c:v>-1.0781320000000001</c:v>
                </c:pt>
                <c:pt idx="5500">
                  <c:v>-1.081037</c:v>
                </c:pt>
                <c:pt idx="5501">
                  <c:v>-1.0839399999999999</c:v>
                </c:pt>
                <c:pt idx="5502">
                  <c:v>-1.08684</c:v>
                </c:pt>
                <c:pt idx="5503">
                  <c:v>-1.089736</c:v>
                </c:pt>
                <c:pt idx="5504">
                  <c:v>-1.092627</c:v>
                </c:pt>
                <c:pt idx="5505">
                  <c:v>-1.0955140000000001</c:v>
                </c:pt>
                <c:pt idx="5506">
                  <c:v>-1.098395</c:v>
                </c:pt>
                <c:pt idx="5507">
                  <c:v>-1.10127</c:v>
                </c:pt>
                <c:pt idx="5508">
                  <c:v>-1.1041380000000001</c:v>
                </c:pt>
                <c:pt idx="5509">
                  <c:v>-1.1069990000000001</c:v>
                </c:pt>
                <c:pt idx="5510">
                  <c:v>-1.1098520000000001</c:v>
                </c:pt>
                <c:pt idx="5511">
                  <c:v>-1.112695</c:v>
                </c:pt>
                <c:pt idx="5512">
                  <c:v>-1.115529</c:v>
                </c:pt>
                <c:pt idx="5513">
                  <c:v>-1.118352</c:v>
                </c:pt>
                <c:pt idx="5514">
                  <c:v>-1.1211629999999999</c:v>
                </c:pt>
                <c:pt idx="5515">
                  <c:v>-1.123961</c:v>
                </c:pt>
                <c:pt idx="5516">
                  <c:v>-1.1267469999999999</c:v>
                </c:pt>
                <c:pt idx="5517">
                  <c:v>-1.129518</c:v>
                </c:pt>
                <c:pt idx="5518">
                  <c:v>-1.1322749999999999</c:v>
                </c:pt>
                <c:pt idx="5519">
                  <c:v>-1.135016</c:v>
                </c:pt>
                <c:pt idx="5520">
                  <c:v>-1.137742</c:v>
                </c:pt>
                <c:pt idx="5521">
                  <c:v>-1.14045</c:v>
                </c:pt>
                <c:pt idx="5522">
                  <c:v>-1.14314</c:v>
                </c:pt>
                <c:pt idx="5523">
                  <c:v>-1.1458120000000001</c:v>
                </c:pt>
                <c:pt idx="5524">
                  <c:v>-1.1484650000000001</c:v>
                </c:pt>
                <c:pt idx="5525">
                  <c:v>-1.151097</c:v>
                </c:pt>
                <c:pt idx="5526">
                  <c:v>-1.153707</c:v>
                </c:pt>
                <c:pt idx="5527">
                  <c:v>-1.1562950000000001</c:v>
                </c:pt>
                <c:pt idx="5528">
                  <c:v>-1.1588590000000001</c:v>
                </c:pt>
                <c:pt idx="5529">
                  <c:v>-1.1613979999999999</c:v>
                </c:pt>
                <c:pt idx="5530">
                  <c:v>-1.1639120000000001</c:v>
                </c:pt>
                <c:pt idx="5531">
                  <c:v>-1.1664000000000001</c:v>
                </c:pt>
                <c:pt idx="5532">
                  <c:v>-1.16886</c:v>
                </c:pt>
                <c:pt idx="5533">
                  <c:v>-1.1712910000000001</c:v>
                </c:pt>
                <c:pt idx="5534">
                  <c:v>-1.1736930000000001</c:v>
                </c:pt>
                <c:pt idx="5535">
                  <c:v>-1.1760649999999999</c:v>
                </c:pt>
                <c:pt idx="5536">
                  <c:v>-1.1784060000000001</c:v>
                </c:pt>
                <c:pt idx="5537">
                  <c:v>-1.180714</c:v>
                </c:pt>
                <c:pt idx="5538">
                  <c:v>-1.1829890000000001</c:v>
                </c:pt>
                <c:pt idx="5539">
                  <c:v>-1.1852290000000001</c:v>
                </c:pt>
                <c:pt idx="5540">
                  <c:v>-1.187432</c:v>
                </c:pt>
                <c:pt idx="5541">
                  <c:v>-1.1895990000000001</c:v>
                </c:pt>
                <c:pt idx="5542">
                  <c:v>-1.191727</c:v>
                </c:pt>
                <c:pt idx="5543">
                  <c:v>-1.193816</c:v>
                </c:pt>
                <c:pt idx="5544">
                  <c:v>-1.195865</c:v>
                </c:pt>
                <c:pt idx="5545">
                  <c:v>-1.1978709999999999</c:v>
                </c:pt>
                <c:pt idx="5546">
                  <c:v>-1.199835</c:v>
                </c:pt>
                <c:pt idx="5547">
                  <c:v>-1.201754</c:v>
                </c:pt>
                <c:pt idx="5548">
                  <c:v>-1.2036279999999999</c:v>
                </c:pt>
                <c:pt idx="5549">
                  <c:v>-1.2054560000000001</c:v>
                </c:pt>
                <c:pt idx="5550">
                  <c:v>-1.2072369999999999</c:v>
                </c:pt>
                <c:pt idx="5551">
                  <c:v>-1.2089700000000001</c:v>
                </c:pt>
                <c:pt idx="5552">
                  <c:v>-1.2106520000000001</c:v>
                </c:pt>
                <c:pt idx="5553">
                  <c:v>-1.2122839999999999</c:v>
                </c:pt>
                <c:pt idx="5554">
                  <c:v>-1.2138629999999999</c:v>
                </c:pt>
                <c:pt idx="5555">
                  <c:v>-1.21539</c:v>
                </c:pt>
                <c:pt idx="5556">
                  <c:v>-1.216861</c:v>
                </c:pt>
                <c:pt idx="5557">
                  <c:v>-1.2182759999999999</c:v>
                </c:pt>
                <c:pt idx="5558">
                  <c:v>-1.219633</c:v>
                </c:pt>
                <c:pt idx="5559">
                  <c:v>-1.220933</c:v>
                </c:pt>
                <c:pt idx="5560">
                  <c:v>-1.222173</c:v>
                </c:pt>
                <c:pt idx="5561">
                  <c:v>-1.223352</c:v>
                </c:pt>
                <c:pt idx="5562">
                  <c:v>-1.2244699999999999</c:v>
                </c:pt>
                <c:pt idx="5563">
                  <c:v>-1.2255259999999999</c:v>
                </c:pt>
                <c:pt idx="5564">
                  <c:v>-1.226518</c:v>
                </c:pt>
                <c:pt idx="5565">
                  <c:v>-1.2274449999999999</c:v>
                </c:pt>
                <c:pt idx="5566">
                  <c:v>-1.228307</c:v>
                </c:pt>
                <c:pt idx="5567">
                  <c:v>-1.2291030000000001</c:v>
                </c:pt>
                <c:pt idx="5568">
                  <c:v>-1.2298309999999999</c:v>
                </c:pt>
                <c:pt idx="5569">
                  <c:v>-1.2304900000000001</c:v>
                </c:pt>
                <c:pt idx="5570">
                  <c:v>-1.23108</c:v>
                </c:pt>
                <c:pt idx="5571">
                  <c:v>-1.2316009999999999</c:v>
                </c:pt>
                <c:pt idx="5572">
                  <c:v>-1.2320500000000001</c:v>
                </c:pt>
                <c:pt idx="5573">
                  <c:v>-1.232429</c:v>
                </c:pt>
                <c:pt idx="5574">
                  <c:v>-1.2327360000000001</c:v>
                </c:pt>
                <c:pt idx="5575">
                  <c:v>-1.232971</c:v>
                </c:pt>
                <c:pt idx="5576">
                  <c:v>-1.233134</c:v>
                </c:pt>
                <c:pt idx="5577">
                  <c:v>-1.233225</c:v>
                </c:pt>
                <c:pt idx="5578">
                  <c:v>-1.2332430000000001</c:v>
                </c:pt>
                <c:pt idx="5579">
                  <c:v>-1.2331890000000001</c:v>
                </c:pt>
                <c:pt idx="5580">
                  <c:v>-1.2330620000000001</c:v>
                </c:pt>
                <c:pt idx="5581">
                  <c:v>-1.2328619999999999</c:v>
                </c:pt>
                <c:pt idx="5582">
                  <c:v>-1.2325900000000001</c:v>
                </c:pt>
                <c:pt idx="5583">
                  <c:v>-1.232245</c:v>
                </c:pt>
                <c:pt idx="5584">
                  <c:v>-1.2318290000000001</c:v>
                </c:pt>
                <c:pt idx="5585">
                  <c:v>-1.231341</c:v>
                </c:pt>
                <c:pt idx="5586">
                  <c:v>-1.230783</c:v>
                </c:pt>
                <c:pt idx="5587">
                  <c:v>-1.230156</c:v>
                </c:pt>
                <c:pt idx="5588">
                  <c:v>-1.22946</c:v>
                </c:pt>
                <c:pt idx="5589">
                  <c:v>-1.2286969999999999</c:v>
                </c:pt>
                <c:pt idx="5590">
                  <c:v>-1.2278690000000001</c:v>
                </c:pt>
                <c:pt idx="5591">
                  <c:v>-1.226977</c:v>
                </c:pt>
                <c:pt idx="5592">
                  <c:v>-1.2260230000000001</c:v>
                </c:pt>
                <c:pt idx="5593">
                  <c:v>-1.225009</c:v>
                </c:pt>
                <c:pt idx="5594">
                  <c:v>-1.223935</c:v>
                </c:pt>
                <c:pt idx="5595">
                  <c:v>-1.2228060000000001</c:v>
                </c:pt>
                <c:pt idx="5596">
                  <c:v>-1.221622</c:v>
                </c:pt>
                <c:pt idx="5597">
                  <c:v>-1.220386</c:v>
                </c:pt>
                <c:pt idx="5598">
                  <c:v>-1.2191019999999999</c:v>
                </c:pt>
                <c:pt idx="5599">
                  <c:v>-1.2177709999999999</c:v>
                </c:pt>
                <c:pt idx="5600">
                  <c:v>-1.2163980000000001</c:v>
                </c:pt>
                <c:pt idx="5601">
                  <c:v>-1.214985</c:v>
                </c:pt>
                <c:pt idx="5602">
                  <c:v>-1.2135359999999999</c:v>
                </c:pt>
                <c:pt idx="5603">
                  <c:v>-1.2120550000000001</c:v>
                </c:pt>
                <c:pt idx="5604">
                  <c:v>-1.2105459999999999</c:v>
                </c:pt>
                <c:pt idx="5605">
                  <c:v>-1.2090129999999999</c:v>
                </c:pt>
                <c:pt idx="5606">
                  <c:v>-1.20746</c:v>
                </c:pt>
                <c:pt idx="5607">
                  <c:v>-1.205891</c:v>
                </c:pt>
                <c:pt idx="5608">
                  <c:v>-1.204312</c:v>
                </c:pt>
                <c:pt idx="5609">
                  <c:v>-1.2027270000000001</c:v>
                </c:pt>
                <c:pt idx="5610">
                  <c:v>-1.2011419999999999</c:v>
                </c:pt>
                <c:pt idx="5611">
                  <c:v>-1.19956</c:v>
                </c:pt>
                <c:pt idx="5612">
                  <c:v>-1.1979880000000001</c:v>
                </c:pt>
                <c:pt idx="5613">
                  <c:v>-1.1964319999999999</c:v>
                </c:pt>
                <c:pt idx="5614">
                  <c:v>-1.194896</c:v>
                </c:pt>
                <c:pt idx="5615">
                  <c:v>-1.193387</c:v>
                </c:pt>
                <c:pt idx="5616">
                  <c:v>-1.19191</c:v>
                </c:pt>
                <c:pt idx="5617">
                  <c:v>-1.1904729999999999</c:v>
                </c:pt>
                <c:pt idx="5618">
                  <c:v>-1.1890810000000001</c:v>
                </c:pt>
                <c:pt idx="5619">
                  <c:v>-1.1877420000000001</c:v>
                </c:pt>
                <c:pt idx="5620">
                  <c:v>-1.1864600000000001</c:v>
                </c:pt>
                <c:pt idx="5621">
                  <c:v>-1.1852450000000001</c:v>
                </c:pt>
                <c:pt idx="5622">
                  <c:v>-1.1840999999999999</c:v>
                </c:pt>
                <c:pt idx="5623">
                  <c:v>-1.1830350000000001</c:v>
                </c:pt>
                <c:pt idx="5624">
                  <c:v>-1.1820539999999999</c:v>
                </c:pt>
                <c:pt idx="5625">
                  <c:v>-1.181165</c:v>
                </c:pt>
                <c:pt idx="5626">
                  <c:v>-1.180375</c:v>
                </c:pt>
                <c:pt idx="5627">
                  <c:v>-1.1796899999999999</c:v>
                </c:pt>
                <c:pt idx="5628">
                  <c:v>-1.1791180000000001</c:v>
                </c:pt>
                <c:pt idx="5629">
                  <c:v>-1.178666</c:v>
                </c:pt>
                <c:pt idx="5630">
                  <c:v>-1.1783399999999999</c:v>
                </c:pt>
                <c:pt idx="5631">
                  <c:v>-1.178148</c:v>
                </c:pt>
                <c:pt idx="5632">
                  <c:v>-1.178096</c:v>
                </c:pt>
                <c:pt idx="5633">
                  <c:v>-1.178191</c:v>
                </c:pt>
                <c:pt idx="5634">
                  <c:v>-1.178439</c:v>
                </c:pt>
                <c:pt idx="5635">
                  <c:v>-1.178847</c:v>
                </c:pt>
                <c:pt idx="5636">
                  <c:v>-1.1794210000000001</c:v>
                </c:pt>
                <c:pt idx="5637">
                  <c:v>-1.180166</c:v>
                </c:pt>
                <c:pt idx="5638">
                  <c:v>-1.18109</c:v>
                </c:pt>
                <c:pt idx="5639">
                  <c:v>-1.1821980000000001</c:v>
                </c:pt>
                <c:pt idx="5640">
                  <c:v>-1.183495</c:v>
                </c:pt>
                <c:pt idx="5641">
                  <c:v>-1.1849879999999999</c:v>
                </c:pt>
                <c:pt idx="5642">
                  <c:v>-1.1866829999999999</c:v>
                </c:pt>
                <c:pt idx="5643">
                  <c:v>-1.1885829999999999</c:v>
                </c:pt>
                <c:pt idx="5644">
                  <c:v>-1.1906950000000001</c:v>
                </c:pt>
                <c:pt idx="5645">
                  <c:v>-1.1930240000000001</c:v>
                </c:pt>
                <c:pt idx="5646">
                  <c:v>-1.195573</c:v>
                </c:pt>
                <c:pt idx="5647">
                  <c:v>-1.1983470000000001</c:v>
                </c:pt>
                <c:pt idx="5648">
                  <c:v>-1.2013499999999999</c:v>
                </c:pt>
                <c:pt idx="5649">
                  <c:v>-1.2045859999999999</c:v>
                </c:pt>
                <c:pt idx="5650">
                  <c:v>-1.2080569999999999</c:v>
                </c:pt>
                <c:pt idx="5651">
                  <c:v>-1.211767</c:v>
                </c:pt>
                <c:pt idx="5652">
                  <c:v>-1.2157180000000001</c:v>
                </c:pt>
                <c:pt idx="5653">
                  <c:v>-1.2199150000000001</c:v>
                </c:pt>
                <c:pt idx="5654">
                  <c:v>-1.2243580000000001</c:v>
                </c:pt>
                <c:pt idx="5655">
                  <c:v>-1.22905</c:v>
                </c:pt>
                <c:pt idx="5656">
                  <c:v>-1.233992</c:v>
                </c:pt>
                <c:pt idx="5657">
                  <c:v>-1.239188</c:v>
                </c:pt>
                <c:pt idx="5658">
                  <c:v>-1.244637</c:v>
                </c:pt>
                <c:pt idx="5659">
                  <c:v>-1.2503409999999999</c:v>
                </c:pt>
                <c:pt idx="5660">
                  <c:v>-1.2563</c:v>
                </c:pt>
                <c:pt idx="5661">
                  <c:v>-1.262516</c:v>
                </c:pt>
                <c:pt idx="5662">
                  <c:v>-1.2689859999999999</c:v>
                </c:pt>
                <c:pt idx="5663">
                  <c:v>-1.2757130000000001</c:v>
                </c:pt>
                <c:pt idx="5664">
                  <c:v>-1.282694</c:v>
                </c:pt>
                <c:pt idx="5665">
                  <c:v>-1.2899290000000001</c:v>
                </c:pt>
                <c:pt idx="5666">
                  <c:v>-1.297417</c:v>
                </c:pt>
                <c:pt idx="5667">
                  <c:v>-1.305156</c:v>
                </c:pt>
                <c:pt idx="5668">
                  <c:v>-1.3131459999999999</c:v>
                </c:pt>
                <c:pt idx="5669">
                  <c:v>-1.321383</c:v>
                </c:pt>
                <c:pt idx="5670">
                  <c:v>-1.329866</c:v>
                </c:pt>
                <c:pt idx="5671">
                  <c:v>-1.338592</c:v>
                </c:pt>
                <c:pt idx="5672">
                  <c:v>-1.347558</c:v>
                </c:pt>
                <c:pt idx="5673">
                  <c:v>-1.356762</c:v>
                </c:pt>
                <c:pt idx="5674">
                  <c:v>-1.3662000000000001</c:v>
                </c:pt>
                <c:pt idx="5675">
                  <c:v>-1.375869</c:v>
                </c:pt>
                <c:pt idx="5676">
                  <c:v>-1.3857660000000001</c:v>
                </c:pt>
                <c:pt idx="5677">
                  <c:v>-1.3958870000000001</c:v>
                </c:pt>
                <c:pt idx="5678">
                  <c:v>-1.4062269999999999</c:v>
                </c:pt>
                <c:pt idx="5679">
                  <c:v>-1.4167829999999999</c:v>
                </c:pt>
                <c:pt idx="5680">
                  <c:v>-1.4275500000000001</c:v>
                </c:pt>
                <c:pt idx="5681">
                  <c:v>-1.438523</c:v>
                </c:pt>
                <c:pt idx="5682">
                  <c:v>-1.4496990000000001</c:v>
                </c:pt>
                <c:pt idx="5683">
                  <c:v>-1.4610719999999999</c:v>
                </c:pt>
                <c:pt idx="5684">
                  <c:v>-1.472637</c:v>
                </c:pt>
                <c:pt idx="5685">
                  <c:v>-1.484389</c:v>
                </c:pt>
                <c:pt idx="5686">
                  <c:v>-1.496324</c:v>
                </c:pt>
                <c:pt idx="5687">
                  <c:v>-1.5084360000000001</c:v>
                </c:pt>
                <c:pt idx="5688">
                  <c:v>-1.5207200000000001</c:v>
                </c:pt>
                <c:pt idx="5689">
                  <c:v>-1.5331710000000001</c:v>
                </c:pt>
                <c:pt idx="5690">
                  <c:v>-1.545782</c:v>
                </c:pt>
                <c:pt idx="5691">
                  <c:v>-1.5585500000000001</c:v>
                </c:pt>
                <c:pt idx="5692">
                  <c:v>-1.5714669999999999</c:v>
                </c:pt>
                <c:pt idx="5693">
                  <c:v>-1.5845290000000001</c:v>
                </c:pt>
                <c:pt idx="5694">
                  <c:v>-1.597729</c:v>
                </c:pt>
                <c:pt idx="5695">
                  <c:v>-1.6110629999999999</c:v>
                </c:pt>
                <c:pt idx="5696">
                  <c:v>-1.6245240000000001</c:v>
                </c:pt>
                <c:pt idx="5697">
                  <c:v>-1.6381079999999999</c:v>
                </c:pt>
                <c:pt idx="5698">
                  <c:v>-1.6518090000000001</c:v>
                </c:pt>
                <c:pt idx="5699">
                  <c:v>-1.665621</c:v>
                </c:pt>
                <c:pt idx="5700">
                  <c:v>-1.67954</c:v>
                </c:pt>
                <c:pt idx="5701">
                  <c:v>-1.693559</c:v>
                </c:pt>
                <c:pt idx="5702">
                  <c:v>-1.7076739999999999</c:v>
                </c:pt>
                <c:pt idx="5703">
                  <c:v>-1.721878</c:v>
                </c:pt>
                <c:pt idx="5704">
                  <c:v>-1.736167</c:v>
                </c:pt>
                <c:pt idx="5705">
                  <c:v>-1.750535</c:v>
                </c:pt>
                <c:pt idx="5706">
                  <c:v>-1.764977</c:v>
                </c:pt>
                <c:pt idx="5707">
                  <c:v>-1.779487</c:v>
                </c:pt>
                <c:pt idx="5708">
                  <c:v>-1.794062</c:v>
                </c:pt>
                <c:pt idx="5709">
                  <c:v>-1.808697</c:v>
                </c:pt>
                <c:pt idx="5710">
                  <c:v>-1.823386</c:v>
                </c:pt>
                <c:pt idx="5711">
                  <c:v>-1.8381240000000001</c:v>
                </c:pt>
                <c:pt idx="5712">
                  <c:v>-1.8529089999999999</c:v>
                </c:pt>
                <c:pt idx="5713">
                  <c:v>-1.867734</c:v>
                </c:pt>
                <c:pt idx="5714">
                  <c:v>-1.8825959999999999</c:v>
                </c:pt>
                <c:pt idx="5715">
                  <c:v>-1.8974899999999999</c:v>
                </c:pt>
                <c:pt idx="5716">
                  <c:v>-1.912412</c:v>
                </c:pt>
                <c:pt idx="5717">
                  <c:v>-1.9273579999999999</c:v>
                </c:pt>
                <c:pt idx="5718">
                  <c:v>-1.942323</c:v>
                </c:pt>
                <c:pt idx="5719">
                  <c:v>-1.9573039999999999</c:v>
                </c:pt>
                <c:pt idx="5720">
                  <c:v>-1.972297</c:v>
                </c:pt>
                <c:pt idx="5721">
                  <c:v>-1.987298</c:v>
                </c:pt>
                <c:pt idx="5722">
                  <c:v>-2.0023040000000001</c:v>
                </c:pt>
                <c:pt idx="5723">
                  <c:v>-2.0173109999999999</c:v>
                </c:pt>
                <c:pt idx="5724">
                  <c:v>-2.0323159999999998</c:v>
                </c:pt>
                <c:pt idx="5725">
                  <c:v>-2.0473150000000002</c:v>
                </c:pt>
                <c:pt idx="5726">
                  <c:v>-2.062306</c:v>
                </c:pt>
                <c:pt idx="5727">
                  <c:v>-2.077286</c:v>
                </c:pt>
                <c:pt idx="5728">
                  <c:v>-2.0922499999999999</c:v>
                </c:pt>
                <c:pt idx="5729">
                  <c:v>-2.1071979999999999</c:v>
                </c:pt>
                <c:pt idx="5730">
                  <c:v>-2.122125</c:v>
                </c:pt>
                <c:pt idx="5731">
                  <c:v>-2.1370279999999999</c:v>
                </c:pt>
                <c:pt idx="5732">
                  <c:v>-2.151907</c:v>
                </c:pt>
                <c:pt idx="5733">
                  <c:v>-2.1667580000000002</c:v>
                </c:pt>
                <c:pt idx="5734">
                  <c:v>-2.181578</c:v>
                </c:pt>
                <c:pt idx="5735">
                  <c:v>-2.196367</c:v>
                </c:pt>
                <c:pt idx="5736">
                  <c:v>-2.2111209999999999</c:v>
                </c:pt>
                <c:pt idx="5737">
                  <c:v>-2.2258390000000001</c:v>
                </c:pt>
                <c:pt idx="5738">
                  <c:v>-2.2405179999999998</c:v>
                </c:pt>
                <c:pt idx="5739">
                  <c:v>-2.2551570000000001</c:v>
                </c:pt>
                <c:pt idx="5740">
                  <c:v>-2.2697539999999998</c:v>
                </c:pt>
                <c:pt idx="5741">
                  <c:v>-2.2843079999999998</c:v>
                </c:pt>
                <c:pt idx="5742">
                  <c:v>-2.298816</c:v>
                </c:pt>
                <c:pt idx="5743">
                  <c:v>-2.3132769999999998</c:v>
                </c:pt>
                <c:pt idx="5744">
                  <c:v>-2.3276910000000002</c:v>
                </c:pt>
                <c:pt idx="5745">
                  <c:v>-2.3420550000000002</c:v>
                </c:pt>
                <c:pt idx="5746">
                  <c:v>-2.3563679999999998</c:v>
                </c:pt>
                <c:pt idx="5747">
                  <c:v>-2.3706299999999998</c:v>
                </c:pt>
                <c:pt idx="5748">
                  <c:v>-2.3848389999999999</c:v>
                </c:pt>
                <c:pt idx="5749">
                  <c:v>-2.3989940000000001</c:v>
                </c:pt>
                <c:pt idx="5750">
                  <c:v>-2.4130950000000002</c:v>
                </c:pt>
                <c:pt idx="5751">
                  <c:v>-2.4271410000000002</c:v>
                </c:pt>
                <c:pt idx="5752">
                  <c:v>-2.4411299999999998</c:v>
                </c:pt>
                <c:pt idx="5753">
                  <c:v>-2.455063</c:v>
                </c:pt>
                <c:pt idx="5754">
                  <c:v>-2.4689380000000001</c:v>
                </c:pt>
                <c:pt idx="5755">
                  <c:v>-2.482755</c:v>
                </c:pt>
                <c:pt idx="5756">
                  <c:v>-2.4965139999999999</c:v>
                </c:pt>
                <c:pt idx="5757">
                  <c:v>-2.5102150000000001</c:v>
                </c:pt>
                <c:pt idx="5758">
                  <c:v>-2.5238550000000002</c:v>
                </c:pt>
                <c:pt idx="5759">
                  <c:v>-2.5374370000000002</c:v>
                </c:pt>
                <c:pt idx="5760">
                  <c:v>-2.5509590000000002</c:v>
                </c:pt>
                <c:pt idx="5761">
                  <c:v>-2.5644200000000001</c:v>
                </c:pt>
                <c:pt idx="5762">
                  <c:v>-2.5778210000000001</c:v>
                </c:pt>
                <c:pt idx="5763">
                  <c:v>-2.591161</c:v>
                </c:pt>
                <c:pt idx="5764">
                  <c:v>-2.604441</c:v>
                </c:pt>
                <c:pt idx="5765">
                  <c:v>-2.6176599999999999</c:v>
                </c:pt>
                <c:pt idx="5766">
                  <c:v>-2.630817</c:v>
                </c:pt>
                <c:pt idx="5767">
                  <c:v>-2.6439140000000001</c:v>
                </c:pt>
                <c:pt idx="5768">
                  <c:v>-2.6569509999999998</c:v>
                </c:pt>
                <c:pt idx="5769">
                  <c:v>-2.6699259999999998</c:v>
                </c:pt>
                <c:pt idx="5770">
                  <c:v>-2.6828409999999998</c:v>
                </c:pt>
                <c:pt idx="5771">
                  <c:v>-2.6956959999999999</c:v>
                </c:pt>
                <c:pt idx="5772">
                  <c:v>-2.7084899999999998</c:v>
                </c:pt>
                <c:pt idx="5773">
                  <c:v>-2.7212239999999999</c:v>
                </c:pt>
                <c:pt idx="5774">
                  <c:v>-2.7338979999999999</c:v>
                </c:pt>
                <c:pt idx="5775">
                  <c:v>-2.7465120000000001</c:v>
                </c:pt>
                <c:pt idx="5776">
                  <c:v>-2.7590659999999998</c:v>
                </c:pt>
                <c:pt idx="5777">
                  <c:v>-2.7715610000000002</c:v>
                </c:pt>
                <c:pt idx="5778">
                  <c:v>-2.7839969999999998</c:v>
                </c:pt>
                <c:pt idx="5779">
                  <c:v>-2.7963749999999998</c:v>
                </c:pt>
                <c:pt idx="5780">
                  <c:v>-2.808694</c:v>
                </c:pt>
                <c:pt idx="5781">
                  <c:v>-2.8209550000000001</c:v>
                </c:pt>
                <c:pt idx="5782">
                  <c:v>-2.8331580000000001</c:v>
                </c:pt>
                <c:pt idx="5783">
                  <c:v>-2.8453040000000001</c:v>
                </c:pt>
                <c:pt idx="5784">
                  <c:v>-2.8573919999999999</c:v>
                </c:pt>
                <c:pt idx="5785">
                  <c:v>-2.869424</c:v>
                </c:pt>
                <c:pt idx="5786">
                  <c:v>-2.8814000000000002</c:v>
                </c:pt>
                <c:pt idx="5787">
                  <c:v>-2.8933200000000001</c:v>
                </c:pt>
                <c:pt idx="5788">
                  <c:v>-2.9051840000000002</c:v>
                </c:pt>
                <c:pt idx="5789">
                  <c:v>-2.9169930000000002</c:v>
                </c:pt>
                <c:pt idx="5790">
                  <c:v>-2.9287489999999998</c:v>
                </c:pt>
                <c:pt idx="5791">
                  <c:v>-2.9404509999999999</c:v>
                </c:pt>
                <c:pt idx="5792">
                  <c:v>-2.952099</c:v>
                </c:pt>
                <c:pt idx="5793">
                  <c:v>-2.963695</c:v>
                </c:pt>
                <c:pt idx="5794">
                  <c:v>-2.975238</c:v>
                </c:pt>
                <c:pt idx="5795">
                  <c:v>-2.986729</c:v>
                </c:pt>
                <c:pt idx="5796">
                  <c:v>-2.9981689999999999</c:v>
                </c:pt>
                <c:pt idx="5797">
                  <c:v>-3.0095589999999999</c:v>
                </c:pt>
                <c:pt idx="5798">
                  <c:v>-3.0208970000000002</c:v>
                </c:pt>
                <c:pt idx="5799">
                  <c:v>-3.0321859999999998</c:v>
                </c:pt>
                <c:pt idx="5800">
                  <c:v>-3.043425</c:v>
                </c:pt>
                <c:pt idx="5801">
                  <c:v>-3.0546169999999999</c:v>
                </c:pt>
                <c:pt idx="5802">
                  <c:v>-3.06576</c:v>
                </c:pt>
                <c:pt idx="5803">
                  <c:v>-3.0768559999999998</c:v>
                </c:pt>
                <c:pt idx="5804">
                  <c:v>-3.0879059999999998</c:v>
                </c:pt>
                <c:pt idx="5805">
                  <c:v>-3.0989100000000001</c:v>
                </c:pt>
                <c:pt idx="5806">
                  <c:v>-3.1098680000000001</c:v>
                </c:pt>
                <c:pt idx="5807">
                  <c:v>-3.1207820000000002</c:v>
                </c:pt>
                <c:pt idx="5808">
                  <c:v>-3.1316510000000002</c:v>
                </c:pt>
                <c:pt idx="5809">
                  <c:v>-3.1424759999999998</c:v>
                </c:pt>
                <c:pt idx="5810">
                  <c:v>-3.153257</c:v>
                </c:pt>
                <c:pt idx="5811">
                  <c:v>-3.163996</c:v>
                </c:pt>
                <c:pt idx="5812">
                  <c:v>-3.1746919999999998</c:v>
                </c:pt>
                <c:pt idx="5813">
                  <c:v>-3.185346</c:v>
                </c:pt>
                <c:pt idx="5814">
                  <c:v>-3.1959580000000001</c:v>
                </c:pt>
                <c:pt idx="5815">
                  <c:v>-3.206531</c:v>
                </c:pt>
                <c:pt idx="5816">
                  <c:v>-3.217063</c:v>
                </c:pt>
                <c:pt idx="5817">
                  <c:v>-3.2275559999999999</c:v>
                </c:pt>
                <c:pt idx="5818">
                  <c:v>-3.2380100000000001</c:v>
                </c:pt>
                <c:pt idx="5819">
                  <c:v>-3.2484250000000001</c:v>
                </c:pt>
                <c:pt idx="5820">
                  <c:v>-3.2588020000000002</c:v>
                </c:pt>
                <c:pt idx="5821">
                  <c:v>-3.269142</c:v>
                </c:pt>
                <c:pt idx="5822">
                  <c:v>-3.2794449999999999</c:v>
                </c:pt>
                <c:pt idx="5823">
                  <c:v>-3.2897110000000001</c:v>
                </c:pt>
                <c:pt idx="5824">
                  <c:v>-3.2999420000000002</c:v>
                </c:pt>
                <c:pt idx="5825">
                  <c:v>-3.3101370000000001</c:v>
                </c:pt>
                <c:pt idx="5826">
                  <c:v>-3.3202970000000001</c:v>
                </c:pt>
                <c:pt idx="5827">
                  <c:v>-3.3304239999999998</c:v>
                </c:pt>
                <c:pt idx="5828">
                  <c:v>-3.3405170000000002</c:v>
                </c:pt>
                <c:pt idx="5829">
                  <c:v>-3.3505769999999999</c:v>
                </c:pt>
                <c:pt idx="5830">
                  <c:v>-3.3606039999999999</c:v>
                </c:pt>
                <c:pt idx="5831">
                  <c:v>-3.3706</c:v>
                </c:pt>
                <c:pt idx="5832">
                  <c:v>-3.3805640000000001</c:v>
                </c:pt>
                <c:pt idx="5833">
                  <c:v>-3.3904960000000002</c:v>
                </c:pt>
                <c:pt idx="5834">
                  <c:v>-3.400398</c:v>
                </c:pt>
                <c:pt idx="5835">
                  <c:v>-3.4102700000000001</c:v>
                </c:pt>
                <c:pt idx="5836">
                  <c:v>-3.420112</c:v>
                </c:pt>
                <c:pt idx="5837">
                  <c:v>-3.4299240000000002</c:v>
                </c:pt>
                <c:pt idx="5838">
                  <c:v>-3.439708</c:v>
                </c:pt>
                <c:pt idx="5839">
                  <c:v>-3.4494630000000002</c:v>
                </c:pt>
                <c:pt idx="5840">
                  <c:v>-3.4591919999999998</c:v>
                </c:pt>
                <c:pt idx="5841">
                  <c:v>-3.468893</c:v>
                </c:pt>
                <c:pt idx="5842">
                  <c:v>-3.4785680000000001</c:v>
                </c:pt>
                <c:pt idx="5843">
                  <c:v>-3.4882179999999998</c:v>
                </c:pt>
                <c:pt idx="5844">
                  <c:v>-3.4978410000000002</c:v>
                </c:pt>
                <c:pt idx="5845">
                  <c:v>-3.5074399999999999</c:v>
                </c:pt>
                <c:pt idx="5846">
                  <c:v>-3.5170149999999998</c:v>
                </c:pt>
                <c:pt idx="5847">
                  <c:v>-3.5265650000000002</c:v>
                </c:pt>
                <c:pt idx="5848">
                  <c:v>-3.5360909999999999</c:v>
                </c:pt>
                <c:pt idx="5849">
                  <c:v>-3.5455950000000001</c:v>
                </c:pt>
                <c:pt idx="5850">
                  <c:v>-3.5550739999999998</c:v>
                </c:pt>
                <c:pt idx="5851">
                  <c:v>-3.5645319999999998</c:v>
                </c:pt>
                <c:pt idx="5852">
                  <c:v>-3.5739670000000001</c:v>
                </c:pt>
                <c:pt idx="5853">
                  <c:v>-3.58338</c:v>
                </c:pt>
                <c:pt idx="5854">
                  <c:v>-3.5927730000000002</c:v>
                </c:pt>
                <c:pt idx="5855">
                  <c:v>-3.6021450000000002</c:v>
                </c:pt>
                <c:pt idx="5856">
                  <c:v>-3.611497</c:v>
                </c:pt>
                <c:pt idx="5857">
                  <c:v>-3.6208279999999999</c:v>
                </c:pt>
                <c:pt idx="5858">
                  <c:v>-3.6301410000000001</c:v>
                </c:pt>
                <c:pt idx="5859">
                  <c:v>-3.6394350000000002</c:v>
                </c:pt>
                <c:pt idx="5860">
                  <c:v>-3.6487099999999999</c:v>
                </c:pt>
                <c:pt idx="5861">
                  <c:v>-3.6579660000000001</c:v>
                </c:pt>
                <c:pt idx="5862">
                  <c:v>-3.667205</c:v>
                </c:pt>
                <c:pt idx="5863">
                  <c:v>-3.6764250000000001</c:v>
                </c:pt>
                <c:pt idx="5864">
                  <c:v>-3.685629</c:v>
                </c:pt>
                <c:pt idx="5865">
                  <c:v>-3.6948150000000002</c:v>
                </c:pt>
                <c:pt idx="5866">
                  <c:v>-3.7039840000000002</c:v>
                </c:pt>
                <c:pt idx="5867">
                  <c:v>-3.713136</c:v>
                </c:pt>
                <c:pt idx="5868">
                  <c:v>-3.7222729999999999</c:v>
                </c:pt>
                <c:pt idx="5869">
                  <c:v>-3.7313939999999999</c:v>
                </c:pt>
                <c:pt idx="5870">
                  <c:v>-3.7404999999999999</c:v>
                </c:pt>
                <c:pt idx="5871">
                  <c:v>-3.7495910000000001</c:v>
                </c:pt>
                <c:pt idx="5872">
                  <c:v>-3.7586680000000001</c:v>
                </c:pt>
                <c:pt idx="5873">
                  <c:v>-3.7677309999999999</c:v>
                </c:pt>
                <c:pt idx="5874">
                  <c:v>-3.77678</c:v>
                </c:pt>
                <c:pt idx="5875">
                  <c:v>-3.7858160000000001</c:v>
                </c:pt>
                <c:pt idx="5876">
                  <c:v>-3.7948379999999999</c:v>
                </c:pt>
                <c:pt idx="5877">
                  <c:v>-3.8038470000000002</c:v>
                </c:pt>
                <c:pt idx="5878">
                  <c:v>-3.812843</c:v>
                </c:pt>
                <c:pt idx="5879">
                  <c:v>-3.8218260000000002</c:v>
                </c:pt>
                <c:pt idx="5880">
                  <c:v>-3.8307959999999999</c:v>
                </c:pt>
                <c:pt idx="5881">
                  <c:v>-3.8397549999999998</c:v>
                </c:pt>
                <c:pt idx="5882">
                  <c:v>-3.8487019999999998</c:v>
                </c:pt>
                <c:pt idx="5883">
                  <c:v>-3.8576380000000001</c:v>
                </c:pt>
                <c:pt idx="5884">
                  <c:v>-3.8665630000000002</c:v>
                </c:pt>
                <c:pt idx="5885">
                  <c:v>-3.8754780000000002</c:v>
                </c:pt>
                <c:pt idx="5886">
                  <c:v>-3.8843830000000001</c:v>
                </c:pt>
                <c:pt idx="5887">
                  <c:v>-3.893278</c:v>
                </c:pt>
                <c:pt idx="5888">
                  <c:v>-3.9021620000000001</c:v>
                </c:pt>
                <c:pt idx="5889">
                  <c:v>-3.9110369999999999</c:v>
                </c:pt>
                <c:pt idx="5890">
                  <c:v>-3.919902</c:v>
                </c:pt>
                <c:pt idx="5891">
                  <c:v>-3.9287570000000001</c:v>
                </c:pt>
                <c:pt idx="5892">
                  <c:v>-3.9376030000000002</c:v>
                </c:pt>
                <c:pt idx="5893">
                  <c:v>-3.9464399999999999</c:v>
                </c:pt>
                <c:pt idx="5894">
                  <c:v>-3.9552679999999998</c:v>
                </c:pt>
                <c:pt idx="5895">
                  <c:v>-3.9640879999999998</c:v>
                </c:pt>
                <c:pt idx="5896">
                  <c:v>-3.9729009999999998</c:v>
                </c:pt>
                <c:pt idx="5897">
                  <c:v>-3.9817049999999998</c:v>
                </c:pt>
                <c:pt idx="5898">
                  <c:v>-3.9905029999999999</c:v>
                </c:pt>
                <c:pt idx="5899">
                  <c:v>-3.9992930000000002</c:v>
                </c:pt>
                <c:pt idx="5900">
                  <c:v>-4.0080770000000001</c:v>
                </c:pt>
                <c:pt idx="5901">
                  <c:v>-4.0168530000000002</c:v>
                </c:pt>
                <c:pt idx="5902">
                  <c:v>-4.0256220000000003</c:v>
                </c:pt>
                <c:pt idx="5903">
                  <c:v>-4.0343840000000002</c:v>
                </c:pt>
                <c:pt idx="5904">
                  <c:v>-4.043139</c:v>
                </c:pt>
                <c:pt idx="5905">
                  <c:v>-4.0518879999999999</c:v>
                </c:pt>
                <c:pt idx="5906">
                  <c:v>-4.0606299999999997</c:v>
                </c:pt>
                <c:pt idx="5907">
                  <c:v>-4.0693659999999996</c:v>
                </c:pt>
                <c:pt idx="5908">
                  <c:v>-4.0780960000000004</c:v>
                </c:pt>
                <c:pt idx="5909">
                  <c:v>-4.0868200000000003</c:v>
                </c:pt>
                <c:pt idx="5910">
                  <c:v>-4.0955399999999997</c:v>
                </c:pt>
                <c:pt idx="5911">
                  <c:v>-4.1042540000000001</c:v>
                </c:pt>
                <c:pt idx="5912">
                  <c:v>-4.1129639999999998</c:v>
                </c:pt>
                <c:pt idx="5913">
                  <c:v>-4.1216689999999998</c:v>
                </c:pt>
                <c:pt idx="5914">
                  <c:v>-4.1303700000000001</c:v>
                </c:pt>
                <c:pt idx="5915">
                  <c:v>-4.1390659999999997</c:v>
                </c:pt>
                <c:pt idx="5916">
                  <c:v>-4.1477570000000004</c:v>
                </c:pt>
                <c:pt idx="5917">
                  <c:v>-4.1564430000000003</c:v>
                </c:pt>
                <c:pt idx="5918">
                  <c:v>-4.1651249999999997</c:v>
                </c:pt>
                <c:pt idx="5919">
                  <c:v>-4.1738030000000004</c:v>
                </c:pt>
                <c:pt idx="5920">
                  <c:v>-4.1824770000000004</c:v>
                </c:pt>
                <c:pt idx="5921">
                  <c:v>-4.191147</c:v>
                </c:pt>
                <c:pt idx="5922">
                  <c:v>-4.1998129999999998</c:v>
                </c:pt>
                <c:pt idx="5923">
                  <c:v>-4.2084770000000002</c:v>
                </c:pt>
                <c:pt idx="5924">
                  <c:v>-4.2171370000000001</c:v>
                </c:pt>
                <c:pt idx="5925">
                  <c:v>-4.2257939999999996</c:v>
                </c:pt>
                <c:pt idx="5926">
                  <c:v>-4.2344480000000004</c:v>
                </c:pt>
                <c:pt idx="5927">
                  <c:v>-4.243099</c:v>
                </c:pt>
                <c:pt idx="5928">
                  <c:v>-4.2517469999999999</c:v>
                </c:pt>
                <c:pt idx="5929">
                  <c:v>-4.2603929999999997</c:v>
                </c:pt>
                <c:pt idx="5930">
                  <c:v>-4.269037</c:v>
                </c:pt>
                <c:pt idx="5931">
                  <c:v>-4.2776779999999999</c:v>
                </c:pt>
                <c:pt idx="5932">
                  <c:v>-4.2863160000000002</c:v>
                </c:pt>
                <c:pt idx="5933">
                  <c:v>-4.2949529999999996</c:v>
                </c:pt>
                <c:pt idx="5934">
                  <c:v>-4.3035870000000003</c:v>
                </c:pt>
                <c:pt idx="5935">
                  <c:v>-4.3122189999999998</c:v>
                </c:pt>
                <c:pt idx="5936">
                  <c:v>-4.3208500000000001</c:v>
                </c:pt>
                <c:pt idx="5937">
                  <c:v>-4.3294790000000001</c:v>
                </c:pt>
                <c:pt idx="5938">
                  <c:v>-4.3381059999999998</c:v>
                </c:pt>
                <c:pt idx="5939">
                  <c:v>-4.3467330000000004</c:v>
                </c:pt>
                <c:pt idx="5940">
                  <c:v>-4.355359</c:v>
                </c:pt>
                <c:pt idx="5941">
                  <c:v>-4.3639840000000003</c:v>
                </c:pt>
                <c:pt idx="5942">
                  <c:v>-4.3726089999999997</c:v>
                </c:pt>
                <c:pt idx="5943">
                  <c:v>-4.3812329999999999</c:v>
                </c:pt>
                <c:pt idx="5944">
                  <c:v>-4.389856</c:v>
                </c:pt>
                <c:pt idx="5945">
                  <c:v>-4.3984779999999999</c:v>
                </c:pt>
                <c:pt idx="5946">
                  <c:v>-4.4070989999999997</c:v>
                </c:pt>
                <c:pt idx="5947">
                  <c:v>-4.4157190000000002</c:v>
                </c:pt>
                <c:pt idx="5948">
                  <c:v>-4.4243379999999997</c:v>
                </c:pt>
                <c:pt idx="5949">
                  <c:v>-4.432957</c:v>
                </c:pt>
                <c:pt idx="5950">
                  <c:v>-4.4415769999999997</c:v>
                </c:pt>
                <c:pt idx="5951">
                  <c:v>-4.450196</c:v>
                </c:pt>
                <c:pt idx="5952">
                  <c:v>-4.4588150000000004</c:v>
                </c:pt>
                <c:pt idx="5953">
                  <c:v>-4.4674360000000002</c:v>
                </c:pt>
                <c:pt idx="5954">
                  <c:v>-4.4760559999999998</c:v>
                </c:pt>
                <c:pt idx="5955">
                  <c:v>-4.4846769999999996</c:v>
                </c:pt>
                <c:pt idx="5956">
                  <c:v>-4.4932980000000002</c:v>
                </c:pt>
                <c:pt idx="5957">
                  <c:v>-4.5019200000000001</c:v>
                </c:pt>
                <c:pt idx="5958">
                  <c:v>-4.5105420000000001</c:v>
                </c:pt>
                <c:pt idx="5959">
                  <c:v>-4.5191629999999998</c:v>
                </c:pt>
                <c:pt idx="5960">
                  <c:v>-4.5277849999999997</c:v>
                </c:pt>
                <c:pt idx="5961">
                  <c:v>-4.5364069999999996</c:v>
                </c:pt>
                <c:pt idx="5962">
                  <c:v>-4.5450299999999997</c:v>
                </c:pt>
                <c:pt idx="5963">
                  <c:v>-4.5536539999999999</c:v>
                </c:pt>
                <c:pt idx="5964">
                  <c:v>-4.5622790000000002</c:v>
                </c:pt>
                <c:pt idx="5965">
                  <c:v>-4.5709049999999998</c:v>
                </c:pt>
                <c:pt idx="5966">
                  <c:v>-4.5795329999999996</c:v>
                </c:pt>
                <c:pt idx="5967">
                  <c:v>-4.5881619999999996</c:v>
                </c:pt>
                <c:pt idx="5968">
                  <c:v>-4.5967919999999998</c:v>
                </c:pt>
                <c:pt idx="5969">
                  <c:v>-4.6054240000000002</c:v>
                </c:pt>
                <c:pt idx="5970">
                  <c:v>-4.6140569999999999</c:v>
                </c:pt>
                <c:pt idx="5971">
                  <c:v>-4.6226909999999997</c:v>
                </c:pt>
                <c:pt idx="5972">
                  <c:v>-4.6313259999999996</c:v>
                </c:pt>
                <c:pt idx="5973">
                  <c:v>-4.6399619999999997</c:v>
                </c:pt>
                <c:pt idx="5974">
                  <c:v>-4.6486000000000001</c:v>
                </c:pt>
                <c:pt idx="5975">
                  <c:v>-4.6572399999999998</c:v>
                </c:pt>
                <c:pt idx="5976">
                  <c:v>-4.6658809999999997</c:v>
                </c:pt>
                <c:pt idx="5977">
                  <c:v>-4.674525</c:v>
                </c:pt>
                <c:pt idx="5978">
                  <c:v>-4.6831709999999998</c:v>
                </c:pt>
                <c:pt idx="5979">
                  <c:v>-4.6918189999999997</c:v>
                </c:pt>
                <c:pt idx="5980">
                  <c:v>-4.7004700000000001</c:v>
                </c:pt>
                <c:pt idx="5981">
                  <c:v>-4.7091229999999999</c:v>
                </c:pt>
                <c:pt idx="5982">
                  <c:v>-4.7177790000000002</c:v>
                </c:pt>
                <c:pt idx="5983">
                  <c:v>-4.7264369999999998</c:v>
                </c:pt>
                <c:pt idx="5984">
                  <c:v>-4.7350979999999998</c:v>
                </c:pt>
                <c:pt idx="5985">
                  <c:v>-4.7437610000000001</c:v>
                </c:pt>
                <c:pt idx="5986">
                  <c:v>-4.752427</c:v>
                </c:pt>
                <c:pt idx="5987">
                  <c:v>-4.7610960000000002</c:v>
                </c:pt>
                <c:pt idx="5988">
                  <c:v>-4.7697669999999999</c:v>
                </c:pt>
                <c:pt idx="5989">
                  <c:v>-4.7784420000000001</c:v>
                </c:pt>
                <c:pt idx="5990">
                  <c:v>-4.7871189999999997</c:v>
                </c:pt>
                <c:pt idx="5991">
                  <c:v>-4.7957989999999997</c:v>
                </c:pt>
                <c:pt idx="5992">
                  <c:v>-4.8044820000000001</c:v>
                </c:pt>
                <c:pt idx="5993">
                  <c:v>-4.8131680000000001</c:v>
                </c:pt>
                <c:pt idx="5994">
                  <c:v>-4.8218579999999998</c:v>
                </c:pt>
                <c:pt idx="5995">
                  <c:v>-4.8305509999999998</c:v>
                </c:pt>
                <c:pt idx="5996">
                  <c:v>-4.8392480000000004</c:v>
                </c:pt>
                <c:pt idx="5997">
                  <c:v>-4.8479479999999997</c:v>
                </c:pt>
                <c:pt idx="5998">
                  <c:v>-4.8566510000000003</c:v>
                </c:pt>
                <c:pt idx="5999">
                  <c:v>-4.8653579999999996</c:v>
                </c:pt>
                <c:pt idx="6000">
                  <c:v>-4.8740670000000001</c:v>
                </c:pt>
                <c:pt idx="6001">
                  <c:v>-4.8827800000000003</c:v>
                </c:pt>
                <c:pt idx="6002">
                  <c:v>-4.8914949999999999</c:v>
                </c:pt>
                <c:pt idx="6003">
                  <c:v>-4.9002129999999999</c:v>
                </c:pt>
                <c:pt idx="6004">
                  <c:v>-4.9089349999999996</c:v>
                </c:pt>
                <c:pt idx="6005">
                  <c:v>-4.9176599999999997</c:v>
                </c:pt>
                <c:pt idx="6006">
                  <c:v>-4.9263880000000002</c:v>
                </c:pt>
                <c:pt idx="6007">
                  <c:v>-4.9351209999999996</c:v>
                </c:pt>
                <c:pt idx="6008">
                  <c:v>-4.9438570000000004</c:v>
                </c:pt>
                <c:pt idx="6009">
                  <c:v>-4.9525969999999999</c:v>
                </c:pt>
                <c:pt idx="6010">
                  <c:v>-4.961341</c:v>
                </c:pt>
                <c:pt idx="6011">
                  <c:v>-4.9700879999999996</c:v>
                </c:pt>
                <c:pt idx="6012">
                  <c:v>-4.9788389999999998</c:v>
                </c:pt>
                <c:pt idx="6013">
                  <c:v>-4.9875930000000004</c:v>
                </c:pt>
                <c:pt idx="6014">
                  <c:v>-4.9963499999999996</c:v>
                </c:pt>
                <c:pt idx="6015">
                  <c:v>-5.0051110000000003</c:v>
                </c:pt>
                <c:pt idx="6016">
                  <c:v>-5.0138759999999998</c:v>
                </c:pt>
                <c:pt idx="6017">
                  <c:v>-5.0226449999999998</c:v>
                </c:pt>
                <c:pt idx="6018">
                  <c:v>-5.0314189999999996</c:v>
                </c:pt>
                <c:pt idx="6019">
                  <c:v>-5.040197</c:v>
                </c:pt>
                <c:pt idx="6020">
                  <c:v>-5.0489790000000001</c:v>
                </c:pt>
                <c:pt idx="6021">
                  <c:v>-5.057766</c:v>
                </c:pt>
                <c:pt idx="6022">
                  <c:v>-5.0665579999999997</c:v>
                </c:pt>
                <c:pt idx="6023">
                  <c:v>-5.0753539999999999</c:v>
                </c:pt>
                <c:pt idx="6024">
                  <c:v>-5.0841539999999998</c:v>
                </c:pt>
                <c:pt idx="6025">
                  <c:v>-5.0929580000000003</c:v>
                </c:pt>
                <c:pt idx="6026">
                  <c:v>-5.1017659999999996</c:v>
                </c:pt>
                <c:pt idx="6027">
                  <c:v>-5.1105790000000004</c:v>
                </c:pt>
                <c:pt idx="6028">
                  <c:v>-5.1193949999999999</c:v>
                </c:pt>
                <c:pt idx="6029">
                  <c:v>-5.1282170000000002</c:v>
                </c:pt>
                <c:pt idx="6030">
                  <c:v>-5.1370430000000002</c:v>
                </c:pt>
                <c:pt idx="6031">
                  <c:v>-5.1458740000000001</c:v>
                </c:pt>
                <c:pt idx="6032">
                  <c:v>-5.1547099999999997</c:v>
                </c:pt>
                <c:pt idx="6033">
                  <c:v>-5.1635499999999999</c:v>
                </c:pt>
                <c:pt idx="6034">
                  <c:v>-5.172396</c:v>
                </c:pt>
                <c:pt idx="6035">
                  <c:v>-5.1812459999999998</c:v>
                </c:pt>
                <c:pt idx="6036">
                  <c:v>-5.1901010000000003</c:v>
                </c:pt>
                <c:pt idx="6037">
                  <c:v>-5.1989609999999997</c:v>
                </c:pt>
                <c:pt idx="6038">
                  <c:v>-5.2078239999999996</c:v>
                </c:pt>
                <c:pt idx="6039">
                  <c:v>-5.2166920000000001</c:v>
                </c:pt>
                <c:pt idx="6040">
                  <c:v>-5.2255649999999996</c:v>
                </c:pt>
                <c:pt idx="6041">
                  <c:v>-5.2344419999999996</c:v>
                </c:pt>
                <c:pt idx="6042">
                  <c:v>-5.2433230000000002</c:v>
                </c:pt>
                <c:pt idx="6043">
                  <c:v>-5.2522080000000004</c:v>
                </c:pt>
                <c:pt idx="6044">
                  <c:v>-5.2610989999999997</c:v>
                </c:pt>
                <c:pt idx="6045">
                  <c:v>-5.2699939999999996</c:v>
                </c:pt>
                <c:pt idx="6046">
                  <c:v>-5.2788930000000001</c:v>
                </c:pt>
                <c:pt idx="6047">
                  <c:v>-5.2877980000000004</c:v>
                </c:pt>
                <c:pt idx="6048">
                  <c:v>-5.2967069999999996</c:v>
                </c:pt>
                <c:pt idx="6049">
                  <c:v>-5.3056210000000004</c:v>
                </c:pt>
                <c:pt idx="6050">
                  <c:v>-5.31454</c:v>
                </c:pt>
                <c:pt idx="6051">
                  <c:v>-5.3234640000000004</c:v>
                </c:pt>
                <c:pt idx="6052">
                  <c:v>-5.3323929999999997</c:v>
                </c:pt>
                <c:pt idx="6053">
                  <c:v>-5.3413259999999996</c:v>
                </c:pt>
                <c:pt idx="6054">
                  <c:v>-5.3502640000000001</c:v>
                </c:pt>
                <c:pt idx="6055">
                  <c:v>-5.3592069999999996</c:v>
                </c:pt>
                <c:pt idx="6056">
                  <c:v>-5.3681549999999998</c:v>
                </c:pt>
                <c:pt idx="6057">
                  <c:v>-5.3771079999999998</c:v>
                </c:pt>
                <c:pt idx="6058">
                  <c:v>-5.3860650000000003</c:v>
                </c:pt>
                <c:pt idx="6059">
                  <c:v>-5.3950269999999998</c:v>
                </c:pt>
                <c:pt idx="6060">
                  <c:v>-5.4039929999999998</c:v>
                </c:pt>
                <c:pt idx="6061">
                  <c:v>-5.4129649999999998</c:v>
                </c:pt>
                <c:pt idx="6062">
                  <c:v>-5.4219429999999997</c:v>
                </c:pt>
                <c:pt idx="6063">
                  <c:v>-5.4309250000000002</c:v>
                </c:pt>
                <c:pt idx="6064">
                  <c:v>-5.4399139999999999</c:v>
                </c:pt>
                <c:pt idx="6065">
                  <c:v>-5.4489070000000002</c:v>
                </c:pt>
                <c:pt idx="6066">
                  <c:v>-5.4579060000000004</c:v>
                </c:pt>
                <c:pt idx="6067">
                  <c:v>-5.4669109999999996</c:v>
                </c:pt>
                <c:pt idx="6068">
                  <c:v>-5.4759209999999996</c:v>
                </c:pt>
                <c:pt idx="6069">
                  <c:v>-5.4849350000000001</c:v>
                </c:pt>
                <c:pt idx="6070">
                  <c:v>-5.4939549999999997</c:v>
                </c:pt>
                <c:pt idx="6071">
                  <c:v>-5.5029810000000001</c:v>
                </c:pt>
                <c:pt idx="6072">
                  <c:v>-5.5120110000000002</c:v>
                </c:pt>
                <c:pt idx="6073">
                  <c:v>-5.5210480000000004</c:v>
                </c:pt>
                <c:pt idx="6074">
                  <c:v>-5.5300900000000004</c:v>
                </c:pt>
                <c:pt idx="6075">
                  <c:v>-5.5391380000000003</c:v>
                </c:pt>
                <c:pt idx="6076">
                  <c:v>-5.5481920000000002</c:v>
                </c:pt>
                <c:pt idx="6077">
                  <c:v>-5.5572520000000001</c:v>
                </c:pt>
                <c:pt idx="6078">
                  <c:v>-5.5663179999999999</c:v>
                </c:pt>
                <c:pt idx="6079">
                  <c:v>-5.5753890000000004</c:v>
                </c:pt>
                <c:pt idx="6080">
                  <c:v>-5.5844649999999998</c:v>
                </c:pt>
                <c:pt idx="6081">
                  <c:v>-5.593547</c:v>
                </c:pt>
                <c:pt idx="6082">
                  <c:v>-5.6026340000000001</c:v>
                </c:pt>
                <c:pt idx="6083">
                  <c:v>-5.611726</c:v>
                </c:pt>
                <c:pt idx="6084">
                  <c:v>-5.6208239999999998</c:v>
                </c:pt>
                <c:pt idx="6085">
                  <c:v>-5.6299279999999996</c:v>
                </c:pt>
                <c:pt idx="6086">
                  <c:v>-5.6390370000000001</c:v>
                </c:pt>
                <c:pt idx="6087">
                  <c:v>-5.6481529999999998</c:v>
                </c:pt>
                <c:pt idx="6088">
                  <c:v>-5.6572740000000001</c:v>
                </c:pt>
                <c:pt idx="6089">
                  <c:v>-5.6664019999999997</c:v>
                </c:pt>
                <c:pt idx="6090">
                  <c:v>-5.6755360000000001</c:v>
                </c:pt>
                <c:pt idx="6091">
                  <c:v>-5.6846750000000004</c:v>
                </c:pt>
                <c:pt idx="6092">
                  <c:v>-5.6938199999999997</c:v>
                </c:pt>
                <c:pt idx="6093">
                  <c:v>-5.7029709999999998</c:v>
                </c:pt>
                <c:pt idx="6094">
                  <c:v>-5.7121269999999997</c:v>
                </c:pt>
                <c:pt idx="6095">
                  <c:v>-5.7212880000000004</c:v>
                </c:pt>
                <c:pt idx="6096">
                  <c:v>-5.7304550000000001</c:v>
                </c:pt>
                <c:pt idx="6097">
                  <c:v>-5.7396279999999997</c:v>
                </c:pt>
                <c:pt idx="6098">
                  <c:v>-5.7488060000000001</c:v>
                </c:pt>
                <c:pt idx="6099">
                  <c:v>-5.7579909999999996</c:v>
                </c:pt>
                <c:pt idx="6100">
                  <c:v>-5.7671809999999999</c:v>
                </c:pt>
                <c:pt idx="6101">
                  <c:v>-5.7763780000000002</c:v>
                </c:pt>
                <c:pt idx="6102">
                  <c:v>-5.7855809999999996</c:v>
                </c:pt>
                <c:pt idx="6103">
                  <c:v>-5.794791</c:v>
                </c:pt>
                <c:pt idx="6104">
                  <c:v>-5.8040060000000002</c:v>
                </c:pt>
                <c:pt idx="6105">
                  <c:v>-5.8132270000000004</c:v>
                </c:pt>
                <c:pt idx="6106">
                  <c:v>-5.8224549999999997</c:v>
                </c:pt>
                <c:pt idx="6107">
                  <c:v>-5.8316879999999998</c:v>
                </c:pt>
                <c:pt idx="6108">
                  <c:v>-5.8409259999999996</c:v>
                </c:pt>
                <c:pt idx="6109">
                  <c:v>-5.8501700000000003</c:v>
                </c:pt>
                <c:pt idx="6110">
                  <c:v>-5.8594200000000001</c:v>
                </c:pt>
                <c:pt idx="6111">
                  <c:v>-5.8686759999999998</c:v>
                </c:pt>
                <c:pt idx="6112">
                  <c:v>-5.8779370000000002</c:v>
                </c:pt>
                <c:pt idx="6113">
                  <c:v>-5.8872030000000004</c:v>
                </c:pt>
                <c:pt idx="6114">
                  <c:v>-5.8964759999999998</c:v>
                </c:pt>
                <c:pt idx="6115">
                  <c:v>-5.9057550000000001</c:v>
                </c:pt>
                <c:pt idx="6116">
                  <c:v>-5.9150400000000003</c:v>
                </c:pt>
                <c:pt idx="6117">
                  <c:v>-5.9243309999999996</c:v>
                </c:pt>
                <c:pt idx="6118">
                  <c:v>-5.9336279999999997</c:v>
                </c:pt>
                <c:pt idx="6119">
                  <c:v>-5.9429319999999999</c:v>
                </c:pt>
                <c:pt idx="6120">
                  <c:v>-5.9522399999999998</c:v>
                </c:pt>
                <c:pt idx="6121">
                  <c:v>-5.9615549999999997</c:v>
                </c:pt>
                <c:pt idx="6122">
                  <c:v>-5.9708750000000004</c:v>
                </c:pt>
                <c:pt idx="6123">
                  <c:v>-5.9802010000000001</c:v>
                </c:pt>
                <c:pt idx="6124">
                  <c:v>-5.9895319999999996</c:v>
                </c:pt>
                <c:pt idx="6125">
                  <c:v>-5.998869</c:v>
                </c:pt>
                <c:pt idx="6126">
                  <c:v>-6.0082120000000003</c:v>
                </c:pt>
                <c:pt idx="6127">
                  <c:v>-6.0175599999999996</c:v>
                </c:pt>
                <c:pt idx="6128">
                  <c:v>-6.0269139999999997</c:v>
                </c:pt>
                <c:pt idx="6129">
                  <c:v>-6.0362739999999997</c:v>
                </c:pt>
                <c:pt idx="6130">
                  <c:v>-6.0456399999999997</c:v>
                </c:pt>
                <c:pt idx="6131">
                  <c:v>-6.0550110000000004</c:v>
                </c:pt>
                <c:pt idx="6132">
                  <c:v>-6.0643880000000001</c:v>
                </c:pt>
                <c:pt idx="6133">
                  <c:v>-6.0737719999999999</c:v>
                </c:pt>
                <c:pt idx="6134">
                  <c:v>-6.0831609999999996</c:v>
                </c:pt>
                <c:pt idx="6135">
                  <c:v>-6.0925560000000001</c:v>
                </c:pt>
                <c:pt idx="6136">
                  <c:v>-6.1019569999999996</c:v>
                </c:pt>
                <c:pt idx="6137">
                  <c:v>-6.111364</c:v>
                </c:pt>
                <c:pt idx="6138">
                  <c:v>-6.1207750000000001</c:v>
                </c:pt>
                <c:pt idx="6139">
                  <c:v>-6.1301930000000002</c:v>
                </c:pt>
                <c:pt idx="6140">
                  <c:v>-6.139615</c:v>
                </c:pt>
                <c:pt idx="6141">
                  <c:v>-6.1490429999999998</c:v>
                </c:pt>
                <c:pt idx="6142">
                  <c:v>-6.1584770000000004</c:v>
                </c:pt>
                <c:pt idx="6143">
                  <c:v>-6.1679170000000001</c:v>
                </c:pt>
                <c:pt idx="6144">
                  <c:v>-6.1773629999999997</c:v>
                </c:pt>
                <c:pt idx="6145">
                  <c:v>-6.1868150000000002</c:v>
                </c:pt>
                <c:pt idx="6146">
                  <c:v>-6.1962719999999996</c:v>
                </c:pt>
                <c:pt idx="6147">
                  <c:v>-6.2057359999999999</c:v>
                </c:pt>
                <c:pt idx="6148">
                  <c:v>-6.215204</c:v>
                </c:pt>
                <c:pt idx="6149">
                  <c:v>-6.2246779999999999</c:v>
                </c:pt>
                <c:pt idx="6150">
                  <c:v>-6.2341569999999997</c:v>
                </c:pt>
                <c:pt idx="6151">
                  <c:v>-6.2436420000000004</c:v>
                </c:pt>
                <c:pt idx="6152">
                  <c:v>-6.2531319999999999</c:v>
                </c:pt>
                <c:pt idx="6153">
                  <c:v>-6.2626280000000003</c:v>
                </c:pt>
                <c:pt idx="6154">
                  <c:v>-6.2721299999999998</c:v>
                </c:pt>
                <c:pt idx="6155">
                  <c:v>-6.2816380000000001</c:v>
                </c:pt>
                <c:pt idx="6156">
                  <c:v>-6.2911530000000004</c:v>
                </c:pt>
                <c:pt idx="6157">
                  <c:v>-6.3006739999999999</c:v>
                </c:pt>
                <c:pt idx="6158">
                  <c:v>-6.3102010000000002</c:v>
                </c:pt>
                <c:pt idx="6159">
                  <c:v>-6.3197340000000004</c:v>
                </c:pt>
                <c:pt idx="6160">
                  <c:v>-6.3292739999999998</c:v>
                </c:pt>
                <c:pt idx="6161">
                  <c:v>-6.338819</c:v>
                </c:pt>
                <c:pt idx="6162">
                  <c:v>-6.3483689999999999</c:v>
                </c:pt>
                <c:pt idx="6163">
                  <c:v>-6.3579249999999998</c:v>
                </c:pt>
                <c:pt idx="6164">
                  <c:v>-6.3674869999999997</c:v>
                </c:pt>
                <c:pt idx="6165">
                  <c:v>-6.3770540000000002</c:v>
                </c:pt>
                <c:pt idx="6166">
                  <c:v>-6.3866269999999998</c:v>
                </c:pt>
                <c:pt idx="6167">
                  <c:v>-6.3962060000000003</c:v>
                </c:pt>
                <c:pt idx="6168">
                  <c:v>-6.4057909999999998</c:v>
                </c:pt>
                <c:pt idx="6169">
                  <c:v>-6.4153830000000003</c:v>
                </c:pt>
                <c:pt idx="6170">
                  <c:v>-6.4249809999999998</c:v>
                </c:pt>
                <c:pt idx="6171">
                  <c:v>-6.4345860000000004</c:v>
                </c:pt>
                <c:pt idx="6172">
                  <c:v>-6.4441980000000001</c:v>
                </c:pt>
                <c:pt idx="6173">
                  <c:v>-6.4538159999999998</c:v>
                </c:pt>
                <c:pt idx="6174">
                  <c:v>-6.4634410000000004</c:v>
                </c:pt>
                <c:pt idx="6175">
                  <c:v>-6.4730720000000002</c:v>
                </c:pt>
                <c:pt idx="6176">
                  <c:v>-6.4827079999999997</c:v>
                </c:pt>
                <c:pt idx="6177">
                  <c:v>-6.4923510000000002</c:v>
                </c:pt>
                <c:pt idx="6178">
                  <c:v>-6.5019999999999998</c:v>
                </c:pt>
                <c:pt idx="6179">
                  <c:v>-6.5116550000000002</c:v>
                </c:pt>
                <c:pt idx="6180">
                  <c:v>-6.5213159999999997</c:v>
                </c:pt>
                <c:pt idx="6181">
                  <c:v>-6.5309840000000001</c:v>
                </c:pt>
                <c:pt idx="6182">
                  <c:v>-6.5406579999999996</c:v>
                </c:pt>
                <c:pt idx="6183">
                  <c:v>-6.5503390000000001</c:v>
                </c:pt>
                <c:pt idx="6184">
                  <c:v>-6.5600269999999998</c:v>
                </c:pt>
                <c:pt idx="6185">
                  <c:v>-6.5697210000000004</c:v>
                </c:pt>
                <c:pt idx="6186">
                  <c:v>-6.5794220000000001</c:v>
                </c:pt>
                <c:pt idx="6187">
                  <c:v>-6.5891299999999999</c:v>
                </c:pt>
                <c:pt idx="6188">
                  <c:v>-6.5988439999999997</c:v>
                </c:pt>
                <c:pt idx="6189">
                  <c:v>-6.6085649999999996</c:v>
                </c:pt>
                <c:pt idx="6190">
                  <c:v>-6.6182920000000003</c:v>
                </c:pt>
                <c:pt idx="6191">
                  <c:v>-6.6280260000000002</c:v>
                </c:pt>
                <c:pt idx="6192">
                  <c:v>-6.6377660000000001</c:v>
                </c:pt>
                <c:pt idx="6193">
                  <c:v>-6.647513</c:v>
                </c:pt>
                <c:pt idx="6194">
                  <c:v>-6.6572659999999999</c:v>
                </c:pt>
                <c:pt idx="6195">
                  <c:v>-6.6670249999999998</c:v>
                </c:pt>
                <c:pt idx="6196">
                  <c:v>-6.6767909999999997</c:v>
                </c:pt>
                <c:pt idx="6197">
                  <c:v>-6.6865639999999997</c:v>
                </c:pt>
                <c:pt idx="6198">
                  <c:v>-6.6963439999999999</c:v>
                </c:pt>
                <c:pt idx="6199">
                  <c:v>-6.7061299999999999</c:v>
                </c:pt>
                <c:pt idx="6200">
                  <c:v>-6.7159230000000001</c:v>
                </c:pt>
                <c:pt idx="6201">
                  <c:v>-6.7257230000000003</c:v>
                </c:pt>
                <c:pt idx="6202">
                  <c:v>-6.7355289999999997</c:v>
                </c:pt>
                <c:pt idx="6203">
                  <c:v>-6.7453419999999999</c:v>
                </c:pt>
                <c:pt idx="6204">
                  <c:v>-6.7551610000000002</c:v>
                </c:pt>
                <c:pt idx="6205">
                  <c:v>-6.7649869999999996</c:v>
                </c:pt>
                <c:pt idx="6206">
                  <c:v>-6.7748189999999999</c:v>
                </c:pt>
                <c:pt idx="6207">
                  <c:v>-6.7846570000000002</c:v>
                </c:pt>
                <c:pt idx="6208">
                  <c:v>-6.7945019999999996</c:v>
                </c:pt>
                <c:pt idx="6209">
                  <c:v>-6.804354</c:v>
                </c:pt>
                <c:pt idx="6210">
                  <c:v>-6.8142129999999996</c:v>
                </c:pt>
                <c:pt idx="6211">
                  <c:v>-6.8240800000000004</c:v>
                </c:pt>
                <c:pt idx="6212">
                  <c:v>-6.8339530000000002</c:v>
                </c:pt>
                <c:pt idx="6213">
                  <c:v>-6.8438330000000001</c:v>
                </c:pt>
                <c:pt idx="6214">
                  <c:v>-6.85372</c:v>
                </c:pt>
                <c:pt idx="6215">
                  <c:v>-6.8636140000000001</c:v>
                </c:pt>
                <c:pt idx="6216">
                  <c:v>-6.873513</c:v>
                </c:pt>
                <c:pt idx="6217">
                  <c:v>-6.883419</c:v>
                </c:pt>
                <c:pt idx="6218">
                  <c:v>-6.8933309999999999</c:v>
                </c:pt>
                <c:pt idx="6219">
                  <c:v>-6.9032489999999997</c:v>
                </c:pt>
                <c:pt idx="6220">
                  <c:v>-6.9131729999999996</c:v>
                </c:pt>
                <c:pt idx="6221">
                  <c:v>-6.9231040000000004</c:v>
                </c:pt>
                <c:pt idx="6222">
                  <c:v>-6.9330420000000004</c:v>
                </c:pt>
                <c:pt idx="6223">
                  <c:v>-6.9429869999999996</c:v>
                </c:pt>
                <c:pt idx="6224">
                  <c:v>-6.9529389999999998</c:v>
                </c:pt>
                <c:pt idx="6225">
                  <c:v>-6.962898</c:v>
                </c:pt>
                <c:pt idx="6226">
                  <c:v>-6.9728640000000004</c:v>
                </c:pt>
                <c:pt idx="6227">
                  <c:v>-6.982837</c:v>
                </c:pt>
                <c:pt idx="6228">
                  <c:v>-6.9928169999999996</c:v>
                </c:pt>
                <c:pt idx="6229">
                  <c:v>-7.0028030000000001</c:v>
                </c:pt>
                <c:pt idx="6230">
                  <c:v>-7.0127949999999997</c:v>
                </c:pt>
                <c:pt idx="6231">
                  <c:v>-7.0227940000000002</c:v>
                </c:pt>
                <c:pt idx="6232">
                  <c:v>-7.0327989999999998</c:v>
                </c:pt>
                <c:pt idx="6233">
                  <c:v>-7.0428100000000002</c:v>
                </c:pt>
                <c:pt idx="6234">
                  <c:v>-7.0528279999999999</c:v>
                </c:pt>
                <c:pt idx="6235">
                  <c:v>-7.0628520000000004</c:v>
                </c:pt>
                <c:pt idx="6236">
                  <c:v>-7.072883</c:v>
                </c:pt>
                <c:pt idx="6237">
                  <c:v>-7.0829199999999997</c:v>
                </c:pt>
                <c:pt idx="6238">
                  <c:v>-7.0929640000000003</c:v>
                </c:pt>
                <c:pt idx="6239">
                  <c:v>-7.1030150000000001</c:v>
                </c:pt>
                <c:pt idx="6240">
                  <c:v>-7.1130719999999998</c:v>
                </c:pt>
                <c:pt idx="6241">
                  <c:v>-7.1231359999999997</c:v>
                </c:pt>
                <c:pt idx="6242">
                  <c:v>-7.1332069999999996</c:v>
                </c:pt>
                <c:pt idx="6243">
                  <c:v>-7.1432840000000004</c:v>
                </c:pt>
                <c:pt idx="6244">
                  <c:v>-7.1533670000000003</c:v>
                </c:pt>
                <c:pt idx="6245">
                  <c:v>-7.1634570000000002</c:v>
                </c:pt>
                <c:pt idx="6246">
                  <c:v>-7.1735540000000002</c:v>
                </c:pt>
                <c:pt idx="6247">
                  <c:v>-7.1836570000000002</c:v>
                </c:pt>
                <c:pt idx="6248">
                  <c:v>-7.1937670000000002</c:v>
                </c:pt>
                <c:pt idx="6249">
                  <c:v>-7.2038830000000003</c:v>
                </c:pt>
                <c:pt idx="6250">
                  <c:v>-7.2140060000000004</c:v>
                </c:pt>
                <c:pt idx="6251">
                  <c:v>-7.2241350000000004</c:v>
                </c:pt>
                <c:pt idx="6252">
                  <c:v>-7.2342709999999997</c:v>
                </c:pt>
                <c:pt idx="6253">
                  <c:v>-7.2444129999999998</c:v>
                </c:pt>
                <c:pt idx="6254">
                  <c:v>-7.2545630000000001</c:v>
                </c:pt>
                <c:pt idx="6255">
                  <c:v>-7.2647199999999996</c:v>
                </c:pt>
                <c:pt idx="6256">
                  <c:v>-7.274883</c:v>
                </c:pt>
                <c:pt idx="6257">
                  <c:v>-7.2850539999999997</c:v>
                </c:pt>
                <c:pt idx="6258">
                  <c:v>-7.2952310000000002</c:v>
                </c:pt>
                <c:pt idx="6259">
                  <c:v>-7.305415</c:v>
                </c:pt>
                <c:pt idx="6260">
                  <c:v>-7.3156049999999997</c:v>
                </c:pt>
                <c:pt idx="6261">
                  <c:v>-7.3258029999999996</c:v>
                </c:pt>
                <c:pt idx="6262">
                  <c:v>-7.3360070000000004</c:v>
                </c:pt>
                <c:pt idx="6263">
                  <c:v>-7.3462170000000002</c:v>
                </c:pt>
                <c:pt idx="6264">
                  <c:v>-7.3564350000000003</c:v>
                </c:pt>
                <c:pt idx="6265">
                  <c:v>-7.3666600000000004</c:v>
                </c:pt>
                <c:pt idx="6266">
                  <c:v>-7.3768919999999998</c:v>
                </c:pt>
                <c:pt idx="6267">
                  <c:v>-7.3871320000000003</c:v>
                </c:pt>
                <c:pt idx="6268">
                  <c:v>-7.3973789999999999</c:v>
                </c:pt>
                <c:pt idx="6269">
                  <c:v>-7.4076329999999997</c:v>
                </c:pt>
                <c:pt idx="6270">
                  <c:v>-7.4178930000000003</c:v>
                </c:pt>
                <c:pt idx="6271">
                  <c:v>-7.4281610000000002</c:v>
                </c:pt>
                <c:pt idx="6272">
                  <c:v>-7.438434</c:v>
                </c:pt>
                <c:pt idx="6273">
                  <c:v>-7.448715</c:v>
                </c:pt>
                <c:pt idx="6274">
                  <c:v>-7.4590019999999999</c:v>
                </c:pt>
                <c:pt idx="6275">
                  <c:v>-7.4692949999999998</c:v>
                </c:pt>
                <c:pt idx="6276">
                  <c:v>-7.4795959999999999</c:v>
                </c:pt>
                <c:pt idx="6277">
                  <c:v>-7.4899040000000001</c:v>
                </c:pt>
                <c:pt idx="6278">
                  <c:v>-7.5002199999999997</c:v>
                </c:pt>
                <c:pt idx="6279">
                  <c:v>-7.5105430000000002</c:v>
                </c:pt>
                <c:pt idx="6280">
                  <c:v>-7.5208729999999999</c:v>
                </c:pt>
                <c:pt idx="6281">
                  <c:v>-7.5312109999999999</c:v>
                </c:pt>
                <c:pt idx="6282">
                  <c:v>-7.5415559999999999</c:v>
                </c:pt>
                <c:pt idx="6283">
                  <c:v>-7.5519069999999999</c:v>
                </c:pt>
                <c:pt idx="6284">
                  <c:v>-7.562265</c:v>
                </c:pt>
                <c:pt idx="6285">
                  <c:v>-7.5726300000000002</c:v>
                </c:pt>
                <c:pt idx="6286">
                  <c:v>-7.5830010000000003</c:v>
                </c:pt>
                <c:pt idx="6287">
                  <c:v>-7.5933789999999997</c:v>
                </c:pt>
                <c:pt idx="6288">
                  <c:v>-7.603764</c:v>
                </c:pt>
                <c:pt idx="6289">
                  <c:v>-7.6141560000000004</c:v>
                </c:pt>
                <c:pt idx="6290">
                  <c:v>-7.6245560000000001</c:v>
                </c:pt>
                <c:pt idx="6291">
                  <c:v>-7.6349629999999999</c:v>
                </c:pt>
                <c:pt idx="6292">
                  <c:v>-7.6453769999999999</c:v>
                </c:pt>
                <c:pt idx="6293">
                  <c:v>-7.6557979999999999</c:v>
                </c:pt>
                <c:pt idx="6294">
                  <c:v>-7.666226</c:v>
                </c:pt>
                <c:pt idx="6295">
                  <c:v>-7.6766610000000002</c:v>
                </c:pt>
                <c:pt idx="6296">
                  <c:v>-7.6871039999999997</c:v>
                </c:pt>
                <c:pt idx="6297">
                  <c:v>-7.6975540000000002</c:v>
                </c:pt>
                <c:pt idx="6298">
                  <c:v>-7.7080099999999998</c:v>
                </c:pt>
                <c:pt idx="6299">
                  <c:v>-7.7184739999999996</c:v>
                </c:pt>
                <c:pt idx="6300">
                  <c:v>-7.7289450000000004</c:v>
                </c:pt>
                <c:pt idx="6301">
                  <c:v>-7.7394239999999996</c:v>
                </c:pt>
                <c:pt idx="6302">
                  <c:v>-7.7499089999999997</c:v>
                </c:pt>
                <c:pt idx="6303">
                  <c:v>-7.760402</c:v>
                </c:pt>
                <c:pt idx="6304">
                  <c:v>-7.7709010000000003</c:v>
                </c:pt>
                <c:pt idx="6305">
                  <c:v>-7.7814069999999997</c:v>
                </c:pt>
                <c:pt idx="6306">
                  <c:v>-7.7919200000000002</c:v>
                </c:pt>
                <c:pt idx="6307">
                  <c:v>-7.8024399999999998</c:v>
                </c:pt>
                <c:pt idx="6308">
                  <c:v>-7.8129670000000004</c:v>
                </c:pt>
                <c:pt idx="6309">
                  <c:v>-7.8235000000000001</c:v>
                </c:pt>
                <c:pt idx="6310">
                  <c:v>-7.8340399999999999</c:v>
                </c:pt>
                <c:pt idx="6311">
                  <c:v>-7.8445869999999998</c:v>
                </c:pt>
                <c:pt idx="6312">
                  <c:v>-7.8551409999999997</c:v>
                </c:pt>
                <c:pt idx="6313">
                  <c:v>-7.8657019999999997</c:v>
                </c:pt>
                <c:pt idx="6314">
                  <c:v>-7.8762699999999999</c:v>
                </c:pt>
                <c:pt idx="6315">
                  <c:v>-7.886844</c:v>
                </c:pt>
                <c:pt idx="6316">
                  <c:v>-7.8974260000000003</c:v>
                </c:pt>
                <c:pt idx="6317">
                  <c:v>-7.9080139999999997</c:v>
                </c:pt>
                <c:pt idx="6318">
                  <c:v>-7.9186079999999999</c:v>
                </c:pt>
                <c:pt idx="6319">
                  <c:v>-7.9292090000000002</c:v>
                </c:pt>
                <c:pt idx="6320">
                  <c:v>-7.9398160000000004</c:v>
                </c:pt>
                <c:pt idx="6321">
                  <c:v>-7.9504299999999999</c:v>
                </c:pt>
                <c:pt idx="6322">
                  <c:v>-7.9610510000000003</c:v>
                </c:pt>
                <c:pt idx="6323">
                  <c:v>-7.9716779999999998</c:v>
                </c:pt>
                <c:pt idx="6324">
                  <c:v>-7.9823120000000003</c:v>
                </c:pt>
                <c:pt idx="6325">
                  <c:v>-7.9929540000000001</c:v>
                </c:pt>
                <c:pt idx="6326">
                  <c:v>-8.0036009999999997</c:v>
                </c:pt>
                <c:pt idx="6327">
                  <c:v>-8.0142550000000004</c:v>
                </c:pt>
                <c:pt idx="6328">
                  <c:v>-8.024915</c:v>
                </c:pt>
                <c:pt idx="6329">
                  <c:v>-8.0355819999999998</c:v>
                </c:pt>
                <c:pt idx="6330">
                  <c:v>-8.0462550000000004</c:v>
                </c:pt>
                <c:pt idx="6331">
                  <c:v>-8.056934</c:v>
                </c:pt>
                <c:pt idx="6332">
                  <c:v>-8.0676210000000008</c:v>
                </c:pt>
                <c:pt idx="6333">
                  <c:v>-8.0783140000000007</c:v>
                </c:pt>
                <c:pt idx="6334">
                  <c:v>-8.0890140000000006</c:v>
                </c:pt>
                <c:pt idx="6335">
                  <c:v>-8.0997210000000006</c:v>
                </c:pt>
                <c:pt idx="6336">
                  <c:v>-8.1104350000000007</c:v>
                </c:pt>
                <c:pt idx="6337">
                  <c:v>-8.1211559999999992</c:v>
                </c:pt>
                <c:pt idx="6338">
                  <c:v>-8.1318830000000002</c:v>
                </c:pt>
                <c:pt idx="6339">
                  <c:v>-8.1426169999999995</c:v>
                </c:pt>
                <c:pt idx="6340">
                  <c:v>-8.1533569999999997</c:v>
                </c:pt>
                <c:pt idx="6341">
                  <c:v>-8.164104</c:v>
                </c:pt>
                <c:pt idx="6342">
                  <c:v>-8.1748569999999994</c:v>
                </c:pt>
                <c:pt idx="6343">
                  <c:v>-8.1856170000000006</c:v>
                </c:pt>
                <c:pt idx="6344">
                  <c:v>-8.1963840000000001</c:v>
                </c:pt>
                <c:pt idx="6345">
                  <c:v>-8.2071579999999997</c:v>
                </c:pt>
                <c:pt idx="6346">
                  <c:v>-8.2179389999999994</c:v>
                </c:pt>
                <c:pt idx="6347">
                  <c:v>-8.2287280000000003</c:v>
                </c:pt>
                <c:pt idx="6348">
                  <c:v>-8.2395230000000002</c:v>
                </c:pt>
                <c:pt idx="6349">
                  <c:v>-8.2503259999999994</c:v>
                </c:pt>
                <c:pt idx="6350">
                  <c:v>-8.2611349999999995</c:v>
                </c:pt>
                <c:pt idx="6351">
                  <c:v>-8.2719509999999996</c:v>
                </c:pt>
                <c:pt idx="6352">
                  <c:v>-8.2827739999999999</c:v>
                </c:pt>
                <c:pt idx="6353">
                  <c:v>-8.2936040000000002</c:v>
                </c:pt>
                <c:pt idx="6354">
                  <c:v>-8.3044410000000006</c:v>
                </c:pt>
                <c:pt idx="6355">
                  <c:v>-8.3152849999999994</c:v>
                </c:pt>
                <c:pt idx="6356">
                  <c:v>-8.3261369999999992</c:v>
                </c:pt>
                <c:pt idx="6357">
                  <c:v>-8.3369949999999999</c:v>
                </c:pt>
                <c:pt idx="6358">
                  <c:v>-8.3478600000000007</c:v>
                </c:pt>
                <c:pt idx="6359">
                  <c:v>-8.3587319999999998</c:v>
                </c:pt>
                <c:pt idx="6360">
                  <c:v>-8.3696110000000008</c:v>
                </c:pt>
                <c:pt idx="6361">
                  <c:v>-8.3804970000000001</c:v>
                </c:pt>
                <c:pt idx="6362">
                  <c:v>-8.3913899999999995</c:v>
                </c:pt>
                <c:pt idx="6363">
                  <c:v>-8.4022889999999997</c:v>
                </c:pt>
                <c:pt idx="6364">
                  <c:v>-8.413195</c:v>
                </c:pt>
                <c:pt idx="6365">
                  <c:v>-8.4241069999999993</c:v>
                </c:pt>
                <c:pt idx="6366">
                  <c:v>-8.4350260000000006</c:v>
                </c:pt>
                <c:pt idx="6367">
                  <c:v>-8.4459529999999994</c:v>
                </c:pt>
                <c:pt idx="6368">
                  <c:v>-8.4568860000000008</c:v>
                </c:pt>
                <c:pt idx="6369">
                  <c:v>-8.458494</c:v>
                </c:pt>
                <c:pt idx="6370">
                  <c:v>-8.4506960000000007</c:v>
                </c:pt>
                <c:pt idx="6371">
                  <c:v>-8.4428970000000003</c:v>
                </c:pt>
                <c:pt idx="6372">
                  <c:v>-8.4350989999999992</c:v>
                </c:pt>
                <c:pt idx="6373">
                  <c:v>-8.4273009999999999</c:v>
                </c:pt>
                <c:pt idx="6374">
                  <c:v>-8.4195019999999996</c:v>
                </c:pt>
                <c:pt idx="6375">
                  <c:v>-8.4117040000000003</c:v>
                </c:pt>
                <c:pt idx="6376">
                  <c:v>-8.4039059999999992</c:v>
                </c:pt>
                <c:pt idx="6377">
                  <c:v>-8.3961070000000007</c:v>
                </c:pt>
                <c:pt idx="6378">
                  <c:v>-8.3883089999999996</c:v>
                </c:pt>
                <c:pt idx="6379">
                  <c:v>-8.3805110000000003</c:v>
                </c:pt>
                <c:pt idx="6380">
                  <c:v>-8.3727129999999992</c:v>
                </c:pt>
                <c:pt idx="6381">
                  <c:v>-8.3649140000000006</c:v>
                </c:pt>
                <c:pt idx="6382">
                  <c:v>-8.3571159999999995</c:v>
                </c:pt>
                <c:pt idx="6383">
                  <c:v>-8.3493180000000002</c:v>
                </c:pt>
                <c:pt idx="6384">
                  <c:v>-8.3415189999999999</c:v>
                </c:pt>
                <c:pt idx="6385">
                  <c:v>-8.3337210000000006</c:v>
                </c:pt>
                <c:pt idx="6386">
                  <c:v>-8.3259229999999995</c:v>
                </c:pt>
                <c:pt idx="6387">
                  <c:v>-8.3181250000000002</c:v>
                </c:pt>
                <c:pt idx="6388">
                  <c:v>-8.3103259999999999</c:v>
                </c:pt>
                <c:pt idx="6389">
                  <c:v>-8.3025280000000006</c:v>
                </c:pt>
                <c:pt idx="6390">
                  <c:v>-8.2947299999999995</c:v>
                </c:pt>
                <c:pt idx="6391">
                  <c:v>-8.2869309999999992</c:v>
                </c:pt>
                <c:pt idx="6392">
                  <c:v>-8.2791329999999999</c:v>
                </c:pt>
                <c:pt idx="6393">
                  <c:v>-8.2713350000000005</c:v>
                </c:pt>
                <c:pt idx="6394">
                  <c:v>-8.2635369999999995</c:v>
                </c:pt>
                <c:pt idx="6395">
                  <c:v>-8.2557379999999991</c:v>
                </c:pt>
                <c:pt idx="6396">
                  <c:v>-8.2479399999999998</c:v>
                </c:pt>
                <c:pt idx="6397">
                  <c:v>-8.2401420000000005</c:v>
                </c:pt>
                <c:pt idx="6398">
                  <c:v>-8.2323430000000002</c:v>
                </c:pt>
                <c:pt idx="6399">
                  <c:v>-8.2245450000000009</c:v>
                </c:pt>
                <c:pt idx="6400">
                  <c:v>-8.2167469999999998</c:v>
                </c:pt>
              </c:numCache>
            </c:numRef>
          </c:yVal>
          <c:smooth val="0"/>
        </c:ser>
        <c:ser>
          <c:idx val="12"/>
          <c:order val="11"/>
          <c:tx>
            <c:strRef>
              <c:f>[SFLASH_vs_FLASHII_endkicks.xlsx]Sheet1!$N$1</c:f>
              <c:strCache>
                <c:ptCount val="1"/>
                <c:pt idx="0">
                  <c:v>By_Gap150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[SFLASH_vs_FLASHII_endkicks.xlsx]Sheet1!$N$2:$N$6402</c:f>
              <c:numCache>
                <c:formatCode>General</c:formatCode>
                <c:ptCount val="6401"/>
                <c:pt idx="0">
                  <c:v>-6.9055840000000002</c:v>
                </c:pt>
                <c:pt idx="1">
                  <c:v>-6.8974489999999999</c:v>
                </c:pt>
                <c:pt idx="2">
                  <c:v>-6.8893139999999997</c:v>
                </c:pt>
                <c:pt idx="3">
                  <c:v>-6.8811790000000004</c:v>
                </c:pt>
                <c:pt idx="4">
                  <c:v>-6.873043</c:v>
                </c:pt>
                <c:pt idx="5">
                  <c:v>-6.8649079999999998</c:v>
                </c:pt>
                <c:pt idx="6">
                  <c:v>-6.8567729999999996</c:v>
                </c:pt>
                <c:pt idx="7">
                  <c:v>-6.8486380000000002</c:v>
                </c:pt>
                <c:pt idx="8">
                  <c:v>-6.840503</c:v>
                </c:pt>
                <c:pt idx="9">
                  <c:v>-6.8323679999999998</c:v>
                </c:pt>
                <c:pt idx="10">
                  <c:v>-6.8242330000000004</c:v>
                </c:pt>
                <c:pt idx="11">
                  <c:v>-6.8160980000000002</c:v>
                </c:pt>
                <c:pt idx="12">
                  <c:v>-6.807963</c:v>
                </c:pt>
                <c:pt idx="13">
                  <c:v>-6.7998269999999996</c:v>
                </c:pt>
                <c:pt idx="14">
                  <c:v>-6.7916920000000003</c:v>
                </c:pt>
                <c:pt idx="15">
                  <c:v>-6.7835570000000001</c:v>
                </c:pt>
                <c:pt idx="16">
                  <c:v>-6.7754219999999998</c:v>
                </c:pt>
                <c:pt idx="17">
                  <c:v>-6.7672869999999996</c:v>
                </c:pt>
                <c:pt idx="18">
                  <c:v>-6.7591520000000003</c:v>
                </c:pt>
                <c:pt idx="19">
                  <c:v>-6.751017</c:v>
                </c:pt>
                <c:pt idx="20">
                  <c:v>-6.7428819999999998</c:v>
                </c:pt>
                <c:pt idx="21">
                  <c:v>-6.7347469999999996</c:v>
                </c:pt>
                <c:pt idx="22">
                  <c:v>-6.7266110000000001</c:v>
                </c:pt>
                <c:pt idx="23">
                  <c:v>-6.7184759999999999</c:v>
                </c:pt>
                <c:pt idx="24">
                  <c:v>-6.7103409999999997</c:v>
                </c:pt>
                <c:pt idx="25">
                  <c:v>-6.7022060000000003</c:v>
                </c:pt>
                <c:pt idx="26">
                  <c:v>-6.6940710000000001</c:v>
                </c:pt>
                <c:pt idx="27">
                  <c:v>-6.6859359999999999</c:v>
                </c:pt>
                <c:pt idx="28">
                  <c:v>-6.6778009999999997</c:v>
                </c:pt>
                <c:pt idx="29">
                  <c:v>-6.6696660000000003</c:v>
                </c:pt>
                <c:pt idx="30">
                  <c:v>-6.6615310000000001</c:v>
                </c:pt>
                <c:pt idx="31">
                  <c:v>-6.6533949999999997</c:v>
                </c:pt>
                <c:pt idx="32">
                  <c:v>-6.6453329999999999</c:v>
                </c:pt>
                <c:pt idx="33">
                  <c:v>-6.6374269999999997</c:v>
                </c:pt>
                <c:pt idx="34">
                  <c:v>-6.6295279999999996</c:v>
                </c:pt>
                <c:pt idx="35">
                  <c:v>-6.6216369999999998</c:v>
                </c:pt>
                <c:pt idx="36">
                  <c:v>-6.6137540000000001</c:v>
                </c:pt>
                <c:pt idx="37">
                  <c:v>-6.6058779999999997</c:v>
                </c:pt>
                <c:pt idx="38">
                  <c:v>-6.5980090000000002</c:v>
                </c:pt>
                <c:pt idx="39">
                  <c:v>-6.5901480000000001</c:v>
                </c:pt>
                <c:pt idx="40">
                  <c:v>-6.5822940000000001</c:v>
                </c:pt>
                <c:pt idx="41">
                  <c:v>-6.5744470000000002</c:v>
                </c:pt>
                <c:pt idx="42">
                  <c:v>-6.5666070000000003</c:v>
                </c:pt>
                <c:pt idx="43">
                  <c:v>-6.5587739999999997</c:v>
                </c:pt>
                <c:pt idx="44">
                  <c:v>-6.5509490000000001</c:v>
                </c:pt>
                <c:pt idx="45">
                  <c:v>-6.5431319999999999</c:v>
                </c:pt>
                <c:pt idx="46">
                  <c:v>-6.535323</c:v>
                </c:pt>
                <c:pt idx="47">
                  <c:v>-6.5275210000000001</c:v>
                </c:pt>
                <c:pt idx="48">
                  <c:v>-6.5197269999999996</c:v>
                </c:pt>
                <c:pt idx="49">
                  <c:v>-6.5119400000000001</c:v>
                </c:pt>
                <c:pt idx="50">
                  <c:v>-6.5041599999999997</c:v>
                </c:pt>
                <c:pt idx="51">
                  <c:v>-6.4963879999999996</c:v>
                </c:pt>
                <c:pt idx="52">
                  <c:v>-6.4886239999999997</c:v>
                </c:pt>
                <c:pt idx="53">
                  <c:v>-6.4808659999999998</c:v>
                </c:pt>
                <c:pt idx="54">
                  <c:v>-6.4731160000000001</c:v>
                </c:pt>
                <c:pt idx="55">
                  <c:v>-6.4653729999999996</c:v>
                </c:pt>
                <c:pt idx="56">
                  <c:v>-6.4576370000000001</c:v>
                </c:pt>
                <c:pt idx="57">
                  <c:v>-6.4499089999999999</c:v>
                </c:pt>
                <c:pt idx="58">
                  <c:v>-6.4421889999999999</c:v>
                </c:pt>
                <c:pt idx="59">
                  <c:v>-6.4344760000000001</c:v>
                </c:pt>
                <c:pt idx="60">
                  <c:v>-6.4267700000000003</c:v>
                </c:pt>
                <c:pt idx="61">
                  <c:v>-6.4190709999999997</c:v>
                </c:pt>
                <c:pt idx="62">
                  <c:v>-6.4113790000000002</c:v>
                </c:pt>
                <c:pt idx="63">
                  <c:v>-6.4036949999999999</c:v>
                </c:pt>
                <c:pt idx="64">
                  <c:v>-6.3960169999999996</c:v>
                </c:pt>
                <c:pt idx="65">
                  <c:v>-6.3883470000000004</c:v>
                </c:pt>
                <c:pt idx="66">
                  <c:v>-6.3806839999999996</c:v>
                </c:pt>
                <c:pt idx="67">
                  <c:v>-6.3730279999999997</c:v>
                </c:pt>
                <c:pt idx="68">
                  <c:v>-6.3653789999999999</c:v>
                </c:pt>
                <c:pt idx="69">
                  <c:v>-6.3577370000000002</c:v>
                </c:pt>
                <c:pt idx="70">
                  <c:v>-6.3501019999999997</c:v>
                </c:pt>
                <c:pt idx="71">
                  <c:v>-6.3424750000000003</c:v>
                </c:pt>
                <c:pt idx="72">
                  <c:v>-6.334854</c:v>
                </c:pt>
                <c:pt idx="73">
                  <c:v>-6.3272409999999999</c:v>
                </c:pt>
                <c:pt idx="74">
                  <c:v>-6.3196339999999998</c:v>
                </c:pt>
                <c:pt idx="75">
                  <c:v>-6.3120339999999997</c:v>
                </c:pt>
                <c:pt idx="76">
                  <c:v>-6.3044399999999996</c:v>
                </c:pt>
                <c:pt idx="77">
                  <c:v>-6.2968539999999997</c:v>
                </c:pt>
                <c:pt idx="78">
                  <c:v>-6.2892739999999998</c:v>
                </c:pt>
                <c:pt idx="79">
                  <c:v>-6.281701</c:v>
                </c:pt>
                <c:pt idx="80">
                  <c:v>-6.2741350000000002</c:v>
                </c:pt>
                <c:pt idx="81">
                  <c:v>-6.2665749999999996</c:v>
                </c:pt>
                <c:pt idx="82">
                  <c:v>-6.2590219999999999</c:v>
                </c:pt>
                <c:pt idx="83">
                  <c:v>-6.2514760000000003</c:v>
                </c:pt>
                <c:pt idx="84">
                  <c:v>-6.2439359999999997</c:v>
                </c:pt>
                <c:pt idx="85">
                  <c:v>-6.2364040000000003</c:v>
                </c:pt>
                <c:pt idx="86">
                  <c:v>-6.2288779999999999</c:v>
                </c:pt>
                <c:pt idx="87">
                  <c:v>-6.2213599999999998</c:v>
                </c:pt>
                <c:pt idx="88">
                  <c:v>-6.2138479999999996</c:v>
                </c:pt>
                <c:pt idx="89">
                  <c:v>-6.2063430000000004</c:v>
                </c:pt>
                <c:pt idx="90">
                  <c:v>-6.1988450000000004</c:v>
                </c:pt>
                <c:pt idx="91">
                  <c:v>-6.1913539999999996</c:v>
                </c:pt>
                <c:pt idx="92">
                  <c:v>-6.1838689999999996</c:v>
                </c:pt>
                <c:pt idx="93">
                  <c:v>-6.1763909999999997</c:v>
                </c:pt>
                <c:pt idx="94">
                  <c:v>-6.1689189999999998</c:v>
                </c:pt>
                <c:pt idx="95">
                  <c:v>-6.1614529999999998</c:v>
                </c:pt>
                <c:pt idx="96">
                  <c:v>-6.153994</c:v>
                </c:pt>
                <c:pt idx="97">
                  <c:v>-6.1465420000000002</c:v>
                </c:pt>
                <c:pt idx="98">
                  <c:v>-6.1390969999999996</c:v>
                </c:pt>
                <c:pt idx="99">
                  <c:v>-6.1316579999999998</c:v>
                </c:pt>
                <c:pt idx="100">
                  <c:v>-6.1242270000000003</c:v>
                </c:pt>
                <c:pt idx="101">
                  <c:v>-6.116803</c:v>
                </c:pt>
                <c:pt idx="102">
                  <c:v>-6.1093859999999998</c:v>
                </c:pt>
                <c:pt idx="103">
                  <c:v>-6.1019750000000004</c:v>
                </c:pt>
                <c:pt idx="104">
                  <c:v>-6.0945710000000002</c:v>
                </c:pt>
                <c:pt idx="105">
                  <c:v>-6.0871740000000001</c:v>
                </c:pt>
                <c:pt idx="106">
                  <c:v>-6.0797829999999999</c:v>
                </c:pt>
                <c:pt idx="107">
                  <c:v>-6.0723989999999999</c:v>
                </c:pt>
                <c:pt idx="108">
                  <c:v>-6.0650209999999998</c:v>
                </c:pt>
                <c:pt idx="109">
                  <c:v>-6.0576489999999996</c:v>
                </c:pt>
                <c:pt idx="110">
                  <c:v>-6.0502849999999997</c:v>
                </c:pt>
                <c:pt idx="111">
                  <c:v>-6.0429269999999997</c:v>
                </c:pt>
                <c:pt idx="112">
                  <c:v>-6.0355759999999998</c:v>
                </c:pt>
                <c:pt idx="113">
                  <c:v>-6.028232</c:v>
                </c:pt>
                <c:pt idx="114">
                  <c:v>-6.0208950000000003</c:v>
                </c:pt>
                <c:pt idx="115">
                  <c:v>-6.0135649999999998</c:v>
                </c:pt>
                <c:pt idx="116">
                  <c:v>-6.0062410000000002</c:v>
                </c:pt>
                <c:pt idx="117">
                  <c:v>-5.9989249999999998</c:v>
                </c:pt>
                <c:pt idx="118">
                  <c:v>-5.9916140000000002</c:v>
                </c:pt>
                <c:pt idx="119">
                  <c:v>-5.9843109999999999</c:v>
                </c:pt>
                <c:pt idx="120">
                  <c:v>-5.9770130000000004</c:v>
                </c:pt>
                <c:pt idx="121">
                  <c:v>-5.9697230000000001</c:v>
                </c:pt>
                <c:pt idx="122">
                  <c:v>-5.9624389999999998</c:v>
                </c:pt>
                <c:pt idx="123">
                  <c:v>-5.9551619999999996</c:v>
                </c:pt>
                <c:pt idx="124">
                  <c:v>-5.9478910000000003</c:v>
                </c:pt>
                <c:pt idx="125">
                  <c:v>-5.9406280000000002</c:v>
                </c:pt>
                <c:pt idx="126">
                  <c:v>-5.9333720000000003</c:v>
                </c:pt>
                <c:pt idx="127">
                  <c:v>-5.9261220000000003</c:v>
                </c:pt>
                <c:pt idx="128">
                  <c:v>-5.9188799999999997</c:v>
                </c:pt>
                <c:pt idx="129">
                  <c:v>-5.9116439999999999</c:v>
                </c:pt>
                <c:pt idx="130">
                  <c:v>-5.9044160000000003</c:v>
                </c:pt>
                <c:pt idx="131">
                  <c:v>-5.897195</c:v>
                </c:pt>
                <c:pt idx="132">
                  <c:v>-5.8899800000000004</c:v>
                </c:pt>
                <c:pt idx="133">
                  <c:v>-5.8827730000000003</c:v>
                </c:pt>
                <c:pt idx="134">
                  <c:v>-5.875572</c:v>
                </c:pt>
                <c:pt idx="135">
                  <c:v>-5.8683779999999999</c:v>
                </c:pt>
                <c:pt idx="136">
                  <c:v>-5.8611909999999998</c:v>
                </c:pt>
                <c:pt idx="137">
                  <c:v>-5.8540109999999999</c:v>
                </c:pt>
                <c:pt idx="138">
                  <c:v>-5.846838</c:v>
                </c:pt>
                <c:pt idx="139">
                  <c:v>-5.8396730000000003</c:v>
                </c:pt>
                <c:pt idx="140">
                  <c:v>-5.8325139999999998</c:v>
                </c:pt>
                <c:pt idx="141">
                  <c:v>-5.8253630000000003</c:v>
                </c:pt>
                <c:pt idx="142">
                  <c:v>-5.8182200000000002</c:v>
                </c:pt>
                <c:pt idx="143">
                  <c:v>-5.8110840000000001</c:v>
                </c:pt>
                <c:pt idx="144">
                  <c:v>-5.8039560000000003</c:v>
                </c:pt>
                <c:pt idx="145">
                  <c:v>-5.7968339999999996</c:v>
                </c:pt>
                <c:pt idx="146">
                  <c:v>-5.78972</c:v>
                </c:pt>
                <c:pt idx="147">
                  <c:v>-5.7826129999999996</c:v>
                </c:pt>
                <c:pt idx="148">
                  <c:v>-5.7755130000000001</c:v>
                </c:pt>
                <c:pt idx="149">
                  <c:v>-5.7684189999999997</c:v>
                </c:pt>
                <c:pt idx="150">
                  <c:v>-5.7613329999999996</c:v>
                </c:pt>
                <c:pt idx="151">
                  <c:v>-5.7542540000000004</c:v>
                </c:pt>
                <c:pt idx="152">
                  <c:v>-5.7471829999999997</c:v>
                </c:pt>
                <c:pt idx="153">
                  <c:v>-5.740119</c:v>
                </c:pt>
                <c:pt idx="154">
                  <c:v>-5.7330629999999996</c:v>
                </c:pt>
                <c:pt idx="155">
                  <c:v>-5.7260140000000002</c:v>
                </c:pt>
                <c:pt idx="156">
                  <c:v>-5.7189730000000001</c:v>
                </c:pt>
                <c:pt idx="157">
                  <c:v>-5.7119390000000001</c:v>
                </c:pt>
                <c:pt idx="158">
                  <c:v>-5.7049130000000003</c:v>
                </c:pt>
                <c:pt idx="159">
                  <c:v>-5.6978939999999998</c:v>
                </c:pt>
                <c:pt idx="160">
                  <c:v>-5.6908820000000002</c:v>
                </c:pt>
                <c:pt idx="161">
                  <c:v>-5.6838759999999997</c:v>
                </c:pt>
                <c:pt idx="162">
                  <c:v>-5.6768780000000003</c:v>
                </c:pt>
                <c:pt idx="163">
                  <c:v>-5.669886</c:v>
                </c:pt>
                <c:pt idx="164">
                  <c:v>-5.6629019999999999</c:v>
                </c:pt>
                <c:pt idx="165">
                  <c:v>-5.6559249999999999</c:v>
                </c:pt>
                <c:pt idx="166">
                  <c:v>-5.6489549999999999</c:v>
                </c:pt>
                <c:pt idx="167">
                  <c:v>-5.6419920000000001</c:v>
                </c:pt>
                <c:pt idx="168">
                  <c:v>-5.6350379999999998</c:v>
                </c:pt>
                <c:pt idx="169">
                  <c:v>-5.6280910000000004</c:v>
                </c:pt>
                <c:pt idx="170">
                  <c:v>-5.6211510000000002</c:v>
                </c:pt>
                <c:pt idx="171">
                  <c:v>-5.6142180000000002</c:v>
                </c:pt>
                <c:pt idx="172">
                  <c:v>-5.6072930000000003</c:v>
                </c:pt>
                <c:pt idx="173">
                  <c:v>-5.6003740000000004</c:v>
                </c:pt>
                <c:pt idx="174">
                  <c:v>-5.5934629999999999</c:v>
                </c:pt>
                <c:pt idx="175">
                  <c:v>-5.5865580000000001</c:v>
                </c:pt>
                <c:pt idx="176">
                  <c:v>-5.5796619999999999</c:v>
                </c:pt>
                <c:pt idx="177">
                  <c:v>-5.5727719999999996</c:v>
                </c:pt>
                <c:pt idx="178">
                  <c:v>-5.5658909999999997</c:v>
                </c:pt>
                <c:pt idx="179">
                  <c:v>-5.5590169999999999</c:v>
                </c:pt>
                <c:pt idx="180">
                  <c:v>-5.5521510000000003</c:v>
                </c:pt>
                <c:pt idx="181">
                  <c:v>-5.545293</c:v>
                </c:pt>
                <c:pt idx="182">
                  <c:v>-5.5384419999999999</c:v>
                </c:pt>
                <c:pt idx="183">
                  <c:v>-5.5316000000000001</c:v>
                </c:pt>
                <c:pt idx="184">
                  <c:v>-5.5247650000000004</c:v>
                </c:pt>
                <c:pt idx="185">
                  <c:v>-5.5179369999999999</c:v>
                </c:pt>
                <c:pt idx="186">
                  <c:v>-5.5111179999999997</c:v>
                </c:pt>
                <c:pt idx="187">
                  <c:v>-5.5043059999999997</c:v>
                </c:pt>
                <c:pt idx="188">
                  <c:v>-5.4975009999999997</c:v>
                </c:pt>
                <c:pt idx="189">
                  <c:v>-5.4907050000000002</c:v>
                </c:pt>
                <c:pt idx="190">
                  <c:v>-5.4839159999999998</c:v>
                </c:pt>
                <c:pt idx="191">
                  <c:v>-5.4771340000000004</c:v>
                </c:pt>
                <c:pt idx="192">
                  <c:v>-5.4703609999999996</c:v>
                </c:pt>
                <c:pt idx="193">
                  <c:v>-5.4635959999999999</c:v>
                </c:pt>
                <c:pt idx="194">
                  <c:v>-5.4568380000000003</c:v>
                </c:pt>
                <c:pt idx="195">
                  <c:v>-5.4500890000000002</c:v>
                </c:pt>
                <c:pt idx="196">
                  <c:v>-5.4433480000000003</c:v>
                </c:pt>
                <c:pt idx="197">
                  <c:v>-5.4366149999999998</c:v>
                </c:pt>
                <c:pt idx="198">
                  <c:v>-5.4298900000000003</c:v>
                </c:pt>
                <c:pt idx="199">
                  <c:v>-5.4231730000000002</c:v>
                </c:pt>
                <c:pt idx="200">
                  <c:v>-5.4164649999999996</c:v>
                </c:pt>
                <c:pt idx="201">
                  <c:v>-5.4097629999999999</c:v>
                </c:pt>
                <c:pt idx="202">
                  <c:v>-5.4030699999999996</c:v>
                </c:pt>
                <c:pt idx="203">
                  <c:v>-5.3963840000000003</c:v>
                </c:pt>
                <c:pt idx="204">
                  <c:v>-5.3897060000000003</c:v>
                </c:pt>
                <c:pt idx="205">
                  <c:v>-5.3830359999999997</c:v>
                </c:pt>
                <c:pt idx="206">
                  <c:v>-5.3763730000000001</c:v>
                </c:pt>
                <c:pt idx="207">
                  <c:v>-5.3697179999999998</c:v>
                </c:pt>
                <c:pt idx="208">
                  <c:v>-5.3630719999999998</c:v>
                </c:pt>
                <c:pt idx="209">
                  <c:v>-5.356433</c:v>
                </c:pt>
                <c:pt idx="210">
                  <c:v>-5.3498029999999996</c:v>
                </c:pt>
                <c:pt idx="211">
                  <c:v>-5.3431810000000004</c:v>
                </c:pt>
                <c:pt idx="212">
                  <c:v>-5.3365660000000004</c:v>
                </c:pt>
                <c:pt idx="213">
                  <c:v>-5.3299589999999997</c:v>
                </c:pt>
                <c:pt idx="214">
                  <c:v>-5.323359</c:v>
                </c:pt>
                <c:pt idx="215">
                  <c:v>-5.3167669999999996</c:v>
                </c:pt>
                <c:pt idx="216">
                  <c:v>-5.3101820000000002</c:v>
                </c:pt>
                <c:pt idx="217">
                  <c:v>-5.303604</c:v>
                </c:pt>
                <c:pt idx="218">
                  <c:v>-5.297034</c:v>
                </c:pt>
                <c:pt idx="219">
                  <c:v>-5.2904710000000001</c:v>
                </c:pt>
                <c:pt idx="220">
                  <c:v>-5.2839159999999996</c:v>
                </c:pt>
                <c:pt idx="221">
                  <c:v>-5.2773680000000001</c:v>
                </c:pt>
                <c:pt idx="222">
                  <c:v>-5.270829</c:v>
                </c:pt>
                <c:pt idx="223">
                  <c:v>-5.2642980000000001</c:v>
                </c:pt>
                <c:pt idx="224">
                  <c:v>-5.2577749999999996</c:v>
                </c:pt>
                <c:pt idx="225">
                  <c:v>-5.2512600000000003</c:v>
                </c:pt>
                <c:pt idx="226">
                  <c:v>-5.2447530000000002</c:v>
                </c:pt>
                <c:pt idx="227">
                  <c:v>-5.2382530000000003</c:v>
                </c:pt>
                <c:pt idx="228">
                  <c:v>-5.2317609999999997</c:v>
                </c:pt>
                <c:pt idx="229">
                  <c:v>-5.2252770000000002</c:v>
                </c:pt>
                <c:pt idx="230">
                  <c:v>-5.2187999999999999</c:v>
                </c:pt>
                <c:pt idx="231">
                  <c:v>-5.2123299999999997</c:v>
                </c:pt>
                <c:pt idx="232">
                  <c:v>-5.2058689999999999</c:v>
                </c:pt>
                <c:pt idx="233">
                  <c:v>-5.1994160000000003</c:v>
                </c:pt>
                <c:pt idx="234">
                  <c:v>-5.1929699999999999</c:v>
                </c:pt>
                <c:pt idx="235">
                  <c:v>-5.1865329999999998</c:v>
                </c:pt>
                <c:pt idx="236">
                  <c:v>-5.1801050000000002</c:v>
                </c:pt>
                <c:pt idx="237">
                  <c:v>-5.1736839999999997</c:v>
                </c:pt>
                <c:pt idx="238">
                  <c:v>-5.1672700000000003</c:v>
                </c:pt>
                <c:pt idx="239">
                  <c:v>-5.1608640000000001</c:v>
                </c:pt>
                <c:pt idx="240">
                  <c:v>-5.1544660000000002</c:v>
                </c:pt>
                <c:pt idx="241">
                  <c:v>-5.1480750000000004</c:v>
                </c:pt>
                <c:pt idx="242">
                  <c:v>-5.1416919999999999</c:v>
                </c:pt>
                <c:pt idx="243">
                  <c:v>-5.1353160000000004</c:v>
                </c:pt>
                <c:pt idx="244">
                  <c:v>-5.1289480000000003</c:v>
                </c:pt>
                <c:pt idx="245">
                  <c:v>-5.1225870000000002</c:v>
                </c:pt>
                <c:pt idx="246">
                  <c:v>-5.1162349999999996</c:v>
                </c:pt>
                <c:pt idx="247">
                  <c:v>-5.10989</c:v>
                </c:pt>
                <c:pt idx="248">
                  <c:v>-5.1035539999999999</c:v>
                </c:pt>
                <c:pt idx="249">
                  <c:v>-5.097226</c:v>
                </c:pt>
                <c:pt idx="250">
                  <c:v>-5.0909050000000002</c:v>
                </c:pt>
                <c:pt idx="251">
                  <c:v>-5.0845929999999999</c:v>
                </c:pt>
                <c:pt idx="252">
                  <c:v>-5.0782879999999997</c:v>
                </c:pt>
                <c:pt idx="253">
                  <c:v>-5.0719909999999997</c:v>
                </c:pt>
                <c:pt idx="254">
                  <c:v>-5.0657019999999999</c:v>
                </c:pt>
                <c:pt idx="255">
                  <c:v>-5.0594200000000003</c:v>
                </c:pt>
                <c:pt idx="256">
                  <c:v>-5.0531449999999998</c:v>
                </c:pt>
                <c:pt idx="257">
                  <c:v>-5.0468780000000004</c:v>
                </c:pt>
                <c:pt idx="258">
                  <c:v>-5.0406190000000004</c:v>
                </c:pt>
                <c:pt idx="259">
                  <c:v>-5.0343669999999996</c:v>
                </c:pt>
                <c:pt idx="260">
                  <c:v>-5.0281229999999999</c:v>
                </c:pt>
                <c:pt idx="261">
                  <c:v>-5.0218870000000004</c:v>
                </c:pt>
                <c:pt idx="262">
                  <c:v>-5.0156590000000003</c:v>
                </c:pt>
                <c:pt idx="263">
                  <c:v>-5.0094390000000004</c:v>
                </c:pt>
                <c:pt idx="264">
                  <c:v>-5.0032269999999999</c:v>
                </c:pt>
                <c:pt idx="265">
                  <c:v>-4.9970220000000003</c:v>
                </c:pt>
                <c:pt idx="266">
                  <c:v>-4.9908250000000001</c:v>
                </c:pt>
                <c:pt idx="267">
                  <c:v>-4.9846360000000001</c:v>
                </c:pt>
                <c:pt idx="268">
                  <c:v>-4.9784550000000003</c:v>
                </c:pt>
                <c:pt idx="269">
                  <c:v>-4.9722809999999997</c:v>
                </c:pt>
                <c:pt idx="270">
                  <c:v>-4.9661140000000001</c:v>
                </c:pt>
                <c:pt idx="271">
                  <c:v>-4.9599549999999999</c:v>
                </c:pt>
                <c:pt idx="272">
                  <c:v>-4.9538039999999999</c:v>
                </c:pt>
                <c:pt idx="273">
                  <c:v>-4.9476610000000001</c:v>
                </c:pt>
                <c:pt idx="274">
                  <c:v>-4.9415250000000004</c:v>
                </c:pt>
                <c:pt idx="275">
                  <c:v>-4.9353980000000002</c:v>
                </c:pt>
                <c:pt idx="276">
                  <c:v>-4.9292790000000002</c:v>
                </c:pt>
                <c:pt idx="277">
                  <c:v>-4.9231680000000004</c:v>
                </c:pt>
                <c:pt idx="278">
                  <c:v>-4.917065</c:v>
                </c:pt>
                <c:pt idx="279">
                  <c:v>-4.910971</c:v>
                </c:pt>
                <c:pt idx="280">
                  <c:v>-4.904884</c:v>
                </c:pt>
                <c:pt idx="281">
                  <c:v>-4.8988040000000002</c:v>
                </c:pt>
                <c:pt idx="282">
                  <c:v>-4.8927319999999996</c:v>
                </c:pt>
                <c:pt idx="283">
                  <c:v>-4.8866680000000002</c:v>
                </c:pt>
                <c:pt idx="284">
                  <c:v>-4.8806120000000002</c:v>
                </c:pt>
                <c:pt idx="285">
                  <c:v>-4.8745640000000003</c:v>
                </c:pt>
                <c:pt idx="286">
                  <c:v>-4.8685229999999997</c:v>
                </c:pt>
                <c:pt idx="287">
                  <c:v>-4.8624910000000003</c:v>
                </c:pt>
                <c:pt idx="288">
                  <c:v>-4.8564679999999996</c:v>
                </c:pt>
                <c:pt idx="289">
                  <c:v>-4.8504529999999999</c:v>
                </c:pt>
                <c:pt idx="290">
                  <c:v>-4.8444469999999997</c:v>
                </c:pt>
                <c:pt idx="291">
                  <c:v>-4.8384499999999999</c:v>
                </c:pt>
                <c:pt idx="292">
                  <c:v>-4.8324610000000003</c:v>
                </c:pt>
                <c:pt idx="293">
                  <c:v>-4.826479</c:v>
                </c:pt>
                <c:pt idx="294">
                  <c:v>-4.820506</c:v>
                </c:pt>
                <c:pt idx="295">
                  <c:v>-4.8145410000000002</c:v>
                </c:pt>
                <c:pt idx="296">
                  <c:v>-4.8085829999999996</c:v>
                </c:pt>
                <c:pt idx="297">
                  <c:v>-4.8026340000000003</c:v>
                </c:pt>
                <c:pt idx="298">
                  <c:v>-4.7966920000000002</c:v>
                </c:pt>
                <c:pt idx="299">
                  <c:v>-4.7907590000000004</c:v>
                </c:pt>
                <c:pt idx="300">
                  <c:v>-4.7848350000000002</c:v>
                </c:pt>
                <c:pt idx="301">
                  <c:v>-4.7789190000000001</c:v>
                </c:pt>
                <c:pt idx="302">
                  <c:v>-4.7730119999999996</c:v>
                </c:pt>
                <c:pt idx="303">
                  <c:v>-4.7671140000000003</c:v>
                </c:pt>
                <c:pt idx="304">
                  <c:v>-4.7612240000000003</c:v>
                </c:pt>
                <c:pt idx="305">
                  <c:v>-4.7553429999999999</c:v>
                </c:pt>
                <c:pt idx="306">
                  <c:v>-4.7494699999999996</c:v>
                </c:pt>
                <c:pt idx="307">
                  <c:v>-4.7436049999999996</c:v>
                </c:pt>
                <c:pt idx="308">
                  <c:v>-4.7377469999999997</c:v>
                </c:pt>
                <c:pt idx="309">
                  <c:v>-4.7318980000000002</c:v>
                </c:pt>
                <c:pt idx="310">
                  <c:v>-4.726057</c:v>
                </c:pt>
                <c:pt idx="311">
                  <c:v>-4.720224</c:v>
                </c:pt>
                <c:pt idx="312">
                  <c:v>-4.7143990000000002</c:v>
                </c:pt>
                <c:pt idx="313">
                  <c:v>-4.7085819999999998</c:v>
                </c:pt>
                <c:pt idx="314">
                  <c:v>-4.7027739999999998</c:v>
                </c:pt>
                <c:pt idx="315">
                  <c:v>-4.696974</c:v>
                </c:pt>
                <c:pt idx="316">
                  <c:v>-4.6911829999999997</c:v>
                </c:pt>
                <c:pt idx="317">
                  <c:v>-4.6853999999999996</c:v>
                </c:pt>
                <c:pt idx="318">
                  <c:v>-4.6796259999999998</c:v>
                </c:pt>
                <c:pt idx="319">
                  <c:v>-4.6738600000000003</c:v>
                </c:pt>
                <c:pt idx="320">
                  <c:v>-4.6681020000000002</c:v>
                </c:pt>
                <c:pt idx="321">
                  <c:v>-4.6623520000000003</c:v>
                </c:pt>
                <c:pt idx="322">
                  <c:v>-4.6566109999999998</c:v>
                </c:pt>
                <c:pt idx="323">
                  <c:v>-4.6508770000000004</c:v>
                </c:pt>
                <c:pt idx="324">
                  <c:v>-4.6451520000000004</c:v>
                </c:pt>
                <c:pt idx="325">
                  <c:v>-4.6394359999999999</c:v>
                </c:pt>
                <c:pt idx="326">
                  <c:v>-4.6337279999999996</c:v>
                </c:pt>
                <c:pt idx="327">
                  <c:v>-4.6280279999999996</c:v>
                </c:pt>
                <c:pt idx="328">
                  <c:v>-4.6223380000000001</c:v>
                </c:pt>
                <c:pt idx="329">
                  <c:v>-4.616657</c:v>
                </c:pt>
                <c:pt idx="330">
                  <c:v>-4.6109850000000003</c:v>
                </c:pt>
                <c:pt idx="331">
                  <c:v>-4.605321</c:v>
                </c:pt>
                <c:pt idx="332">
                  <c:v>-4.5996670000000002</c:v>
                </c:pt>
                <c:pt idx="333">
                  <c:v>-4.5940209999999997</c:v>
                </c:pt>
                <c:pt idx="334">
                  <c:v>-4.5883839999999996</c:v>
                </c:pt>
                <c:pt idx="335">
                  <c:v>-4.5827549999999997</c:v>
                </c:pt>
                <c:pt idx="336">
                  <c:v>-4.577134</c:v>
                </c:pt>
                <c:pt idx="337">
                  <c:v>-4.5715219999999999</c:v>
                </c:pt>
                <c:pt idx="338">
                  <c:v>-4.5659169999999998</c:v>
                </c:pt>
                <c:pt idx="339">
                  <c:v>-4.5603210000000001</c:v>
                </c:pt>
                <c:pt idx="340">
                  <c:v>-4.5547339999999998</c:v>
                </c:pt>
                <c:pt idx="341">
                  <c:v>-4.549156</c:v>
                </c:pt>
                <c:pt idx="342">
                  <c:v>-4.5435860000000003</c:v>
                </c:pt>
                <c:pt idx="343">
                  <c:v>-4.5380260000000003</c:v>
                </c:pt>
                <c:pt idx="344">
                  <c:v>-4.5324749999999998</c:v>
                </c:pt>
                <c:pt idx="345">
                  <c:v>-4.5269320000000004</c:v>
                </c:pt>
                <c:pt idx="346">
                  <c:v>-4.5213989999999997</c:v>
                </c:pt>
                <c:pt idx="347">
                  <c:v>-4.5158740000000002</c:v>
                </c:pt>
                <c:pt idx="348">
                  <c:v>-4.5103569999999999</c:v>
                </c:pt>
                <c:pt idx="349">
                  <c:v>-4.5048469999999998</c:v>
                </c:pt>
                <c:pt idx="350">
                  <c:v>-4.4993460000000001</c:v>
                </c:pt>
                <c:pt idx="351">
                  <c:v>-4.4938529999999997</c:v>
                </c:pt>
                <c:pt idx="352">
                  <c:v>-4.4883680000000004</c:v>
                </c:pt>
                <c:pt idx="353">
                  <c:v>-4.4828910000000004</c:v>
                </c:pt>
                <c:pt idx="354">
                  <c:v>-4.4774229999999999</c:v>
                </c:pt>
                <c:pt idx="355">
                  <c:v>-4.471965</c:v>
                </c:pt>
                <c:pt idx="356">
                  <c:v>-4.4665150000000002</c:v>
                </c:pt>
                <c:pt idx="357">
                  <c:v>-4.461074</c:v>
                </c:pt>
                <c:pt idx="358">
                  <c:v>-4.4556430000000002</c:v>
                </c:pt>
                <c:pt idx="359">
                  <c:v>-4.450221</c:v>
                </c:pt>
                <c:pt idx="360">
                  <c:v>-4.4448080000000001</c:v>
                </c:pt>
                <c:pt idx="361">
                  <c:v>-4.4394030000000004</c:v>
                </c:pt>
                <c:pt idx="362">
                  <c:v>-4.4340080000000004</c:v>
                </c:pt>
                <c:pt idx="363">
                  <c:v>-4.4286209999999997</c:v>
                </c:pt>
                <c:pt idx="364">
                  <c:v>-4.4232420000000001</c:v>
                </c:pt>
                <c:pt idx="365">
                  <c:v>-4.4178730000000002</c:v>
                </c:pt>
                <c:pt idx="366">
                  <c:v>-4.4125120000000004</c:v>
                </c:pt>
                <c:pt idx="367">
                  <c:v>-4.4071610000000003</c:v>
                </c:pt>
                <c:pt idx="368">
                  <c:v>-4.4018189999999997</c:v>
                </c:pt>
                <c:pt idx="369">
                  <c:v>-4.3964869999999996</c:v>
                </c:pt>
                <c:pt idx="370">
                  <c:v>-4.391165</c:v>
                </c:pt>
                <c:pt idx="371">
                  <c:v>-4.3858519999999999</c:v>
                </c:pt>
                <c:pt idx="372">
                  <c:v>-4.3805490000000002</c:v>
                </c:pt>
                <c:pt idx="373">
                  <c:v>-4.3752550000000001</c:v>
                </c:pt>
                <c:pt idx="374">
                  <c:v>-4.3699700000000004</c:v>
                </c:pt>
                <c:pt idx="375">
                  <c:v>-4.3646940000000001</c:v>
                </c:pt>
                <c:pt idx="376">
                  <c:v>-4.3594280000000003</c:v>
                </c:pt>
                <c:pt idx="377">
                  <c:v>-4.354171</c:v>
                </c:pt>
                <c:pt idx="378">
                  <c:v>-4.3489230000000001</c:v>
                </c:pt>
                <c:pt idx="379">
                  <c:v>-4.3436839999999997</c:v>
                </c:pt>
                <c:pt idx="380">
                  <c:v>-4.3384549999999997</c:v>
                </c:pt>
                <c:pt idx="381">
                  <c:v>-4.3332360000000003</c:v>
                </c:pt>
                <c:pt idx="382">
                  <c:v>-4.3280269999999996</c:v>
                </c:pt>
                <c:pt idx="383">
                  <c:v>-4.3228270000000002</c:v>
                </c:pt>
                <c:pt idx="384">
                  <c:v>-4.3176379999999996</c:v>
                </c:pt>
                <c:pt idx="385">
                  <c:v>-4.3124589999999996</c:v>
                </c:pt>
                <c:pt idx="386">
                  <c:v>-4.3072900000000001</c:v>
                </c:pt>
                <c:pt idx="387">
                  <c:v>-4.3021310000000001</c:v>
                </c:pt>
                <c:pt idx="388">
                  <c:v>-4.2969809999999997</c:v>
                </c:pt>
                <c:pt idx="389">
                  <c:v>-4.2918409999999998</c:v>
                </c:pt>
                <c:pt idx="390">
                  <c:v>-4.2867110000000004</c:v>
                </c:pt>
                <c:pt idx="391">
                  <c:v>-4.2815890000000003</c:v>
                </c:pt>
                <c:pt idx="392">
                  <c:v>-4.276478</c:v>
                </c:pt>
                <c:pt idx="393">
                  <c:v>-4.2713760000000001</c:v>
                </c:pt>
                <c:pt idx="394">
                  <c:v>-4.2662839999999997</c:v>
                </c:pt>
                <c:pt idx="395">
                  <c:v>-4.2612030000000001</c:v>
                </c:pt>
                <c:pt idx="396">
                  <c:v>-4.256132</c:v>
                </c:pt>
                <c:pt idx="397">
                  <c:v>-4.2510719999999997</c:v>
                </c:pt>
                <c:pt idx="398">
                  <c:v>-4.246022</c:v>
                </c:pt>
                <c:pt idx="399">
                  <c:v>-4.2409840000000001</c:v>
                </c:pt>
                <c:pt idx="400">
                  <c:v>-4.2359559999999998</c:v>
                </c:pt>
                <c:pt idx="401">
                  <c:v>-4.2309390000000002</c:v>
                </c:pt>
                <c:pt idx="402">
                  <c:v>-4.2259320000000002</c:v>
                </c:pt>
                <c:pt idx="403">
                  <c:v>-4.2209349999999999</c:v>
                </c:pt>
                <c:pt idx="404">
                  <c:v>-4.2159490000000002</c:v>
                </c:pt>
                <c:pt idx="405">
                  <c:v>-4.2109730000000001</c:v>
                </c:pt>
                <c:pt idx="406">
                  <c:v>-4.2060079999999997</c:v>
                </c:pt>
                <c:pt idx="407">
                  <c:v>-4.2010529999999999</c:v>
                </c:pt>
                <c:pt idx="408">
                  <c:v>-4.19611</c:v>
                </c:pt>
                <c:pt idx="409">
                  <c:v>-4.1911769999999997</c:v>
                </c:pt>
                <c:pt idx="410">
                  <c:v>-4.1862570000000003</c:v>
                </c:pt>
                <c:pt idx="411">
                  <c:v>-4.1813479999999998</c:v>
                </c:pt>
                <c:pt idx="412">
                  <c:v>-4.17645</c:v>
                </c:pt>
                <c:pt idx="413">
                  <c:v>-4.1715650000000002</c:v>
                </c:pt>
                <c:pt idx="414">
                  <c:v>-4.16669</c:v>
                </c:pt>
                <c:pt idx="415">
                  <c:v>-4.1618279999999999</c:v>
                </c:pt>
                <c:pt idx="416">
                  <c:v>-4.1569760000000002</c:v>
                </c:pt>
                <c:pt idx="417">
                  <c:v>-4.1521350000000004</c:v>
                </c:pt>
                <c:pt idx="418">
                  <c:v>-4.1473060000000004</c:v>
                </c:pt>
                <c:pt idx="419">
                  <c:v>-4.1424880000000002</c:v>
                </c:pt>
                <c:pt idx="420">
                  <c:v>-4.1376809999999997</c:v>
                </c:pt>
                <c:pt idx="421">
                  <c:v>-4.1328849999999999</c:v>
                </c:pt>
                <c:pt idx="422">
                  <c:v>-4.128101</c:v>
                </c:pt>
                <c:pt idx="423">
                  <c:v>-4.1233279999999999</c:v>
                </c:pt>
                <c:pt idx="424">
                  <c:v>-4.1185679999999998</c:v>
                </c:pt>
                <c:pt idx="425">
                  <c:v>-4.1138190000000003</c:v>
                </c:pt>
                <c:pt idx="426">
                  <c:v>-4.1090809999999998</c:v>
                </c:pt>
                <c:pt idx="427">
                  <c:v>-4.1043560000000001</c:v>
                </c:pt>
                <c:pt idx="428">
                  <c:v>-4.0996420000000002</c:v>
                </c:pt>
                <c:pt idx="429">
                  <c:v>-4.0949400000000002</c:v>
                </c:pt>
                <c:pt idx="430">
                  <c:v>-4.090249</c:v>
                </c:pt>
                <c:pt idx="431">
                  <c:v>-4.0855709999999998</c:v>
                </c:pt>
                <c:pt idx="432">
                  <c:v>-4.0809040000000003</c:v>
                </c:pt>
                <c:pt idx="433">
                  <c:v>-4.0762499999999999</c:v>
                </c:pt>
                <c:pt idx="434">
                  <c:v>-4.0716070000000002</c:v>
                </c:pt>
                <c:pt idx="435">
                  <c:v>-4.0669779999999998</c:v>
                </c:pt>
                <c:pt idx="436">
                  <c:v>-4.0623610000000001</c:v>
                </c:pt>
                <c:pt idx="437">
                  <c:v>-4.0577560000000004</c:v>
                </c:pt>
                <c:pt idx="438">
                  <c:v>-4.0531649999999999</c:v>
                </c:pt>
                <c:pt idx="439">
                  <c:v>-4.0485860000000002</c:v>
                </c:pt>
                <c:pt idx="440">
                  <c:v>-4.0440199999999997</c:v>
                </c:pt>
                <c:pt idx="441">
                  <c:v>-4.039466</c:v>
                </c:pt>
                <c:pt idx="442">
                  <c:v>-4.0349250000000003</c:v>
                </c:pt>
                <c:pt idx="443">
                  <c:v>-4.0303959999999996</c:v>
                </c:pt>
                <c:pt idx="444">
                  <c:v>-4.0258789999999998</c:v>
                </c:pt>
                <c:pt idx="445">
                  <c:v>-4.0213760000000001</c:v>
                </c:pt>
                <c:pt idx="446">
                  <c:v>-4.0168840000000001</c:v>
                </c:pt>
                <c:pt idx="447">
                  <c:v>-4.0124050000000002</c:v>
                </c:pt>
                <c:pt idx="448">
                  <c:v>-4.0079399999999996</c:v>
                </c:pt>
                <c:pt idx="449">
                  <c:v>-4.0034869999999998</c:v>
                </c:pt>
                <c:pt idx="450">
                  <c:v>-3.999047</c:v>
                </c:pt>
                <c:pt idx="451">
                  <c:v>-3.994621</c:v>
                </c:pt>
                <c:pt idx="452">
                  <c:v>-3.9902090000000001</c:v>
                </c:pt>
                <c:pt idx="453">
                  <c:v>-3.9858090000000002</c:v>
                </c:pt>
                <c:pt idx="454">
                  <c:v>-3.9814240000000001</c:v>
                </c:pt>
                <c:pt idx="455">
                  <c:v>-3.9770509999999999</c:v>
                </c:pt>
                <c:pt idx="456">
                  <c:v>-3.972693</c:v>
                </c:pt>
                <c:pt idx="457">
                  <c:v>-3.9683470000000001</c:v>
                </c:pt>
                <c:pt idx="458">
                  <c:v>-3.9640149999999998</c:v>
                </c:pt>
                <c:pt idx="459">
                  <c:v>-3.9596969999999998</c:v>
                </c:pt>
                <c:pt idx="460">
                  <c:v>-3.9553929999999999</c:v>
                </c:pt>
                <c:pt idx="461">
                  <c:v>-3.9511029999999998</c:v>
                </c:pt>
                <c:pt idx="462">
                  <c:v>-3.9468269999999999</c:v>
                </c:pt>
                <c:pt idx="463">
                  <c:v>-3.9425659999999998</c:v>
                </c:pt>
                <c:pt idx="464">
                  <c:v>-3.9383189999999999</c:v>
                </c:pt>
                <c:pt idx="465">
                  <c:v>-3.9340860000000002</c:v>
                </c:pt>
                <c:pt idx="466">
                  <c:v>-3.9298690000000001</c:v>
                </c:pt>
                <c:pt idx="467">
                  <c:v>-3.9256660000000001</c:v>
                </c:pt>
                <c:pt idx="468">
                  <c:v>-3.921478</c:v>
                </c:pt>
                <c:pt idx="469">
                  <c:v>-3.9173049999999998</c:v>
                </c:pt>
                <c:pt idx="470">
                  <c:v>-3.9131469999999999</c:v>
                </c:pt>
                <c:pt idx="471">
                  <c:v>-3.9090039999999999</c:v>
                </c:pt>
                <c:pt idx="472">
                  <c:v>-3.9048759999999998</c:v>
                </c:pt>
                <c:pt idx="473">
                  <c:v>-3.9007619999999998</c:v>
                </c:pt>
                <c:pt idx="474">
                  <c:v>-3.8966630000000002</c:v>
                </c:pt>
                <c:pt idx="475">
                  <c:v>-3.8925800000000002</c:v>
                </c:pt>
                <c:pt idx="476">
                  <c:v>-3.8885109999999998</c:v>
                </c:pt>
                <c:pt idx="477">
                  <c:v>-3.884458</c:v>
                </c:pt>
                <c:pt idx="478">
                  <c:v>-3.8804210000000001</c:v>
                </c:pt>
                <c:pt idx="479">
                  <c:v>-3.8763990000000002</c:v>
                </c:pt>
                <c:pt idx="480">
                  <c:v>-3.8723930000000002</c:v>
                </c:pt>
                <c:pt idx="481">
                  <c:v>-3.8684029999999998</c:v>
                </c:pt>
                <c:pt idx="482">
                  <c:v>-3.8644280000000002</c:v>
                </c:pt>
                <c:pt idx="483">
                  <c:v>-3.8604699999999998</c:v>
                </c:pt>
                <c:pt idx="484">
                  <c:v>-3.856528</c:v>
                </c:pt>
                <c:pt idx="485">
                  <c:v>-3.8526020000000001</c:v>
                </c:pt>
                <c:pt idx="486">
                  <c:v>-3.8486919999999998</c:v>
                </c:pt>
                <c:pt idx="487">
                  <c:v>-3.8447990000000001</c:v>
                </c:pt>
                <c:pt idx="488">
                  <c:v>-3.8409219999999999</c:v>
                </c:pt>
                <c:pt idx="489">
                  <c:v>-3.837062</c:v>
                </c:pt>
                <c:pt idx="490">
                  <c:v>-3.8332190000000002</c:v>
                </c:pt>
                <c:pt idx="491">
                  <c:v>-3.829393</c:v>
                </c:pt>
                <c:pt idx="492">
                  <c:v>-3.8255840000000001</c:v>
                </c:pt>
                <c:pt idx="493">
                  <c:v>-3.8217910000000002</c:v>
                </c:pt>
                <c:pt idx="494">
                  <c:v>-3.8180160000000001</c:v>
                </c:pt>
                <c:pt idx="495">
                  <c:v>-3.814257</c:v>
                </c:pt>
                <c:pt idx="496">
                  <c:v>-3.8105159999999998</c:v>
                </c:pt>
                <c:pt idx="497">
                  <c:v>-3.806791</c:v>
                </c:pt>
                <c:pt idx="498">
                  <c:v>-3.8030840000000001</c:v>
                </c:pt>
                <c:pt idx="499">
                  <c:v>-3.7993939999999999</c:v>
                </c:pt>
                <c:pt idx="500">
                  <c:v>-3.7957209999999999</c:v>
                </c:pt>
                <c:pt idx="501">
                  <c:v>-3.7920669999999999</c:v>
                </c:pt>
                <c:pt idx="502">
                  <c:v>-3.78843</c:v>
                </c:pt>
                <c:pt idx="503">
                  <c:v>-3.7848120000000001</c:v>
                </c:pt>
                <c:pt idx="504">
                  <c:v>-3.781212</c:v>
                </c:pt>
                <c:pt idx="505">
                  <c:v>-3.7776299999999998</c:v>
                </c:pt>
                <c:pt idx="506">
                  <c:v>-3.7740680000000002</c:v>
                </c:pt>
                <c:pt idx="507">
                  <c:v>-3.7705229999999998</c:v>
                </c:pt>
                <c:pt idx="508">
                  <c:v>-3.7669980000000001</c:v>
                </c:pt>
                <c:pt idx="509">
                  <c:v>-3.7634910000000001</c:v>
                </c:pt>
                <c:pt idx="510">
                  <c:v>-3.7600030000000002</c:v>
                </c:pt>
                <c:pt idx="511">
                  <c:v>-3.7565339999999998</c:v>
                </c:pt>
                <c:pt idx="512">
                  <c:v>-3.7530839999999999</c:v>
                </c:pt>
                <c:pt idx="513">
                  <c:v>-3.7496529999999999</c:v>
                </c:pt>
                <c:pt idx="514">
                  <c:v>-3.7462420000000001</c:v>
                </c:pt>
                <c:pt idx="515">
                  <c:v>-3.7428499999999998</c:v>
                </c:pt>
                <c:pt idx="516">
                  <c:v>-3.7394769999999999</c:v>
                </c:pt>
                <c:pt idx="517">
                  <c:v>-3.7361239999999998</c:v>
                </c:pt>
                <c:pt idx="518">
                  <c:v>-3.7327910000000002</c:v>
                </c:pt>
                <c:pt idx="519">
                  <c:v>-3.7294779999999998</c:v>
                </c:pt>
                <c:pt idx="520">
                  <c:v>-3.7261850000000001</c:v>
                </c:pt>
                <c:pt idx="521">
                  <c:v>-3.722912</c:v>
                </c:pt>
                <c:pt idx="522">
                  <c:v>-3.719659</c:v>
                </c:pt>
                <c:pt idx="523">
                  <c:v>-3.7164259999999998</c:v>
                </c:pt>
                <c:pt idx="524">
                  <c:v>-3.7132139999999998</c:v>
                </c:pt>
                <c:pt idx="525">
                  <c:v>-3.7100219999999999</c:v>
                </c:pt>
                <c:pt idx="526">
                  <c:v>-3.7068509999999999</c:v>
                </c:pt>
                <c:pt idx="527">
                  <c:v>-3.7037010000000001</c:v>
                </c:pt>
                <c:pt idx="528">
                  <c:v>-3.7005720000000002</c:v>
                </c:pt>
                <c:pt idx="529">
                  <c:v>-3.6974640000000001</c:v>
                </c:pt>
                <c:pt idx="530">
                  <c:v>-3.6943769999999998</c:v>
                </c:pt>
                <c:pt idx="531">
                  <c:v>-3.6913109999999998</c:v>
                </c:pt>
                <c:pt idx="532">
                  <c:v>-3.688266</c:v>
                </c:pt>
                <c:pt idx="533">
                  <c:v>-3.6852420000000001</c:v>
                </c:pt>
                <c:pt idx="534">
                  <c:v>-3.6822409999999999</c:v>
                </c:pt>
                <c:pt idx="535">
                  <c:v>-3.6792609999999999</c:v>
                </c:pt>
                <c:pt idx="536">
                  <c:v>-3.6763029999999999</c:v>
                </c:pt>
                <c:pt idx="537">
                  <c:v>-3.673368</c:v>
                </c:pt>
                <c:pt idx="538">
                  <c:v>-3.6704539999999999</c:v>
                </c:pt>
                <c:pt idx="539">
                  <c:v>-3.667564</c:v>
                </c:pt>
                <c:pt idx="540">
                  <c:v>-3.6646960000000002</c:v>
                </c:pt>
                <c:pt idx="541">
                  <c:v>-3.661851</c:v>
                </c:pt>
                <c:pt idx="542">
                  <c:v>-3.6590289999999999</c:v>
                </c:pt>
                <c:pt idx="543">
                  <c:v>-3.6562299999999999</c:v>
                </c:pt>
                <c:pt idx="544">
                  <c:v>-3.6534550000000001</c:v>
                </c:pt>
                <c:pt idx="545">
                  <c:v>-3.650703</c:v>
                </c:pt>
                <c:pt idx="546">
                  <c:v>-3.6479750000000002</c:v>
                </c:pt>
                <c:pt idx="547">
                  <c:v>-3.64527</c:v>
                </c:pt>
                <c:pt idx="548">
                  <c:v>-3.6425900000000002</c:v>
                </c:pt>
                <c:pt idx="549">
                  <c:v>-3.6399319999999999</c:v>
                </c:pt>
                <c:pt idx="550">
                  <c:v>-3.6372990000000001</c:v>
                </c:pt>
                <c:pt idx="551">
                  <c:v>-3.63469</c:v>
                </c:pt>
                <c:pt idx="552">
                  <c:v>-3.6321050000000001</c:v>
                </c:pt>
                <c:pt idx="553">
                  <c:v>-3.6295449999999998</c:v>
                </c:pt>
                <c:pt idx="554">
                  <c:v>-3.6270090000000001</c:v>
                </c:pt>
                <c:pt idx="555">
                  <c:v>-3.624498</c:v>
                </c:pt>
                <c:pt idx="556">
                  <c:v>-3.6220119999999998</c:v>
                </c:pt>
                <c:pt idx="557">
                  <c:v>-3.619551</c:v>
                </c:pt>
                <c:pt idx="558">
                  <c:v>-3.6171160000000002</c:v>
                </c:pt>
                <c:pt idx="559">
                  <c:v>-3.614706</c:v>
                </c:pt>
                <c:pt idx="560">
                  <c:v>-3.6123210000000001</c:v>
                </c:pt>
                <c:pt idx="561">
                  <c:v>-3.6099619999999999</c:v>
                </c:pt>
                <c:pt idx="562">
                  <c:v>-3.6076280000000001</c:v>
                </c:pt>
                <c:pt idx="563">
                  <c:v>-3.6053190000000002</c:v>
                </c:pt>
                <c:pt idx="564">
                  <c:v>-3.6030359999999999</c:v>
                </c:pt>
                <c:pt idx="565">
                  <c:v>-3.600778</c:v>
                </c:pt>
                <c:pt idx="566">
                  <c:v>-3.5985459999999998</c:v>
                </c:pt>
                <c:pt idx="567">
                  <c:v>-3.5963400000000001</c:v>
                </c:pt>
                <c:pt idx="568">
                  <c:v>-3.59416</c:v>
                </c:pt>
                <c:pt idx="569">
                  <c:v>-3.592006</c:v>
                </c:pt>
                <c:pt idx="570">
                  <c:v>-3.5898789999999998</c:v>
                </c:pt>
                <c:pt idx="571">
                  <c:v>-3.5877780000000001</c:v>
                </c:pt>
                <c:pt idx="572">
                  <c:v>-3.5857039999999998</c:v>
                </c:pt>
                <c:pt idx="573">
                  <c:v>-3.583656</c:v>
                </c:pt>
                <c:pt idx="574">
                  <c:v>-3.5816349999999999</c:v>
                </c:pt>
                <c:pt idx="575">
                  <c:v>-3.5796399999999999</c:v>
                </c:pt>
                <c:pt idx="576">
                  <c:v>-3.5776720000000002</c:v>
                </c:pt>
                <c:pt idx="577">
                  <c:v>-3.5757300000000001</c:v>
                </c:pt>
                <c:pt idx="578">
                  <c:v>-3.5738159999999999</c:v>
                </c:pt>
                <c:pt idx="579">
                  <c:v>-3.5719289999999999</c:v>
                </c:pt>
                <c:pt idx="580">
                  <c:v>-3.5700690000000002</c:v>
                </c:pt>
                <c:pt idx="581">
                  <c:v>-3.5682369999999999</c:v>
                </c:pt>
                <c:pt idx="582">
                  <c:v>-3.5664319999999998</c:v>
                </c:pt>
                <c:pt idx="583">
                  <c:v>-3.5646550000000001</c:v>
                </c:pt>
                <c:pt idx="584">
                  <c:v>-3.5629050000000002</c:v>
                </c:pt>
                <c:pt idx="585">
                  <c:v>-3.5611820000000001</c:v>
                </c:pt>
                <c:pt idx="586">
                  <c:v>-3.5594869999999998</c:v>
                </c:pt>
                <c:pt idx="587">
                  <c:v>-3.5578189999999998</c:v>
                </c:pt>
                <c:pt idx="588">
                  <c:v>-3.5561790000000002</c:v>
                </c:pt>
                <c:pt idx="589">
                  <c:v>-3.5545659999999999</c:v>
                </c:pt>
                <c:pt idx="590">
                  <c:v>-3.5529809999999999</c:v>
                </c:pt>
                <c:pt idx="591">
                  <c:v>-3.5514239999999999</c:v>
                </c:pt>
                <c:pt idx="592">
                  <c:v>-3.5498940000000001</c:v>
                </c:pt>
                <c:pt idx="593">
                  <c:v>-3.5483920000000002</c:v>
                </c:pt>
                <c:pt idx="594">
                  <c:v>-3.5469179999999998</c:v>
                </c:pt>
                <c:pt idx="595">
                  <c:v>-3.5454720000000002</c:v>
                </c:pt>
                <c:pt idx="596">
                  <c:v>-3.544054</c:v>
                </c:pt>
                <c:pt idx="597">
                  <c:v>-3.5426639999999998</c:v>
                </c:pt>
                <c:pt idx="598">
                  <c:v>-3.5413019999999999</c:v>
                </c:pt>
                <c:pt idx="599">
                  <c:v>-3.5399669999999999</c:v>
                </c:pt>
                <c:pt idx="600">
                  <c:v>-3.5386600000000001</c:v>
                </c:pt>
                <c:pt idx="601">
                  <c:v>-3.5373809999999999</c:v>
                </c:pt>
                <c:pt idx="602">
                  <c:v>-3.5361289999999999</c:v>
                </c:pt>
                <c:pt idx="603">
                  <c:v>-3.534904</c:v>
                </c:pt>
                <c:pt idx="604">
                  <c:v>-3.5337070000000002</c:v>
                </c:pt>
                <c:pt idx="605">
                  <c:v>-3.532537</c:v>
                </c:pt>
                <c:pt idx="606">
                  <c:v>-3.5313940000000001</c:v>
                </c:pt>
                <c:pt idx="607">
                  <c:v>-3.530278</c:v>
                </c:pt>
                <c:pt idx="608">
                  <c:v>-3.5291899999999998</c:v>
                </c:pt>
                <c:pt idx="609">
                  <c:v>-3.5281280000000002</c:v>
                </c:pt>
                <c:pt idx="610">
                  <c:v>-3.527094</c:v>
                </c:pt>
                <c:pt idx="611">
                  <c:v>-3.526087</c:v>
                </c:pt>
                <c:pt idx="612">
                  <c:v>-3.5251070000000002</c:v>
                </c:pt>
                <c:pt idx="613">
                  <c:v>-3.5241539999999998</c:v>
                </c:pt>
                <c:pt idx="614">
                  <c:v>-3.5232269999999999</c:v>
                </c:pt>
                <c:pt idx="615">
                  <c:v>-3.5223260000000001</c:v>
                </c:pt>
                <c:pt idx="616">
                  <c:v>-3.521452</c:v>
                </c:pt>
                <c:pt idx="617">
                  <c:v>-3.5206029999999999</c:v>
                </c:pt>
                <c:pt idx="618">
                  <c:v>-3.5197799999999999</c:v>
                </c:pt>
                <c:pt idx="619">
                  <c:v>-3.5189819999999998</c:v>
                </c:pt>
                <c:pt idx="620">
                  <c:v>-3.5182090000000001</c:v>
                </c:pt>
                <c:pt idx="621">
                  <c:v>-3.5174620000000001</c:v>
                </c:pt>
                <c:pt idx="622">
                  <c:v>-3.51674</c:v>
                </c:pt>
                <c:pt idx="623">
                  <c:v>-3.5160429999999998</c:v>
                </c:pt>
                <c:pt idx="624">
                  <c:v>-3.515371</c:v>
                </c:pt>
                <c:pt idx="625">
                  <c:v>-3.514723</c:v>
                </c:pt>
                <c:pt idx="626">
                  <c:v>-3.5141010000000001</c:v>
                </c:pt>
                <c:pt idx="627">
                  <c:v>-3.513503</c:v>
                </c:pt>
                <c:pt idx="628">
                  <c:v>-3.5129280000000001</c:v>
                </c:pt>
                <c:pt idx="629">
                  <c:v>-3.5123769999999999</c:v>
                </c:pt>
                <c:pt idx="630">
                  <c:v>-3.5118490000000002</c:v>
                </c:pt>
                <c:pt idx="631">
                  <c:v>-3.5113430000000001</c:v>
                </c:pt>
                <c:pt idx="632">
                  <c:v>-3.5108600000000001</c:v>
                </c:pt>
                <c:pt idx="633">
                  <c:v>-3.5104000000000002</c:v>
                </c:pt>
                <c:pt idx="634">
                  <c:v>-3.5099619999999998</c:v>
                </c:pt>
                <c:pt idx="635">
                  <c:v>-3.5095450000000001</c:v>
                </c:pt>
                <c:pt idx="636">
                  <c:v>-3.5091510000000001</c:v>
                </c:pt>
                <c:pt idx="637">
                  <c:v>-3.508778</c:v>
                </c:pt>
                <c:pt idx="638">
                  <c:v>-3.508426</c:v>
                </c:pt>
                <c:pt idx="639">
                  <c:v>-3.5080939999999998</c:v>
                </c:pt>
                <c:pt idx="640">
                  <c:v>-3.5077829999999999</c:v>
                </c:pt>
                <c:pt idx="641">
                  <c:v>-3.5074900000000002</c:v>
                </c:pt>
                <c:pt idx="642">
                  <c:v>-3.5072169999999998</c:v>
                </c:pt>
                <c:pt idx="643">
                  <c:v>-3.5069620000000001</c:v>
                </c:pt>
                <c:pt idx="644">
                  <c:v>-3.5067240000000002</c:v>
                </c:pt>
                <c:pt idx="645">
                  <c:v>-3.5065050000000002</c:v>
                </c:pt>
                <c:pt idx="646">
                  <c:v>-3.5063019999999998</c:v>
                </c:pt>
                <c:pt idx="647">
                  <c:v>-3.506116</c:v>
                </c:pt>
                <c:pt idx="648">
                  <c:v>-3.5059469999999999</c:v>
                </c:pt>
                <c:pt idx="649">
                  <c:v>-3.5057930000000002</c:v>
                </c:pt>
                <c:pt idx="650">
                  <c:v>-3.5056539999999998</c:v>
                </c:pt>
                <c:pt idx="651">
                  <c:v>-3.5055299999999998</c:v>
                </c:pt>
                <c:pt idx="652">
                  <c:v>-3.5054189999999998</c:v>
                </c:pt>
                <c:pt idx="653">
                  <c:v>-3.505322</c:v>
                </c:pt>
                <c:pt idx="654">
                  <c:v>-3.5052379999999999</c:v>
                </c:pt>
                <c:pt idx="655">
                  <c:v>-3.505166</c:v>
                </c:pt>
                <c:pt idx="656">
                  <c:v>-3.5051040000000002</c:v>
                </c:pt>
                <c:pt idx="657">
                  <c:v>-3.5050539999999999</c:v>
                </c:pt>
                <c:pt idx="658">
                  <c:v>-3.5050129999999999</c:v>
                </c:pt>
                <c:pt idx="659">
                  <c:v>-3.504982</c:v>
                </c:pt>
                <c:pt idx="660">
                  <c:v>-3.5049589999999999</c:v>
                </c:pt>
                <c:pt idx="661">
                  <c:v>-3.5049450000000002</c:v>
                </c:pt>
                <c:pt idx="662">
                  <c:v>-3.5049380000000001</c:v>
                </c:pt>
                <c:pt idx="663">
                  <c:v>-3.5049380000000001</c:v>
                </c:pt>
                <c:pt idx="664">
                  <c:v>-3.5049429999999999</c:v>
                </c:pt>
                <c:pt idx="665">
                  <c:v>-3.5049540000000001</c:v>
                </c:pt>
                <c:pt idx="666">
                  <c:v>-3.504969</c:v>
                </c:pt>
                <c:pt idx="667">
                  <c:v>-3.5049869999999999</c:v>
                </c:pt>
                <c:pt idx="668">
                  <c:v>-3.505007</c:v>
                </c:pt>
                <c:pt idx="669">
                  <c:v>-3.505029</c:v>
                </c:pt>
                <c:pt idx="670">
                  <c:v>-3.5050520000000001</c:v>
                </c:pt>
                <c:pt idx="671">
                  <c:v>-3.505074</c:v>
                </c:pt>
                <c:pt idx="672">
                  <c:v>-3.5050949999999998</c:v>
                </c:pt>
                <c:pt idx="673">
                  <c:v>-3.505115</c:v>
                </c:pt>
                <c:pt idx="674">
                  <c:v>-3.5051320000000001</c:v>
                </c:pt>
                <c:pt idx="675">
                  <c:v>-3.5051450000000002</c:v>
                </c:pt>
                <c:pt idx="676">
                  <c:v>-3.5051549999999998</c:v>
                </c:pt>
                <c:pt idx="677">
                  <c:v>-3.5051600000000001</c:v>
                </c:pt>
                <c:pt idx="678">
                  <c:v>-3.5051580000000002</c:v>
                </c:pt>
                <c:pt idx="679">
                  <c:v>-3.50515</c:v>
                </c:pt>
                <c:pt idx="680">
                  <c:v>-3.5051350000000001</c:v>
                </c:pt>
                <c:pt idx="681">
                  <c:v>-3.5051100000000002</c:v>
                </c:pt>
                <c:pt idx="682">
                  <c:v>-3.5050759999999999</c:v>
                </c:pt>
                <c:pt idx="683">
                  <c:v>-3.5050300000000001</c:v>
                </c:pt>
                <c:pt idx="684">
                  <c:v>-3.5049730000000001</c:v>
                </c:pt>
                <c:pt idx="685">
                  <c:v>-3.5049030000000001</c:v>
                </c:pt>
                <c:pt idx="686">
                  <c:v>-3.5048189999999999</c:v>
                </c:pt>
                <c:pt idx="687">
                  <c:v>-3.5047190000000001</c:v>
                </c:pt>
                <c:pt idx="688">
                  <c:v>-3.5046050000000002</c:v>
                </c:pt>
                <c:pt idx="689">
                  <c:v>-3.5044729999999999</c:v>
                </c:pt>
                <c:pt idx="690">
                  <c:v>-3.504324</c:v>
                </c:pt>
                <c:pt idx="691">
                  <c:v>-3.5041570000000002</c:v>
                </c:pt>
                <c:pt idx="692">
                  <c:v>-3.5039699999999998</c:v>
                </c:pt>
                <c:pt idx="693">
                  <c:v>-3.5037630000000002</c:v>
                </c:pt>
                <c:pt idx="694">
                  <c:v>-3.5035340000000001</c:v>
                </c:pt>
                <c:pt idx="695">
                  <c:v>-3.503282</c:v>
                </c:pt>
                <c:pt idx="696">
                  <c:v>-3.5030060000000001</c:v>
                </c:pt>
                <c:pt idx="697">
                  <c:v>-3.5027050000000002</c:v>
                </c:pt>
                <c:pt idx="698">
                  <c:v>-3.5023770000000001</c:v>
                </c:pt>
                <c:pt idx="699">
                  <c:v>-3.5020210000000001</c:v>
                </c:pt>
                <c:pt idx="700">
                  <c:v>-3.5016379999999998</c:v>
                </c:pt>
                <c:pt idx="701">
                  <c:v>-3.5012249999999998</c:v>
                </c:pt>
                <c:pt idx="702">
                  <c:v>-3.5007830000000002</c:v>
                </c:pt>
                <c:pt idx="703">
                  <c:v>-3.5003099999999998</c:v>
                </c:pt>
                <c:pt idx="704">
                  <c:v>-3.499806</c:v>
                </c:pt>
                <c:pt idx="705">
                  <c:v>-3.499269</c:v>
                </c:pt>
                <c:pt idx="706">
                  <c:v>-3.4986989999999998</c:v>
                </c:pt>
                <c:pt idx="707">
                  <c:v>-3.4980950000000002</c:v>
                </c:pt>
                <c:pt idx="708">
                  <c:v>-3.497455</c:v>
                </c:pt>
                <c:pt idx="709">
                  <c:v>-3.4967790000000001</c:v>
                </c:pt>
                <c:pt idx="710">
                  <c:v>-3.4960650000000002</c:v>
                </c:pt>
                <c:pt idx="711">
                  <c:v>-3.4953129999999999</c:v>
                </c:pt>
                <c:pt idx="712">
                  <c:v>-3.4945219999999999</c:v>
                </c:pt>
                <c:pt idx="713">
                  <c:v>-3.4936910000000001</c:v>
                </c:pt>
                <c:pt idx="714">
                  <c:v>-3.49282</c:v>
                </c:pt>
                <c:pt idx="715">
                  <c:v>-3.491908</c:v>
                </c:pt>
                <c:pt idx="716">
                  <c:v>-3.4909539999999999</c:v>
                </c:pt>
                <c:pt idx="717">
                  <c:v>-3.4899580000000001</c:v>
                </c:pt>
                <c:pt idx="718">
                  <c:v>-3.4889190000000001</c:v>
                </c:pt>
                <c:pt idx="719">
                  <c:v>-3.487835</c:v>
                </c:pt>
                <c:pt idx="720">
                  <c:v>-3.4867080000000001</c:v>
                </c:pt>
                <c:pt idx="721">
                  <c:v>-3.485535</c:v>
                </c:pt>
                <c:pt idx="722">
                  <c:v>-3.4843150000000001</c:v>
                </c:pt>
                <c:pt idx="723">
                  <c:v>-3.4830489999999998</c:v>
                </c:pt>
                <c:pt idx="724">
                  <c:v>-3.4817360000000002</c:v>
                </c:pt>
                <c:pt idx="725">
                  <c:v>-3.4803739999999999</c:v>
                </c:pt>
                <c:pt idx="726">
                  <c:v>-3.4789650000000001</c:v>
                </c:pt>
                <c:pt idx="727">
                  <c:v>-3.477506</c:v>
                </c:pt>
                <c:pt idx="728">
                  <c:v>-3.4759980000000001</c:v>
                </c:pt>
                <c:pt idx="729">
                  <c:v>-3.4744419999999998</c:v>
                </c:pt>
                <c:pt idx="730">
                  <c:v>-3.4728349999999999</c:v>
                </c:pt>
                <c:pt idx="731">
                  <c:v>-3.4711780000000001</c:v>
                </c:pt>
                <c:pt idx="732">
                  <c:v>-3.469471</c:v>
                </c:pt>
                <c:pt idx="733">
                  <c:v>-3.4677129999999998</c:v>
                </c:pt>
                <c:pt idx="734">
                  <c:v>-3.4659040000000001</c:v>
                </c:pt>
                <c:pt idx="735">
                  <c:v>-3.4640439999999999</c:v>
                </c:pt>
                <c:pt idx="736">
                  <c:v>-3.4621309999999998</c:v>
                </c:pt>
                <c:pt idx="737">
                  <c:v>-3.4601660000000001</c:v>
                </c:pt>
                <c:pt idx="738">
                  <c:v>-3.4581490000000001</c:v>
                </c:pt>
                <c:pt idx="739">
                  <c:v>-3.45608</c:v>
                </c:pt>
                <c:pt idx="740">
                  <c:v>-3.4539589999999998</c:v>
                </c:pt>
                <c:pt idx="741">
                  <c:v>-3.4517850000000001</c:v>
                </c:pt>
                <c:pt idx="742">
                  <c:v>-3.4495589999999998</c:v>
                </c:pt>
                <c:pt idx="743">
                  <c:v>-3.447282</c:v>
                </c:pt>
                <c:pt idx="744">
                  <c:v>-3.4449529999999999</c:v>
                </c:pt>
                <c:pt idx="745">
                  <c:v>-3.4425720000000002</c:v>
                </c:pt>
                <c:pt idx="746">
                  <c:v>-3.4401389999999998</c:v>
                </c:pt>
                <c:pt idx="747">
                  <c:v>-3.437656</c:v>
                </c:pt>
                <c:pt idx="748">
                  <c:v>-3.4351210000000001</c:v>
                </c:pt>
                <c:pt idx="749">
                  <c:v>-3.4325359999999998</c:v>
                </c:pt>
                <c:pt idx="750">
                  <c:v>-3.4299010000000001</c:v>
                </c:pt>
                <c:pt idx="751">
                  <c:v>-3.4272149999999999</c:v>
                </c:pt>
                <c:pt idx="752">
                  <c:v>-3.4244789999999998</c:v>
                </c:pt>
                <c:pt idx="753">
                  <c:v>-3.4216929999999999</c:v>
                </c:pt>
                <c:pt idx="754">
                  <c:v>-3.4188580000000002</c:v>
                </c:pt>
                <c:pt idx="755">
                  <c:v>-3.415975</c:v>
                </c:pt>
                <c:pt idx="756">
                  <c:v>-3.4130440000000002</c:v>
                </c:pt>
                <c:pt idx="757">
                  <c:v>-3.4100649999999999</c:v>
                </c:pt>
                <c:pt idx="758">
                  <c:v>-3.407041</c:v>
                </c:pt>
                <c:pt idx="759">
                  <c:v>-3.4039700000000002</c:v>
                </c:pt>
                <c:pt idx="760">
                  <c:v>-3.4008530000000001</c:v>
                </c:pt>
                <c:pt idx="761">
                  <c:v>-3.3976920000000002</c:v>
                </c:pt>
                <c:pt idx="762">
                  <c:v>-3.3944869999999998</c:v>
                </c:pt>
                <c:pt idx="763">
                  <c:v>-3.3912369999999998</c:v>
                </c:pt>
                <c:pt idx="764">
                  <c:v>-3.3879450000000002</c:v>
                </c:pt>
                <c:pt idx="765">
                  <c:v>-3.3846090000000002</c:v>
                </c:pt>
                <c:pt idx="766">
                  <c:v>-3.3812310000000001</c:v>
                </c:pt>
                <c:pt idx="767">
                  <c:v>-3.377812</c:v>
                </c:pt>
                <c:pt idx="768">
                  <c:v>-3.374352</c:v>
                </c:pt>
                <c:pt idx="769">
                  <c:v>-3.3708520000000002</c:v>
                </c:pt>
                <c:pt idx="770">
                  <c:v>-3.3673139999999999</c:v>
                </c:pt>
                <c:pt idx="771">
                  <c:v>-3.363737</c:v>
                </c:pt>
                <c:pt idx="772">
                  <c:v>-3.360125</c:v>
                </c:pt>
                <c:pt idx="773">
                  <c:v>-3.3564759999999998</c:v>
                </c:pt>
                <c:pt idx="774">
                  <c:v>-3.352792</c:v>
                </c:pt>
                <c:pt idx="775">
                  <c:v>-3.3490730000000002</c:v>
                </c:pt>
                <c:pt idx="776">
                  <c:v>-3.3453200000000001</c:v>
                </c:pt>
                <c:pt idx="777">
                  <c:v>-3.3415339999999998</c:v>
                </c:pt>
                <c:pt idx="778">
                  <c:v>-3.3377159999999999</c:v>
                </c:pt>
                <c:pt idx="779">
                  <c:v>-3.3338649999999999</c:v>
                </c:pt>
                <c:pt idx="780">
                  <c:v>-3.3299840000000001</c:v>
                </c:pt>
                <c:pt idx="781">
                  <c:v>-3.3260730000000001</c:v>
                </c:pt>
                <c:pt idx="782">
                  <c:v>-3.3221340000000001</c:v>
                </c:pt>
                <c:pt idx="783">
                  <c:v>-3.3181669999999999</c:v>
                </c:pt>
                <c:pt idx="784">
                  <c:v>-3.3141729999999998</c:v>
                </c:pt>
                <c:pt idx="785">
                  <c:v>-3.3101539999999998</c:v>
                </c:pt>
                <c:pt idx="786">
                  <c:v>-3.306111</c:v>
                </c:pt>
                <c:pt idx="787">
                  <c:v>-3.302044</c:v>
                </c:pt>
                <c:pt idx="788">
                  <c:v>-3.2979539999999998</c:v>
                </c:pt>
                <c:pt idx="789">
                  <c:v>-3.2938420000000002</c:v>
                </c:pt>
                <c:pt idx="790">
                  <c:v>-3.2897080000000001</c:v>
                </c:pt>
                <c:pt idx="791">
                  <c:v>-3.2855539999999999</c:v>
                </c:pt>
                <c:pt idx="792">
                  <c:v>-3.28138</c:v>
                </c:pt>
                <c:pt idx="793">
                  <c:v>-3.2771870000000001</c:v>
                </c:pt>
                <c:pt idx="794">
                  <c:v>-3.2729759999999999</c:v>
                </c:pt>
                <c:pt idx="795">
                  <c:v>-3.268748</c:v>
                </c:pt>
                <c:pt idx="796">
                  <c:v>-3.2645050000000002</c:v>
                </c:pt>
                <c:pt idx="797">
                  <c:v>-3.2602470000000001</c:v>
                </c:pt>
                <c:pt idx="798">
                  <c:v>-3.255976</c:v>
                </c:pt>
                <c:pt idx="799">
                  <c:v>-3.2516910000000001</c:v>
                </c:pt>
                <c:pt idx="800">
                  <c:v>-3.247395</c:v>
                </c:pt>
                <c:pt idx="801">
                  <c:v>-3.2430880000000002</c:v>
                </c:pt>
                <c:pt idx="802">
                  <c:v>-3.2387700000000001</c:v>
                </c:pt>
                <c:pt idx="803">
                  <c:v>-3.234442</c:v>
                </c:pt>
                <c:pt idx="804">
                  <c:v>-3.230105</c:v>
                </c:pt>
                <c:pt idx="805">
                  <c:v>-3.225759</c:v>
                </c:pt>
                <c:pt idx="806">
                  <c:v>-3.2214040000000002</c:v>
                </c:pt>
                <c:pt idx="807">
                  <c:v>-3.2170429999999999</c:v>
                </c:pt>
                <c:pt idx="808">
                  <c:v>-3.2126749999999999</c:v>
                </c:pt>
                <c:pt idx="809">
                  <c:v>-3.2083020000000002</c:v>
                </c:pt>
                <c:pt idx="810">
                  <c:v>-3.2039230000000001</c:v>
                </c:pt>
                <c:pt idx="811">
                  <c:v>-3.1995399999999998</c:v>
                </c:pt>
                <c:pt idx="812">
                  <c:v>-3.1951529999999999</c:v>
                </c:pt>
                <c:pt idx="813">
                  <c:v>-3.190763</c:v>
                </c:pt>
                <c:pt idx="814">
                  <c:v>-3.1863709999999998</c:v>
                </c:pt>
                <c:pt idx="815">
                  <c:v>-3.1819769999999998</c:v>
                </c:pt>
                <c:pt idx="816">
                  <c:v>-3.1775820000000001</c:v>
                </c:pt>
                <c:pt idx="817">
                  <c:v>-3.1731850000000001</c:v>
                </c:pt>
                <c:pt idx="818">
                  <c:v>-3.1687889999999999</c:v>
                </c:pt>
                <c:pt idx="819">
                  <c:v>-3.1643919999999999</c:v>
                </c:pt>
                <c:pt idx="820">
                  <c:v>-3.159996</c:v>
                </c:pt>
                <c:pt idx="821">
                  <c:v>-3.1556009999999999</c:v>
                </c:pt>
                <c:pt idx="822">
                  <c:v>-3.151208</c:v>
                </c:pt>
                <c:pt idx="823">
                  <c:v>-3.1468159999999998</c:v>
                </c:pt>
                <c:pt idx="824">
                  <c:v>-3.1424280000000002</c:v>
                </c:pt>
                <c:pt idx="825">
                  <c:v>-3.1380430000000001</c:v>
                </c:pt>
                <c:pt idx="826">
                  <c:v>-3.1336620000000002</c:v>
                </c:pt>
                <c:pt idx="827">
                  <c:v>-3.1292849999999999</c:v>
                </c:pt>
                <c:pt idx="828">
                  <c:v>-3.1249129999999998</c:v>
                </c:pt>
                <c:pt idx="829">
                  <c:v>-3.1205470000000002</c:v>
                </c:pt>
                <c:pt idx="830">
                  <c:v>-3.1161850000000002</c:v>
                </c:pt>
                <c:pt idx="831">
                  <c:v>-3.111828</c:v>
                </c:pt>
                <c:pt idx="832">
                  <c:v>-3.1074769999999998</c:v>
                </c:pt>
                <c:pt idx="833">
                  <c:v>-3.103132</c:v>
                </c:pt>
                <c:pt idx="834">
                  <c:v>-3.098792</c:v>
                </c:pt>
                <c:pt idx="835">
                  <c:v>-3.0944600000000002</c:v>
                </c:pt>
                <c:pt idx="836">
                  <c:v>-3.0901339999999999</c:v>
                </c:pt>
                <c:pt idx="837">
                  <c:v>-3.0858150000000002</c:v>
                </c:pt>
                <c:pt idx="838">
                  <c:v>-3.0815039999999998</c:v>
                </c:pt>
                <c:pt idx="839">
                  <c:v>-3.0772020000000002</c:v>
                </c:pt>
                <c:pt idx="840">
                  <c:v>-3.072908</c:v>
                </c:pt>
                <c:pt idx="841">
                  <c:v>-3.068622</c:v>
                </c:pt>
                <c:pt idx="842">
                  <c:v>-3.0643449999999999</c:v>
                </c:pt>
                <c:pt idx="843">
                  <c:v>-3.060076</c:v>
                </c:pt>
                <c:pt idx="844">
                  <c:v>-3.0558160000000001</c:v>
                </c:pt>
                <c:pt idx="845">
                  <c:v>-3.0515639999999999</c:v>
                </c:pt>
                <c:pt idx="846">
                  <c:v>-3.0473210000000002</c:v>
                </c:pt>
                <c:pt idx="847">
                  <c:v>-3.0430860000000002</c:v>
                </c:pt>
                <c:pt idx="848">
                  <c:v>-3.0388609999999998</c:v>
                </c:pt>
                <c:pt idx="849">
                  <c:v>-3.0346440000000001</c:v>
                </c:pt>
                <c:pt idx="850">
                  <c:v>-3.030437</c:v>
                </c:pt>
                <c:pt idx="851">
                  <c:v>-3.02624</c:v>
                </c:pt>
                <c:pt idx="852">
                  <c:v>-3.022052</c:v>
                </c:pt>
                <c:pt idx="853">
                  <c:v>-3.0178759999999998</c:v>
                </c:pt>
                <c:pt idx="854">
                  <c:v>-3.0137100000000001</c:v>
                </c:pt>
                <c:pt idx="855">
                  <c:v>-3.0095540000000001</c:v>
                </c:pt>
                <c:pt idx="856">
                  <c:v>-3.0054090000000002</c:v>
                </c:pt>
                <c:pt idx="857">
                  <c:v>-3.0012729999999999</c:v>
                </c:pt>
                <c:pt idx="858">
                  <c:v>-2.9971480000000001</c:v>
                </c:pt>
                <c:pt idx="859">
                  <c:v>-2.9930319999999999</c:v>
                </c:pt>
                <c:pt idx="860">
                  <c:v>-2.9889250000000001</c:v>
                </c:pt>
                <c:pt idx="861">
                  <c:v>-2.9848279999999998</c:v>
                </c:pt>
                <c:pt idx="862">
                  <c:v>-2.9807399999999999</c:v>
                </c:pt>
                <c:pt idx="863">
                  <c:v>-2.9766620000000001</c:v>
                </c:pt>
                <c:pt idx="864">
                  <c:v>-2.9725929999999998</c:v>
                </c:pt>
                <c:pt idx="865">
                  <c:v>-2.968534</c:v>
                </c:pt>
                <c:pt idx="866">
                  <c:v>-2.9644840000000001</c:v>
                </c:pt>
                <c:pt idx="867">
                  <c:v>-2.9604439999999999</c:v>
                </c:pt>
                <c:pt idx="868">
                  <c:v>-2.9564140000000001</c:v>
                </c:pt>
                <c:pt idx="869">
                  <c:v>-2.9523929999999998</c:v>
                </c:pt>
                <c:pt idx="870">
                  <c:v>-2.9483820000000001</c:v>
                </c:pt>
                <c:pt idx="871">
                  <c:v>-2.9443800000000002</c:v>
                </c:pt>
                <c:pt idx="872">
                  <c:v>-2.940388</c:v>
                </c:pt>
                <c:pt idx="873">
                  <c:v>-2.9364050000000002</c:v>
                </c:pt>
                <c:pt idx="874">
                  <c:v>-2.9324309999999998</c:v>
                </c:pt>
                <c:pt idx="875">
                  <c:v>-2.9284650000000001</c:v>
                </c:pt>
                <c:pt idx="876">
                  <c:v>-2.924509</c:v>
                </c:pt>
                <c:pt idx="877">
                  <c:v>-2.9205610000000002</c:v>
                </c:pt>
                <c:pt idx="878">
                  <c:v>-2.916623</c:v>
                </c:pt>
                <c:pt idx="879">
                  <c:v>-2.912693</c:v>
                </c:pt>
                <c:pt idx="880">
                  <c:v>-2.9087719999999999</c:v>
                </c:pt>
                <c:pt idx="881">
                  <c:v>-2.9048609999999999</c:v>
                </c:pt>
                <c:pt idx="882">
                  <c:v>-2.9009589999999998</c:v>
                </c:pt>
                <c:pt idx="883">
                  <c:v>-2.8970660000000001</c:v>
                </c:pt>
                <c:pt idx="884">
                  <c:v>-2.8931809999999998</c:v>
                </c:pt>
                <c:pt idx="885">
                  <c:v>-2.8893040000000001</c:v>
                </c:pt>
                <c:pt idx="886">
                  <c:v>-2.8854359999999999</c:v>
                </c:pt>
                <c:pt idx="887">
                  <c:v>-2.8815750000000002</c:v>
                </c:pt>
                <c:pt idx="888">
                  <c:v>-2.8777210000000002</c:v>
                </c:pt>
                <c:pt idx="889">
                  <c:v>-2.873875</c:v>
                </c:pt>
                <c:pt idx="890">
                  <c:v>-2.8700369999999999</c:v>
                </c:pt>
                <c:pt idx="891">
                  <c:v>-2.866206</c:v>
                </c:pt>
                <c:pt idx="892">
                  <c:v>-2.862384</c:v>
                </c:pt>
                <c:pt idx="893">
                  <c:v>-2.8585690000000001</c:v>
                </c:pt>
                <c:pt idx="894">
                  <c:v>-2.8547630000000002</c:v>
                </c:pt>
                <c:pt idx="895">
                  <c:v>-2.850965</c:v>
                </c:pt>
                <c:pt idx="896">
                  <c:v>-2.8471739999999999</c:v>
                </c:pt>
                <c:pt idx="897">
                  <c:v>-2.843391</c:v>
                </c:pt>
                <c:pt idx="898">
                  <c:v>-2.8396149999999998</c:v>
                </c:pt>
                <c:pt idx="899">
                  <c:v>-2.8358460000000001</c:v>
                </c:pt>
                <c:pt idx="900">
                  <c:v>-2.8320829999999999</c:v>
                </c:pt>
                <c:pt idx="901">
                  <c:v>-2.8283260000000001</c:v>
                </c:pt>
                <c:pt idx="902">
                  <c:v>-2.824576</c:v>
                </c:pt>
                <c:pt idx="903">
                  <c:v>-2.8208329999999999</c:v>
                </c:pt>
                <c:pt idx="904">
                  <c:v>-2.8170959999999998</c:v>
                </c:pt>
                <c:pt idx="905">
                  <c:v>-2.8133659999999998</c:v>
                </c:pt>
                <c:pt idx="906">
                  <c:v>-2.8096420000000002</c:v>
                </c:pt>
                <c:pt idx="907">
                  <c:v>-2.8059259999999999</c:v>
                </c:pt>
                <c:pt idx="908">
                  <c:v>-2.802216</c:v>
                </c:pt>
                <c:pt idx="909">
                  <c:v>-2.7985129999999998</c:v>
                </c:pt>
                <c:pt idx="910">
                  <c:v>-2.7948170000000001</c:v>
                </c:pt>
                <c:pt idx="911">
                  <c:v>-2.7911260000000002</c:v>
                </c:pt>
                <c:pt idx="912">
                  <c:v>-2.787442</c:v>
                </c:pt>
                <c:pt idx="913">
                  <c:v>-2.7837619999999998</c:v>
                </c:pt>
                <c:pt idx="914">
                  <c:v>-2.7800880000000001</c:v>
                </c:pt>
                <c:pt idx="915">
                  <c:v>-2.7764190000000002</c:v>
                </c:pt>
                <c:pt idx="916">
                  <c:v>-2.7727550000000001</c:v>
                </c:pt>
                <c:pt idx="917">
                  <c:v>-2.7690950000000001</c:v>
                </c:pt>
                <c:pt idx="918">
                  <c:v>-2.765441</c:v>
                </c:pt>
                <c:pt idx="919">
                  <c:v>-2.7617919999999998</c:v>
                </c:pt>
                <c:pt idx="920">
                  <c:v>-2.7581479999999998</c:v>
                </c:pt>
                <c:pt idx="921">
                  <c:v>-2.7545099999999998</c:v>
                </c:pt>
                <c:pt idx="922">
                  <c:v>-2.7508759999999999</c:v>
                </c:pt>
                <c:pt idx="923">
                  <c:v>-2.7472479999999999</c:v>
                </c:pt>
                <c:pt idx="924">
                  <c:v>-2.7436250000000002</c:v>
                </c:pt>
                <c:pt idx="925">
                  <c:v>-2.7400069999999999</c:v>
                </c:pt>
                <c:pt idx="926">
                  <c:v>-2.7363940000000002</c:v>
                </c:pt>
                <c:pt idx="927">
                  <c:v>-2.7327849999999998</c:v>
                </c:pt>
                <c:pt idx="928">
                  <c:v>-2.7291810000000001</c:v>
                </c:pt>
                <c:pt idx="929">
                  <c:v>-2.725581</c:v>
                </c:pt>
                <c:pt idx="930">
                  <c:v>-2.7219859999999998</c:v>
                </c:pt>
                <c:pt idx="931">
                  <c:v>-2.7183950000000001</c:v>
                </c:pt>
                <c:pt idx="932">
                  <c:v>-2.7148080000000001</c:v>
                </c:pt>
                <c:pt idx="933">
                  <c:v>-2.7112250000000002</c:v>
                </c:pt>
                <c:pt idx="934">
                  <c:v>-2.707646</c:v>
                </c:pt>
                <c:pt idx="935">
                  <c:v>-2.704072</c:v>
                </c:pt>
                <c:pt idx="936">
                  <c:v>-2.7005020000000002</c:v>
                </c:pt>
                <c:pt idx="937">
                  <c:v>-2.6969349999999999</c:v>
                </c:pt>
                <c:pt idx="938">
                  <c:v>-2.6933729999999998</c:v>
                </c:pt>
                <c:pt idx="939">
                  <c:v>-2.6898140000000001</c:v>
                </c:pt>
                <c:pt idx="940">
                  <c:v>-2.6862590000000002</c:v>
                </c:pt>
                <c:pt idx="941">
                  <c:v>-2.6827070000000002</c:v>
                </c:pt>
                <c:pt idx="942">
                  <c:v>-2.6791580000000002</c:v>
                </c:pt>
                <c:pt idx="943">
                  <c:v>-2.6756120000000001</c:v>
                </c:pt>
                <c:pt idx="944">
                  <c:v>-2.6720700000000002</c:v>
                </c:pt>
                <c:pt idx="945">
                  <c:v>-2.6685289999999999</c:v>
                </c:pt>
                <c:pt idx="946">
                  <c:v>-2.6649919999999998</c:v>
                </c:pt>
                <c:pt idx="947">
                  <c:v>-2.6614589999999998</c:v>
                </c:pt>
                <c:pt idx="948">
                  <c:v>-2.6579280000000001</c:v>
                </c:pt>
                <c:pt idx="949">
                  <c:v>-2.654401</c:v>
                </c:pt>
                <c:pt idx="950">
                  <c:v>-2.6508769999999999</c:v>
                </c:pt>
                <c:pt idx="951">
                  <c:v>-2.6473559999999998</c:v>
                </c:pt>
                <c:pt idx="952">
                  <c:v>-2.643837</c:v>
                </c:pt>
                <c:pt idx="953">
                  <c:v>-2.6403210000000001</c:v>
                </c:pt>
                <c:pt idx="954">
                  <c:v>-2.6368070000000001</c:v>
                </c:pt>
                <c:pt idx="955">
                  <c:v>-2.6332939999999998</c:v>
                </c:pt>
                <c:pt idx="956">
                  <c:v>-2.6297839999999999</c:v>
                </c:pt>
                <c:pt idx="957">
                  <c:v>-2.6262750000000001</c:v>
                </c:pt>
                <c:pt idx="958">
                  <c:v>-2.6227680000000002</c:v>
                </c:pt>
                <c:pt idx="959">
                  <c:v>-2.6192630000000001</c:v>
                </c:pt>
                <c:pt idx="960">
                  <c:v>-2.6157599999999999</c:v>
                </c:pt>
                <c:pt idx="961">
                  <c:v>-2.61226</c:v>
                </c:pt>
                <c:pt idx="962">
                  <c:v>-2.608762</c:v>
                </c:pt>
                <c:pt idx="963">
                  <c:v>-2.6052659999999999</c:v>
                </c:pt>
                <c:pt idx="964">
                  <c:v>-2.6017730000000001</c:v>
                </c:pt>
                <c:pt idx="965">
                  <c:v>-2.5982810000000001</c:v>
                </c:pt>
                <c:pt idx="966">
                  <c:v>-2.5947900000000002</c:v>
                </c:pt>
                <c:pt idx="967">
                  <c:v>-2.5913010000000001</c:v>
                </c:pt>
                <c:pt idx="968">
                  <c:v>-2.5878130000000001</c:v>
                </c:pt>
                <c:pt idx="969">
                  <c:v>-2.5843259999999999</c:v>
                </c:pt>
                <c:pt idx="970">
                  <c:v>-2.5808390000000001</c:v>
                </c:pt>
                <c:pt idx="971">
                  <c:v>-2.5773540000000001</c:v>
                </c:pt>
                <c:pt idx="972">
                  <c:v>-2.5738690000000002</c:v>
                </c:pt>
                <c:pt idx="973">
                  <c:v>-2.5703860000000001</c:v>
                </c:pt>
                <c:pt idx="974">
                  <c:v>-2.5669040000000001</c:v>
                </c:pt>
                <c:pt idx="975">
                  <c:v>-2.5634229999999998</c:v>
                </c:pt>
                <c:pt idx="976">
                  <c:v>-2.5599430000000001</c:v>
                </c:pt>
                <c:pt idx="977">
                  <c:v>-2.5564640000000001</c:v>
                </c:pt>
                <c:pt idx="978">
                  <c:v>-2.5529869999999999</c:v>
                </c:pt>
                <c:pt idx="979">
                  <c:v>-2.5495100000000002</c:v>
                </c:pt>
                <c:pt idx="980">
                  <c:v>-2.5460340000000001</c:v>
                </c:pt>
                <c:pt idx="981">
                  <c:v>-2.5425580000000001</c:v>
                </c:pt>
                <c:pt idx="982">
                  <c:v>-2.5390830000000002</c:v>
                </c:pt>
                <c:pt idx="983">
                  <c:v>-2.535609</c:v>
                </c:pt>
                <c:pt idx="984">
                  <c:v>-2.5321349999999998</c:v>
                </c:pt>
                <c:pt idx="985">
                  <c:v>-2.528661</c:v>
                </c:pt>
                <c:pt idx="986">
                  <c:v>-2.525188</c:v>
                </c:pt>
                <c:pt idx="987">
                  <c:v>-2.5217149999999999</c:v>
                </c:pt>
                <c:pt idx="988">
                  <c:v>-2.5182419999999999</c:v>
                </c:pt>
                <c:pt idx="989">
                  <c:v>-2.5147689999999998</c:v>
                </c:pt>
                <c:pt idx="990">
                  <c:v>-2.5112969999999999</c:v>
                </c:pt>
                <c:pt idx="991">
                  <c:v>-2.507825</c:v>
                </c:pt>
                <c:pt idx="992">
                  <c:v>-2.5043540000000002</c:v>
                </c:pt>
                <c:pt idx="993">
                  <c:v>-2.500883</c:v>
                </c:pt>
                <c:pt idx="994">
                  <c:v>-2.497411</c:v>
                </c:pt>
                <c:pt idx="995">
                  <c:v>-2.4939399999999998</c:v>
                </c:pt>
                <c:pt idx="996">
                  <c:v>-2.4904700000000002</c:v>
                </c:pt>
                <c:pt idx="997">
                  <c:v>-2.486999</c:v>
                </c:pt>
                <c:pt idx="998">
                  <c:v>-2.4835280000000002</c:v>
                </c:pt>
                <c:pt idx="999">
                  <c:v>-2.480057</c:v>
                </c:pt>
                <c:pt idx="1000">
                  <c:v>-2.4765860000000002</c:v>
                </c:pt>
                <c:pt idx="1001">
                  <c:v>-2.473115</c:v>
                </c:pt>
                <c:pt idx="1002">
                  <c:v>-2.4696449999999999</c:v>
                </c:pt>
                <c:pt idx="1003">
                  <c:v>-2.4661740000000001</c:v>
                </c:pt>
                <c:pt idx="1004">
                  <c:v>-2.4627029999999999</c:v>
                </c:pt>
                <c:pt idx="1005">
                  <c:v>-2.4592320000000001</c:v>
                </c:pt>
                <c:pt idx="1006">
                  <c:v>-2.455762</c:v>
                </c:pt>
                <c:pt idx="1007">
                  <c:v>-2.4522910000000002</c:v>
                </c:pt>
                <c:pt idx="1008">
                  <c:v>-2.44882</c:v>
                </c:pt>
                <c:pt idx="1009">
                  <c:v>-2.4453480000000001</c:v>
                </c:pt>
                <c:pt idx="1010">
                  <c:v>-2.4418760000000002</c:v>
                </c:pt>
                <c:pt idx="1011">
                  <c:v>-2.4384039999999998</c:v>
                </c:pt>
                <c:pt idx="1012">
                  <c:v>-2.4349310000000002</c:v>
                </c:pt>
                <c:pt idx="1013">
                  <c:v>-2.4314580000000001</c:v>
                </c:pt>
                <c:pt idx="1014">
                  <c:v>-2.4279839999999999</c:v>
                </c:pt>
                <c:pt idx="1015">
                  <c:v>-2.4245109999999999</c:v>
                </c:pt>
                <c:pt idx="1016">
                  <c:v>-2.4210370000000001</c:v>
                </c:pt>
                <c:pt idx="1017">
                  <c:v>-2.417564</c:v>
                </c:pt>
                <c:pt idx="1018">
                  <c:v>-2.4140899999999998</c:v>
                </c:pt>
                <c:pt idx="1019">
                  <c:v>-2.4106169999999998</c:v>
                </c:pt>
                <c:pt idx="1020">
                  <c:v>-2.4071419999999999</c:v>
                </c:pt>
                <c:pt idx="1021">
                  <c:v>-2.4036680000000001</c:v>
                </c:pt>
                <c:pt idx="1022">
                  <c:v>-2.4001920000000001</c:v>
                </c:pt>
                <c:pt idx="1023">
                  <c:v>-2.3967160000000001</c:v>
                </c:pt>
                <c:pt idx="1024">
                  <c:v>-2.3932380000000002</c:v>
                </c:pt>
                <c:pt idx="1025">
                  <c:v>-2.3897599999999999</c:v>
                </c:pt>
                <c:pt idx="1026">
                  <c:v>-2.386282</c:v>
                </c:pt>
                <c:pt idx="1027">
                  <c:v>-2.382803</c:v>
                </c:pt>
                <c:pt idx="1028">
                  <c:v>-2.3793229999999999</c:v>
                </c:pt>
                <c:pt idx="1029">
                  <c:v>-2.3758430000000001</c:v>
                </c:pt>
                <c:pt idx="1030">
                  <c:v>-2.372363</c:v>
                </c:pt>
                <c:pt idx="1031">
                  <c:v>-2.3688829999999998</c:v>
                </c:pt>
                <c:pt idx="1032">
                  <c:v>-2.3654030000000001</c:v>
                </c:pt>
                <c:pt idx="1033">
                  <c:v>-2.3619219999999999</c:v>
                </c:pt>
                <c:pt idx="1034">
                  <c:v>-2.3584399999999999</c:v>
                </c:pt>
                <c:pt idx="1035">
                  <c:v>-2.3549579999999999</c:v>
                </c:pt>
                <c:pt idx="1036">
                  <c:v>-2.3514740000000001</c:v>
                </c:pt>
                <c:pt idx="1037">
                  <c:v>-2.3479899999999998</c:v>
                </c:pt>
                <c:pt idx="1038">
                  <c:v>-2.3445049999999998</c:v>
                </c:pt>
                <c:pt idx="1039">
                  <c:v>-2.3410199999999999</c:v>
                </c:pt>
                <c:pt idx="1040">
                  <c:v>-2.3375330000000001</c:v>
                </c:pt>
                <c:pt idx="1041">
                  <c:v>-2.3340459999999998</c:v>
                </c:pt>
                <c:pt idx="1042">
                  <c:v>-2.3305570000000002</c:v>
                </c:pt>
                <c:pt idx="1043">
                  <c:v>-2.3270680000000001</c:v>
                </c:pt>
                <c:pt idx="1044">
                  <c:v>-2.3235779999999999</c:v>
                </c:pt>
                <c:pt idx="1045">
                  <c:v>-2.320087</c:v>
                </c:pt>
                <c:pt idx="1046">
                  <c:v>-2.316595</c:v>
                </c:pt>
                <c:pt idx="1047">
                  <c:v>-2.3131020000000002</c:v>
                </c:pt>
                <c:pt idx="1048">
                  <c:v>-2.3096070000000002</c:v>
                </c:pt>
                <c:pt idx="1049">
                  <c:v>-2.3061120000000002</c:v>
                </c:pt>
                <c:pt idx="1050">
                  <c:v>-2.3026149999999999</c:v>
                </c:pt>
                <c:pt idx="1051">
                  <c:v>-2.299118</c:v>
                </c:pt>
                <c:pt idx="1052">
                  <c:v>-2.29562</c:v>
                </c:pt>
                <c:pt idx="1053">
                  <c:v>-2.2921200000000002</c:v>
                </c:pt>
                <c:pt idx="1054">
                  <c:v>-2.2886199999999999</c:v>
                </c:pt>
                <c:pt idx="1055">
                  <c:v>-2.2851189999999999</c:v>
                </c:pt>
                <c:pt idx="1056">
                  <c:v>-2.2816169999999998</c:v>
                </c:pt>
                <c:pt idx="1057">
                  <c:v>-2.278114</c:v>
                </c:pt>
                <c:pt idx="1058">
                  <c:v>-2.2746089999999999</c:v>
                </c:pt>
                <c:pt idx="1059">
                  <c:v>-2.2711039999999998</c:v>
                </c:pt>
                <c:pt idx="1060">
                  <c:v>-2.2675969999999999</c:v>
                </c:pt>
                <c:pt idx="1061">
                  <c:v>-2.2640880000000001</c:v>
                </c:pt>
                <c:pt idx="1062">
                  <c:v>-2.2605780000000002</c:v>
                </c:pt>
                <c:pt idx="1063">
                  <c:v>-2.2570670000000002</c:v>
                </c:pt>
                <c:pt idx="1064">
                  <c:v>-2.2535539999999998</c:v>
                </c:pt>
                <c:pt idx="1065">
                  <c:v>-2.2500399999999998</c:v>
                </c:pt>
                <c:pt idx="1066">
                  <c:v>-2.246524</c:v>
                </c:pt>
                <c:pt idx="1067">
                  <c:v>-2.243007</c:v>
                </c:pt>
                <c:pt idx="1068">
                  <c:v>-2.2394880000000001</c:v>
                </c:pt>
                <c:pt idx="1069">
                  <c:v>-2.2359689999999999</c:v>
                </c:pt>
                <c:pt idx="1070">
                  <c:v>-2.2324480000000002</c:v>
                </c:pt>
                <c:pt idx="1071">
                  <c:v>-2.2289249999999998</c:v>
                </c:pt>
                <c:pt idx="1072">
                  <c:v>-2.2254010000000002</c:v>
                </c:pt>
                <c:pt idx="1073">
                  <c:v>-2.2218749999999998</c:v>
                </c:pt>
                <c:pt idx="1074">
                  <c:v>-2.2183480000000002</c:v>
                </c:pt>
                <c:pt idx="1075">
                  <c:v>-2.2148189999999999</c:v>
                </c:pt>
                <c:pt idx="1076">
                  <c:v>-2.2112880000000001</c:v>
                </c:pt>
                <c:pt idx="1077">
                  <c:v>-2.2077550000000001</c:v>
                </c:pt>
                <c:pt idx="1078">
                  <c:v>-2.204221</c:v>
                </c:pt>
                <c:pt idx="1079">
                  <c:v>-2.200685</c:v>
                </c:pt>
                <c:pt idx="1080">
                  <c:v>-2.1971470000000002</c:v>
                </c:pt>
                <c:pt idx="1081">
                  <c:v>-2.1936079999999998</c:v>
                </c:pt>
                <c:pt idx="1082">
                  <c:v>-2.190067</c:v>
                </c:pt>
                <c:pt idx="1083">
                  <c:v>-2.1865239999999999</c:v>
                </c:pt>
                <c:pt idx="1084">
                  <c:v>-2.1829800000000001</c:v>
                </c:pt>
                <c:pt idx="1085">
                  <c:v>-2.1794340000000001</c:v>
                </c:pt>
                <c:pt idx="1086">
                  <c:v>-2.1758869999999999</c:v>
                </c:pt>
                <c:pt idx="1087">
                  <c:v>-2.1723379999999999</c:v>
                </c:pt>
                <c:pt idx="1088">
                  <c:v>-2.168787</c:v>
                </c:pt>
                <c:pt idx="1089">
                  <c:v>-2.1652339999999999</c:v>
                </c:pt>
                <c:pt idx="1090">
                  <c:v>-2.1616789999999999</c:v>
                </c:pt>
                <c:pt idx="1091">
                  <c:v>-2.1581220000000001</c:v>
                </c:pt>
                <c:pt idx="1092">
                  <c:v>-2.1545619999999999</c:v>
                </c:pt>
                <c:pt idx="1093">
                  <c:v>-2.1510009999999999</c:v>
                </c:pt>
                <c:pt idx="1094">
                  <c:v>-2.1474380000000002</c:v>
                </c:pt>
                <c:pt idx="1095">
                  <c:v>-2.143872</c:v>
                </c:pt>
                <c:pt idx="1096">
                  <c:v>-2.1403050000000001</c:v>
                </c:pt>
                <c:pt idx="1097">
                  <c:v>-2.136736</c:v>
                </c:pt>
                <c:pt idx="1098">
                  <c:v>-2.133165</c:v>
                </c:pt>
                <c:pt idx="1099">
                  <c:v>-2.1295920000000002</c:v>
                </c:pt>
                <c:pt idx="1100">
                  <c:v>-2.126017</c:v>
                </c:pt>
                <c:pt idx="1101">
                  <c:v>-2.122439</c:v>
                </c:pt>
                <c:pt idx="1102">
                  <c:v>-2.1188600000000002</c:v>
                </c:pt>
                <c:pt idx="1103">
                  <c:v>-2.115278</c:v>
                </c:pt>
                <c:pt idx="1104">
                  <c:v>-2.111694</c:v>
                </c:pt>
                <c:pt idx="1105">
                  <c:v>-2.108107</c:v>
                </c:pt>
                <c:pt idx="1106">
                  <c:v>-2.1045189999999998</c:v>
                </c:pt>
                <c:pt idx="1107">
                  <c:v>-2.1009280000000001</c:v>
                </c:pt>
                <c:pt idx="1108">
                  <c:v>-2.0973350000000002</c:v>
                </c:pt>
                <c:pt idx="1109">
                  <c:v>-2.0937399999999999</c:v>
                </c:pt>
                <c:pt idx="1110">
                  <c:v>-2.0901429999999999</c:v>
                </c:pt>
                <c:pt idx="1111">
                  <c:v>-2.0865429999999998</c:v>
                </c:pt>
                <c:pt idx="1112">
                  <c:v>-2.0829420000000001</c:v>
                </c:pt>
                <c:pt idx="1113">
                  <c:v>-2.0793370000000002</c:v>
                </c:pt>
                <c:pt idx="1114">
                  <c:v>-2.0757310000000002</c:v>
                </c:pt>
                <c:pt idx="1115">
                  <c:v>-2.0721210000000001</c:v>
                </c:pt>
                <c:pt idx="1116">
                  <c:v>-2.0685090000000002</c:v>
                </c:pt>
                <c:pt idx="1117">
                  <c:v>-2.0648949999999999</c:v>
                </c:pt>
                <c:pt idx="1118">
                  <c:v>-2.0612780000000002</c:v>
                </c:pt>
                <c:pt idx="1119">
                  <c:v>-2.0576590000000001</c:v>
                </c:pt>
                <c:pt idx="1120">
                  <c:v>-2.0540370000000001</c:v>
                </c:pt>
                <c:pt idx="1121">
                  <c:v>-2.0504129999999998</c:v>
                </c:pt>
                <c:pt idx="1122">
                  <c:v>-2.046786</c:v>
                </c:pt>
                <c:pt idx="1123">
                  <c:v>-2.0431569999999999</c:v>
                </c:pt>
                <c:pt idx="1124">
                  <c:v>-2.039526</c:v>
                </c:pt>
                <c:pt idx="1125">
                  <c:v>-2.035892</c:v>
                </c:pt>
                <c:pt idx="1126">
                  <c:v>-2.0322559999999998</c:v>
                </c:pt>
                <c:pt idx="1127">
                  <c:v>-2.0286170000000001</c:v>
                </c:pt>
                <c:pt idx="1128">
                  <c:v>-2.0249760000000001</c:v>
                </c:pt>
                <c:pt idx="1129">
                  <c:v>-2.0213320000000001</c:v>
                </c:pt>
                <c:pt idx="1130">
                  <c:v>-2.0176850000000002</c:v>
                </c:pt>
                <c:pt idx="1131">
                  <c:v>-2.0140349999999998</c:v>
                </c:pt>
                <c:pt idx="1132">
                  <c:v>-2.010383</c:v>
                </c:pt>
                <c:pt idx="1133">
                  <c:v>-2.006729</c:v>
                </c:pt>
                <c:pt idx="1134">
                  <c:v>-2.003072</c:v>
                </c:pt>
                <c:pt idx="1135">
                  <c:v>-1.9994130000000001</c:v>
                </c:pt>
                <c:pt idx="1136">
                  <c:v>-1.9957510000000001</c:v>
                </c:pt>
                <c:pt idx="1137">
                  <c:v>-1.9920869999999999</c:v>
                </c:pt>
                <c:pt idx="1138">
                  <c:v>-1.9884200000000001</c:v>
                </c:pt>
                <c:pt idx="1139">
                  <c:v>-1.9847509999999999</c:v>
                </c:pt>
                <c:pt idx="1140">
                  <c:v>-1.981079</c:v>
                </c:pt>
                <c:pt idx="1141">
                  <c:v>-1.9774039999999999</c:v>
                </c:pt>
                <c:pt idx="1142">
                  <c:v>-1.9737260000000001</c:v>
                </c:pt>
                <c:pt idx="1143">
                  <c:v>-1.970046</c:v>
                </c:pt>
                <c:pt idx="1144">
                  <c:v>-1.9663619999999999</c:v>
                </c:pt>
                <c:pt idx="1145">
                  <c:v>-1.9626760000000001</c:v>
                </c:pt>
                <c:pt idx="1146">
                  <c:v>-1.958987</c:v>
                </c:pt>
                <c:pt idx="1147">
                  <c:v>-1.955295</c:v>
                </c:pt>
                <c:pt idx="1148">
                  <c:v>-1.9516009999999999</c:v>
                </c:pt>
                <c:pt idx="1149">
                  <c:v>-1.9479029999999999</c:v>
                </c:pt>
                <c:pt idx="1150">
                  <c:v>-1.9442029999999999</c:v>
                </c:pt>
                <c:pt idx="1151">
                  <c:v>-1.940501</c:v>
                </c:pt>
                <c:pt idx="1152">
                  <c:v>-1.936796</c:v>
                </c:pt>
                <c:pt idx="1153">
                  <c:v>-1.9330879999999999</c:v>
                </c:pt>
                <c:pt idx="1154">
                  <c:v>-1.9293769999999999</c:v>
                </c:pt>
                <c:pt idx="1155">
                  <c:v>-1.9256629999999999</c:v>
                </c:pt>
                <c:pt idx="1156">
                  <c:v>-1.9219470000000001</c:v>
                </c:pt>
                <c:pt idx="1157">
                  <c:v>-1.9182269999999999</c:v>
                </c:pt>
                <c:pt idx="1158">
                  <c:v>-1.9145049999999999</c:v>
                </c:pt>
                <c:pt idx="1159">
                  <c:v>-1.910779</c:v>
                </c:pt>
                <c:pt idx="1160">
                  <c:v>-1.907052</c:v>
                </c:pt>
                <c:pt idx="1161">
                  <c:v>-1.903321</c:v>
                </c:pt>
                <c:pt idx="1162">
                  <c:v>-1.8995880000000001</c:v>
                </c:pt>
                <c:pt idx="1163">
                  <c:v>-1.895853</c:v>
                </c:pt>
                <c:pt idx="1164">
                  <c:v>-1.892115</c:v>
                </c:pt>
                <c:pt idx="1165">
                  <c:v>-1.8883749999999999</c:v>
                </c:pt>
                <c:pt idx="1166">
                  <c:v>-1.884633</c:v>
                </c:pt>
                <c:pt idx="1167">
                  <c:v>-1.8808879999999999</c:v>
                </c:pt>
                <c:pt idx="1168">
                  <c:v>-1.8771409999999999</c:v>
                </c:pt>
                <c:pt idx="1169">
                  <c:v>-1.873391</c:v>
                </c:pt>
                <c:pt idx="1170">
                  <c:v>-1.8696390000000001</c:v>
                </c:pt>
                <c:pt idx="1171">
                  <c:v>-1.8658840000000001</c:v>
                </c:pt>
                <c:pt idx="1172">
                  <c:v>-1.8621270000000001</c:v>
                </c:pt>
                <c:pt idx="1173">
                  <c:v>-1.858368</c:v>
                </c:pt>
                <c:pt idx="1174">
                  <c:v>-1.8546069999999999</c:v>
                </c:pt>
                <c:pt idx="1175">
                  <c:v>-1.850843</c:v>
                </c:pt>
                <c:pt idx="1176">
                  <c:v>-1.8470770000000001</c:v>
                </c:pt>
                <c:pt idx="1177">
                  <c:v>-1.8433090000000001</c:v>
                </c:pt>
                <c:pt idx="1178">
                  <c:v>-1.839539</c:v>
                </c:pt>
                <c:pt idx="1179">
                  <c:v>-1.835766</c:v>
                </c:pt>
                <c:pt idx="1180">
                  <c:v>-1.8319909999999999</c:v>
                </c:pt>
                <c:pt idx="1181">
                  <c:v>-1.8282130000000001</c:v>
                </c:pt>
                <c:pt idx="1182">
                  <c:v>-1.8244320000000001</c:v>
                </c:pt>
                <c:pt idx="1183">
                  <c:v>-1.8206500000000001</c:v>
                </c:pt>
                <c:pt idx="1184">
                  <c:v>-1.816865</c:v>
                </c:pt>
                <c:pt idx="1185">
                  <c:v>-1.8130790000000001</c:v>
                </c:pt>
                <c:pt idx="1186">
                  <c:v>-1.8092900000000001</c:v>
                </c:pt>
                <c:pt idx="1187">
                  <c:v>-1.8055000000000001</c:v>
                </c:pt>
                <c:pt idx="1188">
                  <c:v>-1.8017080000000001</c:v>
                </c:pt>
                <c:pt idx="1189">
                  <c:v>-1.797914</c:v>
                </c:pt>
                <c:pt idx="1190">
                  <c:v>-1.7941180000000001</c:v>
                </c:pt>
                <c:pt idx="1191">
                  <c:v>-1.7903199999999999</c:v>
                </c:pt>
                <c:pt idx="1192">
                  <c:v>-1.786519</c:v>
                </c:pt>
                <c:pt idx="1193">
                  <c:v>-1.782716</c:v>
                </c:pt>
                <c:pt idx="1194">
                  <c:v>-1.7789109999999999</c:v>
                </c:pt>
                <c:pt idx="1195">
                  <c:v>-1.7751030000000001</c:v>
                </c:pt>
                <c:pt idx="1196">
                  <c:v>-1.771293</c:v>
                </c:pt>
                <c:pt idx="1197">
                  <c:v>-1.7674810000000001</c:v>
                </c:pt>
                <c:pt idx="1198">
                  <c:v>-1.763666</c:v>
                </c:pt>
                <c:pt idx="1199">
                  <c:v>-1.7598499999999999</c:v>
                </c:pt>
                <c:pt idx="1200">
                  <c:v>-1.756032</c:v>
                </c:pt>
                <c:pt idx="1201">
                  <c:v>-1.752211</c:v>
                </c:pt>
                <c:pt idx="1202">
                  <c:v>-1.748389</c:v>
                </c:pt>
                <c:pt idx="1203">
                  <c:v>-1.7445649999999999</c:v>
                </c:pt>
                <c:pt idx="1204">
                  <c:v>-1.7407379999999999</c:v>
                </c:pt>
                <c:pt idx="1205">
                  <c:v>-1.73691</c:v>
                </c:pt>
                <c:pt idx="1206">
                  <c:v>-1.733079</c:v>
                </c:pt>
                <c:pt idx="1207">
                  <c:v>-1.7292460000000001</c:v>
                </c:pt>
                <c:pt idx="1208">
                  <c:v>-1.725411</c:v>
                </c:pt>
                <c:pt idx="1209">
                  <c:v>-1.7215739999999999</c:v>
                </c:pt>
                <c:pt idx="1210">
                  <c:v>-1.717735</c:v>
                </c:pt>
                <c:pt idx="1211">
                  <c:v>-1.713894</c:v>
                </c:pt>
                <c:pt idx="1212">
                  <c:v>-1.710051</c:v>
                </c:pt>
                <c:pt idx="1213">
                  <c:v>-1.706205</c:v>
                </c:pt>
                <c:pt idx="1214">
                  <c:v>-1.702358</c:v>
                </c:pt>
                <c:pt idx="1215">
                  <c:v>-1.698509</c:v>
                </c:pt>
                <c:pt idx="1216">
                  <c:v>-1.694658</c:v>
                </c:pt>
                <c:pt idx="1217">
                  <c:v>-1.6908049999999999</c:v>
                </c:pt>
                <c:pt idx="1218">
                  <c:v>-1.6869499999999999</c:v>
                </c:pt>
                <c:pt idx="1219">
                  <c:v>-1.683093</c:v>
                </c:pt>
                <c:pt idx="1220">
                  <c:v>-1.6792339999999999</c:v>
                </c:pt>
                <c:pt idx="1221">
                  <c:v>-1.6753720000000001</c:v>
                </c:pt>
                <c:pt idx="1222">
                  <c:v>-1.671508</c:v>
                </c:pt>
                <c:pt idx="1223">
                  <c:v>-1.6676420000000001</c:v>
                </c:pt>
                <c:pt idx="1224">
                  <c:v>-1.6637729999999999</c:v>
                </c:pt>
                <c:pt idx="1225">
                  <c:v>-1.659902</c:v>
                </c:pt>
                <c:pt idx="1226">
                  <c:v>-1.6560280000000001</c:v>
                </c:pt>
                <c:pt idx="1227">
                  <c:v>-1.6521520000000001</c:v>
                </c:pt>
                <c:pt idx="1228">
                  <c:v>-1.648274</c:v>
                </c:pt>
                <c:pt idx="1229">
                  <c:v>-1.6443939999999999</c:v>
                </c:pt>
                <c:pt idx="1230">
                  <c:v>-1.6405110000000001</c:v>
                </c:pt>
                <c:pt idx="1231">
                  <c:v>-1.6366259999999999</c:v>
                </c:pt>
                <c:pt idx="1232">
                  <c:v>-1.6327370000000001</c:v>
                </c:pt>
                <c:pt idx="1233">
                  <c:v>-1.628846</c:v>
                </c:pt>
                <c:pt idx="1234">
                  <c:v>-1.6249530000000001</c:v>
                </c:pt>
                <c:pt idx="1235">
                  <c:v>-1.6210560000000001</c:v>
                </c:pt>
                <c:pt idx="1236">
                  <c:v>-1.617156</c:v>
                </c:pt>
                <c:pt idx="1237">
                  <c:v>-1.613254</c:v>
                </c:pt>
                <c:pt idx="1238">
                  <c:v>-1.6093489999999999</c:v>
                </c:pt>
                <c:pt idx="1239">
                  <c:v>-1.605442</c:v>
                </c:pt>
                <c:pt idx="1240">
                  <c:v>-1.601532</c:v>
                </c:pt>
                <c:pt idx="1241">
                  <c:v>-1.5976189999999999</c:v>
                </c:pt>
                <c:pt idx="1242">
                  <c:v>-1.5937049999999999</c:v>
                </c:pt>
                <c:pt idx="1243">
                  <c:v>-1.589788</c:v>
                </c:pt>
                <c:pt idx="1244">
                  <c:v>-1.5858680000000001</c:v>
                </c:pt>
                <c:pt idx="1245">
                  <c:v>-1.5819449999999999</c:v>
                </c:pt>
                <c:pt idx="1246">
                  <c:v>-1.5780179999999999</c:v>
                </c:pt>
                <c:pt idx="1247">
                  <c:v>-1.5740879999999999</c:v>
                </c:pt>
                <c:pt idx="1248">
                  <c:v>-1.570155</c:v>
                </c:pt>
                <c:pt idx="1249">
                  <c:v>-1.5662180000000001</c:v>
                </c:pt>
                <c:pt idx="1250">
                  <c:v>-1.5622769999999999</c:v>
                </c:pt>
                <c:pt idx="1251">
                  <c:v>-1.5583320000000001</c:v>
                </c:pt>
                <c:pt idx="1252">
                  <c:v>-1.5543849999999999</c:v>
                </c:pt>
                <c:pt idx="1253">
                  <c:v>-1.550435</c:v>
                </c:pt>
                <c:pt idx="1254">
                  <c:v>-1.5464819999999999</c:v>
                </c:pt>
                <c:pt idx="1255">
                  <c:v>-1.5425260000000001</c:v>
                </c:pt>
                <c:pt idx="1256">
                  <c:v>-1.5385679999999999</c:v>
                </c:pt>
                <c:pt idx="1257">
                  <c:v>-1.5346070000000001</c:v>
                </c:pt>
                <c:pt idx="1258">
                  <c:v>-1.530643</c:v>
                </c:pt>
                <c:pt idx="1259">
                  <c:v>-1.526675</c:v>
                </c:pt>
                <c:pt idx="1260">
                  <c:v>-1.522705</c:v>
                </c:pt>
                <c:pt idx="1261">
                  <c:v>-1.5187299999999999</c:v>
                </c:pt>
                <c:pt idx="1262">
                  <c:v>-1.514753</c:v>
                </c:pt>
                <c:pt idx="1263">
                  <c:v>-1.5107710000000001</c:v>
                </c:pt>
                <c:pt idx="1264">
                  <c:v>-1.506786</c:v>
                </c:pt>
                <c:pt idx="1265">
                  <c:v>-1.5027980000000001</c:v>
                </c:pt>
                <c:pt idx="1266">
                  <c:v>-1.498807</c:v>
                </c:pt>
                <c:pt idx="1267">
                  <c:v>-1.494812</c:v>
                </c:pt>
                <c:pt idx="1268">
                  <c:v>-1.490815</c:v>
                </c:pt>
                <c:pt idx="1269">
                  <c:v>-1.4868140000000001</c:v>
                </c:pt>
                <c:pt idx="1270">
                  <c:v>-1.48281</c:v>
                </c:pt>
                <c:pt idx="1271">
                  <c:v>-1.4788030000000001</c:v>
                </c:pt>
                <c:pt idx="1272">
                  <c:v>-1.474791</c:v>
                </c:pt>
                <c:pt idx="1273">
                  <c:v>-1.4707760000000001</c:v>
                </c:pt>
                <c:pt idx="1274">
                  <c:v>-1.4667570000000001</c:v>
                </c:pt>
                <c:pt idx="1275">
                  <c:v>-1.462734</c:v>
                </c:pt>
                <c:pt idx="1276">
                  <c:v>-1.458707</c:v>
                </c:pt>
                <c:pt idx="1277">
                  <c:v>-1.4546760000000001</c:v>
                </c:pt>
                <c:pt idx="1278">
                  <c:v>-1.4506410000000001</c:v>
                </c:pt>
                <c:pt idx="1279">
                  <c:v>-1.4466030000000001</c:v>
                </c:pt>
                <c:pt idx="1280">
                  <c:v>-1.442561</c:v>
                </c:pt>
                <c:pt idx="1281">
                  <c:v>-1.438515</c:v>
                </c:pt>
                <c:pt idx="1282">
                  <c:v>-1.434466</c:v>
                </c:pt>
                <c:pt idx="1283">
                  <c:v>-1.4304140000000001</c:v>
                </c:pt>
                <c:pt idx="1284">
                  <c:v>-1.426358</c:v>
                </c:pt>
                <c:pt idx="1285">
                  <c:v>-1.4222980000000001</c:v>
                </c:pt>
                <c:pt idx="1286">
                  <c:v>-1.418234</c:v>
                </c:pt>
                <c:pt idx="1287">
                  <c:v>-1.414166</c:v>
                </c:pt>
                <c:pt idx="1288">
                  <c:v>-1.410094</c:v>
                </c:pt>
                <c:pt idx="1289">
                  <c:v>-1.406018</c:v>
                </c:pt>
                <c:pt idx="1290">
                  <c:v>-1.4019379999999999</c:v>
                </c:pt>
                <c:pt idx="1291">
                  <c:v>-1.3978539999999999</c:v>
                </c:pt>
                <c:pt idx="1292">
                  <c:v>-1.393767</c:v>
                </c:pt>
                <c:pt idx="1293">
                  <c:v>-1.3896759999999999</c:v>
                </c:pt>
                <c:pt idx="1294">
                  <c:v>-1.3855820000000001</c:v>
                </c:pt>
                <c:pt idx="1295">
                  <c:v>-1.3814839999999999</c:v>
                </c:pt>
                <c:pt idx="1296">
                  <c:v>-1.377383</c:v>
                </c:pt>
                <c:pt idx="1297">
                  <c:v>-1.373278</c:v>
                </c:pt>
                <c:pt idx="1298">
                  <c:v>-1.3691690000000001</c:v>
                </c:pt>
                <c:pt idx="1299">
                  <c:v>-1.365056</c:v>
                </c:pt>
                <c:pt idx="1300">
                  <c:v>-1.360938</c:v>
                </c:pt>
                <c:pt idx="1301">
                  <c:v>-1.356816</c:v>
                </c:pt>
                <c:pt idx="1302">
                  <c:v>-1.352689</c:v>
                </c:pt>
                <c:pt idx="1303">
                  <c:v>-1.348557</c:v>
                </c:pt>
                <c:pt idx="1304">
                  <c:v>-1.344419</c:v>
                </c:pt>
                <c:pt idx="1305">
                  <c:v>-1.3402769999999999</c:v>
                </c:pt>
                <c:pt idx="1306">
                  <c:v>-1.3361289999999999</c:v>
                </c:pt>
                <c:pt idx="1307">
                  <c:v>-1.331977</c:v>
                </c:pt>
                <c:pt idx="1308">
                  <c:v>-1.32782</c:v>
                </c:pt>
                <c:pt idx="1309">
                  <c:v>-1.323658</c:v>
                </c:pt>
                <c:pt idx="1310">
                  <c:v>-1.3194920000000001</c:v>
                </c:pt>
                <c:pt idx="1311">
                  <c:v>-1.3153220000000001</c:v>
                </c:pt>
                <c:pt idx="1312">
                  <c:v>-1.3111459999999999</c:v>
                </c:pt>
                <c:pt idx="1313">
                  <c:v>-1.3069649999999999</c:v>
                </c:pt>
                <c:pt idx="1314">
                  <c:v>-1.302778</c:v>
                </c:pt>
                <c:pt idx="1315">
                  <c:v>-1.2985850000000001</c:v>
                </c:pt>
                <c:pt idx="1316">
                  <c:v>-1.294386</c:v>
                </c:pt>
                <c:pt idx="1317">
                  <c:v>-1.290181</c:v>
                </c:pt>
                <c:pt idx="1318">
                  <c:v>-1.2859689999999999</c:v>
                </c:pt>
                <c:pt idx="1319">
                  <c:v>-1.2817510000000001</c:v>
                </c:pt>
                <c:pt idx="1320">
                  <c:v>-1.2775270000000001</c:v>
                </c:pt>
                <c:pt idx="1321">
                  <c:v>-1.2732969999999999</c:v>
                </c:pt>
                <c:pt idx="1322">
                  <c:v>-1.2690619999999999</c:v>
                </c:pt>
                <c:pt idx="1323">
                  <c:v>-1.2648200000000001</c:v>
                </c:pt>
                <c:pt idx="1324">
                  <c:v>-1.2605729999999999</c:v>
                </c:pt>
                <c:pt idx="1325">
                  <c:v>-1.2563200000000001</c:v>
                </c:pt>
                <c:pt idx="1326">
                  <c:v>-1.2520610000000001</c:v>
                </c:pt>
                <c:pt idx="1327">
                  <c:v>-1.247795</c:v>
                </c:pt>
                <c:pt idx="1328">
                  <c:v>-1.243522</c:v>
                </c:pt>
                <c:pt idx="1329">
                  <c:v>-1.239242</c:v>
                </c:pt>
                <c:pt idx="1330">
                  <c:v>-1.2349559999999999</c:v>
                </c:pt>
                <c:pt idx="1331">
                  <c:v>-1.2306619999999999</c:v>
                </c:pt>
                <c:pt idx="1332">
                  <c:v>-1.226361</c:v>
                </c:pt>
                <c:pt idx="1333">
                  <c:v>-1.222054</c:v>
                </c:pt>
                <c:pt idx="1334">
                  <c:v>-1.21774</c:v>
                </c:pt>
                <c:pt idx="1335">
                  <c:v>-1.213419</c:v>
                </c:pt>
                <c:pt idx="1336">
                  <c:v>-1.2090920000000001</c:v>
                </c:pt>
                <c:pt idx="1337">
                  <c:v>-1.2047589999999999</c:v>
                </c:pt>
                <c:pt idx="1338">
                  <c:v>-1.200418</c:v>
                </c:pt>
                <c:pt idx="1339">
                  <c:v>-1.19607</c:v>
                </c:pt>
                <c:pt idx="1340">
                  <c:v>-1.1917150000000001</c:v>
                </c:pt>
                <c:pt idx="1341">
                  <c:v>-1.187352</c:v>
                </c:pt>
                <c:pt idx="1342">
                  <c:v>-1.1829810000000001</c:v>
                </c:pt>
                <c:pt idx="1343">
                  <c:v>-1.1786019999999999</c:v>
                </c:pt>
                <c:pt idx="1344">
                  <c:v>-1.1742159999999999</c:v>
                </c:pt>
                <c:pt idx="1345">
                  <c:v>-1.169821</c:v>
                </c:pt>
                <c:pt idx="1346">
                  <c:v>-1.165419</c:v>
                </c:pt>
                <c:pt idx="1347">
                  <c:v>-1.1610100000000001</c:v>
                </c:pt>
                <c:pt idx="1348">
                  <c:v>-1.156593</c:v>
                </c:pt>
                <c:pt idx="1349">
                  <c:v>-1.1521680000000001</c:v>
                </c:pt>
                <c:pt idx="1350">
                  <c:v>-1.147737</c:v>
                </c:pt>
                <c:pt idx="1351">
                  <c:v>-1.143297</c:v>
                </c:pt>
                <c:pt idx="1352">
                  <c:v>-1.1388499999999999</c:v>
                </c:pt>
                <c:pt idx="1353">
                  <c:v>-1.1343939999999999</c:v>
                </c:pt>
                <c:pt idx="1354">
                  <c:v>-1.1299300000000001</c:v>
                </c:pt>
                <c:pt idx="1355">
                  <c:v>-1.1254569999999999</c:v>
                </c:pt>
                <c:pt idx="1356">
                  <c:v>-1.1209750000000001</c:v>
                </c:pt>
                <c:pt idx="1357">
                  <c:v>-1.116484</c:v>
                </c:pt>
                <c:pt idx="1358">
                  <c:v>-1.1119840000000001</c:v>
                </c:pt>
                <c:pt idx="1359">
                  <c:v>-1.107475</c:v>
                </c:pt>
                <c:pt idx="1360">
                  <c:v>-1.1029580000000001</c:v>
                </c:pt>
                <c:pt idx="1361">
                  <c:v>-1.0984320000000001</c:v>
                </c:pt>
                <c:pt idx="1362">
                  <c:v>-1.093899</c:v>
                </c:pt>
                <c:pt idx="1363">
                  <c:v>-1.0893569999999999</c:v>
                </c:pt>
                <c:pt idx="1364">
                  <c:v>-1.084808</c:v>
                </c:pt>
                <c:pt idx="1365">
                  <c:v>-1.0802510000000001</c:v>
                </c:pt>
                <c:pt idx="1366">
                  <c:v>-1.0756859999999999</c:v>
                </c:pt>
                <c:pt idx="1367">
                  <c:v>-1.071113</c:v>
                </c:pt>
                <c:pt idx="1368">
                  <c:v>-1.0665309999999999</c:v>
                </c:pt>
                <c:pt idx="1369">
                  <c:v>-1.061941</c:v>
                </c:pt>
                <c:pt idx="1370">
                  <c:v>-1.0573429999999999</c:v>
                </c:pt>
                <c:pt idx="1371">
                  <c:v>-1.0527359999999999</c:v>
                </c:pt>
                <c:pt idx="1372">
                  <c:v>-1.0481199999999999</c:v>
                </c:pt>
                <c:pt idx="1373">
                  <c:v>-1.043496</c:v>
                </c:pt>
                <c:pt idx="1374">
                  <c:v>-1.038864</c:v>
                </c:pt>
                <c:pt idx="1375">
                  <c:v>-1.0342229999999999</c:v>
                </c:pt>
                <c:pt idx="1376">
                  <c:v>-1.0295749999999999</c:v>
                </c:pt>
                <c:pt idx="1377">
                  <c:v>-1.0249189999999999</c:v>
                </c:pt>
                <c:pt idx="1378">
                  <c:v>-1.0202549999999999</c:v>
                </c:pt>
                <c:pt idx="1379">
                  <c:v>-1.015584</c:v>
                </c:pt>
                <c:pt idx="1380">
                  <c:v>-1.010904</c:v>
                </c:pt>
                <c:pt idx="1381">
                  <c:v>-1.0062169999999999</c:v>
                </c:pt>
                <c:pt idx="1382">
                  <c:v>-1.0015210000000001</c:v>
                </c:pt>
                <c:pt idx="1383">
                  <c:v>-0.99681770000000003</c:v>
                </c:pt>
                <c:pt idx="1384">
                  <c:v>-0.99210569999999998</c:v>
                </c:pt>
                <c:pt idx="1385">
                  <c:v>-0.98738530000000002</c:v>
                </c:pt>
                <c:pt idx="1386">
                  <c:v>-0.98265690000000006</c:v>
                </c:pt>
                <c:pt idx="1387">
                  <c:v>-0.97792049999999997</c:v>
                </c:pt>
                <c:pt idx="1388">
                  <c:v>-0.97317640000000005</c:v>
                </c:pt>
                <c:pt idx="1389">
                  <c:v>-0.96842470000000003</c:v>
                </c:pt>
                <c:pt idx="1390">
                  <c:v>-0.96366569999999996</c:v>
                </c:pt>
                <c:pt idx="1391">
                  <c:v>-0.95889950000000002</c:v>
                </c:pt>
                <c:pt idx="1392">
                  <c:v>-0.95412600000000003</c:v>
                </c:pt>
                <c:pt idx="1393">
                  <c:v>-0.94934529999999995</c:v>
                </c:pt>
                <c:pt idx="1394">
                  <c:v>-0.94455710000000004</c:v>
                </c:pt>
                <c:pt idx="1395">
                  <c:v>-0.93976139999999997</c:v>
                </c:pt>
                <c:pt idx="1396">
                  <c:v>-0.93495790000000001</c:v>
                </c:pt>
                <c:pt idx="1397">
                  <c:v>-0.93014669999999999</c:v>
                </c:pt>
                <c:pt idx="1398">
                  <c:v>-0.92532769999999998</c:v>
                </c:pt>
                <c:pt idx="1399">
                  <c:v>-0.92050109999999996</c:v>
                </c:pt>
                <c:pt idx="1400">
                  <c:v>-0.91566729999999996</c:v>
                </c:pt>
                <c:pt idx="1401">
                  <c:v>-0.91082640000000004</c:v>
                </c:pt>
                <c:pt idx="1402">
                  <c:v>-0.90597870000000003</c:v>
                </c:pt>
                <c:pt idx="1403">
                  <c:v>-0.90112429999999999</c:v>
                </c:pt>
                <c:pt idx="1404">
                  <c:v>-0.89626360000000005</c:v>
                </c:pt>
                <c:pt idx="1405">
                  <c:v>-0.89139630000000003</c:v>
                </c:pt>
                <c:pt idx="1406">
                  <c:v>-0.88652249999999999</c:v>
                </c:pt>
                <c:pt idx="1407">
                  <c:v>-0.88164180000000003</c:v>
                </c:pt>
                <c:pt idx="1408">
                  <c:v>-0.87675400000000003</c:v>
                </c:pt>
                <c:pt idx="1409">
                  <c:v>-0.87185889999999999</c:v>
                </c:pt>
                <c:pt idx="1410">
                  <c:v>-0.86695639999999996</c:v>
                </c:pt>
                <c:pt idx="1411">
                  <c:v>-0.86204650000000005</c:v>
                </c:pt>
                <c:pt idx="1412">
                  <c:v>-0.85712920000000004</c:v>
                </c:pt>
                <c:pt idx="1413">
                  <c:v>-0.85220470000000004</c:v>
                </c:pt>
                <c:pt idx="1414">
                  <c:v>-0.84727330000000001</c:v>
                </c:pt>
                <c:pt idx="1415">
                  <c:v>-0.84233530000000001</c:v>
                </c:pt>
                <c:pt idx="1416">
                  <c:v>-0.83739090000000005</c:v>
                </c:pt>
                <c:pt idx="1417">
                  <c:v>-0.83244019999999996</c:v>
                </c:pt>
                <c:pt idx="1418">
                  <c:v>-0.82748350000000004</c:v>
                </c:pt>
                <c:pt idx="1419">
                  <c:v>-0.82252080000000005</c:v>
                </c:pt>
                <c:pt idx="1420">
                  <c:v>-0.81755199999999995</c:v>
                </c:pt>
                <c:pt idx="1421">
                  <c:v>-0.81257710000000005</c:v>
                </c:pt>
                <c:pt idx="1422">
                  <c:v>-0.80759579999999997</c:v>
                </c:pt>
                <c:pt idx="1423">
                  <c:v>-0.80260819999999999</c:v>
                </c:pt>
                <c:pt idx="1424">
                  <c:v>-0.79761389999999999</c:v>
                </c:pt>
                <c:pt idx="1425">
                  <c:v>-0.79261320000000002</c:v>
                </c:pt>
                <c:pt idx="1426">
                  <c:v>-0.78760600000000003</c:v>
                </c:pt>
                <c:pt idx="1427">
                  <c:v>-0.78259259999999997</c:v>
                </c:pt>
                <c:pt idx="1428">
                  <c:v>-0.77757330000000002</c:v>
                </c:pt>
                <c:pt idx="1429">
                  <c:v>-0.77254820000000002</c:v>
                </c:pt>
                <c:pt idx="1430">
                  <c:v>-0.76751760000000002</c:v>
                </c:pt>
                <c:pt idx="1431">
                  <c:v>-0.76248159999999998</c:v>
                </c:pt>
                <c:pt idx="1432">
                  <c:v>-0.75744049999999996</c:v>
                </c:pt>
                <c:pt idx="1433">
                  <c:v>-0.75239420000000001</c:v>
                </c:pt>
                <c:pt idx="1434">
                  <c:v>-0.74734279999999997</c:v>
                </c:pt>
                <c:pt idx="1435">
                  <c:v>-0.74228629999999995</c:v>
                </c:pt>
                <c:pt idx="1436">
                  <c:v>-0.73722460000000001</c:v>
                </c:pt>
                <c:pt idx="1437">
                  <c:v>-0.73215770000000002</c:v>
                </c:pt>
                <c:pt idx="1438">
                  <c:v>-0.72708569999999995</c:v>
                </c:pt>
                <c:pt idx="1439">
                  <c:v>-0.7220086</c:v>
                </c:pt>
                <c:pt idx="1440">
                  <c:v>-0.71692659999999997</c:v>
                </c:pt>
                <c:pt idx="1441">
                  <c:v>-0.71183980000000002</c:v>
                </c:pt>
                <c:pt idx="1442">
                  <c:v>-0.7067483</c:v>
                </c:pt>
                <c:pt idx="1443">
                  <c:v>-0.70165230000000001</c:v>
                </c:pt>
                <c:pt idx="1444">
                  <c:v>-0.69655199999999995</c:v>
                </c:pt>
                <c:pt idx="1445">
                  <c:v>-0.69144740000000005</c:v>
                </c:pt>
                <c:pt idx="1446">
                  <c:v>-0.68633860000000002</c:v>
                </c:pt>
                <c:pt idx="1447">
                  <c:v>-0.68122559999999999</c:v>
                </c:pt>
                <c:pt idx="1448">
                  <c:v>-0.67610840000000005</c:v>
                </c:pt>
                <c:pt idx="1449">
                  <c:v>-0.67098690000000005</c:v>
                </c:pt>
                <c:pt idx="1450">
                  <c:v>-0.66586120000000004</c:v>
                </c:pt>
                <c:pt idx="1451">
                  <c:v>-0.66073099999999996</c:v>
                </c:pt>
                <c:pt idx="1452">
                  <c:v>-0.65559659999999997</c:v>
                </c:pt>
                <c:pt idx="1453">
                  <c:v>-0.65045790000000003</c:v>
                </c:pt>
                <c:pt idx="1454">
                  <c:v>-0.64531510000000003</c:v>
                </c:pt>
                <c:pt idx="1455">
                  <c:v>-0.64016830000000002</c:v>
                </c:pt>
                <c:pt idx="1456">
                  <c:v>-0.63501779999999997</c:v>
                </c:pt>
                <c:pt idx="1457">
                  <c:v>-0.62986359999999997</c:v>
                </c:pt>
                <c:pt idx="1458">
                  <c:v>-0.62470610000000004</c:v>
                </c:pt>
                <c:pt idx="1459">
                  <c:v>-0.61954520000000002</c:v>
                </c:pt>
                <c:pt idx="1460">
                  <c:v>-0.61438099999999995</c:v>
                </c:pt>
                <c:pt idx="1461">
                  <c:v>-0.60921349999999996</c:v>
                </c:pt>
                <c:pt idx="1462">
                  <c:v>-0.60404270000000004</c:v>
                </c:pt>
                <c:pt idx="1463">
                  <c:v>-0.59886850000000003</c:v>
                </c:pt>
                <c:pt idx="1464">
                  <c:v>-0.59369090000000002</c:v>
                </c:pt>
                <c:pt idx="1465">
                  <c:v>-0.58850990000000003</c:v>
                </c:pt>
                <c:pt idx="1466">
                  <c:v>-0.58332550000000005</c:v>
                </c:pt>
                <c:pt idx="1467">
                  <c:v>-0.57813809999999999</c:v>
                </c:pt>
                <c:pt idx="1468">
                  <c:v>-0.57294800000000001</c:v>
                </c:pt>
                <c:pt idx="1469">
                  <c:v>-0.56775540000000002</c:v>
                </c:pt>
                <c:pt idx="1470">
                  <c:v>-0.56256059999999997</c:v>
                </c:pt>
                <c:pt idx="1471">
                  <c:v>-0.55736390000000002</c:v>
                </c:pt>
                <c:pt idx="1472">
                  <c:v>-0.55216540000000003</c:v>
                </c:pt>
                <c:pt idx="1473">
                  <c:v>-0.54696520000000004</c:v>
                </c:pt>
                <c:pt idx="1474">
                  <c:v>-0.54176340000000001</c:v>
                </c:pt>
                <c:pt idx="1475">
                  <c:v>-0.53655980000000003</c:v>
                </c:pt>
                <c:pt idx="1476">
                  <c:v>-0.53135460000000001</c:v>
                </c:pt>
                <c:pt idx="1477">
                  <c:v>-0.52614760000000005</c:v>
                </c:pt>
                <c:pt idx="1478">
                  <c:v>-0.52093889999999998</c:v>
                </c:pt>
                <c:pt idx="1479">
                  <c:v>-0.51572870000000004</c:v>
                </c:pt>
                <c:pt idx="1480">
                  <c:v>-0.51051709999999995</c:v>
                </c:pt>
                <c:pt idx="1481">
                  <c:v>-0.50530439999999999</c:v>
                </c:pt>
                <c:pt idx="1482">
                  <c:v>-0.50009079999999995</c:v>
                </c:pt>
                <c:pt idx="1483">
                  <c:v>-0.49487639999999999</c:v>
                </c:pt>
                <c:pt idx="1484">
                  <c:v>-0.48966159999999997</c:v>
                </c:pt>
                <c:pt idx="1485">
                  <c:v>-0.4844465</c:v>
                </c:pt>
                <c:pt idx="1486">
                  <c:v>-0.47923110000000002</c:v>
                </c:pt>
                <c:pt idx="1487">
                  <c:v>-0.47401549999999998</c:v>
                </c:pt>
                <c:pt idx="1488">
                  <c:v>-0.46879979999999999</c:v>
                </c:pt>
                <c:pt idx="1489">
                  <c:v>-0.463584</c:v>
                </c:pt>
                <c:pt idx="1490">
                  <c:v>-0.4583681</c:v>
                </c:pt>
                <c:pt idx="1491">
                  <c:v>-0.4531521</c:v>
                </c:pt>
                <c:pt idx="1492">
                  <c:v>-0.447936</c:v>
                </c:pt>
                <c:pt idx="1493">
                  <c:v>-0.44272</c:v>
                </c:pt>
                <c:pt idx="1494">
                  <c:v>-0.437504</c:v>
                </c:pt>
                <c:pt idx="1495">
                  <c:v>-0.43228820000000001</c:v>
                </c:pt>
                <c:pt idx="1496">
                  <c:v>-0.42707279999999997</c:v>
                </c:pt>
                <c:pt idx="1497">
                  <c:v>-0.42185800000000001</c:v>
                </c:pt>
                <c:pt idx="1498">
                  <c:v>-0.41664400000000001</c:v>
                </c:pt>
                <c:pt idx="1499">
                  <c:v>-0.41143089999999999</c:v>
                </c:pt>
                <c:pt idx="1500">
                  <c:v>-0.40621879999999999</c:v>
                </c:pt>
                <c:pt idx="1501">
                  <c:v>-0.40100780000000003</c:v>
                </c:pt>
                <c:pt idx="1502">
                  <c:v>-0.39579799999999998</c:v>
                </c:pt>
                <c:pt idx="1503">
                  <c:v>-0.39058939999999998</c:v>
                </c:pt>
                <c:pt idx="1504">
                  <c:v>-0.38538230000000001</c:v>
                </c:pt>
                <c:pt idx="1505">
                  <c:v>-0.38017659999999998</c:v>
                </c:pt>
                <c:pt idx="1506">
                  <c:v>-0.37497249999999999</c:v>
                </c:pt>
                <c:pt idx="1507">
                  <c:v>-0.3697703</c:v>
                </c:pt>
                <c:pt idx="1508">
                  <c:v>-0.36457020000000001</c:v>
                </c:pt>
                <c:pt idx="1509">
                  <c:v>-0.35937249999999998</c:v>
                </c:pt>
                <c:pt idx="1510">
                  <c:v>-0.35417739999999998</c:v>
                </c:pt>
                <c:pt idx="1511">
                  <c:v>-0.3489852</c:v>
                </c:pt>
                <c:pt idx="1512">
                  <c:v>-0.34379579999999998</c:v>
                </c:pt>
                <c:pt idx="1513">
                  <c:v>-0.33860950000000001</c:v>
                </c:pt>
                <c:pt idx="1514">
                  <c:v>-0.33342620000000001</c:v>
                </c:pt>
                <c:pt idx="1515">
                  <c:v>-0.32824589999999998</c:v>
                </c:pt>
                <c:pt idx="1516">
                  <c:v>-0.32306859999999998</c:v>
                </c:pt>
                <c:pt idx="1517">
                  <c:v>-0.31789430000000002</c:v>
                </c:pt>
                <c:pt idx="1518">
                  <c:v>-0.31272290000000003</c:v>
                </c:pt>
                <c:pt idx="1519">
                  <c:v>-0.30755470000000001</c:v>
                </c:pt>
                <c:pt idx="1520">
                  <c:v>-0.30238979999999999</c:v>
                </c:pt>
                <c:pt idx="1521">
                  <c:v>-0.2972282</c:v>
                </c:pt>
                <c:pt idx="1522">
                  <c:v>-0.2920703</c:v>
                </c:pt>
                <c:pt idx="1523">
                  <c:v>-0.286916</c:v>
                </c:pt>
                <c:pt idx="1524">
                  <c:v>-0.28176570000000001</c:v>
                </c:pt>
                <c:pt idx="1525">
                  <c:v>-0.27661960000000002</c:v>
                </c:pt>
                <c:pt idx="1526">
                  <c:v>-0.27147769999999999</c:v>
                </c:pt>
                <c:pt idx="1527">
                  <c:v>-0.26634010000000002</c:v>
                </c:pt>
                <c:pt idx="1528">
                  <c:v>-0.26120700000000002</c:v>
                </c:pt>
                <c:pt idx="1529">
                  <c:v>-0.25607819999999998</c:v>
                </c:pt>
                <c:pt idx="1530">
                  <c:v>-0.2509537</c:v>
                </c:pt>
                <c:pt idx="1531">
                  <c:v>-0.24583340000000001</c:v>
                </c:pt>
                <c:pt idx="1532">
                  <c:v>-0.2407175</c:v>
                </c:pt>
                <c:pt idx="1533">
                  <c:v>-0.23560590000000001</c:v>
                </c:pt>
                <c:pt idx="1534">
                  <c:v>-0.2304987</c:v>
                </c:pt>
                <c:pt idx="1535">
                  <c:v>-0.22539609999999999</c:v>
                </c:pt>
                <c:pt idx="1536">
                  <c:v>-0.2202983</c:v>
                </c:pt>
                <c:pt idx="1537">
                  <c:v>-0.2152057</c:v>
                </c:pt>
                <c:pt idx="1538">
                  <c:v>-0.21011840000000001</c:v>
                </c:pt>
                <c:pt idx="1539">
                  <c:v>-0.20503660000000001</c:v>
                </c:pt>
                <c:pt idx="1540">
                  <c:v>-0.19996050000000001</c:v>
                </c:pt>
                <c:pt idx="1541">
                  <c:v>-0.1948899</c:v>
                </c:pt>
                <c:pt idx="1542">
                  <c:v>-0.18982489999999999</c:v>
                </c:pt>
                <c:pt idx="1543">
                  <c:v>-0.1847656</c:v>
                </c:pt>
                <c:pt idx="1544">
                  <c:v>-0.1797118</c:v>
                </c:pt>
                <c:pt idx="1545">
                  <c:v>-0.1746636</c:v>
                </c:pt>
                <c:pt idx="1546">
                  <c:v>-0.1696211</c:v>
                </c:pt>
                <c:pt idx="1547">
                  <c:v>-0.16458439999999999</c:v>
                </c:pt>
                <c:pt idx="1548">
                  <c:v>-0.15955369999999999</c:v>
                </c:pt>
                <c:pt idx="1549">
                  <c:v>-0.15452920000000001</c:v>
                </c:pt>
                <c:pt idx="1550">
                  <c:v>-0.14951100000000001</c:v>
                </c:pt>
                <c:pt idx="1551">
                  <c:v>-0.14449899999999999</c:v>
                </c:pt>
                <c:pt idx="1552">
                  <c:v>-0.13949339999999999</c:v>
                </c:pt>
                <c:pt idx="1553">
                  <c:v>-0.13449430000000001</c:v>
                </c:pt>
                <c:pt idx="1554">
                  <c:v>-0.1295018</c:v>
                </c:pt>
                <c:pt idx="1555">
                  <c:v>-0.1245158</c:v>
                </c:pt>
                <c:pt idx="1556">
                  <c:v>-0.1195364</c:v>
                </c:pt>
                <c:pt idx="1557">
                  <c:v>-0.1145635</c:v>
                </c:pt>
                <c:pt idx="1558">
                  <c:v>-0.10959720000000001</c:v>
                </c:pt>
                <c:pt idx="1559">
                  <c:v>-0.1046376</c:v>
                </c:pt>
                <c:pt idx="1560">
                  <c:v>-9.9684789999999995E-2</c:v>
                </c:pt>
                <c:pt idx="1561">
                  <c:v>-9.4738920000000004E-2</c:v>
                </c:pt>
                <c:pt idx="1562">
                  <c:v>-8.9800130000000006E-2</c:v>
                </c:pt>
                <c:pt idx="1563">
                  <c:v>-8.4868609999999997E-2</c:v>
                </c:pt>
                <c:pt idx="1564">
                  <c:v>-7.9944570000000006E-2</c:v>
                </c:pt>
                <c:pt idx="1565">
                  <c:v>-7.502818E-2</c:v>
                </c:pt>
                <c:pt idx="1566">
                  <c:v>-7.0119490000000007E-2</c:v>
                </c:pt>
                <c:pt idx="1567">
                  <c:v>-6.5218470000000001E-2</c:v>
                </c:pt>
                <c:pt idx="1568">
                  <c:v>-6.0325009999999998E-2</c:v>
                </c:pt>
                <c:pt idx="1569">
                  <c:v>-5.5438969999999997E-2</c:v>
                </c:pt>
                <c:pt idx="1570">
                  <c:v>-5.0560210000000001E-2</c:v>
                </c:pt>
                <c:pt idx="1571">
                  <c:v>-4.5688670000000001E-2</c:v>
                </c:pt>
                <c:pt idx="1572">
                  <c:v>-4.0824319999999997E-2</c:v>
                </c:pt>
                <c:pt idx="1573">
                  <c:v>-3.5967199999999998E-2</c:v>
                </c:pt>
                <c:pt idx="1574">
                  <c:v>-3.1117479999999999E-2</c:v>
                </c:pt>
                <c:pt idx="1575">
                  <c:v>-2.6275380000000001E-2</c:v>
                </c:pt>
                <c:pt idx="1576">
                  <c:v>-2.1441200000000001E-2</c:v>
                </c:pt>
                <c:pt idx="1577">
                  <c:v>-1.6615250000000002E-2</c:v>
                </c:pt>
                <c:pt idx="1578">
                  <c:v>-1.1797759999999999E-2</c:v>
                </c:pt>
                <c:pt idx="1579">
                  <c:v>-6.9888930000000004E-3</c:v>
                </c:pt>
                <c:pt idx="1580">
                  <c:v>-2.1886850000000001E-3</c:v>
                </c:pt>
                <c:pt idx="1581">
                  <c:v>2.602867E-3</c:v>
                </c:pt>
                <c:pt idx="1582">
                  <c:v>7.3858020000000003E-3</c:v>
                </c:pt>
                <c:pt idx="1583">
                  <c:v>1.216016E-2</c:v>
                </c:pt>
                <c:pt idx="1584">
                  <c:v>1.6925969999999999E-2</c:v>
                </c:pt>
                <c:pt idx="1585">
                  <c:v>2.1683230000000001E-2</c:v>
                </c:pt>
                <c:pt idx="1586">
                  <c:v>2.6431940000000001E-2</c:v>
                </c:pt>
                <c:pt idx="1587">
                  <c:v>3.117201E-2</c:v>
                </c:pt>
                <c:pt idx="1588">
                  <c:v>3.5903240000000003E-2</c:v>
                </c:pt>
                <c:pt idx="1589">
                  <c:v>4.0625410000000001E-2</c:v>
                </c:pt>
                <c:pt idx="1590">
                  <c:v>4.533831E-2</c:v>
                </c:pt>
                <c:pt idx="1591">
                  <c:v>5.0041780000000001E-2</c:v>
                </c:pt>
                <c:pt idx="1592">
                  <c:v>5.4735689999999997E-2</c:v>
                </c:pt>
                <c:pt idx="1593">
                  <c:v>5.9419930000000003E-2</c:v>
                </c:pt>
                <c:pt idx="1594">
                  <c:v>6.4094410000000004E-2</c:v>
                </c:pt>
                <c:pt idx="1595">
                  <c:v>6.8759089999999995E-2</c:v>
                </c:pt>
                <c:pt idx="1596">
                  <c:v>7.3413989999999998E-2</c:v>
                </c:pt>
                <c:pt idx="1597">
                  <c:v>7.8059190000000001E-2</c:v>
                </c:pt>
                <c:pt idx="1598">
                  <c:v>8.2694749999999997E-2</c:v>
                </c:pt>
                <c:pt idx="1599">
                  <c:v>8.7320629999999996E-2</c:v>
                </c:pt>
                <c:pt idx="1600">
                  <c:v>9.1936729999999994E-2</c:v>
                </c:pt>
                <c:pt idx="1601">
                  <c:v>9.6542920000000004E-2</c:v>
                </c:pt>
                <c:pt idx="1602">
                  <c:v>0.1011391</c:v>
                </c:pt>
                <c:pt idx="1603">
                  <c:v>0.105725</c:v>
                </c:pt>
                <c:pt idx="1604">
                  <c:v>0.1103005</c:v>
                </c:pt>
                <c:pt idx="1605">
                  <c:v>0.1148655</c:v>
                </c:pt>
                <c:pt idx="1606">
                  <c:v>0.11941980000000001</c:v>
                </c:pt>
                <c:pt idx="1607">
                  <c:v>0.1239632</c:v>
                </c:pt>
                <c:pt idx="1608">
                  <c:v>0.1284959</c:v>
                </c:pt>
                <c:pt idx="1609">
                  <c:v>0.13301779999999999</c:v>
                </c:pt>
                <c:pt idx="1610">
                  <c:v>0.13752909999999999</c:v>
                </c:pt>
                <c:pt idx="1611">
                  <c:v>0.14202989999999999</c:v>
                </c:pt>
                <c:pt idx="1612">
                  <c:v>0.14651990000000001</c:v>
                </c:pt>
                <c:pt idx="1613">
                  <c:v>0.1509992</c:v>
                </c:pt>
                <c:pt idx="1614">
                  <c:v>0.15546760000000001</c:v>
                </c:pt>
                <c:pt idx="1615">
                  <c:v>0.15992490000000001</c:v>
                </c:pt>
                <c:pt idx="1616">
                  <c:v>0.16437099999999999</c:v>
                </c:pt>
                <c:pt idx="1617">
                  <c:v>0.1688056</c:v>
                </c:pt>
                <c:pt idx="1618">
                  <c:v>0.17322850000000001</c:v>
                </c:pt>
                <c:pt idx="1619">
                  <c:v>0.17763960000000001</c:v>
                </c:pt>
                <c:pt idx="1620">
                  <c:v>0.1820388</c:v>
                </c:pt>
                <c:pt idx="1621">
                  <c:v>0.18642610000000001</c:v>
                </c:pt>
                <c:pt idx="1622">
                  <c:v>0.19080169999999999</c:v>
                </c:pt>
                <c:pt idx="1623">
                  <c:v>0.1951657</c:v>
                </c:pt>
                <c:pt idx="1624">
                  <c:v>0.19951820000000001</c:v>
                </c:pt>
                <c:pt idx="1625">
                  <c:v>0.20385909999999999</c:v>
                </c:pt>
                <c:pt idx="1626">
                  <c:v>0.2081886</c:v>
                </c:pt>
                <c:pt idx="1627">
                  <c:v>0.21250649999999999</c:v>
                </c:pt>
                <c:pt idx="1628">
                  <c:v>0.2168127</c:v>
                </c:pt>
                <c:pt idx="1629">
                  <c:v>0.2211069</c:v>
                </c:pt>
                <c:pt idx="1630">
                  <c:v>0.22538900000000001</c:v>
                </c:pt>
                <c:pt idx="1631">
                  <c:v>0.22965859999999999</c:v>
                </c:pt>
                <c:pt idx="1632">
                  <c:v>0.2339157</c:v>
                </c:pt>
                <c:pt idx="1633">
                  <c:v>0.23816010000000001</c:v>
                </c:pt>
                <c:pt idx="1634">
                  <c:v>0.2423921</c:v>
                </c:pt>
                <c:pt idx="1635">
                  <c:v>0.24661159999999999</c:v>
                </c:pt>
                <c:pt idx="1636">
                  <c:v>0.25081880000000001</c:v>
                </c:pt>
                <c:pt idx="1637">
                  <c:v>0.25501380000000001</c:v>
                </c:pt>
                <c:pt idx="1638">
                  <c:v>0.2591968</c:v>
                </c:pt>
                <c:pt idx="1639">
                  <c:v>0.26336799999999999</c:v>
                </c:pt>
                <c:pt idx="1640">
                  <c:v>0.26752720000000002</c:v>
                </c:pt>
                <c:pt idx="1641">
                  <c:v>0.27167439999999998</c:v>
                </c:pt>
                <c:pt idx="1642">
                  <c:v>0.27580929999999998</c:v>
                </c:pt>
                <c:pt idx="1643">
                  <c:v>0.27993190000000001</c:v>
                </c:pt>
                <c:pt idx="1644">
                  <c:v>0.28404180000000001</c:v>
                </c:pt>
                <c:pt idx="1645">
                  <c:v>0.28813899999999998</c:v>
                </c:pt>
                <c:pt idx="1646">
                  <c:v>0.29222350000000002</c:v>
                </c:pt>
                <c:pt idx="1647">
                  <c:v>0.29629519999999998</c:v>
                </c:pt>
                <c:pt idx="1648">
                  <c:v>0.30035420000000002</c:v>
                </c:pt>
                <c:pt idx="1649">
                  <c:v>0.30440060000000002</c:v>
                </c:pt>
                <c:pt idx="1650">
                  <c:v>0.30843470000000001</c:v>
                </c:pt>
                <c:pt idx="1651">
                  <c:v>0.31245659999999997</c:v>
                </c:pt>
                <c:pt idx="1652">
                  <c:v>0.31646649999999998</c:v>
                </c:pt>
                <c:pt idx="1653">
                  <c:v>0.32046439999999998</c:v>
                </c:pt>
                <c:pt idx="1654">
                  <c:v>0.32445040000000003</c:v>
                </c:pt>
                <c:pt idx="1655">
                  <c:v>0.3284243</c:v>
                </c:pt>
                <c:pt idx="1656">
                  <c:v>0.33238610000000002</c:v>
                </c:pt>
                <c:pt idx="1657">
                  <c:v>0.33633540000000001</c:v>
                </c:pt>
                <c:pt idx="1658">
                  <c:v>0.34027220000000002</c:v>
                </c:pt>
                <c:pt idx="1659">
                  <c:v>0.34419620000000001</c:v>
                </c:pt>
                <c:pt idx="1660">
                  <c:v>0.34810750000000001</c:v>
                </c:pt>
                <c:pt idx="1661">
                  <c:v>0.35200619999999999</c:v>
                </c:pt>
                <c:pt idx="1662">
                  <c:v>0.3558925</c:v>
                </c:pt>
                <c:pt idx="1663">
                  <c:v>0.35976649999999999</c:v>
                </c:pt>
                <c:pt idx="1664">
                  <c:v>0.36362860000000002</c:v>
                </c:pt>
                <c:pt idx="1665">
                  <c:v>0.3674789</c:v>
                </c:pt>
                <c:pt idx="1666">
                  <c:v>0.37131769999999997</c:v>
                </c:pt>
                <c:pt idx="1667">
                  <c:v>0.37514500000000001</c:v>
                </c:pt>
                <c:pt idx="1668">
                  <c:v>0.37896079999999999</c:v>
                </c:pt>
                <c:pt idx="1669">
                  <c:v>0.38276510000000002</c:v>
                </c:pt>
                <c:pt idx="1670">
                  <c:v>0.3865577</c:v>
                </c:pt>
                <c:pt idx="1671">
                  <c:v>0.39033839999999997</c:v>
                </c:pt>
                <c:pt idx="1672">
                  <c:v>0.39410719999999999</c:v>
                </c:pt>
                <c:pt idx="1673">
                  <c:v>0.39786389999999999</c:v>
                </c:pt>
                <c:pt idx="1674">
                  <c:v>0.40160859999999998</c:v>
                </c:pt>
                <c:pt idx="1675">
                  <c:v>0.40534160000000002</c:v>
                </c:pt>
                <c:pt idx="1676">
                  <c:v>0.40906290000000001</c:v>
                </c:pt>
                <c:pt idx="1677">
                  <c:v>0.41277269999999999</c:v>
                </c:pt>
                <c:pt idx="1678">
                  <c:v>0.41647129999999999</c:v>
                </c:pt>
                <c:pt idx="1679">
                  <c:v>0.4201588</c:v>
                </c:pt>
                <c:pt idx="1680">
                  <c:v>0.42383530000000003</c:v>
                </c:pt>
                <c:pt idx="1681">
                  <c:v>0.42750100000000002</c:v>
                </c:pt>
                <c:pt idx="1682">
                  <c:v>0.43115550000000002</c:v>
                </c:pt>
                <c:pt idx="1683">
                  <c:v>0.43479889999999999</c:v>
                </c:pt>
                <c:pt idx="1684">
                  <c:v>0.43843090000000001</c:v>
                </c:pt>
                <c:pt idx="1685">
                  <c:v>0.44205149999999999</c:v>
                </c:pt>
                <c:pt idx="1686">
                  <c:v>0.44566070000000002</c:v>
                </c:pt>
                <c:pt idx="1687">
                  <c:v>0.44925880000000001</c:v>
                </c:pt>
                <c:pt idx="1688">
                  <c:v>0.45284570000000002</c:v>
                </c:pt>
                <c:pt idx="1689">
                  <c:v>0.45642169999999999</c:v>
                </c:pt>
                <c:pt idx="1690">
                  <c:v>0.45998709999999998</c:v>
                </c:pt>
                <c:pt idx="1691">
                  <c:v>0.46354210000000001</c:v>
                </c:pt>
                <c:pt idx="1692">
                  <c:v>0.46708699999999997</c:v>
                </c:pt>
                <c:pt idx="1693">
                  <c:v>0.47062179999999998</c:v>
                </c:pt>
                <c:pt idx="1694">
                  <c:v>0.47414650000000003</c:v>
                </c:pt>
                <c:pt idx="1695">
                  <c:v>0.47766110000000001</c:v>
                </c:pt>
                <c:pt idx="1696">
                  <c:v>0.48116530000000002</c:v>
                </c:pt>
                <c:pt idx="1697">
                  <c:v>0.48465910000000001</c:v>
                </c:pt>
                <c:pt idx="1698">
                  <c:v>0.48814249999999998</c:v>
                </c:pt>
                <c:pt idx="1699">
                  <c:v>0.49161549999999998</c:v>
                </c:pt>
                <c:pt idx="1700">
                  <c:v>0.49507800000000002</c:v>
                </c:pt>
                <c:pt idx="1701">
                  <c:v>0.49853019999999998</c:v>
                </c:pt>
                <c:pt idx="1702">
                  <c:v>0.50197230000000004</c:v>
                </c:pt>
                <c:pt idx="1703">
                  <c:v>0.50540450000000003</c:v>
                </c:pt>
                <c:pt idx="1704">
                  <c:v>0.50882700000000003</c:v>
                </c:pt>
                <c:pt idx="1705">
                  <c:v>0.51224020000000003</c:v>
                </c:pt>
                <c:pt idx="1706">
                  <c:v>0.51564399999999999</c:v>
                </c:pt>
                <c:pt idx="1707">
                  <c:v>0.51903829999999995</c:v>
                </c:pt>
                <c:pt idx="1708">
                  <c:v>0.52242310000000003</c:v>
                </c:pt>
                <c:pt idx="1709">
                  <c:v>0.52579830000000005</c:v>
                </c:pt>
                <c:pt idx="1710">
                  <c:v>0.52916359999999996</c:v>
                </c:pt>
                <c:pt idx="1711">
                  <c:v>0.53251899999999996</c:v>
                </c:pt>
                <c:pt idx="1712">
                  <c:v>0.53586429999999996</c:v>
                </c:pt>
                <c:pt idx="1713">
                  <c:v>0.53919950000000005</c:v>
                </c:pt>
                <c:pt idx="1714">
                  <c:v>0.54252489999999998</c:v>
                </c:pt>
                <c:pt idx="1715">
                  <c:v>0.54584060000000001</c:v>
                </c:pt>
                <c:pt idx="1716">
                  <c:v>0.54914680000000005</c:v>
                </c:pt>
                <c:pt idx="1717">
                  <c:v>0.55244360000000003</c:v>
                </c:pt>
                <c:pt idx="1718">
                  <c:v>0.55573130000000004</c:v>
                </c:pt>
                <c:pt idx="1719">
                  <c:v>0.55901029999999996</c:v>
                </c:pt>
                <c:pt idx="1720">
                  <c:v>0.56228049999999996</c:v>
                </c:pt>
                <c:pt idx="1721">
                  <c:v>0.56554219999999999</c:v>
                </c:pt>
                <c:pt idx="1722">
                  <c:v>0.56879519999999995</c:v>
                </c:pt>
                <c:pt idx="1723">
                  <c:v>0.57203939999999998</c:v>
                </c:pt>
                <c:pt idx="1724">
                  <c:v>0.57527470000000003</c:v>
                </c:pt>
                <c:pt idx="1725">
                  <c:v>0.57850109999999999</c:v>
                </c:pt>
                <c:pt idx="1726">
                  <c:v>0.58171839999999997</c:v>
                </c:pt>
                <c:pt idx="1727">
                  <c:v>0.58492670000000002</c:v>
                </c:pt>
                <c:pt idx="1728">
                  <c:v>0.58812600000000004</c:v>
                </c:pt>
                <c:pt idx="1729">
                  <c:v>0.59131639999999996</c:v>
                </c:pt>
                <c:pt idx="1730">
                  <c:v>0.59449819999999998</c:v>
                </c:pt>
                <c:pt idx="1731">
                  <c:v>0.59767170000000003</c:v>
                </c:pt>
                <c:pt idx="1732">
                  <c:v>0.60083699999999995</c:v>
                </c:pt>
                <c:pt idx="1733">
                  <c:v>0.60399429999999998</c:v>
                </c:pt>
                <c:pt idx="1734">
                  <c:v>0.60714380000000001</c:v>
                </c:pt>
                <c:pt idx="1735">
                  <c:v>0.61028550000000004</c:v>
                </c:pt>
                <c:pt idx="1736">
                  <c:v>0.6134193</c:v>
                </c:pt>
                <c:pt idx="1737">
                  <c:v>0.61654509999999996</c:v>
                </c:pt>
                <c:pt idx="1738">
                  <c:v>0.61966279999999996</c:v>
                </c:pt>
                <c:pt idx="1739">
                  <c:v>0.62277229999999995</c:v>
                </c:pt>
                <c:pt idx="1740">
                  <c:v>0.62587369999999998</c:v>
                </c:pt>
                <c:pt idx="1741">
                  <c:v>0.6289669</c:v>
                </c:pt>
                <c:pt idx="1742">
                  <c:v>0.63205199999999995</c:v>
                </c:pt>
                <c:pt idx="1743">
                  <c:v>0.63512950000000001</c:v>
                </c:pt>
                <c:pt idx="1744">
                  <c:v>0.63819950000000003</c:v>
                </c:pt>
                <c:pt idx="1745">
                  <c:v>0.64126229999999995</c:v>
                </c:pt>
                <c:pt idx="1746">
                  <c:v>0.64431819999999995</c:v>
                </c:pt>
                <c:pt idx="1747">
                  <c:v>0.64736720000000003</c:v>
                </c:pt>
                <c:pt idx="1748">
                  <c:v>0.65040920000000002</c:v>
                </c:pt>
                <c:pt idx="1749">
                  <c:v>0.65344420000000003</c:v>
                </c:pt>
                <c:pt idx="1750">
                  <c:v>0.6564721</c:v>
                </c:pt>
                <c:pt idx="1751">
                  <c:v>0.65949279999999999</c:v>
                </c:pt>
                <c:pt idx="1752">
                  <c:v>0.66250620000000005</c:v>
                </c:pt>
                <c:pt idx="1753">
                  <c:v>0.6655122</c:v>
                </c:pt>
                <c:pt idx="1754">
                  <c:v>0.66851099999999997</c:v>
                </c:pt>
                <c:pt idx="1755">
                  <c:v>0.67150259999999995</c:v>
                </c:pt>
                <c:pt idx="1756">
                  <c:v>0.67448759999999996</c:v>
                </c:pt>
                <c:pt idx="1757">
                  <c:v>0.67746600000000001</c:v>
                </c:pt>
                <c:pt idx="1758">
                  <c:v>0.68043830000000005</c:v>
                </c:pt>
                <c:pt idx="1759">
                  <c:v>0.68340460000000003</c:v>
                </c:pt>
                <c:pt idx="1760">
                  <c:v>0.68636470000000005</c:v>
                </c:pt>
                <c:pt idx="1761">
                  <c:v>0.68931880000000001</c:v>
                </c:pt>
                <c:pt idx="1762">
                  <c:v>0.69226670000000001</c:v>
                </c:pt>
                <c:pt idx="1763">
                  <c:v>0.69520820000000005</c:v>
                </c:pt>
                <c:pt idx="1764">
                  <c:v>0.69814330000000002</c:v>
                </c:pt>
                <c:pt idx="1765">
                  <c:v>0.70107169999999996</c:v>
                </c:pt>
                <c:pt idx="1766">
                  <c:v>0.70399339999999999</c:v>
                </c:pt>
                <c:pt idx="1767">
                  <c:v>0.70690839999999999</c:v>
                </c:pt>
                <c:pt idx="1768">
                  <c:v>0.70981680000000003</c:v>
                </c:pt>
                <c:pt idx="1769">
                  <c:v>0.71271879999999999</c:v>
                </c:pt>
                <c:pt idx="1770">
                  <c:v>0.7156148</c:v>
                </c:pt>
                <c:pt idx="1771">
                  <c:v>0.71850499999999995</c:v>
                </c:pt>
                <c:pt idx="1772">
                  <c:v>0.72138950000000002</c:v>
                </c:pt>
                <c:pt idx="1773">
                  <c:v>0.72426860000000004</c:v>
                </c:pt>
                <c:pt idx="1774">
                  <c:v>0.72714239999999997</c:v>
                </c:pt>
                <c:pt idx="1775">
                  <c:v>0.73001070000000001</c:v>
                </c:pt>
                <c:pt idx="1776">
                  <c:v>0.7328732</c:v>
                </c:pt>
                <c:pt idx="1777">
                  <c:v>0.73572959999999998</c:v>
                </c:pt>
                <c:pt idx="1778">
                  <c:v>0.73858000000000001</c:v>
                </c:pt>
                <c:pt idx="1779">
                  <c:v>0.74142399999999997</c:v>
                </c:pt>
                <c:pt idx="1780">
                  <c:v>0.74426170000000003</c:v>
                </c:pt>
                <c:pt idx="1781">
                  <c:v>0.74709309999999995</c:v>
                </c:pt>
                <c:pt idx="1782">
                  <c:v>0.74991819999999998</c:v>
                </c:pt>
                <c:pt idx="1783">
                  <c:v>0.7527372</c:v>
                </c:pt>
                <c:pt idx="1784">
                  <c:v>0.75555030000000001</c:v>
                </c:pt>
                <c:pt idx="1785">
                  <c:v>0.75835770000000002</c:v>
                </c:pt>
                <c:pt idx="1786">
                  <c:v>0.76115949999999999</c:v>
                </c:pt>
                <c:pt idx="1787">
                  <c:v>0.76395559999999996</c:v>
                </c:pt>
                <c:pt idx="1788">
                  <c:v>0.76674609999999999</c:v>
                </c:pt>
                <c:pt idx="1789">
                  <c:v>0.76953079999999996</c:v>
                </c:pt>
                <c:pt idx="1790">
                  <c:v>0.77230960000000004</c:v>
                </c:pt>
                <c:pt idx="1791">
                  <c:v>0.7750823</c:v>
                </c:pt>
                <c:pt idx="1792">
                  <c:v>0.7778486</c:v>
                </c:pt>
                <c:pt idx="1793">
                  <c:v>0.78060830000000003</c:v>
                </c:pt>
                <c:pt idx="1794">
                  <c:v>0.78336139999999999</c:v>
                </c:pt>
                <c:pt idx="1795">
                  <c:v>0.78610820000000003</c:v>
                </c:pt>
                <c:pt idx="1796">
                  <c:v>0.78884860000000001</c:v>
                </c:pt>
                <c:pt idx="1797">
                  <c:v>0.79158280000000003</c:v>
                </c:pt>
                <c:pt idx="1798">
                  <c:v>0.79431070000000004</c:v>
                </c:pt>
                <c:pt idx="1799">
                  <c:v>0.79703270000000004</c:v>
                </c:pt>
                <c:pt idx="1800">
                  <c:v>0.79974869999999998</c:v>
                </c:pt>
                <c:pt idx="1801">
                  <c:v>0.80245889999999997</c:v>
                </c:pt>
                <c:pt idx="1802">
                  <c:v>0.80516319999999997</c:v>
                </c:pt>
                <c:pt idx="1803">
                  <c:v>0.80786150000000001</c:v>
                </c:pt>
                <c:pt idx="1804">
                  <c:v>0.81055339999999998</c:v>
                </c:pt>
                <c:pt idx="1805">
                  <c:v>0.81323900000000005</c:v>
                </c:pt>
                <c:pt idx="1806">
                  <c:v>0.81591800000000003</c:v>
                </c:pt>
                <c:pt idx="1807">
                  <c:v>0.8185905</c:v>
                </c:pt>
                <c:pt idx="1808">
                  <c:v>0.82125649999999994</c:v>
                </c:pt>
                <c:pt idx="1809">
                  <c:v>0.82391610000000004</c:v>
                </c:pt>
                <c:pt idx="1810">
                  <c:v>0.82656960000000002</c:v>
                </c:pt>
                <c:pt idx="1811">
                  <c:v>0.82921730000000005</c:v>
                </c:pt>
                <c:pt idx="1812">
                  <c:v>0.83185929999999997</c:v>
                </c:pt>
                <c:pt idx="1813">
                  <c:v>0.83449600000000002</c:v>
                </c:pt>
                <c:pt idx="1814">
                  <c:v>0.83712739999999997</c:v>
                </c:pt>
                <c:pt idx="1815">
                  <c:v>0.83975339999999998</c:v>
                </c:pt>
                <c:pt idx="1816">
                  <c:v>0.8423737</c:v>
                </c:pt>
                <c:pt idx="1817">
                  <c:v>0.84498799999999996</c:v>
                </c:pt>
                <c:pt idx="1818">
                  <c:v>0.84759589999999996</c:v>
                </c:pt>
                <c:pt idx="1819">
                  <c:v>0.85019719999999999</c:v>
                </c:pt>
                <c:pt idx="1820">
                  <c:v>0.85279179999999999</c:v>
                </c:pt>
                <c:pt idx="1821">
                  <c:v>0.85537949999999996</c:v>
                </c:pt>
                <c:pt idx="1822">
                  <c:v>0.85796050000000001</c:v>
                </c:pt>
                <c:pt idx="1823">
                  <c:v>0.86053489999999999</c:v>
                </c:pt>
                <c:pt idx="1824">
                  <c:v>0.86310310000000001</c:v>
                </c:pt>
                <c:pt idx="1825">
                  <c:v>0.86566520000000002</c:v>
                </c:pt>
                <c:pt idx="1826">
                  <c:v>0.86822160000000004</c:v>
                </c:pt>
                <c:pt idx="1827">
                  <c:v>0.8707722</c:v>
                </c:pt>
                <c:pt idx="1828">
                  <c:v>0.87331720000000002</c:v>
                </c:pt>
                <c:pt idx="1829">
                  <c:v>0.87585619999999997</c:v>
                </c:pt>
                <c:pt idx="1830">
                  <c:v>0.87838930000000004</c:v>
                </c:pt>
                <c:pt idx="1831">
                  <c:v>0.88091609999999998</c:v>
                </c:pt>
                <c:pt idx="1832">
                  <c:v>0.88343640000000001</c:v>
                </c:pt>
                <c:pt idx="1833">
                  <c:v>0.88595000000000002</c:v>
                </c:pt>
                <c:pt idx="1834">
                  <c:v>0.88845680000000005</c:v>
                </c:pt>
                <c:pt idx="1835">
                  <c:v>0.89095690000000005</c:v>
                </c:pt>
                <c:pt idx="1836">
                  <c:v>0.89345030000000003</c:v>
                </c:pt>
                <c:pt idx="1837">
                  <c:v>0.89593730000000005</c:v>
                </c:pt>
                <c:pt idx="1838">
                  <c:v>0.89841839999999995</c:v>
                </c:pt>
                <c:pt idx="1839">
                  <c:v>0.90089379999999997</c:v>
                </c:pt>
                <c:pt idx="1840">
                  <c:v>0.90336380000000005</c:v>
                </c:pt>
                <c:pt idx="1841">
                  <c:v>0.90582830000000003</c:v>
                </c:pt>
                <c:pt idx="1842">
                  <c:v>0.90828739999999997</c:v>
                </c:pt>
                <c:pt idx="1843">
                  <c:v>0.91074089999999996</c:v>
                </c:pt>
                <c:pt idx="1844">
                  <c:v>0.91318840000000001</c:v>
                </c:pt>
                <c:pt idx="1845">
                  <c:v>0.91562960000000004</c:v>
                </c:pt>
                <c:pt idx="1846">
                  <c:v>0.91806449999999995</c:v>
                </c:pt>
                <c:pt idx="1847">
                  <c:v>0.9204928</c:v>
                </c:pt>
                <c:pt idx="1848">
                  <c:v>0.92291460000000003</c:v>
                </c:pt>
                <c:pt idx="1849">
                  <c:v>0.92532990000000004</c:v>
                </c:pt>
                <c:pt idx="1850">
                  <c:v>0.92773910000000004</c:v>
                </c:pt>
                <c:pt idx="1851">
                  <c:v>0.93014229999999998</c:v>
                </c:pt>
                <c:pt idx="1852">
                  <c:v>0.93253960000000002</c:v>
                </c:pt>
                <c:pt idx="1853">
                  <c:v>0.93493139999999997</c:v>
                </c:pt>
                <c:pt idx="1854">
                  <c:v>0.93731790000000004</c:v>
                </c:pt>
                <c:pt idx="1855">
                  <c:v>0.93969879999999995</c:v>
                </c:pt>
                <c:pt idx="1856">
                  <c:v>0.94207410000000003</c:v>
                </c:pt>
                <c:pt idx="1857">
                  <c:v>0.94444349999999999</c:v>
                </c:pt>
                <c:pt idx="1858">
                  <c:v>0.94680660000000005</c:v>
                </c:pt>
                <c:pt idx="1859">
                  <c:v>0.94916350000000005</c:v>
                </c:pt>
                <c:pt idx="1860">
                  <c:v>0.95151390000000002</c:v>
                </c:pt>
                <c:pt idx="1861">
                  <c:v>0.95385779999999998</c:v>
                </c:pt>
                <c:pt idx="1862">
                  <c:v>0.95619529999999997</c:v>
                </c:pt>
                <c:pt idx="1863">
                  <c:v>0.9585264</c:v>
                </c:pt>
                <c:pt idx="1864">
                  <c:v>0.96085120000000002</c:v>
                </c:pt>
                <c:pt idx="1865">
                  <c:v>0.96317019999999998</c:v>
                </c:pt>
                <c:pt idx="1866">
                  <c:v>0.96548350000000005</c:v>
                </c:pt>
                <c:pt idx="1867">
                  <c:v>0.96779139999999997</c:v>
                </c:pt>
                <c:pt idx="1868">
                  <c:v>0.97009369999999995</c:v>
                </c:pt>
                <c:pt idx="1869">
                  <c:v>0.97239039999999999</c:v>
                </c:pt>
                <c:pt idx="1870">
                  <c:v>0.97468120000000003</c:v>
                </c:pt>
                <c:pt idx="1871">
                  <c:v>0.97696570000000005</c:v>
                </c:pt>
                <c:pt idx="1872">
                  <c:v>0.97924359999999999</c:v>
                </c:pt>
                <c:pt idx="1873">
                  <c:v>0.98151440000000001</c:v>
                </c:pt>
                <c:pt idx="1874">
                  <c:v>0.98377809999999999</c:v>
                </c:pt>
                <c:pt idx="1875">
                  <c:v>0.98603439999999998</c:v>
                </c:pt>
                <c:pt idx="1876">
                  <c:v>0.98828349999999998</c:v>
                </c:pt>
                <c:pt idx="1877">
                  <c:v>0.9905254</c:v>
                </c:pt>
                <c:pt idx="1878">
                  <c:v>0.99276050000000005</c:v>
                </c:pt>
                <c:pt idx="1879">
                  <c:v>0.99498929999999997</c:v>
                </c:pt>
                <c:pt idx="1880">
                  <c:v>0.99721179999999998</c:v>
                </c:pt>
                <c:pt idx="1881">
                  <c:v>0.99942830000000005</c:v>
                </c:pt>
                <c:pt idx="1882">
                  <c:v>1.0016389999999999</c:v>
                </c:pt>
                <c:pt idx="1883">
                  <c:v>1.003843</c:v>
                </c:pt>
                <c:pt idx="1884">
                  <c:v>1.0060420000000001</c:v>
                </c:pt>
                <c:pt idx="1885">
                  <c:v>1.0082329999999999</c:v>
                </c:pt>
                <c:pt idx="1886">
                  <c:v>1.010418</c:v>
                </c:pt>
                <c:pt idx="1887">
                  <c:v>1.0125960000000001</c:v>
                </c:pt>
                <c:pt idx="1888">
                  <c:v>1.0147660000000001</c:v>
                </c:pt>
                <c:pt idx="1889">
                  <c:v>1.016929</c:v>
                </c:pt>
                <c:pt idx="1890">
                  <c:v>1.019085</c:v>
                </c:pt>
                <c:pt idx="1891">
                  <c:v>1.021234</c:v>
                </c:pt>
                <c:pt idx="1892">
                  <c:v>1.0233760000000001</c:v>
                </c:pt>
                <c:pt idx="1893">
                  <c:v>1.025512</c:v>
                </c:pt>
                <c:pt idx="1894">
                  <c:v>1.027641</c:v>
                </c:pt>
                <c:pt idx="1895">
                  <c:v>1.0297639999999999</c:v>
                </c:pt>
                <c:pt idx="1896">
                  <c:v>1.031881</c:v>
                </c:pt>
                <c:pt idx="1897">
                  <c:v>1.033992</c:v>
                </c:pt>
                <c:pt idx="1898">
                  <c:v>1.0360959999999999</c:v>
                </c:pt>
                <c:pt idx="1899">
                  <c:v>1.0381929999999999</c:v>
                </c:pt>
                <c:pt idx="1900">
                  <c:v>1.0402830000000001</c:v>
                </c:pt>
                <c:pt idx="1901">
                  <c:v>1.042365</c:v>
                </c:pt>
                <c:pt idx="1902">
                  <c:v>1.04444</c:v>
                </c:pt>
                <c:pt idx="1903">
                  <c:v>1.0465070000000001</c:v>
                </c:pt>
                <c:pt idx="1904">
                  <c:v>1.0485679999999999</c:v>
                </c:pt>
                <c:pt idx="1905">
                  <c:v>1.050621</c:v>
                </c:pt>
                <c:pt idx="1906">
                  <c:v>1.052667</c:v>
                </c:pt>
                <c:pt idx="1907">
                  <c:v>1.0547070000000001</c:v>
                </c:pt>
                <c:pt idx="1908">
                  <c:v>1.0567409999999999</c:v>
                </c:pt>
                <c:pt idx="1909">
                  <c:v>1.0587679999999999</c:v>
                </c:pt>
                <c:pt idx="1910">
                  <c:v>1.060789</c:v>
                </c:pt>
                <c:pt idx="1911">
                  <c:v>1.0628040000000001</c:v>
                </c:pt>
                <c:pt idx="1912">
                  <c:v>1.064811</c:v>
                </c:pt>
                <c:pt idx="1913">
                  <c:v>1.0668120000000001</c:v>
                </c:pt>
                <c:pt idx="1914">
                  <c:v>1.0688040000000001</c:v>
                </c:pt>
                <c:pt idx="1915">
                  <c:v>1.070789</c:v>
                </c:pt>
                <c:pt idx="1916">
                  <c:v>1.072767</c:v>
                </c:pt>
                <c:pt idx="1917">
                  <c:v>1.0747359999999999</c:v>
                </c:pt>
                <c:pt idx="1918">
                  <c:v>1.0766990000000001</c:v>
                </c:pt>
                <c:pt idx="1919">
                  <c:v>1.0786549999999999</c:v>
                </c:pt>
                <c:pt idx="1920">
                  <c:v>1.0806039999999999</c:v>
                </c:pt>
                <c:pt idx="1921">
                  <c:v>1.0825469999999999</c:v>
                </c:pt>
                <c:pt idx="1922">
                  <c:v>1.0844830000000001</c:v>
                </c:pt>
                <c:pt idx="1923">
                  <c:v>1.0864130000000001</c:v>
                </c:pt>
                <c:pt idx="1924">
                  <c:v>1.0883370000000001</c:v>
                </c:pt>
                <c:pt idx="1925">
                  <c:v>1.0902529999999999</c:v>
                </c:pt>
                <c:pt idx="1926">
                  <c:v>1.0921620000000001</c:v>
                </c:pt>
                <c:pt idx="1927">
                  <c:v>1.0940639999999999</c:v>
                </c:pt>
                <c:pt idx="1928">
                  <c:v>1.095958</c:v>
                </c:pt>
                <c:pt idx="1929">
                  <c:v>1.097844</c:v>
                </c:pt>
                <c:pt idx="1930">
                  <c:v>1.0997220000000001</c:v>
                </c:pt>
                <c:pt idx="1931">
                  <c:v>1.101593</c:v>
                </c:pt>
                <c:pt idx="1932">
                  <c:v>1.103456</c:v>
                </c:pt>
                <c:pt idx="1933">
                  <c:v>1.1053120000000001</c:v>
                </c:pt>
                <c:pt idx="1934">
                  <c:v>1.1071610000000001</c:v>
                </c:pt>
                <c:pt idx="1935">
                  <c:v>1.1090040000000001</c:v>
                </c:pt>
                <c:pt idx="1936">
                  <c:v>1.11084</c:v>
                </c:pt>
                <c:pt idx="1937">
                  <c:v>1.1126689999999999</c:v>
                </c:pt>
                <c:pt idx="1938">
                  <c:v>1.1144909999999999</c:v>
                </c:pt>
                <c:pt idx="1939">
                  <c:v>1.1163050000000001</c:v>
                </c:pt>
                <c:pt idx="1940">
                  <c:v>1.1181129999999999</c:v>
                </c:pt>
                <c:pt idx="1941">
                  <c:v>1.119912</c:v>
                </c:pt>
                <c:pt idx="1942">
                  <c:v>1.121704</c:v>
                </c:pt>
                <c:pt idx="1943">
                  <c:v>1.1234869999999999</c:v>
                </c:pt>
                <c:pt idx="1944">
                  <c:v>1.125262</c:v>
                </c:pt>
                <c:pt idx="1945">
                  <c:v>1.12703</c:v>
                </c:pt>
                <c:pt idx="1946">
                  <c:v>1.128789</c:v>
                </c:pt>
                <c:pt idx="1947">
                  <c:v>1.130541</c:v>
                </c:pt>
                <c:pt idx="1948">
                  <c:v>1.132285</c:v>
                </c:pt>
                <c:pt idx="1949">
                  <c:v>1.134023</c:v>
                </c:pt>
                <c:pt idx="1950">
                  <c:v>1.135753</c:v>
                </c:pt>
                <c:pt idx="1951">
                  <c:v>1.137475</c:v>
                </c:pt>
                <c:pt idx="1952">
                  <c:v>1.1391899999999999</c:v>
                </c:pt>
                <c:pt idx="1953">
                  <c:v>1.140897</c:v>
                </c:pt>
                <c:pt idx="1954">
                  <c:v>1.1425959999999999</c:v>
                </c:pt>
                <c:pt idx="1955">
                  <c:v>1.1442870000000001</c:v>
                </c:pt>
                <c:pt idx="1956">
                  <c:v>1.145969</c:v>
                </c:pt>
                <c:pt idx="1957">
                  <c:v>1.147643</c:v>
                </c:pt>
                <c:pt idx="1958">
                  <c:v>1.1493089999999999</c:v>
                </c:pt>
                <c:pt idx="1959">
                  <c:v>1.1509659999999999</c:v>
                </c:pt>
                <c:pt idx="1960">
                  <c:v>1.1526149999999999</c:v>
                </c:pt>
                <c:pt idx="1961">
                  <c:v>1.1542559999999999</c:v>
                </c:pt>
                <c:pt idx="1962">
                  <c:v>1.1558889999999999</c:v>
                </c:pt>
                <c:pt idx="1963">
                  <c:v>1.1575150000000001</c:v>
                </c:pt>
                <c:pt idx="1964">
                  <c:v>1.1591320000000001</c:v>
                </c:pt>
                <c:pt idx="1965">
                  <c:v>1.160741</c:v>
                </c:pt>
                <c:pt idx="1966">
                  <c:v>1.1623429999999999</c:v>
                </c:pt>
                <c:pt idx="1967">
                  <c:v>1.1639349999999999</c:v>
                </c:pt>
                <c:pt idx="1968">
                  <c:v>1.1655180000000001</c:v>
                </c:pt>
                <c:pt idx="1969">
                  <c:v>1.1670929999999999</c:v>
                </c:pt>
                <c:pt idx="1970">
                  <c:v>1.168658</c:v>
                </c:pt>
                <c:pt idx="1971">
                  <c:v>1.1702140000000001</c:v>
                </c:pt>
                <c:pt idx="1972">
                  <c:v>1.1717599999999999</c:v>
                </c:pt>
                <c:pt idx="1973">
                  <c:v>1.173298</c:v>
                </c:pt>
                <c:pt idx="1974">
                  <c:v>1.1748270000000001</c:v>
                </c:pt>
                <c:pt idx="1975">
                  <c:v>1.176347</c:v>
                </c:pt>
                <c:pt idx="1976">
                  <c:v>1.177859</c:v>
                </c:pt>
                <c:pt idx="1977">
                  <c:v>1.179362</c:v>
                </c:pt>
                <c:pt idx="1978">
                  <c:v>1.180857</c:v>
                </c:pt>
                <c:pt idx="1979">
                  <c:v>1.1823429999999999</c:v>
                </c:pt>
                <c:pt idx="1980">
                  <c:v>1.1838200000000001</c:v>
                </c:pt>
                <c:pt idx="1981">
                  <c:v>1.1852860000000001</c:v>
                </c:pt>
                <c:pt idx="1982">
                  <c:v>1.1867430000000001</c:v>
                </c:pt>
                <c:pt idx="1983">
                  <c:v>1.1881900000000001</c:v>
                </c:pt>
                <c:pt idx="1984">
                  <c:v>1.189627</c:v>
                </c:pt>
                <c:pt idx="1985">
                  <c:v>1.1910540000000001</c:v>
                </c:pt>
                <c:pt idx="1986">
                  <c:v>1.192472</c:v>
                </c:pt>
                <c:pt idx="1987">
                  <c:v>1.1938800000000001</c:v>
                </c:pt>
                <c:pt idx="1988">
                  <c:v>1.1952780000000001</c:v>
                </c:pt>
                <c:pt idx="1989">
                  <c:v>1.1966669999999999</c:v>
                </c:pt>
                <c:pt idx="1990">
                  <c:v>1.1980470000000001</c:v>
                </c:pt>
                <c:pt idx="1991">
                  <c:v>1.1994180000000001</c:v>
                </c:pt>
                <c:pt idx="1992">
                  <c:v>1.2007779999999999</c:v>
                </c:pt>
                <c:pt idx="1993">
                  <c:v>1.202129</c:v>
                </c:pt>
                <c:pt idx="1994">
                  <c:v>1.2034689999999999</c:v>
                </c:pt>
                <c:pt idx="1995">
                  <c:v>1.204798</c:v>
                </c:pt>
                <c:pt idx="1996">
                  <c:v>1.206116</c:v>
                </c:pt>
                <c:pt idx="1997">
                  <c:v>1.2074229999999999</c:v>
                </c:pt>
                <c:pt idx="1998">
                  <c:v>1.2087190000000001</c:v>
                </c:pt>
                <c:pt idx="1999">
                  <c:v>1.2100040000000001</c:v>
                </c:pt>
                <c:pt idx="2000">
                  <c:v>1.2112780000000001</c:v>
                </c:pt>
                <c:pt idx="2001">
                  <c:v>1.2125410000000001</c:v>
                </c:pt>
                <c:pt idx="2002">
                  <c:v>1.2137929999999999</c:v>
                </c:pt>
                <c:pt idx="2003">
                  <c:v>1.2150339999999999</c:v>
                </c:pt>
                <c:pt idx="2004">
                  <c:v>1.2162649999999999</c:v>
                </c:pt>
                <c:pt idx="2005">
                  <c:v>1.217484</c:v>
                </c:pt>
                <c:pt idx="2006">
                  <c:v>1.218693</c:v>
                </c:pt>
                <c:pt idx="2007">
                  <c:v>1.2198899999999999</c:v>
                </c:pt>
                <c:pt idx="2008">
                  <c:v>1.2210749999999999</c:v>
                </c:pt>
                <c:pt idx="2009">
                  <c:v>1.222248</c:v>
                </c:pt>
                <c:pt idx="2010">
                  <c:v>1.223409</c:v>
                </c:pt>
                <c:pt idx="2011">
                  <c:v>1.224558</c:v>
                </c:pt>
                <c:pt idx="2012">
                  <c:v>1.2256940000000001</c:v>
                </c:pt>
                <c:pt idx="2013">
                  <c:v>1.226818</c:v>
                </c:pt>
                <c:pt idx="2014">
                  <c:v>1.22793</c:v>
                </c:pt>
                <c:pt idx="2015">
                  <c:v>1.2290289999999999</c:v>
                </c:pt>
                <c:pt idx="2016">
                  <c:v>1.230116</c:v>
                </c:pt>
                <c:pt idx="2017">
                  <c:v>1.23119</c:v>
                </c:pt>
                <c:pt idx="2018">
                  <c:v>1.232251</c:v>
                </c:pt>
                <c:pt idx="2019">
                  <c:v>1.2333000000000001</c:v>
                </c:pt>
                <c:pt idx="2020">
                  <c:v>1.2343360000000001</c:v>
                </c:pt>
                <c:pt idx="2021">
                  <c:v>1.235358</c:v>
                </c:pt>
                <c:pt idx="2022">
                  <c:v>1.236367</c:v>
                </c:pt>
                <c:pt idx="2023">
                  <c:v>1.2373620000000001</c:v>
                </c:pt>
                <c:pt idx="2024">
                  <c:v>1.238343</c:v>
                </c:pt>
                <c:pt idx="2025">
                  <c:v>1.2393099999999999</c:v>
                </c:pt>
                <c:pt idx="2026">
                  <c:v>1.2402629999999999</c:v>
                </c:pt>
                <c:pt idx="2027">
                  <c:v>1.2412019999999999</c:v>
                </c:pt>
                <c:pt idx="2028">
                  <c:v>1.2421279999999999</c:v>
                </c:pt>
                <c:pt idx="2029">
                  <c:v>1.243039</c:v>
                </c:pt>
                <c:pt idx="2030">
                  <c:v>1.2439370000000001</c:v>
                </c:pt>
                <c:pt idx="2031">
                  <c:v>1.24482</c:v>
                </c:pt>
                <c:pt idx="2032">
                  <c:v>1.245689</c:v>
                </c:pt>
                <c:pt idx="2033">
                  <c:v>1.2465440000000001</c:v>
                </c:pt>
                <c:pt idx="2034">
                  <c:v>1.247384</c:v>
                </c:pt>
                <c:pt idx="2035">
                  <c:v>1.248208</c:v>
                </c:pt>
                <c:pt idx="2036">
                  <c:v>1.249018</c:v>
                </c:pt>
                <c:pt idx="2037">
                  <c:v>1.249811</c:v>
                </c:pt>
                <c:pt idx="2038">
                  <c:v>1.250589</c:v>
                </c:pt>
                <c:pt idx="2039">
                  <c:v>1.251352</c:v>
                </c:pt>
                <c:pt idx="2040">
                  <c:v>1.2520990000000001</c:v>
                </c:pt>
                <c:pt idx="2041">
                  <c:v>1.2528300000000001</c:v>
                </c:pt>
                <c:pt idx="2042">
                  <c:v>1.253546</c:v>
                </c:pt>
                <c:pt idx="2043">
                  <c:v>1.2542469999999999</c:v>
                </c:pt>
                <c:pt idx="2044">
                  <c:v>1.2549319999999999</c:v>
                </c:pt>
                <c:pt idx="2045">
                  <c:v>1.255601</c:v>
                </c:pt>
                <c:pt idx="2046">
                  <c:v>1.256254</c:v>
                </c:pt>
                <c:pt idx="2047">
                  <c:v>1.256891</c:v>
                </c:pt>
                <c:pt idx="2048">
                  <c:v>1.257511</c:v>
                </c:pt>
                <c:pt idx="2049">
                  <c:v>1.258114</c:v>
                </c:pt>
                <c:pt idx="2050">
                  <c:v>1.2586999999999999</c:v>
                </c:pt>
                <c:pt idx="2051">
                  <c:v>1.2592680000000001</c:v>
                </c:pt>
                <c:pt idx="2052">
                  <c:v>1.259819</c:v>
                </c:pt>
                <c:pt idx="2053">
                  <c:v>1.2603519999999999</c:v>
                </c:pt>
                <c:pt idx="2054">
                  <c:v>1.2608680000000001</c:v>
                </c:pt>
                <c:pt idx="2055">
                  <c:v>1.2613669999999999</c:v>
                </c:pt>
                <c:pt idx="2056">
                  <c:v>1.2618480000000001</c:v>
                </c:pt>
                <c:pt idx="2057">
                  <c:v>1.2623120000000001</c:v>
                </c:pt>
                <c:pt idx="2058">
                  <c:v>1.262759</c:v>
                </c:pt>
                <c:pt idx="2059">
                  <c:v>1.2631889999999999</c:v>
                </c:pt>
                <c:pt idx="2060">
                  <c:v>1.263601</c:v>
                </c:pt>
                <c:pt idx="2061">
                  <c:v>1.263995</c:v>
                </c:pt>
                <c:pt idx="2062">
                  <c:v>1.2643720000000001</c:v>
                </c:pt>
                <c:pt idx="2063">
                  <c:v>1.2647299999999999</c:v>
                </c:pt>
                <c:pt idx="2064">
                  <c:v>1.265069</c:v>
                </c:pt>
                <c:pt idx="2065">
                  <c:v>1.2653909999999999</c:v>
                </c:pt>
                <c:pt idx="2066">
                  <c:v>1.265693</c:v>
                </c:pt>
                <c:pt idx="2067">
                  <c:v>1.2659769999999999</c:v>
                </c:pt>
                <c:pt idx="2068">
                  <c:v>1.266243</c:v>
                </c:pt>
                <c:pt idx="2069">
                  <c:v>1.2664899999999999</c:v>
                </c:pt>
                <c:pt idx="2070">
                  <c:v>1.2667200000000001</c:v>
                </c:pt>
                <c:pt idx="2071">
                  <c:v>1.2669299999999999</c:v>
                </c:pt>
                <c:pt idx="2072">
                  <c:v>1.267123</c:v>
                </c:pt>
                <c:pt idx="2073">
                  <c:v>1.267296</c:v>
                </c:pt>
                <c:pt idx="2074">
                  <c:v>1.2674510000000001</c:v>
                </c:pt>
                <c:pt idx="2075">
                  <c:v>1.2675860000000001</c:v>
                </c:pt>
                <c:pt idx="2076">
                  <c:v>1.267703</c:v>
                </c:pt>
                <c:pt idx="2077">
                  <c:v>1.2678</c:v>
                </c:pt>
                <c:pt idx="2078">
                  <c:v>1.2678780000000001</c:v>
                </c:pt>
                <c:pt idx="2079">
                  <c:v>1.267938</c:v>
                </c:pt>
                <c:pt idx="2080">
                  <c:v>1.267978</c:v>
                </c:pt>
                <c:pt idx="2081">
                  <c:v>1.268</c:v>
                </c:pt>
                <c:pt idx="2082">
                  <c:v>1.2680039999999999</c:v>
                </c:pt>
                <c:pt idx="2083">
                  <c:v>1.2679879999999999</c:v>
                </c:pt>
                <c:pt idx="2084">
                  <c:v>1.2679549999999999</c:v>
                </c:pt>
                <c:pt idx="2085">
                  <c:v>1.2679020000000001</c:v>
                </c:pt>
                <c:pt idx="2086">
                  <c:v>1.26783</c:v>
                </c:pt>
                <c:pt idx="2087">
                  <c:v>1.2677389999999999</c:v>
                </c:pt>
                <c:pt idx="2088">
                  <c:v>1.2676289999999999</c:v>
                </c:pt>
                <c:pt idx="2089">
                  <c:v>1.2674989999999999</c:v>
                </c:pt>
                <c:pt idx="2090">
                  <c:v>1.26735</c:v>
                </c:pt>
                <c:pt idx="2091">
                  <c:v>1.267182</c:v>
                </c:pt>
                <c:pt idx="2092">
                  <c:v>1.266994</c:v>
                </c:pt>
                <c:pt idx="2093">
                  <c:v>1.266788</c:v>
                </c:pt>
                <c:pt idx="2094">
                  <c:v>1.266564</c:v>
                </c:pt>
                <c:pt idx="2095">
                  <c:v>1.2663199999999999</c:v>
                </c:pt>
                <c:pt idx="2096">
                  <c:v>1.266059</c:v>
                </c:pt>
                <c:pt idx="2097">
                  <c:v>1.265779</c:v>
                </c:pt>
                <c:pt idx="2098">
                  <c:v>1.2654810000000001</c:v>
                </c:pt>
                <c:pt idx="2099">
                  <c:v>1.2651650000000001</c:v>
                </c:pt>
                <c:pt idx="2100">
                  <c:v>1.2648299999999999</c:v>
                </c:pt>
                <c:pt idx="2101">
                  <c:v>1.2644759999999999</c:v>
                </c:pt>
                <c:pt idx="2102">
                  <c:v>1.2641039999999999</c:v>
                </c:pt>
                <c:pt idx="2103">
                  <c:v>1.2637130000000001</c:v>
                </c:pt>
                <c:pt idx="2104">
                  <c:v>1.2633030000000001</c:v>
                </c:pt>
                <c:pt idx="2105">
                  <c:v>1.2628740000000001</c:v>
                </c:pt>
                <c:pt idx="2106">
                  <c:v>1.262427</c:v>
                </c:pt>
                <c:pt idx="2107">
                  <c:v>1.2619610000000001</c:v>
                </c:pt>
                <c:pt idx="2108">
                  <c:v>1.261476</c:v>
                </c:pt>
                <c:pt idx="2109">
                  <c:v>1.2609729999999999</c:v>
                </c:pt>
                <c:pt idx="2110">
                  <c:v>1.2604519999999999</c:v>
                </c:pt>
                <c:pt idx="2111">
                  <c:v>1.2599130000000001</c:v>
                </c:pt>
                <c:pt idx="2112">
                  <c:v>1.2593570000000001</c:v>
                </c:pt>
                <c:pt idx="2113">
                  <c:v>1.2587820000000001</c:v>
                </c:pt>
                <c:pt idx="2114">
                  <c:v>1.2581899999999999</c:v>
                </c:pt>
                <c:pt idx="2115">
                  <c:v>1.257579</c:v>
                </c:pt>
                <c:pt idx="2116">
                  <c:v>1.25695</c:v>
                </c:pt>
                <c:pt idx="2117">
                  <c:v>1.2563040000000001</c:v>
                </c:pt>
                <c:pt idx="2118">
                  <c:v>1.2556389999999999</c:v>
                </c:pt>
                <c:pt idx="2119">
                  <c:v>1.254956</c:v>
                </c:pt>
                <c:pt idx="2120">
                  <c:v>1.254256</c:v>
                </c:pt>
                <c:pt idx="2121">
                  <c:v>1.253539</c:v>
                </c:pt>
                <c:pt idx="2122">
                  <c:v>1.252804</c:v>
                </c:pt>
                <c:pt idx="2123">
                  <c:v>1.252051</c:v>
                </c:pt>
                <c:pt idx="2124">
                  <c:v>1.251282</c:v>
                </c:pt>
                <c:pt idx="2125">
                  <c:v>1.2504949999999999</c:v>
                </c:pt>
                <c:pt idx="2126">
                  <c:v>1.2496910000000001</c:v>
                </c:pt>
                <c:pt idx="2127">
                  <c:v>1.2488699999999999</c:v>
                </c:pt>
                <c:pt idx="2128">
                  <c:v>1.248032</c:v>
                </c:pt>
                <c:pt idx="2129">
                  <c:v>1.2471760000000001</c:v>
                </c:pt>
                <c:pt idx="2130">
                  <c:v>1.2463029999999999</c:v>
                </c:pt>
                <c:pt idx="2131">
                  <c:v>1.2454130000000001</c:v>
                </c:pt>
                <c:pt idx="2132">
                  <c:v>1.2445059999999999</c:v>
                </c:pt>
                <c:pt idx="2133">
                  <c:v>1.243582</c:v>
                </c:pt>
                <c:pt idx="2134">
                  <c:v>1.242642</c:v>
                </c:pt>
                <c:pt idx="2135">
                  <c:v>1.2416860000000001</c:v>
                </c:pt>
                <c:pt idx="2136">
                  <c:v>1.2407140000000001</c:v>
                </c:pt>
                <c:pt idx="2137">
                  <c:v>1.239725</c:v>
                </c:pt>
                <c:pt idx="2138">
                  <c:v>1.2387220000000001</c:v>
                </c:pt>
                <c:pt idx="2139">
                  <c:v>1.2377020000000001</c:v>
                </c:pt>
                <c:pt idx="2140">
                  <c:v>1.236666</c:v>
                </c:pt>
                <c:pt idx="2141">
                  <c:v>1.235614</c:v>
                </c:pt>
                <c:pt idx="2142">
                  <c:v>1.234545</c:v>
                </c:pt>
                <c:pt idx="2143">
                  <c:v>1.2334609999999999</c:v>
                </c:pt>
                <c:pt idx="2144">
                  <c:v>1.232359</c:v>
                </c:pt>
                <c:pt idx="2145">
                  <c:v>1.2312419999999999</c:v>
                </c:pt>
                <c:pt idx="2146">
                  <c:v>1.2301089999999999</c:v>
                </c:pt>
                <c:pt idx="2147">
                  <c:v>1.228961</c:v>
                </c:pt>
                <c:pt idx="2148">
                  <c:v>1.227797</c:v>
                </c:pt>
                <c:pt idx="2149">
                  <c:v>1.226618</c:v>
                </c:pt>
                <c:pt idx="2150">
                  <c:v>1.225425</c:v>
                </c:pt>
                <c:pt idx="2151">
                  <c:v>1.2242170000000001</c:v>
                </c:pt>
                <c:pt idx="2152">
                  <c:v>1.2229939999999999</c:v>
                </c:pt>
                <c:pt idx="2153">
                  <c:v>1.221757</c:v>
                </c:pt>
                <c:pt idx="2154">
                  <c:v>1.220504</c:v>
                </c:pt>
                <c:pt idx="2155">
                  <c:v>1.2192369999999999</c:v>
                </c:pt>
                <c:pt idx="2156">
                  <c:v>1.217954</c:v>
                </c:pt>
                <c:pt idx="2157">
                  <c:v>1.216656</c:v>
                </c:pt>
                <c:pt idx="2158">
                  <c:v>1.215344</c:v>
                </c:pt>
                <c:pt idx="2159">
                  <c:v>1.214016</c:v>
                </c:pt>
                <c:pt idx="2160">
                  <c:v>1.2126749999999999</c:v>
                </c:pt>
                <c:pt idx="2161">
                  <c:v>1.211319</c:v>
                </c:pt>
                <c:pt idx="2162">
                  <c:v>1.2099500000000001</c:v>
                </c:pt>
                <c:pt idx="2163">
                  <c:v>1.2085669999999999</c:v>
                </c:pt>
                <c:pt idx="2164">
                  <c:v>1.2071719999999999</c:v>
                </c:pt>
                <c:pt idx="2165">
                  <c:v>1.2057640000000001</c:v>
                </c:pt>
                <c:pt idx="2166">
                  <c:v>1.2043429999999999</c:v>
                </c:pt>
                <c:pt idx="2167">
                  <c:v>1.202909</c:v>
                </c:pt>
                <c:pt idx="2168">
                  <c:v>1.201462</c:v>
                </c:pt>
                <c:pt idx="2169">
                  <c:v>1.200002</c:v>
                </c:pt>
                <c:pt idx="2170">
                  <c:v>1.198529</c:v>
                </c:pt>
                <c:pt idx="2171">
                  <c:v>1.1970449999999999</c:v>
                </c:pt>
                <c:pt idx="2172">
                  <c:v>1.1955469999999999</c:v>
                </c:pt>
                <c:pt idx="2173">
                  <c:v>1.1940379999999999</c:v>
                </c:pt>
                <c:pt idx="2174">
                  <c:v>1.192517</c:v>
                </c:pt>
                <c:pt idx="2175">
                  <c:v>1.190985</c:v>
                </c:pt>
                <c:pt idx="2176">
                  <c:v>1.1894420000000001</c:v>
                </c:pt>
                <c:pt idx="2177">
                  <c:v>1.1878880000000001</c:v>
                </c:pt>
                <c:pt idx="2178">
                  <c:v>1.1863239999999999</c:v>
                </c:pt>
                <c:pt idx="2179">
                  <c:v>1.1847490000000001</c:v>
                </c:pt>
                <c:pt idx="2180">
                  <c:v>1.1831640000000001</c:v>
                </c:pt>
                <c:pt idx="2181">
                  <c:v>1.181568</c:v>
                </c:pt>
                <c:pt idx="2182">
                  <c:v>1.179961</c:v>
                </c:pt>
                <c:pt idx="2183">
                  <c:v>1.1783440000000001</c:v>
                </c:pt>
                <c:pt idx="2184">
                  <c:v>1.176717</c:v>
                </c:pt>
                <c:pt idx="2185">
                  <c:v>1.175079</c:v>
                </c:pt>
                <c:pt idx="2186">
                  <c:v>1.1734329999999999</c:v>
                </c:pt>
                <c:pt idx="2187">
                  <c:v>1.1717759999999999</c:v>
                </c:pt>
                <c:pt idx="2188">
                  <c:v>1.1701109999999999</c:v>
                </c:pt>
                <c:pt idx="2189">
                  <c:v>1.1684369999999999</c:v>
                </c:pt>
                <c:pt idx="2190">
                  <c:v>1.166755</c:v>
                </c:pt>
                <c:pt idx="2191">
                  <c:v>1.165065</c:v>
                </c:pt>
                <c:pt idx="2192">
                  <c:v>1.1633659999999999</c:v>
                </c:pt>
                <c:pt idx="2193">
                  <c:v>1.161659</c:v>
                </c:pt>
                <c:pt idx="2194">
                  <c:v>1.1599440000000001</c:v>
                </c:pt>
                <c:pt idx="2195">
                  <c:v>1.1582209999999999</c:v>
                </c:pt>
                <c:pt idx="2196">
                  <c:v>1.15649</c:v>
                </c:pt>
                <c:pt idx="2197">
                  <c:v>1.1547510000000001</c:v>
                </c:pt>
                <c:pt idx="2198">
                  <c:v>1.1530039999999999</c:v>
                </c:pt>
                <c:pt idx="2199">
                  <c:v>1.151249</c:v>
                </c:pt>
                <c:pt idx="2200">
                  <c:v>1.1494880000000001</c:v>
                </c:pt>
                <c:pt idx="2201">
                  <c:v>1.1477200000000001</c:v>
                </c:pt>
                <c:pt idx="2202">
                  <c:v>1.145945</c:v>
                </c:pt>
                <c:pt idx="2203">
                  <c:v>1.144164</c:v>
                </c:pt>
                <c:pt idx="2204">
                  <c:v>1.1423779999999999</c:v>
                </c:pt>
                <c:pt idx="2205">
                  <c:v>1.140585</c:v>
                </c:pt>
                <c:pt idx="2206">
                  <c:v>1.1387879999999999</c:v>
                </c:pt>
                <c:pt idx="2207">
                  <c:v>1.136984</c:v>
                </c:pt>
                <c:pt idx="2208">
                  <c:v>1.135175</c:v>
                </c:pt>
                <c:pt idx="2209">
                  <c:v>1.1333610000000001</c:v>
                </c:pt>
                <c:pt idx="2210">
                  <c:v>1.1315409999999999</c:v>
                </c:pt>
                <c:pt idx="2211">
                  <c:v>1.1297159999999999</c:v>
                </c:pt>
                <c:pt idx="2212">
                  <c:v>1.1278859999999999</c:v>
                </c:pt>
                <c:pt idx="2213">
                  <c:v>1.1260509999999999</c:v>
                </c:pt>
                <c:pt idx="2214">
                  <c:v>1.124212</c:v>
                </c:pt>
                <c:pt idx="2215">
                  <c:v>1.122368</c:v>
                </c:pt>
                <c:pt idx="2216">
                  <c:v>1.1205210000000001</c:v>
                </c:pt>
                <c:pt idx="2217">
                  <c:v>1.1186700000000001</c:v>
                </c:pt>
                <c:pt idx="2218">
                  <c:v>1.1168149999999999</c:v>
                </c:pt>
                <c:pt idx="2219">
                  <c:v>1.114957</c:v>
                </c:pt>
                <c:pt idx="2220">
                  <c:v>1.1130960000000001</c:v>
                </c:pt>
                <c:pt idx="2221">
                  <c:v>1.111232</c:v>
                </c:pt>
                <c:pt idx="2222">
                  <c:v>1.109364</c:v>
                </c:pt>
                <c:pt idx="2223">
                  <c:v>1.1074930000000001</c:v>
                </c:pt>
                <c:pt idx="2224">
                  <c:v>1.1056189999999999</c:v>
                </c:pt>
                <c:pt idx="2225">
                  <c:v>1.103742</c:v>
                </c:pt>
                <c:pt idx="2226">
                  <c:v>1.1018619999999999</c:v>
                </c:pt>
                <c:pt idx="2227">
                  <c:v>1.099979</c:v>
                </c:pt>
                <c:pt idx="2228">
                  <c:v>1.0980939999999999</c:v>
                </c:pt>
                <c:pt idx="2229">
                  <c:v>1.0962080000000001</c:v>
                </c:pt>
                <c:pt idx="2230">
                  <c:v>1.09432</c:v>
                </c:pt>
                <c:pt idx="2231">
                  <c:v>1.0924309999999999</c:v>
                </c:pt>
                <c:pt idx="2232">
                  <c:v>1.090541</c:v>
                </c:pt>
                <c:pt idx="2233">
                  <c:v>1.088651</c:v>
                </c:pt>
                <c:pt idx="2234">
                  <c:v>1.0867579999999999</c:v>
                </c:pt>
                <c:pt idx="2235">
                  <c:v>1.084865</c:v>
                </c:pt>
                <c:pt idx="2236">
                  <c:v>1.08297</c:v>
                </c:pt>
                <c:pt idx="2237">
                  <c:v>1.0810740000000001</c:v>
                </c:pt>
                <c:pt idx="2238">
                  <c:v>1.0791759999999999</c:v>
                </c:pt>
                <c:pt idx="2239">
                  <c:v>1.077278</c:v>
                </c:pt>
                <c:pt idx="2240">
                  <c:v>1.0753790000000001</c:v>
                </c:pt>
                <c:pt idx="2241">
                  <c:v>1.0734790000000001</c:v>
                </c:pt>
                <c:pt idx="2242">
                  <c:v>1.0715790000000001</c:v>
                </c:pt>
                <c:pt idx="2243">
                  <c:v>1.06968</c:v>
                </c:pt>
                <c:pt idx="2244">
                  <c:v>1.06778</c:v>
                </c:pt>
                <c:pt idx="2245">
                  <c:v>1.065882</c:v>
                </c:pt>
                <c:pt idx="2246">
                  <c:v>1.063984</c:v>
                </c:pt>
                <c:pt idx="2247">
                  <c:v>1.0620860000000001</c:v>
                </c:pt>
                <c:pt idx="2248">
                  <c:v>1.060189</c:v>
                </c:pt>
                <c:pt idx="2249">
                  <c:v>1.058292</c:v>
                </c:pt>
                <c:pt idx="2250">
                  <c:v>1.056395</c:v>
                </c:pt>
                <c:pt idx="2251">
                  <c:v>1.0544979999999999</c:v>
                </c:pt>
                <c:pt idx="2252">
                  <c:v>1.052603</c:v>
                </c:pt>
                <c:pt idx="2253">
                  <c:v>1.050708</c:v>
                </c:pt>
                <c:pt idx="2254">
                  <c:v>1.0488139999999999</c:v>
                </c:pt>
                <c:pt idx="2255">
                  <c:v>1.0469219999999999</c:v>
                </c:pt>
                <c:pt idx="2256">
                  <c:v>1.045031</c:v>
                </c:pt>
                <c:pt idx="2257">
                  <c:v>1.0431429999999999</c:v>
                </c:pt>
                <c:pt idx="2258">
                  <c:v>1.041256</c:v>
                </c:pt>
                <c:pt idx="2259">
                  <c:v>1.039372</c:v>
                </c:pt>
                <c:pt idx="2260">
                  <c:v>1.0374890000000001</c:v>
                </c:pt>
                <c:pt idx="2261">
                  <c:v>1.0356080000000001</c:v>
                </c:pt>
                <c:pt idx="2262">
                  <c:v>1.0337289999999999</c:v>
                </c:pt>
                <c:pt idx="2263">
                  <c:v>1.031852</c:v>
                </c:pt>
                <c:pt idx="2264">
                  <c:v>1.0299769999999999</c:v>
                </c:pt>
                <c:pt idx="2265">
                  <c:v>1.0281039999999999</c:v>
                </c:pt>
                <c:pt idx="2266">
                  <c:v>1.0262340000000001</c:v>
                </c:pt>
                <c:pt idx="2267">
                  <c:v>1.024367</c:v>
                </c:pt>
                <c:pt idx="2268">
                  <c:v>1.0225029999999999</c:v>
                </c:pt>
                <c:pt idx="2269">
                  <c:v>1.0206409999999999</c:v>
                </c:pt>
                <c:pt idx="2270">
                  <c:v>1.018783</c:v>
                </c:pt>
                <c:pt idx="2271">
                  <c:v>1.016929</c:v>
                </c:pt>
                <c:pt idx="2272">
                  <c:v>1.015077</c:v>
                </c:pt>
                <c:pt idx="2273">
                  <c:v>1.0132289999999999</c:v>
                </c:pt>
                <c:pt idx="2274">
                  <c:v>1.0113840000000001</c:v>
                </c:pt>
                <c:pt idx="2275">
                  <c:v>1.0095430000000001</c:v>
                </c:pt>
                <c:pt idx="2276">
                  <c:v>1.0077050000000001</c:v>
                </c:pt>
                <c:pt idx="2277">
                  <c:v>1.00587</c:v>
                </c:pt>
                <c:pt idx="2278">
                  <c:v>1.004038</c:v>
                </c:pt>
                <c:pt idx="2279">
                  <c:v>1.00221</c:v>
                </c:pt>
                <c:pt idx="2280">
                  <c:v>1.000386</c:v>
                </c:pt>
                <c:pt idx="2281">
                  <c:v>0.99856480000000003</c:v>
                </c:pt>
                <c:pt idx="2282">
                  <c:v>0.99674770000000001</c:v>
                </c:pt>
                <c:pt idx="2283">
                  <c:v>0.99493450000000005</c:v>
                </c:pt>
                <c:pt idx="2284">
                  <c:v>0.99312529999999999</c:v>
                </c:pt>
                <c:pt idx="2285">
                  <c:v>0.99132010000000004</c:v>
                </c:pt>
                <c:pt idx="2286">
                  <c:v>0.98951900000000004</c:v>
                </c:pt>
                <c:pt idx="2287">
                  <c:v>0.98772170000000004</c:v>
                </c:pt>
                <c:pt idx="2288">
                  <c:v>0.98592800000000003</c:v>
                </c:pt>
                <c:pt idx="2289">
                  <c:v>0.9841377</c:v>
                </c:pt>
                <c:pt idx="2290">
                  <c:v>0.98235050000000002</c:v>
                </c:pt>
                <c:pt idx="2291">
                  <c:v>0.98056650000000001</c:v>
                </c:pt>
                <c:pt idx="2292">
                  <c:v>0.97878560000000003</c:v>
                </c:pt>
                <c:pt idx="2293">
                  <c:v>0.97700770000000003</c:v>
                </c:pt>
                <c:pt idx="2294">
                  <c:v>0.97523309999999996</c:v>
                </c:pt>
                <c:pt idx="2295">
                  <c:v>0.97346200000000005</c:v>
                </c:pt>
                <c:pt idx="2296">
                  <c:v>0.97169459999999996</c:v>
                </c:pt>
                <c:pt idx="2297">
                  <c:v>0.96993119999999999</c:v>
                </c:pt>
                <c:pt idx="2298">
                  <c:v>0.96817180000000003</c:v>
                </c:pt>
                <c:pt idx="2299">
                  <c:v>0.96641650000000001</c:v>
                </c:pt>
                <c:pt idx="2300">
                  <c:v>0.96466510000000005</c:v>
                </c:pt>
                <c:pt idx="2301">
                  <c:v>0.96291749999999998</c:v>
                </c:pt>
                <c:pt idx="2302">
                  <c:v>0.96117339999999996</c:v>
                </c:pt>
                <c:pt idx="2303">
                  <c:v>0.95943290000000003</c:v>
                </c:pt>
                <c:pt idx="2304">
                  <c:v>0.95769570000000004</c:v>
                </c:pt>
                <c:pt idx="2305">
                  <c:v>0.95596179999999997</c:v>
                </c:pt>
                <c:pt idx="2306">
                  <c:v>0.9542313</c:v>
                </c:pt>
                <c:pt idx="2307">
                  <c:v>0.95250449999999998</c:v>
                </c:pt>
                <c:pt idx="2308">
                  <c:v>0.9507816</c:v>
                </c:pt>
                <c:pt idx="2309">
                  <c:v>0.94906259999999998</c:v>
                </c:pt>
                <c:pt idx="2310">
                  <c:v>0.94734770000000001</c:v>
                </c:pt>
                <c:pt idx="2311">
                  <c:v>0.9456369</c:v>
                </c:pt>
                <c:pt idx="2312">
                  <c:v>0.94393039999999995</c:v>
                </c:pt>
                <c:pt idx="2313">
                  <c:v>0.94222790000000001</c:v>
                </c:pt>
                <c:pt idx="2314">
                  <c:v>0.94052950000000002</c:v>
                </c:pt>
                <c:pt idx="2315">
                  <c:v>0.93883479999999997</c:v>
                </c:pt>
                <c:pt idx="2316">
                  <c:v>0.93714379999999997</c:v>
                </c:pt>
                <c:pt idx="2317">
                  <c:v>0.93545650000000002</c:v>
                </c:pt>
                <c:pt idx="2318">
                  <c:v>0.93377279999999996</c:v>
                </c:pt>
                <c:pt idx="2319">
                  <c:v>0.93209310000000001</c:v>
                </c:pt>
                <c:pt idx="2320">
                  <c:v>0.93041739999999995</c:v>
                </c:pt>
                <c:pt idx="2321">
                  <c:v>0.92874610000000002</c:v>
                </c:pt>
                <c:pt idx="2322">
                  <c:v>0.92707899999999999</c:v>
                </c:pt>
                <c:pt idx="2323">
                  <c:v>0.92541640000000003</c:v>
                </c:pt>
                <c:pt idx="2324">
                  <c:v>0.92375830000000003</c:v>
                </c:pt>
                <c:pt idx="2325">
                  <c:v>0.92210449999999999</c:v>
                </c:pt>
                <c:pt idx="2326">
                  <c:v>0.92045500000000002</c:v>
                </c:pt>
                <c:pt idx="2327">
                  <c:v>0.91880949999999995</c:v>
                </c:pt>
                <c:pt idx="2328">
                  <c:v>0.91716779999999998</c:v>
                </c:pt>
                <c:pt idx="2329">
                  <c:v>0.91552979999999995</c:v>
                </c:pt>
                <c:pt idx="2330">
                  <c:v>0.91389540000000002</c:v>
                </c:pt>
                <c:pt idx="2331">
                  <c:v>0.91226450000000003</c:v>
                </c:pt>
                <c:pt idx="2332">
                  <c:v>0.91063709999999998</c:v>
                </c:pt>
                <c:pt idx="2333">
                  <c:v>0.90901350000000003</c:v>
                </c:pt>
                <c:pt idx="2334">
                  <c:v>0.90739349999999996</c:v>
                </c:pt>
                <c:pt idx="2335">
                  <c:v>0.90577739999999995</c:v>
                </c:pt>
                <c:pt idx="2336">
                  <c:v>0.90416529999999995</c:v>
                </c:pt>
                <c:pt idx="2337">
                  <c:v>0.90255719999999995</c:v>
                </c:pt>
                <c:pt idx="2338">
                  <c:v>0.90095320000000001</c:v>
                </c:pt>
                <c:pt idx="2339">
                  <c:v>0.89935319999999996</c:v>
                </c:pt>
                <c:pt idx="2340">
                  <c:v>0.89775700000000003</c:v>
                </c:pt>
                <c:pt idx="2341">
                  <c:v>0.89616459999999998</c:v>
                </c:pt>
                <c:pt idx="2342">
                  <c:v>0.89457580000000003</c:v>
                </c:pt>
                <c:pt idx="2343">
                  <c:v>0.89299030000000001</c:v>
                </c:pt>
                <c:pt idx="2344">
                  <c:v>0.89140830000000004</c:v>
                </c:pt>
                <c:pt idx="2345">
                  <c:v>0.88982950000000005</c:v>
                </c:pt>
                <c:pt idx="2346">
                  <c:v>0.88825399999999999</c:v>
                </c:pt>
                <c:pt idx="2347">
                  <c:v>0.88668190000000002</c:v>
                </c:pt>
                <c:pt idx="2348">
                  <c:v>0.88511320000000004</c:v>
                </c:pt>
                <c:pt idx="2349">
                  <c:v>0.88354820000000001</c:v>
                </c:pt>
                <c:pt idx="2350">
                  <c:v>0.88198710000000002</c:v>
                </c:pt>
                <c:pt idx="2351">
                  <c:v>0.88043009999999999</c:v>
                </c:pt>
                <c:pt idx="2352">
                  <c:v>0.87887689999999996</c:v>
                </c:pt>
                <c:pt idx="2353">
                  <c:v>0.87732770000000004</c:v>
                </c:pt>
                <c:pt idx="2354">
                  <c:v>0.87578239999999996</c:v>
                </c:pt>
                <c:pt idx="2355">
                  <c:v>0.87424069999999998</c:v>
                </c:pt>
                <c:pt idx="2356">
                  <c:v>0.87270250000000005</c:v>
                </c:pt>
                <c:pt idx="2357">
                  <c:v>0.87116769999999999</c:v>
                </c:pt>
                <c:pt idx="2358">
                  <c:v>0.86963599999999996</c:v>
                </c:pt>
                <c:pt idx="2359">
                  <c:v>0.86810739999999997</c:v>
                </c:pt>
                <c:pt idx="2360">
                  <c:v>0.86658190000000002</c:v>
                </c:pt>
                <c:pt idx="2361">
                  <c:v>0.86505980000000005</c:v>
                </c:pt>
                <c:pt idx="2362">
                  <c:v>0.86354109999999995</c:v>
                </c:pt>
                <c:pt idx="2363">
                  <c:v>0.86202599999999996</c:v>
                </c:pt>
                <c:pt idx="2364">
                  <c:v>0.86051469999999997</c:v>
                </c:pt>
                <c:pt idx="2365">
                  <c:v>0.85900719999999997</c:v>
                </c:pt>
                <c:pt idx="2366">
                  <c:v>0.85750360000000003</c:v>
                </c:pt>
                <c:pt idx="2367">
                  <c:v>0.85600370000000003</c:v>
                </c:pt>
                <c:pt idx="2368">
                  <c:v>0.85450729999999997</c:v>
                </c:pt>
                <c:pt idx="2369">
                  <c:v>0.8530143</c:v>
                </c:pt>
                <c:pt idx="2370">
                  <c:v>0.85152439999999996</c:v>
                </c:pt>
                <c:pt idx="2371">
                  <c:v>0.85003759999999995</c:v>
                </c:pt>
                <c:pt idx="2372">
                  <c:v>0.84855400000000003</c:v>
                </c:pt>
                <c:pt idx="2373">
                  <c:v>0.84707350000000003</c:v>
                </c:pt>
                <c:pt idx="2374">
                  <c:v>0.84559629999999997</c:v>
                </c:pt>
                <c:pt idx="2375">
                  <c:v>0.84412259999999995</c:v>
                </c:pt>
                <c:pt idx="2376">
                  <c:v>0.84265250000000003</c:v>
                </c:pt>
                <c:pt idx="2377">
                  <c:v>0.8411862</c:v>
                </c:pt>
                <c:pt idx="2378">
                  <c:v>0.83972389999999997</c:v>
                </c:pt>
                <c:pt idx="2379">
                  <c:v>0.83826529999999999</c:v>
                </c:pt>
                <c:pt idx="2380">
                  <c:v>0.83681039999999995</c:v>
                </c:pt>
                <c:pt idx="2381">
                  <c:v>0.83535879999999996</c:v>
                </c:pt>
                <c:pt idx="2382">
                  <c:v>0.83391020000000005</c:v>
                </c:pt>
                <c:pt idx="2383">
                  <c:v>0.83246439999999999</c:v>
                </c:pt>
                <c:pt idx="2384">
                  <c:v>0.83102129999999996</c:v>
                </c:pt>
                <c:pt idx="2385">
                  <c:v>0.82958089999999995</c:v>
                </c:pt>
                <c:pt idx="2386">
                  <c:v>0.82814330000000003</c:v>
                </c:pt>
                <c:pt idx="2387">
                  <c:v>0.82670860000000002</c:v>
                </c:pt>
                <c:pt idx="2388">
                  <c:v>0.82527700000000004</c:v>
                </c:pt>
                <c:pt idx="2389">
                  <c:v>0.82384880000000005</c:v>
                </c:pt>
                <c:pt idx="2390">
                  <c:v>0.82242420000000005</c:v>
                </c:pt>
                <c:pt idx="2391">
                  <c:v>0.82100320000000004</c:v>
                </c:pt>
                <c:pt idx="2392">
                  <c:v>0.81958580000000003</c:v>
                </c:pt>
                <c:pt idx="2393">
                  <c:v>0.81817189999999995</c:v>
                </c:pt>
                <c:pt idx="2394">
                  <c:v>0.81676150000000003</c:v>
                </c:pt>
                <c:pt idx="2395">
                  <c:v>0.81535429999999998</c:v>
                </c:pt>
                <c:pt idx="2396">
                  <c:v>0.81395030000000002</c:v>
                </c:pt>
                <c:pt idx="2397">
                  <c:v>0.81254919999999997</c:v>
                </c:pt>
                <c:pt idx="2398">
                  <c:v>0.81115110000000001</c:v>
                </c:pt>
                <c:pt idx="2399">
                  <c:v>0.80975609999999998</c:v>
                </c:pt>
                <c:pt idx="2400">
                  <c:v>0.80836419999999998</c:v>
                </c:pt>
                <c:pt idx="2401">
                  <c:v>0.80697569999999996</c:v>
                </c:pt>
                <c:pt idx="2402">
                  <c:v>0.80559060000000005</c:v>
                </c:pt>
                <c:pt idx="2403">
                  <c:v>0.80420919999999996</c:v>
                </c:pt>
                <c:pt idx="2404">
                  <c:v>0.80283150000000003</c:v>
                </c:pt>
                <c:pt idx="2405">
                  <c:v>0.80145750000000004</c:v>
                </c:pt>
                <c:pt idx="2406">
                  <c:v>0.8000874</c:v>
                </c:pt>
                <c:pt idx="2407">
                  <c:v>0.79872129999999997</c:v>
                </c:pt>
                <c:pt idx="2408">
                  <c:v>0.79735900000000004</c:v>
                </c:pt>
                <c:pt idx="2409">
                  <c:v>0.79600070000000001</c:v>
                </c:pt>
                <c:pt idx="2410">
                  <c:v>0.79464630000000003</c:v>
                </c:pt>
                <c:pt idx="2411">
                  <c:v>0.7932958</c:v>
                </c:pt>
                <c:pt idx="2412">
                  <c:v>0.79194929999999997</c:v>
                </c:pt>
                <c:pt idx="2413">
                  <c:v>0.79060680000000005</c:v>
                </c:pt>
                <c:pt idx="2414">
                  <c:v>0.78926830000000003</c:v>
                </c:pt>
                <c:pt idx="2415">
                  <c:v>0.78793400000000002</c:v>
                </c:pt>
                <c:pt idx="2416">
                  <c:v>0.78660419999999998</c:v>
                </c:pt>
                <c:pt idx="2417">
                  <c:v>0.7852789</c:v>
                </c:pt>
                <c:pt idx="2418">
                  <c:v>0.7839583</c:v>
                </c:pt>
                <c:pt idx="2419">
                  <c:v>0.78264259999999997</c:v>
                </c:pt>
                <c:pt idx="2420">
                  <c:v>0.78133160000000001</c:v>
                </c:pt>
                <c:pt idx="2421">
                  <c:v>0.78002550000000004</c:v>
                </c:pt>
                <c:pt idx="2422">
                  <c:v>0.77872419999999998</c:v>
                </c:pt>
                <c:pt idx="2423">
                  <c:v>0.7774276</c:v>
                </c:pt>
                <c:pt idx="2424">
                  <c:v>0.77613560000000004</c:v>
                </c:pt>
                <c:pt idx="2425">
                  <c:v>0.77484819999999999</c:v>
                </c:pt>
                <c:pt idx="2426">
                  <c:v>0.77356530000000001</c:v>
                </c:pt>
                <c:pt idx="2427">
                  <c:v>0.7722871</c:v>
                </c:pt>
                <c:pt idx="2428">
                  <c:v>0.77101370000000002</c:v>
                </c:pt>
                <c:pt idx="2429">
                  <c:v>0.76974549999999997</c:v>
                </c:pt>
                <c:pt idx="2430">
                  <c:v>0.76848249999999996</c:v>
                </c:pt>
                <c:pt idx="2431">
                  <c:v>0.76722520000000005</c:v>
                </c:pt>
                <c:pt idx="2432">
                  <c:v>0.76597380000000004</c:v>
                </c:pt>
                <c:pt idx="2433">
                  <c:v>0.76472819999999997</c:v>
                </c:pt>
                <c:pt idx="2434">
                  <c:v>0.76348850000000001</c:v>
                </c:pt>
                <c:pt idx="2435">
                  <c:v>0.7622546</c:v>
                </c:pt>
                <c:pt idx="2436">
                  <c:v>0.76102630000000004</c:v>
                </c:pt>
                <c:pt idx="2437">
                  <c:v>0.75980349999999997</c:v>
                </c:pt>
                <c:pt idx="2438">
                  <c:v>0.75858610000000004</c:v>
                </c:pt>
                <c:pt idx="2439">
                  <c:v>0.75737429999999994</c:v>
                </c:pt>
                <c:pt idx="2440">
                  <c:v>0.7561679</c:v>
                </c:pt>
                <c:pt idx="2441">
                  <c:v>0.75496739999999996</c:v>
                </c:pt>
                <c:pt idx="2442">
                  <c:v>0.75377280000000002</c:v>
                </c:pt>
                <c:pt idx="2443">
                  <c:v>0.7525847</c:v>
                </c:pt>
                <c:pt idx="2444">
                  <c:v>0.75140320000000005</c:v>
                </c:pt>
                <c:pt idx="2445">
                  <c:v>0.75022860000000002</c:v>
                </c:pt>
                <c:pt idx="2446">
                  <c:v>0.74906099999999998</c:v>
                </c:pt>
                <c:pt idx="2447">
                  <c:v>0.74790060000000003</c:v>
                </c:pt>
                <c:pt idx="2448">
                  <c:v>0.74674700000000005</c:v>
                </c:pt>
                <c:pt idx="2449">
                  <c:v>0.74560020000000005</c:v>
                </c:pt>
                <c:pt idx="2450">
                  <c:v>0.74445989999999995</c:v>
                </c:pt>
                <c:pt idx="2451">
                  <c:v>0.74332620000000005</c:v>
                </c:pt>
                <c:pt idx="2452">
                  <c:v>0.74219900000000005</c:v>
                </c:pt>
                <c:pt idx="2453">
                  <c:v>0.74107840000000003</c:v>
                </c:pt>
                <c:pt idx="2454">
                  <c:v>0.73996439999999997</c:v>
                </c:pt>
                <c:pt idx="2455">
                  <c:v>0.73885730000000005</c:v>
                </c:pt>
                <c:pt idx="2456">
                  <c:v>0.7377572</c:v>
                </c:pt>
                <c:pt idx="2457">
                  <c:v>0.73666430000000005</c:v>
                </c:pt>
                <c:pt idx="2458">
                  <c:v>0.73557899999999998</c:v>
                </c:pt>
                <c:pt idx="2459">
                  <c:v>0.73450139999999997</c:v>
                </c:pt>
                <c:pt idx="2460">
                  <c:v>0.73343139999999996</c:v>
                </c:pt>
                <c:pt idx="2461">
                  <c:v>0.7323691</c:v>
                </c:pt>
                <c:pt idx="2462">
                  <c:v>0.73131449999999998</c:v>
                </c:pt>
                <c:pt idx="2463">
                  <c:v>0.73026740000000001</c:v>
                </c:pt>
                <c:pt idx="2464">
                  <c:v>0.72922810000000005</c:v>
                </c:pt>
                <c:pt idx="2465">
                  <c:v>0.72819639999999997</c:v>
                </c:pt>
                <c:pt idx="2466">
                  <c:v>0.72717259999999995</c:v>
                </c:pt>
                <c:pt idx="2467">
                  <c:v>0.72615660000000004</c:v>
                </c:pt>
                <c:pt idx="2468">
                  <c:v>0.72514869999999998</c:v>
                </c:pt>
                <c:pt idx="2469">
                  <c:v>0.72414900000000004</c:v>
                </c:pt>
                <c:pt idx="2470">
                  <c:v>0.72315779999999996</c:v>
                </c:pt>
                <c:pt idx="2471">
                  <c:v>0.72217520000000002</c:v>
                </c:pt>
                <c:pt idx="2472">
                  <c:v>0.72120110000000004</c:v>
                </c:pt>
                <c:pt idx="2473">
                  <c:v>0.72023559999999998</c:v>
                </c:pt>
                <c:pt idx="2474">
                  <c:v>0.7192788</c:v>
                </c:pt>
                <c:pt idx="2475">
                  <c:v>0.71833069999999999</c:v>
                </c:pt>
                <c:pt idx="2476">
                  <c:v>0.71739149999999996</c:v>
                </c:pt>
                <c:pt idx="2477">
                  <c:v>0.71646109999999996</c:v>
                </c:pt>
                <c:pt idx="2478">
                  <c:v>0.71553940000000005</c:v>
                </c:pt>
                <c:pt idx="2479">
                  <c:v>0.7146266</c:v>
                </c:pt>
                <c:pt idx="2480">
                  <c:v>0.71372270000000004</c:v>
                </c:pt>
                <c:pt idx="2481">
                  <c:v>0.71282760000000001</c:v>
                </c:pt>
                <c:pt idx="2482">
                  <c:v>0.7119415</c:v>
                </c:pt>
                <c:pt idx="2483">
                  <c:v>0.71106449999999999</c:v>
                </c:pt>
                <c:pt idx="2484">
                  <c:v>0.71019679999999996</c:v>
                </c:pt>
                <c:pt idx="2485">
                  <c:v>0.70933860000000004</c:v>
                </c:pt>
                <c:pt idx="2486">
                  <c:v>0.70848999999999995</c:v>
                </c:pt>
                <c:pt idx="2487">
                  <c:v>0.70765129999999998</c:v>
                </c:pt>
                <c:pt idx="2488">
                  <c:v>0.70682230000000001</c:v>
                </c:pt>
                <c:pt idx="2489">
                  <c:v>0.70600289999999999</c:v>
                </c:pt>
                <c:pt idx="2490">
                  <c:v>0.70519299999999996</c:v>
                </c:pt>
                <c:pt idx="2491">
                  <c:v>0.70439260000000004</c:v>
                </c:pt>
                <c:pt idx="2492">
                  <c:v>0.70360160000000005</c:v>
                </c:pt>
                <c:pt idx="2493">
                  <c:v>0.70281979999999999</c:v>
                </c:pt>
                <c:pt idx="2494">
                  <c:v>0.70204739999999999</c:v>
                </c:pt>
                <c:pt idx="2495">
                  <c:v>0.70128420000000002</c:v>
                </c:pt>
                <c:pt idx="2496">
                  <c:v>0.70053049999999994</c:v>
                </c:pt>
                <c:pt idx="2497">
                  <c:v>0.69978660000000004</c:v>
                </c:pt>
                <c:pt idx="2498">
                  <c:v>0.69905269999999997</c:v>
                </c:pt>
                <c:pt idx="2499">
                  <c:v>0.69832890000000003</c:v>
                </c:pt>
                <c:pt idx="2500">
                  <c:v>0.69761510000000004</c:v>
                </c:pt>
                <c:pt idx="2501">
                  <c:v>0.69691139999999996</c:v>
                </c:pt>
                <c:pt idx="2502">
                  <c:v>0.69621770000000005</c:v>
                </c:pt>
                <c:pt idx="2503">
                  <c:v>0.69553379999999998</c:v>
                </c:pt>
                <c:pt idx="2504">
                  <c:v>0.69485949999999996</c:v>
                </c:pt>
                <c:pt idx="2505">
                  <c:v>0.69419470000000005</c:v>
                </c:pt>
                <c:pt idx="2506">
                  <c:v>0.69353920000000002</c:v>
                </c:pt>
                <c:pt idx="2507">
                  <c:v>0.69289290000000003</c:v>
                </c:pt>
                <c:pt idx="2508">
                  <c:v>0.69225599999999998</c:v>
                </c:pt>
                <c:pt idx="2509">
                  <c:v>0.69162849999999998</c:v>
                </c:pt>
                <c:pt idx="2510">
                  <c:v>0.69101060000000003</c:v>
                </c:pt>
                <c:pt idx="2511">
                  <c:v>0.69040250000000003</c:v>
                </c:pt>
                <c:pt idx="2512">
                  <c:v>0.68980430000000004</c:v>
                </c:pt>
                <c:pt idx="2513">
                  <c:v>0.6892161</c:v>
                </c:pt>
                <c:pt idx="2514">
                  <c:v>0.68863790000000003</c:v>
                </c:pt>
                <c:pt idx="2515">
                  <c:v>0.68806979999999995</c:v>
                </c:pt>
                <c:pt idx="2516">
                  <c:v>0.6875116</c:v>
                </c:pt>
                <c:pt idx="2517">
                  <c:v>0.6869632</c:v>
                </c:pt>
                <c:pt idx="2518">
                  <c:v>0.68642460000000005</c:v>
                </c:pt>
                <c:pt idx="2519">
                  <c:v>0.68589580000000006</c:v>
                </c:pt>
                <c:pt idx="2520">
                  <c:v>0.68537689999999996</c:v>
                </c:pt>
                <c:pt idx="2521">
                  <c:v>0.68486809999999998</c:v>
                </c:pt>
                <c:pt idx="2522">
                  <c:v>0.68436929999999996</c:v>
                </c:pt>
                <c:pt idx="2523">
                  <c:v>0.68388070000000001</c:v>
                </c:pt>
                <c:pt idx="2524">
                  <c:v>0.68340210000000001</c:v>
                </c:pt>
                <c:pt idx="2525">
                  <c:v>0.68293369999999998</c:v>
                </c:pt>
                <c:pt idx="2526">
                  <c:v>0.68247519999999995</c:v>
                </c:pt>
                <c:pt idx="2527">
                  <c:v>0.68202660000000004</c:v>
                </c:pt>
                <c:pt idx="2528">
                  <c:v>0.68158779999999997</c:v>
                </c:pt>
                <c:pt idx="2529">
                  <c:v>0.6811585</c:v>
                </c:pt>
                <c:pt idx="2530">
                  <c:v>0.68073859999999997</c:v>
                </c:pt>
                <c:pt idx="2531">
                  <c:v>0.68032820000000005</c:v>
                </c:pt>
                <c:pt idx="2532">
                  <c:v>0.67992710000000001</c:v>
                </c:pt>
                <c:pt idx="2533">
                  <c:v>0.67953560000000002</c:v>
                </c:pt>
                <c:pt idx="2534">
                  <c:v>0.67915360000000002</c:v>
                </c:pt>
                <c:pt idx="2535">
                  <c:v>0.67878130000000003</c:v>
                </c:pt>
                <c:pt idx="2536">
                  <c:v>0.67841859999999998</c:v>
                </c:pt>
                <c:pt idx="2537">
                  <c:v>0.67806540000000004</c:v>
                </c:pt>
                <c:pt idx="2538">
                  <c:v>0.67772169999999998</c:v>
                </c:pt>
                <c:pt idx="2539">
                  <c:v>0.67738730000000003</c:v>
                </c:pt>
                <c:pt idx="2540">
                  <c:v>0.67706219999999995</c:v>
                </c:pt>
                <c:pt idx="2541">
                  <c:v>0.67674610000000002</c:v>
                </c:pt>
                <c:pt idx="2542">
                  <c:v>0.67643920000000002</c:v>
                </c:pt>
                <c:pt idx="2543">
                  <c:v>0.67614129999999995</c:v>
                </c:pt>
                <c:pt idx="2544">
                  <c:v>0.67585240000000002</c:v>
                </c:pt>
                <c:pt idx="2545">
                  <c:v>0.67557250000000002</c:v>
                </c:pt>
                <c:pt idx="2546">
                  <c:v>0.67530159999999995</c:v>
                </c:pt>
                <c:pt idx="2547">
                  <c:v>0.67503979999999997</c:v>
                </c:pt>
                <c:pt idx="2548">
                  <c:v>0.67478700000000003</c:v>
                </c:pt>
                <c:pt idx="2549">
                  <c:v>0.67454320000000001</c:v>
                </c:pt>
                <c:pt idx="2550">
                  <c:v>0.67430860000000004</c:v>
                </c:pt>
                <c:pt idx="2551">
                  <c:v>0.67408310000000005</c:v>
                </c:pt>
                <c:pt idx="2552">
                  <c:v>0.67386679999999999</c:v>
                </c:pt>
                <c:pt idx="2553">
                  <c:v>0.67365980000000003</c:v>
                </c:pt>
                <c:pt idx="2554">
                  <c:v>0.67346189999999995</c:v>
                </c:pt>
                <c:pt idx="2555">
                  <c:v>0.67327309999999996</c:v>
                </c:pt>
                <c:pt idx="2556">
                  <c:v>0.67309339999999995</c:v>
                </c:pt>
                <c:pt idx="2557">
                  <c:v>0.67292269999999998</c:v>
                </c:pt>
                <c:pt idx="2558">
                  <c:v>0.67276080000000005</c:v>
                </c:pt>
                <c:pt idx="2559">
                  <c:v>0.67260750000000002</c:v>
                </c:pt>
                <c:pt idx="2560">
                  <c:v>0.67246260000000002</c:v>
                </c:pt>
                <c:pt idx="2561">
                  <c:v>0.67232610000000004</c:v>
                </c:pt>
                <c:pt idx="2562">
                  <c:v>0.67219790000000001</c:v>
                </c:pt>
                <c:pt idx="2563">
                  <c:v>0.67207810000000001</c:v>
                </c:pt>
                <c:pt idx="2564">
                  <c:v>0.67196670000000003</c:v>
                </c:pt>
                <c:pt idx="2565">
                  <c:v>0.67186360000000001</c:v>
                </c:pt>
                <c:pt idx="2566">
                  <c:v>0.67176899999999995</c:v>
                </c:pt>
                <c:pt idx="2567">
                  <c:v>0.67168289999999997</c:v>
                </c:pt>
                <c:pt idx="2568">
                  <c:v>0.67160540000000002</c:v>
                </c:pt>
                <c:pt idx="2569">
                  <c:v>0.67153640000000003</c:v>
                </c:pt>
                <c:pt idx="2570">
                  <c:v>0.67147599999999996</c:v>
                </c:pt>
                <c:pt idx="2571">
                  <c:v>0.67142389999999996</c:v>
                </c:pt>
                <c:pt idx="2572">
                  <c:v>0.67137990000000003</c:v>
                </c:pt>
                <c:pt idx="2573">
                  <c:v>0.67134380000000005</c:v>
                </c:pt>
                <c:pt idx="2574">
                  <c:v>0.67131560000000001</c:v>
                </c:pt>
                <c:pt idx="2575">
                  <c:v>0.67129530000000004</c:v>
                </c:pt>
                <c:pt idx="2576">
                  <c:v>0.67128290000000002</c:v>
                </c:pt>
                <c:pt idx="2577">
                  <c:v>0.67127840000000005</c:v>
                </c:pt>
                <c:pt idx="2578">
                  <c:v>0.67128180000000004</c:v>
                </c:pt>
                <c:pt idx="2579">
                  <c:v>0.67129320000000003</c:v>
                </c:pt>
                <c:pt idx="2580">
                  <c:v>0.67131229999999997</c:v>
                </c:pt>
                <c:pt idx="2581">
                  <c:v>0.67133909999999997</c:v>
                </c:pt>
                <c:pt idx="2582">
                  <c:v>0.67137329999999995</c:v>
                </c:pt>
                <c:pt idx="2583">
                  <c:v>0.67141479999999998</c:v>
                </c:pt>
                <c:pt idx="2584">
                  <c:v>0.67146340000000004</c:v>
                </c:pt>
                <c:pt idx="2585">
                  <c:v>0.67151910000000004</c:v>
                </c:pt>
                <c:pt idx="2586">
                  <c:v>0.6715816</c:v>
                </c:pt>
                <c:pt idx="2587">
                  <c:v>0.67165109999999995</c:v>
                </c:pt>
                <c:pt idx="2588">
                  <c:v>0.67172759999999998</c:v>
                </c:pt>
                <c:pt idx="2589">
                  <c:v>0.67181120000000005</c:v>
                </c:pt>
                <c:pt idx="2590">
                  <c:v>0.67190209999999995</c:v>
                </c:pt>
                <c:pt idx="2591">
                  <c:v>0.67200029999999999</c:v>
                </c:pt>
                <c:pt idx="2592">
                  <c:v>0.67210559999999997</c:v>
                </c:pt>
                <c:pt idx="2593">
                  <c:v>0.67221779999999998</c:v>
                </c:pt>
                <c:pt idx="2594">
                  <c:v>0.67233670000000001</c:v>
                </c:pt>
                <c:pt idx="2595">
                  <c:v>0.672462</c:v>
                </c:pt>
                <c:pt idx="2596">
                  <c:v>0.67259329999999995</c:v>
                </c:pt>
                <c:pt idx="2597">
                  <c:v>0.67273050000000001</c:v>
                </c:pt>
                <c:pt idx="2598">
                  <c:v>0.67287359999999996</c:v>
                </c:pt>
                <c:pt idx="2599">
                  <c:v>0.67302249999999997</c:v>
                </c:pt>
                <c:pt idx="2600">
                  <c:v>0.67317729999999998</c:v>
                </c:pt>
                <c:pt idx="2601">
                  <c:v>0.67333810000000005</c:v>
                </c:pt>
                <c:pt idx="2602">
                  <c:v>0.67350509999999997</c:v>
                </c:pt>
                <c:pt idx="2603">
                  <c:v>0.6736782</c:v>
                </c:pt>
                <c:pt idx="2604">
                  <c:v>0.6738575</c:v>
                </c:pt>
                <c:pt idx="2605">
                  <c:v>0.67404299999999995</c:v>
                </c:pt>
                <c:pt idx="2606">
                  <c:v>0.67423449999999996</c:v>
                </c:pt>
                <c:pt idx="2607">
                  <c:v>0.67443189999999997</c:v>
                </c:pt>
                <c:pt idx="2608">
                  <c:v>0.67463479999999998</c:v>
                </c:pt>
                <c:pt idx="2609">
                  <c:v>0.67484299999999997</c:v>
                </c:pt>
                <c:pt idx="2610">
                  <c:v>0.6750562</c:v>
                </c:pt>
                <c:pt idx="2611">
                  <c:v>0.67527420000000005</c:v>
                </c:pt>
                <c:pt idx="2612">
                  <c:v>0.67549700000000001</c:v>
                </c:pt>
                <c:pt idx="2613">
                  <c:v>0.67572449999999995</c:v>
                </c:pt>
                <c:pt idx="2614">
                  <c:v>0.67595669999999997</c:v>
                </c:pt>
                <c:pt idx="2615">
                  <c:v>0.6761935</c:v>
                </c:pt>
                <c:pt idx="2616">
                  <c:v>0.67643509999999996</c:v>
                </c:pt>
                <c:pt idx="2617">
                  <c:v>0.67668139999999999</c:v>
                </c:pt>
                <c:pt idx="2618">
                  <c:v>0.67693219999999998</c:v>
                </c:pt>
                <c:pt idx="2619">
                  <c:v>0.67718750000000005</c:v>
                </c:pt>
                <c:pt idx="2620">
                  <c:v>0.67744689999999996</c:v>
                </c:pt>
                <c:pt idx="2621">
                  <c:v>0.67771029999999999</c:v>
                </c:pt>
                <c:pt idx="2622">
                  <c:v>0.67797779999999996</c:v>
                </c:pt>
                <c:pt idx="2623">
                  <c:v>0.6782492</c:v>
                </c:pt>
                <c:pt idx="2624">
                  <c:v>0.67852429999999997</c:v>
                </c:pt>
                <c:pt idx="2625">
                  <c:v>0.67880309999999999</c:v>
                </c:pt>
                <c:pt idx="2626">
                  <c:v>0.67908559999999996</c:v>
                </c:pt>
                <c:pt idx="2627">
                  <c:v>0.67937179999999997</c:v>
                </c:pt>
                <c:pt idx="2628">
                  <c:v>0.67966159999999998</c:v>
                </c:pt>
                <c:pt idx="2629">
                  <c:v>0.67995490000000003</c:v>
                </c:pt>
                <c:pt idx="2630">
                  <c:v>0.68025159999999996</c:v>
                </c:pt>
                <c:pt idx="2631">
                  <c:v>0.68055149999999998</c:v>
                </c:pt>
                <c:pt idx="2632">
                  <c:v>0.68085479999999998</c:v>
                </c:pt>
                <c:pt idx="2633">
                  <c:v>0.68116129999999997</c:v>
                </c:pt>
                <c:pt idx="2634">
                  <c:v>0.68147100000000005</c:v>
                </c:pt>
                <c:pt idx="2635">
                  <c:v>0.68178380000000005</c:v>
                </c:pt>
                <c:pt idx="2636">
                  <c:v>0.68209940000000002</c:v>
                </c:pt>
                <c:pt idx="2637">
                  <c:v>0.68241770000000002</c:v>
                </c:pt>
                <c:pt idx="2638">
                  <c:v>0.68273839999999997</c:v>
                </c:pt>
                <c:pt idx="2639">
                  <c:v>0.68306140000000004</c:v>
                </c:pt>
                <c:pt idx="2640">
                  <c:v>0.68338659999999996</c:v>
                </c:pt>
                <c:pt idx="2641">
                  <c:v>0.68371389999999999</c:v>
                </c:pt>
                <c:pt idx="2642">
                  <c:v>0.68404330000000002</c:v>
                </c:pt>
                <c:pt idx="2643">
                  <c:v>0.68437479999999995</c:v>
                </c:pt>
                <c:pt idx="2644">
                  <c:v>0.68470839999999999</c:v>
                </c:pt>
                <c:pt idx="2645">
                  <c:v>0.68504390000000004</c:v>
                </c:pt>
                <c:pt idx="2646">
                  <c:v>0.68538140000000003</c:v>
                </c:pt>
                <c:pt idx="2647">
                  <c:v>0.68572069999999996</c:v>
                </c:pt>
                <c:pt idx="2648">
                  <c:v>0.68606160000000005</c:v>
                </c:pt>
                <c:pt idx="2649">
                  <c:v>0.68640400000000001</c:v>
                </c:pt>
                <c:pt idx="2650">
                  <c:v>0.68674760000000001</c:v>
                </c:pt>
                <c:pt idx="2651">
                  <c:v>0.68709220000000004</c:v>
                </c:pt>
                <c:pt idx="2652">
                  <c:v>0.68743759999999998</c:v>
                </c:pt>
                <c:pt idx="2653">
                  <c:v>0.6877837</c:v>
                </c:pt>
                <c:pt idx="2654">
                  <c:v>0.68813049999999998</c:v>
                </c:pt>
                <c:pt idx="2655">
                  <c:v>0.68847800000000003</c:v>
                </c:pt>
                <c:pt idx="2656">
                  <c:v>0.6888263</c:v>
                </c:pt>
                <c:pt idx="2657">
                  <c:v>0.6891756</c:v>
                </c:pt>
                <c:pt idx="2658">
                  <c:v>0.68952590000000002</c:v>
                </c:pt>
                <c:pt idx="2659">
                  <c:v>0.68987719999999997</c:v>
                </c:pt>
                <c:pt idx="2660">
                  <c:v>0.69022950000000005</c:v>
                </c:pt>
                <c:pt idx="2661">
                  <c:v>0.69058249999999999</c:v>
                </c:pt>
                <c:pt idx="2662">
                  <c:v>0.69093570000000004</c:v>
                </c:pt>
                <c:pt idx="2663">
                  <c:v>0.69128889999999998</c:v>
                </c:pt>
                <c:pt idx="2664">
                  <c:v>0.69164170000000003</c:v>
                </c:pt>
                <c:pt idx="2665">
                  <c:v>0.69199390000000005</c:v>
                </c:pt>
                <c:pt idx="2666">
                  <c:v>0.69234519999999999</c:v>
                </c:pt>
                <c:pt idx="2667">
                  <c:v>0.69269559999999997</c:v>
                </c:pt>
                <c:pt idx="2668">
                  <c:v>0.69304509999999997</c:v>
                </c:pt>
                <c:pt idx="2669">
                  <c:v>0.69339379999999995</c:v>
                </c:pt>
                <c:pt idx="2670">
                  <c:v>0.69374179999999996</c:v>
                </c:pt>
                <c:pt idx="2671">
                  <c:v>0.69408910000000001</c:v>
                </c:pt>
                <c:pt idx="2672">
                  <c:v>0.69443569999999999</c:v>
                </c:pt>
                <c:pt idx="2673">
                  <c:v>0.69478150000000005</c:v>
                </c:pt>
                <c:pt idx="2674">
                  <c:v>0.69512629999999997</c:v>
                </c:pt>
                <c:pt idx="2675">
                  <c:v>0.69546980000000003</c:v>
                </c:pt>
                <c:pt idx="2676">
                  <c:v>0.69581170000000003</c:v>
                </c:pt>
                <c:pt idx="2677">
                  <c:v>0.69615150000000003</c:v>
                </c:pt>
                <c:pt idx="2678">
                  <c:v>0.69648909999999997</c:v>
                </c:pt>
                <c:pt idx="2679">
                  <c:v>0.69682429999999995</c:v>
                </c:pt>
                <c:pt idx="2680">
                  <c:v>0.69715720000000003</c:v>
                </c:pt>
                <c:pt idx="2681">
                  <c:v>0.69748759999999999</c:v>
                </c:pt>
                <c:pt idx="2682">
                  <c:v>0.69781590000000004</c:v>
                </c:pt>
                <c:pt idx="2683">
                  <c:v>0.69814200000000004</c:v>
                </c:pt>
                <c:pt idx="2684">
                  <c:v>0.69846589999999997</c:v>
                </c:pt>
                <c:pt idx="2685">
                  <c:v>0.69878739999999995</c:v>
                </c:pt>
                <c:pt idx="2686">
                  <c:v>0.69910649999999996</c:v>
                </c:pt>
                <c:pt idx="2687">
                  <c:v>0.69942289999999996</c:v>
                </c:pt>
                <c:pt idx="2688">
                  <c:v>0.69973649999999998</c:v>
                </c:pt>
                <c:pt idx="2689">
                  <c:v>0.70004690000000003</c:v>
                </c:pt>
                <c:pt idx="2690">
                  <c:v>0.70035400000000003</c:v>
                </c:pt>
                <c:pt idx="2691">
                  <c:v>0.70065750000000004</c:v>
                </c:pt>
                <c:pt idx="2692">
                  <c:v>0.70095719999999995</c:v>
                </c:pt>
                <c:pt idx="2693">
                  <c:v>0.70125289999999996</c:v>
                </c:pt>
                <c:pt idx="2694">
                  <c:v>0.70154430000000001</c:v>
                </c:pt>
                <c:pt idx="2695">
                  <c:v>0.70183139999999999</c:v>
                </c:pt>
                <c:pt idx="2696">
                  <c:v>0.70211429999999997</c:v>
                </c:pt>
                <c:pt idx="2697">
                  <c:v>0.70239300000000005</c:v>
                </c:pt>
                <c:pt idx="2698">
                  <c:v>0.70266759999999995</c:v>
                </c:pt>
                <c:pt idx="2699">
                  <c:v>0.70293810000000001</c:v>
                </c:pt>
                <c:pt idx="2700">
                  <c:v>0.70320419999999995</c:v>
                </c:pt>
                <c:pt idx="2701">
                  <c:v>0.70346600000000004</c:v>
                </c:pt>
                <c:pt idx="2702">
                  <c:v>0.70372310000000005</c:v>
                </c:pt>
                <c:pt idx="2703">
                  <c:v>0.70397540000000003</c:v>
                </c:pt>
                <c:pt idx="2704">
                  <c:v>0.70422269999999998</c:v>
                </c:pt>
                <c:pt idx="2705">
                  <c:v>0.70446470000000005</c:v>
                </c:pt>
                <c:pt idx="2706">
                  <c:v>0.70470129999999997</c:v>
                </c:pt>
                <c:pt idx="2707">
                  <c:v>0.70493229999999996</c:v>
                </c:pt>
                <c:pt idx="2708">
                  <c:v>0.70515779999999995</c:v>
                </c:pt>
                <c:pt idx="2709">
                  <c:v>0.7053777</c:v>
                </c:pt>
                <c:pt idx="2710">
                  <c:v>0.705592</c:v>
                </c:pt>
                <c:pt idx="2711">
                  <c:v>0.70580089999999995</c:v>
                </c:pt>
                <c:pt idx="2712">
                  <c:v>0.70600430000000003</c:v>
                </c:pt>
                <c:pt idx="2713">
                  <c:v>0.7062022</c:v>
                </c:pt>
                <c:pt idx="2714">
                  <c:v>0.70639450000000004</c:v>
                </c:pt>
                <c:pt idx="2715">
                  <c:v>0.70658089999999996</c:v>
                </c:pt>
                <c:pt idx="2716">
                  <c:v>0.70676139999999998</c:v>
                </c:pt>
                <c:pt idx="2717">
                  <c:v>0.70693539999999999</c:v>
                </c:pt>
                <c:pt idx="2718">
                  <c:v>0.70710280000000003</c:v>
                </c:pt>
                <c:pt idx="2719">
                  <c:v>0.70726319999999998</c:v>
                </c:pt>
                <c:pt idx="2720">
                  <c:v>0.7074165</c:v>
                </c:pt>
                <c:pt idx="2721">
                  <c:v>0.70756249999999998</c:v>
                </c:pt>
                <c:pt idx="2722">
                  <c:v>0.70770129999999998</c:v>
                </c:pt>
                <c:pt idx="2723">
                  <c:v>0.70783289999999999</c:v>
                </c:pt>
                <c:pt idx="2724">
                  <c:v>0.70795759999999996</c:v>
                </c:pt>
                <c:pt idx="2725">
                  <c:v>0.70807529999999996</c:v>
                </c:pt>
                <c:pt idx="2726">
                  <c:v>0.70818619999999999</c:v>
                </c:pt>
                <c:pt idx="2727">
                  <c:v>0.70829030000000004</c:v>
                </c:pt>
                <c:pt idx="2728">
                  <c:v>0.70838749999999995</c:v>
                </c:pt>
                <c:pt idx="2729">
                  <c:v>0.70847749999999998</c:v>
                </c:pt>
                <c:pt idx="2730">
                  <c:v>0.70855979999999996</c:v>
                </c:pt>
                <c:pt idx="2731">
                  <c:v>0.70863419999999999</c:v>
                </c:pt>
                <c:pt idx="2732">
                  <c:v>0.70870049999999996</c:v>
                </c:pt>
                <c:pt idx="2733">
                  <c:v>0.70875849999999996</c:v>
                </c:pt>
                <c:pt idx="2734">
                  <c:v>0.7088082</c:v>
                </c:pt>
                <c:pt idx="2735">
                  <c:v>0.70884950000000002</c:v>
                </c:pt>
                <c:pt idx="2736">
                  <c:v>0.70888260000000003</c:v>
                </c:pt>
                <c:pt idx="2737">
                  <c:v>0.70890739999999997</c:v>
                </c:pt>
                <c:pt idx="2738">
                  <c:v>0.7089242</c:v>
                </c:pt>
                <c:pt idx="2739">
                  <c:v>0.70893309999999998</c:v>
                </c:pt>
                <c:pt idx="2740">
                  <c:v>0.70893399999999995</c:v>
                </c:pt>
                <c:pt idx="2741">
                  <c:v>0.70892690000000003</c:v>
                </c:pt>
                <c:pt idx="2742">
                  <c:v>0.70891139999999997</c:v>
                </c:pt>
                <c:pt idx="2743">
                  <c:v>0.70888739999999995</c:v>
                </c:pt>
                <c:pt idx="2744">
                  <c:v>0.70885450000000005</c:v>
                </c:pt>
                <c:pt idx="2745">
                  <c:v>0.70881249999999996</c:v>
                </c:pt>
                <c:pt idx="2746">
                  <c:v>0.70876130000000004</c:v>
                </c:pt>
                <c:pt idx="2747">
                  <c:v>0.70870069999999996</c:v>
                </c:pt>
                <c:pt idx="2748">
                  <c:v>0.70863080000000001</c:v>
                </c:pt>
                <c:pt idx="2749">
                  <c:v>0.70855140000000005</c:v>
                </c:pt>
                <c:pt idx="2750">
                  <c:v>0.70846260000000005</c:v>
                </c:pt>
                <c:pt idx="2751">
                  <c:v>0.70836449999999995</c:v>
                </c:pt>
                <c:pt idx="2752">
                  <c:v>0.70825720000000003</c:v>
                </c:pt>
                <c:pt idx="2753">
                  <c:v>0.70814060000000001</c:v>
                </c:pt>
                <c:pt idx="2754">
                  <c:v>0.70801499999999995</c:v>
                </c:pt>
                <c:pt idx="2755">
                  <c:v>0.70788019999999996</c:v>
                </c:pt>
                <c:pt idx="2756">
                  <c:v>0.70773620000000004</c:v>
                </c:pt>
                <c:pt idx="2757">
                  <c:v>0.70758270000000001</c:v>
                </c:pt>
                <c:pt idx="2758">
                  <c:v>0.70741949999999998</c:v>
                </c:pt>
                <c:pt idx="2759">
                  <c:v>0.70724640000000005</c:v>
                </c:pt>
                <c:pt idx="2760">
                  <c:v>0.70706329999999995</c:v>
                </c:pt>
                <c:pt idx="2761">
                  <c:v>0.70687</c:v>
                </c:pt>
                <c:pt idx="2762">
                  <c:v>0.70666669999999998</c:v>
                </c:pt>
                <c:pt idx="2763">
                  <c:v>0.70645340000000001</c:v>
                </c:pt>
                <c:pt idx="2764">
                  <c:v>0.70623029999999998</c:v>
                </c:pt>
                <c:pt idx="2765">
                  <c:v>0.7059976</c:v>
                </c:pt>
                <c:pt idx="2766">
                  <c:v>0.70575520000000003</c:v>
                </c:pt>
                <c:pt idx="2767">
                  <c:v>0.70550330000000006</c:v>
                </c:pt>
                <c:pt idx="2768">
                  <c:v>0.70524180000000003</c:v>
                </c:pt>
                <c:pt idx="2769">
                  <c:v>0.70497030000000005</c:v>
                </c:pt>
                <c:pt idx="2770">
                  <c:v>0.70468889999999995</c:v>
                </c:pt>
                <c:pt idx="2771">
                  <c:v>0.7043973</c:v>
                </c:pt>
                <c:pt idx="2772">
                  <c:v>0.70409529999999998</c:v>
                </c:pt>
                <c:pt idx="2773">
                  <c:v>0.70378280000000004</c:v>
                </c:pt>
                <c:pt idx="2774">
                  <c:v>0.70345990000000003</c:v>
                </c:pt>
                <c:pt idx="2775">
                  <c:v>0.70312660000000005</c:v>
                </c:pt>
                <c:pt idx="2776">
                  <c:v>0.70278300000000005</c:v>
                </c:pt>
                <c:pt idx="2777">
                  <c:v>0.70242930000000003</c:v>
                </c:pt>
                <c:pt idx="2778">
                  <c:v>0.70206570000000001</c:v>
                </c:pt>
                <c:pt idx="2779">
                  <c:v>0.70169239999999999</c:v>
                </c:pt>
                <c:pt idx="2780">
                  <c:v>0.70130939999999997</c:v>
                </c:pt>
                <c:pt idx="2781">
                  <c:v>0.70091689999999995</c:v>
                </c:pt>
                <c:pt idx="2782">
                  <c:v>0.70051459999999999</c:v>
                </c:pt>
                <c:pt idx="2783">
                  <c:v>0.70010260000000002</c:v>
                </c:pt>
                <c:pt idx="2784">
                  <c:v>0.69968050000000004</c:v>
                </c:pt>
                <c:pt idx="2785">
                  <c:v>0.69924830000000004</c:v>
                </c:pt>
                <c:pt idx="2786">
                  <c:v>0.69880589999999998</c:v>
                </c:pt>
                <c:pt idx="2787">
                  <c:v>0.69835320000000001</c:v>
                </c:pt>
                <c:pt idx="2788">
                  <c:v>0.69789020000000002</c:v>
                </c:pt>
                <c:pt idx="2789">
                  <c:v>0.69741690000000001</c:v>
                </c:pt>
                <c:pt idx="2790">
                  <c:v>0.69693360000000004</c:v>
                </c:pt>
                <c:pt idx="2791">
                  <c:v>0.69644050000000002</c:v>
                </c:pt>
                <c:pt idx="2792">
                  <c:v>0.69593780000000005</c:v>
                </c:pt>
                <c:pt idx="2793">
                  <c:v>0.69542579999999998</c:v>
                </c:pt>
                <c:pt idx="2794">
                  <c:v>0.69490450000000004</c:v>
                </c:pt>
                <c:pt idx="2795">
                  <c:v>0.69437380000000004</c:v>
                </c:pt>
                <c:pt idx="2796">
                  <c:v>0.6938337</c:v>
                </c:pt>
                <c:pt idx="2797">
                  <c:v>0.69328400000000001</c:v>
                </c:pt>
                <c:pt idx="2798">
                  <c:v>0.69272460000000002</c:v>
                </c:pt>
                <c:pt idx="2799">
                  <c:v>0.69215530000000003</c:v>
                </c:pt>
                <c:pt idx="2800">
                  <c:v>0.69157599999999997</c:v>
                </c:pt>
                <c:pt idx="2801">
                  <c:v>0.69098669999999995</c:v>
                </c:pt>
                <c:pt idx="2802">
                  <c:v>0.69038750000000004</c:v>
                </c:pt>
                <c:pt idx="2803">
                  <c:v>0.68977880000000003</c:v>
                </c:pt>
                <c:pt idx="2804">
                  <c:v>0.68916069999999996</c:v>
                </c:pt>
                <c:pt idx="2805">
                  <c:v>0.68853359999999997</c:v>
                </c:pt>
                <c:pt idx="2806">
                  <c:v>0.6878976</c:v>
                </c:pt>
                <c:pt idx="2807">
                  <c:v>0.687253</c:v>
                </c:pt>
                <c:pt idx="2808">
                  <c:v>0.68659970000000003</c:v>
                </c:pt>
                <c:pt idx="2809">
                  <c:v>0.6859381</c:v>
                </c:pt>
                <c:pt idx="2810">
                  <c:v>0.68526779999999998</c:v>
                </c:pt>
                <c:pt idx="2811">
                  <c:v>0.68458889999999994</c:v>
                </c:pt>
                <c:pt idx="2812">
                  <c:v>0.68390110000000004</c:v>
                </c:pt>
                <c:pt idx="2813">
                  <c:v>0.68320449999999999</c:v>
                </c:pt>
                <c:pt idx="2814">
                  <c:v>0.68249910000000003</c:v>
                </c:pt>
                <c:pt idx="2815">
                  <c:v>0.68178479999999997</c:v>
                </c:pt>
                <c:pt idx="2816">
                  <c:v>0.6810619</c:v>
                </c:pt>
                <c:pt idx="2817">
                  <c:v>0.68033060000000001</c:v>
                </c:pt>
                <c:pt idx="2818">
                  <c:v>0.6795911</c:v>
                </c:pt>
                <c:pt idx="2819">
                  <c:v>0.6788438</c:v>
                </c:pt>
                <c:pt idx="2820">
                  <c:v>0.67808900000000005</c:v>
                </c:pt>
                <c:pt idx="2821">
                  <c:v>0.67732680000000001</c:v>
                </c:pt>
                <c:pt idx="2822">
                  <c:v>0.67655759999999998</c:v>
                </c:pt>
                <c:pt idx="2823">
                  <c:v>0.67578110000000002</c:v>
                </c:pt>
                <c:pt idx="2824">
                  <c:v>0.67499730000000002</c:v>
                </c:pt>
                <c:pt idx="2825">
                  <c:v>0.67420610000000003</c:v>
                </c:pt>
                <c:pt idx="2826">
                  <c:v>0.67340719999999998</c:v>
                </c:pt>
                <c:pt idx="2827">
                  <c:v>0.67260050000000005</c:v>
                </c:pt>
                <c:pt idx="2828">
                  <c:v>0.67178610000000005</c:v>
                </c:pt>
                <c:pt idx="2829">
                  <c:v>0.67096420000000001</c:v>
                </c:pt>
                <c:pt idx="2830">
                  <c:v>0.67013500000000004</c:v>
                </c:pt>
                <c:pt idx="2831">
                  <c:v>0.66929879999999997</c:v>
                </c:pt>
                <c:pt idx="2832">
                  <c:v>0.66845619999999994</c:v>
                </c:pt>
                <c:pt idx="2833">
                  <c:v>0.66760719999999996</c:v>
                </c:pt>
                <c:pt idx="2834">
                  <c:v>0.66675229999999996</c:v>
                </c:pt>
                <c:pt idx="2835">
                  <c:v>0.66589129999999996</c:v>
                </c:pt>
                <c:pt idx="2836">
                  <c:v>0.66502439999999996</c:v>
                </c:pt>
                <c:pt idx="2837">
                  <c:v>0.66415139999999995</c:v>
                </c:pt>
                <c:pt idx="2838">
                  <c:v>0.66327219999999998</c:v>
                </c:pt>
                <c:pt idx="2839">
                  <c:v>0.66238649999999999</c:v>
                </c:pt>
                <c:pt idx="2840">
                  <c:v>0.66149420000000003</c:v>
                </c:pt>
                <c:pt idx="2841">
                  <c:v>0.66059540000000005</c:v>
                </c:pt>
                <c:pt idx="2842">
                  <c:v>0.65969009999999995</c:v>
                </c:pt>
                <c:pt idx="2843">
                  <c:v>0.65877870000000005</c:v>
                </c:pt>
                <c:pt idx="2844">
                  <c:v>0.65786169999999999</c:v>
                </c:pt>
                <c:pt idx="2845">
                  <c:v>0.65693939999999995</c:v>
                </c:pt>
                <c:pt idx="2846">
                  <c:v>0.65601200000000004</c:v>
                </c:pt>
                <c:pt idx="2847">
                  <c:v>0.65507990000000005</c:v>
                </c:pt>
                <c:pt idx="2848">
                  <c:v>0.65414320000000004</c:v>
                </c:pt>
                <c:pt idx="2849">
                  <c:v>0.65320199999999995</c:v>
                </c:pt>
                <c:pt idx="2850">
                  <c:v>0.65225630000000001</c:v>
                </c:pt>
                <c:pt idx="2851">
                  <c:v>0.65130600000000005</c:v>
                </c:pt>
                <c:pt idx="2852">
                  <c:v>0.65035089999999995</c:v>
                </c:pt>
                <c:pt idx="2853">
                  <c:v>0.64939089999999999</c:v>
                </c:pt>
                <c:pt idx="2854">
                  <c:v>0.64842619999999995</c:v>
                </c:pt>
                <c:pt idx="2855">
                  <c:v>0.6474567</c:v>
                </c:pt>
                <c:pt idx="2856">
                  <c:v>0.64648280000000002</c:v>
                </c:pt>
                <c:pt idx="2857">
                  <c:v>0.64550479999999999</c:v>
                </c:pt>
                <c:pt idx="2858">
                  <c:v>0.64452299999999996</c:v>
                </c:pt>
                <c:pt idx="2859">
                  <c:v>0.6435379</c:v>
                </c:pt>
                <c:pt idx="2860">
                  <c:v>0.64254990000000001</c:v>
                </c:pt>
                <c:pt idx="2861">
                  <c:v>0.6415592</c:v>
                </c:pt>
                <c:pt idx="2862">
                  <c:v>0.64056590000000002</c:v>
                </c:pt>
                <c:pt idx="2863">
                  <c:v>0.63956990000000002</c:v>
                </c:pt>
                <c:pt idx="2864">
                  <c:v>0.638571</c:v>
                </c:pt>
                <c:pt idx="2865">
                  <c:v>0.63756889999999999</c:v>
                </c:pt>
                <c:pt idx="2866">
                  <c:v>0.63656349999999995</c:v>
                </c:pt>
                <c:pt idx="2867">
                  <c:v>0.63555490000000003</c:v>
                </c:pt>
                <c:pt idx="2868">
                  <c:v>0.63454310000000003</c:v>
                </c:pt>
                <c:pt idx="2869">
                  <c:v>0.63352850000000005</c:v>
                </c:pt>
                <c:pt idx="2870">
                  <c:v>0.63251109999999999</c:v>
                </c:pt>
                <c:pt idx="2871">
                  <c:v>0.63149160000000004</c:v>
                </c:pt>
                <c:pt idx="2872">
                  <c:v>0.63046999999999997</c:v>
                </c:pt>
                <c:pt idx="2873">
                  <c:v>0.62944690000000003</c:v>
                </c:pt>
                <c:pt idx="2874">
                  <c:v>0.62842229999999999</c:v>
                </c:pt>
                <c:pt idx="2875">
                  <c:v>0.62739639999999997</c:v>
                </c:pt>
                <c:pt idx="2876">
                  <c:v>0.62636919999999996</c:v>
                </c:pt>
                <c:pt idx="2877">
                  <c:v>0.62534069999999997</c:v>
                </c:pt>
                <c:pt idx="2878">
                  <c:v>0.62431080000000005</c:v>
                </c:pt>
                <c:pt idx="2879">
                  <c:v>0.62327969999999999</c:v>
                </c:pt>
                <c:pt idx="2880">
                  <c:v>0.6222472</c:v>
                </c:pt>
                <c:pt idx="2881">
                  <c:v>0.62121329999999997</c:v>
                </c:pt>
                <c:pt idx="2882">
                  <c:v>0.62017789999999995</c:v>
                </c:pt>
                <c:pt idx="2883">
                  <c:v>0.6191411</c:v>
                </c:pt>
                <c:pt idx="2884">
                  <c:v>0.61810299999999996</c:v>
                </c:pt>
                <c:pt idx="2885">
                  <c:v>0.61706380000000005</c:v>
                </c:pt>
                <c:pt idx="2886">
                  <c:v>0.61602389999999996</c:v>
                </c:pt>
                <c:pt idx="2887">
                  <c:v>0.61498350000000002</c:v>
                </c:pt>
                <c:pt idx="2888">
                  <c:v>0.61394320000000002</c:v>
                </c:pt>
                <c:pt idx="2889">
                  <c:v>0.61290310000000003</c:v>
                </c:pt>
                <c:pt idx="2890">
                  <c:v>0.61186339999999995</c:v>
                </c:pt>
                <c:pt idx="2891">
                  <c:v>0.61082420000000004</c:v>
                </c:pt>
                <c:pt idx="2892">
                  <c:v>0.60978520000000003</c:v>
                </c:pt>
                <c:pt idx="2893">
                  <c:v>0.60874629999999996</c:v>
                </c:pt>
                <c:pt idx="2894">
                  <c:v>0.6077072</c:v>
                </c:pt>
                <c:pt idx="2895">
                  <c:v>0.60666779999999998</c:v>
                </c:pt>
                <c:pt idx="2896">
                  <c:v>0.60562800000000006</c:v>
                </c:pt>
                <c:pt idx="2897">
                  <c:v>0.60458800000000001</c:v>
                </c:pt>
                <c:pt idx="2898">
                  <c:v>0.60354790000000003</c:v>
                </c:pt>
                <c:pt idx="2899">
                  <c:v>0.60250820000000005</c:v>
                </c:pt>
                <c:pt idx="2900">
                  <c:v>0.60146929999999998</c:v>
                </c:pt>
                <c:pt idx="2901">
                  <c:v>0.60043150000000001</c:v>
                </c:pt>
                <c:pt idx="2902">
                  <c:v>0.59939520000000002</c:v>
                </c:pt>
                <c:pt idx="2903">
                  <c:v>0.59836049999999996</c:v>
                </c:pt>
                <c:pt idx="2904">
                  <c:v>0.59732739999999995</c:v>
                </c:pt>
                <c:pt idx="2905">
                  <c:v>0.59629560000000004</c:v>
                </c:pt>
                <c:pt idx="2906">
                  <c:v>0.59526469999999998</c:v>
                </c:pt>
                <c:pt idx="2907">
                  <c:v>0.59423459999999995</c:v>
                </c:pt>
                <c:pt idx="2908">
                  <c:v>0.59320479999999998</c:v>
                </c:pt>
                <c:pt idx="2909">
                  <c:v>0.59217529999999996</c:v>
                </c:pt>
                <c:pt idx="2910">
                  <c:v>0.59114610000000001</c:v>
                </c:pt>
                <c:pt idx="2911">
                  <c:v>0.59011749999999996</c:v>
                </c:pt>
                <c:pt idx="2912">
                  <c:v>0.58908970000000005</c:v>
                </c:pt>
                <c:pt idx="2913">
                  <c:v>0.58806320000000001</c:v>
                </c:pt>
                <c:pt idx="2914">
                  <c:v>0.58703839999999996</c:v>
                </c:pt>
                <c:pt idx="2915">
                  <c:v>0.58601559999999997</c:v>
                </c:pt>
                <c:pt idx="2916">
                  <c:v>0.58499500000000004</c:v>
                </c:pt>
                <c:pt idx="2917">
                  <c:v>0.58397659999999996</c:v>
                </c:pt>
                <c:pt idx="2918">
                  <c:v>0.58296009999999998</c:v>
                </c:pt>
                <c:pt idx="2919">
                  <c:v>0.58194539999999995</c:v>
                </c:pt>
                <c:pt idx="2920">
                  <c:v>0.580932</c:v>
                </c:pt>
                <c:pt idx="2921">
                  <c:v>0.57991970000000004</c:v>
                </c:pt>
                <c:pt idx="2922">
                  <c:v>0.57890830000000004</c:v>
                </c:pt>
                <c:pt idx="2923">
                  <c:v>0.57789789999999996</c:v>
                </c:pt>
                <c:pt idx="2924">
                  <c:v>0.57688890000000004</c:v>
                </c:pt>
                <c:pt idx="2925">
                  <c:v>0.57588139999999999</c:v>
                </c:pt>
                <c:pt idx="2926">
                  <c:v>0.57487600000000005</c:v>
                </c:pt>
                <c:pt idx="2927">
                  <c:v>0.57387279999999996</c:v>
                </c:pt>
                <c:pt idx="2928">
                  <c:v>0.57287200000000005</c:v>
                </c:pt>
                <c:pt idx="2929">
                  <c:v>0.57187370000000004</c:v>
                </c:pt>
                <c:pt idx="2930">
                  <c:v>0.57087759999999999</c:v>
                </c:pt>
                <c:pt idx="2931">
                  <c:v>0.56988369999999999</c:v>
                </c:pt>
                <c:pt idx="2932">
                  <c:v>0.56889149999999999</c:v>
                </c:pt>
                <c:pt idx="2933">
                  <c:v>0.56790099999999999</c:v>
                </c:pt>
                <c:pt idx="2934">
                  <c:v>0.56691210000000003</c:v>
                </c:pt>
                <c:pt idx="2935">
                  <c:v>0.56592480000000001</c:v>
                </c:pt>
                <c:pt idx="2936">
                  <c:v>0.56493919999999997</c:v>
                </c:pt>
                <c:pt idx="2937">
                  <c:v>0.5639556</c:v>
                </c:pt>
                <c:pt idx="2938">
                  <c:v>0.56297399999999997</c:v>
                </c:pt>
                <c:pt idx="2939">
                  <c:v>0.56199480000000002</c:v>
                </c:pt>
                <c:pt idx="2940">
                  <c:v>0.56101809999999996</c:v>
                </c:pt>
                <c:pt idx="2941">
                  <c:v>0.56004399999999999</c:v>
                </c:pt>
                <c:pt idx="2942">
                  <c:v>0.55907260000000003</c:v>
                </c:pt>
                <c:pt idx="2943">
                  <c:v>0.55810389999999999</c:v>
                </c:pt>
                <c:pt idx="2944">
                  <c:v>0.55713769999999996</c:v>
                </c:pt>
                <c:pt idx="2945">
                  <c:v>0.5561741</c:v>
                </c:pt>
                <c:pt idx="2946">
                  <c:v>0.55521290000000001</c:v>
                </c:pt>
                <c:pt idx="2947">
                  <c:v>0.55425409999999997</c:v>
                </c:pt>
                <c:pt idx="2948">
                  <c:v>0.55329729999999999</c:v>
                </c:pt>
                <c:pt idx="2949">
                  <c:v>0.55234240000000001</c:v>
                </c:pt>
                <c:pt idx="2950">
                  <c:v>0.55138949999999998</c:v>
                </c:pt>
                <c:pt idx="2951">
                  <c:v>0.55043850000000005</c:v>
                </c:pt>
                <c:pt idx="2952">
                  <c:v>0.54948949999999996</c:v>
                </c:pt>
                <c:pt idx="2953">
                  <c:v>0.54854290000000006</c:v>
                </c:pt>
                <c:pt idx="2954">
                  <c:v>0.54759869999999999</c:v>
                </c:pt>
                <c:pt idx="2955">
                  <c:v>0.54665730000000001</c:v>
                </c:pt>
                <c:pt idx="2956">
                  <c:v>0.54571879999999995</c:v>
                </c:pt>
                <c:pt idx="2957">
                  <c:v>0.54478340000000003</c:v>
                </c:pt>
                <c:pt idx="2958">
                  <c:v>0.54385110000000003</c:v>
                </c:pt>
                <c:pt idx="2959">
                  <c:v>0.54292189999999996</c:v>
                </c:pt>
                <c:pt idx="2960">
                  <c:v>0.54199540000000002</c:v>
                </c:pt>
                <c:pt idx="2961">
                  <c:v>0.54107159999999999</c:v>
                </c:pt>
                <c:pt idx="2962">
                  <c:v>0.54015020000000002</c:v>
                </c:pt>
                <c:pt idx="2963">
                  <c:v>0.53923100000000002</c:v>
                </c:pt>
                <c:pt idx="2964">
                  <c:v>0.53831410000000002</c:v>
                </c:pt>
                <c:pt idx="2965">
                  <c:v>0.53739950000000003</c:v>
                </c:pt>
                <c:pt idx="2966">
                  <c:v>0.53648739999999995</c:v>
                </c:pt>
                <c:pt idx="2967">
                  <c:v>0.53557809999999995</c:v>
                </c:pt>
                <c:pt idx="2968">
                  <c:v>0.53467180000000003</c:v>
                </c:pt>
                <c:pt idx="2969">
                  <c:v>0.53376889999999999</c:v>
                </c:pt>
                <c:pt idx="2970">
                  <c:v>0.53286960000000005</c:v>
                </c:pt>
                <c:pt idx="2971">
                  <c:v>0.53197419999999995</c:v>
                </c:pt>
                <c:pt idx="2972">
                  <c:v>0.53108259999999996</c:v>
                </c:pt>
                <c:pt idx="2973">
                  <c:v>0.53019450000000001</c:v>
                </c:pt>
                <c:pt idx="2974">
                  <c:v>0.52930980000000005</c:v>
                </c:pt>
                <c:pt idx="2975">
                  <c:v>0.52842809999999996</c:v>
                </c:pt>
                <c:pt idx="2976">
                  <c:v>0.5275493</c:v>
                </c:pt>
                <c:pt idx="2977">
                  <c:v>0.52667330000000001</c:v>
                </c:pt>
                <c:pt idx="2978">
                  <c:v>0.52579989999999999</c:v>
                </c:pt>
                <c:pt idx="2979">
                  <c:v>0.52492919999999998</c:v>
                </c:pt>
                <c:pt idx="2980">
                  <c:v>0.52406149999999996</c:v>
                </c:pt>
                <c:pt idx="2981">
                  <c:v>0.52319700000000002</c:v>
                </c:pt>
                <c:pt idx="2982">
                  <c:v>0.52233600000000002</c:v>
                </c:pt>
                <c:pt idx="2983">
                  <c:v>0.52147889999999997</c:v>
                </c:pt>
                <c:pt idx="2984">
                  <c:v>0.52062569999999997</c:v>
                </c:pt>
                <c:pt idx="2985">
                  <c:v>0.51977629999999997</c:v>
                </c:pt>
                <c:pt idx="2986">
                  <c:v>0.51893040000000001</c:v>
                </c:pt>
                <c:pt idx="2987">
                  <c:v>0.51808790000000005</c:v>
                </c:pt>
                <c:pt idx="2988">
                  <c:v>0.51724870000000001</c:v>
                </c:pt>
                <c:pt idx="2989">
                  <c:v>0.51641269999999995</c:v>
                </c:pt>
                <c:pt idx="2990">
                  <c:v>0.51557969999999997</c:v>
                </c:pt>
                <c:pt idx="2991">
                  <c:v>0.51475009999999999</c:v>
                </c:pt>
                <c:pt idx="2992">
                  <c:v>0.51392380000000004</c:v>
                </c:pt>
                <c:pt idx="2993">
                  <c:v>0.51310120000000004</c:v>
                </c:pt>
                <c:pt idx="2994">
                  <c:v>0.51228240000000003</c:v>
                </c:pt>
                <c:pt idx="2995">
                  <c:v>0.51146769999999997</c:v>
                </c:pt>
                <c:pt idx="2996">
                  <c:v>0.51065720000000003</c:v>
                </c:pt>
                <c:pt idx="2997">
                  <c:v>0.50985069999999999</c:v>
                </c:pt>
                <c:pt idx="2998">
                  <c:v>0.50904819999999995</c:v>
                </c:pt>
                <c:pt idx="2999">
                  <c:v>0.50824959999999997</c:v>
                </c:pt>
                <c:pt idx="3000">
                  <c:v>0.50745470000000004</c:v>
                </c:pt>
                <c:pt idx="3001">
                  <c:v>0.50666330000000004</c:v>
                </c:pt>
                <c:pt idx="3002">
                  <c:v>0.50587530000000003</c:v>
                </c:pt>
                <c:pt idx="3003">
                  <c:v>0.5050907</c:v>
                </c:pt>
                <c:pt idx="3004">
                  <c:v>0.50430960000000002</c:v>
                </c:pt>
                <c:pt idx="3005">
                  <c:v>0.50353199999999998</c:v>
                </c:pt>
                <c:pt idx="3006">
                  <c:v>0.50275800000000004</c:v>
                </c:pt>
                <c:pt idx="3007">
                  <c:v>0.50198790000000004</c:v>
                </c:pt>
                <c:pt idx="3008">
                  <c:v>0.50122180000000005</c:v>
                </c:pt>
                <c:pt idx="3009">
                  <c:v>0.50045989999999996</c:v>
                </c:pt>
                <c:pt idx="3010">
                  <c:v>0.49970219999999999</c:v>
                </c:pt>
                <c:pt idx="3011">
                  <c:v>0.49894889999999997</c:v>
                </c:pt>
                <c:pt idx="3012">
                  <c:v>0.49819989999999997</c:v>
                </c:pt>
                <c:pt idx="3013">
                  <c:v>0.49745519999999999</c:v>
                </c:pt>
                <c:pt idx="3014">
                  <c:v>0.4967145</c:v>
                </c:pt>
                <c:pt idx="3015">
                  <c:v>0.49597760000000002</c:v>
                </c:pt>
                <c:pt idx="3016">
                  <c:v>0.49524439999999997</c:v>
                </c:pt>
                <c:pt idx="3017">
                  <c:v>0.49451469999999997</c:v>
                </c:pt>
                <c:pt idx="3018">
                  <c:v>0.49378850000000002</c:v>
                </c:pt>
                <c:pt idx="3019">
                  <c:v>0.4930659</c:v>
                </c:pt>
                <c:pt idx="3020">
                  <c:v>0.49234709999999998</c:v>
                </c:pt>
                <c:pt idx="3021">
                  <c:v>0.49163230000000002</c:v>
                </c:pt>
                <c:pt idx="3022">
                  <c:v>0.49092190000000002</c:v>
                </c:pt>
                <c:pt idx="3023">
                  <c:v>0.49021589999999998</c:v>
                </c:pt>
                <c:pt idx="3024">
                  <c:v>0.48951460000000002</c:v>
                </c:pt>
                <c:pt idx="3025">
                  <c:v>0.48881790000000003</c:v>
                </c:pt>
                <c:pt idx="3026">
                  <c:v>0.4881257</c:v>
                </c:pt>
                <c:pt idx="3027">
                  <c:v>0.48743779999999998</c:v>
                </c:pt>
                <c:pt idx="3028">
                  <c:v>0.48675410000000002</c:v>
                </c:pt>
                <c:pt idx="3029">
                  <c:v>0.48607430000000001</c:v>
                </c:pt>
                <c:pt idx="3030">
                  <c:v>0.48539850000000001</c:v>
                </c:pt>
                <c:pt idx="3031">
                  <c:v>0.4847265</c:v>
                </c:pt>
                <c:pt idx="3032">
                  <c:v>0.48405860000000001</c:v>
                </c:pt>
                <c:pt idx="3033">
                  <c:v>0.48339470000000001</c:v>
                </c:pt>
                <c:pt idx="3034">
                  <c:v>0.48273500000000003</c:v>
                </c:pt>
                <c:pt idx="3035">
                  <c:v>0.4820798</c:v>
                </c:pt>
                <c:pt idx="3036">
                  <c:v>0.4814292</c:v>
                </c:pt>
                <c:pt idx="3037">
                  <c:v>0.48078330000000002</c:v>
                </c:pt>
                <c:pt idx="3038">
                  <c:v>0.48014210000000002</c:v>
                </c:pt>
                <c:pt idx="3039">
                  <c:v>0.47950569999999998</c:v>
                </c:pt>
                <c:pt idx="3040">
                  <c:v>0.47887400000000002</c:v>
                </c:pt>
                <c:pt idx="3041">
                  <c:v>0.47824680000000003</c:v>
                </c:pt>
                <c:pt idx="3042">
                  <c:v>0.47762399999999999</c:v>
                </c:pt>
                <c:pt idx="3043">
                  <c:v>0.47700550000000003</c:v>
                </c:pt>
                <c:pt idx="3044">
                  <c:v>0.47639120000000001</c:v>
                </c:pt>
                <c:pt idx="3045">
                  <c:v>0.47578100000000001</c:v>
                </c:pt>
                <c:pt idx="3046">
                  <c:v>0.47517500000000001</c:v>
                </c:pt>
                <c:pt idx="3047">
                  <c:v>0.47457339999999998</c:v>
                </c:pt>
                <c:pt idx="3048">
                  <c:v>0.47397630000000002</c:v>
                </c:pt>
                <c:pt idx="3049">
                  <c:v>0.47338400000000003</c:v>
                </c:pt>
                <c:pt idx="3050">
                  <c:v>0.47279640000000001</c:v>
                </c:pt>
                <c:pt idx="3051">
                  <c:v>0.47221380000000002</c:v>
                </c:pt>
                <c:pt idx="3052">
                  <c:v>0.47163579999999999</c:v>
                </c:pt>
                <c:pt idx="3053">
                  <c:v>0.4710626</c:v>
                </c:pt>
                <c:pt idx="3054">
                  <c:v>0.47049400000000002</c:v>
                </c:pt>
                <c:pt idx="3055">
                  <c:v>0.46992990000000001</c:v>
                </c:pt>
                <c:pt idx="3056">
                  <c:v>0.46937020000000002</c:v>
                </c:pt>
                <c:pt idx="3057">
                  <c:v>0.46881489999999998</c:v>
                </c:pt>
                <c:pt idx="3058">
                  <c:v>0.46826400000000001</c:v>
                </c:pt>
                <c:pt idx="3059">
                  <c:v>0.46771740000000001</c:v>
                </c:pt>
                <c:pt idx="3060">
                  <c:v>0.46717530000000002</c:v>
                </c:pt>
                <c:pt idx="3061">
                  <c:v>0.46663779999999999</c:v>
                </c:pt>
                <c:pt idx="3062">
                  <c:v>0.4661052</c:v>
                </c:pt>
                <c:pt idx="3063">
                  <c:v>0.46557749999999998</c:v>
                </c:pt>
                <c:pt idx="3064">
                  <c:v>0.46505479999999999</c:v>
                </c:pt>
                <c:pt idx="3065">
                  <c:v>0.46453719999999998</c:v>
                </c:pt>
                <c:pt idx="3066">
                  <c:v>0.46402470000000001</c:v>
                </c:pt>
                <c:pt idx="3067">
                  <c:v>0.46351710000000002</c:v>
                </c:pt>
                <c:pt idx="3068">
                  <c:v>0.4630145</c:v>
                </c:pt>
                <c:pt idx="3069">
                  <c:v>0.4625165</c:v>
                </c:pt>
                <c:pt idx="3070">
                  <c:v>0.46202300000000002</c:v>
                </c:pt>
                <c:pt idx="3071">
                  <c:v>0.461534</c:v>
                </c:pt>
                <c:pt idx="3072">
                  <c:v>0.4610496</c:v>
                </c:pt>
                <c:pt idx="3073">
                  <c:v>0.46056979999999997</c:v>
                </c:pt>
                <c:pt idx="3074">
                  <c:v>0.46009480000000003</c:v>
                </c:pt>
                <c:pt idx="3075">
                  <c:v>0.45962459999999999</c:v>
                </c:pt>
                <c:pt idx="3076">
                  <c:v>0.4591595</c:v>
                </c:pt>
                <c:pt idx="3077">
                  <c:v>0.45869969999999999</c:v>
                </c:pt>
                <c:pt idx="3078">
                  <c:v>0.45824510000000002</c:v>
                </c:pt>
                <c:pt idx="3079">
                  <c:v>0.45779579999999997</c:v>
                </c:pt>
                <c:pt idx="3080">
                  <c:v>0.45735160000000002</c:v>
                </c:pt>
                <c:pt idx="3081">
                  <c:v>0.45691229999999999</c:v>
                </c:pt>
                <c:pt idx="3082">
                  <c:v>0.45647769999999999</c:v>
                </c:pt>
                <c:pt idx="3083">
                  <c:v>0.45604749999999999</c:v>
                </c:pt>
                <c:pt idx="3084">
                  <c:v>0.45562180000000002</c:v>
                </c:pt>
                <c:pt idx="3085">
                  <c:v>0.45520050000000001</c:v>
                </c:pt>
                <c:pt idx="3086">
                  <c:v>0.45478350000000001</c:v>
                </c:pt>
                <c:pt idx="3087">
                  <c:v>0.45437119999999998</c:v>
                </c:pt>
                <c:pt idx="3088">
                  <c:v>0.45396360000000002</c:v>
                </c:pt>
                <c:pt idx="3089">
                  <c:v>0.45356099999999999</c:v>
                </c:pt>
                <c:pt idx="3090">
                  <c:v>0.4531635</c:v>
                </c:pt>
                <c:pt idx="3091">
                  <c:v>0.45277119999999998</c:v>
                </c:pt>
                <c:pt idx="3092">
                  <c:v>0.45238390000000001</c:v>
                </c:pt>
                <c:pt idx="3093">
                  <c:v>0.4520015</c:v>
                </c:pt>
                <c:pt idx="3094">
                  <c:v>0.45162380000000002</c:v>
                </c:pt>
                <c:pt idx="3095">
                  <c:v>0.4512505</c:v>
                </c:pt>
                <c:pt idx="3096">
                  <c:v>0.4508817</c:v>
                </c:pt>
                <c:pt idx="3097">
                  <c:v>0.4505171</c:v>
                </c:pt>
                <c:pt idx="3098">
                  <c:v>0.45015690000000003</c:v>
                </c:pt>
                <c:pt idx="3099">
                  <c:v>0.44980110000000001</c:v>
                </c:pt>
                <c:pt idx="3100">
                  <c:v>0.44945000000000002</c:v>
                </c:pt>
                <c:pt idx="3101">
                  <c:v>0.44910349999999999</c:v>
                </c:pt>
                <c:pt idx="3102">
                  <c:v>0.44876179999999999</c:v>
                </c:pt>
                <c:pt idx="3103">
                  <c:v>0.44842500000000002</c:v>
                </c:pt>
                <c:pt idx="3104">
                  <c:v>0.44809320000000002</c:v>
                </c:pt>
                <c:pt idx="3105">
                  <c:v>0.4477662</c:v>
                </c:pt>
                <c:pt idx="3106">
                  <c:v>0.44744400000000001</c:v>
                </c:pt>
                <c:pt idx="3107">
                  <c:v>0.44712649999999998</c:v>
                </c:pt>
                <c:pt idx="3108">
                  <c:v>0.44681340000000003</c:v>
                </c:pt>
                <c:pt idx="3109">
                  <c:v>0.44650440000000002</c:v>
                </c:pt>
                <c:pt idx="3110">
                  <c:v>0.44619950000000003</c:v>
                </c:pt>
                <c:pt idx="3111">
                  <c:v>0.44589839999999997</c:v>
                </c:pt>
                <c:pt idx="3112">
                  <c:v>0.44560129999999998</c:v>
                </c:pt>
                <c:pt idx="3113">
                  <c:v>0.44530819999999999</c:v>
                </c:pt>
                <c:pt idx="3114">
                  <c:v>0.4450192</c:v>
                </c:pt>
                <c:pt idx="3115">
                  <c:v>0.44473449999999998</c:v>
                </c:pt>
                <c:pt idx="3116">
                  <c:v>0.44445420000000002</c:v>
                </c:pt>
                <c:pt idx="3117">
                  <c:v>0.44417820000000002</c:v>
                </c:pt>
                <c:pt idx="3118">
                  <c:v>0.44390659999999998</c:v>
                </c:pt>
                <c:pt idx="3119">
                  <c:v>0.44363920000000001</c:v>
                </c:pt>
                <c:pt idx="3120">
                  <c:v>0.44337579999999999</c:v>
                </c:pt>
                <c:pt idx="3121">
                  <c:v>0.44311640000000002</c:v>
                </c:pt>
                <c:pt idx="3122">
                  <c:v>0.4428608</c:v>
                </c:pt>
                <c:pt idx="3123">
                  <c:v>0.44260870000000002</c:v>
                </c:pt>
                <c:pt idx="3124">
                  <c:v>0.44235999999999998</c:v>
                </c:pt>
                <c:pt idx="3125">
                  <c:v>0.44211470000000003</c:v>
                </c:pt>
                <c:pt idx="3126">
                  <c:v>0.4418726</c:v>
                </c:pt>
                <c:pt idx="3127">
                  <c:v>0.44163380000000002</c:v>
                </c:pt>
                <c:pt idx="3128">
                  <c:v>0.44139830000000002</c:v>
                </c:pt>
                <c:pt idx="3129">
                  <c:v>0.44116620000000001</c:v>
                </c:pt>
                <c:pt idx="3130">
                  <c:v>0.44093749999999998</c:v>
                </c:pt>
                <c:pt idx="3131">
                  <c:v>0.4407123</c:v>
                </c:pt>
                <c:pt idx="3132">
                  <c:v>0.44049070000000001</c:v>
                </c:pt>
                <c:pt idx="3133">
                  <c:v>0.44027260000000001</c:v>
                </c:pt>
                <c:pt idx="3134">
                  <c:v>0.4400578</c:v>
                </c:pt>
                <c:pt idx="3135">
                  <c:v>0.43984610000000002</c:v>
                </c:pt>
                <c:pt idx="3136">
                  <c:v>0.43963720000000001</c:v>
                </c:pt>
                <c:pt idx="3137">
                  <c:v>0.43943090000000001</c:v>
                </c:pt>
                <c:pt idx="3138">
                  <c:v>0.43922719999999998</c:v>
                </c:pt>
                <c:pt idx="3139">
                  <c:v>0.43902590000000002</c:v>
                </c:pt>
                <c:pt idx="3140">
                  <c:v>0.43882710000000003</c:v>
                </c:pt>
                <c:pt idx="3141">
                  <c:v>0.43863059999999998</c:v>
                </c:pt>
                <c:pt idx="3142">
                  <c:v>0.43843680000000002</c:v>
                </c:pt>
                <c:pt idx="3143">
                  <c:v>0.43824580000000002</c:v>
                </c:pt>
                <c:pt idx="3144">
                  <c:v>0.43805749999999999</c:v>
                </c:pt>
                <c:pt idx="3145">
                  <c:v>0.43787189999999998</c:v>
                </c:pt>
                <c:pt idx="3146">
                  <c:v>0.43768889999999999</c:v>
                </c:pt>
                <c:pt idx="3147">
                  <c:v>0.43750800000000001</c:v>
                </c:pt>
                <c:pt idx="3148">
                  <c:v>0.43732919999999997</c:v>
                </c:pt>
                <c:pt idx="3149">
                  <c:v>0.43715209999999999</c:v>
                </c:pt>
                <c:pt idx="3150">
                  <c:v>0.43697659999999999</c:v>
                </c:pt>
                <c:pt idx="3151">
                  <c:v>0.43680249999999998</c:v>
                </c:pt>
                <c:pt idx="3152">
                  <c:v>0.43663000000000002</c:v>
                </c:pt>
                <c:pt idx="3153">
                  <c:v>0.43645889999999998</c:v>
                </c:pt>
                <c:pt idx="3154">
                  <c:v>0.4362895</c:v>
                </c:pt>
                <c:pt idx="3155">
                  <c:v>0.4361218</c:v>
                </c:pt>
                <c:pt idx="3156">
                  <c:v>0.43595590000000001</c:v>
                </c:pt>
                <c:pt idx="3157">
                  <c:v>0.43579180000000001</c:v>
                </c:pt>
                <c:pt idx="3158">
                  <c:v>0.4356293</c:v>
                </c:pt>
                <c:pt idx="3159">
                  <c:v>0.43546829999999997</c:v>
                </c:pt>
                <c:pt idx="3160">
                  <c:v>0.43530839999999998</c:v>
                </c:pt>
                <c:pt idx="3161">
                  <c:v>0.43514950000000002</c:v>
                </c:pt>
                <c:pt idx="3162">
                  <c:v>0.43499110000000002</c:v>
                </c:pt>
                <c:pt idx="3163">
                  <c:v>0.43483309999999997</c:v>
                </c:pt>
                <c:pt idx="3164">
                  <c:v>0.43467539999999999</c:v>
                </c:pt>
                <c:pt idx="3165">
                  <c:v>0.43451780000000001</c:v>
                </c:pt>
                <c:pt idx="3166">
                  <c:v>0.43436039999999998</c:v>
                </c:pt>
                <c:pt idx="3167">
                  <c:v>0.43420330000000001</c:v>
                </c:pt>
                <c:pt idx="3168">
                  <c:v>0.4340465</c:v>
                </c:pt>
                <c:pt idx="3169">
                  <c:v>0.4338901</c:v>
                </c:pt>
                <c:pt idx="3170">
                  <c:v>0.43373430000000002</c:v>
                </c:pt>
                <c:pt idx="3171">
                  <c:v>0.43357889999999999</c:v>
                </c:pt>
                <c:pt idx="3172">
                  <c:v>0.43342399999999998</c:v>
                </c:pt>
                <c:pt idx="3173">
                  <c:v>0.43326949999999997</c:v>
                </c:pt>
                <c:pt idx="3174">
                  <c:v>0.43311519999999998</c:v>
                </c:pt>
                <c:pt idx="3175">
                  <c:v>0.43296079999999998</c:v>
                </c:pt>
                <c:pt idx="3176">
                  <c:v>0.43280610000000003</c:v>
                </c:pt>
                <c:pt idx="3177">
                  <c:v>0.4326508</c:v>
                </c:pt>
                <c:pt idx="3178">
                  <c:v>0.43249490000000002</c:v>
                </c:pt>
                <c:pt idx="3179">
                  <c:v>0.43233840000000001</c:v>
                </c:pt>
                <c:pt idx="3180">
                  <c:v>0.43218129999999999</c:v>
                </c:pt>
                <c:pt idx="3181">
                  <c:v>0.43202370000000001</c:v>
                </c:pt>
                <c:pt idx="3182">
                  <c:v>0.43186580000000002</c:v>
                </c:pt>
                <c:pt idx="3183">
                  <c:v>0.43170760000000002</c:v>
                </c:pt>
                <c:pt idx="3184">
                  <c:v>0.43154910000000002</c:v>
                </c:pt>
                <c:pt idx="3185">
                  <c:v>0.43139040000000001</c:v>
                </c:pt>
                <c:pt idx="3186">
                  <c:v>0.43123139999999999</c:v>
                </c:pt>
                <c:pt idx="3187">
                  <c:v>0.43107210000000001</c:v>
                </c:pt>
                <c:pt idx="3188">
                  <c:v>0.43091220000000002</c:v>
                </c:pt>
                <c:pt idx="3189">
                  <c:v>0.43075150000000001</c:v>
                </c:pt>
                <c:pt idx="3190">
                  <c:v>0.43058980000000002</c:v>
                </c:pt>
                <c:pt idx="3191">
                  <c:v>0.43042710000000001</c:v>
                </c:pt>
                <c:pt idx="3192">
                  <c:v>0.43026340000000002</c:v>
                </c:pt>
                <c:pt idx="3193">
                  <c:v>0.4300987</c:v>
                </c:pt>
                <c:pt idx="3194">
                  <c:v>0.42993310000000001</c:v>
                </c:pt>
                <c:pt idx="3195">
                  <c:v>0.42976690000000001</c:v>
                </c:pt>
                <c:pt idx="3196">
                  <c:v>0.42960009999999998</c:v>
                </c:pt>
                <c:pt idx="3197">
                  <c:v>0.42943290000000001</c:v>
                </c:pt>
                <c:pt idx="3198">
                  <c:v>0.42926540000000002</c:v>
                </c:pt>
                <c:pt idx="3199">
                  <c:v>0.42909770000000003</c:v>
                </c:pt>
                <c:pt idx="3200">
                  <c:v>0.42892960000000002</c:v>
                </c:pt>
                <c:pt idx="3201">
                  <c:v>0.4287609</c:v>
                </c:pt>
                <c:pt idx="3202">
                  <c:v>0.42859150000000001</c:v>
                </c:pt>
                <c:pt idx="3203">
                  <c:v>0.4284213</c:v>
                </c:pt>
                <c:pt idx="3204">
                  <c:v>0.42825010000000002</c:v>
                </c:pt>
                <c:pt idx="3205">
                  <c:v>0.42807770000000001</c:v>
                </c:pt>
                <c:pt idx="3206">
                  <c:v>0.42790440000000002</c:v>
                </c:pt>
                <c:pt idx="3207">
                  <c:v>0.42773040000000001</c:v>
                </c:pt>
                <c:pt idx="3208">
                  <c:v>0.42755599999999999</c:v>
                </c:pt>
                <c:pt idx="3209">
                  <c:v>0.42738159999999997</c:v>
                </c:pt>
                <c:pt idx="3210">
                  <c:v>0.42720760000000002</c:v>
                </c:pt>
                <c:pt idx="3211">
                  <c:v>0.42703400000000002</c:v>
                </c:pt>
                <c:pt idx="3212">
                  <c:v>0.42686079999999998</c:v>
                </c:pt>
                <c:pt idx="3213">
                  <c:v>0.42668790000000001</c:v>
                </c:pt>
                <c:pt idx="3214">
                  <c:v>0.42651509999999998</c:v>
                </c:pt>
                <c:pt idx="3215">
                  <c:v>0.4263421</c:v>
                </c:pt>
                <c:pt idx="3216">
                  <c:v>0.42616850000000001</c:v>
                </c:pt>
                <c:pt idx="3217">
                  <c:v>0.42599419999999999</c:v>
                </c:pt>
                <c:pt idx="3218">
                  <c:v>0.42581910000000001</c:v>
                </c:pt>
                <c:pt idx="3219">
                  <c:v>0.42564340000000001</c:v>
                </c:pt>
                <c:pt idx="3220">
                  <c:v>0.4254674</c:v>
                </c:pt>
                <c:pt idx="3221">
                  <c:v>0.42529169999999999</c:v>
                </c:pt>
                <c:pt idx="3222">
                  <c:v>0.42511660000000001</c:v>
                </c:pt>
                <c:pt idx="3223">
                  <c:v>0.4249425</c:v>
                </c:pt>
                <c:pt idx="3224">
                  <c:v>0.42476950000000002</c:v>
                </c:pt>
                <c:pt idx="3225">
                  <c:v>0.42459770000000002</c:v>
                </c:pt>
                <c:pt idx="3226">
                  <c:v>0.424427</c:v>
                </c:pt>
                <c:pt idx="3227">
                  <c:v>0.4242573</c:v>
                </c:pt>
                <c:pt idx="3228">
                  <c:v>0.42408820000000003</c:v>
                </c:pt>
                <c:pt idx="3229">
                  <c:v>0.42391960000000001</c:v>
                </c:pt>
                <c:pt idx="3230">
                  <c:v>0.4237515</c:v>
                </c:pt>
                <c:pt idx="3231">
                  <c:v>0.42358380000000001</c:v>
                </c:pt>
                <c:pt idx="3232">
                  <c:v>0.42341679999999998</c:v>
                </c:pt>
                <c:pt idx="3233">
                  <c:v>0.42325089999999999</c:v>
                </c:pt>
                <c:pt idx="3234">
                  <c:v>0.42308620000000002</c:v>
                </c:pt>
                <c:pt idx="3235">
                  <c:v>0.4229233</c:v>
                </c:pt>
                <c:pt idx="3236">
                  <c:v>0.42276229999999998</c:v>
                </c:pt>
                <c:pt idx="3237">
                  <c:v>0.42260360000000002</c:v>
                </c:pt>
                <c:pt idx="3238">
                  <c:v>0.42244730000000003</c:v>
                </c:pt>
                <c:pt idx="3239">
                  <c:v>0.42229349999999999</c:v>
                </c:pt>
                <c:pt idx="3240">
                  <c:v>0.42214200000000002</c:v>
                </c:pt>
                <c:pt idx="3241">
                  <c:v>0.4219926</c:v>
                </c:pt>
                <c:pt idx="3242">
                  <c:v>0.42184519999999998</c:v>
                </c:pt>
                <c:pt idx="3243">
                  <c:v>0.42169970000000001</c:v>
                </c:pt>
                <c:pt idx="3244">
                  <c:v>0.42155609999999999</c:v>
                </c:pt>
                <c:pt idx="3245">
                  <c:v>0.42141459999999997</c:v>
                </c:pt>
                <c:pt idx="3246">
                  <c:v>0.42127530000000002</c:v>
                </c:pt>
                <c:pt idx="3247">
                  <c:v>0.42113859999999997</c:v>
                </c:pt>
                <c:pt idx="3248">
                  <c:v>0.42100460000000001</c:v>
                </c:pt>
                <c:pt idx="3249">
                  <c:v>0.42087360000000001</c:v>
                </c:pt>
                <c:pt idx="3250">
                  <c:v>0.42074590000000001</c:v>
                </c:pt>
                <c:pt idx="3251">
                  <c:v>0.42062159999999998</c:v>
                </c:pt>
                <c:pt idx="3252">
                  <c:v>0.42050090000000001</c:v>
                </c:pt>
                <c:pt idx="3253">
                  <c:v>0.42038389999999998</c:v>
                </c:pt>
                <c:pt idx="3254">
                  <c:v>0.42027049999999999</c:v>
                </c:pt>
                <c:pt idx="3255">
                  <c:v>0.4201607</c:v>
                </c:pt>
                <c:pt idx="3256">
                  <c:v>0.42005439999999999</c:v>
                </c:pt>
                <c:pt idx="3257">
                  <c:v>0.41995159999999998</c:v>
                </c:pt>
                <c:pt idx="3258">
                  <c:v>0.41985210000000001</c:v>
                </c:pt>
                <c:pt idx="3259">
                  <c:v>0.41975610000000002</c:v>
                </c:pt>
                <c:pt idx="3260">
                  <c:v>0.41966369999999997</c:v>
                </c:pt>
                <c:pt idx="3261">
                  <c:v>0.41957519999999998</c:v>
                </c:pt>
                <c:pt idx="3262">
                  <c:v>0.4194908</c:v>
                </c:pt>
                <c:pt idx="3263">
                  <c:v>0.41941089999999998</c:v>
                </c:pt>
                <c:pt idx="3264">
                  <c:v>0.41933589999999998</c:v>
                </c:pt>
                <c:pt idx="3265">
                  <c:v>0.41926609999999997</c:v>
                </c:pt>
                <c:pt idx="3266">
                  <c:v>0.41920190000000002</c:v>
                </c:pt>
                <c:pt idx="3267">
                  <c:v>0.4191433</c:v>
                </c:pt>
                <c:pt idx="3268">
                  <c:v>0.41909020000000002</c:v>
                </c:pt>
                <c:pt idx="3269">
                  <c:v>0.41904259999999999</c:v>
                </c:pt>
                <c:pt idx="3270">
                  <c:v>0.41899999999999998</c:v>
                </c:pt>
                <c:pt idx="3271">
                  <c:v>0.41896250000000002</c:v>
                </c:pt>
                <c:pt idx="3272">
                  <c:v>0.41892970000000002</c:v>
                </c:pt>
                <c:pt idx="3273">
                  <c:v>0.41890189999999999</c:v>
                </c:pt>
                <c:pt idx="3274">
                  <c:v>0.41887940000000001</c:v>
                </c:pt>
                <c:pt idx="3275">
                  <c:v>0.41886240000000002</c:v>
                </c:pt>
                <c:pt idx="3276">
                  <c:v>0.41885149999999999</c:v>
                </c:pt>
                <c:pt idx="3277">
                  <c:v>0.41884719999999998</c:v>
                </c:pt>
                <c:pt idx="3278">
                  <c:v>0.41884969999999999</c:v>
                </c:pt>
                <c:pt idx="3279">
                  <c:v>0.4188595</c:v>
                </c:pt>
                <c:pt idx="3280">
                  <c:v>0.41887659999999999</c:v>
                </c:pt>
                <c:pt idx="3281">
                  <c:v>0.41890100000000002</c:v>
                </c:pt>
                <c:pt idx="3282">
                  <c:v>0.41893219999999998</c:v>
                </c:pt>
                <c:pt idx="3283">
                  <c:v>0.41897010000000001</c:v>
                </c:pt>
                <c:pt idx="3284">
                  <c:v>0.41901430000000001</c:v>
                </c:pt>
                <c:pt idx="3285">
                  <c:v>0.41906490000000002</c:v>
                </c:pt>
                <c:pt idx="3286">
                  <c:v>0.41912199999999999</c:v>
                </c:pt>
                <c:pt idx="3287">
                  <c:v>0.419186</c:v>
                </c:pt>
                <c:pt idx="3288">
                  <c:v>0.41925750000000001</c:v>
                </c:pt>
                <c:pt idx="3289">
                  <c:v>0.41933700000000002</c:v>
                </c:pt>
                <c:pt idx="3290">
                  <c:v>0.41942489999999999</c:v>
                </c:pt>
                <c:pt idx="3291">
                  <c:v>0.4195218</c:v>
                </c:pt>
                <c:pt idx="3292">
                  <c:v>0.41962769999999999</c:v>
                </c:pt>
                <c:pt idx="3293">
                  <c:v>0.41974280000000003</c:v>
                </c:pt>
                <c:pt idx="3294">
                  <c:v>0.41986679999999998</c:v>
                </c:pt>
                <c:pt idx="3295">
                  <c:v>0.41999950000000003</c:v>
                </c:pt>
                <c:pt idx="3296">
                  <c:v>0.42014059999999998</c:v>
                </c:pt>
                <c:pt idx="3297">
                  <c:v>0.42029</c:v>
                </c:pt>
                <c:pt idx="3298">
                  <c:v>0.42044769999999998</c:v>
                </c:pt>
                <c:pt idx="3299">
                  <c:v>0.42061379999999998</c:v>
                </c:pt>
                <c:pt idx="3300">
                  <c:v>0.42078850000000001</c:v>
                </c:pt>
                <c:pt idx="3301">
                  <c:v>0.42097220000000002</c:v>
                </c:pt>
                <c:pt idx="3302">
                  <c:v>0.42116540000000002</c:v>
                </c:pt>
                <c:pt idx="3303">
                  <c:v>0.42136859999999998</c:v>
                </c:pt>
                <c:pt idx="3304">
                  <c:v>0.42158200000000001</c:v>
                </c:pt>
                <c:pt idx="3305">
                  <c:v>0.42180600000000001</c:v>
                </c:pt>
                <c:pt idx="3306">
                  <c:v>0.42204049999999999</c:v>
                </c:pt>
                <c:pt idx="3307">
                  <c:v>0.42228539999999998</c:v>
                </c:pt>
                <c:pt idx="3308">
                  <c:v>0.42254079999999999</c:v>
                </c:pt>
                <c:pt idx="3309">
                  <c:v>0.42280630000000002</c:v>
                </c:pt>
                <c:pt idx="3310">
                  <c:v>0.42308210000000002</c:v>
                </c:pt>
                <c:pt idx="3311">
                  <c:v>0.42336800000000002</c:v>
                </c:pt>
                <c:pt idx="3312">
                  <c:v>0.42366409999999999</c:v>
                </c:pt>
                <c:pt idx="3313">
                  <c:v>0.42397049999999997</c:v>
                </c:pt>
                <c:pt idx="3314">
                  <c:v>0.42428749999999998</c:v>
                </c:pt>
                <c:pt idx="3315">
                  <c:v>0.42461529999999997</c:v>
                </c:pt>
                <c:pt idx="3316">
                  <c:v>0.4249542</c:v>
                </c:pt>
                <c:pt idx="3317">
                  <c:v>0.42530440000000003</c:v>
                </c:pt>
                <c:pt idx="3318">
                  <c:v>0.4256663</c:v>
                </c:pt>
                <c:pt idx="3319">
                  <c:v>0.42603990000000003</c:v>
                </c:pt>
                <c:pt idx="3320">
                  <c:v>0.42642560000000002</c:v>
                </c:pt>
                <c:pt idx="3321">
                  <c:v>0.42682340000000002</c:v>
                </c:pt>
                <c:pt idx="3322">
                  <c:v>0.42723339999999999</c:v>
                </c:pt>
                <c:pt idx="3323">
                  <c:v>0.42765540000000002</c:v>
                </c:pt>
                <c:pt idx="3324">
                  <c:v>0.42808950000000001</c:v>
                </c:pt>
                <c:pt idx="3325">
                  <c:v>0.42853540000000001</c:v>
                </c:pt>
                <c:pt idx="3326">
                  <c:v>0.42899320000000002</c:v>
                </c:pt>
                <c:pt idx="3327">
                  <c:v>0.42946289999999998</c:v>
                </c:pt>
                <c:pt idx="3328">
                  <c:v>0.42994480000000002</c:v>
                </c:pt>
                <c:pt idx="3329">
                  <c:v>0.43043910000000002</c:v>
                </c:pt>
                <c:pt idx="3330">
                  <c:v>0.4309461</c:v>
                </c:pt>
                <c:pt idx="3331">
                  <c:v>0.43146600000000002</c:v>
                </c:pt>
                <c:pt idx="3332">
                  <c:v>0.43199920000000003</c:v>
                </c:pt>
                <c:pt idx="3333">
                  <c:v>0.43254569999999998</c:v>
                </c:pt>
                <c:pt idx="3334">
                  <c:v>0.43310569999999998</c:v>
                </c:pt>
                <c:pt idx="3335">
                  <c:v>0.43367919999999999</c:v>
                </c:pt>
                <c:pt idx="3336">
                  <c:v>0.43426609999999999</c:v>
                </c:pt>
                <c:pt idx="3337">
                  <c:v>0.43486609999999998</c:v>
                </c:pt>
                <c:pt idx="3338">
                  <c:v>0.43547910000000001</c:v>
                </c:pt>
                <c:pt idx="3339">
                  <c:v>0.43610510000000002</c:v>
                </c:pt>
                <c:pt idx="3340">
                  <c:v>0.43674410000000002</c:v>
                </c:pt>
                <c:pt idx="3341">
                  <c:v>0.43739620000000001</c:v>
                </c:pt>
                <c:pt idx="3342">
                  <c:v>0.4380619</c:v>
                </c:pt>
                <c:pt idx="3343">
                  <c:v>0.4387414</c:v>
                </c:pt>
                <c:pt idx="3344">
                  <c:v>0.43943520000000003</c:v>
                </c:pt>
                <c:pt idx="3345">
                  <c:v>0.44014360000000002</c:v>
                </c:pt>
                <c:pt idx="3346">
                  <c:v>0.44086690000000001</c:v>
                </c:pt>
                <c:pt idx="3347">
                  <c:v>0.44160529999999998</c:v>
                </c:pt>
                <c:pt idx="3348">
                  <c:v>0.44235859999999999</c:v>
                </c:pt>
                <c:pt idx="3349">
                  <c:v>0.44312669999999998</c:v>
                </c:pt>
                <c:pt idx="3350">
                  <c:v>0.44390930000000001</c:v>
                </c:pt>
                <c:pt idx="3351">
                  <c:v>0.44470609999999999</c:v>
                </c:pt>
                <c:pt idx="3352">
                  <c:v>0.44551689999999999</c:v>
                </c:pt>
                <c:pt idx="3353">
                  <c:v>0.44634170000000001</c:v>
                </c:pt>
                <c:pt idx="3354">
                  <c:v>0.44718079999999999</c:v>
                </c:pt>
                <c:pt idx="3355">
                  <c:v>0.4480344</c:v>
                </c:pt>
                <c:pt idx="3356">
                  <c:v>0.44890289999999999</c:v>
                </c:pt>
                <c:pt idx="3357">
                  <c:v>0.44978659999999998</c:v>
                </c:pt>
                <c:pt idx="3358">
                  <c:v>0.45068589999999997</c:v>
                </c:pt>
                <c:pt idx="3359">
                  <c:v>0.45160109999999998</c:v>
                </c:pt>
                <c:pt idx="3360">
                  <c:v>0.4525322</c:v>
                </c:pt>
                <c:pt idx="3361">
                  <c:v>0.45347910000000002</c:v>
                </c:pt>
                <c:pt idx="3362">
                  <c:v>0.4544417</c:v>
                </c:pt>
                <c:pt idx="3363">
                  <c:v>0.45541989999999999</c:v>
                </c:pt>
                <c:pt idx="3364">
                  <c:v>0.45641340000000002</c:v>
                </c:pt>
                <c:pt idx="3365">
                  <c:v>0.457422</c:v>
                </c:pt>
                <c:pt idx="3366">
                  <c:v>0.45844580000000001</c:v>
                </c:pt>
                <c:pt idx="3367">
                  <c:v>0.45948470000000002</c:v>
                </c:pt>
                <c:pt idx="3368">
                  <c:v>0.46053909999999998</c:v>
                </c:pt>
                <c:pt idx="3369">
                  <c:v>0.46160909999999999</c:v>
                </c:pt>
                <c:pt idx="3370">
                  <c:v>0.46269510000000003</c:v>
                </c:pt>
                <c:pt idx="3371">
                  <c:v>0.46379740000000003</c:v>
                </c:pt>
                <c:pt idx="3372">
                  <c:v>0.4649161</c:v>
                </c:pt>
                <c:pt idx="3373">
                  <c:v>0.4660513</c:v>
                </c:pt>
                <c:pt idx="3374">
                  <c:v>0.46720289999999998</c:v>
                </c:pt>
                <c:pt idx="3375">
                  <c:v>0.46837089999999998</c:v>
                </c:pt>
                <c:pt idx="3376">
                  <c:v>0.4695551</c:v>
                </c:pt>
                <c:pt idx="3377">
                  <c:v>0.47075539999999999</c:v>
                </c:pt>
                <c:pt idx="3378">
                  <c:v>0.47197169999999999</c:v>
                </c:pt>
                <c:pt idx="3379">
                  <c:v>0.4732037</c:v>
                </c:pt>
                <c:pt idx="3380">
                  <c:v>0.47445159999999997</c:v>
                </c:pt>
                <c:pt idx="3381">
                  <c:v>0.47571540000000001</c:v>
                </c:pt>
                <c:pt idx="3382">
                  <c:v>0.47699520000000001</c:v>
                </c:pt>
                <c:pt idx="3383">
                  <c:v>0.47829100000000002</c:v>
                </c:pt>
                <c:pt idx="3384">
                  <c:v>0.4796031</c:v>
                </c:pt>
                <c:pt idx="3385">
                  <c:v>0.48093170000000002</c:v>
                </c:pt>
                <c:pt idx="3386">
                  <c:v>0.48227680000000001</c:v>
                </c:pt>
                <c:pt idx="3387">
                  <c:v>0.48363859999999997</c:v>
                </c:pt>
                <c:pt idx="3388">
                  <c:v>0.48501689999999997</c:v>
                </c:pt>
                <c:pt idx="3389">
                  <c:v>0.4864116</c:v>
                </c:pt>
                <c:pt idx="3390">
                  <c:v>0.48782239999999999</c:v>
                </c:pt>
                <c:pt idx="3391">
                  <c:v>0.48924909999999999</c:v>
                </c:pt>
                <c:pt idx="3392">
                  <c:v>0.4906915</c:v>
                </c:pt>
                <c:pt idx="3393">
                  <c:v>0.49214940000000001</c:v>
                </c:pt>
                <c:pt idx="3394">
                  <c:v>0.49362289999999998</c:v>
                </c:pt>
                <c:pt idx="3395">
                  <c:v>0.49511189999999999</c:v>
                </c:pt>
                <c:pt idx="3396">
                  <c:v>0.49661680000000002</c:v>
                </c:pt>
                <c:pt idx="3397">
                  <c:v>0.49813770000000002</c:v>
                </c:pt>
                <c:pt idx="3398">
                  <c:v>0.49967479999999997</c:v>
                </c:pt>
                <c:pt idx="3399">
                  <c:v>0.50122820000000001</c:v>
                </c:pt>
                <c:pt idx="3400">
                  <c:v>0.50279819999999997</c:v>
                </c:pt>
                <c:pt idx="3401">
                  <c:v>0.50438459999999996</c:v>
                </c:pt>
                <c:pt idx="3402">
                  <c:v>0.50598730000000003</c:v>
                </c:pt>
                <c:pt idx="3403">
                  <c:v>0.50760609999999995</c:v>
                </c:pt>
                <c:pt idx="3404">
                  <c:v>0.50924069999999999</c:v>
                </c:pt>
                <c:pt idx="3405">
                  <c:v>0.51089090000000004</c:v>
                </c:pt>
                <c:pt idx="3406">
                  <c:v>0.51255649999999997</c:v>
                </c:pt>
                <c:pt idx="3407">
                  <c:v>0.51423730000000001</c:v>
                </c:pt>
                <c:pt idx="3408">
                  <c:v>0.51593319999999998</c:v>
                </c:pt>
                <c:pt idx="3409">
                  <c:v>0.5176442</c:v>
                </c:pt>
                <c:pt idx="3410">
                  <c:v>0.51937049999999996</c:v>
                </c:pt>
                <c:pt idx="3411">
                  <c:v>0.52111220000000003</c:v>
                </c:pt>
                <c:pt idx="3412">
                  <c:v>0.52286949999999999</c:v>
                </c:pt>
                <c:pt idx="3413">
                  <c:v>0.52464270000000002</c:v>
                </c:pt>
                <c:pt idx="3414">
                  <c:v>0.52643189999999995</c:v>
                </c:pt>
                <c:pt idx="3415">
                  <c:v>0.52823699999999996</c:v>
                </c:pt>
                <c:pt idx="3416">
                  <c:v>0.53005769999999997</c:v>
                </c:pt>
                <c:pt idx="3417">
                  <c:v>0.53189379999999997</c:v>
                </c:pt>
                <c:pt idx="3418">
                  <c:v>0.53374500000000002</c:v>
                </c:pt>
                <c:pt idx="3419">
                  <c:v>0.53561099999999995</c:v>
                </c:pt>
                <c:pt idx="3420">
                  <c:v>0.53749170000000002</c:v>
                </c:pt>
                <c:pt idx="3421">
                  <c:v>0.53938680000000006</c:v>
                </c:pt>
                <c:pt idx="3422">
                  <c:v>0.54129640000000001</c:v>
                </c:pt>
                <c:pt idx="3423">
                  <c:v>0.54322029999999999</c:v>
                </c:pt>
                <c:pt idx="3424">
                  <c:v>0.5451587</c:v>
                </c:pt>
                <c:pt idx="3425">
                  <c:v>0.54711189999999998</c:v>
                </c:pt>
                <c:pt idx="3426">
                  <c:v>0.54908000000000001</c:v>
                </c:pt>
                <c:pt idx="3427">
                  <c:v>0.55106310000000003</c:v>
                </c:pt>
                <c:pt idx="3428">
                  <c:v>0.55306120000000003</c:v>
                </c:pt>
                <c:pt idx="3429">
                  <c:v>0.55507399999999996</c:v>
                </c:pt>
                <c:pt idx="3430">
                  <c:v>0.55710139999999997</c:v>
                </c:pt>
                <c:pt idx="3431">
                  <c:v>0.5591431</c:v>
                </c:pt>
                <c:pt idx="3432">
                  <c:v>0.56119870000000005</c:v>
                </c:pt>
                <c:pt idx="3433">
                  <c:v>0.56326790000000004</c:v>
                </c:pt>
                <c:pt idx="3434">
                  <c:v>0.56535060000000004</c:v>
                </c:pt>
                <c:pt idx="3435">
                  <c:v>0.56744680000000003</c:v>
                </c:pt>
                <c:pt idx="3436">
                  <c:v>0.56955670000000003</c:v>
                </c:pt>
                <c:pt idx="3437">
                  <c:v>0.57168030000000003</c:v>
                </c:pt>
                <c:pt idx="3438">
                  <c:v>0.57381780000000004</c:v>
                </c:pt>
                <c:pt idx="3439">
                  <c:v>0.57596939999999996</c:v>
                </c:pt>
                <c:pt idx="3440">
                  <c:v>0.57813490000000001</c:v>
                </c:pt>
                <c:pt idx="3441">
                  <c:v>0.58031440000000001</c:v>
                </c:pt>
                <c:pt idx="3442">
                  <c:v>0.58250769999999996</c:v>
                </c:pt>
                <c:pt idx="3443">
                  <c:v>0.58471439999999997</c:v>
                </c:pt>
                <c:pt idx="3444">
                  <c:v>0.58693439999999997</c:v>
                </c:pt>
                <c:pt idx="3445">
                  <c:v>0.58916740000000001</c:v>
                </c:pt>
                <c:pt idx="3446">
                  <c:v>0.59141310000000002</c:v>
                </c:pt>
                <c:pt idx="3447">
                  <c:v>0.59367139999999996</c:v>
                </c:pt>
                <c:pt idx="3448">
                  <c:v>0.59594239999999998</c:v>
                </c:pt>
                <c:pt idx="3449">
                  <c:v>0.59822600000000004</c:v>
                </c:pt>
                <c:pt idx="3450">
                  <c:v>0.60052229999999995</c:v>
                </c:pt>
                <c:pt idx="3451">
                  <c:v>0.60283140000000002</c:v>
                </c:pt>
                <c:pt idx="3452">
                  <c:v>0.60515339999999995</c:v>
                </c:pt>
                <c:pt idx="3453">
                  <c:v>0.60748829999999998</c:v>
                </c:pt>
                <c:pt idx="3454">
                  <c:v>0.60983609999999999</c:v>
                </c:pt>
                <c:pt idx="3455">
                  <c:v>0.61219679999999999</c:v>
                </c:pt>
                <c:pt idx="3456">
                  <c:v>0.61457010000000001</c:v>
                </c:pt>
                <c:pt idx="3457">
                  <c:v>0.61695580000000005</c:v>
                </c:pt>
                <c:pt idx="3458">
                  <c:v>0.61935359999999995</c:v>
                </c:pt>
                <c:pt idx="3459">
                  <c:v>0.62176330000000002</c:v>
                </c:pt>
                <c:pt idx="3460">
                  <c:v>0.62418479999999998</c:v>
                </c:pt>
                <c:pt idx="3461">
                  <c:v>0.6266178</c:v>
                </c:pt>
                <c:pt idx="3462">
                  <c:v>0.62906229999999996</c:v>
                </c:pt>
                <c:pt idx="3463">
                  <c:v>0.63151840000000004</c:v>
                </c:pt>
                <c:pt idx="3464">
                  <c:v>0.63398589999999999</c:v>
                </c:pt>
                <c:pt idx="3465">
                  <c:v>0.63646510000000001</c:v>
                </c:pt>
                <c:pt idx="3466">
                  <c:v>0.63895590000000002</c:v>
                </c:pt>
                <c:pt idx="3467">
                  <c:v>0.64145839999999998</c:v>
                </c:pt>
                <c:pt idx="3468">
                  <c:v>0.6439724</c:v>
                </c:pt>
                <c:pt idx="3469">
                  <c:v>0.64649800000000002</c:v>
                </c:pt>
                <c:pt idx="3470">
                  <c:v>0.64903500000000003</c:v>
                </c:pt>
                <c:pt idx="3471">
                  <c:v>0.65158329999999998</c:v>
                </c:pt>
                <c:pt idx="3472">
                  <c:v>0.65414269999999997</c:v>
                </c:pt>
                <c:pt idx="3473">
                  <c:v>0.65671279999999999</c:v>
                </c:pt>
                <c:pt idx="3474">
                  <c:v>0.65929329999999997</c:v>
                </c:pt>
                <c:pt idx="3475">
                  <c:v>0.66188400000000003</c:v>
                </c:pt>
                <c:pt idx="3476">
                  <c:v>0.66448479999999999</c:v>
                </c:pt>
                <c:pt idx="3477">
                  <c:v>0.66709569999999996</c:v>
                </c:pt>
                <c:pt idx="3478">
                  <c:v>0.6697168</c:v>
                </c:pt>
                <c:pt idx="3479">
                  <c:v>0.6723481</c:v>
                </c:pt>
                <c:pt idx="3480">
                  <c:v>0.67498970000000003</c:v>
                </c:pt>
                <c:pt idx="3481">
                  <c:v>0.67764159999999996</c:v>
                </c:pt>
                <c:pt idx="3482">
                  <c:v>0.68030380000000001</c:v>
                </c:pt>
                <c:pt idx="3483">
                  <c:v>0.68297620000000003</c:v>
                </c:pt>
                <c:pt idx="3484">
                  <c:v>0.68565860000000001</c:v>
                </c:pt>
                <c:pt idx="3485">
                  <c:v>0.68835089999999999</c:v>
                </c:pt>
                <c:pt idx="3486">
                  <c:v>0.69105269999999996</c:v>
                </c:pt>
                <c:pt idx="3487">
                  <c:v>0.69376360000000004</c:v>
                </c:pt>
                <c:pt idx="3488">
                  <c:v>0.69648359999999998</c:v>
                </c:pt>
                <c:pt idx="3489">
                  <c:v>0.69921239999999996</c:v>
                </c:pt>
                <c:pt idx="3490">
                  <c:v>0.70195010000000002</c:v>
                </c:pt>
                <c:pt idx="3491">
                  <c:v>0.70469669999999995</c:v>
                </c:pt>
                <c:pt idx="3492">
                  <c:v>0.70745219999999998</c:v>
                </c:pt>
                <c:pt idx="3493">
                  <c:v>0.71021679999999998</c:v>
                </c:pt>
                <c:pt idx="3494">
                  <c:v>0.71299060000000003</c:v>
                </c:pt>
                <c:pt idx="3495">
                  <c:v>0.71577360000000001</c:v>
                </c:pt>
                <c:pt idx="3496">
                  <c:v>0.71856580000000003</c:v>
                </c:pt>
                <c:pt idx="3497">
                  <c:v>0.72136710000000004</c:v>
                </c:pt>
                <c:pt idx="3498">
                  <c:v>0.72417719999999997</c:v>
                </c:pt>
                <c:pt idx="3499">
                  <c:v>0.72699559999999996</c:v>
                </c:pt>
                <c:pt idx="3500">
                  <c:v>0.72982219999999998</c:v>
                </c:pt>
                <c:pt idx="3501">
                  <c:v>0.7326568</c:v>
                </c:pt>
                <c:pt idx="3502">
                  <c:v>0.73549929999999997</c:v>
                </c:pt>
                <c:pt idx="3503">
                  <c:v>0.73834960000000005</c:v>
                </c:pt>
                <c:pt idx="3504">
                  <c:v>0.74120799999999998</c:v>
                </c:pt>
                <c:pt idx="3505">
                  <c:v>0.74407440000000002</c:v>
                </c:pt>
                <c:pt idx="3506">
                  <c:v>0.74694910000000003</c:v>
                </c:pt>
                <c:pt idx="3507">
                  <c:v>0.7498321</c:v>
                </c:pt>
                <c:pt idx="3508">
                  <c:v>0.75272329999999998</c:v>
                </c:pt>
                <c:pt idx="3509">
                  <c:v>0.75562260000000003</c:v>
                </c:pt>
                <c:pt idx="3510">
                  <c:v>0.75852989999999998</c:v>
                </c:pt>
                <c:pt idx="3511">
                  <c:v>0.76144489999999998</c:v>
                </c:pt>
                <c:pt idx="3512">
                  <c:v>0.76436749999999998</c:v>
                </c:pt>
                <c:pt idx="3513">
                  <c:v>0.76729760000000002</c:v>
                </c:pt>
                <c:pt idx="3514">
                  <c:v>0.770235</c:v>
                </c:pt>
                <c:pt idx="3515">
                  <c:v>0.77317939999999996</c:v>
                </c:pt>
                <c:pt idx="3516">
                  <c:v>0.77613080000000001</c:v>
                </c:pt>
                <c:pt idx="3517">
                  <c:v>0.77908909999999998</c:v>
                </c:pt>
                <c:pt idx="3518">
                  <c:v>0.78205429999999998</c:v>
                </c:pt>
                <c:pt idx="3519">
                  <c:v>0.78502629999999995</c:v>
                </c:pt>
                <c:pt idx="3520">
                  <c:v>0.78800519999999996</c:v>
                </c:pt>
                <c:pt idx="3521">
                  <c:v>0.79099090000000005</c:v>
                </c:pt>
                <c:pt idx="3522">
                  <c:v>0.79398369999999996</c:v>
                </c:pt>
                <c:pt idx="3523">
                  <c:v>0.79698340000000001</c:v>
                </c:pt>
                <c:pt idx="3524">
                  <c:v>0.79998990000000003</c:v>
                </c:pt>
                <c:pt idx="3525">
                  <c:v>0.80300309999999997</c:v>
                </c:pt>
                <c:pt idx="3526">
                  <c:v>0.80602269999999998</c:v>
                </c:pt>
                <c:pt idx="3527">
                  <c:v>0.8090482</c:v>
                </c:pt>
                <c:pt idx="3528">
                  <c:v>0.81207960000000001</c:v>
                </c:pt>
                <c:pt idx="3529">
                  <c:v>0.81511639999999996</c:v>
                </c:pt>
                <c:pt idx="3530">
                  <c:v>0.81815879999999996</c:v>
                </c:pt>
                <c:pt idx="3531">
                  <c:v>0.82120669999999996</c:v>
                </c:pt>
                <c:pt idx="3532">
                  <c:v>0.82425999999999999</c:v>
                </c:pt>
                <c:pt idx="3533">
                  <c:v>0.82731909999999997</c:v>
                </c:pt>
                <c:pt idx="3534">
                  <c:v>0.83038400000000001</c:v>
                </c:pt>
                <c:pt idx="3535">
                  <c:v>0.8334549</c:v>
                </c:pt>
                <c:pt idx="3536">
                  <c:v>0.83653180000000005</c:v>
                </c:pt>
                <c:pt idx="3537">
                  <c:v>0.83961470000000005</c:v>
                </c:pt>
                <c:pt idx="3538">
                  <c:v>0.84270330000000004</c:v>
                </c:pt>
                <c:pt idx="3539">
                  <c:v>0.84579720000000003</c:v>
                </c:pt>
                <c:pt idx="3540">
                  <c:v>0.84889610000000004</c:v>
                </c:pt>
                <c:pt idx="3541">
                  <c:v>0.85199970000000003</c:v>
                </c:pt>
                <c:pt idx="3542">
                  <c:v>0.85510790000000003</c:v>
                </c:pt>
                <c:pt idx="3543">
                  <c:v>0.85822050000000005</c:v>
                </c:pt>
                <c:pt idx="3544">
                  <c:v>0.86133740000000003</c:v>
                </c:pt>
                <c:pt idx="3545">
                  <c:v>0.86445870000000002</c:v>
                </c:pt>
                <c:pt idx="3546">
                  <c:v>0.86758449999999998</c:v>
                </c:pt>
                <c:pt idx="3547">
                  <c:v>0.87071509999999996</c:v>
                </c:pt>
                <c:pt idx="3548">
                  <c:v>0.87385049999999997</c:v>
                </c:pt>
                <c:pt idx="3549">
                  <c:v>0.87699070000000001</c:v>
                </c:pt>
                <c:pt idx="3550">
                  <c:v>0.88013540000000001</c:v>
                </c:pt>
                <c:pt idx="3551">
                  <c:v>0.88328439999999997</c:v>
                </c:pt>
                <c:pt idx="3552">
                  <c:v>0.88643749999999999</c:v>
                </c:pt>
                <c:pt idx="3553">
                  <c:v>0.8895942</c:v>
                </c:pt>
                <c:pt idx="3554">
                  <c:v>0.89275450000000001</c:v>
                </c:pt>
                <c:pt idx="3555">
                  <c:v>0.89591799999999999</c:v>
                </c:pt>
                <c:pt idx="3556">
                  <c:v>0.89908460000000001</c:v>
                </c:pt>
                <c:pt idx="3557">
                  <c:v>0.90225429999999995</c:v>
                </c:pt>
                <c:pt idx="3558">
                  <c:v>0.90542699999999998</c:v>
                </c:pt>
                <c:pt idx="3559">
                  <c:v>0.90860300000000005</c:v>
                </c:pt>
                <c:pt idx="3560">
                  <c:v>0.91178230000000005</c:v>
                </c:pt>
                <c:pt idx="3561">
                  <c:v>0.91496480000000002</c:v>
                </c:pt>
                <c:pt idx="3562">
                  <c:v>0.91815040000000003</c:v>
                </c:pt>
                <c:pt idx="3563">
                  <c:v>0.92133889999999996</c:v>
                </c:pt>
                <c:pt idx="3564">
                  <c:v>0.92453019999999997</c:v>
                </c:pt>
                <c:pt idx="3565">
                  <c:v>0.92772399999999999</c:v>
                </c:pt>
                <c:pt idx="3566">
                  <c:v>0.93092019999999998</c:v>
                </c:pt>
                <c:pt idx="3567">
                  <c:v>0.93411860000000002</c:v>
                </c:pt>
                <c:pt idx="3568">
                  <c:v>0.93731909999999996</c:v>
                </c:pt>
                <c:pt idx="3569">
                  <c:v>0.94052170000000002</c:v>
                </c:pt>
                <c:pt idx="3570">
                  <c:v>0.94372639999999997</c:v>
                </c:pt>
                <c:pt idx="3571">
                  <c:v>0.94693300000000002</c:v>
                </c:pt>
                <c:pt idx="3572">
                  <c:v>0.95014140000000002</c:v>
                </c:pt>
                <c:pt idx="3573">
                  <c:v>0.95335139999999996</c:v>
                </c:pt>
                <c:pt idx="3574">
                  <c:v>0.95656289999999999</c:v>
                </c:pt>
                <c:pt idx="3575">
                  <c:v>0.95977559999999995</c:v>
                </c:pt>
                <c:pt idx="3576">
                  <c:v>0.96298950000000005</c:v>
                </c:pt>
                <c:pt idx="3577">
                  <c:v>0.96620479999999997</c:v>
                </c:pt>
                <c:pt idx="3578">
                  <c:v>0.96942139999999999</c:v>
                </c:pt>
                <c:pt idx="3579">
                  <c:v>0.97263920000000004</c:v>
                </c:pt>
                <c:pt idx="3580">
                  <c:v>0.97585840000000001</c:v>
                </c:pt>
                <c:pt idx="3581">
                  <c:v>0.97907860000000002</c:v>
                </c:pt>
                <c:pt idx="3582">
                  <c:v>0.9822997</c:v>
                </c:pt>
                <c:pt idx="3583">
                  <c:v>0.98552150000000005</c:v>
                </c:pt>
                <c:pt idx="3584">
                  <c:v>0.9887437</c:v>
                </c:pt>
                <c:pt idx="3585">
                  <c:v>0.99196629999999997</c:v>
                </c:pt>
                <c:pt idx="3586">
                  <c:v>0.99518930000000005</c:v>
                </c:pt>
                <c:pt idx="3587">
                  <c:v>0.99841290000000005</c:v>
                </c:pt>
                <c:pt idx="3588">
                  <c:v>1.0016370000000001</c:v>
                </c:pt>
                <c:pt idx="3589">
                  <c:v>1.0048630000000001</c:v>
                </c:pt>
                <c:pt idx="3590">
                  <c:v>1.008089</c:v>
                </c:pt>
                <c:pt idx="3591">
                  <c:v>1.0113160000000001</c:v>
                </c:pt>
                <c:pt idx="3592">
                  <c:v>1.014545</c:v>
                </c:pt>
                <c:pt idx="3593">
                  <c:v>1.017774</c:v>
                </c:pt>
                <c:pt idx="3594">
                  <c:v>1.0210030000000001</c:v>
                </c:pt>
                <c:pt idx="3595">
                  <c:v>1.0242309999999999</c:v>
                </c:pt>
                <c:pt idx="3596">
                  <c:v>1.0274589999999999</c:v>
                </c:pt>
                <c:pt idx="3597">
                  <c:v>1.0306869999999999</c:v>
                </c:pt>
                <c:pt idx="3598">
                  <c:v>1.033914</c:v>
                </c:pt>
                <c:pt idx="3599">
                  <c:v>1.03714</c:v>
                </c:pt>
                <c:pt idx="3600">
                  <c:v>1.0403659999999999</c:v>
                </c:pt>
                <c:pt idx="3601">
                  <c:v>1.0435920000000001</c:v>
                </c:pt>
                <c:pt idx="3602">
                  <c:v>1.0468170000000001</c:v>
                </c:pt>
                <c:pt idx="3603">
                  <c:v>1.0500430000000001</c:v>
                </c:pt>
                <c:pt idx="3604">
                  <c:v>1.053269</c:v>
                </c:pt>
                <c:pt idx="3605">
                  <c:v>1.056494</c:v>
                </c:pt>
                <c:pt idx="3606">
                  <c:v>1.05972</c:v>
                </c:pt>
                <c:pt idx="3607">
                  <c:v>1.0629440000000001</c:v>
                </c:pt>
                <c:pt idx="3608">
                  <c:v>1.066168</c:v>
                </c:pt>
                <c:pt idx="3609">
                  <c:v>1.069391</c:v>
                </c:pt>
                <c:pt idx="3610">
                  <c:v>1.0726119999999999</c:v>
                </c:pt>
                <c:pt idx="3611">
                  <c:v>1.0758319999999999</c:v>
                </c:pt>
                <c:pt idx="3612">
                  <c:v>1.079051</c:v>
                </c:pt>
                <c:pt idx="3613">
                  <c:v>1.0822689999999999</c:v>
                </c:pt>
                <c:pt idx="3614">
                  <c:v>1.085486</c:v>
                </c:pt>
                <c:pt idx="3615">
                  <c:v>1.088703</c:v>
                </c:pt>
                <c:pt idx="3616">
                  <c:v>1.0919190000000001</c:v>
                </c:pt>
                <c:pt idx="3617">
                  <c:v>1.0951340000000001</c:v>
                </c:pt>
                <c:pt idx="3618">
                  <c:v>1.098347</c:v>
                </c:pt>
                <c:pt idx="3619">
                  <c:v>1.1015600000000001</c:v>
                </c:pt>
                <c:pt idx="3620">
                  <c:v>1.1047709999999999</c:v>
                </c:pt>
                <c:pt idx="3621">
                  <c:v>1.10798</c:v>
                </c:pt>
                <c:pt idx="3622">
                  <c:v>1.1111869999999999</c:v>
                </c:pt>
                <c:pt idx="3623">
                  <c:v>1.114392</c:v>
                </c:pt>
                <c:pt idx="3624">
                  <c:v>1.117596</c:v>
                </c:pt>
                <c:pt idx="3625">
                  <c:v>1.120798</c:v>
                </c:pt>
                <c:pt idx="3626">
                  <c:v>1.123999</c:v>
                </c:pt>
                <c:pt idx="3627">
                  <c:v>1.1271990000000001</c:v>
                </c:pt>
                <c:pt idx="3628">
                  <c:v>1.1303970000000001</c:v>
                </c:pt>
                <c:pt idx="3629">
                  <c:v>1.133594</c:v>
                </c:pt>
                <c:pt idx="3630">
                  <c:v>1.136789</c:v>
                </c:pt>
                <c:pt idx="3631">
                  <c:v>1.1399809999999999</c:v>
                </c:pt>
                <c:pt idx="3632">
                  <c:v>1.1431720000000001</c:v>
                </c:pt>
                <c:pt idx="3633">
                  <c:v>1.14636</c:v>
                </c:pt>
                <c:pt idx="3634">
                  <c:v>1.1495470000000001</c:v>
                </c:pt>
                <c:pt idx="3635">
                  <c:v>1.152731</c:v>
                </c:pt>
                <c:pt idx="3636">
                  <c:v>1.1559140000000001</c:v>
                </c:pt>
                <c:pt idx="3637">
                  <c:v>1.159095</c:v>
                </c:pt>
                <c:pt idx="3638">
                  <c:v>1.1622729999999999</c:v>
                </c:pt>
                <c:pt idx="3639">
                  <c:v>1.1654500000000001</c:v>
                </c:pt>
                <c:pt idx="3640">
                  <c:v>1.168625</c:v>
                </c:pt>
                <c:pt idx="3641">
                  <c:v>1.1717979999999999</c:v>
                </c:pt>
                <c:pt idx="3642">
                  <c:v>1.1749689999999999</c:v>
                </c:pt>
                <c:pt idx="3643">
                  <c:v>1.1781379999999999</c:v>
                </c:pt>
                <c:pt idx="3644">
                  <c:v>1.181305</c:v>
                </c:pt>
                <c:pt idx="3645">
                  <c:v>1.1844710000000001</c:v>
                </c:pt>
                <c:pt idx="3646">
                  <c:v>1.187635</c:v>
                </c:pt>
                <c:pt idx="3647">
                  <c:v>1.190796</c:v>
                </c:pt>
                <c:pt idx="3648">
                  <c:v>1.193956</c:v>
                </c:pt>
                <c:pt idx="3649">
                  <c:v>1.1971130000000001</c:v>
                </c:pt>
                <c:pt idx="3650">
                  <c:v>1.200267</c:v>
                </c:pt>
                <c:pt idx="3651">
                  <c:v>1.203419</c:v>
                </c:pt>
                <c:pt idx="3652">
                  <c:v>1.2065680000000001</c:v>
                </c:pt>
                <c:pt idx="3653">
                  <c:v>1.209714</c:v>
                </c:pt>
                <c:pt idx="3654">
                  <c:v>1.212858</c:v>
                </c:pt>
                <c:pt idx="3655">
                  <c:v>1.216</c:v>
                </c:pt>
                <c:pt idx="3656">
                  <c:v>1.219139</c:v>
                </c:pt>
                <c:pt idx="3657">
                  <c:v>1.2222770000000001</c:v>
                </c:pt>
                <c:pt idx="3658">
                  <c:v>1.2254119999999999</c:v>
                </c:pt>
                <c:pt idx="3659">
                  <c:v>1.228545</c:v>
                </c:pt>
                <c:pt idx="3660">
                  <c:v>1.231676</c:v>
                </c:pt>
                <c:pt idx="3661">
                  <c:v>1.234804</c:v>
                </c:pt>
                <c:pt idx="3662">
                  <c:v>1.2379290000000001</c:v>
                </c:pt>
                <c:pt idx="3663">
                  <c:v>1.2410509999999999</c:v>
                </c:pt>
                <c:pt idx="3664">
                  <c:v>1.2441709999999999</c:v>
                </c:pt>
                <c:pt idx="3665">
                  <c:v>1.247287</c:v>
                </c:pt>
                <c:pt idx="3666">
                  <c:v>1.2504010000000001</c:v>
                </c:pt>
                <c:pt idx="3667">
                  <c:v>1.2535130000000001</c:v>
                </c:pt>
                <c:pt idx="3668">
                  <c:v>1.2566219999999999</c:v>
                </c:pt>
                <c:pt idx="3669">
                  <c:v>1.2597290000000001</c:v>
                </c:pt>
                <c:pt idx="3670">
                  <c:v>1.2628330000000001</c:v>
                </c:pt>
                <c:pt idx="3671">
                  <c:v>1.265936</c:v>
                </c:pt>
                <c:pt idx="3672">
                  <c:v>1.2690349999999999</c:v>
                </c:pt>
                <c:pt idx="3673">
                  <c:v>1.272132</c:v>
                </c:pt>
                <c:pt idx="3674">
                  <c:v>1.275226</c:v>
                </c:pt>
                <c:pt idx="3675">
                  <c:v>1.2783169999999999</c:v>
                </c:pt>
                <c:pt idx="3676">
                  <c:v>1.2814049999999999</c:v>
                </c:pt>
                <c:pt idx="3677">
                  <c:v>1.284491</c:v>
                </c:pt>
                <c:pt idx="3678">
                  <c:v>1.287574</c:v>
                </c:pt>
                <c:pt idx="3679">
                  <c:v>1.290656</c:v>
                </c:pt>
                <c:pt idx="3680">
                  <c:v>1.2937350000000001</c:v>
                </c:pt>
                <c:pt idx="3681">
                  <c:v>1.296813</c:v>
                </c:pt>
                <c:pt idx="3682">
                  <c:v>1.2998879999999999</c:v>
                </c:pt>
                <c:pt idx="3683">
                  <c:v>1.302962</c:v>
                </c:pt>
                <c:pt idx="3684">
                  <c:v>1.306033</c:v>
                </c:pt>
                <c:pt idx="3685">
                  <c:v>1.309102</c:v>
                </c:pt>
                <c:pt idx="3686">
                  <c:v>1.312168</c:v>
                </c:pt>
                <c:pt idx="3687">
                  <c:v>1.315231</c:v>
                </c:pt>
                <c:pt idx="3688">
                  <c:v>1.3182910000000001</c:v>
                </c:pt>
                <c:pt idx="3689">
                  <c:v>1.3213490000000001</c:v>
                </c:pt>
                <c:pt idx="3690">
                  <c:v>1.3244039999999999</c:v>
                </c:pt>
                <c:pt idx="3691">
                  <c:v>1.3274570000000001</c:v>
                </c:pt>
                <c:pt idx="3692">
                  <c:v>1.330508</c:v>
                </c:pt>
                <c:pt idx="3693">
                  <c:v>1.3335570000000001</c:v>
                </c:pt>
                <c:pt idx="3694">
                  <c:v>1.3366039999999999</c:v>
                </c:pt>
                <c:pt idx="3695">
                  <c:v>1.3396490000000001</c:v>
                </c:pt>
                <c:pt idx="3696">
                  <c:v>1.342692</c:v>
                </c:pt>
                <c:pt idx="3697">
                  <c:v>1.3457319999999999</c:v>
                </c:pt>
                <c:pt idx="3698">
                  <c:v>1.34877</c:v>
                </c:pt>
                <c:pt idx="3699">
                  <c:v>1.3518049999999999</c:v>
                </c:pt>
                <c:pt idx="3700">
                  <c:v>1.354838</c:v>
                </c:pt>
                <c:pt idx="3701">
                  <c:v>1.3578680000000001</c:v>
                </c:pt>
                <c:pt idx="3702">
                  <c:v>1.3608960000000001</c:v>
                </c:pt>
                <c:pt idx="3703">
                  <c:v>1.3639209999999999</c:v>
                </c:pt>
                <c:pt idx="3704">
                  <c:v>1.366943</c:v>
                </c:pt>
                <c:pt idx="3705">
                  <c:v>1.369963</c:v>
                </c:pt>
                <c:pt idx="3706">
                  <c:v>1.372981</c:v>
                </c:pt>
                <c:pt idx="3707">
                  <c:v>1.3759950000000001</c:v>
                </c:pt>
                <c:pt idx="3708">
                  <c:v>1.3790070000000001</c:v>
                </c:pt>
                <c:pt idx="3709">
                  <c:v>1.3820170000000001</c:v>
                </c:pt>
                <c:pt idx="3710">
                  <c:v>1.385025</c:v>
                </c:pt>
                <c:pt idx="3711">
                  <c:v>1.3880300000000001</c:v>
                </c:pt>
                <c:pt idx="3712">
                  <c:v>1.391033</c:v>
                </c:pt>
                <c:pt idx="3713">
                  <c:v>1.3940330000000001</c:v>
                </c:pt>
                <c:pt idx="3714">
                  <c:v>1.3970309999999999</c:v>
                </c:pt>
                <c:pt idx="3715">
                  <c:v>1.4000250000000001</c:v>
                </c:pt>
                <c:pt idx="3716">
                  <c:v>1.403017</c:v>
                </c:pt>
                <c:pt idx="3717">
                  <c:v>1.406004</c:v>
                </c:pt>
                <c:pt idx="3718">
                  <c:v>1.408989</c:v>
                </c:pt>
                <c:pt idx="3719">
                  <c:v>1.4119710000000001</c:v>
                </c:pt>
                <c:pt idx="3720">
                  <c:v>1.414949</c:v>
                </c:pt>
                <c:pt idx="3721">
                  <c:v>1.4179250000000001</c:v>
                </c:pt>
                <c:pt idx="3722">
                  <c:v>1.420898</c:v>
                </c:pt>
                <c:pt idx="3723">
                  <c:v>1.4238679999999999</c:v>
                </c:pt>
                <c:pt idx="3724">
                  <c:v>1.4268350000000001</c:v>
                </c:pt>
                <c:pt idx="3725">
                  <c:v>1.429799</c:v>
                </c:pt>
                <c:pt idx="3726">
                  <c:v>1.4327589999999999</c:v>
                </c:pt>
                <c:pt idx="3727">
                  <c:v>1.435716</c:v>
                </c:pt>
                <c:pt idx="3728">
                  <c:v>1.4386680000000001</c:v>
                </c:pt>
                <c:pt idx="3729">
                  <c:v>1.441616</c:v>
                </c:pt>
                <c:pt idx="3730">
                  <c:v>1.4445600000000001</c:v>
                </c:pt>
                <c:pt idx="3731">
                  <c:v>1.4474990000000001</c:v>
                </c:pt>
                <c:pt idx="3732">
                  <c:v>1.4504349999999999</c:v>
                </c:pt>
                <c:pt idx="3733">
                  <c:v>1.4533670000000001</c:v>
                </c:pt>
                <c:pt idx="3734">
                  <c:v>1.456294</c:v>
                </c:pt>
                <c:pt idx="3735">
                  <c:v>1.4592179999999999</c:v>
                </c:pt>
                <c:pt idx="3736">
                  <c:v>1.4621379999999999</c:v>
                </c:pt>
                <c:pt idx="3737">
                  <c:v>1.4650529999999999</c:v>
                </c:pt>
                <c:pt idx="3738">
                  <c:v>1.467964</c:v>
                </c:pt>
                <c:pt idx="3739">
                  <c:v>1.4708699999999999</c:v>
                </c:pt>
                <c:pt idx="3740">
                  <c:v>1.47377</c:v>
                </c:pt>
                <c:pt idx="3741">
                  <c:v>1.4766649999999999</c:v>
                </c:pt>
                <c:pt idx="3742">
                  <c:v>1.479554</c:v>
                </c:pt>
                <c:pt idx="3743">
                  <c:v>1.482437</c:v>
                </c:pt>
                <c:pt idx="3744">
                  <c:v>1.4853160000000001</c:v>
                </c:pt>
                <c:pt idx="3745">
                  <c:v>1.488189</c:v>
                </c:pt>
                <c:pt idx="3746">
                  <c:v>1.4910570000000001</c:v>
                </c:pt>
                <c:pt idx="3747">
                  <c:v>1.4939199999999999</c:v>
                </c:pt>
                <c:pt idx="3748">
                  <c:v>1.4967779999999999</c:v>
                </c:pt>
                <c:pt idx="3749">
                  <c:v>1.4996309999999999</c:v>
                </c:pt>
                <c:pt idx="3750">
                  <c:v>1.5024789999999999</c:v>
                </c:pt>
                <c:pt idx="3751">
                  <c:v>1.505322</c:v>
                </c:pt>
                <c:pt idx="3752">
                  <c:v>1.5081580000000001</c:v>
                </c:pt>
                <c:pt idx="3753">
                  <c:v>1.5109889999999999</c:v>
                </c:pt>
                <c:pt idx="3754">
                  <c:v>1.5138130000000001</c:v>
                </c:pt>
                <c:pt idx="3755">
                  <c:v>1.5166310000000001</c:v>
                </c:pt>
                <c:pt idx="3756">
                  <c:v>1.519442</c:v>
                </c:pt>
                <c:pt idx="3757">
                  <c:v>1.5222469999999999</c:v>
                </c:pt>
                <c:pt idx="3758">
                  <c:v>1.5250459999999999</c:v>
                </c:pt>
                <c:pt idx="3759">
                  <c:v>1.5278389999999999</c:v>
                </c:pt>
                <c:pt idx="3760">
                  <c:v>1.5306249999999999</c:v>
                </c:pt>
                <c:pt idx="3761">
                  <c:v>1.5334049999999999</c:v>
                </c:pt>
                <c:pt idx="3762">
                  <c:v>1.536179</c:v>
                </c:pt>
                <c:pt idx="3763">
                  <c:v>1.5389459999999999</c:v>
                </c:pt>
                <c:pt idx="3764">
                  <c:v>1.5417050000000001</c:v>
                </c:pt>
                <c:pt idx="3765">
                  <c:v>1.5444580000000001</c:v>
                </c:pt>
                <c:pt idx="3766">
                  <c:v>1.547204</c:v>
                </c:pt>
                <c:pt idx="3767">
                  <c:v>1.5499419999999999</c:v>
                </c:pt>
                <c:pt idx="3768">
                  <c:v>1.552673</c:v>
                </c:pt>
                <c:pt idx="3769">
                  <c:v>1.5553969999999999</c:v>
                </c:pt>
                <c:pt idx="3770">
                  <c:v>1.5581119999999999</c:v>
                </c:pt>
                <c:pt idx="3771">
                  <c:v>1.5608200000000001</c:v>
                </c:pt>
                <c:pt idx="3772">
                  <c:v>1.56352</c:v>
                </c:pt>
                <c:pt idx="3773">
                  <c:v>1.5662130000000001</c:v>
                </c:pt>
                <c:pt idx="3774">
                  <c:v>1.568897</c:v>
                </c:pt>
                <c:pt idx="3775">
                  <c:v>1.571574</c:v>
                </c:pt>
                <c:pt idx="3776">
                  <c:v>1.5742430000000001</c:v>
                </c:pt>
                <c:pt idx="3777">
                  <c:v>1.576905</c:v>
                </c:pt>
                <c:pt idx="3778">
                  <c:v>1.5795589999999999</c:v>
                </c:pt>
                <c:pt idx="3779">
                  <c:v>1.5822039999999999</c:v>
                </c:pt>
                <c:pt idx="3780">
                  <c:v>1.5848420000000001</c:v>
                </c:pt>
                <c:pt idx="3781">
                  <c:v>1.5874710000000001</c:v>
                </c:pt>
                <c:pt idx="3782">
                  <c:v>1.5900920000000001</c:v>
                </c:pt>
                <c:pt idx="3783">
                  <c:v>1.5927039999999999</c:v>
                </c:pt>
                <c:pt idx="3784">
                  <c:v>1.5953079999999999</c:v>
                </c:pt>
                <c:pt idx="3785">
                  <c:v>1.5979019999999999</c:v>
                </c:pt>
                <c:pt idx="3786">
                  <c:v>1.6004879999999999</c:v>
                </c:pt>
                <c:pt idx="3787">
                  <c:v>1.6030660000000001</c:v>
                </c:pt>
                <c:pt idx="3788">
                  <c:v>1.6056360000000001</c:v>
                </c:pt>
                <c:pt idx="3789">
                  <c:v>1.6081970000000001</c:v>
                </c:pt>
                <c:pt idx="3790">
                  <c:v>1.6107499999999999</c:v>
                </c:pt>
                <c:pt idx="3791">
                  <c:v>1.6132949999999999</c:v>
                </c:pt>
                <c:pt idx="3792">
                  <c:v>1.615831</c:v>
                </c:pt>
                <c:pt idx="3793">
                  <c:v>1.6183590000000001</c:v>
                </c:pt>
                <c:pt idx="3794">
                  <c:v>1.6208769999999999</c:v>
                </c:pt>
                <c:pt idx="3795">
                  <c:v>1.6233850000000001</c:v>
                </c:pt>
                <c:pt idx="3796">
                  <c:v>1.625885</c:v>
                </c:pt>
                <c:pt idx="3797">
                  <c:v>1.6283749999999999</c:v>
                </c:pt>
                <c:pt idx="3798">
                  <c:v>1.6308560000000001</c:v>
                </c:pt>
                <c:pt idx="3799">
                  <c:v>1.6333279999999999</c:v>
                </c:pt>
                <c:pt idx="3800">
                  <c:v>1.6357900000000001</c:v>
                </c:pt>
                <c:pt idx="3801">
                  <c:v>1.638245</c:v>
                </c:pt>
                <c:pt idx="3802">
                  <c:v>1.64069</c:v>
                </c:pt>
                <c:pt idx="3803">
                  <c:v>1.643127</c:v>
                </c:pt>
                <c:pt idx="3804">
                  <c:v>1.645554</c:v>
                </c:pt>
                <c:pt idx="3805">
                  <c:v>1.647972</c:v>
                </c:pt>
                <c:pt idx="3806">
                  <c:v>1.6503810000000001</c:v>
                </c:pt>
                <c:pt idx="3807">
                  <c:v>1.6527799999999999</c:v>
                </c:pt>
                <c:pt idx="3808">
                  <c:v>1.655168</c:v>
                </c:pt>
                <c:pt idx="3809">
                  <c:v>1.6575470000000001</c:v>
                </c:pt>
                <c:pt idx="3810">
                  <c:v>1.6599159999999999</c:v>
                </c:pt>
                <c:pt idx="3811">
                  <c:v>1.662274</c:v>
                </c:pt>
                <c:pt idx="3812">
                  <c:v>1.664622</c:v>
                </c:pt>
                <c:pt idx="3813">
                  <c:v>1.66696</c:v>
                </c:pt>
                <c:pt idx="3814">
                  <c:v>1.669289</c:v>
                </c:pt>
                <c:pt idx="3815">
                  <c:v>1.671608</c:v>
                </c:pt>
                <c:pt idx="3816">
                  <c:v>1.6739170000000001</c:v>
                </c:pt>
                <c:pt idx="3817">
                  <c:v>1.6762159999999999</c:v>
                </c:pt>
                <c:pt idx="3818">
                  <c:v>1.678504</c:v>
                </c:pt>
                <c:pt idx="3819">
                  <c:v>1.680782</c:v>
                </c:pt>
                <c:pt idx="3820">
                  <c:v>1.6830499999999999</c:v>
                </c:pt>
                <c:pt idx="3821">
                  <c:v>1.685306</c:v>
                </c:pt>
                <c:pt idx="3822">
                  <c:v>1.6875519999999999</c:v>
                </c:pt>
                <c:pt idx="3823">
                  <c:v>1.6897869999999999</c:v>
                </c:pt>
                <c:pt idx="3824">
                  <c:v>1.6920109999999999</c:v>
                </c:pt>
                <c:pt idx="3825">
                  <c:v>1.6942250000000001</c:v>
                </c:pt>
                <c:pt idx="3826">
                  <c:v>1.696428</c:v>
                </c:pt>
                <c:pt idx="3827">
                  <c:v>1.69862</c:v>
                </c:pt>
                <c:pt idx="3828">
                  <c:v>1.7008019999999999</c:v>
                </c:pt>
                <c:pt idx="3829">
                  <c:v>1.7029719999999999</c:v>
                </c:pt>
                <c:pt idx="3830">
                  <c:v>1.7051320000000001</c:v>
                </c:pt>
                <c:pt idx="3831">
                  <c:v>1.707281</c:v>
                </c:pt>
                <c:pt idx="3832">
                  <c:v>1.709419</c:v>
                </c:pt>
                <c:pt idx="3833">
                  <c:v>1.7115450000000001</c:v>
                </c:pt>
                <c:pt idx="3834">
                  <c:v>1.7136610000000001</c:v>
                </c:pt>
                <c:pt idx="3835">
                  <c:v>1.715765</c:v>
                </c:pt>
                <c:pt idx="3836">
                  <c:v>1.7178580000000001</c:v>
                </c:pt>
                <c:pt idx="3837">
                  <c:v>1.71994</c:v>
                </c:pt>
                <c:pt idx="3838">
                  <c:v>1.7220089999999999</c:v>
                </c:pt>
                <c:pt idx="3839">
                  <c:v>1.7240679999999999</c:v>
                </c:pt>
                <c:pt idx="3840">
                  <c:v>1.7261150000000001</c:v>
                </c:pt>
                <c:pt idx="3841">
                  <c:v>1.728151</c:v>
                </c:pt>
                <c:pt idx="3842">
                  <c:v>1.730175</c:v>
                </c:pt>
                <c:pt idx="3843">
                  <c:v>1.732189</c:v>
                </c:pt>
                <c:pt idx="3844">
                  <c:v>1.734191</c:v>
                </c:pt>
                <c:pt idx="3845">
                  <c:v>1.7361819999999999</c:v>
                </c:pt>
                <c:pt idx="3846">
                  <c:v>1.7381610000000001</c:v>
                </c:pt>
                <c:pt idx="3847">
                  <c:v>1.740129</c:v>
                </c:pt>
                <c:pt idx="3848">
                  <c:v>1.742084</c:v>
                </c:pt>
                <c:pt idx="3849">
                  <c:v>1.744027</c:v>
                </c:pt>
                <c:pt idx="3850">
                  <c:v>1.745957</c:v>
                </c:pt>
                <c:pt idx="3851">
                  <c:v>1.7478750000000001</c:v>
                </c:pt>
                <c:pt idx="3852">
                  <c:v>1.7497799999999999</c:v>
                </c:pt>
                <c:pt idx="3853">
                  <c:v>1.751673</c:v>
                </c:pt>
                <c:pt idx="3854">
                  <c:v>1.7535540000000001</c:v>
                </c:pt>
                <c:pt idx="3855">
                  <c:v>1.755423</c:v>
                </c:pt>
                <c:pt idx="3856">
                  <c:v>1.7572810000000001</c:v>
                </c:pt>
                <c:pt idx="3857">
                  <c:v>1.7591270000000001</c:v>
                </c:pt>
                <c:pt idx="3858">
                  <c:v>1.760961</c:v>
                </c:pt>
                <c:pt idx="3859">
                  <c:v>1.762783</c:v>
                </c:pt>
                <c:pt idx="3860">
                  <c:v>1.7645930000000001</c:v>
                </c:pt>
                <c:pt idx="3861">
                  <c:v>1.766391</c:v>
                </c:pt>
                <c:pt idx="3862">
                  <c:v>1.768176</c:v>
                </c:pt>
                <c:pt idx="3863">
                  <c:v>1.7699480000000001</c:v>
                </c:pt>
                <c:pt idx="3864">
                  <c:v>1.7717069999999999</c:v>
                </c:pt>
                <c:pt idx="3865">
                  <c:v>1.7734540000000001</c:v>
                </c:pt>
                <c:pt idx="3866">
                  <c:v>1.775188</c:v>
                </c:pt>
                <c:pt idx="3867">
                  <c:v>1.77691</c:v>
                </c:pt>
                <c:pt idx="3868">
                  <c:v>1.7786200000000001</c:v>
                </c:pt>
                <c:pt idx="3869">
                  <c:v>1.7803169999999999</c:v>
                </c:pt>
                <c:pt idx="3870">
                  <c:v>1.782003</c:v>
                </c:pt>
                <c:pt idx="3871">
                  <c:v>1.783677</c:v>
                </c:pt>
                <c:pt idx="3872">
                  <c:v>1.785339</c:v>
                </c:pt>
                <c:pt idx="3873">
                  <c:v>1.7869889999999999</c:v>
                </c:pt>
                <c:pt idx="3874">
                  <c:v>1.788626</c:v>
                </c:pt>
                <c:pt idx="3875">
                  <c:v>1.7902499999999999</c:v>
                </c:pt>
                <c:pt idx="3876">
                  <c:v>1.7918609999999999</c:v>
                </c:pt>
                <c:pt idx="3877">
                  <c:v>1.7934589999999999</c:v>
                </c:pt>
                <c:pt idx="3878">
                  <c:v>1.7950429999999999</c:v>
                </c:pt>
                <c:pt idx="3879">
                  <c:v>1.796616</c:v>
                </c:pt>
                <c:pt idx="3880">
                  <c:v>1.7981750000000001</c:v>
                </c:pt>
                <c:pt idx="3881">
                  <c:v>1.799722</c:v>
                </c:pt>
                <c:pt idx="3882">
                  <c:v>1.8012570000000001</c:v>
                </c:pt>
                <c:pt idx="3883">
                  <c:v>1.80278</c:v>
                </c:pt>
                <c:pt idx="3884">
                  <c:v>1.804289</c:v>
                </c:pt>
                <c:pt idx="3885">
                  <c:v>1.8057859999999999</c:v>
                </c:pt>
                <c:pt idx="3886">
                  <c:v>1.8072699999999999</c:v>
                </c:pt>
                <c:pt idx="3887">
                  <c:v>1.80874</c:v>
                </c:pt>
                <c:pt idx="3888">
                  <c:v>1.810198</c:v>
                </c:pt>
                <c:pt idx="3889">
                  <c:v>1.8116429999999999</c:v>
                </c:pt>
                <c:pt idx="3890">
                  <c:v>1.8130759999999999</c:v>
                </c:pt>
                <c:pt idx="3891">
                  <c:v>1.814495</c:v>
                </c:pt>
                <c:pt idx="3892">
                  <c:v>1.8159019999999999</c:v>
                </c:pt>
                <c:pt idx="3893">
                  <c:v>1.817296</c:v>
                </c:pt>
                <c:pt idx="3894">
                  <c:v>1.8186770000000001</c:v>
                </c:pt>
                <c:pt idx="3895">
                  <c:v>1.8200449999999999</c:v>
                </c:pt>
                <c:pt idx="3896">
                  <c:v>1.8213999999999999</c:v>
                </c:pt>
                <c:pt idx="3897">
                  <c:v>1.822743</c:v>
                </c:pt>
                <c:pt idx="3898">
                  <c:v>1.8240730000000001</c:v>
                </c:pt>
                <c:pt idx="3899">
                  <c:v>1.8253900000000001</c:v>
                </c:pt>
                <c:pt idx="3900">
                  <c:v>1.826695</c:v>
                </c:pt>
                <c:pt idx="3901">
                  <c:v>1.827987</c:v>
                </c:pt>
                <c:pt idx="3902">
                  <c:v>1.829267</c:v>
                </c:pt>
                <c:pt idx="3903">
                  <c:v>1.830533</c:v>
                </c:pt>
                <c:pt idx="3904">
                  <c:v>1.8317859999999999</c:v>
                </c:pt>
                <c:pt idx="3905">
                  <c:v>1.833026</c:v>
                </c:pt>
                <c:pt idx="3906">
                  <c:v>1.834252</c:v>
                </c:pt>
                <c:pt idx="3907">
                  <c:v>1.835466</c:v>
                </c:pt>
                <c:pt idx="3908">
                  <c:v>1.836667</c:v>
                </c:pt>
                <c:pt idx="3909">
                  <c:v>1.8378559999999999</c:v>
                </c:pt>
                <c:pt idx="3910">
                  <c:v>1.839032</c:v>
                </c:pt>
                <c:pt idx="3911">
                  <c:v>1.8401970000000001</c:v>
                </c:pt>
                <c:pt idx="3912">
                  <c:v>1.841351</c:v>
                </c:pt>
                <c:pt idx="3913">
                  <c:v>1.8424929999999999</c:v>
                </c:pt>
                <c:pt idx="3914">
                  <c:v>1.8436220000000001</c:v>
                </c:pt>
                <c:pt idx="3915">
                  <c:v>1.84474</c:v>
                </c:pt>
                <c:pt idx="3916">
                  <c:v>1.845844</c:v>
                </c:pt>
                <c:pt idx="3917">
                  <c:v>1.8469359999999999</c:v>
                </c:pt>
                <c:pt idx="3918">
                  <c:v>1.848015</c:v>
                </c:pt>
                <c:pt idx="3919">
                  <c:v>1.849081</c:v>
                </c:pt>
                <c:pt idx="3920">
                  <c:v>1.8501350000000001</c:v>
                </c:pt>
                <c:pt idx="3921">
                  <c:v>1.8511770000000001</c:v>
                </c:pt>
                <c:pt idx="3922">
                  <c:v>1.852206</c:v>
                </c:pt>
                <c:pt idx="3923">
                  <c:v>1.8532249999999999</c:v>
                </c:pt>
                <c:pt idx="3924">
                  <c:v>1.854231</c:v>
                </c:pt>
                <c:pt idx="3925">
                  <c:v>1.855227</c:v>
                </c:pt>
                <c:pt idx="3926">
                  <c:v>1.8562110000000001</c:v>
                </c:pt>
                <c:pt idx="3927">
                  <c:v>1.857183</c:v>
                </c:pt>
                <c:pt idx="3928">
                  <c:v>1.858144</c:v>
                </c:pt>
                <c:pt idx="3929">
                  <c:v>1.859092</c:v>
                </c:pt>
                <c:pt idx="3930">
                  <c:v>1.860028</c:v>
                </c:pt>
                <c:pt idx="3931">
                  <c:v>1.8609519999999999</c:v>
                </c:pt>
                <c:pt idx="3932">
                  <c:v>1.861864</c:v>
                </c:pt>
                <c:pt idx="3933">
                  <c:v>1.8627629999999999</c:v>
                </c:pt>
                <c:pt idx="3934">
                  <c:v>1.8636509999999999</c:v>
                </c:pt>
                <c:pt idx="3935">
                  <c:v>1.864527</c:v>
                </c:pt>
                <c:pt idx="3936">
                  <c:v>1.865391</c:v>
                </c:pt>
                <c:pt idx="3937">
                  <c:v>1.8662449999999999</c:v>
                </c:pt>
                <c:pt idx="3938">
                  <c:v>1.8670869999999999</c:v>
                </c:pt>
                <c:pt idx="3939">
                  <c:v>1.8679190000000001</c:v>
                </c:pt>
                <c:pt idx="3940">
                  <c:v>1.8687389999999999</c:v>
                </c:pt>
                <c:pt idx="3941">
                  <c:v>1.8695470000000001</c:v>
                </c:pt>
                <c:pt idx="3942">
                  <c:v>1.8703449999999999</c:v>
                </c:pt>
                <c:pt idx="3943">
                  <c:v>1.87113</c:v>
                </c:pt>
                <c:pt idx="3944">
                  <c:v>1.8719049999999999</c:v>
                </c:pt>
                <c:pt idx="3945">
                  <c:v>1.872668</c:v>
                </c:pt>
                <c:pt idx="3946">
                  <c:v>1.8734200000000001</c:v>
                </c:pt>
                <c:pt idx="3947">
                  <c:v>1.874161</c:v>
                </c:pt>
                <c:pt idx="3948">
                  <c:v>1.8748910000000001</c:v>
                </c:pt>
                <c:pt idx="3949">
                  <c:v>1.8756109999999999</c:v>
                </c:pt>
                <c:pt idx="3950">
                  <c:v>1.8763190000000001</c:v>
                </c:pt>
                <c:pt idx="3951">
                  <c:v>1.8770169999999999</c:v>
                </c:pt>
                <c:pt idx="3952">
                  <c:v>1.877704</c:v>
                </c:pt>
                <c:pt idx="3953">
                  <c:v>1.8783810000000001</c:v>
                </c:pt>
                <c:pt idx="3954">
                  <c:v>1.8790469999999999</c:v>
                </c:pt>
                <c:pt idx="3955">
                  <c:v>1.879702</c:v>
                </c:pt>
                <c:pt idx="3956">
                  <c:v>1.8803460000000001</c:v>
                </c:pt>
                <c:pt idx="3957">
                  <c:v>1.880979</c:v>
                </c:pt>
                <c:pt idx="3958">
                  <c:v>1.8816010000000001</c:v>
                </c:pt>
                <c:pt idx="3959">
                  <c:v>1.8822129999999999</c:v>
                </c:pt>
                <c:pt idx="3960">
                  <c:v>1.8828130000000001</c:v>
                </c:pt>
                <c:pt idx="3961">
                  <c:v>1.883402</c:v>
                </c:pt>
                <c:pt idx="3962">
                  <c:v>1.8839809999999999</c:v>
                </c:pt>
                <c:pt idx="3963">
                  <c:v>1.884549</c:v>
                </c:pt>
                <c:pt idx="3964">
                  <c:v>1.8851070000000001</c:v>
                </c:pt>
                <c:pt idx="3965">
                  <c:v>1.8856539999999999</c:v>
                </c:pt>
                <c:pt idx="3966">
                  <c:v>1.886191</c:v>
                </c:pt>
                <c:pt idx="3967">
                  <c:v>1.8867179999999999</c:v>
                </c:pt>
                <c:pt idx="3968">
                  <c:v>1.8872329999999999</c:v>
                </c:pt>
                <c:pt idx="3969">
                  <c:v>1.8877379999999999</c:v>
                </c:pt>
                <c:pt idx="3970">
                  <c:v>1.888231</c:v>
                </c:pt>
                <c:pt idx="3971">
                  <c:v>1.888714</c:v>
                </c:pt>
                <c:pt idx="3972">
                  <c:v>1.8891849999999999</c:v>
                </c:pt>
                <c:pt idx="3973">
                  <c:v>1.889645</c:v>
                </c:pt>
                <c:pt idx="3974">
                  <c:v>1.8900939999999999</c:v>
                </c:pt>
                <c:pt idx="3975">
                  <c:v>1.8905320000000001</c:v>
                </c:pt>
                <c:pt idx="3976">
                  <c:v>1.8909590000000001</c:v>
                </c:pt>
                <c:pt idx="3977">
                  <c:v>1.891375</c:v>
                </c:pt>
                <c:pt idx="3978">
                  <c:v>1.8917820000000001</c:v>
                </c:pt>
                <c:pt idx="3979">
                  <c:v>1.8921779999999999</c:v>
                </c:pt>
                <c:pt idx="3980">
                  <c:v>1.8925639999999999</c:v>
                </c:pt>
                <c:pt idx="3981">
                  <c:v>1.8929389999999999</c:v>
                </c:pt>
                <c:pt idx="3982">
                  <c:v>1.893303</c:v>
                </c:pt>
                <c:pt idx="3983">
                  <c:v>1.8936569999999999</c:v>
                </c:pt>
                <c:pt idx="3984">
                  <c:v>1.8939999999999999</c:v>
                </c:pt>
                <c:pt idx="3985">
                  <c:v>1.8943319999999999</c:v>
                </c:pt>
                <c:pt idx="3986">
                  <c:v>1.8946529999999999</c:v>
                </c:pt>
                <c:pt idx="3987">
                  <c:v>1.8949640000000001</c:v>
                </c:pt>
                <c:pt idx="3988">
                  <c:v>1.8952629999999999</c:v>
                </c:pt>
                <c:pt idx="3989">
                  <c:v>1.8955519999999999</c:v>
                </c:pt>
                <c:pt idx="3990">
                  <c:v>1.895831</c:v>
                </c:pt>
                <c:pt idx="3991">
                  <c:v>1.8960999999999999</c:v>
                </c:pt>
                <c:pt idx="3992">
                  <c:v>1.896358</c:v>
                </c:pt>
                <c:pt idx="3993">
                  <c:v>1.8966069999999999</c:v>
                </c:pt>
                <c:pt idx="3994">
                  <c:v>1.896846</c:v>
                </c:pt>
                <c:pt idx="3995">
                  <c:v>1.8970750000000001</c:v>
                </c:pt>
                <c:pt idx="3996">
                  <c:v>1.897294</c:v>
                </c:pt>
                <c:pt idx="3997">
                  <c:v>1.8975029999999999</c:v>
                </c:pt>
                <c:pt idx="3998">
                  <c:v>1.8977010000000001</c:v>
                </c:pt>
                <c:pt idx="3999">
                  <c:v>1.8978889999999999</c:v>
                </c:pt>
                <c:pt idx="4000">
                  <c:v>1.8980669999999999</c:v>
                </c:pt>
                <c:pt idx="4001">
                  <c:v>1.898234</c:v>
                </c:pt>
                <c:pt idx="4002">
                  <c:v>1.8983920000000001</c:v>
                </c:pt>
                <c:pt idx="4003">
                  <c:v>1.8985399999999999</c:v>
                </c:pt>
                <c:pt idx="4004">
                  <c:v>1.8986780000000001</c:v>
                </c:pt>
                <c:pt idx="4005">
                  <c:v>1.8988069999999999</c:v>
                </c:pt>
                <c:pt idx="4006">
                  <c:v>1.898927</c:v>
                </c:pt>
                <c:pt idx="4007">
                  <c:v>1.8990359999999999</c:v>
                </c:pt>
                <c:pt idx="4008">
                  <c:v>1.8991370000000001</c:v>
                </c:pt>
                <c:pt idx="4009">
                  <c:v>1.899227</c:v>
                </c:pt>
                <c:pt idx="4010">
                  <c:v>1.899308</c:v>
                </c:pt>
                <c:pt idx="4011">
                  <c:v>1.899378</c:v>
                </c:pt>
                <c:pt idx="4012">
                  <c:v>1.8994390000000001</c:v>
                </c:pt>
                <c:pt idx="4013">
                  <c:v>1.8994899999999999</c:v>
                </c:pt>
                <c:pt idx="4014">
                  <c:v>1.899532</c:v>
                </c:pt>
                <c:pt idx="4015">
                  <c:v>1.899564</c:v>
                </c:pt>
                <c:pt idx="4016">
                  <c:v>1.8995869999999999</c:v>
                </c:pt>
                <c:pt idx="4017">
                  <c:v>1.8996010000000001</c:v>
                </c:pt>
                <c:pt idx="4018">
                  <c:v>1.8996059999999999</c:v>
                </c:pt>
                <c:pt idx="4019">
                  <c:v>1.8996010000000001</c:v>
                </c:pt>
                <c:pt idx="4020">
                  <c:v>1.8995869999999999</c:v>
                </c:pt>
                <c:pt idx="4021">
                  <c:v>1.899564</c:v>
                </c:pt>
                <c:pt idx="4022">
                  <c:v>1.8995310000000001</c:v>
                </c:pt>
                <c:pt idx="4023">
                  <c:v>1.899489</c:v>
                </c:pt>
                <c:pt idx="4024">
                  <c:v>1.899437</c:v>
                </c:pt>
                <c:pt idx="4025">
                  <c:v>1.899376</c:v>
                </c:pt>
                <c:pt idx="4026">
                  <c:v>1.899305</c:v>
                </c:pt>
                <c:pt idx="4027">
                  <c:v>1.8992249999999999</c:v>
                </c:pt>
                <c:pt idx="4028">
                  <c:v>1.8991359999999999</c:v>
                </c:pt>
                <c:pt idx="4029">
                  <c:v>1.8990370000000001</c:v>
                </c:pt>
                <c:pt idx="4030">
                  <c:v>1.89893</c:v>
                </c:pt>
                <c:pt idx="4031">
                  <c:v>1.898814</c:v>
                </c:pt>
                <c:pt idx="4032">
                  <c:v>1.8986890000000001</c:v>
                </c:pt>
                <c:pt idx="4033">
                  <c:v>1.8985559999999999</c:v>
                </c:pt>
                <c:pt idx="4034">
                  <c:v>1.898414</c:v>
                </c:pt>
                <c:pt idx="4035">
                  <c:v>1.8982650000000001</c:v>
                </c:pt>
                <c:pt idx="4036">
                  <c:v>1.8981060000000001</c:v>
                </c:pt>
                <c:pt idx="4037">
                  <c:v>1.89794</c:v>
                </c:pt>
                <c:pt idx="4038">
                  <c:v>1.8977649999999999</c:v>
                </c:pt>
                <c:pt idx="4039">
                  <c:v>1.897581</c:v>
                </c:pt>
                <c:pt idx="4040">
                  <c:v>1.897389</c:v>
                </c:pt>
                <c:pt idx="4041">
                  <c:v>1.8971880000000001</c:v>
                </c:pt>
                <c:pt idx="4042">
                  <c:v>1.896979</c:v>
                </c:pt>
                <c:pt idx="4043">
                  <c:v>1.8967609999999999</c:v>
                </c:pt>
                <c:pt idx="4044">
                  <c:v>1.8965350000000001</c:v>
                </c:pt>
                <c:pt idx="4045">
                  <c:v>1.896301</c:v>
                </c:pt>
                <c:pt idx="4046">
                  <c:v>1.8960589999999999</c:v>
                </c:pt>
                <c:pt idx="4047">
                  <c:v>1.8958090000000001</c:v>
                </c:pt>
                <c:pt idx="4048">
                  <c:v>1.895551</c:v>
                </c:pt>
                <c:pt idx="4049">
                  <c:v>1.895284</c:v>
                </c:pt>
                <c:pt idx="4050">
                  <c:v>1.8950100000000001</c:v>
                </c:pt>
                <c:pt idx="4051">
                  <c:v>1.8947270000000001</c:v>
                </c:pt>
                <c:pt idx="4052">
                  <c:v>1.8944350000000001</c:v>
                </c:pt>
                <c:pt idx="4053">
                  <c:v>1.894136</c:v>
                </c:pt>
                <c:pt idx="4054">
                  <c:v>1.8938280000000001</c:v>
                </c:pt>
                <c:pt idx="4055">
                  <c:v>1.8935120000000001</c:v>
                </c:pt>
                <c:pt idx="4056">
                  <c:v>1.893187</c:v>
                </c:pt>
                <c:pt idx="4057">
                  <c:v>1.892855</c:v>
                </c:pt>
                <c:pt idx="4058">
                  <c:v>1.8925149999999999</c:v>
                </c:pt>
                <c:pt idx="4059">
                  <c:v>1.8921669999999999</c:v>
                </c:pt>
                <c:pt idx="4060">
                  <c:v>1.8918109999999999</c:v>
                </c:pt>
                <c:pt idx="4061">
                  <c:v>1.891448</c:v>
                </c:pt>
                <c:pt idx="4062">
                  <c:v>1.891078</c:v>
                </c:pt>
                <c:pt idx="4063">
                  <c:v>1.8907</c:v>
                </c:pt>
                <c:pt idx="4064">
                  <c:v>1.890314</c:v>
                </c:pt>
                <c:pt idx="4065">
                  <c:v>1.88992</c:v>
                </c:pt>
                <c:pt idx="4066">
                  <c:v>1.889518</c:v>
                </c:pt>
                <c:pt idx="4067">
                  <c:v>1.889108</c:v>
                </c:pt>
                <c:pt idx="4068">
                  <c:v>1.8886909999999999</c:v>
                </c:pt>
                <c:pt idx="4069">
                  <c:v>1.888266</c:v>
                </c:pt>
                <c:pt idx="4070">
                  <c:v>1.887834</c:v>
                </c:pt>
                <c:pt idx="4071">
                  <c:v>1.8873949999999999</c:v>
                </c:pt>
                <c:pt idx="4072">
                  <c:v>1.886949</c:v>
                </c:pt>
                <c:pt idx="4073">
                  <c:v>1.886496</c:v>
                </c:pt>
                <c:pt idx="4074">
                  <c:v>1.886036</c:v>
                </c:pt>
                <c:pt idx="4075">
                  <c:v>1.8855690000000001</c:v>
                </c:pt>
                <c:pt idx="4076">
                  <c:v>1.885095</c:v>
                </c:pt>
                <c:pt idx="4077">
                  <c:v>1.8846130000000001</c:v>
                </c:pt>
                <c:pt idx="4078">
                  <c:v>1.884125</c:v>
                </c:pt>
                <c:pt idx="4079">
                  <c:v>1.8836299999999999</c:v>
                </c:pt>
                <c:pt idx="4080">
                  <c:v>1.8831290000000001</c:v>
                </c:pt>
                <c:pt idx="4081">
                  <c:v>1.8826210000000001</c:v>
                </c:pt>
                <c:pt idx="4082">
                  <c:v>1.8821060000000001</c:v>
                </c:pt>
                <c:pt idx="4083">
                  <c:v>1.881586</c:v>
                </c:pt>
                <c:pt idx="4084">
                  <c:v>1.88106</c:v>
                </c:pt>
                <c:pt idx="4085">
                  <c:v>1.880528</c:v>
                </c:pt>
                <c:pt idx="4086">
                  <c:v>1.8799889999999999</c:v>
                </c:pt>
                <c:pt idx="4087">
                  <c:v>1.879445</c:v>
                </c:pt>
                <c:pt idx="4088">
                  <c:v>1.878895</c:v>
                </c:pt>
                <c:pt idx="4089">
                  <c:v>1.878339</c:v>
                </c:pt>
                <c:pt idx="4090">
                  <c:v>1.877777</c:v>
                </c:pt>
                <c:pt idx="4091">
                  <c:v>1.877211</c:v>
                </c:pt>
                <c:pt idx="4092">
                  <c:v>1.8766389999999999</c:v>
                </c:pt>
                <c:pt idx="4093">
                  <c:v>1.876063</c:v>
                </c:pt>
                <c:pt idx="4094">
                  <c:v>1.875481</c:v>
                </c:pt>
                <c:pt idx="4095">
                  <c:v>1.8748940000000001</c:v>
                </c:pt>
                <c:pt idx="4096">
                  <c:v>1.874301</c:v>
                </c:pt>
                <c:pt idx="4097">
                  <c:v>1.873704</c:v>
                </c:pt>
                <c:pt idx="4098">
                  <c:v>1.8731009999999999</c:v>
                </c:pt>
                <c:pt idx="4099">
                  <c:v>1.872493</c:v>
                </c:pt>
                <c:pt idx="4100">
                  <c:v>1.8718809999999999</c:v>
                </c:pt>
                <c:pt idx="4101">
                  <c:v>1.871264</c:v>
                </c:pt>
                <c:pt idx="4102">
                  <c:v>1.870644</c:v>
                </c:pt>
                <c:pt idx="4103">
                  <c:v>1.8700190000000001</c:v>
                </c:pt>
                <c:pt idx="4104">
                  <c:v>1.869389</c:v>
                </c:pt>
                <c:pt idx="4105">
                  <c:v>1.8687560000000001</c:v>
                </c:pt>
                <c:pt idx="4106">
                  <c:v>1.8681179999999999</c:v>
                </c:pt>
                <c:pt idx="4107">
                  <c:v>1.8674759999999999</c:v>
                </c:pt>
                <c:pt idx="4108">
                  <c:v>1.86683</c:v>
                </c:pt>
                <c:pt idx="4109">
                  <c:v>1.8661799999999999</c:v>
                </c:pt>
                <c:pt idx="4110">
                  <c:v>1.865526</c:v>
                </c:pt>
                <c:pt idx="4111">
                  <c:v>1.864868</c:v>
                </c:pt>
                <c:pt idx="4112">
                  <c:v>1.864206</c:v>
                </c:pt>
                <c:pt idx="4113">
                  <c:v>1.8635409999999999</c:v>
                </c:pt>
                <c:pt idx="4114">
                  <c:v>1.8628720000000001</c:v>
                </c:pt>
                <c:pt idx="4115">
                  <c:v>1.8622000000000001</c:v>
                </c:pt>
                <c:pt idx="4116">
                  <c:v>1.8615250000000001</c:v>
                </c:pt>
                <c:pt idx="4117">
                  <c:v>1.8608469999999999</c:v>
                </c:pt>
                <c:pt idx="4118">
                  <c:v>1.8601650000000001</c:v>
                </c:pt>
                <c:pt idx="4119">
                  <c:v>1.85948</c:v>
                </c:pt>
                <c:pt idx="4120">
                  <c:v>1.858792</c:v>
                </c:pt>
                <c:pt idx="4121">
                  <c:v>1.858101</c:v>
                </c:pt>
                <c:pt idx="4122">
                  <c:v>1.8574059999999999</c:v>
                </c:pt>
                <c:pt idx="4123">
                  <c:v>1.856708</c:v>
                </c:pt>
                <c:pt idx="4124">
                  <c:v>1.856007</c:v>
                </c:pt>
                <c:pt idx="4125">
                  <c:v>1.8553040000000001</c:v>
                </c:pt>
                <c:pt idx="4126">
                  <c:v>1.8545970000000001</c:v>
                </c:pt>
                <c:pt idx="4127">
                  <c:v>1.853888</c:v>
                </c:pt>
                <c:pt idx="4128">
                  <c:v>1.8531770000000001</c:v>
                </c:pt>
                <c:pt idx="4129">
                  <c:v>1.852463</c:v>
                </c:pt>
                <c:pt idx="4130">
                  <c:v>1.851747</c:v>
                </c:pt>
                <c:pt idx="4131">
                  <c:v>1.8510279999999999</c:v>
                </c:pt>
                <c:pt idx="4132">
                  <c:v>1.8503069999999999</c:v>
                </c:pt>
                <c:pt idx="4133">
                  <c:v>1.849583</c:v>
                </c:pt>
                <c:pt idx="4134">
                  <c:v>1.848857</c:v>
                </c:pt>
                <c:pt idx="4135">
                  <c:v>1.848128</c:v>
                </c:pt>
                <c:pt idx="4136">
                  <c:v>1.8473980000000001</c:v>
                </c:pt>
                <c:pt idx="4137">
                  <c:v>1.8466659999999999</c:v>
                </c:pt>
                <c:pt idx="4138">
                  <c:v>1.8459319999999999</c:v>
                </c:pt>
                <c:pt idx="4139">
                  <c:v>1.8451960000000001</c:v>
                </c:pt>
                <c:pt idx="4140">
                  <c:v>1.8444579999999999</c:v>
                </c:pt>
                <c:pt idx="4141">
                  <c:v>1.8437190000000001</c:v>
                </c:pt>
                <c:pt idx="4142">
                  <c:v>1.8429770000000001</c:v>
                </c:pt>
                <c:pt idx="4143">
                  <c:v>1.8422339999999999</c:v>
                </c:pt>
                <c:pt idx="4144">
                  <c:v>1.841488</c:v>
                </c:pt>
                <c:pt idx="4145">
                  <c:v>1.84074</c:v>
                </c:pt>
                <c:pt idx="4146">
                  <c:v>1.83999</c:v>
                </c:pt>
                <c:pt idx="4147">
                  <c:v>1.8392379999999999</c:v>
                </c:pt>
                <c:pt idx="4148">
                  <c:v>1.838484</c:v>
                </c:pt>
                <c:pt idx="4149">
                  <c:v>1.8377289999999999</c:v>
                </c:pt>
                <c:pt idx="4150">
                  <c:v>1.836972</c:v>
                </c:pt>
                <c:pt idx="4151">
                  <c:v>1.836214</c:v>
                </c:pt>
                <c:pt idx="4152">
                  <c:v>1.8354550000000001</c:v>
                </c:pt>
                <c:pt idx="4153">
                  <c:v>1.834694</c:v>
                </c:pt>
                <c:pt idx="4154">
                  <c:v>1.833931</c:v>
                </c:pt>
                <c:pt idx="4155">
                  <c:v>1.8331660000000001</c:v>
                </c:pt>
                <c:pt idx="4156">
                  <c:v>1.8324</c:v>
                </c:pt>
                <c:pt idx="4157">
                  <c:v>1.8316330000000001</c:v>
                </c:pt>
                <c:pt idx="4158">
                  <c:v>1.8308629999999999</c:v>
                </c:pt>
                <c:pt idx="4159">
                  <c:v>1.8300920000000001</c:v>
                </c:pt>
                <c:pt idx="4160">
                  <c:v>1.8293200000000001</c:v>
                </c:pt>
                <c:pt idx="4161">
                  <c:v>1.8285450000000001</c:v>
                </c:pt>
                <c:pt idx="4162">
                  <c:v>1.8277680000000001</c:v>
                </c:pt>
                <c:pt idx="4163">
                  <c:v>1.8269899999999999</c:v>
                </c:pt>
                <c:pt idx="4164">
                  <c:v>1.8262100000000001</c:v>
                </c:pt>
                <c:pt idx="4165">
                  <c:v>1.825429</c:v>
                </c:pt>
                <c:pt idx="4166">
                  <c:v>1.824646</c:v>
                </c:pt>
                <c:pt idx="4167">
                  <c:v>1.823861</c:v>
                </c:pt>
                <c:pt idx="4168">
                  <c:v>1.823075</c:v>
                </c:pt>
                <c:pt idx="4169">
                  <c:v>1.822287</c:v>
                </c:pt>
                <c:pt idx="4170">
                  <c:v>1.8214980000000001</c:v>
                </c:pt>
                <c:pt idx="4171">
                  <c:v>1.8207070000000001</c:v>
                </c:pt>
                <c:pt idx="4172">
                  <c:v>1.8199149999999999</c:v>
                </c:pt>
                <c:pt idx="4173">
                  <c:v>1.819121</c:v>
                </c:pt>
                <c:pt idx="4174">
                  <c:v>1.818325</c:v>
                </c:pt>
                <c:pt idx="4175">
                  <c:v>1.817528</c:v>
                </c:pt>
                <c:pt idx="4176">
                  <c:v>1.81673</c:v>
                </c:pt>
                <c:pt idx="4177">
                  <c:v>1.815931</c:v>
                </c:pt>
                <c:pt idx="4178">
                  <c:v>1.8151299999999999</c:v>
                </c:pt>
                <c:pt idx="4179">
                  <c:v>1.8143279999999999</c:v>
                </c:pt>
                <c:pt idx="4180">
                  <c:v>1.8135250000000001</c:v>
                </c:pt>
                <c:pt idx="4181">
                  <c:v>1.8127200000000001</c:v>
                </c:pt>
                <c:pt idx="4182">
                  <c:v>1.8119130000000001</c:v>
                </c:pt>
                <c:pt idx="4183">
                  <c:v>1.811105</c:v>
                </c:pt>
                <c:pt idx="4184">
                  <c:v>1.810295</c:v>
                </c:pt>
                <c:pt idx="4185">
                  <c:v>1.809483</c:v>
                </c:pt>
                <c:pt idx="4186">
                  <c:v>1.8086690000000001</c:v>
                </c:pt>
                <c:pt idx="4187">
                  <c:v>1.8078540000000001</c:v>
                </c:pt>
                <c:pt idx="4188">
                  <c:v>1.807037</c:v>
                </c:pt>
                <c:pt idx="4189">
                  <c:v>1.8062180000000001</c:v>
                </c:pt>
                <c:pt idx="4190">
                  <c:v>1.8053980000000001</c:v>
                </c:pt>
                <c:pt idx="4191">
                  <c:v>1.8045770000000001</c:v>
                </c:pt>
                <c:pt idx="4192">
                  <c:v>1.8037529999999999</c:v>
                </c:pt>
                <c:pt idx="4193">
                  <c:v>1.8029280000000001</c:v>
                </c:pt>
                <c:pt idx="4194">
                  <c:v>1.802101</c:v>
                </c:pt>
                <c:pt idx="4195">
                  <c:v>1.801272</c:v>
                </c:pt>
                <c:pt idx="4196">
                  <c:v>1.80044</c:v>
                </c:pt>
                <c:pt idx="4197">
                  <c:v>1.799606</c:v>
                </c:pt>
                <c:pt idx="4198">
                  <c:v>1.79877</c:v>
                </c:pt>
                <c:pt idx="4199">
                  <c:v>1.7979309999999999</c:v>
                </c:pt>
                <c:pt idx="4200">
                  <c:v>1.7970889999999999</c:v>
                </c:pt>
                <c:pt idx="4201">
                  <c:v>1.7962450000000001</c:v>
                </c:pt>
                <c:pt idx="4202">
                  <c:v>1.795398</c:v>
                </c:pt>
                <c:pt idx="4203">
                  <c:v>1.7945500000000001</c:v>
                </c:pt>
                <c:pt idx="4204">
                  <c:v>1.793698</c:v>
                </c:pt>
                <c:pt idx="4205">
                  <c:v>1.7928440000000001</c:v>
                </c:pt>
                <c:pt idx="4206">
                  <c:v>1.7919879999999999</c:v>
                </c:pt>
                <c:pt idx="4207">
                  <c:v>1.791129</c:v>
                </c:pt>
                <c:pt idx="4208">
                  <c:v>1.7902670000000001</c:v>
                </c:pt>
                <c:pt idx="4209">
                  <c:v>1.7894019999999999</c:v>
                </c:pt>
                <c:pt idx="4210">
                  <c:v>1.788535</c:v>
                </c:pt>
                <c:pt idx="4211">
                  <c:v>1.7876639999999999</c:v>
                </c:pt>
                <c:pt idx="4212">
                  <c:v>1.7867900000000001</c:v>
                </c:pt>
                <c:pt idx="4213">
                  <c:v>1.7859130000000001</c:v>
                </c:pt>
                <c:pt idx="4214">
                  <c:v>1.785032</c:v>
                </c:pt>
                <c:pt idx="4215">
                  <c:v>1.7841480000000001</c:v>
                </c:pt>
                <c:pt idx="4216">
                  <c:v>1.783261</c:v>
                </c:pt>
                <c:pt idx="4217">
                  <c:v>1.78237</c:v>
                </c:pt>
                <c:pt idx="4218">
                  <c:v>1.7814749999999999</c:v>
                </c:pt>
                <c:pt idx="4219">
                  <c:v>1.7805770000000001</c:v>
                </c:pt>
                <c:pt idx="4220">
                  <c:v>1.7796749999999999</c:v>
                </c:pt>
                <c:pt idx="4221">
                  <c:v>1.778769</c:v>
                </c:pt>
                <c:pt idx="4222">
                  <c:v>1.7778590000000001</c:v>
                </c:pt>
                <c:pt idx="4223">
                  <c:v>1.776945</c:v>
                </c:pt>
                <c:pt idx="4224">
                  <c:v>1.776027</c:v>
                </c:pt>
                <c:pt idx="4225">
                  <c:v>1.7751049999999999</c:v>
                </c:pt>
                <c:pt idx="4226">
                  <c:v>1.774178</c:v>
                </c:pt>
                <c:pt idx="4227">
                  <c:v>1.7732460000000001</c:v>
                </c:pt>
                <c:pt idx="4228">
                  <c:v>1.7723100000000001</c:v>
                </c:pt>
                <c:pt idx="4229">
                  <c:v>1.771369</c:v>
                </c:pt>
                <c:pt idx="4230">
                  <c:v>1.7704230000000001</c:v>
                </c:pt>
                <c:pt idx="4231">
                  <c:v>1.7694730000000001</c:v>
                </c:pt>
                <c:pt idx="4232">
                  <c:v>1.768518</c:v>
                </c:pt>
                <c:pt idx="4233">
                  <c:v>1.7675590000000001</c:v>
                </c:pt>
                <c:pt idx="4234">
                  <c:v>1.766594</c:v>
                </c:pt>
                <c:pt idx="4235">
                  <c:v>1.7656240000000001</c:v>
                </c:pt>
                <c:pt idx="4236">
                  <c:v>1.764648</c:v>
                </c:pt>
                <c:pt idx="4237">
                  <c:v>1.7636670000000001</c:v>
                </c:pt>
                <c:pt idx="4238">
                  <c:v>1.7626790000000001</c:v>
                </c:pt>
                <c:pt idx="4239">
                  <c:v>1.7616860000000001</c:v>
                </c:pt>
                <c:pt idx="4240">
                  <c:v>1.7606869999999999</c:v>
                </c:pt>
                <c:pt idx="4241">
                  <c:v>1.7596810000000001</c:v>
                </c:pt>
                <c:pt idx="4242">
                  <c:v>1.758669</c:v>
                </c:pt>
                <c:pt idx="4243">
                  <c:v>1.757652</c:v>
                </c:pt>
                <c:pt idx="4244">
                  <c:v>1.7566280000000001</c:v>
                </c:pt>
                <c:pt idx="4245">
                  <c:v>1.755598</c:v>
                </c:pt>
                <c:pt idx="4246">
                  <c:v>1.754561</c:v>
                </c:pt>
                <c:pt idx="4247">
                  <c:v>1.7535179999999999</c:v>
                </c:pt>
                <c:pt idx="4248">
                  <c:v>1.7524679999999999</c:v>
                </c:pt>
                <c:pt idx="4249">
                  <c:v>1.7514110000000001</c:v>
                </c:pt>
                <c:pt idx="4250">
                  <c:v>1.750346</c:v>
                </c:pt>
                <c:pt idx="4251">
                  <c:v>1.749274</c:v>
                </c:pt>
                <c:pt idx="4252">
                  <c:v>1.748194</c:v>
                </c:pt>
                <c:pt idx="4253">
                  <c:v>1.747106</c:v>
                </c:pt>
                <c:pt idx="4254">
                  <c:v>1.7460100000000001</c:v>
                </c:pt>
                <c:pt idx="4255">
                  <c:v>1.7449060000000001</c:v>
                </c:pt>
                <c:pt idx="4256">
                  <c:v>1.743795</c:v>
                </c:pt>
                <c:pt idx="4257">
                  <c:v>1.7426759999999999</c:v>
                </c:pt>
                <c:pt idx="4258">
                  <c:v>1.741549</c:v>
                </c:pt>
                <c:pt idx="4259">
                  <c:v>1.7404139999999999</c:v>
                </c:pt>
                <c:pt idx="4260">
                  <c:v>1.7392700000000001</c:v>
                </c:pt>
                <c:pt idx="4261">
                  <c:v>1.7381180000000001</c:v>
                </c:pt>
                <c:pt idx="4262">
                  <c:v>1.736958</c:v>
                </c:pt>
                <c:pt idx="4263">
                  <c:v>1.7357880000000001</c:v>
                </c:pt>
                <c:pt idx="4264">
                  <c:v>1.7346090000000001</c:v>
                </c:pt>
                <c:pt idx="4265">
                  <c:v>1.7334210000000001</c:v>
                </c:pt>
                <c:pt idx="4266">
                  <c:v>1.732224</c:v>
                </c:pt>
                <c:pt idx="4267">
                  <c:v>1.731017</c:v>
                </c:pt>
                <c:pt idx="4268">
                  <c:v>1.7298</c:v>
                </c:pt>
                <c:pt idx="4269">
                  <c:v>1.7285740000000001</c:v>
                </c:pt>
                <c:pt idx="4270">
                  <c:v>1.727339</c:v>
                </c:pt>
                <c:pt idx="4271">
                  <c:v>1.726094</c:v>
                </c:pt>
                <c:pt idx="4272">
                  <c:v>1.7248380000000001</c:v>
                </c:pt>
                <c:pt idx="4273">
                  <c:v>1.723573</c:v>
                </c:pt>
                <c:pt idx="4274">
                  <c:v>1.7222980000000001</c:v>
                </c:pt>
                <c:pt idx="4275">
                  <c:v>1.721012</c:v>
                </c:pt>
                <c:pt idx="4276">
                  <c:v>1.719716</c:v>
                </c:pt>
                <c:pt idx="4277">
                  <c:v>1.7184079999999999</c:v>
                </c:pt>
                <c:pt idx="4278">
                  <c:v>1.7170890000000001</c:v>
                </c:pt>
                <c:pt idx="4279">
                  <c:v>1.715759</c:v>
                </c:pt>
                <c:pt idx="4280">
                  <c:v>1.7144170000000001</c:v>
                </c:pt>
                <c:pt idx="4281">
                  <c:v>1.7130639999999999</c:v>
                </c:pt>
                <c:pt idx="4282">
                  <c:v>1.7116990000000001</c:v>
                </c:pt>
                <c:pt idx="4283">
                  <c:v>1.710323</c:v>
                </c:pt>
                <c:pt idx="4284">
                  <c:v>1.7089350000000001</c:v>
                </c:pt>
                <c:pt idx="4285">
                  <c:v>1.7075359999999999</c:v>
                </c:pt>
                <c:pt idx="4286">
                  <c:v>1.706126</c:v>
                </c:pt>
                <c:pt idx="4287">
                  <c:v>1.704704</c:v>
                </c:pt>
                <c:pt idx="4288">
                  <c:v>1.7032689999999999</c:v>
                </c:pt>
                <c:pt idx="4289">
                  <c:v>1.7018230000000001</c:v>
                </c:pt>
                <c:pt idx="4290">
                  <c:v>1.7003630000000001</c:v>
                </c:pt>
                <c:pt idx="4291">
                  <c:v>1.6988909999999999</c:v>
                </c:pt>
                <c:pt idx="4292">
                  <c:v>1.6974050000000001</c:v>
                </c:pt>
                <c:pt idx="4293">
                  <c:v>1.6959059999999999</c:v>
                </c:pt>
                <c:pt idx="4294">
                  <c:v>1.694394</c:v>
                </c:pt>
                <c:pt idx="4295">
                  <c:v>1.692868</c:v>
                </c:pt>
                <c:pt idx="4296">
                  <c:v>1.6913290000000001</c:v>
                </c:pt>
                <c:pt idx="4297">
                  <c:v>1.6897759999999999</c:v>
                </c:pt>
                <c:pt idx="4298">
                  <c:v>1.68821</c:v>
                </c:pt>
                <c:pt idx="4299">
                  <c:v>1.686631</c:v>
                </c:pt>
                <c:pt idx="4300">
                  <c:v>1.6850369999999999</c:v>
                </c:pt>
                <c:pt idx="4301">
                  <c:v>1.6834290000000001</c:v>
                </c:pt>
                <c:pt idx="4302">
                  <c:v>1.6818059999999999</c:v>
                </c:pt>
                <c:pt idx="4303">
                  <c:v>1.680169</c:v>
                </c:pt>
                <c:pt idx="4304">
                  <c:v>1.678517</c:v>
                </c:pt>
                <c:pt idx="4305">
                  <c:v>1.676849</c:v>
                </c:pt>
                <c:pt idx="4306">
                  <c:v>1.6751659999999999</c:v>
                </c:pt>
                <c:pt idx="4307">
                  <c:v>1.673467</c:v>
                </c:pt>
                <c:pt idx="4308">
                  <c:v>1.671754</c:v>
                </c:pt>
                <c:pt idx="4309">
                  <c:v>1.6700250000000001</c:v>
                </c:pt>
                <c:pt idx="4310">
                  <c:v>1.6682809999999999</c:v>
                </c:pt>
                <c:pt idx="4311">
                  <c:v>1.6665220000000001</c:v>
                </c:pt>
                <c:pt idx="4312">
                  <c:v>1.6647479999999999</c:v>
                </c:pt>
                <c:pt idx="4313">
                  <c:v>1.6629579999999999</c:v>
                </c:pt>
                <c:pt idx="4314">
                  <c:v>1.661152</c:v>
                </c:pt>
                <c:pt idx="4315">
                  <c:v>1.65933</c:v>
                </c:pt>
                <c:pt idx="4316">
                  <c:v>1.657492</c:v>
                </c:pt>
                <c:pt idx="4317">
                  <c:v>1.6556379999999999</c:v>
                </c:pt>
                <c:pt idx="4318">
                  <c:v>1.653767</c:v>
                </c:pt>
                <c:pt idx="4319">
                  <c:v>1.6518790000000001</c:v>
                </c:pt>
                <c:pt idx="4320">
                  <c:v>1.6499740000000001</c:v>
                </c:pt>
                <c:pt idx="4321">
                  <c:v>1.6480520000000001</c:v>
                </c:pt>
                <c:pt idx="4322">
                  <c:v>1.6461140000000001</c:v>
                </c:pt>
                <c:pt idx="4323">
                  <c:v>1.644158</c:v>
                </c:pt>
                <c:pt idx="4324">
                  <c:v>1.642185</c:v>
                </c:pt>
                <c:pt idx="4325">
                  <c:v>1.6401950000000001</c:v>
                </c:pt>
                <c:pt idx="4326">
                  <c:v>1.6381889999999999</c:v>
                </c:pt>
                <c:pt idx="4327">
                  <c:v>1.6361650000000001</c:v>
                </c:pt>
                <c:pt idx="4328">
                  <c:v>1.634123</c:v>
                </c:pt>
                <c:pt idx="4329">
                  <c:v>1.632064</c:v>
                </c:pt>
                <c:pt idx="4330">
                  <c:v>1.6299870000000001</c:v>
                </c:pt>
                <c:pt idx="4331">
                  <c:v>1.6278919999999999</c:v>
                </c:pt>
                <c:pt idx="4332">
                  <c:v>1.6257779999999999</c:v>
                </c:pt>
                <c:pt idx="4333">
                  <c:v>1.6236470000000001</c:v>
                </c:pt>
                <c:pt idx="4334">
                  <c:v>1.621497</c:v>
                </c:pt>
                <c:pt idx="4335">
                  <c:v>1.6193280000000001</c:v>
                </c:pt>
                <c:pt idx="4336">
                  <c:v>1.6171420000000001</c:v>
                </c:pt>
                <c:pt idx="4337">
                  <c:v>1.6149370000000001</c:v>
                </c:pt>
                <c:pt idx="4338">
                  <c:v>1.612714</c:v>
                </c:pt>
                <c:pt idx="4339">
                  <c:v>1.610473</c:v>
                </c:pt>
                <c:pt idx="4340">
                  <c:v>1.6082129999999999</c:v>
                </c:pt>
                <c:pt idx="4341">
                  <c:v>1.6059349999999999</c:v>
                </c:pt>
                <c:pt idx="4342">
                  <c:v>1.6036379999999999</c:v>
                </c:pt>
                <c:pt idx="4343">
                  <c:v>1.6013219999999999</c:v>
                </c:pt>
                <c:pt idx="4344">
                  <c:v>1.5989869999999999</c:v>
                </c:pt>
                <c:pt idx="4345">
                  <c:v>1.5966320000000001</c:v>
                </c:pt>
                <c:pt idx="4346">
                  <c:v>1.5942590000000001</c:v>
                </c:pt>
                <c:pt idx="4347">
                  <c:v>1.5918650000000001</c:v>
                </c:pt>
                <c:pt idx="4348">
                  <c:v>1.5894520000000001</c:v>
                </c:pt>
                <c:pt idx="4349">
                  <c:v>1.587019</c:v>
                </c:pt>
                <c:pt idx="4350">
                  <c:v>1.5845670000000001</c:v>
                </c:pt>
                <c:pt idx="4351">
                  <c:v>1.5820959999999999</c:v>
                </c:pt>
                <c:pt idx="4352">
                  <c:v>1.5796060000000001</c:v>
                </c:pt>
                <c:pt idx="4353">
                  <c:v>1.5770960000000001</c:v>
                </c:pt>
                <c:pt idx="4354">
                  <c:v>1.574568</c:v>
                </c:pt>
                <c:pt idx="4355">
                  <c:v>1.57202</c:v>
                </c:pt>
                <c:pt idx="4356">
                  <c:v>1.5694520000000001</c:v>
                </c:pt>
                <c:pt idx="4357">
                  <c:v>1.566865</c:v>
                </c:pt>
                <c:pt idx="4358">
                  <c:v>1.564257</c:v>
                </c:pt>
                <c:pt idx="4359">
                  <c:v>1.5616300000000001</c:v>
                </c:pt>
                <c:pt idx="4360">
                  <c:v>1.558981</c:v>
                </c:pt>
                <c:pt idx="4361">
                  <c:v>1.5563130000000001</c:v>
                </c:pt>
                <c:pt idx="4362">
                  <c:v>1.553625</c:v>
                </c:pt>
                <c:pt idx="4363">
                  <c:v>1.5509170000000001</c:v>
                </c:pt>
                <c:pt idx="4364">
                  <c:v>1.548189</c:v>
                </c:pt>
                <c:pt idx="4365">
                  <c:v>1.5454410000000001</c:v>
                </c:pt>
                <c:pt idx="4366">
                  <c:v>1.5426740000000001</c:v>
                </c:pt>
                <c:pt idx="4367">
                  <c:v>1.539887</c:v>
                </c:pt>
                <c:pt idx="4368">
                  <c:v>1.5370809999999999</c:v>
                </c:pt>
                <c:pt idx="4369">
                  <c:v>1.534254</c:v>
                </c:pt>
                <c:pt idx="4370">
                  <c:v>1.531407</c:v>
                </c:pt>
                <c:pt idx="4371">
                  <c:v>1.52854</c:v>
                </c:pt>
                <c:pt idx="4372">
                  <c:v>1.5256529999999999</c:v>
                </c:pt>
                <c:pt idx="4373">
                  <c:v>1.5227440000000001</c:v>
                </c:pt>
                <c:pt idx="4374">
                  <c:v>1.5198160000000001</c:v>
                </c:pt>
                <c:pt idx="4375">
                  <c:v>1.516867</c:v>
                </c:pt>
                <c:pt idx="4376">
                  <c:v>1.513897</c:v>
                </c:pt>
                <c:pt idx="4377">
                  <c:v>1.5109079999999999</c:v>
                </c:pt>
                <c:pt idx="4378">
                  <c:v>1.5078990000000001</c:v>
                </c:pt>
                <c:pt idx="4379">
                  <c:v>1.504869</c:v>
                </c:pt>
                <c:pt idx="4380">
                  <c:v>1.5018199999999999</c:v>
                </c:pt>
                <c:pt idx="4381">
                  <c:v>1.4987509999999999</c:v>
                </c:pt>
                <c:pt idx="4382">
                  <c:v>1.495663</c:v>
                </c:pt>
                <c:pt idx="4383">
                  <c:v>1.4925539999999999</c:v>
                </c:pt>
                <c:pt idx="4384">
                  <c:v>1.489425</c:v>
                </c:pt>
                <c:pt idx="4385">
                  <c:v>1.4862759999999999</c:v>
                </c:pt>
                <c:pt idx="4386">
                  <c:v>1.483107</c:v>
                </c:pt>
                <c:pt idx="4387">
                  <c:v>1.4799180000000001</c:v>
                </c:pt>
                <c:pt idx="4388">
                  <c:v>1.4767079999999999</c:v>
                </c:pt>
                <c:pt idx="4389">
                  <c:v>1.473479</c:v>
                </c:pt>
                <c:pt idx="4390">
                  <c:v>1.470229</c:v>
                </c:pt>
                <c:pt idx="4391">
                  <c:v>1.4669589999999999</c:v>
                </c:pt>
                <c:pt idx="4392">
                  <c:v>1.46367</c:v>
                </c:pt>
                <c:pt idx="4393">
                  <c:v>1.4603600000000001</c:v>
                </c:pt>
                <c:pt idx="4394">
                  <c:v>1.457031</c:v>
                </c:pt>
                <c:pt idx="4395">
                  <c:v>1.4536830000000001</c:v>
                </c:pt>
                <c:pt idx="4396">
                  <c:v>1.450315</c:v>
                </c:pt>
                <c:pt idx="4397">
                  <c:v>1.4469270000000001</c:v>
                </c:pt>
                <c:pt idx="4398">
                  <c:v>1.443519</c:v>
                </c:pt>
                <c:pt idx="4399">
                  <c:v>1.4400919999999999</c:v>
                </c:pt>
                <c:pt idx="4400">
                  <c:v>1.4366449999999999</c:v>
                </c:pt>
                <c:pt idx="4401">
                  <c:v>1.4331780000000001</c:v>
                </c:pt>
                <c:pt idx="4402">
                  <c:v>1.429691</c:v>
                </c:pt>
                <c:pt idx="4403">
                  <c:v>1.426185</c:v>
                </c:pt>
                <c:pt idx="4404">
                  <c:v>1.42266</c:v>
                </c:pt>
                <c:pt idx="4405">
                  <c:v>1.4191149999999999</c:v>
                </c:pt>
                <c:pt idx="4406">
                  <c:v>1.4155519999999999</c:v>
                </c:pt>
                <c:pt idx="4407">
                  <c:v>1.411969</c:v>
                </c:pt>
                <c:pt idx="4408">
                  <c:v>1.4083680000000001</c:v>
                </c:pt>
                <c:pt idx="4409">
                  <c:v>1.4047480000000001</c:v>
                </c:pt>
                <c:pt idx="4410">
                  <c:v>1.4011089999999999</c:v>
                </c:pt>
                <c:pt idx="4411">
                  <c:v>1.397451</c:v>
                </c:pt>
                <c:pt idx="4412">
                  <c:v>1.3937740000000001</c:v>
                </c:pt>
                <c:pt idx="4413">
                  <c:v>1.390077</c:v>
                </c:pt>
                <c:pt idx="4414">
                  <c:v>1.3863620000000001</c:v>
                </c:pt>
                <c:pt idx="4415">
                  <c:v>1.382628</c:v>
                </c:pt>
                <c:pt idx="4416">
                  <c:v>1.3788739999999999</c:v>
                </c:pt>
                <c:pt idx="4417">
                  <c:v>1.375102</c:v>
                </c:pt>
                <c:pt idx="4418">
                  <c:v>1.3713120000000001</c:v>
                </c:pt>
                <c:pt idx="4419">
                  <c:v>1.3675040000000001</c:v>
                </c:pt>
                <c:pt idx="4420">
                  <c:v>1.363677</c:v>
                </c:pt>
                <c:pt idx="4421">
                  <c:v>1.3598330000000001</c:v>
                </c:pt>
                <c:pt idx="4422">
                  <c:v>1.3559699999999999</c:v>
                </c:pt>
                <c:pt idx="4423">
                  <c:v>1.35209</c:v>
                </c:pt>
                <c:pt idx="4424">
                  <c:v>1.3481920000000001</c:v>
                </c:pt>
                <c:pt idx="4425">
                  <c:v>1.344276</c:v>
                </c:pt>
                <c:pt idx="4426">
                  <c:v>1.340341</c:v>
                </c:pt>
                <c:pt idx="4427">
                  <c:v>1.336389</c:v>
                </c:pt>
                <c:pt idx="4428">
                  <c:v>1.3324180000000001</c:v>
                </c:pt>
                <c:pt idx="4429">
                  <c:v>1.3284290000000001</c:v>
                </c:pt>
                <c:pt idx="4430">
                  <c:v>1.3244229999999999</c:v>
                </c:pt>
                <c:pt idx="4431">
                  <c:v>1.3203990000000001</c:v>
                </c:pt>
                <c:pt idx="4432">
                  <c:v>1.3163579999999999</c:v>
                </c:pt>
                <c:pt idx="4433">
                  <c:v>1.3122990000000001</c:v>
                </c:pt>
                <c:pt idx="4434">
                  <c:v>1.3082240000000001</c:v>
                </c:pt>
                <c:pt idx="4435">
                  <c:v>1.3041309999999999</c:v>
                </c:pt>
                <c:pt idx="4436">
                  <c:v>1.300022</c:v>
                </c:pt>
                <c:pt idx="4437">
                  <c:v>1.295895</c:v>
                </c:pt>
                <c:pt idx="4438">
                  <c:v>1.291752</c:v>
                </c:pt>
                <c:pt idx="4439">
                  <c:v>1.2875909999999999</c:v>
                </c:pt>
                <c:pt idx="4440">
                  <c:v>1.2834129999999999</c:v>
                </c:pt>
                <c:pt idx="4441">
                  <c:v>1.279218</c:v>
                </c:pt>
                <c:pt idx="4442">
                  <c:v>1.2750060000000001</c:v>
                </c:pt>
                <c:pt idx="4443">
                  <c:v>1.270778</c:v>
                </c:pt>
                <c:pt idx="4444">
                  <c:v>1.266532</c:v>
                </c:pt>
                <c:pt idx="4445">
                  <c:v>1.2622690000000001</c:v>
                </c:pt>
                <c:pt idx="4446">
                  <c:v>1.2579899999999999</c:v>
                </c:pt>
                <c:pt idx="4447">
                  <c:v>1.253695</c:v>
                </c:pt>
                <c:pt idx="4448">
                  <c:v>1.2493829999999999</c:v>
                </c:pt>
                <c:pt idx="4449">
                  <c:v>1.245055</c:v>
                </c:pt>
                <c:pt idx="4450">
                  <c:v>1.2407109999999999</c:v>
                </c:pt>
                <c:pt idx="4451">
                  <c:v>1.236351</c:v>
                </c:pt>
                <c:pt idx="4452">
                  <c:v>1.231975</c:v>
                </c:pt>
                <c:pt idx="4453">
                  <c:v>1.2275830000000001</c:v>
                </c:pt>
                <c:pt idx="4454">
                  <c:v>1.223176</c:v>
                </c:pt>
                <c:pt idx="4455">
                  <c:v>1.218753</c:v>
                </c:pt>
                <c:pt idx="4456">
                  <c:v>1.2143139999999999</c:v>
                </c:pt>
                <c:pt idx="4457">
                  <c:v>1.209859</c:v>
                </c:pt>
                <c:pt idx="4458">
                  <c:v>1.205389</c:v>
                </c:pt>
                <c:pt idx="4459">
                  <c:v>1.2009030000000001</c:v>
                </c:pt>
                <c:pt idx="4460">
                  <c:v>1.196402</c:v>
                </c:pt>
                <c:pt idx="4461">
                  <c:v>1.1918869999999999</c:v>
                </c:pt>
                <c:pt idx="4462">
                  <c:v>1.1873560000000001</c:v>
                </c:pt>
                <c:pt idx="4463">
                  <c:v>1.1828110000000001</c:v>
                </c:pt>
                <c:pt idx="4464">
                  <c:v>1.17825</c:v>
                </c:pt>
                <c:pt idx="4465">
                  <c:v>1.1736759999999999</c:v>
                </c:pt>
                <c:pt idx="4466">
                  <c:v>1.1690860000000001</c:v>
                </c:pt>
                <c:pt idx="4467">
                  <c:v>1.164482</c:v>
                </c:pt>
                <c:pt idx="4468">
                  <c:v>1.1598619999999999</c:v>
                </c:pt>
                <c:pt idx="4469">
                  <c:v>1.1552279999999999</c:v>
                </c:pt>
                <c:pt idx="4470">
                  <c:v>1.150579</c:v>
                </c:pt>
                <c:pt idx="4471">
                  <c:v>1.1459159999999999</c:v>
                </c:pt>
                <c:pt idx="4472">
                  <c:v>1.141238</c:v>
                </c:pt>
                <c:pt idx="4473">
                  <c:v>1.1365460000000001</c:v>
                </c:pt>
                <c:pt idx="4474">
                  <c:v>1.13184</c:v>
                </c:pt>
                <c:pt idx="4475">
                  <c:v>1.1271199999999999</c:v>
                </c:pt>
                <c:pt idx="4476">
                  <c:v>1.1223860000000001</c:v>
                </c:pt>
                <c:pt idx="4477">
                  <c:v>1.117639</c:v>
                </c:pt>
                <c:pt idx="4478">
                  <c:v>1.1128769999999999</c:v>
                </c:pt>
                <c:pt idx="4479">
                  <c:v>1.1081019999999999</c:v>
                </c:pt>
                <c:pt idx="4480">
                  <c:v>1.1033120000000001</c:v>
                </c:pt>
                <c:pt idx="4481">
                  <c:v>1.098508</c:v>
                </c:pt>
                <c:pt idx="4482">
                  <c:v>1.093691</c:v>
                </c:pt>
                <c:pt idx="4483">
                  <c:v>1.0888599999999999</c:v>
                </c:pt>
                <c:pt idx="4484">
                  <c:v>1.084015</c:v>
                </c:pt>
                <c:pt idx="4485">
                  <c:v>1.0791569999999999</c:v>
                </c:pt>
                <c:pt idx="4486">
                  <c:v>1.0742860000000001</c:v>
                </c:pt>
                <c:pt idx="4487">
                  <c:v>1.069401</c:v>
                </c:pt>
                <c:pt idx="4488">
                  <c:v>1.0645039999999999</c:v>
                </c:pt>
                <c:pt idx="4489">
                  <c:v>1.0595939999999999</c:v>
                </c:pt>
                <c:pt idx="4490">
                  <c:v>1.0546709999999999</c:v>
                </c:pt>
                <c:pt idx="4491">
                  <c:v>1.0497350000000001</c:v>
                </c:pt>
                <c:pt idx="4492">
                  <c:v>1.044786</c:v>
                </c:pt>
                <c:pt idx="4493">
                  <c:v>1.039825</c:v>
                </c:pt>
                <c:pt idx="4494">
                  <c:v>1.034851</c:v>
                </c:pt>
                <c:pt idx="4495">
                  <c:v>1.0298639999999999</c:v>
                </c:pt>
                <c:pt idx="4496">
                  <c:v>1.0248649999999999</c:v>
                </c:pt>
                <c:pt idx="4497">
                  <c:v>1.0198529999999999</c:v>
                </c:pt>
                <c:pt idx="4498">
                  <c:v>1.014829</c:v>
                </c:pt>
                <c:pt idx="4499">
                  <c:v>1.0097929999999999</c:v>
                </c:pt>
                <c:pt idx="4500">
                  <c:v>1.0047440000000001</c:v>
                </c:pt>
                <c:pt idx="4501">
                  <c:v>0.99968400000000002</c:v>
                </c:pt>
                <c:pt idx="4502">
                  <c:v>0.99461189999999999</c:v>
                </c:pt>
                <c:pt idx="4503">
                  <c:v>0.98952819999999997</c:v>
                </c:pt>
                <c:pt idx="4504">
                  <c:v>0.98443309999999995</c:v>
                </c:pt>
                <c:pt idx="4505">
                  <c:v>0.97932669999999999</c:v>
                </c:pt>
                <c:pt idx="4506">
                  <c:v>0.97420910000000005</c:v>
                </c:pt>
                <c:pt idx="4507">
                  <c:v>0.96908050000000001</c:v>
                </c:pt>
                <c:pt idx="4508">
                  <c:v>0.96394089999999999</c:v>
                </c:pt>
                <c:pt idx="4509">
                  <c:v>0.95879049999999999</c:v>
                </c:pt>
                <c:pt idx="4510">
                  <c:v>0.95362939999999996</c:v>
                </c:pt>
                <c:pt idx="4511">
                  <c:v>0.94845749999999995</c:v>
                </c:pt>
                <c:pt idx="4512">
                  <c:v>0.94327490000000003</c:v>
                </c:pt>
                <c:pt idx="4513">
                  <c:v>0.93808190000000002</c:v>
                </c:pt>
                <c:pt idx="4514">
                  <c:v>0.9328786</c:v>
                </c:pt>
                <c:pt idx="4515">
                  <c:v>0.92766510000000002</c:v>
                </c:pt>
                <c:pt idx="4516">
                  <c:v>0.92244150000000003</c:v>
                </c:pt>
                <c:pt idx="4517">
                  <c:v>0.91720800000000002</c:v>
                </c:pt>
                <c:pt idx="4518">
                  <c:v>0.91196460000000001</c:v>
                </c:pt>
                <c:pt idx="4519">
                  <c:v>0.90671159999999995</c:v>
                </c:pt>
                <c:pt idx="4520">
                  <c:v>0.9014491</c:v>
                </c:pt>
                <c:pt idx="4521">
                  <c:v>0.89617709999999995</c:v>
                </c:pt>
                <c:pt idx="4522">
                  <c:v>0.89089569999999996</c:v>
                </c:pt>
                <c:pt idx="4523">
                  <c:v>0.88560499999999998</c:v>
                </c:pt>
                <c:pt idx="4524">
                  <c:v>0.880305</c:v>
                </c:pt>
                <c:pt idx="4525">
                  <c:v>0.87499590000000005</c:v>
                </c:pt>
                <c:pt idx="4526">
                  <c:v>0.86967760000000005</c:v>
                </c:pt>
                <c:pt idx="4527">
                  <c:v>0.86435050000000002</c:v>
                </c:pt>
                <c:pt idx="4528">
                  <c:v>0.85901479999999997</c:v>
                </c:pt>
                <c:pt idx="4529">
                  <c:v>0.8536707</c:v>
                </c:pt>
                <c:pt idx="4530">
                  <c:v>0.84831820000000002</c:v>
                </c:pt>
                <c:pt idx="4531">
                  <c:v>0.84295759999999997</c:v>
                </c:pt>
                <c:pt idx="4532">
                  <c:v>0.83758880000000002</c:v>
                </c:pt>
                <c:pt idx="4533">
                  <c:v>0.8322117</c:v>
                </c:pt>
                <c:pt idx="4534">
                  <c:v>0.82682639999999996</c:v>
                </c:pt>
                <c:pt idx="4535">
                  <c:v>0.82143290000000002</c:v>
                </c:pt>
                <c:pt idx="4536">
                  <c:v>0.81603130000000001</c:v>
                </c:pt>
                <c:pt idx="4537">
                  <c:v>0.8106217</c:v>
                </c:pt>
                <c:pt idx="4538">
                  <c:v>0.80520449999999999</c:v>
                </c:pt>
                <c:pt idx="4539">
                  <c:v>0.79977960000000003</c:v>
                </c:pt>
                <c:pt idx="4540">
                  <c:v>0.79434760000000004</c:v>
                </c:pt>
                <c:pt idx="4541">
                  <c:v>0.78890850000000001</c:v>
                </c:pt>
                <c:pt idx="4542">
                  <c:v>0.78346260000000001</c:v>
                </c:pt>
                <c:pt idx="4543">
                  <c:v>0.77801010000000004</c:v>
                </c:pt>
                <c:pt idx="4544">
                  <c:v>0.77255099999999999</c:v>
                </c:pt>
                <c:pt idx="4545">
                  <c:v>0.76708529999999997</c:v>
                </c:pt>
                <c:pt idx="4546">
                  <c:v>0.76161299999999998</c:v>
                </c:pt>
                <c:pt idx="4547">
                  <c:v>0.75613390000000003</c:v>
                </c:pt>
                <c:pt idx="4548">
                  <c:v>0.75064799999999998</c:v>
                </c:pt>
                <c:pt idx="4549">
                  <c:v>0.74515549999999997</c:v>
                </c:pt>
                <c:pt idx="4550">
                  <c:v>0.73965639999999999</c:v>
                </c:pt>
                <c:pt idx="4551">
                  <c:v>0.73415109999999995</c:v>
                </c:pt>
                <c:pt idx="4552">
                  <c:v>0.72863960000000005</c:v>
                </c:pt>
                <c:pt idx="4553">
                  <c:v>0.7231225</c:v>
                </c:pt>
                <c:pt idx="4554">
                  <c:v>0.71760000000000002</c:v>
                </c:pt>
                <c:pt idx="4555">
                  <c:v>0.71207240000000005</c:v>
                </c:pt>
                <c:pt idx="4556">
                  <c:v>0.70653980000000005</c:v>
                </c:pt>
                <c:pt idx="4557">
                  <c:v>0.70100209999999996</c:v>
                </c:pt>
                <c:pt idx="4558">
                  <c:v>0.69545939999999995</c:v>
                </c:pt>
                <c:pt idx="4559">
                  <c:v>0.68991179999999996</c:v>
                </c:pt>
                <c:pt idx="4560">
                  <c:v>0.68435919999999995</c:v>
                </c:pt>
                <c:pt idx="4561">
                  <c:v>0.67880169999999995</c:v>
                </c:pt>
                <c:pt idx="4562">
                  <c:v>0.67323940000000004</c:v>
                </c:pt>
                <c:pt idx="4563">
                  <c:v>0.66767240000000005</c:v>
                </c:pt>
                <c:pt idx="4564">
                  <c:v>0.66210100000000005</c:v>
                </c:pt>
                <c:pt idx="4565">
                  <c:v>0.65652540000000004</c:v>
                </c:pt>
                <c:pt idx="4566">
                  <c:v>0.65094589999999997</c:v>
                </c:pt>
                <c:pt idx="4567">
                  <c:v>0.64536249999999995</c:v>
                </c:pt>
                <c:pt idx="4568">
                  <c:v>0.63977550000000005</c:v>
                </c:pt>
                <c:pt idx="4569">
                  <c:v>0.63418479999999999</c:v>
                </c:pt>
                <c:pt idx="4570">
                  <c:v>0.62859039999999999</c:v>
                </c:pt>
                <c:pt idx="4571">
                  <c:v>0.62299230000000005</c:v>
                </c:pt>
                <c:pt idx="4572">
                  <c:v>0.61739069999999996</c:v>
                </c:pt>
                <c:pt idx="4573">
                  <c:v>0.61178540000000003</c:v>
                </c:pt>
                <c:pt idx="4574">
                  <c:v>0.60617670000000001</c:v>
                </c:pt>
                <c:pt idx="4575">
                  <c:v>0.6005646</c:v>
                </c:pt>
                <c:pt idx="4576">
                  <c:v>0.59494930000000001</c:v>
                </c:pt>
                <c:pt idx="4577">
                  <c:v>0.5893311</c:v>
                </c:pt>
                <c:pt idx="4578">
                  <c:v>0.58371019999999996</c:v>
                </c:pt>
                <c:pt idx="4579">
                  <c:v>0.57808680000000001</c:v>
                </c:pt>
                <c:pt idx="4580">
                  <c:v>0.57246090000000005</c:v>
                </c:pt>
                <c:pt idx="4581">
                  <c:v>0.56683249999999996</c:v>
                </c:pt>
                <c:pt idx="4582">
                  <c:v>0.56120170000000003</c:v>
                </c:pt>
                <c:pt idx="4583">
                  <c:v>0.55556830000000001</c:v>
                </c:pt>
                <c:pt idx="4584">
                  <c:v>0.54993239999999999</c:v>
                </c:pt>
                <c:pt idx="4585">
                  <c:v>0.5442939</c:v>
                </c:pt>
                <c:pt idx="4586">
                  <c:v>0.53865300000000005</c:v>
                </c:pt>
                <c:pt idx="4587">
                  <c:v>0.53300990000000004</c:v>
                </c:pt>
                <c:pt idx="4588">
                  <c:v>0.52736470000000002</c:v>
                </c:pt>
                <c:pt idx="4589">
                  <c:v>0.52171749999999995</c:v>
                </c:pt>
                <c:pt idx="4590">
                  <c:v>0.51606839999999998</c:v>
                </c:pt>
                <c:pt idx="4591">
                  <c:v>0.51041740000000002</c:v>
                </c:pt>
                <c:pt idx="4592">
                  <c:v>0.50476449999999995</c:v>
                </c:pt>
                <c:pt idx="4593">
                  <c:v>0.49910979999999999</c:v>
                </c:pt>
                <c:pt idx="4594">
                  <c:v>0.49345339999999999</c:v>
                </c:pt>
                <c:pt idx="4595">
                  <c:v>0.48779549999999999</c:v>
                </c:pt>
                <c:pt idx="4596">
                  <c:v>0.48213620000000001</c:v>
                </c:pt>
                <c:pt idx="4597">
                  <c:v>0.4764757</c:v>
                </c:pt>
                <c:pt idx="4598">
                  <c:v>0.47081430000000002</c:v>
                </c:pt>
                <c:pt idx="4599">
                  <c:v>0.46515190000000001</c:v>
                </c:pt>
                <c:pt idx="4600">
                  <c:v>0.45948860000000002</c:v>
                </c:pt>
                <c:pt idx="4601">
                  <c:v>0.45382440000000002</c:v>
                </c:pt>
                <c:pt idx="4602">
                  <c:v>0.44815909999999998</c:v>
                </c:pt>
                <c:pt idx="4603">
                  <c:v>0.44249280000000002</c:v>
                </c:pt>
                <c:pt idx="4604">
                  <c:v>0.43682530000000003</c:v>
                </c:pt>
                <c:pt idx="4605">
                  <c:v>0.4311566</c:v>
                </c:pt>
                <c:pt idx="4606">
                  <c:v>0.425487</c:v>
                </c:pt>
                <c:pt idx="4607">
                  <c:v>0.41981659999999998</c:v>
                </c:pt>
                <c:pt idx="4608">
                  <c:v>0.41414570000000001</c:v>
                </c:pt>
                <c:pt idx="4609">
                  <c:v>0.40847450000000002</c:v>
                </c:pt>
                <c:pt idx="4610">
                  <c:v>0.40280319999999997</c:v>
                </c:pt>
                <c:pt idx="4611">
                  <c:v>0.39713199999999999</c:v>
                </c:pt>
                <c:pt idx="4612">
                  <c:v>0.39146069999999999</c:v>
                </c:pt>
                <c:pt idx="4613">
                  <c:v>0.3857893</c:v>
                </c:pt>
                <c:pt idx="4614">
                  <c:v>0.3801176</c:v>
                </c:pt>
                <c:pt idx="4615">
                  <c:v>0.37444569999999999</c:v>
                </c:pt>
                <c:pt idx="4616">
                  <c:v>0.36877330000000003</c:v>
                </c:pt>
                <c:pt idx="4617">
                  <c:v>0.3631006</c:v>
                </c:pt>
                <c:pt idx="4618">
                  <c:v>0.35742770000000001</c:v>
                </c:pt>
                <c:pt idx="4619">
                  <c:v>0.35175469999999998</c:v>
                </c:pt>
                <c:pt idx="4620">
                  <c:v>0.3460819</c:v>
                </c:pt>
                <c:pt idx="4621">
                  <c:v>0.34040939999999997</c:v>
                </c:pt>
                <c:pt idx="4622">
                  <c:v>0.33473740000000002</c:v>
                </c:pt>
                <c:pt idx="4623">
                  <c:v>0.32906600000000003</c:v>
                </c:pt>
                <c:pt idx="4624">
                  <c:v>0.32339519999999999</c:v>
                </c:pt>
                <c:pt idx="4625">
                  <c:v>0.31772489999999998</c:v>
                </c:pt>
                <c:pt idx="4626">
                  <c:v>0.31205500000000003</c:v>
                </c:pt>
                <c:pt idx="4627">
                  <c:v>0.30638530000000003</c:v>
                </c:pt>
                <c:pt idx="4628">
                  <c:v>0.30071579999999998</c:v>
                </c:pt>
                <c:pt idx="4629">
                  <c:v>0.29504649999999999</c:v>
                </c:pt>
                <c:pt idx="4630">
                  <c:v>0.28937760000000001</c:v>
                </c:pt>
                <c:pt idx="4631">
                  <c:v>0.28370909999999999</c:v>
                </c:pt>
                <c:pt idx="4632">
                  <c:v>0.27804119999999999</c:v>
                </c:pt>
                <c:pt idx="4633">
                  <c:v>0.27237410000000001</c:v>
                </c:pt>
                <c:pt idx="4634">
                  <c:v>0.266708</c:v>
                </c:pt>
                <c:pt idx="4635">
                  <c:v>0.26104290000000002</c:v>
                </c:pt>
                <c:pt idx="4636">
                  <c:v>0.25537900000000002</c:v>
                </c:pt>
                <c:pt idx="4637">
                  <c:v>0.2497161</c:v>
                </c:pt>
                <c:pt idx="4638">
                  <c:v>0.2440542</c:v>
                </c:pt>
                <c:pt idx="4639">
                  <c:v>0.23839299999999999</c:v>
                </c:pt>
                <c:pt idx="4640">
                  <c:v>0.23273250000000001</c:v>
                </c:pt>
                <c:pt idx="4641">
                  <c:v>0.22707260000000001</c:v>
                </c:pt>
                <c:pt idx="4642">
                  <c:v>0.22141340000000001</c:v>
                </c:pt>
                <c:pt idx="4643">
                  <c:v>0.21575510000000001</c:v>
                </c:pt>
                <c:pt idx="4644">
                  <c:v>0.21009800000000001</c:v>
                </c:pt>
                <c:pt idx="4645">
                  <c:v>0.20444219999999999</c:v>
                </c:pt>
                <c:pt idx="4646">
                  <c:v>0.19878789999999999</c:v>
                </c:pt>
                <c:pt idx="4647">
                  <c:v>0.19313530000000001</c:v>
                </c:pt>
                <c:pt idx="4648">
                  <c:v>0.18748429999999999</c:v>
                </c:pt>
                <c:pt idx="4649">
                  <c:v>0.18183489999999999</c:v>
                </c:pt>
                <c:pt idx="4650">
                  <c:v>0.1761868</c:v>
                </c:pt>
                <c:pt idx="4651">
                  <c:v>0.1705402</c:v>
                </c:pt>
                <c:pt idx="4652">
                  <c:v>0.16489480000000001</c:v>
                </c:pt>
                <c:pt idx="4653">
                  <c:v>0.1592509</c:v>
                </c:pt>
                <c:pt idx="4654">
                  <c:v>0.15360840000000001</c:v>
                </c:pt>
                <c:pt idx="4655">
                  <c:v>0.1479676</c:v>
                </c:pt>
                <c:pt idx="4656">
                  <c:v>0.14232839999999999</c:v>
                </c:pt>
                <c:pt idx="4657">
                  <c:v>0.13669110000000001</c:v>
                </c:pt>
                <c:pt idx="4658">
                  <c:v>0.13105559999999999</c:v>
                </c:pt>
                <c:pt idx="4659">
                  <c:v>0.1254219</c:v>
                </c:pt>
                <c:pt idx="4660">
                  <c:v>0.11978999999999999</c:v>
                </c:pt>
                <c:pt idx="4661">
                  <c:v>0.11415989999999999</c:v>
                </c:pt>
                <c:pt idx="4662">
                  <c:v>0.10853169999999999</c:v>
                </c:pt>
                <c:pt idx="4663">
                  <c:v>0.1029055</c:v>
                </c:pt>
                <c:pt idx="4664">
                  <c:v>9.7281309999999996E-2</c:v>
                </c:pt>
                <c:pt idx="4665">
                  <c:v>9.1659359999999995E-2</c:v>
                </c:pt>
                <c:pt idx="4666">
                  <c:v>8.6039699999999997E-2</c:v>
                </c:pt>
                <c:pt idx="4667">
                  <c:v>8.0422359999999998E-2</c:v>
                </c:pt>
                <c:pt idx="4668">
                  <c:v>7.4807310000000002E-2</c:v>
                </c:pt>
                <c:pt idx="4669">
                  <c:v>6.9194539999999999E-2</c:v>
                </c:pt>
                <c:pt idx="4670">
                  <c:v>6.3584009999999996E-2</c:v>
                </c:pt>
                <c:pt idx="4671">
                  <c:v>5.7975770000000003E-2</c:v>
                </c:pt>
                <c:pt idx="4672">
                  <c:v>5.236992E-2</c:v>
                </c:pt>
                <c:pt idx="4673">
                  <c:v>4.6766580000000002E-2</c:v>
                </c:pt>
                <c:pt idx="4674">
                  <c:v>4.1165939999999998E-2</c:v>
                </c:pt>
                <c:pt idx="4675">
                  <c:v>3.5568139999999998E-2</c:v>
                </c:pt>
                <c:pt idx="4676">
                  <c:v>2.9973260000000002E-2</c:v>
                </c:pt>
                <c:pt idx="4677">
                  <c:v>2.4381320000000001E-2</c:v>
                </c:pt>
                <c:pt idx="4678">
                  <c:v>1.8792280000000001E-2</c:v>
                </c:pt>
                <c:pt idx="4679">
                  <c:v>1.32061E-2</c:v>
                </c:pt>
                <c:pt idx="4680">
                  <c:v>7.622747E-3</c:v>
                </c:pt>
                <c:pt idx="4681">
                  <c:v>2.0422109999999999E-3</c:v>
                </c:pt>
                <c:pt idx="4682">
                  <c:v>-3.5355220000000001E-3</c:v>
                </c:pt>
                <c:pt idx="4683">
                  <c:v>-9.1104359999999995E-3</c:v>
                </c:pt>
                <c:pt idx="4684">
                  <c:v>-1.468245E-2</c:v>
                </c:pt>
                <c:pt idx="4685">
                  <c:v>-2.0251410000000001E-2</c:v>
                </c:pt>
                <c:pt idx="4686">
                  <c:v>-2.581717E-2</c:v>
                </c:pt>
                <c:pt idx="4687">
                  <c:v>-3.1379629999999999E-2</c:v>
                </c:pt>
                <c:pt idx="4688">
                  <c:v>-3.693871E-2</c:v>
                </c:pt>
                <c:pt idx="4689">
                  <c:v>-4.2494400000000002E-2</c:v>
                </c:pt>
                <c:pt idx="4690">
                  <c:v>-4.8046760000000001E-2</c:v>
                </c:pt>
                <c:pt idx="4691">
                  <c:v>-5.359589E-2</c:v>
                </c:pt>
                <c:pt idx="4692">
                  <c:v>-5.9141850000000003E-2</c:v>
                </c:pt>
                <c:pt idx="4693">
                  <c:v>-6.4684699999999998E-2</c:v>
                </c:pt>
                <c:pt idx="4694">
                  <c:v>-7.0224510000000004E-2</c:v>
                </c:pt>
                <c:pt idx="4695">
                  <c:v>-7.5761330000000002E-2</c:v>
                </c:pt>
                <c:pt idx="4696">
                  <c:v>-8.1295140000000002E-2</c:v>
                </c:pt>
                <c:pt idx="4697">
                  <c:v>-8.6825819999999998E-2</c:v>
                </c:pt>
                <c:pt idx="4698">
                  <c:v>-9.2353190000000002E-2</c:v>
                </c:pt>
                <c:pt idx="4699">
                  <c:v>-9.7877099999999995E-2</c:v>
                </c:pt>
                <c:pt idx="4700">
                  <c:v>-0.1033974</c:v>
                </c:pt>
                <c:pt idx="4701">
                  <c:v>-0.108914</c:v>
                </c:pt>
                <c:pt idx="4702">
                  <c:v>-0.11442670000000001</c:v>
                </c:pt>
                <c:pt idx="4703">
                  <c:v>-0.11993570000000001</c:v>
                </c:pt>
                <c:pt idx="4704">
                  <c:v>-0.1254411</c:v>
                </c:pt>
                <c:pt idx="4705">
                  <c:v>-0.1309428</c:v>
                </c:pt>
                <c:pt idx="4706">
                  <c:v>-0.13644100000000001</c:v>
                </c:pt>
                <c:pt idx="4707">
                  <c:v>-0.1419357</c:v>
                </c:pt>
                <c:pt idx="4708">
                  <c:v>-0.147427</c:v>
                </c:pt>
                <c:pt idx="4709">
                  <c:v>-0.15291460000000001</c:v>
                </c:pt>
                <c:pt idx="4710">
                  <c:v>-0.1583985</c:v>
                </c:pt>
                <c:pt idx="4711">
                  <c:v>-0.16387850000000001</c:v>
                </c:pt>
                <c:pt idx="4712">
                  <c:v>-0.16935439999999999</c:v>
                </c:pt>
                <c:pt idx="4713">
                  <c:v>-0.17482600000000001</c:v>
                </c:pt>
                <c:pt idx="4714">
                  <c:v>-0.18029329999999999</c:v>
                </c:pt>
                <c:pt idx="4715">
                  <c:v>-0.18575620000000001</c:v>
                </c:pt>
                <c:pt idx="4716">
                  <c:v>-0.19121479999999999</c:v>
                </c:pt>
                <c:pt idx="4717">
                  <c:v>-0.19666910000000001</c:v>
                </c:pt>
                <c:pt idx="4718">
                  <c:v>-0.2021191</c:v>
                </c:pt>
                <c:pt idx="4719">
                  <c:v>-0.2075651</c:v>
                </c:pt>
                <c:pt idx="4720">
                  <c:v>-0.2130068</c:v>
                </c:pt>
                <c:pt idx="4721">
                  <c:v>-0.21844450000000001</c:v>
                </c:pt>
                <c:pt idx="4722">
                  <c:v>-0.22387799999999999</c:v>
                </c:pt>
                <c:pt idx="4723">
                  <c:v>-0.22930719999999999</c:v>
                </c:pt>
                <c:pt idx="4724">
                  <c:v>-0.2347321</c:v>
                </c:pt>
                <c:pt idx="4725">
                  <c:v>-0.2401527</c:v>
                </c:pt>
                <c:pt idx="4726">
                  <c:v>-0.2455688</c:v>
                </c:pt>
                <c:pt idx="4727">
                  <c:v>-0.25098029999999999</c:v>
                </c:pt>
                <c:pt idx="4728">
                  <c:v>-0.25638689999999997</c:v>
                </c:pt>
                <c:pt idx="4729">
                  <c:v>-0.26178859999999998</c:v>
                </c:pt>
                <c:pt idx="4730">
                  <c:v>-0.26718520000000001</c:v>
                </c:pt>
                <c:pt idx="4731">
                  <c:v>-0.27257680000000001</c:v>
                </c:pt>
                <c:pt idx="4732">
                  <c:v>-0.27796340000000003</c:v>
                </c:pt>
                <c:pt idx="4733">
                  <c:v>-0.28334510000000002</c:v>
                </c:pt>
                <c:pt idx="4734">
                  <c:v>-0.28872219999999998</c:v>
                </c:pt>
                <c:pt idx="4735">
                  <c:v>-0.29409479999999999</c:v>
                </c:pt>
                <c:pt idx="4736">
                  <c:v>-0.29946289999999998</c:v>
                </c:pt>
                <c:pt idx="4737">
                  <c:v>-0.3048265</c:v>
                </c:pt>
                <c:pt idx="4738">
                  <c:v>-0.3101853</c:v>
                </c:pt>
                <c:pt idx="4739">
                  <c:v>-0.31553930000000002</c:v>
                </c:pt>
                <c:pt idx="4740">
                  <c:v>-0.32088810000000001</c:v>
                </c:pt>
                <c:pt idx="4741">
                  <c:v>-0.32623160000000001</c:v>
                </c:pt>
                <c:pt idx="4742">
                  <c:v>-0.33156960000000002</c:v>
                </c:pt>
                <c:pt idx="4743">
                  <c:v>-0.33690229999999999</c:v>
                </c:pt>
                <c:pt idx="4744">
                  <c:v>-0.34222950000000002</c:v>
                </c:pt>
                <c:pt idx="4745">
                  <c:v>-0.34755150000000001</c:v>
                </c:pt>
                <c:pt idx="4746">
                  <c:v>-0.35286830000000002</c:v>
                </c:pt>
                <c:pt idx="4747">
                  <c:v>-0.35818</c:v>
                </c:pt>
                <c:pt idx="4748">
                  <c:v>-0.3634867</c:v>
                </c:pt>
                <c:pt idx="4749">
                  <c:v>-0.36878830000000001</c:v>
                </c:pt>
                <c:pt idx="4750">
                  <c:v>-0.37408469999999999</c:v>
                </c:pt>
                <c:pt idx="4751">
                  <c:v>-0.37937549999999998</c:v>
                </c:pt>
                <c:pt idx="4752">
                  <c:v>-0.38466050000000002</c:v>
                </c:pt>
                <c:pt idx="4753">
                  <c:v>-0.38993949999999999</c:v>
                </c:pt>
                <c:pt idx="4754">
                  <c:v>-0.39521250000000002</c:v>
                </c:pt>
                <c:pt idx="4755">
                  <c:v>-0.40047919999999998</c:v>
                </c:pt>
                <c:pt idx="4756">
                  <c:v>-0.40573979999999998</c:v>
                </c:pt>
                <c:pt idx="4757">
                  <c:v>-0.41099419999999998</c:v>
                </c:pt>
                <c:pt idx="4758">
                  <c:v>-0.41624260000000002</c:v>
                </c:pt>
                <c:pt idx="4759">
                  <c:v>-0.4214851</c:v>
                </c:pt>
                <c:pt idx="4760">
                  <c:v>-0.42672179999999998</c:v>
                </c:pt>
                <c:pt idx="4761">
                  <c:v>-0.43195280000000003</c:v>
                </c:pt>
                <c:pt idx="4762">
                  <c:v>-0.43717810000000001</c:v>
                </c:pt>
                <c:pt idx="4763">
                  <c:v>-0.4423974</c:v>
                </c:pt>
                <c:pt idx="4764">
                  <c:v>-0.44761060000000003</c:v>
                </c:pt>
                <c:pt idx="4765">
                  <c:v>-0.45281759999999999</c:v>
                </c:pt>
                <c:pt idx="4766">
                  <c:v>-0.45801799999999998</c:v>
                </c:pt>
                <c:pt idx="4767">
                  <c:v>-0.46321200000000001</c:v>
                </c:pt>
                <c:pt idx="4768">
                  <c:v>-0.46839940000000002</c:v>
                </c:pt>
                <c:pt idx="4769">
                  <c:v>-0.47358020000000001</c:v>
                </c:pt>
                <c:pt idx="4770">
                  <c:v>-0.47875459999999997</c:v>
                </c:pt>
                <c:pt idx="4771">
                  <c:v>-0.48392249999999998</c:v>
                </c:pt>
                <c:pt idx="4772">
                  <c:v>-0.48908410000000002</c:v>
                </c:pt>
                <c:pt idx="4773">
                  <c:v>-0.4942395</c:v>
                </c:pt>
                <c:pt idx="4774">
                  <c:v>-0.49938850000000001</c:v>
                </c:pt>
                <c:pt idx="4775">
                  <c:v>-0.50453130000000002</c:v>
                </c:pt>
                <c:pt idx="4776">
                  <c:v>-0.5096676</c:v>
                </c:pt>
                <c:pt idx="4777">
                  <c:v>-0.51479739999999996</c:v>
                </c:pt>
                <c:pt idx="4778">
                  <c:v>-0.51992050000000001</c:v>
                </c:pt>
                <c:pt idx="4779">
                  <c:v>-0.52503679999999997</c:v>
                </c:pt>
                <c:pt idx="4780">
                  <c:v>-0.53014620000000001</c:v>
                </c:pt>
                <c:pt idx="4781">
                  <c:v>-0.53524870000000002</c:v>
                </c:pt>
                <c:pt idx="4782">
                  <c:v>-0.54034409999999999</c:v>
                </c:pt>
                <c:pt idx="4783">
                  <c:v>-0.54543260000000005</c:v>
                </c:pt>
                <c:pt idx="4784">
                  <c:v>-0.5505139</c:v>
                </c:pt>
                <c:pt idx="4785">
                  <c:v>-0.55558810000000003</c:v>
                </c:pt>
                <c:pt idx="4786">
                  <c:v>-0.56065520000000002</c:v>
                </c:pt>
                <c:pt idx="4787">
                  <c:v>-0.56571499999999997</c:v>
                </c:pt>
                <c:pt idx="4788">
                  <c:v>-0.57076769999999999</c:v>
                </c:pt>
                <c:pt idx="4789">
                  <c:v>-0.57581329999999997</c:v>
                </c:pt>
                <c:pt idx="4790">
                  <c:v>-0.58085200000000003</c:v>
                </c:pt>
                <c:pt idx="4791">
                  <c:v>-0.58588379999999995</c:v>
                </c:pt>
                <c:pt idx="4792">
                  <c:v>-0.59090869999999995</c:v>
                </c:pt>
                <c:pt idx="4793">
                  <c:v>-0.59592650000000003</c:v>
                </c:pt>
                <c:pt idx="4794">
                  <c:v>-0.60093700000000005</c:v>
                </c:pt>
                <c:pt idx="4795">
                  <c:v>-0.60593989999999998</c:v>
                </c:pt>
                <c:pt idx="4796">
                  <c:v>-0.61093500000000001</c:v>
                </c:pt>
                <c:pt idx="4797">
                  <c:v>-0.61592199999999997</c:v>
                </c:pt>
                <c:pt idx="4798">
                  <c:v>-0.62090100000000004</c:v>
                </c:pt>
                <c:pt idx="4799">
                  <c:v>-0.62587199999999998</c:v>
                </c:pt>
                <c:pt idx="4800">
                  <c:v>-0.63083529999999999</c:v>
                </c:pt>
                <c:pt idx="4801">
                  <c:v>-0.63579110000000005</c:v>
                </c:pt>
                <c:pt idx="4802">
                  <c:v>-0.64073970000000002</c:v>
                </c:pt>
                <c:pt idx="4803">
                  <c:v>-0.64568139999999996</c:v>
                </c:pt>
                <c:pt idx="4804">
                  <c:v>-0.65061619999999998</c:v>
                </c:pt>
                <c:pt idx="4805">
                  <c:v>-0.65554389999999996</c:v>
                </c:pt>
                <c:pt idx="4806">
                  <c:v>-0.6604643</c:v>
                </c:pt>
                <c:pt idx="4807">
                  <c:v>-0.66537710000000005</c:v>
                </c:pt>
                <c:pt idx="4808">
                  <c:v>-0.67028200000000004</c:v>
                </c:pt>
                <c:pt idx="4809">
                  <c:v>-0.67517890000000003</c:v>
                </c:pt>
                <c:pt idx="4810">
                  <c:v>-0.68006759999999999</c:v>
                </c:pt>
                <c:pt idx="4811">
                  <c:v>-0.68494829999999995</c:v>
                </c:pt>
                <c:pt idx="4812">
                  <c:v>-0.68982120000000002</c:v>
                </c:pt>
                <c:pt idx="4813">
                  <c:v>-0.69468660000000004</c:v>
                </c:pt>
                <c:pt idx="4814">
                  <c:v>-0.69954490000000003</c:v>
                </c:pt>
                <c:pt idx="4815">
                  <c:v>-0.70439620000000003</c:v>
                </c:pt>
                <c:pt idx="4816">
                  <c:v>-0.70924050000000005</c:v>
                </c:pt>
                <c:pt idx="4817">
                  <c:v>-0.71407770000000004</c:v>
                </c:pt>
                <c:pt idx="4818">
                  <c:v>-0.71890770000000004</c:v>
                </c:pt>
                <c:pt idx="4819">
                  <c:v>-0.72373010000000004</c:v>
                </c:pt>
                <c:pt idx="4820">
                  <c:v>-0.72854459999999999</c:v>
                </c:pt>
                <c:pt idx="4821">
                  <c:v>-0.73335099999999998</c:v>
                </c:pt>
                <c:pt idx="4822">
                  <c:v>-0.73814900000000006</c:v>
                </c:pt>
                <c:pt idx="4823">
                  <c:v>-0.7429386</c:v>
                </c:pt>
                <c:pt idx="4824">
                  <c:v>-0.74771989999999999</c:v>
                </c:pt>
                <c:pt idx="4825">
                  <c:v>-0.75249330000000003</c:v>
                </c:pt>
                <c:pt idx="4826">
                  <c:v>-0.75725880000000001</c:v>
                </c:pt>
                <c:pt idx="4827">
                  <c:v>-0.7620169</c:v>
                </c:pt>
                <c:pt idx="4828">
                  <c:v>-0.76676750000000005</c:v>
                </c:pt>
                <c:pt idx="4829">
                  <c:v>-0.77151069999999999</c:v>
                </c:pt>
                <c:pt idx="4830">
                  <c:v>-0.77624629999999994</c:v>
                </c:pt>
                <c:pt idx="4831">
                  <c:v>-0.78097419999999995</c:v>
                </c:pt>
                <c:pt idx="4832">
                  <c:v>-0.78569409999999995</c:v>
                </c:pt>
                <c:pt idx="4833">
                  <c:v>-0.79040569999999999</c:v>
                </c:pt>
                <c:pt idx="4834">
                  <c:v>-0.79510890000000001</c:v>
                </c:pt>
                <c:pt idx="4835">
                  <c:v>-0.7998035</c:v>
                </c:pt>
                <c:pt idx="4836">
                  <c:v>-0.80448969999999997</c:v>
                </c:pt>
                <c:pt idx="4837">
                  <c:v>-0.80916750000000004</c:v>
                </c:pt>
                <c:pt idx="4838">
                  <c:v>-0.81383720000000004</c:v>
                </c:pt>
                <c:pt idx="4839">
                  <c:v>-0.81849899999999998</c:v>
                </c:pt>
                <c:pt idx="4840">
                  <c:v>-0.82315300000000002</c:v>
                </c:pt>
                <c:pt idx="4841">
                  <c:v>-0.82779910000000001</c:v>
                </c:pt>
                <c:pt idx="4842">
                  <c:v>-0.83243739999999999</c:v>
                </c:pt>
                <c:pt idx="4843">
                  <c:v>-0.83706769999999997</c:v>
                </c:pt>
                <c:pt idx="4844">
                  <c:v>-0.84168980000000004</c:v>
                </c:pt>
                <c:pt idx="4845">
                  <c:v>-0.84630360000000004</c:v>
                </c:pt>
                <c:pt idx="4846">
                  <c:v>-0.85090889999999997</c:v>
                </c:pt>
                <c:pt idx="4847">
                  <c:v>-0.85550590000000004</c:v>
                </c:pt>
                <c:pt idx="4848">
                  <c:v>-0.86009440000000004</c:v>
                </c:pt>
                <c:pt idx="4849">
                  <c:v>-0.86467450000000001</c:v>
                </c:pt>
                <c:pt idx="4850">
                  <c:v>-0.86924619999999997</c:v>
                </c:pt>
                <c:pt idx="4851">
                  <c:v>-0.87380930000000001</c:v>
                </c:pt>
                <c:pt idx="4852">
                  <c:v>-0.87836380000000003</c:v>
                </c:pt>
                <c:pt idx="4853">
                  <c:v>-0.88290990000000003</c:v>
                </c:pt>
                <c:pt idx="4854">
                  <c:v>-0.8874474</c:v>
                </c:pt>
                <c:pt idx="4855">
                  <c:v>-0.89197649999999995</c:v>
                </c:pt>
                <c:pt idx="4856">
                  <c:v>-0.8964974</c:v>
                </c:pt>
                <c:pt idx="4857">
                  <c:v>-0.90100990000000003</c:v>
                </c:pt>
                <c:pt idx="4858">
                  <c:v>-0.90551420000000005</c:v>
                </c:pt>
                <c:pt idx="4859">
                  <c:v>-0.91001019999999999</c:v>
                </c:pt>
                <c:pt idx="4860">
                  <c:v>-0.91449780000000003</c:v>
                </c:pt>
                <c:pt idx="4861">
                  <c:v>-0.91897660000000003</c:v>
                </c:pt>
                <c:pt idx="4862">
                  <c:v>-0.92344660000000001</c:v>
                </c:pt>
                <c:pt idx="4863">
                  <c:v>-0.92790740000000005</c:v>
                </c:pt>
                <c:pt idx="4864">
                  <c:v>-0.93235869999999998</c:v>
                </c:pt>
                <c:pt idx="4865">
                  <c:v>-0.93680039999999998</c:v>
                </c:pt>
                <c:pt idx="4866">
                  <c:v>-0.94123250000000003</c:v>
                </c:pt>
                <c:pt idx="4867">
                  <c:v>-0.94565520000000003</c:v>
                </c:pt>
                <c:pt idx="4868">
                  <c:v>-0.95006860000000004</c:v>
                </c:pt>
                <c:pt idx="4869">
                  <c:v>-0.95447309999999996</c:v>
                </c:pt>
                <c:pt idx="4870">
                  <c:v>-0.95886879999999997</c:v>
                </c:pt>
                <c:pt idx="4871">
                  <c:v>-0.9632558</c:v>
                </c:pt>
                <c:pt idx="4872">
                  <c:v>-0.96763390000000005</c:v>
                </c:pt>
                <c:pt idx="4873">
                  <c:v>-0.97200299999999995</c:v>
                </c:pt>
                <c:pt idx="4874">
                  <c:v>-0.97636270000000003</c:v>
                </c:pt>
                <c:pt idx="4875">
                  <c:v>-0.98071280000000005</c:v>
                </c:pt>
                <c:pt idx="4876">
                  <c:v>-0.9850527</c:v>
                </c:pt>
                <c:pt idx="4877">
                  <c:v>-0.98938250000000005</c:v>
                </c:pt>
                <c:pt idx="4878">
                  <c:v>-0.99370199999999997</c:v>
                </c:pt>
                <c:pt idx="4879">
                  <c:v>-0.99801130000000005</c:v>
                </c:pt>
                <c:pt idx="4880">
                  <c:v>-1.002311</c:v>
                </c:pt>
                <c:pt idx="4881">
                  <c:v>-1.0065999999999999</c:v>
                </c:pt>
                <c:pt idx="4882">
                  <c:v>-1.0108809999999999</c:v>
                </c:pt>
                <c:pt idx="4883">
                  <c:v>-1.0151520000000001</c:v>
                </c:pt>
                <c:pt idx="4884">
                  <c:v>-1.0194129999999999</c:v>
                </c:pt>
                <c:pt idx="4885">
                  <c:v>-1.023666</c:v>
                </c:pt>
                <c:pt idx="4886">
                  <c:v>-1.027909</c:v>
                </c:pt>
                <c:pt idx="4887">
                  <c:v>-1.0321419999999999</c:v>
                </c:pt>
                <c:pt idx="4888">
                  <c:v>-1.0363640000000001</c:v>
                </c:pt>
                <c:pt idx="4889">
                  <c:v>-1.0405770000000001</c:v>
                </c:pt>
                <c:pt idx="4890">
                  <c:v>-1.044778</c:v>
                </c:pt>
                <c:pt idx="4891">
                  <c:v>-1.048969</c:v>
                </c:pt>
                <c:pt idx="4892">
                  <c:v>-1.0531489999999999</c:v>
                </c:pt>
                <c:pt idx="4893">
                  <c:v>-1.0573189999999999</c:v>
                </c:pt>
                <c:pt idx="4894">
                  <c:v>-1.0614790000000001</c:v>
                </c:pt>
                <c:pt idx="4895">
                  <c:v>-1.065628</c:v>
                </c:pt>
                <c:pt idx="4896">
                  <c:v>-1.0697680000000001</c:v>
                </c:pt>
                <c:pt idx="4897">
                  <c:v>-1.073898</c:v>
                </c:pt>
                <c:pt idx="4898">
                  <c:v>-1.0780179999999999</c:v>
                </c:pt>
                <c:pt idx="4899">
                  <c:v>-1.082128</c:v>
                </c:pt>
                <c:pt idx="4900">
                  <c:v>-1.086228</c:v>
                </c:pt>
                <c:pt idx="4901">
                  <c:v>-1.090317</c:v>
                </c:pt>
                <c:pt idx="4902">
                  <c:v>-1.094395</c:v>
                </c:pt>
                <c:pt idx="4903">
                  <c:v>-1.098463</c:v>
                </c:pt>
                <c:pt idx="4904">
                  <c:v>-1.1025199999999999</c:v>
                </c:pt>
                <c:pt idx="4905">
                  <c:v>-1.1065659999999999</c:v>
                </c:pt>
                <c:pt idx="4906">
                  <c:v>-1.1106020000000001</c:v>
                </c:pt>
                <c:pt idx="4907">
                  <c:v>-1.114627</c:v>
                </c:pt>
                <c:pt idx="4908">
                  <c:v>-1.1186419999999999</c:v>
                </c:pt>
                <c:pt idx="4909">
                  <c:v>-1.122646</c:v>
                </c:pt>
                <c:pt idx="4910">
                  <c:v>-1.1266400000000001</c:v>
                </c:pt>
                <c:pt idx="4911">
                  <c:v>-1.1306229999999999</c:v>
                </c:pt>
                <c:pt idx="4912">
                  <c:v>-1.1345959999999999</c:v>
                </c:pt>
                <c:pt idx="4913">
                  <c:v>-1.138558</c:v>
                </c:pt>
                <c:pt idx="4914">
                  <c:v>-1.1425099999999999</c:v>
                </c:pt>
                <c:pt idx="4915">
                  <c:v>-1.14645</c:v>
                </c:pt>
                <c:pt idx="4916">
                  <c:v>-1.15038</c:v>
                </c:pt>
                <c:pt idx="4917">
                  <c:v>-1.154298</c:v>
                </c:pt>
                <c:pt idx="4918">
                  <c:v>-1.1582060000000001</c:v>
                </c:pt>
                <c:pt idx="4919">
                  <c:v>-1.162102</c:v>
                </c:pt>
                <c:pt idx="4920">
                  <c:v>-1.165988</c:v>
                </c:pt>
                <c:pt idx="4921">
                  <c:v>-1.169862</c:v>
                </c:pt>
                <c:pt idx="4922">
                  <c:v>-1.173726</c:v>
                </c:pt>
                <c:pt idx="4923">
                  <c:v>-1.1775789999999999</c:v>
                </c:pt>
                <c:pt idx="4924">
                  <c:v>-1.1814210000000001</c:v>
                </c:pt>
                <c:pt idx="4925">
                  <c:v>-1.185252</c:v>
                </c:pt>
                <c:pt idx="4926">
                  <c:v>-1.189073</c:v>
                </c:pt>
                <c:pt idx="4927">
                  <c:v>-1.1928840000000001</c:v>
                </c:pt>
                <c:pt idx="4928">
                  <c:v>-1.1966840000000001</c:v>
                </c:pt>
                <c:pt idx="4929">
                  <c:v>-1.2004729999999999</c:v>
                </c:pt>
                <c:pt idx="4930">
                  <c:v>-1.204251</c:v>
                </c:pt>
                <c:pt idx="4931">
                  <c:v>-1.2080169999999999</c:v>
                </c:pt>
                <c:pt idx="4932">
                  <c:v>-1.2117720000000001</c:v>
                </c:pt>
                <c:pt idx="4933">
                  <c:v>-1.2155149999999999</c:v>
                </c:pt>
                <c:pt idx="4934">
                  <c:v>-1.219247</c:v>
                </c:pt>
                <c:pt idx="4935">
                  <c:v>-1.2229669999999999</c:v>
                </c:pt>
                <c:pt idx="4936">
                  <c:v>-1.226675</c:v>
                </c:pt>
                <c:pt idx="4937">
                  <c:v>-1.2303729999999999</c:v>
                </c:pt>
                <c:pt idx="4938">
                  <c:v>-1.234059</c:v>
                </c:pt>
                <c:pt idx="4939">
                  <c:v>-1.237735</c:v>
                </c:pt>
                <c:pt idx="4940">
                  <c:v>-1.2414000000000001</c:v>
                </c:pt>
                <c:pt idx="4941">
                  <c:v>-1.2450540000000001</c:v>
                </c:pt>
                <c:pt idx="4942">
                  <c:v>-1.248696</c:v>
                </c:pt>
                <c:pt idx="4943">
                  <c:v>-1.2523260000000001</c:v>
                </c:pt>
                <c:pt idx="4944">
                  <c:v>-1.2559439999999999</c:v>
                </c:pt>
                <c:pt idx="4945">
                  <c:v>-1.2595499999999999</c:v>
                </c:pt>
                <c:pt idx="4946">
                  <c:v>-1.263144</c:v>
                </c:pt>
                <c:pt idx="4947">
                  <c:v>-1.2667250000000001</c:v>
                </c:pt>
                <c:pt idx="4948">
                  <c:v>-1.270295</c:v>
                </c:pt>
                <c:pt idx="4949">
                  <c:v>-1.2738529999999999</c:v>
                </c:pt>
                <c:pt idx="4950">
                  <c:v>-1.277399</c:v>
                </c:pt>
                <c:pt idx="4951">
                  <c:v>-1.280934</c:v>
                </c:pt>
                <c:pt idx="4952">
                  <c:v>-1.2844580000000001</c:v>
                </c:pt>
                <c:pt idx="4953">
                  <c:v>-1.2879700000000001</c:v>
                </c:pt>
                <c:pt idx="4954">
                  <c:v>-1.291471</c:v>
                </c:pt>
                <c:pt idx="4955">
                  <c:v>-1.2949600000000001</c:v>
                </c:pt>
                <c:pt idx="4956">
                  <c:v>-1.2984370000000001</c:v>
                </c:pt>
                <c:pt idx="4957">
                  <c:v>-1.3019019999999999</c:v>
                </c:pt>
                <c:pt idx="4958">
                  <c:v>-1.305355</c:v>
                </c:pt>
                <c:pt idx="4959">
                  <c:v>-1.3087949999999999</c:v>
                </c:pt>
                <c:pt idx="4960">
                  <c:v>-1.3122229999999999</c:v>
                </c:pt>
                <c:pt idx="4961">
                  <c:v>-1.315639</c:v>
                </c:pt>
                <c:pt idx="4962">
                  <c:v>-1.3190440000000001</c:v>
                </c:pt>
                <c:pt idx="4963">
                  <c:v>-1.3224359999999999</c:v>
                </c:pt>
                <c:pt idx="4964">
                  <c:v>-1.325817</c:v>
                </c:pt>
                <c:pt idx="4965">
                  <c:v>-1.3291850000000001</c:v>
                </c:pt>
                <c:pt idx="4966">
                  <c:v>-1.332543</c:v>
                </c:pt>
                <c:pt idx="4967">
                  <c:v>-1.335888</c:v>
                </c:pt>
                <c:pt idx="4968">
                  <c:v>-1.339221</c:v>
                </c:pt>
                <c:pt idx="4969">
                  <c:v>-1.3425419999999999</c:v>
                </c:pt>
                <c:pt idx="4970">
                  <c:v>-1.34585</c:v>
                </c:pt>
                <c:pt idx="4971">
                  <c:v>-1.349146</c:v>
                </c:pt>
                <c:pt idx="4972">
                  <c:v>-1.35243</c:v>
                </c:pt>
                <c:pt idx="4973">
                  <c:v>-1.355702</c:v>
                </c:pt>
                <c:pt idx="4974">
                  <c:v>-1.358962</c:v>
                </c:pt>
                <c:pt idx="4975">
                  <c:v>-1.3622099999999999</c:v>
                </c:pt>
                <c:pt idx="4976">
                  <c:v>-1.3654459999999999</c:v>
                </c:pt>
                <c:pt idx="4977">
                  <c:v>-1.3686689999999999</c:v>
                </c:pt>
                <c:pt idx="4978">
                  <c:v>-1.3718809999999999</c:v>
                </c:pt>
                <c:pt idx="4979">
                  <c:v>-1.375081</c:v>
                </c:pt>
                <c:pt idx="4980">
                  <c:v>-1.378268</c:v>
                </c:pt>
                <c:pt idx="4981">
                  <c:v>-1.381443</c:v>
                </c:pt>
                <c:pt idx="4982">
                  <c:v>-1.384606</c:v>
                </c:pt>
                <c:pt idx="4983">
                  <c:v>-1.387756</c:v>
                </c:pt>
                <c:pt idx="4984">
                  <c:v>-1.3908940000000001</c:v>
                </c:pt>
                <c:pt idx="4985">
                  <c:v>-1.3940189999999999</c:v>
                </c:pt>
                <c:pt idx="4986">
                  <c:v>-1.397132</c:v>
                </c:pt>
                <c:pt idx="4987">
                  <c:v>-1.4002319999999999</c:v>
                </c:pt>
                <c:pt idx="4988">
                  <c:v>-1.403319</c:v>
                </c:pt>
                <c:pt idx="4989">
                  <c:v>-1.406393</c:v>
                </c:pt>
                <c:pt idx="4990">
                  <c:v>-1.4094549999999999</c:v>
                </c:pt>
                <c:pt idx="4991">
                  <c:v>-1.4125030000000001</c:v>
                </c:pt>
                <c:pt idx="4992">
                  <c:v>-1.41554</c:v>
                </c:pt>
                <c:pt idx="4993">
                  <c:v>-1.418563</c:v>
                </c:pt>
                <c:pt idx="4994">
                  <c:v>-1.421575</c:v>
                </c:pt>
                <c:pt idx="4995">
                  <c:v>-1.424574</c:v>
                </c:pt>
                <c:pt idx="4996">
                  <c:v>-1.4275599999999999</c:v>
                </c:pt>
                <c:pt idx="4997">
                  <c:v>-1.430534</c:v>
                </c:pt>
                <c:pt idx="4998">
                  <c:v>-1.433495</c:v>
                </c:pt>
                <c:pt idx="4999">
                  <c:v>-1.436442</c:v>
                </c:pt>
                <c:pt idx="5000">
                  <c:v>-1.4393769999999999</c:v>
                </c:pt>
                <c:pt idx="5001">
                  <c:v>-1.4422980000000001</c:v>
                </c:pt>
                <c:pt idx="5002">
                  <c:v>-1.4452069999999999</c:v>
                </c:pt>
                <c:pt idx="5003">
                  <c:v>-1.4481029999999999</c:v>
                </c:pt>
                <c:pt idx="5004">
                  <c:v>-1.4509860000000001</c:v>
                </c:pt>
                <c:pt idx="5005">
                  <c:v>-1.453857</c:v>
                </c:pt>
                <c:pt idx="5006">
                  <c:v>-1.4567159999999999</c:v>
                </c:pt>
                <c:pt idx="5007">
                  <c:v>-1.459562</c:v>
                </c:pt>
                <c:pt idx="5008">
                  <c:v>-1.462396</c:v>
                </c:pt>
                <c:pt idx="5009">
                  <c:v>-1.4652179999999999</c:v>
                </c:pt>
                <c:pt idx="5010">
                  <c:v>-1.4680280000000001</c:v>
                </c:pt>
                <c:pt idx="5011">
                  <c:v>-1.4708239999999999</c:v>
                </c:pt>
                <c:pt idx="5012">
                  <c:v>-1.4736089999999999</c:v>
                </c:pt>
                <c:pt idx="5013">
                  <c:v>-1.47638</c:v>
                </c:pt>
                <c:pt idx="5014">
                  <c:v>-1.479139</c:v>
                </c:pt>
                <c:pt idx="5015">
                  <c:v>-1.4818849999999999</c:v>
                </c:pt>
                <c:pt idx="5016">
                  <c:v>-1.484618</c:v>
                </c:pt>
                <c:pt idx="5017">
                  <c:v>-1.487339</c:v>
                </c:pt>
                <c:pt idx="5018">
                  <c:v>-1.490048</c:v>
                </c:pt>
                <c:pt idx="5019">
                  <c:v>-1.492745</c:v>
                </c:pt>
                <c:pt idx="5020">
                  <c:v>-1.49543</c:v>
                </c:pt>
                <c:pt idx="5021">
                  <c:v>-1.498102</c:v>
                </c:pt>
                <c:pt idx="5022">
                  <c:v>-1.5007630000000001</c:v>
                </c:pt>
                <c:pt idx="5023">
                  <c:v>-1.5034110000000001</c:v>
                </c:pt>
                <c:pt idx="5024">
                  <c:v>-1.5060469999999999</c:v>
                </c:pt>
                <c:pt idx="5025">
                  <c:v>-1.50867</c:v>
                </c:pt>
                <c:pt idx="5026">
                  <c:v>-1.5112810000000001</c:v>
                </c:pt>
                <c:pt idx="5027">
                  <c:v>-1.513879</c:v>
                </c:pt>
                <c:pt idx="5028">
                  <c:v>-1.516465</c:v>
                </c:pt>
                <c:pt idx="5029">
                  <c:v>-1.5190380000000001</c:v>
                </c:pt>
                <c:pt idx="5030">
                  <c:v>-1.521598</c:v>
                </c:pt>
                <c:pt idx="5031">
                  <c:v>-1.5241469999999999</c:v>
                </c:pt>
                <c:pt idx="5032">
                  <c:v>-1.526683</c:v>
                </c:pt>
                <c:pt idx="5033">
                  <c:v>-1.5292079999999999</c:v>
                </c:pt>
                <c:pt idx="5034">
                  <c:v>-1.53172</c:v>
                </c:pt>
                <c:pt idx="5035">
                  <c:v>-1.5342199999999999</c:v>
                </c:pt>
                <c:pt idx="5036">
                  <c:v>-1.536707</c:v>
                </c:pt>
                <c:pt idx="5037">
                  <c:v>-1.5391820000000001</c:v>
                </c:pt>
                <c:pt idx="5038">
                  <c:v>-1.5416449999999999</c:v>
                </c:pt>
                <c:pt idx="5039">
                  <c:v>-1.544095</c:v>
                </c:pt>
                <c:pt idx="5040">
                  <c:v>-1.5465329999999999</c:v>
                </c:pt>
                <c:pt idx="5041">
                  <c:v>-1.5489599999999999</c:v>
                </c:pt>
                <c:pt idx="5042">
                  <c:v>-1.551374</c:v>
                </c:pt>
                <c:pt idx="5043">
                  <c:v>-1.553777</c:v>
                </c:pt>
                <c:pt idx="5044">
                  <c:v>-1.556168</c:v>
                </c:pt>
                <c:pt idx="5045">
                  <c:v>-1.5585469999999999</c:v>
                </c:pt>
                <c:pt idx="5046">
                  <c:v>-1.5609139999999999</c:v>
                </c:pt>
                <c:pt idx="5047">
                  <c:v>-1.5632699999999999</c:v>
                </c:pt>
                <c:pt idx="5048">
                  <c:v>-1.5656140000000001</c:v>
                </c:pt>
                <c:pt idx="5049">
                  <c:v>-1.5679460000000001</c:v>
                </c:pt>
                <c:pt idx="5050">
                  <c:v>-1.5702670000000001</c:v>
                </c:pt>
                <c:pt idx="5051">
                  <c:v>-1.5725750000000001</c:v>
                </c:pt>
                <c:pt idx="5052">
                  <c:v>-1.574872</c:v>
                </c:pt>
                <c:pt idx="5053">
                  <c:v>-1.5771580000000001</c:v>
                </c:pt>
                <c:pt idx="5054">
                  <c:v>-1.5794319999999999</c:v>
                </c:pt>
                <c:pt idx="5055">
                  <c:v>-1.5816950000000001</c:v>
                </c:pt>
                <c:pt idx="5056">
                  <c:v>-1.5839479999999999</c:v>
                </c:pt>
                <c:pt idx="5057">
                  <c:v>-1.5861890000000001</c:v>
                </c:pt>
                <c:pt idx="5058">
                  <c:v>-1.588419</c:v>
                </c:pt>
                <c:pt idx="5059">
                  <c:v>-1.590638</c:v>
                </c:pt>
                <c:pt idx="5060">
                  <c:v>-1.5928469999999999</c:v>
                </c:pt>
                <c:pt idx="5061">
                  <c:v>-1.595045</c:v>
                </c:pt>
                <c:pt idx="5062">
                  <c:v>-1.5972329999999999</c:v>
                </c:pt>
                <c:pt idx="5063">
                  <c:v>-1.59941</c:v>
                </c:pt>
                <c:pt idx="5064">
                  <c:v>-1.6015760000000001</c:v>
                </c:pt>
                <c:pt idx="5065">
                  <c:v>-1.603731</c:v>
                </c:pt>
                <c:pt idx="5066">
                  <c:v>-1.605877</c:v>
                </c:pt>
                <c:pt idx="5067">
                  <c:v>-1.608012</c:v>
                </c:pt>
                <c:pt idx="5068">
                  <c:v>-1.6101369999999999</c:v>
                </c:pt>
                <c:pt idx="5069">
                  <c:v>-1.612252</c:v>
                </c:pt>
                <c:pt idx="5070">
                  <c:v>-1.614358</c:v>
                </c:pt>
                <c:pt idx="5071">
                  <c:v>-1.6164529999999999</c:v>
                </c:pt>
                <c:pt idx="5072">
                  <c:v>-1.6185389999999999</c:v>
                </c:pt>
                <c:pt idx="5073">
                  <c:v>-1.6206149999999999</c:v>
                </c:pt>
                <c:pt idx="5074">
                  <c:v>-1.622681</c:v>
                </c:pt>
                <c:pt idx="5075">
                  <c:v>-1.624738</c:v>
                </c:pt>
                <c:pt idx="5076">
                  <c:v>-1.6267860000000001</c:v>
                </c:pt>
                <c:pt idx="5077">
                  <c:v>-1.628824</c:v>
                </c:pt>
                <c:pt idx="5078">
                  <c:v>-1.630854</c:v>
                </c:pt>
                <c:pt idx="5079">
                  <c:v>-1.6328750000000001</c:v>
                </c:pt>
                <c:pt idx="5080">
                  <c:v>-1.634887</c:v>
                </c:pt>
                <c:pt idx="5081">
                  <c:v>-1.63689</c:v>
                </c:pt>
                <c:pt idx="5082">
                  <c:v>-1.6388849999999999</c:v>
                </c:pt>
                <c:pt idx="5083">
                  <c:v>-1.640871</c:v>
                </c:pt>
                <c:pt idx="5084">
                  <c:v>-1.6428480000000001</c:v>
                </c:pt>
                <c:pt idx="5085">
                  <c:v>-1.644817</c:v>
                </c:pt>
                <c:pt idx="5086">
                  <c:v>-1.6467780000000001</c:v>
                </c:pt>
                <c:pt idx="5087">
                  <c:v>-1.64873</c:v>
                </c:pt>
                <c:pt idx="5088">
                  <c:v>-1.650674</c:v>
                </c:pt>
                <c:pt idx="5089">
                  <c:v>-1.6526110000000001</c:v>
                </c:pt>
                <c:pt idx="5090">
                  <c:v>-1.6545399999999999</c:v>
                </c:pt>
                <c:pt idx="5091">
                  <c:v>-1.656461</c:v>
                </c:pt>
                <c:pt idx="5092">
                  <c:v>-1.6583749999999999</c:v>
                </c:pt>
                <c:pt idx="5093">
                  <c:v>-1.660282</c:v>
                </c:pt>
                <c:pt idx="5094">
                  <c:v>-1.6621809999999999</c:v>
                </c:pt>
                <c:pt idx="5095">
                  <c:v>-1.6640729999999999</c:v>
                </c:pt>
                <c:pt idx="5096">
                  <c:v>-1.665958</c:v>
                </c:pt>
                <c:pt idx="5097">
                  <c:v>-1.6678360000000001</c:v>
                </c:pt>
                <c:pt idx="5098">
                  <c:v>-1.6697070000000001</c:v>
                </c:pt>
                <c:pt idx="5099">
                  <c:v>-1.6715720000000001</c:v>
                </c:pt>
                <c:pt idx="5100">
                  <c:v>-1.6734309999999999</c:v>
                </c:pt>
                <c:pt idx="5101">
                  <c:v>-1.6752830000000001</c:v>
                </c:pt>
                <c:pt idx="5102">
                  <c:v>-1.67713</c:v>
                </c:pt>
                <c:pt idx="5103">
                  <c:v>-1.6789700000000001</c:v>
                </c:pt>
                <c:pt idx="5104">
                  <c:v>-1.680804</c:v>
                </c:pt>
                <c:pt idx="5105">
                  <c:v>-1.6826319999999999</c:v>
                </c:pt>
                <c:pt idx="5106">
                  <c:v>-1.6844539999999999</c:v>
                </c:pt>
                <c:pt idx="5107">
                  <c:v>-1.6862699999999999</c:v>
                </c:pt>
                <c:pt idx="5108">
                  <c:v>-1.68808</c:v>
                </c:pt>
                <c:pt idx="5109">
                  <c:v>-1.6898850000000001</c:v>
                </c:pt>
                <c:pt idx="5110">
                  <c:v>-1.6916850000000001</c:v>
                </c:pt>
                <c:pt idx="5111">
                  <c:v>-1.6934800000000001</c:v>
                </c:pt>
                <c:pt idx="5112">
                  <c:v>-1.695271</c:v>
                </c:pt>
                <c:pt idx="5113">
                  <c:v>-1.697057</c:v>
                </c:pt>
                <c:pt idx="5114">
                  <c:v>-1.6988380000000001</c:v>
                </c:pt>
                <c:pt idx="5115">
                  <c:v>-1.7006159999999999</c:v>
                </c:pt>
                <c:pt idx="5116">
                  <c:v>-1.702388</c:v>
                </c:pt>
                <c:pt idx="5117">
                  <c:v>-1.704156</c:v>
                </c:pt>
                <c:pt idx="5118">
                  <c:v>-1.7059200000000001</c:v>
                </c:pt>
                <c:pt idx="5119">
                  <c:v>-1.7076789999999999</c:v>
                </c:pt>
                <c:pt idx="5120">
                  <c:v>-1.7094339999999999</c:v>
                </c:pt>
                <c:pt idx="5121">
                  <c:v>-1.7111860000000001</c:v>
                </c:pt>
                <c:pt idx="5122">
                  <c:v>-1.712934</c:v>
                </c:pt>
                <c:pt idx="5123">
                  <c:v>-1.7146790000000001</c:v>
                </c:pt>
                <c:pt idx="5124">
                  <c:v>-1.716421</c:v>
                </c:pt>
                <c:pt idx="5125">
                  <c:v>-1.718159</c:v>
                </c:pt>
                <c:pt idx="5126">
                  <c:v>-1.719895</c:v>
                </c:pt>
                <c:pt idx="5127">
                  <c:v>-1.721627</c:v>
                </c:pt>
                <c:pt idx="5128">
                  <c:v>-1.723355</c:v>
                </c:pt>
                <c:pt idx="5129">
                  <c:v>-1.7250799999999999</c:v>
                </c:pt>
                <c:pt idx="5130">
                  <c:v>-1.7268019999999999</c:v>
                </c:pt>
                <c:pt idx="5131">
                  <c:v>-1.7285219999999999</c:v>
                </c:pt>
                <c:pt idx="5132">
                  <c:v>-1.7302379999999999</c:v>
                </c:pt>
                <c:pt idx="5133">
                  <c:v>-1.7319519999999999</c:v>
                </c:pt>
                <c:pt idx="5134">
                  <c:v>-1.7336640000000001</c:v>
                </c:pt>
                <c:pt idx="5135">
                  <c:v>-1.735374</c:v>
                </c:pt>
                <c:pt idx="5136">
                  <c:v>-1.737082</c:v>
                </c:pt>
                <c:pt idx="5137">
                  <c:v>-1.738788</c:v>
                </c:pt>
                <c:pt idx="5138">
                  <c:v>-1.7404919999999999</c:v>
                </c:pt>
                <c:pt idx="5139">
                  <c:v>-1.7421930000000001</c:v>
                </c:pt>
                <c:pt idx="5140">
                  <c:v>-1.743892</c:v>
                </c:pt>
                <c:pt idx="5141">
                  <c:v>-1.7455890000000001</c:v>
                </c:pt>
                <c:pt idx="5142">
                  <c:v>-1.7472840000000001</c:v>
                </c:pt>
                <c:pt idx="5143">
                  <c:v>-1.7489760000000001</c:v>
                </c:pt>
                <c:pt idx="5144">
                  <c:v>-1.750667</c:v>
                </c:pt>
                <c:pt idx="5145">
                  <c:v>-1.752356</c:v>
                </c:pt>
                <c:pt idx="5146">
                  <c:v>-1.7540439999999999</c:v>
                </c:pt>
                <c:pt idx="5147">
                  <c:v>-1.75573</c:v>
                </c:pt>
                <c:pt idx="5148">
                  <c:v>-1.7574149999999999</c:v>
                </c:pt>
                <c:pt idx="5149">
                  <c:v>-1.7591000000000001</c:v>
                </c:pt>
                <c:pt idx="5150">
                  <c:v>-1.760783</c:v>
                </c:pt>
                <c:pt idx="5151">
                  <c:v>-1.7624649999999999</c:v>
                </c:pt>
                <c:pt idx="5152">
                  <c:v>-1.7641469999999999</c:v>
                </c:pt>
                <c:pt idx="5153">
                  <c:v>-1.765827</c:v>
                </c:pt>
                <c:pt idx="5154">
                  <c:v>-1.767506</c:v>
                </c:pt>
                <c:pt idx="5155">
                  <c:v>-1.7691840000000001</c:v>
                </c:pt>
                <c:pt idx="5156">
                  <c:v>-1.7708619999999999</c:v>
                </c:pt>
                <c:pt idx="5157">
                  <c:v>-1.7725379999999999</c:v>
                </c:pt>
                <c:pt idx="5158">
                  <c:v>-1.7742150000000001</c:v>
                </c:pt>
                <c:pt idx="5159">
                  <c:v>-1.7758910000000001</c:v>
                </c:pt>
                <c:pt idx="5160">
                  <c:v>-1.777566</c:v>
                </c:pt>
                <c:pt idx="5161">
                  <c:v>-1.7792410000000001</c:v>
                </c:pt>
                <c:pt idx="5162">
                  <c:v>-1.7809159999999999</c:v>
                </c:pt>
                <c:pt idx="5163">
                  <c:v>-1.782591</c:v>
                </c:pt>
                <c:pt idx="5164">
                  <c:v>-1.784265</c:v>
                </c:pt>
                <c:pt idx="5165">
                  <c:v>-1.7859400000000001</c:v>
                </c:pt>
                <c:pt idx="5166">
                  <c:v>-1.787614</c:v>
                </c:pt>
                <c:pt idx="5167">
                  <c:v>-1.78929</c:v>
                </c:pt>
                <c:pt idx="5168">
                  <c:v>-1.7909649999999999</c:v>
                </c:pt>
                <c:pt idx="5169">
                  <c:v>-1.7926409999999999</c:v>
                </c:pt>
                <c:pt idx="5170">
                  <c:v>-1.7943180000000001</c:v>
                </c:pt>
                <c:pt idx="5171">
                  <c:v>-1.795995</c:v>
                </c:pt>
                <c:pt idx="5172">
                  <c:v>-1.7976730000000001</c:v>
                </c:pt>
                <c:pt idx="5173">
                  <c:v>-1.7993509999999999</c:v>
                </c:pt>
                <c:pt idx="5174">
                  <c:v>-1.801029</c:v>
                </c:pt>
                <c:pt idx="5175">
                  <c:v>-1.802708</c:v>
                </c:pt>
                <c:pt idx="5176">
                  <c:v>-1.804387</c:v>
                </c:pt>
                <c:pt idx="5177">
                  <c:v>-1.806068</c:v>
                </c:pt>
                <c:pt idx="5178">
                  <c:v>-1.80775</c:v>
                </c:pt>
                <c:pt idx="5179">
                  <c:v>-1.8094330000000001</c:v>
                </c:pt>
                <c:pt idx="5180">
                  <c:v>-1.811118</c:v>
                </c:pt>
                <c:pt idx="5181">
                  <c:v>-1.8128040000000001</c:v>
                </c:pt>
                <c:pt idx="5182">
                  <c:v>-1.814492</c:v>
                </c:pt>
                <c:pt idx="5183">
                  <c:v>-1.8161799999999999</c:v>
                </c:pt>
                <c:pt idx="5184">
                  <c:v>-1.8178700000000001</c:v>
                </c:pt>
                <c:pt idx="5185">
                  <c:v>-1.819561</c:v>
                </c:pt>
                <c:pt idx="5186">
                  <c:v>-1.8212539999999999</c:v>
                </c:pt>
                <c:pt idx="5187">
                  <c:v>-1.8229489999999999</c:v>
                </c:pt>
                <c:pt idx="5188">
                  <c:v>-1.8246450000000001</c:v>
                </c:pt>
                <c:pt idx="5189">
                  <c:v>-1.826344</c:v>
                </c:pt>
                <c:pt idx="5190">
                  <c:v>-1.8280460000000001</c:v>
                </c:pt>
                <c:pt idx="5191">
                  <c:v>-1.8297490000000001</c:v>
                </c:pt>
                <c:pt idx="5192">
                  <c:v>-1.831456</c:v>
                </c:pt>
                <c:pt idx="5193">
                  <c:v>-1.833164</c:v>
                </c:pt>
                <c:pt idx="5194">
                  <c:v>-1.834875</c:v>
                </c:pt>
                <c:pt idx="5195">
                  <c:v>-1.836587</c:v>
                </c:pt>
                <c:pt idx="5196">
                  <c:v>-1.8383020000000001</c:v>
                </c:pt>
                <c:pt idx="5197">
                  <c:v>-1.8400190000000001</c:v>
                </c:pt>
                <c:pt idx="5198">
                  <c:v>-1.8417380000000001</c:v>
                </c:pt>
                <c:pt idx="5199">
                  <c:v>-1.843459</c:v>
                </c:pt>
                <c:pt idx="5200">
                  <c:v>-1.8451839999999999</c:v>
                </c:pt>
                <c:pt idx="5201">
                  <c:v>-1.8469120000000001</c:v>
                </c:pt>
                <c:pt idx="5202">
                  <c:v>-1.848643</c:v>
                </c:pt>
                <c:pt idx="5203">
                  <c:v>-1.8503769999999999</c:v>
                </c:pt>
                <c:pt idx="5204">
                  <c:v>-1.852115</c:v>
                </c:pt>
                <c:pt idx="5205">
                  <c:v>-1.8538559999999999</c:v>
                </c:pt>
                <c:pt idx="5206">
                  <c:v>-1.8555999999999999</c:v>
                </c:pt>
                <c:pt idx="5207">
                  <c:v>-1.857348</c:v>
                </c:pt>
                <c:pt idx="5208">
                  <c:v>-1.8590979999999999</c:v>
                </c:pt>
                <c:pt idx="5209">
                  <c:v>-1.860852</c:v>
                </c:pt>
                <c:pt idx="5210">
                  <c:v>-1.8626100000000001</c:v>
                </c:pt>
                <c:pt idx="5211">
                  <c:v>-1.8643700000000001</c:v>
                </c:pt>
                <c:pt idx="5212">
                  <c:v>-1.8661350000000001</c:v>
                </c:pt>
                <c:pt idx="5213">
                  <c:v>-1.8679030000000001</c:v>
                </c:pt>
                <c:pt idx="5214">
                  <c:v>-1.869675</c:v>
                </c:pt>
                <c:pt idx="5215">
                  <c:v>-1.8714519999999999</c:v>
                </c:pt>
                <c:pt idx="5216">
                  <c:v>-1.8732329999999999</c:v>
                </c:pt>
                <c:pt idx="5217">
                  <c:v>-1.8750180000000001</c:v>
                </c:pt>
                <c:pt idx="5218">
                  <c:v>-1.876808</c:v>
                </c:pt>
                <c:pt idx="5219">
                  <c:v>-1.8786020000000001</c:v>
                </c:pt>
                <c:pt idx="5220">
                  <c:v>-1.880401</c:v>
                </c:pt>
                <c:pt idx="5221">
                  <c:v>-1.882204</c:v>
                </c:pt>
                <c:pt idx="5222">
                  <c:v>-1.884012</c:v>
                </c:pt>
                <c:pt idx="5223">
                  <c:v>-1.8858239999999999</c:v>
                </c:pt>
                <c:pt idx="5224">
                  <c:v>-1.887642</c:v>
                </c:pt>
                <c:pt idx="5225">
                  <c:v>-1.889464</c:v>
                </c:pt>
                <c:pt idx="5226">
                  <c:v>-1.891292</c:v>
                </c:pt>
                <c:pt idx="5227">
                  <c:v>-1.893124</c:v>
                </c:pt>
                <c:pt idx="5228">
                  <c:v>-1.8949609999999999</c:v>
                </c:pt>
                <c:pt idx="5229">
                  <c:v>-1.8968039999999999</c:v>
                </c:pt>
                <c:pt idx="5230">
                  <c:v>-1.8986510000000001</c:v>
                </c:pt>
                <c:pt idx="5231">
                  <c:v>-1.9005050000000001</c:v>
                </c:pt>
                <c:pt idx="5232">
                  <c:v>-1.9023639999999999</c:v>
                </c:pt>
                <c:pt idx="5233">
                  <c:v>-1.9042300000000001</c:v>
                </c:pt>
                <c:pt idx="5234">
                  <c:v>-1.906101</c:v>
                </c:pt>
                <c:pt idx="5235">
                  <c:v>-1.9079790000000001</c:v>
                </c:pt>
                <c:pt idx="5236">
                  <c:v>-1.9098630000000001</c:v>
                </c:pt>
                <c:pt idx="5237">
                  <c:v>-1.911753</c:v>
                </c:pt>
                <c:pt idx="5238">
                  <c:v>-1.9136489999999999</c:v>
                </c:pt>
                <c:pt idx="5239">
                  <c:v>-1.915551</c:v>
                </c:pt>
                <c:pt idx="5240">
                  <c:v>-1.9174580000000001</c:v>
                </c:pt>
                <c:pt idx="5241">
                  <c:v>-1.9193720000000001</c:v>
                </c:pt>
                <c:pt idx="5242">
                  <c:v>-1.921292</c:v>
                </c:pt>
                <c:pt idx="5243">
                  <c:v>-1.923219</c:v>
                </c:pt>
                <c:pt idx="5244">
                  <c:v>-1.9251529999999999</c:v>
                </c:pt>
                <c:pt idx="5245">
                  <c:v>-1.9270940000000001</c:v>
                </c:pt>
                <c:pt idx="5246">
                  <c:v>-1.9290419999999999</c:v>
                </c:pt>
                <c:pt idx="5247">
                  <c:v>-1.930998</c:v>
                </c:pt>
                <c:pt idx="5248">
                  <c:v>-1.93296</c:v>
                </c:pt>
                <c:pt idx="5249">
                  <c:v>-1.9349289999999999</c:v>
                </c:pt>
                <c:pt idx="5250">
                  <c:v>-1.9369050000000001</c:v>
                </c:pt>
                <c:pt idx="5251">
                  <c:v>-1.9388879999999999</c:v>
                </c:pt>
                <c:pt idx="5252">
                  <c:v>-1.9408780000000001</c:v>
                </c:pt>
                <c:pt idx="5253">
                  <c:v>-1.9428749999999999</c:v>
                </c:pt>
                <c:pt idx="5254">
                  <c:v>-1.944879</c:v>
                </c:pt>
                <c:pt idx="5255">
                  <c:v>-1.9468920000000001</c:v>
                </c:pt>
                <c:pt idx="5256">
                  <c:v>-1.948912</c:v>
                </c:pt>
                <c:pt idx="5257">
                  <c:v>-1.950941</c:v>
                </c:pt>
                <c:pt idx="5258">
                  <c:v>-1.9529780000000001</c:v>
                </c:pt>
                <c:pt idx="5259">
                  <c:v>-1.955023</c:v>
                </c:pt>
                <c:pt idx="5260">
                  <c:v>-1.957076</c:v>
                </c:pt>
                <c:pt idx="5261">
                  <c:v>-1.9591369999999999</c:v>
                </c:pt>
                <c:pt idx="5262">
                  <c:v>-1.9612050000000001</c:v>
                </c:pt>
                <c:pt idx="5263">
                  <c:v>-1.963282</c:v>
                </c:pt>
                <c:pt idx="5264">
                  <c:v>-1.9653670000000001</c:v>
                </c:pt>
                <c:pt idx="5265">
                  <c:v>-1.96746</c:v>
                </c:pt>
                <c:pt idx="5266">
                  <c:v>-1.9695609999999999</c:v>
                </c:pt>
                <c:pt idx="5267">
                  <c:v>-1.971671</c:v>
                </c:pt>
                <c:pt idx="5268">
                  <c:v>-1.9737899999999999</c:v>
                </c:pt>
                <c:pt idx="5269">
                  <c:v>-1.9759180000000001</c:v>
                </c:pt>
                <c:pt idx="5270">
                  <c:v>-1.978056</c:v>
                </c:pt>
                <c:pt idx="5271">
                  <c:v>-1.9802029999999999</c:v>
                </c:pt>
                <c:pt idx="5272">
                  <c:v>-1.9823580000000001</c:v>
                </c:pt>
                <c:pt idx="5273">
                  <c:v>-1.984524</c:v>
                </c:pt>
                <c:pt idx="5274">
                  <c:v>-1.9866980000000001</c:v>
                </c:pt>
                <c:pt idx="5275">
                  <c:v>-1.9888809999999999</c:v>
                </c:pt>
                <c:pt idx="5276">
                  <c:v>-1.991074</c:v>
                </c:pt>
                <c:pt idx="5277">
                  <c:v>-1.993276</c:v>
                </c:pt>
                <c:pt idx="5278">
                  <c:v>-1.9954879999999999</c:v>
                </c:pt>
                <c:pt idx="5279">
                  <c:v>-1.997709</c:v>
                </c:pt>
                <c:pt idx="5280">
                  <c:v>-1.999941</c:v>
                </c:pt>
                <c:pt idx="5281">
                  <c:v>-2.0021819999999999</c:v>
                </c:pt>
                <c:pt idx="5282">
                  <c:v>-2.0044339999999998</c:v>
                </c:pt>
                <c:pt idx="5283">
                  <c:v>-2.0066950000000001</c:v>
                </c:pt>
                <c:pt idx="5284">
                  <c:v>-2.008966</c:v>
                </c:pt>
                <c:pt idx="5285">
                  <c:v>-2.0112480000000001</c:v>
                </c:pt>
                <c:pt idx="5286">
                  <c:v>-2.0135399999999999</c:v>
                </c:pt>
                <c:pt idx="5287">
                  <c:v>-2.0158429999999998</c:v>
                </c:pt>
                <c:pt idx="5288">
                  <c:v>-2.0181559999999998</c:v>
                </c:pt>
                <c:pt idx="5289">
                  <c:v>-2.0204800000000001</c:v>
                </c:pt>
                <c:pt idx="5290">
                  <c:v>-2.022815</c:v>
                </c:pt>
                <c:pt idx="5291">
                  <c:v>-2.0251610000000002</c:v>
                </c:pt>
                <c:pt idx="5292">
                  <c:v>-2.0275180000000002</c:v>
                </c:pt>
                <c:pt idx="5293">
                  <c:v>-2.0298850000000002</c:v>
                </c:pt>
                <c:pt idx="5294">
                  <c:v>-2.0322629999999999</c:v>
                </c:pt>
                <c:pt idx="5295">
                  <c:v>-2.0346519999999999</c:v>
                </c:pt>
                <c:pt idx="5296">
                  <c:v>-2.0370509999999999</c:v>
                </c:pt>
                <c:pt idx="5297">
                  <c:v>-2.0394619999999999</c:v>
                </c:pt>
                <c:pt idx="5298">
                  <c:v>-2.0418829999999999</c:v>
                </c:pt>
                <c:pt idx="5299">
                  <c:v>-2.0443169999999999</c:v>
                </c:pt>
                <c:pt idx="5300">
                  <c:v>-2.0467629999999999</c:v>
                </c:pt>
                <c:pt idx="5301">
                  <c:v>-2.04922</c:v>
                </c:pt>
                <c:pt idx="5302">
                  <c:v>-2.0516899999999998</c:v>
                </c:pt>
                <c:pt idx="5303">
                  <c:v>-2.0541719999999999</c:v>
                </c:pt>
                <c:pt idx="5304">
                  <c:v>-2.0566650000000002</c:v>
                </c:pt>
                <c:pt idx="5305">
                  <c:v>-2.0591699999999999</c:v>
                </c:pt>
                <c:pt idx="5306">
                  <c:v>-2.0616850000000002</c:v>
                </c:pt>
                <c:pt idx="5307">
                  <c:v>-2.0642119999999999</c:v>
                </c:pt>
                <c:pt idx="5308">
                  <c:v>-2.066751</c:v>
                </c:pt>
                <c:pt idx="5309">
                  <c:v>-2.069302</c:v>
                </c:pt>
                <c:pt idx="5310">
                  <c:v>-2.0718649999999998</c:v>
                </c:pt>
                <c:pt idx="5311">
                  <c:v>-2.0744410000000002</c:v>
                </c:pt>
                <c:pt idx="5312">
                  <c:v>-2.0770300000000002</c:v>
                </c:pt>
                <c:pt idx="5313">
                  <c:v>-2.0796320000000001</c:v>
                </c:pt>
                <c:pt idx="5314">
                  <c:v>-2.0822470000000002</c:v>
                </c:pt>
                <c:pt idx="5315">
                  <c:v>-2.0848749999999998</c:v>
                </c:pt>
                <c:pt idx="5316">
                  <c:v>-2.0875149999999998</c:v>
                </c:pt>
                <c:pt idx="5317">
                  <c:v>-2.0901679999999998</c:v>
                </c:pt>
                <c:pt idx="5318">
                  <c:v>-2.0928330000000002</c:v>
                </c:pt>
                <c:pt idx="5319">
                  <c:v>-2.09551</c:v>
                </c:pt>
                <c:pt idx="5320">
                  <c:v>-2.0981999999999998</c:v>
                </c:pt>
                <c:pt idx="5321">
                  <c:v>-2.100902</c:v>
                </c:pt>
                <c:pt idx="5322">
                  <c:v>-2.103618</c:v>
                </c:pt>
                <c:pt idx="5323">
                  <c:v>-2.106347</c:v>
                </c:pt>
                <c:pt idx="5324">
                  <c:v>-2.109089</c:v>
                </c:pt>
                <c:pt idx="5325">
                  <c:v>-2.1118450000000002</c:v>
                </c:pt>
                <c:pt idx="5326">
                  <c:v>-2.1146150000000001</c:v>
                </c:pt>
                <c:pt idx="5327">
                  <c:v>-2.1173980000000001</c:v>
                </c:pt>
                <c:pt idx="5328">
                  <c:v>-2.1201940000000001</c:v>
                </c:pt>
                <c:pt idx="5329">
                  <c:v>-2.1230030000000002</c:v>
                </c:pt>
                <c:pt idx="5330">
                  <c:v>-2.125826</c:v>
                </c:pt>
                <c:pt idx="5331">
                  <c:v>-2.1286610000000001</c:v>
                </c:pt>
                <c:pt idx="5332">
                  <c:v>-2.13151</c:v>
                </c:pt>
                <c:pt idx="5333">
                  <c:v>-2.1343709999999998</c:v>
                </c:pt>
                <c:pt idx="5334">
                  <c:v>-2.1372460000000002</c:v>
                </c:pt>
                <c:pt idx="5335">
                  <c:v>-2.1401349999999999</c:v>
                </c:pt>
                <c:pt idx="5336">
                  <c:v>-2.1430370000000001</c:v>
                </c:pt>
                <c:pt idx="5337">
                  <c:v>-2.1459540000000001</c:v>
                </c:pt>
                <c:pt idx="5338">
                  <c:v>-2.1488839999999998</c:v>
                </c:pt>
                <c:pt idx="5339">
                  <c:v>-2.1518290000000002</c:v>
                </c:pt>
                <c:pt idx="5340">
                  <c:v>-2.1547869999999998</c:v>
                </c:pt>
                <c:pt idx="5341">
                  <c:v>-2.157759</c:v>
                </c:pt>
                <c:pt idx="5342">
                  <c:v>-2.1607449999999999</c:v>
                </c:pt>
                <c:pt idx="5343">
                  <c:v>-2.163745</c:v>
                </c:pt>
                <c:pt idx="5344">
                  <c:v>-2.1667580000000002</c:v>
                </c:pt>
                <c:pt idx="5345">
                  <c:v>-2.1697860000000002</c:v>
                </c:pt>
                <c:pt idx="5346">
                  <c:v>-2.1728269999999998</c:v>
                </c:pt>
                <c:pt idx="5347">
                  <c:v>-2.1758829999999998</c:v>
                </c:pt>
                <c:pt idx="5348">
                  <c:v>-2.1789529999999999</c:v>
                </c:pt>
                <c:pt idx="5349">
                  <c:v>-2.1820360000000001</c:v>
                </c:pt>
                <c:pt idx="5350">
                  <c:v>-2.1851340000000001</c:v>
                </c:pt>
                <c:pt idx="5351">
                  <c:v>-2.1882459999999999</c:v>
                </c:pt>
                <c:pt idx="5352">
                  <c:v>-2.1913719999999999</c:v>
                </c:pt>
                <c:pt idx="5353">
                  <c:v>-2.1945109999999999</c:v>
                </c:pt>
                <c:pt idx="5354">
                  <c:v>-2.1976659999999999</c:v>
                </c:pt>
                <c:pt idx="5355">
                  <c:v>-2.200834</c:v>
                </c:pt>
                <c:pt idx="5356">
                  <c:v>-2.204018</c:v>
                </c:pt>
                <c:pt idx="5357">
                  <c:v>-2.2072150000000001</c:v>
                </c:pt>
                <c:pt idx="5358">
                  <c:v>-2.2104279999999998</c:v>
                </c:pt>
                <c:pt idx="5359">
                  <c:v>-2.2136550000000002</c:v>
                </c:pt>
                <c:pt idx="5360">
                  <c:v>-2.2168960000000002</c:v>
                </c:pt>
                <c:pt idx="5361">
                  <c:v>-2.220151</c:v>
                </c:pt>
                <c:pt idx="5362">
                  <c:v>-2.2234189999999998</c:v>
                </c:pt>
                <c:pt idx="5363">
                  <c:v>-2.226702</c:v>
                </c:pt>
                <c:pt idx="5364">
                  <c:v>-2.2299989999999998</c:v>
                </c:pt>
                <c:pt idx="5365">
                  <c:v>-2.233311</c:v>
                </c:pt>
                <c:pt idx="5366">
                  <c:v>-2.236637</c:v>
                </c:pt>
                <c:pt idx="5367">
                  <c:v>-2.2399789999999999</c:v>
                </c:pt>
                <c:pt idx="5368">
                  <c:v>-2.2433350000000001</c:v>
                </c:pt>
                <c:pt idx="5369">
                  <c:v>-2.2467069999999998</c:v>
                </c:pt>
                <c:pt idx="5370">
                  <c:v>-2.2500930000000001</c:v>
                </c:pt>
                <c:pt idx="5371">
                  <c:v>-2.2534930000000002</c:v>
                </c:pt>
                <c:pt idx="5372">
                  <c:v>-2.2569080000000001</c:v>
                </c:pt>
                <c:pt idx="5373">
                  <c:v>-2.2603360000000001</c:v>
                </c:pt>
                <c:pt idx="5374">
                  <c:v>-2.263779</c:v>
                </c:pt>
                <c:pt idx="5375">
                  <c:v>-2.267236</c:v>
                </c:pt>
                <c:pt idx="5376">
                  <c:v>-2.2707069999999998</c:v>
                </c:pt>
                <c:pt idx="5377">
                  <c:v>-2.2741920000000002</c:v>
                </c:pt>
                <c:pt idx="5378">
                  <c:v>-2.277692</c:v>
                </c:pt>
                <c:pt idx="5379">
                  <c:v>-2.2812070000000002</c:v>
                </c:pt>
                <c:pt idx="5380">
                  <c:v>-2.2847369999999998</c:v>
                </c:pt>
                <c:pt idx="5381">
                  <c:v>-2.288281</c:v>
                </c:pt>
                <c:pt idx="5382">
                  <c:v>-2.2918400000000001</c:v>
                </c:pt>
                <c:pt idx="5383">
                  <c:v>-2.2954140000000001</c:v>
                </c:pt>
                <c:pt idx="5384">
                  <c:v>-2.2990029999999999</c:v>
                </c:pt>
                <c:pt idx="5385">
                  <c:v>-2.3026059999999999</c:v>
                </c:pt>
                <c:pt idx="5386">
                  <c:v>-2.3062230000000001</c:v>
                </c:pt>
                <c:pt idx="5387">
                  <c:v>-2.3098540000000001</c:v>
                </c:pt>
                <c:pt idx="5388">
                  <c:v>-2.3134990000000002</c:v>
                </c:pt>
                <c:pt idx="5389">
                  <c:v>-2.3171590000000002</c:v>
                </c:pt>
                <c:pt idx="5390">
                  <c:v>-2.3208329999999999</c:v>
                </c:pt>
                <c:pt idx="5391">
                  <c:v>-2.324522</c:v>
                </c:pt>
                <c:pt idx="5392">
                  <c:v>-2.3282250000000002</c:v>
                </c:pt>
                <c:pt idx="5393">
                  <c:v>-2.3319429999999999</c:v>
                </c:pt>
                <c:pt idx="5394">
                  <c:v>-2.3356759999999999</c:v>
                </c:pt>
                <c:pt idx="5395">
                  <c:v>-2.3394240000000002</c:v>
                </c:pt>
                <c:pt idx="5396">
                  <c:v>-2.3431860000000002</c:v>
                </c:pt>
                <c:pt idx="5397">
                  <c:v>-2.3469630000000001</c:v>
                </c:pt>
                <c:pt idx="5398">
                  <c:v>-2.3507539999999998</c:v>
                </c:pt>
                <c:pt idx="5399">
                  <c:v>-2.3545600000000002</c:v>
                </c:pt>
                <c:pt idx="5400">
                  <c:v>-2.3583789999999998</c:v>
                </c:pt>
                <c:pt idx="5401">
                  <c:v>-2.362212</c:v>
                </c:pt>
                <c:pt idx="5402">
                  <c:v>-2.3660589999999999</c:v>
                </c:pt>
                <c:pt idx="5403">
                  <c:v>-2.3699210000000002</c:v>
                </c:pt>
                <c:pt idx="5404">
                  <c:v>-2.373796</c:v>
                </c:pt>
                <c:pt idx="5405">
                  <c:v>-2.377685</c:v>
                </c:pt>
                <c:pt idx="5406">
                  <c:v>-2.381589</c:v>
                </c:pt>
                <c:pt idx="5407">
                  <c:v>-2.3855059999999999</c:v>
                </c:pt>
                <c:pt idx="5408">
                  <c:v>-2.3894380000000002</c:v>
                </c:pt>
                <c:pt idx="5409">
                  <c:v>-2.3933840000000002</c:v>
                </c:pt>
                <c:pt idx="5410">
                  <c:v>-2.3973429999999998</c:v>
                </c:pt>
                <c:pt idx="5411">
                  <c:v>-2.4013170000000001</c:v>
                </c:pt>
                <c:pt idx="5412">
                  <c:v>-2.4053040000000001</c:v>
                </c:pt>
                <c:pt idx="5413">
                  <c:v>-2.4093049999999998</c:v>
                </c:pt>
                <c:pt idx="5414">
                  <c:v>-2.4133200000000001</c:v>
                </c:pt>
                <c:pt idx="5415">
                  <c:v>-2.4173480000000001</c:v>
                </c:pt>
                <c:pt idx="5416">
                  <c:v>-2.421389</c:v>
                </c:pt>
                <c:pt idx="5417">
                  <c:v>-2.4254440000000002</c:v>
                </c:pt>
                <c:pt idx="5418">
                  <c:v>-2.4295119999999999</c:v>
                </c:pt>
                <c:pt idx="5419">
                  <c:v>-2.4335939999999998</c:v>
                </c:pt>
                <c:pt idx="5420">
                  <c:v>-2.4376890000000002</c:v>
                </c:pt>
                <c:pt idx="5421">
                  <c:v>-2.4417979999999999</c:v>
                </c:pt>
                <c:pt idx="5422">
                  <c:v>-2.4459209999999998</c:v>
                </c:pt>
                <c:pt idx="5423">
                  <c:v>-2.4500570000000002</c:v>
                </c:pt>
                <c:pt idx="5424">
                  <c:v>-2.4542060000000001</c:v>
                </c:pt>
                <c:pt idx="5425">
                  <c:v>-2.4583689999999998</c:v>
                </c:pt>
                <c:pt idx="5426">
                  <c:v>-2.462545</c:v>
                </c:pt>
                <c:pt idx="5427">
                  <c:v>-2.4667340000000002</c:v>
                </c:pt>
                <c:pt idx="5428">
                  <c:v>-2.470936</c:v>
                </c:pt>
                <c:pt idx="5429">
                  <c:v>-2.4751509999999999</c:v>
                </c:pt>
                <c:pt idx="5430">
                  <c:v>-2.4793780000000001</c:v>
                </c:pt>
                <c:pt idx="5431">
                  <c:v>-2.4836179999999999</c:v>
                </c:pt>
                <c:pt idx="5432">
                  <c:v>-2.4878710000000002</c:v>
                </c:pt>
                <c:pt idx="5433">
                  <c:v>-2.4921359999999999</c:v>
                </c:pt>
                <c:pt idx="5434">
                  <c:v>-2.4964149999999998</c:v>
                </c:pt>
                <c:pt idx="5435">
                  <c:v>-2.5007060000000001</c:v>
                </c:pt>
                <c:pt idx="5436">
                  <c:v>-2.5050110000000001</c:v>
                </c:pt>
                <c:pt idx="5437">
                  <c:v>-2.509328</c:v>
                </c:pt>
                <c:pt idx="5438">
                  <c:v>-2.5136569999999998</c:v>
                </c:pt>
                <c:pt idx="5439">
                  <c:v>-2.5179990000000001</c:v>
                </c:pt>
                <c:pt idx="5440">
                  <c:v>-2.5223529999999998</c:v>
                </c:pt>
                <c:pt idx="5441">
                  <c:v>-2.5267189999999999</c:v>
                </c:pt>
                <c:pt idx="5442">
                  <c:v>-2.5310959999999998</c:v>
                </c:pt>
                <c:pt idx="5443">
                  <c:v>-2.5354860000000001</c:v>
                </c:pt>
                <c:pt idx="5444">
                  <c:v>-2.5398869999999998</c:v>
                </c:pt>
                <c:pt idx="5445">
                  <c:v>-2.5442999999999998</c:v>
                </c:pt>
                <c:pt idx="5446">
                  <c:v>-2.5487250000000001</c:v>
                </c:pt>
                <c:pt idx="5447">
                  <c:v>-2.5531619999999999</c:v>
                </c:pt>
                <c:pt idx="5448">
                  <c:v>-2.5576099999999999</c:v>
                </c:pt>
                <c:pt idx="5449">
                  <c:v>-2.562071</c:v>
                </c:pt>
                <c:pt idx="5450">
                  <c:v>-2.5665429999999998</c:v>
                </c:pt>
                <c:pt idx="5451">
                  <c:v>-2.571027</c:v>
                </c:pt>
                <c:pt idx="5452">
                  <c:v>-2.575523</c:v>
                </c:pt>
                <c:pt idx="5453">
                  <c:v>-2.5800290000000001</c:v>
                </c:pt>
                <c:pt idx="5454">
                  <c:v>-2.5845470000000001</c:v>
                </c:pt>
                <c:pt idx="5455">
                  <c:v>-2.5890749999999998</c:v>
                </c:pt>
                <c:pt idx="5456">
                  <c:v>-2.5936140000000001</c:v>
                </c:pt>
                <c:pt idx="5457">
                  <c:v>-2.5981640000000001</c:v>
                </c:pt>
                <c:pt idx="5458">
                  <c:v>-2.6027230000000001</c:v>
                </c:pt>
                <c:pt idx="5459">
                  <c:v>-2.607294</c:v>
                </c:pt>
                <c:pt idx="5460">
                  <c:v>-2.6118739999999998</c:v>
                </c:pt>
                <c:pt idx="5461">
                  <c:v>-2.6164649999999998</c:v>
                </c:pt>
                <c:pt idx="5462">
                  <c:v>-2.6210659999999999</c:v>
                </c:pt>
                <c:pt idx="5463">
                  <c:v>-2.625677</c:v>
                </c:pt>
                <c:pt idx="5464">
                  <c:v>-2.6302979999999998</c:v>
                </c:pt>
                <c:pt idx="5465">
                  <c:v>-2.6349279999999999</c:v>
                </c:pt>
                <c:pt idx="5466">
                  <c:v>-2.6395680000000001</c:v>
                </c:pt>
                <c:pt idx="5467">
                  <c:v>-2.644218</c:v>
                </c:pt>
                <c:pt idx="5468">
                  <c:v>-2.648876</c:v>
                </c:pt>
                <c:pt idx="5469">
                  <c:v>-2.6535440000000001</c:v>
                </c:pt>
                <c:pt idx="5470">
                  <c:v>-2.65822</c:v>
                </c:pt>
                <c:pt idx="5471">
                  <c:v>-2.6629049999999999</c:v>
                </c:pt>
                <c:pt idx="5472">
                  <c:v>-2.6675990000000001</c:v>
                </c:pt>
                <c:pt idx="5473">
                  <c:v>-2.672301</c:v>
                </c:pt>
                <c:pt idx="5474">
                  <c:v>-2.6770109999999998</c:v>
                </c:pt>
                <c:pt idx="5475">
                  <c:v>-2.6817299999999999</c:v>
                </c:pt>
                <c:pt idx="5476">
                  <c:v>-2.6864560000000002</c:v>
                </c:pt>
                <c:pt idx="5477">
                  <c:v>-2.6911909999999999</c:v>
                </c:pt>
                <c:pt idx="5478">
                  <c:v>-2.6959330000000001</c:v>
                </c:pt>
                <c:pt idx="5479">
                  <c:v>-2.7006830000000002</c:v>
                </c:pt>
                <c:pt idx="5480">
                  <c:v>-2.705441</c:v>
                </c:pt>
                <c:pt idx="5481">
                  <c:v>-2.7102050000000002</c:v>
                </c:pt>
                <c:pt idx="5482">
                  <c:v>-2.7149770000000002</c:v>
                </c:pt>
                <c:pt idx="5483">
                  <c:v>-2.7197559999999998</c:v>
                </c:pt>
                <c:pt idx="5484">
                  <c:v>-2.7245400000000002</c:v>
                </c:pt>
                <c:pt idx="5485">
                  <c:v>-2.7293319999999999</c:v>
                </c:pt>
                <c:pt idx="5486">
                  <c:v>-2.7341289999999998</c:v>
                </c:pt>
                <c:pt idx="5487">
                  <c:v>-2.7389320000000001</c:v>
                </c:pt>
                <c:pt idx="5488">
                  <c:v>-2.7437420000000001</c:v>
                </c:pt>
                <c:pt idx="5489">
                  <c:v>-2.7485569999999999</c:v>
                </c:pt>
                <c:pt idx="5490">
                  <c:v>-2.7533780000000001</c:v>
                </c:pt>
                <c:pt idx="5491">
                  <c:v>-2.7582040000000001</c:v>
                </c:pt>
                <c:pt idx="5492">
                  <c:v>-2.763036</c:v>
                </c:pt>
                <c:pt idx="5493">
                  <c:v>-2.7678720000000001</c:v>
                </c:pt>
                <c:pt idx="5494">
                  <c:v>-2.7727140000000001</c:v>
                </c:pt>
                <c:pt idx="5495">
                  <c:v>-2.7775590000000001</c:v>
                </c:pt>
                <c:pt idx="5496">
                  <c:v>-2.7824080000000002</c:v>
                </c:pt>
                <c:pt idx="5497">
                  <c:v>-2.787261</c:v>
                </c:pt>
                <c:pt idx="5498">
                  <c:v>-2.7921179999999999</c:v>
                </c:pt>
                <c:pt idx="5499">
                  <c:v>-2.7969780000000002</c:v>
                </c:pt>
                <c:pt idx="5500">
                  <c:v>-2.8018420000000002</c:v>
                </c:pt>
                <c:pt idx="5501">
                  <c:v>-2.8067090000000001</c:v>
                </c:pt>
                <c:pt idx="5502">
                  <c:v>-2.8115800000000002</c:v>
                </c:pt>
                <c:pt idx="5503">
                  <c:v>-2.8164539999999998</c:v>
                </c:pt>
                <c:pt idx="5504">
                  <c:v>-2.8213309999999998</c:v>
                </c:pt>
                <c:pt idx="5505">
                  <c:v>-2.8262109999999998</c:v>
                </c:pt>
                <c:pt idx="5506">
                  <c:v>-2.8310930000000001</c:v>
                </c:pt>
                <c:pt idx="5507">
                  <c:v>-2.8359779999999999</c:v>
                </c:pt>
                <c:pt idx="5508">
                  <c:v>-2.8408639999999998</c:v>
                </c:pt>
                <c:pt idx="5509">
                  <c:v>-2.8457520000000001</c:v>
                </c:pt>
                <c:pt idx="5510">
                  <c:v>-2.8506420000000001</c:v>
                </c:pt>
                <c:pt idx="5511">
                  <c:v>-2.8555320000000002</c:v>
                </c:pt>
                <c:pt idx="5512">
                  <c:v>-2.8604240000000001</c:v>
                </c:pt>
                <c:pt idx="5513">
                  <c:v>-2.8653170000000001</c:v>
                </c:pt>
                <c:pt idx="5514">
                  <c:v>-2.870212</c:v>
                </c:pt>
                <c:pt idx="5515">
                  <c:v>-2.8751069999999999</c:v>
                </c:pt>
                <c:pt idx="5516">
                  <c:v>-2.8800020000000002</c:v>
                </c:pt>
                <c:pt idx="5517">
                  <c:v>-2.8848989999999999</c:v>
                </c:pt>
                <c:pt idx="5518">
                  <c:v>-2.8897949999999999</c:v>
                </c:pt>
                <c:pt idx="5519">
                  <c:v>-2.894692</c:v>
                </c:pt>
                <c:pt idx="5520">
                  <c:v>-2.8995890000000002</c:v>
                </c:pt>
                <c:pt idx="5521">
                  <c:v>-2.904487</c:v>
                </c:pt>
                <c:pt idx="5522">
                  <c:v>-2.9093840000000002</c:v>
                </c:pt>
                <c:pt idx="5523">
                  <c:v>-2.9142800000000002</c:v>
                </c:pt>
                <c:pt idx="5524">
                  <c:v>-2.9191769999999999</c:v>
                </c:pt>
                <c:pt idx="5525">
                  <c:v>-2.9240729999999999</c:v>
                </c:pt>
                <c:pt idx="5526">
                  <c:v>-2.9289689999999999</c:v>
                </c:pt>
                <c:pt idx="5527">
                  <c:v>-2.9338639999999998</c:v>
                </c:pt>
                <c:pt idx="5528">
                  <c:v>-2.938758</c:v>
                </c:pt>
                <c:pt idx="5529">
                  <c:v>-2.943651</c:v>
                </c:pt>
                <c:pt idx="5530">
                  <c:v>-2.9485429999999999</c:v>
                </c:pt>
                <c:pt idx="5531">
                  <c:v>-2.9534340000000001</c:v>
                </c:pt>
                <c:pt idx="5532">
                  <c:v>-2.958323</c:v>
                </c:pt>
                <c:pt idx="5533">
                  <c:v>-2.963212</c:v>
                </c:pt>
                <c:pt idx="5534">
                  <c:v>-2.9681000000000002</c:v>
                </c:pt>
                <c:pt idx="5535">
                  <c:v>-2.9729869999999998</c:v>
                </c:pt>
                <c:pt idx="5536">
                  <c:v>-2.9778720000000001</c:v>
                </c:pt>
                <c:pt idx="5537">
                  <c:v>-2.9827560000000002</c:v>
                </c:pt>
                <c:pt idx="5538">
                  <c:v>-2.9876390000000002</c:v>
                </c:pt>
                <c:pt idx="5539">
                  <c:v>-2.9925199999999998</c:v>
                </c:pt>
                <c:pt idx="5540">
                  <c:v>-2.9973999999999998</c:v>
                </c:pt>
                <c:pt idx="5541">
                  <c:v>-3.0022769999999999</c:v>
                </c:pt>
                <c:pt idx="5542">
                  <c:v>-3.0071530000000002</c:v>
                </c:pt>
                <c:pt idx="5543">
                  <c:v>-3.0120279999999999</c:v>
                </c:pt>
                <c:pt idx="5544">
                  <c:v>-3.0169009999999998</c:v>
                </c:pt>
                <c:pt idx="5545">
                  <c:v>-3.021773</c:v>
                </c:pt>
                <c:pt idx="5546">
                  <c:v>-3.026643</c:v>
                </c:pt>
                <c:pt idx="5547">
                  <c:v>-3.0315129999999999</c:v>
                </c:pt>
                <c:pt idx="5548">
                  <c:v>-3.036381</c:v>
                </c:pt>
                <c:pt idx="5549">
                  <c:v>-3.041248</c:v>
                </c:pt>
                <c:pt idx="5550">
                  <c:v>-3.0461130000000001</c:v>
                </c:pt>
                <c:pt idx="5551">
                  <c:v>-3.0509770000000001</c:v>
                </c:pt>
                <c:pt idx="5552">
                  <c:v>-3.0558399999999999</c:v>
                </c:pt>
                <c:pt idx="5553">
                  <c:v>-3.060702</c:v>
                </c:pt>
                <c:pt idx="5554">
                  <c:v>-3.065563</c:v>
                </c:pt>
                <c:pt idx="5555">
                  <c:v>-3.070424</c:v>
                </c:pt>
                <c:pt idx="5556">
                  <c:v>-3.0752839999999999</c:v>
                </c:pt>
                <c:pt idx="5557">
                  <c:v>-3.0801449999999999</c:v>
                </c:pt>
                <c:pt idx="5558">
                  <c:v>-3.0850059999999999</c:v>
                </c:pt>
                <c:pt idx="5559">
                  <c:v>-3.0898680000000001</c:v>
                </c:pt>
                <c:pt idx="5560">
                  <c:v>-3.0947290000000001</c:v>
                </c:pt>
                <c:pt idx="5561">
                  <c:v>-3.0995900000000001</c:v>
                </c:pt>
                <c:pt idx="5562">
                  <c:v>-3.1044520000000002</c:v>
                </c:pt>
                <c:pt idx="5563">
                  <c:v>-3.1093139999999999</c:v>
                </c:pt>
                <c:pt idx="5564">
                  <c:v>-3.1141770000000002</c:v>
                </c:pt>
                <c:pt idx="5565">
                  <c:v>-3.1190410000000002</c:v>
                </c:pt>
                <c:pt idx="5566">
                  <c:v>-3.1239059999999998</c:v>
                </c:pt>
                <c:pt idx="5567">
                  <c:v>-3.1287729999999998</c:v>
                </c:pt>
                <c:pt idx="5568">
                  <c:v>-3.133642</c:v>
                </c:pt>
                <c:pt idx="5569">
                  <c:v>-3.1385149999999999</c:v>
                </c:pt>
                <c:pt idx="5570">
                  <c:v>-3.1433900000000001</c:v>
                </c:pt>
                <c:pt idx="5571">
                  <c:v>-3.1482679999999998</c:v>
                </c:pt>
                <c:pt idx="5572">
                  <c:v>-3.1531500000000001</c:v>
                </c:pt>
                <c:pt idx="5573">
                  <c:v>-3.1580360000000001</c:v>
                </c:pt>
                <c:pt idx="5574">
                  <c:v>-3.1629260000000001</c:v>
                </c:pt>
                <c:pt idx="5575">
                  <c:v>-3.1678199999999999</c:v>
                </c:pt>
                <c:pt idx="5576">
                  <c:v>-3.1727180000000001</c:v>
                </c:pt>
                <c:pt idx="5577">
                  <c:v>-3.1776219999999999</c:v>
                </c:pt>
                <c:pt idx="5578">
                  <c:v>-3.1825320000000001</c:v>
                </c:pt>
                <c:pt idx="5579">
                  <c:v>-3.1874479999999998</c:v>
                </c:pt>
                <c:pt idx="5580">
                  <c:v>-3.1923720000000002</c:v>
                </c:pt>
                <c:pt idx="5581">
                  <c:v>-3.1973029999999998</c:v>
                </c:pt>
                <c:pt idx="5582">
                  <c:v>-3.2022430000000002</c:v>
                </c:pt>
                <c:pt idx="5583">
                  <c:v>-3.2071909999999999</c:v>
                </c:pt>
                <c:pt idx="5584">
                  <c:v>-3.2121490000000001</c:v>
                </c:pt>
                <c:pt idx="5585">
                  <c:v>-3.2171159999999999</c:v>
                </c:pt>
                <c:pt idx="5586">
                  <c:v>-3.2220930000000001</c:v>
                </c:pt>
                <c:pt idx="5587">
                  <c:v>-3.2270810000000001</c:v>
                </c:pt>
                <c:pt idx="5588">
                  <c:v>-3.2320799999999998</c:v>
                </c:pt>
                <c:pt idx="5589">
                  <c:v>-3.2370920000000001</c:v>
                </c:pt>
                <c:pt idx="5590">
                  <c:v>-3.2421169999999999</c:v>
                </c:pt>
                <c:pt idx="5591">
                  <c:v>-3.2471559999999999</c:v>
                </c:pt>
                <c:pt idx="5592">
                  <c:v>-3.2522090000000001</c:v>
                </c:pt>
                <c:pt idx="5593">
                  <c:v>-3.2572779999999999</c:v>
                </c:pt>
                <c:pt idx="5594">
                  <c:v>-3.2623630000000001</c:v>
                </c:pt>
                <c:pt idx="5595">
                  <c:v>-3.2674650000000001</c:v>
                </c:pt>
                <c:pt idx="5596">
                  <c:v>-3.2725849999999999</c:v>
                </c:pt>
                <c:pt idx="5597">
                  <c:v>-3.2777219999999998</c:v>
                </c:pt>
                <c:pt idx="5598">
                  <c:v>-3.282877</c:v>
                </c:pt>
                <c:pt idx="5599">
                  <c:v>-3.288052</c:v>
                </c:pt>
                <c:pt idx="5600">
                  <c:v>-3.2932480000000002</c:v>
                </c:pt>
                <c:pt idx="5601">
                  <c:v>-3.2984640000000001</c:v>
                </c:pt>
                <c:pt idx="5602">
                  <c:v>-3.3037030000000001</c:v>
                </c:pt>
                <c:pt idx="5603">
                  <c:v>-3.3089659999999999</c:v>
                </c:pt>
                <c:pt idx="5604">
                  <c:v>-3.3142520000000002</c:v>
                </c:pt>
                <c:pt idx="5605">
                  <c:v>-3.3195640000000002</c:v>
                </c:pt>
                <c:pt idx="5606">
                  <c:v>-3.3249010000000001</c:v>
                </c:pt>
                <c:pt idx="5607">
                  <c:v>-3.3302659999999999</c:v>
                </c:pt>
                <c:pt idx="5608">
                  <c:v>-3.335658</c:v>
                </c:pt>
                <c:pt idx="5609">
                  <c:v>-3.341078</c:v>
                </c:pt>
                <c:pt idx="5610">
                  <c:v>-3.3465280000000002</c:v>
                </c:pt>
                <c:pt idx="5611">
                  <c:v>-3.3520089999999998</c:v>
                </c:pt>
                <c:pt idx="5612">
                  <c:v>-3.3575210000000002</c:v>
                </c:pt>
                <c:pt idx="5613">
                  <c:v>-3.3630659999999999</c:v>
                </c:pt>
                <c:pt idx="5614">
                  <c:v>-3.3686440000000002</c:v>
                </c:pt>
                <c:pt idx="5615">
                  <c:v>-3.3742559999999999</c:v>
                </c:pt>
                <c:pt idx="5616">
                  <c:v>-3.3799039999999998</c:v>
                </c:pt>
                <c:pt idx="5617">
                  <c:v>-3.3855879999999998</c:v>
                </c:pt>
                <c:pt idx="5618">
                  <c:v>-3.3913090000000001</c:v>
                </c:pt>
                <c:pt idx="5619">
                  <c:v>-3.397068</c:v>
                </c:pt>
                <c:pt idx="5620">
                  <c:v>-3.4028659999999999</c:v>
                </c:pt>
                <c:pt idx="5621">
                  <c:v>-3.4087040000000002</c:v>
                </c:pt>
                <c:pt idx="5622">
                  <c:v>-3.4145829999999999</c:v>
                </c:pt>
                <c:pt idx="5623">
                  <c:v>-3.4205049999999999</c:v>
                </c:pt>
                <c:pt idx="5624">
                  <c:v>-3.4264700000000001</c:v>
                </c:pt>
                <c:pt idx="5625">
                  <c:v>-3.43248</c:v>
                </c:pt>
                <c:pt idx="5626">
                  <c:v>-3.4385349999999999</c:v>
                </c:pt>
                <c:pt idx="5627">
                  <c:v>-3.444636</c:v>
                </c:pt>
                <c:pt idx="5628">
                  <c:v>-3.4507840000000001</c:v>
                </c:pt>
                <c:pt idx="5629">
                  <c:v>-3.4569800000000002</c:v>
                </c:pt>
                <c:pt idx="5630">
                  <c:v>-3.4632239999999999</c:v>
                </c:pt>
                <c:pt idx="5631">
                  <c:v>-3.4695170000000002</c:v>
                </c:pt>
                <c:pt idx="5632">
                  <c:v>-3.4758610000000001</c:v>
                </c:pt>
                <c:pt idx="5633">
                  <c:v>-3.4822549999999999</c:v>
                </c:pt>
                <c:pt idx="5634">
                  <c:v>-3.488702</c:v>
                </c:pt>
                <c:pt idx="5635">
                  <c:v>-3.4952030000000001</c:v>
                </c:pt>
                <c:pt idx="5636">
                  <c:v>-3.501757</c:v>
                </c:pt>
                <c:pt idx="5637">
                  <c:v>-3.5083679999999999</c:v>
                </c:pt>
                <c:pt idx="5638">
                  <c:v>-3.515034</c:v>
                </c:pt>
                <c:pt idx="5639">
                  <c:v>-3.5217559999999999</c:v>
                </c:pt>
                <c:pt idx="5640">
                  <c:v>-3.5285359999999999</c:v>
                </c:pt>
                <c:pt idx="5641">
                  <c:v>-3.535374</c:v>
                </c:pt>
                <c:pt idx="5642">
                  <c:v>-3.5422690000000001</c:v>
                </c:pt>
                <c:pt idx="5643">
                  <c:v>-3.549223</c:v>
                </c:pt>
                <c:pt idx="5644">
                  <c:v>-3.5562369999999999</c:v>
                </c:pt>
                <c:pt idx="5645">
                  <c:v>-3.56331</c:v>
                </c:pt>
                <c:pt idx="5646">
                  <c:v>-3.5704440000000002</c:v>
                </c:pt>
                <c:pt idx="5647">
                  <c:v>-3.5776400000000002</c:v>
                </c:pt>
                <c:pt idx="5648">
                  <c:v>-3.5848979999999999</c:v>
                </c:pt>
                <c:pt idx="5649">
                  <c:v>-3.5922179999999999</c:v>
                </c:pt>
                <c:pt idx="5650">
                  <c:v>-3.599602</c:v>
                </c:pt>
                <c:pt idx="5651">
                  <c:v>-3.6070479999999998</c:v>
                </c:pt>
                <c:pt idx="5652">
                  <c:v>-3.6145580000000002</c:v>
                </c:pt>
                <c:pt idx="5653">
                  <c:v>-3.622131</c:v>
                </c:pt>
                <c:pt idx="5654">
                  <c:v>-3.6297670000000002</c:v>
                </c:pt>
                <c:pt idx="5655">
                  <c:v>-3.637467</c:v>
                </c:pt>
                <c:pt idx="5656">
                  <c:v>-3.6452309999999999</c:v>
                </c:pt>
                <c:pt idx="5657">
                  <c:v>-3.6530589999999998</c:v>
                </c:pt>
                <c:pt idx="5658">
                  <c:v>-3.660952</c:v>
                </c:pt>
                <c:pt idx="5659">
                  <c:v>-3.6689099999999999</c:v>
                </c:pt>
                <c:pt idx="5660">
                  <c:v>-3.6769340000000001</c:v>
                </c:pt>
                <c:pt idx="5661">
                  <c:v>-3.6850239999999999</c:v>
                </c:pt>
                <c:pt idx="5662">
                  <c:v>-3.6931799999999999</c:v>
                </c:pt>
                <c:pt idx="5663">
                  <c:v>-3.7014010000000002</c:v>
                </c:pt>
                <c:pt idx="5664">
                  <c:v>-3.7096879999999999</c:v>
                </c:pt>
                <c:pt idx="5665">
                  <c:v>-3.7180399999999998</c:v>
                </c:pt>
                <c:pt idx="5666">
                  <c:v>-3.7264569999999999</c:v>
                </c:pt>
                <c:pt idx="5667">
                  <c:v>-3.7349380000000001</c:v>
                </c:pt>
                <c:pt idx="5668">
                  <c:v>-3.743484</c:v>
                </c:pt>
                <c:pt idx="5669">
                  <c:v>-3.752094</c:v>
                </c:pt>
                <c:pt idx="5670">
                  <c:v>-3.7607680000000001</c:v>
                </c:pt>
                <c:pt idx="5671">
                  <c:v>-3.7695069999999999</c:v>
                </c:pt>
                <c:pt idx="5672">
                  <c:v>-3.7783090000000001</c:v>
                </c:pt>
                <c:pt idx="5673">
                  <c:v>-3.7871760000000001</c:v>
                </c:pt>
                <c:pt idx="5674">
                  <c:v>-3.796106</c:v>
                </c:pt>
                <c:pt idx="5675">
                  <c:v>-3.8050999999999999</c:v>
                </c:pt>
                <c:pt idx="5676">
                  <c:v>-3.8141560000000001</c:v>
                </c:pt>
                <c:pt idx="5677">
                  <c:v>-3.8232740000000001</c:v>
                </c:pt>
                <c:pt idx="5678">
                  <c:v>-3.8324530000000001</c:v>
                </c:pt>
                <c:pt idx="5679">
                  <c:v>-3.8416929999999998</c:v>
                </c:pt>
                <c:pt idx="5680">
                  <c:v>-3.8509929999999999</c:v>
                </c:pt>
                <c:pt idx="5681">
                  <c:v>-3.8603529999999999</c:v>
                </c:pt>
                <c:pt idx="5682">
                  <c:v>-3.8697720000000002</c:v>
                </c:pt>
                <c:pt idx="5683">
                  <c:v>-3.8792499999999999</c:v>
                </c:pt>
                <c:pt idx="5684">
                  <c:v>-3.8887860000000001</c:v>
                </c:pt>
                <c:pt idx="5685">
                  <c:v>-3.8983789999999998</c:v>
                </c:pt>
                <c:pt idx="5686">
                  <c:v>-3.908029</c:v>
                </c:pt>
                <c:pt idx="5687">
                  <c:v>-3.917735</c:v>
                </c:pt>
                <c:pt idx="5688">
                  <c:v>-3.927495</c:v>
                </c:pt>
                <c:pt idx="5689">
                  <c:v>-3.9373100000000001</c:v>
                </c:pt>
                <c:pt idx="5690">
                  <c:v>-3.9471790000000002</c:v>
                </c:pt>
                <c:pt idx="5691">
                  <c:v>-3.9571010000000002</c:v>
                </c:pt>
                <c:pt idx="5692">
                  <c:v>-3.967076</c:v>
                </c:pt>
                <c:pt idx="5693">
                  <c:v>-3.9771010000000002</c:v>
                </c:pt>
                <c:pt idx="5694">
                  <c:v>-3.9871780000000001</c:v>
                </c:pt>
                <c:pt idx="5695">
                  <c:v>-3.9973030000000001</c:v>
                </c:pt>
                <c:pt idx="5696">
                  <c:v>-4.0074779999999999</c:v>
                </c:pt>
                <c:pt idx="5697">
                  <c:v>-4.0176990000000004</c:v>
                </c:pt>
                <c:pt idx="5698">
                  <c:v>-4.0279680000000004</c:v>
                </c:pt>
                <c:pt idx="5699">
                  <c:v>-4.0382809999999996</c:v>
                </c:pt>
                <c:pt idx="5700">
                  <c:v>-4.0486399999999998</c:v>
                </c:pt>
                <c:pt idx="5701">
                  <c:v>-4.059043</c:v>
                </c:pt>
                <c:pt idx="5702">
                  <c:v>-4.0694889999999999</c:v>
                </c:pt>
                <c:pt idx="5703">
                  <c:v>-4.0799770000000004</c:v>
                </c:pt>
                <c:pt idx="5704">
                  <c:v>-4.0905069999999997</c:v>
                </c:pt>
                <c:pt idx="5705">
                  <c:v>-4.1010770000000001</c:v>
                </c:pt>
                <c:pt idx="5706">
                  <c:v>-4.1116869999999999</c:v>
                </c:pt>
                <c:pt idx="5707">
                  <c:v>-4.1223359999999998</c:v>
                </c:pt>
                <c:pt idx="5708">
                  <c:v>-4.1330210000000003</c:v>
                </c:pt>
                <c:pt idx="5709">
                  <c:v>-4.1437419999999996</c:v>
                </c:pt>
                <c:pt idx="5710">
                  <c:v>-4.1544990000000004</c:v>
                </c:pt>
                <c:pt idx="5711">
                  <c:v>-4.1652889999999996</c:v>
                </c:pt>
                <c:pt idx="5712">
                  <c:v>-4.176113</c:v>
                </c:pt>
                <c:pt idx="5713">
                  <c:v>-4.1869699999999996</c:v>
                </c:pt>
                <c:pt idx="5714">
                  <c:v>-4.1978580000000001</c:v>
                </c:pt>
                <c:pt idx="5715">
                  <c:v>-4.2087779999999997</c:v>
                </c:pt>
                <c:pt idx="5716">
                  <c:v>-4.2197279999999999</c:v>
                </c:pt>
                <c:pt idx="5717">
                  <c:v>-4.2307069999999998</c:v>
                </c:pt>
                <c:pt idx="5718">
                  <c:v>-4.241714</c:v>
                </c:pt>
                <c:pt idx="5719">
                  <c:v>-4.2527480000000004</c:v>
                </c:pt>
                <c:pt idx="5720">
                  <c:v>-4.263808</c:v>
                </c:pt>
                <c:pt idx="5721">
                  <c:v>-4.2748920000000004</c:v>
                </c:pt>
                <c:pt idx="5722">
                  <c:v>-4.2859999999999996</c:v>
                </c:pt>
                <c:pt idx="5723">
                  <c:v>-4.2971310000000003</c:v>
                </c:pt>
                <c:pt idx="5724">
                  <c:v>-4.3082830000000003</c:v>
                </c:pt>
                <c:pt idx="5725">
                  <c:v>-4.3194569999999999</c:v>
                </c:pt>
                <c:pt idx="5726">
                  <c:v>-4.3306509999999996</c:v>
                </c:pt>
                <c:pt idx="5727">
                  <c:v>-4.3418650000000003</c:v>
                </c:pt>
                <c:pt idx="5728">
                  <c:v>-4.3530990000000003</c:v>
                </c:pt>
                <c:pt idx="5729">
                  <c:v>-4.3643510000000001</c:v>
                </c:pt>
                <c:pt idx="5730">
                  <c:v>-4.3756209999999998</c:v>
                </c:pt>
                <c:pt idx="5731">
                  <c:v>-4.3869069999999999</c:v>
                </c:pt>
                <c:pt idx="5732">
                  <c:v>-4.3982089999999996</c:v>
                </c:pt>
                <c:pt idx="5733">
                  <c:v>-4.4095240000000002</c:v>
                </c:pt>
                <c:pt idx="5734">
                  <c:v>-4.4208540000000003</c:v>
                </c:pt>
                <c:pt idx="5735">
                  <c:v>-4.4321950000000001</c:v>
                </c:pt>
                <c:pt idx="5736">
                  <c:v>-4.4435479999999998</c:v>
                </c:pt>
                <c:pt idx="5737">
                  <c:v>-4.4549120000000002</c:v>
                </c:pt>
                <c:pt idx="5738">
                  <c:v>-4.4662870000000003</c:v>
                </c:pt>
                <c:pt idx="5739">
                  <c:v>-4.4776720000000001</c:v>
                </c:pt>
                <c:pt idx="5740">
                  <c:v>-4.4890660000000002</c:v>
                </c:pt>
                <c:pt idx="5741">
                  <c:v>-4.5004689999999998</c:v>
                </c:pt>
                <c:pt idx="5742">
                  <c:v>-4.5118799999999997</c:v>
                </c:pt>
                <c:pt idx="5743">
                  <c:v>-4.5232989999999997</c:v>
                </c:pt>
                <c:pt idx="5744">
                  <c:v>-4.5347229999999996</c:v>
                </c:pt>
                <c:pt idx="5745">
                  <c:v>-4.5461530000000003</c:v>
                </c:pt>
                <c:pt idx="5746">
                  <c:v>-4.557588</c:v>
                </c:pt>
                <c:pt idx="5747">
                  <c:v>-4.5690270000000002</c:v>
                </c:pt>
                <c:pt idx="5748">
                  <c:v>-4.5804689999999999</c:v>
                </c:pt>
                <c:pt idx="5749">
                  <c:v>-4.5919140000000001</c:v>
                </c:pt>
                <c:pt idx="5750">
                  <c:v>-4.6033609999999996</c:v>
                </c:pt>
                <c:pt idx="5751">
                  <c:v>-4.6148110000000004</c:v>
                </c:pt>
                <c:pt idx="5752">
                  <c:v>-4.6262619999999997</c:v>
                </c:pt>
                <c:pt idx="5753">
                  <c:v>-4.6377129999999998</c:v>
                </c:pt>
                <c:pt idx="5754">
                  <c:v>-4.649165</c:v>
                </c:pt>
                <c:pt idx="5755">
                  <c:v>-4.6606170000000002</c:v>
                </c:pt>
                <c:pt idx="5756">
                  <c:v>-4.6720680000000003</c:v>
                </c:pt>
                <c:pt idx="5757">
                  <c:v>-4.6835180000000003</c:v>
                </c:pt>
                <c:pt idx="5758">
                  <c:v>-4.694966</c:v>
                </c:pt>
                <c:pt idx="5759">
                  <c:v>-4.7064120000000003</c:v>
                </c:pt>
                <c:pt idx="5760">
                  <c:v>-4.717854</c:v>
                </c:pt>
                <c:pt idx="5761">
                  <c:v>-4.7292930000000002</c:v>
                </c:pt>
                <c:pt idx="5762">
                  <c:v>-4.7407279999999998</c:v>
                </c:pt>
                <c:pt idx="5763">
                  <c:v>-4.7521589999999998</c:v>
                </c:pt>
                <c:pt idx="5764">
                  <c:v>-4.763585</c:v>
                </c:pt>
                <c:pt idx="5765">
                  <c:v>-4.7750060000000003</c:v>
                </c:pt>
                <c:pt idx="5766">
                  <c:v>-4.7864199999999997</c:v>
                </c:pt>
                <c:pt idx="5767">
                  <c:v>-4.7978290000000001</c:v>
                </c:pt>
                <c:pt idx="5768">
                  <c:v>-4.8092319999999997</c:v>
                </c:pt>
                <c:pt idx="5769">
                  <c:v>-4.8206280000000001</c:v>
                </c:pt>
                <c:pt idx="5770">
                  <c:v>-4.8320169999999996</c:v>
                </c:pt>
                <c:pt idx="5771">
                  <c:v>-4.8433989999999998</c:v>
                </c:pt>
                <c:pt idx="5772">
                  <c:v>-4.8547739999999999</c:v>
                </c:pt>
                <c:pt idx="5773">
                  <c:v>-4.8661399999999997</c:v>
                </c:pt>
                <c:pt idx="5774">
                  <c:v>-4.8774990000000003</c:v>
                </c:pt>
                <c:pt idx="5775">
                  <c:v>-4.8888490000000004</c:v>
                </c:pt>
                <c:pt idx="5776">
                  <c:v>-4.9001910000000004</c:v>
                </c:pt>
                <c:pt idx="5777">
                  <c:v>-4.9115229999999999</c:v>
                </c:pt>
                <c:pt idx="5778">
                  <c:v>-4.9228459999999998</c:v>
                </c:pt>
                <c:pt idx="5779">
                  <c:v>-4.9341600000000003</c:v>
                </c:pt>
                <c:pt idx="5780">
                  <c:v>-4.9454640000000003</c:v>
                </c:pt>
                <c:pt idx="5781">
                  <c:v>-4.9567579999999998</c:v>
                </c:pt>
                <c:pt idx="5782">
                  <c:v>-4.9680429999999998</c:v>
                </c:pt>
                <c:pt idx="5783">
                  <c:v>-4.9793180000000001</c:v>
                </c:pt>
                <c:pt idx="5784">
                  <c:v>-4.9905840000000001</c:v>
                </c:pt>
                <c:pt idx="5785">
                  <c:v>-5.0018380000000002</c:v>
                </c:pt>
                <c:pt idx="5786">
                  <c:v>-5.0130819999999998</c:v>
                </c:pt>
                <c:pt idx="5787">
                  <c:v>-5.0243149999999996</c:v>
                </c:pt>
                <c:pt idx="5788">
                  <c:v>-5.0355369999999997</c:v>
                </c:pt>
                <c:pt idx="5789">
                  <c:v>-5.0467459999999997</c:v>
                </c:pt>
                <c:pt idx="5790">
                  <c:v>-5.057944</c:v>
                </c:pt>
                <c:pt idx="5791">
                  <c:v>-5.0691290000000002</c:v>
                </c:pt>
                <c:pt idx="5792">
                  <c:v>-5.0803019999999997</c:v>
                </c:pt>
                <c:pt idx="5793">
                  <c:v>-5.0914630000000001</c:v>
                </c:pt>
                <c:pt idx="5794">
                  <c:v>-5.1026119999999997</c:v>
                </c:pt>
                <c:pt idx="5795">
                  <c:v>-5.1137499999999996</c:v>
                </c:pt>
                <c:pt idx="5796">
                  <c:v>-5.1248750000000003</c:v>
                </c:pt>
                <c:pt idx="5797">
                  <c:v>-5.1359880000000002</c:v>
                </c:pt>
                <c:pt idx="5798">
                  <c:v>-5.1470890000000002</c:v>
                </c:pt>
                <c:pt idx="5799">
                  <c:v>-5.1581770000000002</c:v>
                </c:pt>
                <c:pt idx="5800">
                  <c:v>-5.1692530000000003</c:v>
                </c:pt>
                <c:pt idx="5801">
                  <c:v>-5.1803160000000004</c:v>
                </c:pt>
                <c:pt idx="5802">
                  <c:v>-5.1913660000000004</c:v>
                </c:pt>
                <c:pt idx="5803">
                  <c:v>-5.2024020000000002</c:v>
                </c:pt>
                <c:pt idx="5804">
                  <c:v>-5.213425</c:v>
                </c:pt>
                <c:pt idx="5805">
                  <c:v>-5.2244349999999997</c:v>
                </c:pt>
                <c:pt idx="5806">
                  <c:v>-5.2354310000000002</c:v>
                </c:pt>
                <c:pt idx="5807">
                  <c:v>-5.2464149999999998</c:v>
                </c:pt>
                <c:pt idx="5808">
                  <c:v>-5.2573860000000003</c:v>
                </c:pt>
                <c:pt idx="5809">
                  <c:v>-5.2683439999999999</c:v>
                </c:pt>
                <c:pt idx="5810">
                  <c:v>-5.2792899999999996</c:v>
                </c:pt>
                <c:pt idx="5811">
                  <c:v>-5.2902230000000001</c:v>
                </c:pt>
                <c:pt idx="5812">
                  <c:v>-5.3011439999999999</c:v>
                </c:pt>
                <c:pt idx="5813">
                  <c:v>-5.3120510000000003</c:v>
                </c:pt>
                <c:pt idx="5814">
                  <c:v>-5.3229449999999998</c:v>
                </c:pt>
                <c:pt idx="5815">
                  <c:v>-5.3338260000000002</c:v>
                </c:pt>
                <c:pt idx="5816">
                  <c:v>-5.3446930000000004</c:v>
                </c:pt>
                <c:pt idx="5817">
                  <c:v>-5.3555469999999996</c:v>
                </c:pt>
                <c:pt idx="5818">
                  <c:v>-5.3663869999999996</c:v>
                </c:pt>
                <c:pt idx="5819">
                  <c:v>-5.3772149999999996</c:v>
                </c:pt>
                <c:pt idx="5820">
                  <c:v>-5.3880290000000004</c:v>
                </c:pt>
                <c:pt idx="5821">
                  <c:v>-5.3988319999999996</c:v>
                </c:pt>
                <c:pt idx="5822">
                  <c:v>-5.4096219999999997</c:v>
                </c:pt>
                <c:pt idx="5823">
                  <c:v>-5.4203999999999999</c:v>
                </c:pt>
                <c:pt idx="5824">
                  <c:v>-5.431165</c:v>
                </c:pt>
                <c:pt idx="5825">
                  <c:v>-5.4419180000000003</c:v>
                </c:pt>
                <c:pt idx="5826">
                  <c:v>-5.4526589999999997</c:v>
                </c:pt>
                <c:pt idx="5827">
                  <c:v>-5.4633859999999999</c:v>
                </c:pt>
                <c:pt idx="5828">
                  <c:v>-5.4741010000000001</c:v>
                </c:pt>
                <c:pt idx="5829">
                  <c:v>-5.4848039999999996</c:v>
                </c:pt>
                <c:pt idx="5830">
                  <c:v>-5.4954929999999997</c:v>
                </c:pt>
                <c:pt idx="5831">
                  <c:v>-5.5061710000000001</c:v>
                </c:pt>
                <c:pt idx="5832">
                  <c:v>-5.5168359999999996</c:v>
                </c:pt>
                <c:pt idx="5833">
                  <c:v>-5.5274900000000002</c:v>
                </c:pt>
                <c:pt idx="5834">
                  <c:v>-5.5381320000000001</c:v>
                </c:pt>
                <c:pt idx="5835">
                  <c:v>-5.5487630000000001</c:v>
                </c:pt>
                <c:pt idx="5836">
                  <c:v>-5.5593820000000003</c:v>
                </c:pt>
                <c:pt idx="5837">
                  <c:v>-5.5699889999999996</c:v>
                </c:pt>
                <c:pt idx="5838">
                  <c:v>-5.5805850000000001</c:v>
                </c:pt>
                <c:pt idx="5839">
                  <c:v>-5.5911689999999998</c:v>
                </c:pt>
                <c:pt idx="5840">
                  <c:v>-5.6017409999999996</c:v>
                </c:pt>
                <c:pt idx="5841">
                  <c:v>-5.6123019999999997</c:v>
                </c:pt>
                <c:pt idx="5842">
                  <c:v>-5.6228509999999998</c:v>
                </c:pt>
                <c:pt idx="5843">
                  <c:v>-5.6333890000000002</c:v>
                </c:pt>
                <c:pt idx="5844">
                  <c:v>-5.6439149999999998</c:v>
                </c:pt>
                <c:pt idx="5845">
                  <c:v>-5.6544299999999996</c:v>
                </c:pt>
                <c:pt idx="5846">
                  <c:v>-5.6649330000000004</c:v>
                </c:pt>
                <c:pt idx="5847">
                  <c:v>-5.675427</c:v>
                </c:pt>
                <c:pt idx="5848">
                  <c:v>-5.6859089999999997</c:v>
                </c:pt>
                <c:pt idx="5849">
                  <c:v>-5.6963809999999997</c:v>
                </c:pt>
                <c:pt idx="5850">
                  <c:v>-5.7068430000000001</c:v>
                </c:pt>
                <c:pt idx="5851">
                  <c:v>-5.717295</c:v>
                </c:pt>
                <c:pt idx="5852">
                  <c:v>-5.7277360000000002</c:v>
                </c:pt>
                <c:pt idx="5853">
                  <c:v>-5.7381679999999999</c:v>
                </c:pt>
                <c:pt idx="5854">
                  <c:v>-5.7485889999999999</c:v>
                </c:pt>
                <c:pt idx="5855">
                  <c:v>-5.7590000000000003</c:v>
                </c:pt>
                <c:pt idx="5856">
                  <c:v>-5.7694010000000002</c:v>
                </c:pt>
                <c:pt idx="5857">
                  <c:v>-5.7797929999999997</c:v>
                </c:pt>
                <c:pt idx="5858">
                  <c:v>-5.7901749999999996</c:v>
                </c:pt>
                <c:pt idx="5859">
                  <c:v>-5.8005469999999999</c:v>
                </c:pt>
                <c:pt idx="5860">
                  <c:v>-5.8109099999999998</c:v>
                </c:pt>
                <c:pt idx="5861">
                  <c:v>-5.8212640000000002</c:v>
                </c:pt>
                <c:pt idx="5862">
                  <c:v>-5.8316080000000001</c:v>
                </c:pt>
                <c:pt idx="5863">
                  <c:v>-5.8419439999999998</c:v>
                </c:pt>
                <c:pt idx="5864">
                  <c:v>-5.8522720000000001</c:v>
                </c:pt>
                <c:pt idx="5865">
                  <c:v>-5.8625910000000001</c:v>
                </c:pt>
                <c:pt idx="5866">
                  <c:v>-5.8729009999999997</c:v>
                </c:pt>
                <c:pt idx="5867">
                  <c:v>-5.8832040000000001</c:v>
                </c:pt>
                <c:pt idx="5868">
                  <c:v>-5.8934990000000003</c:v>
                </c:pt>
                <c:pt idx="5869">
                  <c:v>-5.9037850000000001</c:v>
                </c:pt>
                <c:pt idx="5870">
                  <c:v>-5.9140639999999998</c:v>
                </c:pt>
                <c:pt idx="5871">
                  <c:v>-5.924334</c:v>
                </c:pt>
                <c:pt idx="5872">
                  <c:v>-5.934596</c:v>
                </c:pt>
                <c:pt idx="5873">
                  <c:v>-5.9448499999999997</c:v>
                </c:pt>
                <c:pt idx="5874">
                  <c:v>-5.9550960000000002</c:v>
                </c:pt>
                <c:pt idx="5875">
                  <c:v>-5.9653349999999996</c:v>
                </c:pt>
                <c:pt idx="5876">
                  <c:v>-5.9755659999999997</c:v>
                </c:pt>
                <c:pt idx="5877">
                  <c:v>-5.985792</c:v>
                </c:pt>
                <c:pt idx="5878">
                  <c:v>-5.9960100000000001</c:v>
                </c:pt>
                <c:pt idx="5879">
                  <c:v>-6.0062230000000003</c:v>
                </c:pt>
                <c:pt idx="5880">
                  <c:v>-6.0164289999999996</c:v>
                </c:pt>
                <c:pt idx="5881">
                  <c:v>-6.0266289999999998</c:v>
                </c:pt>
                <c:pt idx="5882">
                  <c:v>-6.0368219999999999</c:v>
                </c:pt>
                <c:pt idx="5883">
                  <c:v>-6.0470079999999999</c:v>
                </c:pt>
                <c:pt idx="5884">
                  <c:v>-6.057188</c:v>
                </c:pt>
                <c:pt idx="5885">
                  <c:v>-6.0673620000000001</c:v>
                </c:pt>
                <c:pt idx="5886">
                  <c:v>-6.0775300000000003</c:v>
                </c:pt>
                <c:pt idx="5887">
                  <c:v>-6.0876919999999997</c:v>
                </c:pt>
                <c:pt idx="5888">
                  <c:v>-6.0978500000000002</c:v>
                </c:pt>
                <c:pt idx="5889">
                  <c:v>-6.1080019999999999</c:v>
                </c:pt>
                <c:pt idx="5890">
                  <c:v>-6.11815</c:v>
                </c:pt>
                <c:pt idx="5891">
                  <c:v>-6.1282940000000004</c:v>
                </c:pt>
                <c:pt idx="5892">
                  <c:v>-6.138433</c:v>
                </c:pt>
                <c:pt idx="5893">
                  <c:v>-6.1485669999999999</c:v>
                </c:pt>
                <c:pt idx="5894">
                  <c:v>-6.1586959999999999</c:v>
                </c:pt>
                <c:pt idx="5895">
                  <c:v>-6.1688200000000002</c:v>
                </c:pt>
                <c:pt idx="5896">
                  <c:v>-6.1789389999999997</c:v>
                </c:pt>
                <c:pt idx="5897">
                  <c:v>-6.1890530000000004</c:v>
                </c:pt>
                <c:pt idx="5898">
                  <c:v>-6.1991620000000003</c:v>
                </c:pt>
                <c:pt idx="5899">
                  <c:v>-6.2092669999999996</c:v>
                </c:pt>
                <c:pt idx="5900">
                  <c:v>-6.2193690000000004</c:v>
                </c:pt>
                <c:pt idx="5901">
                  <c:v>-6.2294660000000004</c:v>
                </c:pt>
                <c:pt idx="5902">
                  <c:v>-6.23956</c:v>
                </c:pt>
                <c:pt idx="5903">
                  <c:v>-6.2496510000000001</c:v>
                </c:pt>
                <c:pt idx="5904">
                  <c:v>-6.2597389999999997</c:v>
                </c:pt>
                <c:pt idx="5905">
                  <c:v>-6.2698229999999997</c:v>
                </c:pt>
                <c:pt idx="5906">
                  <c:v>-6.2799040000000002</c:v>
                </c:pt>
                <c:pt idx="5907">
                  <c:v>-6.289981</c:v>
                </c:pt>
                <c:pt idx="5908">
                  <c:v>-6.3000550000000004</c:v>
                </c:pt>
                <c:pt idx="5909">
                  <c:v>-6.3101260000000003</c:v>
                </c:pt>
                <c:pt idx="5910">
                  <c:v>-6.3201939999999999</c:v>
                </c:pt>
                <c:pt idx="5911">
                  <c:v>-6.3302579999999997</c:v>
                </c:pt>
                <c:pt idx="5912">
                  <c:v>-6.3403200000000002</c:v>
                </c:pt>
                <c:pt idx="5913">
                  <c:v>-6.3503800000000004</c:v>
                </c:pt>
                <c:pt idx="5914">
                  <c:v>-6.3604370000000001</c:v>
                </c:pt>
                <c:pt idx="5915">
                  <c:v>-6.3704919999999996</c:v>
                </c:pt>
                <c:pt idx="5916">
                  <c:v>-6.3805449999999997</c:v>
                </c:pt>
                <c:pt idx="5917">
                  <c:v>-6.3905950000000002</c:v>
                </c:pt>
                <c:pt idx="5918">
                  <c:v>-6.4006439999999998</c:v>
                </c:pt>
                <c:pt idx="5919">
                  <c:v>-6.4106899999999998</c:v>
                </c:pt>
                <c:pt idx="5920">
                  <c:v>-6.4207340000000004</c:v>
                </c:pt>
                <c:pt idx="5921">
                  <c:v>-6.4307759999999998</c:v>
                </c:pt>
                <c:pt idx="5922">
                  <c:v>-6.440817</c:v>
                </c:pt>
                <c:pt idx="5923">
                  <c:v>-6.4508559999999999</c:v>
                </c:pt>
                <c:pt idx="5924">
                  <c:v>-6.4608930000000004</c:v>
                </c:pt>
                <c:pt idx="5925">
                  <c:v>-6.4709289999999999</c:v>
                </c:pt>
                <c:pt idx="5926">
                  <c:v>-6.480963</c:v>
                </c:pt>
                <c:pt idx="5927">
                  <c:v>-6.490996</c:v>
                </c:pt>
                <c:pt idx="5928">
                  <c:v>-6.5010269999999997</c:v>
                </c:pt>
                <c:pt idx="5929">
                  <c:v>-6.5110580000000002</c:v>
                </c:pt>
                <c:pt idx="5930">
                  <c:v>-6.5210860000000004</c:v>
                </c:pt>
                <c:pt idx="5931">
                  <c:v>-6.5311149999999998</c:v>
                </c:pt>
                <c:pt idx="5932">
                  <c:v>-6.5411419999999998</c:v>
                </c:pt>
                <c:pt idx="5933">
                  <c:v>-6.5511689999999998</c:v>
                </c:pt>
                <c:pt idx="5934">
                  <c:v>-6.5611959999999998</c:v>
                </c:pt>
                <c:pt idx="5935">
                  <c:v>-6.5712219999999997</c:v>
                </c:pt>
                <c:pt idx="5936">
                  <c:v>-6.5812480000000004</c:v>
                </c:pt>
                <c:pt idx="5937">
                  <c:v>-6.5912740000000003</c:v>
                </c:pt>
                <c:pt idx="5938">
                  <c:v>-6.6012979999999999</c:v>
                </c:pt>
                <c:pt idx="5939">
                  <c:v>-6.6113220000000004</c:v>
                </c:pt>
                <c:pt idx="5940">
                  <c:v>-6.6213449999999998</c:v>
                </c:pt>
                <c:pt idx="5941">
                  <c:v>-6.631367</c:v>
                </c:pt>
                <c:pt idx="5942">
                  <c:v>-6.6413890000000002</c:v>
                </c:pt>
                <c:pt idx="5943">
                  <c:v>-6.6514110000000004</c:v>
                </c:pt>
                <c:pt idx="5944">
                  <c:v>-6.6614329999999997</c:v>
                </c:pt>
                <c:pt idx="5945">
                  <c:v>-6.6714549999999999</c:v>
                </c:pt>
                <c:pt idx="5946">
                  <c:v>-6.6814780000000003</c:v>
                </c:pt>
                <c:pt idx="5947">
                  <c:v>-6.6914999999999996</c:v>
                </c:pt>
                <c:pt idx="5948">
                  <c:v>-6.7015229999999999</c:v>
                </c:pt>
                <c:pt idx="5949">
                  <c:v>-6.7115450000000001</c:v>
                </c:pt>
                <c:pt idx="5950">
                  <c:v>-6.7215660000000002</c:v>
                </c:pt>
                <c:pt idx="5951">
                  <c:v>-6.7315870000000002</c:v>
                </c:pt>
                <c:pt idx="5952">
                  <c:v>-6.7416090000000004</c:v>
                </c:pt>
                <c:pt idx="5953">
                  <c:v>-6.7516299999999996</c:v>
                </c:pt>
                <c:pt idx="5954">
                  <c:v>-6.7616509999999996</c:v>
                </c:pt>
                <c:pt idx="5955">
                  <c:v>-6.771674</c:v>
                </c:pt>
                <c:pt idx="5956">
                  <c:v>-6.7816970000000003</c:v>
                </c:pt>
                <c:pt idx="5957">
                  <c:v>-6.7917209999999999</c:v>
                </c:pt>
                <c:pt idx="5958">
                  <c:v>-6.8017469999999998</c:v>
                </c:pt>
                <c:pt idx="5959">
                  <c:v>-6.8117729999999996</c:v>
                </c:pt>
                <c:pt idx="5960">
                  <c:v>-6.8217999999999996</c:v>
                </c:pt>
                <c:pt idx="5961">
                  <c:v>-6.8318269999999997</c:v>
                </c:pt>
                <c:pt idx="5962">
                  <c:v>-6.8418549999999998</c:v>
                </c:pt>
                <c:pt idx="5963">
                  <c:v>-6.8518840000000001</c:v>
                </c:pt>
                <c:pt idx="5964">
                  <c:v>-6.8619120000000002</c:v>
                </c:pt>
                <c:pt idx="5965">
                  <c:v>-6.8719419999999998</c:v>
                </c:pt>
                <c:pt idx="5966">
                  <c:v>-6.8819720000000002</c:v>
                </c:pt>
                <c:pt idx="5967">
                  <c:v>-6.8920029999999999</c:v>
                </c:pt>
                <c:pt idx="5968">
                  <c:v>-6.9020359999999998</c:v>
                </c:pt>
                <c:pt idx="5969">
                  <c:v>-6.9120689999999998</c:v>
                </c:pt>
                <c:pt idx="5970">
                  <c:v>-6.922104</c:v>
                </c:pt>
                <c:pt idx="5971">
                  <c:v>-6.9321400000000004</c:v>
                </c:pt>
                <c:pt idx="5972">
                  <c:v>-6.942177</c:v>
                </c:pt>
                <c:pt idx="5973">
                  <c:v>-6.9522139999999997</c:v>
                </c:pt>
                <c:pt idx="5974">
                  <c:v>-6.9622529999999996</c:v>
                </c:pt>
                <c:pt idx="5975">
                  <c:v>-6.9722929999999996</c:v>
                </c:pt>
                <c:pt idx="5976">
                  <c:v>-6.9823339999999998</c:v>
                </c:pt>
                <c:pt idx="5977">
                  <c:v>-6.9923760000000001</c:v>
                </c:pt>
                <c:pt idx="5978">
                  <c:v>-7.0024199999999999</c:v>
                </c:pt>
                <c:pt idx="5979">
                  <c:v>-7.0124649999999997</c:v>
                </c:pt>
                <c:pt idx="5980">
                  <c:v>-7.0225119999999999</c:v>
                </c:pt>
                <c:pt idx="5981">
                  <c:v>-7.0325600000000001</c:v>
                </c:pt>
                <c:pt idx="5982">
                  <c:v>-7.0426099999999998</c:v>
                </c:pt>
                <c:pt idx="5983">
                  <c:v>-7.0526609999999996</c:v>
                </c:pt>
                <c:pt idx="5984">
                  <c:v>-7.0627139999999997</c:v>
                </c:pt>
                <c:pt idx="5985">
                  <c:v>-7.0727690000000001</c:v>
                </c:pt>
                <c:pt idx="5986">
                  <c:v>-7.0828249999999997</c:v>
                </c:pt>
                <c:pt idx="5987">
                  <c:v>-7.0928829999999996</c:v>
                </c:pt>
                <c:pt idx="5988">
                  <c:v>-7.1029429999999998</c:v>
                </c:pt>
                <c:pt idx="5989">
                  <c:v>-7.1130050000000002</c:v>
                </c:pt>
                <c:pt idx="5990">
                  <c:v>-7.123068</c:v>
                </c:pt>
                <c:pt idx="5991">
                  <c:v>-7.1331340000000001</c:v>
                </c:pt>
                <c:pt idx="5992">
                  <c:v>-7.1432019999999996</c:v>
                </c:pt>
                <c:pt idx="5993">
                  <c:v>-7.1532710000000002</c:v>
                </c:pt>
                <c:pt idx="5994">
                  <c:v>-7.1633420000000001</c:v>
                </c:pt>
                <c:pt idx="5995">
                  <c:v>-7.1734159999999996</c:v>
                </c:pt>
                <c:pt idx="5996">
                  <c:v>-7.1834910000000001</c:v>
                </c:pt>
                <c:pt idx="5997">
                  <c:v>-7.193568</c:v>
                </c:pt>
                <c:pt idx="5998">
                  <c:v>-7.2036470000000001</c:v>
                </c:pt>
                <c:pt idx="5999">
                  <c:v>-7.2137289999999998</c:v>
                </c:pt>
                <c:pt idx="6000">
                  <c:v>-7.223814</c:v>
                </c:pt>
                <c:pt idx="6001">
                  <c:v>-7.2339010000000004</c:v>
                </c:pt>
                <c:pt idx="6002">
                  <c:v>-7.2439910000000003</c:v>
                </c:pt>
                <c:pt idx="6003">
                  <c:v>-7.2540829999999996</c:v>
                </c:pt>
                <c:pt idx="6004">
                  <c:v>-7.2641780000000002</c:v>
                </c:pt>
                <c:pt idx="6005">
                  <c:v>-7.2742750000000003</c:v>
                </c:pt>
                <c:pt idx="6006">
                  <c:v>-7.2843739999999997</c:v>
                </c:pt>
                <c:pt idx="6007">
                  <c:v>-7.2944750000000003</c:v>
                </c:pt>
                <c:pt idx="6008">
                  <c:v>-7.3045790000000004</c:v>
                </c:pt>
                <c:pt idx="6009">
                  <c:v>-7.314686</c:v>
                </c:pt>
                <c:pt idx="6010">
                  <c:v>-7.3247960000000001</c:v>
                </c:pt>
                <c:pt idx="6011">
                  <c:v>-7.3349089999999997</c:v>
                </c:pt>
                <c:pt idx="6012">
                  <c:v>-7.3450249999999997</c:v>
                </c:pt>
                <c:pt idx="6013">
                  <c:v>-7.3551440000000001</c:v>
                </c:pt>
                <c:pt idx="6014">
                  <c:v>-7.3652670000000002</c:v>
                </c:pt>
                <c:pt idx="6015">
                  <c:v>-7.3753919999999997</c:v>
                </c:pt>
                <c:pt idx="6016">
                  <c:v>-7.3855199999999996</c:v>
                </c:pt>
                <c:pt idx="6017">
                  <c:v>-7.395651</c:v>
                </c:pt>
                <c:pt idx="6018">
                  <c:v>-7.4057839999999997</c:v>
                </c:pt>
                <c:pt idx="6019">
                  <c:v>-7.4159199999999998</c:v>
                </c:pt>
                <c:pt idx="6020">
                  <c:v>-7.4260580000000003</c:v>
                </c:pt>
                <c:pt idx="6021">
                  <c:v>-7.4362000000000004</c:v>
                </c:pt>
                <c:pt idx="6022">
                  <c:v>-7.446345</c:v>
                </c:pt>
                <c:pt idx="6023">
                  <c:v>-7.4564940000000002</c:v>
                </c:pt>
                <c:pt idx="6024">
                  <c:v>-7.4666459999999999</c:v>
                </c:pt>
                <c:pt idx="6025">
                  <c:v>-7.4768020000000002</c:v>
                </c:pt>
                <c:pt idx="6026">
                  <c:v>-7.486961</c:v>
                </c:pt>
                <c:pt idx="6027">
                  <c:v>-7.4971230000000002</c:v>
                </c:pt>
                <c:pt idx="6028">
                  <c:v>-7.5072890000000001</c:v>
                </c:pt>
                <c:pt idx="6029">
                  <c:v>-7.5174589999999997</c:v>
                </c:pt>
                <c:pt idx="6030">
                  <c:v>-7.5276310000000004</c:v>
                </c:pt>
                <c:pt idx="6031">
                  <c:v>-7.5378069999999999</c:v>
                </c:pt>
                <c:pt idx="6032">
                  <c:v>-7.5479859999999999</c:v>
                </c:pt>
                <c:pt idx="6033">
                  <c:v>-7.5581690000000004</c:v>
                </c:pt>
                <c:pt idx="6034">
                  <c:v>-7.5683550000000004</c:v>
                </c:pt>
                <c:pt idx="6035">
                  <c:v>-7.5785450000000001</c:v>
                </c:pt>
                <c:pt idx="6036">
                  <c:v>-7.5887390000000003</c:v>
                </c:pt>
                <c:pt idx="6037">
                  <c:v>-7.5989360000000001</c:v>
                </c:pt>
                <c:pt idx="6038">
                  <c:v>-7.6091369999999996</c:v>
                </c:pt>
                <c:pt idx="6039">
                  <c:v>-7.6193419999999996</c:v>
                </c:pt>
                <c:pt idx="6040">
                  <c:v>-7.6295489999999999</c:v>
                </c:pt>
                <c:pt idx="6041">
                  <c:v>-7.639761</c:v>
                </c:pt>
                <c:pt idx="6042">
                  <c:v>-7.6499759999999997</c:v>
                </c:pt>
                <c:pt idx="6043">
                  <c:v>-7.6601949999999999</c:v>
                </c:pt>
                <c:pt idx="6044">
                  <c:v>-7.6704179999999997</c:v>
                </c:pt>
                <c:pt idx="6045">
                  <c:v>-7.680644</c:v>
                </c:pt>
                <c:pt idx="6046">
                  <c:v>-7.6908750000000001</c:v>
                </c:pt>
                <c:pt idx="6047">
                  <c:v>-7.7011099999999999</c:v>
                </c:pt>
                <c:pt idx="6048">
                  <c:v>-7.7113490000000002</c:v>
                </c:pt>
                <c:pt idx="6049">
                  <c:v>-7.7215930000000004</c:v>
                </c:pt>
                <c:pt idx="6050">
                  <c:v>-7.73184</c:v>
                </c:pt>
                <c:pt idx="6051">
                  <c:v>-7.7420910000000003</c:v>
                </c:pt>
                <c:pt idx="6052">
                  <c:v>-7.7523470000000003</c:v>
                </c:pt>
                <c:pt idx="6053">
                  <c:v>-7.7626059999999999</c:v>
                </c:pt>
                <c:pt idx="6054">
                  <c:v>-7.7728700000000002</c:v>
                </c:pt>
                <c:pt idx="6055">
                  <c:v>-7.7831380000000001</c:v>
                </c:pt>
                <c:pt idx="6056">
                  <c:v>-7.7934099999999997</c:v>
                </c:pt>
                <c:pt idx="6057">
                  <c:v>-7.803687</c:v>
                </c:pt>
                <c:pt idx="6058">
                  <c:v>-7.8139690000000002</c:v>
                </c:pt>
                <c:pt idx="6059">
                  <c:v>-7.824255</c:v>
                </c:pt>
                <c:pt idx="6060">
                  <c:v>-7.8345450000000003</c:v>
                </c:pt>
                <c:pt idx="6061">
                  <c:v>-7.8448399999999996</c:v>
                </c:pt>
                <c:pt idx="6062">
                  <c:v>-7.8551390000000003</c:v>
                </c:pt>
                <c:pt idx="6063">
                  <c:v>-7.8654419999999998</c:v>
                </c:pt>
                <c:pt idx="6064">
                  <c:v>-7.87575</c:v>
                </c:pt>
                <c:pt idx="6065">
                  <c:v>-7.886063</c:v>
                </c:pt>
                <c:pt idx="6066">
                  <c:v>-7.8963799999999997</c:v>
                </c:pt>
                <c:pt idx="6067">
                  <c:v>-7.9067020000000001</c:v>
                </c:pt>
                <c:pt idx="6068">
                  <c:v>-7.9170290000000003</c:v>
                </c:pt>
                <c:pt idx="6069">
                  <c:v>-7.9273600000000002</c:v>
                </c:pt>
                <c:pt idx="6070">
                  <c:v>-7.9376959999999999</c:v>
                </c:pt>
                <c:pt idx="6071">
                  <c:v>-7.9480370000000002</c:v>
                </c:pt>
                <c:pt idx="6072">
                  <c:v>-7.9583820000000003</c:v>
                </c:pt>
                <c:pt idx="6073">
                  <c:v>-7.968731</c:v>
                </c:pt>
                <c:pt idx="6074">
                  <c:v>-7.9790840000000003</c:v>
                </c:pt>
                <c:pt idx="6075">
                  <c:v>-7.9894420000000004</c:v>
                </c:pt>
                <c:pt idx="6076">
                  <c:v>-7.9998040000000001</c:v>
                </c:pt>
                <c:pt idx="6077">
                  <c:v>-8.0101700000000005</c:v>
                </c:pt>
                <c:pt idx="6078">
                  <c:v>-8.0205409999999997</c:v>
                </c:pt>
                <c:pt idx="6079">
                  <c:v>-8.0309170000000005</c:v>
                </c:pt>
                <c:pt idx="6080">
                  <c:v>-8.0412970000000001</c:v>
                </c:pt>
                <c:pt idx="6081">
                  <c:v>-8.0516819999999996</c:v>
                </c:pt>
                <c:pt idx="6082">
                  <c:v>-8.0620709999999995</c:v>
                </c:pt>
                <c:pt idx="6083">
                  <c:v>-8.0724649999999993</c:v>
                </c:pt>
                <c:pt idx="6084">
                  <c:v>-8.0828629999999997</c:v>
                </c:pt>
                <c:pt idx="6085">
                  <c:v>-8.0932650000000006</c:v>
                </c:pt>
                <c:pt idx="6086">
                  <c:v>-8.1036719999999995</c:v>
                </c:pt>
                <c:pt idx="6087">
                  <c:v>-8.1140830000000008</c:v>
                </c:pt>
                <c:pt idx="6088">
                  <c:v>-8.1244980000000009</c:v>
                </c:pt>
                <c:pt idx="6089">
                  <c:v>-8.1349180000000008</c:v>
                </c:pt>
                <c:pt idx="6090">
                  <c:v>-8.1453430000000004</c:v>
                </c:pt>
                <c:pt idx="6091">
                  <c:v>-8.1557729999999999</c:v>
                </c:pt>
                <c:pt idx="6092">
                  <c:v>-8.1662079999999992</c:v>
                </c:pt>
                <c:pt idx="6093">
                  <c:v>-8.1766489999999994</c:v>
                </c:pt>
                <c:pt idx="6094">
                  <c:v>-8.1870940000000001</c:v>
                </c:pt>
                <c:pt idx="6095">
                  <c:v>-8.1975440000000006</c:v>
                </c:pt>
                <c:pt idx="6096">
                  <c:v>-8.2079989999999992</c:v>
                </c:pt>
                <c:pt idx="6097">
                  <c:v>-8.218458</c:v>
                </c:pt>
                <c:pt idx="6098">
                  <c:v>-8.228923</c:v>
                </c:pt>
                <c:pt idx="6099">
                  <c:v>-8.2393929999999997</c:v>
                </c:pt>
                <c:pt idx="6100">
                  <c:v>-8.2498679999999993</c:v>
                </c:pt>
                <c:pt idx="6101">
                  <c:v>-8.2603480000000005</c:v>
                </c:pt>
                <c:pt idx="6102">
                  <c:v>-8.2708340000000007</c:v>
                </c:pt>
                <c:pt idx="6103">
                  <c:v>-8.2813250000000007</c:v>
                </c:pt>
                <c:pt idx="6104">
                  <c:v>-8.2918210000000006</c:v>
                </c:pt>
                <c:pt idx="6105">
                  <c:v>-8.3023229999999995</c:v>
                </c:pt>
                <c:pt idx="6106">
                  <c:v>-8.3128290000000007</c:v>
                </c:pt>
                <c:pt idx="6107">
                  <c:v>-8.3233409999999992</c:v>
                </c:pt>
                <c:pt idx="6108">
                  <c:v>-8.3338570000000001</c:v>
                </c:pt>
                <c:pt idx="6109">
                  <c:v>-8.3443780000000007</c:v>
                </c:pt>
                <c:pt idx="6110">
                  <c:v>-8.3549030000000002</c:v>
                </c:pt>
                <c:pt idx="6111">
                  <c:v>-8.3654340000000005</c:v>
                </c:pt>
                <c:pt idx="6112">
                  <c:v>-8.3759700000000006</c:v>
                </c:pt>
                <c:pt idx="6113">
                  <c:v>-8.3865110000000005</c:v>
                </c:pt>
                <c:pt idx="6114">
                  <c:v>-8.3970570000000002</c:v>
                </c:pt>
                <c:pt idx="6115">
                  <c:v>-8.4076090000000008</c:v>
                </c:pt>
                <c:pt idx="6116">
                  <c:v>-8.4181670000000004</c:v>
                </c:pt>
                <c:pt idx="6117">
                  <c:v>-8.4287299999999998</c:v>
                </c:pt>
                <c:pt idx="6118">
                  <c:v>-8.4392980000000009</c:v>
                </c:pt>
                <c:pt idx="6119">
                  <c:v>-8.4498709999999999</c:v>
                </c:pt>
                <c:pt idx="6120">
                  <c:v>-8.4604490000000006</c:v>
                </c:pt>
                <c:pt idx="6121">
                  <c:v>-8.4710319999999992</c:v>
                </c:pt>
                <c:pt idx="6122">
                  <c:v>-8.4816210000000005</c:v>
                </c:pt>
                <c:pt idx="6123">
                  <c:v>-8.4922140000000006</c:v>
                </c:pt>
                <c:pt idx="6124">
                  <c:v>-8.5028129999999997</c:v>
                </c:pt>
                <c:pt idx="6125">
                  <c:v>-8.5134159999999994</c:v>
                </c:pt>
                <c:pt idx="6126">
                  <c:v>-8.524025</c:v>
                </c:pt>
                <c:pt idx="6127">
                  <c:v>-8.5346390000000003</c:v>
                </c:pt>
                <c:pt idx="6128">
                  <c:v>-8.5452589999999997</c:v>
                </c:pt>
                <c:pt idx="6129">
                  <c:v>-8.5558829999999997</c:v>
                </c:pt>
                <c:pt idx="6130">
                  <c:v>-8.5665130000000005</c:v>
                </c:pt>
                <c:pt idx="6131">
                  <c:v>-8.5771479999999993</c:v>
                </c:pt>
                <c:pt idx="6132">
                  <c:v>-8.5877890000000008</c:v>
                </c:pt>
                <c:pt idx="6133">
                  <c:v>-8.5984350000000003</c:v>
                </c:pt>
                <c:pt idx="6134">
                  <c:v>-8.6090870000000006</c:v>
                </c:pt>
                <c:pt idx="6135">
                  <c:v>-8.6197440000000007</c:v>
                </c:pt>
                <c:pt idx="6136">
                  <c:v>-8.6304069999999999</c:v>
                </c:pt>
                <c:pt idx="6137">
                  <c:v>-8.6410750000000007</c:v>
                </c:pt>
                <c:pt idx="6138">
                  <c:v>-8.6517490000000006</c:v>
                </c:pt>
                <c:pt idx="6139">
                  <c:v>-8.6624289999999995</c:v>
                </c:pt>
                <c:pt idx="6140">
                  <c:v>-8.6731149999999992</c:v>
                </c:pt>
                <c:pt idx="6141">
                  <c:v>-8.6838060000000006</c:v>
                </c:pt>
                <c:pt idx="6142">
                  <c:v>-8.694502</c:v>
                </c:pt>
                <c:pt idx="6143">
                  <c:v>-8.7052049999999994</c:v>
                </c:pt>
                <c:pt idx="6144">
                  <c:v>-8.7159139999999997</c:v>
                </c:pt>
                <c:pt idx="6145">
                  <c:v>-8.7266279999999998</c:v>
                </c:pt>
                <c:pt idx="6146">
                  <c:v>-8.737349</c:v>
                </c:pt>
                <c:pt idx="6147">
                  <c:v>-8.748075</c:v>
                </c:pt>
                <c:pt idx="6148">
                  <c:v>-8.7588069999999991</c:v>
                </c:pt>
                <c:pt idx="6149">
                  <c:v>-8.7695450000000008</c:v>
                </c:pt>
                <c:pt idx="6150">
                  <c:v>-8.7802880000000005</c:v>
                </c:pt>
                <c:pt idx="6151">
                  <c:v>-8.7910360000000001</c:v>
                </c:pt>
                <c:pt idx="6152">
                  <c:v>-8.8017909999999997</c:v>
                </c:pt>
                <c:pt idx="6153">
                  <c:v>-8.8125499999999999</c:v>
                </c:pt>
                <c:pt idx="6154">
                  <c:v>-8.8233149999999991</c:v>
                </c:pt>
                <c:pt idx="6155">
                  <c:v>-8.8340859999999992</c:v>
                </c:pt>
                <c:pt idx="6156">
                  <c:v>-8.8448630000000001</c:v>
                </c:pt>
                <c:pt idx="6157">
                  <c:v>-8.8556450000000009</c:v>
                </c:pt>
                <c:pt idx="6158">
                  <c:v>-8.8664330000000007</c:v>
                </c:pt>
                <c:pt idx="6159">
                  <c:v>-8.8772269999999995</c:v>
                </c:pt>
                <c:pt idx="6160">
                  <c:v>-8.888026</c:v>
                </c:pt>
                <c:pt idx="6161">
                  <c:v>-8.8988309999999995</c:v>
                </c:pt>
                <c:pt idx="6162">
                  <c:v>-8.9096410000000006</c:v>
                </c:pt>
                <c:pt idx="6163">
                  <c:v>-8.9204559999999997</c:v>
                </c:pt>
                <c:pt idx="6164">
                  <c:v>-8.9312760000000004</c:v>
                </c:pt>
                <c:pt idx="6165">
                  <c:v>-8.9421020000000002</c:v>
                </c:pt>
                <c:pt idx="6166">
                  <c:v>-8.9529329999999998</c:v>
                </c:pt>
                <c:pt idx="6167">
                  <c:v>-8.9637700000000002</c:v>
                </c:pt>
                <c:pt idx="6168">
                  <c:v>-8.9746120000000005</c:v>
                </c:pt>
                <c:pt idx="6169">
                  <c:v>-8.9854599999999998</c:v>
                </c:pt>
                <c:pt idx="6170">
                  <c:v>-8.9963139999999999</c:v>
                </c:pt>
                <c:pt idx="6171">
                  <c:v>-9.0071729999999999</c:v>
                </c:pt>
                <c:pt idx="6172">
                  <c:v>-9.0180380000000007</c:v>
                </c:pt>
                <c:pt idx="6173">
                  <c:v>-9.0289079999999995</c:v>
                </c:pt>
                <c:pt idx="6174">
                  <c:v>-9.0397839999999992</c:v>
                </c:pt>
                <c:pt idx="6175">
                  <c:v>-9.0506650000000004</c:v>
                </c:pt>
                <c:pt idx="6176">
                  <c:v>-9.0615509999999997</c:v>
                </c:pt>
                <c:pt idx="6177">
                  <c:v>-9.0724420000000006</c:v>
                </c:pt>
                <c:pt idx="6178">
                  <c:v>-9.0833379999999995</c:v>
                </c:pt>
                <c:pt idx="6179">
                  <c:v>-9.0942399999999992</c:v>
                </c:pt>
                <c:pt idx="6180">
                  <c:v>-9.1051470000000005</c:v>
                </c:pt>
                <c:pt idx="6181">
                  <c:v>-9.1160599999999992</c:v>
                </c:pt>
                <c:pt idx="6182">
                  <c:v>-9.1269779999999994</c:v>
                </c:pt>
                <c:pt idx="6183">
                  <c:v>-9.1379009999999994</c:v>
                </c:pt>
                <c:pt idx="6184">
                  <c:v>-9.1488309999999995</c:v>
                </c:pt>
                <c:pt idx="6185">
                  <c:v>-9.1597659999999994</c:v>
                </c:pt>
                <c:pt idx="6186">
                  <c:v>-9.1707059999999991</c:v>
                </c:pt>
                <c:pt idx="6187">
                  <c:v>-9.1816519999999997</c:v>
                </c:pt>
                <c:pt idx="6188">
                  <c:v>-9.1926039999999993</c:v>
                </c:pt>
                <c:pt idx="6189">
                  <c:v>-9.2035599999999995</c:v>
                </c:pt>
                <c:pt idx="6190">
                  <c:v>-9.2145220000000005</c:v>
                </c:pt>
                <c:pt idx="6191">
                  <c:v>-9.2254900000000006</c:v>
                </c:pt>
                <c:pt idx="6192">
                  <c:v>-9.2364619999999995</c:v>
                </c:pt>
                <c:pt idx="6193">
                  <c:v>-9.2474399999999992</c:v>
                </c:pt>
                <c:pt idx="6194">
                  <c:v>-9.2584219999999995</c:v>
                </c:pt>
                <c:pt idx="6195">
                  <c:v>-9.2694100000000006</c:v>
                </c:pt>
                <c:pt idx="6196">
                  <c:v>-9.2804040000000008</c:v>
                </c:pt>
                <c:pt idx="6197">
                  <c:v>-9.2914030000000007</c:v>
                </c:pt>
                <c:pt idx="6198">
                  <c:v>-9.3024070000000005</c:v>
                </c:pt>
                <c:pt idx="6199">
                  <c:v>-9.3134169999999994</c:v>
                </c:pt>
                <c:pt idx="6200">
                  <c:v>-9.3244319999999998</c:v>
                </c:pt>
                <c:pt idx="6201">
                  <c:v>-9.3354529999999993</c:v>
                </c:pt>
                <c:pt idx="6202">
                  <c:v>-9.3464799999999997</c:v>
                </c:pt>
                <c:pt idx="6203">
                  <c:v>-9.3575110000000006</c:v>
                </c:pt>
                <c:pt idx="6204">
                  <c:v>-9.3685480000000005</c:v>
                </c:pt>
                <c:pt idx="6205">
                  <c:v>-9.3795900000000003</c:v>
                </c:pt>
                <c:pt idx="6206">
                  <c:v>-9.3906379999999992</c:v>
                </c:pt>
                <c:pt idx="6207">
                  <c:v>-9.4016900000000003</c:v>
                </c:pt>
                <c:pt idx="6208">
                  <c:v>-9.4127489999999998</c:v>
                </c:pt>
                <c:pt idx="6209">
                  <c:v>-9.4238130000000009</c:v>
                </c:pt>
                <c:pt idx="6210">
                  <c:v>-9.434882</c:v>
                </c:pt>
                <c:pt idx="6211">
                  <c:v>-9.4459579999999992</c:v>
                </c:pt>
                <c:pt idx="6212">
                  <c:v>-9.4570399999999992</c:v>
                </c:pt>
                <c:pt idx="6213">
                  <c:v>-9.4681289999999994</c:v>
                </c:pt>
                <c:pt idx="6214">
                  <c:v>-9.4792229999999993</c:v>
                </c:pt>
                <c:pt idx="6215">
                  <c:v>-9.4903220000000008</c:v>
                </c:pt>
                <c:pt idx="6216">
                  <c:v>-9.5014280000000007</c:v>
                </c:pt>
                <c:pt idx="6217">
                  <c:v>-9.5125390000000003</c:v>
                </c:pt>
                <c:pt idx="6218">
                  <c:v>-9.5236560000000008</c:v>
                </c:pt>
                <c:pt idx="6219">
                  <c:v>-9.5347779999999993</c:v>
                </c:pt>
                <c:pt idx="6220">
                  <c:v>-9.5459069999999997</c:v>
                </c:pt>
                <c:pt idx="6221">
                  <c:v>-9.5570409999999999</c:v>
                </c:pt>
                <c:pt idx="6222">
                  <c:v>-9.5681820000000002</c:v>
                </c:pt>
                <c:pt idx="6223">
                  <c:v>-9.5793280000000003</c:v>
                </c:pt>
                <c:pt idx="6224">
                  <c:v>-9.5904819999999997</c:v>
                </c:pt>
                <c:pt idx="6225">
                  <c:v>-9.6016410000000008</c:v>
                </c:pt>
                <c:pt idx="6226">
                  <c:v>-9.6128070000000001</c:v>
                </c:pt>
                <c:pt idx="6227">
                  <c:v>-9.6239790000000003</c:v>
                </c:pt>
                <c:pt idx="6228">
                  <c:v>-9.6351569999999995</c:v>
                </c:pt>
                <c:pt idx="6229">
                  <c:v>-9.6463400000000004</c:v>
                </c:pt>
                <c:pt idx="6230">
                  <c:v>-9.6575299999999995</c:v>
                </c:pt>
                <c:pt idx="6231">
                  <c:v>-9.6687250000000002</c:v>
                </c:pt>
                <c:pt idx="6232">
                  <c:v>-9.679926</c:v>
                </c:pt>
                <c:pt idx="6233">
                  <c:v>-9.6911330000000007</c:v>
                </c:pt>
                <c:pt idx="6234">
                  <c:v>-9.7023460000000004</c:v>
                </c:pt>
                <c:pt idx="6235">
                  <c:v>-9.7135649999999991</c:v>
                </c:pt>
                <c:pt idx="6236">
                  <c:v>-9.7247909999999997</c:v>
                </c:pt>
                <c:pt idx="6237">
                  <c:v>-9.7360229999999994</c:v>
                </c:pt>
                <c:pt idx="6238">
                  <c:v>-9.7472619999999992</c:v>
                </c:pt>
                <c:pt idx="6239">
                  <c:v>-9.7585069999999998</c:v>
                </c:pt>
                <c:pt idx="6240">
                  <c:v>-9.7697579999999995</c:v>
                </c:pt>
                <c:pt idx="6241">
                  <c:v>-9.7810159999999993</c:v>
                </c:pt>
                <c:pt idx="6242">
                  <c:v>-9.7922799999999999</c:v>
                </c:pt>
                <c:pt idx="6243">
                  <c:v>-9.8035490000000003</c:v>
                </c:pt>
                <c:pt idx="6244">
                  <c:v>-9.8148250000000008</c:v>
                </c:pt>
                <c:pt idx="6245">
                  <c:v>-9.8261070000000004</c:v>
                </c:pt>
                <c:pt idx="6246">
                  <c:v>-9.8373950000000008</c:v>
                </c:pt>
                <c:pt idx="6247">
                  <c:v>-9.8486890000000002</c:v>
                </c:pt>
                <c:pt idx="6248">
                  <c:v>-9.8599890000000006</c:v>
                </c:pt>
                <c:pt idx="6249">
                  <c:v>-9.8712959999999992</c:v>
                </c:pt>
                <c:pt idx="6250">
                  <c:v>-9.8826099999999997</c:v>
                </c:pt>
                <c:pt idx="6251">
                  <c:v>-9.8939299999999992</c:v>
                </c:pt>
                <c:pt idx="6252">
                  <c:v>-9.9052570000000006</c:v>
                </c:pt>
                <c:pt idx="6253">
                  <c:v>-9.9165910000000004</c:v>
                </c:pt>
                <c:pt idx="6254">
                  <c:v>-9.9279309999999992</c:v>
                </c:pt>
                <c:pt idx="6255">
                  <c:v>-9.9392779999999998</c:v>
                </c:pt>
                <c:pt idx="6256">
                  <c:v>-9.9506320000000006</c:v>
                </c:pt>
                <c:pt idx="6257">
                  <c:v>-9.9619920000000004</c:v>
                </c:pt>
                <c:pt idx="6258">
                  <c:v>-9.9733579999999993</c:v>
                </c:pt>
                <c:pt idx="6259">
                  <c:v>-9.984731</c:v>
                </c:pt>
                <c:pt idx="6260">
                  <c:v>-9.9961099999999998</c:v>
                </c:pt>
                <c:pt idx="6261">
                  <c:v>-10.0075</c:v>
                </c:pt>
                <c:pt idx="6262">
                  <c:v>-10.018890000000001</c:v>
                </c:pt>
                <c:pt idx="6263">
                  <c:v>-10.030290000000001</c:v>
                </c:pt>
                <c:pt idx="6264">
                  <c:v>-10.041689999999999</c:v>
                </c:pt>
                <c:pt idx="6265">
                  <c:v>-10.05311</c:v>
                </c:pt>
                <c:pt idx="6266">
                  <c:v>-10.06452</c:v>
                </c:pt>
                <c:pt idx="6267">
                  <c:v>-10.075950000000001</c:v>
                </c:pt>
                <c:pt idx="6268">
                  <c:v>-10.08738</c:v>
                </c:pt>
                <c:pt idx="6269">
                  <c:v>-10.09882</c:v>
                </c:pt>
                <c:pt idx="6270">
                  <c:v>-10.11027</c:v>
                </c:pt>
                <c:pt idx="6271">
                  <c:v>-10.12172</c:v>
                </c:pt>
                <c:pt idx="6272">
                  <c:v>-10.133179999999999</c:v>
                </c:pt>
                <c:pt idx="6273">
                  <c:v>-10.144640000000001</c:v>
                </c:pt>
                <c:pt idx="6274">
                  <c:v>-10.15611</c:v>
                </c:pt>
                <c:pt idx="6275">
                  <c:v>-10.167590000000001</c:v>
                </c:pt>
                <c:pt idx="6276">
                  <c:v>-10.179080000000001</c:v>
                </c:pt>
                <c:pt idx="6277">
                  <c:v>-10.190569999999999</c:v>
                </c:pt>
                <c:pt idx="6278">
                  <c:v>-10.202059999999999</c:v>
                </c:pt>
                <c:pt idx="6279">
                  <c:v>-10.213570000000001</c:v>
                </c:pt>
                <c:pt idx="6280">
                  <c:v>-10.22508</c:v>
                </c:pt>
                <c:pt idx="6281">
                  <c:v>-10.23659</c:v>
                </c:pt>
                <c:pt idx="6282">
                  <c:v>-10.24812</c:v>
                </c:pt>
                <c:pt idx="6283">
                  <c:v>-10.259650000000001</c:v>
                </c:pt>
                <c:pt idx="6284">
                  <c:v>-10.271179999999999</c:v>
                </c:pt>
                <c:pt idx="6285">
                  <c:v>-10.282719999999999</c:v>
                </c:pt>
                <c:pt idx="6286">
                  <c:v>-10.294269999999999</c:v>
                </c:pt>
                <c:pt idx="6287">
                  <c:v>-10.30583</c:v>
                </c:pt>
                <c:pt idx="6288">
                  <c:v>-10.31739</c:v>
                </c:pt>
                <c:pt idx="6289">
                  <c:v>-10.32896</c:v>
                </c:pt>
                <c:pt idx="6290">
                  <c:v>-10.340529999999999</c:v>
                </c:pt>
                <c:pt idx="6291">
                  <c:v>-10.35211</c:v>
                </c:pt>
                <c:pt idx="6292">
                  <c:v>-10.3637</c:v>
                </c:pt>
                <c:pt idx="6293">
                  <c:v>-10.375299999999999</c:v>
                </c:pt>
                <c:pt idx="6294">
                  <c:v>-10.386900000000001</c:v>
                </c:pt>
                <c:pt idx="6295">
                  <c:v>-10.39852</c:v>
                </c:pt>
                <c:pt idx="6296">
                  <c:v>-10.410130000000001</c:v>
                </c:pt>
                <c:pt idx="6297">
                  <c:v>-10.421760000000001</c:v>
                </c:pt>
                <c:pt idx="6298">
                  <c:v>-10.433389999999999</c:v>
                </c:pt>
                <c:pt idx="6299">
                  <c:v>-10.44502</c:v>
                </c:pt>
                <c:pt idx="6300">
                  <c:v>-10.456670000000001</c:v>
                </c:pt>
                <c:pt idx="6301">
                  <c:v>-10.46832</c:v>
                </c:pt>
                <c:pt idx="6302">
                  <c:v>-10.47997</c:v>
                </c:pt>
                <c:pt idx="6303">
                  <c:v>-10.49164</c:v>
                </c:pt>
                <c:pt idx="6304">
                  <c:v>-10.503310000000001</c:v>
                </c:pt>
                <c:pt idx="6305">
                  <c:v>-10.51498</c:v>
                </c:pt>
                <c:pt idx="6306">
                  <c:v>-10.526669999999999</c:v>
                </c:pt>
                <c:pt idx="6307">
                  <c:v>-10.538360000000001</c:v>
                </c:pt>
                <c:pt idx="6308">
                  <c:v>-10.55006</c:v>
                </c:pt>
                <c:pt idx="6309">
                  <c:v>-10.56176</c:v>
                </c:pt>
                <c:pt idx="6310">
                  <c:v>-10.57347</c:v>
                </c:pt>
                <c:pt idx="6311">
                  <c:v>-10.585190000000001</c:v>
                </c:pt>
                <c:pt idx="6312">
                  <c:v>-10.596909999999999</c:v>
                </c:pt>
                <c:pt idx="6313">
                  <c:v>-10.608639999999999</c:v>
                </c:pt>
                <c:pt idx="6314">
                  <c:v>-10.620380000000001</c:v>
                </c:pt>
                <c:pt idx="6315">
                  <c:v>-10.63212</c:v>
                </c:pt>
                <c:pt idx="6316">
                  <c:v>-10.64387</c:v>
                </c:pt>
                <c:pt idx="6317">
                  <c:v>-10.65563</c:v>
                </c:pt>
                <c:pt idx="6318">
                  <c:v>-10.667389999999999</c:v>
                </c:pt>
                <c:pt idx="6319">
                  <c:v>-10.67916</c:v>
                </c:pt>
                <c:pt idx="6320">
                  <c:v>-10.690939999999999</c:v>
                </c:pt>
                <c:pt idx="6321">
                  <c:v>-10.702719999999999</c:v>
                </c:pt>
                <c:pt idx="6322">
                  <c:v>-10.714510000000001</c:v>
                </c:pt>
                <c:pt idx="6323">
                  <c:v>-10.72631</c:v>
                </c:pt>
                <c:pt idx="6324">
                  <c:v>-10.738110000000001</c:v>
                </c:pt>
                <c:pt idx="6325">
                  <c:v>-10.749919999999999</c:v>
                </c:pt>
                <c:pt idx="6326">
                  <c:v>-10.76174</c:v>
                </c:pt>
                <c:pt idx="6327">
                  <c:v>-10.77356</c:v>
                </c:pt>
                <c:pt idx="6328">
                  <c:v>-10.78539</c:v>
                </c:pt>
                <c:pt idx="6329">
                  <c:v>-10.797230000000001</c:v>
                </c:pt>
                <c:pt idx="6330">
                  <c:v>-10.80907</c:v>
                </c:pt>
                <c:pt idx="6331">
                  <c:v>-10.820919999999999</c:v>
                </c:pt>
                <c:pt idx="6332">
                  <c:v>-10.83278</c:v>
                </c:pt>
                <c:pt idx="6333">
                  <c:v>-10.84464</c:v>
                </c:pt>
                <c:pt idx="6334">
                  <c:v>-10.85651</c:v>
                </c:pt>
                <c:pt idx="6335">
                  <c:v>-10.86839</c:v>
                </c:pt>
                <c:pt idx="6336">
                  <c:v>-10.880280000000001</c:v>
                </c:pt>
                <c:pt idx="6337">
                  <c:v>-10.89217</c:v>
                </c:pt>
                <c:pt idx="6338">
                  <c:v>-10.904070000000001</c:v>
                </c:pt>
                <c:pt idx="6339">
                  <c:v>-10.915979999999999</c:v>
                </c:pt>
                <c:pt idx="6340">
                  <c:v>-10.927899999999999</c:v>
                </c:pt>
                <c:pt idx="6341">
                  <c:v>-10.939819999999999</c:v>
                </c:pt>
                <c:pt idx="6342">
                  <c:v>-10.951739999999999</c:v>
                </c:pt>
                <c:pt idx="6343">
                  <c:v>-10.96368</c:v>
                </c:pt>
                <c:pt idx="6344">
                  <c:v>-10.975619999999999</c:v>
                </c:pt>
                <c:pt idx="6345">
                  <c:v>-10.98757</c:v>
                </c:pt>
                <c:pt idx="6346">
                  <c:v>-10.99952</c:v>
                </c:pt>
                <c:pt idx="6347">
                  <c:v>-11.011480000000001</c:v>
                </c:pt>
                <c:pt idx="6348">
                  <c:v>-11.02345</c:v>
                </c:pt>
                <c:pt idx="6349">
                  <c:v>-11.03543</c:v>
                </c:pt>
                <c:pt idx="6350">
                  <c:v>-11.047409999999999</c:v>
                </c:pt>
                <c:pt idx="6351">
                  <c:v>-11.0594</c:v>
                </c:pt>
                <c:pt idx="6352">
                  <c:v>-11.071400000000001</c:v>
                </c:pt>
                <c:pt idx="6353">
                  <c:v>-11.083399999999999</c:v>
                </c:pt>
                <c:pt idx="6354">
                  <c:v>-11.095409999999999</c:v>
                </c:pt>
                <c:pt idx="6355">
                  <c:v>-11.107430000000001</c:v>
                </c:pt>
                <c:pt idx="6356">
                  <c:v>-11.119450000000001</c:v>
                </c:pt>
                <c:pt idx="6357">
                  <c:v>-11.13148</c:v>
                </c:pt>
                <c:pt idx="6358">
                  <c:v>-11.143520000000001</c:v>
                </c:pt>
                <c:pt idx="6359">
                  <c:v>-11.155559999999999</c:v>
                </c:pt>
                <c:pt idx="6360">
                  <c:v>-11.16761</c:v>
                </c:pt>
                <c:pt idx="6361">
                  <c:v>-11.17967</c:v>
                </c:pt>
                <c:pt idx="6362">
                  <c:v>-11.19173</c:v>
                </c:pt>
                <c:pt idx="6363">
                  <c:v>-11.203799999999999</c:v>
                </c:pt>
                <c:pt idx="6364">
                  <c:v>-11.21588</c:v>
                </c:pt>
                <c:pt idx="6365">
                  <c:v>-11.227969999999999</c:v>
                </c:pt>
                <c:pt idx="6366">
                  <c:v>-11.24006</c:v>
                </c:pt>
                <c:pt idx="6367">
                  <c:v>-11.25216</c:v>
                </c:pt>
                <c:pt idx="6368">
                  <c:v>-11.26426</c:v>
                </c:pt>
                <c:pt idx="6369">
                  <c:v>-11.26629</c:v>
                </c:pt>
                <c:pt idx="6370">
                  <c:v>-11.258150000000001</c:v>
                </c:pt>
                <c:pt idx="6371">
                  <c:v>-11.250019999999999</c:v>
                </c:pt>
                <c:pt idx="6372">
                  <c:v>-11.24188</c:v>
                </c:pt>
                <c:pt idx="6373">
                  <c:v>-11.233750000000001</c:v>
                </c:pt>
                <c:pt idx="6374">
                  <c:v>-11.22561</c:v>
                </c:pt>
                <c:pt idx="6375">
                  <c:v>-11.21748</c:v>
                </c:pt>
                <c:pt idx="6376">
                  <c:v>-11.209339999999999</c:v>
                </c:pt>
                <c:pt idx="6377">
                  <c:v>-11.20121</c:v>
                </c:pt>
                <c:pt idx="6378">
                  <c:v>-11.193070000000001</c:v>
                </c:pt>
                <c:pt idx="6379">
                  <c:v>-11.184939999999999</c:v>
                </c:pt>
                <c:pt idx="6380">
                  <c:v>-11.1768</c:v>
                </c:pt>
                <c:pt idx="6381">
                  <c:v>-11.168670000000001</c:v>
                </c:pt>
                <c:pt idx="6382">
                  <c:v>-11.16053</c:v>
                </c:pt>
                <c:pt idx="6383">
                  <c:v>-11.1524</c:v>
                </c:pt>
                <c:pt idx="6384">
                  <c:v>-11.144259999999999</c:v>
                </c:pt>
                <c:pt idx="6385">
                  <c:v>-11.13613</c:v>
                </c:pt>
                <c:pt idx="6386">
                  <c:v>-11.12799</c:v>
                </c:pt>
                <c:pt idx="6387">
                  <c:v>-11.119859999999999</c:v>
                </c:pt>
                <c:pt idx="6388">
                  <c:v>-11.11172</c:v>
                </c:pt>
                <c:pt idx="6389">
                  <c:v>-11.103590000000001</c:v>
                </c:pt>
                <c:pt idx="6390">
                  <c:v>-11.09545</c:v>
                </c:pt>
                <c:pt idx="6391">
                  <c:v>-11.08732</c:v>
                </c:pt>
                <c:pt idx="6392">
                  <c:v>-11.079179999999999</c:v>
                </c:pt>
                <c:pt idx="6393">
                  <c:v>-11.07105</c:v>
                </c:pt>
                <c:pt idx="6394">
                  <c:v>-11.06291</c:v>
                </c:pt>
                <c:pt idx="6395">
                  <c:v>-11.05477</c:v>
                </c:pt>
                <c:pt idx="6396">
                  <c:v>-11.04664</c:v>
                </c:pt>
                <c:pt idx="6397">
                  <c:v>-11.038500000000001</c:v>
                </c:pt>
                <c:pt idx="6398">
                  <c:v>-11.03037</c:v>
                </c:pt>
                <c:pt idx="6399">
                  <c:v>-11.02223</c:v>
                </c:pt>
                <c:pt idx="6400">
                  <c:v>-11.014099999999999</c:v>
                </c:pt>
              </c:numCache>
            </c:numRef>
          </c:yVal>
          <c:smooth val="0"/>
        </c:ser>
        <c:ser>
          <c:idx val="13"/>
          <c:order val="12"/>
          <c:tx>
            <c:strRef>
              <c:f>[SFLASH_vs_FLASHII_endkicks.xlsx]Sheet1!$O$1</c:f>
              <c:strCache>
                <c:ptCount val="1"/>
                <c:pt idx="0">
                  <c:v>By_Gap200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[SFLASH_vs_FLASHII_endkicks.xlsx]Sheet1!$O$2:$O$6402</c:f>
              <c:numCache>
                <c:formatCode>General</c:formatCode>
                <c:ptCount val="6401"/>
                <c:pt idx="0">
                  <c:v>-6.7294150000000004</c:v>
                </c:pt>
                <c:pt idx="1">
                  <c:v>-6.7216040000000001</c:v>
                </c:pt>
                <c:pt idx="2">
                  <c:v>-6.7137929999999999</c:v>
                </c:pt>
                <c:pt idx="3">
                  <c:v>-6.7059829999999998</c:v>
                </c:pt>
                <c:pt idx="4">
                  <c:v>-6.6981719999999996</c:v>
                </c:pt>
                <c:pt idx="5">
                  <c:v>-6.6903610000000002</c:v>
                </c:pt>
                <c:pt idx="6">
                  <c:v>-6.68255</c:v>
                </c:pt>
                <c:pt idx="7">
                  <c:v>-6.6747389999999998</c:v>
                </c:pt>
                <c:pt idx="8">
                  <c:v>-6.6669280000000004</c:v>
                </c:pt>
                <c:pt idx="9">
                  <c:v>-6.6591180000000003</c:v>
                </c:pt>
                <c:pt idx="10">
                  <c:v>-6.6513070000000001</c:v>
                </c:pt>
                <c:pt idx="11">
                  <c:v>-6.6434959999999998</c:v>
                </c:pt>
                <c:pt idx="12">
                  <c:v>-6.6356849999999996</c:v>
                </c:pt>
                <c:pt idx="13">
                  <c:v>-6.6278740000000003</c:v>
                </c:pt>
                <c:pt idx="14">
                  <c:v>-6.620063</c:v>
                </c:pt>
                <c:pt idx="15">
                  <c:v>-6.6122529999999999</c:v>
                </c:pt>
                <c:pt idx="16">
                  <c:v>-6.6044419999999997</c:v>
                </c:pt>
                <c:pt idx="17">
                  <c:v>-6.5966310000000004</c:v>
                </c:pt>
                <c:pt idx="18">
                  <c:v>-6.5888200000000001</c:v>
                </c:pt>
                <c:pt idx="19">
                  <c:v>-6.5810089999999999</c:v>
                </c:pt>
                <c:pt idx="20">
                  <c:v>-6.5731979999999997</c:v>
                </c:pt>
                <c:pt idx="21">
                  <c:v>-6.5653879999999996</c:v>
                </c:pt>
                <c:pt idx="22">
                  <c:v>-6.5575770000000002</c:v>
                </c:pt>
                <c:pt idx="23">
                  <c:v>-6.549766</c:v>
                </c:pt>
                <c:pt idx="24">
                  <c:v>-6.5419549999999997</c:v>
                </c:pt>
                <c:pt idx="25">
                  <c:v>-6.5341440000000004</c:v>
                </c:pt>
                <c:pt idx="26">
                  <c:v>-6.5263330000000002</c:v>
                </c:pt>
                <c:pt idx="27">
                  <c:v>-6.5185230000000001</c:v>
                </c:pt>
                <c:pt idx="28">
                  <c:v>-6.5107119999999998</c:v>
                </c:pt>
                <c:pt idx="29">
                  <c:v>-6.5029009999999996</c:v>
                </c:pt>
                <c:pt idx="30">
                  <c:v>-6.4950900000000003</c:v>
                </c:pt>
                <c:pt idx="31">
                  <c:v>-6.487279</c:v>
                </c:pt>
                <c:pt idx="32">
                  <c:v>-6.4795439999999997</c:v>
                </c:pt>
                <c:pt idx="33">
                  <c:v>-6.4719629999999997</c:v>
                </c:pt>
                <c:pt idx="34">
                  <c:v>-6.4643889999999997</c:v>
                </c:pt>
                <c:pt idx="35">
                  <c:v>-6.456823</c:v>
                </c:pt>
                <c:pt idx="36">
                  <c:v>-6.4492630000000002</c:v>
                </c:pt>
                <c:pt idx="37">
                  <c:v>-6.4417090000000004</c:v>
                </c:pt>
                <c:pt idx="38">
                  <c:v>-6.4341629999999999</c:v>
                </c:pt>
                <c:pt idx="39">
                  <c:v>-6.4266240000000003</c:v>
                </c:pt>
                <c:pt idx="40">
                  <c:v>-6.419092</c:v>
                </c:pt>
                <c:pt idx="41">
                  <c:v>-6.4115679999999999</c:v>
                </c:pt>
                <c:pt idx="42">
                  <c:v>-6.4040509999999999</c:v>
                </c:pt>
                <c:pt idx="43">
                  <c:v>-6.396541</c:v>
                </c:pt>
                <c:pt idx="44">
                  <c:v>-6.3890390000000004</c:v>
                </c:pt>
                <c:pt idx="45">
                  <c:v>-6.3815429999999997</c:v>
                </c:pt>
                <c:pt idx="46">
                  <c:v>-6.3740550000000002</c:v>
                </c:pt>
                <c:pt idx="47">
                  <c:v>-6.366574</c:v>
                </c:pt>
                <c:pt idx="48">
                  <c:v>-6.3591009999999999</c:v>
                </c:pt>
                <c:pt idx="49">
                  <c:v>-6.3516339999999998</c:v>
                </c:pt>
                <c:pt idx="50">
                  <c:v>-6.3441739999999998</c:v>
                </c:pt>
                <c:pt idx="51">
                  <c:v>-6.3367209999999998</c:v>
                </c:pt>
                <c:pt idx="52">
                  <c:v>-6.3292760000000001</c:v>
                </c:pt>
                <c:pt idx="53">
                  <c:v>-6.3218370000000004</c:v>
                </c:pt>
                <c:pt idx="54">
                  <c:v>-6.314406</c:v>
                </c:pt>
                <c:pt idx="55">
                  <c:v>-6.3069819999999996</c:v>
                </c:pt>
                <c:pt idx="56">
                  <c:v>-6.2995650000000003</c:v>
                </c:pt>
                <c:pt idx="57">
                  <c:v>-6.2921550000000002</c:v>
                </c:pt>
                <c:pt idx="58">
                  <c:v>-6.2847520000000001</c:v>
                </c:pt>
                <c:pt idx="59">
                  <c:v>-6.2773560000000002</c:v>
                </c:pt>
                <c:pt idx="60">
                  <c:v>-6.2699660000000002</c:v>
                </c:pt>
                <c:pt idx="61">
                  <c:v>-6.2625840000000004</c:v>
                </c:pt>
                <c:pt idx="62">
                  <c:v>-6.2552089999999998</c:v>
                </c:pt>
                <c:pt idx="63">
                  <c:v>-6.2478400000000001</c:v>
                </c:pt>
                <c:pt idx="64">
                  <c:v>-6.2404789999999997</c:v>
                </c:pt>
                <c:pt idx="65">
                  <c:v>-6.2331240000000001</c:v>
                </c:pt>
                <c:pt idx="66">
                  <c:v>-6.2257769999999999</c:v>
                </c:pt>
                <c:pt idx="67">
                  <c:v>-6.2184359999999996</c:v>
                </c:pt>
                <c:pt idx="68">
                  <c:v>-6.2111029999999996</c:v>
                </c:pt>
                <c:pt idx="69">
                  <c:v>-6.2037760000000004</c:v>
                </c:pt>
                <c:pt idx="70">
                  <c:v>-6.1964560000000004</c:v>
                </c:pt>
                <c:pt idx="71">
                  <c:v>-6.1891439999999998</c:v>
                </c:pt>
                <c:pt idx="72">
                  <c:v>-6.1818379999999999</c:v>
                </c:pt>
                <c:pt idx="73">
                  <c:v>-6.1745400000000004</c:v>
                </c:pt>
                <c:pt idx="74">
                  <c:v>-6.1672479999999998</c:v>
                </c:pt>
                <c:pt idx="75">
                  <c:v>-6.1599640000000004</c:v>
                </c:pt>
                <c:pt idx="76">
                  <c:v>-6.1526860000000001</c:v>
                </c:pt>
                <c:pt idx="77">
                  <c:v>-6.1454149999999998</c:v>
                </c:pt>
                <c:pt idx="78">
                  <c:v>-6.1381500000000004</c:v>
                </c:pt>
                <c:pt idx="79">
                  <c:v>-6.1308930000000004</c:v>
                </c:pt>
                <c:pt idx="80">
                  <c:v>-6.1236420000000003</c:v>
                </c:pt>
                <c:pt idx="81">
                  <c:v>-6.1163980000000002</c:v>
                </c:pt>
                <c:pt idx="82">
                  <c:v>-6.1091600000000001</c:v>
                </c:pt>
                <c:pt idx="83">
                  <c:v>-6.1019300000000003</c:v>
                </c:pt>
                <c:pt idx="84">
                  <c:v>-6.0947069999999997</c:v>
                </c:pt>
                <c:pt idx="85">
                  <c:v>-6.0874899999999998</c:v>
                </c:pt>
                <c:pt idx="86">
                  <c:v>-6.0802810000000003</c:v>
                </c:pt>
                <c:pt idx="87">
                  <c:v>-6.0730779999999998</c:v>
                </c:pt>
                <c:pt idx="88">
                  <c:v>-6.0658820000000002</c:v>
                </c:pt>
                <c:pt idx="89">
                  <c:v>-6.0586919999999997</c:v>
                </c:pt>
                <c:pt idx="90">
                  <c:v>-6.0515100000000004</c:v>
                </c:pt>
                <c:pt idx="91">
                  <c:v>-6.0443340000000001</c:v>
                </c:pt>
                <c:pt idx="92">
                  <c:v>-6.037166</c:v>
                </c:pt>
                <c:pt idx="93">
                  <c:v>-6.0300050000000001</c:v>
                </c:pt>
                <c:pt idx="94">
                  <c:v>-6.02285</c:v>
                </c:pt>
                <c:pt idx="95">
                  <c:v>-6.0157030000000002</c:v>
                </c:pt>
                <c:pt idx="96">
                  <c:v>-6.0085629999999997</c:v>
                </c:pt>
                <c:pt idx="97">
                  <c:v>-6.00143</c:v>
                </c:pt>
                <c:pt idx="98">
                  <c:v>-5.9943049999999998</c:v>
                </c:pt>
                <c:pt idx="99">
                  <c:v>-5.9871860000000003</c:v>
                </c:pt>
                <c:pt idx="100">
                  <c:v>-5.980073</c:v>
                </c:pt>
                <c:pt idx="101">
                  <c:v>-5.9729679999999998</c:v>
                </c:pt>
                <c:pt idx="102">
                  <c:v>-5.9658689999999996</c:v>
                </c:pt>
                <c:pt idx="103">
                  <c:v>-5.9587760000000003</c:v>
                </c:pt>
                <c:pt idx="104">
                  <c:v>-5.9516910000000003</c:v>
                </c:pt>
                <c:pt idx="105">
                  <c:v>-5.9446120000000002</c:v>
                </c:pt>
                <c:pt idx="106">
                  <c:v>-5.9375400000000003</c:v>
                </c:pt>
                <c:pt idx="107">
                  <c:v>-5.9304750000000004</c:v>
                </c:pt>
                <c:pt idx="108">
                  <c:v>-5.9234169999999997</c:v>
                </c:pt>
                <c:pt idx="109">
                  <c:v>-5.916366</c:v>
                </c:pt>
                <c:pt idx="110">
                  <c:v>-5.9093220000000004</c:v>
                </c:pt>
                <c:pt idx="111">
                  <c:v>-5.902285</c:v>
                </c:pt>
                <c:pt idx="112">
                  <c:v>-5.8952549999999997</c:v>
                </c:pt>
                <c:pt idx="113">
                  <c:v>-5.8882320000000004</c:v>
                </c:pt>
                <c:pt idx="114">
                  <c:v>-5.8812150000000001</c:v>
                </c:pt>
                <c:pt idx="115">
                  <c:v>-5.8742049999999999</c:v>
                </c:pt>
                <c:pt idx="116">
                  <c:v>-5.8672019999999998</c:v>
                </c:pt>
                <c:pt idx="117">
                  <c:v>-5.8602069999999999</c:v>
                </c:pt>
                <c:pt idx="118">
                  <c:v>-5.8532190000000002</c:v>
                </c:pt>
                <c:pt idx="119">
                  <c:v>-5.8462379999999996</c:v>
                </c:pt>
                <c:pt idx="120">
                  <c:v>-5.839264</c:v>
                </c:pt>
                <c:pt idx="121">
                  <c:v>-5.8322979999999998</c:v>
                </c:pt>
                <c:pt idx="122">
                  <c:v>-5.8253389999999996</c:v>
                </c:pt>
                <c:pt idx="123">
                  <c:v>-5.8183870000000004</c:v>
                </c:pt>
                <c:pt idx="124">
                  <c:v>-5.8114420000000004</c:v>
                </c:pt>
                <c:pt idx="125">
                  <c:v>-5.8045039999999997</c:v>
                </c:pt>
                <c:pt idx="126">
                  <c:v>-5.797574</c:v>
                </c:pt>
                <c:pt idx="127">
                  <c:v>-5.7906510000000004</c:v>
                </c:pt>
                <c:pt idx="128">
                  <c:v>-5.7837350000000001</c:v>
                </c:pt>
                <c:pt idx="129">
                  <c:v>-5.7768259999999998</c:v>
                </c:pt>
                <c:pt idx="130">
                  <c:v>-5.7699249999999997</c:v>
                </c:pt>
                <c:pt idx="131">
                  <c:v>-5.7630319999999999</c:v>
                </c:pt>
                <c:pt idx="132">
                  <c:v>-5.7561460000000002</c:v>
                </c:pt>
                <c:pt idx="133">
                  <c:v>-5.7492669999999997</c:v>
                </c:pt>
                <c:pt idx="134">
                  <c:v>-5.7423960000000003</c:v>
                </c:pt>
                <c:pt idx="135">
                  <c:v>-5.7355320000000001</c:v>
                </c:pt>
                <c:pt idx="136">
                  <c:v>-5.7286760000000001</c:v>
                </c:pt>
                <c:pt idx="137">
                  <c:v>-5.7218270000000002</c:v>
                </c:pt>
                <c:pt idx="138">
                  <c:v>-5.7149850000000004</c:v>
                </c:pt>
                <c:pt idx="139">
                  <c:v>-5.708151</c:v>
                </c:pt>
                <c:pt idx="140">
                  <c:v>-5.7013249999999998</c:v>
                </c:pt>
                <c:pt idx="141">
                  <c:v>-5.6945059999999996</c:v>
                </c:pt>
                <c:pt idx="142">
                  <c:v>-5.6876949999999997</c:v>
                </c:pt>
                <c:pt idx="143">
                  <c:v>-5.6808909999999999</c:v>
                </c:pt>
                <c:pt idx="144">
                  <c:v>-5.6740950000000003</c:v>
                </c:pt>
                <c:pt idx="145">
                  <c:v>-5.667306</c:v>
                </c:pt>
                <c:pt idx="146">
                  <c:v>-5.6605239999999997</c:v>
                </c:pt>
                <c:pt idx="147">
                  <c:v>-5.6537499999999996</c:v>
                </c:pt>
                <c:pt idx="148">
                  <c:v>-5.6469839999999998</c:v>
                </c:pt>
                <c:pt idx="149">
                  <c:v>-5.640225</c:v>
                </c:pt>
                <c:pt idx="150">
                  <c:v>-5.6334749999999998</c:v>
                </c:pt>
                <c:pt idx="151">
                  <c:v>-5.6267319999999996</c:v>
                </c:pt>
                <c:pt idx="152">
                  <c:v>-5.6199969999999997</c:v>
                </c:pt>
                <c:pt idx="153">
                  <c:v>-5.61327</c:v>
                </c:pt>
                <c:pt idx="154">
                  <c:v>-5.6065509999999996</c:v>
                </c:pt>
                <c:pt idx="155">
                  <c:v>-5.5998390000000002</c:v>
                </c:pt>
                <c:pt idx="156">
                  <c:v>-5.5931350000000002</c:v>
                </c:pt>
                <c:pt idx="157">
                  <c:v>-5.5864380000000002</c:v>
                </c:pt>
                <c:pt idx="158">
                  <c:v>-5.5797480000000004</c:v>
                </c:pt>
                <c:pt idx="159">
                  <c:v>-5.5730659999999999</c:v>
                </c:pt>
                <c:pt idx="160">
                  <c:v>-5.5663919999999996</c:v>
                </c:pt>
                <c:pt idx="161">
                  <c:v>-5.5597250000000003</c:v>
                </c:pt>
                <c:pt idx="162">
                  <c:v>-5.5530660000000003</c:v>
                </c:pt>
                <c:pt idx="163">
                  <c:v>-5.5464159999999998</c:v>
                </c:pt>
                <c:pt idx="164">
                  <c:v>-5.5397730000000003</c:v>
                </c:pt>
                <c:pt idx="165">
                  <c:v>-5.5331390000000003</c:v>
                </c:pt>
                <c:pt idx="166">
                  <c:v>-5.5265120000000003</c:v>
                </c:pt>
                <c:pt idx="167">
                  <c:v>-5.5198929999999997</c:v>
                </c:pt>
                <c:pt idx="168">
                  <c:v>-5.5132810000000001</c:v>
                </c:pt>
                <c:pt idx="169">
                  <c:v>-5.5066769999999998</c:v>
                </c:pt>
                <c:pt idx="170">
                  <c:v>-5.5000799999999996</c:v>
                </c:pt>
                <c:pt idx="171">
                  <c:v>-5.4934900000000004</c:v>
                </c:pt>
                <c:pt idx="172">
                  <c:v>-5.4869079999999997</c:v>
                </c:pt>
                <c:pt idx="173">
                  <c:v>-5.480334</c:v>
                </c:pt>
                <c:pt idx="174">
                  <c:v>-5.4737679999999997</c:v>
                </c:pt>
                <c:pt idx="175">
                  <c:v>-5.4672099999999997</c:v>
                </c:pt>
                <c:pt idx="176">
                  <c:v>-5.4606599999999998</c:v>
                </c:pt>
                <c:pt idx="177">
                  <c:v>-5.4541190000000004</c:v>
                </c:pt>
                <c:pt idx="178">
                  <c:v>-5.4475850000000001</c:v>
                </c:pt>
                <c:pt idx="179">
                  <c:v>-5.4410590000000001</c:v>
                </c:pt>
                <c:pt idx="180">
                  <c:v>-5.4345410000000003</c:v>
                </c:pt>
                <c:pt idx="181">
                  <c:v>-5.4280299999999997</c:v>
                </c:pt>
                <c:pt idx="182">
                  <c:v>-5.4215270000000002</c:v>
                </c:pt>
                <c:pt idx="183">
                  <c:v>-5.4150320000000001</c:v>
                </c:pt>
                <c:pt idx="184">
                  <c:v>-5.4085450000000002</c:v>
                </c:pt>
                <c:pt idx="185">
                  <c:v>-5.4020659999999996</c:v>
                </c:pt>
                <c:pt idx="186">
                  <c:v>-5.3955950000000001</c:v>
                </c:pt>
                <c:pt idx="187">
                  <c:v>-5.3891330000000002</c:v>
                </c:pt>
                <c:pt idx="188">
                  <c:v>-5.3826790000000004</c:v>
                </c:pt>
                <c:pt idx="189">
                  <c:v>-5.3762319999999999</c:v>
                </c:pt>
                <c:pt idx="190">
                  <c:v>-5.3697939999999997</c:v>
                </c:pt>
                <c:pt idx="191">
                  <c:v>-5.3633639999999998</c:v>
                </c:pt>
                <c:pt idx="192">
                  <c:v>-5.356941</c:v>
                </c:pt>
                <c:pt idx="193">
                  <c:v>-5.3505260000000003</c:v>
                </c:pt>
                <c:pt idx="194">
                  <c:v>-5.3441190000000001</c:v>
                </c:pt>
                <c:pt idx="195">
                  <c:v>-5.33772</c:v>
                </c:pt>
                <c:pt idx="196">
                  <c:v>-5.3313300000000003</c:v>
                </c:pt>
                <c:pt idx="197">
                  <c:v>-5.3249469999999999</c:v>
                </c:pt>
                <c:pt idx="198">
                  <c:v>-5.3185729999999998</c:v>
                </c:pt>
                <c:pt idx="199">
                  <c:v>-5.312208</c:v>
                </c:pt>
                <c:pt idx="200">
                  <c:v>-5.3058500000000004</c:v>
                </c:pt>
                <c:pt idx="201">
                  <c:v>-5.2995010000000002</c:v>
                </c:pt>
                <c:pt idx="202">
                  <c:v>-5.2931600000000003</c:v>
                </c:pt>
                <c:pt idx="203">
                  <c:v>-5.2868279999999999</c:v>
                </c:pt>
                <c:pt idx="204">
                  <c:v>-5.2805030000000004</c:v>
                </c:pt>
                <c:pt idx="205">
                  <c:v>-5.2741879999999997</c:v>
                </c:pt>
                <c:pt idx="206">
                  <c:v>-5.2678799999999999</c:v>
                </c:pt>
                <c:pt idx="207">
                  <c:v>-5.2615809999999996</c:v>
                </c:pt>
                <c:pt idx="208">
                  <c:v>-5.2552909999999997</c:v>
                </c:pt>
                <c:pt idx="209">
                  <c:v>-5.2490079999999999</c:v>
                </c:pt>
                <c:pt idx="210">
                  <c:v>-5.2427339999999996</c:v>
                </c:pt>
                <c:pt idx="211">
                  <c:v>-5.2364670000000002</c:v>
                </c:pt>
                <c:pt idx="212">
                  <c:v>-5.2302090000000003</c:v>
                </c:pt>
                <c:pt idx="213">
                  <c:v>-5.2239589999999998</c:v>
                </c:pt>
                <c:pt idx="214">
                  <c:v>-5.2177160000000002</c:v>
                </c:pt>
                <c:pt idx="215">
                  <c:v>-5.2114820000000002</c:v>
                </c:pt>
                <c:pt idx="216">
                  <c:v>-5.2052560000000003</c:v>
                </c:pt>
                <c:pt idx="217">
                  <c:v>-5.199039</c:v>
                </c:pt>
                <c:pt idx="218">
                  <c:v>-5.1928299999999998</c:v>
                </c:pt>
                <c:pt idx="219">
                  <c:v>-5.1866310000000002</c:v>
                </c:pt>
                <c:pt idx="220">
                  <c:v>-5.1804389999999998</c:v>
                </c:pt>
                <c:pt idx="221">
                  <c:v>-5.1742559999999997</c:v>
                </c:pt>
                <c:pt idx="222">
                  <c:v>-5.1680809999999999</c:v>
                </c:pt>
                <c:pt idx="223">
                  <c:v>-5.1619149999999996</c:v>
                </c:pt>
                <c:pt idx="224">
                  <c:v>-5.1557550000000001</c:v>
                </c:pt>
                <c:pt idx="225">
                  <c:v>-5.1496040000000001</c:v>
                </c:pt>
                <c:pt idx="226">
                  <c:v>-5.1434610000000003</c:v>
                </c:pt>
                <c:pt idx="227">
                  <c:v>-5.1373249999999997</c:v>
                </c:pt>
                <c:pt idx="228">
                  <c:v>-5.1311989999999996</c:v>
                </c:pt>
                <c:pt idx="229">
                  <c:v>-5.1250809999999998</c:v>
                </c:pt>
                <c:pt idx="230">
                  <c:v>-5.1189720000000003</c:v>
                </c:pt>
                <c:pt idx="231">
                  <c:v>-5.1128720000000003</c:v>
                </c:pt>
                <c:pt idx="232">
                  <c:v>-5.1067819999999999</c:v>
                </c:pt>
                <c:pt idx="233">
                  <c:v>-5.1006999999999998</c:v>
                </c:pt>
                <c:pt idx="234">
                  <c:v>-5.0946259999999999</c:v>
                </c:pt>
                <c:pt idx="235">
                  <c:v>-5.0885610000000003</c:v>
                </c:pt>
                <c:pt idx="236">
                  <c:v>-5.082503</c:v>
                </c:pt>
                <c:pt idx="237">
                  <c:v>-5.0764529999999999</c:v>
                </c:pt>
                <c:pt idx="238">
                  <c:v>-5.0704120000000001</c:v>
                </c:pt>
                <c:pt idx="239">
                  <c:v>-5.0643779999999996</c:v>
                </c:pt>
                <c:pt idx="240">
                  <c:v>-5.0583520000000002</c:v>
                </c:pt>
                <c:pt idx="241">
                  <c:v>-5.0523350000000002</c:v>
                </c:pt>
                <c:pt idx="242">
                  <c:v>-5.0463269999999998</c:v>
                </c:pt>
                <c:pt idx="243">
                  <c:v>-5.0403269999999996</c:v>
                </c:pt>
                <c:pt idx="244">
                  <c:v>-5.0343359999999997</c:v>
                </c:pt>
                <c:pt idx="245">
                  <c:v>-5.0283540000000002</c:v>
                </c:pt>
                <c:pt idx="246">
                  <c:v>-5.0223789999999999</c:v>
                </c:pt>
                <c:pt idx="247">
                  <c:v>-5.016413</c:v>
                </c:pt>
                <c:pt idx="248">
                  <c:v>-5.0104550000000003</c:v>
                </c:pt>
                <c:pt idx="249">
                  <c:v>-5.0045039999999998</c:v>
                </c:pt>
                <c:pt idx="250">
                  <c:v>-4.9985619999999997</c:v>
                </c:pt>
                <c:pt idx="251">
                  <c:v>-4.9926279999999998</c:v>
                </c:pt>
                <c:pt idx="252">
                  <c:v>-4.9867030000000003</c:v>
                </c:pt>
                <c:pt idx="253">
                  <c:v>-4.9807860000000002</c:v>
                </c:pt>
                <c:pt idx="254">
                  <c:v>-4.9748770000000002</c:v>
                </c:pt>
                <c:pt idx="255">
                  <c:v>-4.9689769999999998</c:v>
                </c:pt>
                <c:pt idx="256">
                  <c:v>-4.9630850000000004</c:v>
                </c:pt>
                <c:pt idx="257">
                  <c:v>-4.9572010000000004</c:v>
                </c:pt>
                <c:pt idx="258">
                  <c:v>-4.9513259999999999</c:v>
                </c:pt>
                <c:pt idx="259">
                  <c:v>-4.9454580000000004</c:v>
                </c:pt>
                <c:pt idx="260">
                  <c:v>-4.9395990000000003</c:v>
                </c:pt>
                <c:pt idx="261">
                  <c:v>-4.9337479999999996</c:v>
                </c:pt>
                <c:pt idx="262">
                  <c:v>-4.927905</c:v>
                </c:pt>
                <c:pt idx="263">
                  <c:v>-4.9220699999999997</c:v>
                </c:pt>
                <c:pt idx="264">
                  <c:v>-4.9162429999999997</c:v>
                </c:pt>
                <c:pt idx="265">
                  <c:v>-4.9104229999999998</c:v>
                </c:pt>
                <c:pt idx="266">
                  <c:v>-4.9046120000000002</c:v>
                </c:pt>
                <c:pt idx="267">
                  <c:v>-4.8988079999999998</c:v>
                </c:pt>
                <c:pt idx="268">
                  <c:v>-4.8930129999999998</c:v>
                </c:pt>
                <c:pt idx="269">
                  <c:v>-4.8872249999999999</c:v>
                </c:pt>
                <c:pt idx="270">
                  <c:v>-4.8814460000000004</c:v>
                </c:pt>
                <c:pt idx="271">
                  <c:v>-4.8756750000000002</c:v>
                </c:pt>
                <c:pt idx="272">
                  <c:v>-4.8699130000000004</c:v>
                </c:pt>
                <c:pt idx="273">
                  <c:v>-4.8641579999999998</c:v>
                </c:pt>
                <c:pt idx="274">
                  <c:v>-4.8584120000000004</c:v>
                </c:pt>
                <c:pt idx="275">
                  <c:v>-4.8526740000000004</c:v>
                </c:pt>
                <c:pt idx="276">
                  <c:v>-4.8469439999999997</c:v>
                </c:pt>
                <c:pt idx="277">
                  <c:v>-4.8412220000000001</c:v>
                </c:pt>
                <c:pt idx="278">
                  <c:v>-4.8355069999999998</c:v>
                </c:pt>
                <c:pt idx="279">
                  <c:v>-4.8297990000000004</c:v>
                </c:pt>
                <c:pt idx="280">
                  <c:v>-4.8240990000000004</c:v>
                </c:pt>
                <c:pt idx="281">
                  <c:v>-4.8184060000000004</c:v>
                </c:pt>
                <c:pt idx="282">
                  <c:v>-4.8127219999999999</c:v>
                </c:pt>
                <c:pt idx="283">
                  <c:v>-4.8070449999999996</c:v>
                </c:pt>
                <c:pt idx="284">
                  <c:v>-4.8013760000000003</c:v>
                </c:pt>
                <c:pt idx="285">
                  <c:v>-4.7957159999999996</c:v>
                </c:pt>
                <c:pt idx="286">
                  <c:v>-4.7900650000000002</c:v>
                </c:pt>
                <c:pt idx="287">
                  <c:v>-4.784421</c:v>
                </c:pt>
                <c:pt idx="288">
                  <c:v>-4.7787860000000002</c:v>
                </c:pt>
                <c:pt idx="289">
                  <c:v>-4.7731589999999997</c:v>
                </c:pt>
                <c:pt idx="290">
                  <c:v>-4.7675390000000002</c:v>
                </c:pt>
                <c:pt idx="291">
                  <c:v>-4.7619259999999999</c:v>
                </c:pt>
                <c:pt idx="292">
                  <c:v>-4.7563199999999997</c:v>
                </c:pt>
                <c:pt idx="293">
                  <c:v>-4.7507210000000004</c:v>
                </c:pt>
                <c:pt idx="294">
                  <c:v>-4.7451299999999996</c:v>
                </c:pt>
                <c:pt idx="295">
                  <c:v>-4.7395449999999997</c:v>
                </c:pt>
                <c:pt idx="296">
                  <c:v>-4.733968</c:v>
                </c:pt>
                <c:pt idx="297">
                  <c:v>-4.7283999999999997</c:v>
                </c:pt>
                <c:pt idx="298">
                  <c:v>-4.7228389999999996</c:v>
                </c:pt>
                <c:pt idx="299">
                  <c:v>-4.7172869999999998</c:v>
                </c:pt>
                <c:pt idx="300">
                  <c:v>-4.7117420000000001</c:v>
                </c:pt>
                <c:pt idx="301">
                  <c:v>-4.7062049999999997</c:v>
                </c:pt>
                <c:pt idx="302">
                  <c:v>-4.7006759999999996</c:v>
                </c:pt>
                <c:pt idx="303">
                  <c:v>-4.6951539999999996</c:v>
                </c:pt>
                <c:pt idx="304">
                  <c:v>-4.6896389999999997</c:v>
                </c:pt>
                <c:pt idx="305">
                  <c:v>-4.6841309999999998</c:v>
                </c:pt>
                <c:pt idx="306">
                  <c:v>-4.6786300000000001</c:v>
                </c:pt>
                <c:pt idx="307">
                  <c:v>-4.6731360000000004</c:v>
                </c:pt>
                <c:pt idx="308">
                  <c:v>-4.6676500000000001</c:v>
                </c:pt>
                <c:pt idx="309">
                  <c:v>-4.662172</c:v>
                </c:pt>
                <c:pt idx="310">
                  <c:v>-4.6567020000000001</c:v>
                </c:pt>
                <c:pt idx="311">
                  <c:v>-4.6512390000000003</c:v>
                </c:pt>
                <c:pt idx="312">
                  <c:v>-4.6457839999999999</c:v>
                </c:pt>
                <c:pt idx="313">
                  <c:v>-4.6403369999999997</c:v>
                </c:pt>
                <c:pt idx="314">
                  <c:v>-4.6348969999999996</c:v>
                </c:pt>
                <c:pt idx="315">
                  <c:v>-4.6294649999999997</c:v>
                </c:pt>
                <c:pt idx="316">
                  <c:v>-4.6240399999999999</c:v>
                </c:pt>
                <c:pt idx="317">
                  <c:v>-4.6186220000000002</c:v>
                </c:pt>
                <c:pt idx="318">
                  <c:v>-4.6132119999999999</c:v>
                </c:pt>
                <c:pt idx="319">
                  <c:v>-4.6078099999999997</c:v>
                </c:pt>
                <c:pt idx="320">
                  <c:v>-4.6024149999999997</c:v>
                </c:pt>
                <c:pt idx="321">
                  <c:v>-4.5970279999999999</c:v>
                </c:pt>
                <c:pt idx="322">
                  <c:v>-4.5916490000000003</c:v>
                </c:pt>
                <c:pt idx="323">
                  <c:v>-4.5862769999999999</c:v>
                </c:pt>
                <c:pt idx="324">
                  <c:v>-4.5809139999999999</c:v>
                </c:pt>
                <c:pt idx="325">
                  <c:v>-4.5755590000000002</c:v>
                </c:pt>
                <c:pt idx="326">
                  <c:v>-4.5702119999999997</c:v>
                </c:pt>
                <c:pt idx="327">
                  <c:v>-4.5648730000000004</c:v>
                </c:pt>
                <c:pt idx="328">
                  <c:v>-4.5595429999999997</c:v>
                </c:pt>
                <c:pt idx="329">
                  <c:v>-4.5542199999999999</c:v>
                </c:pt>
                <c:pt idx="330">
                  <c:v>-4.5489050000000004</c:v>
                </c:pt>
                <c:pt idx="331">
                  <c:v>-4.5435980000000002</c:v>
                </c:pt>
                <c:pt idx="332">
                  <c:v>-4.5382990000000003</c:v>
                </c:pt>
                <c:pt idx="333">
                  <c:v>-4.5330079999999997</c:v>
                </c:pt>
                <c:pt idx="334">
                  <c:v>-4.5277240000000001</c:v>
                </c:pt>
                <c:pt idx="335">
                  <c:v>-4.5224479999999998</c:v>
                </c:pt>
                <c:pt idx="336">
                  <c:v>-4.5171799999999998</c:v>
                </c:pt>
                <c:pt idx="337">
                  <c:v>-4.5119210000000001</c:v>
                </c:pt>
                <c:pt idx="338">
                  <c:v>-4.5066699999999997</c:v>
                </c:pt>
                <c:pt idx="339">
                  <c:v>-4.5014269999999996</c:v>
                </c:pt>
                <c:pt idx="340">
                  <c:v>-4.4961929999999999</c:v>
                </c:pt>
                <c:pt idx="341">
                  <c:v>-4.4909679999999996</c:v>
                </c:pt>
                <c:pt idx="342">
                  <c:v>-4.4857519999999997</c:v>
                </c:pt>
                <c:pt idx="343">
                  <c:v>-4.4805429999999999</c:v>
                </c:pt>
                <c:pt idx="344">
                  <c:v>-4.4753429999999996</c:v>
                </c:pt>
                <c:pt idx="345">
                  <c:v>-4.4701519999999997</c:v>
                </c:pt>
                <c:pt idx="346">
                  <c:v>-4.4649679999999998</c:v>
                </c:pt>
                <c:pt idx="347">
                  <c:v>-4.4597920000000002</c:v>
                </c:pt>
                <c:pt idx="348">
                  <c:v>-4.4546239999999999</c:v>
                </c:pt>
                <c:pt idx="349">
                  <c:v>-4.449465</c:v>
                </c:pt>
                <c:pt idx="350">
                  <c:v>-4.4443140000000003</c:v>
                </c:pt>
                <c:pt idx="351">
                  <c:v>-4.4391720000000001</c:v>
                </c:pt>
                <c:pt idx="352">
                  <c:v>-4.4340380000000001</c:v>
                </c:pt>
                <c:pt idx="353">
                  <c:v>-4.4289139999999998</c:v>
                </c:pt>
                <c:pt idx="354">
                  <c:v>-4.4237989999999998</c:v>
                </c:pt>
                <c:pt idx="355">
                  <c:v>-4.4186940000000003</c:v>
                </c:pt>
                <c:pt idx="356">
                  <c:v>-4.4135970000000002</c:v>
                </c:pt>
                <c:pt idx="357">
                  <c:v>-4.4085099999999997</c:v>
                </c:pt>
                <c:pt idx="358">
                  <c:v>-4.4034310000000003</c:v>
                </c:pt>
                <c:pt idx="359">
                  <c:v>-4.3983600000000003</c:v>
                </c:pt>
                <c:pt idx="360">
                  <c:v>-4.3932989999999998</c:v>
                </c:pt>
                <c:pt idx="361">
                  <c:v>-4.3882459999999996</c:v>
                </c:pt>
                <c:pt idx="362">
                  <c:v>-4.3832019999999998</c:v>
                </c:pt>
                <c:pt idx="363">
                  <c:v>-4.3781670000000004</c:v>
                </c:pt>
                <c:pt idx="364">
                  <c:v>-4.3731410000000004</c:v>
                </c:pt>
                <c:pt idx="365">
                  <c:v>-4.368125</c:v>
                </c:pt>
                <c:pt idx="366">
                  <c:v>-4.3631180000000001</c:v>
                </c:pt>
                <c:pt idx="367">
                  <c:v>-4.3581209999999997</c:v>
                </c:pt>
                <c:pt idx="368">
                  <c:v>-4.3531329999999997</c:v>
                </c:pt>
                <c:pt idx="369">
                  <c:v>-4.3481540000000001</c:v>
                </c:pt>
                <c:pt idx="370">
                  <c:v>-4.3431839999999999</c:v>
                </c:pt>
                <c:pt idx="371">
                  <c:v>-4.3382230000000002</c:v>
                </c:pt>
                <c:pt idx="372">
                  <c:v>-4.3332709999999999</c:v>
                </c:pt>
                <c:pt idx="373">
                  <c:v>-4.328328</c:v>
                </c:pt>
                <c:pt idx="374">
                  <c:v>-4.3233940000000004</c:v>
                </c:pt>
                <c:pt idx="375">
                  <c:v>-4.3184690000000003</c:v>
                </c:pt>
                <c:pt idx="376">
                  <c:v>-4.3135529999999997</c:v>
                </c:pt>
                <c:pt idx="377">
                  <c:v>-4.3086469999999997</c:v>
                </c:pt>
                <c:pt idx="378">
                  <c:v>-4.30375</c:v>
                </c:pt>
                <c:pt idx="379">
                  <c:v>-4.2988629999999999</c:v>
                </c:pt>
                <c:pt idx="380">
                  <c:v>-4.2939850000000002</c:v>
                </c:pt>
                <c:pt idx="381">
                  <c:v>-4.2891170000000001</c:v>
                </c:pt>
                <c:pt idx="382">
                  <c:v>-4.2842580000000003</c:v>
                </c:pt>
                <c:pt idx="383">
                  <c:v>-4.2794080000000001</c:v>
                </c:pt>
                <c:pt idx="384">
                  <c:v>-4.2745670000000002</c:v>
                </c:pt>
                <c:pt idx="385">
                  <c:v>-4.269736</c:v>
                </c:pt>
                <c:pt idx="386">
                  <c:v>-4.264913</c:v>
                </c:pt>
                <c:pt idx="387">
                  <c:v>-4.2600990000000003</c:v>
                </c:pt>
                <c:pt idx="388">
                  <c:v>-4.2552940000000001</c:v>
                </c:pt>
                <c:pt idx="389">
                  <c:v>-4.2504989999999996</c:v>
                </c:pt>
                <c:pt idx="390">
                  <c:v>-4.2457120000000002</c:v>
                </c:pt>
                <c:pt idx="391">
                  <c:v>-4.2409359999999996</c:v>
                </c:pt>
                <c:pt idx="392">
                  <c:v>-4.2361690000000003</c:v>
                </c:pt>
                <c:pt idx="393">
                  <c:v>-4.2314119999999997</c:v>
                </c:pt>
                <c:pt idx="394">
                  <c:v>-4.2266649999999997</c:v>
                </c:pt>
                <c:pt idx="395">
                  <c:v>-4.221927</c:v>
                </c:pt>
                <c:pt idx="396">
                  <c:v>-4.2172000000000001</c:v>
                </c:pt>
                <c:pt idx="397">
                  <c:v>-4.2124819999999996</c:v>
                </c:pt>
                <c:pt idx="398">
                  <c:v>-4.2077730000000004</c:v>
                </c:pt>
                <c:pt idx="399">
                  <c:v>-4.203074</c:v>
                </c:pt>
                <c:pt idx="400">
                  <c:v>-4.1983839999999999</c:v>
                </c:pt>
                <c:pt idx="401">
                  <c:v>-4.1937040000000003</c:v>
                </c:pt>
                <c:pt idx="402">
                  <c:v>-4.1890320000000001</c:v>
                </c:pt>
                <c:pt idx="403">
                  <c:v>-4.1843709999999996</c:v>
                </c:pt>
                <c:pt idx="404">
                  <c:v>-4.1797180000000003</c:v>
                </c:pt>
                <c:pt idx="405">
                  <c:v>-4.1750759999999998</c:v>
                </c:pt>
                <c:pt idx="406">
                  <c:v>-4.1704429999999997</c:v>
                </c:pt>
                <c:pt idx="407">
                  <c:v>-4.1658200000000001</c:v>
                </c:pt>
                <c:pt idx="408">
                  <c:v>-4.1612070000000001</c:v>
                </c:pt>
                <c:pt idx="409">
                  <c:v>-4.1566039999999997</c:v>
                </c:pt>
                <c:pt idx="410">
                  <c:v>-4.1520109999999999</c:v>
                </c:pt>
                <c:pt idx="411">
                  <c:v>-4.1474270000000004</c:v>
                </c:pt>
                <c:pt idx="412">
                  <c:v>-4.1428520000000004</c:v>
                </c:pt>
                <c:pt idx="413">
                  <c:v>-4.1382859999999999</c:v>
                </c:pt>
                <c:pt idx="414">
                  <c:v>-4.1337299999999999</c:v>
                </c:pt>
                <c:pt idx="415">
                  <c:v>-4.1291840000000004</c:v>
                </c:pt>
                <c:pt idx="416">
                  <c:v>-4.1246470000000004</c:v>
                </c:pt>
                <c:pt idx="417">
                  <c:v>-4.12012</c:v>
                </c:pt>
                <c:pt idx="418">
                  <c:v>-4.1156030000000001</c:v>
                </c:pt>
                <c:pt idx="419">
                  <c:v>-4.1110959999999999</c:v>
                </c:pt>
                <c:pt idx="420">
                  <c:v>-4.1066000000000003</c:v>
                </c:pt>
                <c:pt idx="421">
                  <c:v>-4.1021130000000001</c:v>
                </c:pt>
                <c:pt idx="422">
                  <c:v>-4.0976369999999998</c:v>
                </c:pt>
                <c:pt idx="423">
                  <c:v>-4.0931699999999998</c:v>
                </c:pt>
                <c:pt idx="424">
                  <c:v>-4.0887130000000003</c:v>
                </c:pt>
                <c:pt idx="425">
                  <c:v>-4.0842660000000004</c:v>
                </c:pt>
                <c:pt idx="426">
                  <c:v>-4.0798290000000001</c:v>
                </c:pt>
                <c:pt idx="427">
                  <c:v>-4.0754020000000004</c:v>
                </c:pt>
                <c:pt idx="428">
                  <c:v>-4.0709850000000003</c:v>
                </c:pt>
                <c:pt idx="429">
                  <c:v>-4.0665779999999998</c:v>
                </c:pt>
                <c:pt idx="430">
                  <c:v>-4.062182</c:v>
                </c:pt>
                <c:pt idx="431">
                  <c:v>-4.0577969999999999</c:v>
                </c:pt>
                <c:pt idx="432">
                  <c:v>-4.0534210000000002</c:v>
                </c:pt>
                <c:pt idx="433">
                  <c:v>-4.0490570000000004</c:v>
                </c:pt>
                <c:pt idx="434">
                  <c:v>-4.044702</c:v>
                </c:pt>
                <c:pt idx="435">
                  <c:v>-4.0403580000000003</c:v>
                </c:pt>
                <c:pt idx="436">
                  <c:v>-4.0360240000000003</c:v>
                </c:pt>
                <c:pt idx="437">
                  <c:v>-4.031701</c:v>
                </c:pt>
                <c:pt idx="438">
                  <c:v>-4.0273880000000002</c:v>
                </c:pt>
                <c:pt idx="439">
                  <c:v>-4.0230860000000002</c:v>
                </c:pt>
                <c:pt idx="440">
                  <c:v>-4.0187929999999996</c:v>
                </c:pt>
                <c:pt idx="441">
                  <c:v>-4.0145119999999999</c:v>
                </c:pt>
                <c:pt idx="442">
                  <c:v>-4.0102399999999996</c:v>
                </c:pt>
                <c:pt idx="443">
                  <c:v>-4.005979</c:v>
                </c:pt>
                <c:pt idx="444">
                  <c:v>-4.0017290000000001</c:v>
                </c:pt>
                <c:pt idx="445">
                  <c:v>-3.9974889999999998</c:v>
                </c:pt>
                <c:pt idx="446">
                  <c:v>-3.9932599999999998</c:v>
                </c:pt>
                <c:pt idx="447">
                  <c:v>-3.989042</c:v>
                </c:pt>
                <c:pt idx="448">
                  <c:v>-3.984836</c:v>
                </c:pt>
                <c:pt idx="449">
                  <c:v>-3.9806409999999999</c:v>
                </c:pt>
                <c:pt idx="450">
                  <c:v>-3.9764560000000002</c:v>
                </c:pt>
                <c:pt idx="451">
                  <c:v>-3.972283</c:v>
                </c:pt>
                <c:pt idx="452">
                  <c:v>-3.9681199999999999</c:v>
                </c:pt>
                <c:pt idx="453">
                  <c:v>-3.9639679999999999</c:v>
                </c:pt>
                <c:pt idx="454">
                  <c:v>-3.9598260000000001</c:v>
                </c:pt>
                <c:pt idx="455">
                  <c:v>-3.955695</c:v>
                </c:pt>
                <c:pt idx="456">
                  <c:v>-3.9515750000000001</c:v>
                </c:pt>
                <c:pt idx="457">
                  <c:v>-3.9474649999999998</c:v>
                </c:pt>
                <c:pt idx="458">
                  <c:v>-3.9433669999999998</c:v>
                </c:pt>
                <c:pt idx="459">
                  <c:v>-3.9392800000000001</c:v>
                </c:pt>
                <c:pt idx="460">
                  <c:v>-3.9352049999999998</c:v>
                </c:pt>
                <c:pt idx="461">
                  <c:v>-3.9311410000000002</c:v>
                </c:pt>
                <c:pt idx="462">
                  <c:v>-3.9270890000000001</c:v>
                </c:pt>
                <c:pt idx="463">
                  <c:v>-3.9230489999999998</c:v>
                </c:pt>
                <c:pt idx="464">
                  <c:v>-3.9190200000000002</c:v>
                </c:pt>
                <c:pt idx="465">
                  <c:v>-3.9150019999999999</c:v>
                </c:pt>
                <c:pt idx="466">
                  <c:v>-3.9109950000000002</c:v>
                </c:pt>
                <c:pt idx="467">
                  <c:v>-3.907</c:v>
                </c:pt>
                <c:pt idx="468">
                  <c:v>-3.903016</c:v>
                </c:pt>
                <c:pt idx="469">
                  <c:v>-3.899044</c:v>
                </c:pt>
                <c:pt idx="470">
                  <c:v>-3.8950840000000002</c:v>
                </c:pt>
                <c:pt idx="471">
                  <c:v>-3.8911359999999999</c:v>
                </c:pt>
                <c:pt idx="472">
                  <c:v>-3.8872</c:v>
                </c:pt>
                <c:pt idx="473">
                  <c:v>-3.8832770000000001</c:v>
                </c:pt>
                <c:pt idx="474">
                  <c:v>-3.8793660000000001</c:v>
                </c:pt>
                <c:pt idx="475">
                  <c:v>-3.8754680000000001</c:v>
                </c:pt>
                <c:pt idx="476">
                  <c:v>-3.8715820000000001</c:v>
                </c:pt>
                <c:pt idx="477">
                  <c:v>-3.8677079999999999</c:v>
                </c:pt>
                <c:pt idx="478">
                  <c:v>-3.8638460000000001</c:v>
                </c:pt>
                <c:pt idx="479">
                  <c:v>-3.8599960000000002</c:v>
                </c:pt>
                <c:pt idx="480">
                  <c:v>-3.8561580000000002</c:v>
                </c:pt>
                <c:pt idx="481">
                  <c:v>-3.8523320000000001</c:v>
                </c:pt>
                <c:pt idx="482">
                  <c:v>-3.848519</c:v>
                </c:pt>
                <c:pt idx="483">
                  <c:v>-3.8447179999999999</c:v>
                </c:pt>
                <c:pt idx="484">
                  <c:v>-3.840929</c:v>
                </c:pt>
                <c:pt idx="485">
                  <c:v>-3.8371529999999998</c:v>
                </c:pt>
                <c:pt idx="486">
                  <c:v>-3.8333900000000001</c:v>
                </c:pt>
                <c:pt idx="487">
                  <c:v>-3.8296389999999998</c:v>
                </c:pt>
                <c:pt idx="488">
                  <c:v>-3.825901</c:v>
                </c:pt>
                <c:pt idx="489">
                  <c:v>-3.8221759999999998</c:v>
                </c:pt>
                <c:pt idx="490">
                  <c:v>-3.8184629999999999</c:v>
                </c:pt>
                <c:pt idx="491">
                  <c:v>-3.814762</c:v>
                </c:pt>
                <c:pt idx="492">
                  <c:v>-3.8110740000000001</c:v>
                </c:pt>
                <c:pt idx="493">
                  <c:v>-3.8073990000000002</c:v>
                </c:pt>
                <c:pt idx="494">
                  <c:v>-3.8037359999999998</c:v>
                </c:pt>
                <c:pt idx="495">
                  <c:v>-3.800087</c:v>
                </c:pt>
                <c:pt idx="496">
                  <c:v>-3.7964509999999998</c:v>
                </c:pt>
                <c:pt idx="497">
                  <c:v>-3.7928280000000001</c:v>
                </c:pt>
                <c:pt idx="498">
                  <c:v>-3.7892190000000001</c:v>
                </c:pt>
                <c:pt idx="499">
                  <c:v>-3.7856230000000002</c:v>
                </c:pt>
                <c:pt idx="500">
                  <c:v>-3.782041</c:v>
                </c:pt>
                <c:pt idx="501">
                  <c:v>-3.7784719999999998</c:v>
                </c:pt>
                <c:pt idx="502">
                  <c:v>-3.7749169999999999</c:v>
                </c:pt>
                <c:pt idx="503">
                  <c:v>-3.7713749999999999</c:v>
                </c:pt>
                <c:pt idx="504">
                  <c:v>-3.7678470000000002</c:v>
                </c:pt>
                <c:pt idx="505">
                  <c:v>-3.7643309999999999</c:v>
                </c:pt>
                <c:pt idx="506">
                  <c:v>-3.7608290000000002</c:v>
                </c:pt>
                <c:pt idx="507">
                  <c:v>-3.7573400000000001</c:v>
                </c:pt>
                <c:pt idx="508">
                  <c:v>-3.7538649999999998</c:v>
                </c:pt>
                <c:pt idx="509">
                  <c:v>-3.7504019999999998</c:v>
                </c:pt>
                <c:pt idx="510">
                  <c:v>-3.746953</c:v>
                </c:pt>
                <c:pt idx="511">
                  <c:v>-3.7435179999999999</c:v>
                </c:pt>
                <c:pt idx="512">
                  <c:v>-3.7400959999999999</c:v>
                </c:pt>
                <c:pt idx="513">
                  <c:v>-3.736688</c:v>
                </c:pt>
                <c:pt idx="514">
                  <c:v>-3.7332939999999999</c:v>
                </c:pt>
                <c:pt idx="515">
                  <c:v>-3.729914</c:v>
                </c:pt>
                <c:pt idx="516">
                  <c:v>-3.7265470000000001</c:v>
                </c:pt>
                <c:pt idx="517">
                  <c:v>-3.723195</c:v>
                </c:pt>
                <c:pt idx="518">
                  <c:v>-3.7198560000000001</c:v>
                </c:pt>
                <c:pt idx="519">
                  <c:v>-3.7165300000000001</c:v>
                </c:pt>
                <c:pt idx="520">
                  <c:v>-3.7132179999999999</c:v>
                </c:pt>
                <c:pt idx="521">
                  <c:v>-3.7099190000000002</c:v>
                </c:pt>
                <c:pt idx="522">
                  <c:v>-3.7066340000000002</c:v>
                </c:pt>
                <c:pt idx="523">
                  <c:v>-3.7033619999999998</c:v>
                </c:pt>
                <c:pt idx="524">
                  <c:v>-3.7001050000000002</c:v>
                </c:pt>
                <c:pt idx="525">
                  <c:v>-3.6968610000000002</c:v>
                </c:pt>
                <c:pt idx="526">
                  <c:v>-3.6936309999999999</c:v>
                </c:pt>
                <c:pt idx="527">
                  <c:v>-3.6904149999999998</c:v>
                </c:pt>
                <c:pt idx="528">
                  <c:v>-3.6872129999999999</c:v>
                </c:pt>
                <c:pt idx="529">
                  <c:v>-3.6840250000000001</c:v>
                </c:pt>
                <c:pt idx="530">
                  <c:v>-3.6808510000000001</c:v>
                </c:pt>
                <c:pt idx="531">
                  <c:v>-3.6776900000000001</c:v>
                </c:pt>
                <c:pt idx="532">
                  <c:v>-3.6745420000000002</c:v>
                </c:pt>
                <c:pt idx="533">
                  <c:v>-3.671408</c:v>
                </c:pt>
                <c:pt idx="534">
                  <c:v>-3.6682869999999999</c:v>
                </c:pt>
                <c:pt idx="535">
                  <c:v>-3.6651790000000002</c:v>
                </c:pt>
                <c:pt idx="536">
                  <c:v>-3.6620849999999998</c:v>
                </c:pt>
                <c:pt idx="537">
                  <c:v>-3.6590039999999999</c:v>
                </c:pt>
                <c:pt idx="538">
                  <c:v>-3.6559370000000002</c:v>
                </c:pt>
                <c:pt idx="539">
                  <c:v>-3.6528839999999998</c:v>
                </c:pt>
                <c:pt idx="540">
                  <c:v>-3.649845</c:v>
                </c:pt>
                <c:pt idx="541">
                  <c:v>-3.64682</c:v>
                </c:pt>
                <c:pt idx="542">
                  <c:v>-3.6438079999999999</c:v>
                </c:pt>
                <c:pt idx="543">
                  <c:v>-3.6408100000000001</c:v>
                </c:pt>
                <c:pt idx="544">
                  <c:v>-3.637826</c:v>
                </c:pt>
                <c:pt idx="545">
                  <c:v>-3.6348549999999999</c:v>
                </c:pt>
                <c:pt idx="546">
                  <c:v>-3.6318969999999999</c:v>
                </c:pt>
                <c:pt idx="547">
                  <c:v>-3.6289530000000001</c:v>
                </c:pt>
                <c:pt idx="548">
                  <c:v>-3.6260219999999999</c:v>
                </c:pt>
                <c:pt idx="549">
                  <c:v>-3.6231049999999998</c:v>
                </c:pt>
                <c:pt idx="550">
                  <c:v>-3.6202009999999998</c:v>
                </c:pt>
                <c:pt idx="551">
                  <c:v>-3.6173109999999999</c:v>
                </c:pt>
                <c:pt idx="552">
                  <c:v>-3.6144349999999998</c:v>
                </c:pt>
                <c:pt idx="553">
                  <c:v>-3.6115729999999999</c:v>
                </c:pt>
                <c:pt idx="554">
                  <c:v>-3.6087250000000002</c:v>
                </c:pt>
                <c:pt idx="555">
                  <c:v>-3.60589</c:v>
                </c:pt>
                <c:pt idx="556">
                  <c:v>-3.6030690000000001</c:v>
                </c:pt>
                <c:pt idx="557">
                  <c:v>-3.6002619999999999</c:v>
                </c:pt>
                <c:pt idx="558">
                  <c:v>-3.597467</c:v>
                </c:pt>
                <c:pt idx="559">
                  <c:v>-3.5946859999999998</c:v>
                </c:pt>
                <c:pt idx="560">
                  <c:v>-3.5919180000000002</c:v>
                </c:pt>
                <c:pt idx="561">
                  <c:v>-3.5891630000000001</c:v>
                </c:pt>
                <c:pt idx="562">
                  <c:v>-3.5864210000000001</c:v>
                </c:pt>
                <c:pt idx="563">
                  <c:v>-3.5836929999999998</c:v>
                </c:pt>
                <c:pt idx="564">
                  <c:v>-3.580978</c:v>
                </c:pt>
                <c:pt idx="565">
                  <c:v>-3.5782769999999999</c:v>
                </c:pt>
                <c:pt idx="566">
                  <c:v>-3.5755889999999999</c:v>
                </c:pt>
                <c:pt idx="567">
                  <c:v>-3.5729150000000001</c:v>
                </c:pt>
                <c:pt idx="568">
                  <c:v>-3.5702539999999998</c:v>
                </c:pt>
                <c:pt idx="569">
                  <c:v>-3.5676070000000002</c:v>
                </c:pt>
                <c:pt idx="570">
                  <c:v>-3.5649730000000002</c:v>
                </c:pt>
                <c:pt idx="571">
                  <c:v>-3.5623520000000002</c:v>
                </c:pt>
                <c:pt idx="572">
                  <c:v>-3.5597439999999998</c:v>
                </c:pt>
                <c:pt idx="573">
                  <c:v>-3.5571489999999999</c:v>
                </c:pt>
                <c:pt idx="574">
                  <c:v>-3.554567</c:v>
                </c:pt>
                <c:pt idx="575">
                  <c:v>-3.5519980000000002</c:v>
                </c:pt>
                <c:pt idx="576">
                  <c:v>-3.5494430000000001</c:v>
                </c:pt>
                <c:pt idx="577">
                  <c:v>-3.5468999999999999</c:v>
                </c:pt>
                <c:pt idx="578">
                  <c:v>-3.5443709999999999</c:v>
                </c:pt>
                <c:pt idx="579">
                  <c:v>-3.541855</c:v>
                </c:pt>
                <c:pt idx="580">
                  <c:v>-3.5393520000000001</c:v>
                </c:pt>
                <c:pt idx="581">
                  <c:v>-3.5368620000000002</c:v>
                </c:pt>
                <c:pt idx="582">
                  <c:v>-3.5343849999999999</c:v>
                </c:pt>
                <c:pt idx="583">
                  <c:v>-3.5319210000000001</c:v>
                </c:pt>
                <c:pt idx="584">
                  <c:v>-3.5294699999999999</c:v>
                </c:pt>
                <c:pt idx="585">
                  <c:v>-3.5270329999999999</c:v>
                </c:pt>
                <c:pt idx="586">
                  <c:v>-3.5246080000000002</c:v>
                </c:pt>
                <c:pt idx="587">
                  <c:v>-3.5221960000000001</c:v>
                </c:pt>
                <c:pt idx="588">
                  <c:v>-3.5197959999999999</c:v>
                </c:pt>
                <c:pt idx="589">
                  <c:v>-3.5174099999999999</c:v>
                </c:pt>
                <c:pt idx="590">
                  <c:v>-3.5150359999999998</c:v>
                </c:pt>
                <c:pt idx="591">
                  <c:v>-3.5126759999999999</c:v>
                </c:pt>
                <c:pt idx="592">
                  <c:v>-3.5103279999999999</c:v>
                </c:pt>
                <c:pt idx="593">
                  <c:v>-3.5079929999999999</c:v>
                </c:pt>
                <c:pt idx="594">
                  <c:v>-3.505671</c:v>
                </c:pt>
                <c:pt idx="595">
                  <c:v>-3.5033620000000001</c:v>
                </c:pt>
                <c:pt idx="596">
                  <c:v>-3.5010659999999998</c:v>
                </c:pt>
                <c:pt idx="597">
                  <c:v>-3.4987819999999998</c:v>
                </c:pt>
                <c:pt idx="598">
                  <c:v>-3.4965109999999999</c:v>
                </c:pt>
                <c:pt idx="599">
                  <c:v>-3.4942510000000002</c:v>
                </c:pt>
                <c:pt idx="600">
                  <c:v>-3.4920040000000001</c:v>
                </c:pt>
                <c:pt idx="601">
                  <c:v>-3.4897689999999999</c:v>
                </c:pt>
                <c:pt idx="602">
                  <c:v>-3.4875449999999999</c:v>
                </c:pt>
                <c:pt idx="603">
                  <c:v>-3.4853339999999999</c:v>
                </c:pt>
                <c:pt idx="604">
                  <c:v>-3.483133</c:v>
                </c:pt>
                <c:pt idx="605">
                  <c:v>-3.4809450000000002</c:v>
                </c:pt>
                <c:pt idx="606">
                  <c:v>-3.4787680000000001</c:v>
                </c:pt>
                <c:pt idx="607">
                  <c:v>-3.4766029999999999</c:v>
                </c:pt>
                <c:pt idx="608">
                  <c:v>-3.47445</c:v>
                </c:pt>
                <c:pt idx="609">
                  <c:v>-3.472308</c:v>
                </c:pt>
                <c:pt idx="610">
                  <c:v>-3.4701770000000001</c:v>
                </c:pt>
                <c:pt idx="611">
                  <c:v>-3.4680580000000001</c:v>
                </c:pt>
                <c:pt idx="612">
                  <c:v>-3.4659499999999999</c:v>
                </c:pt>
                <c:pt idx="613">
                  <c:v>-3.4638529999999998</c:v>
                </c:pt>
                <c:pt idx="614">
                  <c:v>-3.4617659999999999</c:v>
                </c:pt>
                <c:pt idx="615">
                  <c:v>-3.459689</c:v>
                </c:pt>
                <c:pt idx="616">
                  <c:v>-3.4576229999999999</c:v>
                </c:pt>
                <c:pt idx="617">
                  <c:v>-3.4555669999999998</c:v>
                </c:pt>
                <c:pt idx="618">
                  <c:v>-3.4535209999999998</c:v>
                </c:pt>
                <c:pt idx="619">
                  <c:v>-3.4514849999999999</c:v>
                </c:pt>
                <c:pt idx="620">
                  <c:v>-3.4494590000000001</c:v>
                </c:pt>
                <c:pt idx="621">
                  <c:v>-3.447444</c:v>
                </c:pt>
                <c:pt idx="622">
                  <c:v>-3.4454379999999998</c:v>
                </c:pt>
                <c:pt idx="623">
                  <c:v>-3.4434429999999998</c:v>
                </c:pt>
                <c:pt idx="624">
                  <c:v>-3.4414560000000001</c:v>
                </c:pt>
                <c:pt idx="625">
                  <c:v>-3.4394779999999998</c:v>
                </c:pt>
                <c:pt idx="626">
                  <c:v>-3.4375100000000001</c:v>
                </c:pt>
                <c:pt idx="627">
                  <c:v>-3.435549</c:v>
                </c:pt>
                <c:pt idx="628">
                  <c:v>-3.4335979999999999</c:v>
                </c:pt>
                <c:pt idx="629">
                  <c:v>-3.4316550000000001</c:v>
                </c:pt>
                <c:pt idx="630">
                  <c:v>-3.4297209999999998</c:v>
                </c:pt>
                <c:pt idx="631">
                  <c:v>-3.4277959999999998</c:v>
                </c:pt>
                <c:pt idx="632">
                  <c:v>-3.4258799999999998</c:v>
                </c:pt>
                <c:pt idx="633">
                  <c:v>-3.4239709999999999</c:v>
                </c:pt>
                <c:pt idx="634">
                  <c:v>-3.4220700000000002</c:v>
                </c:pt>
                <c:pt idx="635">
                  <c:v>-3.4201769999999998</c:v>
                </c:pt>
                <c:pt idx="636">
                  <c:v>-3.418291</c:v>
                </c:pt>
                <c:pt idx="637">
                  <c:v>-3.4164119999999998</c:v>
                </c:pt>
                <c:pt idx="638">
                  <c:v>-3.414539</c:v>
                </c:pt>
                <c:pt idx="639">
                  <c:v>-3.4126729999999998</c:v>
                </c:pt>
                <c:pt idx="640">
                  <c:v>-3.4108130000000001</c:v>
                </c:pt>
                <c:pt idx="641">
                  <c:v>-3.40896</c:v>
                </c:pt>
                <c:pt idx="642">
                  <c:v>-3.4071129999999998</c:v>
                </c:pt>
                <c:pt idx="643">
                  <c:v>-3.4052709999999999</c:v>
                </c:pt>
                <c:pt idx="644">
                  <c:v>-3.4034360000000001</c:v>
                </c:pt>
                <c:pt idx="645">
                  <c:v>-3.401605</c:v>
                </c:pt>
                <c:pt idx="646">
                  <c:v>-3.3997799999999998</c:v>
                </c:pt>
                <c:pt idx="647">
                  <c:v>-3.3979599999999999</c:v>
                </c:pt>
                <c:pt idx="648">
                  <c:v>-3.3961440000000001</c:v>
                </c:pt>
                <c:pt idx="649">
                  <c:v>-3.3943319999999999</c:v>
                </c:pt>
                <c:pt idx="650">
                  <c:v>-3.392525</c:v>
                </c:pt>
                <c:pt idx="651">
                  <c:v>-3.3907219999999998</c:v>
                </c:pt>
                <c:pt idx="652">
                  <c:v>-3.388922</c:v>
                </c:pt>
                <c:pt idx="653">
                  <c:v>-3.3871259999999999</c:v>
                </c:pt>
                <c:pt idx="654">
                  <c:v>-3.3853339999999998</c:v>
                </c:pt>
                <c:pt idx="655">
                  <c:v>-3.3835449999999998</c:v>
                </c:pt>
                <c:pt idx="656">
                  <c:v>-3.381758</c:v>
                </c:pt>
                <c:pt idx="657">
                  <c:v>-3.3799739999999998</c:v>
                </c:pt>
                <c:pt idx="658">
                  <c:v>-3.378193</c:v>
                </c:pt>
                <c:pt idx="659">
                  <c:v>-3.376414</c:v>
                </c:pt>
                <c:pt idx="660">
                  <c:v>-3.3746360000000002</c:v>
                </c:pt>
                <c:pt idx="661">
                  <c:v>-3.3728590000000001</c:v>
                </c:pt>
                <c:pt idx="662">
                  <c:v>-3.3710840000000002</c:v>
                </c:pt>
                <c:pt idx="663">
                  <c:v>-3.36931</c:v>
                </c:pt>
                <c:pt idx="664">
                  <c:v>-3.367537</c:v>
                </c:pt>
                <c:pt idx="665">
                  <c:v>-3.365764</c:v>
                </c:pt>
                <c:pt idx="666">
                  <c:v>-3.3639920000000001</c:v>
                </c:pt>
                <c:pt idx="667">
                  <c:v>-3.3622200000000002</c:v>
                </c:pt>
                <c:pt idx="668">
                  <c:v>-3.3604470000000002</c:v>
                </c:pt>
                <c:pt idx="669">
                  <c:v>-3.358673</c:v>
                </c:pt>
                <c:pt idx="670">
                  <c:v>-3.3568980000000002</c:v>
                </c:pt>
                <c:pt idx="671">
                  <c:v>-3.355121</c:v>
                </c:pt>
                <c:pt idx="672">
                  <c:v>-3.3533430000000002</c:v>
                </c:pt>
                <c:pt idx="673">
                  <c:v>-3.3515619999999999</c:v>
                </c:pt>
                <c:pt idx="674">
                  <c:v>-3.34978</c:v>
                </c:pt>
                <c:pt idx="675">
                  <c:v>-3.3479950000000001</c:v>
                </c:pt>
                <c:pt idx="676">
                  <c:v>-3.3462070000000002</c:v>
                </c:pt>
                <c:pt idx="677">
                  <c:v>-3.344417</c:v>
                </c:pt>
                <c:pt idx="678">
                  <c:v>-3.3426230000000001</c:v>
                </c:pt>
                <c:pt idx="679">
                  <c:v>-3.3408259999999999</c:v>
                </c:pt>
                <c:pt idx="680">
                  <c:v>-3.3390249999999999</c:v>
                </c:pt>
                <c:pt idx="681">
                  <c:v>-3.3372190000000002</c:v>
                </c:pt>
                <c:pt idx="682">
                  <c:v>-3.3354080000000002</c:v>
                </c:pt>
                <c:pt idx="683">
                  <c:v>-3.3335919999999999</c:v>
                </c:pt>
                <c:pt idx="684">
                  <c:v>-3.3317709999999998</c:v>
                </c:pt>
                <c:pt idx="685">
                  <c:v>-3.3299449999999999</c:v>
                </c:pt>
                <c:pt idx="686">
                  <c:v>-3.3281130000000001</c:v>
                </c:pt>
                <c:pt idx="687">
                  <c:v>-3.3262749999999999</c:v>
                </c:pt>
                <c:pt idx="688">
                  <c:v>-3.3244319999999998</c:v>
                </c:pt>
                <c:pt idx="689">
                  <c:v>-3.3225820000000001</c:v>
                </c:pt>
                <c:pt idx="690">
                  <c:v>-3.3207249999999999</c:v>
                </c:pt>
                <c:pt idx="691">
                  <c:v>-3.3188610000000001</c:v>
                </c:pt>
                <c:pt idx="692">
                  <c:v>-3.3169900000000001</c:v>
                </c:pt>
                <c:pt idx="693">
                  <c:v>-3.3151099999999998</c:v>
                </c:pt>
                <c:pt idx="694">
                  <c:v>-3.3132220000000001</c:v>
                </c:pt>
                <c:pt idx="695">
                  <c:v>-3.3113260000000002</c:v>
                </c:pt>
                <c:pt idx="696">
                  <c:v>-3.3094209999999999</c:v>
                </c:pt>
                <c:pt idx="697">
                  <c:v>-3.3075079999999999</c:v>
                </c:pt>
                <c:pt idx="698">
                  <c:v>-3.3055859999999999</c:v>
                </c:pt>
                <c:pt idx="699">
                  <c:v>-3.303655</c:v>
                </c:pt>
                <c:pt idx="700">
                  <c:v>-3.301714</c:v>
                </c:pt>
                <c:pt idx="701">
                  <c:v>-3.2997649999999998</c:v>
                </c:pt>
                <c:pt idx="702">
                  <c:v>-3.2978049999999999</c:v>
                </c:pt>
                <c:pt idx="703">
                  <c:v>-3.2958349999999998</c:v>
                </c:pt>
                <c:pt idx="704">
                  <c:v>-3.2938540000000001</c:v>
                </c:pt>
                <c:pt idx="705">
                  <c:v>-3.2918630000000002</c:v>
                </c:pt>
                <c:pt idx="706">
                  <c:v>-3.28986</c:v>
                </c:pt>
                <c:pt idx="707">
                  <c:v>-3.2878470000000002</c:v>
                </c:pt>
                <c:pt idx="708">
                  <c:v>-3.285822</c:v>
                </c:pt>
                <c:pt idx="709">
                  <c:v>-3.283785</c:v>
                </c:pt>
                <c:pt idx="710">
                  <c:v>-3.2817370000000001</c:v>
                </c:pt>
                <c:pt idx="711">
                  <c:v>-3.279677</c:v>
                </c:pt>
                <c:pt idx="712">
                  <c:v>-3.2776040000000002</c:v>
                </c:pt>
                <c:pt idx="713">
                  <c:v>-3.2755190000000001</c:v>
                </c:pt>
                <c:pt idx="714">
                  <c:v>-3.2734209999999999</c:v>
                </c:pt>
                <c:pt idx="715">
                  <c:v>-3.2713100000000002</c:v>
                </c:pt>
                <c:pt idx="716">
                  <c:v>-3.2691859999999999</c:v>
                </c:pt>
                <c:pt idx="717">
                  <c:v>-3.2670490000000001</c:v>
                </c:pt>
                <c:pt idx="718">
                  <c:v>-3.2648990000000002</c:v>
                </c:pt>
                <c:pt idx="719">
                  <c:v>-3.262734</c:v>
                </c:pt>
                <c:pt idx="720">
                  <c:v>-3.2605559999999998</c:v>
                </c:pt>
                <c:pt idx="721">
                  <c:v>-3.258365</c:v>
                </c:pt>
                <c:pt idx="722">
                  <c:v>-3.2561589999999998</c:v>
                </c:pt>
                <c:pt idx="723">
                  <c:v>-3.2539400000000001</c:v>
                </c:pt>
                <c:pt idx="724">
                  <c:v>-3.251706</c:v>
                </c:pt>
                <c:pt idx="725">
                  <c:v>-3.2494580000000002</c:v>
                </c:pt>
                <c:pt idx="726">
                  <c:v>-3.2471960000000002</c:v>
                </c:pt>
                <c:pt idx="727">
                  <c:v>-3.24492</c:v>
                </c:pt>
                <c:pt idx="728">
                  <c:v>-3.242629</c:v>
                </c:pt>
                <c:pt idx="729">
                  <c:v>-3.2403240000000002</c:v>
                </c:pt>
                <c:pt idx="730">
                  <c:v>-3.2380049999999998</c:v>
                </c:pt>
                <c:pt idx="731">
                  <c:v>-3.235671</c:v>
                </c:pt>
                <c:pt idx="732">
                  <c:v>-3.2333229999999999</c:v>
                </c:pt>
                <c:pt idx="733">
                  <c:v>-3.2309600000000001</c:v>
                </c:pt>
                <c:pt idx="734">
                  <c:v>-3.2285819999999998</c:v>
                </c:pt>
                <c:pt idx="735">
                  <c:v>-3.2261880000000001</c:v>
                </c:pt>
                <c:pt idx="736">
                  <c:v>-3.223779</c:v>
                </c:pt>
                <c:pt idx="737">
                  <c:v>-3.221355</c:v>
                </c:pt>
                <c:pt idx="738">
                  <c:v>-3.2189160000000001</c:v>
                </c:pt>
                <c:pt idx="739">
                  <c:v>-3.2164609999999998</c:v>
                </c:pt>
                <c:pt idx="740">
                  <c:v>-3.213991</c:v>
                </c:pt>
                <c:pt idx="741">
                  <c:v>-3.211506</c:v>
                </c:pt>
                <c:pt idx="742">
                  <c:v>-3.209006</c:v>
                </c:pt>
                <c:pt idx="743">
                  <c:v>-3.2064919999999999</c:v>
                </c:pt>
                <c:pt idx="744">
                  <c:v>-3.2039620000000002</c:v>
                </c:pt>
                <c:pt idx="745">
                  <c:v>-3.2014179999999999</c:v>
                </c:pt>
                <c:pt idx="746">
                  <c:v>-3.198858</c:v>
                </c:pt>
                <c:pt idx="747">
                  <c:v>-3.1962830000000002</c:v>
                </c:pt>
                <c:pt idx="748">
                  <c:v>-3.193692</c:v>
                </c:pt>
                <c:pt idx="749">
                  <c:v>-3.1910859999999999</c:v>
                </c:pt>
                <c:pt idx="750">
                  <c:v>-3.1884649999999999</c:v>
                </c:pt>
                <c:pt idx="751">
                  <c:v>-3.1858279999999999</c:v>
                </c:pt>
                <c:pt idx="752">
                  <c:v>-3.1831770000000001</c:v>
                </c:pt>
                <c:pt idx="753">
                  <c:v>-3.1805099999999999</c:v>
                </c:pt>
                <c:pt idx="754">
                  <c:v>-3.1778300000000002</c:v>
                </c:pt>
                <c:pt idx="755">
                  <c:v>-3.1751339999999999</c:v>
                </c:pt>
                <c:pt idx="756">
                  <c:v>-3.1724239999999999</c:v>
                </c:pt>
                <c:pt idx="757">
                  <c:v>-3.1697000000000002</c:v>
                </c:pt>
                <c:pt idx="758">
                  <c:v>-3.1669610000000001</c:v>
                </c:pt>
                <c:pt idx="759">
                  <c:v>-3.1642079999999999</c:v>
                </c:pt>
                <c:pt idx="760">
                  <c:v>-3.1614399999999998</c:v>
                </c:pt>
                <c:pt idx="761">
                  <c:v>-3.1586569999999998</c:v>
                </c:pt>
                <c:pt idx="762">
                  <c:v>-3.1558609999999998</c:v>
                </c:pt>
                <c:pt idx="763">
                  <c:v>-3.1530499999999999</c:v>
                </c:pt>
                <c:pt idx="764">
                  <c:v>-3.1502249999999998</c:v>
                </c:pt>
                <c:pt idx="765">
                  <c:v>-3.147386</c:v>
                </c:pt>
                <c:pt idx="766">
                  <c:v>-3.1445340000000002</c:v>
                </c:pt>
                <c:pt idx="767">
                  <c:v>-3.1416689999999998</c:v>
                </c:pt>
                <c:pt idx="768">
                  <c:v>-3.1387900000000002</c:v>
                </c:pt>
                <c:pt idx="769">
                  <c:v>-3.1358980000000001</c:v>
                </c:pt>
                <c:pt idx="770">
                  <c:v>-3.1329940000000001</c:v>
                </c:pt>
                <c:pt idx="771">
                  <c:v>-3.1300759999999999</c:v>
                </c:pt>
                <c:pt idx="772">
                  <c:v>-3.1271450000000001</c:v>
                </c:pt>
                <c:pt idx="773">
                  <c:v>-3.1242019999999999</c:v>
                </c:pt>
                <c:pt idx="774">
                  <c:v>-3.121245</c:v>
                </c:pt>
                <c:pt idx="775">
                  <c:v>-3.118277</c:v>
                </c:pt>
                <c:pt idx="776">
                  <c:v>-3.1152959999999998</c:v>
                </c:pt>
                <c:pt idx="777">
                  <c:v>-3.1123029999999998</c:v>
                </c:pt>
                <c:pt idx="778">
                  <c:v>-3.1092979999999999</c:v>
                </c:pt>
                <c:pt idx="779">
                  <c:v>-3.1062820000000002</c:v>
                </c:pt>
                <c:pt idx="780">
                  <c:v>-3.1032540000000002</c:v>
                </c:pt>
                <c:pt idx="781">
                  <c:v>-3.1002149999999999</c:v>
                </c:pt>
                <c:pt idx="782">
                  <c:v>-3.0971660000000001</c:v>
                </c:pt>
                <c:pt idx="783">
                  <c:v>-3.0941049999999999</c:v>
                </c:pt>
                <c:pt idx="784">
                  <c:v>-3.0910340000000001</c:v>
                </c:pt>
                <c:pt idx="785">
                  <c:v>-3.0879530000000002</c:v>
                </c:pt>
                <c:pt idx="786">
                  <c:v>-3.0848599999999999</c:v>
                </c:pt>
                <c:pt idx="787">
                  <c:v>-3.0817580000000002</c:v>
                </c:pt>
                <c:pt idx="788">
                  <c:v>-3.0786449999999999</c:v>
                </c:pt>
                <c:pt idx="789">
                  <c:v>-3.0755210000000002</c:v>
                </c:pt>
                <c:pt idx="790">
                  <c:v>-3.072387</c:v>
                </c:pt>
                <c:pt idx="791">
                  <c:v>-3.0692430000000002</c:v>
                </c:pt>
                <c:pt idx="792">
                  <c:v>-3.0660889999999998</c:v>
                </c:pt>
                <c:pt idx="793">
                  <c:v>-3.0629249999999999</c:v>
                </c:pt>
                <c:pt idx="794">
                  <c:v>-3.0597530000000002</c:v>
                </c:pt>
                <c:pt idx="795">
                  <c:v>-3.0565720000000001</c:v>
                </c:pt>
                <c:pt idx="796">
                  <c:v>-3.053382</c:v>
                </c:pt>
                <c:pt idx="797">
                  <c:v>-3.0501849999999999</c:v>
                </c:pt>
                <c:pt idx="798">
                  <c:v>-3.0469789999999999</c:v>
                </c:pt>
                <c:pt idx="799">
                  <c:v>-3.0437660000000002</c:v>
                </c:pt>
                <c:pt idx="800">
                  <c:v>-3.0405449999999998</c:v>
                </c:pt>
                <c:pt idx="801">
                  <c:v>-3.0373160000000001</c:v>
                </c:pt>
                <c:pt idx="802">
                  <c:v>-3.0340799999999999</c:v>
                </c:pt>
                <c:pt idx="803">
                  <c:v>-3.0308350000000002</c:v>
                </c:pt>
                <c:pt idx="804">
                  <c:v>-3.0275829999999999</c:v>
                </c:pt>
                <c:pt idx="805">
                  <c:v>-3.024324</c:v>
                </c:pt>
                <c:pt idx="806">
                  <c:v>-3.021058</c:v>
                </c:pt>
                <c:pt idx="807">
                  <c:v>-3.0177849999999999</c:v>
                </c:pt>
                <c:pt idx="808">
                  <c:v>-3.0145050000000002</c:v>
                </c:pt>
                <c:pt idx="809">
                  <c:v>-3.0112199999999998</c:v>
                </c:pt>
                <c:pt idx="810">
                  <c:v>-3.0079289999999999</c:v>
                </c:pt>
                <c:pt idx="811">
                  <c:v>-3.0046330000000001</c:v>
                </c:pt>
                <c:pt idx="812">
                  <c:v>-3.001331</c:v>
                </c:pt>
                <c:pt idx="813">
                  <c:v>-2.998024</c:v>
                </c:pt>
                <c:pt idx="814">
                  <c:v>-2.9947119999999998</c:v>
                </c:pt>
                <c:pt idx="815">
                  <c:v>-2.9913940000000001</c:v>
                </c:pt>
                <c:pt idx="816">
                  <c:v>-2.9880710000000001</c:v>
                </c:pt>
                <c:pt idx="817">
                  <c:v>-2.9847429999999999</c:v>
                </c:pt>
                <c:pt idx="818">
                  <c:v>-2.9814099999999999</c:v>
                </c:pt>
                <c:pt idx="819">
                  <c:v>-2.9780730000000002</c:v>
                </c:pt>
                <c:pt idx="820">
                  <c:v>-2.9747319999999999</c:v>
                </c:pt>
                <c:pt idx="821">
                  <c:v>-2.971387</c:v>
                </c:pt>
                <c:pt idx="822">
                  <c:v>-2.9680390000000001</c:v>
                </c:pt>
                <c:pt idx="823">
                  <c:v>-2.9646880000000002</c:v>
                </c:pt>
                <c:pt idx="824">
                  <c:v>-2.9613330000000002</c:v>
                </c:pt>
                <c:pt idx="825">
                  <c:v>-2.9579749999999998</c:v>
                </c:pt>
                <c:pt idx="826">
                  <c:v>-2.9546130000000002</c:v>
                </c:pt>
                <c:pt idx="827">
                  <c:v>-2.9512489999999998</c:v>
                </c:pt>
                <c:pt idx="828">
                  <c:v>-2.9478810000000002</c:v>
                </c:pt>
                <c:pt idx="829">
                  <c:v>-2.9445100000000002</c:v>
                </c:pt>
                <c:pt idx="830">
                  <c:v>-2.9411360000000002</c:v>
                </c:pt>
                <c:pt idx="831">
                  <c:v>-2.9377599999999999</c:v>
                </c:pt>
                <c:pt idx="832">
                  <c:v>-2.9343810000000001</c:v>
                </c:pt>
                <c:pt idx="833">
                  <c:v>-2.931</c:v>
                </c:pt>
                <c:pt idx="834">
                  <c:v>-2.9276170000000001</c:v>
                </c:pt>
                <c:pt idx="835">
                  <c:v>-2.9242330000000001</c:v>
                </c:pt>
                <c:pt idx="836">
                  <c:v>-2.9208479999999999</c:v>
                </c:pt>
                <c:pt idx="837">
                  <c:v>-2.9174609999999999</c:v>
                </c:pt>
                <c:pt idx="838">
                  <c:v>-2.914072</c:v>
                </c:pt>
                <c:pt idx="839">
                  <c:v>-2.910682</c:v>
                </c:pt>
                <c:pt idx="840">
                  <c:v>-2.907292</c:v>
                </c:pt>
                <c:pt idx="841">
                  <c:v>-2.903899</c:v>
                </c:pt>
                <c:pt idx="842">
                  <c:v>-2.9005049999999999</c:v>
                </c:pt>
                <c:pt idx="843">
                  <c:v>-2.8971100000000001</c:v>
                </c:pt>
                <c:pt idx="844">
                  <c:v>-2.8937140000000001</c:v>
                </c:pt>
                <c:pt idx="845">
                  <c:v>-2.8903159999999999</c:v>
                </c:pt>
                <c:pt idx="846">
                  <c:v>-2.886917</c:v>
                </c:pt>
                <c:pt idx="847">
                  <c:v>-2.883518</c:v>
                </c:pt>
                <c:pt idx="848">
                  <c:v>-2.880118</c:v>
                </c:pt>
                <c:pt idx="849">
                  <c:v>-2.8767179999999999</c:v>
                </c:pt>
                <c:pt idx="850">
                  <c:v>-2.873319</c:v>
                </c:pt>
                <c:pt idx="851">
                  <c:v>-2.8699189999999999</c:v>
                </c:pt>
                <c:pt idx="852">
                  <c:v>-2.8665210000000001</c:v>
                </c:pt>
                <c:pt idx="853">
                  <c:v>-2.8631229999999999</c:v>
                </c:pt>
                <c:pt idx="854">
                  <c:v>-2.8597250000000001</c:v>
                </c:pt>
                <c:pt idx="855">
                  <c:v>-2.856328</c:v>
                </c:pt>
                <c:pt idx="856">
                  <c:v>-2.8529309999999999</c:v>
                </c:pt>
                <c:pt idx="857">
                  <c:v>-2.8495349999999999</c:v>
                </c:pt>
                <c:pt idx="858">
                  <c:v>-2.846139</c:v>
                </c:pt>
                <c:pt idx="859">
                  <c:v>-2.8427440000000002</c:v>
                </c:pt>
                <c:pt idx="860">
                  <c:v>-2.8393489999999999</c:v>
                </c:pt>
                <c:pt idx="861">
                  <c:v>-2.8359549999999998</c:v>
                </c:pt>
                <c:pt idx="862">
                  <c:v>-2.8325619999999998</c:v>
                </c:pt>
                <c:pt idx="863">
                  <c:v>-2.82917</c:v>
                </c:pt>
                <c:pt idx="864">
                  <c:v>-2.8257789999999998</c:v>
                </c:pt>
                <c:pt idx="865">
                  <c:v>-2.82239</c:v>
                </c:pt>
                <c:pt idx="866">
                  <c:v>-2.8190029999999999</c:v>
                </c:pt>
                <c:pt idx="867">
                  <c:v>-2.815617</c:v>
                </c:pt>
                <c:pt idx="868">
                  <c:v>-2.8122319999999998</c:v>
                </c:pt>
                <c:pt idx="869">
                  <c:v>-2.8088489999999999</c:v>
                </c:pt>
                <c:pt idx="870">
                  <c:v>-2.8054670000000002</c:v>
                </c:pt>
                <c:pt idx="871">
                  <c:v>-2.8020860000000001</c:v>
                </c:pt>
                <c:pt idx="872">
                  <c:v>-2.7987060000000001</c:v>
                </c:pt>
                <c:pt idx="873">
                  <c:v>-2.7953269999999999</c:v>
                </c:pt>
                <c:pt idx="874">
                  <c:v>-2.7919499999999999</c:v>
                </c:pt>
                <c:pt idx="875">
                  <c:v>-2.7885749999999998</c:v>
                </c:pt>
                <c:pt idx="876">
                  <c:v>-2.7852009999999998</c:v>
                </c:pt>
                <c:pt idx="877">
                  <c:v>-2.7818299999999998</c:v>
                </c:pt>
                <c:pt idx="878">
                  <c:v>-2.7784599999999999</c:v>
                </c:pt>
                <c:pt idx="879">
                  <c:v>-2.775093</c:v>
                </c:pt>
                <c:pt idx="880">
                  <c:v>-2.7717269999999998</c:v>
                </c:pt>
                <c:pt idx="881">
                  <c:v>-2.7683629999999999</c:v>
                </c:pt>
                <c:pt idx="882">
                  <c:v>-2.7650000000000001</c:v>
                </c:pt>
                <c:pt idx="883">
                  <c:v>-2.7616390000000002</c:v>
                </c:pt>
                <c:pt idx="884">
                  <c:v>-2.7582789999999999</c:v>
                </c:pt>
                <c:pt idx="885">
                  <c:v>-2.754921</c:v>
                </c:pt>
                <c:pt idx="886">
                  <c:v>-2.7515640000000001</c:v>
                </c:pt>
                <c:pt idx="887">
                  <c:v>-2.748208</c:v>
                </c:pt>
                <c:pt idx="888">
                  <c:v>-2.7448549999999998</c:v>
                </c:pt>
                <c:pt idx="889">
                  <c:v>-2.7415039999999999</c:v>
                </c:pt>
                <c:pt idx="890">
                  <c:v>-2.7381549999999999</c:v>
                </c:pt>
                <c:pt idx="891">
                  <c:v>-2.7348080000000001</c:v>
                </c:pt>
                <c:pt idx="892">
                  <c:v>-2.7314630000000002</c:v>
                </c:pt>
                <c:pt idx="893">
                  <c:v>-2.7281200000000001</c:v>
                </c:pt>
                <c:pt idx="894">
                  <c:v>-2.7247789999999998</c:v>
                </c:pt>
                <c:pt idx="895">
                  <c:v>-2.7214399999999999</c:v>
                </c:pt>
                <c:pt idx="896">
                  <c:v>-2.7181030000000002</c:v>
                </c:pt>
                <c:pt idx="897">
                  <c:v>-2.7147670000000002</c:v>
                </c:pt>
                <c:pt idx="898">
                  <c:v>-2.7114319999999998</c:v>
                </c:pt>
                <c:pt idx="899">
                  <c:v>-2.7080989999999998</c:v>
                </c:pt>
                <c:pt idx="900">
                  <c:v>-2.7047680000000001</c:v>
                </c:pt>
                <c:pt idx="901">
                  <c:v>-2.701438</c:v>
                </c:pt>
                <c:pt idx="902">
                  <c:v>-2.6981099999999998</c:v>
                </c:pt>
                <c:pt idx="903">
                  <c:v>-2.6947839999999998</c:v>
                </c:pt>
                <c:pt idx="904">
                  <c:v>-2.6914600000000002</c:v>
                </c:pt>
                <c:pt idx="905">
                  <c:v>-2.6881379999999999</c:v>
                </c:pt>
                <c:pt idx="906">
                  <c:v>-2.6848179999999999</c:v>
                </c:pt>
                <c:pt idx="907">
                  <c:v>-2.6815000000000002</c:v>
                </c:pt>
                <c:pt idx="908">
                  <c:v>-2.678185</c:v>
                </c:pt>
                <c:pt idx="909">
                  <c:v>-2.674871</c:v>
                </c:pt>
                <c:pt idx="910">
                  <c:v>-2.6715589999999998</c:v>
                </c:pt>
                <c:pt idx="911">
                  <c:v>-2.6682489999999999</c:v>
                </c:pt>
                <c:pt idx="912">
                  <c:v>-2.6649400000000001</c:v>
                </c:pt>
                <c:pt idx="913">
                  <c:v>-2.6616330000000001</c:v>
                </c:pt>
                <c:pt idx="914">
                  <c:v>-2.6583260000000002</c:v>
                </c:pt>
                <c:pt idx="915">
                  <c:v>-2.6550210000000001</c:v>
                </c:pt>
                <c:pt idx="916">
                  <c:v>-2.6517179999999998</c:v>
                </c:pt>
                <c:pt idx="917">
                  <c:v>-2.6484160000000001</c:v>
                </c:pt>
                <c:pt idx="918">
                  <c:v>-2.6451159999999998</c:v>
                </c:pt>
                <c:pt idx="919">
                  <c:v>-2.6418170000000001</c:v>
                </c:pt>
                <c:pt idx="920">
                  <c:v>-2.6385200000000002</c:v>
                </c:pt>
                <c:pt idx="921">
                  <c:v>-2.6352250000000002</c:v>
                </c:pt>
                <c:pt idx="922">
                  <c:v>-2.6319309999999998</c:v>
                </c:pt>
                <c:pt idx="923">
                  <c:v>-2.6286390000000002</c:v>
                </c:pt>
                <c:pt idx="924">
                  <c:v>-2.6253489999999999</c:v>
                </c:pt>
                <c:pt idx="925">
                  <c:v>-2.622061</c:v>
                </c:pt>
                <c:pt idx="926">
                  <c:v>-2.6187740000000002</c:v>
                </c:pt>
                <c:pt idx="927">
                  <c:v>-2.615488</c:v>
                </c:pt>
                <c:pt idx="928">
                  <c:v>-2.6122040000000002</c:v>
                </c:pt>
                <c:pt idx="929">
                  <c:v>-2.6089220000000002</c:v>
                </c:pt>
                <c:pt idx="930">
                  <c:v>-2.605642</c:v>
                </c:pt>
                <c:pt idx="931">
                  <c:v>-2.602363</c:v>
                </c:pt>
                <c:pt idx="932">
                  <c:v>-2.5990859999999998</c:v>
                </c:pt>
                <c:pt idx="933">
                  <c:v>-2.5958109999999999</c:v>
                </c:pt>
                <c:pt idx="934">
                  <c:v>-2.5925379999999998</c:v>
                </c:pt>
                <c:pt idx="935">
                  <c:v>-2.5892659999999998</c:v>
                </c:pt>
                <c:pt idx="936">
                  <c:v>-2.5859960000000002</c:v>
                </c:pt>
                <c:pt idx="937">
                  <c:v>-2.5827279999999999</c:v>
                </c:pt>
                <c:pt idx="938">
                  <c:v>-2.5794600000000001</c:v>
                </c:pt>
                <c:pt idx="939">
                  <c:v>-2.5761940000000001</c:v>
                </c:pt>
                <c:pt idx="940">
                  <c:v>-2.5729299999999999</c:v>
                </c:pt>
                <c:pt idx="941">
                  <c:v>-2.5696669999999999</c:v>
                </c:pt>
                <c:pt idx="942">
                  <c:v>-2.566405</c:v>
                </c:pt>
                <c:pt idx="943">
                  <c:v>-2.5631460000000001</c:v>
                </c:pt>
                <c:pt idx="944">
                  <c:v>-2.5598879999999999</c:v>
                </c:pt>
                <c:pt idx="945">
                  <c:v>-2.5566309999999999</c:v>
                </c:pt>
                <c:pt idx="946">
                  <c:v>-2.5533769999999998</c:v>
                </c:pt>
                <c:pt idx="947">
                  <c:v>-2.5501239999999998</c:v>
                </c:pt>
                <c:pt idx="948">
                  <c:v>-2.5468730000000002</c:v>
                </c:pt>
                <c:pt idx="949">
                  <c:v>-2.5436230000000002</c:v>
                </c:pt>
                <c:pt idx="950">
                  <c:v>-2.5403739999999999</c:v>
                </c:pt>
                <c:pt idx="951">
                  <c:v>-2.5371260000000002</c:v>
                </c:pt>
                <c:pt idx="952">
                  <c:v>-2.5338799999999999</c:v>
                </c:pt>
                <c:pt idx="953">
                  <c:v>-2.5306350000000002</c:v>
                </c:pt>
                <c:pt idx="954">
                  <c:v>-2.5273910000000002</c:v>
                </c:pt>
                <c:pt idx="955">
                  <c:v>-2.524149</c:v>
                </c:pt>
                <c:pt idx="956">
                  <c:v>-2.5209079999999999</c:v>
                </c:pt>
                <c:pt idx="957">
                  <c:v>-2.5176690000000002</c:v>
                </c:pt>
                <c:pt idx="958">
                  <c:v>-2.5144319999999998</c:v>
                </c:pt>
                <c:pt idx="959">
                  <c:v>-2.511196</c:v>
                </c:pt>
                <c:pt idx="960">
                  <c:v>-2.507962</c:v>
                </c:pt>
                <c:pt idx="961">
                  <c:v>-2.5047290000000002</c:v>
                </c:pt>
                <c:pt idx="962">
                  <c:v>-2.5014980000000002</c:v>
                </c:pt>
                <c:pt idx="963">
                  <c:v>-2.4982690000000001</c:v>
                </c:pt>
                <c:pt idx="964">
                  <c:v>-2.4950410000000001</c:v>
                </c:pt>
                <c:pt idx="965">
                  <c:v>-2.4918149999999999</c:v>
                </c:pt>
                <c:pt idx="966">
                  <c:v>-2.488591</c:v>
                </c:pt>
                <c:pt idx="967">
                  <c:v>-2.4853670000000001</c:v>
                </c:pt>
                <c:pt idx="968">
                  <c:v>-2.482145</c:v>
                </c:pt>
                <c:pt idx="969">
                  <c:v>-2.4789249999999998</c:v>
                </c:pt>
                <c:pt idx="970">
                  <c:v>-2.475705</c:v>
                </c:pt>
                <c:pt idx="971">
                  <c:v>-2.4724879999999998</c:v>
                </c:pt>
                <c:pt idx="972">
                  <c:v>-2.469271</c:v>
                </c:pt>
                <c:pt idx="973">
                  <c:v>-2.466056</c:v>
                </c:pt>
                <c:pt idx="974">
                  <c:v>-2.4628429999999999</c:v>
                </c:pt>
                <c:pt idx="975">
                  <c:v>-2.459632</c:v>
                </c:pt>
                <c:pt idx="976">
                  <c:v>-2.456423</c:v>
                </c:pt>
                <c:pt idx="977">
                  <c:v>-2.4532150000000001</c:v>
                </c:pt>
                <c:pt idx="978">
                  <c:v>-2.4500090000000001</c:v>
                </c:pt>
                <c:pt idx="979">
                  <c:v>-2.4468049999999999</c:v>
                </c:pt>
                <c:pt idx="980">
                  <c:v>-2.4436019999999998</c:v>
                </c:pt>
                <c:pt idx="981">
                  <c:v>-2.440401</c:v>
                </c:pt>
                <c:pt idx="982">
                  <c:v>-2.437201</c:v>
                </c:pt>
                <c:pt idx="983">
                  <c:v>-2.4340030000000001</c:v>
                </c:pt>
                <c:pt idx="984">
                  <c:v>-2.430806</c:v>
                </c:pt>
                <c:pt idx="985">
                  <c:v>-2.42761</c:v>
                </c:pt>
                <c:pt idx="986">
                  <c:v>-2.4244159999999999</c:v>
                </c:pt>
                <c:pt idx="987">
                  <c:v>-2.4212229999999999</c:v>
                </c:pt>
                <c:pt idx="988">
                  <c:v>-2.4180320000000002</c:v>
                </c:pt>
                <c:pt idx="989">
                  <c:v>-2.4148420000000002</c:v>
                </c:pt>
                <c:pt idx="990">
                  <c:v>-2.4116529999999998</c:v>
                </c:pt>
                <c:pt idx="991">
                  <c:v>-2.4084660000000002</c:v>
                </c:pt>
                <c:pt idx="992">
                  <c:v>-2.4052799999999999</c:v>
                </c:pt>
                <c:pt idx="993">
                  <c:v>-2.4020950000000001</c:v>
                </c:pt>
                <c:pt idx="994">
                  <c:v>-2.3989120000000002</c:v>
                </c:pt>
                <c:pt idx="995">
                  <c:v>-2.3957299999999999</c:v>
                </c:pt>
                <c:pt idx="996">
                  <c:v>-2.3925489999999998</c:v>
                </c:pt>
                <c:pt idx="997">
                  <c:v>-2.3893689999999999</c:v>
                </c:pt>
                <c:pt idx="998">
                  <c:v>-2.3861910000000002</c:v>
                </c:pt>
                <c:pt idx="999">
                  <c:v>-2.3830140000000002</c:v>
                </c:pt>
                <c:pt idx="1000">
                  <c:v>-2.3798379999999999</c:v>
                </c:pt>
                <c:pt idx="1001">
                  <c:v>-2.3766630000000002</c:v>
                </c:pt>
                <c:pt idx="1002">
                  <c:v>-2.3734899999999999</c:v>
                </c:pt>
                <c:pt idx="1003">
                  <c:v>-2.3703180000000001</c:v>
                </c:pt>
                <c:pt idx="1004">
                  <c:v>-2.3671470000000001</c:v>
                </c:pt>
                <c:pt idx="1005">
                  <c:v>-2.3639770000000002</c:v>
                </c:pt>
                <c:pt idx="1006">
                  <c:v>-2.3608069999999999</c:v>
                </c:pt>
                <c:pt idx="1007">
                  <c:v>-2.3576389999999998</c:v>
                </c:pt>
                <c:pt idx="1008">
                  <c:v>-2.3544719999999999</c:v>
                </c:pt>
                <c:pt idx="1009">
                  <c:v>-2.3513060000000001</c:v>
                </c:pt>
                <c:pt idx="1010">
                  <c:v>-2.348141</c:v>
                </c:pt>
                <c:pt idx="1011">
                  <c:v>-2.3449779999999998</c:v>
                </c:pt>
                <c:pt idx="1012">
                  <c:v>-2.3418160000000001</c:v>
                </c:pt>
                <c:pt idx="1013">
                  <c:v>-2.3386550000000002</c:v>
                </c:pt>
                <c:pt idx="1014">
                  <c:v>-2.335496</c:v>
                </c:pt>
                <c:pt idx="1015">
                  <c:v>-2.332338</c:v>
                </c:pt>
                <c:pt idx="1016">
                  <c:v>-2.3291819999999999</c:v>
                </c:pt>
                <c:pt idx="1017">
                  <c:v>-2.3260260000000001</c:v>
                </c:pt>
                <c:pt idx="1018">
                  <c:v>-2.3228719999999998</c:v>
                </c:pt>
                <c:pt idx="1019">
                  <c:v>-2.3197199999999998</c:v>
                </c:pt>
                <c:pt idx="1020">
                  <c:v>-2.3165680000000002</c:v>
                </c:pt>
                <c:pt idx="1021">
                  <c:v>-2.313418</c:v>
                </c:pt>
                <c:pt idx="1022">
                  <c:v>-2.31027</c:v>
                </c:pt>
                <c:pt idx="1023">
                  <c:v>-2.3071220000000001</c:v>
                </c:pt>
                <c:pt idx="1024">
                  <c:v>-2.3039770000000002</c:v>
                </c:pt>
                <c:pt idx="1025">
                  <c:v>-2.3008320000000002</c:v>
                </c:pt>
                <c:pt idx="1026">
                  <c:v>-2.2976890000000001</c:v>
                </c:pt>
                <c:pt idx="1027">
                  <c:v>-2.2945470000000001</c:v>
                </c:pt>
                <c:pt idx="1028">
                  <c:v>-2.2914059999999998</c:v>
                </c:pt>
                <c:pt idx="1029">
                  <c:v>-2.2882669999999998</c:v>
                </c:pt>
                <c:pt idx="1030">
                  <c:v>-2.285129</c:v>
                </c:pt>
                <c:pt idx="1031">
                  <c:v>-2.2819919999999998</c:v>
                </c:pt>
                <c:pt idx="1032">
                  <c:v>-2.2788569999999999</c:v>
                </c:pt>
                <c:pt idx="1033">
                  <c:v>-2.2757230000000002</c:v>
                </c:pt>
                <c:pt idx="1034">
                  <c:v>-2.2725909999999998</c:v>
                </c:pt>
                <c:pt idx="1035">
                  <c:v>-2.26946</c:v>
                </c:pt>
                <c:pt idx="1036">
                  <c:v>-2.26633</c:v>
                </c:pt>
                <c:pt idx="1037">
                  <c:v>-2.263201</c:v>
                </c:pt>
                <c:pt idx="1038">
                  <c:v>-2.2600730000000002</c:v>
                </c:pt>
                <c:pt idx="1039">
                  <c:v>-2.2569460000000001</c:v>
                </c:pt>
                <c:pt idx="1040">
                  <c:v>-2.2538200000000002</c:v>
                </c:pt>
                <c:pt idx="1041">
                  <c:v>-2.2506949999999999</c:v>
                </c:pt>
                <c:pt idx="1042">
                  <c:v>-2.2475719999999999</c:v>
                </c:pt>
                <c:pt idx="1043">
                  <c:v>-2.2444500000000001</c:v>
                </c:pt>
                <c:pt idx="1044">
                  <c:v>-2.2413289999999999</c:v>
                </c:pt>
                <c:pt idx="1045">
                  <c:v>-2.2382089999999999</c:v>
                </c:pt>
                <c:pt idx="1046">
                  <c:v>-2.23509</c:v>
                </c:pt>
                <c:pt idx="1047">
                  <c:v>-2.2319710000000001</c:v>
                </c:pt>
                <c:pt idx="1048">
                  <c:v>-2.2288540000000001</c:v>
                </c:pt>
                <c:pt idx="1049">
                  <c:v>-2.2257370000000001</c:v>
                </c:pt>
                <c:pt idx="1050">
                  <c:v>-2.2226210000000002</c:v>
                </c:pt>
                <c:pt idx="1051">
                  <c:v>-2.219506</c:v>
                </c:pt>
                <c:pt idx="1052">
                  <c:v>-2.2163909999999998</c:v>
                </c:pt>
                <c:pt idx="1053">
                  <c:v>-2.2132770000000002</c:v>
                </c:pt>
                <c:pt idx="1054">
                  <c:v>-2.2101639999999998</c:v>
                </c:pt>
                <c:pt idx="1055">
                  <c:v>-2.2070509999999999</c:v>
                </c:pt>
                <c:pt idx="1056">
                  <c:v>-2.2039390000000001</c:v>
                </c:pt>
                <c:pt idx="1057">
                  <c:v>-2.200828</c:v>
                </c:pt>
                <c:pt idx="1058">
                  <c:v>-2.1977180000000001</c:v>
                </c:pt>
                <c:pt idx="1059">
                  <c:v>-2.1946089999999998</c:v>
                </c:pt>
                <c:pt idx="1060">
                  <c:v>-2.1915</c:v>
                </c:pt>
                <c:pt idx="1061">
                  <c:v>-2.1883910000000002</c:v>
                </c:pt>
                <c:pt idx="1062">
                  <c:v>-2.1852830000000001</c:v>
                </c:pt>
                <c:pt idx="1063">
                  <c:v>-2.182175</c:v>
                </c:pt>
                <c:pt idx="1064">
                  <c:v>-2.1790669999999999</c:v>
                </c:pt>
                <c:pt idx="1065">
                  <c:v>-2.1759599999999999</c:v>
                </c:pt>
                <c:pt idx="1066">
                  <c:v>-2.1728529999999999</c:v>
                </c:pt>
                <c:pt idx="1067">
                  <c:v>-2.169746</c:v>
                </c:pt>
                <c:pt idx="1068">
                  <c:v>-2.1666400000000001</c:v>
                </c:pt>
                <c:pt idx="1069">
                  <c:v>-2.163535</c:v>
                </c:pt>
                <c:pt idx="1070">
                  <c:v>-2.1604290000000002</c:v>
                </c:pt>
                <c:pt idx="1071">
                  <c:v>-2.157324</c:v>
                </c:pt>
                <c:pt idx="1072">
                  <c:v>-2.1542189999999999</c:v>
                </c:pt>
                <c:pt idx="1073">
                  <c:v>-2.1511140000000002</c:v>
                </c:pt>
                <c:pt idx="1074">
                  <c:v>-2.1480100000000002</c:v>
                </c:pt>
                <c:pt idx="1075">
                  <c:v>-2.1449060000000002</c:v>
                </c:pt>
                <c:pt idx="1076">
                  <c:v>-2.1418010000000001</c:v>
                </c:pt>
                <c:pt idx="1077">
                  <c:v>-2.1386970000000001</c:v>
                </c:pt>
                <c:pt idx="1078">
                  <c:v>-2.1355930000000001</c:v>
                </c:pt>
                <c:pt idx="1079">
                  <c:v>-2.1324890000000001</c:v>
                </c:pt>
                <c:pt idx="1080">
                  <c:v>-2.1293850000000001</c:v>
                </c:pt>
                <c:pt idx="1081">
                  <c:v>-2.1262799999999999</c:v>
                </c:pt>
                <c:pt idx="1082">
                  <c:v>-2.123176</c:v>
                </c:pt>
                <c:pt idx="1083">
                  <c:v>-2.1200709999999998</c:v>
                </c:pt>
                <c:pt idx="1084">
                  <c:v>-2.1169660000000001</c:v>
                </c:pt>
                <c:pt idx="1085">
                  <c:v>-2.1138599999999999</c:v>
                </c:pt>
                <c:pt idx="1086">
                  <c:v>-2.110754</c:v>
                </c:pt>
                <c:pt idx="1087">
                  <c:v>-2.1076480000000002</c:v>
                </c:pt>
                <c:pt idx="1088">
                  <c:v>-2.1045400000000001</c:v>
                </c:pt>
                <c:pt idx="1089">
                  <c:v>-2.1014330000000001</c:v>
                </c:pt>
                <c:pt idx="1090">
                  <c:v>-2.098325</c:v>
                </c:pt>
                <c:pt idx="1091">
                  <c:v>-2.0952160000000002</c:v>
                </c:pt>
                <c:pt idx="1092">
                  <c:v>-2.0921069999999999</c:v>
                </c:pt>
                <c:pt idx="1093">
                  <c:v>-2.088997</c:v>
                </c:pt>
                <c:pt idx="1094">
                  <c:v>-2.085887</c:v>
                </c:pt>
                <c:pt idx="1095">
                  <c:v>-2.082776</c:v>
                </c:pt>
                <c:pt idx="1096">
                  <c:v>-2.0796649999999999</c:v>
                </c:pt>
                <c:pt idx="1097">
                  <c:v>-2.0765530000000001</c:v>
                </c:pt>
                <c:pt idx="1098">
                  <c:v>-2.0734400000000002</c:v>
                </c:pt>
                <c:pt idx="1099">
                  <c:v>-2.0703269999999998</c:v>
                </c:pt>
                <c:pt idx="1100">
                  <c:v>-2.067212</c:v>
                </c:pt>
                <c:pt idx="1101">
                  <c:v>-2.0640969999999998</c:v>
                </c:pt>
                <c:pt idx="1102">
                  <c:v>-2.060981</c:v>
                </c:pt>
                <c:pt idx="1103">
                  <c:v>-2.0578630000000002</c:v>
                </c:pt>
                <c:pt idx="1104">
                  <c:v>-2.054745</c:v>
                </c:pt>
                <c:pt idx="1105">
                  <c:v>-2.0516260000000002</c:v>
                </c:pt>
                <c:pt idx="1106">
                  <c:v>-2.0485060000000002</c:v>
                </c:pt>
                <c:pt idx="1107">
                  <c:v>-2.045385</c:v>
                </c:pt>
                <c:pt idx="1108">
                  <c:v>-2.0422639999999999</c:v>
                </c:pt>
                <c:pt idx="1109">
                  <c:v>-2.0391409999999999</c:v>
                </c:pt>
                <c:pt idx="1110">
                  <c:v>-2.0360179999999999</c:v>
                </c:pt>
                <c:pt idx="1111">
                  <c:v>-2.0328930000000001</c:v>
                </c:pt>
                <c:pt idx="1112">
                  <c:v>-2.0297679999999998</c:v>
                </c:pt>
                <c:pt idx="1113">
                  <c:v>-2.0266410000000001</c:v>
                </c:pt>
                <c:pt idx="1114">
                  <c:v>-2.0235129999999999</c:v>
                </c:pt>
                <c:pt idx="1115">
                  <c:v>-2.0203829999999998</c:v>
                </c:pt>
                <c:pt idx="1116">
                  <c:v>-2.0172530000000002</c:v>
                </c:pt>
                <c:pt idx="1117">
                  <c:v>-2.0141209999999998</c:v>
                </c:pt>
                <c:pt idx="1118">
                  <c:v>-2.0109880000000002</c:v>
                </c:pt>
                <c:pt idx="1119">
                  <c:v>-2.0078529999999999</c:v>
                </c:pt>
                <c:pt idx="1120">
                  <c:v>-2.004718</c:v>
                </c:pt>
                <c:pt idx="1121">
                  <c:v>-2.0015809999999998</c:v>
                </c:pt>
                <c:pt idx="1122">
                  <c:v>-1.998443</c:v>
                </c:pt>
                <c:pt idx="1123">
                  <c:v>-1.995304</c:v>
                </c:pt>
                <c:pt idx="1124">
                  <c:v>-1.992164</c:v>
                </c:pt>
                <c:pt idx="1125">
                  <c:v>-1.9890220000000001</c:v>
                </c:pt>
                <c:pt idx="1126">
                  <c:v>-1.985878</c:v>
                </c:pt>
                <c:pt idx="1127">
                  <c:v>-1.982734</c:v>
                </c:pt>
                <c:pt idx="1128">
                  <c:v>-1.9795879999999999</c:v>
                </c:pt>
                <c:pt idx="1129">
                  <c:v>-1.9764409999999999</c:v>
                </c:pt>
                <c:pt idx="1130">
                  <c:v>-1.973293</c:v>
                </c:pt>
                <c:pt idx="1131">
                  <c:v>-1.9701439999999999</c:v>
                </c:pt>
                <c:pt idx="1132">
                  <c:v>-1.9669939999999999</c:v>
                </c:pt>
                <c:pt idx="1133">
                  <c:v>-1.9638420000000001</c:v>
                </c:pt>
                <c:pt idx="1134">
                  <c:v>-1.9606889999999999</c:v>
                </c:pt>
                <c:pt idx="1135">
                  <c:v>-1.957535</c:v>
                </c:pt>
                <c:pt idx="1136">
                  <c:v>-1.95438</c:v>
                </c:pt>
                <c:pt idx="1137">
                  <c:v>-1.9512229999999999</c:v>
                </c:pt>
                <c:pt idx="1138">
                  <c:v>-1.9480649999999999</c:v>
                </c:pt>
                <c:pt idx="1139">
                  <c:v>-1.9449050000000001</c:v>
                </c:pt>
                <c:pt idx="1140">
                  <c:v>-1.9417439999999999</c:v>
                </c:pt>
                <c:pt idx="1141">
                  <c:v>-1.9385810000000001</c:v>
                </c:pt>
                <c:pt idx="1142">
                  <c:v>-1.9354169999999999</c:v>
                </c:pt>
                <c:pt idx="1143">
                  <c:v>-1.9322509999999999</c:v>
                </c:pt>
                <c:pt idx="1144">
                  <c:v>-1.9290830000000001</c:v>
                </c:pt>
                <c:pt idx="1145">
                  <c:v>-1.925913</c:v>
                </c:pt>
                <c:pt idx="1146">
                  <c:v>-1.922741</c:v>
                </c:pt>
                <c:pt idx="1147">
                  <c:v>-1.919567</c:v>
                </c:pt>
                <c:pt idx="1148">
                  <c:v>-1.9163920000000001</c:v>
                </c:pt>
                <c:pt idx="1149">
                  <c:v>-1.9132150000000001</c:v>
                </c:pt>
                <c:pt idx="1150">
                  <c:v>-1.9100360000000001</c:v>
                </c:pt>
                <c:pt idx="1151">
                  <c:v>-1.906855</c:v>
                </c:pt>
                <c:pt idx="1152">
                  <c:v>-1.903672</c:v>
                </c:pt>
                <c:pt idx="1153">
                  <c:v>-1.900488</c:v>
                </c:pt>
                <c:pt idx="1154">
                  <c:v>-1.897302</c:v>
                </c:pt>
                <c:pt idx="1155">
                  <c:v>-1.8941140000000001</c:v>
                </c:pt>
                <c:pt idx="1156">
                  <c:v>-1.8909229999999999</c:v>
                </c:pt>
                <c:pt idx="1157">
                  <c:v>-1.887731</c:v>
                </c:pt>
                <c:pt idx="1158">
                  <c:v>-1.884536</c:v>
                </c:pt>
                <c:pt idx="1159">
                  <c:v>-1.88134</c:v>
                </c:pt>
                <c:pt idx="1160">
                  <c:v>-1.8781429999999999</c:v>
                </c:pt>
                <c:pt idx="1161">
                  <c:v>-1.874943</c:v>
                </c:pt>
                <c:pt idx="1162">
                  <c:v>-1.8717429999999999</c:v>
                </c:pt>
                <c:pt idx="1163">
                  <c:v>-1.868541</c:v>
                </c:pt>
                <c:pt idx="1164">
                  <c:v>-1.865337</c:v>
                </c:pt>
                <c:pt idx="1165">
                  <c:v>-1.8621319999999999</c:v>
                </c:pt>
                <c:pt idx="1166">
                  <c:v>-1.8589249999999999</c:v>
                </c:pt>
                <c:pt idx="1167">
                  <c:v>-1.8557159999999999</c:v>
                </c:pt>
                <c:pt idx="1168">
                  <c:v>-1.852506</c:v>
                </c:pt>
                <c:pt idx="1169">
                  <c:v>-1.8492930000000001</c:v>
                </c:pt>
                <c:pt idx="1170">
                  <c:v>-1.846079</c:v>
                </c:pt>
                <c:pt idx="1171">
                  <c:v>-1.8428629999999999</c:v>
                </c:pt>
                <c:pt idx="1172">
                  <c:v>-1.8396459999999999</c:v>
                </c:pt>
                <c:pt idx="1173">
                  <c:v>-1.8364279999999999</c:v>
                </c:pt>
                <c:pt idx="1174">
                  <c:v>-1.8332079999999999</c:v>
                </c:pt>
                <c:pt idx="1175">
                  <c:v>-1.829987</c:v>
                </c:pt>
                <c:pt idx="1176">
                  <c:v>-1.8267640000000001</c:v>
                </c:pt>
                <c:pt idx="1177">
                  <c:v>-1.8235399999999999</c:v>
                </c:pt>
                <c:pt idx="1178">
                  <c:v>-1.8203149999999999</c:v>
                </c:pt>
                <c:pt idx="1179">
                  <c:v>-1.817089</c:v>
                </c:pt>
                <c:pt idx="1180">
                  <c:v>-1.8138609999999999</c:v>
                </c:pt>
                <c:pt idx="1181">
                  <c:v>-1.8106310000000001</c:v>
                </c:pt>
                <c:pt idx="1182">
                  <c:v>-1.807399</c:v>
                </c:pt>
                <c:pt idx="1183">
                  <c:v>-1.8041659999999999</c:v>
                </c:pt>
                <c:pt idx="1184">
                  <c:v>-1.800932</c:v>
                </c:pt>
                <c:pt idx="1185">
                  <c:v>-1.797696</c:v>
                </c:pt>
                <c:pt idx="1186">
                  <c:v>-1.794459</c:v>
                </c:pt>
                <c:pt idx="1187">
                  <c:v>-1.791221</c:v>
                </c:pt>
                <c:pt idx="1188">
                  <c:v>-1.787982</c:v>
                </c:pt>
                <c:pt idx="1189">
                  <c:v>-1.7847409999999999</c:v>
                </c:pt>
                <c:pt idx="1190">
                  <c:v>-1.7814989999999999</c:v>
                </c:pt>
                <c:pt idx="1191">
                  <c:v>-1.7782549999999999</c:v>
                </c:pt>
                <c:pt idx="1192">
                  <c:v>-1.7750090000000001</c:v>
                </c:pt>
                <c:pt idx="1193">
                  <c:v>-1.7717620000000001</c:v>
                </c:pt>
                <c:pt idx="1194">
                  <c:v>-1.768513</c:v>
                </c:pt>
                <c:pt idx="1195">
                  <c:v>-1.7652620000000001</c:v>
                </c:pt>
                <c:pt idx="1196">
                  <c:v>-1.7620100000000001</c:v>
                </c:pt>
                <c:pt idx="1197">
                  <c:v>-1.7587569999999999</c:v>
                </c:pt>
                <c:pt idx="1198">
                  <c:v>-1.7555019999999999</c:v>
                </c:pt>
                <c:pt idx="1199">
                  <c:v>-1.752246</c:v>
                </c:pt>
                <c:pt idx="1200">
                  <c:v>-1.748988</c:v>
                </c:pt>
                <c:pt idx="1201">
                  <c:v>-1.7457290000000001</c:v>
                </c:pt>
                <c:pt idx="1202">
                  <c:v>-1.7424679999999999</c:v>
                </c:pt>
                <c:pt idx="1203">
                  <c:v>-1.739206</c:v>
                </c:pt>
                <c:pt idx="1204">
                  <c:v>-1.735943</c:v>
                </c:pt>
                <c:pt idx="1205">
                  <c:v>-1.7326779999999999</c:v>
                </c:pt>
                <c:pt idx="1206">
                  <c:v>-1.7294119999999999</c:v>
                </c:pt>
                <c:pt idx="1207">
                  <c:v>-1.7261439999999999</c:v>
                </c:pt>
                <c:pt idx="1208">
                  <c:v>-1.7228760000000001</c:v>
                </c:pt>
                <c:pt idx="1209">
                  <c:v>-1.719606</c:v>
                </c:pt>
                <c:pt idx="1210">
                  <c:v>-1.716334</c:v>
                </c:pt>
                <c:pt idx="1211">
                  <c:v>-1.7130620000000001</c:v>
                </c:pt>
                <c:pt idx="1212">
                  <c:v>-1.7097880000000001</c:v>
                </c:pt>
                <c:pt idx="1213">
                  <c:v>-1.7065129999999999</c:v>
                </c:pt>
                <c:pt idx="1214">
                  <c:v>-1.7032369999999999</c:v>
                </c:pt>
                <c:pt idx="1215">
                  <c:v>-1.699959</c:v>
                </c:pt>
                <c:pt idx="1216">
                  <c:v>-1.69668</c:v>
                </c:pt>
                <c:pt idx="1217">
                  <c:v>-1.6934</c:v>
                </c:pt>
                <c:pt idx="1218">
                  <c:v>-1.690118</c:v>
                </c:pt>
                <c:pt idx="1219">
                  <c:v>-1.686836</c:v>
                </c:pt>
                <c:pt idx="1220">
                  <c:v>-1.683551</c:v>
                </c:pt>
                <c:pt idx="1221">
                  <c:v>-1.6802649999999999</c:v>
                </c:pt>
                <c:pt idx="1222">
                  <c:v>-1.6769769999999999</c:v>
                </c:pt>
                <c:pt idx="1223">
                  <c:v>-1.6736869999999999</c:v>
                </c:pt>
                <c:pt idx="1224">
                  <c:v>-1.670396</c:v>
                </c:pt>
                <c:pt idx="1225">
                  <c:v>-1.6671020000000001</c:v>
                </c:pt>
                <c:pt idx="1226">
                  <c:v>-1.663807</c:v>
                </c:pt>
                <c:pt idx="1227">
                  <c:v>-1.6605099999999999</c:v>
                </c:pt>
                <c:pt idx="1228">
                  <c:v>-1.6572119999999999</c:v>
                </c:pt>
                <c:pt idx="1229">
                  <c:v>-1.653912</c:v>
                </c:pt>
                <c:pt idx="1230">
                  <c:v>-1.6506110000000001</c:v>
                </c:pt>
                <c:pt idx="1231">
                  <c:v>-1.6473089999999999</c:v>
                </c:pt>
                <c:pt idx="1232">
                  <c:v>-1.6440049999999999</c:v>
                </c:pt>
                <c:pt idx="1233">
                  <c:v>-1.6406989999999999</c:v>
                </c:pt>
                <c:pt idx="1234">
                  <c:v>-1.637391</c:v>
                </c:pt>
                <c:pt idx="1235">
                  <c:v>-1.634082</c:v>
                </c:pt>
                <c:pt idx="1236">
                  <c:v>-1.630771</c:v>
                </c:pt>
                <c:pt idx="1237">
                  <c:v>-1.6274580000000001</c:v>
                </c:pt>
                <c:pt idx="1238">
                  <c:v>-1.6241429999999999</c:v>
                </c:pt>
                <c:pt idx="1239">
                  <c:v>-1.6208260000000001</c:v>
                </c:pt>
                <c:pt idx="1240">
                  <c:v>-1.6175079999999999</c:v>
                </c:pt>
                <c:pt idx="1241">
                  <c:v>-1.614188</c:v>
                </c:pt>
                <c:pt idx="1242">
                  <c:v>-1.610867</c:v>
                </c:pt>
                <c:pt idx="1243">
                  <c:v>-1.6075429999999999</c:v>
                </c:pt>
                <c:pt idx="1244">
                  <c:v>-1.6042179999999999</c:v>
                </c:pt>
                <c:pt idx="1245">
                  <c:v>-1.6008899999999999</c:v>
                </c:pt>
                <c:pt idx="1246">
                  <c:v>-1.5975600000000001</c:v>
                </c:pt>
                <c:pt idx="1247">
                  <c:v>-1.594228</c:v>
                </c:pt>
                <c:pt idx="1248">
                  <c:v>-1.590894</c:v>
                </c:pt>
                <c:pt idx="1249">
                  <c:v>-1.5875570000000001</c:v>
                </c:pt>
                <c:pt idx="1250">
                  <c:v>-1.584217</c:v>
                </c:pt>
                <c:pt idx="1251">
                  <c:v>-1.5808759999999999</c:v>
                </c:pt>
                <c:pt idx="1252">
                  <c:v>-1.5775319999999999</c:v>
                </c:pt>
                <c:pt idx="1253">
                  <c:v>-1.574187</c:v>
                </c:pt>
                <c:pt idx="1254">
                  <c:v>-1.57084</c:v>
                </c:pt>
                <c:pt idx="1255">
                  <c:v>-1.567491</c:v>
                </c:pt>
                <c:pt idx="1256">
                  <c:v>-1.5641389999999999</c:v>
                </c:pt>
                <c:pt idx="1257">
                  <c:v>-1.560786</c:v>
                </c:pt>
                <c:pt idx="1258">
                  <c:v>-1.5574300000000001</c:v>
                </c:pt>
                <c:pt idx="1259">
                  <c:v>-1.554071</c:v>
                </c:pt>
                <c:pt idx="1260">
                  <c:v>-1.55071</c:v>
                </c:pt>
                <c:pt idx="1261">
                  <c:v>-1.5473460000000001</c:v>
                </c:pt>
                <c:pt idx="1262">
                  <c:v>-1.543979</c:v>
                </c:pt>
                <c:pt idx="1263">
                  <c:v>-1.5406089999999999</c:v>
                </c:pt>
                <c:pt idx="1264">
                  <c:v>-1.537237</c:v>
                </c:pt>
                <c:pt idx="1265">
                  <c:v>-1.533863</c:v>
                </c:pt>
                <c:pt idx="1266">
                  <c:v>-1.5304850000000001</c:v>
                </c:pt>
                <c:pt idx="1267">
                  <c:v>-1.5271060000000001</c:v>
                </c:pt>
                <c:pt idx="1268">
                  <c:v>-1.5237229999999999</c:v>
                </c:pt>
                <c:pt idx="1269">
                  <c:v>-1.520338</c:v>
                </c:pt>
                <c:pt idx="1270">
                  <c:v>-1.51695</c:v>
                </c:pt>
                <c:pt idx="1271">
                  <c:v>-1.5135590000000001</c:v>
                </c:pt>
                <c:pt idx="1272">
                  <c:v>-1.510165</c:v>
                </c:pt>
                <c:pt idx="1273">
                  <c:v>-1.5067680000000001</c:v>
                </c:pt>
                <c:pt idx="1274">
                  <c:v>-1.5033669999999999</c:v>
                </c:pt>
                <c:pt idx="1275">
                  <c:v>-1.4999640000000001</c:v>
                </c:pt>
                <c:pt idx="1276">
                  <c:v>-1.4965580000000001</c:v>
                </c:pt>
                <c:pt idx="1277">
                  <c:v>-1.4931490000000001</c:v>
                </c:pt>
                <c:pt idx="1278">
                  <c:v>-1.4897370000000001</c:v>
                </c:pt>
                <c:pt idx="1279">
                  <c:v>-1.4863219999999999</c:v>
                </c:pt>
                <c:pt idx="1280">
                  <c:v>-1.4829049999999999</c:v>
                </c:pt>
                <c:pt idx="1281">
                  <c:v>-1.479484</c:v>
                </c:pt>
                <c:pt idx="1282">
                  <c:v>-1.4760610000000001</c:v>
                </c:pt>
                <c:pt idx="1283">
                  <c:v>-1.4726349999999999</c:v>
                </c:pt>
                <c:pt idx="1284">
                  <c:v>-1.4692050000000001</c:v>
                </c:pt>
                <c:pt idx="1285">
                  <c:v>-1.465773</c:v>
                </c:pt>
                <c:pt idx="1286">
                  <c:v>-1.4623379999999999</c:v>
                </c:pt>
                <c:pt idx="1287">
                  <c:v>-1.4588989999999999</c:v>
                </c:pt>
                <c:pt idx="1288">
                  <c:v>-1.4554579999999999</c:v>
                </c:pt>
                <c:pt idx="1289">
                  <c:v>-1.4520139999999999</c:v>
                </c:pt>
                <c:pt idx="1290">
                  <c:v>-1.448566</c:v>
                </c:pt>
                <c:pt idx="1291">
                  <c:v>-1.4451149999999999</c:v>
                </c:pt>
                <c:pt idx="1292">
                  <c:v>-1.4416610000000001</c:v>
                </c:pt>
                <c:pt idx="1293">
                  <c:v>-1.438204</c:v>
                </c:pt>
                <c:pt idx="1294">
                  <c:v>-1.434744</c:v>
                </c:pt>
                <c:pt idx="1295">
                  <c:v>-1.4312800000000001</c:v>
                </c:pt>
                <c:pt idx="1296">
                  <c:v>-1.427813</c:v>
                </c:pt>
                <c:pt idx="1297">
                  <c:v>-1.424342</c:v>
                </c:pt>
                <c:pt idx="1298">
                  <c:v>-1.420868</c:v>
                </c:pt>
                <c:pt idx="1299">
                  <c:v>-1.4173899999999999</c:v>
                </c:pt>
                <c:pt idx="1300">
                  <c:v>-1.4139090000000001</c:v>
                </c:pt>
                <c:pt idx="1301">
                  <c:v>-1.410425</c:v>
                </c:pt>
                <c:pt idx="1302">
                  <c:v>-1.4069370000000001</c:v>
                </c:pt>
                <c:pt idx="1303">
                  <c:v>-1.403446</c:v>
                </c:pt>
                <c:pt idx="1304">
                  <c:v>-1.3999520000000001</c:v>
                </c:pt>
                <c:pt idx="1305">
                  <c:v>-1.3964540000000001</c:v>
                </c:pt>
                <c:pt idx="1306">
                  <c:v>-1.3929530000000001</c:v>
                </c:pt>
                <c:pt idx="1307">
                  <c:v>-1.3894489999999999</c:v>
                </c:pt>
                <c:pt idx="1308">
                  <c:v>-1.385942</c:v>
                </c:pt>
                <c:pt idx="1309">
                  <c:v>-1.3824320000000001</c:v>
                </c:pt>
                <c:pt idx="1310">
                  <c:v>-1.378919</c:v>
                </c:pt>
                <c:pt idx="1311">
                  <c:v>-1.3754040000000001</c:v>
                </c:pt>
                <c:pt idx="1312">
                  <c:v>-1.3718859999999999</c:v>
                </c:pt>
                <c:pt idx="1313">
                  <c:v>-1.3683650000000001</c:v>
                </c:pt>
                <c:pt idx="1314">
                  <c:v>-1.364841</c:v>
                </c:pt>
                <c:pt idx="1315">
                  <c:v>-1.3613139999999999</c:v>
                </c:pt>
                <c:pt idx="1316">
                  <c:v>-1.357783</c:v>
                </c:pt>
                <c:pt idx="1317">
                  <c:v>-1.35425</c:v>
                </c:pt>
                <c:pt idx="1318">
                  <c:v>-1.3507119999999999</c:v>
                </c:pt>
                <c:pt idx="1319">
                  <c:v>-1.347172</c:v>
                </c:pt>
                <c:pt idx="1320">
                  <c:v>-1.343629</c:v>
                </c:pt>
                <c:pt idx="1321">
                  <c:v>-1.340082</c:v>
                </c:pt>
                <c:pt idx="1322">
                  <c:v>-1.3365340000000001</c:v>
                </c:pt>
                <c:pt idx="1323">
                  <c:v>-1.3329819999999999</c:v>
                </c:pt>
                <c:pt idx="1324">
                  <c:v>-1.3294280000000001</c:v>
                </c:pt>
                <c:pt idx="1325">
                  <c:v>-1.325871</c:v>
                </c:pt>
                <c:pt idx="1326">
                  <c:v>-1.3223119999999999</c:v>
                </c:pt>
                <c:pt idx="1327">
                  <c:v>-1.3187489999999999</c:v>
                </c:pt>
                <c:pt idx="1328">
                  <c:v>-1.3151839999999999</c:v>
                </c:pt>
                <c:pt idx="1329">
                  <c:v>-1.311615</c:v>
                </c:pt>
                <c:pt idx="1330">
                  <c:v>-1.3080430000000001</c:v>
                </c:pt>
                <c:pt idx="1331">
                  <c:v>-1.3044690000000001</c:v>
                </c:pt>
                <c:pt idx="1332">
                  <c:v>-1.3008930000000001</c:v>
                </c:pt>
                <c:pt idx="1333">
                  <c:v>-1.2973140000000001</c:v>
                </c:pt>
                <c:pt idx="1334">
                  <c:v>-1.293733</c:v>
                </c:pt>
                <c:pt idx="1335">
                  <c:v>-1.2901499999999999</c:v>
                </c:pt>
                <c:pt idx="1336">
                  <c:v>-1.286564</c:v>
                </c:pt>
                <c:pt idx="1337">
                  <c:v>-1.2829759999999999</c:v>
                </c:pt>
                <c:pt idx="1338">
                  <c:v>-1.2793859999999999</c:v>
                </c:pt>
                <c:pt idx="1339">
                  <c:v>-1.275792</c:v>
                </c:pt>
                <c:pt idx="1340">
                  <c:v>-1.2721960000000001</c:v>
                </c:pt>
                <c:pt idx="1341">
                  <c:v>-1.268597</c:v>
                </c:pt>
                <c:pt idx="1342">
                  <c:v>-1.264994</c:v>
                </c:pt>
                <c:pt idx="1343">
                  <c:v>-1.2613890000000001</c:v>
                </c:pt>
                <c:pt idx="1344">
                  <c:v>-1.257782</c:v>
                </c:pt>
                <c:pt idx="1345">
                  <c:v>-1.2541720000000001</c:v>
                </c:pt>
                <c:pt idx="1346">
                  <c:v>-1.250559</c:v>
                </c:pt>
                <c:pt idx="1347">
                  <c:v>-1.2469440000000001</c:v>
                </c:pt>
                <c:pt idx="1348">
                  <c:v>-1.2433270000000001</c:v>
                </c:pt>
                <c:pt idx="1349">
                  <c:v>-1.2397069999999999</c:v>
                </c:pt>
                <c:pt idx="1350">
                  <c:v>-1.236084</c:v>
                </c:pt>
                <c:pt idx="1351">
                  <c:v>-1.2324580000000001</c:v>
                </c:pt>
                <c:pt idx="1352">
                  <c:v>-1.2288289999999999</c:v>
                </c:pt>
                <c:pt idx="1353">
                  <c:v>-1.2251970000000001</c:v>
                </c:pt>
                <c:pt idx="1354">
                  <c:v>-1.2215609999999999</c:v>
                </c:pt>
                <c:pt idx="1355">
                  <c:v>-1.2179230000000001</c:v>
                </c:pt>
                <c:pt idx="1356">
                  <c:v>-1.2142820000000001</c:v>
                </c:pt>
                <c:pt idx="1357">
                  <c:v>-1.2106380000000001</c:v>
                </c:pt>
                <c:pt idx="1358">
                  <c:v>-1.2069920000000001</c:v>
                </c:pt>
                <c:pt idx="1359">
                  <c:v>-1.203344</c:v>
                </c:pt>
                <c:pt idx="1360">
                  <c:v>-1.1996929999999999</c:v>
                </c:pt>
                <c:pt idx="1361">
                  <c:v>-1.1960390000000001</c:v>
                </c:pt>
                <c:pt idx="1362">
                  <c:v>-1.1923840000000001</c:v>
                </c:pt>
                <c:pt idx="1363">
                  <c:v>-1.1887259999999999</c:v>
                </c:pt>
                <c:pt idx="1364">
                  <c:v>-1.185065</c:v>
                </c:pt>
                <c:pt idx="1365">
                  <c:v>-1.1814020000000001</c:v>
                </c:pt>
                <c:pt idx="1366">
                  <c:v>-1.1777359999999999</c:v>
                </c:pt>
                <c:pt idx="1367">
                  <c:v>-1.1740679999999999</c:v>
                </c:pt>
                <c:pt idx="1368">
                  <c:v>-1.1703969999999999</c:v>
                </c:pt>
                <c:pt idx="1369">
                  <c:v>-1.1667240000000001</c:v>
                </c:pt>
                <c:pt idx="1370">
                  <c:v>-1.1630480000000001</c:v>
                </c:pt>
                <c:pt idx="1371">
                  <c:v>-1.1593690000000001</c:v>
                </c:pt>
                <c:pt idx="1372">
                  <c:v>-1.155688</c:v>
                </c:pt>
                <c:pt idx="1373">
                  <c:v>-1.152004</c:v>
                </c:pt>
                <c:pt idx="1374">
                  <c:v>-1.148317</c:v>
                </c:pt>
                <c:pt idx="1375">
                  <c:v>-1.1446270000000001</c:v>
                </c:pt>
                <c:pt idx="1376">
                  <c:v>-1.140935</c:v>
                </c:pt>
                <c:pt idx="1377">
                  <c:v>-1.1372409999999999</c:v>
                </c:pt>
                <c:pt idx="1378">
                  <c:v>-1.1335440000000001</c:v>
                </c:pt>
                <c:pt idx="1379">
                  <c:v>-1.1298440000000001</c:v>
                </c:pt>
                <c:pt idx="1380">
                  <c:v>-1.126142</c:v>
                </c:pt>
                <c:pt idx="1381">
                  <c:v>-1.122438</c:v>
                </c:pt>
                <c:pt idx="1382">
                  <c:v>-1.1187320000000001</c:v>
                </c:pt>
                <c:pt idx="1383">
                  <c:v>-1.115022</c:v>
                </c:pt>
                <c:pt idx="1384">
                  <c:v>-1.11131</c:v>
                </c:pt>
                <c:pt idx="1385">
                  <c:v>-1.1075950000000001</c:v>
                </c:pt>
                <c:pt idx="1386">
                  <c:v>-1.1038779999999999</c:v>
                </c:pt>
                <c:pt idx="1387">
                  <c:v>-1.100158</c:v>
                </c:pt>
                <c:pt idx="1388">
                  <c:v>-1.096435</c:v>
                </c:pt>
                <c:pt idx="1389">
                  <c:v>-1.0927100000000001</c:v>
                </c:pt>
                <c:pt idx="1390">
                  <c:v>-1.088983</c:v>
                </c:pt>
                <c:pt idx="1391">
                  <c:v>-1.085253</c:v>
                </c:pt>
                <c:pt idx="1392">
                  <c:v>-1.081521</c:v>
                </c:pt>
                <c:pt idx="1393">
                  <c:v>-1.0777870000000001</c:v>
                </c:pt>
                <c:pt idx="1394">
                  <c:v>-1.0740499999999999</c:v>
                </c:pt>
                <c:pt idx="1395">
                  <c:v>-1.0703100000000001</c:v>
                </c:pt>
                <c:pt idx="1396">
                  <c:v>-1.0665659999999999</c:v>
                </c:pt>
                <c:pt idx="1397">
                  <c:v>-1.0628200000000001</c:v>
                </c:pt>
                <c:pt idx="1398">
                  <c:v>-1.0590710000000001</c:v>
                </c:pt>
                <c:pt idx="1399">
                  <c:v>-1.0553189999999999</c:v>
                </c:pt>
                <c:pt idx="1400">
                  <c:v>-1.0515650000000001</c:v>
                </c:pt>
                <c:pt idx="1401">
                  <c:v>-1.0478080000000001</c:v>
                </c:pt>
                <c:pt idx="1402">
                  <c:v>-1.0440499999999999</c:v>
                </c:pt>
                <c:pt idx="1403">
                  <c:v>-1.040289</c:v>
                </c:pt>
                <c:pt idx="1404">
                  <c:v>-1.036527</c:v>
                </c:pt>
                <c:pt idx="1405">
                  <c:v>-1.032762</c:v>
                </c:pt>
                <c:pt idx="1406">
                  <c:v>-1.0289950000000001</c:v>
                </c:pt>
                <c:pt idx="1407">
                  <c:v>-1.025226</c:v>
                </c:pt>
                <c:pt idx="1408">
                  <c:v>-1.0214540000000001</c:v>
                </c:pt>
                <c:pt idx="1409">
                  <c:v>-1.017679</c:v>
                </c:pt>
                <c:pt idx="1410">
                  <c:v>-1.0139009999999999</c:v>
                </c:pt>
                <c:pt idx="1411">
                  <c:v>-1.010121</c:v>
                </c:pt>
                <c:pt idx="1412">
                  <c:v>-1.0063390000000001</c:v>
                </c:pt>
                <c:pt idx="1413">
                  <c:v>-1.002556</c:v>
                </c:pt>
                <c:pt idx="1414">
                  <c:v>-0.99877039999999995</c:v>
                </c:pt>
                <c:pt idx="1415">
                  <c:v>-0.99498359999999997</c:v>
                </c:pt>
                <c:pt idx="1416">
                  <c:v>-0.99119520000000005</c:v>
                </c:pt>
                <c:pt idx="1417">
                  <c:v>-0.98740519999999998</c:v>
                </c:pt>
                <c:pt idx="1418">
                  <c:v>-0.98361339999999997</c:v>
                </c:pt>
                <c:pt idx="1419">
                  <c:v>-0.97981940000000001</c:v>
                </c:pt>
                <c:pt idx="1420">
                  <c:v>-0.97602319999999998</c:v>
                </c:pt>
                <c:pt idx="1421">
                  <c:v>-0.97222470000000005</c:v>
                </c:pt>
                <c:pt idx="1422">
                  <c:v>-0.9684239</c:v>
                </c:pt>
                <c:pt idx="1423">
                  <c:v>-0.96462110000000001</c:v>
                </c:pt>
                <c:pt idx="1424">
                  <c:v>-0.96081620000000001</c:v>
                </c:pt>
                <c:pt idx="1425">
                  <c:v>-0.95700929999999995</c:v>
                </c:pt>
                <c:pt idx="1426">
                  <c:v>-0.95320050000000001</c:v>
                </c:pt>
                <c:pt idx="1427">
                  <c:v>-0.94938959999999994</c:v>
                </c:pt>
                <c:pt idx="1428">
                  <c:v>-0.94557659999999999</c:v>
                </c:pt>
                <c:pt idx="1429">
                  <c:v>-0.94176170000000003</c:v>
                </c:pt>
                <c:pt idx="1430">
                  <c:v>-0.93794469999999996</c:v>
                </c:pt>
                <c:pt idx="1431">
                  <c:v>-0.93412569999999995</c:v>
                </c:pt>
                <c:pt idx="1432">
                  <c:v>-0.93030469999999998</c:v>
                </c:pt>
                <c:pt idx="1433">
                  <c:v>-0.92648169999999996</c:v>
                </c:pt>
                <c:pt idx="1434">
                  <c:v>-0.9226569</c:v>
                </c:pt>
                <c:pt idx="1435">
                  <c:v>-0.91883029999999999</c:v>
                </c:pt>
                <c:pt idx="1436">
                  <c:v>-0.91500210000000004</c:v>
                </c:pt>
                <c:pt idx="1437">
                  <c:v>-0.91117250000000005</c:v>
                </c:pt>
                <c:pt idx="1438">
                  <c:v>-0.90734130000000002</c:v>
                </c:pt>
                <c:pt idx="1439">
                  <c:v>-0.9035086</c:v>
                </c:pt>
                <c:pt idx="1440">
                  <c:v>-0.89967439999999999</c:v>
                </c:pt>
                <c:pt idx="1441">
                  <c:v>-0.89583840000000003</c:v>
                </c:pt>
                <c:pt idx="1442">
                  <c:v>-0.89200060000000003</c:v>
                </c:pt>
                <c:pt idx="1443">
                  <c:v>-0.88816099999999998</c:v>
                </c:pt>
                <c:pt idx="1444">
                  <c:v>-0.88431950000000004</c:v>
                </c:pt>
                <c:pt idx="1445">
                  <c:v>-0.8804765</c:v>
                </c:pt>
                <c:pt idx="1446">
                  <c:v>-0.87663190000000002</c:v>
                </c:pt>
                <c:pt idx="1447">
                  <c:v>-0.87278599999999995</c:v>
                </c:pt>
                <c:pt idx="1448">
                  <c:v>-0.86893869999999995</c:v>
                </c:pt>
                <c:pt idx="1449">
                  <c:v>-0.86509020000000003</c:v>
                </c:pt>
                <c:pt idx="1450">
                  <c:v>-0.86124040000000002</c:v>
                </c:pt>
                <c:pt idx="1451">
                  <c:v>-0.85738930000000002</c:v>
                </c:pt>
                <c:pt idx="1452">
                  <c:v>-0.85353670000000004</c:v>
                </c:pt>
                <c:pt idx="1453">
                  <c:v>-0.84968270000000001</c:v>
                </c:pt>
                <c:pt idx="1454">
                  <c:v>-0.84582740000000001</c:v>
                </c:pt>
                <c:pt idx="1455">
                  <c:v>-0.84197080000000002</c:v>
                </c:pt>
                <c:pt idx="1456">
                  <c:v>-0.8381132</c:v>
                </c:pt>
                <c:pt idx="1457">
                  <c:v>-0.83425470000000002</c:v>
                </c:pt>
                <c:pt idx="1458">
                  <c:v>-0.83039560000000001</c:v>
                </c:pt>
                <c:pt idx="1459">
                  <c:v>-0.82653589999999999</c:v>
                </c:pt>
                <c:pt idx="1460">
                  <c:v>-0.82267539999999995</c:v>
                </c:pt>
                <c:pt idx="1461">
                  <c:v>-0.81881389999999998</c:v>
                </c:pt>
                <c:pt idx="1462">
                  <c:v>-0.81495139999999999</c:v>
                </c:pt>
                <c:pt idx="1463">
                  <c:v>-0.81108769999999997</c:v>
                </c:pt>
                <c:pt idx="1464">
                  <c:v>-0.80722269999999996</c:v>
                </c:pt>
                <c:pt idx="1465">
                  <c:v>-0.80335659999999998</c:v>
                </c:pt>
                <c:pt idx="1466">
                  <c:v>-0.79948940000000002</c:v>
                </c:pt>
                <c:pt idx="1467">
                  <c:v>-0.79562149999999998</c:v>
                </c:pt>
                <c:pt idx="1468">
                  <c:v>-0.79175289999999998</c:v>
                </c:pt>
                <c:pt idx="1469">
                  <c:v>-0.78788380000000002</c:v>
                </c:pt>
                <c:pt idx="1470">
                  <c:v>-0.78401430000000005</c:v>
                </c:pt>
                <c:pt idx="1471">
                  <c:v>-0.78014430000000001</c:v>
                </c:pt>
                <c:pt idx="1472">
                  <c:v>-0.77627389999999996</c:v>
                </c:pt>
                <c:pt idx="1473">
                  <c:v>-0.77240279999999994</c:v>
                </c:pt>
                <c:pt idx="1474">
                  <c:v>-0.76853110000000002</c:v>
                </c:pt>
                <c:pt idx="1475">
                  <c:v>-0.76465859999999997</c:v>
                </c:pt>
                <c:pt idx="1476">
                  <c:v>-0.7607855</c:v>
                </c:pt>
                <c:pt idx="1477">
                  <c:v>-0.75691180000000002</c:v>
                </c:pt>
                <c:pt idx="1478">
                  <c:v>-0.75303759999999997</c:v>
                </c:pt>
                <c:pt idx="1479">
                  <c:v>-0.74916309999999997</c:v>
                </c:pt>
                <c:pt idx="1480">
                  <c:v>-0.74528850000000002</c:v>
                </c:pt>
                <c:pt idx="1481">
                  <c:v>-0.74141389999999996</c:v>
                </c:pt>
                <c:pt idx="1482">
                  <c:v>-0.73753939999999996</c:v>
                </c:pt>
                <c:pt idx="1483">
                  <c:v>-0.73366489999999995</c:v>
                </c:pt>
                <c:pt idx="1484">
                  <c:v>-0.72979050000000001</c:v>
                </c:pt>
                <c:pt idx="1485">
                  <c:v>-0.72591609999999995</c:v>
                </c:pt>
                <c:pt idx="1486">
                  <c:v>-0.72204179999999996</c:v>
                </c:pt>
                <c:pt idx="1487">
                  <c:v>-0.71816749999999996</c:v>
                </c:pt>
                <c:pt idx="1488">
                  <c:v>-0.71429350000000003</c:v>
                </c:pt>
                <c:pt idx="1489">
                  <c:v>-0.71041980000000005</c:v>
                </c:pt>
                <c:pt idx="1490">
                  <c:v>-0.70654649999999997</c:v>
                </c:pt>
                <c:pt idx="1491">
                  <c:v>-0.70267389999999996</c:v>
                </c:pt>
                <c:pt idx="1492">
                  <c:v>-0.69880189999999998</c:v>
                </c:pt>
                <c:pt idx="1493">
                  <c:v>-0.69493059999999995</c:v>
                </c:pt>
                <c:pt idx="1494">
                  <c:v>-0.69106000000000001</c:v>
                </c:pt>
                <c:pt idx="1495">
                  <c:v>-0.68719019999999997</c:v>
                </c:pt>
                <c:pt idx="1496">
                  <c:v>-0.68332099999999996</c:v>
                </c:pt>
                <c:pt idx="1497">
                  <c:v>-0.67945239999999996</c:v>
                </c:pt>
                <c:pt idx="1498">
                  <c:v>-0.67558450000000003</c:v>
                </c:pt>
                <c:pt idx="1499">
                  <c:v>-0.67171720000000001</c:v>
                </c:pt>
                <c:pt idx="1500">
                  <c:v>-0.66785070000000002</c:v>
                </c:pt>
                <c:pt idx="1501">
                  <c:v>-0.66398520000000005</c:v>
                </c:pt>
                <c:pt idx="1502">
                  <c:v>-0.66012090000000001</c:v>
                </c:pt>
                <c:pt idx="1503">
                  <c:v>-0.65625789999999995</c:v>
                </c:pt>
                <c:pt idx="1504">
                  <c:v>-0.65239639999999999</c:v>
                </c:pt>
                <c:pt idx="1505">
                  <c:v>-0.64853649999999996</c:v>
                </c:pt>
                <c:pt idx="1506">
                  <c:v>-0.64467810000000003</c:v>
                </c:pt>
                <c:pt idx="1507">
                  <c:v>-0.64082119999999998</c:v>
                </c:pt>
                <c:pt idx="1508">
                  <c:v>-0.63696580000000003</c:v>
                </c:pt>
                <c:pt idx="1509">
                  <c:v>-0.6331118</c:v>
                </c:pt>
                <c:pt idx="1510">
                  <c:v>-0.62925929999999997</c:v>
                </c:pt>
                <c:pt idx="1511">
                  <c:v>-0.62540819999999997</c:v>
                </c:pt>
                <c:pt idx="1512">
                  <c:v>-0.62155870000000002</c:v>
                </c:pt>
                <c:pt idx="1513">
                  <c:v>-0.61771109999999996</c:v>
                </c:pt>
                <c:pt idx="1514">
                  <c:v>-0.61386529999999995</c:v>
                </c:pt>
                <c:pt idx="1515">
                  <c:v>-0.61002160000000005</c:v>
                </c:pt>
                <c:pt idx="1516">
                  <c:v>-0.60617980000000005</c:v>
                </c:pt>
                <c:pt idx="1517">
                  <c:v>-0.60234019999999999</c:v>
                </c:pt>
                <c:pt idx="1518">
                  <c:v>-0.59850250000000005</c:v>
                </c:pt>
                <c:pt idx="1519">
                  <c:v>-0.59466680000000005</c:v>
                </c:pt>
                <c:pt idx="1520">
                  <c:v>-0.5908331</c:v>
                </c:pt>
                <c:pt idx="1521">
                  <c:v>-0.58700140000000001</c:v>
                </c:pt>
                <c:pt idx="1522">
                  <c:v>-0.58317200000000002</c:v>
                </c:pt>
                <c:pt idx="1523">
                  <c:v>-0.57934479999999999</c:v>
                </c:pt>
                <c:pt idx="1524">
                  <c:v>-0.57552000000000003</c:v>
                </c:pt>
                <c:pt idx="1525">
                  <c:v>-0.57169749999999997</c:v>
                </c:pt>
                <c:pt idx="1526">
                  <c:v>-0.56787730000000003</c:v>
                </c:pt>
                <c:pt idx="1527">
                  <c:v>-0.56405950000000005</c:v>
                </c:pt>
                <c:pt idx="1528">
                  <c:v>-0.56024399999999996</c:v>
                </c:pt>
                <c:pt idx="1529">
                  <c:v>-0.55643069999999994</c:v>
                </c:pt>
                <c:pt idx="1530">
                  <c:v>-0.55261990000000005</c:v>
                </c:pt>
                <c:pt idx="1531">
                  <c:v>-0.54881159999999996</c:v>
                </c:pt>
                <c:pt idx="1532">
                  <c:v>-0.54500610000000005</c:v>
                </c:pt>
                <c:pt idx="1533">
                  <c:v>-0.54120349999999995</c:v>
                </c:pt>
                <c:pt idx="1534">
                  <c:v>-0.53740390000000005</c:v>
                </c:pt>
                <c:pt idx="1535">
                  <c:v>-0.53360750000000001</c:v>
                </c:pt>
                <c:pt idx="1536">
                  <c:v>-0.52981409999999995</c:v>
                </c:pt>
                <c:pt idx="1537">
                  <c:v>-0.52602389999999999</c:v>
                </c:pt>
                <c:pt idx="1538">
                  <c:v>-0.52223660000000005</c:v>
                </c:pt>
                <c:pt idx="1539">
                  <c:v>-0.51845229999999998</c:v>
                </c:pt>
                <c:pt idx="1540">
                  <c:v>-0.51467079999999998</c:v>
                </c:pt>
                <c:pt idx="1541">
                  <c:v>-0.51089209999999996</c:v>
                </c:pt>
                <c:pt idx="1542">
                  <c:v>-0.50711640000000002</c:v>
                </c:pt>
                <c:pt idx="1543">
                  <c:v>-0.50334389999999996</c:v>
                </c:pt>
                <c:pt idx="1544">
                  <c:v>-0.49957469999999998</c:v>
                </c:pt>
                <c:pt idx="1545">
                  <c:v>-0.495809</c:v>
                </c:pt>
                <c:pt idx="1546">
                  <c:v>-0.49204700000000001</c:v>
                </c:pt>
                <c:pt idx="1547">
                  <c:v>-0.48828860000000002</c:v>
                </c:pt>
                <c:pt idx="1548">
                  <c:v>-0.48453380000000001</c:v>
                </c:pt>
                <c:pt idx="1549">
                  <c:v>-0.4807825</c:v>
                </c:pt>
                <c:pt idx="1550">
                  <c:v>-0.47703479999999998</c:v>
                </c:pt>
                <c:pt idx="1551">
                  <c:v>-0.4732905</c:v>
                </c:pt>
                <c:pt idx="1552">
                  <c:v>-0.46954970000000001</c:v>
                </c:pt>
                <c:pt idx="1553">
                  <c:v>-0.46581240000000002</c:v>
                </c:pt>
                <c:pt idx="1554">
                  <c:v>-0.46207890000000001</c:v>
                </c:pt>
                <c:pt idx="1555">
                  <c:v>-0.45834930000000002</c:v>
                </c:pt>
                <c:pt idx="1556">
                  <c:v>-0.45462390000000003</c:v>
                </c:pt>
                <c:pt idx="1557">
                  <c:v>-0.45090279999999999</c:v>
                </c:pt>
                <c:pt idx="1558">
                  <c:v>-0.44718599999999997</c:v>
                </c:pt>
                <c:pt idx="1559">
                  <c:v>-0.44347350000000002</c:v>
                </c:pt>
                <c:pt idx="1560">
                  <c:v>-0.43976520000000002</c:v>
                </c:pt>
                <c:pt idx="1561">
                  <c:v>-0.43606109999999998</c:v>
                </c:pt>
                <c:pt idx="1562">
                  <c:v>-0.4323611</c:v>
                </c:pt>
                <c:pt idx="1563">
                  <c:v>-0.42866490000000002</c:v>
                </c:pt>
                <c:pt idx="1564">
                  <c:v>-0.42497269999999998</c:v>
                </c:pt>
                <c:pt idx="1565">
                  <c:v>-0.42128450000000001</c:v>
                </c:pt>
                <c:pt idx="1566">
                  <c:v>-0.41760049999999999</c:v>
                </c:pt>
                <c:pt idx="1567">
                  <c:v>-0.41392089999999998</c:v>
                </c:pt>
                <c:pt idx="1568">
                  <c:v>-0.410246</c:v>
                </c:pt>
                <c:pt idx="1569">
                  <c:v>-0.40657589999999999</c:v>
                </c:pt>
                <c:pt idx="1570">
                  <c:v>-0.40291060000000001</c:v>
                </c:pt>
                <c:pt idx="1571">
                  <c:v>-0.3992502</c:v>
                </c:pt>
                <c:pt idx="1572">
                  <c:v>-0.39559440000000001</c:v>
                </c:pt>
                <c:pt idx="1573">
                  <c:v>-0.39194329999999999</c:v>
                </c:pt>
                <c:pt idx="1574">
                  <c:v>-0.3882968</c:v>
                </c:pt>
                <c:pt idx="1575">
                  <c:v>-0.38465480000000002</c:v>
                </c:pt>
                <c:pt idx="1576">
                  <c:v>-0.3810171</c:v>
                </c:pt>
                <c:pt idx="1577">
                  <c:v>-0.377384</c:v>
                </c:pt>
                <c:pt idx="1578">
                  <c:v>-0.37375550000000002</c:v>
                </c:pt>
                <c:pt idx="1579">
                  <c:v>-0.37013200000000002</c:v>
                </c:pt>
                <c:pt idx="1580">
                  <c:v>-0.36651349999999999</c:v>
                </c:pt>
                <c:pt idx="1581">
                  <c:v>-0.36290050000000001</c:v>
                </c:pt>
                <c:pt idx="1582">
                  <c:v>-0.35929290000000003</c:v>
                </c:pt>
                <c:pt idx="1583">
                  <c:v>-0.35569079999999997</c:v>
                </c:pt>
                <c:pt idx="1584">
                  <c:v>-0.35209439999999997</c:v>
                </c:pt>
                <c:pt idx="1585">
                  <c:v>-0.34850360000000002</c:v>
                </c:pt>
                <c:pt idx="1586">
                  <c:v>-0.34491830000000001</c:v>
                </c:pt>
                <c:pt idx="1587">
                  <c:v>-0.34133869999999999</c:v>
                </c:pt>
                <c:pt idx="1588">
                  <c:v>-0.33776479999999998</c:v>
                </c:pt>
                <c:pt idx="1589">
                  <c:v>-0.33419680000000002</c:v>
                </c:pt>
                <c:pt idx="1590">
                  <c:v>-0.33063480000000001</c:v>
                </c:pt>
                <c:pt idx="1591">
                  <c:v>-0.32707890000000001</c:v>
                </c:pt>
                <c:pt idx="1592">
                  <c:v>-0.32352910000000001</c:v>
                </c:pt>
                <c:pt idx="1593">
                  <c:v>-0.31998539999999998</c:v>
                </c:pt>
                <c:pt idx="1594">
                  <c:v>-0.3164477</c:v>
                </c:pt>
                <c:pt idx="1595">
                  <c:v>-0.31291609999999997</c:v>
                </c:pt>
                <c:pt idx="1596">
                  <c:v>-0.30939050000000001</c:v>
                </c:pt>
                <c:pt idx="1597">
                  <c:v>-0.30587110000000001</c:v>
                </c:pt>
                <c:pt idx="1598">
                  <c:v>-0.30235800000000002</c:v>
                </c:pt>
                <c:pt idx="1599">
                  <c:v>-0.29885129999999999</c:v>
                </c:pt>
                <c:pt idx="1600">
                  <c:v>-0.29535129999999998</c:v>
                </c:pt>
                <c:pt idx="1601">
                  <c:v>-0.29185820000000001</c:v>
                </c:pt>
                <c:pt idx="1602">
                  <c:v>-0.28837200000000002</c:v>
                </c:pt>
                <c:pt idx="1603">
                  <c:v>-0.2848928</c:v>
                </c:pt>
                <c:pt idx="1604">
                  <c:v>-0.28142030000000001</c:v>
                </c:pt>
                <c:pt idx="1605">
                  <c:v>-0.27795449999999999</c:v>
                </c:pt>
                <c:pt idx="1606">
                  <c:v>-0.27449519999999999</c:v>
                </c:pt>
                <c:pt idx="1607">
                  <c:v>-0.27104250000000002</c:v>
                </c:pt>
                <c:pt idx="1608">
                  <c:v>-0.26759620000000001</c:v>
                </c:pt>
                <c:pt idx="1609">
                  <c:v>-0.26415660000000002</c:v>
                </c:pt>
                <c:pt idx="1610">
                  <c:v>-0.26072390000000001</c:v>
                </c:pt>
                <c:pt idx="1611">
                  <c:v>-0.25729829999999998</c:v>
                </c:pt>
                <c:pt idx="1612">
                  <c:v>-0.25387989999999999</c:v>
                </c:pt>
                <c:pt idx="1613">
                  <c:v>-0.25046889999999999</c:v>
                </c:pt>
                <c:pt idx="1614">
                  <c:v>-0.24706529999999999</c:v>
                </c:pt>
                <c:pt idx="1615">
                  <c:v>-0.24366889999999999</c:v>
                </c:pt>
                <c:pt idx="1616">
                  <c:v>-0.24027950000000001</c:v>
                </c:pt>
                <c:pt idx="1617">
                  <c:v>-0.23689689999999999</c:v>
                </c:pt>
                <c:pt idx="1618">
                  <c:v>-0.23352100000000001</c:v>
                </c:pt>
                <c:pt idx="1619">
                  <c:v>-0.23015160000000001</c:v>
                </c:pt>
                <c:pt idx="1620">
                  <c:v>-0.22678880000000001</c:v>
                </c:pt>
                <c:pt idx="1621">
                  <c:v>-0.22343289999999999</c:v>
                </c:pt>
                <c:pt idx="1622">
                  <c:v>-0.2200839</c:v>
                </c:pt>
                <c:pt idx="1623">
                  <c:v>-0.21674209999999999</c:v>
                </c:pt>
                <c:pt idx="1624">
                  <c:v>-0.2134076</c:v>
                </c:pt>
                <c:pt idx="1625">
                  <c:v>-0.21008060000000001</c:v>
                </c:pt>
                <c:pt idx="1626">
                  <c:v>-0.206761</c:v>
                </c:pt>
                <c:pt idx="1627">
                  <c:v>-0.20344870000000001</c:v>
                </c:pt>
                <c:pt idx="1628">
                  <c:v>-0.2001434</c:v>
                </c:pt>
                <c:pt idx="1629">
                  <c:v>-0.19684499999999999</c:v>
                </c:pt>
                <c:pt idx="1630">
                  <c:v>-0.19355330000000001</c:v>
                </c:pt>
                <c:pt idx="1631">
                  <c:v>-0.1902681</c:v>
                </c:pt>
                <c:pt idx="1632">
                  <c:v>-0.1869895</c:v>
                </c:pt>
                <c:pt idx="1633">
                  <c:v>-0.18371760000000001</c:v>
                </c:pt>
                <c:pt idx="1634">
                  <c:v>-0.1804528</c:v>
                </c:pt>
                <c:pt idx="1635">
                  <c:v>-0.17719509999999999</c:v>
                </c:pt>
                <c:pt idx="1636">
                  <c:v>-0.17394499999999999</c:v>
                </c:pt>
                <c:pt idx="1637">
                  <c:v>-0.17070250000000001</c:v>
                </c:pt>
                <c:pt idx="1638">
                  <c:v>-0.16746759999999999</c:v>
                </c:pt>
                <c:pt idx="1639">
                  <c:v>-0.16424030000000001</c:v>
                </c:pt>
                <c:pt idx="1640">
                  <c:v>-0.1610202</c:v>
                </c:pt>
                <c:pt idx="1641">
                  <c:v>-0.1578069</c:v>
                </c:pt>
                <c:pt idx="1642">
                  <c:v>-0.1546003</c:v>
                </c:pt>
                <c:pt idx="1643">
                  <c:v>-0.1513999</c:v>
                </c:pt>
                <c:pt idx="1644">
                  <c:v>-0.1482057</c:v>
                </c:pt>
                <c:pt idx="1645">
                  <c:v>-0.1450178</c:v>
                </c:pt>
                <c:pt idx="1646">
                  <c:v>-0.1418362</c:v>
                </c:pt>
                <c:pt idx="1647">
                  <c:v>-0.13866120000000001</c:v>
                </c:pt>
                <c:pt idx="1648">
                  <c:v>-0.135493</c:v>
                </c:pt>
                <c:pt idx="1649">
                  <c:v>-0.13233149999999999</c:v>
                </c:pt>
                <c:pt idx="1650">
                  <c:v>-0.12917680000000001</c:v>
                </c:pt>
                <c:pt idx="1651">
                  <c:v>-0.12602869999999999</c:v>
                </c:pt>
                <c:pt idx="1652">
                  <c:v>-0.1228871</c:v>
                </c:pt>
                <c:pt idx="1653">
                  <c:v>-0.11975180000000001</c:v>
                </c:pt>
                <c:pt idx="1654">
                  <c:v>-0.1166229</c:v>
                </c:pt>
                <c:pt idx="1655">
                  <c:v>-0.11350010000000001</c:v>
                </c:pt>
                <c:pt idx="1656">
                  <c:v>-0.11038340000000001</c:v>
                </c:pt>
                <c:pt idx="1657">
                  <c:v>-0.1072728</c:v>
                </c:pt>
                <c:pt idx="1658">
                  <c:v>-0.1041682</c:v>
                </c:pt>
                <c:pt idx="1659">
                  <c:v>-0.1010698</c:v>
                </c:pt>
                <c:pt idx="1660">
                  <c:v>-9.7977510000000004E-2</c:v>
                </c:pt>
                <c:pt idx="1661">
                  <c:v>-9.489127E-2</c:v>
                </c:pt>
                <c:pt idx="1662">
                  <c:v>-9.1811039999999997E-2</c:v>
                </c:pt>
                <c:pt idx="1663">
                  <c:v>-8.8736789999999996E-2</c:v>
                </c:pt>
                <c:pt idx="1664">
                  <c:v>-8.566849E-2</c:v>
                </c:pt>
                <c:pt idx="1665">
                  <c:v>-8.2606109999999996E-2</c:v>
                </c:pt>
                <c:pt idx="1666">
                  <c:v>-7.9549610000000007E-2</c:v>
                </c:pt>
                <c:pt idx="1667">
                  <c:v>-7.6498990000000003E-2</c:v>
                </c:pt>
                <c:pt idx="1668">
                  <c:v>-7.3454249999999999E-2</c:v>
                </c:pt>
                <c:pt idx="1669">
                  <c:v>-7.0415389999999994E-2</c:v>
                </c:pt>
                <c:pt idx="1670">
                  <c:v>-6.7382349999999994E-2</c:v>
                </c:pt>
                <c:pt idx="1671">
                  <c:v>-6.4355029999999994E-2</c:v>
                </c:pt>
                <c:pt idx="1672">
                  <c:v>-6.1333350000000002E-2</c:v>
                </c:pt>
                <c:pt idx="1673">
                  <c:v>-5.8317260000000003E-2</c:v>
                </c:pt>
                <c:pt idx="1674">
                  <c:v>-5.5306750000000002E-2</c:v>
                </c:pt>
                <c:pt idx="1675">
                  <c:v>-5.2301849999999997E-2</c:v>
                </c:pt>
                <c:pt idx="1676">
                  <c:v>-4.930267E-2</c:v>
                </c:pt>
                <c:pt idx="1677">
                  <c:v>-4.6309330000000003E-2</c:v>
                </c:pt>
                <c:pt idx="1678">
                  <c:v>-4.3321900000000003E-2</c:v>
                </c:pt>
                <c:pt idx="1679">
                  <c:v>-4.0340389999999997E-2</c:v>
                </c:pt>
                <c:pt idx="1680">
                  <c:v>-3.7364769999999999E-2</c:v>
                </c:pt>
                <c:pt idx="1681">
                  <c:v>-3.4394950000000001E-2</c:v>
                </c:pt>
                <c:pt idx="1682">
                  <c:v>-3.1430769999999997E-2</c:v>
                </c:pt>
                <c:pt idx="1683">
                  <c:v>-2.8472009999999999E-2</c:v>
                </c:pt>
                <c:pt idx="1684">
                  <c:v>-2.5518490000000001E-2</c:v>
                </c:pt>
                <c:pt idx="1685">
                  <c:v>-2.2570159999999999E-2</c:v>
                </c:pt>
                <c:pt idx="1686">
                  <c:v>-1.962707E-2</c:v>
                </c:pt>
                <c:pt idx="1687">
                  <c:v>-1.6689369999999999E-2</c:v>
                </c:pt>
                <c:pt idx="1688">
                  <c:v>-1.375727E-2</c:v>
                </c:pt>
                <c:pt idx="1689">
                  <c:v>-1.0830940000000001E-2</c:v>
                </c:pt>
                <c:pt idx="1690">
                  <c:v>-7.9104750000000001E-3</c:v>
                </c:pt>
                <c:pt idx="1691">
                  <c:v>-4.9959039999999998E-3</c:v>
                </c:pt>
                <c:pt idx="1692">
                  <c:v>-2.0871890000000001E-3</c:v>
                </c:pt>
                <c:pt idx="1693">
                  <c:v>8.1569100000000001E-4</c:v>
                </c:pt>
                <c:pt idx="1694">
                  <c:v>3.712768E-3</c:v>
                </c:pt>
                <c:pt idx="1695">
                  <c:v>6.6041720000000002E-3</c:v>
                </c:pt>
                <c:pt idx="1696">
                  <c:v>9.4901110000000007E-3</c:v>
                </c:pt>
                <c:pt idx="1697">
                  <c:v>1.23708E-2</c:v>
                </c:pt>
                <c:pt idx="1698">
                  <c:v>1.524643E-2</c:v>
                </c:pt>
                <c:pt idx="1699">
                  <c:v>1.8117049999999999E-2</c:v>
                </c:pt>
                <c:pt idx="1700">
                  <c:v>2.0982529999999999E-2</c:v>
                </c:pt>
                <c:pt idx="1701">
                  <c:v>2.3842740000000001E-2</c:v>
                </c:pt>
                <c:pt idx="1702">
                  <c:v>2.6697530000000001E-2</c:v>
                </c:pt>
                <c:pt idx="1703">
                  <c:v>2.9546800000000002E-2</c:v>
                </c:pt>
                <c:pt idx="1704">
                  <c:v>3.2390429999999998E-2</c:v>
                </c:pt>
                <c:pt idx="1705">
                  <c:v>3.522836E-2</c:v>
                </c:pt>
                <c:pt idx="1706">
                  <c:v>3.80606E-2</c:v>
                </c:pt>
                <c:pt idx="1707">
                  <c:v>4.0887350000000003E-2</c:v>
                </c:pt>
                <c:pt idx="1708">
                  <c:v>4.3708869999999997E-2</c:v>
                </c:pt>
                <c:pt idx="1709">
                  <c:v>4.6525410000000003E-2</c:v>
                </c:pt>
                <c:pt idx="1710">
                  <c:v>4.933717E-2</c:v>
                </c:pt>
                <c:pt idx="1711">
                  <c:v>5.214419E-2</c:v>
                </c:pt>
                <c:pt idx="1712">
                  <c:v>5.4946389999999998E-2</c:v>
                </c:pt>
                <c:pt idx="1713">
                  <c:v>5.7743589999999997E-2</c:v>
                </c:pt>
                <c:pt idx="1714">
                  <c:v>6.0535659999999998E-2</c:v>
                </c:pt>
                <c:pt idx="1715">
                  <c:v>6.3322470000000006E-2</c:v>
                </c:pt>
                <c:pt idx="1716">
                  <c:v>6.6103919999999997E-2</c:v>
                </c:pt>
                <c:pt idx="1717">
                  <c:v>6.8879940000000001E-2</c:v>
                </c:pt>
                <c:pt idx="1718">
                  <c:v>7.1650489999999997E-2</c:v>
                </c:pt>
                <c:pt idx="1719">
                  <c:v>7.4415640000000005E-2</c:v>
                </c:pt>
                <c:pt idx="1720">
                  <c:v>7.7175549999999996E-2</c:v>
                </c:pt>
                <c:pt idx="1721">
                  <c:v>7.9930319999999999E-2</c:v>
                </c:pt>
                <c:pt idx="1722">
                  <c:v>8.2680020000000007E-2</c:v>
                </c:pt>
                <c:pt idx="1723">
                  <c:v>8.5424700000000006E-2</c:v>
                </c:pt>
                <c:pt idx="1724">
                  <c:v>8.8164409999999999E-2</c:v>
                </c:pt>
                <c:pt idx="1725">
                  <c:v>9.0899129999999995E-2</c:v>
                </c:pt>
                <c:pt idx="1726">
                  <c:v>9.3628840000000005E-2</c:v>
                </c:pt>
                <c:pt idx="1727">
                  <c:v>9.6353469999999997E-2</c:v>
                </c:pt>
                <c:pt idx="1728">
                  <c:v>9.9072960000000002E-2</c:v>
                </c:pt>
                <c:pt idx="1729">
                  <c:v>0.10178719999999999</c:v>
                </c:pt>
                <c:pt idx="1730">
                  <c:v>0.10449609999999999</c:v>
                </c:pt>
                <c:pt idx="1731">
                  <c:v>0.10719969999999999</c:v>
                </c:pt>
                <c:pt idx="1732">
                  <c:v>0.10989790000000001</c:v>
                </c:pt>
                <c:pt idx="1733">
                  <c:v>0.11259089999999999</c:v>
                </c:pt>
                <c:pt idx="1734">
                  <c:v>0.11527859999999999</c:v>
                </c:pt>
                <c:pt idx="1735">
                  <c:v>0.1179612</c:v>
                </c:pt>
                <c:pt idx="1736">
                  <c:v>0.120639</c:v>
                </c:pt>
                <c:pt idx="1737">
                  <c:v>0.123312</c:v>
                </c:pt>
                <c:pt idx="1738">
                  <c:v>0.12598029999999999</c:v>
                </c:pt>
                <c:pt idx="1739">
                  <c:v>0.12864390000000001</c:v>
                </c:pt>
                <c:pt idx="1740">
                  <c:v>0.1313029</c:v>
                </c:pt>
                <c:pt idx="1741">
                  <c:v>0.13395689999999999</c:v>
                </c:pt>
                <c:pt idx="1742">
                  <c:v>0.13660600000000001</c:v>
                </c:pt>
                <c:pt idx="1743">
                  <c:v>0.13924990000000001</c:v>
                </c:pt>
                <c:pt idx="1744">
                  <c:v>0.1418885</c:v>
                </c:pt>
                <c:pt idx="1745">
                  <c:v>0.14452190000000001</c:v>
                </c:pt>
                <c:pt idx="1746">
                  <c:v>0.14715010000000001</c:v>
                </c:pt>
                <c:pt idx="1747">
                  <c:v>0.14977309999999999</c:v>
                </c:pt>
                <c:pt idx="1748">
                  <c:v>0.1523912</c:v>
                </c:pt>
                <c:pt idx="1749">
                  <c:v>0.15500449999999999</c:v>
                </c:pt>
                <c:pt idx="1750">
                  <c:v>0.15761320000000001</c:v>
                </c:pt>
                <c:pt idx="1751">
                  <c:v>0.16021740000000001</c:v>
                </c:pt>
                <c:pt idx="1752">
                  <c:v>0.16281709999999999</c:v>
                </c:pt>
                <c:pt idx="1753">
                  <c:v>0.16541220000000001</c:v>
                </c:pt>
                <c:pt idx="1754">
                  <c:v>0.1680026</c:v>
                </c:pt>
                <c:pt idx="1755">
                  <c:v>0.1705884</c:v>
                </c:pt>
                <c:pt idx="1756">
                  <c:v>0.1731694</c:v>
                </c:pt>
                <c:pt idx="1757">
                  <c:v>0.1757455</c:v>
                </c:pt>
                <c:pt idx="1758">
                  <c:v>0.17831659999999999</c:v>
                </c:pt>
                <c:pt idx="1759">
                  <c:v>0.1808826</c:v>
                </c:pt>
                <c:pt idx="1760">
                  <c:v>0.18344360000000001</c:v>
                </c:pt>
                <c:pt idx="1761">
                  <c:v>0.18599979999999999</c:v>
                </c:pt>
                <c:pt idx="1762">
                  <c:v>0.1885511</c:v>
                </c:pt>
                <c:pt idx="1763">
                  <c:v>0.19109760000000001</c:v>
                </c:pt>
                <c:pt idx="1764">
                  <c:v>0.19363910000000001</c:v>
                </c:pt>
                <c:pt idx="1765">
                  <c:v>0.19617560000000001</c:v>
                </c:pt>
                <c:pt idx="1766">
                  <c:v>0.19870699999999999</c:v>
                </c:pt>
                <c:pt idx="1767">
                  <c:v>0.2012333</c:v>
                </c:pt>
                <c:pt idx="1768">
                  <c:v>0.2037544</c:v>
                </c:pt>
                <c:pt idx="1769">
                  <c:v>0.20627029999999999</c:v>
                </c:pt>
                <c:pt idx="1770">
                  <c:v>0.2087811</c:v>
                </c:pt>
                <c:pt idx="1771">
                  <c:v>0.2112868</c:v>
                </c:pt>
                <c:pt idx="1772">
                  <c:v>0.21378739999999999</c:v>
                </c:pt>
                <c:pt idx="1773">
                  <c:v>0.21628310000000001</c:v>
                </c:pt>
                <c:pt idx="1774">
                  <c:v>0.21877369999999999</c:v>
                </c:pt>
                <c:pt idx="1775">
                  <c:v>0.2212595</c:v>
                </c:pt>
                <c:pt idx="1776">
                  <c:v>0.22374050000000001</c:v>
                </c:pt>
                <c:pt idx="1777">
                  <c:v>0.226217</c:v>
                </c:pt>
                <c:pt idx="1778">
                  <c:v>0.2286889</c:v>
                </c:pt>
                <c:pt idx="1779">
                  <c:v>0.23115630000000001</c:v>
                </c:pt>
                <c:pt idx="1780">
                  <c:v>0.2336193</c:v>
                </c:pt>
                <c:pt idx="1781">
                  <c:v>0.2360776</c:v>
                </c:pt>
                <c:pt idx="1782">
                  <c:v>0.2385312</c:v>
                </c:pt>
                <c:pt idx="1783">
                  <c:v>0.2409801</c:v>
                </c:pt>
                <c:pt idx="1784">
                  <c:v>0.2434241</c:v>
                </c:pt>
                <c:pt idx="1785">
                  <c:v>0.24586330000000001</c:v>
                </c:pt>
                <c:pt idx="1786">
                  <c:v>0.24829789999999999</c:v>
                </c:pt>
                <c:pt idx="1787">
                  <c:v>0.25072800000000001</c:v>
                </c:pt>
                <c:pt idx="1788">
                  <c:v>0.25315379999999998</c:v>
                </c:pt>
                <c:pt idx="1789">
                  <c:v>0.25557550000000001</c:v>
                </c:pt>
                <c:pt idx="1790">
                  <c:v>0.25799309999999998</c:v>
                </c:pt>
                <c:pt idx="1791">
                  <c:v>0.26040669999999999</c:v>
                </c:pt>
                <c:pt idx="1792">
                  <c:v>0.26281640000000001</c:v>
                </c:pt>
                <c:pt idx="1793">
                  <c:v>0.26522200000000001</c:v>
                </c:pt>
                <c:pt idx="1794">
                  <c:v>0.26762360000000002</c:v>
                </c:pt>
                <c:pt idx="1795">
                  <c:v>0.27002110000000001</c:v>
                </c:pt>
                <c:pt idx="1796">
                  <c:v>0.27241460000000001</c:v>
                </c:pt>
                <c:pt idx="1797">
                  <c:v>0.27480399999999999</c:v>
                </c:pt>
                <c:pt idx="1798">
                  <c:v>0.27718939999999997</c:v>
                </c:pt>
                <c:pt idx="1799">
                  <c:v>0.27957090000000001</c:v>
                </c:pt>
                <c:pt idx="1800">
                  <c:v>0.28194839999999999</c:v>
                </c:pt>
                <c:pt idx="1801">
                  <c:v>0.28432190000000002</c:v>
                </c:pt>
                <c:pt idx="1802">
                  <c:v>0.28669149999999999</c:v>
                </c:pt>
                <c:pt idx="1803">
                  <c:v>0.28905730000000002</c:v>
                </c:pt>
                <c:pt idx="1804">
                  <c:v>0.29141929999999999</c:v>
                </c:pt>
                <c:pt idx="1805">
                  <c:v>0.29377740000000002</c:v>
                </c:pt>
                <c:pt idx="1806">
                  <c:v>0.29613159999999999</c:v>
                </c:pt>
                <c:pt idx="1807">
                  <c:v>0.29848170000000002</c:v>
                </c:pt>
                <c:pt idx="1808">
                  <c:v>0.30082769999999998</c:v>
                </c:pt>
                <c:pt idx="1809">
                  <c:v>0.30316949999999998</c:v>
                </c:pt>
                <c:pt idx="1810">
                  <c:v>0.30550729999999998</c:v>
                </c:pt>
                <c:pt idx="1811">
                  <c:v>0.30784099999999998</c:v>
                </c:pt>
                <c:pt idx="1812">
                  <c:v>0.31017070000000002</c:v>
                </c:pt>
                <c:pt idx="1813">
                  <c:v>0.31249660000000001</c:v>
                </c:pt>
                <c:pt idx="1814">
                  <c:v>0.3148185</c:v>
                </c:pt>
                <c:pt idx="1815">
                  <c:v>0.31713659999999999</c:v>
                </c:pt>
                <c:pt idx="1816">
                  <c:v>0.31945089999999998</c:v>
                </c:pt>
                <c:pt idx="1817">
                  <c:v>0.32176110000000002</c:v>
                </c:pt>
                <c:pt idx="1818">
                  <c:v>0.32406740000000001</c:v>
                </c:pt>
                <c:pt idx="1819">
                  <c:v>0.32636959999999998</c:v>
                </c:pt>
                <c:pt idx="1820">
                  <c:v>0.32866800000000002</c:v>
                </c:pt>
                <c:pt idx="1821">
                  <c:v>0.33096239999999999</c:v>
                </c:pt>
                <c:pt idx="1822">
                  <c:v>0.33325290000000002</c:v>
                </c:pt>
                <c:pt idx="1823">
                  <c:v>0.33553939999999999</c:v>
                </c:pt>
                <c:pt idx="1824">
                  <c:v>0.33782200000000001</c:v>
                </c:pt>
                <c:pt idx="1825">
                  <c:v>0.34010089999999998</c:v>
                </c:pt>
                <c:pt idx="1826">
                  <c:v>0.34237610000000002</c:v>
                </c:pt>
                <c:pt idx="1827">
                  <c:v>0.34464790000000001</c:v>
                </c:pt>
                <c:pt idx="1828">
                  <c:v>0.34691630000000001</c:v>
                </c:pt>
                <c:pt idx="1829">
                  <c:v>0.34918139999999998</c:v>
                </c:pt>
                <c:pt idx="1830">
                  <c:v>0.35144330000000001</c:v>
                </c:pt>
                <c:pt idx="1831">
                  <c:v>0.35370170000000001</c:v>
                </c:pt>
                <c:pt idx="1832">
                  <c:v>0.35595660000000001</c:v>
                </c:pt>
                <c:pt idx="1833">
                  <c:v>0.35820780000000002</c:v>
                </c:pt>
                <c:pt idx="1834">
                  <c:v>0.36045490000000002</c:v>
                </c:pt>
                <c:pt idx="1835">
                  <c:v>0.36269800000000002</c:v>
                </c:pt>
                <c:pt idx="1836">
                  <c:v>0.36493700000000001</c:v>
                </c:pt>
                <c:pt idx="1837">
                  <c:v>0.3671719</c:v>
                </c:pt>
                <c:pt idx="1838">
                  <c:v>0.36940279999999998</c:v>
                </c:pt>
                <c:pt idx="1839">
                  <c:v>0.3716295</c:v>
                </c:pt>
                <c:pt idx="1840">
                  <c:v>0.37385239999999997</c:v>
                </c:pt>
                <c:pt idx="1841">
                  <c:v>0.3760713</c:v>
                </c:pt>
                <c:pt idx="1842">
                  <c:v>0.37828650000000003</c:v>
                </c:pt>
                <c:pt idx="1843">
                  <c:v>0.3804979</c:v>
                </c:pt>
                <c:pt idx="1844">
                  <c:v>0.38270579999999998</c:v>
                </c:pt>
                <c:pt idx="1845">
                  <c:v>0.38490990000000003</c:v>
                </c:pt>
                <c:pt idx="1846">
                  <c:v>0.38711040000000002</c:v>
                </c:pt>
                <c:pt idx="1847">
                  <c:v>0.38930720000000002</c:v>
                </c:pt>
                <c:pt idx="1848">
                  <c:v>0.39150000000000001</c:v>
                </c:pt>
                <c:pt idx="1849">
                  <c:v>0.39368900000000001</c:v>
                </c:pt>
                <c:pt idx="1850">
                  <c:v>0.3958738</c:v>
                </c:pt>
                <c:pt idx="1851">
                  <c:v>0.39805459999999998</c:v>
                </c:pt>
                <c:pt idx="1852">
                  <c:v>0.40023110000000001</c:v>
                </c:pt>
                <c:pt idx="1853">
                  <c:v>0.40240330000000002</c:v>
                </c:pt>
                <c:pt idx="1854">
                  <c:v>0.40457149999999997</c:v>
                </c:pt>
                <c:pt idx="1855">
                  <c:v>0.40673559999999997</c:v>
                </c:pt>
                <c:pt idx="1856">
                  <c:v>0.40889579999999998</c:v>
                </c:pt>
                <c:pt idx="1857">
                  <c:v>0.41105209999999998</c:v>
                </c:pt>
                <c:pt idx="1858">
                  <c:v>0.41320449999999997</c:v>
                </c:pt>
                <c:pt idx="1859">
                  <c:v>0.41535290000000002</c:v>
                </c:pt>
                <c:pt idx="1860">
                  <c:v>0.41749710000000001</c:v>
                </c:pt>
                <c:pt idx="1861">
                  <c:v>0.41963689999999998</c:v>
                </c:pt>
                <c:pt idx="1862">
                  <c:v>0.42177229999999999</c:v>
                </c:pt>
                <c:pt idx="1863">
                  <c:v>0.42390319999999998</c:v>
                </c:pt>
                <c:pt idx="1864">
                  <c:v>0.42602950000000001</c:v>
                </c:pt>
                <c:pt idx="1865">
                  <c:v>0.42815120000000001</c:v>
                </c:pt>
                <c:pt idx="1866">
                  <c:v>0.4302685</c:v>
                </c:pt>
                <c:pt idx="1867">
                  <c:v>0.43238130000000002</c:v>
                </c:pt>
                <c:pt idx="1868">
                  <c:v>0.43448969999999998</c:v>
                </c:pt>
                <c:pt idx="1869">
                  <c:v>0.43659379999999998</c:v>
                </c:pt>
                <c:pt idx="1870">
                  <c:v>0.43869370000000002</c:v>
                </c:pt>
                <c:pt idx="1871">
                  <c:v>0.44078919999999999</c:v>
                </c:pt>
                <c:pt idx="1872">
                  <c:v>0.4428801</c:v>
                </c:pt>
                <c:pt idx="1873">
                  <c:v>0.44496609999999998</c:v>
                </c:pt>
                <c:pt idx="1874">
                  <c:v>0.44704729999999998</c:v>
                </c:pt>
                <c:pt idx="1875">
                  <c:v>0.44912350000000001</c:v>
                </c:pt>
                <c:pt idx="1876">
                  <c:v>0.4511947</c:v>
                </c:pt>
                <c:pt idx="1877">
                  <c:v>0.45326090000000002</c:v>
                </c:pt>
                <c:pt idx="1878">
                  <c:v>0.45532230000000001</c:v>
                </c:pt>
                <c:pt idx="1879">
                  <c:v>0.45737889999999998</c:v>
                </c:pt>
                <c:pt idx="1880">
                  <c:v>0.45943089999999998</c:v>
                </c:pt>
                <c:pt idx="1881">
                  <c:v>0.46147840000000001</c:v>
                </c:pt>
                <c:pt idx="1882">
                  <c:v>0.46352139999999997</c:v>
                </c:pt>
                <c:pt idx="1883">
                  <c:v>0.46556019999999998</c:v>
                </c:pt>
                <c:pt idx="1884">
                  <c:v>0.46759460000000003</c:v>
                </c:pt>
                <c:pt idx="1885">
                  <c:v>0.46962470000000001</c:v>
                </c:pt>
                <c:pt idx="1886">
                  <c:v>0.47165040000000003</c:v>
                </c:pt>
                <c:pt idx="1887">
                  <c:v>0.47367160000000003</c:v>
                </c:pt>
                <c:pt idx="1888">
                  <c:v>0.47568820000000001</c:v>
                </c:pt>
                <c:pt idx="1889">
                  <c:v>0.47770010000000002</c:v>
                </c:pt>
                <c:pt idx="1890">
                  <c:v>0.4797072</c:v>
                </c:pt>
                <c:pt idx="1891">
                  <c:v>0.4817091</c:v>
                </c:pt>
                <c:pt idx="1892">
                  <c:v>0.48370610000000003</c:v>
                </c:pt>
                <c:pt idx="1893">
                  <c:v>0.48569790000000002</c:v>
                </c:pt>
                <c:pt idx="1894">
                  <c:v>0.48768479999999997</c:v>
                </c:pt>
                <c:pt idx="1895">
                  <c:v>0.48966690000000002</c:v>
                </c:pt>
                <c:pt idx="1896">
                  <c:v>0.49164429999999998</c:v>
                </c:pt>
                <c:pt idx="1897">
                  <c:v>0.49361719999999998</c:v>
                </c:pt>
                <c:pt idx="1898">
                  <c:v>0.49558550000000001</c:v>
                </c:pt>
                <c:pt idx="1899">
                  <c:v>0.49754920000000002</c:v>
                </c:pt>
                <c:pt idx="1900">
                  <c:v>0.49950830000000002</c:v>
                </c:pt>
                <c:pt idx="1901">
                  <c:v>0.50146250000000003</c:v>
                </c:pt>
                <c:pt idx="1902">
                  <c:v>0.50341170000000002</c:v>
                </c:pt>
                <c:pt idx="1903">
                  <c:v>0.50535580000000002</c:v>
                </c:pt>
                <c:pt idx="1904">
                  <c:v>0.50729460000000004</c:v>
                </c:pt>
                <c:pt idx="1905">
                  <c:v>0.50922829999999997</c:v>
                </c:pt>
                <c:pt idx="1906">
                  <c:v>0.51115670000000002</c:v>
                </c:pt>
                <c:pt idx="1907">
                  <c:v>0.51308010000000004</c:v>
                </c:pt>
                <c:pt idx="1908">
                  <c:v>0.51499859999999997</c:v>
                </c:pt>
                <c:pt idx="1909">
                  <c:v>0.51691220000000004</c:v>
                </c:pt>
                <c:pt idx="1910">
                  <c:v>0.51882090000000003</c:v>
                </c:pt>
                <c:pt idx="1911">
                  <c:v>0.52072450000000003</c:v>
                </c:pt>
                <c:pt idx="1912">
                  <c:v>0.5226229</c:v>
                </c:pt>
                <c:pt idx="1913">
                  <c:v>0.52451599999999998</c:v>
                </c:pt>
                <c:pt idx="1914">
                  <c:v>0.52640370000000003</c:v>
                </c:pt>
                <c:pt idx="1915">
                  <c:v>0.52828580000000003</c:v>
                </c:pt>
                <c:pt idx="1916">
                  <c:v>0.53016229999999998</c:v>
                </c:pt>
                <c:pt idx="1917">
                  <c:v>0.53203299999999998</c:v>
                </c:pt>
                <c:pt idx="1918">
                  <c:v>0.53389790000000004</c:v>
                </c:pt>
                <c:pt idx="1919">
                  <c:v>0.53575709999999999</c:v>
                </c:pt>
                <c:pt idx="1920">
                  <c:v>0.53761049999999999</c:v>
                </c:pt>
                <c:pt idx="1921">
                  <c:v>0.5394582</c:v>
                </c:pt>
                <c:pt idx="1922">
                  <c:v>0.54130040000000001</c:v>
                </c:pt>
                <c:pt idx="1923">
                  <c:v>0.54313710000000004</c:v>
                </c:pt>
                <c:pt idx="1924">
                  <c:v>0.54496829999999996</c:v>
                </c:pt>
                <c:pt idx="1925">
                  <c:v>0.54679409999999995</c:v>
                </c:pt>
                <c:pt idx="1926">
                  <c:v>0.54861439999999995</c:v>
                </c:pt>
                <c:pt idx="1927">
                  <c:v>0.55042919999999995</c:v>
                </c:pt>
                <c:pt idx="1928">
                  <c:v>0.55223820000000001</c:v>
                </c:pt>
                <c:pt idx="1929">
                  <c:v>0.55404149999999996</c:v>
                </c:pt>
                <c:pt idx="1930">
                  <c:v>0.55583890000000002</c:v>
                </c:pt>
                <c:pt idx="1931">
                  <c:v>0.55763050000000003</c:v>
                </c:pt>
                <c:pt idx="1932">
                  <c:v>0.55941609999999997</c:v>
                </c:pt>
                <c:pt idx="1933">
                  <c:v>0.56119600000000003</c:v>
                </c:pt>
                <c:pt idx="1934">
                  <c:v>0.56297019999999998</c:v>
                </c:pt>
                <c:pt idx="1935">
                  <c:v>0.56473910000000005</c:v>
                </c:pt>
                <c:pt idx="1936">
                  <c:v>0.56650290000000003</c:v>
                </c:pt>
                <c:pt idx="1937">
                  <c:v>0.56826160000000003</c:v>
                </c:pt>
                <c:pt idx="1938">
                  <c:v>0.57001539999999995</c:v>
                </c:pt>
                <c:pt idx="1939">
                  <c:v>0.5717641</c:v>
                </c:pt>
                <c:pt idx="1940">
                  <c:v>0.57350780000000001</c:v>
                </c:pt>
                <c:pt idx="1941">
                  <c:v>0.57524600000000004</c:v>
                </c:pt>
                <c:pt idx="1942">
                  <c:v>0.57697880000000001</c:v>
                </c:pt>
                <c:pt idx="1943">
                  <c:v>0.57870569999999999</c:v>
                </c:pt>
                <c:pt idx="1944">
                  <c:v>0.58042680000000002</c:v>
                </c:pt>
                <c:pt idx="1945">
                  <c:v>0.58214169999999998</c:v>
                </c:pt>
                <c:pt idx="1946">
                  <c:v>0.58385050000000005</c:v>
                </c:pt>
                <c:pt idx="1947">
                  <c:v>0.58555330000000005</c:v>
                </c:pt>
                <c:pt idx="1948">
                  <c:v>0.5872501</c:v>
                </c:pt>
                <c:pt idx="1949">
                  <c:v>0.58894120000000005</c:v>
                </c:pt>
                <c:pt idx="1950">
                  <c:v>0.5906266</c:v>
                </c:pt>
                <c:pt idx="1951">
                  <c:v>0.59230640000000001</c:v>
                </c:pt>
                <c:pt idx="1952">
                  <c:v>0.59398070000000003</c:v>
                </c:pt>
                <c:pt idx="1953">
                  <c:v>0.5956494</c:v>
                </c:pt>
                <c:pt idx="1954">
                  <c:v>0.59731230000000002</c:v>
                </c:pt>
                <c:pt idx="1955">
                  <c:v>0.59896930000000004</c:v>
                </c:pt>
                <c:pt idx="1956">
                  <c:v>0.60062020000000005</c:v>
                </c:pt>
                <c:pt idx="1957">
                  <c:v>0.60226480000000004</c:v>
                </c:pt>
                <c:pt idx="1958">
                  <c:v>0.60390319999999997</c:v>
                </c:pt>
                <c:pt idx="1959">
                  <c:v>0.60553509999999999</c:v>
                </c:pt>
                <c:pt idx="1960">
                  <c:v>0.6071607</c:v>
                </c:pt>
                <c:pt idx="1961">
                  <c:v>0.60877999999999999</c:v>
                </c:pt>
                <c:pt idx="1962">
                  <c:v>0.61039310000000002</c:v>
                </c:pt>
                <c:pt idx="1963">
                  <c:v>0.61199999999999999</c:v>
                </c:pt>
                <c:pt idx="1964">
                  <c:v>0.61360079999999995</c:v>
                </c:pt>
                <c:pt idx="1965">
                  <c:v>0.61519539999999995</c:v>
                </c:pt>
                <c:pt idx="1966">
                  <c:v>0.61678359999999999</c:v>
                </c:pt>
                <c:pt idx="1967">
                  <c:v>0.61836530000000001</c:v>
                </c:pt>
                <c:pt idx="1968">
                  <c:v>0.6199403</c:v>
                </c:pt>
                <c:pt idx="1969">
                  <c:v>0.62150850000000002</c:v>
                </c:pt>
                <c:pt idx="1970">
                  <c:v>0.62306969999999995</c:v>
                </c:pt>
                <c:pt idx="1971">
                  <c:v>0.62462379999999995</c:v>
                </c:pt>
                <c:pt idx="1972">
                  <c:v>0.62617089999999997</c:v>
                </c:pt>
                <c:pt idx="1973">
                  <c:v>0.62771120000000002</c:v>
                </c:pt>
                <c:pt idx="1974">
                  <c:v>0.62924469999999999</c:v>
                </c:pt>
                <c:pt idx="1975">
                  <c:v>0.63077139999999998</c:v>
                </c:pt>
                <c:pt idx="1976">
                  <c:v>0.63229139999999995</c:v>
                </c:pt>
                <c:pt idx="1977">
                  <c:v>0.63380479999999995</c:v>
                </c:pt>
                <c:pt idx="1978">
                  <c:v>0.63531159999999998</c:v>
                </c:pt>
                <c:pt idx="1979">
                  <c:v>0.63681189999999999</c:v>
                </c:pt>
                <c:pt idx="1980">
                  <c:v>0.63830560000000003</c:v>
                </c:pt>
                <c:pt idx="1981">
                  <c:v>0.63979280000000005</c:v>
                </c:pt>
                <c:pt idx="1982">
                  <c:v>0.64127319999999999</c:v>
                </c:pt>
                <c:pt idx="1983">
                  <c:v>0.64274659999999995</c:v>
                </c:pt>
                <c:pt idx="1984">
                  <c:v>0.64421309999999998</c:v>
                </c:pt>
                <c:pt idx="1985">
                  <c:v>0.64567229999999998</c:v>
                </c:pt>
                <c:pt idx="1986">
                  <c:v>0.64712420000000004</c:v>
                </c:pt>
                <c:pt idx="1987">
                  <c:v>0.6485687</c:v>
                </c:pt>
                <c:pt idx="1988">
                  <c:v>0.65000590000000003</c:v>
                </c:pt>
                <c:pt idx="1989">
                  <c:v>0.65143589999999996</c:v>
                </c:pt>
                <c:pt idx="1990">
                  <c:v>0.65285890000000002</c:v>
                </c:pt>
                <c:pt idx="1991">
                  <c:v>0.65427519999999995</c:v>
                </c:pt>
                <c:pt idx="1992">
                  <c:v>0.65568470000000001</c:v>
                </c:pt>
                <c:pt idx="1993">
                  <c:v>0.65708739999999999</c:v>
                </c:pt>
                <c:pt idx="1994">
                  <c:v>0.65848340000000005</c:v>
                </c:pt>
                <c:pt idx="1995">
                  <c:v>0.65987249999999997</c:v>
                </c:pt>
                <c:pt idx="1996">
                  <c:v>0.66125429999999996</c:v>
                </c:pt>
                <c:pt idx="1997">
                  <c:v>0.66262860000000001</c:v>
                </c:pt>
                <c:pt idx="1998">
                  <c:v>0.66399509999999995</c:v>
                </c:pt>
                <c:pt idx="1999">
                  <c:v>0.66535339999999998</c:v>
                </c:pt>
                <c:pt idx="2000">
                  <c:v>0.6667035</c:v>
                </c:pt>
                <c:pt idx="2001">
                  <c:v>0.66804540000000001</c:v>
                </c:pt>
                <c:pt idx="2002">
                  <c:v>0.66937919999999995</c:v>
                </c:pt>
                <c:pt idx="2003">
                  <c:v>0.67070529999999995</c:v>
                </c:pt>
                <c:pt idx="2004">
                  <c:v>0.67202399999999995</c:v>
                </c:pt>
                <c:pt idx="2005">
                  <c:v>0.67333540000000003</c:v>
                </c:pt>
                <c:pt idx="2006">
                  <c:v>0.67463980000000001</c:v>
                </c:pt>
                <c:pt idx="2007">
                  <c:v>0.67593689999999995</c:v>
                </c:pt>
                <c:pt idx="2008">
                  <c:v>0.67722669999999996</c:v>
                </c:pt>
                <c:pt idx="2009">
                  <c:v>0.67850880000000002</c:v>
                </c:pt>
                <c:pt idx="2010">
                  <c:v>0.67978280000000002</c:v>
                </c:pt>
                <c:pt idx="2011">
                  <c:v>0.68104830000000005</c:v>
                </c:pt>
                <c:pt idx="2012">
                  <c:v>0.68230519999999995</c:v>
                </c:pt>
                <c:pt idx="2013">
                  <c:v>0.68355330000000003</c:v>
                </c:pt>
                <c:pt idx="2014">
                  <c:v>0.68479270000000003</c:v>
                </c:pt>
                <c:pt idx="2015">
                  <c:v>0.68602379999999996</c:v>
                </c:pt>
                <c:pt idx="2016">
                  <c:v>0.68724680000000005</c:v>
                </c:pt>
                <c:pt idx="2017">
                  <c:v>0.68846200000000002</c:v>
                </c:pt>
                <c:pt idx="2018">
                  <c:v>0.68966959999999999</c:v>
                </c:pt>
                <c:pt idx="2019">
                  <c:v>0.69086959999999997</c:v>
                </c:pt>
                <c:pt idx="2020">
                  <c:v>0.69206179999999995</c:v>
                </c:pt>
                <c:pt idx="2021">
                  <c:v>0.69324600000000003</c:v>
                </c:pt>
                <c:pt idx="2022">
                  <c:v>0.69442179999999998</c:v>
                </c:pt>
                <c:pt idx="2023">
                  <c:v>0.69558900000000001</c:v>
                </c:pt>
                <c:pt idx="2024">
                  <c:v>0.69674740000000002</c:v>
                </c:pt>
                <c:pt idx="2025">
                  <c:v>0.69789670000000004</c:v>
                </c:pt>
                <c:pt idx="2026">
                  <c:v>0.69903720000000003</c:v>
                </c:pt>
                <c:pt idx="2027">
                  <c:v>0.70016889999999998</c:v>
                </c:pt>
                <c:pt idx="2028">
                  <c:v>0.70129209999999997</c:v>
                </c:pt>
                <c:pt idx="2029">
                  <c:v>0.70240689999999995</c:v>
                </c:pt>
                <c:pt idx="2030">
                  <c:v>0.70351350000000001</c:v>
                </c:pt>
                <c:pt idx="2031">
                  <c:v>0.70461189999999996</c:v>
                </c:pt>
                <c:pt idx="2032">
                  <c:v>0.70570189999999999</c:v>
                </c:pt>
                <c:pt idx="2033">
                  <c:v>0.70678359999999996</c:v>
                </c:pt>
                <c:pt idx="2034">
                  <c:v>0.70785670000000001</c:v>
                </c:pt>
                <c:pt idx="2035">
                  <c:v>0.70892100000000002</c:v>
                </c:pt>
                <c:pt idx="2036">
                  <c:v>0.7099763</c:v>
                </c:pt>
                <c:pt idx="2037">
                  <c:v>0.71102259999999995</c:v>
                </c:pt>
                <c:pt idx="2038">
                  <c:v>0.71205989999999997</c:v>
                </c:pt>
                <c:pt idx="2039">
                  <c:v>0.7130881</c:v>
                </c:pt>
                <c:pt idx="2040">
                  <c:v>0.71410709999999999</c:v>
                </c:pt>
                <c:pt idx="2041">
                  <c:v>0.7151168</c:v>
                </c:pt>
                <c:pt idx="2042">
                  <c:v>0.71611720000000001</c:v>
                </c:pt>
                <c:pt idx="2043">
                  <c:v>0.71710819999999997</c:v>
                </c:pt>
                <c:pt idx="2044">
                  <c:v>0.71809009999999995</c:v>
                </c:pt>
                <c:pt idx="2045">
                  <c:v>0.71906289999999995</c:v>
                </c:pt>
                <c:pt idx="2046">
                  <c:v>0.72002670000000002</c:v>
                </c:pt>
                <c:pt idx="2047">
                  <c:v>0.72098139999999999</c:v>
                </c:pt>
                <c:pt idx="2048">
                  <c:v>0.72192719999999999</c:v>
                </c:pt>
                <c:pt idx="2049">
                  <c:v>0.7228639</c:v>
                </c:pt>
                <c:pt idx="2050">
                  <c:v>0.72379139999999997</c:v>
                </c:pt>
                <c:pt idx="2051">
                  <c:v>0.72470950000000001</c:v>
                </c:pt>
                <c:pt idx="2052">
                  <c:v>0.72561810000000004</c:v>
                </c:pt>
                <c:pt idx="2053">
                  <c:v>0.72651699999999997</c:v>
                </c:pt>
                <c:pt idx="2054">
                  <c:v>0.727406</c:v>
                </c:pt>
                <c:pt idx="2055">
                  <c:v>0.72828530000000002</c:v>
                </c:pt>
                <c:pt idx="2056">
                  <c:v>0.72915479999999999</c:v>
                </c:pt>
                <c:pt idx="2057">
                  <c:v>0.73001470000000002</c:v>
                </c:pt>
                <c:pt idx="2058">
                  <c:v>0.73086530000000005</c:v>
                </c:pt>
                <c:pt idx="2059">
                  <c:v>0.73170639999999998</c:v>
                </c:pt>
                <c:pt idx="2060">
                  <c:v>0.73253840000000003</c:v>
                </c:pt>
                <c:pt idx="2061">
                  <c:v>0.73336120000000005</c:v>
                </c:pt>
                <c:pt idx="2062">
                  <c:v>0.73417469999999996</c:v>
                </c:pt>
                <c:pt idx="2063">
                  <c:v>0.73497869999999998</c:v>
                </c:pt>
                <c:pt idx="2064">
                  <c:v>0.73577309999999996</c:v>
                </c:pt>
                <c:pt idx="2065">
                  <c:v>0.73655749999999998</c:v>
                </c:pt>
                <c:pt idx="2066">
                  <c:v>0.73733170000000003</c:v>
                </c:pt>
                <c:pt idx="2067">
                  <c:v>0.73809559999999996</c:v>
                </c:pt>
                <c:pt idx="2068">
                  <c:v>0.73884899999999998</c:v>
                </c:pt>
                <c:pt idx="2069">
                  <c:v>0.73959220000000003</c:v>
                </c:pt>
                <c:pt idx="2070">
                  <c:v>0.74032520000000002</c:v>
                </c:pt>
                <c:pt idx="2071">
                  <c:v>0.74104829999999999</c:v>
                </c:pt>
                <c:pt idx="2072">
                  <c:v>0.74176169999999997</c:v>
                </c:pt>
                <c:pt idx="2073">
                  <c:v>0.7424655</c:v>
                </c:pt>
                <c:pt idx="2074">
                  <c:v>0.74315969999999998</c:v>
                </c:pt>
                <c:pt idx="2075">
                  <c:v>0.74384419999999996</c:v>
                </c:pt>
                <c:pt idx="2076">
                  <c:v>0.74451880000000004</c:v>
                </c:pt>
                <c:pt idx="2077">
                  <c:v>0.74518329999999999</c:v>
                </c:pt>
                <c:pt idx="2078">
                  <c:v>0.74583730000000004</c:v>
                </c:pt>
                <c:pt idx="2079">
                  <c:v>0.74648049999999999</c:v>
                </c:pt>
                <c:pt idx="2080">
                  <c:v>0.74711289999999997</c:v>
                </c:pt>
                <c:pt idx="2081">
                  <c:v>0.74773449999999997</c:v>
                </c:pt>
                <c:pt idx="2082">
                  <c:v>0.74834540000000005</c:v>
                </c:pt>
                <c:pt idx="2083">
                  <c:v>0.74894590000000005</c:v>
                </c:pt>
                <c:pt idx="2084">
                  <c:v>0.74953610000000004</c:v>
                </c:pt>
                <c:pt idx="2085">
                  <c:v>0.75011640000000002</c:v>
                </c:pt>
                <c:pt idx="2086">
                  <c:v>0.75068690000000005</c:v>
                </c:pt>
                <c:pt idx="2087">
                  <c:v>0.75124749999999996</c:v>
                </c:pt>
                <c:pt idx="2088">
                  <c:v>0.75179830000000003</c:v>
                </c:pt>
                <c:pt idx="2089">
                  <c:v>0.75233890000000003</c:v>
                </c:pt>
                <c:pt idx="2090">
                  <c:v>0.75286909999999996</c:v>
                </c:pt>
                <c:pt idx="2091">
                  <c:v>0.75338870000000002</c:v>
                </c:pt>
                <c:pt idx="2092">
                  <c:v>0.7538977</c:v>
                </c:pt>
                <c:pt idx="2093">
                  <c:v>0.75439599999999996</c:v>
                </c:pt>
                <c:pt idx="2094">
                  <c:v>0.75488390000000005</c:v>
                </c:pt>
                <c:pt idx="2095">
                  <c:v>0.75536139999999996</c:v>
                </c:pt>
                <c:pt idx="2096">
                  <c:v>0.75582879999999997</c:v>
                </c:pt>
                <c:pt idx="2097">
                  <c:v>0.75628640000000003</c:v>
                </c:pt>
                <c:pt idx="2098">
                  <c:v>0.75673400000000002</c:v>
                </c:pt>
                <c:pt idx="2099">
                  <c:v>0.75717190000000001</c:v>
                </c:pt>
                <c:pt idx="2100">
                  <c:v>0.75760000000000005</c:v>
                </c:pt>
                <c:pt idx="2101">
                  <c:v>0.75801830000000003</c:v>
                </c:pt>
                <c:pt idx="2102">
                  <c:v>0.75842679999999996</c:v>
                </c:pt>
                <c:pt idx="2103">
                  <c:v>0.75882519999999998</c:v>
                </c:pt>
                <c:pt idx="2104">
                  <c:v>0.75921360000000004</c:v>
                </c:pt>
                <c:pt idx="2105">
                  <c:v>0.75959180000000004</c:v>
                </c:pt>
                <c:pt idx="2106">
                  <c:v>0.75995959999999996</c:v>
                </c:pt>
                <c:pt idx="2107">
                  <c:v>0.76031700000000002</c:v>
                </c:pt>
                <c:pt idx="2108">
                  <c:v>0.76066409999999995</c:v>
                </c:pt>
                <c:pt idx="2109">
                  <c:v>0.76100089999999998</c:v>
                </c:pt>
                <c:pt idx="2110">
                  <c:v>0.76132750000000005</c:v>
                </c:pt>
                <c:pt idx="2111">
                  <c:v>0.76164399999999999</c:v>
                </c:pt>
                <c:pt idx="2112">
                  <c:v>0.76195069999999998</c:v>
                </c:pt>
                <c:pt idx="2113">
                  <c:v>0.76224749999999997</c:v>
                </c:pt>
                <c:pt idx="2114">
                  <c:v>0.76253470000000001</c:v>
                </c:pt>
                <c:pt idx="2115">
                  <c:v>0.76281220000000005</c:v>
                </c:pt>
                <c:pt idx="2116">
                  <c:v>0.76307999999999998</c:v>
                </c:pt>
                <c:pt idx="2117">
                  <c:v>0.76333779999999996</c:v>
                </c:pt>
                <c:pt idx="2118">
                  <c:v>0.76358559999999998</c:v>
                </c:pt>
                <c:pt idx="2119">
                  <c:v>0.76382309999999998</c:v>
                </c:pt>
                <c:pt idx="2120">
                  <c:v>0.76405040000000002</c:v>
                </c:pt>
                <c:pt idx="2121">
                  <c:v>0.76426740000000004</c:v>
                </c:pt>
                <c:pt idx="2122">
                  <c:v>0.76447419999999999</c:v>
                </c:pt>
                <c:pt idx="2123">
                  <c:v>0.76467090000000004</c:v>
                </c:pt>
                <c:pt idx="2124">
                  <c:v>0.76485760000000003</c:v>
                </c:pt>
                <c:pt idx="2125">
                  <c:v>0.76503449999999995</c:v>
                </c:pt>
                <c:pt idx="2126">
                  <c:v>0.76520189999999999</c:v>
                </c:pt>
                <c:pt idx="2127">
                  <c:v>0.76535980000000003</c:v>
                </c:pt>
                <c:pt idx="2128">
                  <c:v>0.76550830000000003</c:v>
                </c:pt>
                <c:pt idx="2129">
                  <c:v>0.76564739999999998</c:v>
                </c:pt>
                <c:pt idx="2130">
                  <c:v>0.76577689999999998</c:v>
                </c:pt>
                <c:pt idx="2131">
                  <c:v>0.76589689999999999</c:v>
                </c:pt>
                <c:pt idx="2132">
                  <c:v>0.7660072</c:v>
                </c:pt>
                <c:pt idx="2133">
                  <c:v>0.76610780000000001</c:v>
                </c:pt>
                <c:pt idx="2134">
                  <c:v>0.76619870000000001</c:v>
                </c:pt>
                <c:pt idx="2135">
                  <c:v>0.76627999999999996</c:v>
                </c:pt>
                <c:pt idx="2136">
                  <c:v>0.76635180000000003</c:v>
                </c:pt>
                <c:pt idx="2137">
                  <c:v>0.76641429999999999</c:v>
                </c:pt>
                <c:pt idx="2138">
                  <c:v>0.76646780000000003</c:v>
                </c:pt>
                <c:pt idx="2139">
                  <c:v>0.76651250000000004</c:v>
                </c:pt>
                <c:pt idx="2140">
                  <c:v>0.76654860000000002</c:v>
                </c:pt>
                <c:pt idx="2141">
                  <c:v>0.76657600000000004</c:v>
                </c:pt>
                <c:pt idx="2142">
                  <c:v>0.76659489999999997</c:v>
                </c:pt>
                <c:pt idx="2143">
                  <c:v>0.76660519999999999</c:v>
                </c:pt>
                <c:pt idx="2144">
                  <c:v>0.76660689999999998</c:v>
                </c:pt>
                <c:pt idx="2145">
                  <c:v>0.76659999999999995</c:v>
                </c:pt>
                <c:pt idx="2146">
                  <c:v>0.7665843</c:v>
                </c:pt>
                <c:pt idx="2147">
                  <c:v>0.76655960000000001</c:v>
                </c:pt>
                <c:pt idx="2148">
                  <c:v>0.76652620000000005</c:v>
                </c:pt>
                <c:pt idx="2149">
                  <c:v>0.76648400000000005</c:v>
                </c:pt>
                <c:pt idx="2150">
                  <c:v>0.76643349999999999</c:v>
                </c:pt>
                <c:pt idx="2151">
                  <c:v>0.76637489999999997</c:v>
                </c:pt>
                <c:pt idx="2152">
                  <c:v>0.7663084</c:v>
                </c:pt>
                <c:pt idx="2153">
                  <c:v>0.76623419999999998</c:v>
                </c:pt>
                <c:pt idx="2154">
                  <c:v>0.76615250000000001</c:v>
                </c:pt>
                <c:pt idx="2155">
                  <c:v>0.7660633</c:v>
                </c:pt>
                <c:pt idx="2156">
                  <c:v>0.76596649999999999</c:v>
                </c:pt>
                <c:pt idx="2157">
                  <c:v>0.76586200000000004</c:v>
                </c:pt>
                <c:pt idx="2158">
                  <c:v>0.76574960000000003</c:v>
                </c:pt>
                <c:pt idx="2159">
                  <c:v>0.76562929999999996</c:v>
                </c:pt>
                <c:pt idx="2160">
                  <c:v>0.76550110000000005</c:v>
                </c:pt>
                <c:pt idx="2161">
                  <c:v>0.76536519999999997</c:v>
                </c:pt>
                <c:pt idx="2162">
                  <c:v>0.76522159999999995</c:v>
                </c:pt>
                <c:pt idx="2163">
                  <c:v>0.76507040000000004</c:v>
                </c:pt>
                <c:pt idx="2164">
                  <c:v>0.76491189999999998</c:v>
                </c:pt>
                <c:pt idx="2165">
                  <c:v>0.76474629999999999</c:v>
                </c:pt>
                <c:pt idx="2166">
                  <c:v>0.76457379999999997</c:v>
                </c:pt>
                <c:pt idx="2167">
                  <c:v>0.76439440000000003</c:v>
                </c:pt>
                <c:pt idx="2168">
                  <c:v>0.76420829999999995</c:v>
                </c:pt>
                <c:pt idx="2169">
                  <c:v>0.76401520000000001</c:v>
                </c:pt>
                <c:pt idx="2170">
                  <c:v>0.76381520000000003</c:v>
                </c:pt>
                <c:pt idx="2171">
                  <c:v>0.76360830000000002</c:v>
                </c:pt>
                <c:pt idx="2172">
                  <c:v>0.76339449999999998</c:v>
                </c:pt>
                <c:pt idx="2173">
                  <c:v>0.76317380000000001</c:v>
                </c:pt>
                <c:pt idx="2174">
                  <c:v>0.76294609999999996</c:v>
                </c:pt>
                <c:pt idx="2175">
                  <c:v>0.76271149999999999</c:v>
                </c:pt>
                <c:pt idx="2176">
                  <c:v>0.76247030000000005</c:v>
                </c:pt>
                <c:pt idx="2177">
                  <c:v>0.76222239999999997</c:v>
                </c:pt>
                <c:pt idx="2178">
                  <c:v>0.76196819999999998</c:v>
                </c:pt>
                <c:pt idx="2179">
                  <c:v>0.76170780000000005</c:v>
                </c:pt>
                <c:pt idx="2180">
                  <c:v>0.76144120000000004</c:v>
                </c:pt>
                <c:pt idx="2181">
                  <c:v>0.76116870000000003</c:v>
                </c:pt>
                <c:pt idx="2182">
                  <c:v>0.76089019999999996</c:v>
                </c:pt>
                <c:pt idx="2183">
                  <c:v>0.760606</c:v>
                </c:pt>
                <c:pt idx="2184">
                  <c:v>0.76031599999999999</c:v>
                </c:pt>
                <c:pt idx="2185">
                  <c:v>0.76002029999999998</c:v>
                </c:pt>
                <c:pt idx="2186">
                  <c:v>0.75971880000000003</c:v>
                </c:pt>
                <c:pt idx="2187">
                  <c:v>0.75941150000000002</c:v>
                </c:pt>
                <c:pt idx="2188">
                  <c:v>0.7590983</c:v>
                </c:pt>
                <c:pt idx="2189">
                  <c:v>0.75877939999999999</c:v>
                </c:pt>
                <c:pt idx="2190">
                  <c:v>0.75845479999999998</c:v>
                </c:pt>
                <c:pt idx="2191">
                  <c:v>0.75812469999999998</c:v>
                </c:pt>
                <c:pt idx="2192">
                  <c:v>0.75778909999999999</c:v>
                </c:pt>
                <c:pt idx="2193">
                  <c:v>0.75744820000000002</c:v>
                </c:pt>
                <c:pt idx="2194">
                  <c:v>0.75710230000000001</c:v>
                </c:pt>
                <c:pt idx="2195">
                  <c:v>0.75675159999999997</c:v>
                </c:pt>
                <c:pt idx="2196">
                  <c:v>0.75639630000000002</c:v>
                </c:pt>
                <c:pt idx="2197">
                  <c:v>0.7560365</c:v>
                </c:pt>
                <c:pt idx="2198">
                  <c:v>0.75567209999999996</c:v>
                </c:pt>
                <c:pt idx="2199">
                  <c:v>0.75530299999999995</c:v>
                </c:pt>
                <c:pt idx="2200">
                  <c:v>0.75492910000000002</c:v>
                </c:pt>
                <c:pt idx="2201">
                  <c:v>0.75455019999999995</c:v>
                </c:pt>
                <c:pt idx="2202">
                  <c:v>0.75416629999999996</c:v>
                </c:pt>
                <c:pt idx="2203">
                  <c:v>0.75377760000000005</c:v>
                </c:pt>
                <c:pt idx="2204">
                  <c:v>0.7533839</c:v>
                </c:pt>
                <c:pt idx="2205">
                  <c:v>0.75298540000000003</c:v>
                </c:pt>
                <c:pt idx="2206">
                  <c:v>0.75258210000000003</c:v>
                </c:pt>
                <c:pt idx="2207">
                  <c:v>0.75217449999999997</c:v>
                </c:pt>
                <c:pt idx="2208">
                  <c:v>0.7517625</c:v>
                </c:pt>
                <c:pt idx="2209">
                  <c:v>0.75134650000000003</c:v>
                </c:pt>
                <c:pt idx="2210">
                  <c:v>0.75092630000000005</c:v>
                </c:pt>
                <c:pt idx="2211">
                  <c:v>0.75050190000000006</c:v>
                </c:pt>
                <c:pt idx="2212">
                  <c:v>0.75007330000000005</c:v>
                </c:pt>
                <c:pt idx="2213">
                  <c:v>0.74964030000000004</c:v>
                </c:pt>
                <c:pt idx="2214">
                  <c:v>0.74920299999999995</c:v>
                </c:pt>
                <c:pt idx="2215">
                  <c:v>0.74876129999999996</c:v>
                </c:pt>
                <c:pt idx="2216">
                  <c:v>0.74831519999999996</c:v>
                </c:pt>
                <c:pt idx="2217">
                  <c:v>0.74786459999999999</c:v>
                </c:pt>
                <c:pt idx="2218">
                  <c:v>0.74740989999999996</c:v>
                </c:pt>
                <c:pt idx="2219">
                  <c:v>0.74695129999999998</c:v>
                </c:pt>
                <c:pt idx="2220">
                  <c:v>0.74648899999999996</c:v>
                </c:pt>
                <c:pt idx="2221">
                  <c:v>0.74602299999999999</c:v>
                </c:pt>
                <c:pt idx="2222">
                  <c:v>0.74555349999999998</c:v>
                </c:pt>
                <c:pt idx="2223">
                  <c:v>0.74508039999999998</c:v>
                </c:pt>
                <c:pt idx="2224">
                  <c:v>0.74460369999999998</c:v>
                </c:pt>
                <c:pt idx="2225">
                  <c:v>0.74412330000000004</c:v>
                </c:pt>
                <c:pt idx="2226">
                  <c:v>0.7436393</c:v>
                </c:pt>
                <c:pt idx="2227">
                  <c:v>0.74315149999999996</c:v>
                </c:pt>
                <c:pt idx="2228">
                  <c:v>0.74265999999999999</c:v>
                </c:pt>
                <c:pt idx="2229">
                  <c:v>0.74216490000000002</c:v>
                </c:pt>
                <c:pt idx="2230">
                  <c:v>0.74166650000000001</c:v>
                </c:pt>
                <c:pt idx="2231">
                  <c:v>0.74116479999999996</c:v>
                </c:pt>
                <c:pt idx="2232">
                  <c:v>0.74065999999999999</c:v>
                </c:pt>
                <c:pt idx="2233">
                  <c:v>0.74015200000000003</c:v>
                </c:pt>
                <c:pt idx="2234">
                  <c:v>0.73964099999999999</c:v>
                </c:pt>
                <c:pt idx="2235">
                  <c:v>0.73912710000000004</c:v>
                </c:pt>
                <c:pt idx="2236">
                  <c:v>0.73861060000000001</c:v>
                </c:pt>
                <c:pt idx="2237">
                  <c:v>0.73809139999999995</c:v>
                </c:pt>
                <c:pt idx="2238">
                  <c:v>0.73756940000000004</c:v>
                </c:pt>
                <c:pt idx="2239">
                  <c:v>0.73704460000000005</c:v>
                </c:pt>
                <c:pt idx="2240">
                  <c:v>0.73651699999999998</c:v>
                </c:pt>
                <c:pt idx="2241">
                  <c:v>0.73598669999999999</c:v>
                </c:pt>
                <c:pt idx="2242">
                  <c:v>0.73545380000000005</c:v>
                </c:pt>
                <c:pt idx="2243">
                  <c:v>0.73491819999999997</c:v>
                </c:pt>
                <c:pt idx="2244">
                  <c:v>0.73437989999999997</c:v>
                </c:pt>
                <c:pt idx="2245">
                  <c:v>0.73383909999999997</c:v>
                </c:pt>
                <c:pt idx="2246">
                  <c:v>0.73329610000000001</c:v>
                </c:pt>
                <c:pt idx="2247">
                  <c:v>0.73275100000000004</c:v>
                </c:pt>
                <c:pt idx="2248">
                  <c:v>0.73220399999999997</c:v>
                </c:pt>
                <c:pt idx="2249">
                  <c:v>0.73165530000000001</c:v>
                </c:pt>
                <c:pt idx="2250">
                  <c:v>0.73110489999999995</c:v>
                </c:pt>
                <c:pt idx="2251">
                  <c:v>0.7305528</c:v>
                </c:pt>
                <c:pt idx="2252">
                  <c:v>0.72999919999999996</c:v>
                </c:pt>
                <c:pt idx="2253">
                  <c:v>0.72944390000000003</c:v>
                </c:pt>
                <c:pt idx="2254">
                  <c:v>0.7288867</c:v>
                </c:pt>
                <c:pt idx="2255">
                  <c:v>0.72832759999999996</c:v>
                </c:pt>
                <c:pt idx="2256">
                  <c:v>0.72776620000000003</c:v>
                </c:pt>
                <c:pt idx="2257">
                  <c:v>0.72720260000000003</c:v>
                </c:pt>
                <c:pt idx="2258">
                  <c:v>0.72663679999999997</c:v>
                </c:pt>
                <c:pt idx="2259">
                  <c:v>0.72606899999999996</c:v>
                </c:pt>
                <c:pt idx="2260">
                  <c:v>0.72549929999999996</c:v>
                </c:pt>
                <c:pt idx="2261">
                  <c:v>0.72492800000000002</c:v>
                </c:pt>
                <c:pt idx="2262">
                  <c:v>0.72435519999999998</c:v>
                </c:pt>
                <c:pt idx="2263">
                  <c:v>0.72378109999999996</c:v>
                </c:pt>
                <c:pt idx="2264">
                  <c:v>0.72320589999999996</c:v>
                </c:pt>
                <c:pt idx="2265">
                  <c:v>0.72262979999999999</c:v>
                </c:pt>
                <c:pt idx="2266">
                  <c:v>0.72205269999999999</c:v>
                </c:pt>
                <c:pt idx="2267">
                  <c:v>0.72147459999999997</c:v>
                </c:pt>
                <c:pt idx="2268">
                  <c:v>0.72089530000000002</c:v>
                </c:pt>
                <c:pt idx="2269">
                  <c:v>0.72031480000000003</c:v>
                </c:pt>
                <c:pt idx="2270">
                  <c:v>0.71973319999999996</c:v>
                </c:pt>
                <c:pt idx="2271">
                  <c:v>0.71915070000000003</c:v>
                </c:pt>
                <c:pt idx="2272">
                  <c:v>0.71856739999999997</c:v>
                </c:pt>
                <c:pt idx="2273">
                  <c:v>0.71798360000000006</c:v>
                </c:pt>
                <c:pt idx="2274">
                  <c:v>0.71739920000000001</c:v>
                </c:pt>
                <c:pt idx="2275">
                  <c:v>0.71681439999999996</c:v>
                </c:pt>
                <c:pt idx="2276">
                  <c:v>0.71622929999999996</c:v>
                </c:pt>
                <c:pt idx="2277">
                  <c:v>0.71564399999999995</c:v>
                </c:pt>
                <c:pt idx="2278">
                  <c:v>0.71505850000000004</c:v>
                </c:pt>
                <c:pt idx="2279">
                  <c:v>0.71447300000000002</c:v>
                </c:pt>
                <c:pt idx="2280">
                  <c:v>0.7138871</c:v>
                </c:pt>
                <c:pt idx="2281">
                  <c:v>0.71330099999999996</c:v>
                </c:pt>
                <c:pt idx="2282">
                  <c:v>0.71271470000000003</c:v>
                </c:pt>
                <c:pt idx="2283">
                  <c:v>0.71212819999999999</c:v>
                </c:pt>
                <c:pt idx="2284">
                  <c:v>0.7115418</c:v>
                </c:pt>
                <c:pt idx="2285">
                  <c:v>0.71095560000000002</c:v>
                </c:pt>
                <c:pt idx="2286">
                  <c:v>0.71036969999999999</c:v>
                </c:pt>
                <c:pt idx="2287">
                  <c:v>0.70978419999999998</c:v>
                </c:pt>
                <c:pt idx="2288">
                  <c:v>0.70919949999999998</c:v>
                </c:pt>
                <c:pt idx="2289">
                  <c:v>0.70861569999999996</c:v>
                </c:pt>
                <c:pt idx="2290">
                  <c:v>0.70803249999999995</c:v>
                </c:pt>
                <c:pt idx="2291">
                  <c:v>0.70745009999999997</c:v>
                </c:pt>
                <c:pt idx="2292">
                  <c:v>0.70686850000000001</c:v>
                </c:pt>
                <c:pt idx="2293">
                  <c:v>0.70628760000000002</c:v>
                </c:pt>
                <c:pt idx="2294">
                  <c:v>0.70570770000000005</c:v>
                </c:pt>
                <c:pt idx="2295">
                  <c:v>0.70512889999999995</c:v>
                </c:pt>
                <c:pt idx="2296">
                  <c:v>0.70455120000000004</c:v>
                </c:pt>
                <c:pt idx="2297">
                  <c:v>0.70397449999999995</c:v>
                </c:pt>
                <c:pt idx="2298">
                  <c:v>0.70339890000000005</c:v>
                </c:pt>
                <c:pt idx="2299">
                  <c:v>0.70282449999999996</c:v>
                </c:pt>
                <c:pt idx="2300">
                  <c:v>0.70225159999999998</c:v>
                </c:pt>
                <c:pt idx="2301">
                  <c:v>0.70168010000000003</c:v>
                </c:pt>
                <c:pt idx="2302">
                  <c:v>0.70110989999999995</c:v>
                </c:pt>
                <c:pt idx="2303">
                  <c:v>0.70054119999999998</c:v>
                </c:pt>
                <c:pt idx="2304">
                  <c:v>0.69997410000000004</c:v>
                </c:pt>
                <c:pt idx="2305">
                  <c:v>0.69940869999999999</c:v>
                </c:pt>
                <c:pt idx="2306">
                  <c:v>0.69884520000000006</c:v>
                </c:pt>
                <c:pt idx="2307">
                  <c:v>0.69828349999999995</c:v>
                </c:pt>
                <c:pt idx="2308">
                  <c:v>0.69772339999999999</c:v>
                </c:pt>
                <c:pt idx="2309">
                  <c:v>0.69716489999999998</c:v>
                </c:pt>
                <c:pt idx="2310">
                  <c:v>0.6966078</c:v>
                </c:pt>
                <c:pt idx="2311">
                  <c:v>0.69605220000000001</c:v>
                </c:pt>
                <c:pt idx="2312">
                  <c:v>0.69549799999999995</c:v>
                </c:pt>
                <c:pt idx="2313">
                  <c:v>0.69494529999999999</c:v>
                </c:pt>
                <c:pt idx="2314">
                  <c:v>0.69439410000000001</c:v>
                </c:pt>
                <c:pt idx="2315">
                  <c:v>0.69384460000000003</c:v>
                </c:pt>
                <c:pt idx="2316">
                  <c:v>0.6932971</c:v>
                </c:pt>
                <c:pt idx="2317">
                  <c:v>0.69275189999999998</c:v>
                </c:pt>
                <c:pt idx="2318">
                  <c:v>0.69220899999999996</c:v>
                </c:pt>
                <c:pt idx="2319">
                  <c:v>0.69166850000000002</c:v>
                </c:pt>
                <c:pt idx="2320">
                  <c:v>0.69113020000000003</c:v>
                </c:pt>
                <c:pt idx="2321">
                  <c:v>0.69059409999999999</c:v>
                </c:pt>
                <c:pt idx="2322">
                  <c:v>0.69006020000000001</c:v>
                </c:pt>
                <c:pt idx="2323">
                  <c:v>0.68952849999999999</c:v>
                </c:pt>
                <c:pt idx="2324">
                  <c:v>0.68899880000000002</c:v>
                </c:pt>
                <c:pt idx="2325">
                  <c:v>0.68847100000000006</c:v>
                </c:pt>
                <c:pt idx="2326">
                  <c:v>0.68794509999999998</c:v>
                </c:pt>
                <c:pt idx="2327">
                  <c:v>0.68742110000000001</c:v>
                </c:pt>
                <c:pt idx="2328">
                  <c:v>0.68689909999999998</c:v>
                </c:pt>
                <c:pt idx="2329">
                  <c:v>0.68637919999999997</c:v>
                </c:pt>
                <c:pt idx="2330">
                  <c:v>0.68586150000000001</c:v>
                </c:pt>
                <c:pt idx="2331">
                  <c:v>0.68534609999999996</c:v>
                </c:pt>
                <c:pt idx="2332">
                  <c:v>0.68483289999999997</c:v>
                </c:pt>
                <c:pt idx="2333">
                  <c:v>0.68432190000000004</c:v>
                </c:pt>
                <c:pt idx="2334">
                  <c:v>0.68381309999999995</c:v>
                </c:pt>
                <c:pt idx="2335">
                  <c:v>0.68330630000000003</c:v>
                </c:pt>
                <c:pt idx="2336">
                  <c:v>0.68280160000000001</c:v>
                </c:pt>
                <c:pt idx="2337">
                  <c:v>0.68229879999999998</c:v>
                </c:pt>
                <c:pt idx="2338">
                  <c:v>0.68179800000000002</c:v>
                </c:pt>
                <c:pt idx="2339">
                  <c:v>0.68129919999999999</c:v>
                </c:pt>
                <c:pt idx="2340">
                  <c:v>0.68080249999999998</c:v>
                </c:pt>
                <c:pt idx="2341">
                  <c:v>0.68030809999999997</c:v>
                </c:pt>
                <c:pt idx="2342">
                  <c:v>0.67981599999999998</c:v>
                </c:pt>
                <c:pt idx="2343">
                  <c:v>0.67932630000000005</c:v>
                </c:pt>
                <c:pt idx="2344">
                  <c:v>0.67883890000000002</c:v>
                </c:pt>
                <c:pt idx="2345">
                  <c:v>0.67835380000000001</c:v>
                </c:pt>
                <c:pt idx="2346">
                  <c:v>0.67787090000000005</c:v>
                </c:pt>
                <c:pt idx="2347">
                  <c:v>0.6773901</c:v>
                </c:pt>
                <c:pt idx="2348">
                  <c:v>0.6769115</c:v>
                </c:pt>
                <c:pt idx="2349">
                  <c:v>0.67643500000000001</c:v>
                </c:pt>
                <c:pt idx="2350">
                  <c:v>0.67596060000000002</c:v>
                </c:pt>
                <c:pt idx="2351">
                  <c:v>0.67548830000000004</c:v>
                </c:pt>
                <c:pt idx="2352">
                  <c:v>0.67501840000000002</c:v>
                </c:pt>
                <c:pt idx="2353">
                  <c:v>0.67455089999999995</c:v>
                </c:pt>
                <c:pt idx="2354">
                  <c:v>0.67408610000000002</c:v>
                </c:pt>
                <c:pt idx="2355">
                  <c:v>0.67362379999999999</c:v>
                </c:pt>
                <c:pt idx="2356">
                  <c:v>0.67316419999999999</c:v>
                </c:pt>
                <c:pt idx="2357">
                  <c:v>0.67270700000000005</c:v>
                </c:pt>
                <c:pt idx="2358">
                  <c:v>0.67225219999999997</c:v>
                </c:pt>
                <c:pt idx="2359">
                  <c:v>0.67179960000000005</c:v>
                </c:pt>
                <c:pt idx="2360">
                  <c:v>0.67134930000000004</c:v>
                </c:pt>
                <c:pt idx="2361">
                  <c:v>0.67090119999999998</c:v>
                </c:pt>
                <c:pt idx="2362">
                  <c:v>0.67045540000000003</c:v>
                </c:pt>
                <c:pt idx="2363">
                  <c:v>0.67001200000000005</c:v>
                </c:pt>
                <c:pt idx="2364">
                  <c:v>0.66957120000000003</c:v>
                </c:pt>
                <c:pt idx="2365">
                  <c:v>0.66913279999999997</c:v>
                </c:pt>
                <c:pt idx="2366">
                  <c:v>0.66869670000000003</c:v>
                </c:pt>
                <c:pt idx="2367">
                  <c:v>0.66826300000000005</c:v>
                </c:pt>
                <c:pt idx="2368">
                  <c:v>0.66783150000000002</c:v>
                </c:pt>
                <c:pt idx="2369">
                  <c:v>0.6674023</c:v>
                </c:pt>
                <c:pt idx="2370">
                  <c:v>0.66697510000000004</c:v>
                </c:pt>
                <c:pt idx="2371">
                  <c:v>0.66655019999999998</c:v>
                </c:pt>
                <c:pt idx="2372">
                  <c:v>0.66612769999999999</c:v>
                </c:pt>
                <c:pt idx="2373">
                  <c:v>0.66570770000000001</c:v>
                </c:pt>
                <c:pt idx="2374">
                  <c:v>0.6652903</c:v>
                </c:pt>
                <c:pt idx="2375">
                  <c:v>0.66487560000000001</c:v>
                </c:pt>
                <c:pt idx="2376">
                  <c:v>0.66446349999999998</c:v>
                </c:pt>
                <c:pt idx="2377">
                  <c:v>0.66405389999999997</c:v>
                </c:pt>
                <c:pt idx="2378">
                  <c:v>0.66364679999999998</c:v>
                </c:pt>
                <c:pt idx="2379">
                  <c:v>0.663242</c:v>
                </c:pt>
                <c:pt idx="2380">
                  <c:v>0.66283939999999997</c:v>
                </c:pt>
                <c:pt idx="2381">
                  <c:v>0.66243920000000001</c:v>
                </c:pt>
                <c:pt idx="2382">
                  <c:v>0.66204110000000005</c:v>
                </c:pt>
                <c:pt idx="2383">
                  <c:v>0.66164529999999999</c:v>
                </c:pt>
                <c:pt idx="2384">
                  <c:v>0.6612517</c:v>
                </c:pt>
                <c:pt idx="2385">
                  <c:v>0.66086049999999996</c:v>
                </c:pt>
                <c:pt idx="2386">
                  <c:v>0.66047169999999999</c:v>
                </c:pt>
                <c:pt idx="2387">
                  <c:v>0.66008549999999999</c:v>
                </c:pt>
                <c:pt idx="2388">
                  <c:v>0.65970200000000001</c:v>
                </c:pt>
                <c:pt idx="2389">
                  <c:v>0.6593213</c:v>
                </c:pt>
                <c:pt idx="2390">
                  <c:v>0.65894339999999996</c:v>
                </c:pt>
                <c:pt idx="2391">
                  <c:v>0.6585683</c:v>
                </c:pt>
                <c:pt idx="2392">
                  <c:v>0.65819589999999994</c:v>
                </c:pt>
                <c:pt idx="2393">
                  <c:v>0.65782629999999997</c:v>
                </c:pt>
                <c:pt idx="2394">
                  <c:v>0.65745940000000003</c:v>
                </c:pt>
                <c:pt idx="2395">
                  <c:v>0.65709519999999999</c:v>
                </c:pt>
                <c:pt idx="2396">
                  <c:v>0.65673389999999998</c:v>
                </c:pt>
                <c:pt idx="2397">
                  <c:v>0.65637540000000005</c:v>
                </c:pt>
                <c:pt idx="2398">
                  <c:v>0.65601989999999999</c:v>
                </c:pt>
                <c:pt idx="2399">
                  <c:v>0.65566749999999996</c:v>
                </c:pt>
                <c:pt idx="2400">
                  <c:v>0.65531819999999996</c:v>
                </c:pt>
                <c:pt idx="2401">
                  <c:v>0.65497190000000005</c:v>
                </c:pt>
                <c:pt idx="2402">
                  <c:v>0.6546286</c:v>
                </c:pt>
                <c:pt idx="2403">
                  <c:v>0.65428819999999999</c:v>
                </c:pt>
                <c:pt idx="2404">
                  <c:v>0.65395060000000005</c:v>
                </c:pt>
                <c:pt idx="2405">
                  <c:v>0.65361579999999997</c:v>
                </c:pt>
                <c:pt idx="2406">
                  <c:v>0.65328390000000003</c:v>
                </c:pt>
                <c:pt idx="2407">
                  <c:v>0.6529549</c:v>
                </c:pt>
                <c:pt idx="2408">
                  <c:v>0.65262900000000001</c:v>
                </c:pt>
                <c:pt idx="2409">
                  <c:v>0.65230619999999995</c:v>
                </c:pt>
                <c:pt idx="2410">
                  <c:v>0.65198659999999997</c:v>
                </c:pt>
                <c:pt idx="2411">
                  <c:v>0.65167019999999998</c:v>
                </c:pt>
                <c:pt idx="2412">
                  <c:v>0.65135690000000002</c:v>
                </c:pt>
                <c:pt idx="2413">
                  <c:v>0.65104660000000003</c:v>
                </c:pt>
                <c:pt idx="2414">
                  <c:v>0.65073930000000002</c:v>
                </c:pt>
                <c:pt idx="2415">
                  <c:v>0.65043479999999998</c:v>
                </c:pt>
                <c:pt idx="2416">
                  <c:v>0.65013310000000002</c:v>
                </c:pt>
                <c:pt idx="2417">
                  <c:v>0.64983420000000003</c:v>
                </c:pt>
                <c:pt idx="2418">
                  <c:v>0.64953819999999995</c:v>
                </c:pt>
                <c:pt idx="2419">
                  <c:v>0.64924539999999997</c:v>
                </c:pt>
                <c:pt idx="2420">
                  <c:v>0.64895599999999998</c:v>
                </c:pt>
                <c:pt idx="2421">
                  <c:v>0.64866990000000002</c:v>
                </c:pt>
                <c:pt idx="2422">
                  <c:v>0.64838739999999995</c:v>
                </c:pt>
                <c:pt idx="2423">
                  <c:v>0.64810840000000003</c:v>
                </c:pt>
                <c:pt idx="2424">
                  <c:v>0.64783279999999999</c:v>
                </c:pt>
                <c:pt idx="2425">
                  <c:v>0.64756049999999998</c:v>
                </c:pt>
                <c:pt idx="2426">
                  <c:v>0.64729150000000002</c:v>
                </c:pt>
                <c:pt idx="2427">
                  <c:v>0.64702579999999998</c:v>
                </c:pt>
                <c:pt idx="2428">
                  <c:v>0.64676359999999999</c:v>
                </c:pt>
                <c:pt idx="2429">
                  <c:v>0.64650490000000005</c:v>
                </c:pt>
                <c:pt idx="2430">
                  <c:v>0.64624990000000004</c:v>
                </c:pt>
                <c:pt idx="2431">
                  <c:v>0.64599879999999998</c:v>
                </c:pt>
                <c:pt idx="2432">
                  <c:v>0.64575159999999998</c:v>
                </c:pt>
                <c:pt idx="2433">
                  <c:v>0.64550839999999998</c:v>
                </c:pt>
                <c:pt idx="2434">
                  <c:v>0.64526919999999999</c:v>
                </c:pt>
                <c:pt idx="2435">
                  <c:v>0.64503379999999999</c:v>
                </c:pt>
                <c:pt idx="2436">
                  <c:v>0.64480219999999999</c:v>
                </c:pt>
                <c:pt idx="2437">
                  <c:v>0.6445746</c:v>
                </c:pt>
                <c:pt idx="2438">
                  <c:v>0.64435100000000001</c:v>
                </c:pt>
                <c:pt idx="2439">
                  <c:v>0.64413149999999997</c:v>
                </c:pt>
                <c:pt idx="2440">
                  <c:v>0.64391620000000005</c:v>
                </c:pt>
                <c:pt idx="2441">
                  <c:v>0.64370519999999998</c:v>
                </c:pt>
                <c:pt idx="2442">
                  <c:v>0.64349860000000003</c:v>
                </c:pt>
                <c:pt idx="2443">
                  <c:v>0.64329650000000005</c:v>
                </c:pt>
                <c:pt idx="2444">
                  <c:v>0.64309899999999998</c:v>
                </c:pt>
                <c:pt idx="2445">
                  <c:v>0.64290630000000004</c:v>
                </c:pt>
                <c:pt idx="2446">
                  <c:v>0.64271829999999996</c:v>
                </c:pt>
                <c:pt idx="2447">
                  <c:v>0.64253499999999997</c:v>
                </c:pt>
                <c:pt idx="2448">
                  <c:v>0.64235640000000005</c:v>
                </c:pt>
                <c:pt idx="2449">
                  <c:v>0.64218240000000004</c:v>
                </c:pt>
                <c:pt idx="2450">
                  <c:v>0.64201299999999994</c:v>
                </c:pt>
                <c:pt idx="2451">
                  <c:v>0.64184810000000003</c:v>
                </c:pt>
                <c:pt idx="2452">
                  <c:v>0.64168780000000003</c:v>
                </c:pt>
                <c:pt idx="2453">
                  <c:v>0.64153210000000005</c:v>
                </c:pt>
                <c:pt idx="2454">
                  <c:v>0.64138110000000004</c:v>
                </c:pt>
                <c:pt idx="2455">
                  <c:v>0.64123479999999999</c:v>
                </c:pt>
                <c:pt idx="2456">
                  <c:v>0.64109329999999998</c:v>
                </c:pt>
                <c:pt idx="2457">
                  <c:v>0.64095670000000005</c:v>
                </c:pt>
                <c:pt idx="2458">
                  <c:v>0.64082490000000003</c:v>
                </c:pt>
                <c:pt idx="2459">
                  <c:v>0.64069799999999999</c:v>
                </c:pt>
                <c:pt idx="2460">
                  <c:v>0.64057589999999998</c:v>
                </c:pt>
                <c:pt idx="2461">
                  <c:v>0.64045859999999999</c:v>
                </c:pt>
                <c:pt idx="2462">
                  <c:v>0.64034619999999998</c:v>
                </c:pt>
                <c:pt idx="2463">
                  <c:v>0.64023870000000005</c:v>
                </c:pt>
                <c:pt idx="2464">
                  <c:v>0.64013629999999999</c:v>
                </c:pt>
                <c:pt idx="2465">
                  <c:v>0.64003900000000002</c:v>
                </c:pt>
                <c:pt idx="2466">
                  <c:v>0.63994700000000004</c:v>
                </c:pt>
                <c:pt idx="2467">
                  <c:v>0.63986010000000004</c:v>
                </c:pt>
                <c:pt idx="2468">
                  <c:v>0.63977859999999998</c:v>
                </c:pt>
                <c:pt idx="2469">
                  <c:v>0.6397022</c:v>
                </c:pt>
                <c:pt idx="2470">
                  <c:v>0.6396309</c:v>
                </c:pt>
                <c:pt idx="2471">
                  <c:v>0.63956480000000004</c:v>
                </c:pt>
                <c:pt idx="2472">
                  <c:v>0.63950399999999996</c:v>
                </c:pt>
                <c:pt idx="2473">
                  <c:v>0.63944840000000003</c:v>
                </c:pt>
                <c:pt idx="2474">
                  <c:v>0.63939840000000003</c:v>
                </c:pt>
                <c:pt idx="2475">
                  <c:v>0.63935410000000004</c:v>
                </c:pt>
                <c:pt idx="2476">
                  <c:v>0.63931550000000004</c:v>
                </c:pt>
                <c:pt idx="2477">
                  <c:v>0.63928289999999999</c:v>
                </c:pt>
                <c:pt idx="2478">
                  <c:v>0.63925609999999999</c:v>
                </c:pt>
                <c:pt idx="2479">
                  <c:v>0.63923509999999995</c:v>
                </c:pt>
                <c:pt idx="2480">
                  <c:v>0.63921969999999995</c:v>
                </c:pt>
                <c:pt idx="2481">
                  <c:v>0.63920969999999999</c:v>
                </c:pt>
                <c:pt idx="2482">
                  <c:v>0.63920509999999997</c:v>
                </c:pt>
                <c:pt idx="2483">
                  <c:v>0.63920589999999999</c:v>
                </c:pt>
                <c:pt idx="2484">
                  <c:v>0.639212</c:v>
                </c:pt>
                <c:pt idx="2485">
                  <c:v>0.63922369999999995</c:v>
                </c:pt>
                <c:pt idx="2486">
                  <c:v>0.63924099999999995</c:v>
                </c:pt>
                <c:pt idx="2487">
                  <c:v>0.63926400000000005</c:v>
                </c:pt>
                <c:pt idx="2488">
                  <c:v>0.63929279999999999</c:v>
                </c:pt>
                <c:pt idx="2489">
                  <c:v>0.63932770000000005</c:v>
                </c:pt>
                <c:pt idx="2490">
                  <c:v>0.63936850000000001</c:v>
                </c:pt>
                <c:pt idx="2491">
                  <c:v>0.63941519999999996</c:v>
                </c:pt>
                <c:pt idx="2492">
                  <c:v>0.63946789999999998</c:v>
                </c:pt>
                <c:pt idx="2493">
                  <c:v>0.63952640000000005</c:v>
                </c:pt>
                <c:pt idx="2494">
                  <c:v>0.63959060000000001</c:v>
                </c:pt>
                <c:pt idx="2495">
                  <c:v>0.63966060000000002</c:v>
                </c:pt>
                <c:pt idx="2496">
                  <c:v>0.63973630000000004</c:v>
                </c:pt>
                <c:pt idx="2497">
                  <c:v>0.63981779999999999</c:v>
                </c:pt>
                <c:pt idx="2498">
                  <c:v>0.6399049</c:v>
                </c:pt>
                <c:pt idx="2499">
                  <c:v>0.63999779999999995</c:v>
                </c:pt>
                <c:pt idx="2500">
                  <c:v>0.64009649999999996</c:v>
                </c:pt>
                <c:pt idx="2501">
                  <c:v>0.64020109999999997</c:v>
                </c:pt>
                <c:pt idx="2502">
                  <c:v>0.64031159999999998</c:v>
                </c:pt>
                <c:pt idx="2503">
                  <c:v>0.64042790000000005</c:v>
                </c:pt>
                <c:pt idx="2504">
                  <c:v>0.64055010000000001</c:v>
                </c:pt>
                <c:pt idx="2505">
                  <c:v>0.64067810000000003</c:v>
                </c:pt>
                <c:pt idx="2506">
                  <c:v>0.6408121</c:v>
                </c:pt>
                <c:pt idx="2507">
                  <c:v>0.64095190000000002</c:v>
                </c:pt>
                <c:pt idx="2508">
                  <c:v>0.64109760000000005</c:v>
                </c:pt>
                <c:pt idx="2509">
                  <c:v>0.64124930000000002</c:v>
                </c:pt>
                <c:pt idx="2510">
                  <c:v>0.64140680000000005</c:v>
                </c:pt>
                <c:pt idx="2511">
                  <c:v>0.64157039999999999</c:v>
                </c:pt>
                <c:pt idx="2512">
                  <c:v>0.64174010000000004</c:v>
                </c:pt>
                <c:pt idx="2513">
                  <c:v>0.64191589999999998</c:v>
                </c:pt>
                <c:pt idx="2514">
                  <c:v>0.6420979</c:v>
                </c:pt>
                <c:pt idx="2515">
                  <c:v>0.64228609999999997</c:v>
                </c:pt>
                <c:pt idx="2516">
                  <c:v>0.64248059999999996</c:v>
                </c:pt>
                <c:pt idx="2517">
                  <c:v>0.64268130000000001</c:v>
                </c:pt>
                <c:pt idx="2518">
                  <c:v>0.64288820000000002</c:v>
                </c:pt>
                <c:pt idx="2519">
                  <c:v>0.64310140000000005</c:v>
                </c:pt>
                <c:pt idx="2520">
                  <c:v>0.64332089999999997</c:v>
                </c:pt>
                <c:pt idx="2521">
                  <c:v>0.64354659999999997</c:v>
                </c:pt>
                <c:pt idx="2522">
                  <c:v>0.64377839999999997</c:v>
                </c:pt>
                <c:pt idx="2523">
                  <c:v>0.64401640000000004</c:v>
                </c:pt>
                <c:pt idx="2524">
                  <c:v>0.64426039999999996</c:v>
                </c:pt>
                <c:pt idx="2525">
                  <c:v>0.64451040000000004</c:v>
                </c:pt>
                <c:pt idx="2526">
                  <c:v>0.64476630000000001</c:v>
                </c:pt>
                <c:pt idx="2527">
                  <c:v>0.64502820000000005</c:v>
                </c:pt>
                <c:pt idx="2528">
                  <c:v>0.64529630000000004</c:v>
                </c:pt>
                <c:pt idx="2529">
                  <c:v>0.64557050000000005</c:v>
                </c:pt>
                <c:pt idx="2530">
                  <c:v>0.64585090000000001</c:v>
                </c:pt>
                <c:pt idx="2531">
                  <c:v>0.64613770000000004</c:v>
                </c:pt>
                <c:pt idx="2532">
                  <c:v>0.64643079999999997</c:v>
                </c:pt>
                <c:pt idx="2533">
                  <c:v>0.64673009999999997</c:v>
                </c:pt>
                <c:pt idx="2534">
                  <c:v>0.64703560000000004</c:v>
                </c:pt>
                <c:pt idx="2535">
                  <c:v>0.64734709999999995</c:v>
                </c:pt>
                <c:pt idx="2536">
                  <c:v>0.64766449999999998</c:v>
                </c:pt>
                <c:pt idx="2537">
                  <c:v>0.64798770000000006</c:v>
                </c:pt>
                <c:pt idx="2538">
                  <c:v>0.64831649999999996</c:v>
                </c:pt>
                <c:pt idx="2539">
                  <c:v>0.64865090000000003</c:v>
                </c:pt>
                <c:pt idx="2540">
                  <c:v>0.64899119999999999</c:v>
                </c:pt>
                <c:pt idx="2541">
                  <c:v>0.64933730000000001</c:v>
                </c:pt>
                <c:pt idx="2542">
                  <c:v>0.64968950000000003</c:v>
                </c:pt>
                <c:pt idx="2543">
                  <c:v>0.65004799999999996</c:v>
                </c:pt>
                <c:pt idx="2544">
                  <c:v>0.65041289999999996</c:v>
                </c:pt>
                <c:pt idx="2545">
                  <c:v>0.65078400000000003</c:v>
                </c:pt>
                <c:pt idx="2546">
                  <c:v>0.65116130000000005</c:v>
                </c:pt>
                <c:pt idx="2547">
                  <c:v>0.65154460000000003</c:v>
                </c:pt>
                <c:pt idx="2548">
                  <c:v>0.65193380000000001</c:v>
                </c:pt>
                <c:pt idx="2549">
                  <c:v>0.65232860000000004</c:v>
                </c:pt>
                <c:pt idx="2550">
                  <c:v>0.652729</c:v>
                </c:pt>
                <c:pt idx="2551">
                  <c:v>0.65313480000000002</c:v>
                </c:pt>
                <c:pt idx="2552">
                  <c:v>0.65354619999999997</c:v>
                </c:pt>
                <c:pt idx="2553">
                  <c:v>0.65396299999999996</c:v>
                </c:pt>
                <c:pt idx="2554">
                  <c:v>0.65438540000000001</c:v>
                </c:pt>
                <c:pt idx="2555">
                  <c:v>0.65481339999999999</c:v>
                </c:pt>
                <c:pt idx="2556">
                  <c:v>0.65524709999999997</c:v>
                </c:pt>
                <c:pt idx="2557">
                  <c:v>0.65568660000000001</c:v>
                </c:pt>
                <c:pt idx="2558">
                  <c:v>0.65613169999999998</c:v>
                </c:pt>
                <c:pt idx="2559">
                  <c:v>0.65658249999999996</c:v>
                </c:pt>
                <c:pt idx="2560">
                  <c:v>0.65703889999999998</c:v>
                </c:pt>
                <c:pt idx="2561">
                  <c:v>0.65750070000000005</c:v>
                </c:pt>
                <c:pt idx="2562">
                  <c:v>0.65796779999999999</c:v>
                </c:pt>
                <c:pt idx="2563">
                  <c:v>0.65844000000000003</c:v>
                </c:pt>
                <c:pt idx="2564">
                  <c:v>0.65891739999999999</c:v>
                </c:pt>
                <c:pt idx="2565">
                  <c:v>0.65940010000000004</c:v>
                </c:pt>
                <c:pt idx="2566">
                  <c:v>0.65988800000000003</c:v>
                </c:pt>
                <c:pt idx="2567">
                  <c:v>0.6603812</c:v>
                </c:pt>
                <c:pt idx="2568">
                  <c:v>0.66087969999999996</c:v>
                </c:pt>
                <c:pt idx="2569">
                  <c:v>0.66138350000000001</c:v>
                </c:pt>
                <c:pt idx="2570">
                  <c:v>0.66189249999999999</c:v>
                </c:pt>
                <c:pt idx="2571">
                  <c:v>0.66240670000000001</c:v>
                </c:pt>
                <c:pt idx="2572">
                  <c:v>0.66292609999999996</c:v>
                </c:pt>
                <c:pt idx="2573">
                  <c:v>0.6634506</c:v>
                </c:pt>
                <c:pt idx="2574">
                  <c:v>0.66398000000000001</c:v>
                </c:pt>
                <c:pt idx="2575">
                  <c:v>0.66451450000000001</c:v>
                </c:pt>
                <c:pt idx="2576">
                  <c:v>0.66505380000000003</c:v>
                </c:pt>
                <c:pt idx="2577">
                  <c:v>0.66559789999999996</c:v>
                </c:pt>
                <c:pt idx="2578">
                  <c:v>0.66614700000000004</c:v>
                </c:pt>
                <c:pt idx="2579">
                  <c:v>0.66670079999999998</c:v>
                </c:pt>
                <c:pt idx="2580">
                  <c:v>0.66725950000000001</c:v>
                </c:pt>
                <c:pt idx="2581">
                  <c:v>0.6678229</c:v>
                </c:pt>
                <c:pt idx="2582">
                  <c:v>0.66839110000000002</c:v>
                </c:pt>
                <c:pt idx="2583">
                  <c:v>0.668964</c:v>
                </c:pt>
                <c:pt idx="2584">
                  <c:v>0.66954170000000002</c:v>
                </c:pt>
                <c:pt idx="2585">
                  <c:v>0.6701241</c:v>
                </c:pt>
                <c:pt idx="2586">
                  <c:v>0.67071119999999995</c:v>
                </c:pt>
                <c:pt idx="2587">
                  <c:v>0.67130299999999998</c:v>
                </c:pt>
                <c:pt idx="2588">
                  <c:v>0.67189929999999998</c:v>
                </c:pt>
                <c:pt idx="2589">
                  <c:v>0.67249999999999999</c:v>
                </c:pt>
                <c:pt idx="2590">
                  <c:v>0.67310499999999995</c:v>
                </c:pt>
                <c:pt idx="2591">
                  <c:v>0.67371420000000004</c:v>
                </c:pt>
                <c:pt idx="2592">
                  <c:v>0.67432749999999997</c:v>
                </c:pt>
                <c:pt idx="2593">
                  <c:v>0.67494489999999996</c:v>
                </c:pt>
                <c:pt idx="2594">
                  <c:v>0.67556629999999995</c:v>
                </c:pt>
                <c:pt idx="2595">
                  <c:v>0.67619180000000001</c:v>
                </c:pt>
                <c:pt idx="2596">
                  <c:v>0.67682140000000002</c:v>
                </c:pt>
                <c:pt idx="2597">
                  <c:v>0.67745489999999997</c:v>
                </c:pt>
                <c:pt idx="2598">
                  <c:v>0.67809249999999999</c:v>
                </c:pt>
                <c:pt idx="2599">
                  <c:v>0.67873399999999995</c:v>
                </c:pt>
                <c:pt idx="2600">
                  <c:v>0.67937939999999997</c:v>
                </c:pt>
                <c:pt idx="2601">
                  <c:v>0.68002859999999998</c:v>
                </c:pt>
                <c:pt idx="2602">
                  <c:v>0.68068130000000004</c:v>
                </c:pt>
                <c:pt idx="2603">
                  <c:v>0.68133750000000004</c:v>
                </c:pt>
                <c:pt idx="2604">
                  <c:v>0.68199710000000002</c:v>
                </c:pt>
                <c:pt idx="2605">
                  <c:v>0.68266009999999999</c:v>
                </c:pt>
                <c:pt idx="2606">
                  <c:v>0.68332649999999995</c:v>
                </c:pt>
                <c:pt idx="2607">
                  <c:v>0.68399639999999995</c:v>
                </c:pt>
                <c:pt idx="2608">
                  <c:v>0.68467</c:v>
                </c:pt>
                <c:pt idx="2609">
                  <c:v>0.68534729999999999</c:v>
                </c:pt>
                <c:pt idx="2610">
                  <c:v>0.68602839999999998</c:v>
                </c:pt>
                <c:pt idx="2611">
                  <c:v>0.68671340000000003</c:v>
                </c:pt>
                <c:pt idx="2612">
                  <c:v>0.68740199999999996</c:v>
                </c:pt>
                <c:pt idx="2613">
                  <c:v>0.68809410000000004</c:v>
                </c:pt>
                <c:pt idx="2614">
                  <c:v>0.6887896</c:v>
                </c:pt>
                <c:pt idx="2615">
                  <c:v>0.68948830000000005</c:v>
                </c:pt>
                <c:pt idx="2616">
                  <c:v>0.69019010000000003</c:v>
                </c:pt>
                <c:pt idx="2617">
                  <c:v>0.69089480000000003</c:v>
                </c:pt>
                <c:pt idx="2618">
                  <c:v>0.6916023</c:v>
                </c:pt>
                <c:pt idx="2619">
                  <c:v>0.6923127</c:v>
                </c:pt>
                <c:pt idx="2620">
                  <c:v>0.69302589999999997</c:v>
                </c:pt>
                <c:pt idx="2621">
                  <c:v>0.69374199999999997</c:v>
                </c:pt>
                <c:pt idx="2622">
                  <c:v>0.6944612</c:v>
                </c:pt>
                <c:pt idx="2623">
                  <c:v>0.69518349999999995</c:v>
                </c:pt>
                <c:pt idx="2624">
                  <c:v>0.69590890000000005</c:v>
                </c:pt>
                <c:pt idx="2625">
                  <c:v>0.69663730000000001</c:v>
                </c:pt>
                <c:pt idx="2626">
                  <c:v>0.69736849999999995</c:v>
                </c:pt>
                <c:pt idx="2627">
                  <c:v>0.69810249999999996</c:v>
                </c:pt>
                <c:pt idx="2628">
                  <c:v>0.69883899999999999</c:v>
                </c:pt>
                <c:pt idx="2629">
                  <c:v>0.69957789999999997</c:v>
                </c:pt>
                <c:pt idx="2630">
                  <c:v>0.70031900000000002</c:v>
                </c:pt>
                <c:pt idx="2631">
                  <c:v>0.70106230000000003</c:v>
                </c:pt>
                <c:pt idx="2632">
                  <c:v>0.70180770000000003</c:v>
                </c:pt>
                <c:pt idx="2633">
                  <c:v>0.70255520000000005</c:v>
                </c:pt>
                <c:pt idx="2634">
                  <c:v>0.70330499999999996</c:v>
                </c:pt>
                <c:pt idx="2635">
                  <c:v>0.70405709999999999</c:v>
                </c:pt>
                <c:pt idx="2636">
                  <c:v>0.70481159999999998</c:v>
                </c:pt>
                <c:pt idx="2637">
                  <c:v>0.70556839999999998</c:v>
                </c:pt>
                <c:pt idx="2638">
                  <c:v>0.7063275</c:v>
                </c:pt>
                <c:pt idx="2639">
                  <c:v>0.70708870000000001</c:v>
                </c:pt>
                <c:pt idx="2640">
                  <c:v>0.70785189999999998</c:v>
                </c:pt>
                <c:pt idx="2641">
                  <c:v>0.70861680000000005</c:v>
                </c:pt>
                <c:pt idx="2642">
                  <c:v>0.7093834</c:v>
                </c:pt>
                <c:pt idx="2643">
                  <c:v>0.71015150000000005</c:v>
                </c:pt>
                <c:pt idx="2644">
                  <c:v>0.71092100000000003</c:v>
                </c:pt>
                <c:pt idx="2645">
                  <c:v>0.71169199999999999</c:v>
                </c:pt>
                <c:pt idx="2646">
                  <c:v>0.7124646</c:v>
                </c:pt>
                <c:pt idx="2647">
                  <c:v>0.7132387</c:v>
                </c:pt>
                <c:pt idx="2648">
                  <c:v>0.71401429999999999</c:v>
                </c:pt>
                <c:pt idx="2649">
                  <c:v>0.71479159999999997</c:v>
                </c:pt>
                <c:pt idx="2650">
                  <c:v>0.71557029999999999</c:v>
                </c:pt>
                <c:pt idx="2651">
                  <c:v>0.7163505</c:v>
                </c:pt>
                <c:pt idx="2652">
                  <c:v>0.71713210000000005</c:v>
                </c:pt>
                <c:pt idx="2653">
                  <c:v>0.71791490000000002</c:v>
                </c:pt>
                <c:pt idx="2654">
                  <c:v>0.71869890000000003</c:v>
                </c:pt>
                <c:pt idx="2655">
                  <c:v>0.71948369999999995</c:v>
                </c:pt>
                <c:pt idx="2656">
                  <c:v>0.72026920000000005</c:v>
                </c:pt>
                <c:pt idx="2657">
                  <c:v>0.72105540000000001</c:v>
                </c:pt>
                <c:pt idx="2658">
                  <c:v>0.72184210000000004</c:v>
                </c:pt>
                <c:pt idx="2659">
                  <c:v>0.72262950000000004</c:v>
                </c:pt>
                <c:pt idx="2660">
                  <c:v>0.72341750000000005</c:v>
                </c:pt>
                <c:pt idx="2661">
                  <c:v>0.72420620000000002</c:v>
                </c:pt>
                <c:pt idx="2662">
                  <c:v>0.72499550000000001</c:v>
                </c:pt>
                <c:pt idx="2663">
                  <c:v>0.72578540000000002</c:v>
                </c:pt>
                <c:pt idx="2664">
                  <c:v>0.726576</c:v>
                </c:pt>
                <c:pt idx="2665">
                  <c:v>0.72736710000000004</c:v>
                </c:pt>
                <c:pt idx="2666">
                  <c:v>0.72815859999999999</c:v>
                </c:pt>
                <c:pt idx="2667">
                  <c:v>0.72895030000000005</c:v>
                </c:pt>
                <c:pt idx="2668">
                  <c:v>0.72974190000000005</c:v>
                </c:pt>
                <c:pt idx="2669">
                  <c:v>0.73053319999999999</c:v>
                </c:pt>
                <c:pt idx="2670">
                  <c:v>0.73132399999999997</c:v>
                </c:pt>
                <c:pt idx="2671">
                  <c:v>0.73211420000000005</c:v>
                </c:pt>
                <c:pt idx="2672">
                  <c:v>0.73290359999999999</c:v>
                </c:pt>
                <c:pt idx="2673">
                  <c:v>0.73369200000000001</c:v>
                </c:pt>
                <c:pt idx="2674">
                  <c:v>0.73447969999999996</c:v>
                </c:pt>
                <c:pt idx="2675">
                  <c:v>0.73526639999999999</c:v>
                </c:pt>
                <c:pt idx="2676">
                  <c:v>0.7360525</c:v>
                </c:pt>
                <c:pt idx="2677">
                  <c:v>0.73683779999999999</c:v>
                </c:pt>
                <c:pt idx="2678">
                  <c:v>0.73762249999999996</c:v>
                </c:pt>
                <c:pt idx="2679">
                  <c:v>0.73840640000000002</c:v>
                </c:pt>
                <c:pt idx="2680">
                  <c:v>0.7391894</c:v>
                </c:pt>
                <c:pt idx="2681">
                  <c:v>0.7399713</c:v>
                </c:pt>
                <c:pt idx="2682">
                  <c:v>0.74075199999999997</c:v>
                </c:pt>
                <c:pt idx="2683">
                  <c:v>0.7415311</c:v>
                </c:pt>
                <c:pt idx="2684">
                  <c:v>0.74230859999999999</c:v>
                </c:pt>
                <c:pt idx="2685">
                  <c:v>0.74308439999999998</c:v>
                </c:pt>
                <c:pt idx="2686">
                  <c:v>0.74385840000000003</c:v>
                </c:pt>
                <c:pt idx="2687">
                  <c:v>0.74463069999999998</c:v>
                </c:pt>
                <c:pt idx="2688">
                  <c:v>0.74540150000000005</c:v>
                </c:pt>
                <c:pt idx="2689">
                  <c:v>0.74617080000000002</c:v>
                </c:pt>
                <c:pt idx="2690">
                  <c:v>0.74693880000000001</c:v>
                </c:pt>
                <c:pt idx="2691">
                  <c:v>0.74770539999999996</c:v>
                </c:pt>
                <c:pt idx="2692">
                  <c:v>0.74847050000000004</c:v>
                </c:pt>
                <c:pt idx="2693">
                  <c:v>0.74923410000000001</c:v>
                </c:pt>
                <c:pt idx="2694">
                  <c:v>0.74999590000000005</c:v>
                </c:pt>
                <c:pt idx="2695">
                  <c:v>0.75075559999999997</c:v>
                </c:pt>
                <c:pt idx="2696">
                  <c:v>0.75151310000000004</c:v>
                </c:pt>
                <c:pt idx="2697">
                  <c:v>0.75226800000000005</c:v>
                </c:pt>
                <c:pt idx="2698">
                  <c:v>0.75302009999999997</c:v>
                </c:pt>
                <c:pt idx="2699">
                  <c:v>0.75376960000000004</c:v>
                </c:pt>
                <c:pt idx="2700">
                  <c:v>0.75451630000000003</c:v>
                </c:pt>
                <c:pt idx="2701">
                  <c:v>0.7552605</c:v>
                </c:pt>
                <c:pt idx="2702">
                  <c:v>0.75600210000000001</c:v>
                </c:pt>
                <c:pt idx="2703">
                  <c:v>0.75674140000000001</c:v>
                </c:pt>
                <c:pt idx="2704">
                  <c:v>0.75747819999999999</c:v>
                </c:pt>
                <c:pt idx="2705">
                  <c:v>0.75821260000000001</c:v>
                </c:pt>
                <c:pt idx="2706">
                  <c:v>0.75894430000000002</c:v>
                </c:pt>
                <c:pt idx="2707">
                  <c:v>0.7596733</c:v>
                </c:pt>
                <c:pt idx="2708">
                  <c:v>0.7603993</c:v>
                </c:pt>
                <c:pt idx="2709">
                  <c:v>0.76112190000000002</c:v>
                </c:pt>
                <c:pt idx="2710">
                  <c:v>0.76184110000000005</c:v>
                </c:pt>
                <c:pt idx="2711">
                  <c:v>0.76255669999999998</c:v>
                </c:pt>
                <c:pt idx="2712">
                  <c:v>0.76326859999999996</c:v>
                </c:pt>
                <c:pt idx="2713">
                  <c:v>0.76397669999999995</c:v>
                </c:pt>
                <c:pt idx="2714">
                  <c:v>0.76468130000000001</c:v>
                </c:pt>
                <c:pt idx="2715">
                  <c:v>0.76538209999999995</c:v>
                </c:pt>
                <c:pt idx="2716">
                  <c:v>0.76607939999999997</c:v>
                </c:pt>
                <c:pt idx="2717">
                  <c:v>0.76677309999999999</c:v>
                </c:pt>
                <c:pt idx="2718">
                  <c:v>0.76746329999999996</c:v>
                </c:pt>
                <c:pt idx="2719">
                  <c:v>0.76814970000000005</c:v>
                </c:pt>
                <c:pt idx="2720">
                  <c:v>0.76883239999999997</c:v>
                </c:pt>
                <c:pt idx="2721">
                  <c:v>0.7695111</c:v>
                </c:pt>
                <c:pt idx="2722">
                  <c:v>0.77018569999999997</c:v>
                </c:pt>
                <c:pt idx="2723">
                  <c:v>0.77085619999999999</c:v>
                </c:pt>
                <c:pt idx="2724">
                  <c:v>0.7715225</c:v>
                </c:pt>
                <c:pt idx="2725">
                  <c:v>0.7721846</c:v>
                </c:pt>
                <c:pt idx="2726">
                  <c:v>0.77284269999999999</c:v>
                </c:pt>
                <c:pt idx="2727">
                  <c:v>0.77349679999999998</c:v>
                </c:pt>
                <c:pt idx="2728">
                  <c:v>0.77414709999999998</c:v>
                </c:pt>
                <c:pt idx="2729">
                  <c:v>0.77479339999999997</c:v>
                </c:pt>
                <c:pt idx="2730">
                  <c:v>0.77543589999999996</c:v>
                </c:pt>
                <c:pt idx="2731">
                  <c:v>0.77607429999999999</c:v>
                </c:pt>
                <c:pt idx="2732">
                  <c:v>0.77670850000000002</c:v>
                </c:pt>
                <c:pt idx="2733">
                  <c:v>0.77733870000000005</c:v>
                </c:pt>
                <c:pt idx="2734">
                  <c:v>0.77796469999999995</c:v>
                </c:pt>
                <c:pt idx="2735">
                  <c:v>0.77858680000000002</c:v>
                </c:pt>
                <c:pt idx="2736">
                  <c:v>0.77920480000000003</c:v>
                </c:pt>
                <c:pt idx="2737">
                  <c:v>0.77981869999999998</c:v>
                </c:pt>
                <c:pt idx="2738">
                  <c:v>0.78042860000000003</c:v>
                </c:pt>
                <c:pt idx="2739">
                  <c:v>0.78103420000000001</c:v>
                </c:pt>
                <c:pt idx="2740">
                  <c:v>0.78163559999999999</c:v>
                </c:pt>
                <c:pt idx="2741">
                  <c:v>0.7822327</c:v>
                </c:pt>
                <c:pt idx="2742">
                  <c:v>0.78282560000000001</c:v>
                </c:pt>
                <c:pt idx="2743">
                  <c:v>0.78341419999999995</c:v>
                </c:pt>
                <c:pt idx="2744">
                  <c:v>0.7839988</c:v>
                </c:pt>
                <c:pt idx="2745">
                  <c:v>0.78457940000000004</c:v>
                </c:pt>
                <c:pt idx="2746">
                  <c:v>0.78515599999999997</c:v>
                </c:pt>
                <c:pt idx="2747">
                  <c:v>0.7857288</c:v>
                </c:pt>
                <c:pt idx="2748">
                  <c:v>0.78629749999999998</c:v>
                </c:pt>
                <c:pt idx="2749">
                  <c:v>0.78686199999999995</c:v>
                </c:pt>
                <c:pt idx="2750">
                  <c:v>0.78742199999999996</c:v>
                </c:pt>
                <c:pt idx="2751">
                  <c:v>0.78797720000000004</c:v>
                </c:pt>
                <c:pt idx="2752">
                  <c:v>0.78852739999999999</c:v>
                </c:pt>
                <c:pt idx="2753">
                  <c:v>0.78907249999999995</c:v>
                </c:pt>
                <c:pt idx="2754">
                  <c:v>0.78961250000000005</c:v>
                </c:pt>
                <c:pt idx="2755">
                  <c:v>0.7901475</c:v>
                </c:pt>
                <c:pt idx="2756">
                  <c:v>0.79067779999999999</c:v>
                </c:pt>
                <c:pt idx="2757">
                  <c:v>0.79120369999999995</c:v>
                </c:pt>
                <c:pt idx="2758">
                  <c:v>0.79172520000000002</c:v>
                </c:pt>
                <c:pt idx="2759">
                  <c:v>0.79224249999999996</c:v>
                </c:pt>
                <c:pt idx="2760">
                  <c:v>0.7927556</c:v>
                </c:pt>
                <c:pt idx="2761">
                  <c:v>0.79326419999999997</c:v>
                </c:pt>
                <c:pt idx="2762">
                  <c:v>0.79376820000000003</c:v>
                </c:pt>
                <c:pt idx="2763">
                  <c:v>0.79426719999999995</c:v>
                </c:pt>
                <c:pt idx="2764">
                  <c:v>0.7947611</c:v>
                </c:pt>
                <c:pt idx="2765">
                  <c:v>0.79524989999999995</c:v>
                </c:pt>
                <c:pt idx="2766">
                  <c:v>0.79573349999999998</c:v>
                </c:pt>
                <c:pt idx="2767">
                  <c:v>0.79621180000000003</c:v>
                </c:pt>
                <c:pt idx="2768">
                  <c:v>0.79668499999999998</c:v>
                </c:pt>
                <c:pt idx="2769">
                  <c:v>0.79715320000000001</c:v>
                </c:pt>
                <c:pt idx="2770">
                  <c:v>0.79761649999999995</c:v>
                </c:pt>
                <c:pt idx="2771">
                  <c:v>0.79807530000000004</c:v>
                </c:pt>
                <c:pt idx="2772">
                  <c:v>0.7985295</c:v>
                </c:pt>
                <c:pt idx="2773">
                  <c:v>0.79897929999999995</c:v>
                </c:pt>
                <c:pt idx="2774">
                  <c:v>0.79942440000000003</c:v>
                </c:pt>
                <c:pt idx="2775">
                  <c:v>0.79986480000000004</c:v>
                </c:pt>
                <c:pt idx="2776">
                  <c:v>0.80030040000000002</c:v>
                </c:pt>
                <c:pt idx="2777">
                  <c:v>0.80073119999999998</c:v>
                </c:pt>
                <c:pt idx="2778">
                  <c:v>0.80115700000000001</c:v>
                </c:pt>
                <c:pt idx="2779">
                  <c:v>0.80157789999999995</c:v>
                </c:pt>
                <c:pt idx="2780">
                  <c:v>0.80199399999999998</c:v>
                </c:pt>
                <c:pt idx="2781">
                  <c:v>0.80240540000000005</c:v>
                </c:pt>
                <c:pt idx="2782">
                  <c:v>0.80281219999999998</c:v>
                </c:pt>
                <c:pt idx="2783">
                  <c:v>0.8032144</c:v>
                </c:pt>
                <c:pt idx="2784">
                  <c:v>0.8036122</c:v>
                </c:pt>
                <c:pt idx="2785">
                  <c:v>0.80400539999999998</c:v>
                </c:pt>
                <c:pt idx="2786">
                  <c:v>0.8043939</c:v>
                </c:pt>
                <c:pt idx="2787">
                  <c:v>0.80477750000000003</c:v>
                </c:pt>
                <c:pt idx="2788">
                  <c:v>0.80515599999999998</c:v>
                </c:pt>
                <c:pt idx="2789">
                  <c:v>0.8055293</c:v>
                </c:pt>
                <c:pt idx="2790">
                  <c:v>0.80589730000000004</c:v>
                </c:pt>
                <c:pt idx="2791">
                  <c:v>0.80625999999999998</c:v>
                </c:pt>
                <c:pt idx="2792">
                  <c:v>0.80661769999999999</c:v>
                </c:pt>
                <c:pt idx="2793">
                  <c:v>0.80697050000000004</c:v>
                </c:pt>
                <c:pt idx="2794">
                  <c:v>0.80731869999999994</c:v>
                </c:pt>
                <c:pt idx="2795">
                  <c:v>0.80766230000000006</c:v>
                </c:pt>
                <c:pt idx="2796">
                  <c:v>0.80800130000000003</c:v>
                </c:pt>
                <c:pt idx="2797">
                  <c:v>0.80833549999999998</c:v>
                </c:pt>
                <c:pt idx="2798">
                  <c:v>0.80866479999999996</c:v>
                </c:pt>
                <c:pt idx="2799">
                  <c:v>0.80898930000000002</c:v>
                </c:pt>
                <c:pt idx="2800">
                  <c:v>0.8093089</c:v>
                </c:pt>
                <c:pt idx="2801">
                  <c:v>0.80962369999999995</c:v>
                </c:pt>
                <c:pt idx="2802">
                  <c:v>0.80993389999999998</c:v>
                </c:pt>
                <c:pt idx="2803">
                  <c:v>0.81023940000000005</c:v>
                </c:pt>
                <c:pt idx="2804">
                  <c:v>0.81054040000000005</c:v>
                </c:pt>
                <c:pt idx="2805">
                  <c:v>0.81083689999999997</c:v>
                </c:pt>
                <c:pt idx="2806">
                  <c:v>0.81112879999999998</c:v>
                </c:pt>
                <c:pt idx="2807">
                  <c:v>0.81141580000000002</c:v>
                </c:pt>
                <c:pt idx="2808">
                  <c:v>0.81169800000000003</c:v>
                </c:pt>
                <c:pt idx="2809">
                  <c:v>0.81197520000000001</c:v>
                </c:pt>
                <c:pt idx="2810">
                  <c:v>0.81224770000000002</c:v>
                </c:pt>
                <c:pt idx="2811">
                  <c:v>0.8125156</c:v>
                </c:pt>
                <c:pt idx="2812">
                  <c:v>0.81277920000000003</c:v>
                </c:pt>
                <c:pt idx="2813">
                  <c:v>0.81303859999999994</c:v>
                </c:pt>
                <c:pt idx="2814">
                  <c:v>0.81329410000000002</c:v>
                </c:pt>
                <c:pt idx="2815">
                  <c:v>0.81354570000000004</c:v>
                </c:pt>
                <c:pt idx="2816">
                  <c:v>0.81379349999999995</c:v>
                </c:pt>
                <c:pt idx="2817">
                  <c:v>0.81403720000000002</c:v>
                </c:pt>
                <c:pt idx="2818">
                  <c:v>0.81427680000000002</c:v>
                </c:pt>
                <c:pt idx="2819">
                  <c:v>0.81451200000000001</c:v>
                </c:pt>
                <c:pt idx="2820">
                  <c:v>0.81474259999999998</c:v>
                </c:pt>
                <c:pt idx="2821">
                  <c:v>0.81496880000000005</c:v>
                </c:pt>
                <c:pt idx="2822">
                  <c:v>0.81519070000000005</c:v>
                </c:pt>
                <c:pt idx="2823">
                  <c:v>0.81540860000000004</c:v>
                </c:pt>
                <c:pt idx="2824">
                  <c:v>0.81562259999999998</c:v>
                </c:pt>
                <c:pt idx="2825">
                  <c:v>0.81583300000000003</c:v>
                </c:pt>
                <c:pt idx="2826">
                  <c:v>0.81603999999999999</c:v>
                </c:pt>
                <c:pt idx="2827">
                  <c:v>0.81624350000000001</c:v>
                </c:pt>
                <c:pt idx="2828">
                  <c:v>0.81644349999999999</c:v>
                </c:pt>
                <c:pt idx="2829">
                  <c:v>0.81664009999999998</c:v>
                </c:pt>
                <c:pt idx="2830">
                  <c:v>0.81683300000000003</c:v>
                </c:pt>
                <c:pt idx="2831">
                  <c:v>0.81702209999999997</c:v>
                </c:pt>
                <c:pt idx="2832">
                  <c:v>0.81720740000000003</c:v>
                </c:pt>
                <c:pt idx="2833">
                  <c:v>0.81738880000000003</c:v>
                </c:pt>
                <c:pt idx="2834">
                  <c:v>0.81756649999999997</c:v>
                </c:pt>
                <c:pt idx="2835">
                  <c:v>0.81774069999999999</c:v>
                </c:pt>
                <c:pt idx="2836">
                  <c:v>0.81791170000000002</c:v>
                </c:pt>
                <c:pt idx="2837">
                  <c:v>0.81807969999999997</c:v>
                </c:pt>
                <c:pt idx="2838">
                  <c:v>0.81824470000000005</c:v>
                </c:pt>
                <c:pt idx="2839">
                  <c:v>0.81840679999999999</c:v>
                </c:pt>
                <c:pt idx="2840">
                  <c:v>0.81856609999999996</c:v>
                </c:pt>
                <c:pt idx="2841">
                  <c:v>0.81872230000000001</c:v>
                </c:pt>
                <c:pt idx="2842">
                  <c:v>0.81887540000000003</c:v>
                </c:pt>
                <c:pt idx="2843">
                  <c:v>0.81902509999999995</c:v>
                </c:pt>
                <c:pt idx="2844">
                  <c:v>0.81917130000000005</c:v>
                </c:pt>
                <c:pt idx="2845">
                  <c:v>0.81931399999999999</c:v>
                </c:pt>
                <c:pt idx="2846">
                  <c:v>0.8194534</c:v>
                </c:pt>
                <c:pt idx="2847">
                  <c:v>0.81958969999999998</c:v>
                </c:pt>
                <c:pt idx="2848">
                  <c:v>0.81972330000000004</c:v>
                </c:pt>
                <c:pt idx="2849">
                  <c:v>0.81985430000000004</c:v>
                </c:pt>
                <c:pt idx="2850">
                  <c:v>0.81998289999999996</c:v>
                </c:pt>
                <c:pt idx="2851">
                  <c:v>0.82010939999999999</c:v>
                </c:pt>
                <c:pt idx="2852">
                  <c:v>0.82023360000000001</c:v>
                </c:pt>
                <c:pt idx="2853">
                  <c:v>0.82035539999999996</c:v>
                </c:pt>
                <c:pt idx="2854">
                  <c:v>0.82047460000000005</c:v>
                </c:pt>
                <c:pt idx="2855">
                  <c:v>0.82059099999999996</c:v>
                </c:pt>
                <c:pt idx="2856">
                  <c:v>0.82070449999999995</c:v>
                </c:pt>
                <c:pt idx="2857">
                  <c:v>0.82081499999999996</c:v>
                </c:pt>
                <c:pt idx="2858">
                  <c:v>0.82092290000000001</c:v>
                </c:pt>
                <c:pt idx="2859">
                  <c:v>0.82102839999999999</c:v>
                </c:pt>
                <c:pt idx="2860">
                  <c:v>0.82113179999999997</c:v>
                </c:pt>
                <c:pt idx="2861">
                  <c:v>0.8212334</c:v>
                </c:pt>
                <c:pt idx="2862">
                  <c:v>0.82133319999999999</c:v>
                </c:pt>
                <c:pt idx="2863">
                  <c:v>0.82143120000000003</c:v>
                </c:pt>
                <c:pt idx="2864">
                  <c:v>0.82152729999999996</c:v>
                </c:pt>
                <c:pt idx="2865">
                  <c:v>0.82162139999999995</c:v>
                </c:pt>
                <c:pt idx="2866">
                  <c:v>0.82171349999999999</c:v>
                </c:pt>
                <c:pt idx="2867">
                  <c:v>0.82180350000000002</c:v>
                </c:pt>
                <c:pt idx="2868">
                  <c:v>0.8218915</c:v>
                </c:pt>
                <c:pt idx="2869">
                  <c:v>0.82197779999999998</c:v>
                </c:pt>
                <c:pt idx="2870">
                  <c:v>0.82206259999999998</c:v>
                </c:pt>
                <c:pt idx="2871">
                  <c:v>0.82214589999999999</c:v>
                </c:pt>
                <c:pt idx="2872">
                  <c:v>0.82222770000000001</c:v>
                </c:pt>
                <c:pt idx="2873">
                  <c:v>0.82230800000000004</c:v>
                </c:pt>
                <c:pt idx="2874">
                  <c:v>0.82238659999999997</c:v>
                </c:pt>
                <c:pt idx="2875">
                  <c:v>0.82246359999999996</c:v>
                </c:pt>
                <c:pt idx="2876">
                  <c:v>0.82253900000000002</c:v>
                </c:pt>
                <c:pt idx="2877">
                  <c:v>0.82261289999999998</c:v>
                </c:pt>
                <c:pt idx="2878">
                  <c:v>0.82268529999999995</c:v>
                </c:pt>
                <c:pt idx="2879">
                  <c:v>0.82275659999999995</c:v>
                </c:pt>
                <c:pt idx="2880">
                  <c:v>0.82282699999999998</c:v>
                </c:pt>
                <c:pt idx="2881">
                  <c:v>0.82289659999999998</c:v>
                </c:pt>
                <c:pt idx="2882">
                  <c:v>0.82296539999999996</c:v>
                </c:pt>
                <c:pt idx="2883">
                  <c:v>0.82303329999999997</c:v>
                </c:pt>
                <c:pt idx="2884">
                  <c:v>0.8231001</c:v>
                </c:pt>
                <c:pt idx="2885">
                  <c:v>0.82316560000000005</c:v>
                </c:pt>
                <c:pt idx="2886">
                  <c:v>0.82322989999999996</c:v>
                </c:pt>
                <c:pt idx="2887">
                  <c:v>0.82329289999999999</c:v>
                </c:pt>
                <c:pt idx="2888">
                  <c:v>0.82335469999999999</c:v>
                </c:pt>
                <c:pt idx="2889">
                  <c:v>0.82341560000000003</c:v>
                </c:pt>
                <c:pt idx="2890">
                  <c:v>0.82347570000000003</c:v>
                </c:pt>
                <c:pt idx="2891">
                  <c:v>0.82353520000000002</c:v>
                </c:pt>
                <c:pt idx="2892">
                  <c:v>0.82359439999999995</c:v>
                </c:pt>
                <c:pt idx="2893">
                  <c:v>0.82365330000000003</c:v>
                </c:pt>
                <c:pt idx="2894">
                  <c:v>0.82371179999999999</c:v>
                </c:pt>
                <c:pt idx="2895">
                  <c:v>0.8237698</c:v>
                </c:pt>
                <c:pt idx="2896">
                  <c:v>0.82382699999999998</c:v>
                </c:pt>
                <c:pt idx="2897">
                  <c:v>0.82388320000000004</c:v>
                </c:pt>
                <c:pt idx="2898">
                  <c:v>0.82393819999999995</c:v>
                </c:pt>
                <c:pt idx="2899">
                  <c:v>0.82399199999999995</c:v>
                </c:pt>
                <c:pt idx="2900">
                  <c:v>0.82404449999999996</c:v>
                </c:pt>
                <c:pt idx="2901">
                  <c:v>0.8240961</c:v>
                </c:pt>
                <c:pt idx="2902">
                  <c:v>0.82414699999999996</c:v>
                </c:pt>
                <c:pt idx="2903">
                  <c:v>0.82419750000000003</c:v>
                </c:pt>
                <c:pt idx="2904">
                  <c:v>0.82424799999999998</c:v>
                </c:pt>
                <c:pt idx="2905">
                  <c:v>0.82429859999999999</c:v>
                </c:pt>
                <c:pt idx="2906">
                  <c:v>0.82434929999999995</c:v>
                </c:pt>
                <c:pt idx="2907">
                  <c:v>0.82440009999999997</c:v>
                </c:pt>
                <c:pt idx="2908">
                  <c:v>0.82445069999999998</c:v>
                </c:pt>
                <c:pt idx="2909">
                  <c:v>0.82450100000000004</c:v>
                </c:pt>
                <c:pt idx="2910">
                  <c:v>0.82455069999999997</c:v>
                </c:pt>
                <c:pt idx="2911">
                  <c:v>0.82459950000000004</c:v>
                </c:pt>
                <c:pt idx="2912">
                  <c:v>0.82464749999999998</c:v>
                </c:pt>
                <c:pt idx="2913">
                  <c:v>0.82469460000000006</c:v>
                </c:pt>
                <c:pt idx="2914">
                  <c:v>0.82474119999999995</c:v>
                </c:pt>
                <c:pt idx="2915">
                  <c:v>0.82478750000000001</c:v>
                </c:pt>
                <c:pt idx="2916">
                  <c:v>0.82483390000000001</c:v>
                </c:pt>
                <c:pt idx="2917">
                  <c:v>0.82488070000000002</c:v>
                </c:pt>
                <c:pt idx="2918">
                  <c:v>0.82492790000000005</c:v>
                </c:pt>
                <c:pt idx="2919">
                  <c:v>0.82497549999999997</c:v>
                </c:pt>
                <c:pt idx="2920">
                  <c:v>0.82502319999999996</c:v>
                </c:pt>
                <c:pt idx="2921">
                  <c:v>0.82507070000000005</c:v>
                </c:pt>
                <c:pt idx="2922">
                  <c:v>0.82511780000000001</c:v>
                </c:pt>
                <c:pt idx="2923">
                  <c:v>0.82516420000000001</c:v>
                </c:pt>
                <c:pt idx="2924">
                  <c:v>0.82520990000000005</c:v>
                </c:pt>
                <c:pt idx="2925">
                  <c:v>0.82525499999999996</c:v>
                </c:pt>
                <c:pt idx="2926">
                  <c:v>0.82529980000000003</c:v>
                </c:pt>
                <c:pt idx="2927">
                  <c:v>0.82534439999999998</c:v>
                </c:pt>
                <c:pt idx="2928">
                  <c:v>0.82538900000000004</c:v>
                </c:pt>
                <c:pt idx="2929">
                  <c:v>0.82543350000000004</c:v>
                </c:pt>
                <c:pt idx="2930">
                  <c:v>0.82547809999999999</c:v>
                </c:pt>
                <c:pt idx="2931">
                  <c:v>0.82552250000000005</c:v>
                </c:pt>
                <c:pt idx="2932">
                  <c:v>0.82556689999999999</c:v>
                </c:pt>
                <c:pt idx="2933">
                  <c:v>0.82561110000000004</c:v>
                </c:pt>
                <c:pt idx="2934">
                  <c:v>0.82565520000000003</c:v>
                </c:pt>
                <c:pt idx="2935">
                  <c:v>0.82569910000000002</c:v>
                </c:pt>
                <c:pt idx="2936">
                  <c:v>0.82574309999999995</c:v>
                </c:pt>
                <c:pt idx="2937">
                  <c:v>0.82578700000000005</c:v>
                </c:pt>
                <c:pt idx="2938">
                  <c:v>0.82583079999999998</c:v>
                </c:pt>
                <c:pt idx="2939">
                  <c:v>0.82587440000000001</c:v>
                </c:pt>
                <c:pt idx="2940">
                  <c:v>0.82591780000000004</c:v>
                </c:pt>
                <c:pt idx="2941">
                  <c:v>0.82596099999999995</c:v>
                </c:pt>
                <c:pt idx="2942">
                  <c:v>0.82600379999999995</c:v>
                </c:pt>
                <c:pt idx="2943">
                  <c:v>0.82604659999999996</c:v>
                </c:pt>
                <c:pt idx="2944">
                  <c:v>0.82608939999999997</c:v>
                </c:pt>
                <c:pt idx="2945">
                  <c:v>0.82613259999999999</c:v>
                </c:pt>
                <c:pt idx="2946">
                  <c:v>0.82617629999999997</c:v>
                </c:pt>
                <c:pt idx="2947">
                  <c:v>0.82622070000000003</c:v>
                </c:pt>
                <c:pt idx="2948">
                  <c:v>0.82626580000000005</c:v>
                </c:pt>
                <c:pt idx="2949">
                  <c:v>0.82631129999999997</c:v>
                </c:pt>
                <c:pt idx="2950">
                  <c:v>0.82635700000000001</c:v>
                </c:pt>
                <c:pt idx="2951">
                  <c:v>0.82640279999999999</c:v>
                </c:pt>
                <c:pt idx="2952">
                  <c:v>0.82644839999999997</c:v>
                </c:pt>
                <c:pt idx="2953">
                  <c:v>0.82649379999999995</c:v>
                </c:pt>
                <c:pt idx="2954">
                  <c:v>0.82653900000000002</c:v>
                </c:pt>
                <c:pt idx="2955">
                  <c:v>0.82658430000000005</c:v>
                </c:pt>
                <c:pt idx="2956">
                  <c:v>0.82662999999999998</c:v>
                </c:pt>
                <c:pt idx="2957">
                  <c:v>0.82667659999999998</c:v>
                </c:pt>
                <c:pt idx="2958">
                  <c:v>0.82672420000000002</c:v>
                </c:pt>
                <c:pt idx="2959">
                  <c:v>0.82677319999999999</c:v>
                </c:pt>
                <c:pt idx="2960">
                  <c:v>0.82682359999999999</c:v>
                </c:pt>
                <c:pt idx="2961">
                  <c:v>0.82687529999999998</c:v>
                </c:pt>
                <c:pt idx="2962">
                  <c:v>0.82692810000000005</c:v>
                </c:pt>
                <c:pt idx="2963">
                  <c:v>0.82698159999999998</c:v>
                </c:pt>
                <c:pt idx="2964">
                  <c:v>0.82703550000000003</c:v>
                </c:pt>
                <c:pt idx="2965">
                  <c:v>0.82708970000000004</c:v>
                </c:pt>
                <c:pt idx="2966">
                  <c:v>0.82714410000000005</c:v>
                </c:pt>
                <c:pt idx="2967">
                  <c:v>0.82719889999999996</c:v>
                </c:pt>
                <c:pt idx="2968">
                  <c:v>0.8272543</c:v>
                </c:pt>
                <c:pt idx="2969">
                  <c:v>0.82731069999999995</c:v>
                </c:pt>
                <c:pt idx="2970">
                  <c:v>0.82736829999999995</c:v>
                </c:pt>
                <c:pt idx="2971">
                  <c:v>0.82742760000000004</c:v>
                </c:pt>
                <c:pt idx="2972">
                  <c:v>0.82748869999999997</c:v>
                </c:pt>
                <c:pt idx="2973">
                  <c:v>0.8275517</c:v>
                </c:pt>
                <c:pt idx="2974">
                  <c:v>0.82761640000000003</c:v>
                </c:pt>
                <c:pt idx="2975">
                  <c:v>0.82768269999999999</c:v>
                </c:pt>
                <c:pt idx="2976">
                  <c:v>0.82775010000000004</c:v>
                </c:pt>
                <c:pt idx="2977">
                  <c:v>0.82781850000000001</c:v>
                </c:pt>
                <c:pt idx="2978">
                  <c:v>0.82788790000000001</c:v>
                </c:pt>
                <c:pt idx="2979">
                  <c:v>0.82795810000000003</c:v>
                </c:pt>
                <c:pt idx="2980">
                  <c:v>0.82802940000000003</c:v>
                </c:pt>
                <c:pt idx="2981">
                  <c:v>0.82810209999999995</c:v>
                </c:pt>
                <c:pt idx="2982">
                  <c:v>0.82817640000000003</c:v>
                </c:pt>
                <c:pt idx="2983">
                  <c:v>0.82825269999999995</c:v>
                </c:pt>
                <c:pt idx="2984">
                  <c:v>0.82833100000000004</c:v>
                </c:pt>
                <c:pt idx="2985">
                  <c:v>0.82841149999999997</c:v>
                </c:pt>
                <c:pt idx="2986">
                  <c:v>0.82849410000000001</c:v>
                </c:pt>
                <c:pt idx="2987">
                  <c:v>0.82857840000000005</c:v>
                </c:pt>
                <c:pt idx="2988">
                  <c:v>0.82866439999999997</c:v>
                </c:pt>
                <c:pt idx="2989">
                  <c:v>0.82875180000000004</c:v>
                </c:pt>
                <c:pt idx="2990">
                  <c:v>0.82884069999999999</c:v>
                </c:pt>
                <c:pt idx="2991">
                  <c:v>0.82893110000000003</c:v>
                </c:pt>
                <c:pt idx="2992">
                  <c:v>0.82902310000000001</c:v>
                </c:pt>
                <c:pt idx="2993">
                  <c:v>0.82911690000000005</c:v>
                </c:pt>
                <c:pt idx="2994">
                  <c:v>0.82921259999999997</c:v>
                </c:pt>
                <c:pt idx="2995">
                  <c:v>0.8293102</c:v>
                </c:pt>
                <c:pt idx="2996">
                  <c:v>0.82940979999999997</c:v>
                </c:pt>
                <c:pt idx="2997">
                  <c:v>0.8295112</c:v>
                </c:pt>
                <c:pt idx="2998">
                  <c:v>0.82961470000000004</c:v>
                </c:pt>
                <c:pt idx="2999">
                  <c:v>0.82972009999999996</c:v>
                </c:pt>
                <c:pt idx="3000">
                  <c:v>0.8298276</c:v>
                </c:pt>
                <c:pt idx="3001">
                  <c:v>0.82993740000000005</c:v>
                </c:pt>
                <c:pt idx="3002">
                  <c:v>0.83004929999999999</c:v>
                </c:pt>
                <c:pt idx="3003">
                  <c:v>0.83016350000000005</c:v>
                </c:pt>
                <c:pt idx="3004">
                  <c:v>0.83027989999999996</c:v>
                </c:pt>
                <c:pt idx="3005">
                  <c:v>0.83039819999999998</c:v>
                </c:pt>
                <c:pt idx="3006">
                  <c:v>0.83051850000000005</c:v>
                </c:pt>
                <c:pt idx="3007">
                  <c:v>0.83064059999999995</c:v>
                </c:pt>
                <c:pt idx="3008">
                  <c:v>0.83076459999999996</c:v>
                </c:pt>
                <c:pt idx="3009">
                  <c:v>0.83089029999999997</c:v>
                </c:pt>
                <c:pt idx="3010">
                  <c:v>0.83101809999999998</c:v>
                </c:pt>
                <c:pt idx="3011">
                  <c:v>0.83114809999999995</c:v>
                </c:pt>
                <c:pt idx="3012">
                  <c:v>0.83128069999999998</c:v>
                </c:pt>
                <c:pt idx="3013">
                  <c:v>0.83141609999999999</c:v>
                </c:pt>
                <c:pt idx="3014">
                  <c:v>0.83155429999999997</c:v>
                </c:pt>
                <c:pt idx="3015">
                  <c:v>0.83169539999999997</c:v>
                </c:pt>
                <c:pt idx="3016">
                  <c:v>0.8318392</c:v>
                </c:pt>
                <c:pt idx="3017">
                  <c:v>0.83198559999999999</c:v>
                </c:pt>
                <c:pt idx="3018">
                  <c:v>0.83213429999999999</c:v>
                </c:pt>
                <c:pt idx="3019">
                  <c:v>0.83228519999999995</c:v>
                </c:pt>
                <c:pt idx="3020">
                  <c:v>0.83243809999999996</c:v>
                </c:pt>
                <c:pt idx="3021">
                  <c:v>0.83259300000000003</c:v>
                </c:pt>
                <c:pt idx="3022">
                  <c:v>0.83275010000000005</c:v>
                </c:pt>
                <c:pt idx="3023">
                  <c:v>0.83290969999999998</c:v>
                </c:pt>
                <c:pt idx="3024">
                  <c:v>0.83307200000000003</c:v>
                </c:pt>
                <c:pt idx="3025">
                  <c:v>0.83323749999999996</c:v>
                </c:pt>
                <c:pt idx="3026">
                  <c:v>0.83340610000000004</c:v>
                </c:pt>
                <c:pt idx="3027">
                  <c:v>0.83357800000000004</c:v>
                </c:pt>
                <c:pt idx="3028">
                  <c:v>0.83375310000000002</c:v>
                </c:pt>
                <c:pt idx="3029">
                  <c:v>0.83393130000000004</c:v>
                </c:pt>
                <c:pt idx="3030">
                  <c:v>0.83411219999999997</c:v>
                </c:pt>
                <c:pt idx="3031">
                  <c:v>0.83429580000000003</c:v>
                </c:pt>
                <c:pt idx="3032">
                  <c:v>0.83448180000000005</c:v>
                </c:pt>
                <c:pt idx="3033">
                  <c:v>0.83467020000000003</c:v>
                </c:pt>
                <c:pt idx="3034">
                  <c:v>0.83486079999999996</c:v>
                </c:pt>
                <c:pt idx="3035">
                  <c:v>0.83505390000000002</c:v>
                </c:pt>
                <c:pt idx="3036">
                  <c:v>0.83524980000000004</c:v>
                </c:pt>
                <c:pt idx="3037">
                  <c:v>0.83544870000000004</c:v>
                </c:pt>
                <c:pt idx="3038">
                  <c:v>0.83565080000000003</c:v>
                </c:pt>
                <c:pt idx="3039">
                  <c:v>0.8358563</c:v>
                </c:pt>
                <c:pt idx="3040">
                  <c:v>0.83606510000000001</c:v>
                </c:pt>
                <c:pt idx="3041">
                  <c:v>0.83627700000000005</c:v>
                </c:pt>
                <c:pt idx="3042">
                  <c:v>0.83649200000000001</c:v>
                </c:pt>
                <c:pt idx="3043">
                  <c:v>0.8367097</c:v>
                </c:pt>
                <c:pt idx="3044">
                  <c:v>0.8369299</c:v>
                </c:pt>
                <c:pt idx="3045">
                  <c:v>0.83715260000000002</c:v>
                </c:pt>
                <c:pt idx="3046">
                  <c:v>0.83737779999999995</c:v>
                </c:pt>
                <c:pt idx="3047">
                  <c:v>0.83760559999999995</c:v>
                </c:pt>
                <c:pt idx="3048">
                  <c:v>0.83783629999999998</c:v>
                </c:pt>
                <c:pt idx="3049">
                  <c:v>0.83807010000000004</c:v>
                </c:pt>
                <c:pt idx="3050">
                  <c:v>0.83830729999999998</c:v>
                </c:pt>
                <c:pt idx="3051">
                  <c:v>0.83854810000000002</c:v>
                </c:pt>
                <c:pt idx="3052">
                  <c:v>0.83879239999999999</c:v>
                </c:pt>
                <c:pt idx="3053">
                  <c:v>0.83904020000000001</c:v>
                </c:pt>
                <c:pt idx="3054">
                  <c:v>0.83929129999999996</c:v>
                </c:pt>
                <c:pt idx="3055">
                  <c:v>0.83954569999999995</c:v>
                </c:pt>
                <c:pt idx="3056">
                  <c:v>0.83980299999999997</c:v>
                </c:pt>
                <c:pt idx="3057">
                  <c:v>0.84006309999999995</c:v>
                </c:pt>
                <c:pt idx="3058">
                  <c:v>0.84032609999999996</c:v>
                </c:pt>
                <c:pt idx="3059">
                  <c:v>0.84059189999999995</c:v>
                </c:pt>
                <c:pt idx="3060">
                  <c:v>0.84086059999999996</c:v>
                </c:pt>
                <c:pt idx="3061">
                  <c:v>0.8411324</c:v>
                </c:pt>
                <c:pt idx="3062">
                  <c:v>0.84140720000000002</c:v>
                </c:pt>
                <c:pt idx="3063">
                  <c:v>0.84168529999999997</c:v>
                </c:pt>
                <c:pt idx="3064">
                  <c:v>0.84196680000000002</c:v>
                </c:pt>
                <c:pt idx="3065">
                  <c:v>0.84225170000000005</c:v>
                </c:pt>
                <c:pt idx="3066">
                  <c:v>0.84253999999999996</c:v>
                </c:pt>
                <c:pt idx="3067">
                  <c:v>0.84283169999999996</c:v>
                </c:pt>
                <c:pt idx="3068">
                  <c:v>0.84312679999999995</c:v>
                </c:pt>
                <c:pt idx="3069">
                  <c:v>0.84342510000000004</c:v>
                </c:pt>
                <c:pt idx="3070">
                  <c:v>0.84372659999999999</c:v>
                </c:pt>
                <c:pt idx="3071">
                  <c:v>0.84403110000000003</c:v>
                </c:pt>
                <c:pt idx="3072">
                  <c:v>0.84433860000000005</c:v>
                </c:pt>
                <c:pt idx="3073">
                  <c:v>0.84464890000000004</c:v>
                </c:pt>
                <c:pt idx="3074">
                  <c:v>0.84496190000000004</c:v>
                </c:pt>
                <c:pt idx="3075">
                  <c:v>0.84527779999999997</c:v>
                </c:pt>
                <c:pt idx="3076">
                  <c:v>0.84559649999999997</c:v>
                </c:pt>
                <c:pt idx="3077">
                  <c:v>0.84591799999999995</c:v>
                </c:pt>
                <c:pt idx="3078">
                  <c:v>0.84624250000000001</c:v>
                </c:pt>
                <c:pt idx="3079">
                  <c:v>0.84656980000000004</c:v>
                </c:pt>
                <c:pt idx="3080">
                  <c:v>0.84690019999999999</c:v>
                </c:pt>
                <c:pt idx="3081">
                  <c:v>0.84723349999999997</c:v>
                </c:pt>
                <c:pt idx="3082">
                  <c:v>0.84756980000000004</c:v>
                </c:pt>
                <c:pt idx="3083">
                  <c:v>0.84790889999999997</c:v>
                </c:pt>
                <c:pt idx="3084">
                  <c:v>0.84825070000000002</c:v>
                </c:pt>
                <c:pt idx="3085">
                  <c:v>0.84859490000000004</c:v>
                </c:pt>
                <c:pt idx="3086">
                  <c:v>0.84894150000000002</c:v>
                </c:pt>
                <c:pt idx="3087">
                  <c:v>0.8492904</c:v>
                </c:pt>
                <c:pt idx="3088">
                  <c:v>0.8496416</c:v>
                </c:pt>
                <c:pt idx="3089">
                  <c:v>0.84999519999999995</c:v>
                </c:pt>
                <c:pt idx="3090">
                  <c:v>0.85035139999999998</c:v>
                </c:pt>
                <c:pt idx="3091">
                  <c:v>0.85071030000000003</c:v>
                </c:pt>
                <c:pt idx="3092">
                  <c:v>0.85107189999999999</c:v>
                </c:pt>
                <c:pt idx="3093">
                  <c:v>0.85143619999999998</c:v>
                </c:pt>
                <c:pt idx="3094">
                  <c:v>0.85180319999999998</c:v>
                </c:pt>
                <c:pt idx="3095">
                  <c:v>0.85217270000000001</c:v>
                </c:pt>
                <c:pt idx="3096">
                  <c:v>0.85254479999999999</c:v>
                </c:pt>
                <c:pt idx="3097">
                  <c:v>0.85291899999999998</c:v>
                </c:pt>
                <c:pt idx="3098">
                  <c:v>0.85329540000000004</c:v>
                </c:pt>
                <c:pt idx="3099">
                  <c:v>0.85367380000000004</c:v>
                </c:pt>
                <c:pt idx="3100">
                  <c:v>0.85405399999999998</c:v>
                </c:pt>
                <c:pt idx="3101">
                  <c:v>0.85443619999999998</c:v>
                </c:pt>
                <c:pt idx="3102">
                  <c:v>0.85482040000000004</c:v>
                </c:pt>
                <c:pt idx="3103">
                  <c:v>0.85520680000000004</c:v>
                </c:pt>
                <c:pt idx="3104">
                  <c:v>0.85559549999999995</c:v>
                </c:pt>
                <c:pt idx="3105">
                  <c:v>0.85598660000000004</c:v>
                </c:pt>
                <c:pt idx="3106">
                  <c:v>0.85638000000000003</c:v>
                </c:pt>
                <c:pt idx="3107">
                  <c:v>0.85677579999999998</c:v>
                </c:pt>
                <c:pt idx="3108">
                  <c:v>0.85717379999999999</c:v>
                </c:pt>
                <c:pt idx="3109">
                  <c:v>0.85757399999999995</c:v>
                </c:pt>
                <c:pt idx="3110">
                  <c:v>0.85797610000000002</c:v>
                </c:pt>
                <c:pt idx="3111">
                  <c:v>0.85837989999999997</c:v>
                </c:pt>
                <c:pt idx="3112">
                  <c:v>0.85878549999999998</c:v>
                </c:pt>
                <c:pt idx="3113">
                  <c:v>0.85919250000000003</c:v>
                </c:pt>
                <c:pt idx="3114">
                  <c:v>0.85960110000000001</c:v>
                </c:pt>
                <c:pt idx="3115">
                  <c:v>0.86001130000000003</c:v>
                </c:pt>
                <c:pt idx="3116">
                  <c:v>0.8604233</c:v>
                </c:pt>
                <c:pt idx="3117">
                  <c:v>0.86083719999999997</c:v>
                </c:pt>
                <c:pt idx="3118">
                  <c:v>0.86125309999999999</c:v>
                </c:pt>
                <c:pt idx="3119">
                  <c:v>0.86167110000000002</c:v>
                </c:pt>
                <c:pt idx="3120">
                  <c:v>0.86209139999999995</c:v>
                </c:pt>
                <c:pt idx="3121">
                  <c:v>0.86251370000000005</c:v>
                </c:pt>
                <c:pt idx="3122">
                  <c:v>0.86293790000000004</c:v>
                </c:pt>
                <c:pt idx="3123">
                  <c:v>0.86336369999999996</c:v>
                </c:pt>
                <c:pt idx="3124">
                  <c:v>0.86379090000000003</c:v>
                </c:pt>
                <c:pt idx="3125">
                  <c:v>0.86421939999999997</c:v>
                </c:pt>
                <c:pt idx="3126">
                  <c:v>0.86464890000000005</c:v>
                </c:pt>
                <c:pt idx="3127">
                  <c:v>0.86507959999999995</c:v>
                </c:pt>
                <c:pt idx="3128">
                  <c:v>0.86551140000000004</c:v>
                </c:pt>
                <c:pt idx="3129">
                  <c:v>0.86594439999999995</c:v>
                </c:pt>
                <c:pt idx="3130">
                  <c:v>0.8663786</c:v>
                </c:pt>
                <c:pt idx="3131">
                  <c:v>0.86681410000000003</c:v>
                </c:pt>
                <c:pt idx="3132">
                  <c:v>0.86725099999999999</c:v>
                </c:pt>
                <c:pt idx="3133">
                  <c:v>0.86768970000000001</c:v>
                </c:pt>
                <c:pt idx="3134">
                  <c:v>0.86812999999999996</c:v>
                </c:pt>
                <c:pt idx="3135">
                  <c:v>0.86857209999999996</c:v>
                </c:pt>
                <c:pt idx="3136">
                  <c:v>0.8690158</c:v>
                </c:pt>
                <c:pt idx="3137">
                  <c:v>0.86946100000000004</c:v>
                </c:pt>
                <c:pt idx="3138">
                  <c:v>0.86990769999999995</c:v>
                </c:pt>
                <c:pt idx="3139">
                  <c:v>0.87035560000000001</c:v>
                </c:pt>
                <c:pt idx="3140">
                  <c:v>0.87080460000000004</c:v>
                </c:pt>
                <c:pt idx="3141">
                  <c:v>0.87125459999999999</c:v>
                </c:pt>
                <c:pt idx="3142">
                  <c:v>0.87170579999999998</c:v>
                </c:pt>
                <c:pt idx="3143">
                  <c:v>0.87215819999999999</c:v>
                </c:pt>
                <c:pt idx="3144">
                  <c:v>0.8726121</c:v>
                </c:pt>
                <c:pt idx="3145">
                  <c:v>0.87306760000000005</c:v>
                </c:pt>
                <c:pt idx="3146">
                  <c:v>0.87352510000000005</c:v>
                </c:pt>
                <c:pt idx="3147">
                  <c:v>0.87398480000000001</c:v>
                </c:pt>
                <c:pt idx="3148">
                  <c:v>0.87444679999999997</c:v>
                </c:pt>
                <c:pt idx="3149">
                  <c:v>0.87491079999999999</c:v>
                </c:pt>
                <c:pt idx="3150">
                  <c:v>0.87537670000000001</c:v>
                </c:pt>
                <c:pt idx="3151">
                  <c:v>0.87584419999999996</c:v>
                </c:pt>
                <c:pt idx="3152">
                  <c:v>0.87631309999999996</c:v>
                </c:pt>
                <c:pt idx="3153">
                  <c:v>0.87678319999999998</c:v>
                </c:pt>
                <c:pt idx="3154">
                  <c:v>0.87725450000000005</c:v>
                </c:pt>
                <c:pt idx="3155">
                  <c:v>0.87772709999999998</c:v>
                </c:pt>
                <c:pt idx="3156">
                  <c:v>0.87820120000000002</c:v>
                </c:pt>
                <c:pt idx="3157">
                  <c:v>0.87867700000000004</c:v>
                </c:pt>
                <c:pt idx="3158">
                  <c:v>0.87915469999999996</c:v>
                </c:pt>
                <c:pt idx="3159">
                  <c:v>0.87963449999999999</c:v>
                </c:pt>
                <c:pt idx="3160">
                  <c:v>0.88011669999999997</c:v>
                </c:pt>
                <c:pt idx="3161">
                  <c:v>0.88060130000000003</c:v>
                </c:pt>
                <c:pt idx="3162">
                  <c:v>0.88108839999999999</c:v>
                </c:pt>
                <c:pt idx="3163">
                  <c:v>0.88157770000000002</c:v>
                </c:pt>
                <c:pt idx="3164">
                  <c:v>0.88206899999999999</c:v>
                </c:pt>
                <c:pt idx="3165">
                  <c:v>0.88256199999999996</c:v>
                </c:pt>
                <c:pt idx="3166">
                  <c:v>0.88305650000000002</c:v>
                </c:pt>
                <c:pt idx="3167">
                  <c:v>0.88355260000000002</c:v>
                </c:pt>
                <c:pt idx="3168">
                  <c:v>0.88405040000000001</c:v>
                </c:pt>
                <c:pt idx="3169">
                  <c:v>0.8845499</c:v>
                </c:pt>
                <c:pt idx="3170">
                  <c:v>0.88505129999999999</c:v>
                </c:pt>
                <c:pt idx="3171">
                  <c:v>0.88555490000000003</c:v>
                </c:pt>
                <c:pt idx="3172">
                  <c:v>0.88606070000000003</c:v>
                </c:pt>
                <c:pt idx="3173">
                  <c:v>0.88656900000000005</c:v>
                </c:pt>
                <c:pt idx="3174">
                  <c:v>0.88707959999999997</c:v>
                </c:pt>
                <c:pt idx="3175">
                  <c:v>0.88759250000000001</c:v>
                </c:pt>
                <c:pt idx="3176">
                  <c:v>0.88810750000000005</c:v>
                </c:pt>
                <c:pt idx="3177">
                  <c:v>0.88862430000000003</c:v>
                </c:pt>
                <c:pt idx="3178">
                  <c:v>0.88914280000000001</c:v>
                </c:pt>
                <c:pt idx="3179">
                  <c:v>0.88966279999999998</c:v>
                </c:pt>
                <c:pt idx="3180">
                  <c:v>0.89018430000000004</c:v>
                </c:pt>
                <c:pt idx="3181">
                  <c:v>0.89070720000000003</c:v>
                </c:pt>
                <c:pt idx="3182">
                  <c:v>0.89123180000000002</c:v>
                </c:pt>
                <c:pt idx="3183">
                  <c:v>0.89175800000000005</c:v>
                </c:pt>
                <c:pt idx="3184">
                  <c:v>0.89228609999999997</c:v>
                </c:pt>
                <c:pt idx="3185">
                  <c:v>0.89281619999999995</c:v>
                </c:pt>
                <c:pt idx="3186">
                  <c:v>0.89334829999999998</c:v>
                </c:pt>
                <c:pt idx="3187">
                  <c:v>0.89388259999999997</c:v>
                </c:pt>
                <c:pt idx="3188">
                  <c:v>0.89441890000000002</c:v>
                </c:pt>
                <c:pt idx="3189">
                  <c:v>0.89495729999999996</c:v>
                </c:pt>
                <c:pt idx="3190">
                  <c:v>0.8954976</c:v>
                </c:pt>
                <c:pt idx="3191">
                  <c:v>0.8960399</c:v>
                </c:pt>
                <c:pt idx="3192">
                  <c:v>0.89658400000000005</c:v>
                </c:pt>
                <c:pt idx="3193">
                  <c:v>0.89712979999999998</c:v>
                </c:pt>
                <c:pt idx="3194">
                  <c:v>0.89767710000000001</c:v>
                </c:pt>
                <c:pt idx="3195">
                  <c:v>0.89822599999999997</c:v>
                </c:pt>
                <c:pt idx="3196">
                  <c:v>0.89877640000000003</c:v>
                </c:pt>
                <c:pt idx="3197">
                  <c:v>0.89932829999999997</c:v>
                </c:pt>
                <c:pt idx="3198">
                  <c:v>0.89988179999999995</c:v>
                </c:pt>
                <c:pt idx="3199">
                  <c:v>0.90043720000000005</c:v>
                </c:pt>
                <c:pt idx="3200">
                  <c:v>0.90099459999999998</c:v>
                </c:pt>
                <c:pt idx="3201">
                  <c:v>0.90155419999999997</c:v>
                </c:pt>
                <c:pt idx="3202">
                  <c:v>0.90211609999999998</c:v>
                </c:pt>
                <c:pt idx="3203">
                  <c:v>0.90268020000000004</c:v>
                </c:pt>
                <c:pt idx="3204">
                  <c:v>0.9032464</c:v>
                </c:pt>
                <c:pt idx="3205">
                  <c:v>0.90381440000000002</c:v>
                </c:pt>
                <c:pt idx="3206">
                  <c:v>0.90438399999999997</c:v>
                </c:pt>
                <c:pt idx="3207">
                  <c:v>0.90495510000000001</c:v>
                </c:pt>
                <c:pt idx="3208">
                  <c:v>0.90552719999999998</c:v>
                </c:pt>
                <c:pt idx="3209">
                  <c:v>0.90610029999999997</c:v>
                </c:pt>
                <c:pt idx="3210">
                  <c:v>0.90667439999999999</c:v>
                </c:pt>
                <c:pt idx="3211">
                  <c:v>0.90724990000000005</c:v>
                </c:pt>
                <c:pt idx="3212">
                  <c:v>0.9078271</c:v>
                </c:pt>
                <c:pt idx="3213">
                  <c:v>0.9084063</c:v>
                </c:pt>
                <c:pt idx="3214">
                  <c:v>0.90898760000000001</c:v>
                </c:pt>
                <c:pt idx="3215">
                  <c:v>0.90957129999999997</c:v>
                </c:pt>
                <c:pt idx="3216">
                  <c:v>0.91015699999999999</c:v>
                </c:pt>
                <c:pt idx="3217">
                  <c:v>0.91074469999999996</c:v>
                </c:pt>
                <c:pt idx="3218">
                  <c:v>0.91133410000000004</c:v>
                </c:pt>
                <c:pt idx="3219">
                  <c:v>0.91192499999999999</c:v>
                </c:pt>
                <c:pt idx="3220">
                  <c:v>0.91251729999999998</c:v>
                </c:pt>
                <c:pt idx="3221">
                  <c:v>0.91311070000000005</c:v>
                </c:pt>
                <c:pt idx="3222">
                  <c:v>0.91370530000000005</c:v>
                </c:pt>
                <c:pt idx="3223">
                  <c:v>0.91430109999999998</c:v>
                </c:pt>
                <c:pt idx="3224">
                  <c:v>0.91489819999999999</c:v>
                </c:pt>
                <c:pt idx="3225">
                  <c:v>0.9154968</c:v>
                </c:pt>
                <c:pt idx="3226">
                  <c:v>0.91609689999999999</c:v>
                </c:pt>
                <c:pt idx="3227">
                  <c:v>0.91669889999999998</c:v>
                </c:pt>
                <c:pt idx="3228">
                  <c:v>0.91730270000000003</c:v>
                </c:pt>
                <c:pt idx="3229">
                  <c:v>0.91790839999999996</c:v>
                </c:pt>
                <c:pt idx="3230">
                  <c:v>0.91851579999999999</c:v>
                </c:pt>
                <c:pt idx="3231">
                  <c:v>0.91912499999999997</c:v>
                </c:pt>
                <c:pt idx="3232">
                  <c:v>0.919736</c:v>
                </c:pt>
                <c:pt idx="3233">
                  <c:v>0.92034859999999996</c:v>
                </c:pt>
                <c:pt idx="3234">
                  <c:v>0.92096299999999998</c:v>
                </c:pt>
                <c:pt idx="3235">
                  <c:v>0.92157889999999998</c:v>
                </c:pt>
                <c:pt idx="3236">
                  <c:v>0.92219660000000003</c:v>
                </c:pt>
                <c:pt idx="3237">
                  <c:v>0.92281599999999997</c:v>
                </c:pt>
                <c:pt idx="3238">
                  <c:v>0.92343750000000002</c:v>
                </c:pt>
                <c:pt idx="3239">
                  <c:v>0.92406129999999997</c:v>
                </c:pt>
                <c:pt idx="3240">
                  <c:v>0.92468740000000005</c:v>
                </c:pt>
                <c:pt idx="3241">
                  <c:v>0.92531580000000002</c:v>
                </c:pt>
                <c:pt idx="3242">
                  <c:v>0.92594650000000001</c:v>
                </c:pt>
                <c:pt idx="3243">
                  <c:v>0.92657959999999995</c:v>
                </c:pt>
                <c:pt idx="3244">
                  <c:v>0.92721500000000001</c:v>
                </c:pt>
                <c:pt idx="3245">
                  <c:v>0.92785269999999997</c:v>
                </c:pt>
                <c:pt idx="3246">
                  <c:v>0.92849289999999995</c:v>
                </c:pt>
                <c:pt idx="3247">
                  <c:v>0.9291355</c:v>
                </c:pt>
                <c:pt idx="3248">
                  <c:v>0.92978050000000001</c:v>
                </c:pt>
                <c:pt idx="3249">
                  <c:v>0.93042789999999997</c:v>
                </c:pt>
                <c:pt idx="3250">
                  <c:v>0.93107779999999996</c:v>
                </c:pt>
                <c:pt idx="3251">
                  <c:v>0.93173010000000001</c:v>
                </c:pt>
                <c:pt idx="3252">
                  <c:v>0.93238500000000002</c:v>
                </c:pt>
                <c:pt idx="3253">
                  <c:v>0.9330427</c:v>
                </c:pt>
                <c:pt idx="3254">
                  <c:v>0.93370319999999996</c:v>
                </c:pt>
                <c:pt idx="3255">
                  <c:v>0.93436699999999995</c:v>
                </c:pt>
                <c:pt idx="3256">
                  <c:v>0.93503400000000003</c:v>
                </c:pt>
                <c:pt idx="3257">
                  <c:v>0.93570430000000004</c:v>
                </c:pt>
                <c:pt idx="3258">
                  <c:v>0.93637809999999999</c:v>
                </c:pt>
                <c:pt idx="3259">
                  <c:v>0.93705499999999997</c:v>
                </c:pt>
                <c:pt idx="3260">
                  <c:v>0.93773510000000004</c:v>
                </c:pt>
                <c:pt idx="3261">
                  <c:v>0.93841810000000003</c:v>
                </c:pt>
                <c:pt idx="3262">
                  <c:v>0.93910400000000005</c:v>
                </c:pt>
                <c:pt idx="3263">
                  <c:v>0.93979270000000004</c:v>
                </c:pt>
                <c:pt idx="3264">
                  <c:v>0.94048449999999995</c:v>
                </c:pt>
                <c:pt idx="3265">
                  <c:v>0.94117960000000001</c:v>
                </c:pt>
                <c:pt idx="3266">
                  <c:v>0.9418784</c:v>
                </c:pt>
                <c:pt idx="3267">
                  <c:v>0.94258109999999995</c:v>
                </c:pt>
                <c:pt idx="3268">
                  <c:v>0.94328809999999996</c:v>
                </c:pt>
                <c:pt idx="3269">
                  <c:v>0.94399920000000004</c:v>
                </c:pt>
                <c:pt idx="3270">
                  <c:v>0.94471459999999996</c:v>
                </c:pt>
                <c:pt idx="3271">
                  <c:v>0.9454342</c:v>
                </c:pt>
                <c:pt idx="3272">
                  <c:v>0.9461579</c:v>
                </c:pt>
                <c:pt idx="3273">
                  <c:v>0.94688530000000004</c:v>
                </c:pt>
                <c:pt idx="3274">
                  <c:v>0.94761629999999997</c:v>
                </c:pt>
                <c:pt idx="3275">
                  <c:v>0.9483509</c:v>
                </c:pt>
                <c:pt idx="3276">
                  <c:v>0.94908890000000001</c:v>
                </c:pt>
                <c:pt idx="3277">
                  <c:v>0.94983039999999996</c:v>
                </c:pt>
                <c:pt idx="3278">
                  <c:v>0.95057570000000002</c:v>
                </c:pt>
                <c:pt idx="3279">
                  <c:v>0.95132510000000003</c:v>
                </c:pt>
                <c:pt idx="3280">
                  <c:v>0.95207869999999994</c:v>
                </c:pt>
                <c:pt idx="3281">
                  <c:v>0.95283680000000004</c:v>
                </c:pt>
                <c:pt idx="3282">
                  <c:v>0.95359939999999999</c:v>
                </c:pt>
                <c:pt idx="3283">
                  <c:v>0.95436650000000001</c:v>
                </c:pt>
                <c:pt idx="3284">
                  <c:v>0.95513820000000005</c:v>
                </c:pt>
                <c:pt idx="3285">
                  <c:v>0.95591429999999999</c:v>
                </c:pt>
                <c:pt idx="3286">
                  <c:v>0.95669490000000001</c:v>
                </c:pt>
                <c:pt idx="3287">
                  <c:v>0.95747979999999999</c:v>
                </c:pt>
                <c:pt idx="3288">
                  <c:v>0.95826909999999998</c:v>
                </c:pt>
                <c:pt idx="3289">
                  <c:v>0.959063</c:v>
                </c:pt>
                <c:pt idx="3290">
                  <c:v>0.95986179999999999</c:v>
                </c:pt>
                <c:pt idx="3291">
                  <c:v>0.96066549999999995</c:v>
                </c:pt>
                <c:pt idx="3292">
                  <c:v>0.96147439999999995</c:v>
                </c:pt>
                <c:pt idx="3293">
                  <c:v>0.96228849999999999</c:v>
                </c:pt>
                <c:pt idx="3294">
                  <c:v>0.96310770000000001</c:v>
                </c:pt>
                <c:pt idx="3295">
                  <c:v>0.96393209999999996</c:v>
                </c:pt>
                <c:pt idx="3296">
                  <c:v>0.96476150000000005</c:v>
                </c:pt>
                <c:pt idx="3297">
                  <c:v>0.96559609999999996</c:v>
                </c:pt>
                <c:pt idx="3298">
                  <c:v>0.96643570000000001</c:v>
                </c:pt>
                <c:pt idx="3299">
                  <c:v>0.96728040000000004</c:v>
                </c:pt>
                <c:pt idx="3300">
                  <c:v>0.96813009999999999</c:v>
                </c:pt>
                <c:pt idx="3301">
                  <c:v>0.96898490000000004</c:v>
                </c:pt>
                <c:pt idx="3302">
                  <c:v>0.96984499999999996</c:v>
                </c:pt>
                <c:pt idx="3303">
                  <c:v>0.97071059999999998</c:v>
                </c:pt>
                <c:pt idx="3304">
                  <c:v>0.97158180000000005</c:v>
                </c:pt>
                <c:pt idx="3305">
                  <c:v>0.9724585</c:v>
                </c:pt>
                <c:pt idx="3306">
                  <c:v>0.97334089999999995</c:v>
                </c:pt>
                <c:pt idx="3307">
                  <c:v>0.97422880000000001</c:v>
                </c:pt>
                <c:pt idx="3308">
                  <c:v>0.97512239999999994</c:v>
                </c:pt>
                <c:pt idx="3309">
                  <c:v>0.97602160000000004</c:v>
                </c:pt>
                <c:pt idx="3310">
                  <c:v>0.97692650000000003</c:v>
                </c:pt>
                <c:pt idx="3311">
                  <c:v>0.97783739999999997</c:v>
                </c:pt>
                <c:pt idx="3312">
                  <c:v>0.97875440000000002</c:v>
                </c:pt>
                <c:pt idx="3313">
                  <c:v>0.97967760000000004</c:v>
                </c:pt>
                <c:pt idx="3314">
                  <c:v>0.98060729999999996</c:v>
                </c:pt>
                <c:pt idx="3315">
                  <c:v>0.98154319999999995</c:v>
                </c:pt>
                <c:pt idx="3316">
                  <c:v>0.98248530000000001</c:v>
                </c:pt>
                <c:pt idx="3317">
                  <c:v>0.98343349999999996</c:v>
                </c:pt>
                <c:pt idx="3318">
                  <c:v>0.98438749999999997</c:v>
                </c:pt>
                <c:pt idx="3319">
                  <c:v>0.98534750000000004</c:v>
                </c:pt>
                <c:pt idx="3320">
                  <c:v>0.98631349999999995</c:v>
                </c:pt>
                <c:pt idx="3321">
                  <c:v>0.98728559999999999</c:v>
                </c:pt>
                <c:pt idx="3322">
                  <c:v>0.98826400000000003</c:v>
                </c:pt>
                <c:pt idx="3323">
                  <c:v>0.98924909999999999</c:v>
                </c:pt>
                <c:pt idx="3324">
                  <c:v>0.99024100000000004</c:v>
                </c:pt>
                <c:pt idx="3325">
                  <c:v>0.9912398</c:v>
                </c:pt>
                <c:pt idx="3326">
                  <c:v>0.9922455</c:v>
                </c:pt>
                <c:pt idx="3327">
                  <c:v>0.99325790000000003</c:v>
                </c:pt>
                <c:pt idx="3328">
                  <c:v>0.99427690000000002</c:v>
                </c:pt>
                <c:pt idx="3329">
                  <c:v>0.99530229999999997</c:v>
                </c:pt>
                <c:pt idx="3330">
                  <c:v>0.99633419999999995</c:v>
                </c:pt>
                <c:pt idx="3331">
                  <c:v>0.99737260000000005</c:v>
                </c:pt>
                <c:pt idx="3332">
                  <c:v>0.99841769999999996</c:v>
                </c:pt>
                <c:pt idx="3333">
                  <c:v>0.99946970000000002</c:v>
                </c:pt>
                <c:pt idx="3334">
                  <c:v>1.000529</c:v>
                </c:pt>
                <c:pt idx="3335">
                  <c:v>1.0015959999999999</c:v>
                </c:pt>
                <c:pt idx="3336">
                  <c:v>1.00267</c:v>
                </c:pt>
                <c:pt idx="3337">
                  <c:v>1.0037529999999999</c:v>
                </c:pt>
                <c:pt idx="3338">
                  <c:v>1.0048429999999999</c:v>
                </c:pt>
                <c:pt idx="3339">
                  <c:v>1.0059419999999999</c:v>
                </c:pt>
                <c:pt idx="3340">
                  <c:v>1.0070479999999999</c:v>
                </c:pt>
                <c:pt idx="3341">
                  <c:v>1.008162</c:v>
                </c:pt>
                <c:pt idx="3342">
                  <c:v>1.0092840000000001</c:v>
                </c:pt>
                <c:pt idx="3343">
                  <c:v>1.0104139999999999</c:v>
                </c:pt>
                <c:pt idx="3344">
                  <c:v>1.0115510000000001</c:v>
                </c:pt>
                <c:pt idx="3345">
                  <c:v>1.012697</c:v>
                </c:pt>
                <c:pt idx="3346">
                  <c:v>1.013852</c:v>
                </c:pt>
                <c:pt idx="3347">
                  <c:v>1.0150140000000001</c:v>
                </c:pt>
                <c:pt idx="3348">
                  <c:v>1.016186</c:v>
                </c:pt>
                <c:pt idx="3349">
                  <c:v>1.017366</c:v>
                </c:pt>
                <c:pt idx="3350">
                  <c:v>1.0185550000000001</c:v>
                </c:pt>
                <c:pt idx="3351">
                  <c:v>1.019752</c:v>
                </c:pt>
                <c:pt idx="3352">
                  <c:v>1.020958</c:v>
                </c:pt>
                <c:pt idx="3353">
                  <c:v>1.0221709999999999</c:v>
                </c:pt>
                <c:pt idx="3354">
                  <c:v>1.023393</c:v>
                </c:pt>
                <c:pt idx="3355">
                  <c:v>1.0246219999999999</c:v>
                </c:pt>
                <c:pt idx="3356">
                  <c:v>1.0258590000000001</c:v>
                </c:pt>
                <c:pt idx="3357">
                  <c:v>1.027104</c:v>
                </c:pt>
                <c:pt idx="3358">
                  <c:v>1.0283580000000001</c:v>
                </c:pt>
                <c:pt idx="3359">
                  <c:v>1.02962</c:v>
                </c:pt>
                <c:pt idx="3360">
                  <c:v>1.030891</c:v>
                </c:pt>
                <c:pt idx="3361">
                  <c:v>1.0321720000000001</c:v>
                </c:pt>
                <c:pt idx="3362">
                  <c:v>1.033461</c:v>
                </c:pt>
                <c:pt idx="3363">
                  <c:v>1.034759</c:v>
                </c:pt>
                <c:pt idx="3364">
                  <c:v>1.0360659999999999</c:v>
                </c:pt>
                <c:pt idx="3365">
                  <c:v>1.037382</c:v>
                </c:pt>
                <c:pt idx="3366">
                  <c:v>1.0387059999999999</c:v>
                </c:pt>
                <c:pt idx="3367">
                  <c:v>1.0400389999999999</c:v>
                </c:pt>
                <c:pt idx="3368">
                  <c:v>1.04138</c:v>
                </c:pt>
                <c:pt idx="3369">
                  <c:v>1.0427310000000001</c:v>
                </c:pt>
                <c:pt idx="3370">
                  <c:v>1.04409</c:v>
                </c:pt>
                <c:pt idx="3371">
                  <c:v>1.0454589999999999</c:v>
                </c:pt>
                <c:pt idx="3372">
                  <c:v>1.046837</c:v>
                </c:pt>
                <c:pt idx="3373">
                  <c:v>1.048224</c:v>
                </c:pt>
                <c:pt idx="3374">
                  <c:v>1.04962</c:v>
                </c:pt>
                <c:pt idx="3375">
                  <c:v>1.051026</c:v>
                </c:pt>
                <c:pt idx="3376">
                  <c:v>1.05244</c:v>
                </c:pt>
                <c:pt idx="3377">
                  <c:v>1.053863</c:v>
                </c:pt>
                <c:pt idx="3378">
                  <c:v>1.0552950000000001</c:v>
                </c:pt>
                <c:pt idx="3379">
                  <c:v>1.056737</c:v>
                </c:pt>
                <c:pt idx="3380">
                  <c:v>1.058187</c:v>
                </c:pt>
                <c:pt idx="3381">
                  <c:v>1.0596479999999999</c:v>
                </c:pt>
                <c:pt idx="3382">
                  <c:v>1.0611170000000001</c:v>
                </c:pt>
                <c:pt idx="3383">
                  <c:v>1.062597</c:v>
                </c:pt>
                <c:pt idx="3384">
                  <c:v>1.0640849999999999</c:v>
                </c:pt>
                <c:pt idx="3385">
                  <c:v>1.0655829999999999</c:v>
                </c:pt>
                <c:pt idx="3386">
                  <c:v>1.0670900000000001</c:v>
                </c:pt>
                <c:pt idx="3387">
                  <c:v>1.0686059999999999</c:v>
                </c:pt>
                <c:pt idx="3388">
                  <c:v>1.0701309999999999</c:v>
                </c:pt>
                <c:pt idx="3389">
                  <c:v>1.071666</c:v>
                </c:pt>
                <c:pt idx="3390">
                  <c:v>1.07321</c:v>
                </c:pt>
                <c:pt idx="3391">
                  <c:v>1.0747640000000001</c:v>
                </c:pt>
                <c:pt idx="3392">
                  <c:v>1.076327</c:v>
                </c:pt>
                <c:pt idx="3393">
                  <c:v>1.0779000000000001</c:v>
                </c:pt>
                <c:pt idx="3394">
                  <c:v>1.079483</c:v>
                </c:pt>
                <c:pt idx="3395">
                  <c:v>1.081075</c:v>
                </c:pt>
                <c:pt idx="3396">
                  <c:v>1.082676</c:v>
                </c:pt>
                <c:pt idx="3397">
                  <c:v>1.084287</c:v>
                </c:pt>
                <c:pt idx="3398">
                  <c:v>1.085906</c:v>
                </c:pt>
                <c:pt idx="3399">
                  <c:v>1.0875349999999999</c:v>
                </c:pt>
                <c:pt idx="3400">
                  <c:v>1.0891729999999999</c:v>
                </c:pt>
                <c:pt idx="3401">
                  <c:v>1.0908199999999999</c:v>
                </c:pt>
                <c:pt idx="3402">
                  <c:v>1.0924780000000001</c:v>
                </c:pt>
                <c:pt idx="3403">
                  <c:v>1.094144</c:v>
                </c:pt>
                <c:pt idx="3404">
                  <c:v>1.0958209999999999</c:v>
                </c:pt>
                <c:pt idx="3405">
                  <c:v>1.0975060000000001</c:v>
                </c:pt>
                <c:pt idx="3406">
                  <c:v>1.0992</c:v>
                </c:pt>
                <c:pt idx="3407">
                  <c:v>1.1009040000000001</c:v>
                </c:pt>
                <c:pt idx="3408">
                  <c:v>1.1026149999999999</c:v>
                </c:pt>
                <c:pt idx="3409">
                  <c:v>1.1043350000000001</c:v>
                </c:pt>
                <c:pt idx="3410">
                  <c:v>1.1060639999999999</c:v>
                </c:pt>
                <c:pt idx="3411">
                  <c:v>1.107801</c:v>
                </c:pt>
                <c:pt idx="3412">
                  <c:v>1.1095470000000001</c:v>
                </c:pt>
                <c:pt idx="3413">
                  <c:v>1.111302</c:v>
                </c:pt>
                <c:pt idx="3414">
                  <c:v>1.113067</c:v>
                </c:pt>
                <c:pt idx="3415">
                  <c:v>1.1148420000000001</c:v>
                </c:pt>
                <c:pt idx="3416">
                  <c:v>1.1166259999999999</c:v>
                </c:pt>
                <c:pt idx="3417">
                  <c:v>1.11842</c:v>
                </c:pt>
                <c:pt idx="3418">
                  <c:v>1.120223</c:v>
                </c:pt>
                <c:pt idx="3419">
                  <c:v>1.122036</c:v>
                </c:pt>
                <c:pt idx="3420">
                  <c:v>1.1238570000000001</c:v>
                </c:pt>
                <c:pt idx="3421">
                  <c:v>1.1256870000000001</c:v>
                </c:pt>
                <c:pt idx="3422">
                  <c:v>1.1275250000000001</c:v>
                </c:pt>
                <c:pt idx="3423">
                  <c:v>1.129372</c:v>
                </c:pt>
                <c:pt idx="3424">
                  <c:v>1.1312279999999999</c:v>
                </c:pt>
                <c:pt idx="3425">
                  <c:v>1.133092</c:v>
                </c:pt>
                <c:pt idx="3426">
                  <c:v>1.1349659999999999</c:v>
                </c:pt>
                <c:pt idx="3427">
                  <c:v>1.1368499999999999</c:v>
                </c:pt>
                <c:pt idx="3428">
                  <c:v>1.1387430000000001</c:v>
                </c:pt>
                <c:pt idx="3429">
                  <c:v>1.140646</c:v>
                </c:pt>
                <c:pt idx="3430">
                  <c:v>1.142558</c:v>
                </c:pt>
                <c:pt idx="3431">
                  <c:v>1.1444799999999999</c:v>
                </c:pt>
                <c:pt idx="3432">
                  <c:v>1.1464099999999999</c:v>
                </c:pt>
                <c:pt idx="3433">
                  <c:v>1.1483490000000001</c:v>
                </c:pt>
                <c:pt idx="3434">
                  <c:v>1.150296</c:v>
                </c:pt>
                <c:pt idx="3435">
                  <c:v>1.1522520000000001</c:v>
                </c:pt>
                <c:pt idx="3436">
                  <c:v>1.154217</c:v>
                </c:pt>
                <c:pt idx="3437">
                  <c:v>1.156191</c:v>
                </c:pt>
                <c:pt idx="3438">
                  <c:v>1.158174</c:v>
                </c:pt>
                <c:pt idx="3439">
                  <c:v>1.1601649999999999</c:v>
                </c:pt>
                <c:pt idx="3440">
                  <c:v>1.162166</c:v>
                </c:pt>
                <c:pt idx="3441">
                  <c:v>1.164175</c:v>
                </c:pt>
                <c:pt idx="3442">
                  <c:v>1.166193</c:v>
                </c:pt>
                <c:pt idx="3443">
                  <c:v>1.1682189999999999</c:v>
                </c:pt>
                <c:pt idx="3444">
                  <c:v>1.1702539999999999</c:v>
                </c:pt>
                <c:pt idx="3445">
                  <c:v>1.1722980000000001</c:v>
                </c:pt>
                <c:pt idx="3446">
                  <c:v>1.17435</c:v>
                </c:pt>
                <c:pt idx="3447">
                  <c:v>1.1764110000000001</c:v>
                </c:pt>
                <c:pt idx="3448">
                  <c:v>1.17848</c:v>
                </c:pt>
                <c:pt idx="3449">
                  <c:v>1.180558</c:v>
                </c:pt>
                <c:pt idx="3450">
                  <c:v>1.182644</c:v>
                </c:pt>
                <c:pt idx="3451">
                  <c:v>1.1847380000000001</c:v>
                </c:pt>
                <c:pt idx="3452">
                  <c:v>1.1868399999999999</c:v>
                </c:pt>
                <c:pt idx="3453">
                  <c:v>1.188949</c:v>
                </c:pt>
                <c:pt idx="3454">
                  <c:v>1.1910670000000001</c:v>
                </c:pt>
                <c:pt idx="3455">
                  <c:v>1.1931929999999999</c:v>
                </c:pt>
                <c:pt idx="3456">
                  <c:v>1.1953279999999999</c:v>
                </c:pt>
                <c:pt idx="3457">
                  <c:v>1.197471</c:v>
                </c:pt>
                <c:pt idx="3458">
                  <c:v>1.199622</c:v>
                </c:pt>
                <c:pt idx="3459">
                  <c:v>1.2017819999999999</c:v>
                </c:pt>
                <c:pt idx="3460">
                  <c:v>1.2039489999999999</c:v>
                </c:pt>
                <c:pt idx="3461">
                  <c:v>1.206124</c:v>
                </c:pt>
                <c:pt idx="3462">
                  <c:v>1.2083060000000001</c:v>
                </c:pt>
                <c:pt idx="3463">
                  <c:v>1.210496</c:v>
                </c:pt>
                <c:pt idx="3464">
                  <c:v>1.212693</c:v>
                </c:pt>
                <c:pt idx="3465">
                  <c:v>1.214896</c:v>
                </c:pt>
                <c:pt idx="3466">
                  <c:v>1.2171080000000001</c:v>
                </c:pt>
                <c:pt idx="3467">
                  <c:v>1.219327</c:v>
                </c:pt>
                <c:pt idx="3468">
                  <c:v>1.221554</c:v>
                </c:pt>
                <c:pt idx="3469">
                  <c:v>1.223789</c:v>
                </c:pt>
                <c:pt idx="3470">
                  <c:v>1.2260329999999999</c:v>
                </c:pt>
                <c:pt idx="3471">
                  <c:v>1.2282839999999999</c:v>
                </c:pt>
                <c:pt idx="3472">
                  <c:v>1.2305440000000001</c:v>
                </c:pt>
                <c:pt idx="3473">
                  <c:v>1.23281</c:v>
                </c:pt>
                <c:pt idx="3474">
                  <c:v>1.2350840000000001</c:v>
                </c:pt>
                <c:pt idx="3475">
                  <c:v>1.237365</c:v>
                </c:pt>
                <c:pt idx="3476">
                  <c:v>1.239652</c:v>
                </c:pt>
                <c:pt idx="3477">
                  <c:v>1.241946</c:v>
                </c:pt>
                <c:pt idx="3478">
                  <c:v>1.244246</c:v>
                </c:pt>
                <c:pt idx="3479">
                  <c:v>1.246553</c:v>
                </c:pt>
                <c:pt idx="3480">
                  <c:v>1.2488669999999999</c:v>
                </c:pt>
                <c:pt idx="3481">
                  <c:v>1.2511890000000001</c:v>
                </c:pt>
                <c:pt idx="3482">
                  <c:v>1.2535179999999999</c:v>
                </c:pt>
                <c:pt idx="3483">
                  <c:v>1.255854</c:v>
                </c:pt>
                <c:pt idx="3484">
                  <c:v>1.2581979999999999</c:v>
                </c:pt>
                <c:pt idx="3485">
                  <c:v>1.260548</c:v>
                </c:pt>
                <c:pt idx="3486">
                  <c:v>1.2629049999999999</c:v>
                </c:pt>
                <c:pt idx="3487">
                  <c:v>1.2652680000000001</c:v>
                </c:pt>
                <c:pt idx="3488">
                  <c:v>1.2676369999999999</c:v>
                </c:pt>
                <c:pt idx="3489">
                  <c:v>1.2700119999999999</c:v>
                </c:pt>
                <c:pt idx="3490">
                  <c:v>1.2723930000000001</c:v>
                </c:pt>
                <c:pt idx="3491">
                  <c:v>1.27478</c:v>
                </c:pt>
                <c:pt idx="3492">
                  <c:v>1.277172</c:v>
                </c:pt>
                <c:pt idx="3493">
                  <c:v>1.2795719999999999</c:v>
                </c:pt>
                <c:pt idx="3494">
                  <c:v>1.2819780000000001</c:v>
                </c:pt>
                <c:pt idx="3495">
                  <c:v>1.2843899999999999</c:v>
                </c:pt>
                <c:pt idx="3496">
                  <c:v>1.28681</c:v>
                </c:pt>
                <c:pt idx="3497">
                  <c:v>1.2892349999999999</c:v>
                </c:pt>
                <c:pt idx="3498">
                  <c:v>1.2916669999999999</c:v>
                </c:pt>
                <c:pt idx="3499">
                  <c:v>1.2941039999999999</c:v>
                </c:pt>
                <c:pt idx="3500">
                  <c:v>1.2965469999999999</c:v>
                </c:pt>
                <c:pt idx="3501">
                  <c:v>1.298996</c:v>
                </c:pt>
                <c:pt idx="3502">
                  <c:v>1.30145</c:v>
                </c:pt>
                <c:pt idx="3503">
                  <c:v>1.3039099999999999</c:v>
                </c:pt>
                <c:pt idx="3504">
                  <c:v>1.306376</c:v>
                </c:pt>
                <c:pt idx="3505">
                  <c:v>1.308848</c:v>
                </c:pt>
                <c:pt idx="3506">
                  <c:v>1.3113250000000001</c:v>
                </c:pt>
                <c:pt idx="3507">
                  <c:v>1.3138080000000001</c:v>
                </c:pt>
                <c:pt idx="3508">
                  <c:v>1.3162970000000001</c:v>
                </c:pt>
                <c:pt idx="3509">
                  <c:v>1.318791</c:v>
                </c:pt>
                <c:pt idx="3510">
                  <c:v>1.3212900000000001</c:v>
                </c:pt>
                <c:pt idx="3511">
                  <c:v>1.3237950000000001</c:v>
                </c:pt>
                <c:pt idx="3512">
                  <c:v>1.326306</c:v>
                </c:pt>
                <c:pt idx="3513">
                  <c:v>1.3288219999999999</c:v>
                </c:pt>
                <c:pt idx="3514">
                  <c:v>1.3313440000000001</c:v>
                </c:pt>
                <c:pt idx="3515">
                  <c:v>1.333871</c:v>
                </c:pt>
                <c:pt idx="3516">
                  <c:v>1.3364020000000001</c:v>
                </c:pt>
                <c:pt idx="3517">
                  <c:v>1.338938</c:v>
                </c:pt>
                <c:pt idx="3518">
                  <c:v>1.3414779999999999</c:v>
                </c:pt>
                <c:pt idx="3519">
                  <c:v>1.344023</c:v>
                </c:pt>
                <c:pt idx="3520">
                  <c:v>1.3465720000000001</c:v>
                </c:pt>
                <c:pt idx="3521">
                  <c:v>1.3491249999999999</c:v>
                </c:pt>
                <c:pt idx="3522">
                  <c:v>1.351683</c:v>
                </c:pt>
                <c:pt idx="3523">
                  <c:v>1.354247</c:v>
                </c:pt>
                <c:pt idx="3524">
                  <c:v>1.3568150000000001</c:v>
                </c:pt>
                <c:pt idx="3525">
                  <c:v>1.359389</c:v>
                </c:pt>
                <c:pt idx="3526">
                  <c:v>1.3619669999999999</c:v>
                </c:pt>
                <c:pt idx="3527">
                  <c:v>1.3645499999999999</c:v>
                </c:pt>
                <c:pt idx="3528">
                  <c:v>1.367137</c:v>
                </c:pt>
                <c:pt idx="3529">
                  <c:v>1.3697280000000001</c:v>
                </c:pt>
                <c:pt idx="3530">
                  <c:v>1.372323</c:v>
                </c:pt>
                <c:pt idx="3531">
                  <c:v>1.3749210000000001</c:v>
                </c:pt>
                <c:pt idx="3532">
                  <c:v>1.3775219999999999</c:v>
                </c:pt>
                <c:pt idx="3533">
                  <c:v>1.380128</c:v>
                </c:pt>
                <c:pt idx="3534">
                  <c:v>1.382738</c:v>
                </c:pt>
                <c:pt idx="3535">
                  <c:v>1.3853519999999999</c:v>
                </c:pt>
                <c:pt idx="3536">
                  <c:v>1.3879699999999999</c:v>
                </c:pt>
                <c:pt idx="3537">
                  <c:v>1.3905940000000001</c:v>
                </c:pt>
                <c:pt idx="3538">
                  <c:v>1.393222</c:v>
                </c:pt>
                <c:pt idx="3539">
                  <c:v>1.3958539999999999</c:v>
                </c:pt>
                <c:pt idx="3540">
                  <c:v>1.39849</c:v>
                </c:pt>
                <c:pt idx="3541">
                  <c:v>1.4011290000000001</c:v>
                </c:pt>
                <c:pt idx="3542">
                  <c:v>1.403772</c:v>
                </c:pt>
                <c:pt idx="3543">
                  <c:v>1.406417</c:v>
                </c:pt>
                <c:pt idx="3544">
                  <c:v>1.4090659999999999</c:v>
                </c:pt>
                <c:pt idx="3545">
                  <c:v>1.4117170000000001</c:v>
                </c:pt>
                <c:pt idx="3546">
                  <c:v>1.414372</c:v>
                </c:pt>
                <c:pt idx="3547">
                  <c:v>1.4170309999999999</c:v>
                </c:pt>
                <c:pt idx="3548">
                  <c:v>1.419694</c:v>
                </c:pt>
                <c:pt idx="3549">
                  <c:v>1.422361</c:v>
                </c:pt>
                <c:pt idx="3550">
                  <c:v>1.4250320000000001</c:v>
                </c:pt>
                <c:pt idx="3551">
                  <c:v>1.4277070000000001</c:v>
                </c:pt>
                <c:pt idx="3552">
                  <c:v>1.430385</c:v>
                </c:pt>
                <c:pt idx="3553">
                  <c:v>1.4330670000000001</c:v>
                </c:pt>
                <c:pt idx="3554">
                  <c:v>1.435751</c:v>
                </c:pt>
                <c:pt idx="3555">
                  <c:v>1.438437</c:v>
                </c:pt>
                <c:pt idx="3556">
                  <c:v>1.4411259999999999</c:v>
                </c:pt>
                <c:pt idx="3557">
                  <c:v>1.4438169999999999</c:v>
                </c:pt>
                <c:pt idx="3558">
                  <c:v>1.4465110000000001</c:v>
                </c:pt>
                <c:pt idx="3559">
                  <c:v>1.4492069999999999</c:v>
                </c:pt>
                <c:pt idx="3560">
                  <c:v>1.4519070000000001</c:v>
                </c:pt>
                <c:pt idx="3561">
                  <c:v>1.454609</c:v>
                </c:pt>
                <c:pt idx="3562">
                  <c:v>1.4573149999999999</c:v>
                </c:pt>
                <c:pt idx="3563">
                  <c:v>1.460024</c:v>
                </c:pt>
                <c:pt idx="3564">
                  <c:v>1.4627349999999999</c:v>
                </c:pt>
                <c:pt idx="3565">
                  <c:v>1.465449</c:v>
                </c:pt>
                <c:pt idx="3566">
                  <c:v>1.4681649999999999</c:v>
                </c:pt>
                <c:pt idx="3567">
                  <c:v>1.4708840000000001</c:v>
                </c:pt>
                <c:pt idx="3568">
                  <c:v>1.4736050000000001</c:v>
                </c:pt>
                <c:pt idx="3569">
                  <c:v>1.4763269999999999</c:v>
                </c:pt>
                <c:pt idx="3570">
                  <c:v>1.479052</c:v>
                </c:pt>
                <c:pt idx="3571">
                  <c:v>1.481779</c:v>
                </c:pt>
                <c:pt idx="3572">
                  <c:v>1.4845079999999999</c:v>
                </c:pt>
                <c:pt idx="3573">
                  <c:v>1.487239</c:v>
                </c:pt>
                <c:pt idx="3574">
                  <c:v>1.4899720000000001</c:v>
                </c:pt>
                <c:pt idx="3575">
                  <c:v>1.492707</c:v>
                </c:pt>
                <c:pt idx="3576">
                  <c:v>1.495444</c:v>
                </c:pt>
                <c:pt idx="3577">
                  <c:v>1.498183</c:v>
                </c:pt>
                <c:pt idx="3578">
                  <c:v>1.5009239999999999</c:v>
                </c:pt>
                <c:pt idx="3579">
                  <c:v>1.503668</c:v>
                </c:pt>
                <c:pt idx="3580">
                  <c:v>1.5064139999999999</c:v>
                </c:pt>
                <c:pt idx="3581">
                  <c:v>1.5091619999999999</c:v>
                </c:pt>
                <c:pt idx="3582">
                  <c:v>1.511911</c:v>
                </c:pt>
                <c:pt idx="3583">
                  <c:v>1.514662</c:v>
                </c:pt>
                <c:pt idx="3584">
                  <c:v>1.517415</c:v>
                </c:pt>
                <c:pt idx="3585">
                  <c:v>1.5201690000000001</c:v>
                </c:pt>
                <c:pt idx="3586">
                  <c:v>1.5229239999999999</c:v>
                </c:pt>
                <c:pt idx="3587">
                  <c:v>1.5256799999999999</c:v>
                </c:pt>
                <c:pt idx="3588">
                  <c:v>1.5284390000000001</c:v>
                </c:pt>
                <c:pt idx="3589">
                  <c:v>1.5311980000000001</c:v>
                </c:pt>
                <c:pt idx="3590">
                  <c:v>1.53396</c:v>
                </c:pt>
                <c:pt idx="3591">
                  <c:v>1.536724</c:v>
                </c:pt>
                <c:pt idx="3592">
                  <c:v>1.53949</c:v>
                </c:pt>
                <c:pt idx="3593">
                  <c:v>1.542257</c:v>
                </c:pt>
                <c:pt idx="3594">
                  <c:v>1.545026</c:v>
                </c:pt>
                <c:pt idx="3595">
                  <c:v>1.5477959999999999</c:v>
                </c:pt>
                <c:pt idx="3596">
                  <c:v>1.5505660000000001</c:v>
                </c:pt>
                <c:pt idx="3597">
                  <c:v>1.553337</c:v>
                </c:pt>
                <c:pt idx="3598">
                  <c:v>1.556108</c:v>
                </c:pt>
                <c:pt idx="3599">
                  <c:v>1.55888</c:v>
                </c:pt>
                <c:pt idx="3600">
                  <c:v>1.561652</c:v>
                </c:pt>
                <c:pt idx="3601">
                  <c:v>1.564425</c:v>
                </c:pt>
                <c:pt idx="3602">
                  <c:v>1.567199</c:v>
                </c:pt>
                <c:pt idx="3603">
                  <c:v>1.5699749999999999</c:v>
                </c:pt>
                <c:pt idx="3604">
                  <c:v>1.5727519999999999</c:v>
                </c:pt>
                <c:pt idx="3605">
                  <c:v>1.5755300000000001</c:v>
                </c:pt>
                <c:pt idx="3606">
                  <c:v>1.578309</c:v>
                </c:pt>
                <c:pt idx="3607">
                  <c:v>1.581089</c:v>
                </c:pt>
                <c:pt idx="3608">
                  <c:v>1.5838680000000001</c:v>
                </c:pt>
                <c:pt idx="3609">
                  <c:v>1.5866469999999999</c:v>
                </c:pt>
                <c:pt idx="3610">
                  <c:v>1.589426</c:v>
                </c:pt>
                <c:pt idx="3611">
                  <c:v>1.592204</c:v>
                </c:pt>
                <c:pt idx="3612">
                  <c:v>1.594981</c:v>
                </c:pt>
                <c:pt idx="3613">
                  <c:v>1.5977589999999999</c:v>
                </c:pt>
                <c:pt idx="3614">
                  <c:v>1.6005370000000001</c:v>
                </c:pt>
                <c:pt idx="3615">
                  <c:v>1.603315</c:v>
                </c:pt>
                <c:pt idx="3616">
                  <c:v>1.6060939999999999</c:v>
                </c:pt>
                <c:pt idx="3617">
                  <c:v>1.608873</c:v>
                </c:pt>
                <c:pt idx="3618">
                  <c:v>1.611653</c:v>
                </c:pt>
                <c:pt idx="3619">
                  <c:v>1.6144339999999999</c:v>
                </c:pt>
                <c:pt idx="3620">
                  <c:v>1.6172139999999999</c:v>
                </c:pt>
                <c:pt idx="3621">
                  <c:v>1.6199939999999999</c:v>
                </c:pt>
                <c:pt idx="3622">
                  <c:v>1.6227739999999999</c:v>
                </c:pt>
                <c:pt idx="3623">
                  <c:v>1.6255520000000001</c:v>
                </c:pt>
                <c:pt idx="3624">
                  <c:v>1.6283300000000001</c:v>
                </c:pt>
                <c:pt idx="3625">
                  <c:v>1.6311070000000001</c:v>
                </c:pt>
                <c:pt idx="3626">
                  <c:v>1.633883</c:v>
                </c:pt>
                <c:pt idx="3627">
                  <c:v>1.6366590000000001</c:v>
                </c:pt>
                <c:pt idx="3628">
                  <c:v>1.6394340000000001</c:v>
                </c:pt>
                <c:pt idx="3629">
                  <c:v>1.6422099999999999</c:v>
                </c:pt>
                <c:pt idx="3630">
                  <c:v>1.6449849999999999</c:v>
                </c:pt>
                <c:pt idx="3631">
                  <c:v>1.6477599999999999</c:v>
                </c:pt>
                <c:pt idx="3632">
                  <c:v>1.6505350000000001</c:v>
                </c:pt>
                <c:pt idx="3633">
                  <c:v>1.6533089999999999</c:v>
                </c:pt>
                <c:pt idx="3634">
                  <c:v>1.6560820000000001</c:v>
                </c:pt>
                <c:pt idx="3635">
                  <c:v>1.6588540000000001</c:v>
                </c:pt>
                <c:pt idx="3636">
                  <c:v>1.661624</c:v>
                </c:pt>
                <c:pt idx="3637">
                  <c:v>1.6643939999999999</c:v>
                </c:pt>
                <c:pt idx="3638">
                  <c:v>1.667162</c:v>
                </c:pt>
                <c:pt idx="3639">
                  <c:v>1.6699280000000001</c:v>
                </c:pt>
                <c:pt idx="3640">
                  <c:v>1.6726939999999999</c:v>
                </c:pt>
                <c:pt idx="3641">
                  <c:v>1.675457</c:v>
                </c:pt>
                <c:pt idx="3642">
                  <c:v>1.67822</c:v>
                </c:pt>
                <c:pt idx="3643">
                  <c:v>1.680982</c:v>
                </c:pt>
                <c:pt idx="3644">
                  <c:v>1.683743</c:v>
                </c:pt>
                <c:pt idx="3645">
                  <c:v>1.6865030000000001</c:v>
                </c:pt>
                <c:pt idx="3646">
                  <c:v>1.689262</c:v>
                </c:pt>
                <c:pt idx="3647">
                  <c:v>1.6920189999999999</c:v>
                </c:pt>
                <c:pt idx="3648">
                  <c:v>1.6947760000000001</c:v>
                </c:pt>
                <c:pt idx="3649">
                  <c:v>1.69753</c:v>
                </c:pt>
                <c:pt idx="3650">
                  <c:v>1.700283</c:v>
                </c:pt>
                <c:pt idx="3651">
                  <c:v>1.7030339999999999</c:v>
                </c:pt>
                <c:pt idx="3652">
                  <c:v>1.7057819999999999</c:v>
                </c:pt>
                <c:pt idx="3653">
                  <c:v>1.708529</c:v>
                </c:pt>
                <c:pt idx="3654">
                  <c:v>1.711273</c:v>
                </c:pt>
                <c:pt idx="3655">
                  <c:v>1.7140150000000001</c:v>
                </c:pt>
                <c:pt idx="3656">
                  <c:v>1.7167559999999999</c:v>
                </c:pt>
                <c:pt idx="3657">
                  <c:v>1.719495</c:v>
                </c:pt>
                <c:pt idx="3658">
                  <c:v>1.722232</c:v>
                </c:pt>
                <c:pt idx="3659">
                  <c:v>1.724969</c:v>
                </c:pt>
                <c:pt idx="3660">
                  <c:v>1.7277039999999999</c:v>
                </c:pt>
                <c:pt idx="3661">
                  <c:v>1.730437</c:v>
                </c:pt>
                <c:pt idx="3662">
                  <c:v>1.733169</c:v>
                </c:pt>
                <c:pt idx="3663">
                  <c:v>1.7358979999999999</c:v>
                </c:pt>
                <c:pt idx="3664">
                  <c:v>1.7386239999999999</c:v>
                </c:pt>
                <c:pt idx="3665">
                  <c:v>1.7413479999999999</c:v>
                </c:pt>
                <c:pt idx="3666">
                  <c:v>1.74407</c:v>
                </c:pt>
                <c:pt idx="3667">
                  <c:v>1.7467889999999999</c:v>
                </c:pt>
                <c:pt idx="3668">
                  <c:v>1.749506</c:v>
                </c:pt>
                <c:pt idx="3669">
                  <c:v>1.7522200000000001</c:v>
                </c:pt>
                <c:pt idx="3670">
                  <c:v>1.7549330000000001</c:v>
                </c:pt>
                <c:pt idx="3671">
                  <c:v>1.7576449999999999</c:v>
                </c:pt>
                <c:pt idx="3672">
                  <c:v>1.7603549999999999</c:v>
                </c:pt>
                <c:pt idx="3673">
                  <c:v>1.763063</c:v>
                </c:pt>
                <c:pt idx="3674">
                  <c:v>1.7657689999999999</c:v>
                </c:pt>
                <c:pt idx="3675">
                  <c:v>1.7684740000000001</c:v>
                </c:pt>
                <c:pt idx="3676">
                  <c:v>1.7711749999999999</c:v>
                </c:pt>
                <c:pt idx="3677">
                  <c:v>1.773873</c:v>
                </c:pt>
                <c:pt idx="3678">
                  <c:v>1.7765679999999999</c:v>
                </c:pt>
                <c:pt idx="3679">
                  <c:v>1.7792600000000001</c:v>
                </c:pt>
                <c:pt idx="3680">
                  <c:v>1.7819480000000001</c:v>
                </c:pt>
                <c:pt idx="3681">
                  <c:v>1.7846329999999999</c:v>
                </c:pt>
                <c:pt idx="3682">
                  <c:v>1.787315</c:v>
                </c:pt>
                <c:pt idx="3683">
                  <c:v>1.7899929999999999</c:v>
                </c:pt>
                <c:pt idx="3684">
                  <c:v>1.7926690000000001</c:v>
                </c:pt>
                <c:pt idx="3685">
                  <c:v>1.795342</c:v>
                </c:pt>
                <c:pt idx="3686">
                  <c:v>1.7980130000000001</c:v>
                </c:pt>
                <c:pt idx="3687">
                  <c:v>1.8006800000000001</c:v>
                </c:pt>
                <c:pt idx="3688">
                  <c:v>1.8033440000000001</c:v>
                </c:pt>
                <c:pt idx="3689">
                  <c:v>1.8060039999999999</c:v>
                </c:pt>
                <c:pt idx="3690">
                  <c:v>1.8086610000000001</c:v>
                </c:pt>
                <c:pt idx="3691">
                  <c:v>1.811313</c:v>
                </c:pt>
                <c:pt idx="3692">
                  <c:v>1.8139609999999999</c:v>
                </c:pt>
                <c:pt idx="3693">
                  <c:v>1.816605</c:v>
                </c:pt>
                <c:pt idx="3694">
                  <c:v>1.8192459999999999</c:v>
                </c:pt>
                <c:pt idx="3695">
                  <c:v>1.8218840000000001</c:v>
                </c:pt>
                <c:pt idx="3696">
                  <c:v>1.824519</c:v>
                </c:pt>
                <c:pt idx="3697">
                  <c:v>1.827151</c:v>
                </c:pt>
                <c:pt idx="3698">
                  <c:v>1.82978</c:v>
                </c:pt>
                <c:pt idx="3699">
                  <c:v>1.832406</c:v>
                </c:pt>
                <c:pt idx="3700">
                  <c:v>1.835029</c:v>
                </c:pt>
                <c:pt idx="3701">
                  <c:v>1.8376479999999999</c:v>
                </c:pt>
                <c:pt idx="3702">
                  <c:v>1.840263</c:v>
                </c:pt>
                <c:pt idx="3703">
                  <c:v>1.8428739999999999</c:v>
                </c:pt>
                <c:pt idx="3704">
                  <c:v>1.8454809999999999</c:v>
                </c:pt>
                <c:pt idx="3705">
                  <c:v>1.8480829999999999</c:v>
                </c:pt>
                <c:pt idx="3706">
                  <c:v>1.850681</c:v>
                </c:pt>
                <c:pt idx="3707">
                  <c:v>1.853275</c:v>
                </c:pt>
                <c:pt idx="3708">
                  <c:v>1.8558650000000001</c:v>
                </c:pt>
                <c:pt idx="3709">
                  <c:v>1.8584499999999999</c:v>
                </c:pt>
                <c:pt idx="3710">
                  <c:v>1.8610310000000001</c:v>
                </c:pt>
                <c:pt idx="3711">
                  <c:v>1.8636079999999999</c:v>
                </c:pt>
                <c:pt idx="3712">
                  <c:v>1.8661810000000001</c:v>
                </c:pt>
                <c:pt idx="3713">
                  <c:v>1.8687499999999999</c:v>
                </c:pt>
                <c:pt idx="3714">
                  <c:v>1.8713150000000001</c:v>
                </c:pt>
                <c:pt idx="3715">
                  <c:v>1.8738760000000001</c:v>
                </c:pt>
                <c:pt idx="3716">
                  <c:v>1.8764320000000001</c:v>
                </c:pt>
                <c:pt idx="3717">
                  <c:v>1.8789830000000001</c:v>
                </c:pt>
                <c:pt idx="3718">
                  <c:v>1.881529</c:v>
                </c:pt>
                <c:pt idx="3719">
                  <c:v>1.8840699999999999</c:v>
                </c:pt>
                <c:pt idx="3720">
                  <c:v>1.886606</c:v>
                </c:pt>
                <c:pt idx="3721">
                  <c:v>1.8891359999999999</c:v>
                </c:pt>
                <c:pt idx="3722">
                  <c:v>1.891661</c:v>
                </c:pt>
                <c:pt idx="3723">
                  <c:v>1.894182</c:v>
                </c:pt>
                <c:pt idx="3724">
                  <c:v>1.896698</c:v>
                </c:pt>
                <c:pt idx="3725">
                  <c:v>1.8992089999999999</c:v>
                </c:pt>
                <c:pt idx="3726">
                  <c:v>1.901715</c:v>
                </c:pt>
                <c:pt idx="3727">
                  <c:v>1.904217</c:v>
                </c:pt>
                <c:pt idx="3728">
                  <c:v>1.906714</c:v>
                </c:pt>
                <c:pt idx="3729">
                  <c:v>1.909206</c:v>
                </c:pt>
                <c:pt idx="3730">
                  <c:v>1.9116930000000001</c:v>
                </c:pt>
                <c:pt idx="3731">
                  <c:v>1.914175</c:v>
                </c:pt>
                <c:pt idx="3732">
                  <c:v>1.91665</c:v>
                </c:pt>
                <c:pt idx="3733">
                  <c:v>1.9191199999999999</c:v>
                </c:pt>
                <c:pt idx="3734">
                  <c:v>1.921584</c:v>
                </c:pt>
                <c:pt idx="3735">
                  <c:v>1.924042</c:v>
                </c:pt>
                <c:pt idx="3736">
                  <c:v>1.9264939999999999</c:v>
                </c:pt>
                <c:pt idx="3737">
                  <c:v>1.9289400000000001</c:v>
                </c:pt>
                <c:pt idx="3738">
                  <c:v>1.931381</c:v>
                </c:pt>
                <c:pt idx="3739">
                  <c:v>1.933816</c:v>
                </c:pt>
                <c:pt idx="3740">
                  <c:v>1.9362459999999999</c:v>
                </c:pt>
                <c:pt idx="3741">
                  <c:v>1.938671</c:v>
                </c:pt>
                <c:pt idx="3742">
                  <c:v>1.94109</c:v>
                </c:pt>
                <c:pt idx="3743">
                  <c:v>1.943503</c:v>
                </c:pt>
                <c:pt idx="3744">
                  <c:v>1.9459109999999999</c:v>
                </c:pt>
                <c:pt idx="3745">
                  <c:v>1.948313</c:v>
                </c:pt>
                <c:pt idx="3746">
                  <c:v>1.9507080000000001</c:v>
                </c:pt>
                <c:pt idx="3747">
                  <c:v>1.953098</c:v>
                </c:pt>
                <c:pt idx="3748">
                  <c:v>1.955481</c:v>
                </c:pt>
                <c:pt idx="3749">
                  <c:v>1.9578580000000001</c:v>
                </c:pt>
                <c:pt idx="3750">
                  <c:v>1.960229</c:v>
                </c:pt>
                <c:pt idx="3751">
                  <c:v>1.9625939999999999</c:v>
                </c:pt>
                <c:pt idx="3752">
                  <c:v>1.9649540000000001</c:v>
                </c:pt>
                <c:pt idx="3753">
                  <c:v>1.9673069999999999</c:v>
                </c:pt>
                <c:pt idx="3754">
                  <c:v>1.9696549999999999</c:v>
                </c:pt>
                <c:pt idx="3755">
                  <c:v>1.9719960000000001</c:v>
                </c:pt>
                <c:pt idx="3756">
                  <c:v>1.9743310000000001</c:v>
                </c:pt>
                <c:pt idx="3757">
                  <c:v>1.976658</c:v>
                </c:pt>
                <c:pt idx="3758">
                  <c:v>1.978979</c:v>
                </c:pt>
                <c:pt idx="3759">
                  <c:v>1.981293</c:v>
                </c:pt>
                <c:pt idx="3760">
                  <c:v>1.9835989999999999</c:v>
                </c:pt>
                <c:pt idx="3761">
                  <c:v>1.9858990000000001</c:v>
                </c:pt>
                <c:pt idx="3762">
                  <c:v>1.988192</c:v>
                </c:pt>
                <c:pt idx="3763">
                  <c:v>1.990478</c:v>
                </c:pt>
                <c:pt idx="3764">
                  <c:v>1.992758</c:v>
                </c:pt>
                <c:pt idx="3765">
                  <c:v>1.995031</c:v>
                </c:pt>
                <c:pt idx="3766">
                  <c:v>1.9972970000000001</c:v>
                </c:pt>
                <c:pt idx="3767">
                  <c:v>1.9995560000000001</c:v>
                </c:pt>
                <c:pt idx="3768">
                  <c:v>2.0018090000000002</c:v>
                </c:pt>
                <c:pt idx="3769">
                  <c:v>2.0040529999999999</c:v>
                </c:pt>
                <c:pt idx="3770">
                  <c:v>2.006291</c:v>
                </c:pt>
                <c:pt idx="3771">
                  <c:v>2.0085199999999999</c:v>
                </c:pt>
                <c:pt idx="3772">
                  <c:v>2.010742</c:v>
                </c:pt>
                <c:pt idx="3773">
                  <c:v>2.012956</c:v>
                </c:pt>
                <c:pt idx="3774">
                  <c:v>2.0151620000000001</c:v>
                </c:pt>
                <c:pt idx="3775">
                  <c:v>2.0173610000000002</c:v>
                </c:pt>
                <c:pt idx="3776">
                  <c:v>2.019552</c:v>
                </c:pt>
                <c:pt idx="3777">
                  <c:v>2.0217350000000001</c:v>
                </c:pt>
                <c:pt idx="3778">
                  <c:v>2.023911</c:v>
                </c:pt>
                <c:pt idx="3779">
                  <c:v>2.0260799999999999</c:v>
                </c:pt>
                <c:pt idx="3780">
                  <c:v>2.0282420000000001</c:v>
                </c:pt>
                <c:pt idx="3781">
                  <c:v>2.0303960000000001</c:v>
                </c:pt>
                <c:pt idx="3782">
                  <c:v>2.032543</c:v>
                </c:pt>
                <c:pt idx="3783">
                  <c:v>2.0346820000000001</c:v>
                </c:pt>
                <c:pt idx="3784">
                  <c:v>2.0368119999999998</c:v>
                </c:pt>
                <c:pt idx="3785">
                  <c:v>2.0389339999999998</c:v>
                </c:pt>
                <c:pt idx="3786">
                  <c:v>2.0410469999999998</c:v>
                </c:pt>
                <c:pt idx="3787">
                  <c:v>2.0431520000000001</c:v>
                </c:pt>
                <c:pt idx="3788">
                  <c:v>2.045248</c:v>
                </c:pt>
                <c:pt idx="3789">
                  <c:v>2.047336</c:v>
                </c:pt>
                <c:pt idx="3790">
                  <c:v>2.0494159999999999</c:v>
                </c:pt>
                <c:pt idx="3791">
                  <c:v>2.0514869999999998</c:v>
                </c:pt>
                <c:pt idx="3792">
                  <c:v>2.0535510000000001</c:v>
                </c:pt>
                <c:pt idx="3793">
                  <c:v>2.0556070000000002</c:v>
                </c:pt>
                <c:pt idx="3794">
                  <c:v>2.0576539999999999</c:v>
                </c:pt>
                <c:pt idx="3795">
                  <c:v>2.0596939999999999</c:v>
                </c:pt>
                <c:pt idx="3796">
                  <c:v>2.061725</c:v>
                </c:pt>
                <c:pt idx="3797">
                  <c:v>2.0637479999999999</c:v>
                </c:pt>
                <c:pt idx="3798">
                  <c:v>2.0657619999999999</c:v>
                </c:pt>
                <c:pt idx="3799">
                  <c:v>2.0677669999999999</c:v>
                </c:pt>
                <c:pt idx="3800">
                  <c:v>2.069763</c:v>
                </c:pt>
                <c:pt idx="3801">
                  <c:v>2.0717509999999999</c:v>
                </c:pt>
                <c:pt idx="3802">
                  <c:v>2.073731</c:v>
                </c:pt>
                <c:pt idx="3803">
                  <c:v>2.0757020000000002</c:v>
                </c:pt>
                <c:pt idx="3804">
                  <c:v>2.0776650000000001</c:v>
                </c:pt>
                <c:pt idx="3805">
                  <c:v>2.0796190000000001</c:v>
                </c:pt>
                <c:pt idx="3806">
                  <c:v>2.081566</c:v>
                </c:pt>
                <c:pt idx="3807">
                  <c:v>2.0835029999999999</c:v>
                </c:pt>
                <c:pt idx="3808">
                  <c:v>2.085432</c:v>
                </c:pt>
                <c:pt idx="3809">
                  <c:v>2.0873529999999998</c:v>
                </c:pt>
                <c:pt idx="3810">
                  <c:v>2.0892629999999999</c:v>
                </c:pt>
                <c:pt idx="3811">
                  <c:v>2.0911650000000002</c:v>
                </c:pt>
                <c:pt idx="3812">
                  <c:v>2.0930569999999999</c:v>
                </c:pt>
                <c:pt idx="3813">
                  <c:v>2.0949399999999998</c:v>
                </c:pt>
                <c:pt idx="3814">
                  <c:v>2.0968149999999999</c:v>
                </c:pt>
                <c:pt idx="3815">
                  <c:v>2.0986799999999999</c:v>
                </c:pt>
                <c:pt idx="3816">
                  <c:v>2.100536</c:v>
                </c:pt>
                <c:pt idx="3817">
                  <c:v>2.1023849999999999</c:v>
                </c:pt>
                <c:pt idx="3818">
                  <c:v>2.1042239999999999</c:v>
                </c:pt>
                <c:pt idx="3819">
                  <c:v>2.106055</c:v>
                </c:pt>
                <c:pt idx="3820">
                  <c:v>2.1078769999999998</c:v>
                </c:pt>
                <c:pt idx="3821">
                  <c:v>2.1096900000000001</c:v>
                </c:pt>
                <c:pt idx="3822">
                  <c:v>2.1114929999999998</c:v>
                </c:pt>
                <c:pt idx="3823">
                  <c:v>2.1132870000000001</c:v>
                </c:pt>
                <c:pt idx="3824">
                  <c:v>2.1150720000000001</c:v>
                </c:pt>
                <c:pt idx="3825">
                  <c:v>2.1168469999999999</c:v>
                </c:pt>
                <c:pt idx="3826">
                  <c:v>2.1186129999999999</c:v>
                </c:pt>
                <c:pt idx="3827">
                  <c:v>2.1203699999999999</c:v>
                </c:pt>
                <c:pt idx="3828">
                  <c:v>2.1221169999999998</c:v>
                </c:pt>
                <c:pt idx="3829">
                  <c:v>2.123856</c:v>
                </c:pt>
                <c:pt idx="3830">
                  <c:v>2.1255850000000001</c:v>
                </c:pt>
                <c:pt idx="3831">
                  <c:v>2.1273059999999999</c:v>
                </c:pt>
                <c:pt idx="3832">
                  <c:v>2.129016</c:v>
                </c:pt>
                <c:pt idx="3833">
                  <c:v>2.1307179999999999</c:v>
                </c:pt>
                <c:pt idx="3834">
                  <c:v>2.1324100000000001</c:v>
                </c:pt>
                <c:pt idx="3835">
                  <c:v>2.1340940000000002</c:v>
                </c:pt>
                <c:pt idx="3836">
                  <c:v>2.1357680000000001</c:v>
                </c:pt>
                <c:pt idx="3837">
                  <c:v>2.1374330000000001</c:v>
                </c:pt>
                <c:pt idx="3838">
                  <c:v>2.1390880000000001</c:v>
                </c:pt>
                <c:pt idx="3839">
                  <c:v>2.140733</c:v>
                </c:pt>
                <c:pt idx="3840">
                  <c:v>2.142369</c:v>
                </c:pt>
                <c:pt idx="3841">
                  <c:v>2.143996</c:v>
                </c:pt>
                <c:pt idx="3842">
                  <c:v>2.1456119999999999</c:v>
                </c:pt>
                <c:pt idx="3843">
                  <c:v>2.1472180000000001</c:v>
                </c:pt>
                <c:pt idx="3844">
                  <c:v>2.1488149999999999</c:v>
                </c:pt>
                <c:pt idx="3845">
                  <c:v>2.1504029999999998</c:v>
                </c:pt>
                <c:pt idx="3846">
                  <c:v>2.1519810000000001</c:v>
                </c:pt>
                <c:pt idx="3847">
                  <c:v>2.1535510000000002</c:v>
                </c:pt>
                <c:pt idx="3848">
                  <c:v>2.1551110000000002</c:v>
                </c:pt>
                <c:pt idx="3849">
                  <c:v>2.1566619999999999</c:v>
                </c:pt>
                <c:pt idx="3850">
                  <c:v>2.158204</c:v>
                </c:pt>
                <c:pt idx="3851">
                  <c:v>2.1597360000000001</c:v>
                </c:pt>
                <c:pt idx="3852">
                  <c:v>2.1612580000000001</c:v>
                </c:pt>
                <c:pt idx="3853">
                  <c:v>2.1627689999999999</c:v>
                </c:pt>
                <c:pt idx="3854">
                  <c:v>2.1642709999999998</c:v>
                </c:pt>
                <c:pt idx="3855">
                  <c:v>2.165762</c:v>
                </c:pt>
                <c:pt idx="3856">
                  <c:v>2.167243</c:v>
                </c:pt>
                <c:pt idx="3857">
                  <c:v>2.1687150000000002</c:v>
                </c:pt>
                <c:pt idx="3858">
                  <c:v>2.1701769999999998</c:v>
                </c:pt>
                <c:pt idx="3859">
                  <c:v>2.1716289999999998</c:v>
                </c:pt>
                <c:pt idx="3860">
                  <c:v>2.1730719999999999</c:v>
                </c:pt>
                <c:pt idx="3861">
                  <c:v>2.174506</c:v>
                </c:pt>
                <c:pt idx="3862">
                  <c:v>2.175929</c:v>
                </c:pt>
                <c:pt idx="3863">
                  <c:v>2.1773419999999999</c:v>
                </c:pt>
                <c:pt idx="3864">
                  <c:v>2.1787450000000002</c:v>
                </c:pt>
                <c:pt idx="3865">
                  <c:v>2.1801370000000002</c:v>
                </c:pt>
                <c:pt idx="3866">
                  <c:v>2.1815180000000001</c:v>
                </c:pt>
                <c:pt idx="3867">
                  <c:v>2.1828889999999999</c:v>
                </c:pt>
                <c:pt idx="3868">
                  <c:v>2.1842489999999999</c:v>
                </c:pt>
                <c:pt idx="3869">
                  <c:v>2.1855980000000002</c:v>
                </c:pt>
                <c:pt idx="3870">
                  <c:v>2.186938</c:v>
                </c:pt>
                <c:pt idx="3871">
                  <c:v>2.1882679999999999</c:v>
                </c:pt>
                <c:pt idx="3872">
                  <c:v>2.1895880000000001</c:v>
                </c:pt>
                <c:pt idx="3873">
                  <c:v>2.1908989999999999</c:v>
                </c:pt>
                <c:pt idx="3874">
                  <c:v>2.1922000000000001</c:v>
                </c:pt>
                <c:pt idx="3875">
                  <c:v>2.1934909999999999</c:v>
                </c:pt>
                <c:pt idx="3876">
                  <c:v>2.1947719999999999</c:v>
                </c:pt>
                <c:pt idx="3877">
                  <c:v>2.1960410000000001</c:v>
                </c:pt>
                <c:pt idx="3878">
                  <c:v>2.1972999999999998</c:v>
                </c:pt>
                <c:pt idx="3879">
                  <c:v>2.198547</c:v>
                </c:pt>
                <c:pt idx="3880">
                  <c:v>2.1997840000000002</c:v>
                </c:pt>
                <c:pt idx="3881">
                  <c:v>2.201009</c:v>
                </c:pt>
                <c:pt idx="3882">
                  <c:v>2.2022240000000002</c:v>
                </c:pt>
                <c:pt idx="3883">
                  <c:v>2.2034289999999999</c:v>
                </c:pt>
                <c:pt idx="3884">
                  <c:v>2.2046239999999999</c:v>
                </c:pt>
                <c:pt idx="3885">
                  <c:v>2.2058089999999999</c:v>
                </c:pt>
                <c:pt idx="3886">
                  <c:v>2.2069830000000001</c:v>
                </c:pt>
                <c:pt idx="3887">
                  <c:v>2.2081469999999999</c:v>
                </c:pt>
                <c:pt idx="3888">
                  <c:v>2.209301</c:v>
                </c:pt>
                <c:pt idx="3889">
                  <c:v>2.2104430000000002</c:v>
                </c:pt>
                <c:pt idx="3890">
                  <c:v>2.2115749999999998</c:v>
                </c:pt>
                <c:pt idx="3891">
                  <c:v>2.2126950000000001</c:v>
                </c:pt>
                <c:pt idx="3892">
                  <c:v>2.2138049999999998</c:v>
                </c:pt>
                <c:pt idx="3893">
                  <c:v>2.2149049999999999</c:v>
                </c:pt>
                <c:pt idx="3894">
                  <c:v>2.2159939999999998</c:v>
                </c:pt>
                <c:pt idx="3895">
                  <c:v>2.2170730000000001</c:v>
                </c:pt>
                <c:pt idx="3896">
                  <c:v>2.2181410000000001</c:v>
                </c:pt>
                <c:pt idx="3897">
                  <c:v>2.2191990000000001</c:v>
                </c:pt>
                <c:pt idx="3898">
                  <c:v>2.2202459999999999</c:v>
                </c:pt>
                <c:pt idx="3899">
                  <c:v>2.2212830000000001</c:v>
                </c:pt>
                <c:pt idx="3900">
                  <c:v>2.2223090000000001</c:v>
                </c:pt>
                <c:pt idx="3901">
                  <c:v>2.2233239999999999</c:v>
                </c:pt>
                <c:pt idx="3902">
                  <c:v>2.224329</c:v>
                </c:pt>
                <c:pt idx="3903">
                  <c:v>2.2253229999999999</c:v>
                </c:pt>
                <c:pt idx="3904">
                  <c:v>2.2263069999999998</c:v>
                </c:pt>
                <c:pt idx="3905">
                  <c:v>2.2272810000000001</c:v>
                </c:pt>
                <c:pt idx="3906">
                  <c:v>2.2282440000000001</c:v>
                </c:pt>
                <c:pt idx="3907">
                  <c:v>2.229196</c:v>
                </c:pt>
                <c:pt idx="3908">
                  <c:v>2.230137</c:v>
                </c:pt>
                <c:pt idx="3909">
                  <c:v>2.2310660000000002</c:v>
                </c:pt>
                <c:pt idx="3910">
                  <c:v>2.2319849999999999</c:v>
                </c:pt>
                <c:pt idx="3911">
                  <c:v>2.2328929999999998</c:v>
                </c:pt>
                <c:pt idx="3912">
                  <c:v>2.2337899999999999</c:v>
                </c:pt>
                <c:pt idx="3913">
                  <c:v>2.234677</c:v>
                </c:pt>
                <c:pt idx="3914">
                  <c:v>2.235554</c:v>
                </c:pt>
                <c:pt idx="3915">
                  <c:v>2.236421</c:v>
                </c:pt>
                <c:pt idx="3916">
                  <c:v>2.2372770000000002</c:v>
                </c:pt>
                <c:pt idx="3917">
                  <c:v>2.2381229999999999</c:v>
                </c:pt>
                <c:pt idx="3918">
                  <c:v>2.2389589999999999</c:v>
                </c:pt>
                <c:pt idx="3919">
                  <c:v>2.2397830000000001</c:v>
                </c:pt>
                <c:pt idx="3920">
                  <c:v>2.240596</c:v>
                </c:pt>
                <c:pt idx="3921">
                  <c:v>2.2413970000000001</c:v>
                </c:pt>
                <c:pt idx="3922">
                  <c:v>2.2421880000000001</c:v>
                </c:pt>
                <c:pt idx="3923">
                  <c:v>2.2429670000000002</c:v>
                </c:pt>
                <c:pt idx="3924">
                  <c:v>2.243735</c:v>
                </c:pt>
                <c:pt idx="3925">
                  <c:v>2.244494</c:v>
                </c:pt>
                <c:pt idx="3926">
                  <c:v>2.2452420000000002</c:v>
                </c:pt>
                <c:pt idx="3927">
                  <c:v>2.2459799999999999</c:v>
                </c:pt>
                <c:pt idx="3928">
                  <c:v>2.2467069999999998</c:v>
                </c:pt>
                <c:pt idx="3929">
                  <c:v>2.2474249999999998</c:v>
                </c:pt>
                <c:pt idx="3930">
                  <c:v>2.248132</c:v>
                </c:pt>
                <c:pt idx="3931">
                  <c:v>2.248828</c:v>
                </c:pt>
                <c:pt idx="3932">
                  <c:v>2.249514</c:v>
                </c:pt>
                <c:pt idx="3933">
                  <c:v>2.2501880000000001</c:v>
                </c:pt>
                <c:pt idx="3934">
                  <c:v>2.2508509999999999</c:v>
                </c:pt>
                <c:pt idx="3935">
                  <c:v>2.251503</c:v>
                </c:pt>
                <c:pt idx="3936">
                  <c:v>2.2521439999999999</c:v>
                </c:pt>
                <c:pt idx="3937">
                  <c:v>2.2527740000000001</c:v>
                </c:pt>
                <c:pt idx="3938">
                  <c:v>2.2533949999999998</c:v>
                </c:pt>
                <c:pt idx="3939">
                  <c:v>2.254006</c:v>
                </c:pt>
                <c:pt idx="3940">
                  <c:v>2.2546059999999999</c:v>
                </c:pt>
                <c:pt idx="3941">
                  <c:v>2.2551969999999999</c:v>
                </c:pt>
                <c:pt idx="3942">
                  <c:v>2.2557779999999998</c:v>
                </c:pt>
                <c:pt idx="3943">
                  <c:v>2.2563490000000002</c:v>
                </c:pt>
                <c:pt idx="3944">
                  <c:v>2.25691</c:v>
                </c:pt>
                <c:pt idx="3945">
                  <c:v>2.2574589999999999</c:v>
                </c:pt>
                <c:pt idx="3946">
                  <c:v>2.2579980000000002</c:v>
                </c:pt>
                <c:pt idx="3947">
                  <c:v>2.2585259999999998</c:v>
                </c:pt>
                <c:pt idx="3948">
                  <c:v>2.2590439999999998</c:v>
                </c:pt>
                <c:pt idx="3949">
                  <c:v>2.2595519999999998</c:v>
                </c:pt>
                <c:pt idx="3950">
                  <c:v>2.2600500000000001</c:v>
                </c:pt>
                <c:pt idx="3951">
                  <c:v>2.2605390000000001</c:v>
                </c:pt>
                <c:pt idx="3952">
                  <c:v>2.2610169999999998</c:v>
                </c:pt>
                <c:pt idx="3953">
                  <c:v>2.2614860000000001</c:v>
                </c:pt>
                <c:pt idx="3954">
                  <c:v>2.2619449999999999</c:v>
                </c:pt>
                <c:pt idx="3955">
                  <c:v>2.262394</c:v>
                </c:pt>
                <c:pt idx="3956">
                  <c:v>2.2628330000000001</c:v>
                </c:pt>
                <c:pt idx="3957">
                  <c:v>2.2632620000000001</c:v>
                </c:pt>
                <c:pt idx="3958">
                  <c:v>2.2636799999999999</c:v>
                </c:pt>
                <c:pt idx="3959">
                  <c:v>2.2640880000000001</c:v>
                </c:pt>
                <c:pt idx="3960">
                  <c:v>2.2644869999999999</c:v>
                </c:pt>
                <c:pt idx="3961">
                  <c:v>2.264875</c:v>
                </c:pt>
                <c:pt idx="3962">
                  <c:v>2.265253</c:v>
                </c:pt>
                <c:pt idx="3963">
                  <c:v>2.265622</c:v>
                </c:pt>
                <c:pt idx="3964">
                  <c:v>2.2659799999999999</c:v>
                </c:pt>
                <c:pt idx="3965">
                  <c:v>2.2663280000000001</c:v>
                </c:pt>
                <c:pt idx="3966">
                  <c:v>2.266667</c:v>
                </c:pt>
                <c:pt idx="3967">
                  <c:v>2.2669959999999998</c:v>
                </c:pt>
                <c:pt idx="3968">
                  <c:v>2.2673160000000001</c:v>
                </c:pt>
                <c:pt idx="3969">
                  <c:v>2.2676259999999999</c:v>
                </c:pt>
                <c:pt idx="3970">
                  <c:v>2.2679260000000001</c:v>
                </c:pt>
                <c:pt idx="3971">
                  <c:v>2.2682169999999999</c:v>
                </c:pt>
                <c:pt idx="3972">
                  <c:v>2.2684989999999998</c:v>
                </c:pt>
                <c:pt idx="3973">
                  <c:v>2.26877</c:v>
                </c:pt>
                <c:pt idx="3974">
                  <c:v>2.269031</c:v>
                </c:pt>
                <c:pt idx="3975">
                  <c:v>2.269282</c:v>
                </c:pt>
                <c:pt idx="3976">
                  <c:v>2.269523</c:v>
                </c:pt>
                <c:pt idx="3977">
                  <c:v>2.2697539999999998</c:v>
                </c:pt>
                <c:pt idx="3978">
                  <c:v>2.2699760000000002</c:v>
                </c:pt>
                <c:pt idx="3979">
                  <c:v>2.2701880000000001</c:v>
                </c:pt>
                <c:pt idx="3980">
                  <c:v>2.2703920000000002</c:v>
                </c:pt>
                <c:pt idx="3981">
                  <c:v>2.2705869999999999</c:v>
                </c:pt>
                <c:pt idx="3982">
                  <c:v>2.2707730000000002</c:v>
                </c:pt>
                <c:pt idx="3983">
                  <c:v>2.27095</c:v>
                </c:pt>
                <c:pt idx="3984">
                  <c:v>2.2711190000000001</c:v>
                </c:pt>
                <c:pt idx="3985">
                  <c:v>2.2712780000000001</c:v>
                </c:pt>
                <c:pt idx="3986">
                  <c:v>2.2714279999999998</c:v>
                </c:pt>
                <c:pt idx="3987">
                  <c:v>2.2715689999999999</c:v>
                </c:pt>
                <c:pt idx="3988">
                  <c:v>2.2717010000000002</c:v>
                </c:pt>
                <c:pt idx="3989">
                  <c:v>2.2718229999999999</c:v>
                </c:pt>
                <c:pt idx="3990">
                  <c:v>2.2719369999999999</c:v>
                </c:pt>
                <c:pt idx="3991">
                  <c:v>2.2720419999999999</c:v>
                </c:pt>
                <c:pt idx="3992">
                  <c:v>2.272138</c:v>
                </c:pt>
                <c:pt idx="3993">
                  <c:v>2.2722259999999999</c:v>
                </c:pt>
                <c:pt idx="3994">
                  <c:v>2.2723059999999999</c:v>
                </c:pt>
                <c:pt idx="3995">
                  <c:v>2.2723770000000001</c:v>
                </c:pt>
                <c:pt idx="3996">
                  <c:v>2.2724410000000002</c:v>
                </c:pt>
                <c:pt idx="3997">
                  <c:v>2.2724950000000002</c:v>
                </c:pt>
                <c:pt idx="3998">
                  <c:v>2.2725409999999999</c:v>
                </c:pt>
                <c:pt idx="3999">
                  <c:v>2.2725780000000002</c:v>
                </c:pt>
                <c:pt idx="4000">
                  <c:v>2.2726060000000001</c:v>
                </c:pt>
                <c:pt idx="4001">
                  <c:v>2.2726250000000001</c:v>
                </c:pt>
                <c:pt idx="4002">
                  <c:v>2.2726350000000002</c:v>
                </c:pt>
                <c:pt idx="4003">
                  <c:v>2.2726359999999999</c:v>
                </c:pt>
                <c:pt idx="4004">
                  <c:v>2.2726289999999998</c:v>
                </c:pt>
                <c:pt idx="4005">
                  <c:v>2.2726139999999999</c:v>
                </c:pt>
                <c:pt idx="4006">
                  <c:v>2.2725900000000001</c:v>
                </c:pt>
                <c:pt idx="4007">
                  <c:v>2.2725590000000002</c:v>
                </c:pt>
                <c:pt idx="4008">
                  <c:v>2.2725200000000001</c:v>
                </c:pt>
                <c:pt idx="4009">
                  <c:v>2.272472</c:v>
                </c:pt>
                <c:pt idx="4010">
                  <c:v>2.2724160000000002</c:v>
                </c:pt>
                <c:pt idx="4011">
                  <c:v>2.272351</c:v>
                </c:pt>
                <c:pt idx="4012">
                  <c:v>2.272278</c:v>
                </c:pt>
                <c:pt idx="4013">
                  <c:v>2.272195</c:v>
                </c:pt>
                <c:pt idx="4014">
                  <c:v>2.272103</c:v>
                </c:pt>
                <c:pt idx="4015">
                  <c:v>2.2720030000000002</c:v>
                </c:pt>
                <c:pt idx="4016">
                  <c:v>2.2718940000000001</c:v>
                </c:pt>
                <c:pt idx="4017">
                  <c:v>2.2717770000000002</c:v>
                </c:pt>
                <c:pt idx="4018">
                  <c:v>2.271652</c:v>
                </c:pt>
                <c:pt idx="4019">
                  <c:v>2.2715179999999999</c:v>
                </c:pt>
                <c:pt idx="4020">
                  <c:v>2.2713770000000002</c:v>
                </c:pt>
                <c:pt idx="4021">
                  <c:v>2.2712279999999998</c:v>
                </c:pt>
                <c:pt idx="4022">
                  <c:v>2.2710710000000001</c:v>
                </c:pt>
                <c:pt idx="4023">
                  <c:v>2.2709060000000001</c:v>
                </c:pt>
                <c:pt idx="4024">
                  <c:v>2.2707320000000002</c:v>
                </c:pt>
                <c:pt idx="4025">
                  <c:v>2.2705510000000002</c:v>
                </c:pt>
                <c:pt idx="4026">
                  <c:v>2.2703609999999999</c:v>
                </c:pt>
                <c:pt idx="4027">
                  <c:v>2.2701639999999998</c:v>
                </c:pt>
                <c:pt idx="4028">
                  <c:v>2.2699579999999999</c:v>
                </c:pt>
                <c:pt idx="4029">
                  <c:v>2.2697440000000002</c:v>
                </c:pt>
                <c:pt idx="4030">
                  <c:v>2.2695219999999998</c:v>
                </c:pt>
                <c:pt idx="4031">
                  <c:v>2.2692920000000001</c:v>
                </c:pt>
                <c:pt idx="4032">
                  <c:v>2.2690549999999998</c:v>
                </c:pt>
                <c:pt idx="4033">
                  <c:v>2.2688100000000002</c:v>
                </c:pt>
                <c:pt idx="4034">
                  <c:v>2.2685569999999999</c:v>
                </c:pt>
                <c:pt idx="4035">
                  <c:v>2.268297</c:v>
                </c:pt>
                <c:pt idx="4036">
                  <c:v>2.26803</c:v>
                </c:pt>
                <c:pt idx="4037">
                  <c:v>2.267754</c:v>
                </c:pt>
                <c:pt idx="4038">
                  <c:v>2.267471</c:v>
                </c:pt>
                <c:pt idx="4039">
                  <c:v>2.2671800000000002</c:v>
                </c:pt>
                <c:pt idx="4040">
                  <c:v>2.26688</c:v>
                </c:pt>
                <c:pt idx="4041">
                  <c:v>2.2665730000000002</c:v>
                </c:pt>
                <c:pt idx="4042">
                  <c:v>2.266257</c:v>
                </c:pt>
                <c:pt idx="4043">
                  <c:v>2.2659340000000001</c:v>
                </c:pt>
                <c:pt idx="4044">
                  <c:v>2.2656019999999999</c:v>
                </c:pt>
                <c:pt idx="4045">
                  <c:v>2.2652619999999999</c:v>
                </c:pt>
                <c:pt idx="4046">
                  <c:v>2.2649149999999998</c:v>
                </c:pt>
                <c:pt idx="4047">
                  <c:v>2.2645599999999999</c:v>
                </c:pt>
                <c:pt idx="4048">
                  <c:v>2.2641969999999998</c:v>
                </c:pt>
                <c:pt idx="4049">
                  <c:v>2.2638259999999999</c:v>
                </c:pt>
                <c:pt idx="4050">
                  <c:v>2.2634479999999999</c:v>
                </c:pt>
                <c:pt idx="4051">
                  <c:v>2.2630620000000001</c:v>
                </c:pt>
                <c:pt idx="4052">
                  <c:v>2.2626680000000001</c:v>
                </c:pt>
                <c:pt idx="4053">
                  <c:v>2.2622659999999999</c:v>
                </c:pt>
                <c:pt idx="4054">
                  <c:v>2.2618559999999999</c:v>
                </c:pt>
                <c:pt idx="4055">
                  <c:v>2.2614369999999999</c:v>
                </c:pt>
                <c:pt idx="4056">
                  <c:v>2.2610109999999999</c:v>
                </c:pt>
                <c:pt idx="4057">
                  <c:v>2.2605780000000002</c:v>
                </c:pt>
                <c:pt idx="4058">
                  <c:v>2.2601369999999998</c:v>
                </c:pt>
                <c:pt idx="4059">
                  <c:v>2.2596880000000001</c:v>
                </c:pt>
                <c:pt idx="4060">
                  <c:v>2.2592319999999999</c:v>
                </c:pt>
                <c:pt idx="4061">
                  <c:v>2.2587700000000002</c:v>
                </c:pt>
                <c:pt idx="4062">
                  <c:v>2.2583000000000002</c:v>
                </c:pt>
                <c:pt idx="4063">
                  <c:v>2.2578230000000001</c:v>
                </c:pt>
                <c:pt idx="4064">
                  <c:v>2.2573379999999998</c:v>
                </c:pt>
                <c:pt idx="4065">
                  <c:v>2.2568459999999999</c:v>
                </c:pt>
                <c:pt idx="4066">
                  <c:v>2.2563460000000002</c:v>
                </c:pt>
                <c:pt idx="4067">
                  <c:v>2.2558379999999998</c:v>
                </c:pt>
                <c:pt idx="4068">
                  <c:v>2.255322</c:v>
                </c:pt>
                <c:pt idx="4069">
                  <c:v>2.2547980000000001</c:v>
                </c:pt>
                <c:pt idx="4070">
                  <c:v>2.254267</c:v>
                </c:pt>
                <c:pt idx="4071">
                  <c:v>2.2537280000000002</c:v>
                </c:pt>
                <c:pt idx="4072">
                  <c:v>2.2531829999999999</c:v>
                </c:pt>
                <c:pt idx="4073">
                  <c:v>2.2526299999999999</c:v>
                </c:pt>
                <c:pt idx="4074">
                  <c:v>2.2520709999999999</c:v>
                </c:pt>
                <c:pt idx="4075">
                  <c:v>2.2515049999999999</c:v>
                </c:pt>
                <c:pt idx="4076">
                  <c:v>2.2509329999999999</c:v>
                </c:pt>
                <c:pt idx="4077">
                  <c:v>2.250353</c:v>
                </c:pt>
                <c:pt idx="4078">
                  <c:v>2.2497669999999999</c:v>
                </c:pt>
                <c:pt idx="4079">
                  <c:v>2.2491729999999999</c:v>
                </c:pt>
                <c:pt idx="4080">
                  <c:v>2.2485710000000001</c:v>
                </c:pt>
                <c:pt idx="4081">
                  <c:v>2.2479619999999998</c:v>
                </c:pt>
                <c:pt idx="4082">
                  <c:v>2.2473450000000001</c:v>
                </c:pt>
                <c:pt idx="4083">
                  <c:v>2.246721</c:v>
                </c:pt>
                <c:pt idx="4084">
                  <c:v>2.2460900000000001</c:v>
                </c:pt>
                <c:pt idx="4085">
                  <c:v>2.2454519999999998</c:v>
                </c:pt>
                <c:pt idx="4086">
                  <c:v>2.2448079999999999</c:v>
                </c:pt>
                <c:pt idx="4087">
                  <c:v>2.244157</c:v>
                </c:pt>
                <c:pt idx="4088">
                  <c:v>2.2434989999999999</c:v>
                </c:pt>
                <c:pt idx="4089">
                  <c:v>2.2428349999999999</c:v>
                </c:pt>
                <c:pt idx="4090">
                  <c:v>2.2421639999999998</c:v>
                </c:pt>
                <c:pt idx="4091">
                  <c:v>2.2414860000000001</c:v>
                </c:pt>
                <c:pt idx="4092">
                  <c:v>2.2408000000000001</c:v>
                </c:pt>
                <c:pt idx="4093">
                  <c:v>2.2401080000000002</c:v>
                </c:pt>
                <c:pt idx="4094">
                  <c:v>2.2394080000000001</c:v>
                </c:pt>
                <c:pt idx="4095">
                  <c:v>2.2387009999999998</c:v>
                </c:pt>
                <c:pt idx="4096">
                  <c:v>2.2379869999999999</c:v>
                </c:pt>
                <c:pt idx="4097">
                  <c:v>2.2372649999999998</c:v>
                </c:pt>
                <c:pt idx="4098">
                  <c:v>2.2365379999999999</c:v>
                </c:pt>
                <c:pt idx="4099">
                  <c:v>2.2358030000000002</c:v>
                </c:pt>
                <c:pt idx="4100">
                  <c:v>2.2350620000000001</c:v>
                </c:pt>
                <c:pt idx="4101">
                  <c:v>2.2343139999999999</c:v>
                </c:pt>
                <c:pt idx="4102">
                  <c:v>2.2335600000000002</c:v>
                </c:pt>
                <c:pt idx="4103">
                  <c:v>2.232799</c:v>
                </c:pt>
                <c:pt idx="4104">
                  <c:v>2.2320310000000001</c:v>
                </c:pt>
                <c:pt idx="4105">
                  <c:v>2.2312560000000001</c:v>
                </c:pt>
                <c:pt idx="4106">
                  <c:v>2.2304740000000001</c:v>
                </c:pt>
                <c:pt idx="4107">
                  <c:v>2.2296840000000002</c:v>
                </c:pt>
                <c:pt idx="4108">
                  <c:v>2.2288869999999998</c:v>
                </c:pt>
                <c:pt idx="4109">
                  <c:v>2.228084</c:v>
                </c:pt>
                <c:pt idx="4110">
                  <c:v>2.227274</c:v>
                </c:pt>
                <c:pt idx="4111">
                  <c:v>2.2264569999999999</c:v>
                </c:pt>
                <c:pt idx="4112">
                  <c:v>2.2256339999999999</c:v>
                </c:pt>
                <c:pt idx="4113">
                  <c:v>2.2248049999999999</c:v>
                </c:pt>
                <c:pt idx="4114">
                  <c:v>2.22397</c:v>
                </c:pt>
                <c:pt idx="4115">
                  <c:v>2.2231290000000001</c:v>
                </c:pt>
                <c:pt idx="4116">
                  <c:v>2.2222819999999999</c:v>
                </c:pt>
                <c:pt idx="4117">
                  <c:v>2.221428</c:v>
                </c:pt>
                <c:pt idx="4118">
                  <c:v>2.220567</c:v>
                </c:pt>
                <c:pt idx="4119">
                  <c:v>2.2196989999999999</c:v>
                </c:pt>
                <c:pt idx="4120">
                  <c:v>2.2188240000000001</c:v>
                </c:pt>
                <c:pt idx="4121">
                  <c:v>2.2179419999999999</c:v>
                </c:pt>
                <c:pt idx="4122">
                  <c:v>2.2170540000000001</c:v>
                </c:pt>
                <c:pt idx="4123">
                  <c:v>2.2161580000000001</c:v>
                </c:pt>
                <c:pt idx="4124">
                  <c:v>2.2152560000000001</c:v>
                </c:pt>
                <c:pt idx="4125">
                  <c:v>2.2143470000000001</c:v>
                </c:pt>
                <c:pt idx="4126">
                  <c:v>2.2134330000000002</c:v>
                </c:pt>
                <c:pt idx="4127">
                  <c:v>2.212513</c:v>
                </c:pt>
                <c:pt idx="4128">
                  <c:v>2.2115860000000001</c:v>
                </c:pt>
                <c:pt idx="4129">
                  <c:v>2.2106539999999999</c:v>
                </c:pt>
                <c:pt idx="4130">
                  <c:v>2.2097150000000001</c:v>
                </c:pt>
                <c:pt idx="4131">
                  <c:v>2.208771</c:v>
                </c:pt>
                <c:pt idx="4132">
                  <c:v>2.2078190000000002</c:v>
                </c:pt>
                <c:pt idx="4133">
                  <c:v>2.2068620000000001</c:v>
                </c:pt>
                <c:pt idx="4134">
                  <c:v>2.2058970000000002</c:v>
                </c:pt>
                <c:pt idx="4135">
                  <c:v>2.2049259999999999</c:v>
                </c:pt>
                <c:pt idx="4136">
                  <c:v>2.203948</c:v>
                </c:pt>
                <c:pt idx="4137">
                  <c:v>2.2029640000000001</c:v>
                </c:pt>
                <c:pt idx="4138">
                  <c:v>2.2019739999999999</c:v>
                </c:pt>
                <c:pt idx="4139">
                  <c:v>2.200977</c:v>
                </c:pt>
                <c:pt idx="4140">
                  <c:v>2.1999749999999998</c:v>
                </c:pt>
                <c:pt idx="4141">
                  <c:v>2.1989679999999998</c:v>
                </c:pt>
                <c:pt idx="4142">
                  <c:v>2.1979540000000002</c:v>
                </c:pt>
                <c:pt idx="4143">
                  <c:v>2.196936</c:v>
                </c:pt>
                <c:pt idx="4144">
                  <c:v>2.1959110000000002</c:v>
                </c:pt>
                <c:pt idx="4145">
                  <c:v>2.1948810000000001</c:v>
                </c:pt>
                <c:pt idx="4146">
                  <c:v>2.193845</c:v>
                </c:pt>
                <c:pt idx="4147">
                  <c:v>2.1928030000000001</c:v>
                </c:pt>
                <c:pt idx="4148">
                  <c:v>2.191754</c:v>
                </c:pt>
                <c:pt idx="4149">
                  <c:v>2.190699</c:v>
                </c:pt>
                <c:pt idx="4150">
                  <c:v>2.189638</c:v>
                </c:pt>
                <c:pt idx="4151">
                  <c:v>2.188571</c:v>
                </c:pt>
                <c:pt idx="4152">
                  <c:v>2.1874980000000002</c:v>
                </c:pt>
                <c:pt idx="4153">
                  <c:v>2.18642</c:v>
                </c:pt>
                <c:pt idx="4154">
                  <c:v>2.1853370000000001</c:v>
                </c:pt>
                <c:pt idx="4155">
                  <c:v>2.1842489999999999</c:v>
                </c:pt>
                <c:pt idx="4156">
                  <c:v>2.1831550000000002</c:v>
                </c:pt>
                <c:pt idx="4157">
                  <c:v>2.1820569999999999</c:v>
                </c:pt>
                <c:pt idx="4158">
                  <c:v>2.1809530000000001</c:v>
                </c:pt>
                <c:pt idx="4159">
                  <c:v>2.179843</c:v>
                </c:pt>
                <c:pt idx="4160">
                  <c:v>2.1787269999999999</c:v>
                </c:pt>
                <c:pt idx="4161">
                  <c:v>2.1776049999999998</c:v>
                </c:pt>
                <c:pt idx="4162">
                  <c:v>2.1764779999999999</c:v>
                </c:pt>
                <c:pt idx="4163">
                  <c:v>2.1753450000000001</c:v>
                </c:pt>
                <c:pt idx="4164">
                  <c:v>2.174207</c:v>
                </c:pt>
                <c:pt idx="4165">
                  <c:v>2.173063</c:v>
                </c:pt>
                <c:pt idx="4166">
                  <c:v>2.1719149999999998</c:v>
                </c:pt>
                <c:pt idx="4167">
                  <c:v>2.170763</c:v>
                </c:pt>
                <c:pt idx="4168">
                  <c:v>2.1696059999999999</c:v>
                </c:pt>
                <c:pt idx="4169">
                  <c:v>2.168444</c:v>
                </c:pt>
                <c:pt idx="4170">
                  <c:v>2.167278</c:v>
                </c:pt>
                <c:pt idx="4171">
                  <c:v>2.1661069999999998</c:v>
                </c:pt>
                <c:pt idx="4172">
                  <c:v>2.16493</c:v>
                </c:pt>
                <c:pt idx="4173">
                  <c:v>2.163748</c:v>
                </c:pt>
                <c:pt idx="4174">
                  <c:v>2.1625589999999999</c:v>
                </c:pt>
                <c:pt idx="4175">
                  <c:v>2.161365</c:v>
                </c:pt>
                <c:pt idx="4176">
                  <c:v>2.160164</c:v>
                </c:pt>
                <c:pt idx="4177">
                  <c:v>2.1589580000000002</c:v>
                </c:pt>
                <c:pt idx="4178">
                  <c:v>2.1577449999999998</c:v>
                </c:pt>
                <c:pt idx="4179">
                  <c:v>2.1565279999999998</c:v>
                </c:pt>
                <c:pt idx="4180">
                  <c:v>2.1553059999999999</c:v>
                </c:pt>
                <c:pt idx="4181">
                  <c:v>2.1540789999999999</c:v>
                </c:pt>
                <c:pt idx="4182">
                  <c:v>2.1528459999999998</c:v>
                </c:pt>
                <c:pt idx="4183">
                  <c:v>2.1516090000000001</c:v>
                </c:pt>
                <c:pt idx="4184">
                  <c:v>2.1503670000000001</c:v>
                </c:pt>
                <c:pt idx="4185">
                  <c:v>2.1491180000000001</c:v>
                </c:pt>
                <c:pt idx="4186">
                  <c:v>2.1478640000000002</c:v>
                </c:pt>
                <c:pt idx="4187">
                  <c:v>2.146604</c:v>
                </c:pt>
                <c:pt idx="4188">
                  <c:v>2.1453380000000002</c:v>
                </c:pt>
                <c:pt idx="4189">
                  <c:v>2.1440649999999999</c:v>
                </c:pt>
                <c:pt idx="4190">
                  <c:v>2.1427870000000002</c:v>
                </c:pt>
                <c:pt idx="4191">
                  <c:v>2.141502</c:v>
                </c:pt>
                <c:pt idx="4192">
                  <c:v>2.140212</c:v>
                </c:pt>
                <c:pt idx="4193">
                  <c:v>2.1389170000000002</c:v>
                </c:pt>
                <c:pt idx="4194">
                  <c:v>2.137616</c:v>
                </c:pt>
                <c:pt idx="4195">
                  <c:v>2.1363089999999998</c:v>
                </c:pt>
                <c:pt idx="4196">
                  <c:v>2.1349969999999998</c:v>
                </c:pt>
                <c:pt idx="4197">
                  <c:v>2.1336789999999999</c:v>
                </c:pt>
                <c:pt idx="4198">
                  <c:v>2.1323560000000001</c:v>
                </c:pt>
                <c:pt idx="4199">
                  <c:v>2.1310259999999999</c:v>
                </c:pt>
                <c:pt idx="4200">
                  <c:v>2.1296900000000001</c:v>
                </c:pt>
                <c:pt idx="4201">
                  <c:v>2.1283470000000002</c:v>
                </c:pt>
                <c:pt idx="4202">
                  <c:v>2.1269990000000001</c:v>
                </c:pt>
                <c:pt idx="4203">
                  <c:v>2.1256439999999999</c:v>
                </c:pt>
                <c:pt idx="4204">
                  <c:v>2.1242830000000001</c:v>
                </c:pt>
                <c:pt idx="4205">
                  <c:v>2.122916</c:v>
                </c:pt>
                <c:pt idx="4206">
                  <c:v>2.1215419999999998</c:v>
                </c:pt>
                <c:pt idx="4207">
                  <c:v>2.1201629999999998</c:v>
                </c:pt>
                <c:pt idx="4208">
                  <c:v>2.1187779999999998</c:v>
                </c:pt>
                <c:pt idx="4209">
                  <c:v>2.117388</c:v>
                </c:pt>
                <c:pt idx="4210">
                  <c:v>2.1159910000000002</c:v>
                </c:pt>
                <c:pt idx="4211">
                  <c:v>2.1145890000000001</c:v>
                </c:pt>
                <c:pt idx="4212">
                  <c:v>2.1131799999999998</c:v>
                </c:pt>
                <c:pt idx="4213">
                  <c:v>2.1117650000000001</c:v>
                </c:pt>
                <c:pt idx="4214">
                  <c:v>2.110344</c:v>
                </c:pt>
                <c:pt idx="4215">
                  <c:v>2.1089159999999998</c:v>
                </c:pt>
                <c:pt idx="4216">
                  <c:v>2.1074799999999998</c:v>
                </c:pt>
                <c:pt idx="4217">
                  <c:v>2.1060379999999999</c:v>
                </c:pt>
                <c:pt idx="4218">
                  <c:v>2.1045889999999998</c:v>
                </c:pt>
                <c:pt idx="4219">
                  <c:v>2.1031339999999998</c:v>
                </c:pt>
                <c:pt idx="4220">
                  <c:v>2.1016720000000002</c:v>
                </c:pt>
                <c:pt idx="4221">
                  <c:v>2.1002040000000002</c:v>
                </c:pt>
                <c:pt idx="4222">
                  <c:v>2.0987300000000002</c:v>
                </c:pt>
                <c:pt idx="4223">
                  <c:v>2.0972499999999998</c:v>
                </c:pt>
                <c:pt idx="4224">
                  <c:v>2.095764</c:v>
                </c:pt>
                <c:pt idx="4225">
                  <c:v>2.0942699999999999</c:v>
                </c:pt>
                <c:pt idx="4226">
                  <c:v>2.0927690000000001</c:v>
                </c:pt>
                <c:pt idx="4227">
                  <c:v>2.0912609999999998</c:v>
                </c:pt>
                <c:pt idx="4228">
                  <c:v>2.0897450000000002</c:v>
                </c:pt>
                <c:pt idx="4229">
                  <c:v>2.0882209999999999</c:v>
                </c:pt>
                <c:pt idx="4230">
                  <c:v>2.0866889999999998</c:v>
                </c:pt>
                <c:pt idx="4231">
                  <c:v>2.0851500000000001</c:v>
                </c:pt>
                <c:pt idx="4232">
                  <c:v>2.0836039999999998</c:v>
                </c:pt>
                <c:pt idx="4233">
                  <c:v>2.0820500000000002</c:v>
                </c:pt>
                <c:pt idx="4234">
                  <c:v>2.0804900000000002</c:v>
                </c:pt>
                <c:pt idx="4235">
                  <c:v>2.0789230000000001</c:v>
                </c:pt>
                <c:pt idx="4236">
                  <c:v>2.07735</c:v>
                </c:pt>
                <c:pt idx="4237">
                  <c:v>2.0757690000000002</c:v>
                </c:pt>
                <c:pt idx="4238">
                  <c:v>2.074182</c:v>
                </c:pt>
                <c:pt idx="4239">
                  <c:v>2.072587</c:v>
                </c:pt>
                <c:pt idx="4240">
                  <c:v>2.0709849999999999</c:v>
                </c:pt>
                <c:pt idx="4241">
                  <c:v>2.069375</c:v>
                </c:pt>
                <c:pt idx="4242">
                  <c:v>2.0677569999999998</c:v>
                </c:pt>
                <c:pt idx="4243">
                  <c:v>2.0661309999999999</c:v>
                </c:pt>
                <c:pt idx="4244">
                  <c:v>2.0644969999999998</c:v>
                </c:pt>
                <c:pt idx="4245">
                  <c:v>2.062856</c:v>
                </c:pt>
                <c:pt idx="4246">
                  <c:v>2.061207</c:v>
                </c:pt>
                <c:pt idx="4247">
                  <c:v>2.0595500000000002</c:v>
                </c:pt>
                <c:pt idx="4248">
                  <c:v>2.0578850000000002</c:v>
                </c:pt>
                <c:pt idx="4249">
                  <c:v>2.0562130000000001</c:v>
                </c:pt>
                <c:pt idx="4250">
                  <c:v>2.0545330000000002</c:v>
                </c:pt>
                <c:pt idx="4251">
                  <c:v>2.052845</c:v>
                </c:pt>
                <c:pt idx="4252">
                  <c:v>2.051148</c:v>
                </c:pt>
                <c:pt idx="4253">
                  <c:v>2.0494430000000001</c:v>
                </c:pt>
                <c:pt idx="4254">
                  <c:v>2.0477300000000001</c:v>
                </c:pt>
                <c:pt idx="4255">
                  <c:v>2.046008</c:v>
                </c:pt>
                <c:pt idx="4256">
                  <c:v>2.0442770000000001</c:v>
                </c:pt>
                <c:pt idx="4257">
                  <c:v>2.042538</c:v>
                </c:pt>
                <c:pt idx="4258">
                  <c:v>2.0407899999999999</c:v>
                </c:pt>
                <c:pt idx="4259">
                  <c:v>2.039034</c:v>
                </c:pt>
                <c:pt idx="4260">
                  <c:v>2.0372699999999999</c:v>
                </c:pt>
                <c:pt idx="4261">
                  <c:v>2.0354960000000002</c:v>
                </c:pt>
                <c:pt idx="4262">
                  <c:v>2.0337149999999999</c:v>
                </c:pt>
                <c:pt idx="4263">
                  <c:v>2.0319240000000001</c:v>
                </c:pt>
                <c:pt idx="4264">
                  <c:v>2.0301239999999998</c:v>
                </c:pt>
                <c:pt idx="4265">
                  <c:v>2.0283159999999998</c:v>
                </c:pt>
                <c:pt idx="4266">
                  <c:v>2.026497</c:v>
                </c:pt>
                <c:pt idx="4267">
                  <c:v>2.02467</c:v>
                </c:pt>
                <c:pt idx="4268">
                  <c:v>2.0228329999999999</c:v>
                </c:pt>
                <c:pt idx="4269">
                  <c:v>2.0209869999999999</c:v>
                </c:pt>
                <c:pt idx="4270">
                  <c:v>2.0191300000000001</c:v>
                </c:pt>
                <c:pt idx="4271">
                  <c:v>2.0172639999999999</c:v>
                </c:pt>
                <c:pt idx="4272">
                  <c:v>2.0153880000000002</c:v>
                </c:pt>
                <c:pt idx="4273">
                  <c:v>2.0135019999999999</c:v>
                </c:pt>
                <c:pt idx="4274">
                  <c:v>2.011606</c:v>
                </c:pt>
                <c:pt idx="4275">
                  <c:v>2.0097</c:v>
                </c:pt>
                <c:pt idx="4276">
                  <c:v>2.0077850000000002</c:v>
                </c:pt>
                <c:pt idx="4277">
                  <c:v>2.0058590000000001</c:v>
                </c:pt>
                <c:pt idx="4278">
                  <c:v>2.003924</c:v>
                </c:pt>
                <c:pt idx="4279">
                  <c:v>2.0019779999999998</c:v>
                </c:pt>
                <c:pt idx="4280">
                  <c:v>2.000022</c:v>
                </c:pt>
                <c:pt idx="4281">
                  <c:v>1.9980549999999999</c:v>
                </c:pt>
                <c:pt idx="4282">
                  <c:v>1.996078</c:v>
                </c:pt>
                <c:pt idx="4283">
                  <c:v>1.994089</c:v>
                </c:pt>
                <c:pt idx="4284">
                  <c:v>1.992089</c:v>
                </c:pt>
                <c:pt idx="4285">
                  <c:v>1.990078</c:v>
                </c:pt>
                <c:pt idx="4286">
                  <c:v>1.988056</c:v>
                </c:pt>
                <c:pt idx="4287">
                  <c:v>1.986024</c:v>
                </c:pt>
                <c:pt idx="4288">
                  <c:v>1.9839819999999999</c:v>
                </c:pt>
                <c:pt idx="4289">
                  <c:v>1.9819290000000001</c:v>
                </c:pt>
                <c:pt idx="4290">
                  <c:v>1.9798659999999999</c:v>
                </c:pt>
                <c:pt idx="4291">
                  <c:v>1.9777929999999999</c:v>
                </c:pt>
                <c:pt idx="4292">
                  <c:v>1.975708</c:v>
                </c:pt>
                <c:pt idx="4293">
                  <c:v>1.9736119999999999</c:v>
                </c:pt>
                <c:pt idx="4294">
                  <c:v>1.9715039999999999</c:v>
                </c:pt>
                <c:pt idx="4295">
                  <c:v>1.969384</c:v>
                </c:pt>
                <c:pt idx="4296">
                  <c:v>1.9672529999999999</c:v>
                </c:pt>
                <c:pt idx="4297">
                  <c:v>1.965109</c:v>
                </c:pt>
                <c:pt idx="4298">
                  <c:v>1.9629540000000001</c:v>
                </c:pt>
                <c:pt idx="4299">
                  <c:v>1.9607870000000001</c:v>
                </c:pt>
                <c:pt idx="4300">
                  <c:v>1.9586079999999999</c:v>
                </c:pt>
                <c:pt idx="4301">
                  <c:v>1.956418</c:v>
                </c:pt>
                <c:pt idx="4302">
                  <c:v>1.954216</c:v>
                </c:pt>
                <c:pt idx="4303">
                  <c:v>1.9520029999999999</c:v>
                </c:pt>
                <c:pt idx="4304">
                  <c:v>1.9497770000000001</c:v>
                </c:pt>
                <c:pt idx="4305">
                  <c:v>1.9475389999999999</c:v>
                </c:pt>
                <c:pt idx="4306">
                  <c:v>1.945289</c:v>
                </c:pt>
                <c:pt idx="4307">
                  <c:v>1.9430270000000001</c:v>
                </c:pt>
                <c:pt idx="4308">
                  <c:v>1.940752</c:v>
                </c:pt>
                <c:pt idx="4309">
                  <c:v>1.9384650000000001</c:v>
                </c:pt>
                <c:pt idx="4310">
                  <c:v>1.9361660000000001</c:v>
                </c:pt>
                <c:pt idx="4311">
                  <c:v>1.9338550000000001</c:v>
                </c:pt>
                <c:pt idx="4312">
                  <c:v>1.931532</c:v>
                </c:pt>
                <c:pt idx="4313">
                  <c:v>1.9291959999999999</c:v>
                </c:pt>
                <c:pt idx="4314">
                  <c:v>1.926849</c:v>
                </c:pt>
                <c:pt idx="4315">
                  <c:v>1.9244889999999999</c:v>
                </c:pt>
                <c:pt idx="4316">
                  <c:v>1.922118</c:v>
                </c:pt>
                <c:pt idx="4317">
                  <c:v>1.9197329999999999</c:v>
                </c:pt>
                <c:pt idx="4318">
                  <c:v>1.9173370000000001</c:v>
                </c:pt>
                <c:pt idx="4319">
                  <c:v>1.914927</c:v>
                </c:pt>
                <c:pt idx="4320">
                  <c:v>1.9125049999999999</c:v>
                </c:pt>
                <c:pt idx="4321">
                  <c:v>1.9100699999999999</c:v>
                </c:pt>
                <c:pt idx="4322">
                  <c:v>1.9076219999999999</c:v>
                </c:pt>
                <c:pt idx="4323">
                  <c:v>1.905162</c:v>
                </c:pt>
                <c:pt idx="4324">
                  <c:v>1.9026890000000001</c:v>
                </c:pt>
                <c:pt idx="4325">
                  <c:v>1.9002030000000001</c:v>
                </c:pt>
                <c:pt idx="4326">
                  <c:v>1.897705</c:v>
                </c:pt>
                <c:pt idx="4327">
                  <c:v>1.895194</c:v>
                </c:pt>
                <c:pt idx="4328">
                  <c:v>1.8926700000000001</c:v>
                </c:pt>
                <c:pt idx="4329">
                  <c:v>1.8901330000000001</c:v>
                </c:pt>
                <c:pt idx="4330">
                  <c:v>1.8875839999999999</c:v>
                </c:pt>
                <c:pt idx="4331">
                  <c:v>1.8850210000000001</c:v>
                </c:pt>
                <c:pt idx="4332">
                  <c:v>1.8824460000000001</c:v>
                </c:pt>
                <c:pt idx="4333">
                  <c:v>1.8798569999999999</c:v>
                </c:pt>
                <c:pt idx="4334">
                  <c:v>1.877256</c:v>
                </c:pt>
                <c:pt idx="4335">
                  <c:v>1.874641</c:v>
                </c:pt>
                <c:pt idx="4336">
                  <c:v>1.8720129999999999</c:v>
                </c:pt>
                <c:pt idx="4337">
                  <c:v>1.869372</c:v>
                </c:pt>
                <c:pt idx="4338">
                  <c:v>1.866717</c:v>
                </c:pt>
                <c:pt idx="4339">
                  <c:v>1.8640490000000001</c:v>
                </c:pt>
                <c:pt idx="4340">
                  <c:v>1.8613679999999999</c:v>
                </c:pt>
                <c:pt idx="4341">
                  <c:v>1.8586739999999999</c:v>
                </c:pt>
                <c:pt idx="4342">
                  <c:v>1.8559669999999999</c:v>
                </c:pt>
                <c:pt idx="4343">
                  <c:v>1.8532470000000001</c:v>
                </c:pt>
                <c:pt idx="4344">
                  <c:v>1.850514</c:v>
                </c:pt>
                <c:pt idx="4345">
                  <c:v>1.8477680000000001</c:v>
                </c:pt>
                <c:pt idx="4346">
                  <c:v>1.845008</c:v>
                </c:pt>
                <c:pt idx="4347">
                  <c:v>1.842236</c:v>
                </c:pt>
                <c:pt idx="4348">
                  <c:v>1.8394489999999999</c:v>
                </c:pt>
                <c:pt idx="4349">
                  <c:v>1.836649</c:v>
                </c:pt>
                <c:pt idx="4350">
                  <c:v>1.8338350000000001</c:v>
                </c:pt>
                <c:pt idx="4351">
                  <c:v>1.831008</c:v>
                </c:pt>
                <c:pt idx="4352">
                  <c:v>1.8281670000000001</c:v>
                </c:pt>
                <c:pt idx="4353">
                  <c:v>1.825312</c:v>
                </c:pt>
                <c:pt idx="4354">
                  <c:v>1.822444</c:v>
                </c:pt>
                <c:pt idx="4355">
                  <c:v>1.819563</c:v>
                </c:pt>
                <c:pt idx="4356">
                  <c:v>1.8166690000000001</c:v>
                </c:pt>
                <c:pt idx="4357">
                  <c:v>1.8137620000000001</c:v>
                </c:pt>
                <c:pt idx="4358">
                  <c:v>1.8108409999999999</c:v>
                </c:pt>
                <c:pt idx="4359">
                  <c:v>1.8079069999999999</c:v>
                </c:pt>
                <c:pt idx="4360">
                  <c:v>1.804959</c:v>
                </c:pt>
                <c:pt idx="4361">
                  <c:v>1.8019970000000001</c:v>
                </c:pt>
                <c:pt idx="4362">
                  <c:v>1.799021</c:v>
                </c:pt>
                <c:pt idx="4363">
                  <c:v>1.7960320000000001</c:v>
                </c:pt>
                <c:pt idx="4364">
                  <c:v>1.7930280000000001</c:v>
                </c:pt>
                <c:pt idx="4365">
                  <c:v>1.7900119999999999</c:v>
                </c:pt>
                <c:pt idx="4366">
                  <c:v>1.7869809999999999</c:v>
                </c:pt>
                <c:pt idx="4367">
                  <c:v>1.783938</c:v>
                </c:pt>
                <c:pt idx="4368">
                  <c:v>1.78088</c:v>
                </c:pt>
                <c:pt idx="4369">
                  <c:v>1.7778099999999999</c:v>
                </c:pt>
                <c:pt idx="4370">
                  <c:v>1.7747250000000001</c:v>
                </c:pt>
                <c:pt idx="4371">
                  <c:v>1.7716259999999999</c:v>
                </c:pt>
                <c:pt idx="4372">
                  <c:v>1.7685139999999999</c:v>
                </c:pt>
                <c:pt idx="4373">
                  <c:v>1.765387</c:v>
                </c:pt>
                <c:pt idx="4374">
                  <c:v>1.762246</c:v>
                </c:pt>
                <c:pt idx="4375">
                  <c:v>1.75909</c:v>
                </c:pt>
                <c:pt idx="4376">
                  <c:v>1.7559199999999999</c:v>
                </c:pt>
                <c:pt idx="4377">
                  <c:v>1.7527360000000001</c:v>
                </c:pt>
                <c:pt idx="4378">
                  <c:v>1.749538</c:v>
                </c:pt>
                <c:pt idx="4379">
                  <c:v>1.746326</c:v>
                </c:pt>
                <c:pt idx="4380">
                  <c:v>1.7431000000000001</c:v>
                </c:pt>
                <c:pt idx="4381">
                  <c:v>1.73986</c:v>
                </c:pt>
                <c:pt idx="4382">
                  <c:v>1.7366060000000001</c:v>
                </c:pt>
                <c:pt idx="4383">
                  <c:v>1.733338</c:v>
                </c:pt>
                <c:pt idx="4384">
                  <c:v>1.730056</c:v>
                </c:pt>
                <c:pt idx="4385">
                  <c:v>1.7267600000000001</c:v>
                </c:pt>
                <c:pt idx="4386">
                  <c:v>1.723449</c:v>
                </c:pt>
                <c:pt idx="4387">
                  <c:v>1.720124</c:v>
                </c:pt>
                <c:pt idx="4388">
                  <c:v>1.716785</c:v>
                </c:pt>
                <c:pt idx="4389">
                  <c:v>1.71343</c:v>
                </c:pt>
                <c:pt idx="4390">
                  <c:v>1.710062</c:v>
                </c:pt>
                <c:pt idx="4391">
                  <c:v>1.7066790000000001</c:v>
                </c:pt>
                <c:pt idx="4392">
                  <c:v>1.703282</c:v>
                </c:pt>
                <c:pt idx="4393">
                  <c:v>1.6998709999999999</c:v>
                </c:pt>
                <c:pt idx="4394">
                  <c:v>1.6964459999999999</c:v>
                </c:pt>
                <c:pt idx="4395">
                  <c:v>1.6930069999999999</c:v>
                </c:pt>
                <c:pt idx="4396">
                  <c:v>1.6895530000000001</c:v>
                </c:pt>
                <c:pt idx="4397">
                  <c:v>1.686086</c:v>
                </c:pt>
                <c:pt idx="4398">
                  <c:v>1.682604</c:v>
                </c:pt>
                <c:pt idx="4399">
                  <c:v>1.679108</c:v>
                </c:pt>
                <c:pt idx="4400">
                  <c:v>1.675597</c:v>
                </c:pt>
                <c:pt idx="4401">
                  <c:v>1.6720729999999999</c:v>
                </c:pt>
                <c:pt idx="4402">
                  <c:v>1.668533</c:v>
                </c:pt>
                <c:pt idx="4403">
                  <c:v>1.6649799999999999</c:v>
                </c:pt>
                <c:pt idx="4404">
                  <c:v>1.661411</c:v>
                </c:pt>
                <c:pt idx="4405">
                  <c:v>1.657829</c:v>
                </c:pt>
                <c:pt idx="4406">
                  <c:v>1.6542319999999999</c:v>
                </c:pt>
                <c:pt idx="4407">
                  <c:v>1.6506209999999999</c:v>
                </c:pt>
                <c:pt idx="4408">
                  <c:v>1.646997</c:v>
                </c:pt>
                <c:pt idx="4409">
                  <c:v>1.6433580000000001</c:v>
                </c:pt>
                <c:pt idx="4410">
                  <c:v>1.6397060000000001</c:v>
                </c:pt>
                <c:pt idx="4411">
                  <c:v>1.6360399999999999</c:v>
                </c:pt>
                <c:pt idx="4412">
                  <c:v>1.63236</c:v>
                </c:pt>
                <c:pt idx="4413">
                  <c:v>1.6286659999999999</c:v>
                </c:pt>
                <c:pt idx="4414">
                  <c:v>1.624957</c:v>
                </c:pt>
                <c:pt idx="4415">
                  <c:v>1.6212329999999999</c:v>
                </c:pt>
                <c:pt idx="4416">
                  <c:v>1.6174949999999999</c:v>
                </c:pt>
                <c:pt idx="4417">
                  <c:v>1.6137429999999999</c:v>
                </c:pt>
                <c:pt idx="4418">
                  <c:v>1.6099760000000001</c:v>
                </c:pt>
                <c:pt idx="4419">
                  <c:v>1.606196</c:v>
                </c:pt>
                <c:pt idx="4420">
                  <c:v>1.6024020000000001</c:v>
                </c:pt>
                <c:pt idx="4421">
                  <c:v>1.5985940000000001</c:v>
                </c:pt>
                <c:pt idx="4422">
                  <c:v>1.5947720000000001</c:v>
                </c:pt>
                <c:pt idx="4423">
                  <c:v>1.590937</c:v>
                </c:pt>
                <c:pt idx="4424">
                  <c:v>1.5870869999999999</c:v>
                </c:pt>
                <c:pt idx="4425">
                  <c:v>1.583224</c:v>
                </c:pt>
                <c:pt idx="4426">
                  <c:v>1.5793459999999999</c:v>
                </c:pt>
                <c:pt idx="4427">
                  <c:v>1.5754539999999999</c:v>
                </c:pt>
                <c:pt idx="4428">
                  <c:v>1.5715479999999999</c:v>
                </c:pt>
                <c:pt idx="4429">
                  <c:v>1.567628</c:v>
                </c:pt>
                <c:pt idx="4430">
                  <c:v>1.5636939999999999</c:v>
                </c:pt>
                <c:pt idx="4431">
                  <c:v>1.5597460000000001</c:v>
                </c:pt>
                <c:pt idx="4432">
                  <c:v>1.555785</c:v>
                </c:pt>
                <c:pt idx="4433">
                  <c:v>1.5518099999999999</c:v>
                </c:pt>
                <c:pt idx="4434">
                  <c:v>1.547822</c:v>
                </c:pt>
                <c:pt idx="4435">
                  <c:v>1.5438210000000001</c:v>
                </c:pt>
                <c:pt idx="4436">
                  <c:v>1.5398069999999999</c:v>
                </c:pt>
                <c:pt idx="4437">
                  <c:v>1.5357810000000001</c:v>
                </c:pt>
                <c:pt idx="4438">
                  <c:v>1.5317400000000001</c:v>
                </c:pt>
                <c:pt idx="4439">
                  <c:v>1.527687</c:v>
                </c:pt>
                <c:pt idx="4440">
                  <c:v>1.52362</c:v>
                </c:pt>
                <c:pt idx="4441">
                  <c:v>1.5195399999999999</c:v>
                </c:pt>
                <c:pt idx="4442">
                  <c:v>1.515447</c:v>
                </c:pt>
                <c:pt idx="4443">
                  <c:v>1.5113399999999999</c:v>
                </c:pt>
                <c:pt idx="4444">
                  <c:v>1.50722</c:v>
                </c:pt>
                <c:pt idx="4445">
                  <c:v>1.5030870000000001</c:v>
                </c:pt>
                <c:pt idx="4446">
                  <c:v>1.4989410000000001</c:v>
                </c:pt>
                <c:pt idx="4447">
                  <c:v>1.494783</c:v>
                </c:pt>
                <c:pt idx="4448">
                  <c:v>1.4906109999999999</c:v>
                </c:pt>
                <c:pt idx="4449">
                  <c:v>1.4864269999999999</c:v>
                </c:pt>
                <c:pt idx="4450">
                  <c:v>1.4822310000000001</c:v>
                </c:pt>
                <c:pt idx="4451">
                  <c:v>1.4780219999999999</c:v>
                </c:pt>
                <c:pt idx="4452">
                  <c:v>1.4738</c:v>
                </c:pt>
                <c:pt idx="4453">
                  <c:v>1.469565</c:v>
                </c:pt>
                <c:pt idx="4454">
                  <c:v>1.4653179999999999</c:v>
                </c:pt>
                <c:pt idx="4455">
                  <c:v>1.461058</c:v>
                </c:pt>
                <c:pt idx="4456">
                  <c:v>1.4567859999999999</c:v>
                </c:pt>
                <c:pt idx="4457">
                  <c:v>1.4524999999999999</c:v>
                </c:pt>
                <c:pt idx="4458">
                  <c:v>1.448202</c:v>
                </c:pt>
                <c:pt idx="4459">
                  <c:v>1.443892</c:v>
                </c:pt>
                <c:pt idx="4460">
                  <c:v>1.4395690000000001</c:v>
                </c:pt>
                <c:pt idx="4461">
                  <c:v>1.435233</c:v>
                </c:pt>
                <c:pt idx="4462">
                  <c:v>1.4308860000000001</c:v>
                </c:pt>
                <c:pt idx="4463">
                  <c:v>1.426526</c:v>
                </c:pt>
                <c:pt idx="4464">
                  <c:v>1.4221550000000001</c:v>
                </c:pt>
                <c:pt idx="4465">
                  <c:v>1.4177709999999999</c:v>
                </c:pt>
                <c:pt idx="4466">
                  <c:v>1.413375</c:v>
                </c:pt>
                <c:pt idx="4467">
                  <c:v>1.4089670000000001</c:v>
                </c:pt>
                <c:pt idx="4468">
                  <c:v>1.404547</c:v>
                </c:pt>
                <c:pt idx="4469">
                  <c:v>1.400115</c:v>
                </c:pt>
                <c:pt idx="4470">
                  <c:v>1.39567</c:v>
                </c:pt>
                <c:pt idx="4471">
                  <c:v>1.3912119999999999</c:v>
                </c:pt>
                <c:pt idx="4472">
                  <c:v>1.3867430000000001</c:v>
                </c:pt>
                <c:pt idx="4473">
                  <c:v>1.382261</c:v>
                </c:pt>
                <c:pt idx="4474">
                  <c:v>1.3777680000000001</c:v>
                </c:pt>
                <c:pt idx="4475">
                  <c:v>1.373264</c:v>
                </c:pt>
                <c:pt idx="4476">
                  <c:v>1.3687480000000001</c:v>
                </c:pt>
                <c:pt idx="4477">
                  <c:v>1.364222</c:v>
                </c:pt>
                <c:pt idx="4478">
                  <c:v>1.3596839999999999</c:v>
                </c:pt>
                <c:pt idx="4479">
                  <c:v>1.3551340000000001</c:v>
                </c:pt>
                <c:pt idx="4480">
                  <c:v>1.350573</c:v>
                </c:pt>
                <c:pt idx="4481">
                  <c:v>1.3460000000000001</c:v>
                </c:pt>
                <c:pt idx="4482">
                  <c:v>1.3414159999999999</c:v>
                </c:pt>
                <c:pt idx="4483">
                  <c:v>1.3368199999999999</c:v>
                </c:pt>
                <c:pt idx="4484">
                  <c:v>1.332212</c:v>
                </c:pt>
                <c:pt idx="4485">
                  <c:v>1.3275920000000001</c:v>
                </c:pt>
                <c:pt idx="4486">
                  <c:v>1.322962</c:v>
                </c:pt>
                <c:pt idx="4487">
                  <c:v>1.3183210000000001</c:v>
                </c:pt>
                <c:pt idx="4488">
                  <c:v>1.313669</c:v>
                </c:pt>
                <c:pt idx="4489">
                  <c:v>1.309007</c:v>
                </c:pt>
                <c:pt idx="4490">
                  <c:v>1.304335</c:v>
                </c:pt>
                <c:pt idx="4491">
                  <c:v>1.299652</c:v>
                </c:pt>
                <c:pt idx="4492">
                  <c:v>1.294959</c:v>
                </c:pt>
                <c:pt idx="4493">
                  <c:v>1.2902549999999999</c:v>
                </c:pt>
                <c:pt idx="4494">
                  <c:v>1.2855399999999999</c:v>
                </c:pt>
                <c:pt idx="4495">
                  <c:v>1.280815</c:v>
                </c:pt>
                <c:pt idx="4496">
                  <c:v>1.276079</c:v>
                </c:pt>
                <c:pt idx="4497">
                  <c:v>1.2713319999999999</c:v>
                </c:pt>
                <c:pt idx="4498">
                  <c:v>1.2665740000000001</c:v>
                </c:pt>
                <c:pt idx="4499">
                  <c:v>1.2618069999999999</c:v>
                </c:pt>
                <c:pt idx="4500">
                  <c:v>1.257029</c:v>
                </c:pt>
                <c:pt idx="4501">
                  <c:v>1.2522420000000001</c:v>
                </c:pt>
                <c:pt idx="4502">
                  <c:v>1.247444</c:v>
                </c:pt>
                <c:pt idx="4503">
                  <c:v>1.242637</c:v>
                </c:pt>
                <c:pt idx="4504">
                  <c:v>1.2378199999999999</c:v>
                </c:pt>
                <c:pt idx="4505">
                  <c:v>1.2329920000000001</c:v>
                </c:pt>
                <c:pt idx="4506">
                  <c:v>1.2281550000000001</c:v>
                </c:pt>
                <c:pt idx="4507">
                  <c:v>1.2233080000000001</c:v>
                </c:pt>
                <c:pt idx="4508">
                  <c:v>1.21845</c:v>
                </c:pt>
                <c:pt idx="4509">
                  <c:v>1.2135830000000001</c:v>
                </c:pt>
                <c:pt idx="4510">
                  <c:v>1.208707</c:v>
                </c:pt>
                <c:pt idx="4511">
                  <c:v>1.2038199999999999</c:v>
                </c:pt>
                <c:pt idx="4512">
                  <c:v>1.1989240000000001</c:v>
                </c:pt>
                <c:pt idx="4513">
                  <c:v>1.1940189999999999</c:v>
                </c:pt>
                <c:pt idx="4514">
                  <c:v>1.1891039999999999</c:v>
                </c:pt>
                <c:pt idx="4515">
                  <c:v>1.18418</c:v>
                </c:pt>
                <c:pt idx="4516">
                  <c:v>1.1792469999999999</c:v>
                </c:pt>
                <c:pt idx="4517">
                  <c:v>1.1743049999999999</c:v>
                </c:pt>
                <c:pt idx="4518">
                  <c:v>1.1693549999999999</c:v>
                </c:pt>
                <c:pt idx="4519">
                  <c:v>1.1643950000000001</c:v>
                </c:pt>
                <c:pt idx="4520">
                  <c:v>1.159427</c:v>
                </c:pt>
                <c:pt idx="4521">
                  <c:v>1.15445</c:v>
                </c:pt>
                <c:pt idx="4522">
                  <c:v>1.149464</c:v>
                </c:pt>
                <c:pt idx="4523">
                  <c:v>1.1444700000000001</c:v>
                </c:pt>
                <c:pt idx="4524">
                  <c:v>1.139467</c:v>
                </c:pt>
                <c:pt idx="4525">
                  <c:v>1.1344559999999999</c:v>
                </c:pt>
                <c:pt idx="4526">
                  <c:v>1.1294360000000001</c:v>
                </c:pt>
                <c:pt idx="4527">
                  <c:v>1.1244080000000001</c:v>
                </c:pt>
                <c:pt idx="4528">
                  <c:v>1.119372</c:v>
                </c:pt>
                <c:pt idx="4529">
                  <c:v>1.114328</c:v>
                </c:pt>
                <c:pt idx="4530">
                  <c:v>1.1092759999999999</c:v>
                </c:pt>
                <c:pt idx="4531">
                  <c:v>1.104217</c:v>
                </c:pt>
                <c:pt idx="4532">
                  <c:v>1.0991500000000001</c:v>
                </c:pt>
                <c:pt idx="4533">
                  <c:v>1.0940749999999999</c:v>
                </c:pt>
                <c:pt idx="4534">
                  <c:v>1.0889930000000001</c:v>
                </c:pt>
                <c:pt idx="4535">
                  <c:v>1.0839030000000001</c:v>
                </c:pt>
                <c:pt idx="4536">
                  <c:v>1.078805</c:v>
                </c:pt>
                <c:pt idx="4537">
                  <c:v>1.073698</c:v>
                </c:pt>
                <c:pt idx="4538">
                  <c:v>1.068584</c:v>
                </c:pt>
                <c:pt idx="4539">
                  <c:v>1.0634619999999999</c:v>
                </c:pt>
                <c:pt idx="4540">
                  <c:v>1.0583320000000001</c:v>
                </c:pt>
                <c:pt idx="4541">
                  <c:v>1.053194</c:v>
                </c:pt>
                <c:pt idx="4542">
                  <c:v>1.048049</c:v>
                </c:pt>
                <c:pt idx="4543">
                  <c:v>1.0428980000000001</c:v>
                </c:pt>
                <c:pt idx="4544">
                  <c:v>1.037739</c:v>
                </c:pt>
                <c:pt idx="4545">
                  <c:v>1.032573</c:v>
                </c:pt>
                <c:pt idx="4546">
                  <c:v>1.0274000000000001</c:v>
                </c:pt>
                <c:pt idx="4547">
                  <c:v>1.0222199999999999</c:v>
                </c:pt>
                <c:pt idx="4548">
                  <c:v>1.0170319999999999</c:v>
                </c:pt>
                <c:pt idx="4549">
                  <c:v>1.0118370000000001</c:v>
                </c:pt>
                <c:pt idx="4550">
                  <c:v>1.006634</c:v>
                </c:pt>
                <c:pt idx="4551">
                  <c:v>1.0014240000000001</c:v>
                </c:pt>
                <c:pt idx="4552">
                  <c:v>0.99620710000000001</c:v>
                </c:pt>
                <c:pt idx="4553">
                  <c:v>0.99098269999999999</c:v>
                </c:pt>
                <c:pt idx="4554">
                  <c:v>0.9857513</c:v>
                </c:pt>
                <c:pt idx="4555">
                  <c:v>0.98051310000000003</c:v>
                </c:pt>
                <c:pt idx="4556">
                  <c:v>0.97526829999999998</c:v>
                </c:pt>
                <c:pt idx="4557">
                  <c:v>0.97001689999999996</c:v>
                </c:pt>
                <c:pt idx="4558">
                  <c:v>0.96475889999999997</c:v>
                </c:pt>
                <c:pt idx="4559">
                  <c:v>0.95949419999999996</c:v>
                </c:pt>
                <c:pt idx="4560">
                  <c:v>0.95422269999999998</c:v>
                </c:pt>
                <c:pt idx="4561">
                  <c:v>0.94894420000000002</c:v>
                </c:pt>
                <c:pt idx="4562">
                  <c:v>0.94365869999999996</c:v>
                </c:pt>
                <c:pt idx="4563">
                  <c:v>0.93836620000000004</c:v>
                </c:pt>
                <c:pt idx="4564">
                  <c:v>0.93306699999999998</c:v>
                </c:pt>
                <c:pt idx="4565">
                  <c:v>0.92776110000000001</c:v>
                </c:pt>
                <c:pt idx="4566">
                  <c:v>0.92244879999999996</c:v>
                </c:pt>
                <c:pt idx="4567">
                  <c:v>0.91713029999999995</c:v>
                </c:pt>
                <c:pt idx="4568">
                  <c:v>0.9118058</c:v>
                </c:pt>
                <c:pt idx="4569">
                  <c:v>0.90647520000000004</c:v>
                </c:pt>
                <c:pt idx="4570">
                  <c:v>0.90113869999999996</c:v>
                </c:pt>
                <c:pt idx="4571">
                  <c:v>0.89579629999999999</c:v>
                </c:pt>
                <c:pt idx="4572">
                  <c:v>0.89044789999999996</c:v>
                </c:pt>
                <c:pt idx="4573">
                  <c:v>0.88509360000000004</c:v>
                </c:pt>
                <c:pt idx="4574">
                  <c:v>0.87973299999999999</c:v>
                </c:pt>
                <c:pt idx="4575">
                  <c:v>0.87436619999999998</c:v>
                </c:pt>
                <c:pt idx="4576">
                  <c:v>0.86899309999999996</c:v>
                </c:pt>
                <c:pt idx="4577">
                  <c:v>0.86361379999999999</c:v>
                </c:pt>
                <c:pt idx="4578">
                  <c:v>0.85822830000000006</c:v>
                </c:pt>
                <c:pt idx="4579">
                  <c:v>0.85283679999999995</c:v>
                </c:pt>
                <c:pt idx="4580">
                  <c:v>0.84743950000000001</c:v>
                </c:pt>
                <c:pt idx="4581">
                  <c:v>0.84203660000000002</c:v>
                </c:pt>
                <c:pt idx="4582">
                  <c:v>0.83662809999999999</c:v>
                </c:pt>
                <c:pt idx="4583">
                  <c:v>0.83121440000000002</c:v>
                </c:pt>
                <c:pt idx="4584">
                  <c:v>0.82579519999999995</c:v>
                </c:pt>
                <c:pt idx="4585">
                  <c:v>0.82037059999999995</c:v>
                </c:pt>
                <c:pt idx="4586">
                  <c:v>0.81494069999999996</c:v>
                </c:pt>
                <c:pt idx="4587">
                  <c:v>0.80950529999999998</c:v>
                </c:pt>
                <c:pt idx="4588">
                  <c:v>0.80406460000000002</c:v>
                </c:pt>
                <c:pt idx="4589">
                  <c:v>0.7986183</c:v>
                </c:pt>
                <c:pt idx="4590">
                  <c:v>0.7931665</c:v>
                </c:pt>
                <c:pt idx="4591">
                  <c:v>0.78770929999999995</c:v>
                </c:pt>
                <c:pt idx="4592">
                  <c:v>0.78224669999999996</c:v>
                </c:pt>
                <c:pt idx="4593">
                  <c:v>0.776779</c:v>
                </c:pt>
                <c:pt idx="4594">
                  <c:v>0.77130639999999995</c:v>
                </c:pt>
                <c:pt idx="4595">
                  <c:v>0.76582910000000004</c:v>
                </c:pt>
                <c:pt idx="4596">
                  <c:v>0.76034729999999995</c:v>
                </c:pt>
                <c:pt idx="4597">
                  <c:v>0.754861</c:v>
                </c:pt>
                <c:pt idx="4598">
                  <c:v>0.74937050000000005</c:v>
                </c:pt>
                <c:pt idx="4599">
                  <c:v>0.74387570000000003</c:v>
                </c:pt>
                <c:pt idx="4600">
                  <c:v>0.73837680000000006</c:v>
                </c:pt>
                <c:pt idx="4601">
                  <c:v>0.73287369999999996</c:v>
                </c:pt>
                <c:pt idx="4602">
                  <c:v>0.72736630000000002</c:v>
                </c:pt>
                <c:pt idx="4603">
                  <c:v>0.72185440000000001</c:v>
                </c:pt>
                <c:pt idx="4604">
                  <c:v>0.71633820000000004</c:v>
                </c:pt>
                <c:pt idx="4605">
                  <c:v>0.7108177</c:v>
                </c:pt>
                <c:pt idx="4606">
                  <c:v>0.7052929</c:v>
                </c:pt>
                <c:pt idx="4607">
                  <c:v>0.69976400000000005</c:v>
                </c:pt>
                <c:pt idx="4608">
                  <c:v>0.69423120000000005</c:v>
                </c:pt>
                <c:pt idx="4609">
                  <c:v>0.68869480000000005</c:v>
                </c:pt>
                <c:pt idx="4610">
                  <c:v>0.68315499999999996</c:v>
                </c:pt>
                <c:pt idx="4611">
                  <c:v>0.67761190000000004</c:v>
                </c:pt>
                <c:pt idx="4612">
                  <c:v>0.67206540000000003</c:v>
                </c:pt>
                <c:pt idx="4613">
                  <c:v>0.66651559999999999</c:v>
                </c:pt>
                <c:pt idx="4614">
                  <c:v>0.66096220000000006</c:v>
                </c:pt>
                <c:pt idx="4615">
                  <c:v>0.65540529999999997</c:v>
                </c:pt>
                <c:pt idx="4616">
                  <c:v>0.6498448</c:v>
                </c:pt>
                <c:pt idx="4617">
                  <c:v>0.64428070000000004</c:v>
                </c:pt>
                <c:pt idx="4618">
                  <c:v>0.63871299999999998</c:v>
                </c:pt>
                <c:pt idx="4619">
                  <c:v>0.63314179999999998</c:v>
                </c:pt>
                <c:pt idx="4620">
                  <c:v>0.62756730000000005</c:v>
                </c:pt>
                <c:pt idx="4621">
                  <c:v>0.62198980000000004</c:v>
                </c:pt>
                <c:pt idx="4622">
                  <c:v>0.61640950000000005</c:v>
                </c:pt>
                <c:pt idx="4623">
                  <c:v>0.6108266</c:v>
                </c:pt>
                <c:pt idx="4624">
                  <c:v>0.60524149999999999</c:v>
                </c:pt>
                <c:pt idx="4625">
                  <c:v>0.59965400000000002</c:v>
                </c:pt>
                <c:pt idx="4626">
                  <c:v>0.59406409999999998</c:v>
                </c:pt>
                <c:pt idx="4627">
                  <c:v>0.58847179999999999</c:v>
                </c:pt>
                <c:pt idx="4628">
                  <c:v>0.58287670000000003</c:v>
                </c:pt>
                <c:pt idx="4629">
                  <c:v>0.57727890000000004</c:v>
                </c:pt>
                <c:pt idx="4630">
                  <c:v>0.57167829999999997</c:v>
                </c:pt>
                <c:pt idx="4631">
                  <c:v>0.56607490000000005</c:v>
                </c:pt>
                <c:pt idx="4632">
                  <c:v>0.56046890000000005</c:v>
                </c:pt>
                <c:pt idx="4633">
                  <c:v>0.55486040000000003</c:v>
                </c:pt>
                <c:pt idx="4634">
                  <c:v>0.5492496</c:v>
                </c:pt>
                <c:pt idx="4635">
                  <c:v>0.54363680000000003</c:v>
                </c:pt>
                <c:pt idx="4636">
                  <c:v>0.53802229999999995</c:v>
                </c:pt>
                <c:pt idx="4637">
                  <c:v>0.5324065</c:v>
                </c:pt>
                <c:pt idx="4638">
                  <c:v>0.52678930000000002</c:v>
                </c:pt>
                <c:pt idx="4639">
                  <c:v>0.52117089999999999</c:v>
                </c:pt>
                <c:pt idx="4640">
                  <c:v>0.51555119999999999</c:v>
                </c:pt>
                <c:pt idx="4641">
                  <c:v>0.50992999999999999</c:v>
                </c:pt>
                <c:pt idx="4642">
                  <c:v>0.50430719999999996</c:v>
                </c:pt>
                <c:pt idx="4643">
                  <c:v>0.49868259999999998</c:v>
                </c:pt>
                <c:pt idx="4644">
                  <c:v>0.49305599999999999</c:v>
                </c:pt>
                <c:pt idx="4645">
                  <c:v>0.48742740000000001</c:v>
                </c:pt>
                <c:pt idx="4646">
                  <c:v>0.48179689999999997</c:v>
                </c:pt>
                <c:pt idx="4647">
                  <c:v>0.47616459999999999</c:v>
                </c:pt>
                <c:pt idx="4648">
                  <c:v>0.47053089999999997</c:v>
                </c:pt>
                <c:pt idx="4649">
                  <c:v>0.46489619999999998</c:v>
                </c:pt>
                <c:pt idx="4650">
                  <c:v>0.45926050000000002</c:v>
                </c:pt>
                <c:pt idx="4651">
                  <c:v>0.45362419999999998</c:v>
                </c:pt>
                <c:pt idx="4652">
                  <c:v>0.44798710000000003</c:v>
                </c:pt>
                <c:pt idx="4653">
                  <c:v>0.4423492</c:v>
                </c:pt>
                <c:pt idx="4654">
                  <c:v>0.4367103</c:v>
                </c:pt>
                <c:pt idx="4655">
                  <c:v>0.43107010000000001</c:v>
                </c:pt>
                <c:pt idx="4656">
                  <c:v>0.42542839999999998</c:v>
                </c:pt>
                <c:pt idx="4657">
                  <c:v>0.41978500000000002</c:v>
                </c:pt>
                <c:pt idx="4658">
                  <c:v>0.41413990000000001</c:v>
                </c:pt>
                <c:pt idx="4659">
                  <c:v>0.4084931</c:v>
                </c:pt>
                <c:pt idx="4660">
                  <c:v>0.40284490000000001</c:v>
                </c:pt>
                <c:pt idx="4661">
                  <c:v>0.39719549999999998</c:v>
                </c:pt>
                <c:pt idx="4662">
                  <c:v>0.39154519999999998</c:v>
                </c:pt>
                <c:pt idx="4663">
                  <c:v>0.38589430000000002</c:v>
                </c:pt>
                <c:pt idx="4664">
                  <c:v>0.38024279999999999</c:v>
                </c:pt>
                <c:pt idx="4665">
                  <c:v>0.37459100000000001</c:v>
                </c:pt>
                <c:pt idx="4666">
                  <c:v>0.36893860000000001</c:v>
                </c:pt>
                <c:pt idx="4667">
                  <c:v>0.36328569999999999</c:v>
                </c:pt>
                <c:pt idx="4668">
                  <c:v>0.3576319</c:v>
                </c:pt>
                <c:pt idx="4669">
                  <c:v>0.35197709999999999</c:v>
                </c:pt>
                <c:pt idx="4670">
                  <c:v>0.3463213</c:v>
                </c:pt>
                <c:pt idx="4671">
                  <c:v>0.34066449999999998</c:v>
                </c:pt>
                <c:pt idx="4672">
                  <c:v>0.33500659999999999</c:v>
                </c:pt>
                <c:pt idx="4673">
                  <c:v>0.32934770000000002</c:v>
                </c:pt>
                <c:pt idx="4674">
                  <c:v>0.32368799999999998</c:v>
                </c:pt>
                <c:pt idx="4675">
                  <c:v>0.31802770000000002</c:v>
                </c:pt>
                <c:pt idx="4676">
                  <c:v>0.31236700000000001</c:v>
                </c:pt>
                <c:pt idx="4677">
                  <c:v>0.30670619999999998</c:v>
                </c:pt>
                <c:pt idx="4678">
                  <c:v>0.30104540000000002</c:v>
                </c:pt>
                <c:pt idx="4679">
                  <c:v>0.29538449999999999</c:v>
                </c:pt>
                <c:pt idx="4680">
                  <c:v>0.28972340000000002</c:v>
                </c:pt>
                <c:pt idx="4681">
                  <c:v>0.28406199999999998</c:v>
                </c:pt>
                <c:pt idx="4682">
                  <c:v>0.27839999999999998</c:v>
                </c:pt>
                <c:pt idx="4683">
                  <c:v>0.27273750000000002</c:v>
                </c:pt>
                <c:pt idx="4684">
                  <c:v>0.26707419999999998</c:v>
                </c:pt>
                <c:pt idx="4685">
                  <c:v>0.26141019999999998</c:v>
                </c:pt>
                <c:pt idx="4686">
                  <c:v>0.25574550000000001</c:v>
                </c:pt>
                <c:pt idx="4687">
                  <c:v>0.25008010000000003</c:v>
                </c:pt>
                <c:pt idx="4688">
                  <c:v>0.2444143</c:v>
                </c:pt>
                <c:pt idx="4689">
                  <c:v>0.23874809999999999</c:v>
                </c:pt>
                <c:pt idx="4690">
                  <c:v>0.2330817</c:v>
                </c:pt>
                <c:pt idx="4691">
                  <c:v>0.22741529999999999</c:v>
                </c:pt>
                <c:pt idx="4692">
                  <c:v>0.2217489</c:v>
                </c:pt>
                <c:pt idx="4693">
                  <c:v>0.21608240000000001</c:v>
                </c:pt>
                <c:pt idx="4694">
                  <c:v>0.21041579999999999</c:v>
                </c:pt>
                <c:pt idx="4695">
                  <c:v>0.20474880000000001</c:v>
                </c:pt>
                <c:pt idx="4696">
                  <c:v>0.19908139999999999</c:v>
                </c:pt>
                <c:pt idx="4697">
                  <c:v>0.19341330000000001</c:v>
                </c:pt>
                <c:pt idx="4698">
                  <c:v>0.18774440000000001</c:v>
                </c:pt>
                <c:pt idx="4699">
                  <c:v>0.1820746</c:v>
                </c:pt>
                <c:pt idx="4700">
                  <c:v>0.17640400000000001</c:v>
                </c:pt>
                <c:pt idx="4701">
                  <c:v>0.17073250000000001</c:v>
                </c:pt>
                <c:pt idx="4702">
                  <c:v>0.16506019999999999</c:v>
                </c:pt>
                <c:pt idx="4703">
                  <c:v>0.15938740000000001</c:v>
                </c:pt>
                <c:pt idx="4704">
                  <c:v>0.15371399999999999</c:v>
                </c:pt>
                <c:pt idx="4705">
                  <c:v>0.14804039999999999</c:v>
                </c:pt>
                <c:pt idx="4706">
                  <c:v>0.14236670000000001</c:v>
                </c:pt>
                <c:pt idx="4707">
                  <c:v>0.13669290000000001</c:v>
                </c:pt>
                <c:pt idx="4708">
                  <c:v>0.1310191</c:v>
                </c:pt>
                <c:pt idx="4709">
                  <c:v>0.12534509999999999</c:v>
                </c:pt>
                <c:pt idx="4710">
                  <c:v>0.1196709</c:v>
                </c:pt>
                <c:pt idx="4711">
                  <c:v>0.11399629999999999</c:v>
                </c:pt>
                <c:pt idx="4712">
                  <c:v>0.10832120000000001</c:v>
                </c:pt>
                <c:pt idx="4713">
                  <c:v>0.1026456</c:v>
                </c:pt>
                <c:pt idx="4714">
                  <c:v>9.6969630000000001E-2</c:v>
                </c:pt>
                <c:pt idx="4715">
                  <c:v>9.1293449999999998E-2</c:v>
                </c:pt>
                <c:pt idx="4716">
                  <c:v>8.5617269999999995E-2</c:v>
                </c:pt>
                <c:pt idx="4717">
                  <c:v>7.9941330000000005E-2</c:v>
                </c:pt>
                <c:pt idx="4718">
                  <c:v>7.4265869999999998E-2</c:v>
                </c:pt>
                <c:pt idx="4719">
                  <c:v>6.8591050000000001E-2</c:v>
                </c:pt>
                <c:pt idx="4720">
                  <c:v>6.2916890000000003E-2</c:v>
                </c:pt>
                <c:pt idx="4721">
                  <c:v>5.7243269999999999E-2</c:v>
                </c:pt>
                <c:pt idx="4722">
                  <c:v>5.1569999999999998E-2</c:v>
                </c:pt>
                <c:pt idx="4723">
                  <c:v>4.5896850000000003E-2</c:v>
                </c:pt>
                <c:pt idx="4724">
                  <c:v>4.022357E-2</c:v>
                </c:pt>
                <c:pt idx="4725">
                  <c:v>3.4550009999999999E-2</c:v>
                </c:pt>
                <c:pt idx="4726">
                  <c:v>2.8876039999999999E-2</c:v>
                </c:pt>
                <c:pt idx="4727">
                  <c:v>2.3201699999999999E-2</c:v>
                </c:pt>
                <c:pt idx="4728">
                  <c:v>1.752722E-2</c:v>
                </c:pt>
                <c:pt idx="4729">
                  <c:v>1.1852919999999999E-2</c:v>
                </c:pt>
                <c:pt idx="4730">
                  <c:v>6.1791479999999998E-3</c:v>
                </c:pt>
                <c:pt idx="4731">
                  <c:v>5.0621230000000002E-4</c:v>
                </c:pt>
                <c:pt idx="4732">
                  <c:v>-5.1656970000000003E-3</c:v>
                </c:pt>
                <c:pt idx="4733">
                  <c:v>-1.0836510000000001E-2</c:v>
                </c:pt>
                <c:pt idx="4734">
                  <c:v>-1.650623E-2</c:v>
                </c:pt>
                <c:pt idx="4735">
                  <c:v>-2.2174920000000001E-2</c:v>
                </c:pt>
                <c:pt idx="4736">
                  <c:v>-2.784271E-2</c:v>
                </c:pt>
                <c:pt idx="4737">
                  <c:v>-3.3509860000000002E-2</c:v>
                </c:pt>
                <c:pt idx="4738">
                  <c:v>-3.9176599999999999E-2</c:v>
                </c:pt>
                <c:pt idx="4739">
                  <c:v>-4.4843040000000001E-2</c:v>
                </c:pt>
                <c:pt idx="4740">
                  <c:v>-5.0509110000000003E-2</c:v>
                </c:pt>
                <c:pt idx="4741">
                  <c:v>-5.6174639999999998E-2</c:v>
                </c:pt>
                <c:pt idx="4742">
                  <c:v>-6.1839379999999999E-2</c:v>
                </c:pt>
                <c:pt idx="4743">
                  <c:v>-6.7503060000000004E-2</c:v>
                </c:pt>
                <c:pt idx="4744">
                  <c:v>-7.3165460000000002E-2</c:v>
                </c:pt>
                <c:pt idx="4745">
                  <c:v>-7.8826430000000003E-2</c:v>
                </c:pt>
                <c:pt idx="4746">
                  <c:v>-8.4485870000000005E-2</c:v>
                </c:pt>
                <c:pt idx="4747">
                  <c:v>-9.0143710000000002E-2</c:v>
                </c:pt>
                <c:pt idx="4748">
                  <c:v>-9.580002E-2</c:v>
                </c:pt>
                <c:pt idx="4749">
                  <c:v>-0.1014549</c:v>
                </c:pt>
                <c:pt idx="4750">
                  <c:v>-0.1071086</c:v>
                </c:pt>
                <c:pt idx="4751">
                  <c:v>-0.1127611</c:v>
                </c:pt>
                <c:pt idx="4752">
                  <c:v>-0.1184125</c:v>
                </c:pt>
                <c:pt idx="4753">
                  <c:v>-0.1240627</c:v>
                </c:pt>
                <c:pt idx="4754">
                  <c:v>-0.12971170000000001</c:v>
                </c:pt>
                <c:pt idx="4755">
                  <c:v>-0.13535949999999999</c:v>
                </c:pt>
                <c:pt idx="4756">
                  <c:v>-0.14100589999999999</c:v>
                </c:pt>
                <c:pt idx="4757">
                  <c:v>-0.1466508</c:v>
                </c:pt>
                <c:pt idx="4758">
                  <c:v>-0.15229409999999999</c:v>
                </c:pt>
                <c:pt idx="4759">
                  <c:v>-0.15793550000000001</c:v>
                </c:pt>
                <c:pt idx="4760">
                  <c:v>-0.163575</c:v>
                </c:pt>
                <c:pt idx="4761">
                  <c:v>-0.16921269999999999</c:v>
                </c:pt>
                <c:pt idx="4762">
                  <c:v>-0.17484859999999999</c:v>
                </c:pt>
                <c:pt idx="4763">
                  <c:v>-0.1804827</c:v>
                </c:pt>
                <c:pt idx="4764">
                  <c:v>-0.186115</c:v>
                </c:pt>
                <c:pt idx="4765">
                  <c:v>-0.19174550000000001</c:v>
                </c:pt>
                <c:pt idx="4766">
                  <c:v>-0.1973743</c:v>
                </c:pt>
                <c:pt idx="4767">
                  <c:v>-0.2030014</c:v>
                </c:pt>
                <c:pt idx="4768">
                  <c:v>-0.2086266</c:v>
                </c:pt>
                <c:pt idx="4769">
                  <c:v>-0.21424989999999999</c:v>
                </c:pt>
                <c:pt idx="4770">
                  <c:v>-0.21987139999999999</c:v>
                </c:pt>
                <c:pt idx="4771">
                  <c:v>-0.22549079999999999</c:v>
                </c:pt>
                <c:pt idx="4772">
                  <c:v>-0.23110820000000001</c:v>
                </c:pt>
                <c:pt idx="4773">
                  <c:v>-0.23672360000000001</c:v>
                </c:pt>
                <c:pt idx="4774">
                  <c:v>-0.24233689999999999</c:v>
                </c:pt>
                <c:pt idx="4775">
                  <c:v>-0.247948</c:v>
                </c:pt>
                <c:pt idx="4776">
                  <c:v>-0.25355709999999998</c:v>
                </c:pt>
                <c:pt idx="4777">
                  <c:v>-0.25916420000000001</c:v>
                </c:pt>
                <c:pt idx="4778">
                  <c:v>-0.26476929999999999</c:v>
                </c:pt>
                <c:pt idx="4779">
                  <c:v>-0.27037260000000002</c:v>
                </c:pt>
                <c:pt idx="4780">
                  <c:v>-0.27597389999999999</c:v>
                </c:pt>
                <c:pt idx="4781">
                  <c:v>-0.28157330000000003</c:v>
                </c:pt>
                <c:pt idx="4782">
                  <c:v>-0.2871705</c:v>
                </c:pt>
                <c:pt idx="4783">
                  <c:v>-0.29276560000000001</c:v>
                </c:pt>
                <c:pt idx="4784">
                  <c:v>-0.29835820000000002</c:v>
                </c:pt>
                <c:pt idx="4785">
                  <c:v>-0.3039482</c:v>
                </c:pt>
                <c:pt idx="4786">
                  <c:v>-0.30953560000000002</c:v>
                </c:pt>
                <c:pt idx="4787">
                  <c:v>-0.31512030000000002</c:v>
                </c:pt>
                <c:pt idx="4788">
                  <c:v>-0.32070209999999999</c:v>
                </c:pt>
                <c:pt idx="4789">
                  <c:v>-0.32628119999999999</c:v>
                </c:pt>
                <c:pt idx="4790">
                  <c:v>-0.33185759999999997</c:v>
                </c:pt>
                <c:pt idx="4791">
                  <c:v>-0.33743139999999999</c:v>
                </c:pt>
                <c:pt idx="4792">
                  <c:v>-0.34300259999999999</c:v>
                </c:pt>
                <c:pt idx="4793">
                  <c:v>-0.34857129999999997</c:v>
                </c:pt>
                <c:pt idx="4794">
                  <c:v>-0.3541376</c:v>
                </c:pt>
                <c:pt idx="4795">
                  <c:v>-0.3597014</c:v>
                </c:pt>
                <c:pt idx="4796">
                  <c:v>-0.36526249999999999</c:v>
                </c:pt>
                <c:pt idx="4797">
                  <c:v>-0.37082100000000001</c:v>
                </c:pt>
                <c:pt idx="4798">
                  <c:v>-0.37637670000000001</c:v>
                </c:pt>
                <c:pt idx="4799">
                  <c:v>-0.38192939999999997</c:v>
                </c:pt>
                <c:pt idx="4800">
                  <c:v>-0.38747900000000002</c:v>
                </c:pt>
                <c:pt idx="4801">
                  <c:v>-0.39302540000000002</c:v>
                </c:pt>
                <c:pt idx="4802">
                  <c:v>-0.3985687</c:v>
                </c:pt>
                <c:pt idx="4803">
                  <c:v>-0.40410889999999999</c:v>
                </c:pt>
                <c:pt idx="4804">
                  <c:v>-0.40964630000000002</c:v>
                </c:pt>
                <c:pt idx="4805">
                  <c:v>-0.41518090000000002</c:v>
                </c:pt>
                <c:pt idx="4806">
                  <c:v>-0.4207129</c:v>
                </c:pt>
                <c:pt idx="4807">
                  <c:v>-0.42624220000000002</c:v>
                </c:pt>
                <c:pt idx="4808">
                  <c:v>-0.43176890000000001</c:v>
                </c:pt>
                <c:pt idx="4809">
                  <c:v>-0.43729269999999998</c:v>
                </c:pt>
                <c:pt idx="4810">
                  <c:v>-0.44281369999999998</c:v>
                </c:pt>
                <c:pt idx="4811">
                  <c:v>-0.4483316</c:v>
                </c:pt>
                <c:pt idx="4812">
                  <c:v>-0.45384619999999998</c:v>
                </c:pt>
                <c:pt idx="4813">
                  <c:v>-0.45935749999999997</c:v>
                </c:pt>
                <c:pt idx="4814">
                  <c:v>-0.46486539999999998</c:v>
                </c:pt>
                <c:pt idx="4815">
                  <c:v>-0.4703698</c:v>
                </c:pt>
                <c:pt idx="4816">
                  <c:v>-0.47587079999999998</c:v>
                </c:pt>
                <c:pt idx="4817">
                  <c:v>-0.48136820000000002</c:v>
                </c:pt>
                <c:pt idx="4818">
                  <c:v>-0.48686210000000002</c:v>
                </c:pt>
                <c:pt idx="4819">
                  <c:v>-0.49235250000000003</c:v>
                </c:pt>
                <c:pt idx="4820">
                  <c:v>-0.49783919999999998</c:v>
                </c:pt>
                <c:pt idx="4821">
                  <c:v>-0.50332239999999995</c:v>
                </c:pt>
                <c:pt idx="4822">
                  <c:v>-0.50880190000000003</c:v>
                </c:pt>
                <c:pt idx="4823">
                  <c:v>-0.5142776</c:v>
                </c:pt>
                <c:pt idx="4824">
                  <c:v>-0.51974960000000003</c:v>
                </c:pt>
                <c:pt idx="4825">
                  <c:v>-0.52521779999999996</c:v>
                </c:pt>
                <c:pt idx="4826">
                  <c:v>-0.53068230000000005</c:v>
                </c:pt>
                <c:pt idx="4827">
                  <c:v>-0.53614300000000004</c:v>
                </c:pt>
                <c:pt idx="4828">
                  <c:v>-0.54159999999999997</c:v>
                </c:pt>
                <c:pt idx="4829">
                  <c:v>-0.54705329999999996</c:v>
                </c:pt>
                <c:pt idx="4830">
                  <c:v>-0.55250299999999997</c:v>
                </c:pt>
                <c:pt idx="4831">
                  <c:v>-0.55794909999999998</c:v>
                </c:pt>
                <c:pt idx="4832">
                  <c:v>-0.56339159999999999</c:v>
                </c:pt>
                <c:pt idx="4833">
                  <c:v>-0.56883059999999996</c:v>
                </c:pt>
                <c:pt idx="4834">
                  <c:v>-0.5742659</c:v>
                </c:pt>
                <c:pt idx="4835">
                  <c:v>-0.57969740000000003</c:v>
                </c:pt>
                <c:pt idx="4836">
                  <c:v>-0.58512489999999995</c:v>
                </c:pt>
                <c:pt idx="4837">
                  <c:v>-0.59054839999999997</c:v>
                </c:pt>
                <c:pt idx="4838">
                  <c:v>-0.59596780000000005</c:v>
                </c:pt>
                <c:pt idx="4839">
                  <c:v>-0.60138309999999995</c:v>
                </c:pt>
                <c:pt idx="4840">
                  <c:v>-0.60679419999999995</c:v>
                </c:pt>
                <c:pt idx="4841">
                  <c:v>-0.6122012</c:v>
                </c:pt>
                <c:pt idx="4842">
                  <c:v>-0.61760420000000005</c:v>
                </c:pt>
                <c:pt idx="4843">
                  <c:v>-0.62300330000000004</c:v>
                </c:pt>
                <c:pt idx="4844">
                  <c:v>-0.62839869999999998</c:v>
                </c:pt>
                <c:pt idx="4845">
                  <c:v>-0.63379050000000003</c:v>
                </c:pt>
                <c:pt idx="4846">
                  <c:v>-0.63917849999999998</c:v>
                </c:pt>
                <c:pt idx="4847">
                  <c:v>-0.64456279999999999</c:v>
                </c:pt>
                <c:pt idx="4848">
                  <c:v>-0.6499433</c:v>
                </c:pt>
                <c:pt idx="4849">
                  <c:v>-0.65531980000000001</c:v>
                </c:pt>
                <c:pt idx="4850">
                  <c:v>-0.6606921</c:v>
                </c:pt>
                <c:pt idx="4851">
                  <c:v>-0.66606019999999999</c:v>
                </c:pt>
                <c:pt idx="4852">
                  <c:v>-0.67142389999999996</c:v>
                </c:pt>
                <c:pt idx="4853">
                  <c:v>-0.67678340000000003</c:v>
                </c:pt>
                <c:pt idx="4854">
                  <c:v>-0.68213869999999999</c:v>
                </c:pt>
                <c:pt idx="4855">
                  <c:v>-0.68749009999999999</c:v>
                </c:pt>
                <c:pt idx="4856">
                  <c:v>-0.6928375</c:v>
                </c:pt>
                <c:pt idx="4857">
                  <c:v>-0.69818100000000005</c:v>
                </c:pt>
                <c:pt idx="4858">
                  <c:v>-0.7035207</c:v>
                </c:pt>
                <c:pt idx="4859">
                  <c:v>-0.7088565</c:v>
                </c:pt>
                <c:pt idx="4860">
                  <c:v>-0.71418820000000005</c:v>
                </c:pt>
                <c:pt idx="4861">
                  <c:v>-0.71951580000000004</c:v>
                </c:pt>
                <c:pt idx="4862">
                  <c:v>-0.72483900000000001</c:v>
                </c:pt>
                <c:pt idx="4863">
                  <c:v>-0.73015790000000003</c:v>
                </c:pt>
                <c:pt idx="4864">
                  <c:v>-0.73547220000000002</c:v>
                </c:pt>
                <c:pt idx="4865">
                  <c:v>-0.74078200000000005</c:v>
                </c:pt>
                <c:pt idx="4866">
                  <c:v>-0.74608719999999995</c:v>
                </c:pt>
                <c:pt idx="4867">
                  <c:v>-0.75138780000000005</c:v>
                </c:pt>
                <c:pt idx="4868">
                  <c:v>-0.75668389999999996</c:v>
                </c:pt>
                <c:pt idx="4869">
                  <c:v>-0.76197539999999997</c:v>
                </c:pt>
                <c:pt idx="4870">
                  <c:v>-0.76726249999999996</c:v>
                </c:pt>
                <c:pt idx="4871">
                  <c:v>-0.77254520000000004</c:v>
                </c:pt>
                <c:pt idx="4872">
                  <c:v>-0.7778235</c:v>
                </c:pt>
                <c:pt idx="4873">
                  <c:v>-0.7830973</c:v>
                </c:pt>
                <c:pt idx="4874">
                  <c:v>-0.78836660000000003</c:v>
                </c:pt>
                <c:pt idx="4875">
                  <c:v>-0.79363119999999998</c:v>
                </c:pt>
                <c:pt idx="4876">
                  <c:v>-0.79889100000000002</c:v>
                </c:pt>
                <c:pt idx="4877">
                  <c:v>-0.80414609999999997</c:v>
                </c:pt>
                <c:pt idx="4878">
                  <c:v>-0.80939620000000001</c:v>
                </c:pt>
                <c:pt idx="4879">
                  <c:v>-0.81464150000000002</c:v>
                </c:pt>
                <c:pt idx="4880">
                  <c:v>-0.81988190000000005</c:v>
                </c:pt>
                <c:pt idx="4881">
                  <c:v>-0.82511769999999995</c:v>
                </c:pt>
                <c:pt idx="4882">
                  <c:v>-0.830349</c:v>
                </c:pt>
                <c:pt idx="4883">
                  <c:v>-0.83557579999999998</c:v>
                </c:pt>
                <c:pt idx="4884">
                  <c:v>-0.8407983</c:v>
                </c:pt>
                <c:pt idx="4885">
                  <c:v>-0.8460164</c:v>
                </c:pt>
                <c:pt idx="4886">
                  <c:v>-0.85122989999999998</c:v>
                </c:pt>
                <c:pt idx="4887">
                  <c:v>-0.8564387</c:v>
                </c:pt>
                <c:pt idx="4888">
                  <c:v>-0.86164260000000004</c:v>
                </c:pt>
                <c:pt idx="4889">
                  <c:v>-0.86684159999999999</c:v>
                </c:pt>
                <c:pt idx="4890">
                  <c:v>-0.87203540000000002</c:v>
                </c:pt>
                <c:pt idx="4891">
                  <c:v>-0.87722389999999995</c:v>
                </c:pt>
                <c:pt idx="4892">
                  <c:v>-0.88240689999999999</c:v>
                </c:pt>
                <c:pt idx="4893">
                  <c:v>-0.88758459999999995</c:v>
                </c:pt>
                <c:pt idx="4894">
                  <c:v>-0.89275680000000002</c:v>
                </c:pt>
                <c:pt idx="4895">
                  <c:v>-0.89792380000000005</c:v>
                </c:pt>
                <c:pt idx="4896">
                  <c:v>-0.90308569999999999</c:v>
                </c:pt>
                <c:pt idx="4897">
                  <c:v>-0.90824260000000001</c:v>
                </c:pt>
                <c:pt idx="4898">
                  <c:v>-0.9133947</c:v>
                </c:pt>
                <c:pt idx="4899">
                  <c:v>-0.91854219999999998</c:v>
                </c:pt>
                <c:pt idx="4900">
                  <c:v>-0.92368499999999998</c:v>
                </c:pt>
                <c:pt idx="4901">
                  <c:v>-0.92882310000000001</c:v>
                </c:pt>
                <c:pt idx="4902">
                  <c:v>-0.93395629999999996</c:v>
                </c:pt>
                <c:pt idx="4903">
                  <c:v>-0.93908460000000005</c:v>
                </c:pt>
                <c:pt idx="4904">
                  <c:v>-0.94420769999999998</c:v>
                </c:pt>
                <c:pt idx="4905">
                  <c:v>-0.94932539999999999</c:v>
                </c:pt>
                <c:pt idx="4906">
                  <c:v>-0.95443750000000005</c:v>
                </c:pt>
                <c:pt idx="4907">
                  <c:v>-0.95954430000000002</c:v>
                </c:pt>
                <c:pt idx="4908">
                  <c:v>-0.96464559999999999</c:v>
                </c:pt>
                <c:pt idx="4909">
                  <c:v>-0.96974179999999999</c:v>
                </c:pt>
                <c:pt idx="4910">
                  <c:v>-0.9748329</c:v>
                </c:pt>
                <c:pt idx="4911">
                  <c:v>-0.97991910000000004</c:v>
                </c:pt>
                <c:pt idx="4912">
                  <c:v>-0.98500030000000005</c:v>
                </c:pt>
                <c:pt idx="4913">
                  <c:v>-0.99007679999999998</c:v>
                </c:pt>
                <c:pt idx="4914">
                  <c:v>-0.99514840000000004</c:v>
                </c:pt>
                <c:pt idx="4915">
                  <c:v>-1.0002150000000001</c:v>
                </c:pt>
                <c:pt idx="4916">
                  <c:v>-1.0052760000000001</c:v>
                </c:pt>
                <c:pt idx="4917">
                  <c:v>-1.0103329999999999</c:v>
                </c:pt>
                <c:pt idx="4918">
                  <c:v>-1.0153829999999999</c:v>
                </c:pt>
                <c:pt idx="4919">
                  <c:v>-1.0204279999999999</c:v>
                </c:pt>
                <c:pt idx="4920">
                  <c:v>-1.025468</c:v>
                </c:pt>
                <c:pt idx="4921">
                  <c:v>-1.030502</c:v>
                </c:pt>
                <c:pt idx="4922">
                  <c:v>-1.035531</c:v>
                </c:pt>
                <c:pt idx="4923">
                  <c:v>-1.0405549999999999</c:v>
                </c:pt>
                <c:pt idx="4924">
                  <c:v>-1.045574</c:v>
                </c:pt>
                <c:pt idx="4925">
                  <c:v>-1.0505880000000001</c:v>
                </c:pt>
                <c:pt idx="4926">
                  <c:v>-1.0555969999999999</c:v>
                </c:pt>
                <c:pt idx="4927">
                  <c:v>-1.060602</c:v>
                </c:pt>
                <c:pt idx="4928">
                  <c:v>-1.065601</c:v>
                </c:pt>
                <c:pt idx="4929">
                  <c:v>-1.0705960000000001</c:v>
                </c:pt>
                <c:pt idx="4930">
                  <c:v>-1.0755859999999999</c:v>
                </c:pt>
                <c:pt idx="4931">
                  <c:v>-1.0805689999999999</c:v>
                </c:pt>
                <c:pt idx="4932">
                  <c:v>-1.085548</c:v>
                </c:pt>
                <c:pt idx="4933">
                  <c:v>-1.0905199999999999</c:v>
                </c:pt>
                <c:pt idx="4934">
                  <c:v>-1.0954870000000001</c:v>
                </c:pt>
                <c:pt idx="4935">
                  <c:v>-1.100449</c:v>
                </c:pt>
                <c:pt idx="4936">
                  <c:v>-1.105405</c:v>
                </c:pt>
                <c:pt idx="4937">
                  <c:v>-1.1103559999999999</c:v>
                </c:pt>
                <c:pt idx="4938">
                  <c:v>-1.115302</c:v>
                </c:pt>
                <c:pt idx="4939">
                  <c:v>-1.1202430000000001</c:v>
                </c:pt>
                <c:pt idx="4940">
                  <c:v>-1.1251789999999999</c:v>
                </c:pt>
                <c:pt idx="4941">
                  <c:v>-1.1301110000000001</c:v>
                </c:pt>
                <c:pt idx="4942">
                  <c:v>-1.135038</c:v>
                </c:pt>
                <c:pt idx="4943">
                  <c:v>-1.1399589999999999</c:v>
                </c:pt>
                <c:pt idx="4944">
                  <c:v>-1.1448739999999999</c:v>
                </c:pt>
                <c:pt idx="4945">
                  <c:v>-1.1497839999999999</c:v>
                </c:pt>
                <c:pt idx="4946">
                  <c:v>-1.154687</c:v>
                </c:pt>
                <c:pt idx="4947">
                  <c:v>-1.1595850000000001</c:v>
                </c:pt>
                <c:pt idx="4948">
                  <c:v>-1.1644760000000001</c:v>
                </c:pt>
                <c:pt idx="4949">
                  <c:v>-1.1693610000000001</c:v>
                </c:pt>
                <c:pt idx="4950">
                  <c:v>-1.1742410000000001</c:v>
                </c:pt>
                <c:pt idx="4951">
                  <c:v>-1.1791160000000001</c:v>
                </c:pt>
                <c:pt idx="4952">
                  <c:v>-1.1839850000000001</c:v>
                </c:pt>
                <c:pt idx="4953">
                  <c:v>-1.188849</c:v>
                </c:pt>
                <c:pt idx="4954">
                  <c:v>-1.193708</c:v>
                </c:pt>
                <c:pt idx="4955">
                  <c:v>-1.198561</c:v>
                </c:pt>
                <c:pt idx="4956">
                  <c:v>-1.203409</c:v>
                </c:pt>
                <c:pt idx="4957">
                  <c:v>-1.2082520000000001</c:v>
                </c:pt>
                <c:pt idx="4958">
                  <c:v>-1.2130879999999999</c:v>
                </c:pt>
                <c:pt idx="4959">
                  <c:v>-1.217919</c:v>
                </c:pt>
                <c:pt idx="4960">
                  <c:v>-1.2227440000000001</c:v>
                </c:pt>
                <c:pt idx="4961">
                  <c:v>-1.2275640000000001</c:v>
                </c:pt>
                <c:pt idx="4962">
                  <c:v>-1.2323770000000001</c:v>
                </c:pt>
                <c:pt idx="4963">
                  <c:v>-1.237185</c:v>
                </c:pt>
                <c:pt idx="4964">
                  <c:v>-1.241987</c:v>
                </c:pt>
                <c:pt idx="4965">
                  <c:v>-1.2467839999999999</c:v>
                </c:pt>
                <c:pt idx="4966">
                  <c:v>-1.2515750000000001</c:v>
                </c:pt>
                <c:pt idx="4967">
                  <c:v>-1.2563610000000001</c:v>
                </c:pt>
                <c:pt idx="4968">
                  <c:v>-1.261142</c:v>
                </c:pt>
                <c:pt idx="4969">
                  <c:v>-1.265916</c:v>
                </c:pt>
                <c:pt idx="4970">
                  <c:v>-1.2706850000000001</c:v>
                </c:pt>
                <c:pt idx="4971">
                  <c:v>-1.2754479999999999</c:v>
                </c:pt>
                <c:pt idx="4972">
                  <c:v>-1.280205</c:v>
                </c:pt>
                <c:pt idx="4973">
                  <c:v>-1.2849550000000001</c:v>
                </c:pt>
                <c:pt idx="4974">
                  <c:v>-1.2897000000000001</c:v>
                </c:pt>
                <c:pt idx="4975">
                  <c:v>-1.294438</c:v>
                </c:pt>
                <c:pt idx="4976">
                  <c:v>-1.2991710000000001</c:v>
                </c:pt>
                <c:pt idx="4977">
                  <c:v>-1.303898</c:v>
                </c:pt>
                <c:pt idx="4978">
                  <c:v>-1.308619</c:v>
                </c:pt>
                <c:pt idx="4979">
                  <c:v>-1.313334</c:v>
                </c:pt>
                <c:pt idx="4980">
                  <c:v>-1.318044</c:v>
                </c:pt>
                <c:pt idx="4981">
                  <c:v>-1.322749</c:v>
                </c:pt>
                <c:pt idx="4982">
                  <c:v>-1.327447</c:v>
                </c:pt>
                <c:pt idx="4983">
                  <c:v>-1.3321400000000001</c:v>
                </c:pt>
                <c:pt idx="4984">
                  <c:v>-1.3368260000000001</c:v>
                </c:pt>
                <c:pt idx="4985">
                  <c:v>-1.341507</c:v>
                </c:pt>
                <c:pt idx="4986">
                  <c:v>-1.346182</c:v>
                </c:pt>
                <c:pt idx="4987">
                  <c:v>-1.350851</c:v>
                </c:pt>
                <c:pt idx="4988">
                  <c:v>-1.355513</c:v>
                </c:pt>
                <c:pt idx="4989">
                  <c:v>-1.360169</c:v>
                </c:pt>
                <c:pt idx="4990">
                  <c:v>-1.364819</c:v>
                </c:pt>
                <c:pt idx="4991">
                  <c:v>-1.369464</c:v>
                </c:pt>
                <c:pt idx="4992">
                  <c:v>-1.3741019999999999</c:v>
                </c:pt>
                <c:pt idx="4993">
                  <c:v>-1.378736</c:v>
                </c:pt>
                <c:pt idx="4994">
                  <c:v>-1.383364</c:v>
                </c:pt>
                <c:pt idx="4995">
                  <c:v>-1.3879859999999999</c:v>
                </c:pt>
                <c:pt idx="4996">
                  <c:v>-1.392604</c:v>
                </c:pt>
                <c:pt idx="4997">
                  <c:v>-1.3972150000000001</c:v>
                </c:pt>
                <c:pt idx="4998">
                  <c:v>-1.401821</c:v>
                </c:pt>
                <c:pt idx="4999">
                  <c:v>-1.4064209999999999</c:v>
                </c:pt>
                <c:pt idx="5000">
                  <c:v>-1.4110149999999999</c:v>
                </c:pt>
                <c:pt idx="5001">
                  <c:v>-1.415602</c:v>
                </c:pt>
                <c:pt idx="5002">
                  <c:v>-1.420183</c:v>
                </c:pt>
                <c:pt idx="5003">
                  <c:v>-1.424758</c:v>
                </c:pt>
                <c:pt idx="5004">
                  <c:v>-1.429327</c:v>
                </c:pt>
                <c:pt idx="5005">
                  <c:v>-1.4338900000000001</c:v>
                </c:pt>
                <c:pt idx="5006">
                  <c:v>-1.4384479999999999</c:v>
                </c:pt>
                <c:pt idx="5007">
                  <c:v>-1.443001</c:v>
                </c:pt>
                <c:pt idx="5008">
                  <c:v>-1.4475480000000001</c:v>
                </c:pt>
                <c:pt idx="5009">
                  <c:v>-1.4520900000000001</c:v>
                </c:pt>
                <c:pt idx="5010">
                  <c:v>-1.4566269999999999</c:v>
                </c:pt>
                <c:pt idx="5011">
                  <c:v>-1.461158</c:v>
                </c:pt>
                <c:pt idx="5012">
                  <c:v>-1.4656830000000001</c:v>
                </c:pt>
                <c:pt idx="5013">
                  <c:v>-1.470202</c:v>
                </c:pt>
                <c:pt idx="5014">
                  <c:v>-1.474715</c:v>
                </c:pt>
                <c:pt idx="5015">
                  <c:v>-1.479223</c:v>
                </c:pt>
                <c:pt idx="5016">
                  <c:v>-1.483724</c:v>
                </c:pt>
                <c:pt idx="5017">
                  <c:v>-1.488221</c:v>
                </c:pt>
                <c:pt idx="5018">
                  <c:v>-1.492712</c:v>
                </c:pt>
                <c:pt idx="5019">
                  <c:v>-1.497198</c:v>
                </c:pt>
                <c:pt idx="5020">
                  <c:v>-1.5016780000000001</c:v>
                </c:pt>
                <c:pt idx="5021">
                  <c:v>-1.506154</c:v>
                </c:pt>
                <c:pt idx="5022">
                  <c:v>-1.510623</c:v>
                </c:pt>
                <c:pt idx="5023">
                  <c:v>-1.5150870000000001</c:v>
                </c:pt>
                <c:pt idx="5024">
                  <c:v>-1.5195449999999999</c:v>
                </c:pt>
                <c:pt idx="5025">
                  <c:v>-1.523998</c:v>
                </c:pt>
                <c:pt idx="5026">
                  <c:v>-1.5284439999999999</c:v>
                </c:pt>
                <c:pt idx="5027">
                  <c:v>-1.5328850000000001</c:v>
                </c:pt>
                <c:pt idx="5028">
                  <c:v>-1.5373190000000001</c:v>
                </c:pt>
                <c:pt idx="5029">
                  <c:v>-1.541749</c:v>
                </c:pt>
                <c:pt idx="5030">
                  <c:v>-1.5461720000000001</c:v>
                </c:pt>
                <c:pt idx="5031">
                  <c:v>-1.5505899999999999</c:v>
                </c:pt>
                <c:pt idx="5032">
                  <c:v>-1.5550029999999999</c:v>
                </c:pt>
                <c:pt idx="5033">
                  <c:v>-1.5594110000000001</c:v>
                </c:pt>
                <c:pt idx="5034">
                  <c:v>-1.5638129999999999</c:v>
                </c:pt>
                <c:pt idx="5035">
                  <c:v>-1.5682100000000001</c:v>
                </c:pt>
                <c:pt idx="5036">
                  <c:v>-1.5726020000000001</c:v>
                </c:pt>
                <c:pt idx="5037">
                  <c:v>-1.5769880000000001</c:v>
                </c:pt>
                <c:pt idx="5038">
                  <c:v>-1.5813680000000001</c:v>
                </c:pt>
                <c:pt idx="5039">
                  <c:v>-1.5857429999999999</c:v>
                </c:pt>
                <c:pt idx="5040">
                  <c:v>-1.590112</c:v>
                </c:pt>
                <c:pt idx="5041">
                  <c:v>-1.5944750000000001</c:v>
                </c:pt>
                <c:pt idx="5042">
                  <c:v>-1.5988329999999999</c:v>
                </c:pt>
                <c:pt idx="5043">
                  <c:v>-1.6031850000000001</c:v>
                </c:pt>
                <c:pt idx="5044">
                  <c:v>-1.607532</c:v>
                </c:pt>
                <c:pt idx="5045">
                  <c:v>-1.611874</c:v>
                </c:pt>
                <c:pt idx="5046">
                  <c:v>-1.6162099999999999</c:v>
                </c:pt>
                <c:pt idx="5047">
                  <c:v>-1.6205419999999999</c:v>
                </c:pt>
                <c:pt idx="5048">
                  <c:v>-1.624868</c:v>
                </c:pt>
                <c:pt idx="5049">
                  <c:v>-1.629189</c:v>
                </c:pt>
                <c:pt idx="5050">
                  <c:v>-1.633505</c:v>
                </c:pt>
                <c:pt idx="5051">
                  <c:v>-1.6378159999999999</c:v>
                </c:pt>
                <c:pt idx="5052">
                  <c:v>-1.6421220000000001</c:v>
                </c:pt>
                <c:pt idx="5053">
                  <c:v>-1.646423</c:v>
                </c:pt>
                <c:pt idx="5054">
                  <c:v>-1.6507179999999999</c:v>
                </c:pt>
                <c:pt idx="5055">
                  <c:v>-1.655008</c:v>
                </c:pt>
                <c:pt idx="5056">
                  <c:v>-1.6592929999999999</c:v>
                </c:pt>
                <c:pt idx="5057">
                  <c:v>-1.6635720000000001</c:v>
                </c:pt>
                <c:pt idx="5058">
                  <c:v>-1.6678470000000001</c:v>
                </c:pt>
                <c:pt idx="5059">
                  <c:v>-1.6721170000000001</c:v>
                </c:pt>
                <c:pt idx="5060">
                  <c:v>-1.676383</c:v>
                </c:pt>
                <c:pt idx="5061">
                  <c:v>-1.680644</c:v>
                </c:pt>
                <c:pt idx="5062">
                  <c:v>-1.684901</c:v>
                </c:pt>
                <c:pt idx="5063">
                  <c:v>-1.689155</c:v>
                </c:pt>
                <c:pt idx="5064">
                  <c:v>-1.693403</c:v>
                </c:pt>
                <c:pt idx="5065">
                  <c:v>-1.697648</c:v>
                </c:pt>
                <c:pt idx="5066">
                  <c:v>-1.7018880000000001</c:v>
                </c:pt>
                <c:pt idx="5067">
                  <c:v>-1.7061230000000001</c:v>
                </c:pt>
                <c:pt idx="5068">
                  <c:v>-1.7103539999999999</c:v>
                </c:pt>
                <c:pt idx="5069">
                  <c:v>-1.7145809999999999</c:v>
                </c:pt>
                <c:pt idx="5070">
                  <c:v>-1.7188030000000001</c:v>
                </c:pt>
                <c:pt idx="5071">
                  <c:v>-1.7230220000000001</c:v>
                </c:pt>
                <c:pt idx="5072">
                  <c:v>-1.7272369999999999</c:v>
                </c:pt>
                <c:pt idx="5073">
                  <c:v>-1.7314480000000001</c:v>
                </c:pt>
                <c:pt idx="5074">
                  <c:v>-1.7356560000000001</c:v>
                </c:pt>
                <c:pt idx="5075">
                  <c:v>-1.73986</c:v>
                </c:pt>
                <c:pt idx="5076">
                  <c:v>-1.7440599999999999</c:v>
                </c:pt>
                <c:pt idx="5077">
                  <c:v>-1.7482569999999999</c:v>
                </c:pt>
                <c:pt idx="5078">
                  <c:v>-1.7524489999999999</c:v>
                </c:pt>
                <c:pt idx="5079">
                  <c:v>-1.756637</c:v>
                </c:pt>
                <c:pt idx="5080">
                  <c:v>-1.760821</c:v>
                </c:pt>
                <c:pt idx="5081">
                  <c:v>-1.765001</c:v>
                </c:pt>
                <c:pt idx="5082">
                  <c:v>-1.7691779999999999</c:v>
                </c:pt>
                <c:pt idx="5083">
                  <c:v>-1.7733509999999999</c:v>
                </c:pt>
                <c:pt idx="5084">
                  <c:v>-1.77752</c:v>
                </c:pt>
                <c:pt idx="5085">
                  <c:v>-1.781687</c:v>
                </c:pt>
                <c:pt idx="5086">
                  <c:v>-1.7858510000000001</c:v>
                </c:pt>
                <c:pt idx="5087">
                  <c:v>-1.7900119999999999</c:v>
                </c:pt>
                <c:pt idx="5088">
                  <c:v>-1.794171</c:v>
                </c:pt>
                <c:pt idx="5089">
                  <c:v>-1.798327</c:v>
                </c:pt>
                <c:pt idx="5090">
                  <c:v>-1.802481</c:v>
                </c:pt>
                <c:pt idx="5091">
                  <c:v>-1.806632</c:v>
                </c:pt>
                <c:pt idx="5092">
                  <c:v>-1.8107789999999999</c:v>
                </c:pt>
                <c:pt idx="5093">
                  <c:v>-1.814924</c:v>
                </c:pt>
                <c:pt idx="5094">
                  <c:v>-1.8190660000000001</c:v>
                </c:pt>
                <c:pt idx="5095">
                  <c:v>-1.823205</c:v>
                </c:pt>
                <c:pt idx="5096">
                  <c:v>-1.827342</c:v>
                </c:pt>
                <c:pt idx="5097">
                  <c:v>-1.8314760000000001</c:v>
                </c:pt>
                <c:pt idx="5098">
                  <c:v>-1.8356079999999999</c:v>
                </c:pt>
                <c:pt idx="5099">
                  <c:v>-1.8397380000000001</c:v>
                </c:pt>
                <c:pt idx="5100">
                  <c:v>-1.8438669999999999</c:v>
                </c:pt>
                <c:pt idx="5101">
                  <c:v>-1.847993</c:v>
                </c:pt>
                <c:pt idx="5102">
                  <c:v>-1.8521179999999999</c:v>
                </c:pt>
                <c:pt idx="5103">
                  <c:v>-1.8562419999999999</c:v>
                </c:pt>
                <c:pt idx="5104">
                  <c:v>-1.860363</c:v>
                </c:pt>
                <c:pt idx="5105">
                  <c:v>-1.8644829999999999</c:v>
                </c:pt>
                <c:pt idx="5106">
                  <c:v>-1.868601</c:v>
                </c:pt>
                <c:pt idx="5107">
                  <c:v>-1.872716</c:v>
                </c:pt>
                <c:pt idx="5108">
                  <c:v>-1.87683</c:v>
                </c:pt>
                <c:pt idx="5109">
                  <c:v>-1.8809419999999999</c:v>
                </c:pt>
                <c:pt idx="5110">
                  <c:v>-1.8850519999999999</c:v>
                </c:pt>
                <c:pt idx="5111">
                  <c:v>-1.8891610000000001</c:v>
                </c:pt>
                <c:pt idx="5112">
                  <c:v>-1.893268</c:v>
                </c:pt>
                <c:pt idx="5113">
                  <c:v>-1.8973739999999999</c:v>
                </c:pt>
                <c:pt idx="5114">
                  <c:v>-1.9014800000000001</c:v>
                </c:pt>
                <c:pt idx="5115">
                  <c:v>-1.9055839999999999</c:v>
                </c:pt>
                <c:pt idx="5116">
                  <c:v>-1.9096869999999999</c:v>
                </c:pt>
                <c:pt idx="5117">
                  <c:v>-1.913789</c:v>
                </c:pt>
                <c:pt idx="5118">
                  <c:v>-1.917889</c:v>
                </c:pt>
                <c:pt idx="5119">
                  <c:v>-1.9219889999999999</c:v>
                </c:pt>
                <c:pt idx="5120">
                  <c:v>-1.9260870000000001</c:v>
                </c:pt>
                <c:pt idx="5121">
                  <c:v>-1.930185</c:v>
                </c:pt>
                <c:pt idx="5122">
                  <c:v>-1.9342809999999999</c:v>
                </c:pt>
                <c:pt idx="5123">
                  <c:v>-1.938377</c:v>
                </c:pt>
                <c:pt idx="5124">
                  <c:v>-1.9424710000000001</c:v>
                </c:pt>
                <c:pt idx="5125">
                  <c:v>-1.9465650000000001</c:v>
                </c:pt>
                <c:pt idx="5126">
                  <c:v>-1.9506589999999999</c:v>
                </c:pt>
                <c:pt idx="5127">
                  <c:v>-1.954753</c:v>
                </c:pt>
                <c:pt idx="5128">
                  <c:v>-1.9588460000000001</c:v>
                </c:pt>
                <c:pt idx="5129">
                  <c:v>-1.962939</c:v>
                </c:pt>
                <c:pt idx="5130">
                  <c:v>-1.9670319999999999</c:v>
                </c:pt>
                <c:pt idx="5131">
                  <c:v>-1.9711240000000001</c:v>
                </c:pt>
                <c:pt idx="5132">
                  <c:v>-1.9752160000000001</c:v>
                </c:pt>
                <c:pt idx="5133">
                  <c:v>-1.9793080000000001</c:v>
                </c:pt>
                <c:pt idx="5134">
                  <c:v>-1.9833989999999999</c:v>
                </c:pt>
                <c:pt idx="5135">
                  <c:v>-1.98749</c:v>
                </c:pt>
                <c:pt idx="5136">
                  <c:v>-1.991581</c:v>
                </c:pt>
                <c:pt idx="5137">
                  <c:v>-1.9956719999999999</c:v>
                </c:pt>
                <c:pt idx="5138">
                  <c:v>-1.9997640000000001</c:v>
                </c:pt>
                <c:pt idx="5139">
                  <c:v>-2.0038559999999999</c:v>
                </c:pt>
                <c:pt idx="5140">
                  <c:v>-2.007949</c:v>
                </c:pt>
                <c:pt idx="5141">
                  <c:v>-2.0120439999999999</c:v>
                </c:pt>
                <c:pt idx="5142">
                  <c:v>-2.0161389999999999</c:v>
                </c:pt>
                <c:pt idx="5143">
                  <c:v>-2.020235</c:v>
                </c:pt>
                <c:pt idx="5144">
                  <c:v>-2.0243319999999998</c:v>
                </c:pt>
                <c:pt idx="5145">
                  <c:v>-2.0284300000000002</c:v>
                </c:pt>
                <c:pt idx="5146">
                  <c:v>-2.0325280000000001</c:v>
                </c:pt>
                <c:pt idx="5147">
                  <c:v>-2.036626</c:v>
                </c:pt>
                <c:pt idx="5148">
                  <c:v>-2.0407250000000001</c:v>
                </c:pt>
                <c:pt idx="5149">
                  <c:v>-2.0448240000000002</c:v>
                </c:pt>
                <c:pt idx="5150">
                  <c:v>-2.048924</c:v>
                </c:pt>
                <c:pt idx="5151">
                  <c:v>-2.0530249999999999</c:v>
                </c:pt>
                <c:pt idx="5152">
                  <c:v>-2.0571269999999999</c:v>
                </c:pt>
                <c:pt idx="5153">
                  <c:v>-2.0612300000000001</c:v>
                </c:pt>
                <c:pt idx="5154">
                  <c:v>-2.0653350000000001</c:v>
                </c:pt>
                <c:pt idx="5155">
                  <c:v>-2.069442</c:v>
                </c:pt>
                <c:pt idx="5156">
                  <c:v>-2.07355</c:v>
                </c:pt>
                <c:pt idx="5157">
                  <c:v>-2.0776599999999998</c:v>
                </c:pt>
                <c:pt idx="5158">
                  <c:v>-2.081772</c:v>
                </c:pt>
                <c:pt idx="5159">
                  <c:v>-2.0858859999999999</c:v>
                </c:pt>
                <c:pt idx="5160">
                  <c:v>-2.0900020000000001</c:v>
                </c:pt>
                <c:pt idx="5161">
                  <c:v>-2.0941179999999999</c:v>
                </c:pt>
                <c:pt idx="5162">
                  <c:v>-2.098236</c:v>
                </c:pt>
                <c:pt idx="5163">
                  <c:v>-2.1023559999999999</c:v>
                </c:pt>
                <c:pt idx="5164">
                  <c:v>-2.1064769999999999</c:v>
                </c:pt>
                <c:pt idx="5165">
                  <c:v>-2.1105999999999998</c:v>
                </c:pt>
                <c:pt idx="5166">
                  <c:v>-2.114725</c:v>
                </c:pt>
                <c:pt idx="5167">
                  <c:v>-2.1188530000000001</c:v>
                </c:pt>
                <c:pt idx="5168">
                  <c:v>-2.1229830000000001</c:v>
                </c:pt>
                <c:pt idx="5169">
                  <c:v>-2.127116</c:v>
                </c:pt>
                <c:pt idx="5170">
                  <c:v>-2.1312509999999998</c:v>
                </c:pt>
                <c:pt idx="5171">
                  <c:v>-2.135389</c:v>
                </c:pt>
                <c:pt idx="5172">
                  <c:v>-2.1395300000000002</c:v>
                </c:pt>
                <c:pt idx="5173">
                  <c:v>-2.1436730000000002</c:v>
                </c:pt>
                <c:pt idx="5174">
                  <c:v>-2.1478190000000001</c:v>
                </c:pt>
                <c:pt idx="5175">
                  <c:v>-2.151967</c:v>
                </c:pt>
                <c:pt idx="5176">
                  <c:v>-2.1561170000000001</c:v>
                </c:pt>
                <c:pt idx="5177">
                  <c:v>-2.1602709999999998</c:v>
                </c:pt>
                <c:pt idx="5178">
                  <c:v>-2.164428</c:v>
                </c:pt>
                <c:pt idx="5179">
                  <c:v>-2.1685880000000002</c:v>
                </c:pt>
                <c:pt idx="5180">
                  <c:v>-2.1727509999999999</c:v>
                </c:pt>
                <c:pt idx="5181">
                  <c:v>-2.1769180000000001</c:v>
                </c:pt>
                <c:pt idx="5182">
                  <c:v>-2.1810890000000001</c:v>
                </c:pt>
                <c:pt idx="5183">
                  <c:v>-2.185263</c:v>
                </c:pt>
                <c:pt idx="5184">
                  <c:v>-2.189441</c:v>
                </c:pt>
                <c:pt idx="5185">
                  <c:v>-2.193622</c:v>
                </c:pt>
                <c:pt idx="5186">
                  <c:v>-2.1978059999999999</c:v>
                </c:pt>
                <c:pt idx="5187">
                  <c:v>-2.2019929999999999</c:v>
                </c:pt>
                <c:pt idx="5188">
                  <c:v>-2.2061829999999998</c:v>
                </c:pt>
                <c:pt idx="5189">
                  <c:v>-2.2103769999999998</c:v>
                </c:pt>
                <c:pt idx="5190">
                  <c:v>-2.2145739999999998</c:v>
                </c:pt>
                <c:pt idx="5191">
                  <c:v>-2.2187739999999998</c:v>
                </c:pt>
                <c:pt idx="5192">
                  <c:v>-2.222979</c:v>
                </c:pt>
                <c:pt idx="5193">
                  <c:v>-2.2271879999999999</c:v>
                </c:pt>
                <c:pt idx="5194">
                  <c:v>-2.231401</c:v>
                </c:pt>
                <c:pt idx="5195">
                  <c:v>-2.2356189999999998</c:v>
                </c:pt>
                <c:pt idx="5196">
                  <c:v>-2.2398410000000002</c:v>
                </c:pt>
                <c:pt idx="5197">
                  <c:v>-2.244068</c:v>
                </c:pt>
                <c:pt idx="5198">
                  <c:v>-2.2482989999999998</c:v>
                </c:pt>
                <c:pt idx="5199">
                  <c:v>-2.2525339999999998</c:v>
                </c:pt>
                <c:pt idx="5200">
                  <c:v>-2.2567729999999999</c:v>
                </c:pt>
                <c:pt idx="5201">
                  <c:v>-2.2610160000000001</c:v>
                </c:pt>
                <c:pt idx="5202">
                  <c:v>-2.265263</c:v>
                </c:pt>
                <c:pt idx="5203">
                  <c:v>-2.269514</c:v>
                </c:pt>
                <c:pt idx="5204">
                  <c:v>-2.2737690000000002</c:v>
                </c:pt>
                <c:pt idx="5205">
                  <c:v>-2.2780279999999999</c:v>
                </c:pt>
                <c:pt idx="5206">
                  <c:v>-2.282292</c:v>
                </c:pt>
                <c:pt idx="5207">
                  <c:v>-2.2865609999999998</c:v>
                </c:pt>
                <c:pt idx="5208">
                  <c:v>-2.2908339999999998</c:v>
                </c:pt>
                <c:pt idx="5209">
                  <c:v>-2.2951130000000002</c:v>
                </c:pt>
                <c:pt idx="5210">
                  <c:v>-2.2993960000000002</c:v>
                </c:pt>
                <c:pt idx="5211">
                  <c:v>-2.3036850000000002</c:v>
                </c:pt>
                <c:pt idx="5212">
                  <c:v>-2.3079779999999999</c:v>
                </c:pt>
                <c:pt idx="5213">
                  <c:v>-2.3122769999999999</c:v>
                </c:pt>
                <c:pt idx="5214">
                  <c:v>-2.3165800000000001</c:v>
                </c:pt>
                <c:pt idx="5215">
                  <c:v>-2.3208880000000001</c:v>
                </c:pt>
                <c:pt idx="5216">
                  <c:v>-2.3252009999999999</c:v>
                </c:pt>
                <c:pt idx="5217">
                  <c:v>-2.32952</c:v>
                </c:pt>
                <c:pt idx="5218">
                  <c:v>-2.3338429999999999</c:v>
                </c:pt>
                <c:pt idx="5219">
                  <c:v>-2.338171</c:v>
                </c:pt>
                <c:pt idx="5220">
                  <c:v>-2.3425050000000001</c:v>
                </c:pt>
                <c:pt idx="5221">
                  <c:v>-2.3468439999999999</c:v>
                </c:pt>
                <c:pt idx="5222">
                  <c:v>-2.3511880000000001</c:v>
                </c:pt>
                <c:pt idx="5223">
                  <c:v>-2.3555380000000001</c:v>
                </c:pt>
                <c:pt idx="5224">
                  <c:v>-2.3598940000000002</c:v>
                </c:pt>
                <c:pt idx="5225">
                  <c:v>-2.364255</c:v>
                </c:pt>
                <c:pt idx="5226">
                  <c:v>-2.3686219999999998</c:v>
                </c:pt>
                <c:pt idx="5227">
                  <c:v>-2.372995</c:v>
                </c:pt>
                <c:pt idx="5228">
                  <c:v>-2.3773719999999998</c:v>
                </c:pt>
                <c:pt idx="5229">
                  <c:v>-2.3817550000000001</c:v>
                </c:pt>
                <c:pt idx="5230">
                  <c:v>-2.3861439999999998</c:v>
                </c:pt>
                <c:pt idx="5231">
                  <c:v>-2.390539</c:v>
                </c:pt>
                <c:pt idx="5232">
                  <c:v>-2.3949389999999999</c:v>
                </c:pt>
                <c:pt idx="5233">
                  <c:v>-2.3993449999999998</c:v>
                </c:pt>
                <c:pt idx="5234">
                  <c:v>-2.4037579999999998</c:v>
                </c:pt>
                <c:pt idx="5235">
                  <c:v>-2.4081769999999998</c:v>
                </c:pt>
                <c:pt idx="5236">
                  <c:v>-2.4126020000000001</c:v>
                </c:pt>
                <c:pt idx="5237">
                  <c:v>-2.4170340000000001</c:v>
                </c:pt>
                <c:pt idx="5238">
                  <c:v>-2.4214720000000001</c:v>
                </c:pt>
                <c:pt idx="5239">
                  <c:v>-2.425916</c:v>
                </c:pt>
                <c:pt idx="5240">
                  <c:v>-2.4303659999999998</c:v>
                </c:pt>
                <c:pt idx="5241">
                  <c:v>-2.434822</c:v>
                </c:pt>
                <c:pt idx="5242">
                  <c:v>-2.4392830000000001</c:v>
                </c:pt>
                <c:pt idx="5243">
                  <c:v>-2.4437509999999998</c:v>
                </c:pt>
                <c:pt idx="5244">
                  <c:v>-2.4482240000000002</c:v>
                </c:pt>
                <c:pt idx="5245">
                  <c:v>-2.4527030000000001</c:v>
                </c:pt>
                <c:pt idx="5246">
                  <c:v>-2.4571890000000001</c:v>
                </c:pt>
                <c:pt idx="5247">
                  <c:v>-2.461681</c:v>
                </c:pt>
                <c:pt idx="5248">
                  <c:v>-2.46618</c:v>
                </c:pt>
                <c:pt idx="5249">
                  <c:v>-2.4706860000000002</c:v>
                </c:pt>
                <c:pt idx="5250">
                  <c:v>-2.4751989999999999</c:v>
                </c:pt>
                <c:pt idx="5251">
                  <c:v>-2.4797189999999998</c:v>
                </c:pt>
                <c:pt idx="5252">
                  <c:v>-2.4842469999999999</c:v>
                </c:pt>
                <c:pt idx="5253">
                  <c:v>-2.4887809999999999</c:v>
                </c:pt>
                <c:pt idx="5254">
                  <c:v>-2.4933209999999999</c:v>
                </c:pt>
                <c:pt idx="5255">
                  <c:v>-2.497868</c:v>
                </c:pt>
                <c:pt idx="5256">
                  <c:v>-2.502421</c:v>
                </c:pt>
                <c:pt idx="5257">
                  <c:v>-2.50698</c:v>
                </c:pt>
                <c:pt idx="5258">
                  <c:v>-2.5115460000000001</c:v>
                </c:pt>
                <c:pt idx="5259">
                  <c:v>-2.5161190000000002</c:v>
                </c:pt>
                <c:pt idx="5260">
                  <c:v>-2.520699</c:v>
                </c:pt>
                <c:pt idx="5261">
                  <c:v>-2.5252859999999999</c:v>
                </c:pt>
                <c:pt idx="5262">
                  <c:v>-2.529881</c:v>
                </c:pt>
                <c:pt idx="5263">
                  <c:v>-2.5344829999999998</c:v>
                </c:pt>
                <c:pt idx="5264">
                  <c:v>-2.5390929999999998</c:v>
                </c:pt>
                <c:pt idx="5265">
                  <c:v>-2.5437110000000001</c:v>
                </c:pt>
                <c:pt idx="5266">
                  <c:v>-2.5483359999999999</c:v>
                </c:pt>
                <c:pt idx="5267">
                  <c:v>-2.552969</c:v>
                </c:pt>
                <c:pt idx="5268">
                  <c:v>-2.5576099999999999</c:v>
                </c:pt>
                <c:pt idx="5269">
                  <c:v>-2.5622579999999999</c:v>
                </c:pt>
                <c:pt idx="5270">
                  <c:v>-2.5669140000000001</c:v>
                </c:pt>
                <c:pt idx="5271">
                  <c:v>-2.5715780000000001</c:v>
                </c:pt>
                <c:pt idx="5272">
                  <c:v>-2.5762499999999999</c:v>
                </c:pt>
                <c:pt idx="5273">
                  <c:v>-2.5809289999999998</c:v>
                </c:pt>
                <c:pt idx="5274">
                  <c:v>-2.5856180000000002</c:v>
                </c:pt>
                <c:pt idx="5275">
                  <c:v>-2.5903139999999998</c:v>
                </c:pt>
                <c:pt idx="5276">
                  <c:v>-2.5950190000000002</c:v>
                </c:pt>
                <c:pt idx="5277">
                  <c:v>-2.5997319999999999</c:v>
                </c:pt>
                <c:pt idx="5278">
                  <c:v>-2.6044529999999999</c:v>
                </c:pt>
                <c:pt idx="5279">
                  <c:v>-2.6091820000000001</c:v>
                </c:pt>
                <c:pt idx="5280">
                  <c:v>-2.6139190000000001</c:v>
                </c:pt>
                <c:pt idx="5281">
                  <c:v>-2.6186639999999999</c:v>
                </c:pt>
                <c:pt idx="5282">
                  <c:v>-2.6234169999999999</c:v>
                </c:pt>
                <c:pt idx="5283">
                  <c:v>-2.6281789999999998</c:v>
                </c:pt>
                <c:pt idx="5284">
                  <c:v>-2.6329479999999998</c:v>
                </c:pt>
                <c:pt idx="5285">
                  <c:v>-2.6377259999999998</c:v>
                </c:pt>
                <c:pt idx="5286">
                  <c:v>-2.642512</c:v>
                </c:pt>
                <c:pt idx="5287">
                  <c:v>-2.6473070000000001</c:v>
                </c:pt>
                <c:pt idx="5288">
                  <c:v>-2.6521110000000001</c:v>
                </c:pt>
                <c:pt idx="5289">
                  <c:v>-2.6569229999999999</c:v>
                </c:pt>
                <c:pt idx="5290">
                  <c:v>-2.6617440000000001</c:v>
                </c:pt>
                <c:pt idx="5291">
                  <c:v>-2.6665740000000002</c:v>
                </c:pt>
                <c:pt idx="5292">
                  <c:v>-2.6714120000000001</c:v>
                </c:pt>
                <c:pt idx="5293">
                  <c:v>-2.6762589999999999</c:v>
                </c:pt>
                <c:pt idx="5294">
                  <c:v>-2.681114</c:v>
                </c:pt>
                <c:pt idx="5295">
                  <c:v>-2.6859769999999998</c:v>
                </c:pt>
                <c:pt idx="5296">
                  <c:v>-2.690849</c:v>
                </c:pt>
                <c:pt idx="5297">
                  <c:v>-2.6957300000000002</c:v>
                </c:pt>
                <c:pt idx="5298">
                  <c:v>-2.7006199999999998</c:v>
                </c:pt>
                <c:pt idx="5299">
                  <c:v>-2.7055180000000001</c:v>
                </c:pt>
                <c:pt idx="5300">
                  <c:v>-2.710426</c:v>
                </c:pt>
                <c:pt idx="5301">
                  <c:v>-2.7153420000000001</c:v>
                </c:pt>
                <c:pt idx="5302">
                  <c:v>-2.7202670000000002</c:v>
                </c:pt>
                <c:pt idx="5303">
                  <c:v>-2.7252019999999999</c:v>
                </c:pt>
                <c:pt idx="5304">
                  <c:v>-2.730146</c:v>
                </c:pt>
                <c:pt idx="5305">
                  <c:v>-2.7350989999999999</c:v>
                </c:pt>
                <c:pt idx="5306">
                  <c:v>-2.7400609999999999</c:v>
                </c:pt>
                <c:pt idx="5307">
                  <c:v>-2.7450320000000001</c:v>
                </c:pt>
                <c:pt idx="5308">
                  <c:v>-2.7500119999999999</c:v>
                </c:pt>
                <c:pt idx="5309">
                  <c:v>-2.7550020000000002</c:v>
                </c:pt>
                <c:pt idx="5310">
                  <c:v>-2.76</c:v>
                </c:pt>
                <c:pt idx="5311">
                  <c:v>-2.7650079999999999</c:v>
                </c:pt>
                <c:pt idx="5312">
                  <c:v>-2.7700239999999998</c:v>
                </c:pt>
                <c:pt idx="5313">
                  <c:v>-2.7750499999999998</c:v>
                </c:pt>
                <c:pt idx="5314">
                  <c:v>-2.7800850000000001</c:v>
                </c:pt>
                <c:pt idx="5315">
                  <c:v>-2.7851300000000001</c:v>
                </c:pt>
                <c:pt idx="5316">
                  <c:v>-2.790184</c:v>
                </c:pt>
                <c:pt idx="5317">
                  <c:v>-2.7952469999999998</c:v>
                </c:pt>
                <c:pt idx="5318">
                  <c:v>-2.8003200000000001</c:v>
                </c:pt>
                <c:pt idx="5319">
                  <c:v>-2.8054030000000001</c:v>
                </c:pt>
                <c:pt idx="5320">
                  <c:v>-2.8104960000000001</c:v>
                </c:pt>
                <c:pt idx="5321">
                  <c:v>-2.815598</c:v>
                </c:pt>
                <c:pt idx="5322">
                  <c:v>-2.8207089999999999</c:v>
                </c:pt>
                <c:pt idx="5323">
                  <c:v>-2.8258299999999998</c:v>
                </c:pt>
                <c:pt idx="5324">
                  <c:v>-2.8309600000000001</c:v>
                </c:pt>
                <c:pt idx="5325">
                  <c:v>-2.8360989999999999</c:v>
                </c:pt>
                <c:pt idx="5326">
                  <c:v>-2.8412470000000001</c:v>
                </c:pt>
                <c:pt idx="5327">
                  <c:v>-2.8464049999999999</c:v>
                </c:pt>
                <c:pt idx="5328">
                  <c:v>-2.851572</c:v>
                </c:pt>
                <c:pt idx="5329">
                  <c:v>-2.8567490000000002</c:v>
                </c:pt>
                <c:pt idx="5330">
                  <c:v>-2.861936</c:v>
                </c:pt>
                <c:pt idx="5331">
                  <c:v>-2.8671329999999999</c:v>
                </c:pt>
                <c:pt idx="5332">
                  <c:v>-2.8723380000000001</c:v>
                </c:pt>
                <c:pt idx="5333">
                  <c:v>-2.8775539999999999</c:v>
                </c:pt>
                <c:pt idx="5334">
                  <c:v>-2.8827780000000001</c:v>
                </c:pt>
                <c:pt idx="5335">
                  <c:v>-2.8880119999999998</c:v>
                </c:pt>
                <c:pt idx="5336">
                  <c:v>-2.8932540000000002</c:v>
                </c:pt>
                <c:pt idx="5337">
                  <c:v>-2.8985059999999998</c:v>
                </c:pt>
                <c:pt idx="5338">
                  <c:v>-2.9037670000000002</c:v>
                </c:pt>
                <c:pt idx="5339">
                  <c:v>-2.9090370000000001</c:v>
                </c:pt>
                <c:pt idx="5340">
                  <c:v>-2.9143180000000002</c:v>
                </c:pt>
                <c:pt idx="5341">
                  <c:v>-2.9196080000000002</c:v>
                </c:pt>
                <c:pt idx="5342">
                  <c:v>-2.924909</c:v>
                </c:pt>
                <c:pt idx="5343">
                  <c:v>-2.9302190000000001</c:v>
                </c:pt>
                <c:pt idx="5344">
                  <c:v>-2.93554</c:v>
                </c:pt>
                <c:pt idx="5345">
                  <c:v>-2.940871</c:v>
                </c:pt>
                <c:pt idx="5346">
                  <c:v>-2.9462109999999999</c:v>
                </c:pt>
                <c:pt idx="5347">
                  <c:v>-2.9515609999999999</c:v>
                </c:pt>
                <c:pt idx="5348">
                  <c:v>-2.9569200000000002</c:v>
                </c:pt>
                <c:pt idx="5349">
                  <c:v>-2.962288</c:v>
                </c:pt>
                <c:pt idx="5350">
                  <c:v>-2.9676659999999999</c:v>
                </c:pt>
                <c:pt idx="5351">
                  <c:v>-2.9730530000000002</c:v>
                </c:pt>
                <c:pt idx="5352">
                  <c:v>-2.9784510000000002</c:v>
                </c:pt>
                <c:pt idx="5353">
                  <c:v>-2.9838580000000001</c:v>
                </c:pt>
                <c:pt idx="5354">
                  <c:v>-2.9892750000000001</c:v>
                </c:pt>
                <c:pt idx="5355">
                  <c:v>-2.9947029999999999</c:v>
                </c:pt>
                <c:pt idx="5356">
                  <c:v>-3.0001410000000002</c:v>
                </c:pt>
                <c:pt idx="5357">
                  <c:v>-3.0055890000000001</c:v>
                </c:pt>
                <c:pt idx="5358">
                  <c:v>-3.011047</c:v>
                </c:pt>
                <c:pt idx="5359">
                  <c:v>-3.0165150000000001</c:v>
                </c:pt>
                <c:pt idx="5360">
                  <c:v>-3.021992</c:v>
                </c:pt>
                <c:pt idx="5361">
                  <c:v>-3.027479</c:v>
                </c:pt>
                <c:pt idx="5362">
                  <c:v>-3.0329760000000001</c:v>
                </c:pt>
                <c:pt idx="5363">
                  <c:v>-3.0384829999999998</c:v>
                </c:pt>
                <c:pt idx="5364">
                  <c:v>-3.0439989999999999</c:v>
                </c:pt>
                <c:pt idx="5365">
                  <c:v>-3.049525</c:v>
                </c:pt>
                <c:pt idx="5366">
                  <c:v>-3.0550619999999999</c:v>
                </c:pt>
                <c:pt idx="5367">
                  <c:v>-3.0606089999999999</c:v>
                </c:pt>
                <c:pt idx="5368">
                  <c:v>-3.0661659999999999</c:v>
                </c:pt>
                <c:pt idx="5369">
                  <c:v>-3.071733</c:v>
                </c:pt>
                <c:pt idx="5370">
                  <c:v>-3.0773109999999999</c:v>
                </c:pt>
                <c:pt idx="5371">
                  <c:v>-3.0828989999999998</c:v>
                </c:pt>
                <c:pt idx="5372">
                  <c:v>-3.0884969999999998</c:v>
                </c:pt>
                <c:pt idx="5373">
                  <c:v>-3.0941049999999999</c:v>
                </c:pt>
                <c:pt idx="5374">
                  <c:v>-3.0997219999999999</c:v>
                </c:pt>
                <c:pt idx="5375">
                  <c:v>-3.1053500000000001</c:v>
                </c:pt>
                <c:pt idx="5376">
                  <c:v>-3.1109870000000002</c:v>
                </c:pt>
                <c:pt idx="5377">
                  <c:v>-3.1166339999999999</c:v>
                </c:pt>
                <c:pt idx="5378">
                  <c:v>-3.1222919999999998</c:v>
                </c:pt>
                <c:pt idx="5379">
                  <c:v>-3.1279590000000002</c:v>
                </c:pt>
                <c:pt idx="5380">
                  <c:v>-3.1336369999999998</c:v>
                </c:pt>
                <c:pt idx="5381">
                  <c:v>-3.1393249999999999</c:v>
                </c:pt>
                <c:pt idx="5382">
                  <c:v>-3.1450230000000001</c:v>
                </c:pt>
                <c:pt idx="5383">
                  <c:v>-3.1507309999999999</c:v>
                </c:pt>
                <c:pt idx="5384">
                  <c:v>-3.15645</c:v>
                </c:pt>
                <c:pt idx="5385">
                  <c:v>-3.1621779999999999</c:v>
                </c:pt>
                <c:pt idx="5386">
                  <c:v>-3.167916</c:v>
                </c:pt>
                <c:pt idx="5387">
                  <c:v>-3.1736650000000002</c:v>
                </c:pt>
                <c:pt idx="5388">
                  <c:v>-3.1794229999999999</c:v>
                </c:pt>
                <c:pt idx="5389">
                  <c:v>-3.18519</c:v>
                </c:pt>
                <c:pt idx="5390">
                  <c:v>-3.1909679999999998</c:v>
                </c:pt>
                <c:pt idx="5391">
                  <c:v>-3.196755</c:v>
                </c:pt>
                <c:pt idx="5392">
                  <c:v>-3.2025519999999998</c:v>
                </c:pt>
                <c:pt idx="5393">
                  <c:v>-3.2083590000000002</c:v>
                </c:pt>
                <c:pt idx="5394">
                  <c:v>-3.2141760000000001</c:v>
                </c:pt>
                <c:pt idx="5395">
                  <c:v>-3.2200030000000002</c:v>
                </c:pt>
                <c:pt idx="5396">
                  <c:v>-3.225841</c:v>
                </c:pt>
                <c:pt idx="5397">
                  <c:v>-3.2316889999999998</c:v>
                </c:pt>
                <c:pt idx="5398">
                  <c:v>-3.2375470000000002</c:v>
                </c:pt>
                <c:pt idx="5399">
                  <c:v>-3.2434150000000002</c:v>
                </c:pt>
                <c:pt idx="5400">
                  <c:v>-3.2492930000000002</c:v>
                </c:pt>
                <c:pt idx="5401">
                  <c:v>-3.2551809999999999</c:v>
                </c:pt>
                <c:pt idx="5402">
                  <c:v>-3.2610779999999999</c:v>
                </c:pt>
                <c:pt idx="5403">
                  <c:v>-3.266985</c:v>
                </c:pt>
                <c:pt idx="5404">
                  <c:v>-3.2729010000000001</c:v>
                </c:pt>
                <c:pt idx="5405">
                  <c:v>-3.2788270000000002</c:v>
                </c:pt>
                <c:pt idx="5406">
                  <c:v>-3.2847620000000002</c:v>
                </c:pt>
                <c:pt idx="5407">
                  <c:v>-3.290708</c:v>
                </c:pt>
                <c:pt idx="5408">
                  <c:v>-3.2966630000000001</c:v>
                </c:pt>
                <c:pt idx="5409">
                  <c:v>-3.302629</c:v>
                </c:pt>
                <c:pt idx="5410">
                  <c:v>-3.308605</c:v>
                </c:pt>
                <c:pt idx="5411">
                  <c:v>-3.3145920000000002</c:v>
                </c:pt>
                <c:pt idx="5412">
                  <c:v>-3.320589</c:v>
                </c:pt>
                <c:pt idx="5413">
                  <c:v>-3.3265959999999999</c:v>
                </c:pt>
                <c:pt idx="5414">
                  <c:v>-3.3326129999999998</c:v>
                </c:pt>
                <c:pt idx="5415">
                  <c:v>-3.3386399999999998</c:v>
                </c:pt>
                <c:pt idx="5416">
                  <c:v>-3.3446760000000002</c:v>
                </c:pt>
                <c:pt idx="5417">
                  <c:v>-3.3507229999999999</c:v>
                </c:pt>
                <c:pt idx="5418">
                  <c:v>-3.356779</c:v>
                </c:pt>
                <c:pt idx="5419">
                  <c:v>-3.3628439999999999</c:v>
                </c:pt>
                <c:pt idx="5420">
                  <c:v>-3.3689200000000001</c:v>
                </c:pt>
                <c:pt idx="5421">
                  <c:v>-3.375006</c:v>
                </c:pt>
                <c:pt idx="5422">
                  <c:v>-3.381103</c:v>
                </c:pt>
                <c:pt idx="5423">
                  <c:v>-3.3872089999999999</c:v>
                </c:pt>
                <c:pt idx="5424">
                  <c:v>-3.3933260000000001</c:v>
                </c:pt>
                <c:pt idx="5425">
                  <c:v>-3.399454</c:v>
                </c:pt>
                <c:pt idx="5426">
                  <c:v>-3.4055909999999998</c:v>
                </c:pt>
                <c:pt idx="5427">
                  <c:v>-3.4117380000000002</c:v>
                </c:pt>
                <c:pt idx="5428">
                  <c:v>-3.4178950000000001</c:v>
                </c:pt>
                <c:pt idx="5429">
                  <c:v>-3.424061</c:v>
                </c:pt>
                <c:pt idx="5430">
                  <c:v>-3.4302359999999998</c:v>
                </c:pt>
                <c:pt idx="5431">
                  <c:v>-3.43642</c:v>
                </c:pt>
                <c:pt idx="5432">
                  <c:v>-3.4426130000000001</c:v>
                </c:pt>
                <c:pt idx="5433">
                  <c:v>-3.4488159999999999</c:v>
                </c:pt>
                <c:pt idx="5434">
                  <c:v>-3.4550290000000001</c:v>
                </c:pt>
                <c:pt idx="5435">
                  <c:v>-3.461252</c:v>
                </c:pt>
                <c:pt idx="5436">
                  <c:v>-3.4674849999999999</c:v>
                </c:pt>
                <c:pt idx="5437">
                  <c:v>-3.4737279999999999</c:v>
                </c:pt>
                <c:pt idx="5438">
                  <c:v>-3.4799799999999999</c:v>
                </c:pt>
                <c:pt idx="5439">
                  <c:v>-3.4862410000000001</c:v>
                </c:pt>
                <c:pt idx="5440">
                  <c:v>-3.4925120000000001</c:v>
                </c:pt>
                <c:pt idx="5441">
                  <c:v>-3.4987910000000002</c:v>
                </c:pt>
                <c:pt idx="5442">
                  <c:v>-3.50508</c:v>
                </c:pt>
                <c:pt idx="5443">
                  <c:v>-3.511377</c:v>
                </c:pt>
                <c:pt idx="5444">
                  <c:v>-3.5176829999999999</c:v>
                </c:pt>
                <c:pt idx="5445">
                  <c:v>-3.5239989999999999</c:v>
                </c:pt>
                <c:pt idx="5446">
                  <c:v>-3.5303230000000001</c:v>
                </c:pt>
                <c:pt idx="5447">
                  <c:v>-3.5366569999999999</c:v>
                </c:pt>
                <c:pt idx="5448">
                  <c:v>-3.5430009999999998</c:v>
                </c:pt>
                <c:pt idx="5449">
                  <c:v>-3.5493540000000001</c:v>
                </c:pt>
                <c:pt idx="5450">
                  <c:v>-3.5557159999999999</c:v>
                </c:pt>
                <c:pt idx="5451">
                  <c:v>-3.5620880000000001</c:v>
                </c:pt>
                <c:pt idx="5452">
                  <c:v>-3.56847</c:v>
                </c:pt>
                <c:pt idx="5453">
                  <c:v>-3.5748600000000001</c:v>
                </c:pt>
                <c:pt idx="5454">
                  <c:v>-3.5812599999999999</c:v>
                </c:pt>
                <c:pt idx="5455">
                  <c:v>-3.5876679999999999</c:v>
                </c:pt>
                <c:pt idx="5456">
                  <c:v>-3.5940859999999999</c:v>
                </c:pt>
                <c:pt idx="5457">
                  <c:v>-3.6005120000000002</c:v>
                </c:pt>
                <c:pt idx="5458">
                  <c:v>-3.6069469999999999</c:v>
                </c:pt>
                <c:pt idx="5459">
                  <c:v>-3.6133899999999999</c:v>
                </c:pt>
                <c:pt idx="5460">
                  <c:v>-3.6198429999999999</c:v>
                </c:pt>
                <c:pt idx="5461">
                  <c:v>-3.6263040000000002</c:v>
                </c:pt>
                <c:pt idx="5462">
                  <c:v>-3.6327750000000001</c:v>
                </c:pt>
                <c:pt idx="5463">
                  <c:v>-3.6392540000000002</c:v>
                </c:pt>
                <c:pt idx="5464">
                  <c:v>-3.645743</c:v>
                </c:pt>
                <c:pt idx="5465">
                  <c:v>-3.6522410000000001</c:v>
                </c:pt>
                <c:pt idx="5466">
                  <c:v>-3.6587480000000001</c:v>
                </c:pt>
                <c:pt idx="5467">
                  <c:v>-3.6652629999999999</c:v>
                </c:pt>
                <c:pt idx="5468">
                  <c:v>-3.6717879999999998</c:v>
                </c:pt>
                <c:pt idx="5469">
                  <c:v>-3.6783199999999998</c:v>
                </c:pt>
                <c:pt idx="5470">
                  <c:v>-3.6848619999999999</c:v>
                </c:pt>
                <c:pt idx="5471">
                  <c:v>-3.6914120000000001</c:v>
                </c:pt>
                <c:pt idx="5472">
                  <c:v>-3.6979700000000002</c:v>
                </c:pt>
                <c:pt idx="5473">
                  <c:v>-3.7045370000000002</c:v>
                </c:pt>
                <c:pt idx="5474">
                  <c:v>-3.711112</c:v>
                </c:pt>
                <c:pt idx="5475">
                  <c:v>-3.7176969999999998</c:v>
                </c:pt>
                <c:pt idx="5476">
                  <c:v>-3.7242899999999999</c:v>
                </c:pt>
                <c:pt idx="5477">
                  <c:v>-3.7308910000000002</c:v>
                </c:pt>
                <c:pt idx="5478">
                  <c:v>-3.737501</c:v>
                </c:pt>
                <c:pt idx="5479">
                  <c:v>-3.744119</c:v>
                </c:pt>
                <c:pt idx="5480">
                  <c:v>-3.7507459999999999</c:v>
                </c:pt>
                <c:pt idx="5481">
                  <c:v>-3.7573810000000001</c:v>
                </c:pt>
                <c:pt idx="5482">
                  <c:v>-3.7640229999999999</c:v>
                </c:pt>
                <c:pt idx="5483">
                  <c:v>-3.7706729999999999</c:v>
                </c:pt>
                <c:pt idx="5484">
                  <c:v>-3.7773310000000002</c:v>
                </c:pt>
                <c:pt idx="5485">
                  <c:v>-3.7839969999999998</c:v>
                </c:pt>
                <c:pt idx="5486">
                  <c:v>-3.7906710000000001</c:v>
                </c:pt>
                <c:pt idx="5487">
                  <c:v>-3.7973520000000001</c:v>
                </c:pt>
                <c:pt idx="5488">
                  <c:v>-3.8040419999999999</c:v>
                </c:pt>
                <c:pt idx="5489">
                  <c:v>-3.81074</c:v>
                </c:pt>
                <c:pt idx="5490">
                  <c:v>-3.8174459999999999</c:v>
                </c:pt>
                <c:pt idx="5491">
                  <c:v>-3.8241610000000001</c:v>
                </c:pt>
                <c:pt idx="5492">
                  <c:v>-3.8308840000000002</c:v>
                </c:pt>
                <c:pt idx="5493">
                  <c:v>-3.8376160000000001</c:v>
                </c:pt>
                <c:pt idx="5494">
                  <c:v>-3.8443559999999999</c:v>
                </c:pt>
                <c:pt idx="5495">
                  <c:v>-3.8511030000000002</c:v>
                </c:pt>
                <c:pt idx="5496">
                  <c:v>-3.8578579999999998</c:v>
                </c:pt>
                <c:pt idx="5497">
                  <c:v>-3.8646210000000001</c:v>
                </c:pt>
                <c:pt idx="5498">
                  <c:v>-3.871391</c:v>
                </c:pt>
                <c:pt idx="5499">
                  <c:v>-3.8781690000000002</c:v>
                </c:pt>
                <c:pt idx="5500">
                  <c:v>-3.8849550000000002</c:v>
                </c:pt>
                <c:pt idx="5501">
                  <c:v>-3.8917489999999999</c:v>
                </c:pt>
                <c:pt idx="5502">
                  <c:v>-3.898552</c:v>
                </c:pt>
                <c:pt idx="5503">
                  <c:v>-3.9053629999999999</c:v>
                </c:pt>
                <c:pt idx="5504">
                  <c:v>-3.9121830000000002</c:v>
                </c:pt>
                <c:pt idx="5505">
                  <c:v>-3.9190119999999999</c:v>
                </c:pt>
                <c:pt idx="5506">
                  <c:v>-3.9258489999999999</c:v>
                </c:pt>
                <c:pt idx="5507">
                  <c:v>-3.932693</c:v>
                </c:pt>
                <c:pt idx="5508">
                  <c:v>-3.939546</c:v>
                </c:pt>
                <c:pt idx="5509">
                  <c:v>-3.9464060000000001</c:v>
                </c:pt>
                <c:pt idx="5510">
                  <c:v>-3.953274</c:v>
                </c:pt>
                <c:pt idx="5511">
                  <c:v>-3.9601500000000001</c:v>
                </c:pt>
                <c:pt idx="5512">
                  <c:v>-3.9670329999999998</c:v>
                </c:pt>
                <c:pt idx="5513">
                  <c:v>-3.9739249999999999</c:v>
                </c:pt>
                <c:pt idx="5514">
                  <c:v>-3.9808240000000001</c:v>
                </c:pt>
                <c:pt idx="5515">
                  <c:v>-3.9877310000000001</c:v>
                </c:pt>
                <c:pt idx="5516">
                  <c:v>-3.9946470000000001</c:v>
                </c:pt>
                <c:pt idx="5517">
                  <c:v>-4.0015710000000002</c:v>
                </c:pt>
                <c:pt idx="5518">
                  <c:v>-4.0085030000000001</c:v>
                </c:pt>
                <c:pt idx="5519">
                  <c:v>-4.0154420000000002</c:v>
                </c:pt>
                <c:pt idx="5520">
                  <c:v>-4.0223899999999997</c:v>
                </c:pt>
                <c:pt idx="5521">
                  <c:v>-4.0293460000000003</c:v>
                </c:pt>
                <c:pt idx="5522">
                  <c:v>-4.0363090000000001</c:v>
                </c:pt>
                <c:pt idx="5523">
                  <c:v>-4.0432800000000002</c:v>
                </c:pt>
                <c:pt idx="5524">
                  <c:v>-4.0502589999999996</c:v>
                </c:pt>
                <c:pt idx="5525">
                  <c:v>-4.0572460000000001</c:v>
                </c:pt>
                <c:pt idx="5526">
                  <c:v>-4.0642420000000001</c:v>
                </c:pt>
                <c:pt idx="5527">
                  <c:v>-4.0712450000000002</c:v>
                </c:pt>
                <c:pt idx="5528">
                  <c:v>-4.0782579999999999</c:v>
                </c:pt>
                <c:pt idx="5529">
                  <c:v>-4.0852789999999999</c:v>
                </c:pt>
                <c:pt idx="5530">
                  <c:v>-4.0923090000000002</c:v>
                </c:pt>
                <c:pt idx="5531">
                  <c:v>-4.0993469999999999</c:v>
                </c:pt>
                <c:pt idx="5532">
                  <c:v>-4.1063939999999999</c:v>
                </c:pt>
                <c:pt idx="5533">
                  <c:v>-4.1134490000000001</c:v>
                </c:pt>
                <c:pt idx="5534">
                  <c:v>-4.1205129999999999</c:v>
                </c:pt>
                <c:pt idx="5535">
                  <c:v>-4.1275849999999998</c:v>
                </c:pt>
                <c:pt idx="5536">
                  <c:v>-4.134665</c:v>
                </c:pt>
                <c:pt idx="5537">
                  <c:v>-4.1417539999999997</c:v>
                </c:pt>
                <c:pt idx="5538">
                  <c:v>-4.1488509999999996</c:v>
                </c:pt>
                <c:pt idx="5539">
                  <c:v>-4.1559569999999999</c:v>
                </c:pt>
                <c:pt idx="5540">
                  <c:v>-4.1630719999999997</c:v>
                </c:pt>
                <c:pt idx="5541">
                  <c:v>-4.1701969999999999</c:v>
                </c:pt>
                <c:pt idx="5542">
                  <c:v>-4.1773309999999997</c:v>
                </c:pt>
                <c:pt idx="5543">
                  <c:v>-4.1844739999999998</c:v>
                </c:pt>
                <c:pt idx="5544">
                  <c:v>-4.1916279999999997</c:v>
                </c:pt>
                <c:pt idx="5545">
                  <c:v>-4.1987899999999998</c:v>
                </c:pt>
                <c:pt idx="5546">
                  <c:v>-4.2059629999999997</c:v>
                </c:pt>
                <c:pt idx="5547">
                  <c:v>-4.2131439999999998</c:v>
                </c:pt>
                <c:pt idx="5548">
                  <c:v>-4.2203350000000004</c:v>
                </c:pt>
                <c:pt idx="5549">
                  <c:v>-4.2275359999999997</c:v>
                </c:pt>
                <c:pt idx="5550">
                  <c:v>-4.2347460000000003</c:v>
                </c:pt>
                <c:pt idx="5551">
                  <c:v>-4.2419650000000004</c:v>
                </c:pt>
                <c:pt idx="5552">
                  <c:v>-4.2491950000000003</c:v>
                </c:pt>
                <c:pt idx="5553">
                  <c:v>-4.2564339999999996</c:v>
                </c:pt>
                <c:pt idx="5554">
                  <c:v>-4.2636839999999996</c:v>
                </c:pt>
                <c:pt idx="5555">
                  <c:v>-4.2709450000000002</c:v>
                </c:pt>
                <c:pt idx="5556">
                  <c:v>-4.2782159999999996</c:v>
                </c:pt>
                <c:pt idx="5557">
                  <c:v>-4.2854979999999996</c:v>
                </c:pt>
                <c:pt idx="5558">
                  <c:v>-4.2927920000000004</c:v>
                </c:pt>
                <c:pt idx="5559">
                  <c:v>-4.3000959999999999</c:v>
                </c:pt>
                <c:pt idx="5560">
                  <c:v>-4.3074120000000002</c:v>
                </c:pt>
                <c:pt idx="5561">
                  <c:v>-4.3147380000000002</c:v>
                </c:pt>
                <c:pt idx="5562">
                  <c:v>-4.3220749999999999</c:v>
                </c:pt>
                <c:pt idx="5563">
                  <c:v>-4.3294230000000002</c:v>
                </c:pt>
                <c:pt idx="5564">
                  <c:v>-4.3367820000000004</c:v>
                </c:pt>
                <c:pt idx="5565">
                  <c:v>-4.3441520000000002</c:v>
                </c:pt>
                <c:pt idx="5566">
                  <c:v>-4.351534</c:v>
                </c:pt>
                <c:pt idx="5567">
                  <c:v>-4.3589270000000004</c:v>
                </c:pt>
                <c:pt idx="5568">
                  <c:v>-4.366333</c:v>
                </c:pt>
                <c:pt idx="5569">
                  <c:v>-4.3737519999999996</c:v>
                </c:pt>
                <c:pt idx="5570">
                  <c:v>-4.381183</c:v>
                </c:pt>
                <c:pt idx="5571">
                  <c:v>-4.3886279999999998</c:v>
                </c:pt>
                <c:pt idx="5572">
                  <c:v>-4.3960850000000002</c:v>
                </c:pt>
                <c:pt idx="5573">
                  <c:v>-4.403556</c:v>
                </c:pt>
                <c:pt idx="5574">
                  <c:v>-4.4110389999999997</c:v>
                </c:pt>
                <c:pt idx="5575">
                  <c:v>-4.4185359999999996</c:v>
                </c:pt>
                <c:pt idx="5576">
                  <c:v>-4.4260450000000002</c:v>
                </c:pt>
                <c:pt idx="5577">
                  <c:v>-4.4335680000000002</c:v>
                </c:pt>
                <c:pt idx="5578">
                  <c:v>-4.4411040000000002</c:v>
                </c:pt>
                <c:pt idx="5579">
                  <c:v>-4.4486540000000003</c:v>
                </c:pt>
                <c:pt idx="5580">
                  <c:v>-4.4562189999999999</c:v>
                </c:pt>
                <c:pt idx="5581">
                  <c:v>-4.4637979999999997</c:v>
                </c:pt>
                <c:pt idx="5582">
                  <c:v>-4.4713919999999998</c:v>
                </c:pt>
                <c:pt idx="5583">
                  <c:v>-4.4790020000000004</c:v>
                </c:pt>
                <c:pt idx="5584">
                  <c:v>-4.4866270000000004</c:v>
                </c:pt>
                <c:pt idx="5585">
                  <c:v>-4.4942679999999999</c:v>
                </c:pt>
                <c:pt idx="5586">
                  <c:v>-4.5019239999999998</c:v>
                </c:pt>
                <c:pt idx="5587">
                  <c:v>-4.5095960000000002</c:v>
                </c:pt>
                <c:pt idx="5588">
                  <c:v>-4.5172829999999999</c:v>
                </c:pt>
                <c:pt idx="5589">
                  <c:v>-4.5249860000000002</c:v>
                </c:pt>
                <c:pt idx="5590">
                  <c:v>-4.532705</c:v>
                </c:pt>
                <c:pt idx="5591">
                  <c:v>-4.5404400000000003</c:v>
                </c:pt>
                <c:pt idx="5592">
                  <c:v>-4.5481920000000002</c:v>
                </c:pt>
                <c:pt idx="5593">
                  <c:v>-4.5559609999999999</c:v>
                </c:pt>
                <c:pt idx="5594">
                  <c:v>-4.5637470000000002</c:v>
                </c:pt>
                <c:pt idx="5595">
                  <c:v>-4.5715519999999996</c:v>
                </c:pt>
                <c:pt idx="5596">
                  <c:v>-4.5793749999999998</c:v>
                </c:pt>
                <c:pt idx="5597">
                  <c:v>-4.5872169999999999</c:v>
                </c:pt>
                <c:pt idx="5598">
                  <c:v>-4.5950769999999999</c:v>
                </c:pt>
                <c:pt idx="5599">
                  <c:v>-4.6029559999999998</c:v>
                </c:pt>
                <c:pt idx="5600">
                  <c:v>-4.6108529999999996</c:v>
                </c:pt>
                <c:pt idx="5601">
                  <c:v>-4.6187699999999996</c:v>
                </c:pt>
                <c:pt idx="5602">
                  <c:v>-4.6267050000000003</c:v>
                </c:pt>
                <c:pt idx="5603">
                  <c:v>-4.6346579999999999</c:v>
                </c:pt>
                <c:pt idx="5604">
                  <c:v>-4.6426319999999999</c:v>
                </c:pt>
                <c:pt idx="5605">
                  <c:v>-4.6506239999999996</c:v>
                </c:pt>
                <c:pt idx="5606">
                  <c:v>-4.6586369999999997</c:v>
                </c:pt>
                <c:pt idx="5607">
                  <c:v>-4.6666699999999999</c:v>
                </c:pt>
                <c:pt idx="5608">
                  <c:v>-4.6747230000000002</c:v>
                </c:pt>
                <c:pt idx="5609">
                  <c:v>-4.6827990000000002</c:v>
                </c:pt>
                <c:pt idx="5610">
                  <c:v>-4.6908950000000003</c:v>
                </c:pt>
                <c:pt idx="5611">
                  <c:v>-4.699014</c:v>
                </c:pt>
                <c:pt idx="5612">
                  <c:v>-4.7071540000000001</c:v>
                </c:pt>
                <c:pt idx="5613">
                  <c:v>-4.7153169999999998</c:v>
                </c:pt>
                <c:pt idx="5614">
                  <c:v>-4.7235009999999997</c:v>
                </c:pt>
                <c:pt idx="5615">
                  <c:v>-4.7317070000000001</c:v>
                </c:pt>
                <c:pt idx="5616">
                  <c:v>-4.739935</c:v>
                </c:pt>
                <c:pt idx="5617">
                  <c:v>-4.7481850000000003</c:v>
                </c:pt>
                <c:pt idx="5618">
                  <c:v>-4.7564570000000002</c:v>
                </c:pt>
                <c:pt idx="5619">
                  <c:v>-4.7647519999999997</c:v>
                </c:pt>
                <c:pt idx="5620">
                  <c:v>-4.7730709999999998</c:v>
                </c:pt>
                <c:pt idx="5621">
                  <c:v>-4.7814129999999997</c:v>
                </c:pt>
                <c:pt idx="5622">
                  <c:v>-4.7897790000000002</c:v>
                </c:pt>
                <c:pt idx="5623">
                  <c:v>-4.7981699999999998</c:v>
                </c:pt>
                <c:pt idx="5624">
                  <c:v>-4.8065860000000002</c:v>
                </c:pt>
                <c:pt idx="5625">
                  <c:v>-4.8150269999999997</c:v>
                </c:pt>
                <c:pt idx="5626">
                  <c:v>-4.823493</c:v>
                </c:pt>
                <c:pt idx="5627">
                  <c:v>-4.8319840000000003</c:v>
                </c:pt>
                <c:pt idx="5628">
                  <c:v>-4.8404999999999996</c:v>
                </c:pt>
                <c:pt idx="5629">
                  <c:v>-4.8490409999999997</c:v>
                </c:pt>
                <c:pt idx="5630">
                  <c:v>-4.8576059999999996</c:v>
                </c:pt>
                <c:pt idx="5631">
                  <c:v>-4.8661969999999997</c:v>
                </c:pt>
                <c:pt idx="5632">
                  <c:v>-4.8748139999999998</c:v>
                </c:pt>
                <c:pt idx="5633">
                  <c:v>-4.8834559999999998</c:v>
                </c:pt>
                <c:pt idx="5634">
                  <c:v>-4.8921239999999999</c:v>
                </c:pt>
                <c:pt idx="5635">
                  <c:v>-4.9008200000000004</c:v>
                </c:pt>
                <c:pt idx="5636">
                  <c:v>-4.9095420000000001</c:v>
                </c:pt>
                <c:pt idx="5637">
                  <c:v>-4.9182920000000001</c:v>
                </c:pt>
                <c:pt idx="5638">
                  <c:v>-4.9270690000000004</c:v>
                </c:pt>
                <c:pt idx="5639">
                  <c:v>-4.9358740000000001</c:v>
                </c:pt>
                <c:pt idx="5640">
                  <c:v>-4.944706</c:v>
                </c:pt>
                <c:pt idx="5641">
                  <c:v>-4.9535660000000004</c:v>
                </c:pt>
                <c:pt idx="5642">
                  <c:v>-4.9624519999999999</c:v>
                </c:pt>
                <c:pt idx="5643">
                  <c:v>-4.9713649999999996</c:v>
                </c:pt>
                <c:pt idx="5644">
                  <c:v>-4.9803050000000004</c:v>
                </c:pt>
                <c:pt idx="5645">
                  <c:v>-4.9892729999999998</c:v>
                </c:pt>
                <c:pt idx="5646">
                  <c:v>-4.9982680000000004</c:v>
                </c:pt>
                <c:pt idx="5647">
                  <c:v>-5.0072910000000004</c:v>
                </c:pt>
                <c:pt idx="5648">
                  <c:v>-5.016343</c:v>
                </c:pt>
                <c:pt idx="5649">
                  <c:v>-5.0254219999999998</c:v>
                </c:pt>
                <c:pt idx="5650">
                  <c:v>-5.0345310000000003</c:v>
                </c:pt>
                <c:pt idx="5651">
                  <c:v>-5.0436680000000003</c:v>
                </c:pt>
                <c:pt idx="5652">
                  <c:v>-5.0528339999999998</c:v>
                </c:pt>
                <c:pt idx="5653">
                  <c:v>-5.0620279999999998</c:v>
                </c:pt>
                <c:pt idx="5654">
                  <c:v>-5.07125</c:v>
                </c:pt>
                <c:pt idx="5655">
                  <c:v>-5.0805009999999999</c:v>
                </c:pt>
                <c:pt idx="5656">
                  <c:v>-5.0897779999999999</c:v>
                </c:pt>
                <c:pt idx="5657">
                  <c:v>-5.0990840000000004</c:v>
                </c:pt>
                <c:pt idx="5658">
                  <c:v>-5.1084170000000002</c:v>
                </c:pt>
                <c:pt idx="5659">
                  <c:v>-5.1177789999999996</c:v>
                </c:pt>
                <c:pt idx="5660">
                  <c:v>-5.1271680000000002</c:v>
                </c:pt>
                <c:pt idx="5661">
                  <c:v>-5.1365860000000003</c:v>
                </c:pt>
                <c:pt idx="5662">
                  <c:v>-5.1460330000000001</c:v>
                </c:pt>
                <c:pt idx="5663">
                  <c:v>-5.1555090000000003</c:v>
                </c:pt>
                <c:pt idx="5664">
                  <c:v>-5.1650130000000001</c:v>
                </c:pt>
                <c:pt idx="5665">
                  <c:v>-5.1745460000000003</c:v>
                </c:pt>
                <c:pt idx="5666">
                  <c:v>-5.184107</c:v>
                </c:pt>
                <c:pt idx="5667">
                  <c:v>-5.1936970000000002</c:v>
                </c:pt>
                <c:pt idx="5668">
                  <c:v>-5.2033149999999999</c:v>
                </c:pt>
                <c:pt idx="5669">
                  <c:v>-5.212961</c:v>
                </c:pt>
                <c:pt idx="5670">
                  <c:v>-5.2226350000000004</c:v>
                </c:pt>
                <c:pt idx="5671">
                  <c:v>-5.2323370000000002</c:v>
                </c:pt>
                <c:pt idx="5672">
                  <c:v>-5.2420660000000003</c:v>
                </c:pt>
                <c:pt idx="5673">
                  <c:v>-5.2518229999999999</c:v>
                </c:pt>
                <c:pt idx="5674">
                  <c:v>-5.2616079999999998</c:v>
                </c:pt>
                <c:pt idx="5675">
                  <c:v>-5.2714210000000001</c:v>
                </c:pt>
                <c:pt idx="5676">
                  <c:v>-5.2812609999999998</c:v>
                </c:pt>
                <c:pt idx="5677">
                  <c:v>-5.2911299999999999</c:v>
                </c:pt>
                <c:pt idx="5678">
                  <c:v>-5.3010270000000004</c:v>
                </c:pt>
                <c:pt idx="5679">
                  <c:v>-5.3109510000000002</c:v>
                </c:pt>
                <c:pt idx="5680">
                  <c:v>-5.3209030000000004</c:v>
                </c:pt>
                <c:pt idx="5681">
                  <c:v>-5.330883</c:v>
                </c:pt>
                <c:pt idx="5682">
                  <c:v>-5.3408889999999998</c:v>
                </c:pt>
                <c:pt idx="5683">
                  <c:v>-5.3509219999999997</c:v>
                </c:pt>
                <c:pt idx="5684">
                  <c:v>-5.3609809999999998</c:v>
                </c:pt>
                <c:pt idx="5685">
                  <c:v>-5.3710659999999999</c:v>
                </c:pt>
                <c:pt idx="5686">
                  <c:v>-5.381176</c:v>
                </c:pt>
                <c:pt idx="5687">
                  <c:v>-5.3913130000000002</c:v>
                </c:pt>
                <c:pt idx="5688">
                  <c:v>-5.4014759999999997</c:v>
                </c:pt>
                <c:pt idx="5689">
                  <c:v>-5.4116650000000002</c:v>
                </c:pt>
                <c:pt idx="5690">
                  <c:v>-5.4218799999999998</c:v>
                </c:pt>
                <c:pt idx="5691">
                  <c:v>-5.4321219999999997</c:v>
                </c:pt>
                <c:pt idx="5692">
                  <c:v>-5.4423890000000004</c:v>
                </c:pt>
                <c:pt idx="5693">
                  <c:v>-5.4526820000000003</c:v>
                </c:pt>
                <c:pt idx="5694">
                  <c:v>-5.4630000000000001</c:v>
                </c:pt>
                <c:pt idx="5695">
                  <c:v>-5.4733429999999998</c:v>
                </c:pt>
                <c:pt idx="5696">
                  <c:v>-5.4837090000000002</c:v>
                </c:pt>
                <c:pt idx="5697">
                  <c:v>-5.4940990000000003</c:v>
                </c:pt>
                <c:pt idx="5698">
                  <c:v>-5.5045120000000001</c:v>
                </c:pt>
                <c:pt idx="5699">
                  <c:v>-5.5149489999999997</c:v>
                </c:pt>
                <c:pt idx="5700">
                  <c:v>-5.5254089999999998</c:v>
                </c:pt>
                <c:pt idx="5701">
                  <c:v>-5.5358919999999996</c:v>
                </c:pt>
                <c:pt idx="5702">
                  <c:v>-5.5463979999999999</c:v>
                </c:pt>
                <c:pt idx="5703">
                  <c:v>-5.5569280000000001</c:v>
                </c:pt>
                <c:pt idx="5704">
                  <c:v>-5.5674809999999999</c:v>
                </c:pt>
                <c:pt idx="5705">
                  <c:v>-5.5780580000000004</c:v>
                </c:pt>
                <c:pt idx="5706">
                  <c:v>-5.5886560000000003</c:v>
                </c:pt>
                <c:pt idx="5707">
                  <c:v>-5.5992769999999998</c:v>
                </c:pt>
                <c:pt idx="5708">
                  <c:v>-5.6099199999999998</c:v>
                </c:pt>
                <c:pt idx="5709">
                  <c:v>-5.6205829999999999</c:v>
                </c:pt>
                <c:pt idx="5710">
                  <c:v>-5.6312670000000002</c:v>
                </c:pt>
                <c:pt idx="5711">
                  <c:v>-5.6419709999999998</c:v>
                </c:pt>
                <c:pt idx="5712">
                  <c:v>-5.6526949999999996</c:v>
                </c:pt>
                <c:pt idx="5713">
                  <c:v>-5.6634399999999996</c:v>
                </c:pt>
                <c:pt idx="5714">
                  <c:v>-5.6742039999999996</c:v>
                </c:pt>
                <c:pt idx="5715">
                  <c:v>-5.6849879999999997</c:v>
                </c:pt>
                <c:pt idx="5716">
                  <c:v>-5.695792</c:v>
                </c:pt>
                <c:pt idx="5717">
                  <c:v>-5.7066160000000004</c:v>
                </c:pt>
                <c:pt idx="5718">
                  <c:v>-5.71746</c:v>
                </c:pt>
                <c:pt idx="5719">
                  <c:v>-5.7283220000000004</c:v>
                </c:pt>
                <c:pt idx="5720">
                  <c:v>-5.7392029999999998</c:v>
                </c:pt>
                <c:pt idx="5721">
                  <c:v>-5.750102</c:v>
                </c:pt>
                <c:pt idx="5722">
                  <c:v>-5.7610190000000001</c:v>
                </c:pt>
                <c:pt idx="5723">
                  <c:v>-5.771954</c:v>
                </c:pt>
                <c:pt idx="5724">
                  <c:v>-5.7829050000000004</c:v>
                </c:pt>
                <c:pt idx="5725">
                  <c:v>-5.7938739999999997</c:v>
                </c:pt>
                <c:pt idx="5726">
                  <c:v>-5.8048590000000004</c:v>
                </c:pt>
                <c:pt idx="5727">
                  <c:v>-5.8158599999999998</c:v>
                </c:pt>
                <c:pt idx="5728">
                  <c:v>-5.8268779999999998</c:v>
                </c:pt>
                <c:pt idx="5729">
                  <c:v>-5.8379120000000002</c:v>
                </c:pt>
                <c:pt idx="5730">
                  <c:v>-5.8489620000000002</c:v>
                </c:pt>
                <c:pt idx="5731">
                  <c:v>-5.8600269999999997</c:v>
                </c:pt>
                <c:pt idx="5732">
                  <c:v>-5.8711070000000003</c:v>
                </c:pt>
                <c:pt idx="5733">
                  <c:v>-5.8822020000000004</c:v>
                </c:pt>
                <c:pt idx="5734">
                  <c:v>-5.8933119999999999</c:v>
                </c:pt>
                <c:pt idx="5735">
                  <c:v>-5.9044350000000003</c:v>
                </c:pt>
                <c:pt idx="5736">
                  <c:v>-5.9155730000000002</c:v>
                </c:pt>
                <c:pt idx="5737">
                  <c:v>-5.926723</c:v>
                </c:pt>
                <c:pt idx="5738">
                  <c:v>-5.9378869999999999</c:v>
                </c:pt>
                <c:pt idx="5739">
                  <c:v>-5.9490629999999998</c:v>
                </c:pt>
                <c:pt idx="5740">
                  <c:v>-5.9602529999999998</c:v>
                </c:pt>
                <c:pt idx="5741">
                  <c:v>-5.9714549999999997</c:v>
                </c:pt>
                <c:pt idx="5742">
                  <c:v>-5.9826689999999996</c:v>
                </c:pt>
                <c:pt idx="5743">
                  <c:v>-5.9938960000000003</c:v>
                </c:pt>
                <c:pt idx="5744">
                  <c:v>-6.005134</c:v>
                </c:pt>
                <c:pt idx="5745">
                  <c:v>-6.0163849999999996</c:v>
                </c:pt>
                <c:pt idx="5746">
                  <c:v>-6.0276480000000001</c:v>
                </c:pt>
                <c:pt idx="5747">
                  <c:v>-6.0389220000000003</c:v>
                </c:pt>
                <c:pt idx="5748">
                  <c:v>-6.0502070000000003</c:v>
                </c:pt>
                <c:pt idx="5749">
                  <c:v>-6.0615019999999999</c:v>
                </c:pt>
                <c:pt idx="5750">
                  <c:v>-6.0728070000000001</c:v>
                </c:pt>
                <c:pt idx="5751">
                  <c:v>-6.0841209999999997</c:v>
                </c:pt>
                <c:pt idx="5752">
                  <c:v>-6.0954439999999996</c:v>
                </c:pt>
                <c:pt idx="5753">
                  <c:v>-6.106776</c:v>
                </c:pt>
                <c:pt idx="5754">
                  <c:v>-6.1181169999999998</c:v>
                </c:pt>
                <c:pt idx="5755">
                  <c:v>-6.129467</c:v>
                </c:pt>
                <c:pt idx="5756">
                  <c:v>-6.1408250000000004</c:v>
                </c:pt>
                <c:pt idx="5757">
                  <c:v>-6.1521920000000003</c:v>
                </c:pt>
                <c:pt idx="5758">
                  <c:v>-6.1635679999999997</c:v>
                </c:pt>
                <c:pt idx="5759">
                  <c:v>-6.1749530000000004</c:v>
                </c:pt>
                <c:pt idx="5760">
                  <c:v>-6.1863460000000003</c:v>
                </c:pt>
                <c:pt idx="5761">
                  <c:v>-6.1977469999999997</c:v>
                </c:pt>
                <c:pt idx="5762">
                  <c:v>-6.209155</c:v>
                </c:pt>
                <c:pt idx="5763">
                  <c:v>-6.2205709999999996</c:v>
                </c:pt>
                <c:pt idx="5764">
                  <c:v>-6.2319930000000001</c:v>
                </c:pt>
                <c:pt idx="5765">
                  <c:v>-6.2434219999999998</c:v>
                </c:pt>
                <c:pt idx="5766">
                  <c:v>-6.2548570000000003</c:v>
                </c:pt>
                <c:pt idx="5767">
                  <c:v>-6.2662990000000001</c:v>
                </c:pt>
                <c:pt idx="5768">
                  <c:v>-6.2777459999999996</c:v>
                </c:pt>
                <c:pt idx="5769">
                  <c:v>-6.2892000000000001</c:v>
                </c:pt>
                <c:pt idx="5770">
                  <c:v>-6.3006609999999998</c:v>
                </c:pt>
                <c:pt idx="5771">
                  <c:v>-6.3121280000000004</c:v>
                </c:pt>
                <c:pt idx="5772">
                  <c:v>-6.323601</c:v>
                </c:pt>
                <c:pt idx="5773">
                  <c:v>-6.3350799999999996</c:v>
                </c:pt>
                <c:pt idx="5774">
                  <c:v>-6.346565</c:v>
                </c:pt>
                <c:pt idx="5775">
                  <c:v>-6.3580550000000002</c:v>
                </c:pt>
                <c:pt idx="5776">
                  <c:v>-6.3695500000000003</c:v>
                </c:pt>
                <c:pt idx="5777">
                  <c:v>-6.3810500000000001</c:v>
                </c:pt>
                <c:pt idx="5778">
                  <c:v>-6.3925549999999998</c:v>
                </c:pt>
                <c:pt idx="5779">
                  <c:v>-6.4040629999999998</c:v>
                </c:pt>
                <c:pt idx="5780">
                  <c:v>-6.4155759999999997</c:v>
                </c:pt>
                <c:pt idx="5781">
                  <c:v>-6.4270930000000002</c:v>
                </c:pt>
                <c:pt idx="5782">
                  <c:v>-6.4386140000000003</c:v>
                </c:pt>
                <c:pt idx="5783">
                  <c:v>-6.4501400000000002</c:v>
                </c:pt>
                <c:pt idx="5784">
                  <c:v>-6.4616699999999998</c:v>
                </c:pt>
                <c:pt idx="5785">
                  <c:v>-6.473204</c:v>
                </c:pt>
                <c:pt idx="5786">
                  <c:v>-6.4847409999999996</c:v>
                </c:pt>
                <c:pt idx="5787">
                  <c:v>-6.4962819999999999</c:v>
                </c:pt>
                <c:pt idx="5788">
                  <c:v>-6.5078259999999997</c:v>
                </c:pt>
                <c:pt idx="5789">
                  <c:v>-6.5193729999999999</c:v>
                </c:pt>
                <c:pt idx="5790">
                  <c:v>-6.5309229999999996</c:v>
                </c:pt>
                <c:pt idx="5791">
                  <c:v>-6.5424740000000003</c:v>
                </c:pt>
                <c:pt idx="5792">
                  <c:v>-6.5540289999999999</c:v>
                </c:pt>
                <c:pt idx="5793">
                  <c:v>-6.5655849999999996</c:v>
                </c:pt>
                <c:pt idx="5794">
                  <c:v>-6.5771439999999997</c:v>
                </c:pt>
                <c:pt idx="5795">
                  <c:v>-6.5887070000000003</c:v>
                </c:pt>
                <c:pt idx="5796">
                  <c:v>-6.6002710000000002</c:v>
                </c:pt>
                <c:pt idx="5797">
                  <c:v>-6.6118389999999998</c:v>
                </c:pt>
                <c:pt idx="5798">
                  <c:v>-6.6234099999999998</c:v>
                </c:pt>
                <c:pt idx="5799">
                  <c:v>-6.6349830000000001</c:v>
                </c:pt>
                <c:pt idx="5800">
                  <c:v>-6.6465579999999997</c:v>
                </c:pt>
                <c:pt idx="5801">
                  <c:v>-6.6581349999999997</c:v>
                </c:pt>
                <c:pt idx="5802">
                  <c:v>-6.6697139999999999</c:v>
                </c:pt>
                <c:pt idx="5803">
                  <c:v>-6.6812940000000003</c:v>
                </c:pt>
                <c:pt idx="5804">
                  <c:v>-6.6928749999999999</c:v>
                </c:pt>
                <c:pt idx="5805">
                  <c:v>-6.7044579999999998</c:v>
                </c:pt>
                <c:pt idx="5806">
                  <c:v>-6.7160419999999998</c:v>
                </c:pt>
                <c:pt idx="5807">
                  <c:v>-6.727627</c:v>
                </c:pt>
                <c:pt idx="5808">
                  <c:v>-6.7392139999999996</c:v>
                </c:pt>
                <c:pt idx="5809">
                  <c:v>-6.7508020000000002</c:v>
                </c:pt>
                <c:pt idx="5810">
                  <c:v>-6.762391</c:v>
                </c:pt>
                <c:pt idx="5811">
                  <c:v>-6.7739830000000003</c:v>
                </c:pt>
                <c:pt idx="5812">
                  <c:v>-6.7855759999999998</c:v>
                </c:pt>
                <c:pt idx="5813">
                  <c:v>-6.7971700000000004</c:v>
                </c:pt>
                <c:pt idx="5814">
                  <c:v>-6.8087660000000003</c:v>
                </c:pt>
                <c:pt idx="5815">
                  <c:v>-6.8203630000000004</c:v>
                </c:pt>
                <c:pt idx="5816">
                  <c:v>-6.8319609999999997</c:v>
                </c:pt>
                <c:pt idx="5817">
                  <c:v>-6.8435589999999999</c:v>
                </c:pt>
                <c:pt idx="5818">
                  <c:v>-6.8551589999999996</c:v>
                </c:pt>
                <c:pt idx="5819">
                  <c:v>-6.8667590000000001</c:v>
                </c:pt>
                <c:pt idx="5820">
                  <c:v>-6.8783589999999997</c:v>
                </c:pt>
                <c:pt idx="5821">
                  <c:v>-6.8899609999999996</c:v>
                </c:pt>
                <c:pt idx="5822">
                  <c:v>-6.9015620000000002</c:v>
                </c:pt>
                <c:pt idx="5823">
                  <c:v>-6.9131650000000002</c:v>
                </c:pt>
                <c:pt idx="5824">
                  <c:v>-6.9247690000000004</c:v>
                </c:pt>
                <c:pt idx="5825">
                  <c:v>-6.9363739999999998</c:v>
                </c:pt>
                <c:pt idx="5826">
                  <c:v>-6.9479800000000003</c:v>
                </c:pt>
                <c:pt idx="5827">
                  <c:v>-6.959587</c:v>
                </c:pt>
                <c:pt idx="5828">
                  <c:v>-6.9711949999999998</c:v>
                </c:pt>
                <c:pt idx="5829">
                  <c:v>-6.9828029999999996</c:v>
                </c:pt>
                <c:pt idx="5830">
                  <c:v>-6.9944110000000004</c:v>
                </c:pt>
                <c:pt idx="5831">
                  <c:v>-7.0060200000000004</c:v>
                </c:pt>
                <c:pt idx="5832">
                  <c:v>-7.0176290000000003</c:v>
                </c:pt>
                <c:pt idx="5833">
                  <c:v>-7.0292389999999996</c:v>
                </c:pt>
                <c:pt idx="5834">
                  <c:v>-7.0408480000000004</c:v>
                </c:pt>
                <c:pt idx="5835">
                  <c:v>-7.0524589999999998</c:v>
                </c:pt>
                <c:pt idx="5836">
                  <c:v>-7.0640700000000001</c:v>
                </c:pt>
                <c:pt idx="5837">
                  <c:v>-7.0756819999999996</c:v>
                </c:pt>
                <c:pt idx="5838">
                  <c:v>-7.0872950000000001</c:v>
                </c:pt>
                <c:pt idx="5839">
                  <c:v>-7.0989100000000001</c:v>
                </c:pt>
                <c:pt idx="5840">
                  <c:v>-7.110525</c:v>
                </c:pt>
                <c:pt idx="5841">
                  <c:v>-7.1221420000000002</c:v>
                </c:pt>
                <c:pt idx="5842">
                  <c:v>-7.1337590000000004</c:v>
                </c:pt>
                <c:pt idx="5843">
                  <c:v>-7.1453759999999997</c:v>
                </c:pt>
                <c:pt idx="5844">
                  <c:v>-7.1569929999999999</c:v>
                </c:pt>
                <c:pt idx="5845">
                  <c:v>-7.1686110000000003</c:v>
                </c:pt>
                <c:pt idx="5846">
                  <c:v>-7.1802289999999998</c:v>
                </c:pt>
                <c:pt idx="5847">
                  <c:v>-7.1918470000000001</c:v>
                </c:pt>
                <c:pt idx="5848">
                  <c:v>-7.2034659999999997</c:v>
                </c:pt>
                <c:pt idx="5849">
                  <c:v>-7.2150860000000003</c:v>
                </c:pt>
                <c:pt idx="5850">
                  <c:v>-7.2267060000000001</c:v>
                </c:pt>
                <c:pt idx="5851">
                  <c:v>-7.2383280000000001</c:v>
                </c:pt>
                <c:pt idx="5852">
                  <c:v>-7.2499520000000004</c:v>
                </c:pt>
                <c:pt idx="5853">
                  <c:v>-7.2615769999999999</c:v>
                </c:pt>
                <c:pt idx="5854">
                  <c:v>-7.2732020000000004</c:v>
                </c:pt>
                <c:pt idx="5855">
                  <c:v>-7.2848290000000002</c:v>
                </c:pt>
                <c:pt idx="5856">
                  <c:v>-7.2964560000000001</c:v>
                </c:pt>
                <c:pt idx="5857">
                  <c:v>-7.308084</c:v>
                </c:pt>
                <c:pt idx="5858">
                  <c:v>-7.319712</c:v>
                </c:pt>
                <c:pt idx="5859">
                  <c:v>-7.33134</c:v>
                </c:pt>
                <c:pt idx="5860">
                  <c:v>-7.3429679999999999</c:v>
                </c:pt>
                <c:pt idx="5861">
                  <c:v>-7.3545959999999999</c:v>
                </c:pt>
                <c:pt idx="5862">
                  <c:v>-7.3662260000000002</c:v>
                </c:pt>
                <c:pt idx="5863">
                  <c:v>-7.3778560000000004</c:v>
                </c:pt>
                <c:pt idx="5864">
                  <c:v>-7.3894880000000001</c:v>
                </c:pt>
                <c:pt idx="5865">
                  <c:v>-7.4011209999999998</c:v>
                </c:pt>
                <c:pt idx="5866">
                  <c:v>-7.4127559999999999</c:v>
                </c:pt>
                <c:pt idx="5867">
                  <c:v>-7.4243920000000001</c:v>
                </c:pt>
                <c:pt idx="5868">
                  <c:v>-7.4360290000000004</c:v>
                </c:pt>
                <c:pt idx="5869">
                  <c:v>-7.4476659999999999</c:v>
                </c:pt>
                <c:pt idx="5870">
                  <c:v>-7.4593049999999996</c:v>
                </c:pt>
                <c:pt idx="5871">
                  <c:v>-7.4709440000000003</c:v>
                </c:pt>
                <c:pt idx="5872">
                  <c:v>-7.4825840000000001</c:v>
                </c:pt>
                <c:pt idx="5873">
                  <c:v>-7.494224</c:v>
                </c:pt>
                <c:pt idx="5874">
                  <c:v>-7.505865</c:v>
                </c:pt>
                <c:pt idx="5875">
                  <c:v>-7.5175070000000002</c:v>
                </c:pt>
                <c:pt idx="5876">
                  <c:v>-7.5291499999999996</c:v>
                </c:pt>
                <c:pt idx="5877">
                  <c:v>-7.540794</c:v>
                </c:pt>
                <c:pt idx="5878">
                  <c:v>-7.5524389999999997</c:v>
                </c:pt>
                <c:pt idx="5879">
                  <c:v>-7.5640859999999996</c:v>
                </c:pt>
                <c:pt idx="5880">
                  <c:v>-7.5757339999999997</c:v>
                </c:pt>
                <c:pt idx="5881">
                  <c:v>-7.587383</c:v>
                </c:pt>
                <c:pt idx="5882">
                  <c:v>-7.5990330000000004</c:v>
                </c:pt>
                <c:pt idx="5883">
                  <c:v>-7.6106829999999999</c:v>
                </c:pt>
                <c:pt idx="5884">
                  <c:v>-7.6223349999999996</c:v>
                </c:pt>
                <c:pt idx="5885">
                  <c:v>-7.6339860000000002</c:v>
                </c:pt>
                <c:pt idx="5886">
                  <c:v>-7.6456390000000001</c:v>
                </c:pt>
                <c:pt idx="5887">
                  <c:v>-7.6572909999999998</c:v>
                </c:pt>
                <c:pt idx="5888">
                  <c:v>-7.6689449999999999</c:v>
                </c:pt>
                <c:pt idx="5889">
                  <c:v>-7.6806000000000001</c:v>
                </c:pt>
                <c:pt idx="5890">
                  <c:v>-7.6922560000000004</c:v>
                </c:pt>
                <c:pt idx="5891">
                  <c:v>-7.7039140000000002</c:v>
                </c:pt>
                <c:pt idx="5892">
                  <c:v>-7.715573</c:v>
                </c:pt>
                <c:pt idx="5893">
                  <c:v>-7.7272340000000002</c:v>
                </c:pt>
                <c:pt idx="5894">
                  <c:v>-7.7388960000000004</c:v>
                </c:pt>
                <c:pt idx="5895">
                  <c:v>-7.750559</c:v>
                </c:pt>
                <c:pt idx="5896">
                  <c:v>-7.7622229999999997</c:v>
                </c:pt>
                <c:pt idx="5897">
                  <c:v>-7.7738880000000004</c:v>
                </c:pt>
                <c:pt idx="5898">
                  <c:v>-7.7855530000000002</c:v>
                </c:pt>
                <c:pt idx="5899">
                  <c:v>-7.7972190000000001</c:v>
                </c:pt>
                <c:pt idx="5900">
                  <c:v>-7.8088850000000001</c:v>
                </c:pt>
                <c:pt idx="5901">
                  <c:v>-7.820551</c:v>
                </c:pt>
                <c:pt idx="5902">
                  <c:v>-7.8322180000000001</c:v>
                </c:pt>
                <c:pt idx="5903">
                  <c:v>-7.8438860000000004</c:v>
                </c:pt>
                <c:pt idx="5904">
                  <c:v>-7.8555549999999998</c:v>
                </c:pt>
                <c:pt idx="5905">
                  <c:v>-7.8672250000000004</c:v>
                </c:pt>
                <c:pt idx="5906">
                  <c:v>-7.8788970000000003</c:v>
                </c:pt>
                <c:pt idx="5907">
                  <c:v>-7.8905709999999996</c:v>
                </c:pt>
                <c:pt idx="5908">
                  <c:v>-7.9022459999999999</c:v>
                </c:pt>
                <c:pt idx="5909">
                  <c:v>-7.9139220000000003</c:v>
                </c:pt>
                <c:pt idx="5910">
                  <c:v>-7.9255990000000001</c:v>
                </c:pt>
                <c:pt idx="5911">
                  <c:v>-7.9372769999999999</c:v>
                </c:pt>
                <c:pt idx="5912">
                  <c:v>-7.9489549999999998</c:v>
                </c:pt>
                <c:pt idx="5913">
                  <c:v>-7.9606349999999999</c:v>
                </c:pt>
                <c:pt idx="5914">
                  <c:v>-7.972315</c:v>
                </c:pt>
                <c:pt idx="5915">
                  <c:v>-7.9839950000000002</c:v>
                </c:pt>
                <c:pt idx="5916">
                  <c:v>-7.9956779999999998</c:v>
                </c:pt>
                <c:pt idx="5917">
                  <c:v>-8.0073609999999995</c:v>
                </c:pt>
                <c:pt idx="5918">
                  <c:v>-8.0190470000000005</c:v>
                </c:pt>
                <c:pt idx="5919">
                  <c:v>-8.0307340000000007</c:v>
                </c:pt>
                <c:pt idx="5920">
                  <c:v>-8.0424229999999994</c:v>
                </c:pt>
                <c:pt idx="5921">
                  <c:v>-8.0541149999999995</c:v>
                </c:pt>
                <c:pt idx="5922">
                  <c:v>-8.0658080000000005</c:v>
                </c:pt>
                <c:pt idx="5923">
                  <c:v>-8.0775030000000001</c:v>
                </c:pt>
                <c:pt idx="5924">
                  <c:v>-8.0891990000000007</c:v>
                </c:pt>
                <c:pt idx="5925">
                  <c:v>-8.1008960000000005</c:v>
                </c:pt>
                <c:pt idx="5926">
                  <c:v>-8.1125939999999996</c:v>
                </c:pt>
                <c:pt idx="5927">
                  <c:v>-8.1242940000000008</c:v>
                </c:pt>
                <c:pt idx="5928">
                  <c:v>-8.1359949999999994</c:v>
                </c:pt>
                <c:pt idx="5929">
                  <c:v>-8.1476980000000001</c:v>
                </c:pt>
                <c:pt idx="5930">
                  <c:v>-8.159402</c:v>
                </c:pt>
                <c:pt idx="5931">
                  <c:v>-8.1711080000000003</c:v>
                </c:pt>
                <c:pt idx="5932">
                  <c:v>-8.182817</c:v>
                </c:pt>
                <c:pt idx="5933">
                  <c:v>-8.1945270000000008</c:v>
                </c:pt>
                <c:pt idx="5934">
                  <c:v>-8.2062399999999993</c:v>
                </c:pt>
                <c:pt idx="5935">
                  <c:v>-8.2179549999999999</c:v>
                </c:pt>
                <c:pt idx="5936">
                  <c:v>-8.2296720000000008</c:v>
                </c:pt>
                <c:pt idx="5937">
                  <c:v>-8.2413910000000001</c:v>
                </c:pt>
                <c:pt idx="5938">
                  <c:v>-8.2531119999999998</c:v>
                </c:pt>
                <c:pt idx="5939">
                  <c:v>-8.2648340000000005</c:v>
                </c:pt>
                <c:pt idx="5940">
                  <c:v>-8.2765579999999996</c:v>
                </c:pt>
                <c:pt idx="5941">
                  <c:v>-8.2882840000000009</c:v>
                </c:pt>
                <c:pt idx="5942">
                  <c:v>-8.3000120000000006</c:v>
                </c:pt>
                <c:pt idx="5943">
                  <c:v>-8.3117429999999999</c:v>
                </c:pt>
                <c:pt idx="5944">
                  <c:v>-8.3234750000000002</c:v>
                </c:pt>
                <c:pt idx="5945">
                  <c:v>-8.3352109999999993</c:v>
                </c:pt>
                <c:pt idx="5946">
                  <c:v>-8.3469490000000004</c:v>
                </c:pt>
                <c:pt idx="5947">
                  <c:v>-8.3586899999999993</c:v>
                </c:pt>
                <c:pt idx="5948">
                  <c:v>-8.3704339999999995</c:v>
                </c:pt>
                <c:pt idx="5949">
                  <c:v>-8.38218</c:v>
                </c:pt>
                <c:pt idx="5950">
                  <c:v>-8.3939299999999992</c:v>
                </c:pt>
                <c:pt idx="5951">
                  <c:v>-8.4056809999999995</c:v>
                </c:pt>
                <c:pt idx="5952">
                  <c:v>-8.4174349999999993</c:v>
                </c:pt>
                <c:pt idx="5953">
                  <c:v>-8.4291909999999994</c:v>
                </c:pt>
                <c:pt idx="5954">
                  <c:v>-8.4409489999999998</c:v>
                </c:pt>
                <c:pt idx="5955">
                  <c:v>-8.4527099999999997</c:v>
                </c:pt>
                <c:pt idx="5956">
                  <c:v>-8.4644729999999999</c:v>
                </c:pt>
                <c:pt idx="5957">
                  <c:v>-8.4762389999999996</c:v>
                </c:pt>
                <c:pt idx="5958">
                  <c:v>-8.4880080000000007</c:v>
                </c:pt>
                <c:pt idx="5959">
                  <c:v>-8.4997810000000005</c:v>
                </c:pt>
                <c:pt idx="5960">
                  <c:v>-8.5115569999999998</c:v>
                </c:pt>
                <c:pt idx="5961">
                  <c:v>-8.5233369999999997</c:v>
                </c:pt>
                <c:pt idx="5962">
                  <c:v>-8.5351199999999992</c:v>
                </c:pt>
                <c:pt idx="5963">
                  <c:v>-8.5469069999999991</c:v>
                </c:pt>
                <c:pt idx="5964">
                  <c:v>-8.5586979999999997</c:v>
                </c:pt>
                <c:pt idx="5965">
                  <c:v>-8.5704910000000005</c:v>
                </c:pt>
                <c:pt idx="5966">
                  <c:v>-8.5822880000000001</c:v>
                </c:pt>
                <c:pt idx="5967">
                  <c:v>-8.594087</c:v>
                </c:pt>
                <c:pt idx="5968">
                  <c:v>-8.6058900000000005</c:v>
                </c:pt>
                <c:pt idx="5969">
                  <c:v>-8.6176960000000005</c:v>
                </c:pt>
                <c:pt idx="5970">
                  <c:v>-8.6295059999999992</c:v>
                </c:pt>
                <c:pt idx="5971">
                  <c:v>-8.6413189999999993</c:v>
                </c:pt>
                <c:pt idx="5972">
                  <c:v>-8.6531369999999992</c:v>
                </c:pt>
                <c:pt idx="5973">
                  <c:v>-8.6649600000000007</c:v>
                </c:pt>
                <c:pt idx="5974">
                  <c:v>-8.6767859999999999</c:v>
                </c:pt>
                <c:pt idx="5975">
                  <c:v>-8.688618</c:v>
                </c:pt>
                <c:pt idx="5976">
                  <c:v>-8.7004529999999995</c:v>
                </c:pt>
                <c:pt idx="5977">
                  <c:v>-8.7122919999999997</c:v>
                </c:pt>
                <c:pt idx="5978">
                  <c:v>-8.7241359999999997</c:v>
                </c:pt>
                <c:pt idx="5979">
                  <c:v>-8.7359829999999992</c:v>
                </c:pt>
                <c:pt idx="5980">
                  <c:v>-8.747833</c:v>
                </c:pt>
                <c:pt idx="5981">
                  <c:v>-8.7596869999999996</c:v>
                </c:pt>
                <c:pt idx="5982">
                  <c:v>-8.7715449999999997</c:v>
                </c:pt>
                <c:pt idx="5983">
                  <c:v>-8.7834070000000004</c:v>
                </c:pt>
                <c:pt idx="5984">
                  <c:v>-8.7952729999999999</c:v>
                </c:pt>
                <c:pt idx="5985">
                  <c:v>-8.8071439999999992</c:v>
                </c:pt>
                <c:pt idx="5986">
                  <c:v>-8.8190190000000008</c:v>
                </c:pt>
                <c:pt idx="5987">
                  <c:v>-8.8308990000000005</c:v>
                </c:pt>
                <c:pt idx="5988">
                  <c:v>-8.842784</c:v>
                </c:pt>
                <c:pt idx="5989">
                  <c:v>-8.8546720000000008</c:v>
                </c:pt>
                <c:pt idx="5990">
                  <c:v>-8.8665649999999996</c:v>
                </c:pt>
                <c:pt idx="5991">
                  <c:v>-8.8784620000000007</c:v>
                </c:pt>
                <c:pt idx="5992">
                  <c:v>-8.8903630000000007</c:v>
                </c:pt>
                <c:pt idx="5993">
                  <c:v>-8.9022679999999994</c:v>
                </c:pt>
                <c:pt idx="5994">
                  <c:v>-8.9141770000000005</c:v>
                </c:pt>
                <c:pt idx="5995">
                  <c:v>-8.9260900000000003</c:v>
                </c:pt>
                <c:pt idx="5996">
                  <c:v>-8.938008</c:v>
                </c:pt>
                <c:pt idx="5997">
                  <c:v>-8.9499309999999994</c:v>
                </c:pt>
                <c:pt idx="5998">
                  <c:v>-8.9618590000000005</c:v>
                </c:pt>
                <c:pt idx="5999">
                  <c:v>-8.9737910000000003</c:v>
                </c:pt>
                <c:pt idx="6000">
                  <c:v>-8.9857289999999992</c:v>
                </c:pt>
                <c:pt idx="6001">
                  <c:v>-8.9976719999999997</c:v>
                </c:pt>
                <c:pt idx="6002">
                  <c:v>-9.0096190000000007</c:v>
                </c:pt>
                <c:pt idx="6003">
                  <c:v>-9.0215720000000008</c:v>
                </c:pt>
                <c:pt idx="6004">
                  <c:v>-9.0335289999999997</c:v>
                </c:pt>
                <c:pt idx="6005">
                  <c:v>-9.0454910000000002</c:v>
                </c:pt>
                <c:pt idx="6006">
                  <c:v>-9.0574580000000005</c:v>
                </c:pt>
                <c:pt idx="6007">
                  <c:v>-9.0694289999999995</c:v>
                </c:pt>
                <c:pt idx="6008">
                  <c:v>-9.0814050000000002</c:v>
                </c:pt>
                <c:pt idx="6009">
                  <c:v>-9.0933849999999996</c:v>
                </c:pt>
                <c:pt idx="6010">
                  <c:v>-9.1053700000000006</c:v>
                </c:pt>
                <c:pt idx="6011">
                  <c:v>-9.1173599999999997</c:v>
                </c:pt>
                <c:pt idx="6012">
                  <c:v>-9.1293559999999996</c:v>
                </c:pt>
                <c:pt idx="6013">
                  <c:v>-9.141356</c:v>
                </c:pt>
                <c:pt idx="6014">
                  <c:v>-9.1533610000000003</c:v>
                </c:pt>
                <c:pt idx="6015">
                  <c:v>-9.1653710000000004</c:v>
                </c:pt>
                <c:pt idx="6016">
                  <c:v>-9.1773869999999995</c:v>
                </c:pt>
                <c:pt idx="6017">
                  <c:v>-9.1894069999999992</c:v>
                </c:pt>
                <c:pt idx="6018">
                  <c:v>-9.2014320000000005</c:v>
                </c:pt>
                <c:pt idx="6019">
                  <c:v>-9.2134619999999998</c:v>
                </c:pt>
                <c:pt idx="6020">
                  <c:v>-9.2254970000000007</c:v>
                </c:pt>
                <c:pt idx="6021">
                  <c:v>-9.2375360000000004</c:v>
                </c:pt>
                <c:pt idx="6022">
                  <c:v>-9.2495790000000007</c:v>
                </c:pt>
                <c:pt idx="6023">
                  <c:v>-9.2616270000000007</c:v>
                </c:pt>
                <c:pt idx="6024">
                  <c:v>-9.2736800000000006</c:v>
                </c:pt>
                <c:pt idx="6025">
                  <c:v>-9.2857369999999992</c:v>
                </c:pt>
                <c:pt idx="6026">
                  <c:v>-9.2978000000000005</c:v>
                </c:pt>
                <c:pt idx="6027">
                  <c:v>-9.3098679999999998</c:v>
                </c:pt>
                <c:pt idx="6028">
                  <c:v>-9.3219410000000007</c:v>
                </c:pt>
                <c:pt idx="6029">
                  <c:v>-9.3340189999999996</c:v>
                </c:pt>
                <c:pt idx="6030">
                  <c:v>-9.3461029999999994</c:v>
                </c:pt>
                <c:pt idx="6031">
                  <c:v>-9.3581909999999997</c:v>
                </c:pt>
                <c:pt idx="6032">
                  <c:v>-9.3702839999999998</c:v>
                </c:pt>
                <c:pt idx="6033">
                  <c:v>-9.3823810000000005</c:v>
                </c:pt>
                <c:pt idx="6034">
                  <c:v>-9.3944829999999993</c:v>
                </c:pt>
                <c:pt idx="6035">
                  <c:v>-9.4065899999999996</c:v>
                </c:pt>
                <c:pt idx="6036">
                  <c:v>-9.4187010000000004</c:v>
                </c:pt>
                <c:pt idx="6037">
                  <c:v>-9.4308169999999993</c:v>
                </c:pt>
                <c:pt idx="6038">
                  <c:v>-9.4429390000000009</c:v>
                </c:pt>
                <c:pt idx="6039">
                  <c:v>-9.4550649999999994</c:v>
                </c:pt>
                <c:pt idx="6040">
                  <c:v>-9.4671959999999995</c:v>
                </c:pt>
                <c:pt idx="6041">
                  <c:v>-9.4793319999999994</c:v>
                </c:pt>
                <c:pt idx="6042">
                  <c:v>-9.4914740000000002</c:v>
                </c:pt>
                <c:pt idx="6043">
                  <c:v>-9.5036210000000008</c:v>
                </c:pt>
                <c:pt idx="6044">
                  <c:v>-9.5157729999999994</c:v>
                </c:pt>
                <c:pt idx="6045">
                  <c:v>-9.5279290000000003</c:v>
                </c:pt>
                <c:pt idx="6046">
                  <c:v>-9.5400899999999993</c:v>
                </c:pt>
                <c:pt idx="6047">
                  <c:v>-9.5522550000000006</c:v>
                </c:pt>
                <c:pt idx="6048">
                  <c:v>-9.564425</c:v>
                </c:pt>
                <c:pt idx="6049">
                  <c:v>-9.5765989999999999</c:v>
                </c:pt>
                <c:pt idx="6050">
                  <c:v>-9.5887790000000006</c:v>
                </c:pt>
                <c:pt idx="6051">
                  <c:v>-9.6009630000000001</c:v>
                </c:pt>
                <c:pt idx="6052">
                  <c:v>-9.6131519999999995</c:v>
                </c:pt>
                <c:pt idx="6053">
                  <c:v>-9.6253469999999997</c:v>
                </c:pt>
                <c:pt idx="6054">
                  <c:v>-9.6375480000000007</c:v>
                </c:pt>
                <c:pt idx="6055">
                  <c:v>-9.6497530000000005</c:v>
                </c:pt>
                <c:pt idx="6056">
                  <c:v>-9.6619639999999993</c:v>
                </c:pt>
                <c:pt idx="6057">
                  <c:v>-9.6741790000000005</c:v>
                </c:pt>
                <c:pt idx="6058">
                  <c:v>-9.6863989999999998</c:v>
                </c:pt>
                <c:pt idx="6059">
                  <c:v>-9.6986240000000006</c:v>
                </c:pt>
                <c:pt idx="6060">
                  <c:v>-9.7108530000000002</c:v>
                </c:pt>
                <c:pt idx="6061">
                  <c:v>-9.7230869999999996</c:v>
                </c:pt>
                <c:pt idx="6062">
                  <c:v>-9.7353260000000006</c:v>
                </c:pt>
                <c:pt idx="6063">
                  <c:v>-9.7475690000000004</c:v>
                </c:pt>
                <c:pt idx="6064">
                  <c:v>-9.7598179999999992</c:v>
                </c:pt>
                <c:pt idx="6065">
                  <c:v>-9.7720719999999996</c:v>
                </c:pt>
                <c:pt idx="6066">
                  <c:v>-9.7843309999999999</c:v>
                </c:pt>
                <c:pt idx="6067">
                  <c:v>-9.7965959999999992</c:v>
                </c:pt>
                <c:pt idx="6068">
                  <c:v>-9.8088660000000001</c:v>
                </c:pt>
                <c:pt idx="6069">
                  <c:v>-9.8211410000000008</c:v>
                </c:pt>
                <c:pt idx="6070">
                  <c:v>-9.8334220000000006</c:v>
                </c:pt>
                <c:pt idx="6071">
                  <c:v>-9.8457070000000009</c:v>
                </c:pt>
                <c:pt idx="6072">
                  <c:v>-9.8579969999999992</c:v>
                </c:pt>
                <c:pt idx="6073">
                  <c:v>-9.8702919999999992</c:v>
                </c:pt>
                <c:pt idx="6074">
                  <c:v>-9.8825909999999997</c:v>
                </c:pt>
                <c:pt idx="6075">
                  <c:v>-9.8948959999999992</c:v>
                </c:pt>
                <c:pt idx="6076">
                  <c:v>-9.9072060000000004</c:v>
                </c:pt>
                <c:pt idx="6077">
                  <c:v>-9.9195209999999996</c:v>
                </c:pt>
                <c:pt idx="6078">
                  <c:v>-9.9318410000000004</c:v>
                </c:pt>
                <c:pt idx="6079">
                  <c:v>-9.9441659999999992</c:v>
                </c:pt>
                <c:pt idx="6080">
                  <c:v>-9.9564979999999998</c:v>
                </c:pt>
                <c:pt idx="6081">
                  <c:v>-9.9688339999999993</c:v>
                </c:pt>
                <c:pt idx="6082">
                  <c:v>-9.9811759999999996</c:v>
                </c:pt>
                <c:pt idx="6083">
                  <c:v>-9.9935240000000007</c:v>
                </c:pt>
                <c:pt idx="6084">
                  <c:v>-10.005879999999999</c:v>
                </c:pt>
                <c:pt idx="6085">
                  <c:v>-10.01824</c:v>
                </c:pt>
                <c:pt idx="6086">
                  <c:v>-10.0306</c:v>
                </c:pt>
                <c:pt idx="6087">
                  <c:v>-10.04297</c:v>
                </c:pt>
                <c:pt idx="6088">
                  <c:v>-10.055339999999999</c:v>
                </c:pt>
                <c:pt idx="6089">
                  <c:v>-10.06772</c:v>
                </c:pt>
                <c:pt idx="6090">
                  <c:v>-10.080109999999999</c:v>
                </c:pt>
                <c:pt idx="6091">
                  <c:v>-10.092499999999999</c:v>
                </c:pt>
                <c:pt idx="6092">
                  <c:v>-10.104900000000001</c:v>
                </c:pt>
                <c:pt idx="6093">
                  <c:v>-10.1173</c:v>
                </c:pt>
                <c:pt idx="6094">
                  <c:v>-10.129709999999999</c:v>
                </c:pt>
                <c:pt idx="6095">
                  <c:v>-10.14212</c:v>
                </c:pt>
                <c:pt idx="6096">
                  <c:v>-10.154540000000001</c:v>
                </c:pt>
                <c:pt idx="6097">
                  <c:v>-10.16696</c:v>
                </c:pt>
                <c:pt idx="6098">
                  <c:v>-10.17939</c:v>
                </c:pt>
                <c:pt idx="6099">
                  <c:v>-10.19183</c:v>
                </c:pt>
                <c:pt idx="6100">
                  <c:v>-10.204269999999999</c:v>
                </c:pt>
                <c:pt idx="6101">
                  <c:v>-10.216710000000001</c:v>
                </c:pt>
                <c:pt idx="6102">
                  <c:v>-10.22917</c:v>
                </c:pt>
                <c:pt idx="6103">
                  <c:v>-10.241619999999999</c:v>
                </c:pt>
                <c:pt idx="6104">
                  <c:v>-10.25408</c:v>
                </c:pt>
                <c:pt idx="6105">
                  <c:v>-10.266550000000001</c:v>
                </c:pt>
                <c:pt idx="6106">
                  <c:v>-10.279030000000001</c:v>
                </c:pt>
                <c:pt idx="6107">
                  <c:v>-10.291510000000001</c:v>
                </c:pt>
                <c:pt idx="6108">
                  <c:v>-10.303990000000001</c:v>
                </c:pt>
                <c:pt idx="6109">
                  <c:v>-10.31648</c:v>
                </c:pt>
                <c:pt idx="6110">
                  <c:v>-10.32898</c:v>
                </c:pt>
                <c:pt idx="6111">
                  <c:v>-10.34149</c:v>
                </c:pt>
                <c:pt idx="6112">
                  <c:v>-10.353999999999999</c:v>
                </c:pt>
                <c:pt idx="6113">
                  <c:v>-10.36651</c:v>
                </c:pt>
                <c:pt idx="6114">
                  <c:v>-10.37904</c:v>
                </c:pt>
                <c:pt idx="6115">
                  <c:v>-10.39156</c:v>
                </c:pt>
                <c:pt idx="6116">
                  <c:v>-10.40409</c:v>
                </c:pt>
                <c:pt idx="6117">
                  <c:v>-10.41663</c:v>
                </c:pt>
                <c:pt idx="6118">
                  <c:v>-10.429180000000001</c:v>
                </c:pt>
                <c:pt idx="6119">
                  <c:v>-10.44173</c:v>
                </c:pt>
                <c:pt idx="6120">
                  <c:v>-10.454280000000001</c:v>
                </c:pt>
                <c:pt idx="6121">
                  <c:v>-10.466850000000001</c:v>
                </c:pt>
                <c:pt idx="6122">
                  <c:v>-10.479419999999999</c:v>
                </c:pt>
                <c:pt idx="6123">
                  <c:v>-10.491989999999999</c:v>
                </c:pt>
                <c:pt idx="6124">
                  <c:v>-10.504580000000001</c:v>
                </c:pt>
                <c:pt idx="6125">
                  <c:v>-10.517160000000001</c:v>
                </c:pt>
                <c:pt idx="6126">
                  <c:v>-10.52976</c:v>
                </c:pt>
                <c:pt idx="6127">
                  <c:v>-10.54236</c:v>
                </c:pt>
                <c:pt idx="6128">
                  <c:v>-10.554959999999999</c:v>
                </c:pt>
                <c:pt idx="6129">
                  <c:v>-10.56757</c:v>
                </c:pt>
                <c:pt idx="6130">
                  <c:v>-10.58019</c:v>
                </c:pt>
                <c:pt idx="6131">
                  <c:v>-10.59281</c:v>
                </c:pt>
                <c:pt idx="6132">
                  <c:v>-10.60544</c:v>
                </c:pt>
                <c:pt idx="6133">
                  <c:v>-10.618080000000001</c:v>
                </c:pt>
                <c:pt idx="6134">
                  <c:v>-10.63072</c:v>
                </c:pt>
                <c:pt idx="6135">
                  <c:v>-10.643370000000001</c:v>
                </c:pt>
                <c:pt idx="6136">
                  <c:v>-10.65602</c:v>
                </c:pt>
                <c:pt idx="6137">
                  <c:v>-10.66868</c:v>
                </c:pt>
                <c:pt idx="6138">
                  <c:v>-10.68135</c:v>
                </c:pt>
                <c:pt idx="6139">
                  <c:v>-10.69402</c:v>
                </c:pt>
                <c:pt idx="6140">
                  <c:v>-10.7067</c:v>
                </c:pt>
                <c:pt idx="6141">
                  <c:v>-10.719390000000001</c:v>
                </c:pt>
                <c:pt idx="6142">
                  <c:v>-10.73208</c:v>
                </c:pt>
                <c:pt idx="6143">
                  <c:v>-10.74478</c:v>
                </c:pt>
                <c:pt idx="6144">
                  <c:v>-10.757479999999999</c:v>
                </c:pt>
                <c:pt idx="6145">
                  <c:v>-10.770189999999999</c:v>
                </c:pt>
                <c:pt idx="6146">
                  <c:v>-10.7829</c:v>
                </c:pt>
                <c:pt idx="6147">
                  <c:v>-10.795629999999999</c:v>
                </c:pt>
                <c:pt idx="6148">
                  <c:v>-10.80836</c:v>
                </c:pt>
                <c:pt idx="6149">
                  <c:v>-10.82109</c:v>
                </c:pt>
                <c:pt idx="6150">
                  <c:v>-10.833830000000001</c:v>
                </c:pt>
                <c:pt idx="6151">
                  <c:v>-10.846579999999999</c:v>
                </c:pt>
                <c:pt idx="6152">
                  <c:v>-10.85934</c:v>
                </c:pt>
                <c:pt idx="6153">
                  <c:v>-10.8721</c:v>
                </c:pt>
                <c:pt idx="6154">
                  <c:v>-10.88486</c:v>
                </c:pt>
                <c:pt idx="6155">
                  <c:v>-10.897629999999999</c:v>
                </c:pt>
                <c:pt idx="6156">
                  <c:v>-10.910410000000001</c:v>
                </c:pt>
                <c:pt idx="6157">
                  <c:v>-10.9232</c:v>
                </c:pt>
                <c:pt idx="6158">
                  <c:v>-10.93599</c:v>
                </c:pt>
                <c:pt idx="6159">
                  <c:v>-10.948790000000001</c:v>
                </c:pt>
                <c:pt idx="6160">
                  <c:v>-10.961589999999999</c:v>
                </c:pt>
                <c:pt idx="6161">
                  <c:v>-10.974399999999999</c:v>
                </c:pt>
                <c:pt idx="6162">
                  <c:v>-10.987220000000001</c:v>
                </c:pt>
                <c:pt idx="6163">
                  <c:v>-11.00005</c:v>
                </c:pt>
                <c:pt idx="6164">
                  <c:v>-11.012879999999999</c:v>
                </c:pt>
                <c:pt idx="6165">
                  <c:v>-11.02572</c:v>
                </c:pt>
                <c:pt idx="6166">
                  <c:v>-11.03856</c:v>
                </c:pt>
                <c:pt idx="6167">
                  <c:v>-11.051410000000001</c:v>
                </c:pt>
                <c:pt idx="6168">
                  <c:v>-11.06427</c:v>
                </c:pt>
                <c:pt idx="6169">
                  <c:v>-11.07713</c:v>
                </c:pt>
                <c:pt idx="6170">
                  <c:v>-11.09</c:v>
                </c:pt>
                <c:pt idx="6171">
                  <c:v>-11.102880000000001</c:v>
                </c:pt>
                <c:pt idx="6172">
                  <c:v>-11.11576</c:v>
                </c:pt>
                <c:pt idx="6173">
                  <c:v>-11.12865</c:v>
                </c:pt>
                <c:pt idx="6174">
                  <c:v>-11.141540000000001</c:v>
                </c:pt>
                <c:pt idx="6175">
                  <c:v>-11.154450000000001</c:v>
                </c:pt>
                <c:pt idx="6176">
                  <c:v>-11.16736</c:v>
                </c:pt>
                <c:pt idx="6177">
                  <c:v>-11.18027</c:v>
                </c:pt>
                <c:pt idx="6178">
                  <c:v>-11.193199999999999</c:v>
                </c:pt>
                <c:pt idx="6179">
                  <c:v>-11.20613</c:v>
                </c:pt>
                <c:pt idx="6180">
                  <c:v>-11.21907</c:v>
                </c:pt>
                <c:pt idx="6181">
                  <c:v>-11.232010000000001</c:v>
                </c:pt>
                <c:pt idx="6182">
                  <c:v>-11.244960000000001</c:v>
                </c:pt>
                <c:pt idx="6183">
                  <c:v>-11.25792</c:v>
                </c:pt>
                <c:pt idx="6184">
                  <c:v>-11.27088</c:v>
                </c:pt>
                <c:pt idx="6185">
                  <c:v>-11.283849999999999</c:v>
                </c:pt>
                <c:pt idx="6186">
                  <c:v>-11.29683</c:v>
                </c:pt>
                <c:pt idx="6187">
                  <c:v>-11.309810000000001</c:v>
                </c:pt>
                <c:pt idx="6188">
                  <c:v>-11.32281</c:v>
                </c:pt>
                <c:pt idx="6189">
                  <c:v>-11.33581</c:v>
                </c:pt>
                <c:pt idx="6190">
                  <c:v>-11.34881</c:v>
                </c:pt>
                <c:pt idx="6191">
                  <c:v>-11.361829999999999</c:v>
                </c:pt>
                <c:pt idx="6192">
                  <c:v>-11.37485</c:v>
                </c:pt>
                <c:pt idx="6193">
                  <c:v>-11.387879999999999</c:v>
                </c:pt>
                <c:pt idx="6194">
                  <c:v>-11.40091</c:v>
                </c:pt>
                <c:pt idx="6195">
                  <c:v>-11.41395</c:v>
                </c:pt>
                <c:pt idx="6196">
                  <c:v>-11.427</c:v>
                </c:pt>
                <c:pt idx="6197">
                  <c:v>-11.440060000000001</c:v>
                </c:pt>
                <c:pt idx="6198">
                  <c:v>-11.45312</c:v>
                </c:pt>
                <c:pt idx="6199">
                  <c:v>-11.466189999999999</c:v>
                </c:pt>
                <c:pt idx="6200">
                  <c:v>-11.47927</c:v>
                </c:pt>
                <c:pt idx="6201">
                  <c:v>-11.49235</c:v>
                </c:pt>
                <c:pt idx="6202">
                  <c:v>-11.50544</c:v>
                </c:pt>
                <c:pt idx="6203">
                  <c:v>-11.51854</c:v>
                </c:pt>
                <c:pt idx="6204">
                  <c:v>-11.531650000000001</c:v>
                </c:pt>
                <c:pt idx="6205">
                  <c:v>-11.54477</c:v>
                </c:pt>
                <c:pt idx="6206">
                  <c:v>-11.55789</c:v>
                </c:pt>
                <c:pt idx="6207">
                  <c:v>-11.571020000000001</c:v>
                </c:pt>
                <c:pt idx="6208">
                  <c:v>-11.584160000000001</c:v>
                </c:pt>
                <c:pt idx="6209">
                  <c:v>-11.597300000000001</c:v>
                </c:pt>
                <c:pt idx="6210">
                  <c:v>-11.61045</c:v>
                </c:pt>
                <c:pt idx="6211">
                  <c:v>-11.6236</c:v>
                </c:pt>
                <c:pt idx="6212">
                  <c:v>-11.63677</c:v>
                </c:pt>
                <c:pt idx="6213">
                  <c:v>-11.649940000000001</c:v>
                </c:pt>
                <c:pt idx="6214">
                  <c:v>-11.663119999999999</c:v>
                </c:pt>
                <c:pt idx="6215">
                  <c:v>-11.676310000000001</c:v>
                </c:pt>
                <c:pt idx="6216">
                  <c:v>-11.689500000000001</c:v>
                </c:pt>
                <c:pt idx="6217">
                  <c:v>-11.7027</c:v>
                </c:pt>
                <c:pt idx="6218">
                  <c:v>-11.715909999999999</c:v>
                </c:pt>
                <c:pt idx="6219">
                  <c:v>-11.72913</c:v>
                </c:pt>
                <c:pt idx="6220">
                  <c:v>-11.74236</c:v>
                </c:pt>
                <c:pt idx="6221">
                  <c:v>-11.75559</c:v>
                </c:pt>
                <c:pt idx="6222">
                  <c:v>-11.768829999999999</c:v>
                </c:pt>
                <c:pt idx="6223">
                  <c:v>-11.782069999999999</c:v>
                </c:pt>
                <c:pt idx="6224">
                  <c:v>-11.79532</c:v>
                </c:pt>
                <c:pt idx="6225">
                  <c:v>-11.808579999999999</c:v>
                </c:pt>
                <c:pt idx="6226">
                  <c:v>-11.82185</c:v>
                </c:pt>
                <c:pt idx="6227">
                  <c:v>-11.83512</c:v>
                </c:pt>
                <c:pt idx="6228">
                  <c:v>-11.8484</c:v>
                </c:pt>
                <c:pt idx="6229">
                  <c:v>-11.861689999999999</c:v>
                </c:pt>
                <c:pt idx="6230">
                  <c:v>-11.87499</c:v>
                </c:pt>
                <c:pt idx="6231">
                  <c:v>-11.888299999999999</c:v>
                </c:pt>
                <c:pt idx="6232">
                  <c:v>-11.90161</c:v>
                </c:pt>
                <c:pt idx="6233">
                  <c:v>-11.91493</c:v>
                </c:pt>
                <c:pt idx="6234">
                  <c:v>-11.92826</c:v>
                </c:pt>
                <c:pt idx="6235">
                  <c:v>-11.94159</c:v>
                </c:pt>
                <c:pt idx="6236">
                  <c:v>-11.954940000000001</c:v>
                </c:pt>
                <c:pt idx="6237">
                  <c:v>-11.96829</c:v>
                </c:pt>
                <c:pt idx="6238">
                  <c:v>-11.981640000000001</c:v>
                </c:pt>
                <c:pt idx="6239">
                  <c:v>-11.995010000000001</c:v>
                </c:pt>
                <c:pt idx="6240">
                  <c:v>-12.008380000000001</c:v>
                </c:pt>
                <c:pt idx="6241">
                  <c:v>-12.02176</c:v>
                </c:pt>
                <c:pt idx="6242">
                  <c:v>-12.03515</c:v>
                </c:pt>
                <c:pt idx="6243">
                  <c:v>-12.048539999999999</c:v>
                </c:pt>
                <c:pt idx="6244">
                  <c:v>-12.06195</c:v>
                </c:pt>
                <c:pt idx="6245">
                  <c:v>-12.07536</c:v>
                </c:pt>
                <c:pt idx="6246">
                  <c:v>-12.08877</c:v>
                </c:pt>
                <c:pt idx="6247">
                  <c:v>-12.1022</c:v>
                </c:pt>
                <c:pt idx="6248">
                  <c:v>-12.115629999999999</c:v>
                </c:pt>
                <c:pt idx="6249">
                  <c:v>-12.12907</c:v>
                </c:pt>
                <c:pt idx="6250">
                  <c:v>-12.142519999999999</c:v>
                </c:pt>
                <c:pt idx="6251">
                  <c:v>-12.15597</c:v>
                </c:pt>
                <c:pt idx="6252">
                  <c:v>-12.16943</c:v>
                </c:pt>
                <c:pt idx="6253">
                  <c:v>-12.1829</c:v>
                </c:pt>
                <c:pt idx="6254">
                  <c:v>-12.19637</c:v>
                </c:pt>
                <c:pt idx="6255">
                  <c:v>-12.209860000000001</c:v>
                </c:pt>
                <c:pt idx="6256">
                  <c:v>-12.22335</c:v>
                </c:pt>
                <c:pt idx="6257">
                  <c:v>-12.23685</c:v>
                </c:pt>
                <c:pt idx="6258">
                  <c:v>-12.250360000000001</c:v>
                </c:pt>
                <c:pt idx="6259">
                  <c:v>-12.263870000000001</c:v>
                </c:pt>
                <c:pt idx="6260">
                  <c:v>-12.27739</c:v>
                </c:pt>
                <c:pt idx="6261">
                  <c:v>-12.29092</c:v>
                </c:pt>
                <c:pt idx="6262">
                  <c:v>-12.304460000000001</c:v>
                </c:pt>
                <c:pt idx="6263">
                  <c:v>-12.318</c:v>
                </c:pt>
                <c:pt idx="6264">
                  <c:v>-12.33155</c:v>
                </c:pt>
                <c:pt idx="6265">
                  <c:v>-12.34511</c:v>
                </c:pt>
                <c:pt idx="6266">
                  <c:v>-12.35867</c:v>
                </c:pt>
                <c:pt idx="6267">
                  <c:v>-12.372249999999999</c:v>
                </c:pt>
                <c:pt idx="6268">
                  <c:v>-12.38583</c:v>
                </c:pt>
                <c:pt idx="6269">
                  <c:v>-12.399419999999999</c:v>
                </c:pt>
                <c:pt idx="6270">
                  <c:v>-12.41301</c:v>
                </c:pt>
                <c:pt idx="6271">
                  <c:v>-12.42662</c:v>
                </c:pt>
                <c:pt idx="6272">
                  <c:v>-12.44023</c:v>
                </c:pt>
                <c:pt idx="6273">
                  <c:v>-12.453849999999999</c:v>
                </c:pt>
                <c:pt idx="6274">
                  <c:v>-12.46748</c:v>
                </c:pt>
                <c:pt idx="6275">
                  <c:v>-12.481120000000001</c:v>
                </c:pt>
                <c:pt idx="6276">
                  <c:v>-12.494759999999999</c:v>
                </c:pt>
                <c:pt idx="6277">
                  <c:v>-12.50841</c:v>
                </c:pt>
                <c:pt idx="6278">
                  <c:v>-12.522069999999999</c:v>
                </c:pt>
                <c:pt idx="6279">
                  <c:v>-12.535729999999999</c:v>
                </c:pt>
                <c:pt idx="6280">
                  <c:v>-12.5494</c:v>
                </c:pt>
                <c:pt idx="6281">
                  <c:v>-12.563079999999999</c:v>
                </c:pt>
                <c:pt idx="6282">
                  <c:v>-12.57677</c:v>
                </c:pt>
                <c:pt idx="6283">
                  <c:v>-12.59047</c:v>
                </c:pt>
                <c:pt idx="6284">
                  <c:v>-12.60417</c:v>
                </c:pt>
                <c:pt idx="6285">
                  <c:v>-12.61788</c:v>
                </c:pt>
                <c:pt idx="6286">
                  <c:v>-12.631600000000001</c:v>
                </c:pt>
                <c:pt idx="6287">
                  <c:v>-12.64533</c:v>
                </c:pt>
                <c:pt idx="6288">
                  <c:v>-12.65907</c:v>
                </c:pt>
                <c:pt idx="6289">
                  <c:v>-12.67281</c:v>
                </c:pt>
                <c:pt idx="6290">
                  <c:v>-12.68656</c:v>
                </c:pt>
                <c:pt idx="6291">
                  <c:v>-12.70032</c:v>
                </c:pt>
                <c:pt idx="6292">
                  <c:v>-12.714079999999999</c:v>
                </c:pt>
                <c:pt idx="6293">
                  <c:v>-12.72786</c:v>
                </c:pt>
                <c:pt idx="6294">
                  <c:v>-12.74164</c:v>
                </c:pt>
                <c:pt idx="6295">
                  <c:v>-12.75543</c:v>
                </c:pt>
                <c:pt idx="6296">
                  <c:v>-12.769220000000001</c:v>
                </c:pt>
                <c:pt idx="6297">
                  <c:v>-12.78303</c:v>
                </c:pt>
                <c:pt idx="6298">
                  <c:v>-12.79684</c:v>
                </c:pt>
                <c:pt idx="6299">
                  <c:v>-12.81066</c:v>
                </c:pt>
                <c:pt idx="6300">
                  <c:v>-12.824490000000001</c:v>
                </c:pt>
                <c:pt idx="6301">
                  <c:v>-12.838329999999999</c:v>
                </c:pt>
                <c:pt idx="6302">
                  <c:v>-12.852169999999999</c:v>
                </c:pt>
                <c:pt idx="6303">
                  <c:v>-12.866020000000001</c:v>
                </c:pt>
                <c:pt idx="6304">
                  <c:v>-12.87987</c:v>
                </c:pt>
                <c:pt idx="6305">
                  <c:v>-12.893739999999999</c:v>
                </c:pt>
                <c:pt idx="6306">
                  <c:v>-12.90761</c:v>
                </c:pt>
                <c:pt idx="6307">
                  <c:v>-12.92149</c:v>
                </c:pt>
                <c:pt idx="6308">
                  <c:v>-12.93538</c:v>
                </c:pt>
                <c:pt idx="6309">
                  <c:v>-12.94927</c:v>
                </c:pt>
                <c:pt idx="6310">
                  <c:v>-12.963179999999999</c:v>
                </c:pt>
                <c:pt idx="6311">
                  <c:v>-12.97709</c:v>
                </c:pt>
                <c:pt idx="6312">
                  <c:v>-12.991009999999999</c:v>
                </c:pt>
                <c:pt idx="6313">
                  <c:v>-13.00493</c:v>
                </c:pt>
                <c:pt idx="6314">
                  <c:v>-13.01887</c:v>
                </c:pt>
                <c:pt idx="6315">
                  <c:v>-13.03281</c:v>
                </c:pt>
                <c:pt idx="6316">
                  <c:v>-13.046760000000001</c:v>
                </c:pt>
                <c:pt idx="6317">
                  <c:v>-13.06071</c:v>
                </c:pt>
                <c:pt idx="6318">
                  <c:v>-13.074680000000001</c:v>
                </c:pt>
                <c:pt idx="6319">
                  <c:v>-13.088649999999999</c:v>
                </c:pt>
                <c:pt idx="6320">
                  <c:v>-13.10262</c:v>
                </c:pt>
                <c:pt idx="6321">
                  <c:v>-13.11661</c:v>
                </c:pt>
                <c:pt idx="6322">
                  <c:v>-13.130599999999999</c:v>
                </c:pt>
                <c:pt idx="6323">
                  <c:v>-13.144600000000001</c:v>
                </c:pt>
                <c:pt idx="6324">
                  <c:v>-13.158609999999999</c:v>
                </c:pt>
                <c:pt idx="6325">
                  <c:v>-13.17263</c:v>
                </c:pt>
                <c:pt idx="6326">
                  <c:v>-13.18665</c:v>
                </c:pt>
                <c:pt idx="6327">
                  <c:v>-13.20069</c:v>
                </c:pt>
                <c:pt idx="6328">
                  <c:v>-13.21472</c:v>
                </c:pt>
                <c:pt idx="6329">
                  <c:v>-13.228770000000001</c:v>
                </c:pt>
                <c:pt idx="6330">
                  <c:v>-13.24282</c:v>
                </c:pt>
                <c:pt idx="6331">
                  <c:v>-13.256880000000001</c:v>
                </c:pt>
                <c:pt idx="6332">
                  <c:v>-13.270949999999999</c:v>
                </c:pt>
                <c:pt idx="6333">
                  <c:v>-13.285019999999999</c:v>
                </c:pt>
                <c:pt idx="6334">
                  <c:v>-13.299099999999999</c:v>
                </c:pt>
                <c:pt idx="6335">
                  <c:v>-13.313190000000001</c:v>
                </c:pt>
                <c:pt idx="6336">
                  <c:v>-13.32728</c:v>
                </c:pt>
                <c:pt idx="6337">
                  <c:v>-13.341390000000001</c:v>
                </c:pt>
                <c:pt idx="6338">
                  <c:v>-13.355499999999999</c:v>
                </c:pt>
                <c:pt idx="6339">
                  <c:v>-13.369619999999999</c:v>
                </c:pt>
                <c:pt idx="6340">
                  <c:v>-13.38374</c:v>
                </c:pt>
                <c:pt idx="6341">
                  <c:v>-13.397880000000001</c:v>
                </c:pt>
                <c:pt idx="6342">
                  <c:v>-13.41202</c:v>
                </c:pt>
                <c:pt idx="6343">
                  <c:v>-13.426159999999999</c:v>
                </c:pt>
                <c:pt idx="6344">
                  <c:v>-13.44032</c:v>
                </c:pt>
                <c:pt idx="6345">
                  <c:v>-13.45448</c:v>
                </c:pt>
                <c:pt idx="6346">
                  <c:v>-13.46865</c:v>
                </c:pt>
                <c:pt idx="6347">
                  <c:v>-13.48282</c:v>
                </c:pt>
                <c:pt idx="6348">
                  <c:v>-13.497</c:v>
                </c:pt>
                <c:pt idx="6349">
                  <c:v>-13.511189999999999</c:v>
                </c:pt>
                <c:pt idx="6350">
                  <c:v>-13.52539</c:v>
                </c:pt>
                <c:pt idx="6351">
                  <c:v>-13.5396</c:v>
                </c:pt>
                <c:pt idx="6352">
                  <c:v>-13.55381</c:v>
                </c:pt>
                <c:pt idx="6353">
                  <c:v>-13.56803</c:v>
                </c:pt>
                <c:pt idx="6354">
                  <c:v>-13.58226</c:v>
                </c:pt>
                <c:pt idx="6355">
                  <c:v>-13.596489999999999</c:v>
                </c:pt>
                <c:pt idx="6356">
                  <c:v>-13.61073</c:v>
                </c:pt>
                <c:pt idx="6357">
                  <c:v>-13.624980000000001</c:v>
                </c:pt>
                <c:pt idx="6358">
                  <c:v>-13.63923</c:v>
                </c:pt>
                <c:pt idx="6359">
                  <c:v>-13.65349</c:v>
                </c:pt>
                <c:pt idx="6360">
                  <c:v>-13.667759999999999</c:v>
                </c:pt>
                <c:pt idx="6361">
                  <c:v>-13.682029999999999</c:v>
                </c:pt>
                <c:pt idx="6362">
                  <c:v>-13.69632</c:v>
                </c:pt>
                <c:pt idx="6363">
                  <c:v>-13.710610000000001</c:v>
                </c:pt>
                <c:pt idx="6364">
                  <c:v>-13.724909999999999</c:v>
                </c:pt>
                <c:pt idx="6365">
                  <c:v>-13.73921</c:v>
                </c:pt>
                <c:pt idx="6366">
                  <c:v>-13.75353</c:v>
                </c:pt>
                <c:pt idx="6367">
                  <c:v>-13.767849999999999</c:v>
                </c:pt>
                <c:pt idx="6368">
                  <c:v>-13.78218</c:v>
                </c:pt>
                <c:pt idx="6369">
                  <c:v>-13.78548</c:v>
                </c:pt>
                <c:pt idx="6370">
                  <c:v>-13.777670000000001</c:v>
                </c:pt>
                <c:pt idx="6371">
                  <c:v>-13.76985</c:v>
                </c:pt>
                <c:pt idx="6372">
                  <c:v>-13.762040000000001</c:v>
                </c:pt>
                <c:pt idx="6373">
                  <c:v>-13.75423</c:v>
                </c:pt>
                <c:pt idx="6374">
                  <c:v>-13.746420000000001</c:v>
                </c:pt>
                <c:pt idx="6375">
                  <c:v>-13.73861</c:v>
                </c:pt>
                <c:pt idx="6376">
                  <c:v>-13.7308</c:v>
                </c:pt>
                <c:pt idx="6377">
                  <c:v>-13.722989999999999</c:v>
                </c:pt>
                <c:pt idx="6378">
                  <c:v>-13.71518</c:v>
                </c:pt>
                <c:pt idx="6379">
                  <c:v>-13.707369999999999</c:v>
                </c:pt>
                <c:pt idx="6380">
                  <c:v>-13.69956</c:v>
                </c:pt>
                <c:pt idx="6381">
                  <c:v>-13.691750000000001</c:v>
                </c:pt>
                <c:pt idx="6382">
                  <c:v>-13.68394</c:v>
                </c:pt>
                <c:pt idx="6383">
                  <c:v>-13.676119999999999</c:v>
                </c:pt>
                <c:pt idx="6384">
                  <c:v>-13.66831</c:v>
                </c:pt>
                <c:pt idx="6385">
                  <c:v>-13.660500000000001</c:v>
                </c:pt>
                <c:pt idx="6386">
                  <c:v>-13.65269</c:v>
                </c:pt>
                <c:pt idx="6387">
                  <c:v>-13.644880000000001</c:v>
                </c:pt>
                <c:pt idx="6388">
                  <c:v>-13.63707</c:v>
                </c:pt>
                <c:pt idx="6389">
                  <c:v>-13.62926</c:v>
                </c:pt>
                <c:pt idx="6390">
                  <c:v>-13.621449999999999</c:v>
                </c:pt>
                <c:pt idx="6391">
                  <c:v>-13.61364</c:v>
                </c:pt>
                <c:pt idx="6392">
                  <c:v>-13.605829999999999</c:v>
                </c:pt>
                <c:pt idx="6393">
                  <c:v>-13.59802</c:v>
                </c:pt>
                <c:pt idx="6394">
                  <c:v>-13.590210000000001</c:v>
                </c:pt>
                <c:pt idx="6395">
                  <c:v>-13.58239</c:v>
                </c:pt>
                <c:pt idx="6396">
                  <c:v>-13.574579999999999</c:v>
                </c:pt>
                <c:pt idx="6397">
                  <c:v>-13.56677</c:v>
                </c:pt>
                <c:pt idx="6398">
                  <c:v>-13.558960000000001</c:v>
                </c:pt>
                <c:pt idx="6399">
                  <c:v>-13.55115</c:v>
                </c:pt>
                <c:pt idx="6400">
                  <c:v>-13.543340000000001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041536"/>
        <c:axId val="5043328"/>
      </c:scatterChart>
      <c:valAx>
        <c:axId val="5041536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crossAx val="5043328"/>
        <c:crossesAt val="-9999999"/>
        <c:crossBetween val="midCat"/>
        <c:majorUnit val="500"/>
      </c:valAx>
      <c:valAx>
        <c:axId val="5043328"/>
        <c:scaling>
          <c:orientation val="minMax"/>
          <c:max val="40"/>
          <c:min val="-40"/>
        </c:scaling>
        <c:delete val="0"/>
        <c:axPos val="l"/>
        <c:majorGridlines/>
        <c:title>
          <c:tx>
            <c:rich>
              <a:bodyPr rot="0" vert="horz"/>
              <a:lstStyle/>
              <a:p>
                <a:pPr>
                  <a:defRPr/>
                </a:pPr>
                <a:r>
                  <a:rPr lang="de-DE" dirty="0" smtClean="0"/>
                  <a:t>I2,</a:t>
                </a:r>
                <a:r>
                  <a:rPr lang="de-DE" baseline="0" dirty="0" smtClean="0"/>
                  <a:t> Tmm2</a:t>
                </a:r>
                <a:endParaRPr lang="de-DE" dirty="0"/>
              </a:p>
            </c:rich>
          </c:tx>
          <c:layout>
            <c:manualLayout>
              <c:xMode val="edge"/>
              <c:yMode val="edge"/>
              <c:x val="0"/>
              <c:y val="4.747157723215943E-3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5041536"/>
        <c:crossesAt val="-9999999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de-CH" dirty="0" err="1" smtClean="0"/>
              <a:t>sFLASH</a:t>
            </a:r>
            <a:r>
              <a:rPr lang="de-CH" dirty="0" smtClean="0"/>
              <a:t>, PETRAIII </a:t>
            </a:r>
            <a:r>
              <a:rPr lang="de-CH" dirty="0" err="1" smtClean="0"/>
              <a:t>trajectory</a:t>
            </a:r>
            <a:endParaRPr lang="de-CH" dirty="0"/>
          </a:p>
        </c:rich>
      </c:tx>
      <c:layout>
        <c:manualLayout>
          <c:xMode val="edge"/>
          <c:yMode val="edge"/>
          <c:x val="0.17953766628699069"/>
          <c:y val="0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7.4219139423310126E-2"/>
          <c:y val="0.17093355367922083"/>
          <c:w val="0.87581816599681028"/>
          <c:h val="0.73083044785147333"/>
        </c:manualLayout>
      </c:layout>
      <c:scatterChart>
        <c:scatterStyle val="lineMarker"/>
        <c:varyColors val="0"/>
        <c:ser>
          <c:idx val="1"/>
          <c:order val="0"/>
          <c:tx>
            <c:strRef>
              <c:f>[SFLASH_vs_FLASHII_endkicks.xlsx]Sheet1!$R$1</c:f>
              <c:strCache>
                <c:ptCount val="1"/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[SFLASH_vs_FLASHII_endkicks.xlsx]Sheet1!$R$2:$R$6402</c:f>
              <c:numCache>
                <c:formatCode>General</c:formatCode>
                <c:ptCount val="6401"/>
              </c:numCache>
            </c:numRef>
          </c:yVal>
          <c:smooth val="0"/>
        </c:ser>
        <c:ser>
          <c:idx val="2"/>
          <c:order val="1"/>
          <c:tx>
            <c:strRef>
              <c:f>[SFLASH_vs_FLASHII_endkicks.xlsx]Sheet1!$S$1</c:f>
              <c:strCache>
                <c:ptCount val="1"/>
                <c:pt idx="0">
                  <c:v>g10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[SFLASH_vs_FLASHII_endkicks.xlsx]Sheet1!$S$2:$S$6402</c:f>
              <c:numCache>
                <c:formatCode>General</c:formatCode>
                <c:ptCount val="6401"/>
                <c:pt idx="400">
                  <c:v>-8.5913900000000005</c:v>
                </c:pt>
                <c:pt idx="401">
                  <c:v>-8.5787399999999998</c:v>
                </c:pt>
                <c:pt idx="402">
                  <c:v>-8.5660900000000009</c:v>
                </c:pt>
                <c:pt idx="403">
                  <c:v>-8.5534400000000002</c:v>
                </c:pt>
                <c:pt idx="404">
                  <c:v>-8.5407899999999994</c:v>
                </c:pt>
                <c:pt idx="405">
                  <c:v>-8.5281400000000005</c:v>
                </c:pt>
                <c:pt idx="406">
                  <c:v>-8.5154899999999998</c:v>
                </c:pt>
                <c:pt idx="407">
                  <c:v>-8.5028299999999994</c:v>
                </c:pt>
                <c:pt idx="408">
                  <c:v>-8.4901800000000005</c:v>
                </c:pt>
                <c:pt idx="409">
                  <c:v>-8.4775299999999998</c:v>
                </c:pt>
                <c:pt idx="410">
                  <c:v>-8.4648800000000008</c:v>
                </c:pt>
                <c:pt idx="411">
                  <c:v>-8.4522300000000001</c:v>
                </c:pt>
                <c:pt idx="412">
                  <c:v>-8.4395799999999994</c:v>
                </c:pt>
                <c:pt idx="413">
                  <c:v>-8.4269300000000005</c:v>
                </c:pt>
                <c:pt idx="414">
                  <c:v>-8.4142700000000001</c:v>
                </c:pt>
                <c:pt idx="415">
                  <c:v>-8.4016199999999994</c:v>
                </c:pt>
                <c:pt idx="416">
                  <c:v>-8.3889700000000005</c:v>
                </c:pt>
                <c:pt idx="417">
                  <c:v>-8.3763199999999998</c:v>
                </c:pt>
                <c:pt idx="418">
                  <c:v>-8.3636700000000008</c:v>
                </c:pt>
                <c:pt idx="419">
                  <c:v>-8.3510200000000001</c:v>
                </c:pt>
                <c:pt idx="420">
                  <c:v>-8.3383599999999998</c:v>
                </c:pt>
                <c:pt idx="421">
                  <c:v>-8.3257100000000008</c:v>
                </c:pt>
                <c:pt idx="422">
                  <c:v>-8.3130600000000001</c:v>
                </c:pt>
                <c:pt idx="423">
                  <c:v>-8.3004099999999994</c:v>
                </c:pt>
                <c:pt idx="424">
                  <c:v>-8.2877600000000005</c:v>
                </c:pt>
                <c:pt idx="425">
                  <c:v>-8.2751099999999997</c:v>
                </c:pt>
                <c:pt idx="426">
                  <c:v>-8.2624600000000008</c:v>
                </c:pt>
                <c:pt idx="427">
                  <c:v>-8.2498000000000005</c:v>
                </c:pt>
                <c:pt idx="428">
                  <c:v>-8.2371499999999997</c:v>
                </c:pt>
                <c:pt idx="429">
                  <c:v>-8.2245000000000008</c:v>
                </c:pt>
                <c:pt idx="430">
                  <c:v>-8.2118500000000001</c:v>
                </c:pt>
                <c:pt idx="431">
                  <c:v>-8.1991999999999994</c:v>
                </c:pt>
                <c:pt idx="432">
                  <c:v>-8.1865500000000004</c:v>
                </c:pt>
                <c:pt idx="433">
                  <c:v>-8.1738999999999997</c:v>
                </c:pt>
                <c:pt idx="434">
                  <c:v>-8.1612399999999994</c:v>
                </c:pt>
                <c:pt idx="435">
                  <c:v>-8.1485900000000004</c:v>
                </c:pt>
                <c:pt idx="436">
                  <c:v>-8.1359399999999997</c:v>
                </c:pt>
                <c:pt idx="437">
                  <c:v>-8.1232900000000008</c:v>
                </c:pt>
                <c:pt idx="438">
                  <c:v>-8.1106400000000001</c:v>
                </c:pt>
                <c:pt idx="439">
                  <c:v>-8.0979899999999994</c:v>
                </c:pt>
                <c:pt idx="440">
                  <c:v>-8.0853400000000004</c:v>
                </c:pt>
                <c:pt idx="441">
                  <c:v>-8.0726800000000001</c:v>
                </c:pt>
                <c:pt idx="442">
                  <c:v>-8.0600299999999994</c:v>
                </c:pt>
                <c:pt idx="443">
                  <c:v>-8.0473800000000004</c:v>
                </c:pt>
                <c:pt idx="444">
                  <c:v>-8.0347299999999997</c:v>
                </c:pt>
                <c:pt idx="445">
                  <c:v>-8.0220800000000008</c:v>
                </c:pt>
                <c:pt idx="446">
                  <c:v>-8.00943</c:v>
                </c:pt>
                <c:pt idx="447">
                  <c:v>-7.9967800000000002</c:v>
                </c:pt>
                <c:pt idx="448">
                  <c:v>-7.9841199999999999</c:v>
                </c:pt>
                <c:pt idx="449">
                  <c:v>-7.9714700000000001</c:v>
                </c:pt>
                <c:pt idx="450">
                  <c:v>-7.9588200000000002</c:v>
                </c:pt>
                <c:pt idx="451">
                  <c:v>-7.9461700000000004</c:v>
                </c:pt>
                <c:pt idx="452">
                  <c:v>-7.9335199999999997</c:v>
                </c:pt>
                <c:pt idx="453">
                  <c:v>-7.9208699999999999</c:v>
                </c:pt>
                <c:pt idx="454">
                  <c:v>-7.9082100000000004</c:v>
                </c:pt>
                <c:pt idx="455">
                  <c:v>-7.8955599999999997</c:v>
                </c:pt>
                <c:pt idx="456">
                  <c:v>-7.8829099999999999</c:v>
                </c:pt>
                <c:pt idx="457">
                  <c:v>-7.87026</c:v>
                </c:pt>
                <c:pt idx="458">
                  <c:v>-7.8576100000000002</c:v>
                </c:pt>
                <c:pt idx="459">
                  <c:v>-7.8449600000000004</c:v>
                </c:pt>
                <c:pt idx="460">
                  <c:v>-7.8323099999999997</c:v>
                </c:pt>
                <c:pt idx="461">
                  <c:v>-7.8196500000000002</c:v>
                </c:pt>
                <c:pt idx="462">
                  <c:v>-7.8070000000000004</c:v>
                </c:pt>
                <c:pt idx="463">
                  <c:v>-7.8046499999999996</c:v>
                </c:pt>
                <c:pt idx="464">
                  <c:v>-7.7924499999999997</c:v>
                </c:pt>
                <c:pt idx="465">
                  <c:v>-7.7802600000000002</c:v>
                </c:pt>
                <c:pt idx="466">
                  <c:v>-7.7680699999999998</c:v>
                </c:pt>
                <c:pt idx="467">
                  <c:v>-7.7558999999999996</c:v>
                </c:pt>
                <c:pt idx="468">
                  <c:v>-7.7437300000000002</c:v>
                </c:pt>
                <c:pt idx="469">
                  <c:v>-7.73156</c:v>
                </c:pt>
                <c:pt idx="470">
                  <c:v>-7.7194099999999999</c:v>
                </c:pt>
                <c:pt idx="471">
                  <c:v>-7.7072599999999998</c:v>
                </c:pt>
                <c:pt idx="472">
                  <c:v>-7.6951200000000002</c:v>
                </c:pt>
                <c:pt idx="473">
                  <c:v>-7.6829900000000002</c:v>
                </c:pt>
                <c:pt idx="474">
                  <c:v>-7.6708699999999999</c:v>
                </c:pt>
                <c:pt idx="475">
                  <c:v>-7.6587500000000004</c:v>
                </c:pt>
                <c:pt idx="476">
                  <c:v>-7.6466399999999997</c:v>
                </c:pt>
                <c:pt idx="477">
                  <c:v>-7.6345400000000003</c:v>
                </c:pt>
                <c:pt idx="478">
                  <c:v>-7.6224499999999997</c:v>
                </c:pt>
                <c:pt idx="479">
                  <c:v>-7.61036</c:v>
                </c:pt>
                <c:pt idx="480">
                  <c:v>-7.5982799999999999</c:v>
                </c:pt>
                <c:pt idx="481">
                  <c:v>-7.5862100000000003</c:v>
                </c:pt>
                <c:pt idx="482">
                  <c:v>-7.5741500000000004</c:v>
                </c:pt>
                <c:pt idx="483">
                  <c:v>-7.5620900000000004</c:v>
                </c:pt>
                <c:pt idx="484">
                  <c:v>-7.5500400000000001</c:v>
                </c:pt>
                <c:pt idx="485">
                  <c:v>-7.5380000000000003</c:v>
                </c:pt>
                <c:pt idx="486">
                  <c:v>-7.5259600000000004</c:v>
                </c:pt>
                <c:pt idx="487">
                  <c:v>-7.5139300000000002</c:v>
                </c:pt>
                <c:pt idx="488">
                  <c:v>-7.5019099999999996</c:v>
                </c:pt>
                <c:pt idx="489">
                  <c:v>-7.4898999999999996</c:v>
                </c:pt>
                <c:pt idx="490">
                  <c:v>-7.4779</c:v>
                </c:pt>
                <c:pt idx="491">
                  <c:v>-7.4659000000000004</c:v>
                </c:pt>
                <c:pt idx="492">
                  <c:v>-7.4539099999999996</c:v>
                </c:pt>
                <c:pt idx="493">
                  <c:v>-7.4419199999999996</c:v>
                </c:pt>
                <c:pt idx="494">
                  <c:v>-7.4299400000000002</c:v>
                </c:pt>
                <c:pt idx="495">
                  <c:v>-7.4179700000000004</c:v>
                </c:pt>
                <c:pt idx="496">
                  <c:v>-7.4060100000000002</c:v>
                </c:pt>
                <c:pt idx="497">
                  <c:v>-7.3940599999999996</c:v>
                </c:pt>
                <c:pt idx="498">
                  <c:v>-7.3821099999999999</c:v>
                </c:pt>
                <c:pt idx="499">
                  <c:v>-7.3701699999999999</c:v>
                </c:pt>
                <c:pt idx="500">
                  <c:v>-7.3582299999999998</c:v>
                </c:pt>
                <c:pt idx="501">
                  <c:v>-7.3463000000000003</c:v>
                </c:pt>
                <c:pt idx="502">
                  <c:v>-7.3343800000000003</c:v>
                </c:pt>
                <c:pt idx="503">
                  <c:v>-7.32247</c:v>
                </c:pt>
                <c:pt idx="504">
                  <c:v>-7.3105599999999997</c:v>
                </c:pt>
                <c:pt idx="505">
                  <c:v>-7.2986500000000003</c:v>
                </c:pt>
                <c:pt idx="506">
                  <c:v>-7.2867600000000001</c:v>
                </c:pt>
                <c:pt idx="507">
                  <c:v>-7.2748699999999999</c:v>
                </c:pt>
                <c:pt idx="508">
                  <c:v>-7.2629900000000003</c:v>
                </c:pt>
                <c:pt idx="509">
                  <c:v>-7.2511099999999997</c:v>
                </c:pt>
                <c:pt idx="510">
                  <c:v>-7.2392500000000002</c:v>
                </c:pt>
                <c:pt idx="511">
                  <c:v>-7.2273800000000001</c:v>
                </c:pt>
                <c:pt idx="512">
                  <c:v>-7.2155300000000002</c:v>
                </c:pt>
                <c:pt idx="513">
                  <c:v>-7.2036800000000003</c:v>
                </c:pt>
                <c:pt idx="514">
                  <c:v>-7.19184</c:v>
                </c:pt>
                <c:pt idx="515">
                  <c:v>-7.18</c:v>
                </c:pt>
                <c:pt idx="516">
                  <c:v>-7.1681800000000004</c:v>
                </c:pt>
                <c:pt idx="517">
                  <c:v>-7.1563600000000003</c:v>
                </c:pt>
                <c:pt idx="518">
                  <c:v>-7.1445400000000001</c:v>
                </c:pt>
                <c:pt idx="519">
                  <c:v>-7.1327400000000001</c:v>
                </c:pt>
                <c:pt idx="520">
                  <c:v>-7.12094</c:v>
                </c:pt>
                <c:pt idx="521">
                  <c:v>-7.10914</c:v>
                </c:pt>
                <c:pt idx="522">
                  <c:v>-7.0973600000000001</c:v>
                </c:pt>
                <c:pt idx="523">
                  <c:v>-7.0855800000000002</c:v>
                </c:pt>
                <c:pt idx="524">
                  <c:v>-7.0738099999999999</c:v>
                </c:pt>
                <c:pt idx="525">
                  <c:v>-7.0620500000000002</c:v>
                </c:pt>
                <c:pt idx="526">
                  <c:v>-7.0502900000000004</c:v>
                </c:pt>
                <c:pt idx="527">
                  <c:v>-7.0385400000000002</c:v>
                </c:pt>
                <c:pt idx="528">
                  <c:v>-7.0267999999999997</c:v>
                </c:pt>
                <c:pt idx="529">
                  <c:v>-7.0150600000000001</c:v>
                </c:pt>
                <c:pt idx="530">
                  <c:v>-7.0033300000000001</c:v>
                </c:pt>
                <c:pt idx="531">
                  <c:v>-6.9916099999999997</c:v>
                </c:pt>
                <c:pt idx="532">
                  <c:v>-6.9798900000000001</c:v>
                </c:pt>
                <c:pt idx="533">
                  <c:v>-6.9681899999999999</c:v>
                </c:pt>
                <c:pt idx="534">
                  <c:v>-6.9564899999999996</c:v>
                </c:pt>
                <c:pt idx="535">
                  <c:v>-6.9447900000000002</c:v>
                </c:pt>
                <c:pt idx="536">
                  <c:v>-6.9331100000000001</c:v>
                </c:pt>
                <c:pt idx="537">
                  <c:v>-6.92143</c:v>
                </c:pt>
                <c:pt idx="538">
                  <c:v>-6.9097600000000003</c:v>
                </c:pt>
                <c:pt idx="539">
                  <c:v>-6.8981000000000003</c:v>
                </c:pt>
                <c:pt idx="540">
                  <c:v>-6.88645</c:v>
                </c:pt>
                <c:pt idx="541">
                  <c:v>-6.8747999999999996</c:v>
                </c:pt>
                <c:pt idx="542">
                  <c:v>-6.8631599999999997</c:v>
                </c:pt>
                <c:pt idx="543">
                  <c:v>-6.8515300000000003</c:v>
                </c:pt>
                <c:pt idx="544">
                  <c:v>-6.8399000000000001</c:v>
                </c:pt>
                <c:pt idx="545">
                  <c:v>-6.8282800000000003</c:v>
                </c:pt>
                <c:pt idx="546">
                  <c:v>-6.8166700000000002</c:v>
                </c:pt>
                <c:pt idx="547">
                  <c:v>-6.8050699999999997</c:v>
                </c:pt>
                <c:pt idx="548">
                  <c:v>-6.7934799999999997</c:v>
                </c:pt>
                <c:pt idx="549">
                  <c:v>-6.7818899999999998</c:v>
                </c:pt>
                <c:pt idx="550">
                  <c:v>-6.7702999999999998</c:v>
                </c:pt>
                <c:pt idx="551">
                  <c:v>-6.7587299999999999</c:v>
                </c:pt>
                <c:pt idx="552">
                  <c:v>-6.74716</c:v>
                </c:pt>
                <c:pt idx="553">
                  <c:v>-6.7355999999999998</c:v>
                </c:pt>
                <c:pt idx="554">
                  <c:v>-6.7240500000000001</c:v>
                </c:pt>
                <c:pt idx="555">
                  <c:v>-6.7125000000000004</c:v>
                </c:pt>
                <c:pt idx="556">
                  <c:v>-6.7009699999999999</c:v>
                </c:pt>
                <c:pt idx="557">
                  <c:v>-6.6894400000000003</c:v>
                </c:pt>
                <c:pt idx="558">
                  <c:v>-6.6779099999999998</c:v>
                </c:pt>
                <c:pt idx="559">
                  <c:v>-6.6664000000000003</c:v>
                </c:pt>
                <c:pt idx="560">
                  <c:v>-6.65489</c:v>
                </c:pt>
                <c:pt idx="561">
                  <c:v>-6.6433900000000001</c:v>
                </c:pt>
                <c:pt idx="562">
                  <c:v>-6.6318999999999999</c:v>
                </c:pt>
                <c:pt idx="563">
                  <c:v>-6.6204099999999997</c:v>
                </c:pt>
                <c:pt idx="564">
                  <c:v>-6.60893</c:v>
                </c:pt>
                <c:pt idx="565">
                  <c:v>-6.5974599999999999</c:v>
                </c:pt>
                <c:pt idx="566">
                  <c:v>-6.5860000000000003</c:v>
                </c:pt>
                <c:pt idx="567">
                  <c:v>-6.5745399999999998</c:v>
                </c:pt>
                <c:pt idx="568">
                  <c:v>-6.5631000000000004</c:v>
                </c:pt>
                <c:pt idx="569">
                  <c:v>-6.55166</c:v>
                </c:pt>
                <c:pt idx="570">
                  <c:v>-6.5402199999999997</c:v>
                </c:pt>
                <c:pt idx="571">
                  <c:v>-6.5288000000000004</c:v>
                </c:pt>
                <c:pt idx="572">
                  <c:v>-6.5173800000000002</c:v>
                </c:pt>
                <c:pt idx="573">
                  <c:v>-6.5059699999999996</c:v>
                </c:pt>
                <c:pt idx="574">
                  <c:v>-6.4945700000000004</c:v>
                </c:pt>
                <c:pt idx="575">
                  <c:v>-6.4831799999999999</c:v>
                </c:pt>
                <c:pt idx="576">
                  <c:v>-6.4717900000000004</c:v>
                </c:pt>
                <c:pt idx="577">
                  <c:v>-6.4604200000000001</c:v>
                </c:pt>
                <c:pt idx="578">
                  <c:v>-6.4490499999999997</c:v>
                </c:pt>
                <c:pt idx="579">
                  <c:v>-6.4376800000000003</c:v>
                </c:pt>
                <c:pt idx="580">
                  <c:v>-6.4263300000000001</c:v>
                </c:pt>
                <c:pt idx="581">
                  <c:v>-6.4149799999999999</c:v>
                </c:pt>
                <c:pt idx="582">
                  <c:v>-6.4036400000000002</c:v>
                </c:pt>
                <c:pt idx="583">
                  <c:v>-6.3923100000000002</c:v>
                </c:pt>
                <c:pt idx="584">
                  <c:v>-6.3809800000000001</c:v>
                </c:pt>
                <c:pt idx="585">
                  <c:v>-6.3696700000000002</c:v>
                </c:pt>
                <c:pt idx="586">
                  <c:v>-6.3583600000000002</c:v>
                </c:pt>
                <c:pt idx="587">
                  <c:v>-6.3470599999999999</c:v>
                </c:pt>
                <c:pt idx="588">
                  <c:v>-6.3357599999999996</c:v>
                </c:pt>
                <c:pt idx="589">
                  <c:v>-6.3244800000000003</c:v>
                </c:pt>
                <c:pt idx="590">
                  <c:v>-6.3132000000000001</c:v>
                </c:pt>
                <c:pt idx="591">
                  <c:v>-6.3019299999999996</c:v>
                </c:pt>
                <c:pt idx="592">
                  <c:v>-6.2906700000000004</c:v>
                </c:pt>
                <c:pt idx="593">
                  <c:v>-6.2794100000000004</c:v>
                </c:pt>
                <c:pt idx="594">
                  <c:v>-6.26816</c:v>
                </c:pt>
                <c:pt idx="595">
                  <c:v>-6.25692</c:v>
                </c:pt>
                <c:pt idx="596">
                  <c:v>-6.2456899999999997</c:v>
                </c:pt>
                <c:pt idx="597">
                  <c:v>-6.23447</c:v>
                </c:pt>
                <c:pt idx="598">
                  <c:v>-6.2232500000000002</c:v>
                </c:pt>
                <c:pt idx="599">
                  <c:v>-6.2120300000000004</c:v>
                </c:pt>
                <c:pt idx="600">
                  <c:v>-6.2008299999999998</c:v>
                </c:pt>
                <c:pt idx="601">
                  <c:v>-6.1896300000000002</c:v>
                </c:pt>
                <c:pt idx="602">
                  <c:v>-6.1784400000000002</c:v>
                </c:pt>
                <c:pt idx="603">
                  <c:v>-6.1672500000000001</c:v>
                </c:pt>
                <c:pt idx="604">
                  <c:v>-6.1560699999999997</c:v>
                </c:pt>
                <c:pt idx="605">
                  <c:v>-6.1448999999999998</c:v>
                </c:pt>
                <c:pt idx="606">
                  <c:v>-6.1337299999999999</c:v>
                </c:pt>
                <c:pt idx="607">
                  <c:v>-6.1225699999999996</c:v>
                </c:pt>
                <c:pt idx="608">
                  <c:v>-6.1114199999999999</c:v>
                </c:pt>
                <c:pt idx="609">
                  <c:v>-6.1002700000000001</c:v>
                </c:pt>
                <c:pt idx="610">
                  <c:v>-6.0891299999999999</c:v>
                </c:pt>
                <c:pt idx="611">
                  <c:v>-6.0779899999999998</c:v>
                </c:pt>
                <c:pt idx="612">
                  <c:v>-6.0668600000000001</c:v>
                </c:pt>
                <c:pt idx="613">
                  <c:v>-6.0557400000000001</c:v>
                </c:pt>
                <c:pt idx="614">
                  <c:v>-6.0446299999999997</c:v>
                </c:pt>
                <c:pt idx="615">
                  <c:v>-6.0335200000000002</c:v>
                </c:pt>
                <c:pt idx="616">
                  <c:v>-6.0224200000000003</c:v>
                </c:pt>
                <c:pt idx="617">
                  <c:v>-6.0113200000000004</c:v>
                </c:pt>
                <c:pt idx="618">
                  <c:v>-6.0002300000000002</c:v>
                </c:pt>
                <c:pt idx="619">
                  <c:v>-5.9891500000000004</c:v>
                </c:pt>
                <c:pt idx="620">
                  <c:v>-5.9780699999999998</c:v>
                </c:pt>
                <c:pt idx="621">
                  <c:v>-5.9669999999999996</c:v>
                </c:pt>
                <c:pt idx="622">
                  <c:v>-5.95594</c:v>
                </c:pt>
                <c:pt idx="623">
                  <c:v>-5.9448800000000004</c:v>
                </c:pt>
                <c:pt idx="624">
                  <c:v>-5.9338300000000004</c:v>
                </c:pt>
                <c:pt idx="625">
                  <c:v>-5.9227800000000004</c:v>
                </c:pt>
                <c:pt idx="626">
                  <c:v>-5.9117499999999996</c:v>
                </c:pt>
                <c:pt idx="627">
                  <c:v>-5.9007100000000001</c:v>
                </c:pt>
                <c:pt idx="628">
                  <c:v>-5.8896899999999999</c:v>
                </c:pt>
                <c:pt idx="629">
                  <c:v>-5.8786699999999996</c:v>
                </c:pt>
                <c:pt idx="630">
                  <c:v>-5.8676500000000003</c:v>
                </c:pt>
                <c:pt idx="631">
                  <c:v>-5.8566500000000001</c:v>
                </c:pt>
                <c:pt idx="632">
                  <c:v>-5.84565</c:v>
                </c:pt>
                <c:pt idx="633">
                  <c:v>-5.8346499999999999</c:v>
                </c:pt>
                <c:pt idx="634">
                  <c:v>-5.8236600000000003</c:v>
                </c:pt>
                <c:pt idx="635">
                  <c:v>-5.8126800000000003</c:v>
                </c:pt>
                <c:pt idx="636">
                  <c:v>-5.8017099999999999</c:v>
                </c:pt>
                <c:pt idx="637">
                  <c:v>-5.7907400000000004</c:v>
                </c:pt>
                <c:pt idx="638">
                  <c:v>-5.7797700000000001</c:v>
                </c:pt>
                <c:pt idx="639">
                  <c:v>-5.7688199999999998</c:v>
                </c:pt>
                <c:pt idx="640">
                  <c:v>-5.75786</c:v>
                </c:pt>
                <c:pt idx="641">
                  <c:v>-5.7469200000000003</c:v>
                </c:pt>
                <c:pt idx="642">
                  <c:v>-5.7359799999999996</c:v>
                </c:pt>
                <c:pt idx="643">
                  <c:v>-5.7250500000000004</c:v>
                </c:pt>
                <c:pt idx="644">
                  <c:v>-5.7141200000000003</c:v>
                </c:pt>
                <c:pt idx="645">
                  <c:v>-5.7031999999999998</c:v>
                </c:pt>
                <c:pt idx="646">
                  <c:v>-5.6922800000000002</c:v>
                </c:pt>
                <c:pt idx="647">
                  <c:v>-5.6813700000000003</c:v>
                </c:pt>
                <c:pt idx="648">
                  <c:v>-5.6704699999999999</c:v>
                </c:pt>
                <c:pt idx="649">
                  <c:v>-5.6595700000000004</c:v>
                </c:pt>
                <c:pt idx="650">
                  <c:v>-5.6486799999999997</c:v>
                </c:pt>
                <c:pt idx="651">
                  <c:v>-5.6378000000000004</c:v>
                </c:pt>
                <c:pt idx="652">
                  <c:v>-5.6269200000000001</c:v>
                </c:pt>
                <c:pt idx="653">
                  <c:v>-5.6160500000000004</c:v>
                </c:pt>
                <c:pt idx="654">
                  <c:v>-5.6051799999999998</c:v>
                </c:pt>
                <c:pt idx="655">
                  <c:v>-5.5943199999999997</c:v>
                </c:pt>
                <c:pt idx="656">
                  <c:v>-5.5834599999999996</c:v>
                </c:pt>
                <c:pt idx="657">
                  <c:v>-5.5726100000000001</c:v>
                </c:pt>
                <c:pt idx="658">
                  <c:v>-5.5617700000000001</c:v>
                </c:pt>
                <c:pt idx="659">
                  <c:v>-5.5509300000000001</c:v>
                </c:pt>
                <c:pt idx="660">
                  <c:v>-5.5400999999999998</c:v>
                </c:pt>
                <c:pt idx="661">
                  <c:v>-5.5292700000000004</c:v>
                </c:pt>
                <c:pt idx="662">
                  <c:v>-5.5184499999999996</c:v>
                </c:pt>
                <c:pt idx="663">
                  <c:v>-5.5076400000000003</c:v>
                </c:pt>
                <c:pt idx="664">
                  <c:v>-5.4968300000000001</c:v>
                </c:pt>
                <c:pt idx="665">
                  <c:v>-5.4860300000000004</c:v>
                </c:pt>
                <c:pt idx="666">
                  <c:v>-5.4752400000000003</c:v>
                </c:pt>
                <c:pt idx="667">
                  <c:v>-5.4644500000000003</c:v>
                </c:pt>
                <c:pt idx="668">
                  <c:v>-5.4536600000000002</c:v>
                </c:pt>
                <c:pt idx="669">
                  <c:v>-5.4428900000000002</c:v>
                </c:pt>
                <c:pt idx="670">
                  <c:v>-5.4321200000000003</c:v>
                </c:pt>
                <c:pt idx="671">
                  <c:v>-5.4213500000000003</c:v>
                </c:pt>
                <c:pt idx="672">
                  <c:v>-5.41059</c:v>
                </c:pt>
                <c:pt idx="673">
                  <c:v>-5.3998400000000002</c:v>
                </c:pt>
                <c:pt idx="674">
                  <c:v>-5.3890900000000004</c:v>
                </c:pt>
                <c:pt idx="675">
                  <c:v>-5.3783500000000002</c:v>
                </c:pt>
                <c:pt idx="676">
                  <c:v>-5.3676199999999996</c:v>
                </c:pt>
                <c:pt idx="677">
                  <c:v>-5.3568899999999999</c:v>
                </c:pt>
                <c:pt idx="678">
                  <c:v>-5.3461699999999999</c:v>
                </c:pt>
                <c:pt idx="679">
                  <c:v>-5.3354600000000003</c:v>
                </c:pt>
                <c:pt idx="680">
                  <c:v>-5.3247499999999999</c:v>
                </c:pt>
                <c:pt idx="681">
                  <c:v>-5.3140499999999999</c:v>
                </c:pt>
                <c:pt idx="682">
                  <c:v>-5.30335</c:v>
                </c:pt>
                <c:pt idx="683">
                  <c:v>-5.2926599999999997</c:v>
                </c:pt>
                <c:pt idx="684">
                  <c:v>-5.2819799999999999</c:v>
                </c:pt>
                <c:pt idx="685">
                  <c:v>-5.2713000000000001</c:v>
                </c:pt>
                <c:pt idx="686">
                  <c:v>-5.2606299999999999</c:v>
                </c:pt>
                <c:pt idx="687">
                  <c:v>-5.2499599999999997</c:v>
                </c:pt>
                <c:pt idx="688">
                  <c:v>-5.2393000000000001</c:v>
                </c:pt>
                <c:pt idx="689">
                  <c:v>-5.22865</c:v>
                </c:pt>
                <c:pt idx="690">
                  <c:v>-5.2180099999999996</c:v>
                </c:pt>
                <c:pt idx="691">
                  <c:v>-5.2073700000000001</c:v>
                </c:pt>
                <c:pt idx="692">
                  <c:v>-5.1967299999999996</c:v>
                </c:pt>
                <c:pt idx="693">
                  <c:v>-5.1860999999999997</c:v>
                </c:pt>
                <c:pt idx="694">
                  <c:v>-5.1754800000000003</c:v>
                </c:pt>
                <c:pt idx="695">
                  <c:v>-5.1648699999999996</c:v>
                </c:pt>
                <c:pt idx="696">
                  <c:v>-5.1542599999999998</c:v>
                </c:pt>
                <c:pt idx="697">
                  <c:v>-5.1436599999999997</c:v>
                </c:pt>
                <c:pt idx="698">
                  <c:v>-5.1330600000000004</c:v>
                </c:pt>
                <c:pt idx="699">
                  <c:v>-5.1224699999999999</c:v>
                </c:pt>
                <c:pt idx="700">
                  <c:v>-5.1118800000000002</c:v>
                </c:pt>
                <c:pt idx="701">
                  <c:v>-5.1013000000000002</c:v>
                </c:pt>
                <c:pt idx="702">
                  <c:v>-5.0907299999999998</c:v>
                </c:pt>
                <c:pt idx="703">
                  <c:v>-5.0801600000000002</c:v>
                </c:pt>
                <c:pt idx="704">
                  <c:v>-5.0696000000000003</c:v>
                </c:pt>
                <c:pt idx="705">
                  <c:v>-5.05905</c:v>
                </c:pt>
                <c:pt idx="706">
                  <c:v>-5.0484999999999998</c:v>
                </c:pt>
                <c:pt idx="707">
                  <c:v>-5.03796</c:v>
                </c:pt>
                <c:pt idx="708">
                  <c:v>-5.0274200000000002</c:v>
                </c:pt>
                <c:pt idx="709">
                  <c:v>-5.0168900000000001</c:v>
                </c:pt>
                <c:pt idx="710">
                  <c:v>-5.0063700000000004</c:v>
                </c:pt>
                <c:pt idx="711">
                  <c:v>-4.9958499999999999</c:v>
                </c:pt>
                <c:pt idx="712">
                  <c:v>-4.9853399999999999</c:v>
                </c:pt>
                <c:pt idx="713">
                  <c:v>-4.9748299999999999</c:v>
                </c:pt>
                <c:pt idx="714">
                  <c:v>-4.9643300000000004</c:v>
                </c:pt>
                <c:pt idx="715">
                  <c:v>-4.95383</c:v>
                </c:pt>
                <c:pt idx="716">
                  <c:v>-4.9433499999999997</c:v>
                </c:pt>
                <c:pt idx="717">
                  <c:v>-4.9328599999999998</c:v>
                </c:pt>
                <c:pt idx="718">
                  <c:v>-4.92239</c:v>
                </c:pt>
                <c:pt idx="719">
                  <c:v>-4.9119200000000003</c:v>
                </c:pt>
                <c:pt idx="720">
                  <c:v>-4.9014499999999996</c:v>
                </c:pt>
                <c:pt idx="721">
                  <c:v>-4.8909900000000004</c:v>
                </c:pt>
                <c:pt idx="722">
                  <c:v>-4.8805399999999999</c:v>
                </c:pt>
                <c:pt idx="723">
                  <c:v>-4.8700900000000003</c:v>
                </c:pt>
                <c:pt idx="724">
                  <c:v>-4.8596500000000002</c:v>
                </c:pt>
                <c:pt idx="725">
                  <c:v>-4.8492100000000002</c:v>
                </c:pt>
                <c:pt idx="726">
                  <c:v>-4.8387799999999999</c:v>
                </c:pt>
                <c:pt idx="727">
                  <c:v>-4.82836</c:v>
                </c:pt>
                <c:pt idx="728">
                  <c:v>-4.8179400000000001</c:v>
                </c:pt>
                <c:pt idx="729">
                  <c:v>-4.8075299999999999</c:v>
                </c:pt>
                <c:pt idx="730">
                  <c:v>-4.7971199999999996</c:v>
                </c:pt>
                <c:pt idx="731">
                  <c:v>-4.7867199999999999</c:v>
                </c:pt>
                <c:pt idx="732">
                  <c:v>-4.7763299999999997</c:v>
                </c:pt>
                <c:pt idx="733">
                  <c:v>-4.7659399999999996</c:v>
                </c:pt>
                <c:pt idx="734">
                  <c:v>-4.7555500000000004</c:v>
                </c:pt>
                <c:pt idx="735">
                  <c:v>-4.7451800000000004</c:v>
                </c:pt>
                <c:pt idx="736">
                  <c:v>-4.7347999999999999</c:v>
                </c:pt>
                <c:pt idx="737">
                  <c:v>-4.7244400000000004</c:v>
                </c:pt>
                <c:pt idx="738">
                  <c:v>-4.71408</c:v>
                </c:pt>
                <c:pt idx="739">
                  <c:v>-4.7037199999999997</c:v>
                </c:pt>
                <c:pt idx="740">
                  <c:v>-4.6933699999999998</c:v>
                </c:pt>
                <c:pt idx="741">
                  <c:v>-4.6830299999999996</c:v>
                </c:pt>
                <c:pt idx="742">
                  <c:v>-4.6726900000000002</c:v>
                </c:pt>
                <c:pt idx="743">
                  <c:v>-4.66235</c:v>
                </c:pt>
                <c:pt idx="744">
                  <c:v>-4.6520200000000003</c:v>
                </c:pt>
                <c:pt idx="745">
                  <c:v>-4.6417000000000002</c:v>
                </c:pt>
                <c:pt idx="746">
                  <c:v>-4.6313800000000001</c:v>
                </c:pt>
                <c:pt idx="747">
                  <c:v>-4.6210699999999996</c:v>
                </c:pt>
                <c:pt idx="748">
                  <c:v>-4.6107699999999996</c:v>
                </c:pt>
                <c:pt idx="749">
                  <c:v>-4.60046</c:v>
                </c:pt>
                <c:pt idx="750">
                  <c:v>-4.5901699999999996</c:v>
                </c:pt>
                <c:pt idx="751">
                  <c:v>-4.5798800000000002</c:v>
                </c:pt>
                <c:pt idx="752">
                  <c:v>-4.5695899999999998</c:v>
                </c:pt>
                <c:pt idx="753">
                  <c:v>-4.55931</c:v>
                </c:pt>
                <c:pt idx="754">
                  <c:v>-4.5490300000000001</c:v>
                </c:pt>
                <c:pt idx="755">
                  <c:v>-4.5387599999999999</c:v>
                </c:pt>
                <c:pt idx="756">
                  <c:v>-4.5285000000000002</c:v>
                </c:pt>
                <c:pt idx="757">
                  <c:v>-4.5182399999999996</c:v>
                </c:pt>
                <c:pt idx="758">
                  <c:v>-4.5079799999999999</c:v>
                </c:pt>
                <c:pt idx="759">
                  <c:v>-4.4977299999999998</c:v>
                </c:pt>
                <c:pt idx="760">
                  <c:v>-4.4874900000000002</c:v>
                </c:pt>
                <c:pt idx="761">
                  <c:v>-4.4772499999999997</c:v>
                </c:pt>
                <c:pt idx="762">
                  <c:v>-4.4670100000000001</c:v>
                </c:pt>
                <c:pt idx="763">
                  <c:v>-4.4567899999999998</c:v>
                </c:pt>
                <c:pt idx="764">
                  <c:v>-4.4465599999999998</c:v>
                </c:pt>
                <c:pt idx="765">
                  <c:v>-4.4363400000000004</c:v>
                </c:pt>
                <c:pt idx="766">
                  <c:v>-4.4261299999999997</c:v>
                </c:pt>
                <c:pt idx="767">
                  <c:v>-4.4159199999999998</c:v>
                </c:pt>
                <c:pt idx="768">
                  <c:v>-4.4057199999999996</c:v>
                </c:pt>
                <c:pt idx="769">
                  <c:v>-4.3955200000000003</c:v>
                </c:pt>
                <c:pt idx="770">
                  <c:v>-4.3853200000000001</c:v>
                </c:pt>
                <c:pt idx="771">
                  <c:v>-4.37514</c:v>
                </c:pt>
                <c:pt idx="772">
                  <c:v>-4.3649500000000003</c:v>
                </c:pt>
                <c:pt idx="773">
                  <c:v>-4.3547700000000003</c:v>
                </c:pt>
                <c:pt idx="774">
                  <c:v>-4.3445999999999998</c:v>
                </c:pt>
                <c:pt idx="775">
                  <c:v>-4.3344300000000002</c:v>
                </c:pt>
                <c:pt idx="776">
                  <c:v>-4.3242700000000003</c:v>
                </c:pt>
                <c:pt idx="777">
                  <c:v>-4.3141100000000003</c:v>
                </c:pt>
                <c:pt idx="778">
                  <c:v>-4.3039500000000004</c:v>
                </c:pt>
                <c:pt idx="779">
                  <c:v>-4.2938000000000001</c:v>
                </c:pt>
                <c:pt idx="780">
                  <c:v>-4.2836499999999997</c:v>
                </c:pt>
                <c:pt idx="781">
                  <c:v>-4.2735099999999999</c:v>
                </c:pt>
                <c:pt idx="782">
                  <c:v>-4.2633700000000001</c:v>
                </c:pt>
                <c:pt idx="783">
                  <c:v>-4.2532399999999999</c:v>
                </c:pt>
                <c:pt idx="784">
                  <c:v>-4.2431200000000002</c:v>
                </c:pt>
                <c:pt idx="785">
                  <c:v>-4.23299</c:v>
                </c:pt>
                <c:pt idx="786">
                  <c:v>-4.22288</c:v>
                </c:pt>
                <c:pt idx="787">
                  <c:v>-4.2127600000000003</c:v>
                </c:pt>
                <c:pt idx="788">
                  <c:v>-4.2026599999999998</c:v>
                </c:pt>
                <c:pt idx="789">
                  <c:v>-4.1925499999999998</c:v>
                </c:pt>
                <c:pt idx="790">
                  <c:v>-4.1824599999999998</c:v>
                </c:pt>
                <c:pt idx="791">
                  <c:v>-4.1723600000000003</c:v>
                </c:pt>
                <c:pt idx="792">
                  <c:v>-4.1622700000000004</c:v>
                </c:pt>
                <c:pt idx="793">
                  <c:v>-4.15219</c:v>
                </c:pt>
                <c:pt idx="794">
                  <c:v>-4.1421099999999997</c:v>
                </c:pt>
                <c:pt idx="795">
                  <c:v>-4.1320399999999999</c:v>
                </c:pt>
                <c:pt idx="796">
                  <c:v>-4.1219700000000001</c:v>
                </c:pt>
                <c:pt idx="797">
                  <c:v>-4.1119000000000003</c:v>
                </c:pt>
                <c:pt idx="798">
                  <c:v>-4.1018400000000002</c:v>
                </c:pt>
                <c:pt idx="799">
                  <c:v>-4.0917899999999996</c:v>
                </c:pt>
                <c:pt idx="800">
                  <c:v>-4.0817399999999999</c:v>
                </c:pt>
                <c:pt idx="801">
                  <c:v>-4.0716900000000003</c:v>
                </c:pt>
                <c:pt idx="802">
                  <c:v>-4.0616500000000002</c:v>
                </c:pt>
                <c:pt idx="803">
                  <c:v>-4.0516199999999998</c:v>
                </c:pt>
                <c:pt idx="804">
                  <c:v>-4.0415900000000002</c:v>
                </c:pt>
                <c:pt idx="805">
                  <c:v>-4.0315700000000003</c:v>
                </c:pt>
                <c:pt idx="806">
                  <c:v>-4.0215500000000004</c:v>
                </c:pt>
                <c:pt idx="807">
                  <c:v>-4.0115299999999996</c:v>
                </c:pt>
                <c:pt idx="808">
                  <c:v>-4.0015200000000002</c:v>
                </c:pt>
                <c:pt idx="809">
                  <c:v>-3.9915099999999999</c:v>
                </c:pt>
                <c:pt idx="810">
                  <c:v>-3.9815100000000001</c:v>
                </c:pt>
                <c:pt idx="811">
                  <c:v>-3.9715199999999999</c:v>
                </c:pt>
                <c:pt idx="812">
                  <c:v>-3.9615300000000002</c:v>
                </c:pt>
                <c:pt idx="813">
                  <c:v>-3.9515400000000001</c:v>
                </c:pt>
                <c:pt idx="814">
                  <c:v>-3.94156</c:v>
                </c:pt>
                <c:pt idx="815">
                  <c:v>-3.9315899999999999</c:v>
                </c:pt>
                <c:pt idx="816">
                  <c:v>-3.9216199999999999</c:v>
                </c:pt>
                <c:pt idx="817">
                  <c:v>-3.9116499999999998</c:v>
                </c:pt>
                <c:pt idx="818">
                  <c:v>-3.9016899999999999</c:v>
                </c:pt>
                <c:pt idx="819">
                  <c:v>-3.8917299999999999</c:v>
                </c:pt>
                <c:pt idx="820">
                  <c:v>-3.88178</c:v>
                </c:pt>
                <c:pt idx="821">
                  <c:v>-3.8718300000000001</c:v>
                </c:pt>
                <c:pt idx="822">
                  <c:v>-3.8618899999999998</c:v>
                </c:pt>
                <c:pt idx="823">
                  <c:v>-3.85195</c:v>
                </c:pt>
                <c:pt idx="824">
                  <c:v>-3.8420200000000002</c:v>
                </c:pt>
                <c:pt idx="825">
                  <c:v>-3.83209</c:v>
                </c:pt>
                <c:pt idx="826">
                  <c:v>-3.8221699999999998</c:v>
                </c:pt>
                <c:pt idx="827">
                  <c:v>-3.8122500000000001</c:v>
                </c:pt>
                <c:pt idx="828">
                  <c:v>-3.8023400000000001</c:v>
                </c:pt>
                <c:pt idx="829">
                  <c:v>-3.79243</c:v>
                </c:pt>
                <c:pt idx="830">
                  <c:v>-3.7825299999999999</c:v>
                </c:pt>
                <c:pt idx="831">
                  <c:v>-3.77264</c:v>
                </c:pt>
                <c:pt idx="832">
                  <c:v>-3.76274</c:v>
                </c:pt>
                <c:pt idx="833">
                  <c:v>-3.75285</c:v>
                </c:pt>
                <c:pt idx="834">
                  <c:v>-3.7429700000000001</c:v>
                </c:pt>
                <c:pt idx="835">
                  <c:v>-3.7330999999999999</c:v>
                </c:pt>
                <c:pt idx="836">
                  <c:v>-3.72322</c:v>
                </c:pt>
                <c:pt idx="837">
                  <c:v>-3.7133600000000002</c:v>
                </c:pt>
                <c:pt idx="838">
                  <c:v>-3.7034899999999999</c:v>
                </c:pt>
                <c:pt idx="839">
                  <c:v>-3.6936399999999998</c:v>
                </c:pt>
                <c:pt idx="840">
                  <c:v>-3.6837900000000001</c:v>
                </c:pt>
                <c:pt idx="841">
                  <c:v>-3.67394</c:v>
                </c:pt>
                <c:pt idx="842">
                  <c:v>-3.6640999999999999</c:v>
                </c:pt>
                <c:pt idx="843">
                  <c:v>-3.6542699999999999</c:v>
                </c:pt>
                <c:pt idx="844">
                  <c:v>-3.6444299999999998</c:v>
                </c:pt>
                <c:pt idx="845">
                  <c:v>-3.6346099999999999</c:v>
                </c:pt>
                <c:pt idx="846">
                  <c:v>-3.62479</c:v>
                </c:pt>
                <c:pt idx="847">
                  <c:v>-3.61497</c:v>
                </c:pt>
                <c:pt idx="848">
                  <c:v>-3.6051600000000001</c:v>
                </c:pt>
                <c:pt idx="849">
                  <c:v>-3.5953499999999998</c:v>
                </c:pt>
                <c:pt idx="850">
                  <c:v>-3.58555</c:v>
                </c:pt>
                <c:pt idx="851">
                  <c:v>-3.5757599999999998</c:v>
                </c:pt>
                <c:pt idx="852">
                  <c:v>-3.5659700000000001</c:v>
                </c:pt>
                <c:pt idx="853">
                  <c:v>-3.5561799999999999</c:v>
                </c:pt>
                <c:pt idx="854">
                  <c:v>-3.5464000000000002</c:v>
                </c:pt>
                <c:pt idx="855">
                  <c:v>-3.5366300000000002</c:v>
                </c:pt>
                <c:pt idx="856">
                  <c:v>-3.5268600000000001</c:v>
                </c:pt>
                <c:pt idx="857">
                  <c:v>-3.51709</c:v>
                </c:pt>
                <c:pt idx="858">
                  <c:v>-3.5073300000000001</c:v>
                </c:pt>
                <c:pt idx="859">
                  <c:v>-3.4975800000000001</c:v>
                </c:pt>
                <c:pt idx="860">
                  <c:v>-3.4878300000000002</c:v>
                </c:pt>
                <c:pt idx="861">
                  <c:v>-3.4780799999999998</c:v>
                </c:pt>
                <c:pt idx="862">
                  <c:v>-3.46834</c:v>
                </c:pt>
                <c:pt idx="863">
                  <c:v>-3.4586000000000001</c:v>
                </c:pt>
                <c:pt idx="864">
                  <c:v>-3.4488699999999999</c:v>
                </c:pt>
                <c:pt idx="865">
                  <c:v>-3.4391500000000002</c:v>
                </c:pt>
                <c:pt idx="866">
                  <c:v>-3.42943</c:v>
                </c:pt>
                <c:pt idx="867">
                  <c:v>-3.4197099999999998</c:v>
                </c:pt>
                <c:pt idx="868">
                  <c:v>-3.41</c:v>
                </c:pt>
                <c:pt idx="869">
                  <c:v>-3.40029</c:v>
                </c:pt>
                <c:pt idx="870">
                  <c:v>-3.39059</c:v>
                </c:pt>
                <c:pt idx="871">
                  <c:v>-3.38089</c:v>
                </c:pt>
                <c:pt idx="872">
                  <c:v>-3.3712</c:v>
                </c:pt>
                <c:pt idx="873">
                  <c:v>-3.36151</c:v>
                </c:pt>
                <c:pt idx="874">
                  <c:v>-3.35182</c:v>
                </c:pt>
                <c:pt idx="875">
                  <c:v>-3.3421400000000001</c:v>
                </c:pt>
                <c:pt idx="876">
                  <c:v>-3.3324699999999998</c:v>
                </c:pt>
                <c:pt idx="877">
                  <c:v>-3.3228</c:v>
                </c:pt>
                <c:pt idx="878">
                  <c:v>-3.3131300000000001</c:v>
                </c:pt>
                <c:pt idx="879">
                  <c:v>-3.3034699999999999</c:v>
                </c:pt>
                <c:pt idx="880">
                  <c:v>-3.2938200000000002</c:v>
                </c:pt>
                <c:pt idx="881">
                  <c:v>-3.28417</c:v>
                </c:pt>
                <c:pt idx="882">
                  <c:v>-3.2745199999999999</c:v>
                </c:pt>
                <c:pt idx="883">
                  <c:v>-3.2648799999999998</c:v>
                </c:pt>
                <c:pt idx="884">
                  <c:v>-3.2552400000000001</c:v>
                </c:pt>
                <c:pt idx="885">
                  <c:v>-3.2456100000000001</c:v>
                </c:pt>
                <c:pt idx="886">
                  <c:v>-3.2359800000000001</c:v>
                </c:pt>
                <c:pt idx="887">
                  <c:v>-3.2263600000000001</c:v>
                </c:pt>
                <c:pt idx="888">
                  <c:v>-3.2167400000000002</c:v>
                </c:pt>
                <c:pt idx="889">
                  <c:v>-3.2071200000000002</c:v>
                </c:pt>
                <c:pt idx="890">
                  <c:v>-3.1975099999999999</c:v>
                </c:pt>
                <c:pt idx="891">
                  <c:v>-3.1879</c:v>
                </c:pt>
                <c:pt idx="892">
                  <c:v>-3.1783000000000001</c:v>
                </c:pt>
                <c:pt idx="893">
                  <c:v>-3.1687099999999999</c:v>
                </c:pt>
                <c:pt idx="894">
                  <c:v>-3.1591100000000001</c:v>
                </c:pt>
                <c:pt idx="895">
                  <c:v>-3.1495299999999999</c:v>
                </c:pt>
                <c:pt idx="896">
                  <c:v>-3.1399400000000002</c:v>
                </c:pt>
                <c:pt idx="897">
                  <c:v>-3.13036</c:v>
                </c:pt>
                <c:pt idx="898">
                  <c:v>-3.12079</c:v>
                </c:pt>
                <c:pt idx="899">
                  <c:v>-3.1112199999999999</c:v>
                </c:pt>
                <c:pt idx="900">
                  <c:v>-3.1016499999999998</c:v>
                </c:pt>
                <c:pt idx="901">
                  <c:v>-3.0920899999999998</c:v>
                </c:pt>
                <c:pt idx="902">
                  <c:v>-3.0825300000000002</c:v>
                </c:pt>
                <c:pt idx="903">
                  <c:v>-3.0729799999999998</c:v>
                </c:pt>
                <c:pt idx="904">
                  <c:v>-3.0634299999999999</c:v>
                </c:pt>
                <c:pt idx="905">
                  <c:v>-3.05389</c:v>
                </c:pt>
                <c:pt idx="906">
                  <c:v>-3.0443500000000001</c:v>
                </c:pt>
                <c:pt idx="907">
                  <c:v>-3.0348099999999998</c:v>
                </c:pt>
                <c:pt idx="908">
                  <c:v>-3.02528</c:v>
                </c:pt>
                <c:pt idx="909">
                  <c:v>-3.0157500000000002</c:v>
                </c:pt>
                <c:pt idx="910">
                  <c:v>-3.00623</c:v>
                </c:pt>
                <c:pt idx="911">
                  <c:v>-2.9967199999999998</c:v>
                </c:pt>
                <c:pt idx="912">
                  <c:v>-2.9872100000000001</c:v>
                </c:pt>
                <c:pt idx="913">
                  <c:v>-2.9777</c:v>
                </c:pt>
                <c:pt idx="914">
                  <c:v>-2.9681999999999999</c:v>
                </c:pt>
                <c:pt idx="915">
                  <c:v>-2.9586999999999999</c:v>
                </c:pt>
                <c:pt idx="916">
                  <c:v>-2.9491999999999998</c:v>
                </c:pt>
                <c:pt idx="917">
                  <c:v>-2.9397099999999998</c:v>
                </c:pt>
                <c:pt idx="918">
                  <c:v>-2.9302299999999999</c:v>
                </c:pt>
                <c:pt idx="919">
                  <c:v>-2.92075</c:v>
                </c:pt>
                <c:pt idx="920">
                  <c:v>-2.91127</c:v>
                </c:pt>
                <c:pt idx="921">
                  <c:v>-2.9018000000000002</c:v>
                </c:pt>
                <c:pt idx="922">
                  <c:v>-2.8923399999999999</c:v>
                </c:pt>
                <c:pt idx="923">
                  <c:v>-2.8828800000000001</c:v>
                </c:pt>
                <c:pt idx="924">
                  <c:v>-2.8734199999999999</c:v>
                </c:pt>
                <c:pt idx="925">
                  <c:v>-2.8639700000000001</c:v>
                </c:pt>
                <c:pt idx="926">
                  <c:v>-2.85453</c:v>
                </c:pt>
                <c:pt idx="927">
                  <c:v>-2.8450799999999998</c:v>
                </c:pt>
                <c:pt idx="928">
                  <c:v>-2.8356499999999998</c:v>
                </c:pt>
                <c:pt idx="929">
                  <c:v>-2.8262100000000001</c:v>
                </c:pt>
                <c:pt idx="930">
                  <c:v>-2.8167900000000001</c:v>
                </c:pt>
                <c:pt idx="931">
                  <c:v>-2.8073600000000001</c:v>
                </c:pt>
                <c:pt idx="932">
                  <c:v>-2.7979500000000002</c:v>
                </c:pt>
                <c:pt idx="933">
                  <c:v>-2.7885300000000002</c:v>
                </c:pt>
                <c:pt idx="934">
                  <c:v>-2.7791299999999999</c:v>
                </c:pt>
                <c:pt idx="935">
                  <c:v>-2.76973</c:v>
                </c:pt>
                <c:pt idx="936">
                  <c:v>-2.7603300000000002</c:v>
                </c:pt>
                <c:pt idx="937">
                  <c:v>-2.7509399999999999</c:v>
                </c:pt>
                <c:pt idx="938">
                  <c:v>-2.7415600000000002</c:v>
                </c:pt>
                <c:pt idx="939">
                  <c:v>-2.7321800000000001</c:v>
                </c:pt>
                <c:pt idx="940">
                  <c:v>-2.7227999999999999</c:v>
                </c:pt>
                <c:pt idx="941">
                  <c:v>-2.7134399999999999</c:v>
                </c:pt>
                <c:pt idx="942">
                  <c:v>-2.7040700000000002</c:v>
                </c:pt>
                <c:pt idx="943">
                  <c:v>-2.6947199999999998</c:v>
                </c:pt>
                <c:pt idx="944">
                  <c:v>-2.6853699999999998</c:v>
                </c:pt>
                <c:pt idx="945">
                  <c:v>-2.6760199999999998</c:v>
                </c:pt>
                <c:pt idx="946">
                  <c:v>-2.6666799999999999</c:v>
                </c:pt>
                <c:pt idx="947">
                  <c:v>-2.6573500000000001</c:v>
                </c:pt>
                <c:pt idx="948">
                  <c:v>-2.6480299999999999</c:v>
                </c:pt>
                <c:pt idx="949">
                  <c:v>-2.6387100000000001</c:v>
                </c:pt>
                <c:pt idx="950">
                  <c:v>-2.6293899999999999</c:v>
                </c:pt>
                <c:pt idx="951">
                  <c:v>-2.6200899999999998</c:v>
                </c:pt>
                <c:pt idx="952">
                  <c:v>-2.6107900000000002</c:v>
                </c:pt>
                <c:pt idx="953">
                  <c:v>-2.6014900000000001</c:v>
                </c:pt>
                <c:pt idx="954">
                  <c:v>-2.5922100000000001</c:v>
                </c:pt>
                <c:pt idx="955">
                  <c:v>-2.5829300000000002</c:v>
                </c:pt>
                <c:pt idx="956">
                  <c:v>-2.5736500000000002</c:v>
                </c:pt>
                <c:pt idx="957">
                  <c:v>-2.5643899999999999</c:v>
                </c:pt>
                <c:pt idx="958">
                  <c:v>-2.5551300000000001</c:v>
                </c:pt>
                <c:pt idx="959">
                  <c:v>-2.5458799999999999</c:v>
                </c:pt>
                <c:pt idx="960">
                  <c:v>-2.5366399999999998</c:v>
                </c:pt>
                <c:pt idx="961">
                  <c:v>-2.5274000000000001</c:v>
                </c:pt>
                <c:pt idx="962">
                  <c:v>-2.5181800000000001</c:v>
                </c:pt>
                <c:pt idx="963">
                  <c:v>-2.5089600000000001</c:v>
                </c:pt>
                <c:pt idx="964">
                  <c:v>-2.4997500000000001</c:v>
                </c:pt>
                <c:pt idx="965">
                  <c:v>-2.4905400000000002</c:v>
                </c:pt>
                <c:pt idx="966">
                  <c:v>-2.4813499999999999</c:v>
                </c:pt>
                <c:pt idx="967">
                  <c:v>-2.4721700000000002</c:v>
                </c:pt>
                <c:pt idx="968">
                  <c:v>-2.46299</c:v>
                </c:pt>
                <c:pt idx="969">
                  <c:v>-2.4538199999999999</c:v>
                </c:pt>
                <c:pt idx="970">
                  <c:v>-2.4446699999999999</c:v>
                </c:pt>
                <c:pt idx="971">
                  <c:v>-2.4355199999999999</c:v>
                </c:pt>
                <c:pt idx="972">
                  <c:v>-2.42638</c:v>
                </c:pt>
                <c:pt idx="973">
                  <c:v>-2.4172500000000001</c:v>
                </c:pt>
                <c:pt idx="974">
                  <c:v>-2.4081299999999999</c:v>
                </c:pt>
                <c:pt idx="975">
                  <c:v>-2.3990200000000002</c:v>
                </c:pt>
                <c:pt idx="976">
                  <c:v>-2.38992</c:v>
                </c:pt>
                <c:pt idx="977">
                  <c:v>-2.3808400000000001</c:v>
                </c:pt>
                <c:pt idx="978">
                  <c:v>-2.3717600000000001</c:v>
                </c:pt>
                <c:pt idx="979">
                  <c:v>-2.3626900000000002</c:v>
                </c:pt>
                <c:pt idx="980">
                  <c:v>-2.35364</c:v>
                </c:pt>
                <c:pt idx="981">
                  <c:v>-2.3445900000000002</c:v>
                </c:pt>
                <c:pt idx="982">
                  <c:v>-2.3355600000000001</c:v>
                </c:pt>
                <c:pt idx="983">
                  <c:v>-2.3265400000000001</c:v>
                </c:pt>
                <c:pt idx="984">
                  <c:v>-2.3175300000000001</c:v>
                </c:pt>
                <c:pt idx="985">
                  <c:v>-2.3085399999999998</c:v>
                </c:pt>
                <c:pt idx="986">
                  <c:v>-2.29956</c:v>
                </c:pt>
                <c:pt idx="987">
                  <c:v>-2.2905899999999999</c:v>
                </c:pt>
                <c:pt idx="988">
                  <c:v>-2.2816299999999998</c:v>
                </c:pt>
                <c:pt idx="989">
                  <c:v>-2.2726899999999999</c:v>
                </c:pt>
                <c:pt idx="990">
                  <c:v>-2.2637700000000001</c:v>
                </c:pt>
                <c:pt idx="991">
                  <c:v>-2.2548499999999998</c:v>
                </c:pt>
                <c:pt idx="992">
                  <c:v>-2.2459600000000002</c:v>
                </c:pt>
                <c:pt idx="993">
                  <c:v>-2.2370700000000001</c:v>
                </c:pt>
                <c:pt idx="994">
                  <c:v>-2.2282099999999998</c:v>
                </c:pt>
                <c:pt idx="995">
                  <c:v>-2.21936</c:v>
                </c:pt>
                <c:pt idx="996">
                  <c:v>-2.2105199999999998</c:v>
                </c:pt>
                <c:pt idx="997">
                  <c:v>-2.2017000000000002</c:v>
                </c:pt>
                <c:pt idx="998">
                  <c:v>-2.1928999999999998</c:v>
                </c:pt>
                <c:pt idx="999">
                  <c:v>-2.1841200000000001</c:v>
                </c:pt>
                <c:pt idx="1000">
                  <c:v>-2.1753499999999999</c:v>
                </c:pt>
                <c:pt idx="1001">
                  <c:v>-2.1665999999999999</c:v>
                </c:pt>
                <c:pt idx="1002">
                  <c:v>-2.15787</c:v>
                </c:pt>
                <c:pt idx="1003">
                  <c:v>-2.1491500000000001</c:v>
                </c:pt>
                <c:pt idx="1004">
                  <c:v>-2.14046</c:v>
                </c:pt>
                <c:pt idx="1005">
                  <c:v>-2.1317900000000001</c:v>
                </c:pt>
                <c:pt idx="1006">
                  <c:v>-2.1231300000000002</c:v>
                </c:pt>
                <c:pt idx="1007">
                  <c:v>-2.1145</c:v>
                </c:pt>
                <c:pt idx="1008">
                  <c:v>-2.10589</c:v>
                </c:pt>
                <c:pt idx="1009">
                  <c:v>-2.0973000000000002</c:v>
                </c:pt>
                <c:pt idx="1010">
                  <c:v>-2.08873</c:v>
                </c:pt>
                <c:pt idx="1011">
                  <c:v>-2.0801799999999999</c:v>
                </c:pt>
                <c:pt idx="1012">
                  <c:v>-2.0716600000000001</c:v>
                </c:pt>
                <c:pt idx="1013">
                  <c:v>-2.0631599999999999</c:v>
                </c:pt>
                <c:pt idx="1014">
                  <c:v>-2.0546899999999999</c:v>
                </c:pt>
                <c:pt idx="1015">
                  <c:v>-2.0462400000000001</c:v>
                </c:pt>
                <c:pt idx="1016">
                  <c:v>-2.03782</c:v>
                </c:pt>
                <c:pt idx="1017">
                  <c:v>-2.02942</c:v>
                </c:pt>
                <c:pt idx="1018">
                  <c:v>-2.0210499999999998</c:v>
                </c:pt>
                <c:pt idx="1019">
                  <c:v>-2.0127100000000002</c:v>
                </c:pt>
                <c:pt idx="1020">
                  <c:v>-2.0043899999999999</c:v>
                </c:pt>
                <c:pt idx="1021">
                  <c:v>-1.9961100000000001</c:v>
                </c:pt>
                <c:pt idx="1022">
                  <c:v>-1.9878499999999999</c:v>
                </c:pt>
                <c:pt idx="1023">
                  <c:v>-1.97963</c:v>
                </c:pt>
                <c:pt idx="1024">
                  <c:v>-1.97143</c:v>
                </c:pt>
                <c:pt idx="1025">
                  <c:v>-1.9632700000000001</c:v>
                </c:pt>
                <c:pt idx="1026">
                  <c:v>-1.9551400000000001</c:v>
                </c:pt>
                <c:pt idx="1027">
                  <c:v>-1.9470400000000001</c:v>
                </c:pt>
                <c:pt idx="1028">
                  <c:v>-1.9389799999999999</c:v>
                </c:pt>
                <c:pt idx="1029">
                  <c:v>-1.9309499999999999</c:v>
                </c:pt>
                <c:pt idx="1030">
                  <c:v>-1.92296</c:v>
                </c:pt>
                <c:pt idx="1031">
                  <c:v>-1.915</c:v>
                </c:pt>
                <c:pt idx="1032">
                  <c:v>-1.90709</c:v>
                </c:pt>
                <c:pt idx="1033">
                  <c:v>-1.8992100000000001</c:v>
                </c:pt>
                <c:pt idx="1034">
                  <c:v>-1.89137</c:v>
                </c:pt>
                <c:pt idx="1035">
                  <c:v>-1.88357</c:v>
                </c:pt>
                <c:pt idx="1036">
                  <c:v>-1.87582</c:v>
                </c:pt>
                <c:pt idx="1037">
                  <c:v>-1.8681000000000001</c:v>
                </c:pt>
                <c:pt idx="1038">
                  <c:v>-1.86043</c:v>
                </c:pt>
                <c:pt idx="1039">
                  <c:v>-1.8528</c:v>
                </c:pt>
                <c:pt idx="1040">
                  <c:v>-1.8452200000000001</c:v>
                </c:pt>
                <c:pt idx="1041">
                  <c:v>-1.83769</c:v>
                </c:pt>
                <c:pt idx="1042">
                  <c:v>-1.8302099999999999</c:v>
                </c:pt>
                <c:pt idx="1043">
                  <c:v>-1.82277</c:v>
                </c:pt>
                <c:pt idx="1044">
                  <c:v>-1.8153900000000001</c:v>
                </c:pt>
                <c:pt idx="1045">
                  <c:v>-1.80806</c:v>
                </c:pt>
                <c:pt idx="1046">
                  <c:v>-1.80078</c:v>
                </c:pt>
                <c:pt idx="1047">
                  <c:v>-1.79355</c:v>
                </c:pt>
                <c:pt idx="1048">
                  <c:v>-1.7863899999999999</c:v>
                </c:pt>
                <c:pt idx="1049">
                  <c:v>-1.77928</c:v>
                </c:pt>
                <c:pt idx="1050">
                  <c:v>-1.7722199999999999</c:v>
                </c:pt>
                <c:pt idx="1051">
                  <c:v>-1.7652300000000001</c:v>
                </c:pt>
                <c:pt idx="1052">
                  <c:v>-1.7583</c:v>
                </c:pt>
                <c:pt idx="1053">
                  <c:v>-1.7514400000000001</c:v>
                </c:pt>
                <c:pt idx="1054">
                  <c:v>-1.74464</c:v>
                </c:pt>
                <c:pt idx="1055">
                  <c:v>-1.7379100000000001</c:v>
                </c:pt>
                <c:pt idx="1056">
                  <c:v>-1.73125</c:v>
                </c:pt>
                <c:pt idx="1057">
                  <c:v>-1.7246600000000001</c:v>
                </c:pt>
                <c:pt idx="1058">
                  <c:v>-1.71814</c:v>
                </c:pt>
                <c:pt idx="1059">
                  <c:v>-1.7116899999999999</c:v>
                </c:pt>
                <c:pt idx="1060">
                  <c:v>-1.70533</c:v>
                </c:pt>
                <c:pt idx="1061">
                  <c:v>-1.6990400000000001</c:v>
                </c:pt>
                <c:pt idx="1062">
                  <c:v>-1.6928300000000001</c:v>
                </c:pt>
                <c:pt idx="1063">
                  <c:v>-1.6867099999999999</c:v>
                </c:pt>
                <c:pt idx="1064">
                  <c:v>-1.6806700000000001</c:v>
                </c:pt>
                <c:pt idx="1065">
                  <c:v>-1.6747099999999999</c:v>
                </c:pt>
                <c:pt idx="1066">
                  <c:v>-1.6688499999999999</c:v>
                </c:pt>
                <c:pt idx="1067">
                  <c:v>-1.6630799999999999</c:v>
                </c:pt>
                <c:pt idx="1068">
                  <c:v>-1.65741</c:v>
                </c:pt>
                <c:pt idx="1069">
                  <c:v>-1.6518299999999999</c:v>
                </c:pt>
                <c:pt idx="1070">
                  <c:v>-1.64635</c:v>
                </c:pt>
                <c:pt idx="1071">
                  <c:v>-1.64097</c:v>
                </c:pt>
                <c:pt idx="1072">
                  <c:v>-1.6356999999999999</c:v>
                </c:pt>
                <c:pt idx="1073">
                  <c:v>-1.6305400000000001</c:v>
                </c:pt>
                <c:pt idx="1074">
                  <c:v>-1.6254900000000001</c:v>
                </c:pt>
                <c:pt idx="1075">
                  <c:v>-1.6205499999999999</c:v>
                </c:pt>
                <c:pt idx="1076">
                  <c:v>-1.6157300000000001</c:v>
                </c:pt>
                <c:pt idx="1077">
                  <c:v>-1.61103</c:v>
                </c:pt>
                <c:pt idx="1078">
                  <c:v>-1.6064499999999999</c:v>
                </c:pt>
                <c:pt idx="1079">
                  <c:v>-1.60199</c:v>
                </c:pt>
                <c:pt idx="1080">
                  <c:v>-1.5976699999999999</c:v>
                </c:pt>
                <c:pt idx="1081">
                  <c:v>-1.59348</c:v>
                </c:pt>
                <c:pt idx="1082">
                  <c:v>-1.5894299999999999</c:v>
                </c:pt>
                <c:pt idx="1083">
                  <c:v>-1.58552</c:v>
                </c:pt>
                <c:pt idx="1084">
                  <c:v>-1.58175</c:v>
                </c:pt>
                <c:pt idx="1085">
                  <c:v>-1.57813</c:v>
                </c:pt>
                <c:pt idx="1086">
                  <c:v>-1.5746599999999999</c:v>
                </c:pt>
                <c:pt idx="1087">
                  <c:v>-1.57135</c:v>
                </c:pt>
                <c:pt idx="1088">
                  <c:v>-1.5682</c:v>
                </c:pt>
                <c:pt idx="1089">
                  <c:v>-1.5652200000000001</c:v>
                </c:pt>
                <c:pt idx="1090">
                  <c:v>-1.5624</c:v>
                </c:pt>
                <c:pt idx="1091">
                  <c:v>-1.55976</c:v>
                </c:pt>
                <c:pt idx="1092">
                  <c:v>-1.5572900000000001</c:v>
                </c:pt>
                <c:pt idx="1093">
                  <c:v>-1.5550200000000001</c:v>
                </c:pt>
                <c:pt idx="1094">
                  <c:v>-1.5529299999999999</c:v>
                </c:pt>
                <c:pt idx="1095">
                  <c:v>-1.5510299999999999</c:v>
                </c:pt>
                <c:pt idx="1096">
                  <c:v>-1.5493300000000001</c:v>
                </c:pt>
                <c:pt idx="1097">
                  <c:v>-1.5478400000000001</c:v>
                </c:pt>
                <c:pt idx="1098">
                  <c:v>-1.5465599999999999</c:v>
                </c:pt>
                <c:pt idx="1099">
                  <c:v>-1.5455000000000001</c:v>
                </c:pt>
                <c:pt idx="1100">
                  <c:v>-1.5446599999999999</c:v>
                </c:pt>
                <c:pt idx="1101">
                  <c:v>-1.5440499999999999</c:v>
                </c:pt>
                <c:pt idx="1102">
                  <c:v>-1.5436700000000001</c:v>
                </c:pt>
                <c:pt idx="1103">
                  <c:v>-1.5435300000000001</c:v>
                </c:pt>
                <c:pt idx="1104">
                  <c:v>-1.54365</c:v>
                </c:pt>
                <c:pt idx="1105">
                  <c:v>-1.5440199999999999</c:v>
                </c:pt>
                <c:pt idx="1106">
                  <c:v>-1.5446500000000001</c:v>
                </c:pt>
                <c:pt idx="1107">
                  <c:v>-1.54555</c:v>
                </c:pt>
                <c:pt idx="1108">
                  <c:v>-1.5467299999999999</c:v>
                </c:pt>
                <c:pt idx="1109">
                  <c:v>-1.5482</c:v>
                </c:pt>
                <c:pt idx="1110">
                  <c:v>-1.54996</c:v>
                </c:pt>
                <c:pt idx="1111">
                  <c:v>-1.55202</c:v>
                </c:pt>
                <c:pt idx="1112">
                  <c:v>-1.5544</c:v>
                </c:pt>
                <c:pt idx="1113">
                  <c:v>-1.5570900000000001</c:v>
                </c:pt>
                <c:pt idx="1114">
                  <c:v>-1.5601100000000001</c:v>
                </c:pt>
                <c:pt idx="1115">
                  <c:v>-1.5634699999999999</c:v>
                </c:pt>
                <c:pt idx="1116">
                  <c:v>-1.56717</c:v>
                </c:pt>
                <c:pt idx="1117">
                  <c:v>-1.57124</c:v>
                </c:pt>
                <c:pt idx="1118">
                  <c:v>-1.5756699999999999</c:v>
                </c:pt>
                <c:pt idx="1119">
                  <c:v>-1.5804800000000001</c:v>
                </c:pt>
                <c:pt idx="1120">
                  <c:v>-1.5856699999999999</c:v>
                </c:pt>
                <c:pt idx="1121">
                  <c:v>-1.59127</c:v>
                </c:pt>
                <c:pt idx="1122">
                  <c:v>-1.59728</c:v>
                </c:pt>
                <c:pt idx="1123">
                  <c:v>-1.60371</c:v>
                </c:pt>
                <c:pt idx="1124">
                  <c:v>-1.6105799999999999</c:v>
                </c:pt>
                <c:pt idx="1125">
                  <c:v>-1.6178999999999999</c:v>
                </c:pt>
                <c:pt idx="1126">
                  <c:v>-1.6256699999999999</c:v>
                </c:pt>
                <c:pt idx="1127">
                  <c:v>-1.6339300000000001</c:v>
                </c:pt>
                <c:pt idx="1128">
                  <c:v>-1.6426700000000001</c:v>
                </c:pt>
                <c:pt idx="1129">
                  <c:v>-1.65191</c:v>
                </c:pt>
                <c:pt idx="1130">
                  <c:v>-1.66167</c:v>
                </c:pt>
                <c:pt idx="1131">
                  <c:v>-1.6719599999999999</c:v>
                </c:pt>
                <c:pt idx="1132">
                  <c:v>-1.6828099999999999</c:v>
                </c:pt>
                <c:pt idx="1133">
                  <c:v>-1.69421</c:v>
                </c:pt>
                <c:pt idx="1134">
                  <c:v>-1.7061999999999999</c:v>
                </c:pt>
                <c:pt idx="1135">
                  <c:v>-1.71879</c:v>
                </c:pt>
                <c:pt idx="1136">
                  <c:v>-1.7319899999999999</c:v>
                </c:pt>
                <c:pt idx="1137">
                  <c:v>-1.74583</c:v>
                </c:pt>
                <c:pt idx="1138">
                  <c:v>-1.7603200000000001</c:v>
                </c:pt>
                <c:pt idx="1139">
                  <c:v>-1.77549</c:v>
                </c:pt>
                <c:pt idx="1140">
                  <c:v>-1.79135</c:v>
                </c:pt>
                <c:pt idx="1141">
                  <c:v>-1.80792</c:v>
                </c:pt>
                <c:pt idx="1142">
                  <c:v>-1.8252299999999999</c:v>
                </c:pt>
                <c:pt idx="1143">
                  <c:v>-1.8432999999999999</c:v>
                </c:pt>
                <c:pt idx="1144">
                  <c:v>-1.8621399999999999</c:v>
                </c:pt>
                <c:pt idx="1145">
                  <c:v>-1.8817999999999999</c:v>
                </c:pt>
                <c:pt idx="1146">
                  <c:v>-1.90228</c:v>
                </c:pt>
                <c:pt idx="1147">
                  <c:v>-1.9236200000000001</c:v>
                </c:pt>
                <c:pt idx="1148">
                  <c:v>-1.94584</c:v>
                </c:pt>
                <c:pt idx="1149">
                  <c:v>-1.96896</c:v>
                </c:pt>
                <c:pt idx="1150">
                  <c:v>-1.9930300000000001</c:v>
                </c:pt>
                <c:pt idx="1151">
                  <c:v>-2.0180600000000002</c:v>
                </c:pt>
                <c:pt idx="1152">
                  <c:v>-2.0440900000000002</c:v>
                </c:pt>
                <c:pt idx="1153">
                  <c:v>-2.0711400000000002</c:v>
                </c:pt>
                <c:pt idx="1154">
                  <c:v>-2.0992600000000001</c:v>
                </c:pt>
                <c:pt idx="1155">
                  <c:v>-2.1284700000000001</c:v>
                </c:pt>
                <c:pt idx="1156">
                  <c:v>-2.1587999999999998</c:v>
                </c:pt>
                <c:pt idx="1157">
                  <c:v>-2.1903100000000002</c:v>
                </c:pt>
                <c:pt idx="1158">
                  <c:v>-2.2230099999999999</c:v>
                </c:pt>
                <c:pt idx="1159">
                  <c:v>-2.2569599999999999</c:v>
                </c:pt>
                <c:pt idx="1160">
                  <c:v>-2.2921900000000002</c:v>
                </c:pt>
                <c:pt idx="1161">
                  <c:v>-2.3287399999999998</c:v>
                </c:pt>
                <c:pt idx="1162">
                  <c:v>-2.3666700000000001</c:v>
                </c:pt>
                <c:pt idx="1163">
                  <c:v>-2.4060000000000001</c:v>
                </c:pt>
                <c:pt idx="1164">
                  <c:v>-2.4468000000000001</c:v>
                </c:pt>
                <c:pt idx="1165">
                  <c:v>-2.4891100000000002</c:v>
                </c:pt>
                <c:pt idx="1166">
                  <c:v>-2.5329899999999999</c:v>
                </c:pt>
                <c:pt idx="1167">
                  <c:v>-2.5784799999999999</c:v>
                </c:pt>
                <c:pt idx="1168">
                  <c:v>-2.6256400000000002</c:v>
                </c:pt>
                <c:pt idx="1169">
                  <c:v>-2.6745399999999999</c:v>
                </c:pt>
                <c:pt idx="1170">
                  <c:v>-2.7252299999999998</c:v>
                </c:pt>
                <c:pt idx="1171">
                  <c:v>-2.7777799999999999</c:v>
                </c:pt>
                <c:pt idx="1172">
                  <c:v>-2.8322500000000002</c:v>
                </c:pt>
                <c:pt idx="1173">
                  <c:v>-2.8887200000000002</c:v>
                </c:pt>
                <c:pt idx="1174">
                  <c:v>-2.94726</c:v>
                </c:pt>
                <c:pt idx="1175">
                  <c:v>-3.0079500000000001</c:v>
                </c:pt>
                <c:pt idx="1176">
                  <c:v>-3.0708799999999998</c:v>
                </c:pt>
                <c:pt idx="1177">
                  <c:v>-3.13612</c:v>
                </c:pt>
                <c:pt idx="1178">
                  <c:v>-3.20377</c:v>
                </c:pt>
                <c:pt idx="1179">
                  <c:v>-3.2739400000000001</c:v>
                </c:pt>
                <c:pt idx="1180">
                  <c:v>-3.3467099999999999</c:v>
                </c:pt>
                <c:pt idx="1181">
                  <c:v>-3.4222000000000001</c:v>
                </c:pt>
                <c:pt idx="1182">
                  <c:v>-3.5005299999999999</c:v>
                </c:pt>
                <c:pt idx="1183">
                  <c:v>-3.58182</c:v>
                </c:pt>
                <c:pt idx="1184">
                  <c:v>-3.6661999999999999</c:v>
                </c:pt>
                <c:pt idx="1185">
                  <c:v>-3.7538100000000001</c:v>
                </c:pt>
                <c:pt idx="1186">
                  <c:v>-3.8448000000000002</c:v>
                </c:pt>
                <c:pt idx="1187">
                  <c:v>-3.9393199999999999</c:v>
                </c:pt>
                <c:pt idx="1188">
                  <c:v>-4.0375500000000004</c:v>
                </c:pt>
                <c:pt idx="1189">
                  <c:v>-4.1396699999999997</c:v>
                </c:pt>
                <c:pt idx="1190">
                  <c:v>-4.2458600000000004</c:v>
                </c:pt>
                <c:pt idx="1191">
                  <c:v>-4.3563299999999998</c:v>
                </c:pt>
                <c:pt idx="1192">
                  <c:v>-4.4713000000000003</c:v>
                </c:pt>
                <c:pt idx="1193">
                  <c:v>-4.5909899999999997</c:v>
                </c:pt>
                <c:pt idx="1194">
                  <c:v>-4.71563</c:v>
                </c:pt>
                <c:pt idx="1195">
                  <c:v>-4.8454800000000002</c:v>
                </c:pt>
                <c:pt idx="1196">
                  <c:v>-4.9807800000000002</c:v>
                </c:pt>
                <c:pt idx="1197">
                  <c:v>-5.12181</c:v>
                </c:pt>
                <c:pt idx="1198">
                  <c:v>-5.2688199999999998</c:v>
                </c:pt>
                <c:pt idx="1199">
                  <c:v>-5.42211</c:v>
                </c:pt>
                <c:pt idx="1200">
                  <c:v>-5.5819400000000003</c:v>
                </c:pt>
                <c:pt idx="1201">
                  <c:v>-5.7486100000000002</c:v>
                </c:pt>
                <c:pt idx="1202">
                  <c:v>-5.9224100000000002</c:v>
                </c:pt>
                <c:pt idx="1203">
                  <c:v>-6.1036299999999999</c:v>
                </c:pt>
                <c:pt idx="1204">
                  <c:v>-6.2925599999999999</c:v>
                </c:pt>
                <c:pt idx="1205">
                  <c:v>-6.4895199999999997</c:v>
                </c:pt>
                <c:pt idx="1206">
                  <c:v>-6.6948100000000004</c:v>
                </c:pt>
                <c:pt idx="1207">
                  <c:v>-6.9087100000000001</c:v>
                </c:pt>
                <c:pt idx="1208">
                  <c:v>-7.1315499999999998</c:v>
                </c:pt>
                <c:pt idx="1209">
                  <c:v>-7.3636100000000004</c:v>
                </c:pt>
                <c:pt idx="1210">
                  <c:v>-7.6051700000000002</c:v>
                </c:pt>
                <c:pt idx="1211">
                  <c:v>-7.85649</c:v>
                </c:pt>
                <c:pt idx="1212">
                  <c:v>-8.1178299999999997</c:v>
                </c:pt>
                <c:pt idx="1213">
                  <c:v>-8.3893799999999992</c:v>
                </c:pt>
                <c:pt idx="1214">
                  <c:v>-8.6713000000000005</c:v>
                </c:pt>
                <c:pt idx="1215">
                  <c:v>-8.9636899999999997</c:v>
                </c:pt>
                <c:pt idx="1216">
                  <c:v>-9.2665799999999994</c:v>
                </c:pt>
                <c:pt idx="1217">
                  <c:v>-9.5799199999999995</c:v>
                </c:pt>
                <c:pt idx="1218">
                  <c:v>-9.9035499999999992</c:v>
                </c:pt>
                <c:pt idx="1219">
                  <c:v>-10.2372</c:v>
                </c:pt>
                <c:pt idx="1220">
                  <c:v>-10.580500000000001</c:v>
                </c:pt>
                <c:pt idx="1221">
                  <c:v>-10.933</c:v>
                </c:pt>
                <c:pt idx="1222">
                  <c:v>-11.294</c:v>
                </c:pt>
                <c:pt idx="1223">
                  <c:v>-11.662599999999999</c:v>
                </c:pt>
                <c:pt idx="1224">
                  <c:v>-12.038</c:v>
                </c:pt>
                <c:pt idx="1225">
                  <c:v>-12.4191</c:v>
                </c:pt>
                <c:pt idx="1226">
                  <c:v>-12.804600000000001</c:v>
                </c:pt>
                <c:pt idx="1227">
                  <c:v>-13.193199999999999</c:v>
                </c:pt>
                <c:pt idx="1228">
                  <c:v>-13.583299999999999</c:v>
                </c:pt>
                <c:pt idx="1229">
                  <c:v>-13.9732</c:v>
                </c:pt>
                <c:pt idx="1230">
                  <c:v>-14.3612</c:v>
                </c:pt>
                <c:pt idx="1231">
                  <c:v>-14.7453</c:v>
                </c:pt>
                <c:pt idx="1232">
                  <c:v>-15.1235</c:v>
                </c:pt>
                <c:pt idx="1233">
                  <c:v>-15.4937</c:v>
                </c:pt>
                <c:pt idx="1234">
                  <c:v>-15.8537</c:v>
                </c:pt>
                <c:pt idx="1235">
                  <c:v>-16.2012</c:v>
                </c:pt>
                <c:pt idx="1236">
                  <c:v>-16.533899999999999</c:v>
                </c:pt>
                <c:pt idx="1237">
                  <c:v>-16.849499999999999</c:v>
                </c:pt>
                <c:pt idx="1238">
                  <c:v>-17.145700000000001</c:v>
                </c:pt>
                <c:pt idx="1239">
                  <c:v>-17.420100000000001</c:v>
                </c:pt>
                <c:pt idx="1240">
                  <c:v>-17.6706</c:v>
                </c:pt>
                <c:pt idx="1241">
                  <c:v>-17.8949</c:v>
                </c:pt>
                <c:pt idx="1242">
                  <c:v>-18.090900000000001</c:v>
                </c:pt>
                <c:pt idx="1243">
                  <c:v>-18.256599999999999</c:v>
                </c:pt>
                <c:pt idx="1244">
                  <c:v>-18.3904</c:v>
                </c:pt>
                <c:pt idx="1245">
                  <c:v>-18.490400000000001</c:v>
                </c:pt>
                <c:pt idx="1246">
                  <c:v>-18.555199999999999</c:v>
                </c:pt>
                <c:pt idx="1247">
                  <c:v>-18.583600000000001</c:v>
                </c:pt>
                <c:pt idx="1248">
                  <c:v>-18.5745</c:v>
                </c:pt>
                <c:pt idx="1249">
                  <c:v>-18.526900000000001</c:v>
                </c:pt>
                <c:pt idx="1250">
                  <c:v>-18.4404</c:v>
                </c:pt>
                <c:pt idx="1251">
                  <c:v>-18.314499999999999</c:v>
                </c:pt>
                <c:pt idx="1252">
                  <c:v>-18.149000000000001</c:v>
                </c:pt>
                <c:pt idx="1253">
                  <c:v>-17.944099999999999</c:v>
                </c:pt>
                <c:pt idx="1254">
                  <c:v>-17.7</c:v>
                </c:pt>
                <c:pt idx="1255">
                  <c:v>-17.417400000000001</c:v>
                </c:pt>
                <c:pt idx="1256">
                  <c:v>-17.097100000000001</c:v>
                </c:pt>
                <c:pt idx="1257">
                  <c:v>-16.740200000000002</c:v>
                </c:pt>
                <c:pt idx="1258">
                  <c:v>-16.347899999999999</c:v>
                </c:pt>
                <c:pt idx="1259">
                  <c:v>-15.921799999999999</c:v>
                </c:pt>
                <c:pt idx="1260">
                  <c:v>-15.4636</c:v>
                </c:pt>
                <c:pt idx="1261">
                  <c:v>-14.975300000000001</c:v>
                </c:pt>
                <c:pt idx="1262">
                  <c:v>-14.459199999999999</c:v>
                </c:pt>
                <c:pt idx="1263">
                  <c:v>-13.9176</c:v>
                </c:pt>
                <c:pt idx="1264">
                  <c:v>-13.3531</c:v>
                </c:pt>
                <c:pt idx="1265">
                  <c:v>-12.7683</c:v>
                </c:pt>
                <c:pt idx="1266">
                  <c:v>-12.1661</c:v>
                </c:pt>
                <c:pt idx="1267">
                  <c:v>-11.549300000000001</c:v>
                </c:pt>
                <c:pt idx="1268">
                  <c:v>-10.920999999999999</c:v>
                </c:pt>
                <c:pt idx="1269">
                  <c:v>-10.2842</c:v>
                </c:pt>
                <c:pt idx="1270">
                  <c:v>-9.6418300000000006</c:v>
                </c:pt>
                <c:pt idx="1271">
                  <c:v>-8.9968199999999996</c:v>
                </c:pt>
                <c:pt idx="1272">
                  <c:v>-8.3520699999999994</c:v>
                </c:pt>
                <c:pt idx="1273">
                  <c:v>-7.7103400000000004</c:v>
                </c:pt>
                <c:pt idx="1274">
                  <c:v>-7.0742900000000004</c:v>
                </c:pt>
                <c:pt idx="1275">
                  <c:v>-6.4463800000000004</c:v>
                </c:pt>
                <c:pt idx="1276">
                  <c:v>-5.8289499999999999</c:v>
                </c:pt>
                <c:pt idx="1277">
                  <c:v>-5.2241299999999997</c:v>
                </c:pt>
                <c:pt idx="1278">
                  <c:v>-4.6338600000000003</c:v>
                </c:pt>
                <c:pt idx="1279">
                  <c:v>-4.05992</c:v>
                </c:pt>
                <c:pt idx="1280">
                  <c:v>-3.5038900000000002</c:v>
                </c:pt>
                <c:pt idx="1281">
                  <c:v>-2.9671799999999999</c:v>
                </c:pt>
                <c:pt idx="1282">
                  <c:v>-2.4510200000000002</c:v>
                </c:pt>
                <c:pt idx="1283">
                  <c:v>-1.9564900000000001</c:v>
                </c:pt>
                <c:pt idx="1284">
                  <c:v>-1.4845200000000001</c:v>
                </c:pt>
                <c:pt idx="1285">
                  <c:v>-1.0359</c:v>
                </c:pt>
                <c:pt idx="1286">
                  <c:v>-0.61125700000000005</c:v>
                </c:pt>
                <c:pt idx="1287">
                  <c:v>-0.21112</c:v>
                </c:pt>
                <c:pt idx="1288">
                  <c:v>0.164136</c:v>
                </c:pt>
                <c:pt idx="1289">
                  <c:v>0.51426300000000003</c:v>
                </c:pt>
                <c:pt idx="1290">
                  <c:v>0.83914500000000003</c:v>
                </c:pt>
                <c:pt idx="1291">
                  <c:v>1.1388</c:v>
                </c:pt>
                <c:pt idx="1292">
                  <c:v>1.4133899999999999</c:v>
                </c:pt>
                <c:pt idx="1293">
                  <c:v>1.6632100000000001</c:v>
                </c:pt>
                <c:pt idx="1294">
                  <c:v>1.8886799999999999</c:v>
                </c:pt>
                <c:pt idx="1295">
                  <c:v>2.0903700000000001</c:v>
                </c:pt>
                <c:pt idx="1296">
                  <c:v>2.2689599999999999</c:v>
                </c:pt>
                <c:pt idx="1297">
                  <c:v>2.4252600000000002</c:v>
                </c:pt>
                <c:pt idx="1298">
                  <c:v>2.5601799999999999</c:v>
                </c:pt>
                <c:pt idx="1299">
                  <c:v>2.6747200000000002</c:v>
                </c:pt>
                <c:pt idx="1300">
                  <c:v>2.7699600000000002</c:v>
                </c:pt>
                <c:pt idx="1301">
                  <c:v>2.8470200000000001</c:v>
                </c:pt>
                <c:pt idx="1302">
                  <c:v>2.9070800000000001</c:v>
                </c:pt>
                <c:pt idx="1303">
                  <c:v>2.9513099999999999</c:v>
                </c:pt>
                <c:pt idx="1304">
                  <c:v>2.9809100000000002</c:v>
                </c:pt>
                <c:pt idx="1305">
                  <c:v>2.9970500000000002</c:v>
                </c:pt>
                <c:pt idx="1306">
                  <c:v>3.00088</c:v>
                </c:pt>
                <c:pt idx="1307">
                  <c:v>2.9935100000000001</c:v>
                </c:pt>
                <c:pt idx="1308">
                  <c:v>2.97601</c:v>
                </c:pt>
                <c:pt idx="1309">
                  <c:v>2.9493999999999998</c:v>
                </c:pt>
                <c:pt idx="1310">
                  <c:v>2.9146700000000001</c:v>
                </c:pt>
                <c:pt idx="1311">
                  <c:v>2.8727299999999998</c:v>
                </c:pt>
                <c:pt idx="1312">
                  <c:v>2.8244799999999999</c:v>
                </c:pt>
                <c:pt idx="1313">
                  <c:v>2.77075</c:v>
                </c:pt>
                <c:pt idx="1314">
                  <c:v>2.7123400000000002</c:v>
                </c:pt>
                <c:pt idx="1315">
                  <c:v>2.65002</c:v>
                </c:pt>
                <c:pt idx="1316">
                  <c:v>2.5845199999999999</c:v>
                </c:pt>
                <c:pt idx="1317">
                  <c:v>2.51654</c:v>
                </c:pt>
                <c:pt idx="1318">
                  <c:v>2.4467400000000001</c:v>
                </c:pt>
                <c:pt idx="1319">
                  <c:v>2.3757799999999998</c:v>
                </c:pt>
                <c:pt idx="1320">
                  <c:v>2.3042500000000001</c:v>
                </c:pt>
                <c:pt idx="1321">
                  <c:v>2.2327300000000001</c:v>
                </c:pt>
                <c:pt idx="1322">
                  <c:v>2.1617500000000001</c:v>
                </c:pt>
                <c:pt idx="1323">
                  <c:v>2.0918000000000001</c:v>
                </c:pt>
                <c:pt idx="1324">
                  <c:v>2.02332</c:v>
                </c:pt>
                <c:pt idx="1325">
                  <c:v>1.95668</c:v>
                </c:pt>
                <c:pt idx="1326">
                  <c:v>1.8922099999999999</c:v>
                </c:pt>
                <c:pt idx="1327">
                  <c:v>1.8301700000000001</c:v>
                </c:pt>
                <c:pt idx="1328">
                  <c:v>1.7707599999999999</c:v>
                </c:pt>
                <c:pt idx="1329">
                  <c:v>1.71411</c:v>
                </c:pt>
                <c:pt idx="1330">
                  <c:v>1.66029</c:v>
                </c:pt>
                <c:pt idx="1331">
                  <c:v>1.6093299999999999</c:v>
                </c:pt>
                <c:pt idx="1332">
                  <c:v>1.5611900000000001</c:v>
                </c:pt>
                <c:pt idx="1333">
                  <c:v>1.5158100000000001</c:v>
                </c:pt>
                <c:pt idx="1334">
                  <c:v>1.4730799999999999</c:v>
                </c:pt>
                <c:pt idx="1335">
                  <c:v>1.4328700000000001</c:v>
                </c:pt>
                <c:pt idx="1336">
                  <c:v>1.39503</c:v>
                </c:pt>
                <c:pt idx="1337">
                  <c:v>1.3593900000000001</c:v>
                </c:pt>
                <c:pt idx="1338">
                  <c:v>1.32576</c:v>
                </c:pt>
                <c:pt idx="1339">
                  <c:v>1.29396</c:v>
                </c:pt>
                <c:pt idx="1340">
                  <c:v>1.2638</c:v>
                </c:pt>
                <c:pt idx="1341">
                  <c:v>1.23508</c:v>
                </c:pt>
                <c:pt idx="1342">
                  <c:v>1.2076100000000001</c:v>
                </c:pt>
                <c:pt idx="1343">
                  <c:v>1.1812</c:v>
                </c:pt>
                <c:pt idx="1344">
                  <c:v>1.1556599999999999</c:v>
                </c:pt>
                <c:pt idx="1345">
                  <c:v>1.13079</c:v>
                </c:pt>
                <c:pt idx="1346">
                  <c:v>1.1064400000000001</c:v>
                </c:pt>
                <c:pt idx="1347">
                  <c:v>1.0824100000000001</c:v>
                </c:pt>
                <c:pt idx="1348">
                  <c:v>1.0585500000000001</c:v>
                </c:pt>
                <c:pt idx="1349">
                  <c:v>1.03471</c:v>
                </c:pt>
                <c:pt idx="1350">
                  <c:v>1.0107299999999999</c:v>
                </c:pt>
                <c:pt idx="1351">
                  <c:v>0.98650599999999999</c:v>
                </c:pt>
                <c:pt idx="1352">
                  <c:v>0.96190600000000004</c:v>
                </c:pt>
                <c:pt idx="1353">
                  <c:v>0.93683399999999994</c:v>
                </c:pt>
                <c:pt idx="1354">
                  <c:v>0.91120800000000002</c:v>
                </c:pt>
                <c:pt idx="1355">
                  <c:v>0.88496300000000006</c:v>
                </c:pt>
                <c:pt idx="1356">
                  <c:v>0.85805500000000001</c:v>
                </c:pt>
                <c:pt idx="1357">
                  <c:v>0.830461</c:v>
                </c:pt>
                <c:pt idx="1358">
                  <c:v>0.80218100000000003</c:v>
                </c:pt>
                <c:pt idx="1359">
                  <c:v>0.77323799999999998</c:v>
                </c:pt>
                <c:pt idx="1360">
                  <c:v>0.74367499999999997</c:v>
                </c:pt>
                <c:pt idx="1361">
                  <c:v>0.71355400000000002</c:v>
                </c:pt>
                <c:pt idx="1362">
                  <c:v>0.68295300000000003</c:v>
                </c:pt>
                <c:pt idx="1363">
                  <c:v>0.65196299999999996</c:v>
                </c:pt>
                <c:pt idx="1364">
                  <c:v>0.62068400000000001</c:v>
                </c:pt>
                <c:pt idx="1365">
                  <c:v>0.58921800000000002</c:v>
                </c:pt>
                <c:pt idx="1366">
                  <c:v>0.55767199999999995</c:v>
                </c:pt>
                <c:pt idx="1367">
                  <c:v>0.52614799999999995</c:v>
                </c:pt>
                <c:pt idx="1368">
                  <c:v>0.49474099999999999</c:v>
                </c:pt>
                <c:pt idx="1369">
                  <c:v>0.46354099999999998</c:v>
                </c:pt>
                <c:pt idx="1370">
                  <c:v>0.43262499999999998</c:v>
                </c:pt>
                <c:pt idx="1371">
                  <c:v>0.402063</c:v>
                </c:pt>
                <c:pt idx="1372">
                  <c:v>0.37191099999999999</c:v>
                </c:pt>
                <c:pt idx="1373">
                  <c:v>0.34222000000000002</c:v>
                </c:pt>
                <c:pt idx="1374">
                  <c:v>0.31302799999999997</c:v>
                </c:pt>
                <c:pt idx="1375">
                  <c:v>0.28436800000000001</c:v>
                </c:pt>
                <c:pt idx="1376">
                  <c:v>0.25626399999999999</c:v>
                </c:pt>
                <c:pt idx="1377">
                  <c:v>0.228738</c:v>
                </c:pt>
                <c:pt idx="1378">
                  <c:v>0.20180500000000001</c:v>
                </c:pt>
                <c:pt idx="1379">
                  <c:v>0.175478</c:v>
                </c:pt>
                <c:pt idx="1380">
                  <c:v>0.14976500000000001</c:v>
                </c:pt>
                <c:pt idx="1381">
                  <c:v>0.124668</c:v>
                </c:pt>
                <c:pt idx="1382">
                  <c:v>0.100184</c:v>
                </c:pt>
                <c:pt idx="1383">
                  <c:v>7.6302700000000001E-2</c:v>
                </c:pt>
                <c:pt idx="1384">
                  <c:v>5.3007100000000001E-2</c:v>
                </c:pt>
                <c:pt idx="1385">
                  <c:v>3.0270999999999999E-2</c:v>
                </c:pt>
                <c:pt idx="1386">
                  <c:v>8.0597299999999993E-3</c:v>
                </c:pt>
                <c:pt idx="1387">
                  <c:v>-1.36714E-2</c:v>
                </c:pt>
                <c:pt idx="1388">
                  <c:v>-3.4978000000000002E-2</c:v>
                </c:pt>
                <c:pt idx="1389">
                  <c:v>-5.59266E-2</c:v>
                </c:pt>
                <c:pt idx="1390">
                  <c:v>-7.6594200000000001E-2</c:v>
                </c:pt>
                <c:pt idx="1391">
                  <c:v>-9.7068100000000004E-2</c:v>
                </c:pt>
                <c:pt idx="1392">
                  <c:v>-0.11744400000000001</c:v>
                </c:pt>
                <c:pt idx="1393">
                  <c:v>-0.137823</c:v>
                </c:pt>
                <c:pt idx="1394">
                  <c:v>-0.15831000000000001</c:v>
                </c:pt>
                <c:pt idx="1395">
                  <c:v>-0.179009</c:v>
                </c:pt>
                <c:pt idx="1396">
                  <c:v>-0.20002400000000001</c:v>
                </c:pt>
                <c:pt idx="1397">
                  <c:v>-0.22144900000000001</c:v>
                </c:pt>
                <c:pt idx="1398">
                  <c:v>-0.24337300000000001</c:v>
                </c:pt>
                <c:pt idx="1399">
                  <c:v>-0.26586900000000002</c:v>
                </c:pt>
                <c:pt idx="1400">
                  <c:v>-0.28899999999999998</c:v>
                </c:pt>
                <c:pt idx="1401">
                  <c:v>-0.31281100000000001</c:v>
                </c:pt>
                <c:pt idx="1402">
                  <c:v>-0.33732899999999999</c:v>
                </c:pt>
                <c:pt idx="1403">
                  <c:v>-0.362568</c:v>
                </c:pt>
                <c:pt idx="1404">
                  <c:v>-0.38851999999999998</c:v>
                </c:pt>
                <c:pt idx="1405">
                  <c:v>-0.41516599999999998</c:v>
                </c:pt>
                <c:pt idx="1406">
                  <c:v>-0.44247199999999998</c:v>
                </c:pt>
                <c:pt idx="1407">
                  <c:v>-0.47039399999999998</c:v>
                </c:pt>
                <c:pt idx="1408">
                  <c:v>-0.49887700000000001</c:v>
                </c:pt>
                <c:pt idx="1409">
                  <c:v>-0.52786</c:v>
                </c:pt>
                <c:pt idx="1410">
                  <c:v>-0.55727700000000002</c:v>
                </c:pt>
                <c:pt idx="1411">
                  <c:v>-0.587059</c:v>
                </c:pt>
                <c:pt idx="1412">
                  <c:v>-0.61713399999999996</c:v>
                </c:pt>
                <c:pt idx="1413">
                  <c:v>-0.64743200000000001</c:v>
                </c:pt>
                <c:pt idx="1414">
                  <c:v>-0.67788499999999996</c:v>
                </c:pt>
                <c:pt idx="1415">
                  <c:v>-0.70842499999999997</c:v>
                </c:pt>
                <c:pt idx="1416">
                  <c:v>-0.73898600000000003</c:v>
                </c:pt>
                <c:pt idx="1417">
                  <c:v>-0.76950600000000002</c:v>
                </c:pt>
                <c:pt idx="1418">
                  <c:v>-0.79992600000000003</c:v>
                </c:pt>
                <c:pt idx="1419">
                  <c:v>-0.83019200000000004</c:v>
                </c:pt>
                <c:pt idx="1420">
                  <c:v>-0.86025499999999999</c:v>
                </c:pt>
                <c:pt idx="1421">
                  <c:v>-0.89007000000000003</c:v>
                </c:pt>
                <c:pt idx="1422">
                  <c:v>-0.91959999999999997</c:v>
                </c:pt>
                <c:pt idx="1423">
                  <c:v>-0.94881199999999999</c:v>
                </c:pt>
                <c:pt idx="1424">
                  <c:v>-0.97767700000000002</c:v>
                </c:pt>
                <c:pt idx="1425">
                  <c:v>-1.00617</c:v>
                </c:pt>
                <c:pt idx="1426">
                  <c:v>-1.0342800000000001</c:v>
                </c:pt>
                <c:pt idx="1427">
                  <c:v>-1.0619799999999999</c:v>
                </c:pt>
                <c:pt idx="1428">
                  <c:v>-1.08928</c:v>
                </c:pt>
                <c:pt idx="1429">
                  <c:v>-1.11615</c:v>
                </c:pt>
                <c:pt idx="1430">
                  <c:v>-1.1426099999999999</c:v>
                </c:pt>
                <c:pt idx="1431">
                  <c:v>-1.1686399999999999</c:v>
                </c:pt>
                <c:pt idx="1432">
                  <c:v>-1.1942600000000001</c:v>
                </c:pt>
                <c:pt idx="1433">
                  <c:v>-1.21946</c:v>
                </c:pt>
                <c:pt idx="1434">
                  <c:v>-1.2442599999999999</c:v>
                </c:pt>
                <c:pt idx="1435">
                  <c:v>-1.2686599999999999</c:v>
                </c:pt>
                <c:pt idx="1436">
                  <c:v>-1.29267</c:v>
                </c:pt>
                <c:pt idx="1437">
                  <c:v>-1.3163100000000001</c:v>
                </c:pt>
                <c:pt idx="1438">
                  <c:v>-1.3395999999999999</c:v>
                </c:pt>
                <c:pt idx="1439">
                  <c:v>-1.36256</c:v>
                </c:pt>
                <c:pt idx="1440">
                  <c:v>-1.3852</c:v>
                </c:pt>
                <c:pt idx="1441">
                  <c:v>-1.40754</c:v>
                </c:pt>
                <c:pt idx="1442">
                  <c:v>-1.42963</c:v>
                </c:pt>
                <c:pt idx="1443">
                  <c:v>-1.45147</c:v>
                </c:pt>
                <c:pt idx="1444">
                  <c:v>-1.4731000000000001</c:v>
                </c:pt>
                <c:pt idx="1445">
                  <c:v>-1.49454</c:v>
                </c:pt>
                <c:pt idx="1446">
                  <c:v>-1.5158100000000001</c:v>
                </c:pt>
                <c:pt idx="1447">
                  <c:v>-1.5369299999999999</c:v>
                </c:pt>
                <c:pt idx="1448">
                  <c:v>-1.55792</c:v>
                </c:pt>
                <c:pt idx="1449">
                  <c:v>-1.5788</c:v>
                </c:pt>
                <c:pt idx="1450">
                  <c:v>-1.5995900000000001</c:v>
                </c:pt>
                <c:pt idx="1451">
                  <c:v>-1.62029</c:v>
                </c:pt>
                <c:pt idx="1452">
                  <c:v>-1.6409</c:v>
                </c:pt>
                <c:pt idx="1453">
                  <c:v>-1.66144</c:v>
                </c:pt>
                <c:pt idx="1454">
                  <c:v>-1.6819</c:v>
                </c:pt>
                <c:pt idx="1455">
                  <c:v>-1.70228</c:v>
                </c:pt>
                <c:pt idx="1456">
                  <c:v>-1.7225699999999999</c:v>
                </c:pt>
                <c:pt idx="1457">
                  <c:v>-1.7427699999999999</c:v>
                </c:pt>
                <c:pt idx="1458">
                  <c:v>-1.76288</c:v>
                </c:pt>
                <c:pt idx="1459">
                  <c:v>-1.78288</c:v>
                </c:pt>
                <c:pt idx="1460">
                  <c:v>-1.80277</c:v>
                </c:pt>
                <c:pt idx="1461">
                  <c:v>-1.8225499999999999</c:v>
                </c:pt>
                <c:pt idx="1462">
                  <c:v>-1.84222</c:v>
                </c:pt>
                <c:pt idx="1463">
                  <c:v>-1.8617600000000001</c:v>
                </c:pt>
                <c:pt idx="1464">
                  <c:v>-1.8811899999999999</c:v>
                </c:pt>
                <c:pt idx="1465">
                  <c:v>-1.9005099999999999</c:v>
                </c:pt>
                <c:pt idx="1466">
                  <c:v>-1.9197200000000001</c:v>
                </c:pt>
                <c:pt idx="1467">
                  <c:v>-1.9388300000000001</c:v>
                </c:pt>
                <c:pt idx="1468">
                  <c:v>-1.9578500000000001</c:v>
                </c:pt>
                <c:pt idx="1469">
                  <c:v>-1.9767999999999999</c:v>
                </c:pt>
                <c:pt idx="1470">
                  <c:v>-1.99569</c:v>
                </c:pt>
                <c:pt idx="1471">
                  <c:v>-2.0145499999999998</c:v>
                </c:pt>
                <c:pt idx="1472">
                  <c:v>-2.0333899999999998</c:v>
                </c:pt>
                <c:pt idx="1473">
                  <c:v>-2.0522399999999998</c:v>
                </c:pt>
                <c:pt idx="1474">
                  <c:v>-2.0711400000000002</c:v>
                </c:pt>
                <c:pt idx="1475">
                  <c:v>-2.0901100000000001</c:v>
                </c:pt>
                <c:pt idx="1476">
                  <c:v>-2.1091899999999999</c:v>
                </c:pt>
                <c:pt idx="1477">
                  <c:v>-2.1284200000000002</c:v>
                </c:pt>
                <c:pt idx="1478">
                  <c:v>-2.1478199999999998</c:v>
                </c:pt>
                <c:pt idx="1479">
                  <c:v>-2.1674600000000002</c:v>
                </c:pt>
                <c:pt idx="1480">
                  <c:v>-2.1873499999999999</c:v>
                </c:pt>
                <c:pt idx="1481">
                  <c:v>-2.2075399999999998</c:v>
                </c:pt>
                <c:pt idx="1482">
                  <c:v>-2.2280799999999998</c:v>
                </c:pt>
                <c:pt idx="1483">
                  <c:v>-2.2490000000000001</c:v>
                </c:pt>
                <c:pt idx="1484">
                  <c:v>-2.27033</c:v>
                </c:pt>
                <c:pt idx="1485">
                  <c:v>-2.2921</c:v>
                </c:pt>
                <c:pt idx="1486">
                  <c:v>-2.3143500000000001</c:v>
                </c:pt>
                <c:pt idx="1487">
                  <c:v>-2.3370899999999999</c:v>
                </c:pt>
                <c:pt idx="1488">
                  <c:v>-2.3603499999999999</c:v>
                </c:pt>
                <c:pt idx="1489">
                  <c:v>-2.3841399999999999</c:v>
                </c:pt>
                <c:pt idx="1490">
                  <c:v>-2.4084699999999999</c:v>
                </c:pt>
                <c:pt idx="1491">
                  <c:v>-2.43336</c:v>
                </c:pt>
                <c:pt idx="1492">
                  <c:v>-2.4588000000000001</c:v>
                </c:pt>
                <c:pt idx="1493">
                  <c:v>-2.4847999999999999</c:v>
                </c:pt>
                <c:pt idx="1494">
                  <c:v>-2.5113400000000001</c:v>
                </c:pt>
                <c:pt idx="1495">
                  <c:v>-2.5384199999999999</c:v>
                </c:pt>
                <c:pt idx="1496">
                  <c:v>-2.5660400000000001</c:v>
                </c:pt>
                <c:pt idx="1497">
                  <c:v>-2.5941700000000001</c:v>
                </c:pt>
                <c:pt idx="1498">
                  <c:v>-2.6228199999999999</c:v>
                </c:pt>
                <c:pt idx="1499">
                  <c:v>-2.6519599999999999</c:v>
                </c:pt>
                <c:pt idx="1500">
                  <c:v>-2.6815699999999998</c:v>
                </c:pt>
                <c:pt idx="1501">
                  <c:v>-2.7116600000000002</c:v>
                </c:pt>
                <c:pt idx="1502">
                  <c:v>-2.7421899999999999</c:v>
                </c:pt>
                <c:pt idx="1503">
                  <c:v>-2.7731499999999998</c:v>
                </c:pt>
                <c:pt idx="1504">
                  <c:v>-2.8045200000000001</c:v>
                </c:pt>
                <c:pt idx="1505">
                  <c:v>-2.83629</c:v>
                </c:pt>
                <c:pt idx="1506">
                  <c:v>-2.86842</c:v>
                </c:pt>
                <c:pt idx="1507">
                  <c:v>-2.9009</c:v>
                </c:pt>
                <c:pt idx="1508">
                  <c:v>-2.93371</c:v>
                </c:pt>
                <c:pt idx="1509">
                  <c:v>-2.9668100000000002</c:v>
                </c:pt>
                <c:pt idx="1510">
                  <c:v>-3.0001799999999998</c:v>
                </c:pt>
                <c:pt idx="1511">
                  <c:v>-3.0337800000000001</c:v>
                </c:pt>
                <c:pt idx="1512">
                  <c:v>-3.06759</c:v>
                </c:pt>
                <c:pt idx="1513">
                  <c:v>-3.10155</c:v>
                </c:pt>
                <c:pt idx="1514">
                  <c:v>-3.1356299999999999</c:v>
                </c:pt>
                <c:pt idx="1515">
                  <c:v>-3.1697899999999999</c:v>
                </c:pt>
                <c:pt idx="1516">
                  <c:v>-3.20397</c:v>
                </c:pt>
                <c:pt idx="1517">
                  <c:v>-3.2381199999999999</c:v>
                </c:pt>
                <c:pt idx="1518">
                  <c:v>-3.2722099999999998</c:v>
                </c:pt>
                <c:pt idx="1519">
                  <c:v>-3.3061799999999999</c:v>
                </c:pt>
                <c:pt idx="1520">
                  <c:v>-3.3399700000000001</c:v>
                </c:pt>
                <c:pt idx="1521">
                  <c:v>-3.3735599999999999</c:v>
                </c:pt>
                <c:pt idx="1522">
                  <c:v>-3.4068900000000002</c:v>
                </c:pt>
                <c:pt idx="1523">
                  <c:v>-3.43994</c:v>
                </c:pt>
                <c:pt idx="1524">
                  <c:v>-3.47268</c:v>
                </c:pt>
                <c:pt idx="1525">
                  <c:v>-3.50508</c:v>
                </c:pt>
                <c:pt idx="1526">
                  <c:v>-3.5371199999999998</c:v>
                </c:pt>
                <c:pt idx="1527">
                  <c:v>-3.5687899999999999</c:v>
                </c:pt>
                <c:pt idx="1528">
                  <c:v>-3.6000899999999998</c:v>
                </c:pt>
                <c:pt idx="1529">
                  <c:v>-3.6310099999999998</c:v>
                </c:pt>
                <c:pt idx="1530">
                  <c:v>-3.6615500000000001</c:v>
                </c:pt>
                <c:pt idx="1531">
                  <c:v>-3.69171</c:v>
                </c:pt>
                <c:pt idx="1532">
                  <c:v>-3.7214999999999998</c:v>
                </c:pt>
                <c:pt idx="1533">
                  <c:v>-3.7509000000000001</c:v>
                </c:pt>
                <c:pt idx="1534">
                  <c:v>-3.7799299999999998</c:v>
                </c:pt>
                <c:pt idx="1535">
                  <c:v>-3.8085800000000001</c:v>
                </c:pt>
                <c:pt idx="1536">
                  <c:v>-3.8368500000000001</c:v>
                </c:pt>
                <c:pt idx="1537">
                  <c:v>-3.8647300000000002</c:v>
                </c:pt>
                <c:pt idx="1538">
                  <c:v>-3.89222</c:v>
                </c:pt>
                <c:pt idx="1539">
                  <c:v>-3.9193099999999998</c:v>
                </c:pt>
                <c:pt idx="1540">
                  <c:v>-3.9459900000000001</c:v>
                </c:pt>
                <c:pt idx="1541">
                  <c:v>-3.9722499999999998</c:v>
                </c:pt>
                <c:pt idx="1542">
                  <c:v>-3.9980699999999998</c:v>
                </c:pt>
                <c:pt idx="1543">
                  <c:v>-4.0234399999999999</c:v>
                </c:pt>
                <c:pt idx="1544">
                  <c:v>-4.0483399999999996</c:v>
                </c:pt>
                <c:pt idx="1545">
                  <c:v>-4.0727700000000002</c:v>
                </c:pt>
                <c:pt idx="1546">
                  <c:v>-4.0966899999999997</c:v>
                </c:pt>
                <c:pt idx="1547">
                  <c:v>-4.1200900000000003</c:v>
                </c:pt>
                <c:pt idx="1548">
                  <c:v>-4.1429600000000004</c:v>
                </c:pt>
                <c:pt idx="1549">
                  <c:v>-4.1652800000000001</c:v>
                </c:pt>
                <c:pt idx="1550">
                  <c:v>-4.18703</c:v>
                </c:pt>
                <c:pt idx="1551">
                  <c:v>-4.2081999999999997</c:v>
                </c:pt>
                <c:pt idx="1552">
                  <c:v>-4.2287800000000004</c:v>
                </c:pt>
                <c:pt idx="1553">
                  <c:v>-4.2487599999999999</c:v>
                </c:pt>
                <c:pt idx="1554">
                  <c:v>-4.2681300000000002</c:v>
                </c:pt>
                <c:pt idx="1555">
                  <c:v>-4.28688</c:v>
                </c:pt>
                <c:pt idx="1556">
                  <c:v>-4.3049999999999997</c:v>
                </c:pt>
                <c:pt idx="1557">
                  <c:v>-4.3224900000000002</c:v>
                </c:pt>
                <c:pt idx="1558">
                  <c:v>-4.3393499999999996</c:v>
                </c:pt>
                <c:pt idx="1559">
                  <c:v>-4.35555</c:v>
                </c:pt>
                <c:pt idx="1560">
                  <c:v>-4.3711000000000002</c:v>
                </c:pt>
                <c:pt idx="1561">
                  <c:v>-4.38598</c:v>
                </c:pt>
                <c:pt idx="1562">
                  <c:v>-4.4001799999999998</c:v>
                </c:pt>
                <c:pt idx="1563">
                  <c:v>-4.4136899999999999</c:v>
                </c:pt>
                <c:pt idx="1564">
                  <c:v>-4.4264900000000003</c:v>
                </c:pt>
                <c:pt idx="1565">
                  <c:v>-4.4385599999999998</c:v>
                </c:pt>
                <c:pt idx="1566">
                  <c:v>-4.4498800000000003</c:v>
                </c:pt>
                <c:pt idx="1567">
                  <c:v>-4.4604400000000002</c:v>
                </c:pt>
                <c:pt idx="1568">
                  <c:v>-4.4702099999999998</c:v>
                </c:pt>
                <c:pt idx="1569">
                  <c:v>-4.4791699999999999</c:v>
                </c:pt>
                <c:pt idx="1570">
                  <c:v>-4.4873099999999999</c:v>
                </c:pt>
                <c:pt idx="1571">
                  <c:v>-4.4946299999999999</c:v>
                </c:pt>
                <c:pt idx="1572">
                  <c:v>-4.5010899999999996</c:v>
                </c:pt>
                <c:pt idx="1573">
                  <c:v>-4.50671</c:v>
                </c:pt>
                <c:pt idx="1574">
                  <c:v>-4.5114700000000001</c:v>
                </c:pt>
                <c:pt idx="1575">
                  <c:v>-4.5153800000000004</c:v>
                </c:pt>
                <c:pt idx="1576">
                  <c:v>-4.51844</c:v>
                </c:pt>
                <c:pt idx="1577">
                  <c:v>-4.5206600000000003</c:v>
                </c:pt>
                <c:pt idx="1578">
                  <c:v>-4.5220599999999997</c:v>
                </c:pt>
                <c:pt idx="1579">
                  <c:v>-4.5226300000000004</c:v>
                </c:pt>
                <c:pt idx="1580">
                  <c:v>-4.5224000000000002</c:v>
                </c:pt>
                <c:pt idx="1581">
                  <c:v>-4.5213799999999997</c:v>
                </c:pt>
                <c:pt idx="1582">
                  <c:v>-4.5195699999999999</c:v>
                </c:pt>
                <c:pt idx="1583">
                  <c:v>-4.5169899999999998</c:v>
                </c:pt>
                <c:pt idx="1584">
                  <c:v>-4.5136500000000002</c:v>
                </c:pt>
                <c:pt idx="1585">
                  <c:v>-4.5095400000000003</c:v>
                </c:pt>
                <c:pt idx="1586">
                  <c:v>-4.5046799999999996</c:v>
                </c:pt>
                <c:pt idx="1587">
                  <c:v>-4.4990699999999997</c:v>
                </c:pt>
                <c:pt idx="1588">
                  <c:v>-4.4927099999999998</c:v>
                </c:pt>
                <c:pt idx="1589">
                  <c:v>-4.4855999999999998</c:v>
                </c:pt>
                <c:pt idx="1590">
                  <c:v>-4.4777500000000003</c:v>
                </c:pt>
                <c:pt idx="1591">
                  <c:v>-4.4691799999999997</c:v>
                </c:pt>
                <c:pt idx="1592">
                  <c:v>-4.4599000000000002</c:v>
                </c:pt>
                <c:pt idx="1593">
                  <c:v>-4.4499300000000002</c:v>
                </c:pt>
                <c:pt idx="1594">
                  <c:v>-4.4392899999999997</c:v>
                </c:pt>
                <c:pt idx="1595">
                  <c:v>-4.4280299999999997</c:v>
                </c:pt>
                <c:pt idx="1596">
                  <c:v>-4.4161799999999998</c:v>
                </c:pt>
                <c:pt idx="1597">
                  <c:v>-4.4037800000000002</c:v>
                </c:pt>
                <c:pt idx="1598">
                  <c:v>-4.3908899999999997</c:v>
                </c:pt>
                <c:pt idx="1599">
                  <c:v>-4.3775399999999998</c:v>
                </c:pt>
                <c:pt idx="1600">
                  <c:v>-4.3638000000000003</c:v>
                </c:pt>
                <c:pt idx="1601">
                  <c:v>-4.3497199999999996</c:v>
                </c:pt>
                <c:pt idx="1602">
                  <c:v>-4.33535</c:v>
                </c:pt>
                <c:pt idx="1603">
                  <c:v>-4.3207599999999999</c:v>
                </c:pt>
                <c:pt idx="1604">
                  <c:v>-4.3059799999999999</c:v>
                </c:pt>
                <c:pt idx="1605">
                  <c:v>-4.2910700000000004</c:v>
                </c:pt>
                <c:pt idx="1606">
                  <c:v>-4.2760600000000002</c:v>
                </c:pt>
                <c:pt idx="1607">
                  <c:v>-4.2610099999999997</c:v>
                </c:pt>
                <c:pt idx="1608">
                  <c:v>-4.24594</c:v>
                </c:pt>
                <c:pt idx="1609">
                  <c:v>-4.2308700000000004</c:v>
                </c:pt>
                <c:pt idx="1610">
                  <c:v>-4.2158300000000004</c:v>
                </c:pt>
                <c:pt idx="1611">
                  <c:v>-4.2008400000000004</c:v>
                </c:pt>
                <c:pt idx="1612">
                  <c:v>-4.1858899999999997</c:v>
                </c:pt>
                <c:pt idx="1613">
                  <c:v>-4.1710000000000003</c:v>
                </c:pt>
                <c:pt idx="1614">
                  <c:v>-4.1561599999999999</c:v>
                </c:pt>
                <c:pt idx="1615">
                  <c:v>-4.1413599999999997</c:v>
                </c:pt>
                <c:pt idx="1616">
                  <c:v>-4.1265900000000002</c:v>
                </c:pt>
                <c:pt idx="1617">
                  <c:v>-4.1118399999999999</c:v>
                </c:pt>
                <c:pt idx="1618">
                  <c:v>-4.0971099999999998</c:v>
                </c:pt>
                <c:pt idx="1619">
                  <c:v>-4.0823700000000001</c:v>
                </c:pt>
                <c:pt idx="1620">
                  <c:v>-4.0676199999999998</c:v>
                </c:pt>
                <c:pt idx="1621">
                  <c:v>-4.0528300000000002</c:v>
                </c:pt>
                <c:pt idx="1622">
                  <c:v>-4.0380099999999999</c:v>
                </c:pt>
                <c:pt idx="1623">
                  <c:v>-4.0231399999999997</c:v>
                </c:pt>
                <c:pt idx="1624">
                  <c:v>-4.0082199999999997</c:v>
                </c:pt>
                <c:pt idx="1625">
                  <c:v>-3.9932400000000001</c:v>
                </c:pt>
                <c:pt idx="1626">
                  <c:v>-3.9781900000000001</c:v>
                </c:pt>
                <c:pt idx="1627">
                  <c:v>-3.9630800000000002</c:v>
                </c:pt>
                <c:pt idx="1628">
                  <c:v>-3.9479000000000002</c:v>
                </c:pt>
                <c:pt idx="1629">
                  <c:v>-3.9326500000000002</c:v>
                </c:pt>
                <c:pt idx="1630">
                  <c:v>-3.9173399999999998</c:v>
                </c:pt>
                <c:pt idx="1631">
                  <c:v>-3.9019699999999999</c:v>
                </c:pt>
                <c:pt idx="1632">
                  <c:v>-3.8865400000000001</c:v>
                </c:pt>
                <c:pt idx="1633">
                  <c:v>-3.8710800000000001</c:v>
                </c:pt>
                <c:pt idx="1634">
                  <c:v>-3.8555700000000002</c:v>
                </c:pt>
                <c:pt idx="1635">
                  <c:v>-3.8400500000000002</c:v>
                </c:pt>
                <c:pt idx="1636">
                  <c:v>-3.8245100000000001</c:v>
                </c:pt>
                <c:pt idx="1637">
                  <c:v>-3.8089900000000001</c:v>
                </c:pt>
                <c:pt idx="1638">
                  <c:v>-3.7934999999999999</c:v>
                </c:pt>
                <c:pt idx="1639">
                  <c:v>-3.77807</c:v>
                </c:pt>
                <c:pt idx="1640">
                  <c:v>-3.7627100000000002</c:v>
                </c:pt>
                <c:pt idx="1641">
                  <c:v>-3.7474599999999998</c:v>
                </c:pt>
                <c:pt idx="1642">
                  <c:v>-3.7323499999999998</c:v>
                </c:pt>
                <c:pt idx="1643">
                  <c:v>-3.71739</c:v>
                </c:pt>
                <c:pt idx="1644">
                  <c:v>-3.70262</c:v>
                </c:pt>
                <c:pt idx="1645">
                  <c:v>-3.6880700000000002</c:v>
                </c:pt>
                <c:pt idx="1646">
                  <c:v>-3.6737600000000001</c:v>
                </c:pt>
                <c:pt idx="1647">
                  <c:v>-3.65971</c:v>
                </c:pt>
                <c:pt idx="1648">
                  <c:v>-3.6459299999999999</c:v>
                </c:pt>
                <c:pt idx="1649">
                  <c:v>-3.63246</c:v>
                </c:pt>
                <c:pt idx="1650">
                  <c:v>-3.6192899999999999</c:v>
                </c:pt>
                <c:pt idx="1651">
                  <c:v>-3.6064400000000001</c:v>
                </c:pt>
                <c:pt idx="1652">
                  <c:v>-3.5939000000000001</c:v>
                </c:pt>
                <c:pt idx="1653">
                  <c:v>-3.58169</c:v>
                </c:pt>
                <c:pt idx="1654">
                  <c:v>-3.5697999999999999</c:v>
                </c:pt>
                <c:pt idx="1655">
                  <c:v>-3.5582199999999999</c:v>
                </c:pt>
                <c:pt idx="1656">
                  <c:v>-3.5469499999999998</c:v>
                </c:pt>
                <c:pt idx="1657">
                  <c:v>-3.5359699999999998</c:v>
                </c:pt>
                <c:pt idx="1658">
                  <c:v>-3.5252599999999998</c:v>
                </c:pt>
                <c:pt idx="1659">
                  <c:v>-3.5148299999999999</c:v>
                </c:pt>
                <c:pt idx="1660">
                  <c:v>-3.5046499999999998</c:v>
                </c:pt>
                <c:pt idx="1661">
                  <c:v>-3.4946999999999999</c:v>
                </c:pt>
                <c:pt idx="1662">
                  <c:v>-3.4849700000000001</c:v>
                </c:pt>
                <c:pt idx="1663">
                  <c:v>-3.4754299999999998</c:v>
                </c:pt>
                <c:pt idx="1664">
                  <c:v>-3.4660799999999998</c:v>
                </c:pt>
                <c:pt idx="1665">
                  <c:v>-3.45689</c:v>
                </c:pt>
                <c:pt idx="1666">
                  <c:v>-3.4478399999999998</c:v>
                </c:pt>
                <c:pt idx="1667">
                  <c:v>-3.43893</c:v>
                </c:pt>
                <c:pt idx="1668">
                  <c:v>-3.4301300000000001</c:v>
                </c:pt>
                <c:pt idx="1669">
                  <c:v>-3.42144</c:v>
                </c:pt>
                <c:pt idx="1670">
                  <c:v>-3.4128500000000002</c:v>
                </c:pt>
                <c:pt idx="1671">
                  <c:v>-3.4043600000000001</c:v>
                </c:pt>
                <c:pt idx="1672">
                  <c:v>-3.3959700000000002</c:v>
                </c:pt>
                <c:pt idx="1673">
                  <c:v>-3.38768</c:v>
                </c:pt>
                <c:pt idx="1674">
                  <c:v>-3.3795000000000002</c:v>
                </c:pt>
                <c:pt idx="1675">
                  <c:v>-3.3714300000000001</c:v>
                </c:pt>
                <c:pt idx="1676">
                  <c:v>-3.36348</c:v>
                </c:pt>
                <c:pt idx="1677">
                  <c:v>-3.3556599999999999</c:v>
                </c:pt>
                <c:pt idx="1678">
                  <c:v>-3.3479899999999998</c:v>
                </c:pt>
                <c:pt idx="1679">
                  <c:v>-3.3404600000000002</c:v>
                </c:pt>
                <c:pt idx="1680">
                  <c:v>-3.3331</c:v>
                </c:pt>
                <c:pt idx="1681">
                  <c:v>-3.3258899999999998</c:v>
                </c:pt>
                <c:pt idx="1682">
                  <c:v>-3.3188399999999998</c:v>
                </c:pt>
                <c:pt idx="1683">
                  <c:v>-3.3119499999999999</c:v>
                </c:pt>
                <c:pt idx="1684">
                  <c:v>-3.3052100000000002</c:v>
                </c:pt>
                <c:pt idx="1685">
                  <c:v>-3.29861</c:v>
                </c:pt>
                <c:pt idx="1686">
                  <c:v>-3.2921399999999998</c:v>
                </c:pt>
                <c:pt idx="1687">
                  <c:v>-3.2858000000000001</c:v>
                </c:pt>
                <c:pt idx="1688">
                  <c:v>-3.27956</c:v>
                </c:pt>
                <c:pt idx="1689">
                  <c:v>-3.2734200000000002</c:v>
                </c:pt>
                <c:pt idx="1690">
                  <c:v>-3.2673700000000001</c:v>
                </c:pt>
                <c:pt idx="1691">
                  <c:v>-3.26139</c:v>
                </c:pt>
                <c:pt idx="1692">
                  <c:v>-3.2554799999999999</c:v>
                </c:pt>
                <c:pt idx="1693">
                  <c:v>-3.2496100000000001</c:v>
                </c:pt>
                <c:pt idx="1694">
                  <c:v>-3.2437900000000002</c:v>
                </c:pt>
                <c:pt idx="1695">
                  <c:v>-3.238</c:v>
                </c:pt>
                <c:pt idx="1696">
                  <c:v>-3.2322299999999999</c:v>
                </c:pt>
                <c:pt idx="1697">
                  <c:v>-3.2264599999999999</c:v>
                </c:pt>
                <c:pt idx="1698">
                  <c:v>-3.2206800000000002</c:v>
                </c:pt>
                <c:pt idx="1699">
                  <c:v>-3.2148699999999999</c:v>
                </c:pt>
                <c:pt idx="1700">
                  <c:v>-3.2090200000000002</c:v>
                </c:pt>
                <c:pt idx="1701">
                  <c:v>-3.2031000000000001</c:v>
                </c:pt>
                <c:pt idx="1702">
                  <c:v>-3.1970999999999998</c:v>
                </c:pt>
                <c:pt idx="1703">
                  <c:v>-3.1909900000000002</c:v>
                </c:pt>
                <c:pt idx="1704">
                  <c:v>-3.1847400000000001</c:v>
                </c:pt>
                <c:pt idx="1705">
                  <c:v>-3.17835</c:v>
                </c:pt>
                <c:pt idx="1706">
                  <c:v>-3.1717900000000001</c:v>
                </c:pt>
                <c:pt idx="1707">
                  <c:v>-3.1650399999999999</c:v>
                </c:pt>
                <c:pt idx="1708">
                  <c:v>-3.1581100000000002</c:v>
                </c:pt>
                <c:pt idx="1709">
                  <c:v>-3.1509800000000001</c:v>
                </c:pt>
                <c:pt idx="1710">
                  <c:v>-3.1436500000000001</c:v>
                </c:pt>
                <c:pt idx="1711">
                  <c:v>-3.13612</c:v>
                </c:pt>
                <c:pt idx="1712">
                  <c:v>-3.1284000000000001</c:v>
                </c:pt>
                <c:pt idx="1713">
                  <c:v>-3.1204800000000001</c:v>
                </c:pt>
                <c:pt idx="1714">
                  <c:v>-3.11239</c:v>
                </c:pt>
                <c:pt idx="1715">
                  <c:v>-3.10412</c:v>
                </c:pt>
                <c:pt idx="1716">
                  <c:v>-3.0956800000000002</c:v>
                </c:pt>
                <c:pt idx="1717">
                  <c:v>-3.0870799999999998</c:v>
                </c:pt>
                <c:pt idx="1718">
                  <c:v>-3.0783100000000001</c:v>
                </c:pt>
                <c:pt idx="1719">
                  <c:v>-3.0693700000000002</c:v>
                </c:pt>
                <c:pt idx="1720">
                  <c:v>-3.06026</c:v>
                </c:pt>
                <c:pt idx="1721">
                  <c:v>-3.0509599999999999</c:v>
                </c:pt>
                <c:pt idx="1722">
                  <c:v>-3.0414699999999999</c:v>
                </c:pt>
                <c:pt idx="1723">
                  <c:v>-3.0317699999999999</c:v>
                </c:pt>
                <c:pt idx="1724">
                  <c:v>-3.0218400000000001</c:v>
                </c:pt>
                <c:pt idx="1725">
                  <c:v>-3.01166</c:v>
                </c:pt>
                <c:pt idx="1726">
                  <c:v>-3.0011999999999999</c:v>
                </c:pt>
                <c:pt idx="1727">
                  <c:v>-2.9904600000000001</c:v>
                </c:pt>
                <c:pt idx="1728">
                  <c:v>-2.97939</c:v>
                </c:pt>
                <c:pt idx="1729">
                  <c:v>-2.9679899999999999</c:v>
                </c:pt>
                <c:pt idx="1730">
                  <c:v>-2.95621</c:v>
                </c:pt>
                <c:pt idx="1731">
                  <c:v>-2.9440499999999998</c:v>
                </c:pt>
                <c:pt idx="1732">
                  <c:v>-2.93146</c:v>
                </c:pt>
                <c:pt idx="1733">
                  <c:v>-2.9184399999999999</c:v>
                </c:pt>
                <c:pt idx="1734">
                  <c:v>-2.9049499999999999</c:v>
                </c:pt>
                <c:pt idx="1735">
                  <c:v>-2.8909799999999999</c:v>
                </c:pt>
                <c:pt idx="1736">
                  <c:v>-2.8765200000000002</c:v>
                </c:pt>
                <c:pt idx="1737">
                  <c:v>-2.8615499999999998</c:v>
                </c:pt>
                <c:pt idx="1738">
                  <c:v>-2.84606</c:v>
                </c:pt>
                <c:pt idx="1739">
                  <c:v>-2.83006</c:v>
                </c:pt>
                <c:pt idx="1740">
                  <c:v>-2.8135300000000001</c:v>
                </c:pt>
                <c:pt idx="1741">
                  <c:v>-2.7965</c:v>
                </c:pt>
                <c:pt idx="1742">
                  <c:v>-2.7789600000000001</c:v>
                </c:pt>
                <c:pt idx="1743">
                  <c:v>-2.76092</c:v>
                </c:pt>
                <c:pt idx="1744">
                  <c:v>-2.7424200000000001</c:v>
                </c:pt>
                <c:pt idx="1745">
                  <c:v>-2.7234600000000002</c:v>
                </c:pt>
                <c:pt idx="1746">
                  <c:v>-2.7040600000000001</c:v>
                </c:pt>
                <c:pt idx="1747">
                  <c:v>-2.6842299999999999</c:v>
                </c:pt>
                <c:pt idx="1748">
                  <c:v>-2.6640100000000002</c:v>
                </c:pt>
                <c:pt idx="1749">
                  <c:v>-2.6434099999999998</c:v>
                </c:pt>
                <c:pt idx="1750">
                  <c:v>-2.62243</c:v>
                </c:pt>
                <c:pt idx="1751">
                  <c:v>-2.6010900000000001</c:v>
                </c:pt>
                <c:pt idx="1752">
                  <c:v>-2.5793900000000001</c:v>
                </c:pt>
                <c:pt idx="1753">
                  <c:v>-2.5573399999999999</c:v>
                </c:pt>
                <c:pt idx="1754">
                  <c:v>-2.5349499999999998</c:v>
                </c:pt>
                <c:pt idx="1755">
                  <c:v>-2.5122</c:v>
                </c:pt>
                <c:pt idx="1756">
                  <c:v>-2.4891000000000001</c:v>
                </c:pt>
                <c:pt idx="1757">
                  <c:v>-2.4656400000000001</c:v>
                </c:pt>
                <c:pt idx="1758">
                  <c:v>-2.4418199999999999</c:v>
                </c:pt>
                <c:pt idx="1759">
                  <c:v>-2.4176299999999999</c:v>
                </c:pt>
                <c:pt idx="1760">
                  <c:v>-2.3930799999999999</c:v>
                </c:pt>
                <c:pt idx="1761">
                  <c:v>-2.36815</c:v>
                </c:pt>
                <c:pt idx="1762">
                  <c:v>-2.3428399999999998</c:v>
                </c:pt>
                <c:pt idx="1763">
                  <c:v>-2.3171400000000002</c:v>
                </c:pt>
                <c:pt idx="1764">
                  <c:v>-2.2910699999999999</c:v>
                </c:pt>
                <c:pt idx="1765">
                  <c:v>-2.2646199999999999</c:v>
                </c:pt>
                <c:pt idx="1766">
                  <c:v>-2.2377899999999999</c:v>
                </c:pt>
                <c:pt idx="1767">
                  <c:v>-2.2105800000000002</c:v>
                </c:pt>
                <c:pt idx="1768">
                  <c:v>-2.1829999999999998</c:v>
                </c:pt>
                <c:pt idx="1769">
                  <c:v>-2.1550500000000001</c:v>
                </c:pt>
                <c:pt idx="1770">
                  <c:v>-2.1267200000000002</c:v>
                </c:pt>
                <c:pt idx="1771">
                  <c:v>-2.0980099999999999</c:v>
                </c:pt>
                <c:pt idx="1772">
                  <c:v>-2.0689099999999998</c:v>
                </c:pt>
                <c:pt idx="1773">
                  <c:v>-2.0394299999999999</c:v>
                </c:pt>
                <c:pt idx="1774">
                  <c:v>-2.0095499999999999</c:v>
                </c:pt>
                <c:pt idx="1775">
                  <c:v>-1.9792700000000001</c:v>
                </c:pt>
                <c:pt idx="1776">
                  <c:v>-1.94858</c:v>
                </c:pt>
                <c:pt idx="1777">
                  <c:v>-1.9174800000000001</c:v>
                </c:pt>
                <c:pt idx="1778">
                  <c:v>-1.8859600000000001</c:v>
                </c:pt>
                <c:pt idx="1779">
                  <c:v>-1.8540399999999999</c:v>
                </c:pt>
                <c:pt idx="1780">
                  <c:v>-1.82172</c:v>
                </c:pt>
                <c:pt idx="1781">
                  <c:v>-1.78901</c:v>
                </c:pt>
                <c:pt idx="1782">
                  <c:v>-1.75593</c:v>
                </c:pt>
                <c:pt idx="1783">
                  <c:v>-1.7224900000000001</c:v>
                </c:pt>
                <c:pt idx="1784">
                  <c:v>-1.6887300000000001</c:v>
                </c:pt>
                <c:pt idx="1785">
                  <c:v>-1.6546700000000001</c:v>
                </c:pt>
                <c:pt idx="1786">
                  <c:v>-1.62035</c:v>
                </c:pt>
                <c:pt idx="1787">
                  <c:v>-1.5858099999999999</c:v>
                </c:pt>
                <c:pt idx="1788">
                  <c:v>-1.55108</c:v>
                </c:pt>
                <c:pt idx="1789">
                  <c:v>-1.5162</c:v>
                </c:pt>
                <c:pt idx="1790">
                  <c:v>-1.48122</c:v>
                </c:pt>
                <c:pt idx="1791">
                  <c:v>-1.44617</c:v>
                </c:pt>
                <c:pt idx="1792">
                  <c:v>-1.41109</c:v>
                </c:pt>
                <c:pt idx="1793">
                  <c:v>-1.3760300000000001</c:v>
                </c:pt>
                <c:pt idx="1794">
                  <c:v>-1.3410299999999999</c:v>
                </c:pt>
                <c:pt idx="1795">
                  <c:v>-1.3061100000000001</c:v>
                </c:pt>
                <c:pt idx="1796">
                  <c:v>-1.2713099999999999</c:v>
                </c:pt>
                <c:pt idx="1797">
                  <c:v>-1.2366600000000001</c:v>
                </c:pt>
                <c:pt idx="1798">
                  <c:v>-1.20217</c:v>
                </c:pt>
                <c:pt idx="1799">
                  <c:v>-1.1678500000000001</c:v>
                </c:pt>
                <c:pt idx="1800">
                  <c:v>-1.1337299999999999</c:v>
                </c:pt>
                <c:pt idx="1801">
                  <c:v>-1.09979</c:v>
                </c:pt>
                <c:pt idx="1802">
                  <c:v>-1.0660499999999999</c:v>
                </c:pt>
                <c:pt idx="1803">
                  <c:v>-1.03251</c:v>
                </c:pt>
                <c:pt idx="1804">
                  <c:v>-0.999143</c:v>
                </c:pt>
                <c:pt idx="1805">
                  <c:v>-0.96595900000000001</c:v>
                </c:pt>
                <c:pt idx="1806">
                  <c:v>-0.93294600000000005</c:v>
                </c:pt>
                <c:pt idx="1807">
                  <c:v>-0.90009600000000001</c:v>
                </c:pt>
                <c:pt idx="1808">
                  <c:v>-0.86740499999999998</c:v>
                </c:pt>
                <c:pt idx="1809">
                  <c:v>-0.83486800000000005</c:v>
                </c:pt>
                <c:pt idx="1810">
                  <c:v>-0.80248600000000003</c:v>
                </c:pt>
                <c:pt idx="1811">
                  <c:v>-0.770262</c:v>
                </c:pt>
                <c:pt idx="1812">
                  <c:v>-0.73820300000000005</c:v>
                </c:pt>
                <c:pt idx="1813">
                  <c:v>-0.70631999999999995</c:v>
                </c:pt>
                <c:pt idx="1814">
                  <c:v>-0.67462699999999998</c:v>
                </c:pt>
                <c:pt idx="1815">
                  <c:v>-0.64314300000000002</c:v>
                </c:pt>
                <c:pt idx="1816">
                  <c:v>-0.61188799999999999</c:v>
                </c:pt>
                <c:pt idx="1817">
                  <c:v>-0.58088399999999996</c:v>
                </c:pt>
                <c:pt idx="1818">
                  <c:v>-0.55015700000000001</c:v>
                </c:pt>
                <c:pt idx="1819">
                  <c:v>-0.51972799999999997</c:v>
                </c:pt>
                <c:pt idx="1820">
                  <c:v>-0.489622</c:v>
                </c:pt>
                <c:pt idx="1821">
                  <c:v>-0.45986100000000002</c:v>
                </c:pt>
                <c:pt idx="1822">
                  <c:v>-0.43046800000000002</c:v>
                </c:pt>
                <c:pt idx="1823">
                  <c:v>-0.40146300000000001</c:v>
                </c:pt>
                <c:pt idx="1824">
                  <c:v>-0.372863</c:v>
                </c:pt>
                <c:pt idx="1825">
                  <c:v>-0.34468300000000002</c:v>
                </c:pt>
                <c:pt idx="1826">
                  <c:v>-0.31693700000000002</c:v>
                </c:pt>
                <c:pt idx="1827">
                  <c:v>-0.289632</c:v>
                </c:pt>
                <c:pt idx="1828">
                  <c:v>-0.26277600000000001</c:v>
                </c:pt>
                <c:pt idx="1829">
                  <c:v>-0.236372</c:v>
                </c:pt>
                <c:pt idx="1830">
                  <c:v>-0.210423</c:v>
                </c:pt>
                <c:pt idx="1831">
                  <c:v>-0.18493000000000001</c:v>
                </c:pt>
                <c:pt idx="1832">
                  <c:v>-0.15989400000000001</c:v>
                </c:pt>
                <c:pt idx="1833">
                  <c:v>-0.13531599999999999</c:v>
                </c:pt>
                <c:pt idx="1834">
                  <c:v>-0.111197</c:v>
                </c:pt>
                <c:pt idx="1835">
                  <c:v>-8.75388E-2</c:v>
                </c:pt>
                <c:pt idx="1836">
                  <c:v>-6.4341800000000005E-2</c:v>
                </c:pt>
                <c:pt idx="1837">
                  <c:v>-4.1607699999999997E-2</c:v>
                </c:pt>
                <c:pt idx="1838">
                  <c:v>-1.9337500000000001E-2</c:v>
                </c:pt>
                <c:pt idx="1839">
                  <c:v>2.46825E-3</c:v>
                </c:pt>
                <c:pt idx="1840">
                  <c:v>2.3809500000000001E-2</c:v>
                </c:pt>
                <c:pt idx="1841">
                  <c:v>4.4687200000000003E-2</c:v>
                </c:pt>
                <c:pt idx="1842">
                  <c:v>6.5104099999999998E-2</c:v>
                </c:pt>
                <c:pt idx="1843">
                  <c:v>8.5064600000000004E-2</c:v>
                </c:pt>
                <c:pt idx="1844">
                  <c:v>0.104575</c:v>
                </c:pt>
                <c:pt idx="1845">
                  <c:v>0.123641</c:v>
                </c:pt>
                <c:pt idx="1846">
                  <c:v>0.14227200000000001</c:v>
                </c:pt>
                <c:pt idx="1847">
                  <c:v>0.16047500000000001</c:v>
                </c:pt>
                <c:pt idx="1848">
                  <c:v>0.178261</c:v>
                </c:pt>
                <c:pt idx="1849">
                  <c:v>0.19564400000000001</c:v>
                </c:pt>
                <c:pt idx="1850">
                  <c:v>0.21263599999999999</c:v>
                </c:pt>
                <c:pt idx="1851">
                  <c:v>0.22924800000000001</c:v>
                </c:pt>
                <c:pt idx="1852">
                  <c:v>0.24549399999999999</c:v>
                </c:pt>
                <c:pt idx="1853">
                  <c:v>0.26138400000000001</c:v>
                </c:pt>
                <c:pt idx="1854">
                  <c:v>0.27692699999999998</c:v>
                </c:pt>
                <c:pt idx="1855">
                  <c:v>0.292134</c:v>
                </c:pt>
                <c:pt idx="1856">
                  <c:v>0.30701299999999998</c:v>
                </c:pt>
                <c:pt idx="1857">
                  <c:v>0.321573</c:v>
                </c:pt>
                <c:pt idx="1858">
                  <c:v>0.33582000000000001</c:v>
                </c:pt>
                <c:pt idx="1859">
                  <c:v>0.34976000000000002</c:v>
                </c:pt>
                <c:pt idx="1860">
                  <c:v>0.363398</c:v>
                </c:pt>
                <c:pt idx="1861">
                  <c:v>0.37673699999999999</c:v>
                </c:pt>
                <c:pt idx="1862">
                  <c:v>0.38978099999999999</c:v>
                </c:pt>
                <c:pt idx="1863">
                  <c:v>0.40253100000000003</c:v>
                </c:pt>
                <c:pt idx="1864">
                  <c:v>0.41498800000000002</c:v>
                </c:pt>
                <c:pt idx="1865">
                  <c:v>0.427153</c:v>
                </c:pt>
                <c:pt idx="1866">
                  <c:v>0.43902600000000003</c:v>
                </c:pt>
                <c:pt idx="1867">
                  <c:v>0.45060699999999998</c:v>
                </c:pt>
                <c:pt idx="1868">
                  <c:v>0.46189400000000003</c:v>
                </c:pt>
                <c:pt idx="1869">
                  <c:v>0.472885</c:v>
                </c:pt>
                <c:pt idx="1870">
                  <c:v>0.48357600000000001</c:v>
                </c:pt>
                <c:pt idx="1871">
                  <c:v>0.49396099999999998</c:v>
                </c:pt>
                <c:pt idx="1872">
                  <c:v>0.50403500000000001</c:v>
                </c:pt>
                <c:pt idx="1873">
                  <c:v>0.51378900000000005</c:v>
                </c:pt>
                <c:pt idx="1874">
                  <c:v>0.52321300000000004</c:v>
                </c:pt>
                <c:pt idx="1875">
                  <c:v>0.53229400000000004</c:v>
                </c:pt>
                <c:pt idx="1876">
                  <c:v>0.54101900000000003</c:v>
                </c:pt>
                <c:pt idx="1877">
                  <c:v>0.54937400000000003</c:v>
                </c:pt>
                <c:pt idx="1878">
                  <c:v>0.55734099999999998</c:v>
                </c:pt>
                <c:pt idx="1879">
                  <c:v>0.56490499999999999</c:v>
                </c:pt>
                <c:pt idx="1880">
                  <c:v>0.57204699999999997</c:v>
                </c:pt>
                <c:pt idx="1881">
                  <c:v>0.57875200000000004</c:v>
                </c:pt>
                <c:pt idx="1882">
                  <c:v>0.58500200000000002</c:v>
                </c:pt>
                <c:pt idx="1883">
                  <c:v>0.59078200000000003</c:v>
                </c:pt>
                <c:pt idx="1884">
                  <c:v>0.59607699999999997</c:v>
                </c:pt>
                <c:pt idx="1885">
                  <c:v>0.60087599999999997</c:v>
                </c:pt>
                <c:pt idx="1886">
                  <c:v>0.60516599999999998</c:v>
                </c:pt>
                <c:pt idx="1887">
                  <c:v>0.60893799999999998</c:v>
                </c:pt>
                <c:pt idx="1888">
                  <c:v>0.61218600000000001</c:v>
                </c:pt>
                <c:pt idx="1889">
                  <c:v>0.61490599999999995</c:v>
                </c:pt>
                <c:pt idx="1890">
                  <c:v>0.61709400000000003</c:v>
                </c:pt>
                <c:pt idx="1891">
                  <c:v>0.61874899999999999</c:v>
                </c:pt>
                <c:pt idx="1892">
                  <c:v>0.61986799999999997</c:v>
                </c:pt>
                <c:pt idx="1893">
                  <c:v>0.62045099999999997</c:v>
                </c:pt>
                <c:pt idx="1894">
                  <c:v>0.62049600000000005</c:v>
                </c:pt>
                <c:pt idx="1895">
                  <c:v>0.62000100000000002</c:v>
                </c:pt>
                <c:pt idx="1896">
                  <c:v>0.61895900000000004</c:v>
                </c:pt>
                <c:pt idx="1897">
                  <c:v>0.61736599999999997</c:v>
                </c:pt>
                <c:pt idx="1898">
                  <c:v>0.61521300000000001</c:v>
                </c:pt>
                <c:pt idx="1899">
                  <c:v>0.61249100000000001</c:v>
                </c:pt>
                <c:pt idx="1900">
                  <c:v>0.60919000000000001</c:v>
                </c:pt>
                <c:pt idx="1901">
                  <c:v>0.60529999999999995</c:v>
                </c:pt>
                <c:pt idx="1902">
                  <c:v>0.60081399999999996</c:v>
                </c:pt>
                <c:pt idx="1903">
                  <c:v>0.59572400000000003</c:v>
                </c:pt>
                <c:pt idx="1904">
                  <c:v>0.590028</c:v>
                </c:pt>
                <c:pt idx="1905">
                  <c:v>0.58372800000000002</c:v>
                </c:pt>
                <c:pt idx="1906">
                  <c:v>0.57682999999999995</c:v>
                </c:pt>
                <c:pt idx="1907">
                  <c:v>0.56934600000000002</c:v>
                </c:pt>
                <c:pt idx="1908">
                  <c:v>0.56129600000000002</c:v>
                </c:pt>
                <c:pt idx="1909">
                  <c:v>0.55270300000000006</c:v>
                </c:pt>
                <c:pt idx="1910">
                  <c:v>0.54359900000000005</c:v>
                </c:pt>
                <c:pt idx="1911">
                  <c:v>0.53401699999999996</c:v>
                </c:pt>
                <c:pt idx="1912">
                  <c:v>0.52399399999999996</c:v>
                </c:pt>
                <c:pt idx="1913">
                  <c:v>0.51357299999999995</c:v>
                </c:pt>
                <c:pt idx="1914">
                  <c:v>0.50279600000000002</c:v>
                </c:pt>
                <c:pt idx="1915">
                  <c:v>0.49170900000000001</c:v>
                </c:pt>
                <c:pt idx="1916">
                  <c:v>0.480354</c:v>
                </c:pt>
                <c:pt idx="1917">
                  <c:v>0.468775</c:v>
                </c:pt>
                <c:pt idx="1918">
                  <c:v>0.45701000000000003</c:v>
                </c:pt>
                <c:pt idx="1919">
                  <c:v>0.44509199999999999</c:v>
                </c:pt>
                <c:pt idx="1920">
                  <c:v>0.43304900000000002</c:v>
                </c:pt>
                <c:pt idx="1921">
                  <c:v>0.42090100000000003</c:v>
                </c:pt>
                <c:pt idx="1922">
                  <c:v>0.408663</c:v>
                </c:pt>
                <c:pt idx="1923">
                  <c:v>0.39633800000000002</c:v>
                </c:pt>
                <c:pt idx="1924">
                  <c:v>0.38392300000000001</c:v>
                </c:pt>
                <c:pt idx="1925">
                  <c:v>0.37140899999999999</c:v>
                </c:pt>
                <c:pt idx="1926">
                  <c:v>0.35878199999999999</c:v>
                </c:pt>
                <c:pt idx="1927">
                  <c:v>0.34602100000000002</c:v>
                </c:pt>
                <c:pt idx="1928">
                  <c:v>0.33310600000000001</c:v>
                </c:pt>
                <c:pt idx="1929">
                  <c:v>0.32001600000000002</c:v>
                </c:pt>
                <c:pt idx="1930">
                  <c:v>0.30673400000000001</c:v>
                </c:pt>
                <c:pt idx="1931">
                  <c:v>0.29324600000000001</c:v>
                </c:pt>
                <c:pt idx="1932">
                  <c:v>0.27954400000000001</c:v>
                </c:pt>
                <c:pt idx="1933">
                  <c:v>0.265629</c:v>
                </c:pt>
                <c:pt idx="1934">
                  <c:v>0.25151000000000001</c:v>
                </c:pt>
                <c:pt idx="1935">
                  <c:v>0.237206</c:v>
                </c:pt>
                <c:pt idx="1936">
                  <c:v>0.222747</c:v>
                </c:pt>
                <c:pt idx="1937">
                  <c:v>0.20817099999999999</c:v>
                </c:pt>
                <c:pt idx="1938">
                  <c:v>0.193523</c:v>
                </c:pt>
                <c:pt idx="1939">
                  <c:v>0.17885599999999999</c:v>
                </c:pt>
                <c:pt idx="1940">
                  <c:v>0.16422500000000001</c:v>
                </c:pt>
                <c:pt idx="1941">
                  <c:v>0.14969199999999999</c:v>
                </c:pt>
                <c:pt idx="1942">
                  <c:v>0.13531899999999999</c:v>
                </c:pt>
                <c:pt idx="1943">
                  <c:v>0.121172</c:v>
                </c:pt>
                <c:pt idx="1944">
                  <c:v>0.10731400000000001</c:v>
                </c:pt>
                <c:pt idx="1945">
                  <c:v>9.3807399999999999E-2</c:v>
                </c:pt>
                <c:pt idx="1946">
                  <c:v>8.0713699999999999E-2</c:v>
                </c:pt>
                <c:pt idx="1947">
                  <c:v>6.8089399999999994E-2</c:v>
                </c:pt>
                <c:pt idx="1948">
                  <c:v>5.59874E-2</c:v>
                </c:pt>
                <c:pt idx="1949">
                  <c:v>4.44552E-2</c:v>
                </c:pt>
                <c:pt idx="1950">
                  <c:v>3.35342E-2</c:v>
                </c:pt>
                <c:pt idx="1951">
                  <c:v>2.32594E-2</c:v>
                </c:pt>
                <c:pt idx="1952">
                  <c:v>1.36603E-2</c:v>
                </c:pt>
                <c:pt idx="1953">
                  <c:v>4.7604099999999996E-3</c:v>
                </c:pt>
                <c:pt idx="1954">
                  <c:v>-3.42334E-3</c:v>
                </c:pt>
                <c:pt idx="1955">
                  <c:v>-1.0881200000000001E-2</c:v>
                </c:pt>
                <c:pt idx="1956">
                  <c:v>-1.7609799999999998E-2</c:v>
                </c:pt>
                <c:pt idx="1957">
                  <c:v>-2.3611199999999999E-2</c:v>
                </c:pt>
                <c:pt idx="1958">
                  <c:v>-2.8891300000000002E-2</c:v>
                </c:pt>
                <c:pt idx="1959">
                  <c:v>-3.34594E-2</c:v>
                </c:pt>
                <c:pt idx="1960">
                  <c:v>-3.7327300000000001E-2</c:v>
                </c:pt>
                <c:pt idx="1961">
                  <c:v>-4.05089E-2</c:v>
                </c:pt>
                <c:pt idx="1962">
                  <c:v>-4.30192E-2</c:v>
                </c:pt>
                <c:pt idx="1963">
                  <c:v>-4.48741E-2</c:v>
                </c:pt>
                <c:pt idx="1964">
                  <c:v>-4.6089699999999997E-2</c:v>
                </c:pt>
                <c:pt idx="1965">
                  <c:v>-4.6682599999999998E-2</c:v>
                </c:pt>
                <c:pt idx="1966">
                  <c:v>-4.6669799999999997E-2</c:v>
                </c:pt>
                <c:pt idx="1967">
                  <c:v>-4.6069100000000002E-2</c:v>
                </c:pt>
                <c:pt idx="1968">
                  <c:v>-4.4900000000000002E-2</c:v>
                </c:pt>
                <c:pt idx="1969">
                  <c:v>-4.3183899999999997E-2</c:v>
                </c:pt>
                <c:pt idx="1970">
                  <c:v>-4.0944399999999999E-2</c:v>
                </c:pt>
                <c:pt idx="1971">
                  <c:v>-3.8207400000000002E-2</c:v>
                </c:pt>
                <c:pt idx="1972">
                  <c:v>-3.5000999999999997E-2</c:v>
                </c:pt>
                <c:pt idx="1973">
                  <c:v>-3.13552E-2</c:v>
                </c:pt>
                <c:pt idx="1974">
                  <c:v>-2.7301700000000002E-2</c:v>
                </c:pt>
                <c:pt idx="1975">
                  <c:v>-2.2873899999999999E-2</c:v>
                </c:pt>
                <c:pt idx="1976">
                  <c:v>-1.8106400000000002E-2</c:v>
                </c:pt>
                <c:pt idx="1977">
                  <c:v>-1.30343E-2</c:v>
                </c:pt>
                <c:pt idx="1978">
                  <c:v>-7.6923900000000003E-3</c:v>
                </c:pt>
                <c:pt idx="1979">
                  <c:v>-2.1145000000000001E-3</c:v>
                </c:pt>
                <c:pt idx="1980">
                  <c:v>3.66789E-3</c:v>
                </c:pt>
                <c:pt idx="1981">
                  <c:v>9.6274499999999992E-3</c:v>
                </c:pt>
                <c:pt idx="1982">
                  <c:v>1.57419E-2</c:v>
                </c:pt>
                <c:pt idx="1983">
                  <c:v>2.19946E-2</c:v>
                </c:pt>
                <c:pt idx="1984">
                  <c:v>2.8374799999999999E-2</c:v>
                </c:pt>
                <c:pt idx="1985">
                  <c:v>3.4878699999999999E-2</c:v>
                </c:pt>
                <c:pt idx="1986">
                  <c:v>4.1509200000000003E-2</c:v>
                </c:pt>
                <c:pt idx="1987">
                  <c:v>4.8275699999999998E-2</c:v>
                </c:pt>
                <c:pt idx="1988">
                  <c:v>5.5194199999999999E-2</c:v>
                </c:pt>
                <c:pt idx="1989">
                  <c:v>6.2286000000000001E-2</c:v>
                </c:pt>
                <c:pt idx="1990">
                  <c:v>6.9576600000000002E-2</c:v>
                </c:pt>
                <c:pt idx="1991">
                  <c:v>7.7093700000000001E-2</c:v>
                </c:pt>
                <c:pt idx="1992">
                  <c:v>8.4865099999999999E-2</c:v>
                </c:pt>
                <c:pt idx="1993">
                  <c:v>9.2917E-2</c:v>
                </c:pt>
                <c:pt idx="1994">
                  <c:v>0.101272</c:v>
                </c:pt>
                <c:pt idx="1995">
                  <c:v>0.109948</c:v>
                </c:pt>
                <c:pt idx="1996">
                  <c:v>0.11895600000000001</c:v>
                </c:pt>
                <c:pt idx="1997">
                  <c:v>0.1283</c:v>
                </c:pt>
                <c:pt idx="1998">
                  <c:v>0.13797300000000001</c:v>
                </c:pt>
                <c:pt idx="1999">
                  <c:v>0.14796200000000001</c:v>
                </c:pt>
                <c:pt idx="2000">
                  <c:v>0.158247</c:v>
                </c:pt>
                <c:pt idx="2001">
                  <c:v>0.16880100000000001</c:v>
                </c:pt>
                <c:pt idx="2002">
                  <c:v>0.17959</c:v>
                </c:pt>
                <c:pt idx="2003">
                  <c:v>0.19058</c:v>
                </c:pt>
                <c:pt idx="2004">
                  <c:v>0.20172899999999999</c:v>
                </c:pt>
                <c:pt idx="2005">
                  <c:v>0.21299799999999999</c:v>
                </c:pt>
                <c:pt idx="2006">
                  <c:v>0.22434599999999999</c:v>
                </c:pt>
                <c:pt idx="2007">
                  <c:v>0.235734</c:v>
                </c:pt>
                <c:pt idx="2008">
                  <c:v>0.24712500000000001</c:v>
                </c:pt>
                <c:pt idx="2009">
                  <c:v>0.25848599999999999</c:v>
                </c:pt>
                <c:pt idx="2010">
                  <c:v>0.269787</c:v>
                </c:pt>
                <c:pt idx="2011">
                  <c:v>0.281003</c:v>
                </c:pt>
                <c:pt idx="2012">
                  <c:v>0.29211700000000002</c:v>
                </c:pt>
                <c:pt idx="2013">
                  <c:v>0.30311300000000002</c:v>
                </c:pt>
                <c:pt idx="2014">
                  <c:v>0.31398399999999999</c:v>
                </c:pt>
                <c:pt idx="2015">
                  <c:v>0.32472899999999999</c:v>
                </c:pt>
                <c:pt idx="2016">
                  <c:v>0.33534900000000001</c:v>
                </c:pt>
                <c:pt idx="2017">
                  <c:v>0.34585199999999999</c:v>
                </c:pt>
                <c:pt idx="2018">
                  <c:v>0.35624800000000001</c:v>
                </c:pt>
                <c:pt idx="2019">
                  <c:v>0.36655399999999999</c:v>
                </c:pt>
                <c:pt idx="2020">
                  <c:v>0.37678600000000001</c:v>
                </c:pt>
                <c:pt idx="2021">
                  <c:v>0.38696199999999997</c:v>
                </c:pt>
                <c:pt idx="2022">
                  <c:v>0.39709800000000001</c:v>
                </c:pt>
                <c:pt idx="2023">
                  <c:v>0.40721099999999999</c:v>
                </c:pt>
                <c:pt idx="2024">
                  <c:v>0.41731400000000002</c:v>
                </c:pt>
                <c:pt idx="2025">
                  <c:v>0.427421</c:v>
                </c:pt>
                <c:pt idx="2026">
                  <c:v>0.43754100000000001</c:v>
                </c:pt>
                <c:pt idx="2027">
                  <c:v>0.44768200000000002</c:v>
                </c:pt>
                <c:pt idx="2028">
                  <c:v>0.45784799999999998</c:v>
                </c:pt>
                <c:pt idx="2029">
                  <c:v>0.46804299999999999</c:v>
                </c:pt>
                <c:pt idx="2030">
                  <c:v>0.47826999999999997</c:v>
                </c:pt>
                <c:pt idx="2031">
                  <c:v>0.488533</c:v>
                </c:pt>
                <c:pt idx="2032">
                  <c:v>0.49883499999999997</c:v>
                </c:pt>
                <c:pt idx="2033">
                  <c:v>0.50918399999999997</c:v>
                </c:pt>
                <c:pt idx="2034">
                  <c:v>0.51958599999999999</c:v>
                </c:pt>
                <c:pt idx="2035">
                  <c:v>0.53005199999999997</c:v>
                </c:pt>
                <c:pt idx="2036">
                  <c:v>0.54059299999999999</c:v>
                </c:pt>
                <c:pt idx="2037">
                  <c:v>0.55122400000000005</c:v>
                </c:pt>
                <c:pt idx="2038">
                  <c:v>0.56195899999999999</c:v>
                </c:pt>
                <c:pt idx="2039">
                  <c:v>0.57281000000000004</c:v>
                </c:pt>
                <c:pt idx="2040">
                  <c:v>0.58379400000000004</c:v>
                </c:pt>
                <c:pt idx="2041">
                  <c:v>0.59492400000000001</c:v>
                </c:pt>
                <c:pt idx="2042">
                  <c:v>0.60621199999999997</c:v>
                </c:pt>
                <c:pt idx="2043">
                  <c:v>0.61766699999999997</c:v>
                </c:pt>
                <c:pt idx="2044">
                  <c:v>0.62929400000000002</c:v>
                </c:pt>
                <c:pt idx="2045">
                  <c:v>0.64109400000000005</c:v>
                </c:pt>
                <c:pt idx="2046">
                  <c:v>0.65305800000000003</c:v>
                </c:pt>
                <c:pt idx="2047">
                  <c:v>0.66517599999999999</c:v>
                </c:pt>
                <c:pt idx="2048">
                  <c:v>0.67742800000000003</c:v>
                </c:pt>
                <c:pt idx="2049">
                  <c:v>0.68978899999999999</c:v>
                </c:pt>
                <c:pt idx="2050">
                  <c:v>0.70222899999999999</c:v>
                </c:pt>
                <c:pt idx="2051">
                  <c:v>0.71471300000000004</c:v>
                </c:pt>
                <c:pt idx="2052">
                  <c:v>0.72720099999999999</c:v>
                </c:pt>
                <c:pt idx="2053">
                  <c:v>0.73965099999999995</c:v>
                </c:pt>
                <c:pt idx="2054">
                  <c:v>0.75202100000000005</c:v>
                </c:pt>
                <c:pt idx="2055">
                  <c:v>0.76426899999999998</c:v>
                </c:pt>
                <c:pt idx="2056">
                  <c:v>0.77635699999999996</c:v>
                </c:pt>
                <c:pt idx="2057">
                  <c:v>0.78825199999999995</c:v>
                </c:pt>
                <c:pt idx="2058">
                  <c:v>0.79992700000000005</c:v>
                </c:pt>
                <c:pt idx="2059">
                  <c:v>0.81136200000000003</c:v>
                </c:pt>
                <c:pt idx="2060">
                  <c:v>0.82254499999999997</c:v>
                </c:pt>
                <c:pt idx="2061">
                  <c:v>0.83347000000000004</c:v>
                </c:pt>
                <c:pt idx="2062">
                  <c:v>0.84414299999999998</c:v>
                </c:pt>
                <c:pt idx="2063">
                  <c:v>0.854576</c:v>
                </c:pt>
                <c:pt idx="2064">
                  <c:v>0.86478699999999997</c:v>
                </c:pt>
                <c:pt idx="2065">
                  <c:v>0.87479799999999996</c:v>
                </c:pt>
                <c:pt idx="2066">
                  <c:v>0.88463800000000004</c:v>
                </c:pt>
                <c:pt idx="2067">
                  <c:v>0.89433499999999999</c:v>
                </c:pt>
                <c:pt idx="2068">
                  <c:v>0.903922</c:v>
                </c:pt>
                <c:pt idx="2069">
                  <c:v>0.91342599999999996</c:v>
                </c:pt>
                <c:pt idx="2070">
                  <c:v>0.92287799999999998</c:v>
                </c:pt>
                <c:pt idx="2071">
                  <c:v>0.93230299999999999</c:v>
                </c:pt>
                <c:pt idx="2072">
                  <c:v>0.94172699999999998</c:v>
                </c:pt>
                <c:pt idx="2073">
                  <c:v>0.95116900000000004</c:v>
                </c:pt>
                <c:pt idx="2074">
                  <c:v>0.96064799999999995</c:v>
                </c:pt>
                <c:pt idx="2075">
                  <c:v>0.97017600000000004</c:v>
                </c:pt>
                <c:pt idx="2076">
                  <c:v>0.97976399999999997</c:v>
                </c:pt>
                <c:pt idx="2077">
                  <c:v>0.98941699999999999</c:v>
                </c:pt>
                <c:pt idx="2078">
                  <c:v>0.99913799999999997</c:v>
                </c:pt>
                <c:pt idx="2079">
                  <c:v>1.0089300000000001</c:v>
                </c:pt>
                <c:pt idx="2080">
                  <c:v>1.01878</c:v>
                </c:pt>
                <c:pt idx="2081">
                  <c:v>1.0286999999999999</c:v>
                </c:pt>
                <c:pt idx="2082">
                  <c:v>1.03868</c:v>
                </c:pt>
                <c:pt idx="2083">
                  <c:v>1.0487200000000001</c:v>
                </c:pt>
                <c:pt idx="2084">
                  <c:v>1.0588299999999999</c:v>
                </c:pt>
                <c:pt idx="2085">
                  <c:v>1.069</c:v>
                </c:pt>
                <c:pt idx="2086">
                  <c:v>1.07924</c:v>
                </c:pt>
                <c:pt idx="2087">
                  <c:v>1.0895699999999999</c:v>
                </c:pt>
                <c:pt idx="2088">
                  <c:v>1.09998</c:v>
                </c:pt>
                <c:pt idx="2089">
                  <c:v>1.11049</c:v>
                </c:pt>
                <c:pt idx="2090">
                  <c:v>1.1211100000000001</c:v>
                </c:pt>
                <c:pt idx="2091">
                  <c:v>1.13184</c:v>
                </c:pt>
                <c:pt idx="2092">
                  <c:v>1.14269</c:v>
                </c:pt>
                <c:pt idx="2093">
                  <c:v>1.1536599999999999</c:v>
                </c:pt>
                <c:pt idx="2094">
                  <c:v>1.16475</c:v>
                </c:pt>
                <c:pt idx="2095">
                  <c:v>1.17594</c:v>
                </c:pt>
                <c:pt idx="2096">
                  <c:v>1.18723</c:v>
                </c:pt>
                <c:pt idx="2097">
                  <c:v>1.1986000000000001</c:v>
                </c:pt>
                <c:pt idx="2098">
                  <c:v>1.21001</c:v>
                </c:pt>
                <c:pt idx="2099">
                  <c:v>1.2214400000000001</c:v>
                </c:pt>
                <c:pt idx="2100">
                  <c:v>1.23285</c:v>
                </c:pt>
                <c:pt idx="2101">
                  <c:v>1.2442200000000001</c:v>
                </c:pt>
                <c:pt idx="2102">
                  <c:v>1.2555000000000001</c:v>
                </c:pt>
                <c:pt idx="2103">
                  <c:v>1.2666500000000001</c:v>
                </c:pt>
                <c:pt idx="2104">
                  <c:v>1.2776400000000001</c:v>
                </c:pt>
                <c:pt idx="2105">
                  <c:v>1.28844</c:v>
                </c:pt>
                <c:pt idx="2106">
                  <c:v>1.2990200000000001</c:v>
                </c:pt>
                <c:pt idx="2107">
                  <c:v>1.30935</c:v>
                </c:pt>
                <c:pt idx="2108">
                  <c:v>1.31941</c:v>
                </c:pt>
                <c:pt idx="2109">
                  <c:v>1.3291999999999999</c:v>
                </c:pt>
                <c:pt idx="2110">
                  <c:v>1.3386899999999999</c:v>
                </c:pt>
                <c:pt idx="2111">
                  <c:v>1.3479099999999999</c:v>
                </c:pt>
                <c:pt idx="2112">
                  <c:v>1.35686</c:v>
                </c:pt>
                <c:pt idx="2113">
                  <c:v>1.36555</c:v>
                </c:pt>
                <c:pt idx="2114">
                  <c:v>1.37401</c:v>
                </c:pt>
                <c:pt idx="2115">
                  <c:v>1.38226</c:v>
                </c:pt>
                <c:pt idx="2116">
                  <c:v>1.3903399999999999</c:v>
                </c:pt>
                <c:pt idx="2117">
                  <c:v>1.3982699999999999</c:v>
                </c:pt>
                <c:pt idx="2118">
                  <c:v>1.4060900000000001</c:v>
                </c:pt>
                <c:pt idx="2119">
                  <c:v>1.4138200000000001</c:v>
                </c:pt>
                <c:pt idx="2120">
                  <c:v>1.4214899999999999</c:v>
                </c:pt>
                <c:pt idx="2121">
                  <c:v>1.42913</c:v>
                </c:pt>
                <c:pt idx="2122">
                  <c:v>1.43675</c:v>
                </c:pt>
                <c:pt idx="2123">
                  <c:v>1.4443699999999999</c:v>
                </c:pt>
                <c:pt idx="2124">
                  <c:v>1.452</c:v>
                </c:pt>
                <c:pt idx="2125">
                  <c:v>1.4596499999999999</c:v>
                </c:pt>
                <c:pt idx="2126">
                  <c:v>1.46732</c:v>
                </c:pt>
                <c:pt idx="2127">
                  <c:v>1.4750000000000001</c:v>
                </c:pt>
                <c:pt idx="2128">
                  <c:v>1.48272</c:v>
                </c:pt>
                <c:pt idx="2129">
                  <c:v>1.4904500000000001</c:v>
                </c:pt>
                <c:pt idx="2130">
                  <c:v>1.49821</c:v>
                </c:pt>
                <c:pt idx="2131">
                  <c:v>1.5059899999999999</c:v>
                </c:pt>
                <c:pt idx="2132">
                  <c:v>1.51379</c:v>
                </c:pt>
                <c:pt idx="2133">
                  <c:v>1.52162</c:v>
                </c:pt>
                <c:pt idx="2134">
                  <c:v>1.52948</c:v>
                </c:pt>
                <c:pt idx="2135">
                  <c:v>1.5373699999999999</c:v>
                </c:pt>
                <c:pt idx="2136">
                  <c:v>1.54528</c:v>
                </c:pt>
                <c:pt idx="2137">
                  <c:v>1.5532300000000001</c:v>
                </c:pt>
                <c:pt idx="2138">
                  <c:v>1.5612200000000001</c:v>
                </c:pt>
                <c:pt idx="2139">
                  <c:v>1.5692299999999999</c:v>
                </c:pt>
                <c:pt idx="2140">
                  <c:v>1.57728</c:v>
                </c:pt>
                <c:pt idx="2141">
                  <c:v>1.5853600000000001</c:v>
                </c:pt>
                <c:pt idx="2142">
                  <c:v>1.59345</c:v>
                </c:pt>
                <c:pt idx="2143">
                  <c:v>1.6015600000000001</c:v>
                </c:pt>
                <c:pt idx="2144">
                  <c:v>1.6096699999999999</c:v>
                </c:pt>
                <c:pt idx="2145">
                  <c:v>1.6177699999999999</c:v>
                </c:pt>
                <c:pt idx="2146">
                  <c:v>1.62585</c:v>
                </c:pt>
                <c:pt idx="2147">
                  <c:v>1.63388</c:v>
                </c:pt>
                <c:pt idx="2148">
                  <c:v>1.64185</c:v>
                </c:pt>
                <c:pt idx="2149">
                  <c:v>1.64974</c:v>
                </c:pt>
                <c:pt idx="2150">
                  <c:v>1.65754</c:v>
                </c:pt>
                <c:pt idx="2151">
                  <c:v>1.66523</c:v>
                </c:pt>
                <c:pt idx="2152">
                  <c:v>1.6727799999999999</c:v>
                </c:pt>
                <c:pt idx="2153">
                  <c:v>1.68018</c:v>
                </c:pt>
                <c:pt idx="2154">
                  <c:v>1.68743</c:v>
                </c:pt>
                <c:pt idx="2155">
                  <c:v>1.69451</c:v>
                </c:pt>
                <c:pt idx="2156">
                  <c:v>1.7014100000000001</c:v>
                </c:pt>
                <c:pt idx="2157">
                  <c:v>1.7081299999999999</c:v>
                </c:pt>
                <c:pt idx="2158">
                  <c:v>1.7146699999999999</c:v>
                </c:pt>
                <c:pt idx="2159">
                  <c:v>1.72102</c:v>
                </c:pt>
                <c:pt idx="2160">
                  <c:v>1.7272099999999999</c:v>
                </c:pt>
                <c:pt idx="2161">
                  <c:v>1.73322</c:v>
                </c:pt>
                <c:pt idx="2162">
                  <c:v>1.73908</c:v>
                </c:pt>
                <c:pt idx="2163">
                  <c:v>1.7447900000000001</c:v>
                </c:pt>
                <c:pt idx="2164">
                  <c:v>1.75038</c:v>
                </c:pt>
                <c:pt idx="2165">
                  <c:v>1.7558499999999999</c:v>
                </c:pt>
                <c:pt idx="2166">
                  <c:v>1.76122</c:v>
                </c:pt>
                <c:pt idx="2167">
                  <c:v>1.7665</c:v>
                </c:pt>
                <c:pt idx="2168">
                  <c:v>1.77172</c:v>
                </c:pt>
                <c:pt idx="2169">
                  <c:v>1.77688</c:v>
                </c:pt>
                <c:pt idx="2170">
                  <c:v>1.782</c:v>
                </c:pt>
                <c:pt idx="2171">
                  <c:v>1.7870999999999999</c:v>
                </c:pt>
                <c:pt idx="2172">
                  <c:v>1.7921800000000001</c:v>
                </c:pt>
                <c:pt idx="2173">
                  <c:v>1.79725</c:v>
                </c:pt>
                <c:pt idx="2174">
                  <c:v>1.8023400000000001</c:v>
                </c:pt>
                <c:pt idx="2175">
                  <c:v>1.80745</c:v>
                </c:pt>
                <c:pt idx="2176">
                  <c:v>1.8125899999999999</c:v>
                </c:pt>
                <c:pt idx="2177">
                  <c:v>1.81779</c:v>
                </c:pt>
                <c:pt idx="2178">
                  <c:v>1.82304</c:v>
                </c:pt>
                <c:pt idx="2179">
                  <c:v>1.82839</c:v>
                </c:pt>
                <c:pt idx="2180">
                  <c:v>1.8338300000000001</c:v>
                </c:pt>
                <c:pt idx="2181">
                  <c:v>1.8393900000000001</c:v>
                </c:pt>
                <c:pt idx="2182">
                  <c:v>1.8451</c:v>
                </c:pt>
                <c:pt idx="2183">
                  <c:v>1.85097</c:v>
                </c:pt>
                <c:pt idx="2184">
                  <c:v>1.8570199999999999</c:v>
                </c:pt>
                <c:pt idx="2185">
                  <c:v>1.8632599999999999</c:v>
                </c:pt>
                <c:pt idx="2186">
                  <c:v>1.8696999999999999</c:v>
                </c:pt>
                <c:pt idx="2187">
                  <c:v>1.87636</c:v>
                </c:pt>
                <c:pt idx="2188">
                  <c:v>1.8832199999999999</c:v>
                </c:pt>
                <c:pt idx="2189">
                  <c:v>1.89028</c:v>
                </c:pt>
                <c:pt idx="2190">
                  <c:v>1.8975299999999999</c:v>
                </c:pt>
                <c:pt idx="2191">
                  <c:v>1.9049499999999999</c:v>
                </c:pt>
                <c:pt idx="2192">
                  <c:v>1.9125099999999999</c:v>
                </c:pt>
                <c:pt idx="2193">
                  <c:v>1.9201900000000001</c:v>
                </c:pt>
                <c:pt idx="2194">
                  <c:v>1.92794</c:v>
                </c:pt>
                <c:pt idx="2195">
                  <c:v>1.93574</c:v>
                </c:pt>
                <c:pt idx="2196">
                  <c:v>1.94354</c:v>
                </c:pt>
                <c:pt idx="2197">
                  <c:v>1.95129</c:v>
                </c:pt>
                <c:pt idx="2198">
                  <c:v>1.9589700000000001</c:v>
                </c:pt>
                <c:pt idx="2199">
                  <c:v>1.96652</c:v>
                </c:pt>
                <c:pt idx="2200">
                  <c:v>1.9739100000000001</c:v>
                </c:pt>
                <c:pt idx="2201">
                  <c:v>1.98112</c:v>
                </c:pt>
                <c:pt idx="2202">
                  <c:v>1.9880899999999999</c:v>
                </c:pt>
                <c:pt idx="2203">
                  <c:v>1.99481</c:v>
                </c:pt>
                <c:pt idx="2204">
                  <c:v>2.0012599999999998</c:v>
                </c:pt>
                <c:pt idx="2205">
                  <c:v>2.0074000000000001</c:v>
                </c:pt>
                <c:pt idx="2206">
                  <c:v>2.0132400000000001</c:v>
                </c:pt>
                <c:pt idx="2207">
                  <c:v>2.0187499999999998</c:v>
                </c:pt>
                <c:pt idx="2208">
                  <c:v>2.02393</c:v>
                </c:pt>
                <c:pt idx="2209">
                  <c:v>2.0287700000000002</c:v>
                </c:pt>
                <c:pt idx="2210">
                  <c:v>2.03328</c:v>
                </c:pt>
                <c:pt idx="2211">
                  <c:v>2.0374400000000001</c:v>
                </c:pt>
                <c:pt idx="2212">
                  <c:v>2.0412699999999999</c:v>
                </c:pt>
                <c:pt idx="2213">
                  <c:v>2.0447700000000002</c:v>
                </c:pt>
                <c:pt idx="2214">
                  <c:v>2.0479400000000001</c:v>
                </c:pt>
                <c:pt idx="2215">
                  <c:v>2.0508000000000002</c:v>
                </c:pt>
                <c:pt idx="2216">
                  <c:v>2.0533700000000001</c:v>
                </c:pt>
                <c:pt idx="2217">
                  <c:v>2.05565</c:v>
                </c:pt>
                <c:pt idx="2218">
                  <c:v>2.0576699999999999</c:v>
                </c:pt>
                <c:pt idx="2219">
                  <c:v>2.0594600000000001</c:v>
                </c:pt>
                <c:pt idx="2220">
                  <c:v>2.0610400000000002</c:v>
                </c:pt>
                <c:pt idx="2221">
                  <c:v>2.0624500000000001</c:v>
                </c:pt>
                <c:pt idx="2222">
                  <c:v>2.0637099999999999</c:v>
                </c:pt>
                <c:pt idx="2223">
                  <c:v>2.0648900000000001</c:v>
                </c:pt>
                <c:pt idx="2224">
                  <c:v>2.0659999999999998</c:v>
                </c:pt>
                <c:pt idx="2225">
                  <c:v>2.0670899999999999</c:v>
                </c:pt>
                <c:pt idx="2226">
                  <c:v>2.0682200000000002</c:v>
                </c:pt>
                <c:pt idx="2227">
                  <c:v>2.06942</c:v>
                </c:pt>
                <c:pt idx="2228">
                  <c:v>2.0707300000000002</c:v>
                </c:pt>
                <c:pt idx="2229">
                  <c:v>2.0722100000000001</c:v>
                </c:pt>
                <c:pt idx="2230">
                  <c:v>2.0738799999999999</c:v>
                </c:pt>
                <c:pt idx="2231">
                  <c:v>2.07579</c:v>
                </c:pt>
                <c:pt idx="2232">
                  <c:v>2.0779700000000001</c:v>
                </c:pt>
                <c:pt idx="2233">
                  <c:v>2.0804399999999998</c:v>
                </c:pt>
                <c:pt idx="2234">
                  <c:v>2.0832099999999998</c:v>
                </c:pt>
                <c:pt idx="2235">
                  <c:v>2.0863100000000001</c:v>
                </c:pt>
                <c:pt idx="2236">
                  <c:v>2.0897199999999998</c:v>
                </c:pt>
                <c:pt idx="2237">
                  <c:v>2.0934400000000002</c:v>
                </c:pt>
                <c:pt idx="2238">
                  <c:v>2.0974499999999998</c:v>
                </c:pt>
                <c:pt idx="2239">
                  <c:v>2.1017199999999998</c:v>
                </c:pt>
                <c:pt idx="2240">
                  <c:v>2.1061999999999999</c:v>
                </c:pt>
                <c:pt idx="2241">
                  <c:v>2.1108500000000001</c:v>
                </c:pt>
                <c:pt idx="2242">
                  <c:v>2.1156100000000002</c:v>
                </c:pt>
                <c:pt idx="2243">
                  <c:v>2.1204299999999998</c:v>
                </c:pt>
                <c:pt idx="2244">
                  <c:v>2.1252399999999998</c:v>
                </c:pt>
                <c:pt idx="2245">
                  <c:v>2.1299899999999998</c:v>
                </c:pt>
                <c:pt idx="2246">
                  <c:v>2.13462</c:v>
                </c:pt>
                <c:pt idx="2247">
                  <c:v>2.1390799999999999</c:v>
                </c:pt>
                <c:pt idx="2248">
                  <c:v>2.1433200000000001</c:v>
                </c:pt>
                <c:pt idx="2249">
                  <c:v>2.1473100000000001</c:v>
                </c:pt>
                <c:pt idx="2250">
                  <c:v>2.1510099999999999</c:v>
                </c:pt>
                <c:pt idx="2251">
                  <c:v>2.1544099999999999</c:v>
                </c:pt>
                <c:pt idx="2252">
                  <c:v>2.1575000000000002</c:v>
                </c:pt>
                <c:pt idx="2253">
                  <c:v>2.1602700000000001</c:v>
                </c:pt>
                <c:pt idx="2254">
                  <c:v>2.1627399999999999</c:v>
                </c:pt>
                <c:pt idx="2255">
                  <c:v>2.1648999999999998</c:v>
                </c:pt>
                <c:pt idx="2256">
                  <c:v>2.1667800000000002</c:v>
                </c:pt>
                <c:pt idx="2257">
                  <c:v>2.1684100000000002</c:v>
                </c:pt>
                <c:pt idx="2258">
                  <c:v>2.16981</c:v>
                </c:pt>
                <c:pt idx="2259">
                  <c:v>2.1709999999999998</c:v>
                </c:pt>
                <c:pt idx="2260">
                  <c:v>2.1720299999999999</c:v>
                </c:pt>
                <c:pt idx="2261">
                  <c:v>2.1729099999999999</c:v>
                </c:pt>
                <c:pt idx="2262">
                  <c:v>2.1736900000000001</c:v>
                </c:pt>
                <c:pt idx="2263">
                  <c:v>2.1743999999999999</c:v>
                </c:pt>
                <c:pt idx="2264">
                  <c:v>2.1750699999999998</c:v>
                </c:pt>
                <c:pt idx="2265">
                  <c:v>2.1757300000000002</c:v>
                </c:pt>
                <c:pt idx="2266">
                  <c:v>2.1764299999999999</c:v>
                </c:pt>
                <c:pt idx="2267">
                  <c:v>2.1772</c:v>
                </c:pt>
                <c:pt idx="2268">
                  <c:v>2.1780599999999999</c:v>
                </c:pt>
                <c:pt idx="2269">
                  <c:v>2.1790600000000002</c:v>
                </c:pt>
                <c:pt idx="2270">
                  <c:v>2.1802299999999999</c:v>
                </c:pt>
                <c:pt idx="2271">
                  <c:v>2.18161</c:v>
                </c:pt>
                <c:pt idx="2272">
                  <c:v>2.1832199999999999</c:v>
                </c:pt>
                <c:pt idx="2273">
                  <c:v>2.1850999999999998</c:v>
                </c:pt>
                <c:pt idx="2274">
                  <c:v>2.18729</c:v>
                </c:pt>
                <c:pt idx="2275">
                  <c:v>2.18981</c:v>
                </c:pt>
                <c:pt idx="2276">
                  <c:v>2.1926899999999998</c:v>
                </c:pt>
                <c:pt idx="2277">
                  <c:v>2.1959499999999998</c:v>
                </c:pt>
                <c:pt idx="2278">
                  <c:v>2.1996000000000002</c:v>
                </c:pt>
                <c:pt idx="2279">
                  <c:v>2.20364</c:v>
                </c:pt>
                <c:pt idx="2280">
                  <c:v>2.2080799999999998</c:v>
                </c:pt>
                <c:pt idx="2281">
                  <c:v>2.2128899999999998</c:v>
                </c:pt>
                <c:pt idx="2282">
                  <c:v>2.2180599999999999</c:v>
                </c:pt>
                <c:pt idx="2283">
                  <c:v>2.22356</c:v>
                </c:pt>
                <c:pt idx="2284">
                  <c:v>2.2293500000000002</c:v>
                </c:pt>
                <c:pt idx="2285">
                  <c:v>2.23536</c:v>
                </c:pt>
                <c:pt idx="2286">
                  <c:v>2.2415600000000002</c:v>
                </c:pt>
                <c:pt idx="2287">
                  <c:v>2.2478799999999999</c:v>
                </c:pt>
                <c:pt idx="2288">
                  <c:v>2.2542399999999998</c:v>
                </c:pt>
                <c:pt idx="2289">
                  <c:v>2.26058</c:v>
                </c:pt>
                <c:pt idx="2290">
                  <c:v>2.26681</c:v>
                </c:pt>
                <c:pt idx="2291">
                  <c:v>2.2728799999999998</c:v>
                </c:pt>
                <c:pt idx="2292">
                  <c:v>2.2786900000000001</c:v>
                </c:pt>
                <c:pt idx="2293">
                  <c:v>2.2841800000000001</c:v>
                </c:pt>
                <c:pt idx="2294">
                  <c:v>2.2892700000000001</c:v>
                </c:pt>
                <c:pt idx="2295">
                  <c:v>2.2938999999999998</c:v>
                </c:pt>
                <c:pt idx="2296">
                  <c:v>2.2980100000000001</c:v>
                </c:pt>
                <c:pt idx="2297">
                  <c:v>2.3015500000000002</c:v>
                </c:pt>
                <c:pt idx="2298">
                  <c:v>2.3044600000000002</c:v>
                </c:pt>
                <c:pt idx="2299">
                  <c:v>2.3067199999999999</c:v>
                </c:pt>
                <c:pt idx="2300">
                  <c:v>2.3083100000000001</c:v>
                </c:pt>
                <c:pt idx="2301">
                  <c:v>2.3092100000000002</c:v>
                </c:pt>
                <c:pt idx="2302">
                  <c:v>2.3094299999999999</c:v>
                </c:pt>
                <c:pt idx="2303">
                  <c:v>2.3089900000000001</c:v>
                </c:pt>
                <c:pt idx="2304">
                  <c:v>2.3079000000000001</c:v>
                </c:pt>
                <c:pt idx="2305">
                  <c:v>2.3062100000000001</c:v>
                </c:pt>
                <c:pt idx="2306">
                  <c:v>2.30396</c:v>
                </c:pt>
                <c:pt idx="2307">
                  <c:v>2.3012100000000002</c:v>
                </c:pt>
                <c:pt idx="2308">
                  <c:v>2.2980200000000002</c:v>
                </c:pt>
                <c:pt idx="2309">
                  <c:v>2.2944499999999999</c:v>
                </c:pt>
                <c:pt idx="2310">
                  <c:v>2.2905600000000002</c:v>
                </c:pt>
                <c:pt idx="2311">
                  <c:v>2.2864300000000002</c:v>
                </c:pt>
                <c:pt idx="2312">
                  <c:v>2.2820999999999998</c:v>
                </c:pt>
                <c:pt idx="2313">
                  <c:v>2.27765</c:v>
                </c:pt>
                <c:pt idx="2314">
                  <c:v>2.2731300000000001</c:v>
                </c:pt>
                <c:pt idx="2315">
                  <c:v>2.2685900000000001</c:v>
                </c:pt>
                <c:pt idx="2316">
                  <c:v>2.2640600000000002</c:v>
                </c:pt>
                <c:pt idx="2317">
                  <c:v>2.2595900000000002</c:v>
                </c:pt>
                <c:pt idx="2318">
                  <c:v>2.2552099999999999</c:v>
                </c:pt>
                <c:pt idx="2319">
                  <c:v>2.2509399999999999</c:v>
                </c:pt>
                <c:pt idx="2320">
                  <c:v>2.24681</c:v>
                </c:pt>
                <c:pt idx="2321">
                  <c:v>2.2428300000000001</c:v>
                </c:pt>
                <c:pt idx="2322">
                  <c:v>2.23902</c:v>
                </c:pt>
                <c:pt idx="2323">
                  <c:v>2.2353900000000002</c:v>
                </c:pt>
                <c:pt idx="2324">
                  <c:v>2.2319599999999999</c:v>
                </c:pt>
                <c:pt idx="2325">
                  <c:v>2.22872</c:v>
                </c:pt>
                <c:pt idx="2326">
                  <c:v>2.2256900000000002</c:v>
                </c:pt>
                <c:pt idx="2327">
                  <c:v>2.22288</c:v>
                </c:pt>
                <c:pt idx="2328">
                  <c:v>2.2202899999999999</c:v>
                </c:pt>
                <c:pt idx="2329">
                  <c:v>2.2179199999999999</c:v>
                </c:pt>
                <c:pt idx="2330">
                  <c:v>2.21577</c:v>
                </c:pt>
                <c:pt idx="2331">
                  <c:v>2.2138499999999999</c:v>
                </c:pt>
                <c:pt idx="2332">
                  <c:v>2.2121599999999999</c:v>
                </c:pt>
                <c:pt idx="2333">
                  <c:v>2.21069</c:v>
                </c:pt>
                <c:pt idx="2334">
                  <c:v>2.2094299999999998</c:v>
                </c:pt>
                <c:pt idx="2335">
                  <c:v>2.2083699999999999</c:v>
                </c:pt>
                <c:pt idx="2336">
                  <c:v>2.2075100000000001</c:v>
                </c:pt>
                <c:pt idx="2337">
                  <c:v>2.20682</c:v>
                </c:pt>
                <c:pt idx="2338">
                  <c:v>2.20628</c:v>
                </c:pt>
                <c:pt idx="2339">
                  <c:v>2.20587</c:v>
                </c:pt>
                <c:pt idx="2340">
                  <c:v>2.2055699999999998</c:v>
                </c:pt>
                <c:pt idx="2341">
                  <c:v>2.2053699999999998</c:v>
                </c:pt>
                <c:pt idx="2342">
                  <c:v>2.2052200000000002</c:v>
                </c:pt>
                <c:pt idx="2343">
                  <c:v>2.20513</c:v>
                </c:pt>
                <c:pt idx="2344">
                  <c:v>2.2050700000000001</c:v>
                </c:pt>
                <c:pt idx="2345">
                  <c:v>2.2050200000000002</c:v>
                </c:pt>
                <c:pt idx="2346">
                  <c:v>2.2049699999999999</c:v>
                </c:pt>
                <c:pt idx="2347">
                  <c:v>2.20492</c:v>
                </c:pt>
                <c:pt idx="2348">
                  <c:v>2.20485</c:v>
                </c:pt>
                <c:pt idx="2349">
                  <c:v>2.2047599999999998</c:v>
                </c:pt>
                <c:pt idx="2350">
                  <c:v>2.2046600000000001</c:v>
                </c:pt>
                <c:pt idx="2351">
                  <c:v>2.2045400000000002</c:v>
                </c:pt>
                <c:pt idx="2352">
                  <c:v>2.2044100000000002</c:v>
                </c:pt>
                <c:pt idx="2353">
                  <c:v>2.2042799999999998</c:v>
                </c:pt>
                <c:pt idx="2354">
                  <c:v>2.2041400000000002</c:v>
                </c:pt>
                <c:pt idx="2355">
                  <c:v>2.2040099999999998</c:v>
                </c:pt>
                <c:pt idx="2356">
                  <c:v>2.2038899999999999</c:v>
                </c:pt>
                <c:pt idx="2357">
                  <c:v>2.2038099999999998</c:v>
                </c:pt>
                <c:pt idx="2358">
                  <c:v>2.2037599999999999</c:v>
                </c:pt>
                <c:pt idx="2359">
                  <c:v>2.20377</c:v>
                </c:pt>
                <c:pt idx="2360">
                  <c:v>2.2038500000000001</c:v>
                </c:pt>
                <c:pt idx="2361">
                  <c:v>2.2040299999999999</c:v>
                </c:pt>
                <c:pt idx="2362">
                  <c:v>2.2042999999999999</c:v>
                </c:pt>
                <c:pt idx="2363">
                  <c:v>2.2046999999999999</c:v>
                </c:pt>
                <c:pt idx="2364">
                  <c:v>2.2052299999999998</c:v>
                </c:pt>
                <c:pt idx="2365">
                  <c:v>2.2059099999999998</c:v>
                </c:pt>
                <c:pt idx="2366">
                  <c:v>2.2067399999999999</c:v>
                </c:pt>
                <c:pt idx="2367">
                  <c:v>2.2077200000000001</c:v>
                </c:pt>
                <c:pt idx="2368">
                  <c:v>2.2088700000000001</c:v>
                </c:pt>
                <c:pt idx="2369">
                  <c:v>2.2101600000000001</c:v>
                </c:pt>
                <c:pt idx="2370">
                  <c:v>2.2115999999999998</c:v>
                </c:pt>
                <c:pt idx="2371">
                  <c:v>2.2131599999999998</c:v>
                </c:pt>
                <c:pt idx="2372">
                  <c:v>2.2148300000000001</c:v>
                </c:pt>
                <c:pt idx="2373">
                  <c:v>2.21658</c:v>
                </c:pt>
                <c:pt idx="2374">
                  <c:v>2.2183999999999999</c:v>
                </c:pt>
                <c:pt idx="2375">
                  <c:v>2.2202500000000001</c:v>
                </c:pt>
                <c:pt idx="2376">
                  <c:v>2.2221099999999998</c:v>
                </c:pt>
                <c:pt idx="2377">
                  <c:v>2.2239499999999999</c:v>
                </c:pt>
                <c:pt idx="2378">
                  <c:v>2.2257600000000002</c:v>
                </c:pt>
                <c:pt idx="2379">
                  <c:v>2.2275299999999998</c:v>
                </c:pt>
                <c:pt idx="2380">
                  <c:v>2.2292399999999999</c:v>
                </c:pt>
                <c:pt idx="2381">
                  <c:v>2.23088</c:v>
                </c:pt>
                <c:pt idx="2382">
                  <c:v>2.2324600000000001</c:v>
                </c:pt>
                <c:pt idx="2383">
                  <c:v>2.2339799999999999</c:v>
                </c:pt>
                <c:pt idx="2384">
                  <c:v>2.2354400000000001</c:v>
                </c:pt>
                <c:pt idx="2385">
                  <c:v>2.2368600000000001</c:v>
                </c:pt>
                <c:pt idx="2386">
                  <c:v>2.2382399999999998</c:v>
                </c:pt>
                <c:pt idx="2387">
                  <c:v>2.2395800000000001</c:v>
                </c:pt>
                <c:pt idx="2388">
                  <c:v>2.24092</c:v>
                </c:pt>
                <c:pt idx="2389">
                  <c:v>2.2422399999999998</c:v>
                </c:pt>
                <c:pt idx="2390">
                  <c:v>2.2435700000000001</c:v>
                </c:pt>
                <c:pt idx="2391">
                  <c:v>2.24491</c:v>
                </c:pt>
                <c:pt idx="2392">
                  <c:v>2.2462499999999999</c:v>
                </c:pt>
                <c:pt idx="2393">
                  <c:v>2.2475999999999998</c:v>
                </c:pt>
                <c:pt idx="2394">
                  <c:v>2.2489300000000001</c:v>
                </c:pt>
                <c:pt idx="2395">
                  <c:v>2.2502499999999999</c:v>
                </c:pt>
                <c:pt idx="2396">
                  <c:v>2.2515100000000001</c:v>
                </c:pt>
                <c:pt idx="2397">
                  <c:v>2.2526999999999999</c:v>
                </c:pt>
                <c:pt idx="2398">
                  <c:v>2.25379</c:v>
                </c:pt>
                <c:pt idx="2399">
                  <c:v>2.25474</c:v>
                </c:pt>
                <c:pt idx="2400">
                  <c:v>2.2555299999999998</c:v>
                </c:pt>
                <c:pt idx="2401">
                  <c:v>2.2561200000000001</c:v>
                </c:pt>
                <c:pt idx="2402">
                  <c:v>2.2564799999999998</c:v>
                </c:pt>
                <c:pt idx="2403">
                  <c:v>2.2565900000000001</c:v>
                </c:pt>
                <c:pt idx="2404">
                  <c:v>2.25644</c:v>
                </c:pt>
                <c:pt idx="2405">
                  <c:v>2.2560099999999998</c:v>
                </c:pt>
                <c:pt idx="2406">
                  <c:v>2.2553000000000001</c:v>
                </c:pt>
                <c:pt idx="2407">
                  <c:v>2.2543099999999998</c:v>
                </c:pt>
                <c:pt idx="2408">
                  <c:v>2.2530700000000001</c:v>
                </c:pt>
                <c:pt idx="2409">
                  <c:v>2.2515900000000002</c:v>
                </c:pt>
                <c:pt idx="2410">
                  <c:v>2.2499199999999999</c:v>
                </c:pt>
                <c:pt idx="2411">
                  <c:v>2.2480799999999999</c:v>
                </c:pt>
                <c:pt idx="2412">
                  <c:v>2.2461099999999998</c:v>
                </c:pt>
                <c:pt idx="2413">
                  <c:v>2.2440799999999999</c:v>
                </c:pt>
                <c:pt idx="2414">
                  <c:v>2.2420300000000002</c:v>
                </c:pt>
                <c:pt idx="2415">
                  <c:v>2.2400000000000002</c:v>
                </c:pt>
                <c:pt idx="2416">
                  <c:v>2.2380599999999999</c:v>
                </c:pt>
                <c:pt idx="2417">
                  <c:v>2.2362600000000001</c:v>
                </c:pt>
                <c:pt idx="2418">
                  <c:v>2.2346400000000002</c:v>
                </c:pt>
                <c:pt idx="2419">
                  <c:v>2.23325</c:v>
                </c:pt>
                <c:pt idx="2420">
                  <c:v>2.2321399999999998</c:v>
                </c:pt>
                <c:pt idx="2421">
                  <c:v>2.2313499999999999</c:v>
                </c:pt>
                <c:pt idx="2422">
                  <c:v>2.2309100000000002</c:v>
                </c:pt>
                <c:pt idx="2423">
                  <c:v>2.2308400000000002</c:v>
                </c:pt>
                <c:pt idx="2424">
                  <c:v>2.2311700000000001</c:v>
                </c:pt>
                <c:pt idx="2425">
                  <c:v>2.2319100000000001</c:v>
                </c:pt>
                <c:pt idx="2426">
                  <c:v>2.2330800000000002</c:v>
                </c:pt>
                <c:pt idx="2427">
                  <c:v>2.2346599999999999</c:v>
                </c:pt>
                <c:pt idx="2428">
                  <c:v>2.2366700000000002</c:v>
                </c:pt>
                <c:pt idx="2429">
                  <c:v>2.23909</c:v>
                </c:pt>
                <c:pt idx="2430">
                  <c:v>2.2419199999999999</c:v>
                </c:pt>
                <c:pt idx="2431">
                  <c:v>2.2451400000000001</c:v>
                </c:pt>
                <c:pt idx="2432">
                  <c:v>2.2487400000000002</c:v>
                </c:pt>
                <c:pt idx="2433">
                  <c:v>2.2526999999999999</c:v>
                </c:pt>
                <c:pt idx="2434">
                  <c:v>2.2570000000000001</c:v>
                </c:pt>
                <c:pt idx="2435">
                  <c:v>2.2616200000000002</c:v>
                </c:pt>
                <c:pt idx="2436">
                  <c:v>2.2665500000000001</c:v>
                </c:pt>
                <c:pt idx="2437">
                  <c:v>2.27176</c:v>
                </c:pt>
                <c:pt idx="2438">
                  <c:v>2.2772399999999999</c:v>
                </c:pt>
                <c:pt idx="2439">
                  <c:v>2.28295</c:v>
                </c:pt>
                <c:pt idx="2440">
                  <c:v>2.2888799999999998</c:v>
                </c:pt>
                <c:pt idx="2441">
                  <c:v>2.2949999999999999</c:v>
                </c:pt>
                <c:pt idx="2442">
                  <c:v>2.3012800000000002</c:v>
                </c:pt>
                <c:pt idx="2443">
                  <c:v>2.3077000000000001</c:v>
                </c:pt>
                <c:pt idx="2444">
                  <c:v>2.3142299999999998</c:v>
                </c:pt>
                <c:pt idx="2445">
                  <c:v>2.3208199999999999</c:v>
                </c:pt>
                <c:pt idx="2446">
                  <c:v>2.3274599999999999</c:v>
                </c:pt>
                <c:pt idx="2447">
                  <c:v>2.3340999999999998</c:v>
                </c:pt>
                <c:pt idx="2448">
                  <c:v>2.3407200000000001</c:v>
                </c:pt>
                <c:pt idx="2449">
                  <c:v>2.34727</c:v>
                </c:pt>
                <c:pt idx="2450">
                  <c:v>2.35372</c:v>
                </c:pt>
                <c:pt idx="2451">
                  <c:v>2.3600500000000002</c:v>
                </c:pt>
                <c:pt idx="2452">
                  <c:v>2.3662100000000001</c:v>
                </c:pt>
                <c:pt idx="2453">
                  <c:v>2.3721899999999998</c:v>
                </c:pt>
                <c:pt idx="2454">
                  <c:v>2.3779499999999998</c:v>
                </c:pt>
                <c:pt idx="2455">
                  <c:v>2.3834900000000001</c:v>
                </c:pt>
                <c:pt idx="2456">
                  <c:v>2.3887999999999998</c:v>
                </c:pt>
                <c:pt idx="2457">
                  <c:v>2.3938600000000001</c:v>
                </c:pt>
                <c:pt idx="2458">
                  <c:v>2.3986900000000002</c:v>
                </c:pt>
                <c:pt idx="2459">
                  <c:v>2.4032800000000001</c:v>
                </c:pt>
                <c:pt idx="2460">
                  <c:v>2.4076599999999999</c:v>
                </c:pt>
                <c:pt idx="2461">
                  <c:v>2.4118400000000002</c:v>
                </c:pt>
                <c:pt idx="2462">
                  <c:v>2.4158400000000002</c:v>
                </c:pt>
                <c:pt idx="2463">
                  <c:v>2.4196900000000001</c:v>
                </c:pt>
                <c:pt idx="2464">
                  <c:v>2.4234100000000001</c:v>
                </c:pt>
                <c:pt idx="2465">
                  <c:v>2.4270200000000002</c:v>
                </c:pt>
                <c:pt idx="2466">
                  <c:v>2.4305500000000002</c:v>
                </c:pt>
                <c:pt idx="2467">
                  <c:v>2.4340099999999998</c:v>
                </c:pt>
                <c:pt idx="2468">
                  <c:v>2.4374099999999999</c:v>
                </c:pt>
                <c:pt idx="2469">
                  <c:v>2.44076</c:v>
                </c:pt>
                <c:pt idx="2470">
                  <c:v>2.4440599999999999</c:v>
                </c:pt>
                <c:pt idx="2471">
                  <c:v>2.4473199999999999</c:v>
                </c:pt>
                <c:pt idx="2472">
                  <c:v>2.45052</c:v>
                </c:pt>
                <c:pt idx="2473">
                  <c:v>2.4536699999999998</c:v>
                </c:pt>
                <c:pt idx="2474">
                  <c:v>2.45675</c:v>
                </c:pt>
                <c:pt idx="2475">
                  <c:v>2.4597500000000001</c:v>
                </c:pt>
                <c:pt idx="2476">
                  <c:v>2.4626600000000001</c:v>
                </c:pt>
                <c:pt idx="2477">
                  <c:v>2.4654699999999998</c:v>
                </c:pt>
                <c:pt idx="2478">
                  <c:v>2.4681500000000001</c:v>
                </c:pt>
                <c:pt idx="2479">
                  <c:v>2.4706999999999999</c:v>
                </c:pt>
                <c:pt idx="2480">
                  <c:v>2.4731100000000001</c:v>
                </c:pt>
                <c:pt idx="2481">
                  <c:v>2.4753500000000002</c:v>
                </c:pt>
                <c:pt idx="2482">
                  <c:v>2.4774099999999999</c:v>
                </c:pt>
                <c:pt idx="2483">
                  <c:v>2.4792900000000002</c:v>
                </c:pt>
                <c:pt idx="2484">
                  <c:v>2.4809700000000001</c:v>
                </c:pt>
                <c:pt idx="2485">
                  <c:v>2.48244</c:v>
                </c:pt>
                <c:pt idx="2486">
                  <c:v>2.4836800000000001</c:v>
                </c:pt>
                <c:pt idx="2487">
                  <c:v>2.4846900000000001</c:v>
                </c:pt>
                <c:pt idx="2488">
                  <c:v>2.4854599999999998</c:v>
                </c:pt>
                <c:pt idx="2489">
                  <c:v>2.48597</c:v>
                </c:pt>
                <c:pt idx="2490">
                  <c:v>2.4862299999999999</c:v>
                </c:pt>
                <c:pt idx="2491">
                  <c:v>2.4862299999999999</c:v>
                </c:pt>
                <c:pt idx="2492">
                  <c:v>2.4859599999999999</c:v>
                </c:pt>
                <c:pt idx="2493">
                  <c:v>2.4854099999999999</c:v>
                </c:pt>
                <c:pt idx="2494">
                  <c:v>2.4845999999999999</c:v>
                </c:pt>
                <c:pt idx="2495">
                  <c:v>2.4835099999999999</c:v>
                </c:pt>
                <c:pt idx="2496">
                  <c:v>2.4821499999999999</c:v>
                </c:pt>
                <c:pt idx="2497">
                  <c:v>2.4805299999999999</c:v>
                </c:pt>
                <c:pt idx="2498">
                  <c:v>2.47865</c:v>
                </c:pt>
                <c:pt idx="2499">
                  <c:v>2.4765199999999998</c:v>
                </c:pt>
                <c:pt idx="2500">
                  <c:v>2.4741599999999999</c:v>
                </c:pt>
                <c:pt idx="2501">
                  <c:v>2.4715600000000002</c:v>
                </c:pt>
                <c:pt idx="2502">
                  <c:v>2.4687399999999999</c:v>
                </c:pt>
                <c:pt idx="2503">
                  <c:v>2.4657100000000001</c:v>
                </c:pt>
                <c:pt idx="2504">
                  <c:v>2.4624899999999998</c:v>
                </c:pt>
                <c:pt idx="2505">
                  <c:v>2.4590900000000002</c:v>
                </c:pt>
                <c:pt idx="2506">
                  <c:v>2.4554999999999998</c:v>
                </c:pt>
                <c:pt idx="2507">
                  <c:v>2.4517600000000002</c:v>
                </c:pt>
                <c:pt idx="2508">
                  <c:v>2.4478599999999999</c:v>
                </c:pt>
                <c:pt idx="2509">
                  <c:v>2.44381</c:v>
                </c:pt>
                <c:pt idx="2510">
                  <c:v>2.4396200000000001</c:v>
                </c:pt>
                <c:pt idx="2511">
                  <c:v>2.4353099999999999</c:v>
                </c:pt>
                <c:pt idx="2512">
                  <c:v>2.4308800000000002</c:v>
                </c:pt>
                <c:pt idx="2513">
                  <c:v>2.4263300000000001</c:v>
                </c:pt>
                <c:pt idx="2514">
                  <c:v>2.4216799999999998</c:v>
                </c:pt>
                <c:pt idx="2515">
                  <c:v>2.4169100000000001</c:v>
                </c:pt>
                <c:pt idx="2516">
                  <c:v>2.4120300000000001</c:v>
                </c:pt>
                <c:pt idx="2517">
                  <c:v>2.4070399999999998</c:v>
                </c:pt>
                <c:pt idx="2518">
                  <c:v>2.4019400000000002</c:v>
                </c:pt>
                <c:pt idx="2519">
                  <c:v>2.3967100000000001</c:v>
                </c:pt>
                <c:pt idx="2520">
                  <c:v>2.3913600000000002</c:v>
                </c:pt>
                <c:pt idx="2521">
                  <c:v>2.3858700000000002</c:v>
                </c:pt>
                <c:pt idx="2522">
                  <c:v>2.3802300000000001</c:v>
                </c:pt>
                <c:pt idx="2523">
                  <c:v>2.3744399999999999</c:v>
                </c:pt>
                <c:pt idx="2524">
                  <c:v>2.36849</c:v>
                </c:pt>
                <c:pt idx="2525">
                  <c:v>2.3623699999999999</c:v>
                </c:pt>
                <c:pt idx="2526">
                  <c:v>2.35609</c:v>
                </c:pt>
                <c:pt idx="2527">
                  <c:v>2.34964</c:v>
                </c:pt>
                <c:pt idx="2528">
                  <c:v>2.3430200000000001</c:v>
                </c:pt>
                <c:pt idx="2529">
                  <c:v>2.3362500000000002</c:v>
                </c:pt>
                <c:pt idx="2530">
                  <c:v>2.3293300000000001</c:v>
                </c:pt>
                <c:pt idx="2531">
                  <c:v>2.3222700000000001</c:v>
                </c:pt>
                <c:pt idx="2532">
                  <c:v>2.31507</c:v>
                </c:pt>
                <c:pt idx="2533">
                  <c:v>2.30775</c:v>
                </c:pt>
                <c:pt idx="2534">
                  <c:v>2.3003200000000001</c:v>
                </c:pt>
                <c:pt idx="2535">
                  <c:v>2.29277</c:v>
                </c:pt>
                <c:pt idx="2536">
                  <c:v>2.28511</c:v>
                </c:pt>
                <c:pt idx="2537">
                  <c:v>2.2773500000000002</c:v>
                </c:pt>
                <c:pt idx="2538">
                  <c:v>2.2694800000000002</c:v>
                </c:pt>
                <c:pt idx="2539">
                  <c:v>2.2614899999999998</c:v>
                </c:pt>
                <c:pt idx="2540">
                  <c:v>2.2533799999999999</c:v>
                </c:pt>
                <c:pt idx="2541">
                  <c:v>2.2451400000000001</c:v>
                </c:pt>
                <c:pt idx="2542">
                  <c:v>2.2367699999999999</c:v>
                </c:pt>
                <c:pt idx="2543">
                  <c:v>2.2282500000000001</c:v>
                </c:pt>
                <c:pt idx="2544">
                  <c:v>2.21957</c:v>
                </c:pt>
                <c:pt idx="2545">
                  <c:v>2.2107399999999999</c:v>
                </c:pt>
                <c:pt idx="2546">
                  <c:v>2.20173</c:v>
                </c:pt>
                <c:pt idx="2547">
                  <c:v>2.1925599999999998</c:v>
                </c:pt>
                <c:pt idx="2548">
                  <c:v>2.1832099999999999</c:v>
                </c:pt>
                <c:pt idx="2549">
                  <c:v>2.1736900000000001</c:v>
                </c:pt>
                <c:pt idx="2550">
                  <c:v>2.1640199999999998</c:v>
                </c:pt>
                <c:pt idx="2551">
                  <c:v>2.1541899999999998</c:v>
                </c:pt>
                <c:pt idx="2552">
                  <c:v>2.1442299999999999</c:v>
                </c:pt>
                <c:pt idx="2553">
                  <c:v>2.1341600000000001</c:v>
                </c:pt>
                <c:pt idx="2554">
                  <c:v>2.12399</c:v>
                </c:pt>
                <c:pt idx="2555">
                  <c:v>2.11375</c:v>
                </c:pt>
                <c:pt idx="2556">
                  <c:v>2.1034700000000002</c:v>
                </c:pt>
                <c:pt idx="2557">
                  <c:v>2.0931799999999998</c:v>
                </c:pt>
                <c:pt idx="2558">
                  <c:v>2.0828899999999999</c:v>
                </c:pt>
                <c:pt idx="2559">
                  <c:v>2.0726599999999999</c:v>
                </c:pt>
                <c:pt idx="2560">
                  <c:v>2.0624799999999999</c:v>
                </c:pt>
                <c:pt idx="2561">
                  <c:v>2.0524</c:v>
                </c:pt>
                <c:pt idx="2562">
                  <c:v>2.0424199999999999</c:v>
                </c:pt>
                <c:pt idx="2563">
                  <c:v>2.0325600000000001</c:v>
                </c:pt>
                <c:pt idx="2564">
                  <c:v>2.02284</c:v>
                </c:pt>
                <c:pt idx="2565">
                  <c:v>2.0132500000000002</c:v>
                </c:pt>
                <c:pt idx="2566">
                  <c:v>2.0038100000000001</c:v>
                </c:pt>
                <c:pt idx="2567">
                  <c:v>1.9945200000000001</c:v>
                </c:pt>
                <c:pt idx="2568">
                  <c:v>1.98536</c:v>
                </c:pt>
                <c:pt idx="2569">
                  <c:v>1.97634</c:v>
                </c:pt>
                <c:pt idx="2570">
                  <c:v>1.96746</c:v>
                </c:pt>
                <c:pt idx="2571">
                  <c:v>1.95871</c:v>
                </c:pt>
                <c:pt idx="2572">
                  <c:v>1.95008</c:v>
                </c:pt>
                <c:pt idx="2573">
                  <c:v>1.94157</c:v>
                </c:pt>
                <c:pt idx="2574">
                  <c:v>1.9331799999999999</c:v>
                </c:pt>
                <c:pt idx="2575">
                  <c:v>1.92492</c:v>
                </c:pt>
                <c:pt idx="2576">
                  <c:v>1.91679</c:v>
                </c:pt>
                <c:pt idx="2577">
                  <c:v>1.9088000000000001</c:v>
                </c:pt>
                <c:pt idx="2578">
                  <c:v>1.90097</c:v>
                </c:pt>
                <c:pt idx="2579">
                  <c:v>1.8933199999999999</c:v>
                </c:pt>
                <c:pt idx="2580">
                  <c:v>1.88588</c:v>
                </c:pt>
                <c:pt idx="2581">
                  <c:v>1.8786799999999999</c:v>
                </c:pt>
                <c:pt idx="2582">
                  <c:v>1.87175</c:v>
                </c:pt>
                <c:pt idx="2583">
                  <c:v>1.8651500000000001</c:v>
                </c:pt>
                <c:pt idx="2584">
                  <c:v>1.8589100000000001</c:v>
                </c:pt>
                <c:pt idx="2585">
                  <c:v>1.8530800000000001</c:v>
                </c:pt>
                <c:pt idx="2586">
                  <c:v>1.8476999999999999</c:v>
                </c:pt>
                <c:pt idx="2587">
                  <c:v>1.8428199999999999</c:v>
                </c:pt>
                <c:pt idx="2588">
                  <c:v>1.83849</c:v>
                </c:pt>
                <c:pt idx="2589">
                  <c:v>1.83473</c:v>
                </c:pt>
                <c:pt idx="2590">
                  <c:v>1.8315699999999999</c:v>
                </c:pt>
                <c:pt idx="2591">
                  <c:v>1.8290299999999999</c:v>
                </c:pt>
                <c:pt idx="2592">
                  <c:v>1.82714</c:v>
                </c:pt>
                <c:pt idx="2593">
                  <c:v>1.8258799999999999</c:v>
                </c:pt>
                <c:pt idx="2594">
                  <c:v>1.8252600000000001</c:v>
                </c:pt>
                <c:pt idx="2595">
                  <c:v>1.8252699999999999</c:v>
                </c:pt>
                <c:pt idx="2596">
                  <c:v>1.8258799999999999</c:v>
                </c:pt>
                <c:pt idx="2597">
                  <c:v>1.82708</c:v>
                </c:pt>
                <c:pt idx="2598">
                  <c:v>1.82883</c:v>
                </c:pt>
                <c:pt idx="2599">
                  <c:v>1.8310999999999999</c:v>
                </c:pt>
                <c:pt idx="2600">
                  <c:v>1.83385</c:v>
                </c:pt>
                <c:pt idx="2601">
                  <c:v>1.83704</c:v>
                </c:pt>
                <c:pt idx="2602">
                  <c:v>1.8406400000000001</c:v>
                </c:pt>
                <c:pt idx="2603">
                  <c:v>1.8446</c:v>
                </c:pt>
                <c:pt idx="2604">
                  <c:v>1.8488800000000001</c:v>
                </c:pt>
                <c:pt idx="2605">
                  <c:v>1.8534299999999999</c:v>
                </c:pt>
                <c:pt idx="2606">
                  <c:v>1.85822</c:v>
                </c:pt>
                <c:pt idx="2607">
                  <c:v>1.8632</c:v>
                </c:pt>
                <c:pt idx="2608">
                  <c:v>1.86833</c:v>
                </c:pt>
                <c:pt idx="2609">
                  <c:v>1.87358</c:v>
                </c:pt>
                <c:pt idx="2610">
                  <c:v>1.8789100000000001</c:v>
                </c:pt>
                <c:pt idx="2611">
                  <c:v>1.88428</c:v>
                </c:pt>
                <c:pt idx="2612">
                  <c:v>1.8896599999999999</c:v>
                </c:pt>
                <c:pt idx="2613">
                  <c:v>1.8950199999999999</c:v>
                </c:pt>
                <c:pt idx="2614">
                  <c:v>1.9003300000000001</c:v>
                </c:pt>
                <c:pt idx="2615">
                  <c:v>1.90557</c:v>
                </c:pt>
                <c:pt idx="2616">
                  <c:v>1.9107099999999999</c:v>
                </c:pt>
                <c:pt idx="2617">
                  <c:v>1.91574</c:v>
                </c:pt>
                <c:pt idx="2618">
                  <c:v>1.9206399999999999</c:v>
                </c:pt>
                <c:pt idx="2619">
                  <c:v>1.9254100000000001</c:v>
                </c:pt>
                <c:pt idx="2620">
                  <c:v>1.93004</c:v>
                </c:pt>
                <c:pt idx="2621">
                  <c:v>1.93452</c:v>
                </c:pt>
                <c:pt idx="2622">
                  <c:v>1.93886</c:v>
                </c:pt>
                <c:pt idx="2623">
                  <c:v>1.94306</c:v>
                </c:pt>
                <c:pt idx="2624">
                  <c:v>1.94713</c:v>
                </c:pt>
                <c:pt idx="2625">
                  <c:v>1.9510799999999999</c:v>
                </c:pt>
                <c:pt idx="2626">
                  <c:v>1.9549300000000001</c:v>
                </c:pt>
                <c:pt idx="2627">
                  <c:v>1.95869</c:v>
                </c:pt>
                <c:pt idx="2628">
                  <c:v>1.9623900000000001</c:v>
                </c:pt>
                <c:pt idx="2629">
                  <c:v>1.96604</c:v>
                </c:pt>
                <c:pt idx="2630">
                  <c:v>1.96967</c:v>
                </c:pt>
                <c:pt idx="2631">
                  <c:v>1.9733099999999999</c:v>
                </c:pt>
                <c:pt idx="2632">
                  <c:v>1.97698</c:v>
                </c:pt>
                <c:pt idx="2633">
                  <c:v>1.98071</c:v>
                </c:pt>
                <c:pt idx="2634">
                  <c:v>1.9845200000000001</c:v>
                </c:pt>
                <c:pt idx="2635">
                  <c:v>1.98844</c:v>
                </c:pt>
                <c:pt idx="2636">
                  <c:v>1.9924900000000001</c:v>
                </c:pt>
                <c:pt idx="2637">
                  <c:v>1.99668</c:v>
                </c:pt>
                <c:pt idx="2638">
                  <c:v>2.0010300000000001</c:v>
                </c:pt>
                <c:pt idx="2639">
                  <c:v>2.00556</c:v>
                </c:pt>
                <c:pt idx="2640">
                  <c:v>2.0102600000000002</c:v>
                </c:pt>
                <c:pt idx="2641">
                  <c:v>2.0151500000000002</c:v>
                </c:pt>
                <c:pt idx="2642">
                  <c:v>2.0202100000000001</c:v>
                </c:pt>
                <c:pt idx="2643">
                  <c:v>2.0254300000000001</c:v>
                </c:pt>
                <c:pt idx="2644">
                  <c:v>2.0307900000000001</c:v>
                </c:pt>
                <c:pt idx="2645">
                  <c:v>2.03627</c:v>
                </c:pt>
                <c:pt idx="2646">
                  <c:v>2.04183</c:v>
                </c:pt>
                <c:pt idx="2647">
                  <c:v>2.0474199999999998</c:v>
                </c:pt>
                <c:pt idx="2648">
                  <c:v>2.0529999999999999</c:v>
                </c:pt>
                <c:pt idx="2649">
                  <c:v>2.0585200000000001</c:v>
                </c:pt>
                <c:pt idx="2650">
                  <c:v>2.0639400000000001</c:v>
                </c:pt>
                <c:pt idx="2651">
                  <c:v>2.0691799999999998</c:v>
                </c:pt>
                <c:pt idx="2652">
                  <c:v>2.07423</c:v>
                </c:pt>
                <c:pt idx="2653">
                  <c:v>2.0790199999999999</c:v>
                </c:pt>
                <c:pt idx="2654">
                  <c:v>2.0835300000000001</c:v>
                </c:pt>
                <c:pt idx="2655">
                  <c:v>2.0877400000000002</c:v>
                </c:pt>
                <c:pt idx="2656">
                  <c:v>2.0916100000000002</c:v>
                </c:pt>
                <c:pt idx="2657">
                  <c:v>2.0951499999999998</c:v>
                </c:pt>
                <c:pt idx="2658">
                  <c:v>2.0983499999999999</c:v>
                </c:pt>
                <c:pt idx="2659">
                  <c:v>2.1012300000000002</c:v>
                </c:pt>
                <c:pt idx="2660">
                  <c:v>2.1038000000000001</c:v>
                </c:pt>
                <c:pt idx="2661">
                  <c:v>2.1060699999999999</c:v>
                </c:pt>
                <c:pt idx="2662">
                  <c:v>2.1080899999999998</c:v>
                </c:pt>
                <c:pt idx="2663">
                  <c:v>2.10988</c:v>
                </c:pt>
                <c:pt idx="2664">
                  <c:v>2.1114700000000002</c:v>
                </c:pt>
                <c:pt idx="2665">
                  <c:v>2.1129099999999998</c:v>
                </c:pt>
                <c:pt idx="2666">
                  <c:v>2.1142300000000001</c:v>
                </c:pt>
                <c:pt idx="2667">
                  <c:v>2.1154799999999998</c:v>
                </c:pt>
                <c:pt idx="2668">
                  <c:v>2.1166900000000002</c:v>
                </c:pt>
                <c:pt idx="2669">
                  <c:v>2.1179000000000001</c:v>
                </c:pt>
                <c:pt idx="2670">
                  <c:v>2.1191599999999999</c:v>
                </c:pt>
                <c:pt idx="2671">
                  <c:v>2.1204900000000002</c:v>
                </c:pt>
                <c:pt idx="2672">
                  <c:v>2.12195</c:v>
                </c:pt>
                <c:pt idx="2673">
                  <c:v>2.12357</c:v>
                </c:pt>
                <c:pt idx="2674">
                  <c:v>2.1253700000000002</c:v>
                </c:pt>
                <c:pt idx="2675">
                  <c:v>2.12738</c:v>
                </c:pt>
                <c:pt idx="2676">
                  <c:v>2.1296499999999998</c:v>
                </c:pt>
                <c:pt idx="2677">
                  <c:v>2.13218</c:v>
                </c:pt>
                <c:pt idx="2678">
                  <c:v>2.1349900000000002</c:v>
                </c:pt>
                <c:pt idx="2679">
                  <c:v>2.1381000000000001</c:v>
                </c:pt>
                <c:pt idx="2680">
                  <c:v>2.1415199999999999</c:v>
                </c:pt>
                <c:pt idx="2681">
                  <c:v>2.1452599999999999</c:v>
                </c:pt>
                <c:pt idx="2682">
                  <c:v>2.1493099999999998</c:v>
                </c:pt>
                <c:pt idx="2683">
                  <c:v>2.15367</c:v>
                </c:pt>
                <c:pt idx="2684">
                  <c:v>2.1583299999999999</c:v>
                </c:pt>
                <c:pt idx="2685">
                  <c:v>2.1632899999999999</c:v>
                </c:pt>
                <c:pt idx="2686">
                  <c:v>2.1685300000000001</c:v>
                </c:pt>
                <c:pt idx="2687">
                  <c:v>2.1740400000000002</c:v>
                </c:pt>
                <c:pt idx="2688">
                  <c:v>2.1797800000000001</c:v>
                </c:pt>
                <c:pt idx="2689">
                  <c:v>2.1857600000000001</c:v>
                </c:pt>
                <c:pt idx="2690">
                  <c:v>2.1919300000000002</c:v>
                </c:pt>
                <c:pt idx="2691">
                  <c:v>2.19828</c:v>
                </c:pt>
                <c:pt idx="2692">
                  <c:v>2.20478</c:v>
                </c:pt>
                <c:pt idx="2693">
                  <c:v>2.2114099999999999</c:v>
                </c:pt>
                <c:pt idx="2694">
                  <c:v>2.2181299999999999</c:v>
                </c:pt>
                <c:pt idx="2695">
                  <c:v>2.22492</c:v>
                </c:pt>
                <c:pt idx="2696">
                  <c:v>2.2317499999999999</c:v>
                </c:pt>
                <c:pt idx="2697">
                  <c:v>2.2385899999999999</c:v>
                </c:pt>
                <c:pt idx="2698">
                  <c:v>2.2454100000000001</c:v>
                </c:pt>
                <c:pt idx="2699">
                  <c:v>2.2521800000000001</c:v>
                </c:pt>
                <c:pt idx="2700">
                  <c:v>2.2588699999999999</c:v>
                </c:pt>
                <c:pt idx="2701">
                  <c:v>2.2654700000000001</c:v>
                </c:pt>
                <c:pt idx="2702">
                  <c:v>2.2719399999999998</c:v>
                </c:pt>
                <c:pt idx="2703">
                  <c:v>2.27826</c:v>
                </c:pt>
                <c:pt idx="2704">
                  <c:v>2.28443</c:v>
                </c:pt>
                <c:pt idx="2705">
                  <c:v>2.2904300000000002</c:v>
                </c:pt>
                <c:pt idx="2706">
                  <c:v>2.2962500000000001</c:v>
                </c:pt>
                <c:pt idx="2707">
                  <c:v>2.3018999999999998</c:v>
                </c:pt>
                <c:pt idx="2708">
                  <c:v>2.3073899999999998</c:v>
                </c:pt>
                <c:pt idx="2709">
                  <c:v>2.3127200000000001</c:v>
                </c:pt>
                <c:pt idx="2710">
                  <c:v>2.3179400000000001</c:v>
                </c:pt>
                <c:pt idx="2711">
                  <c:v>2.3230499999999998</c:v>
                </c:pt>
                <c:pt idx="2712">
                  <c:v>2.3281000000000001</c:v>
                </c:pt>
                <c:pt idx="2713">
                  <c:v>2.3331</c:v>
                </c:pt>
                <c:pt idx="2714">
                  <c:v>2.3380999999999998</c:v>
                </c:pt>
                <c:pt idx="2715">
                  <c:v>2.3431199999999999</c:v>
                </c:pt>
                <c:pt idx="2716">
                  <c:v>2.3481800000000002</c:v>
                </c:pt>
                <c:pt idx="2717">
                  <c:v>2.3533200000000001</c:v>
                </c:pt>
                <c:pt idx="2718">
                  <c:v>2.3585400000000001</c:v>
                </c:pt>
                <c:pt idx="2719">
                  <c:v>2.3638599999999999</c:v>
                </c:pt>
                <c:pt idx="2720">
                  <c:v>2.3692899999999999</c:v>
                </c:pt>
                <c:pt idx="2721">
                  <c:v>2.3748300000000002</c:v>
                </c:pt>
                <c:pt idx="2722">
                  <c:v>2.3804799999999999</c:v>
                </c:pt>
                <c:pt idx="2723">
                  <c:v>2.3862199999999998</c:v>
                </c:pt>
                <c:pt idx="2724">
                  <c:v>2.3920599999999999</c:v>
                </c:pt>
                <c:pt idx="2725">
                  <c:v>2.39798</c:v>
                </c:pt>
                <c:pt idx="2726">
                  <c:v>2.4039600000000001</c:v>
                </c:pt>
                <c:pt idx="2727">
                  <c:v>2.4100100000000002</c:v>
                </c:pt>
                <c:pt idx="2728">
                  <c:v>2.4161000000000001</c:v>
                </c:pt>
                <c:pt idx="2729">
                  <c:v>2.4222299999999999</c:v>
                </c:pt>
                <c:pt idx="2730">
                  <c:v>2.4283999999999999</c:v>
                </c:pt>
                <c:pt idx="2731">
                  <c:v>2.43458</c:v>
                </c:pt>
                <c:pt idx="2732">
                  <c:v>2.4407899999999998</c:v>
                </c:pt>
                <c:pt idx="2733">
                  <c:v>2.4470000000000001</c:v>
                </c:pt>
                <c:pt idx="2734">
                  <c:v>2.45322</c:v>
                </c:pt>
                <c:pt idx="2735">
                  <c:v>2.4594499999999999</c:v>
                </c:pt>
                <c:pt idx="2736">
                  <c:v>2.4656699999999998</c:v>
                </c:pt>
                <c:pt idx="2737">
                  <c:v>2.4718800000000001</c:v>
                </c:pt>
                <c:pt idx="2738">
                  <c:v>2.4780799999999998</c:v>
                </c:pt>
                <c:pt idx="2739">
                  <c:v>2.4842499999999998</c:v>
                </c:pt>
                <c:pt idx="2740">
                  <c:v>2.4904000000000002</c:v>
                </c:pt>
                <c:pt idx="2741">
                  <c:v>2.4965099999999998</c:v>
                </c:pt>
                <c:pt idx="2742">
                  <c:v>2.50257</c:v>
                </c:pt>
                <c:pt idx="2743">
                  <c:v>2.5085700000000002</c:v>
                </c:pt>
                <c:pt idx="2744">
                  <c:v>2.5145</c:v>
                </c:pt>
                <c:pt idx="2745">
                  <c:v>2.52033</c:v>
                </c:pt>
                <c:pt idx="2746">
                  <c:v>2.5260600000000002</c:v>
                </c:pt>
                <c:pt idx="2747">
                  <c:v>2.5316700000000001</c:v>
                </c:pt>
                <c:pt idx="2748">
                  <c:v>2.53715</c:v>
                </c:pt>
                <c:pt idx="2749">
                  <c:v>2.5424699999999998</c:v>
                </c:pt>
                <c:pt idx="2750">
                  <c:v>2.5476399999999999</c:v>
                </c:pt>
                <c:pt idx="2751">
                  <c:v>2.5526300000000002</c:v>
                </c:pt>
                <c:pt idx="2752">
                  <c:v>2.5574499999999998</c:v>
                </c:pt>
                <c:pt idx="2753">
                  <c:v>2.5620699999999998</c:v>
                </c:pt>
                <c:pt idx="2754">
                  <c:v>2.5665100000000001</c:v>
                </c:pt>
                <c:pt idx="2755">
                  <c:v>2.5707399999999998</c:v>
                </c:pt>
                <c:pt idx="2756">
                  <c:v>2.5747800000000001</c:v>
                </c:pt>
                <c:pt idx="2757">
                  <c:v>2.57863</c:v>
                </c:pt>
                <c:pt idx="2758">
                  <c:v>2.58229</c:v>
                </c:pt>
                <c:pt idx="2759">
                  <c:v>2.5857600000000001</c:v>
                </c:pt>
                <c:pt idx="2760">
                  <c:v>2.58907</c:v>
                </c:pt>
                <c:pt idx="2761">
                  <c:v>2.5922100000000001</c:v>
                </c:pt>
                <c:pt idx="2762">
                  <c:v>2.5951900000000001</c:v>
                </c:pt>
                <c:pt idx="2763">
                  <c:v>2.5980300000000001</c:v>
                </c:pt>
                <c:pt idx="2764">
                  <c:v>2.6007199999999999</c:v>
                </c:pt>
                <c:pt idx="2765">
                  <c:v>2.6032799999999998</c:v>
                </c:pt>
                <c:pt idx="2766">
                  <c:v>2.6057000000000001</c:v>
                </c:pt>
                <c:pt idx="2767">
                  <c:v>2.6080000000000001</c:v>
                </c:pt>
                <c:pt idx="2768">
                  <c:v>2.61016</c:v>
                </c:pt>
                <c:pt idx="2769">
                  <c:v>2.61219</c:v>
                </c:pt>
                <c:pt idx="2770">
                  <c:v>2.6140699999999999</c:v>
                </c:pt>
                <c:pt idx="2771">
                  <c:v>2.6158000000000001</c:v>
                </c:pt>
                <c:pt idx="2772">
                  <c:v>2.6173600000000001</c:v>
                </c:pt>
                <c:pt idx="2773">
                  <c:v>2.6187299999999998</c:v>
                </c:pt>
                <c:pt idx="2774">
                  <c:v>2.6198999999999999</c:v>
                </c:pt>
                <c:pt idx="2775">
                  <c:v>2.6208499999999999</c:v>
                </c:pt>
                <c:pt idx="2776">
                  <c:v>2.62155</c:v>
                </c:pt>
                <c:pt idx="2777">
                  <c:v>2.6219999999999999</c:v>
                </c:pt>
                <c:pt idx="2778">
                  <c:v>2.62216</c:v>
                </c:pt>
                <c:pt idx="2779">
                  <c:v>2.6220300000000001</c:v>
                </c:pt>
                <c:pt idx="2780">
                  <c:v>2.6215899999999999</c:v>
                </c:pt>
                <c:pt idx="2781">
                  <c:v>2.6208300000000002</c:v>
                </c:pt>
                <c:pt idx="2782">
                  <c:v>2.6197400000000002</c:v>
                </c:pt>
                <c:pt idx="2783">
                  <c:v>2.6183399999999999</c:v>
                </c:pt>
                <c:pt idx="2784">
                  <c:v>2.6166</c:v>
                </c:pt>
                <c:pt idx="2785">
                  <c:v>2.6145499999999999</c:v>
                </c:pt>
                <c:pt idx="2786">
                  <c:v>2.61219</c:v>
                </c:pt>
                <c:pt idx="2787">
                  <c:v>2.60954</c:v>
                </c:pt>
                <c:pt idx="2788">
                  <c:v>2.6066199999999999</c:v>
                </c:pt>
                <c:pt idx="2789">
                  <c:v>2.60344</c:v>
                </c:pt>
                <c:pt idx="2790">
                  <c:v>2.6000299999999998</c:v>
                </c:pt>
                <c:pt idx="2791">
                  <c:v>2.5964200000000002</c:v>
                </c:pt>
                <c:pt idx="2792">
                  <c:v>2.5926200000000001</c:v>
                </c:pt>
                <c:pt idx="2793">
                  <c:v>2.5886800000000001</c:v>
                </c:pt>
                <c:pt idx="2794">
                  <c:v>2.5846100000000001</c:v>
                </c:pt>
                <c:pt idx="2795">
                  <c:v>2.5804499999999999</c:v>
                </c:pt>
                <c:pt idx="2796">
                  <c:v>2.5762200000000002</c:v>
                </c:pt>
                <c:pt idx="2797">
                  <c:v>2.5719400000000001</c:v>
                </c:pt>
                <c:pt idx="2798">
                  <c:v>2.56765</c:v>
                </c:pt>
                <c:pt idx="2799">
                  <c:v>2.5633400000000002</c:v>
                </c:pt>
                <c:pt idx="2800">
                  <c:v>2.55904</c:v>
                </c:pt>
                <c:pt idx="2801">
                  <c:v>2.5547599999999999</c:v>
                </c:pt>
                <c:pt idx="2802">
                  <c:v>2.5504899999999999</c:v>
                </c:pt>
                <c:pt idx="2803">
                  <c:v>2.54623</c:v>
                </c:pt>
                <c:pt idx="2804">
                  <c:v>2.5419700000000001</c:v>
                </c:pt>
                <c:pt idx="2805">
                  <c:v>2.5376799999999999</c:v>
                </c:pt>
                <c:pt idx="2806">
                  <c:v>2.5333600000000001</c:v>
                </c:pt>
                <c:pt idx="2807">
                  <c:v>2.5289799999999998</c:v>
                </c:pt>
                <c:pt idx="2808">
                  <c:v>2.5245000000000002</c:v>
                </c:pt>
                <c:pt idx="2809">
                  <c:v>2.5199099999999999</c:v>
                </c:pt>
                <c:pt idx="2810">
                  <c:v>2.5151699999999999</c:v>
                </c:pt>
                <c:pt idx="2811">
                  <c:v>2.5102600000000002</c:v>
                </c:pt>
                <c:pt idx="2812">
                  <c:v>2.5051700000000001</c:v>
                </c:pt>
                <c:pt idx="2813">
                  <c:v>2.49986</c:v>
                </c:pt>
                <c:pt idx="2814">
                  <c:v>2.4943399999999998</c:v>
                </c:pt>
                <c:pt idx="2815">
                  <c:v>2.4885899999999999</c:v>
                </c:pt>
                <c:pt idx="2816">
                  <c:v>2.4826100000000002</c:v>
                </c:pt>
                <c:pt idx="2817">
                  <c:v>2.4764200000000001</c:v>
                </c:pt>
                <c:pt idx="2818">
                  <c:v>2.4700199999999999</c:v>
                </c:pt>
                <c:pt idx="2819">
                  <c:v>2.4634299999999998</c:v>
                </c:pt>
                <c:pt idx="2820">
                  <c:v>2.4566699999999999</c:v>
                </c:pt>
                <c:pt idx="2821">
                  <c:v>2.4497499999999999</c:v>
                </c:pt>
                <c:pt idx="2822">
                  <c:v>2.4426999999999999</c:v>
                </c:pt>
                <c:pt idx="2823">
                  <c:v>2.43554</c:v>
                </c:pt>
                <c:pt idx="2824">
                  <c:v>2.4283000000000001</c:v>
                </c:pt>
                <c:pt idx="2825">
                  <c:v>2.4209900000000002</c:v>
                </c:pt>
                <c:pt idx="2826">
                  <c:v>2.41364</c:v>
                </c:pt>
                <c:pt idx="2827">
                  <c:v>2.4062899999999998</c:v>
                </c:pt>
                <c:pt idx="2828">
                  <c:v>2.3989600000000002</c:v>
                </c:pt>
                <c:pt idx="2829">
                  <c:v>2.39167</c:v>
                </c:pt>
                <c:pt idx="2830">
                  <c:v>2.3844500000000002</c:v>
                </c:pt>
                <c:pt idx="2831">
                  <c:v>2.3773399999999998</c:v>
                </c:pt>
                <c:pt idx="2832">
                  <c:v>2.3703500000000002</c:v>
                </c:pt>
                <c:pt idx="2833">
                  <c:v>2.3635100000000002</c:v>
                </c:pt>
                <c:pt idx="2834">
                  <c:v>2.3568600000000002</c:v>
                </c:pt>
                <c:pt idx="2835">
                  <c:v>2.3504200000000002</c:v>
                </c:pt>
                <c:pt idx="2836">
                  <c:v>2.34422</c:v>
                </c:pt>
                <c:pt idx="2837">
                  <c:v>2.3382900000000002</c:v>
                </c:pt>
                <c:pt idx="2838">
                  <c:v>2.33264</c:v>
                </c:pt>
                <c:pt idx="2839">
                  <c:v>2.3273199999999998</c:v>
                </c:pt>
                <c:pt idx="2840">
                  <c:v>2.32233</c:v>
                </c:pt>
                <c:pt idx="2841">
                  <c:v>2.3176999999999999</c:v>
                </c:pt>
                <c:pt idx="2842">
                  <c:v>2.3134399999999999</c:v>
                </c:pt>
                <c:pt idx="2843">
                  <c:v>2.30958</c:v>
                </c:pt>
                <c:pt idx="2844">
                  <c:v>2.3060999999999998</c:v>
                </c:pt>
                <c:pt idx="2845">
                  <c:v>2.3030300000000001</c:v>
                </c:pt>
                <c:pt idx="2846">
                  <c:v>2.3003499999999999</c:v>
                </c:pt>
                <c:pt idx="2847">
                  <c:v>2.2980499999999999</c:v>
                </c:pt>
                <c:pt idx="2848">
                  <c:v>2.2961200000000002</c:v>
                </c:pt>
                <c:pt idx="2849">
                  <c:v>2.29453</c:v>
                </c:pt>
                <c:pt idx="2850">
                  <c:v>2.2932399999999999</c:v>
                </c:pt>
                <c:pt idx="2851">
                  <c:v>2.29223</c:v>
                </c:pt>
                <c:pt idx="2852">
                  <c:v>2.2914400000000001</c:v>
                </c:pt>
                <c:pt idx="2853">
                  <c:v>2.2908400000000002</c:v>
                </c:pt>
                <c:pt idx="2854">
                  <c:v>2.2903600000000002</c:v>
                </c:pt>
                <c:pt idx="2855">
                  <c:v>2.2899500000000002</c:v>
                </c:pt>
                <c:pt idx="2856">
                  <c:v>2.2895599999999998</c:v>
                </c:pt>
                <c:pt idx="2857">
                  <c:v>2.28912</c:v>
                </c:pt>
                <c:pt idx="2858">
                  <c:v>2.2885800000000001</c:v>
                </c:pt>
                <c:pt idx="2859">
                  <c:v>2.2878599999999998</c:v>
                </c:pt>
                <c:pt idx="2860">
                  <c:v>2.2869100000000002</c:v>
                </c:pt>
                <c:pt idx="2861">
                  <c:v>2.2856700000000001</c:v>
                </c:pt>
                <c:pt idx="2862">
                  <c:v>2.2840799999999999</c:v>
                </c:pt>
                <c:pt idx="2863">
                  <c:v>2.2821099999999999</c:v>
                </c:pt>
                <c:pt idx="2864">
                  <c:v>2.2797000000000001</c:v>
                </c:pt>
                <c:pt idx="2865">
                  <c:v>2.2768099999999998</c:v>
                </c:pt>
                <c:pt idx="2866">
                  <c:v>2.2734299999999998</c:v>
                </c:pt>
                <c:pt idx="2867">
                  <c:v>2.2695099999999999</c:v>
                </c:pt>
                <c:pt idx="2868">
                  <c:v>2.26505</c:v>
                </c:pt>
                <c:pt idx="2869">
                  <c:v>2.26004</c:v>
                </c:pt>
                <c:pt idx="2870">
                  <c:v>2.25447</c:v>
                </c:pt>
                <c:pt idx="2871">
                  <c:v>2.2483499999999998</c:v>
                </c:pt>
                <c:pt idx="2872">
                  <c:v>2.2417099999999999</c:v>
                </c:pt>
                <c:pt idx="2873">
                  <c:v>2.23454</c:v>
                </c:pt>
                <c:pt idx="2874">
                  <c:v>2.22689</c:v>
                </c:pt>
                <c:pt idx="2875">
                  <c:v>2.2187899999999998</c:v>
                </c:pt>
                <c:pt idx="2876">
                  <c:v>2.2102599999999999</c:v>
                </c:pt>
                <c:pt idx="2877">
                  <c:v>2.2013500000000001</c:v>
                </c:pt>
                <c:pt idx="2878">
                  <c:v>2.1920999999999999</c:v>
                </c:pt>
                <c:pt idx="2879">
                  <c:v>2.1825399999999999</c:v>
                </c:pt>
                <c:pt idx="2880">
                  <c:v>2.1727300000000001</c:v>
                </c:pt>
                <c:pt idx="2881">
                  <c:v>2.1627000000000001</c:v>
                </c:pt>
                <c:pt idx="2882">
                  <c:v>2.1524999999999999</c:v>
                </c:pt>
                <c:pt idx="2883">
                  <c:v>2.1421700000000001</c:v>
                </c:pt>
                <c:pt idx="2884">
                  <c:v>2.1317699999999999</c:v>
                </c:pt>
                <c:pt idx="2885">
                  <c:v>2.12134</c:v>
                </c:pt>
                <c:pt idx="2886">
                  <c:v>2.1109200000000001</c:v>
                </c:pt>
                <c:pt idx="2887">
                  <c:v>2.1005699999999998</c:v>
                </c:pt>
                <c:pt idx="2888">
                  <c:v>2.0903100000000001</c:v>
                </c:pt>
                <c:pt idx="2889">
                  <c:v>2.0802</c:v>
                </c:pt>
                <c:pt idx="2890">
                  <c:v>2.0702799999999999</c:v>
                </c:pt>
                <c:pt idx="2891">
                  <c:v>2.0605600000000002</c:v>
                </c:pt>
                <c:pt idx="2892">
                  <c:v>2.0510899999999999</c:v>
                </c:pt>
                <c:pt idx="2893">
                  <c:v>2.0419</c:v>
                </c:pt>
                <c:pt idx="2894">
                  <c:v>2.0329999999999999</c:v>
                </c:pt>
                <c:pt idx="2895">
                  <c:v>2.0244200000000001</c:v>
                </c:pt>
                <c:pt idx="2896">
                  <c:v>2.0161699999999998</c:v>
                </c:pt>
                <c:pt idx="2897">
                  <c:v>2.0082399999999998</c:v>
                </c:pt>
                <c:pt idx="2898">
                  <c:v>2.0006400000000002</c:v>
                </c:pt>
                <c:pt idx="2899">
                  <c:v>1.99336</c:v>
                </c:pt>
                <c:pt idx="2900">
                  <c:v>1.9863900000000001</c:v>
                </c:pt>
                <c:pt idx="2901">
                  <c:v>1.9797199999999999</c:v>
                </c:pt>
                <c:pt idx="2902">
                  <c:v>1.9733099999999999</c:v>
                </c:pt>
                <c:pt idx="2903">
                  <c:v>1.96716</c:v>
                </c:pt>
                <c:pt idx="2904">
                  <c:v>1.96123</c:v>
                </c:pt>
                <c:pt idx="2905">
                  <c:v>1.9555100000000001</c:v>
                </c:pt>
                <c:pt idx="2906">
                  <c:v>1.9499500000000001</c:v>
                </c:pt>
                <c:pt idx="2907">
                  <c:v>1.94455</c:v>
                </c:pt>
                <c:pt idx="2908">
                  <c:v>1.93927</c:v>
                </c:pt>
                <c:pt idx="2909">
                  <c:v>1.93408</c:v>
                </c:pt>
                <c:pt idx="2910">
                  <c:v>1.92896</c:v>
                </c:pt>
                <c:pt idx="2911">
                  <c:v>1.9238999999999999</c:v>
                </c:pt>
                <c:pt idx="2912">
                  <c:v>1.9188499999999999</c:v>
                </c:pt>
                <c:pt idx="2913">
                  <c:v>1.9138200000000001</c:v>
                </c:pt>
                <c:pt idx="2914">
                  <c:v>1.9087700000000001</c:v>
                </c:pt>
                <c:pt idx="2915">
                  <c:v>1.9036999999999999</c:v>
                </c:pt>
                <c:pt idx="2916">
                  <c:v>1.8985700000000001</c:v>
                </c:pt>
                <c:pt idx="2917">
                  <c:v>1.8933800000000001</c:v>
                </c:pt>
                <c:pt idx="2918">
                  <c:v>1.88811</c:v>
                </c:pt>
                <c:pt idx="2919">
                  <c:v>1.8827400000000001</c:v>
                </c:pt>
                <c:pt idx="2920">
                  <c:v>1.8772599999999999</c:v>
                </c:pt>
                <c:pt idx="2921">
                  <c:v>1.87165</c:v>
                </c:pt>
                <c:pt idx="2922">
                  <c:v>1.8659300000000001</c:v>
                </c:pt>
                <c:pt idx="2923">
                  <c:v>1.8600699999999999</c:v>
                </c:pt>
                <c:pt idx="2924">
                  <c:v>1.85409</c:v>
                </c:pt>
                <c:pt idx="2925">
                  <c:v>1.84798</c:v>
                </c:pt>
                <c:pt idx="2926">
                  <c:v>1.8417600000000001</c:v>
                </c:pt>
                <c:pt idx="2927">
                  <c:v>1.8354299999999999</c:v>
                </c:pt>
                <c:pt idx="2928">
                  <c:v>1.8290299999999999</c:v>
                </c:pt>
                <c:pt idx="2929">
                  <c:v>1.8225899999999999</c:v>
                </c:pt>
                <c:pt idx="2930">
                  <c:v>1.81613</c:v>
                </c:pt>
                <c:pt idx="2931">
                  <c:v>1.8097099999999999</c:v>
                </c:pt>
                <c:pt idx="2932">
                  <c:v>1.80335</c:v>
                </c:pt>
                <c:pt idx="2933">
                  <c:v>1.7971200000000001</c:v>
                </c:pt>
                <c:pt idx="2934">
                  <c:v>1.79105</c:v>
                </c:pt>
                <c:pt idx="2935">
                  <c:v>1.78518</c:v>
                </c:pt>
                <c:pt idx="2936">
                  <c:v>1.7795700000000001</c:v>
                </c:pt>
                <c:pt idx="2937">
                  <c:v>1.7742500000000001</c:v>
                </c:pt>
                <c:pt idx="2938">
                  <c:v>1.7692399999999999</c:v>
                </c:pt>
                <c:pt idx="2939">
                  <c:v>1.76457</c:v>
                </c:pt>
                <c:pt idx="2940">
                  <c:v>1.7602599999999999</c:v>
                </c:pt>
                <c:pt idx="2941">
                  <c:v>1.7563</c:v>
                </c:pt>
                <c:pt idx="2942">
                  <c:v>1.7526999999999999</c:v>
                </c:pt>
                <c:pt idx="2943">
                  <c:v>1.7494499999999999</c:v>
                </c:pt>
                <c:pt idx="2944">
                  <c:v>1.7465200000000001</c:v>
                </c:pt>
                <c:pt idx="2945">
                  <c:v>1.7439100000000001</c:v>
                </c:pt>
                <c:pt idx="2946">
                  <c:v>1.74156</c:v>
                </c:pt>
                <c:pt idx="2947">
                  <c:v>1.73946</c:v>
                </c:pt>
                <c:pt idx="2948">
                  <c:v>1.7375499999999999</c:v>
                </c:pt>
                <c:pt idx="2949">
                  <c:v>1.7357899999999999</c:v>
                </c:pt>
                <c:pt idx="2950">
                  <c:v>1.73414</c:v>
                </c:pt>
                <c:pt idx="2951">
                  <c:v>1.73255</c:v>
                </c:pt>
                <c:pt idx="2952">
                  <c:v>1.7309699999999999</c:v>
                </c:pt>
                <c:pt idx="2953">
                  <c:v>1.72936</c:v>
                </c:pt>
                <c:pt idx="2954">
                  <c:v>1.7276499999999999</c:v>
                </c:pt>
                <c:pt idx="2955">
                  <c:v>1.7258100000000001</c:v>
                </c:pt>
                <c:pt idx="2956">
                  <c:v>1.72377</c:v>
                </c:pt>
                <c:pt idx="2957">
                  <c:v>1.7214799999999999</c:v>
                </c:pt>
                <c:pt idx="2958">
                  <c:v>1.7189000000000001</c:v>
                </c:pt>
                <c:pt idx="2959">
                  <c:v>1.71597</c:v>
                </c:pt>
                <c:pt idx="2960">
                  <c:v>1.7126399999999999</c:v>
                </c:pt>
                <c:pt idx="2961">
                  <c:v>1.70888</c:v>
                </c:pt>
                <c:pt idx="2962">
                  <c:v>1.7046300000000001</c:v>
                </c:pt>
                <c:pt idx="2963">
                  <c:v>1.6998599999999999</c:v>
                </c:pt>
                <c:pt idx="2964">
                  <c:v>1.6945399999999999</c:v>
                </c:pt>
                <c:pt idx="2965">
                  <c:v>1.6886300000000001</c:v>
                </c:pt>
                <c:pt idx="2966">
                  <c:v>1.68211</c:v>
                </c:pt>
                <c:pt idx="2967">
                  <c:v>1.6749700000000001</c:v>
                </c:pt>
                <c:pt idx="2968">
                  <c:v>1.6672100000000001</c:v>
                </c:pt>
                <c:pt idx="2969">
                  <c:v>1.65883</c:v>
                </c:pt>
                <c:pt idx="2970">
                  <c:v>1.64984</c:v>
                </c:pt>
                <c:pt idx="2971">
                  <c:v>1.6402699999999999</c:v>
                </c:pt>
                <c:pt idx="2972">
                  <c:v>1.63015</c:v>
                </c:pt>
                <c:pt idx="2973">
                  <c:v>1.61954</c:v>
                </c:pt>
                <c:pt idx="2974">
                  <c:v>1.6084799999999999</c:v>
                </c:pt>
                <c:pt idx="2975">
                  <c:v>1.5970200000000001</c:v>
                </c:pt>
                <c:pt idx="2976">
                  <c:v>1.58525</c:v>
                </c:pt>
                <c:pt idx="2977">
                  <c:v>1.5732299999999999</c:v>
                </c:pt>
                <c:pt idx="2978">
                  <c:v>1.5610299999999999</c:v>
                </c:pt>
                <c:pt idx="2979">
                  <c:v>1.54874</c:v>
                </c:pt>
                <c:pt idx="2980">
                  <c:v>1.53644</c:v>
                </c:pt>
                <c:pt idx="2981">
                  <c:v>1.5242100000000001</c:v>
                </c:pt>
                <c:pt idx="2982">
                  <c:v>1.51213</c:v>
                </c:pt>
                <c:pt idx="2983">
                  <c:v>1.5002899999999999</c:v>
                </c:pt>
                <c:pt idx="2984">
                  <c:v>1.48875</c:v>
                </c:pt>
                <c:pt idx="2985">
                  <c:v>1.47759</c:v>
                </c:pt>
                <c:pt idx="2986">
                  <c:v>1.46688</c:v>
                </c:pt>
                <c:pt idx="2987">
                  <c:v>1.4566699999999999</c:v>
                </c:pt>
                <c:pt idx="2988">
                  <c:v>1.4470099999999999</c:v>
                </c:pt>
                <c:pt idx="2989">
                  <c:v>1.43794</c:v>
                </c:pt>
                <c:pt idx="2990">
                  <c:v>1.4294899999999999</c:v>
                </c:pt>
                <c:pt idx="2991">
                  <c:v>1.4216899999999999</c:v>
                </c:pt>
                <c:pt idx="2992">
                  <c:v>1.41452</c:v>
                </c:pt>
                <c:pt idx="2993">
                  <c:v>1.4079699999999999</c:v>
                </c:pt>
                <c:pt idx="2994">
                  <c:v>1.4020300000000001</c:v>
                </c:pt>
                <c:pt idx="2995">
                  <c:v>1.39666</c:v>
                </c:pt>
                <c:pt idx="2996">
                  <c:v>1.3917999999999999</c:v>
                </c:pt>
                <c:pt idx="2997">
                  <c:v>1.3873899999999999</c:v>
                </c:pt>
                <c:pt idx="2998">
                  <c:v>1.3833800000000001</c:v>
                </c:pt>
                <c:pt idx="2999">
                  <c:v>1.3796900000000001</c:v>
                </c:pt>
                <c:pt idx="3000">
                  <c:v>1.37626</c:v>
                </c:pt>
                <c:pt idx="3001">
                  <c:v>1.3730199999999999</c:v>
                </c:pt>
                <c:pt idx="3002">
                  <c:v>1.3698900000000001</c:v>
                </c:pt>
                <c:pt idx="3003">
                  <c:v>1.36683</c:v>
                </c:pt>
                <c:pt idx="3004">
                  <c:v>1.3637699999999999</c:v>
                </c:pt>
                <c:pt idx="3005">
                  <c:v>1.36067</c:v>
                </c:pt>
                <c:pt idx="3006">
                  <c:v>1.3574999999999999</c:v>
                </c:pt>
                <c:pt idx="3007">
                  <c:v>1.35423</c:v>
                </c:pt>
                <c:pt idx="3008">
                  <c:v>1.3508500000000001</c:v>
                </c:pt>
                <c:pt idx="3009">
                  <c:v>1.34734</c:v>
                </c:pt>
                <c:pt idx="3010">
                  <c:v>1.3436999999999999</c:v>
                </c:pt>
                <c:pt idx="3011">
                  <c:v>1.3399399999999999</c:v>
                </c:pt>
                <c:pt idx="3012">
                  <c:v>1.33605</c:v>
                </c:pt>
                <c:pt idx="3013">
                  <c:v>1.3320700000000001</c:v>
                </c:pt>
                <c:pt idx="3014">
                  <c:v>1.32799</c:v>
                </c:pt>
                <c:pt idx="3015">
                  <c:v>1.3238399999999999</c:v>
                </c:pt>
                <c:pt idx="3016">
                  <c:v>1.3196399999999999</c:v>
                </c:pt>
                <c:pt idx="3017">
                  <c:v>1.31542</c:v>
                </c:pt>
                <c:pt idx="3018">
                  <c:v>1.3111900000000001</c:v>
                </c:pt>
                <c:pt idx="3019">
                  <c:v>1.3069900000000001</c:v>
                </c:pt>
                <c:pt idx="3020">
                  <c:v>1.30284</c:v>
                </c:pt>
                <c:pt idx="3021">
                  <c:v>1.29877</c:v>
                </c:pt>
                <c:pt idx="3022">
                  <c:v>1.2947900000000001</c:v>
                </c:pt>
                <c:pt idx="3023">
                  <c:v>1.2909299999999999</c:v>
                </c:pt>
                <c:pt idx="3024">
                  <c:v>1.28722</c:v>
                </c:pt>
                <c:pt idx="3025">
                  <c:v>1.28366</c:v>
                </c:pt>
                <c:pt idx="3026">
                  <c:v>1.2802899999999999</c:v>
                </c:pt>
                <c:pt idx="3027">
                  <c:v>1.2770999999999999</c:v>
                </c:pt>
                <c:pt idx="3028">
                  <c:v>1.2741199999999999</c:v>
                </c:pt>
                <c:pt idx="3029">
                  <c:v>1.2713399999999999</c:v>
                </c:pt>
                <c:pt idx="3030">
                  <c:v>1.26877</c:v>
                </c:pt>
                <c:pt idx="3031">
                  <c:v>1.2664</c:v>
                </c:pt>
                <c:pt idx="3032">
                  <c:v>1.26424</c:v>
                </c:pt>
                <c:pt idx="3033">
                  <c:v>1.2622500000000001</c:v>
                </c:pt>
                <c:pt idx="3034">
                  <c:v>1.2604200000000001</c:v>
                </c:pt>
                <c:pt idx="3035">
                  <c:v>1.2587299999999999</c:v>
                </c:pt>
                <c:pt idx="3036">
                  <c:v>1.25715</c:v>
                </c:pt>
                <c:pt idx="3037">
                  <c:v>1.2556499999999999</c:v>
                </c:pt>
                <c:pt idx="3038">
                  <c:v>1.2541800000000001</c:v>
                </c:pt>
                <c:pt idx="3039">
                  <c:v>1.25271</c:v>
                </c:pt>
                <c:pt idx="3040">
                  <c:v>1.25119</c:v>
                </c:pt>
                <c:pt idx="3041">
                  <c:v>1.2496</c:v>
                </c:pt>
                <c:pt idx="3042">
                  <c:v>1.24787</c:v>
                </c:pt>
                <c:pt idx="3043">
                  <c:v>1.24596</c:v>
                </c:pt>
                <c:pt idx="3044">
                  <c:v>1.2438400000000001</c:v>
                </c:pt>
                <c:pt idx="3045">
                  <c:v>1.2414499999999999</c:v>
                </c:pt>
                <c:pt idx="3046">
                  <c:v>1.2387600000000001</c:v>
                </c:pt>
                <c:pt idx="3047">
                  <c:v>1.2357100000000001</c:v>
                </c:pt>
                <c:pt idx="3048">
                  <c:v>1.2322900000000001</c:v>
                </c:pt>
                <c:pt idx="3049">
                  <c:v>1.22844</c:v>
                </c:pt>
                <c:pt idx="3050">
                  <c:v>1.22414</c:v>
                </c:pt>
                <c:pt idx="3051">
                  <c:v>1.2193700000000001</c:v>
                </c:pt>
                <c:pt idx="3052">
                  <c:v>1.21411</c:v>
                </c:pt>
                <c:pt idx="3053">
                  <c:v>1.20834</c:v>
                </c:pt>
                <c:pt idx="3054">
                  <c:v>1.20207</c:v>
                </c:pt>
                <c:pt idx="3055">
                  <c:v>1.19529</c:v>
                </c:pt>
                <c:pt idx="3056">
                  <c:v>1.1880299999999999</c:v>
                </c:pt>
                <c:pt idx="3057">
                  <c:v>1.18031</c:v>
                </c:pt>
                <c:pt idx="3058">
                  <c:v>1.1721699999999999</c:v>
                </c:pt>
                <c:pt idx="3059">
                  <c:v>1.16364</c:v>
                </c:pt>
                <c:pt idx="3060">
                  <c:v>1.1547799999999999</c:v>
                </c:pt>
                <c:pt idx="3061">
                  <c:v>1.1456299999999999</c:v>
                </c:pt>
                <c:pt idx="3062">
                  <c:v>1.13625</c:v>
                </c:pt>
                <c:pt idx="3063">
                  <c:v>1.12669</c:v>
                </c:pt>
                <c:pt idx="3064">
                  <c:v>1.117</c:v>
                </c:pt>
                <c:pt idx="3065">
                  <c:v>1.10721</c:v>
                </c:pt>
                <c:pt idx="3066">
                  <c:v>1.0973599999999999</c:v>
                </c:pt>
                <c:pt idx="3067">
                  <c:v>1.0874699999999999</c:v>
                </c:pt>
                <c:pt idx="3068">
                  <c:v>1.0775699999999999</c:v>
                </c:pt>
                <c:pt idx="3069">
                  <c:v>1.0676399999999999</c:v>
                </c:pt>
                <c:pt idx="3070">
                  <c:v>1.05769</c:v>
                </c:pt>
                <c:pt idx="3071">
                  <c:v>1.04769</c:v>
                </c:pt>
                <c:pt idx="3072">
                  <c:v>1.0376399999999999</c:v>
                </c:pt>
                <c:pt idx="3073">
                  <c:v>1.02749</c:v>
                </c:pt>
                <c:pt idx="3074">
                  <c:v>1.0172099999999999</c:v>
                </c:pt>
                <c:pt idx="3075">
                  <c:v>1.00675</c:v>
                </c:pt>
                <c:pt idx="3076">
                  <c:v>0.996089</c:v>
                </c:pt>
                <c:pt idx="3077">
                  <c:v>0.98516400000000004</c:v>
                </c:pt>
                <c:pt idx="3078">
                  <c:v>0.973935</c:v>
                </c:pt>
                <c:pt idx="3079">
                  <c:v>0.96235999999999999</c:v>
                </c:pt>
                <c:pt idx="3080">
                  <c:v>0.95040000000000002</c:v>
                </c:pt>
                <c:pt idx="3081">
                  <c:v>0.93802399999999997</c:v>
                </c:pt>
                <c:pt idx="3082">
                  <c:v>0.925203</c:v>
                </c:pt>
                <c:pt idx="3083">
                  <c:v>0.91191699999999998</c:v>
                </c:pt>
                <c:pt idx="3084">
                  <c:v>0.89815500000000004</c:v>
                </c:pt>
                <c:pt idx="3085">
                  <c:v>0.88391500000000001</c:v>
                </c:pt>
                <c:pt idx="3086">
                  <c:v>0.86920600000000003</c:v>
                </c:pt>
                <c:pt idx="3087">
                  <c:v>0.854047</c:v>
                </c:pt>
                <c:pt idx="3088">
                  <c:v>0.83846200000000004</c:v>
                </c:pt>
                <c:pt idx="3089">
                  <c:v>0.82248299999999996</c:v>
                </c:pt>
                <c:pt idx="3090">
                  <c:v>0.806149</c:v>
                </c:pt>
                <c:pt idx="3091">
                  <c:v>0.78950100000000001</c:v>
                </c:pt>
                <c:pt idx="3092">
                  <c:v>0.77258300000000002</c:v>
                </c:pt>
                <c:pt idx="3093">
                  <c:v>0.75543899999999997</c:v>
                </c:pt>
                <c:pt idx="3094">
                  <c:v>0.73811099999999996</c:v>
                </c:pt>
                <c:pt idx="3095">
                  <c:v>0.72064099999999998</c:v>
                </c:pt>
                <c:pt idx="3096">
                  <c:v>0.70306400000000002</c:v>
                </c:pt>
                <c:pt idx="3097">
                  <c:v>0.68541399999999997</c:v>
                </c:pt>
                <c:pt idx="3098">
                  <c:v>0.66771599999999998</c:v>
                </c:pt>
                <c:pt idx="3099">
                  <c:v>0.64999300000000004</c:v>
                </c:pt>
                <c:pt idx="3100">
                  <c:v>0.63226199999999999</c:v>
                </c:pt>
                <c:pt idx="3101">
                  <c:v>0.614533</c:v>
                </c:pt>
                <c:pt idx="3102">
                  <c:v>0.59681399999999996</c:v>
                </c:pt>
                <c:pt idx="3103">
                  <c:v>0.57910899999999998</c:v>
                </c:pt>
                <c:pt idx="3104">
                  <c:v>0.56142099999999995</c:v>
                </c:pt>
                <c:pt idx="3105">
                  <c:v>0.54374800000000001</c:v>
                </c:pt>
                <c:pt idx="3106">
                  <c:v>0.52609099999999998</c:v>
                </c:pt>
                <c:pt idx="3107">
                  <c:v>0.50844699999999998</c:v>
                </c:pt>
                <c:pt idx="3108">
                  <c:v>0.490817</c:v>
                </c:pt>
                <c:pt idx="3109">
                  <c:v>0.47320200000000001</c:v>
                </c:pt>
                <c:pt idx="3110">
                  <c:v>0.45560299999999998</c:v>
                </c:pt>
                <c:pt idx="3111">
                  <c:v>0.43802099999999999</c:v>
                </c:pt>
                <c:pt idx="3112">
                  <c:v>0.420462</c:v>
                </c:pt>
                <c:pt idx="3113">
                  <c:v>0.40293000000000001</c:v>
                </c:pt>
                <c:pt idx="3114">
                  <c:v>0.385434</c:v>
                </c:pt>
                <c:pt idx="3115">
                  <c:v>0.367981</c:v>
                </c:pt>
                <c:pt idx="3116">
                  <c:v>0.350582</c:v>
                </c:pt>
                <c:pt idx="3117">
                  <c:v>0.33324599999999999</c:v>
                </c:pt>
                <c:pt idx="3118">
                  <c:v>0.31598100000000001</c:v>
                </c:pt>
                <c:pt idx="3119">
                  <c:v>0.298792</c:v>
                </c:pt>
                <c:pt idx="3120">
                  <c:v>0.28168500000000002</c:v>
                </c:pt>
                <c:pt idx="3121">
                  <c:v>0.26466099999999998</c:v>
                </c:pt>
                <c:pt idx="3122">
                  <c:v>0.24771699999999999</c:v>
                </c:pt>
                <c:pt idx="3123">
                  <c:v>0.230851</c:v>
                </c:pt>
                <c:pt idx="3124">
                  <c:v>0.214055</c:v>
                </c:pt>
                <c:pt idx="3125">
                  <c:v>0.197322</c:v>
                </c:pt>
                <c:pt idx="3126">
                  <c:v>0.180642</c:v>
                </c:pt>
                <c:pt idx="3127">
                  <c:v>0.16400200000000001</c:v>
                </c:pt>
                <c:pt idx="3128">
                  <c:v>0.147394</c:v>
                </c:pt>
                <c:pt idx="3129">
                  <c:v>0.13080600000000001</c:v>
                </c:pt>
                <c:pt idx="3130">
                  <c:v>0.114229</c:v>
                </c:pt>
                <c:pt idx="3131">
                  <c:v>9.7657800000000003E-2</c:v>
                </c:pt>
                <c:pt idx="3132">
                  <c:v>8.1086000000000005E-2</c:v>
                </c:pt>
                <c:pt idx="3133">
                  <c:v>6.4510600000000001E-2</c:v>
                </c:pt>
                <c:pt idx="3134">
                  <c:v>4.7930899999999999E-2</c:v>
                </c:pt>
                <c:pt idx="3135">
                  <c:v>3.1348399999999998E-2</c:v>
                </c:pt>
                <c:pt idx="3136">
                  <c:v>1.47683E-2</c:v>
                </c:pt>
                <c:pt idx="3137">
                  <c:v>-1.8007100000000001E-3</c:v>
                </c:pt>
                <c:pt idx="3138">
                  <c:v>-1.83462E-2</c:v>
                </c:pt>
                <c:pt idx="3139">
                  <c:v>-3.4852300000000003E-2</c:v>
                </c:pt>
                <c:pt idx="3140">
                  <c:v>-5.1301199999999998E-2</c:v>
                </c:pt>
                <c:pt idx="3141">
                  <c:v>-6.7673899999999995E-2</c:v>
                </c:pt>
                <c:pt idx="3142">
                  <c:v>-8.3950300000000005E-2</c:v>
                </c:pt>
                <c:pt idx="3143">
                  <c:v>-0.100109</c:v>
                </c:pt>
                <c:pt idx="3144">
                  <c:v>-0.11613</c:v>
                </c:pt>
                <c:pt idx="3145">
                  <c:v>-0.131991</c:v>
                </c:pt>
                <c:pt idx="3146">
                  <c:v>-0.147673</c:v>
                </c:pt>
                <c:pt idx="3147">
                  <c:v>-0.16316</c:v>
                </c:pt>
                <c:pt idx="3148">
                  <c:v>-0.17843700000000001</c:v>
                </c:pt>
                <c:pt idx="3149">
                  <c:v>-0.193496</c:v>
                </c:pt>
                <c:pt idx="3150">
                  <c:v>-0.20833499999999999</c:v>
                </c:pt>
                <c:pt idx="3151">
                  <c:v>-0.22295300000000001</c:v>
                </c:pt>
                <c:pt idx="3152">
                  <c:v>-0.23735600000000001</c:v>
                </c:pt>
                <c:pt idx="3153">
                  <c:v>-0.25155699999999998</c:v>
                </c:pt>
                <c:pt idx="3154">
                  <c:v>-0.26556800000000003</c:v>
                </c:pt>
                <c:pt idx="3155">
                  <c:v>-0.27940599999999999</c:v>
                </c:pt>
                <c:pt idx="3156">
                  <c:v>-0.29309200000000002</c:v>
                </c:pt>
                <c:pt idx="3157">
                  <c:v>-0.306643</c:v>
                </c:pt>
                <c:pt idx="3158">
                  <c:v>-0.320077</c:v>
                </c:pt>
                <c:pt idx="3159">
                  <c:v>-0.33340999999999998</c:v>
                </c:pt>
                <c:pt idx="3160">
                  <c:v>-0.34665099999999999</c:v>
                </c:pt>
                <c:pt idx="3161">
                  <c:v>-0.35980699999999999</c:v>
                </c:pt>
                <c:pt idx="3162">
                  <c:v>-0.37287700000000001</c:v>
                </c:pt>
                <c:pt idx="3163">
                  <c:v>-0.38585599999999998</c:v>
                </c:pt>
                <c:pt idx="3164">
                  <c:v>-0.39872999999999997</c:v>
                </c:pt>
                <c:pt idx="3165">
                  <c:v>-0.41148400000000002</c:v>
                </c:pt>
                <c:pt idx="3166">
                  <c:v>-0.424095</c:v>
                </c:pt>
                <c:pt idx="3167">
                  <c:v>-0.43653900000000001</c:v>
                </c:pt>
                <c:pt idx="3168">
                  <c:v>-0.44878699999999999</c:v>
                </c:pt>
                <c:pt idx="3169">
                  <c:v>-0.46081</c:v>
                </c:pt>
                <c:pt idx="3170">
                  <c:v>-0.472578</c:v>
                </c:pt>
                <c:pt idx="3171">
                  <c:v>-0.48406500000000002</c:v>
                </c:pt>
                <c:pt idx="3172">
                  <c:v>-0.49524400000000002</c:v>
                </c:pt>
                <c:pt idx="3173">
                  <c:v>-0.50609499999999996</c:v>
                </c:pt>
                <c:pt idx="3174">
                  <c:v>-0.51659999999999995</c:v>
                </c:pt>
                <c:pt idx="3175">
                  <c:v>-0.52674900000000002</c:v>
                </c:pt>
                <c:pt idx="3176">
                  <c:v>-0.53653700000000004</c:v>
                </c:pt>
                <c:pt idx="3177">
                  <c:v>-0.54596800000000001</c:v>
                </c:pt>
                <c:pt idx="3178">
                  <c:v>-0.55505099999999996</c:v>
                </c:pt>
                <c:pt idx="3179">
                  <c:v>-0.56380399999999997</c:v>
                </c:pt>
                <c:pt idx="3180">
                  <c:v>-0.57225099999999995</c:v>
                </c:pt>
                <c:pt idx="3181">
                  <c:v>-0.58042199999999999</c:v>
                </c:pt>
                <c:pt idx="3182">
                  <c:v>-0.58835099999999996</c:v>
                </c:pt>
                <c:pt idx="3183">
                  <c:v>-0.59607600000000005</c:v>
                </c:pt>
                <c:pt idx="3184">
                  <c:v>-0.60363599999999995</c:v>
                </c:pt>
                <c:pt idx="3185">
                  <c:v>-0.61107100000000003</c:v>
                </c:pt>
                <c:pt idx="3186">
                  <c:v>-0.61841800000000002</c:v>
                </c:pt>
                <c:pt idx="3187">
                  <c:v>-0.62571299999999996</c:v>
                </c:pt>
                <c:pt idx="3188">
                  <c:v>-0.63298699999999997</c:v>
                </c:pt>
                <c:pt idx="3189">
                  <c:v>-0.64026400000000006</c:v>
                </c:pt>
                <c:pt idx="3190">
                  <c:v>-0.647563</c:v>
                </c:pt>
                <c:pt idx="3191">
                  <c:v>-0.65489699999999995</c:v>
                </c:pt>
                <c:pt idx="3192">
                  <c:v>-0.66227100000000005</c:v>
                </c:pt>
                <c:pt idx="3193">
                  <c:v>-0.66968700000000003</c:v>
                </c:pt>
                <c:pt idx="3194">
                  <c:v>-0.67713999999999996</c:v>
                </c:pt>
                <c:pt idx="3195">
                  <c:v>-0.68461799999999995</c:v>
                </c:pt>
                <c:pt idx="3196">
                  <c:v>-0.69211</c:v>
                </c:pt>
                <c:pt idx="3197">
                  <c:v>-0.69959700000000002</c:v>
                </c:pt>
                <c:pt idx="3198">
                  <c:v>-0.70706100000000005</c:v>
                </c:pt>
                <c:pt idx="3199">
                  <c:v>-0.71448299999999998</c:v>
                </c:pt>
                <c:pt idx="3200">
                  <c:v>-0.72184700000000002</c:v>
                </c:pt>
                <c:pt idx="3201">
                  <c:v>-0.72913600000000001</c:v>
                </c:pt>
                <c:pt idx="3202">
                  <c:v>-0.73633899999999997</c:v>
                </c:pt>
                <c:pt idx="3203">
                  <c:v>-0.74344399999999999</c:v>
                </c:pt>
                <c:pt idx="3204">
                  <c:v>-0.75044299999999997</c:v>
                </c:pt>
                <c:pt idx="3205">
                  <c:v>-0.75733200000000001</c:v>
                </c:pt>
                <c:pt idx="3206">
                  <c:v>-0.76410800000000001</c:v>
                </c:pt>
                <c:pt idx="3207">
                  <c:v>-0.77077099999999998</c:v>
                </c:pt>
                <c:pt idx="3208">
                  <c:v>-0.77732100000000004</c:v>
                </c:pt>
                <c:pt idx="3209">
                  <c:v>-0.78376299999999999</c:v>
                </c:pt>
                <c:pt idx="3210">
                  <c:v>-0.79010199999999997</c:v>
                </c:pt>
                <c:pt idx="3211">
                  <c:v>-0.79634300000000002</c:v>
                </c:pt>
                <c:pt idx="3212">
                  <c:v>-0.80249099999999995</c:v>
                </c:pt>
                <c:pt idx="3213">
                  <c:v>-0.80854599999999999</c:v>
                </c:pt>
                <c:pt idx="3214">
                  <c:v>-0.81450900000000004</c:v>
                </c:pt>
                <c:pt idx="3215">
                  <c:v>-0.82037300000000002</c:v>
                </c:pt>
                <c:pt idx="3216">
                  <c:v>-0.82613099999999995</c:v>
                </c:pt>
                <c:pt idx="3217">
                  <c:v>-0.83177199999999996</c:v>
                </c:pt>
                <c:pt idx="3218">
                  <c:v>-0.83728100000000005</c:v>
                </c:pt>
                <c:pt idx="3219">
                  <c:v>-0.84264499999999998</c:v>
                </c:pt>
                <c:pt idx="3220">
                  <c:v>-0.84784700000000002</c:v>
                </c:pt>
                <c:pt idx="3221">
                  <c:v>-0.85287400000000002</c:v>
                </c:pt>
                <c:pt idx="3222">
                  <c:v>-0.85771699999999995</c:v>
                </c:pt>
                <c:pt idx="3223">
                  <c:v>-0.862371</c:v>
                </c:pt>
                <c:pt idx="3224">
                  <c:v>-0.86683699999999997</c:v>
                </c:pt>
                <c:pt idx="3225">
                  <c:v>-0.87112299999999998</c:v>
                </c:pt>
                <c:pt idx="3226">
                  <c:v>-0.87524400000000002</c:v>
                </c:pt>
                <c:pt idx="3227">
                  <c:v>-0.87922199999999995</c:v>
                </c:pt>
                <c:pt idx="3228">
                  <c:v>-0.88308399999999998</c:v>
                </c:pt>
                <c:pt idx="3229">
                  <c:v>-0.88686500000000001</c:v>
                </c:pt>
                <c:pt idx="3230">
                  <c:v>-0.89060499999999998</c:v>
                </c:pt>
                <c:pt idx="3231">
                  <c:v>-0.894347</c:v>
                </c:pt>
                <c:pt idx="3232">
                  <c:v>-0.89813799999999999</c:v>
                </c:pt>
                <c:pt idx="3233">
                  <c:v>-0.90202599999999999</c:v>
                </c:pt>
                <c:pt idx="3234">
                  <c:v>-0.90605899999999995</c:v>
                </c:pt>
                <c:pt idx="3235">
                  <c:v>-0.91028399999999998</c:v>
                </c:pt>
                <c:pt idx="3236">
                  <c:v>-0.91474200000000006</c:v>
                </c:pt>
                <c:pt idx="3237">
                  <c:v>-0.91947500000000004</c:v>
                </c:pt>
                <c:pt idx="3238">
                  <c:v>-0.92451499999999998</c:v>
                </c:pt>
                <c:pt idx="3239">
                  <c:v>-0.92989200000000005</c:v>
                </c:pt>
                <c:pt idx="3240">
                  <c:v>-0.93562599999999996</c:v>
                </c:pt>
                <c:pt idx="3241">
                  <c:v>-0.94172900000000004</c:v>
                </c:pt>
                <c:pt idx="3242">
                  <c:v>-0.94820300000000002</c:v>
                </c:pt>
                <c:pt idx="3243">
                  <c:v>-0.95504100000000003</c:v>
                </c:pt>
                <c:pt idx="3244">
                  <c:v>-0.96222399999999997</c:v>
                </c:pt>
                <c:pt idx="3245">
                  <c:v>-0.96972700000000001</c:v>
                </c:pt>
                <c:pt idx="3246">
                  <c:v>-0.97751699999999997</c:v>
                </c:pt>
                <c:pt idx="3247">
                  <c:v>-0.98555400000000004</c:v>
                </c:pt>
                <c:pt idx="3248">
                  <c:v>-0.99379200000000001</c:v>
                </c:pt>
                <c:pt idx="3249">
                  <c:v>-1.0021800000000001</c:v>
                </c:pt>
                <c:pt idx="3250">
                  <c:v>-1.01067</c:v>
                </c:pt>
                <c:pt idx="3251">
                  <c:v>-1.01922</c:v>
                </c:pt>
                <c:pt idx="3252">
                  <c:v>-1.0277799999999999</c:v>
                </c:pt>
                <c:pt idx="3253">
                  <c:v>-1.0363</c:v>
                </c:pt>
                <c:pt idx="3254">
                  <c:v>-1.0447500000000001</c:v>
                </c:pt>
                <c:pt idx="3255">
                  <c:v>-1.0530900000000001</c:v>
                </c:pt>
                <c:pt idx="3256">
                  <c:v>-1.06132</c:v>
                </c:pt>
                <c:pt idx="3257">
                  <c:v>-1.0693999999999999</c:v>
                </c:pt>
                <c:pt idx="3258">
                  <c:v>-1.0773200000000001</c:v>
                </c:pt>
                <c:pt idx="3259">
                  <c:v>-1.0850900000000001</c:v>
                </c:pt>
                <c:pt idx="3260">
                  <c:v>-1.0926899999999999</c:v>
                </c:pt>
                <c:pt idx="3261">
                  <c:v>-1.1001399999999999</c:v>
                </c:pt>
                <c:pt idx="3262">
                  <c:v>-1.10744</c:v>
                </c:pt>
                <c:pt idx="3263">
                  <c:v>-1.1146</c:v>
                </c:pt>
                <c:pt idx="3264">
                  <c:v>-1.1216200000000001</c:v>
                </c:pt>
                <c:pt idx="3265">
                  <c:v>-1.12852</c:v>
                </c:pt>
                <c:pt idx="3266">
                  <c:v>-1.1353</c:v>
                </c:pt>
                <c:pt idx="3267">
                  <c:v>-1.1419699999999999</c:v>
                </c:pt>
                <c:pt idx="3268">
                  <c:v>-1.1485399999999999</c:v>
                </c:pt>
                <c:pt idx="3269">
                  <c:v>-1.155</c:v>
                </c:pt>
                <c:pt idx="3270">
                  <c:v>-1.16137</c:v>
                </c:pt>
                <c:pt idx="3271">
                  <c:v>-1.1676299999999999</c:v>
                </c:pt>
                <c:pt idx="3272">
                  <c:v>-1.17378</c:v>
                </c:pt>
                <c:pt idx="3273">
                  <c:v>-1.1798200000000001</c:v>
                </c:pt>
                <c:pt idx="3274">
                  <c:v>-1.18573</c:v>
                </c:pt>
                <c:pt idx="3275">
                  <c:v>-1.1915100000000001</c:v>
                </c:pt>
                <c:pt idx="3276">
                  <c:v>-1.19716</c:v>
                </c:pt>
                <c:pt idx="3277">
                  <c:v>-1.20265</c:v>
                </c:pt>
                <c:pt idx="3278">
                  <c:v>-1.208</c:v>
                </c:pt>
                <c:pt idx="3279">
                  <c:v>-1.21319</c:v>
                </c:pt>
                <c:pt idx="3280">
                  <c:v>-1.2182200000000001</c:v>
                </c:pt>
                <c:pt idx="3281">
                  <c:v>-1.2231099999999999</c:v>
                </c:pt>
                <c:pt idx="3282">
                  <c:v>-1.2278500000000001</c:v>
                </c:pt>
                <c:pt idx="3283">
                  <c:v>-1.23245</c:v>
                </c:pt>
                <c:pt idx="3284">
                  <c:v>-1.2369300000000001</c:v>
                </c:pt>
                <c:pt idx="3285">
                  <c:v>-1.24129</c:v>
                </c:pt>
                <c:pt idx="3286">
                  <c:v>-1.2455400000000001</c:v>
                </c:pt>
                <c:pt idx="3287">
                  <c:v>-1.24969</c:v>
                </c:pt>
                <c:pt idx="3288">
                  <c:v>-1.2537499999999999</c:v>
                </c:pt>
                <c:pt idx="3289">
                  <c:v>-1.2577199999999999</c:v>
                </c:pt>
                <c:pt idx="3290">
                  <c:v>-1.2616000000000001</c:v>
                </c:pt>
                <c:pt idx="3291">
                  <c:v>-1.26539</c:v>
                </c:pt>
                <c:pt idx="3292">
                  <c:v>-1.2690900000000001</c:v>
                </c:pt>
                <c:pt idx="3293">
                  <c:v>-1.27268</c:v>
                </c:pt>
                <c:pt idx="3294">
                  <c:v>-1.27616</c:v>
                </c:pt>
                <c:pt idx="3295">
                  <c:v>-1.2795000000000001</c:v>
                </c:pt>
                <c:pt idx="3296">
                  <c:v>-1.28271</c:v>
                </c:pt>
                <c:pt idx="3297">
                  <c:v>-1.2857799999999999</c:v>
                </c:pt>
                <c:pt idx="3298">
                  <c:v>-1.28868</c:v>
                </c:pt>
                <c:pt idx="3299">
                  <c:v>-1.2914300000000001</c:v>
                </c:pt>
                <c:pt idx="3300">
                  <c:v>-1.2940100000000001</c:v>
                </c:pt>
                <c:pt idx="3301">
                  <c:v>-1.2964199999999999</c:v>
                </c:pt>
                <c:pt idx="3302">
                  <c:v>-1.29867</c:v>
                </c:pt>
                <c:pt idx="3303">
                  <c:v>-1.30078</c:v>
                </c:pt>
                <c:pt idx="3304">
                  <c:v>-1.30278</c:v>
                </c:pt>
                <c:pt idx="3305">
                  <c:v>-1.3046800000000001</c:v>
                </c:pt>
                <c:pt idx="3306">
                  <c:v>-1.30654</c:v>
                </c:pt>
                <c:pt idx="3307">
                  <c:v>-1.3084</c:v>
                </c:pt>
                <c:pt idx="3308">
                  <c:v>-1.3103199999999999</c:v>
                </c:pt>
                <c:pt idx="3309">
                  <c:v>-1.31236</c:v>
                </c:pt>
                <c:pt idx="3310">
                  <c:v>-1.3146</c:v>
                </c:pt>
                <c:pt idx="3311">
                  <c:v>-1.3170900000000001</c:v>
                </c:pt>
                <c:pt idx="3312">
                  <c:v>-1.3199000000000001</c:v>
                </c:pt>
                <c:pt idx="3313">
                  <c:v>-1.3230999999999999</c:v>
                </c:pt>
                <c:pt idx="3314">
                  <c:v>-1.32674</c:v>
                </c:pt>
                <c:pt idx="3315">
                  <c:v>-1.33087</c:v>
                </c:pt>
                <c:pt idx="3316">
                  <c:v>-1.33551</c:v>
                </c:pt>
                <c:pt idx="3317">
                  <c:v>-1.3407</c:v>
                </c:pt>
                <c:pt idx="3318">
                  <c:v>-1.3464400000000001</c:v>
                </c:pt>
                <c:pt idx="3319">
                  <c:v>-1.3527199999999999</c:v>
                </c:pt>
                <c:pt idx="3320">
                  <c:v>-1.3595200000000001</c:v>
                </c:pt>
                <c:pt idx="3321">
                  <c:v>-1.3668100000000001</c:v>
                </c:pt>
                <c:pt idx="3322">
                  <c:v>-1.3745499999999999</c:v>
                </c:pt>
                <c:pt idx="3323">
                  <c:v>-1.3826700000000001</c:v>
                </c:pt>
                <c:pt idx="3324">
                  <c:v>-1.3911100000000001</c:v>
                </c:pt>
                <c:pt idx="3325">
                  <c:v>-1.39981</c:v>
                </c:pt>
                <c:pt idx="3326">
                  <c:v>-1.40869</c:v>
                </c:pt>
                <c:pt idx="3327">
                  <c:v>-1.41767</c:v>
                </c:pt>
                <c:pt idx="3328">
                  <c:v>-1.42666</c:v>
                </c:pt>
                <c:pt idx="3329">
                  <c:v>-1.4355899999999999</c:v>
                </c:pt>
                <c:pt idx="3330">
                  <c:v>-1.4443699999999999</c:v>
                </c:pt>
                <c:pt idx="3331">
                  <c:v>-1.45292</c:v>
                </c:pt>
                <c:pt idx="3332">
                  <c:v>-1.4611799999999999</c:v>
                </c:pt>
                <c:pt idx="3333">
                  <c:v>-1.4690700000000001</c:v>
                </c:pt>
                <c:pt idx="3334">
                  <c:v>-1.4765200000000001</c:v>
                </c:pt>
                <c:pt idx="3335">
                  <c:v>-1.48349</c:v>
                </c:pt>
                <c:pt idx="3336">
                  <c:v>-1.48993</c:v>
                </c:pt>
                <c:pt idx="3337">
                  <c:v>-1.4958100000000001</c:v>
                </c:pt>
                <c:pt idx="3338">
                  <c:v>-1.50109</c:v>
                </c:pt>
                <c:pt idx="3339">
                  <c:v>-1.5057499999999999</c:v>
                </c:pt>
                <c:pt idx="3340">
                  <c:v>-1.5098</c:v>
                </c:pt>
                <c:pt idx="3341">
                  <c:v>-1.5132300000000001</c:v>
                </c:pt>
                <c:pt idx="3342">
                  <c:v>-1.51606</c:v>
                </c:pt>
                <c:pt idx="3343">
                  <c:v>-1.5183</c:v>
                </c:pt>
                <c:pt idx="3344">
                  <c:v>-1.5199800000000001</c:v>
                </c:pt>
                <c:pt idx="3345">
                  <c:v>-1.5211300000000001</c:v>
                </c:pt>
                <c:pt idx="3346">
                  <c:v>-1.5217799999999999</c:v>
                </c:pt>
                <c:pt idx="3347">
                  <c:v>-1.52197</c:v>
                </c:pt>
                <c:pt idx="3348">
                  <c:v>-1.5217499999999999</c:v>
                </c:pt>
                <c:pt idx="3349">
                  <c:v>-1.5211600000000001</c:v>
                </c:pt>
                <c:pt idx="3350">
                  <c:v>-1.52024</c:v>
                </c:pt>
                <c:pt idx="3351">
                  <c:v>-1.5190399999999999</c:v>
                </c:pt>
                <c:pt idx="3352">
                  <c:v>-1.5176099999999999</c:v>
                </c:pt>
                <c:pt idx="3353">
                  <c:v>-1.516</c:v>
                </c:pt>
                <c:pt idx="3354">
                  <c:v>-1.5142500000000001</c:v>
                </c:pt>
                <c:pt idx="3355">
                  <c:v>-1.5124200000000001</c:v>
                </c:pt>
                <c:pt idx="3356">
                  <c:v>-1.51057</c:v>
                </c:pt>
                <c:pt idx="3357">
                  <c:v>-1.5087299999999999</c:v>
                </c:pt>
                <c:pt idx="3358">
                  <c:v>-1.5069699999999999</c:v>
                </c:pt>
                <c:pt idx="3359">
                  <c:v>-1.5053399999999999</c:v>
                </c:pt>
                <c:pt idx="3360">
                  <c:v>-1.50387</c:v>
                </c:pt>
                <c:pt idx="3361">
                  <c:v>-1.5026299999999999</c:v>
                </c:pt>
                <c:pt idx="3362">
                  <c:v>-1.5016499999999999</c:v>
                </c:pt>
                <c:pt idx="3363">
                  <c:v>-1.5009699999999999</c:v>
                </c:pt>
                <c:pt idx="3364">
                  <c:v>-1.5006299999999999</c:v>
                </c:pt>
                <c:pt idx="3365">
                  <c:v>-1.50065</c:v>
                </c:pt>
                <c:pt idx="3366">
                  <c:v>-1.5010600000000001</c:v>
                </c:pt>
                <c:pt idx="3367">
                  <c:v>-1.5018499999999999</c:v>
                </c:pt>
                <c:pt idx="3368">
                  <c:v>-1.50302</c:v>
                </c:pt>
                <c:pt idx="3369">
                  <c:v>-1.5045599999999999</c:v>
                </c:pt>
                <c:pt idx="3370">
                  <c:v>-1.50644</c:v>
                </c:pt>
                <c:pt idx="3371">
                  <c:v>-1.5086299999999999</c:v>
                </c:pt>
                <c:pt idx="3372">
                  <c:v>-1.5110600000000001</c:v>
                </c:pt>
                <c:pt idx="3373">
                  <c:v>-1.51369</c:v>
                </c:pt>
                <c:pt idx="3374">
                  <c:v>-1.5164500000000001</c:v>
                </c:pt>
                <c:pt idx="3375">
                  <c:v>-1.51928</c:v>
                </c:pt>
                <c:pt idx="3376">
                  <c:v>-1.5221100000000001</c:v>
                </c:pt>
                <c:pt idx="3377">
                  <c:v>-1.5248699999999999</c:v>
                </c:pt>
                <c:pt idx="3378">
                  <c:v>-1.5275099999999999</c:v>
                </c:pt>
                <c:pt idx="3379">
                  <c:v>-1.5299799999999999</c:v>
                </c:pt>
                <c:pt idx="3380">
                  <c:v>-1.5322199999999999</c:v>
                </c:pt>
                <c:pt idx="3381">
                  <c:v>-1.5342199999999999</c:v>
                </c:pt>
                <c:pt idx="3382">
                  <c:v>-1.5359400000000001</c:v>
                </c:pt>
                <c:pt idx="3383">
                  <c:v>-1.53738</c:v>
                </c:pt>
                <c:pt idx="3384">
                  <c:v>-1.53853</c:v>
                </c:pt>
                <c:pt idx="3385">
                  <c:v>-1.5394000000000001</c:v>
                </c:pt>
                <c:pt idx="3386">
                  <c:v>-1.5400100000000001</c:v>
                </c:pt>
                <c:pt idx="3387">
                  <c:v>-1.54037</c:v>
                </c:pt>
                <c:pt idx="3388">
                  <c:v>-1.54051</c:v>
                </c:pt>
                <c:pt idx="3389">
                  <c:v>-1.54047</c:v>
                </c:pt>
                <c:pt idx="3390">
                  <c:v>-1.54027</c:v>
                </c:pt>
                <c:pt idx="3391">
                  <c:v>-1.5399499999999999</c:v>
                </c:pt>
                <c:pt idx="3392">
                  <c:v>-1.5395399999999999</c:v>
                </c:pt>
                <c:pt idx="3393">
                  <c:v>-1.5390699999999999</c:v>
                </c:pt>
                <c:pt idx="3394">
                  <c:v>-1.5385800000000001</c:v>
                </c:pt>
                <c:pt idx="3395">
                  <c:v>-1.5380799999999999</c:v>
                </c:pt>
                <c:pt idx="3396">
                  <c:v>-1.5376000000000001</c:v>
                </c:pt>
                <c:pt idx="3397">
                  <c:v>-1.5371600000000001</c:v>
                </c:pt>
                <c:pt idx="3398">
                  <c:v>-1.53678</c:v>
                </c:pt>
                <c:pt idx="3399">
                  <c:v>-1.5364599999999999</c:v>
                </c:pt>
                <c:pt idx="3400">
                  <c:v>-1.5362199999999999</c:v>
                </c:pt>
                <c:pt idx="3401">
                  <c:v>-1.53606</c:v>
                </c:pt>
                <c:pt idx="3402">
                  <c:v>-1.5359799999999999</c:v>
                </c:pt>
                <c:pt idx="3403">
                  <c:v>-1.536</c:v>
                </c:pt>
                <c:pt idx="3404">
                  <c:v>-1.5361100000000001</c:v>
                </c:pt>
                <c:pt idx="3405">
                  <c:v>-1.5363100000000001</c:v>
                </c:pt>
                <c:pt idx="3406">
                  <c:v>-1.5366</c:v>
                </c:pt>
                <c:pt idx="3407">
                  <c:v>-1.53698</c:v>
                </c:pt>
                <c:pt idx="3408">
                  <c:v>-1.53745</c:v>
                </c:pt>
                <c:pt idx="3409">
                  <c:v>-1.5380100000000001</c:v>
                </c:pt>
                <c:pt idx="3410">
                  <c:v>-1.5386500000000001</c:v>
                </c:pt>
                <c:pt idx="3411">
                  <c:v>-1.5393600000000001</c:v>
                </c:pt>
                <c:pt idx="3412">
                  <c:v>-1.54013</c:v>
                </c:pt>
                <c:pt idx="3413">
                  <c:v>-1.54097</c:v>
                </c:pt>
                <c:pt idx="3414">
                  <c:v>-1.54186</c:v>
                </c:pt>
                <c:pt idx="3415">
                  <c:v>-1.5427900000000001</c:v>
                </c:pt>
                <c:pt idx="3416">
                  <c:v>-1.54376</c:v>
                </c:pt>
                <c:pt idx="3417">
                  <c:v>-1.5447500000000001</c:v>
                </c:pt>
                <c:pt idx="3418">
                  <c:v>-1.54575</c:v>
                </c:pt>
                <c:pt idx="3419">
                  <c:v>-1.5467599999999999</c:v>
                </c:pt>
                <c:pt idx="3420">
                  <c:v>-1.54775</c:v>
                </c:pt>
                <c:pt idx="3421">
                  <c:v>-1.54871</c:v>
                </c:pt>
                <c:pt idx="3422">
                  <c:v>-1.5496399999999999</c:v>
                </c:pt>
                <c:pt idx="3423">
                  <c:v>-1.5505199999999999</c:v>
                </c:pt>
                <c:pt idx="3424">
                  <c:v>-1.5513300000000001</c:v>
                </c:pt>
                <c:pt idx="3425">
                  <c:v>-1.55206</c:v>
                </c:pt>
                <c:pt idx="3426">
                  <c:v>-1.5526899999999999</c:v>
                </c:pt>
                <c:pt idx="3427">
                  <c:v>-1.55322</c:v>
                </c:pt>
                <c:pt idx="3428">
                  <c:v>-1.5536399999999999</c:v>
                </c:pt>
                <c:pt idx="3429">
                  <c:v>-1.55392</c:v>
                </c:pt>
                <c:pt idx="3430">
                  <c:v>-1.55406</c:v>
                </c:pt>
                <c:pt idx="3431">
                  <c:v>-1.5540499999999999</c:v>
                </c:pt>
                <c:pt idx="3432">
                  <c:v>-1.5539000000000001</c:v>
                </c:pt>
                <c:pt idx="3433">
                  <c:v>-1.55358</c:v>
                </c:pt>
                <c:pt idx="3434">
                  <c:v>-1.5531200000000001</c:v>
                </c:pt>
                <c:pt idx="3435">
                  <c:v>-1.5525</c:v>
                </c:pt>
                <c:pt idx="3436">
                  <c:v>-1.5517300000000001</c:v>
                </c:pt>
                <c:pt idx="3437">
                  <c:v>-1.5508299999999999</c:v>
                </c:pt>
                <c:pt idx="3438">
                  <c:v>-1.5498099999999999</c:v>
                </c:pt>
                <c:pt idx="3439">
                  <c:v>-1.5486800000000001</c:v>
                </c:pt>
                <c:pt idx="3440">
                  <c:v>-1.5474600000000001</c:v>
                </c:pt>
                <c:pt idx="3441">
                  <c:v>-1.5461499999999999</c:v>
                </c:pt>
                <c:pt idx="3442">
                  <c:v>-1.5447900000000001</c:v>
                </c:pt>
                <c:pt idx="3443">
                  <c:v>-1.54339</c:v>
                </c:pt>
                <c:pt idx="3444">
                  <c:v>-1.54196</c:v>
                </c:pt>
                <c:pt idx="3445">
                  <c:v>-1.54051</c:v>
                </c:pt>
                <c:pt idx="3446">
                  <c:v>-1.5390600000000001</c:v>
                </c:pt>
                <c:pt idx="3447">
                  <c:v>-1.53762</c:v>
                </c:pt>
                <c:pt idx="3448">
                  <c:v>-1.5361800000000001</c:v>
                </c:pt>
                <c:pt idx="3449">
                  <c:v>-1.53477</c:v>
                </c:pt>
                <c:pt idx="3450">
                  <c:v>-1.53338</c:v>
                </c:pt>
                <c:pt idx="3451">
                  <c:v>-1.5320100000000001</c:v>
                </c:pt>
                <c:pt idx="3452">
                  <c:v>-1.53068</c:v>
                </c:pt>
                <c:pt idx="3453">
                  <c:v>-1.52938</c:v>
                </c:pt>
                <c:pt idx="3454">
                  <c:v>-1.5281199999999999</c:v>
                </c:pt>
                <c:pt idx="3455">
                  <c:v>-1.52691</c:v>
                </c:pt>
                <c:pt idx="3456">
                  <c:v>-1.5257400000000001</c:v>
                </c:pt>
                <c:pt idx="3457">
                  <c:v>-1.52464</c:v>
                </c:pt>
                <c:pt idx="3458">
                  <c:v>-1.52362</c:v>
                </c:pt>
                <c:pt idx="3459">
                  <c:v>-1.5226900000000001</c:v>
                </c:pt>
                <c:pt idx="3460">
                  <c:v>-1.5218700000000001</c:v>
                </c:pt>
                <c:pt idx="3461">
                  <c:v>-1.52119</c:v>
                </c:pt>
                <c:pt idx="3462">
                  <c:v>-1.5206599999999999</c:v>
                </c:pt>
                <c:pt idx="3463">
                  <c:v>-1.52033</c:v>
                </c:pt>
                <c:pt idx="3464">
                  <c:v>-1.52023</c:v>
                </c:pt>
                <c:pt idx="3465">
                  <c:v>-1.52037</c:v>
                </c:pt>
                <c:pt idx="3466">
                  <c:v>-1.5207999999999999</c:v>
                </c:pt>
                <c:pt idx="3467">
                  <c:v>-1.52155</c:v>
                </c:pt>
                <c:pt idx="3468">
                  <c:v>-1.52264</c:v>
                </c:pt>
                <c:pt idx="3469">
                  <c:v>-1.5241100000000001</c:v>
                </c:pt>
                <c:pt idx="3470">
                  <c:v>-1.52597</c:v>
                </c:pt>
                <c:pt idx="3471">
                  <c:v>-1.5282500000000001</c:v>
                </c:pt>
                <c:pt idx="3472">
                  <c:v>-1.53094</c:v>
                </c:pt>
                <c:pt idx="3473">
                  <c:v>-1.53406</c:v>
                </c:pt>
                <c:pt idx="3474">
                  <c:v>-1.5376099999999999</c:v>
                </c:pt>
                <c:pt idx="3475">
                  <c:v>-1.54156</c:v>
                </c:pt>
                <c:pt idx="3476">
                  <c:v>-1.5459000000000001</c:v>
                </c:pt>
                <c:pt idx="3477">
                  <c:v>-1.5506</c:v>
                </c:pt>
                <c:pt idx="3478">
                  <c:v>-1.55562</c:v>
                </c:pt>
                <c:pt idx="3479">
                  <c:v>-1.5609200000000001</c:v>
                </c:pt>
                <c:pt idx="3480">
                  <c:v>-1.5664400000000001</c:v>
                </c:pt>
                <c:pt idx="3481">
                  <c:v>-1.57213</c:v>
                </c:pt>
                <c:pt idx="3482">
                  <c:v>-1.5779300000000001</c:v>
                </c:pt>
                <c:pt idx="3483">
                  <c:v>-1.5837699999999999</c:v>
                </c:pt>
                <c:pt idx="3484">
                  <c:v>-1.5895999999999999</c:v>
                </c:pt>
                <c:pt idx="3485">
                  <c:v>-1.59534</c:v>
                </c:pt>
                <c:pt idx="3486">
                  <c:v>-1.60094</c:v>
                </c:pt>
                <c:pt idx="3487">
                  <c:v>-1.60633</c:v>
                </c:pt>
                <c:pt idx="3488">
                  <c:v>-1.61145</c:v>
                </c:pt>
                <c:pt idx="3489">
                  <c:v>-1.6162700000000001</c:v>
                </c:pt>
                <c:pt idx="3490">
                  <c:v>-1.6207199999999999</c:v>
                </c:pt>
                <c:pt idx="3491">
                  <c:v>-1.62479</c:v>
                </c:pt>
                <c:pt idx="3492">
                  <c:v>-1.6284400000000001</c:v>
                </c:pt>
                <c:pt idx="3493">
                  <c:v>-1.6316600000000001</c:v>
                </c:pt>
                <c:pt idx="3494">
                  <c:v>-1.6344399999999999</c:v>
                </c:pt>
                <c:pt idx="3495">
                  <c:v>-1.6368</c:v>
                </c:pt>
                <c:pt idx="3496">
                  <c:v>-1.6387400000000001</c:v>
                </c:pt>
                <c:pt idx="3497">
                  <c:v>-1.64029</c:v>
                </c:pt>
                <c:pt idx="3498">
                  <c:v>-1.6414800000000001</c:v>
                </c:pt>
                <c:pt idx="3499">
                  <c:v>-1.6423300000000001</c:v>
                </c:pt>
                <c:pt idx="3500">
                  <c:v>-1.6428799999999999</c:v>
                </c:pt>
                <c:pt idx="3501">
                  <c:v>-1.64316</c:v>
                </c:pt>
                <c:pt idx="3502">
                  <c:v>-1.6432100000000001</c:v>
                </c:pt>
                <c:pt idx="3503">
                  <c:v>-1.6430499999999999</c:v>
                </c:pt>
                <c:pt idx="3504">
                  <c:v>-1.6427099999999999</c:v>
                </c:pt>
                <c:pt idx="3505">
                  <c:v>-1.6422099999999999</c:v>
                </c:pt>
                <c:pt idx="3506">
                  <c:v>-1.64157</c:v>
                </c:pt>
                <c:pt idx="3507">
                  <c:v>-1.6408</c:v>
                </c:pt>
                <c:pt idx="3508">
                  <c:v>-1.63991</c:v>
                </c:pt>
                <c:pt idx="3509">
                  <c:v>-1.6389100000000001</c:v>
                </c:pt>
                <c:pt idx="3510">
                  <c:v>-1.63781</c:v>
                </c:pt>
                <c:pt idx="3511">
                  <c:v>-1.63662</c:v>
                </c:pt>
                <c:pt idx="3512">
                  <c:v>-1.63534</c:v>
                </c:pt>
                <c:pt idx="3513">
                  <c:v>-1.63398</c:v>
                </c:pt>
                <c:pt idx="3514">
                  <c:v>-1.6325499999999999</c:v>
                </c:pt>
                <c:pt idx="3515">
                  <c:v>-1.63106</c:v>
                </c:pt>
                <c:pt idx="3516">
                  <c:v>-1.6295200000000001</c:v>
                </c:pt>
                <c:pt idx="3517">
                  <c:v>-1.6279399999999999</c:v>
                </c:pt>
                <c:pt idx="3518">
                  <c:v>-1.6263300000000001</c:v>
                </c:pt>
                <c:pt idx="3519">
                  <c:v>-1.6247</c:v>
                </c:pt>
                <c:pt idx="3520">
                  <c:v>-1.6230599999999999</c:v>
                </c:pt>
                <c:pt idx="3521">
                  <c:v>-1.62141</c:v>
                </c:pt>
                <c:pt idx="3522">
                  <c:v>-1.6197600000000001</c:v>
                </c:pt>
                <c:pt idx="3523">
                  <c:v>-1.6181099999999999</c:v>
                </c:pt>
                <c:pt idx="3524">
                  <c:v>-1.61646</c:v>
                </c:pt>
                <c:pt idx="3525">
                  <c:v>-1.6148</c:v>
                </c:pt>
                <c:pt idx="3526">
                  <c:v>-1.61313</c:v>
                </c:pt>
                <c:pt idx="3527">
                  <c:v>-1.6114200000000001</c:v>
                </c:pt>
                <c:pt idx="3528">
                  <c:v>-1.60968</c:v>
                </c:pt>
                <c:pt idx="3529">
                  <c:v>-1.6078699999999999</c:v>
                </c:pt>
                <c:pt idx="3530">
                  <c:v>-1.60598</c:v>
                </c:pt>
                <c:pt idx="3531">
                  <c:v>-1.60399</c:v>
                </c:pt>
                <c:pt idx="3532">
                  <c:v>-1.60189</c:v>
                </c:pt>
                <c:pt idx="3533">
                  <c:v>-1.59964</c:v>
                </c:pt>
                <c:pt idx="3534">
                  <c:v>-1.59724</c:v>
                </c:pt>
                <c:pt idx="3535">
                  <c:v>-1.59466</c:v>
                </c:pt>
                <c:pt idx="3536">
                  <c:v>-1.5919099999999999</c:v>
                </c:pt>
                <c:pt idx="3537">
                  <c:v>-1.58897</c:v>
                </c:pt>
                <c:pt idx="3538">
                  <c:v>-1.5858399999999999</c:v>
                </c:pt>
                <c:pt idx="3539">
                  <c:v>-1.58253</c:v>
                </c:pt>
                <c:pt idx="3540">
                  <c:v>-1.57904</c:v>
                </c:pt>
                <c:pt idx="3541">
                  <c:v>-1.5753999999999999</c:v>
                </c:pt>
                <c:pt idx="3542">
                  <c:v>-1.57161</c:v>
                </c:pt>
                <c:pt idx="3543">
                  <c:v>-1.5677000000000001</c:v>
                </c:pt>
                <c:pt idx="3544">
                  <c:v>-1.5637099999999999</c:v>
                </c:pt>
                <c:pt idx="3545">
                  <c:v>-1.55966</c:v>
                </c:pt>
                <c:pt idx="3546">
                  <c:v>-1.55558</c:v>
                </c:pt>
                <c:pt idx="3547">
                  <c:v>-1.5515099999999999</c:v>
                </c:pt>
                <c:pt idx="3548">
                  <c:v>-1.54748</c:v>
                </c:pt>
                <c:pt idx="3549">
                  <c:v>-1.54352</c:v>
                </c:pt>
                <c:pt idx="3550">
                  <c:v>-1.53966</c:v>
                </c:pt>
                <c:pt idx="3551">
                  <c:v>-1.5359400000000001</c:v>
                </c:pt>
                <c:pt idx="3552">
                  <c:v>-1.53237</c:v>
                </c:pt>
                <c:pt idx="3553">
                  <c:v>-1.5289699999999999</c:v>
                </c:pt>
                <c:pt idx="3554">
                  <c:v>-1.52576</c:v>
                </c:pt>
                <c:pt idx="3555">
                  <c:v>-1.52275</c:v>
                </c:pt>
                <c:pt idx="3556">
                  <c:v>-1.5199400000000001</c:v>
                </c:pt>
                <c:pt idx="3557">
                  <c:v>-1.5173300000000001</c:v>
                </c:pt>
                <c:pt idx="3558">
                  <c:v>-1.5148999999999999</c:v>
                </c:pt>
                <c:pt idx="3559">
                  <c:v>-1.5126500000000001</c:v>
                </c:pt>
                <c:pt idx="3560">
                  <c:v>-1.5105599999999999</c:v>
                </c:pt>
                <c:pt idx="3561">
                  <c:v>-1.5085999999999999</c:v>
                </c:pt>
                <c:pt idx="3562">
                  <c:v>-1.5067600000000001</c:v>
                </c:pt>
                <c:pt idx="3563">
                  <c:v>-1.50501</c:v>
                </c:pt>
                <c:pt idx="3564">
                  <c:v>-1.5033300000000001</c:v>
                </c:pt>
                <c:pt idx="3565">
                  <c:v>-1.5017</c:v>
                </c:pt>
                <c:pt idx="3566">
                  <c:v>-1.5001</c:v>
                </c:pt>
                <c:pt idx="3567">
                  <c:v>-1.4984999999999999</c:v>
                </c:pt>
                <c:pt idx="3568">
                  <c:v>-1.4968999999999999</c:v>
                </c:pt>
                <c:pt idx="3569">
                  <c:v>-1.4952700000000001</c:v>
                </c:pt>
                <c:pt idx="3570">
                  <c:v>-1.4936199999999999</c:v>
                </c:pt>
                <c:pt idx="3571">
                  <c:v>-1.4919199999999999</c:v>
                </c:pt>
                <c:pt idx="3572">
                  <c:v>-1.4901899999999999</c:v>
                </c:pt>
                <c:pt idx="3573">
                  <c:v>-1.4883999999999999</c:v>
                </c:pt>
                <c:pt idx="3574">
                  <c:v>-1.4865699999999999</c:v>
                </c:pt>
                <c:pt idx="3575">
                  <c:v>-1.4846900000000001</c:v>
                </c:pt>
                <c:pt idx="3576">
                  <c:v>-1.48275</c:v>
                </c:pt>
                <c:pt idx="3577">
                  <c:v>-1.4807699999999999</c:v>
                </c:pt>
                <c:pt idx="3578">
                  <c:v>-1.4787399999999999</c:v>
                </c:pt>
                <c:pt idx="3579">
                  <c:v>-1.4766600000000001</c:v>
                </c:pt>
                <c:pt idx="3580">
                  <c:v>-1.47454</c:v>
                </c:pt>
                <c:pt idx="3581">
                  <c:v>-1.47238</c:v>
                </c:pt>
                <c:pt idx="3582">
                  <c:v>-1.47018</c:v>
                </c:pt>
                <c:pt idx="3583">
                  <c:v>-1.4679500000000001</c:v>
                </c:pt>
                <c:pt idx="3584">
                  <c:v>-1.4657</c:v>
                </c:pt>
                <c:pt idx="3585">
                  <c:v>-1.4634199999999999</c:v>
                </c:pt>
                <c:pt idx="3586">
                  <c:v>-1.46112</c:v>
                </c:pt>
                <c:pt idx="3587">
                  <c:v>-1.4588000000000001</c:v>
                </c:pt>
                <c:pt idx="3588">
                  <c:v>-1.45644</c:v>
                </c:pt>
                <c:pt idx="3589">
                  <c:v>-1.4540599999999999</c:v>
                </c:pt>
                <c:pt idx="3590">
                  <c:v>-1.45163</c:v>
                </c:pt>
                <c:pt idx="3591">
                  <c:v>-1.44916</c:v>
                </c:pt>
                <c:pt idx="3592">
                  <c:v>-1.4466300000000001</c:v>
                </c:pt>
                <c:pt idx="3593">
                  <c:v>-1.4440200000000001</c:v>
                </c:pt>
                <c:pt idx="3594">
                  <c:v>-1.44133</c:v>
                </c:pt>
                <c:pt idx="3595">
                  <c:v>-1.43855</c:v>
                </c:pt>
                <c:pt idx="3596">
                  <c:v>-1.4356599999999999</c:v>
                </c:pt>
                <c:pt idx="3597">
                  <c:v>-1.43265</c:v>
                </c:pt>
                <c:pt idx="3598">
                  <c:v>-1.4295100000000001</c:v>
                </c:pt>
                <c:pt idx="3599">
                  <c:v>-1.42625</c:v>
                </c:pt>
                <c:pt idx="3600">
                  <c:v>-1.4228499999999999</c:v>
                </c:pt>
                <c:pt idx="3601">
                  <c:v>-1.4193199999999999</c:v>
                </c:pt>
                <c:pt idx="3602">
                  <c:v>-1.41567</c:v>
                </c:pt>
                <c:pt idx="3603">
                  <c:v>-1.41191</c:v>
                </c:pt>
                <c:pt idx="3604">
                  <c:v>-1.40804</c:v>
                </c:pt>
                <c:pt idx="3605">
                  <c:v>-1.40408</c:v>
                </c:pt>
                <c:pt idx="3606">
                  <c:v>-1.40005</c:v>
                </c:pt>
                <c:pt idx="3607">
                  <c:v>-1.3959600000000001</c:v>
                </c:pt>
                <c:pt idx="3608">
                  <c:v>-1.3918200000000001</c:v>
                </c:pt>
                <c:pt idx="3609">
                  <c:v>-1.3876500000000001</c:v>
                </c:pt>
                <c:pt idx="3610">
                  <c:v>-1.38348</c:v>
                </c:pt>
                <c:pt idx="3611">
                  <c:v>-1.37931</c:v>
                </c:pt>
                <c:pt idx="3612">
                  <c:v>-1.37517</c:v>
                </c:pt>
                <c:pt idx="3613">
                  <c:v>-1.3710599999999999</c:v>
                </c:pt>
                <c:pt idx="3614">
                  <c:v>-1.367</c:v>
                </c:pt>
                <c:pt idx="3615">
                  <c:v>-1.363</c:v>
                </c:pt>
                <c:pt idx="3616">
                  <c:v>-1.3590599999999999</c:v>
                </c:pt>
                <c:pt idx="3617">
                  <c:v>-1.3551899999999999</c:v>
                </c:pt>
                <c:pt idx="3618">
                  <c:v>-1.3513999999999999</c:v>
                </c:pt>
                <c:pt idx="3619">
                  <c:v>-1.3476900000000001</c:v>
                </c:pt>
                <c:pt idx="3620">
                  <c:v>-1.34405</c:v>
                </c:pt>
                <c:pt idx="3621">
                  <c:v>-1.3405</c:v>
                </c:pt>
                <c:pt idx="3622">
                  <c:v>-1.3370299999999999</c:v>
                </c:pt>
                <c:pt idx="3623">
                  <c:v>-1.33365</c:v>
                </c:pt>
                <c:pt idx="3624">
                  <c:v>-1.3303700000000001</c:v>
                </c:pt>
                <c:pt idx="3625">
                  <c:v>-1.32717</c:v>
                </c:pt>
                <c:pt idx="3626">
                  <c:v>-1.32409</c:v>
                </c:pt>
                <c:pt idx="3627">
                  <c:v>-1.32111</c:v>
                </c:pt>
                <c:pt idx="3628">
                  <c:v>-1.31826</c:v>
                </c:pt>
                <c:pt idx="3629">
                  <c:v>-1.3155300000000001</c:v>
                </c:pt>
                <c:pt idx="3630">
                  <c:v>-1.3129500000000001</c:v>
                </c:pt>
                <c:pt idx="3631">
                  <c:v>-1.3105100000000001</c:v>
                </c:pt>
                <c:pt idx="3632">
                  <c:v>-1.30823</c:v>
                </c:pt>
                <c:pt idx="3633">
                  <c:v>-1.3061</c:v>
                </c:pt>
                <c:pt idx="3634">
                  <c:v>-1.3041199999999999</c:v>
                </c:pt>
                <c:pt idx="3635">
                  <c:v>-1.3022899999999999</c:v>
                </c:pt>
                <c:pt idx="3636">
                  <c:v>-1.3005899999999999</c:v>
                </c:pt>
                <c:pt idx="3637">
                  <c:v>-1.29901</c:v>
                </c:pt>
                <c:pt idx="3638">
                  <c:v>-1.29752</c:v>
                </c:pt>
                <c:pt idx="3639">
                  <c:v>-1.2961</c:v>
                </c:pt>
                <c:pt idx="3640">
                  <c:v>-1.2947200000000001</c:v>
                </c:pt>
                <c:pt idx="3641">
                  <c:v>-1.29335</c:v>
                </c:pt>
                <c:pt idx="3642">
                  <c:v>-1.2919499999999999</c:v>
                </c:pt>
                <c:pt idx="3643">
                  <c:v>-1.2905</c:v>
                </c:pt>
                <c:pt idx="3644">
                  <c:v>-1.2889600000000001</c:v>
                </c:pt>
                <c:pt idx="3645">
                  <c:v>-1.28729</c:v>
                </c:pt>
                <c:pt idx="3646">
                  <c:v>-1.28546</c:v>
                </c:pt>
                <c:pt idx="3647">
                  <c:v>-1.28345</c:v>
                </c:pt>
                <c:pt idx="3648">
                  <c:v>-1.2812300000000001</c:v>
                </c:pt>
                <c:pt idx="3649">
                  <c:v>-1.2787900000000001</c:v>
                </c:pt>
                <c:pt idx="3650">
                  <c:v>-1.2761100000000001</c:v>
                </c:pt>
                <c:pt idx="3651">
                  <c:v>-1.2732000000000001</c:v>
                </c:pt>
                <c:pt idx="3652">
                  <c:v>-1.27006</c:v>
                </c:pt>
                <c:pt idx="3653">
                  <c:v>-1.2666999999999999</c:v>
                </c:pt>
                <c:pt idx="3654">
                  <c:v>-1.2631399999999999</c:v>
                </c:pt>
                <c:pt idx="3655">
                  <c:v>-1.25942</c:v>
                </c:pt>
                <c:pt idx="3656">
                  <c:v>-1.25556</c:v>
                </c:pt>
                <c:pt idx="3657">
                  <c:v>-1.25159</c:v>
                </c:pt>
                <c:pt idx="3658">
                  <c:v>-1.24756</c:v>
                </c:pt>
                <c:pt idx="3659">
                  <c:v>-1.2435</c:v>
                </c:pt>
                <c:pt idx="3660">
                  <c:v>-1.2394499999999999</c:v>
                </c:pt>
                <c:pt idx="3661">
                  <c:v>-1.2354400000000001</c:v>
                </c:pt>
                <c:pt idx="3662">
                  <c:v>-1.2315</c:v>
                </c:pt>
                <c:pt idx="3663">
                  <c:v>-1.22766</c:v>
                </c:pt>
                <c:pt idx="3664">
                  <c:v>-1.2239199999999999</c:v>
                </c:pt>
                <c:pt idx="3665">
                  <c:v>-1.2202999999999999</c:v>
                </c:pt>
                <c:pt idx="3666">
                  <c:v>-1.2168000000000001</c:v>
                </c:pt>
                <c:pt idx="3667">
                  <c:v>-1.2134199999999999</c:v>
                </c:pt>
                <c:pt idx="3668">
                  <c:v>-1.2101500000000001</c:v>
                </c:pt>
                <c:pt idx="3669">
                  <c:v>-1.20696</c:v>
                </c:pt>
                <c:pt idx="3670">
                  <c:v>-1.20383</c:v>
                </c:pt>
                <c:pt idx="3671">
                  <c:v>-1.20075</c:v>
                </c:pt>
                <c:pt idx="3672">
                  <c:v>-1.1976800000000001</c:v>
                </c:pt>
                <c:pt idx="3673">
                  <c:v>-1.1946000000000001</c:v>
                </c:pt>
                <c:pt idx="3674">
                  <c:v>-1.19147</c:v>
                </c:pt>
                <c:pt idx="3675">
                  <c:v>-1.1882699999999999</c:v>
                </c:pt>
                <c:pt idx="3676">
                  <c:v>-1.18496</c:v>
                </c:pt>
                <c:pt idx="3677">
                  <c:v>-1.18153</c:v>
                </c:pt>
                <c:pt idx="3678">
                  <c:v>-1.1779500000000001</c:v>
                </c:pt>
                <c:pt idx="3679">
                  <c:v>-1.1741999999999999</c:v>
                </c:pt>
                <c:pt idx="3680">
                  <c:v>-1.17028</c:v>
                </c:pt>
                <c:pt idx="3681">
                  <c:v>-1.1661699999999999</c:v>
                </c:pt>
                <c:pt idx="3682">
                  <c:v>-1.16187</c:v>
                </c:pt>
                <c:pt idx="3683">
                  <c:v>-1.15737</c:v>
                </c:pt>
                <c:pt idx="3684">
                  <c:v>-1.1526799999999999</c:v>
                </c:pt>
                <c:pt idx="3685">
                  <c:v>-1.14781</c:v>
                </c:pt>
                <c:pt idx="3686">
                  <c:v>-1.1427499999999999</c:v>
                </c:pt>
                <c:pt idx="3687">
                  <c:v>-1.1375200000000001</c:v>
                </c:pt>
                <c:pt idx="3688">
                  <c:v>-1.13212</c:v>
                </c:pt>
                <c:pt idx="3689">
                  <c:v>-1.1265700000000001</c:v>
                </c:pt>
                <c:pt idx="3690">
                  <c:v>-1.12086</c:v>
                </c:pt>
                <c:pt idx="3691">
                  <c:v>-1.1150199999999999</c:v>
                </c:pt>
                <c:pt idx="3692">
                  <c:v>-1.1090500000000001</c:v>
                </c:pt>
                <c:pt idx="3693">
                  <c:v>-1.10297</c:v>
                </c:pt>
                <c:pt idx="3694">
                  <c:v>-1.09677</c:v>
                </c:pt>
                <c:pt idx="3695">
                  <c:v>-1.0904799999999999</c:v>
                </c:pt>
                <c:pt idx="3696">
                  <c:v>-1.0841000000000001</c:v>
                </c:pt>
                <c:pt idx="3697">
                  <c:v>-1.0776600000000001</c:v>
                </c:pt>
                <c:pt idx="3698">
                  <c:v>-1.07117</c:v>
                </c:pt>
                <c:pt idx="3699">
                  <c:v>-1.06464</c:v>
                </c:pt>
                <c:pt idx="3700">
                  <c:v>-1.05809</c:v>
                </c:pt>
                <c:pt idx="3701">
                  <c:v>-1.0515600000000001</c:v>
                </c:pt>
                <c:pt idx="3702">
                  <c:v>-1.04504</c:v>
                </c:pt>
                <c:pt idx="3703">
                  <c:v>-1.0385800000000001</c:v>
                </c:pt>
                <c:pt idx="3704">
                  <c:v>-1.0321800000000001</c:v>
                </c:pt>
                <c:pt idx="3705">
                  <c:v>-1.0258700000000001</c:v>
                </c:pt>
                <c:pt idx="3706">
                  <c:v>-1.0196799999999999</c:v>
                </c:pt>
                <c:pt idx="3707">
                  <c:v>-1.0136099999999999</c:v>
                </c:pt>
                <c:pt idx="3708">
                  <c:v>-1.0076799999999999</c:v>
                </c:pt>
                <c:pt idx="3709">
                  <c:v>-1.0019199999999999</c:v>
                </c:pt>
                <c:pt idx="3710">
                  <c:v>-0.99632500000000002</c:v>
                </c:pt>
                <c:pt idx="3711">
                  <c:v>-0.99091300000000004</c:v>
                </c:pt>
                <c:pt idx="3712">
                  <c:v>-0.985684</c:v>
                </c:pt>
                <c:pt idx="3713">
                  <c:v>-0.98063599999999995</c:v>
                </c:pt>
                <c:pt idx="3714">
                  <c:v>-0.97576300000000005</c:v>
                </c:pt>
                <c:pt idx="3715">
                  <c:v>-0.97105300000000006</c:v>
                </c:pt>
                <c:pt idx="3716">
                  <c:v>-0.96648999999999996</c:v>
                </c:pt>
                <c:pt idx="3717">
                  <c:v>-0.96205499999999999</c:v>
                </c:pt>
                <c:pt idx="3718">
                  <c:v>-0.95772400000000002</c:v>
                </c:pt>
                <c:pt idx="3719">
                  <c:v>-0.95347300000000001</c:v>
                </c:pt>
                <c:pt idx="3720">
                  <c:v>-0.94927600000000001</c:v>
                </c:pt>
                <c:pt idx="3721">
                  <c:v>-0.94510700000000003</c:v>
                </c:pt>
                <c:pt idx="3722">
                  <c:v>-0.94094199999999995</c:v>
                </c:pt>
                <c:pt idx="3723">
                  <c:v>-0.93676199999999998</c:v>
                </c:pt>
                <c:pt idx="3724">
                  <c:v>-0.93254899999999996</c:v>
                </c:pt>
                <c:pt idx="3725">
                  <c:v>-0.92829099999999998</c:v>
                </c:pt>
                <c:pt idx="3726">
                  <c:v>-0.92398199999999997</c:v>
                </c:pt>
                <c:pt idx="3727">
                  <c:v>-0.91961999999999999</c:v>
                </c:pt>
                <c:pt idx="3728">
                  <c:v>-0.91520900000000005</c:v>
                </c:pt>
                <c:pt idx="3729">
                  <c:v>-0.91075899999999999</c:v>
                </c:pt>
                <c:pt idx="3730">
                  <c:v>-0.90628399999999998</c:v>
                </c:pt>
                <c:pt idx="3731">
                  <c:v>-0.90180199999999999</c:v>
                </c:pt>
                <c:pt idx="3732">
                  <c:v>-0.89733399999999996</c:v>
                </c:pt>
                <c:pt idx="3733">
                  <c:v>-0.89290599999999998</c:v>
                </c:pt>
                <c:pt idx="3734">
                  <c:v>-0.88854599999999995</c:v>
                </c:pt>
                <c:pt idx="3735">
                  <c:v>-0.88428200000000001</c:v>
                </c:pt>
                <c:pt idx="3736">
                  <c:v>-0.88014899999999996</c:v>
                </c:pt>
                <c:pt idx="3737">
                  <c:v>-0.87617800000000001</c:v>
                </c:pt>
                <c:pt idx="3738">
                  <c:v>-0.87240399999999996</c:v>
                </c:pt>
                <c:pt idx="3739">
                  <c:v>-0.86886099999999999</c:v>
                </c:pt>
                <c:pt idx="3740">
                  <c:v>-0.86558299999999999</c:v>
                </c:pt>
                <c:pt idx="3741">
                  <c:v>-0.86260499999999996</c:v>
                </c:pt>
                <c:pt idx="3742">
                  <c:v>-0.85995900000000003</c:v>
                </c:pt>
                <c:pt idx="3743">
                  <c:v>-0.85767700000000002</c:v>
                </c:pt>
                <c:pt idx="3744">
                  <c:v>-0.85578500000000002</c:v>
                </c:pt>
                <c:pt idx="3745">
                  <c:v>-0.85430799999999996</c:v>
                </c:pt>
                <c:pt idx="3746">
                  <c:v>-0.85326299999999999</c:v>
                </c:pt>
                <c:pt idx="3747">
                  <c:v>-0.85266500000000001</c:v>
                </c:pt>
                <c:pt idx="3748">
                  <c:v>-0.85252300000000003</c:v>
                </c:pt>
                <c:pt idx="3749">
                  <c:v>-0.85284099999999996</c:v>
                </c:pt>
                <c:pt idx="3750">
                  <c:v>-0.85361900000000002</c:v>
                </c:pt>
                <c:pt idx="3751">
                  <c:v>-0.85485199999999995</c:v>
                </c:pt>
                <c:pt idx="3752">
                  <c:v>-0.85653000000000001</c:v>
                </c:pt>
                <c:pt idx="3753">
                  <c:v>-0.85864099999999999</c:v>
                </c:pt>
                <c:pt idx="3754">
                  <c:v>-0.86116700000000002</c:v>
                </c:pt>
                <c:pt idx="3755">
                  <c:v>-0.86409199999999997</c:v>
                </c:pt>
                <c:pt idx="3756">
                  <c:v>-0.86739500000000003</c:v>
                </c:pt>
                <c:pt idx="3757">
                  <c:v>-0.87105399999999999</c:v>
                </c:pt>
                <c:pt idx="3758">
                  <c:v>-0.87504899999999997</c:v>
                </c:pt>
                <c:pt idx="3759">
                  <c:v>-0.87935600000000003</c:v>
                </c:pt>
                <c:pt idx="3760">
                  <c:v>-0.88395299999999999</c:v>
                </c:pt>
                <c:pt idx="3761">
                  <c:v>-0.888818</c:v>
                </c:pt>
                <c:pt idx="3762">
                  <c:v>-0.89393</c:v>
                </c:pt>
                <c:pt idx="3763">
                  <c:v>-0.89926799999999996</c:v>
                </c:pt>
                <c:pt idx="3764">
                  <c:v>-0.90481299999999998</c:v>
                </c:pt>
                <c:pt idx="3765">
                  <c:v>-0.910547</c:v>
                </c:pt>
                <c:pt idx="3766">
                  <c:v>-0.91645200000000004</c:v>
                </c:pt>
                <c:pt idx="3767">
                  <c:v>-0.92251499999999997</c:v>
                </c:pt>
                <c:pt idx="3768">
                  <c:v>-0.92872100000000002</c:v>
                </c:pt>
                <c:pt idx="3769">
                  <c:v>-0.93506</c:v>
                </c:pt>
                <c:pt idx="3770">
                  <c:v>-0.94152400000000003</c:v>
                </c:pt>
                <c:pt idx="3771">
                  <c:v>-0.94810799999999995</c:v>
                </c:pt>
                <c:pt idx="3772">
                  <c:v>-0.95481199999999999</c:v>
                </c:pt>
                <c:pt idx="3773">
                  <c:v>-0.961642</c:v>
                </c:pt>
                <c:pt idx="3774">
                  <c:v>-0.96860599999999997</c:v>
                </c:pt>
                <c:pt idx="3775">
                  <c:v>-0.97572099999999995</c:v>
                </c:pt>
                <c:pt idx="3776">
                  <c:v>-0.98300299999999996</c:v>
                </c:pt>
                <c:pt idx="3777">
                  <c:v>-0.99047600000000002</c:v>
                </c:pt>
                <c:pt idx="3778">
                  <c:v>-0.99816400000000005</c:v>
                </c:pt>
                <c:pt idx="3779">
                  <c:v>-1.0060899999999999</c:v>
                </c:pt>
                <c:pt idx="3780">
                  <c:v>-1.0142899999999999</c:v>
                </c:pt>
                <c:pt idx="3781">
                  <c:v>-1.02277</c:v>
                </c:pt>
                <c:pt idx="3782">
                  <c:v>-1.03155</c:v>
                </c:pt>
                <c:pt idx="3783">
                  <c:v>-1.0406500000000001</c:v>
                </c:pt>
                <c:pt idx="3784">
                  <c:v>-1.0500700000000001</c:v>
                </c:pt>
                <c:pt idx="3785">
                  <c:v>-1.0598099999999999</c:v>
                </c:pt>
                <c:pt idx="3786">
                  <c:v>-1.0698700000000001</c:v>
                </c:pt>
                <c:pt idx="3787">
                  <c:v>-1.0802099999999999</c:v>
                </c:pt>
                <c:pt idx="3788">
                  <c:v>-1.09083</c:v>
                </c:pt>
                <c:pt idx="3789">
                  <c:v>-1.1016900000000001</c:v>
                </c:pt>
                <c:pt idx="3790">
                  <c:v>-1.1127499999999999</c:v>
                </c:pt>
                <c:pt idx="3791">
                  <c:v>-1.1239600000000001</c:v>
                </c:pt>
                <c:pt idx="3792">
                  <c:v>-1.1352899999999999</c:v>
                </c:pt>
                <c:pt idx="3793">
                  <c:v>-1.1467000000000001</c:v>
                </c:pt>
                <c:pt idx="3794">
                  <c:v>-1.15812</c:v>
                </c:pt>
                <c:pt idx="3795">
                  <c:v>-1.1695199999999999</c:v>
                </c:pt>
                <c:pt idx="3796">
                  <c:v>-1.1808399999999999</c:v>
                </c:pt>
                <c:pt idx="3797">
                  <c:v>-1.1920500000000001</c:v>
                </c:pt>
                <c:pt idx="3798">
                  <c:v>-1.20309</c:v>
                </c:pt>
                <c:pt idx="3799">
                  <c:v>-1.2139200000000001</c:v>
                </c:pt>
                <c:pt idx="3800">
                  <c:v>-1.2244999999999999</c:v>
                </c:pt>
                <c:pt idx="3801">
                  <c:v>-1.2347999999999999</c:v>
                </c:pt>
                <c:pt idx="3802">
                  <c:v>-1.2447699999999999</c:v>
                </c:pt>
                <c:pt idx="3803">
                  <c:v>-1.25437</c:v>
                </c:pt>
                <c:pt idx="3804">
                  <c:v>-1.2635799999999999</c:v>
                </c:pt>
                <c:pt idx="3805">
                  <c:v>-1.2723599999999999</c:v>
                </c:pt>
                <c:pt idx="3806">
                  <c:v>-1.28068</c:v>
                </c:pt>
                <c:pt idx="3807">
                  <c:v>-1.28851</c:v>
                </c:pt>
                <c:pt idx="3808">
                  <c:v>-1.29583</c:v>
                </c:pt>
                <c:pt idx="3809">
                  <c:v>-1.30261</c:v>
                </c:pt>
                <c:pt idx="3810">
                  <c:v>-1.30884</c:v>
                </c:pt>
                <c:pt idx="3811">
                  <c:v>-1.3144899999999999</c:v>
                </c:pt>
                <c:pt idx="3812">
                  <c:v>-1.3195600000000001</c:v>
                </c:pt>
                <c:pt idx="3813">
                  <c:v>-1.32403</c:v>
                </c:pt>
                <c:pt idx="3814">
                  <c:v>-1.32789</c:v>
                </c:pt>
                <c:pt idx="3815">
                  <c:v>-1.33114</c:v>
                </c:pt>
                <c:pt idx="3816">
                  <c:v>-1.3337699999999999</c:v>
                </c:pt>
                <c:pt idx="3817">
                  <c:v>-1.33579</c:v>
                </c:pt>
                <c:pt idx="3818">
                  <c:v>-1.3371900000000001</c:v>
                </c:pt>
                <c:pt idx="3819">
                  <c:v>-1.3379799999999999</c:v>
                </c:pt>
                <c:pt idx="3820">
                  <c:v>-1.3381799999999999</c:v>
                </c:pt>
                <c:pt idx="3821">
                  <c:v>-1.3378000000000001</c:v>
                </c:pt>
                <c:pt idx="3822">
                  <c:v>-1.3368599999999999</c:v>
                </c:pt>
                <c:pt idx="3823">
                  <c:v>-1.3353699999999999</c:v>
                </c:pt>
                <c:pt idx="3824">
                  <c:v>-1.3333600000000001</c:v>
                </c:pt>
                <c:pt idx="3825">
                  <c:v>-1.33087</c:v>
                </c:pt>
                <c:pt idx="3826">
                  <c:v>-1.3279099999999999</c:v>
                </c:pt>
                <c:pt idx="3827">
                  <c:v>-1.32453</c:v>
                </c:pt>
                <c:pt idx="3828">
                  <c:v>-1.3207599999999999</c:v>
                </c:pt>
                <c:pt idx="3829">
                  <c:v>-1.31664</c:v>
                </c:pt>
                <c:pt idx="3830">
                  <c:v>-1.31219</c:v>
                </c:pt>
                <c:pt idx="3831">
                  <c:v>-1.30745</c:v>
                </c:pt>
                <c:pt idx="3832">
                  <c:v>-1.30247</c:v>
                </c:pt>
                <c:pt idx="3833">
                  <c:v>-1.2972600000000001</c:v>
                </c:pt>
                <c:pt idx="3834">
                  <c:v>-1.29186</c:v>
                </c:pt>
                <c:pt idx="3835">
                  <c:v>-1.2862899999999999</c:v>
                </c:pt>
                <c:pt idx="3836">
                  <c:v>-1.2805500000000001</c:v>
                </c:pt>
                <c:pt idx="3837">
                  <c:v>-1.27467</c:v>
                </c:pt>
                <c:pt idx="3838">
                  <c:v>-1.26864</c:v>
                </c:pt>
                <c:pt idx="3839">
                  <c:v>-1.2624500000000001</c:v>
                </c:pt>
                <c:pt idx="3840">
                  <c:v>-1.2560800000000001</c:v>
                </c:pt>
                <c:pt idx="3841">
                  <c:v>-1.2495099999999999</c:v>
                </c:pt>
                <c:pt idx="3842">
                  <c:v>-1.2426999999999999</c:v>
                </c:pt>
                <c:pt idx="3843">
                  <c:v>-1.23563</c:v>
                </c:pt>
                <c:pt idx="3844">
                  <c:v>-1.2282599999999999</c:v>
                </c:pt>
                <c:pt idx="3845">
                  <c:v>-1.22054</c:v>
                </c:pt>
                <c:pt idx="3846">
                  <c:v>-1.21244</c:v>
                </c:pt>
                <c:pt idx="3847">
                  <c:v>-1.2039299999999999</c:v>
                </c:pt>
                <c:pt idx="3848">
                  <c:v>-1.19499</c:v>
                </c:pt>
                <c:pt idx="3849">
                  <c:v>-1.1856</c:v>
                </c:pt>
                <c:pt idx="3850">
                  <c:v>-1.1757599999999999</c:v>
                </c:pt>
                <c:pt idx="3851">
                  <c:v>-1.1654500000000001</c:v>
                </c:pt>
                <c:pt idx="3852">
                  <c:v>-1.1547000000000001</c:v>
                </c:pt>
                <c:pt idx="3853">
                  <c:v>-1.1435299999999999</c:v>
                </c:pt>
                <c:pt idx="3854">
                  <c:v>-1.1319699999999999</c:v>
                </c:pt>
                <c:pt idx="3855">
                  <c:v>-1.12005</c:v>
                </c:pt>
                <c:pt idx="3856">
                  <c:v>-1.10782</c:v>
                </c:pt>
                <c:pt idx="3857">
                  <c:v>-1.09534</c:v>
                </c:pt>
                <c:pt idx="3858">
                  <c:v>-1.08266</c:v>
                </c:pt>
                <c:pt idx="3859">
                  <c:v>-1.06985</c:v>
                </c:pt>
                <c:pt idx="3860">
                  <c:v>-1.0569500000000001</c:v>
                </c:pt>
                <c:pt idx="3861">
                  <c:v>-1.0440400000000001</c:v>
                </c:pt>
                <c:pt idx="3862">
                  <c:v>-1.0311699999999999</c:v>
                </c:pt>
                <c:pt idx="3863">
                  <c:v>-1.0184200000000001</c:v>
                </c:pt>
                <c:pt idx="3864">
                  <c:v>-1.0058199999999999</c:v>
                </c:pt>
                <c:pt idx="3865">
                  <c:v>-0.99343700000000001</c:v>
                </c:pt>
                <c:pt idx="3866">
                  <c:v>-0.98131699999999999</c:v>
                </c:pt>
                <c:pt idx="3867">
                  <c:v>-0.96950099999999995</c:v>
                </c:pt>
                <c:pt idx="3868">
                  <c:v>-0.95802399999999999</c:v>
                </c:pt>
                <c:pt idx="3869">
                  <c:v>-0.94691000000000003</c:v>
                </c:pt>
                <c:pt idx="3870">
                  <c:v>-0.93618000000000001</c:v>
                </c:pt>
                <c:pt idx="3871">
                  <c:v>-0.92584299999999997</c:v>
                </c:pt>
                <c:pt idx="3872">
                  <c:v>-0.91590099999999997</c:v>
                </c:pt>
                <c:pt idx="3873">
                  <c:v>-0.90634899999999996</c:v>
                </c:pt>
                <c:pt idx="3874">
                  <c:v>-0.897177</c:v>
                </c:pt>
                <c:pt idx="3875">
                  <c:v>-0.88836999999999999</c:v>
                </c:pt>
                <c:pt idx="3876">
                  <c:v>-0.87990800000000002</c:v>
                </c:pt>
                <c:pt idx="3877">
                  <c:v>-0.87177000000000004</c:v>
                </c:pt>
                <c:pt idx="3878">
                  <c:v>-0.86393399999999998</c:v>
                </c:pt>
                <c:pt idx="3879">
                  <c:v>-0.85638000000000003</c:v>
                </c:pt>
                <c:pt idx="3880">
                  <c:v>-0.84908499999999998</c:v>
                </c:pt>
                <c:pt idx="3881">
                  <c:v>-0.842032</c:v>
                </c:pt>
                <c:pt idx="3882">
                  <c:v>-0.835206</c:v>
                </c:pt>
                <c:pt idx="3883">
                  <c:v>-0.82859300000000002</c:v>
                </c:pt>
                <c:pt idx="3884">
                  <c:v>-0.82218500000000005</c:v>
                </c:pt>
                <c:pt idx="3885">
                  <c:v>-0.81597600000000003</c:v>
                </c:pt>
                <c:pt idx="3886">
                  <c:v>-0.80996199999999996</c:v>
                </c:pt>
                <c:pt idx="3887">
                  <c:v>-0.80414300000000005</c:v>
                </c:pt>
                <c:pt idx="3888">
                  <c:v>-0.798516</c:v>
                </c:pt>
                <c:pt idx="3889">
                  <c:v>-0.79308400000000001</c:v>
                </c:pt>
                <c:pt idx="3890">
                  <c:v>-0.78784600000000005</c:v>
                </c:pt>
                <c:pt idx="3891">
                  <c:v>-0.782802</c:v>
                </c:pt>
                <c:pt idx="3892">
                  <c:v>-0.77795099999999995</c:v>
                </c:pt>
                <c:pt idx="3893">
                  <c:v>-0.77329199999999998</c:v>
                </c:pt>
                <c:pt idx="3894">
                  <c:v>-0.76882099999999998</c:v>
                </c:pt>
                <c:pt idx="3895">
                  <c:v>-0.76453099999999996</c:v>
                </c:pt>
                <c:pt idx="3896">
                  <c:v>-0.76041400000000003</c:v>
                </c:pt>
                <c:pt idx="3897">
                  <c:v>-0.75646000000000002</c:v>
                </c:pt>
                <c:pt idx="3898">
                  <c:v>-0.75266</c:v>
                </c:pt>
                <c:pt idx="3899">
                  <c:v>-0.74899899999999997</c:v>
                </c:pt>
                <c:pt idx="3900">
                  <c:v>-0.74546599999999996</c:v>
                </c:pt>
                <c:pt idx="3901">
                  <c:v>-0.74204599999999998</c:v>
                </c:pt>
                <c:pt idx="3902">
                  <c:v>-0.73872899999999997</c:v>
                </c:pt>
                <c:pt idx="3903">
                  <c:v>-0.73550599999999999</c:v>
                </c:pt>
                <c:pt idx="3904">
                  <c:v>-0.73236999999999997</c:v>
                </c:pt>
                <c:pt idx="3905">
                  <c:v>-0.72931900000000005</c:v>
                </c:pt>
                <c:pt idx="3906">
                  <c:v>-0.72635400000000006</c:v>
                </c:pt>
                <c:pt idx="3907">
                  <c:v>-0.72347799999999995</c:v>
                </c:pt>
                <c:pt idx="3908">
                  <c:v>-0.72070000000000001</c:v>
                </c:pt>
                <c:pt idx="3909">
                  <c:v>-0.71802999999999995</c:v>
                </c:pt>
                <c:pt idx="3910">
                  <c:v>-0.71548199999999995</c:v>
                </c:pt>
                <c:pt idx="3911">
                  <c:v>-0.71306800000000004</c:v>
                </c:pt>
                <c:pt idx="3912">
                  <c:v>-0.71080399999999999</c:v>
                </c:pt>
                <c:pt idx="3913">
                  <c:v>-0.708704</c:v>
                </c:pt>
                <c:pt idx="3914">
                  <c:v>-0.70678200000000002</c:v>
                </c:pt>
                <c:pt idx="3915">
                  <c:v>-0.70505200000000001</c:v>
                </c:pt>
                <c:pt idx="3916">
                  <c:v>-0.70352300000000001</c:v>
                </c:pt>
                <c:pt idx="3917">
                  <c:v>-0.702206</c:v>
                </c:pt>
                <c:pt idx="3918">
                  <c:v>-0.70110399999999995</c:v>
                </c:pt>
                <c:pt idx="3919">
                  <c:v>-0.70022200000000001</c:v>
                </c:pt>
                <c:pt idx="3920">
                  <c:v>-0.69955800000000001</c:v>
                </c:pt>
                <c:pt idx="3921">
                  <c:v>-0.69911400000000001</c:v>
                </c:pt>
                <c:pt idx="3922">
                  <c:v>-0.69888399999999995</c:v>
                </c:pt>
                <c:pt idx="3923">
                  <c:v>-0.69886800000000004</c:v>
                </c:pt>
                <c:pt idx="3924">
                  <c:v>-0.69905899999999999</c:v>
                </c:pt>
                <c:pt idx="3925">
                  <c:v>-0.69945199999999996</c:v>
                </c:pt>
                <c:pt idx="3926">
                  <c:v>-0.70004200000000005</c:v>
                </c:pt>
                <c:pt idx="3927">
                  <c:v>-0.70082599999999995</c:v>
                </c:pt>
                <c:pt idx="3928">
                  <c:v>-0.70179999999999998</c:v>
                </c:pt>
                <c:pt idx="3929">
                  <c:v>-0.70296199999999998</c:v>
                </c:pt>
                <c:pt idx="3930">
                  <c:v>-0.70431299999999997</c:v>
                </c:pt>
                <c:pt idx="3931">
                  <c:v>-0.70585900000000001</c:v>
                </c:pt>
                <c:pt idx="3932">
                  <c:v>-0.70760599999999996</c:v>
                </c:pt>
                <c:pt idx="3933">
                  <c:v>-0.70956600000000003</c:v>
                </c:pt>
                <c:pt idx="3934">
                  <c:v>-0.71175500000000003</c:v>
                </c:pt>
                <c:pt idx="3935">
                  <c:v>-0.71419200000000005</c:v>
                </c:pt>
                <c:pt idx="3936">
                  <c:v>-0.71689899999999995</c:v>
                </c:pt>
                <c:pt idx="3937">
                  <c:v>-0.71989999999999998</c:v>
                </c:pt>
                <c:pt idx="3938">
                  <c:v>-0.723221</c:v>
                </c:pt>
                <c:pt idx="3939">
                  <c:v>-0.72688799999999998</c:v>
                </c:pt>
                <c:pt idx="3940">
                  <c:v>-0.73092500000000005</c:v>
                </c:pt>
                <c:pt idx="3941">
                  <c:v>-0.73535399999999995</c:v>
                </c:pt>
                <c:pt idx="3942">
                  <c:v>-0.74019299999999999</c:v>
                </c:pt>
                <c:pt idx="3943">
                  <c:v>-0.74545399999999995</c:v>
                </c:pt>
                <c:pt idx="3944">
                  <c:v>-0.75114499999999995</c:v>
                </c:pt>
                <c:pt idx="3945">
                  <c:v>-0.75726499999999997</c:v>
                </c:pt>
                <c:pt idx="3946">
                  <c:v>-0.76380700000000001</c:v>
                </c:pt>
                <c:pt idx="3947">
                  <c:v>-0.77075400000000005</c:v>
                </c:pt>
                <c:pt idx="3948">
                  <c:v>-0.77808200000000005</c:v>
                </c:pt>
                <c:pt idx="3949">
                  <c:v>-0.78576199999999996</c:v>
                </c:pt>
                <c:pt idx="3950">
                  <c:v>-0.79375399999999996</c:v>
                </c:pt>
                <c:pt idx="3951">
                  <c:v>-0.80201800000000001</c:v>
                </c:pt>
                <c:pt idx="3952">
                  <c:v>-0.81050599999999995</c:v>
                </c:pt>
                <c:pt idx="3953">
                  <c:v>-0.81916800000000001</c:v>
                </c:pt>
                <c:pt idx="3954">
                  <c:v>-0.82794999999999996</c:v>
                </c:pt>
                <c:pt idx="3955">
                  <c:v>-0.83679899999999996</c:v>
                </c:pt>
                <c:pt idx="3956">
                  <c:v>-0.84565800000000002</c:v>
                </c:pt>
                <c:pt idx="3957">
                  <c:v>-0.85447600000000001</c:v>
                </c:pt>
                <c:pt idx="3958">
                  <c:v>-0.863201</c:v>
                </c:pt>
                <c:pt idx="3959">
                  <c:v>-0.87178699999999998</c:v>
                </c:pt>
                <c:pt idx="3960">
                  <c:v>-0.88019099999999995</c:v>
                </c:pt>
                <c:pt idx="3961">
                  <c:v>-0.88837500000000003</c:v>
                </c:pt>
                <c:pt idx="3962">
                  <c:v>-0.89630900000000002</c:v>
                </c:pt>
                <c:pt idx="3963">
                  <c:v>-0.90397000000000005</c:v>
                </c:pt>
                <c:pt idx="3964">
                  <c:v>-0.91134400000000004</c:v>
                </c:pt>
                <c:pt idx="3965">
                  <c:v>-0.91842800000000002</c:v>
                </c:pt>
                <c:pt idx="3966">
                  <c:v>-0.92522499999999996</c:v>
                </c:pt>
                <c:pt idx="3967">
                  <c:v>-0.93174699999999999</c:v>
                </c:pt>
                <c:pt idx="3968">
                  <c:v>-0.93801299999999999</c:v>
                </c:pt>
                <c:pt idx="3969">
                  <c:v>-0.94404600000000005</c:v>
                </c:pt>
                <c:pt idx="3970">
                  <c:v>-0.94987600000000005</c:v>
                </c:pt>
                <c:pt idx="3971">
                  <c:v>-0.95552999999999999</c:v>
                </c:pt>
                <c:pt idx="3972">
                  <c:v>-0.96103899999999998</c:v>
                </c:pt>
                <c:pt idx="3973">
                  <c:v>-0.96642899999999998</c:v>
                </c:pt>
                <c:pt idx="3974">
                  <c:v>-0.971723</c:v>
                </c:pt>
                <c:pt idx="3975">
                  <c:v>-0.976939</c:v>
                </c:pt>
                <c:pt idx="3976">
                  <c:v>-0.98208799999999996</c:v>
                </c:pt>
                <c:pt idx="3977">
                  <c:v>-0.987174</c:v>
                </c:pt>
                <c:pt idx="3978">
                  <c:v>-0.99219199999999996</c:v>
                </c:pt>
                <c:pt idx="3979">
                  <c:v>-0.99712999999999996</c:v>
                </c:pt>
                <c:pt idx="3980">
                  <c:v>-1.00197</c:v>
                </c:pt>
                <c:pt idx="3981">
                  <c:v>-1.0066900000000001</c:v>
                </c:pt>
                <c:pt idx="3982">
                  <c:v>-1.01125</c:v>
                </c:pt>
                <c:pt idx="3983">
                  <c:v>-1.01563</c:v>
                </c:pt>
                <c:pt idx="3984">
                  <c:v>-1.01979</c:v>
                </c:pt>
                <c:pt idx="3985">
                  <c:v>-1.0237000000000001</c:v>
                </c:pt>
                <c:pt idx="3986">
                  <c:v>-1.0273000000000001</c:v>
                </c:pt>
                <c:pt idx="3987">
                  <c:v>-1.0305800000000001</c:v>
                </c:pt>
                <c:pt idx="3988">
                  <c:v>-1.03349</c:v>
                </c:pt>
                <c:pt idx="3989">
                  <c:v>-1.036</c:v>
                </c:pt>
                <c:pt idx="3990">
                  <c:v>-1.0380799999999999</c:v>
                </c:pt>
                <c:pt idx="3991">
                  <c:v>-1.0397000000000001</c:v>
                </c:pt>
                <c:pt idx="3992">
                  <c:v>-1.04084</c:v>
                </c:pt>
                <c:pt idx="3993">
                  <c:v>-1.0414699999999999</c:v>
                </c:pt>
                <c:pt idx="3994">
                  <c:v>-1.04158</c:v>
                </c:pt>
                <c:pt idx="3995">
                  <c:v>-1.0411600000000001</c:v>
                </c:pt>
                <c:pt idx="3996">
                  <c:v>-1.0401800000000001</c:v>
                </c:pt>
                <c:pt idx="3997">
                  <c:v>-1.03864</c:v>
                </c:pt>
                <c:pt idx="3998">
                  <c:v>-1.0365200000000001</c:v>
                </c:pt>
                <c:pt idx="3999">
                  <c:v>-1.0338099999999999</c:v>
                </c:pt>
                <c:pt idx="4000">
                  <c:v>-1.0305</c:v>
                </c:pt>
                <c:pt idx="4001">
                  <c:v>-1.02658</c:v>
                </c:pt>
                <c:pt idx="4002">
                  <c:v>-1.0220400000000001</c:v>
                </c:pt>
                <c:pt idx="4003">
                  <c:v>-1.0168699999999999</c:v>
                </c:pt>
                <c:pt idx="4004">
                  <c:v>-1.01105</c:v>
                </c:pt>
                <c:pt idx="4005">
                  <c:v>-1.00458</c:v>
                </c:pt>
                <c:pt idx="4006">
                  <c:v>-0.99746400000000002</c:v>
                </c:pt>
                <c:pt idx="4007">
                  <c:v>-0.98969099999999999</c:v>
                </c:pt>
                <c:pt idx="4008">
                  <c:v>-0.98127200000000003</c:v>
                </c:pt>
                <c:pt idx="4009">
                  <c:v>-0.97221599999999997</c:v>
                </c:pt>
                <c:pt idx="4010">
                  <c:v>-0.96254200000000001</c:v>
                </c:pt>
                <c:pt idx="4011">
                  <c:v>-0.95227399999999995</c:v>
                </c:pt>
                <c:pt idx="4012">
                  <c:v>-0.941442</c:v>
                </c:pt>
                <c:pt idx="4013">
                  <c:v>-0.93008299999999999</c:v>
                </c:pt>
                <c:pt idx="4014">
                  <c:v>-0.91823999999999995</c:v>
                </c:pt>
                <c:pt idx="4015">
                  <c:v>-0.90596100000000002</c:v>
                </c:pt>
                <c:pt idx="4016">
                  <c:v>-0.89329499999999995</c:v>
                </c:pt>
                <c:pt idx="4017">
                  <c:v>-0.88029800000000002</c:v>
                </c:pt>
                <c:pt idx="4018">
                  <c:v>-0.86702400000000002</c:v>
                </c:pt>
                <c:pt idx="4019">
                  <c:v>-0.85352899999999998</c:v>
                </c:pt>
                <c:pt idx="4020">
                  <c:v>-0.83986700000000003</c:v>
                </c:pt>
                <c:pt idx="4021">
                  <c:v>-0.82609299999999997</c:v>
                </c:pt>
                <c:pt idx="4022">
                  <c:v>-0.81225700000000001</c:v>
                </c:pt>
                <c:pt idx="4023">
                  <c:v>-0.798404</c:v>
                </c:pt>
                <c:pt idx="4024">
                  <c:v>-0.784578</c:v>
                </c:pt>
                <c:pt idx="4025">
                  <c:v>-0.77081599999999995</c:v>
                </c:pt>
                <c:pt idx="4026">
                  <c:v>-0.75714899999999996</c:v>
                </c:pt>
                <c:pt idx="4027">
                  <c:v>-0.74360300000000001</c:v>
                </c:pt>
                <c:pt idx="4028">
                  <c:v>-0.73019999999999996</c:v>
                </c:pt>
                <c:pt idx="4029">
                  <c:v>-0.71695500000000001</c:v>
                </c:pt>
                <c:pt idx="4030">
                  <c:v>-0.703878</c:v>
                </c:pt>
                <c:pt idx="4031">
                  <c:v>-0.69097600000000003</c:v>
                </c:pt>
                <c:pt idx="4032">
                  <c:v>-0.67825299999999999</c:v>
                </c:pt>
                <c:pt idx="4033">
                  <c:v>-0.665709</c:v>
                </c:pt>
                <c:pt idx="4034">
                  <c:v>-0.65334199999999998</c:v>
                </c:pt>
                <c:pt idx="4035">
                  <c:v>-0.64115200000000006</c:v>
                </c:pt>
                <c:pt idx="4036">
                  <c:v>-0.62913399999999997</c:v>
                </c:pt>
                <c:pt idx="4037">
                  <c:v>-0.61728499999999997</c:v>
                </c:pt>
                <c:pt idx="4038">
                  <c:v>-0.60560099999999994</c:v>
                </c:pt>
                <c:pt idx="4039">
                  <c:v>-0.59407799999999999</c:v>
                </c:pt>
                <c:pt idx="4040">
                  <c:v>-0.58271300000000004</c:v>
                </c:pt>
                <c:pt idx="4041">
                  <c:v>-0.57150199999999995</c:v>
                </c:pt>
                <c:pt idx="4042">
                  <c:v>-0.56043900000000002</c:v>
                </c:pt>
                <c:pt idx="4043">
                  <c:v>-0.54951899999999998</c:v>
                </c:pt>
                <c:pt idx="4044">
                  <c:v>-0.53873499999999996</c:v>
                </c:pt>
                <c:pt idx="4045">
                  <c:v>-0.52807899999999997</c:v>
                </c:pt>
                <c:pt idx="4046">
                  <c:v>-0.51754299999999998</c:v>
                </c:pt>
                <c:pt idx="4047">
                  <c:v>-0.50711700000000004</c:v>
                </c:pt>
                <c:pt idx="4048">
                  <c:v>-0.49679099999999998</c:v>
                </c:pt>
                <c:pt idx="4049">
                  <c:v>-0.48655300000000001</c:v>
                </c:pt>
                <c:pt idx="4050">
                  <c:v>-0.47639199999999998</c:v>
                </c:pt>
                <c:pt idx="4051">
                  <c:v>-0.46629700000000002</c:v>
                </c:pt>
                <c:pt idx="4052">
                  <c:v>-0.456258</c:v>
                </c:pt>
                <c:pt idx="4053">
                  <c:v>-0.446268</c:v>
                </c:pt>
                <c:pt idx="4054">
                  <c:v>-0.43632300000000002</c:v>
                </c:pt>
                <c:pt idx="4055">
                  <c:v>-0.42642200000000002</c:v>
                </c:pt>
                <c:pt idx="4056">
                  <c:v>-0.41657</c:v>
                </c:pt>
                <c:pt idx="4057">
                  <c:v>-0.40677799999999997</c:v>
                </c:pt>
                <c:pt idx="4058">
                  <c:v>-0.39706399999999997</c:v>
                </c:pt>
                <c:pt idx="4059">
                  <c:v>-0.38745600000000002</c:v>
                </c:pt>
                <c:pt idx="4060">
                  <c:v>-0.37798900000000002</c:v>
                </c:pt>
                <c:pt idx="4061">
                  <c:v>-0.368705</c:v>
                </c:pt>
                <c:pt idx="4062">
                  <c:v>-0.35965399999999997</c:v>
                </c:pt>
                <c:pt idx="4063">
                  <c:v>-0.35088900000000001</c:v>
                </c:pt>
                <c:pt idx="4064">
                  <c:v>-0.34246799999999999</c:v>
                </c:pt>
                <c:pt idx="4065">
                  <c:v>-0.33444800000000002</c:v>
                </c:pt>
                <c:pt idx="4066">
                  <c:v>-0.32688499999999998</c:v>
                </c:pt>
                <c:pt idx="4067">
                  <c:v>-0.31983099999999998</c:v>
                </c:pt>
                <c:pt idx="4068">
                  <c:v>-0.31332900000000002</c:v>
                </c:pt>
                <c:pt idx="4069">
                  <c:v>-0.30741400000000002</c:v>
                </c:pt>
                <c:pt idx="4070">
                  <c:v>-0.30211199999999999</c:v>
                </c:pt>
                <c:pt idx="4071">
                  <c:v>-0.29743199999999997</c:v>
                </c:pt>
                <c:pt idx="4072">
                  <c:v>-0.29337600000000003</c:v>
                </c:pt>
                <c:pt idx="4073">
                  <c:v>-0.28992899999999999</c:v>
                </c:pt>
                <c:pt idx="4074">
                  <c:v>-0.28706799999999999</c:v>
                </c:pt>
                <c:pt idx="4075">
                  <c:v>-0.28475899999999998</c:v>
                </c:pt>
                <c:pt idx="4076">
                  <c:v>-0.28295799999999999</c:v>
                </c:pt>
                <c:pt idx="4077">
                  <c:v>-0.281615</c:v>
                </c:pt>
                <c:pt idx="4078">
                  <c:v>-0.28067399999999998</c:v>
                </c:pt>
                <c:pt idx="4079">
                  <c:v>-0.28007500000000002</c:v>
                </c:pt>
                <c:pt idx="4080">
                  <c:v>-0.27975800000000001</c:v>
                </c:pt>
                <c:pt idx="4081">
                  <c:v>-0.27965899999999999</c:v>
                </c:pt>
                <c:pt idx="4082">
                  <c:v>-0.27971600000000002</c:v>
                </c:pt>
                <c:pt idx="4083">
                  <c:v>-0.27986499999999997</c:v>
                </c:pt>
                <c:pt idx="4084">
                  <c:v>-0.28004499999999999</c:v>
                </c:pt>
                <c:pt idx="4085">
                  <c:v>-0.280192</c:v>
                </c:pt>
                <c:pt idx="4086">
                  <c:v>-0.280248</c:v>
                </c:pt>
                <c:pt idx="4087">
                  <c:v>-0.28015499999999999</c:v>
                </c:pt>
                <c:pt idx="4088">
                  <c:v>-0.27985599999999999</c:v>
                </c:pt>
                <c:pt idx="4089">
                  <c:v>-0.27929300000000001</c:v>
                </c:pt>
                <c:pt idx="4090">
                  <c:v>-0.27841199999999999</c:v>
                </c:pt>
                <c:pt idx="4091">
                  <c:v>-0.27715499999999998</c:v>
                </c:pt>
                <c:pt idx="4092">
                  <c:v>-0.27546799999999999</c:v>
                </c:pt>
                <c:pt idx="4093">
                  <c:v>-0.27329999999999999</c:v>
                </c:pt>
                <c:pt idx="4094">
                  <c:v>-0.27060200000000001</c:v>
                </c:pt>
                <c:pt idx="4095">
                  <c:v>-0.26732899999999998</c:v>
                </c:pt>
                <c:pt idx="4096">
                  <c:v>-0.26344400000000001</c:v>
                </c:pt>
                <c:pt idx="4097">
                  <c:v>-0.25891399999999998</c:v>
                </c:pt>
                <c:pt idx="4098">
                  <c:v>-0.253718</c:v>
                </c:pt>
                <c:pt idx="4099">
                  <c:v>-0.24784300000000001</c:v>
                </c:pt>
                <c:pt idx="4100">
                  <c:v>-0.241286</c:v>
                </c:pt>
                <c:pt idx="4101">
                  <c:v>-0.23405899999999999</c:v>
                </c:pt>
                <c:pt idx="4102">
                  <c:v>-0.226184</c:v>
                </c:pt>
                <c:pt idx="4103">
                  <c:v>-0.217697</c:v>
                </c:pt>
                <c:pt idx="4104">
                  <c:v>-0.208645</c:v>
                </c:pt>
                <c:pt idx="4105">
                  <c:v>-0.19908699999999999</c:v>
                </c:pt>
                <c:pt idx="4106">
                  <c:v>-0.18909300000000001</c:v>
                </c:pt>
                <c:pt idx="4107">
                  <c:v>-0.17874000000000001</c:v>
                </c:pt>
                <c:pt idx="4108">
                  <c:v>-0.16811499999999999</c:v>
                </c:pt>
                <c:pt idx="4109">
                  <c:v>-0.157306</c:v>
                </c:pt>
                <c:pt idx="4110">
                  <c:v>-0.14640800000000001</c:v>
                </c:pt>
                <c:pt idx="4111">
                  <c:v>-0.135516</c:v>
                </c:pt>
                <c:pt idx="4112">
                  <c:v>-0.124726</c:v>
                </c:pt>
                <c:pt idx="4113">
                  <c:v>-0.114133</c:v>
                </c:pt>
                <c:pt idx="4114">
                  <c:v>-0.10383199999999999</c:v>
                </c:pt>
                <c:pt idx="4115">
                  <c:v>-9.3909900000000004E-2</c:v>
                </c:pt>
                <c:pt idx="4116">
                  <c:v>-8.4448800000000004E-2</c:v>
                </c:pt>
                <c:pt idx="4117">
                  <c:v>-7.5519900000000001E-2</c:v>
                </c:pt>
                <c:pt idx="4118">
                  <c:v>-6.7183999999999994E-2</c:v>
                </c:pt>
                <c:pt idx="4119">
                  <c:v>-5.9489E-2</c:v>
                </c:pt>
                <c:pt idx="4120">
                  <c:v>-5.2467699999999999E-2</c:v>
                </c:pt>
                <c:pt idx="4121">
                  <c:v>-4.61371E-2</c:v>
                </c:pt>
                <c:pt idx="4122">
                  <c:v>-4.0496999999999998E-2</c:v>
                </c:pt>
                <c:pt idx="4123">
                  <c:v>-3.5530699999999998E-2</c:v>
                </c:pt>
                <c:pt idx="4124">
                  <c:v>-3.12056E-2</c:v>
                </c:pt>
                <c:pt idx="4125">
                  <c:v>-2.7475900000000001E-2</c:v>
                </c:pt>
                <c:pt idx="4126">
                  <c:v>-2.4284199999999999E-2</c:v>
                </c:pt>
                <c:pt idx="4127">
                  <c:v>-2.15658E-2</c:v>
                </c:pt>
                <c:pt idx="4128">
                  <c:v>-1.9251000000000001E-2</c:v>
                </c:pt>
                <c:pt idx="4129">
                  <c:v>-1.7269300000000001E-2</c:v>
                </c:pt>
                <c:pt idx="4130">
                  <c:v>-1.55519E-2</c:v>
                </c:pt>
                <c:pt idx="4131">
                  <c:v>-1.40348E-2</c:v>
                </c:pt>
                <c:pt idx="4132">
                  <c:v>-1.26608E-2</c:v>
                </c:pt>
                <c:pt idx="4133">
                  <c:v>-1.13813E-2</c:v>
                </c:pt>
                <c:pt idx="4134">
                  <c:v>-1.01574E-2</c:v>
                </c:pt>
                <c:pt idx="4135">
                  <c:v>-8.9598400000000002E-3</c:v>
                </c:pt>
                <c:pt idx="4136">
                  <c:v>-7.7679899999999998E-3</c:v>
                </c:pt>
                <c:pt idx="4137">
                  <c:v>-6.5686399999999997E-3</c:v>
                </c:pt>
                <c:pt idx="4138">
                  <c:v>-5.3549799999999996E-3</c:v>
                </c:pt>
                <c:pt idx="4139">
                  <c:v>-4.1256399999999999E-3</c:v>
                </c:pt>
                <c:pt idx="4140">
                  <c:v>-2.8834199999999998E-3</c:v>
                </c:pt>
                <c:pt idx="4141">
                  <c:v>-1.63474E-3</c:v>
                </c:pt>
                <c:pt idx="4142">
                  <c:v>-3.8892799999999997E-4</c:v>
                </c:pt>
                <c:pt idx="4143">
                  <c:v>8.4248000000000005E-4</c:v>
                </c:pt>
                <c:pt idx="4144">
                  <c:v>2.0459800000000002E-3</c:v>
                </c:pt>
                <c:pt idx="4145">
                  <c:v>3.2055500000000002E-3</c:v>
                </c:pt>
                <c:pt idx="4146">
                  <c:v>4.3019199999999999E-3</c:v>
                </c:pt>
                <c:pt idx="4147">
                  <c:v>5.31241E-3</c:v>
                </c:pt>
                <c:pt idx="4148">
                  <c:v>6.2108900000000002E-3</c:v>
                </c:pt>
                <c:pt idx="4149">
                  <c:v>6.9669099999999998E-3</c:v>
                </c:pt>
                <c:pt idx="4150">
                  <c:v>7.5445800000000004E-3</c:v>
                </c:pt>
                <c:pt idx="4151">
                  <c:v>7.9020300000000009E-3</c:v>
                </c:pt>
                <c:pt idx="4152">
                  <c:v>7.9915100000000003E-3</c:v>
                </c:pt>
                <c:pt idx="4153">
                  <c:v>7.7600200000000003E-3</c:v>
                </c:pt>
                <c:pt idx="4154">
                  <c:v>7.1507999999999997E-3</c:v>
                </c:pt>
                <c:pt idx="4155">
                  <c:v>6.10488E-3</c:v>
                </c:pt>
                <c:pt idx="4156">
                  <c:v>4.5628500000000002E-3</c:v>
                </c:pt>
                <c:pt idx="4157">
                  <c:v>2.46685E-3</c:v>
                </c:pt>
                <c:pt idx="4158">
                  <c:v>-2.3719799999999999E-4</c:v>
                </c:pt>
                <c:pt idx="4159">
                  <c:v>-3.5974700000000002E-3</c:v>
                </c:pt>
                <c:pt idx="4160">
                  <c:v>-7.6542299999999997E-3</c:v>
                </c:pt>
                <c:pt idx="4161">
                  <c:v>-1.2437999999999999E-2</c:v>
                </c:pt>
                <c:pt idx="4162">
                  <c:v>-1.7968000000000001E-2</c:v>
                </c:pt>
                <c:pt idx="4163">
                  <c:v>-2.4251200000000001E-2</c:v>
                </c:pt>
                <c:pt idx="4164">
                  <c:v>-3.1281299999999998E-2</c:v>
                </c:pt>
                <c:pt idx="4165">
                  <c:v>-3.9038700000000003E-2</c:v>
                </c:pt>
                <c:pt idx="4166">
                  <c:v>-4.74913E-2</c:v>
                </c:pt>
                <c:pt idx="4167">
                  <c:v>-5.6595399999999997E-2</c:v>
                </c:pt>
                <c:pt idx="4168">
                  <c:v>-6.62962E-2</c:v>
                </c:pt>
                <c:pt idx="4169">
                  <c:v>-7.6529299999999995E-2</c:v>
                </c:pt>
                <c:pt idx="4170">
                  <c:v>-8.7221999999999994E-2</c:v>
                </c:pt>
                <c:pt idx="4171">
                  <c:v>-9.8295400000000005E-2</c:v>
                </c:pt>
                <c:pt idx="4172">
                  <c:v>-0.109667</c:v>
                </c:pt>
                <c:pt idx="4173">
                  <c:v>-0.12125</c:v>
                </c:pt>
                <c:pt idx="4174">
                  <c:v>-0.13295699999999999</c:v>
                </c:pt>
                <c:pt idx="4175">
                  <c:v>-0.14469699999999999</c:v>
                </c:pt>
                <c:pt idx="4176">
                  <c:v>-0.15637799999999999</c:v>
                </c:pt>
                <c:pt idx="4177">
                  <c:v>-0.167911</c:v>
                </c:pt>
                <c:pt idx="4178">
                  <c:v>-0.17920900000000001</c:v>
                </c:pt>
                <c:pt idx="4179">
                  <c:v>-0.190193</c:v>
                </c:pt>
                <c:pt idx="4180">
                  <c:v>-0.200791</c:v>
                </c:pt>
                <c:pt idx="4181">
                  <c:v>-0.21093799999999999</c:v>
                </c:pt>
                <c:pt idx="4182">
                  <c:v>-0.220585</c:v>
                </c:pt>
                <c:pt idx="4183">
                  <c:v>-0.22969300000000001</c:v>
                </c:pt>
                <c:pt idx="4184">
                  <c:v>-0.238236</c:v>
                </c:pt>
                <c:pt idx="4185">
                  <c:v>-0.24620600000000001</c:v>
                </c:pt>
                <c:pt idx="4186">
                  <c:v>-0.253606</c:v>
                </c:pt>
                <c:pt idx="4187">
                  <c:v>-0.26045499999999999</c:v>
                </c:pt>
                <c:pt idx="4188">
                  <c:v>-0.26678200000000002</c:v>
                </c:pt>
                <c:pt idx="4189">
                  <c:v>-0.27262799999999998</c:v>
                </c:pt>
                <c:pt idx="4190">
                  <c:v>-0.27803899999999998</c:v>
                </c:pt>
                <c:pt idx="4191">
                  <c:v>-0.28306700000000001</c:v>
                </c:pt>
                <c:pt idx="4192">
                  <c:v>-0.28776600000000002</c:v>
                </c:pt>
                <c:pt idx="4193">
                  <c:v>-0.292186</c:v>
                </c:pt>
                <c:pt idx="4194">
                  <c:v>-0.296377</c:v>
                </c:pt>
                <c:pt idx="4195">
                  <c:v>-0.30038199999999998</c:v>
                </c:pt>
                <c:pt idx="4196">
                  <c:v>-0.30423899999999998</c:v>
                </c:pt>
                <c:pt idx="4197">
                  <c:v>-0.30797600000000003</c:v>
                </c:pt>
                <c:pt idx="4198">
                  <c:v>-0.311614</c:v>
                </c:pt>
                <c:pt idx="4199">
                  <c:v>-0.315168</c:v>
                </c:pt>
                <c:pt idx="4200">
                  <c:v>-0.31864500000000001</c:v>
                </c:pt>
                <c:pt idx="4201">
                  <c:v>-0.322046</c:v>
                </c:pt>
                <c:pt idx="4202">
                  <c:v>-0.32536599999999999</c:v>
                </c:pt>
                <c:pt idx="4203">
                  <c:v>-0.32859699999999997</c:v>
                </c:pt>
                <c:pt idx="4204">
                  <c:v>-0.33172600000000002</c:v>
                </c:pt>
                <c:pt idx="4205">
                  <c:v>-0.334735</c:v>
                </c:pt>
                <c:pt idx="4206">
                  <c:v>-0.33760499999999999</c:v>
                </c:pt>
                <c:pt idx="4207">
                  <c:v>-0.34031299999999998</c:v>
                </c:pt>
                <c:pt idx="4208">
                  <c:v>-0.342835</c:v>
                </c:pt>
                <c:pt idx="4209">
                  <c:v>-0.34514600000000001</c:v>
                </c:pt>
                <c:pt idx="4210">
                  <c:v>-0.347219</c:v>
                </c:pt>
                <c:pt idx="4211">
                  <c:v>-0.34902699999999998</c:v>
                </c:pt>
                <c:pt idx="4212">
                  <c:v>-0.35054099999999999</c:v>
                </c:pt>
                <c:pt idx="4213">
                  <c:v>-0.35173399999999999</c:v>
                </c:pt>
                <c:pt idx="4214">
                  <c:v>-0.352576</c:v>
                </c:pt>
                <c:pt idx="4215">
                  <c:v>-0.35303899999999999</c:v>
                </c:pt>
                <c:pt idx="4216">
                  <c:v>-0.35309600000000002</c:v>
                </c:pt>
                <c:pt idx="4217">
                  <c:v>-0.35272399999999998</c:v>
                </c:pt>
                <c:pt idx="4218">
                  <c:v>-0.35190300000000002</c:v>
                </c:pt>
                <c:pt idx="4219">
                  <c:v>-0.35061300000000001</c:v>
                </c:pt>
                <c:pt idx="4220">
                  <c:v>-0.34884199999999999</c:v>
                </c:pt>
                <c:pt idx="4221">
                  <c:v>-0.34658</c:v>
                </c:pt>
                <c:pt idx="4222">
                  <c:v>-0.34382000000000001</c:v>
                </c:pt>
                <c:pt idx="4223">
                  <c:v>-0.340563</c:v>
                </c:pt>
                <c:pt idx="4224">
                  <c:v>-0.33681299999999997</c:v>
                </c:pt>
                <c:pt idx="4225">
                  <c:v>-0.33257700000000001</c:v>
                </c:pt>
                <c:pt idx="4226">
                  <c:v>-0.32786900000000002</c:v>
                </c:pt>
                <c:pt idx="4227">
                  <c:v>-0.32270599999999999</c:v>
                </c:pt>
                <c:pt idx="4228">
                  <c:v>-0.31711</c:v>
                </c:pt>
                <c:pt idx="4229">
                  <c:v>-0.31110599999999999</c:v>
                </c:pt>
                <c:pt idx="4230">
                  <c:v>-0.30472300000000002</c:v>
                </c:pt>
                <c:pt idx="4231">
                  <c:v>-0.29799399999999998</c:v>
                </c:pt>
                <c:pt idx="4232">
                  <c:v>-0.29095300000000002</c:v>
                </c:pt>
                <c:pt idx="4233">
                  <c:v>-0.28363899999999997</c:v>
                </c:pt>
                <c:pt idx="4234">
                  <c:v>-0.27609299999999998</c:v>
                </c:pt>
                <c:pt idx="4235">
                  <c:v>-0.26835399999999998</c:v>
                </c:pt>
                <c:pt idx="4236">
                  <c:v>-0.260465</c:v>
                </c:pt>
                <c:pt idx="4237">
                  <c:v>-0.25247000000000003</c:v>
                </c:pt>
                <c:pt idx="4238">
                  <c:v>-0.24441299999999999</c:v>
                </c:pt>
                <c:pt idx="4239">
                  <c:v>-0.23633899999999999</c:v>
                </c:pt>
                <c:pt idx="4240">
                  <c:v>-0.22828899999999999</c:v>
                </c:pt>
                <c:pt idx="4241">
                  <c:v>-0.220305</c:v>
                </c:pt>
                <c:pt idx="4242">
                  <c:v>-0.212422</c:v>
                </c:pt>
                <c:pt idx="4243">
                  <c:v>-0.20467199999999999</c:v>
                </c:pt>
                <c:pt idx="4244">
                  <c:v>-0.19708000000000001</c:v>
                </c:pt>
                <c:pt idx="4245">
                  <c:v>-0.189661</c:v>
                </c:pt>
                <c:pt idx="4246">
                  <c:v>-0.182422</c:v>
                </c:pt>
                <c:pt idx="4247">
                  <c:v>-0.17535899999999999</c:v>
                </c:pt>
                <c:pt idx="4248">
                  <c:v>-0.168458</c:v>
                </c:pt>
                <c:pt idx="4249">
                  <c:v>-0.16169500000000001</c:v>
                </c:pt>
                <c:pt idx="4250">
                  <c:v>-0.15503500000000001</c:v>
                </c:pt>
                <c:pt idx="4251">
                  <c:v>-0.14843700000000001</c:v>
                </c:pt>
                <c:pt idx="4252">
                  <c:v>-0.14185200000000001</c:v>
                </c:pt>
                <c:pt idx="4253">
                  <c:v>-0.13522799999999999</c:v>
                </c:pt>
                <c:pt idx="4254">
                  <c:v>-0.12851099999999999</c:v>
                </c:pt>
                <c:pt idx="4255">
                  <c:v>-0.121651</c:v>
                </c:pt>
                <c:pt idx="4256">
                  <c:v>-0.11459900000000001</c:v>
                </c:pt>
                <c:pt idx="4257">
                  <c:v>-0.10731499999999999</c:v>
                </c:pt>
                <c:pt idx="4258">
                  <c:v>-9.9764900000000004E-2</c:v>
                </c:pt>
                <c:pt idx="4259">
                  <c:v>-9.1928200000000002E-2</c:v>
                </c:pt>
                <c:pt idx="4260">
                  <c:v>-8.3794499999999994E-2</c:v>
                </c:pt>
                <c:pt idx="4261">
                  <c:v>-7.5366299999999997E-2</c:v>
                </c:pt>
                <c:pt idx="4262">
                  <c:v>-6.6657800000000003E-2</c:v>
                </c:pt>
                <c:pt idx="4263">
                  <c:v>-5.7694099999999998E-2</c:v>
                </c:pt>
                <c:pt idx="4264">
                  <c:v>-4.8510299999999999E-2</c:v>
                </c:pt>
                <c:pt idx="4265">
                  <c:v>-3.9150400000000002E-2</c:v>
                </c:pt>
                <c:pt idx="4266">
                  <c:v>-2.9665500000000001E-2</c:v>
                </c:pt>
                <c:pt idx="4267">
                  <c:v>-2.0112000000000001E-2</c:v>
                </c:pt>
                <c:pt idx="4268">
                  <c:v>-1.0549299999999999E-2</c:v>
                </c:pt>
                <c:pt idx="4269">
                  <c:v>-1.03775E-3</c:v>
                </c:pt>
                <c:pt idx="4270">
                  <c:v>8.3626900000000007E-3</c:v>
                </c:pt>
                <c:pt idx="4271">
                  <c:v>1.75949E-2</c:v>
                </c:pt>
                <c:pt idx="4272">
                  <c:v>2.66067E-2</c:v>
                </c:pt>
                <c:pt idx="4273">
                  <c:v>3.5352300000000003E-2</c:v>
                </c:pt>
                <c:pt idx="4274">
                  <c:v>4.3793600000000002E-2</c:v>
                </c:pt>
                <c:pt idx="4275">
                  <c:v>5.1902400000000001E-2</c:v>
                </c:pt>
                <c:pt idx="4276">
                  <c:v>5.9661499999999999E-2</c:v>
                </c:pt>
                <c:pt idx="4277">
                  <c:v>6.7066100000000003E-2</c:v>
                </c:pt>
                <c:pt idx="4278">
                  <c:v>7.4124200000000001E-2</c:v>
                </c:pt>
                <c:pt idx="4279">
                  <c:v>8.0857499999999999E-2</c:v>
                </c:pt>
                <c:pt idx="4280">
                  <c:v>8.7299600000000005E-2</c:v>
                </c:pt>
                <c:pt idx="4281">
                  <c:v>9.3495200000000001E-2</c:v>
                </c:pt>
                <c:pt idx="4282">
                  <c:v>9.9496799999999996E-2</c:v>
                </c:pt>
                <c:pt idx="4283">
                  <c:v>0.105363</c:v>
                </c:pt>
                <c:pt idx="4284">
                  <c:v>0.111155</c:v>
                </c:pt>
                <c:pt idx="4285">
                  <c:v>0.116936</c:v>
                </c:pt>
                <c:pt idx="4286">
                  <c:v>0.122763</c:v>
                </c:pt>
                <c:pt idx="4287">
                  <c:v>0.128691</c:v>
                </c:pt>
                <c:pt idx="4288">
                  <c:v>0.134767</c:v>
                </c:pt>
                <c:pt idx="4289">
                  <c:v>0.14102799999999999</c:v>
                </c:pt>
                <c:pt idx="4290">
                  <c:v>0.14750099999999999</c:v>
                </c:pt>
                <c:pt idx="4291">
                  <c:v>0.15420600000000001</c:v>
                </c:pt>
                <c:pt idx="4292">
                  <c:v>0.16114899999999999</c:v>
                </c:pt>
                <c:pt idx="4293">
                  <c:v>0.16832900000000001</c:v>
                </c:pt>
                <c:pt idx="4294">
                  <c:v>0.175735</c:v>
                </c:pt>
                <c:pt idx="4295">
                  <c:v>0.18335099999999999</c:v>
                </c:pt>
                <c:pt idx="4296">
                  <c:v>0.19115699999999999</c:v>
                </c:pt>
                <c:pt idx="4297">
                  <c:v>0.199126</c:v>
                </c:pt>
                <c:pt idx="4298">
                  <c:v>0.207232</c:v>
                </c:pt>
                <c:pt idx="4299">
                  <c:v>0.215445</c:v>
                </c:pt>
                <c:pt idx="4300">
                  <c:v>0.22373499999999999</c:v>
                </c:pt>
                <c:pt idx="4301">
                  <c:v>0.232072</c:v>
                </c:pt>
                <c:pt idx="4302">
                  <c:v>0.240427</c:v>
                </c:pt>
                <c:pt idx="4303">
                  <c:v>0.24877199999999999</c:v>
                </c:pt>
                <c:pt idx="4304">
                  <c:v>0.25707999999999998</c:v>
                </c:pt>
                <c:pt idx="4305">
                  <c:v>0.26532699999999998</c:v>
                </c:pt>
                <c:pt idx="4306">
                  <c:v>0.27349200000000001</c:v>
                </c:pt>
                <c:pt idx="4307">
                  <c:v>0.28155599999999997</c:v>
                </c:pt>
                <c:pt idx="4308">
                  <c:v>0.28950199999999998</c:v>
                </c:pt>
                <c:pt idx="4309">
                  <c:v>0.29731800000000003</c:v>
                </c:pt>
                <c:pt idx="4310">
                  <c:v>0.30499100000000001</c:v>
                </c:pt>
                <c:pt idx="4311">
                  <c:v>0.31251200000000001</c:v>
                </c:pt>
                <c:pt idx="4312">
                  <c:v>0.31987399999999999</c:v>
                </c:pt>
                <c:pt idx="4313">
                  <c:v>0.327071</c:v>
                </c:pt>
                <c:pt idx="4314">
                  <c:v>0.33409899999999998</c:v>
                </c:pt>
                <c:pt idx="4315">
                  <c:v>0.34095399999999998</c:v>
                </c:pt>
                <c:pt idx="4316">
                  <c:v>0.347636</c:v>
                </c:pt>
                <c:pt idx="4317">
                  <c:v>0.35414200000000001</c:v>
                </c:pt>
                <c:pt idx="4318">
                  <c:v>0.36047200000000001</c:v>
                </c:pt>
                <c:pt idx="4319">
                  <c:v>0.36662699999999998</c:v>
                </c:pt>
                <c:pt idx="4320">
                  <c:v>0.37260700000000002</c:v>
                </c:pt>
                <c:pt idx="4321">
                  <c:v>0.37841399999999997</c:v>
                </c:pt>
                <c:pt idx="4322">
                  <c:v>0.38404700000000003</c:v>
                </c:pt>
                <c:pt idx="4323">
                  <c:v>0.38950899999999999</c:v>
                </c:pt>
                <c:pt idx="4324">
                  <c:v>0.39480100000000001</c:v>
                </c:pt>
                <c:pt idx="4325">
                  <c:v>0.39992699999999998</c:v>
                </c:pt>
                <c:pt idx="4326">
                  <c:v>0.40489000000000003</c:v>
                </c:pt>
                <c:pt idx="4327">
                  <c:v>0.409694</c:v>
                </c:pt>
                <c:pt idx="4328">
                  <c:v>0.41434500000000002</c:v>
                </c:pt>
                <c:pt idx="4329">
                  <c:v>0.41884700000000002</c:v>
                </c:pt>
                <c:pt idx="4330">
                  <c:v>0.42320600000000003</c:v>
                </c:pt>
                <c:pt idx="4331">
                  <c:v>0.42742799999999997</c:v>
                </c:pt>
                <c:pt idx="4332">
                  <c:v>0.43152000000000001</c:v>
                </c:pt>
                <c:pt idx="4333">
                  <c:v>0.43548799999999999</c:v>
                </c:pt>
                <c:pt idx="4334">
                  <c:v>0.43934000000000001</c:v>
                </c:pt>
                <c:pt idx="4335">
                  <c:v>0.443079</c:v>
                </c:pt>
                <c:pt idx="4336">
                  <c:v>0.44671</c:v>
                </c:pt>
                <c:pt idx="4337">
                  <c:v>0.45023400000000002</c:v>
                </c:pt>
                <c:pt idx="4338">
                  <c:v>0.45365100000000003</c:v>
                </c:pt>
                <c:pt idx="4339">
                  <c:v>0.45696199999999998</c:v>
                </c:pt>
                <c:pt idx="4340">
                  <c:v>0.46016000000000001</c:v>
                </c:pt>
                <c:pt idx="4341">
                  <c:v>0.46323700000000001</c:v>
                </c:pt>
                <c:pt idx="4342">
                  <c:v>0.46618300000000001</c:v>
                </c:pt>
                <c:pt idx="4343">
                  <c:v>0.46898200000000001</c:v>
                </c:pt>
                <c:pt idx="4344">
                  <c:v>0.47161399999999998</c:v>
                </c:pt>
                <c:pt idx="4345">
                  <c:v>0.47405900000000001</c:v>
                </c:pt>
                <c:pt idx="4346">
                  <c:v>0.47629100000000002</c:v>
                </c:pt>
                <c:pt idx="4347">
                  <c:v>0.47828700000000002</c:v>
                </c:pt>
                <c:pt idx="4348">
                  <c:v>0.48002</c:v>
                </c:pt>
                <c:pt idx="4349">
                  <c:v>0.481464</c:v>
                </c:pt>
                <c:pt idx="4350">
                  <c:v>0.48259600000000002</c:v>
                </c:pt>
                <c:pt idx="4351">
                  <c:v>0.48339599999999999</c:v>
                </c:pt>
                <c:pt idx="4352">
                  <c:v>0.483848</c:v>
                </c:pt>
                <c:pt idx="4353">
                  <c:v>0.48394199999999998</c:v>
                </c:pt>
                <c:pt idx="4354">
                  <c:v>0.48367300000000002</c:v>
                </c:pt>
                <c:pt idx="4355">
                  <c:v>0.483043</c:v>
                </c:pt>
                <c:pt idx="4356">
                  <c:v>0.48205900000000002</c:v>
                </c:pt>
                <c:pt idx="4357">
                  <c:v>0.48073500000000002</c:v>
                </c:pt>
                <c:pt idx="4358">
                  <c:v>0.47909099999999999</c:v>
                </c:pt>
                <c:pt idx="4359">
                  <c:v>0.47715200000000002</c:v>
                </c:pt>
                <c:pt idx="4360">
                  <c:v>0.47494799999999998</c:v>
                </c:pt>
                <c:pt idx="4361">
                  <c:v>0.47251100000000001</c:v>
                </c:pt>
                <c:pt idx="4362">
                  <c:v>0.46987699999999999</c:v>
                </c:pt>
                <c:pt idx="4363">
                  <c:v>0.46708300000000003</c:v>
                </c:pt>
                <c:pt idx="4364">
                  <c:v>0.464167</c:v>
                </c:pt>
                <c:pt idx="4365">
                  <c:v>0.46116600000000002</c:v>
                </c:pt>
                <c:pt idx="4366">
                  <c:v>0.458117</c:v>
                </c:pt>
                <c:pt idx="4367">
                  <c:v>0.45505200000000001</c:v>
                </c:pt>
                <c:pt idx="4368">
                  <c:v>0.45200000000000001</c:v>
                </c:pt>
                <c:pt idx="4369">
                  <c:v>0.44898300000000002</c:v>
                </c:pt>
                <c:pt idx="4370">
                  <c:v>0.44601499999999999</c:v>
                </c:pt>
                <c:pt idx="4371">
                  <c:v>0.443106</c:v>
                </c:pt>
                <c:pt idx="4372">
                  <c:v>0.44025500000000001</c:v>
                </c:pt>
                <c:pt idx="4373">
                  <c:v>0.43745299999999998</c:v>
                </c:pt>
                <c:pt idx="4374">
                  <c:v>0.43468099999999998</c:v>
                </c:pt>
                <c:pt idx="4375">
                  <c:v>0.43191299999999999</c:v>
                </c:pt>
                <c:pt idx="4376">
                  <c:v>0.42911899999999997</c:v>
                </c:pt>
                <c:pt idx="4377">
                  <c:v>0.426261</c:v>
                </c:pt>
                <c:pt idx="4378">
                  <c:v>0.42329899999999998</c:v>
                </c:pt>
                <c:pt idx="4379">
                  <c:v>0.42019299999999998</c:v>
                </c:pt>
                <c:pt idx="4380">
                  <c:v>0.41690300000000002</c:v>
                </c:pt>
                <c:pt idx="4381">
                  <c:v>0.41339300000000001</c:v>
                </c:pt>
                <c:pt idx="4382">
                  <c:v>0.40963300000000002</c:v>
                </c:pt>
                <c:pt idx="4383">
                  <c:v>0.40559800000000001</c:v>
                </c:pt>
                <c:pt idx="4384">
                  <c:v>0.40127299999999999</c:v>
                </c:pt>
                <c:pt idx="4385">
                  <c:v>0.39665400000000001</c:v>
                </c:pt>
                <c:pt idx="4386">
                  <c:v>0.39174599999999998</c:v>
                </c:pt>
                <c:pt idx="4387">
                  <c:v>0.38656200000000002</c:v>
                </c:pt>
                <c:pt idx="4388">
                  <c:v>0.38112600000000002</c:v>
                </c:pt>
                <c:pt idx="4389">
                  <c:v>0.375471</c:v>
                </c:pt>
                <c:pt idx="4390">
                  <c:v>0.36963499999999999</c:v>
                </c:pt>
                <c:pt idx="4391">
                  <c:v>0.36366500000000002</c:v>
                </c:pt>
                <c:pt idx="4392">
                  <c:v>0.35761300000000001</c:v>
                </c:pt>
                <c:pt idx="4393">
                  <c:v>0.35153299999999998</c:v>
                </c:pt>
                <c:pt idx="4394">
                  <c:v>0.34548000000000001</c:v>
                </c:pt>
                <c:pt idx="4395">
                  <c:v>0.33950999999999998</c:v>
                </c:pt>
                <c:pt idx="4396">
                  <c:v>0.333677</c:v>
                </c:pt>
                <c:pt idx="4397">
                  <c:v>0.32803399999999999</c:v>
                </c:pt>
                <c:pt idx="4398">
                  <c:v>0.322629</c:v>
                </c:pt>
                <c:pt idx="4399">
                  <c:v>0.31750600000000001</c:v>
                </c:pt>
                <c:pt idx="4400">
                  <c:v>0.312699</c:v>
                </c:pt>
                <c:pt idx="4401">
                  <c:v>0.30823800000000001</c:v>
                </c:pt>
                <c:pt idx="4402">
                  <c:v>0.304143</c:v>
                </c:pt>
                <c:pt idx="4403">
                  <c:v>0.30042200000000002</c:v>
                </c:pt>
                <c:pt idx="4404">
                  <c:v>0.29707800000000001</c:v>
                </c:pt>
                <c:pt idx="4405">
                  <c:v>0.29409999999999997</c:v>
                </c:pt>
                <c:pt idx="4406">
                  <c:v>0.29147099999999998</c:v>
                </c:pt>
                <c:pt idx="4407">
                  <c:v>0.28916500000000001</c:v>
                </c:pt>
                <c:pt idx="4408">
                  <c:v>0.28715099999999999</c:v>
                </c:pt>
                <c:pt idx="4409">
                  <c:v>0.28539399999999998</c:v>
                </c:pt>
                <c:pt idx="4410">
                  <c:v>0.28385700000000003</c:v>
                </c:pt>
                <c:pt idx="4411">
                  <c:v>0.28250399999999998</c:v>
                </c:pt>
                <c:pt idx="4412">
                  <c:v>0.28129799999999999</c:v>
                </c:pt>
                <c:pt idx="4413">
                  <c:v>0.28020699999999998</c:v>
                </c:pt>
                <c:pt idx="4414">
                  <c:v>0.2792</c:v>
                </c:pt>
                <c:pt idx="4415">
                  <c:v>0.278252</c:v>
                </c:pt>
                <c:pt idx="4416">
                  <c:v>0.27734199999999998</c:v>
                </c:pt>
                <c:pt idx="4417">
                  <c:v>0.27645199999999998</c:v>
                </c:pt>
                <c:pt idx="4418">
                  <c:v>0.27556900000000001</c:v>
                </c:pt>
                <c:pt idx="4419">
                  <c:v>0.27468399999999998</c:v>
                </c:pt>
                <c:pt idx="4420">
                  <c:v>0.27378799999999998</c:v>
                </c:pt>
                <c:pt idx="4421">
                  <c:v>0.27287699999999998</c:v>
                </c:pt>
                <c:pt idx="4422">
                  <c:v>0.27194400000000002</c:v>
                </c:pt>
                <c:pt idx="4423">
                  <c:v>0.270984</c:v>
                </c:pt>
                <c:pt idx="4424">
                  <c:v>0.26998800000000001</c:v>
                </c:pt>
                <c:pt idx="4425">
                  <c:v>0.268951</c:v>
                </c:pt>
                <c:pt idx="4426">
                  <c:v>0.26786300000000002</c:v>
                </c:pt>
                <c:pt idx="4427">
                  <c:v>0.26671899999999998</c:v>
                </c:pt>
                <c:pt idx="4428">
                  <c:v>0.26550699999999999</c:v>
                </c:pt>
                <c:pt idx="4429">
                  <c:v>0.26421699999999998</c:v>
                </c:pt>
                <c:pt idx="4430">
                  <c:v>0.26283899999999999</c:v>
                </c:pt>
                <c:pt idx="4431">
                  <c:v>0.26136199999999998</c:v>
                </c:pt>
                <c:pt idx="4432">
                  <c:v>0.25977800000000001</c:v>
                </c:pt>
                <c:pt idx="4433">
                  <c:v>0.258079</c:v>
                </c:pt>
                <c:pt idx="4434">
                  <c:v>0.25625900000000001</c:v>
                </c:pt>
                <c:pt idx="4435">
                  <c:v>0.25431300000000001</c:v>
                </c:pt>
                <c:pt idx="4436">
                  <c:v>0.25223699999999999</c:v>
                </c:pt>
                <c:pt idx="4437">
                  <c:v>0.250031</c:v>
                </c:pt>
                <c:pt idx="4438">
                  <c:v>0.247697</c:v>
                </c:pt>
                <c:pt idx="4439">
                  <c:v>0.24524099999999999</c:v>
                </c:pt>
                <c:pt idx="4440">
                  <c:v>0.24266799999999999</c:v>
                </c:pt>
                <c:pt idx="4441">
                  <c:v>0.23998700000000001</c:v>
                </c:pt>
                <c:pt idx="4442">
                  <c:v>0.237208</c:v>
                </c:pt>
                <c:pt idx="4443">
                  <c:v>0.23433999999999999</c:v>
                </c:pt>
                <c:pt idx="4444">
                  <c:v>0.23139499999999999</c:v>
                </c:pt>
                <c:pt idx="4445">
                  <c:v>0.228381</c:v>
                </c:pt>
                <c:pt idx="4446">
                  <c:v>0.22531000000000001</c:v>
                </c:pt>
                <c:pt idx="4447">
                  <c:v>0.222188</c:v>
                </c:pt>
                <c:pt idx="4448">
                  <c:v>0.21902199999999999</c:v>
                </c:pt>
                <c:pt idx="4449">
                  <c:v>0.21581500000000001</c:v>
                </c:pt>
                <c:pt idx="4450">
                  <c:v>0.21257000000000001</c:v>
                </c:pt>
                <c:pt idx="4451">
                  <c:v>0.209287</c:v>
                </c:pt>
                <c:pt idx="4452">
                  <c:v>0.20596500000000001</c:v>
                </c:pt>
                <c:pt idx="4453">
                  <c:v>0.2026</c:v>
                </c:pt>
                <c:pt idx="4454">
                  <c:v>0.199185</c:v>
                </c:pt>
                <c:pt idx="4455">
                  <c:v>0.195713</c:v>
                </c:pt>
                <c:pt idx="4456">
                  <c:v>0.19217699999999999</c:v>
                </c:pt>
                <c:pt idx="4457">
                  <c:v>0.18856500000000001</c:v>
                </c:pt>
                <c:pt idx="4458">
                  <c:v>0.184866</c:v>
                </c:pt>
                <c:pt idx="4459">
                  <c:v>0.18106900000000001</c:v>
                </c:pt>
                <c:pt idx="4460">
                  <c:v>0.17716299999999999</c:v>
                </c:pt>
                <c:pt idx="4461">
                  <c:v>0.17313799999999999</c:v>
                </c:pt>
                <c:pt idx="4462">
                  <c:v>0.168986</c:v>
                </c:pt>
                <c:pt idx="4463">
                  <c:v>0.16470099999999999</c:v>
                </c:pt>
                <c:pt idx="4464">
                  <c:v>0.16028000000000001</c:v>
                </c:pt>
                <c:pt idx="4465">
                  <c:v>0.155723</c:v>
                </c:pt>
                <c:pt idx="4466">
                  <c:v>0.151034</c:v>
                </c:pt>
                <c:pt idx="4467">
                  <c:v>0.14622299999999999</c:v>
                </c:pt>
                <c:pt idx="4468">
                  <c:v>0.14130400000000001</c:v>
                </c:pt>
                <c:pt idx="4469">
                  <c:v>0.136299</c:v>
                </c:pt>
                <c:pt idx="4470">
                  <c:v>0.13123399999999999</c:v>
                </c:pt>
                <c:pt idx="4471">
                  <c:v>0.126137</c:v>
                </c:pt>
                <c:pt idx="4472">
                  <c:v>0.121042</c:v>
                </c:pt>
                <c:pt idx="4473">
                  <c:v>0.115982</c:v>
                </c:pt>
                <c:pt idx="4474">
                  <c:v>0.11099000000000001</c:v>
                </c:pt>
                <c:pt idx="4475">
                  <c:v>0.106098</c:v>
                </c:pt>
                <c:pt idx="4476">
                  <c:v>0.10133399999999999</c:v>
                </c:pt>
                <c:pt idx="4477">
                  <c:v>9.6723600000000007E-2</c:v>
                </c:pt>
                <c:pt idx="4478">
                  <c:v>9.2285300000000001E-2</c:v>
                </c:pt>
                <c:pt idx="4479">
                  <c:v>8.8031100000000001E-2</c:v>
                </c:pt>
                <c:pt idx="4480">
                  <c:v>8.3966299999999994E-2</c:v>
                </c:pt>
                <c:pt idx="4481">
                  <c:v>8.0089099999999996E-2</c:v>
                </c:pt>
                <c:pt idx="4482">
                  <c:v>7.6390700000000006E-2</c:v>
                </c:pt>
                <c:pt idx="4483">
                  <c:v>7.2856299999999999E-2</c:v>
                </c:pt>
                <c:pt idx="4484">
                  <c:v>6.9465799999999994E-2</c:v>
                </c:pt>
                <c:pt idx="4485">
                  <c:v>6.6195199999999996E-2</c:v>
                </c:pt>
                <c:pt idx="4486">
                  <c:v>6.30164E-2</c:v>
                </c:pt>
                <c:pt idx="4487">
                  <c:v>5.9898899999999998E-2</c:v>
                </c:pt>
                <c:pt idx="4488">
                  <c:v>5.6810600000000003E-2</c:v>
                </c:pt>
                <c:pt idx="4489">
                  <c:v>5.37201E-2</c:v>
                </c:pt>
                <c:pt idx="4490">
                  <c:v>5.0597400000000001E-2</c:v>
                </c:pt>
                <c:pt idx="4491">
                  <c:v>4.7415499999999999E-2</c:v>
                </c:pt>
                <c:pt idx="4492">
                  <c:v>4.4150500000000002E-2</c:v>
                </c:pt>
                <c:pt idx="4493">
                  <c:v>4.0782199999999998E-2</c:v>
                </c:pt>
                <c:pt idx="4494">
                  <c:v>3.72942E-2</c:v>
                </c:pt>
                <c:pt idx="4495">
                  <c:v>3.36744E-2</c:v>
                </c:pt>
                <c:pt idx="4496">
                  <c:v>2.9916700000000001E-2</c:v>
                </c:pt>
                <c:pt idx="4497">
                  <c:v>2.6021800000000001E-2</c:v>
                </c:pt>
                <c:pt idx="4498">
                  <c:v>2.1997800000000001E-2</c:v>
                </c:pt>
                <c:pt idx="4499">
                  <c:v>1.7859400000000001E-2</c:v>
                </c:pt>
                <c:pt idx="4500">
                  <c:v>1.36262E-2</c:v>
                </c:pt>
                <c:pt idx="4501">
                  <c:v>9.3224399999999995E-3</c:v>
                </c:pt>
                <c:pt idx="4502">
                  <c:v>4.9750699999999998E-3</c:v>
                </c:pt>
                <c:pt idx="4503">
                  <c:v>6.1327699999999996E-4</c:v>
                </c:pt>
                <c:pt idx="4504">
                  <c:v>-3.7328000000000001E-3</c:v>
                </c:pt>
                <c:pt idx="4505">
                  <c:v>-8.0333899999999996E-3</c:v>
                </c:pt>
                <c:pt idx="4506">
                  <c:v>-1.22603E-2</c:v>
                </c:pt>
                <c:pt idx="4507">
                  <c:v>-1.63879E-2</c:v>
                </c:pt>
                <c:pt idx="4508">
                  <c:v>-2.0394499999999999E-2</c:v>
                </c:pt>
                <c:pt idx="4509">
                  <c:v>-2.4262300000000001E-2</c:v>
                </c:pt>
                <c:pt idx="4510">
                  <c:v>-2.7977599999999998E-2</c:v>
                </c:pt>
                <c:pt idx="4511">
                  <c:v>-3.1530700000000002E-2</c:v>
                </c:pt>
                <c:pt idx="4512">
                  <c:v>-3.49164E-2</c:v>
                </c:pt>
                <c:pt idx="4513">
                  <c:v>-3.8134000000000001E-2</c:v>
                </c:pt>
                <c:pt idx="4514">
                  <c:v>-4.1187000000000001E-2</c:v>
                </c:pt>
                <c:pt idx="4515">
                  <c:v>-4.4082099999999999E-2</c:v>
                </c:pt>
                <c:pt idx="4516">
                  <c:v>-4.6828599999999998E-2</c:v>
                </c:pt>
                <c:pt idx="4517">
                  <c:v>-4.9437700000000001E-2</c:v>
                </c:pt>
                <c:pt idx="4518">
                  <c:v>-5.1921700000000001E-2</c:v>
                </c:pt>
                <c:pt idx="4519">
                  <c:v>-5.4293800000000003E-2</c:v>
                </c:pt>
                <c:pt idx="4520">
                  <c:v>-5.65668E-2</c:v>
                </c:pt>
                <c:pt idx="4521">
                  <c:v>-5.8752699999999998E-2</c:v>
                </c:pt>
                <c:pt idx="4522">
                  <c:v>-6.0863399999999998E-2</c:v>
                </c:pt>
                <c:pt idx="4523">
                  <c:v>-6.2910400000000005E-2</c:v>
                </c:pt>
                <c:pt idx="4524">
                  <c:v>-6.4904000000000003E-2</c:v>
                </c:pt>
                <c:pt idx="4525">
                  <c:v>-6.6853200000000002E-2</c:v>
                </c:pt>
                <c:pt idx="4526">
                  <c:v>-6.8765099999999996E-2</c:v>
                </c:pt>
                <c:pt idx="4527">
                  <c:v>-7.0644700000000005E-2</c:v>
                </c:pt>
                <c:pt idx="4528">
                  <c:v>-7.2495799999999999E-2</c:v>
                </c:pt>
                <c:pt idx="4529">
                  <c:v>-7.4320600000000001E-2</c:v>
                </c:pt>
                <c:pt idx="4530">
                  <c:v>-7.6120699999999999E-2</c:v>
                </c:pt>
                <c:pt idx="4531">
                  <c:v>-7.7896900000000005E-2</c:v>
                </c:pt>
                <c:pt idx="4532">
                  <c:v>-7.9650499999999999E-2</c:v>
                </c:pt>
                <c:pt idx="4533">
                  <c:v>-8.1382700000000002E-2</c:v>
                </c:pt>
                <c:pt idx="4534">
                  <c:v>-8.3095199999999994E-2</c:v>
                </c:pt>
                <c:pt idx="4535">
                  <c:v>-8.4790099999999993E-2</c:v>
                </c:pt>
                <c:pt idx="4536">
                  <c:v>-8.6469599999999994E-2</c:v>
                </c:pt>
                <c:pt idx="4537">
                  <c:v>-8.8136199999999998E-2</c:v>
                </c:pt>
                <c:pt idx="4538">
                  <c:v>-8.9792399999999994E-2</c:v>
                </c:pt>
                <c:pt idx="4539">
                  <c:v>-9.1441099999999997E-2</c:v>
                </c:pt>
                <c:pt idx="4540">
                  <c:v>-9.3084899999999998E-2</c:v>
                </c:pt>
                <c:pt idx="4541">
                  <c:v>-9.4726099999999994E-2</c:v>
                </c:pt>
                <c:pt idx="4542">
                  <c:v>-9.6365699999999999E-2</c:v>
                </c:pt>
                <c:pt idx="4543">
                  <c:v>-9.8003699999999999E-2</c:v>
                </c:pt>
                <c:pt idx="4544">
                  <c:v>-9.9638500000000005E-2</c:v>
                </c:pt>
                <c:pt idx="4545">
                  <c:v>-0.101268</c:v>
                </c:pt>
                <c:pt idx="4546">
                  <c:v>-0.10288899999999999</c:v>
                </c:pt>
                <c:pt idx="4547">
                  <c:v>-0.10449799999999999</c:v>
                </c:pt>
                <c:pt idx="4548">
                  <c:v>-0.10609300000000001</c:v>
                </c:pt>
                <c:pt idx="4549">
                  <c:v>-0.107665</c:v>
                </c:pt>
                <c:pt idx="4550">
                  <c:v>-0.109209</c:v>
                </c:pt>
                <c:pt idx="4551">
                  <c:v>-0.11071400000000001</c:v>
                </c:pt>
                <c:pt idx="4552">
                  <c:v>-0.112175</c:v>
                </c:pt>
                <c:pt idx="4553">
                  <c:v>-0.113583</c:v>
                </c:pt>
                <c:pt idx="4554">
                  <c:v>-0.11493200000000001</c:v>
                </c:pt>
                <c:pt idx="4555">
                  <c:v>-0.116216</c:v>
                </c:pt>
                <c:pt idx="4556">
                  <c:v>-0.117428</c:v>
                </c:pt>
                <c:pt idx="4557">
                  <c:v>-0.118561</c:v>
                </c:pt>
                <c:pt idx="4558">
                  <c:v>-0.119605</c:v>
                </c:pt>
                <c:pt idx="4559">
                  <c:v>-0.12055399999999999</c:v>
                </c:pt>
                <c:pt idx="4560">
                  <c:v>-0.121401</c:v>
                </c:pt>
                <c:pt idx="4561">
                  <c:v>-0.12214</c:v>
                </c:pt>
                <c:pt idx="4562">
                  <c:v>-0.122763</c:v>
                </c:pt>
                <c:pt idx="4563">
                  <c:v>-0.123263</c:v>
                </c:pt>
                <c:pt idx="4564">
                  <c:v>-0.12363200000000001</c:v>
                </c:pt>
                <c:pt idx="4565">
                  <c:v>-0.123862</c:v>
                </c:pt>
                <c:pt idx="4566">
                  <c:v>-0.123943</c:v>
                </c:pt>
                <c:pt idx="4567">
                  <c:v>-0.123867</c:v>
                </c:pt>
                <c:pt idx="4568">
                  <c:v>-0.123625</c:v>
                </c:pt>
                <c:pt idx="4569">
                  <c:v>-0.123211</c:v>
                </c:pt>
                <c:pt idx="4570">
                  <c:v>-0.122618</c:v>
                </c:pt>
                <c:pt idx="4571">
                  <c:v>-0.12184300000000001</c:v>
                </c:pt>
                <c:pt idx="4572">
                  <c:v>-0.12088599999999999</c:v>
                </c:pt>
                <c:pt idx="4573">
                  <c:v>-0.11975</c:v>
                </c:pt>
                <c:pt idx="4574">
                  <c:v>-0.11844200000000001</c:v>
                </c:pt>
                <c:pt idx="4575">
                  <c:v>-0.11697299999999999</c:v>
                </c:pt>
                <c:pt idx="4576">
                  <c:v>-0.115359</c:v>
                </c:pt>
                <c:pt idx="4577">
                  <c:v>-0.113617</c:v>
                </c:pt>
                <c:pt idx="4578">
                  <c:v>-0.11176899999999999</c:v>
                </c:pt>
                <c:pt idx="4579">
                  <c:v>-0.10983900000000001</c:v>
                </c:pt>
                <c:pt idx="4580">
                  <c:v>-0.10785599999999999</c:v>
                </c:pt>
                <c:pt idx="4581">
                  <c:v>-0.105846</c:v>
                </c:pt>
                <c:pt idx="4582">
                  <c:v>-0.103837</c:v>
                </c:pt>
                <c:pt idx="4583">
                  <c:v>-0.101857</c:v>
                </c:pt>
                <c:pt idx="4584">
                  <c:v>-9.9933499999999995E-2</c:v>
                </c:pt>
                <c:pt idx="4585">
                  <c:v>-9.8091300000000006E-2</c:v>
                </c:pt>
                <c:pt idx="4586">
                  <c:v>-9.6353999999999995E-2</c:v>
                </c:pt>
                <c:pt idx="4587">
                  <c:v>-9.4741699999999998E-2</c:v>
                </c:pt>
                <c:pt idx="4588">
                  <c:v>-9.3270400000000003E-2</c:v>
                </c:pt>
                <c:pt idx="4589">
                  <c:v>-9.1951900000000003E-2</c:v>
                </c:pt>
                <c:pt idx="4590">
                  <c:v>-9.0793899999999997E-2</c:v>
                </c:pt>
                <c:pt idx="4591">
                  <c:v>-8.9799299999999999E-2</c:v>
                </c:pt>
                <c:pt idx="4592">
                  <c:v>-8.8966600000000007E-2</c:v>
                </c:pt>
                <c:pt idx="4593">
                  <c:v>-8.8289699999999999E-2</c:v>
                </c:pt>
                <c:pt idx="4594">
                  <c:v>-8.77584E-2</c:v>
                </c:pt>
                <c:pt idx="4595">
                  <c:v>-8.7358500000000006E-2</c:v>
                </c:pt>
                <c:pt idx="4596">
                  <c:v>-8.7072899999999995E-2</c:v>
                </c:pt>
                <c:pt idx="4597">
                  <c:v>-8.6882100000000004E-2</c:v>
                </c:pt>
                <c:pt idx="4598">
                  <c:v>-8.6765800000000004E-2</c:v>
                </c:pt>
                <c:pt idx="4599">
                  <c:v>-8.67034E-2</c:v>
                </c:pt>
                <c:pt idx="4600">
                  <c:v>-8.6675100000000005E-2</c:v>
                </c:pt>
                <c:pt idx="4601">
                  <c:v>-8.6662400000000001E-2</c:v>
                </c:pt>
                <c:pt idx="4602">
                  <c:v>-8.66484E-2</c:v>
                </c:pt>
                <c:pt idx="4603">
                  <c:v>-8.6617700000000006E-2</c:v>
                </c:pt>
                <c:pt idx="4604">
                  <c:v>-8.6556800000000003E-2</c:v>
                </c:pt>
                <c:pt idx="4605">
                  <c:v>-8.6454199999999995E-2</c:v>
                </c:pt>
                <c:pt idx="4606">
                  <c:v>-8.6300299999999996E-2</c:v>
                </c:pt>
                <c:pt idx="4607">
                  <c:v>-8.6086599999999999E-2</c:v>
                </c:pt>
                <c:pt idx="4608">
                  <c:v>-8.5805000000000006E-2</c:v>
                </c:pt>
                <c:pt idx="4609">
                  <c:v>-8.5446900000000006E-2</c:v>
                </c:pt>
                <c:pt idx="4610">
                  <c:v>-8.5002800000000003E-2</c:v>
                </c:pt>
                <c:pt idx="4611">
                  <c:v>-8.4464399999999995E-2</c:v>
                </c:pt>
                <c:pt idx="4612">
                  <c:v>-8.3824099999999999E-2</c:v>
                </c:pt>
                <c:pt idx="4613">
                  <c:v>-8.3075200000000002E-2</c:v>
                </c:pt>
                <c:pt idx="4614">
                  <c:v>-8.2211400000000004E-2</c:v>
                </c:pt>
                <c:pt idx="4615">
                  <c:v>-8.1227300000000002E-2</c:v>
                </c:pt>
                <c:pt idx="4616">
                  <c:v>-8.0118599999999998E-2</c:v>
                </c:pt>
                <c:pt idx="4617">
                  <c:v>-7.8883300000000003E-2</c:v>
                </c:pt>
                <c:pt idx="4618">
                  <c:v>-7.7522599999999997E-2</c:v>
                </c:pt>
                <c:pt idx="4619">
                  <c:v>-7.6041399999999995E-2</c:v>
                </c:pt>
                <c:pt idx="4620">
                  <c:v>-7.4448700000000007E-2</c:v>
                </c:pt>
                <c:pt idx="4621">
                  <c:v>-7.27574E-2</c:v>
                </c:pt>
                <c:pt idx="4622">
                  <c:v>-7.0985099999999995E-2</c:v>
                </c:pt>
                <c:pt idx="4623">
                  <c:v>-6.9154199999999999E-2</c:v>
                </c:pt>
                <c:pt idx="4624">
                  <c:v>-6.7293000000000006E-2</c:v>
                </c:pt>
                <c:pt idx="4625">
                  <c:v>-6.5434900000000004E-2</c:v>
                </c:pt>
                <c:pt idx="4626">
                  <c:v>-6.3616900000000004E-2</c:v>
                </c:pt>
                <c:pt idx="4627">
                  <c:v>-6.1878700000000002E-2</c:v>
                </c:pt>
                <c:pt idx="4628">
                  <c:v>-6.0261099999999998E-2</c:v>
                </c:pt>
                <c:pt idx="4629">
                  <c:v>-5.8804700000000001E-2</c:v>
                </c:pt>
                <c:pt idx="4630">
                  <c:v>-5.7548799999999997E-2</c:v>
                </c:pt>
                <c:pt idx="4631">
                  <c:v>-5.6529500000000003E-2</c:v>
                </c:pt>
                <c:pt idx="4632">
                  <c:v>-5.5778300000000003E-2</c:v>
                </c:pt>
                <c:pt idx="4633">
                  <c:v>-5.5320599999999998E-2</c:v>
                </c:pt>
                <c:pt idx="4634">
                  <c:v>-5.5174000000000001E-2</c:v>
                </c:pt>
                <c:pt idx="4635">
                  <c:v>-5.53477E-2</c:v>
                </c:pt>
                <c:pt idx="4636">
                  <c:v>-5.5841500000000002E-2</c:v>
                </c:pt>
                <c:pt idx="4637">
                  <c:v>-5.6645300000000003E-2</c:v>
                </c:pt>
                <c:pt idx="4638">
                  <c:v>-5.7739100000000002E-2</c:v>
                </c:pt>
                <c:pt idx="4639">
                  <c:v>-5.9093600000000003E-2</c:v>
                </c:pt>
                <c:pt idx="4640">
                  <c:v>-6.0671900000000001E-2</c:v>
                </c:pt>
                <c:pt idx="4641">
                  <c:v>-6.2430699999999999E-2</c:v>
                </c:pt>
                <c:pt idx="4642">
                  <c:v>-6.4320799999999997E-2</c:v>
                </c:pt>
                <c:pt idx="4643">
                  <c:v>-6.6289699999999993E-2</c:v>
                </c:pt>
                <c:pt idx="4644">
                  <c:v>-6.8282899999999994E-2</c:v>
                </c:pt>
                <c:pt idx="4645">
                  <c:v>-7.0246600000000006E-2</c:v>
                </c:pt>
                <c:pt idx="4646">
                  <c:v>-7.2128300000000006E-2</c:v>
                </c:pt>
                <c:pt idx="4647">
                  <c:v>-7.3877799999999993E-2</c:v>
                </c:pt>
                <c:pt idx="4648">
                  <c:v>-7.5448600000000005E-2</c:v>
                </c:pt>
                <c:pt idx="4649">
                  <c:v>-7.6798599999999995E-2</c:v>
                </c:pt>
                <c:pt idx="4650">
                  <c:v>-7.7892699999999995E-2</c:v>
                </c:pt>
                <c:pt idx="4651">
                  <c:v>-7.8704800000000005E-2</c:v>
                </c:pt>
                <c:pt idx="4652">
                  <c:v>-7.9218300000000005E-2</c:v>
                </c:pt>
                <c:pt idx="4653">
                  <c:v>-7.94266E-2</c:v>
                </c:pt>
                <c:pt idx="4654">
                  <c:v>-7.9333399999999998E-2</c:v>
                </c:pt>
                <c:pt idx="4655">
                  <c:v>-7.8952800000000004E-2</c:v>
                </c:pt>
                <c:pt idx="4656">
                  <c:v>-7.8309500000000004E-2</c:v>
                </c:pt>
                <c:pt idx="4657">
                  <c:v>-7.7437900000000004E-2</c:v>
                </c:pt>
                <c:pt idx="4658">
                  <c:v>-7.6380699999999996E-2</c:v>
                </c:pt>
                <c:pt idx="4659">
                  <c:v>-7.5187199999999996E-2</c:v>
                </c:pt>
                <c:pt idx="4660">
                  <c:v>-7.3911000000000004E-2</c:v>
                </c:pt>
                <c:pt idx="4661">
                  <c:v>-7.2607699999999997E-2</c:v>
                </c:pt>
                <c:pt idx="4662">
                  <c:v>-7.1332900000000005E-2</c:v>
                </c:pt>
                <c:pt idx="4663">
                  <c:v>-7.0139800000000002E-2</c:v>
                </c:pt>
                <c:pt idx="4664">
                  <c:v>-6.9078000000000001E-2</c:v>
                </c:pt>
                <c:pt idx="4665">
                  <c:v>-6.8191699999999994E-2</c:v>
                </c:pt>
                <c:pt idx="4666">
                  <c:v>-6.7518400000000006E-2</c:v>
                </c:pt>
                <c:pt idx="4667">
                  <c:v>-6.7088400000000006E-2</c:v>
                </c:pt>
                <c:pt idx="4668">
                  <c:v>-6.6923899999999995E-2</c:v>
                </c:pt>
                <c:pt idx="4669">
                  <c:v>-6.7039699999999994E-2</c:v>
                </c:pt>
                <c:pt idx="4670">
                  <c:v>-6.7443600000000006E-2</c:v>
                </c:pt>
                <c:pt idx="4671">
                  <c:v>-6.8138699999999996E-2</c:v>
                </c:pt>
                <c:pt idx="4672">
                  <c:v>-6.9124000000000005E-2</c:v>
                </c:pt>
                <c:pt idx="4673">
                  <c:v>-7.0394200000000004E-2</c:v>
                </c:pt>
                <c:pt idx="4674">
                  <c:v>-7.1939900000000001E-2</c:v>
                </c:pt>
                <c:pt idx="4675">
                  <c:v>-7.3748099999999997E-2</c:v>
                </c:pt>
                <c:pt idx="4676">
                  <c:v>-7.5803099999999998E-2</c:v>
                </c:pt>
                <c:pt idx="4677">
                  <c:v>-7.8087299999999998E-2</c:v>
                </c:pt>
                <c:pt idx="4678">
                  <c:v>-8.0581399999999997E-2</c:v>
                </c:pt>
                <c:pt idx="4679">
                  <c:v>-8.32648E-2</c:v>
                </c:pt>
                <c:pt idx="4680">
                  <c:v>-8.6115899999999995E-2</c:v>
                </c:pt>
                <c:pt idx="4681">
                  <c:v>-8.9113700000000004E-2</c:v>
                </c:pt>
                <c:pt idx="4682">
                  <c:v>-9.2238200000000006E-2</c:v>
                </c:pt>
                <c:pt idx="4683">
                  <c:v>-9.5470799999999995E-2</c:v>
                </c:pt>
                <c:pt idx="4684">
                  <c:v>-9.8794300000000002E-2</c:v>
                </c:pt>
                <c:pt idx="4685">
                  <c:v>-0.10219300000000001</c:v>
                </c:pt>
                <c:pt idx="4686">
                  <c:v>-0.105655</c:v>
                </c:pt>
                <c:pt idx="4687">
                  <c:v>-0.109171</c:v>
                </c:pt>
                <c:pt idx="4688">
                  <c:v>-0.112734</c:v>
                </c:pt>
                <c:pt idx="4689">
                  <c:v>-0.116345</c:v>
                </c:pt>
                <c:pt idx="4690">
                  <c:v>-0.120008</c:v>
                </c:pt>
                <c:pt idx="4691">
                  <c:v>-0.12373000000000001</c:v>
                </c:pt>
                <c:pt idx="4692">
                  <c:v>-0.127524</c:v>
                </c:pt>
                <c:pt idx="4693">
                  <c:v>-0.13140399999999999</c:v>
                </c:pt>
                <c:pt idx="4694">
                  <c:v>-0.13538500000000001</c:v>
                </c:pt>
                <c:pt idx="4695">
                  <c:v>-0.139485</c:v>
                </c:pt>
                <c:pt idx="4696">
                  <c:v>-0.14372199999999999</c:v>
                </c:pt>
                <c:pt idx="4697">
                  <c:v>-0.14811199999999999</c:v>
                </c:pt>
                <c:pt idx="4698">
                  <c:v>-0.152669</c:v>
                </c:pt>
                <c:pt idx="4699">
                  <c:v>-0.15740799999999999</c:v>
                </c:pt>
                <c:pt idx="4700">
                  <c:v>-0.16233900000000001</c:v>
                </c:pt>
                <c:pt idx="4701">
                  <c:v>-0.16747100000000001</c:v>
                </c:pt>
                <c:pt idx="4702">
                  <c:v>-0.17280899999999999</c:v>
                </c:pt>
                <c:pt idx="4703">
                  <c:v>-0.17835799999999999</c:v>
                </c:pt>
                <c:pt idx="4704">
                  <c:v>-0.184119</c:v>
                </c:pt>
                <c:pt idx="4705">
                  <c:v>-0.19009100000000001</c:v>
                </c:pt>
                <c:pt idx="4706">
                  <c:v>-0.19627</c:v>
                </c:pt>
                <c:pt idx="4707">
                  <c:v>-0.20265</c:v>
                </c:pt>
                <c:pt idx="4708">
                  <c:v>-0.20922499999999999</c:v>
                </c:pt>
                <c:pt idx="4709">
                  <c:v>-0.21598400000000001</c:v>
                </c:pt>
                <c:pt idx="4710">
                  <c:v>-0.222917</c:v>
                </c:pt>
                <c:pt idx="4711">
                  <c:v>-0.230013</c:v>
                </c:pt>
                <c:pt idx="4712">
                  <c:v>-0.237259</c:v>
                </c:pt>
                <c:pt idx="4713">
                  <c:v>-0.244643</c:v>
                </c:pt>
                <c:pt idx="4714">
                  <c:v>-0.25215199999999999</c:v>
                </c:pt>
                <c:pt idx="4715">
                  <c:v>-0.259772</c:v>
                </c:pt>
                <c:pt idx="4716">
                  <c:v>-0.26748699999999997</c:v>
                </c:pt>
                <c:pt idx="4717">
                  <c:v>-0.27528200000000003</c:v>
                </c:pt>
                <c:pt idx="4718">
                  <c:v>-0.28314</c:v>
                </c:pt>
                <c:pt idx="4719">
                  <c:v>-0.29104400000000002</c:v>
                </c:pt>
                <c:pt idx="4720">
                  <c:v>-0.29897400000000002</c:v>
                </c:pt>
                <c:pt idx="4721">
                  <c:v>-0.30691200000000002</c:v>
                </c:pt>
                <c:pt idx="4722">
                  <c:v>-0.31483499999999998</c:v>
                </c:pt>
                <c:pt idx="4723">
                  <c:v>-0.32272099999999998</c:v>
                </c:pt>
                <c:pt idx="4724">
                  <c:v>-0.33054699999999998</c:v>
                </c:pt>
                <c:pt idx="4725">
                  <c:v>-0.338287</c:v>
                </c:pt>
                <c:pt idx="4726">
                  <c:v>-0.34591699999999997</c:v>
                </c:pt>
                <c:pt idx="4727">
                  <c:v>-0.35340899999999997</c:v>
                </c:pt>
                <c:pt idx="4728">
                  <c:v>-0.360736</c:v>
                </c:pt>
                <c:pt idx="4729">
                  <c:v>-0.367871</c:v>
                </c:pt>
                <c:pt idx="4730">
                  <c:v>-0.37478499999999998</c:v>
                </c:pt>
                <c:pt idx="4731">
                  <c:v>-0.38145099999999998</c:v>
                </c:pt>
                <c:pt idx="4732">
                  <c:v>-0.38784400000000002</c:v>
                </c:pt>
                <c:pt idx="4733">
                  <c:v>-0.39393899999999998</c:v>
                </c:pt>
                <c:pt idx="4734">
                  <c:v>-0.39971200000000001</c:v>
                </c:pt>
                <c:pt idx="4735">
                  <c:v>-0.405138</c:v>
                </c:pt>
                <c:pt idx="4736">
                  <c:v>-0.41019699999999998</c:v>
                </c:pt>
                <c:pt idx="4737">
                  <c:v>-0.41487000000000002</c:v>
                </c:pt>
                <c:pt idx="4738">
                  <c:v>-0.41914299999999999</c:v>
                </c:pt>
                <c:pt idx="4739">
                  <c:v>-0.42300399999999999</c:v>
                </c:pt>
                <c:pt idx="4740">
                  <c:v>-0.42644500000000002</c:v>
                </c:pt>
                <c:pt idx="4741">
                  <c:v>-0.42946499999999999</c:v>
                </c:pt>
                <c:pt idx="4742">
                  <c:v>-0.432062</c:v>
                </c:pt>
                <c:pt idx="4743">
                  <c:v>-0.43423899999999999</c:v>
                </c:pt>
                <c:pt idx="4744">
                  <c:v>-0.43599900000000003</c:v>
                </c:pt>
                <c:pt idx="4745">
                  <c:v>-0.43734699999999999</c:v>
                </c:pt>
                <c:pt idx="4746">
                  <c:v>-0.43828699999999998</c:v>
                </c:pt>
                <c:pt idx="4747">
                  <c:v>-0.43882399999999999</c:v>
                </c:pt>
                <c:pt idx="4748">
                  <c:v>-0.43896200000000002</c:v>
                </c:pt>
                <c:pt idx="4749">
                  <c:v>-0.43870199999999998</c:v>
                </c:pt>
                <c:pt idx="4750">
                  <c:v>-0.43804100000000001</c:v>
                </c:pt>
                <c:pt idx="4751">
                  <c:v>-0.436971</c:v>
                </c:pt>
                <c:pt idx="4752">
                  <c:v>-0.43548199999999998</c:v>
                </c:pt>
                <c:pt idx="4753">
                  <c:v>-0.43355500000000002</c:v>
                </c:pt>
                <c:pt idx="4754">
                  <c:v>-0.431168</c:v>
                </c:pt>
                <c:pt idx="4755">
                  <c:v>-0.42829800000000001</c:v>
                </c:pt>
                <c:pt idx="4756">
                  <c:v>-0.42491600000000002</c:v>
                </c:pt>
                <c:pt idx="4757">
                  <c:v>-0.42099300000000001</c:v>
                </c:pt>
                <c:pt idx="4758">
                  <c:v>-0.41650399999999999</c:v>
                </c:pt>
                <c:pt idx="4759">
                  <c:v>-0.41142099999999998</c:v>
                </c:pt>
                <c:pt idx="4760">
                  <c:v>-0.405723</c:v>
                </c:pt>
                <c:pt idx="4761">
                  <c:v>-0.39939599999999997</c:v>
                </c:pt>
                <c:pt idx="4762">
                  <c:v>-0.39243099999999997</c:v>
                </c:pt>
                <c:pt idx="4763">
                  <c:v>-0.38483000000000001</c:v>
                </c:pt>
                <c:pt idx="4764">
                  <c:v>-0.37659999999999999</c:v>
                </c:pt>
                <c:pt idx="4765">
                  <c:v>-0.36775799999999997</c:v>
                </c:pt>
                <c:pt idx="4766">
                  <c:v>-0.35832900000000001</c:v>
                </c:pt>
                <c:pt idx="4767">
                  <c:v>-0.34834300000000001</c:v>
                </c:pt>
                <c:pt idx="4768">
                  <c:v>-0.337837</c:v>
                </c:pt>
                <c:pt idx="4769">
                  <c:v>-0.32685399999999998</c:v>
                </c:pt>
                <c:pt idx="4770">
                  <c:v>-0.31544</c:v>
                </c:pt>
                <c:pt idx="4771">
                  <c:v>-0.30364400000000002</c:v>
                </c:pt>
                <c:pt idx="4772">
                  <c:v>-0.291514</c:v>
                </c:pt>
                <c:pt idx="4773">
                  <c:v>-0.27910099999999999</c:v>
                </c:pt>
                <c:pt idx="4774">
                  <c:v>-0.26644899999999999</c:v>
                </c:pt>
                <c:pt idx="4775">
                  <c:v>-0.25360300000000002</c:v>
                </c:pt>
                <c:pt idx="4776">
                  <c:v>-0.24059900000000001</c:v>
                </c:pt>
                <c:pt idx="4777">
                  <c:v>-0.227469</c:v>
                </c:pt>
                <c:pt idx="4778">
                  <c:v>-0.21424000000000001</c:v>
                </c:pt>
                <c:pt idx="4779">
                  <c:v>-0.200932</c:v>
                </c:pt>
                <c:pt idx="4780">
                  <c:v>-0.187559</c:v>
                </c:pt>
                <c:pt idx="4781">
                  <c:v>-0.174127</c:v>
                </c:pt>
                <c:pt idx="4782">
                  <c:v>-0.160639</c:v>
                </c:pt>
                <c:pt idx="4783">
                  <c:v>-0.147092</c:v>
                </c:pt>
                <c:pt idx="4784">
                  <c:v>-0.13347999999999999</c:v>
                </c:pt>
                <c:pt idx="4785">
                  <c:v>-0.119798</c:v>
                </c:pt>
                <c:pt idx="4786">
                  <c:v>-0.10603700000000001</c:v>
                </c:pt>
                <c:pt idx="4787">
                  <c:v>-9.2194499999999999E-2</c:v>
                </c:pt>
                <c:pt idx="4788">
                  <c:v>-7.8265699999999994E-2</c:v>
                </c:pt>
                <c:pt idx="4789">
                  <c:v>-6.4251799999999998E-2</c:v>
                </c:pt>
                <c:pt idx="4790">
                  <c:v>-5.0157899999999998E-2</c:v>
                </c:pt>
                <c:pt idx="4791">
                  <c:v>-3.59943E-2</c:v>
                </c:pt>
                <c:pt idx="4792">
                  <c:v>-2.1777100000000001E-2</c:v>
                </c:pt>
                <c:pt idx="4793">
                  <c:v>-7.5273099999999997E-3</c:v>
                </c:pt>
                <c:pt idx="4794">
                  <c:v>6.7300700000000003E-3</c:v>
                </c:pt>
                <c:pt idx="4795">
                  <c:v>2.09664E-2</c:v>
                </c:pt>
                <c:pt idx="4796">
                  <c:v>3.5149199999999999E-2</c:v>
                </c:pt>
                <c:pt idx="4797">
                  <c:v>4.9242500000000002E-2</c:v>
                </c:pt>
                <c:pt idx="4798">
                  <c:v>6.3207200000000005E-2</c:v>
                </c:pt>
                <c:pt idx="4799">
                  <c:v>7.7002799999999996E-2</c:v>
                </c:pt>
                <c:pt idx="4800">
                  <c:v>9.0588500000000002E-2</c:v>
                </c:pt>
                <c:pt idx="4801">
                  <c:v>0.103923</c:v>
                </c:pt>
                <c:pt idx="4802">
                  <c:v>0.116967</c:v>
                </c:pt>
                <c:pt idx="4803">
                  <c:v>0.12968099999999999</c:v>
                </c:pt>
                <c:pt idx="4804">
                  <c:v>0.14202600000000001</c:v>
                </c:pt>
                <c:pt idx="4805">
                  <c:v>0.15396899999999999</c:v>
                </c:pt>
                <c:pt idx="4806">
                  <c:v>0.16547700000000001</c:v>
                </c:pt>
                <c:pt idx="4807">
                  <c:v>0.17651900000000001</c:v>
                </c:pt>
                <c:pt idx="4808">
                  <c:v>0.18706700000000001</c:v>
                </c:pt>
                <c:pt idx="4809">
                  <c:v>0.19709699999999999</c:v>
                </c:pt>
                <c:pt idx="4810">
                  <c:v>0.20658599999999999</c:v>
                </c:pt>
                <c:pt idx="4811">
                  <c:v>0.21551799999999999</c:v>
                </c:pt>
                <c:pt idx="4812">
                  <c:v>0.22387699999999999</c:v>
                </c:pt>
                <c:pt idx="4813">
                  <c:v>0.231654</c:v>
                </c:pt>
                <c:pt idx="4814">
                  <c:v>0.238841</c:v>
                </c:pt>
                <c:pt idx="4815">
                  <c:v>0.24543499999999999</c:v>
                </c:pt>
                <c:pt idx="4816">
                  <c:v>0.25143300000000002</c:v>
                </c:pt>
                <c:pt idx="4817">
                  <c:v>0.25683899999999998</c:v>
                </c:pt>
                <c:pt idx="4818">
                  <c:v>0.26165500000000003</c:v>
                </c:pt>
                <c:pt idx="4819">
                  <c:v>0.26589099999999999</c:v>
                </c:pt>
                <c:pt idx="4820">
                  <c:v>0.26955499999999999</c:v>
                </c:pt>
                <c:pt idx="4821">
                  <c:v>0.27266200000000002</c:v>
                </c:pt>
                <c:pt idx="4822">
                  <c:v>0.27522600000000003</c:v>
                </c:pt>
                <c:pt idx="4823">
                  <c:v>0.27726499999999998</c:v>
                </c:pt>
                <c:pt idx="4824">
                  <c:v>0.27880199999999999</c:v>
                </c:pt>
                <c:pt idx="4825">
                  <c:v>0.27986100000000003</c:v>
                </c:pt>
                <c:pt idx="4826">
                  <c:v>0.28046900000000002</c:v>
                </c:pt>
                <c:pt idx="4827">
                  <c:v>0.28065800000000002</c:v>
                </c:pt>
                <c:pt idx="4828">
                  <c:v>0.28045700000000001</c:v>
                </c:pt>
                <c:pt idx="4829">
                  <c:v>0.27990199999999998</c:v>
                </c:pt>
                <c:pt idx="4830">
                  <c:v>0.27902500000000002</c:v>
                </c:pt>
                <c:pt idx="4831">
                  <c:v>0.277862</c:v>
                </c:pt>
                <c:pt idx="4832">
                  <c:v>0.27644999999999997</c:v>
                </c:pt>
                <c:pt idx="4833">
                  <c:v>0.27482299999999998</c:v>
                </c:pt>
                <c:pt idx="4834">
                  <c:v>0.27301900000000001</c:v>
                </c:pt>
                <c:pt idx="4835">
                  <c:v>0.27106999999999998</c:v>
                </c:pt>
                <c:pt idx="4836">
                  <c:v>0.269009</c:v>
                </c:pt>
                <c:pt idx="4837">
                  <c:v>0.26686599999999999</c:v>
                </c:pt>
                <c:pt idx="4838">
                  <c:v>0.26466499999999998</c:v>
                </c:pt>
                <c:pt idx="4839">
                  <c:v>0.26242799999999999</c:v>
                </c:pt>
                <c:pt idx="4840">
                  <c:v>0.26017099999999999</c:v>
                </c:pt>
                <c:pt idx="4841">
                  <c:v>0.257907</c:v>
                </c:pt>
                <c:pt idx="4842">
                  <c:v>0.25564300000000001</c:v>
                </c:pt>
                <c:pt idx="4843">
                  <c:v>0.25337999999999999</c:v>
                </c:pt>
                <c:pt idx="4844">
                  <c:v>0.25111600000000001</c:v>
                </c:pt>
                <c:pt idx="4845">
                  <c:v>0.24884400000000001</c:v>
                </c:pt>
                <c:pt idx="4846">
                  <c:v>0.246555</c:v>
                </c:pt>
                <c:pt idx="4847">
                  <c:v>0.24423500000000001</c:v>
                </c:pt>
                <c:pt idx="4848">
                  <c:v>0.24187</c:v>
                </c:pt>
                <c:pt idx="4849">
                  <c:v>0.23944499999999999</c:v>
                </c:pt>
                <c:pt idx="4850">
                  <c:v>0.23694499999999999</c:v>
                </c:pt>
                <c:pt idx="4851">
                  <c:v>0.23435700000000001</c:v>
                </c:pt>
                <c:pt idx="4852">
                  <c:v>0.23166999999999999</c:v>
                </c:pt>
                <c:pt idx="4853">
                  <c:v>0.228875</c:v>
                </c:pt>
                <c:pt idx="4854">
                  <c:v>0.225967</c:v>
                </c:pt>
                <c:pt idx="4855">
                  <c:v>0.222942</c:v>
                </c:pt>
                <c:pt idx="4856">
                  <c:v>0.219802</c:v>
                </c:pt>
                <c:pt idx="4857">
                  <c:v>0.21654999999999999</c:v>
                </c:pt>
                <c:pt idx="4858">
                  <c:v>0.21319199999999999</c:v>
                </c:pt>
                <c:pt idx="4859">
                  <c:v>0.20973700000000001</c:v>
                </c:pt>
                <c:pt idx="4860">
                  <c:v>0.20619899999999999</c:v>
                </c:pt>
                <c:pt idx="4861">
                  <c:v>0.20259099999999999</c:v>
                </c:pt>
                <c:pt idx="4862">
                  <c:v>0.19893</c:v>
                </c:pt>
                <c:pt idx="4863">
                  <c:v>0.19523599999999999</c:v>
                </c:pt>
                <c:pt idx="4864">
                  <c:v>0.19153100000000001</c:v>
                </c:pt>
                <c:pt idx="4865">
                  <c:v>0.18783900000000001</c:v>
                </c:pt>
                <c:pt idx="4866">
                  <c:v>0.18418699999999999</c:v>
                </c:pt>
                <c:pt idx="4867">
                  <c:v>0.18060399999999999</c:v>
                </c:pt>
                <c:pt idx="4868">
                  <c:v>0.177123</c:v>
                </c:pt>
                <c:pt idx="4869">
                  <c:v>0.17377600000000001</c:v>
                </c:pt>
                <c:pt idx="4870">
                  <c:v>0.1706</c:v>
                </c:pt>
                <c:pt idx="4871">
                  <c:v>0.167633</c:v>
                </c:pt>
                <c:pt idx="4872">
                  <c:v>0.164912</c:v>
                </c:pt>
                <c:pt idx="4873">
                  <c:v>0.16247700000000001</c:v>
                </c:pt>
                <c:pt idx="4874">
                  <c:v>0.16036800000000001</c:v>
                </c:pt>
                <c:pt idx="4875">
                  <c:v>0.15862399999999999</c:v>
                </c:pt>
                <c:pt idx="4876">
                  <c:v>0.15728400000000001</c:v>
                </c:pt>
                <c:pt idx="4877">
                  <c:v>0.15638299999999999</c:v>
                </c:pt>
                <c:pt idx="4878">
                  <c:v>0.15595500000000001</c:v>
                </c:pt>
                <c:pt idx="4879">
                  <c:v>0.156029</c:v>
                </c:pt>
                <c:pt idx="4880">
                  <c:v>0.15663299999999999</c:v>
                </c:pt>
                <c:pt idx="4881">
                  <c:v>0.15778400000000001</c:v>
                </c:pt>
                <c:pt idx="4882">
                  <c:v>0.159498</c:v>
                </c:pt>
                <c:pt idx="4883">
                  <c:v>0.16178400000000001</c:v>
                </c:pt>
                <c:pt idx="4884">
                  <c:v>0.16464200000000001</c:v>
                </c:pt>
                <c:pt idx="4885">
                  <c:v>0.168069</c:v>
                </c:pt>
                <c:pt idx="4886">
                  <c:v>0.17205300000000001</c:v>
                </c:pt>
                <c:pt idx="4887">
                  <c:v>0.17657600000000001</c:v>
                </c:pt>
                <c:pt idx="4888">
                  <c:v>0.181616</c:v>
                </c:pt>
                <c:pt idx="4889">
                  <c:v>0.187143</c:v>
                </c:pt>
                <c:pt idx="4890">
                  <c:v>0.19312299999999999</c:v>
                </c:pt>
                <c:pt idx="4891">
                  <c:v>0.199518</c:v>
                </c:pt>
                <c:pt idx="4892">
                  <c:v>0.206286</c:v>
                </c:pt>
                <c:pt idx="4893">
                  <c:v>0.21338299999999999</c:v>
                </c:pt>
                <c:pt idx="4894">
                  <c:v>0.22076200000000001</c:v>
                </c:pt>
                <c:pt idx="4895">
                  <c:v>0.228377</c:v>
                </c:pt>
                <c:pt idx="4896">
                  <c:v>0.236178</c:v>
                </c:pt>
                <c:pt idx="4897">
                  <c:v>0.244116</c:v>
                </c:pt>
                <c:pt idx="4898">
                  <c:v>0.25214500000000001</c:v>
                </c:pt>
                <c:pt idx="4899">
                  <c:v>0.260218</c:v>
                </c:pt>
                <c:pt idx="4900">
                  <c:v>0.268293</c:v>
                </c:pt>
                <c:pt idx="4901">
                  <c:v>0.27633099999999999</c:v>
                </c:pt>
                <c:pt idx="4902">
                  <c:v>0.28429500000000002</c:v>
                </c:pt>
                <c:pt idx="4903">
                  <c:v>0.29215999999999998</c:v>
                </c:pt>
                <c:pt idx="4904">
                  <c:v>0.29990299999999998</c:v>
                </c:pt>
                <c:pt idx="4905">
                  <c:v>0.30751499999999998</c:v>
                </c:pt>
                <c:pt idx="4906">
                  <c:v>0.31499100000000002</c:v>
                </c:pt>
                <c:pt idx="4907">
                  <c:v>0.32233899999999999</c:v>
                </c:pt>
                <c:pt idx="4908">
                  <c:v>0.32957500000000001</c:v>
                </c:pt>
                <c:pt idx="4909">
                  <c:v>0.33672299999999999</c:v>
                </c:pt>
                <c:pt idx="4910">
                  <c:v>0.34381600000000001</c:v>
                </c:pt>
                <c:pt idx="4911">
                  <c:v>0.35089300000000001</c:v>
                </c:pt>
                <c:pt idx="4912">
                  <c:v>0.35799799999999998</c:v>
                </c:pt>
                <c:pt idx="4913">
                  <c:v>0.36517699999999997</c:v>
                </c:pt>
                <c:pt idx="4914">
                  <c:v>0.372479</c:v>
                </c:pt>
                <c:pt idx="4915">
                  <c:v>0.37995000000000001</c:v>
                </c:pt>
                <c:pt idx="4916">
                  <c:v>0.38763300000000001</c:v>
                </c:pt>
                <c:pt idx="4917">
                  <c:v>0.39556599999999997</c:v>
                </c:pt>
                <c:pt idx="4918">
                  <c:v>0.40378399999999998</c:v>
                </c:pt>
                <c:pt idx="4919">
                  <c:v>0.41231200000000001</c:v>
                </c:pt>
                <c:pt idx="4920">
                  <c:v>0.42117100000000002</c:v>
                </c:pt>
                <c:pt idx="4921">
                  <c:v>0.430371</c:v>
                </c:pt>
                <c:pt idx="4922">
                  <c:v>0.439917</c:v>
                </c:pt>
                <c:pt idx="4923">
                  <c:v>0.44980700000000001</c:v>
                </c:pt>
                <c:pt idx="4924">
                  <c:v>0.460032</c:v>
                </c:pt>
                <c:pt idx="4925">
                  <c:v>0.47057900000000003</c:v>
                </c:pt>
                <c:pt idx="4926">
                  <c:v>0.481429</c:v>
                </c:pt>
                <c:pt idx="4927">
                  <c:v>0.492562</c:v>
                </c:pt>
                <c:pt idx="4928">
                  <c:v>0.50395199999999996</c:v>
                </c:pt>
                <c:pt idx="4929">
                  <c:v>0.51556999999999997</c:v>
                </c:pt>
                <c:pt idx="4930">
                  <c:v>0.52738600000000002</c:v>
                </c:pt>
                <c:pt idx="4931">
                  <c:v>0.53936700000000004</c:v>
                </c:pt>
                <c:pt idx="4932">
                  <c:v>0.55147900000000005</c:v>
                </c:pt>
                <c:pt idx="4933">
                  <c:v>0.563689</c:v>
                </c:pt>
                <c:pt idx="4934">
                  <c:v>0.57596199999999997</c:v>
                </c:pt>
                <c:pt idx="4935">
                  <c:v>0.58826599999999996</c:v>
                </c:pt>
                <c:pt idx="4936">
                  <c:v>0.60056900000000002</c:v>
                </c:pt>
                <c:pt idx="4937">
                  <c:v>0.61284000000000005</c:v>
                </c:pt>
                <c:pt idx="4938">
                  <c:v>0.62504999999999999</c:v>
                </c:pt>
                <c:pt idx="4939">
                  <c:v>0.63717199999999996</c:v>
                </c:pt>
                <c:pt idx="4940">
                  <c:v>0.64917800000000003</c:v>
                </c:pt>
                <c:pt idx="4941">
                  <c:v>0.66104399999999996</c:v>
                </c:pt>
                <c:pt idx="4942">
                  <c:v>0.67274599999999996</c:v>
                </c:pt>
                <c:pt idx="4943">
                  <c:v>0.68426100000000001</c:v>
                </c:pt>
                <c:pt idx="4944">
                  <c:v>0.69556600000000002</c:v>
                </c:pt>
                <c:pt idx="4945">
                  <c:v>0.70663900000000002</c:v>
                </c:pt>
                <c:pt idx="4946">
                  <c:v>0.71745599999999998</c:v>
                </c:pt>
                <c:pt idx="4947">
                  <c:v>0.72799400000000003</c:v>
                </c:pt>
                <c:pt idx="4948">
                  <c:v>0.738228</c:v>
                </c:pt>
                <c:pt idx="4949">
                  <c:v>0.74813300000000005</c:v>
                </c:pt>
                <c:pt idx="4950">
                  <c:v>0.75768400000000002</c:v>
                </c:pt>
                <c:pt idx="4951">
                  <c:v>0.76685400000000004</c:v>
                </c:pt>
                <c:pt idx="4952">
                  <c:v>0.77561500000000005</c:v>
                </c:pt>
                <c:pt idx="4953">
                  <c:v>0.78394399999999997</c:v>
                </c:pt>
                <c:pt idx="4954">
                  <c:v>0.79181400000000002</c:v>
                </c:pt>
                <c:pt idx="4955">
                  <c:v>0.79920400000000003</c:v>
                </c:pt>
                <c:pt idx="4956">
                  <c:v>0.806091</c:v>
                </c:pt>
                <c:pt idx="4957">
                  <c:v>0.81245500000000004</c:v>
                </c:pt>
                <c:pt idx="4958">
                  <c:v>0.81828000000000001</c:v>
                </c:pt>
                <c:pt idx="4959">
                  <c:v>0.82355199999999995</c:v>
                </c:pt>
                <c:pt idx="4960">
                  <c:v>0.82825800000000005</c:v>
                </c:pt>
                <c:pt idx="4961">
                  <c:v>0.83238999999999996</c:v>
                </c:pt>
                <c:pt idx="4962">
                  <c:v>0.83594000000000002</c:v>
                </c:pt>
                <c:pt idx="4963">
                  <c:v>0.83890399999999998</c:v>
                </c:pt>
                <c:pt idx="4964">
                  <c:v>0.84128099999999995</c:v>
                </c:pt>
                <c:pt idx="4965">
                  <c:v>0.84307299999999996</c:v>
                </c:pt>
                <c:pt idx="4966">
                  <c:v>0.84428599999999998</c:v>
                </c:pt>
                <c:pt idx="4967">
                  <c:v>0.84492699999999998</c:v>
                </c:pt>
                <c:pt idx="4968">
                  <c:v>0.84500699999999995</c:v>
                </c:pt>
                <c:pt idx="4969">
                  <c:v>0.84453500000000004</c:v>
                </c:pt>
                <c:pt idx="4970">
                  <c:v>0.84352300000000002</c:v>
                </c:pt>
                <c:pt idx="4971">
                  <c:v>0.84198600000000001</c:v>
                </c:pt>
                <c:pt idx="4972">
                  <c:v>0.83993499999999999</c:v>
                </c:pt>
                <c:pt idx="4973">
                  <c:v>0.83738599999999996</c:v>
                </c:pt>
                <c:pt idx="4974">
                  <c:v>0.83435099999999995</c:v>
                </c:pt>
                <c:pt idx="4975">
                  <c:v>0.83084100000000005</c:v>
                </c:pt>
                <c:pt idx="4976">
                  <c:v>0.82686899999999997</c:v>
                </c:pt>
                <c:pt idx="4977">
                  <c:v>0.82244200000000001</c:v>
                </c:pt>
                <c:pt idx="4978">
                  <c:v>0.81756799999999996</c:v>
                </c:pt>
                <c:pt idx="4979">
                  <c:v>0.81225199999999997</c:v>
                </c:pt>
                <c:pt idx="4980">
                  <c:v>0.80649899999999997</c:v>
                </c:pt>
                <c:pt idx="4981">
                  <c:v>0.80031200000000002</c:v>
                </c:pt>
                <c:pt idx="4982">
                  <c:v>0.79369299999999998</c:v>
                </c:pt>
                <c:pt idx="4983">
                  <c:v>0.78664500000000004</c:v>
                </c:pt>
                <c:pt idx="4984">
                  <c:v>0.77917099999999995</c:v>
                </c:pt>
                <c:pt idx="4985">
                  <c:v>0.77127199999999996</c:v>
                </c:pt>
                <c:pt idx="4986">
                  <c:v>0.76295400000000002</c:v>
                </c:pt>
                <c:pt idx="4987">
                  <c:v>0.75422</c:v>
                </c:pt>
                <c:pt idx="4988">
                  <c:v>0.74507400000000001</c:v>
                </c:pt>
                <c:pt idx="4989">
                  <c:v>0.73552099999999998</c:v>
                </c:pt>
                <c:pt idx="4990">
                  <c:v>0.72556299999999996</c:v>
                </c:pt>
                <c:pt idx="4991">
                  <c:v>0.71520300000000003</c:v>
                </c:pt>
                <c:pt idx="4992">
                  <c:v>0.70444499999999999</c:v>
                </c:pt>
                <c:pt idx="4993">
                  <c:v>0.69329099999999999</c:v>
                </c:pt>
                <c:pt idx="4994">
                  <c:v>0.68174299999999999</c:v>
                </c:pt>
                <c:pt idx="4995">
                  <c:v>0.66980300000000004</c:v>
                </c:pt>
                <c:pt idx="4996">
                  <c:v>0.65747</c:v>
                </c:pt>
                <c:pt idx="4997">
                  <c:v>0.64474100000000001</c:v>
                </c:pt>
                <c:pt idx="4998">
                  <c:v>0.63161299999999998</c:v>
                </c:pt>
                <c:pt idx="4999">
                  <c:v>0.61808200000000002</c:v>
                </c:pt>
                <c:pt idx="5000">
                  <c:v>0.60414100000000004</c:v>
                </c:pt>
                <c:pt idx="5001">
                  <c:v>0.58978200000000003</c:v>
                </c:pt>
                <c:pt idx="5002">
                  <c:v>0.57499699999999998</c:v>
                </c:pt>
                <c:pt idx="5003">
                  <c:v>0.559778</c:v>
                </c:pt>
                <c:pt idx="5004">
                  <c:v>0.54411399999999999</c:v>
                </c:pt>
                <c:pt idx="5005">
                  <c:v>0.52799399999999996</c:v>
                </c:pt>
                <c:pt idx="5006">
                  <c:v>0.511409</c:v>
                </c:pt>
                <c:pt idx="5007">
                  <c:v>0.49434699999999998</c:v>
                </c:pt>
                <c:pt idx="5008">
                  <c:v>0.476796</c:v>
                </c:pt>
                <c:pt idx="5009">
                  <c:v>0.45874599999999999</c:v>
                </c:pt>
                <c:pt idx="5010">
                  <c:v>0.44018699999999999</c:v>
                </c:pt>
                <c:pt idx="5011">
                  <c:v>0.42110599999999998</c:v>
                </c:pt>
                <c:pt idx="5012">
                  <c:v>0.40149400000000002</c:v>
                </c:pt>
                <c:pt idx="5013">
                  <c:v>0.38133800000000001</c:v>
                </c:pt>
                <c:pt idx="5014">
                  <c:v>0.36062499999999997</c:v>
                </c:pt>
                <c:pt idx="5015">
                  <c:v>0.33934199999999998</c:v>
                </c:pt>
                <c:pt idx="5016">
                  <c:v>0.31747199999999998</c:v>
                </c:pt>
                <c:pt idx="5017">
                  <c:v>0.29499599999999998</c:v>
                </c:pt>
                <c:pt idx="5018">
                  <c:v>0.27189000000000002</c:v>
                </c:pt>
                <c:pt idx="5019">
                  <c:v>0.24812899999999999</c:v>
                </c:pt>
                <c:pt idx="5020">
                  <c:v>0.22368299999999999</c:v>
                </c:pt>
                <c:pt idx="5021">
                  <c:v>0.198522</c:v>
                </c:pt>
                <c:pt idx="5022">
                  <c:v>0.17261299999999999</c:v>
                </c:pt>
                <c:pt idx="5023">
                  <c:v>0.145924</c:v>
                </c:pt>
                <c:pt idx="5024">
                  <c:v>0.118424</c:v>
                </c:pt>
                <c:pt idx="5025">
                  <c:v>9.0088500000000002E-2</c:v>
                </c:pt>
                <c:pt idx="5026">
                  <c:v>6.0896899999999997E-2</c:v>
                </c:pt>
                <c:pt idx="5027">
                  <c:v>3.08369E-2</c:v>
                </c:pt>
                <c:pt idx="5028">
                  <c:v>-9.4500000000000007E-5</c:v>
                </c:pt>
                <c:pt idx="5029">
                  <c:v>-3.1890099999999998E-2</c:v>
                </c:pt>
                <c:pt idx="5030">
                  <c:v>-6.4531400000000003E-2</c:v>
                </c:pt>
                <c:pt idx="5031">
                  <c:v>-9.7988699999999998E-2</c:v>
                </c:pt>
                <c:pt idx="5032">
                  <c:v>-0.13222200000000001</c:v>
                </c:pt>
                <c:pt idx="5033">
                  <c:v>-0.167181</c:v>
                </c:pt>
                <c:pt idx="5034">
                  <c:v>-0.20281099999999999</c:v>
                </c:pt>
                <c:pt idx="5035">
                  <c:v>-0.23904900000000001</c:v>
                </c:pt>
                <c:pt idx="5036">
                  <c:v>-0.27583400000000002</c:v>
                </c:pt>
                <c:pt idx="5037">
                  <c:v>-0.31310100000000002</c:v>
                </c:pt>
                <c:pt idx="5038">
                  <c:v>-0.35079300000000002</c:v>
                </c:pt>
                <c:pt idx="5039">
                  <c:v>-0.388853</c:v>
                </c:pt>
                <c:pt idx="5040">
                  <c:v>-0.42723499999999998</c:v>
                </c:pt>
                <c:pt idx="5041">
                  <c:v>-0.46589900000000001</c:v>
                </c:pt>
                <c:pt idx="5042">
                  <c:v>-0.50481799999999999</c:v>
                </c:pt>
                <c:pt idx="5043">
                  <c:v>-0.54397600000000002</c:v>
                </c:pt>
                <c:pt idx="5044">
                  <c:v>-0.58337099999999997</c:v>
                </c:pt>
                <c:pt idx="5045">
                  <c:v>-0.62301200000000001</c:v>
                </c:pt>
                <c:pt idx="5046">
                  <c:v>-0.66292499999999999</c:v>
                </c:pt>
                <c:pt idx="5047">
                  <c:v>-0.70314900000000002</c:v>
                </c:pt>
                <c:pt idx="5048">
                  <c:v>-0.74373400000000001</c:v>
                </c:pt>
                <c:pt idx="5049">
                  <c:v>-0.784744</c:v>
                </c:pt>
                <c:pt idx="5050">
                  <c:v>-0.82625499999999996</c:v>
                </c:pt>
                <c:pt idx="5051">
                  <c:v>-0.86834900000000004</c:v>
                </c:pt>
                <c:pt idx="5052">
                  <c:v>-0.91112099999999996</c:v>
                </c:pt>
                <c:pt idx="5053">
                  <c:v>-0.95466899999999999</c:v>
                </c:pt>
                <c:pt idx="5054">
                  <c:v>-0.99910100000000002</c:v>
                </c:pt>
                <c:pt idx="5055">
                  <c:v>-1.04453</c:v>
                </c:pt>
                <c:pt idx="5056">
                  <c:v>-1.0910599999999999</c:v>
                </c:pt>
                <c:pt idx="5057">
                  <c:v>-1.13883</c:v>
                </c:pt>
                <c:pt idx="5058">
                  <c:v>-1.1879500000000001</c:v>
                </c:pt>
                <c:pt idx="5059">
                  <c:v>-1.2385600000000001</c:v>
                </c:pt>
                <c:pt idx="5060">
                  <c:v>-1.29078</c:v>
                </c:pt>
                <c:pt idx="5061">
                  <c:v>-1.3447800000000001</c:v>
                </c:pt>
                <c:pt idx="5062">
                  <c:v>-1.4006799999999999</c:v>
                </c:pt>
                <c:pt idx="5063">
                  <c:v>-1.4586600000000001</c:v>
                </c:pt>
                <c:pt idx="5064">
                  <c:v>-1.51888</c:v>
                </c:pt>
                <c:pt idx="5065">
                  <c:v>-1.5814900000000001</c:v>
                </c:pt>
                <c:pt idx="5066">
                  <c:v>-1.6466700000000001</c:v>
                </c:pt>
                <c:pt idx="5067">
                  <c:v>-1.7145600000000001</c:v>
                </c:pt>
                <c:pt idx="5068">
                  <c:v>-1.78531</c:v>
                </c:pt>
                <c:pt idx="5069">
                  <c:v>-1.8590199999999999</c:v>
                </c:pt>
                <c:pt idx="5070">
                  <c:v>-1.9357800000000001</c:v>
                </c:pt>
                <c:pt idx="5071">
                  <c:v>-2.0156299999999998</c:v>
                </c:pt>
                <c:pt idx="5072">
                  <c:v>-2.0985499999999999</c:v>
                </c:pt>
                <c:pt idx="5073">
                  <c:v>-2.1844700000000001</c:v>
                </c:pt>
                <c:pt idx="5074">
                  <c:v>-2.27325</c:v>
                </c:pt>
                <c:pt idx="5075">
                  <c:v>-2.3646799999999999</c:v>
                </c:pt>
                <c:pt idx="5076">
                  <c:v>-2.4584800000000002</c:v>
                </c:pt>
                <c:pt idx="5077">
                  <c:v>-2.5542799999999999</c:v>
                </c:pt>
                <c:pt idx="5078">
                  <c:v>-2.6516600000000001</c:v>
                </c:pt>
                <c:pt idx="5079">
                  <c:v>-2.75013</c:v>
                </c:pt>
                <c:pt idx="5080">
                  <c:v>-2.8491200000000001</c:v>
                </c:pt>
                <c:pt idx="5081">
                  <c:v>-2.9480400000000002</c:v>
                </c:pt>
                <c:pt idx="5082">
                  <c:v>-3.0462199999999999</c:v>
                </c:pt>
                <c:pt idx="5083">
                  <c:v>-3.14296</c:v>
                </c:pt>
                <c:pt idx="5084">
                  <c:v>-3.23752</c:v>
                </c:pt>
                <c:pt idx="5085">
                  <c:v>-3.3291400000000002</c:v>
                </c:pt>
                <c:pt idx="5086">
                  <c:v>-3.4170199999999999</c:v>
                </c:pt>
                <c:pt idx="5087">
                  <c:v>-3.5003299999999999</c:v>
                </c:pt>
                <c:pt idx="5088">
                  <c:v>-3.5781999999999998</c:v>
                </c:pt>
                <c:pt idx="5089">
                  <c:v>-3.6497600000000001</c:v>
                </c:pt>
                <c:pt idx="5090">
                  <c:v>-3.7141000000000002</c:v>
                </c:pt>
                <c:pt idx="5091">
                  <c:v>-3.7702599999999999</c:v>
                </c:pt>
                <c:pt idx="5092">
                  <c:v>-3.8172600000000001</c:v>
                </c:pt>
                <c:pt idx="5093">
                  <c:v>-3.8540899999999998</c:v>
                </c:pt>
                <c:pt idx="5094">
                  <c:v>-3.8797000000000001</c:v>
                </c:pt>
                <c:pt idx="5095">
                  <c:v>-3.8929900000000002</c:v>
                </c:pt>
                <c:pt idx="5096">
                  <c:v>-3.8928500000000001</c:v>
                </c:pt>
                <c:pt idx="5097">
                  <c:v>-3.8781099999999999</c:v>
                </c:pt>
                <c:pt idx="5098">
                  <c:v>-3.8475999999999999</c:v>
                </c:pt>
                <c:pt idx="5099">
                  <c:v>-3.8001499999999999</c:v>
                </c:pt>
                <c:pt idx="5100">
                  <c:v>-3.7345600000000001</c:v>
                </c:pt>
                <c:pt idx="5101">
                  <c:v>-3.64968</c:v>
                </c:pt>
                <c:pt idx="5102">
                  <c:v>-3.5443899999999999</c:v>
                </c:pt>
                <c:pt idx="5103">
                  <c:v>-3.4176099999999998</c:v>
                </c:pt>
                <c:pt idx="5104">
                  <c:v>-3.2683499999999999</c:v>
                </c:pt>
                <c:pt idx="5105">
                  <c:v>-3.09571</c:v>
                </c:pt>
                <c:pt idx="5106">
                  <c:v>-2.8988800000000001</c:v>
                </c:pt>
                <c:pt idx="5107">
                  <c:v>-2.67719</c:v>
                </c:pt>
                <c:pt idx="5108">
                  <c:v>-2.4300799999999998</c:v>
                </c:pt>
                <c:pt idx="5109">
                  <c:v>-2.1571099999999999</c:v>
                </c:pt>
                <c:pt idx="5110">
                  <c:v>-1.8580099999999999</c:v>
                </c:pt>
                <c:pt idx="5111">
                  <c:v>-1.5326200000000001</c:v>
                </c:pt>
                <c:pt idx="5112">
                  <c:v>-1.18092</c:v>
                </c:pt>
                <c:pt idx="5113">
                  <c:v>-0.80303899999999995</c:v>
                </c:pt>
                <c:pt idx="5114">
                  <c:v>-0.39921499999999999</c:v>
                </c:pt>
                <c:pt idx="5115">
                  <c:v>3.0168400000000001E-2</c:v>
                </c:pt>
                <c:pt idx="5116">
                  <c:v>0.48459600000000003</c:v>
                </c:pt>
                <c:pt idx="5117">
                  <c:v>0.96342099999999997</c:v>
                </c:pt>
                <c:pt idx="5118">
                  <c:v>1.4658599999999999</c:v>
                </c:pt>
                <c:pt idx="5119">
                  <c:v>1.9909600000000001</c:v>
                </c:pt>
                <c:pt idx="5120">
                  <c:v>2.5376599999999998</c:v>
                </c:pt>
                <c:pt idx="5121">
                  <c:v>3.1046900000000002</c:v>
                </c:pt>
                <c:pt idx="5122">
                  <c:v>3.6906300000000001</c:v>
                </c:pt>
                <c:pt idx="5123">
                  <c:v>4.2938900000000002</c:v>
                </c:pt>
                <c:pt idx="5124">
                  <c:v>4.9126599999999998</c:v>
                </c:pt>
                <c:pt idx="5125">
                  <c:v>5.5449599999999997</c:v>
                </c:pt>
                <c:pt idx="5126">
                  <c:v>6.1886400000000004</c:v>
                </c:pt>
                <c:pt idx="5127">
                  <c:v>6.84131</c:v>
                </c:pt>
                <c:pt idx="5128">
                  <c:v>7.5004600000000003</c:v>
                </c:pt>
                <c:pt idx="5129">
                  <c:v>8.1633800000000001</c:v>
                </c:pt>
                <c:pt idx="5130">
                  <c:v>8.8272499999999994</c:v>
                </c:pt>
                <c:pt idx="5131">
                  <c:v>9.4891299999999994</c:v>
                </c:pt>
                <c:pt idx="5132">
                  <c:v>10.146000000000001</c:v>
                </c:pt>
                <c:pt idx="5133">
                  <c:v>10.7948</c:v>
                </c:pt>
                <c:pt idx="5134">
                  <c:v>11.432399999999999</c:v>
                </c:pt>
                <c:pt idx="5135">
                  <c:v>12.0558</c:v>
                </c:pt>
                <c:pt idx="5136">
                  <c:v>12.662100000000001</c:v>
                </c:pt>
                <c:pt idx="5137">
                  <c:v>13.248200000000001</c:v>
                </c:pt>
                <c:pt idx="5138">
                  <c:v>13.811500000000001</c:v>
                </c:pt>
                <c:pt idx="5139">
                  <c:v>14.3492</c:v>
                </c:pt>
                <c:pt idx="5140">
                  <c:v>14.859</c:v>
                </c:pt>
                <c:pt idx="5141">
                  <c:v>15.3386</c:v>
                </c:pt>
                <c:pt idx="5142">
                  <c:v>15.7859</c:v>
                </c:pt>
                <c:pt idx="5143">
                  <c:v>16.199100000000001</c:v>
                </c:pt>
                <c:pt idx="5144">
                  <c:v>16.576599999999999</c:v>
                </c:pt>
                <c:pt idx="5145">
                  <c:v>16.917100000000001</c:v>
                </c:pt>
                <c:pt idx="5146">
                  <c:v>17.2194</c:v>
                </c:pt>
                <c:pt idx="5147">
                  <c:v>17.482700000000001</c:v>
                </c:pt>
                <c:pt idx="5148">
                  <c:v>17.706299999999999</c:v>
                </c:pt>
                <c:pt idx="5149">
                  <c:v>17.889900000000001</c:v>
                </c:pt>
                <c:pt idx="5150">
                  <c:v>18.033300000000001</c:v>
                </c:pt>
                <c:pt idx="5151">
                  <c:v>18.136700000000001</c:v>
                </c:pt>
                <c:pt idx="5152">
                  <c:v>18.200500000000002</c:v>
                </c:pt>
                <c:pt idx="5153">
                  <c:v>18.225100000000001</c:v>
                </c:pt>
                <c:pt idx="5154">
                  <c:v>18.211400000000001</c:v>
                </c:pt>
                <c:pt idx="5155">
                  <c:v>18.160499999999999</c:v>
                </c:pt>
                <c:pt idx="5156">
                  <c:v>18.073599999999999</c:v>
                </c:pt>
                <c:pt idx="5157">
                  <c:v>17.952200000000001</c:v>
                </c:pt>
                <c:pt idx="5158">
                  <c:v>17.797799999999999</c:v>
                </c:pt>
                <c:pt idx="5159">
                  <c:v>17.612400000000001</c:v>
                </c:pt>
                <c:pt idx="5160">
                  <c:v>17.3978</c:v>
                </c:pt>
                <c:pt idx="5161">
                  <c:v>17.156099999999999</c:v>
                </c:pt>
                <c:pt idx="5162">
                  <c:v>16.889600000000002</c:v>
                </c:pt>
                <c:pt idx="5163">
                  <c:v>16.6004</c:v>
                </c:pt>
                <c:pt idx="5164">
                  <c:v>16.290800000000001</c:v>
                </c:pt>
                <c:pt idx="5165">
                  <c:v>15.9633</c:v>
                </c:pt>
                <c:pt idx="5166">
                  <c:v>15.620100000000001</c:v>
                </c:pt>
                <c:pt idx="5167">
                  <c:v>15.2636</c:v>
                </c:pt>
                <c:pt idx="5168">
                  <c:v>14.896000000000001</c:v>
                </c:pt>
                <c:pt idx="5169">
                  <c:v>14.519600000000001</c:v>
                </c:pt>
                <c:pt idx="5170">
                  <c:v>14.1366</c:v>
                </c:pt>
                <c:pt idx="5171">
                  <c:v>13.749000000000001</c:v>
                </c:pt>
                <c:pt idx="5172">
                  <c:v>13.358700000000001</c:v>
                </c:pt>
                <c:pt idx="5173">
                  <c:v>12.967599999999999</c:v>
                </c:pt>
                <c:pt idx="5174">
                  <c:v>12.577500000000001</c:v>
                </c:pt>
                <c:pt idx="5175">
                  <c:v>12.1898</c:v>
                </c:pt>
                <c:pt idx="5176">
                  <c:v>11.806100000000001</c:v>
                </c:pt>
                <c:pt idx="5177">
                  <c:v>11.4275</c:v>
                </c:pt>
                <c:pt idx="5178">
                  <c:v>11.055300000000001</c:v>
                </c:pt>
                <c:pt idx="5179">
                  <c:v>10.6904</c:v>
                </c:pt>
                <c:pt idx="5180">
                  <c:v>10.333600000000001</c:v>
                </c:pt>
                <c:pt idx="5181">
                  <c:v>9.9856400000000001</c:v>
                </c:pt>
                <c:pt idx="5182">
                  <c:v>9.6470500000000001</c:v>
                </c:pt>
                <c:pt idx="5183">
                  <c:v>9.3182399999999994</c:v>
                </c:pt>
                <c:pt idx="5184">
                  <c:v>8.9994999999999994</c:v>
                </c:pt>
                <c:pt idx="5185">
                  <c:v>8.69102</c:v>
                </c:pt>
                <c:pt idx="5186">
                  <c:v>8.3928600000000007</c:v>
                </c:pt>
                <c:pt idx="5187">
                  <c:v>8.1050299999999993</c:v>
                </c:pt>
                <c:pt idx="5188">
                  <c:v>7.8274299999999997</c:v>
                </c:pt>
                <c:pt idx="5189">
                  <c:v>7.55992</c:v>
                </c:pt>
                <c:pt idx="5190">
                  <c:v>7.3023199999999999</c:v>
                </c:pt>
                <c:pt idx="5191">
                  <c:v>7.0543899999999997</c:v>
                </c:pt>
                <c:pt idx="5192">
                  <c:v>6.8158700000000003</c:v>
                </c:pt>
                <c:pt idx="5193">
                  <c:v>6.5864799999999999</c:v>
                </c:pt>
                <c:pt idx="5194">
                  <c:v>6.3659400000000002</c:v>
                </c:pt>
                <c:pt idx="5195">
                  <c:v>6.15395</c:v>
                </c:pt>
                <c:pt idx="5196">
                  <c:v>5.9502100000000002</c:v>
                </c:pt>
                <c:pt idx="5197">
                  <c:v>5.7544300000000002</c:v>
                </c:pt>
                <c:pt idx="5198">
                  <c:v>5.5662900000000004</c:v>
                </c:pt>
                <c:pt idx="5199">
                  <c:v>5.38551</c:v>
                </c:pt>
                <c:pt idx="5200">
                  <c:v>5.2118000000000002</c:v>
                </c:pt>
                <c:pt idx="5201">
                  <c:v>5.0448700000000004</c:v>
                </c:pt>
                <c:pt idx="5202">
                  <c:v>4.88443</c:v>
                </c:pt>
                <c:pt idx="5203">
                  <c:v>4.7302</c:v>
                </c:pt>
                <c:pt idx="5204">
                  <c:v>4.5819200000000002</c:v>
                </c:pt>
                <c:pt idx="5205">
                  <c:v>4.4393099999999999</c:v>
                </c:pt>
                <c:pt idx="5206">
                  <c:v>4.3021099999999999</c:v>
                </c:pt>
                <c:pt idx="5207">
                  <c:v>4.1700799999999996</c:v>
                </c:pt>
                <c:pt idx="5208">
                  <c:v>4.0429500000000003</c:v>
                </c:pt>
                <c:pt idx="5209">
                  <c:v>3.9205100000000002</c:v>
                </c:pt>
                <c:pt idx="5210">
                  <c:v>3.8025199999999999</c:v>
                </c:pt>
                <c:pt idx="5211">
                  <c:v>3.6887699999999999</c:v>
                </c:pt>
                <c:pt idx="5212">
                  <c:v>3.5790600000000001</c:v>
                </c:pt>
                <c:pt idx="5213">
                  <c:v>3.4731999999999998</c:v>
                </c:pt>
                <c:pt idx="5214">
                  <c:v>3.371</c:v>
                </c:pt>
                <c:pt idx="5215">
                  <c:v>3.2723100000000001</c:v>
                </c:pt>
                <c:pt idx="5216">
                  <c:v>3.1769599999999998</c:v>
                </c:pt>
                <c:pt idx="5217">
                  <c:v>3.0848</c:v>
                </c:pt>
                <c:pt idx="5218">
                  <c:v>2.9956900000000002</c:v>
                </c:pt>
                <c:pt idx="5219">
                  <c:v>2.90951</c:v>
                </c:pt>
                <c:pt idx="5220">
                  <c:v>2.82613</c:v>
                </c:pt>
                <c:pt idx="5221">
                  <c:v>2.7454299999999998</c:v>
                </c:pt>
                <c:pt idx="5222">
                  <c:v>2.6673200000000001</c:v>
                </c:pt>
                <c:pt idx="5223">
                  <c:v>2.5916700000000001</c:v>
                </c:pt>
                <c:pt idx="5224">
                  <c:v>2.5184099999999998</c:v>
                </c:pt>
                <c:pt idx="5225">
                  <c:v>2.4474300000000002</c:v>
                </c:pt>
                <c:pt idx="5226">
                  <c:v>2.37866</c:v>
                </c:pt>
                <c:pt idx="5227">
                  <c:v>2.3119999999999998</c:v>
                </c:pt>
                <c:pt idx="5228">
                  <c:v>2.2473800000000002</c:v>
                </c:pt>
                <c:pt idx="5229">
                  <c:v>2.1847300000000001</c:v>
                </c:pt>
                <c:pt idx="5230">
                  <c:v>2.12398</c:v>
                </c:pt>
                <c:pt idx="5231">
                  <c:v>2.0650499999999998</c:v>
                </c:pt>
                <c:pt idx="5232">
                  <c:v>2.0078999999999998</c:v>
                </c:pt>
                <c:pt idx="5233">
                  <c:v>1.95244</c:v>
                </c:pt>
                <c:pt idx="5234">
                  <c:v>1.8986400000000001</c:v>
                </c:pt>
                <c:pt idx="5235">
                  <c:v>1.84642</c:v>
                </c:pt>
                <c:pt idx="5236">
                  <c:v>1.7957399999999999</c:v>
                </c:pt>
                <c:pt idx="5237">
                  <c:v>1.74655</c:v>
                </c:pt>
                <c:pt idx="5238">
                  <c:v>1.69879</c:v>
                </c:pt>
                <c:pt idx="5239">
                  <c:v>1.6524300000000001</c:v>
                </c:pt>
                <c:pt idx="5240">
                  <c:v>1.6073999999999999</c:v>
                </c:pt>
                <c:pt idx="5241">
                  <c:v>1.56368</c:v>
                </c:pt>
                <c:pt idx="5242">
                  <c:v>1.52122</c:v>
                </c:pt>
                <c:pt idx="5243">
                  <c:v>1.47997</c:v>
                </c:pt>
                <c:pt idx="5244">
                  <c:v>1.43991</c:v>
                </c:pt>
                <c:pt idx="5245">
                  <c:v>1.40099</c:v>
                </c:pt>
                <c:pt idx="5246">
                  <c:v>1.36317</c:v>
                </c:pt>
                <c:pt idx="5247">
                  <c:v>1.32643</c:v>
                </c:pt>
                <c:pt idx="5248">
                  <c:v>1.2907299999999999</c:v>
                </c:pt>
                <c:pt idx="5249">
                  <c:v>1.25603</c:v>
                </c:pt>
                <c:pt idx="5250">
                  <c:v>1.22231</c:v>
                </c:pt>
                <c:pt idx="5251">
                  <c:v>1.18953</c:v>
                </c:pt>
                <c:pt idx="5252">
                  <c:v>1.15767</c:v>
                </c:pt>
                <c:pt idx="5253">
                  <c:v>1.1267</c:v>
                </c:pt>
                <c:pt idx="5254">
                  <c:v>1.0966</c:v>
                </c:pt>
                <c:pt idx="5255">
                  <c:v>1.06732</c:v>
                </c:pt>
                <c:pt idx="5256">
                  <c:v>1.0388599999999999</c:v>
                </c:pt>
                <c:pt idx="5257">
                  <c:v>1.01119</c:v>
                </c:pt>
                <c:pt idx="5258">
                  <c:v>0.98427500000000001</c:v>
                </c:pt>
                <c:pt idx="5259">
                  <c:v>0.95810099999999998</c:v>
                </c:pt>
                <c:pt idx="5260">
                  <c:v>0.93264599999999998</c:v>
                </c:pt>
                <c:pt idx="5261">
                  <c:v>0.907887</c:v>
                </c:pt>
                <c:pt idx="5262">
                  <c:v>0.88380499999999995</c:v>
                </c:pt>
                <c:pt idx="5263">
                  <c:v>0.86037799999999998</c:v>
                </c:pt>
                <c:pt idx="5264">
                  <c:v>0.83758699999999997</c:v>
                </c:pt>
                <c:pt idx="5265">
                  <c:v>0.815415</c:v>
                </c:pt>
                <c:pt idx="5266">
                  <c:v>0.79384200000000005</c:v>
                </c:pt>
                <c:pt idx="5267">
                  <c:v>0.77285099999999995</c:v>
                </c:pt>
                <c:pt idx="5268">
                  <c:v>0.75242399999999998</c:v>
                </c:pt>
                <c:pt idx="5269">
                  <c:v>0.732545</c:v>
                </c:pt>
                <c:pt idx="5270">
                  <c:v>0.71319900000000003</c:v>
                </c:pt>
                <c:pt idx="5271">
                  <c:v>0.69436799999999999</c:v>
                </c:pt>
                <c:pt idx="5272">
                  <c:v>0.67603899999999995</c:v>
                </c:pt>
                <c:pt idx="5273">
                  <c:v>0.65819700000000003</c:v>
                </c:pt>
                <c:pt idx="5274">
                  <c:v>0.64082600000000001</c:v>
                </c:pt>
                <c:pt idx="5275">
                  <c:v>0.623915</c:v>
                </c:pt>
                <c:pt idx="5276">
                  <c:v>0.60744799999999999</c:v>
                </c:pt>
                <c:pt idx="5277">
                  <c:v>0.591414</c:v>
                </c:pt>
                <c:pt idx="5278">
                  <c:v>0.57579899999999995</c:v>
                </c:pt>
                <c:pt idx="5279">
                  <c:v>0.56059199999999998</c:v>
                </c:pt>
                <c:pt idx="5280">
                  <c:v>0.54578099999999996</c:v>
                </c:pt>
                <c:pt idx="5281">
                  <c:v>0.53135399999999999</c:v>
                </c:pt>
                <c:pt idx="5282">
                  <c:v>0.51730100000000001</c:v>
                </c:pt>
                <c:pt idx="5283">
                  <c:v>0.50360899999999997</c:v>
                </c:pt>
                <c:pt idx="5284">
                  <c:v>0.49026999999999998</c:v>
                </c:pt>
                <c:pt idx="5285">
                  <c:v>0.477273</c:v>
                </c:pt>
                <c:pt idx="5286">
                  <c:v>0.46460699999999999</c:v>
                </c:pt>
                <c:pt idx="5287">
                  <c:v>0.452264</c:v>
                </c:pt>
                <c:pt idx="5288">
                  <c:v>0.44023499999999999</c:v>
                </c:pt>
                <c:pt idx="5289">
                  <c:v>0.42851</c:v>
                </c:pt>
                <c:pt idx="5290">
                  <c:v>0.41708200000000001</c:v>
                </c:pt>
                <c:pt idx="5291">
                  <c:v>0.40594000000000002</c:v>
                </c:pt>
                <c:pt idx="5292">
                  <c:v>0.39507799999999998</c:v>
                </c:pt>
                <c:pt idx="5293">
                  <c:v>0.38448700000000002</c:v>
                </c:pt>
                <c:pt idx="5294">
                  <c:v>0.37415900000000002</c:v>
                </c:pt>
                <c:pt idx="5295">
                  <c:v>0.36408600000000002</c:v>
                </c:pt>
                <c:pt idx="5296">
                  <c:v>0.35426099999999999</c:v>
                </c:pt>
                <c:pt idx="5297">
                  <c:v>0.34467799999999998</c:v>
                </c:pt>
                <c:pt idx="5298">
                  <c:v>0.33532899999999999</c:v>
                </c:pt>
                <c:pt idx="5299">
                  <c:v>0.32620700000000002</c:v>
                </c:pt>
                <c:pt idx="5300">
                  <c:v>0.31730700000000001</c:v>
                </c:pt>
                <c:pt idx="5301">
                  <c:v>0.30862200000000001</c:v>
                </c:pt>
                <c:pt idx="5302">
                  <c:v>0.30014600000000002</c:v>
                </c:pt>
                <c:pt idx="5303">
                  <c:v>0.29187299999999999</c:v>
                </c:pt>
                <c:pt idx="5304">
                  <c:v>0.28379799999999999</c:v>
                </c:pt>
                <c:pt idx="5305">
                  <c:v>0.27591399999999999</c:v>
                </c:pt>
                <c:pt idx="5306">
                  <c:v>0.26821699999999998</c:v>
                </c:pt>
                <c:pt idx="5307">
                  <c:v>0.26070100000000002</c:v>
                </c:pt>
                <c:pt idx="5308">
                  <c:v>0.253361</c:v>
                </c:pt>
                <c:pt idx="5309">
                  <c:v>0.24619099999999999</c:v>
                </c:pt>
                <c:pt idx="5310">
                  <c:v>0.23918800000000001</c:v>
                </c:pt>
                <c:pt idx="5311">
                  <c:v>0.232345</c:v>
                </c:pt>
                <c:pt idx="5312">
                  <c:v>0.225658</c:v>
                </c:pt>
                <c:pt idx="5313">
                  <c:v>0.21912400000000001</c:v>
                </c:pt>
                <c:pt idx="5314">
                  <c:v>0.21273700000000001</c:v>
                </c:pt>
                <c:pt idx="5315">
                  <c:v>0.20649400000000001</c:v>
                </c:pt>
                <c:pt idx="5316">
                  <c:v>0.20039000000000001</c:v>
                </c:pt>
                <c:pt idx="5317">
                  <c:v>0.19442200000000001</c:v>
                </c:pt>
                <c:pt idx="5318">
                  <c:v>0.188585</c:v>
                </c:pt>
                <c:pt idx="5319">
                  <c:v>0.18287700000000001</c:v>
                </c:pt>
                <c:pt idx="5320">
                  <c:v>0.17729300000000001</c:v>
                </c:pt>
                <c:pt idx="5321">
                  <c:v>0.17182900000000001</c:v>
                </c:pt>
                <c:pt idx="5322">
                  <c:v>0.16648299999999999</c:v>
                </c:pt>
                <c:pt idx="5323">
                  <c:v>0.16125100000000001</c:v>
                </c:pt>
                <c:pt idx="5324">
                  <c:v>0.15612899999999999</c:v>
                </c:pt>
                <c:pt idx="5325">
                  <c:v>0.151114</c:v>
                </c:pt>
                <c:pt idx="5326">
                  <c:v>0.146203</c:v>
                </c:pt>
                <c:pt idx="5327">
                  <c:v>0.14139299999999999</c:v>
                </c:pt>
                <c:pt idx="5328">
                  <c:v>0.136682</c:v>
                </c:pt>
                <c:pt idx="5329">
                  <c:v>0.13206599999999999</c:v>
                </c:pt>
                <c:pt idx="5330">
                  <c:v>0.12754299999999999</c:v>
                </c:pt>
                <c:pt idx="5331">
                  <c:v>0.123111</c:v>
                </c:pt>
                <c:pt idx="5332">
                  <c:v>0.118766</c:v>
                </c:pt>
                <c:pt idx="5333">
                  <c:v>0.114506</c:v>
                </c:pt>
                <c:pt idx="5334">
                  <c:v>0.11033</c:v>
                </c:pt>
                <c:pt idx="5335">
                  <c:v>0.10623299999999999</c:v>
                </c:pt>
                <c:pt idx="5336">
                  <c:v>0.102215</c:v>
                </c:pt>
                <c:pt idx="5337">
                  <c:v>9.8271999999999998E-2</c:v>
                </c:pt>
                <c:pt idx="5338">
                  <c:v>9.4402899999999998E-2</c:v>
                </c:pt>
                <c:pt idx="5339">
                  <c:v>9.06053E-2</c:v>
                </c:pt>
                <c:pt idx="5340">
                  <c:v>8.6877200000000002E-2</c:v>
                </c:pt>
                <c:pt idx="5341">
                  <c:v>8.3216600000000002E-2</c:v>
                </c:pt>
                <c:pt idx="5342">
                  <c:v>7.9621600000000001E-2</c:v>
                </c:pt>
                <c:pt idx="5343">
                  <c:v>7.6090400000000002E-2</c:v>
                </c:pt>
                <c:pt idx="5344">
                  <c:v>7.26213E-2</c:v>
                </c:pt>
                <c:pt idx="5345">
                  <c:v>6.9212399999999993E-2</c:v>
                </c:pt>
                <c:pt idx="5346">
                  <c:v>6.5861900000000001E-2</c:v>
                </c:pt>
                <c:pt idx="5347">
                  <c:v>6.2568200000000004E-2</c:v>
                </c:pt>
                <c:pt idx="5348">
                  <c:v>5.93295E-2</c:v>
                </c:pt>
                <c:pt idx="5349">
                  <c:v>5.6144199999999998E-2</c:v>
                </c:pt>
                <c:pt idx="5350">
                  <c:v>5.3010599999999998E-2</c:v>
                </c:pt>
                <c:pt idx="5351">
                  <c:v>4.9927100000000002E-2</c:v>
                </c:pt>
                <c:pt idx="5352">
                  <c:v>4.6892200000000002E-2</c:v>
                </c:pt>
                <c:pt idx="5353">
                  <c:v>4.3904400000000003E-2</c:v>
                </c:pt>
                <c:pt idx="5354">
                  <c:v>4.0962400000000003E-2</c:v>
                </c:pt>
                <c:pt idx="5355">
                  <c:v>3.80647E-2</c:v>
                </c:pt>
                <c:pt idx="5356">
                  <c:v>3.5210199999999997E-2</c:v>
                </c:pt>
                <c:pt idx="5357">
                  <c:v>3.23974E-2</c:v>
                </c:pt>
                <c:pt idx="5358">
                  <c:v>2.9625200000000001E-2</c:v>
                </c:pt>
                <c:pt idx="5359">
                  <c:v>2.6892099999999999E-2</c:v>
                </c:pt>
                <c:pt idx="5360">
                  <c:v>2.4197E-2</c:v>
                </c:pt>
                <c:pt idx="5361">
                  <c:v>2.1538499999999999E-2</c:v>
                </c:pt>
                <c:pt idx="5362">
                  <c:v>1.8915299999999999E-2</c:v>
                </c:pt>
                <c:pt idx="5363">
                  <c:v>1.6326299999999998E-2</c:v>
                </c:pt>
                <c:pt idx="5364">
                  <c:v>1.3770299999999999E-2</c:v>
                </c:pt>
                <c:pt idx="5365">
                  <c:v>1.12461E-2</c:v>
                </c:pt>
                <c:pt idx="5366">
                  <c:v>8.7528099999999998E-3</c:v>
                </c:pt>
                <c:pt idx="5367">
                  <c:v>6.2894500000000002E-3</c:v>
                </c:pt>
                <c:pt idx="5368">
                  <c:v>3.8551800000000002E-3</c:v>
                </c:pt>
                <c:pt idx="5369">
                  <c:v>1.4491899999999999E-3</c:v>
                </c:pt>
                <c:pt idx="5370">
                  <c:v>-9.2927600000000004E-4</c:v>
                </c:pt>
                <c:pt idx="5371">
                  <c:v>-3.2810199999999999E-3</c:v>
                </c:pt>
                <c:pt idx="5372">
                  <c:v>-5.60685E-3</c:v>
                </c:pt>
                <c:pt idx="5373">
                  <c:v>-7.9076000000000007E-3</c:v>
                </c:pt>
                <c:pt idx="5374">
                  <c:v>-1.01841E-2</c:v>
                </c:pt>
                <c:pt idx="5375">
                  <c:v>-1.2437200000000001E-2</c:v>
                </c:pt>
                <c:pt idx="5376">
                  <c:v>-1.4667599999999999E-2</c:v>
                </c:pt>
                <c:pt idx="5377">
                  <c:v>-1.68764E-2</c:v>
                </c:pt>
                <c:pt idx="5378">
                  <c:v>-1.90642E-2</c:v>
                </c:pt>
                <c:pt idx="5379">
                  <c:v>-2.1231900000000001E-2</c:v>
                </c:pt>
                <c:pt idx="5380">
                  <c:v>-2.3380100000000001E-2</c:v>
                </c:pt>
                <c:pt idx="5381">
                  <c:v>-2.5509500000000001E-2</c:v>
                </c:pt>
                <c:pt idx="5382">
                  <c:v>-2.7620800000000001E-2</c:v>
                </c:pt>
                <c:pt idx="5383">
                  <c:v>-2.9714399999999998E-2</c:v>
                </c:pt>
                <c:pt idx="5384">
                  <c:v>-3.1791199999999999E-2</c:v>
                </c:pt>
                <c:pt idx="5385">
                  <c:v>-3.3851600000000003E-2</c:v>
                </c:pt>
                <c:pt idx="5386">
                  <c:v>-3.5896200000000003E-2</c:v>
                </c:pt>
                <c:pt idx="5387">
                  <c:v>-3.7925800000000003E-2</c:v>
                </c:pt>
                <c:pt idx="5388">
                  <c:v>-3.9940900000000001E-2</c:v>
                </c:pt>
                <c:pt idx="5389">
                  <c:v>-4.1942300000000002E-2</c:v>
                </c:pt>
                <c:pt idx="5390">
                  <c:v>-4.3930700000000003E-2</c:v>
                </c:pt>
                <c:pt idx="5391">
                  <c:v>-4.5906599999999999E-2</c:v>
                </c:pt>
                <c:pt idx="5392">
                  <c:v>-4.7870700000000002E-2</c:v>
                </c:pt>
                <c:pt idx="5393">
                  <c:v>-4.98235E-2</c:v>
                </c:pt>
                <c:pt idx="5394">
                  <c:v>-5.1765499999999999E-2</c:v>
                </c:pt>
                <c:pt idx="5395">
                  <c:v>-5.3697000000000002E-2</c:v>
                </c:pt>
                <c:pt idx="5396">
                  <c:v>-5.5618599999999997E-2</c:v>
                </c:pt>
                <c:pt idx="5397">
                  <c:v>-5.7530499999999998E-2</c:v>
                </c:pt>
                <c:pt idx="5398">
                  <c:v>-5.9433199999999999E-2</c:v>
                </c:pt>
                <c:pt idx="5399">
                  <c:v>-6.1327100000000002E-2</c:v>
                </c:pt>
                <c:pt idx="5400">
                  <c:v>-6.3212599999999994E-2</c:v>
                </c:pt>
                <c:pt idx="5401">
                  <c:v>-6.5090300000000004E-2</c:v>
                </c:pt>
                <c:pt idx="5402">
                  <c:v>-6.6960699999999998E-2</c:v>
                </c:pt>
                <c:pt idx="5403">
                  <c:v>-6.8824200000000002E-2</c:v>
                </c:pt>
                <c:pt idx="5404">
                  <c:v>-7.0681499999999994E-2</c:v>
                </c:pt>
                <c:pt idx="5405">
                  <c:v>-7.2532899999999997E-2</c:v>
                </c:pt>
                <c:pt idx="5406">
                  <c:v>-7.4378799999999995E-2</c:v>
                </c:pt>
                <c:pt idx="5407">
                  <c:v>-7.6219599999999998E-2</c:v>
                </c:pt>
                <c:pt idx="5408">
                  <c:v>-7.8055399999999997E-2</c:v>
                </c:pt>
                <c:pt idx="5409">
                  <c:v>-7.9886499999999999E-2</c:v>
                </c:pt>
                <c:pt idx="5410">
                  <c:v>-8.1713099999999997E-2</c:v>
                </c:pt>
                <c:pt idx="5411">
                  <c:v>-8.3535600000000002E-2</c:v>
                </c:pt>
                <c:pt idx="5412">
                  <c:v>-8.5354299999999994E-2</c:v>
                </c:pt>
                <c:pt idx="5413">
                  <c:v>-8.7169499999999997E-2</c:v>
                </c:pt>
                <c:pt idx="5414">
                  <c:v>-8.8981500000000005E-2</c:v>
                </c:pt>
                <c:pt idx="5415">
                  <c:v>-9.0790700000000002E-2</c:v>
                </c:pt>
                <c:pt idx="5416">
                  <c:v>-9.2597600000000002E-2</c:v>
                </c:pt>
                <c:pt idx="5417">
                  <c:v>-9.4402600000000003E-2</c:v>
                </c:pt>
                <c:pt idx="5418">
                  <c:v>-9.6205799999999994E-2</c:v>
                </c:pt>
                <c:pt idx="5419">
                  <c:v>-9.8007700000000003E-2</c:v>
                </c:pt>
                <c:pt idx="5420">
                  <c:v>-9.9808499999999994E-2</c:v>
                </c:pt>
                <c:pt idx="5421">
                  <c:v>-0.101608</c:v>
                </c:pt>
                <c:pt idx="5422">
                  <c:v>-0.103408</c:v>
                </c:pt>
                <c:pt idx="5423">
                  <c:v>-0.10520599999999999</c:v>
                </c:pt>
                <c:pt idx="5424">
                  <c:v>-0.107005</c:v>
                </c:pt>
                <c:pt idx="5425">
                  <c:v>-0.108803</c:v>
                </c:pt>
                <c:pt idx="5426">
                  <c:v>-0.110601</c:v>
                </c:pt>
                <c:pt idx="5427">
                  <c:v>-0.1124</c:v>
                </c:pt>
                <c:pt idx="5428">
                  <c:v>-0.11419899999999999</c:v>
                </c:pt>
                <c:pt idx="5429">
                  <c:v>-0.11600000000000001</c:v>
                </c:pt>
                <c:pt idx="5430">
                  <c:v>-0.117802</c:v>
                </c:pt>
                <c:pt idx="5431">
                  <c:v>-0.119605</c:v>
                </c:pt>
                <c:pt idx="5432">
                  <c:v>-0.12141100000000001</c:v>
                </c:pt>
                <c:pt idx="5433">
                  <c:v>-0.123219</c:v>
                </c:pt>
                <c:pt idx="5434">
                  <c:v>-0.125029</c:v>
                </c:pt>
                <c:pt idx="5435">
                  <c:v>-0.12684200000000001</c:v>
                </c:pt>
                <c:pt idx="5436">
                  <c:v>-0.12865799999999999</c:v>
                </c:pt>
                <c:pt idx="5437">
                  <c:v>-0.13047700000000001</c:v>
                </c:pt>
                <c:pt idx="5438">
                  <c:v>-0.132298</c:v>
                </c:pt>
                <c:pt idx="5439">
                  <c:v>-0.13412299999999999</c:v>
                </c:pt>
                <c:pt idx="5440">
                  <c:v>-0.13595199999999999</c:v>
                </c:pt>
                <c:pt idx="5441">
                  <c:v>-0.13778299999999999</c:v>
                </c:pt>
                <c:pt idx="5442">
                  <c:v>-0.13961899999999999</c:v>
                </c:pt>
                <c:pt idx="5443">
                  <c:v>-0.141459</c:v>
                </c:pt>
                <c:pt idx="5444">
                  <c:v>-0.14330399999999999</c:v>
                </c:pt>
                <c:pt idx="5445">
                  <c:v>-0.145153</c:v>
                </c:pt>
                <c:pt idx="5446">
                  <c:v>-0.147007</c:v>
                </c:pt>
                <c:pt idx="5447">
                  <c:v>-0.148866</c:v>
                </c:pt>
                <c:pt idx="5448">
                  <c:v>-0.15073</c:v>
                </c:pt>
                <c:pt idx="5449">
                  <c:v>-0.15259900000000001</c:v>
                </c:pt>
                <c:pt idx="5450">
                  <c:v>-0.154473</c:v>
                </c:pt>
                <c:pt idx="5451">
                  <c:v>-0.15635299999999999</c:v>
                </c:pt>
                <c:pt idx="5452">
                  <c:v>-0.15823699999999999</c:v>
                </c:pt>
                <c:pt idx="5453">
                  <c:v>-0.16012599999999999</c:v>
                </c:pt>
                <c:pt idx="5454">
                  <c:v>-0.162021</c:v>
                </c:pt>
                <c:pt idx="5455">
                  <c:v>-0.16392000000000001</c:v>
                </c:pt>
                <c:pt idx="5456">
                  <c:v>-0.165824</c:v>
                </c:pt>
                <c:pt idx="5457">
                  <c:v>-0.16773299999999999</c:v>
                </c:pt>
                <c:pt idx="5458">
                  <c:v>-0.16964699999999999</c:v>
                </c:pt>
                <c:pt idx="5459">
                  <c:v>-0.171567</c:v>
                </c:pt>
                <c:pt idx="5460">
                  <c:v>-0.17349200000000001</c:v>
                </c:pt>
                <c:pt idx="5461">
                  <c:v>-0.175423</c:v>
                </c:pt>
                <c:pt idx="5462">
                  <c:v>-0.17735899999999999</c:v>
                </c:pt>
                <c:pt idx="5463">
                  <c:v>-0.17930099999999999</c:v>
                </c:pt>
                <c:pt idx="5464">
                  <c:v>-0.18124799999999999</c:v>
                </c:pt>
                <c:pt idx="5465">
                  <c:v>-0.183201</c:v>
                </c:pt>
                <c:pt idx="5466">
                  <c:v>-0.18515999999999999</c:v>
                </c:pt>
                <c:pt idx="5467">
                  <c:v>-0.18712400000000001</c:v>
                </c:pt>
                <c:pt idx="5468">
                  <c:v>-0.18909500000000001</c:v>
                </c:pt>
                <c:pt idx="5469">
                  <c:v>-0.19107099999999999</c:v>
                </c:pt>
                <c:pt idx="5470">
                  <c:v>-0.193053</c:v>
                </c:pt>
                <c:pt idx="5471">
                  <c:v>-0.19504199999999999</c:v>
                </c:pt>
                <c:pt idx="5472">
                  <c:v>-0.19703799999999999</c:v>
                </c:pt>
                <c:pt idx="5473">
                  <c:v>-0.19903999999999999</c:v>
                </c:pt>
                <c:pt idx="5474">
                  <c:v>-0.20104900000000001</c:v>
                </c:pt>
                <c:pt idx="5475">
                  <c:v>-0.203065</c:v>
                </c:pt>
                <c:pt idx="5476">
                  <c:v>-0.20508699999999999</c:v>
                </c:pt>
                <c:pt idx="5477">
                  <c:v>-0.207117</c:v>
                </c:pt>
                <c:pt idx="5478">
                  <c:v>-0.20915300000000001</c:v>
                </c:pt>
                <c:pt idx="5479">
                  <c:v>-0.21119599999999999</c:v>
                </c:pt>
                <c:pt idx="5480">
                  <c:v>-0.21324499999999999</c:v>
                </c:pt>
                <c:pt idx="5481">
                  <c:v>-0.21530099999999999</c:v>
                </c:pt>
                <c:pt idx="5482">
                  <c:v>-0.217364</c:v>
                </c:pt>
                <c:pt idx="5483">
                  <c:v>-0.21943399999999999</c:v>
                </c:pt>
                <c:pt idx="5484">
                  <c:v>-0.22151000000000001</c:v>
                </c:pt>
                <c:pt idx="5485">
                  <c:v>-0.22359399999999999</c:v>
                </c:pt>
                <c:pt idx="5486">
                  <c:v>-0.225684</c:v>
                </c:pt>
                <c:pt idx="5487">
                  <c:v>-0.22778100000000001</c:v>
                </c:pt>
                <c:pt idx="5488">
                  <c:v>-0.22988600000000001</c:v>
                </c:pt>
                <c:pt idx="5489">
                  <c:v>-0.23199700000000001</c:v>
                </c:pt>
                <c:pt idx="5490">
                  <c:v>-0.23411399999999999</c:v>
                </c:pt>
                <c:pt idx="5491">
                  <c:v>-0.236238</c:v>
                </c:pt>
                <c:pt idx="5492">
                  <c:v>-0.238369</c:v>
                </c:pt>
                <c:pt idx="5493">
                  <c:v>-0.240506</c:v>
                </c:pt>
                <c:pt idx="5494">
                  <c:v>-0.24265</c:v>
                </c:pt>
                <c:pt idx="5495">
                  <c:v>-0.24480099999999999</c:v>
                </c:pt>
                <c:pt idx="5496">
                  <c:v>-0.24695800000000001</c:v>
                </c:pt>
                <c:pt idx="5497">
                  <c:v>-0.24912300000000001</c:v>
                </c:pt>
                <c:pt idx="5498">
                  <c:v>-0.25129400000000002</c:v>
                </c:pt>
                <c:pt idx="5499">
                  <c:v>-0.253473</c:v>
                </c:pt>
                <c:pt idx="5500">
                  <c:v>-0.255658</c:v>
                </c:pt>
                <c:pt idx="5501">
                  <c:v>-0.257851</c:v>
                </c:pt>
                <c:pt idx="5502">
                  <c:v>-0.26005099999999998</c:v>
                </c:pt>
                <c:pt idx="5503">
                  <c:v>-0.26225799999999999</c:v>
                </c:pt>
                <c:pt idx="5504">
                  <c:v>-0.26447100000000001</c:v>
                </c:pt>
                <c:pt idx="5505">
                  <c:v>-0.26669199999999998</c:v>
                </c:pt>
                <c:pt idx="5506">
                  <c:v>-0.26891999999999999</c:v>
                </c:pt>
                <c:pt idx="5507">
                  <c:v>-0.27115499999999998</c:v>
                </c:pt>
                <c:pt idx="5508">
                  <c:v>-0.27339599999999997</c:v>
                </c:pt>
                <c:pt idx="5509">
                  <c:v>-0.27564499999999997</c:v>
                </c:pt>
                <c:pt idx="5510">
                  <c:v>-0.27790100000000001</c:v>
                </c:pt>
                <c:pt idx="5511">
                  <c:v>-0.28016400000000002</c:v>
                </c:pt>
                <c:pt idx="5512">
                  <c:v>-0.28243400000000002</c:v>
                </c:pt>
                <c:pt idx="5513">
                  <c:v>-0.28471200000000002</c:v>
                </c:pt>
                <c:pt idx="5514">
                  <c:v>-0.286997</c:v>
                </c:pt>
                <c:pt idx="5515">
                  <c:v>-0.28928799999999999</c:v>
                </c:pt>
                <c:pt idx="5516">
                  <c:v>-0.29158800000000001</c:v>
                </c:pt>
                <c:pt idx="5517">
                  <c:v>-0.29389399999999999</c:v>
                </c:pt>
                <c:pt idx="5518">
                  <c:v>-0.296207</c:v>
                </c:pt>
                <c:pt idx="5519">
                  <c:v>-0.29852800000000002</c:v>
                </c:pt>
                <c:pt idx="5520">
                  <c:v>-0.30085600000000001</c:v>
                </c:pt>
                <c:pt idx="5521">
                  <c:v>-0.30319200000000002</c:v>
                </c:pt>
                <c:pt idx="5522">
                  <c:v>-0.30553399999999997</c:v>
                </c:pt>
                <c:pt idx="5523">
                  <c:v>-0.30788399999999999</c:v>
                </c:pt>
                <c:pt idx="5524">
                  <c:v>-0.31024200000000002</c:v>
                </c:pt>
                <c:pt idx="5525">
                  <c:v>-0.31260700000000002</c:v>
                </c:pt>
                <c:pt idx="5526">
                  <c:v>-0.31497999999999998</c:v>
                </c:pt>
                <c:pt idx="5527">
                  <c:v>-0.31735999999999998</c:v>
                </c:pt>
                <c:pt idx="5528">
                  <c:v>-0.31974799999999998</c:v>
                </c:pt>
                <c:pt idx="5529">
                  <c:v>-0.32214399999999999</c:v>
                </c:pt>
                <c:pt idx="5530">
                  <c:v>-0.32454699999999997</c:v>
                </c:pt>
                <c:pt idx="5531">
                  <c:v>-0.32695800000000003</c:v>
                </c:pt>
                <c:pt idx="5532">
                  <c:v>-0.329376</c:v>
                </c:pt>
                <c:pt idx="5533">
                  <c:v>-0.33180199999999999</c:v>
                </c:pt>
                <c:pt idx="5534">
                  <c:v>-0.33423599999999998</c:v>
                </c:pt>
                <c:pt idx="5535">
                  <c:v>-0.336677</c:v>
                </c:pt>
                <c:pt idx="5536">
                  <c:v>-0.33912599999999998</c:v>
                </c:pt>
                <c:pt idx="5537">
                  <c:v>-0.34158300000000003</c:v>
                </c:pt>
                <c:pt idx="5538">
                  <c:v>-0.34404699999999999</c:v>
                </c:pt>
                <c:pt idx="5539">
                  <c:v>-0.34651799999999999</c:v>
                </c:pt>
                <c:pt idx="5540">
                  <c:v>-0.34899799999999997</c:v>
                </c:pt>
                <c:pt idx="5541">
                  <c:v>-0.35148499999999999</c:v>
                </c:pt>
                <c:pt idx="5542">
                  <c:v>-0.35397899999999999</c:v>
                </c:pt>
                <c:pt idx="5543">
                  <c:v>-0.35648200000000002</c:v>
                </c:pt>
                <c:pt idx="5544">
                  <c:v>-0.358991</c:v>
                </c:pt>
                <c:pt idx="5545">
                  <c:v>-0.361508</c:v>
                </c:pt>
                <c:pt idx="5546">
                  <c:v>-0.364033</c:v>
                </c:pt>
                <c:pt idx="5547">
                  <c:v>-0.366564</c:v>
                </c:pt>
                <c:pt idx="5548">
                  <c:v>-0.36910300000000001</c:v>
                </c:pt>
                <c:pt idx="5549">
                  <c:v>-0.37164999999999998</c:v>
                </c:pt>
                <c:pt idx="5550">
                  <c:v>-0.37420399999999998</c:v>
                </c:pt>
                <c:pt idx="5551">
                  <c:v>-0.37676599999999999</c:v>
                </c:pt>
                <c:pt idx="5552">
                  <c:v>-0.37933499999999998</c:v>
                </c:pt>
                <c:pt idx="5553">
                  <c:v>-0.38191199999999997</c:v>
                </c:pt>
                <c:pt idx="5554">
                  <c:v>-0.38449699999999998</c:v>
                </c:pt>
                <c:pt idx="5555">
                  <c:v>-0.38708999999999999</c:v>
                </c:pt>
                <c:pt idx="5556">
                  <c:v>-0.38968999999999998</c:v>
                </c:pt>
                <c:pt idx="5557">
                  <c:v>-0.39229900000000001</c:v>
                </c:pt>
                <c:pt idx="5558">
                  <c:v>-0.39491500000000002</c:v>
                </c:pt>
                <c:pt idx="5559">
                  <c:v>-0.397538</c:v>
                </c:pt>
                <c:pt idx="5560">
                  <c:v>-0.400169</c:v>
                </c:pt>
                <c:pt idx="5561">
                  <c:v>-0.402808</c:v>
                </c:pt>
                <c:pt idx="5562">
                  <c:v>-0.40545500000000001</c:v>
                </c:pt>
                <c:pt idx="5563">
                  <c:v>-0.408109</c:v>
                </c:pt>
                <c:pt idx="5564">
                  <c:v>-0.410771</c:v>
                </c:pt>
                <c:pt idx="5565">
                  <c:v>-0.41344199999999998</c:v>
                </c:pt>
                <c:pt idx="5566">
                  <c:v>-0.41611999999999999</c:v>
                </c:pt>
                <c:pt idx="5567">
                  <c:v>-0.41880699999999998</c:v>
                </c:pt>
                <c:pt idx="5568">
                  <c:v>-0.42150100000000001</c:v>
                </c:pt>
                <c:pt idx="5569">
                  <c:v>-0.424203</c:v>
                </c:pt>
                <c:pt idx="5570">
                  <c:v>-0.42691299999999999</c:v>
                </c:pt>
                <c:pt idx="5571">
                  <c:v>-0.42963000000000001</c:v>
                </c:pt>
                <c:pt idx="5572">
                  <c:v>-0.43235499999999999</c:v>
                </c:pt>
                <c:pt idx="5573">
                  <c:v>-0.43508599999999997</c:v>
                </c:pt>
                <c:pt idx="5574">
                  <c:v>-0.43782500000000002</c:v>
                </c:pt>
                <c:pt idx="5575">
                  <c:v>-0.44057099999999999</c:v>
                </c:pt>
                <c:pt idx="5576">
                  <c:v>-0.443324</c:v>
                </c:pt>
                <c:pt idx="5577">
                  <c:v>-0.44608399999999998</c:v>
                </c:pt>
                <c:pt idx="5578">
                  <c:v>-0.44885199999999997</c:v>
                </c:pt>
                <c:pt idx="5579">
                  <c:v>-0.451627</c:v>
                </c:pt>
                <c:pt idx="5580">
                  <c:v>-0.45440900000000001</c:v>
                </c:pt>
                <c:pt idx="5581">
                  <c:v>-0.45719900000000002</c:v>
                </c:pt>
                <c:pt idx="5582">
                  <c:v>-0.45999600000000002</c:v>
                </c:pt>
                <c:pt idx="5583">
                  <c:v>-0.46279999999999999</c:v>
                </c:pt>
                <c:pt idx="5584">
                  <c:v>-0.46561200000000003</c:v>
                </c:pt>
                <c:pt idx="5585">
                  <c:v>-0.46843200000000002</c:v>
                </c:pt>
                <c:pt idx="5586">
                  <c:v>-0.47125800000000001</c:v>
                </c:pt>
                <c:pt idx="5587">
                  <c:v>-0.47409200000000001</c:v>
                </c:pt>
                <c:pt idx="5588">
                  <c:v>-0.476933</c:v>
                </c:pt>
                <c:pt idx="5589">
                  <c:v>-0.47978100000000001</c:v>
                </c:pt>
                <c:pt idx="5590">
                  <c:v>-0.48263699999999998</c:v>
                </c:pt>
                <c:pt idx="5591">
                  <c:v>-0.48549999999999999</c:v>
                </c:pt>
                <c:pt idx="5592">
                  <c:v>-0.48837000000000003</c:v>
                </c:pt>
                <c:pt idx="5593">
                  <c:v>-0.49124800000000002</c:v>
                </c:pt>
                <c:pt idx="5594">
                  <c:v>-0.49413299999999999</c:v>
                </c:pt>
                <c:pt idx="5595">
                  <c:v>-0.49702499999999999</c:v>
                </c:pt>
                <c:pt idx="5596">
                  <c:v>-0.49992399999999998</c:v>
                </c:pt>
                <c:pt idx="5597">
                  <c:v>-0.50283</c:v>
                </c:pt>
                <c:pt idx="5598">
                  <c:v>-0.50574399999999997</c:v>
                </c:pt>
                <c:pt idx="5599">
                  <c:v>-0.50866400000000001</c:v>
                </c:pt>
                <c:pt idx="5600">
                  <c:v>-0.51158999999999999</c:v>
                </c:pt>
                <c:pt idx="5601">
                  <c:v>-0.51452399999999998</c:v>
                </c:pt>
                <c:pt idx="5602">
                  <c:v>-0.51746499999999995</c:v>
                </c:pt>
                <c:pt idx="5603">
                  <c:v>-0.52041199999999999</c:v>
                </c:pt>
                <c:pt idx="5604">
                  <c:v>-0.52336700000000003</c:v>
                </c:pt>
                <c:pt idx="5605">
                  <c:v>-0.52632900000000005</c:v>
                </c:pt>
                <c:pt idx="5606">
                  <c:v>-0.52929800000000005</c:v>
                </c:pt>
                <c:pt idx="5607">
                  <c:v>-0.53227500000000005</c:v>
                </c:pt>
                <c:pt idx="5608">
                  <c:v>-0.53525900000000004</c:v>
                </c:pt>
                <c:pt idx="5609">
                  <c:v>-0.53825100000000003</c:v>
                </c:pt>
                <c:pt idx="5610">
                  <c:v>-0.54125000000000001</c:v>
                </c:pt>
                <c:pt idx="5611">
                  <c:v>-0.54425699999999999</c:v>
                </c:pt>
                <c:pt idx="5612">
                  <c:v>-0.54727199999999998</c:v>
                </c:pt>
                <c:pt idx="5613">
                  <c:v>-0.55029399999999995</c:v>
                </c:pt>
                <c:pt idx="5614">
                  <c:v>-0.55332400000000004</c:v>
                </c:pt>
                <c:pt idx="5615">
                  <c:v>-0.55636099999999999</c:v>
                </c:pt>
                <c:pt idx="5616">
                  <c:v>-0.55940500000000004</c:v>
                </c:pt>
                <c:pt idx="5617">
                  <c:v>-0.56245800000000001</c:v>
                </c:pt>
                <c:pt idx="5618">
                  <c:v>-0.56551799999999997</c:v>
                </c:pt>
                <c:pt idx="5619">
                  <c:v>-0.56858500000000001</c:v>
                </c:pt>
                <c:pt idx="5620">
                  <c:v>-0.57165999999999995</c:v>
                </c:pt>
                <c:pt idx="5621">
                  <c:v>-0.574743</c:v>
                </c:pt>
                <c:pt idx="5622">
                  <c:v>-0.57783300000000004</c:v>
                </c:pt>
                <c:pt idx="5623">
                  <c:v>-0.58093099999999998</c:v>
                </c:pt>
                <c:pt idx="5624">
                  <c:v>-0.584036</c:v>
                </c:pt>
                <c:pt idx="5625">
                  <c:v>-0.587148</c:v>
                </c:pt>
                <c:pt idx="5626">
                  <c:v>-0.59026699999999999</c:v>
                </c:pt>
                <c:pt idx="5627">
                  <c:v>-0.59339299999999995</c:v>
                </c:pt>
                <c:pt idx="5628">
                  <c:v>-0.596526</c:v>
                </c:pt>
                <c:pt idx="5629">
                  <c:v>-0.59966699999999995</c:v>
                </c:pt>
                <c:pt idx="5630">
                  <c:v>-0.60281399999999996</c:v>
                </c:pt>
                <c:pt idx="5631">
                  <c:v>-0.60596899999999998</c:v>
                </c:pt>
                <c:pt idx="5632">
                  <c:v>-0.60913099999999998</c:v>
                </c:pt>
                <c:pt idx="5633">
                  <c:v>-0.61230099999999998</c:v>
                </c:pt>
                <c:pt idx="5634">
                  <c:v>-0.615479</c:v>
                </c:pt>
                <c:pt idx="5635">
                  <c:v>-0.61866399999999999</c:v>
                </c:pt>
                <c:pt idx="5636">
                  <c:v>-0.62185699999999999</c:v>
                </c:pt>
                <c:pt idx="5637">
                  <c:v>-0.625058</c:v>
                </c:pt>
                <c:pt idx="5638">
                  <c:v>-0.62826599999999999</c:v>
                </c:pt>
                <c:pt idx="5639">
                  <c:v>-0.63148199999999999</c:v>
                </c:pt>
                <c:pt idx="5640">
                  <c:v>-0.63470499999999996</c:v>
                </c:pt>
                <c:pt idx="5641">
                  <c:v>-0.63793599999999995</c:v>
                </c:pt>
                <c:pt idx="5642">
                  <c:v>-0.64117400000000002</c:v>
                </c:pt>
                <c:pt idx="5643">
                  <c:v>-0.64441999999999999</c:v>
                </c:pt>
                <c:pt idx="5644">
                  <c:v>-0.64767300000000005</c:v>
                </c:pt>
                <c:pt idx="5645">
                  <c:v>-0.65093400000000001</c:v>
                </c:pt>
                <c:pt idx="5646">
                  <c:v>-0.65420199999999995</c:v>
                </c:pt>
                <c:pt idx="5647">
                  <c:v>-0.65747800000000001</c:v>
                </c:pt>
                <c:pt idx="5648">
                  <c:v>-0.66076100000000004</c:v>
                </c:pt>
                <c:pt idx="5649">
                  <c:v>-0.66405199999999998</c:v>
                </c:pt>
                <c:pt idx="5650">
                  <c:v>-0.66735100000000003</c:v>
                </c:pt>
                <c:pt idx="5651">
                  <c:v>-0.67065699999999995</c:v>
                </c:pt>
                <c:pt idx="5652">
                  <c:v>-0.67396999999999996</c:v>
                </c:pt>
                <c:pt idx="5653">
                  <c:v>-0.67729099999999998</c:v>
                </c:pt>
                <c:pt idx="5654">
                  <c:v>-0.68061799999999995</c:v>
                </c:pt>
                <c:pt idx="5655">
                  <c:v>-0.68395300000000003</c:v>
                </c:pt>
                <c:pt idx="5656">
                  <c:v>-0.68729600000000002</c:v>
                </c:pt>
                <c:pt idx="5657">
                  <c:v>-0.69064499999999995</c:v>
                </c:pt>
                <c:pt idx="5658">
                  <c:v>-0.69400300000000004</c:v>
                </c:pt>
                <c:pt idx="5659">
                  <c:v>-0.69736699999999996</c:v>
                </c:pt>
                <c:pt idx="5660">
                  <c:v>-0.70074000000000003</c:v>
                </c:pt>
                <c:pt idx="5661">
                  <c:v>-0.70411999999999997</c:v>
                </c:pt>
                <c:pt idx="5662">
                  <c:v>-0.70750800000000003</c:v>
                </c:pt>
                <c:pt idx="5663">
                  <c:v>-0.71090299999999995</c:v>
                </c:pt>
                <c:pt idx="5664">
                  <c:v>-0.71430499999999997</c:v>
                </c:pt>
                <c:pt idx="5665">
                  <c:v>-0.71771499999999999</c:v>
                </c:pt>
                <c:pt idx="5666">
                  <c:v>-0.721132</c:v>
                </c:pt>
                <c:pt idx="5667">
                  <c:v>-0.72455700000000001</c:v>
                </c:pt>
                <c:pt idx="5668">
                  <c:v>-0.72798799999999997</c:v>
                </c:pt>
                <c:pt idx="5669">
                  <c:v>-0.73142600000000002</c:v>
                </c:pt>
                <c:pt idx="5670">
                  <c:v>-0.73487100000000005</c:v>
                </c:pt>
                <c:pt idx="5671">
                  <c:v>-0.73832399999999998</c:v>
                </c:pt>
                <c:pt idx="5672">
                  <c:v>-0.74178299999999997</c:v>
                </c:pt>
                <c:pt idx="5673">
                  <c:v>-0.74524800000000002</c:v>
                </c:pt>
                <c:pt idx="5674">
                  <c:v>-0.74872099999999997</c:v>
                </c:pt>
                <c:pt idx="5675">
                  <c:v>-0.75219999999999998</c:v>
                </c:pt>
                <c:pt idx="5676">
                  <c:v>-0.75568599999999997</c:v>
                </c:pt>
                <c:pt idx="5677">
                  <c:v>-0.75917900000000005</c:v>
                </c:pt>
                <c:pt idx="5678">
                  <c:v>-0.76267700000000005</c:v>
                </c:pt>
                <c:pt idx="5679">
                  <c:v>-0.76618299999999995</c:v>
                </c:pt>
                <c:pt idx="5680">
                  <c:v>-0.76969399999999999</c:v>
                </c:pt>
                <c:pt idx="5681">
                  <c:v>-0.77321200000000001</c:v>
                </c:pt>
                <c:pt idx="5682">
                  <c:v>-0.77673599999999998</c:v>
                </c:pt>
                <c:pt idx="5683">
                  <c:v>-0.78026600000000002</c:v>
                </c:pt>
                <c:pt idx="5684">
                  <c:v>-0.78380399999999995</c:v>
                </c:pt>
                <c:pt idx="5685">
                  <c:v>-0.78734800000000005</c:v>
                </c:pt>
                <c:pt idx="5686">
                  <c:v>-0.79089799999999999</c:v>
                </c:pt>
                <c:pt idx="5687">
                  <c:v>-0.79445600000000005</c:v>
                </c:pt>
                <c:pt idx="5688">
                  <c:v>-0.79802099999999998</c:v>
                </c:pt>
                <c:pt idx="5689">
                  <c:v>-0.801593</c:v>
                </c:pt>
                <c:pt idx="5690">
                  <c:v>-0.805172</c:v>
                </c:pt>
                <c:pt idx="5691">
                  <c:v>-0.80875699999999995</c:v>
                </c:pt>
                <c:pt idx="5692">
                  <c:v>-0.81235000000000002</c:v>
                </c:pt>
                <c:pt idx="5693">
                  <c:v>-0.81594900000000004</c:v>
                </c:pt>
                <c:pt idx="5694">
                  <c:v>-0.819554</c:v>
                </c:pt>
                <c:pt idx="5695">
                  <c:v>-0.82316599999999995</c:v>
                </c:pt>
                <c:pt idx="5696">
                  <c:v>-0.82678399999999996</c:v>
                </c:pt>
                <c:pt idx="5697">
                  <c:v>-0.83040899999999995</c:v>
                </c:pt>
                <c:pt idx="5698">
                  <c:v>-0.83404</c:v>
                </c:pt>
                <c:pt idx="5699">
                  <c:v>-0.83767800000000003</c:v>
                </c:pt>
                <c:pt idx="5700">
                  <c:v>-0.84132300000000004</c:v>
                </c:pt>
                <c:pt idx="5701">
                  <c:v>-0.844974</c:v>
                </c:pt>
                <c:pt idx="5702">
                  <c:v>-0.84863200000000005</c:v>
                </c:pt>
                <c:pt idx="5703">
                  <c:v>-0.85229600000000005</c:v>
                </c:pt>
                <c:pt idx="5704">
                  <c:v>-0.85596700000000003</c:v>
                </c:pt>
                <c:pt idx="5705">
                  <c:v>-0.85964499999999999</c:v>
                </c:pt>
                <c:pt idx="5706">
                  <c:v>-0.86332900000000001</c:v>
                </c:pt>
                <c:pt idx="5707">
                  <c:v>-0.86701899999999998</c:v>
                </c:pt>
                <c:pt idx="5708">
                  <c:v>-0.87071600000000005</c:v>
                </c:pt>
                <c:pt idx="5709">
                  <c:v>-0.87441999999999998</c:v>
                </c:pt>
                <c:pt idx="5710">
                  <c:v>-0.87812999999999997</c:v>
                </c:pt>
                <c:pt idx="5711">
                  <c:v>-0.88184600000000002</c:v>
                </c:pt>
                <c:pt idx="5712">
                  <c:v>-0.88556900000000005</c:v>
                </c:pt>
                <c:pt idx="5713">
                  <c:v>-0.88929899999999995</c:v>
                </c:pt>
                <c:pt idx="5714">
                  <c:v>-0.89303600000000005</c:v>
                </c:pt>
                <c:pt idx="5715">
                  <c:v>-0.89678000000000002</c:v>
                </c:pt>
                <c:pt idx="5716">
                  <c:v>-0.90053000000000005</c:v>
                </c:pt>
                <c:pt idx="5717">
                  <c:v>-0.90428699999999995</c:v>
                </c:pt>
                <c:pt idx="5718">
                  <c:v>-0.90805100000000005</c:v>
                </c:pt>
                <c:pt idx="5719">
                  <c:v>-0.91182099999999999</c:v>
                </c:pt>
                <c:pt idx="5720">
                  <c:v>-0.91559800000000002</c:v>
                </c:pt>
                <c:pt idx="5721">
                  <c:v>-0.919381</c:v>
                </c:pt>
                <c:pt idx="5722">
                  <c:v>-0.92317000000000005</c:v>
                </c:pt>
                <c:pt idx="5723">
                  <c:v>-0.92696599999999996</c:v>
                </c:pt>
                <c:pt idx="5724">
                  <c:v>-0.93076800000000004</c:v>
                </c:pt>
                <c:pt idx="5725">
                  <c:v>-0.93457599999999996</c:v>
                </c:pt>
                <c:pt idx="5726">
                  <c:v>-0.93839099999999998</c:v>
                </c:pt>
                <c:pt idx="5727">
                  <c:v>-0.94221299999999997</c:v>
                </c:pt>
                <c:pt idx="5728">
                  <c:v>-0.94604100000000002</c:v>
                </c:pt>
                <c:pt idx="5729">
                  <c:v>-0.94987600000000005</c:v>
                </c:pt>
                <c:pt idx="5730">
                  <c:v>-0.95371799999999995</c:v>
                </c:pt>
                <c:pt idx="5731">
                  <c:v>-0.95756699999999995</c:v>
                </c:pt>
                <c:pt idx="5732">
                  <c:v>-0.96142300000000003</c:v>
                </c:pt>
                <c:pt idx="5733">
                  <c:v>-0.96528599999999998</c:v>
                </c:pt>
                <c:pt idx="5734">
                  <c:v>-0.96915499999999999</c:v>
                </c:pt>
                <c:pt idx="5735">
                  <c:v>-0.97303200000000001</c:v>
                </c:pt>
                <c:pt idx="5736">
                  <c:v>-0.97691499999999998</c:v>
                </c:pt>
                <c:pt idx="5737">
                  <c:v>-0.98080500000000004</c:v>
                </c:pt>
                <c:pt idx="5738">
                  <c:v>-0.98470199999999997</c:v>
                </c:pt>
                <c:pt idx="5739">
                  <c:v>-0.98860599999999998</c:v>
                </c:pt>
                <c:pt idx="5740">
                  <c:v>-0.99251599999999995</c:v>
                </c:pt>
                <c:pt idx="5741">
                  <c:v>-0.99643400000000004</c:v>
                </c:pt>
                <c:pt idx="5742">
                  <c:v>-1.0003599999999999</c:v>
                </c:pt>
                <c:pt idx="5743">
                  <c:v>-1.0042899999999999</c:v>
                </c:pt>
                <c:pt idx="5744">
                  <c:v>-1.00823</c:v>
                </c:pt>
                <c:pt idx="5745">
                  <c:v>-1.01217</c:v>
                </c:pt>
                <c:pt idx="5746">
                  <c:v>-1.01613</c:v>
                </c:pt>
                <c:pt idx="5747">
                  <c:v>-1.0200800000000001</c:v>
                </c:pt>
                <c:pt idx="5748">
                  <c:v>-1.0240499999999999</c:v>
                </c:pt>
                <c:pt idx="5749">
                  <c:v>-1.0280199999999999</c:v>
                </c:pt>
                <c:pt idx="5750">
                  <c:v>-1.032</c:v>
                </c:pt>
                <c:pt idx="5751">
                  <c:v>-1.03599</c:v>
                </c:pt>
                <c:pt idx="5752">
                  <c:v>-1.0399799999999999</c:v>
                </c:pt>
                <c:pt idx="5753">
                  <c:v>-1.0439799999999999</c:v>
                </c:pt>
                <c:pt idx="5754">
                  <c:v>-1.0479799999999999</c:v>
                </c:pt>
                <c:pt idx="5755">
                  <c:v>-1.052</c:v>
                </c:pt>
                <c:pt idx="5756">
                  <c:v>-1.05602</c:v>
                </c:pt>
                <c:pt idx="5757">
                  <c:v>-1.0600499999999999</c:v>
                </c:pt>
                <c:pt idx="5758">
                  <c:v>-1.0640799999999999</c:v>
                </c:pt>
                <c:pt idx="5759">
                  <c:v>-1.06812</c:v>
                </c:pt>
                <c:pt idx="5760">
                  <c:v>-1.0721700000000001</c:v>
                </c:pt>
                <c:pt idx="5761">
                  <c:v>-1.07623</c:v>
                </c:pt>
                <c:pt idx="5762">
                  <c:v>-1.08029</c:v>
                </c:pt>
                <c:pt idx="5763">
                  <c:v>-1.0843700000000001</c:v>
                </c:pt>
                <c:pt idx="5764">
                  <c:v>-1.0884499999999999</c:v>
                </c:pt>
                <c:pt idx="5765">
                  <c:v>-1.09253</c:v>
                </c:pt>
                <c:pt idx="5766">
                  <c:v>-1.09663</c:v>
                </c:pt>
                <c:pt idx="5767">
                  <c:v>-1.10073</c:v>
                </c:pt>
                <c:pt idx="5768">
                  <c:v>-1.10484</c:v>
                </c:pt>
                <c:pt idx="5769">
                  <c:v>-1.1089599999999999</c:v>
                </c:pt>
                <c:pt idx="5770">
                  <c:v>-1.1130899999999999</c:v>
                </c:pt>
                <c:pt idx="5771">
                  <c:v>-1.1172200000000001</c:v>
                </c:pt>
                <c:pt idx="5772">
                  <c:v>-1.1213599999999999</c:v>
                </c:pt>
                <c:pt idx="5773">
                  <c:v>-1.12551</c:v>
                </c:pt>
                <c:pt idx="5774">
                  <c:v>-1.12967</c:v>
                </c:pt>
                <c:pt idx="5775">
                  <c:v>-1.1338299999999999</c:v>
                </c:pt>
                <c:pt idx="5776">
                  <c:v>-1.1379999999999999</c:v>
                </c:pt>
                <c:pt idx="5777">
                  <c:v>-1.14218</c:v>
                </c:pt>
                <c:pt idx="5778">
                  <c:v>-1.1463699999999999</c:v>
                </c:pt>
                <c:pt idx="5779">
                  <c:v>-1.15056</c:v>
                </c:pt>
                <c:pt idx="5780">
                  <c:v>-1.15476</c:v>
                </c:pt>
                <c:pt idx="5781">
                  <c:v>-1.1589700000000001</c:v>
                </c:pt>
                <c:pt idx="5782">
                  <c:v>-1.1631800000000001</c:v>
                </c:pt>
                <c:pt idx="5783">
                  <c:v>-1.1674100000000001</c:v>
                </c:pt>
                <c:pt idx="5784">
                  <c:v>-1.17164</c:v>
                </c:pt>
                <c:pt idx="5785">
                  <c:v>-1.17587</c:v>
                </c:pt>
                <c:pt idx="5786">
                  <c:v>-1.1801200000000001</c:v>
                </c:pt>
                <c:pt idx="5787">
                  <c:v>-1.18438</c:v>
                </c:pt>
                <c:pt idx="5788">
                  <c:v>-1.1886399999999999</c:v>
                </c:pt>
                <c:pt idx="5789">
                  <c:v>-1.1929099999999999</c:v>
                </c:pt>
                <c:pt idx="5790">
                  <c:v>-1.19719</c:v>
                </c:pt>
                <c:pt idx="5791">
                  <c:v>-1.20147</c:v>
                </c:pt>
                <c:pt idx="5792">
                  <c:v>-1.2057599999999999</c:v>
                </c:pt>
                <c:pt idx="5793">
                  <c:v>-1.21007</c:v>
                </c:pt>
                <c:pt idx="5794">
                  <c:v>-1.21438</c:v>
                </c:pt>
                <c:pt idx="5795">
                  <c:v>-1.2186900000000001</c:v>
                </c:pt>
                <c:pt idx="5796">
                  <c:v>-1.22302</c:v>
                </c:pt>
                <c:pt idx="5797">
                  <c:v>-1.2273499999999999</c:v>
                </c:pt>
                <c:pt idx="5798">
                  <c:v>-1.23169</c:v>
                </c:pt>
                <c:pt idx="5799">
                  <c:v>-1.23604</c:v>
                </c:pt>
                <c:pt idx="5800">
                  <c:v>-1.2403999999999999</c:v>
                </c:pt>
                <c:pt idx="5801">
                  <c:v>-1.2447600000000001</c:v>
                </c:pt>
                <c:pt idx="5802">
                  <c:v>-1.2491399999999999</c:v>
                </c:pt>
                <c:pt idx="5803">
                  <c:v>-1.25352</c:v>
                </c:pt>
                <c:pt idx="5804">
                  <c:v>-1.2579100000000001</c:v>
                </c:pt>
                <c:pt idx="5805">
                  <c:v>-1.26231</c:v>
                </c:pt>
                <c:pt idx="5806">
                  <c:v>-1.26671</c:v>
                </c:pt>
                <c:pt idx="5807">
                  <c:v>-1.2711300000000001</c:v>
                </c:pt>
                <c:pt idx="5808">
                  <c:v>-1.27555</c:v>
                </c:pt>
                <c:pt idx="5809">
                  <c:v>-1.2799799999999999</c:v>
                </c:pt>
                <c:pt idx="5810">
                  <c:v>-1.2844100000000001</c:v>
                </c:pt>
                <c:pt idx="5811">
                  <c:v>-1.2888599999999999</c:v>
                </c:pt>
                <c:pt idx="5812">
                  <c:v>-1.29331</c:v>
                </c:pt>
                <c:pt idx="5813">
                  <c:v>-1.2977799999999999</c:v>
                </c:pt>
                <c:pt idx="5814">
                  <c:v>-1.3022400000000001</c:v>
                </c:pt>
                <c:pt idx="5815">
                  <c:v>-1.3067200000000001</c:v>
                </c:pt>
                <c:pt idx="5816">
                  <c:v>-1.31121</c:v>
                </c:pt>
                <c:pt idx="5817">
                  <c:v>-1.3157000000000001</c:v>
                </c:pt>
                <c:pt idx="5818">
                  <c:v>-1.3202</c:v>
                </c:pt>
                <c:pt idx="5819">
                  <c:v>-1.3247</c:v>
                </c:pt>
                <c:pt idx="5820">
                  <c:v>-1.3292200000000001</c:v>
                </c:pt>
                <c:pt idx="5821">
                  <c:v>-1.3337399999999999</c:v>
                </c:pt>
                <c:pt idx="5822">
                  <c:v>-1.3382700000000001</c:v>
                </c:pt>
                <c:pt idx="5823">
                  <c:v>-1.3428</c:v>
                </c:pt>
                <c:pt idx="5824">
                  <c:v>-1.34734</c:v>
                </c:pt>
                <c:pt idx="5825">
                  <c:v>-1.35189</c:v>
                </c:pt>
                <c:pt idx="5826">
                  <c:v>-1.3564499999999999</c:v>
                </c:pt>
                <c:pt idx="5827">
                  <c:v>-1.3610100000000001</c:v>
                </c:pt>
                <c:pt idx="5828">
                  <c:v>-1.36558</c:v>
                </c:pt>
                <c:pt idx="5829">
                  <c:v>-1.37015</c:v>
                </c:pt>
                <c:pt idx="5830">
                  <c:v>-1.37473</c:v>
                </c:pt>
                <c:pt idx="5831">
                  <c:v>-1.3793200000000001</c:v>
                </c:pt>
                <c:pt idx="5832">
                  <c:v>-1.38392</c:v>
                </c:pt>
                <c:pt idx="5833">
                  <c:v>-1.38852</c:v>
                </c:pt>
                <c:pt idx="5834">
                  <c:v>-1.39314</c:v>
                </c:pt>
                <c:pt idx="5835">
                  <c:v>-1.39775</c:v>
                </c:pt>
                <c:pt idx="5836">
                  <c:v>-1.40238</c:v>
                </c:pt>
                <c:pt idx="5837">
                  <c:v>-1.4070100000000001</c:v>
                </c:pt>
                <c:pt idx="5838">
                  <c:v>-1.4116500000000001</c:v>
                </c:pt>
                <c:pt idx="5839">
                  <c:v>-1.4162999999999999</c:v>
                </c:pt>
                <c:pt idx="5840">
                  <c:v>-1.4209499999999999</c:v>
                </c:pt>
                <c:pt idx="5841">
                  <c:v>-1.42561</c:v>
                </c:pt>
                <c:pt idx="5842">
                  <c:v>-1.43028</c:v>
                </c:pt>
                <c:pt idx="5843">
                  <c:v>-1.43496</c:v>
                </c:pt>
                <c:pt idx="5844">
                  <c:v>-1.43964</c:v>
                </c:pt>
                <c:pt idx="5845">
                  <c:v>-1.4443299999999999</c:v>
                </c:pt>
                <c:pt idx="5846">
                  <c:v>-1.44903</c:v>
                </c:pt>
                <c:pt idx="5847">
                  <c:v>-1.45373</c:v>
                </c:pt>
                <c:pt idx="5848">
                  <c:v>-1.45845</c:v>
                </c:pt>
                <c:pt idx="5849">
                  <c:v>-1.4631700000000001</c:v>
                </c:pt>
                <c:pt idx="5850">
                  <c:v>-1.4678899999999999</c:v>
                </c:pt>
                <c:pt idx="5851">
                  <c:v>-1.47262</c:v>
                </c:pt>
                <c:pt idx="5852">
                  <c:v>-1.47736</c:v>
                </c:pt>
                <c:pt idx="5853">
                  <c:v>-1.48211</c:v>
                </c:pt>
                <c:pt idx="5854">
                  <c:v>-1.4868600000000001</c:v>
                </c:pt>
                <c:pt idx="5855">
                  <c:v>-1.4916199999999999</c:v>
                </c:pt>
                <c:pt idx="5856">
                  <c:v>-1.4963900000000001</c:v>
                </c:pt>
                <c:pt idx="5857">
                  <c:v>-1.50116</c:v>
                </c:pt>
                <c:pt idx="5858">
                  <c:v>-1.5059400000000001</c:v>
                </c:pt>
                <c:pt idx="5859">
                  <c:v>-1.5107200000000001</c:v>
                </c:pt>
                <c:pt idx="5860">
                  <c:v>-1.5155099999999999</c:v>
                </c:pt>
                <c:pt idx="5861">
                  <c:v>-1.5203100000000001</c:v>
                </c:pt>
                <c:pt idx="5862">
                  <c:v>-1.52512</c:v>
                </c:pt>
                <c:pt idx="5863">
                  <c:v>-1.52993</c:v>
                </c:pt>
                <c:pt idx="5864">
                  <c:v>-1.53474</c:v>
                </c:pt>
                <c:pt idx="5865">
                  <c:v>-1.5395700000000001</c:v>
                </c:pt>
                <c:pt idx="5866">
                  <c:v>-1.5444</c:v>
                </c:pt>
                <c:pt idx="5867">
                  <c:v>-1.5492300000000001</c:v>
                </c:pt>
                <c:pt idx="5868">
                  <c:v>-1.5540799999999999</c:v>
                </c:pt>
                <c:pt idx="5869">
                  <c:v>-1.5589299999999999</c:v>
                </c:pt>
                <c:pt idx="5870">
                  <c:v>-1.56379</c:v>
                </c:pt>
                <c:pt idx="5871">
                  <c:v>-1.5686500000000001</c:v>
                </c:pt>
                <c:pt idx="5872">
                  <c:v>-1.57352</c:v>
                </c:pt>
                <c:pt idx="5873">
                  <c:v>-1.5784</c:v>
                </c:pt>
                <c:pt idx="5874">
                  <c:v>-1.58328</c:v>
                </c:pt>
                <c:pt idx="5875">
                  <c:v>-1.5881700000000001</c:v>
                </c:pt>
                <c:pt idx="5876">
                  <c:v>-1.59307</c:v>
                </c:pt>
                <c:pt idx="5877">
                  <c:v>-1.5979699999999999</c:v>
                </c:pt>
                <c:pt idx="5878">
                  <c:v>-1.6028800000000001</c:v>
                </c:pt>
                <c:pt idx="5879">
                  <c:v>-1.6077999999999999</c:v>
                </c:pt>
                <c:pt idx="5880">
                  <c:v>-1.61273</c:v>
                </c:pt>
                <c:pt idx="5881">
                  <c:v>-1.6176600000000001</c:v>
                </c:pt>
                <c:pt idx="5882">
                  <c:v>-1.6226</c:v>
                </c:pt>
                <c:pt idx="5883">
                  <c:v>-1.62754</c:v>
                </c:pt>
                <c:pt idx="5884">
                  <c:v>-1.6325000000000001</c:v>
                </c:pt>
                <c:pt idx="5885">
                  <c:v>-1.6374599999999999</c:v>
                </c:pt>
                <c:pt idx="5886">
                  <c:v>-1.6424300000000001</c:v>
                </c:pt>
                <c:pt idx="5887">
                  <c:v>-1.6474</c:v>
                </c:pt>
                <c:pt idx="5888">
                  <c:v>-1.65238</c:v>
                </c:pt>
                <c:pt idx="5889">
                  <c:v>-1.6573800000000001</c:v>
                </c:pt>
                <c:pt idx="5890">
                  <c:v>-1.6623699999999999</c:v>
                </c:pt>
                <c:pt idx="5891">
                  <c:v>-1.6673800000000001</c:v>
                </c:pt>
                <c:pt idx="5892">
                  <c:v>-1.67239</c:v>
                </c:pt>
                <c:pt idx="5893">
                  <c:v>-1.6774100000000001</c:v>
                </c:pt>
                <c:pt idx="5894">
                  <c:v>-1.6824300000000001</c:v>
                </c:pt>
                <c:pt idx="5895">
                  <c:v>-1.68747</c:v>
                </c:pt>
                <c:pt idx="5896">
                  <c:v>-1.69251</c:v>
                </c:pt>
                <c:pt idx="5897">
                  <c:v>-1.6975499999999999</c:v>
                </c:pt>
                <c:pt idx="5898">
                  <c:v>-1.70261</c:v>
                </c:pt>
                <c:pt idx="5899">
                  <c:v>-1.70767</c:v>
                </c:pt>
                <c:pt idx="5900">
                  <c:v>-1.7127300000000001</c:v>
                </c:pt>
                <c:pt idx="5901">
                  <c:v>-1.7178100000000001</c:v>
                </c:pt>
                <c:pt idx="5902">
                  <c:v>-1.72289</c:v>
                </c:pt>
                <c:pt idx="5903">
                  <c:v>-1.72797</c:v>
                </c:pt>
                <c:pt idx="5904">
                  <c:v>-1.7330700000000001</c:v>
                </c:pt>
                <c:pt idx="5905">
                  <c:v>-1.73817</c:v>
                </c:pt>
                <c:pt idx="5906">
                  <c:v>-1.7432700000000001</c:v>
                </c:pt>
                <c:pt idx="5907">
                  <c:v>-1.74838</c:v>
                </c:pt>
                <c:pt idx="5908">
                  <c:v>-1.7535000000000001</c:v>
                </c:pt>
                <c:pt idx="5909">
                  <c:v>-1.7586299999999999</c:v>
                </c:pt>
                <c:pt idx="5910">
                  <c:v>-1.76376</c:v>
                </c:pt>
                <c:pt idx="5911">
                  <c:v>-1.7688999999999999</c:v>
                </c:pt>
                <c:pt idx="5912">
                  <c:v>-1.7740400000000001</c:v>
                </c:pt>
                <c:pt idx="5913">
                  <c:v>-1.77919</c:v>
                </c:pt>
                <c:pt idx="5914">
                  <c:v>-1.7843500000000001</c:v>
                </c:pt>
                <c:pt idx="5915">
                  <c:v>-1.7895099999999999</c:v>
                </c:pt>
                <c:pt idx="5916">
                  <c:v>-1.7946800000000001</c:v>
                </c:pt>
                <c:pt idx="5917">
                  <c:v>-1.79986</c:v>
                </c:pt>
                <c:pt idx="5918">
                  <c:v>-1.80505</c:v>
                </c:pt>
                <c:pt idx="5919">
                  <c:v>-1.8102400000000001</c:v>
                </c:pt>
                <c:pt idx="5920">
                  <c:v>-1.8154300000000001</c:v>
                </c:pt>
                <c:pt idx="5921">
                  <c:v>-1.82064</c:v>
                </c:pt>
                <c:pt idx="5922">
                  <c:v>-1.82585</c:v>
                </c:pt>
                <c:pt idx="5923">
                  <c:v>-1.83107</c:v>
                </c:pt>
                <c:pt idx="5924">
                  <c:v>-1.83629</c:v>
                </c:pt>
                <c:pt idx="5925">
                  <c:v>-1.84152</c:v>
                </c:pt>
                <c:pt idx="5926">
                  <c:v>-1.84676</c:v>
                </c:pt>
                <c:pt idx="5927">
                  <c:v>-1.8520099999999999</c:v>
                </c:pt>
                <c:pt idx="5928">
                  <c:v>-1.8572599999999999</c:v>
                </c:pt>
                <c:pt idx="5929">
                  <c:v>-1.86252</c:v>
                </c:pt>
                <c:pt idx="5930">
                  <c:v>-1.86778</c:v>
                </c:pt>
                <c:pt idx="5931">
                  <c:v>-1.8730500000000001</c:v>
                </c:pt>
                <c:pt idx="5932">
                  <c:v>-1.8783300000000001</c:v>
                </c:pt>
                <c:pt idx="5933">
                  <c:v>-1.8836200000000001</c:v>
                </c:pt>
                <c:pt idx="5934">
                  <c:v>-1.8889100000000001</c:v>
                </c:pt>
                <c:pt idx="5935">
                  <c:v>-1.8942099999999999</c:v>
                </c:pt>
                <c:pt idx="5936">
                  <c:v>-1.89951</c:v>
                </c:pt>
                <c:pt idx="5937">
                  <c:v>-1.90482</c:v>
                </c:pt>
                <c:pt idx="5938">
                  <c:v>-1.9101300000000001</c:v>
                </c:pt>
                <c:pt idx="5939">
                  <c:v>-1.91544</c:v>
                </c:pt>
                <c:pt idx="5940">
                  <c:v>-1.92075</c:v>
                </c:pt>
                <c:pt idx="5941">
                  <c:v>-1.9260600000000001</c:v>
                </c:pt>
                <c:pt idx="5942">
                  <c:v>-1.93137</c:v>
                </c:pt>
                <c:pt idx="5943">
                  <c:v>-1.93668</c:v>
                </c:pt>
                <c:pt idx="5944">
                  <c:v>-1.9419900000000001</c:v>
                </c:pt>
                <c:pt idx="5945">
                  <c:v>-1.9473</c:v>
                </c:pt>
                <c:pt idx="5946">
                  <c:v>-1.95261</c:v>
                </c:pt>
                <c:pt idx="5947">
                  <c:v>-1.9579200000000001</c:v>
                </c:pt>
                <c:pt idx="5948">
                  <c:v>-1.96323</c:v>
                </c:pt>
                <c:pt idx="5949">
                  <c:v>-1.96854</c:v>
                </c:pt>
                <c:pt idx="5950">
                  <c:v>-1.9738500000000001</c:v>
                </c:pt>
                <c:pt idx="5951">
                  <c:v>-1.97916</c:v>
                </c:pt>
                <c:pt idx="5952">
                  <c:v>-1.98447</c:v>
                </c:pt>
                <c:pt idx="5953">
                  <c:v>-1.9897800000000001</c:v>
                </c:pt>
                <c:pt idx="5954">
                  <c:v>-1.99509</c:v>
                </c:pt>
                <c:pt idx="5955">
                  <c:v>-2.0004</c:v>
                </c:pt>
                <c:pt idx="5956">
                  <c:v>-2.0057100000000001</c:v>
                </c:pt>
                <c:pt idx="5957">
                  <c:v>-2.0110199999999998</c:v>
                </c:pt>
                <c:pt idx="5958">
                  <c:v>-2.01633</c:v>
                </c:pt>
                <c:pt idx="5959">
                  <c:v>-2.0216400000000001</c:v>
                </c:pt>
                <c:pt idx="5960">
                  <c:v>-2.0269499999999998</c:v>
                </c:pt>
                <c:pt idx="5961">
                  <c:v>-2.03226</c:v>
                </c:pt>
                <c:pt idx="5962">
                  <c:v>-2.0375700000000001</c:v>
                </c:pt>
                <c:pt idx="5963">
                  <c:v>-2.0428799999999998</c:v>
                </c:pt>
                <c:pt idx="5964">
                  <c:v>-2.04819</c:v>
                </c:pt>
                <c:pt idx="5965">
                  <c:v>-2.0535000000000001</c:v>
                </c:pt>
                <c:pt idx="5966">
                  <c:v>-2.0588099999999998</c:v>
                </c:pt>
                <c:pt idx="5967">
                  <c:v>-2.06412</c:v>
                </c:pt>
                <c:pt idx="5968">
                  <c:v>-2.0694300000000001</c:v>
                </c:pt>
                <c:pt idx="5969">
                  <c:v>-2.0747399999999998</c:v>
                </c:pt>
                <c:pt idx="5970">
                  <c:v>-2.08005</c:v>
                </c:pt>
                <c:pt idx="5971">
                  <c:v>-2.0853600000000001</c:v>
                </c:pt>
                <c:pt idx="5972">
                  <c:v>-2.0906699999999998</c:v>
                </c:pt>
                <c:pt idx="5973">
                  <c:v>-2.09598</c:v>
                </c:pt>
                <c:pt idx="5974">
                  <c:v>-2.1012900000000001</c:v>
                </c:pt>
                <c:pt idx="5975">
                  <c:v>-2.1065999999999998</c:v>
                </c:pt>
                <c:pt idx="5976">
                  <c:v>-2.11191</c:v>
                </c:pt>
                <c:pt idx="5977">
                  <c:v>-2.1172200000000001</c:v>
                </c:pt>
                <c:pt idx="5978">
                  <c:v>-2.1225299999999998</c:v>
                </c:pt>
                <c:pt idx="5979">
                  <c:v>-2.12784</c:v>
                </c:pt>
                <c:pt idx="5980">
                  <c:v>-2.1331500000000001</c:v>
                </c:pt>
                <c:pt idx="5981">
                  <c:v>-2.1384599999999998</c:v>
                </c:pt>
                <c:pt idx="5982">
                  <c:v>-2.14377</c:v>
                </c:pt>
                <c:pt idx="5983">
                  <c:v>-2.1490800000000001</c:v>
                </c:pt>
                <c:pt idx="5984">
                  <c:v>-2.1543899999999998</c:v>
                </c:pt>
                <c:pt idx="5985">
                  <c:v>-2.1597</c:v>
                </c:pt>
                <c:pt idx="5986">
                  <c:v>-2.1650100000000001</c:v>
                </c:pt>
                <c:pt idx="5987">
                  <c:v>-2.1703199999999998</c:v>
                </c:pt>
                <c:pt idx="5988">
                  <c:v>-2.17563</c:v>
                </c:pt>
                <c:pt idx="5989">
                  <c:v>-2.1809400000000001</c:v>
                </c:pt>
                <c:pt idx="5990">
                  <c:v>-2.1862499999999998</c:v>
                </c:pt>
                <c:pt idx="5991">
                  <c:v>-2.19156</c:v>
                </c:pt>
                <c:pt idx="5992">
                  <c:v>-2.1968700000000001</c:v>
                </c:pt>
                <c:pt idx="5993">
                  <c:v>-2.2021799999999998</c:v>
                </c:pt>
                <c:pt idx="5994">
                  <c:v>-2.20749</c:v>
                </c:pt>
                <c:pt idx="5995">
                  <c:v>-2.2128000000000001</c:v>
                </c:pt>
                <c:pt idx="5996">
                  <c:v>-2.2181099999999998</c:v>
                </c:pt>
                <c:pt idx="5997">
                  <c:v>-2.22342</c:v>
                </c:pt>
                <c:pt idx="5998">
                  <c:v>-2.2287300000000001</c:v>
                </c:pt>
                <c:pt idx="5999">
                  <c:v>-2.2340399999999998</c:v>
                </c:pt>
                <c:pt idx="6000">
                  <c:v>-2.23935</c:v>
                </c:pt>
              </c:numCache>
            </c:numRef>
          </c:yVal>
          <c:smooth val="0"/>
        </c:ser>
        <c:ser>
          <c:idx val="3"/>
          <c:order val="2"/>
          <c:tx>
            <c:strRef>
              <c:f>[SFLASH_vs_FLASHII_endkicks.xlsx]Sheet1!$T$1</c:f>
              <c:strCache>
                <c:ptCount val="1"/>
                <c:pt idx="0">
                  <c:v>g12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[SFLASH_vs_FLASHII_endkicks.xlsx]Sheet1!$T$2:$T$6402</c:f>
              <c:numCache>
                <c:formatCode>General</c:formatCode>
                <c:ptCount val="6401"/>
                <c:pt idx="400">
                  <c:v>-4.5019999999999998</c:v>
                </c:pt>
                <c:pt idx="401">
                  <c:v>-4.4848699999999999</c:v>
                </c:pt>
                <c:pt idx="402">
                  <c:v>-4.4677499999999997</c:v>
                </c:pt>
                <c:pt idx="403">
                  <c:v>-4.4506199999999998</c:v>
                </c:pt>
                <c:pt idx="404">
                  <c:v>-4.4334899999999999</c:v>
                </c:pt>
                <c:pt idx="405">
                  <c:v>-4.4163600000000001</c:v>
                </c:pt>
                <c:pt idx="406">
                  <c:v>-4.3992399999999998</c:v>
                </c:pt>
                <c:pt idx="407">
                  <c:v>-4.3821099999999999</c:v>
                </c:pt>
                <c:pt idx="408">
                  <c:v>-4.3649800000000001</c:v>
                </c:pt>
                <c:pt idx="409">
                  <c:v>-4.3478500000000002</c:v>
                </c:pt>
                <c:pt idx="410">
                  <c:v>-4.33073</c:v>
                </c:pt>
                <c:pt idx="411">
                  <c:v>-4.3136000000000001</c:v>
                </c:pt>
                <c:pt idx="412">
                  <c:v>-4.2964700000000002</c:v>
                </c:pt>
                <c:pt idx="413">
                  <c:v>-4.2793400000000004</c:v>
                </c:pt>
                <c:pt idx="414">
                  <c:v>-4.2622099999999996</c:v>
                </c:pt>
                <c:pt idx="415">
                  <c:v>-4.2450900000000003</c:v>
                </c:pt>
                <c:pt idx="416">
                  <c:v>-4.2279600000000004</c:v>
                </c:pt>
                <c:pt idx="417">
                  <c:v>-4.2108299999999996</c:v>
                </c:pt>
                <c:pt idx="418">
                  <c:v>-4.1936999999999998</c:v>
                </c:pt>
                <c:pt idx="419">
                  <c:v>-4.1765800000000004</c:v>
                </c:pt>
                <c:pt idx="420">
                  <c:v>-4.1594499999999996</c:v>
                </c:pt>
                <c:pt idx="421">
                  <c:v>-4.1423199999999998</c:v>
                </c:pt>
                <c:pt idx="422">
                  <c:v>-4.1251899999999999</c:v>
                </c:pt>
                <c:pt idx="423">
                  <c:v>-4.1080699999999997</c:v>
                </c:pt>
                <c:pt idx="424">
                  <c:v>-4.0909399999999998</c:v>
                </c:pt>
                <c:pt idx="425">
                  <c:v>-4.0738099999999999</c:v>
                </c:pt>
                <c:pt idx="426">
                  <c:v>-4.0566800000000001</c:v>
                </c:pt>
                <c:pt idx="427">
                  <c:v>-4.0395500000000002</c:v>
                </c:pt>
                <c:pt idx="428">
                  <c:v>-4.0224299999999999</c:v>
                </c:pt>
                <c:pt idx="429">
                  <c:v>-4.0053000000000001</c:v>
                </c:pt>
                <c:pt idx="430">
                  <c:v>-3.9881700000000002</c:v>
                </c:pt>
                <c:pt idx="431">
                  <c:v>-3.9710399999999999</c:v>
                </c:pt>
                <c:pt idx="432">
                  <c:v>-3.9539200000000001</c:v>
                </c:pt>
                <c:pt idx="433">
                  <c:v>-3.9367899999999998</c:v>
                </c:pt>
                <c:pt idx="434">
                  <c:v>-3.9196599999999999</c:v>
                </c:pt>
                <c:pt idx="435">
                  <c:v>-3.9025300000000001</c:v>
                </c:pt>
                <c:pt idx="436">
                  <c:v>-3.8854099999999998</c:v>
                </c:pt>
                <c:pt idx="437">
                  <c:v>-3.8682799999999999</c:v>
                </c:pt>
                <c:pt idx="438">
                  <c:v>-3.8511500000000001</c:v>
                </c:pt>
                <c:pt idx="439">
                  <c:v>-3.8340200000000002</c:v>
                </c:pt>
                <c:pt idx="440">
                  <c:v>-3.8168899999999999</c:v>
                </c:pt>
                <c:pt idx="441">
                  <c:v>-3.7997700000000001</c:v>
                </c:pt>
                <c:pt idx="442">
                  <c:v>-3.7826399999999998</c:v>
                </c:pt>
                <c:pt idx="443">
                  <c:v>-3.7655099999999999</c:v>
                </c:pt>
                <c:pt idx="444">
                  <c:v>-3.74838</c:v>
                </c:pt>
                <c:pt idx="445">
                  <c:v>-3.7312599999999998</c:v>
                </c:pt>
                <c:pt idx="446">
                  <c:v>-3.7141299999999999</c:v>
                </c:pt>
                <c:pt idx="447">
                  <c:v>-3.6970000000000001</c:v>
                </c:pt>
                <c:pt idx="448">
                  <c:v>-3.6798700000000002</c:v>
                </c:pt>
                <c:pt idx="449">
                  <c:v>-3.66275</c:v>
                </c:pt>
                <c:pt idx="450">
                  <c:v>-3.6456200000000001</c:v>
                </c:pt>
                <c:pt idx="451">
                  <c:v>-3.6284900000000002</c:v>
                </c:pt>
                <c:pt idx="452">
                  <c:v>-3.6113599999999999</c:v>
                </c:pt>
                <c:pt idx="453">
                  <c:v>-3.59423</c:v>
                </c:pt>
                <c:pt idx="454">
                  <c:v>-3.5771099999999998</c:v>
                </c:pt>
                <c:pt idx="455">
                  <c:v>-3.5599799999999999</c:v>
                </c:pt>
                <c:pt idx="456">
                  <c:v>-3.5428500000000001</c:v>
                </c:pt>
                <c:pt idx="457">
                  <c:v>-3.5257200000000002</c:v>
                </c:pt>
                <c:pt idx="458">
                  <c:v>-3.5085999999999999</c:v>
                </c:pt>
                <c:pt idx="459">
                  <c:v>-3.4914700000000001</c:v>
                </c:pt>
                <c:pt idx="460">
                  <c:v>-3.4743400000000002</c:v>
                </c:pt>
                <c:pt idx="461">
                  <c:v>-3.4572099999999999</c:v>
                </c:pt>
                <c:pt idx="462">
                  <c:v>-3.4400900000000001</c:v>
                </c:pt>
                <c:pt idx="463">
                  <c:v>-3.4344000000000001</c:v>
                </c:pt>
                <c:pt idx="464">
                  <c:v>-3.4177499999999998</c:v>
                </c:pt>
                <c:pt idx="465">
                  <c:v>-3.4011200000000001</c:v>
                </c:pt>
                <c:pt idx="466">
                  <c:v>-3.38449</c:v>
                </c:pt>
                <c:pt idx="467">
                  <c:v>-3.3678599999999999</c:v>
                </c:pt>
                <c:pt idx="468">
                  <c:v>-3.3512499999999998</c:v>
                </c:pt>
                <c:pt idx="469">
                  <c:v>-3.3346399999999998</c:v>
                </c:pt>
                <c:pt idx="470">
                  <c:v>-3.3180399999999999</c:v>
                </c:pt>
                <c:pt idx="471">
                  <c:v>-3.3014399999999999</c:v>
                </c:pt>
                <c:pt idx="472">
                  <c:v>-3.28485</c:v>
                </c:pt>
                <c:pt idx="473">
                  <c:v>-3.2682699999999998</c:v>
                </c:pt>
                <c:pt idx="474">
                  <c:v>-3.25169</c:v>
                </c:pt>
                <c:pt idx="475">
                  <c:v>-3.2351200000000002</c:v>
                </c:pt>
                <c:pt idx="476">
                  <c:v>-3.2185600000000001</c:v>
                </c:pt>
                <c:pt idx="477">
                  <c:v>-3.202</c:v>
                </c:pt>
                <c:pt idx="478">
                  <c:v>-3.1854499999999999</c:v>
                </c:pt>
                <c:pt idx="479">
                  <c:v>-3.1689099999999999</c:v>
                </c:pt>
                <c:pt idx="480">
                  <c:v>-3.1523699999999999</c:v>
                </c:pt>
                <c:pt idx="481">
                  <c:v>-3.13584</c:v>
                </c:pt>
                <c:pt idx="482">
                  <c:v>-3.1193200000000001</c:v>
                </c:pt>
                <c:pt idx="483">
                  <c:v>-3.1027999999999998</c:v>
                </c:pt>
                <c:pt idx="484">
                  <c:v>-3.08629</c:v>
                </c:pt>
                <c:pt idx="485">
                  <c:v>-3.0697899999999998</c:v>
                </c:pt>
                <c:pt idx="486">
                  <c:v>-3.0532900000000001</c:v>
                </c:pt>
                <c:pt idx="487">
                  <c:v>-3.0367999999999999</c:v>
                </c:pt>
                <c:pt idx="488">
                  <c:v>-3.0203199999999999</c:v>
                </c:pt>
                <c:pt idx="489">
                  <c:v>-3.0038399999999998</c:v>
                </c:pt>
                <c:pt idx="490">
                  <c:v>-2.9873699999999999</c:v>
                </c:pt>
                <c:pt idx="491">
                  <c:v>-2.9709099999999999</c:v>
                </c:pt>
                <c:pt idx="492">
                  <c:v>-2.9544600000000001</c:v>
                </c:pt>
                <c:pt idx="493">
                  <c:v>-2.9380099999999998</c:v>
                </c:pt>
                <c:pt idx="494">
                  <c:v>-2.9215599999999999</c:v>
                </c:pt>
                <c:pt idx="495">
                  <c:v>-2.9051300000000002</c:v>
                </c:pt>
                <c:pt idx="496">
                  <c:v>-2.8887</c:v>
                </c:pt>
                <c:pt idx="497">
                  <c:v>-2.8722799999999999</c:v>
                </c:pt>
                <c:pt idx="498">
                  <c:v>-2.8558599999999998</c:v>
                </c:pt>
                <c:pt idx="499">
                  <c:v>-2.8394499999999998</c:v>
                </c:pt>
                <c:pt idx="500">
                  <c:v>-2.8230499999999998</c:v>
                </c:pt>
                <c:pt idx="501">
                  <c:v>-2.8066499999999999</c:v>
                </c:pt>
                <c:pt idx="502">
                  <c:v>-2.79026</c:v>
                </c:pt>
                <c:pt idx="503">
                  <c:v>-2.7738800000000001</c:v>
                </c:pt>
                <c:pt idx="504">
                  <c:v>-2.7574999999999998</c:v>
                </c:pt>
                <c:pt idx="505">
                  <c:v>-2.7411300000000001</c:v>
                </c:pt>
                <c:pt idx="506">
                  <c:v>-2.7247699999999999</c:v>
                </c:pt>
                <c:pt idx="507">
                  <c:v>-2.7084100000000002</c:v>
                </c:pt>
                <c:pt idx="508">
                  <c:v>-2.6920700000000002</c:v>
                </c:pt>
                <c:pt idx="509">
                  <c:v>-2.6757200000000001</c:v>
                </c:pt>
                <c:pt idx="510">
                  <c:v>-2.6593900000000001</c:v>
                </c:pt>
                <c:pt idx="511">
                  <c:v>-2.6430600000000002</c:v>
                </c:pt>
                <c:pt idx="512">
                  <c:v>-2.6267399999999999</c:v>
                </c:pt>
                <c:pt idx="513">
                  <c:v>-2.61043</c:v>
                </c:pt>
                <c:pt idx="514">
                  <c:v>-2.5941200000000002</c:v>
                </c:pt>
                <c:pt idx="515">
                  <c:v>-2.57782</c:v>
                </c:pt>
                <c:pt idx="516">
                  <c:v>-2.5615299999999999</c:v>
                </c:pt>
                <c:pt idx="517">
                  <c:v>-2.5452400000000002</c:v>
                </c:pt>
                <c:pt idx="518">
                  <c:v>-2.5289600000000001</c:v>
                </c:pt>
                <c:pt idx="519">
                  <c:v>-2.5126900000000001</c:v>
                </c:pt>
                <c:pt idx="520">
                  <c:v>-2.4964300000000001</c:v>
                </c:pt>
                <c:pt idx="521">
                  <c:v>-2.4801700000000002</c:v>
                </c:pt>
                <c:pt idx="522">
                  <c:v>-2.4639199999999999</c:v>
                </c:pt>
                <c:pt idx="523">
                  <c:v>-2.4476800000000001</c:v>
                </c:pt>
                <c:pt idx="524">
                  <c:v>-2.4314399999999998</c:v>
                </c:pt>
                <c:pt idx="525">
                  <c:v>-2.4152200000000001</c:v>
                </c:pt>
                <c:pt idx="526">
                  <c:v>-2.39899</c:v>
                </c:pt>
                <c:pt idx="527">
                  <c:v>-2.3827799999999999</c:v>
                </c:pt>
                <c:pt idx="528">
                  <c:v>-2.3665699999999998</c:v>
                </c:pt>
                <c:pt idx="529">
                  <c:v>-2.3503699999999998</c:v>
                </c:pt>
                <c:pt idx="530">
                  <c:v>-2.3341799999999999</c:v>
                </c:pt>
                <c:pt idx="531">
                  <c:v>-2.31799</c:v>
                </c:pt>
                <c:pt idx="532">
                  <c:v>-2.3018200000000002</c:v>
                </c:pt>
                <c:pt idx="533">
                  <c:v>-2.28565</c:v>
                </c:pt>
                <c:pt idx="534">
                  <c:v>-2.2694800000000002</c:v>
                </c:pt>
                <c:pt idx="535">
                  <c:v>-2.2533300000000001</c:v>
                </c:pt>
                <c:pt idx="536">
                  <c:v>-2.2371799999999999</c:v>
                </c:pt>
                <c:pt idx="537">
                  <c:v>-2.2210299999999998</c:v>
                </c:pt>
                <c:pt idx="538">
                  <c:v>-2.2048999999999999</c:v>
                </c:pt>
                <c:pt idx="539">
                  <c:v>-2.1887699999999999</c:v>
                </c:pt>
                <c:pt idx="540">
                  <c:v>-2.17265</c:v>
                </c:pt>
                <c:pt idx="541">
                  <c:v>-2.1565300000000001</c:v>
                </c:pt>
                <c:pt idx="542">
                  <c:v>-2.1404299999999998</c:v>
                </c:pt>
                <c:pt idx="543">
                  <c:v>-2.1243300000000001</c:v>
                </c:pt>
                <c:pt idx="544">
                  <c:v>-2.1082299999999998</c:v>
                </c:pt>
                <c:pt idx="545">
                  <c:v>-2.0921500000000002</c:v>
                </c:pt>
                <c:pt idx="546">
                  <c:v>-2.0760700000000001</c:v>
                </c:pt>
                <c:pt idx="547">
                  <c:v>-2.05999</c:v>
                </c:pt>
                <c:pt idx="548">
                  <c:v>-2.04393</c:v>
                </c:pt>
                <c:pt idx="549">
                  <c:v>-2.0278700000000001</c:v>
                </c:pt>
                <c:pt idx="550">
                  <c:v>-2.0118200000000002</c:v>
                </c:pt>
                <c:pt idx="551">
                  <c:v>-1.99577</c:v>
                </c:pt>
                <c:pt idx="552">
                  <c:v>-1.97973</c:v>
                </c:pt>
                <c:pt idx="553">
                  <c:v>-1.9637</c:v>
                </c:pt>
                <c:pt idx="554">
                  <c:v>-1.9476800000000001</c:v>
                </c:pt>
                <c:pt idx="555">
                  <c:v>-1.93167</c:v>
                </c:pt>
                <c:pt idx="556">
                  <c:v>-1.9156599999999999</c:v>
                </c:pt>
                <c:pt idx="557">
                  <c:v>-1.8996599999999999</c:v>
                </c:pt>
                <c:pt idx="558">
                  <c:v>-1.8836599999999999</c:v>
                </c:pt>
                <c:pt idx="559">
                  <c:v>-1.8676699999999999</c:v>
                </c:pt>
                <c:pt idx="560">
                  <c:v>-1.8516999999999999</c:v>
                </c:pt>
                <c:pt idx="561">
                  <c:v>-1.83572</c:v>
                </c:pt>
                <c:pt idx="562">
                  <c:v>-1.81976</c:v>
                </c:pt>
                <c:pt idx="563">
                  <c:v>-1.8038000000000001</c:v>
                </c:pt>
                <c:pt idx="564">
                  <c:v>-1.78786</c:v>
                </c:pt>
                <c:pt idx="565">
                  <c:v>-1.7719100000000001</c:v>
                </c:pt>
                <c:pt idx="566">
                  <c:v>-1.7559800000000001</c:v>
                </c:pt>
                <c:pt idx="567">
                  <c:v>-1.7400500000000001</c:v>
                </c:pt>
                <c:pt idx="568">
                  <c:v>-1.7241299999999999</c:v>
                </c:pt>
                <c:pt idx="569">
                  <c:v>-1.7082200000000001</c:v>
                </c:pt>
                <c:pt idx="570">
                  <c:v>-1.69232</c:v>
                </c:pt>
                <c:pt idx="571">
                  <c:v>-1.67642</c:v>
                </c:pt>
                <c:pt idx="572">
                  <c:v>-1.6605300000000001</c:v>
                </c:pt>
                <c:pt idx="573">
                  <c:v>-1.6446499999999999</c:v>
                </c:pt>
                <c:pt idx="574">
                  <c:v>-1.6287799999999999</c:v>
                </c:pt>
                <c:pt idx="575">
                  <c:v>-1.6129100000000001</c:v>
                </c:pt>
                <c:pt idx="576">
                  <c:v>-1.5970500000000001</c:v>
                </c:pt>
                <c:pt idx="577">
                  <c:v>-1.5811900000000001</c:v>
                </c:pt>
                <c:pt idx="578">
                  <c:v>-1.56535</c:v>
                </c:pt>
                <c:pt idx="579">
                  <c:v>-1.5495099999999999</c:v>
                </c:pt>
                <c:pt idx="580">
                  <c:v>-1.5336799999999999</c:v>
                </c:pt>
                <c:pt idx="581">
                  <c:v>-1.51786</c:v>
                </c:pt>
                <c:pt idx="582">
                  <c:v>-1.50204</c:v>
                </c:pt>
                <c:pt idx="583">
                  <c:v>-1.4862299999999999</c:v>
                </c:pt>
                <c:pt idx="584">
                  <c:v>-1.4704299999999999</c:v>
                </c:pt>
                <c:pt idx="585">
                  <c:v>-1.4546300000000001</c:v>
                </c:pt>
                <c:pt idx="586">
                  <c:v>-1.4388399999999999</c:v>
                </c:pt>
                <c:pt idx="587">
                  <c:v>-1.42306</c:v>
                </c:pt>
                <c:pt idx="588">
                  <c:v>-1.4072899999999999</c:v>
                </c:pt>
                <c:pt idx="589">
                  <c:v>-1.3915299999999999</c:v>
                </c:pt>
                <c:pt idx="590">
                  <c:v>-1.3757699999999999</c:v>
                </c:pt>
                <c:pt idx="591">
                  <c:v>-1.36002</c:v>
                </c:pt>
                <c:pt idx="592">
                  <c:v>-1.3442700000000001</c:v>
                </c:pt>
                <c:pt idx="593">
                  <c:v>-1.3285400000000001</c:v>
                </c:pt>
                <c:pt idx="594">
                  <c:v>-1.31281</c:v>
                </c:pt>
                <c:pt idx="595">
                  <c:v>-1.2970900000000001</c:v>
                </c:pt>
                <c:pt idx="596">
                  <c:v>-1.2813699999999999</c:v>
                </c:pt>
                <c:pt idx="597">
                  <c:v>-1.26566</c:v>
                </c:pt>
                <c:pt idx="598">
                  <c:v>-1.24996</c:v>
                </c:pt>
                <c:pt idx="599">
                  <c:v>-1.2342599999999999</c:v>
                </c:pt>
                <c:pt idx="600">
                  <c:v>-1.21858</c:v>
                </c:pt>
                <c:pt idx="601">
                  <c:v>-1.2029000000000001</c:v>
                </c:pt>
                <c:pt idx="602">
                  <c:v>-1.1872199999999999</c:v>
                </c:pt>
                <c:pt idx="603">
                  <c:v>-1.1715500000000001</c:v>
                </c:pt>
                <c:pt idx="604">
                  <c:v>-1.1558999999999999</c:v>
                </c:pt>
                <c:pt idx="605">
                  <c:v>-1.1402399999999999</c:v>
                </c:pt>
                <c:pt idx="606">
                  <c:v>-1.1246</c:v>
                </c:pt>
                <c:pt idx="607">
                  <c:v>-1.1089599999999999</c:v>
                </c:pt>
                <c:pt idx="608">
                  <c:v>-1.0933299999999999</c:v>
                </c:pt>
                <c:pt idx="609">
                  <c:v>-1.0777099999999999</c:v>
                </c:pt>
                <c:pt idx="610">
                  <c:v>-1.06209</c:v>
                </c:pt>
                <c:pt idx="611">
                  <c:v>-1.0464800000000001</c:v>
                </c:pt>
                <c:pt idx="612">
                  <c:v>-1.03088</c:v>
                </c:pt>
                <c:pt idx="613">
                  <c:v>-1.01529</c:v>
                </c:pt>
                <c:pt idx="614">
                  <c:v>-0.99969799999999998</c:v>
                </c:pt>
                <c:pt idx="615">
                  <c:v>-0.98411700000000002</c:v>
                </c:pt>
                <c:pt idx="616">
                  <c:v>-0.96854300000000004</c:v>
                </c:pt>
                <c:pt idx="617">
                  <c:v>-0.95297600000000005</c:v>
                </c:pt>
                <c:pt idx="618">
                  <c:v>-0.93741600000000003</c:v>
                </c:pt>
                <c:pt idx="619">
                  <c:v>-0.92186299999999999</c:v>
                </c:pt>
                <c:pt idx="620">
                  <c:v>-0.90631700000000004</c:v>
                </c:pt>
                <c:pt idx="621">
                  <c:v>-0.89077700000000004</c:v>
                </c:pt>
                <c:pt idx="622">
                  <c:v>-0.87524400000000002</c:v>
                </c:pt>
                <c:pt idx="623">
                  <c:v>-0.85971799999999998</c:v>
                </c:pt>
                <c:pt idx="624">
                  <c:v>-0.844198</c:v>
                </c:pt>
                <c:pt idx="625">
                  <c:v>-0.82868600000000003</c:v>
                </c:pt>
                <c:pt idx="626">
                  <c:v>-0.81318000000000001</c:v>
                </c:pt>
                <c:pt idx="627">
                  <c:v>-0.79768099999999997</c:v>
                </c:pt>
                <c:pt idx="628">
                  <c:v>-0.78218900000000002</c:v>
                </c:pt>
                <c:pt idx="629">
                  <c:v>-0.76670300000000002</c:v>
                </c:pt>
                <c:pt idx="630">
                  <c:v>-0.75122500000000003</c:v>
                </c:pt>
                <c:pt idx="631">
                  <c:v>-0.73575299999999999</c:v>
                </c:pt>
                <c:pt idx="632">
                  <c:v>-0.72028800000000004</c:v>
                </c:pt>
                <c:pt idx="633">
                  <c:v>-0.70482999999999996</c:v>
                </c:pt>
                <c:pt idx="634">
                  <c:v>-0.68937800000000005</c:v>
                </c:pt>
                <c:pt idx="635">
                  <c:v>-0.673933</c:v>
                </c:pt>
                <c:pt idx="636">
                  <c:v>-0.65849599999999997</c:v>
                </c:pt>
                <c:pt idx="637">
                  <c:v>-0.643065</c:v>
                </c:pt>
                <c:pt idx="638">
                  <c:v>-0.62763999999999998</c:v>
                </c:pt>
                <c:pt idx="639">
                  <c:v>-0.61222299999999996</c:v>
                </c:pt>
                <c:pt idx="640">
                  <c:v>-0.59681300000000004</c:v>
                </c:pt>
                <c:pt idx="641">
                  <c:v>-0.58140899999999995</c:v>
                </c:pt>
                <c:pt idx="642">
                  <c:v>-0.56601199999999996</c:v>
                </c:pt>
                <c:pt idx="643">
                  <c:v>-0.55062100000000003</c:v>
                </c:pt>
                <c:pt idx="644">
                  <c:v>-0.53523799999999999</c:v>
                </c:pt>
                <c:pt idx="645">
                  <c:v>-0.51986100000000002</c:v>
                </c:pt>
                <c:pt idx="646">
                  <c:v>-0.50449100000000002</c:v>
                </c:pt>
                <c:pt idx="647">
                  <c:v>-0.48912699999999998</c:v>
                </c:pt>
                <c:pt idx="648">
                  <c:v>-0.47377000000000002</c:v>
                </c:pt>
                <c:pt idx="649">
                  <c:v>-0.45841999999999999</c:v>
                </c:pt>
                <c:pt idx="650">
                  <c:v>-0.443077</c:v>
                </c:pt>
                <c:pt idx="651">
                  <c:v>-0.42774000000000001</c:v>
                </c:pt>
                <c:pt idx="652">
                  <c:v>-0.41241</c:v>
                </c:pt>
                <c:pt idx="653">
                  <c:v>-0.39708700000000002</c:v>
                </c:pt>
                <c:pt idx="654">
                  <c:v>-0.38177100000000003</c:v>
                </c:pt>
                <c:pt idx="655">
                  <c:v>-0.36646099999999998</c:v>
                </c:pt>
                <c:pt idx="656">
                  <c:v>-0.351159</c:v>
                </c:pt>
                <c:pt idx="657">
                  <c:v>-0.33586300000000002</c:v>
                </c:pt>
                <c:pt idx="658">
                  <c:v>-0.32057400000000003</c:v>
                </c:pt>
                <c:pt idx="659">
                  <c:v>-0.30529200000000001</c:v>
                </c:pt>
                <c:pt idx="660">
                  <c:v>-0.29001700000000002</c:v>
                </c:pt>
                <c:pt idx="661">
                  <c:v>-0.27474900000000002</c:v>
                </c:pt>
                <c:pt idx="662">
                  <c:v>-0.259488</c:v>
                </c:pt>
                <c:pt idx="663">
                  <c:v>-0.24423400000000001</c:v>
                </c:pt>
                <c:pt idx="664">
                  <c:v>-0.228987</c:v>
                </c:pt>
                <c:pt idx="665">
                  <c:v>-0.21374699999999999</c:v>
                </c:pt>
                <c:pt idx="666">
                  <c:v>-0.198513</c:v>
                </c:pt>
                <c:pt idx="667">
                  <c:v>-0.18328700000000001</c:v>
                </c:pt>
                <c:pt idx="668">
                  <c:v>-0.16806699999999999</c:v>
                </c:pt>
                <c:pt idx="669">
                  <c:v>-0.15285399999999999</c:v>
                </c:pt>
                <c:pt idx="670">
                  <c:v>-0.13764799999999999</c:v>
                </c:pt>
                <c:pt idx="671">
                  <c:v>-0.122449</c:v>
                </c:pt>
                <c:pt idx="672">
                  <c:v>-0.10725700000000001</c:v>
                </c:pt>
                <c:pt idx="673">
                  <c:v>-9.2071299999999995E-2</c:v>
                </c:pt>
                <c:pt idx="674">
                  <c:v>-7.6892600000000005E-2</c:v>
                </c:pt>
                <c:pt idx="675">
                  <c:v>-6.1720799999999999E-2</c:v>
                </c:pt>
                <c:pt idx="676">
                  <c:v>-4.6556100000000003E-2</c:v>
                </c:pt>
                <c:pt idx="677">
                  <c:v>-3.13984E-2</c:v>
                </c:pt>
                <c:pt idx="678">
                  <c:v>-1.62477E-2</c:v>
                </c:pt>
                <c:pt idx="679">
                  <c:v>-1.10384E-3</c:v>
                </c:pt>
                <c:pt idx="680">
                  <c:v>1.40331E-2</c:v>
                </c:pt>
                <c:pt idx="681">
                  <c:v>2.9163100000000001E-2</c:v>
                </c:pt>
                <c:pt idx="682">
                  <c:v>4.4286399999999997E-2</c:v>
                </c:pt>
                <c:pt idx="683">
                  <c:v>5.9402799999999999E-2</c:v>
                </c:pt>
                <c:pt idx="684">
                  <c:v>7.4512400000000006E-2</c:v>
                </c:pt>
                <c:pt idx="685">
                  <c:v>8.9615299999999995E-2</c:v>
                </c:pt>
                <c:pt idx="686">
                  <c:v>0.104712</c:v>
                </c:pt>
                <c:pt idx="687">
                  <c:v>0.119801</c:v>
                </c:pt>
                <c:pt idx="688">
                  <c:v>0.134884</c:v>
                </c:pt>
                <c:pt idx="689">
                  <c:v>0.14996100000000001</c:v>
                </c:pt>
                <c:pt idx="690">
                  <c:v>0.16503000000000001</c:v>
                </c:pt>
                <c:pt idx="691">
                  <c:v>0.180094</c:v>
                </c:pt>
                <c:pt idx="692">
                  <c:v>0.19515099999999999</c:v>
                </c:pt>
                <c:pt idx="693">
                  <c:v>0.210201</c:v>
                </c:pt>
                <c:pt idx="694">
                  <c:v>0.225245</c:v>
                </c:pt>
                <c:pt idx="695">
                  <c:v>0.240282</c:v>
                </c:pt>
                <c:pt idx="696">
                  <c:v>0.25531300000000001</c:v>
                </c:pt>
                <c:pt idx="697">
                  <c:v>0.27033699999999999</c:v>
                </c:pt>
                <c:pt idx="698">
                  <c:v>0.28535500000000003</c:v>
                </c:pt>
                <c:pt idx="699">
                  <c:v>0.30036600000000002</c:v>
                </c:pt>
                <c:pt idx="700">
                  <c:v>0.31537100000000001</c:v>
                </c:pt>
                <c:pt idx="701">
                  <c:v>0.33036900000000002</c:v>
                </c:pt>
                <c:pt idx="702">
                  <c:v>0.34536</c:v>
                </c:pt>
                <c:pt idx="703">
                  <c:v>0.360344</c:v>
                </c:pt>
                <c:pt idx="704">
                  <c:v>0.37532199999999999</c:v>
                </c:pt>
                <c:pt idx="705">
                  <c:v>0.390293</c:v>
                </c:pt>
                <c:pt idx="706">
                  <c:v>0.40525600000000001</c:v>
                </c:pt>
                <c:pt idx="707">
                  <c:v>0.420213</c:v>
                </c:pt>
                <c:pt idx="708">
                  <c:v>0.43516300000000002</c:v>
                </c:pt>
                <c:pt idx="709">
                  <c:v>0.45010600000000001</c:v>
                </c:pt>
                <c:pt idx="710">
                  <c:v>0.46504200000000001</c:v>
                </c:pt>
                <c:pt idx="711">
                  <c:v>0.47997200000000001</c:v>
                </c:pt>
                <c:pt idx="712">
                  <c:v>0.494894</c:v>
                </c:pt>
                <c:pt idx="713">
                  <c:v>0.50980899999999996</c:v>
                </c:pt>
                <c:pt idx="714">
                  <c:v>0.52471800000000002</c:v>
                </c:pt>
                <c:pt idx="715">
                  <c:v>0.53961999999999999</c:v>
                </c:pt>
                <c:pt idx="716">
                  <c:v>0.55451499999999998</c:v>
                </c:pt>
                <c:pt idx="717">
                  <c:v>0.56940400000000002</c:v>
                </c:pt>
                <c:pt idx="718">
                  <c:v>0.58428500000000005</c:v>
                </c:pt>
                <c:pt idx="719">
                  <c:v>0.59916000000000003</c:v>
                </c:pt>
                <c:pt idx="720">
                  <c:v>0.61402800000000002</c:v>
                </c:pt>
                <c:pt idx="721">
                  <c:v>0.62888900000000003</c:v>
                </c:pt>
                <c:pt idx="722">
                  <c:v>0.64374399999999998</c:v>
                </c:pt>
                <c:pt idx="723">
                  <c:v>0.65859100000000004</c:v>
                </c:pt>
                <c:pt idx="724">
                  <c:v>0.67343200000000003</c:v>
                </c:pt>
                <c:pt idx="725">
                  <c:v>0.68826600000000004</c:v>
                </c:pt>
                <c:pt idx="726">
                  <c:v>0.703094</c:v>
                </c:pt>
                <c:pt idx="727">
                  <c:v>0.71791499999999997</c:v>
                </c:pt>
                <c:pt idx="728">
                  <c:v>0.73272899999999996</c:v>
                </c:pt>
                <c:pt idx="729">
                  <c:v>0.74753599999999998</c:v>
                </c:pt>
                <c:pt idx="730">
                  <c:v>0.76233700000000004</c:v>
                </c:pt>
                <c:pt idx="731">
                  <c:v>0.77713200000000004</c:v>
                </c:pt>
                <c:pt idx="732">
                  <c:v>0.79191900000000004</c:v>
                </c:pt>
                <c:pt idx="733">
                  <c:v>0.80669999999999997</c:v>
                </c:pt>
                <c:pt idx="734">
                  <c:v>0.82147499999999996</c:v>
                </c:pt>
                <c:pt idx="735">
                  <c:v>0.83624299999999996</c:v>
                </c:pt>
                <c:pt idx="736">
                  <c:v>0.85100399999999998</c:v>
                </c:pt>
                <c:pt idx="737">
                  <c:v>0.86575899999999995</c:v>
                </c:pt>
                <c:pt idx="738">
                  <c:v>0.88050700000000004</c:v>
                </c:pt>
                <c:pt idx="739">
                  <c:v>0.89524899999999996</c:v>
                </c:pt>
                <c:pt idx="740">
                  <c:v>0.90998500000000004</c:v>
                </c:pt>
                <c:pt idx="741">
                  <c:v>0.92471400000000004</c:v>
                </c:pt>
                <c:pt idx="742">
                  <c:v>0.93943699999999997</c:v>
                </c:pt>
                <c:pt idx="743">
                  <c:v>0.95415300000000003</c:v>
                </c:pt>
                <c:pt idx="744">
                  <c:v>0.968862</c:v>
                </c:pt>
                <c:pt idx="745">
                  <c:v>0.98356399999999999</c:v>
                </c:pt>
                <c:pt idx="746">
                  <c:v>0.99826000000000004</c:v>
                </c:pt>
                <c:pt idx="747">
                  <c:v>1.01295</c:v>
                </c:pt>
                <c:pt idx="748">
                  <c:v>1.02763</c:v>
                </c:pt>
                <c:pt idx="749">
                  <c:v>1.0423100000000001</c:v>
                </c:pt>
                <c:pt idx="750">
                  <c:v>1.05697</c:v>
                </c:pt>
                <c:pt idx="751">
                  <c:v>1.0716399999999999</c:v>
                </c:pt>
                <c:pt idx="752">
                  <c:v>1.08629</c:v>
                </c:pt>
                <c:pt idx="753">
                  <c:v>1.10094</c:v>
                </c:pt>
                <c:pt idx="754">
                  <c:v>1.11558</c:v>
                </c:pt>
                <c:pt idx="755">
                  <c:v>1.13022</c:v>
                </c:pt>
                <c:pt idx="756">
                  <c:v>1.1448400000000001</c:v>
                </c:pt>
                <c:pt idx="757">
                  <c:v>1.15947</c:v>
                </c:pt>
                <c:pt idx="758">
                  <c:v>1.17408</c:v>
                </c:pt>
                <c:pt idx="759">
                  <c:v>1.18869</c:v>
                </c:pt>
                <c:pt idx="760">
                  <c:v>1.20329</c:v>
                </c:pt>
                <c:pt idx="761">
                  <c:v>1.2178899999999999</c:v>
                </c:pt>
                <c:pt idx="762">
                  <c:v>1.23247</c:v>
                </c:pt>
                <c:pt idx="763">
                  <c:v>1.2470600000000001</c:v>
                </c:pt>
                <c:pt idx="764">
                  <c:v>1.26163</c:v>
                </c:pt>
                <c:pt idx="765">
                  <c:v>1.2762</c:v>
                </c:pt>
                <c:pt idx="766">
                  <c:v>1.29077</c:v>
                </c:pt>
                <c:pt idx="767">
                  <c:v>1.30532</c:v>
                </c:pt>
                <c:pt idx="768">
                  <c:v>1.3198799999999999</c:v>
                </c:pt>
                <c:pt idx="769">
                  <c:v>1.3344199999999999</c:v>
                </c:pt>
                <c:pt idx="770">
                  <c:v>1.3489599999999999</c:v>
                </c:pt>
                <c:pt idx="771">
                  <c:v>1.3634900000000001</c:v>
                </c:pt>
                <c:pt idx="772">
                  <c:v>1.37802</c:v>
                </c:pt>
                <c:pt idx="773">
                  <c:v>1.3925399999999999</c:v>
                </c:pt>
                <c:pt idx="774">
                  <c:v>1.4070499999999999</c:v>
                </c:pt>
                <c:pt idx="775">
                  <c:v>1.4215599999999999</c:v>
                </c:pt>
                <c:pt idx="776">
                  <c:v>1.4360599999999999</c:v>
                </c:pt>
                <c:pt idx="777">
                  <c:v>1.4505600000000001</c:v>
                </c:pt>
                <c:pt idx="778">
                  <c:v>1.46505</c:v>
                </c:pt>
                <c:pt idx="779">
                  <c:v>1.47953</c:v>
                </c:pt>
                <c:pt idx="780">
                  <c:v>1.4940100000000001</c:v>
                </c:pt>
                <c:pt idx="781">
                  <c:v>1.50848</c:v>
                </c:pt>
                <c:pt idx="782">
                  <c:v>1.52295</c:v>
                </c:pt>
                <c:pt idx="783">
                  <c:v>1.5374099999999999</c:v>
                </c:pt>
                <c:pt idx="784">
                  <c:v>1.55186</c:v>
                </c:pt>
                <c:pt idx="785">
                  <c:v>1.5663100000000001</c:v>
                </c:pt>
                <c:pt idx="786">
                  <c:v>1.5807500000000001</c:v>
                </c:pt>
                <c:pt idx="787">
                  <c:v>1.5951900000000001</c:v>
                </c:pt>
                <c:pt idx="788">
                  <c:v>1.6096200000000001</c:v>
                </c:pt>
                <c:pt idx="789">
                  <c:v>1.6240399999999999</c:v>
                </c:pt>
                <c:pt idx="790">
                  <c:v>1.63846</c:v>
                </c:pt>
                <c:pt idx="791">
                  <c:v>1.6528799999999999</c:v>
                </c:pt>
                <c:pt idx="792">
                  <c:v>1.6672899999999999</c:v>
                </c:pt>
                <c:pt idx="793">
                  <c:v>1.6816899999999999</c:v>
                </c:pt>
                <c:pt idx="794">
                  <c:v>1.6960900000000001</c:v>
                </c:pt>
                <c:pt idx="795">
                  <c:v>1.71048</c:v>
                </c:pt>
                <c:pt idx="796">
                  <c:v>1.7248699999999999</c:v>
                </c:pt>
                <c:pt idx="797">
                  <c:v>1.73925</c:v>
                </c:pt>
                <c:pt idx="798">
                  <c:v>1.75363</c:v>
                </c:pt>
                <c:pt idx="799">
                  <c:v>1.768</c:v>
                </c:pt>
                <c:pt idx="800">
                  <c:v>1.7823599999999999</c:v>
                </c:pt>
                <c:pt idx="801">
                  <c:v>1.7967200000000001</c:v>
                </c:pt>
                <c:pt idx="802">
                  <c:v>1.81108</c:v>
                </c:pt>
                <c:pt idx="803">
                  <c:v>1.8254300000000001</c:v>
                </c:pt>
                <c:pt idx="804">
                  <c:v>1.8397699999999999</c:v>
                </c:pt>
                <c:pt idx="805">
                  <c:v>1.8541099999999999</c:v>
                </c:pt>
                <c:pt idx="806">
                  <c:v>1.8684499999999999</c:v>
                </c:pt>
                <c:pt idx="807">
                  <c:v>1.8827799999999999</c:v>
                </c:pt>
                <c:pt idx="808">
                  <c:v>1.8971</c:v>
                </c:pt>
                <c:pt idx="809">
                  <c:v>1.9114199999999999</c:v>
                </c:pt>
                <c:pt idx="810">
                  <c:v>1.9257299999999999</c:v>
                </c:pt>
                <c:pt idx="811">
                  <c:v>1.94004</c:v>
                </c:pt>
                <c:pt idx="812">
                  <c:v>1.95435</c:v>
                </c:pt>
                <c:pt idx="813">
                  <c:v>1.96865</c:v>
                </c:pt>
                <c:pt idx="814">
                  <c:v>1.9829399999999999</c:v>
                </c:pt>
                <c:pt idx="815">
                  <c:v>1.9972300000000001</c:v>
                </c:pt>
                <c:pt idx="816">
                  <c:v>2.01152</c:v>
                </c:pt>
                <c:pt idx="817">
                  <c:v>2.0257999999999998</c:v>
                </c:pt>
                <c:pt idx="818">
                  <c:v>2.0400700000000001</c:v>
                </c:pt>
                <c:pt idx="819">
                  <c:v>2.0543399999999998</c:v>
                </c:pt>
                <c:pt idx="820">
                  <c:v>2.0686100000000001</c:v>
                </c:pt>
                <c:pt idx="821">
                  <c:v>2.0828700000000002</c:v>
                </c:pt>
                <c:pt idx="822">
                  <c:v>2.0971299999999999</c:v>
                </c:pt>
                <c:pt idx="823">
                  <c:v>2.11138</c:v>
                </c:pt>
                <c:pt idx="824">
                  <c:v>2.1256300000000001</c:v>
                </c:pt>
                <c:pt idx="825">
                  <c:v>2.1398700000000002</c:v>
                </c:pt>
                <c:pt idx="826">
                  <c:v>2.1541000000000001</c:v>
                </c:pt>
                <c:pt idx="827">
                  <c:v>2.1683400000000002</c:v>
                </c:pt>
                <c:pt idx="828">
                  <c:v>2.1825600000000001</c:v>
                </c:pt>
                <c:pt idx="829">
                  <c:v>2.19678</c:v>
                </c:pt>
                <c:pt idx="830">
                  <c:v>2.2109999999999999</c:v>
                </c:pt>
                <c:pt idx="831">
                  <c:v>2.2252200000000002</c:v>
                </c:pt>
                <c:pt idx="832">
                  <c:v>2.23942</c:v>
                </c:pt>
                <c:pt idx="833">
                  <c:v>2.2536299999999998</c:v>
                </c:pt>
                <c:pt idx="834">
                  <c:v>2.26783</c:v>
                </c:pt>
                <c:pt idx="835">
                  <c:v>2.2820299999999998</c:v>
                </c:pt>
                <c:pt idx="836">
                  <c:v>2.2962199999999999</c:v>
                </c:pt>
                <c:pt idx="837">
                  <c:v>2.3104</c:v>
                </c:pt>
                <c:pt idx="838">
                  <c:v>2.3245900000000002</c:v>
                </c:pt>
                <c:pt idx="839">
                  <c:v>2.3387600000000002</c:v>
                </c:pt>
                <c:pt idx="840">
                  <c:v>2.3529399999999998</c:v>
                </c:pt>
                <c:pt idx="841">
                  <c:v>2.3671099999999998</c:v>
                </c:pt>
                <c:pt idx="842">
                  <c:v>2.3812799999999998</c:v>
                </c:pt>
                <c:pt idx="843">
                  <c:v>2.3954399999999998</c:v>
                </c:pt>
                <c:pt idx="844">
                  <c:v>2.4095900000000001</c:v>
                </c:pt>
                <c:pt idx="845">
                  <c:v>2.4237500000000001</c:v>
                </c:pt>
                <c:pt idx="846">
                  <c:v>2.4379</c:v>
                </c:pt>
                <c:pt idx="847">
                  <c:v>2.4520400000000002</c:v>
                </c:pt>
                <c:pt idx="848">
                  <c:v>2.46618</c:v>
                </c:pt>
                <c:pt idx="849">
                  <c:v>2.4803199999999999</c:v>
                </c:pt>
                <c:pt idx="850">
                  <c:v>2.4944500000000001</c:v>
                </c:pt>
                <c:pt idx="851">
                  <c:v>2.5085799999999998</c:v>
                </c:pt>
                <c:pt idx="852">
                  <c:v>2.5226999999999999</c:v>
                </c:pt>
                <c:pt idx="853">
                  <c:v>2.5368200000000001</c:v>
                </c:pt>
                <c:pt idx="854">
                  <c:v>2.5509300000000001</c:v>
                </c:pt>
                <c:pt idx="855">
                  <c:v>2.5650400000000002</c:v>
                </c:pt>
                <c:pt idx="856">
                  <c:v>2.5791499999999998</c:v>
                </c:pt>
                <c:pt idx="857">
                  <c:v>2.5932499999999998</c:v>
                </c:pt>
                <c:pt idx="858">
                  <c:v>2.6073499999999998</c:v>
                </c:pt>
                <c:pt idx="859">
                  <c:v>2.6214400000000002</c:v>
                </c:pt>
                <c:pt idx="860">
                  <c:v>2.6355300000000002</c:v>
                </c:pt>
                <c:pt idx="861">
                  <c:v>2.64961</c:v>
                </c:pt>
                <c:pt idx="862">
                  <c:v>2.6636899999999999</c:v>
                </c:pt>
                <c:pt idx="863">
                  <c:v>2.6777700000000002</c:v>
                </c:pt>
                <c:pt idx="864">
                  <c:v>2.69184</c:v>
                </c:pt>
                <c:pt idx="865">
                  <c:v>2.7059000000000002</c:v>
                </c:pt>
                <c:pt idx="866">
                  <c:v>2.7199599999999999</c:v>
                </c:pt>
                <c:pt idx="867">
                  <c:v>2.7340200000000001</c:v>
                </c:pt>
                <c:pt idx="868">
                  <c:v>2.7480699999999998</c:v>
                </c:pt>
                <c:pt idx="869">
                  <c:v>2.7621199999999999</c:v>
                </c:pt>
                <c:pt idx="870">
                  <c:v>2.77616</c:v>
                </c:pt>
                <c:pt idx="871">
                  <c:v>2.7902</c:v>
                </c:pt>
                <c:pt idx="872">
                  <c:v>2.80423</c:v>
                </c:pt>
                <c:pt idx="873">
                  <c:v>2.81826</c:v>
                </c:pt>
                <c:pt idx="874">
                  <c:v>2.8322799999999999</c:v>
                </c:pt>
                <c:pt idx="875">
                  <c:v>2.8462999999999998</c:v>
                </c:pt>
                <c:pt idx="876">
                  <c:v>2.8603200000000002</c:v>
                </c:pt>
                <c:pt idx="877">
                  <c:v>2.8743300000000001</c:v>
                </c:pt>
                <c:pt idx="878">
                  <c:v>2.8883399999999999</c:v>
                </c:pt>
                <c:pt idx="879">
                  <c:v>2.9023400000000001</c:v>
                </c:pt>
                <c:pt idx="880">
                  <c:v>2.9163399999999999</c:v>
                </c:pt>
                <c:pt idx="881">
                  <c:v>2.9303300000000001</c:v>
                </c:pt>
                <c:pt idx="882">
                  <c:v>2.9443199999999998</c:v>
                </c:pt>
                <c:pt idx="883">
                  <c:v>2.9582999999999999</c:v>
                </c:pt>
                <c:pt idx="884">
                  <c:v>2.97228</c:v>
                </c:pt>
                <c:pt idx="885">
                  <c:v>2.9862600000000001</c:v>
                </c:pt>
                <c:pt idx="886">
                  <c:v>3.0002300000000002</c:v>
                </c:pt>
                <c:pt idx="887">
                  <c:v>3.0142000000000002</c:v>
                </c:pt>
                <c:pt idx="888">
                  <c:v>3.0281600000000002</c:v>
                </c:pt>
                <c:pt idx="889">
                  <c:v>3.0421200000000002</c:v>
                </c:pt>
                <c:pt idx="890">
                  <c:v>3.0560700000000001</c:v>
                </c:pt>
                <c:pt idx="891">
                  <c:v>3.07002</c:v>
                </c:pt>
                <c:pt idx="892">
                  <c:v>3.0839599999999998</c:v>
                </c:pt>
                <c:pt idx="893">
                  <c:v>3.0979000000000001</c:v>
                </c:pt>
                <c:pt idx="894">
                  <c:v>3.1118399999999999</c:v>
                </c:pt>
                <c:pt idx="895">
                  <c:v>3.1257700000000002</c:v>
                </c:pt>
                <c:pt idx="896">
                  <c:v>3.1396999999999999</c:v>
                </c:pt>
                <c:pt idx="897">
                  <c:v>3.1536200000000001</c:v>
                </c:pt>
                <c:pt idx="898">
                  <c:v>3.1675300000000002</c:v>
                </c:pt>
                <c:pt idx="899">
                  <c:v>3.1814499999999999</c:v>
                </c:pt>
                <c:pt idx="900">
                  <c:v>3.19536</c:v>
                </c:pt>
                <c:pt idx="901">
                  <c:v>3.20926</c:v>
                </c:pt>
                <c:pt idx="902">
                  <c:v>3.22316</c:v>
                </c:pt>
                <c:pt idx="903">
                  <c:v>3.23705</c:v>
                </c:pt>
                <c:pt idx="904">
                  <c:v>3.2509399999999999</c:v>
                </c:pt>
                <c:pt idx="905">
                  <c:v>3.2648299999999999</c:v>
                </c:pt>
                <c:pt idx="906">
                  <c:v>3.2787099999999998</c:v>
                </c:pt>
                <c:pt idx="907">
                  <c:v>3.2925800000000001</c:v>
                </c:pt>
                <c:pt idx="908">
                  <c:v>3.3064499999999999</c:v>
                </c:pt>
                <c:pt idx="909">
                  <c:v>3.3203200000000002</c:v>
                </c:pt>
                <c:pt idx="910">
                  <c:v>3.3341799999999999</c:v>
                </c:pt>
                <c:pt idx="911">
                  <c:v>3.3480300000000001</c:v>
                </c:pt>
                <c:pt idx="912">
                  <c:v>3.3618800000000002</c:v>
                </c:pt>
                <c:pt idx="913">
                  <c:v>3.3757299999999999</c:v>
                </c:pt>
                <c:pt idx="914">
                  <c:v>3.38957</c:v>
                </c:pt>
                <c:pt idx="915">
                  <c:v>3.40341</c:v>
                </c:pt>
                <c:pt idx="916">
                  <c:v>3.4172400000000001</c:v>
                </c:pt>
                <c:pt idx="917">
                  <c:v>3.4310700000000001</c:v>
                </c:pt>
                <c:pt idx="918">
                  <c:v>3.44489</c:v>
                </c:pt>
                <c:pt idx="919">
                  <c:v>3.45871</c:v>
                </c:pt>
                <c:pt idx="920">
                  <c:v>3.4725199999999998</c:v>
                </c:pt>
                <c:pt idx="921">
                  <c:v>3.4863300000000002</c:v>
                </c:pt>
                <c:pt idx="922">
                  <c:v>3.50013</c:v>
                </c:pt>
                <c:pt idx="923">
                  <c:v>3.5139200000000002</c:v>
                </c:pt>
                <c:pt idx="924">
                  <c:v>3.52772</c:v>
                </c:pt>
                <c:pt idx="925">
                  <c:v>3.5415000000000001</c:v>
                </c:pt>
                <c:pt idx="926">
                  <c:v>3.5552800000000002</c:v>
                </c:pt>
                <c:pt idx="927">
                  <c:v>3.5690599999999999</c:v>
                </c:pt>
                <c:pt idx="928">
                  <c:v>3.58283</c:v>
                </c:pt>
                <c:pt idx="929">
                  <c:v>3.5966</c:v>
                </c:pt>
                <c:pt idx="930">
                  <c:v>3.61036</c:v>
                </c:pt>
                <c:pt idx="931">
                  <c:v>3.62412</c:v>
                </c:pt>
                <c:pt idx="932">
                  <c:v>3.6378699999999999</c:v>
                </c:pt>
                <c:pt idx="933">
                  <c:v>3.6516099999999998</c:v>
                </c:pt>
                <c:pt idx="934">
                  <c:v>3.6653500000000001</c:v>
                </c:pt>
                <c:pt idx="935">
                  <c:v>3.67909</c:v>
                </c:pt>
                <c:pt idx="936">
                  <c:v>3.6928200000000002</c:v>
                </c:pt>
                <c:pt idx="937">
                  <c:v>3.70655</c:v>
                </c:pt>
                <c:pt idx="938">
                  <c:v>3.7202700000000002</c:v>
                </c:pt>
                <c:pt idx="939">
                  <c:v>3.7339799999999999</c:v>
                </c:pt>
                <c:pt idx="940">
                  <c:v>3.74769</c:v>
                </c:pt>
                <c:pt idx="941">
                  <c:v>3.76139</c:v>
                </c:pt>
                <c:pt idx="942">
                  <c:v>3.7750900000000001</c:v>
                </c:pt>
                <c:pt idx="943">
                  <c:v>3.7887900000000001</c:v>
                </c:pt>
                <c:pt idx="944">
                  <c:v>3.80247</c:v>
                </c:pt>
                <c:pt idx="945">
                  <c:v>3.81616</c:v>
                </c:pt>
                <c:pt idx="946">
                  <c:v>3.8298299999999998</c:v>
                </c:pt>
                <c:pt idx="947">
                  <c:v>3.8435000000000001</c:v>
                </c:pt>
                <c:pt idx="948">
                  <c:v>3.85717</c:v>
                </c:pt>
                <c:pt idx="949">
                  <c:v>3.8708300000000002</c:v>
                </c:pt>
                <c:pt idx="950">
                  <c:v>3.8844799999999999</c:v>
                </c:pt>
                <c:pt idx="951">
                  <c:v>3.8981300000000001</c:v>
                </c:pt>
                <c:pt idx="952">
                  <c:v>3.9117700000000002</c:v>
                </c:pt>
                <c:pt idx="953">
                  <c:v>3.9253999999999998</c:v>
                </c:pt>
                <c:pt idx="954">
                  <c:v>3.9390299999999998</c:v>
                </c:pt>
                <c:pt idx="955">
                  <c:v>3.9526500000000002</c:v>
                </c:pt>
                <c:pt idx="956">
                  <c:v>3.9662700000000002</c:v>
                </c:pt>
                <c:pt idx="957">
                  <c:v>3.9798800000000001</c:v>
                </c:pt>
                <c:pt idx="958">
                  <c:v>3.9934799999999999</c:v>
                </c:pt>
                <c:pt idx="959">
                  <c:v>4.0070800000000002</c:v>
                </c:pt>
                <c:pt idx="960">
                  <c:v>4.02067</c:v>
                </c:pt>
                <c:pt idx="961">
                  <c:v>4.0342500000000001</c:v>
                </c:pt>
                <c:pt idx="962">
                  <c:v>4.0478199999999998</c:v>
                </c:pt>
                <c:pt idx="963">
                  <c:v>4.0613900000000003</c:v>
                </c:pt>
                <c:pt idx="964">
                  <c:v>4.0749399999999998</c:v>
                </c:pt>
                <c:pt idx="965">
                  <c:v>4.0884999999999998</c:v>
                </c:pt>
                <c:pt idx="966">
                  <c:v>4.1020399999999997</c:v>
                </c:pt>
                <c:pt idx="967">
                  <c:v>4.11557</c:v>
                </c:pt>
                <c:pt idx="968">
                  <c:v>4.1291000000000002</c:v>
                </c:pt>
                <c:pt idx="969">
                  <c:v>4.14262</c:v>
                </c:pt>
                <c:pt idx="970">
                  <c:v>4.1561300000000001</c:v>
                </c:pt>
                <c:pt idx="971">
                  <c:v>4.1696299999999997</c:v>
                </c:pt>
                <c:pt idx="972">
                  <c:v>4.1831300000000002</c:v>
                </c:pt>
                <c:pt idx="973">
                  <c:v>4.1966099999999997</c:v>
                </c:pt>
                <c:pt idx="974">
                  <c:v>4.2100900000000001</c:v>
                </c:pt>
                <c:pt idx="975">
                  <c:v>4.2235500000000004</c:v>
                </c:pt>
                <c:pt idx="976">
                  <c:v>4.2370099999999997</c:v>
                </c:pt>
                <c:pt idx="977">
                  <c:v>4.2504499999999998</c:v>
                </c:pt>
                <c:pt idx="978">
                  <c:v>4.26389</c:v>
                </c:pt>
                <c:pt idx="979">
                  <c:v>4.2773099999999999</c:v>
                </c:pt>
                <c:pt idx="980">
                  <c:v>4.2907299999999999</c:v>
                </c:pt>
                <c:pt idx="981">
                  <c:v>4.3041400000000003</c:v>
                </c:pt>
                <c:pt idx="982">
                  <c:v>4.3175299999999996</c:v>
                </c:pt>
                <c:pt idx="983">
                  <c:v>4.3309100000000003</c:v>
                </c:pt>
                <c:pt idx="984">
                  <c:v>4.34429</c:v>
                </c:pt>
                <c:pt idx="985">
                  <c:v>4.3576499999999996</c:v>
                </c:pt>
                <c:pt idx="986">
                  <c:v>4.3710000000000004</c:v>
                </c:pt>
                <c:pt idx="987">
                  <c:v>4.3843300000000003</c:v>
                </c:pt>
                <c:pt idx="988">
                  <c:v>4.3976600000000001</c:v>
                </c:pt>
                <c:pt idx="989">
                  <c:v>4.4109699999999998</c:v>
                </c:pt>
                <c:pt idx="990">
                  <c:v>4.4242699999999999</c:v>
                </c:pt>
                <c:pt idx="991">
                  <c:v>4.4375600000000004</c:v>
                </c:pt>
                <c:pt idx="992">
                  <c:v>4.4508299999999998</c:v>
                </c:pt>
                <c:pt idx="993">
                  <c:v>4.4640899999999997</c:v>
                </c:pt>
                <c:pt idx="994">
                  <c:v>4.4773300000000003</c:v>
                </c:pt>
                <c:pt idx="995">
                  <c:v>4.4905600000000003</c:v>
                </c:pt>
                <c:pt idx="996">
                  <c:v>4.5037700000000003</c:v>
                </c:pt>
                <c:pt idx="997">
                  <c:v>4.5169699999999997</c:v>
                </c:pt>
                <c:pt idx="998">
                  <c:v>4.5301600000000004</c:v>
                </c:pt>
                <c:pt idx="999">
                  <c:v>4.5433199999999996</c:v>
                </c:pt>
                <c:pt idx="1000">
                  <c:v>4.5564799999999996</c:v>
                </c:pt>
                <c:pt idx="1001">
                  <c:v>4.5696099999999999</c:v>
                </c:pt>
                <c:pt idx="1002">
                  <c:v>4.5827299999999997</c:v>
                </c:pt>
                <c:pt idx="1003">
                  <c:v>4.5958300000000003</c:v>
                </c:pt>
                <c:pt idx="1004">
                  <c:v>4.6089099999999998</c:v>
                </c:pt>
                <c:pt idx="1005">
                  <c:v>4.6219700000000001</c:v>
                </c:pt>
                <c:pt idx="1006">
                  <c:v>4.6350199999999999</c:v>
                </c:pt>
                <c:pt idx="1007">
                  <c:v>4.6480399999999999</c:v>
                </c:pt>
                <c:pt idx="1008">
                  <c:v>4.6610500000000004</c:v>
                </c:pt>
                <c:pt idx="1009">
                  <c:v>4.6740300000000001</c:v>
                </c:pt>
                <c:pt idx="1010">
                  <c:v>4.6870000000000003</c:v>
                </c:pt>
                <c:pt idx="1011">
                  <c:v>4.6999399999999998</c:v>
                </c:pt>
                <c:pt idx="1012">
                  <c:v>4.71286</c:v>
                </c:pt>
                <c:pt idx="1013">
                  <c:v>4.7257600000000002</c:v>
                </c:pt>
                <c:pt idx="1014">
                  <c:v>4.7386400000000002</c:v>
                </c:pt>
                <c:pt idx="1015">
                  <c:v>4.7514900000000004</c:v>
                </c:pt>
                <c:pt idx="1016">
                  <c:v>4.7643199999999997</c:v>
                </c:pt>
                <c:pt idx="1017">
                  <c:v>4.77712</c:v>
                </c:pt>
                <c:pt idx="1018">
                  <c:v>4.7899000000000003</c:v>
                </c:pt>
                <c:pt idx="1019">
                  <c:v>4.8026499999999999</c:v>
                </c:pt>
                <c:pt idx="1020">
                  <c:v>4.8153800000000002</c:v>
                </c:pt>
                <c:pt idx="1021">
                  <c:v>4.8280799999999999</c:v>
                </c:pt>
                <c:pt idx="1022">
                  <c:v>4.8407499999999999</c:v>
                </c:pt>
                <c:pt idx="1023">
                  <c:v>4.8533900000000001</c:v>
                </c:pt>
                <c:pt idx="1024">
                  <c:v>4.8660100000000002</c:v>
                </c:pt>
                <c:pt idx="1025">
                  <c:v>4.87859</c:v>
                </c:pt>
                <c:pt idx="1026">
                  <c:v>4.89114</c:v>
                </c:pt>
                <c:pt idx="1027">
                  <c:v>4.90367</c:v>
                </c:pt>
                <c:pt idx="1028">
                  <c:v>4.91615</c:v>
                </c:pt>
                <c:pt idx="1029">
                  <c:v>4.9286099999999999</c:v>
                </c:pt>
                <c:pt idx="1030">
                  <c:v>4.9410299999999996</c:v>
                </c:pt>
                <c:pt idx="1031">
                  <c:v>4.9534200000000004</c:v>
                </c:pt>
                <c:pt idx="1032">
                  <c:v>4.96577</c:v>
                </c:pt>
                <c:pt idx="1033">
                  <c:v>4.9780800000000003</c:v>
                </c:pt>
                <c:pt idx="1034">
                  <c:v>4.9903599999999999</c:v>
                </c:pt>
                <c:pt idx="1035">
                  <c:v>5.0025899999999996</c:v>
                </c:pt>
                <c:pt idx="1036">
                  <c:v>5.0147899999999996</c:v>
                </c:pt>
                <c:pt idx="1037">
                  <c:v>5.0269500000000003</c:v>
                </c:pt>
                <c:pt idx="1038">
                  <c:v>5.0390699999999997</c:v>
                </c:pt>
                <c:pt idx="1039">
                  <c:v>5.0511400000000002</c:v>
                </c:pt>
                <c:pt idx="1040">
                  <c:v>5.0631700000000004</c:v>
                </c:pt>
                <c:pt idx="1041">
                  <c:v>5.0751499999999998</c:v>
                </c:pt>
                <c:pt idx="1042">
                  <c:v>5.0870899999999999</c:v>
                </c:pt>
                <c:pt idx="1043">
                  <c:v>5.0989800000000001</c:v>
                </c:pt>
                <c:pt idx="1044">
                  <c:v>5.1108200000000004</c:v>
                </c:pt>
                <c:pt idx="1045">
                  <c:v>5.1226099999999999</c:v>
                </c:pt>
                <c:pt idx="1046">
                  <c:v>5.1343500000000004</c:v>
                </c:pt>
                <c:pt idx="1047">
                  <c:v>5.1460400000000002</c:v>
                </c:pt>
                <c:pt idx="1048">
                  <c:v>5.15768</c:v>
                </c:pt>
                <c:pt idx="1049">
                  <c:v>5.1692600000000004</c:v>
                </c:pt>
                <c:pt idx="1050">
                  <c:v>5.1807800000000004</c:v>
                </c:pt>
                <c:pt idx="1051">
                  <c:v>5.1922499999999996</c:v>
                </c:pt>
                <c:pt idx="1052">
                  <c:v>5.2036600000000002</c:v>
                </c:pt>
                <c:pt idx="1053">
                  <c:v>5.2149999999999999</c:v>
                </c:pt>
                <c:pt idx="1054">
                  <c:v>5.22628</c:v>
                </c:pt>
                <c:pt idx="1055">
                  <c:v>5.2374999999999998</c:v>
                </c:pt>
                <c:pt idx="1056">
                  <c:v>5.2486499999999996</c:v>
                </c:pt>
                <c:pt idx="1057">
                  <c:v>5.2597399999999999</c:v>
                </c:pt>
                <c:pt idx="1058">
                  <c:v>5.2707499999999996</c:v>
                </c:pt>
                <c:pt idx="1059">
                  <c:v>5.2816900000000002</c:v>
                </c:pt>
                <c:pt idx="1060">
                  <c:v>5.2925599999999999</c:v>
                </c:pt>
                <c:pt idx="1061">
                  <c:v>5.30335</c:v>
                </c:pt>
                <c:pt idx="1062">
                  <c:v>5.3140700000000001</c:v>
                </c:pt>
                <c:pt idx="1063">
                  <c:v>5.3247</c:v>
                </c:pt>
                <c:pt idx="1064">
                  <c:v>5.3352500000000003</c:v>
                </c:pt>
                <c:pt idx="1065">
                  <c:v>5.34572</c:v>
                </c:pt>
                <c:pt idx="1066">
                  <c:v>5.3561100000000001</c:v>
                </c:pt>
                <c:pt idx="1067">
                  <c:v>5.3663999999999996</c:v>
                </c:pt>
                <c:pt idx="1068">
                  <c:v>5.3765999999999998</c:v>
                </c:pt>
                <c:pt idx="1069">
                  <c:v>5.3867099999999999</c:v>
                </c:pt>
                <c:pt idx="1070">
                  <c:v>5.3967200000000002</c:v>
                </c:pt>
                <c:pt idx="1071">
                  <c:v>5.4066299999999998</c:v>
                </c:pt>
                <c:pt idx="1072">
                  <c:v>5.4164399999999997</c:v>
                </c:pt>
                <c:pt idx="1073">
                  <c:v>5.4261499999999998</c:v>
                </c:pt>
                <c:pt idx="1074">
                  <c:v>5.4357499999999996</c:v>
                </c:pt>
                <c:pt idx="1075">
                  <c:v>5.4452400000000001</c:v>
                </c:pt>
                <c:pt idx="1076">
                  <c:v>5.4546200000000002</c:v>
                </c:pt>
                <c:pt idx="1077">
                  <c:v>5.4638799999999996</c:v>
                </c:pt>
                <c:pt idx="1078">
                  <c:v>5.47302</c:v>
                </c:pt>
                <c:pt idx="1079">
                  <c:v>5.4820399999999996</c:v>
                </c:pt>
                <c:pt idx="1080">
                  <c:v>5.4909299999999996</c:v>
                </c:pt>
                <c:pt idx="1081">
                  <c:v>5.4996900000000002</c:v>
                </c:pt>
                <c:pt idx="1082">
                  <c:v>5.5083200000000003</c:v>
                </c:pt>
                <c:pt idx="1083">
                  <c:v>5.5168100000000004</c:v>
                </c:pt>
                <c:pt idx="1084">
                  <c:v>5.5251599999999996</c:v>
                </c:pt>
                <c:pt idx="1085">
                  <c:v>5.5333699999999997</c:v>
                </c:pt>
                <c:pt idx="1086">
                  <c:v>5.5414300000000001</c:v>
                </c:pt>
                <c:pt idx="1087">
                  <c:v>5.5493399999999999</c:v>
                </c:pt>
                <c:pt idx="1088">
                  <c:v>5.5570899999999996</c:v>
                </c:pt>
                <c:pt idx="1089">
                  <c:v>5.5646800000000001</c:v>
                </c:pt>
                <c:pt idx="1090">
                  <c:v>5.5720999999999998</c:v>
                </c:pt>
                <c:pt idx="1091">
                  <c:v>5.5793499999999998</c:v>
                </c:pt>
                <c:pt idx="1092">
                  <c:v>5.58643</c:v>
                </c:pt>
                <c:pt idx="1093">
                  <c:v>5.5933400000000004</c:v>
                </c:pt>
                <c:pt idx="1094">
                  <c:v>5.6000500000000004</c:v>
                </c:pt>
                <c:pt idx="1095">
                  <c:v>5.6065800000000001</c:v>
                </c:pt>
                <c:pt idx="1096">
                  <c:v>5.6129100000000003</c:v>
                </c:pt>
                <c:pt idx="1097">
                  <c:v>5.61904</c:v>
                </c:pt>
                <c:pt idx="1098">
                  <c:v>5.6249700000000002</c:v>
                </c:pt>
                <c:pt idx="1099">
                  <c:v>5.6306799999999999</c:v>
                </c:pt>
                <c:pt idx="1100">
                  <c:v>5.6361800000000004</c:v>
                </c:pt>
                <c:pt idx="1101">
                  <c:v>5.6414600000000004</c:v>
                </c:pt>
                <c:pt idx="1102">
                  <c:v>5.6464999999999996</c:v>
                </c:pt>
                <c:pt idx="1103">
                  <c:v>5.6513099999999996</c:v>
                </c:pt>
                <c:pt idx="1104">
                  <c:v>5.6558799999999998</c:v>
                </c:pt>
                <c:pt idx="1105">
                  <c:v>5.6601900000000001</c:v>
                </c:pt>
                <c:pt idx="1106">
                  <c:v>5.66425</c:v>
                </c:pt>
                <c:pt idx="1107">
                  <c:v>5.66805</c:v>
                </c:pt>
                <c:pt idx="1108">
                  <c:v>5.67157</c:v>
                </c:pt>
                <c:pt idx="1109">
                  <c:v>5.6748099999999999</c:v>
                </c:pt>
                <c:pt idx="1110">
                  <c:v>5.6777699999999998</c:v>
                </c:pt>
                <c:pt idx="1111">
                  <c:v>5.6804300000000003</c:v>
                </c:pt>
                <c:pt idx="1112">
                  <c:v>5.6827800000000002</c:v>
                </c:pt>
                <c:pt idx="1113">
                  <c:v>5.6848200000000002</c:v>
                </c:pt>
                <c:pt idx="1114">
                  <c:v>5.6865399999999999</c:v>
                </c:pt>
                <c:pt idx="1115">
                  <c:v>5.6879299999999997</c:v>
                </c:pt>
                <c:pt idx="1116">
                  <c:v>5.6889799999999999</c:v>
                </c:pt>
                <c:pt idx="1117">
                  <c:v>5.6896800000000001</c:v>
                </c:pt>
                <c:pt idx="1118">
                  <c:v>5.6900199999999996</c:v>
                </c:pt>
                <c:pt idx="1119">
                  <c:v>5.6899899999999999</c:v>
                </c:pt>
                <c:pt idx="1120">
                  <c:v>5.6895800000000003</c:v>
                </c:pt>
                <c:pt idx="1121">
                  <c:v>5.6887699999999999</c:v>
                </c:pt>
                <c:pt idx="1122">
                  <c:v>5.6875600000000004</c:v>
                </c:pt>
                <c:pt idx="1123">
                  <c:v>5.6859400000000004</c:v>
                </c:pt>
                <c:pt idx="1124">
                  <c:v>5.6838800000000003</c:v>
                </c:pt>
                <c:pt idx="1125">
                  <c:v>5.6813900000000004</c:v>
                </c:pt>
                <c:pt idx="1126">
                  <c:v>5.6784499999999998</c:v>
                </c:pt>
                <c:pt idx="1127">
                  <c:v>5.6750400000000001</c:v>
                </c:pt>
                <c:pt idx="1128">
                  <c:v>5.6711499999999999</c:v>
                </c:pt>
                <c:pt idx="1129">
                  <c:v>5.6667699999999996</c:v>
                </c:pt>
                <c:pt idx="1130">
                  <c:v>5.6618899999999996</c:v>
                </c:pt>
                <c:pt idx="1131">
                  <c:v>5.6564699999999997</c:v>
                </c:pt>
                <c:pt idx="1132">
                  <c:v>5.6505299999999998</c:v>
                </c:pt>
                <c:pt idx="1133">
                  <c:v>5.6440200000000003</c:v>
                </c:pt>
                <c:pt idx="1134">
                  <c:v>5.6369499999999997</c:v>
                </c:pt>
                <c:pt idx="1135">
                  <c:v>5.6292900000000001</c:v>
                </c:pt>
                <c:pt idx="1136">
                  <c:v>5.6210300000000002</c:v>
                </c:pt>
                <c:pt idx="1137">
                  <c:v>5.6121400000000001</c:v>
                </c:pt>
                <c:pt idx="1138">
                  <c:v>5.6026100000000003</c:v>
                </c:pt>
                <c:pt idx="1139">
                  <c:v>5.5924300000000002</c:v>
                </c:pt>
                <c:pt idx="1140">
                  <c:v>5.5815599999999996</c:v>
                </c:pt>
                <c:pt idx="1141">
                  <c:v>5.5699899999999998</c:v>
                </c:pt>
                <c:pt idx="1142">
                  <c:v>5.5577100000000002</c:v>
                </c:pt>
                <c:pt idx="1143">
                  <c:v>5.5446799999999996</c:v>
                </c:pt>
                <c:pt idx="1144">
                  <c:v>5.5308799999999998</c:v>
                </c:pt>
                <c:pt idx="1145">
                  <c:v>5.5163000000000002</c:v>
                </c:pt>
                <c:pt idx="1146">
                  <c:v>5.5008999999999997</c:v>
                </c:pt>
                <c:pt idx="1147">
                  <c:v>5.4846599999999999</c:v>
                </c:pt>
                <c:pt idx="1148">
                  <c:v>5.4675599999999998</c:v>
                </c:pt>
                <c:pt idx="1149">
                  <c:v>5.4495800000000001</c:v>
                </c:pt>
                <c:pt idx="1150">
                  <c:v>5.4306700000000001</c:v>
                </c:pt>
                <c:pt idx="1151">
                  <c:v>5.4108099999999997</c:v>
                </c:pt>
                <c:pt idx="1152">
                  <c:v>5.3899800000000004</c:v>
                </c:pt>
                <c:pt idx="1153">
                  <c:v>5.36815</c:v>
                </c:pt>
                <c:pt idx="1154">
                  <c:v>5.3452700000000002</c:v>
                </c:pt>
                <c:pt idx="1155">
                  <c:v>5.3213299999999997</c:v>
                </c:pt>
                <c:pt idx="1156">
                  <c:v>5.2962800000000003</c:v>
                </c:pt>
                <c:pt idx="1157">
                  <c:v>5.2700899999999997</c:v>
                </c:pt>
                <c:pt idx="1158">
                  <c:v>5.2427299999999999</c:v>
                </c:pt>
                <c:pt idx="1159">
                  <c:v>5.2141500000000001</c:v>
                </c:pt>
                <c:pt idx="1160">
                  <c:v>5.18431</c:v>
                </c:pt>
                <c:pt idx="1161">
                  <c:v>5.1531799999999999</c:v>
                </c:pt>
                <c:pt idx="1162">
                  <c:v>5.1207200000000004</c:v>
                </c:pt>
                <c:pt idx="1163">
                  <c:v>5.0868700000000002</c:v>
                </c:pt>
                <c:pt idx="1164">
                  <c:v>5.0515999999999996</c:v>
                </c:pt>
                <c:pt idx="1165">
                  <c:v>5.01485</c:v>
                </c:pt>
                <c:pt idx="1166">
                  <c:v>4.9765699999999997</c:v>
                </c:pt>
                <c:pt idx="1167">
                  <c:v>4.9367299999999998</c:v>
                </c:pt>
                <c:pt idx="1168">
                  <c:v>4.8952499999999999</c:v>
                </c:pt>
                <c:pt idx="1169">
                  <c:v>4.8520799999999999</c:v>
                </c:pt>
                <c:pt idx="1170">
                  <c:v>4.8071700000000002</c:v>
                </c:pt>
                <c:pt idx="1171">
                  <c:v>4.7604499999999996</c:v>
                </c:pt>
                <c:pt idx="1172">
                  <c:v>4.7118599999999997</c:v>
                </c:pt>
                <c:pt idx="1173">
                  <c:v>4.6613300000000004</c:v>
                </c:pt>
                <c:pt idx="1174">
                  <c:v>4.6087999999999996</c:v>
                </c:pt>
                <c:pt idx="1175">
                  <c:v>4.5541799999999997</c:v>
                </c:pt>
                <c:pt idx="1176">
                  <c:v>4.4973999999999998</c:v>
                </c:pt>
                <c:pt idx="1177">
                  <c:v>4.4383800000000004</c:v>
                </c:pt>
                <c:pt idx="1178">
                  <c:v>4.3770300000000004</c:v>
                </c:pt>
                <c:pt idx="1179">
                  <c:v>4.3132599999999996</c:v>
                </c:pt>
                <c:pt idx="1180">
                  <c:v>4.2469900000000003</c:v>
                </c:pt>
                <c:pt idx="1181">
                  <c:v>4.1780900000000001</c:v>
                </c:pt>
                <c:pt idx="1182">
                  <c:v>4.10649</c:v>
                </c:pt>
                <c:pt idx="1183">
                  <c:v>4.0320499999999999</c:v>
                </c:pt>
                <c:pt idx="1184">
                  <c:v>3.9546600000000001</c:v>
                </c:pt>
                <c:pt idx="1185">
                  <c:v>3.8742000000000001</c:v>
                </c:pt>
                <c:pt idx="1186">
                  <c:v>3.79054</c:v>
                </c:pt>
                <c:pt idx="1187">
                  <c:v>3.7035399999999998</c:v>
                </c:pt>
                <c:pt idx="1188">
                  <c:v>3.6130499999999999</c:v>
                </c:pt>
                <c:pt idx="1189">
                  <c:v>3.51892</c:v>
                </c:pt>
                <c:pt idx="1190">
                  <c:v>3.4209900000000002</c:v>
                </c:pt>
                <c:pt idx="1191">
                  <c:v>3.31908</c:v>
                </c:pt>
                <c:pt idx="1192">
                  <c:v>3.2130200000000002</c:v>
                </c:pt>
                <c:pt idx="1193">
                  <c:v>3.10263</c:v>
                </c:pt>
                <c:pt idx="1194">
                  <c:v>2.9876999999999998</c:v>
                </c:pt>
                <c:pt idx="1195">
                  <c:v>2.8680500000000002</c:v>
                </c:pt>
                <c:pt idx="1196">
                  <c:v>2.7434699999999999</c:v>
                </c:pt>
                <c:pt idx="1197">
                  <c:v>2.61375</c:v>
                </c:pt>
                <c:pt idx="1198">
                  <c:v>2.4786600000000001</c:v>
                </c:pt>
                <c:pt idx="1199">
                  <c:v>2.3380000000000001</c:v>
                </c:pt>
                <c:pt idx="1200">
                  <c:v>2.1915399999999998</c:v>
                </c:pt>
                <c:pt idx="1201">
                  <c:v>2.03905</c:v>
                </c:pt>
                <c:pt idx="1202">
                  <c:v>1.8803099999999999</c:v>
                </c:pt>
                <c:pt idx="1203">
                  <c:v>1.71509</c:v>
                </c:pt>
                <c:pt idx="1204">
                  <c:v>1.5431600000000001</c:v>
                </c:pt>
                <c:pt idx="1205">
                  <c:v>1.3643000000000001</c:v>
                </c:pt>
                <c:pt idx="1206">
                  <c:v>1.1782900000000001</c:v>
                </c:pt>
                <c:pt idx="1207">
                  <c:v>0.98490200000000006</c:v>
                </c:pt>
                <c:pt idx="1208">
                  <c:v>0.78393599999999997</c:v>
                </c:pt>
                <c:pt idx="1209">
                  <c:v>0.57519699999999996</c:v>
                </c:pt>
                <c:pt idx="1210">
                  <c:v>0.35850700000000002</c:v>
                </c:pt>
                <c:pt idx="1211">
                  <c:v>0.133712</c:v>
                </c:pt>
                <c:pt idx="1212">
                  <c:v>-9.9311800000000006E-2</c:v>
                </c:pt>
                <c:pt idx="1213">
                  <c:v>-0.34065200000000001</c:v>
                </c:pt>
                <c:pt idx="1214">
                  <c:v>-0.59035199999999999</c:v>
                </c:pt>
                <c:pt idx="1215">
                  <c:v>-0.84839699999999996</c:v>
                </c:pt>
                <c:pt idx="1216">
                  <c:v>-1.1147100000000001</c:v>
                </c:pt>
                <c:pt idx="1217">
                  <c:v>-1.3891500000000001</c:v>
                </c:pt>
                <c:pt idx="1218">
                  <c:v>-1.6714899999999999</c:v>
                </c:pt>
                <c:pt idx="1219">
                  <c:v>-1.9614</c:v>
                </c:pt>
                <c:pt idx="1220">
                  <c:v>-2.25847</c:v>
                </c:pt>
                <c:pt idx="1221">
                  <c:v>-2.5621800000000001</c:v>
                </c:pt>
                <c:pt idx="1222">
                  <c:v>-2.8719000000000001</c:v>
                </c:pt>
                <c:pt idx="1223">
                  <c:v>-3.1868799999999999</c:v>
                </c:pt>
                <c:pt idx="1224">
                  <c:v>-3.5062799999999998</c:v>
                </c:pt>
                <c:pt idx="1225">
                  <c:v>-3.8291200000000001</c:v>
                </c:pt>
                <c:pt idx="1226">
                  <c:v>-4.1543200000000002</c:v>
                </c:pt>
                <c:pt idx="1227">
                  <c:v>-4.4806600000000003</c:v>
                </c:pt>
                <c:pt idx="1228">
                  <c:v>-4.8068400000000002</c:v>
                </c:pt>
                <c:pt idx="1229">
                  <c:v>-5.1314500000000001</c:v>
                </c:pt>
                <c:pt idx="1230">
                  <c:v>-5.4529800000000002</c:v>
                </c:pt>
                <c:pt idx="1231">
                  <c:v>-5.7698400000000003</c:v>
                </c:pt>
                <c:pt idx="1232">
                  <c:v>-6.08033</c:v>
                </c:pt>
                <c:pt idx="1233">
                  <c:v>-6.3827299999999996</c:v>
                </c:pt>
                <c:pt idx="1234">
                  <c:v>-6.67523</c:v>
                </c:pt>
                <c:pt idx="1235">
                  <c:v>-6.95601</c:v>
                </c:pt>
                <c:pt idx="1236">
                  <c:v>-7.2231800000000002</c:v>
                </c:pt>
                <c:pt idx="1237">
                  <c:v>-7.4748999999999999</c:v>
                </c:pt>
                <c:pt idx="1238">
                  <c:v>-7.7092799999999997</c:v>
                </c:pt>
                <c:pt idx="1239">
                  <c:v>-7.9245000000000001</c:v>
                </c:pt>
                <c:pt idx="1240">
                  <c:v>-8.11876</c:v>
                </c:pt>
                <c:pt idx="1241">
                  <c:v>-8.2903300000000009</c:v>
                </c:pt>
                <c:pt idx="1242">
                  <c:v>-8.4375800000000005</c:v>
                </c:pt>
                <c:pt idx="1243">
                  <c:v>-8.5589399999999998</c:v>
                </c:pt>
                <c:pt idx="1244">
                  <c:v>-8.6529799999999994</c:v>
                </c:pt>
                <c:pt idx="1245">
                  <c:v>-8.7184200000000001</c:v>
                </c:pt>
                <c:pt idx="1246">
                  <c:v>-8.7540899999999997</c:v>
                </c:pt>
                <c:pt idx="1247">
                  <c:v>-8.75901</c:v>
                </c:pt>
                <c:pt idx="1248">
                  <c:v>-8.7323400000000007</c:v>
                </c:pt>
                <c:pt idx="1249">
                  <c:v>-8.6734600000000004</c:v>
                </c:pt>
                <c:pt idx="1250">
                  <c:v>-8.5818899999999996</c:v>
                </c:pt>
                <c:pt idx="1251">
                  <c:v>-8.4573800000000006</c:v>
                </c:pt>
                <c:pt idx="1252">
                  <c:v>-8.2998600000000007</c:v>
                </c:pt>
                <c:pt idx="1253">
                  <c:v>-8.10947</c:v>
                </c:pt>
                <c:pt idx="1254">
                  <c:v>-7.8865400000000001</c:v>
                </c:pt>
                <c:pt idx="1255">
                  <c:v>-7.6316199999999998</c:v>
                </c:pt>
                <c:pt idx="1256">
                  <c:v>-7.3454499999999996</c:v>
                </c:pt>
                <c:pt idx="1257">
                  <c:v>-7.0289599999999997</c:v>
                </c:pt>
                <c:pt idx="1258">
                  <c:v>-6.6833099999999996</c:v>
                </c:pt>
                <c:pt idx="1259">
                  <c:v>-6.3098099999999997</c:v>
                </c:pt>
                <c:pt idx="1260">
                  <c:v>-5.9099700000000004</c:v>
                </c:pt>
                <c:pt idx="1261">
                  <c:v>-5.4854799999999999</c:v>
                </c:pt>
                <c:pt idx="1262">
                  <c:v>-5.0381900000000002</c:v>
                </c:pt>
                <c:pt idx="1263">
                  <c:v>-4.5700900000000004</c:v>
                </c:pt>
                <c:pt idx="1264">
                  <c:v>-4.0833000000000004</c:v>
                </c:pt>
                <c:pt idx="1265">
                  <c:v>-3.58005</c:v>
                </c:pt>
                <c:pt idx="1266">
                  <c:v>-3.0626799999999998</c:v>
                </c:pt>
                <c:pt idx="1267">
                  <c:v>-2.5335800000000002</c:v>
                </c:pt>
                <c:pt idx="1268">
                  <c:v>-1.99518</c:v>
                </c:pt>
                <c:pt idx="1269">
                  <c:v>-1.4499500000000001</c:v>
                </c:pt>
                <c:pt idx="1270">
                  <c:v>-0.90033600000000003</c:v>
                </c:pt>
                <c:pt idx="1271">
                  <c:v>-0.348769</c:v>
                </c:pt>
                <c:pt idx="1272">
                  <c:v>0.20238</c:v>
                </c:pt>
                <c:pt idx="1273">
                  <c:v>0.75081500000000001</c:v>
                </c:pt>
                <c:pt idx="1274">
                  <c:v>1.29433</c:v>
                </c:pt>
                <c:pt idx="1275">
                  <c:v>1.83084</c:v>
                </c:pt>
                <c:pt idx="1276">
                  <c:v>2.3583699999999999</c:v>
                </c:pt>
                <c:pt idx="1277">
                  <c:v>2.8750800000000001</c:v>
                </c:pt>
                <c:pt idx="1278">
                  <c:v>3.37927</c:v>
                </c:pt>
                <c:pt idx="1279">
                  <c:v>3.8694099999999998</c:v>
                </c:pt>
                <c:pt idx="1280">
                  <c:v>4.3440799999999999</c:v>
                </c:pt>
                <c:pt idx="1281">
                  <c:v>4.8020100000000001</c:v>
                </c:pt>
                <c:pt idx="1282">
                  <c:v>5.2420900000000001</c:v>
                </c:pt>
                <c:pt idx="1283">
                  <c:v>5.6633300000000002</c:v>
                </c:pt>
                <c:pt idx="1284">
                  <c:v>6.06487</c:v>
                </c:pt>
                <c:pt idx="1285">
                  <c:v>6.4459999999999997</c:v>
                </c:pt>
                <c:pt idx="1286">
                  <c:v>6.8061199999999999</c:v>
                </c:pt>
                <c:pt idx="1287">
                  <c:v>7.1447599999999998</c:v>
                </c:pt>
                <c:pt idx="1288">
                  <c:v>7.46157</c:v>
                </c:pt>
                <c:pt idx="1289">
                  <c:v>7.7563199999999997</c:v>
                </c:pt>
                <c:pt idx="1290">
                  <c:v>8.0289099999999998</c:v>
                </c:pt>
                <c:pt idx="1291">
                  <c:v>8.2793500000000009</c:v>
                </c:pt>
                <c:pt idx="1292">
                  <c:v>8.5077700000000007</c:v>
                </c:pt>
                <c:pt idx="1293">
                  <c:v>8.7144200000000005</c:v>
                </c:pt>
                <c:pt idx="1294">
                  <c:v>8.8996600000000008</c:v>
                </c:pt>
                <c:pt idx="1295">
                  <c:v>9.0639599999999998</c:v>
                </c:pt>
                <c:pt idx="1296">
                  <c:v>9.2079000000000004</c:v>
                </c:pt>
                <c:pt idx="1297">
                  <c:v>9.3321400000000008</c:v>
                </c:pt>
                <c:pt idx="1298">
                  <c:v>9.4374300000000009</c:v>
                </c:pt>
                <c:pt idx="1299">
                  <c:v>9.5246099999999991</c:v>
                </c:pt>
                <c:pt idx="1300">
                  <c:v>9.5945400000000003</c:v>
                </c:pt>
                <c:pt idx="1301">
                  <c:v>9.64818</c:v>
                </c:pt>
                <c:pt idx="1302">
                  <c:v>9.6864699999999999</c:v>
                </c:pt>
                <c:pt idx="1303">
                  <c:v>9.7104199999999992</c:v>
                </c:pt>
                <c:pt idx="1304">
                  <c:v>9.7210199999999993</c:v>
                </c:pt>
                <c:pt idx="1305">
                  <c:v>9.7192500000000006</c:v>
                </c:pt>
                <c:pt idx="1306">
                  <c:v>9.7061100000000007</c:v>
                </c:pt>
                <c:pt idx="1307">
                  <c:v>9.6825399999999995</c:v>
                </c:pt>
                <c:pt idx="1308">
                  <c:v>9.6494999999999997</c:v>
                </c:pt>
                <c:pt idx="1309">
                  <c:v>9.6078799999999998</c:v>
                </c:pt>
                <c:pt idx="1310">
                  <c:v>9.5585400000000007</c:v>
                </c:pt>
                <c:pt idx="1311">
                  <c:v>9.5023400000000002</c:v>
                </c:pt>
                <c:pt idx="1312">
                  <c:v>9.4400600000000008</c:v>
                </c:pt>
                <c:pt idx="1313">
                  <c:v>9.3724799999999995</c:v>
                </c:pt>
                <c:pt idx="1314">
                  <c:v>9.3003199999999993</c:v>
                </c:pt>
                <c:pt idx="1315">
                  <c:v>9.2242800000000003</c:v>
                </c:pt>
                <c:pt idx="1316">
                  <c:v>9.1450399999999998</c:v>
                </c:pt>
                <c:pt idx="1317">
                  <c:v>9.0632099999999998</c:v>
                </c:pt>
                <c:pt idx="1318">
                  <c:v>8.9794199999999993</c:v>
                </c:pt>
                <c:pt idx="1319">
                  <c:v>8.8942200000000007</c:v>
                </c:pt>
                <c:pt idx="1320">
                  <c:v>8.8081600000000009</c:v>
                </c:pt>
                <c:pt idx="1321">
                  <c:v>8.7217300000000009</c:v>
                </c:pt>
                <c:pt idx="1322">
                  <c:v>8.6354000000000006</c:v>
                </c:pt>
                <c:pt idx="1323">
                  <c:v>8.5495900000000002</c:v>
                </c:pt>
                <c:pt idx="1324">
                  <c:v>8.4646899999999992</c:v>
                </c:pt>
                <c:pt idx="1325">
                  <c:v>8.3810199999999995</c:v>
                </c:pt>
                <c:pt idx="1326">
                  <c:v>8.2988599999999995</c:v>
                </c:pt>
                <c:pt idx="1327">
                  <c:v>8.2184600000000003</c:v>
                </c:pt>
                <c:pt idx="1328">
                  <c:v>8.14</c:v>
                </c:pt>
                <c:pt idx="1329">
                  <c:v>8.0636200000000002</c:v>
                </c:pt>
                <c:pt idx="1330">
                  <c:v>7.9894100000000003</c:v>
                </c:pt>
                <c:pt idx="1331">
                  <c:v>7.9174199999999999</c:v>
                </c:pt>
                <c:pt idx="1332">
                  <c:v>7.8476600000000003</c:v>
                </c:pt>
                <c:pt idx="1333">
                  <c:v>7.7801099999999996</c:v>
                </c:pt>
                <c:pt idx="1334">
                  <c:v>7.7147100000000002</c:v>
                </c:pt>
                <c:pt idx="1335">
                  <c:v>7.6513900000000001</c:v>
                </c:pt>
                <c:pt idx="1336">
                  <c:v>7.5900400000000001</c:v>
                </c:pt>
                <c:pt idx="1337">
                  <c:v>7.5305600000000004</c:v>
                </c:pt>
                <c:pt idx="1338">
                  <c:v>7.47281</c:v>
                </c:pt>
                <c:pt idx="1339">
                  <c:v>7.4166499999999997</c:v>
                </c:pt>
                <c:pt idx="1340">
                  <c:v>7.3619500000000002</c:v>
                </c:pt>
                <c:pt idx="1341">
                  <c:v>7.3085500000000003</c:v>
                </c:pt>
                <c:pt idx="1342">
                  <c:v>7.2562899999999999</c:v>
                </c:pt>
                <c:pt idx="1343">
                  <c:v>7.2050400000000003</c:v>
                </c:pt>
                <c:pt idx="1344">
                  <c:v>7.1546399999999997</c:v>
                </c:pt>
                <c:pt idx="1345">
                  <c:v>7.1049300000000004</c:v>
                </c:pt>
                <c:pt idx="1346">
                  <c:v>7.05579</c:v>
                </c:pt>
                <c:pt idx="1347">
                  <c:v>7.0070699999999997</c:v>
                </c:pt>
                <c:pt idx="1348">
                  <c:v>6.9586300000000003</c:v>
                </c:pt>
                <c:pt idx="1349">
                  <c:v>6.9103599999999998</c:v>
                </c:pt>
                <c:pt idx="1350">
                  <c:v>6.8621400000000001</c:v>
                </c:pt>
                <c:pt idx="1351">
                  <c:v>6.8138699999999996</c:v>
                </c:pt>
                <c:pt idx="1352">
                  <c:v>6.76546</c:v>
                </c:pt>
                <c:pt idx="1353">
                  <c:v>6.7168200000000002</c:v>
                </c:pt>
                <c:pt idx="1354">
                  <c:v>6.6679000000000004</c:v>
                </c:pt>
                <c:pt idx="1355">
                  <c:v>6.6186400000000001</c:v>
                </c:pt>
                <c:pt idx="1356">
                  <c:v>6.569</c:v>
                </c:pt>
                <c:pt idx="1357">
                  <c:v>6.51898</c:v>
                </c:pt>
                <c:pt idx="1358">
                  <c:v>6.4685600000000001</c:v>
                </c:pt>
                <c:pt idx="1359">
                  <c:v>6.41777</c:v>
                </c:pt>
                <c:pt idx="1360">
                  <c:v>6.3666299999999998</c:v>
                </c:pt>
                <c:pt idx="1361">
                  <c:v>6.3151799999999998</c:v>
                </c:pt>
                <c:pt idx="1362">
                  <c:v>6.2634699999999999</c:v>
                </c:pt>
                <c:pt idx="1363">
                  <c:v>6.21157</c:v>
                </c:pt>
                <c:pt idx="1364">
                  <c:v>6.1595500000000003</c:v>
                </c:pt>
                <c:pt idx="1365">
                  <c:v>6.1074799999999998</c:v>
                </c:pt>
                <c:pt idx="1366">
                  <c:v>6.0554399999999999</c:v>
                </c:pt>
                <c:pt idx="1367">
                  <c:v>6.0034999999999998</c:v>
                </c:pt>
                <c:pt idx="1368">
                  <c:v>5.95174</c:v>
                </c:pt>
                <c:pt idx="1369">
                  <c:v>5.90022</c:v>
                </c:pt>
                <c:pt idx="1370">
                  <c:v>5.8490200000000003</c:v>
                </c:pt>
                <c:pt idx="1371">
                  <c:v>5.7981800000000003</c:v>
                </c:pt>
                <c:pt idx="1372">
                  <c:v>5.7477600000000004</c:v>
                </c:pt>
                <c:pt idx="1373">
                  <c:v>5.6978099999999996</c:v>
                </c:pt>
                <c:pt idx="1374">
                  <c:v>5.6483499999999998</c:v>
                </c:pt>
                <c:pt idx="1375">
                  <c:v>5.5994299999999999</c:v>
                </c:pt>
                <c:pt idx="1376">
                  <c:v>5.5510700000000002</c:v>
                </c:pt>
                <c:pt idx="1377">
                  <c:v>5.5032899999999998</c:v>
                </c:pt>
                <c:pt idx="1378">
                  <c:v>5.4561000000000002</c:v>
                </c:pt>
                <c:pt idx="1379">
                  <c:v>5.4095300000000002</c:v>
                </c:pt>
                <c:pt idx="1380">
                  <c:v>5.3635700000000002</c:v>
                </c:pt>
                <c:pt idx="1381">
                  <c:v>5.3182200000000002</c:v>
                </c:pt>
                <c:pt idx="1382">
                  <c:v>5.2734899999999998</c:v>
                </c:pt>
                <c:pt idx="1383">
                  <c:v>5.2293599999999998</c:v>
                </c:pt>
                <c:pt idx="1384">
                  <c:v>5.1858000000000004</c:v>
                </c:pt>
                <c:pt idx="1385">
                  <c:v>5.1428099999999999</c:v>
                </c:pt>
                <c:pt idx="1386">
                  <c:v>5.1003400000000001</c:v>
                </c:pt>
                <c:pt idx="1387">
                  <c:v>5.0583600000000004</c:v>
                </c:pt>
                <c:pt idx="1388">
                  <c:v>5.0168100000000004</c:v>
                </c:pt>
                <c:pt idx="1389">
                  <c:v>4.9756499999999999</c:v>
                </c:pt>
                <c:pt idx="1390">
                  <c:v>4.9348099999999997</c:v>
                </c:pt>
                <c:pt idx="1391">
                  <c:v>4.8942100000000002</c:v>
                </c:pt>
                <c:pt idx="1392">
                  <c:v>4.8537999999999997</c:v>
                </c:pt>
                <c:pt idx="1393">
                  <c:v>4.8134800000000002</c:v>
                </c:pt>
                <c:pt idx="1394">
                  <c:v>4.7731899999999996</c:v>
                </c:pt>
                <c:pt idx="1395">
                  <c:v>4.7328400000000004</c:v>
                </c:pt>
                <c:pt idx="1396">
                  <c:v>4.6923599999999999</c:v>
                </c:pt>
                <c:pt idx="1397">
                  <c:v>4.6516799999999998</c:v>
                </c:pt>
                <c:pt idx="1398">
                  <c:v>4.6107399999999998</c:v>
                </c:pt>
                <c:pt idx="1399">
                  <c:v>4.5694699999999999</c:v>
                </c:pt>
                <c:pt idx="1400">
                  <c:v>4.5278400000000003</c:v>
                </c:pt>
                <c:pt idx="1401">
                  <c:v>4.4858000000000002</c:v>
                </c:pt>
                <c:pt idx="1402">
                  <c:v>4.4433299999999996</c:v>
                </c:pt>
                <c:pt idx="1403">
                  <c:v>4.4004099999999999</c:v>
                </c:pt>
                <c:pt idx="1404">
                  <c:v>4.3570599999999997</c:v>
                </c:pt>
                <c:pt idx="1405">
                  <c:v>4.3132700000000002</c:v>
                </c:pt>
                <c:pt idx="1406">
                  <c:v>4.2690700000000001</c:v>
                </c:pt>
                <c:pt idx="1407">
                  <c:v>4.2244900000000003</c:v>
                </c:pt>
                <c:pt idx="1408">
                  <c:v>4.1795600000000004</c:v>
                </c:pt>
                <c:pt idx="1409">
                  <c:v>4.1343199999999998</c:v>
                </c:pt>
                <c:pt idx="1410">
                  <c:v>4.0888299999999997</c:v>
                </c:pt>
                <c:pt idx="1411">
                  <c:v>4.0431299999999997</c:v>
                </c:pt>
                <c:pt idx="1412">
                  <c:v>3.9972699999999999</c:v>
                </c:pt>
                <c:pt idx="1413">
                  <c:v>3.9513099999999999</c:v>
                </c:pt>
                <c:pt idx="1414">
                  <c:v>3.9053100000000001</c:v>
                </c:pt>
                <c:pt idx="1415">
                  <c:v>3.8593099999999998</c:v>
                </c:pt>
                <c:pt idx="1416">
                  <c:v>3.8133599999999999</c:v>
                </c:pt>
                <c:pt idx="1417">
                  <c:v>3.7675200000000002</c:v>
                </c:pt>
                <c:pt idx="1418">
                  <c:v>3.7218200000000001</c:v>
                </c:pt>
                <c:pt idx="1419">
                  <c:v>3.67632</c:v>
                </c:pt>
                <c:pt idx="1420">
                  <c:v>3.6310600000000002</c:v>
                </c:pt>
                <c:pt idx="1421">
                  <c:v>3.5860599999999998</c:v>
                </c:pt>
                <c:pt idx="1422">
                  <c:v>3.5413700000000001</c:v>
                </c:pt>
                <c:pt idx="1423">
                  <c:v>3.4969999999999999</c:v>
                </c:pt>
                <c:pt idx="1424">
                  <c:v>3.4529800000000002</c:v>
                </c:pt>
                <c:pt idx="1425">
                  <c:v>3.4093399999999998</c:v>
                </c:pt>
                <c:pt idx="1426">
                  <c:v>3.3660899999999998</c:v>
                </c:pt>
                <c:pt idx="1427">
                  <c:v>3.3232300000000001</c:v>
                </c:pt>
                <c:pt idx="1428">
                  <c:v>3.28078</c:v>
                </c:pt>
                <c:pt idx="1429">
                  <c:v>3.23875</c:v>
                </c:pt>
                <c:pt idx="1430">
                  <c:v>3.19713</c:v>
                </c:pt>
                <c:pt idx="1431">
                  <c:v>3.1559300000000001</c:v>
                </c:pt>
                <c:pt idx="1432">
                  <c:v>3.1151300000000002</c:v>
                </c:pt>
                <c:pt idx="1433">
                  <c:v>3.0747499999999999</c:v>
                </c:pt>
                <c:pt idx="1434">
                  <c:v>3.0347599999999999</c:v>
                </c:pt>
                <c:pt idx="1435">
                  <c:v>2.9951599999999998</c:v>
                </c:pt>
                <c:pt idx="1436">
                  <c:v>2.9559299999999999</c:v>
                </c:pt>
                <c:pt idx="1437">
                  <c:v>2.9170699999999998</c:v>
                </c:pt>
                <c:pt idx="1438">
                  <c:v>2.8785500000000002</c:v>
                </c:pt>
                <c:pt idx="1439">
                  <c:v>2.84036</c:v>
                </c:pt>
                <c:pt idx="1440">
                  <c:v>2.80247</c:v>
                </c:pt>
                <c:pt idx="1441">
                  <c:v>2.7648600000000001</c:v>
                </c:pt>
                <c:pt idx="1442">
                  <c:v>2.7275200000000002</c:v>
                </c:pt>
                <c:pt idx="1443">
                  <c:v>2.69042</c:v>
                </c:pt>
                <c:pt idx="1444">
                  <c:v>2.65354</c:v>
                </c:pt>
                <c:pt idx="1445">
                  <c:v>2.61686</c:v>
                </c:pt>
                <c:pt idx="1446">
                  <c:v>2.5803600000000002</c:v>
                </c:pt>
                <c:pt idx="1447">
                  <c:v>2.5440100000000001</c:v>
                </c:pt>
                <c:pt idx="1448">
                  <c:v>2.5078</c:v>
                </c:pt>
                <c:pt idx="1449">
                  <c:v>2.4717199999999999</c:v>
                </c:pt>
                <c:pt idx="1450">
                  <c:v>2.4357500000000001</c:v>
                </c:pt>
                <c:pt idx="1451">
                  <c:v>2.3998900000000001</c:v>
                </c:pt>
                <c:pt idx="1452">
                  <c:v>2.3641200000000002</c:v>
                </c:pt>
                <c:pt idx="1453">
                  <c:v>2.3284500000000001</c:v>
                </c:pt>
                <c:pt idx="1454">
                  <c:v>2.2928600000000001</c:v>
                </c:pt>
                <c:pt idx="1455">
                  <c:v>2.2573599999999998</c:v>
                </c:pt>
                <c:pt idx="1456">
                  <c:v>2.2219500000000001</c:v>
                </c:pt>
                <c:pt idx="1457">
                  <c:v>2.18662</c:v>
                </c:pt>
                <c:pt idx="1458">
                  <c:v>2.1513900000000001</c:v>
                </c:pt>
                <c:pt idx="1459">
                  <c:v>2.11625</c:v>
                </c:pt>
                <c:pt idx="1460">
                  <c:v>2.0811999999999999</c:v>
                </c:pt>
                <c:pt idx="1461">
                  <c:v>2.0462600000000002</c:v>
                </c:pt>
                <c:pt idx="1462">
                  <c:v>2.0114100000000001</c:v>
                </c:pt>
                <c:pt idx="1463">
                  <c:v>1.9766699999999999</c:v>
                </c:pt>
                <c:pt idx="1464">
                  <c:v>1.9420200000000001</c:v>
                </c:pt>
                <c:pt idx="1465">
                  <c:v>1.9074800000000001</c:v>
                </c:pt>
                <c:pt idx="1466">
                  <c:v>1.8730199999999999</c:v>
                </c:pt>
                <c:pt idx="1467">
                  <c:v>1.83866</c:v>
                </c:pt>
                <c:pt idx="1468">
                  <c:v>1.80437</c:v>
                </c:pt>
                <c:pt idx="1469">
                  <c:v>1.77014</c:v>
                </c:pt>
                <c:pt idx="1470">
                  <c:v>1.73597</c:v>
                </c:pt>
                <c:pt idx="1471">
                  <c:v>1.70184</c:v>
                </c:pt>
                <c:pt idx="1472">
                  <c:v>1.6677200000000001</c:v>
                </c:pt>
                <c:pt idx="1473">
                  <c:v>1.6335999999999999</c:v>
                </c:pt>
                <c:pt idx="1474">
                  <c:v>1.59945</c:v>
                </c:pt>
                <c:pt idx="1475">
                  <c:v>1.56525</c:v>
                </c:pt>
                <c:pt idx="1476">
                  <c:v>1.53098</c:v>
                </c:pt>
                <c:pt idx="1477">
                  <c:v>1.4965900000000001</c:v>
                </c:pt>
                <c:pt idx="1478">
                  <c:v>1.46208</c:v>
                </c:pt>
                <c:pt idx="1479">
                  <c:v>1.4274</c:v>
                </c:pt>
                <c:pt idx="1480">
                  <c:v>1.39252</c:v>
                </c:pt>
                <c:pt idx="1481">
                  <c:v>1.3574299999999999</c:v>
                </c:pt>
                <c:pt idx="1482">
                  <c:v>1.3220799999999999</c:v>
                </c:pt>
                <c:pt idx="1483">
                  <c:v>1.2864500000000001</c:v>
                </c:pt>
                <c:pt idx="1484">
                  <c:v>1.2505200000000001</c:v>
                </c:pt>
                <c:pt idx="1485">
                  <c:v>1.2142599999999999</c:v>
                </c:pt>
                <c:pt idx="1486">
                  <c:v>1.1776500000000001</c:v>
                </c:pt>
                <c:pt idx="1487">
                  <c:v>1.1406799999999999</c:v>
                </c:pt>
                <c:pt idx="1488">
                  <c:v>1.1033200000000001</c:v>
                </c:pt>
                <c:pt idx="1489">
                  <c:v>1.0655699999999999</c:v>
                </c:pt>
                <c:pt idx="1490">
                  <c:v>1.0274099999999999</c:v>
                </c:pt>
                <c:pt idx="1491">
                  <c:v>0.988846</c:v>
                </c:pt>
                <c:pt idx="1492">
                  <c:v>0.94986800000000005</c:v>
                </c:pt>
                <c:pt idx="1493">
                  <c:v>0.91047900000000004</c:v>
                </c:pt>
                <c:pt idx="1494">
                  <c:v>0.87068000000000001</c:v>
                </c:pt>
                <c:pt idx="1495">
                  <c:v>0.83047599999999999</c:v>
                </c:pt>
                <c:pt idx="1496">
                  <c:v>0.78987499999999999</c:v>
                </c:pt>
                <c:pt idx="1497">
                  <c:v>0.74888399999999999</c:v>
                </c:pt>
                <c:pt idx="1498">
                  <c:v>0.70751399999999998</c:v>
                </c:pt>
                <c:pt idx="1499">
                  <c:v>0.66577699999999995</c:v>
                </c:pt>
                <c:pt idx="1500">
                  <c:v>0.62368500000000004</c:v>
                </c:pt>
                <c:pt idx="1501">
                  <c:v>0.58125300000000002</c:v>
                </c:pt>
                <c:pt idx="1502">
                  <c:v>0.53849599999999997</c:v>
                </c:pt>
                <c:pt idx="1503">
                  <c:v>0.49542900000000001</c:v>
                </c:pt>
                <c:pt idx="1504">
                  <c:v>0.45207000000000003</c:v>
                </c:pt>
                <c:pt idx="1505">
                  <c:v>0.40843800000000002</c:v>
                </c:pt>
                <c:pt idx="1506">
                  <c:v>0.36455199999999999</c:v>
                </c:pt>
                <c:pt idx="1507">
                  <c:v>0.32043500000000003</c:v>
                </c:pt>
                <c:pt idx="1508">
                  <c:v>0.27611000000000002</c:v>
                </c:pt>
                <c:pt idx="1509">
                  <c:v>0.231602</c:v>
                </c:pt>
                <c:pt idx="1510">
                  <c:v>0.18693799999999999</c:v>
                </c:pt>
                <c:pt idx="1511">
                  <c:v>0.142148</c:v>
                </c:pt>
                <c:pt idx="1512">
                  <c:v>9.7263500000000003E-2</c:v>
                </c:pt>
                <c:pt idx="1513">
                  <c:v>5.2317700000000002E-2</c:v>
                </c:pt>
                <c:pt idx="1514">
                  <c:v>7.3460699999999997E-3</c:v>
                </c:pt>
                <c:pt idx="1515">
                  <c:v>-3.7614599999999998E-2</c:v>
                </c:pt>
                <c:pt idx="1516">
                  <c:v>-8.2526500000000003E-2</c:v>
                </c:pt>
                <c:pt idx="1517">
                  <c:v>-0.12735099999999999</c:v>
                </c:pt>
                <c:pt idx="1518">
                  <c:v>-0.17205000000000001</c:v>
                </c:pt>
                <c:pt idx="1519">
                  <c:v>-0.216586</c:v>
                </c:pt>
                <c:pt idx="1520">
                  <c:v>-0.26092199999999999</c:v>
                </c:pt>
                <c:pt idx="1521">
                  <c:v>-0.30502499999999999</c:v>
                </c:pt>
                <c:pt idx="1522">
                  <c:v>-0.34886400000000001</c:v>
                </c:pt>
                <c:pt idx="1523">
                  <c:v>-0.39241300000000001</c:v>
                </c:pt>
                <c:pt idx="1524">
                  <c:v>-0.43564599999999998</c:v>
                </c:pt>
                <c:pt idx="1525">
                  <c:v>-0.47854400000000002</c:v>
                </c:pt>
                <c:pt idx="1526">
                  <c:v>-0.521092</c:v>
                </c:pt>
                <c:pt idx="1527">
                  <c:v>-0.56327700000000003</c:v>
                </c:pt>
                <c:pt idx="1528">
                  <c:v>-0.60509000000000002</c:v>
                </c:pt>
                <c:pt idx="1529">
                  <c:v>-0.64652600000000005</c:v>
                </c:pt>
                <c:pt idx="1530">
                  <c:v>-0.68757900000000005</c:v>
                </c:pt>
                <c:pt idx="1531">
                  <c:v>-0.72824699999999998</c:v>
                </c:pt>
                <c:pt idx="1532">
                  <c:v>-0.76852699999999996</c:v>
                </c:pt>
                <c:pt idx="1533">
                  <c:v>-0.80841399999999997</c:v>
                </c:pt>
                <c:pt idx="1534">
                  <c:v>-0.847908</c:v>
                </c:pt>
                <c:pt idx="1535">
                  <c:v>-0.88700500000000004</c:v>
                </c:pt>
                <c:pt idx="1536">
                  <c:v>-0.925701</c:v>
                </c:pt>
                <c:pt idx="1537">
                  <c:v>-0.96399400000000002</c:v>
                </c:pt>
                <c:pt idx="1538">
                  <c:v>-1.0018800000000001</c:v>
                </c:pt>
                <c:pt idx="1539">
                  <c:v>-1.0393399999999999</c:v>
                </c:pt>
                <c:pt idx="1540">
                  <c:v>-1.07639</c:v>
                </c:pt>
                <c:pt idx="1541">
                  <c:v>-1.1129899999999999</c:v>
                </c:pt>
                <c:pt idx="1542">
                  <c:v>-1.14916</c:v>
                </c:pt>
                <c:pt idx="1543">
                  <c:v>-1.18486</c:v>
                </c:pt>
                <c:pt idx="1544">
                  <c:v>-1.2201</c:v>
                </c:pt>
                <c:pt idx="1545">
                  <c:v>-1.2548600000000001</c:v>
                </c:pt>
                <c:pt idx="1546">
                  <c:v>-1.2891300000000001</c:v>
                </c:pt>
                <c:pt idx="1547">
                  <c:v>-1.3228899999999999</c:v>
                </c:pt>
                <c:pt idx="1548">
                  <c:v>-1.3561399999999999</c:v>
                </c:pt>
                <c:pt idx="1549">
                  <c:v>-1.38886</c:v>
                </c:pt>
                <c:pt idx="1550">
                  <c:v>-1.42103</c:v>
                </c:pt>
                <c:pt idx="1551">
                  <c:v>-1.4526600000000001</c:v>
                </c:pt>
                <c:pt idx="1552">
                  <c:v>-1.48373</c:v>
                </c:pt>
                <c:pt idx="1553">
                  <c:v>-1.5142199999999999</c:v>
                </c:pt>
                <c:pt idx="1554">
                  <c:v>-1.5441400000000001</c:v>
                </c:pt>
                <c:pt idx="1555">
                  <c:v>-1.5734699999999999</c:v>
                </c:pt>
                <c:pt idx="1556">
                  <c:v>-1.6022099999999999</c:v>
                </c:pt>
                <c:pt idx="1557">
                  <c:v>-1.6303399999999999</c:v>
                </c:pt>
                <c:pt idx="1558">
                  <c:v>-1.65787</c:v>
                </c:pt>
                <c:pt idx="1559">
                  <c:v>-1.6847700000000001</c:v>
                </c:pt>
                <c:pt idx="1560">
                  <c:v>-1.7110399999999999</c:v>
                </c:pt>
                <c:pt idx="1561">
                  <c:v>-1.73668</c:v>
                </c:pt>
                <c:pt idx="1562">
                  <c:v>-1.7616499999999999</c:v>
                </c:pt>
                <c:pt idx="1563">
                  <c:v>-1.7859700000000001</c:v>
                </c:pt>
                <c:pt idx="1564">
                  <c:v>-1.8096000000000001</c:v>
                </c:pt>
                <c:pt idx="1565">
                  <c:v>-1.8325499999999999</c:v>
                </c:pt>
                <c:pt idx="1566">
                  <c:v>-1.8547899999999999</c:v>
                </c:pt>
                <c:pt idx="1567">
                  <c:v>-1.8763000000000001</c:v>
                </c:pt>
                <c:pt idx="1568">
                  <c:v>-1.8970800000000001</c:v>
                </c:pt>
                <c:pt idx="1569">
                  <c:v>-1.9171199999999999</c:v>
                </c:pt>
                <c:pt idx="1570">
                  <c:v>-1.9363900000000001</c:v>
                </c:pt>
                <c:pt idx="1571">
                  <c:v>-1.95489</c:v>
                </c:pt>
                <c:pt idx="1572">
                  <c:v>-1.97262</c:v>
                </c:pt>
                <c:pt idx="1573">
                  <c:v>-1.98956</c:v>
                </c:pt>
                <c:pt idx="1574">
                  <c:v>-2.0057200000000002</c:v>
                </c:pt>
                <c:pt idx="1575">
                  <c:v>-2.0210900000000001</c:v>
                </c:pt>
                <c:pt idx="1576">
                  <c:v>-2.0356800000000002</c:v>
                </c:pt>
                <c:pt idx="1577">
                  <c:v>-2.0495000000000001</c:v>
                </c:pt>
                <c:pt idx="1578">
                  <c:v>-2.0625399999999998</c:v>
                </c:pt>
                <c:pt idx="1579">
                  <c:v>-2.0748199999999999</c:v>
                </c:pt>
                <c:pt idx="1580">
                  <c:v>-2.0863499999999999</c:v>
                </c:pt>
                <c:pt idx="1581">
                  <c:v>-2.0971299999999999</c:v>
                </c:pt>
                <c:pt idx="1582">
                  <c:v>-2.10717</c:v>
                </c:pt>
                <c:pt idx="1583">
                  <c:v>-2.1164700000000001</c:v>
                </c:pt>
                <c:pt idx="1584">
                  <c:v>-2.1250499999999999</c:v>
                </c:pt>
                <c:pt idx="1585">
                  <c:v>-2.1329199999999999</c:v>
                </c:pt>
                <c:pt idx="1586">
                  <c:v>-2.1400700000000001</c:v>
                </c:pt>
                <c:pt idx="1587">
                  <c:v>-2.1465200000000002</c:v>
                </c:pt>
                <c:pt idx="1588">
                  <c:v>-2.1522800000000002</c:v>
                </c:pt>
                <c:pt idx="1589">
                  <c:v>-2.1573500000000001</c:v>
                </c:pt>
                <c:pt idx="1590">
                  <c:v>-2.1617500000000001</c:v>
                </c:pt>
                <c:pt idx="1591">
                  <c:v>-2.1654900000000001</c:v>
                </c:pt>
                <c:pt idx="1592">
                  <c:v>-2.16859</c:v>
                </c:pt>
                <c:pt idx="1593">
                  <c:v>-2.1710600000000002</c:v>
                </c:pt>
                <c:pt idx="1594">
                  <c:v>-2.1729400000000001</c:v>
                </c:pt>
                <c:pt idx="1595">
                  <c:v>-2.1742599999999999</c:v>
                </c:pt>
                <c:pt idx="1596">
                  <c:v>-2.1750400000000001</c:v>
                </c:pt>
                <c:pt idx="1597">
                  <c:v>-2.1753200000000001</c:v>
                </c:pt>
                <c:pt idx="1598">
                  <c:v>-2.1751499999999999</c:v>
                </c:pt>
                <c:pt idx="1599">
                  <c:v>-2.17456</c:v>
                </c:pt>
                <c:pt idx="1600">
                  <c:v>-2.1736</c:v>
                </c:pt>
                <c:pt idx="1601">
                  <c:v>-2.1722899999999998</c:v>
                </c:pt>
                <c:pt idx="1602">
                  <c:v>-2.1707000000000001</c:v>
                </c:pt>
                <c:pt idx="1603">
                  <c:v>-2.16886</c:v>
                </c:pt>
                <c:pt idx="1604">
                  <c:v>-2.1668099999999999</c:v>
                </c:pt>
                <c:pt idx="1605">
                  <c:v>-2.1646000000000001</c:v>
                </c:pt>
                <c:pt idx="1606">
                  <c:v>-2.1622400000000002</c:v>
                </c:pt>
                <c:pt idx="1607">
                  <c:v>-2.1597900000000001</c:v>
                </c:pt>
                <c:pt idx="1608">
                  <c:v>-2.15726</c:v>
                </c:pt>
                <c:pt idx="1609">
                  <c:v>-2.1546799999999999</c:v>
                </c:pt>
                <c:pt idx="1610">
                  <c:v>-2.1520600000000001</c:v>
                </c:pt>
                <c:pt idx="1611">
                  <c:v>-2.1494300000000002</c:v>
                </c:pt>
                <c:pt idx="1612">
                  <c:v>-2.1467800000000001</c:v>
                </c:pt>
                <c:pt idx="1613">
                  <c:v>-2.1441300000000001</c:v>
                </c:pt>
                <c:pt idx="1614">
                  <c:v>-2.1414800000000001</c:v>
                </c:pt>
                <c:pt idx="1615">
                  <c:v>-2.1388199999999999</c:v>
                </c:pt>
                <c:pt idx="1616">
                  <c:v>-2.1361599999999998</c:v>
                </c:pt>
                <c:pt idx="1617">
                  <c:v>-2.13348</c:v>
                </c:pt>
                <c:pt idx="1618">
                  <c:v>-2.1307900000000002</c:v>
                </c:pt>
                <c:pt idx="1619">
                  <c:v>-2.1280700000000001</c:v>
                </c:pt>
                <c:pt idx="1620">
                  <c:v>-2.1253199999999999</c:v>
                </c:pt>
                <c:pt idx="1621">
                  <c:v>-2.1225299999999998</c:v>
                </c:pt>
                <c:pt idx="1622">
                  <c:v>-2.1196999999999999</c:v>
                </c:pt>
                <c:pt idx="1623">
                  <c:v>-2.1168100000000001</c:v>
                </c:pt>
                <c:pt idx="1624">
                  <c:v>-2.1138699999999999</c:v>
                </c:pt>
                <c:pt idx="1625">
                  <c:v>-2.1108799999999999</c:v>
                </c:pt>
                <c:pt idx="1626">
                  <c:v>-2.1078199999999998</c:v>
                </c:pt>
                <c:pt idx="1627">
                  <c:v>-2.1046999999999998</c:v>
                </c:pt>
                <c:pt idx="1628">
                  <c:v>-2.1015100000000002</c:v>
                </c:pt>
                <c:pt idx="1629">
                  <c:v>-2.0982699999999999</c:v>
                </c:pt>
                <c:pt idx="1630">
                  <c:v>-2.09497</c:v>
                </c:pt>
                <c:pt idx="1631">
                  <c:v>-2.0916100000000002</c:v>
                </c:pt>
                <c:pt idx="1632">
                  <c:v>-2.0882100000000001</c:v>
                </c:pt>
                <c:pt idx="1633">
                  <c:v>-2.0847600000000002</c:v>
                </c:pt>
                <c:pt idx="1634">
                  <c:v>-2.0812900000000001</c:v>
                </c:pt>
                <c:pt idx="1635">
                  <c:v>-2.0777999999999999</c:v>
                </c:pt>
                <c:pt idx="1636">
                  <c:v>-2.0743</c:v>
                </c:pt>
                <c:pt idx="1637">
                  <c:v>-2.0708000000000002</c:v>
                </c:pt>
                <c:pt idx="1638">
                  <c:v>-2.0673300000000001</c:v>
                </c:pt>
                <c:pt idx="1639">
                  <c:v>-2.0638999999999998</c:v>
                </c:pt>
                <c:pt idx="1640">
                  <c:v>-2.0605199999999999</c:v>
                </c:pt>
                <c:pt idx="1641">
                  <c:v>-2.05722</c:v>
                </c:pt>
                <c:pt idx="1642">
                  <c:v>-2.05402</c:v>
                </c:pt>
                <c:pt idx="1643">
                  <c:v>-2.0509400000000002</c:v>
                </c:pt>
                <c:pt idx="1644">
                  <c:v>-2.048</c:v>
                </c:pt>
                <c:pt idx="1645">
                  <c:v>-2.04521</c:v>
                </c:pt>
                <c:pt idx="1646">
                  <c:v>-2.0426000000000002</c:v>
                </c:pt>
                <c:pt idx="1647">
                  <c:v>-2.0401899999999999</c:v>
                </c:pt>
                <c:pt idx="1648">
                  <c:v>-2.0379800000000001</c:v>
                </c:pt>
                <c:pt idx="1649">
                  <c:v>-2.0359799999999999</c:v>
                </c:pt>
                <c:pt idx="1650">
                  <c:v>-2.0342199999999999</c:v>
                </c:pt>
                <c:pt idx="1651">
                  <c:v>-2.0326900000000001</c:v>
                </c:pt>
                <c:pt idx="1652">
                  <c:v>-2.03139</c:v>
                </c:pt>
                <c:pt idx="1653">
                  <c:v>-2.0303399999999998</c:v>
                </c:pt>
                <c:pt idx="1654">
                  <c:v>-2.0295200000000002</c:v>
                </c:pt>
                <c:pt idx="1655">
                  <c:v>-2.02894</c:v>
                </c:pt>
                <c:pt idx="1656">
                  <c:v>-2.0285899999999999</c:v>
                </c:pt>
                <c:pt idx="1657">
                  <c:v>-2.0284599999999999</c:v>
                </c:pt>
                <c:pt idx="1658">
                  <c:v>-2.02854</c:v>
                </c:pt>
                <c:pt idx="1659">
                  <c:v>-2.0288300000000001</c:v>
                </c:pt>
                <c:pt idx="1660">
                  <c:v>-2.0293100000000002</c:v>
                </c:pt>
                <c:pt idx="1661">
                  <c:v>-2.02996</c:v>
                </c:pt>
                <c:pt idx="1662">
                  <c:v>-2.03078</c:v>
                </c:pt>
                <c:pt idx="1663">
                  <c:v>-2.0317500000000002</c:v>
                </c:pt>
                <c:pt idx="1664">
                  <c:v>-2.0328599999999999</c:v>
                </c:pt>
                <c:pt idx="1665">
                  <c:v>-2.0341</c:v>
                </c:pt>
                <c:pt idx="1666">
                  <c:v>-2.03545</c:v>
                </c:pt>
                <c:pt idx="1667">
                  <c:v>-2.0369100000000002</c:v>
                </c:pt>
                <c:pt idx="1668">
                  <c:v>-2.0384600000000002</c:v>
                </c:pt>
                <c:pt idx="1669">
                  <c:v>-2.0400900000000002</c:v>
                </c:pt>
                <c:pt idx="1670">
                  <c:v>-2.0417999999999998</c:v>
                </c:pt>
                <c:pt idx="1671">
                  <c:v>-2.04359</c:v>
                </c:pt>
                <c:pt idx="1672">
                  <c:v>-2.0454599999999998</c:v>
                </c:pt>
                <c:pt idx="1673">
                  <c:v>-2.0474000000000001</c:v>
                </c:pt>
                <c:pt idx="1674">
                  <c:v>-2.04941</c:v>
                </c:pt>
                <c:pt idx="1675">
                  <c:v>-2.0514999999999999</c:v>
                </c:pt>
                <c:pt idx="1676">
                  <c:v>-2.0536699999999999</c:v>
                </c:pt>
                <c:pt idx="1677">
                  <c:v>-2.05593</c:v>
                </c:pt>
                <c:pt idx="1678">
                  <c:v>-2.0582799999999999</c:v>
                </c:pt>
                <c:pt idx="1679">
                  <c:v>-2.0607199999999999</c:v>
                </c:pt>
                <c:pt idx="1680">
                  <c:v>-2.06325</c:v>
                </c:pt>
                <c:pt idx="1681">
                  <c:v>-2.0658799999999999</c:v>
                </c:pt>
                <c:pt idx="1682">
                  <c:v>-2.0686100000000001</c:v>
                </c:pt>
                <c:pt idx="1683">
                  <c:v>-2.0714199999999998</c:v>
                </c:pt>
                <c:pt idx="1684">
                  <c:v>-2.0743200000000002</c:v>
                </c:pt>
                <c:pt idx="1685">
                  <c:v>-2.0773100000000002</c:v>
                </c:pt>
                <c:pt idx="1686">
                  <c:v>-2.0803600000000002</c:v>
                </c:pt>
                <c:pt idx="1687">
                  <c:v>-2.0834899999999998</c:v>
                </c:pt>
                <c:pt idx="1688">
                  <c:v>-2.0866699999999998</c:v>
                </c:pt>
                <c:pt idx="1689">
                  <c:v>-2.0899000000000001</c:v>
                </c:pt>
                <c:pt idx="1690">
                  <c:v>-2.0931700000000002</c:v>
                </c:pt>
                <c:pt idx="1691">
                  <c:v>-2.0964700000000001</c:v>
                </c:pt>
                <c:pt idx="1692">
                  <c:v>-2.09979</c:v>
                </c:pt>
                <c:pt idx="1693">
                  <c:v>-2.1031200000000001</c:v>
                </c:pt>
                <c:pt idx="1694">
                  <c:v>-2.1064500000000002</c:v>
                </c:pt>
                <c:pt idx="1695">
                  <c:v>-2.1097800000000002</c:v>
                </c:pt>
                <c:pt idx="1696">
                  <c:v>-2.1130800000000001</c:v>
                </c:pt>
                <c:pt idx="1697">
                  <c:v>-2.1163500000000002</c:v>
                </c:pt>
                <c:pt idx="1698">
                  <c:v>-2.11958</c:v>
                </c:pt>
                <c:pt idx="1699">
                  <c:v>-2.1227499999999999</c:v>
                </c:pt>
                <c:pt idx="1700">
                  <c:v>-2.1258400000000002</c:v>
                </c:pt>
                <c:pt idx="1701">
                  <c:v>-2.1288499999999999</c:v>
                </c:pt>
                <c:pt idx="1702">
                  <c:v>-2.1317499999999998</c:v>
                </c:pt>
                <c:pt idx="1703">
                  <c:v>-2.1345299999999998</c:v>
                </c:pt>
                <c:pt idx="1704">
                  <c:v>-2.1371699999999998</c:v>
                </c:pt>
                <c:pt idx="1705">
                  <c:v>-2.1396799999999998</c:v>
                </c:pt>
                <c:pt idx="1706">
                  <c:v>-2.14202</c:v>
                </c:pt>
                <c:pt idx="1707">
                  <c:v>-2.14419</c:v>
                </c:pt>
                <c:pt idx="1708">
                  <c:v>-2.1461899999999998</c:v>
                </c:pt>
                <c:pt idx="1709">
                  <c:v>-2.1480000000000001</c:v>
                </c:pt>
                <c:pt idx="1710">
                  <c:v>-2.1496300000000002</c:v>
                </c:pt>
                <c:pt idx="1711">
                  <c:v>-2.1510699999999998</c:v>
                </c:pt>
                <c:pt idx="1712">
                  <c:v>-2.1523099999999999</c:v>
                </c:pt>
                <c:pt idx="1713">
                  <c:v>-2.1533699999999998</c:v>
                </c:pt>
                <c:pt idx="1714">
                  <c:v>-2.1542500000000002</c:v>
                </c:pt>
                <c:pt idx="1715">
                  <c:v>-2.1549299999999998</c:v>
                </c:pt>
                <c:pt idx="1716">
                  <c:v>-2.15543</c:v>
                </c:pt>
                <c:pt idx="1717">
                  <c:v>-2.1557400000000002</c:v>
                </c:pt>
                <c:pt idx="1718">
                  <c:v>-2.15585</c:v>
                </c:pt>
                <c:pt idx="1719">
                  <c:v>-2.15577</c:v>
                </c:pt>
                <c:pt idx="1720">
                  <c:v>-2.1554799999999998</c:v>
                </c:pt>
                <c:pt idx="1721">
                  <c:v>-2.1549700000000001</c:v>
                </c:pt>
                <c:pt idx="1722">
                  <c:v>-2.1542300000000001</c:v>
                </c:pt>
                <c:pt idx="1723">
                  <c:v>-2.1532499999999999</c:v>
                </c:pt>
                <c:pt idx="1724">
                  <c:v>-2.1520100000000002</c:v>
                </c:pt>
                <c:pt idx="1725">
                  <c:v>-2.1505000000000001</c:v>
                </c:pt>
                <c:pt idx="1726">
                  <c:v>-2.1486900000000002</c:v>
                </c:pt>
                <c:pt idx="1727">
                  <c:v>-2.1465700000000001</c:v>
                </c:pt>
                <c:pt idx="1728">
                  <c:v>-2.14411</c:v>
                </c:pt>
                <c:pt idx="1729">
                  <c:v>-2.1413000000000002</c:v>
                </c:pt>
                <c:pt idx="1730">
                  <c:v>-2.1381100000000002</c:v>
                </c:pt>
                <c:pt idx="1731">
                  <c:v>-2.1345200000000002</c:v>
                </c:pt>
                <c:pt idx="1732">
                  <c:v>-2.1305200000000002</c:v>
                </c:pt>
                <c:pt idx="1733">
                  <c:v>-2.12609</c:v>
                </c:pt>
                <c:pt idx="1734">
                  <c:v>-2.1212</c:v>
                </c:pt>
                <c:pt idx="1735">
                  <c:v>-2.1158399999999999</c:v>
                </c:pt>
                <c:pt idx="1736">
                  <c:v>-2.1100099999999999</c:v>
                </c:pt>
                <c:pt idx="1737">
                  <c:v>-2.1036899999999998</c:v>
                </c:pt>
                <c:pt idx="1738">
                  <c:v>-2.0968800000000001</c:v>
                </c:pt>
                <c:pt idx="1739">
                  <c:v>-2.0895600000000001</c:v>
                </c:pt>
                <c:pt idx="1740">
                  <c:v>-2.08175</c:v>
                </c:pt>
                <c:pt idx="1741">
                  <c:v>-2.0734400000000002</c:v>
                </c:pt>
                <c:pt idx="1742">
                  <c:v>-2.0646399999999998</c:v>
                </c:pt>
                <c:pt idx="1743">
                  <c:v>-2.0553499999999998</c:v>
                </c:pt>
                <c:pt idx="1744">
                  <c:v>-2.0455999999999999</c:v>
                </c:pt>
                <c:pt idx="1745">
                  <c:v>-2.03538</c:v>
                </c:pt>
                <c:pt idx="1746">
                  <c:v>-2.0247099999999998</c:v>
                </c:pt>
                <c:pt idx="1747">
                  <c:v>-2.0136099999999999</c:v>
                </c:pt>
                <c:pt idx="1748">
                  <c:v>-2.0020799999999999</c:v>
                </c:pt>
                <c:pt idx="1749">
                  <c:v>-1.99014</c:v>
                </c:pt>
                <c:pt idx="1750">
                  <c:v>-1.9778</c:v>
                </c:pt>
                <c:pt idx="1751">
                  <c:v>-1.96506</c:v>
                </c:pt>
                <c:pt idx="1752">
                  <c:v>-1.9519299999999999</c:v>
                </c:pt>
                <c:pt idx="1753">
                  <c:v>-1.93841</c:v>
                </c:pt>
                <c:pt idx="1754">
                  <c:v>-1.92452</c:v>
                </c:pt>
                <c:pt idx="1755">
                  <c:v>-1.9102399999999999</c:v>
                </c:pt>
                <c:pt idx="1756">
                  <c:v>-1.89558</c:v>
                </c:pt>
                <c:pt idx="1757">
                  <c:v>-1.88053</c:v>
                </c:pt>
                <c:pt idx="1758">
                  <c:v>-1.8651</c:v>
                </c:pt>
                <c:pt idx="1759">
                  <c:v>-1.8492900000000001</c:v>
                </c:pt>
                <c:pt idx="1760">
                  <c:v>-1.83308</c:v>
                </c:pt>
                <c:pt idx="1761">
                  <c:v>-1.8164899999999999</c:v>
                </c:pt>
                <c:pt idx="1762">
                  <c:v>-1.7995099999999999</c:v>
                </c:pt>
                <c:pt idx="1763">
                  <c:v>-1.78213</c:v>
                </c:pt>
                <c:pt idx="1764">
                  <c:v>-1.7643599999999999</c:v>
                </c:pt>
                <c:pt idx="1765">
                  <c:v>-1.74621</c:v>
                </c:pt>
                <c:pt idx="1766">
                  <c:v>-1.72766</c:v>
                </c:pt>
                <c:pt idx="1767">
                  <c:v>-1.7087300000000001</c:v>
                </c:pt>
                <c:pt idx="1768">
                  <c:v>-1.6894</c:v>
                </c:pt>
                <c:pt idx="1769">
                  <c:v>-1.6696899999999999</c:v>
                </c:pt>
                <c:pt idx="1770">
                  <c:v>-1.64958</c:v>
                </c:pt>
                <c:pt idx="1771">
                  <c:v>-1.6290800000000001</c:v>
                </c:pt>
                <c:pt idx="1772">
                  <c:v>-1.60819</c:v>
                </c:pt>
                <c:pt idx="1773">
                  <c:v>-1.5869</c:v>
                </c:pt>
                <c:pt idx="1774">
                  <c:v>-1.56521</c:v>
                </c:pt>
                <c:pt idx="1775">
                  <c:v>-1.54312</c:v>
                </c:pt>
                <c:pt idx="1776">
                  <c:v>-1.5206299999999999</c:v>
                </c:pt>
                <c:pt idx="1777">
                  <c:v>-1.4977400000000001</c:v>
                </c:pt>
                <c:pt idx="1778">
                  <c:v>-1.4744600000000001</c:v>
                </c:pt>
                <c:pt idx="1779">
                  <c:v>-1.45078</c:v>
                </c:pt>
                <c:pt idx="1780">
                  <c:v>-1.4267099999999999</c:v>
                </c:pt>
                <c:pt idx="1781">
                  <c:v>-1.4022699999999999</c:v>
                </c:pt>
                <c:pt idx="1782">
                  <c:v>-1.37748</c:v>
                </c:pt>
                <c:pt idx="1783">
                  <c:v>-1.3523499999999999</c:v>
                </c:pt>
                <c:pt idx="1784">
                  <c:v>-1.3269</c:v>
                </c:pt>
                <c:pt idx="1785">
                  <c:v>-1.3011600000000001</c:v>
                </c:pt>
                <c:pt idx="1786">
                  <c:v>-1.2751600000000001</c:v>
                </c:pt>
                <c:pt idx="1787">
                  <c:v>-1.24892</c:v>
                </c:pt>
                <c:pt idx="1788">
                  <c:v>-1.2224699999999999</c:v>
                </c:pt>
                <c:pt idx="1789">
                  <c:v>-1.1958500000000001</c:v>
                </c:pt>
                <c:pt idx="1790">
                  <c:v>-1.16909</c:v>
                </c:pt>
                <c:pt idx="1791">
                  <c:v>-1.14222</c:v>
                </c:pt>
                <c:pt idx="1792">
                  <c:v>-1.11527</c:v>
                </c:pt>
                <c:pt idx="1793">
                  <c:v>-1.0882700000000001</c:v>
                </c:pt>
                <c:pt idx="1794">
                  <c:v>-1.0612600000000001</c:v>
                </c:pt>
                <c:pt idx="1795">
                  <c:v>-1.0342499999999999</c:v>
                </c:pt>
                <c:pt idx="1796">
                  <c:v>-1.00728</c:v>
                </c:pt>
                <c:pt idx="1797">
                  <c:v>-0.98036199999999996</c:v>
                </c:pt>
                <c:pt idx="1798">
                  <c:v>-0.95351799999999998</c:v>
                </c:pt>
                <c:pt idx="1799">
                  <c:v>-0.92676199999999997</c:v>
                </c:pt>
                <c:pt idx="1800">
                  <c:v>-0.90010599999999996</c:v>
                </c:pt>
                <c:pt idx="1801">
                  <c:v>-0.87355799999999995</c:v>
                </c:pt>
                <c:pt idx="1802">
                  <c:v>-0.84712399999999999</c:v>
                </c:pt>
                <c:pt idx="1803">
                  <c:v>-0.82080699999999995</c:v>
                </c:pt>
                <c:pt idx="1804">
                  <c:v>-0.79461000000000004</c:v>
                </c:pt>
                <c:pt idx="1805">
                  <c:v>-0.76853099999999996</c:v>
                </c:pt>
                <c:pt idx="1806">
                  <c:v>-0.74256999999999995</c:v>
                </c:pt>
                <c:pt idx="1807">
                  <c:v>-0.71672800000000003</c:v>
                </c:pt>
                <c:pt idx="1808">
                  <c:v>-0.69100499999999998</c:v>
                </c:pt>
                <c:pt idx="1809">
                  <c:v>-0.66540100000000002</c:v>
                </c:pt>
                <c:pt idx="1810">
                  <c:v>-0.63992199999999999</c:v>
                </c:pt>
                <c:pt idx="1811">
                  <c:v>-0.61457200000000001</c:v>
                </c:pt>
                <c:pt idx="1812">
                  <c:v>-0.58935999999999999</c:v>
                </c:pt>
                <c:pt idx="1813">
                  <c:v>-0.56429300000000004</c:v>
                </c:pt>
                <c:pt idx="1814">
                  <c:v>-0.53938399999999997</c:v>
                </c:pt>
                <c:pt idx="1815">
                  <c:v>-0.51464699999999997</c:v>
                </c:pt>
                <c:pt idx="1816">
                  <c:v>-0.490095</c:v>
                </c:pt>
                <c:pt idx="1817">
                  <c:v>-0.46574700000000002</c:v>
                </c:pt>
                <c:pt idx="1818">
                  <c:v>-0.44161899999999998</c:v>
                </c:pt>
                <c:pt idx="1819">
                  <c:v>-0.41772999999999999</c:v>
                </c:pt>
                <c:pt idx="1820">
                  <c:v>-0.394098</c:v>
                </c:pt>
                <c:pt idx="1821">
                  <c:v>-0.37074099999999999</c:v>
                </c:pt>
                <c:pt idx="1822">
                  <c:v>-0.34767500000000001</c:v>
                </c:pt>
                <c:pt idx="1823">
                  <c:v>-0.32491399999999998</c:v>
                </c:pt>
                <c:pt idx="1824">
                  <c:v>-0.30247200000000002</c:v>
                </c:pt>
                <c:pt idx="1825">
                  <c:v>-0.280358</c:v>
                </c:pt>
                <c:pt idx="1826">
                  <c:v>-0.25858399999999998</c:v>
                </c:pt>
                <c:pt idx="1827">
                  <c:v>-0.237155</c:v>
                </c:pt>
                <c:pt idx="1828">
                  <c:v>-0.216081</c:v>
                </c:pt>
                <c:pt idx="1829">
                  <c:v>-0.19536500000000001</c:v>
                </c:pt>
                <c:pt idx="1830">
                  <c:v>-0.175014</c:v>
                </c:pt>
                <c:pt idx="1831">
                  <c:v>-0.155029</c:v>
                </c:pt>
                <c:pt idx="1832">
                  <c:v>-0.13541300000000001</c:v>
                </c:pt>
                <c:pt idx="1833">
                  <c:v>-0.11616799999999999</c:v>
                </c:pt>
                <c:pt idx="1834">
                  <c:v>-9.7295300000000001E-2</c:v>
                </c:pt>
                <c:pt idx="1835">
                  <c:v>-7.8797400000000004E-2</c:v>
                </c:pt>
                <c:pt idx="1836">
                  <c:v>-6.0675600000000003E-2</c:v>
                </c:pt>
                <c:pt idx="1837">
                  <c:v>-4.29316E-2</c:v>
                </c:pt>
                <c:pt idx="1838">
                  <c:v>-2.5566700000000001E-2</c:v>
                </c:pt>
                <c:pt idx="1839">
                  <c:v>-8.5816199999999999E-3</c:v>
                </c:pt>
                <c:pt idx="1840">
                  <c:v>8.0233500000000003E-3</c:v>
                </c:pt>
                <c:pt idx="1841">
                  <c:v>2.4248599999999999E-2</c:v>
                </c:pt>
                <c:pt idx="1842">
                  <c:v>4.0095400000000003E-2</c:v>
                </c:pt>
                <c:pt idx="1843">
                  <c:v>5.55656E-2</c:v>
                </c:pt>
                <c:pt idx="1844">
                  <c:v>7.0663000000000004E-2</c:v>
                </c:pt>
                <c:pt idx="1845">
                  <c:v>8.5392700000000002E-2</c:v>
                </c:pt>
                <c:pt idx="1846">
                  <c:v>9.9760699999999994E-2</c:v>
                </c:pt>
                <c:pt idx="1847">
                  <c:v>0.113773</c:v>
                </c:pt>
                <c:pt idx="1848">
                  <c:v>0.127438</c:v>
                </c:pt>
                <c:pt idx="1849">
                  <c:v>0.140761</c:v>
                </c:pt>
                <c:pt idx="1850">
                  <c:v>0.153751</c:v>
                </c:pt>
                <c:pt idx="1851">
                  <c:v>0.16641700000000001</c:v>
                </c:pt>
                <c:pt idx="1852">
                  <c:v>0.17876600000000001</c:v>
                </c:pt>
                <c:pt idx="1853">
                  <c:v>0.190804</c:v>
                </c:pt>
                <c:pt idx="1854">
                  <c:v>0.20254</c:v>
                </c:pt>
                <c:pt idx="1855">
                  <c:v>0.213978</c:v>
                </c:pt>
                <c:pt idx="1856">
                  <c:v>0.22512599999999999</c:v>
                </c:pt>
                <c:pt idx="1857">
                  <c:v>0.235987</c:v>
                </c:pt>
                <c:pt idx="1858">
                  <c:v>0.24656700000000001</c:v>
                </c:pt>
                <c:pt idx="1859">
                  <c:v>0.25686799999999999</c:v>
                </c:pt>
                <c:pt idx="1860">
                  <c:v>0.26689299999999999</c:v>
                </c:pt>
                <c:pt idx="1861">
                  <c:v>0.27664499999999997</c:v>
                </c:pt>
                <c:pt idx="1862">
                  <c:v>0.28612700000000002</c:v>
                </c:pt>
                <c:pt idx="1863">
                  <c:v>0.29533900000000002</c:v>
                </c:pt>
                <c:pt idx="1864">
                  <c:v>0.30428300000000003</c:v>
                </c:pt>
                <c:pt idx="1865">
                  <c:v>0.31295899999999999</c:v>
                </c:pt>
                <c:pt idx="1866">
                  <c:v>0.32136599999999999</c:v>
                </c:pt>
                <c:pt idx="1867">
                  <c:v>0.32950299999999999</c:v>
                </c:pt>
                <c:pt idx="1868">
                  <c:v>0.337368</c:v>
                </c:pt>
                <c:pt idx="1869">
                  <c:v>0.34495799999999999</c:v>
                </c:pt>
                <c:pt idx="1870">
                  <c:v>0.352271</c:v>
                </c:pt>
                <c:pt idx="1871">
                  <c:v>0.35930099999999998</c:v>
                </c:pt>
                <c:pt idx="1872">
                  <c:v>0.36604300000000001</c:v>
                </c:pt>
                <c:pt idx="1873">
                  <c:v>0.37249199999999999</c:v>
                </c:pt>
                <c:pt idx="1874">
                  <c:v>0.378639</c:v>
                </c:pt>
                <c:pt idx="1875">
                  <c:v>0.38447700000000001</c:v>
                </c:pt>
                <c:pt idx="1876">
                  <c:v>0.38999600000000001</c:v>
                </c:pt>
                <c:pt idx="1877">
                  <c:v>0.39518399999999998</c:v>
                </c:pt>
                <c:pt idx="1878">
                  <c:v>0.40002900000000002</c:v>
                </c:pt>
                <c:pt idx="1879">
                  <c:v>0.40451999999999999</c:v>
                </c:pt>
                <c:pt idx="1880">
                  <c:v>0.40864400000000001</c:v>
                </c:pt>
                <c:pt idx="1881">
                  <c:v>0.41239100000000001</c:v>
                </c:pt>
                <c:pt idx="1882">
                  <c:v>0.41574800000000001</c:v>
                </c:pt>
                <c:pt idx="1883">
                  <c:v>0.41870600000000002</c:v>
                </c:pt>
                <c:pt idx="1884">
                  <c:v>0.42125299999999999</c:v>
                </c:pt>
                <c:pt idx="1885">
                  <c:v>0.42337900000000001</c:v>
                </c:pt>
                <c:pt idx="1886">
                  <c:v>0.42507800000000001</c:v>
                </c:pt>
                <c:pt idx="1887">
                  <c:v>0.42634</c:v>
                </c:pt>
                <c:pt idx="1888">
                  <c:v>0.42715900000000001</c:v>
                </c:pt>
                <c:pt idx="1889">
                  <c:v>0.42753200000000002</c:v>
                </c:pt>
                <c:pt idx="1890">
                  <c:v>0.42745499999999997</c:v>
                </c:pt>
                <c:pt idx="1891">
                  <c:v>0.42692600000000003</c:v>
                </c:pt>
                <c:pt idx="1892">
                  <c:v>0.42594399999999999</c:v>
                </c:pt>
                <c:pt idx="1893">
                  <c:v>0.42450599999999999</c:v>
                </c:pt>
                <c:pt idx="1894">
                  <c:v>0.42260999999999999</c:v>
                </c:pt>
                <c:pt idx="1895">
                  <c:v>0.42025299999999999</c:v>
                </c:pt>
                <c:pt idx="1896">
                  <c:v>0.41743200000000003</c:v>
                </c:pt>
                <c:pt idx="1897">
                  <c:v>0.41414299999999998</c:v>
                </c:pt>
                <c:pt idx="1898">
                  <c:v>0.410381</c:v>
                </c:pt>
                <c:pt idx="1899">
                  <c:v>0.40614099999999997</c:v>
                </c:pt>
                <c:pt idx="1900">
                  <c:v>0.40142</c:v>
                </c:pt>
                <c:pt idx="1901">
                  <c:v>0.39621200000000001</c:v>
                </c:pt>
                <c:pt idx="1902">
                  <c:v>0.390517</c:v>
                </c:pt>
                <c:pt idx="1903">
                  <c:v>0.38433299999999998</c:v>
                </c:pt>
                <c:pt idx="1904">
                  <c:v>0.377662</c:v>
                </c:pt>
                <c:pt idx="1905">
                  <c:v>0.370508</c:v>
                </c:pt>
                <c:pt idx="1906">
                  <c:v>0.36287999999999998</c:v>
                </c:pt>
                <c:pt idx="1907">
                  <c:v>0.35478799999999999</c:v>
                </c:pt>
                <c:pt idx="1908">
                  <c:v>0.34624700000000003</c:v>
                </c:pt>
                <c:pt idx="1909">
                  <c:v>0.33727699999999999</c:v>
                </c:pt>
                <c:pt idx="1910">
                  <c:v>0.327901</c:v>
                </c:pt>
                <c:pt idx="1911">
                  <c:v>0.31814399999999998</c:v>
                </c:pt>
                <c:pt idx="1912">
                  <c:v>0.30803599999999998</c:v>
                </c:pt>
                <c:pt idx="1913">
                  <c:v>0.29760500000000001</c:v>
                </c:pt>
                <c:pt idx="1914">
                  <c:v>0.286883</c:v>
                </c:pt>
                <c:pt idx="1915">
                  <c:v>0.27590300000000001</c:v>
                </c:pt>
                <c:pt idx="1916">
                  <c:v>0.26469500000000001</c:v>
                </c:pt>
                <c:pt idx="1917">
                  <c:v>0.25328899999999999</c:v>
                </c:pt>
                <c:pt idx="1918">
                  <c:v>0.24171300000000001</c:v>
                </c:pt>
                <c:pt idx="1919">
                  <c:v>0.22999</c:v>
                </c:pt>
                <c:pt idx="1920">
                  <c:v>0.21814</c:v>
                </c:pt>
                <c:pt idx="1921">
                  <c:v>0.206179</c:v>
                </c:pt>
                <c:pt idx="1922">
                  <c:v>0.19411600000000001</c:v>
                </c:pt>
                <c:pt idx="1923">
                  <c:v>0.18195800000000001</c:v>
                </c:pt>
                <c:pt idx="1924">
                  <c:v>0.16970499999999999</c:v>
                </c:pt>
                <c:pt idx="1925">
                  <c:v>0.15735399999999999</c:v>
                </c:pt>
                <c:pt idx="1926">
                  <c:v>0.144898</c:v>
                </c:pt>
                <c:pt idx="1927">
                  <c:v>0.132331</c:v>
                </c:pt>
                <c:pt idx="1928">
                  <c:v>0.119644</c:v>
                </c:pt>
                <c:pt idx="1929">
                  <c:v>0.10682800000000001</c:v>
                </c:pt>
                <c:pt idx="1930">
                  <c:v>9.3876299999999996E-2</c:v>
                </c:pt>
                <c:pt idx="1931">
                  <c:v>8.0786300000000005E-2</c:v>
                </c:pt>
                <c:pt idx="1932">
                  <c:v>6.7558300000000002E-2</c:v>
                </c:pt>
                <c:pt idx="1933">
                  <c:v>5.4197700000000001E-2</c:v>
                </c:pt>
                <c:pt idx="1934">
                  <c:v>4.0715500000000002E-2</c:v>
                </c:pt>
                <c:pt idx="1935">
                  <c:v>2.7128599999999999E-2</c:v>
                </c:pt>
                <c:pt idx="1936">
                  <c:v>1.34596E-2</c:v>
                </c:pt>
                <c:pt idx="1937">
                  <c:v>-2.6337600000000001E-4</c:v>
                </c:pt>
                <c:pt idx="1938">
                  <c:v>-1.40067E-2</c:v>
                </c:pt>
                <c:pt idx="1939">
                  <c:v>-2.7732199999999999E-2</c:v>
                </c:pt>
                <c:pt idx="1940">
                  <c:v>-4.13981E-2</c:v>
                </c:pt>
                <c:pt idx="1941">
                  <c:v>-5.4959599999999997E-2</c:v>
                </c:pt>
                <c:pt idx="1942">
                  <c:v>-6.8369899999999997E-2</c:v>
                </c:pt>
                <c:pt idx="1943">
                  <c:v>-8.1581500000000001E-2</c:v>
                </c:pt>
                <c:pt idx="1944">
                  <c:v>-9.45468E-2</c:v>
                </c:pt>
                <c:pt idx="1945">
                  <c:v>-0.10721899999999999</c:v>
                </c:pt>
                <c:pt idx="1946">
                  <c:v>-0.11955399999999999</c:v>
                </c:pt>
                <c:pt idx="1947">
                  <c:v>-0.13150800000000001</c:v>
                </c:pt>
                <c:pt idx="1948">
                  <c:v>-0.143042</c:v>
                </c:pt>
                <c:pt idx="1949">
                  <c:v>-0.15411900000000001</c:v>
                </c:pt>
                <c:pt idx="1950">
                  <c:v>-0.16470799999999999</c:v>
                </c:pt>
                <c:pt idx="1951">
                  <c:v>-0.17477999999999999</c:v>
                </c:pt>
                <c:pt idx="1952">
                  <c:v>-0.18431400000000001</c:v>
                </c:pt>
                <c:pt idx="1953">
                  <c:v>-0.19329099999999999</c:v>
                </c:pt>
                <c:pt idx="1954">
                  <c:v>-0.20169699999999999</c:v>
                </c:pt>
                <c:pt idx="1955">
                  <c:v>-0.20952399999999999</c:v>
                </c:pt>
                <c:pt idx="1956">
                  <c:v>-0.21676799999999999</c:v>
                </c:pt>
                <c:pt idx="1957">
                  <c:v>-0.22342600000000001</c:v>
                </c:pt>
                <c:pt idx="1958">
                  <c:v>-0.22950300000000001</c:v>
                </c:pt>
                <c:pt idx="1959">
                  <c:v>-0.23500399999999999</c:v>
                </c:pt>
                <c:pt idx="1960">
                  <c:v>-0.23993800000000001</c:v>
                </c:pt>
                <c:pt idx="1961">
                  <c:v>-0.244313</c:v>
                </c:pt>
                <c:pt idx="1962">
                  <c:v>-0.248142</c:v>
                </c:pt>
                <c:pt idx="1963">
                  <c:v>-0.25143700000000002</c:v>
                </c:pt>
                <c:pt idx="1964">
                  <c:v>-0.25421100000000002</c:v>
                </c:pt>
                <c:pt idx="1965">
                  <c:v>-0.25647799999999998</c:v>
                </c:pt>
                <c:pt idx="1966">
                  <c:v>-0.25825500000000001</c:v>
                </c:pt>
                <c:pt idx="1967">
                  <c:v>-0.25955600000000001</c:v>
                </c:pt>
                <c:pt idx="1968">
                  <c:v>-0.26039899999999999</c:v>
                </c:pt>
                <c:pt idx="1969">
                  <c:v>-0.26080199999999998</c:v>
                </c:pt>
                <c:pt idx="1970">
                  <c:v>-0.26078400000000002</c:v>
                </c:pt>
                <c:pt idx="1971">
                  <c:v>-0.26036700000000002</c:v>
                </c:pt>
                <c:pt idx="1972">
                  <c:v>-0.259571</c:v>
                </c:pt>
                <c:pt idx="1973">
                  <c:v>-0.25842100000000001</c:v>
                </c:pt>
                <c:pt idx="1974">
                  <c:v>-0.25694</c:v>
                </c:pt>
                <c:pt idx="1975">
                  <c:v>-0.25515399999999999</c:v>
                </c:pt>
                <c:pt idx="1976">
                  <c:v>-0.25308599999999998</c:v>
                </c:pt>
                <c:pt idx="1977">
                  <c:v>-0.25076199999999998</c:v>
                </c:pt>
                <c:pt idx="1978">
                  <c:v>-0.24820700000000001</c:v>
                </c:pt>
                <c:pt idx="1979">
                  <c:v>-0.24544199999999999</c:v>
                </c:pt>
                <c:pt idx="1980">
                  <c:v>-0.24248900000000001</c:v>
                </c:pt>
                <c:pt idx="1981">
                  <c:v>-0.23936399999999999</c:v>
                </c:pt>
                <c:pt idx="1982">
                  <c:v>-0.23608199999999999</c:v>
                </c:pt>
                <c:pt idx="1983">
                  <c:v>-0.232651</c:v>
                </c:pt>
                <c:pt idx="1984">
                  <c:v>-0.229079</c:v>
                </c:pt>
                <c:pt idx="1985">
                  <c:v>-0.22536600000000001</c:v>
                </c:pt>
                <c:pt idx="1986">
                  <c:v>-0.22151000000000001</c:v>
                </c:pt>
                <c:pt idx="1987">
                  <c:v>-0.217504</c:v>
                </c:pt>
                <c:pt idx="1988">
                  <c:v>-0.213336</c:v>
                </c:pt>
                <c:pt idx="1989">
                  <c:v>-0.20899499999999999</c:v>
                </c:pt>
                <c:pt idx="1990">
                  <c:v>-0.204462</c:v>
                </c:pt>
                <c:pt idx="1991">
                  <c:v>-0.19972300000000001</c:v>
                </c:pt>
                <c:pt idx="1992">
                  <c:v>-0.19475999999999999</c:v>
                </c:pt>
                <c:pt idx="1993">
                  <c:v>-0.18955900000000001</c:v>
                </c:pt>
                <c:pt idx="1994">
                  <c:v>-0.18410699999999999</c:v>
                </c:pt>
                <c:pt idx="1995">
                  <c:v>-0.178394</c:v>
                </c:pt>
                <c:pt idx="1996">
                  <c:v>-0.17241500000000001</c:v>
                </c:pt>
                <c:pt idx="1997">
                  <c:v>-0.16617199999999999</c:v>
                </c:pt>
                <c:pt idx="1998">
                  <c:v>-0.159668</c:v>
                </c:pt>
                <c:pt idx="1999">
                  <c:v>-0.15291399999999999</c:v>
                </c:pt>
                <c:pt idx="2000">
                  <c:v>-0.145926</c:v>
                </c:pt>
                <c:pt idx="2001">
                  <c:v>-0.13872200000000001</c:v>
                </c:pt>
                <c:pt idx="2002">
                  <c:v>-0.131326</c:v>
                </c:pt>
                <c:pt idx="2003">
                  <c:v>-0.123763</c:v>
                </c:pt>
                <c:pt idx="2004">
                  <c:v>-0.116062</c:v>
                </c:pt>
                <c:pt idx="2005">
                  <c:v>-0.108251</c:v>
                </c:pt>
                <c:pt idx="2006">
                  <c:v>-0.10036200000000001</c:v>
                </c:pt>
                <c:pt idx="2007">
                  <c:v>-9.2421500000000004E-2</c:v>
                </c:pt>
                <c:pt idx="2008">
                  <c:v>-8.4459000000000006E-2</c:v>
                </c:pt>
                <c:pt idx="2009">
                  <c:v>-7.6499700000000004E-2</c:v>
                </c:pt>
                <c:pt idx="2010">
                  <c:v>-6.8566699999999994E-2</c:v>
                </c:pt>
                <c:pt idx="2011">
                  <c:v>-6.0679799999999999E-2</c:v>
                </c:pt>
                <c:pt idx="2012">
                  <c:v>-5.2854999999999999E-2</c:v>
                </c:pt>
                <c:pt idx="2013">
                  <c:v>-4.5104400000000003E-2</c:v>
                </c:pt>
                <c:pt idx="2014">
                  <c:v>-3.74366E-2</c:v>
                </c:pt>
                <c:pt idx="2015">
                  <c:v>-2.9856799999999999E-2</c:v>
                </c:pt>
                <c:pt idx="2016">
                  <c:v>-2.2366E-2</c:v>
                </c:pt>
                <c:pt idx="2017">
                  <c:v>-1.49619E-2</c:v>
                </c:pt>
                <c:pt idx="2018">
                  <c:v>-7.6387599999999996E-3</c:v>
                </c:pt>
                <c:pt idx="2019">
                  <c:v>-3.8898099999999999E-4</c:v>
                </c:pt>
                <c:pt idx="2020">
                  <c:v>6.79687E-3</c:v>
                </c:pt>
                <c:pt idx="2021">
                  <c:v>1.3929199999999999E-2</c:v>
                </c:pt>
                <c:pt idx="2022">
                  <c:v>2.1018700000000001E-2</c:v>
                </c:pt>
                <c:pt idx="2023">
                  <c:v>2.8075800000000001E-2</c:v>
                </c:pt>
                <c:pt idx="2024">
                  <c:v>3.5110599999999999E-2</c:v>
                </c:pt>
                <c:pt idx="2025">
                  <c:v>4.2132200000000002E-2</c:v>
                </c:pt>
                <c:pt idx="2026">
                  <c:v>4.9148600000000001E-2</c:v>
                </c:pt>
                <c:pt idx="2027">
                  <c:v>5.6166800000000003E-2</c:v>
                </c:pt>
                <c:pt idx="2028">
                  <c:v>6.3192300000000007E-2</c:v>
                </c:pt>
                <c:pt idx="2029">
                  <c:v>7.0230399999999998E-2</c:v>
                </c:pt>
                <c:pt idx="2030">
                  <c:v>7.7285499999999993E-2</c:v>
                </c:pt>
                <c:pt idx="2031">
                  <c:v>8.4362500000000007E-2</c:v>
                </c:pt>
                <c:pt idx="2032">
                  <c:v>9.1466800000000001E-2</c:v>
                </c:pt>
                <c:pt idx="2033">
                  <c:v>9.8604499999999998E-2</c:v>
                </c:pt>
                <c:pt idx="2034">
                  <c:v>0.105783</c:v>
                </c:pt>
                <c:pt idx="2035">
                  <c:v>0.113009</c:v>
                </c:pt>
                <c:pt idx="2036">
                  <c:v>0.120291</c:v>
                </c:pt>
                <c:pt idx="2037">
                  <c:v>0.127636</c:v>
                </c:pt>
                <c:pt idx="2038">
                  <c:v>0.13505500000000001</c:v>
                </c:pt>
                <c:pt idx="2039">
                  <c:v>0.14255499999999999</c:v>
                </c:pt>
                <c:pt idx="2040">
                  <c:v>0.150144</c:v>
                </c:pt>
                <c:pt idx="2041">
                  <c:v>0.157829</c:v>
                </c:pt>
                <c:pt idx="2042">
                  <c:v>0.16561600000000001</c:v>
                </c:pt>
                <c:pt idx="2043">
                  <c:v>0.17350599999999999</c:v>
                </c:pt>
                <c:pt idx="2044">
                  <c:v>0.18149999999999999</c:v>
                </c:pt>
                <c:pt idx="2045">
                  <c:v>0.18959300000000001</c:v>
                </c:pt>
                <c:pt idx="2046">
                  <c:v>0.19777700000000001</c:v>
                </c:pt>
                <c:pt idx="2047">
                  <c:v>0.206041</c:v>
                </c:pt>
                <c:pt idx="2048">
                  <c:v>0.214369</c:v>
                </c:pt>
                <c:pt idx="2049">
                  <c:v>0.222742</c:v>
                </c:pt>
                <c:pt idx="2050">
                  <c:v>0.23113600000000001</c:v>
                </c:pt>
                <c:pt idx="2051">
                  <c:v>0.23952599999999999</c:v>
                </c:pt>
                <c:pt idx="2052">
                  <c:v>0.24788299999999999</c:v>
                </c:pt>
                <c:pt idx="2053">
                  <c:v>0.25617699999999999</c:v>
                </c:pt>
                <c:pt idx="2054">
                  <c:v>0.264378</c:v>
                </c:pt>
                <c:pt idx="2055">
                  <c:v>0.27245900000000001</c:v>
                </c:pt>
                <c:pt idx="2056">
                  <c:v>0.28039199999999997</c:v>
                </c:pt>
                <c:pt idx="2057">
                  <c:v>0.28815400000000002</c:v>
                </c:pt>
                <c:pt idx="2058">
                  <c:v>0.29572500000000002</c:v>
                </c:pt>
                <c:pt idx="2059">
                  <c:v>0.303091</c:v>
                </c:pt>
                <c:pt idx="2060">
                  <c:v>0.31024200000000002</c:v>
                </c:pt>
                <c:pt idx="2061">
                  <c:v>0.31717299999999998</c:v>
                </c:pt>
                <c:pt idx="2062">
                  <c:v>0.32388699999999998</c:v>
                </c:pt>
                <c:pt idx="2063">
                  <c:v>0.33038800000000001</c:v>
                </c:pt>
                <c:pt idx="2064">
                  <c:v>0.33668599999999999</c:v>
                </c:pt>
                <c:pt idx="2065">
                  <c:v>0.34279500000000002</c:v>
                </c:pt>
                <c:pt idx="2066">
                  <c:v>0.34872999999999998</c:v>
                </c:pt>
                <c:pt idx="2067">
                  <c:v>0.35451100000000002</c:v>
                </c:pt>
                <c:pt idx="2068">
                  <c:v>0.360157</c:v>
                </c:pt>
                <c:pt idx="2069">
                  <c:v>0.36568800000000001</c:v>
                </c:pt>
                <c:pt idx="2070">
                  <c:v>0.37112400000000001</c:v>
                </c:pt>
                <c:pt idx="2071">
                  <c:v>0.37648599999999999</c:v>
                </c:pt>
                <c:pt idx="2072">
                  <c:v>0.38179000000000002</c:v>
                </c:pt>
                <c:pt idx="2073">
                  <c:v>0.38705299999999998</c:v>
                </c:pt>
                <c:pt idx="2074">
                  <c:v>0.39228800000000003</c:v>
                </c:pt>
                <c:pt idx="2075">
                  <c:v>0.39750799999999997</c:v>
                </c:pt>
                <c:pt idx="2076">
                  <c:v>0.40272000000000002</c:v>
                </c:pt>
                <c:pt idx="2077">
                  <c:v>0.40793200000000002</c:v>
                </c:pt>
                <c:pt idx="2078">
                  <c:v>0.41314800000000002</c:v>
                </c:pt>
                <c:pt idx="2079">
                  <c:v>0.41837400000000002</c:v>
                </c:pt>
                <c:pt idx="2080">
                  <c:v>0.42360999999999999</c:v>
                </c:pt>
                <c:pt idx="2081">
                  <c:v>0.42885899999999999</c:v>
                </c:pt>
                <c:pt idx="2082">
                  <c:v>0.43412200000000001</c:v>
                </c:pt>
                <c:pt idx="2083">
                  <c:v>0.43940200000000001</c:v>
                </c:pt>
                <c:pt idx="2084">
                  <c:v>0.44470100000000001</c:v>
                </c:pt>
                <c:pt idx="2085">
                  <c:v>0.45002300000000001</c:v>
                </c:pt>
                <c:pt idx="2086">
                  <c:v>0.455372</c:v>
                </c:pt>
                <c:pt idx="2087">
                  <c:v>0.46075199999999999</c:v>
                </c:pt>
                <c:pt idx="2088">
                  <c:v>0.46616999999999997</c:v>
                </c:pt>
                <c:pt idx="2089">
                  <c:v>0.47162799999999999</c:v>
                </c:pt>
                <c:pt idx="2090">
                  <c:v>0.477132</c:v>
                </c:pt>
                <c:pt idx="2091">
                  <c:v>0.482684</c:v>
                </c:pt>
                <c:pt idx="2092">
                  <c:v>0.48828500000000002</c:v>
                </c:pt>
                <c:pt idx="2093">
                  <c:v>0.49393199999999998</c:v>
                </c:pt>
                <c:pt idx="2094">
                  <c:v>0.49962000000000001</c:v>
                </c:pt>
                <c:pt idx="2095">
                  <c:v>0.50534100000000004</c:v>
                </c:pt>
                <c:pt idx="2096">
                  <c:v>0.51108299999999995</c:v>
                </c:pt>
                <c:pt idx="2097">
                  <c:v>0.51682799999999995</c:v>
                </c:pt>
                <c:pt idx="2098">
                  <c:v>0.52255700000000005</c:v>
                </c:pt>
                <c:pt idx="2099">
                  <c:v>0.52824700000000002</c:v>
                </c:pt>
                <c:pt idx="2100">
                  <c:v>0.53387499999999999</c:v>
                </c:pt>
                <c:pt idx="2101">
                  <c:v>0.53941499999999998</c:v>
                </c:pt>
                <c:pt idx="2102">
                  <c:v>0.54483999999999999</c:v>
                </c:pt>
                <c:pt idx="2103">
                  <c:v>0.55012399999999995</c:v>
                </c:pt>
                <c:pt idx="2104">
                  <c:v>0.55524300000000004</c:v>
                </c:pt>
                <c:pt idx="2105">
                  <c:v>0.56017300000000003</c:v>
                </c:pt>
                <c:pt idx="2106">
                  <c:v>0.56489299999999998</c:v>
                </c:pt>
                <c:pt idx="2107">
                  <c:v>0.56938800000000001</c:v>
                </c:pt>
                <c:pt idx="2108">
                  <c:v>0.57364300000000001</c:v>
                </c:pt>
                <c:pt idx="2109">
                  <c:v>0.57765200000000005</c:v>
                </c:pt>
                <c:pt idx="2110">
                  <c:v>0.58141200000000004</c:v>
                </c:pt>
                <c:pt idx="2111">
                  <c:v>0.58492299999999997</c:v>
                </c:pt>
                <c:pt idx="2112">
                  <c:v>0.58819299999999997</c:v>
                </c:pt>
                <c:pt idx="2113">
                  <c:v>0.59123199999999998</c:v>
                </c:pt>
                <c:pt idx="2114">
                  <c:v>0.59405300000000005</c:v>
                </c:pt>
                <c:pt idx="2115">
                  <c:v>0.59667599999999998</c:v>
                </c:pt>
                <c:pt idx="2116">
                  <c:v>0.59911899999999996</c:v>
                </c:pt>
                <c:pt idx="2117">
                  <c:v>0.60140499999999997</c:v>
                </c:pt>
                <c:pt idx="2118">
                  <c:v>0.60355599999999998</c:v>
                </c:pt>
                <c:pt idx="2119">
                  <c:v>0.60559099999999999</c:v>
                </c:pt>
                <c:pt idx="2120">
                  <c:v>0.60753400000000002</c:v>
                </c:pt>
                <c:pt idx="2121">
                  <c:v>0.60940099999999997</c:v>
                </c:pt>
                <c:pt idx="2122">
                  <c:v>0.61121000000000003</c:v>
                </c:pt>
                <c:pt idx="2123">
                  <c:v>0.61297599999999997</c:v>
                </c:pt>
                <c:pt idx="2124">
                  <c:v>0.61470999999999998</c:v>
                </c:pt>
                <c:pt idx="2125">
                  <c:v>0.61642200000000003</c:v>
                </c:pt>
                <c:pt idx="2126">
                  <c:v>0.61812</c:v>
                </c:pt>
                <c:pt idx="2127">
                  <c:v>0.619811</c:v>
                </c:pt>
                <c:pt idx="2128">
                  <c:v>0.62149900000000002</c:v>
                </c:pt>
                <c:pt idx="2129">
                  <c:v>0.62319100000000005</c:v>
                </c:pt>
                <c:pt idx="2130">
                  <c:v>0.62488999999999995</c:v>
                </c:pt>
                <c:pt idx="2131">
                  <c:v>0.62660000000000005</c:v>
                </c:pt>
                <c:pt idx="2132">
                  <c:v>0.62832299999999996</c:v>
                </c:pt>
                <c:pt idx="2133">
                  <c:v>0.63006300000000004</c:v>
                </c:pt>
                <c:pt idx="2134">
                  <c:v>0.63182300000000002</c:v>
                </c:pt>
                <c:pt idx="2135">
                  <c:v>0.63360399999999995</c:v>
                </c:pt>
                <c:pt idx="2136">
                  <c:v>0.63541000000000003</c:v>
                </c:pt>
                <c:pt idx="2137">
                  <c:v>0.63724199999999998</c:v>
                </c:pt>
                <c:pt idx="2138">
                  <c:v>0.63910199999999995</c:v>
                </c:pt>
                <c:pt idx="2139">
                  <c:v>0.64099099999999998</c:v>
                </c:pt>
                <c:pt idx="2140">
                  <c:v>0.64290700000000001</c:v>
                </c:pt>
                <c:pt idx="2141">
                  <c:v>0.64484799999999998</c:v>
                </c:pt>
                <c:pt idx="2142">
                  <c:v>0.64681100000000002</c:v>
                </c:pt>
                <c:pt idx="2143">
                  <c:v>0.64878999999999998</c:v>
                </c:pt>
                <c:pt idx="2144">
                  <c:v>0.65077700000000005</c:v>
                </c:pt>
                <c:pt idx="2145">
                  <c:v>0.65276400000000001</c:v>
                </c:pt>
                <c:pt idx="2146">
                  <c:v>0.65473899999999996</c:v>
                </c:pt>
                <c:pt idx="2147">
                  <c:v>0.65669200000000005</c:v>
                </c:pt>
                <c:pt idx="2148">
                  <c:v>0.65861000000000003</c:v>
                </c:pt>
                <c:pt idx="2149">
                  <c:v>0.66047999999999996</c:v>
                </c:pt>
                <c:pt idx="2150">
                  <c:v>0.66228900000000002</c:v>
                </c:pt>
                <c:pt idx="2151">
                  <c:v>0.66402399999999995</c:v>
                </c:pt>
                <c:pt idx="2152">
                  <c:v>0.66567299999999996</c:v>
                </c:pt>
                <c:pt idx="2153">
                  <c:v>0.66722499999999996</c:v>
                </c:pt>
                <c:pt idx="2154">
                  <c:v>0.66866899999999996</c:v>
                </c:pt>
                <c:pt idx="2155">
                  <c:v>0.66999900000000001</c:v>
                </c:pt>
                <c:pt idx="2156">
                  <c:v>0.671207</c:v>
                </c:pt>
                <c:pt idx="2157">
                  <c:v>0.67229000000000005</c:v>
                </c:pt>
                <c:pt idx="2158">
                  <c:v>0.67324499999999998</c:v>
                </c:pt>
                <c:pt idx="2159">
                  <c:v>0.67407300000000003</c:v>
                </c:pt>
                <c:pt idx="2160">
                  <c:v>0.67477799999999999</c:v>
                </c:pt>
                <c:pt idx="2161">
                  <c:v>0.67536300000000005</c:v>
                </c:pt>
                <c:pt idx="2162">
                  <c:v>0.67583599999999999</c:v>
                </c:pt>
                <c:pt idx="2163">
                  <c:v>0.67620400000000003</c:v>
                </c:pt>
                <c:pt idx="2164">
                  <c:v>0.67647699999999999</c:v>
                </c:pt>
                <c:pt idx="2165">
                  <c:v>0.67666599999999999</c:v>
                </c:pt>
                <c:pt idx="2166">
                  <c:v>0.67678199999999999</c:v>
                </c:pt>
                <c:pt idx="2167">
                  <c:v>0.67683700000000002</c:v>
                </c:pt>
                <c:pt idx="2168">
                  <c:v>0.67684</c:v>
                </c:pt>
                <c:pt idx="2169">
                  <c:v>0.67680499999999999</c:v>
                </c:pt>
                <c:pt idx="2170">
                  <c:v>0.67674100000000004</c:v>
                </c:pt>
                <c:pt idx="2171">
                  <c:v>0.67666000000000004</c:v>
                </c:pt>
                <c:pt idx="2172">
                  <c:v>0.67657100000000003</c:v>
                </c:pt>
                <c:pt idx="2173">
                  <c:v>0.67648399999999997</c:v>
                </c:pt>
                <c:pt idx="2174">
                  <c:v>0.67641099999999998</c:v>
                </c:pt>
                <c:pt idx="2175">
                  <c:v>0.67636099999999999</c:v>
                </c:pt>
                <c:pt idx="2176">
                  <c:v>0.67634799999999995</c:v>
                </c:pt>
                <c:pt idx="2177">
                  <c:v>0.67638299999999996</c:v>
                </c:pt>
                <c:pt idx="2178">
                  <c:v>0.67647999999999997</c:v>
                </c:pt>
                <c:pt idx="2179">
                  <c:v>0.67664999999999997</c:v>
                </c:pt>
                <c:pt idx="2180">
                  <c:v>0.67690799999999995</c:v>
                </c:pt>
                <c:pt idx="2181">
                  <c:v>0.67726699999999995</c:v>
                </c:pt>
                <c:pt idx="2182">
                  <c:v>0.67774000000000001</c:v>
                </c:pt>
                <c:pt idx="2183">
                  <c:v>0.678338</c:v>
                </c:pt>
                <c:pt idx="2184">
                  <c:v>0.67907200000000001</c:v>
                </c:pt>
                <c:pt idx="2185">
                  <c:v>0.67994900000000003</c:v>
                </c:pt>
                <c:pt idx="2186">
                  <c:v>0.68097399999999997</c:v>
                </c:pt>
                <c:pt idx="2187">
                  <c:v>0.68214799999999998</c:v>
                </c:pt>
                <c:pt idx="2188">
                  <c:v>0.68346799999999996</c:v>
                </c:pt>
                <c:pt idx="2189">
                  <c:v>0.68492900000000001</c:v>
                </c:pt>
                <c:pt idx="2190">
                  <c:v>0.68651899999999999</c:v>
                </c:pt>
                <c:pt idx="2191">
                  <c:v>0.688222</c:v>
                </c:pt>
                <c:pt idx="2192">
                  <c:v>0.69001900000000005</c:v>
                </c:pt>
                <c:pt idx="2193">
                  <c:v>0.69188799999999995</c:v>
                </c:pt>
                <c:pt idx="2194">
                  <c:v>0.69380399999999998</c:v>
                </c:pt>
                <c:pt idx="2195">
                  <c:v>0.695739</c:v>
                </c:pt>
                <c:pt idx="2196">
                  <c:v>0.69766399999999995</c:v>
                </c:pt>
                <c:pt idx="2197">
                  <c:v>0.69955100000000003</c:v>
                </c:pt>
                <c:pt idx="2198">
                  <c:v>0.70136799999999999</c:v>
                </c:pt>
                <c:pt idx="2199">
                  <c:v>0.70308700000000002</c:v>
                </c:pt>
                <c:pt idx="2200">
                  <c:v>0.70467999999999997</c:v>
                </c:pt>
                <c:pt idx="2201">
                  <c:v>0.70611900000000005</c:v>
                </c:pt>
                <c:pt idx="2202">
                  <c:v>0.70738100000000004</c:v>
                </c:pt>
                <c:pt idx="2203">
                  <c:v>0.70844399999999996</c:v>
                </c:pt>
                <c:pt idx="2204">
                  <c:v>0.70928899999999995</c:v>
                </c:pt>
                <c:pt idx="2205">
                  <c:v>0.70989800000000003</c:v>
                </c:pt>
                <c:pt idx="2206">
                  <c:v>0.71025899999999997</c:v>
                </c:pt>
                <c:pt idx="2207">
                  <c:v>0.71036100000000002</c:v>
                </c:pt>
                <c:pt idx="2208">
                  <c:v>0.71019699999999997</c:v>
                </c:pt>
                <c:pt idx="2209">
                  <c:v>0.70976099999999998</c:v>
                </c:pt>
                <c:pt idx="2210">
                  <c:v>0.70905300000000004</c:v>
                </c:pt>
                <c:pt idx="2211">
                  <c:v>0.70807100000000001</c:v>
                </c:pt>
                <c:pt idx="2212">
                  <c:v>0.70682</c:v>
                </c:pt>
                <c:pt idx="2213">
                  <c:v>0.70530400000000004</c:v>
                </c:pt>
                <c:pt idx="2214">
                  <c:v>0.70353299999999996</c:v>
                </c:pt>
                <c:pt idx="2215">
                  <c:v>0.70151699999999995</c:v>
                </c:pt>
                <c:pt idx="2216">
                  <c:v>0.69926900000000003</c:v>
                </c:pt>
                <c:pt idx="2217">
                  <c:v>0.69680699999999995</c:v>
                </c:pt>
                <c:pt idx="2218">
                  <c:v>0.69415000000000004</c:v>
                </c:pt>
                <c:pt idx="2219">
                  <c:v>0.69132000000000005</c:v>
                </c:pt>
                <c:pt idx="2220">
                  <c:v>0.68834300000000004</c:v>
                </c:pt>
                <c:pt idx="2221">
                  <c:v>0.68524499999999999</c:v>
                </c:pt>
                <c:pt idx="2222">
                  <c:v>0.68205700000000002</c:v>
                </c:pt>
                <c:pt idx="2223">
                  <c:v>0.67881199999999997</c:v>
                </c:pt>
                <c:pt idx="2224">
                  <c:v>0.67554199999999998</c:v>
                </c:pt>
                <c:pt idx="2225">
                  <c:v>0.67228299999999996</c:v>
                </c:pt>
                <c:pt idx="2226">
                  <c:v>0.669068</c:v>
                </c:pt>
                <c:pt idx="2227">
                  <c:v>0.665933</c:v>
                </c:pt>
                <c:pt idx="2228">
                  <c:v>0.66291</c:v>
                </c:pt>
                <c:pt idx="2229">
                  <c:v>0.66003100000000003</c:v>
                </c:pt>
                <c:pt idx="2230">
                  <c:v>0.65732599999999997</c:v>
                </c:pt>
                <c:pt idx="2231">
                  <c:v>0.65481999999999996</c:v>
                </c:pt>
                <c:pt idx="2232">
                  <c:v>0.652536</c:v>
                </c:pt>
                <c:pt idx="2233">
                  <c:v>0.65049000000000001</c:v>
                </c:pt>
                <c:pt idx="2234">
                  <c:v>0.64869500000000002</c:v>
                </c:pt>
                <c:pt idx="2235">
                  <c:v>0.64715500000000004</c:v>
                </c:pt>
                <c:pt idx="2236">
                  <c:v>0.645868</c:v>
                </c:pt>
                <c:pt idx="2237">
                  <c:v>0.64482700000000004</c:v>
                </c:pt>
                <c:pt idx="2238">
                  <c:v>0.644015</c:v>
                </c:pt>
                <c:pt idx="2239">
                  <c:v>0.64341000000000004</c:v>
                </c:pt>
                <c:pt idx="2240">
                  <c:v>0.64298299999999997</c:v>
                </c:pt>
                <c:pt idx="2241">
                  <c:v>0.642702</c:v>
                </c:pt>
                <c:pt idx="2242">
                  <c:v>0.64252799999999999</c:v>
                </c:pt>
                <c:pt idx="2243">
                  <c:v>0.64241999999999999</c:v>
                </c:pt>
                <c:pt idx="2244">
                  <c:v>0.64233799999999996</c:v>
                </c:pt>
                <c:pt idx="2245">
                  <c:v>0.64223799999999998</c:v>
                </c:pt>
                <c:pt idx="2246">
                  <c:v>0.64207999999999998</c:v>
                </c:pt>
                <c:pt idx="2247">
                  <c:v>0.64182799999999995</c:v>
                </c:pt>
                <c:pt idx="2248">
                  <c:v>0.64144699999999999</c:v>
                </c:pt>
                <c:pt idx="2249">
                  <c:v>0.64090999999999998</c:v>
                </c:pt>
                <c:pt idx="2250">
                  <c:v>0.64019400000000004</c:v>
                </c:pt>
                <c:pt idx="2251">
                  <c:v>0.63928300000000005</c:v>
                </c:pt>
                <c:pt idx="2252">
                  <c:v>0.63816499999999998</c:v>
                </c:pt>
                <c:pt idx="2253">
                  <c:v>0.63683599999999996</c:v>
                </c:pt>
                <c:pt idx="2254">
                  <c:v>0.635297</c:v>
                </c:pt>
                <c:pt idx="2255">
                  <c:v>0.63355300000000003</c:v>
                </c:pt>
                <c:pt idx="2256">
                  <c:v>0.63161500000000004</c:v>
                </c:pt>
                <c:pt idx="2257">
                  <c:v>0.62949600000000006</c:v>
                </c:pt>
                <c:pt idx="2258">
                  <c:v>0.62721199999999999</c:v>
                </c:pt>
                <c:pt idx="2259">
                  <c:v>0.62478400000000001</c:v>
                </c:pt>
                <c:pt idx="2260">
                  <c:v>0.62223399999999995</c:v>
                </c:pt>
                <c:pt idx="2261">
                  <c:v>0.61958500000000005</c:v>
                </c:pt>
                <c:pt idx="2262">
                  <c:v>0.61686099999999999</c:v>
                </c:pt>
                <c:pt idx="2263">
                  <c:v>0.61408700000000005</c:v>
                </c:pt>
                <c:pt idx="2264">
                  <c:v>0.61128899999999997</c:v>
                </c:pt>
                <c:pt idx="2265">
                  <c:v>0.60849299999999995</c:v>
                </c:pt>
                <c:pt idx="2266">
                  <c:v>0.60572499999999996</c:v>
                </c:pt>
                <c:pt idx="2267">
                  <c:v>0.60301300000000002</c:v>
                </c:pt>
                <c:pt idx="2268">
                  <c:v>0.600383</c:v>
                </c:pt>
                <c:pt idx="2269">
                  <c:v>0.59786099999999998</c:v>
                </c:pt>
                <c:pt idx="2270">
                  <c:v>0.59547499999999998</c:v>
                </c:pt>
                <c:pt idx="2271">
                  <c:v>0.59324900000000003</c:v>
                </c:pt>
                <c:pt idx="2272">
                  <c:v>0.59120899999999998</c:v>
                </c:pt>
                <c:pt idx="2273">
                  <c:v>0.58937799999999996</c:v>
                </c:pt>
                <c:pt idx="2274">
                  <c:v>0.58777800000000002</c:v>
                </c:pt>
                <c:pt idx="2275">
                  <c:v>0.586426</c:v>
                </c:pt>
                <c:pt idx="2276">
                  <c:v>0.585337</c:v>
                </c:pt>
                <c:pt idx="2277">
                  <c:v>0.58452300000000001</c:v>
                </c:pt>
                <c:pt idx="2278">
                  <c:v>0.58398899999999998</c:v>
                </c:pt>
                <c:pt idx="2279">
                  <c:v>0.58373600000000003</c:v>
                </c:pt>
                <c:pt idx="2280">
                  <c:v>0.58375699999999997</c:v>
                </c:pt>
                <c:pt idx="2281">
                  <c:v>0.58404</c:v>
                </c:pt>
                <c:pt idx="2282">
                  <c:v>0.58456799999999998</c:v>
                </c:pt>
                <c:pt idx="2283">
                  <c:v>0.58531299999999997</c:v>
                </c:pt>
                <c:pt idx="2284">
                  <c:v>0.58624500000000002</c:v>
                </c:pt>
                <c:pt idx="2285">
                  <c:v>0.58732399999999996</c:v>
                </c:pt>
                <c:pt idx="2286">
                  <c:v>0.588507</c:v>
                </c:pt>
                <c:pt idx="2287">
                  <c:v>0.58974700000000002</c:v>
                </c:pt>
                <c:pt idx="2288">
                  <c:v>0.59099100000000004</c:v>
                </c:pt>
                <c:pt idx="2289">
                  <c:v>0.59218499999999996</c:v>
                </c:pt>
                <c:pt idx="2290">
                  <c:v>0.593275</c:v>
                </c:pt>
                <c:pt idx="2291">
                  <c:v>0.59420200000000001</c:v>
                </c:pt>
                <c:pt idx="2292">
                  <c:v>0.59491099999999997</c:v>
                </c:pt>
                <c:pt idx="2293">
                  <c:v>0.59534799999999999</c:v>
                </c:pt>
                <c:pt idx="2294">
                  <c:v>0.59546100000000002</c:v>
                </c:pt>
                <c:pt idx="2295">
                  <c:v>0.59520200000000001</c:v>
                </c:pt>
                <c:pt idx="2296">
                  <c:v>0.59452700000000003</c:v>
                </c:pt>
                <c:pt idx="2297">
                  <c:v>0.59340099999999996</c:v>
                </c:pt>
                <c:pt idx="2298">
                  <c:v>0.59179099999999996</c:v>
                </c:pt>
                <c:pt idx="2299">
                  <c:v>0.58967700000000001</c:v>
                </c:pt>
                <c:pt idx="2300">
                  <c:v>0.58704199999999995</c:v>
                </c:pt>
                <c:pt idx="2301">
                  <c:v>0.58388200000000001</c:v>
                </c:pt>
                <c:pt idx="2302">
                  <c:v>0.58019799999999999</c:v>
                </c:pt>
                <c:pt idx="2303">
                  <c:v>0.57600099999999999</c:v>
                </c:pt>
                <c:pt idx="2304">
                  <c:v>0.57131100000000001</c:v>
                </c:pt>
                <c:pt idx="2305">
                  <c:v>0.56615400000000005</c:v>
                </c:pt>
                <c:pt idx="2306">
                  <c:v>0.56056300000000003</c:v>
                </c:pt>
                <c:pt idx="2307">
                  <c:v>0.55457699999999999</c:v>
                </c:pt>
                <c:pt idx="2308">
                  <c:v>0.54823999999999995</c:v>
                </c:pt>
                <c:pt idx="2309">
                  <c:v>0.54159500000000005</c:v>
                </c:pt>
                <c:pt idx="2310">
                  <c:v>0.53469199999999995</c:v>
                </c:pt>
                <c:pt idx="2311">
                  <c:v>0.52757699999999996</c:v>
                </c:pt>
                <c:pt idx="2312">
                  <c:v>0.52029599999999998</c:v>
                </c:pt>
                <c:pt idx="2313">
                  <c:v>0.51289399999999996</c:v>
                </c:pt>
                <c:pt idx="2314">
                  <c:v>0.505413</c:v>
                </c:pt>
                <c:pt idx="2315">
                  <c:v>0.497892</c:v>
                </c:pt>
                <c:pt idx="2316">
                  <c:v>0.490365</c:v>
                </c:pt>
                <c:pt idx="2317">
                  <c:v>0.48286299999999999</c:v>
                </c:pt>
                <c:pt idx="2318">
                  <c:v>0.47541499999999998</c:v>
                </c:pt>
                <c:pt idx="2319">
                  <c:v>0.46804400000000002</c:v>
                </c:pt>
                <c:pt idx="2320">
                  <c:v>0.46077099999999999</c:v>
                </c:pt>
                <c:pt idx="2321">
                  <c:v>0.45361499999999999</c:v>
                </c:pt>
                <c:pt idx="2322">
                  <c:v>0.44658900000000001</c:v>
                </c:pt>
                <c:pt idx="2323">
                  <c:v>0.43970700000000001</c:v>
                </c:pt>
                <c:pt idx="2324">
                  <c:v>0.432977</c:v>
                </c:pt>
                <c:pt idx="2325">
                  <c:v>0.42640899999999998</c:v>
                </c:pt>
                <c:pt idx="2326">
                  <c:v>0.42000999999999999</c:v>
                </c:pt>
                <c:pt idx="2327">
                  <c:v>0.41378500000000001</c:v>
                </c:pt>
                <c:pt idx="2328">
                  <c:v>0.40773999999999999</c:v>
                </c:pt>
                <c:pt idx="2329">
                  <c:v>0.40187600000000001</c:v>
                </c:pt>
                <c:pt idx="2330">
                  <c:v>0.39619700000000002</c:v>
                </c:pt>
                <c:pt idx="2331">
                  <c:v>0.39070100000000002</c:v>
                </c:pt>
                <c:pt idx="2332">
                  <c:v>0.38538600000000001</c:v>
                </c:pt>
                <c:pt idx="2333">
                  <c:v>0.38024999999999998</c:v>
                </c:pt>
                <c:pt idx="2334">
                  <c:v>0.37528400000000001</c:v>
                </c:pt>
                <c:pt idx="2335">
                  <c:v>0.37048199999999998</c:v>
                </c:pt>
                <c:pt idx="2336">
                  <c:v>0.36583300000000002</c:v>
                </c:pt>
                <c:pt idx="2337">
                  <c:v>0.36132599999999998</c:v>
                </c:pt>
                <c:pt idx="2338">
                  <c:v>0.35694700000000001</c:v>
                </c:pt>
                <c:pt idx="2339">
                  <c:v>0.35268300000000002</c:v>
                </c:pt>
                <c:pt idx="2340">
                  <c:v>0.34851900000000002</c:v>
                </c:pt>
                <c:pt idx="2341">
                  <c:v>0.344439</c:v>
                </c:pt>
                <c:pt idx="2342">
                  <c:v>0.34043200000000001</c:v>
                </c:pt>
                <c:pt idx="2343">
                  <c:v>0.336482</c:v>
                </c:pt>
                <c:pt idx="2344">
                  <c:v>0.33257799999999998</c:v>
                </c:pt>
                <c:pt idx="2345">
                  <c:v>0.328708</c:v>
                </c:pt>
                <c:pt idx="2346">
                  <c:v>0.32486500000000001</c:v>
                </c:pt>
                <c:pt idx="2347">
                  <c:v>0.32103900000000002</c:v>
                </c:pt>
                <c:pt idx="2348">
                  <c:v>0.31722699999999998</c:v>
                </c:pt>
                <c:pt idx="2349">
                  <c:v>0.31342500000000001</c:v>
                </c:pt>
                <c:pt idx="2350">
                  <c:v>0.30963200000000002</c:v>
                </c:pt>
                <c:pt idx="2351">
                  <c:v>0.30584800000000001</c:v>
                </c:pt>
                <c:pt idx="2352">
                  <c:v>0.30207499999999998</c:v>
                </c:pt>
                <c:pt idx="2353">
                  <c:v>0.298317</c:v>
                </c:pt>
                <c:pt idx="2354">
                  <c:v>0.29457800000000001</c:v>
                </c:pt>
                <c:pt idx="2355">
                  <c:v>0.29086299999999998</c:v>
                </c:pt>
                <c:pt idx="2356">
                  <c:v>0.28717900000000002</c:v>
                </c:pt>
                <c:pt idx="2357">
                  <c:v>0.28353600000000001</c:v>
                </c:pt>
                <c:pt idx="2358">
                  <c:v>0.279941</c:v>
                </c:pt>
                <c:pt idx="2359">
                  <c:v>0.27640599999999999</c:v>
                </c:pt>
                <c:pt idx="2360">
                  <c:v>0.27293899999999999</c:v>
                </c:pt>
                <c:pt idx="2361">
                  <c:v>0.26955099999999999</c:v>
                </c:pt>
                <c:pt idx="2362">
                  <c:v>0.26625199999999999</c:v>
                </c:pt>
                <c:pt idx="2363">
                  <c:v>0.26305000000000001</c:v>
                </c:pt>
                <c:pt idx="2364">
                  <c:v>0.25995499999999999</c:v>
                </c:pt>
                <c:pt idx="2365">
                  <c:v>0.25697199999999998</c:v>
                </c:pt>
                <c:pt idx="2366">
                  <c:v>0.25410500000000003</c:v>
                </c:pt>
                <c:pt idx="2367">
                  <c:v>0.251355</c:v>
                </c:pt>
                <c:pt idx="2368">
                  <c:v>0.248721</c:v>
                </c:pt>
                <c:pt idx="2369">
                  <c:v>0.246198</c:v>
                </c:pt>
                <c:pt idx="2370">
                  <c:v>0.24377799999999999</c:v>
                </c:pt>
                <c:pt idx="2371">
                  <c:v>0.24145</c:v>
                </c:pt>
                <c:pt idx="2372">
                  <c:v>0.239203</c:v>
                </c:pt>
                <c:pt idx="2373">
                  <c:v>0.23702200000000001</c:v>
                </c:pt>
                <c:pt idx="2374">
                  <c:v>0.23489199999999999</c:v>
                </c:pt>
                <c:pt idx="2375">
                  <c:v>0.232796</c:v>
                </c:pt>
                <c:pt idx="2376">
                  <c:v>0.23071900000000001</c:v>
                </c:pt>
                <c:pt idx="2377">
                  <c:v>0.22864799999999999</c:v>
                </c:pt>
                <c:pt idx="2378">
                  <c:v>0.22656999999999999</c:v>
                </c:pt>
                <c:pt idx="2379">
                  <c:v>0.22447700000000001</c:v>
                </c:pt>
                <c:pt idx="2380">
                  <c:v>0.222361</c:v>
                </c:pt>
                <c:pt idx="2381">
                  <c:v>0.220217</c:v>
                </c:pt>
                <c:pt idx="2382">
                  <c:v>0.21804299999999999</c:v>
                </c:pt>
                <c:pt idx="2383">
                  <c:v>0.215838</c:v>
                </c:pt>
                <c:pt idx="2384">
                  <c:v>0.21360599999999999</c:v>
                </c:pt>
                <c:pt idx="2385">
                  <c:v>0.21135000000000001</c:v>
                </c:pt>
                <c:pt idx="2386">
                  <c:v>0.20907600000000001</c:v>
                </c:pt>
                <c:pt idx="2387">
                  <c:v>0.206791</c:v>
                </c:pt>
                <c:pt idx="2388">
                  <c:v>0.20449999999999999</c:v>
                </c:pt>
                <c:pt idx="2389">
                  <c:v>0.202207</c:v>
                </c:pt>
                <c:pt idx="2390">
                  <c:v>0.19991600000000001</c:v>
                </c:pt>
                <c:pt idx="2391">
                  <c:v>0.197628</c:v>
                </c:pt>
                <c:pt idx="2392">
                  <c:v>0.19534000000000001</c:v>
                </c:pt>
                <c:pt idx="2393">
                  <c:v>0.193047</c:v>
                </c:pt>
                <c:pt idx="2394">
                  <c:v>0.19074099999999999</c:v>
                </c:pt>
                <c:pt idx="2395">
                  <c:v>0.18840999999999999</c:v>
                </c:pt>
                <c:pt idx="2396">
                  <c:v>0.18604000000000001</c:v>
                </c:pt>
                <c:pt idx="2397">
                  <c:v>0.183613</c:v>
                </c:pt>
                <c:pt idx="2398">
                  <c:v>0.18110999999999999</c:v>
                </c:pt>
                <c:pt idx="2399">
                  <c:v>0.178512</c:v>
                </c:pt>
                <c:pt idx="2400">
                  <c:v>0.17579800000000001</c:v>
                </c:pt>
                <c:pt idx="2401">
                  <c:v>0.17294799999999999</c:v>
                </c:pt>
                <c:pt idx="2402">
                  <c:v>0.16994600000000001</c:v>
                </c:pt>
                <c:pt idx="2403">
                  <c:v>0.16677600000000001</c:v>
                </c:pt>
                <c:pt idx="2404">
                  <c:v>0.16342899999999999</c:v>
                </c:pt>
                <c:pt idx="2405">
                  <c:v>0.15989999999999999</c:v>
                </c:pt>
                <c:pt idx="2406">
                  <c:v>0.15618799999999999</c:v>
                </c:pt>
                <c:pt idx="2407">
                  <c:v>0.15229799999999999</c:v>
                </c:pt>
                <c:pt idx="2408">
                  <c:v>0.14824399999999999</c:v>
                </c:pt>
                <c:pt idx="2409">
                  <c:v>0.144041</c:v>
                </c:pt>
                <c:pt idx="2410">
                  <c:v>0.139713</c:v>
                </c:pt>
                <c:pt idx="2411">
                  <c:v>0.13528699999999999</c:v>
                </c:pt>
                <c:pt idx="2412">
                  <c:v>0.13079499999999999</c:v>
                </c:pt>
                <c:pt idx="2413">
                  <c:v>0.12627099999999999</c:v>
                </c:pt>
                <c:pt idx="2414">
                  <c:v>0.121751</c:v>
                </c:pt>
                <c:pt idx="2415">
                  <c:v>0.117272</c:v>
                </c:pt>
                <c:pt idx="2416">
                  <c:v>0.112875</c:v>
                </c:pt>
                <c:pt idx="2417">
                  <c:v>0.108597</c:v>
                </c:pt>
                <c:pt idx="2418">
                  <c:v>0.104475</c:v>
                </c:pt>
                <c:pt idx="2419">
                  <c:v>0.100545</c:v>
                </c:pt>
                <c:pt idx="2420">
                  <c:v>9.68363E-2</c:v>
                </c:pt>
                <c:pt idx="2421">
                  <c:v>9.3378600000000006E-2</c:v>
                </c:pt>
                <c:pt idx="2422">
                  <c:v>9.0195600000000001E-2</c:v>
                </c:pt>
                <c:pt idx="2423">
                  <c:v>8.7307399999999993E-2</c:v>
                </c:pt>
                <c:pt idx="2424">
                  <c:v>8.4729700000000005E-2</c:v>
                </c:pt>
                <c:pt idx="2425">
                  <c:v>8.2474199999999998E-2</c:v>
                </c:pt>
                <c:pt idx="2426">
                  <c:v>8.05482E-2</c:v>
                </c:pt>
                <c:pt idx="2427">
                  <c:v>7.8954899999999995E-2</c:v>
                </c:pt>
                <c:pt idx="2428">
                  <c:v>7.7693799999999993E-2</c:v>
                </c:pt>
                <c:pt idx="2429">
                  <c:v>7.6761499999999996E-2</c:v>
                </c:pt>
                <c:pt idx="2430">
                  <c:v>7.6151800000000006E-2</c:v>
                </c:pt>
                <c:pt idx="2431">
                  <c:v>7.5855599999999995E-2</c:v>
                </c:pt>
                <c:pt idx="2432">
                  <c:v>7.5862200000000005E-2</c:v>
                </c:pt>
                <c:pt idx="2433">
                  <c:v>7.6158900000000002E-2</c:v>
                </c:pt>
                <c:pt idx="2434">
                  <c:v>7.6731599999999997E-2</c:v>
                </c:pt>
                <c:pt idx="2435">
                  <c:v>7.75647E-2</c:v>
                </c:pt>
                <c:pt idx="2436">
                  <c:v>7.8642100000000006E-2</c:v>
                </c:pt>
                <c:pt idx="2437">
                  <c:v>7.9946799999999998E-2</c:v>
                </c:pt>
                <c:pt idx="2438">
                  <c:v>8.1461099999999995E-2</c:v>
                </c:pt>
                <c:pt idx="2439">
                  <c:v>8.3165900000000001E-2</c:v>
                </c:pt>
                <c:pt idx="2440">
                  <c:v>8.5040400000000002E-2</c:v>
                </c:pt>
                <c:pt idx="2441">
                  <c:v>8.7062600000000004E-2</c:v>
                </c:pt>
                <c:pt idx="2442">
                  <c:v>8.9209300000000005E-2</c:v>
                </c:pt>
                <c:pt idx="2443">
                  <c:v>9.1456499999999996E-2</c:v>
                </c:pt>
                <c:pt idx="2444">
                  <c:v>9.3779299999999996E-2</c:v>
                </c:pt>
                <c:pt idx="2445">
                  <c:v>9.6152299999999996E-2</c:v>
                </c:pt>
                <c:pt idx="2446">
                  <c:v>9.8549600000000001E-2</c:v>
                </c:pt>
                <c:pt idx="2447">
                  <c:v>0.10094500000000001</c:v>
                </c:pt>
                <c:pt idx="2448">
                  <c:v>0.10331</c:v>
                </c:pt>
                <c:pt idx="2449">
                  <c:v>0.105619</c:v>
                </c:pt>
                <c:pt idx="2450">
                  <c:v>0.107847</c:v>
                </c:pt>
                <c:pt idx="2451">
                  <c:v>0.109968</c:v>
                </c:pt>
                <c:pt idx="2452">
                  <c:v>0.11196200000000001</c:v>
                </c:pt>
                <c:pt idx="2453">
                  <c:v>0.11380800000000001</c:v>
                </c:pt>
                <c:pt idx="2454">
                  <c:v>0.115491</c:v>
                </c:pt>
                <c:pt idx="2455">
                  <c:v>0.11699900000000001</c:v>
                </c:pt>
                <c:pt idx="2456">
                  <c:v>0.118322</c:v>
                </c:pt>
                <c:pt idx="2457">
                  <c:v>0.11945699999999999</c:v>
                </c:pt>
                <c:pt idx="2458">
                  <c:v>0.120405</c:v>
                </c:pt>
                <c:pt idx="2459">
                  <c:v>0.121169</c:v>
                </c:pt>
                <c:pt idx="2460">
                  <c:v>0.12175800000000001</c:v>
                </c:pt>
                <c:pt idx="2461">
                  <c:v>0.122181</c:v>
                </c:pt>
                <c:pt idx="2462">
                  <c:v>0.122451</c:v>
                </c:pt>
                <c:pt idx="2463">
                  <c:v>0.122584</c:v>
                </c:pt>
                <c:pt idx="2464">
                  <c:v>0.12259299999999999</c:v>
                </c:pt>
                <c:pt idx="2465">
                  <c:v>0.122492</c:v>
                </c:pt>
                <c:pt idx="2466">
                  <c:v>0.122295</c:v>
                </c:pt>
                <c:pt idx="2467">
                  <c:v>0.12201099999999999</c:v>
                </c:pt>
                <c:pt idx="2468">
                  <c:v>0.12164899999999999</c:v>
                </c:pt>
                <c:pt idx="2469">
                  <c:v>0.121215</c:v>
                </c:pt>
                <c:pt idx="2470">
                  <c:v>0.120711</c:v>
                </c:pt>
                <c:pt idx="2471">
                  <c:v>0.12013799999999999</c:v>
                </c:pt>
                <c:pt idx="2472">
                  <c:v>0.119495</c:v>
                </c:pt>
                <c:pt idx="2473">
                  <c:v>0.11877699999999999</c:v>
                </c:pt>
                <c:pt idx="2474">
                  <c:v>0.117978</c:v>
                </c:pt>
                <c:pt idx="2475">
                  <c:v>0.117092</c:v>
                </c:pt>
                <c:pt idx="2476">
                  <c:v>0.11611</c:v>
                </c:pt>
                <c:pt idx="2477">
                  <c:v>0.115023</c:v>
                </c:pt>
                <c:pt idx="2478">
                  <c:v>0.11382200000000001</c:v>
                </c:pt>
                <c:pt idx="2479">
                  <c:v>0.112496</c:v>
                </c:pt>
                <c:pt idx="2480">
                  <c:v>0.111036</c:v>
                </c:pt>
                <c:pt idx="2481">
                  <c:v>0.109431</c:v>
                </c:pt>
                <c:pt idx="2482">
                  <c:v>0.107672</c:v>
                </c:pt>
                <c:pt idx="2483">
                  <c:v>0.10575</c:v>
                </c:pt>
                <c:pt idx="2484">
                  <c:v>0.103656</c:v>
                </c:pt>
                <c:pt idx="2485">
                  <c:v>0.101384</c:v>
                </c:pt>
                <c:pt idx="2486">
                  <c:v>9.8924300000000007E-2</c:v>
                </c:pt>
                <c:pt idx="2487">
                  <c:v>9.6271899999999994E-2</c:v>
                </c:pt>
                <c:pt idx="2488">
                  <c:v>9.3420799999999998E-2</c:v>
                </c:pt>
                <c:pt idx="2489">
                  <c:v>9.0365899999999999E-2</c:v>
                </c:pt>
                <c:pt idx="2490">
                  <c:v>8.7102700000000005E-2</c:v>
                </c:pt>
                <c:pt idx="2491">
                  <c:v>8.3627499999999994E-2</c:v>
                </c:pt>
                <c:pt idx="2492">
                  <c:v>7.9938200000000001E-2</c:v>
                </c:pt>
                <c:pt idx="2493">
                  <c:v>7.6033900000000001E-2</c:v>
                </c:pt>
                <c:pt idx="2494">
                  <c:v>7.1915199999999999E-2</c:v>
                </c:pt>
                <c:pt idx="2495">
                  <c:v>6.7583799999999999E-2</c:v>
                </c:pt>
                <c:pt idx="2496">
                  <c:v>6.3042799999999996E-2</c:v>
                </c:pt>
                <c:pt idx="2497">
                  <c:v>5.82967E-2</c:v>
                </c:pt>
                <c:pt idx="2498">
                  <c:v>5.3351099999999999E-2</c:v>
                </c:pt>
                <c:pt idx="2499">
                  <c:v>4.8212499999999998E-2</c:v>
                </c:pt>
                <c:pt idx="2500">
                  <c:v>4.2888000000000003E-2</c:v>
                </c:pt>
                <c:pt idx="2501">
                  <c:v>3.7385799999999997E-2</c:v>
                </c:pt>
                <c:pt idx="2502">
                  <c:v>3.17145E-2</c:v>
                </c:pt>
                <c:pt idx="2503">
                  <c:v>2.5883300000000001E-2</c:v>
                </c:pt>
                <c:pt idx="2504">
                  <c:v>1.9901499999999999E-2</c:v>
                </c:pt>
                <c:pt idx="2505">
                  <c:v>1.3778500000000001E-2</c:v>
                </c:pt>
                <c:pt idx="2506">
                  <c:v>7.52361E-3</c:v>
                </c:pt>
                <c:pt idx="2507">
                  <c:v>1.14573E-3</c:v>
                </c:pt>
                <c:pt idx="2508">
                  <c:v>-5.3465099999999996E-3</c:v>
                </c:pt>
                <c:pt idx="2509">
                  <c:v>-1.1945000000000001E-2</c:v>
                </c:pt>
                <c:pt idx="2510">
                  <c:v>-1.8642200000000001E-2</c:v>
                </c:pt>
                <c:pt idx="2511">
                  <c:v>-2.54313E-2</c:v>
                </c:pt>
                <c:pt idx="2512">
                  <c:v>-3.2306399999999999E-2</c:v>
                </c:pt>
                <c:pt idx="2513">
                  <c:v>-3.9262699999999998E-2</c:v>
                </c:pt>
                <c:pt idx="2514">
                  <c:v>-4.62961E-2</c:v>
                </c:pt>
                <c:pt idx="2515">
                  <c:v>-5.3403800000000001E-2</c:v>
                </c:pt>
                <c:pt idx="2516">
                  <c:v>-6.0584199999999998E-2</c:v>
                </c:pt>
                <c:pt idx="2517">
                  <c:v>-6.7837400000000006E-2</c:v>
                </c:pt>
                <c:pt idx="2518">
                  <c:v>-7.5164900000000007E-2</c:v>
                </c:pt>
                <c:pt idx="2519">
                  <c:v>-8.2569100000000006E-2</c:v>
                </c:pt>
                <c:pt idx="2520">
                  <c:v>-9.0053300000000003E-2</c:v>
                </c:pt>
                <c:pt idx="2521">
                  <c:v>-9.7621299999999994E-2</c:v>
                </c:pt>
                <c:pt idx="2522">
                  <c:v>-0.105277</c:v>
                </c:pt>
                <c:pt idx="2523">
                  <c:v>-0.113022</c:v>
                </c:pt>
                <c:pt idx="2524">
                  <c:v>-0.120861</c:v>
                </c:pt>
                <c:pt idx="2525">
                  <c:v>-0.12879299999999999</c:v>
                </c:pt>
                <c:pt idx="2526">
                  <c:v>-0.13682</c:v>
                </c:pt>
                <c:pt idx="2527">
                  <c:v>-0.14494000000000001</c:v>
                </c:pt>
                <c:pt idx="2528">
                  <c:v>-0.15314900000000001</c:v>
                </c:pt>
                <c:pt idx="2529">
                  <c:v>-0.161444</c:v>
                </c:pt>
                <c:pt idx="2530">
                  <c:v>-0.16982</c:v>
                </c:pt>
                <c:pt idx="2531">
                  <c:v>-0.17827000000000001</c:v>
                </c:pt>
                <c:pt idx="2532">
                  <c:v>-0.18678800000000001</c:v>
                </c:pt>
                <c:pt idx="2533">
                  <c:v>-0.19536700000000001</c:v>
                </c:pt>
                <c:pt idx="2534">
                  <c:v>-0.20400399999999999</c:v>
                </c:pt>
                <c:pt idx="2535">
                  <c:v>-0.212695</c:v>
                </c:pt>
                <c:pt idx="2536">
                  <c:v>-0.22143699999999999</c:v>
                </c:pt>
                <c:pt idx="2537">
                  <c:v>-0.23022999999999999</c:v>
                </c:pt>
                <c:pt idx="2538">
                  <c:v>-0.23907400000000001</c:v>
                </c:pt>
                <c:pt idx="2539">
                  <c:v>-0.24797</c:v>
                </c:pt>
                <c:pt idx="2540">
                  <c:v>-0.25692300000000001</c:v>
                </c:pt>
                <c:pt idx="2541">
                  <c:v>-0.26593600000000001</c:v>
                </c:pt>
                <c:pt idx="2542">
                  <c:v>-0.27501300000000001</c:v>
                </c:pt>
                <c:pt idx="2543">
                  <c:v>-0.28415800000000002</c:v>
                </c:pt>
                <c:pt idx="2544">
                  <c:v>-0.29337400000000002</c:v>
                </c:pt>
                <c:pt idx="2545">
                  <c:v>-0.30266399999999999</c:v>
                </c:pt>
                <c:pt idx="2546">
                  <c:v>-0.312031</c:v>
                </c:pt>
                <c:pt idx="2547">
                  <c:v>-0.32147300000000001</c:v>
                </c:pt>
                <c:pt idx="2548">
                  <c:v>-0.33098899999999998</c:v>
                </c:pt>
                <c:pt idx="2549">
                  <c:v>-0.34057399999999999</c:v>
                </c:pt>
                <c:pt idx="2550">
                  <c:v>-0.350221</c:v>
                </c:pt>
                <c:pt idx="2551">
                  <c:v>-0.35992200000000002</c:v>
                </c:pt>
                <c:pt idx="2552">
                  <c:v>-0.36966300000000002</c:v>
                </c:pt>
                <c:pt idx="2553">
                  <c:v>-0.37942999999999999</c:v>
                </c:pt>
                <c:pt idx="2554">
                  <c:v>-0.38920700000000003</c:v>
                </c:pt>
                <c:pt idx="2555">
                  <c:v>-0.398974</c:v>
                </c:pt>
                <c:pt idx="2556">
                  <c:v>-0.40871200000000002</c:v>
                </c:pt>
                <c:pt idx="2557">
                  <c:v>-0.41840100000000002</c:v>
                </c:pt>
                <c:pt idx="2558">
                  <c:v>-0.42802200000000001</c:v>
                </c:pt>
                <c:pt idx="2559">
                  <c:v>-0.437554</c:v>
                </c:pt>
                <c:pt idx="2560">
                  <c:v>-0.44698100000000002</c:v>
                </c:pt>
                <c:pt idx="2561">
                  <c:v>-0.456285</c:v>
                </c:pt>
                <c:pt idx="2562">
                  <c:v>-0.46545300000000001</c:v>
                </c:pt>
                <c:pt idx="2563">
                  <c:v>-0.47447400000000001</c:v>
                </c:pt>
                <c:pt idx="2564">
                  <c:v>-0.48333599999999999</c:v>
                </c:pt>
                <c:pt idx="2565">
                  <c:v>-0.49203400000000003</c:v>
                </c:pt>
                <c:pt idx="2566">
                  <c:v>-0.50056199999999995</c:v>
                </c:pt>
                <c:pt idx="2567">
                  <c:v>-0.50891900000000001</c:v>
                </c:pt>
                <c:pt idx="2568">
                  <c:v>-0.51710199999999995</c:v>
                </c:pt>
                <c:pt idx="2569">
                  <c:v>-0.52510999999999997</c:v>
                </c:pt>
                <c:pt idx="2570">
                  <c:v>-0.532945</c:v>
                </c:pt>
                <c:pt idx="2571">
                  <c:v>-0.54060699999999995</c:v>
                </c:pt>
                <c:pt idx="2572">
                  <c:v>-0.54809600000000003</c:v>
                </c:pt>
                <c:pt idx="2573">
                  <c:v>-0.55541200000000002</c:v>
                </c:pt>
                <c:pt idx="2574">
                  <c:v>-0.56254999999999999</c:v>
                </c:pt>
                <c:pt idx="2575">
                  <c:v>-0.56950699999999999</c:v>
                </c:pt>
                <c:pt idx="2576">
                  <c:v>-0.57627200000000001</c:v>
                </c:pt>
                <c:pt idx="2577">
                  <c:v>-0.58283399999999996</c:v>
                </c:pt>
                <c:pt idx="2578">
                  <c:v>-0.58917699999999995</c:v>
                </c:pt>
                <c:pt idx="2579">
                  <c:v>-0.59528300000000001</c:v>
                </c:pt>
                <c:pt idx="2580">
                  <c:v>-0.60113000000000005</c:v>
                </c:pt>
                <c:pt idx="2581">
                  <c:v>-0.60669300000000004</c:v>
                </c:pt>
                <c:pt idx="2582">
                  <c:v>-0.61194300000000001</c:v>
                </c:pt>
                <c:pt idx="2583">
                  <c:v>-0.61684899999999998</c:v>
                </c:pt>
                <c:pt idx="2584">
                  <c:v>-0.62138099999999996</c:v>
                </c:pt>
                <c:pt idx="2585">
                  <c:v>-0.62550600000000001</c:v>
                </c:pt>
                <c:pt idx="2586">
                  <c:v>-0.62919099999999994</c:v>
                </c:pt>
                <c:pt idx="2587">
                  <c:v>-0.632409</c:v>
                </c:pt>
                <c:pt idx="2588">
                  <c:v>-0.63512999999999997</c:v>
                </c:pt>
                <c:pt idx="2589">
                  <c:v>-0.63733300000000004</c:v>
                </c:pt>
                <c:pt idx="2590">
                  <c:v>-0.63899700000000004</c:v>
                </c:pt>
                <c:pt idx="2591">
                  <c:v>-0.64010900000000004</c:v>
                </c:pt>
                <c:pt idx="2592">
                  <c:v>-0.64066100000000004</c:v>
                </c:pt>
                <c:pt idx="2593">
                  <c:v>-0.64064900000000002</c:v>
                </c:pt>
                <c:pt idx="2594">
                  <c:v>-0.64007899999999995</c:v>
                </c:pt>
                <c:pt idx="2595">
                  <c:v>-0.63895999999999997</c:v>
                </c:pt>
                <c:pt idx="2596">
                  <c:v>-0.63730500000000001</c:v>
                </c:pt>
                <c:pt idx="2597">
                  <c:v>-0.63513299999999995</c:v>
                </c:pt>
                <c:pt idx="2598">
                  <c:v>-0.632467</c:v>
                </c:pt>
                <c:pt idx="2599">
                  <c:v>-0.62932999999999995</c:v>
                </c:pt>
                <c:pt idx="2600">
                  <c:v>-0.62575199999999997</c:v>
                </c:pt>
                <c:pt idx="2601">
                  <c:v>-0.62176399999999998</c:v>
                </c:pt>
                <c:pt idx="2602">
                  <c:v>-0.617398</c:v>
                </c:pt>
                <c:pt idx="2603">
                  <c:v>-0.61268800000000001</c:v>
                </c:pt>
                <c:pt idx="2604">
                  <c:v>-0.60766699999999996</c:v>
                </c:pt>
                <c:pt idx="2605">
                  <c:v>-0.60236999999999996</c:v>
                </c:pt>
                <c:pt idx="2606">
                  <c:v>-0.59683200000000003</c:v>
                </c:pt>
                <c:pt idx="2607">
                  <c:v>-0.59108700000000003</c:v>
                </c:pt>
                <c:pt idx="2608">
                  <c:v>-0.58516699999999999</c:v>
                </c:pt>
                <c:pt idx="2609">
                  <c:v>-0.57910499999999998</c:v>
                </c:pt>
                <c:pt idx="2610">
                  <c:v>-0.57293099999999997</c:v>
                </c:pt>
                <c:pt idx="2611">
                  <c:v>-0.56667400000000001</c:v>
                </c:pt>
                <c:pt idx="2612">
                  <c:v>-0.56035999999999997</c:v>
                </c:pt>
                <c:pt idx="2613">
                  <c:v>-0.55401599999999995</c:v>
                </c:pt>
                <c:pt idx="2614">
                  <c:v>-0.54766400000000004</c:v>
                </c:pt>
                <c:pt idx="2615">
                  <c:v>-0.54132400000000003</c:v>
                </c:pt>
                <c:pt idx="2616">
                  <c:v>-0.53501200000000004</c:v>
                </c:pt>
                <c:pt idx="2617">
                  <c:v>-0.52874299999999996</c:v>
                </c:pt>
                <c:pt idx="2618">
                  <c:v>-0.52252900000000002</c:v>
                </c:pt>
                <c:pt idx="2619">
                  <c:v>-0.51637999999999995</c:v>
                </c:pt>
                <c:pt idx="2620">
                  <c:v>-0.510301</c:v>
                </c:pt>
                <c:pt idx="2621">
                  <c:v>-0.50429500000000005</c:v>
                </c:pt>
                <c:pt idx="2622">
                  <c:v>-0.49836200000000003</c:v>
                </c:pt>
                <c:pt idx="2623">
                  <c:v>-0.49250100000000002</c:v>
                </c:pt>
                <c:pt idx="2624">
                  <c:v>-0.486705</c:v>
                </c:pt>
                <c:pt idx="2625">
                  <c:v>-0.48096699999999998</c:v>
                </c:pt>
                <c:pt idx="2626">
                  <c:v>-0.47527700000000001</c:v>
                </c:pt>
                <c:pt idx="2627">
                  <c:v>-0.46962300000000001</c:v>
                </c:pt>
                <c:pt idx="2628">
                  <c:v>-0.46399099999999999</c:v>
                </c:pt>
                <c:pt idx="2629">
                  <c:v>-0.458366</c:v>
                </c:pt>
                <c:pt idx="2630">
                  <c:v>-0.45273099999999999</c:v>
                </c:pt>
                <c:pt idx="2631">
                  <c:v>-0.44706800000000002</c:v>
                </c:pt>
                <c:pt idx="2632">
                  <c:v>-0.441361</c:v>
                </c:pt>
                <c:pt idx="2633">
                  <c:v>-0.43559199999999998</c:v>
                </c:pt>
                <c:pt idx="2634">
                  <c:v>-0.42974400000000001</c:v>
                </c:pt>
                <c:pt idx="2635">
                  <c:v>-0.42380000000000001</c:v>
                </c:pt>
                <c:pt idx="2636">
                  <c:v>-0.41774800000000001</c:v>
                </c:pt>
                <c:pt idx="2637">
                  <c:v>-0.41157700000000003</c:v>
                </c:pt>
                <c:pt idx="2638">
                  <c:v>-0.405279</c:v>
                </c:pt>
                <c:pt idx="2639">
                  <c:v>-0.39884999999999998</c:v>
                </c:pt>
                <c:pt idx="2640">
                  <c:v>-0.392291</c:v>
                </c:pt>
                <c:pt idx="2641">
                  <c:v>-0.385606</c:v>
                </c:pt>
                <c:pt idx="2642">
                  <c:v>-0.37880399999999997</c:v>
                </c:pt>
                <c:pt idx="2643">
                  <c:v>-0.37189699999999998</c:v>
                </c:pt>
                <c:pt idx="2644">
                  <c:v>-0.364902</c:v>
                </c:pt>
                <c:pt idx="2645">
                  <c:v>-0.357844</c:v>
                </c:pt>
                <c:pt idx="2646">
                  <c:v>-0.35075000000000001</c:v>
                </c:pt>
                <c:pt idx="2647">
                  <c:v>-0.34365200000000001</c:v>
                </c:pt>
                <c:pt idx="2648">
                  <c:v>-0.33658399999999999</c:v>
                </c:pt>
                <c:pt idx="2649">
                  <c:v>-0.32958300000000001</c:v>
                </c:pt>
                <c:pt idx="2650">
                  <c:v>-0.32268400000000003</c:v>
                </c:pt>
                <c:pt idx="2651">
                  <c:v>-0.31592199999999998</c:v>
                </c:pt>
                <c:pt idx="2652">
                  <c:v>-0.309332</c:v>
                </c:pt>
                <c:pt idx="2653">
                  <c:v>-0.30294199999999999</c:v>
                </c:pt>
                <c:pt idx="2654">
                  <c:v>-0.29677900000000002</c:v>
                </c:pt>
                <c:pt idx="2655">
                  <c:v>-0.29086200000000001</c:v>
                </c:pt>
                <c:pt idx="2656">
                  <c:v>-0.28520699999999999</c:v>
                </c:pt>
                <c:pt idx="2657">
                  <c:v>-0.27982000000000001</c:v>
                </c:pt>
                <c:pt idx="2658">
                  <c:v>-0.27470499999999998</c:v>
                </c:pt>
                <c:pt idx="2659">
                  <c:v>-0.26985799999999999</c:v>
                </c:pt>
                <c:pt idx="2660">
                  <c:v>-0.26527000000000001</c:v>
                </c:pt>
                <c:pt idx="2661">
                  <c:v>-0.26092900000000002</c:v>
                </c:pt>
                <c:pt idx="2662">
                  <c:v>-0.25681799999999999</c:v>
                </c:pt>
                <c:pt idx="2663">
                  <c:v>-0.25291400000000003</c:v>
                </c:pt>
                <c:pt idx="2664">
                  <c:v>-0.249194</c:v>
                </c:pt>
                <c:pt idx="2665">
                  <c:v>-0.24562899999999999</c:v>
                </c:pt>
                <c:pt idx="2666">
                  <c:v>-0.24219199999999999</c:v>
                </c:pt>
                <c:pt idx="2667">
                  <c:v>-0.23885500000000001</c:v>
                </c:pt>
                <c:pt idx="2668">
                  <c:v>-0.23558899999999999</c:v>
                </c:pt>
                <c:pt idx="2669">
                  <c:v>-0.23236499999999999</c:v>
                </c:pt>
                <c:pt idx="2670">
                  <c:v>-0.229154</c:v>
                </c:pt>
                <c:pt idx="2671">
                  <c:v>-0.22592699999999999</c:v>
                </c:pt>
                <c:pt idx="2672">
                  <c:v>-0.22265699999999999</c:v>
                </c:pt>
                <c:pt idx="2673">
                  <c:v>-0.21931899999999999</c:v>
                </c:pt>
                <c:pt idx="2674">
                  <c:v>-0.21588599999999999</c:v>
                </c:pt>
                <c:pt idx="2675">
                  <c:v>-0.212339</c:v>
                </c:pt>
                <c:pt idx="2676">
                  <c:v>-0.20865800000000001</c:v>
                </c:pt>
                <c:pt idx="2677">
                  <c:v>-0.20482600000000001</c:v>
                </c:pt>
                <c:pt idx="2678">
                  <c:v>-0.20083100000000001</c:v>
                </c:pt>
                <c:pt idx="2679">
                  <c:v>-0.196662</c:v>
                </c:pt>
                <c:pt idx="2680">
                  <c:v>-0.19231200000000001</c:v>
                </c:pt>
                <c:pt idx="2681">
                  <c:v>-0.187778</c:v>
                </c:pt>
                <c:pt idx="2682">
                  <c:v>-0.183059</c:v>
                </c:pt>
                <c:pt idx="2683">
                  <c:v>-0.17815600000000001</c:v>
                </c:pt>
                <c:pt idx="2684">
                  <c:v>-0.17307600000000001</c:v>
                </c:pt>
                <c:pt idx="2685">
                  <c:v>-0.167824</c:v>
                </c:pt>
                <c:pt idx="2686">
                  <c:v>-0.16241</c:v>
                </c:pt>
                <c:pt idx="2687">
                  <c:v>-0.15684500000000001</c:v>
                </c:pt>
                <c:pt idx="2688">
                  <c:v>-0.151142</c:v>
                </c:pt>
                <c:pt idx="2689">
                  <c:v>-0.145317</c:v>
                </c:pt>
                <c:pt idx="2690">
                  <c:v>-0.13938500000000001</c:v>
                </c:pt>
                <c:pt idx="2691">
                  <c:v>-0.13336500000000001</c:v>
                </c:pt>
                <c:pt idx="2692">
                  <c:v>-0.127274</c:v>
                </c:pt>
                <c:pt idx="2693">
                  <c:v>-0.121132</c:v>
                </c:pt>
                <c:pt idx="2694">
                  <c:v>-0.11495900000000001</c:v>
                </c:pt>
                <c:pt idx="2695">
                  <c:v>-0.108775</c:v>
                </c:pt>
                <c:pt idx="2696">
                  <c:v>-0.102601</c:v>
                </c:pt>
                <c:pt idx="2697">
                  <c:v>-9.6459000000000003E-2</c:v>
                </c:pt>
                <c:pt idx="2698">
                  <c:v>-9.0368799999999999E-2</c:v>
                </c:pt>
                <c:pt idx="2699">
                  <c:v>-8.4349199999999999E-2</c:v>
                </c:pt>
                <c:pt idx="2700">
                  <c:v>-7.8417500000000001E-2</c:v>
                </c:pt>
                <c:pt idx="2701">
                  <c:v>-7.2588600000000003E-2</c:v>
                </c:pt>
                <c:pt idx="2702">
                  <c:v>-6.6875400000000002E-2</c:v>
                </c:pt>
                <c:pt idx="2703">
                  <c:v>-6.1287800000000003E-2</c:v>
                </c:pt>
                <c:pt idx="2704">
                  <c:v>-5.5833099999999997E-2</c:v>
                </c:pt>
                <c:pt idx="2705">
                  <c:v>-5.0515499999999998E-2</c:v>
                </c:pt>
                <c:pt idx="2706">
                  <c:v>-4.5335599999999997E-2</c:v>
                </c:pt>
                <c:pt idx="2707">
                  <c:v>-4.02893E-2</c:v>
                </c:pt>
                <c:pt idx="2708">
                  <c:v>-3.5367799999999998E-2</c:v>
                </c:pt>
                <c:pt idx="2709">
                  <c:v>-3.05577E-2</c:v>
                </c:pt>
                <c:pt idx="2710">
                  <c:v>-2.5842400000000001E-2</c:v>
                </c:pt>
                <c:pt idx="2711">
                  <c:v>-2.1202800000000001E-2</c:v>
                </c:pt>
                <c:pt idx="2712">
                  <c:v>-1.66181E-2</c:v>
                </c:pt>
                <c:pt idx="2713">
                  <c:v>-1.20663E-2</c:v>
                </c:pt>
                <c:pt idx="2714">
                  <c:v>-7.5252100000000001E-3</c:v>
                </c:pt>
                <c:pt idx="2715">
                  <c:v>-2.9735600000000001E-3</c:v>
                </c:pt>
                <c:pt idx="2716">
                  <c:v>1.6083E-3</c:v>
                </c:pt>
                <c:pt idx="2717">
                  <c:v>6.2375099999999999E-3</c:v>
                </c:pt>
                <c:pt idx="2718">
                  <c:v>1.09281E-2</c:v>
                </c:pt>
                <c:pt idx="2719">
                  <c:v>1.5691099999999999E-2</c:v>
                </c:pt>
                <c:pt idx="2720">
                  <c:v>2.0534199999999999E-2</c:v>
                </c:pt>
                <c:pt idx="2721">
                  <c:v>2.5462599999999998E-2</c:v>
                </c:pt>
                <c:pt idx="2722">
                  <c:v>3.0478399999999999E-2</c:v>
                </c:pt>
                <c:pt idx="2723">
                  <c:v>3.5581000000000002E-2</c:v>
                </c:pt>
                <c:pt idx="2724">
                  <c:v>4.07678E-2</c:v>
                </c:pt>
                <c:pt idx="2725">
                  <c:v>4.6034499999999999E-2</c:v>
                </c:pt>
                <c:pt idx="2726">
                  <c:v>5.1375499999999998E-2</c:v>
                </c:pt>
                <c:pt idx="2727">
                  <c:v>5.6784599999999998E-2</c:v>
                </c:pt>
                <c:pt idx="2728">
                  <c:v>6.22558E-2</c:v>
                </c:pt>
                <c:pt idx="2729">
                  <c:v>6.7783999999999997E-2</c:v>
                </c:pt>
                <c:pt idx="2730">
                  <c:v>7.3365E-2</c:v>
                </c:pt>
                <c:pt idx="2731">
                  <c:v>7.8995300000000004E-2</c:v>
                </c:pt>
                <c:pt idx="2732">
                  <c:v>8.4671499999999997E-2</c:v>
                </c:pt>
                <c:pt idx="2733">
                  <c:v>9.0389399999999995E-2</c:v>
                </c:pt>
                <c:pt idx="2734">
                  <c:v>9.6144400000000005E-2</c:v>
                </c:pt>
                <c:pt idx="2735">
                  <c:v>0.10193199999999999</c:v>
                </c:pt>
                <c:pt idx="2736">
                  <c:v>0.10774599999999999</c:v>
                </c:pt>
                <c:pt idx="2737">
                  <c:v>0.113583</c:v>
                </c:pt>
                <c:pt idx="2738">
                  <c:v>0.119437</c:v>
                </c:pt>
                <c:pt idx="2739">
                  <c:v>0.125302</c:v>
                </c:pt>
                <c:pt idx="2740">
                  <c:v>0.13117200000000001</c:v>
                </c:pt>
                <c:pt idx="2741">
                  <c:v>0.13703899999999999</c:v>
                </c:pt>
                <c:pt idx="2742">
                  <c:v>0.14289299999999999</c:v>
                </c:pt>
                <c:pt idx="2743">
                  <c:v>0.148727</c:v>
                </c:pt>
                <c:pt idx="2744">
                  <c:v>0.154529</c:v>
                </c:pt>
                <c:pt idx="2745">
                  <c:v>0.16028800000000001</c:v>
                </c:pt>
                <c:pt idx="2746">
                  <c:v>0.165994</c:v>
                </c:pt>
                <c:pt idx="2747">
                  <c:v>0.17163400000000001</c:v>
                </c:pt>
                <c:pt idx="2748">
                  <c:v>0.17719799999999999</c:v>
                </c:pt>
                <c:pt idx="2749">
                  <c:v>0.182674</c:v>
                </c:pt>
                <c:pt idx="2750">
                  <c:v>0.188052</c:v>
                </c:pt>
                <c:pt idx="2751">
                  <c:v>0.19332199999999999</c:v>
                </c:pt>
                <c:pt idx="2752">
                  <c:v>0.19847799999999999</c:v>
                </c:pt>
                <c:pt idx="2753">
                  <c:v>0.203512</c:v>
                </c:pt>
                <c:pt idx="2754">
                  <c:v>0.208422</c:v>
                </c:pt>
                <c:pt idx="2755">
                  <c:v>0.213203</c:v>
                </c:pt>
                <c:pt idx="2756">
                  <c:v>0.21785499999999999</c:v>
                </c:pt>
                <c:pt idx="2757">
                  <c:v>0.22237799999999999</c:v>
                </c:pt>
                <c:pt idx="2758">
                  <c:v>0.226772</c:v>
                </c:pt>
                <c:pt idx="2759">
                  <c:v>0.23103899999999999</c:v>
                </c:pt>
                <c:pt idx="2760">
                  <c:v>0.235183</c:v>
                </c:pt>
                <c:pt idx="2761">
                  <c:v>0.239209</c:v>
                </c:pt>
                <c:pt idx="2762">
                  <c:v>0.243119</c:v>
                </c:pt>
                <c:pt idx="2763">
                  <c:v>0.246919</c:v>
                </c:pt>
                <c:pt idx="2764">
                  <c:v>0.25060900000000003</c:v>
                </c:pt>
                <c:pt idx="2765">
                  <c:v>0.25419000000000003</c:v>
                </c:pt>
                <c:pt idx="2766">
                  <c:v>0.257664</c:v>
                </c:pt>
                <c:pt idx="2767">
                  <c:v>0.26102700000000001</c:v>
                </c:pt>
                <c:pt idx="2768">
                  <c:v>0.26427600000000001</c:v>
                </c:pt>
                <c:pt idx="2769">
                  <c:v>0.26740599999999998</c:v>
                </c:pt>
                <c:pt idx="2770">
                  <c:v>0.27040999999999998</c:v>
                </c:pt>
                <c:pt idx="2771">
                  <c:v>0.27328000000000002</c:v>
                </c:pt>
                <c:pt idx="2772">
                  <c:v>0.27600400000000003</c:v>
                </c:pt>
                <c:pt idx="2773">
                  <c:v>0.27856900000000001</c:v>
                </c:pt>
                <c:pt idx="2774">
                  <c:v>0.28096300000000002</c:v>
                </c:pt>
                <c:pt idx="2775">
                  <c:v>0.28317100000000001</c:v>
                </c:pt>
                <c:pt idx="2776">
                  <c:v>0.28517999999999999</c:v>
                </c:pt>
                <c:pt idx="2777">
                  <c:v>0.28697699999999998</c:v>
                </c:pt>
                <c:pt idx="2778">
                  <c:v>0.28854800000000003</c:v>
                </c:pt>
                <c:pt idx="2779">
                  <c:v>0.289885</c:v>
                </c:pt>
                <c:pt idx="2780">
                  <c:v>0.29097899999999999</c:v>
                </c:pt>
                <c:pt idx="2781">
                  <c:v>0.291823</c:v>
                </c:pt>
                <c:pt idx="2782">
                  <c:v>0.29241600000000001</c:v>
                </c:pt>
                <c:pt idx="2783">
                  <c:v>0.29275600000000002</c:v>
                </c:pt>
                <c:pt idx="2784">
                  <c:v>0.29284700000000002</c:v>
                </c:pt>
                <c:pt idx="2785">
                  <c:v>0.29269400000000001</c:v>
                </c:pt>
                <c:pt idx="2786">
                  <c:v>0.29230699999999998</c:v>
                </c:pt>
                <c:pt idx="2787">
                  <c:v>0.29169699999999998</c:v>
                </c:pt>
                <c:pt idx="2788">
                  <c:v>0.29087800000000003</c:v>
                </c:pt>
                <c:pt idx="2789">
                  <c:v>0.28986800000000001</c:v>
                </c:pt>
                <c:pt idx="2790">
                  <c:v>0.28868300000000002</c:v>
                </c:pt>
                <c:pt idx="2791">
                  <c:v>0.28734399999999999</c:v>
                </c:pt>
                <c:pt idx="2792">
                  <c:v>0.28587099999999999</c:v>
                </c:pt>
                <c:pt idx="2793">
                  <c:v>0.28428500000000001</c:v>
                </c:pt>
                <c:pt idx="2794">
                  <c:v>0.28260600000000002</c:v>
                </c:pt>
                <c:pt idx="2795">
                  <c:v>0.28085500000000002</c:v>
                </c:pt>
                <c:pt idx="2796">
                  <c:v>0.27905000000000002</c:v>
                </c:pt>
                <c:pt idx="2797">
                  <c:v>0.27720899999999998</c:v>
                </c:pt>
                <c:pt idx="2798">
                  <c:v>0.27534700000000001</c:v>
                </c:pt>
                <c:pt idx="2799">
                  <c:v>0.273476</c:v>
                </c:pt>
                <c:pt idx="2800">
                  <c:v>0.27160699999999999</c:v>
                </c:pt>
                <c:pt idx="2801">
                  <c:v>0.26974399999999998</c:v>
                </c:pt>
                <c:pt idx="2802">
                  <c:v>0.26788699999999999</c:v>
                </c:pt>
                <c:pt idx="2803">
                  <c:v>0.26603399999999999</c:v>
                </c:pt>
                <c:pt idx="2804">
                  <c:v>0.26417800000000002</c:v>
                </c:pt>
                <c:pt idx="2805">
                  <c:v>0.26230799999999999</c:v>
                </c:pt>
                <c:pt idx="2806">
                  <c:v>0.26040999999999997</c:v>
                </c:pt>
                <c:pt idx="2807">
                  <c:v>0.258469</c:v>
                </c:pt>
                <c:pt idx="2808">
                  <c:v>0.256467</c:v>
                </c:pt>
                <c:pt idx="2809">
                  <c:v>0.254388</c:v>
                </c:pt>
                <c:pt idx="2810">
                  <c:v>0.25221399999999999</c:v>
                </c:pt>
                <c:pt idx="2811">
                  <c:v>0.24992900000000001</c:v>
                </c:pt>
                <c:pt idx="2812">
                  <c:v>0.24752199999999999</c:v>
                </c:pt>
                <c:pt idx="2813">
                  <c:v>0.24498</c:v>
                </c:pt>
                <c:pt idx="2814">
                  <c:v>0.24229700000000001</c:v>
                </c:pt>
                <c:pt idx="2815">
                  <c:v>0.23946899999999999</c:v>
                </c:pt>
                <c:pt idx="2816">
                  <c:v>0.23649400000000001</c:v>
                </c:pt>
                <c:pt idx="2817">
                  <c:v>0.233376</c:v>
                </c:pt>
                <c:pt idx="2818">
                  <c:v>0.23012099999999999</c:v>
                </c:pt>
                <c:pt idx="2819">
                  <c:v>0.22673699999999999</c:v>
                </c:pt>
                <c:pt idx="2820">
                  <c:v>0.22323899999999999</c:v>
                </c:pt>
                <c:pt idx="2821">
                  <c:v>0.219639</c:v>
                </c:pt>
                <c:pt idx="2822">
                  <c:v>0.21595500000000001</c:v>
                </c:pt>
                <c:pt idx="2823">
                  <c:v>0.212205</c:v>
                </c:pt>
                <c:pt idx="2824">
                  <c:v>0.20840600000000001</c:v>
                </c:pt>
                <c:pt idx="2825">
                  <c:v>0.20457700000000001</c:v>
                </c:pt>
                <c:pt idx="2826">
                  <c:v>0.20074</c:v>
                </c:pt>
                <c:pt idx="2827">
                  <c:v>0.19691400000000001</c:v>
                </c:pt>
                <c:pt idx="2828">
                  <c:v>0.19312199999999999</c:v>
                </c:pt>
                <c:pt idx="2829">
                  <c:v>0.189385</c:v>
                </c:pt>
                <c:pt idx="2830">
                  <c:v>0.185726</c:v>
                </c:pt>
                <c:pt idx="2831">
                  <c:v>0.18216499999999999</c:v>
                </c:pt>
                <c:pt idx="2832">
                  <c:v>0.17872499999999999</c:v>
                </c:pt>
                <c:pt idx="2833">
                  <c:v>0.175426</c:v>
                </c:pt>
                <c:pt idx="2834">
                  <c:v>0.172291</c:v>
                </c:pt>
                <c:pt idx="2835">
                  <c:v>0.16933899999999999</c:v>
                </c:pt>
                <c:pt idx="2836">
                  <c:v>0.16659199999999999</c:v>
                </c:pt>
                <c:pt idx="2837">
                  <c:v>0.16407099999999999</c:v>
                </c:pt>
                <c:pt idx="2838">
                  <c:v>0.16179299999999999</c:v>
                </c:pt>
                <c:pt idx="2839">
                  <c:v>0.159777</c:v>
                </c:pt>
                <c:pt idx="2840">
                  <c:v>0.15803700000000001</c:v>
                </c:pt>
                <c:pt idx="2841">
                  <c:v>0.156588</c:v>
                </c:pt>
                <c:pt idx="2842">
                  <c:v>0.15543799999999999</c:v>
                </c:pt>
                <c:pt idx="2843">
                  <c:v>0.15459500000000001</c:v>
                </c:pt>
                <c:pt idx="2844">
                  <c:v>0.154062</c:v>
                </c:pt>
                <c:pt idx="2845">
                  <c:v>0.153837</c:v>
                </c:pt>
                <c:pt idx="2846">
                  <c:v>0.153914</c:v>
                </c:pt>
                <c:pt idx="2847">
                  <c:v>0.154282</c:v>
                </c:pt>
                <c:pt idx="2848">
                  <c:v>0.15492400000000001</c:v>
                </c:pt>
                <c:pt idx="2849">
                  <c:v>0.15581999999999999</c:v>
                </c:pt>
                <c:pt idx="2850">
                  <c:v>0.156946</c:v>
                </c:pt>
                <c:pt idx="2851">
                  <c:v>0.15826899999999999</c:v>
                </c:pt>
                <c:pt idx="2852">
                  <c:v>0.15975600000000001</c:v>
                </c:pt>
                <c:pt idx="2853">
                  <c:v>0.16136900000000001</c:v>
                </c:pt>
                <c:pt idx="2854">
                  <c:v>0.16306499999999999</c:v>
                </c:pt>
                <c:pt idx="2855">
                  <c:v>0.164799</c:v>
                </c:pt>
                <c:pt idx="2856">
                  <c:v>0.16652400000000001</c:v>
                </c:pt>
                <c:pt idx="2857">
                  <c:v>0.16819400000000001</c:v>
                </c:pt>
                <c:pt idx="2858">
                  <c:v>0.16975899999999999</c:v>
                </c:pt>
                <c:pt idx="2859">
                  <c:v>0.17117299999999999</c:v>
                </c:pt>
                <c:pt idx="2860">
                  <c:v>0.17238999999999999</c:v>
                </c:pt>
                <c:pt idx="2861">
                  <c:v>0.17336399999999999</c:v>
                </c:pt>
                <c:pt idx="2862">
                  <c:v>0.17405399999999999</c:v>
                </c:pt>
                <c:pt idx="2863">
                  <c:v>0.17442099999999999</c:v>
                </c:pt>
                <c:pt idx="2864">
                  <c:v>0.17443</c:v>
                </c:pt>
                <c:pt idx="2865">
                  <c:v>0.17405300000000001</c:v>
                </c:pt>
                <c:pt idx="2866">
                  <c:v>0.173265</c:v>
                </c:pt>
                <c:pt idx="2867">
                  <c:v>0.17204800000000001</c:v>
                </c:pt>
                <c:pt idx="2868">
                  <c:v>0.17039099999999999</c:v>
                </c:pt>
                <c:pt idx="2869">
                  <c:v>0.16828599999999999</c:v>
                </c:pt>
                <c:pt idx="2870">
                  <c:v>0.16573399999999999</c:v>
                </c:pt>
                <c:pt idx="2871">
                  <c:v>0.16273799999999999</c:v>
                </c:pt>
                <c:pt idx="2872">
                  <c:v>0.15930800000000001</c:v>
                </c:pt>
                <c:pt idx="2873">
                  <c:v>0.15545900000000001</c:v>
                </c:pt>
                <c:pt idx="2874">
                  <c:v>0.15120900000000001</c:v>
                </c:pt>
                <c:pt idx="2875">
                  <c:v>0.14658199999999999</c:v>
                </c:pt>
                <c:pt idx="2876">
                  <c:v>0.14160300000000001</c:v>
                </c:pt>
                <c:pt idx="2877">
                  <c:v>0.13630200000000001</c:v>
                </c:pt>
                <c:pt idx="2878">
                  <c:v>0.13070899999999999</c:v>
                </c:pt>
                <c:pt idx="2879">
                  <c:v>0.124859</c:v>
                </c:pt>
                <c:pt idx="2880">
                  <c:v>0.118785</c:v>
                </c:pt>
                <c:pt idx="2881">
                  <c:v>0.112525</c:v>
                </c:pt>
                <c:pt idx="2882">
                  <c:v>0.106115</c:v>
                </c:pt>
                <c:pt idx="2883">
                  <c:v>9.9592799999999995E-2</c:v>
                </c:pt>
                <c:pt idx="2884">
                  <c:v>9.2994800000000002E-2</c:v>
                </c:pt>
                <c:pt idx="2885">
                  <c:v>8.6358699999999997E-2</c:v>
                </c:pt>
                <c:pt idx="2886">
                  <c:v>7.9720700000000005E-2</c:v>
                </c:pt>
                <c:pt idx="2887">
                  <c:v>7.3116100000000003E-2</c:v>
                </c:pt>
                <c:pt idx="2888">
                  <c:v>6.6578600000000002E-2</c:v>
                </c:pt>
                <c:pt idx="2889">
                  <c:v>6.0140100000000002E-2</c:v>
                </c:pt>
                <c:pt idx="2890">
                  <c:v>5.38316E-2</c:v>
                </c:pt>
                <c:pt idx="2891">
                  <c:v>4.7681399999999999E-2</c:v>
                </c:pt>
                <c:pt idx="2892">
                  <c:v>4.1714399999999999E-2</c:v>
                </c:pt>
                <c:pt idx="2893">
                  <c:v>3.5951900000000002E-2</c:v>
                </c:pt>
                <c:pt idx="2894">
                  <c:v>3.0411799999999999E-2</c:v>
                </c:pt>
                <c:pt idx="2895">
                  <c:v>2.51077E-2</c:v>
                </c:pt>
                <c:pt idx="2896">
                  <c:v>2.00492E-2</c:v>
                </c:pt>
                <c:pt idx="2897">
                  <c:v>1.52411E-2</c:v>
                </c:pt>
                <c:pt idx="2898">
                  <c:v>1.06842E-2</c:v>
                </c:pt>
                <c:pt idx="2899">
                  <c:v>6.3753600000000001E-3</c:v>
                </c:pt>
                <c:pt idx="2900">
                  <c:v>2.30796E-3</c:v>
                </c:pt>
                <c:pt idx="2901">
                  <c:v>-1.52798E-3</c:v>
                </c:pt>
                <c:pt idx="2902">
                  <c:v>-5.1452499999999997E-3</c:v>
                </c:pt>
                <c:pt idx="2903">
                  <c:v>-8.5589199999999994E-3</c:v>
                </c:pt>
                <c:pt idx="2904">
                  <c:v>-1.17859E-2</c:v>
                </c:pt>
                <c:pt idx="2905">
                  <c:v>-1.48443E-2</c:v>
                </c:pt>
                <c:pt idx="2906">
                  <c:v>-1.77533E-2</c:v>
                </c:pt>
                <c:pt idx="2907">
                  <c:v>-2.05322E-2</c:v>
                </c:pt>
                <c:pt idx="2908">
                  <c:v>-2.3200999999999999E-2</c:v>
                </c:pt>
                <c:pt idx="2909">
                  <c:v>-2.5779E-2</c:v>
                </c:pt>
                <c:pt idx="2910">
                  <c:v>-2.8285500000000002E-2</c:v>
                </c:pt>
                <c:pt idx="2911">
                  <c:v>-3.0738700000000001E-2</c:v>
                </c:pt>
                <c:pt idx="2912">
                  <c:v>-3.3156400000000003E-2</c:v>
                </c:pt>
                <c:pt idx="2913">
                  <c:v>-3.5555200000000002E-2</c:v>
                </c:pt>
                <c:pt idx="2914">
                  <c:v>-3.7950900000000003E-2</c:v>
                </c:pt>
                <c:pt idx="2915">
                  <c:v>-4.0358499999999999E-2</c:v>
                </c:pt>
                <c:pt idx="2916">
                  <c:v>-4.27921E-2</c:v>
                </c:pt>
                <c:pt idx="2917">
                  <c:v>-4.5264800000000001E-2</c:v>
                </c:pt>
                <c:pt idx="2918">
                  <c:v>-4.7788900000000002E-2</c:v>
                </c:pt>
                <c:pt idx="2919">
                  <c:v>-5.0375400000000001E-2</c:v>
                </c:pt>
                <c:pt idx="2920">
                  <c:v>-5.3033299999999998E-2</c:v>
                </c:pt>
                <c:pt idx="2921">
                  <c:v>-5.57688E-2</c:v>
                </c:pt>
                <c:pt idx="2922">
                  <c:v>-5.8585400000000003E-2</c:v>
                </c:pt>
                <c:pt idx="2923">
                  <c:v>-6.1483299999999998E-2</c:v>
                </c:pt>
                <c:pt idx="2924">
                  <c:v>-6.4459500000000003E-2</c:v>
                </c:pt>
                <c:pt idx="2925">
                  <c:v>-6.7507999999999999E-2</c:v>
                </c:pt>
                <c:pt idx="2926">
                  <c:v>-7.0619199999999993E-2</c:v>
                </c:pt>
                <c:pt idx="2927">
                  <c:v>-7.3779200000000003E-2</c:v>
                </c:pt>
                <c:pt idx="2928">
                  <c:v>-7.6969899999999994E-2</c:v>
                </c:pt>
                <c:pt idx="2929">
                  <c:v>-8.0169099999999993E-2</c:v>
                </c:pt>
                <c:pt idx="2930">
                  <c:v>-8.3351099999999997E-2</c:v>
                </c:pt>
                <c:pt idx="2931">
                  <c:v>-8.6487700000000001E-2</c:v>
                </c:pt>
                <c:pt idx="2932">
                  <c:v>-8.9548500000000003E-2</c:v>
                </c:pt>
                <c:pt idx="2933">
                  <c:v>-9.2502100000000004E-2</c:v>
                </c:pt>
                <c:pt idx="2934">
                  <c:v>-9.5316700000000004E-2</c:v>
                </c:pt>
                <c:pt idx="2935">
                  <c:v>-9.7962300000000002E-2</c:v>
                </c:pt>
                <c:pt idx="2936">
                  <c:v>-0.100411</c:v>
                </c:pt>
                <c:pt idx="2937">
                  <c:v>-0.10263799999999999</c:v>
                </c:pt>
                <c:pt idx="2938">
                  <c:v>-0.10462299999999999</c:v>
                </c:pt>
                <c:pt idx="2939">
                  <c:v>-0.10635</c:v>
                </c:pt>
                <c:pt idx="2940">
                  <c:v>-0.10781</c:v>
                </c:pt>
                <c:pt idx="2941">
                  <c:v>-0.108997</c:v>
                </c:pt>
                <c:pt idx="2942">
                  <c:v>-0.109912</c:v>
                </c:pt>
                <c:pt idx="2943">
                  <c:v>-0.110564</c:v>
                </c:pt>
                <c:pt idx="2944">
                  <c:v>-0.11096499999999999</c:v>
                </c:pt>
                <c:pt idx="2945">
                  <c:v>-0.111133</c:v>
                </c:pt>
                <c:pt idx="2946">
                  <c:v>-0.111091</c:v>
                </c:pt>
                <c:pt idx="2947">
                  <c:v>-0.11086600000000001</c:v>
                </c:pt>
                <c:pt idx="2948">
                  <c:v>-0.110488</c:v>
                </c:pt>
                <c:pt idx="2949">
                  <c:v>-0.10999</c:v>
                </c:pt>
                <c:pt idx="2950">
                  <c:v>-0.10940800000000001</c:v>
                </c:pt>
                <c:pt idx="2951">
                  <c:v>-0.108776</c:v>
                </c:pt>
                <c:pt idx="2952">
                  <c:v>-0.10813399999999999</c:v>
                </c:pt>
                <c:pt idx="2953">
                  <c:v>-0.10752200000000001</c:v>
                </c:pt>
                <c:pt idx="2954">
                  <c:v>-0.10698100000000001</c:v>
                </c:pt>
                <c:pt idx="2955">
                  <c:v>-0.10655299999999999</c:v>
                </c:pt>
                <c:pt idx="2956">
                  <c:v>-0.106278</c:v>
                </c:pt>
                <c:pt idx="2957">
                  <c:v>-0.106197</c:v>
                </c:pt>
                <c:pt idx="2958">
                  <c:v>-0.10635</c:v>
                </c:pt>
                <c:pt idx="2959">
                  <c:v>-0.10677399999999999</c:v>
                </c:pt>
                <c:pt idx="2960">
                  <c:v>-0.107506</c:v>
                </c:pt>
                <c:pt idx="2961">
                  <c:v>-0.10858</c:v>
                </c:pt>
                <c:pt idx="2962">
                  <c:v>-0.110027</c:v>
                </c:pt>
                <c:pt idx="2963">
                  <c:v>-0.111877</c:v>
                </c:pt>
                <c:pt idx="2964">
                  <c:v>-0.114153</c:v>
                </c:pt>
                <c:pt idx="2965">
                  <c:v>-0.11687599999999999</c:v>
                </c:pt>
                <c:pt idx="2966">
                  <c:v>-0.120058</c:v>
                </c:pt>
                <c:pt idx="2967">
                  <c:v>-0.123709</c:v>
                </c:pt>
                <c:pt idx="2968">
                  <c:v>-0.127829</c:v>
                </c:pt>
                <c:pt idx="2969">
                  <c:v>-0.132414</c:v>
                </c:pt>
                <c:pt idx="2970">
                  <c:v>-0.13744999999999999</c:v>
                </c:pt>
                <c:pt idx="2971">
                  <c:v>-0.14291799999999999</c:v>
                </c:pt>
                <c:pt idx="2972">
                  <c:v>-0.14879000000000001</c:v>
                </c:pt>
                <c:pt idx="2973">
                  <c:v>-0.155031</c:v>
                </c:pt>
                <c:pt idx="2974">
                  <c:v>-0.161602</c:v>
                </c:pt>
                <c:pt idx="2975">
                  <c:v>-0.16845499999999999</c:v>
                </c:pt>
                <c:pt idx="2976">
                  <c:v>-0.175542</c:v>
                </c:pt>
                <c:pt idx="2977">
                  <c:v>-0.182807</c:v>
                </c:pt>
                <c:pt idx="2978">
                  <c:v>-0.190191</c:v>
                </c:pt>
                <c:pt idx="2979">
                  <c:v>-0.19763600000000001</c:v>
                </c:pt>
                <c:pt idx="2980">
                  <c:v>-0.20507800000000001</c:v>
                </c:pt>
                <c:pt idx="2981">
                  <c:v>-0.212454</c:v>
                </c:pt>
                <c:pt idx="2982">
                  <c:v>-0.21970400000000001</c:v>
                </c:pt>
                <c:pt idx="2983">
                  <c:v>-0.226766</c:v>
                </c:pt>
                <c:pt idx="2984">
                  <c:v>-0.23358400000000001</c:v>
                </c:pt>
                <c:pt idx="2985">
                  <c:v>-0.24010600000000001</c:v>
                </c:pt>
                <c:pt idx="2986">
                  <c:v>-0.246283</c:v>
                </c:pt>
                <c:pt idx="2987">
                  <c:v>-0.25207299999999999</c:v>
                </c:pt>
                <c:pt idx="2988">
                  <c:v>-0.25744</c:v>
                </c:pt>
                <c:pt idx="2989">
                  <c:v>-0.26235700000000001</c:v>
                </c:pt>
                <c:pt idx="2990">
                  <c:v>-0.26680300000000001</c:v>
                </c:pt>
                <c:pt idx="2991">
                  <c:v>-0.27077000000000001</c:v>
                </c:pt>
                <c:pt idx="2992">
                  <c:v>-0.274256</c:v>
                </c:pt>
                <c:pt idx="2993">
                  <c:v>-0.27727299999999999</c:v>
                </c:pt>
                <c:pt idx="2994">
                  <c:v>-0.279837</c:v>
                </c:pt>
                <c:pt idx="2995">
                  <c:v>-0.28197499999999998</c:v>
                </c:pt>
                <c:pt idx="2996">
                  <c:v>-0.28372199999999997</c:v>
                </c:pt>
                <c:pt idx="2997">
                  <c:v>-0.28511700000000001</c:v>
                </c:pt>
                <c:pt idx="2998">
                  <c:v>-0.28620600000000002</c:v>
                </c:pt>
                <c:pt idx="2999">
                  <c:v>-0.28703600000000001</c:v>
                </c:pt>
                <c:pt idx="3000">
                  <c:v>-0.28765600000000002</c:v>
                </c:pt>
                <c:pt idx="3001">
                  <c:v>-0.28811500000000001</c:v>
                </c:pt>
                <c:pt idx="3002">
                  <c:v>-0.28845999999999999</c:v>
                </c:pt>
                <c:pt idx="3003">
                  <c:v>-0.28873500000000002</c:v>
                </c:pt>
                <c:pt idx="3004">
                  <c:v>-0.28898000000000001</c:v>
                </c:pt>
                <c:pt idx="3005">
                  <c:v>-0.28922900000000001</c:v>
                </c:pt>
                <c:pt idx="3006">
                  <c:v>-0.28951199999999999</c:v>
                </c:pt>
                <c:pt idx="3007">
                  <c:v>-0.28985</c:v>
                </c:pt>
                <c:pt idx="3008">
                  <c:v>-0.29026099999999999</c:v>
                </c:pt>
                <c:pt idx="3009">
                  <c:v>-0.29075600000000001</c:v>
                </c:pt>
                <c:pt idx="3010">
                  <c:v>-0.29134199999999999</c:v>
                </c:pt>
                <c:pt idx="3011">
                  <c:v>-0.292018</c:v>
                </c:pt>
                <c:pt idx="3012">
                  <c:v>-0.29278399999999999</c:v>
                </c:pt>
                <c:pt idx="3013">
                  <c:v>-0.29363299999999998</c:v>
                </c:pt>
                <c:pt idx="3014">
                  <c:v>-0.29455500000000001</c:v>
                </c:pt>
                <c:pt idx="3015">
                  <c:v>-0.295541</c:v>
                </c:pt>
                <c:pt idx="3016">
                  <c:v>-0.29657800000000001</c:v>
                </c:pt>
                <c:pt idx="3017">
                  <c:v>-0.297651</c:v>
                </c:pt>
                <c:pt idx="3018">
                  <c:v>-0.29874499999999998</c:v>
                </c:pt>
                <c:pt idx="3019">
                  <c:v>-0.29984300000000003</c:v>
                </c:pt>
                <c:pt idx="3020">
                  <c:v>-0.30092799999999997</c:v>
                </c:pt>
                <c:pt idx="3021">
                  <c:v>-0.30198399999999997</c:v>
                </c:pt>
                <c:pt idx="3022">
                  <c:v>-0.30299399999999999</c:v>
                </c:pt>
                <c:pt idx="3023">
                  <c:v>-0.30394300000000002</c:v>
                </c:pt>
                <c:pt idx="3024">
                  <c:v>-0.304817</c:v>
                </c:pt>
                <c:pt idx="3025">
                  <c:v>-0.30560300000000001</c:v>
                </c:pt>
                <c:pt idx="3026">
                  <c:v>-0.30629200000000001</c:v>
                </c:pt>
                <c:pt idx="3027">
                  <c:v>-0.30687399999999998</c:v>
                </c:pt>
                <c:pt idx="3028">
                  <c:v>-0.30734600000000001</c:v>
                </c:pt>
                <c:pt idx="3029">
                  <c:v>-0.30770399999999998</c:v>
                </c:pt>
                <c:pt idx="3030">
                  <c:v>-0.30795099999999997</c:v>
                </c:pt>
                <c:pt idx="3031">
                  <c:v>-0.30808999999999997</c:v>
                </c:pt>
                <c:pt idx="3032">
                  <c:v>-0.30813200000000002</c:v>
                </c:pt>
                <c:pt idx="3033">
                  <c:v>-0.308089</c:v>
                </c:pt>
                <c:pt idx="3034">
                  <c:v>-0.307977</c:v>
                </c:pt>
                <c:pt idx="3035">
                  <c:v>-0.30781700000000001</c:v>
                </c:pt>
                <c:pt idx="3036">
                  <c:v>-0.30763099999999999</c:v>
                </c:pt>
                <c:pt idx="3037">
                  <c:v>-0.30744500000000002</c:v>
                </c:pt>
                <c:pt idx="3038">
                  <c:v>-0.30728899999999998</c:v>
                </c:pt>
                <c:pt idx="3039">
                  <c:v>-0.30719299999999999</c:v>
                </c:pt>
                <c:pt idx="3040">
                  <c:v>-0.30718800000000002</c:v>
                </c:pt>
                <c:pt idx="3041">
                  <c:v>-0.30730800000000003</c:v>
                </c:pt>
                <c:pt idx="3042">
                  <c:v>-0.30758600000000003</c:v>
                </c:pt>
                <c:pt idx="3043">
                  <c:v>-0.30805500000000002</c:v>
                </c:pt>
                <c:pt idx="3044">
                  <c:v>-0.30875000000000002</c:v>
                </c:pt>
                <c:pt idx="3045">
                  <c:v>-0.30970300000000001</c:v>
                </c:pt>
                <c:pt idx="3046">
                  <c:v>-0.31094500000000003</c:v>
                </c:pt>
                <c:pt idx="3047">
                  <c:v>-0.31250499999999998</c:v>
                </c:pt>
                <c:pt idx="3048">
                  <c:v>-0.31441000000000002</c:v>
                </c:pt>
                <c:pt idx="3049">
                  <c:v>-0.31668200000000002</c:v>
                </c:pt>
                <c:pt idx="3050">
                  <c:v>-0.31934200000000001</c:v>
                </c:pt>
                <c:pt idx="3051">
                  <c:v>-0.32240600000000003</c:v>
                </c:pt>
                <c:pt idx="3052">
                  <c:v>-0.32588499999999998</c:v>
                </c:pt>
                <c:pt idx="3053">
                  <c:v>-0.32978400000000002</c:v>
                </c:pt>
                <c:pt idx="3054">
                  <c:v>-0.33410400000000001</c:v>
                </c:pt>
                <c:pt idx="3055">
                  <c:v>-0.338837</c:v>
                </c:pt>
                <c:pt idx="3056">
                  <c:v>-0.34396900000000002</c:v>
                </c:pt>
                <c:pt idx="3057">
                  <c:v>-0.34948299999999999</c:v>
                </c:pt>
                <c:pt idx="3058">
                  <c:v>-0.35535299999999997</c:v>
                </c:pt>
                <c:pt idx="3059">
                  <c:v>-0.36155199999999998</c:v>
                </c:pt>
                <c:pt idx="3060">
                  <c:v>-0.36804700000000001</c:v>
                </c:pt>
                <c:pt idx="3061">
                  <c:v>-0.37480599999999997</c:v>
                </c:pt>
                <c:pt idx="3062">
                  <c:v>-0.38179400000000002</c:v>
                </c:pt>
                <c:pt idx="3063">
                  <c:v>-0.38897799999999999</c:v>
                </c:pt>
                <c:pt idx="3064">
                  <c:v>-0.39632699999999998</c:v>
                </c:pt>
                <c:pt idx="3065">
                  <c:v>-0.40381600000000001</c:v>
                </c:pt>
                <c:pt idx="3066">
                  <c:v>-0.41142299999999998</c:v>
                </c:pt>
                <c:pt idx="3067">
                  <c:v>-0.41913299999999998</c:v>
                </c:pt>
                <c:pt idx="3068">
                  <c:v>-0.42693599999999998</c:v>
                </c:pt>
                <c:pt idx="3069">
                  <c:v>-0.43482999999999999</c:v>
                </c:pt>
                <c:pt idx="3070">
                  <c:v>-0.44281799999999999</c:v>
                </c:pt>
                <c:pt idx="3071">
                  <c:v>-0.45091100000000001</c:v>
                </c:pt>
                <c:pt idx="3072">
                  <c:v>-0.45912599999999998</c:v>
                </c:pt>
                <c:pt idx="3073">
                  <c:v>-0.46748499999999998</c:v>
                </c:pt>
                <c:pt idx="3074">
                  <c:v>-0.47601199999999999</c:v>
                </c:pt>
                <c:pt idx="3075">
                  <c:v>-0.48473300000000002</c:v>
                </c:pt>
                <c:pt idx="3076">
                  <c:v>-0.49368000000000001</c:v>
                </c:pt>
                <c:pt idx="3077">
                  <c:v>-0.50287999999999999</c:v>
                </c:pt>
                <c:pt idx="3078">
                  <c:v>-0.51236400000000004</c:v>
                </c:pt>
                <c:pt idx="3079">
                  <c:v>-0.52215800000000001</c:v>
                </c:pt>
                <c:pt idx="3080">
                  <c:v>-0.53228600000000004</c:v>
                </c:pt>
                <c:pt idx="3081">
                  <c:v>-0.542771</c:v>
                </c:pt>
                <c:pt idx="3082">
                  <c:v>-0.55362900000000004</c:v>
                </c:pt>
                <c:pt idx="3083">
                  <c:v>-0.56487299999999996</c:v>
                </c:pt>
                <c:pt idx="3084">
                  <c:v>-0.57650800000000002</c:v>
                </c:pt>
                <c:pt idx="3085">
                  <c:v>-0.58853299999999997</c:v>
                </c:pt>
                <c:pt idx="3086">
                  <c:v>-0.600943</c:v>
                </c:pt>
                <c:pt idx="3087">
                  <c:v>-0.61372499999999997</c:v>
                </c:pt>
                <c:pt idx="3088">
                  <c:v>-0.626861</c:v>
                </c:pt>
                <c:pt idx="3089">
                  <c:v>-0.64032800000000001</c:v>
                </c:pt>
                <c:pt idx="3090">
                  <c:v>-0.65410100000000004</c:v>
                </c:pt>
                <c:pt idx="3091">
                  <c:v>-0.66814899999999999</c:v>
                </c:pt>
                <c:pt idx="3092">
                  <c:v>-0.68244099999999996</c:v>
                </c:pt>
                <c:pt idx="3093">
                  <c:v>-0.69694400000000001</c:v>
                </c:pt>
                <c:pt idx="3094">
                  <c:v>-0.71162800000000004</c:v>
                </c:pt>
                <c:pt idx="3095">
                  <c:v>-0.72645999999999999</c:v>
                </c:pt>
                <c:pt idx="3096">
                  <c:v>-0.74141299999999999</c:v>
                </c:pt>
                <c:pt idx="3097">
                  <c:v>-0.75645799999999996</c:v>
                </c:pt>
                <c:pt idx="3098">
                  <c:v>-0.77157399999999998</c:v>
                </c:pt>
                <c:pt idx="3099">
                  <c:v>-0.78674100000000002</c:v>
                </c:pt>
                <c:pt idx="3100">
                  <c:v>-0.80194100000000001</c:v>
                </c:pt>
                <c:pt idx="3101">
                  <c:v>-0.81716200000000005</c:v>
                </c:pt>
                <c:pt idx="3102">
                  <c:v>-0.83239200000000002</c:v>
                </c:pt>
                <c:pt idx="3103">
                  <c:v>-0.84762300000000002</c:v>
                </c:pt>
                <c:pt idx="3104">
                  <c:v>-0.86284799999999995</c:v>
                </c:pt>
                <c:pt idx="3105">
                  <c:v>-0.87806300000000004</c:v>
                </c:pt>
                <c:pt idx="3106">
                  <c:v>-0.89326300000000003</c:v>
                </c:pt>
                <c:pt idx="3107">
                  <c:v>-0.90844400000000003</c:v>
                </c:pt>
                <c:pt idx="3108">
                  <c:v>-0.92360399999999998</c:v>
                </c:pt>
                <c:pt idx="3109">
                  <c:v>-0.93873899999999999</c:v>
                </c:pt>
                <c:pt idx="3110">
                  <c:v>-0.953847</c:v>
                </c:pt>
                <c:pt idx="3111">
                  <c:v>-0.96892400000000001</c:v>
                </c:pt>
                <c:pt idx="3112">
                  <c:v>-0.98396499999999998</c:v>
                </c:pt>
                <c:pt idx="3113">
                  <c:v>-0.99896499999999999</c:v>
                </c:pt>
                <c:pt idx="3114">
                  <c:v>-1.0139199999999999</c:v>
                </c:pt>
                <c:pt idx="3115">
                  <c:v>-1.02881</c:v>
                </c:pt>
                <c:pt idx="3116">
                  <c:v>-1.04365</c:v>
                </c:pt>
                <c:pt idx="3117">
                  <c:v>-1.0584100000000001</c:v>
                </c:pt>
                <c:pt idx="3118">
                  <c:v>-1.0730999999999999</c:v>
                </c:pt>
                <c:pt idx="3119">
                  <c:v>-1.08772</c:v>
                </c:pt>
                <c:pt idx="3120">
                  <c:v>-1.10225</c:v>
                </c:pt>
                <c:pt idx="3121">
                  <c:v>-1.1167</c:v>
                </c:pt>
                <c:pt idx="3122">
                  <c:v>-1.13107</c:v>
                </c:pt>
                <c:pt idx="3123">
                  <c:v>-1.1453599999999999</c:v>
                </c:pt>
                <c:pt idx="3124">
                  <c:v>-1.1595800000000001</c:v>
                </c:pt>
                <c:pt idx="3125">
                  <c:v>-1.1737200000000001</c:v>
                </c:pt>
                <c:pt idx="3126">
                  <c:v>-1.1878</c:v>
                </c:pt>
                <c:pt idx="3127">
                  <c:v>-1.20181</c:v>
                </c:pt>
                <c:pt idx="3128">
                  <c:v>-1.21577</c:v>
                </c:pt>
                <c:pt idx="3129">
                  <c:v>-1.2296800000000001</c:v>
                </c:pt>
                <c:pt idx="3130">
                  <c:v>-1.2435400000000001</c:v>
                </c:pt>
                <c:pt idx="3131">
                  <c:v>-1.25736</c:v>
                </c:pt>
                <c:pt idx="3132">
                  <c:v>-1.2711399999999999</c:v>
                </c:pt>
                <c:pt idx="3133">
                  <c:v>-1.28488</c:v>
                </c:pt>
                <c:pt idx="3134">
                  <c:v>-1.2985899999999999</c:v>
                </c:pt>
                <c:pt idx="3135">
                  <c:v>-1.3122499999999999</c:v>
                </c:pt>
                <c:pt idx="3136">
                  <c:v>-1.32586</c:v>
                </c:pt>
                <c:pt idx="3137">
                  <c:v>-1.3394200000000001</c:v>
                </c:pt>
                <c:pt idx="3138">
                  <c:v>-1.3529100000000001</c:v>
                </c:pt>
                <c:pt idx="3139">
                  <c:v>-1.3663400000000001</c:v>
                </c:pt>
                <c:pt idx="3140">
                  <c:v>-1.37967</c:v>
                </c:pt>
                <c:pt idx="3141">
                  <c:v>-1.3929100000000001</c:v>
                </c:pt>
                <c:pt idx="3142">
                  <c:v>-1.4060299999999999</c:v>
                </c:pt>
                <c:pt idx="3143">
                  <c:v>-1.41903</c:v>
                </c:pt>
                <c:pt idx="3144">
                  <c:v>-1.43188</c:v>
                </c:pt>
                <c:pt idx="3145">
                  <c:v>-1.44458</c:v>
                </c:pt>
                <c:pt idx="3146">
                  <c:v>-1.4571099999999999</c:v>
                </c:pt>
                <c:pt idx="3147">
                  <c:v>-1.4694700000000001</c:v>
                </c:pt>
                <c:pt idx="3148">
                  <c:v>-1.4816400000000001</c:v>
                </c:pt>
                <c:pt idx="3149">
                  <c:v>-1.4936100000000001</c:v>
                </c:pt>
                <c:pt idx="3150">
                  <c:v>-1.50539</c:v>
                </c:pt>
                <c:pt idx="3151">
                  <c:v>-1.51698</c:v>
                </c:pt>
                <c:pt idx="3152">
                  <c:v>-1.52837</c:v>
                </c:pt>
                <c:pt idx="3153">
                  <c:v>-1.53959</c:v>
                </c:pt>
                <c:pt idx="3154">
                  <c:v>-1.5506200000000001</c:v>
                </c:pt>
                <c:pt idx="3155">
                  <c:v>-1.56149</c:v>
                </c:pt>
                <c:pt idx="3156">
                  <c:v>-1.5722100000000001</c:v>
                </c:pt>
                <c:pt idx="3157">
                  <c:v>-1.5827800000000001</c:v>
                </c:pt>
                <c:pt idx="3158">
                  <c:v>-1.5932200000000001</c:v>
                </c:pt>
                <c:pt idx="3159">
                  <c:v>-1.60354</c:v>
                </c:pt>
                <c:pt idx="3160">
                  <c:v>-1.6137300000000001</c:v>
                </c:pt>
                <c:pt idx="3161">
                  <c:v>-1.62381</c:v>
                </c:pt>
                <c:pt idx="3162">
                  <c:v>-1.6337600000000001</c:v>
                </c:pt>
                <c:pt idx="3163">
                  <c:v>-1.6435999999999999</c:v>
                </c:pt>
                <c:pt idx="3164">
                  <c:v>-1.6533</c:v>
                </c:pt>
                <c:pt idx="3165">
                  <c:v>-1.6628499999999999</c:v>
                </c:pt>
                <c:pt idx="3166">
                  <c:v>-1.67225</c:v>
                </c:pt>
                <c:pt idx="3167">
                  <c:v>-1.6814800000000001</c:v>
                </c:pt>
                <c:pt idx="3168">
                  <c:v>-1.69051</c:v>
                </c:pt>
                <c:pt idx="3169">
                  <c:v>-1.69933</c:v>
                </c:pt>
                <c:pt idx="3170">
                  <c:v>-1.7079299999999999</c:v>
                </c:pt>
                <c:pt idx="3171">
                  <c:v>-1.71628</c:v>
                </c:pt>
                <c:pt idx="3172">
                  <c:v>-1.72437</c:v>
                </c:pt>
                <c:pt idx="3173">
                  <c:v>-1.7321800000000001</c:v>
                </c:pt>
                <c:pt idx="3174">
                  <c:v>-1.7397100000000001</c:v>
                </c:pt>
                <c:pt idx="3175">
                  <c:v>-1.74695</c:v>
                </c:pt>
                <c:pt idx="3176">
                  <c:v>-1.7539100000000001</c:v>
                </c:pt>
                <c:pt idx="3177">
                  <c:v>-1.76057</c:v>
                </c:pt>
                <c:pt idx="3178">
                  <c:v>-1.7669699999999999</c:v>
                </c:pt>
                <c:pt idx="3179">
                  <c:v>-1.7730999999999999</c:v>
                </c:pt>
                <c:pt idx="3180">
                  <c:v>-1.7789900000000001</c:v>
                </c:pt>
                <c:pt idx="3181">
                  <c:v>-1.7846500000000001</c:v>
                </c:pt>
                <c:pt idx="3182">
                  <c:v>-1.7901199999999999</c:v>
                </c:pt>
                <c:pt idx="3183">
                  <c:v>-1.79541</c:v>
                </c:pt>
                <c:pt idx="3184">
                  <c:v>-1.80057</c:v>
                </c:pt>
                <c:pt idx="3185">
                  <c:v>-1.8056099999999999</c:v>
                </c:pt>
                <c:pt idx="3186">
                  <c:v>-1.8105599999999999</c:v>
                </c:pt>
                <c:pt idx="3187">
                  <c:v>-1.81545</c:v>
                </c:pt>
                <c:pt idx="3188">
                  <c:v>-1.8203</c:v>
                </c:pt>
                <c:pt idx="3189">
                  <c:v>-1.8251299999999999</c:v>
                </c:pt>
                <c:pt idx="3190">
                  <c:v>-1.82996</c:v>
                </c:pt>
                <c:pt idx="3191">
                  <c:v>-1.8348</c:v>
                </c:pt>
                <c:pt idx="3192">
                  <c:v>-1.83965</c:v>
                </c:pt>
                <c:pt idx="3193">
                  <c:v>-1.84453</c:v>
                </c:pt>
                <c:pt idx="3194">
                  <c:v>-1.8494299999999999</c:v>
                </c:pt>
                <c:pt idx="3195">
                  <c:v>-1.8543400000000001</c:v>
                </c:pt>
                <c:pt idx="3196">
                  <c:v>-1.85927</c:v>
                </c:pt>
                <c:pt idx="3197">
                  <c:v>-1.8642000000000001</c:v>
                </c:pt>
                <c:pt idx="3198">
                  <c:v>-1.8691199999999999</c:v>
                </c:pt>
                <c:pt idx="3199">
                  <c:v>-1.87402</c:v>
                </c:pt>
                <c:pt idx="3200">
                  <c:v>-1.8788899999999999</c:v>
                </c:pt>
                <c:pt idx="3201">
                  <c:v>-1.8837200000000001</c:v>
                </c:pt>
                <c:pt idx="3202">
                  <c:v>-1.8885099999999999</c:v>
                </c:pt>
                <c:pt idx="3203">
                  <c:v>-1.8932500000000001</c:v>
                </c:pt>
                <c:pt idx="3204">
                  <c:v>-1.8979200000000001</c:v>
                </c:pt>
                <c:pt idx="3205">
                  <c:v>-1.9025300000000001</c:v>
                </c:pt>
                <c:pt idx="3206">
                  <c:v>-1.90707</c:v>
                </c:pt>
                <c:pt idx="3207">
                  <c:v>-1.91154</c:v>
                </c:pt>
                <c:pt idx="3208">
                  <c:v>-1.91594</c:v>
                </c:pt>
                <c:pt idx="3209">
                  <c:v>-1.9202699999999999</c:v>
                </c:pt>
                <c:pt idx="3210">
                  <c:v>-1.9245399999999999</c:v>
                </c:pt>
                <c:pt idx="3211">
                  <c:v>-1.9287300000000001</c:v>
                </c:pt>
                <c:pt idx="3212">
                  <c:v>-1.93286</c:v>
                </c:pt>
                <c:pt idx="3213">
                  <c:v>-1.93692</c:v>
                </c:pt>
                <c:pt idx="3214">
                  <c:v>-1.9409000000000001</c:v>
                </c:pt>
                <c:pt idx="3215">
                  <c:v>-1.9448000000000001</c:v>
                </c:pt>
                <c:pt idx="3216">
                  <c:v>-1.94862</c:v>
                </c:pt>
                <c:pt idx="3217">
                  <c:v>-1.95234</c:v>
                </c:pt>
                <c:pt idx="3218">
                  <c:v>-1.9559599999999999</c:v>
                </c:pt>
                <c:pt idx="3219">
                  <c:v>-1.95947</c:v>
                </c:pt>
                <c:pt idx="3220">
                  <c:v>-1.96286</c:v>
                </c:pt>
                <c:pt idx="3221">
                  <c:v>-1.9661200000000001</c:v>
                </c:pt>
                <c:pt idx="3222">
                  <c:v>-1.9692499999999999</c:v>
                </c:pt>
                <c:pt idx="3223">
                  <c:v>-1.9722500000000001</c:v>
                </c:pt>
                <c:pt idx="3224">
                  <c:v>-1.97512</c:v>
                </c:pt>
                <c:pt idx="3225">
                  <c:v>-1.97787</c:v>
                </c:pt>
                <c:pt idx="3226">
                  <c:v>-1.98051</c:v>
                </c:pt>
                <c:pt idx="3227">
                  <c:v>-1.98306</c:v>
                </c:pt>
                <c:pt idx="3228">
                  <c:v>-1.98553</c:v>
                </c:pt>
                <c:pt idx="3229">
                  <c:v>-1.9879599999999999</c:v>
                </c:pt>
                <c:pt idx="3230">
                  <c:v>-1.9903599999999999</c:v>
                </c:pt>
                <c:pt idx="3231">
                  <c:v>-1.99278</c:v>
                </c:pt>
                <c:pt idx="3232">
                  <c:v>-1.99525</c:v>
                </c:pt>
                <c:pt idx="3233">
                  <c:v>-1.99779</c:v>
                </c:pt>
                <c:pt idx="3234">
                  <c:v>-2.0004499999999998</c:v>
                </c:pt>
                <c:pt idx="3235">
                  <c:v>-2.00325</c:v>
                </c:pt>
                <c:pt idx="3236">
                  <c:v>-2.00624</c:v>
                </c:pt>
                <c:pt idx="3237">
                  <c:v>-2.00942</c:v>
                </c:pt>
                <c:pt idx="3238">
                  <c:v>-2.0128300000000001</c:v>
                </c:pt>
                <c:pt idx="3239">
                  <c:v>-2.0164900000000001</c:v>
                </c:pt>
                <c:pt idx="3240">
                  <c:v>-2.0204</c:v>
                </c:pt>
                <c:pt idx="3241">
                  <c:v>-2.0245799999999998</c:v>
                </c:pt>
                <c:pt idx="3242">
                  <c:v>-2.02901</c:v>
                </c:pt>
                <c:pt idx="3243">
                  <c:v>-2.0337100000000001</c:v>
                </c:pt>
                <c:pt idx="3244">
                  <c:v>-2.03864</c:v>
                </c:pt>
                <c:pt idx="3245">
                  <c:v>-2.0438100000000001</c:v>
                </c:pt>
                <c:pt idx="3246">
                  <c:v>-2.0491700000000002</c:v>
                </c:pt>
                <c:pt idx="3247">
                  <c:v>-2.0547</c:v>
                </c:pt>
                <c:pt idx="3248">
                  <c:v>-2.0603699999999998</c:v>
                </c:pt>
                <c:pt idx="3249">
                  <c:v>-2.0661399999999999</c:v>
                </c:pt>
                <c:pt idx="3250">
                  <c:v>-2.0719799999999999</c:v>
                </c:pt>
                <c:pt idx="3251">
                  <c:v>-2.0778400000000001</c:v>
                </c:pt>
                <c:pt idx="3252">
                  <c:v>-2.0836999999999999</c:v>
                </c:pt>
                <c:pt idx="3253">
                  <c:v>-2.0895199999999998</c:v>
                </c:pt>
                <c:pt idx="3254">
                  <c:v>-2.0952700000000002</c:v>
                </c:pt>
                <c:pt idx="3255">
                  <c:v>-2.10093</c:v>
                </c:pt>
                <c:pt idx="3256">
                  <c:v>-2.1064699999999998</c:v>
                </c:pt>
                <c:pt idx="3257">
                  <c:v>-2.1118700000000001</c:v>
                </c:pt>
                <c:pt idx="3258">
                  <c:v>-2.11713</c:v>
                </c:pt>
                <c:pt idx="3259">
                  <c:v>-2.12222</c:v>
                </c:pt>
                <c:pt idx="3260">
                  <c:v>-2.1271599999999999</c:v>
                </c:pt>
                <c:pt idx="3261">
                  <c:v>-2.13192</c:v>
                </c:pt>
                <c:pt idx="3262">
                  <c:v>-2.13652</c:v>
                </c:pt>
                <c:pt idx="3263">
                  <c:v>-2.1409500000000001</c:v>
                </c:pt>
                <c:pt idx="3264">
                  <c:v>-2.1452200000000001</c:v>
                </c:pt>
                <c:pt idx="3265">
                  <c:v>-2.1493199999999999</c:v>
                </c:pt>
                <c:pt idx="3266">
                  <c:v>-2.15326</c:v>
                </c:pt>
                <c:pt idx="3267">
                  <c:v>-2.1570399999999998</c:v>
                </c:pt>
                <c:pt idx="3268">
                  <c:v>-2.16066</c:v>
                </c:pt>
                <c:pt idx="3269">
                  <c:v>-2.16412</c:v>
                </c:pt>
                <c:pt idx="3270">
                  <c:v>-2.1674099999999998</c:v>
                </c:pt>
                <c:pt idx="3271">
                  <c:v>-2.1705399999999999</c:v>
                </c:pt>
                <c:pt idx="3272">
                  <c:v>-2.1735099999999998</c:v>
                </c:pt>
                <c:pt idx="3273">
                  <c:v>-2.1762999999999999</c:v>
                </c:pt>
                <c:pt idx="3274">
                  <c:v>-2.1789200000000002</c:v>
                </c:pt>
                <c:pt idx="3275">
                  <c:v>-2.1813500000000001</c:v>
                </c:pt>
                <c:pt idx="3276">
                  <c:v>-2.1836099999999998</c:v>
                </c:pt>
                <c:pt idx="3277">
                  <c:v>-2.18567</c:v>
                </c:pt>
                <c:pt idx="3278">
                  <c:v>-2.1875499999999999</c:v>
                </c:pt>
                <c:pt idx="3279">
                  <c:v>-2.1892299999999998</c:v>
                </c:pt>
                <c:pt idx="3280">
                  <c:v>-2.1907299999999998</c:v>
                </c:pt>
                <c:pt idx="3281">
                  <c:v>-2.1920500000000001</c:v>
                </c:pt>
                <c:pt idx="3282">
                  <c:v>-2.1931799999999999</c:v>
                </c:pt>
                <c:pt idx="3283">
                  <c:v>-2.19415</c:v>
                </c:pt>
                <c:pt idx="3284">
                  <c:v>-2.1949399999999999</c:v>
                </c:pt>
                <c:pt idx="3285">
                  <c:v>-2.19557</c:v>
                </c:pt>
                <c:pt idx="3286">
                  <c:v>-2.1960500000000001</c:v>
                </c:pt>
                <c:pt idx="3287">
                  <c:v>-2.1963900000000001</c:v>
                </c:pt>
                <c:pt idx="3288">
                  <c:v>-2.19658</c:v>
                </c:pt>
                <c:pt idx="3289">
                  <c:v>-2.1966299999999999</c:v>
                </c:pt>
                <c:pt idx="3290">
                  <c:v>-2.1965400000000002</c:v>
                </c:pt>
                <c:pt idx="3291">
                  <c:v>-2.1963300000000001</c:v>
                </c:pt>
                <c:pt idx="3292">
                  <c:v>-2.19598</c:v>
                </c:pt>
                <c:pt idx="3293">
                  <c:v>-2.1954899999999999</c:v>
                </c:pt>
                <c:pt idx="3294">
                  <c:v>-2.1948599999999998</c:v>
                </c:pt>
                <c:pt idx="3295">
                  <c:v>-2.1940900000000001</c:v>
                </c:pt>
                <c:pt idx="3296">
                  <c:v>-2.1931699999999998</c:v>
                </c:pt>
                <c:pt idx="3297">
                  <c:v>-2.1920999999999999</c:v>
                </c:pt>
                <c:pt idx="3298">
                  <c:v>-2.1908799999999999</c:v>
                </c:pt>
                <c:pt idx="3299">
                  <c:v>-2.1895099999999998</c:v>
                </c:pt>
                <c:pt idx="3300">
                  <c:v>-2.1879900000000001</c:v>
                </c:pt>
                <c:pt idx="3301">
                  <c:v>-2.1863299999999999</c:v>
                </c:pt>
                <c:pt idx="3302">
                  <c:v>-2.1845500000000002</c:v>
                </c:pt>
                <c:pt idx="3303">
                  <c:v>-2.1826699999999999</c:v>
                </c:pt>
                <c:pt idx="3304">
                  <c:v>-2.1806999999999999</c:v>
                </c:pt>
                <c:pt idx="3305">
                  <c:v>-2.1786699999999999</c:v>
                </c:pt>
                <c:pt idx="3306">
                  <c:v>-2.1766200000000002</c:v>
                </c:pt>
                <c:pt idx="3307">
                  <c:v>-2.1745899999999998</c:v>
                </c:pt>
                <c:pt idx="3308">
                  <c:v>-2.1726100000000002</c:v>
                </c:pt>
                <c:pt idx="3309">
                  <c:v>-2.1707399999999999</c:v>
                </c:pt>
                <c:pt idx="3310">
                  <c:v>-2.1690200000000002</c:v>
                </c:pt>
                <c:pt idx="3311">
                  <c:v>-2.1675</c:v>
                </c:pt>
                <c:pt idx="3312">
                  <c:v>-2.1662300000000001</c:v>
                </c:pt>
                <c:pt idx="3313">
                  <c:v>-2.1652499999999999</c:v>
                </c:pt>
                <c:pt idx="3314">
                  <c:v>-2.16459</c:v>
                </c:pt>
                <c:pt idx="3315">
                  <c:v>-2.1642899999999998</c:v>
                </c:pt>
                <c:pt idx="3316">
                  <c:v>-2.1643599999999998</c:v>
                </c:pt>
                <c:pt idx="3317">
                  <c:v>-2.1648399999999999</c:v>
                </c:pt>
                <c:pt idx="3318">
                  <c:v>-2.1657099999999998</c:v>
                </c:pt>
                <c:pt idx="3319">
                  <c:v>-2.1669700000000001</c:v>
                </c:pt>
                <c:pt idx="3320">
                  <c:v>-2.1686100000000001</c:v>
                </c:pt>
                <c:pt idx="3321">
                  <c:v>-2.1706099999999999</c:v>
                </c:pt>
                <c:pt idx="3322">
                  <c:v>-2.17293</c:v>
                </c:pt>
                <c:pt idx="3323">
                  <c:v>-2.1755300000000002</c:v>
                </c:pt>
                <c:pt idx="3324">
                  <c:v>-2.1783700000000001</c:v>
                </c:pt>
                <c:pt idx="3325">
                  <c:v>-2.1813899999999999</c:v>
                </c:pt>
                <c:pt idx="3326">
                  <c:v>-2.1845400000000001</c:v>
                </c:pt>
                <c:pt idx="3327">
                  <c:v>-2.1877599999999999</c:v>
                </c:pt>
                <c:pt idx="3328">
                  <c:v>-2.1909900000000002</c:v>
                </c:pt>
                <c:pt idx="3329">
                  <c:v>-2.1941700000000002</c:v>
                </c:pt>
                <c:pt idx="3330">
                  <c:v>-2.1972399999999999</c:v>
                </c:pt>
                <c:pt idx="3331">
                  <c:v>-2.2001400000000002</c:v>
                </c:pt>
                <c:pt idx="3332">
                  <c:v>-2.20282</c:v>
                </c:pt>
                <c:pt idx="3333">
                  <c:v>-2.2052200000000002</c:v>
                </c:pt>
                <c:pt idx="3334">
                  <c:v>-2.2073100000000001</c:v>
                </c:pt>
                <c:pt idx="3335">
                  <c:v>-2.2090299999999998</c:v>
                </c:pt>
                <c:pt idx="3336">
                  <c:v>-2.21035</c:v>
                </c:pt>
                <c:pt idx="3337">
                  <c:v>-2.2112500000000002</c:v>
                </c:pt>
                <c:pt idx="3338">
                  <c:v>-2.2117</c:v>
                </c:pt>
                <c:pt idx="3339">
                  <c:v>-2.2116899999999999</c:v>
                </c:pt>
                <c:pt idx="3340">
                  <c:v>-2.2112099999999999</c:v>
                </c:pt>
                <c:pt idx="3341">
                  <c:v>-2.21027</c:v>
                </c:pt>
                <c:pt idx="3342">
                  <c:v>-2.2088700000000001</c:v>
                </c:pt>
                <c:pt idx="3343">
                  <c:v>-2.20702</c:v>
                </c:pt>
                <c:pt idx="3344">
                  <c:v>-2.2047400000000001</c:v>
                </c:pt>
                <c:pt idx="3345">
                  <c:v>-2.2020499999999998</c:v>
                </c:pt>
                <c:pt idx="3346">
                  <c:v>-2.1989800000000002</c:v>
                </c:pt>
                <c:pt idx="3347">
                  <c:v>-2.1955499999999999</c:v>
                </c:pt>
                <c:pt idx="3348">
                  <c:v>-2.1917900000000001</c:v>
                </c:pt>
                <c:pt idx="3349">
                  <c:v>-2.1877499999999999</c:v>
                </c:pt>
                <c:pt idx="3350">
                  <c:v>-2.1834500000000001</c:v>
                </c:pt>
                <c:pt idx="3351">
                  <c:v>-2.1789299999999998</c:v>
                </c:pt>
                <c:pt idx="3352">
                  <c:v>-2.1742400000000002</c:v>
                </c:pt>
                <c:pt idx="3353">
                  <c:v>-2.1694</c:v>
                </c:pt>
                <c:pt idx="3354">
                  <c:v>-2.1644600000000001</c:v>
                </c:pt>
                <c:pt idx="3355">
                  <c:v>-2.1594600000000002</c:v>
                </c:pt>
                <c:pt idx="3356">
                  <c:v>-2.1544300000000001</c:v>
                </c:pt>
                <c:pt idx="3357">
                  <c:v>-2.1494200000000001</c:v>
                </c:pt>
                <c:pt idx="3358">
                  <c:v>-2.1444700000000001</c:v>
                </c:pt>
                <c:pt idx="3359">
                  <c:v>-2.1396000000000002</c:v>
                </c:pt>
                <c:pt idx="3360">
                  <c:v>-2.1348699999999998</c:v>
                </c:pt>
                <c:pt idx="3361">
                  <c:v>-2.13029</c:v>
                </c:pt>
                <c:pt idx="3362">
                  <c:v>-2.1259000000000001</c:v>
                </c:pt>
                <c:pt idx="3363">
                  <c:v>-2.1217299999999999</c:v>
                </c:pt>
                <c:pt idx="3364">
                  <c:v>-2.1177800000000002</c:v>
                </c:pt>
                <c:pt idx="3365">
                  <c:v>-2.11409</c:v>
                </c:pt>
                <c:pt idx="3366">
                  <c:v>-2.1106500000000001</c:v>
                </c:pt>
                <c:pt idx="3367">
                  <c:v>-2.1074700000000002</c:v>
                </c:pt>
                <c:pt idx="3368">
                  <c:v>-2.10453</c:v>
                </c:pt>
                <c:pt idx="3369">
                  <c:v>-2.1018300000000001</c:v>
                </c:pt>
                <c:pt idx="3370">
                  <c:v>-2.0993300000000001</c:v>
                </c:pt>
                <c:pt idx="3371">
                  <c:v>-2.0970200000000001</c:v>
                </c:pt>
                <c:pt idx="3372">
                  <c:v>-2.0948600000000002</c:v>
                </c:pt>
                <c:pt idx="3373">
                  <c:v>-2.0927899999999999</c:v>
                </c:pt>
                <c:pt idx="3374">
                  <c:v>-2.0907900000000001</c:v>
                </c:pt>
                <c:pt idx="3375">
                  <c:v>-2.0888</c:v>
                </c:pt>
                <c:pt idx="3376">
                  <c:v>-2.0867900000000001</c:v>
                </c:pt>
                <c:pt idx="3377">
                  <c:v>-2.0846900000000002</c:v>
                </c:pt>
                <c:pt idx="3378">
                  <c:v>-2.08249</c:v>
                </c:pt>
                <c:pt idx="3379">
                  <c:v>-2.08012</c:v>
                </c:pt>
                <c:pt idx="3380">
                  <c:v>-2.0775800000000002</c:v>
                </c:pt>
                <c:pt idx="3381">
                  <c:v>-2.07483</c:v>
                </c:pt>
                <c:pt idx="3382">
                  <c:v>-2.07185</c:v>
                </c:pt>
                <c:pt idx="3383">
                  <c:v>-2.0686499999999999</c:v>
                </c:pt>
                <c:pt idx="3384">
                  <c:v>-2.0651999999999999</c:v>
                </c:pt>
                <c:pt idx="3385">
                  <c:v>-2.0615199999999998</c:v>
                </c:pt>
                <c:pt idx="3386">
                  <c:v>-2.0576099999999999</c:v>
                </c:pt>
                <c:pt idx="3387">
                  <c:v>-2.0535000000000001</c:v>
                </c:pt>
                <c:pt idx="3388">
                  <c:v>-2.0491799999999998</c:v>
                </c:pt>
                <c:pt idx="3389">
                  <c:v>-2.0447000000000002</c:v>
                </c:pt>
                <c:pt idx="3390">
                  <c:v>-2.04006</c:v>
                </c:pt>
                <c:pt idx="3391">
                  <c:v>-2.0352899999999998</c:v>
                </c:pt>
                <c:pt idx="3392">
                  <c:v>-2.0304199999999999</c:v>
                </c:pt>
                <c:pt idx="3393">
                  <c:v>-2.0254599999999998</c:v>
                </c:pt>
                <c:pt idx="3394">
                  <c:v>-2.0204499999999999</c:v>
                </c:pt>
                <c:pt idx="3395">
                  <c:v>-2.0154000000000001</c:v>
                </c:pt>
                <c:pt idx="3396">
                  <c:v>-2.0103399999999998</c:v>
                </c:pt>
                <c:pt idx="3397">
                  <c:v>-2.0052699999999999</c:v>
                </c:pt>
                <c:pt idx="3398">
                  <c:v>-2.00021</c:v>
                </c:pt>
                <c:pt idx="3399">
                  <c:v>-1.99519</c:v>
                </c:pt>
                <c:pt idx="3400">
                  <c:v>-1.9901899999999999</c:v>
                </c:pt>
                <c:pt idx="3401">
                  <c:v>-1.98525</c:v>
                </c:pt>
                <c:pt idx="3402">
                  <c:v>-1.9803500000000001</c:v>
                </c:pt>
                <c:pt idx="3403">
                  <c:v>-1.9755100000000001</c:v>
                </c:pt>
                <c:pt idx="3404">
                  <c:v>-1.9707300000000001</c:v>
                </c:pt>
                <c:pt idx="3405">
                  <c:v>-1.96601</c:v>
                </c:pt>
                <c:pt idx="3406">
                  <c:v>-1.9613499999999999</c:v>
                </c:pt>
                <c:pt idx="3407">
                  <c:v>-1.95675</c:v>
                </c:pt>
                <c:pt idx="3408">
                  <c:v>-1.95221</c:v>
                </c:pt>
                <c:pt idx="3409">
                  <c:v>-1.94774</c:v>
                </c:pt>
                <c:pt idx="3410">
                  <c:v>-1.9433199999999999</c:v>
                </c:pt>
                <c:pt idx="3411">
                  <c:v>-1.93895</c:v>
                </c:pt>
                <c:pt idx="3412">
                  <c:v>-1.9346300000000001</c:v>
                </c:pt>
                <c:pt idx="3413">
                  <c:v>-1.9303600000000001</c:v>
                </c:pt>
                <c:pt idx="3414">
                  <c:v>-1.9261299999999999</c:v>
                </c:pt>
                <c:pt idx="3415">
                  <c:v>-1.9219200000000001</c:v>
                </c:pt>
                <c:pt idx="3416">
                  <c:v>-1.9177500000000001</c:v>
                </c:pt>
                <c:pt idx="3417">
                  <c:v>-1.9135899999999999</c:v>
                </c:pt>
                <c:pt idx="3418">
                  <c:v>-1.90944</c:v>
                </c:pt>
                <c:pt idx="3419">
                  <c:v>-1.9052899999999999</c:v>
                </c:pt>
                <c:pt idx="3420">
                  <c:v>-1.90113</c:v>
                </c:pt>
                <c:pt idx="3421">
                  <c:v>-1.8969499999999999</c:v>
                </c:pt>
                <c:pt idx="3422">
                  <c:v>-1.8927400000000001</c:v>
                </c:pt>
                <c:pt idx="3423">
                  <c:v>-1.88849</c:v>
                </c:pt>
                <c:pt idx="3424">
                  <c:v>-1.8842000000000001</c:v>
                </c:pt>
                <c:pt idx="3425">
                  <c:v>-1.87984</c:v>
                </c:pt>
                <c:pt idx="3426">
                  <c:v>-1.8754200000000001</c:v>
                </c:pt>
                <c:pt idx="3427">
                  <c:v>-1.87093</c:v>
                </c:pt>
                <c:pt idx="3428">
                  <c:v>-1.86635</c:v>
                </c:pt>
                <c:pt idx="3429">
                  <c:v>-1.86168</c:v>
                </c:pt>
                <c:pt idx="3430">
                  <c:v>-1.8569100000000001</c:v>
                </c:pt>
                <c:pt idx="3431">
                  <c:v>-1.85205</c:v>
                </c:pt>
                <c:pt idx="3432">
                  <c:v>-1.8470800000000001</c:v>
                </c:pt>
                <c:pt idx="3433">
                  <c:v>-1.8420099999999999</c:v>
                </c:pt>
                <c:pt idx="3434">
                  <c:v>-1.83683</c:v>
                </c:pt>
                <c:pt idx="3435">
                  <c:v>-1.8315600000000001</c:v>
                </c:pt>
                <c:pt idx="3436">
                  <c:v>-1.82619</c:v>
                </c:pt>
                <c:pt idx="3437">
                  <c:v>-1.82073</c:v>
                </c:pt>
                <c:pt idx="3438">
                  <c:v>-1.8151999999999999</c:v>
                </c:pt>
                <c:pt idx="3439">
                  <c:v>-1.8096000000000001</c:v>
                </c:pt>
                <c:pt idx="3440">
                  <c:v>-1.8039400000000001</c:v>
                </c:pt>
                <c:pt idx="3441">
                  <c:v>-1.79823</c:v>
                </c:pt>
                <c:pt idx="3442">
                  <c:v>-1.7924899999999999</c:v>
                </c:pt>
                <c:pt idx="3443">
                  <c:v>-1.7867200000000001</c:v>
                </c:pt>
                <c:pt idx="3444">
                  <c:v>-1.78095</c:v>
                </c:pt>
                <c:pt idx="3445">
                  <c:v>-1.7751699999999999</c:v>
                </c:pt>
                <c:pt idx="3446">
                  <c:v>-1.7694000000000001</c:v>
                </c:pt>
                <c:pt idx="3447">
                  <c:v>-1.7636400000000001</c:v>
                </c:pt>
                <c:pt idx="3448">
                  <c:v>-1.7579100000000001</c:v>
                </c:pt>
                <c:pt idx="3449">
                  <c:v>-1.7522</c:v>
                </c:pt>
                <c:pt idx="3450">
                  <c:v>-1.7465299999999999</c:v>
                </c:pt>
                <c:pt idx="3451">
                  <c:v>-1.74089</c:v>
                </c:pt>
                <c:pt idx="3452">
                  <c:v>-1.73529</c:v>
                </c:pt>
                <c:pt idx="3453">
                  <c:v>-1.7297499999999999</c:v>
                </c:pt>
                <c:pt idx="3454">
                  <c:v>-1.7242500000000001</c:v>
                </c:pt>
                <c:pt idx="3455">
                  <c:v>-1.71882</c:v>
                </c:pt>
                <c:pt idx="3456">
                  <c:v>-1.7134499999999999</c:v>
                </c:pt>
                <c:pt idx="3457">
                  <c:v>-1.7081599999999999</c:v>
                </c:pt>
                <c:pt idx="3458">
                  <c:v>-1.70296</c:v>
                </c:pt>
                <c:pt idx="3459">
                  <c:v>-1.6978599999999999</c:v>
                </c:pt>
                <c:pt idx="3460">
                  <c:v>-1.6928700000000001</c:v>
                </c:pt>
                <c:pt idx="3461">
                  <c:v>-1.6880200000000001</c:v>
                </c:pt>
                <c:pt idx="3462">
                  <c:v>-1.68333</c:v>
                </c:pt>
                <c:pt idx="3463">
                  <c:v>-1.6788099999999999</c:v>
                </c:pt>
                <c:pt idx="3464">
                  <c:v>-1.67449</c:v>
                </c:pt>
                <c:pt idx="3465">
                  <c:v>-1.67039</c:v>
                </c:pt>
                <c:pt idx="3466">
                  <c:v>-1.6665300000000001</c:v>
                </c:pt>
                <c:pt idx="3467">
                  <c:v>-1.66293</c:v>
                </c:pt>
                <c:pt idx="3468">
                  <c:v>-1.6596200000000001</c:v>
                </c:pt>
                <c:pt idx="3469">
                  <c:v>-1.6566099999999999</c:v>
                </c:pt>
                <c:pt idx="3470">
                  <c:v>-1.6539200000000001</c:v>
                </c:pt>
                <c:pt idx="3471">
                  <c:v>-1.6515500000000001</c:v>
                </c:pt>
                <c:pt idx="3472">
                  <c:v>-1.64951</c:v>
                </c:pt>
                <c:pt idx="3473">
                  <c:v>-1.6477999999999999</c:v>
                </c:pt>
                <c:pt idx="3474">
                  <c:v>-1.64642</c:v>
                </c:pt>
                <c:pt idx="3475">
                  <c:v>-1.6453500000000001</c:v>
                </c:pt>
                <c:pt idx="3476">
                  <c:v>-1.6445700000000001</c:v>
                </c:pt>
                <c:pt idx="3477">
                  <c:v>-1.6440699999999999</c:v>
                </c:pt>
                <c:pt idx="3478">
                  <c:v>-1.6438200000000001</c:v>
                </c:pt>
                <c:pt idx="3479">
                  <c:v>-1.64377</c:v>
                </c:pt>
                <c:pt idx="3480">
                  <c:v>-1.64391</c:v>
                </c:pt>
                <c:pt idx="3481">
                  <c:v>-1.64418</c:v>
                </c:pt>
                <c:pt idx="3482">
                  <c:v>-1.6445399999999999</c:v>
                </c:pt>
                <c:pt idx="3483">
                  <c:v>-1.6449400000000001</c:v>
                </c:pt>
                <c:pt idx="3484">
                  <c:v>-1.6453500000000001</c:v>
                </c:pt>
                <c:pt idx="3485">
                  <c:v>-1.6456999999999999</c:v>
                </c:pt>
                <c:pt idx="3486">
                  <c:v>-1.6459699999999999</c:v>
                </c:pt>
                <c:pt idx="3487">
                  <c:v>-1.6460999999999999</c:v>
                </c:pt>
                <c:pt idx="3488">
                  <c:v>-1.64605</c:v>
                </c:pt>
                <c:pt idx="3489">
                  <c:v>-1.6457900000000001</c:v>
                </c:pt>
                <c:pt idx="3490">
                  <c:v>-1.6453</c:v>
                </c:pt>
                <c:pt idx="3491">
                  <c:v>-1.6445399999999999</c:v>
                </c:pt>
                <c:pt idx="3492">
                  <c:v>-1.6435</c:v>
                </c:pt>
                <c:pt idx="3493">
                  <c:v>-1.6421699999999999</c:v>
                </c:pt>
                <c:pt idx="3494">
                  <c:v>-1.64055</c:v>
                </c:pt>
                <c:pt idx="3495">
                  <c:v>-1.6386400000000001</c:v>
                </c:pt>
                <c:pt idx="3496">
                  <c:v>-1.6364399999999999</c:v>
                </c:pt>
                <c:pt idx="3497">
                  <c:v>-1.63398</c:v>
                </c:pt>
                <c:pt idx="3498">
                  <c:v>-1.6312599999999999</c:v>
                </c:pt>
                <c:pt idx="3499">
                  <c:v>-1.6283099999999999</c:v>
                </c:pt>
                <c:pt idx="3500">
                  <c:v>-1.6251500000000001</c:v>
                </c:pt>
                <c:pt idx="3501">
                  <c:v>-1.62181</c:v>
                </c:pt>
                <c:pt idx="3502">
                  <c:v>-1.61829</c:v>
                </c:pt>
                <c:pt idx="3503">
                  <c:v>-1.6146400000000001</c:v>
                </c:pt>
                <c:pt idx="3504">
                  <c:v>-1.61086</c:v>
                </c:pt>
                <c:pt idx="3505">
                  <c:v>-1.60697</c:v>
                </c:pt>
                <c:pt idx="3506">
                  <c:v>-1.6029899999999999</c:v>
                </c:pt>
                <c:pt idx="3507">
                  <c:v>-1.59893</c:v>
                </c:pt>
                <c:pt idx="3508">
                  <c:v>-1.5948</c:v>
                </c:pt>
                <c:pt idx="3509">
                  <c:v>-1.5906</c:v>
                </c:pt>
                <c:pt idx="3510">
                  <c:v>-1.58636</c:v>
                </c:pt>
                <c:pt idx="3511">
                  <c:v>-1.5820700000000001</c:v>
                </c:pt>
                <c:pt idx="3512">
                  <c:v>-1.5777399999999999</c:v>
                </c:pt>
                <c:pt idx="3513">
                  <c:v>-1.5733900000000001</c:v>
                </c:pt>
                <c:pt idx="3514">
                  <c:v>-1.56901</c:v>
                </c:pt>
                <c:pt idx="3515">
                  <c:v>-1.5646199999999999</c:v>
                </c:pt>
                <c:pt idx="3516">
                  <c:v>-1.56023</c:v>
                </c:pt>
                <c:pt idx="3517">
                  <c:v>-1.5558399999999999</c:v>
                </c:pt>
                <c:pt idx="3518">
                  <c:v>-1.55145</c:v>
                </c:pt>
                <c:pt idx="3519">
                  <c:v>-1.54708</c:v>
                </c:pt>
                <c:pt idx="3520">
                  <c:v>-1.5427299999999999</c:v>
                </c:pt>
                <c:pt idx="3521">
                  <c:v>-1.5384</c:v>
                </c:pt>
                <c:pt idx="3522">
                  <c:v>-1.53409</c:v>
                </c:pt>
                <c:pt idx="3523">
                  <c:v>-1.5298</c:v>
                </c:pt>
                <c:pt idx="3524">
                  <c:v>-1.5255399999999999</c:v>
                </c:pt>
                <c:pt idx="3525">
                  <c:v>-1.52129</c:v>
                </c:pt>
                <c:pt idx="3526">
                  <c:v>-1.5170399999999999</c:v>
                </c:pt>
                <c:pt idx="3527">
                  <c:v>-1.5127999999999999</c:v>
                </c:pt>
                <c:pt idx="3528">
                  <c:v>-1.50854</c:v>
                </c:pt>
                <c:pt idx="3529">
                  <c:v>-1.5042599999999999</c:v>
                </c:pt>
                <c:pt idx="3530">
                  <c:v>-1.4999400000000001</c:v>
                </c:pt>
                <c:pt idx="3531">
                  <c:v>-1.4955700000000001</c:v>
                </c:pt>
                <c:pt idx="3532">
                  <c:v>-1.4911300000000001</c:v>
                </c:pt>
                <c:pt idx="3533">
                  <c:v>-1.4866200000000001</c:v>
                </c:pt>
                <c:pt idx="3534">
                  <c:v>-1.4820199999999999</c:v>
                </c:pt>
                <c:pt idx="3535">
                  <c:v>-1.47733</c:v>
                </c:pt>
                <c:pt idx="3536">
                  <c:v>-1.47254</c:v>
                </c:pt>
                <c:pt idx="3537">
                  <c:v>-1.4676499999999999</c:v>
                </c:pt>
                <c:pt idx="3538">
                  <c:v>-1.4626600000000001</c:v>
                </c:pt>
                <c:pt idx="3539">
                  <c:v>-1.45757</c:v>
                </c:pt>
                <c:pt idx="3540">
                  <c:v>-1.4523900000000001</c:v>
                </c:pt>
                <c:pt idx="3541">
                  <c:v>-1.44713</c:v>
                </c:pt>
                <c:pt idx="3542">
                  <c:v>-1.44181</c:v>
                </c:pt>
                <c:pt idx="3543">
                  <c:v>-1.4364399999999999</c:v>
                </c:pt>
                <c:pt idx="3544">
                  <c:v>-1.4310499999999999</c:v>
                </c:pt>
                <c:pt idx="3545">
                  <c:v>-1.4256500000000001</c:v>
                </c:pt>
                <c:pt idx="3546">
                  <c:v>-1.42028</c:v>
                </c:pt>
                <c:pt idx="3547">
                  <c:v>-1.4149400000000001</c:v>
                </c:pt>
                <c:pt idx="3548">
                  <c:v>-1.40967</c:v>
                </c:pt>
                <c:pt idx="3549">
                  <c:v>-1.40449</c:v>
                </c:pt>
                <c:pt idx="3550">
                  <c:v>-1.3994200000000001</c:v>
                </c:pt>
                <c:pt idx="3551">
                  <c:v>-1.3944700000000001</c:v>
                </c:pt>
                <c:pt idx="3552">
                  <c:v>-1.38967</c:v>
                </c:pt>
                <c:pt idx="3553">
                  <c:v>-1.38504</c:v>
                </c:pt>
                <c:pt idx="3554">
                  <c:v>-1.3805700000000001</c:v>
                </c:pt>
                <c:pt idx="3555">
                  <c:v>-1.3762700000000001</c:v>
                </c:pt>
                <c:pt idx="3556">
                  <c:v>-1.37215</c:v>
                </c:pt>
                <c:pt idx="3557">
                  <c:v>-1.3682099999999999</c:v>
                </c:pt>
                <c:pt idx="3558">
                  <c:v>-1.36443</c:v>
                </c:pt>
                <c:pt idx="3559">
                  <c:v>-1.3608100000000001</c:v>
                </c:pt>
                <c:pt idx="3560">
                  <c:v>-1.3573500000000001</c:v>
                </c:pt>
                <c:pt idx="3561">
                  <c:v>-1.3540099999999999</c:v>
                </c:pt>
                <c:pt idx="3562">
                  <c:v>-1.3508</c:v>
                </c:pt>
                <c:pt idx="3563">
                  <c:v>-1.3476900000000001</c:v>
                </c:pt>
                <c:pt idx="3564">
                  <c:v>-1.34467</c:v>
                </c:pt>
                <c:pt idx="3565">
                  <c:v>-1.34172</c:v>
                </c:pt>
                <c:pt idx="3566">
                  <c:v>-1.33883</c:v>
                </c:pt>
                <c:pt idx="3567">
                  <c:v>-1.3359799999999999</c:v>
                </c:pt>
                <c:pt idx="3568">
                  <c:v>-1.33317</c:v>
                </c:pt>
                <c:pt idx="3569">
                  <c:v>-1.3303799999999999</c:v>
                </c:pt>
                <c:pt idx="3570">
                  <c:v>-1.32759</c:v>
                </c:pt>
                <c:pt idx="3571">
                  <c:v>-1.32481</c:v>
                </c:pt>
                <c:pt idx="3572">
                  <c:v>-1.32203</c:v>
                </c:pt>
                <c:pt idx="3573">
                  <c:v>-1.31924</c:v>
                </c:pt>
                <c:pt idx="3574">
                  <c:v>-1.3164499999999999</c:v>
                </c:pt>
                <c:pt idx="3575">
                  <c:v>-1.3136399999999999</c:v>
                </c:pt>
                <c:pt idx="3576">
                  <c:v>-1.31081</c:v>
                </c:pt>
                <c:pt idx="3577">
                  <c:v>-1.3079799999999999</c:v>
                </c:pt>
                <c:pt idx="3578">
                  <c:v>-1.3051299999999999</c:v>
                </c:pt>
                <c:pt idx="3579">
                  <c:v>-1.30226</c:v>
                </c:pt>
                <c:pt idx="3580">
                  <c:v>-1.29938</c:v>
                </c:pt>
                <c:pt idx="3581">
                  <c:v>-1.2964899999999999</c:v>
                </c:pt>
                <c:pt idx="3582">
                  <c:v>-1.2936000000000001</c:v>
                </c:pt>
                <c:pt idx="3583">
                  <c:v>-1.2906899999999999</c:v>
                </c:pt>
                <c:pt idx="3584">
                  <c:v>-1.2877700000000001</c:v>
                </c:pt>
                <c:pt idx="3585">
                  <c:v>-1.28485</c:v>
                </c:pt>
                <c:pt idx="3586">
                  <c:v>-1.2819199999999999</c:v>
                </c:pt>
                <c:pt idx="3587">
                  <c:v>-1.27898</c:v>
                </c:pt>
                <c:pt idx="3588">
                  <c:v>-1.2760199999999999</c:v>
                </c:pt>
                <c:pt idx="3589">
                  <c:v>-1.2730300000000001</c:v>
                </c:pt>
                <c:pt idx="3590">
                  <c:v>-1.27003</c:v>
                </c:pt>
                <c:pt idx="3591">
                  <c:v>-1.2669900000000001</c:v>
                </c:pt>
                <c:pt idx="3592">
                  <c:v>-1.2639</c:v>
                </c:pt>
                <c:pt idx="3593">
                  <c:v>-1.2607699999999999</c:v>
                </c:pt>
                <c:pt idx="3594">
                  <c:v>-1.25759</c:v>
                </c:pt>
                <c:pt idx="3595">
                  <c:v>-1.2543299999999999</c:v>
                </c:pt>
                <c:pt idx="3596">
                  <c:v>-1.2509999999999999</c:v>
                </c:pt>
                <c:pt idx="3597">
                  <c:v>-1.24759</c:v>
                </c:pt>
                <c:pt idx="3598">
                  <c:v>-1.2441</c:v>
                </c:pt>
                <c:pt idx="3599">
                  <c:v>-1.2405200000000001</c:v>
                </c:pt>
                <c:pt idx="3600">
                  <c:v>-1.2368399999999999</c:v>
                </c:pt>
                <c:pt idx="3601">
                  <c:v>-1.23308</c:v>
                </c:pt>
                <c:pt idx="3602">
                  <c:v>-1.22922</c:v>
                </c:pt>
                <c:pt idx="3603">
                  <c:v>-1.2252799999999999</c:v>
                </c:pt>
                <c:pt idx="3604">
                  <c:v>-1.2212700000000001</c:v>
                </c:pt>
                <c:pt idx="3605">
                  <c:v>-1.2171799999999999</c:v>
                </c:pt>
                <c:pt idx="3606">
                  <c:v>-1.2130300000000001</c:v>
                </c:pt>
                <c:pt idx="3607">
                  <c:v>-1.2088399999999999</c:v>
                </c:pt>
                <c:pt idx="3608">
                  <c:v>-1.20459</c:v>
                </c:pt>
                <c:pt idx="3609">
                  <c:v>-1.2003200000000001</c:v>
                </c:pt>
                <c:pt idx="3610">
                  <c:v>-1.1960299999999999</c:v>
                </c:pt>
                <c:pt idx="3611">
                  <c:v>-1.19174</c:v>
                </c:pt>
                <c:pt idx="3612">
                  <c:v>-1.1874400000000001</c:v>
                </c:pt>
                <c:pt idx="3613">
                  <c:v>-1.1831499999999999</c:v>
                </c:pt>
                <c:pt idx="3614">
                  <c:v>-1.1788799999999999</c:v>
                </c:pt>
                <c:pt idx="3615">
                  <c:v>-1.1746399999999999</c:v>
                </c:pt>
                <c:pt idx="3616">
                  <c:v>-1.17042</c:v>
                </c:pt>
                <c:pt idx="3617">
                  <c:v>-1.1662399999999999</c:v>
                </c:pt>
                <c:pt idx="3618">
                  <c:v>-1.1620900000000001</c:v>
                </c:pt>
                <c:pt idx="3619">
                  <c:v>-1.15798</c:v>
                </c:pt>
                <c:pt idx="3620">
                  <c:v>-1.1539200000000001</c:v>
                </c:pt>
                <c:pt idx="3621">
                  <c:v>-1.14991</c:v>
                </c:pt>
                <c:pt idx="3622">
                  <c:v>-1.14594</c:v>
                </c:pt>
                <c:pt idx="3623">
                  <c:v>-1.14202</c:v>
                </c:pt>
                <c:pt idx="3624">
                  <c:v>-1.1381600000000001</c:v>
                </c:pt>
                <c:pt idx="3625">
                  <c:v>-1.13435</c:v>
                </c:pt>
                <c:pt idx="3626">
                  <c:v>-1.1306099999999999</c:v>
                </c:pt>
                <c:pt idx="3627">
                  <c:v>-1.1269400000000001</c:v>
                </c:pt>
                <c:pt idx="3628">
                  <c:v>-1.12334</c:v>
                </c:pt>
                <c:pt idx="3629">
                  <c:v>-1.11982</c:v>
                </c:pt>
                <c:pt idx="3630">
                  <c:v>-1.11639</c:v>
                </c:pt>
                <c:pt idx="3631">
                  <c:v>-1.1130500000000001</c:v>
                </c:pt>
                <c:pt idx="3632">
                  <c:v>-1.1097999999999999</c:v>
                </c:pt>
                <c:pt idx="3633">
                  <c:v>-1.1066499999999999</c:v>
                </c:pt>
                <c:pt idx="3634">
                  <c:v>-1.10358</c:v>
                </c:pt>
                <c:pt idx="3635">
                  <c:v>-1.10059</c:v>
                </c:pt>
                <c:pt idx="3636">
                  <c:v>-1.09768</c:v>
                </c:pt>
                <c:pt idx="3637">
                  <c:v>-1.09483</c:v>
                </c:pt>
                <c:pt idx="3638">
                  <c:v>-1.0920300000000001</c:v>
                </c:pt>
                <c:pt idx="3639">
                  <c:v>-1.0892599999999999</c:v>
                </c:pt>
                <c:pt idx="3640">
                  <c:v>-1.0865</c:v>
                </c:pt>
                <c:pt idx="3641">
                  <c:v>-1.0837300000000001</c:v>
                </c:pt>
                <c:pt idx="3642">
                  <c:v>-1.0809299999999999</c:v>
                </c:pt>
                <c:pt idx="3643">
                  <c:v>-1.0780700000000001</c:v>
                </c:pt>
                <c:pt idx="3644">
                  <c:v>-1.07514</c:v>
                </c:pt>
                <c:pt idx="3645">
                  <c:v>-1.0721099999999999</c:v>
                </c:pt>
                <c:pt idx="3646">
                  <c:v>-1.0689599999999999</c:v>
                </c:pt>
                <c:pt idx="3647">
                  <c:v>-1.06569</c:v>
                </c:pt>
                <c:pt idx="3648">
                  <c:v>-1.06227</c:v>
                </c:pt>
                <c:pt idx="3649">
                  <c:v>-1.0587</c:v>
                </c:pt>
                <c:pt idx="3650">
                  <c:v>-1.05497</c:v>
                </c:pt>
                <c:pt idx="3651">
                  <c:v>-1.0510999999999999</c:v>
                </c:pt>
                <c:pt idx="3652">
                  <c:v>-1.0470699999999999</c:v>
                </c:pt>
                <c:pt idx="3653">
                  <c:v>-1.0429200000000001</c:v>
                </c:pt>
                <c:pt idx="3654">
                  <c:v>-1.03864</c:v>
                </c:pt>
                <c:pt idx="3655">
                  <c:v>-1.03426</c:v>
                </c:pt>
                <c:pt idx="3656">
                  <c:v>-1.0298</c:v>
                </c:pt>
                <c:pt idx="3657">
                  <c:v>-1.02529</c:v>
                </c:pt>
                <c:pt idx="3658">
                  <c:v>-1.0207599999999999</c:v>
                </c:pt>
                <c:pt idx="3659">
                  <c:v>-1.0162199999999999</c:v>
                </c:pt>
                <c:pt idx="3660">
                  <c:v>-1.0117</c:v>
                </c:pt>
                <c:pt idx="3661">
                  <c:v>-1.0072300000000001</c:v>
                </c:pt>
                <c:pt idx="3662">
                  <c:v>-1.0028300000000001</c:v>
                </c:pt>
                <c:pt idx="3663">
                  <c:v>-0.998502</c:v>
                </c:pt>
                <c:pt idx="3664">
                  <c:v>-0.99426999999999999</c:v>
                </c:pt>
                <c:pt idx="3665">
                  <c:v>-0.99013799999999996</c:v>
                </c:pt>
                <c:pt idx="3666">
                  <c:v>-0.98610600000000004</c:v>
                </c:pt>
                <c:pt idx="3667">
                  <c:v>-0.98217200000000005</c:v>
                </c:pt>
                <c:pt idx="3668">
                  <c:v>-0.978329</c:v>
                </c:pt>
                <c:pt idx="3669">
                  <c:v>-0.97456699999999996</c:v>
                </c:pt>
                <c:pt idx="3670">
                  <c:v>-0.97087299999999999</c:v>
                </c:pt>
                <c:pt idx="3671">
                  <c:v>-0.96722900000000001</c:v>
                </c:pt>
                <c:pt idx="3672">
                  <c:v>-0.96361699999999995</c:v>
                </c:pt>
                <c:pt idx="3673">
                  <c:v>-0.96001700000000001</c:v>
                </c:pt>
                <c:pt idx="3674">
                  <c:v>-0.95640899999999995</c:v>
                </c:pt>
                <c:pt idx="3675">
                  <c:v>-0.95277100000000003</c:v>
                </c:pt>
                <c:pt idx="3676">
                  <c:v>-0.94908599999999999</c:v>
                </c:pt>
                <c:pt idx="3677">
                  <c:v>-0.94533699999999998</c:v>
                </c:pt>
                <c:pt idx="3678">
                  <c:v>-0.94150900000000004</c:v>
                </c:pt>
                <c:pt idx="3679">
                  <c:v>-0.93758900000000001</c:v>
                </c:pt>
                <c:pt idx="3680">
                  <c:v>-0.93356600000000001</c:v>
                </c:pt>
                <c:pt idx="3681">
                  <c:v>-0.92943299999999995</c:v>
                </c:pt>
                <c:pt idx="3682">
                  <c:v>-0.92518599999999995</c:v>
                </c:pt>
                <c:pt idx="3683">
                  <c:v>-0.920821</c:v>
                </c:pt>
                <c:pt idx="3684">
                  <c:v>-0.91633799999999999</c:v>
                </c:pt>
                <c:pt idx="3685">
                  <c:v>-0.91173999999999999</c:v>
                </c:pt>
                <c:pt idx="3686">
                  <c:v>-0.90703100000000003</c:v>
                </c:pt>
                <c:pt idx="3687">
                  <c:v>-0.90221499999999999</c:v>
                </c:pt>
                <c:pt idx="3688">
                  <c:v>-0.89729800000000004</c:v>
                </c:pt>
                <c:pt idx="3689">
                  <c:v>-0.89228700000000005</c:v>
                </c:pt>
                <c:pt idx="3690">
                  <c:v>-0.88718900000000001</c:v>
                </c:pt>
                <c:pt idx="3691">
                  <c:v>-0.88201200000000002</c:v>
                </c:pt>
                <c:pt idx="3692">
                  <c:v>-0.87676500000000002</c:v>
                </c:pt>
                <c:pt idx="3693">
                  <c:v>-0.87145700000000004</c:v>
                </c:pt>
                <c:pt idx="3694">
                  <c:v>-0.86609700000000001</c:v>
                </c:pt>
                <c:pt idx="3695">
                  <c:v>-0.86069799999999996</c:v>
                </c:pt>
                <c:pt idx="3696">
                  <c:v>-0.85526999999999997</c:v>
                </c:pt>
                <c:pt idx="3697">
                  <c:v>-0.84982599999999997</c:v>
                </c:pt>
                <c:pt idx="3698">
                  <c:v>-0.84438100000000005</c:v>
                </c:pt>
                <c:pt idx="3699">
                  <c:v>-0.83894800000000003</c:v>
                </c:pt>
                <c:pt idx="3700">
                  <c:v>-0.83354200000000001</c:v>
                </c:pt>
                <c:pt idx="3701">
                  <c:v>-0.82818000000000003</c:v>
                </c:pt>
                <c:pt idx="3702">
                  <c:v>-0.82287600000000005</c:v>
                </c:pt>
                <c:pt idx="3703">
                  <c:v>-0.81764599999999998</c:v>
                </c:pt>
                <c:pt idx="3704">
                  <c:v>-0.81250500000000003</c:v>
                </c:pt>
                <c:pt idx="3705">
                  <c:v>-0.80746700000000005</c:v>
                </c:pt>
                <c:pt idx="3706">
                  <c:v>-0.80254499999999995</c:v>
                </c:pt>
                <c:pt idx="3707">
                  <c:v>-0.79775300000000005</c:v>
                </c:pt>
                <c:pt idx="3708">
                  <c:v>-0.79310099999999994</c:v>
                </c:pt>
                <c:pt idx="3709">
                  <c:v>-0.78859999999999997</c:v>
                </c:pt>
                <c:pt idx="3710">
                  <c:v>-0.78425699999999998</c:v>
                </c:pt>
                <c:pt idx="3711">
                  <c:v>-0.78007700000000002</c:v>
                </c:pt>
                <c:pt idx="3712">
                  <c:v>-0.77605900000000005</c:v>
                </c:pt>
                <c:pt idx="3713">
                  <c:v>-0.7722</c:v>
                </c:pt>
                <c:pt idx="3714">
                  <c:v>-0.76849500000000004</c:v>
                </c:pt>
                <c:pt idx="3715">
                  <c:v>-0.764934</c:v>
                </c:pt>
                <c:pt idx="3716">
                  <c:v>-0.76150600000000002</c:v>
                </c:pt>
                <c:pt idx="3717">
                  <c:v>-0.75819700000000001</c:v>
                </c:pt>
                <c:pt idx="3718">
                  <c:v>-0.75499099999999997</c:v>
                </c:pt>
                <c:pt idx="3719">
                  <c:v>-0.75187099999999996</c:v>
                </c:pt>
                <c:pt idx="3720">
                  <c:v>-0.74882099999999996</c:v>
                </c:pt>
                <c:pt idx="3721">
                  <c:v>-0.74582300000000001</c:v>
                </c:pt>
                <c:pt idx="3722">
                  <c:v>-0.74286099999999999</c:v>
                </c:pt>
                <c:pt idx="3723">
                  <c:v>-0.73992400000000003</c:v>
                </c:pt>
                <c:pt idx="3724">
                  <c:v>-0.73699899999999996</c:v>
                </c:pt>
                <c:pt idx="3725">
                  <c:v>-0.73407999999999995</c:v>
                </c:pt>
                <c:pt idx="3726">
                  <c:v>-0.73116000000000003</c:v>
                </c:pt>
                <c:pt idx="3727">
                  <c:v>-0.72824100000000003</c:v>
                </c:pt>
                <c:pt idx="3728">
                  <c:v>-0.72532700000000006</c:v>
                </c:pt>
                <c:pt idx="3729">
                  <c:v>-0.72242499999999998</c:v>
                </c:pt>
                <c:pt idx="3730">
                  <c:v>-0.71954799999999997</c:v>
                </c:pt>
                <c:pt idx="3731">
                  <c:v>-0.71670800000000001</c:v>
                </c:pt>
                <c:pt idx="3732">
                  <c:v>-0.71392199999999995</c:v>
                </c:pt>
                <c:pt idx="3733">
                  <c:v>-0.71121000000000001</c:v>
                </c:pt>
                <c:pt idx="3734">
                  <c:v>-0.70859499999999997</c:v>
                </c:pt>
                <c:pt idx="3735">
                  <c:v>-0.70609900000000003</c:v>
                </c:pt>
                <c:pt idx="3736">
                  <c:v>-0.70374700000000001</c:v>
                </c:pt>
                <c:pt idx="3737">
                  <c:v>-0.70156700000000005</c:v>
                </c:pt>
                <c:pt idx="3738">
                  <c:v>-0.69958500000000001</c:v>
                </c:pt>
                <c:pt idx="3739">
                  <c:v>-0.69782699999999998</c:v>
                </c:pt>
                <c:pt idx="3740">
                  <c:v>-0.69632099999999997</c:v>
                </c:pt>
                <c:pt idx="3741">
                  <c:v>-0.69509200000000004</c:v>
                </c:pt>
                <c:pt idx="3742">
                  <c:v>-0.69416699999999998</c:v>
                </c:pt>
                <c:pt idx="3743">
                  <c:v>-0.69356700000000004</c:v>
                </c:pt>
                <c:pt idx="3744">
                  <c:v>-0.69331299999999996</c:v>
                </c:pt>
                <c:pt idx="3745">
                  <c:v>-0.69342400000000004</c:v>
                </c:pt>
                <c:pt idx="3746">
                  <c:v>-0.693913</c:v>
                </c:pt>
                <c:pt idx="3747">
                  <c:v>-0.69479199999999997</c:v>
                </c:pt>
                <c:pt idx="3748">
                  <c:v>-0.69606900000000005</c:v>
                </c:pt>
                <c:pt idx="3749">
                  <c:v>-0.69774599999999998</c:v>
                </c:pt>
                <c:pt idx="3750">
                  <c:v>-0.699824</c:v>
                </c:pt>
                <c:pt idx="3751">
                  <c:v>-0.70229900000000001</c:v>
                </c:pt>
                <c:pt idx="3752">
                  <c:v>-0.70516400000000001</c:v>
                </c:pt>
                <c:pt idx="3753">
                  <c:v>-0.70840899999999996</c:v>
                </c:pt>
                <c:pt idx="3754">
                  <c:v>-0.71202299999999996</c:v>
                </c:pt>
                <c:pt idx="3755">
                  <c:v>-0.71599000000000002</c:v>
                </c:pt>
                <c:pt idx="3756">
                  <c:v>-0.72029299999999996</c:v>
                </c:pt>
                <c:pt idx="3757">
                  <c:v>-0.72491700000000003</c:v>
                </c:pt>
                <c:pt idx="3758">
                  <c:v>-0.72984199999999999</c:v>
                </c:pt>
                <c:pt idx="3759">
                  <c:v>-0.73504899999999995</c:v>
                </c:pt>
                <c:pt idx="3760">
                  <c:v>-0.74051900000000004</c:v>
                </c:pt>
                <c:pt idx="3761">
                  <c:v>-0.74623399999999995</c:v>
                </c:pt>
                <c:pt idx="3762">
                  <c:v>-0.75217500000000004</c:v>
                </c:pt>
                <c:pt idx="3763">
                  <c:v>-0.75832299999999997</c:v>
                </c:pt>
                <c:pt idx="3764">
                  <c:v>-0.76466199999999995</c:v>
                </c:pt>
                <c:pt idx="3765">
                  <c:v>-0.77117599999999997</c:v>
                </c:pt>
                <c:pt idx="3766">
                  <c:v>-0.77784900000000001</c:v>
                </c:pt>
                <c:pt idx="3767">
                  <c:v>-0.78466999999999998</c:v>
                </c:pt>
                <c:pt idx="3768">
                  <c:v>-0.79162699999999997</c:v>
                </c:pt>
                <c:pt idx="3769">
                  <c:v>-0.79871199999999998</c:v>
                </c:pt>
                <c:pt idx="3770">
                  <c:v>-0.80591800000000002</c:v>
                </c:pt>
                <c:pt idx="3771">
                  <c:v>-0.81323900000000005</c:v>
                </c:pt>
                <c:pt idx="3772">
                  <c:v>-0.82067400000000001</c:v>
                </c:pt>
                <c:pt idx="3773">
                  <c:v>-0.82822399999999996</c:v>
                </c:pt>
                <c:pt idx="3774">
                  <c:v>-0.83589199999999997</c:v>
                </c:pt>
                <c:pt idx="3775">
                  <c:v>-0.84368799999999999</c:v>
                </c:pt>
                <c:pt idx="3776">
                  <c:v>-0.85162199999999999</c:v>
                </c:pt>
                <c:pt idx="3777">
                  <c:v>-0.85970599999999997</c:v>
                </c:pt>
                <c:pt idx="3778">
                  <c:v>-0.867954</c:v>
                </c:pt>
                <c:pt idx="3779">
                  <c:v>-0.87637900000000002</c:v>
                </c:pt>
                <c:pt idx="3780">
                  <c:v>-0.88499300000000003</c:v>
                </c:pt>
                <c:pt idx="3781">
                  <c:v>-0.89380599999999999</c:v>
                </c:pt>
                <c:pt idx="3782">
                  <c:v>-0.90282799999999996</c:v>
                </c:pt>
                <c:pt idx="3783">
                  <c:v>-0.91206399999999999</c:v>
                </c:pt>
                <c:pt idx="3784">
                  <c:v>-0.92151300000000003</c:v>
                </c:pt>
                <c:pt idx="3785">
                  <c:v>-0.93117099999999997</c:v>
                </c:pt>
                <c:pt idx="3786">
                  <c:v>-0.94103000000000003</c:v>
                </c:pt>
                <c:pt idx="3787">
                  <c:v>-0.95107600000000003</c:v>
                </c:pt>
                <c:pt idx="3788">
                  <c:v>-0.96128999999999998</c:v>
                </c:pt>
                <c:pt idx="3789">
                  <c:v>-0.97164899999999998</c:v>
                </c:pt>
                <c:pt idx="3790">
                  <c:v>-0.982128</c:v>
                </c:pt>
                <c:pt idx="3791">
                  <c:v>-0.99269600000000002</c:v>
                </c:pt>
                <c:pt idx="3792">
                  <c:v>-1.00332</c:v>
                </c:pt>
                <c:pt idx="3793">
                  <c:v>-1.01396</c:v>
                </c:pt>
                <c:pt idx="3794">
                  <c:v>-1.0245899999999999</c:v>
                </c:pt>
                <c:pt idx="3795">
                  <c:v>-1.0351699999999999</c:v>
                </c:pt>
                <c:pt idx="3796">
                  <c:v>-1.04566</c:v>
                </c:pt>
                <c:pt idx="3797">
                  <c:v>-1.05602</c:v>
                </c:pt>
                <c:pt idx="3798">
                  <c:v>-1.0662199999999999</c:v>
                </c:pt>
                <c:pt idx="3799">
                  <c:v>-1.07622</c:v>
                </c:pt>
                <c:pt idx="3800">
                  <c:v>-1.08599</c:v>
                </c:pt>
                <c:pt idx="3801">
                  <c:v>-1.0954999999999999</c:v>
                </c:pt>
                <c:pt idx="3802">
                  <c:v>-1.1047100000000001</c:v>
                </c:pt>
                <c:pt idx="3803">
                  <c:v>-1.1135999999999999</c:v>
                </c:pt>
                <c:pt idx="3804">
                  <c:v>-1.1221300000000001</c:v>
                </c:pt>
                <c:pt idx="3805">
                  <c:v>-1.13029</c:v>
                </c:pt>
                <c:pt idx="3806">
                  <c:v>-1.1380300000000001</c:v>
                </c:pt>
                <c:pt idx="3807">
                  <c:v>-1.1453500000000001</c:v>
                </c:pt>
                <c:pt idx="3808">
                  <c:v>-1.15221</c:v>
                </c:pt>
                <c:pt idx="3809">
                  <c:v>-1.1586099999999999</c:v>
                </c:pt>
                <c:pt idx="3810">
                  <c:v>-1.16452</c:v>
                </c:pt>
                <c:pt idx="3811">
                  <c:v>-1.1699299999999999</c:v>
                </c:pt>
                <c:pt idx="3812">
                  <c:v>-1.17482</c:v>
                </c:pt>
                <c:pt idx="3813">
                  <c:v>-1.1792</c:v>
                </c:pt>
                <c:pt idx="3814">
                  <c:v>-1.1830400000000001</c:v>
                </c:pt>
                <c:pt idx="3815">
                  <c:v>-1.18635</c:v>
                </c:pt>
                <c:pt idx="3816">
                  <c:v>-1.18912</c:v>
                </c:pt>
                <c:pt idx="3817">
                  <c:v>-1.1913499999999999</c:v>
                </c:pt>
                <c:pt idx="3818">
                  <c:v>-1.1930400000000001</c:v>
                </c:pt>
                <c:pt idx="3819">
                  <c:v>-1.19421</c:v>
                </c:pt>
                <c:pt idx="3820">
                  <c:v>-1.19485</c:v>
                </c:pt>
                <c:pt idx="3821">
                  <c:v>-1.19499</c:v>
                </c:pt>
                <c:pt idx="3822">
                  <c:v>-1.19462</c:v>
                </c:pt>
                <c:pt idx="3823">
                  <c:v>-1.1937800000000001</c:v>
                </c:pt>
                <c:pt idx="3824">
                  <c:v>-1.19248</c:v>
                </c:pt>
                <c:pt idx="3825">
                  <c:v>-1.1907399999999999</c:v>
                </c:pt>
                <c:pt idx="3826">
                  <c:v>-1.18858</c:v>
                </c:pt>
                <c:pt idx="3827">
                  <c:v>-1.1860299999999999</c:v>
                </c:pt>
                <c:pt idx="3828">
                  <c:v>-1.1831199999999999</c:v>
                </c:pt>
                <c:pt idx="3829">
                  <c:v>-1.17987</c:v>
                </c:pt>
                <c:pt idx="3830">
                  <c:v>-1.17631</c:v>
                </c:pt>
                <c:pt idx="3831">
                  <c:v>-1.1724600000000001</c:v>
                </c:pt>
                <c:pt idx="3832">
                  <c:v>-1.1683399999999999</c:v>
                </c:pt>
                <c:pt idx="3833">
                  <c:v>-1.1639900000000001</c:v>
                </c:pt>
                <c:pt idx="3834">
                  <c:v>-1.1594</c:v>
                </c:pt>
                <c:pt idx="3835">
                  <c:v>-1.1546099999999999</c:v>
                </c:pt>
                <c:pt idx="3836">
                  <c:v>-1.1496200000000001</c:v>
                </c:pt>
                <c:pt idx="3837">
                  <c:v>-1.14442</c:v>
                </c:pt>
                <c:pt idx="3838">
                  <c:v>-1.1390400000000001</c:v>
                </c:pt>
                <c:pt idx="3839">
                  <c:v>-1.1334500000000001</c:v>
                </c:pt>
                <c:pt idx="3840">
                  <c:v>-1.12764</c:v>
                </c:pt>
                <c:pt idx="3841">
                  <c:v>-1.12161</c:v>
                </c:pt>
                <c:pt idx="3842">
                  <c:v>-1.11534</c:v>
                </c:pt>
                <c:pt idx="3843">
                  <c:v>-1.1087899999999999</c:v>
                </c:pt>
                <c:pt idx="3844">
                  <c:v>-1.1019600000000001</c:v>
                </c:pt>
                <c:pt idx="3845">
                  <c:v>-1.0948199999999999</c:v>
                </c:pt>
                <c:pt idx="3846">
                  <c:v>-1.08734</c:v>
                </c:pt>
                <c:pt idx="3847">
                  <c:v>-1.07952</c:v>
                </c:pt>
                <c:pt idx="3848">
                  <c:v>-1.0713299999999999</c:v>
                </c:pt>
                <c:pt idx="3849">
                  <c:v>-1.0627599999999999</c:v>
                </c:pt>
                <c:pt idx="3850">
                  <c:v>-1.05382</c:v>
                </c:pt>
                <c:pt idx="3851">
                  <c:v>-1.04451</c:v>
                </c:pt>
                <c:pt idx="3852">
                  <c:v>-1.0348299999999999</c:v>
                </c:pt>
                <c:pt idx="3853">
                  <c:v>-1.02481</c:v>
                </c:pt>
                <c:pt idx="3854">
                  <c:v>-1.0144599999999999</c:v>
                </c:pt>
                <c:pt idx="3855">
                  <c:v>-1.0038100000000001</c:v>
                </c:pt>
                <c:pt idx="3856">
                  <c:v>-0.99289499999999997</c:v>
                </c:pt>
                <c:pt idx="3857">
                  <c:v>-0.98175500000000004</c:v>
                </c:pt>
                <c:pt idx="3858">
                  <c:v>-0.97043000000000001</c:v>
                </c:pt>
                <c:pt idx="3859">
                  <c:v>-0.95896300000000001</c:v>
                </c:pt>
                <c:pt idx="3860">
                  <c:v>-0.94739899999999999</c:v>
                </c:pt>
                <c:pt idx="3861">
                  <c:v>-0.93578499999999998</c:v>
                </c:pt>
                <c:pt idx="3862">
                  <c:v>-0.92416500000000001</c:v>
                </c:pt>
                <c:pt idx="3863">
                  <c:v>-0.912582</c:v>
                </c:pt>
                <c:pt idx="3864">
                  <c:v>-0.90107700000000002</c:v>
                </c:pt>
                <c:pt idx="3865">
                  <c:v>-0.88968700000000001</c:v>
                </c:pt>
                <c:pt idx="3866">
                  <c:v>-0.87844900000000004</c:v>
                </c:pt>
                <c:pt idx="3867">
                  <c:v>-0.86739200000000005</c:v>
                </c:pt>
                <c:pt idx="3868">
                  <c:v>-0.85654300000000005</c:v>
                </c:pt>
                <c:pt idx="3869">
                  <c:v>-0.84592000000000001</c:v>
                </c:pt>
                <c:pt idx="3870">
                  <c:v>-0.83553999999999995</c:v>
                </c:pt>
                <c:pt idx="3871">
                  <c:v>-0.82541200000000003</c:v>
                </c:pt>
                <c:pt idx="3872">
                  <c:v>-0.81553799999999999</c:v>
                </c:pt>
                <c:pt idx="3873">
                  <c:v>-0.80591900000000005</c:v>
                </c:pt>
                <c:pt idx="3874">
                  <c:v>-0.79654999999999998</c:v>
                </c:pt>
                <c:pt idx="3875">
                  <c:v>-0.78742299999999998</c:v>
                </c:pt>
                <c:pt idx="3876">
                  <c:v>-0.778528</c:v>
                </c:pt>
                <c:pt idx="3877">
                  <c:v>-0.76985199999999998</c:v>
                </c:pt>
                <c:pt idx="3878">
                  <c:v>-0.76138399999999995</c:v>
                </c:pt>
                <c:pt idx="3879">
                  <c:v>-0.75310900000000003</c:v>
                </c:pt>
                <c:pt idx="3880">
                  <c:v>-0.74501700000000004</c:v>
                </c:pt>
                <c:pt idx="3881">
                  <c:v>-0.73709400000000003</c:v>
                </c:pt>
                <c:pt idx="3882">
                  <c:v>-0.72933300000000001</c:v>
                </c:pt>
                <c:pt idx="3883">
                  <c:v>-0.721723</c:v>
                </c:pt>
                <c:pt idx="3884">
                  <c:v>-0.71426000000000001</c:v>
                </c:pt>
                <c:pt idx="3885">
                  <c:v>-0.70694000000000001</c:v>
                </c:pt>
                <c:pt idx="3886">
                  <c:v>-0.69975900000000002</c:v>
                </c:pt>
                <c:pt idx="3887">
                  <c:v>-0.69271700000000003</c:v>
                </c:pt>
                <c:pt idx="3888">
                  <c:v>-0.68581300000000001</c:v>
                </c:pt>
                <c:pt idx="3889">
                  <c:v>-0.67904699999999996</c:v>
                </c:pt>
                <c:pt idx="3890">
                  <c:v>-0.67241700000000004</c:v>
                </c:pt>
                <c:pt idx="3891">
                  <c:v>-0.66592399999999996</c:v>
                </c:pt>
                <c:pt idx="3892">
                  <c:v>-0.65956700000000001</c:v>
                </c:pt>
                <c:pt idx="3893">
                  <c:v>-0.65334499999999995</c:v>
                </c:pt>
                <c:pt idx="3894">
                  <c:v>-0.64725600000000005</c:v>
                </c:pt>
                <c:pt idx="3895">
                  <c:v>-0.64129599999999998</c:v>
                </c:pt>
                <c:pt idx="3896">
                  <c:v>-0.63546199999999997</c:v>
                </c:pt>
                <c:pt idx="3897">
                  <c:v>-0.62974799999999997</c:v>
                </c:pt>
                <c:pt idx="3898">
                  <c:v>-0.62414999999999998</c:v>
                </c:pt>
                <c:pt idx="3899">
                  <c:v>-0.61865999999999999</c:v>
                </c:pt>
                <c:pt idx="3900">
                  <c:v>-0.61327200000000004</c:v>
                </c:pt>
                <c:pt idx="3901">
                  <c:v>-0.60797999999999996</c:v>
                </c:pt>
                <c:pt idx="3902">
                  <c:v>-0.60277800000000004</c:v>
                </c:pt>
                <c:pt idx="3903">
                  <c:v>-0.59766399999999997</c:v>
                </c:pt>
                <c:pt idx="3904">
                  <c:v>-0.59263399999999999</c:v>
                </c:pt>
                <c:pt idx="3905">
                  <c:v>-0.58768799999999999</c:v>
                </c:pt>
                <c:pt idx="3906">
                  <c:v>-0.58282999999999996</c:v>
                </c:pt>
                <c:pt idx="3907">
                  <c:v>-0.57806100000000005</c:v>
                </c:pt>
                <c:pt idx="3908">
                  <c:v>-0.57338800000000001</c:v>
                </c:pt>
                <c:pt idx="3909">
                  <c:v>-0.56881800000000005</c:v>
                </c:pt>
                <c:pt idx="3910">
                  <c:v>-0.56435999999999997</c:v>
                </c:pt>
                <c:pt idx="3911">
                  <c:v>-0.560025</c:v>
                </c:pt>
                <c:pt idx="3912">
                  <c:v>-0.55582100000000001</c:v>
                </c:pt>
                <c:pt idx="3913">
                  <c:v>-0.551759</c:v>
                </c:pt>
                <c:pt idx="3914">
                  <c:v>-0.54784900000000003</c:v>
                </c:pt>
                <c:pt idx="3915">
                  <c:v>-0.54409799999999997</c:v>
                </c:pt>
                <c:pt idx="3916">
                  <c:v>-0.54051400000000005</c:v>
                </c:pt>
                <c:pt idx="3917">
                  <c:v>-0.53710000000000002</c:v>
                </c:pt>
                <c:pt idx="3918">
                  <c:v>-0.53386100000000003</c:v>
                </c:pt>
                <c:pt idx="3919">
                  <c:v>-0.53080000000000005</c:v>
                </c:pt>
                <c:pt idx="3920">
                  <c:v>-0.52791900000000003</c:v>
                </c:pt>
                <c:pt idx="3921">
                  <c:v>-0.52521700000000004</c:v>
                </c:pt>
                <c:pt idx="3922">
                  <c:v>-0.52269399999999999</c:v>
                </c:pt>
                <c:pt idx="3923">
                  <c:v>-0.52034599999999998</c:v>
                </c:pt>
                <c:pt idx="3924">
                  <c:v>-0.51817299999999999</c:v>
                </c:pt>
                <c:pt idx="3925">
                  <c:v>-0.51617299999999999</c:v>
                </c:pt>
                <c:pt idx="3926">
                  <c:v>-0.51434400000000002</c:v>
                </c:pt>
                <c:pt idx="3927">
                  <c:v>-0.51268499999999995</c:v>
                </c:pt>
                <c:pt idx="3928">
                  <c:v>-0.51119400000000004</c:v>
                </c:pt>
                <c:pt idx="3929">
                  <c:v>-0.50987199999999999</c:v>
                </c:pt>
                <c:pt idx="3930">
                  <c:v>-0.50872300000000004</c:v>
                </c:pt>
                <c:pt idx="3931">
                  <c:v>-0.50775000000000003</c:v>
                </c:pt>
                <c:pt idx="3932">
                  <c:v>-0.50696099999999999</c:v>
                </c:pt>
                <c:pt idx="3933">
                  <c:v>-0.50636499999999995</c:v>
                </c:pt>
                <c:pt idx="3934">
                  <c:v>-0.50597300000000001</c:v>
                </c:pt>
                <c:pt idx="3935">
                  <c:v>-0.50579799999999997</c:v>
                </c:pt>
                <c:pt idx="3936">
                  <c:v>-0.50585500000000005</c:v>
                </c:pt>
                <c:pt idx="3937">
                  <c:v>-0.50616099999999997</c:v>
                </c:pt>
                <c:pt idx="3938">
                  <c:v>-0.50673199999999996</c:v>
                </c:pt>
                <c:pt idx="3939">
                  <c:v>-0.50758499999999995</c:v>
                </c:pt>
                <c:pt idx="3940">
                  <c:v>-0.50873299999999999</c:v>
                </c:pt>
                <c:pt idx="3941">
                  <c:v>-0.51019199999999998</c:v>
                </c:pt>
                <c:pt idx="3942">
                  <c:v>-0.51197000000000004</c:v>
                </c:pt>
                <c:pt idx="3943">
                  <c:v>-0.51407599999999998</c:v>
                </c:pt>
                <c:pt idx="3944">
                  <c:v>-0.51651000000000002</c:v>
                </c:pt>
                <c:pt idx="3945">
                  <c:v>-0.51927199999999996</c:v>
                </c:pt>
                <c:pt idx="3946">
                  <c:v>-0.52235299999999996</c:v>
                </c:pt>
                <c:pt idx="3947">
                  <c:v>-0.52574100000000001</c:v>
                </c:pt>
                <c:pt idx="3948">
                  <c:v>-0.52941700000000003</c:v>
                </c:pt>
                <c:pt idx="3949">
                  <c:v>-0.53335699999999997</c:v>
                </c:pt>
                <c:pt idx="3950">
                  <c:v>-0.53753399999999996</c:v>
                </c:pt>
                <c:pt idx="3951">
                  <c:v>-0.54191699999999998</c:v>
                </c:pt>
                <c:pt idx="3952">
                  <c:v>-0.54647100000000004</c:v>
                </c:pt>
                <c:pt idx="3953">
                  <c:v>-0.55115800000000004</c:v>
                </c:pt>
                <c:pt idx="3954">
                  <c:v>-0.55594100000000002</c:v>
                </c:pt>
                <c:pt idx="3955">
                  <c:v>-0.56077699999999997</c:v>
                </c:pt>
                <c:pt idx="3956">
                  <c:v>-0.56562900000000005</c:v>
                </c:pt>
                <c:pt idx="3957">
                  <c:v>-0.57045699999999999</c:v>
                </c:pt>
                <c:pt idx="3958">
                  <c:v>-0.57522399999999996</c:v>
                </c:pt>
                <c:pt idx="3959">
                  <c:v>-0.57989500000000005</c:v>
                </c:pt>
                <c:pt idx="3960">
                  <c:v>-0.58443999999999996</c:v>
                </c:pt>
                <c:pt idx="3961">
                  <c:v>-0.58882900000000005</c:v>
                </c:pt>
                <c:pt idx="3962">
                  <c:v>-0.59304299999999999</c:v>
                </c:pt>
                <c:pt idx="3963">
                  <c:v>-0.59706400000000004</c:v>
                </c:pt>
                <c:pt idx="3964">
                  <c:v>-0.60088200000000003</c:v>
                </c:pt>
                <c:pt idx="3965">
                  <c:v>-0.604491</c:v>
                </c:pt>
                <c:pt idx="3966">
                  <c:v>-0.60789099999999996</c:v>
                </c:pt>
                <c:pt idx="3967">
                  <c:v>-0.61108499999999999</c:v>
                </c:pt>
                <c:pt idx="3968">
                  <c:v>-0.61408200000000002</c:v>
                </c:pt>
                <c:pt idx="3969">
                  <c:v>-0.616896</c:v>
                </c:pt>
                <c:pt idx="3970">
                  <c:v>-0.61953999999999998</c:v>
                </c:pt>
                <c:pt idx="3971">
                  <c:v>-0.62202900000000005</c:v>
                </c:pt>
                <c:pt idx="3972">
                  <c:v>-0.62438000000000005</c:v>
                </c:pt>
                <c:pt idx="3973">
                  <c:v>-0.626606</c:v>
                </c:pt>
                <c:pt idx="3974">
                  <c:v>-0.62871999999999995</c:v>
                </c:pt>
                <c:pt idx="3975">
                  <c:v>-0.63072899999999998</c:v>
                </c:pt>
                <c:pt idx="3976">
                  <c:v>-0.63263800000000003</c:v>
                </c:pt>
                <c:pt idx="3977">
                  <c:v>-0.63444699999999998</c:v>
                </c:pt>
                <c:pt idx="3978">
                  <c:v>-0.63615100000000002</c:v>
                </c:pt>
                <c:pt idx="3979">
                  <c:v>-0.63774299999999995</c:v>
                </c:pt>
                <c:pt idx="3980">
                  <c:v>-0.639208</c:v>
                </c:pt>
                <c:pt idx="3981">
                  <c:v>-0.64052699999999996</c:v>
                </c:pt>
                <c:pt idx="3982">
                  <c:v>-0.641679</c:v>
                </c:pt>
                <c:pt idx="3983">
                  <c:v>-0.64263899999999996</c:v>
                </c:pt>
                <c:pt idx="3984">
                  <c:v>-0.64337999999999995</c:v>
                </c:pt>
                <c:pt idx="3985">
                  <c:v>-0.643876</c:v>
                </c:pt>
                <c:pt idx="3986">
                  <c:v>-0.64409799999999995</c:v>
                </c:pt>
                <c:pt idx="3987">
                  <c:v>-0.64401900000000001</c:v>
                </c:pt>
                <c:pt idx="3988">
                  <c:v>-0.64361299999999999</c:v>
                </c:pt>
                <c:pt idx="3989">
                  <c:v>-0.64285300000000001</c:v>
                </c:pt>
                <c:pt idx="3990">
                  <c:v>-0.64171500000000004</c:v>
                </c:pt>
                <c:pt idx="3991">
                  <c:v>-0.64017800000000002</c:v>
                </c:pt>
                <c:pt idx="3992">
                  <c:v>-0.63821899999999998</c:v>
                </c:pt>
                <c:pt idx="3993">
                  <c:v>-0.63582099999999997</c:v>
                </c:pt>
                <c:pt idx="3994">
                  <c:v>-0.63296600000000003</c:v>
                </c:pt>
                <c:pt idx="3995">
                  <c:v>-0.62963800000000003</c:v>
                </c:pt>
                <c:pt idx="3996">
                  <c:v>-0.62582499999999996</c:v>
                </c:pt>
                <c:pt idx="3997">
                  <c:v>-0.62151400000000001</c:v>
                </c:pt>
                <c:pt idx="3998">
                  <c:v>-0.61669399999999996</c:v>
                </c:pt>
                <c:pt idx="3999">
                  <c:v>-0.61135499999999998</c:v>
                </c:pt>
                <c:pt idx="4000">
                  <c:v>-0.60548599999999997</c:v>
                </c:pt>
                <c:pt idx="4001">
                  <c:v>-0.59907900000000003</c:v>
                </c:pt>
                <c:pt idx="4002">
                  <c:v>-0.59212399999999998</c:v>
                </c:pt>
                <c:pt idx="4003">
                  <c:v>-0.584615</c:v>
                </c:pt>
                <c:pt idx="4004">
                  <c:v>-0.57654499999999997</c:v>
                </c:pt>
                <c:pt idx="4005">
                  <c:v>-0.56791199999999997</c:v>
                </c:pt>
                <c:pt idx="4006">
                  <c:v>-0.55871199999999999</c:v>
                </c:pt>
                <c:pt idx="4007">
                  <c:v>-0.54894900000000002</c:v>
                </c:pt>
                <c:pt idx="4008">
                  <c:v>-0.538628</c:v>
                </c:pt>
                <c:pt idx="4009">
                  <c:v>-0.52775899999999998</c:v>
                </c:pt>
                <c:pt idx="4010">
                  <c:v>-0.51635600000000004</c:v>
                </c:pt>
                <c:pt idx="4011">
                  <c:v>-0.50443800000000005</c:v>
                </c:pt>
                <c:pt idx="4012">
                  <c:v>-0.49202800000000002</c:v>
                </c:pt>
                <c:pt idx="4013">
                  <c:v>-0.47915000000000002</c:v>
                </c:pt>
                <c:pt idx="4014">
                  <c:v>-0.46583599999999997</c:v>
                </c:pt>
                <c:pt idx="4015">
                  <c:v>-0.45211899999999999</c:v>
                </c:pt>
                <c:pt idx="4016">
                  <c:v>-0.43803599999999998</c:v>
                </c:pt>
                <c:pt idx="4017">
                  <c:v>-0.423626</c:v>
                </c:pt>
                <c:pt idx="4018">
                  <c:v>-0.40892800000000001</c:v>
                </c:pt>
                <c:pt idx="4019">
                  <c:v>-0.39398300000000003</c:v>
                </c:pt>
                <c:pt idx="4020">
                  <c:v>-0.37883099999999997</c:v>
                </c:pt>
                <c:pt idx="4021">
                  <c:v>-0.36351099999999997</c:v>
                </c:pt>
                <c:pt idx="4022">
                  <c:v>-0.34805799999999998</c:v>
                </c:pt>
                <c:pt idx="4023">
                  <c:v>-0.33250800000000003</c:v>
                </c:pt>
                <c:pt idx="4024">
                  <c:v>-0.31689099999999998</c:v>
                </c:pt>
                <c:pt idx="4025">
                  <c:v>-0.30123499999999998</c:v>
                </c:pt>
                <c:pt idx="4026">
                  <c:v>-0.28556599999999999</c:v>
                </c:pt>
                <c:pt idx="4027">
                  <c:v>-0.26990399999999998</c:v>
                </c:pt>
                <c:pt idx="4028">
                  <c:v>-0.25426799999999999</c:v>
                </c:pt>
                <c:pt idx="4029">
                  <c:v>-0.238673</c:v>
                </c:pt>
                <c:pt idx="4030">
                  <c:v>-0.22313</c:v>
                </c:pt>
                <c:pt idx="4031">
                  <c:v>-0.207647</c:v>
                </c:pt>
                <c:pt idx="4032">
                  <c:v>-0.19223199999999999</c:v>
                </c:pt>
                <c:pt idx="4033">
                  <c:v>-0.17688699999999999</c:v>
                </c:pt>
                <c:pt idx="4034">
                  <c:v>-0.16161800000000001</c:v>
                </c:pt>
                <c:pt idx="4035">
                  <c:v>-0.146426</c:v>
                </c:pt>
                <c:pt idx="4036">
                  <c:v>-0.13131200000000001</c:v>
                </c:pt>
                <c:pt idx="4037">
                  <c:v>-0.11627800000000001</c:v>
                </c:pt>
                <c:pt idx="4038">
                  <c:v>-0.101325</c:v>
                </c:pt>
                <c:pt idx="4039">
                  <c:v>-8.6453500000000003E-2</c:v>
                </c:pt>
                <c:pt idx="4040">
                  <c:v>-7.1662799999999999E-2</c:v>
                </c:pt>
                <c:pt idx="4041">
                  <c:v>-5.6953200000000002E-2</c:v>
                </c:pt>
                <c:pt idx="4042">
                  <c:v>-4.2325000000000002E-2</c:v>
                </c:pt>
                <c:pt idx="4043">
                  <c:v>-2.7777900000000001E-2</c:v>
                </c:pt>
                <c:pt idx="4044">
                  <c:v>-1.3311E-2</c:v>
                </c:pt>
                <c:pt idx="4045">
                  <c:v>1.0773200000000001E-3</c:v>
                </c:pt>
                <c:pt idx="4046">
                  <c:v>1.53892E-2</c:v>
                </c:pt>
                <c:pt idx="4047">
                  <c:v>2.9627299999999999E-2</c:v>
                </c:pt>
                <c:pt idx="4048">
                  <c:v>4.37945E-2</c:v>
                </c:pt>
                <c:pt idx="4049">
                  <c:v>5.7893800000000002E-2</c:v>
                </c:pt>
                <c:pt idx="4050">
                  <c:v>7.1927500000000005E-2</c:v>
                </c:pt>
                <c:pt idx="4051">
                  <c:v>8.5896600000000004E-2</c:v>
                </c:pt>
                <c:pt idx="4052">
                  <c:v>9.9801000000000001E-2</c:v>
                </c:pt>
                <c:pt idx="4053">
                  <c:v>0.113639</c:v>
                </c:pt>
                <c:pt idx="4054">
                  <c:v>0.12740499999999999</c:v>
                </c:pt>
                <c:pt idx="4055">
                  <c:v>0.14109099999999999</c:v>
                </c:pt>
                <c:pt idx="4056">
                  <c:v>0.15468499999999999</c:v>
                </c:pt>
                <c:pt idx="4057">
                  <c:v>0.16816999999999999</c:v>
                </c:pt>
                <c:pt idx="4058">
                  <c:v>0.18152399999999999</c:v>
                </c:pt>
                <c:pt idx="4059">
                  <c:v>0.19472200000000001</c:v>
                </c:pt>
                <c:pt idx="4060">
                  <c:v>0.207732</c:v>
                </c:pt>
                <c:pt idx="4061">
                  <c:v>0.22051899999999999</c:v>
                </c:pt>
                <c:pt idx="4062">
                  <c:v>0.233046</c:v>
                </c:pt>
                <c:pt idx="4063">
                  <c:v>0.24527299999999999</c:v>
                </c:pt>
                <c:pt idx="4064">
                  <c:v>0.257158</c:v>
                </c:pt>
                <c:pt idx="4065">
                  <c:v>0.26866099999999998</c:v>
                </c:pt>
                <c:pt idx="4066">
                  <c:v>0.27974399999999999</c:v>
                </c:pt>
                <c:pt idx="4067">
                  <c:v>0.29037099999999999</c:v>
                </c:pt>
                <c:pt idx="4068">
                  <c:v>0.30051299999999997</c:v>
                </c:pt>
                <c:pt idx="4069">
                  <c:v>0.31014599999999998</c:v>
                </c:pt>
                <c:pt idx="4070">
                  <c:v>0.31925300000000001</c:v>
                </c:pt>
                <c:pt idx="4071">
                  <c:v>0.32782699999999998</c:v>
                </c:pt>
                <c:pt idx="4072">
                  <c:v>0.335868</c:v>
                </c:pt>
                <c:pt idx="4073">
                  <c:v>0.343385</c:v>
                </c:pt>
                <c:pt idx="4074">
                  <c:v>0.35039599999999999</c:v>
                </c:pt>
                <c:pt idx="4075">
                  <c:v>0.35692299999999999</c:v>
                </c:pt>
                <c:pt idx="4076">
                  <c:v>0.36299900000000002</c:v>
                </c:pt>
                <c:pt idx="4077">
                  <c:v>0.36865900000000001</c:v>
                </c:pt>
                <c:pt idx="4078">
                  <c:v>0.373942</c:v>
                </c:pt>
                <c:pt idx="4079">
                  <c:v>0.37889400000000001</c:v>
                </c:pt>
                <c:pt idx="4080">
                  <c:v>0.38356200000000001</c:v>
                </c:pt>
                <c:pt idx="4081">
                  <c:v>0.38799600000000001</c:v>
                </c:pt>
                <c:pt idx="4082">
                  <c:v>0.39224500000000001</c:v>
                </c:pt>
                <c:pt idx="4083">
                  <c:v>0.39635999999999999</c:v>
                </c:pt>
                <c:pt idx="4084">
                  <c:v>0.400391</c:v>
                </c:pt>
                <c:pt idx="4085">
                  <c:v>0.404389</c:v>
                </c:pt>
                <c:pt idx="4086">
                  <c:v>0.40840399999999999</c:v>
                </c:pt>
                <c:pt idx="4087">
                  <c:v>0.41248299999999999</c:v>
                </c:pt>
                <c:pt idx="4088">
                  <c:v>0.41667599999999999</c:v>
                </c:pt>
                <c:pt idx="4089">
                  <c:v>0.42103000000000002</c:v>
                </c:pt>
                <c:pt idx="4090">
                  <c:v>0.425591</c:v>
                </c:pt>
                <c:pt idx="4091">
                  <c:v>0.43040299999999998</c:v>
                </c:pt>
                <c:pt idx="4092">
                  <c:v>0.43550800000000001</c:v>
                </c:pt>
                <c:pt idx="4093">
                  <c:v>0.44094499999999998</c:v>
                </c:pt>
                <c:pt idx="4094">
                  <c:v>0.44674900000000001</c:v>
                </c:pt>
                <c:pt idx="4095">
                  <c:v>0.45295200000000002</c:v>
                </c:pt>
                <c:pt idx="4096">
                  <c:v>0.45958199999999999</c:v>
                </c:pt>
                <c:pt idx="4097">
                  <c:v>0.46665800000000002</c:v>
                </c:pt>
                <c:pt idx="4098">
                  <c:v>0.47419499999999998</c:v>
                </c:pt>
                <c:pt idx="4099">
                  <c:v>0.48219899999999999</c:v>
                </c:pt>
                <c:pt idx="4100">
                  <c:v>0.49067</c:v>
                </c:pt>
                <c:pt idx="4101">
                  <c:v>0.49959700000000001</c:v>
                </c:pt>
                <c:pt idx="4102">
                  <c:v>0.508961</c:v>
                </c:pt>
                <c:pt idx="4103">
                  <c:v>0.51873499999999995</c:v>
                </c:pt>
                <c:pt idx="4104">
                  <c:v>0.52888000000000002</c:v>
                </c:pt>
                <c:pt idx="4105">
                  <c:v>0.53935299999999997</c:v>
                </c:pt>
                <c:pt idx="4106">
                  <c:v>0.55010199999999998</c:v>
                </c:pt>
                <c:pt idx="4107">
                  <c:v>0.56106900000000004</c:v>
                </c:pt>
                <c:pt idx="4108">
                  <c:v>0.57218999999999998</c:v>
                </c:pt>
                <c:pt idx="4109">
                  <c:v>0.583399</c:v>
                </c:pt>
                <c:pt idx="4110">
                  <c:v>0.59462400000000004</c:v>
                </c:pt>
                <c:pt idx="4111">
                  <c:v>0.60579499999999997</c:v>
                </c:pt>
                <c:pt idx="4112">
                  <c:v>0.61683900000000003</c:v>
                </c:pt>
                <c:pt idx="4113">
                  <c:v>0.62768599999999997</c:v>
                </c:pt>
                <c:pt idx="4114">
                  <c:v>0.63827</c:v>
                </c:pt>
                <c:pt idx="4115">
                  <c:v>0.64852799999999999</c:v>
                </c:pt>
                <c:pt idx="4116">
                  <c:v>0.65840200000000004</c:v>
                </c:pt>
                <c:pt idx="4117">
                  <c:v>0.66784500000000002</c:v>
                </c:pt>
                <c:pt idx="4118">
                  <c:v>0.67681599999999997</c:v>
                </c:pt>
                <c:pt idx="4119">
                  <c:v>0.685284</c:v>
                </c:pt>
                <c:pt idx="4120">
                  <c:v>0.69322899999999998</c:v>
                </c:pt>
                <c:pt idx="4121">
                  <c:v>0.70064099999999996</c:v>
                </c:pt>
                <c:pt idx="4122">
                  <c:v>0.70752099999999996</c:v>
                </c:pt>
                <c:pt idx="4123">
                  <c:v>0.71387999999999996</c:v>
                </c:pt>
                <c:pt idx="4124">
                  <c:v>0.71974300000000002</c:v>
                </c:pt>
                <c:pt idx="4125">
                  <c:v>0.72513899999999998</c:v>
                </c:pt>
                <c:pt idx="4126">
                  <c:v>0.73010900000000001</c:v>
                </c:pt>
                <c:pt idx="4127">
                  <c:v>0.73469499999999999</c:v>
                </c:pt>
                <c:pt idx="4128">
                  <c:v>0.73894599999999999</c:v>
                </c:pt>
                <c:pt idx="4129">
                  <c:v>0.74290800000000001</c:v>
                </c:pt>
                <c:pt idx="4130">
                  <c:v>0.74663100000000004</c:v>
                </c:pt>
                <c:pt idx="4131">
                  <c:v>0.75016000000000005</c:v>
                </c:pt>
                <c:pt idx="4132">
                  <c:v>0.75353599999999998</c:v>
                </c:pt>
                <c:pt idx="4133">
                  <c:v>0.75679600000000002</c:v>
                </c:pt>
                <c:pt idx="4134">
                  <c:v>0.75996900000000001</c:v>
                </c:pt>
                <c:pt idx="4135">
                  <c:v>0.76308100000000001</c:v>
                </c:pt>
                <c:pt idx="4136">
                  <c:v>0.76615299999999997</c:v>
                </c:pt>
                <c:pt idx="4137">
                  <c:v>0.76919700000000002</c:v>
                </c:pt>
                <c:pt idx="4138">
                  <c:v>0.77222199999999996</c:v>
                </c:pt>
                <c:pt idx="4139">
                  <c:v>0.77523200000000003</c:v>
                </c:pt>
                <c:pt idx="4140">
                  <c:v>0.77822800000000003</c:v>
                </c:pt>
                <c:pt idx="4141">
                  <c:v>0.78120500000000004</c:v>
                </c:pt>
                <c:pt idx="4142">
                  <c:v>0.78415699999999999</c:v>
                </c:pt>
                <c:pt idx="4143">
                  <c:v>0.78707300000000002</c:v>
                </c:pt>
                <c:pt idx="4144">
                  <c:v>0.78993999999999998</c:v>
                </c:pt>
                <c:pt idx="4145">
                  <c:v>0.79274299999999998</c:v>
                </c:pt>
                <c:pt idx="4146">
                  <c:v>0.79546600000000001</c:v>
                </c:pt>
                <c:pt idx="4147">
                  <c:v>0.79808800000000002</c:v>
                </c:pt>
                <c:pt idx="4148">
                  <c:v>0.80058499999999999</c:v>
                </c:pt>
                <c:pt idx="4149">
                  <c:v>0.802929</c:v>
                </c:pt>
                <c:pt idx="4150">
                  <c:v>0.805087</c:v>
                </c:pt>
                <c:pt idx="4151">
                  <c:v>0.80702300000000005</c:v>
                </c:pt>
                <c:pt idx="4152">
                  <c:v>0.80869999999999997</c:v>
                </c:pt>
                <c:pt idx="4153">
                  <c:v>0.81007700000000005</c:v>
                </c:pt>
                <c:pt idx="4154">
                  <c:v>0.81111200000000006</c:v>
                </c:pt>
                <c:pt idx="4155">
                  <c:v>0.81176400000000004</c:v>
                </c:pt>
                <c:pt idx="4156">
                  <c:v>0.81199100000000002</c:v>
                </c:pt>
                <c:pt idx="4157">
                  <c:v>0.81175399999999998</c:v>
                </c:pt>
                <c:pt idx="4158">
                  <c:v>0.81101599999999996</c:v>
                </c:pt>
                <c:pt idx="4159">
                  <c:v>0.80974599999999997</c:v>
                </c:pt>
                <c:pt idx="4160">
                  <c:v>0.80791800000000003</c:v>
                </c:pt>
                <c:pt idx="4161">
                  <c:v>0.80551399999999995</c:v>
                </c:pt>
                <c:pt idx="4162">
                  <c:v>0.80252400000000002</c:v>
                </c:pt>
                <c:pt idx="4163">
                  <c:v>0.79894799999999999</c:v>
                </c:pt>
                <c:pt idx="4164">
                  <c:v>0.79479200000000005</c:v>
                </c:pt>
                <c:pt idx="4165">
                  <c:v>0.790076</c:v>
                </c:pt>
                <c:pt idx="4166">
                  <c:v>0.78482399999999997</c:v>
                </c:pt>
                <c:pt idx="4167">
                  <c:v>0.77907499999999996</c:v>
                </c:pt>
                <c:pt idx="4168">
                  <c:v>0.772872</c:v>
                </c:pt>
                <c:pt idx="4169">
                  <c:v>0.766266</c:v>
                </c:pt>
                <c:pt idx="4170">
                  <c:v>0.75931300000000002</c:v>
                </c:pt>
                <c:pt idx="4171">
                  <c:v>0.75207400000000002</c:v>
                </c:pt>
                <c:pt idx="4172">
                  <c:v>0.74461599999999994</c:v>
                </c:pt>
                <c:pt idx="4173">
                  <c:v>0.73700600000000005</c:v>
                </c:pt>
                <c:pt idx="4174">
                  <c:v>0.72931500000000005</c:v>
                </c:pt>
                <c:pt idx="4175">
                  <c:v>0.72161500000000001</c:v>
                </c:pt>
                <c:pt idx="4176">
                  <c:v>0.71397600000000006</c:v>
                </c:pt>
                <c:pt idx="4177">
                  <c:v>0.70646500000000001</c:v>
                </c:pt>
                <c:pt idx="4178">
                  <c:v>0.69914699999999996</c:v>
                </c:pt>
                <c:pt idx="4179">
                  <c:v>0.69208199999999997</c:v>
                </c:pt>
                <c:pt idx="4180">
                  <c:v>0.68532099999999996</c:v>
                </c:pt>
                <c:pt idx="4181">
                  <c:v>0.67891100000000004</c:v>
                </c:pt>
                <c:pt idx="4182">
                  <c:v>0.67288800000000004</c:v>
                </c:pt>
                <c:pt idx="4183">
                  <c:v>0.66728399999999999</c:v>
                </c:pt>
                <c:pt idx="4184">
                  <c:v>0.66211600000000004</c:v>
                </c:pt>
                <c:pt idx="4185">
                  <c:v>0.65739499999999995</c:v>
                </c:pt>
                <c:pt idx="4186">
                  <c:v>0.65312000000000003</c:v>
                </c:pt>
                <c:pt idx="4187">
                  <c:v>0.64928200000000003</c:v>
                </c:pt>
                <c:pt idx="4188">
                  <c:v>0.64586200000000005</c:v>
                </c:pt>
                <c:pt idx="4189">
                  <c:v>0.64283599999999996</c:v>
                </c:pt>
                <c:pt idx="4190">
                  <c:v>0.64017400000000002</c:v>
                </c:pt>
                <c:pt idx="4191">
                  <c:v>0.63784200000000002</c:v>
                </c:pt>
                <c:pt idx="4192">
                  <c:v>0.63580599999999998</c:v>
                </c:pt>
                <c:pt idx="4193">
                  <c:v>0.63403100000000001</c:v>
                </c:pt>
                <c:pt idx="4194">
                  <c:v>0.63248199999999999</c:v>
                </c:pt>
                <c:pt idx="4195">
                  <c:v>0.63112800000000002</c:v>
                </c:pt>
                <c:pt idx="4196">
                  <c:v>0.62994300000000003</c:v>
                </c:pt>
                <c:pt idx="4197">
                  <c:v>0.62890500000000005</c:v>
                </c:pt>
                <c:pt idx="4198">
                  <c:v>0.627996</c:v>
                </c:pt>
                <c:pt idx="4199">
                  <c:v>0.62720200000000004</c:v>
                </c:pt>
                <c:pt idx="4200">
                  <c:v>0.62651599999999996</c:v>
                </c:pt>
                <c:pt idx="4201">
                  <c:v>0.62593200000000004</c:v>
                </c:pt>
                <c:pt idx="4202">
                  <c:v>0.62545200000000001</c:v>
                </c:pt>
                <c:pt idx="4203">
                  <c:v>0.62507900000000005</c:v>
                </c:pt>
                <c:pt idx="4204">
                  <c:v>0.62482099999999996</c:v>
                </c:pt>
                <c:pt idx="4205">
                  <c:v>0.624691</c:v>
                </c:pt>
                <c:pt idx="4206">
                  <c:v>0.62470099999999995</c:v>
                </c:pt>
                <c:pt idx="4207">
                  <c:v>0.62486699999999995</c:v>
                </c:pt>
                <c:pt idx="4208">
                  <c:v>0.62520699999999996</c:v>
                </c:pt>
                <c:pt idx="4209">
                  <c:v>0.62573699999999999</c:v>
                </c:pt>
                <c:pt idx="4210">
                  <c:v>0.62647799999999998</c:v>
                </c:pt>
                <c:pt idx="4211">
                  <c:v>0.62744800000000001</c:v>
                </c:pt>
                <c:pt idx="4212">
                  <c:v>0.62866900000000003</c:v>
                </c:pt>
                <c:pt idx="4213">
                  <c:v>0.63016300000000003</c:v>
                </c:pt>
                <c:pt idx="4214">
                  <c:v>0.63195199999999996</c:v>
                </c:pt>
                <c:pt idx="4215">
                  <c:v>0.63405699999999998</c:v>
                </c:pt>
                <c:pt idx="4216">
                  <c:v>0.63649800000000001</c:v>
                </c:pt>
                <c:pt idx="4217">
                  <c:v>0.63929100000000005</c:v>
                </c:pt>
                <c:pt idx="4218">
                  <c:v>0.64244900000000005</c:v>
                </c:pt>
                <c:pt idx="4219">
                  <c:v>0.64598599999999995</c:v>
                </c:pt>
                <c:pt idx="4220">
                  <c:v>0.64990899999999996</c:v>
                </c:pt>
                <c:pt idx="4221">
                  <c:v>0.65422599999999997</c:v>
                </c:pt>
                <c:pt idx="4222">
                  <c:v>0.65893800000000002</c:v>
                </c:pt>
                <c:pt idx="4223">
                  <c:v>0.664045</c:v>
                </c:pt>
                <c:pt idx="4224">
                  <c:v>0.66954400000000003</c:v>
                </c:pt>
                <c:pt idx="4225">
                  <c:v>0.67542599999999997</c:v>
                </c:pt>
                <c:pt idx="4226">
                  <c:v>0.68167999999999995</c:v>
                </c:pt>
                <c:pt idx="4227">
                  <c:v>0.68829200000000001</c:v>
                </c:pt>
                <c:pt idx="4228">
                  <c:v>0.69524300000000006</c:v>
                </c:pt>
                <c:pt idx="4229">
                  <c:v>0.70251200000000003</c:v>
                </c:pt>
                <c:pt idx="4230">
                  <c:v>0.71007500000000001</c:v>
                </c:pt>
                <c:pt idx="4231">
                  <c:v>0.71790399999999999</c:v>
                </c:pt>
                <c:pt idx="4232">
                  <c:v>0.72597199999999995</c:v>
                </c:pt>
                <c:pt idx="4233">
                  <c:v>0.73424699999999998</c:v>
                </c:pt>
                <c:pt idx="4234">
                  <c:v>0.74269700000000005</c:v>
                </c:pt>
                <c:pt idx="4235">
                  <c:v>0.75128899999999998</c:v>
                </c:pt>
                <c:pt idx="4236">
                  <c:v>0.759988</c:v>
                </c:pt>
                <c:pt idx="4237">
                  <c:v>0.76876199999999995</c:v>
                </c:pt>
                <c:pt idx="4238">
                  <c:v>0.77757500000000002</c:v>
                </c:pt>
                <c:pt idx="4239">
                  <c:v>0.78639400000000004</c:v>
                </c:pt>
                <c:pt idx="4240">
                  <c:v>0.79518999999999995</c:v>
                </c:pt>
                <c:pt idx="4241">
                  <c:v>0.80393300000000001</c:v>
                </c:pt>
                <c:pt idx="4242">
                  <c:v>0.81259800000000004</c:v>
                </c:pt>
                <c:pt idx="4243">
                  <c:v>0.82116400000000001</c:v>
                </c:pt>
                <c:pt idx="4244">
                  <c:v>0.82961300000000004</c:v>
                </c:pt>
                <c:pt idx="4245">
                  <c:v>0.83793700000000004</c:v>
                </c:pt>
                <c:pt idx="4246">
                  <c:v>0.84613099999999997</c:v>
                </c:pt>
                <c:pt idx="4247">
                  <c:v>0.85419800000000001</c:v>
                </c:pt>
                <c:pt idx="4248">
                  <c:v>0.862147</c:v>
                </c:pt>
                <c:pt idx="4249">
                  <c:v>0.86999599999999999</c:v>
                </c:pt>
                <c:pt idx="4250">
                  <c:v>0.87776900000000002</c:v>
                </c:pt>
                <c:pt idx="4251">
                  <c:v>0.88549199999999995</c:v>
                </c:pt>
                <c:pt idx="4252">
                  <c:v>0.89319800000000005</c:v>
                </c:pt>
                <c:pt idx="4253">
                  <c:v>0.90092099999999997</c:v>
                </c:pt>
                <c:pt idx="4254">
                  <c:v>0.90869599999999995</c:v>
                </c:pt>
                <c:pt idx="4255">
                  <c:v>0.91655699999999996</c:v>
                </c:pt>
                <c:pt idx="4256">
                  <c:v>0.92453399999999997</c:v>
                </c:pt>
                <c:pt idx="4257">
                  <c:v>0.93265399999999998</c:v>
                </c:pt>
                <c:pt idx="4258">
                  <c:v>0.94093800000000005</c:v>
                </c:pt>
                <c:pt idx="4259">
                  <c:v>0.94940000000000002</c:v>
                </c:pt>
                <c:pt idx="4260">
                  <c:v>0.95804599999999995</c:v>
                </c:pt>
                <c:pt idx="4261">
                  <c:v>0.96687599999999996</c:v>
                </c:pt>
                <c:pt idx="4262">
                  <c:v>0.975881</c:v>
                </c:pt>
                <c:pt idx="4263">
                  <c:v>0.98504499999999995</c:v>
                </c:pt>
                <c:pt idx="4264">
                  <c:v>0.99434599999999995</c:v>
                </c:pt>
                <c:pt idx="4265">
                  <c:v>1.0037499999999999</c:v>
                </c:pt>
                <c:pt idx="4266">
                  <c:v>1.0132399999999999</c:v>
                </c:pt>
                <c:pt idx="4267">
                  <c:v>1.0227599999999999</c:v>
                </c:pt>
                <c:pt idx="4268">
                  <c:v>1.0322800000000001</c:v>
                </c:pt>
                <c:pt idx="4269">
                  <c:v>1.04175</c:v>
                </c:pt>
                <c:pt idx="4270">
                  <c:v>1.05115</c:v>
                </c:pt>
                <c:pt idx="4271">
                  <c:v>1.06043</c:v>
                </c:pt>
                <c:pt idx="4272">
                  <c:v>1.06955</c:v>
                </c:pt>
                <c:pt idx="4273">
                  <c:v>1.0785</c:v>
                </c:pt>
                <c:pt idx="4274">
                  <c:v>1.08725</c:v>
                </c:pt>
                <c:pt idx="4275">
                  <c:v>1.09578</c:v>
                </c:pt>
                <c:pt idx="4276">
                  <c:v>1.10408</c:v>
                </c:pt>
                <c:pt idx="4277">
                  <c:v>1.11216</c:v>
                </c:pt>
                <c:pt idx="4278">
                  <c:v>1.12001</c:v>
                </c:pt>
                <c:pt idx="4279">
                  <c:v>1.12767</c:v>
                </c:pt>
                <c:pt idx="4280">
                  <c:v>1.13514</c:v>
                </c:pt>
                <c:pt idx="4281">
                  <c:v>1.1424700000000001</c:v>
                </c:pt>
                <c:pt idx="4282">
                  <c:v>1.1496900000000001</c:v>
                </c:pt>
                <c:pt idx="4283">
                  <c:v>1.15683</c:v>
                </c:pt>
                <c:pt idx="4284">
                  <c:v>1.16395</c:v>
                </c:pt>
                <c:pt idx="4285">
                  <c:v>1.1710799999999999</c:v>
                </c:pt>
                <c:pt idx="4286">
                  <c:v>1.1782600000000001</c:v>
                </c:pt>
                <c:pt idx="4287">
                  <c:v>1.1855199999999999</c:v>
                </c:pt>
                <c:pt idx="4288">
                  <c:v>1.1929000000000001</c:v>
                </c:pt>
                <c:pt idx="4289">
                  <c:v>1.2004300000000001</c:v>
                </c:pt>
                <c:pt idx="4290">
                  <c:v>1.2081200000000001</c:v>
                </c:pt>
                <c:pt idx="4291">
                  <c:v>1.2159899999999999</c:v>
                </c:pt>
                <c:pt idx="4292">
                  <c:v>1.2240500000000001</c:v>
                </c:pt>
                <c:pt idx="4293">
                  <c:v>1.2322900000000001</c:v>
                </c:pt>
                <c:pt idx="4294">
                  <c:v>1.24072</c:v>
                </c:pt>
                <c:pt idx="4295">
                  <c:v>1.24932</c:v>
                </c:pt>
                <c:pt idx="4296">
                  <c:v>1.2580899999999999</c:v>
                </c:pt>
                <c:pt idx="4297">
                  <c:v>1.2669900000000001</c:v>
                </c:pt>
                <c:pt idx="4298">
                  <c:v>1.2760199999999999</c:v>
                </c:pt>
                <c:pt idx="4299">
                  <c:v>1.28515</c:v>
                </c:pt>
                <c:pt idx="4300">
                  <c:v>1.29436</c:v>
                </c:pt>
                <c:pt idx="4301">
                  <c:v>1.3036300000000001</c:v>
                </c:pt>
                <c:pt idx="4302">
                  <c:v>1.3129299999999999</c:v>
                </c:pt>
                <c:pt idx="4303">
                  <c:v>1.3222499999999999</c:v>
                </c:pt>
                <c:pt idx="4304">
                  <c:v>1.33155</c:v>
                </c:pt>
                <c:pt idx="4305">
                  <c:v>1.34083</c:v>
                </c:pt>
                <c:pt idx="4306">
                  <c:v>1.35006</c:v>
                </c:pt>
                <c:pt idx="4307">
                  <c:v>1.3592299999999999</c:v>
                </c:pt>
                <c:pt idx="4308">
                  <c:v>1.36832</c:v>
                </c:pt>
                <c:pt idx="4309">
                  <c:v>1.3773200000000001</c:v>
                </c:pt>
                <c:pt idx="4310">
                  <c:v>1.3862099999999999</c:v>
                </c:pt>
                <c:pt idx="4311">
                  <c:v>1.395</c:v>
                </c:pt>
                <c:pt idx="4312">
                  <c:v>1.4036599999999999</c:v>
                </c:pt>
                <c:pt idx="4313">
                  <c:v>1.4121999999999999</c:v>
                </c:pt>
                <c:pt idx="4314">
                  <c:v>1.4206099999999999</c:v>
                </c:pt>
                <c:pt idx="4315">
                  <c:v>1.4288799999999999</c:v>
                </c:pt>
                <c:pt idx="4316">
                  <c:v>1.43702</c:v>
                </c:pt>
                <c:pt idx="4317">
                  <c:v>1.4450099999999999</c:v>
                </c:pt>
                <c:pt idx="4318">
                  <c:v>1.45286</c:v>
                </c:pt>
                <c:pt idx="4319">
                  <c:v>1.4605699999999999</c:v>
                </c:pt>
                <c:pt idx="4320">
                  <c:v>1.46814</c:v>
                </c:pt>
                <c:pt idx="4321">
                  <c:v>1.4755799999999999</c:v>
                </c:pt>
                <c:pt idx="4322">
                  <c:v>1.4828699999999999</c:v>
                </c:pt>
                <c:pt idx="4323">
                  <c:v>1.49003</c:v>
                </c:pt>
                <c:pt idx="4324">
                  <c:v>1.4970600000000001</c:v>
                </c:pt>
                <c:pt idx="4325">
                  <c:v>1.5039499999999999</c:v>
                </c:pt>
                <c:pt idx="4326">
                  <c:v>1.5107200000000001</c:v>
                </c:pt>
                <c:pt idx="4327">
                  <c:v>1.51736</c:v>
                </c:pt>
                <c:pt idx="4328">
                  <c:v>1.5238799999999999</c:v>
                </c:pt>
                <c:pt idx="4329">
                  <c:v>1.5302800000000001</c:v>
                </c:pt>
                <c:pt idx="4330">
                  <c:v>1.53657</c:v>
                </c:pt>
                <c:pt idx="4331">
                  <c:v>1.5427599999999999</c:v>
                </c:pt>
                <c:pt idx="4332">
                  <c:v>1.54884</c:v>
                </c:pt>
                <c:pt idx="4333">
                  <c:v>1.5548299999999999</c:v>
                </c:pt>
                <c:pt idx="4334">
                  <c:v>1.5607200000000001</c:v>
                </c:pt>
                <c:pt idx="4335">
                  <c:v>1.5665199999999999</c:v>
                </c:pt>
                <c:pt idx="4336">
                  <c:v>1.57223</c:v>
                </c:pt>
                <c:pt idx="4337">
                  <c:v>1.57786</c:v>
                </c:pt>
                <c:pt idx="4338">
                  <c:v>1.5833900000000001</c:v>
                </c:pt>
                <c:pt idx="4339">
                  <c:v>1.58883</c:v>
                </c:pt>
                <c:pt idx="4340">
                  <c:v>1.5941700000000001</c:v>
                </c:pt>
                <c:pt idx="4341">
                  <c:v>1.59941</c:v>
                </c:pt>
                <c:pt idx="4342">
                  <c:v>1.60453</c:v>
                </c:pt>
                <c:pt idx="4343">
                  <c:v>1.6095299999999999</c:v>
                </c:pt>
                <c:pt idx="4344">
                  <c:v>1.61439</c:v>
                </c:pt>
                <c:pt idx="4345">
                  <c:v>1.6190899999999999</c:v>
                </c:pt>
                <c:pt idx="4346">
                  <c:v>1.6236200000000001</c:v>
                </c:pt>
                <c:pt idx="4347">
                  <c:v>1.6279699999999999</c:v>
                </c:pt>
                <c:pt idx="4348">
                  <c:v>1.6321000000000001</c:v>
                </c:pt>
                <c:pt idx="4349">
                  <c:v>1.63601</c:v>
                </c:pt>
                <c:pt idx="4350">
                  <c:v>1.63968</c:v>
                </c:pt>
                <c:pt idx="4351">
                  <c:v>1.6430899999999999</c:v>
                </c:pt>
                <c:pt idx="4352">
                  <c:v>1.6462399999999999</c:v>
                </c:pt>
                <c:pt idx="4353">
                  <c:v>1.6491199999999999</c:v>
                </c:pt>
                <c:pt idx="4354">
                  <c:v>1.6517200000000001</c:v>
                </c:pt>
                <c:pt idx="4355">
                  <c:v>1.65405</c:v>
                </c:pt>
                <c:pt idx="4356">
                  <c:v>1.6560999999999999</c:v>
                </c:pt>
                <c:pt idx="4357">
                  <c:v>1.6578900000000001</c:v>
                </c:pt>
                <c:pt idx="4358">
                  <c:v>1.65943</c:v>
                </c:pt>
                <c:pt idx="4359">
                  <c:v>1.66073</c:v>
                </c:pt>
                <c:pt idx="4360">
                  <c:v>1.6618200000000001</c:v>
                </c:pt>
                <c:pt idx="4361">
                  <c:v>1.66272</c:v>
                </c:pt>
                <c:pt idx="4362">
                  <c:v>1.6634599999999999</c:v>
                </c:pt>
                <c:pt idx="4363">
                  <c:v>1.66405</c:v>
                </c:pt>
                <c:pt idx="4364">
                  <c:v>1.66452</c:v>
                </c:pt>
                <c:pt idx="4365">
                  <c:v>1.6649099999999999</c:v>
                </c:pt>
                <c:pt idx="4366">
                  <c:v>1.6652199999999999</c:v>
                </c:pt>
                <c:pt idx="4367">
                  <c:v>1.6654899999999999</c:v>
                </c:pt>
                <c:pt idx="4368">
                  <c:v>1.6657299999999999</c:v>
                </c:pt>
                <c:pt idx="4369">
                  <c:v>1.6659600000000001</c:v>
                </c:pt>
                <c:pt idx="4370">
                  <c:v>1.66618</c:v>
                </c:pt>
                <c:pt idx="4371">
                  <c:v>1.6664000000000001</c:v>
                </c:pt>
                <c:pt idx="4372">
                  <c:v>1.66662</c:v>
                </c:pt>
                <c:pt idx="4373">
                  <c:v>1.6668400000000001</c:v>
                </c:pt>
                <c:pt idx="4374">
                  <c:v>1.66703</c:v>
                </c:pt>
                <c:pt idx="4375">
                  <c:v>1.6671800000000001</c:v>
                </c:pt>
                <c:pt idx="4376">
                  <c:v>1.6672800000000001</c:v>
                </c:pt>
                <c:pt idx="4377">
                  <c:v>1.6673</c:v>
                </c:pt>
                <c:pt idx="4378">
                  <c:v>1.6672199999999999</c:v>
                </c:pt>
                <c:pt idx="4379">
                  <c:v>1.667</c:v>
                </c:pt>
                <c:pt idx="4380">
                  <c:v>1.66662</c:v>
                </c:pt>
                <c:pt idx="4381">
                  <c:v>1.6660699999999999</c:v>
                </c:pt>
                <c:pt idx="4382">
                  <c:v>1.6653199999999999</c:v>
                </c:pt>
                <c:pt idx="4383">
                  <c:v>1.6643600000000001</c:v>
                </c:pt>
                <c:pt idx="4384">
                  <c:v>1.6631800000000001</c:v>
                </c:pt>
                <c:pt idx="4385">
                  <c:v>1.66177</c:v>
                </c:pt>
                <c:pt idx="4386">
                  <c:v>1.66015</c:v>
                </c:pt>
                <c:pt idx="4387">
                  <c:v>1.65831</c:v>
                </c:pt>
                <c:pt idx="4388">
                  <c:v>1.65629</c:v>
                </c:pt>
                <c:pt idx="4389">
                  <c:v>1.6540900000000001</c:v>
                </c:pt>
                <c:pt idx="4390">
                  <c:v>1.6517500000000001</c:v>
                </c:pt>
                <c:pt idx="4391">
                  <c:v>1.6493100000000001</c:v>
                </c:pt>
                <c:pt idx="4392">
                  <c:v>1.64679</c:v>
                </c:pt>
                <c:pt idx="4393">
                  <c:v>1.6442300000000001</c:v>
                </c:pt>
                <c:pt idx="4394">
                  <c:v>1.64168</c:v>
                </c:pt>
                <c:pt idx="4395">
                  <c:v>1.63916</c:v>
                </c:pt>
                <c:pt idx="4396">
                  <c:v>1.63673</c:v>
                </c:pt>
                <c:pt idx="4397">
                  <c:v>1.6344000000000001</c:v>
                </c:pt>
                <c:pt idx="4398">
                  <c:v>1.6322300000000001</c:v>
                </c:pt>
                <c:pt idx="4399">
                  <c:v>1.6302300000000001</c:v>
                </c:pt>
                <c:pt idx="4400">
                  <c:v>1.62842</c:v>
                </c:pt>
                <c:pt idx="4401">
                  <c:v>1.6268400000000001</c:v>
                </c:pt>
                <c:pt idx="4402">
                  <c:v>1.62548</c:v>
                </c:pt>
                <c:pt idx="4403">
                  <c:v>1.62436</c:v>
                </c:pt>
                <c:pt idx="4404">
                  <c:v>1.62348</c:v>
                </c:pt>
                <c:pt idx="4405">
                  <c:v>1.6228199999999999</c:v>
                </c:pt>
                <c:pt idx="4406">
                  <c:v>1.62239</c:v>
                </c:pt>
                <c:pt idx="4407">
                  <c:v>1.62215</c:v>
                </c:pt>
                <c:pt idx="4408">
                  <c:v>1.62209</c:v>
                </c:pt>
                <c:pt idx="4409">
                  <c:v>1.62219</c:v>
                </c:pt>
                <c:pt idx="4410">
                  <c:v>1.6224099999999999</c:v>
                </c:pt>
                <c:pt idx="4411">
                  <c:v>1.6227400000000001</c:v>
                </c:pt>
                <c:pt idx="4412">
                  <c:v>1.6231500000000001</c:v>
                </c:pt>
                <c:pt idx="4413">
                  <c:v>1.6236200000000001</c:v>
                </c:pt>
                <c:pt idx="4414">
                  <c:v>1.6241099999999999</c:v>
                </c:pt>
                <c:pt idx="4415">
                  <c:v>1.62462</c:v>
                </c:pt>
                <c:pt idx="4416">
                  <c:v>1.62513</c:v>
                </c:pt>
                <c:pt idx="4417">
                  <c:v>1.6256200000000001</c:v>
                </c:pt>
                <c:pt idx="4418">
                  <c:v>1.62608</c:v>
                </c:pt>
                <c:pt idx="4419">
                  <c:v>1.6265000000000001</c:v>
                </c:pt>
                <c:pt idx="4420">
                  <c:v>1.62686</c:v>
                </c:pt>
                <c:pt idx="4421">
                  <c:v>1.62717</c:v>
                </c:pt>
                <c:pt idx="4422">
                  <c:v>1.6274200000000001</c:v>
                </c:pt>
                <c:pt idx="4423">
                  <c:v>1.6275999999999999</c:v>
                </c:pt>
                <c:pt idx="4424">
                  <c:v>1.6276999999999999</c:v>
                </c:pt>
                <c:pt idx="4425">
                  <c:v>1.6277200000000001</c:v>
                </c:pt>
                <c:pt idx="4426">
                  <c:v>1.62765</c:v>
                </c:pt>
                <c:pt idx="4427">
                  <c:v>1.6274900000000001</c:v>
                </c:pt>
                <c:pt idx="4428">
                  <c:v>1.6272200000000001</c:v>
                </c:pt>
                <c:pt idx="4429">
                  <c:v>1.6268400000000001</c:v>
                </c:pt>
                <c:pt idx="4430">
                  <c:v>1.6263399999999999</c:v>
                </c:pt>
                <c:pt idx="4431">
                  <c:v>1.6257299999999999</c:v>
                </c:pt>
                <c:pt idx="4432">
                  <c:v>1.6249800000000001</c:v>
                </c:pt>
                <c:pt idx="4433">
                  <c:v>1.6241000000000001</c:v>
                </c:pt>
                <c:pt idx="4434">
                  <c:v>1.6230899999999999</c:v>
                </c:pt>
                <c:pt idx="4435">
                  <c:v>1.6219399999999999</c:v>
                </c:pt>
                <c:pt idx="4436">
                  <c:v>1.6206499999999999</c:v>
                </c:pt>
                <c:pt idx="4437">
                  <c:v>1.6192200000000001</c:v>
                </c:pt>
                <c:pt idx="4438">
                  <c:v>1.61765</c:v>
                </c:pt>
                <c:pt idx="4439">
                  <c:v>1.61595</c:v>
                </c:pt>
                <c:pt idx="4440">
                  <c:v>1.61412</c:v>
                </c:pt>
                <c:pt idx="4441">
                  <c:v>1.61216</c:v>
                </c:pt>
                <c:pt idx="4442">
                  <c:v>1.61009</c:v>
                </c:pt>
                <c:pt idx="4443">
                  <c:v>1.60791</c:v>
                </c:pt>
                <c:pt idx="4444">
                  <c:v>1.60562</c:v>
                </c:pt>
                <c:pt idx="4445">
                  <c:v>1.6032299999999999</c:v>
                </c:pt>
                <c:pt idx="4446">
                  <c:v>1.6007400000000001</c:v>
                </c:pt>
                <c:pt idx="4447">
                  <c:v>1.5981700000000001</c:v>
                </c:pt>
                <c:pt idx="4448">
                  <c:v>1.59551</c:v>
                </c:pt>
                <c:pt idx="4449">
                  <c:v>1.59276</c:v>
                </c:pt>
                <c:pt idx="4450">
                  <c:v>1.5899399999999999</c:v>
                </c:pt>
                <c:pt idx="4451">
                  <c:v>1.5870200000000001</c:v>
                </c:pt>
                <c:pt idx="4452">
                  <c:v>1.58402</c:v>
                </c:pt>
                <c:pt idx="4453">
                  <c:v>1.5809299999999999</c:v>
                </c:pt>
                <c:pt idx="4454">
                  <c:v>1.5777399999999999</c:v>
                </c:pt>
                <c:pt idx="4455">
                  <c:v>1.5744499999999999</c:v>
                </c:pt>
                <c:pt idx="4456">
                  <c:v>1.5710500000000001</c:v>
                </c:pt>
                <c:pt idx="4457">
                  <c:v>1.5675300000000001</c:v>
                </c:pt>
                <c:pt idx="4458">
                  <c:v>1.56389</c:v>
                </c:pt>
                <c:pt idx="4459">
                  <c:v>1.56012</c:v>
                </c:pt>
                <c:pt idx="4460">
                  <c:v>1.5562199999999999</c:v>
                </c:pt>
                <c:pt idx="4461">
                  <c:v>1.55217</c:v>
                </c:pt>
                <c:pt idx="4462">
                  <c:v>1.5479700000000001</c:v>
                </c:pt>
                <c:pt idx="4463">
                  <c:v>1.5436300000000001</c:v>
                </c:pt>
                <c:pt idx="4464">
                  <c:v>1.53914</c:v>
                </c:pt>
                <c:pt idx="4465">
                  <c:v>1.5345</c:v>
                </c:pt>
                <c:pt idx="4466">
                  <c:v>1.52972</c:v>
                </c:pt>
                <c:pt idx="4467">
                  <c:v>1.52481</c:v>
                </c:pt>
                <c:pt idx="4468">
                  <c:v>1.5197799999999999</c:v>
                </c:pt>
                <c:pt idx="4469">
                  <c:v>1.51464</c:v>
                </c:pt>
                <c:pt idx="4470">
                  <c:v>1.50942</c:v>
                </c:pt>
                <c:pt idx="4471">
                  <c:v>1.50414</c:v>
                </c:pt>
                <c:pt idx="4472">
                  <c:v>1.49881</c:v>
                </c:pt>
                <c:pt idx="4473">
                  <c:v>1.49346</c:v>
                </c:pt>
                <c:pt idx="4474">
                  <c:v>1.4881200000000001</c:v>
                </c:pt>
                <c:pt idx="4475">
                  <c:v>1.48281</c:v>
                </c:pt>
                <c:pt idx="4476">
                  <c:v>1.4775499999999999</c:v>
                </c:pt>
                <c:pt idx="4477">
                  <c:v>1.4723599999999999</c:v>
                </c:pt>
                <c:pt idx="4478">
                  <c:v>1.4672400000000001</c:v>
                </c:pt>
                <c:pt idx="4479">
                  <c:v>1.46221</c:v>
                </c:pt>
                <c:pt idx="4480">
                  <c:v>1.4572799999999999</c:v>
                </c:pt>
                <c:pt idx="4481">
                  <c:v>1.45245</c:v>
                </c:pt>
                <c:pt idx="4482">
                  <c:v>1.4477100000000001</c:v>
                </c:pt>
                <c:pt idx="4483">
                  <c:v>1.4430499999999999</c:v>
                </c:pt>
                <c:pt idx="4484">
                  <c:v>1.4384699999999999</c:v>
                </c:pt>
                <c:pt idx="4485">
                  <c:v>1.4339599999999999</c:v>
                </c:pt>
                <c:pt idx="4486">
                  <c:v>1.4294800000000001</c:v>
                </c:pt>
                <c:pt idx="4487">
                  <c:v>1.42503</c:v>
                </c:pt>
                <c:pt idx="4488">
                  <c:v>1.42058</c:v>
                </c:pt>
                <c:pt idx="4489">
                  <c:v>1.41612</c:v>
                </c:pt>
                <c:pt idx="4490">
                  <c:v>1.4116299999999999</c:v>
                </c:pt>
                <c:pt idx="4491">
                  <c:v>1.4071</c:v>
                </c:pt>
                <c:pt idx="4492">
                  <c:v>1.4025000000000001</c:v>
                </c:pt>
                <c:pt idx="4493">
                  <c:v>1.3978200000000001</c:v>
                </c:pt>
                <c:pt idx="4494">
                  <c:v>1.39307</c:v>
                </c:pt>
                <c:pt idx="4495">
                  <c:v>1.38822</c:v>
                </c:pt>
                <c:pt idx="4496">
                  <c:v>1.3832899999999999</c:v>
                </c:pt>
                <c:pt idx="4497">
                  <c:v>1.3782700000000001</c:v>
                </c:pt>
                <c:pt idx="4498">
                  <c:v>1.37317</c:v>
                </c:pt>
                <c:pt idx="4499">
                  <c:v>1.3680000000000001</c:v>
                </c:pt>
                <c:pt idx="4500">
                  <c:v>1.36277</c:v>
                </c:pt>
                <c:pt idx="4501">
                  <c:v>1.35751</c:v>
                </c:pt>
                <c:pt idx="4502">
                  <c:v>1.35223</c:v>
                </c:pt>
                <c:pt idx="4503">
                  <c:v>1.3469500000000001</c:v>
                </c:pt>
                <c:pt idx="4504">
                  <c:v>1.34169</c:v>
                </c:pt>
                <c:pt idx="4505">
                  <c:v>1.3364799999999999</c:v>
                </c:pt>
                <c:pt idx="4506">
                  <c:v>1.3313299999999999</c:v>
                </c:pt>
                <c:pt idx="4507">
                  <c:v>1.32626</c:v>
                </c:pt>
                <c:pt idx="4508">
                  <c:v>1.3212999999999999</c:v>
                </c:pt>
                <c:pt idx="4509">
                  <c:v>1.3164499999999999</c:v>
                </c:pt>
                <c:pt idx="4510">
                  <c:v>1.3117300000000001</c:v>
                </c:pt>
                <c:pt idx="4511">
                  <c:v>1.30714</c:v>
                </c:pt>
                <c:pt idx="4512">
                  <c:v>1.3026899999999999</c:v>
                </c:pt>
                <c:pt idx="4513">
                  <c:v>1.2983800000000001</c:v>
                </c:pt>
                <c:pt idx="4514">
                  <c:v>1.2942100000000001</c:v>
                </c:pt>
                <c:pt idx="4515">
                  <c:v>1.2901899999999999</c:v>
                </c:pt>
                <c:pt idx="4516">
                  <c:v>1.2863</c:v>
                </c:pt>
                <c:pt idx="4517">
                  <c:v>1.28254</c:v>
                </c:pt>
                <c:pt idx="4518">
                  <c:v>1.2788999999999999</c:v>
                </c:pt>
                <c:pt idx="4519">
                  <c:v>1.27538</c:v>
                </c:pt>
                <c:pt idx="4520">
                  <c:v>1.27197</c:v>
                </c:pt>
                <c:pt idx="4521">
                  <c:v>1.2686599999999999</c:v>
                </c:pt>
                <c:pt idx="4522">
                  <c:v>1.26545</c:v>
                </c:pt>
                <c:pt idx="4523">
                  <c:v>1.2623200000000001</c:v>
                </c:pt>
                <c:pt idx="4524">
                  <c:v>1.25928</c:v>
                </c:pt>
                <c:pt idx="4525">
                  <c:v>1.2563</c:v>
                </c:pt>
                <c:pt idx="4526">
                  <c:v>1.2534000000000001</c:v>
                </c:pt>
                <c:pt idx="4527">
                  <c:v>1.25057</c:v>
                </c:pt>
                <c:pt idx="4528">
                  <c:v>1.2478</c:v>
                </c:pt>
                <c:pt idx="4529">
                  <c:v>1.24509</c:v>
                </c:pt>
                <c:pt idx="4530">
                  <c:v>1.2424500000000001</c:v>
                </c:pt>
                <c:pt idx="4531">
                  <c:v>1.2398499999999999</c:v>
                </c:pt>
                <c:pt idx="4532">
                  <c:v>1.23732</c:v>
                </c:pt>
                <c:pt idx="4533">
                  <c:v>1.2348399999999999</c:v>
                </c:pt>
                <c:pt idx="4534">
                  <c:v>1.23241</c:v>
                </c:pt>
                <c:pt idx="4535">
                  <c:v>1.23004</c:v>
                </c:pt>
                <c:pt idx="4536">
                  <c:v>1.2277100000000001</c:v>
                </c:pt>
                <c:pt idx="4537">
                  <c:v>1.22543</c:v>
                </c:pt>
                <c:pt idx="4538">
                  <c:v>1.2232000000000001</c:v>
                </c:pt>
                <c:pt idx="4539">
                  <c:v>1.2210099999999999</c:v>
                </c:pt>
                <c:pt idx="4540">
                  <c:v>1.2188600000000001</c:v>
                </c:pt>
                <c:pt idx="4541">
                  <c:v>1.21675</c:v>
                </c:pt>
                <c:pt idx="4542">
                  <c:v>1.21468</c:v>
                </c:pt>
                <c:pt idx="4543">
                  <c:v>1.2126399999999999</c:v>
                </c:pt>
                <c:pt idx="4544">
                  <c:v>1.2106399999999999</c:v>
                </c:pt>
                <c:pt idx="4545">
                  <c:v>1.2086699999999999</c:v>
                </c:pt>
                <c:pt idx="4546">
                  <c:v>1.2067399999999999</c:v>
                </c:pt>
                <c:pt idx="4547">
                  <c:v>1.20485</c:v>
                </c:pt>
                <c:pt idx="4548">
                  <c:v>1.2030099999999999</c:v>
                </c:pt>
                <c:pt idx="4549">
                  <c:v>1.2012100000000001</c:v>
                </c:pt>
                <c:pt idx="4550">
                  <c:v>1.1994499999999999</c:v>
                </c:pt>
                <c:pt idx="4551">
                  <c:v>1.1977500000000001</c:v>
                </c:pt>
                <c:pt idx="4552">
                  <c:v>1.19611</c:v>
                </c:pt>
                <c:pt idx="4553">
                  <c:v>1.19452</c:v>
                </c:pt>
                <c:pt idx="4554">
                  <c:v>1.1930000000000001</c:v>
                </c:pt>
                <c:pt idx="4555">
                  <c:v>1.1915500000000001</c:v>
                </c:pt>
                <c:pt idx="4556">
                  <c:v>1.19017</c:v>
                </c:pt>
                <c:pt idx="4557">
                  <c:v>1.18886</c:v>
                </c:pt>
                <c:pt idx="4558">
                  <c:v>1.18764</c:v>
                </c:pt>
                <c:pt idx="4559">
                  <c:v>1.1865000000000001</c:v>
                </c:pt>
                <c:pt idx="4560">
                  <c:v>1.1854499999999999</c:v>
                </c:pt>
                <c:pt idx="4561">
                  <c:v>1.18449</c:v>
                </c:pt>
                <c:pt idx="4562">
                  <c:v>1.18363</c:v>
                </c:pt>
                <c:pt idx="4563">
                  <c:v>1.1828700000000001</c:v>
                </c:pt>
                <c:pt idx="4564">
                  <c:v>1.18222</c:v>
                </c:pt>
                <c:pt idx="4565">
                  <c:v>1.1816899999999999</c:v>
                </c:pt>
                <c:pt idx="4566">
                  <c:v>1.18127</c:v>
                </c:pt>
                <c:pt idx="4567">
                  <c:v>1.1809700000000001</c:v>
                </c:pt>
                <c:pt idx="4568">
                  <c:v>1.1808099999999999</c:v>
                </c:pt>
                <c:pt idx="4569">
                  <c:v>1.1807700000000001</c:v>
                </c:pt>
                <c:pt idx="4570">
                  <c:v>1.1808700000000001</c:v>
                </c:pt>
                <c:pt idx="4571">
                  <c:v>1.18109</c:v>
                </c:pt>
                <c:pt idx="4572">
                  <c:v>1.1814499999999999</c:v>
                </c:pt>
                <c:pt idx="4573">
                  <c:v>1.18194</c:v>
                </c:pt>
                <c:pt idx="4574">
                  <c:v>1.18255</c:v>
                </c:pt>
                <c:pt idx="4575">
                  <c:v>1.18327</c:v>
                </c:pt>
                <c:pt idx="4576">
                  <c:v>1.1840999999999999</c:v>
                </c:pt>
                <c:pt idx="4577">
                  <c:v>1.1850099999999999</c:v>
                </c:pt>
                <c:pt idx="4578">
                  <c:v>1.1859999999999999</c:v>
                </c:pt>
                <c:pt idx="4579">
                  <c:v>1.1870400000000001</c:v>
                </c:pt>
                <c:pt idx="4580">
                  <c:v>1.1881299999999999</c:v>
                </c:pt>
                <c:pt idx="4581">
                  <c:v>1.18923</c:v>
                </c:pt>
                <c:pt idx="4582">
                  <c:v>1.19034</c:v>
                </c:pt>
                <c:pt idx="4583">
                  <c:v>1.19143</c:v>
                </c:pt>
                <c:pt idx="4584">
                  <c:v>1.19248</c:v>
                </c:pt>
                <c:pt idx="4585">
                  <c:v>1.1934899999999999</c:v>
                </c:pt>
                <c:pt idx="4586">
                  <c:v>1.19442</c:v>
                </c:pt>
                <c:pt idx="4587">
                  <c:v>1.1952799999999999</c:v>
                </c:pt>
                <c:pt idx="4588">
                  <c:v>1.19604</c:v>
                </c:pt>
                <c:pt idx="4589">
                  <c:v>1.1967000000000001</c:v>
                </c:pt>
                <c:pt idx="4590">
                  <c:v>1.1972499999999999</c:v>
                </c:pt>
                <c:pt idx="4591">
                  <c:v>1.1977</c:v>
                </c:pt>
                <c:pt idx="4592">
                  <c:v>1.1980500000000001</c:v>
                </c:pt>
                <c:pt idx="4593">
                  <c:v>1.1982900000000001</c:v>
                </c:pt>
                <c:pt idx="4594">
                  <c:v>1.1984399999999999</c:v>
                </c:pt>
                <c:pt idx="4595">
                  <c:v>1.19852</c:v>
                </c:pt>
                <c:pt idx="4596">
                  <c:v>1.19852</c:v>
                </c:pt>
                <c:pt idx="4597">
                  <c:v>1.1984600000000001</c:v>
                </c:pt>
                <c:pt idx="4598">
                  <c:v>1.1983699999999999</c:v>
                </c:pt>
                <c:pt idx="4599">
                  <c:v>1.19825</c:v>
                </c:pt>
                <c:pt idx="4600">
                  <c:v>1.19811</c:v>
                </c:pt>
                <c:pt idx="4601">
                  <c:v>1.19798</c:v>
                </c:pt>
                <c:pt idx="4602">
                  <c:v>1.1978599999999999</c:v>
                </c:pt>
                <c:pt idx="4603">
                  <c:v>1.1977599999999999</c:v>
                </c:pt>
                <c:pt idx="4604">
                  <c:v>1.1977100000000001</c:v>
                </c:pt>
                <c:pt idx="4605">
                  <c:v>1.1977</c:v>
                </c:pt>
                <c:pt idx="4606">
                  <c:v>1.1977500000000001</c:v>
                </c:pt>
                <c:pt idx="4607">
                  <c:v>1.1978599999999999</c:v>
                </c:pt>
                <c:pt idx="4608">
                  <c:v>1.1980500000000001</c:v>
                </c:pt>
                <c:pt idx="4609">
                  <c:v>1.19831</c:v>
                </c:pt>
                <c:pt idx="4610">
                  <c:v>1.1986600000000001</c:v>
                </c:pt>
                <c:pt idx="4611">
                  <c:v>1.1991000000000001</c:v>
                </c:pt>
                <c:pt idx="4612">
                  <c:v>1.19963</c:v>
                </c:pt>
                <c:pt idx="4613">
                  <c:v>1.2002600000000001</c:v>
                </c:pt>
                <c:pt idx="4614">
                  <c:v>1.20099</c:v>
                </c:pt>
                <c:pt idx="4615">
                  <c:v>1.20183</c:v>
                </c:pt>
                <c:pt idx="4616">
                  <c:v>1.2027699999999999</c:v>
                </c:pt>
                <c:pt idx="4617">
                  <c:v>1.2038</c:v>
                </c:pt>
                <c:pt idx="4618">
                  <c:v>1.2049399999999999</c:v>
                </c:pt>
                <c:pt idx="4619">
                  <c:v>1.2061599999999999</c:v>
                </c:pt>
                <c:pt idx="4620">
                  <c:v>1.20746</c:v>
                </c:pt>
                <c:pt idx="4621">
                  <c:v>1.2088300000000001</c:v>
                </c:pt>
                <c:pt idx="4622">
                  <c:v>1.21024</c:v>
                </c:pt>
                <c:pt idx="4623">
                  <c:v>1.2116899999999999</c:v>
                </c:pt>
                <c:pt idx="4624">
                  <c:v>1.2131400000000001</c:v>
                </c:pt>
                <c:pt idx="4625">
                  <c:v>1.21458</c:v>
                </c:pt>
                <c:pt idx="4626">
                  <c:v>1.2159599999999999</c:v>
                </c:pt>
                <c:pt idx="4627">
                  <c:v>1.2172799999999999</c:v>
                </c:pt>
                <c:pt idx="4628">
                  <c:v>1.2184900000000001</c:v>
                </c:pt>
                <c:pt idx="4629">
                  <c:v>1.2195800000000001</c:v>
                </c:pt>
                <c:pt idx="4630">
                  <c:v>1.2204999999999999</c:v>
                </c:pt>
                <c:pt idx="4631">
                  <c:v>1.2212499999999999</c:v>
                </c:pt>
                <c:pt idx="4632">
                  <c:v>1.2217899999999999</c:v>
                </c:pt>
                <c:pt idx="4633">
                  <c:v>1.22211</c:v>
                </c:pt>
                <c:pt idx="4634">
                  <c:v>1.22221</c:v>
                </c:pt>
                <c:pt idx="4635">
                  <c:v>1.2220800000000001</c:v>
                </c:pt>
                <c:pt idx="4636">
                  <c:v>1.2217100000000001</c:v>
                </c:pt>
                <c:pt idx="4637">
                  <c:v>1.22112</c:v>
                </c:pt>
                <c:pt idx="4638">
                  <c:v>1.2203200000000001</c:v>
                </c:pt>
                <c:pt idx="4639">
                  <c:v>1.21933</c:v>
                </c:pt>
                <c:pt idx="4640">
                  <c:v>1.21817</c:v>
                </c:pt>
                <c:pt idx="4641">
                  <c:v>1.21689</c:v>
                </c:pt>
                <c:pt idx="4642">
                  <c:v>1.21549</c:v>
                </c:pt>
                <c:pt idx="4643">
                  <c:v>1.2140299999999999</c:v>
                </c:pt>
                <c:pt idx="4644">
                  <c:v>1.21254</c:v>
                </c:pt>
                <c:pt idx="4645">
                  <c:v>1.21106</c:v>
                </c:pt>
                <c:pt idx="4646">
                  <c:v>1.2096100000000001</c:v>
                </c:pt>
                <c:pt idx="4647">
                  <c:v>1.20825</c:v>
                </c:pt>
                <c:pt idx="4648">
                  <c:v>1.2069799999999999</c:v>
                </c:pt>
                <c:pt idx="4649">
                  <c:v>1.2058500000000001</c:v>
                </c:pt>
                <c:pt idx="4650">
                  <c:v>1.20488</c:v>
                </c:pt>
                <c:pt idx="4651">
                  <c:v>1.20407</c:v>
                </c:pt>
                <c:pt idx="4652">
                  <c:v>1.2034499999999999</c:v>
                </c:pt>
                <c:pt idx="4653">
                  <c:v>1.2030000000000001</c:v>
                </c:pt>
                <c:pt idx="4654">
                  <c:v>1.2027300000000001</c:v>
                </c:pt>
                <c:pt idx="4655">
                  <c:v>1.2026300000000001</c:v>
                </c:pt>
                <c:pt idx="4656">
                  <c:v>1.2026699999999999</c:v>
                </c:pt>
                <c:pt idx="4657">
                  <c:v>1.2028300000000001</c:v>
                </c:pt>
                <c:pt idx="4658">
                  <c:v>1.2030799999999999</c:v>
                </c:pt>
                <c:pt idx="4659">
                  <c:v>1.2033799999999999</c:v>
                </c:pt>
                <c:pt idx="4660">
                  <c:v>1.2037</c:v>
                </c:pt>
                <c:pt idx="4661">
                  <c:v>1.2039899999999999</c:v>
                </c:pt>
                <c:pt idx="4662">
                  <c:v>1.2042299999999999</c:v>
                </c:pt>
                <c:pt idx="4663">
                  <c:v>1.2043600000000001</c:v>
                </c:pt>
                <c:pt idx="4664">
                  <c:v>1.20435</c:v>
                </c:pt>
                <c:pt idx="4665">
                  <c:v>1.20418</c:v>
                </c:pt>
                <c:pt idx="4666">
                  <c:v>1.2038199999999999</c:v>
                </c:pt>
                <c:pt idx="4667">
                  <c:v>1.20323</c:v>
                </c:pt>
                <c:pt idx="4668">
                  <c:v>1.20241</c:v>
                </c:pt>
                <c:pt idx="4669">
                  <c:v>1.20133</c:v>
                </c:pt>
                <c:pt idx="4670">
                  <c:v>1.2</c:v>
                </c:pt>
                <c:pt idx="4671">
                  <c:v>1.19841</c:v>
                </c:pt>
                <c:pt idx="4672">
                  <c:v>1.19655</c:v>
                </c:pt>
                <c:pt idx="4673">
                  <c:v>1.1944300000000001</c:v>
                </c:pt>
                <c:pt idx="4674">
                  <c:v>1.1920599999999999</c:v>
                </c:pt>
                <c:pt idx="4675">
                  <c:v>1.1894499999999999</c:v>
                </c:pt>
                <c:pt idx="4676">
                  <c:v>1.1866099999999999</c:v>
                </c:pt>
                <c:pt idx="4677">
                  <c:v>1.1835500000000001</c:v>
                </c:pt>
                <c:pt idx="4678">
                  <c:v>1.1802900000000001</c:v>
                </c:pt>
                <c:pt idx="4679">
                  <c:v>1.1768400000000001</c:v>
                </c:pt>
                <c:pt idx="4680">
                  <c:v>1.1732199999999999</c:v>
                </c:pt>
                <c:pt idx="4681">
                  <c:v>1.1694500000000001</c:v>
                </c:pt>
                <c:pt idx="4682">
                  <c:v>1.16553</c:v>
                </c:pt>
                <c:pt idx="4683">
                  <c:v>1.1615</c:v>
                </c:pt>
                <c:pt idx="4684">
                  <c:v>1.1573599999999999</c:v>
                </c:pt>
                <c:pt idx="4685">
                  <c:v>1.1531100000000001</c:v>
                </c:pt>
                <c:pt idx="4686">
                  <c:v>1.1487799999999999</c:v>
                </c:pt>
                <c:pt idx="4687">
                  <c:v>1.1443700000000001</c:v>
                </c:pt>
                <c:pt idx="4688">
                  <c:v>1.1398900000000001</c:v>
                </c:pt>
                <c:pt idx="4689">
                  <c:v>1.1353200000000001</c:v>
                </c:pt>
                <c:pt idx="4690">
                  <c:v>1.13069</c:v>
                </c:pt>
                <c:pt idx="4691">
                  <c:v>1.1259699999999999</c:v>
                </c:pt>
                <c:pt idx="4692">
                  <c:v>1.1211599999999999</c:v>
                </c:pt>
                <c:pt idx="4693">
                  <c:v>1.11626</c:v>
                </c:pt>
                <c:pt idx="4694">
                  <c:v>1.1112500000000001</c:v>
                </c:pt>
                <c:pt idx="4695">
                  <c:v>1.10612</c:v>
                </c:pt>
                <c:pt idx="4696">
                  <c:v>1.1008599999999999</c:v>
                </c:pt>
                <c:pt idx="4697">
                  <c:v>1.09545</c:v>
                </c:pt>
                <c:pt idx="4698">
                  <c:v>1.08989</c:v>
                </c:pt>
                <c:pt idx="4699">
                  <c:v>1.0841700000000001</c:v>
                </c:pt>
                <c:pt idx="4700">
                  <c:v>1.0782700000000001</c:v>
                </c:pt>
                <c:pt idx="4701">
                  <c:v>1.0721799999999999</c:v>
                </c:pt>
                <c:pt idx="4702">
                  <c:v>1.0659099999999999</c:v>
                </c:pt>
                <c:pt idx="4703">
                  <c:v>1.0594399999999999</c:v>
                </c:pt>
                <c:pt idx="4704">
                  <c:v>1.05278</c:v>
                </c:pt>
                <c:pt idx="4705">
                  <c:v>1.04592</c:v>
                </c:pt>
                <c:pt idx="4706">
                  <c:v>1.0388599999999999</c:v>
                </c:pt>
                <c:pt idx="4707">
                  <c:v>1.0316000000000001</c:v>
                </c:pt>
                <c:pt idx="4708">
                  <c:v>1.02416</c:v>
                </c:pt>
                <c:pt idx="4709">
                  <c:v>1.0165299999999999</c:v>
                </c:pt>
                <c:pt idx="4710">
                  <c:v>1.00871</c:v>
                </c:pt>
                <c:pt idx="4711">
                  <c:v>1.0007200000000001</c:v>
                </c:pt>
                <c:pt idx="4712">
                  <c:v>0.99256999999999995</c:v>
                </c:pt>
                <c:pt idx="4713">
                  <c:v>0.98426000000000002</c:v>
                </c:pt>
                <c:pt idx="4714">
                  <c:v>0.97580299999999998</c:v>
                </c:pt>
                <c:pt idx="4715">
                  <c:v>0.96721100000000004</c:v>
                </c:pt>
                <c:pt idx="4716">
                  <c:v>0.95849600000000001</c:v>
                </c:pt>
                <c:pt idx="4717">
                  <c:v>0.94966899999999999</c:v>
                </c:pt>
                <c:pt idx="4718">
                  <c:v>0.940743</c:v>
                </c:pt>
                <c:pt idx="4719">
                  <c:v>0.93173399999999995</c:v>
                </c:pt>
                <c:pt idx="4720">
                  <c:v>0.92265600000000003</c:v>
                </c:pt>
                <c:pt idx="4721">
                  <c:v>0.91352599999999995</c:v>
                </c:pt>
                <c:pt idx="4722">
                  <c:v>0.904362</c:v>
                </c:pt>
                <c:pt idx="4723">
                  <c:v>0.89518299999999995</c:v>
                </c:pt>
                <c:pt idx="4724">
                  <c:v>0.88600900000000005</c:v>
                </c:pt>
                <c:pt idx="4725">
                  <c:v>0.87685999999999997</c:v>
                </c:pt>
                <c:pt idx="4726">
                  <c:v>0.86775999999999998</c:v>
                </c:pt>
                <c:pt idx="4727">
                  <c:v>0.85872899999999996</c:v>
                </c:pt>
                <c:pt idx="4728">
                  <c:v>0.84979199999999999</c:v>
                </c:pt>
                <c:pt idx="4729">
                  <c:v>0.84097</c:v>
                </c:pt>
                <c:pt idx="4730">
                  <c:v>0.832287</c:v>
                </c:pt>
                <c:pt idx="4731">
                  <c:v>0.82376400000000005</c:v>
                </c:pt>
                <c:pt idx="4732">
                  <c:v>0.81542599999999998</c:v>
                </c:pt>
                <c:pt idx="4733">
                  <c:v>0.80729200000000001</c:v>
                </c:pt>
                <c:pt idx="4734">
                  <c:v>0.79938399999999998</c:v>
                </c:pt>
                <c:pt idx="4735">
                  <c:v>0.79171999999999998</c:v>
                </c:pt>
                <c:pt idx="4736">
                  <c:v>0.78431499999999998</c:v>
                </c:pt>
                <c:pt idx="4737">
                  <c:v>0.77718500000000001</c:v>
                </c:pt>
                <c:pt idx="4738">
                  <c:v>0.77034199999999997</c:v>
                </c:pt>
                <c:pt idx="4739">
                  <c:v>0.76379600000000003</c:v>
                </c:pt>
                <c:pt idx="4740">
                  <c:v>0.75755700000000004</c:v>
                </c:pt>
                <c:pt idx="4741">
                  <c:v>0.75163000000000002</c:v>
                </c:pt>
                <c:pt idx="4742">
                  <c:v>0.74602299999999999</c:v>
                </c:pt>
                <c:pt idx="4743">
                  <c:v>0.74073699999999998</c:v>
                </c:pt>
                <c:pt idx="4744">
                  <c:v>0.73577499999999996</c:v>
                </c:pt>
                <c:pt idx="4745">
                  <c:v>0.73113700000000004</c:v>
                </c:pt>
                <c:pt idx="4746">
                  <c:v>0.726823</c:v>
                </c:pt>
                <c:pt idx="4747">
                  <c:v>0.72283399999999998</c:v>
                </c:pt>
                <c:pt idx="4748">
                  <c:v>0.71917399999999998</c:v>
                </c:pt>
                <c:pt idx="4749">
                  <c:v>0.71584700000000001</c:v>
                </c:pt>
                <c:pt idx="4750">
                  <c:v>0.71285900000000002</c:v>
                </c:pt>
                <c:pt idx="4751">
                  <c:v>0.71021900000000004</c:v>
                </c:pt>
                <c:pt idx="4752">
                  <c:v>0.70793799999999996</c:v>
                </c:pt>
                <c:pt idx="4753">
                  <c:v>0.70603099999999996</c:v>
                </c:pt>
                <c:pt idx="4754">
                  <c:v>0.70451299999999994</c:v>
                </c:pt>
                <c:pt idx="4755">
                  <c:v>0.70340100000000005</c:v>
                </c:pt>
                <c:pt idx="4756">
                  <c:v>0.70271600000000001</c:v>
                </c:pt>
                <c:pt idx="4757">
                  <c:v>0.70247400000000004</c:v>
                </c:pt>
                <c:pt idx="4758">
                  <c:v>0.70269499999999996</c:v>
                </c:pt>
                <c:pt idx="4759">
                  <c:v>0.70339399999999996</c:v>
                </c:pt>
                <c:pt idx="4760">
                  <c:v>0.70458399999999999</c:v>
                </c:pt>
                <c:pt idx="4761">
                  <c:v>0.70627499999999999</c:v>
                </c:pt>
                <c:pt idx="4762">
                  <c:v>0.70847099999999996</c:v>
                </c:pt>
                <c:pt idx="4763">
                  <c:v>0.71117200000000003</c:v>
                </c:pt>
                <c:pt idx="4764">
                  <c:v>0.71437200000000001</c:v>
                </c:pt>
                <c:pt idx="4765">
                  <c:v>0.71806000000000003</c:v>
                </c:pt>
                <c:pt idx="4766">
                  <c:v>0.72221900000000006</c:v>
                </c:pt>
                <c:pt idx="4767">
                  <c:v>0.72682599999999997</c:v>
                </c:pt>
                <c:pt idx="4768">
                  <c:v>0.731854</c:v>
                </c:pt>
                <c:pt idx="4769">
                  <c:v>0.73727399999999998</c:v>
                </c:pt>
                <c:pt idx="4770">
                  <c:v>0.74305299999999996</c:v>
                </c:pt>
                <c:pt idx="4771">
                  <c:v>0.74916099999999997</c:v>
                </c:pt>
                <c:pt idx="4772">
                  <c:v>0.75556400000000001</c:v>
                </c:pt>
                <c:pt idx="4773">
                  <c:v>0.76222699999999999</c:v>
                </c:pt>
                <c:pt idx="4774">
                  <c:v>0.769119</c:v>
                </c:pt>
                <c:pt idx="4775">
                  <c:v>0.77620900000000004</c:v>
                </c:pt>
                <c:pt idx="4776">
                  <c:v>0.78346700000000002</c:v>
                </c:pt>
                <c:pt idx="4777">
                  <c:v>0.79086900000000004</c:v>
                </c:pt>
                <c:pt idx="4778">
                  <c:v>0.79839599999999999</c:v>
                </c:pt>
                <c:pt idx="4779">
                  <c:v>0.80603199999999997</c:v>
                </c:pt>
                <c:pt idx="4780">
                  <c:v>0.81376400000000004</c:v>
                </c:pt>
                <c:pt idx="4781">
                  <c:v>0.82158500000000001</c:v>
                </c:pt>
                <c:pt idx="4782">
                  <c:v>0.82948999999999995</c:v>
                </c:pt>
                <c:pt idx="4783">
                  <c:v>0.83747499999999997</c:v>
                </c:pt>
                <c:pt idx="4784">
                  <c:v>0.84553900000000004</c:v>
                </c:pt>
                <c:pt idx="4785">
                  <c:v>0.85368200000000005</c:v>
                </c:pt>
                <c:pt idx="4786">
                  <c:v>0.861904</c:v>
                </c:pt>
                <c:pt idx="4787">
                  <c:v>0.87020299999999995</c:v>
                </c:pt>
                <c:pt idx="4788">
                  <c:v>0.87857600000000002</c:v>
                </c:pt>
                <c:pt idx="4789">
                  <c:v>0.88701600000000003</c:v>
                </c:pt>
                <c:pt idx="4790">
                  <c:v>0.89551499999999995</c:v>
                </c:pt>
                <c:pt idx="4791">
                  <c:v>0.904061</c:v>
                </c:pt>
                <c:pt idx="4792">
                  <c:v>0.91263799999999995</c:v>
                </c:pt>
                <c:pt idx="4793">
                  <c:v>0.92122899999999996</c:v>
                </c:pt>
                <c:pt idx="4794">
                  <c:v>0.92981000000000003</c:v>
                </c:pt>
                <c:pt idx="4795">
                  <c:v>0.93835599999999997</c:v>
                </c:pt>
                <c:pt idx="4796">
                  <c:v>0.94684199999999996</c:v>
                </c:pt>
                <c:pt idx="4797">
                  <c:v>0.955237</c:v>
                </c:pt>
                <c:pt idx="4798">
                  <c:v>0.96350999999999998</c:v>
                </c:pt>
                <c:pt idx="4799">
                  <c:v>0.97162899999999996</c:v>
                </c:pt>
                <c:pt idx="4800">
                  <c:v>0.97956100000000002</c:v>
                </c:pt>
                <c:pt idx="4801">
                  <c:v>0.98727299999999996</c:v>
                </c:pt>
                <c:pt idx="4802">
                  <c:v>0.99473100000000003</c:v>
                </c:pt>
                <c:pt idx="4803">
                  <c:v>1.0019</c:v>
                </c:pt>
                <c:pt idx="4804">
                  <c:v>1.0087600000000001</c:v>
                </c:pt>
                <c:pt idx="4805">
                  <c:v>1.0152600000000001</c:v>
                </c:pt>
                <c:pt idx="4806">
                  <c:v>1.02139</c:v>
                </c:pt>
                <c:pt idx="4807">
                  <c:v>1.02712</c:v>
                </c:pt>
                <c:pt idx="4808">
                  <c:v>1.0324199999999999</c:v>
                </c:pt>
                <c:pt idx="4809">
                  <c:v>1.03728</c:v>
                </c:pt>
                <c:pt idx="4810">
                  <c:v>1.0416799999999999</c:v>
                </c:pt>
                <c:pt idx="4811">
                  <c:v>1.04559</c:v>
                </c:pt>
                <c:pt idx="4812">
                  <c:v>1.04901</c:v>
                </c:pt>
                <c:pt idx="4813">
                  <c:v>1.05193</c:v>
                </c:pt>
                <c:pt idx="4814">
                  <c:v>1.05433</c:v>
                </c:pt>
                <c:pt idx="4815">
                  <c:v>1.0562199999999999</c:v>
                </c:pt>
                <c:pt idx="4816">
                  <c:v>1.05759</c:v>
                </c:pt>
                <c:pt idx="4817">
                  <c:v>1.05844</c:v>
                </c:pt>
                <c:pt idx="4818">
                  <c:v>1.05877</c:v>
                </c:pt>
                <c:pt idx="4819">
                  <c:v>1.0585899999999999</c:v>
                </c:pt>
                <c:pt idx="4820">
                  <c:v>1.05792</c:v>
                </c:pt>
                <c:pt idx="4821">
                  <c:v>1.0567500000000001</c:v>
                </c:pt>
                <c:pt idx="4822">
                  <c:v>1.05511</c:v>
                </c:pt>
                <c:pt idx="4823">
                  <c:v>1.0529999999999999</c:v>
                </c:pt>
                <c:pt idx="4824">
                  <c:v>1.0504500000000001</c:v>
                </c:pt>
                <c:pt idx="4825">
                  <c:v>1.04748</c:v>
                </c:pt>
                <c:pt idx="4826">
                  <c:v>1.0441</c:v>
                </c:pt>
                <c:pt idx="4827">
                  <c:v>1.04034</c:v>
                </c:pt>
                <c:pt idx="4828">
                  <c:v>1.0362199999999999</c:v>
                </c:pt>
                <c:pt idx="4829">
                  <c:v>1.0317799999999999</c:v>
                </c:pt>
                <c:pt idx="4830">
                  <c:v>1.02705</c:v>
                </c:pt>
                <c:pt idx="4831">
                  <c:v>1.0220400000000001</c:v>
                </c:pt>
                <c:pt idx="4832">
                  <c:v>1.0167900000000001</c:v>
                </c:pt>
                <c:pt idx="4833">
                  <c:v>1.0113300000000001</c:v>
                </c:pt>
                <c:pt idx="4834">
                  <c:v>1.00569</c:v>
                </c:pt>
                <c:pt idx="4835">
                  <c:v>0.999884</c:v>
                </c:pt>
                <c:pt idx="4836">
                  <c:v>0.99394300000000002</c:v>
                </c:pt>
                <c:pt idx="4837">
                  <c:v>0.98789000000000005</c:v>
                </c:pt>
                <c:pt idx="4838">
                  <c:v>0.98174700000000004</c:v>
                </c:pt>
                <c:pt idx="4839">
                  <c:v>0.97553000000000001</c:v>
                </c:pt>
                <c:pt idx="4840">
                  <c:v>0.969252</c:v>
                </c:pt>
                <c:pt idx="4841">
                  <c:v>0.96292299999999997</c:v>
                </c:pt>
                <c:pt idx="4842">
                  <c:v>0.95654899999999998</c:v>
                </c:pt>
                <c:pt idx="4843">
                  <c:v>0.95013199999999998</c:v>
                </c:pt>
                <c:pt idx="4844">
                  <c:v>0.94367299999999998</c:v>
                </c:pt>
                <c:pt idx="4845">
                  <c:v>0.93716999999999995</c:v>
                </c:pt>
                <c:pt idx="4846">
                  <c:v>0.930616</c:v>
                </c:pt>
                <c:pt idx="4847">
                  <c:v>0.92400599999999999</c:v>
                </c:pt>
                <c:pt idx="4848">
                  <c:v>0.91733200000000004</c:v>
                </c:pt>
                <c:pt idx="4849">
                  <c:v>0.91058399999999995</c:v>
                </c:pt>
                <c:pt idx="4850">
                  <c:v>0.90375399999999995</c:v>
                </c:pt>
                <c:pt idx="4851">
                  <c:v>0.89683500000000005</c:v>
                </c:pt>
                <c:pt idx="4852">
                  <c:v>0.88982000000000006</c:v>
                </c:pt>
                <c:pt idx="4853">
                  <c:v>0.88270300000000002</c:v>
                </c:pt>
                <c:pt idx="4854">
                  <c:v>0.87548099999999995</c:v>
                </c:pt>
                <c:pt idx="4855">
                  <c:v>0.86815399999999998</c:v>
                </c:pt>
                <c:pt idx="4856">
                  <c:v>0.86072099999999996</c:v>
                </c:pt>
                <c:pt idx="4857">
                  <c:v>0.853186</c:v>
                </c:pt>
                <c:pt idx="4858">
                  <c:v>0.84555400000000003</c:v>
                </c:pt>
                <c:pt idx="4859">
                  <c:v>0.83783200000000002</c:v>
                </c:pt>
                <c:pt idx="4860">
                  <c:v>0.83003199999999999</c:v>
                </c:pt>
                <c:pt idx="4861">
                  <c:v>0.82216400000000001</c:v>
                </c:pt>
                <c:pt idx="4862">
                  <c:v>0.81424399999999997</c:v>
                </c:pt>
                <c:pt idx="4863">
                  <c:v>0.806288</c:v>
                </c:pt>
                <c:pt idx="4864">
                  <c:v>0.79831200000000002</c:v>
                </c:pt>
                <c:pt idx="4865">
                  <c:v>0.79033600000000004</c:v>
                </c:pt>
                <c:pt idx="4866">
                  <c:v>0.78238399999999997</c:v>
                </c:pt>
                <c:pt idx="4867">
                  <c:v>0.77447999999999995</c:v>
                </c:pt>
                <c:pt idx="4868">
                  <c:v>0.76664699999999997</c:v>
                </c:pt>
                <c:pt idx="4869">
                  <c:v>0.75891299999999995</c:v>
                </c:pt>
                <c:pt idx="4870">
                  <c:v>0.75130399999999997</c:v>
                </c:pt>
                <c:pt idx="4871">
                  <c:v>0.74384700000000004</c:v>
                </c:pt>
                <c:pt idx="4872">
                  <c:v>0.73657099999999998</c:v>
                </c:pt>
                <c:pt idx="4873">
                  <c:v>0.72950400000000004</c:v>
                </c:pt>
                <c:pt idx="4874">
                  <c:v>0.72267800000000004</c:v>
                </c:pt>
                <c:pt idx="4875">
                  <c:v>0.71612200000000004</c:v>
                </c:pt>
                <c:pt idx="4876">
                  <c:v>0.70986300000000002</c:v>
                </c:pt>
                <c:pt idx="4877">
                  <c:v>0.70392699999999997</c:v>
                </c:pt>
                <c:pt idx="4878">
                  <c:v>0.69833900000000004</c:v>
                </c:pt>
                <c:pt idx="4879">
                  <c:v>0.69311900000000004</c:v>
                </c:pt>
                <c:pt idx="4880">
                  <c:v>0.68828400000000001</c:v>
                </c:pt>
                <c:pt idx="4881">
                  <c:v>0.68384999999999996</c:v>
                </c:pt>
                <c:pt idx="4882">
                  <c:v>0.67982399999999998</c:v>
                </c:pt>
                <c:pt idx="4883">
                  <c:v>0.67621399999999998</c:v>
                </c:pt>
                <c:pt idx="4884">
                  <c:v>0.67301900000000003</c:v>
                </c:pt>
                <c:pt idx="4885">
                  <c:v>0.67023600000000005</c:v>
                </c:pt>
                <c:pt idx="4886">
                  <c:v>0.66785499999999998</c:v>
                </c:pt>
                <c:pt idx="4887">
                  <c:v>0.66586599999999996</c:v>
                </c:pt>
                <c:pt idx="4888">
                  <c:v>0.66425000000000001</c:v>
                </c:pt>
                <c:pt idx="4889">
                  <c:v>0.66298699999999999</c:v>
                </c:pt>
                <c:pt idx="4890">
                  <c:v>0.66205099999999995</c:v>
                </c:pt>
                <c:pt idx="4891">
                  <c:v>0.661416</c:v>
                </c:pt>
                <c:pt idx="4892">
                  <c:v>0.66105100000000006</c:v>
                </c:pt>
                <c:pt idx="4893">
                  <c:v>0.66092399999999996</c:v>
                </c:pt>
                <c:pt idx="4894">
                  <c:v>0.66100099999999995</c:v>
                </c:pt>
                <c:pt idx="4895">
                  <c:v>0.66124499999999997</c:v>
                </c:pt>
                <c:pt idx="4896">
                  <c:v>0.66162100000000001</c:v>
                </c:pt>
                <c:pt idx="4897">
                  <c:v>0.66209399999999996</c:v>
                </c:pt>
                <c:pt idx="4898">
                  <c:v>0.66263000000000005</c:v>
                </c:pt>
                <c:pt idx="4899">
                  <c:v>0.66319700000000004</c:v>
                </c:pt>
                <c:pt idx="4900">
                  <c:v>0.66376299999999999</c:v>
                </c:pt>
                <c:pt idx="4901">
                  <c:v>0.66430199999999995</c:v>
                </c:pt>
                <c:pt idx="4902">
                  <c:v>0.66479200000000005</c:v>
                </c:pt>
                <c:pt idx="4903">
                  <c:v>0.66521600000000003</c:v>
                </c:pt>
                <c:pt idx="4904">
                  <c:v>0.66556199999999999</c:v>
                </c:pt>
                <c:pt idx="4905">
                  <c:v>0.665825</c:v>
                </c:pt>
                <c:pt idx="4906">
                  <c:v>0.66600300000000001</c:v>
                </c:pt>
                <c:pt idx="4907">
                  <c:v>0.666103</c:v>
                </c:pt>
                <c:pt idx="4908">
                  <c:v>0.66613599999999995</c:v>
                </c:pt>
                <c:pt idx="4909">
                  <c:v>0.66612000000000005</c:v>
                </c:pt>
                <c:pt idx="4910">
                  <c:v>0.66608000000000001</c:v>
                </c:pt>
                <c:pt idx="4911">
                  <c:v>0.66604200000000002</c:v>
                </c:pt>
                <c:pt idx="4912">
                  <c:v>0.66603800000000002</c:v>
                </c:pt>
                <c:pt idx="4913">
                  <c:v>0.66610000000000003</c:v>
                </c:pt>
                <c:pt idx="4914">
                  <c:v>0.66625999999999996</c:v>
                </c:pt>
                <c:pt idx="4915">
                  <c:v>0.666551</c:v>
                </c:pt>
                <c:pt idx="4916">
                  <c:v>0.66700300000000001</c:v>
                </c:pt>
                <c:pt idx="4917">
                  <c:v>0.66764500000000004</c:v>
                </c:pt>
                <c:pt idx="4918">
                  <c:v>0.66849800000000004</c:v>
                </c:pt>
                <c:pt idx="4919">
                  <c:v>0.66958399999999996</c:v>
                </c:pt>
                <c:pt idx="4920">
                  <c:v>0.67091599999999996</c:v>
                </c:pt>
                <c:pt idx="4921">
                  <c:v>0.67250399999999999</c:v>
                </c:pt>
                <c:pt idx="4922">
                  <c:v>0.67435299999999998</c:v>
                </c:pt>
                <c:pt idx="4923">
                  <c:v>0.67646099999999998</c:v>
                </c:pt>
                <c:pt idx="4924">
                  <c:v>0.67882500000000001</c:v>
                </c:pt>
                <c:pt idx="4925">
                  <c:v>0.68143500000000001</c:v>
                </c:pt>
                <c:pt idx="4926">
                  <c:v>0.68428</c:v>
                </c:pt>
                <c:pt idx="4927">
                  <c:v>0.68734399999999996</c:v>
                </c:pt>
                <c:pt idx="4928">
                  <c:v>0.690608</c:v>
                </c:pt>
                <c:pt idx="4929">
                  <c:v>0.69404999999999994</c:v>
                </c:pt>
                <c:pt idx="4930">
                  <c:v>0.69764599999999999</c:v>
                </c:pt>
                <c:pt idx="4931">
                  <c:v>0.70137099999999997</c:v>
                </c:pt>
                <c:pt idx="4932">
                  <c:v>0.70519900000000002</c:v>
                </c:pt>
                <c:pt idx="4933">
                  <c:v>0.70910499999999999</c:v>
                </c:pt>
                <c:pt idx="4934">
                  <c:v>0.71306400000000003</c:v>
                </c:pt>
                <c:pt idx="4935">
                  <c:v>0.71704800000000002</c:v>
                </c:pt>
                <c:pt idx="4936">
                  <c:v>0.72103200000000001</c:v>
                </c:pt>
                <c:pt idx="4937">
                  <c:v>0.72499000000000002</c:v>
                </c:pt>
                <c:pt idx="4938">
                  <c:v>0.72889800000000005</c:v>
                </c:pt>
                <c:pt idx="4939">
                  <c:v>0.73272999999999999</c:v>
                </c:pt>
                <c:pt idx="4940">
                  <c:v>0.73646500000000004</c:v>
                </c:pt>
                <c:pt idx="4941">
                  <c:v>0.74007999999999996</c:v>
                </c:pt>
                <c:pt idx="4942">
                  <c:v>0.74355300000000002</c:v>
                </c:pt>
                <c:pt idx="4943">
                  <c:v>0.74686200000000003</c:v>
                </c:pt>
                <c:pt idx="4944">
                  <c:v>0.74998799999999999</c:v>
                </c:pt>
                <c:pt idx="4945">
                  <c:v>0.75290800000000002</c:v>
                </c:pt>
                <c:pt idx="4946">
                  <c:v>0.75560099999999997</c:v>
                </c:pt>
                <c:pt idx="4947">
                  <c:v>0.758046</c:v>
                </c:pt>
                <c:pt idx="4948">
                  <c:v>0.76022100000000004</c:v>
                </c:pt>
                <c:pt idx="4949">
                  <c:v>0.76210299999999997</c:v>
                </c:pt>
                <c:pt idx="4950">
                  <c:v>0.76366800000000001</c:v>
                </c:pt>
                <c:pt idx="4951">
                  <c:v>0.76489600000000002</c:v>
                </c:pt>
                <c:pt idx="4952">
                  <c:v>0.76576200000000005</c:v>
                </c:pt>
                <c:pt idx="4953">
                  <c:v>0.76624499999999995</c:v>
                </c:pt>
                <c:pt idx="4954">
                  <c:v>0.76632299999999998</c:v>
                </c:pt>
                <c:pt idx="4955">
                  <c:v>0.76597700000000002</c:v>
                </c:pt>
                <c:pt idx="4956">
                  <c:v>0.76518799999999998</c:v>
                </c:pt>
                <c:pt idx="4957">
                  <c:v>0.76393800000000001</c:v>
                </c:pt>
                <c:pt idx="4958">
                  <c:v>0.762212</c:v>
                </c:pt>
                <c:pt idx="4959">
                  <c:v>0.75999700000000003</c:v>
                </c:pt>
                <c:pt idx="4960">
                  <c:v>0.75728099999999998</c:v>
                </c:pt>
                <c:pt idx="4961">
                  <c:v>0.75405599999999995</c:v>
                </c:pt>
                <c:pt idx="4962">
                  <c:v>0.75031400000000004</c:v>
                </c:pt>
                <c:pt idx="4963">
                  <c:v>0.74605200000000005</c:v>
                </c:pt>
                <c:pt idx="4964">
                  <c:v>0.74126899999999996</c:v>
                </c:pt>
                <c:pt idx="4965">
                  <c:v>0.73596300000000003</c:v>
                </c:pt>
                <c:pt idx="4966">
                  <c:v>0.73013799999999995</c:v>
                </c:pt>
                <c:pt idx="4967">
                  <c:v>0.72379499999999997</c:v>
                </c:pt>
                <c:pt idx="4968">
                  <c:v>0.71694000000000002</c:v>
                </c:pt>
                <c:pt idx="4969">
                  <c:v>0.70957999999999999</c:v>
                </c:pt>
                <c:pt idx="4970">
                  <c:v>0.70172199999999996</c:v>
                </c:pt>
                <c:pt idx="4971">
                  <c:v>0.69337700000000002</c:v>
                </c:pt>
                <c:pt idx="4972">
                  <c:v>0.68455200000000005</c:v>
                </c:pt>
                <c:pt idx="4973">
                  <c:v>0.67525800000000002</c:v>
                </c:pt>
                <c:pt idx="4974">
                  <c:v>0.66550200000000004</c:v>
                </c:pt>
                <c:pt idx="4975">
                  <c:v>0.65529300000000001</c:v>
                </c:pt>
                <c:pt idx="4976">
                  <c:v>0.64463899999999996</c:v>
                </c:pt>
                <c:pt idx="4977">
                  <c:v>0.63354699999999997</c:v>
                </c:pt>
                <c:pt idx="4978">
                  <c:v>0.62202400000000002</c:v>
                </c:pt>
                <c:pt idx="4979">
                  <c:v>0.61007599999999995</c:v>
                </c:pt>
                <c:pt idx="4980">
                  <c:v>0.59770699999999999</c:v>
                </c:pt>
                <c:pt idx="4981">
                  <c:v>0.58492100000000002</c:v>
                </c:pt>
                <c:pt idx="4982">
                  <c:v>0.57172299999999998</c:v>
                </c:pt>
                <c:pt idx="4983">
                  <c:v>0.55811599999999995</c:v>
                </c:pt>
                <c:pt idx="4984">
                  <c:v>0.54410499999999995</c:v>
                </c:pt>
                <c:pt idx="4985">
                  <c:v>0.529694</c:v>
                </c:pt>
                <c:pt idx="4986">
                  <c:v>0.51488599999999995</c:v>
                </c:pt>
                <c:pt idx="4987">
                  <c:v>0.49968400000000002</c:v>
                </c:pt>
                <c:pt idx="4988">
                  <c:v>0.48409099999999999</c:v>
                </c:pt>
                <c:pt idx="4989">
                  <c:v>0.46810800000000002</c:v>
                </c:pt>
                <c:pt idx="4990">
                  <c:v>0.451739</c:v>
                </c:pt>
                <c:pt idx="4991">
                  <c:v>0.43498599999999998</c:v>
                </c:pt>
                <c:pt idx="4992">
                  <c:v>0.41785</c:v>
                </c:pt>
                <c:pt idx="4993">
                  <c:v>0.40033600000000003</c:v>
                </c:pt>
                <c:pt idx="4994">
                  <c:v>0.382442</c:v>
                </c:pt>
                <c:pt idx="4995">
                  <c:v>0.36417100000000002</c:v>
                </c:pt>
                <c:pt idx="4996">
                  <c:v>0.34552100000000002</c:v>
                </c:pt>
                <c:pt idx="4997">
                  <c:v>0.32649099999999998</c:v>
                </c:pt>
                <c:pt idx="4998">
                  <c:v>0.30707899999999999</c:v>
                </c:pt>
                <c:pt idx="4999">
                  <c:v>0.28728300000000001</c:v>
                </c:pt>
                <c:pt idx="5000">
                  <c:v>0.267096</c:v>
                </c:pt>
                <c:pt idx="5001">
                  <c:v>0.24651500000000001</c:v>
                </c:pt>
                <c:pt idx="5002">
                  <c:v>0.22553200000000001</c:v>
                </c:pt>
                <c:pt idx="5003">
                  <c:v>0.20413899999999999</c:v>
                </c:pt>
                <c:pt idx="5004">
                  <c:v>0.18232799999999999</c:v>
                </c:pt>
                <c:pt idx="5005">
                  <c:v>0.16009100000000001</c:v>
                </c:pt>
                <c:pt idx="5006">
                  <c:v>0.13741800000000001</c:v>
                </c:pt>
                <c:pt idx="5007">
                  <c:v>0.114299</c:v>
                </c:pt>
                <c:pt idx="5008">
                  <c:v>9.0725200000000006E-2</c:v>
                </c:pt>
                <c:pt idx="5009">
                  <c:v>6.6685599999999998E-2</c:v>
                </c:pt>
                <c:pt idx="5010">
                  <c:v>4.21698E-2</c:v>
                </c:pt>
                <c:pt idx="5011">
                  <c:v>1.7167100000000001E-2</c:v>
                </c:pt>
                <c:pt idx="5012">
                  <c:v>-8.3334499999999992E-3</c:v>
                </c:pt>
                <c:pt idx="5013">
                  <c:v>-3.4343699999999998E-2</c:v>
                </c:pt>
                <c:pt idx="5014">
                  <c:v>-6.0876399999999997E-2</c:v>
                </c:pt>
                <c:pt idx="5015">
                  <c:v>-8.7945999999999996E-2</c:v>
                </c:pt>
                <c:pt idx="5016">
                  <c:v>-0.11556900000000001</c:v>
                </c:pt>
                <c:pt idx="5017">
                  <c:v>-0.143761</c:v>
                </c:pt>
                <c:pt idx="5018">
                  <c:v>-0.172542</c:v>
                </c:pt>
                <c:pt idx="5019">
                  <c:v>-0.201932</c:v>
                </c:pt>
                <c:pt idx="5020">
                  <c:v>-0.23195199999999999</c:v>
                </c:pt>
                <c:pt idx="5021">
                  <c:v>-0.26262400000000002</c:v>
                </c:pt>
                <c:pt idx="5022">
                  <c:v>-0.29396699999999998</c:v>
                </c:pt>
                <c:pt idx="5023">
                  <c:v>-0.32600400000000002</c:v>
                </c:pt>
                <c:pt idx="5024">
                  <c:v>-0.35875200000000002</c:v>
                </c:pt>
                <c:pt idx="5025">
                  <c:v>-0.39222899999999999</c:v>
                </c:pt>
                <c:pt idx="5026">
                  <c:v>-0.42644399999999999</c:v>
                </c:pt>
                <c:pt idx="5027">
                  <c:v>-0.46140500000000001</c:v>
                </c:pt>
                <c:pt idx="5028">
                  <c:v>-0.49711</c:v>
                </c:pt>
                <c:pt idx="5029">
                  <c:v>-0.53355200000000003</c:v>
                </c:pt>
                <c:pt idx="5030">
                  <c:v>-0.57071499999999997</c:v>
                </c:pt>
                <c:pt idx="5031">
                  <c:v>-0.60857899999999998</c:v>
                </c:pt>
                <c:pt idx="5032">
                  <c:v>-0.64711799999999997</c:v>
                </c:pt>
                <c:pt idx="5033">
                  <c:v>-0.68629899999999999</c:v>
                </c:pt>
                <c:pt idx="5034">
                  <c:v>-0.72608600000000001</c:v>
                </c:pt>
                <c:pt idx="5035">
                  <c:v>-0.76644199999999996</c:v>
                </c:pt>
                <c:pt idx="5036">
                  <c:v>-0.80732599999999999</c:v>
                </c:pt>
                <c:pt idx="5037">
                  <c:v>-0.84869799999999995</c:v>
                </c:pt>
                <c:pt idx="5038">
                  <c:v>-0.89052100000000001</c:v>
                </c:pt>
                <c:pt idx="5039">
                  <c:v>-0.93276099999999995</c:v>
                </c:pt>
                <c:pt idx="5040">
                  <c:v>-0.97538999999999998</c:v>
                </c:pt>
                <c:pt idx="5041">
                  <c:v>-1.0183800000000001</c:v>
                </c:pt>
                <c:pt idx="5042">
                  <c:v>-1.0617300000000001</c:v>
                </c:pt>
                <c:pt idx="5043">
                  <c:v>-1.1054200000000001</c:v>
                </c:pt>
                <c:pt idx="5044">
                  <c:v>-1.1494599999999999</c:v>
                </c:pt>
                <c:pt idx="5045">
                  <c:v>-1.1938500000000001</c:v>
                </c:pt>
                <c:pt idx="5046">
                  <c:v>-1.2386299999999999</c:v>
                </c:pt>
                <c:pt idx="5047">
                  <c:v>-1.28382</c:v>
                </c:pt>
                <c:pt idx="5048">
                  <c:v>-1.3294699999999999</c:v>
                </c:pt>
                <c:pt idx="5049">
                  <c:v>-1.3756200000000001</c:v>
                </c:pt>
                <c:pt idx="5050">
                  <c:v>-1.4223300000000001</c:v>
                </c:pt>
                <c:pt idx="5051">
                  <c:v>-1.46967</c:v>
                </c:pt>
                <c:pt idx="5052">
                  <c:v>-1.5177</c:v>
                </c:pt>
                <c:pt idx="5053">
                  <c:v>-1.5665199999999999</c:v>
                </c:pt>
                <c:pt idx="5054">
                  <c:v>-1.61619</c:v>
                </c:pt>
                <c:pt idx="5055">
                  <c:v>-1.6668099999999999</c:v>
                </c:pt>
                <c:pt idx="5056">
                  <c:v>-1.7184600000000001</c:v>
                </c:pt>
                <c:pt idx="5057">
                  <c:v>-1.7712600000000001</c:v>
                </c:pt>
                <c:pt idx="5058">
                  <c:v>-1.8252900000000001</c:v>
                </c:pt>
                <c:pt idx="5059">
                  <c:v>-1.88066</c:v>
                </c:pt>
                <c:pt idx="5060">
                  <c:v>-1.9374800000000001</c:v>
                </c:pt>
                <c:pt idx="5061">
                  <c:v>-1.99586</c:v>
                </c:pt>
                <c:pt idx="5062">
                  <c:v>-2.0559099999999999</c:v>
                </c:pt>
                <c:pt idx="5063">
                  <c:v>-2.11775</c:v>
                </c:pt>
                <c:pt idx="5064">
                  <c:v>-2.1814800000000001</c:v>
                </c:pt>
                <c:pt idx="5065">
                  <c:v>-2.2472099999999999</c:v>
                </c:pt>
                <c:pt idx="5066">
                  <c:v>-2.3150499999999998</c:v>
                </c:pt>
                <c:pt idx="5067">
                  <c:v>-2.3850799999999999</c:v>
                </c:pt>
                <c:pt idx="5068">
                  <c:v>-2.4573800000000001</c:v>
                </c:pt>
                <c:pt idx="5069">
                  <c:v>-2.5319699999999998</c:v>
                </c:pt>
                <c:pt idx="5070">
                  <c:v>-2.6089000000000002</c:v>
                </c:pt>
                <c:pt idx="5071">
                  <c:v>-2.6881200000000001</c:v>
                </c:pt>
                <c:pt idx="5072">
                  <c:v>-2.76959</c:v>
                </c:pt>
                <c:pt idx="5073">
                  <c:v>-2.8532000000000002</c:v>
                </c:pt>
                <c:pt idx="5074">
                  <c:v>-2.93879</c:v>
                </c:pt>
                <c:pt idx="5075">
                  <c:v>-3.0261399999999998</c:v>
                </c:pt>
                <c:pt idx="5076">
                  <c:v>-3.1150000000000002</c:v>
                </c:pt>
                <c:pt idx="5077">
                  <c:v>-3.2050200000000002</c:v>
                </c:pt>
                <c:pt idx="5078">
                  <c:v>-3.2958500000000002</c:v>
                </c:pt>
                <c:pt idx="5079">
                  <c:v>-3.3870300000000002</c:v>
                </c:pt>
                <c:pt idx="5080">
                  <c:v>-3.4781</c:v>
                </c:pt>
                <c:pt idx="5081">
                  <c:v>-3.5685099999999998</c:v>
                </c:pt>
                <c:pt idx="5082">
                  <c:v>-3.6577000000000002</c:v>
                </c:pt>
                <c:pt idx="5083">
                  <c:v>-3.7450600000000001</c:v>
                </c:pt>
                <c:pt idx="5084">
                  <c:v>-3.8299300000000001</c:v>
                </c:pt>
                <c:pt idx="5085">
                  <c:v>-3.9116300000000002</c:v>
                </c:pt>
                <c:pt idx="5086">
                  <c:v>-3.9894500000000002</c:v>
                </c:pt>
                <c:pt idx="5087">
                  <c:v>-4.06264</c:v>
                </c:pt>
                <c:pt idx="5088">
                  <c:v>-4.1304400000000001</c:v>
                </c:pt>
                <c:pt idx="5089">
                  <c:v>-4.1920299999999999</c:v>
                </c:pt>
                <c:pt idx="5090">
                  <c:v>-4.2465999999999999</c:v>
                </c:pt>
                <c:pt idx="5091">
                  <c:v>-4.2932699999999997</c:v>
                </c:pt>
                <c:pt idx="5092">
                  <c:v>-4.3311799999999998</c:v>
                </c:pt>
                <c:pt idx="5093">
                  <c:v>-4.3594099999999996</c:v>
                </c:pt>
                <c:pt idx="5094">
                  <c:v>-4.3770100000000003</c:v>
                </c:pt>
                <c:pt idx="5095">
                  <c:v>-4.3830299999999998</c:v>
                </c:pt>
                <c:pt idx="5096">
                  <c:v>-4.3764799999999999</c:v>
                </c:pt>
                <c:pt idx="5097">
                  <c:v>-4.3563599999999996</c:v>
                </c:pt>
                <c:pt idx="5098">
                  <c:v>-4.3216799999999997</c:v>
                </c:pt>
                <c:pt idx="5099">
                  <c:v>-4.27142</c:v>
                </c:pt>
                <c:pt idx="5100">
                  <c:v>-4.2046099999999997</c:v>
                </c:pt>
                <c:pt idx="5101">
                  <c:v>-4.1202699999999997</c:v>
                </c:pt>
                <c:pt idx="5102">
                  <c:v>-4.0174799999999999</c:v>
                </c:pt>
                <c:pt idx="5103">
                  <c:v>-3.8953600000000002</c:v>
                </c:pt>
                <c:pt idx="5104">
                  <c:v>-3.7530800000000002</c:v>
                </c:pt>
                <c:pt idx="5105">
                  <c:v>-3.5899200000000002</c:v>
                </c:pt>
                <c:pt idx="5106">
                  <c:v>-3.4052199999999999</c:v>
                </c:pt>
                <c:pt idx="5107">
                  <c:v>-3.19841</c:v>
                </c:pt>
                <c:pt idx="5108">
                  <c:v>-2.9690500000000002</c:v>
                </c:pt>
                <c:pt idx="5109">
                  <c:v>-2.71679</c:v>
                </c:pt>
                <c:pt idx="5110">
                  <c:v>-2.4413999999999998</c:v>
                </c:pt>
                <c:pt idx="5111">
                  <c:v>-2.1427700000000001</c:v>
                </c:pt>
                <c:pt idx="5112">
                  <c:v>-1.8209</c:v>
                </c:pt>
                <c:pt idx="5113">
                  <c:v>-1.47593</c:v>
                </c:pt>
                <c:pt idx="5114">
                  <c:v>-1.10809</c:v>
                </c:pt>
                <c:pt idx="5115">
                  <c:v>-0.71777199999999997</c:v>
                </c:pt>
                <c:pt idx="5116">
                  <c:v>-0.30545499999999998</c:v>
                </c:pt>
                <c:pt idx="5117">
                  <c:v>0.12823699999999999</c:v>
                </c:pt>
                <c:pt idx="5118">
                  <c:v>0.58255299999999999</c:v>
                </c:pt>
                <c:pt idx="5119">
                  <c:v>1.05661</c:v>
                </c:pt>
                <c:pt idx="5120">
                  <c:v>1.5494000000000001</c:v>
                </c:pt>
                <c:pt idx="5121">
                  <c:v>2.0597400000000001</c:v>
                </c:pt>
                <c:pt idx="5122">
                  <c:v>2.5863499999999999</c:v>
                </c:pt>
                <c:pt idx="5123">
                  <c:v>3.1277699999999999</c:v>
                </c:pt>
                <c:pt idx="5124">
                  <c:v>3.6823899999999998</c:v>
                </c:pt>
                <c:pt idx="5125">
                  <c:v>4.2484900000000003</c:v>
                </c:pt>
                <c:pt idx="5126">
                  <c:v>4.8241500000000004</c:v>
                </c:pt>
                <c:pt idx="5127">
                  <c:v>5.4073700000000002</c:v>
                </c:pt>
                <c:pt idx="5128">
                  <c:v>5.9959699999999998</c:v>
                </c:pt>
                <c:pt idx="5129">
                  <c:v>6.5877100000000004</c:v>
                </c:pt>
                <c:pt idx="5130">
                  <c:v>7.1802000000000001</c:v>
                </c:pt>
                <c:pt idx="5131">
                  <c:v>7.77102</c:v>
                </c:pt>
                <c:pt idx="5132">
                  <c:v>8.3576700000000006</c:v>
                </c:pt>
                <c:pt idx="5133">
                  <c:v>8.9376300000000004</c:v>
                </c:pt>
                <c:pt idx="5134">
                  <c:v>9.5083699999999993</c:v>
                </c:pt>
                <c:pt idx="5135">
                  <c:v>10.067399999999999</c:v>
                </c:pt>
                <c:pt idx="5136">
                  <c:v>10.6122</c:v>
                </c:pt>
                <c:pt idx="5137">
                  <c:v>11.140499999999999</c:v>
                </c:pt>
                <c:pt idx="5138">
                  <c:v>11.65</c:v>
                </c:pt>
                <c:pt idx="5139">
                  <c:v>12.138400000000001</c:v>
                </c:pt>
                <c:pt idx="5140">
                  <c:v>12.6037</c:v>
                </c:pt>
                <c:pt idx="5141">
                  <c:v>13.0441</c:v>
                </c:pt>
                <c:pt idx="5142">
                  <c:v>13.457800000000001</c:v>
                </c:pt>
                <c:pt idx="5143">
                  <c:v>13.843299999999999</c:v>
                </c:pt>
                <c:pt idx="5144">
                  <c:v>14.199199999999999</c:v>
                </c:pt>
                <c:pt idx="5145">
                  <c:v>14.5244</c:v>
                </c:pt>
                <c:pt idx="5146">
                  <c:v>14.8179</c:v>
                </c:pt>
                <c:pt idx="5147">
                  <c:v>15.078900000000001</c:v>
                </c:pt>
                <c:pt idx="5148">
                  <c:v>15.306900000000001</c:v>
                </c:pt>
                <c:pt idx="5149">
                  <c:v>15.5015</c:v>
                </c:pt>
                <c:pt idx="5150">
                  <c:v>15.662599999999999</c:v>
                </c:pt>
                <c:pt idx="5151">
                  <c:v>15.7902</c:v>
                </c:pt>
                <c:pt idx="5152">
                  <c:v>15.884600000000001</c:v>
                </c:pt>
                <c:pt idx="5153">
                  <c:v>15.946300000000001</c:v>
                </c:pt>
                <c:pt idx="5154">
                  <c:v>15.975899999999999</c:v>
                </c:pt>
                <c:pt idx="5155">
                  <c:v>15.9741</c:v>
                </c:pt>
                <c:pt idx="5156">
                  <c:v>15.9421</c:v>
                </c:pt>
                <c:pt idx="5157">
                  <c:v>15.880800000000001</c:v>
                </c:pt>
                <c:pt idx="5158">
                  <c:v>15.7918</c:v>
                </c:pt>
                <c:pt idx="5159">
                  <c:v>15.6762</c:v>
                </c:pt>
                <c:pt idx="5160">
                  <c:v>15.5359</c:v>
                </c:pt>
                <c:pt idx="5161">
                  <c:v>15.372199999999999</c:v>
                </c:pt>
                <c:pt idx="5162">
                  <c:v>15.187099999999999</c:v>
                </c:pt>
                <c:pt idx="5163">
                  <c:v>14.9823</c:v>
                </c:pt>
                <c:pt idx="5164">
                  <c:v>14.7597</c:v>
                </c:pt>
                <c:pt idx="5165">
                  <c:v>14.521000000000001</c:v>
                </c:pt>
                <c:pt idx="5166">
                  <c:v>14.2683</c:v>
                </c:pt>
                <c:pt idx="5167">
                  <c:v>14.003299999999999</c:v>
                </c:pt>
                <c:pt idx="5168">
                  <c:v>13.728</c:v>
                </c:pt>
                <c:pt idx="5169">
                  <c:v>13.444100000000001</c:v>
                </c:pt>
                <c:pt idx="5170">
                  <c:v>13.1534</c:v>
                </c:pt>
                <c:pt idx="5171">
                  <c:v>12.857699999999999</c:v>
                </c:pt>
                <c:pt idx="5172">
                  <c:v>12.558400000000001</c:v>
                </c:pt>
                <c:pt idx="5173">
                  <c:v>12.257199999999999</c:v>
                </c:pt>
                <c:pt idx="5174">
                  <c:v>11.955500000000001</c:v>
                </c:pt>
                <c:pt idx="5175">
                  <c:v>11.654500000000001</c:v>
                </c:pt>
                <c:pt idx="5176">
                  <c:v>11.355600000000001</c:v>
                </c:pt>
                <c:pt idx="5177">
                  <c:v>11.059799999999999</c:v>
                </c:pt>
                <c:pt idx="5178">
                  <c:v>10.7682</c:v>
                </c:pt>
                <c:pt idx="5179">
                  <c:v>10.4815</c:v>
                </c:pt>
                <c:pt idx="5180">
                  <c:v>10.2006</c:v>
                </c:pt>
                <c:pt idx="5181">
                  <c:v>9.9261400000000002</c:v>
                </c:pt>
                <c:pt idx="5182">
                  <c:v>9.6585800000000006</c:v>
                </c:pt>
                <c:pt idx="5183">
                  <c:v>9.3983899999999991</c:v>
                </c:pt>
                <c:pt idx="5184">
                  <c:v>9.1458899999999996</c:v>
                </c:pt>
                <c:pt idx="5185">
                  <c:v>8.9013399999999994</c:v>
                </c:pt>
                <c:pt idx="5186">
                  <c:v>8.6648800000000001</c:v>
                </c:pt>
                <c:pt idx="5187">
                  <c:v>8.4366099999999999</c:v>
                </c:pt>
                <c:pt idx="5188">
                  <c:v>8.2165400000000002</c:v>
                </c:pt>
                <c:pt idx="5189">
                  <c:v>8.0046400000000002</c:v>
                </c:pt>
                <c:pt idx="5190">
                  <c:v>7.8008300000000004</c:v>
                </c:pt>
                <c:pt idx="5191">
                  <c:v>7.6050000000000004</c:v>
                </c:pt>
                <c:pt idx="5192">
                  <c:v>7.4169799999999997</c:v>
                </c:pt>
                <c:pt idx="5193">
                  <c:v>7.2366200000000003</c:v>
                </c:pt>
                <c:pt idx="5194">
                  <c:v>7.06372</c:v>
                </c:pt>
                <c:pt idx="5195">
                  <c:v>6.8980699999999997</c:v>
                </c:pt>
                <c:pt idx="5196">
                  <c:v>6.7394699999999998</c:v>
                </c:pt>
                <c:pt idx="5197">
                  <c:v>6.5876900000000003</c:v>
                </c:pt>
                <c:pt idx="5198">
                  <c:v>6.4425100000000004</c:v>
                </c:pt>
                <c:pt idx="5199">
                  <c:v>6.3037200000000002</c:v>
                </c:pt>
                <c:pt idx="5200">
                  <c:v>6.1710799999999999</c:v>
                </c:pt>
                <c:pt idx="5201">
                  <c:v>6.0443600000000002</c:v>
                </c:pt>
                <c:pt idx="5202">
                  <c:v>5.9233599999999997</c:v>
                </c:pt>
                <c:pt idx="5203">
                  <c:v>5.8078500000000002</c:v>
                </c:pt>
                <c:pt idx="5204">
                  <c:v>5.6976100000000001</c:v>
                </c:pt>
                <c:pt idx="5205">
                  <c:v>5.5924300000000002</c:v>
                </c:pt>
                <c:pt idx="5206">
                  <c:v>5.4921100000000003</c:v>
                </c:pt>
                <c:pt idx="5207">
                  <c:v>5.3964299999999996</c:v>
                </c:pt>
                <c:pt idx="5208">
                  <c:v>5.3052099999999998</c:v>
                </c:pt>
                <c:pt idx="5209">
                  <c:v>5.2182599999999999</c:v>
                </c:pt>
                <c:pt idx="5210">
                  <c:v>5.1353900000000001</c:v>
                </c:pt>
                <c:pt idx="5211">
                  <c:v>5.0564299999999998</c:v>
                </c:pt>
                <c:pt idx="5212">
                  <c:v>4.9812000000000003</c:v>
                </c:pt>
                <c:pt idx="5213">
                  <c:v>4.9095500000000003</c:v>
                </c:pt>
                <c:pt idx="5214">
                  <c:v>4.8413300000000001</c:v>
                </c:pt>
                <c:pt idx="5215">
                  <c:v>4.7763999999999998</c:v>
                </c:pt>
                <c:pt idx="5216">
                  <c:v>4.7145999999999999</c:v>
                </c:pt>
                <c:pt idx="5217">
                  <c:v>4.6558299999999999</c:v>
                </c:pt>
                <c:pt idx="5218">
                  <c:v>4.5999499999999998</c:v>
                </c:pt>
                <c:pt idx="5219">
                  <c:v>4.5468400000000004</c:v>
                </c:pt>
                <c:pt idx="5220">
                  <c:v>4.4964000000000004</c:v>
                </c:pt>
                <c:pt idx="5221">
                  <c:v>4.4485299999999999</c:v>
                </c:pt>
                <c:pt idx="5222">
                  <c:v>4.4031200000000004</c:v>
                </c:pt>
                <c:pt idx="5223">
                  <c:v>4.36008</c:v>
                </c:pt>
                <c:pt idx="5224">
                  <c:v>4.3193200000000003</c:v>
                </c:pt>
                <c:pt idx="5225">
                  <c:v>4.2807599999999999</c:v>
                </c:pt>
                <c:pt idx="5226">
                  <c:v>4.2443099999999996</c:v>
                </c:pt>
                <c:pt idx="5227">
                  <c:v>4.2099099999999998</c:v>
                </c:pt>
                <c:pt idx="5228">
                  <c:v>4.1774800000000001</c:v>
                </c:pt>
                <c:pt idx="5229">
                  <c:v>4.1469399999999998</c:v>
                </c:pt>
                <c:pt idx="5230">
                  <c:v>4.1182299999999996</c:v>
                </c:pt>
                <c:pt idx="5231">
                  <c:v>4.0913000000000004</c:v>
                </c:pt>
                <c:pt idx="5232">
                  <c:v>4.0660699999999999</c:v>
                </c:pt>
                <c:pt idx="5233">
                  <c:v>4.0424899999999999</c:v>
                </c:pt>
                <c:pt idx="5234">
                  <c:v>4.0205099999999998</c:v>
                </c:pt>
                <c:pt idx="5235">
                  <c:v>4.00007</c:v>
                </c:pt>
                <c:pt idx="5236">
                  <c:v>3.9811200000000002</c:v>
                </c:pt>
                <c:pt idx="5237">
                  <c:v>3.9636100000000001</c:v>
                </c:pt>
                <c:pt idx="5238">
                  <c:v>3.9474900000000002</c:v>
                </c:pt>
                <c:pt idx="5239">
                  <c:v>3.9327299999999998</c:v>
                </c:pt>
                <c:pt idx="5240">
                  <c:v>3.91927</c:v>
                </c:pt>
                <c:pt idx="5241">
                  <c:v>3.90707</c:v>
                </c:pt>
                <c:pt idx="5242">
                  <c:v>3.8961000000000001</c:v>
                </c:pt>
                <c:pt idx="5243">
                  <c:v>3.8863099999999999</c:v>
                </c:pt>
                <c:pt idx="5244">
                  <c:v>3.8776700000000002</c:v>
                </c:pt>
                <c:pt idx="5245">
                  <c:v>3.8701400000000001</c:v>
                </c:pt>
                <c:pt idx="5246">
                  <c:v>3.8636900000000001</c:v>
                </c:pt>
                <c:pt idx="5247">
                  <c:v>3.8582900000000002</c:v>
                </c:pt>
                <c:pt idx="5248">
                  <c:v>3.8538899999999998</c:v>
                </c:pt>
                <c:pt idx="5249">
                  <c:v>3.8504800000000001</c:v>
                </c:pt>
                <c:pt idx="5250">
                  <c:v>3.84802</c:v>
                </c:pt>
                <c:pt idx="5251">
                  <c:v>3.8464800000000001</c:v>
                </c:pt>
                <c:pt idx="5252">
                  <c:v>3.8458299999999999</c:v>
                </c:pt>
                <c:pt idx="5253">
                  <c:v>3.84605</c:v>
                </c:pt>
                <c:pt idx="5254">
                  <c:v>3.8471000000000002</c:v>
                </c:pt>
                <c:pt idx="5255">
                  <c:v>3.8489800000000001</c:v>
                </c:pt>
                <c:pt idx="5256">
                  <c:v>3.8516400000000002</c:v>
                </c:pt>
                <c:pt idx="5257">
                  <c:v>3.8550800000000001</c:v>
                </c:pt>
                <c:pt idx="5258">
                  <c:v>3.8592499999999998</c:v>
                </c:pt>
                <c:pt idx="5259">
                  <c:v>3.86415</c:v>
                </c:pt>
                <c:pt idx="5260">
                  <c:v>3.8697499999999998</c:v>
                </c:pt>
                <c:pt idx="5261">
                  <c:v>3.87602</c:v>
                </c:pt>
                <c:pt idx="5262">
                  <c:v>3.8829600000000002</c:v>
                </c:pt>
                <c:pt idx="5263">
                  <c:v>3.89053</c:v>
                </c:pt>
                <c:pt idx="5264">
                  <c:v>3.89873</c:v>
                </c:pt>
                <c:pt idx="5265">
                  <c:v>3.9075299999999999</c:v>
                </c:pt>
                <c:pt idx="5266">
                  <c:v>3.9169100000000001</c:v>
                </c:pt>
                <c:pt idx="5267">
                  <c:v>3.92686</c:v>
                </c:pt>
                <c:pt idx="5268">
                  <c:v>3.93736</c:v>
                </c:pt>
                <c:pt idx="5269">
                  <c:v>3.9483999999999999</c:v>
                </c:pt>
                <c:pt idx="5270">
                  <c:v>3.9599500000000001</c:v>
                </c:pt>
                <c:pt idx="5271">
                  <c:v>3.97201</c:v>
                </c:pt>
                <c:pt idx="5272">
                  <c:v>3.9845600000000001</c:v>
                </c:pt>
                <c:pt idx="5273">
                  <c:v>3.9975900000000002</c:v>
                </c:pt>
                <c:pt idx="5274">
                  <c:v>4.0110700000000001</c:v>
                </c:pt>
                <c:pt idx="5275">
                  <c:v>4.0250000000000004</c:v>
                </c:pt>
                <c:pt idx="5276">
                  <c:v>4.0393699999999999</c:v>
                </c:pt>
                <c:pt idx="5277">
                  <c:v>4.0541600000000004</c:v>
                </c:pt>
                <c:pt idx="5278">
                  <c:v>4.0693599999999996</c:v>
                </c:pt>
                <c:pt idx="5279">
                  <c:v>4.0849599999999997</c:v>
                </c:pt>
                <c:pt idx="5280">
                  <c:v>4.1009500000000001</c:v>
                </c:pt>
                <c:pt idx="5281">
                  <c:v>4.1173099999999998</c:v>
                </c:pt>
                <c:pt idx="5282">
                  <c:v>4.1340300000000001</c:v>
                </c:pt>
                <c:pt idx="5283">
                  <c:v>4.1511100000000001</c:v>
                </c:pt>
                <c:pt idx="5284">
                  <c:v>4.1685299999999996</c:v>
                </c:pt>
                <c:pt idx="5285">
                  <c:v>4.1862899999999996</c:v>
                </c:pt>
                <c:pt idx="5286">
                  <c:v>4.2043699999999999</c:v>
                </c:pt>
                <c:pt idx="5287">
                  <c:v>4.2227600000000001</c:v>
                </c:pt>
                <c:pt idx="5288">
                  <c:v>4.24146</c:v>
                </c:pt>
                <c:pt idx="5289">
                  <c:v>4.2604600000000001</c:v>
                </c:pt>
                <c:pt idx="5290">
                  <c:v>4.2797400000000003</c:v>
                </c:pt>
                <c:pt idx="5291">
                  <c:v>4.2993100000000002</c:v>
                </c:pt>
                <c:pt idx="5292">
                  <c:v>4.31914</c:v>
                </c:pt>
                <c:pt idx="5293">
                  <c:v>4.3392400000000002</c:v>
                </c:pt>
                <c:pt idx="5294">
                  <c:v>4.3596000000000004</c:v>
                </c:pt>
                <c:pt idx="5295">
                  <c:v>4.3802099999999999</c:v>
                </c:pt>
                <c:pt idx="5296">
                  <c:v>4.4010600000000002</c:v>
                </c:pt>
                <c:pt idx="5297">
                  <c:v>4.4221500000000002</c:v>
                </c:pt>
                <c:pt idx="5298">
                  <c:v>4.44346</c:v>
                </c:pt>
                <c:pt idx="5299">
                  <c:v>4.4649999999999999</c:v>
                </c:pt>
                <c:pt idx="5300">
                  <c:v>4.4867499999999998</c:v>
                </c:pt>
                <c:pt idx="5301">
                  <c:v>4.5087099999999998</c:v>
                </c:pt>
                <c:pt idx="5302">
                  <c:v>4.5308799999999998</c:v>
                </c:pt>
                <c:pt idx="5303">
                  <c:v>4.5532399999999997</c:v>
                </c:pt>
                <c:pt idx="5304">
                  <c:v>4.5757899999999996</c:v>
                </c:pt>
                <c:pt idx="5305">
                  <c:v>4.5985399999999998</c:v>
                </c:pt>
                <c:pt idx="5306">
                  <c:v>4.6214599999999999</c:v>
                </c:pt>
                <c:pt idx="5307">
                  <c:v>4.6445600000000002</c:v>
                </c:pt>
                <c:pt idx="5308">
                  <c:v>4.6678300000000004</c:v>
                </c:pt>
                <c:pt idx="5309">
                  <c:v>4.6912700000000003</c:v>
                </c:pt>
                <c:pt idx="5310">
                  <c:v>4.7148700000000003</c:v>
                </c:pt>
                <c:pt idx="5311">
                  <c:v>4.7386299999999997</c:v>
                </c:pt>
                <c:pt idx="5312">
                  <c:v>4.7625299999999999</c:v>
                </c:pt>
                <c:pt idx="5313">
                  <c:v>4.7865900000000003</c:v>
                </c:pt>
                <c:pt idx="5314">
                  <c:v>4.8107899999999999</c:v>
                </c:pt>
                <c:pt idx="5315">
                  <c:v>4.83514</c:v>
                </c:pt>
                <c:pt idx="5316">
                  <c:v>4.85961</c:v>
                </c:pt>
                <c:pt idx="5317">
                  <c:v>4.88422</c:v>
                </c:pt>
                <c:pt idx="5318">
                  <c:v>4.9089600000000004</c:v>
                </c:pt>
                <c:pt idx="5319">
                  <c:v>4.9338199999999999</c:v>
                </c:pt>
                <c:pt idx="5320">
                  <c:v>4.9588000000000001</c:v>
                </c:pt>
                <c:pt idx="5321">
                  <c:v>4.9839000000000002</c:v>
                </c:pt>
                <c:pt idx="5322">
                  <c:v>5.0091200000000002</c:v>
                </c:pt>
                <c:pt idx="5323">
                  <c:v>5.03444</c:v>
                </c:pt>
                <c:pt idx="5324">
                  <c:v>5.0598799999999997</c:v>
                </c:pt>
                <c:pt idx="5325">
                  <c:v>5.0854100000000004</c:v>
                </c:pt>
                <c:pt idx="5326">
                  <c:v>5.1110499999999996</c:v>
                </c:pt>
                <c:pt idx="5327">
                  <c:v>5.1367900000000004</c:v>
                </c:pt>
                <c:pt idx="5328">
                  <c:v>5.1626300000000001</c:v>
                </c:pt>
                <c:pt idx="5329">
                  <c:v>5.1885500000000002</c:v>
                </c:pt>
                <c:pt idx="5330">
                  <c:v>5.2145700000000001</c:v>
                </c:pt>
                <c:pt idx="5331">
                  <c:v>5.2406699999999997</c:v>
                </c:pt>
                <c:pt idx="5332">
                  <c:v>5.2668600000000003</c:v>
                </c:pt>
                <c:pt idx="5333">
                  <c:v>5.2931299999999997</c:v>
                </c:pt>
                <c:pt idx="5334">
                  <c:v>5.3194900000000001</c:v>
                </c:pt>
                <c:pt idx="5335">
                  <c:v>5.3459199999999996</c:v>
                </c:pt>
                <c:pt idx="5336">
                  <c:v>5.37242</c:v>
                </c:pt>
                <c:pt idx="5337">
                  <c:v>5.399</c:v>
                </c:pt>
                <c:pt idx="5338">
                  <c:v>5.4256500000000001</c:v>
                </c:pt>
                <c:pt idx="5339">
                  <c:v>5.4523700000000002</c:v>
                </c:pt>
                <c:pt idx="5340">
                  <c:v>5.4791499999999997</c:v>
                </c:pt>
                <c:pt idx="5341">
                  <c:v>5.5060000000000002</c:v>
                </c:pt>
                <c:pt idx="5342">
                  <c:v>5.5329199999999998</c:v>
                </c:pt>
                <c:pt idx="5343">
                  <c:v>5.5598900000000002</c:v>
                </c:pt>
                <c:pt idx="5344">
                  <c:v>5.5869200000000001</c:v>
                </c:pt>
                <c:pt idx="5345">
                  <c:v>5.61402</c:v>
                </c:pt>
                <c:pt idx="5346">
                  <c:v>5.6411600000000002</c:v>
                </c:pt>
                <c:pt idx="5347">
                  <c:v>5.6683599999999998</c:v>
                </c:pt>
                <c:pt idx="5348">
                  <c:v>5.6956199999999999</c:v>
                </c:pt>
                <c:pt idx="5349">
                  <c:v>5.7229299999999999</c:v>
                </c:pt>
                <c:pt idx="5350">
                  <c:v>5.7502800000000001</c:v>
                </c:pt>
                <c:pt idx="5351">
                  <c:v>5.7776899999999998</c:v>
                </c:pt>
                <c:pt idx="5352">
                  <c:v>5.8051399999999997</c:v>
                </c:pt>
                <c:pt idx="5353">
                  <c:v>5.83263</c:v>
                </c:pt>
                <c:pt idx="5354">
                  <c:v>5.8601700000000001</c:v>
                </c:pt>
                <c:pt idx="5355">
                  <c:v>5.8877499999999996</c:v>
                </c:pt>
                <c:pt idx="5356">
                  <c:v>5.9153700000000002</c:v>
                </c:pt>
                <c:pt idx="5357">
                  <c:v>5.9430300000000003</c:v>
                </c:pt>
                <c:pt idx="5358">
                  <c:v>5.9707299999999996</c:v>
                </c:pt>
                <c:pt idx="5359">
                  <c:v>5.9984700000000002</c:v>
                </c:pt>
                <c:pt idx="5360">
                  <c:v>6.0262399999999996</c:v>
                </c:pt>
                <c:pt idx="5361">
                  <c:v>6.0540399999999996</c:v>
                </c:pt>
                <c:pt idx="5362">
                  <c:v>6.0818899999999996</c:v>
                </c:pt>
                <c:pt idx="5363">
                  <c:v>6.1097599999999996</c:v>
                </c:pt>
                <c:pt idx="5364">
                  <c:v>6.1376600000000003</c:v>
                </c:pt>
                <c:pt idx="5365">
                  <c:v>6.1656000000000004</c:v>
                </c:pt>
                <c:pt idx="5366">
                  <c:v>6.1935599999999997</c:v>
                </c:pt>
                <c:pt idx="5367">
                  <c:v>6.2215600000000002</c:v>
                </c:pt>
                <c:pt idx="5368">
                  <c:v>6.2495799999999999</c:v>
                </c:pt>
                <c:pt idx="5369">
                  <c:v>6.2776300000000003</c:v>
                </c:pt>
                <c:pt idx="5370">
                  <c:v>6.3056999999999999</c:v>
                </c:pt>
                <c:pt idx="5371">
                  <c:v>6.3338000000000001</c:v>
                </c:pt>
                <c:pt idx="5372">
                  <c:v>6.36191</c:v>
                </c:pt>
                <c:pt idx="5373">
                  <c:v>6.3900600000000001</c:v>
                </c:pt>
                <c:pt idx="5374">
                  <c:v>6.4182199999999998</c:v>
                </c:pt>
                <c:pt idx="5375">
                  <c:v>6.4463999999999997</c:v>
                </c:pt>
                <c:pt idx="5376">
                  <c:v>6.4746100000000002</c:v>
                </c:pt>
                <c:pt idx="5377">
                  <c:v>6.5028300000000003</c:v>
                </c:pt>
                <c:pt idx="5378">
                  <c:v>6.5310699999999997</c:v>
                </c:pt>
                <c:pt idx="5379">
                  <c:v>6.5593300000000001</c:v>
                </c:pt>
                <c:pt idx="5380">
                  <c:v>6.5876000000000001</c:v>
                </c:pt>
                <c:pt idx="5381">
                  <c:v>6.6158900000000003</c:v>
                </c:pt>
                <c:pt idx="5382">
                  <c:v>6.6441999999999997</c:v>
                </c:pt>
                <c:pt idx="5383">
                  <c:v>6.6725199999999996</c:v>
                </c:pt>
                <c:pt idx="5384">
                  <c:v>6.70085</c:v>
                </c:pt>
                <c:pt idx="5385">
                  <c:v>6.7291999999999996</c:v>
                </c:pt>
                <c:pt idx="5386">
                  <c:v>6.7575599999999998</c:v>
                </c:pt>
                <c:pt idx="5387">
                  <c:v>6.7859299999999996</c:v>
                </c:pt>
                <c:pt idx="5388">
                  <c:v>6.8143099999999999</c:v>
                </c:pt>
                <c:pt idx="5389">
                  <c:v>6.8427100000000003</c:v>
                </c:pt>
                <c:pt idx="5390">
                  <c:v>6.8711099999999998</c:v>
                </c:pt>
                <c:pt idx="5391">
                  <c:v>6.8995300000000004</c:v>
                </c:pt>
                <c:pt idx="5392">
                  <c:v>6.9279599999999997</c:v>
                </c:pt>
                <c:pt idx="5393">
                  <c:v>6.9563899999999999</c:v>
                </c:pt>
                <c:pt idx="5394">
                  <c:v>6.9848400000000002</c:v>
                </c:pt>
                <c:pt idx="5395">
                  <c:v>7.0132899999999996</c:v>
                </c:pt>
                <c:pt idx="5396">
                  <c:v>7.0417500000000004</c:v>
                </c:pt>
                <c:pt idx="5397">
                  <c:v>7.0702199999999999</c:v>
                </c:pt>
                <c:pt idx="5398">
                  <c:v>7.0987</c:v>
                </c:pt>
                <c:pt idx="5399">
                  <c:v>7.1271800000000001</c:v>
                </c:pt>
                <c:pt idx="5400">
                  <c:v>7.1556699999999998</c:v>
                </c:pt>
                <c:pt idx="5401">
                  <c:v>7.1841699999999999</c:v>
                </c:pt>
                <c:pt idx="5402">
                  <c:v>7.2126700000000001</c:v>
                </c:pt>
                <c:pt idx="5403">
                  <c:v>7.2411700000000003</c:v>
                </c:pt>
                <c:pt idx="5404">
                  <c:v>7.2696800000000001</c:v>
                </c:pt>
                <c:pt idx="5405">
                  <c:v>7.29819</c:v>
                </c:pt>
                <c:pt idx="5406">
                  <c:v>7.3267100000000003</c:v>
                </c:pt>
                <c:pt idx="5407">
                  <c:v>7.3552299999999997</c:v>
                </c:pt>
                <c:pt idx="5408">
                  <c:v>7.3837599999999997</c:v>
                </c:pt>
                <c:pt idx="5409">
                  <c:v>7.41228</c:v>
                </c:pt>
                <c:pt idx="5410">
                  <c:v>7.4408099999999999</c:v>
                </c:pt>
                <c:pt idx="5411">
                  <c:v>7.4693500000000004</c:v>
                </c:pt>
                <c:pt idx="5412">
                  <c:v>7.4978800000000003</c:v>
                </c:pt>
                <c:pt idx="5413">
                  <c:v>7.5264100000000003</c:v>
                </c:pt>
                <c:pt idx="5414">
                  <c:v>7.5549499999999998</c:v>
                </c:pt>
                <c:pt idx="5415">
                  <c:v>7.5834900000000003</c:v>
                </c:pt>
                <c:pt idx="5416">
                  <c:v>7.6120200000000002</c:v>
                </c:pt>
                <c:pt idx="5417">
                  <c:v>7.6405599999999998</c:v>
                </c:pt>
                <c:pt idx="5418">
                  <c:v>7.6691000000000003</c:v>
                </c:pt>
                <c:pt idx="5419">
                  <c:v>7.6976399999999998</c:v>
                </c:pt>
                <c:pt idx="5420">
                  <c:v>7.7261800000000003</c:v>
                </c:pt>
                <c:pt idx="5421">
                  <c:v>7.7547100000000002</c:v>
                </c:pt>
                <c:pt idx="5422">
                  <c:v>7.7832499999999998</c:v>
                </c:pt>
                <c:pt idx="5423">
                  <c:v>7.8117900000000002</c:v>
                </c:pt>
                <c:pt idx="5424">
                  <c:v>7.8403200000000002</c:v>
                </c:pt>
                <c:pt idx="5425">
                  <c:v>7.8688500000000001</c:v>
                </c:pt>
                <c:pt idx="5426">
                  <c:v>7.8973800000000001</c:v>
                </c:pt>
                <c:pt idx="5427">
                  <c:v>7.92591</c:v>
                </c:pt>
                <c:pt idx="5428">
                  <c:v>7.95444</c:v>
                </c:pt>
                <c:pt idx="5429">
                  <c:v>7.9829600000000003</c:v>
                </c:pt>
                <c:pt idx="5430">
                  <c:v>8.0114800000000006</c:v>
                </c:pt>
                <c:pt idx="5431">
                  <c:v>8.0399999999999991</c:v>
                </c:pt>
                <c:pt idx="5432">
                  <c:v>8.0685199999999995</c:v>
                </c:pt>
                <c:pt idx="5433">
                  <c:v>8.0970300000000002</c:v>
                </c:pt>
                <c:pt idx="5434">
                  <c:v>8.1255400000000009</c:v>
                </c:pt>
                <c:pt idx="5435">
                  <c:v>8.1540499999999998</c:v>
                </c:pt>
                <c:pt idx="5436">
                  <c:v>8.1825600000000005</c:v>
                </c:pt>
                <c:pt idx="5437">
                  <c:v>8.2110599999999998</c:v>
                </c:pt>
                <c:pt idx="5438">
                  <c:v>8.2395600000000009</c:v>
                </c:pt>
                <c:pt idx="5439">
                  <c:v>8.2680600000000002</c:v>
                </c:pt>
                <c:pt idx="5440">
                  <c:v>8.2965499999999999</c:v>
                </c:pt>
                <c:pt idx="5441">
                  <c:v>8.3250399999999996</c:v>
                </c:pt>
                <c:pt idx="5442">
                  <c:v>8.3535299999999992</c:v>
                </c:pt>
                <c:pt idx="5443">
                  <c:v>8.3820099999999993</c:v>
                </c:pt>
                <c:pt idx="5444">
                  <c:v>8.4104799999999997</c:v>
                </c:pt>
                <c:pt idx="5445">
                  <c:v>8.4389599999999998</c:v>
                </c:pt>
                <c:pt idx="5446">
                  <c:v>8.4674200000000006</c:v>
                </c:pt>
                <c:pt idx="5447">
                  <c:v>8.4958899999999993</c:v>
                </c:pt>
                <c:pt idx="5448">
                  <c:v>8.5243500000000001</c:v>
                </c:pt>
                <c:pt idx="5449">
                  <c:v>8.5527999999999995</c:v>
                </c:pt>
                <c:pt idx="5450">
                  <c:v>8.5812500000000007</c:v>
                </c:pt>
                <c:pt idx="5451">
                  <c:v>8.6096900000000005</c:v>
                </c:pt>
                <c:pt idx="5452">
                  <c:v>8.6381300000000003</c:v>
                </c:pt>
                <c:pt idx="5453">
                  <c:v>8.6665600000000005</c:v>
                </c:pt>
                <c:pt idx="5454">
                  <c:v>8.6949799999999993</c:v>
                </c:pt>
                <c:pt idx="5455">
                  <c:v>8.7233999999999998</c:v>
                </c:pt>
                <c:pt idx="5456">
                  <c:v>8.7518100000000008</c:v>
                </c:pt>
                <c:pt idx="5457">
                  <c:v>8.7802199999999999</c:v>
                </c:pt>
                <c:pt idx="5458">
                  <c:v>8.8086199999999995</c:v>
                </c:pt>
                <c:pt idx="5459">
                  <c:v>8.8370200000000008</c:v>
                </c:pt>
                <c:pt idx="5460">
                  <c:v>8.8654100000000007</c:v>
                </c:pt>
                <c:pt idx="5461">
                  <c:v>8.8937899999999992</c:v>
                </c:pt>
                <c:pt idx="5462">
                  <c:v>8.9221699999999995</c:v>
                </c:pt>
                <c:pt idx="5463">
                  <c:v>8.9505400000000002</c:v>
                </c:pt>
                <c:pt idx="5464">
                  <c:v>8.9788999999999994</c:v>
                </c:pt>
                <c:pt idx="5465">
                  <c:v>9.0072600000000005</c:v>
                </c:pt>
                <c:pt idx="5466">
                  <c:v>9.0356100000000001</c:v>
                </c:pt>
                <c:pt idx="5467">
                  <c:v>9.0639599999999998</c:v>
                </c:pt>
                <c:pt idx="5468">
                  <c:v>9.0922999999999998</c:v>
                </c:pt>
                <c:pt idx="5469">
                  <c:v>9.1206300000000002</c:v>
                </c:pt>
                <c:pt idx="5470">
                  <c:v>9.1489600000000006</c:v>
                </c:pt>
                <c:pt idx="5471">
                  <c:v>9.1772799999999997</c:v>
                </c:pt>
                <c:pt idx="5472">
                  <c:v>9.2055900000000008</c:v>
                </c:pt>
                <c:pt idx="5473">
                  <c:v>9.2339000000000002</c:v>
                </c:pt>
                <c:pt idx="5474">
                  <c:v>9.2622</c:v>
                </c:pt>
                <c:pt idx="5475">
                  <c:v>9.2904900000000001</c:v>
                </c:pt>
                <c:pt idx="5476">
                  <c:v>9.3187800000000003</c:v>
                </c:pt>
                <c:pt idx="5477">
                  <c:v>9.3470600000000008</c:v>
                </c:pt>
                <c:pt idx="5478">
                  <c:v>9.3753399999999996</c:v>
                </c:pt>
                <c:pt idx="5479">
                  <c:v>9.4036000000000008</c:v>
                </c:pt>
                <c:pt idx="5480">
                  <c:v>9.4318600000000004</c:v>
                </c:pt>
                <c:pt idx="5481">
                  <c:v>9.4601199999999999</c:v>
                </c:pt>
                <c:pt idx="5482">
                  <c:v>9.4883600000000001</c:v>
                </c:pt>
                <c:pt idx="5483">
                  <c:v>9.5166000000000004</c:v>
                </c:pt>
                <c:pt idx="5484">
                  <c:v>9.5448400000000007</c:v>
                </c:pt>
                <c:pt idx="5485">
                  <c:v>9.5730599999999999</c:v>
                </c:pt>
                <c:pt idx="5486">
                  <c:v>9.6012799999999991</c:v>
                </c:pt>
                <c:pt idx="5487">
                  <c:v>9.6294900000000005</c:v>
                </c:pt>
                <c:pt idx="5488">
                  <c:v>9.6576900000000006</c:v>
                </c:pt>
                <c:pt idx="5489">
                  <c:v>9.6858900000000006</c:v>
                </c:pt>
                <c:pt idx="5490">
                  <c:v>9.7140799999999992</c:v>
                </c:pt>
                <c:pt idx="5491">
                  <c:v>9.7422599999999999</c:v>
                </c:pt>
                <c:pt idx="5492">
                  <c:v>9.7704299999999993</c:v>
                </c:pt>
                <c:pt idx="5493">
                  <c:v>9.7986000000000004</c:v>
                </c:pt>
                <c:pt idx="5494">
                  <c:v>9.8267600000000002</c:v>
                </c:pt>
                <c:pt idx="5495">
                  <c:v>9.8549100000000003</c:v>
                </c:pt>
                <c:pt idx="5496">
                  <c:v>9.8830500000000008</c:v>
                </c:pt>
                <c:pt idx="5497">
                  <c:v>9.9111899999999995</c:v>
                </c:pt>
                <c:pt idx="5498">
                  <c:v>9.9393200000000004</c:v>
                </c:pt>
                <c:pt idx="5499">
                  <c:v>9.9674399999999999</c:v>
                </c:pt>
                <c:pt idx="5500">
                  <c:v>9.9955599999999993</c:v>
                </c:pt>
                <c:pt idx="5501">
                  <c:v>10.0237</c:v>
                </c:pt>
                <c:pt idx="5502">
                  <c:v>10.0518</c:v>
                </c:pt>
                <c:pt idx="5503">
                  <c:v>10.0799</c:v>
                </c:pt>
                <c:pt idx="5504">
                  <c:v>10.107900000000001</c:v>
                </c:pt>
                <c:pt idx="5505">
                  <c:v>10.135999999999999</c:v>
                </c:pt>
                <c:pt idx="5506">
                  <c:v>10.164099999999999</c:v>
                </c:pt>
                <c:pt idx="5507">
                  <c:v>10.1922</c:v>
                </c:pt>
                <c:pt idx="5508">
                  <c:v>10.2202</c:v>
                </c:pt>
                <c:pt idx="5509">
                  <c:v>10.2483</c:v>
                </c:pt>
                <c:pt idx="5510">
                  <c:v>10.276300000000001</c:v>
                </c:pt>
                <c:pt idx="5511">
                  <c:v>10.3043</c:v>
                </c:pt>
                <c:pt idx="5512">
                  <c:v>10.3324</c:v>
                </c:pt>
                <c:pt idx="5513">
                  <c:v>10.3604</c:v>
                </c:pt>
                <c:pt idx="5514">
                  <c:v>10.388400000000001</c:v>
                </c:pt>
                <c:pt idx="5515">
                  <c:v>10.416399999999999</c:v>
                </c:pt>
                <c:pt idx="5516">
                  <c:v>10.4444</c:v>
                </c:pt>
                <c:pt idx="5517">
                  <c:v>10.4724</c:v>
                </c:pt>
                <c:pt idx="5518">
                  <c:v>10.500299999999999</c:v>
                </c:pt>
                <c:pt idx="5519">
                  <c:v>10.5283</c:v>
                </c:pt>
                <c:pt idx="5520">
                  <c:v>10.5563</c:v>
                </c:pt>
                <c:pt idx="5521">
                  <c:v>10.584199999999999</c:v>
                </c:pt>
                <c:pt idx="5522">
                  <c:v>10.6122</c:v>
                </c:pt>
                <c:pt idx="5523">
                  <c:v>10.6401</c:v>
                </c:pt>
                <c:pt idx="5524">
                  <c:v>10.668100000000001</c:v>
                </c:pt>
                <c:pt idx="5525">
                  <c:v>10.696</c:v>
                </c:pt>
                <c:pt idx="5526">
                  <c:v>10.7239</c:v>
                </c:pt>
                <c:pt idx="5527">
                  <c:v>10.751799999999999</c:v>
                </c:pt>
                <c:pt idx="5528">
                  <c:v>10.7797</c:v>
                </c:pt>
                <c:pt idx="5529">
                  <c:v>10.807600000000001</c:v>
                </c:pt>
                <c:pt idx="5530">
                  <c:v>10.8355</c:v>
                </c:pt>
                <c:pt idx="5531">
                  <c:v>10.8634</c:v>
                </c:pt>
                <c:pt idx="5532">
                  <c:v>10.891299999999999</c:v>
                </c:pt>
                <c:pt idx="5533">
                  <c:v>10.9191</c:v>
                </c:pt>
                <c:pt idx="5534">
                  <c:v>10.946999999999999</c:v>
                </c:pt>
                <c:pt idx="5535">
                  <c:v>10.9748</c:v>
                </c:pt>
                <c:pt idx="5536">
                  <c:v>11.002700000000001</c:v>
                </c:pt>
                <c:pt idx="5537">
                  <c:v>11.0305</c:v>
                </c:pt>
                <c:pt idx="5538">
                  <c:v>11.058400000000001</c:v>
                </c:pt>
                <c:pt idx="5539">
                  <c:v>11.0862</c:v>
                </c:pt>
                <c:pt idx="5540">
                  <c:v>11.114000000000001</c:v>
                </c:pt>
                <c:pt idx="5541">
                  <c:v>11.1418</c:v>
                </c:pt>
                <c:pt idx="5542">
                  <c:v>11.169600000000001</c:v>
                </c:pt>
                <c:pt idx="5543">
                  <c:v>11.1974</c:v>
                </c:pt>
                <c:pt idx="5544">
                  <c:v>11.225199999999999</c:v>
                </c:pt>
                <c:pt idx="5545">
                  <c:v>11.2529</c:v>
                </c:pt>
                <c:pt idx="5546">
                  <c:v>11.2807</c:v>
                </c:pt>
                <c:pt idx="5547">
                  <c:v>11.3085</c:v>
                </c:pt>
                <c:pt idx="5548">
                  <c:v>11.3362</c:v>
                </c:pt>
                <c:pt idx="5549">
                  <c:v>11.364000000000001</c:v>
                </c:pt>
                <c:pt idx="5550">
                  <c:v>11.3917</c:v>
                </c:pt>
                <c:pt idx="5551">
                  <c:v>11.4194</c:v>
                </c:pt>
                <c:pt idx="5552">
                  <c:v>11.4472</c:v>
                </c:pt>
                <c:pt idx="5553">
                  <c:v>11.4749</c:v>
                </c:pt>
                <c:pt idx="5554">
                  <c:v>11.502599999999999</c:v>
                </c:pt>
                <c:pt idx="5555">
                  <c:v>11.5303</c:v>
                </c:pt>
                <c:pt idx="5556">
                  <c:v>11.558</c:v>
                </c:pt>
                <c:pt idx="5557">
                  <c:v>11.585699999999999</c:v>
                </c:pt>
                <c:pt idx="5558">
                  <c:v>11.613300000000001</c:v>
                </c:pt>
                <c:pt idx="5559">
                  <c:v>11.641</c:v>
                </c:pt>
                <c:pt idx="5560">
                  <c:v>11.668699999999999</c:v>
                </c:pt>
                <c:pt idx="5561">
                  <c:v>11.696300000000001</c:v>
                </c:pt>
                <c:pt idx="5562">
                  <c:v>11.724</c:v>
                </c:pt>
                <c:pt idx="5563">
                  <c:v>11.7516</c:v>
                </c:pt>
                <c:pt idx="5564">
                  <c:v>11.779299999999999</c:v>
                </c:pt>
                <c:pt idx="5565">
                  <c:v>11.806900000000001</c:v>
                </c:pt>
                <c:pt idx="5566">
                  <c:v>11.8345</c:v>
                </c:pt>
                <c:pt idx="5567">
                  <c:v>11.8621</c:v>
                </c:pt>
                <c:pt idx="5568">
                  <c:v>11.889699999999999</c:v>
                </c:pt>
                <c:pt idx="5569">
                  <c:v>11.917299999999999</c:v>
                </c:pt>
                <c:pt idx="5570">
                  <c:v>11.944900000000001</c:v>
                </c:pt>
                <c:pt idx="5571">
                  <c:v>11.9725</c:v>
                </c:pt>
                <c:pt idx="5572">
                  <c:v>12.0001</c:v>
                </c:pt>
                <c:pt idx="5573">
                  <c:v>12.027699999999999</c:v>
                </c:pt>
                <c:pt idx="5574">
                  <c:v>12.055199999999999</c:v>
                </c:pt>
                <c:pt idx="5575">
                  <c:v>12.082800000000001</c:v>
                </c:pt>
                <c:pt idx="5576">
                  <c:v>12.110300000000001</c:v>
                </c:pt>
                <c:pt idx="5577">
                  <c:v>12.1378</c:v>
                </c:pt>
                <c:pt idx="5578">
                  <c:v>12.1654</c:v>
                </c:pt>
                <c:pt idx="5579">
                  <c:v>12.1929</c:v>
                </c:pt>
                <c:pt idx="5580">
                  <c:v>12.2204</c:v>
                </c:pt>
                <c:pt idx="5581">
                  <c:v>12.2479</c:v>
                </c:pt>
                <c:pt idx="5582">
                  <c:v>12.275399999999999</c:v>
                </c:pt>
                <c:pt idx="5583">
                  <c:v>12.302899999999999</c:v>
                </c:pt>
                <c:pt idx="5584">
                  <c:v>12.330399999999999</c:v>
                </c:pt>
                <c:pt idx="5585">
                  <c:v>12.357900000000001</c:v>
                </c:pt>
                <c:pt idx="5586">
                  <c:v>12.385400000000001</c:v>
                </c:pt>
                <c:pt idx="5587">
                  <c:v>12.412800000000001</c:v>
                </c:pt>
                <c:pt idx="5588">
                  <c:v>12.440300000000001</c:v>
                </c:pt>
                <c:pt idx="5589">
                  <c:v>12.467700000000001</c:v>
                </c:pt>
                <c:pt idx="5590">
                  <c:v>12.495200000000001</c:v>
                </c:pt>
                <c:pt idx="5591">
                  <c:v>12.522600000000001</c:v>
                </c:pt>
                <c:pt idx="5592">
                  <c:v>12.55</c:v>
                </c:pt>
                <c:pt idx="5593">
                  <c:v>12.577400000000001</c:v>
                </c:pt>
                <c:pt idx="5594">
                  <c:v>12.604799999999999</c:v>
                </c:pt>
                <c:pt idx="5595">
                  <c:v>12.632199999999999</c:v>
                </c:pt>
                <c:pt idx="5596">
                  <c:v>12.659599999999999</c:v>
                </c:pt>
                <c:pt idx="5597">
                  <c:v>12.686999999999999</c:v>
                </c:pt>
                <c:pt idx="5598">
                  <c:v>12.714399999999999</c:v>
                </c:pt>
                <c:pt idx="5599">
                  <c:v>12.7418</c:v>
                </c:pt>
                <c:pt idx="5600">
                  <c:v>12.7691</c:v>
                </c:pt>
                <c:pt idx="5601">
                  <c:v>12.7965</c:v>
                </c:pt>
                <c:pt idx="5602">
                  <c:v>12.8238</c:v>
                </c:pt>
                <c:pt idx="5603">
                  <c:v>12.8512</c:v>
                </c:pt>
                <c:pt idx="5604">
                  <c:v>12.878500000000001</c:v>
                </c:pt>
                <c:pt idx="5605">
                  <c:v>12.905799999999999</c:v>
                </c:pt>
                <c:pt idx="5606">
                  <c:v>12.9331</c:v>
                </c:pt>
                <c:pt idx="5607">
                  <c:v>12.9604</c:v>
                </c:pt>
                <c:pt idx="5608">
                  <c:v>12.9877</c:v>
                </c:pt>
                <c:pt idx="5609">
                  <c:v>13.015000000000001</c:v>
                </c:pt>
                <c:pt idx="5610">
                  <c:v>13.042299999999999</c:v>
                </c:pt>
                <c:pt idx="5611">
                  <c:v>13.069599999999999</c:v>
                </c:pt>
                <c:pt idx="5612">
                  <c:v>13.0969</c:v>
                </c:pt>
                <c:pt idx="5613">
                  <c:v>13.1241</c:v>
                </c:pt>
                <c:pt idx="5614">
                  <c:v>13.151400000000001</c:v>
                </c:pt>
                <c:pt idx="5615">
                  <c:v>13.178599999999999</c:v>
                </c:pt>
                <c:pt idx="5616">
                  <c:v>13.2059</c:v>
                </c:pt>
                <c:pt idx="5617">
                  <c:v>13.2331</c:v>
                </c:pt>
                <c:pt idx="5618">
                  <c:v>13.260300000000001</c:v>
                </c:pt>
                <c:pt idx="5619">
                  <c:v>13.2875</c:v>
                </c:pt>
                <c:pt idx="5620">
                  <c:v>13.3147</c:v>
                </c:pt>
                <c:pt idx="5621">
                  <c:v>13.341900000000001</c:v>
                </c:pt>
                <c:pt idx="5622">
                  <c:v>13.3691</c:v>
                </c:pt>
                <c:pt idx="5623">
                  <c:v>13.3963</c:v>
                </c:pt>
                <c:pt idx="5624">
                  <c:v>13.423500000000001</c:v>
                </c:pt>
                <c:pt idx="5625">
                  <c:v>13.4506</c:v>
                </c:pt>
                <c:pt idx="5626">
                  <c:v>13.4778</c:v>
                </c:pt>
                <c:pt idx="5627">
                  <c:v>13.504899999999999</c:v>
                </c:pt>
                <c:pt idx="5628">
                  <c:v>13.5321</c:v>
                </c:pt>
                <c:pt idx="5629">
                  <c:v>13.559200000000001</c:v>
                </c:pt>
                <c:pt idx="5630">
                  <c:v>13.586399999999999</c:v>
                </c:pt>
                <c:pt idx="5631">
                  <c:v>13.6135</c:v>
                </c:pt>
                <c:pt idx="5632">
                  <c:v>13.640599999999999</c:v>
                </c:pt>
                <c:pt idx="5633">
                  <c:v>13.6677</c:v>
                </c:pt>
                <c:pt idx="5634">
                  <c:v>13.694800000000001</c:v>
                </c:pt>
                <c:pt idx="5635">
                  <c:v>13.7219</c:v>
                </c:pt>
                <c:pt idx="5636">
                  <c:v>13.749000000000001</c:v>
                </c:pt>
                <c:pt idx="5637">
                  <c:v>13.7761</c:v>
                </c:pt>
                <c:pt idx="5638">
                  <c:v>13.803100000000001</c:v>
                </c:pt>
                <c:pt idx="5639">
                  <c:v>13.8302</c:v>
                </c:pt>
                <c:pt idx="5640">
                  <c:v>13.8573</c:v>
                </c:pt>
                <c:pt idx="5641">
                  <c:v>13.8843</c:v>
                </c:pt>
                <c:pt idx="5642">
                  <c:v>13.911300000000001</c:v>
                </c:pt>
                <c:pt idx="5643">
                  <c:v>13.9384</c:v>
                </c:pt>
                <c:pt idx="5644">
                  <c:v>13.965400000000001</c:v>
                </c:pt>
                <c:pt idx="5645">
                  <c:v>13.9924</c:v>
                </c:pt>
                <c:pt idx="5646">
                  <c:v>14.019399999999999</c:v>
                </c:pt>
                <c:pt idx="5647">
                  <c:v>14.0465</c:v>
                </c:pt>
                <c:pt idx="5648">
                  <c:v>14.073399999999999</c:v>
                </c:pt>
                <c:pt idx="5649">
                  <c:v>14.1004</c:v>
                </c:pt>
                <c:pt idx="5650">
                  <c:v>14.1274</c:v>
                </c:pt>
                <c:pt idx="5651">
                  <c:v>14.154400000000001</c:v>
                </c:pt>
                <c:pt idx="5652">
                  <c:v>14.1814</c:v>
                </c:pt>
                <c:pt idx="5653">
                  <c:v>14.208299999999999</c:v>
                </c:pt>
                <c:pt idx="5654">
                  <c:v>14.235300000000001</c:v>
                </c:pt>
                <c:pt idx="5655">
                  <c:v>14.2623</c:v>
                </c:pt>
                <c:pt idx="5656">
                  <c:v>14.289199999999999</c:v>
                </c:pt>
                <c:pt idx="5657">
                  <c:v>14.3161</c:v>
                </c:pt>
                <c:pt idx="5658">
                  <c:v>14.3431</c:v>
                </c:pt>
                <c:pt idx="5659">
                  <c:v>14.37</c:v>
                </c:pt>
                <c:pt idx="5660">
                  <c:v>14.3969</c:v>
                </c:pt>
                <c:pt idx="5661">
                  <c:v>14.4238</c:v>
                </c:pt>
                <c:pt idx="5662">
                  <c:v>14.450699999999999</c:v>
                </c:pt>
                <c:pt idx="5663">
                  <c:v>14.477600000000001</c:v>
                </c:pt>
                <c:pt idx="5664">
                  <c:v>14.5045</c:v>
                </c:pt>
                <c:pt idx="5665">
                  <c:v>14.5314</c:v>
                </c:pt>
                <c:pt idx="5666">
                  <c:v>14.558299999999999</c:v>
                </c:pt>
                <c:pt idx="5667">
                  <c:v>14.5852</c:v>
                </c:pt>
                <c:pt idx="5668">
                  <c:v>14.612</c:v>
                </c:pt>
                <c:pt idx="5669">
                  <c:v>14.6389</c:v>
                </c:pt>
                <c:pt idx="5670">
                  <c:v>14.665699999999999</c:v>
                </c:pt>
                <c:pt idx="5671">
                  <c:v>14.692600000000001</c:v>
                </c:pt>
                <c:pt idx="5672">
                  <c:v>14.7194</c:v>
                </c:pt>
                <c:pt idx="5673">
                  <c:v>14.7462</c:v>
                </c:pt>
                <c:pt idx="5674">
                  <c:v>14.773099999999999</c:v>
                </c:pt>
                <c:pt idx="5675">
                  <c:v>14.799899999999999</c:v>
                </c:pt>
                <c:pt idx="5676">
                  <c:v>14.826700000000001</c:v>
                </c:pt>
                <c:pt idx="5677">
                  <c:v>14.8535</c:v>
                </c:pt>
                <c:pt idx="5678">
                  <c:v>14.8803</c:v>
                </c:pt>
                <c:pt idx="5679">
                  <c:v>14.9071</c:v>
                </c:pt>
                <c:pt idx="5680">
                  <c:v>14.9339</c:v>
                </c:pt>
                <c:pt idx="5681">
                  <c:v>14.960599999999999</c:v>
                </c:pt>
                <c:pt idx="5682">
                  <c:v>14.987399999999999</c:v>
                </c:pt>
                <c:pt idx="5683">
                  <c:v>15.014200000000001</c:v>
                </c:pt>
                <c:pt idx="5684">
                  <c:v>15.040900000000001</c:v>
                </c:pt>
                <c:pt idx="5685">
                  <c:v>15.0677</c:v>
                </c:pt>
                <c:pt idx="5686">
                  <c:v>15.0944</c:v>
                </c:pt>
                <c:pt idx="5687">
                  <c:v>15.1211</c:v>
                </c:pt>
                <c:pt idx="5688">
                  <c:v>15.1479</c:v>
                </c:pt>
                <c:pt idx="5689">
                  <c:v>15.1746</c:v>
                </c:pt>
                <c:pt idx="5690">
                  <c:v>15.2013</c:v>
                </c:pt>
                <c:pt idx="5691">
                  <c:v>15.228</c:v>
                </c:pt>
                <c:pt idx="5692">
                  <c:v>15.2547</c:v>
                </c:pt>
                <c:pt idx="5693">
                  <c:v>15.2814</c:v>
                </c:pt>
                <c:pt idx="5694">
                  <c:v>15.3081</c:v>
                </c:pt>
                <c:pt idx="5695">
                  <c:v>15.3347</c:v>
                </c:pt>
                <c:pt idx="5696">
                  <c:v>15.3614</c:v>
                </c:pt>
                <c:pt idx="5697">
                  <c:v>15.3881</c:v>
                </c:pt>
                <c:pt idx="5698">
                  <c:v>15.4147</c:v>
                </c:pt>
                <c:pt idx="5699">
                  <c:v>15.4414</c:v>
                </c:pt>
                <c:pt idx="5700">
                  <c:v>15.468</c:v>
                </c:pt>
                <c:pt idx="5701">
                  <c:v>15.4946</c:v>
                </c:pt>
                <c:pt idx="5702">
                  <c:v>15.5212</c:v>
                </c:pt>
                <c:pt idx="5703">
                  <c:v>15.5479</c:v>
                </c:pt>
                <c:pt idx="5704">
                  <c:v>15.5745</c:v>
                </c:pt>
                <c:pt idx="5705">
                  <c:v>15.601100000000001</c:v>
                </c:pt>
                <c:pt idx="5706">
                  <c:v>15.627700000000001</c:v>
                </c:pt>
                <c:pt idx="5707">
                  <c:v>15.654199999999999</c:v>
                </c:pt>
                <c:pt idx="5708">
                  <c:v>15.6808</c:v>
                </c:pt>
                <c:pt idx="5709">
                  <c:v>15.7074</c:v>
                </c:pt>
                <c:pt idx="5710">
                  <c:v>15.734</c:v>
                </c:pt>
                <c:pt idx="5711">
                  <c:v>15.7605</c:v>
                </c:pt>
                <c:pt idx="5712">
                  <c:v>15.787100000000001</c:v>
                </c:pt>
                <c:pt idx="5713">
                  <c:v>15.813599999999999</c:v>
                </c:pt>
                <c:pt idx="5714">
                  <c:v>15.8401</c:v>
                </c:pt>
                <c:pt idx="5715">
                  <c:v>15.8667</c:v>
                </c:pt>
                <c:pt idx="5716">
                  <c:v>15.8932</c:v>
                </c:pt>
                <c:pt idx="5717">
                  <c:v>15.919700000000001</c:v>
                </c:pt>
                <c:pt idx="5718">
                  <c:v>15.946199999999999</c:v>
                </c:pt>
                <c:pt idx="5719">
                  <c:v>15.9727</c:v>
                </c:pt>
                <c:pt idx="5720">
                  <c:v>15.9992</c:v>
                </c:pt>
                <c:pt idx="5721">
                  <c:v>16.025700000000001</c:v>
                </c:pt>
                <c:pt idx="5722">
                  <c:v>16.052099999999999</c:v>
                </c:pt>
                <c:pt idx="5723">
                  <c:v>16.078600000000002</c:v>
                </c:pt>
                <c:pt idx="5724">
                  <c:v>16.1051</c:v>
                </c:pt>
                <c:pt idx="5725">
                  <c:v>16.131499999999999</c:v>
                </c:pt>
                <c:pt idx="5726">
                  <c:v>16.157900000000001</c:v>
                </c:pt>
                <c:pt idx="5727">
                  <c:v>16.1844</c:v>
                </c:pt>
                <c:pt idx="5728">
                  <c:v>16.210799999999999</c:v>
                </c:pt>
                <c:pt idx="5729">
                  <c:v>16.237200000000001</c:v>
                </c:pt>
                <c:pt idx="5730">
                  <c:v>16.2636</c:v>
                </c:pt>
                <c:pt idx="5731">
                  <c:v>16.29</c:v>
                </c:pt>
                <c:pt idx="5732">
                  <c:v>16.316400000000002</c:v>
                </c:pt>
                <c:pt idx="5733">
                  <c:v>16.3428</c:v>
                </c:pt>
                <c:pt idx="5734">
                  <c:v>16.369199999999999</c:v>
                </c:pt>
                <c:pt idx="5735">
                  <c:v>16.395600000000002</c:v>
                </c:pt>
                <c:pt idx="5736">
                  <c:v>16.421900000000001</c:v>
                </c:pt>
                <c:pt idx="5737">
                  <c:v>16.4483</c:v>
                </c:pt>
                <c:pt idx="5738">
                  <c:v>16.474599999999999</c:v>
                </c:pt>
                <c:pt idx="5739">
                  <c:v>16.501000000000001</c:v>
                </c:pt>
                <c:pt idx="5740">
                  <c:v>16.5273</c:v>
                </c:pt>
                <c:pt idx="5741">
                  <c:v>16.553599999999999</c:v>
                </c:pt>
                <c:pt idx="5742">
                  <c:v>16.579899999999999</c:v>
                </c:pt>
                <c:pt idx="5743">
                  <c:v>16.606200000000001</c:v>
                </c:pt>
                <c:pt idx="5744">
                  <c:v>16.6325</c:v>
                </c:pt>
                <c:pt idx="5745">
                  <c:v>16.658799999999999</c:v>
                </c:pt>
                <c:pt idx="5746">
                  <c:v>16.685099999999998</c:v>
                </c:pt>
                <c:pt idx="5747">
                  <c:v>16.711400000000001</c:v>
                </c:pt>
                <c:pt idx="5748">
                  <c:v>16.7376</c:v>
                </c:pt>
                <c:pt idx="5749">
                  <c:v>16.7639</c:v>
                </c:pt>
                <c:pt idx="5750">
                  <c:v>16.790199999999999</c:v>
                </c:pt>
                <c:pt idx="5751">
                  <c:v>16.816400000000002</c:v>
                </c:pt>
                <c:pt idx="5752">
                  <c:v>16.842600000000001</c:v>
                </c:pt>
                <c:pt idx="5753">
                  <c:v>16.8689</c:v>
                </c:pt>
                <c:pt idx="5754">
                  <c:v>16.895099999999999</c:v>
                </c:pt>
                <c:pt idx="5755">
                  <c:v>16.921299999999999</c:v>
                </c:pt>
                <c:pt idx="5756">
                  <c:v>16.947500000000002</c:v>
                </c:pt>
                <c:pt idx="5757">
                  <c:v>16.973700000000001</c:v>
                </c:pt>
                <c:pt idx="5758">
                  <c:v>16.9999</c:v>
                </c:pt>
                <c:pt idx="5759">
                  <c:v>17.0261</c:v>
                </c:pt>
                <c:pt idx="5760">
                  <c:v>17.052299999999999</c:v>
                </c:pt>
                <c:pt idx="5761">
                  <c:v>17.078399999999998</c:v>
                </c:pt>
                <c:pt idx="5762">
                  <c:v>17.104600000000001</c:v>
                </c:pt>
                <c:pt idx="5763">
                  <c:v>17.130700000000001</c:v>
                </c:pt>
                <c:pt idx="5764">
                  <c:v>17.1569</c:v>
                </c:pt>
                <c:pt idx="5765">
                  <c:v>17.183</c:v>
                </c:pt>
                <c:pt idx="5766">
                  <c:v>17.209199999999999</c:v>
                </c:pt>
                <c:pt idx="5767">
                  <c:v>17.235299999999999</c:v>
                </c:pt>
                <c:pt idx="5768">
                  <c:v>17.261399999999998</c:v>
                </c:pt>
                <c:pt idx="5769">
                  <c:v>17.287500000000001</c:v>
                </c:pt>
                <c:pt idx="5770">
                  <c:v>17.313600000000001</c:v>
                </c:pt>
                <c:pt idx="5771">
                  <c:v>17.339700000000001</c:v>
                </c:pt>
                <c:pt idx="5772">
                  <c:v>17.3658</c:v>
                </c:pt>
                <c:pt idx="5773">
                  <c:v>17.3919</c:v>
                </c:pt>
                <c:pt idx="5774">
                  <c:v>17.417899999999999</c:v>
                </c:pt>
                <c:pt idx="5775">
                  <c:v>17.443999999999999</c:v>
                </c:pt>
                <c:pt idx="5776">
                  <c:v>17.470099999999999</c:v>
                </c:pt>
                <c:pt idx="5777">
                  <c:v>17.496099999999998</c:v>
                </c:pt>
                <c:pt idx="5778">
                  <c:v>17.522099999999998</c:v>
                </c:pt>
                <c:pt idx="5779">
                  <c:v>17.548200000000001</c:v>
                </c:pt>
                <c:pt idx="5780">
                  <c:v>17.574200000000001</c:v>
                </c:pt>
                <c:pt idx="5781">
                  <c:v>17.600200000000001</c:v>
                </c:pt>
                <c:pt idx="5782">
                  <c:v>17.626200000000001</c:v>
                </c:pt>
                <c:pt idx="5783">
                  <c:v>17.652200000000001</c:v>
                </c:pt>
                <c:pt idx="5784">
                  <c:v>17.6782</c:v>
                </c:pt>
                <c:pt idx="5785">
                  <c:v>17.7042</c:v>
                </c:pt>
                <c:pt idx="5786">
                  <c:v>17.7302</c:v>
                </c:pt>
                <c:pt idx="5787">
                  <c:v>17.7562</c:v>
                </c:pt>
                <c:pt idx="5788">
                  <c:v>17.7822</c:v>
                </c:pt>
                <c:pt idx="5789">
                  <c:v>17.8081</c:v>
                </c:pt>
                <c:pt idx="5790">
                  <c:v>17.834099999999999</c:v>
                </c:pt>
                <c:pt idx="5791">
                  <c:v>17.86</c:v>
                </c:pt>
                <c:pt idx="5792">
                  <c:v>17.885999999999999</c:v>
                </c:pt>
                <c:pt idx="5793">
                  <c:v>17.911899999999999</c:v>
                </c:pt>
                <c:pt idx="5794">
                  <c:v>17.937799999999999</c:v>
                </c:pt>
                <c:pt idx="5795">
                  <c:v>17.963699999999999</c:v>
                </c:pt>
                <c:pt idx="5796">
                  <c:v>17.989599999999999</c:v>
                </c:pt>
                <c:pt idx="5797">
                  <c:v>18.015499999999999</c:v>
                </c:pt>
                <c:pt idx="5798">
                  <c:v>18.041399999999999</c:v>
                </c:pt>
                <c:pt idx="5799">
                  <c:v>18.067299999999999</c:v>
                </c:pt>
                <c:pt idx="5800">
                  <c:v>18.0932</c:v>
                </c:pt>
                <c:pt idx="5801">
                  <c:v>18.1191</c:v>
                </c:pt>
                <c:pt idx="5802">
                  <c:v>18.1449</c:v>
                </c:pt>
                <c:pt idx="5803">
                  <c:v>18.1708</c:v>
                </c:pt>
                <c:pt idx="5804">
                  <c:v>18.1966</c:v>
                </c:pt>
                <c:pt idx="5805">
                  <c:v>18.2225</c:v>
                </c:pt>
                <c:pt idx="5806">
                  <c:v>18.2483</c:v>
                </c:pt>
                <c:pt idx="5807">
                  <c:v>18.2742</c:v>
                </c:pt>
                <c:pt idx="5808">
                  <c:v>18.3</c:v>
                </c:pt>
                <c:pt idx="5809">
                  <c:v>18.325800000000001</c:v>
                </c:pt>
                <c:pt idx="5810">
                  <c:v>18.351600000000001</c:v>
                </c:pt>
                <c:pt idx="5811">
                  <c:v>18.377400000000002</c:v>
                </c:pt>
                <c:pt idx="5812">
                  <c:v>18.403199999999998</c:v>
                </c:pt>
                <c:pt idx="5813">
                  <c:v>18.428999999999998</c:v>
                </c:pt>
                <c:pt idx="5814">
                  <c:v>18.454699999999999</c:v>
                </c:pt>
                <c:pt idx="5815">
                  <c:v>18.480499999999999</c:v>
                </c:pt>
                <c:pt idx="5816">
                  <c:v>18.5063</c:v>
                </c:pt>
                <c:pt idx="5817">
                  <c:v>18.532</c:v>
                </c:pt>
                <c:pt idx="5818">
                  <c:v>18.5578</c:v>
                </c:pt>
                <c:pt idx="5819">
                  <c:v>18.583500000000001</c:v>
                </c:pt>
                <c:pt idx="5820">
                  <c:v>18.609200000000001</c:v>
                </c:pt>
                <c:pt idx="5821">
                  <c:v>18.634899999999998</c:v>
                </c:pt>
                <c:pt idx="5822">
                  <c:v>18.660699999999999</c:v>
                </c:pt>
                <c:pt idx="5823">
                  <c:v>18.686399999999999</c:v>
                </c:pt>
                <c:pt idx="5824">
                  <c:v>18.712</c:v>
                </c:pt>
                <c:pt idx="5825">
                  <c:v>18.7377</c:v>
                </c:pt>
                <c:pt idx="5826">
                  <c:v>18.763400000000001</c:v>
                </c:pt>
                <c:pt idx="5827">
                  <c:v>18.789100000000001</c:v>
                </c:pt>
                <c:pt idx="5828">
                  <c:v>18.814699999999998</c:v>
                </c:pt>
                <c:pt idx="5829">
                  <c:v>18.840399999999999</c:v>
                </c:pt>
                <c:pt idx="5830">
                  <c:v>18.866</c:v>
                </c:pt>
                <c:pt idx="5831">
                  <c:v>18.8917</c:v>
                </c:pt>
                <c:pt idx="5832">
                  <c:v>18.917300000000001</c:v>
                </c:pt>
                <c:pt idx="5833">
                  <c:v>18.942900000000002</c:v>
                </c:pt>
                <c:pt idx="5834">
                  <c:v>18.968599999999999</c:v>
                </c:pt>
                <c:pt idx="5835">
                  <c:v>18.994199999999999</c:v>
                </c:pt>
                <c:pt idx="5836">
                  <c:v>19.0198</c:v>
                </c:pt>
                <c:pt idx="5837">
                  <c:v>19.045300000000001</c:v>
                </c:pt>
                <c:pt idx="5838">
                  <c:v>19.070900000000002</c:v>
                </c:pt>
                <c:pt idx="5839">
                  <c:v>19.096499999999999</c:v>
                </c:pt>
                <c:pt idx="5840">
                  <c:v>19.1221</c:v>
                </c:pt>
                <c:pt idx="5841">
                  <c:v>19.147600000000001</c:v>
                </c:pt>
                <c:pt idx="5842">
                  <c:v>19.173200000000001</c:v>
                </c:pt>
                <c:pt idx="5843">
                  <c:v>19.198699999999999</c:v>
                </c:pt>
                <c:pt idx="5844">
                  <c:v>19.2242</c:v>
                </c:pt>
                <c:pt idx="5845">
                  <c:v>19.2498</c:v>
                </c:pt>
                <c:pt idx="5846">
                  <c:v>19.275300000000001</c:v>
                </c:pt>
                <c:pt idx="5847">
                  <c:v>19.300799999999999</c:v>
                </c:pt>
                <c:pt idx="5848">
                  <c:v>19.3263</c:v>
                </c:pt>
                <c:pt idx="5849">
                  <c:v>19.351800000000001</c:v>
                </c:pt>
                <c:pt idx="5850">
                  <c:v>19.377300000000002</c:v>
                </c:pt>
                <c:pt idx="5851">
                  <c:v>19.402699999999999</c:v>
                </c:pt>
                <c:pt idx="5852">
                  <c:v>19.4282</c:v>
                </c:pt>
                <c:pt idx="5853">
                  <c:v>19.453700000000001</c:v>
                </c:pt>
                <c:pt idx="5854">
                  <c:v>19.479099999999999</c:v>
                </c:pt>
                <c:pt idx="5855">
                  <c:v>19.5046</c:v>
                </c:pt>
                <c:pt idx="5856">
                  <c:v>19.53</c:v>
                </c:pt>
                <c:pt idx="5857">
                  <c:v>19.555399999999999</c:v>
                </c:pt>
                <c:pt idx="5858">
                  <c:v>19.5808</c:v>
                </c:pt>
                <c:pt idx="5859">
                  <c:v>19.606300000000001</c:v>
                </c:pt>
                <c:pt idx="5860">
                  <c:v>19.631699999999999</c:v>
                </c:pt>
                <c:pt idx="5861">
                  <c:v>19.6571</c:v>
                </c:pt>
                <c:pt idx="5862">
                  <c:v>19.682400000000001</c:v>
                </c:pt>
                <c:pt idx="5863">
                  <c:v>19.707799999999999</c:v>
                </c:pt>
                <c:pt idx="5864">
                  <c:v>19.7332</c:v>
                </c:pt>
                <c:pt idx="5865">
                  <c:v>19.758600000000001</c:v>
                </c:pt>
                <c:pt idx="5866">
                  <c:v>19.783899999999999</c:v>
                </c:pt>
                <c:pt idx="5867">
                  <c:v>19.8093</c:v>
                </c:pt>
                <c:pt idx="5868">
                  <c:v>19.834599999999998</c:v>
                </c:pt>
                <c:pt idx="5869">
                  <c:v>19.8599</c:v>
                </c:pt>
                <c:pt idx="5870">
                  <c:v>19.885300000000001</c:v>
                </c:pt>
                <c:pt idx="5871">
                  <c:v>19.910599999999999</c:v>
                </c:pt>
                <c:pt idx="5872">
                  <c:v>19.9359</c:v>
                </c:pt>
                <c:pt idx="5873">
                  <c:v>19.961200000000002</c:v>
                </c:pt>
                <c:pt idx="5874">
                  <c:v>19.986499999999999</c:v>
                </c:pt>
                <c:pt idx="5875">
                  <c:v>20.011800000000001</c:v>
                </c:pt>
                <c:pt idx="5876">
                  <c:v>20.037099999999999</c:v>
                </c:pt>
                <c:pt idx="5877">
                  <c:v>20.0623</c:v>
                </c:pt>
                <c:pt idx="5878">
                  <c:v>20.087599999999998</c:v>
                </c:pt>
                <c:pt idx="5879">
                  <c:v>20.1128</c:v>
                </c:pt>
                <c:pt idx="5880">
                  <c:v>20.138100000000001</c:v>
                </c:pt>
                <c:pt idx="5881">
                  <c:v>20.1633</c:v>
                </c:pt>
                <c:pt idx="5882">
                  <c:v>20.188600000000001</c:v>
                </c:pt>
                <c:pt idx="5883">
                  <c:v>20.213799999999999</c:v>
                </c:pt>
                <c:pt idx="5884">
                  <c:v>20.239000000000001</c:v>
                </c:pt>
                <c:pt idx="5885">
                  <c:v>20.264199999999999</c:v>
                </c:pt>
                <c:pt idx="5886">
                  <c:v>20.289400000000001</c:v>
                </c:pt>
                <c:pt idx="5887">
                  <c:v>20.314599999999999</c:v>
                </c:pt>
                <c:pt idx="5888">
                  <c:v>20.3398</c:v>
                </c:pt>
                <c:pt idx="5889">
                  <c:v>20.364999999999998</c:v>
                </c:pt>
                <c:pt idx="5890">
                  <c:v>20.3902</c:v>
                </c:pt>
                <c:pt idx="5891">
                  <c:v>20.415299999999998</c:v>
                </c:pt>
                <c:pt idx="5892">
                  <c:v>20.4405</c:v>
                </c:pt>
                <c:pt idx="5893">
                  <c:v>20.465599999999998</c:v>
                </c:pt>
                <c:pt idx="5894">
                  <c:v>20.4908</c:v>
                </c:pt>
                <c:pt idx="5895">
                  <c:v>20.515899999999998</c:v>
                </c:pt>
                <c:pt idx="5896">
                  <c:v>20.541</c:v>
                </c:pt>
                <c:pt idx="5897">
                  <c:v>20.566199999999998</c:v>
                </c:pt>
                <c:pt idx="5898">
                  <c:v>20.5913</c:v>
                </c:pt>
                <c:pt idx="5899">
                  <c:v>20.616399999999999</c:v>
                </c:pt>
                <c:pt idx="5900">
                  <c:v>20.641500000000001</c:v>
                </c:pt>
                <c:pt idx="5901">
                  <c:v>20.666599999999999</c:v>
                </c:pt>
                <c:pt idx="5902">
                  <c:v>20.691700000000001</c:v>
                </c:pt>
                <c:pt idx="5903">
                  <c:v>20.716699999999999</c:v>
                </c:pt>
                <c:pt idx="5904">
                  <c:v>20.741800000000001</c:v>
                </c:pt>
                <c:pt idx="5905">
                  <c:v>20.7669</c:v>
                </c:pt>
                <c:pt idx="5906">
                  <c:v>20.791899999999998</c:v>
                </c:pt>
                <c:pt idx="5907">
                  <c:v>20.817</c:v>
                </c:pt>
                <c:pt idx="5908">
                  <c:v>20.841999999999999</c:v>
                </c:pt>
                <c:pt idx="5909">
                  <c:v>20.867000000000001</c:v>
                </c:pt>
                <c:pt idx="5910">
                  <c:v>20.892099999999999</c:v>
                </c:pt>
                <c:pt idx="5911">
                  <c:v>20.917100000000001</c:v>
                </c:pt>
                <c:pt idx="5912">
                  <c:v>20.9421</c:v>
                </c:pt>
                <c:pt idx="5913">
                  <c:v>20.967099999999999</c:v>
                </c:pt>
                <c:pt idx="5914">
                  <c:v>20.992100000000001</c:v>
                </c:pt>
                <c:pt idx="5915">
                  <c:v>21.017099999999999</c:v>
                </c:pt>
                <c:pt idx="5916">
                  <c:v>21.042100000000001</c:v>
                </c:pt>
                <c:pt idx="5917">
                  <c:v>21.0671</c:v>
                </c:pt>
                <c:pt idx="5918">
                  <c:v>21.092099999999999</c:v>
                </c:pt>
                <c:pt idx="5919">
                  <c:v>21.117000000000001</c:v>
                </c:pt>
                <c:pt idx="5920">
                  <c:v>21.141999999999999</c:v>
                </c:pt>
                <c:pt idx="5921">
                  <c:v>21.166899999999998</c:v>
                </c:pt>
                <c:pt idx="5922">
                  <c:v>21.1919</c:v>
                </c:pt>
                <c:pt idx="5923">
                  <c:v>21.216799999999999</c:v>
                </c:pt>
                <c:pt idx="5924">
                  <c:v>21.241800000000001</c:v>
                </c:pt>
                <c:pt idx="5925">
                  <c:v>21.2667</c:v>
                </c:pt>
                <c:pt idx="5926">
                  <c:v>21.291599999999999</c:v>
                </c:pt>
                <c:pt idx="5927">
                  <c:v>21.316500000000001</c:v>
                </c:pt>
                <c:pt idx="5928">
                  <c:v>21.3414</c:v>
                </c:pt>
                <c:pt idx="5929">
                  <c:v>21.366299999999999</c:v>
                </c:pt>
                <c:pt idx="5930">
                  <c:v>21.391200000000001</c:v>
                </c:pt>
                <c:pt idx="5931">
                  <c:v>21.4161</c:v>
                </c:pt>
                <c:pt idx="5932">
                  <c:v>21.440999999999999</c:v>
                </c:pt>
                <c:pt idx="5933">
                  <c:v>21.465900000000001</c:v>
                </c:pt>
                <c:pt idx="5934">
                  <c:v>21.4907</c:v>
                </c:pt>
                <c:pt idx="5935">
                  <c:v>21.515599999999999</c:v>
                </c:pt>
                <c:pt idx="5936">
                  <c:v>21.540500000000002</c:v>
                </c:pt>
                <c:pt idx="5937">
                  <c:v>21.565300000000001</c:v>
                </c:pt>
                <c:pt idx="5938">
                  <c:v>21.5901</c:v>
                </c:pt>
                <c:pt idx="5939">
                  <c:v>21.614899999999999</c:v>
                </c:pt>
                <c:pt idx="5940">
                  <c:v>21.639700000000001</c:v>
                </c:pt>
                <c:pt idx="5941">
                  <c:v>21.6645</c:v>
                </c:pt>
                <c:pt idx="5942">
                  <c:v>21.689299999999999</c:v>
                </c:pt>
                <c:pt idx="5943">
                  <c:v>21.714099999999998</c:v>
                </c:pt>
                <c:pt idx="5944">
                  <c:v>21.738900000000001</c:v>
                </c:pt>
                <c:pt idx="5945">
                  <c:v>21.7637</c:v>
                </c:pt>
                <c:pt idx="5946">
                  <c:v>21.788499999999999</c:v>
                </c:pt>
                <c:pt idx="5947">
                  <c:v>21.813300000000002</c:v>
                </c:pt>
                <c:pt idx="5948">
                  <c:v>21.838100000000001</c:v>
                </c:pt>
                <c:pt idx="5949">
                  <c:v>21.8629</c:v>
                </c:pt>
                <c:pt idx="5950">
                  <c:v>21.887699999999999</c:v>
                </c:pt>
                <c:pt idx="5951">
                  <c:v>21.912500000000001</c:v>
                </c:pt>
                <c:pt idx="5952">
                  <c:v>21.9373</c:v>
                </c:pt>
                <c:pt idx="5953">
                  <c:v>21.9621</c:v>
                </c:pt>
                <c:pt idx="5954">
                  <c:v>21.986899999999999</c:v>
                </c:pt>
                <c:pt idx="5955">
                  <c:v>22.011700000000001</c:v>
                </c:pt>
                <c:pt idx="5956">
                  <c:v>22.0365</c:v>
                </c:pt>
                <c:pt idx="5957">
                  <c:v>22.061299999999999</c:v>
                </c:pt>
                <c:pt idx="5958">
                  <c:v>22.086099999999998</c:v>
                </c:pt>
                <c:pt idx="5959">
                  <c:v>22.110900000000001</c:v>
                </c:pt>
                <c:pt idx="5960">
                  <c:v>22.1357</c:v>
                </c:pt>
                <c:pt idx="5961">
                  <c:v>22.160499999999999</c:v>
                </c:pt>
                <c:pt idx="5962">
                  <c:v>22.185300000000002</c:v>
                </c:pt>
                <c:pt idx="5963">
                  <c:v>22.210100000000001</c:v>
                </c:pt>
                <c:pt idx="5964">
                  <c:v>22.2349</c:v>
                </c:pt>
                <c:pt idx="5965">
                  <c:v>22.259699999999999</c:v>
                </c:pt>
                <c:pt idx="5966">
                  <c:v>22.284500000000001</c:v>
                </c:pt>
                <c:pt idx="5967">
                  <c:v>22.3093</c:v>
                </c:pt>
                <c:pt idx="5968">
                  <c:v>22.334099999999999</c:v>
                </c:pt>
                <c:pt idx="5969">
                  <c:v>22.358899999999998</c:v>
                </c:pt>
                <c:pt idx="5970">
                  <c:v>22.383700000000001</c:v>
                </c:pt>
                <c:pt idx="5971">
                  <c:v>22.4085</c:v>
                </c:pt>
                <c:pt idx="5972">
                  <c:v>22.433299999999999</c:v>
                </c:pt>
                <c:pt idx="5973">
                  <c:v>22.458100000000002</c:v>
                </c:pt>
                <c:pt idx="5974">
                  <c:v>22.482900000000001</c:v>
                </c:pt>
                <c:pt idx="5975">
                  <c:v>22.5077</c:v>
                </c:pt>
                <c:pt idx="5976">
                  <c:v>22.532499999999999</c:v>
                </c:pt>
                <c:pt idx="5977">
                  <c:v>22.557300000000001</c:v>
                </c:pt>
                <c:pt idx="5978">
                  <c:v>22.582100000000001</c:v>
                </c:pt>
                <c:pt idx="5979">
                  <c:v>22.6069</c:v>
                </c:pt>
                <c:pt idx="5980">
                  <c:v>22.631699999999999</c:v>
                </c:pt>
                <c:pt idx="5981">
                  <c:v>22.656500000000001</c:v>
                </c:pt>
                <c:pt idx="5982">
                  <c:v>22.6813</c:v>
                </c:pt>
                <c:pt idx="5983">
                  <c:v>22.706099999999999</c:v>
                </c:pt>
                <c:pt idx="5984">
                  <c:v>22.730899999999998</c:v>
                </c:pt>
                <c:pt idx="5985">
                  <c:v>22.755700000000001</c:v>
                </c:pt>
                <c:pt idx="5986">
                  <c:v>22.7805</c:v>
                </c:pt>
                <c:pt idx="5987">
                  <c:v>22.805299999999999</c:v>
                </c:pt>
                <c:pt idx="5988">
                  <c:v>22.830100000000002</c:v>
                </c:pt>
                <c:pt idx="5989">
                  <c:v>22.854900000000001</c:v>
                </c:pt>
                <c:pt idx="5990">
                  <c:v>22.8797</c:v>
                </c:pt>
                <c:pt idx="5991">
                  <c:v>22.904499999999999</c:v>
                </c:pt>
                <c:pt idx="5992">
                  <c:v>22.929300000000001</c:v>
                </c:pt>
                <c:pt idx="5993">
                  <c:v>22.9541</c:v>
                </c:pt>
                <c:pt idx="5994">
                  <c:v>22.978899999999999</c:v>
                </c:pt>
                <c:pt idx="5995">
                  <c:v>23.003699999999998</c:v>
                </c:pt>
                <c:pt idx="5996">
                  <c:v>23.028500000000001</c:v>
                </c:pt>
                <c:pt idx="5997">
                  <c:v>23.0533</c:v>
                </c:pt>
                <c:pt idx="5998">
                  <c:v>23.078099999999999</c:v>
                </c:pt>
                <c:pt idx="5999">
                  <c:v>23.102900000000002</c:v>
                </c:pt>
                <c:pt idx="6000">
                  <c:v>23.127700000000001</c:v>
                </c:pt>
              </c:numCache>
            </c:numRef>
          </c:yVal>
          <c:smooth val="0"/>
        </c:ser>
        <c:ser>
          <c:idx val="4"/>
          <c:order val="3"/>
          <c:tx>
            <c:strRef>
              <c:f>[SFLASH_vs_FLASHII_endkicks.xlsx]Sheet1!$U$1</c:f>
              <c:strCache>
                <c:ptCount val="1"/>
                <c:pt idx="0">
                  <c:v>g14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[SFLASH_vs_FLASHII_endkicks.xlsx]Sheet1!$U$2:$U$6402</c:f>
              <c:numCache>
                <c:formatCode>General</c:formatCode>
                <c:ptCount val="6401"/>
                <c:pt idx="400">
                  <c:v>1.2560899999999999</c:v>
                </c:pt>
                <c:pt idx="401">
                  <c:v>1.27233</c:v>
                </c:pt>
                <c:pt idx="402">
                  <c:v>1.2885599999999999</c:v>
                </c:pt>
                <c:pt idx="403">
                  <c:v>1.3048</c:v>
                </c:pt>
                <c:pt idx="404">
                  <c:v>1.32104</c:v>
                </c:pt>
                <c:pt idx="405">
                  <c:v>1.33728</c:v>
                </c:pt>
                <c:pt idx="406">
                  <c:v>1.35351</c:v>
                </c:pt>
                <c:pt idx="407">
                  <c:v>1.36975</c:v>
                </c:pt>
                <c:pt idx="408">
                  <c:v>1.3859900000000001</c:v>
                </c:pt>
                <c:pt idx="409">
                  <c:v>1.4022300000000001</c:v>
                </c:pt>
                <c:pt idx="410">
                  <c:v>1.4184600000000001</c:v>
                </c:pt>
                <c:pt idx="411">
                  <c:v>1.4347000000000001</c:v>
                </c:pt>
                <c:pt idx="412">
                  <c:v>1.4509399999999999</c:v>
                </c:pt>
                <c:pt idx="413">
                  <c:v>1.4671700000000001</c:v>
                </c:pt>
                <c:pt idx="414">
                  <c:v>1.4834099999999999</c:v>
                </c:pt>
                <c:pt idx="415">
                  <c:v>1.4996499999999999</c:v>
                </c:pt>
                <c:pt idx="416">
                  <c:v>1.51589</c:v>
                </c:pt>
                <c:pt idx="417">
                  <c:v>1.5321199999999999</c:v>
                </c:pt>
                <c:pt idx="418">
                  <c:v>1.54836</c:v>
                </c:pt>
                <c:pt idx="419">
                  <c:v>1.5646</c:v>
                </c:pt>
                <c:pt idx="420">
                  <c:v>1.58083</c:v>
                </c:pt>
                <c:pt idx="421">
                  <c:v>1.59707</c:v>
                </c:pt>
                <c:pt idx="422">
                  <c:v>1.61331</c:v>
                </c:pt>
                <c:pt idx="423">
                  <c:v>1.6295500000000001</c:v>
                </c:pt>
                <c:pt idx="424">
                  <c:v>1.64578</c:v>
                </c:pt>
                <c:pt idx="425">
                  <c:v>1.6620200000000001</c:v>
                </c:pt>
                <c:pt idx="426">
                  <c:v>1.6782600000000001</c:v>
                </c:pt>
                <c:pt idx="427">
                  <c:v>1.6944900000000001</c:v>
                </c:pt>
                <c:pt idx="428">
                  <c:v>1.7107300000000001</c:v>
                </c:pt>
                <c:pt idx="429">
                  <c:v>1.7269699999999999</c:v>
                </c:pt>
                <c:pt idx="430">
                  <c:v>1.7432099999999999</c:v>
                </c:pt>
                <c:pt idx="431">
                  <c:v>1.7594399999999999</c:v>
                </c:pt>
                <c:pt idx="432">
                  <c:v>1.7756799999999999</c:v>
                </c:pt>
                <c:pt idx="433">
                  <c:v>1.79192</c:v>
                </c:pt>
                <c:pt idx="434">
                  <c:v>1.8081499999999999</c:v>
                </c:pt>
                <c:pt idx="435">
                  <c:v>1.82439</c:v>
                </c:pt>
                <c:pt idx="436">
                  <c:v>1.84063</c:v>
                </c:pt>
                <c:pt idx="437">
                  <c:v>1.85687</c:v>
                </c:pt>
                <c:pt idx="438">
                  <c:v>1.8731</c:v>
                </c:pt>
                <c:pt idx="439">
                  <c:v>1.88934</c:v>
                </c:pt>
                <c:pt idx="440">
                  <c:v>1.9055800000000001</c:v>
                </c:pt>
                <c:pt idx="441">
                  <c:v>1.9218200000000001</c:v>
                </c:pt>
                <c:pt idx="442">
                  <c:v>1.9380500000000001</c:v>
                </c:pt>
                <c:pt idx="443">
                  <c:v>1.9542900000000001</c:v>
                </c:pt>
                <c:pt idx="444">
                  <c:v>1.9705299999999999</c:v>
                </c:pt>
                <c:pt idx="445">
                  <c:v>1.9867600000000001</c:v>
                </c:pt>
                <c:pt idx="446">
                  <c:v>2.0030000000000001</c:v>
                </c:pt>
                <c:pt idx="447">
                  <c:v>2.0192399999999999</c:v>
                </c:pt>
                <c:pt idx="448">
                  <c:v>2.0354800000000002</c:v>
                </c:pt>
                <c:pt idx="449">
                  <c:v>2.0517099999999999</c:v>
                </c:pt>
                <c:pt idx="450">
                  <c:v>2.0679500000000002</c:v>
                </c:pt>
                <c:pt idx="451">
                  <c:v>2.08419</c:v>
                </c:pt>
                <c:pt idx="452">
                  <c:v>2.1004200000000002</c:v>
                </c:pt>
                <c:pt idx="453">
                  <c:v>2.11666</c:v>
                </c:pt>
                <c:pt idx="454">
                  <c:v>2.1328999999999998</c:v>
                </c:pt>
                <c:pt idx="455">
                  <c:v>2.1491400000000001</c:v>
                </c:pt>
                <c:pt idx="456">
                  <c:v>2.1653699999999998</c:v>
                </c:pt>
                <c:pt idx="457">
                  <c:v>2.18161</c:v>
                </c:pt>
                <c:pt idx="458">
                  <c:v>2.1978499999999999</c:v>
                </c:pt>
                <c:pt idx="459">
                  <c:v>2.21408</c:v>
                </c:pt>
                <c:pt idx="460">
                  <c:v>2.2303199999999999</c:v>
                </c:pt>
                <c:pt idx="461">
                  <c:v>2.2465600000000001</c:v>
                </c:pt>
                <c:pt idx="462">
                  <c:v>2.2627999999999999</c:v>
                </c:pt>
                <c:pt idx="463">
                  <c:v>2.2661600000000002</c:v>
                </c:pt>
                <c:pt idx="464">
                  <c:v>2.2818299999999998</c:v>
                </c:pt>
                <c:pt idx="465">
                  <c:v>2.2974899999999998</c:v>
                </c:pt>
                <c:pt idx="466">
                  <c:v>2.3131499999999998</c:v>
                </c:pt>
                <c:pt idx="467">
                  <c:v>2.3287900000000001</c:v>
                </c:pt>
                <c:pt idx="468">
                  <c:v>2.34443</c:v>
                </c:pt>
                <c:pt idx="469">
                  <c:v>2.3600500000000002</c:v>
                </c:pt>
                <c:pt idx="470">
                  <c:v>2.3756699999999999</c:v>
                </c:pt>
                <c:pt idx="471">
                  <c:v>2.3912800000000001</c:v>
                </c:pt>
                <c:pt idx="472">
                  <c:v>2.4068800000000001</c:v>
                </c:pt>
                <c:pt idx="473">
                  <c:v>2.4224700000000001</c:v>
                </c:pt>
                <c:pt idx="474">
                  <c:v>2.4380500000000001</c:v>
                </c:pt>
                <c:pt idx="475">
                  <c:v>2.45363</c:v>
                </c:pt>
                <c:pt idx="476">
                  <c:v>2.4691900000000002</c:v>
                </c:pt>
                <c:pt idx="477">
                  <c:v>2.48475</c:v>
                </c:pt>
                <c:pt idx="478">
                  <c:v>2.5003000000000002</c:v>
                </c:pt>
                <c:pt idx="479">
                  <c:v>2.5158299999999998</c:v>
                </c:pt>
                <c:pt idx="480">
                  <c:v>2.5313599999999998</c:v>
                </c:pt>
                <c:pt idx="481">
                  <c:v>2.5468899999999999</c:v>
                </c:pt>
                <c:pt idx="482">
                  <c:v>2.5623999999999998</c:v>
                </c:pt>
                <c:pt idx="483">
                  <c:v>2.5779000000000001</c:v>
                </c:pt>
                <c:pt idx="484">
                  <c:v>2.5933999999999999</c:v>
                </c:pt>
                <c:pt idx="485">
                  <c:v>2.6088900000000002</c:v>
                </c:pt>
                <c:pt idx="486">
                  <c:v>2.6243699999999999</c:v>
                </c:pt>
                <c:pt idx="487">
                  <c:v>2.63984</c:v>
                </c:pt>
                <c:pt idx="488">
                  <c:v>2.6553</c:v>
                </c:pt>
                <c:pt idx="489">
                  <c:v>2.67075</c:v>
                </c:pt>
                <c:pt idx="490">
                  <c:v>2.6861999999999999</c:v>
                </c:pt>
                <c:pt idx="491">
                  <c:v>2.7016399999999998</c:v>
                </c:pt>
                <c:pt idx="492">
                  <c:v>2.7170700000000001</c:v>
                </c:pt>
                <c:pt idx="493">
                  <c:v>2.7324899999999999</c:v>
                </c:pt>
                <c:pt idx="494">
                  <c:v>2.7479</c:v>
                </c:pt>
                <c:pt idx="495">
                  <c:v>2.7633100000000002</c:v>
                </c:pt>
                <c:pt idx="496">
                  <c:v>2.7787099999999998</c:v>
                </c:pt>
                <c:pt idx="497">
                  <c:v>2.7940999999999998</c:v>
                </c:pt>
                <c:pt idx="498">
                  <c:v>2.8094800000000002</c:v>
                </c:pt>
                <c:pt idx="499">
                  <c:v>2.8248500000000001</c:v>
                </c:pt>
                <c:pt idx="500">
                  <c:v>2.84022</c:v>
                </c:pt>
                <c:pt idx="501">
                  <c:v>2.8555799999999998</c:v>
                </c:pt>
                <c:pt idx="502">
                  <c:v>2.87093</c:v>
                </c:pt>
                <c:pt idx="503">
                  <c:v>2.8862700000000001</c:v>
                </c:pt>
                <c:pt idx="504">
                  <c:v>2.9016099999999998</c:v>
                </c:pt>
                <c:pt idx="505">
                  <c:v>2.9169399999999999</c:v>
                </c:pt>
                <c:pt idx="506">
                  <c:v>2.9322599999999999</c:v>
                </c:pt>
                <c:pt idx="507">
                  <c:v>2.9475699999999998</c:v>
                </c:pt>
                <c:pt idx="508">
                  <c:v>2.9628700000000001</c:v>
                </c:pt>
                <c:pt idx="509">
                  <c:v>2.97817</c:v>
                </c:pt>
                <c:pt idx="510">
                  <c:v>2.9934599999999998</c:v>
                </c:pt>
                <c:pt idx="511">
                  <c:v>3.00875</c:v>
                </c:pt>
                <c:pt idx="512">
                  <c:v>3.0240200000000002</c:v>
                </c:pt>
                <c:pt idx="513">
                  <c:v>3.0392899999999998</c:v>
                </c:pt>
                <c:pt idx="514">
                  <c:v>3.0545499999999999</c:v>
                </c:pt>
                <c:pt idx="515">
                  <c:v>3.0697999999999999</c:v>
                </c:pt>
                <c:pt idx="516">
                  <c:v>3.0850499999999998</c:v>
                </c:pt>
                <c:pt idx="517">
                  <c:v>3.1002900000000002</c:v>
                </c:pt>
                <c:pt idx="518">
                  <c:v>3.1155200000000001</c:v>
                </c:pt>
                <c:pt idx="519">
                  <c:v>3.1307399999999999</c:v>
                </c:pt>
                <c:pt idx="520">
                  <c:v>3.1459600000000001</c:v>
                </c:pt>
                <c:pt idx="521">
                  <c:v>3.1611699999999998</c:v>
                </c:pt>
                <c:pt idx="522">
                  <c:v>3.1763699999999999</c:v>
                </c:pt>
                <c:pt idx="523">
                  <c:v>3.19156</c:v>
                </c:pt>
                <c:pt idx="524">
                  <c:v>3.20675</c:v>
                </c:pt>
                <c:pt idx="525">
                  <c:v>3.22193</c:v>
                </c:pt>
                <c:pt idx="526">
                  <c:v>3.2370999999999999</c:v>
                </c:pt>
                <c:pt idx="527">
                  <c:v>3.2522700000000002</c:v>
                </c:pt>
                <c:pt idx="528">
                  <c:v>3.2674300000000001</c:v>
                </c:pt>
                <c:pt idx="529">
                  <c:v>3.2825799999999998</c:v>
                </c:pt>
                <c:pt idx="530">
                  <c:v>3.29772</c:v>
                </c:pt>
                <c:pt idx="531">
                  <c:v>3.3128600000000001</c:v>
                </c:pt>
                <c:pt idx="532">
                  <c:v>3.3279899999999998</c:v>
                </c:pt>
                <c:pt idx="533">
                  <c:v>3.3431099999999998</c:v>
                </c:pt>
                <c:pt idx="534">
                  <c:v>3.3582299999999998</c:v>
                </c:pt>
                <c:pt idx="535">
                  <c:v>3.3733399999999998</c:v>
                </c:pt>
                <c:pt idx="536">
                  <c:v>3.3884400000000001</c:v>
                </c:pt>
                <c:pt idx="537">
                  <c:v>3.40354</c:v>
                </c:pt>
                <c:pt idx="538">
                  <c:v>3.4186200000000002</c:v>
                </c:pt>
                <c:pt idx="539">
                  <c:v>3.43371</c:v>
                </c:pt>
                <c:pt idx="540">
                  <c:v>3.4487800000000002</c:v>
                </c:pt>
                <c:pt idx="541">
                  <c:v>3.4638499999999999</c:v>
                </c:pt>
                <c:pt idx="542">
                  <c:v>3.4789099999999999</c:v>
                </c:pt>
                <c:pt idx="543">
                  <c:v>3.49397</c:v>
                </c:pt>
                <c:pt idx="544">
                  <c:v>3.50901</c:v>
                </c:pt>
                <c:pt idx="545">
                  <c:v>3.52406</c:v>
                </c:pt>
                <c:pt idx="546">
                  <c:v>3.5390899999999998</c:v>
                </c:pt>
                <c:pt idx="547">
                  <c:v>3.5541200000000002</c:v>
                </c:pt>
                <c:pt idx="548">
                  <c:v>3.56914</c:v>
                </c:pt>
                <c:pt idx="549">
                  <c:v>3.5841500000000002</c:v>
                </c:pt>
                <c:pt idx="550">
                  <c:v>3.5991599999999999</c:v>
                </c:pt>
                <c:pt idx="551">
                  <c:v>3.61416</c:v>
                </c:pt>
                <c:pt idx="552">
                  <c:v>3.6291500000000001</c:v>
                </c:pt>
                <c:pt idx="553">
                  <c:v>3.6441400000000002</c:v>
                </c:pt>
                <c:pt idx="554">
                  <c:v>3.6591200000000002</c:v>
                </c:pt>
                <c:pt idx="555">
                  <c:v>3.6741000000000001</c:v>
                </c:pt>
                <c:pt idx="556">
                  <c:v>3.68906</c:v>
                </c:pt>
                <c:pt idx="557">
                  <c:v>3.7040199999999999</c:v>
                </c:pt>
                <c:pt idx="558">
                  <c:v>3.7189800000000002</c:v>
                </c:pt>
                <c:pt idx="559">
                  <c:v>3.7339199999999999</c:v>
                </c:pt>
                <c:pt idx="560">
                  <c:v>3.7488600000000001</c:v>
                </c:pt>
                <c:pt idx="561">
                  <c:v>3.7637999999999998</c:v>
                </c:pt>
                <c:pt idx="562">
                  <c:v>3.7787199999999999</c:v>
                </c:pt>
                <c:pt idx="563">
                  <c:v>3.7936399999999999</c:v>
                </c:pt>
                <c:pt idx="564">
                  <c:v>3.8085499999999999</c:v>
                </c:pt>
                <c:pt idx="565">
                  <c:v>3.8234599999999999</c:v>
                </c:pt>
                <c:pt idx="566">
                  <c:v>3.8383600000000002</c:v>
                </c:pt>
                <c:pt idx="567">
                  <c:v>3.8532500000000001</c:v>
                </c:pt>
                <c:pt idx="568">
                  <c:v>3.8681299999999998</c:v>
                </c:pt>
                <c:pt idx="569">
                  <c:v>3.8830100000000001</c:v>
                </c:pt>
                <c:pt idx="570">
                  <c:v>3.8978799999999998</c:v>
                </c:pt>
                <c:pt idx="571">
                  <c:v>3.91275</c:v>
                </c:pt>
                <c:pt idx="572">
                  <c:v>3.9276</c:v>
                </c:pt>
                <c:pt idx="573">
                  <c:v>3.94245</c:v>
                </c:pt>
                <c:pt idx="574">
                  <c:v>3.9573</c:v>
                </c:pt>
                <c:pt idx="575">
                  <c:v>3.97214</c:v>
                </c:pt>
                <c:pt idx="576">
                  <c:v>3.9869699999999999</c:v>
                </c:pt>
                <c:pt idx="577">
                  <c:v>4.0017899999999997</c:v>
                </c:pt>
                <c:pt idx="578">
                  <c:v>4.01661</c:v>
                </c:pt>
                <c:pt idx="579">
                  <c:v>4.0314199999999998</c:v>
                </c:pt>
                <c:pt idx="580">
                  <c:v>4.0462199999999999</c:v>
                </c:pt>
                <c:pt idx="581">
                  <c:v>4.0610200000000001</c:v>
                </c:pt>
                <c:pt idx="582">
                  <c:v>4.0758099999999997</c:v>
                </c:pt>
                <c:pt idx="583">
                  <c:v>4.0905899999999997</c:v>
                </c:pt>
                <c:pt idx="584">
                  <c:v>4.1053699999999997</c:v>
                </c:pt>
                <c:pt idx="585">
                  <c:v>4.1201400000000001</c:v>
                </c:pt>
                <c:pt idx="586">
                  <c:v>4.1349</c:v>
                </c:pt>
                <c:pt idx="587">
                  <c:v>4.1496599999999999</c:v>
                </c:pt>
                <c:pt idx="588">
                  <c:v>4.1644100000000002</c:v>
                </c:pt>
                <c:pt idx="589">
                  <c:v>4.1791499999999999</c:v>
                </c:pt>
                <c:pt idx="590">
                  <c:v>4.1938899999999997</c:v>
                </c:pt>
                <c:pt idx="591">
                  <c:v>4.2086199999999998</c:v>
                </c:pt>
                <c:pt idx="592">
                  <c:v>4.2233400000000003</c:v>
                </c:pt>
                <c:pt idx="593">
                  <c:v>4.2380599999999999</c:v>
                </c:pt>
                <c:pt idx="594">
                  <c:v>4.2527699999999999</c:v>
                </c:pt>
                <c:pt idx="595">
                  <c:v>4.2674700000000003</c:v>
                </c:pt>
                <c:pt idx="596">
                  <c:v>4.2821600000000002</c:v>
                </c:pt>
                <c:pt idx="597">
                  <c:v>4.2968500000000001</c:v>
                </c:pt>
                <c:pt idx="598">
                  <c:v>4.3115300000000003</c:v>
                </c:pt>
                <c:pt idx="599">
                  <c:v>4.3262</c:v>
                </c:pt>
                <c:pt idx="600">
                  <c:v>4.3408600000000002</c:v>
                </c:pt>
                <c:pt idx="601">
                  <c:v>4.3555200000000003</c:v>
                </c:pt>
                <c:pt idx="602">
                  <c:v>4.3701600000000003</c:v>
                </c:pt>
                <c:pt idx="603">
                  <c:v>4.3848000000000003</c:v>
                </c:pt>
                <c:pt idx="604">
                  <c:v>4.3994299999999997</c:v>
                </c:pt>
                <c:pt idx="605">
                  <c:v>4.4140600000000001</c:v>
                </c:pt>
                <c:pt idx="606">
                  <c:v>4.4286700000000003</c:v>
                </c:pt>
                <c:pt idx="607">
                  <c:v>4.4432799999999997</c:v>
                </c:pt>
                <c:pt idx="608">
                  <c:v>4.4578699999999998</c:v>
                </c:pt>
                <c:pt idx="609">
                  <c:v>4.4724599999999999</c:v>
                </c:pt>
                <c:pt idx="610">
                  <c:v>4.4870400000000004</c:v>
                </c:pt>
                <c:pt idx="611">
                  <c:v>4.5016100000000003</c:v>
                </c:pt>
                <c:pt idx="612">
                  <c:v>4.5161800000000003</c:v>
                </c:pt>
                <c:pt idx="613">
                  <c:v>4.5307300000000001</c:v>
                </c:pt>
                <c:pt idx="614">
                  <c:v>4.5452700000000004</c:v>
                </c:pt>
                <c:pt idx="615">
                  <c:v>4.5598099999999997</c:v>
                </c:pt>
                <c:pt idx="616">
                  <c:v>4.5743400000000003</c:v>
                </c:pt>
                <c:pt idx="617">
                  <c:v>4.5888499999999999</c:v>
                </c:pt>
                <c:pt idx="618">
                  <c:v>4.6033600000000003</c:v>
                </c:pt>
                <c:pt idx="619">
                  <c:v>4.6178600000000003</c:v>
                </c:pt>
                <c:pt idx="620">
                  <c:v>4.6323499999999997</c:v>
                </c:pt>
                <c:pt idx="621">
                  <c:v>4.6468400000000001</c:v>
                </c:pt>
                <c:pt idx="622">
                  <c:v>4.6613100000000003</c:v>
                </c:pt>
                <c:pt idx="623">
                  <c:v>4.6757799999999996</c:v>
                </c:pt>
                <c:pt idx="624">
                  <c:v>4.6902299999999997</c:v>
                </c:pt>
                <c:pt idx="625">
                  <c:v>4.7046799999999998</c:v>
                </c:pt>
                <c:pt idx="626">
                  <c:v>4.7191200000000002</c:v>
                </c:pt>
                <c:pt idx="627">
                  <c:v>4.7335500000000001</c:v>
                </c:pt>
                <c:pt idx="628">
                  <c:v>4.7479699999999996</c:v>
                </c:pt>
                <c:pt idx="629">
                  <c:v>4.7623800000000003</c:v>
                </c:pt>
                <c:pt idx="630">
                  <c:v>4.7767900000000001</c:v>
                </c:pt>
                <c:pt idx="631">
                  <c:v>4.7911799999999998</c:v>
                </c:pt>
                <c:pt idx="632">
                  <c:v>4.8055700000000003</c:v>
                </c:pt>
                <c:pt idx="633">
                  <c:v>4.8199500000000004</c:v>
                </c:pt>
                <c:pt idx="634">
                  <c:v>4.83432</c:v>
                </c:pt>
                <c:pt idx="635">
                  <c:v>4.8486799999999999</c:v>
                </c:pt>
                <c:pt idx="636">
                  <c:v>4.8630300000000002</c:v>
                </c:pt>
                <c:pt idx="637">
                  <c:v>4.87737</c:v>
                </c:pt>
                <c:pt idx="638">
                  <c:v>4.8917099999999998</c:v>
                </c:pt>
                <c:pt idx="639">
                  <c:v>4.90604</c:v>
                </c:pt>
                <c:pt idx="640">
                  <c:v>4.92035</c:v>
                </c:pt>
                <c:pt idx="641">
                  <c:v>4.93466</c:v>
                </c:pt>
                <c:pt idx="642">
                  <c:v>4.9489700000000001</c:v>
                </c:pt>
                <c:pt idx="643">
                  <c:v>4.96326</c:v>
                </c:pt>
                <c:pt idx="644">
                  <c:v>4.9775400000000003</c:v>
                </c:pt>
                <c:pt idx="645">
                  <c:v>4.9918199999999997</c:v>
                </c:pt>
                <c:pt idx="646">
                  <c:v>5.0060900000000004</c:v>
                </c:pt>
                <c:pt idx="647">
                  <c:v>5.0203499999999996</c:v>
                </c:pt>
                <c:pt idx="648">
                  <c:v>5.0346000000000002</c:v>
                </c:pt>
                <c:pt idx="649">
                  <c:v>5.0488400000000002</c:v>
                </c:pt>
                <c:pt idx="650">
                  <c:v>5.0630800000000002</c:v>
                </c:pt>
                <c:pt idx="651">
                  <c:v>5.0773000000000001</c:v>
                </c:pt>
                <c:pt idx="652">
                  <c:v>5.09152</c:v>
                </c:pt>
                <c:pt idx="653">
                  <c:v>5.1057300000000003</c:v>
                </c:pt>
                <c:pt idx="654">
                  <c:v>5.1199300000000001</c:v>
                </c:pt>
                <c:pt idx="655">
                  <c:v>5.1341299999999999</c:v>
                </c:pt>
                <c:pt idx="656">
                  <c:v>5.1483100000000004</c:v>
                </c:pt>
                <c:pt idx="657">
                  <c:v>5.16249</c:v>
                </c:pt>
                <c:pt idx="658">
                  <c:v>5.17666</c:v>
                </c:pt>
                <c:pt idx="659">
                  <c:v>5.1908200000000004</c:v>
                </c:pt>
                <c:pt idx="660">
                  <c:v>5.2049700000000003</c:v>
                </c:pt>
                <c:pt idx="661">
                  <c:v>5.2191200000000002</c:v>
                </c:pt>
                <c:pt idx="662">
                  <c:v>5.2332599999999996</c:v>
                </c:pt>
                <c:pt idx="663">
                  <c:v>5.2473900000000002</c:v>
                </c:pt>
                <c:pt idx="664">
                  <c:v>5.26152</c:v>
                </c:pt>
                <c:pt idx="665">
                  <c:v>5.2756299999999996</c:v>
                </c:pt>
                <c:pt idx="666">
                  <c:v>5.2897499999999997</c:v>
                </c:pt>
                <c:pt idx="667">
                  <c:v>5.3038499999999997</c:v>
                </c:pt>
                <c:pt idx="668">
                  <c:v>5.3179499999999997</c:v>
                </c:pt>
                <c:pt idx="669">
                  <c:v>5.3320400000000001</c:v>
                </c:pt>
                <c:pt idx="670">
                  <c:v>5.34612</c:v>
                </c:pt>
                <c:pt idx="671">
                  <c:v>5.3601900000000002</c:v>
                </c:pt>
                <c:pt idx="672">
                  <c:v>5.3742599999999996</c:v>
                </c:pt>
                <c:pt idx="673">
                  <c:v>5.3883299999999998</c:v>
                </c:pt>
                <c:pt idx="674">
                  <c:v>5.40238</c:v>
                </c:pt>
                <c:pt idx="675">
                  <c:v>5.4164399999999997</c:v>
                </c:pt>
                <c:pt idx="676">
                  <c:v>5.4304800000000002</c:v>
                </c:pt>
                <c:pt idx="677">
                  <c:v>5.4445199999999998</c:v>
                </c:pt>
                <c:pt idx="678">
                  <c:v>5.4585499999999998</c:v>
                </c:pt>
                <c:pt idx="679">
                  <c:v>5.4725799999999998</c:v>
                </c:pt>
                <c:pt idx="680">
                  <c:v>5.4866000000000001</c:v>
                </c:pt>
                <c:pt idx="681">
                  <c:v>5.5006199999999996</c:v>
                </c:pt>
                <c:pt idx="682">
                  <c:v>5.5146199999999999</c:v>
                </c:pt>
                <c:pt idx="683">
                  <c:v>5.5286299999999997</c:v>
                </c:pt>
                <c:pt idx="684">
                  <c:v>5.5426200000000003</c:v>
                </c:pt>
                <c:pt idx="685">
                  <c:v>5.55661</c:v>
                </c:pt>
                <c:pt idx="686">
                  <c:v>5.5705900000000002</c:v>
                </c:pt>
                <c:pt idx="687">
                  <c:v>5.5845700000000003</c:v>
                </c:pt>
                <c:pt idx="688">
                  <c:v>5.5985300000000002</c:v>
                </c:pt>
                <c:pt idx="689">
                  <c:v>5.6124999999999998</c:v>
                </c:pt>
                <c:pt idx="690">
                  <c:v>5.6264500000000002</c:v>
                </c:pt>
                <c:pt idx="691">
                  <c:v>5.6404100000000001</c:v>
                </c:pt>
                <c:pt idx="692">
                  <c:v>5.65435</c:v>
                </c:pt>
                <c:pt idx="693">
                  <c:v>5.6682899999999998</c:v>
                </c:pt>
                <c:pt idx="694">
                  <c:v>5.68222</c:v>
                </c:pt>
                <c:pt idx="695">
                  <c:v>5.6961500000000003</c:v>
                </c:pt>
                <c:pt idx="696">
                  <c:v>5.71007</c:v>
                </c:pt>
                <c:pt idx="697">
                  <c:v>5.7239800000000001</c:v>
                </c:pt>
                <c:pt idx="698">
                  <c:v>5.7378900000000002</c:v>
                </c:pt>
                <c:pt idx="699">
                  <c:v>5.7517899999999997</c:v>
                </c:pt>
                <c:pt idx="700">
                  <c:v>5.7656900000000002</c:v>
                </c:pt>
                <c:pt idx="701">
                  <c:v>5.7795800000000002</c:v>
                </c:pt>
                <c:pt idx="702">
                  <c:v>5.7934599999999996</c:v>
                </c:pt>
                <c:pt idx="703">
                  <c:v>5.8073399999999999</c:v>
                </c:pt>
                <c:pt idx="704">
                  <c:v>5.8212099999999998</c:v>
                </c:pt>
                <c:pt idx="705">
                  <c:v>5.83507</c:v>
                </c:pt>
                <c:pt idx="706">
                  <c:v>5.8489300000000002</c:v>
                </c:pt>
                <c:pt idx="707">
                  <c:v>5.8627900000000004</c:v>
                </c:pt>
                <c:pt idx="708">
                  <c:v>5.8766400000000001</c:v>
                </c:pt>
                <c:pt idx="709">
                  <c:v>5.8904800000000002</c:v>
                </c:pt>
                <c:pt idx="710">
                  <c:v>5.9043099999999997</c:v>
                </c:pt>
                <c:pt idx="711">
                  <c:v>5.9181400000000002</c:v>
                </c:pt>
                <c:pt idx="712">
                  <c:v>5.9319699999999997</c:v>
                </c:pt>
                <c:pt idx="713">
                  <c:v>5.9457800000000001</c:v>
                </c:pt>
                <c:pt idx="714">
                  <c:v>5.9595900000000004</c:v>
                </c:pt>
                <c:pt idx="715">
                  <c:v>5.9733999999999998</c:v>
                </c:pt>
                <c:pt idx="716">
                  <c:v>5.9871999999999996</c:v>
                </c:pt>
                <c:pt idx="717">
                  <c:v>6.0009899999999998</c:v>
                </c:pt>
                <c:pt idx="718">
                  <c:v>6.01478</c:v>
                </c:pt>
                <c:pt idx="719">
                  <c:v>6.0285599999999997</c:v>
                </c:pt>
                <c:pt idx="720">
                  <c:v>6.0423400000000003</c:v>
                </c:pt>
                <c:pt idx="721">
                  <c:v>6.0561100000000003</c:v>
                </c:pt>
                <c:pt idx="722">
                  <c:v>6.0698800000000004</c:v>
                </c:pt>
                <c:pt idx="723">
                  <c:v>6.0836399999999999</c:v>
                </c:pt>
                <c:pt idx="724">
                  <c:v>6.0973899999999999</c:v>
                </c:pt>
                <c:pt idx="725">
                  <c:v>6.1111300000000002</c:v>
                </c:pt>
                <c:pt idx="726">
                  <c:v>6.1248699999999996</c:v>
                </c:pt>
                <c:pt idx="727">
                  <c:v>6.1386000000000003</c:v>
                </c:pt>
                <c:pt idx="728">
                  <c:v>6.1523300000000001</c:v>
                </c:pt>
                <c:pt idx="729">
                  <c:v>6.1660500000000003</c:v>
                </c:pt>
                <c:pt idx="730">
                  <c:v>6.1797700000000004</c:v>
                </c:pt>
                <c:pt idx="731">
                  <c:v>6.1934800000000001</c:v>
                </c:pt>
                <c:pt idx="732">
                  <c:v>6.2071899999999998</c:v>
                </c:pt>
                <c:pt idx="733">
                  <c:v>6.2208899999999998</c:v>
                </c:pt>
                <c:pt idx="734">
                  <c:v>6.2345800000000002</c:v>
                </c:pt>
                <c:pt idx="735">
                  <c:v>6.2482699999999998</c:v>
                </c:pt>
                <c:pt idx="736">
                  <c:v>6.2619499999999997</c:v>
                </c:pt>
                <c:pt idx="737">
                  <c:v>6.2756299999999996</c:v>
                </c:pt>
                <c:pt idx="738">
                  <c:v>6.2892999999999999</c:v>
                </c:pt>
                <c:pt idx="739">
                  <c:v>6.3029599999999997</c:v>
                </c:pt>
                <c:pt idx="740">
                  <c:v>6.3166200000000003</c:v>
                </c:pt>
                <c:pt idx="741">
                  <c:v>6.3302699999999996</c:v>
                </c:pt>
                <c:pt idx="742">
                  <c:v>6.3439199999999998</c:v>
                </c:pt>
                <c:pt idx="743">
                  <c:v>6.3575600000000003</c:v>
                </c:pt>
                <c:pt idx="744">
                  <c:v>6.3712</c:v>
                </c:pt>
                <c:pt idx="745">
                  <c:v>6.3848399999999996</c:v>
                </c:pt>
                <c:pt idx="746">
                  <c:v>6.39846</c:v>
                </c:pt>
                <c:pt idx="747">
                  <c:v>6.4120900000000001</c:v>
                </c:pt>
                <c:pt idx="748">
                  <c:v>6.4257</c:v>
                </c:pt>
                <c:pt idx="749">
                  <c:v>6.4393099999999999</c:v>
                </c:pt>
                <c:pt idx="750">
                  <c:v>6.4529199999999998</c:v>
                </c:pt>
                <c:pt idx="751">
                  <c:v>6.46652</c:v>
                </c:pt>
                <c:pt idx="752">
                  <c:v>6.4801200000000003</c:v>
                </c:pt>
                <c:pt idx="753">
                  <c:v>6.4937100000000001</c:v>
                </c:pt>
                <c:pt idx="754">
                  <c:v>6.5072999999999999</c:v>
                </c:pt>
                <c:pt idx="755">
                  <c:v>6.52088</c:v>
                </c:pt>
                <c:pt idx="756">
                  <c:v>6.5344499999999996</c:v>
                </c:pt>
                <c:pt idx="757">
                  <c:v>6.5480200000000002</c:v>
                </c:pt>
                <c:pt idx="758">
                  <c:v>6.5615899999999998</c:v>
                </c:pt>
                <c:pt idx="759">
                  <c:v>6.5751499999999998</c:v>
                </c:pt>
                <c:pt idx="760">
                  <c:v>6.5887000000000002</c:v>
                </c:pt>
                <c:pt idx="761">
                  <c:v>6.6022499999999997</c:v>
                </c:pt>
                <c:pt idx="762">
                  <c:v>6.6158000000000001</c:v>
                </c:pt>
                <c:pt idx="763">
                  <c:v>6.62934</c:v>
                </c:pt>
                <c:pt idx="764">
                  <c:v>6.6428700000000003</c:v>
                </c:pt>
                <c:pt idx="765">
                  <c:v>6.6563999999999997</c:v>
                </c:pt>
                <c:pt idx="766">
                  <c:v>6.6699200000000003</c:v>
                </c:pt>
                <c:pt idx="767">
                  <c:v>6.68344</c:v>
                </c:pt>
                <c:pt idx="768">
                  <c:v>6.6969500000000002</c:v>
                </c:pt>
                <c:pt idx="769">
                  <c:v>6.7104600000000003</c:v>
                </c:pt>
                <c:pt idx="770">
                  <c:v>6.7239599999999999</c:v>
                </c:pt>
                <c:pt idx="771">
                  <c:v>6.7374499999999999</c:v>
                </c:pt>
                <c:pt idx="772">
                  <c:v>6.7509399999999999</c:v>
                </c:pt>
                <c:pt idx="773">
                  <c:v>6.7644299999999999</c:v>
                </c:pt>
                <c:pt idx="774">
                  <c:v>6.7779100000000003</c:v>
                </c:pt>
                <c:pt idx="775">
                  <c:v>6.7913899999999998</c:v>
                </c:pt>
                <c:pt idx="776">
                  <c:v>6.8048599999999997</c:v>
                </c:pt>
                <c:pt idx="777">
                  <c:v>6.8183199999999999</c:v>
                </c:pt>
                <c:pt idx="778">
                  <c:v>6.8317800000000002</c:v>
                </c:pt>
                <c:pt idx="779">
                  <c:v>6.8452400000000004</c:v>
                </c:pt>
                <c:pt idx="780">
                  <c:v>6.8586900000000002</c:v>
                </c:pt>
                <c:pt idx="781">
                  <c:v>6.8721300000000003</c:v>
                </c:pt>
                <c:pt idx="782">
                  <c:v>6.8855700000000004</c:v>
                </c:pt>
                <c:pt idx="783">
                  <c:v>6.899</c:v>
                </c:pt>
                <c:pt idx="784">
                  <c:v>6.9124299999999996</c:v>
                </c:pt>
                <c:pt idx="785">
                  <c:v>6.9258499999999996</c:v>
                </c:pt>
                <c:pt idx="786">
                  <c:v>6.9392699999999996</c:v>
                </c:pt>
                <c:pt idx="787">
                  <c:v>6.9526899999999996</c:v>
                </c:pt>
                <c:pt idx="788">
                  <c:v>6.9661</c:v>
                </c:pt>
                <c:pt idx="789">
                  <c:v>6.9794999999999998</c:v>
                </c:pt>
                <c:pt idx="790">
                  <c:v>6.9928999999999997</c:v>
                </c:pt>
                <c:pt idx="791">
                  <c:v>7.0062899999999999</c:v>
                </c:pt>
                <c:pt idx="792">
                  <c:v>7.0196800000000001</c:v>
                </c:pt>
                <c:pt idx="793">
                  <c:v>7.0330700000000004</c:v>
                </c:pt>
                <c:pt idx="794">
                  <c:v>7.0464399999999996</c:v>
                </c:pt>
                <c:pt idx="795">
                  <c:v>7.0598200000000002</c:v>
                </c:pt>
                <c:pt idx="796">
                  <c:v>7.0731900000000003</c:v>
                </c:pt>
                <c:pt idx="797">
                  <c:v>7.0865499999999999</c:v>
                </c:pt>
                <c:pt idx="798">
                  <c:v>7.0999100000000004</c:v>
                </c:pt>
                <c:pt idx="799">
                  <c:v>7.1132600000000004</c:v>
                </c:pt>
                <c:pt idx="800">
                  <c:v>7.1266100000000003</c:v>
                </c:pt>
                <c:pt idx="801">
                  <c:v>7.1399499999999998</c:v>
                </c:pt>
                <c:pt idx="802">
                  <c:v>7.1532900000000001</c:v>
                </c:pt>
                <c:pt idx="803">
                  <c:v>7.16662</c:v>
                </c:pt>
                <c:pt idx="804">
                  <c:v>7.1799400000000002</c:v>
                </c:pt>
                <c:pt idx="805">
                  <c:v>7.1932600000000004</c:v>
                </c:pt>
                <c:pt idx="806">
                  <c:v>7.2065799999999998</c:v>
                </c:pt>
                <c:pt idx="807">
                  <c:v>7.2198900000000004</c:v>
                </c:pt>
                <c:pt idx="808">
                  <c:v>7.2331899999999996</c:v>
                </c:pt>
                <c:pt idx="809">
                  <c:v>7.2464899999999997</c:v>
                </c:pt>
                <c:pt idx="810">
                  <c:v>7.2597899999999997</c:v>
                </c:pt>
                <c:pt idx="811">
                  <c:v>7.2730800000000002</c:v>
                </c:pt>
                <c:pt idx="812">
                  <c:v>7.2863600000000002</c:v>
                </c:pt>
                <c:pt idx="813">
                  <c:v>7.2996400000000001</c:v>
                </c:pt>
                <c:pt idx="814">
                  <c:v>7.3129099999999996</c:v>
                </c:pt>
                <c:pt idx="815">
                  <c:v>7.3261799999999999</c:v>
                </c:pt>
                <c:pt idx="816">
                  <c:v>7.3394399999999997</c:v>
                </c:pt>
                <c:pt idx="817">
                  <c:v>7.3526999999999996</c:v>
                </c:pt>
                <c:pt idx="818">
                  <c:v>7.3659499999999998</c:v>
                </c:pt>
                <c:pt idx="819">
                  <c:v>7.3792</c:v>
                </c:pt>
                <c:pt idx="820">
                  <c:v>7.3924399999999997</c:v>
                </c:pt>
                <c:pt idx="821">
                  <c:v>7.4056800000000003</c:v>
                </c:pt>
                <c:pt idx="822">
                  <c:v>7.4189100000000003</c:v>
                </c:pt>
                <c:pt idx="823">
                  <c:v>7.4321299999999999</c:v>
                </c:pt>
                <c:pt idx="824">
                  <c:v>7.44536</c:v>
                </c:pt>
                <c:pt idx="825">
                  <c:v>7.4585699999999999</c:v>
                </c:pt>
                <c:pt idx="826">
                  <c:v>7.4717799999999999</c:v>
                </c:pt>
                <c:pt idx="827">
                  <c:v>7.4849899999999998</c:v>
                </c:pt>
                <c:pt idx="828">
                  <c:v>7.4981900000000001</c:v>
                </c:pt>
                <c:pt idx="829">
                  <c:v>7.5113899999999996</c:v>
                </c:pt>
                <c:pt idx="830">
                  <c:v>7.5245800000000003</c:v>
                </c:pt>
                <c:pt idx="831">
                  <c:v>7.5377599999999996</c:v>
                </c:pt>
                <c:pt idx="832">
                  <c:v>7.5509399999999998</c:v>
                </c:pt>
                <c:pt idx="833">
                  <c:v>7.56412</c:v>
                </c:pt>
                <c:pt idx="834">
                  <c:v>7.5772899999999996</c:v>
                </c:pt>
                <c:pt idx="835">
                  <c:v>7.5904499999999997</c:v>
                </c:pt>
                <c:pt idx="836">
                  <c:v>7.6036099999999998</c:v>
                </c:pt>
                <c:pt idx="837">
                  <c:v>7.6167600000000002</c:v>
                </c:pt>
                <c:pt idx="838">
                  <c:v>7.6299099999999997</c:v>
                </c:pt>
                <c:pt idx="839">
                  <c:v>7.6430499999999997</c:v>
                </c:pt>
                <c:pt idx="840">
                  <c:v>7.6561899999999996</c:v>
                </c:pt>
                <c:pt idx="841">
                  <c:v>7.6693300000000004</c:v>
                </c:pt>
                <c:pt idx="842">
                  <c:v>7.6824500000000002</c:v>
                </c:pt>
                <c:pt idx="843">
                  <c:v>7.6955799999999996</c:v>
                </c:pt>
                <c:pt idx="844">
                  <c:v>7.7086899999999998</c:v>
                </c:pt>
                <c:pt idx="845">
                  <c:v>7.7218099999999996</c:v>
                </c:pt>
                <c:pt idx="846">
                  <c:v>7.7349100000000002</c:v>
                </c:pt>
                <c:pt idx="847">
                  <c:v>7.7480200000000004</c:v>
                </c:pt>
                <c:pt idx="848">
                  <c:v>7.7611100000000004</c:v>
                </c:pt>
                <c:pt idx="849">
                  <c:v>7.7742000000000004</c:v>
                </c:pt>
                <c:pt idx="850">
                  <c:v>7.7872899999999996</c:v>
                </c:pt>
                <c:pt idx="851">
                  <c:v>7.80037</c:v>
                </c:pt>
                <c:pt idx="852">
                  <c:v>7.8134499999999996</c:v>
                </c:pt>
                <c:pt idx="853">
                  <c:v>7.8265200000000004</c:v>
                </c:pt>
                <c:pt idx="854">
                  <c:v>7.8395900000000003</c:v>
                </c:pt>
                <c:pt idx="855">
                  <c:v>7.8526499999999997</c:v>
                </c:pt>
                <c:pt idx="856">
                  <c:v>7.86571</c:v>
                </c:pt>
                <c:pt idx="857">
                  <c:v>7.8787599999999998</c:v>
                </c:pt>
                <c:pt idx="858">
                  <c:v>7.8918100000000004</c:v>
                </c:pt>
                <c:pt idx="859">
                  <c:v>7.9048499999999997</c:v>
                </c:pt>
                <c:pt idx="860">
                  <c:v>7.9178899999999999</c:v>
                </c:pt>
                <c:pt idx="861">
                  <c:v>7.9309200000000004</c:v>
                </c:pt>
                <c:pt idx="862">
                  <c:v>7.9439500000000001</c:v>
                </c:pt>
                <c:pt idx="863">
                  <c:v>7.9569700000000001</c:v>
                </c:pt>
                <c:pt idx="864">
                  <c:v>7.9699900000000001</c:v>
                </c:pt>
                <c:pt idx="865">
                  <c:v>7.9830100000000002</c:v>
                </c:pt>
                <c:pt idx="866">
                  <c:v>7.9960199999999997</c:v>
                </c:pt>
                <c:pt idx="867">
                  <c:v>8.0090199999999996</c:v>
                </c:pt>
                <c:pt idx="868">
                  <c:v>8.0220199999999995</c:v>
                </c:pt>
                <c:pt idx="869">
                  <c:v>8.0350199999999994</c:v>
                </c:pt>
                <c:pt idx="870">
                  <c:v>8.0480099999999997</c:v>
                </c:pt>
                <c:pt idx="871">
                  <c:v>8.0609999999999999</c:v>
                </c:pt>
                <c:pt idx="872">
                  <c:v>8.0739800000000006</c:v>
                </c:pt>
                <c:pt idx="873">
                  <c:v>8.0869599999999995</c:v>
                </c:pt>
                <c:pt idx="874">
                  <c:v>8.0999300000000005</c:v>
                </c:pt>
                <c:pt idx="875">
                  <c:v>8.1128999999999998</c:v>
                </c:pt>
                <c:pt idx="876">
                  <c:v>8.1258599999999994</c:v>
                </c:pt>
                <c:pt idx="877">
                  <c:v>8.1388200000000008</c:v>
                </c:pt>
                <c:pt idx="878">
                  <c:v>8.1517700000000008</c:v>
                </c:pt>
                <c:pt idx="879">
                  <c:v>8.1647200000000009</c:v>
                </c:pt>
                <c:pt idx="880">
                  <c:v>8.1776700000000009</c:v>
                </c:pt>
                <c:pt idx="881">
                  <c:v>8.1906099999999995</c:v>
                </c:pt>
                <c:pt idx="882">
                  <c:v>8.2035499999999999</c:v>
                </c:pt>
                <c:pt idx="883">
                  <c:v>8.2164800000000007</c:v>
                </c:pt>
                <c:pt idx="884">
                  <c:v>8.2294099999999997</c:v>
                </c:pt>
                <c:pt idx="885">
                  <c:v>8.2423300000000008</c:v>
                </c:pt>
                <c:pt idx="886">
                  <c:v>8.2552500000000002</c:v>
                </c:pt>
                <c:pt idx="887">
                  <c:v>8.2681699999999996</c:v>
                </c:pt>
                <c:pt idx="888">
                  <c:v>8.2810799999999993</c:v>
                </c:pt>
                <c:pt idx="889">
                  <c:v>8.2939799999999995</c:v>
                </c:pt>
                <c:pt idx="890">
                  <c:v>8.3068799999999996</c:v>
                </c:pt>
                <c:pt idx="891">
                  <c:v>8.3197799999999997</c:v>
                </c:pt>
                <c:pt idx="892">
                  <c:v>8.3326700000000002</c:v>
                </c:pt>
                <c:pt idx="893">
                  <c:v>8.3455600000000008</c:v>
                </c:pt>
                <c:pt idx="894">
                  <c:v>8.3584499999999995</c:v>
                </c:pt>
                <c:pt idx="895">
                  <c:v>8.3713300000000004</c:v>
                </c:pt>
                <c:pt idx="896">
                  <c:v>8.3841999999999999</c:v>
                </c:pt>
                <c:pt idx="897">
                  <c:v>8.3970800000000008</c:v>
                </c:pt>
                <c:pt idx="898">
                  <c:v>8.4099400000000006</c:v>
                </c:pt>
                <c:pt idx="899">
                  <c:v>8.4228100000000001</c:v>
                </c:pt>
                <c:pt idx="900">
                  <c:v>8.43567</c:v>
                </c:pt>
                <c:pt idx="901">
                  <c:v>8.4485200000000003</c:v>
                </c:pt>
                <c:pt idx="902">
                  <c:v>8.4613700000000005</c:v>
                </c:pt>
                <c:pt idx="903">
                  <c:v>8.4742200000000008</c:v>
                </c:pt>
                <c:pt idx="904">
                  <c:v>8.4870599999999996</c:v>
                </c:pt>
                <c:pt idx="905">
                  <c:v>8.4999000000000002</c:v>
                </c:pt>
                <c:pt idx="906">
                  <c:v>8.5127299999999995</c:v>
                </c:pt>
                <c:pt idx="907">
                  <c:v>8.5255600000000005</c:v>
                </c:pt>
                <c:pt idx="908">
                  <c:v>8.5383899999999997</c:v>
                </c:pt>
                <c:pt idx="909">
                  <c:v>8.5512099999999993</c:v>
                </c:pt>
                <c:pt idx="910">
                  <c:v>8.5640300000000007</c:v>
                </c:pt>
                <c:pt idx="911">
                  <c:v>8.5768400000000007</c:v>
                </c:pt>
                <c:pt idx="912">
                  <c:v>8.5896500000000007</c:v>
                </c:pt>
                <c:pt idx="913">
                  <c:v>8.6024499999999993</c:v>
                </c:pt>
                <c:pt idx="914">
                  <c:v>8.6152499999999996</c:v>
                </c:pt>
                <c:pt idx="915">
                  <c:v>8.6280400000000004</c:v>
                </c:pt>
                <c:pt idx="916">
                  <c:v>8.6408299999999993</c:v>
                </c:pt>
                <c:pt idx="917">
                  <c:v>8.6536200000000001</c:v>
                </c:pt>
                <c:pt idx="918">
                  <c:v>8.6663999999999994</c:v>
                </c:pt>
                <c:pt idx="919">
                  <c:v>8.6791699999999992</c:v>
                </c:pt>
                <c:pt idx="920">
                  <c:v>8.6919500000000003</c:v>
                </c:pt>
                <c:pt idx="921">
                  <c:v>8.70472</c:v>
                </c:pt>
                <c:pt idx="922">
                  <c:v>8.7174800000000001</c:v>
                </c:pt>
                <c:pt idx="923">
                  <c:v>8.7302400000000002</c:v>
                </c:pt>
                <c:pt idx="924">
                  <c:v>8.7429900000000007</c:v>
                </c:pt>
                <c:pt idx="925">
                  <c:v>8.7557399999999994</c:v>
                </c:pt>
                <c:pt idx="926">
                  <c:v>8.7684899999999999</c:v>
                </c:pt>
                <c:pt idx="927">
                  <c:v>8.7812199999999994</c:v>
                </c:pt>
                <c:pt idx="928">
                  <c:v>8.7939600000000002</c:v>
                </c:pt>
                <c:pt idx="929">
                  <c:v>8.8066899999999997</c:v>
                </c:pt>
                <c:pt idx="930">
                  <c:v>8.8194099999999995</c:v>
                </c:pt>
                <c:pt idx="931">
                  <c:v>8.8321299999999994</c:v>
                </c:pt>
                <c:pt idx="932">
                  <c:v>8.8448499999999992</c:v>
                </c:pt>
                <c:pt idx="933">
                  <c:v>8.8575599999999994</c:v>
                </c:pt>
                <c:pt idx="934">
                  <c:v>8.87026</c:v>
                </c:pt>
                <c:pt idx="935">
                  <c:v>8.8829600000000006</c:v>
                </c:pt>
                <c:pt idx="936">
                  <c:v>8.8956599999999995</c:v>
                </c:pt>
                <c:pt idx="937">
                  <c:v>8.9083500000000004</c:v>
                </c:pt>
                <c:pt idx="938">
                  <c:v>8.92103</c:v>
                </c:pt>
                <c:pt idx="939">
                  <c:v>8.9337099999999996</c:v>
                </c:pt>
                <c:pt idx="940">
                  <c:v>8.9463799999999996</c:v>
                </c:pt>
                <c:pt idx="941">
                  <c:v>8.9590499999999995</c:v>
                </c:pt>
                <c:pt idx="942">
                  <c:v>8.9717099999999999</c:v>
                </c:pt>
                <c:pt idx="943">
                  <c:v>8.9843700000000002</c:v>
                </c:pt>
                <c:pt idx="944">
                  <c:v>8.9970199999999991</c:v>
                </c:pt>
                <c:pt idx="945">
                  <c:v>9.0096600000000002</c:v>
                </c:pt>
                <c:pt idx="946">
                  <c:v>9.0222999999999995</c:v>
                </c:pt>
                <c:pt idx="947">
                  <c:v>9.0349299999999992</c:v>
                </c:pt>
                <c:pt idx="948">
                  <c:v>9.0475600000000007</c:v>
                </c:pt>
                <c:pt idx="949">
                  <c:v>9.0601900000000004</c:v>
                </c:pt>
                <c:pt idx="950">
                  <c:v>9.0728000000000009</c:v>
                </c:pt>
                <c:pt idx="951">
                  <c:v>9.0854099999999995</c:v>
                </c:pt>
                <c:pt idx="952">
                  <c:v>9.0980100000000004</c:v>
                </c:pt>
                <c:pt idx="953">
                  <c:v>9.1106099999999994</c:v>
                </c:pt>
                <c:pt idx="954">
                  <c:v>9.1232000000000006</c:v>
                </c:pt>
                <c:pt idx="955">
                  <c:v>9.1357800000000005</c:v>
                </c:pt>
                <c:pt idx="956">
                  <c:v>9.1483600000000003</c:v>
                </c:pt>
                <c:pt idx="957">
                  <c:v>9.1609300000000005</c:v>
                </c:pt>
                <c:pt idx="958">
                  <c:v>9.1734899999999993</c:v>
                </c:pt>
                <c:pt idx="959">
                  <c:v>9.1860400000000002</c:v>
                </c:pt>
                <c:pt idx="960">
                  <c:v>9.1985899999999994</c:v>
                </c:pt>
                <c:pt idx="961">
                  <c:v>9.2111300000000007</c:v>
                </c:pt>
                <c:pt idx="962">
                  <c:v>9.2236700000000003</c:v>
                </c:pt>
                <c:pt idx="963">
                  <c:v>9.2361900000000006</c:v>
                </c:pt>
                <c:pt idx="964">
                  <c:v>9.2487100000000009</c:v>
                </c:pt>
                <c:pt idx="965">
                  <c:v>9.2612199999999998</c:v>
                </c:pt>
                <c:pt idx="966">
                  <c:v>9.2737300000000005</c:v>
                </c:pt>
                <c:pt idx="967">
                  <c:v>9.2862200000000001</c:v>
                </c:pt>
                <c:pt idx="968">
                  <c:v>9.2987099999999998</c:v>
                </c:pt>
                <c:pt idx="969">
                  <c:v>9.3111800000000002</c:v>
                </c:pt>
                <c:pt idx="970">
                  <c:v>9.3236500000000007</c:v>
                </c:pt>
                <c:pt idx="971">
                  <c:v>9.3361099999999997</c:v>
                </c:pt>
                <c:pt idx="972">
                  <c:v>9.3485700000000005</c:v>
                </c:pt>
                <c:pt idx="973">
                  <c:v>9.3610100000000003</c:v>
                </c:pt>
                <c:pt idx="974">
                  <c:v>9.3734500000000001</c:v>
                </c:pt>
                <c:pt idx="975">
                  <c:v>9.3858700000000006</c:v>
                </c:pt>
                <c:pt idx="976">
                  <c:v>9.3982899999999994</c:v>
                </c:pt>
                <c:pt idx="977">
                  <c:v>9.4106900000000007</c:v>
                </c:pt>
                <c:pt idx="978">
                  <c:v>9.4230900000000002</c:v>
                </c:pt>
                <c:pt idx="979">
                  <c:v>9.4354700000000005</c:v>
                </c:pt>
                <c:pt idx="980">
                  <c:v>9.4478500000000007</c:v>
                </c:pt>
                <c:pt idx="981">
                  <c:v>9.46021</c:v>
                </c:pt>
                <c:pt idx="982">
                  <c:v>9.4725599999999996</c:v>
                </c:pt>
                <c:pt idx="983">
                  <c:v>9.4848999999999997</c:v>
                </c:pt>
                <c:pt idx="984">
                  <c:v>9.4972300000000001</c:v>
                </c:pt>
                <c:pt idx="985">
                  <c:v>9.5095500000000008</c:v>
                </c:pt>
                <c:pt idx="986">
                  <c:v>9.5218500000000006</c:v>
                </c:pt>
                <c:pt idx="987">
                  <c:v>9.5341500000000003</c:v>
                </c:pt>
                <c:pt idx="988">
                  <c:v>9.5464300000000009</c:v>
                </c:pt>
                <c:pt idx="989">
                  <c:v>9.5586900000000004</c:v>
                </c:pt>
                <c:pt idx="990">
                  <c:v>9.5709499999999998</c:v>
                </c:pt>
                <c:pt idx="991">
                  <c:v>9.5831900000000001</c:v>
                </c:pt>
                <c:pt idx="992">
                  <c:v>9.5954200000000007</c:v>
                </c:pt>
                <c:pt idx="993">
                  <c:v>9.6076300000000003</c:v>
                </c:pt>
                <c:pt idx="994">
                  <c:v>9.6198200000000007</c:v>
                </c:pt>
                <c:pt idx="995">
                  <c:v>9.6320099999999993</c:v>
                </c:pt>
                <c:pt idx="996">
                  <c:v>9.6441700000000008</c:v>
                </c:pt>
                <c:pt idx="997">
                  <c:v>9.6563300000000005</c:v>
                </c:pt>
                <c:pt idx="998">
                  <c:v>9.6684599999999996</c:v>
                </c:pt>
                <c:pt idx="999">
                  <c:v>9.6805800000000009</c:v>
                </c:pt>
                <c:pt idx="1000">
                  <c:v>9.6926900000000007</c:v>
                </c:pt>
                <c:pt idx="1001">
                  <c:v>9.7047799999999995</c:v>
                </c:pt>
                <c:pt idx="1002">
                  <c:v>9.7168500000000009</c:v>
                </c:pt>
                <c:pt idx="1003">
                  <c:v>9.7288999999999994</c:v>
                </c:pt>
                <c:pt idx="1004">
                  <c:v>9.7409300000000005</c:v>
                </c:pt>
                <c:pt idx="1005">
                  <c:v>9.7529500000000002</c:v>
                </c:pt>
                <c:pt idx="1006">
                  <c:v>9.7649399999999993</c:v>
                </c:pt>
                <c:pt idx="1007">
                  <c:v>9.7769200000000005</c:v>
                </c:pt>
                <c:pt idx="1008">
                  <c:v>9.7888699999999993</c:v>
                </c:pt>
                <c:pt idx="1009">
                  <c:v>9.8008100000000002</c:v>
                </c:pt>
                <c:pt idx="1010">
                  <c:v>9.8127200000000006</c:v>
                </c:pt>
                <c:pt idx="1011">
                  <c:v>9.8246099999999998</c:v>
                </c:pt>
                <c:pt idx="1012">
                  <c:v>9.8364799999999999</c:v>
                </c:pt>
                <c:pt idx="1013">
                  <c:v>9.8483300000000007</c:v>
                </c:pt>
                <c:pt idx="1014">
                  <c:v>9.8601500000000009</c:v>
                </c:pt>
                <c:pt idx="1015">
                  <c:v>9.8719599999999996</c:v>
                </c:pt>
                <c:pt idx="1016">
                  <c:v>9.8837299999999999</c:v>
                </c:pt>
                <c:pt idx="1017">
                  <c:v>9.8954799999999992</c:v>
                </c:pt>
                <c:pt idx="1018">
                  <c:v>9.9072099999999992</c:v>
                </c:pt>
                <c:pt idx="1019">
                  <c:v>9.9189100000000003</c:v>
                </c:pt>
                <c:pt idx="1020">
                  <c:v>9.9305800000000009</c:v>
                </c:pt>
                <c:pt idx="1021">
                  <c:v>9.9422200000000007</c:v>
                </c:pt>
                <c:pt idx="1022">
                  <c:v>9.9538399999999996</c:v>
                </c:pt>
                <c:pt idx="1023">
                  <c:v>9.9654199999999999</c:v>
                </c:pt>
                <c:pt idx="1024">
                  <c:v>9.9769799999999993</c:v>
                </c:pt>
                <c:pt idx="1025">
                  <c:v>9.9885000000000002</c:v>
                </c:pt>
                <c:pt idx="1026">
                  <c:v>10</c:v>
                </c:pt>
                <c:pt idx="1027">
                  <c:v>10.0115</c:v>
                </c:pt>
                <c:pt idx="1028">
                  <c:v>10.0229</c:v>
                </c:pt>
                <c:pt idx="1029">
                  <c:v>10.0343</c:v>
                </c:pt>
                <c:pt idx="1030">
                  <c:v>10.0456</c:v>
                </c:pt>
                <c:pt idx="1031">
                  <c:v>10.057</c:v>
                </c:pt>
                <c:pt idx="1032">
                  <c:v>10.068300000000001</c:v>
                </c:pt>
                <c:pt idx="1033">
                  <c:v>10.079499999999999</c:v>
                </c:pt>
                <c:pt idx="1034">
                  <c:v>10.0907</c:v>
                </c:pt>
                <c:pt idx="1035">
                  <c:v>10.101900000000001</c:v>
                </c:pt>
                <c:pt idx="1036">
                  <c:v>10.113</c:v>
                </c:pt>
                <c:pt idx="1037">
                  <c:v>10.1241</c:v>
                </c:pt>
                <c:pt idx="1038">
                  <c:v>10.135199999999999</c:v>
                </c:pt>
                <c:pt idx="1039">
                  <c:v>10.1462</c:v>
                </c:pt>
                <c:pt idx="1040">
                  <c:v>10.1571</c:v>
                </c:pt>
                <c:pt idx="1041">
                  <c:v>10.168100000000001</c:v>
                </c:pt>
                <c:pt idx="1042">
                  <c:v>10.178900000000001</c:v>
                </c:pt>
                <c:pt idx="1043">
                  <c:v>10.1898</c:v>
                </c:pt>
                <c:pt idx="1044">
                  <c:v>10.2005</c:v>
                </c:pt>
                <c:pt idx="1045">
                  <c:v>10.2113</c:v>
                </c:pt>
                <c:pt idx="1046">
                  <c:v>10.2219</c:v>
                </c:pt>
                <c:pt idx="1047">
                  <c:v>10.2326</c:v>
                </c:pt>
                <c:pt idx="1048">
                  <c:v>10.2431</c:v>
                </c:pt>
                <c:pt idx="1049">
                  <c:v>10.2537</c:v>
                </c:pt>
                <c:pt idx="1050">
                  <c:v>10.264099999999999</c:v>
                </c:pt>
                <c:pt idx="1051">
                  <c:v>10.2745</c:v>
                </c:pt>
                <c:pt idx="1052">
                  <c:v>10.284800000000001</c:v>
                </c:pt>
                <c:pt idx="1053">
                  <c:v>10.2951</c:v>
                </c:pt>
                <c:pt idx="1054">
                  <c:v>10.305300000000001</c:v>
                </c:pt>
                <c:pt idx="1055">
                  <c:v>10.3155</c:v>
                </c:pt>
                <c:pt idx="1056">
                  <c:v>10.3256</c:v>
                </c:pt>
                <c:pt idx="1057">
                  <c:v>10.335599999999999</c:v>
                </c:pt>
                <c:pt idx="1058">
                  <c:v>10.345499999999999</c:v>
                </c:pt>
                <c:pt idx="1059">
                  <c:v>10.355399999999999</c:v>
                </c:pt>
                <c:pt idx="1060">
                  <c:v>10.3652</c:v>
                </c:pt>
                <c:pt idx="1061">
                  <c:v>10.3749</c:v>
                </c:pt>
                <c:pt idx="1062">
                  <c:v>10.384600000000001</c:v>
                </c:pt>
                <c:pt idx="1063">
                  <c:v>10.3942</c:v>
                </c:pt>
                <c:pt idx="1064">
                  <c:v>10.403600000000001</c:v>
                </c:pt>
                <c:pt idx="1065">
                  <c:v>10.4131</c:v>
                </c:pt>
                <c:pt idx="1066">
                  <c:v>10.4224</c:v>
                </c:pt>
                <c:pt idx="1067">
                  <c:v>10.4316</c:v>
                </c:pt>
                <c:pt idx="1068">
                  <c:v>10.4407</c:v>
                </c:pt>
                <c:pt idx="1069">
                  <c:v>10.4498</c:v>
                </c:pt>
                <c:pt idx="1070">
                  <c:v>10.4587</c:v>
                </c:pt>
                <c:pt idx="1071">
                  <c:v>10.467599999999999</c:v>
                </c:pt>
                <c:pt idx="1072">
                  <c:v>10.4763</c:v>
                </c:pt>
                <c:pt idx="1073">
                  <c:v>10.484999999999999</c:v>
                </c:pt>
                <c:pt idx="1074">
                  <c:v>10.493499999999999</c:v>
                </c:pt>
                <c:pt idx="1075">
                  <c:v>10.501899999999999</c:v>
                </c:pt>
                <c:pt idx="1076">
                  <c:v>10.510300000000001</c:v>
                </c:pt>
                <c:pt idx="1077">
                  <c:v>10.5185</c:v>
                </c:pt>
                <c:pt idx="1078">
                  <c:v>10.5265</c:v>
                </c:pt>
                <c:pt idx="1079">
                  <c:v>10.5345</c:v>
                </c:pt>
                <c:pt idx="1080">
                  <c:v>10.542299999999999</c:v>
                </c:pt>
                <c:pt idx="1081">
                  <c:v>10.5501</c:v>
                </c:pt>
                <c:pt idx="1082">
                  <c:v>10.557600000000001</c:v>
                </c:pt>
                <c:pt idx="1083">
                  <c:v>10.565099999999999</c:v>
                </c:pt>
                <c:pt idx="1084">
                  <c:v>10.5724</c:v>
                </c:pt>
                <c:pt idx="1085">
                  <c:v>10.579499999999999</c:v>
                </c:pt>
                <c:pt idx="1086">
                  <c:v>10.586600000000001</c:v>
                </c:pt>
                <c:pt idx="1087">
                  <c:v>10.593400000000001</c:v>
                </c:pt>
                <c:pt idx="1088">
                  <c:v>10.600099999999999</c:v>
                </c:pt>
                <c:pt idx="1089">
                  <c:v>10.6067</c:v>
                </c:pt>
                <c:pt idx="1090">
                  <c:v>10.613</c:v>
                </c:pt>
                <c:pt idx="1091">
                  <c:v>10.619300000000001</c:v>
                </c:pt>
                <c:pt idx="1092">
                  <c:v>10.625299999999999</c:v>
                </c:pt>
                <c:pt idx="1093">
                  <c:v>10.6312</c:v>
                </c:pt>
                <c:pt idx="1094">
                  <c:v>10.636799999999999</c:v>
                </c:pt>
                <c:pt idx="1095">
                  <c:v>10.642300000000001</c:v>
                </c:pt>
                <c:pt idx="1096">
                  <c:v>10.647600000000001</c:v>
                </c:pt>
                <c:pt idx="1097">
                  <c:v>10.652699999999999</c:v>
                </c:pt>
                <c:pt idx="1098">
                  <c:v>10.6576</c:v>
                </c:pt>
                <c:pt idx="1099">
                  <c:v>10.6623</c:v>
                </c:pt>
                <c:pt idx="1100">
                  <c:v>10.6668</c:v>
                </c:pt>
                <c:pt idx="1101">
                  <c:v>10.670999999999999</c:v>
                </c:pt>
                <c:pt idx="1102">
                  <c:v>10.675000000000001</c:v>
                </c:pt>
                <c:pt idx="1103">
                  <c:v>10.678800000000001</c:v>
                </c:pt>
                <c:pt idx="1104">
                  <c:v>10.6823</c:v>
                </c:pt>
                <c:pt idx="1105">
                  <c:v>10.685600000000001</c:v>
                </c:pt>
                <c:pt idx="1106">
                  <c:v>10.688700000000001</c:v>
                </c:pt>
                <c:pt idx="1107">
                  <c:v>10.6914</c:v>
                </c:pt>
                <c:pt idx="1108">
                  <c:v>10.693899999999999</c:v>
                </c:pt>
                <c:pt idx="1109">
                  <c:v>10.696199999999999</c:v>
                </c:pt>
                <c:pt idx="1110">
                  <c:v>10.6981</c:v>
                </c:pt>
                <c:pt idx="1111">
                  <c:v>10.6997</c:v>
                </c:pt>
                <c:pt idx="1112">
                  <c:v>10.7011</c:v>
                </c:pt>
                <c:pt idx="1113">
                  <c:v>10.7021</c:v>
                </c:pt>
                <c:pt idx="1114">
                  <c:v>10.7028</c:v>
                </c:pt>
                <c:pt idx="1115">
                  <c:v>10.703200000000001</c:v>
                </c:pt>
                <c:pt idx="1116">
                  <c:v>10.7033</c:v>
                </c:pt>
                <c:pt idx="1117">
                  <c:v>10.702999999999999</c:v>
                </c:pt>
                <c:pt idx="1118">
                  <c:v>10.702299999999999</c:v>
                </c:pt>
                <c:pt idx="1119">
                  <c:v>10.7013</c:v>
                </c:pt>
                <c:pt idx="1120">
                  <c:v>10.6999</c:v>
                </c:pt>
                <c:pt idx="1121">
                  <c:v>10.6981</c:v>
                </c:pt>
                <c:pt idx="1122">
                  <c:v>10.6959</c:v>
                </c:pt>
                <c:pt idx="1123">
                  <c:v>10.693300000000001</c:v>
                </c:pt>
                <c:pt idx="1124">
                  <c:v>10.690300000000001</c:v>
                </c:pt>
                <c:pt idx="1125">
                  <c:v>10.6868</c:v>
                </c:pt>
                <c:pt idx="1126">
                  <c:v>10.6829</c:v>
                </c:pt>
                <c:pt idx="1127">
                  <c:v>10.678599999999999</c:v>
                </c:pt>
                <c:pt idx="1128">
                  <c:v>10.6737</c:v>
                </c:pt>
                <c:pt idx="1129">
                  <c:v>10.6684</c:v>
                </c:pt>
                <c:pt idx="1130">
                  <c:v>10.6625</c:v>
                </c:pt>
                <c:pt idx="1131">
                  <c:v>10.6562</c:v>
                </c:pt>
                <c:pt idx="1132">
                  <c:v>10.6493</c:v>
                </c:pt>
                <c:pt idx="1133">
                  <c:v>10.6419</c:v>
                </c:pt>
                <c:pt idx="1134">
                  <c:v>10.633900000000001</c:v>
                </c:pt>
                <c:pt idx="1135">
                  <c:v>10.625299999999999</c:v>
                </c:pt>
                <c:pt idx="1136">
                  <c:v>10.616099999999999</c:v>
                </c:pt>
                <c:pt idx="1137">
                  <c:v>10.606299999999999</c:v>
                </c:pt>
                <c:pt idx="1138">
                  <c:v>10.5959</c:v>
                </c:pt>
                <c:pt idx="1139">
                  <c:v>10.5848</c:v>
                </c:pt>
                <c:pt idx="1140">
                  <c:v>10.5731</c:v>
                </c:pt>
                <c:pt idx="1141">
                  <c:v>10.560700000000001</c:v>
                </c:pt>
                <c:pt idx="1142">
                  <c:v>10.547499999999999</c:v>
                </c:pt>
                <c:pt idx="1143">
                  <c:v>10.5336</c:v>
                </c:pt>
                <c:pt idx="1144">
                  <c:v>10.519</c:v>
                </c:pt>
                <c:pt idx="1145">
                  <c:v>10.5036</c:v>
                </c:pt>
                <c:pt idx="1146">
                  <c:v>10.487399999999999</c:v>
                </c:pt>
                <c:pt idx="1147">
                  <c:v>10.4703</c:v>
                </c:pt>
                <c:pt idx="1148">
                  <c:v>10.452400000000001</c:v>
                </c:pt>
                <c:pt idx="1149">
                  <c:v>10.4337</c:v>
                </c:pt>
                <c:pt idx="1150">
                  <c:v>10.414</c:v>
                </c:pt>
                <c:pt idx="1151">
                  <c:v>10.3934</c:v>
                </c:pt>
                <c:pt idx="1152">
                  <c:v>10.3718</c:v>
                </c:pt>
                <c:pt idx="1153">
                  <c:v>10.349299999999999</c:v>
                </c:pt>
                <c:pt idx="1154">
                  <c:v>10.325699999999999</c:v>
                </c:pt>
                <c:pt idx="1155">
                  <c:v>10.3011</c:v>
                </c:pt>
                <c:pt idx="1156">
                  <c:v>10.275399999999999</c:v>
                </c:pt>
                <c:pt idx="1157">
                  <c:v>10.2485</c:v>
                </c:pt>
                <c:pt idx="1158">
                  <c:v>10.220599999999999</c:v>
                </c:pt>
                <c:pt idx="1159">
                  <c:v>10.1914</c:v>
                </c:pt>
                <c:pt idx="1160">
                  <c:v>10.161</c:v>
                </c:pt>
                <c:pt idx="1161">
                  <c:v>10.129300000000001</c:v>
                </c:pt>
                <c:pt idx="1162">
                  <c:v>10.096299999999999</c:v>
                </c:pt>
                <c:pt idx="1163">
                  <c:v>10.061999999999999</c:v>
                </c:pt>
                <c:pt idx="1164">
                  <c:v>10.026300000000001</c:v>
                </c:pt>
                <c:pt idx="1165">
                  <c:v>9.9891199999999998</c:v>
                </c:pt>
                <c:pt idx="1166">
                  <c:v>9.9504699999999993</c:v>
                </c:pt>
                <c:pt idx="1167">
                  <c:v>9.9102800000000002</c:v>
                </c:pt>
                <c:pt idx="1168">
                  <c:v>9.8684899999999995</c:v>
                </c:pt>
                <c:pt idx="1169">
                  <c:v>9.8250700000000002</c:v>
                </c:pt>
                <c:pt idx="1170">
                  <c:v>9.7799399999999999</c:v>
                </c:pt>
                <c:pt idx="1171">
                  <c:v>9.73306</c:v>
                </c:pt>
                <c:pt idx="1172">
                  <c:v>9.6843599999999999</c:v>
                </c:pt>
                <c:pt idx="1173">
                  <c:v>9.6337799999999998</c:v>
                </c:pt>
                <c:pt idx="1174">
                  <c:v>9.5812500000000007</c:v>
                </c:pt>
                <c:pt idx="1175">
                  <c:v>9.5267099999999996</c:v>
                </c:pt>
                <c:pt idx="1176">
                  <c:v>9.4700699999999998</c:v>
                </c:pt>
                <c:pt idx="1177">
                  <c:v>9.41127</c:v>
                </c:pt>
                <c:pt idx="1178">
                  <c:v>9.3502299999999998</c:v>
                </c:pt>
                <c:pt idx="1179">
                  <c:v>9.2868499999999994</c:v>
                </c:pt>
                <c:pt idx="1180">
                  <c:v>9.2210599999999996</c:v>
                </c:pt>
                <c:pt idx="1181">
                  <c:v>9.1527700000000003</c:v>
                </c:pt>
                <c:pt idx="1182">
                  <c:v>9.0818700000000003</c:v>
                </c:pt>
                <c:pt idx="1183">
                  <c:v>9.0082699999999996</c:v>
                </c:pt>
                <c:pt idx="1184">
                  <c:v>8.9318600000000004</c:v>
                </c:pt>
                <c:pt idx="1185">
                  <c:v>8.8525299999999998</c:v>
                </c:pt>
                <c:pt idx="1186">
                  <c:v>8.7701700000000002</c:v>
                </c:pt>
                <c:pt idx="1187">
                  <c:v>8.6846499999999995</c:v>
                </c:pt>
                <c:pt idx="1188">
                  <c:v>8.5958400000000008</c:v>
                </c:pt>
                <c:pt idx="1189">
                  <c:v>8.5036299999999994</c:v>
                </c:pt>
                <c:pt idx="1190">
                  <c:v>8.4078599999999994</c:v>
                </c:pt>
                <c:pt idx="1191">
                  <c:v>8.3083899999999993</c:v>
                </c:pt>
                <c:pt idx="1192">
                  <c:v>8.2050800000000006</c:v>
                </c:pt>
                <c:pt idx="1193">
                  <c:v>8.0977599999999992</c:v>
                </c:pt>
                <c:pt idx="1194">
                  <c:v>7.9862900000000003</c:v>
                </c:pt>
                <c:pt idx="1195">
                  <c:v>7.8704900000000002</c:v>
                </c:pt>
                <c:pt idx="1196">
                  <c:v>7.75021</c:v>
                </c:pt>
                <c:pt idx="1197">
                  <c:v>7.6252599999999999</c:v>
                </c:pt>
                <c:pt idx="1198">
                  <c:v>7.4954799999999997</c:v>
                </c:pt>
                <c:pt idx="1199">
                  <c:v>7.36069</c:v>
                </c:pt>
                <c:pt idx="1200">
                  <c:v>7.22072</c:v>
                </c:pt>
                <c:pt idx="1201">
                  <c:v>7.0753899999999996</c:v>
                </c:pt>
                <c:pt idx="1202">
                  <c:v>6.9245200000000002</c:v>
                </c:pt>
                <c:pt idx="1203">
                  <c:v>6.7679400000000003</c:v>
                </c:pt>
                <c:pt idx="1204">
                  <c:v>6.60548</c:v>
                </c:pt>
                <c:pt idx="1205">
                  <c:v>6.4369800000000001</c:v>
                </c:pt>
                <c:pt idx="1206">
                  <c:v>6.2622799999999996</c:v>
                </c:pt>
                <c:pt idx="1207">
                  <c:v>6.0812299999999997</c:v>
                </c:pt>
                <c:pt idx="1208">
                  <c:v>5.8936999999999999</c:v>
                </c:pt>
                <c:pt idx="1209">
                  <c:v>5.69956</c:v>
                </c:pt>
                <c:pt idx="1210">
                  <c:v>5.4987199999999996</c:v>
                </c:pt>
                <c:pt idx="1211">
                  <c:v>5.2911099999999998</c:v>
                </c:pt>
                <c:pt idx="1212">
                  <c:v>5.0766799999999996</c:v>
                </c:pt>
                <c:pt idx="1213">
                  <c:v>4.8554300000000001</c:v>
                </c:pt>
                <c:pt idx="1214">
                  <c:v>4.6273900000000001</c:v>
                </c:pt>
                <c:pt idx="1215">
                  <c:v>4.3926499999999997</c:v>
                </c:pt>
                <c:pt idx="1216">
                  <c:v>4.1513499999999999</c:v>
                </c:pt>
                <c:pt idx="1217">
                  <c:v>3.90368</c:v>
                </c:pt>
                <c:pt idx="1218">
                  <c:v>3.6499199999999998</c:v>
                </c:pt>
                <c:pt idx="1219">
                  <c:v>3.3904000000000001</c:v>
                </c:pt>
                <c:pt idx="1220">
                  <c:v>3.1255600000000001</c:v>
                </c:pt>
                <c:pt idx="1221">
                  <c:v>2.85588</c:v>
                </c:pt>
                <c:pt idx="1222">
                  <c:v>2.5819700000000001</c:v>
                </c:pt>
                <c:pt idx="1223">
                  <c:v>2.3045</c:v>
                </c:pt>
                <c:pt idx="1224">
                  <c:v>2.0242499999999999</c:v>
                </c:pt>
                <c:pt idx="1225">
                  <c:v>1.74207</c:v>
                </c:pt>
                <c:pt idx="1226">
                  <c:v>1.45892</c:v>
                </c:pt>
                <c:pt idx="1227">
                  <c:v>1.17584</c:v>
                </c:pt>
                <c:pt idx="1228">
                  <c:v>0.89393800000000001</c:v>
                </c:pt>
                <c:pt idx="1229">
                  <c:v>0.61442600000000003</c:v>
                </c:pt>
                <c:pt idx="1230">
                  <c:v>0.33857199999999998</c:v>
                </c:pt>
                <c:pt idx="1231">
                  <c:v>6.7715700000000004E-2</c:v>
                </c:pt>
                <c:pt idx="1232">
                  <c:v>-0.19674700000000001</c:v>
                </c:pt>
                <c:pt idx="1233">
                  <c:v>-0.453374</c:v>
                </c:pt>
                <c:pt idx="1234">
                  <c:v>-0.700681</c:v>
                </c:pt>
                <c:pt idx="1235">
                  <c:v>-0.93716299999999997</c:v>
                </c:pt>
                <c:pt idx="1236">
                  <c:v>-1.1613</c:v>
                </c:pt>
                <c:pt idx="1237">
                  <c:v>-1.37155</c:v>
                </c:pt>
                <c:pt idx="1238">
                  <c:v>-1.56643</c:v>
                </c:pt>
                <c:pt idx="1239">
                  <c:v>-1.7444299999999999</c:v>
                </c:pt>
                <c:pt idx="1240">
                  <c:v>-1.90412</c:v>
                </c:pt>
                <c:pt idx="1241">
                  <c:v>-2.0440999999999998</c:v>
                </c:pt>
                <c:pt idx="1242">
                  <c:v>-2.1630600000000002</c:v>
                </c:pt>
                <c:pt idx="1243">
                  <c:v>-2.2597399999999999</c:v>
                </c:pt>
                <c:pt idx="1244">
                  <c:v>-2.3330199999999999</c:v>
                </c:pt>
                <c:pt idx="1245">
                  <c:v>-2.3818600000000001</c:v>
                </c:pt>
                <c:pt idx="1246">
                  <c:v>-2.4053399999999998</c:v>
                </c:pt>
                <c:pt idx="1247">
                  <c:v>-2.4026800000000001</c:v>
                </c:pt>
                <c:pt idx="1248">
                  <c:v>-2.37324</c:v>
                </c:pt>
                <c:pt idx="1249">
                  <c:v>-2.3165200000000001</c:v>
                </c:pt>
                <c:pt idx="1250">
                  <c:v>-2.2321900000000001</c:v>
                </c:pt>
                <c:pt idx="1251">
                  <c:v>-2.1200700000000001</c:v>
                </c:pt>
                <c:pt idx="1252">
                  <c:v>-1.9801299999999999</c:v>
                </c:pt>
                <c:pt idx="1253">
                  <c:v>-1.8125199999999999</c:v>
                </c:pt>
                <c:pt idx="1254">
                  <c:v>-1.61757</c:v>
                </c:pt>
                <c:pt idx="1255">
                  <c:v>-1.39575</c:v>
                </c:pt>
                <c:pt idx="1256">
                  <c:v>-1.14771</c:v>
                </c:pt>
                <c:pt idx="1257">
                  <c:v>-0.87427699999999997</c:v>
                </c:pt>
                <c:pt idx="1258">
                  <c:v>-0.57641699999999996</c:v>
                </c:pt>
                <c:pt idx="1259">
                  <c:v>-0.25526300000000002</c:v>
                </c:pt>
                <c:pt idx="1260">
                  <c:v>8.7908799999999995E-2</c:v>
                </c:pt>
                <c:pt idx="1261">
                  <c:v>0.45168199999999997</c:v>
                </c:pt>
                <c:pt idx="1262">
                  <c:v>0.83450999999999997</c:v>
                </c:pt>
                <c:pt idx="1263">
                  <c:v>1.2347300000000001</c:v>
                </c:pt>
                <c:pt idx="1264">
                  <c:v>1.6505799999999999</c:v>
                </c:pt>
                <c:pt idx="1265">
                  <c:v>2.0802</c:v>
                </c:pt>
                <c:pt idx="1266">
                  <c:v>2.5216699999999999</c:v>
                </c:pt>
                <c:pt idx="1267">
                  <c:v>2.9729999999999999</c:v>
                </c:pt>
                <c:pt idx="1268">
                  <c:v>3.4321899999999999</c:v>
                </c:pt>
                <c:pt idx="1269">
                  <c:v>3.8971900000000002</c:v>
                </c:pt>
                <c:pt idx="1270">
                  <c:v>4.3659699999999999</c:v>
                </c:pt>
                <c:pt idx="1271">
                  <c:v>4.8365099999999996</c:v>
                </c:pt>
                <c:pt idx="1272">
                  <c:v>5.3068499999999998</c:v>
                </c:pt>
                <c:pt idx="1273">
                  <c:v>5.7750500000000002</c:v>
                </c:pt>
                <c:pt idx="1274">
                  <c:v>6.2392700000000003</c:v>
                </c:pt>
                <c:pt idx="1275">
                  <c:v>6.6977200000000003</c:v>
                </c:pt>
                <c:pt idx="1276">
                  <c:v>7.1487400000000001</c:v>
                </c:pt>
                <c:pt idx="1277">
                  <c:v>7.5907299999999998</c:v>
                </c:pt>
                <c:pt idx="1278">
                  <c:v>8.0222200000000008</c:v>
                </c:pt>
                <c:pt idx="1279">
                  <c:v>8.4418699999999998</c:v>
                </c:pt>
                <c:pt idx="1280">
                  <c:v>8.8484099999999994</c:v>
                </c:pt>
                <c:pt idx="1281">
                  <c:v>9.2407400000000006</c:v>
                </c:pt>
                <c:pt idx="1282">
                  <c:v>9.6178399999999993</c:v>
                </c:pt>
                <c:pt idx="1283">
                  <c:v>9.9788200000000007</c:v>
                </c:pt>
                <c:pt idx="1284">
                  <c:v>10.322900000000001</c:v>
                </c:pt>
                <c:pt idx="1285">
                  <c:v>10.6494</c:v>
                </c:pt>
                <c:pt idx="1286">
                  <c:v>10.957800000000001</c:v>
                </c:pt>
                <c:pt idx="1287">
                  <c:v>11.2477</c:v>
                </c:pt>
                <c:pt idx="1288">
                  <c:v>11.518700000000001</c:v>
                </c:pt>
                <c:pt idx="1289">
                  <c:v>11.7705</c:v>
                </c:pt>
                <c:pt idx="1290">
                  <c:v>12.0032</c:v>
                </c:pt>
                <c:pt idx="1291">
                  <c:v>12.2166</c:v>
                </c:pt>
                <c:pt idx="1292">
                  <c:v>12.4108</c:v>
                </c:pt>
                <c:pt idx="1293">
                  <c:v>12.5861</c:v>
                </c:pt>
                <c:pt idx="1294">
                  <c:v>12.742699999999999</c:v>
                </c:pt>
                <c:pt idx="1295">
                  <c:v>12.881</c:v>
                </c:pt>
                <c:pt idx="1296">
                  <c:v>13.0015</c:v>
                </c:pt>
                <c:pt idx="1297">
                  <c:v>13.1046</c:v>
                </c:pt>
                <c:pt idx="1298">
                  <c:v>13.1911</c:v>
                </c:pt>
                <c:pt idx="1299">
                  <c:v>13.2615</c:v>
                </c:pt>
                <c:pt idx="1300">
                  <c:v>13.316599999999999</c:v>
                </c:pt>
                <c:pt idx="1301">
                  <c:v>13.357100000000001</c:v>
                </c:pt>
                <c:pt idx="1302">
                  <c:v>13.383900000000001</c:v>
                </c:pt>
                <c:pt idx="1303">
                  <c:v>13.3977</c:v>
                </c:pt>
                <c:pt idx="1304">
                  <c:v>13.3994</c:v>
                </c:pt>
                <c:pt idx="1305">
                  <c:v>13.389900000000001</c:v>
                </c:pt>
                <c:pt idx="1306">
                  <c:v>13.3698</c:v>
                </c:pt>
                <c:pt idx="1307">
                  <c:v>13.340199999999999</c:v>
                </c:pt>
                <c:pt idx="1308">
                  <c:v>13.3017</c:v>
                </c:pt>
                <c:pt idx="1309">
                  <c:v>13.255100000000001</c:v>
                </c:pt>
                <c:pt idx="1310">
                  <c:v>13.2013</c:v>
                </c:pt>
                <c:pt idx="1311">
                  <c:v>13.1409</c:v>
                </c:pt>
                <c:pt idx="1312">
                  <c:v>13.0747</c:v>
                </c:pt>
                <c:pt idx="1313">
                  <c:v>13.003299999999999</c:v>
                </c:pt>
                <c:pt idx="1314">
                  <c:v>12.9275</c:v>
                </c:pt>
                <c:pt idx="1315">
                  <c:v>12.8477</c:v>
                </c:pt>
                <c:pt idx="1316">
                  <c:v>12.764699999999999</c:v>
                </c:pt>
                <c:pt idx="1317">
                  <c:v>12.679</c:v>
                </c:pt>
                <c:pt idx="1318">
                  <c:v>12.591100000000001</c:v>
                </c:pt>
                <c:pt idx="1319">
                  <c:v>12.5016</c:v>
                </c:pt>
                <c:pt idx="1320">
                  <c:v>12.4108</c:v>
                </c:pt>
                <c:pt idx="1321">
                  <c:v>12.3194</c:v>
                </c:pt>
                <c:pt idx="1322">
                  <c:v>12.227600000000001</c:v>
                </c:pt>
                <c:pt idx="1323">
                  <c:v>12.1358</c:v>
                </c:pt>
                <c:pt idx="1324">
                  <c:v>12.0444</c:v>
                </c:pt>
                <c:pt idx="1325">
                  <c:v>11.9537</c:v>
                </c:pt>
                <c:pt idx="1326">
                  <c:v>11.863899999999999</c:v>
                </c:pt>
                <c:pt idx="1327">
                  <c:v>11.7753</c:v>
                </c:pt>
                <c:pt idx="1328">
                  <c:v>11.688000000000001</c:v>
                </c:pt>
                <c:pt idx="1329">
                  <c:v>11.6022</c:v>
                </c:pt>
                <c:pt idx="1330">
                  <c:v>11.518000000000001</c:v>
                </c:pt>
                <c:pt idx="1331">
                  <c:v>11.4354</c:v>
                </c:pt>
                <c:pt idx="1332">
                  <c:v>11.3545</c:v>
                </c:pt>
                <c:pt idx="1333">
                  <c:v>11.2753</c:v>
                </c:pt>
                <c:pt idx="1334">
                  <c:v>11.197699999999999</c:v>
                </c:pt>
                <c:pt idx="1335">
                  <c:v>11.1218</c:v>
                </c:pt>
                <c:pt idx="1336">
                  <c:v>11.047599999999999</c:v>
                </c:pt>
                <c:pt idx="1337">
                  <c:v>10.9748</c:v>
                </c:pt>
                <c:pt idx="1338">
                  <c:v>10.9034</c:v>
                </c:pt>
                <c:pt idx="1339">
                  <c:v>10.833399999999999</c:v>
                </c:pt>
                <c:pt idx="1340">
                  <c:v>10.7646</c:v>
                </c:pt>
                <c:pt idx="1341">
                  <c:v>10.696899999999999</c:v>
                </c:pt>
                <c:pt idx="1342">
                  <c:v>10.6303</c:v>
                </c:pt>
                <c:pt idx="1343">
                  <c:v>10.564500000000001</c:v>
                </c:pt>
                <c:pt idx="1344">
                  <c:v>10.499499999999999</c:v>
                </c:pt>
                <c:pt idx="1345">
                  <c:v>10.4351</c:v>
                </c:pt>
                <c:pt idx="1346">
                  <c:v>10.3713</c:v>
                </c:pt>
                <c:pt idx="1347">
                  <c:v>10.308</c:v>
                </c:pt>
                <c:pt idx="1348">
                  <c:v>10.244999999999999</c:v>
                </c:pt>
                <c:pt idx="1349">
                  <c:v>10.1822</c:v>
                </c:pt>
                <c:pt idx="1350">
                  <c:v>10.1195</c:v>
                </c:pt>
                <c:pt idx="1351">
                  <c:v>10.057</c:v>
                </c:pt>
                <c:pt idx="1352">
                  <c:v>9.9943799999999996</c:v>
                </c:pt>
                <c:pt idx="1353">
                  <c:v>9.9317399999999996</c:v>
                </c:pt>
                <c:pt idx="1354">
                  <c:v>9.8689800000000005</c:v>
                </c:pt>
                <c:pt idx="1355">
                  <c:v>9.8060600000000004</c:v>
                </c:pt>
                <c:pt idx="1356">
                  <c:v>9.7429500000000004</c:v>
                </c:pt>
                <c:pt idx="1357">
                  <c:v>9.6796399999999991</c:v>
                </c:pt>
                <c:pt idx="1358">
                  <c:v>9.6161300000000001</c:v>
                </c:pt>
                <c:pt idx="1359">
                  <c:v>9.5524100000000001</c:v>
                </c:pt>
                <c:pt idx="1360">
                  <c:v>9.4885199999999994</c:v>
                </c:pt>
                <c:pt idx="1361">
                  <c:v>9.4244699999999995</c:v>
                </c:pt>
                <c:pt idx="1362">
                  <c:v>9.3603100000000001</c:v>
                </c:pt>
                <c:pt idx="1363">
                  <c:v>9.2960700000000003</c:v>
                </c:pt>
                <c:pt idx="1364">
                  <c:v>9.2318099999999994</c:v>
                </c:pt>
                <c:pt idx="1365">
                  <c:v>9.1675900000000006</c:v>
                </c:pt>
                <c:pt idx="1366">
                  <c:v>9.1034600000000001</c:v>
                </c:pt>
                <c:pt idx="1367">
                  <c:v>9.0394699999999997</c:v>
                </c:pt>
                <c:pt idx="1368">
                  <c:v>8.9756800000000005</c:v>
                </c:pt>
                <c:pt idx="1369">
                  <c:v>8.9121500000000005</c:v>
                </c:pt>
                <c:pt idx="1370">
                  <c:v>8.8489199999999997</c:v>
                </c:pt>
                <c:pt idx="1371">
                  <c:v>8.7860499999999995</c:v>
                </c:pt>
                <c:pt idx="1372">
                  <c:v>8.7235800000000001</c:v>
                </c:pt>
                <c:pt idx="1373">
                  <c:v>8.6615500000000001</c:v>
                </c:pt>
                <c:pt idx="1374">
                  <c:v>8.59999</c:v>
                </c:pt>
                <c:pt idx="1375">
                  <c:v>8.5389400000000002</c:v>
                </c:pt>
                <c:pt idx="1376">
                  <c:v>8.4784199999999998</c:v>
                </c:pt>
                <c:pt idx="1377">
                  <c:v>8.41845</c:v>
                </c:pt>
                <c:pt idx="1378">
                  <c:v>8.3590400000000002</c:v>
                </c:pt>
                <c:pt idx="1379">
                  <c:v>8.3002199999999995</c:v>
                </c:pt>
                <c:pt idx="1380">
                  <c:v>8.2419799999999999</c:v>
                </c:pt>
                <c:pt idx="1381">
                  <c:v>8.1843299999999992</c:v>
                </c:pt>
                <c:pt idx="1382">
                  <c:v>8.1272599999999997</c:v>
                </c:pt>
                <c:pt idx="1383">
                  <c:v>8.0707699999999996</c:v>
                </c:pt>
                <c:pt idx="1384">
                  <c:v>8.0148399999999995</c:v>
                </c:pt>
                <c:pt idx="1385">
                  <c:v>7.95946</c:v>
                </c:pt>
                <c:pt idx="1386">
                  <c:v>7.9045899999999998</c:v>
                </c:pt>
                <c:pt idx="1387">
                  <c:v>7.8502099999999997</c:v>
                </c:pt>
                <c:pt idx="1388">
                  <c:v>7.7962699999999998</c:v>
                </c:pt>
                <c:pt idx="1389">
                  <c:v>7.7427400000000004</c:v>
                </c:pt>
                <c:pt idx="1390">
                  <c:v>7.6895699999999998</c:v>
                </c:pt>
                <c:pt idx="1391">
                  <c:v>7.6367099999999999</c:v>
                </c:pt>
                <c:pt idx="1392">
                  <c:v>7.5840899999999998</c:v>
                </c:pt>
                <c:pt idx="1393">
                  <c:v>7.5316700000000001</c:v>
                </c:pt>
                <c:pt idx="1394">
                  <c:v>7.4793900000000004</c:v>
                </c:pt>
                <c:pt idx="1395">
                  <c:v>7.4271799999999999</c:v>
                </c:pt>
                <c:pt idx="1396">
                  <c:v>7.3749799999999999</c:v>
                </c:pt>
                <c:pt idx="1397">
                  <c:v>7.3227500000000001</c:v>
                </c:pt>
                <c:pt idx="1398">
                  <c:v>7.2704399999999998</c:v>
                </c:pt>
                <c:pt idx="1399">
                  <c:v>7.2179900000000004</c:v>
                </c:pt>
                <c:pt idx="1400">
                  <c:v>7.1653799999999999</c:v>
                </c:pt>
                <c:pt idx="1401">
                  <c:v>7.1125699999999998</c:v>
                </c:pt>
                <c:pt idx="1402">
                  <c:v>7.0595299999999996</c:v>
                </c:pt>
                <c:pt idx="1403">
                  <c:v>7.0062699999999998</c:v>
                </c:pt>
                <c:pt idx="1404">
                  <c:v>6.9527599999999996</c:v>
                </c:pt>
                <c:pt idx="1405">
                  <c:v>6.8990200000000002</c:v>
                </c:pt>
                <c:pt idx="1406">
                  <c:v>6.84504</c:v>
                </c:pt>
                <c:pt idx="1407">
                  <c:v>6.7908600000000003</c:v>
                </c:pt>
                <c:pt idx="1408">
                  <c:v>6.7364800000000002</c:v>
                </c:pt>
                <c:pt idx="1409">
                  <c:v>6.6819300000000004</c:v>
                </c:pt>
                <c:pt idx="1410">
                  <c:v>6.6272500000000001</c:v>
                </c:pt>
                <c:pt idx="1411">
                  <c:v>6.5724600000000004</c:v>
                </c:pt>
                <c:pt idx="1412">
                  <c:v>6.5176100000000003</c:v>
                </c:pt>
                <c:pt idx="1413">
                  <c:v>6.4627400000000002</c:v>
                </c:pt>
                <c:pt idx="1414">
                  <c:v>6.40787</c:v>
                </c:pt>
                <c:pt idx="1415">
                  <c:v>6.3530600000000002</c:v>
                </c:pt>
                <c:pt idx="1416">
                  <c:v>6.29833</c:v>
                </c:pt>
                <c:pt idx="1417">
                  <c:v>6.2437199999999997</c:v>
                </c:pt>
                <c:pt idx="1418">
                  <c:v>6.1892699999999996</c:v>
                </c:pt>
                <c:pt idx="1419">
                  <c:v>6.1350100000000003</c:v>
                </c:pt>
                <c:pt idx="1420">
                  <c:v>6.0809699999999998</c:v>
                </c:pt>
                <c:pt idx="1421">
                  <c:v>6.0271800000000004</c:v>
                </c:pt>
                <c:pt idx="1422">
                  <c:v>5.9736500000000001</c:v>
                </c:pt>
                <c:pt idx="1423">
                  <c:v>5.92042</c:v>
                </c:pt>
                <c:pt idx="1424">
                  <c:v>5.8674999999999997</c:v>
                </c:pt>
                <c:pt idx="1425">
                  <c:v>5.8148999999999997</c:v>
                </c:pt>
                <c:pt idx="1426">
                  <c:v>5.7626400000000002</c:v>
                </c:pt>
                <c:pt idx="1427">
                  <c:v>5.7107400000000004</c:v>
                </c:pt>
                <c:pt idx="1428">
                  <c:v>5.6591899999999997</c:v>
                </c:pt>
                <c:pt idx="1429">
                  <c:v>5.6080100000000002</c:v>
                </c:pt>
                <c:pt idx="1430">
                  <c:v>5.5571900000000003</c:v>
                </c:pt>
                <c:pt idx="1431">
                  <c:v>5.5067300000000001</c:v>
                </c:pt>
                <c:pt idx="1432">
                  <c:v>5.4566400000000002</c:v>
                </c:pt>
                <c:pt idx="1433">
                  <c:v>5.4069099999999999</c:v>
                </c:pt>
                <c:pt idx="1434">
                  <c:v>5.3575299999999997</c:v>
                </c:pt>
                <c:pt idx="1435">
                  <c:v>5.3085000000000004</c:v>
                </c:pt>
                <c:pt idx="1436">
                  <c:v>5.2598000000000003</c:v>
                </c:pt>
                <c:pt idx="1437">
                  <c:v>5.2114200000000004</c:v>
                </c:pt>
                <c:pt idx="1438">
                  <c:v>5.1633500000000003</c:v>
                </c:pt>
                <c:pt idx="1439">
                  <c:v>5.1155799999999996</c:v>
                </c:pt>
                <c:pt idx="1440">
                  <c:v>5.0680899999999998</c:v>
                </c:pt>
                <c:pt idx="1441">
                  <c:v>5.0208599999999999</c:v>
                </c:pt>
                <c:pt idx="1442">
                  <c:v>4.9738800000000003</c:v>
                </c:pt>
                <c:pt idx="1443">
                  <c:v>4.92713</c:v>
                </c:pt>
                <c:pt idx="1444">
                  <c:v>4.8805899999999998</c:v>
                </c:pt>
                <c:pt idx="1445">
                  <c:v>4.8342499999999999</c:v>
                </c:pt>
                <c:pt idx="1446">
                  <c:v>4.7880900000000004</c:v>
                </c:pt>
                <c:pt idx="1447">
                  <c:v>4.7420999999999998</c:v>
                </c:pt>
                <c:pt idx="1448">
                  <c:v>4.6962599999999997</c:v>
                </c:pt>
                <c:pt idx="1449">
                  <c:v>4.65055</c:v>
                </c:pt>
                <c:pt idx="1450">
                  <c:v>4.6049800000000003</c:v>
                </c:pt>
                <c:pt idx="1451">
                  <c:v>4.55952</c:v>
                </c:pt>
                <c:pt idx="1452">
                  <c:v>4.51417</c:v>
                </c:pt>
                <c:pt idx="1453">
                  <c:v>4.4689399999999999</c:v>
                </c:pt>
                <c:pt idx="1454">
                  <c:v>4.4238</c:v>
                </c:pt>
                <c:pt idx="1455">
                  <c:v>4.3787599999999998</c:v>
                </c:pt>
                <c:pt idx="1456">
                  <c:v>4.3338299999999998</c:v>
                </c:pt>
                <c:pt idx="1457">
                  <c:v>4.2889900000000001</c:v>
                </c:pt>
                <c:pt idx="1458">
                  <c:v>4.2442500000000001</c:v>
                </c:pt>
                <c:pt idx="1459">
                  <c:v>4.1996099999999998</c:v>
                </c:pt>
                <c:pt idx="1460">
                  <c:v>4.1550700000000003</c:v>
                </c:pt>
                <c:pt idx="1461">
                  <c:v>4.1106199999999999</c:v>
                </c:pt>
                <c:pt idx="1462">
                  <c:v>4.0662799999999999</c:v>
                </c:pt>
                <c:pt idx="1463">
                  <c:v>4.02203</c:v>
                </c:pt>
                <c:pt idx="1464">
                  <c:v>3.9778799999999999</c:v>
                </c:pt>
                <c:pt idx="1465">
                  <c:v>3.9338199999999999</c:v>
                </c:pt>
                <c:pt idx="1466">
                  <c:v>3.88985</c:v>
                </c:pt>
                <c:pt idx="1467">
                  <c:v>3.8459500000000002</c:v>
                </c:pt>
                <c:pt idx="1468">
                  <c:v>3.8021400000000001</c:v>
                </c:pt>
                <c:pt idx="1469">
                  <c:v>3.7583799999999998</c:v>
                </c:pt>
                <c:pt idx="1470">
                  <c:v>3.71468</c:v>
                </c:pt>
                <c:pt idx="1471">
                  <c:v>3.6710199999999999</c:v>
                </c:pt>
                <c:pt idx="1472">
                  <c:v>3.6273900000000001</c:v>
                </c:pt>
                <c:pt idx="1473">
                  <c:v>3.5837699999999999</c:v>
                </c:pt>
                <c:pt idx="1474">
                  <c:v>3.54013</c:v>
                </c:pt>
                <c:pt idx="1475">
                  <c:v>3.49647</c:v>
                </c:pt>
                <c:pt idx="1476">
                  <c:v>3.4527600000000001</c:v>
                </c:pt>
                <c:pt idx="1477">
                  <c:v>3.4089800000000001</c:v>
                </c:pt>
                <c:pt idx="1478">
                  <c:v>3.3651200000000001</c:v>
                </c:pt>
                <c:pt idx="1479">
                  <c:v>3.3211300000000001</c:v>
                </c:pt>
                <c:pt idx="1480">
                  <c:v>3.2770199999999998</c:v>
                </c:pt>
                <c:pt idx="1481">
                  <c:v>3.2327499999999998</c:v>
                </c:pt>
                <c:pt idx="1482">
                  <c:v>3.18831</c:v>
                </c:pt>
                <c:pt idx="1483">
                  <c:v>3.1436700000000002</c:v>
                </c:pt>
                <c:pt idx="1484">
                  <c:v>3.0988099999999998</c:v>
                </c:pt>
                <c:pt idx="1485">
                  <c:v>3.0537299999999998</c:v>
                </c:pt>
                <c:pt idx="1486">
                  <c:v>3.0083899999999999</c:v>
                </c:pt>
                <c:pt idx="1487">
                  <c:v>2.9628000000000001</c:v>
                </c:pt>
                <c:pt idx="1488">
                  <c:v>2.9169299999999998</c:v>
                </c:pt>
                <c:pt idx="1489">
                  <c:v>2.8707699999999998</c:v>
                </c:pt>
                <c:pt idx="1490">
                  <c:v>2.8243299999999998</c:v>
                </c:pt>
                <c:pt idx="1491">
                  <c:v>2.77759</c:v>
                </c:pt>
                <c:pt idx="1492">
                  <c:v>2.7305600000000001</c:v>
                </c:pt>
                <c:pt idx="1493">
                  <c:v>2.6832199999999999</c:v>
                </c:pt>
                <c:pt idx="1494">
                  <c:v>2.6355900000000001</c:v>
                </c:pt>
                <c:pt idx="1495">
                  <c:v>2.5876700000000001</c:v>
                </c:pt>
                <c:pt idx="1496">
                  <c:v>2.5394600000000001</c:v>
                </c:pt>
                <c:pt idx="1497">
                  <c:v>2.4909699999999999</c:v>
                </c:pt>
                <c:pt idx="1498">
                  <c:v>2.4422000000000001</c:v>
                </c:pt>
                <c:pt idx="1499">
                  <c:v>2.3931800000000001</c:v>
                </c:pt>
                <c:pt idx="1500">
                  <c:v>2.3439000000000001</c:v>
                </c:pt>
                <c:pt idx="1501">
                  <c:v>2.2943799999999999</c:v>
                </c:pt>
                <c:pt idx="1502">
                  <c:v>2.2446299999999999</c:v>
                </c:pt>
                <c:pt idx="1503">
                  <c:v>2.1946699999999999</c:v>
                </c:pt>
                <c:pt idx="1504">
                  <c:v>2.1445099999999999</c:v>
                </c:pt>
                <c:pt idx="1505">
                  <c:v>2.0941700000000001</c:v>
                </c:pt>
                <c:pt idx="1506">
                  <c:v>2.0436700000000001</c:v>
                </c:pt>
                <c:pt idx="1507">
                  <c:v>1.9930300000000001</c:v>
                </c:pt>
                <c:pt idx="1508">
                  <c:v>1.9422600000000001</c:v>
                </c:pt>
                <c:pt idx="1509">
                  <c:v>1.8913899999999999</c:v>
                </c:pt>
                <c:pt idx="1510">
                  <c:v>1.8404499999999999</c:v>
                </c:pt>
                <c:pt idx="1511">
                  <c:v>1.78945</c:v>
                </c:pt>
                <c:pt idx="1512">
                  <c:v>1.7384299999999999</c:v>
                </c:pt>
                <c:pt idx="1513">
                  <c:v>1.6874100000000001</c:v>
                </c:pt>
                <c:pt idx="1514">
                  <c:v>1.6364300000000001</c:v>
                </c:pt>
                <c:pt idx="1515">
                  <c:v>1.5854999999999999</c:v>
                </c:pt>
                <c:pt idx="1516">
                  <c:v>1.5346599999999999</c:v>
                </c:pt>
                <c:pt idx="1517">
                  <c:v>1.48394</c:v>
                </c:pt>
                <c:pt idx="1518">
                  <c:v>1.4333800000000001</c:v>
                </c:pt>
                <c:pt idx="1519">
                  <c:v>1.3829899999999999</c:v>
                </c:pt>
                <c:pt idx="1520">
                  <c:v>1.3328100000000001</c:v>
                </c:pt>
                <c:pt idx="1521">
                  <c:v>1.28287</c:v>
                </c:pt>
                <c:pt idx="1522">
                  <c:v>1.23319</c:v>
                </c:pt>
                <c:pt idx="1523">
                  <c:v>1.1838</c:v>
                </c:pt>
                <c:pt idx="1524">
                  <c:v>1.1347100000000001</c:v>
                </c:pt>
                <c:pt idx="1525">
                  <c:v>1.0859399999999999</c:v>
                </c:pt>
                <c:pt idx="1526">
                  <c:v>1.03752</c:v>
                </c:pt>
                <c:pt idx="1527">
                  <c:v>0.98944399999999999</c:v>
                </c:pt>
                <c:pt idx="1528">
                  <c:v>0.94173399999999996</c:v>
                </c:pt>
                <c:pt idx="1529">
                  <c:v>0.89439599999999997</c:v>
                </c:pt>
                <c:pt idx="1530">
                  <c:v>0.84743800000000002</c:v>
                </c:pt>
                <c:pt idx="1531">
                  <c:v>0.80086599999999997</c:v>
                </c:pt>
                <c:pt idx="1532">
                  <c:v>0.75468400000000002</c:v>
                </c:pt>
                <c:pt idx="1533">
                  <c:v>0.70889899999999995</c:v>
                </c:pt>
                <c:pt idx="1534">
                  <c:v>0.66351599999999999</c:v>
                </c:pt>
                <c:pt idx="1535">
                  <c:v>0.61853999999999998</c:v>
                </c:pt>
                <c:pt idx="1536">
                  <c:v>0.57397600000000004</c:v>
                </c:pt>
                <c:pt idx="1537">
                  <c:v>0.52983000000000002</c:v>
                </c:pt>
                <c:pt idx="1538">
                  <c:v>0.48610999999999999</c:v>
                </c:pt>
                <c:pt idx="1539">
                  <c:v>0.44282100000000002</c:v>
                </c:pt>
                <c:pt idx="1540">
                  <c:v>0.39997300000000002</c:v>
                </c:pt>
                <c:pt idx="1541">
                  <c:v>0.35757299999999997</c:v>
                </c:pt>
                <c:pt idx="1542">
                  <c:v>0.31563099999999999</c:v>
                </c:pt>
                <c:pt idx="1543">
                  <c:v>0.27415400000000001</c:v>
                </c:pt>
                <c:pt idx="1544">
                  <c:v>0.233155</c:v>
                </c:pt>
                <c:pt idx="1545">
                  <c:v>0.19264200000000001</c:v>
                </c:pt>
                <c:pt idx="1546">
                  <c:v>0.15262700000000001</c:v>
                </c:pt>
                <c:pt idx="1547">
                  <c:v>0.113121</c:v>
                </c:pt>
                <c:pt idx="1548">
                  <c:v>7.4133400000000002E-2</c:v>
                </c:pt>
                <c:pt idx="1549">
                  <c:v>3.5675800000000001E-2</c:v>
                </c:pt>
                <c:pt idx="1550">
                  <c:v>-2.24209E-3</c:v>
                </c:pt>
                <c:pt idx="1551">
                  <c:v>-3.9610800000000002E-2</c:v>
                </c:pt>
                <c:pt idx="1552">
                  <c:v>-7.6421500000000003E-2</c:v>
                </c:pt>
                <c:pt idx="1553">
                  <c:v>-0.112666</c:v>
                </c:pt>
                <c:pt idx="1554">
                  <c:v>-0.14833499999999999</c:v>
                </c:pt>
                <c:pt idx="1555">
                  <c:v>-0.183424</c:v>
                </c:pt>
                <c:pt idx="1556">
                  <c:v>-0.21792300000000001</c:v>
                </c:pt>
                <c:pt idx="1557">
                  <c:v>-0.25182700000000002</c:v>
                </c:pt>
                <c:pt idx="1558">
                  <c:v>-0.28512900000000002</c:v>
                </c:pt>
                <c:pt idx="1559">
                  <c:v>-0.31781900000000002</c:v>
                </c:pt>
                <c:pt idx="1560">
                  <c:v>-0.34989199999999998</c:v>
                </c:pt>
                <c:pt idx="1561">
                  <c:v>-0.38133699999999998</c:v>
                </c:pt>
                <c:pt idx="1562">
                  <c:v>-0.41214699999999999</c:v>
                </c:pt>
                <c:pt idx="1563">
                  <c:v>-0.44231199999999998</c:v>
                </c:pt>
                <c:pt idx="1564">
                  <c:v>-0.47182200000000002</c:v>
                </c:pt>
                <c:pt idx="1565">
                  <c:v>-0.50066699999999997</c:v>
                </c:pt>
                <c:pt idx="1566">
                  <c:v>-0.52883899999999995</c:v>
                </c:pt>
                <c:pt idx="1567">
                  <c:v>-0.55632800000000004</c:v>
                </c:pt>
                <c:pt idx="1568">
                  <c:v>-0.58312600000000003</c:v>
                </c:pt>
                <c:pt idx="1569">
                  <c:v>-0.60922399999999999</c:v>
                </c:pt>
                <c:pt idx="1570">
                  <c:v>-0.63461599999999996</c:v>
                </c:pt>
                <c:pt idx="1571">
                  <c:v>-0.65929800000000005</c:v>
                </c:pt>
                <c:pt idx="1572">
                  <c:v>-0.68326399999999998</c:v>
                </c:pt>
                <c:pt idx="1573">
                  <c:v>-0.70651299999999995</c:v>
                </c:pt>
                <c:pt idx="1574">
                  <c:v>-0.72904400000000003</c:v>
                </c:pt>
                <c:pt idx="1575">
                  <c:v>-0.750857</c:v>
                </c:pt>
                <c:pt idx="1576">
                  <c:v>-0.771953</c:v>
                </c:pt>
                <c:pt idx="1577">
                  <c:v>-0.79233799999999999</c:v>
                </c:pt>
                <c:pt idx="1578">
                  <c:v>-0.81201400000000001</c:v>
                </c:pt>
                <c:pt idx="1579">
                  <c:v>-0.83098899999999998</c:v>
                </c:pt>
                <c:pt idx="1580">
                  <c:v>-0.84926800000000002</c:v>
                </c:pt>
                <c:pt idx="1581">
                  <c:v>-0.86685999999999996</c:v>
                </c:pt>
                <c:pt idx="1582">
                  <c:v>-0.88377099999999997</c:v>
                </c:pt>
                <c:pt idx="1583">
                  <c:v>-0.90000800000000003</c:v>
                </c:pt>
                <c:pt idx="1584">
                  <c:v>-0.91557999999999995</c:v>
                </c:pt>
                <c:pt idx="1585">
                  <c:v>-0.93049400000000004</c:v>
                </c:pt>
                <c:pt idx="1586">
                  <c:v>-0.94475900000000002</c:v>
                </c:pt>
                <c:pt idx="1587">
                  <c:v>-0.95838199999999996</c:v>
                </c:pt>
                <c:pt idx="1588">
                  <c:v>-0.97137300000000004</c:v>
                </c:pt>
                <c:pt idx="1589">
                  <c:v>-0.98374300000000003</c:v>
                </c:pt>
                <c:pt idx="1590">
                  <c:v>-0.99550300000000003</c:v>
                </c:pt>
                <c:pt idx="1591">
                  <c:v>-1.00667</c:v>
                </c:pt>
                <c:pt idx="1592">
                  <c:v>-1.01725</c:v>
                </c:pt>
                <c:pt idx="1593">
                  <c:v>-1.02728</c:v>
                </c:pt>
                <c:pt idx="1594">
                  <c:v>-1.0367599999999999</c:v>
                </c:pt>
                <c:pt idx="1595">
                  <c:v>-1.04573</c:v>
                </c:pt>
                <c:pt idx="1596">
                  <c:v>-1.0542100000000001</c:v>
                </c:pt>
                <c:pt idx="1597">
                  <c:v>-1.06223</c:v>
                </c:pt>
                <c:pt idx="1598">
                  <c:v>-1.0698300000000001</c:v>
                </c:pt>
                <c:pt idx="1599">
                  <c:v>-1.0770200000000001</c:v>
                </c:pt>
                <c:pt idx="1600">
                  <c:v>-1.08385</c:v>
                </c:pt>
                <c:pt idx="1601">
                  <c:v>-1.0903400000000001</c:v>
                </c:pt>
                <c:pt idx="1602">
                  <c:v>-1.09653</c:v>
                </c:pt>
                <c:pt idx="1603">
                  <c:v>-1.10246</c:v>
                </c:pt>
                <c:pt idx="1604">
                  <c:v>-1.10815</c:v>
                </c:pt>
                <c:pt idx="1605">
                  <c:v>-1.1136299999999999</c:v>
                </c:pt>
                <c:pt idx="1606">
                  <c:v>-1.11894</c:v>
                </c:pt>
                <c:pt idx="1607">
                  <c:v>-1.12409</c:v>
                </c:pt>
                <c:pt idx="1608">
                  <c:v>-1.1291100000000001</c:v>
                </c:pt>
                <c:pt idx="1609">
                  <c:v>-1.13402</c:v>
                </c:pt>
                <c:pt idx="1610">
                  <c:v>-1.13883</c:v>
                </c:pt>
                <c:pt idx="1611">
                  <c:v>-1.1435599999999999</c:v>
                </c:pt>
                <c:pt idx="1612">
                  <c:v>-1.1482300000000001</c:v>
                </c:pt>
                <c:pt idx="1613">
                  <c:v>-1.15283</c:v>
                </c:pt>
                <c:pt idx="1614">
                  <c:v>-1.15737</c:v>
                </c:pt>
                <c:pt idx="1615">
                  <c:v>-1.1618599999999999</c:v>
                </c:pt>
                <c:pt idx="1616">
                  <c:v>-1.16629</c:v>
                </c:pt>
                <c:pt idx="1617">
                  <c:v>-1.1706700000000001</c:v>
                </c:pt>
                <c:pt idx="1618">
                  <c:v>-1.17499</c:v>
                </c:pt>
                <c:pt idx="1619">
                  <c:v>-1.1792400000000001</c:v>
                </c:pt>
                <c:pt idx="1620">
                  <c:v>-1.18344</c:v>
                </c:pt>
                <c:pt idx="1621">
                  <c:v>-1.18757</c:v>
                </c:pt>
                <c:pt idx="1622">
                  <c:v>-1.1916199999999999</c:v>
                </c:pt>
                <c:pt idx="1623">
                  <c:v>-1.1956100000000001</c:v>
                </c:pt>
                <c:pt idx="1624">
                  <c:v>-1.1995100000000001</c:v>
                </c:pt>
                <c:pt idx="1625">
                  <c:v>-1.2033400000000001</c:v>
                </c:pt>
                <c:pt idx="1626">
                  <c:v>-1.20709</c:v>
                </c:pt>
                <c:pt idx="1627">
                  <c:v>-1.2107600000000001</c:v>
                </c:pt>
                <c:pt idx="1628">
                  <c:v>-1.21435</c:v>
                </c:pt>
                <c:pt idx="1629">
                  <c:v>-1.21787</c:v>
                </c:pt>
                <c:pt idx="1630">
                  <c:v>-1.2213099999999999</c:v>
                </c:pt>
                <c:pt idx="1631">
                  <c:v>-1.22468</c:v>
                </c:pt>
                <c:pt idx="1632">
                  <c:v>-1.2279800000000001</c:v>
                </c:pt>
                <c:pt idx="1633">
                  <c:v>-1.23123</c:v>
                </c:pt>
                <c:pt idx="1634">
                  <c:v>-1.2344200000000001</c:v>
                </c:pt>
                <c:pt idx="1635">
                  <c:v>-1.2375700000000001</c:v>
                </c:pt>
                <c:pt idx="1636">
                  <c:v>-1.24068</c:v>
                </c:pt>
                <c:pt idx="1637">
                  <c:v>-1.24377</c:v>
                </c:pt>
                <c:pt idx="1638">
                  <c:v>-1.24685</c:v>
                </c:pt>
                <c:pt idx="1639">
                  <c:v>-1.2499400000000001</c:v>
                </c:pt>
                <c:pt idx="1640">
                  <c:v>-1.2530399999999999</c:v>
                </c:pt>
                <c:pt idx="1641">
                  <c:v>-1.25617</c:v>
                </c:pt>
                <c:pt idx="1642">
                  <c:v>-1.25935</c:v>
                </c:pt>
                <c:pt idx="1643">
                  <c:v>-1.26258</c:v>
                </c:pt>
                <c:pt idx="1644">
                  <c:v>-1.2659</c:v>
                </c:pt>
                <c:pt idx="1645">
                  <c:v>-1.2693000000000001</c:v>
                </c:pt>
                <c:pt idx="1646">
                  <c:v>-1.2727999999999999</c:v>
                </c:pt>
                <c:pt idx="1647">
                  <c:v>-1.2764200000000001</c:v>
                </c:pt>
                <c:pt idx="1648">
                  <c:v>-1.28017</c:v>
                </c:pt>
                <c:pt idx="1649">
                  <c:v>-1.2840499999999999</c:v>
                </c:pt>
                <c:pt idx="1650">
                  <c:v>-1.2880799999999999</c:v>
                </c:pt>
                <c:pt idx="1651">
                  <c:v>-1.2922499999999999</c:v>
                </c:pt>
                <c:pt idx="1652">
                  <c:v>-1.2965800000000001</c:v>
                </c:pt>
                <c:pt idx="1653">
                  <c:v>-1.3010699999999999</c:v>
                </c:pt>
                <c:pt idx="1654">
                  <c:v>-1.30572</c:v>
                </c:pt>
                <c:pt idx="1655">
                  <c:v>-1.3105199999999999</c:v>
                </c:pt>
                <c:pt idx="1656">
                  <c:v>-1.31548</c:v>
                </c:pt>
                <c:pt idx="1657">
                  <c:v>-1.3205899999999999</c:v>
                </c:pt>
                <c:pt idx="1658">
                  <c:v>-1.3258399999999999</c:v>
                </c:pt>
                <c:pt idx="1659">
                  <c:v>-1.33124</c:v>
                </c:pt>
                <c:pt idx="1660">
                  <c:v>-1.33677</c:v>
                </c:pt>
                <c:pt idx="1661">
                  <c:v>-1.3424199999999999</c:v>
                </c:pt>
                <c:pt idx="1662">
                  <c:v>-1.3482000000000001</c:v>
                </c:pt>
                <c:pt idx="1663">
                  <c:v>-1.35408</c:v>
                </c:pt>
                <c:pt idx="1664">
                  <c:v>-1.3600699999999999</c:v>
                </c:pt>
                <c:pt idx="1665">
                  <c:v>-1.36615</c:v>
                </c:pt>
                <c:pt idx="1666">
                  <c:v>-1.37232</c:v>
                </c:pt>
                <c:pt idx="1667">
                  <c:v>-1.3785700000000001</c:v>
                </c:pt>
                <c:pt idx="1668">
                  <c:v>-1.3849</c:v>
                </c:pt>
                <c:pt idx="1669">
                  <c:v>-1.3913</c:v>
                </c:pt>
                <c:pt idx="1670">
                  <c:v>-1.39777</c:v>
                </c:pt>
                <c:pt idx="1671">
                  <c:v>-1.4043000000000001</c:v>
                </c:pt>
                <c:pt idx="1672">
                  <c:v>-1.4109</c:v>
                </c:pt>
                <c:pt idx="1673">
                  <c:v>-1.4175599999999999</c:v>
                </c:pt>
                <c:pt idx="1674">
                  <c:v>-1.42428</c:v>
                </c:pt>
                <c:pt idx="1675">
                  <c:v>-1.4310700000000001</c:v>
                </c:pt>
                <c:pt idx="1676">
                  <c:v>-1.4379200000000001</c:v>
                </c:pt>
                <c:pt idx="1677">
                  <c:v>-1.4448300000000001</c:v>
                </c:pt>
                <c:pt idx="1678">
                  <c:v>-1.4518200000000001</c:v>
                </c:pt>
                <c:pt idx="1679">
                  <c:v>-1.4588699999999999</c:v>
                </c:pt>
                <c:pt idx="1680">
                  <c:v>-1.4659899999999999</c:v>
                </c:pt>
                <c:pt idx="1681">
                  <c:v>-1.4731700000000001</c:v>
                </c:pt>
                <c:pt idx="1682">
                  <c:v>-1.4804200000000001</c:v>
                </c:pt>
                <c:pt idx="1683">
                  <c:v>-1.48773</c:v>
                </c:pt>
                <c:pt idx="1684">
                  <c:v>-1.4951000000000001</c:v>
                </c:pt>
                <c:pt idx="1685">
                  <c:v>-1.50251</c:v>
                </c:pt>
                <c:pt idx="1686">
                  <c:v>-1.50997</c:v>
                </c:pt>
                <c:pt idx="1687">
                  <c:v>-1.51746</c:v>
                </c:pt>
                <c:pt idx="1688">
                  <c:v>-1.52498</c:v>
                </c:pt>
                <c:pt idx="1689">
                  <c:v>-1.53251</c:v>
                </c:pt>
                <c:pt idx="1690">
                  <c:v>-1.54006</c:v>
                </c:pt>
                <c:pt idx="1691">
                  <c:v>-1.5476099999999999</c:v>
                </c:pt>
                <c:pt idx="1692">
                  <c:v>-1.55515</c:v>
                </c:pt>
                <c:pt idx="1693">
                  <c:v>-1.5626599999999999</c:v>
                </c:pt>
                <c:pt idx="1694">
                  <c:v>-1.5701499999999999</c:v>
                </c:pt>
                <c:pt idx="1695">
                  <c:v>-1.5775999999999999</c:v>
                </c:pt>
                <c:pt idx="1696">
                  <c:v>-1.5849899999999999</c:v>
                </c:pt>
                <c:pt idx="1697">
                  <c:v>-1.59232</c:v>
                </c:pt>
                <c:pt idx="1698">
                  <c:v>-1.59958</c:v>
                </c:pt>
                <c:pt idx="1699">
                  <c:v>-1.6067400000000001</c:v>
                </c:pt>
                <c:pt idx="1700">
                  <c:v>-1.6137999999999999</c:v>
                </c:pt>
                <c:pt idx="1701">
                  <c:v>-1.6207499999999999</c:v>
                </c:pt>
                <c:pt idx="1702">
                  <c:v>-1.62758</c:v>
                </c:pt>
                <c:pt idx="1703">
                  <c:v>-1.63426</c:v>
                </c:pt>
                <c:pt idx="1704">
                  <c:v>-1.64079</c:v>
                </c:pt>
                <c:pt idx="1705">
                  <c:v>-1.64716</c:v>
                </c:pt>
                <c:pt idx="1706">
                  <c:v>-1.6533599999999999</c:v>
                </c:pt>
                <c:pt idx="1707">
                  <c:v>-1.65937</c:v>
                </c:pt>
                <c:pt idx="1708">
                  <c:v>-1.6652</c:v>
                </c:pt>
                <c:pt idx="1709">
                  <c:v>-1.6708400000000001</c:v>
                </c:pt>
                <c:pt idx="1710">
                  <c:v>-1.6762699999999999</c:v>
                </c:pt>
                <c:pt idx="1711">
                  <c:v>-1.6815</c:v>
                </c:pt>
                <c:pt idx="1712">
                  <c:v>-1.6865300000000001</c:v>
                </c:pt>
                <c:pt idx="1713">
                  <c:v>-1.6913400000000001</c:v>
                </c:pt>
                <c:pt idx="1714">
                  <c:v>-1.6959500000000001</c:v>
                </c:pt>
                <c:pt idx="1715">
                  <c:v>-1.70034</c:v>
                </c:pt>
                <c:pt idx="1716">
                  <c:v>-1.70452</c:v>
                </c:pt>
                <c:pt idx="1717">
                  <c:v>-1.7084900000000001</c:v>
                </c:pt>
                <c:pt idx="1718">
                  <c:v>-1.7122299999999999</c:v>
                </c:pt>
                <c:pt idx="1719">
                  <c:v>-1.71574</c:v>
                </c:pt>
                <c:pt idx="1720">
                  <c:v>-1.7190099999999999</c:v>
                </c:pt>
                <c:pt idx="1721">
                  <c:v>-1.72204</c:v>
                </c:pt>
                <c:pt idx="1722">
                  <c:v>-1.72481</c:v>
                </c:pt>
                <c:pt idx="1723">
                  <c:v>-1.7273099999999999</c:v>
                </c:pt>
                <c:pt idx="1724">
                  <c:v>-1.7295400000000001</c:v>
                </c:pt>
                <c:pt idx="1725">
                  <c:v>-1.7314700000000001</c:v>
                </c:pt>
                <c:pt idx="1726">
                  <c:v>-1.73309</c:v>
                </c:pt>
                <c:pt idx="1727">
                  <c:v>-1.73438</c:v>
                </c:pt>
                <c:pt idx="1728">
                  <c:v>-1.73533</c:v>
                </c:pt>
                <c:pt idx="1729">
                  <c:v>-1.73593</c:v>
                </c:pt>
                <c:pt idx="1730">
                  <c:v>-1.73614</c:v>
                </c:pt>
                <c:pt idx="1731">
                  <c:v>-1.73597</c:v>
                </c:pt>
                <c:pt idx="1732">
                  <c:v>-1.73539</c:v>
                </c:pt>
                <c:pt idx="1733">
                  <c:v>-1.7343900000000001</c:v>
                </c:pt>
                <c:pt idx="1734">
                  <c:v>-1.7329600000000001</c:v>
                </c:pt>
                <c:pt idx="1735">
                  <c:v>-1.7310700000000001</c:v>
                </c:pt>
                <c:pt idx="1736">
                  <c:v>-1.7287399999999999</c:v>
                </c:pt>
                <c:pt idx="1737">
                  <c:v>-1.72593</c:v>
                </c:pt>
                <c:pt idx="1738">
                  <c:v>-1.7226600000000001</c:v>
                </c:pt>
                <c:pt idx="1739">
                  <c:v>-1.71892</c:v>
                </c:pt>
                <c:pt idx="1740">
                  <c:v>-1.7146999999999999</c:v>
                </c:pt>
                <c:pt idx="1741">
                  <c:v>-1.71</c:v>
                </c:pt>
                <c:pt idx="1742">
                  <c:v>-1.7048399999999999</c:v>
                </c:pt>
                <c:pt idx="1743">
                  <c:v>-1.6992100000000001</c:v>
                </c:pt>
                <c:pt idx="1744">
                  <c:v>-1.6931099999999999</c:v>
                </c:pt>
                <c:pt idx="1745">
                  <c:v>-1.6865699999999999</c:v>
                </c:pt>
                <c:pt idx="1746">
                  <c:v>-1.6795800000000001</c:v>
                </c:pt>
                <c:pt idx="1747">
                  <c:v>-1.67215</c:v>
                </c:pt>
                <c:pt idx="1748">
                  <c:v>-1.66429</c:v>
                </c:pt>
                <c:pt idx="1749">
                  <c:v>-1.65602</c:v>
                </c:pt>
                <c:pt idx="1750">
                  <c:v>-1.64733</c:v>
                </c:pt>
                <c:pt idx="1751">
                  <c:v>-1.6382399999999999</c:v>
                </c:pt>
                <c:pt idx="1752">
                  <c:v>-1.6287400000000001</c:v>
                </c:pt>
                <c:pt idx="1753">
                  <c:v>-1.6188499999999999</c:v>
                </c:pt>
                <c:pt idx="1754">
                  <c:v>-1.60856</c:v>
                </c:pt>
                <c:pt idx="1755">
                  <c:v>-1.59788</c:v>
                </c:pt>
                <c:pt idx="1756">
                  <c:v>-1.5868100000000001</c:v>
                </c:pt>
                <c:pt idx="1757">
                  <c:v>-1.57535</c:v>
                </c:pt>
                <c:pt idx="1758">
                  <c:v>-1.5634999999999999</c:v>
                </c:pt>
                <c:pt idx="1759">
                  <c:v>-1.5512699999999999</c:v>
                </c:pt>
                <c:pt idx="1760">
                  <c:v>-1.5386500000000001</c:v>
                </c:pt>
                <c:pt idx="1761">
                  <c:v>-1.5256400000000001</c:v>
                </c:pt>
                <c:pt idx="1762">
                  <c:v>-1.5122500000000001</c:v>
                </c:pt>
                <c:pt idx="1763">
                  <c:v>-1.49847</c:v>
                </c:pt>
                <c:pt idx="1764">
                  <c:v>-1.4843</c:v>
                </c:pt>
                <c:pt idx="1765">
                  <c:v>-1.4697499999999999</c:v>
                </c:pt>
                <c:pt idx="1766">
                  <c:v>-1.4548099999999999</c:v>
                </c:pt>
                <c:pt idx="1767">
                  <c:v>-1.4395</c:v>
                </c:pt>
                <c:pt idx="1768">
                  <c:v>-1.4237899999999999</c:v>
                </c:pt>
                <c:pt idx="1769">
                  <c:v>-1.40771</c:v>
                </c:pt>
                <c:pt idx="1770">
                  <c:v>-1.39124</c:v>
                </c:pt>
                <c:pt idx="1771">
                  <c:v>-1.37439</c:v>
                </c:pt>
                <c:pt idx="1772">
                  <c:v>-1.3571500000000001</c:v>
                </c:pt>
                <c:pt idx="1773">
                  <c:v>-1.33954</c:v>
                </c:pt>
                <c:pt idx="1774">
                  <c:v>-1.3215399999999999</c:v>
                </c:pt>
                <c:pt idx="1775">
                  <c:v>-1.3031600000000001</c:v>
                </c:pt>
                <c:pt idx="1776">
                  <c:v>-1.2844</c:v>
                </c:pt>
                <c:pt idx="1777">
                  <c:v>-1.2652600000000001</c:v>
                </c:pt>
                <c:pt idx="1778">
                  <c:v>-1.2457499999999999</c:v>
                </c:pt>
                <c:pt idx="1779">
                  <c:v>-1.22587</c:v>
                </c:pt>
                <c:pt idx="1780">
                  <c:v>-1.20563</c:v>
                </c:pt>
                <c:pt idx="1781">
                  <c:v>-1.1850499999999999</c:v>
                </c:pt>
                <c:pt idx="1782">
                  <c:v>-1.1641300000000001</c:v>
                </c:pt>
                <c:pt idx="1783">
                  <c:v>-1.14289</c:v>
                </c:pt>
                <c:pt idx="1784">
                  <c:v>-1.1213500000000001</c:v>
                </c:pt>
                <c:pt idx="1785">
                  <c:v>-1.0995299999999999</c:v>
                </c:pt>
                <c:pt idx="1786">
                  <c:v>-1.07745</c:v>
                </c:pt>
                <c:pt idx="1787">
                  <c:v>-1.0551299999999999</c:v>
                </c:pt>
                <c:pt idx="1788">
                  <c:v>-1.0326</c:v>
                </c:pt>
                <c:pt idx="1789">
                  <c:v>-1.0098800000000001</c:v>
                </c:pt>
                <c:pt idx="1790">
                  <c:v>-0.98700399999999999</c:v>
                </c:pt>
                <c:pt idx="1791">
                  <c:v>-0.96398899999999998</c:v>
                </c:pt>
                <c:pt idx="1792">
                  <c:v>-0.94086099999999995</c:v>
                </c:pt>
                <c:pt idx="1793">
                  <c:v>-0.91764699999999999</c:v>
                </c:pt>
                <c:pt idx="1794">
                  <c:v>-0.89436899999999997</c:v>
                </c:pt>
                <c:pt idx="1795">
                  <c:v>-0.87104999999999999</c:v>
                </c:pt>
                <c:pt idx="1796">
                  <c:v>-0.84771099999999999</c:v>
                </c:pt>
                <c:pt idx="1797">
                  <c:v>-0.82437099999999996</c:v>
                </c:pt>
                <c:pt idx="1798">
                  <c:v>-0.80104600000000004</c:v>
                </c:pt>
                <c:pt idx="1799">
                  <c:v>-0.77775099999999997</c:v>
                </c:pt>
                <c:pt idx="1800">
                  <c:v>-0.75449699999999997</c:v>
                </c:pt>
                <c:pt idx="1801">
                  <c:v>-0.73129299999999997</c:v>
                </c:pt>
                <c:pt idx="1802">
                  <c:v>-0.70814900000000003</c:v>
                </c:pt>
                <c:pt idx="1803">
                  <c:v>-0.68507099999999999</c:v>
                </c:pt>
                <c:pt idx="1804">
                  <c:v>-0.66206299999999996</c:v>
                </c:pt>
                <c:pt idx="1805">
                  <c:v>-0.63912899999999995</c:v>
                </c:pt>
                <c:pt idx="1806">
                  <c:v>-0.61627500000000002</c:v>
                </c:pt>
                <c:pt idx="1807">
                  <c:v>-0.593503</c:v>
                </c:pt>
                <c:pt idx="1808">
                  <c:v>-0.57081800000000005</c:v>
                </c:pt>
                <c:pt idx="1809">
                  <c:v>-0.54822499999999996</c:v>
                </c:pt>
                <c:pt idx="1810">
                  <c:v>-0.52573099999999995</c:v>
                </c:pt>
                <c:pt idx="1811">
                  <c:v>-0.50334299999999998</c:v>
                </c:pt>
                <c:pt idx="1812">
                  <c:v>-0.481068</c:v>
                </c:pt>
                <c:pt idx="1813">
                  <c:v>-0.45891900000000002</c:v>
                </c:pt>
                <c:pt idx="1814">
                  <c:v>-0.43690400000000001</c:v>
                </c:pt>
                <c:pt idx="1815">
                  <c:v>-0.41503699999999999</c:v>
                </c:pt>
                <c:pt idx="1816">
                  <c:v>-0.39333099999999999</c:v>
                </c:pt>
                <c:pt idx="1817">
                  <c:v>-0.37180000000000002</c:v>
                </c:pt>
                <c:pt idx="1818">
                  <c:v>-0.35045999999999999</c:v>
                </c:pt>
                <c:pt idx="1819">
                  <c:v>-0.32932499999999998</c:v>
                </c:pt>
                <c:pt idx="1820">
                  <c:v>-0.30841200000000002</c:v>
                </c:pt>
                <c:pt idx="1821">
                  <c:v>-0.28773500000000002</c:v>
                </c:pt>
                <c:pt idx="1822">
                  <c:v>-0.26730799999999999</c:v>
                </c:pt>
                <c:pt idx="1823">
                  <c:v>-0.247144</c:v>
                </c:pt>
                <c:pt idx="1824">
                  <c:v>-0.22725600000000001</c:v>
                </c:pt>
                <c:pt idx="1825">
                  <c:v>-0.20765600000000001</c:v>
                </c:pt>
                <c:pt idx="1826">
                  <c:v>-0.18835299999999999</c:v>
                </c:pt>
                <c:pt idx="1827">
                  <c:v>-0.16935800000000001</c:v>
                </c:pt>
                <c:pt idx="1828">
                  <c:v>-0.15067800000000001</c:v>
                </c:pt>
                <c:pt idx="1829">
                  <c:v>-0.13231899999999999</c:v>
                </c:pt>
                <c:pt idx="1830">
                  <c:v>-0.114287</c:v>
                </c:pt>
                <c:pt idx="1831">
                  <c:v>-9.6587199999999998E-2</c:v>
                </c:pt>
                <c:pt idx="1832">
                  <c:v>-7.9222600000000004E-2</c:v>
                </c:pt>
                <c:pt idx="1833">
                  <c:v>-6.2197200000000001E-2</c:v>
                </c:pt>
                <c:pt idx="1834">
                  <c:v>-4.55138E-2</c:v>
                </c:pt>
                <c:pt idx="1835">
                  <c:v>-2.91749E-2</c:v>
                </c:pt>
                <c:pt idx="1836">
                  <c:v>-1.3182599999999999E-2</c:v>
                </c:pt>
                <c:pt idx="1837">
                  <c:v>2.4615499999999998E-3</c:v>
                </c:pt>
                <c:pt idx="1838">
                  <c:v>1.7756399999999999E-2</c:v>
                </c:pt>
                <c:pt idx="1839">
                  <c:v>3.2701300000000003E-2</c:v>
                </c:pt>
                <c:pt idx="1840">
                  <c:v>4.7296199999999997E-2</c:v>
                </c:pt>
                <c:pt idx="1841">
                  <c:v>6.1541899999999997E-2</c:v>
                </c:pt>
                <c:pt idx="1842">
                  <c:v>7.5440199999999999E-2</c:v>
                </c:pt>
                <c:pt idx="1843">
                  <c:v>8.8993799999999998E-2</c:v>
                </c:pt>
                <c:pt idx="1844">
                  <c:v>0.10220600000000001</c:v>
                </c:pt>
                <c:pt idx="1845">
                  <c:v>0.115082</c:v>
                </c:pt>
                <c:pt idx="1846">
                  <c:v>0.12762599999999999</c:v>
                </c:pt>
                <c:pt idx="1847">
                  <c:v>0.139843</c:v>
                </c:pt>
                <c:pt idx="1848">
                  <c:v>0.15173800000000001</c:v>
                </c:pt>
                <c:pt idx="1849">
                  <c:v>0.16331999999999999</c:v>
                </c:pt>
                <c:pt idx="1850">
                  <c:v>0.174595</c:v>
                </c:pt>
                <c:pt idx="1851">
                  <c:v>0.18556900000000001</c:v>
                </c:pt>
                <c:pt idx="1852">
                  <c:v>0.19624900000000001</c:v>
                </c:pt>
                <c:pt idx="1853">
                  <c:v>0.20664099999999999</c:v>
                </c:pt>
                <c:pt idx="1854">
                  <c:v>0.216752</c:v>
                </c:pt>
                <c:pt idx="1855">
                  <c:v>0.22658800000000001</c:v>
                </c:pt>
                <c:pt idx="1856">
                  <c:v>0.236155</c:v>
                </c:pt>
                <c:pt idx="1857">
                  <c:v>0.24545800000000001</c:v>
                </c:pt>
                <c:pt idx="1858">
                  <c:v>0.25450099999999998</c:v>
                </c:pt>
                <c:pt idx="1859">
                  <c:v>0.26329000000000002</c:v>
                </c:pt>
                <c:pt idx="1860">
                  <c:v>0.27182800000000001</c:v>
                </c:pt>
                <c:pt idx="1861">
                  <c:v>0.280117</c:v>
                </c:pt>
                <c:pt idx="1862">
                  <c:v>0.28816000000000003</c:v>
                </c:pt>
                <c:pt idx="1863">
                  <c:v>0.29595900000000003</c:v>
                </c:pt>
                <c:pt idx="1864">
                  <c:v>0.303512</c:v>
                </c:pt>
                <c:pt idx="1865">
                  <c:v>0.31082199999999999</c:v>
                </c:pt>
                <c:pt idx="1866">
                  <c:v>0.317886</c:v>
                </c:pt>
                <c:pt idx="1867">
                  <c:v>0.32470399999999999</c:v>
                </c:pt>
                <c:pt idx="1868">
                  <c:v>0.33127299999999998</c:v>
                </c:pt>
                <c:pt idx="1869">
                  <c:v>0.33759</c:v>
                </c:pt>
                <c:pt idx="1870">
                  <c:v>0.34365200000000001</c:v>
                </c:pt>
                <c:pt idx="1871">
                  <c:v>0.34945500000000002</c:v>
                </c:pt>
                <c:pt idx="1872">
                  <c:v>0.354993</c:v>
                </c:pt>
                <c:pt idx="1873">
                  <c:v>0.36026000000000002</c:v>
                </c:pt>
                <c:pt idx="1874">
                  <c:v>0.36524899999999999</c:v>
                </c:pt>
                <c:pt idx="1875">
                  <c:v>0.369952</c:v>
                </c:pt>
                <c:pt idx="1876">
                  <c:v>0.374359</c:v>
                </c:pt>
                <c:pt idx="1877">
                  <c:v>0.37846000000000002</c:v>
                </c:pt>
                <c:pt idx="1878">
                  <c:v>0.38224599999999997</c:v>
                </c:pt>
                <c:pt idx="1879">
                  <c:v>0.38570700000000002</c:v>
                </c:pt>
                <c:pt idx="1880">
                  <c:v>0.38883200000000001</c:v>
                </c:pt>
                <c:pt idx="1881">
                  <c:v>0.39161000000000001</c:v>
                </c:pt>
                <c:pt idx="1882">
                  <c:v>0.39403300000000002</c:v>
                </c:pt>
                <c:pt idx="1883">
                  <c:v>0.39609100000000003</c:v>
                </c:pt>
                <c:pt idx="1884">
                  <c:v>0.39777499999999999</c:v>
                </c:pt>
                <c:pt idx="1885">
                  <c:v>0.39907599999999999</c:v>
                </c:pt>
                <c:pt idx="1886">
                  <c:v>0.39998800000000001</c:v>
                </c:pt>
                <c:pt idx="1887">
                  <c:v>0.40050400000000003</c:v>
                </c:pt>
                <c:pt idx="1888">
                  <c:v>0.400619</c:v>
                </c:pt>
                <c:pt idx="1889">
                  <c:v>0.40032899999999999</c:v>
                </c:pt>
                <c:pt idx="1890">
                  <c:v>0.39962900000000001</c:v>
                </c:pt>
                <c:pt idx="1891">
                  <c:v>0.39851700000000001</c:v>
                </c:pt>
                <c:pt idx="1892">
                  <c:v>0.39698800000000001</c:v>
                </c:pt>
                <c:pt idx="1893">
                  <c:v>0.39504099999999998</c:v>
                </c:pt>
                <c:pt idx="1894">
                  <c:v>0.39267299999999999</c:v>
                </c:pt>
                <c:pt idx="1895">
                  <c:v>0.38988200000000001</c:v>
                </c:pt>
                <c:pt idx="1896">
                  <c:v>0.38666499999999998</c:v>
                </c:pt>
                <c:pt idx="1897">
                  <c:v>0.383021</c:v>
                </c:pt>
                <c:pt idx="1898">
                  <c:v>0.37894699999999998</c:v>
                </c:pt>
                <c:pt idx="1899">
                  <c:v>0.37444100000000002</c:v>
                </c:pt>
                <c:pt idx="1900">
                  <c:v>0.36950300000000003</c:v>
                </c:pt>
                <c:pt idx="1901">
                  <c:v>0.36413200000000001</c:v>
                </c:pt>
                <c:pt idx="1902">
                  <c:v>0.35832799999999998</c:v>
                </c:pt>
                <c:pt idx="1903">
                  <c:v>0.35209400000000002</c:v>
                </c:pt>
                <c:pt idx="1904">
                  <c:v>0.34543200000000002</c:v>
                </c:pt>
                <c:pt idx="1905">
                  <c:v>0.33834900000000001</c:v>
                </c:pt>
                <c:pt idx="1906">
                  <c:v>0.33085199999999998</c:v>
                </c:pt>
                <c:pt idx="1907">
                  <c:v>0.32295000000000001</c:v>
                </c:pt>
                <c:pt idx="1908">
                  <c:v>0.31465700000000002</c:v>
                </c:pt>
                <c:pt idx="1909">
                  <c:v>0.30598900000000001</c:v>
                </c:pt>
                <c:pt idx="1910">
                  <c:v>0.29696400000000001</c:v>
                </c:pt>
                <c:pt idx="1911">
                  <c:v>0.287601</c:v>
                </c:pt>
                <c:pt idx="1912">
                  <c:v>0.277922</c:v>
                </c:pt>
                <c:pt idx="1913">
                  <c:v>0.26794899999999999</c:v>
                </c:pt>
                <c:pt idx="1914">
                  <c:v>0.25770500000000002</c:v>
                </c:pt>
                <c:pt idx="1915">
                  <c:v>0.24721199999999999</c:v>
                </c:pt>
                <c:pt idx="1916">
                  <c:v>0.23649300000000001</c:v>
                </c:pt>
                <c:pt idx="1917">
                  <c:v>0.22556899999999999</c:v>
                </c:pt>
                <c:pt idx="1918">
                  <c:v>0.21446000000000001</c:v>
                </c:pt>
                <c:pt idx="1919">
                  <c:v>0.203181</c:v>
                </c:pt>
                <c:pt idx="1920">
                  <c:v>0.191748</c:v>
                </c:pt>
                <c:pt idx="1921">
                  <c:v>0.180171</c:v>
                </c:pt>
                <c:pt idx="1922">
                  <c:v>0.16846</c:v>
                </c:pt>
                <c:pt idx="1923">
                  <c:v>0.15662000000000001</c:v>
                </c:pt>
                <c:pt idx="1924">
                  <c:v>0.14465500000000001</c:v>
                </c:pt>
                <c:pt idx="1925">
                  <c:v>0.13256499999999999</c:v>
                </c:pt>
                <c:pt idx="1926">
                  <c:v>0.120349</c:v>
                </c:pt>
                <c:pt idx="1927">
                  <c:v>0.10800700000000001</c:v>
                </c:pt>
                <c:pt idx="1928">
                  <c:v>9.55347E-2</c:v>
                </c:pt>
                <c:pt idx="1929">
                  <c:v>8.29323E-2</c:v>
                </c:pt>
                <c:pt idx="1930">
                  <c:v>7.01991E-2</c:v>
                </c:pt>
                <c:pt idx="1931">
                  <c:v>5.7337100000000002E-2</c:v>
                </c:pt>
                <c:pt idx="1932">
                  <c:v>4.43512E-2</c:v>
                </c:pt>
                <c:pt idx="1933">
                  <c:v>3.1249499999999999E-2</c:v>
                </c:pt>
                <c:pt idx="1934">
                  <c:v>1.8044000000000001E-2</c:v>
                </c:pt>
                <c:pt idx="1935">
                  <c:v>4.7507299999999999E-3</c:v>
                </c:pt>
                <c:pt idx="1936">
                  <c:v>-8.60993E-3</c:v>
                </c:pt>
                <c:pt idx="1937">
                  <c:v>-2.2013100000000001E-2</c:v>
                </c:pt>
                <c:pt idx="1938">
                  <c:v>-3.5430000000000003E-2</c:v>
                </c:pt>
                <c:pt idx="1939">
                  <c:v>-4.8828900000000001E-2</c:v>
                </c:pt>
                <c:pt idx="1940">
                  <c:v>-6.2175899999999999E-2</c:v>
                </c:pt>
                <c:pt idx="1941">
                  <c:v>-7.5435100000000005E-2</c:v>
                </c:pt>
                <c:pt idx="1942">
                  <c:v>-8.8569400000000006E-2</c:v>
                </c:pt>
                <c:pt idx="1943">
                  <c:v>-0.10154100000000001</c:v>
                </c:pt>
                <c:pt idx="1944">
                  <c:v>-0.11430999999999999</c:v>
                </c:pt>
                <c:pt idx="1945">
                  <c:v>-0.12684000000000001</c:v>
                </c:pt>
                <c:pt idx="1946">
                  <c:v>-0.13909199999999999</c:v>
                </c:pt>
                <c:pt idx="1947">
                  <c:v>-0.151032</c:v>
                </c:pt>
                <c:pt idx="1948">
                  <c:v>-0.16262699999999999</c:v>
                </c:pt>
                <c:pt idx="1949">
                  <c:v>-0.173845</c:v>
                </c:pt>
                <c:pt idx="1950">
                  <c:v>-0.18465899999999999</c:v>
                </c:pt>
                <c:pt idx="1951">
                  <c:v>-0.195045</c:v>
                </c:pt>
                <c:pt idx="1952">
                  <c:v>-0.204982</c:v>
                </c:pt>
                <c:pt idx="1953">
                  <c:v>-0.21445500000000001</c:v>
                </c:pt>
                <c:pt idx="1954">
                  <c:v>-0.22344800000000001</c:v>
                </c:pt>
                <c:pt idx="1955">
                  <c:v>-0.23195399999999999</c:v>
                </c:pt>
                <c:pt idx="1956">
                  <c:v>-0.23996500000000001</c:v>
                </c:pt>
                <c:pt idx="1957">
                  <c:v>-0.247479</c:v>
                </c:pt>
                <c:pt idx="1958">
                  <c:v>-0.254496</c:v>
                </c:pt>
                <c:pt idx="1959">
                  <c:v>-0.26101999999999997</c:v>
                </c:pt>
                <c:pt idx="1960">
                  <c:v>-0.26705400000000001</c:v>
                </c:pt>
                <c:pt idx="1961">
                  <c:v>-0.27260600000000001</c:v>
                </c:pt>
                <c:pt idx="1962">
                  <c:v>-0.27768599999999999</c:v>
                </c:pt>
                <c:pt idx="1963">
                  <c:v>-0.282302</c:v>
                </c:pt>
                <c:pt idx="1964">
                  <c:v>-0.286468</c:v>
                </c:pt>
                <c:pt idx="1965">
                  <c:v>-0.29019499999999998</c:v>
                </c:pt>
                <c:pt idx="1966">
                  <c:v>-0.29349799999999998</c:v>
                </c:pt>
                <c:pt idx="1967">
                  <c:v>-0.29638999999999999</c:v>
                </c:pt>
                <c:pt idx="1968">
                  <c:v>-0.29888799999999999</c:v>
                </c:pt>
                <c:pt idx="1969">
                  <c:v>-0.30100700000000002</c:v>
                </c:pt>
                <c:pt idx="1970">
                  <c:v>-0.30276799999999998</c:v>
                </c:pt>
                <c:pt idx="1971">
                  <c:v>-0.30418699999999999</c:v>
                </c:pt>
                <c:pt idx="1972">
                  <c:v>-0.30528499999999997</c:v>
                </c:pt>
                <c:pt idx="1973">
                  <c:v>-0.30608299999999999</c:v>
                </c:pt>
                <c:pt idx="1974">
                  <c:v>-0.30660199999999999</c:v>
                </c:pt>
                <c:pt idx="1975">
                  <c:v>-0.30686200000000002</c:v>
                </c:pt>
                <c:pt idx="1976">
                  <c:v>-0.30688300000000002</c:v>
                </c:pt>
                <c:pt idx="1977">
                  <c:v>-0.30668600000000001</c:v>
                </c:pt>
                <c:pt idx="1978">
                  <c:v>-0.30629099999999998</c:v>
                </c:pt>
                <c:pt idx="1979">
                  <c:v>-0.30571399999999999</c:v>
                </c:pt>
                <c:pt idx="1980">
                  <c:v>-0.30497299999999999</c:v>
                </c:pt>
                <c:pt idx="1981">
                  <c:v>-0.30408200000000002</c:v>
                </c:pt>
                <c:pt idx="1982">
                  <c:v>-0.30305199999999999</c:v>
                </c:pt>
                <c:pt idx="1983">
                  <c:v>-0.30188999999999999</c:v>
                </c:pt>
                <c:pt idx="1984">
                  <c:v>-0.30060300000000001</c:v>
                </c:pt>
                <c:pt idx="1985">
                  <c:v>-0.29919299999999999</c:v>
                </c:pt>
                <c:pt idx="1986">
                  <c:v>-0.29765900000000001</c:v>
                </c:pt>
                <c:pt idx="1987">
                  <c:v>-0.29599799999999998</c:v>
                </c:pt>
                <c:pt idx="1988">
                  <c:v>-0.29420400000000002</c:v>
                </c:pt>
                <c:pt idx="1989">
                  <c:v>-0.29226999999999997</c:v>
                </c:pt>
                <c:pt idx="1990">
                  <c:v>-0.290186</c:v>
                </c:pt>
                <c:pt idx="1991">
                  <c:v>-0.287943</c:v>
                </c:pt>
                <c:pt idx="1992">
                  <c:v>-0.28552899999999998</c:v>
                </c:pt>
                <c:pt idx="1993">
                  <c:v>-0.28293800000000002</c:v>
                </c:pt>
                <c:pt idx="1994">
                  <c:v>-0.28015899999999999</c:v>
                </c:pt>
                <c:pt idx="1995">
                  <c:v>-0.27718999999999999</c:v>
                </c:pt>
                <c:pt idx="1996">
                  <c:v>-0.27402599999999999</c:v>
                </c:pt>
                <c:pt idx="1997">
                  <c:v>-0.27066800000000002</c:v>
                </c:pt>
                <c:pt idx="1998">
                  <c:v>-0.26712000000000002</c:v>
                </c:pt>
                <c:pt idx="1999">
                  <c:v>-0.26338899999999998</c:v>
                </c:pt>
                <c:pt idx="2000">
                  <c:v>-0.25948599999999999</c:v>
                </c:pt>
                <c:pt idx="2001">
                  <c:v>-0.25542399999999998</c:v>
                </c:pt>
                <c:pt idx="2002">
                  <c:v>-0.25122</c:v>
                </c:pt>
                <c:pt idx="2003">
                  <c:v>-0.246891</c:v>
                </c:pt>
                <c:pt idx="2004">
                  <c:v>-0.242455</c:v>
                </c:pt>
                <c:pt idx="2005">
                  <c:v>-0.23793400000000001</c:v>
                </c:pt>
                <c:pt idx="2006">
                  <c:v>-0.233348</c:v>
                </c:pt>
                <c:pt idx="2007">
                  <c:v>-0.228717</c:v>
                </c:pt>
                <c:pt idx="2008">
                  <c:v>-0.22406100000000001</c:v>
                </c:pt>
                <c:pt idx="2009">
                  <c:v>-0.21939900000000001</c:v>
                </c:pt>
                <c:pt idx="2010">
                  <c:v>-0.214749</c:v>
                </c:pt>
                <c:pt idx="2011">
                  <c:v>-0.21012400000000001</c:v>
                </c:pt>
                <c:pt idx="2012">
                  <c:v>-0.205538</c:v>
                </c:pt>
                <c:pt idx="2013">
                  <c:v>-0.20099900000000001</c:v>
                </c:pt>
                <c:pt idx="2014">
                  <c:v>-0.196515</c:v>
                </c:pt>
                <c:pt idx="2015">
                  <c:v>-0.19209100000000001</c:v>
                </c:pt>
                <c:pt idx="2016">
                  <c:v>-0.18772800000000001</c:v>
                </c:pt>
                <c:pt idx="2017">
                  <c:v>-0.18342800000000001</c:v>
                </c:pt>
                <c:pt idx="2018">
                  <c:v>-0.17918600000000001</c:v>
                </c:pt>
                <c:pt idx="2019">
                  <c:v>-0.17499999999999999</c:v>
                </c:pt>
                <c:pt idx="2020">
                  <c:v>-0.17086200000000001</c:v>
                </c:pt>
                <c:pt idx="2021">
                  <c:v>-0.166767</c:v>
                </c:pt>
                <c:pt idx="2022">
                  <c:v>-0.16270799999999999</c:v>
                </c:pt>
                <c:pt idx="2023">
                  <c:v>-0.15867800000000001</c:v>
                </c:pt>
                <c:pt idx="2024">
                  <c:v>-0.154671</c:v>
                </c:pt>
                <c:pt idx="2025">
                  <c:v>-0.15067900000000001</c:v>
                </c:pt>
                <c:pt idx="2026">
                  <c:v>-0.14669599999999999</c:v>
                </c:pt>
                <c:pt idx="2027">
                  <c:v>-0.14271800000000001</c:v>
                </c:pt>
                <c:pt idx="2028">
                  <c:v>-0.138739</c:v>
                </c:pt>
                <c:pt idx="2029">
                  <c:v>-0.13475500000000001</c:v>
                </c:pt>
                <c:pt idx="2030">
                  <c:v>-0.13075999999999999</c:v>
                </c:pt>
                <c:pt idx="2031">
                  <c:v>-0.12675</c:v>
                </c:pt>
                <c:pt idx="2032">
                  <c:v>-0.12272</c:v>
                </c:pt>
                <c:pt idx="2033">
                  <c:v>-0.11866599999999999</c:v>
                </c:pt>
                <c:pt idx="2034">
                  <c:v>-0.114582</c:v>
                </c:pt>
                <c:pt idx="2035">
                  <c:v>-0.110461</c:v>
                </c:pt>
                <c:pt idx="2036">
                  <c:v>-0.10630000000000001</c:v>
                </c:pt>
                <c:pt idx="2037">
                  <c:v>-0.102091</c:v>
                </c:pt>
                <c:pt idx="2038">
                  <c:v>-9.7830799999999996E-2</c:v>
                </c:pt>
                <c:pt idx="2039">
                  <c:v>-9.3513799999999994E-2</c:v>
                </c:pt>
                <c:pt idx="2040">
                  <c:v>-8.9136300000000002E-2</c:v>
                </c:pt>
                <c:pt idx="2041">
                  <c:v>-8.4694900000000004E-2</c:v>
                </c:pt>
                <c:pt idx="2042">
                  <c:v>-8.0187499999999995E-2</c:v>
                </c:pt>
                <c:pt idx="2043">
                  <c:v>-7.5613799999999995E-2</c:v>
                </c:pt>
                <c:pt idx="2044">
                  <c:v>-7.0976499999999998E-2</c:v>
                </c:pt>
                <c:pt idx="2045">
                  <c:v>-6.6280599999999995E-2</c:v>
                </c:pt>
                <c:pt idx="2046">
                  <c:v>-6.1534199999999997E-2</c:v>
                </c:pt>
                <c:pt idx="2047">
                  <c:v>-5.6747499999999999E-2</c:v>
                </c:pt>
                <c:pt idx="2048">
                  <c:v>-5.1933699999999999E-2</c:v>
                </c:pt>
                <c:pt idx="2049">
                  <c:v>-4.71081E-2</c:v>
                </c:pt>
                <c:pt idx="2050">
                  <c:v>-4.2288399999999997E-2</c:v>
                </c:pt>
                <c:pt idx="2051">
                  <c:v>-3.7494600000000003E-2</c:v>
                </c:pt>
                <c:pt idx="2052">
                  <c:v>-3.2748100000000002E-2</c:v>
                </c:pt>
                <c:pt idx="2053">
                  <c:v>-2.8070899999999999E-2</c:v>
                </c:pt>
                <c:pt idx="2054">
                  <c:v>-2.3485099999999998E-2</c:v>
                </c:pt>
                <c:pt idx="2055">
                  <c:v>-1.9011799999999999E-2</c:v>
                </c:pt>
                <c:pt idx="2056">
                  <c:v>-1.4670799999999999E-2</c:v>
                </c:pt>
                <c:pt idx="2057">
                  <c:v>-1.0479499999999999E-2</c:v>
                </c:pt>
                <c:pt idx="2058">
                  <c:v>-6.4530400000000002E-3</c:v>
                </c:pt>
                <c:pt idx="2059">
                  <c:v>-2.60319E-3</c:v>
                </c:pt>
                <c:pt idx="2060">
                  <c:v>1.06157E-3</c:v>
                </c:pt>
                <c:pt idx="2061">
                  <c:v>4.5363499999999998E-3</c:v>
                </c:pt>
                <c:pt idx="2062">
                  <c:v>7.8198499999999997E-3</c:v>
                </c:pt>
                <c:pt idx="2063">
                  <c:v>1.0914200000000001E-2</c:v>
                </c:pt>
                <c:pt idx="2064">
                  <c:v>1.3824400000000001E-2</c:v>
                </c:pt>
                <c:pt idx="2065">
                  <c:v>1.6558E-2</c:v>
                </c:pt>
                <c:pt idx="2066">
                  <c:v>1.91243E-2</c:v>
                </c:pt>
                <c:pt idx="2067">
                  <c:v>2.1534399999999999E-2</c:v>
                </c:pt>
                <c:pt idx="2068">
                  <c:v>2.3800600000000002E-2</c:v>
                </c:pt>
                <c:pt idx="2069">
                  <c:v>2.59361E-2</c:v>
                </c:pt>
                <c:pt idx="2070">
                  <c:v>2.79546E-2</c:v>
                </c:pt>
                <c:pt idx="2071">
                  <c:v>2.98701E-2</c:v>
                </c:pt>
                <c:pt idx="2072">
                  <c:v>3.1695800000000003E-2</c:v>
                </c:pt>
                <c:pt idx="2073">
                  <c:v>3.3443599999999997E-2</c:v>
                </c:pt>
                <c:pt idx="2074">
                  <c:v>3.5123700000000001E-2</c:v>
                </c:pt>
                <c:pt idx="2075">
                  <c:v>3.6744800000000001E-2</c:v>
                </c:pt>
                <c:pt idx="2076">
                  <c:v>3.8314000000000001E-2</c:v>
                </c:pt>
                <c:pt idx="2077">
                  <c:v>3.9837499999999998E-2</c:v>
                </c:pt>
                <c:pt idx="2078">
                  <c:v>4.13204E-2</c:v>
                </c:pt>
                <c:pt idx="2079">
                  <c:v>4.2767300000000001E-2</c:v>
                </c:pt>
                <c:pt idx="2080">
                  <c:v>4.4181699999999997E-2</c:v>
                </c:pt>
                <c:pt idx="2081">
                  <c:v>4.55664E-2</c:v>
                </c:pt>
                <c:pt idx="2082">
                  <c:v>4.6924E-2</c:v>
                </c:pt>
                <c:pt idx="2083">
                  <c:v>4.8257000000000001E-2</c:v>
                </c:pt>
                <c:pt idx="2084">
                  <c:v>4.9568099999999997E-2</c:v>
                </c:pt>
                <c:pt idx="2085">
                  <c:v>5.0860200000000001E-2</c:v>
                </c:pt>
                <c:pt idx="2086">
                  <c:v>5.2136799999999997E-2</c:v>
                </c:pt>
                <c:pt idx="2087">
                  <c:v>5.34011E-2</c:v>
                </c:pt>
                <c:pt idx="2088">
                  <c:v>5.4656499999999997E-2</c:v>
                </c:pt>
                <c:pt idx="2089">
                  <c:v>5.5905900000000001E-2</c:v>
                </c:pt>
                <c:pt idx="2090">
                  <c:v>5.7151599999999997E-2</c:v>
                </c:pt>
                <c:pt idx="2091">
                  <c:v>5.8394599999999998E-2</c:v>
                </c:pt>
                <c:pt idx="2092">
                  <c:v>5.96345E-2</c:v>
                </c:pt>
                <c:pt idx="2093">
                  <c:v>6.0869100000000002E-2</c:v>
                </c:pt>
                <c:pt idx="2094">
                  <c:v>6.20946E-2</c:v>
                </c:pt>
                <c:pt idx="2095">
                  <c:v>6.3304799999999994E-2</c:v>
                </c:pt>
                <c:pt idx="2096">
                  <c:v>6.4491699999999999E-2</c:v>
                </c:pt>
                <c:pt idx="2097">
                  <c:v>6.5644300000000003E-2</c:v>
                </c:pt>
                <c:pt idx="2098">
                  <c:v>6.6749900000000001E-2</c:v>
                </c:pt>
                <c:pt idx="2099">
                  <c:v>6.7794099999999996E-2</c:v>
                </c:pt>
                <c:pt idx="2100">
                  <c:v>6.8761699999999995E-2</c:v>
                </c:pt>
                <c:pt idx="2101">
                  <c:v>6.9637099999999993E-2</c:v>
                </c:pt>
                <c:pt idx="2102">
                  <c:v>7.0403999999999994E-2</c:v>
                </c:pt>
                <c:pt idx="2103">
                  <c:v>7.1046100000000001E-2</c:v>
                </c:pt>
                <c:pt idx="2104">
                  <c:v>7.1547799999999995E-2</c:v>
                </c:pt>
                <c:pt idx="2105">
                  <c:v>7.1894700000000006E-2</c:v>
                </c:pt>
                <c:pt idx="2106">
                  <c:v>7.2074600000000003E-2</c:v>
                </c:pt>
                <c:pt idx="2107">
                  <c:v>7.2078400000000001E-2</c:v>
                </c:pt>
                <c:pt idx="2108">
                  <c:v>7.1900099999999995E-2</c:v>
                </c:pt>
                <c:pt idx="2109">
                  <c:v>7.1536199999999994E-2</c:v>
                </c:pt>
                <c:pt idx="2110">
                  <c:v>7.0986499999999994E-2</c:v>
                </c:pt>
                <c:pt idx="2111">
                  <c:v>7.0253800000000005E-2</c:v>
                </c:pt>
                <c:pt idx="2112">
                  <c:v>6.9344000000000003E-2</c:v>
                </c:pt>
                <c:pt idx="2113">
                  <c:v>6.8266400000000005E-2</c:v>
                </c:pt>
                <c:pt idx="2114">
                  <c:v>6.7032599999999998E-2</c:v>
                </c:pt>
                <c:pt idx="2115">
                  <c:v>6.5656699999999998E-2</c:v>
                </c:pt>
                <c:pt idx="2116">
                  <c:v>6.4154000000000003E-2</c:v>
                </c:pt>
                <c:pt idx="2117">
                  <c:v>6.2540700000000005E-2</c:v>
                </c:pt>
                <c:pt idx="2118">
                  <c:v>6.08333E-2</c:v>
                </c:pt>
                <c:pt idx="2119">
                  <c:v>5.9048000000000003E-2</c:v>
                </c:pt>
                <c:pt idx="2120">
                  <c:v>5.7200500000000001E-2</c:v>
                </c:pt>
                <c:pt idx="2121">
                  <c:v>5.53055E-2</c:v>
                </c:pt>
                <c:pt idx="2122">
                  <c:v>5.3376199999999999E-2</c:v>
                </c:pt>
                <c:pt idx="2123">
                  <c:v>5.1424200000000003E-2</c:v>
                </c:pt>
                <c:pt idx="2124">
                  <c:v>4.9459500000000003E-2</c:v>
                </c:pt>
                <c:pt idx="2125">
                  <c:v>4.74908E-2</c:v>
                </c:pt>
                <c:pt idx="2126">
                  <c:v>4.5525099999999999E-2</c:v>
                </c:pt>
                <c:pt idx="2127">
                  <c:v>4.3568599999999999E-2</c:v>
                </c:pt>
                <c:pt idx="2128">
                  <c:v>4.16266E-2</c:v>
                </c:pt>
                <c:pt idx="2129">
                  <c:v>3.9703500000000003E-2</c:v>
                </c:pt>
                <c:pt idx="2130">
                  <c:v>3.7803099999999999E-2</c:v>
                </c:pt>
                <c:pt idx="2131">
                  <c:v>3.5928300000000003E-2</c:v>
                </c:pt>
                <c:pt idx="2132">
                  <c:v>3.4081100000000003E-2</c:v>
                </c:pt>
                <c:pt idx="2133">
                  <c:v>3.22625E-2</c:v>
                </c:pt>
                <c:pt idx="2134">
                  <c:v>3.0472800000000001E-2</c:v>
                </c:pt>
                <c:pt idx="2135">
                  <c:v>2.87123E-2</c:v>
                </c:pt>
                <c:pt idx="2136">
                  <c:v>2.6980799999999999E-2</c:v>
                </c:pt>
                <c:pt idx="2137">
                  <c:v>2.52778E-2</c:v>
                </c:pt>
                <c:pt idx="2138">
                  <c:v>2.3602499999999998E-2</c:v>
                </c:pt>
                <c:pt idx="2139">
                  <c:v>2.19536E-2</c:v>
                </c:pt>
                <c:pt idx="2140">
                  <c:v>2.0328800000000001E-2</c:v>
                </c:pt>
                <c:pt idx="2141">
                  <c:v>1.8724000000000001E-2</c:v>
                </c:pt>
                <c:pt idx="2142">
                  <c:v>1.7134099999999999E-2</c:v>
                </c:pt>
                <c:pt idx="2143">
                  <c:v>1.55532E-2</c:v>
                </c:pt>
                <c:pt idx="2144">
                  <c:v>1.3974200000000001E-2</c:v>
                </c:pt>
                <c:pt idx="2145">
                  <c:v>1.2389600000000001E-2</c:v>
                </c:pt>
                <c:pt idx="2146">
                  <c:v>1.07907E-2</c:v>
                </c:pt>
                <c:pt idx="2147">
                  <c:v>9.1687100000000001E-3</c:v>
                </c:pt>
                <c:pt idx="2148">
                  <c:v>7.5141000000000001E-3</c:v>
                </c:pt>
                <c:pt idx="2149">
                  <c:v>5.8173699999999997E-3</c:v>
                </c:pt>
                <c:pt idx="2150">
                  <c:v>4.0689999999999997E-3</c:v>
                </c:pt>
                <c:pt idx="2151">
                  <c:v>2.2599199999999999E-3</c:v>
                </c:pt>
                <c:pt idx="2152">
                  <c:v>3.8167799999999999E-4</c:v>
                </c:pt>
                <c:pt idx="2153">
                  <c:v>-1.5732299999999999E-3</c:v>
                </c:pt>
                <c:pt idx="2154">
                  <c:v>-3.6111699999999999E-3</c:v>
                </c:pt>
                <c:pt idx="2155">
                  <c:v>-5.73728E-3</c:v>
                </c:pt>
                <c:pt idx="2156">
                  <c:v>-7.9554299999999994E-3</c:v>
                </c:pt>
                <c:pt idx="2157">
                  <c:v>-1.02682E-2</c:v>
                </c:pt>
                <c:pt idx="2158">
                  <c:v>-1.26768E-2</c:v>
                </c:pt>
                <c:pt idx="2159">
                  <c:v>-1.5180600000000001E-2</c:v>
                </c:pt>
                <c:pt idx="2160">
                  <c:v>-1.7777000000000001E-2</c:v>
                </c:pt>
                <c:pt idx="2161">
                  <c:v>-2.0461799999999999E-2</c:v>
                </c:pt>
                <c:pt idx="2162">
                  <c:v>-2.32296E-2</c:v>
                </c:pt>
                <c:pt idx="2163">
                  <c:v>-2.6074199999999999E-2</c:v>
                </c:pt>
                <c:pt idx="2164">
                  <c:v>-2.89885E-2</c:v>
                </c:pt>
                <c:pt idx="2165">
                  <c:v>-3.1964800000000002E-2</c:v>
                </c:pt>
                <c:pt idx="2166">
                  <c:v>-3.4994900000000002E-2</c:v>
                </c:pt>
                <c:pt idx="2167">
                  <c:v>-3.8070100000000003E-2</c:v>
                </c:pt>
                <c:pt idx="2168">
                  <c:v>-4.1181299999999997E-2</c:v>
                </c:pt>
                <c:pt idx="2169">
                  <c:v>-4.4319400000000002E-2</c:v>
                </c:pt>
                <c:pt idx="2170">
                  <c:v>-4.7475400000000001E-2</c:v>
                </c:pt>
                <c:pt idx="2171">
                  <c:v>-5.0640999999999999E-2</c:v>
                </c:pt>
                <c:pt idx="2172">
                  <c:v>-5.3807599999999997E-2</c:v>
                </c:pt>
                <c:pt idx="2173">
                  <c:v>-5.6966500000000003E-2</c:v>
                </c:pt>
                <c:pt idx="2174">
                  <c:v>-6.0109099999999999E-2</c:v>
                </c:pt>
                <c:pt idx="2175">
                  <c:v>-6.3226400000000002E-2</c:v>
                </c:pt>
                <c:pt idx="2176">
                  <c:v>-6.6309400000000004E-2</c:v>
                </c:pt>
                <c:pt idx="2177">
                  <c:v>-6.9348999999999994E-2</c:v>
                </c:pt>
                <c:pt idx="2178">
                  <c:v>-7.2335700000000003E-2</c:v>
                </c:pt>
                <c:pt idx="2179">
                  <c:v>-7.5259900000000005E-2</c:v>
                </c:pt>
                <c:pt idx="2180">
                  <c:v>-7.8112299999999996E-2</c:v>
                </c:pt>
                <c:pt idx="2181">
                  <c:v>-8.0883399999999994E-2</c:v>
                </c:pt>
                <c:pt idx="2182">
                  <c:v>-8.3564700000000006E-2</c:v>
                </c:pt>
                <c:pt idx="2183">
                  <c:v>-8.6148799999999998E-2</c:v>
                </c:pt>
                <c:pt idx="2184">
                  <c:v>-8.8629600000000003E-2</c:v>
                </c:pt>
                <c:pt idx="2185">
                  <c:v>-9.1003000000000001E-2</c:v>
                </c:pt>
                <c:pt idx="2186">
                  <c:v>-9.32669E-2</c:v>
                </c:pt>
                <c:pt idx="2187">
                  <c:v>-9.5421800000000001E-2</c:v>
                </c:pt>
                <c:pt idx="2188">
                  <c:v>-9.7470699999999993E-2</c:v>
                </c:pt>
                <c:pt idx="2189">
                  <c:v>-9.9418699999999999E-2</c:v>
                </c:pt>
                <c:pt idx="2190">
                  <c:v>-0.101274</c:v>
                </c:pt>
                <c:pt idx="2191">
                  <c:v>-0.103047</c:v>
                </c:pt>
                <c:pt idx="2192">
                  <c:v>-0.104752</c:v>
                </c:pt>
                <c:pt idx="2193">
                  <c:v>-0.106404</c:v>
                </c:pt>
                <c:pt idx="2194">
                  <c:v>-0.10802100000000001</c:v>
                </c:pt>
                <c:pt idx="2195">
                  <c:v>-0.109622</c:v>
                </c:pt>
                <c:pt idx="2196">
                  <c:v>-0.11122600000000001</c:v>
                </c:pt>
                <c:pt idx="2197">
                  <c:v>-0.112854</c:v>
                </c:pt>
                <c:pt idx="2198">
                  <c:v>-0.114527</c:v>
                </c:pt>
                <c:pt idx="2199">
                  <c:v>-0.11626599999999999</c:v>
                </c:pt>
                <c:pt idx="2200">
                  <c:v>-0.118091</c:v>
                </c:pt>
                <c:pt idx="2201">
                  <c:v>-0.120019</c:v>
                </c:pt>
                <c:pt idx="2202">
                  <c:v>-0.122069</c:v>
                </c:pt>
                <c:pt idx="2203">
                  <c:v>-0.12425600000000001</c:v>
                </c:pt>
                <c:pt idx="2204">
                  <c:v>-0.12659400000000001</c:v>
                </c:pt>
                <c:pt idx="2205">
                  <c:v>-0.12909499999999999</c:v>
                </c:pt>
                <c:pt idx="2206">
                  <c:v>-0.131767</c:v>
                </c:pt>
                <c:pt idx="2207">
                  <c:v>-0.13461899999999999</c:v>
                </c:pt>
                <c:pt idx="2208">
                  <c:v>-0.137655</c:v>
                </c:pt>
                <c:pt idx="2209">
                  <c:v>-0.140877</c:v>
                </c:pt>
                <c:pt idx="2210">
                  <c:v>-0.144287</c:v>
                </c:pt>
                <c:pt idx="2211">
                  <c:v>-0.14788299999999999</c:v>
                </c:pt>
                <c:pt idx="2212">
                  <c:v>-0.15166199999999999</c:v>
                </c:pt>
                <c:pt idx="2213">
                  <c:v>-0.15561900000000001</c:v>
                </c:pt>
                <c:pt idx="2214">
                  <c:v>-0.159747</c:v>
                </c:pt>
                <c:pt idx="2215">
                  <c:v>-0.16403699999999999</c:v>
                </c:pt>
                <c:pt idx="2216">
                  <c:v>-0.16847899999999999</c:v>
                </c:pt>
                <c:pt idx="2217">
                  <c:v>-0.17305999999999999</c:v>
                </c:pt>
                <c:pt idx="2218">
                  <c:v>-0.17776400000000001</c:v>
                </c:pt>
                <c:pt idx="2219">
                  <c:v>-0.18257599999999999</c:v>
                </c:pt>
                <c:pt idx="2220">
                  <c:v>-0.187475</c:v>
                </c:pt>
                <c:pt idx="2221">
                  <c:v>-0.192441</c:v>
                </c:pt>
                <c:pt idx="2222">
                  <c:v>-0.19745199999999999</c:v>
                </c:pt>
                <c:pt idx="2223">
                  <c:v>-0.202484</c:v>
                </c:pt>
                <c:pt idx="2224">
                  <c:v>-0.20751500000000001</c:v>
                </c:pt>
                <c:pt idx="2225">
                  <c:v>-0.21251999999999999</c:v>
                </c:pt>
                <c:pt idx="2226">
                  <c:v>-0.217474</c:v>
                </c:pt>
                <c:pt idx="2227">
                  <c:v>-0.222355</c:v>
                </c:pt>
                <c:pt idx="2228">
                  <c:v>-0.22714000000000001</c:v>
                </c:pt>
                <c:pt idx="2229">
                  <c:v>-0.23180600000000001</c:v>
                </c:pt>
                <c:pt idx="2230">
                  <c:v>-0.23633399999999999</c:v>
                </c:pt>
                <c:pt idx="2231">
                  <c:v>-0.240707</c:v>
                </c:pt>
                <c:pt idx="2232">
                  <c:v>-0.24491299999999999</c:v>
                </c:pt>
                <c:pt idx="2233">
                  <c:v>-0.24893999999999999</c:v>
                </c:pt>
                <c:pt idx="2234">
                  <c:v>-0.25278299999999998</c:v>
                </c:pt>
                <c:pt idx="2235">
                  <c:v>-0.25644099999999997</c:v>
                </c:pt>
                <c:pt idx="2236">
                  <c:v>-0.25991700000000001</c:v>
                </c:pt>
                <c:pt idx="2237">
                  <c:v>-0.26322099999999998</c:v>
                </c:pt>
                <c:pt idx="2238">
                  <c:v>-0.26636300000000002</c:v>
                </c:pt>
                <c:pt idx="2239">
                  <c:v>-0.26936199999999999</c:v>
                </c:pt>
                <c:pt idx="2240">
                  <c:v>-0.27223999999999998</c:v>
                </c:pt>
                <c:pt idx="2241">
                  <c:v>-0.27502100000000002</c:v>
                </c:pt>
                <c:pt idx="2242">
                  <c:v>-0.27773199999999998</c:v>
                </c:pt>
                <c:pt idx="2243">
                  <c:v>-0.28040399999999999</c:v>
                </c:pt>
                <c:pt idx="2244">
                  <c:v>-0.28306599999999998</c:v>
                </c:pt>
                <c:pt idx="2245">
                  <c:v>-0.285748</c:v>
                </c:pt>
                <c:pt idx="2246">
                  <c:v>-0.28847899999999999</c:v>
                </c:pt>
                <c:pt idx="2247">
                  <c:v>-0.29128399999999999</c:v>
                </c:pt>
                <c:pt idx="2248">
                  <c:v>-0.29418800000000001</c:v>
                </c:pt>
                <c:pt idx="2249">
                  <c:v>-0.29720999999999997</c:v>
                </c:pt>
                <c:pt idx="2250">
                  <c:v>-0.300367</c:v>
                </c:pt>
                <c:pt idx="2251">
                  <c:v>-0.30367100000000002</c:v>
                </c:pt>
                <c:pt idx="2252">
                  <c:v>-0.30713099999999999</c:v>
                </c:pt>
                <c:pt idx="2253">
                  <c:v>-0.310751</c:v>
                </c:pt>
                <c:pt idx="2254">
                  <c:v>-0.31453199999999998</c:v>
                </c:pt>
                <c:pt idx="2255">
                  <c:v>-0.318471</c:v>
                </c:pt>
                <c:pt idx="2256">
                  <c:v>-0.32256000000000001</c:v>
                </c:pt>
                <c:pt idx="2257">
                  <c:v>-0.326789</c:v>
                </c:pt>
                <c:pt idx="2258">
                  <c:v>-0.331146</c:v>
                </c:pt>
                <c:pt idx="2259">
                  <c:v>-0.33561400000000002</c:v>
                </c:pt>
                <c:pt idx="2260">
                  <c:v>-0.34017799999999998</c:v>
                </c:pt>
                <c:pt idx="2261">
                  <c:v>-0.34481899999999999</c:v>
                </c:pt>
                <c:pt idx="2262">
                  <c:v>-0.34951700000000002</c:v>
                </c:pt>
                <c:pt idx="2263">
                  <c:v>-0.35425099999999998</c:v>
                </c:pt>
                <c:pt idx="2264">
                  <c:v>-0.35900100000000001</c:v>
                </c:pt>
                <c:pt idx="2265">
                  <c:v>-0.36374400000000001</c:v>
                </c:pt>
                <c:pt idx="2266">
                  <c:v>-0.36845800000000001</c:v>
                </c:pt>
                <c:pt idx="2267">
                  <c:v>-0.37312099999999998</c:v>
                </c:pt>
                <c:pt idx="2268">
                  <c:v>-0.37770999999999999</c:v>
                </c:pt>
                <c:pt idx="2269">
                  <c:v>-0.38220399999999999</c:v>
                </c:pt>
                <c:pt idx="2270">
                  <c:v>-0.38658300000000001</c:v>
                </c:pt>
                <c:pt idx="2271">
                  <c:v>-0.39082800000000001</c:v>
                </c:pt>
                <c:pt idx="2272">
                  <c:v>-0.39491900000000002</c:v>
                </c:pt>
                <c:pt idx="2273">
                  <c:v>-0.398841</c:v>
                </c:pt>
                <c:pt idx="2274">
                  <c:v>-0.40257900000000002</c:v>
                </c:pt>
                <c:pt idx="2275">
                  <c:v>-0.40611999999999998</c:v>
                </c:pt>
                <c:pt idx="2276">
                  <c:v>-0.40945599999999999</c:v>
                </c:pt>
                <c:pt idx="2277">
                  <c:v>-0.41258</c:v>
                </c:pt>
                <c:pt idx="2278">
                  <c:v>-0.41549199999999997</c:v>
                </c:pt>
                <c:pt idx="2279">
                  <c:v>-0.41819200000000001</c:v>
                </c:pt>
                <c:pt idx="2280">
                  <c:v>-0.42068899999999998</c:v>
                </c:pt>
                <c:pt idx="2281">
                  <c:v>-0.42299500000000001</c:v>
                </c:pt>
                <c:pt idx="2282">
                  <c:v>-0.425124</c:v>
                </c:pt>
                <c:pt idx="2283">
                  <c:v>-0.42710100000000001</c:v>
                </c:pt>
                <c:pt idx="2284">
                  <c:v>-0.42894900000000002</c:v>
                </c:pt>
                <c:pt idx="2285">
                  <c:v>-0.430699</c:v>
                </c:pt>
                <c:pt idx="2286">
                  <c:v>-0.43238599999999999</c:v>
                </c:pt>
                <c:pt idx="2287">
                  <c:v>-0.43404599999999999</c:v>
                </c:pt>
                <c:pt idx="2288">
                  <c:v>-0.43572</c:v>
                </c:pt>
                <c:pt idx="2289">
                  <c:v>-0.43745000000000001</c:v>
                </c:pt>
                <c:pt idx="2290">
                  <c:v>-0.439278</c:v>
                </c:pt>
                <c:pt idx="2291">
                  <c:v>-0.441249</c:v>
                </c:pt>
                <c:pt idx="2292">
                  <c:v>-0.44340499999999999</c:v>
                </c:pt>
                <c:pt idx="2293">
                  <c:v>-0.44578899999999999</c:v>
                </c:pt>
                <c:pt idx="2294">
                  <c:v>-0.44844000000000001</c:v>
                </c:pt>
                <c:pt idx="2295">
                  <c:v>-0.45139499999999999</c:v>
                </c:pt>
                <c:pt idx="2296">
                  <c:v>-0.45468799999999998</c:v>
                </c:pt>
                <c:pt idx="2297">
                  <c:v>-0.45834599999999998</c:v>
                </c:pt>
                <c:pt idx="2298">
                  <c:v>-0.462393</c:v>
                </c:pt>
                <c:pt idx="2299">
                  <c:v>-0.46684500000000001</c:v>
                </c:pt>
                <c:pt idx="2300">
                  <c:v>-0.47171600000000002</c:v>
                </c:pt>
                <c:pt idx="2301">
                  <c:v>-0.47700799999999999</c:v>
                </c:pt>
                <c:pt idx="2302">
                  <c:v>-0.48272199999999998</c:v>
                </c:pt>
                <c:pt idx="2303">
                  <c:v>-0.488848</c:v>
                </c:pt>
                <c:pt idx="2304">
                  <c:v>-0.49537300000000001</c:v>
                </c:pt>
                <c:pt idx="2305">
                  <c:v>-0.50227900000000003</c:v>
                </c:pt>
                <c:pt idx="2306">
                  <c:v>-0.50953999999999999</c:v>
                </c:pt>
                <c:pt idx="2307">
                  <c:v>-0.51712999999999998</c:v>
                </c:pt>
                <c:pt idx="2308">
                  <c:v>-0.52501699999999996</c:v>
                </c:pt>
                <c:pt idx="2309">
                  <c:v>-0.53316699999999995</c:v>
                </c:pt>
                <c:pt idx="2310">
                  <c:v>-0.54154500000000005</c:v>
                </c:pt>
                <c:pt idx="2311">
                  <c:v>-0.55011699999999997</c:v>
                </c:pt>
                <c:pt idx="2312">
                  <c:v>-0.55884599999999995</c:v>
                </c:pt>
                <c:pt idx="2313">
                  <c:v>-0.56769800000000004</c:v>
                </c:pt>
                <c:pt idx="2314">
                  <c:v>-0.57663799999999998</c:v>
                </c:pt>
                <c:pt idx="2315">
                  <c:v>-0.58563699999999996</c:v>
                </c:pt>
                <c:pt idx="2316">
                  <c:v>-0.59466300000000005</c:v>
                </c:pt>
                <c:pt idx="2317">
                  <c:v>-0.60369099999999998</c:v>
                </c:pt>
                <c:pt idx="2318">
                  <c:v>-0.61269799999999996</c:v>
                </c:pt>
                <c:pt idx="2319">
                  <c:v>-0.62166200000000005</c:v>
                </c:pt>
                <c:pt idx="2320">
                  <c:v>-0.63056500000000004</c:v>
                </c:pt>
                <c:pt idx="2321">
                  <c:v>-0.63939000000000001</c:v>
                </c:pt>
                <c:pt idx="2322">
                  <c:v>-0.64812499999999995</c:v>
                </c:pt>
                <c:pt idx="2323">
                  <c:v>-0.65675499999999998</c:v>
                </c:pt>
                <c:pt idx="2324">
                  <c:v>-0.66527099999999995</c:v>
                </c:pt>
                <c:pt idx="2325">
                  <c:v>-0.67366300000000001</c:v>
                </c:pt>
                <c:pt idx="2326">
                  <c:v>-0.68192399999999997</c:v>
                </c:pt>
                <c:pt idx="2327">
                  <c:v>-0.69005000000000005</c:v>
                </c:pt>
                <c:pt idx="2328">
                  <c:v>-0.69803499999999996</c:v>
                </c:pt>
                <c:pt idx="2329">
                  <c:v>-0.70587599999999995</c:v>
                </c:pt>
                <c:pt idx="2330">
                  <c:v>-0.71357300000000001</c:v>
                </c:pt>
                <c:pt idx="2331">
                  <c:v>-0.72112399999999999</c:v>
                </c:pt>
                <c:pt idx="2332">
                  <c:v>-0.72853299999999999</c:v>
                </c:pt>
                <c:pt idx="2333">
                  <c:v>-0.73580199999999996</c:v>
                </c:pt>
                <c:pt idx="2334">
                  <c:v>-0.74293500000000001</c:v>
                </c:pt>
                <c:pt idx="2335">
                  <c:v>-0.74993900000000002</c:v>
                </c:pt>
                <c:pt idx="2336">
                  <c:v>-0.75682099999999997</c:v>
                </c:pt>
                <c:pt idx="2337">
                  <c:v>-0.76358899999999996</c:v>
                </c:pt>
                <c:pt idx="2338">
                  <c:v>-0.77025200000000005</c:v>
                </c:pt>
                <c:pt idx="2339">
                  <c:v>-0.77681900000000004</c:v>
                </c:pt>
                <c:pt idx="2340">
                  <c:v>-0.78330200000000005</c:v>
                </c:pt>
                <c:pt idx="2341">
                  <c:v>-0.78970899999999999</c:v>
                </c:pt>
                <c:pt idx="2342">
                  <c:v>-0.79605000000000004</c:v>
                </c:pt>
                <c:pt idx="2343">
                  <c:v>-0.80233600000000005</c:v>
                </c:pt>
                <c:pt idx="2344">
                  <c:v>-0.80857299999999999</c:v>
                </c:pt>
                <c:pt idx="2345">
                  <c:v>-0.81477100000000002</c:v>
                </c:pt>
                <c:pt idx="2346">
                  <c:v>-0.82093700000000003</c:v>
                </c:pt>
                <c:pt idx="2347">
                  <c:v>-0.827075</c:v>
                </c:pt>
                <c:pt idx="2348">
                  <c:v>-0.83319100000000001</c:v>
                </c:pt>
                <c:pt idx="2349">
                  <c:v>-0.83928700000000001</c:v>
                </c:pt>
                <c:pt idx="2350">
                  <c:v>-0.845364</c:v>
                </c:pt>
                <c:pt idx="2351">
                  <c:v>-0.85142200000000001</c:v>
                </c:pt>
                <c:pt idx="2352">
                  <c:v>-0.85745899999999997</c:v>
                </c:pt>
                <c:pt idx="2353">
                  <c:v>-0.86347300000000005</c:v>
                </c:pt>
                <c:pt idx="2354">
                  <c:v>-0.86945799999999995</c:v>
                </c:pt>
                <c:pt idx="2355">
                  <c:v>-0.87541199999999997</c:v>
                </c:pt>
                <c:pt idx="2356">
                  <c:v>-0.88132600000000005</c:v>
                </c:pt>
                <c:pt idx="2357">
                  <c:v>-0.88719499999999996</c:v>
                </c:pt>
                <c:pt idx="2358">
                  <c:v>-0.893011</c:v>
                </c:pt>
                <c:pt idx="2359">
                  <c:v>-0.89876699999999998</c:v>
                </c:pt>
                <c:pt idx="2360">
                  <c:v>-0.90445500000000001</c:v>
                </c:pt>
                <c:pt idx="2361">
                  <c:v>-0.91006799999999999</c:v>
                </c:pt>
                <c:pt idx="2362">
                  <c:v>-0.91559699999999999</c:v>
                </c:pt>
                <c:pt idx="2363">
                  <c:v>-0.92103800000000002</c:v>
                </c:pt>
                <c:pt idx="2364">
                  <c:v>-0.92638399999999999</c:v>
                </c:pt>
                <c:pt idx="2365">
                  <c:v>-0.93163200000000002</c:v>
                </c:pt>
                <c:pt idx="2366">
                  <c:v>-0.93678099999999997</c:v>
                </c:pt>
                <c:pt idx="2367">
                  <c:v>-0.94182900000000003</c:v>
                </c:pt>
                <c:pt idx="2368">
                  <c:v>-0.94677800000000001</c:v>
                </c:pt>
                <c:pt idx="2369">
                  <c:v>-0.951631</c:v>
                </c:pt>
                <c:pt idx="2370">
                  <c:v>-0.956395</c:v>
                </c:pt>
                <c:pt idx="2371">
                  <c:v>-0.96107699999999996</c:v>
                </c:pt>
                <c:pt idx="2372">
                  <c:v>-0.96568600000000004</c:v>
                </c:pt>
                <c:pt idx="2373">
                  <c:v>-0.97023199999999998</c:v>
                </c:pt>
                <c:pt idx="2374">
                  <c:v>-0.97472599999999998</c:v>
                </c:pt>
                <c:pt idx="2375">
                  <c:v>-0.97918000000000005</c:v>
                </c:pt>
                <c:pt idx="2376">
                  <c:v>-0.98360599999999998</c:v>
                </c:pt>
                <c:pt idx="2377">
                  <c:v>-0.98801399999999995</c:v>
                </c:pt>
                <c:pt idx="2378">
                  <c:v>-0.99241400000000002</c:v>
                </c:pt>
                <c:pt idx="2379">
                  <c:v>-0.99681500000000001</c:v>
                </c:pt>
                <c:pt idx="2380">
                  <c:v>-1.0012300000000001</c:v>
                </c:pt>
                <c:pt idx="2381">
                  <c:v>-1.0056499999999999</c:v>
                </c:pt>
                <c:pt idx="2382">
                  <c:v>-1.0100899999999999</c:v>
                </c:pt>
                <c:pt idx="2383">
                  <c:v>-1.0145500000000001</c:v>
                </c:pt>
                <c:pt idx="2384">
                  <c:v>-1.0190300000000001</c:v>
                </c:pt>
                <c:pt idx="2385">
                  <c:v>-1.0235399999999999</c:v>
                </c:pt>
                <c:pt idx="2386">
                  <c:v>-1.02806</c:v>
                </c:pt>
                <c:pt idx="2387">
                  <c:v>-1.03261</c:v>
                </c:pt>
                <c:pt idx="2388">
                  <c:v>-1.0371699999999999</c:v>
                </c:pt>
                <c:pt idx="2389">
                  <c:v>-1.04176</c:v>
                </c:pt>
                <c:pt idx="2390">
                  <c:v>-1.04637</c:v>
                </c:pt>
                <c:pt idx="2391">
                  <c:v>-1.05101</c:v>
                </c:pt>
                <c:pt idx="2392">
                  <c:v>-1.05569</c:v>
                </c:pt>
                <c:pt idx="2393">
                  <c:v>-1.0604</c:v>
                </c:pt>
                <c:pt idx="2394">
                  <c:v>-1.06515</c:v>
                </c:pt>
                <c:pt idx="2395">
                  <c:v>-1.06996</c:v>
                </c:pt>
                <c:pt idx="2396">
                  <c:v>-1.07483</c:v>
                </c:pt>
                <c:pt idx="2397">
                  <c:v>-1.07978</c:v>
                </c:pt>
                <c:pt idx="2398">
                  <c:v>-1.08483</c:v>
                </c:pt>
                <c:pt idx="2399">
                  <c:v>-1.0899799999999999</c:v>
                </c:pt>
                <c:pt idx="2400">
                  <c:v>-1.0952500000000001</c:v>
                </c:pt>
                <c:pt idx="2401">
                  <c:v>-1.1006499999999999</c:v>
                </c:pt>
                <c:pt idx="2402">
                  <c:v>-1.10619</c:v>
                </c:pt>
                <c:pt idx="2403">
                  <c:v>-1.11188</c:v>
                </c:pt>
                <c:pt idx="2404">
                  <c:v>-1.1177299999999999</c:v>
                </c:pt>
                <c:pt idx="2405">
                  <c:v>-1.1237299999999999</c:v>
                </c:pt>
                <c:pt idx="2406">
                  <c:v>-1.12988</c:v>
                </c:pt>
                <c:pt idx="2407">
                  <c:v>-1.13618</c:v>
                </c:pt>
                <c:pt idx="2408">
                  <c:v>-1.1426099999999999</c:v>
                </c:pt>
                <c:pt idx="2409">
                  <c:v>-1.14917</c:v>
                </c:pt>
                <c:pt idx="2410">
                  <c:v>-1.1558200000000001</c:v>
                </c:pt>
                <c:pt idx="2411">
                  <c:v>-1.16255</c:v>
                </c:pt>
                <c:pt idx="2412">
                  <c:v>-1.16934</c:v>
                </c:pt>
                <c:pt idx="2413">
                  <c:v>-1.17615</c:v>
                </c:pt>
                <c:pt idx="2414">
                  <c:v>-1.18296</c:v>
                </c:pt>
                <c:pt idx="2415">
                  <c:v>-1.18974</c:v>
                </c:pt>
                <c:pt idx="2416">
                  <c:v>-1.19645</c:v>
                </c:pt>
                <c:pt idx="2417">
                  <c:v>-1.2030799999999999</c:v>
                </c:pt>
                <c:pt idx="2418">
                  <c:v>-1.2095800000000001</c:v>
                </c:pt>
                <c:pt idx="2419">
                  <c:v>-1.21594</c:v>
                </c:pt>
                <c:pt idx="2420">
                  <c:v>-1.22211</c:v>
                </c:pt>
                <c:pt idx="2421">
                  <c:v>-1.2280899999999999</c:v>
                </c:pt>
                <c:pt idx="2422">
                  <c:v>-1.2338499999999999</c:v>
                </c:pt>
                <c:pt idx="2423">
                  <c:v>-1.2393700000000001</c:v>
                </c:pt>
                <c:pt idx="2424">
                  <c:v>-1.2446299999999999</c:v>
                </c:pt>
                <c:pt idx="2425">
                  <c:v>-1.24963</c:v>
                </c:pt>
                <c:pt idx="2426">
                  <c:v>-1.2543599999999999</c:v>
                </c:pt>
                <c:pt idx="2427">
                  <c:v>-1.25881</c:v>
                </c:pt>
                <c:pt idx="2428">
                  <c:v>-1.2629699999999999</c:v>
                </c:pt>
                <c:pt idx="2429">
                  <c:v>-1.2668600000000001</c:v>
                </c:pt>
                <c:pt idx="2430">
                  <c:v>-1.2704800000000001</c:v>
                </c:pt>
                <c:pt idx="2431">
                  <c:v>-1.27382</c:v>
                </c:pt>
                <c:pt idx="2432">
                  <c:v>-1.2768999999999999</c:v>
                </c:pt>
                <c:pt idx="2433">
                  <c:v>-1.2797400000000001</c:v>
                </c:pt>
                <c:pt idx="2434">
                  <c:v>-1.28233</c:v>
                </c:pt>
                <c:pt idx="2435">
                  <c:v>-1.2846900000000001</c:v>
                </c:pt>
                <c:pt idx="2436">
                  <c:v>-1.28684</c:v>
                </c:pt>
                <c:pt idx="2437">
                  <c:v>-1.2887900000000001</c:v>
                </c:pt>
                <c:pt idx="2438">
                  <c:v>-1.2905500000000001</c:v>
                </c:pt>
                <c:pt idx="2439">
                  <c:v>-1.2921499999999999</c:v>
                </c:pt>
                <c:pt idx="2440">
                  <c:v>-1.2936000000000001</c:v>
                </c:pt>
                <c:pt idx="2441">
                  <c:v>-1.2949200000000001</c:v>
                </c:pt>
                <c:pt idx="2442">
                  <c:v>-1.29613</c:v>
                </c:pt>
                <c:pt idx="2443">
                  <c:v>-1.2972399999999999</c:v>
                </c:pt>
                <c:pt idx="2444">
                  <c:v>-1.2982899999999999</c:v>
                </c:pt>
                <c:pt idx="2445">
                  <c:v>-1.29928</c:v>
                </c:pt>
                <c:pt idx="2446">
                  <c:v>-1.3002499999999999</c:v>
                </c:pt>
                <c:pt idx="2447">
                  <c:v>-1.30122</c:v>
                </c:pt>
                <c:pt idx="2448">
                  <c:v>-1.3022</c:v>
                </c:pt>
                <c:pt idx="2449">
                  <c:v>-1.30321</c:v>
                </c:pt>
                <c:pt idx="2450">
                  <c:v>-1.3042899999999999</c:v>
                </c:pt>
                <c:pt idx="2451">
                  <c:v>-1.3054300000000001</c:v>
                </c:pt>
                <c:pt idx="2452">
                  <c:v>-1.30667</c:v>
                </c:pt>
                <c:pt idx="2453">
                  <c:v>-1.3080099999999999</c:v>
                </c:pt>
                <c:pt idx="2454">
                  <c:v>-1.3094699999999999</c:v>
                </c:pt>
                <c:pt idx="2455">
                  <c:v>-1.3110599999999999</c:v>
                </c:pt>
                <c:pt idx="2456">
                  <c:v>-1.3127800000000001</c:v>
                </c:pt>
                <c:pt idx="2457">
                  <c:v>-1.31464</c:v>
                </c:pt>
                <c:pt idx="2458">
                  <c:v>-1.3166500000000001</c:v>
                </c:pt>
                <c:pt idx="2459">
                  <c:v>-1.3187899999999999</c:v>
                </c:pt>
                <c:pt idx="2460">
                  <c:v>-1.3210599999999999</c:v>
                </c:pt>
                <c:pt idx="2461">
                  <c:v>-1.3234699999999999</c:v>
                </c:pt>
                <c:pt idx="2462">
                  <c:v>-1.32599</c:v>
                </c:pt>
                <c:pt idx="2463">
                  <c:v>-1.32863</c:v>
                </c:pt>
                <c:pt idx="2464">
                  <c:v>-1.3313699999999999</c:v>
                </c:pt>
                <c:pt idx="2465">
                  <c:v>-1.3342099999999999</c:v>
                </c:pt>
                <c:pt idx="2466">
                  <c:v>-1.3371299999999999</c:v>
                </c:pt>
                <c:pt idx="2467">
                  <c:v>-1.34013</c:v>
                </c:pt>
                <c:pt idx="2468">
                  <c:v>-1.34321</c:v>
                </c:pt>
                <c:pt idx="2469">
                  <c:v>-1.34636</c:v>
                </c:pt>
                <c:pt idx="2470">
                  <c:v>-1.34958</c:v>
                </c:pt>
                <c:pt idx="2471">
                  <c:v>-1.35286</c:v>
                </c:pt>
                <c:pt idx="2472">
                  <c:v>-1.35622</c:v>
                </c:pt>
                <c:pt idx="2473">
                  <c:v>-1.35964</c:v>
                </c:pt>
                <c:pt idx="2474">
                  <c:v>-1.3631500000000001</c:v>
                </c:pt>
                <c:pt idx="2475">
                  <c:v>-1.36673</c:v>
                </c:pt>
                <c:pt idx="2476">
                  <c:v>-1.3704000000000001</c:v>
                </c:pt>
                <c:pt idx="2477">
                  <c:v>-1.37416</c:v>
                </c:pt>
                <c:pt idx="2478">
                  <c:v>-1.3780300000000001</c:v>
                </c:pt>
                <c:pt idx="2479">
                  <c:v>-1.3819999999999999</c:v>
                </c:pt>
                <c:pt idx="2480">
                  <c:v>-1.3861000000000001</c:v>
                </c:pt>
                <c:pt idx="2481">
                  <c:v>-1.39032</c:v>
                </c:pt>
                <c:pt idx="2482">
                  <c:v>-1.3946700000000001</c:v>
                </c:pt>
                <c:pt idx="2483">
                  <c:v>-1.39917</c:v>
                </c:pt>
                <c:pt idx="2484">
                  <c:v>-1.40381</c:v>
                </c:pt>
                <c:pt idx="2485">
                  <c:v>-1.40862</c:v>
                </c:pt>
                <c:pt idx="2486">
                  <c:v>-1.4135800000000001</c:v>
                </c:pt>
                <c:pt idx="2487">
                  <c:v>-1.41872</c:v>
                </c:pt>
                <c:pt idx="2488">
                  <c:v>-1.4240299999999999</c:v>
                </c:pt>
                <c:pt idx="2489">
                  <c:v>-1.4295199999999999</c:v>
                </c:pt>
                <c:pt idx="2490">
                  <c:v>-1.4352</c:v>
                </c:pt>
                <c:pt idx="2491">
                  <c:v>-1.4410499999999999</c:v>
                </c:pt>
                <c:pt idx="2492">
                  <c:v>-1.44709</c:v>
                </c:pt>
                <c:pt idx="2493">
                  <c:v>-1.4533199999999999</c:v>
                </c:pt>
                <c:pt idx="2494">
                  <c:v>-1.45973</c:v>
                </c:pt>
                <c:pt idx="2495">
                  <c:v>-1.4663200000000001</c:v>
                </c:pt>
                <c:pt idx="2496">
                  <c:v>-1.47309</c:v>
                </c:pt>
                <c:pt idx="2497">
                  <c:v>-1.48004</c:v>
                </c:pt>
                <c:pt idx="2498">
                  <c:v>-1.48716</c:v>
                </c:pt>
                <c:pt idx="2499">
                  <c:v>-1.49444</c:v>
                </c:pt>
                <c:pt idx="2500">
                  <c:v>-1.50187</c:v>
                </c:pt>
                <c:pt idx="2501">
                  <c:v>-1.50946</c:v>
                </c:pt>
                <c:pt idx="2502">
                  <c:v>-1.51719</c:v>
                </c:pt>
                <c:pt idx="2503">
                  <c:v>-1.52504</c:v>
                </c:pt>
                <c:pt idx="2504">
                  <c:v>-1.5330299999999999</c:v>
                </c:pt>
                <c:pt idx="2505">
                  <c:v>-1.54112</c:v>
                </c:pt>
                <c:pt idx="2506">
                  <c:v>-1.54932</c:v>
                </c:pt>
                <c:pt idx="2507">
                  <c:v>-1.5576099999999999</c:v>
                </c:pt>
                <c:pt idx="2508">
                  <c:v>-1.5660000000000001</c:v>
                </c:pt>
                <c:pt idx="2509">
                  <c:v>-1.57446</c:v>
                </c:pt>
                <c:pt idx="2510">
                  <c:v>-1.583</c:v>
                </c:pt>
                <c:pt idx="2511">
                  <c:v>-1.5915999999999999</c:v>
                </c:pt>
                <c:pt idx="2512">
                  <c:v>-1.60026</c:v>
                </c:pt>
                <c:pt idx="2513">
                  <c:v>-1.6089800000000001</c:v>
                </c:pt>
                <c:pt idx="2514">
                  <c:v>-1.61774</c:v>
                </c:pt>
                <c:pt idx="2515">
                  <c:v>-1.6265499999999999</c:v>
                </c:pt>
                <c:pt idx="2516">
                  <c:v>-1.6354</c:v>
                </c:pt>
                <c:pt idx="2517">
                  <c:v>-1.64429</c:v>
                </c:pt>
                <c:pt idx="2518">
                  <c:v>-1.6532199999999999</c:v>
                </c:pt>
                <c:pt idx="2519">
                  <c:v>-1.66218</c:v>
                </c:pt>
                <c:pt idx="2520">
                  <c:v>-1.6711800000000001</c:v>
                </c:pt>
                <c:pt idx="2521">
                  <c:v>-1.68022</c:v>
                </c:pt>
                <c:pt idx="2522">
                  <c:v>-1.68929</c:v>
                </c:pt>
                <c:pt idx="2523">
                  <c:v>-1.69841</c:v>
                </c:pt>
                <c:pt idx="2524">
                  <c:v>-1.7075499999999999</c:v>
                </c:pt>
                <c:pt idx="2525">
                  <c:v>-1.7167399999999999</c:v>
                </c:pt>
                <c:pt idx="2526">
                  <c:v>-1.7259599999999999</c:v>
                </c:pt>
                <c:pt idx="2527">
                  <c:v>-1.7352099999999999</c:v>
                </c:pt>
                <c:pt idx="2528">
                  <c:v>-1.7444999999999999</c:v>
                </c:pt>
                <c:pt idx="2529">
                  <c:v>-1.7538100000000001</c:v>
                </c:pt>
                <c:pt idx="2530">
                  <c:v>-1.7631600000000001</c:v>
                </c:pt>
                <c:pt idx="2531">
                  <c:v>-1.7725200000000001</c:v>
                </c:pt>
                <c:pt idx="2532">
                  <c:v>-1.7819</c:v>
                </c:pt>
                <c:pt idx="2533">
                  <c:v>-1.7912999999999999</c:v>
                </c:pt>
                <c:pt idx="2534">
                  <c:v>-1.80071</c:v>
                </c:pt>
                <c:pt idx="2535">
                  <c:v>-1.81013</c:v>
                </c:pt>
                <c:pt idx="2536">
                  <c:v>-1.8195600000000001</c:v>
                </c:pt>
                <c:pt idx="2537">
                  <c:v>-1.829</c:v>
                </c:pt>
                <c:pt idx="2538">
                  <c:v>-1.83846</c:v>
                </c:pt>
                <c:pt idx="2539">
                  <c:v>-1.84792</c:v>
                </c:pt>
                <c:pt idx="2540">
                  <c:v>-1.8573999999999999</c:v>
                </c:pt>
                <c:pt idx="2541">
                  <c:v>-1.8668899999999999</c:v>
                </c:pt>
                <c:pt idx="2542">
                  <c:v>-1.8764000000000001</c:v>
                </c:pt>
                <c:pt idx="2543">
                  <c:v>-1.8859300000000001</c:v>
                </c:pt>
                <c:pt idx="2544">
                  <c:v>-1.8954800000000001</c:v>
                </c:pt>
                <c:pt idx="2545">
                  <c:v>-1.9050499999999999</c:v>
                </c:pt>
                <c:pt idx="2546">
                  <c:v>-1.91465</c:v>
                </c:pt>
                <c:pt idx="2547">
                  <c:v>-1.9242600000000001</c:v>
                </c:pt>
                <c:pt idx="2548">
                  <c:v>-1.9338900000000001</c:v>
                </c:pt>
                <c:pt idx="2549">
                  <c:v>-1.94353</c:v>
                </c:pt>
                <c:pt idx="2550">
                  <c:v>-1.9531700000000001</c:v>
                </c:pt>
                <c:pt idx="2551">
                  <c:v>-1.96282</c:v>
                </c:pt>
                <c:pt idx="2552">
                  <c:v>-1.97245</c:v>
                </c:pt>
                <c:pt idx="2553">
                  <c:v>-1.98207</c:v>
                </c:pt>
                <c:pt idx="2554">
                  <c:v>-1.9916499999999999</c:v>
                </c:pt>
                <c:pt idx="2555">
                  <c:v>-2.0011800000000002</c:v>
                </c:pt>
                <c:pt idx="2556">
                  <c:v>-2.01064</c:v>
                </c:pt>
                <c:pt idx="2557">
                  <c:v>-2.0200300000000002</c:v>
                </c:pt>
                <c:pt idx="2558">
                  <c:v>-2.0293299999999999</c:v>
                </c:pt>
                <c:pt idx="2559">
                  <c:v>-2.0385200000000001</c:v>
                </c:pt>
                <c:pt idx="2560">
                  <c:v>-2.04759</c:v>
                </c:pt>
                <c:pt idx="2561">
                  <c:v>-2.0565199999999999</c:v>
                </c:pt>
                <c:pt idx="2562">
                  <c:v>-2.0653100000000002</c:v>
                </c:pt>
                <c:pt idx="2563">
                  <c:v>-2.0739399999999999</c:v>
                </c:pt>
                <c:pt idx="2564">
                  <c:v>-2.0824099999999999</c:v>
                </c:pt>
                <c:pt idx="2565">
                  <c:v>-2.0907</c:v>
                </c:pt>
                <c:pt idx="2566">
                  <c:v>-2.0988199999999999</c:v>
                </c:pt>
                <c:pt idx="2567">
                  <c:v>-2.1067499999999999</c:v>
                </c:pt>
                <c:pt idx="2568">
                  <c:v>-2.11449</c:v>
                </c:pt>
                <c:pt idx="2569">
                  <c:v>-2.1220400000000001</c:v>
                </c:pt>
                <c:pt idx="2570">
                  <c:v>-2.1294</c:v>
                </c:pt>
                <c:pt idx="2571">
                  <c:v>-2.1365500000000002</c:v>
                </c:pt>
                <c:pt idx="2572">
                  <c:v>-2.1435</c:v>
                </c:pt>
                <c:pt idx="2573">
                  <c:v>-2.1502500000000002</c:v>
                </c:pt>
                <c:pt idx="2574">
                  <c:v>-2.1567799999999999</c:v>
                </c:pt>
                <c:pt idx="2575">
                  <c:v>-2.16309</c:v>
                </c:pt>
                <c:pt idx="2576">
                  <c:v>-2.1691699999999998</c:v>
                </c:pt>
                <c:pt idx="2577">
                  <c:v>-2.1750099999999999</c:v>
                </c:pt>
                <c:pt idx="2578">
                  <c:v>-2.18059</c:v>
                </c:pt>
                <c:pt idx="2579">
                  <c:v>-2.1859000000000002</c:v>
                </c:pt>
                <c:pt idx="2580">
                  <c:v>-2.1909200000000002</c:v>
                </c:pt>
                <c:pt idx="2581">
                  <c:v>-2.19563</c:v>
                </c:pt>
                <c:pt idx="2582">
                  <c:v>-2.2000099999999998</c:v>
                </c:pt>
                <c:pt idx="2583">
                  <c:v>-2.20404</c:v>
                </c:pt>
                <c:pt idx="2584">
                  <c:v>-2.2076799999999999</c:v>
                </c:pt>
                <c:pt idx="2585">
                  <c:v>-2.2109299999999998</c:v>
                </c:pt>
                <c:pt idx="2586">
                  <c:v>-2.2137500000000001</c:v>
                </c:pt>
                <c:pt idx="2587">
                  <c:v>-2.2161300000000002</c:v>
                </c:pt>
                <c:pt idx="2588">
                  <c:v>-2.2180399999999998</c:v>
                </c:pt>
                <c:pt idx="2589">
                  <c:v>-2.2194699999999998</c:v>
                </c:pt>
                <c:pt idx="2590">
                  <c:v>-2.2204100000000002</c:v>
                </c:pt>
                <c:pt idx="2591">
                  <c:v>-2.22085</c:v>
                </c:pt>
                <c:pt idx="2592">
                  <c:v>-2.22078</c:v>
                </c:pt>
                <c:pt idx="2593">
                  <c:v>-2.2202000000000002</c:v>
                </c:pt>
                <c:pt idx="2594">
                  <c:v>-2.2191100000000001</c:v>
                </c:pt>
                <c:pt idx="2595">
                  <c:v>-2.2175199999999999</c:v>
                </c:pt>
                <c:pt idx="2596">
                  <c:v>-2.2154400000000001</c:v>
                </c:pt>
                <c:pt idx="2597">
                  <c:v>-2.2128800000000002</c:v>
                </c:pt>
                <c:pt idx="2598">
                  <c:v>-2.20987</c:v>
                </c:pt>
                <c:pt idx="2599">
                  <c:v>-2.20642</c:v>
                </c:pt>
                <c:pt idx="2600">
                  <c:v>-2.20255</c:v>
                </c:pt>
                <c:pt idx="2601">
                  <c:v>-2.1982900000000001</c:v>
                </c:pt>
                <c:pt idx="2602">
                  <c:v>-2.1936499999999999</c:v>
                </c:pt>
                <c:pt idx="2603">
                  <c:v>-2.1886800000000002</c:v>
                </c:pt>
                <c:pt idx="2604">
                  <c:v>-2.1833999999999998</c:v>
                </c:pt>
                <c:pt idx="2605">
                  <c:v>-2.1778300000000002</c:v>
                </c:pt>
                <c:pt idx="2606">
                  <c:v>-2.1720000000000002</c:v>
                </c:pt>
                <c:pt idx="2607">
                  <c:v>-2.16595</c:v>
                </c:pt>
                <c:pt idx="2608">
                  <c:v>-2.1596899999999999</c:v>
                </c:pt>
                <c:pt idx="2609">
                  <c:v>-2.15326</c:v>
                </c:pt>
                <c:pt idx="2610">
                  <c:v>-2.1466799999999999</c:v>
                </c:pt>
                <c:pt idx="2611">
                  <c:v>-2.13998</c:v>
                </c:pt>
                <c:pt idx="2612">
                  <c:v>-2.1331799999999999</c:v>
                </c:pt>
                <c:pt idx="2613">
                  <c:v>-2.12629</c:v>
                </c:pt>
                <c:pt idx="2614">
                  <c:v>-2.1193499999999998</c:v>
                </c:pt>
                <c:pt idx="2615">
                  <c:v>-2.1123599999999998</c:v>
                </c:pt>
                <c:pt idx="2616">
                  <c:v>-2.1053500000000001</c:v>
                </c:pt>
                <c:pt idx="2617">
                  <c:v>-2.0983200000000002</c:v>
                </c:pt>
                <c:pt idx="2618">
                  <c:v>-2.0912799999999998</c:v>
                </c:pt>
                <c:pt idx="2619">
                  <c:v>-2.0842499999999999</c:v>
                </c:pt>
                <c:pt idx="2620">
                  <c:v>-2.0772300000000001</c:v>
                </c:pt>
                <c:pt idx="2621">
                  <c:v>-2.07023</c:v>
                </c:pt>
                <c:pt idx="2622">
                  <c:v>-2.06324</c:v>
                </c:pt>
                <c:pt idx="2623">
                  <c:v>-2.05626</c:v>
                </c:pt>
                <c:pt idx="2624">
                  <c:v>-2.0493000000000001</c:v>
                </c:pt>
                <c:pt idx="2625">
                  <c:v>-2.0423499999999999</c:v>
                </c:pt>
                <c:pt idx="2626">
                  <c:v>-2.0354000000000001</c:v>
                </c:pt>
                <c:pt idx="2627">
                  <c:v>-2.0284499999999999</c:v>
                </c:pt>
                <c:pt idx="2628">
                  <c:v>-2.02149</c:v>
                </c:pt>
                <c:pt idx="2629">
                  <c:v>-2.0145</c:v>
                </c:pt>
                <c:pt idx="2630">
                  <c:v>-2.0074800000000002</c:v>
                </c:pt>
                <c:pt idx="2631">
                  <c:v>-2.0004200000000001</c:v>
                </c:pt>
                <c:pt idx="2632">
                  <c:v>-1.9933099999999999</c:v>
                </c:pt>
                <c:pt idx="2633">
                  <c:v>-1.98613</c:v>
                </c:pt>
                <c:pt idx="2634">
                  <c:v>-1.97889</c:v>
                </c:pt>
                <c:pt idx="2635">
                  <c:v>-1.97156</c:v>
                </c:pt>
                <c:pt idx="2636">
                  <c:v>-1.9641500000000001</c:v>
                </c:pt>
                <c:pt idx="2637">
                  <c:v>-1.95665</c:v>
                </c:pt>
                <c:pt idx="2638">
                  <c:v>-1.9490499999999999</c:v>
                </c:pt>
                <c:pt idx="2639">
                  <c:v>-1.94137</c:v>
                </c:pt>
                <c:pt idx="2640">
                  <c:v>-1.9335899999999999</c:v>
                </c:pt>
                <c:pt idx="2641">
                  <c:v>-1.9257299999999999</c:v>
                </c:pt>
                <c:pt idx="2642">
                  <c:v>-1.9177999999999999</c:v>
                </c:pt>
                <c:pt idx="2643">
                  <c:v>-1.90981</c:v>
                </c:pt>
                <c:pt idx="2644">
                  <c:v>-1.90178</c:v>
                </c:pt>
                <c:pt idx="2645">
                  <c:v>-1.8937299999999999</c:v>
                </c:pt>
                <c:pt idx="2646">
                  <c:v>-1.88568</c:v>
                </c:pt>
                <c:pt idx="2647">
                  <c:v>-1.8776600000000001</c:v>
                </c:pt>
                <c:pt idx="2648">
                  <c:v>-1.8696900000000001</c:v>
                </c:pt>
                <c:pt idx="2649">
                  <c:v>-1.86181</c:v>
                </c:pt>
                <c:pt idx="2650">
                  <c:v>-1.8540300000000001</c:v>
                </c:pt>
                <c:pt idx="2651">
                  <c:v>-1.8463799999999999</c:v>
                </c:pt>
                <c:pt idx="2652">
                  <c:v>-1.8389</c:v>
                </c:pt>
                <c:pt idx="2653">
                  <c:v>-1.8315900000000001</c:v>
                </c:pt>
                <c:pt idx="2654">
                  <c:v>-1.8244899999999999</c:v>
                </c:pt>
                <c:pt idx="2655">
                  <c:v>-1.8176000000000001</c:v>
                </c:pt>
                <c:pt idx="2656">
                  <c:v>-1.81094</c:v>
                </c:pt>
                <c:pt idx="2657">
                  <c:v>-1.8045100000000001</c:v>
                </c:pt>
                <c:pt idx="2658">
                  <c:v>-1.79833</c:v>
                </c:pt>
                <c:pt idx="2659">
                  <c:v>-1.79237</c:v>
                </c:pt>
                <c:pt idx="2660">
                  <c:v>-1.7866500000000001</c:v>
                </c:pt>
                <c:pt idx="2661">
                  <c:v>-1.78115</c:v>
                </c:pt>
                <c:pt idx="2662">
                  <c:v>-1.77586</c:v>
                </c:pt>
                <c:pt idx="2663">
                  <c:v>-1.77075</c:v>
                </c:pt>
                <c:pt idx="2664">
                  <c:v>-1.7658199999999999</c:v>
                </c:pt>
                <c:pt idx="2665">
                  <c:v>-1.76105</c:v>
                </c:pt>
                <c:pt idx="2666">
                  <c:v>-1.75641</c:v>
                </c:pt>
                <c:pt idx="2667">
                  <c:v>-1.75187</c:v>
                </c:pt>
                <c:pt idx="2668">
                  <c:v>-1.74742</c:v>
                </c:pt>
                <c:pt idx="2669">
                  <c:v>-1.7430399999999999</c:v>
                </c:pt>
                <c:pt idx="2670">
                  <c:v>-1.7386999999999999</c:v>
                </c:pt>
                <c:pt idx="2671">
                  <c:v>-1.73437</c:v>
                </c:pt>
                <c:pt idx="2672">
                  <c:v>-1.73003</c:v>
                </c:pt>
                <c:pt idx="2673">
                  <c:v>-1.72567</c:v>
                </c:pt>
                <c:pt idx="2674">
                  <c:v>-1.72126</c:v>
                </c:pt>
                <c:pt idx="2675">
                  <c:v>-1.71679</c:v>
                </c:pt>
                <c:pt idx="2676">
                  <c:v>-1.71224</c:v>
                </c:pt>
                <c:pt idx="2677">
                  <c:v>-1.7075899999999999</c:v>
                </c:pt>
                <c:pt idx="2678">
                  <c:v>-1.7028399999999999</c:v>
                </c:pt>
                <c:pt idx="2679">
                  <c:v>-1.69797</c:v>
                </c:pt>
                <c:pt idx="2680">
                  <c:v>-1.6929799999999999</c:v>
                </c:pt>
                <c:pt idx="2681">
                  <c:v>-1.6878599999999999</c:v>
                </c:pt>
                <c:pt idx="2682">
                  <c:v>-1.68262</c:v>
                </c:pt>
                <c:pt idx="2683">
                  <c:v>-1.6772499999999999</c:v>
                </c:pt>
                <c:pt idx="2684">
                  <c:v>-1.6717500000000001</c:v>
                </c:pt>
                <c:pt idx="2685">
                  <c:v>-1.66614</c:v>
                </c:pt>
                <c:pt idx="2686">
                  <c:v>-1.66042</c:v>
                </c:pt>
                <c:pt idx="2687">
                  <c:v>-1.65459</c:v>
                </c:pt>
                <c:pt idx="2688">
                  <c:v>-1.6486700000000001</c:v>
                </c:pt>
                <c:pt idx="2689">
                  <c:v>-1.6426799999999999</c:v>
                </c:pt>
                <c:pt idx="2690">
                  <c:v>-1.63662</c:v>
                </c:pt>
                <c:pt idx="2691">
                  <c:v>-1.6305099999999999</c:v>
                </c:pt>
                <c:pt idx="2692">
                  <c:v>-1.62436</c:v>
                </c:pt>
                <c:pt idx="2693">
                  <c:v>-1.61819</c:v>
                </c:pt>
                <c:pt idx="2694">
                  <c:v>-1.61202</c:v>
                </c:pt>
                <c:pt idx="2695">
                  <c:v>-1.6058600000000001</c:v>
                </c:pt>
                <c:pt idx="2696">
                  <c:v>-1.5997300000000001</c:v>
                </c:pt>
                <c:pt idx="2697">
                  <c:v>-1.5936399999999999</c:v>
                </c:pt>
                <c:pt idx="2698">
                  <c:v>-1.58762</c:v>
                </c:pt>
                <c:pt idx="2699">
                  <c:v>-1.5816600000000001</c:v>
                </c:pt>
                <c:pt idx="2700">
                  <c:v>-1.5758000000000001</c:v>
                </c:pt>
                <c:pt idx="2701">
                  <c:v>-1.57003</c:v>
                </c:pt>
                <c:pt idx="2702">
                  <c:v>-1.5643800000000001</c:v>
                </c:pt>
                <c:pt idx="2703">
                  <c:v>-1.55884</c:v>
                </c:pt>
                <c:pt idx="2704">
                  <c:v>-1.55341</c:v>
                </c:pt>
                <c:pt idx="2705">
                  <c:v>-1.5481100000000001</c:v>
                </c:pt>
                <c:pt idx="2706">
                  <c:v>-1.5429299999999999</c:v>
                </c:pt>
                <c:pt idx="2707">
                  <c:v>-1.5378700000000001</c:v>
                </c:pt>
                <c:pt idx="2708">
                  <c:v>-1.5329200000000001</c:v>
                </c:pt>
                <c:pt idx="2709">
                  <c:v>-1.52807</c:v>
                </c:pt>
                <c:pt idx="2710">
                  <c:v>-1.5233000000000001</c:v>
                </c:pt>
                <c:pt idx="2711">
                  <c:v>-1.51861</c:v>
                </c:pt>
                <c:pt idx="2712">
                  <c:v>-1.5139800000000001</c:v>
                </c:pt>
                <c:pt idx="2713">
                  <c:v>-1.50939</c:v>
                </c:pt>
                <c:pt idx="2714">
                  <c:v>-1.5048299999999999</c:v>
                </c:pt>
                <c:pt idx="2715">
                  <c:v>-1.5002800000000001</c:v>
                </c:pt>
                <c:pt idx="2716">
                  <c:v>-1.4957199999999999</c:v>
                </c:pt>
                <c:pt idx="2717">
                  <c:v>-1.49115</c:v>
                </c:pt>
                <c:pt idx="2718">
                  <c:v>-1.48654</c:v>
                </c:pt>
                <c:pt idx="2719">
                  <c:v>-1.4818899999999999</c:v>
                </c:pt>
                <c:pt idx="2720">
                  <c:v>-1.47719</c:v>
                </c:pt>
                <c:pt idx="2721">
                  <c:v>-1.47244</c:v>
                </c:pt>
                <c:pt idx="2722">
                  <c:v>-1.46763</c:v>
                </c:pt>
                <c:pt idx="2723">
                  <c:v>-1.46275</c:v>
                </c:pt>
                <c:pt idx="2724">
                  <c:v>-1.4578100000000001</c:v>
                </c:pt>
                <c:pt idx="2725">
                  <c:v>-1.4528099999999999</c:v>
                </c:pt>
                <c:pt idx="2726">
                  <c:v>-1.4477500000000001</c:v>
                </c:pt>
                <c:pt idx="2727">
                  <c:v>-1.4426300000000001</c:v>
                </c:pt>
                <c:pt idx="2728">
                  <c:v>-1.4374499999999999</c:v>
                </c:pt>
                <c:pt idx="2729">
                  <c:v>-1.4322299999999999</c:v>
                </c:pt>
                <c:pt idx="2730">
                  <c:v>-1.4269499999999999</c:v>
                </c:pt>
                <c:pt idx="2731">
                  <c:v>-1.4216299999999999</c:v>
                </c:pt>
                <c:pt idx="2732">
                  <c:v>-1.4162600000000001</c:v>
                </c:pt>
                <c:pt idx="2733">
                  <c:v>-1.4108499999999999</c:v>
                </c:pt>
                <c:pt idx="2734">
                  <c:v>-1.40541</c:v>
                </c:pt>
                <c:pt idx="2735">
                  <c:v>-1.3999299999999999</c:v>
                </c:pt>
                <c:pt idx="2736">
                  <c:v>-1.3944300000000001</c:v>
                </c:pt>
                <c:pt idx="2737">
                  <c:v>-1.3889</c:v>
                </c:pt>
                <c:pt idx="2738">
                  <c:v>-1.3833500000000001</c:v>
                </c:pt>
                <c:pt idx="2739">
                  <c:v>-1.3777900000000001</c:v>
                </c:pt>
                <c:pt idx="2740">
                  <c:v>-1.3722099999999999</c:v>
                </c:pt>
                <c:pt idx="2741">
                  <c:v>-1.3666400000000001</c:v>
                </c:pt>
                <c:pt idx="2742">
                  <c:v>-1.36107</c:v>
                </c:pt>
                <c:pt idx="2743">
                  <c:v>-1.35551</c:v>
                </c:pt>
                <c:pt idx="2744">
                  <c:v>-1.34998</c:v>
                </c:pt>
                <c:pt idx="2745">
                  <c:v>-1.3444799999999999</c:v>
                </c:pt>
                <c:pt idx="2746">
                  <c:v>-1.3390200000000001</c:v>
                </c:pt>
                <c:pt idx="2747">
                  <c:v>-1.3335999999999999</c:v>
                </c:pt>
                <c:pt idx="2748">
                  <c:v>-1.3282400000000001</c:v>
                </c:pt>
                <c:pt idx="2749">
                  <c:v>-1.3229500000000001</c:v>
                </c:pt>
                <c:pt idx="2750">
                  <c:v>-1.3177300000000001</c:v>
                </c:pt>
                <c:pt idx="2751">
                  <c:v>-1.3125800000000001</c:v>
                </c:pt>
                <c:pt idx="2752">
                  <c:v>-1.30752</c:v>
                </c:pt>
                <c:pt idx="2753">
                  <c:v>-1.3025500000000001</c:v>
                </c:pt>
                <c:pt idx="2754">
                  <c:v>-1.2976700000000001</c:v>
                </c:pt>
                <c:pt idx="2755">
                  <c:v>-1.29288</c:v>
                </c:pt>
                <c:pt idx="2756">
                  <c:v>-1.2881899999999999</c:v>
                </c:pt>
                <c:pt idx="2757">
                  <c:v>-1.2836000000000001</c:v>
                </c:pt>
                <c:pt idx="2758">
                  <c:v>-1.2790999999999999</c:v>
                </c:pt>
                <c:pt idx="2759">
                  <c:v>-1.2746900000000001</c:v>
                </c:pt>
                <c:pt idx="2760">
                  <c:v>-1.2703800000000001</c:v>
                </c:pt>
                <c:pt idx="2761">
                  <c:v>-1.2661500000000001</c:v>
                </c:pt>
                <c:pt idx="2762">
                  <c:v>-1.2620199999999999</c:v>
                </c:pt>
                <c:pt idx="2763">
                  <c:v>-1.25797</c:v>
                </c:pt>
                <c:pt idx="2764">
                  <c:v>-1.254</c:v>
                </c:pt>
                <c:pt idx="2765">
                  <c:v>-1.2501199999999999</c:v>
                </c:pt>
                <c:pt idx="2766">
                  <c:v>-1.2463200000000001</c:v>
                </c:pt>
                <c:pt idx="2767">
                  <c:v>-1.24261</c:v>
                </c:pt>
                <c:pt idx="2768">
                  <c:v>-1.23899</c:v>
                </c:pt>
                <c:pt idx="2769">
                  <c:v>-1.23546</c:v>
                </c:pt>
                <c:pt idx="2770">
                  <c:v>-1.2320199999999999</c:v>
                </c:pt>
                <c:pt idx="2771">
                  <c:v>-1.2286900000000001</c:v>
                </c:pt>
                <c:pt idx="2772">
                  <c:v>-1.2254700000000001</c:v>
                </c:pt>
                <c:pt idx="2773">
                  <c:v>-1.22237</c:v>
                </c:pt>
                <c:pt idx="2774">
                  <c:v>-1.21939</c:v>
                </c:pt>
                <c:pt idx="2775">
                  <c:v>-1.2165600000000001</c:v>
                </c:pt>
                <c:pt idx="2776">
                  <c:v>-1.21387</c:v>
                </c:pt>
                <c:pt idx="2777">
                  <c:v>-1.21133</c:v>
                </c:pt>
                <c:pt idx="2778">
                  <c:v>-1.20896</c:v>
                </c:pt>
                <c:pt idx="2779">
                  <c:v>-1.2067699999999999</c:v>
                </c:pt>
                <c:pt idx="2780">
                  <c:v>-1.20475</c:v>
                </c:pt>
                <c:pt idx="2781">
                  <c:v>-1.2029099999999999</c:v>
                </c:pt>
                <c:pt idx="2782">
                  <c:v>-1.20126</c:v>
                </c:pt>
                <c:pt idx="2783">
                  <c:v>-1.1998</c:v>
                </c:pt>
                <c:pt idx="2784">
                  <c:v>-1.19852</c:v>
                </c:pt>
                <c:pt idx="2785">
                  <c:v>-1.1974199999999999</c:v>
                </c:pt>
                <c:pt idx="2786">
                  <c:v>-1.1964900000000001</c:v>
                </c:pt>
                <c:pt idx="2787">
                  <c:v>-1.19573</c:v>
                </c:pt>
                <c:pt idx="2788">
                  <c:v>-1.19513</c:v>
                </c:pt>
                <c:pt idx="2789">
                  <c:v>-1.1946699999999999</c:v>
                </c:pt>
                <c:pt idx="2790">
                  <c:v>-1.19435</c:v>
                </c:pt>
                <c:pt idx="2791">
                  <c:v>-1.19415</c:v>
                </c:pt>
                <c:pt idx="2792">
                  <c:v>-1.1940599999999999</c:v>
                </c:pt>
                <c:pt idx="2793">
                  <c:v>-1.19407</c:v>
                </c:pt>
                <c:pt idx="2794">
                  <c:v>-1.19415</c:v>
                </c:pt>
                <c:pt idx="2795">
                  <c:v>-1.1942999999999999</c:v>
                </c:pt>
                <c:pt idx="2796">
                  <c:v>-1.19451</c:v>
                </c:pt>
                <c:pt idx="2797">
                  <c:v>-1.19476</c:v>
                </c:pt>
                <c:pt idx="2798">
                  <c:v>-1.1950499999999999</c:v>
                </c:pt>
                <c:pt idx="2799">
                  <c:v>-1.19536</c:v>
                </c:pt>
                <c:pt idx="2800">
                  <c:v>-1.1957</c:v>
                </c:pt>
                <c:pt idx="2801">
                  <c:v>-1.1960599999999999</c:v>
                </c:pt>
                <c:pt idx="2802">
                  <c:v>-1.1964399999999999</c:v>
                </c:pt>
                <c:pt idx="2803">
                  <c:v>-1.19685</c:v>
                </c:pt>
                <c:pt idx="2804">
                  <c:v>-1.1972799999999999</c:v>
                </c:pt>
                <c:pt idx="2805">
                  <c:v>-1.19774</c:v>
                </c:pt>
                <c:pt idx="2806">
                  <c:v>-1.1982600000000001</c:v>
                </c:pt>
                <c:pt idx="2807">
                  <c:v>-1.19882</c:v>
                </c:pt>
                <c:pt idx="2808">
                  <c:v>-1.19946</c:v>
                </c:pt>
                <c:pt idx="2809">
                  <c:v>-1.2001599999999999</c:v>
                </c:pt>
                <c:pt idx="2810">
                  <c:v>-1.20096</c:v>
                </c:pt>
                <c:pt idx="2811">
                  <c:v>-1.2018599999999999</c:v>
                </c:pt>
                <c:pt idx="2812">
                  <c:v>-1.20286</c:v>
                </c:pt>
                <c:pt idx="2813">
                  <c:v>-1.20397</c:v>
                </c:pt>
                <c:pt idx="2814">
                  <c:v>-1.2052</c:v>
                </c:pt>
                <c:pt idx="2815">
                  <c:v>-1.2065399999999999</c:v>
                </c:pt>
                <c:pt idx="2816">
                  <c:v>-1.20801</c:v>
                </c:pt>
                <c:pt idx="2817">
                  <c:v>-1.2095800000000001</c:v>
                </c:pt>
                <c:pt idx="2818">
                  <c:v>-1.2112700000000001</c:v>
                </c:pt>
                <c:pt idx="2819">
                  <c:v>-1.21306</c:v>
                </c:pt>
                <c:pt idx="2820">
                  <c:v>-1.2149300000000001</c:v>
                </c:pt>
                <c:pt idx="2821">
                  <c:v>-1.21689</c:v>
                </c:pt>
                <c:pt idx="2822">
                  <c:v>-1.21892</c:v>
                </c:pt>
                <c:pt idx="2823">
                  <c:v>-1.2210000000000001</c:v>
                </c:pt>
                <c:pt idx="2824">
                  <c:v>-1.2231099999999999</c:v>
                </c:pt>
                <c:pt idx="2825">
                  <c:v>-1.22525</c:v>
                </c:pt>
                <c:pt idx="2826">
                  <c:v>-1.2273799999999999</c:v>
                </c:pt>
                <c:pt idx="2827">
                  <c:v>-1.2295</c:v>
                </c:pt>
                <c:pt idx="2828">
                  <c:v>-1.23159</c:v>
                </c:pt>
                <c:pt idx="2829">
                  <c:v>-1.23363</c:v>
                </c:pt>
                <c:pt idx="2830">
                  <c:v>-1.2356100000000001</c:v>
                </c:pt>
                <c:pt idx="2831">
                  <c:v>-1.2375</c:v>
                </c:pt>
                <c:pt idx="2832">
                  <c:v>-1.2392799999999999</c:v>
                </c:pt>
                <c:pt idx="2833">
                  <c:v>-1.2409399999999999</c:v>
                </c:pt>
                <c:pt idx="2834">
                  <c:v>-1.2424599999999999</c:v>
                </c:pt>
                <c:pt idx="2835">
                  <c:v>-1.24383</c:v>
                </c:pt>
                <c:pt idx="2836">
                  <c:v>-1.24502</c:v>
                </c:pt>
                <c:pt idx="2837">
                  <c:v>-1.2460199999999999</c:v>
                </c:pt>
                <c:pt idx="2838">
                  <c:v>-1.24682</c:v>
                </c:pt>
                <c:pt idx="2839">
                  <c:v>-1.2474000000000001</c:v>
                </c:pt>
                <c:pt idx="2840">
                  <c:v>-1.24776</c:v>
                </c:pt>
                <c:pt idx="2841">
                  <c:v>-1.2478800000000001</c:v>
                </c:pt>
                <c:pt idx="2842">
                  <c:v>-1.24777</c:v>
                </c:pt>
                <c:pt idx="2843">
                  <c:v>-1.2474099999999999</c:v>
                </c:pt>
                <c:pt idx="2844">
                  <c:v>-1.24681</c:v>
                </c:pt>
                <c:pt idx="2845">
                  <c:v>-1.24596</c:v>
                </c:pt>
                <c:pt idx="2846">
                  <c:v>-1.2448900000000001</c:v>
                </c:pt>
                <c:pt idx="2847">
                  <c:v>-1.24359</c:v>
                </c:pt>
                <c:pt idx="2848">
                  <c:v>-1.2420800000000001</c:v>
                </c:pt>
                <c:pt idx="2849">
                  <c:v>-1.24038</c:v>
                </c:pt>
                <c:pt idx="2850">
                  <c:v>-1.23851</c:v>
                </c:pt>
                <c:pt idx="2851">
                  <c:v>-1.23651</c:v>
                </c:pt>
                <c:pt idx="2852">
                  <c:v>-1.2343900000000001</c:v>
                </c:pt>
                <c:pt idx="2853">
                  <c:v>-1.2321800000000001</c:v>
                </c:pt>
                <c:pt idx="2854">
                  <c:v>-1.2299199999999999</c:v>
                </c:pt>
                <c:pt idx="2855">
                  <c:v>-1.2276499999999999</c:v>
                </c:pt>
                <c:pt idx="2856">
                  <c:v>-1.2254</c:v>
                </c:pt>
                <c:pt idx="2857">
                  <c:v>-1.2232000000000001</c:v>
                </c:pt>
                <c:pt idx="2858">
                  <c:v>-1.2211000000000001</c:v>
                </c:pt>
                <c:pt idx="2859">
                  <c:v>-1.21913</c:v>
                </c:pt>
                <c:pt idx="2860">
                  <c:v>-1.21733</c:v>
                </c:pt>
                <c:pt idx="2861">
                  <c:v>-1.21573</c:v>
                </c:pt>
                <c:pt idx="2862">
                  <c:v>-1.2143699999999999</c:v>
                </c:pt>
                <c:pt idx="2863">
                  <c:v>-1.2132700000000001</c:v>
                </c:pt>
                <c:pt idx="2864">
                  <c:v>-1.2124600000000001</c:v>
                </c:pt>
                <c:pt idx="2865">
                  <c:v>-1.21197</c:v>
                </c:pt>
                <c:pt idx="2866">
                  <c:v>-1.2118100000000001</c:v>
                </c:pt>
                <c:pt idx="2867">
                  <c:v>-1.2119899999999999</c:v>
                </c:pt>
                <c:pt idx="2868">
                  <c:v>-1.2125300000000001</c:v>
                </c:pt>
                <c:pt idx="2869">
                  <c:v>-1.2134400000000001</c:v>
                </c:pt>
                <c:pt idx="2870">
                  <c:v>-1.21471</c:v>
                </c:pt>
                <c:pt idx="2871">
                  <c:v>-1.21634</c:v>
                </c:pt>
                <c:pt idx="2872">
                  <c:v>-1.2183299999999999</c:v>
                </c:pt>
                <c:pt idx="2873">
                  <c:v>-1.2206600000000001</c:v>
                </c:pt>
                <c:pt idx="2874">
                  <c:v>-1.22333</c:v>
                </c:pt>
                <c:pt idx="2875">
                  <c:v>-1.22631</c:v>
                </c:pt>
                <c:pt idx="2876">
                  <c:v>-1.2295799999999999</c:v>
                </c:pt>
                <c:pt idx="2877">
                  <c:v>-1.23312</c:v>
                </c:pt>
                <c:pt idx="2878">
                  <c:v>-1.23692</c:v>
                </c:pt>
                <c:pt idx="2879">
                  <c:v>-1.2409300000000001</c:v>
                </c:pt>
                <c:pt idx="2880">
                  <c:v>-1.2451399999999999</c:v>
                </c:pt>
                <c:pt idx="2881">
                  <c:v>-1.2495099999999999</c:v>
                </c:pt>
                <c:pt idx="2882">
                  <c:v>-1.2540199999999999</c:v>
                </c:pt>
                <c:pt idx="2883">
                  <c:v>-1.2586299999999999</c:v>
                </c:pt>
                <c:pt idx="2884">
                  <c:v>-1.26332</c:v>
                </c:pt>
                <c:pt idx="2885">
                  <c:v>-1.2680499999999999</c:v>
                </c:pt>
                <c:pt idx="2886">
                  <c:v>-1.2727999999999999</c:v>
                </c:pt>
                <c:pt idx="2887">
                  <c:v>-1.2775300000000001</c:v>
                </c:pt>
                <c:pt idx="2888">
                  <c:v>-1.2822199999999999</c:v>
                </c:pt>
                <c:pt idx="2889">
                  <c:v>-1.28685</c:v>
                </c:pt>
                <c:pt idx="2890">
                  <c:v>-1.29138</c:v>
                </c:pt>
                <c:pt idx="2891">
                  <c:v>-1.2958000000000001</c:v>
                </c:pt>
                <c:pt idx="2892">
                  <c:v>-1.30009</c:v>
                </c:pt>
                <c:pt idx="2893">
                  <c:v>-1.3042199999999999</c:v>
                </c:pt>
                <c:pt idx="2894">
                  <c:v>-1.30819</c:v>
                </c:pt>
                <c:pt idx="2895">
                  <c:v>-1.3119799999999999</c:v>
                </c:pt>
                <c:pt idx="2896">
                  <c:v>-1.31559</c:v>
                </c:pt>
                <c:pt idx="2897">
                  <c:v>-1.319</c:v>
                </c:pt>
                <c:pt idx="2898">
                  <c:v>-1.32222</c:v>
                </c:pt>
                <c:pt idx="2899">
                  <c:v>-1.32525</c:v>
                </c:pt>
                <c:pt idx="2900">
                  <c:v>-1.32809</c:v>
                </c:pt>
                <c:pt idx="2901">
                  <c:v>-1.3307500000000001</c:v>
                </c:pt>
                <c:pt idx="2902">
                  <c:v>-1.33324</c:v>
                </c:pt>
                <c:pt idx="2903">
                  <c:v>-1.3355600000000001</c:v>
                </c:pt>
                <c:pt idx="2904">
                  <c:v>-1.3377300000000001</c:v>
                </c:pt>
                <c:pt idx="2905">
                  <c:v>-1.3397600000000001</c:v>
                </c:pt>
                <c:pt idx="2906">
                  <c:v>-1.3416600000000001</c:v>
                </c:pt>
                <c:pt idx="2907">
                  <c:v>-1.34345</c:v>
                </c:pt>
                <c:pt idx="2908">
                  <c:v>-1.34514</c:v>
                </c:pt>
                <c:pt idx="2909">
                  <c:v>-1.34676</c:v>
                </c:pt>
                <c:pt idx="2910">
                  <c:v>-1.3483000000000001</c:v>
                </c:pt>
                <c:pt idx="2911">
                  <c:v>-1.34979</c:v>
                </c:pt>
                <c:pt idx="2912">
                  <c:v>-1.3512299999999999</c:v>
                </c:pt>
                <c:pt idx="2913">
                  <c:v>-1.3526400000000001</c:v>
                </c:pt>
                <c:pt idx="2914">
                  <c:v>-1.3540399999999999</c:v>
                </c:pt>
                <c:pt idx="2915">
                  <c:v>-1.3554299999999999</c:v>
                </c:pt>
                <c:pt idx="2916">
                  <c:v>-1.3568199999999999</c:v>
                </c:pt>
                <c:pt idx="2917">
                  <c:v>-1.35822</c:v>
                </c:pt>
                <c:pt idx="2918">
                  <c:v>-1.35965</c:v>
                </c:pt>
                <c:pt idx="2919">
                  <c:v>-1.3611</c:v>
                </c:pt>
                <c:pt idx="2920">
                  <c:v>-1.3625700000000001</c:v>
                </c:pt>
                <c:pt idx="2921">
                  <c:v>-1.36408</c:v>
                </c:pt>
                <c:pt idx="2922">
                  <c:v>-1.3656200000000001</c:v>
                </c:pt>
                <c:pt idx="2923">
                  <c:v>-1.3671899999999999</c:v>
                </c:pt>
                <c:pt idx="2924">
                  <c:v>-1.3687800000000001</c:v>
                </c:pt>
                <c:pt idx="2925">
                  <c:v>-1.37039</c:v>
                </c:pt>
                <c:pt idx="2926">
                  <c:v>-1.37201</c:v>
                </c:pt>
                <c:pt idx="2927">
                  <c:v>-1.3736200000000001</c:v>
                </c:pt>
                <c:pt idx="2928">
                  <c:v>-1.3752200000000001</c:v>
                </c:pt>
                <c:pt idx="2929">
                  <c:v>-1.37677</c:v>
                </c:pt>
                <c:pt idx="2930">
                  <c:v>-1.37826</c:v>
                </c:pt>
                <c:pt idx="2931">
                  <c:v>-1.37968</c:v>
                </c:pt>
                <c:pt idx="2932">
                  <c:v>-1.381</c:v>
                </c:pt>
                <c:pt idx="2933">
                  <c:v>-1.38219</c:v>
                </c:pt>
                <c:pt idx="2934">
                  <c:v>-1.38324</c:v>
                </c:pt>
                <c:pt idx="2935">
                  <c:v>-1.38412</c:v>
                </c:pt>
                <c:pt idx="2936">
                  <c:v>-1.3848100000000001</c:v>
                </c:pt>
                <c:pt idx="2937">
                  <c:v>-1.3853</c:v>
                </c:pt>
                <c:pt idx="2938">
                  <c:v>-1.38558</c:v>
                </c:pt>
                <c:pt idx="2939">
                  <c:v>-1.3856299999999999</c:v>
                </c:pt>
                <c:pt idx="2940">
                  <c:v>-1.38544</c:v>
                </c:pt>
                <c:pt idx="2941">
                  <c:v>-1.3850199999999999</c:v>
                </c:pt>
                <c:pt idx="2942">
                  <c:v>-1.3843700000000001</c:v>
                </c:pt>
                <c:pt idx="2943">
                  <c:v>-1.3834900000000001</c:v>
                </c:pt>
                <c:pt idx="2944">
                  <c:v>-1.3824000000000001</c:v>
                </c:pt>
                <c:pt idx="2945">
                  <c:v>-1.3811199999999999</c:v>
                </c:pt>
                <c:pt idx="2946">
                  <c:v>-1.37965</c:v>
                </c:pt>
                <c:pt idx="2947">
                  <c:v>-1.37802</c:v>
                </c:pt>
                <c:pt idx="2948">
                  <c:v>-1.37626</c:v>
                </c:pt>
                <c:pt idx="2949">
                  <c:v>-1.37439</c:v>
                </c:pt>
                <c:pt idx="2950">
                  <c:v>-1.3724400000000001</c:v>
                </c:pt>
                <c:pt idx="2951">
                  <c:v>-1.3704499999999999</c:v>
                </c:pt>
                <c:pt idx="2952">
                  <c:v>-1.3684400000000001</c:v>
                </c:pt>
                <c:pt idx="2953">
                  <c:v>-1.3664499999999999</c:v>
                </c:pt>
                <c:pt idx="2954">
                  <c:v>-1.3645099999999999</c:v>
                </c:pt>
                <c:pt idx="2955">
                  <c:v>-1.36266</c:v>
                </c:pt>
                <c:pt idx="2956">
                  <c:v>-1.36093</c:v>
                </c:pt>
                <c:pt idx="2957">
                  <c:v>-1.3593599999999999</c:v>
                </c:pt>
                <c:pt idx="2958">
                  <c:v>-1.3579699999999999</c:v>
                </c:pt>
                <c:pt idx="2959">
                  <c:v>-1.3568</c:v>
                </c:pt>
                <c:pt idx="2960">
                  <c:v>-1.35588</c:v>
                </c:pt>
                <c:pt idx="2961">
                  <c:v>-1.35524</c:v>
                </c:pt>
                <c:pt idx="2962">
                  <c:v>-1.3548899999999999</c:v>
                </c:pt>
                <c:pt idx="2963">
                  <c:v>-1.35487</c:v>
                </c:pt>
                <c:pt idx="2964">
                  <c:v>-1.3551899999999999</c:v>
                </c:pt>
                <c:pt idx="2965">
                  <c:v>-1.3558699999999999</c:v>
                </c:pt>
                <c:pt idx="2966">
                  <c:v>-1.3569100000000001</c:v>
                </c:pt>
                <c:pt idx="2967">
                  <c:v>-1.35832</c:v>
                </c:pt>
                <c:pt idx="2968">
                  <c:v>-1.3601000000000001</c:v>
                </c:pt>
                <c:pt idx="2969">
                  <c:v>-1.3622399999999999</c:v>
                </c:pt>
                <c:pt idx="2970">
                  <c:v>-1.36473</c:v>
                </c:pt>
                <c:pt idx="2971">
                  <c:v>-1.36755</c:v>
                </c:pt>
                <c:pt idx="2972">
                  <c:v>-1.37069</c:v>
                </c:pt>
                <c:pt idx="2973">
                  <c:v>-1.3741099999999999</c:v>
                </c:pt>
                <c:pt idx="2974">
                  <c:v>-1.3777900000000001</c:v>
                </c:pt>
                <c:pt idx="2975">
                  <c:v>-1.38168</c:v>
                </c:pt>
                <c:pt idx="2976">
                  <c:v>-1.38574</c:v>
                </c:pt>
                <c:pt idx="2977">
                  <c:v>-1.38994</c:v>
                </c:pt>
                <c:pt idx="2978">
                  <c:v>-1.39422</c:v>
                </c:pt>
                <c:pt idx="2979">
                  <c:v>-1.3985300000000001</c:v>
                </c:pt>
                <c:pt idx="2980">
                  <c:v>-1.4028400000000001</c:v>
                </c:pt>
                <c:pt idx="2981">
                  <c:v>-1.4070800000000001</c:v>
                </c:pt>
                <c:pt idx="2982">
                  <c:v>-1.4112199999999999</c:v>
                </c:pt>
                <c:pt idx="2983">
                  <c:v>-1.4152100000000001</c:v>
                </c:pt>
                <c:pt idx="2984">
                  <c:v>-1.41899</c:v>
                </c:pt>
                <c:pt idx="2985">
                  <c:v>-1.4225399999999999</c:v>
                </c:pt>
                <c:pt idx="2986">
                  <c:v>-1.4258200000000001</c:v>
                </c:pt>
                <c:pt idx="2987">
                  <c:v>-1.42879</c:v>
                </c:pt>
                <c:pt idx="2988">
                  <c:v>-1.4314199999999999</c:v>
                </c:pt>
                <c:pt idx="2989">
                  <c:v>-1.4337</c:v>
                </c:pt>
                <c:pt idx="2990">
                  <c:v>-1.4356100000000001</c:v>
                </c:pt>
                <c:pt idx="2991">
                  <c:v>-1.4371499999999999</c:v>
                </c:pt>
                <c:pt idx="2992">
                  <c:v>-1.4382999999999999</c:v>
                </c:pt>
                <c:pt idx="2993">
                  <c:v>-1.43909</c:v>
                </c:pt>
                <c:pt idx="2994">
                  <c:v>-1.4395100000000001</c:v>
                </c:pt>
                <c:pt idx="2995">
                  <c:v>-1.4396</c:v>
                </c:pt>
                <c:pt idx="2996">
                  <c:v>-1.43936</c:v>
                </c:pt>
                <c:pt idx="2997">
                  <c:v>-1.4388399999999999</c:v>
                </c:pt>
                <c:pt idx="2998">
                  <c:v>-1.4380500000000001</c:v>
                </c:pt>
                <c:pt idx="2999">
                  <c:v>-1.4370499999999999</c:v>
                </c:pt>
                <c:pt idx="3000">
                  <c:v>-1.4358500000000001</c:v>
                </c:pt>
                <c:pt idx="3001">
                  <c:v>-1.4345000000000001</c:v>
                </c:pt>
                <c:pt idx="3002">
                  <c:v>-1.43303</c:v>
                </c:pt>
                <c:pt idx="3003">
                  <c:v>-1.43147</c:v>
                </c:pt>
                <c:pt idx="3004">
                  <c:v>-1.4298500000000001</c:v>
                </c:pt>
                <c:pt idx="3005">
                  <c:v>-1.4281999999999999</c:v>
                </c:pt>
                <c:pt idx="3006">
                  <c:v>-1.4265399999999999</c:v>
                </c:pt>
                <c:pt idx="3007">
                  <c:v>-1.4249000000000001</c:v>
                </c:pt>
                <c:pt idx="3008">
                  <c:v>-1.4232800000000001</c:v>
                </c:pt>
                <c:pt idx="3009">
                  <c:v>-1.4217</c:v>
                </c:pt>
                <c:pt idx="3010">
                  <c:v>-1.4201600000000001</c:v>
                </c:pt>
                <c:pt idx="3011">
                  <c:v>-1.4186700000000001</c:v>
                </c:pt>
                <c:pt idx="3012">
                  <c:v>-1.41723</c:v>
                </c:pt>
                <c:pt idx="3013">
                  <c:v>-1.41584</c:v>
                </c:pt>
                <c:pt idx="3014">
                  <c:v>-1.41449</c:v>
                </c:pt>
                <c:pt idx="3015">
                  <c:v>-1.4131800000000001</c:v>
                </c:pt>
                <c:pt idx="3016">
                  <c:v>-1.4118900000000001</c:v>
                </c:pt>
                <c:pt idx="3017">
                  <c:v>-1.4106099999999999</c:v>
                </c:pt>
                <c:pt idx="3018">
                  <c:v>-1.40934</c:v>
                </c:pt>
                <c:pt idx="3019">
                  <c:v>-1.4080600000000001</c:v>
                </c:pt>
                <c:pt idx="3020">
                  <c:v>-1.40676</c:v>
                </c:pt>
                <c:pt idx="3021">
                  <c:v>-1.4054199999999999</c:v>
                </c:pt>
                <c:pt idx="3022">
                  <c:v>-1.40404</c:v>
                </c:pt>
                <c:pt idx="3023">
                  <c:v>-1.4026000000000001</c:v>
                </c:pt>
                <c:pt idx="3024">
                  <c:v>-1.4011</c:v>
                </c:pt>
                <c:pt idx="3025">
                  <c:v>-1.3995299999999999</c:v>
                </c:pt>
                <c:pt idx="3026">
                  <c:v>-1.3978699999999999</c:v>
                </c:pt>
                <c:pt idx="3027">
                  <c:v>-1.3961300000000001</c:v>
                </c:pt>
                <c:pt idx="3028">
                  <c:v>-1.3943099999999999</c:v>
                </c:pt>
                <c:pt idx="3029">
                  <c:v>-1.3924000000000001</c:v>
                </c:pt>
                <c:pt idx="3030">
                  <c:v>-1.3904000000000001</c:v>
                </c:pt>
                <c:pt idx="3031">
                  <c:v>-1.3883300000000001</c:v>
                </c:pt>
                <c:pt idx="3032">
                  <c:v>-1.38618</c:v>
                </c:pt>
                <c:pt idx="3033">
                  <c:v>-1.38398</c:v>
                </c:pt>
                <c:pt idx="3034">
                  <c:v>-1.38174</c:v>
                </c:pt>
                <c:pt idx="3035">
                  <c:v>-1.37947</c:v>
                </c:pt>
                <c:pt idx="3036">
                  <c:v>-1.3772</c:v>
                </c:pt>
                <c:pt idx="3037">
                  <c:v>-1.3749400000000001</c:v>
                </c:pt>
                <c:pt idx="3038">
                  <c:v>-1.37273</c:v>
                </c:pt>
                <c:pt idx="3039">
                  <c:v>-1.3705799999999999</c:v>
                </c:pt>
                <c:pt idx="3040">
                  <c:v>-1.36852</c:v>
                </c:pt>
                <c:pt idx="3041">
                  <c:v>-1.36659</c:v>
                </c:pt>
                <c:pt idx="3042">
                  <c:v>-1.3648</c:v>
                </c:pt>
                <c:pt idx="3043">
                  <c:v>-1.3632</c:v>
                </c:pt>
                <c:pt idx="3044">
                  <c:v>-1.3617900000000001</c:v>
                </c:pt>
                <c:pt idx="3045">
                  <c:v>-1.3606199999999999</c:v>
                </c:pt>
                <c:pt idx="3046">
                  <c:v>-1.35971</c:v>
                </c:pt>
                <c:pt idx="3047">
                  <c:v>-1.35907</c:v>
                </c:pt>
                <c:pt idx="3048">
                  <c:v>-1.3587400000000001</c:v>
                </c:pt>
                <c:pt idx="3049">
                  <c:v>-1.3587199999999999</c:v>
                </c:pt>
                <c:pt idx="3050">
                  <c:v>-1.3590500000000001</c:v>
                </c:pt>
                <c:pt idx="3051">
                  <c:v>-1.3597300000000001</c:v>
                </c:pt>
                <c:pt idx="3052">
                  <c:v>-1.36076</c:v>
                </c:pt>
                <c:pt idx="3053">
                  <c:v>-1.36216</c:v>
                </c:pt>
                <c:pt idx="3054">
                  <c:v>-1.36392</c:v>
                </c:pt>
                <c:pt idx="3055">
                  <c:v>-1.36605</c:v>
                </c:pt>
                <c:pt idx="3056">
                  <c:v>-1.36852</c:v>
                </c:pt>
                <c:pt idx="3057">
                  <c:v>-1.3713299999999999</c:v>
                </c:pt>
                <c:pt idx="3058">
                  <c:v>-1.37446</c:v>
                </c:pt>
                <c:pt idx="3059">
                  <c:v>-1.3778999999999999</c:v>
                </c:pt>
                <c:pt idx="3060">
                  <c:v>-1.3816200000000001</c:v>
                </c:pt>
                <c:pt idx="3061">
                  <c:v>-1.38561</c:v>
                </c:pt>
                <c:pt idx="3062">
                  <c:v>-1.3898299999999999</c:v>
                </c:pt>
                <c:pt idx="3063">
                  <c:v>-1.3942699999999999</c:v>
                </c:pt>
                <c:pt idx="3064">
                  <c:v>-1.3989</c:v>
                </c:pt>
                <c:pt idx="3065">
                  <c:v>-1.40371</c:v>
                </c:pt>
                <c:pt idx="3066">
                  <c:v>-1.4086799999999999</c:v>
                </c:pt>
                <c:pt idx="3067">
                  <c:v>-1.4137999999999999</c:v>
                </c:pt>
                <c:pt idx="3068">
                  <c:v>-1.41906</c:v>
                </c:pt>
                <c:pt idx="3069">
                  <c:v>-1.4244699999999999</c:v>
                </c:pt>
                <c:pt idx="3070">
                  <c:v>-1.43001</c:v>
                </c:pt>
                <c:pt idx="3071">
                  <c:v>-1.4356899999999999</c:v>
                </c:pt>
                <c:pt idx="3072">
                  <c:v>-1.44153</c:v>
                </c:pt>
                <c:pt idx="3073">
                  <c:v>-1.44753</c:v>
                </c:pt>
                <c:pt idx="3074">
                  <c:v>-1.4537199999999999</c:v>
                </c:pt>
                <c:pt idx="3075">
                  <c:v>-1.4601</c:v>
                </c:pt>
                <c:pt idx="3076">
                  <c:v>-1.4666999999999999</c:v>
                </c:pt>
                <c:pt idx="3077">
                  <c:v>-1.4735400000000001</c:v>
                </c:pt>
                <c:pt idx="3078">
                  <c:v>-1.4806299999999999</c:v>
                </c:pt>
                <c:pt idx="3079">
                  <c:v>-1.4879899999999999</c:v>
                </c:pt>
                <c:pt idx="3080">
                  <c:v>-1.4956400000000001</c:v>
                </c:pt>
                <c:pt idx="3081">
                  <c:v>-1.50359</c:v>
                </c:pt>
                <c:pt idx="3082">
                  <c:v>-1.5118499999999999</c:v>
                </c:pt>
                <c:pt idx="3083">
                  <c:v>-1.5204200000000001</c:v>
                </c:pt>
                <c:pt idx="3084">
                  <c:v>-1.52932</c:v>
                </c:pt>
                <c:pt idx="3085">
                  <c:v>-1.53853</c:v>
                </c:pt>
                <c:pt idx="3086">
                  <c:v>-1.5480499999999999</c:v>
                </c:pt>
                <c:pt idx="3087">
                  <c:v>-1.5578799999999999</c:v>
                </c:pt>
                <c:pt idx="3088">
                  <c:v>-1.56799</c:v>
                </c:pt>
                <c:pt idx="3089">
                  <c:v>-1.5783700000000001</c:v>
                </c:pt>
                <c:pt idx="3090">
                  <c:v>-1.58901</c:v>
                </c:pt>
                <c:pt idx="3091">
                  <c:v>-1.5998699999999999</c:v>
                </c:pt>
                <c:pt idx="3092">
                  <c:v>-1.61094</c:v>
                </c:pt>
                <c:pt idx="3093">
                  <c:v>-1.62219</c:v>
                </c:pt>
                <c:pt idx="3094">
                  <c:v>-1.6335999999999999</c:v>
                </c:pt>
                <c:pt idx="3095">
                  <c:v>-1.64514</c:v>
                </c:pt>
                <c:pt idx="3096">
                  <c:v>-1.6568000000000001</c:v>
                </c:pt>
                <c:pt idx="3097">
                  <c:v>-1.6685399999999999</c:v>
                </c:pt>
                <c:pt idx="3098">
                  <c:v>-1.6803600000000001</c:v>
                </c:pt>
                <c:pt idx="3099">
                  <c:v>-1.6922299999999999</c:v>
                </c:pt>
                <c:pt idx="3100">
                  <c:v>-1.70414</c:v>
                </c:pt>
                <c:pt idx="3101">
                  <c:v>-1.71608</c:v>
                </c:pt>
                <c:pt idx="3102">
                  <c:v>-1.72803</c:v>
                </c:pt>
                <c:pt idx="3103">
                  <c:v>-1.7399899999999999</c:v>
                </c:pt>
                <c:pt idx="3104">
                  <c:v>-1.7519400000000001</c:v>
                </c:pt>
                <c:pt idx="3105">
                  <c:v>-1.76389</c:v>
                </c:pt>
                <c:pt idx="3106">
                  <c:v>-1.7758100000000001</c:v>
                </c:pt>
                <c:pt idx="3107">
                  <c:v>-1.78772</c:v>
                </c:pt>
                <c:pt idx="3108">
                  <c:v>-1.7996000000000001</c:v>
                </c:pt>
                <c:pt idx="3109">
                  <c:v>-1.8114600000000001</c:v>
                </c:pt>
                <c:pt idx="3110">
                  <c:v>-1.82328</c:v>
                </c:pt>
                <c:pt idx="3111">
                  <c:v>-1.8350599999999999</c:v>
                </c:pt>
                <c:pt idx="3112">
                  <c:v>-1.8467899999999999</c:v>
                </c:pt>
                <c:pt idx="3113">
                  <c:v>-1.8584799999999999</c:v>
                </c:pt>
                <c:pt idx="3114">
                  <c:v>-1.87012</c:v>
                </c:pt>
                <c:pt idx="3115">
                  <c:v>-1.8816999999999999</c:v>
                </c:pt>
                <c:pt idx="3116">
                  <c:v>-1.8932100000000001</c:v>
                </c:pt>
                <c:pt idx="3117">
                  <c:v>-1.90466</c:v>
                </c:pt>
                <c:pt idx="3118">
                  <c:v>-1.91604</c:v>
                </c:pt>
                <c:pt idx="3119">
                  <c:v>-1.9273400000000001</c:v>
                </c:pt>
                <c:pt idx="3120">
                  <c:v>-1.9385600000000001</c:v>
                </c:pt>
                <c:pt idx="3121">
                  <c:v>-1.9497</c:v>
                </c:pt>
                <c:pt idx="3122">
                  <c:v>-1.9607600000000001</c:v>
                </c:pt>
                <c:pt idx="3123">
                  <c:v>-1.97174</c:v>
                </c:pt>
                <c:pt idx="3124">
                  <c:v>-1.98265</c:v>
                </c:pt>
                <c:pt idx="3125">
                  <c:v>-1.9934700000000001</c:v>
                </c:pt>
                <c:pt idx="3126">
                  <c:v>-2.0042200000000001</c:v>
                </c:pt>
                <c:pt idx="3127">
                  <c:v>-2.0148899999999998</c:v>
                </c:pt>
                <c:pt idx="3128">
                  <c:v>-2.02549</c:v>
                </c:pt>
                <c:pt idx="3129">
                  <c:v>-2.0360299999999998</c:v>
                </c:pt>
                <c:pt idx="3130">
                  <c:v>-2.0464899999999999</c:v>
                </c:pt>
                <c:pt idx="3131">
                  <c:v>-2.0569000000000002</c:v>
                </c:pt>
                <c:pt idx="3132">
                  <c:v>-2.06724</c:v>
                </c:pt>
                <c:pt idx="3133">
                  <c:v>-2.0775100000000002</c:v>
                </c:pt>
                <c:pt idx="3134">
                  <c:v>-2.08772</c:v>
                </c:pt>
                <c:pt idx="3135">
                  <c:v>-2.0978500000000002</c:v>
                </c:pt>
                <c:pt idx="3136">
                  <c:v>-2.10791</c:v>
                </c:pt>
                <c:pt idx="3137">
                  <c:v>-2.1178900000000001</c:v>
                </c:pt>
                <c:pt idx="3138">
                  <c:v>-2.12778</c:v>
                </c:pt>
                <c:pt idx="3139">
                  <c:v>-2.1375799999999998</c:v>
                </c:pt>
                <c:pt idx="3140">
                  <c:v>-2.1472699999999998</c:v>
                </c:pt>
                <c:pt idx="3141">
                  <c:v>-2.1568499999999999</c:v>
                </c:pt>
                <c:pt idx="3142">
                  <c:v>-2.1663100000000002</c:v>
                </c:pt>
                <c:pt idx="3143">
                  <c:v>-2.17564</c:v>
                </c:pt>
                <c:pt idx="3144">
                  <c:v>-2.1848299999999998</c:v>
                </c:pt>
                <c:pt idx="3145">
                  <c:v>-2.19387</c:v>
                </c:pt>
                <c:pt idx="3146">
                  <c:v>-2.20275</c:v>
                </c:pt>
                <c:pt idx="3147">
                  <c:v>-2.2114600000000002</c:v>
                </c:pt>
                <c:pt idx="3148">
                  <c:v>-2.2200099999999998</c:v>
                </c:pt>
                <c:pt idx="3149">
                  <c:v>-2.22838</c:v>
                </c:pt>
                <c:pt idx="3150">
                  <c:v>-2.23658</c:v>
                </c:pt>
                <c:pt idx="3151">
                  <c:v>-2.2446000000000002</c:v>
                </c:pt>
                <c:pt idx="3152">
                  <c:v>-2.2524500000000001</c:v>
                </c:pt>
                <c:pt idx="3153">
                  <c:v>-2.2601300000000002</c:v>
                </c:pt>
                <c:pt idx="3154">
                  <c:v>-2.2676500000000002</c:v>
                </c:pt>
                <c:pt idx="3155">
                  <c:v>-2.27502</c:v>
                </c:pt>
                <c:pt idx="3156">
                  <c:v>-2.2822300000000002</c:v>
                </c:pt>
                <c:pt idx="3157">
                  <c:v>-2.2892899999999998</c:v>
                </c:pt>
                <c:pt idx="3158">
                  <c:v>-2.2962199999999999</c:v>
                </c:pt>
                <c:pt idx="3159">
                  <c:v>-2.30301</c:v>
                </c:pt>
                <c:pt idx="3160">
                  <c:v>-2.3096700000000001</c:v>
                </c:pt>
                <c:pt idx="3161">
                  <c:v>-2.3161900000000002</c:v>
                </c:pt>
                <c:pt idx="3162">
                  <c:v>-2.3225799999999999</c:v>
                </c:pt>
                <c:pt idx="3163">
                  <c:v>-2.32884</c:v>
                </c:pt>
                <c:pt idx="3164">
                  <c:v>-2.33494</c:v>
                </c:pt>
                <c:pt idx="3165">
                  <c:v>-2.3409</c:v>
                </c:pt>
                <c:pt idx="3166">
                  <c:v>-2.3466999999999998</c:v>
                </c:pt>
                <c:pt idx="3167">
                  <c:v>-2.3523200000000002</c:v>
                </c:pt>
                <c:pt idx="3168">
                  <c:v>-2.3577599999999999</c:v>
                </c:pt>
                <c:pt idx="3169">
                  <c:v>-2.3630100000000001</c:v>
                </c:pt>
                <c:pt idx="3170">
                  <c:v>-2.3680500000000002</c:v>
                </c:pt>
                <c:pt idx="3171">
                  <c:v>-2.3728799999999999</c:v>
                </c:pt>
                <c:pt idx="3172">
                  <c:v>-2.3774799999999998</c:v>
                </c:pt>
                <c:pt idx="3173">
                  <c:v>-2.38184</c:v>
                </c:pt>
                <c:pt idx="3174">
                  <c:v>-2.3859699999999999</c:v>
                </c:pt>
                <c:pt idx="3175">
                  <c:v>-2.3898600000000001</c:v>
                </c:pt>
                <c:pt idx="3176">
                  <c:v>-2.39351</c:v>
                </c:pt>
                <c:pt idx="3177">
                  <c:v>-2.3969200000000002</c:v>
                </c:pt>
                <c:pt idx="3178">
                  <c:v>-2.4001000000000001</c:v>
                </c:pt>
                <c:pt idx="3179">
                  <c:v>-2.40307</c:v>
                </c:pt>
                <c:pt idx="3180">
                  <c:v>-2.40584</c:v>
                </c:pt>
                <c:pt idx="3181">
                  <c:v>-2.40842</c:v>
                </c:pt>
                <c:pt idx="3182">
                  <c:v>-2.4108299999999998</c:v>
                </c:pt>
                <c:pt idx="3183">
                  <c:v>-2.41309</c:v>
                </c:pt>
                <c:pt idx="3184">
                  <c:v>-2.4152200000000001</c:v>
                </c:pt>
                <c:pt idx="3185">
                  <c:v>-2.4172500000000001</c:v>
                </c:pt>
                <c:pt idx="3186">
                  <c:v>-2.41919</c:v>
                </c:pt>
                <c:pt idx="3187">
                  <c:v>-2.4210699999999998</c:v>
                </c:pt>
                <c:pt idx="3188">
                  <c:v>-2.4228999999999998</c:v>
                </c:pt>
                <c:pt idx="3189">
                  <c:v>-2.42469</c:v>
                </c:pt>
                <c:pt idx="3190">
                  <c:v>-2.4264700000000001</c:v>
                </c:pt>
                <c:pt idx="3191">
                  <c:v>-2.4282400000000002</c:v>
                </c:pt>
                <c:pt idx="3192">
                  <c:v>-2.4300099999999998</c:v>
                </c:pt>
                <c:pt idx="3193">
                  <c:v>-2.4318</c:v>
                </c:pt>
                <c:pt idx="3194">
                  <c:v>-2.4336000000000002</c:v>
                </c:pt>
                <c:pt idx="3195">
                  <c:v>-2.4354100000000001</c:v>
                </c:pt>
                <c:pt idx="3196">
                  <c:v>-2.4372400000000001</c:v>
                </c:pt>
                <c:pt idx="3197">
                  <c:v>-2.4390800000000001</c:v>
                </c:pt>
                <c:pt idx="3198">
                  <c:v>-2.4409299999999998</c:v>
                </c:pt>
                <c:pt idx="3199">
                  <c:v>-2.44279</c:v>
                </c:pt>
                <c:pt idx="3200">
                  <c:v>-2.4446500000000002</c:v>
                </c:pt>
                <c:pt idx="3201">
                  <c:v>-2.44651</c:v>
                </c:pt>
                <c:pt idx="3202">
                  <c:v>-2.4483600000000001</c:v>
                </c:pt>
                <c:pt idx="3203">
                  <c:v>-2.4502100000000002</c:v>
                </c:pt>
                <c:pt idx="3204">
                  <c:v>-2.4520400000000002</c:v>
                </c:pt>
                <c:pt idx="3205">
                  <c:v>-2.4538500000000001</c:v>
                </c:pt>
                <c:pt idx="3206">
                  <c:v>-2.4556499999999999</c:v>
                </c:pt>
                <c:pt idx="3207">
                  <c:v>-2.45743</c:v>
                </c:pt>
                <c:pt idx="3208">
                  <c:v>-2.4592000000000001</c:v>
                </c:pt>
                <c:pt idx="3209">
                  <c:v>-2.4609399999999999</c:v>
                </c:pt>
                <c:pt idx="3210">
                  <c:v>-2.4626700000000001</c:v>
                </c:pt>
                <c:pt idx="3211">
                  <c:v>-2.4643799999999998</c:v>
                </c:pt>
                <c:pt idx="3212">
                  <c:v>-2.4660700000000002</c:v>
                </c:pt>
                <c:pt idx="3213">
                  <c:v>-2.46773</c:v>
                </c:pt>
                <c:pt idx="3214">
                  <c:v>-2.4693700000000001</c:v>
                </c:pt>
                <c:pt idx="3215">
                  <c:v>-2.4709699999999999</c:v>
                </c:pt>
                <c:pt idx="3216">
                  <c:v>-2.47254</c:v>
                </c:pt>
                <c:pt idx="3217">
                  <c:v>-2.4740600000000001</c:v>
                </c:pt>
                <c:pt idx="3218">
                  <c:v>-2.4755400000000001</c:v>
                </c:pt>
                <c:pt idx="3219">
                  <c:v>-2.4769600000000001</c:v>
                </c:pt>
                <c:pt idx="3220">
                  <c:v>-2.4783200000000001</c:v>
                </c:pt>
                <c:pt idx="3221">
                  <c:v>-2.4796100000000001</c:v>
                </c:pt>
                <c:pt idx="3222">
                  <c:v>-2.4808400000000002</c:v>
                </c:pt>
                <c:pt idx="3223">
                  <c:v>-2.4820000000000002</c:v>
                </c:pt>
                <c:pt idx="3224">
                  <c:v>-2.4830999999999999</c:v>
                </c:pt>
                <c:pt idx="3225">
                  <c:v>-2.48414</c:v>
                </c:pt>
                <c:pt idx="3226">
                  <c:v>-2.4851200000000002</c:v>
                </c:pt>
                <c:pt idx="3227">
                  <c:v>-2.4860699999999998</c:v>
                </c:pt>
                <c:pt idx="3228">
                  <c:v>-2.48699</c:v>
                </c:pt>
                <c:pt idx="3229">
                  <c:v>-2.4879099999999998</c:v>
                </c:pt>
                <c:pt idx="3230">
                  <c:v>-2.4888300000000001</c:v>
                </c:pt>
                <c:pt idx="3231">
                  <c:v>-2.4897900000000002</c:v>
                </c:pt>
                <c:pt idx="3232">
                  <c:v>-2.4907900000000001</c:v>
                </c:pt>
                <c:pt idx="3233">
                  <c:v>-2.49187</c:v>
                </c:pt>
                <c:pt idx="3234">
                  <c:v>-2.4930400000000001</c:v>
                </c:pt>
                <c:pt idx="3235">
                  <c:v>-2.4943200000000001</c:v>
                </c:pt>
                <c:pt idx="3236">
                  <c:v>-2.4957400000000001</c:v>
                </c:pt>
                <c:pt idx="3237">
                  <c:v>-2.4973000000000001</c:v>
                </c:pt>
                <c:pt idx="3238">
                  <c:v>-2.4990299999999999</c:v>
                </c:pt>
                <c:pt idx="3239">
                  <c:v>-2.5009299999999999</c:v>
                </c:pt>
                <c:pt idx="3240">
                  <c:v>-2.5030100000000002</c:v>
                </c:pt>
                <c:pt idx="3241">
                  <c:v>-2.5052599999999998</c:v>
                </c:pt>
                <c:pt idx="3242">
                  <c:v>-2.5076900000000002</c:v>
                </c:pt>
                <c:pt idx="3243">
                  <c:v>-2.5102899999999999</c:v>
                </c:pt>
                <c:pt idx="3244">
                  <c:v>-2.5130400000000002</c:v>
                </c:pt>
                <c:pt idx="3245">
                  <c:v>-2.51593</c:v>
                </c:pt>
                <c:pt idx="3246">
                  <c:v>-2.5189400000000002</c:v>
                </c:pt>
                <c:pt idx="3247">
                  <c:v>-2.5220400000000001</c:v>
                </c:pt>
                <c:pt idx="3248">
                  <c:v>-2.52522</c:v>
                </c:pt>
                <c:pt idx="3249">
                  <c:v>-2.5284499999999999</c:v>
                </c:pt>
                <c:pt idx="3250">
                  <c:v>-2.5316900000000002</c:v>
                </c:pt>
                <c:pt idx="3251">
                  <c:v>-2.5349200000000001</c:v>
                </c:pt>
                <c:pt idx="3252">
                  <c:v>-2.5381200000000002</c:v>
                </c:pt>
                <c:pt idx="3253">
                  <c:v>-2.5412499999999998</c:v>
                </c:pt>
                <c:pt idx="3254">
                  <c:v>-2.5442999999999998</c:v>
                </c:pt>
                <c:pt idx="3255">
                  <c:v>-2.5472399999999999</c:v>
                </c:pt>
                <c:pt idx="3256">
                  <c:v>-2.5500600000000002</c:v>
                </c:pt>
                <c:pt idx="3257">
                  <c:v>-2.5527299999999999</c:v>
                </c:pt>
                <c:pt idx="3258">
                  <c:v>-2.55525</c:v>
                </c:pt>
                <c:pt idx="3259">
                  <c:v>-2.5575999999999999</c:v>
                </c:pt>
                <c:pt idx="3260">
                  <c:v>-2.5597799999999999</c:v>
                </c:pt>
                <c:pt idx="3261">
                  <c:v>-2.5617700000000001</c:v>
                </c:pt>
                <c:pt idx="3262">
                  <c:v>-2.56359</c:v>
                </c:pt>
                <c:pt idx="3263">
                  <c:v>-2.56521</c:v>
                </c:pt>
                <c:pt idx="3264">
                  <c:v>-2.5666500000000001</c:v>
                </c:pt>
                <c:pt idx="3265">
                  <c:v>-2.5679099999999999</c:v>
                </c:pt>
                <c:pt idx="3266">
                  <c:v>-2.5689700000000002</c:v>
                </c:pt>
                <c:pt idx="3267">
                  <c:v>-2.5698400000000001</c:v>
                </c:pt>
                <c:pt idx="3268">
                  <c:v>-2.5705300000000002</c:v>
                </c:pt>
                <c:pt idx="3269">
                  <c:v>-2.5710199999999999</c:v>
                </c:pt>
                <c:pt idx="3270">
                  <c:v>-2.5713200000000001</c:v>
                </c:pt>
                <c:pt idx="3271">
                  <c:v>-2.5714399999999999</c:v>
                </c:pt>
                <c:pt idx="3272">
                  <c:v>-2.5713499999999998</c:v>
                </c:pt>
                <c:pt idx="3273">
                  <c:v>-2.5710700000000002</c:v>
                </c:pt>
                <c:pt idx="3274">
                  <c:v>-2.5706000000000002</c:v>
                </c:pt>
                <c:pt idx="3275">
                  <c:v>-2.5699200000000002</c:v>
                </c:pt>
                <c:pt idx="3276">
                  <c:v>-2.5690400000000002</c:v>
                </c:pt>
                <c:pt idx="3277">
                  <c:v>-2.5679599999999998</c:v>
                </c:pt>
                <c:pt idx="3278">
                  <c:v>-2.5666799999999999</c:v>
                </c:pt>
                <c:pt idx="3279">
                  <c:v>-2.5651999999999999</c:v>
                </c:pt>
                <c:pt idx="3280">
                  <c:v>-2.56352</c:v>
                </c:pt>
                <c:pt idx="3281">
                  <c:v>-2.5616500000000002</c:v>
                </c:pt>
                <c:pt idx="3282">
                  <c:v>-2.55958</c:v>
                </c:pt>
                <c:pt idx="3283">
                  <c:v>-2.5573299999999999</c:v>
                </c:pt>
                <c:pt idx="3284">
                  <c:v>-2.5548899999999999</c:v>
                </c:pt>
                <c:pt idx="3285">
                  <c:v>-2.5522800000000001</c:v>
                </c:pt>
                <c:pt idx="3286">
                  <c:v>-2.5495000000000001</c:v>
                </c:pt>
                <c:pt idx="3287">
                  <c:v>-2.5465499999999999</c:v>
                </c:pt>
                <c:pt idx="3288">
                  <c:v>-2.5434399999999999</c:v>
                </c:pt>
                <c:pt idx="3289">
                  <c:v>-2.5401699999999998</c:v>
                </c:pt>
                <c:pt idx="3290">
                  <c:v>-2.5367500000000001</c:v>
                </c:pt>
                <c:pt idx="3291">
                  <c:v>-2.5331800000000002</c:v>
                </c:pt>
                <c:pt idx="3292">
                  <c:v>-2.5294599999999998</c:v>
                </c:pt>
                <c:pt idx="3293">
                  <c:v>-2.5255800000000002</c:v>
                </c:pt>
                <c:pt idx="3294">
                  <c:v>-2.5215700000000001</c:v>
                </c:pt>
                <c:pt idx="3295">
                  <c:v>-2.5173999999999999</c:v>
                </c:pt>
                <c:pt idx="3296">
                  <c:v>-2.5131000000000001</c:v>
                </c:pt>
                <c:pt idx="3297">
                  <c:v>-2.5086499999999998</c:v>
                </c:pt>
                <c:pt idx="3298">
                  <c:v>-2.50407</c:v>
                </c:pt>
                <c:pt idx="3299">
                  <c:v>-2.4993500000000002</c:v>
                </c:pt>
                <c:pt idx="3300">
                  <c:v>-2.4945200000000001</c:v>
                </c:pt>
                <c:pt idx="3301">
                  <c:v>-2.4895800000000001</c:v>
                </c:pt>
                <c:pt idx="3302">
                  <c:v>-2.48454</c:v>
                </c:pt>
                <c:pt idx="3303">
                  <c:v>-2.4794299999999998</c:v>
                </c:pt>
                <c:pt idx="3304">
                  <c:v>-2.4742700000000002</c:v>
                </c:pt>
                <c:pt idx="3305">
                  <c:v>-2.4690799999999999</c:v>
                </c:pt>
                <c:pt idx="3306">
                  <c:v>-2.4638800000000001</c:v>
                </c:pt>
                <c:pt idx="3307">
                  <c:v>-2.45872</c:v>
                </c:pt>
                <c:pt idx="3308">
                  <c:v>-2.4536199999999999</c:v>
                </c:pt>
                <c:pt idx="3309">
                  <c:v>-2.4486300000000001</c:v>
                </c:pt>
                <c:pt idx="3310">
                  <c:v>-2.4437600000000002</c:v>
                </c:pt>
                <c:pt idx="3311">
                  <c:v>-2.4390700000000001</c:v>
                </c:pt>
                <c:pt idx="3312">
                  <c:v>-2.4345699999999999</c:v>
                </c:pt>
                <c:pt idx="3313">
                  <c:v>-2.43031</c:v>
                </c:pt>
                <c:pt idx="3314">
                  <c:v>-2.4262999999999999</c:v>
                </c:pt>
                <c:pt idx="3315">
                  <c:v>-2.42258</c:v>
                </c:pt>
                <c:pt idx="3316">
                  <c:v>-2.4191400000000001</c:v>
                </c:pt>
                <c:pt idx="3317">
                  <c:v>-2.4160200000000001</c:v>
                </c:pt>
                <c:pt idx="3318">
                  <c:v>-2.4131999999999998</c:v>
                </c:pt>
                <c:pt idx="3319">
                  <c:v>-2.4106800000000002</c:v>
                </c:pt>
                <c:pt idx="3320">
                  <c:v>-2.4084500000000002</c:v>
                </c:pt>
                <c:pt idx="3321">
                  <c:v>-2.4064999999999999</c:v>
                </c:pt>
                <c:pt idx="3322">
                  <c:v>-2.4047900000000002</c:v>
                </c:pt>
                <c:pt idx="3323">
                  <c:v>-2.4033000000000002</c:v>
                </c:pt>
                <c:pt idx="3324">
                  <c:v>-2.4019900000000001</c:v>
                </c:pt>
                <c:pt idx="3325">
                  <c:v>-2.40083</c:v>
                </c:pt>
                <c:pt idx="3326">
                  <c:v>-2.3997600000000001</c:v>
                </c:pt>
                <c:pt idx="3327">
                  <c:v>-2.3987500000000002</c:v>
                </c:pt>
                <c:pt idx="3328">
                  <c:v>-2.3977400000000002</c:v>
                </c:pt>
                <c:pt idx="3329">
                  <c:v>-2.3967000000000001</c:v>
                </c:pt>
                <c:pt idx="3330">
                  <c:v>-2.3955700000000002</c:v>
                </c:pt>
                <c:pt idx="3331">
                  <c:v>-2.39432</c:v>
                </c:pt>
                <c:pt idx="3332">
                  <c:v>-2.3928799999999999</c:v>
                </c:pt>
                <c:pt idx="3333">
                  <c:v>-2.3912300000000002</c:v>
                </c:pt>
                <c:pt idx="3334">
                  <c:v>-2.3893300000000002</c:v>
                </c:pt>
                <c:pt idx="3335">
                  <c:v>-2.38714</c:v>
                </c:pt>
                <c:pt idx="3336">
                  <c:v>-2.38463</c:v>
                </c:pt>
                <c:pt idx="3337">
                  <c:v>-2.3817900000000001</c:v>
                </c:pt>
                <c:pt idx="3338">
                  <c:v>-2.3786</c:v>
                </c:pt>
                <c:pt idx="3339">
                  <c:v>-2.3750399999999998</c:v>
                </c:pt>
                <c:pt idx="3340">
                  <c:v>-2.3711000000000002</c:v>
                </c:pt>
                <c:pt idx="3341">
                  <c:v>-2.3667899999999999</c:v>
                </c:pt>
                <c:pt idx="3342">
                  <c:v>-2.3620999999999999</c:v>
                </c:pt>
                <c:pt idx="3343">
                  <c:v>-2.3570500000000001</c:v>
                </c:pt>
                <c:pt idx="3344">
                  <c:v>-2.3516499999999998</c:v>
                </c:pt>
                <c:pt idx="3345">
                  <c:v>-2.3458999999999999</c:v>
                </c:pt>
                <c:pt idx="3346">
                  <c:v>-2.3398400000000001</c:v>
                </c:pt>
                <c:pt idx="3347">
                  <c:v>-2.3334899999999998</c:v>
                </c:pt>
                <c:pt idx="3348">
                  <c:v>-2.3268599999999999</c:v>
                </c:pt>
                <c:pt idx="3349">
                  <c:v>-2.3199900000000002</c:v>
                </c:pt>
                <c:pt idx="3350">
                  <c:v>-2.3129</c:v>
                </c:pt>
                <c:pt idx="3351">
                  <c:v>-2.3056299999999998</c:v>
                </c:pt>
                <c:pt idx="3352">
                  <c:v>-2.2982</c:v>
                </c:pt>
                <c:pt idx="3353">
                  <c:v>-2.2906499999999999</c:v>
                </c:pt>
                <c:pt idx="3354">
                  <c:v>-2.28301</c:v>
                </c:pt>
                <c:pt idx="3355">
                  <c:v>-2.2753100000000002</c:v>
                </c:pt>
                <c:pt idx="3356">
                  <c:v>-2.2675900000000002</c:v>
                </c:pt>
                <c:pt idx="3357">
                  <c:v>-2.2598799999999999</c:v>
                </c:pt>
                <c:pt idx="3358">
                  <c:v>-2.2522099999999998</c:v>
                </c:pt>
                <c:pt idx="3359">
                  <c:v>-2.2446000000000002</c:v>
                </c:pt>
                <c:pt idx="3360">
                  <c:v>-2.2370899999999998</c:v>
                </c:pt>
                <c:pt idx="3361">
                  <c:v>-2.2296999999999998</c:v>
                </c:pt>
                <c:pt idx="3362">
                  <c:v>-2.2224499999999998</c:v>
                </c:pt>
                <c:pt idx="3363">
                  <c:v>-2.2153700000000001</c:v>
                </c:pt>
                <c:pt idx="3364">
                  <c:v>-2.2084600000000001</c:v>
                </c:pt>
                <c:pt idx="3365">
                  <c:v>-2.20174</c:v>
                </c:pt>
                <c:pt idx="3366">
                  <c:v>-2.1952099999999999</c:v>
                </c:pt>
                <c:pt idx="3367">
                  <c:v>-2.18886</c:v>
                </c:pt>
                <c:pt idx="3368">
                  <c:v>-2.1827000000000001</c:v>
                </c:pt>
                <c:pt idx="3369">
                  <c:v>-2.1767099999999999</c:v>
                </c:pt>
                <c:pt idx="3370">
                  <c:v>-2.1708699999999999</c:v>
                </c:pt>
                <c:pt idx="3371">
                  <c:v>-2.1651600000000002</c:v>
                </c:pt>
                <c:pt idx="3372">
                  <c:v>-2.15957</c:v>
                </c:pt>
                <c:pt idx="3373">
                  <c:v>-2.1540499999999998</c:v>
                </c:pt>
                <c:pt idx="3374">
                  <c:v>-2.1485699999999999</c:v>
                </c:pt>
                <c:pt idx="3375">
                  <c:v>-2.1431100000000001</c:v>
                </c:pt>
                <c:pt idx="3376">
                  <c:v>-2.1376400000000002</c:v>
                </c:pt>
                <c:pt idx="3377">
                  <c:v>-2.1321099999999999</c:v>
                </c:pt>
                <c:pt idx="3378">
                  <c:v>-2.12649</c:v>
                </c:pt>
                <c:pt idx="3379">
                  <c:v>-2.1207699999999998</c:v>
                </c:pt>
                <c:pt idx="3380">
                  <c:v>-2.1149100000000001</c:v>
                </c:pt>
                <c:pt idx="3381">
                  <c:v>-2.1089000000000002</c:v>
                </c:pt>
                <c:pt idx="3382">
                  <c:v>-2.1027200000000001</c:v>
                </c:pt>
                <c:pt idx="3383">
                  <c:v>-2.0963599999999998</c:v>
                </c:pt>
                <c:pt idx="3384">
                  <c:v>-2.08982</c:v>
                </c:pt>
                <c:pt idx="3385">
                  <c:v>-2.0830899999999999</c:v>
                </c:pt>
                <c:pt idx="3386">
                  <c:v>-2.0761799999999999</c:v>
                </c:pt>
                <c:pt idx="3387">
                  <c:v>-2.0690900000000001</c:v>
                </c:pt>
                <c:pt idx="3388">
                  <c:v>-2.0618400000000001</c:v>
                </c:pt>
                <c:pt idx="3389">
                  <c:v>-2.05443</c:v>
                </c:pt>
                <c:pt idx="3390">
                  <c:v>-2.0468799999999998</c:v>
                </c:pt>
                <c:pt idx="3391">
                  <c:v>-2.0392100000000002</c:v>
                </c:pt>
                <c:pt idx="3392">
                  <c:v>-2.0314299999999998</c:v>
                </c:pt>
                <c:pt idx="3393">
                  <c:v>-2.0235599999999998</c:v>
                </c:pt>
                <c:pt idx="3394">
                  <c:v>-2.0156000000000001</c:v>
                </c:pt>
                <c:pt idx="3395">
                  <c:v>-2.00759</c:v>
                </c:pt>
                <c:pt idx="3396">
                  <c:v>-1.99953</c:v>
                </c:pt>
                <c:pt idx="3397">
                  <c:v>-1.99143</c:v>
                </c:pt>
                <c:pt idx="3398">
                  <c:v>-1.9833000000000001</c:v>
                </c:pt>
                <c:pt idx="3399">
                  <c:v>-1.9751700000000001</c:v>
                </c:pt>
                <c:pt idx="3400">
                  <c:v>-1.96702</c:v>
                </c:pt>
                <c:pt idx="3401">
                  <c:v>-1.95888</c:v>
                </c:pt>
                <c:pt idx="3402">
                  <c:v>-1.9507399999999999</c:v>
                </c:pt>
                <c:pt idx="3403">
                  <c:v>-1.94262</c:v>
                </c:pt>
                <c:pt idx="3404">
                  <c:v>-1.93452</c:v>
                </c:pt>
                <c:pt idx="3405">
                  <c:v>-1.9264300000000001</c:v>
                </c:pt>
                <c:pt idx="3406">
                  <c:v>-1.9183699999999999</c:v>
                </c:pt>
                <c:pt idx="3407">
                  <c:v>-1.9103300000000001</c:v>
                </c:pt>
                <c:pt idx="3408">
                  <c:v>-1.9023099999999999</c:v>
                </c:pt>
                <c:pt idx="3409">
                  <c:v>-1.8943099999999999</c:v>
                </c:pt>
                <c:pt idx="3410">
                  <c:v>-1.8863399999999999</c:v>
                </c:pt>
                <c:pt idx="3411">
                  <c:v>-1.8783799999999999</c:v>
                </c:pt>
                <c:pt idx="3412">
                  <c:v>-1.8704400000000001</c:v>
                </c:pt>
                <c:pt idx="3413">
                  <c:v>-1.86252</c:v>
                </c:pt>
                <c:pt idx="3414">
                  <c:v>-1.8546</c:v>
                </c:pt>
                <c:pt idx="3415">
                  <c:v>-1.8466899999999999</c:v>
                </c:pt>
                <c:pt idx="3416">
                  <c:v>-1.8387899999999999</c:v>
                </c:pt>
                <c:pt idx="3417">
                  <c:v>-1.8308800000000001</c:v>
                </c:pt>
                <c:pt idx="3418">
                  <c:v>-1.8229500000000001</c:v>
                </c:pt>
                <c:pt idx="3419">
                  <c:v>-1.81501</c:v>
                </c:pt>
                <c:pt idx="3420">
                  <c:v>-1.80705</c:v>
                </c:pt>
                <c:pt idx="3421">
                  <c:v>-1.7990600000000001</c:v>
                </c:pt>
                <c:pt idx="3422">
                  <c:v>-1.7910200000000001</c:v>
                </c:pt>
                <c:pt idx="3423">
                  <c:v>-1.78295</c:v>
                </c:pt>
                <c:pt idx="3424">
                  <c:v>-1.7748299999999999</c:v>
                </c:pt>
                <c:pt idx="3425">
                  <c:v>-1.7666500000000001</c:v>
                </c:pt>
                <c:pt idx="3426">
                  <c:v>-1.7584</c:v>
                </c:pt>
                <c:pt idx="3427">
                  <c:v>-1.7500899999999999</c:v>
                </c:pt>
                <c:pt idx="3428">
                  <c:v>-1.7417100000000001</c:v>
                </c:pt>
                <c:pt idx="3429">
                  <c:v>-1.7332399999999999</c:v>
                </c:pt>
                <c:pt idx="3430">
                  <c:v>-1.7246999999999999</c:v>
                </c:pt>
                <c:pt idx="3431">
                  <c:v>-1.71607</c:v>
                </c:pt>
                <c:pt idx="3432">
                  <c:v>-1.70736</c:v>
                </c:pt>
                <c:pt idx="3433">
                  <c:v>-1.6985699999999999</c:v>
                </c:pt>
                <c:pt idx="3434">
                  <c:v>-1.6896899999999999</c:v>
                </c:pt>
                <c:pt idx="3435">
                  <c:v>-1.6807300000000001</c:v>
                </c:pt>
                <c:pt idx="3436">
                  <c:v>-1.6717</c:v>
                </c:pt>
                <c:pt idx="3437">
                  <c:v>-1.66259</c:v>
                </c:pt>
                <c:pt idx="3438">
                  <c:v>-1.6534199999999999</c:v>
                </c:pt>
                <c:pt idx="3439">
                  <c:v>-1.6442000000000001</c:v>
                </c:pt>
                <c:pt idx="3440">
                  <c:v>-1.6349199999999999</c:v>
                </c:pt>
                <c:pt idx="3441">
                  <c:v>-1.62561</c:v>
                </c:pt>
                <c:pt idx="3442">
                  <c:v>-1.6162700000000001</c:v>
                </c:pt>
                <c:pt idx="3443">
                  <c:v>-1.6069</c:v>
                </c:pt>
                <c:pt idx="3444">
                  <c:v>-1.5975200000000001</c:v>
                </c:pt>
                <c:pt idx="3445">
                  <c:v>-1.58813</c:v>
                </c:pt>
                <c:pt idx="3446">
                  <c:v>-1.5787500000000001</c:v>
                </c:pt>
                <c:pt idx="3447">
                  <c:v>-1.5693699999999999</c:v>
                </c:pt>
                <c:pt idx="3448">
                  <c:v>-1.5600099999999999</c:v>
                </c:pt>
                <c:pt idx="3449">
                  <c:v>-1.55067</c:v>
                </c:pt>
                <c:pt idx="3450">
                  <c:v>-1.54135</c:v>
                </c:pt>
                <c:pt idx="3451">
                  <c:v>-1.53207</c:v>
                </c:pt>
                <c:pt idx="3452">
                  <c:v>-1.5228299999999999</c:v>
                </c:pt>
                <c:pt idx="3453">
                  <c:v>-1.51363</c:v>
                </c:pt>
                <c:pt idx="3454">
                  <c:v>-1.5044900000000001</c:v>
                </c:pt>
                <c:pt idx="3455">
                  <c:v>-1.4954099999999999</c:v>
                </c:pt>
                <c:pt idx="3456">
                  <c:v>-1.4863999999999999</c:v>
                </c:pt>
                <c:pt idx="3457">
                  <c:v>-1.47746</c:v>
                </c:pt>
                <c:pt idx="3458">
                  <c:v>-1.46862</c:v>
                </c:pt>
                <c:pt idx="3459">
                  <c:v>-1.45987</c:v>
                </c:pt>
                <c:pt idx="3460">
                  <c:v>-1.4512400000000001</c:v>
                </c:pt>
                <c:pt idx="3461">
                  <c:v>-1.4427399999999999</c:v>
                </c:pt>
                <c:pt idx="3462">
                  <c:v>-1.4343900000000001</c:v>
                </c:pt>
                <c:pt idx="3463">
                  <c:v>-1.4261999999999999</c:v>
                </c:pt>
                <c:pt idx="3464">
                  <c:v>-1.41818</c:v>
                </c:pt>
                <c:pt idx="3465">
                  <c:v>-1.4103600000000001</c:v>
                </c:pt>
                <c:pt idx="3466">
                  <c:v>-1.4027499999999999</c:v>
                </c:pt>
                <c:pt idx="3467">
                  <c:v>-1.3953599999999999</c:v>
                </c:pt>
                <c:pt idx="3468">
                  <c:v>-1.38822</c:v>
                </c:pt>
                <c:pt idx="3469">
                  <c:v>-1.3813200000000001</c:v>
                </c:pt>
                <c:pt idx="3470">
                  <c:v>-1.37469</c:v>
                </c:pt>
                <c:pt idx="3471">
                  <c:v>-1.36832</c:v>
                </c:pt>
                <c:pt idx="3472">
                  <c:v>-1.3622099999999999</c:v>
                </c:pt>
                <c:pt idx="3473">
                  <c:v>-1.3563799999999999</c:v>
                </c:pt>
                <c:pt idx="3474">
                  <c:v>-1.3508100000000001</c:v>
                </c:pt>
                <c:pt idx="3475">
                  <c:v>-1.34548</c:v>
                </c:pt>
                <c:pt idx="3476">
                  <c:v>-1.3404</c:v>
                </c:pt>
                <c:pt idx="3477">
                  <c:v>-1.3355300000000001</c:v>
                </c:pt>
                <c:pt idx="3478">
                  <c:v>-1.3308599999999999</c:v>
                </c:pt>
                <c:pt idx="3479">
                  <c:v>-1.32636</c:v>
                </c:pt>
                <c:pt idx="3480">
                  <c:v>-1.3220099999999999</c:v>
                </c:pt>
                <c:pt idx="3481">
                  <c:v>-1.3177700000000001</c:v>
                </c:pt>
                <c:pt idx="3482">
                  <c:v>-1.3136099999999999</c:v>
                </c:pt>
                <c:pt idx="3483">
                  <c:v>-1.3095000000000001</c:v>
                </c:pt>
                <c:pt idx="3484">
                  <c:v>-1.3053900000000001</c:v>
                </c:pt>
                <c:pt idx="3485">
                  <c:v>-1.3012600000000001</c:v>
                </c:pt>
                <c:pt idx="3486">
                  <c:v>-1.2970699999999999</c:v>
                </c:pt>
                <c:pt idx="3487">
                  <c:v>-1.2927900000000001</c:v>
                </c:pt>
                <c:pt idx="3488">
                  <c:v>-1.2883899999999999</c:v>
                </c:pt>
                <c:pt idx="3489">
                  <c:v>-1.2838400000000001</c:v>
                </c:pt>
                <c:pt idx="3490">
                  <c:v>-1.27912</c:v>
                </c:pt>
                <c:pt idx="3491">
                  <c:v>-1.2742</c:v>
                </c:pt>
                <c:pt idx="3492">
                  <c:v>-1.2690900000000001</c:v>
                </c:pt>
                <c:pt idx="3493">
                  <c:v>-1.26376</c:v>
                </c:pt>
                <c:pt idx="3494">
                  <c:v>-1.2582100000000001</c:v>
                </c:pt>
                <c:pt idx="3495">
                  <c:v>-1.25244</c:v>
                </c:pt>
                <c:pt idx="3496">
                  <c:v>-1.2464500000000001</c:v>
                </c:pt>
                <c:pt idx="3497">
                  <c:v>-1.2402599999999999</c:v>
                </c:pt>
                <c:pt idx="3498">
                  <c:v>-1.23387</c:v>
                </c:pt>
                <c:pt idx="3499">
                  <c:v>-1.22729</c:v>
                </c:pt>
                <c:pt idx="3500">
                  <c:v>-1.22055</c:v>
                </c:pt>
                <c:pt idx="3501">
                  <c:v>-1.2136499999999999</c:v>
                </c:pt>
                <c:pt idx="3502">
                  <c:v>-1.20661</c:v>
                </c:pt>
                <c:pt idx="3503">
                  <c:v>-1.1994499999999999</c:v>
                </c:pt>
                <c:pt idx="3504">
                  <c:v>-1.1921900000000001</c:v>
                </c:pt>
                <c:pt idx="3505">
                  <c:v>-1.1848399999999999</c:v>
                </c:pt>
                <c:pt idx="3506">
                  <c:v>-1.1774100000000001</c:v>
                </c:pt>
                <c:pt idx="3507">
                  <c:v>-1.1699200000000001</c:v>
                </c:pt>
                <c:pt idx="3508">
                  <c:v>-1.16238</c:v>
                </c:pt>
                <c:pt idx="3509">
                  <c:v>-1.1548</c:v>
                </c:pt>
                <c:pt idx="3510">
                  <c:v>-1.1471899999999999</c:v>
                </c:pt>
                <c:pt idx="3511">
                  <c:v>-1.1395599999999999</c:v>
                </c:pt>
                <c:pt idx="3512">
                  <c:v>-1.1319300000000001</c:v>
                </c:pt>
                <c:pt idx="3513">
                  <c:v>-1.1243000000000001</c:v>
                </c:pt>
                <c:pt idx="3514">
                  <c:v>-1.1166700000000001</c:v>
                </c:pt>
                <c:pt idx="3515">
                  <c:v>-1.10907</c:v>
                </c:pt>
                <c:pt idx="3516">
                  <c:v>-1.1014900000000001</c:v>
                </c:pt>
                <c:pt idx="3517">
                  <c:v>-1.0939399999999999</c:v>
                </c:pt>
                <c:pt idx="3518">
                  <c:v>-1.0864199999999999</c:v>
                </c:pt>
                <c:pt idx="3519">
                  <c:v>-1.0789599999999999</c:v>
                </c:pt>
                <c:pt idx="3520">
                  <c:v>-1.0715399999999999</c:v>
                </c:pt>
                <c:pt idx="3521">
                  <c:v>-1.0641700000000001</c:v>
                </c:pt>
                <c:pt idx="3522">
                  <c:v>-1.0568599999999999</c:v>
                </c:pt>
                <c:pt idx="3523">
                  <c:v>-1.0496099999999999</c:v>
                </c:pt>
                <c:pt idx="3524">
                  <c:v>-1.0424</c:v>
                </c:pt>
                <c:pt idx="3525">
                  <c:v>-1.03525</c:v>
                </c:pt>
                <c:pt idx="3526">
                  <c:v>-1.0281499999999999</c:v>
                </c:pt>
                <c:pt idx="3527">
                  <c:v>-1.0210900000000001</c:v>
                </c:pt>
                <c:pt idx="3528">
                  <c:v>-1.01407</c:v>
                </c:pt>
                <c:pt idx="3529">
                  <c:v>-1.0070699999999999</c:v>
                </c:pt>
                <c:pt idx="3530">
                  <c:v>-1.0000899999999999</c:v>
                </c:pt>
                <c:pt idx="3531">
                  <c:v>-0.99311400000000005</c:v>
                </c:pt>
                <c:pt idx="3532">
                  <c:v>-0.98614400000000002</c:v>
                </c:pt>
                <c:pt idx="3533">
                  <c:v>-0.97916800000000004</c:v>
                </c:pt>
                <c:pt idx="3534">
                  <c:v>-0.97217699999999996</c:v>
                </c:pt>
                <c:pt idx="3535">
                  <c:v>-0.965167</c:v>
                </c:pt>
                <c:pt idx="3536">
                  <c:v>-0.95813400000000004</c:v>
                </c:pt>
                <c:pt idx="3537">
                  <c:v>-0.951075</c:v>
                </c:pt>
                <c:pt idx="3538">
                  <c:v>-0.94399100000000002</c:v>
                </c:pt>
                <c:pt idx="3539">
                  <c:v>-0.936886</c:v>
                </c:pt>
                <c:pt idx="3540">
                  <c:v>-0.92976400000000003</c:v>
                </c:pt>
                <c:pt idx="3541">
                  <c:v>-0.92263200000000001</c:v>
                </c:pt>
                <c:pt idx="3542">
                  <c:v>-0.91549899999999995</c:v>
                </c:pt>
                <c:pt idx="3543">
                  <c:v>-0.90837500000000004</c:v>
                </c:pt>
                <c:pt idx="3544">
                  <c:v>-0.90127400000000002</c:v>
                </c:pt>
                <c:pt idx="3545">
                  <c:v>-0.89420999999999995</c:v>
                </c:pt>
                <c:pt idx="3546">
                  <c:v>-0.88719999999999999</c:v>
                </c:pt>
                <c:pt idx="3547">
                  <c:v>-0.88025900000000001</c:v>
                </c:pt>
                <c:pt idx="3548">
                  <c:v>-0.87340399999999996</c:v>
                </c:pt>
                <c:pt idx="3549">
                  <c:v>-0.86665000000000003</c:v>
                </c:pt>
                <c:pt idx="3550">
                  <c:v>-0.860012</c:v>
                </c:pt>
                <c:pt idx="3551">
                  <c:v>-0.85350300000000001</c:v>
                </c:pt>
                <c:pt idx="3552">
                  <c:v>-0.84713300000000002</c:v>
                </c:pt>
                <c:pt idx="3553">
                  <c:v>-0.84091099999999996</c:v>
                </c:pt>
                <c:pt idx="3554">
                  <c:v>-0.83484400000000003</c:v>
                </c:pt>
                <c:pt idx="3555">
                  <c:v>-0.82893700000000003</c:v>
                </c:pt>
                <c:pt idx="3556">
                  <c:v>-0.82319100000000001</c:v>
                </c:pt>
                <c:pt idx="3557">
                  <c:v>-0.817604</c:v>
                </c:pt>
                <c:pt idx="3558">
                  <c:v>-0.81217399999999995</c:v>
                </c:pt>
                <c:pt idx="3559">
                  <c:v>-0.806894</c:v>
                </c:pt>
                <c:pt idx="3560">
                  <c:v>-0.80175700000000005</c:v>
                </c:pt>
                <c:pt idx="3561">
                  <c:v>-0.79675399999999996</c:v>
                </c:pt>
                <c:pt idx="3562">
                  <c:v>-0.791875</c:v>
                </c:pt>
                <c:pt idx="3563">
                  <c:v>-0.78710899999999995</c:v>
                </c:pt>
                <c:pt idx="3564">
                  <c:v>-0.782443</c:v>
                </c:pt>
                <c:pt idx="3565">
                  <c:v>-0.777868</c:v>
                </c:pt>
                <c:pt idx="3566">
                  <c:v>-0.77337</c:v>
                </c:pt>
                <c:pt idx="3567">
                  <c:v>-0.76893900000000004</c:v>
                </c:pt>
                <c:pt idx="3568">
                  <c:v>-0.76456500000000005</c:v>
                </c:pt>
                <c:pt idx="3569">
                  <c:v>-0.76023700000000005</c:v>
                </c:pt>
                <c:pt idx="3570">
                  <c:v>-0.75595000000000001</c:v>
                </c:pt>
                <c:pt idx="3571">
                  <c:v>-0.751695</c:v>
                </c:pt>
                <c:pt idx="3572">
                  <c:v>-0.74746500000000005</c:v>
                </c:pt>
                <c:pt idx="3573">
                  <c:v>-0.74325699999999995</c:v>
                </c:pt>
                <c:pt idx="3574">
                  <c:v>-0.73906499999999997</c:v>
                </c:pt>
                <c:pt idx="3575">
                  <c:v>-0.73488600000000004</c:v>
                </c:pt>
                <c:pt idx="3576">
                  <c:v>-0.73071900000000001</c:v>
                </c:pt>
                <c:pt idx="3577">
                  <c:v>-0.72655999999999998</c:v>
                </c:pt>
                <c:pt idx="3578">
                  <c:v>-0.72240899999999997</c:v>
                </c:pt>
                <c:pt idx="3579">
                  <c:v>-0.71826299999999998</c:v>
                </c:pt>
                <c:pt idx="3580">
                  <c:v>-0.71412299999999995</c:v>
                </c:pt>
                <c:pt idx="3581">
                  <c:v>-0.70998600000000001</c:v>
                </c:pt>
                <c:pt idx="3582">
                  <c:v>-0.70585299999999995</c:v>
                </c:pt>
                <c:pt idx="3583">
                  <c:v>-0.70172000000000001</c:v>
                </c:pt>
                <c:pt idx="3584">
                  <c:v>-0.69758900000000001</c:v>
                </c:pt>
                <c:pt idx="3585">
                  <c:v>-0.69345500000000004</c:v>
                </c:pt>
                <c:pt idx="3586">
                  <c:v>-0.68931799999999999</c:v>
                </c:pt>
                <c:pt idx="3587">
                  <c:v>-0.68517499999999998</c:v>
                </c:pt>
                <c:pt idx="3588">
                  <c:v>-0.68102200000000002</c:v>
                </c:pt>
                <c:pt idx="3589">
                  <c:v>-0.67685600000000001</c:v>
                </c:pt>
                <c:pt idx="3590">
                  <c:v>-0.67266999999999999</c:v>
                </c:pt>
                <c:pt idx="3591">
                  <c:v>-0.66845900000000003</c:v>
                </c:pt>
                <c:pt idx="3592">
                  <c:v>-0.66421600000000003</c:v>
                </c:pt>
                <c:pt idx="3593">
                  <c:v>-0.65993599999999997</c:v>
                </c:pt>
                <c:pt idx="3594">
                  <c:v>-0.65561100000000005</c:v>
                </c:pt>
                <c:pt idx="3595">
                  <c:v>-0.65123600000000004</c:v>
                </c:pt>
                <c:pt idx="3596">
                  <c:v>-0.64680499999999996</c:v>
                </c:pt>
                <c:pt idx="3597">
                  <c:v>-0.64231300000000002</c:v>
                </c:pt>
                <c:pt idx="3598">
                  <c:v>-0.63775700000000002</c:v>
                </c:pt>
                <c:pt idx="3599">
                  <c:v>-0.63313399999999997</c:v>
                </c:pt>
                <c:pt idx="3600">
                  <c:v>-0.628444</c:v>
                </c:pt>
                <c:pt idx="3601">
                  <c:v>-0.62368699999999999</c:v>
                </c:pt>
                <c:pt idx="3602">
                  <c:v>-0.61886600000000003</c:v>
                </c:pt>
                <c:pt idx="3603">
                  <c:v>-0.61398299999999995</c:v>
                </c:pt>
                <c:pt idx="3604">
                  <c:v>-0.60904400000000003</c:v>
                </c:pt>
                <c:pt idx="3605">
                  <c:v>-0.60405299999999995</c:v>
                </c:pt>
                <c:pt idx="3606">
                  <c:v>-0.59901899999999997</c:v>
                </c:pt>
                <c:pt idx="3607">
                  <c:v>-0.593947</c:v>
                </c:pt>
                <c:pt idx="3608">
                  <c:v>-0.58884700000000001</c:v>
                </c:pt>
                <c:pt idx="3609">
                  <c:v>-0.583727</c:v>
                </c:pt>
                <c:pt idx="3610">
                  <c:v>-0.578596</c:v>
                </c:pt>
                <c:pt idx="3611">
                  <c:v>-0.57346200000000003</c:v>
                </c:pt>
                <c:pt idx="3612">
                  <c:v>-0.56833299999999998</c:v>
                </c:pt>
                <c:pt idx="3613">
                  <c:v>-0.563218</c:v>
                </c:pt>
                <c:pt idx="3614">
                  <c:v>-0.55812200000000001</c:v>
                </c:pt>
                <c:pt idx="3615">
                  <c:v>-0.55305300000000002</c:v>
                </c:pt>
                <c:pt idx="3616">
                  <c:v>-0.54801699999999998</c:v>
                </c:pt>
                <c:pt idx="3617">
                  <c:v>-0.54302099999999998</c:v>
                </c:pt>
                <c:pt idx="3618">
                  <c:v>-0.53806799999999999</c:v>
                </c:pt>
                <c:pt idx="3619">
                  <c:v>-0.53316399999999997</c:v>
                </c:pt>
                <c:pt idx="3620">
                  <c:v>-0.52831099999999998</c:v>
                </c:pt>
                <c:pt idx="3621">
                  <c:v>-0.52351300000000001</c:v>
                </c:pt>
                <c:pt idx="3622">
                  <c:v>-0.51877300000000004</c:v>
                </c:pt>
                <c:pt idx="3623">
                  <c:v>-0.51409499999999997</c:v>
                </c:pt>
                <c:pt idx="3624">
                  <c:v>-0.50948099999999996</c:v>
                </c:pt>
                <c:pt idx="3625">
                  <c:v>-0.50493600000000005</c:v>
                </c:pt>
                <c:pt idx="3626">
                  <c:v>-0.50046299999999999</c:v>
                </c:pt>
                <c:pt idx="3627">
                  <c:v>-0.496064</c:v>
                </c:pt>
                <c:pt idx="3628">
                  <c:v>-0.49174499999999999</c:v>
                </c:pt>
                <c:pt idx="3629">
                  <c:v>-0.48750700000000002</c:v>
                </c:pt>
                <c:pt idx="3630">
                  <c:v>-0.48335299999999998</c:v>
                </c:pt>
                <c:pt idx="3631">
                  <c:v>-0.47928500000000002</c:v>
                </c:pt>
                <c:pt idx="3632">
                  <c:v>-0.4753</c:v>
                </c:pt>
                <c:pt idx="3633">
                  <c:v>-0.47139700000000001</c:v>
                </c:pt>
                <c:pt idx="3634">
                  <c:v>-0.46756900000000001</c:v>
                </c:pt>
                <c:pt idx="3635">
                  <c:v>-0.46381099999999997</c:v>
                </c:pt>
                <c:pt idx="3636">
                  <c:v>-0.460115</c:v>
                </c:pt>
                <c:pt idx="3637">
                  <c:v>-0.45646999999999999</c:v>
                </c:pt>
                <c:pt idx="3638">
                  <c:v>-0.45286399999999999</c:v>
                </c:pt>
                <c:pt idx="3639">
                  <c:v>-0.44928400000000002</c:v>
                </c:pt>
                <c:pt idx="3640">
                  <c:v>-0.44571499999999997</c:v>
                </c:pt>
                <c:pt idx="3641">
                  <c:v>-0.44213999999999998</c:v>
                </c:pt>
                <c:pt idx="3642">
                  <c:v>-0.43854399999999999</c:v>
                </c:pt>
                <c:pt idx="3643">
                  <c:v>-0.43490800000000002</c:v>
                </c:pt>
                <c:pt idx="3644">
                  <c:v>-0.43121799999999999</c:v>
                </c:pt>
                <c:pt idx="3645">
                  <c:v>-0.42745899999999998</c:v>
                </c:pt>
                <c:pt idx="3646">
                  <c:v>-0.42361700000000002</c:v>
                </c:pt>
                <c:pt idx="3647">
                  <c:v>-0.41968299999999997</c:v>
                </c:pt>
                <c:pt idx="3648">
                  <c:v>-0.41564600000000002</c:v>
                </c:pt>
                <c:pt idx="3649">
                  <c:v>-0.41150199999999998</c:v>
                </c:pt>
                <c:pt idx="3650">
                  <c:v>-0.407248</c:v>
                </c:pt>
                <c:pt idx="3651">
                  <c:v>-0.40288499999999999</c:v>
                </c:pt>
                <c:pt idx="3652">
                  <c:v>-0.39841599999999999</c:v>
                </c:pt>
                <c:pt idx="3653">
                  <c:v>-0.39385100000000001</c:v>
                </c:pt>
                <c:pt idx="3654">
                  <c:v>-0.38920100000000002</c:v>
                </c:pt>
                <c:pt idx="3655">
                  <c:v>-0.38447999999999999</c:v>
                </c:pt>
                <c:pt idx="3656">
                  <c:v>-0.37970399999999999</c:v>
                </c:pt>
                <c:pt idx="3657">
                  <c:v>-0.37489099999999997</c:v>
                </c:pt>
                <c:pt idx="3658">
                  <c:v>-0.37006</c:v>
                </c:pt>
                <c:pt idx="3659">
                  <c:v>-0.36522900000000003</c:v>
                </c:pt>
                <c:pt idx="3660">
                  <c:v>-0.36041699999999999</c:v>
                </c:pt>
                <c:pt idx="3661">
                  <c:v>-0.35564099999999998</c:v>
                </c:pt>
                <c:pt idx="3662">
                  <c:v>-0.35091600000000001</c:v>
                </c:pt>
                <c:pt idx="3663">
                  <c:v>-0.34625400000000001</c:v>
                </c:pt>
                <c:pt idx="3664">
                  <c:v>-0.341665</c:v>
                </c:pt>
                <c:pt idx="3665">
                  <c:v>-0.33715499999999998</c:v>
                </c:pt>
                <c:pt idx="3666">
                  <c:v>-0.332731</c:v>
                </c:pt>
                <c:pt idx="3667">
                  <c:v>-0.32839200000000002</c:v>
                </c:pt>
                <c:pt idx="3668">
                  <c:v>-0.32413900000000001</c:v>
                </c:pt>
                <c:pt idx="3669">
                  <c:v>-0.319967</c:v>
                </c:pt>
                <c:pt idx="3670">
                  <c:v>-0.31586799999999998</c:v>
                </c:pt>
                <c:pt idx="3671">
                  <c:v>-0.31183300000000003</c:v>
                </c:pt>
                <c:pt idx="3672">
                  <c:v>-0.30784899999999998</c:v>
                </c:pt>
                <c:pt idx="3673">
                  <c:v>-0.30390400000000001</c:v>
                </c:pt>
                <c:pt idx="3674">
                  <c:v>-0.299985</c:v>
                </c:pt>
                <c:pt idx="3675">
                  <c:v>-0.29607899999999998</c:v>
                </c:pt>
                <c:pt idx="3676">
                  <c:v>-0.29217700000000002</c:v>
                </c:pt>
                <c:pt idx="3677">
                  <c:v>-0.28826499999999999</c:v>
                </c:pt>
                <c:pt idx="3678">
                  <c:v>-0.28433399999999998</c:v>
                </c:pt>
                <c:pt idx="3679">
                  <c:v>-0.28037600000000001</c:v>
                </c:pt>
                <c:pt idx="3680">
                  <c:v>-0.27638299999999999</c:v>
                </c:pt>
                <c:pt idx="3681">
                  <c:v>-0.27234799999999998</c:v>
                </c:pt>
                <c:pt idx="3682">
                  <c:v>-0.26827000000000001</c:v>
                </c:pt>
                <c:pt idx="3683">
                  <c:v>-0.26414700000000002</c:v>
                </c:pt>
                <c:pt idx="3684">
                  <c:v>-0.25997999999999999</c:v>
                </c:pt>
                <c:pt idx="3685">
                  <c:v>-0.25576900000000002</c:v>
                </c:pt>
                <c:pt idx="3686">
                  <c:v>-0.25151800000000002</c:v>
                </c:pt>
                <c:pt idx="3687">
                  <c:v>-0.247229</c:v>
                </c:pt>
                <c:pt idx="3688">
                  <c:v>-0.24290600000000001</c:v>
                </c:pt>
                <c:pt idx="3689">
                  <c:v>-0.23855599999999999</c:v>
                </c:pt>
                <c:pt idx="3690">
                  <c:v>-0.234182</c:v>
                </c:pt>
                <c:pt idx="3691">
                  <c:v>-0.229792</c:v>
                </c:pt>
                <c:pt idx="3692">
                  <c:v>-0.22539200000000001</c:v>
                </c:pt>
                <c:pt idx="3693">
                  <c:v>-0.22098899999999999</c:v>
                </c:pt>
                <c:pt idx="3694">
                  <c:v>-0.21659100000000001</c:v>
                </c:pt>
                <c:pt idx="3695">
                  <c:v>-0.21220700000000001</c:v>
                </c:pt>
                <c:pt idx="3696">
                  <c:v>-0.207847</c:v>
                </c:pt>
                <c:pt idx="3697">
                  <c:v>-0.20352000000000001</c:v>
                </c:pt>
                <c:pt idx="3698">
                  <c:v>-0.199239</c:v>
                </c:pt>
                <c:pt idx="3699">
                  <c:v>-0.19501199999999999</c:v>
                </c:pt>
                <c:pt idx="3700">
                  <c:v>-0.19085199999999999</c:v>
                </c:pt>
                <c:pt idx="3701">
                  <c:v>-0.18676899999999999</c:v>
                </c:pt>
                <c:pt idx="3702">
                  <c:v>-0.18277499999999999</c:v>
                </c:pt>
                <c:pt idx="3703">
                  <c:v>-0.17888100000000001</c:v>
                </c:pt>
                <c:pt idx="3704">
                  <c:v>-0.175099</c:v>
                </c:pt>
                <c:pt idx="3705">
                  <c:v>-0.17144000000000001</c:v>
                </c:pt>
                <c:pt idx="3706">
                  <c:v>-0.16791400000000001</c:v>
                </c:pt>
                <c:pt idx="3707">
                  <c:v>-0.16452800000000001</c:v>
                </c:pt>
                <c:pt idx="3708">
                  <c:v>-0.16129099999999999</c:v>
                </c:pt>
                <c:pt idx="3709">
                  <c:v>-0.15820699999999999</c:v>
                </c:pt>
                <c:pt idx="3710">
                  <c:v>-0.155282</c:v>
                </c:pt>
                <c:pt idx="3711">
                  <c:v>-0.15251799999999999</c:v>
                </c:pt>
                <c:pt idx="3712">
                  <c:v>-0.14991299999999999</c:v>
                </c:pt>
                <c:pt idx="3713">
                  <c:v>-0.14746699999999999</c:v>
                </c:pt>
                <c:pt idx="3714">
                  <c:v>-0.145174</c:v>
                </c:pt>
                <c:pt idx="3715">
                  <c:v>-0.14302799999999999</c:v>
                </c:pt>
                <c:pt idx="3716">
                  <c:v>-0.14102000000000001</c:v>
                </c:pt>
                <c:pt idx="3717">
                  <c:v>-0.13914099999999999</c:v>
                </c:pt>
                <c:pt idx="3718">
                  <c:v>-0.13738</c:v>
                </c:pt>
                <c:pt idx="3719">
                  <c:v>-0.13572600000000001</c:v>
                </c:pt>
                <c:pt idx="3720">
                  <c:v>-0.13416800000000001</c:v>
                </c:pt>
                <c:pt idx="3721">
                  <c:v>-0.13269300000000001</c:v>
                </c:pt>
                <c:pt idx="3722">
                  <c:v>-0.13129099999999999</c:v>
                </c:pt>
                <c:pt idx="3723">
                  <c:v>-0.12995300000000001</c:v>
                </c:pt>
                <c:pt idx="3724">
                  <c:v>-0.12867300000000001</c:v>
                </c:pt>
                <c:pt idx="3725">
                  <c:v>-0.127444</c:v>
                </c:pt>
                <c:pt idx="3726">
                  <c:v>-0.12626299999999999</c:v>
                </c:pt>
                <c:pt idx="3727">
                  <c:v>-0.12512999999999999</c:v>
                </c:pt>
                <c:pt idx="3728">
                  <c:v>-0.124046</c:v>
                </c:pt>
                <c:pt idx="3729">
                  <c:v>-0.123015</c:v>
                </c:pt>
                <c:pt idx="3730">
                  <c:v>-0.122044</c:v>
                </c:pt>
                <c:pt idx="3731">
                  <c:v>-0.121141</c:v>
                </c:pt>
                <c:pt idx="3732">
                  <c:v>-0.12031699999999999</c:v>
                </c:pt>
                <c:pt idx="3733">
                  <c:v>-0.119588</c:v>
                </c:pt>
                <c:pt idx="3734">
                  <c:v>-0.118967</c:v>
                </c:pt>
                <c:pt idx="3735">
                  <c:v>-0.11847199999999999</c:v>
                </c:pt>
                <c:pt idx="3736">
                  <c:v>-0.118121</c:v>
                </c:pt>
                <c:pt idx="3737">
                  <c:v>-0.117932</c:v>
                </c:pt>
                <c:pt idx="3738">
                  <c:v>-0.117923</c:v>
                </c:pt>
                <c:pt idx="3739">
                  <c:v>-0.118113</c:v>
                </c:pt>
                <c:pt idx="3740">
                  <c:v>-0.118522</c:v>
                </c:pt>
                <c:pt idx="3741">
                  <c:v>-0.11916599999999999</c:v>
                </c:pt>
                <c:pt idx="3742">
                  <c:v>-0.120064</c:v>
                </c:pt>
                <c:pt idx="3743">
                  <c:v>-0.12123</c:v>
                </c:pt>
                <c:pt idx="3744">
                  <c:v>-0.122679</c:v>
                </c:pt>
                <c:pt idx="3745">
                  <c:v>-0.12442300000000001</c:v>
                </c:pt>
                <c:pt idx="3746">
                  <c:v>-0.126471</c:v>
                </c:pt>
                <c:pt idx="3747">
                  <c:v>-0.12883</c:v>
                </c:pt>
                <c:pt idx="3748">
                  <c:v>-0.13150500000000001</c:v>
                </c:pt>
                <c:pt idx="3749">
                  <c:v>-0.13449900000000001</c:v>
                </c:pt>
                <c:pt idx="3750">
                  <c:v>-0.13781199999999999</c:v>
                </c:pt>
                <c:pt idx="3751">
                  <c:v>-0.14144000000000001</c:v>
                </c:pt>
                <c:pt idx="3752">
                  <c:v>-0.14537900000000001</c:v>
                </c:pt>
                <c:pt idx="3753">
                  <c:v>-0.14962300000000001</c:v>
                </c:pt>
                <c:pt idx="3754">
                  <c:v>-0.15416099999999999</c:v>
                </c:pt>
                <c:pt idx="3755">
                  <c:v>-0.15898499999999999</c:v>
                </c:pt>
                <c:pt idx="3756">
                  <c:v>-0.164081</c:v>
                </c:pt>
                <c:pt idx="3757">
                  <c:v>-0.169437</c:v>
                </c:pt>
                <c:pt idx="3758">
                  <c:v>-0.175041</c:v>
                </c:pt>
                <c:pt idx="3759">
                  <c:v>-0.18087800000000001</c:v>
                </c:pt>
                <c:pt idx="3760">
                  <c:v>-0.18693499999999999</c:v>
                </c:pt>
                <c:pt idx="3761">
                  <c:v>-0.19320000000000001</c:v>
                </c:pt>
                <c:pt idx="3762">
                  <c:v>-0.199658</c:v>
                </c:pt>
                <c:pt idx="3763">
                  <c:v>-0.20629700000000001</c:v>
                </c:pt>
                <c:pt idx="3764">
                  <c:v>-0.21310599999999999</c:v>
                </c:pt>
                <c:pt idx="3765">
                  <c:v>-0.22007199999999999</c:v>
                </c:pt>
                <c:pt idx="3766">
                  <c:v>-0.227185</c:v>
                </c:pt>
                <c:pt idx="3767">
                  <c:v>-0.234435</c:v>
                </c:pt>
                <c:pt idx="3768">
                  <c:v>-0.241815</c:v>
                </c:pt>
                <c:pt idx="3769">
                  <c:v>-0.24931800000000001</c:v>
                </c:pt>
                <c:pt idx="3770">
                  <c:v>-0.25694099999999997</c:v>
                </c:pt>
                <c:pt idx="3771">
                  <c:v>-0.264681</c:v>
                </c:pt>
                <c:pt idx="3772">
                  <c:v>-0.272538</c:v>
                </c:pt>
                <c:pt idx="3773">
                  <c:v>-0.28051399999999999</c:v>
                </c:pt>
                <c:pt idx="3774">
                  <c:v>-0.28861100000000001</c:v>
                </c:pt>
                <c:pt idx="3775">
                  <c:v>-0.29683300000000001</c:v>
                </c:pt>
                <c:pt idx="3776">
                  <c:v>-0.30518899999999999</c:v>
                </c:pt>
                <c:pt idx="3777">
                  <c:v>-0.31368400000000002</c:v>
                </c:pt>
                <c:pt idx="3778">
                  <c:v>-0.32232699999999997</c:v>
                </c:pt>
                <c:pt idx="3779">
                  <c:v>-0.33112399999999997</c:v>
                </c:pt>
                <c:pt idx="3780">
                  <c:v>-0.340082</c:v>
                </c:pt>
                <c:pt idx="3781">
                  <c:v>-0.34920499999999999</c:v>
                </c:pt>
                <c:pt idx="3782">
                  <c:v>-0.35849700000000001</c:v>
                </c:pt>
                <c:pt idx="3783">
                  <c:v>-0.36795800000000001</c:v>
                </c:pt>
                <c:pt idx="3784">
                  <c:v>-0.377585</c:v>
                </c:pt>
                <c:pt idx="3785">
                  <c:v>-0.38737199999999999</c:v>
                </c:pt>
                <c:pt idx="3786">
                  <c:v>-0.39731</c:v>
                </c:pt>
                <c:pt idx="3787">
                  <c:v>-0.407385</c:v>
                </c:pt>
                <c:pt idx="3788">
                  <c:v>-0.41758099999999998</c:v>
                </c:pt>
                <c:pt idx="3789">
                  <c:v>-0.42787999999999998</c:v>
                </c:pt>
                <c:pt idx="3790">
                  <c:v>-0.43825799999999998</c:v>
                </c:pt>
                <c:pt idx="3791">
                  <c:v>-0.44869199999999998</c:v>
                </c:pt>
                <c:pt idx="3792">
                  <c:v>-0.45915400000000001</c:v>
                </c:pt>
                <c:pt idx="3793">
                  <c:v>-0.46961700000000001</c:v>
                </c:pt>
                <c:pt idx="3794">
                  <c:v>-0.48004999999999998</c:v>
                </c:pt>
                <c:pt idx="3795">
                  <c:v>-0.49042200000000002</c:v>
                </c:pt>
                <c:pt idx="3796">
                  <c:v>-0.50070400000000004</c:v>
                </c:pt>
                <c:pt idx="3797">
                  <c:v>-0.51086299999999996</c:v>
                </c:pt>
                <c:pt idx="3798">
                  <c:v>-0.52087000000000006</c:v>
                </c:pt>
                <c:pt idx="3799">
                  <c:v>-0.53069299999999997</c:v>
                </c:pt>
                <c:pt idx="3800">
                  <c:v>-0.54030299999999998</c:v>
                </c:pt>
                <c:pt idx="3801">
                  <c:v>-0.54967299999999997</c:v>
                </c:pt>
                <c:pt idx="3802">
                  <c:v>-0.55877399999999999</c:v>
                </c:pt>
                <c:pt idx="3803">
                  <c:v>-0.56758200000000003</c:v>
                </c:pt>
                <c:pt idx="3804">
                  <c:v>-0.57606999999999997</c:v>
                </c:pt>
                <c:pt idx="3805">
                  <c:v>-0.58421500000000004</c:v>
                </c:pt>
                <c:pt idx="3806">
                  <c:v>-0.59199500000000005</c:v>
                </c:pt>
                <c:pt idx="3807">
                  <c:v>-0.59938899999999995</c:v>
                </c:pt>
                <c:pt idx="3808">
                  <c:v>-0.60638000000000003</c:v>
                </c:pt>
                <c:pt idx="3809">
                  <c:v>-0.61294999999999999</c:v>
                </c:pt>
                <c:pt idx="3810">
                  <c:v>-0.619085</c:v>
                </c:pt>
                <c:pt idx="3811">
                  <c:v>-0.62477099999999997</c:v>
                </c:pt>
                <c:pt idx="3812">
                  <c:v>-0.62999700000000003</c:v>
                </c:pt>
                <c:pt idx="3813">
                  <c:v>-0.63475499999999996</c:v>
                </c:pt>
                <c:pt idx="3814">
                  <c:v>-0.63903900000000002</c:v>
                </c:pt>
                <c:pt idx="3815">
                  <c:v>-0.64284399999999997</c:v>
                </c:pt>
                <c:pt idx="3816">
                  <c:v>-0.64616799999999996</c:v>
                </c:pt>
                <c:pt idx="3817">
                  <c:v>-0.649011</c:v>
                </c:pt>
                <c:pt idx="3818">
                  <c:v>-0.65137599999999996</c:v>
                </c:pt>
                <c:pt idx="3819">
                  <c:v>-0.65326799999999996</c:v>
                </c:pt>
                <c:pt idx="3820">
                  <c:v>-0.65469200000000005</c:v>
                </c:pt>
                <c:pt idx="3821">
                  <c:v>-0.65565899999999999</c:v>
                </c:pt>
                <c:pt idx="3822">
                  <c:v>-0.65617800000000004</c:v>
                </c:pt>
                <c:pt idx="3823">
                  <c:v>-0.65626300000000004</c:v>
                </c:pt>
                <c:pt idx="3824">
                  <c:v>-0.65592899999999998</c:v>
                </c:pt>
                <c:pt idx="3825">
                  <c:v>-0.655192</c:v>
                </c:pt>
                <c:pt idx="3826">
                  <c:v>-0.65406900000000001</c:v>
                </c:pt>
                <c:pt idx="3827">
                  <c:v>-0.65257900000000002</c:v>
                </c:pt>
                <c:pt idx="3828">
                  <c:v>-0.65074100000000001</c:v>
                </c:pt>
                <c:pt idx="3829">
                  <c:v>-0.64857399999999998</c:v>
                </c:pt>
                <c:pt idx="3830">
                  <c:v>-0.64609799999999995</c:v>
                </c:pt>
                <c:pt idx="3831">
                  <c:v>-0.64333200000000001</c:v>
                </c:pt>
                <c:pt idx="3832">
                  <c:v>-0.64029199999999997</c:v>
                </c:pt>
                <c:pt idx="3833">
                  <c:v>-0.63699300000000003</c:v>
                </c:pt>
                <c:pt idx="3834">
                  <c:v>-0.63344800000000001</c:v>
                </c:pt>
                <c:pt idx="3835">
                  <c:v>-0.62966599999999995</c:v>
                </c:pt>
                <c:pt idx="3836">
                  <c:v>-0.62565499999999996</c:v>
                </c:pt>
                <c:pt idx="3837">
                  <c:v>-0.62141800000000003</c:v>
                </c:pt>
                <c:pt idx="3838">
                  <c:v>-0.61695500000000003</c:v>
                </c:pt>
                <c:pt idx="3839">
                  <c:v>-0.61226199999999997</c:v>
                </c:pt>
                <c:pt idx="3840">
                  <c:v>-0.60733599999999999</c:v>
                </c:pt>
                <c:pt idx="3841">
                  <c:v>-0.60216599999999998</c:v>
                </c:pt>
                <c:pt idx="3842">
                  <c:v>-0.59674300000000002</c:v>
                </c:pt>
                <c:pt idx="3843">
                  <c:v>-0.59105399999999997</c:v>
                </c:pt>
                <c:pt idx="3844">
                  <c:v>-0.58508499999999997</c:v>
                </c:pt>
                <c:pt idx="3845">
                  <c:v>-0.57882500000000003</c:v>
                </c:pt>
                <c:pt idx="3846">
                  <c:v>-0.57226100000000002</c:v>
                </c:pt>
                <c:pt idx="3847">
                  <c:v>-0.565384</c:v>
                </c:pt>
                <c:pt idx="3848">
                  <c:v>-0.55818699999999999</c:v>
                </c:pt>
                <c:pt idx="3849">
                  <c:v>-0.55066700000000002</c:v>
                </c:pt>
                <c:pt idx="3850">
                  <c:v>-0.54282399999999997</c:v>
                </c:pt>
                <c:pt idx="3851">
                  <c:v>-0.534663</c:v>
                </c:pt>
                <c:pt idx="3852">
                  <c:v>-0.52619300000000002</c:v>
                </c:pt>
                <c:pt idx="3853">
                  <c:v>-0.517428</c:v>
                </c:pt>
                <c:pt idx="3854">
                  <c:v>-0.50838700000000003</c:v>
                </c:pt>
                <c:pt idx="3855">
                  <c:v>-0.49909100000000001</c:v>
                </c:pt>
                <c:pt idx="3856">
                  <c:v>-0.48956499999999997</c:v>
                </c:pt>
                <c:pt idx="3857">
                  <c:v>-0.47983900000000002</c:v>
                </c:pt>
                <c:pt idx="3858">
                  <c:v>-0.46994399999999997</c:v>
                </c:pt>
                <c:pt idx="3859">
                  <c:v>-0.45991199999999999</c:v>
                </c:pt>
                <c:pt idx="3860">
                  <c:v>-0.44977800000000001</c:v>
                </c:pt>
                <c:pt idx="3861">
                  <c:v>-0.43957800000000002</c:v>
                </c:pt>
                <c:pt idx="3862">
                  <c:v>-0.42934800000000001</c:v>
                </c:pt>
                <c:pt idx="3863">
                  <c:v>-0.41912199999999999</c:v>
                </c:pt>
                <c:pt idx="3864">
                  <c:v>-0.40893200000000002</c:v>
                </c:pt>
                <c:pt idx="3865">
                  <c:v>-0.39880700000000002</c:v>
                </c:pt>
                <c:pt idx="3866">
                  <c:v>-0.38877499999999998</c:v>
                </c:pt>
                <c:pt idx="3867">
                  <c:v>-0.378861</c:v>
                </c:pt>
                <c:pt idx="3868">
                  <c:v>-0.36908600000000003</c:v>
                </c:pt>
                <c:pt idx="3869">
                  <c:v>-0.35946699999999998</c:v>
                </c:pt>
                <c:pt idx="3870">
                  <c:v>-0.350018</c:v>
                </c:pt>
                <c:pt idx="3871">
                  <c:v>-0.34074900000000002</c:v>
                </c:pt>
                <c:pt idx="3872">
                  <c:v>-0.33166499999999999</c:v>
                </c:pt>
                <c:pt idx="3873">
                  <c:v>-0.32277099999999997</c:v>
                </c:pt>
                <c:pt idx="3874">
                  <c:v>-0.31406499999999998</c:v>
                </c:pt>
                <c:pt idx="3875">
                  <c:v>-0.30554500000000001</c:v>
                </c:pt>
                <c:pt idx="3876">
                  <c:v>-0.29720600000000003</c:v>
                </c:pt>
                <c:pt idx="3877">
                  <c:v>-0.28904099999999999</c:v>
                </c:pt>
                <c:pt idx="3878">
                  <c:v>-0.28104299999999999</c:v>
                </c:pt>
                <c:pt idx="3879">
                  <c:v>-0.273204</c:v>
                </c:pt>
                <c:pt idx="3880">
                  <c:v>-0.26551599999999997</c:v>
                </c:pt>
                <c:pt idx="3881">
                  <c:v>-0.25797100000000001</c:v>
                </c:pt>
                <c:pt idx="3882">
                  <c:v>-0.25056200000000001</c:v>
                </c:pt>
                <c:pt idx="3883">
                  <c:v>-0.243283</c:v>
                </c:pt>
                <c:pt idx="3884">
                  <c:v>-0.23612900000000001</c:v>
                </c:pt>
                <c:pt idx="3885">
                  <c:v>-0.22909399999999999</c:v>
                </c:pt>
                <c:pt idx="3886">
                  <c:v>-0.22217600000000001</c:v>
                </c:pt>
                <c:pt idx="3887">
                  <c:v>-0.21537000000000001</c:v>
                </c:pt>
                <c:pt idx="3888">
                  <c:v>-0.208673</c:v>
                </c:pt>
                <c:pt idx="3889">
                  <c:v>-0.20208200000000001</c:v>
                </c:pt>
                <c:pt idx="3890">
                  <c:v>-0.19559599999999999</c:v>
                </c:pt>
                <c:pt idx="3891">
                  <c:v>-0.18921199999999999</c:v>
                </c:pt>
                <c:pt idx="3892">
                  <c:v>-0.18292700000000001</c:v>
                </c:pt>
                <c:pt idx="3893">
                  <c:v>-0.17674100000000001</c:v>
                </c:pt>
                <c:pt idx="3894">
                  <c:v>-0.17064799999999999</c:v>
                </c:pt>
                <c:pt idx="3895">
                  <c:v>-0.16464699999999999</c:v>
                </c:pt>
                <c:pt idx="3896">
                  <c:v>-0.15873300000000001</c:v>
                </c:pt>
                <c:pt idx="3897">
                  <c:v>-0.15290200000000001</c:v>
                </c:pt>
                <c:pt idx="3898">
                  <c:v>-0.147151</c:v>
                </c:pt>
                <c:pt idx="3899">
                  <c:v>-0.14147499999999999</c:v>
                </c:pt>
                <c:pt idx="3900">
                  <c:v>-0.13586899999999999</c:v>
                </c:pt>
                <c:pt idx="3901">
                  <c:v>-0.13033</c:v>
                </c:pt>
                <c:pt idx="3902">
                  <c:v>-0.12485400000000001</c:v>
                </c:pt>
                <c:pt idx="3903">
                  <c:v>-0.119438</c:v>
                </c:pt>
                <c:pt idx="3904">
                  <c:v>-0.114081</c:v>
                </c:pt>
                <c:pt idx="3905">
                  <c:v>-0.108783</c:v>
                </c:pt>
                <c:pt idx="3906">
                  <c:v>-0.103545</c:v>
                </c:pt>
                <c:pt idx="3907">
                  <c:v>-9.8369999999999999E-2</c:v>
                </c:pt>
                <c:pt idx="3908">
                  <c:v>-9.3262800000000007E-2</c:v>
                </c:pt>
                <c:pt idx="3909">
                  <c:v>-8.8228799999999996E-2</c:v>
                </c:pt>
                <c:pt idx="3910">
                  <c:v>-8.3274299999999996E-2</c:v>
                </c:pt>
                <c:pt idx="3911">
                  <c:v>-7.8406500000000004E-2</c:v>
                </c:pt>
                <c:pt idx="3912">
                  <c:v>-7.3632799999999998E-2</c:v>
                </c:pt>
                <c:pt idx="3913">
                  <c:v>-6.8960999999999995E-2</c:v>
                </c:pt>
                <c:pt idx="3914">
                  <c:v>-6.4398700000000003E-2</c:v>
                </c:pt>
                <c:pt idx="3915">
                  <c:v>-5.9952800000000001E-2</c:v>
                </c:pt>
                <c:pt idx="3916">
                  <c:v>-5.5629400000000002E-2</c:v>
                </c:pt>
                <c:pt idx="3917">
                  <c:v>-5.1434199999999999E-2</c:v>
                </c:pt>
                <c:pt idx="3918">
                  <c:v>-4.7371799999999999E-2</c:v>
                </c:pt>
                <c:pt idx="3919">
                  <c:v>-4.3445600000000001E-2</c:v>
                </c:pt>
                <c:pt idx="3920">
                  <c:v>-3.9658699999999998E-2</c:v>
                </c:pt>
                <c:pt idx="3921">
                  <c:v>-3.6014299999999999E-2</c:v>
                </c:pt>
                <c:pt idx="3922">
                  <c:v>-3.2514599999999998E-2</c:v>
                </c:pt>
                <c:pt idx="3923">
                  <c:v>-2.9160800000000001E-2</c:v>
                </c:pt>
                <c:pt idx="3924">
                  <c:v>-2.59531E-2</c:v>
                </c:pt>
                <c:pt idx="3925">
                  <c:v>-2.2892099999999999E-2</c:v>
                </c:pt>
                <c:pt idx="3926">
                  <c:v>-1.9978300000000001E-2</c:v>
                </c:pt>
                <c:pt idx="3927">
                  <c:v>-1.72128E-2</c:v>
                </c:pt>
                <c:pt idx="3928">
                  <c:v>-1.4597300000000001E-2</c:v>
                </c:pt>
                <c:pt idx="3929">
                  <c:v>-1.2134900000000001E-2</c:v>
                </c:pt>
                <c:pt idx="3930">
                  <c:v>-9.8297000000000002E-3</c:v>
                </c:pt>
                <c:pt idx="3931">
                  <c:v>-7.6870799999999998E-3</c:v>
                </c:pt>
                <c:pt idx="3932">
                  <c:v>-5.7136499999999998E-3</c:v>
                </c:pt>
                <c:pt idx="3933">
                  <c:v>-3.9171600000000003E-3</c:v>
                </c:pt>
                <c:pt idx="3934">
                  <c:v>-2.30627E-3</c:v>
                </c:pt>
                <c:pt idx="3935">
                  <c:v>-8.9047699999999998E-4</c:v>
                </c:pt>
                <c:pt idx="3936">
                  <c:v>3.1984500000000003E-4</c:v>
                </c:pt>
                <c:pt idx="3937">
                  <c:v>1.3137100000000001E-3</c:v>
                </c:pt>
                <c:pt idx="3938">
                  <c:v>2.0800900000000002E-3</c:v>
                </c:pt>
                <c:pt idx="3939">
                  <c:v>2.6085399999999999E-3</c:v>
                </c:pt>
                <c:pt idx="3940">
                  <c:v>2.8897800000000002E-3</c:v>
                </c:pt>
                <c:pt idx="3941">
                  <c:v>2.91617E-3</c:v>
                </c:pt>
                <c:pt idx="3942">
                  <c:v>2.68228E-3</c:v>
                </c:pt>
                <c:pt idx="3943">
                  <c:v>2.1853900000000002E-3</c:v>
                </c:pt>
                <c:pt idx="3944">
                  <c:v>1.4259699999999999E-3</c:v>
                </c:pt>
                <c:pt idx="3945">
                  <c:v>4.0788899999999998E-4</c:v>
                </c:pt>
                <c:pt idx="3946">
                  <c:v>-8.6138299999999996E-4</c:v>
                </c:pt>
                <c:pt idx="3947">
                  <c:v>-2.3705900000000001E-3</c:v>
                </c:pt>
                <c:pt idx="3948">
                  <c:v>-4.1047499999999999E-3</c:v>
                </c:pt>
                <c:pt idx="3949">
                  <c:v>-6.0455600000000002E-3</c:v>
                </c:pt>
                <c:pt idx="3950">
                  <c:v>-8.1718099999999998E-3</c:v>
                </c:pt>
                <c:pt idx="3951">
                  <c:v>-1.04595E-2</c:v>
                </c:pt>
                <c:pt idx="3952">
                  <c:v>-1.2881999999999999E-2</c:v>
                </c:pt>
                <c:pt idx="3953">
                  <c:v>-1.54111E-2</c:v>
                </c:pt>
                <c:pt idx="3954">
                  <c:v>-1.8017100000000001E-2</c:v>
                </c:pt>
                <c:pt idx="3955">
                  <c:v>-2.0669300000000002E-2</c:v>
                </c:pt>
                <c:pt idx="3956">
                  <c:v>-2.3337E-2</c:v>
                </c:pt>
                <c:pt idx="3957">
                  <c:v>-2.59898E-2</c:v>
                </c:pt>
                <c:pt idx="3958">
                  <c:v>-2.8599099999999999E-2</c:v>
                </c:pt>
                <c:pt idx="3959">
                  <c:v>-3.1137999999999999E-2</c:v>
                </c:pt>
                <c:pt idx="3960">
                  <c:v>-3.3582000000000001E-2</c:v>
                </c:pt>
                <c:pt idx="3961">
                  <c:v>-3.59096E-2</c:v>
                </c:pt>
                <c:pt idx="3962">
                  <c:v>-3.8102999999999998E-2</c:v>
                </c:pt>
                <c:pt idx="3963">
                  <c:v>-4.01479E-2</c:v>
                </c:pt>
                <c:pt idx="3964">
                  <c:v>-4.2033800000000003E-2</c:v>
                </c:pt>
                <c:pt idx="3965">
                  <c:v>-4.37542E-2</c:v>
                </c:pt>
                <c:pt idx="3966">
                  <c:v>-4.53058E-2</c:v>
                </c:pt>
                <c:pt idx="3967">
                  <c:v>-4.66887E-2</c:v>
                </c:pt>
                <c:pt idx="3968">
                  <c:v>-4.7905799999999998E-2</c:v>
                </c:pt>
                <c:pt idx="3969">
                  <c:v>-4.89623E-2</c:v>
                </c:pt>
                <c:pt idx="3970">
                  <c:v>-4.9864600000000002E-2</c:v>
                </c:pt>
                <c:pt idx="3971">
                  <c:v>-5.0619999999999998E-2</c:v>
                </c:pt>
                <c:pt idx="3972">
                  <c:v>-5.1235900000000001E-2</c:v>
                </c:pt>
                <c:pt idx="3973">
                  <c:v>-5.1718800000000002E-2</c:v>
                </c:pt>
                <c:pt idx="3974">
                  <c:v>-5.2074200000000001E-2</c:v>
                </c:pt>
                <c:pt idx="3975">
                  <c:v>-5.2304999999999997E-2</c:v>
                </c:pt>
                <c:pt idx="3976">
                  <c:v>-5.2411699999999999E-2</c:v>
                </c:pt>
                <c:pt idx="3977">
                  <c:v>-5.2392099999999997E-2</c:v>
                </c:pt>
                <c:pt idx="3978">
                  <c:v>-5.22409E-2</c:v>
                </c:pt>
                <c:pt idx="3979">
                  <c:v>-5.19499E-2</c:v>
                </c:pt>
                <c:pt idx="3980">
                  <c:v>-5.1507699999999997E-2</c:v>
                </c:pt>
                <c:pt idx="3981">
                  <c:v>-5.0900599999999997E-2</c:v>
                </c:pt>
                <c:pt idx="3982">
                  <c:v>-5.0112400000000001E-2</c:v>
                </c:pt>
                <c:pt idx="3983">
                  <c:v>-4.9124599999999997E-2</c:v>
                </c:pt>
                <c:pt idx="3984">
                  <c:v>-4.7916800000000002E-2</c:v>
                </c:pt>
                <c:pt idx="3985">
                  <c:v>-4.6467099999999997E-2</c:v>
                </c:pt>
                <c:pt idx="3986">
                  <c:v>-4.4753399999999999E-2</c:v>
                </c:pt>
                <c:pt idx="3987">
                  <c:v>-4.2753899999999997E-2</c:v>
                </c:pt>
                <c:pt idx="3988">
                  <c:v>-4.0446799999999998E-2</c:v>
                </c:pt>
                <c:pt idx="3989">
                  <c:v>-3.78111E-2</c:v>
                </c:pt>
                <c:pt idx="3990">
                  <c:v>-3.4826900000000001E-2</c:v>
                </c:pt>
                <c:pt idx="3991">
                  <c:v>-3.1475499999999997E-2</c:v>
                </c:pt>
                <c:pt idx="3992">
                  <c:v>-2.7739300000000001E-2</c:v>
                </c:pt>
                <c:pt idx="3993">
                  <c:v>-2.3601899999999999E-2</c:v>
                </c:pt>
                <c:pt idx="3994">
                  <c:v>-1.9047499999999998E-2</c:v>
                </c:pt>
                <c:pt idx="3995">
                  <c:v>-1.40617E-2</c:v>
                </c:pt>
                <c:pt idx="3996">
                  <c:v>-8.6316299999999995E-3</c:v>
                </c:pt>
                <c:pt idx="3997">
                  <c:v>-2.7456799999999999E-3</c:v>
                </c:pt>
                <c:pt idx="3998">
                  <c:v>3.6065099999999998E-3</c:v>
                </c:pt>
                <c:pt idx="3999">
                  <c:v>1.0434499999999999E-2</c:v>
                </c:pt>
                <c:pt idx="4000">
                  <c:v>1.7746899999999999E-2</c:v>
                </c:pt>
                <c:pt idx="4001">
                  <c:v>2.5551600000000001E-2</c:v>
                </c:pt>
                <c:pt idx="4002">
                  <c:v>3.38549E-2</c:v>
                </c:pt>
                <c:pt idx="4003">
                  <c:v>4.2661999999999999E-2</c:v>
                </c:pt>
                <c:pt idx="4004">
                  <c:v>5.19762E-2</c:v>
                </c:pt>
                <c:pt idx="4005">
                  <c:v>6.1798800000000001E-2</c:v>
                </c:pt>
                <c:pt idx="4006">
                  <c:v>7.2128700000000004E-2</c:v>
                </c:pt>
                <c:pt idx="4007">
                  <c:v>8.2962599999999997E-2</c:v>
                </c:pt>
                <c:pt idx="4008">
                  <c:v>9.4294199999999995E-2</c:v>
                </c:pt>
                <c:pt idx="4009">
                  <c:v>0.106114</c:v>
                </c:pt>
                <c:pt idx="4010">
                  <c:v>0.11841</c:v>
                </c:pt>
                <c:pt idx="4011">
                  <c:v>0.13116700000000001</c:v>
                </c:pt>
                <c:pt idx="4012">
                  <c:v>0.14436399999999999</c:v>
                </c:pt>
                <c:pt idx="4013">
                  <c:v>0.15798000000000001</c:v>
                </c:pt>
                <c:pt idx="4014">
                  <c:v>0.171988</c:v>
                </c:pt>
                <c:pt idx="4015">
                  <c:v>0.186361</c:v>
                </c:pt>
                <c:pt idx="4016">
                  <c:v>0.201069</c:v>
                </c:pt>
                <c:pt idx="4017">
                  <c:v>0.216081</c:v>
                </c:pt>
                <c:pt idx="4018">
                  <c:v>0.23136399999999999</c:v>
                </c:pt>
                <c:pt idx="4019">
                  <c:v>0.246887</c:v>
                </c:pt>
                <c:pt idx="4020">
                  <c:v>0.26261600000000002</c:v>
                </c:pt>
                <c:pt idx="4021">
                  <c:v>0.27852199999999999</c:v>
                </c:pt>
                <c:pt idx="4022">
                  <c:v>0.294572</c:v>
                </c:pt>
                <c:pt idx="4023">
                  <c:v>0.31073800000000001</c:v>
                </c:pt>
                <c:pt idx="4024">
                  <c:v>0.326992</c:v>
                </c:pt>
                <c:pt idx="4025">
                  <c:v>0.34330899999999998</c:v>
                </c:pt>
                <c:pt idx="4026">
                  <c:v>0.35966700000000001</c:v>
                </c:pt>
                <c:pt idx="4027">
                  <c:v>0.37604399999999999</c:v>
                </c:pt>
                <c:pt idx="4028">
                  <c:v>0.39242500000000002</c:v>
                </c:pt>
                <c:pt idx="4029">
                  <c:v>0.40879399999999999</c:v>
                </c:pt>
                <c:pt idx="4030">
                  <c:v>0.42513800000000002</c:v>
                </c:pt>
                <c:pt idx="4031">
                  <c:v>0.44144699999999998</c:v>
                </c:pt>
                <c:pt idx="4032">
                  <c:v>0.45771099999999998</c:v>
                </c:pt>
                <c:pt idx="4033">
                  <c:v>0.47392400000000001</c:v>
                </c:pt>
                <c:pt idx="4034">
                  <c:v>0.49008000000000002</c:v>
                </c:pt>
                <c:pt idx="4035">
                  <c:v>0.50617400000000001</c:v>
                </c:pt>
                <c:pt idx="4036">
                  <c:v>0.522204</c:v>
                </c:pt>
                <c:pt idx="4037">
                  <c:v>0.53816600000000003</c:v>
                </c:pt>
                <c:pt idx="4038">
                  <c:v>0.55406</c:v>
                </c:pt>
                <c:pt idx="4039">
                  <c:v>0.56988399999999995</c:v>
                </c:pt>
                <c:pt idx="4040">
                  <c:v>0.58563600000000005</c:v>
                </c:pt>
                <c:pt idx="4041">
                  <c:v>0.60131699999999999</c:v>
                </c:pt>
                <c:pt idx="4042">
                  <c:v>0.616927</c:v>
                </c:pt>
                <c:pt idx="4043">
                  <c:v>0.632467</c:v>
                </c:pt>
                <c:pt idx="4044">
                  <c:v>0.64793599999999996</c:v>
                </c:pt>
                <c:pt idx="4045">
                  <c:v>0.66333699999999995</c:v>
                </c:pt>
                <c:pt idx="4046">
                  <c:v>0.67866899999999997</c:v>
                </c:pt>
                <c:pt idx="4047">
                  <c:v>0.69393499999999997</c:v>
                </c:pt>
                <c:pt idx="4048">
                  <c:v>0.70913400000000004</c:v>
                </c:pt>
                <c:pt idx="4049">
                  <c:v>0.72426699999999999</c:v>
                </c:pt>
                <c:pt idx="4050">
                  <c:v>0.73933400000000005</c:v>
                </c:pt>
                <c:pt idx="4051">
                  <c:v>0.75433300000000003</c:v>
                </c:pt>
                <c:pt idx="4052">
                  <c:v>0.76926300000000003</c:v>
                </c:pt>
                <c:pt idx="4053">
                  <c:v>0.78412000000000004</c:v>
                </c:pt>
                <c:pt idx="4054">
                  <c:v>0.79889600000000005</c:v>
                </c:pt>
                <c:pt idx="4055">
                  <c:v>0.81358399999999997</c:v>
                </c:pt>
                <c:pt idx="4056">
                  <c:v>0.82817300000000005</c:v>
                </c:pt>
                <c:pt idx="4057">
                  <c:v>0.84264600000000001</c:v>
                </c:pt>
                <c:pt idx="4058">
                  <c:v>0.85698600000000003</c:v>
                </c:pt>
                <c:pt idx="4059">
                  <c:v>0.87117199999999995</c:v>
                </c:pt>
                <c:pt idx="4060">
                  <c:v>0.88517900000000005</c:v>
                </c:pt>
                <c:pt idx="4061">
                  <c:v>0.89897899999999997</c:v>
                </c:pt>
                <c:pt idx="4062">
                  <c:v>0.91254500000000005</c:v>
                </c:pt>
                <c:pt idx="4063">
                  <c:v>0.92584599999999995</c:v>
                </c:pt>
                <c:pt idx="4064">
                  <c:v>0.93885200000000002</c:v>
                </c:pt>
                <c:pt idx="4065">
                  <c:v>0.95153399999999999</c:v>
                </c:pt>
                <c:pt idx="4066">
                  <c:v>0.96386400000000005</c:v>
                </c:pt>
                <c:pt idx="4067">
                  <c:v>0.97581499999999999</c:v>
                </c:pt>
                <c:pt idx="4068">
                  <c:v>0.98736699999999999</c:v>
                </c:pt>
                <c:pt idx="4069">
                  <c:v>0.99850099999999997</c:v>
                </c:pt>
                <c:pt idx="4070">
                  <c:v>1.0092099999999999</c:v>
                </c:pt>
                <c:pt idx="4071">
                  <c:v>1.0194700000000001</c:v>
                </c:pt>
                <c:pt idx="4072">
                  <c:v>1.0293000000000001</c:v>
                </c:pt>
                <c:pt idx="4073">
                  <c:v>1.0387</c:v>
                </c:pt>
                <c:pt idx="4074">
                  <c:v>1.0476700000000001</c:v>
                </c:pt>
                <c:pt idx="4075">
                  <c:v>1.05623</c:v>
                </c:pt>
                <c:pt idx="4076">
                  <c:v>1.0644100000000001</c:v>
                </c:pt>
                <c:pt idx="4077">
                  <c:v>1.0722400000000001</c:v>
                </c:pt>
                <c:pt idx="4078">
                  <c:v>1.0797300000000001</c:v>
                </c:pt>
                <c:pt idx="4079">
                  <c:v>1.08693</c:v>
                </c:pt>
                <c:pt idx="4080">
                  <c:v>1.0938699999999999</c:v>
                </c:pt>
                <c:pt idx="4081">
                  <c:v>1.10059</c:v>
                </c:pt>
                <c:pt idx="4082">
                  <c:v>1.1071299999999999</c:v>
                </c:pt>
                <c:pt idx="4083">
                  <c:v>1.1135200000000001</c:v>
                </c:pt>
                <c:pt idx="4084">
                  <c:v>1.11981</c:v>
                </c:pt>
                <c:pt idx="4085">
                  <c:v>1.1260399999999999</c:v>
                </c:pt>
                <c:pt idx="4086">
                  <c:v>1.13225</c:v>
                </c:pt>
                <c:pt idx="4087">
                  <c:v>1.1384700000000001</c:v>
                </c:pt>
                <c:pt idx="4088">
                  <c:v>1.14476</c:v>
                </c:pt>
                <c:pt idx="4089">
                  <c:v>1.1511400000000001</c:v>
                </c:pt>
                <c:pt idx="4090">
                  <c:v>1.1576599999999999</c:v>
                </c:pt>
                <c:pt idx="4091">
                  <c:v>1.16435</c:v>
                </c:pt>
                <c:pt idx="4092">
                  <c:v>1.17123</c:v>
                </c:pt>
                <c:pt idx="4093">
                  <c:v>1.17835</c:v>
                </c:pt>
                <c:pt idx="4094">
                  <c:v>1.18573</c:v>
                </c:pt>
                <c:pt idx="4095">
                  <c:v>1.19339</c:v>
                </c:pt>
                <c:pt idx="4096">
                  <c:v>1.20136</c:v>
                </c:pt>
                <c:pt idx="4097">
                  <c:v>1.20964</c:v>
                </c:pt>
                <c:pt idx="4098">
                  <c:v>1.2182500000000001</c:v>
                </c:pt>
                <c:pt idx="4099">
                  <c:v>1.22719</c:v>
                </c:pt>
                <c:pt idx="4100">
                  <c:v>1.23645</c:v>
                </c:pt>
                <c:pt idx="4101">
                  <c:v>1.24603</c:v>
                </c:pt>
                <c:pt idx="4102">
                  <c:v>1.2559199999999999</c:v>
                </c:pt>
                <c:pt idx="4103">
                  <c:v>1.2660800000000001</c:v>
                </c:pt>
                <c:pt idx="4104">
                  <c:v>1.2765</c:v>
                </c:pt>
                <c:pt idx="4105">
                  <c:v>1.28714</c:v>
                </c:pt>
                <c:pt idx="4106">
                  <c:v>1.2979499999999999</c:v>
                </c:pt>
                <c:pt idx="4107">
                  <c:v>1.3088900000000001</c:v>
                </c:pt>
                <c:pt idx="4108">
                  <c:v>1.31992</c:v>
                </c:pt>
                <c:pt idx="4109">
                  <c:v>1.3309899999999999</c:v>
                </c:pt>
                <c:pt idx="4110">
                  <c:v>1.3420300000000001</c:v>
                </c:pt>
                <c:pt idx="4111">
                  <c:v>1.35301</c:v>
                </c:pt>
                <c:pt idx="4112">
                  <c:v>1.3638600000000001</c:v>
                </c:pt>
                <c:pt idx="4113">
                  <c:v>1.37453</c:v>
                </c:pt>
                <c:pt idx="4114">
                  <c:v>1.38497</c:v>
                </c:pt>
                <c:pt idx="4115">
                  <c:v>1.39514</c:v>
                </c:pt>
                <c:pt idx="4116">
                  <c:v>1.40499</c:v>
                </c:pt>
                <c:pt idx="4117">
                  <c:v>1.41449</c:v>
                </c:pt>
                <c:pt idx="4118">
                  <c:v>1.4236</c:v>
                </c:pt>
                <c:pt idx="4119">
                  <c:v>1.4322999999999999</c:v>
                </c:pt>
                <c:pt idx="4120">
                  <c:v>1.4405699999999999</c:v>
                </c:pt>
                <c:pt idx="4121">
                  <c:v>1.44841</c:v>
                </c:pt>
                <c:pt idx="4122">
                  <c:v>1.4558199999999999</c:v>
                </c:pt>
                <c:pt idx="4123">
                  <c:v>1.4628099999999999</c:v>
                </c:pt>
                <c:pt idx="4124">
                  <c:v>1.4693799999999999</c:v>
                </c:pt>
                <c:pt idx="4125">
                  <c:v>1.47556</c:v>
                </c:pt>
                <c:pt idx="4126">
                  <c:v>1.4813799999999999</c:v>
                </c:pt>
                <c:pt idx="4127">
                  <c:v>1.4868699999999999</c:v>
                </c:pt>
                <c:pt idx="4128">
                  <c:v>1.4920500000000001</c:v>
                </c:pt>
                <c:pt idx="4129">
                  <c:v>1.4969699999999999</c:v>
                </c:pt>
                <c:pt idx="4130">
                  <c:v>1.50166</c:v>
                </c:pt>
                <c:pt idx="4131">
                  <c:v>1.5061500000000001</c:v>
                </c:pt>
                <c:pt idx="4132">
                  <c:v>1.51047</c:v>
                </c:pt>
                <c:pt idx="4133">
                  <c:v>1.5146500000000001</c:v>
                </c:pt>
                <c:pt idx="4134">
                  <c:v>1.5187299999999999</c:v>
                </c:pt>
                <c:pt idx="4135">
                  <c:v>1.52271</c:v>
                </c:pt>
                <c:pt idx="4136">
                  <c:v>1.5266299999999999</c:v>
                </c:pt>
                <c:pt idx="4137">
                  <c:v>1.5304800000000001</c:v>
                </c:pt>
                <c:pt idx="4138">
                  <c:v>1.5342899999999999</c:v>
                </c:pt>
                <c:pt idx="4139">
                  <c:v>1.5380499999999999</c:v>
                </c:pt>
                <c:pt idx="4140">
                  <c:v>1.5417700000000001</c:v>
                </c:pt>
                <c:pt idx="4141">
                  <c:v>1.54545</c:v>
                </c:pt>
                <c:pt idx="4142">
                  <c:v>1.54908</c:v>
                </c:pt>
                <c:pt idx="4143">
                  <c:v>1.55267</c:v>
                </c:pt>
                <c:pt idx="4144">
                  <c:v>1.55619</c:v>
                </c:pt>
                <c:pt idx="4145">
                  <c:v>1.55965</c:v>
                </c:pt>
                <c:pt idx="4146">
                  <c:v>1.56301</c:v>
                </c:pt>
                <c:pt idx="4147">
                  <c:v>1.5662799999999999</c:v>
                </c:pt>
                <c:pt idx="4148">
                  <c:v>1.56942</c:v>
                </c:pt>
                <c:pt idx="4149">
                  <c:v>1.5724199999999999</c:v>
                </c:pt>
                <c:pt idx="4150">
                  <c:v>1.5752600000000001</c:v>
                </c:pt>
                <c:pt idx="4151">
                  <c:v>1.57789</c:v>
                </c:pt>
                <c:pt idx="4152">
                  <c:v>1.5803100000000001</c:v>
                </c:pt>
                <c:pt idx="4153">
                  <c:v>1.58247</c:v>
                </c:pt>
                <c:pt idx="4154">
                  <c:v>1.5843499999999999</c:v>
                </c:pt>
                <c:pt idx="4155">
                  <c:v>1.58592</c:v>
                </c:pt>
                <c:pt idx="4156">
                  <c:v>1.58714</c:v>
                </c:pt>
                <c:pt idx="4157">
                  <c:v>1.58799</c:v>
                </c:pt>
                <c:pt idx="4158">
                  <c:v>1.5884499999999999</c:v>
                </c:pt>
                <c:pt idx="4159">
                  <c:v>1.5885</c:v>
                </c:pt>
                <c:pt idx="4160">
                  <c:v>1.5881099999999999</c:v>
                </c:pt>
                <c:pt idx="4161">
                  <c:v>1.5872900000000001</c:v>
                </c:pt>
                <c:pt idx="4162">
                  <c:v>1.5860099999999999</c:v>
                </c:pt>
                <c:pt idx="4163">
                  <c:v>1.58429</c:v>
                </c:pt>
                <c:pt idx="4164">
                  <c:v>1.58213</c:v>
                </c:pt>
                <c:pt idx="4165">
                  <c:v>1.57955</c:v>
                </c:pt>
                <c:pt idx="4166">
                  <c:v>1.57656</c:v>
                </c:pt>
                <c:pt idx="4167">
                  <c:v>1.5731999999999999</c:v>
                </c:pt>
                <c:pt idx="4168">
                  <c:v>1.5694900000000001</c:v>
                </c:pt>
                <c:pt idx="4169">
                  <c:v>1.56548</c:v>
                </c:pt>
                <c:pt idx="4170">
                  <c:v>1.56121</c:v>
                </c:pt>
                <c:pt idx="4171">
                  <c:v>1.5567200000000001</c:v>
                </c:pt>
                <c:pt idx="4172">
                  <c:v>1.5520700000000001</c:v>
                </c:pt>
                <c:pt idx="4173">
                  <c:v>1.5472999999999999</c:v>
                </c:pt>
                <c:pt idx="4174">
                  <c:v>1.5424800000000001</c:v>
                </c:pt>
                <c:pt idx="4175">
                  <c:v>1.53765</c:v>
                </c:pt>
                <c:pt idx="4176">
                  <c:v>1.5328599999999999</c:v>
                </c:pt>
                <c:pt idx="4177">
                  <c:v>1.52817</c:v>
                </c:pt>
                <c:pt idx="4178">
                  <c:v>1.52363</c:v>
                </c:pt>
                <c:pt idx="4179">
                  <c:v>1.5192699999999999</c:v>
                </c:pt>
                <c:pt idx="4180">
                  <c:v>1.51515</c:v>
                </c:pt>
                <c:pt idx="4181">
                  <c:v>1.51129</c:v>
                </c:pt>
                <c:pt idx="4182">
                  <c:v>1.5077199999999999</c:v>
                </c:pt>
                <c:pt idx="4183">
                  <c:v>1.50448</c:v>
                </c:pt>
                <c:pt idx="4184">
                  <c:v>1.5015700000000001</c:v>
                </c:pt>
                <c:pt idx="4185">
                  <c:v>1.49899</c:v>
                </c:pt>
                <c:pt idx="4186">
                  <c:v>1.4967600000000001</c:v>
                </c:pt>
                <c:pt idx="4187">
                  <c:v>1.4948699999999999</c:v>
                </c:pt>
                <c:pt idx="4188">
                  <c:v>1.4933099999999999</c:v>
                </c:pt>
                <c:pt idx="4189">
                  <c:v>1.49207</c:v>
                </c:pt>
                <c:pt idx="4190">
                  <c:v>1.49112</c:v>
                </c:pt>
                <c:pt idx="4191">
                  <c:v>1.49044</c:v>
                </c:pt>
                <c:pt idx="4192">
                  <c:v>1.4900100000000001</c:v>
                </c:pt>
                <c:pt idx="4193">
                  <c:v>1.4898100000000001</c:v>
                </c:pt>
                <c:pt idx="4194">
                  <c:v>1.4898199999999999</c:v>
                </c:pt>
                <c:pt idx="4195">
                  <c:v>1.4900100000000001</c:v>
                </c:pt>
                <c:pt idx="4196">
                  <c:v>1.4903500000000001</c:v>
                </c:pt>
                <c:pt idx="4197">
                  <c:v>1.49085</c:v>
                </c:pt>
                <c:pt idx="4198">
                  <c:v>1.4914700000000001</c:v>
                </c:pt>
                <c:pt idx="4199">
                  <c:v>1.49221</c:v>
                </c:pt>
                <c:pt idx="4200">
                  <c:v>1.4930600000000001</c:v>
                </c:pt>
                <c:pt idx="4201">
                  <c:v>1.4940199999999999</c:v>
                </c:pt>
                <c:pt idx="4202">
                  <c:v>1.49509</c:v>
                </c:pt>
                <c:pt idx="4203">
                  <c:v>1.49627</c:v>
                </c:pt>
                <c:pt idx="4204">
                  <c:v>1.4975700000000001</c:v>
                </c:pt>
                <c:pt idx="4205">
                  <c:v>1.49898</c:v>
                </c:pt>
                <c:pt idx="4206">
                  <c:v>1.5005200000000001</c:v>
                </c:pt>
                <c:pt idx="4207">
                  <c:v>1.50221</c:v>
                </c:pt>
                <c:pt idx="4208">
                  <c:v>1.5040500000000001</c:v>
                </c:pt>
                <c:pt idx="4209">
                  <c:v>1.5060500000000001</c:v>
                </c:pt>
                <c:pt idx="4210">
                  <c:v>1.50824</c:v>
                </c:pt>
                <c:pt idx="4211">
                  <c:v>1.5106200000000001</c:v>
                </c:pt>
                <c:pt idx="4212">
                  <c:v>1.51322</c:v>
                </c:pt>
                <c:pt idx="4213">
                  <c:v>1.5160400000000001</c:v>
                </c:pt>
                <c:pt idx="4214">
                  <c:v>1.51911</c:v>
                </c:pt>
                <c:pt idx="4215">
                  <c:v>1.52244</c:v>
                </c:pt>
                <c:pt idx="4216">
                  <c:v>1.5260400000000001</c:v>
                </c:pt>
                <c:pt idx="4217">
                  <c:v>1.5299199999999999</c:v>
                </c:pt>
                <c:pt idx="4218">
                  <c:v>1.5341</c:v>
                </c:pt>
                <c:pt idx="4219">
                  <c:v>1.5385800000000001</c:v>
                </c:pt>
                <c:pt idx="4220">
                  <c:v>1.5433699999999999</c:v>
                </c:pt>
                <c:pt idx="4221">
                  <c:v>1.54847</c:v>
                </c:pt>
                <c:pt idx="4222">
                  <c:v>1.55389</c:v>
                </c:pt>
                <c:pt idx="4223">
                  <c:v>1.5596300000000001</c:v>
                </c:pt>
                <c:pt idx="4224">
                  <c:v>1.5656699999999999</c:v>
                </c:pt>
                <c:pt idx="4225">
                  <c:v>1.57202</c:v>
                </c:pt>
                <c:pt idx="4226">
                  <c:v>1.57866</c:v>
                </c:pt>
                <c:pt idx="4227">
                  <c:v>1.5855900000000001</c:v>
                </c:pt>
                <c:pt idx="4228">
                  <c:v>1.59277</c:v>
                </c:pt>
                <c:pt idx="4229">
                  <c:v>1.6002099999999999</c:v>
                </c:pt>
                <c:pt idx="4230">
                  <c:v>1.60788</c:v>
                </c:pt>
                <c:pt idx="4231">
                  <c:v>1.61575</c:v>
                </c:pt>
                <c:pt idx="4232">
                  <c:v>1.62381</c:v>
                </c:pt>
                <c:pt idx="4233">
                  <c:v>1.63202</c:v>
                </c:pt>
                <c:pt idx="4234">
                  <c:v>1.6403700000000001</c:v>
                </c:pt>
                <c:pt idx="4235">
                  <c:v>1.64882</c:v>
                </c:pt>
                <c:pt idx="4236">
                  <c:v>1.6573500000000001</c:v>
                </c:pt>
                <c:pt idx="4237">
                  <c:v>1.6659299999999999</c:v>
                </c:pt>
                <c:pt idx="4238">
                  <c:v>1.6745399999999999</c:v>
                </c:pt>
                <c:pt idx="4239">
                  <c:v>1.6831499999999999</c:v>
                </c:pt>
                <c:pt idx="4240">
                  <c:v>1.69174</c:v>
                </c:pt>
                <c:pt idx="4241">
                  <c:v>1.7002900000000001</c:v>
                </c:pt>
                <c:pt idx="4242">
                  <c:v>1.70878</c:v>
                </c:pt>
                <c:pt idx="4243">
                  <c:v>1.71719</c:v>
                </c:pt>
                <c:pt idx="4244">
                  <c:v>1.7255100000000001</c:v>
                </c:pt>
                <c:pt idx="4245">
                  <c:v>1.7337400000000001</c:v>
                </c:pt>
                <c:pt idx="4246">
                  <c:v>1.74187</c:v>
                </c:pt>
                <c:pt idx="4247">
                  <c:v>1.7499100000000001</c:v>
                </c:pt>
                <c:pt idx="4248">
                  <c:v>1.75786</c:v>
                </c:pt>
                <c:pt idx="4249">
                  <c:v>1.76573</c:v>
                </c:pt>
                <c:pt idx="4250">
                  <c:v>1.7735399999999999</c:v>
                </c:pt>
                <c:pt idx="4251">
                  <c:v>1.7813099999999999</c:v>
                </c:pt>
                <c:pt idx="4252">
                  <c:v>1.7890600000000001</c:v>
                </c:pt>
                <c:pt idx="4253">
                  <c:v>1.79681</c:v>
                </c:pt>
                <c:pt idx="4254">
                  <c:v>1.8045800000000001</c:v>
                </c:pt>
                <c:pt idx="4255">
                  <c:v>1.8124</c:v>
                </c:pt>
                <c:pt idx="4256">
                  <c:v>1.82029</c:v>
                </c:pt>
                <c:pt idx="4257">
                  <c:v>1.8282499999999999</c:v>
                </c:pt>
                <c:pt idx="4258">
                  <c:v>1.83632</c:v>
                </c:pt>
                <c:pt idx="4259">
                  <c:v>1.84449</c:v>
                </c:pt>
                <c:pt idx="4260">
                  <c:v>1.85277</c:v>
                </c:pt>
                <c:pt idx="4261">
                  <c:v>1.8611599999999999</c:v>
                </c:pt>
                <c:pt idx="4262">
                  <c:v>1.8696600000000001</c:v>
                </c:pt>
                <c:pt idx="4263">
                  <c:v>1.87826</c:v>
                </c:pt>
                <c:pt idx="4264">
                  <c:v>1.8869400000000001</c:v>
                </c:pt>
                <c:pt idx="4265">
                  <c:v>1.89567</c:v>
                </c:pt>
                <c:pt idx="4266">
                  <c:v>1.90445</c:v>
                </c:pt>
                <c:pt idx="4267">
                  <c:v>1.91323</c:v>
                </c:pt>
                <c:pt idx="4268">
                  <c:v>1.92201</c:v>
                </c:pt>
                <c:pt idx="4269">
                  <c:v>1.93075</c:v>
                </c:pt>
                <c:pt idx="4270">
                  <c:v>1.9394199999999999</c:v>
                </c:pt>
                <c:pt idx="4271">
                  <c:v>1.948</c:v>
                </c:pt>
                <c:pt idx="4272">
                  <c:v>1.9564699999999999</c:v>
                </c:pt>
                <c:pt idx="4273">
                  <c:v>1.9648099999999999</c:v>
                </c:pt>
                <c:pt idx="4274">
                  <c:v>1.9730000000000001</c:v>
                </c:pt>
                <c:pt idx="4275">
                  <c:v>1.9810399999999999</c:v>
                </c:pt>
                <c:pt idx="4276">
                  <c:v>1.98891</c:v>
                </c:pt>
                <c:pt idx="4277">
                  <c:v>1.9966200000000001</c:v>
                </c:pt>
                <c:pt idx="4278">
                  <c:v>2.0041699999999998</c:v>
                </c:pt>
                <c:pt idx="4279">
                  <c:v>2.0115799999999999</c:v>
                </c:pt>
                <c:pt idx="4280">
                  <c:v>2.0188600000000001</c:v>
                </c:pt>
                <c:pt idx="4281">
                  <c:v>2.0260400000000001</c:v>
                </c:pt>
                <c:pt idx="4282">
                  <c:v>2.0331299999999999</c:v>
                </c:pt>
                <c:pt idx="4283">
                  <c:v>2.0401600000000002</c:v>
                </c:pt>
                <c:pt idx="4284">
                  <c:v>2.0471699999999999</c:v>
                </c:pt>
                <c:pt idx="4285">
                  <c:v>2.0541800000000001</c:v>
                </c:pt>
                <c:pt idx="4286">
                  <c:v>2.06121</c:v>
                </c:pt>
                <c:pt idx="4287">
                  <c:v>2.0682900000000002</c:v>
                </c:pt>
                <c:pt idx="4288">
                  <c:v>2.0754600000000001</c:v>
                </c:pt>
                <c:pt idx="4289">
                  <c:v>2.0827100000000001</c:v>
                </c:pt>
                <c:pt idx="4290">
                  <c:v>2.0900799999999999</c:v>
                </c:pt>
                <c:pt idx="4291">
                  <c:v>2.0975700000000002</c:v>
                </c:pt>
                <c:pt idx="4292">
                  <c:v>2.1052</c:v>
                </c:pt>
                <c:pt idx="4293">
                  <c:v>2.1129600000000002</c:v>
                </c:pt>
                <c:pt idx="4294">
                  <c:v>2.1208499999999999</c:v>
                </c:pt>
                <c:pt idx="4295">
                  <c:v>2.12887</c:v>
                </c:pt>
                <c:pt idx="4296">
                  <c:v>2.1370200000000001</c:v>
                </c:pt>
                <c:pt idx="4297">
                  <c:v>2.14527</c:v>
                </c:pt>
                <c:pt idx="4298">
                  <c:v>2.1536300000000002</c:v>
                </c:pt>
                <c:pt idx="4299">
                  <c:v>2.1620699999999999</c:v>
                </c:pt>
                <c:pt idx="4300">
                  <c:v>2.1705899999999998</c:v>
                </c:pt>
                <c:pt idx="4301">
                  <c:v>2.17916</c:v>
                </c:pt>
                <c:pt idx="4302">
                  <c:v>2.1877599999999999</c:v>
                </c:pt>
                <c:pt idx="4303">
                  <c:v>2.1963900000000001</c:v>
                </c:pt>
                <c:pt idx="4304">
                  <c:v>2.2050200000000002</c:v>
                </c:pt>
                <c:pt idx="4305">
                  <c:v>2.2136399999999998</c:v>
                </c:pt>
                <c:pt idx="4306">
                  <c:v>2.2222400000000002</c:v>
                </c:pt>
                <c:pt idx="4307">
                  <c:v>2.23081</c:v>
                </c:pt>
                <c:pt idx="4308">
                  <c:v>2.2393200000000002</c:v>
                </c:pt>
                <c:pt idx="4309">
                  <c:v>2.2477800000000001</c:v>
                </c:pt>
                <c:pt idx="4310">
                  <c:v>2.25617</c:v>
                </c:pt>
                <c:pt idx="4311">
                  <c:v>2.2644799999999998</c:v>
                </c:pt>
                <c:pt idx="4312">
                  <c:v>2.27271</c:v>
                </c:pt>
                <c:pt idx="4313">
                  <c:v>2.28085</c:v>
                </c:pt>
                <c:pt idx="4314">
                  <c:v>2.2888899999999999</c:v>
                </c:pt>
                <c:pt idx="4315">
                  <c:v>2.29684</c:v>
                </c:pt>
                <c:pt idx="4316">
                  <c:v>2.3046899999999999</c:v>
                </c:pt>
                <c:pt idx="4317">
                  <c:v>2.31243</c:v>
                </c:pt>
                <c:pt idx="4318">
                  <c:v>2.3200699999999999</c:v>
                </c:pt>
                <c:pt idx="4319">
                  <c:v>2.3275999999999999</c:v>
                </c:pt>
                <c:pt idx="4320">
                  <c:v>2.3350200000000001</c:v>
                </c:pt>
                <c:pt idx="4321">
                  <c:v>2.3423400000000001</c:v>
                </c:pt>
                <c:pt idx="4322">
                  <c:v>2.3495499999999998</c:v>
                </c:pt>
                <c:pt idx="4323">
                  <c:v>2.3566500000000001</c:v>
                </c:pt>
                <c:pt idx="4324">
                  <c:v>2.3636499999999998</c:v>
                </c:pt>
                <c:pt idx="4325">
                  <c:v>2.3705400000000001</c:v>
                </c:pt>
                <c:pt idx="4326">
                  <c:v>2.3773300000000002</c:v>
                </c:pt>
                <c:pt idx="4327">
                  <c:v>2.38402</c:v>
                </c:pt>
                <c:pt idx="4328">
                  <c:v>2.3906000000000001</c:v>
                </c:pt>
                <c:pt idx="4329">
                  <c:v>2.3970899999999999</c:v>
                </c:pt>
                <c:pt idx="4330">
                  <c:v>2.4034900000000001</c:v>
                </c:pt>
                <c:pt idx="4331">
                  <c:v>2.4097900000000001</c:v>
                </c:pt>
                <c:pt idx="4332">
                  <c:v>2.4159999999999999</c:v>
                </c:pt>
                <c:pt idx="4333">
                  <c:v>2.4221200000000001</c:v>
                </c:pt>
                <c:pt idx="4334">
                  <c:v>2.42815</c:v>
                </c:pt>
                <c:pt idx="4335">
                  <c:v>2.4340899999999999</c:v>
                </c:pt>
                <c:pt idx="4336">
                  <c:v>2.43994</c:v>
                </c:pt>
                <c:pt idx="4337">
                  <c:v>2.4457</c:v>
                </c:pt>
                <c:pt idx="4338">
                  <c:v>2.4513699999999998</c:v>
                </c:pt>
                <c:pt idx="4339">
                  <c:v>2.45695</c:v>
                </c:pt>
                <c:pt idx="4340">
                  <c:v>2.4624199999999998</c:v>
                </c:pt>
                <c:pt idx="4341">
                  <c:v>2.4677799999999999</c:v>
                </c:pt>
                <c:pt idx="4342">
                  <c:v>2.47302</c:v>
                </c:pt>
                <c:pt idx="4343">
                  <c:v>2.4781399999999998</c:v>
                </c:pt>
                <c:pt idx="4344">
                  <c:v>2.48312</c:v>
                </c:pt>
                <c:pt idx="4345">
                  <c:v>2.4879500000000001</c:v>
                </c:pt>
                <c:pt idx="4346">
                  <c:v>2.4926200000000001</c:v>
                </c:pt>
                <c:pt idx="4347">
                  <c:v>2.4971100000000002</c:v>
                </c:pt>
                <c:pt idx="4348">
                  <c:v>2.5014099999999999</c:v>
                </c:pt>
                <c:pt idx="4349">
                  <c:v>2.5055200000000002</c:v>
                </c:pt>
                <c:pt idx="4350">
                  <c:v>2.5094099999999999</c:v>
                </c:pt>
                <c:pt idx="4351">
                  <c:v>2.51309</c:v>
                </c:pt>
                <c:pt idx="4352">
                  <c:v>2.51654</c:v>
                </c:pt>
                <c:pt idx="4353">
                  <c:v>2.5197600000000002</c:v>
                </c:pt>
                <c:pt idx="4354">
                  <c:v>2.5227499999999998</c:v>
                </c:pt>
                <c:pt idx="4355">
                  <c:v>2.5255000000000001</c:v>
                </c:pt>
                <c:pt idx="4356">
                  <c:v>2.5280300000000002</c:v>
                </c:pt>
                <c:pt idx="4357">
                  <c:v>2.5303300000000002</c:v>
                </c:pt>
                <c:pt idx="4358">
                  <c:v>2.5324300000000002</c:v>
                </c:pt>
                <c:pt idx="4359">
                  <c:v>2.5343300000000002</c:v>
                </c:pt>
                <c:pt idx="4360">
                  <c:v>2.5360399999999998</c:v>
                </c:pt>
                <c:pt idx="4361">
                  <c:v>2.5375899999999998</c:v>
                </c:pt>
                <c:pt idx="4362">
                  <c:v>2.53898</c:v>
                </c:pt>
                <c:pt idx="4363">
                  <c:v>2.5402399999999998</c:v>
                </c:pt>
                <c:pt idx="4364">
                  <c:v>2.5413800000000002</c:v>
                </c:pt>
                <c:pt idx="4365">
                  <c:v>2.5424199999999999</c:v>
                </c:pt>
                <c:pt idx="4366">
                  <c:v>2.54338</c:v>
                </c:pt>
                <c:pt idx="4367">
                  <c:v>2.54427</c:v>
                </c:pt>
                <c:pt idx="4368">
                  <c:v>2.5451000000000001</c:v>
                </c:pt>
                <c:pt idx="4369">
                  <c:v>2.5458799999999999</c:v>
                </c:pt>
                <c:pt idx="4370">
                  <c:v>2.5466199999999999</c:v>
                </c:pt>
                <c:pt idx="4371">
                  <c:v>2.54732</c:v>
                </c:pt>
                <c:pt idx="4372">
                  <c:v>2.5479799999999999</c:v>
                </c:pt>
                <c:pt idx="4373">
                  <c:v>2.5485899999999999</c:v>
                </c:pt>
                <c:pt idx="4374">
                  <c:v>2.54915</c:v>
                </c:pt>
                <c:pt idx="4375">
                  <c:v>2.5496400000000001</c:v>
                </c:pt>
                <c:pt idx="4376">
                  <c:v>2.5500500000000001</c:v>
                </c:pt>
                <c:pt idx="4377">
                  <c:v>2.55037</c:v>
                </c:pt>
                <c:pt idx="4378">
                  <c:v>2.5505800000000001</c:v>
                </c:pt>
                <c:pt idx="4379">
                  <c:v>2.5506700000000002</c:v>
                </c:pt>
                <c:pt idx="4380">
                  <c:v>2.5506099999999998</c:v>
                </c:pt>
                <c:pt idx="4381">
                  <c:v>2.5503900000000002</c:v>
                </c:pt>
                <c:pt idx="4382">
                  <c:v>2.5500099999999999</c:v>
                </c:pt>
                <c:pt idx="4383">
                  <c:v>2.5494500000000002</c:v>
                </c:pt>
                <c:pt idx="4384">
                  <c:v>2.5487099999999998</c:v>
                </c:pt>
                <c:pt idx="4385">
                  <c:v>2.54779</c:v>
                </c:pt>
                <c:pt idx="4386">
                  <c:v>2.5467</c:v>
                </c:pt>
                <c:pt idx="4387">
                  <c:v>2.5454400000000001</c:v>
                </c:pt>
                <c:pt idx="4388">
                  <c:v>2.5440200000000002</c:v>
                </c:pt>
                <c:pt idx="4389">
                  <c:v>2.5424699999999998</c:v>
                </c:pt>
                <c:pt idx="4390">
                  <c:v>2.5407999999999999</c:v>
                </c:pt>
                <c:pt idx="4391">
                  <c:v>2.53904</c:v>
                </c:pt>
                <c:pt idx="4392">
                  <c:v>2.5371999999999999</c:v>
                </c:pt>
                <c:pt idx="4393">
                  <c:v>2.5353300000000001</c:v>
                </c:pt>
                <c:pt idx="4394">
                  <c:v>2.5334400000000001</c:v>
                </c:pt>
                <c:pt idx="4395">
                  <c:v>2.5315699999999999</c:v>
                </c:pt>
                <c:pt idx="4396">
                  <c:v>2.5297399999999999</c:v>
                </c:pt>
                <c:pt idx="4397">
                  <c:v>2.5279799999999999</c:v>
                </c:pt>
                <c:pt idx="4398">
                  <c:v>2.5263100000000001</c:v>
                </c:pt>
                <c:pt idx="4399">
                  <c:v>2.5247600000000001</c:v>
                </c:pt>
                <c:pt idx="4400">
                  <c:v>2.5233300000000001</c:v>
                </c:pt>
                <c:pt idx="4401">
                  <c:v>2.5220400000000001</c:v>
                </c:pt>
                <c:pt idx="4402">
                  <c:v>2.5209100000000002</c:v>
                </c:pt>
                <c:pt idx="4403">
                  <c:v>2.5199400000000001</c:v>
                </c:pt>
                <c:pt idx="4404">
                  <c:v>2.51912</c:v>
                </c:pt>
                <c:pt idx="4405">
                  <c:v>2.5184500000000001</c:v>
                </c:pt>
                <c:pt idx="4406">
                  <c:v>2.5179399999999998</c:v>
                </c:pt>
                <c:pt idx="4407">
                  <c:v>2.51756</c:v>
                </c:pt>
                <c:pt idx="4408">
                  <c:v>2.5173000000000001</c:v>
                </c:pt>
                <c:pt idx="4409">
                  <c:v>2.51715</c:v>
                </c:pt>
                <c:pt idx="4410">
                  <c:v>2.51708</c:v>
                </c:pt>
                <c:pt idx="4411">
                  <c:v>2.51708</c:v>
                </c:pt>
                <c:pt idx="4412">
                  <c:v>2.5171399999999999</c:v>
                </c:pt>
                <c:pt idx="4413">
                  <c:v>2.51722</c:v>
                </c:pt>
                <c:pt idx="4414">
                  <c:v>2.5173199999999998</c:v>
                </c:pt>
                <c:pt idx="4415">
                  <c:v>2.51742</c:v>
                </c:pt>
                <c:pt idx="4416">
                  <c:v>2.51749</c:v>
                </c:pt>
                <c:pt idx="4417">
                  <c:v>2.5175399999999999</c:v>
                </c:pt>
                <c:pt idx="4418">
                  <c:v>2.5175399999999999</c:v>
                </c:pt>
                <c:pt idx="4419">
                  <c:v>2.5174799999999999</c:v>
                </c:pt>
                <c:pt idx="4420">
                  <c:v>2.51735</c:v>
                </c:pt>
                <c:pt idx="4421">
                  <c:v>2.51715</c:v>
                </c:pt>
                <c:pt idx="4422">
                  <c:v>2.5168499999999998</c:v>
                </c:pt>
                <c:pt idx="4423">
                  <c:v>2.5164599999999999</c:v>
                </c:pt>
                <c:pt idx="4424">
                  <c:v>2.5159699999999998</c:v>
                </c:pt>
                <c:pt idx="4425">
                  <c:v>2.5153699999999999</c:v>
                </c:pt>
                <c:pt idx="4426">
                  <c:v>2.5146500000000001</c:v>
                </c:pt>
                <c:pt idx="4427">
                  <c:v>2.5138099999999999</c:v>
                </c:pt>
                <c:pt idx="4428">
                  <c:v>2.5128300000000001</c:v>
                </c:pt>
                <c:pt idx="4429">
                  <c:v>2.51172</c:v>
                </c:pt>
                <c:pt idx="4430">
                  <c:v>2.5104700000000002</c:v>
                </c:pt>
                <c:pt idx="4431">
                  <c:v>2.5090699999999999</c:v>
                </c:pt>
                <c:pt idx="4432">
                  <c:v>2.50752</c:v>
                </c:pt>
                <c:pt idx="4433">
                  <c:v>2.5058099999999999</c:v>
                </c:pt>
                <c:pt idx="4434">
                  <c:v>2.5039500000000001</c:v>
                </c:pt>
                <c:pt idx="4435">
                  <c:v>2.5019200000000001</c:v>
                </c:pt>
                <c:pt idx="4436">
                  <c:v>2.49973</c:v>
                </c:pt>
                <c:pt idx="4437">
                  <c:v>2.4973700000000001</c:v>
                </c:pt>
                <c:pt idx="4438">
                  <c:v>2.49485</c:v>
                </c:pt>
                <c:pt idx="4439">
                  <c:v>2.4921700000000002</c:v>
                </c:pt>
                <c:pt idx="4440">
                  <c:v>2.4893299999999998</c:v>
                </c:pt>
                <c:pt idx="4441">
                  <c:v>2.4863300000000002</c:v>
                </c:pt>
                <c:pt idx="4442">
                  <c:v>2.4831799999999999</c:v>
                </c:pt>
                <c:pt idx="4443">
                  <c:v>2.4798900000000001</c:v>
                </c:pt>
                <c:pt idx="4444">
                  <c:v>2.4764499999999998</c:v>
                </c:pt>
                <c:pt idx="4445">
                  <c:v>2.4728599999999998</c:v>
                </c:pt>
                <c:pt idx="4446">
                  <c:v>2.4691399999999999</c:v>
                </c:pt>
                <c:pt idx="4447">
                  <c:v>2.46529</c:v>
                </c:pt>
                <c:pt idx="4448">
                  <c:v>2.4613</c:v>
                </c:pt>
                <c:pt idx="4449">
                  <c:v>2.4571800000000001</c:v>
                </c:pt>
                <c:pt idx="4450">
                  <c:v>2.4529299999999998</c:v>
                </c:pt>
                <c:pt idx="4451">
                  <c:v>2.4485600000000001</c:v>
                </c:pt>
                <c:pt idx="4452">
                  <c:v>2.4440499999999998</c:v>
                </c:pt>
                <c:pt idx="4453">
                  <c:v>2.4394</c:v>
                </c:pt>
                <c:pt idx="4454">
                  <c:v>2.4346199999999998</c:v>
                </c:pt>
                <c:pt idx="4455">
                  <c:v>2.4297</c:v>
                </c:pt>
                <c:pt idx="4456">
                  <c:v>2.4246400000000001</c:v>
                </c:pt>
                <c:pt idx="4457">
                  <c:v>2.4194399999999998</c:v>
                </c:pt>
                <c:pt idx="4458">
                  <c:v>2.4140799999999998</c:v>
                </c:pt>
                <c:pt idx="4459">
                  <c:v>2.4085700000000001</c:v>
                </c:pt>
                <c:pt idx="4460">
                  <c:v>2.4029099999999999</c:v>
                </c:pt>
                <c:pt idx="4461">
                  <c:v>2.3971</c:v>
                </c:pt>
                <c:pt idx="4462">
                  <c:v>2.39113</c:v>
                </c:pt>
                <c:pt idx="4463">
                  <c:v>2.3849999999999998</c:v>
                </c:pt>
                <c:pt idx="4464">
                  <c:v>2.37873</c:v>
                </c:pt>
                <c:pt idx="4465">
                  <c:v>2.3723100000000001</c:v>
                </c:pt>
                <c:pt idx="4466">
                  <c:v>2.3657499999999998</c:v>
                </c:pt>
                <c:pt idx="4467">
                  <c:v>2.3590599999999999</c:v>
                </c:pt>
                <c:pt idx="4468">
                  <c:v>2.3522500000000002</c:v>
                </c:pt>
                <c:pt idx="4469">
                  <c:v>2.3453300000000001</c:v>
                </c:pt>
                <c:pt idx="4470">
                  <c:v>2.33832</c:v>
                </c:pt>
                <c:pt idx="4471">
                  <c:v>2.3312400000000002</c:v>
                </c:pt>
                <c:pt idx="4472">
                  <c:v>2.3241000000000001</c:v>
                </c:pt>
                <c:pt idx="4473">
                  <c:v>2.3169200000000001</c:v>
                </c:pt>
                <c:pt idx="4474">
                  <c:v>2.3097099999999999</c:v>
                </c:pt>
                <c:pt idx="4475">
                  <c:v>2.3025099999999998</c:v>
                </c:pt>
                <c:pt idx="4476">
                  <c:v>2.2953100000000002</c:v>
                </c:pt>
                <c:pt idx="4477">
                  <c:v>2.2881300000000002</c:v>
                </c:pt>
                <c:pt idx="4478">
                  <c:v>2.2809900000000001</c:v>
                </c:pt>
                <c:pt idx="4479">
                  <c:v>2.2738900000000002</c:v>
                </c:pt>
                <c:pt idx="4480">
                  <c:v>2.2668300000000001</c:v>
                </c:pt>
                <c:pt idx="4481">
                  <c:v>2.25983</c:v>
                </c:pt>
                <c:pt idx="4482">
                  <c:v>2.2528800000000002</c:v>
                </c:pt>
                <c:pt idx="4483">
                  <c:v>2.2459699999999998</c:v>
                </c:pt>
                <c:pt idx="4484">
                  <c:v>2.2391100000000002</c:v>
                </c:pt>
                <c:pt idx="4485">
                  <c:v>2.2322799999999998</c:v>
                </c:pt>
                <c:pt idx="4486">
                  <c:v>2.2254700000000001</c:v>
                </c:pt>
                <c:pt idx="4487">
                  <c:v>2.21868</c:v>
                </c:pt>
                <c:pt idx="4488">
                  <c:v>2.2118899999999999</c:v>
                </c:pt>
                <c:pt idx="4489">
                  <c:v>2.2050900000000002</c:v>
                </c:pt>
                <c:pt idx="4490">
                  <c:v>2.1982699999999999</c:v>
                </c:pt>
                <c:pt idx="4491">
                  <c:v>2.19143</c:v>
                </c:pt>
                <c:pt idx="4492">
                  <c:v>2.1845400000000001</c:v>
                </c:pt>
                <c:pt idx="4493">
                  <c:v>2.1776</c:v>
                </c:pt>
                <c:pt idx="4494">
                  <c:v>2.17062</c:v>
                </c:pt>
                <c:pt idx="4495">
                  <c:v>2.1635800000000001</c:v>
                </c:pt>
                <c:pt idx="4496">
                  <c:v>2.1564899999999998</c:v>
                </c:pt>
                <c:pt idx="4497">
                  <c:v>2.1493600000000002</c:v>
                </c:pt>
                <c:pt idx="4498">
                  <c:v>2.1421800000000002</c:v>
                </c:pt>
                <c:pt idx="4499">
                  <c:v>2.13496</c:v>
                </c:pt>
                <c:pt idx="4500">
                  <c:v>2.1277300000000001</c:v>
                </c:pt>
                <c:pt idx="4501">
                  <c:v>2.1204800000000001</c:v>
                </c:pt>
                <c:pt idx="4502">
                  <c:v>2.1132300000000002</c:v>
                </c:pt>
                <c:pt idx="4503">
                  <c:v>2.1060099999999999</c:v>
                </c:pt>
                <c:pt idx="4504">
                  <c:v>2.0988099999999998</c:v>
                </c:pt>
                <c:pt idx="4505">
                  <c:v>2.0916700000000001</c:v>
                </c:pt>
                <c:pt idx="4506">
                  <c:v>2.0846</c:v>
                </c:pt>
                <c:pt idx="4507">
                  <c:v>2.0775999999999999</c:v>
                </c:pt>
                <c:pt idx="4508">
                  <c:v>2.0706899999999999</c:v>
                </c:pt>
                <c:pt idx="4509">
                  <c:v>2.0638899999999998</c:v>
                </c:pt>
                <c:pt idx="4510">
                  <c:v>2.05721</c:v>
                </c:pt>
                <c:pt idx="4511">
                  <c:v>2.0506500000000001</c:v>
                </c:pt>
                <c:pt idx="4512">
                  <c:v>2.0442100000000001</c:v>
                </c:pt>
                <c:pt idx="4513">
                  <c:v>2.0379100000000001</c:v>
                </c:pt>
                <c:pt idx="4514">
                  <c:v>2.0317500000000002</c:v>
                </c:pt>
                <c:pt idx="4515">
                  <c:v>2.0257200000000002</c:v>
                </c:pt>
                <c:pt idx="4516">
                  <c:v>2.0198200000000002</c:v>
                </c:pt>
                <c:pt idx="4517">
                  <c:v>2.0140600000000002</c:v>
                </c:pt>
                <c:pt idx="4518">
                  <c:v>2.0084200000000001</c:v>
                </c:pt>
                <c:pt idx="4519">
                  <c:v>2.0028999999999999</c:v>
                </c:pt>
                <c:pt idx="4520">
                  <c:v>1.9975099999999999</c:v>
                </c:pt>
                <c:pt idx="4521">
                  <c:v>1.9922299999999999</c:v>
                </c:pt>
                <c:pt idx="4522">
                  <c:v>1.98706</c:v>
                </c:pt>
                <c:pt idx="4523">
                  <c:v>1.9819899999999999</c:v>
                </c:pt>
                <c:pt idx="4524">
                  <c:v>1.97702</c:v>
                </c:pt>
                <c:pt idx="4525">
                  <c:v>1.97214</c:v>
                </c:pt>
                <c:pt idx="4526">
                  <c:v>1.96736</c:v>
                </c:pt>
                <c:pt idx="4527">
                  <c:v>1.9626600000000001</c:v>
                </c:pt>
                <c:pt idx="4528">
                  <c:v>1.9580500000000001</c:v>
                </c:pt>
                <c:pt idx="4529">
                  <c:v>1.9535100000000001</c:v>
                </c:pt>
                <c:pt idx="4530">
                  <c:v>1.94906</c:v>
                </c:pt>
                <c:pt idx="4531">
                  <c:v>1.94468</c:v>
                </c:pt>
                <c:pt idx="4532">
                  <c:v>1.9403699999999999</c:v>
                </c:pt>
                <c:pt idx="4533">
                  <c:v>1.93614</c:v>
                </c:pt>
                <c:pt idx="4534">
                  <c:v>1.93198</c:v>
                </c:pt>
                <c:pt idx="4535">
                  <c:v>1.92788</c:v>
                </c:pt>
                <c:pt idx="4536">
                  <c:v>1.9238500000000001</c:v>
                </c:pt>
                <c:pt idx="4537">
                  <c:v>1.91988</c:v>
                </c:pt>
                <c:pt idx="4538">
                  <c:v>1.91597</c:v>
                </c:pt>
                <c:pt idx="4539">
                  <c:v>1.9121300000000001</c:v>
                </c:pt>
                <c:pt idx="4540">
                  <c:v>1.9083399999999999</c:v>
                </c:pt>
                <c:pt idx="4541">
                  <c:v>1.9046099999999999</c:v>
                </c:pt>
                <c:pt idx="4542">
                  <c:v>1.90093</c:v>
                </c:pt>
                <c:pt idx="4543">
                  <c:v>1.8973100000000001</c:v>
                </c:pt>
                <c:pt idx="4544">
                  <c:v>1.89375</c:v>
                </c:pt>
                <c:pt idx="4545">
                  <c:v>1.8902300000000001</c:v>
                </c:pt>
                <c:pt idx="4546">
                  <c:v>1.8867799999999999</c:v>
                </c:pt>
                <c:pt idx="4547">
                  <c:v>1.8833800000000001</c:v>
                </c:pt>
                <c:pt idx="4548">
                  <c:v>1.8800300000000001</c:v>
                </c:pt>
                <c:pt idx="4549">
                  <c:v>1.8767499999999999</c:v>
                </c:pt>
                <c:pt idx="4550">
                  <c:v>1.8735299999999999</c:v>
                </c:pt>
                <c:pt idx="4551">
                  <c:v>1.8703799999999999</c:v>
                </c:pt>
                <c:pt idx="4552">
                  <c:v>1.8673</c:v>
                </c:pt>
                <c:pt idx="4553">
                  <c:v>1.8642799999999999</c:v>
                </c:pt>
                <c:pt idx="4554">
                  <c:v>1.86134</c:v>
                </c:pt>
                <c:pt idx="4555">
                  <c:v>1.8584799999999999</c:v>
                </c:pt>
                <c:pt idx="4556">
                  <c:v>1.85571</c:v>
                </c:pt>
                <c:pt idx="4557">
                  <c:v>1.8530199999999999</c:v>
                </c:pt>
                <c:pt idx="4558">
                  <c:v>1.8504100000000001</c:v>
                </c:pt>
                <c:pt idx="4559">
                  <c:v>1.8479000000000001</c:v>
                </c:pt>
                <c:pt idx="4560">
                  <c:v>1.8454900000000001</c:v>
                </c:pt>
                <c:pt idx="4561">
                  <c:v>1.84317</c:v>
                </c:pt>
                <c:pt idx="4562">
                  <c:v>1.8409599999999999</c:v>
                </c:pt>
                <c:pt idx="4563">
                  <c:v>1.8388599999999999</c:v>
                </c:pt>
                <c:pt idx="4564">
                  <c:v>1.8368599999999999</c:v>
                </c:pt>
                <c:pt idx="4565">
                  <c:v>1.8349800000000001</c:v>
                </c:pt>
                <c:pt idx="4566">
                  <c:v>1.83321</c:v>
                </c:pt>
                <c:pt idx="4567">
                  <c:v>1.8315600000000001</c:v>
                </c:pt>
                <c:pt idx="4568">
                  <c:v>1.83003</c:v>
                </c:pt>
                <c:pt idx="4569">
                  <c:v>1.8286199999999999</c:v>
                </c:pt>
                <c:pt idx="4570">
                  <c:v>1.82734</c:v>
                </c:pt>
                <c:pt idx="4571">
                  <c:v>1.8261700000000001</c:v>
                </c:pt>
                <c:pt idx="4572">
                  <c:v>1.82511</c:v>
                </c:pt>
                <c:pt idx="4573">
                  <c:v>1.82416</c:v>
                </c:pt>
                <c:pt idx="4574">
                  <c:v>1.8233200000000001</c:v>
                </c:pt>
                <c:pt idx="4575">
                  <c:v>1.82257</c:v>
                </c:pt>
                <c:pt idx="4576">
                  <c:v>1.8219099999999999</c:v>
                </c:pt>
                <c:pt idx="4577">
                  <c:v>1.8213200000000001</c:v>
                </c:pt>
                <c:pt idx="4578">
                  <c:v>1.8208</c:v>
                </c:pt>
                <c:pt idx="4579">
                  <c:v>1.8203199999999999</c:v>
                </c:pt>
                <c:pt idx="4580">
                  <c:v>1.8198700000000001</c:v>
                </c:pt>
                <c:pt idx="4581">
                  <c:v>1.8194399999999999</c:v>
                </c:pt>
                <c:pt idx="4582">
                  <c:v>1.8190200000000001</c:v>
                </c:pt>
                <c:pt idx="4583">
                  <c:v>1.8185800000000001</c:v>
                </c:pt>
                <c:pt idx="4584">
                  <c:v>1.81812</c:v>
                </c:pt>
                <c:pt idx="4585">
                  <c:v>1.8176099999999999</c:v>
                </c:pt>
                <c:pt idx="4586">
                  <c:v>1.8170500000000001</c:v>
                </c:pt>
                <c:pt idx="4587">
                  <c:v>1.81643</c:v>
                </c:pt>
                <c:pt idx="4588">
                  <c:v>1.8157300000000001</c:v>
                </c:pt>
                <c:pt idx="4589">
                  <c:v>1.8149500000000001</c:v>
                </c:pt>
                <c:pt idx="4590">
                  <c:v>1.81409</c:v>
                </c:pt>
                <c:pt idx="4591">
                  <c:v>1.81315</c:v>
                </c:pt>
                <c:pt idx="4592">
                  <c:v>1.81212</c:v>
                </c:pt>
                <c:pt idx="4593">
                  <c:v>1.81101</c:v>
                </c:pt>
                <c:pt idx="4594">
                  <c:v>1.80983</c:v>
                </c:pt>
                <c:pt idx="4595">
                  <c:v>1.8085800000000001</c:v>
                </c:pt>
                <c:pt idx="4596">
                  <c:v>1.8072600000000001</c:v>
                </c:pt>
                <c:pt idx="4597">
                  <c:v>1.80589</c:v>
                </c:pt>
                <c:pt idx="4598">
                  <c:v>1.8044800000000001</c:v>
                </c:pt>
                <c:pt idx="4599">
                  <c:v>1.80304</c:v>
                </c:pt>
                <c:pt idx="4600">
                  <c:v>1.80158</c:v>
                </c:pt>
                <c:pt idx="4601">
                  <c:v>1.8001100000000001</c:v>
                </c:pt>
                <c:pt idx="4602">
                  <c:v>1.7986500000000001</c:v>
                </c:pt>
                <c:pt idx="4603">
                  <c:v>1.7971900000000001</c:v>
                </c:pt>
                <c:pt idx="4604">
                  <c:v>1.79576</c:v>
                </c:pt>
                <c:pt idx="4605">
                  <c:v>1.7943499999999999</c:v>
                </c:pt>
                <c:pt idx="4606">
                  <c:v>1.7929900000000001</c:v>
                </c:pt>
                <c:pt idx="4607">
                  <c:v>1.7916700000000001</c:v>
                </c:pt>
                <c:pt idx="4608">
                  <c:v>1.7904</c:v>
                </c:pt>
                <c:pt idx="4609">
                  <c:v>1.7891900000000001</c:v>
                </c:pt>
                <c:pt idx="4610">
                  <c:v>1.7880400000000001</c:v>
                </c:pt>
                <c:pt idx="4611">
                  <c:v>1.7869600000000001</c:v>
                </c:pt>
                <c:pt idx="4612">
                  <c:v>1.7859499999999999</c:v>
                </c:pt>
                <c:pt idx="4613">
                  <c:v>1.7850200000000001</c:v>
                </c:pt>
                <c:pt idx="4614">
                  <c:v>1.78416</c:v>
                </c:pt>
                <c:pt idx="4615">
                  <c:v>1.78338</c:v>
                </c:pt>
                <c:pt idx="4616">
                  <c:v>1.78268</c:v>
                </c:pt>
                <c:pt idx="4617">
                  <c:v>1.7820499999999999</c:v>
                </c:pt>
                <c:pt idx="4618">
                  <c:v>1.78149</c:v>
                </c:pt>
                <c:pt idx="4619">
                  <c:v>1.7809900000000001</c:v>
                </c:pt>
                <c:pt idx="4620">
                  <c:v>1.7805500000000001</c:v>
                </c:pt>
                <c:pt idx="4621">
                  <c:v>1.7801499999999999</c:v>
                </c:pt>
                <c:pt idx="4622">
                  <c:v>1.7797799999999999</c:v>
                </c:pt>
                <c:pt idx="4623">
                  <c:v>1.77942</c:v>
                </c:pt>
                <c:pt idx="4624">
                  <c:v>1.7790699999999999</c:v>
                </c:pt>
                <c:pt idx="4625">
                  <c:v>1.7786900000000001</c:v>
                </c:pt>
                <c:pt idx="4626">
                  <c:v>1.7782800000000001</c:v>
                </c:pt>
                <c:pt idx="4627">
                  <c:v>1.7778099999999999</c:v>
                </c:pt>
                <c:pt idx="4628">
                  <c:v>1.7772600000000001</c:v>
                </c:pt>
                <c:pt idx="4629">
                  <c:v>1.7766</c:v>
                </c:pt>
                <c:pt idx="4630">
                  <c:v>1.77583</c:v>
                </c:pt>
                <c:pt idx="4631">
                  <c:v>1.7749299999999999</c:v>
                </c:pt>
                <c:pt idx="4632">
                  <c:v>1.7738799999999999</c:v>
                </c:pt>
                <c:pt idx="4633">
                  <c:v>1.7726599999999999</c:v>
                </c:pt>
                <c:pt idx="4634">
                  <c:v>1.77129</c:v>
                </c:pt>
                <c:pt idx="4635">
                  <c:v>1.7697400000000001</c:v>
                </c:pt>
                <c:pt idx="4636">
                  <c:v>1.7680199999999999</c:v>
                </c:pt>
                <c:pt idx="4637">
                  <c:v>1.76614</c:v>
                </c:pt>
                <c:pt idx="4638">
                  <c:v>1.7641100000000001</c:v>
                </c:pt>
                <c:pt idx="4639">
                  <c:v>1.76193</c:v>
                </c:pt>
                <c:pt idx="4640">
                  <c:v>1.75963</c:v>
                </c:pt>
                <c:pt idx="4641">
                  <c:v>1.7572300000000001</c:v>
                </c:pt>
                <c:pt idx="4642">
                  <c:v>1.75475</c:v>
                </c:pt>
                <c:pt idx="4643">
                  <c:v>1.75221</c:v>
                </c:pt>
                <c:pt idx="4644">
                  <c:v>1.7496400000000001</c:v>
                </c:pt>
                <c:pt idx="4645">
                  <c:v>1.7470699999999999</c:v>
                </c:pt>
                <c:pt idx="4646">
                  <c:v>1.7445200000000001</c:v>
                </c:pt>
                <c:pt idx="4647">
                  <c:v>1.7420100000000001</c:v>
                </c:pt>
                <c:pt idx="4648">
                  <c:v>1.7395700000000001</c:v>
                </c:pt>
                <c:pt idx="4649">
                  <c:v>1.7372099999999999</c:v>
                </c:pt>
                <c:pt idx="4650">
                  <c:v>1.73495</c:v>
                </c:pt>
                <c:pt idx="4651">
                  <c:v>1.7327999999999999</c:v>
                </c:pt>
                <c:pt idx="4652">
                  <c:v>1.7307699999999999</c:v>
                </c:pt>
                <c:pt idx="4653">
                  <c:v>1.7288399999999999</c:v>
                </c:pt>
                <c:pt idx="4654">
                  <c:v>1.7270300000000001</c:v>
                </c:pt>
                <c:pt idx="4655">
                  <c:v>1.72532</c:v>
                </c:pt>
                <c:pt idx="4656">
                  <c:v>1.7237</c:v>
                </c:pt>
                <c:pt idx="4657">
                  <c:v>1.72214</c:v>
                </c:pt>
                <c:pt idx="4658">
                  <c:v>1.7206300000000001</c:v>
                </c:pt>
                <c:pt idx="4659">
                  <c:v>1.7191399999999999</c:v>
                </c:pt>
                <c:pt idx="4660">
                  <c:v>1.7176499999999999</c:v>
                </c:pt>
                <c:pt idx="4661">
                  <c:v>1.7161200000000001</c:v>
                </c:pt>
                <c:pt idx="4662">
                  <c:v>1.71452</c:v>
                </c:pt>
                <c:pt idx="4663">
                  <c:v>1.7128399999999999</c:v>
                </c:pt>
                <c:pt idx="4664">
                  <c:v>1.7110399999999999</c:v>
                </c:pt>
                <c:pt idx="4665">
                  <c:v>1.70909</c:v>
                </c:pt>
                <c:pt idx="4666">
                  <c:v>1.7069799999999999</c:v>
                </c:pt>
                <c:pt idx="4667">
                  <c:v>1.70469</c:v>
                </c:pt>
                <c:pt idx="4668">
                  <c:v>1.7021900000000001</c:v>
                </c:pt>
                <c:pt idx="4669">
                  <c:v>1.6994800000000001</c:v>
                </c:pt>
                <c:pt idx="4670">
                  <c:v>1.6965600000000001</c:v>
                </c:pt>
                <c:pt idx="4671">
                  <c:v>1.6934</c:v>
                </c:pt>
                <c:pt idx="4672">
                  <c:v>1.6900200000000001</c:v>
                </c:pt>
                <c:pt idx="4673">
                  <c:v>1.6863999999999999</c:v>
                </c:pt>
                <c:pt idx="4674">
                  <c:v>1.6825600000000001</c:v>
                </c:pt>
                <c:pt idx="4675">
                  <c:v>1.6785000000000001</c:v>
                </c:pt>
                <c:pt idx="4676">
                  <c:v>1.67421</c:v>
                </c:pt>
                <c:pt idx="4677">
                  <c:v>1.6697200000000001</c:v>
                </c:pt>
                <c:pt idx="4678">
                  <c:v>1.6650199999999999</c:v>
                </c:pt>
                <c:pt idx="4679">
                  <c:v>1.6601300000000001</c:v>
                </c:pt>
                <c:pt idx="4680">
                  <c:v>1.6550499999999999</c:v>
                </c:pt>
                <c:pt idx="4681">
                  <c:v>1.6497999999999999</c:v>
                </c:pt>
                <c:pt idx="4682">
                  <c:v>1.64438</c:v>
                </c:pt>
                <c:pt idx="4683">
                  <c:v>1.6388100000000001</c:v>
                </c:pt>
                <c:pt idx="4684">
                  <c:v>1.6330899999999999</c:v>
                </c:pt>
                <c:pt idx="4685">
                  <c:v>1.62723</c:v>
                </c:pt>
                <c:pt idx="4686">
                  <c:v>1.62124</c:v>
                </c:pt>
                <c:pt idx="4687">
                  <c:v>1.61511</c:v>
                </c:pt>
                <c:pt idx="4688">
                  <c:v>1.60886</c:v>
                </c:pt>
                <c:pt idx="4689">
                  <c:v>1.6024700000000001</c:v>
                </c:pt>
                <c:pt idx="4690">
                  <c:v>1.59596</c:v>
                </c:pt>
                <c:pt idx="4691">
                  <c:v>1.5893200000000001</c:v>
                </c:pt>
                <c:pt idx="4692">
                  <c:v>1.58253</c:v>
                </c:pt>
                <c:pt idx="4693">
                  <c:v>1.5755999999999999</c:v>
                </c:pt>
                <c:pt idx="4694">
                  <c:v>1.56853</c:v>
                </c:pt>
                <c:pt idx="4695">
                  <c:v>1.5612900000000001</c:v>
                </c:pt>
                <c:pt idx="4696">
                  <c:v>1.55389</c:v>
                </c:pt>
                <c:pt idx="4697">
                  <c:v>1.5463199999999999</c:v>
                </c:pt>
                <c:pt idx="4698">
                  <c:v>1.53857</c:v>
                </c:pt>
                <c:pt idx="4699">
                  <c:v>1.5306299999999999</c:v>
                </c:pt>
                <c:pt idx="4700">
                  <c:v>1.5225</c:v>
                </c:pt>
                <c:pt idx="4701">
                  <c:v>1.5141800000000001</c:v>
                </c:pt>
                <c:pt idx="4702">
                  <c:v>1.50566</c:v>
                </c:pt>
                <c:pt idx="4703">
                  <c:v>1.4969300000000001</c:v>
                </c:pt>
                <c:pt idx="4704">
                  <c:v>1.488</c:v>
                </c:pt>
                <c:pt idx="4705">
                  <c:v>1.4788699999999999</c:v>
                </c:pt>
                <c:pt idx="4706">
                  <c:v>1.4695400000000001</c:v>
                </c:pt>
                <c:pt idx="4707">
                  <c:v>1.46</c:v>
                </c:pt>
                <c:pt idx="4708">
                  <c:v>1.4502699999999999</c:v>
                </c:pt>
                <c:pt idx="4709">
                  <c:v>1.4403600000000001</c:v>
                </c:pt>
                <c:pt idx="4710">
                  <c:v>1.4302600000000001</c:v>
                </c:pt>
                <c:pt idx="4711">
                  <c:v>1.41998</c:v>
                </c:pt>
                <c:pt idx="4712">
                  <c:v>1.40954</c:v>
                </c:pt>
                <c:pt idx="4713">
                  <c:v>1.39893</c:v>
                </c:pt>
                <c:pt idx="4714">
                  <c:v>1.38818</c:v>
                </c:pt>
                <c:pt idx="4715">
                  <c:v>1.3772800000000001</c:v>
                </c:pt>
                <c:pt idx="4716">
                  <c:v>1.36626</c:v>
                </c:pt>
                <c:pt idx="4717">
                  <c:v>1.3551200000000001</c:v>
                </c:pt>
                <c:pt idx="4718">
                  <c:v>1.3438699999999999</c:v>
                </c:pt>
                <c:pt idx="4719">
                  <c:v>1.3325400000000001</c:v>
                </c:pt>
                <c:pt idx="4720">
                  <c:v>1.3211200000000001</c:v>
                </c:pt>
                <c:pt idx="4721">
                  <c:v>1.30965</c:v>
                </c:pt>
                <c:pt idx="4722">
                  <c:v>1.2981199999999999</c:v>
                </c:pt>
                <c:pt idx="4723">
                  <c:v>1.28657</c:v>
                </c:pt>
                <c:pt idx="4724">
                  <c:v>1.2749999999999999</c:v>
                </c:pt>
                <c:pt idx="4725">
                  <c:v>1.2634399999999999</c:v>
                </c:pt>
                <c:pt idx="4726">
                  <c:v>1.2519</c:v>
                </c:pt>
                <c:pt idx="4727">
                  <c:v>1.2403999999999999</c:v>
                </c:pt>
                <c:pt idx="4728">
                  <c:v>1.2289600000000001</c:v>
                </c:pt>
                <c:pt idx="4729">
                  <c:v>1.21759</c:v>
                </c:pt>
                <c:pt idx="4730">
                  <c:v>1.2063200000000001</c:v>
                </c:pt>
                <c:pt idx="4731">
                  <c:v>1.1951700000000001</c:v>
                </c:pt>
                <c:pt idx="4732">
                  <c:v>1.18414</c:v>
                </c:pt>
                <c:pt idx="4733">
                  <c:v>1.17326</c:v>
                </c:pt>
                <c:pt idx="4734">
                  <c:v>1.16255</c:v>
                </c:pt>
                <c:pt idx="4735">
                  <c:v>1.15201</c:v>
                </c:pt>
                <c:pt idx="4736">
                  <c:v>1.14167</c:v>
                </c:pt>
                <c:pt idx="4737">
                  <c:v>1.1315299999999999</c:v>
                </c:pt>
                <c:pt idx="4738">
                  <c:v>1.12161</c:v>
                </c:pt>
                <c:pt idx="4739">
                  <c:v>1.11192</c:v>
                </c:pt>
                <c:pt idx="4740">
                  <c:v>1.10246</c:v>
                </c:pt>
                <c:pt idx="4741">
                  <c:v>1.0932500000000001</c:v>
                </c:pt>
                <c:pt idx="4742">
                  <c:v>1.0842799999999999</c:v>
                </c:pt>
                <c:pt idx="4743">
                  <c:v>1.0755699999999999</c:v>
                </c:pt>
                <c:pt idx="4744">
                  <c:v>1.0671200000000001</c:v>
                </c:pt>
                <c:pt idx="4745">
                  <c:v>1.05894</c:v>
                </c:pt>
                <c:pt idx="4746">
                  <c:v>1.0510299999999999</c:v>
                </c:pt>
                <c:pt idx="4747">
                  <c:v>1.04339</c:v>
                </c:pt>
                <c:pt idx="4748">
                  <c:v>1.03603</c:v>
                </c:pt>
                <c:pt idx="4749">
                  <c:v>1.02895</c:v>
                </c:pt>
                <c:pt idx="4750">
                  <c:v>1.02217</c:v>
                </c:pt>
                <c:pt idx="4751">
                  <c:v>1.01569</c:v>
                </c:pt>
                <c:pt idx="4752">
                  <c:v>1.00952</c:v>
                </c:pt>
                <c:pt idx="4753">
                  <c:v>1.0036799999999999</c:v>
                </c:pt>
                <c:pt idx="4754">
                  <c:v>0.99816800000000006</c:v>
                </c:pt>
                <c:pt idx="4755">
                  <c:v>0.99300999999999995</c:v>
                </c:pt>
                <c:pt idx="4756">
                  <c:v>0.98821499999999995</c:v>
                </c:pt>
                <c:pt idx="4757">
                  <c:v>0.983796</c:v>
                </c:pt>
                <c:pt idx="4758">
                  <c:v>0.979765</c:v>
                </c:pt>
                <c:pt idx="4759">
                  <c:v>0.97613399999999995</c:v>
                </c:pt>
                <c:pt idx="4760">
                  <c:v>0.97291000000000005</c:v>
                </c:pt>
                <c:pt idx="4761">
                  <c:v>0.97009800000000002</c:v>
                </c:pt>
                <c:pt idx="4762">
                  <c:v>0.96770199999999995</c:v>
                </c:pt>
                <c:pt idx="4763">
                  <c:v>0.96571899999999999</c:v>
                </c:pt>
                <c:pt idx="4764">
                  <c:v>0.96414599999999995</c:v>
                </c:pt>
                <c:pt idx="4765">
                  <c:v>0.96297299999999997</c:v>
                </c:pt>
                <c:pt idx="4766">
                  <c:v>0.96218999999999999</c:v>
                </c:pt>
                <c:pt idx="4767">
                  <c:v>0.96178200000000003</c:v>
                </c:pt>
                <c:pt idx="4768">
                  <c:v>0.96172899999999995</c:v>
                </c:pt>
                <c:pt idx="4769">
                  <c:v>0.96201199999999998</c:v>
                </c:pt>
                <c:pt idx="4770">
                  <c:v>0.96260699999999999</c:v>
                </c:pt>
                <c:pt idx="4771">
                  <c:v>0.96348900000000004</c:v>
                </c:pt>
                <c:pt idx="4772">
                  <c:v>0.96463399999999999</c:v>
                </c:pt>
                <c:pt idx="4773">
                  <c:v>0.96601800000000004</c:v>
                </c:pt>
                <c:pt idx="4774">
                  <c:v>0.96761600000000003</c:v>
                </c:pt>
                <c:pt idx="4775">
                  <c:v>0.96940599999999999</c:v>
                </c:pt>
                <c:pt idx="4776">
                  <c:v>0.97136800000000001</c:v>
                </c:pt>
                <c:pt idx="4777">
                  <c:v>0.97348100000000004</c:v>
                </c:pt>
                <c:pt idx="4778">
                  <c:v>0.97572999999999999</c:v>
                </c:pt>
                <c:pt idx="4779">
                  <c:v>0.97809800000000002</c:v>
                </c:pt>
                <c:pt idx="4780">
                  <c:v>0.98057399999999995</c:v>
                </c:pt>
                <c:pt idx="4781">
                  <c:v>0.98314800000000002</c:v>
                </c:pt>
                <c:pt idx="4782">
                  <c:v>0.98581099999999999</c:v>
                </c:pt>
                <c:pt idx="4783">
                  <c:v>0.98855700000000002</c:v>
                </c:pt>
                <c:pt idx="4784">
                  <c:v>0.99138099999999996</c:v>
                </c:pt>
                <c:pt idx="4785">
                  <c:v>0.99427900000000002</c:v>
                </c:pt>
                <c:pt idx="4786">
                  <c:v>0.99724500000000005</c:v>
                </c:pt>
                <c:pt idx="4787">
                  <c:v>1.00027</c:v>
                </c:pt>
                <c:pt idx="4788">
                  <c:v>1.00336</c:v>
                </c:pt>
                <c:pt idx="4789">
                  <c:v>1.0065</c:v>
                </c:pt>
                <c:pt idx="4790">
                  <c:v>1.0096700000000001</c:v>
                </c:pt>
                <c:pt idx="4791">
                  <c:v>1.01288</c:v>
                </c:pt>
                <c:pt idx="4792">
                  <c:v>1.0161</c:v>
                </c:pt>
                <c:pt idx="4793">
                  <c:v>1.0193099999999999</c:v>
                </c:pt>
                <c:pt idx="4794">
                  <c:v>1.02251</c:v>
                </c:pt>
                <c:pt idx="4795">
                  <c:v>1.0256700000000001</c:v>
                </c:pt>
                <c:pt idx="4796">
                  <c:v>1.0287599999999999</c:v>
                </c:pt>
                <c:pt idx="4797">
                  <c:v>1.0317700000000001</c:v>
                </c:pt>
                <c:pt idx="4798">
                  <c:v>1.03467</c:v>
                </c:pt>
                <c:pt idx="4799">
                  <c:v>1.0374399999999999</c:v>
                </c:pt>
                <c:pt idx="4800">
                  <c:v>1.0400400000000001</c:v>
                </c:pt>
                <c:pt idx="4801">
                  <c:v>1.0424500000000001</c:v>
                </c:pt>
                <c:pt idx="4802">
                  <c:v>1.0446500000000001</c:v>
                </c:pt>
                <c:pt idx="4803">
                  <c:v>1.0466</c:v>
                </c:pt>
                <c:pt idx="4804">
                  <c:v>1.0482899999999999</c:v>
                </c:pt>
                <c:pt idx="4805">
                  <c:v>1.0496799999999999</c:v>
                </c:pt>
                <c:pt idx="4806">
                  <c:v>1.0507599999999999</c:v>
                </c:pt>
                <c:pt idx="4807">
                  <c:v>1.0515099999999999</c:v>
                </c:pt>
                <c:pt idx="4808">
                  <c:v>1.0519000000000001</c:v>
                </c:pt>
                <c:pt idx="4809">
                  <c:v>1.05192</c:v>
                </c:pt>
                <c:pt idx="4810">
                  <c:v>1.05155</c:v>
                </c:pt>
                <c:pt idx="4811">
                  <c:v>1.05077</c:v>
                </c:pt>
                <c:pt idx="4812">
                  <c:v>1.04959</c:v>
                </c:pt>
                <c:pt idx="4813">
                  <c:v>1.0479799999999999</c:v>
                </c:pt>
                <c:pt idx="4814">
                  <c:v>1.0459400000000001</c:v>
                </c:pt>
                <c:pt idx="4815">
                  <c:v>1.0434699999999999</c:v>
                </c:pt>
                <c:pt idx="4816">
                  <c:v>1.0405599999999999</c:v>
                </c:pt>
                <c:pt idx="4817">
                  <c:v>1.03722</c:v>
                </c:pt>
                <c:pt idx="4818">
                  <c:v>1.03345</c:v>
                </c:pt>
                <c:pt idx="4819">
                  <c:v>1.0292399999999999</c:v>
                </c:pt>
                <c:pt idx="4820">
                  <c:v>1.02461</c:v>
                </c:pt>
                <c:pt idx="4821">
                  <c:v>1.0195700000000001</c:v>
                </c:pt>
                <c:pt idx="4822">
                  <c:v>1.0141199999999999</c:v>
                </c:pt>
                <c:pt idx="4823">
                  <c:v>1.0082800000000001</c:v>
                </c:pt>
                <c:pt idx="4824">
                  <c:v>1.00206</c:v>
                </c:pt>
                <c:pt idx="4825">
                  <c:v>0.99546599999999996</c:v>
                </c:pt>
                <c:pt idx="4826">
                  <c:v>0.98852799999999996</c:v>
                </c:pt>
                <c:pt idx="4827">
                  <c:v>0.98125799999999996</c:v>
                </c:pt>
                <c:pt idx="4828">
                  <c:v>0.97367599999999999</c:v>
                </c:pt>
                <c:pt idx="4829">
                  <c:v>0.96580200000000005</c:v>
                </c:pt>
                <c:pt idx="4830">
                  <c:v>0.95765599999999995</c:v>
                </c:pt>
                <c:pt idx="4831">
                  <c:v>0.94925999999999999</c:v>
                </c:pt>
                <c:pt idx="4832">
                  <c:v>0.940635</c:v>
                </c:pt>
                <c:pt idx="4833">
                  <c:v>0.93179999999999996</c:v>
                </c:pt>
                <c:pt idx="4834">
                  <c:v>0.92277600000000004</c:v>
                </c:pt>
                <c:pt idx="4835">
                  <c:v>0.91357900000000003</c:v>
                </c:pt>
                <c:pt idx="4836">
                  <c:v>0.90422800000000003</c:v>
                </c:pt>
                <c:pt idx="4837">
                  <c:v>0.89473999999999998</c:v>
                </c:pt>
                <c:pt idx="4838">
                  <c:v>0.88512800000000003</c:v>
                </c:pt>
                <c:pt idx="4839">
                  <c:v>0.87540499999999999</c:v>
                </c:pt>
                <c:pt idx="4840">
                  <c:v>0.86558000000000002</c:v>
                </c:pt>
                <c:pt idx="4841">
                  <c:v>0.85566299999999995</c:v>
                </c:pt>
                <c:pt idx="4842">
                  <c:v>0.84565599999999996</c:v>
                </c:pt>
                <c:pt idx="4843">
                  <c:v>0.83556399999999997</c:v>
                </c:pt>
                <c:pt idx="4844">
                  <c:v>0.82538599999999995</c:v>
                </c:pt>
                <c:pt idx="4845">
                  <c:v>0.81512300000000004</c:v>
                </c:pt>
                <c:pt idx="4846">
                  <c:v>0.80477200000000004</c:v>
                </c:pt>
                <c:pt idx="4847">
                  <c:v>0.79433100000000001</c:v>
                </c:pt>
                <c:pt idx="4848">
                  <c:v>0.78379399999999999</c:v>
                </c:pt>
                <c:pt idx="4849">
                  <c:v>0.77315800000000001</c:v>
                </c:pt>
                <c:pt idx="4850">
                  <c:v>0.76241700000000001</c:v>
                </c:pt>
                <c:pt idx="4851">
                  <c:v>0.75156800000000001</c:v>
                </c:pt>
                <c:pt idx="4852">
                  <c:v>0.74060700000000002</c:v>
                </c:pt>
                <c:pt idx="4853">
                  <c:v>0.72953100000000004</c:v>
                </c:pt>
                <c:pt idx="4854">
                  <c:v>0.71833999999999998</c:v>
                </c:pt>
                <c:pt idx="4855">
                  <c:v>0.70703300000000002</c:v>
                </c:pt>
                <c:pt idx="4856">
                  <c:v>0.69561399999999995</c:v>
                </c:pt>
                <c:pt idx="4857">
                  <c:v>0.684087</c:v>
                </c:pt>
                <c:pt idx="4858">
                  <c:v>0.67245600000000005</c:v>
                </c:pt>
                <c:pt idx="4859">
                  <c:v>0.66073000000000004</c:v>
                </c:pt>
                <c:pt idx="4860">
                  <c:v>0.64891699999999997</c:v>
                </c:pt>
                <c:pt idx="4861">
                  <c:v>0.63702999999999999</c:v>
                </c:pt>
                <c:pt idx="4862">
                  <c:v>0.62507999999999997</c:v>
                </c:pt>
                <c:pt idx="4863">
                  <c:v>0.61308200000000002</c:v>
                </c:pt>
                <c:pt idx="4864">
                  <c:v>0.601051</c:v>
                </c:pt>
                <c:pt idx="4865">
                  <c:v>0.58900600000000003</c:v>
                </c:pt>
                <c:pt idx="4866">
                  <c:v>0.576963</c:v>
                </c:pt>
                <c:pt idx="4867">
                  <c:v>0.56494500000000003</c:v>
                </c:pt>
                <c:pt idx="4868">
                  <c:v>0.55297099999999999</c:v>
                </c:pt>
                <c:pt idx="4869">
                  <c:v>0.54106600000000005</c:v>
                </c:pt>
                <c:pt idx="4870">
                  <c:v>0.52925</c:v>
                </c:pt>
                <c:pt idx="4871">
                  <c:v>0.51754900000000004</c:v>
                </c:pt>
                <c:pt idx="4872">
                  <c:v>0.50598500000000002</c:v>
                </c:pt>
                <c:pt idx="4873">
                  <c:v>0.49458299999999999</c:v>
                </c:pt>
                <c:pt idx="4874">
                  <c:v>0.48336699999999999</c:v>
                </c:pt>
                <c:pt idx="4875">
                  <c:v>0.472358</c:v>
                </c:pt>
                <c:pt idx="4876">
                  <c:v>0.46157900000000002</c:v>
                </c:pt>
                <c:pt idx="4877">
                  <c:v>0.451048</c:v>
                </c:pt>
                <c:pt idx="4878">
                  <c:v>0.44078499999999998</c:v>
                </c:pt>
                <c:pt idx="4879">
                  <c:v>0.43080400000000002</c:v>
                </c:pt>
                <c:pt idx="4880">
                  <c:v>0.42111700000000002</c:v>
                </c:pt>
                <c:pt idx="4881">
                  <c:v>0.41173599999999999</c:v>
                </c:pt>
                <c:pt idx="4882">
                  <c:v>0.402667</c:v>
                </c:pt>
                <c:pt idx="4883">
                  <c:v>0.39391399999999999</c:v>
                </c:pt>
                <c:pt idx="4884">
                  <c:v>0.38547599999999999</c:v>
                </c:pt>
                <c:pt idx="4885">
                  <c:v>0.37735000000000002</c:v>
                </c:pt>
                <c:pt idx="4886">
                  <c:v>0.369531</c:v>
                </c:pt>
                <c:pt idx="4887">
                  <c:v>0.362008</c:v>
                </c:pt>
                <c:pt idx="4888">
                  <c:v>0.35476799999999997</c:v>
                </c:pt>
                <c:pt idx="4889">
                  <c:v>0.34779599999999999</c:v>
                </c:pt>
                <c:pt idx="4890">
                  <c:v>0.34107300000000002</c:v>
                </c:pt>
                <c:pt idx="4891">
                  <c:v>0.33457599999999998</c:v>
                </c:pt>
                <c:pt idx="4892">
                  <c:v>0.32828299999999999</c:v>
                </c:pt>
                <c:pt idx="4893">
                  <c:v>0.32216800000000001</c:v>
                </c:pt>
                <c:pt idx="4894">
                  <c:v>0.31620500000000001</c:v>
                </c:pt>
                <c:pt idx="4895">
                  <c:v>0.31036799999999998</c:v>
                </c:pt>
                <c:pt idx="4896">
                  <c:v>0.30463200000000001</c:v>
                </c:pt>
                <c:pt idx="4897">
                  <c:v>0.29897000000000001</c:v>
                </c:pt>
                <c:pt idx="4898">
                  <c:v>0.29336000000000001</c:v>
                </c:pt>
                <c:pt idx="4899">
                  <c:v>0.28777700000000001</c:v>
                </c:pt>
                <c:pt idx="4900">
                  <c:v>0.28220000000000001</c:v>
                </c:pt>
                <c:pt idx="4901">
                  <c:v>0.276611</c:v>
                </c:pt>
                <c:pt idx="4902">
                  <c:v>0.27099299999999998</c:v>
                </c:pt>
                <c:pt idx="4903">
                  <c:v>0.26533600000000002</c:v>
                </c:pt>
                <c:pt idx="4904">
                  <c:v>0.25963000000000003</c:v>
                </c:pt>
                <c:pt idx="4905">
                  <c:v>0.25387399999999999</c:v>
                </c:pt>
                <c:pt idx="4906">
                  <c:v>0.24807000000000001</c:v>
                </c:pt>
                <c:pt idx="4907">
                  <c:v>0.24222199999999999</c:v>
                </c:pt>
                <c:pt idx="4908">
                  <c:v>0.23633899999999999</c:v>
                </c:pt>
                <c:pt idx="4909">
                  <c:v>0.230436</c:v>
                </c:pt>
                <c:pt idx="4910">
                  <c:v>0.22452800000000001</c:v>
                </c:pt>
                <c:pt idx="4911">
                  <c:v>0.218635</c:v>
                </c:pt>
                <c:pt idx="4912">
                  <c:v>0.21278</c:v>
                </c:pt>
                <c:pt idx="4913">
                  <c:v>0.206983</c:v>
                </c:pt>
                <c:pt idx="4914">
                  <c:v>0.20127</c:v>
                </c:pt>
                <c:pt idx="4915">
                  <c:v>0.195663</c:v>
                </c:pt>
                <c:pt idx="4916">
                  <c:v>0.19018399999999999</c:v>
                </c:pt>
                <c:pt idx="4917">
                  <c:v>0.18485299999999999</c:v>
                </c:pt>
                <c:pt idx="4918">
                  <c:v>0.17968899999999999</c:v>
                </c:pt>
                <c:pt idx="4919">
                  <c:v>0.174705</c:v>
                </c:pt>
                <c:pt idx="4920">
                  <c:v>0.16991400000000001</c:v>
                </c:pt>
                <c:pt idx="4921">
                  <c:v>0.165322</c:v>
                </c:pt>
                <c:pt idx="4922">
                  <c:v>0.16093399999999999</c:v>
                </c:pt>
                <c:pt idx="4923">
                  <c:v>0.15675</c:v>
                </c:pt>
                <c:pt idx="4924">
                  <c:v>0.15276699999999999</c:v>
                </c:pt>
                <c:pt idx="4925">
                  <c:v>0.14898</c:v>
                </c:pt>
                <c:pt idx="4926">
                  <c:v>0.14538100000000001</c:v>
                </c:pt>
                <c:pt idx="4927">
                  <c:v>0.141959</c:v>
                </c:pt>
                <c:pt idx="4928">
                  <c:v>0.13869899999999999</c:v>
                </c:pt>
                <c:pt idx="4929">
                  <c:v>0.13558700000000001</c:v>
                </c:pt>
                <c:pt idx="4930">
                  <c:v>0.132603</c:v>
                </c:pt>
                <c:pt idx="4931">
                  <c:v>0.12972800000000001</c:v>
                </c:pt>
                <c:pt idx="4932">
                  <c:v>0.12694</c:v>
                </c:pt>
                <c:pt idx="4933">
                  <c:v>0.124219</c:v>
                </c:pt>
                <c:pt idx="4934">
                  <c:v>0.121543</c:v>
                </c:pt>
                <c:pt idx="4935">
                  <c:v>0.11889</c:v>
                </c:pt>
                <c:pt idx="4936">
                  <c:v>0.116239</c:v>
                </c:pt>
                <c:pt idx="4937">
                  <c:v>0.113568</c:v>
                </c:pt>
                <c:pt idx="4938">
                  <c:v>0.110855</c:v>
                </c:pt>
                <c:pt idx="4939">
                  <c:v>0.10807799999999999</c:v>
                </c:pt>
                <c:pt idx="4940">
                  <c:v>0.105216</c:v>
                </c:pt>
                <c:pt idx="4941">
                  <c:v>0.10224999999999999</c:v>
                </c:pt>
                <c:pt idx="4942">
                  <c:v>9.9160300000000007E-2</c:v>
                </c:pt>
                <c:pt idx="4943">
                  <c:v>9.5926999999999998E-2</c:v>
                </c:pt>
                <c:pt idx="4944">
                  <c:v>9.2531000000000002E-2</c:v>
                </c:pt>
                <c:pt idx="4945">
                  <c:v>8.8953199999999996E-2</c:v>
                </c:pt>
                <c:pt idx="4946">
                  <c:v>8.5174600000000003E-2</c:v>
                </c:pt>
                <c:pt idx="4947">
                  <c:v>8.1176300000000007E-2</c:v>
                </c:pt>
                <c:pt idx="4948">
                  <c:v>7.6939300000000002E-2</c:v>
                </c:pt>
                <c:pt idx="4949">
                  <c:v>7.2444800000000004E-2</c:v>
                </c:pt>
                <c:pt idx="4950">
                  <c:v>6.7673800000000006E-2</c:v>
                </c:pt>
                <c:pt idx="4951">
                  <c:v>6.2607399999999994E-2</c:v>
                </c:pt>
                <c:pt idx="4952">
                  <c:v>5.7227399999999998E-2</c:v>
                </c:pt>
                <c:pt idx="4953">
                  <c:v>5.1515999999999999E-2</c:v>
                </c:pt>
                <c:pt idx="4954">
                  <c:v>4.5456499999999997E-2</c:v>
                </c:pt>
                <c:pt idx="4955">
                  <c:v>3.9032900000000002E-2</c:v>
                </c:pt>
                <c:pt idx="4956">
                  <c:v>3.2230700000000001E-2</c:v>
                </c:pt>
                <c:pt idx="4957">
                  <c:v>2.5036599999999999E-2</c:v>
                </c:pt>
                <c:pt idx="4958">
                  <c:v>1.7438100000000002E-2</c:v>
                </c:pt>
                <c:pt idx="4959">
                  <c:v>9.4240000000000001E-3</c:v>
                </c:pt>
                <c:pt idx="4960">
                  <c:v>9.8418300000000002E-4</c:v>
                </c:pt>
                <c:pt idx="4961">
                  <c:v>-7.8900399999999992E-3</c:v>
                </c:pt>
                <c:pt idx="4962">
                  <c:v>-1.72052E-2</c:v>
                </c:pt>
                <c:pt idx="4963">
                  <c:v>-2.69654E-2</c:v>
                </c:pt>
                <c:pt idx="4964">
                  <c:v>-3.7172999999999998E-2</c:v>
                </c:pt>
                <c:pt idx="4965">
                  <c:v>-4.7828700000000002E-2</c:v>
                </c:pt>
                <c:pt idx="4966">
                  <c:v>-5.89323E-2</c:v>
                </c:pt>
                <c:pt idx="4967">
                  <c:v>-7.0482400000000001E-2</c:v>
                </c:pt>
                <c:pt idx="4968">
                  <c:v>-8.24767E-2</c:v>
                </c:pt>
                <c:pt idx="4969">
                  <c:v>-9.4911899999999993E-2</c:v>
                </c:pt>
                <c:pt idx="4970">
                  <c:v>-0.107784</c:v>
                </c:pt>
                <c:pt idx="4971">
                  <c:v>-0.121086</c:v>
                </c:pt>
                <c:pt idx="4972">
                  <c:v>-0.13481499999999999</c:v>
                </c:pt>
                <c:pt idx="4973">
                  <c:v>-0.14896200000000001</c:v>
                </c:pt>
                <c:pt idx="4974">
                  <c:v>-0.163522</c:v>
                </c:pt>
                <c:pt idx="4975">
                  <c:v>-0.17849000000000001</c:v>
                </c:pt>
                <c:pt idx="4976">
                  <c:v>-0.193858</c:v>
                </c:pt>
                <c:pt idx="4977">
                  <c:v>-0.209622</c:v>
                </c:pt>
                <c:pt idx="4978">
                  <c:v>-0.22577700000000001</c:v>
                </c:pt>
                <c:pt idx="4979">
                  <c:v>-0.24231800000000001</c:v>
                </c:pt>
                <c:pt idx="4980">
                  <c:v>-0.25924199999999997</c:v>
                </c:pt>
                <c:pt idx="4981">
                  <c:v>-0.27654499999999999</c:v>
                </c:pt>
                <c:pt idx="4982">
                  <c:v>-0.29422399999999999</c:v>
                </c:pt>
                <c:pt idx="4983">
                  <c:v>-0.312276</c:v>
                </c:pt>
                <c:pt idx="4984">
                  <c:v>-0.33069900000000002</c:v>
                </c:pt>
                <c:pt idx="4985">
                  <c:v>-0.34949000000000002</c:v>
                </c:pt>
                <c:pt idx="4986">
                  <c:v>-0.368647</c:v>
                </c:pt>
                <c:pt idx="4987">
                  <c:v>-0.38816800000000001</c:v>
                </c:pt>
                <c:pt idx="4988">
                  <c:v>-0.408051</c:v>
                </c:pt>
                <c:pt idx="4989">
                  <c:v>-0.42829600000000001</c:v>
                </c:pt>
                <c:pt idx="4990">
                  <c:v>-0.44890000000000002</c:v>
                </c:pt>
                <c:pt idx="4991">
                  <c:v>-0.46986499999999998</c:v>
                </c:pt>
                <c:pt idx="4992">
                  <c:v>-0.49118800000000001</c:v>
                </c:pt>
                <c:pt idx="4993">
                  <c:v>-0.51287000000000005</c:v>
                </c:pt>
                <c:pt idx="4994">
                  <c:v>-0.53491</c:v>
                </c:pt>
                <c:pt idx="4995">
                  <c:v>-0.55730900000000005</c:v>
                </c:pt>
                <c:pt idx="4996">
                  <c:v>-0.58006899999999995</c:v>
                </c:pt>
                <c:pt idx="4997">
                  <c:v>-0.60319</c:v>
                </c:pt>
                <c:pt idx="4998">
                  <c:v>-0.62667700000000004</c:v>
                </c:pt>
                <c:pt idx="4999">
                  <c:v>-0.65053300000000003</c:v>
                </c:pt>
                <c:pt idx="5000">
                  <c:v>-0.67476199999999997</c:v>
                </c:pt>
                <c:pt idx="5001">
                  <c:v>-0.69936799999999999</c:v>
                </c:pt>
                <c:pt idx="5002">
                  <c:v>-0.72435799999999995</c:v>
                </c:pt>
                <c:pt idx="5003">
                  <c:v>-0.74973699999999999</c:v>
                </c:pt>
                <c:pt idx="5004">
                  <c:v>-0.77551199999999998</c:v>
                </c:pt>
                <c:pt idx="5005">
                  <c:v>-0.80169000000000001</c:v>
                </c:pt>
                <c:pt idx="5006">
                  <c:v>-0.82828100000000004</c:v>
                </c:pt>
                <c:pt idx="5007">
                  <c:v>-0.85529100000000002</c:v>
                </c:pt>
                <c:pt idx="5008">
                  <c:v>-0.88273000000000001</c:v>
                </c:pt>
                <c:pt idx="5009">
                  <c:v>-0.91060700000000006</c:v>
                </c:pt>
                <c:pt idx="5010">
                  <c:v>-0.93893199999999999</c:v>
                </c:pt>
                <c:pt idx="5011">
                  <c:v>-0.96771499999999999</c:v>
                </c:pt>
                <c:pt idx="5012">
                  <c:v>-0.99696700000000005</c:v>
                </c:pt>
                <c:pt idx="5013">
                  <c:v>-1.0266999999999999</c:v>
                </c:pt>
                <c:pt idx="5014">
                  <c:v>-1.0569200000000001</c:v>
                </c:pt>
                <c:pt idx="5015">
                  <c:v>-1.0876399999999999</c:v>
                </c:pt>
                <c:pt idx="5016">
                  <c:v>-1.1188800000000001</c:v>
                </c:pt>
                <c:pt idx="5017">
                  <c:v>-1.15065</c:v>
                </c:pt>
                <c:pt idx="5018">
                  <c:v>-1.18296</c:v>
                </c:pt>
                <c:pt idx="5019">
                  <c:v>-1.21583</c:v>
                </c:pt>
                <c:pt idx="5020">
                  <c:v>-1.2492700000000001</c:v>
                </c:pt>
                <c:pt idx="5021">
                  <c:v>-1.28331</c:v>
                </c:pt>
                <c:pt idx="5022">
                  <c:v>-1.3179399999999999</c:v>
                </c:pt>
                <c:pt idx="5023">
                  <c:v>-1.35318</c:v>
                </c:pt>
                <c:pt idx="5024">
                  <c:v>-1.3890499999999999</c:v>
                </c:pt>
                <c:pt idx="5025">
                  <c:v>-1.4255599999999999</c:v>
                </c:pt>
                <c:pt idx="5026">
                  <c:v>-1.46269</c:v>
                </c:pt>
                <c:pt idx="5027">
                  <c:v>-1.50047</c:v>
                </c:pt>
                <c:pt idx="5028">
                  <c:v>-1.5388900000000001</c:v>
                </c:pt>
                <c:pt idx="5029">
                  <c:v>-1.5779300000000001</c:v>
                </c:pt>
                <c:pt idx="5030">
                  <c:v>-1.6175900000000001</c:v>
                </c:pt>
                <c:pt idx="5031">
                  <c:v>-1.6578599999999999</c:v>
                </c:pt>
                <c:pt idx="5032">
                  <c:v>-1.6987000000000001</c:v>
                </c:pt>
                <c:pt idx="5033">
                  <c:v>-1.74011</c:v>
                </c:pt>
                <c:pt idx="5034">
                  <c:v>-1.78206</c:v>
                </c:pt>
                <c:pt idx="5035">
                  <c:v>-1.8245100000000001</c:v>
                </c:pt>
                <c:pt idx="5036">
                  <c:v>-1.8674500000000001</c:v>
                </c:pt>
                <c:pt idx="5037">
                  <c:v>-1.9108499999999999</c:v>
                </c:pt>
                <c:pt idx="5038">
                  <c:v>-1.95468</c:v>
                </c:pt>
                <c:pt idx="5039">
                  <c:v>-1.99892</c:v>
                </c:pt>
                <c:pt idx="5040">
                  <c:v>-2.0435599999999998</c:v>
                </c:pt>
                <c:pt idx="5041">
                  <c:v>-2.0885799999999999</c:v>
                </c:pt>
                <c:pt idx="5042">
                  <c:v>-2.1339800000000002</c:v>
                </c:pt>
                <c:pt idx="5043">
                  <c:v>-2.1797499999999999</c:v>
                </c:pt>
                <c:pt idx="5044">
                  <c:v>-2.2259000000000002</c:v>
                </c:pt>
                <c:pt idx="5045">
                  <c:v>-2.2724299999999999</c:v>
                </c:pt>
                <c:pt idx="5046">
                  <c:v>-2.3193800000000002</c:v>
                </c:pt>
                <c:pt idx="5047">
                  <c:v>-2.3667500000000001</c:v>
                </c:pt>
                <c:pt idx="5048">
                  <c:v>-2.4145799999999999</c:v>
                </c:pt>
                <c:pt idx="5049">
                  <c:v>-2.46292</c:v>
                </c:pt>
                <c:pt idx="5050">
                  <c:v>-2.5118</c:v>
                </c:pt>
                <c:pt idx="5051">
                  <c:v>-2.56128</c:v>
                </c:pt>
                <c:pt idx="5052">
                  <c:v>-2.6114199999999999</c:v>
                </c:pt>
                <c:pt idx="5053">
                  <c:v>-2.6622599999999998</c:v>
                </c:pt>
                <c:pt idx="5054">
                  <c:v>-2.7138900000000001</c:v>
                </c:pt>
                <c:pt idx="5055">
                  <c:v>-2.7663500000000001</c:v>
                </c:pt>
                <c:pt idx="5056">
                  <c:v>-2.8197399999999999</c:v>
                </c:pt>
                <c:pt idx="5057">
                  <c:v>-2.87412</c:v>
                </c:pt>
                <c:pt idx="5058">
                  <c:v>-2.9295599999999999</c:v>
                </c:pt>
                <c:pt idx="5059">
                  <c:v>-2.9861599999999999</c:v>
                </c:pt>
                <c:pt idx="5060">
                  <c:v>-3.0439799999999999</c:v>
                </c:pt>
                <c:pt idx="5061">
                  <c:v>-3.10311</c:v>
                </c:pt>
                <c:pt idx="5062">
                  <c:v>-3.1636199999999999</c:v>
                </c:pt>
                <c:pt idx="5063">
                  <c:v>-3.22559</c:v>
                </c:pt>
                <c:pt idx="5064">
                  <c:v>-3.2890999999999999</c:v>
                </c:pt>
                <c:pt idx="5065">
                  <c:v>-3.3542000000000001</c:v>
                </c:pt>
                <c:pt idx="5066">
                  <c:v>-3.4209499999999999</c:v>
                </c:pt>
                <c:pt idx="5067">
                  <c:v>-3.4893999999999998</c:v>
                </c:pt>
                <c:pt idx="5068">
                  <c:v>-3.5595500000000002</c:v>
                </c:pt>
                <c:pt idx="5069">
                  <c:v>-3.6314299999999999</c:v>
                </c:pt>
                <c:pt idx="5070">
                  <c:v>-3.70499</c:v>
                </c:pt>
                <c:pt idx="5071">
                  <c:v>-3.7801900000000002</c:v>
                </c:pt>
                <c:pt idx="5072">
                  <c:v>-3.8569399999999998</c:v>
                </c:pt>
                <c:pt idx="5073">
                  <c:v>-3.9351099999999999</c:v>
                </c:pt>
                <c:pt idx="5074">
                  <c:v>-4.0145400000000002</c:v>
                </c:pt>
                <c:pt idx="5075">
                  <c:v>-4.0950199999999999</c:v>
                </c:pt>
                <c:pt idx="5076">
                  <c:v>-4.1763000000000003</c:v>
                </c:pt>
                <c:pt idx="5077">
                  <c:v>-4.2580799999999996</c:v>
                </c:pt>
                <c:pt idx="5078">
                  <c:v>-4.3400299999999996</c:v>
                </c:pt>
                <c:pt idx="5079">
                  <c:v>-4.4217500000000003</c:v>
                </c:pt>
                <c:pt idx="5080">
                  <c:v>-4.5028300000000003</c:v>
                </c:pt>
                <c:pt idx="5081">
                  <c:v>-4.5827999999999998</c:v>
                </c:pt>
                <c:pt idx="5082">
                  <c:v>-4.6611599999999997</c:v>
                </c:pt>
                <c:pt idx="5083">
                  <c:v>-4.7373700000000003</c:v>
                </c:pt>
                <c:pt idx="5084">
                  <c:v>-4.8108599999999999</c:v>
                </c:pt>
                <c:pt idx="5085">
                  <c:v>-4.88103</c:v>
                </c:pt>
                <c:pt idx="5086">
                  <c:v>-4.9472300000000002</c:v>
                </c:pt>
                <c:pt idx="5087">
                  <c:v>-5.0088200000000001</c:v>
                </c:pt>
                <c:pt idx="5088">
                  <c:v>-5.0651000000000002</c:v>
                </c:pt>
                <c:pt idx="5089">
                  <c:v>-5.1153700000000004</c:v>
                </c:pt>
                <c:pt idx="5090">
                  <c:v>-5.1588900000000004</c:v>
                </c:pt>
                <c:pt idx="5091">
                  <c:v>-5.19489</c:v>
                </c:pt>
                <c:pt idx="5092">
                  <c:v>-5.2225999999999999</c:v>
                </c:pt>
                <c:pt idx="5093">
                  <c:v>-5.2412099999999997</c:v>
                </c:pt>
                <c:pt idx="5094">
                  <c:v>-5.2499099999999999</c:v>
                </c:pt>
                <c:pt idx="5095">
                  <c:v>-5.2478699999999998</c:v>
                </c:pt>
                <c:pt idx="5096">
                  <c:v>-5.2342399999999998</c:v>
                </c:pt>
                <c:pt idx="5097">
                  <c:v>-5.20817</c:v>
                </c:pt>
                <c:pt idx="5098">
                  <c:v>-5.1688200000000002</c:v>
                </c:pt>
                <c:pt idx="5099">
                  <c:v>-5.1153399999999998</c:v>
                </c:pt>
                <c:pt idx="5100">
                  <c:v>-5.0469200000000001</c:v>
                </c:pt>
                <c:pt idx="5101">
                  <c:v>-4.9627600000000003</c:v>
                </c:pt>
                <c:pt idx="5102">
                  <c:v>-4.8620900000000002</c:v>
                </c:pt>
                <c:pt idx="5103">
                  <c:v>-4.7442000000000002</c:v>
                </c:pt>
                <c:pt idx="5104">
                  <c:v>-4.6084300000000002</c:v>
                </c:pt>
                <c:pt idx="5105">
                  <c:v>-4.4541700000000004</c:v>
                </c:pt>
                <c:pt idx="5106">
                  <c:v>-4.2808999999999999</c:v>
                </c:pt>
                <c:pt idx="5107">
                  <c:v>-4.0881800000000004</c:v>
                </c:pt>
                <c:pt idx="5108">
                  <c:v>-3.8756400000000002</c:v>
                </c:pt>
                <c:pt idx="5109">
                  <c:v>-3.6430099999999999</c:v>
                </c:pt>
                <c:pt idx="5110">
                  <c:v>-3.3901300000000001</c:v>
                </c:pt>
                <c:pt idx="5111">
                  <c:v>-3.1169199999999999</c:v>
                </c:pt>
                <c:pt idx="5112">
                  <c:v>-2.82342</c:v>
                </c:pt>
                <c:pt idx="5113">
                  <c:v>-2.50976</c:v>
                </c:pt>
                <c:pt idx="5114">
                  <c:v>-2.1761900000000001</c:v>
                </c:pt>
                <c:pt idx="5115">
                  <c:v>-1.82307</c:v>
                </c:pt>
                <c:pt idx="5116">
                  <c:v>-1.4508700000000001</c:v>
                </c:pt>
                <c:pt idx="5117">
                  <c:v>-1.0601499999999999</c:v>
                </c:pt>
                <c:pt idx="5118">
                  <c:v>-0.65162500000000001</c:v>
                </c:pt>
                <c:pt idx="5119">
                  <c:v>-0.22609000000000001</c:v>
                </c:pt>
                <c:pt idx="5120">
                  <c:v>0.21552499999999999</c:v>
                </c:pt>
                <c:pt idx="5121">
                  <c:v>0.67217400000000005</c:v>
                </c:pt>
                <c:pt idx="5122">
                  <c:v>1.14269</c:v>
                </c:pt>
                <c:pt idx="5123">
                  <c:v>1.6257900000000001</c:v>
                </c:pt>
                <c:pt idx="5124">
                  <c:v>2.1200600000000001</c:v>
                </c:pt>
                <c:pt idx="5125">
                  <c:v>2.62399</c:v>
                </c:pt>
                <c:pt idx="5126">
                  <c:v>3.1359499999999998</c:v>
                </c:pt>
                <c:pt idx="5127">
                  <c:v>3.6541999999999999</c:v>
                </c:pt>
                <c:pt idx="5128">
                  <c:v>4.1769100000000003</c:v>
                </c:pt>
                <c:pt idx="5129">
                  <c:v>4.7021800000000002</c:v>
                </c:pt>
                <c:pt idx="5130">
                  <c:v>5.2280199999999999</c:v>
                </c:pt>
                <c:pt idx="5131">
                  <c:v>5.7523999999999997</c:v>
                </c:pt>
                <c:pt idx="5132">
                  <c:v>6.27325</c:v>
                </c:pt>
                <c:pt idx="5133">
                  <c:v>6.7884700000000002</c:v>
                </c:pt>
                <c:pt idx="5134">
                  <c:v>7.2959699999999996</c:v>
                </c:pt>
                <c:pt idx="5135">
                  <c:v>7.7936800000000002</c:v>
                </c:pt>
                <c:pt idx="5136">
                  <c:v>8.2795699999999997</c:v>
                </c:pt>
                <c:pt idx="5137">
                  <c:v>8.7516499999999997</c:v>
                </c:pt>
                <c:pt idx="5138">
                  <c:v>9.2080199999999994</c:v>
                </c:pt>
                <c:pt idx="5139">
                  <c:v>9.6468799999999995</c:v>
                </c:pt>
                <c:pt idx="5140">
                  <c:v>10.0665</c:v>
                </c:pt>
                <c:pt idx="5141">
                  <c:v>10.465299999999999</c:v>
                </c:pt>
                <c:pt idx="5142">
                  <c:v>10.841900000000001</c:v>
                </c:pt>
                <c:pt idx="5143">
                  <c:v>11.194900000000001</c:v>
                </c:pt>
                <c:pt idx="5144">
                  <c:v>11.523099999999999</c:v>
                </c:pt>
                <c:pt idx="5145">
                  <c:v>11.8256</c:v>
                </c:pt>
                <c:pt idx="5146">
                  <c:v>12.101599999999999</c:v>
                </c:pt>
                <c:pt idx="5147">
                  <c:v>12.350300000000001</c:v>
                </c:pt>
                <c:pt idx="5148">
                  <c:v>12.571199999999999</c:v>
                </c:pt>
                <c:pt idx="5149">
                  <c:v>12.764099999999999</c:v>
                </c:pt>
                <c:pt idx="5150">
                  <c:v>12.928699999999999</c:v>
                </c:pt>
                <c:pt idx="5151">
                  <c:v>13.065099999999999</c:v>
                </c:pt>
                <c:pt idx="5152">
                  <c:v>13.173400000000001</c:v>
                </c:pt>
                <c:pt idx="5153">
                  <c:v>13.254</c:v>
                </c:pt>
                <c:pt idx="5154">
                  <c:v>13.3073</c:v>
                </c:pt>
                <c:pt idx="5155">
                  <c:v>13.334</c:v>
                </c:pt>
                <c:pt idx="5156">
                  <c:v>13.334899999999999</c:v>
                </c:pt>
                <c:pt idx="5157">
                  <c:v>13.3108</c:v>
                </c:pt>
                <c:pt idx="5158">
                  <c:v>13.2629</c:v>
                </c:pt>
                <c:pt idx="5159">
                  <c:v>13.1922</c:v>
                </c:pt>
                <c:pt idx="5160">
                  <c:v>13.1</c:v>
                </c:pt>
                <c:pt idx="5161">
                  <c:v>12.987500000000001</c:v>
                </c:pt>
                <c:pt idx="5162">
                  <c:v>12.856299999999999</c:v>
                </c:pt>
                <c:pt idx="5163">
                  <c:v>12.707800000000001</c:v>
                </c:pt>
                <c:pt idx="5164">
                  <c:v>12.5433</c:v>
                </c:pt>
                <c:pt idx="5165">
                  <c:v>12.364599999999999</c:v>
                </c:pt>
                <c:pt idx="5166">
                  <c:v>12.173</c:v>
                </c:pt>
                <c:pt idx="5167">
                  <c:v>11.9701</c:v>
                </c:pt>
                <c:pt idx="5168">
                  <c:v>11.7575</c:v>
                </c:pt>
                <c:pt idx="5169">
                  <c:v>11.5366</c:v>
                </c:pt>
                <c:pt idx="5170">
                  <c:v>11.308999999999999</c:v>
                </c:pt>
                <c:pt idx="5171">
                  <c:v>11.075900000000001</c:v>
                </c:pt>
                <c:pt idx="5172">
                  <c:v>10.838800000000001</c:v>
                </c:pt>
                <c:pt idx="5173">
                  <c:v>10.5989</c:v>
                </c:pt>
                <c:pt idx="5174">
                  <c:v>10.3575</c:v>
                </c:pt>
                <c:pt idx="5175">
                  <c:v>10.1158</c:v>
                </c:pt>
                <c:pt idx="5176">
                  <c:v>9.8746299999999998</c:v>
                </c:pt>
                <c:pt idx="5177">
                  <c:v>9.6351200000000006</c:v>
                </c:pt>
                <c:pt idx="5178">
                  <c:v>9.3981100000000009</c:v>
                </c:pt>
                <c:pt idx="5179">
                  <c:v>9.1644000000000005</c:v>
                </c:pt>
                <c:pt idx="5180">
                  <c:v>8.9346599999999992</c:v>
                </c:pt>
                <c:pt idx="5181">
                  <c:v>8.7095199999999995</c:v>
                </c:pt>
                <c:pt idx="5182">
                  <c:v>8.4894800000000004</c:v>
                </c:pt>
                <c:pt idx="5183">
                  <c:v>8.2749900000000007</c:v>
                </c:pt>
                <c:pt idx="5184">
                  <c:v>8.0663900000000002</c:v>
                </c:pt>
                <c:pt idx="5185">
                  <c:v>7.8639700000000001</c:v>
                </c:pt>
                <c:pt idx="5186">
                  <c:v>7.6679399999999998</c:v>
                </c:pt>
                <c:pt idx="5187">
                  <c:v>7.47844</c:v>
                </c:pt>
                <c:pt idx="5188">
                  <c:v>7.2955800000000002</c:v>
                </c:pt>
                <c:pt idx="5189">
                  <c:v>7.1193799999999996</c:v>
                </c:pt>
                <c:pt idx="5190">
                  <c:v>6.9498699999999998</c:v>
                </c:pt>
                <c:pt idx="5191">
                  <c:v>6.7869799999999998</c:v>
                </c:pt>
                <c:pt idx="5192">
                  <c:v>6.6306700000000003</c:v>
                </c:pt>
                <c:pt idx="5193">
                  <c:v>6.4808399999999997</c:v>
                </c:pt>
                <c:pt idx="5194">
                  <c:v>6.3373600000000003</c:v>
                </c:pt>
                <c:pt idx="5195">
                  <c:v>6.2001299999999997</c:v>
                </c:pt>
                <c:pt idx="5196">
                  <c:v>6.0689799999999998</c:v>
                </c:pt>
                <c:pt idx="5197">
                  <c:v>5.9437699999999998</c:v>
                </c:pt>
                <c:pt idx="5198">
                  <c:v>5.8243299999999998</c:v>
                </c:pt>
                <c:pt idx="5199">
                  <c:v>5.7104999999999997</c:v>
                </c:pt>
                <c:pt idx="5200">
                  <c:v>5.6021200000000002</c:v>
                </c:pt>
                <c:pt idx="5201">
                  <c:v>5.49899</c:v>
                </c:pt>
                <c:pt idx="5202">
                  <c:v>5.40097</c:v>
                </c:pt>
                <c:pt idx="5203">
                  <c:v>5.3078599999999998</c:v>
                </c:pt>
                <c:pt idx="5204">
                  <c:v>5.2195</c:v>
                </c:pt>
                <c:pt idx="5205">
                  <c:v>5.1357200000000001</c:v>
                </c:pt>
                <c:pt idx="5206">
                  <c:v>5.0563500000000001</c:v>
                </c:pt>
                <c:pt idx="5207">
                  <c:v>4.98123</c:v>
                </c:pt>
                <c:pt idx="5208">
                  <c:v>4.9101900000000001</c:v>
                </c:pt>
                <c:pt idx="5209">
                  <c:v>4.8430900000000001</c:v>
                </c:pt>
                <c:pt idx="5210">
                  <c:v>4.7797499999999999</c:v>
                </c:pt>
                <c:pt idx="5211">
                  <c:v>4.7200499999999996</c:v>
                </c:pt>
                <c:pt idx="5212">
                  <c:v>4.6638400000000004</c:v>
                </c:pt>
                <c:pt idx="5213">
                  <c:v>4.6109799999999996</c:v>
                </c:pt>
                <c:pt idx="5214">
                  <c:v>4.5613400000000004</c:v>
                </c:pt>
                <c:pt idx="5215">
                  <c:v>4.5148000000000001</c:v>
                </c:pt>
                <c:pt idx="5216">
                  <c:v>4.4712399999999999</c:v>
                </c:pt>
                <c:pt idx="5217">
                  <c:v>4.4305300000000001</c:v>
                </c:pt>
                <c:pt idx="5218">
                  <c:v>4.3925799999999997</c:v>
                </c:pt>
                <c:pt idx="5219">
                  <c:v>4.3572800000000003</c:v>
                </c:pt>
                <c:pt idx="5220">
                  <c:v>4.3245300000000002</c:v>
                </c:pt>
                <c:pt idx="5221">
                  <c:v>4.2942400000000003</c:v>
                </c:pt>
                <c:pt idx="5222">
                  <c:v>4.2663099999999998</c:v>
                </c:pt>
                <c:pt idx="5223">
                  <c:v>4.2406699999999997</c:v>
                </c:pt>
                <c:pt idx="5224">
                  <c:v>4.2172200000000002</c:v>
                </c:pt>
                <c:pt idx="5225">
                  <c:v>4.1958900000000003</c:v>
                </c:pt>
                <c:pt idx="5226">
                  <c:v>4.1766100000000002</c:v>
                </c:pt>
                <c:pt idx="5227">
                  <c:v>4.1593099999999996</c:v>
                </c:pt>
                <c:pt idx="5228">
                  <c:v>4.14391</c:v>
                </c:pt>
                <c:pt idx="5229">
                  <c:v>4.13035</c:v>
                </c:pt>
                <c:pt idx="5230">
                  <c:v>4.1185600000000004</c:v>
                </c:pt>
                <c:pt idx="5231">
                  <c:v>4.1085000000000003</c:v>
                </c:pt>
                <c:pt idx="5232">
                  <c:v>4.1001000000000003</c:v>
                </c:pt>
                <c:pt idx="5233">
                  <c:v>4.0933000000000002</c:v>
                </c:pt>
                <c:pt idx="5234">
                  <c:v>4.0880599999999996</c:v>
                </c:pt>
                <c:pt idx="5235">
                  <c:v>4.08432</c:v>
                </c:pt>
                <c:pt idx="5236">
                  <c:v>4.0820299999999996</c:v>
                </c:pt>
                <c:pt idx="5237">
                  <c:v>4.0811500000000001</c:v>
                </c:pt>
                <c:pt idx="5238">
                  <c:v>4.0816299999999996</c:v>
                </c:pt>
                <c:pt idx="5239">
                  <c:v>4.0834299999999999</c:v>
                </c:pt>
                <c:pt idx="5240">
                  <c:v>4.0865099999999996</c:v>
                </c:pt>
                <c:pt idx="5241">
                  <c:v>4.0908199999999999</c:v>
                </c:pt>
                <c:pt idx="5242">
                  <c:v>4.09633</c:v>
                </c:pt>
                <c:pt idx="5243">
                  <c:v>4.1029999999999998</c:v>
                </c:pt>
                <c:pt idx="5244">
                  <c:v>4.1108000000000002</c:v>
                </c:pt>
                <c:pt idx="5245">
                  <c:v>4.1196900000000003</c:v>
                </c:pt>
                <c:pt idx="5246">
                  <c:v>4.1296299999999997</c:v>
                </c:pt>
                <c:pt idx="5247">
                  <c:v>4.1406000000000001</c:v>
                </c:pt>
                <c:pt idx="5248">
                  <c:v>4.1525600000000003</c:v>
                </c:pt>
                <c:pt idx="5249">
                  <c:v>4.1654799999999996</c:v>
                </c:pt>
                <c:pt idx="5250">
                  <c:v>4.1793399999999998</c:v>
                </c:pt>
                <c:pt idx="5251">
                  <c:v>4.1940999999999997</c:v>
                </c:pt>
                <c:pt idx="5252">
                  <c:v>4.20974</c:v>
                </c:pt>
                <c:pt idx="5253">
                  <c:v>4.2262399999999998</c:v>
                </c:pt>
                <c:pt idx="5254">
                  <c:v>4.2435600000000004</c:v>
                </c:pt>
                <c:pt idx="5255">
                  <c:v>4.2616800000000001</c:v>
                </c:pt>
                <c:pt idx="5256">
                  <c:v>4.2805900000000001</c:v>
                </c:pt>
                <c:pt idx="5257">
                  <c:v>4.3002399999999996</c:v>
                </c:pt>
                <c:pt idx="5258">
                  <c:v>4.3206300000000004</c:v>
                </c:pt>
                <c:pt idx="5259">
                  <c:v>4.3417300000000001</c:v>
                </c:pt>
                <c:pt idx="5260">
                  <c:v>4.3635200000000003</c:v>
                </c:pt>
                <c:pt idx="5261">
                  <c:v>4.38598</c:v>
                </c:pt>
                <c:pt idx="5262">
                  <c:v>4.40909</c:v>
                </c:pt>
                <c:pt idx="5263">
                  <c:v>4.43283</c:v>
                </c:pt>
                <c:pt idx="5264">
                  <c:v>4.4571800000000001</c:v>
                </c:pt>
                <c:pt idx="5265">
                  <c:v>4.4821299999999997</c:v>
                </c:pt>
                <c:pt idx="5266">
                  <c:v>4.5076499999999999</c:v>
                </c:pt>
                <c:pt idx="5267">
                  <c:v>4.5337399999999999</c:v>
                </c:pt>
                <c:pt idx="5268">
                  <c:v>4.5603699999999998</c:v>
                </c:pt>
                <c:pt idx="5269">
                  <c:v>4.5875300000000001</c:v>
                </c:pt>
                <c:pt idx="5270">
                  <c:v>4.6151999999999997</c:v>
                </c:pt>
                <c:pt idx="5271">
                  <c:v>4.64337</c:v>
                </c:pt>
                <c:pt idx="5272">
                  <c:v>4.6720199999999998</c:v>
                </c:pt>
                <c:pt idx="5273">
                  <c:v>4.7011399999999997</c:v>
                </c:pt>
                <c:pt idx="5274">
                  <c:v>4.7307199999999998</c:v>
                </c:pt>
                <c:pt idx="5275">
                  <c:v>4.7607400000000002</c:v>
                </c:pt>
                <c:pt idx="5276">
                  <c:v>4.7911900000000003</c:v>
                </c:pt>
                <c:pt idx="5277">
                  <c:v>4.8220599999999996</c:v>
                </c:pt>
                <c:pt idx="5278">
                  <c:v>4.8533299999999997</c:v>
                </c:pt>
                <c:pt idx="5279">
                  <c:v>4.8849999999999998</c:v>
                </c:pt>
                <c:pt idx="5280">
                  <c:v>4.9170499999999997</c:v>
                </c:pt>
                <c:pt idx="5281">
                  <c:v>4.9494699999999998</c:v>
                </c:pt>
                <c:pt idx="5282">
                  <c:v>4.9822600000000001</c:v>
                </c:pt>
                <c:pt idx="5283">
                  <c:v>5.01539</c:v>
                </c:pt>
                <c:pt idx="5284">
                  <c:v>5.04887</c:v>
                </c:pt>
                <c:pt idx="5285">
                  <c:v>5.0826799999999999</c:v>
                </c:pt>
                <c:pt idx="5286">
                  <c:v>5.1167999999999996</c:v>
                </c:pt>
                <c:pt idx="5287">
                  <c:v>5.1512399999999996</c:v>
                </c:pt>
                <c:pt idx="5288">
                  <c:v>5.1859799999999998</c:v>
                </c:pt>
                <c:pt idx="5289">
                  <c:v>5.2210200000000002</c:v>
                </c:pt>
                <c:pt idx="5290">
                  <c:v>5.2563399999999998</c:v>
                </c:pt>
                <c:pt idx="5291">
                  <c:v>5.2919400000000003</c:v>
                </c:pt>
                <c:pt idx="5292">
                  <c:v>5.3278100000000004</c:v>
                </c:pt>
                <c:pt idx="5293">
                  <c:v>5.3639400000000004</c:v>
                </c:pt>
                <c:pt idx="5294">
                  <c:v>5.4003300000000003</c:v>
                </c:pt>
                <c:pt idx="5295">
                  <c:v>5.43696</c:v>
                </c:pt>
                <c:pt idx="5296">
                  <c:v>5.4738300000000004</c:v>
                </c:pt>
                <c:pt idx="5297">
                  <c:v>5.5109399999999997</c:v>
                </c:pt>
                <c:pt idx="5298">
                  <c:v>5.5482699999999996</c:v>
                </c:pt>
                <c:pt idx="5299">
                  <c:v>5.58582</c:v>
                </c:pt>
                <c:pt idx="5300">
                  <c:v>5.6235900000000001</c:v>
                </c:pt>
                <c:pt idx="5301">
                  <c:v>5.6615599999999997</c:v>
                </c:pt>
                <c:pt idx="5302">
                  <c:v>5.6997400000000003</c:v>
                </c:pt>
                <c:pt idx="5303">
                  <c:v>5.7381099999999998</c:v>
                </c:pt>
                <c:pt idx="5304">
                  <c:v>5.7766700000000002</c:v>
                </c:pt>
                <c:pt idx="5305">
                  <c:v>5.8154199999999996</c:v>
                </c:pt>
                <c:pt idx="5306">
                  <c:v>5.8543399999999997</c:v>
                </c:pt>
                <c:pt idx="5307">
                  <c:v>5.89344</c:v>
                </c:pt>
                <c:pt idx="5308">
                  <c:v>5.9327100000000002</c:v>
                </c:pt>
                <c:pt idx="5309">
                  <c:v>5.9721500000000001</c:v>
                </c:pt>
                <c:pt idx="5310">
                  <c:v>6.0117399999999996</c:v>
                </c:pt>
                <c:pt idx="5311">
                  <c:v>6.0514900000000003</c:v>
                </c:pt>
                <c:pt idx="5312">
                  <c:v>6.0913899999999996</c:v>
                </c:pt>
                <c:pt idx="5313">
                  <c:v>6.1314399999999996</c:v>
                </c:pt>
                <c:pt idx="5314">
                  <c:v>6.1716199999999999</c:v>
                </c:pt>
                <c:pt idx="5315">
                  <c:v>6.2119499999999999</c:v>
                </c:pt>
                <c:pt idx="5316">
                  <c:v>6.2524100000000002</c:v>
                </c:pt>
                <c:pt idx="5317">
                  <c:v>6.2930000000000001</c:v>
                </c:pt>
                <c:pt idx="5318">
                  <c:v>6.33371</c:v>
                </c:pt>
                <c:pt idx="5319">
                  <c:v>6.3745500000000002</c:v>
                </c:pt>
                <c:pt idx="5320">
                  <c:v>6.4155100000000003</c:v>
                </c:pt>
                <c:pt idx="5321">
                  <c:v>6.4565799999999998</c:v>
                </c:pt>
                <c:pt idx="5322">
                  <c:v>6.4977600000000004</c:v>
                </c:pt>
                <c:pt idx="5323">
                  <c:v>6.5390600000000001</c:v>
                </c:pt>
                <c:pt idx="5324">
                  <c:v>6.5804600000000004</c:v>
                </c:pt>
                <c:pt idx="5325">
                  <c:v>6.6219599999999996</c:v>
                </c:pt>
                <c:pt idx="5326">
                  <c:v>6.6635600000000004</c:v>
                </c:pt>
                <c:pt idx="5327">
                  <c:v>6.70526</c:v>
                </c:pt>
                <c:pt idx="5328">
                  <c:v>6.7470499999999998</c:v>
                </c:pt>
                <c:pt idx="5329">
                  <c:v>6.7889299999999997</c:v>
                </c:pt>
                <c:pt idx="5330">
                  <c:v>6.8308999999999997</c:v>
                </c:pt>
                <c:pt idx="5331">
                  <c:v>6.87296</c:v>
                </c:pt>
                <c:pt idx="5332">
                  <c:v>6.9150900000000002</c:v>
                </c:pt>
                <c:pt idx="5333">
                  <c:v>6.9573099999999997</c:v>
                </c:pt>
                <c:pt idx="5334">
                  <c:v>6.9996099999999997</c:v>
                </c:pt>
                <c:pt idx="5335">
                  <c:v>7.0419799999999997</c:v>
                </c:pt>
                <c:pt idx="5336">
                  <c:v>7.0844199999999997</c:v>
                </c:pt>
                <c:pt idx="5337">
                  <c:v>7.1269400000000003</c:v>
                </c:pt>
                <c:pt idx="5338">
                  <c:v>7.16953</c:v>
                </c:pt>
                <c:pt idx="5339">
                  <c:v>7.21218</c:v>
                </c:pt>
                <c:pt idx="5340">
                  <c:v>7.2548899999999996</c:v>
                </c:pt>
                <c:pt idx="5341">
                  <c:v>7.2976700000000001</c:v>
                </c:pt>
                <c:pt idx="5342">
                  <c:v>7.3405100000000001</c:v>
                </c:pt>
                <c:pt idx="5343">
                  <c:v>7.3834099999999996</c:v>
                </c:pt>
                <c:pt idx="5344">
                  <c:v>7.4263599999999999</c:v>
                </c:pt>
                <c:pt idx="5345">
                  <c:v>7.4693699999999996</c:v>
                </c:pt>
                <c:pt idx="5346">
                  <c:v>7.5124399999999998</c:v>
                </c:pt>
                <c:pt idx="5347">
                  <c:v>7.5555500000000002</c:v>
                </c:pt>
                <c:pt idx="5348">
                  <c:v>7.5987200000000001</c:v>
                </c:pt>
                <c:pt idx="5349">
                  <c:v>7.64194</c:v>
                </c:pt>
                <c:pt idx="5350">
                  <c:v>7.6852</c:v>
                </c:pt>
                <c:pt idx="5351">
                  <c:v>7.72851</c:v>
                </c:pt>
                <c:pt idx="5352">
                  <c:v>7.7718600000000002</c:v>
                </c:pt>
                <c:pt idx="5353">
                  <c:v>7.8152600000000003</c:v>
                </c:pt>
                <c:pt idx="5354">
                  <c:v>7.8586900000000002</c:v>
                </c:pt>
                <c:pt idx="5355">
                  <c:v>7.9021699999999999</c:v>
                </c:pt>
                <c:pt idx="5356">
                  <c:v>7.9456899999999999</c:v>
                </c:pt>
                <c:pt idx="5357">
                  <c:v>7.9892399999999997</c:v>
                </c:pt>
                <c:pt idx="5358">
                  <c:v>8.0328300000000006</c:v>
                </c:pt>
                <c:pt idx="5359">
                  <c:v>8.0764499999999995</c:v>
                </c:pt>
                <c:pt idx="5360">
                  <c:v>8.1201100000000004</c:v>
                </c:pt>
                <c:pt idx="5361">
                  <c:v>8.1638000000000002</c:v>
                </c:pt>
                <c:pt idx="5362">
                  <c:v>8.2075300000000002</c:v>
                </c:pt>
                <c:pt idx="5363">
                  <c:v>8.2512799999999995</c:v>
                </c:pt>
                <c:pt idx="5364">
                  <c:v>8.2950599999999994</c:v>
                </c:pt>
                <c:pt idx="5365">
                  <c:v>8.3388799999999996</c:v>
                </c:pt>
                <c:pt idx="5366">
                  <c:v>8.3827200000000008</c:v>
                </c:pt>
                <c:pt idx="5367">
                  <c:v>8.4265799999999995</c:v>
                </c:pt>
                <c:pt idx="5368">
                  <c:v>8.4704800000000002</c:v>
                </c:pt>
                <c:pt idx="5369">
                  <c:v>8.5143900000000006</c:v>
                </c:pt>
                <c:pt idx="5370">
                  <c:v>8.5583299999999998</c:v>
                </c:pt>
                <c:pt idx="5371">
                  <c:v>8.6022999999999996</c:v>
                </c:pt>
                <c:pt idx="5372">
                  <c:v>8.6462800000000009</c:v>
                </c:pt>
                <c:pt idx="5373">
                  <c:v>8.6902899999999992</c:v>
                </c:pt>
                <c:pt idx="5374">
                  <c:v>8.7343100000000007</c:v>
                </c:pt>
                <c:pt idx="5375">
                  <c:v>8.7783599999999993</c:v>
                </c:pt>
                <c:pt idx="5376">
                  <c:v>8.8224199999999993</c:v>
                </c:pt>
                <c:pt idx="5377">
                  <c:v>8.8665000000000003</c:v>
                </c:pt>
                <c:pt idx="5378">
                  <c:v>8.9106000000000005</c:v>
                </c:pt>
                <c:pt idx="5379">
                  <c:v>8.9547100000000004</c:v>
                </c:pt>
                <c:pt idx="5380">
                  <c:v>8.9988399999999995</c:v>
                </c:pt>
                <c:pt idx="5381">
                  <c:v>9.04298</c:v>
                </c:pt>
                <c:pt idx="5382">
                  <c:v>9.0871399999999998</c:v>
                </c:pt>
                <c:pt idx="5383">
                  <c:v>9.1313099999999991</c:v>
                </c:pt>
                <c:pt idx="5384">
                  <c:v>9.1754899999999999</c:v>
                </c:pt>
                <c:pt idx="5385">
                  <c:v>9.2196899999999999</c:v>
                </c:pt>
                <c:pt idx="5386">
                  <c:v>9.26389</c:v>
                </c:pt>
                <c:pt idx="5387">
                  <c:v>9.3081099999999992</c:v>
                </c:pt>
                <c:pt idx="5388">
                  <c:v>9.3523399999999999</c:v>
                </c:pt>
                <c:pt idx="5389">
                  <c:v>9.3965700000000005</c:v>
                </c:pt>
                <c:pt idx="5390">
                  <c:v>9.4408200000000004</c:v>
                </c:pt>
                <c:pt idx="5391">
                  <c:v>9.48508</c:v>
                </c:pt>
                <c:pt idx="5392">
                  <c:v>9.5293399999999995</c:v>
                </c:pt>
                <c:pt idx="5393">
                  <c:v>9.5736100000000004</c:v>
                </c:pt>
                <c:pt idx="5394">
                  <c:v>9.6178899999999992</c:v>
                </c:pt>
                <c:pt idx="5395">
                  <c:v>9.6621799999999993</c:v>
                </c:pt>
                <c:pt idx="5396">
                  <c:v>9.7064800000000009</c:v>
                </c:pt>
                <c:pt idx="5397">
                  <c:v>9.7507699999999993</c:v>
                </c:pt>
                <c:pt idx="5398">
                  <c:v>9.7950800000000005</c:v>
                </c:pt>
                <c:pt idx="5399">
                  <c:v>9.8393899999999999</c:v>
                </c:pt>
                <c:pt idx="5400">
                  <c:v>9.8837100000000007</c:v>
                </c:pt>
                <c:pt idx="5401">
                  <c:v>9.9280200000000001</c:v>
                </c:pt>
                <c:pt idx="5402">
                  <c:v>9.9723500000000005</c:v>
                </c:pt>
                <c:pt idx="5403">
                  <c:v>10.0167</c:v>
                </c:pt>
                <c:pt idx="5404">
                  <c:v>10.061</c:v>
                </c:pt>
                <c:pt idx="5405">
                  <c:v>10.1053</c:v>
                </c:pt>
                <c:pt idx="5406">
                  <c:v>10.149699999999999</c:v>
                </c:pt>
                <c:pt idx="5407">
                  <c:v>10.194000000000001</c:v>
                </c:pt>
                <c:pt idx="5408">
                  <c:v>10.238300000000001</c:v>
                </c:pt>
                <c:pt idx="5409">
                  <c:v>10.2827</c:v>
                </c:pt>
                <c:pt idx="5410">
                  <c:v>10.327</c:v>
                </c:pt>
                <c:pt idx="5411">
                  <c:v>10.3714</c:v>
                </c:pt>
                <c:pt idx="5412">
                  <c:v>10.415699999999999</c:v>
                </c:pt>
                <c:pt idx="5413">
                  <c:v>10.46</c:v>
                </c:pt>
                <c:pt idx="5414">
                  <c:v>10.5044</c:v>
                </c:pt>
                <c:pt idx="5415">
                  <c:v>10.5487</c:v>
                </c:pt>
                <c:pt idx="5416">
                  <c:v>10.5931</c:v>
                </c:pt>
                <c:pt idx="5417">
                  <c:v>10.6374</c:v>
                </c:pt>
                <c:pt idx="5418">
                  <c:v>10.681699999999999</c:v>
                </c:pt>
                <c:pt idx="5419">
                  <c:v>10.726100000000001</c:v>
                </c:pt>
                <c:pt idx="5420">
                  <c:v>10.7704</c:v>
                </c:pt>
                <c:pt idx="5421">
                  <c:v>10.8147</c:v>
                </c:pt>
                <c:pt idx="5422">
                  <c:v>10.8591</c:v>
                </c:pt>
                <c:pt idx="5423">
                  <c:v>10.9034</c:v>
                </c:pt>
                <c:pt idx="5424">
                  <c:v>10.947699999999999</c:v>
                </c:pt>
                <c:pt idx="5425">
                  <c:v>10.992000000000001</c:v>
                </c:pt>
                <c:pt idx="5426">
                  <c:v>11.036300000000001</c:v>
                </c:pt>
                <c:pt idx="5427">
                  <c:v>11.0806</c:v>
                </c:pt>
                <c:pt idx="5428">
                  <c:v>11.125</c:v>
                </c:pt>
                <c:pt idx="5429">
                  <c:v>11.1693</c:v>
                </c:pt>
                <c:pt idx="5430">
                  <c:v>11.2136</c:v>
                </c:pt>
                <c:pt idx="5431">
                  <c:v>11.257899999999999</c:v>
                </c:pt>
                <c:pt idx="5432">
                  <c:v>11.302099999999999</c:v>
                </c:pt>
                <c:pt idx="5433">
                  <c:v>11.346399999999999</c:v>
                </c:pt>
                <c:pt idx="5434">
                  <c:v>11.390700000000001</c:v>
                </c:pt>
                <c:pt idx="5435">
                  <c:v>11.435</c:v>
                </c:pt>
                <c:pt idx="5436">
                  <c:v>11.4793</c:v>
                </c:pt>
                <c:pt idx="5437">
                  <c:v>11.5235</c:v>
                </c:pt>
                <c:pt idx="5438">
                  <c:v>11.5678</c:v>
                </c:pt>
                <c:pt idx="5439">
                  <c:v>11.612</c:v>
                </c:pt>
                <c:pt idx="5440">
                  <c:v>11.6563</c:v>
                </c:pt>
                <c:pt idx="5441">
                  <c:v>11.7005</c:v>
                </c:pt>
                <c:pt idx="5442">
                  <c:v>11.7448</c:v>
                </c:pt>
                <c:pt idx="5443">
                  <c:v>11.789</c:v>
                </c:pt>
                <c:pt idx="5444">
                  <c:v>11.8332</c:v>
                </c:pt>
                <c:pt idx="5445">
                  <c:v>11.8774</c:v>
                </c:pt>
                <c:pt idx="5446">
                  <c:v>11.9216</c:v>
                </c:pt>
                <c:pt idx="5447">
                  <c:v>11.9659</c:v>
                </c:pt>
                <c:pt idx="5448">
                  <c:v>12.0101</c:v>
                </c:pt>
                <c:pt idx="5449">
                  <c:v>12.0542</c:v>
                </c:pt>
                <c:pt idx="5450">
                  <c:v>12.0984</c:v>
                </c:pt>
                <c:pt idx="5451">
                  <c:v>12.1426</c:v>
                </c:pt>
                <c:pt idx="5452">
                  <c:v>12.1868</c:v>
                </c:pt>
                <c:pt idx="5453">
                  <c:v>12.2309</c:v>
                </c:pt>
                <c:pt idx="5454">
                  <c:v>12.2751</c:v>
                </c:pt>
                <c:pt idx="5455">
                  <c:v>12.3192</c:v>
                </c:pt>
                <c:pt idx="5456">
                  <c:v>12.3634</c:v>
                </c:pt>
                <c:pt idx="5457">
                  <c:v>12.407500000000001</c:v>
                </c:pt>
                <c:pt idx="5458">
                  <c:v>12.451599999999999</c:v>
                </c:pt>
                <c:pt idx="5459">
                  <c:v>12.495699999999999</c:v>
                </c:pt>
                <c:pt idx="5460">
                  <c:v>12.539899999999999</c:v>
                </c:pt>
                <c:pt idx="5461">
                  <c:v>12.584</c:v>
                </c:pt>
                <c:pt idx="5462">
                  <c:v>12.628</c:v>
                </c:pt>
                <c:pt idx="5463">
                  <c:v>12.6721</c:v>
                </c:pt>
                <c:pt idx="5464">
                  <c:v>12.716200000000001</c:v>
                </c:pt>
                <c:pt idx="5465">
                  <c:v>12.760300000000001</c:v>
                </c:pt>
                <c:pt idx="5466">
                  <c:v>12.8043</c:v>
                </c:pt>
                <c:pt idx="5467">
                  <c:v>12.8484</c:v>
                </c:pt>
                <c:pt idx="5468">
                  <c:v>12.8924</c:v>
                </c:pt>
                <c:pt idx="5469">
                  <c:v>12.936500000000001</c:v>
                </c:pt>
                <c:pt idx="5470">
                  <c:v>12.980499999999999</c:v>
                </c:pt>
                <c:pt idx="5471">
                  <c:v>13.0245</c:v>
                </c:pt>
                <c:pt idx="5472">
                  <c:v>13.0685</c:v>
                </c:pt>
                <c:pt idx="5473">
                  <c:v>13.112500000000001</c:v>
                </c:pt>
                <c:pt idx="5474">
                  <c:v>13.156499999999999</c:v>
                </c:pt>
                <c:pt idx="5475">
                  <c:v>13.2005</c:v>
                </c:pt>
                <c:pt idx="5476">
                  <c:v>13.2445</c:v>
                </c:pt>
                <c:pt idx="5477">
                  <c:v>13.288399999999999</c:v>
                </c:pt>
                <c:pt idx="5478">
                  <c:v>13.3324</c:v>
                </c:pt>
                <c:pt idx="5479">
                  <c:v>13.376300000000001</c:v>
                </c:pt>
                <c:pt idx="5480">
                  <c:v>13.420299999999999</c:v>
                </c:pt>
                <c:pt idx="5481">
                  <c:v>13.4642</c:v>
                </c:pt>
                <c:pt idx="5482">
                  <c:v>13.508100000000001</c:v>
                </c:pt>
                <c:pt idx="5483">
                  <c:v>13.552</c:v>
                </c:pt>
                <c:pt idx="5484">
                  <c:v>13.5959</c:v>
                </c:pt>
                <c:pt idx="5485">
                  <c:v>13.639799999999999</c:v>
                </c:pt>
                <c:pt idx="5486">
                  <c:v>13.6837</c:v>
                </c:pt>
                <c:pt idx="5487">
                  <c:v>13.727600000000001</c:v>
                </c:pt>
                <c:pt idx="5488">
                  <c:v>13.7715</c:v>
                </c:pt>
                <c:pt idx="5489">
                  <c:v>13.815300000000001</c:v>
                </c:pt>
                <c:pt idx="5490">
                  <c:v>13.8592</c:v>
                </c:pt>
                <c:pt idx="5491">
                  <c:v>13.903</c:v>
                </c:pt>
                <c:pt idx="5492">
                  <c:v>13.9468</c:v>
                </c:pt>
                <c:pt idx="5493">
                  <c:v>13.990600000000001</c:v>
                </c:pt>
                <c:pt idx="5494">
                  <c:v>14.0344</c:v>
                </c:pt>
                <c:pt idx="5495">
                  <c:v>14.078200000000001</c:v>
                </c:pt>
                <c:pt idx="5496">
                  <c:v>14.122</c:v>
                </c:pt>
                <c:pt idx="5497">
                  <c:v>14.165800000000001</c:v>
                </c:pt>
                <c:pt idx="5498">
                  <c:v>14.2096</c:v>
                </c:pt>
                <c:pt idx="5499">
                  <c:v>14.253299999999999</c:v>
                </c:pt>
                <c:pt idx="5500">
                  <c:v>14.2971</c:v>
                </c:pt>
                <c:pt idx="5501">
                  <c:v>14.3408</c:v>
                </c:pt>
                <c:pt idx="5502">
                  <c:v>14.384600000000001</c:v>
                </c:pt>
                <c:pt idx="5503">
                  <c:v>14.4283</c:v>
                </c:pt>
                <c:pt idx="5504">
                  <c:v>14.472</c:v>
                </c:pt>
                <c:pt idx="5505">
                  <c:v>14.515700000000001</c:v>
                </c:pt>
                <c:pt idx="5506">
                  <c:v>14.5594</c:v>
                </c:pt>
                <c:pt idx="5507">
                  <c:v>14.6031</c:v>
                </c:pt>
                <c:pt idx="5508">
                  <c:v>14.646800000000001</c:v>
                </c:pt>
                <c:pt idx="5509">
                  <c:v>14.6904</c:v>
                </c:pt>
                <c:pt idx="5510">
                  <c:v>14.7341</c:v>
                </c:pt>
                <c:pt idx="5511">
                  <c:v>14.777699999999999</c:v>
                </c:pt>
                <c:pt idx="5512">
                  <c:v>14.821400000000001</c:v>
                </c:pt>
                <c:pt idx="5513">
                  <c:v>14.865</c:v>
                </c:pt>
                <c:pt idx="5514">
                  <c:v>14.9086</c:v>
                </c:pt>
                <c:pt idx="5515">
                  <c:v>14.952199999999999</c:v>
                </c:pt>
                <c:pt idx="5516">
                  <c:v>14.995799999999999</c:v>
                </c:pt>
                <c:pt idx="5517">
                  <c:v>15.039400000000001</c:v>
                </c:pt>
                <c:pt idx="5518">
                  <c:v>15.083</c:v>
                </c:pt>
                <c:pt idx="5519">
                  <c:v>15.1265</c:v>
                </c:pt>
                <c:pt idx="5520">
                  <c:v>15.1701</c:v>
                </c:pt>
                <c:pt idx="5521">
                  <c:v>15.2136</c:v>
                </c:pt>
                <c:pt idx="5522">
                  <c:v>15.257199999999999</c:v>
                </c:pt>
                <c:pt idx="5523">
                  <c:v>15.300700000000001</c:v>
                </c:pt>
                <c:pt idx="5524">
                  <c:v>15.344200000000001</c:v>
                </c:pt>
                <c:pt idx="5525">
                  <c:v>15.387700000000001</c:v>
                </c:pt>
                <c:pt idx="5526">
                  <c:v>15.4312</c:v>
                </c:pt>
                <c:pt idx="5527">
                  <c:v>15.4747</c:v>
                </c:pt>
                <c:pt idx="5528">
                  <c:v>15.5182</c:v>
                </c:pt>
                <c:pt idx="5529">
                  <c:v>15.5616</c:v>
                </c:pt>
                <c:pt idx="5530">
                  <c:v>15.6051</c:v>
                </c:pt>
                <c:pt idx="5531">
                  <c:v>15.6485</c:v>
                </c:pt>
                <c:pt idx="5532">
                  <c:v>15.692</c:v>
                </c:pt>
                <c:pt idx="5533">
                  <c:v>15.7354</c:v>
                </c:pt>
                <c:pt idx="5534">
                  <c:v>15.7788</c:v>
                </c:pt>
                <c:pt idx="5535">
                  <c:v>15.8222</c:v>
                </c:pt>
                <c:pt idx="5536">
                  <c:v>15.865600000000001</c:v>
                </c:pt>
                <c:pt idx="5537">
                  <c:v>15.909000000000001</c:v>
                </c:pt>
                <c:pt idx="5538">
                  <c:v>15.952400000000001</c:v>
                </c:pt>
                <c:pt idx="5539">
                  <c:v>15.995699999999999</c:v>
                </c:pt>
                <c:pt idx="5540">
                  <c:v>16.039100000000001</c:v>
                </c:pt>
                <c:pt idx="5541">
                  <c:v>16.0824</c:v>
                </c:pt>
                <c:pt idx="5542">
                  <c:v>16.125800000000002</c:v>
                </c:pt>
                <c:pt idx="5543">
                  <c:v>16.1691</c:v>
                </c:pt>
                <c:pt idx="5544">
                  <c:v>16.212399999999999</c:v>
                </c:pt>
                <c:pt idx="5545">
                  <c:v>16.255700000000001</c:v>
                </c:pt>
                <c:pt idx="5546">
                  <c:v>16.298999999999999</c:v>
                </c:pt>
                <c:pt idx="5547">
                  <c:v>16.342300000000002</c:v>
                </c:pt>
                <c:pt idx="5548">
                  <c:v>16.3856</c:v>
                </c:pt>
                <c:pt idx="5549">
                  <c:v>16.428799999999999</c:v>
                </c:pt>
                <c:pt idx="5550">
                  <c:v>16.472100000000001</c:v>
                </c:pt>
                <c:pt idx="5551">
                  <c:v>16.5153</c:v>
                </c:pt>
                <c:pt idx="5552">
                  <c:v>16.558599999999998</c:v>
                </c:pt>
                <c:pt idx="5553">
                  <c:v>16.601800000000001</c:v>
                </c:pt>
                <c:pt idx="5554">
                  <c:v>16.645</c:v>
                </c:pt>
                <c:pt idx="5555">
                  <c:v>16.688199999999998</c:v>
                </c:pt>
                <c:pt idx="5556">
                  <c:v>16.731400000000001</c:v>
                </c:pt>
                <c:pt idx="5557">
                  <c:v>16.7746</c:v>
                </c:pt>
                <c:pt idx="5558">
                  <c:v>16.817799999999998</c:v>
                </c:pt>
                <c:pt idx="5559">
                  <c:v>16.860900000000001</c:v>
                </c:pt>
                <c:pt idx="5560">
                  <c:v>16.9041</c:v>
                </c:pt>
                <c:pt idx="5561">
                  <c:v>16.947199999999999</c:v>
                </c:pt>
                <c:pt idx="5562">
                  <c:v>16.990300000000001</c:v>
                </c:pt>
                <c:pt idx="5563">
                  <c:v>17.0334</c:v>
                </c:pt>
                <c:pt idx="5564">
                  <c:v>17.076599999999999</c:v>
                </c:pt>
                <c:pt idx="5565">
                  <c:v>17.119700000000002</c:v>
                </c:pt>
                <c:pt idx="5566">
                  <c:v>17.162700000000001</c:v>
                </c:pt>
                <c:pt idx="5567">
                  <c:v>17.2058</c:v>
                </c:pt>
                <c:pt idx="5568">
                  <c:v>17.248899999999999</c:v>
                </c:pt>
                <c:pt idx="5569">
                  <c:v>17.291899999999998</c:v>
                </c:pt>
                <c:pt idx="5570">
                  <c:v>17.335000000000001</c:v>
                </c:pt>
                <c:pt idx="5571">
                  <c:v>17.378</c:v>
                </c:pt>
                <c:pt idx="5572">
                  <c:v>17.420999999999999</c:v>
                </c:pt>
                <c:pt idx="5573">
                  <c:v>17.464099999999998</c:v>
                </c:pt>
                <c:pt idx="5574">
                  <c:v>17.507100000000001</c:v>
                </c:pt>
                <c:pt idx="5575">
                  <c:v>17.5501</c:v>
                </c:pt>
                <c:pt idx="5576">
                  <c:v>17.5931</c:v>
                </c:pt>
                <c:pt idx="5577">
                  <c:v>17.635999999999999</c:v>
                </c:pt>
                <c:pt idx="5578">
                  <c:v>17.678999999999998</c:v>
                </c:pt>
                <c:pt idx="5579">
                  <c:v>17.722000000000001</c:v>
                </c:pt>
                <c:pt idx="5580">
                  <c:v>17.764900000000001</c:v>
                </c:pt>
                <c:pt idx="5581">
                  <c:v>17.8078</c:v>
                </c:pt>
                <c:pt idx="5582">
                  <c:v>17.8508</c:v>
                </c:pt>
                <c:pt idx="5583">
                  <c:v>17.893699999999999</c:v>
                </c:pt>
                <c:pt idx="5584">
                  <c:v>17.936599999999999</c:v>
                </c:pt>
                <c:pt idx="5585">
                  <c:v>17.979500000000002</c:v>
                </c:pt>
                <c:pt idx="5586">
                  <c:v>18.022400000000001</c:v>
                </c:pt>
                <c:pt idx="5587">
                  <c:v>18.065200000000001</c:v>
                </c:pt>
                <c:pt idx="5588">
                  <c:v>18.1081</c:v>
                </c:pt>
                <c:pt idx="5589">
                  <c:v>18.151</c:v>
                </c:pt>
                <c:pt idx="5590">
                  <c:v>18.1938</c:v>
                </c:pt>
                <c:pt idx="5591">
                  <c:v>18.236699999999999</c:v>
                </c:pt>
                <c:pt idx="5592">
                  <c:v>18.279499999999999</c:v>
                </c:pt>
                <c:pt idx="5593">
                  <c:v>18.322299999999998</c:v>
                </c:pt>
                <c:pt idx="5594">
                  <c:v>18.365100000000002</c:v>
                </c:pt>
                <c:pt idx="5595">
                  <c:v>18.407900000000001</c:v>
                </c:pt>
                <c:pt idx="5596">
                  <c:v>18.450700000000001</c:v>
                </c:pt>
                <c:pt idx="5597">
                  <c:v>18.493500000000001</c:v>
                </c:pt>
                <c:pt idx="5598">
                  <c:v>18.536300000000001</c:v>
                </c:pt>
                <c:pt idx="5599">
                  <c:v>18.579000000000001</c:v>
                </c:pt>
                <c:pt idx="5600">
                  <c:v>18.6218</c:v>
                </c:pt>
                <c:pt idx="5601">
                  <c:v>18.6645</c:v>
                </c:pt>
                <c:pt idx="5602">
                  <c:v>18.7073</c:v>
                </c:pt>
                <c:pt idx="5603">
                  <c:v>18.75</c:v>
                </c:pt>
                <c:pt idx="5604">
                  <c:v>18.7927</c:v>
                </c:pt>
                <c:pt idx="5605">
                  <c:v>18.8354</c:v>
                </c:pt>
                <c:pt idx="5606">
                  <c:v>18.8781</c:v>
                </c:pt>
                <c:pt idx="5607">
                  <c:v>18.9208</c:v>
                </c:pt>
                <c:pt idx="5608">
                  <c:v>18.9635</c:v>
                </c:pt>
                <c:pt idx="5609">
                  <c:v>19.0061</c:v>
                </c:pt>
                <c:pt idx="5610">
                  <c:v>19.0488</c:v>
                </c:pt>
                <c:pt idx="5611">
                  <c:v>19.0914</c:v>
                </c:pt>
                <c:pt idx="5612">
                  <c:v>19.1341</c:v>
                </c:pt>
                <c:pt idx="5613">
                  <c:v>19.1767</c:v>
                </c:pt>
                <c:pt idx="5614">
                  <c:v>19.2193</c:v>
                </c:pt>
                <c:pt idx="5615">
                  <c:v>19.262</c:v>
                </c:pt>
                <c:pt idx="5616">
                  <c:v>19.304600000000001</c:v>
                </c:pt>
                <c:pt idx="5617">
                  <c:v>19.347200000000001</c:v>
                </c:pt>
                <c:pt idx="5618">
                  <c:v>19.389800000000001</c:v>
                </c:pt>
                <c:pt idx="5619">
                  <c:v>19.432300000000001</c:v>
                </c:pt>
                <c:pt idx="5620">
                  <c:v>19.474900000000002</c:v>
                </c:pt>
                <c:pt idx="5621">
                  <c:v>19.517499999999998</c:v>
                </c:pt>
                <c:pt idx="5622">
                  <c:v>19.559999999999999</c:v>
                </c:pt>
                <c:pt idx="5623">
                  <c:v>19.602599999999999</c:v>
                </c:pt>
                <c:pt idx="5624">
                  <c:v>19.645099999999999</c:v>
                </c:pt>
                <c:pt idx="5625">
                  <c:v>19.6877</c:v>
                </c:pt>
                <c:pt idx="5626">
                  <c:v>19.7302</c:v>
                </c:pt>
                <c:pt idx="5627">
                  <c:v>19.7727</c:v>
                </c:pt>
                <c:pt idx="5628">
                  <c:v>19.815200000000001</c:v>
                </c:pt>
                <c:pt idx="5629">
                  <c:v>19.857700000000001</c:v>
                </c:pt>
                <c:pt idx="5630">
                  <c:v>19.900200000000002</c:v>
                </c:pt>
                <c:pt idx="5631">
                  <c:v>19.942699999999999</c:v>
                </c:pt>
                <c:pt idx="5632">
                  <c:v>19.985099999999999</c:v>
                </c:pt>
                <c:pt idx="5633">
                  <c:v>20.0276</c:v>
                </c:pt>
                <c:pt idx="5634">
                  <c:v>20.07</c:v>
                </c:pt>
                <c:pt idx="5635">
                  <c:v>20.112500000000001</c:v>
                </c:pt>
                <c:pt idx="5636">
                  <c:v>20.154900000000001</c:v>
                </c:pt>
                <c:pt idx="5637">
                  <c:v>20.197399999999998</c:v>
                </c:pt>
                <c:pt idx="5638">
                  <c:v>20.239799999999999</c:v>
                </c:pt>
                <c:pt idx="5639">
                  <c:v>20.2822</c:v>
                </c:pt>
                <c:pt idx="5640">
                  <c:v>20.3246</c:v>
                </c:pt>
                <c:pt idx="5641">
                  <c:v>20.367000000000001</c:v>
                </c:pt>
                <c:pt idx="5642">
                  <c:v>20.409400000000002</c:v>
                </c:pt>
                <c:pt idx="5643">
                  <c:v>20.451699999999999</c:v>
                </c:pt>
                <c:pt idx="5644">
                  <c:v>20.4941</c:v>
                </c:pt>
                <c:pt idx="5645">
                  <c:v>20.5365</c:v>
                </c:pt>
                <c:pt idx="5646">
                  <c:v>20.578800000000001</c:v>
                </c:pt>
                <c:pt idx="5647">
                  <c:v>20.621200000000002</c:v>
                </c:pt>
                <c:pt idx="5648">
                  <c:v>20.663499999999999</c:v>
                </c:pt>
                <c:pt idx="5649">
                  <c:v>20.7058</c:v>
                </c:pt>
                <c:pt idx="5650">
                  <c:v>20.748100000000001</c:v>
                </c:pt>
                <c:pt idx="5651">
                  <c:v>20.790400000000002</c:v>
                </c:pt>
                <c:pt idx="5652">
                  <c:v>20.832699999999999</c:v>
                </c:pt>
                <c:pt idx="5653">
                  <c:v>20.875</c:v>
                </c:pt>
                <c:pt idx="5654">
                  <c:v>20.917300000000001</c:v>
                </c:pt>
                <c:pt idx="5655">
                  <c:v>20.959599999999998</c:v>
                </c:pt>
                <c:pt idx="5656">
                  <c:v>21.001899999999999</c:v>
                </c:pt>
                <c:pt idx="5657">
                  <c:v>21.0441</c:v>
                </c:pt>
                <c:pt idx="5658">
                  <c:v>21.086400000000001</c:v>
                </c:pt>
                <c:pt idx="5659">
                  <c:v>21.128599999999999</c:v>
                </c:pt>
                <c:pt idx="5660">
                  <c:v>21.1708</c:v>
                </c:pt>
                <c:pt idx="5661">
                  <c:v>21.213100000000001</c:v>
                </c:pt>
                <c:pt idx="5662">
                  <c:v>21.255299999999998</c:v>
                </c:pt>
                <c:pt idx="5663">
                  <c:v>21.297499999999999</c:v>
                </c:pt>
                <c:pt idx="5664">
                  <c:v>21.339700000000001</c:v>
                </c:pt>
                <c:pt idx="5665">
                  <c:v>21.381900000000002</c:v>
                </c:pt>
                <c:pt idx="5666">
                  <c:v>21.423999999999999</c:v>
                </c:pt>
                <c:pt idx="5667">
                  <c:v>21.466200000000001</c:v>
                </c:pt>
                <c:pt idx="5668">
                  <c:v>21.508400000000002</c:v>
                </c:pt>
                <c:pt idx="5669">
                  <c:v>21.5505</c:v>
                </c:pt>
                <c:pt idx="5670">
                  <c:v>21.592700000000001</c:v>
                </c:pt>
                <c:pt idx="5671">
                  <c:v>21.634799999999998</c:v>
                </c:pt>
                <c:pt idx="5672">
                  <c:v>21.6769</c:v>
                </c:pt>
                <c:pt idx="5673">
                  <c:v>21.719000000000001</c:v>
                </c:pt>
                <c:pt idx="5674">
                  <c:v>21.761099999999999</c:v>
                </c:pt>
                <c:pt idx="5675">
                  <c:v>21.8032</c:v>
                </c:pt>
                <c:pt idx="5676">
                  <c:v>21.845300000000002</c:v>
                </c:pt>
                <c:pt idx="5677">
                  <c:v>21.8874</c:v>
                </c:pt>
                <c:pt idx="5678">
                  <c:v>21.929500000000001</c:v>
                </c:pt>
                <c:pt idx="5679">
                  <c:v>21.971599999999999</c:v>
                </c:pt>
                <c:pt idx="5680">
                  <c:v>22.0136</c:v>
                </c:pt>
                <c:pt idx="5681">
                  <c:v>22.055700000000002</c:v>
                </c:pt>
                <c:pt idx="5682">
                  <c:v>22.0977</c:v>
                </c:pt>
                <c:pt idx="5683">
                  <c:v>22.139700000000001</c:v>
                </c:pt>
                <c:pt idx="5684">
                  <c:v>22.181799999999999</c:v>
                </c:pt>
                <c:pt idx="5685">
                  <c:v>22.223800000000001</c:v>
                </c:pt>
                <c:pt idx="5686">
                  <c:v>22.265799999999999</c:v>
                </c:pt>
                <c:pt idx="5687">
                  <c:v>22.3078</c:v>
                </c:pt>
                <c:pt idx="5688">
                  <c:v>22.349799999999998</c:v>
                </c:pt>
                <c:pt idx="5689">
                  <c:v>22.3918</c:v>
                </c:pt>
                <c:pt idx="5690">
                  <c:v>22.433700000000002</c:v>
                </c:pt>
                <c:pt idx="5691">
                  <c:v>22.4757</c:v>
                </c:pt>
                <c:pt idx="5692">
                  <c:v>22.517700000000001</c:v>
                </c:pt>
                <c:pt idx="5693">
                  <c:v>22.5596</c:v>
                </c:pt>
                <c:pt idx="5694">
                  <c:v>22.601500000000001</c:v>
                </c:pt>
                <c:pt idx="5695">
                  <c:v>22.6435</c:v>
                </c:pt>
                <c:pt idx="5696">
                  <c:v>22.685400000000001</c:v>
                </c:pt>
                <c:pt idx="5697">
                  <c:v>22.7273</c:v>
                </c:pt>
                <c:pt idx="5698">
                  <c:v>22.769200000000001</c:v>
                </c:pt>
                <c:pt idx="5699">
                  <c:v>22.8111</c:v>
                </c:pt>
                <c:pt idx="5700">
                  <c:v>22.853000000000002</c:v>
                </c:pt>
                <c:pt idx="5701">
                  <c:v>22.8949</c:v>
                </c:pt>
                <c:pt idx="5702">
                  <c:v>22.936800000000002</c:v>
                </c:pt>
                <c:pt idx="5703">
                  <c:v>22.9786</c:v>
                </c:pt>
                <c:pt idx="5704">
                  <c:v>23.020499999999998</c:v>
                </c:pt>
                <c:pt idx="5705">
                  <c:v>23.0623</c:v>
                </c:pt>
                <c:pt idx="5706">
                  <c:v>23.104199999999999</c:v>
                </c:pt>
                <c:pt idx="5707">
                  <c:v>23.146000000000001</c:v>
                </c:pt>
                <c:pt idx="5708">
                  <c:v>23.187799999999999</c:v>
                </c:pt>
                <c:pt idx="5709">
                  <c:v>23.229600000000001</c:v>
                </c:pt>
                <c:pt idx="5710">
                  <c:v>23.2714</c:v>
                </c:pt>
                <c:pt idx="5711">
                  <c:v>23.313199999999998</c:v>
                </c:pt>
                <c:pt idx="5712">
                  <c:v>23.355</c:v>
                </c:pt>
                <c:pt idx="5713">
                  <c:v>23.396799999999999</c:v>
                </c:pt>
                <c:pt idx="5714">
                  <c:v>23.438600000000001</c:v>
                </c:pt>
                <c:pt idx="5715">
                  <c:v>23.4803</c:v>
                </c:pt>
                <c:pt idx="5716">
                  <c:v>23.522099999999998</c:v>
                </c:pt>
                <c:pt idx="5717">
                  <c:v>23.563800000000001</c:v>
                </c:pt>
                <c:pt idx="5718">
                  <c:v>23.605499999999999</c:v>
                </c:pt>
                <c:pt idx="5719">
                  <c:v>23.647300000000001</c:v>
                </c:pt>
                <c:pt idx="5720">
                  <c:v>23.689</c:v>
                </c:pt>
                <c:pt idx="5721">
                  <c:v>23.730699999999999</c:v>
                </c:pt>
                <c:pt idx="5722">
                  <c:v>23.772400000000001</c:v>
                </c:pt>
                <c:pt idx="5723">
                  <c:v>23.8141</c:v>
                </c:pt>
                <c:pt idx="5724">
                  <c:v>23.855799999999999</c:v>
                </c:pt>
                <c:pt idx="5725">
                  <c:v>23.897400000000001</c:v>
                </c:pt>
                <c:pt idx="5726">
                  <c:v>23.9391</c:v>
                </c:pt>
                <c:pt idx="5727">
                  <c:v>23.980799999999999</c:v>
                </c:pt>
                <c:pt idx="5728">
                  <c:v>24.022400000000001</c:v>
                </c:pt>
                <c:pt idx="5729">
                  <c:v>24.064</c:v>
                </c:pt>
                <c:pt idx="5730">
                  <c:v>24.105699999999999</c:v>
                </c:pt>
                <c:pt idx="5731">
                  <c:v>24.147300000000001</c:v>
                </c:pt>
                <c:pt idx="5732">
                  <c:v>24.1889</c:v>
                </c:pt>
                <c:pt idx="5733">
                  <c:v>24.230499999999999</c:v>
                </c:pt>
                <c:pt idx="5734">
                  <c:v>24.272099999999998</c:v>
                </c:pt>
                <c:pt idx="5735">
                  <c:v>24.313700000000001</c:v>
                </c:pt>
                <c:pt idx="5736">
                  <c:v>24.3553</c:v>
                </c:pt>
                <c:pt idx="5737">
                  <c:v>24.396899999999999</c:v>
                </c:pt>
                <c:pt idx="5738">
                  <c:v>24.438400000000001</c:v>
                </c:pt>
                <c:pt idx="5739">
                  <c:v>24.48</c:v>
                </c:pt>
                <c:pt idx="5740">
                  <c:v>24.5215</c:v>
                </c:pt>
                <c:pt idx="5741">
                  <c:v>24.563099999999999</c:v>
                </c:pt>
                <c:pt idx="5742">
                  <c:v>24.604600000000001</c:v>
                </c:pt>
                <c:pt idx="5743">
                  <c:v>24.646100000000001</c:v>
                </c:pt>
                <c:pt idx="5744">
                  <c:v>24.6876</c:v>
                </c:pt>
                <c:pt idx="5745">
                  <c:v>24.729099999999999</c:v>
                </c:pt>
                <c:pt idx="5746">
                  <c:v>24.770600000000002</c:v>
                </c:pt>
                <c:pt idx="5747">
                  <c:v>24.812100000000001</c:v>
                </c:pt>
                <c:pt idx="5748">
                  <c:v>24.8536</c:v>
                </c:pt>
                <c:pt idx="5749">
                  <c:v>24.895</c:v>
                </c:pt>
                <c:pt idx="5750">
                  <c:v>24.936499999999999</c:v>
                </c:pt>
                <c:pt idx="5751">
                  <c:v>24.978000000000002</c:v>
                </c:pt>
                <c:pt idx="5752">
                  <c:v>25.019400000000001</c:v>
                </c:pt>
                <c:pt idx="5753">
                  <c:v>25.0608</c:v>
                </c:pt>
                <c:pt idx="5754">
                  <c:v>25.1022</c:v>
                </c:pt>
                <c:pt idx="5755">
                  <c:v>25.143599999999999</c:v>
                </c:pt>
                <c:pt idx="5756">
                  <c:v>25.184999999999999</c:v>
                </c:pt>
                <c:pt idx="5757">
                  <c:v>25.226400000000002</c:v>
                </c:pt>
                <c:pt idx="5758">
                  <c:v>25.267800000000001</c:v>
                </c:pt>
                <c:pt idx="5759">
                  <c:v>25.309200000000001</c:v>
                </c:pt>
                <c:pt idx="5760">
                  <c:v>25.3506</c:v>
                </c:pt>
                <c:pt idx="5761">
                  <c:v>25.3919</c:v>
                </c:pt>
                <c:pt idx="5762">
                  <c:v>25.433299999999999</c:v>
                </c:pt>
                <c:pt idx="5763">
                  <c:v>25.474599999999999</c:v>
                </c:pt>
                <c:pt idx="5764">
                  <c:v>25.515899999999998</c:v>
                </c:pt>
                <c:pt idx="5765">
                  <c:v>25.557200000000002</c:v>
                </c:pt>
                <c:pt idx="5766">
                  <c:v>25.598500000000001</c:v>
                </c:pt>
                <c:pt idx="5767">
                  <c:v>25.639800000000001</c:v>
                </c:pt>
                <c:pt idx="5768">
                  <c:v>25.681100000000001</c:v>
                </c:pt>
                <c:pt idx="5769">
                  <c:v>25.7224</c:v>
                </c:pt>
                <c:pt idx="5770">
                  <c:v>25.7637</c:v>
                </c:pt>
                <c:pt idx="5771">
                  <c:v>25.805</c:v>
                </c:pt>
                <c:pt idx="5772">
                  <c:v>25.8462</c:v>
                </c:pt>
                <c:pt idx="5773">
                  <c:v>25.887499999999999</c:v>
                </c:pt>
                <c:pt idx="5774">
                  <c:v>25.928699999999999</c:v>
                </c:pt>
                <c:pt idx="5775">
                  <c:v>25.969899999999999</c:v>
                </c:pt>
                <c:pt idx="5776">
                  <c:v>26.011099999999999</c:v>
                </c:pt>
                <c:pt idx="5777">
                  <c:v>26.052399999999999</c:v>
                </c:pt>
                <c:pt idx="5778">
                  <c:v>26.093599999999999</c:v>
                </c:pt>
                <c:pt idx="5779">
                  <c:v>26.134799999999998</c:v>
                </c:pt>
                <c:pt idx="5780">
                  <c:v>26.175899999999999</c:v>
                </c:pt>
                <c:pt idx="5781">
                  <c:v>26.217099999999999</c:v>
                </c:pt>
                <c:pt idx="5782">
                  <c:v>26.258299999999998</c:v>
                </c:pt>
                <c:pt idx="5783">
                  <c:v>26.299399999999999</c:v>
                </c:pt>
                <c:pt idx="5784">
                  <c:v>26.340599999999998</c:v>
                </c:pt>
                <c:pt idx="5785">
                  <c:v>26.381699999999999</c:v>
                </c:pt>
                <c:pt idx="5786">
                  <c:v>26.422899999999998</c:v>
                </c:pt>
                <c:pt idx="5787">
                  <c:v>26.463999999999999</c:v>
                </c:pt>
                <c:pt idx="5788">
                  <c:v>26.505099999999999</c:v>
                </c:pt>
                <c:pt idx="5789">
                  <c:v>26.546199999999999</c:v>
                </c:pt>
                <c:pt idx="5790">
                  <c:v>26.587299999999999</c:v>
                </c:pt>
                <c:pt idx="5791">
                  <c:v>26.628399999999999</c:v>
                </c:pt>
                <c:pt idx="5792">
                  <c:v>26.669499999999999</c:v>
                </c:pt>
                <c:pt idx="5793">
                  <c:v>26.710599999999999</c:v>
                </c:pt>
                <c:pt idx="5794">
                  <c:v>26.7516</c:v>
                </c:pt>
                <c:pt idx="5795">
                  <c:v>26.7927</c:v>
                </c:pt>
                <c:pt idx="5796">
                  <c:v>26.8337</c:v>
                </c:pt>
                <c:pt idx="5797">
                  <c:v>26.8748</c:v>
                </c:pt>
                <c:pt idx="5798">
                  <c:v>26.915800000000001</c:v>
                </c:pt>
                <c:pt idx="5799">
                  <c:v>26.956800000000001</c:v>
                </c:pt>
                <c:pt idx="5800">
                  <c:v>26.997800000000002</c:v>
                </c:pt>
                <c:pt idx="5801">
                  <c:v>27.038799999999998</c:v>
                </c:pt>
                <c:pt idx="5802">
                  <c:v>27.079799999999999</c:v>
                </c:pt>
                <c:pt idx="5803">
                  <c:v>27.120799999999999</c:v>
                </c:pt>
                <c:pt idx="5804">
                  <c:v>27.161799999999999</c:v>
                </c:pt>
                <c:pt idx="5805">
                  <c:v>27.2028</c:v>
                </c:pt>
                <c:pt idx="5806">
                  <c:v>27.2437</c:v>
                </c:pt>
                <c:pt idx="5807">
                  <c:v>27.284700000000001</c:v>
                </c:pt>
                <c:pt idx="5808">
                  <c:v>27.325600000000001</c:v>
                </c:pt>
                <c:pt idx="5809">
                  <c:v>27.366599999999998</c:v>
                </c:pt>
                <c:pt idx="5810">
                  <c:v>27.407499999999999</c:v>
                </c:pt>
                <c:pt idx="5811">
                  <c:v>27.448399999999999</c:v>
                </c:pt>
                <c:pt idx="5812">
                  <c:v>27.4893</c:v>
                </c:pt>
                <c:pt idx="5813">
                  <c:v>27.530200000000001</c:v>
                </c:pt>
                <c:pt idx="5814">
                  <c:v>27.571100000000001</c:v>
                </c:pt>
                <c:pt idx="5815">
                  <c:v>27.611999999999998</c:v>
                </c:pt>
                <c:pt idx="5816">
                  <c:v>27.652899999999999</c:v>
                </c:pt>
                <c:pt idx="5817">
                  <c:v>27.6938</c:v>
                </c:pt>
                <c:pt idx="5818">
                  <c:v>27.7346</c:v>
                </c:pt>
                <c:pt idx="5819">
                  <c:v>27.775500000000001</c:v>
                </c:pt>
                <c:pt idx="5820">
                  <c:v>27.816299999999998</c:v>
                </c:pt>
                <c:pt idx="5821">
                  <c:v>27.857099999999999</c:v>
                </c:pt>
                <c:pt idx="5822">
                  <c:v>27.898</c:v>
                </c:pt>
                <c:pt idx="5823">
                  <c:v>27.938800000000001</c:v>
                </c:pt>
                <c:pt idx="5824">
                  <c:v>27.979600000000001</c:v>
                </c:pt>
                <c:pt idx="5825">
                  <c:v>28.020399999999999</c:v>
                </c:pt>
                <c:pt idx="5826">
                  <c:v>28.061199999999999</c:v>
                </c:pt>
                <c:pt idx="5827">
                  <c:v>28.102</c:v>
                </c:pt>
                <c:pt idx="5828">
                  <c:v>28.142800000000001</c:v>
                </c:pt>
                <c:pt idx="5829">
                  <c:v>28.183499999999999</c:v>
                </c:pt>
                <c:pt idx="5830">
                  <c:v>28.224299999999999</c:v>
                </c:pt>
                <c:pt idx="5831">
                  <c:v>28.2651</c:v>
                </c:pt>
                <c:pt idx="5832">
                  <c:v>28.305800000000001</c:v>
                </c:pt>
                <c:pt idx="5833">
                  <c:v>28.346499999999999</c:v>
                </c:pt>
                <c:pt idx="5834">
                  <c:v>28.3873</c:v>
                </c:pt>
                <c:pt idx="5835">
                  <c:v>28.428000000000001</c:v>
                </c:pt>
                <c:pt idx="5836">
                  <c:v>28.468699999999998</c:v>
                </c:pt>
                <c:pt idx="5837">
                  <c:v>28.509399999999999</c:v>
                </c:pt>
                <c:pt idx="5838">
                  <c:v>28.5501</c:v>
                </c:pt>
                <c:pt idx="5839">
                  <c:v>28.590800000000002</c:v>
                </c:pt>
                <c:pt idx="5840">
                  <c:v>28.631399999999999</c:v>
                </c:pt>
                <c:pt idx="5841">
                  <c:v>28.6721</c:v>
                </c:pt>
                <c:pt idx="5842">
                  <c:v>28.712800000000001</c:v>
                </c:pt>
                <c:pt idx="5843">
                  <c:v>28.753399999999999</c:v>
                </c:pt>
                <c:pt idx="5844">
                  <c:v>28.7941</c:v>
                </c:pt>
                <c:pt idx="5845">
                  <c:v>28.834700000000002</c:v>
                </c:pt>
                <c:pt idx="5846">
                  <c:v>28.875299999999999</c:v>
                </c:pt>
                <c:pt idx="5847">
                  <c:v>28.915900000000001</c:v>
                </c:pt>
                <c:pt idx="5848">
                  <c:v>28.956499999999998</c:v>
                </c:pt>
                <c:pt idx="5849">
                  <c:v>28.9971</c:v>
                </c:pt>
                <c:pt idx="5850">
                  <c:v>29.037700000000001</c:v>
                </c:pt>
                <c:pt idx="5851">
                  <c:v>29.078299999999999</c:v>
                </c:pt>
                <c:pt idx="5852">
                  <c:v>29.1189</c:v>
                </c:pt>
                <c:pt idx="5853">
                  <c:v>29.159400000000002</c:v>
                </c:pt>
                <c:pt idx="5854">
                  <c:v>29.2</c:v>
                </c:pt>
                <c:pt idx="5855">
                  <c:v>29.240500000000001</c:v>
                </c:pt>
                <c:pt idx="5856">
                  <c:v>29.281099999999999</c:v>
                </c:pt>
                <c:pt idx="5857">
                  <c:v>29.3216</c:v>
                </c:pt>
                <c:pt idx="5858">
                  <c:v>29.362100000000002</c:v>
                </c:pt>
                <c:pt idx="5859">
                  <c:v>29.4026</c:v>
                </c:pt>
                <c:pt idx="5860">
                  <c:v>29.443100000000001</c:v>
                </c:pt>
                <c:pt idx="5861">
                  <c:v>29.483599999999999</c:v>
                </c:pt>
                <c:pt idx="5862">
                  <c:v>29.524100000000001</c:v>
                </c:pt>
                <c:pt idx="5863">
                  <c:v>29.564599999999999</c:v>
                </c:pt>
                <c:pt idx="5864">
                  <c:v>29.6051</c:v>
                </c:pt>
                <c:pt idx="5865">
                  <c:v>29.645499999999998</c:v>
                </c:pt>
                <c:pt idx="5866">
                  <c:v>29.686</c:v>
                </c:pt>
                <c:pt idx="5867">
                  <c:v>29.726400000000002</c:v>
                </c:pt>
                <c:pt idx="5868">
                  <c:v>29.7669</c:v>
                </c:pt>
                <c:pt idx="5869">
                  <c:v>29.807300000000001</c:v>
                </c:pt>
                <c:pt idx="5870">
                  <c:v>29.8477</c:v>
                </c:pt>
                <c:pt idx="5871">
                  <c:v>29.888100000000001</c:v>
                </c:pt>
                <c:pt idx="5872">
                  <c:v>29.9285</c:v>
                </c:pt>
                <c:pt idx="5873">
                  <c:v>29.968900000000001</c:v>
                </c:pt>
                <c:pt idx="5874">
                  <c:v>30.0093</c:v>
                </c:pt>
                <c:pt idx="5875">
                  <c:v>30.049700000000001</c:v>
                </c:pt>
                <c:pt idx="5876">
                  <c:v>30.09</c:v>
                </c:pt>
                <c:pt idx="5877">
                  <c:v>30.130400000000002</c:v>
                </c:pt>
                <c:pt idx="5878">
                  <c:v>30.1707</c:v>
                </c:pt>
                <c:pt idx="5879">
                  <c:v>30.211099999999998</c:v>
                </c:pt>
                <c:pt idx="5880">
                  <c:v>30.2514</c:v>
                </c:pt>
                <c:pt idx="5881">
                  <c:v>30.291699999999999</c:v>
                </c:pt>
                <c:pt idx="5882">
                  <c:v>30.332000000000001</c:v>
                </c:pt>
                <c:pt idx="5883">
                  <c:v>30.372299999999999</c:v>
                </c:pt>
                <c:pt idx="5884">
                  <c:v>30.412600000000001</c:v>
                </c:pt>
                <c:pt idx="5885">
                  <c:v>30.4529</c:v>
                </c:pt>
                <c:pt idx="5886">
                  <c:v>30.493200000000002</c:v>
                </c:pt>
                <c:pt idx="5887">
                  <c:v>30.5335</c:v>
                </c:pt>
                <c:pt idx="5888">
                  <c:v>30.573699999999999</c:v>
                </c:pt>
                <c:pt idx="5889">
                  <c:v>30.614000000000001</c:v>
                </c:pt>
                <c:pt idx="5890">
                  <c:v>30.654199999999999</c:v>
                </c:pt>
                <c:pt idx="5891">
                  <c:v>30.694500000000001</c:v>
                </c:pt>
                <c:pt idx="5892">
                  <c:v>30.7347</c:v>
                </c:pt>
                <c:pt idx="5893">
                  <c:v>30.774899999999999</c:v>
                </c:pt>
                <c:pt idx="5894">
                  <c:v>30.815100000000001</c:v>
                </c:pt>
                <c:pt idx="5895">
                  <c:v>30.8553</c:v>
                </c:pt>
                <c:pt idx="5896">
                  <c:v>30.895499999999998</c:v>
                </c:pt>
                <c:pt idx="5897">
                  <c:v>30.935700000000001</c:v>
                </c:pt>
                <c:pt idx="5898">
                  <c:v>30.975899999999999</c:v>
                </c:pt>
                <c:pt idx="5899">
                  <c:v>31.016100000000002</c:v>
                </c:pt>
                <c:pt idx="5900">
                  <c:v>31.0562</c:v>
                </c:pt>
                <c:pt idx="5901">
                  <c:v>31.096399999999999</c:v>
                </c:pt>
                <c:pt idx="5902">
                  <c:v>31.136500000000002</c:v>
                </c:pt>
                <c:pt idx="5903">
                  <c:v>31.1767</c:v>
                </c:pt>
                <c:pt idx="5904">
                  <c:v>31.216799999999999</c:v>
                </c:pt>
                <c:pt idx="5905">
                  <c:v>31.256900000000002</c:v>
                </c:pt>
                <c:pt idx="5906">
                  <c:v>31.297000000000001</c:v>
                </c:pt>
                <c:pt idx="5907">
                  <c:v>31.3371</c:v>
                </c:pt>
                <c:pt idx="5908">
                  <c:v>31.377199999999998</c:v>
                </c:pt>
                <c:pt idx="5909">
                  <c:v>31.417300000000001</c:v>
                </c:pt>
                <c:pt idx="5910">
                  <c:v>31.4574</c:v>
                </c:pt>
                <c:pt idx="5911">
                  <c:v>31.497499999999999</c:v>
                </c:pt>
                <c:pt idx="5912">
                  <c:v>31.537600000000001</c:v>
                </c:pt>
                <c:pt idx="5913">
                  <c:v>31.5776</c:v>
                </c:pt>
                <c:pt idx="5914">
                  <c:v>31.617699999999999</c:v>
                </c:pt>
                <c:pt idx="5915">
                  <c:v>31.657699999999998</c:v>
                </c:pt>
                <c:pt idx="5916">
                  <c:v>31.697800000000001</c:v>
                </c:pt>
                <c:pt idx="5917">
                  <c:v>31.7378</c:v>
                </c:pt>
                <c:pt idx="5918">
                  <c:v>31.777799999999999</c:v>
                </c:pt>
                <c:pt idx="5919">
                  <c:v>31.817799999999998</c:v>
                </c:pt>
                <c:pt idx="5920">
                  <c:v>31.857800000000001</c:v>
                </c:pt>
                <c:pt idx="5921">
                  <c:v>31.8978</c:v>
                </c:pt>
                <c:pt idx="5922">
                  <c:v>31.937799999999999</c:v>
                </c:pt>
                <c:pt idx="5923">
                  <c:v>31.977799999999998</c:v>
                </c:pt>
                <c:pt idx="5924">
                  <c:v>32.017800000000001</c:v>
                </c:pt>
                <c:pt idx="5925">
                  <c:v>32.0578</c:v>
                </c:pt>
                <c:pt idx="5926">
                  <c:v>32.097700000000003</c:v>
                </c:pt>
                <c:pt idx="5927">
                  <c:v>32.137700000000002</c:v>
                </c:pt>
                <c:pt idx="5928">
                  <c:v>32.177599999999998</c:v>
                </c:pt>
                <c:pt idx="5929">
                  <c:v>32.217599999999997</c:v>
                </c:pt>
                <c:pt idx="5930">
                  <c:v>32.2575</c:v>
                </c:pt>
                <c:pt idx="5931">
                  <c:v>32.297400000000003</c:v>
                </c:pt>
                <c:pt idx="5932">
                  <c:v>32.337299999999999</c:v>
                </c:pt>
                <c:pt idx="5933">
                  <c:v>32.377200000000002</c:v>
                </c:pt>
                <c:pt idx="5934">
                  <c:v>32.417099999999998</c:v>
                </c:pt>
                <c:pt idx="5935">
                  <c:v>32.457000000000001</c:v>
                </c:pt>
                <c:pt idx="5936">
                  <c:v>32.496899999999997</c:v>
                </c:pt>
                <c:pt idx="5937">
                  <c:v>32.536799999999999</c:v>
                </c:pt>
                <c:pt idx="5938">
                  <c:v>32.576700000000002</c:v>
                </c:pt>
                <c:pt idx="5939">
                  <c:v>32.616599999999998</c:v>
                </c:pt>
                <c:pt idx="5940">
                  <c:v>32.656500000000001</c:v>
                </c:pt>
                <c:pt idx="5941">
                  <c:v>32.696399999999997</c:v>
                </c:pt>
                <c:pt idx="5942">
                  <c:v>32.7363</c:v>
                </c:pt>
                <c:pt idx="5943">
                  <c:v>32.776200000000003</c:v>
                </c:pt>
                <c:pt idx="5944">
                  <c:v>32.816099999999999</c:v>
                </c:pt>
                <c:pt idx="5945">
                  <c:v>32.856000000000002</c:v>
                </c:pt>
                <c:pt idx="5946">
                  <c:v>32.895899999999997</c:v>
                </c:pt>
                <c:pt idx="5947">
                  <c:v>32.9358</c:v>
                </c:pt>
                <c:pt idx="5948">
                  <c:v>32.975700000000003</c:v>
                </c:pt>
                <c:pt idx="5949">
                  <c:v>33.015599999999999</c:v>
                </c:pt>
                <c:pt idx="5950">
                  <c:v>33.055500000000002</c:v>
                </c:pt>
                <c:pt idx="5951">
                  <c:v>33.095399999999998</c:v>
                </c:pt>
                <c:pt idx="5952">
                  <c:v>33.135300000000001</c:v>
                </c:pt>
                <c:pt idx="5953">
                  <c:v>33.175199999999997</c:v>
                </c:pt>
                <c:pt idx="5954">
                  <c:v>33.2151</c:v>
                </c:pt>
                <c:pt idx="5955">
                  <c:v>33.255000000000003</c:v>
                </c:pt>
                <c:pt idx="5956">
                  <c:v>33.294899999999998</c:v>
                </c:pt>
                <c:pt idx="5957">
                  <c:v>33.334800000000001</c:v>
                </c:pt>
                <c:pt idx="5958">
                  <c:v>33.374699999999997</c:v>
                </c:pt>
                <c:pt idx="5959">
                  <c:v>33.4146</c:v>
                </c:pt>
                <c:pt idx="5960">
                  <c:v>33.454500000000003</c:v>
                </c:pt>
                <c:pt idx="5961">
                  <c:v>33.494399999999999</c:v>
                </c:pt>
                <c:pt idx="5962">
                  <c:v>33.534300000000002</c:v>
                </c:pt>
                <c:pt idx="5963">
                  <c:v>33.574199999999998</c:v>
                </c:pt>
                <c:pt idx="5964">
                  <c:v>33.614100000000001</c:v>
                </c:pt>
                <c:pt idx="5965">
                  <c:v>33.654000000000003</c:v>
                </c:pt>
                <c:pt idx="5966">
                  <c:v>33.693899999999999</c:v>
                </c:pt>
                <c:pt idx="5967">
                  <c:v>33.733800000000002</c:v>
                </c:pt>
                <c:pt idx="5968">
                  <c:v>33.773699999999998</c:v>
                </c:pt>
                <c:pt idx="5969">
                  <c:v>33.813600000000001</c:v>
                </c:pt>
                <c:pt idx="5970">
                  <c:v>33.853499999999997</c:v>
                </c:pt>
                <c:pt idx="5971">
                  <c:v>33.8934</c:v>
                </c:pt>
                <c:pt idx="5972">
                  <c:v>33.933300000000003</c:v>
                </c:pt>
                <c:pt idx="5973">
                  <c:v>33.973199999999999</c:v>
                </c:pt>
                <c:pt idx="5974">
                  <c:v>34.013100000000001</c:v>
                </c:pt>
                <c:pt idx="5975">
                  <c:v>34.052999999999997</c:v>
                </c:pt>
                <c:pt idx="5976">
                  <c:v>34.0929</c:v>
                </c:pt>
                <c:pt idx="5977">
                  <c:v>34.132800000000003</c:v>
                </c:pt>
                <c:pt idx="5978">
                  <c:v>34.172699999999999</c:v>
                </c:pt>
                <c:pt idx="5979">
                  <c:v>34.212600000000002</c:v>
                </c:pt>
                <c:pt idx="5980">
                  <c:v>34.252499999999998</c:v>
                </c:pt>
                <c:pt idx="5981">
                  <c:v>34.292400000000001</c:v>
                </c:pt>
                <c:pt idx="5982">
                  <c:v>34.332299999999996</c:v>
                </c:pt>
                <c:pt idx="5983">
                  <c:v>34.372199999999999</c:v>
                </c:pt>
                <c:pt idx="5984">
                  <c:v>34.412100000000002</c:v>
                </c:pt>
                <c:pt idx="5985">
                  <c:v>34.451999999999998</c:v>
                </c:pt>
                <c:pt idx="5986">
                  <c:v>34.491900000000001</c:v>
                </c:pt>
                <c:pt idx="5987">
                  <c:v>34.531799999999997</c:v>
                </c:pt>
                <c:pt idx="5988">
                  <c:v>34.5717</c:v>
                </c:pt>
                <c:pt idx="5989">
                  <c:v>34.611600000000003</c:v>
                </c:pt>
                <c:pt idx="5990">
                  <c:v>34.651499999999999</c:v>
                </c:pt>
                <c:pt idx="5991">
                  <c:v>34.691400000000002</c:v>
                </c:pt>
                <c:pt idx="5992">
                  <c:v>34.731299999999997</c:v>
                </c:pt>
                <c:pt idx="5993">
                  <c:v>34.7712</c:v>
                </c:pt>
                <c:pt idx="5994">
                  <c:v>34.811100000000003</c:v>
                </c:pt>
                <c:pt idx="5995">
                  <c:v>34.850999999999999</c:v>
                </c:pt>
                <c:pt idx="5996">
                  <c:v>34.890900000000002</c:v>
                </c:pt>
                <c:pt idx="5997">
                  <c:v>34.930799999999998</c:v>
                </c:pt>
                <c:pt idx="5998">
                  <c:v>34.970700000000001</c:v>
                </c:pt>
                <c:pt idx="5999">
                  <c:v>35.010599999999997</c:v>
                </c:pt>
                <c:pt idx="6000">
                  <c:v>35.0505</c:v>
                </c:pt>
              </c:numCache>
            </c:numRef>
          </c:yVal>
          <c:smooth val="0"/>
        </c:ser>
        <c:ser>
          <c:idx val="5"/>
          <c:order val="4"/>
          <c:tx>
            <c:strRef>
              <c:f>[SFLASH_vs_FLASHII_endkicks.xlsx]Sheet1!$V$1</c:f>
              <c:strCache>
                <c:ptCount val="1"/>
                <c:pt idx="0">
                  <c:v>g16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[SFLASH_vs_FLASHII_endkicks.xlsx]Sheet1!$V$2:$V$6402</c:f>
              <c:numCache>
                <c:formatCode>General</c:formatCode>
                <c:ptCount val="6401"/>
                <c:pt idx="400">
                  <c:v>10.9435</c:v>
                </c:pt>
                <c:pt idx="401">
                  <c:v>10.954000000000001</c:v>
                </c:pt>
                <c:pt idx="402">
                  <c:v>10.964499999999999</c:v>
                </c:pt>
                <c:pt idx="403">
                  <c:v>10.975</c:v>
                </c:pt>
                <c:pt idx="404">
                  <c:v>10.9855</c:v>
                </c:pt>
                <c:pt idx="405">
                  <c:v>10.996</c:v>
                </c:pt>
                <c:pt idx="406">
                  <c:v>11.006500000000001</c:v>
                </c:pt>
                <c:pt idx="407">
                  <c:v>11.016999999999999</c:v>
                </c:pt>
                <c:pt idx="408">
                  <c:v>11.0274</c:v>
                </c:pt>
                <c:pt idx="409">
                  <c:v>11.0379</c:v>
                </c:pt>
                <c:pt idx="410">
                  <c:v>11.048400000000001</c:v>
                </c:pt>
                <c:pt idx="411">
                  <c:v>11.0589</c:v>
                </c:pt>
                <c:pt idx="412">
                  <c:v>11.0694</c:v>
                </c:pt>
                <c:pt idx="413">
                  <c:v>11.0799</c:v>
                </c:pt>
                <c:pt idx="414">
                  <c:v>11.090400000000001</c:v>
                </c:pt>
                <c:pt idx="415">
                  <c:v>11.100899999999999</c:v>
                </c:pt>
                <c:pt idx="416">
                  <c:v>11.1114</c:v>
                </c:pt>
                <c:pt idx="417">
                  <c:v>11.1219</c:v>
                </c:pt>
                <c:pt idx="418">
                  <c:v>11.132400000000001</c:v>
                </c:pt>
                <c:pt idx="419">
                  <c:v>11.142899999999999</c:v>
                </c:pt>
                <c:pt idx="420">
                  <c:v>11.1534</c:v>
                </c:pt>
                <c:pt idx="421">
                  <c:v>11.1639</c:v>
                </c:pt>
                <c:pt idx="422">
                  <c:v>11.1744</c:v>
                </c:pt>
                <c:pt idx="423">
                  <c:v>11.184900000000001</c:v>
                </c:pt>
                <c:pt idx="424">
                  <c:v>11.195399999999999</c:v>
                </c:pt>
                <c:pt idx="425">
                  <c:v>11.2058</c:v>
                </c:pt>
                <c:pt idx="426">
                  <c:v>11.2163</c:v>
                </c:pt>
                <c:pt idx="427">
                  <c:v>11.226800000000001</c:v>
                </c:pt>
                <c:pt idx="428">
                  <c:v>11.237299999999999</c:v>
                </c:pt>
                <c:pt idx="429">
                  <c:v>11.2478</c:v>
                </c:pt>
                <c:pt idx="430">
                  <c:v>11.2583</c:v>
                </c:pt>
                <c:pt idx="431">
                  <c:v>11.268800000000001</c:v>
                </c:pt>
                <c:pt idx="432">
                  <c:v>11.279299999999999</c:v>
                </c:pt>
                <c:pt idx="433">
                  <c:v>11.2898</c:v>
                </c:pt>
                <c:pt idx="434">
                  <c:v>11.3003</c:v>
                </c:pt>
                <c:pt idx="435">
                  <c:v>11.3108</c:v>
                </c:pt>
                <c:pt idx="436">
                  <c:v>11.321300000000001</c:v>
                </c:pt>
                <c:pt idx="437">
                  <c:v>11.331799999999999</c:v>
                </c:pt>
                <c:pt idx="438">
                  <c:v>11.3423</c:v>
                </c:pt>
                <c:pt idx="439">
                  <c:v>11.3528</c:v>
                </c:pt>
                <c:pt idx="440">
                  <c:v>11.363300000000001</c:v>
                </c:pt>
                <c:pt idx="441">
                  <c:v>11.373799999999999</c:v>
                </c:pt>
                <c:pt idx="442">
                  <c:v>11.3842</c:v>
                </c:pt>
                <c:pt idx="443">
                  <c:v>11.3947</c:v>
                </c:pt>
                <c:pt idx="444">
                  <c:v>11.405200000000001</c:v>
                </c:pt>
                <c:pt idx="445">
                  <c:v>11.415699999999999</c:v>
                </c:pt>
                <c:pt idx="446">
                  <c:v>11.4262</c:v>
                </c:pt>
                <c:pt idx="447">
                  <c:v>11.4367</c:v>
                </c:pt>
                <c:pt idx="448">
                  <c:v>11.4472</c:v>
                </c:pt>
                <c:pt idx="449">
                  <c:v>11.457700000000001</c:v>
                </c:pt>
                <c:pt idx="450">
                  <c:v>11.4682</c:v>
                </c:pt>
                <c:pt idx="451">
                  <c:v>11.4787</c:v>
                </c:pt>
                <c:pt idx="452">
                  <c:v>11.4892</c:v>
                </c:pt>
                <c:pt idx="453">
                  <c:v>11.499700000000001</c:v>
                </c:pt>
                <c:pt idx="454">
                  <c:v>11.510199999999999</c:v>
                </c:pt>
                <c:pt idx="455">
                  <c:v>11.5207</c:v>
                </c:pt>
                <c:pt idx="456">
                  <c:v>11.5312</c:v>
                </c:pt>
                <c:pt idx="457">
                  <c:v>11.541700000000001</c:v>
                </c:pt>
                <c:pt idx="458">
                  <c:v>11.552199999999999</c:v>
                </c:pt>
                <c:pt idx="459">
                  <c:v>11.5626</c:v>
                </c:pt>
                <c:pt idx="460">
                  <c:v>11.5731</c:v>
                </c:pt>
                <c:pt idx="461">
                  <c:v>11.583600000000001</c:v>
                </c:pt>
                <c:pt idx="462">
                  <c:v>11.594099999999999</c:v>
                </c:pt>
                <c:pt idx="463">
                  <c:v>11.591200000000001</c:v>
                </c:pt>
                <c:pt idx="464">
                  <c:v>11.601100000000001</c:v>
                </c:pt>
                <c:pt idx="465">
                  <c:v>11.611000000000001</c:v>
                </c:pt>
                <c:pt idx="466">
                  <c:v>11.620900000000001</c:v>
                </c:pt>
                <c:pt idx="467">
                  <c:v>11.630800000000001</c:v>
                </c:pt>
                <c:pt idx="468">
                  <c:v>11.640700000000001</c:v>
                </c:pt>
                <c:pt idx="469">
                  <c:v>11.650499999999999</c:v>
                </c:pt>
                <c:pt idx="470">
                  <c:v>11.660399999999999</c:v>
                </c:pt>
                <c:pt idx="471">
                  <c:v>11.670299999999999</c:v>
                </c:pt>
                <c:pt idx="472">
                  <c:v>11.680099999999999</c:v>
                </c:pt>
                <c:pt idx="473">
                  <c:v>11.69</c:v>
                </c:pt>
                <c:pt idx="474">
                  <c:v>11.6998</c:v>
                </c:pt>
                <c:pt idx="475">
                  <c:v>11.7096</c:v>
                </c:pt>
                <c:pt idx="476">
                  <c:v>11.7194</c:v>
                </c:pt>
                <c:pt idx="477">
                  <c:v>11.7293</c:v>
                </c:pt>
                <c:pt idx="478">
                  <c:v>11.739100000000001</c:v>
                </c:pt>
                <c:pt idx="479">
                  <c:v>11.748799999999999</c:v>
                </c:pt>
                <c:pt idx="480">
                  <c:v>11.758599999999999</c:v>
                </c:pt>
                <c:pt idx="481">
                  <c:v>11.7684</c:v>
                </c:pt>
                <c:pt idx="482">
                  <c:v>11.7782</c:v>
                </c:pt>
                <c:pt idx="483">
                  <c:v>11.7879</c:v>
                </c:pt>
                <c:pt idx="484">
                  <c:v>11.797700000000001</c:v>
                </c:pt>
                <c:pt idx="485">
                  <c:v>11.807399999999999</c:v>
                </c:pt>
                <c:pt idx="486">
                  <c:v>11.8172</c:v>
                </c:pt>
                <c:pt idx="487">
                  <c:v>11.8269</c:v>
                </c:pt>
                <c:pt idx="488">
                  <c:v>11.836600000000001</c:v>
                </c:pt>
                <c:pt idx="489">
                  <c:v>11.846299999999999</c:v>
                </c:pt>
                <c:pt idx="490">
                  <c:v>11.856</c:v>
                </c:pt>
                <c:pt idx="491">
                  <c:v>11.8657</c:v>
                </c:pt>
                <c:pt idx="492">
                  <c:v>11.875400000000001</c:v>
                </c:pt>
                <c:pt idx="493">
                  <c:v>11.8851</c:v>
                </c:pt>
                <c:pt idx="494">
                  <c:v>11.8948</c:v>
                </c:pt>
                <c:pt idx="495">
                  <c:v>11.904400000000001</c:v>
                </c:pt>
                <c:pt idx="496">
                  <c:v>11.914099999999999</c:v>
                </c:pt>
                <c:pt idx="497">
                  <c:v>11.9237</c:v>
                </c:pt>
                <c:pt idx="498">
                  <c:v>11.933400000000001</c:v>
                </c:pt>
                <c:pt idx="499">
                  <c:v>11.943</c:v>
                </c:pt>
                <c:pt idx="500">
                  <c:v>11.9526</c:v>
                </c:pt>
                <c:pt idx="501">
                  <c:v>11.962199999999999</c:v>
                </c:pt>
                <c:pt idx="502">
                  <c:v>11.9718</c:v>
                </c:pt>
                <c:pt idx="503">
                  <c:v>11.981400000000001</c:v>
                </c:pt>
                <c:pt idx="504">
                  <c:v>11.991</c:v>
                </c:pt>
                <c:pt idx="505">
                  <c:v>12.0006</c:v>
                </c:pt>
                <c:pt idx="506">
                  <c:v>12.010199999999999</c:v>
                </c:pt>
                <c:pt idx="507">
                  <c:v>12.0197</c:v>
                </c:pt>
                <c:pt idx="508">
                  <c:v>12.029299999999999</c:v>
                </c:pt>
                <c:pt idx="509">
                  <c:v>12.0388</c:v>
                </c:pt>
                <c:pt idx="510">
                  <c:v>12.048299999999999</c:v>
                </c:pt>
                <c:pt idx="511">
                  <c:v>12.0579</c:v>
                </c:pt>
                <c:pt idx="512">
                  <c:v>12.067399999999999</c:v>
                </c:pt>
                <c:pt idx="513">
                  <c:v>12.0769</c:v>
                </c:pt>
                <c:pt idx="514">
                  <c:v>12.086399999999999</c:v>
                </c:pt>
                <c:pt idx="515">
                  <c:v>12.095800000000001</c:v>
                </c:pt>
                <c:pt idx="516">
                  <c:v>12.1053</c:v>
                </c:pt>
                <c:pt idx="517">
                  <c:v>12.114800000000001</c:v>
                </c:pt>
                <c:pt idx="518">
                  <c:v>12.1242</c:v>
                </c:pt>
                <c:pt idx="519">
                  <c:v>12.133699999999999</c:v>
                </c:pt>
                <c:pt idx="520">
                  <c:v>12.1431</c:v>
                </c:pt>
                <c:pt idx="521">
                  <c:v>12.1526</c:v>
                </c:pt>
                <c:pt idx="522">
                  <c:v>12.162000000000001</c:v>
                </c:pt>
                <c:pt idx="523">
                  <c:v>12.1714</c:v>
                </c:pt>
                <c:pt idx="524">
                  <c:v>12.1808</c:v>
                </c:pt>
                <c:pt idx="525">
                  <c:v>12.190200000000001</c:v>
                </c:pt>
                <c:pt idx="526">
                  <c:v>12.1996</c:v>
                </c:pt>
                <c:pt idx="527">
                  <c:v>12.2089</c:v>
                </c:pt>
                <c:pt idx="528">
                  <c:v>12.218299999999999</c:v>
                </c:pt>
                <c:pt idx="529">
                  <c:v>12.2277</c:v>
                </c:pt>
                <c:pt idx="530">
                  <c:v>12.237</c:v>
                </c:pt>
                <c:pt idx="531">
                  <c:v>12.2464</c:v>
                </c:pt>
                <c:pt idx="532">
                  <c:v>12.255699999999999</c:v>
                </c:pt>
                <c:pt idx="533">
                  <c:v>12.265000000000001</c:v>
                </c:pt>
                <c:pt idx="534">
                  <c:v>12.2743</c:v>
                </c:pt>
                <c:pt idx="535">
                  <c:v>12.2836</c:v>
                </c:pt>
                <c:pt idx="536">
                  <c:v>12.292899999999999</c:v>
                </c:pt>
                <c:pt idx="537">
                  <c:v>12.302199999999999</c:v>
                </c:pt>
                <c:pt idx="538">
                  <c:v>12.311500000000001</c:v>
                </c:pt>
                <c:pt idx="539">
                  <c:v>12.3208</c:v>
                </c:pt>
                <c:pt idx="540">
                  <c:v>12.33</c:v>
                </c:pt>
                <c:pt idx="541">
                  <c:v>12.3393</c:v>
                </c:pt>
                <c:pt idx="542">
                  <c:v>12.3485</c:v>
                </c:pt>
                <c:pt idx="543">
                  <c:v>12.357699999999999</c:v>
                </c:pt>
                <c:pt idx="544">
                  <c:v>12.367000000000001</c:v>
                </c:pt>
                <c:pt idx="545">
                  <c:v>12.376200000000001</c:v>
                </c:pt>
                <c:pt idx="546">
                  <c:v>12.385400000000001</c:v>
                </c:pt>
                <c:pt idx="547">
                  <c:v>12.394600000000001</c:v>
                </c:pt>
                <c:pt idx="548">
                  <c:v>12.403700000000001</c:v>
                </c:pt>
                <c:pt idx="549">
                  <c:v>12.4129</c:v>
                </c:pt>
                <c:pt idx="550">
                  <c:v>12.4221</c:v>
                </c:pt>
                <c:pt idx="551">
                  <c:v>12.4312</c:v>
                </c:pt>
                <c:pt idx="552">
                  <c:v>12.4404</c:v>
                </c:pt>
                <c:pt idx="553">
                  <c:v>12.4495</c:v>
                </c:pt>
                <c:pt idx="554">
                  <c:v>12.458600000000001</c:v>
                </c:pt>
                <c:pt idx="555">
                  <c:v>12.467700000000001</c:v>
                </c:pt>
                <c:pt idx="556">
                  <c:v>12.476800000000001</c:v>
                </c:pt>
                <c:pt idx="557">
                  <c:v>12.485900000000001</c:v>
                </c:pt>
                <c:pt idx="558">
                  <c:v>12.494999999999999</c:v>
                </c:pt>
                <c:pt idx="559">
                  <c:v>12.504099999999999</c:v>
                </c:pt>
                <c:pt idx="560">
                  <c:v>12.513199999999999</c:v>
                </c:pt>
                <c:pt idx="561">
                  <c:v>12.5222</c:v>
                </c:pt>
                <c:pt idx="562">
                  <c:v>12.5313</c:v>
                </c:pt>
                <c:pt idx="563">
                  <c:v>12.5403</c:v>
                </c:pt>
                <c:pt idx="564">
                  <c:v>12.549300000000001</c:v>
                </c:pt>
                <c:pt idx="565">
                  <c:v>12.558400000000001</c:v>
                </c:pt>
                <c:pt idx="566">
                  <c:v>12.567399999999999</c:v>
                </c:pt>
                <c:pt idx="567">
                  <c:v>12.5764</c:v>
                </c:pt>
                <c:pt idx="568">
                  <c:v>12.5854</c:v>
                </c:pt>
                <c:pt idx="569">
                  <c:v>12.5944</c:v>
                </c:pt>
                <c:pt idx="570">
                  <c:v>12.603300000000001</c:v>
                </c:pt>
                <c:pt idx="571">
                  <c:v>12.612299999999999</c:v>
                </c:pt>
                <c:pt idx="572">
                  <c:v>12.6213</c:v>
                </c:pt>
                <c:pt idx="573">
                  <c:v>12.6302</c:v>
                </c:pt>
                <c:pt idx="574">
                  <c:v>12.639200000000001</c:v>
                </c:pt>
                <c:pt idx="575">
                  <c:v>12.648099999999999</c:v>
                </c:pt>
                <c:pt idx="576">
                  <c:v>12.657</c:v>
                </c:pt>
                <c:pt idx="577">
                  <c:v>12.665900000000001</c:v>
                </c:pt>
                <c:pt idx="578">
                  <c:v>12.674799999999999</c:v>
                </c:pt>
                <c:pt idx="579">
                  <c:v>12.6837</c:v>
                </c:pt>
                <c:pt idx="580">
                  <c:v>12.692600000000001</c:v>
                </c:pt>
                <c:pt idx="581">
                  <c:v>12.701499999999999</c:v>
                </c:pt>
                <c:pt idx="582">
                  <c:v>12.7104</c:v>
                </c:pt>
                <c:pt idx="583">
                  <c:v>12.719200000000001</c:v>
                </c:pt>
                <c:pt idx="584">
                  <c:v>12.7281</c:v>
                </c:pt>
                <c:pt idx="585">
                  <c:v>12.7369</c:v>
                </c:pt>
                <c:pt idx="586">
                  <c:v>12.745799999999999</c:v>
                </c:pt>
                <c:pt idx="587">
                  <c:v>12.7546</c:v>
                </c:pt>
                <c:pt idx="588">
                  <c:v>12.763400000000001</c:v>
                </c:pt>
                <c:pt idx="589">
                  <c:v>12.7722</c:v>
                </c:pt>
                <c:pt idx="590">
                  <c:v>12.781000000000001</c:v>
                </c:pt>
                <c:pt idx="591">
                  <c:v>12.7898</c:v>
                </c:pt>
                <c:pt idx="592">
                  <c:v>12.7986</c:v>
                </c:pt>
                <c:pt idx="593">
                  <c:v>12.807399999999999</c:v>
                </c:pt>
                <c:pt idx="594">
                  <c:v>12.8162</c:v>
                </c:pt>
                <c:pt idx="595">
                  <c:v>12.8249</c:v>
                </c:pt>
                <c:pt idx="596">
                  <c:v>12.8337</c:v>
                </c:pt>
                <c:pt idx="597">
                  <c:v>12.8424</c:v>
                </c:pt>
                <c:pt idx="598">
                  <c:v>12.8512</c:v>
                </c:pt>
                <c:pt idx="599">
                  <c:v>12.8599</c:v>
                </c:pt>
                <c:pt idx="600">
                  <c:v>12.868600000000001</c:v>
                </c:pt>
                <c:pt idx="601">
                  <c:v>12.8773</c:v>
                </c:pt>
                <c:pt idx="602">
                  <c:v>12.885999999999999</c:v>
                </c:pt>
                <c:pt idx="603">
                  <c:v>12.8947</c:v>
                </c:pt>
                <c:pt idx="604">
                  <c:v>12.9034</c:v>
                </c:pt>
                <c:pt idx="605">
                  <c:v>12.912100000000001</c:v>
                </c:pt>
                <c:pt idx="606">
                  <c:v>12.9208</c:v>
                </c:pt>
                <c:pt idx="607">
                  <c:v>12.929399999999999</c:v>
                </c:pt>
                <c:pt idx="608">
                  <c:v>12.9381</c:v>
                </c:pt>
                <c:pt idx="609">
                  <c:v>12.9468</c:v>
                </c:pt>
                <c:pt idx="610">
                  <c:v>12.955399999999999</c:v>
                </c:pt>
                <c:pt idx="611">
                  <c:v>12.964</c:v>
                </c:pt>
                <c:pt idx="612">
                  <c:v>12.9727</c:v>
                </c:pt>
                <c:pt idx="613">
                  <c:v>12.981299999999999</c:v>
                </c:pt>
                <c:pt idx="614">
                  <c:v>12.9899</c:v>
                </c:pt>
                <c:pt idx="615">
                  <c:v>12.9985</c:v>
                </c:pt>
                <c:pt idx="616">
                  <c:v>13.007099999999999</c:v>
                </c:pt>
                <c:pt idx="617">
                  <c:v>13.015700000000001</c:v>
                </c:pt>
                <c:pt idx="618">
                  <c:v>13.0243</c:v>
                </c:pt>
                <c:pt idx="619">
                  <c:v>13.0328</c:v>
                </c:pt>
                <c:pt idx="620">
                  <c:v>13.041399999999999</c:v>
                </c:pt>
                <c:pt idx="621">
                  <c:v>13.05</c:v>
                </c:pt>
                <c:pt idx="622">
                  <c:v>13.0585</c:v>
                </c:pt>
                <c:pt idx="623">
                  <c:v>13.0671</c:v>
                </c:pt>
                <c:pt idx="624">
                  <c:v>13.0756</c:v>
                </c:pt>
                <c:pt idx="625">
                  <c:v>13.084099999999999</c:v>
                </c:pt>
                <c:pt idx="626">
                  <c:v>13.092700000000001</c:v>
                </c:pt>
                <c:pt idx="627">
                  <c:v>13.1012</c:v>
                </c:pt>
                <c:pt idx="628">
                  <c:v>13.1097</c:v>
                </c:pt>
                <c:pt idx="629">
                  <c:v>13.1182</c:v>
                </c:pt>
                <c:pt idx="630">
                  <c:v>13.1267</c:v>
                </c:pt>
                <c:pt idx="631">
                  <c:v>13.135199999999999</c:v>
                </c:pt>
                <c:pt idx="632">
                  <c:v>13.143599999999999</c:v>
                </c:pt>
                <c:pt idx="633">
                  <c:v>13.152100000000001</c:v>
                </c:pt>
                <c:pt idx="634">
                  <c:v>13.160600000000001</c:v>
                </c:pt>
                <c:pt idx="635">
                  <c:v>13.169</c:v>
                </c:pt>
                <c:pt idx="636">
                  <c:v>13.1775</c:v>
                </c:pt>
                <c:pt idx="637">
                  <c:v>13.1859</c:v>
                </c:pt>
                <c:pt idx="638">
                  <c:v>13.1943</c:v>
                </c:pt>
                <c:pt idx="639">
                  <c:v>13.2028</c:v>
                </c:pt>
                <c:pt idx="640">
                  <c:v>13.2112</c:v>
                </c:pt>
                <c:pt idx="641">
                  <c:v>13.2196</c:v>
                </c:pt>
                <c:pt idx="642">
                  <c:v>13.228</c:v>
                </c:pt>
                <c:pt idx="643">
                  <c:v>13.2364</c:v>
                </c:pt>
                <c:pt idx="644">
                  <c:v>13.2448</c:v>
                </c:pt>
                <c:pt idx="645">
                  <c:v>13.2531</c:v>
                </c:pt>
                <c:pt idx="646">
                  <c:v>13.2615</c:v>
                </c:pt>
                <c:pt idx="647">
                  <c:v>13.2699</c:v>
                </c:pt>
                <c:pt idx="648">
                  <c:v>13.2782</c:v>
                </c:pt>
                <c:pt idx="649">
                  <c:v>13.2866</c:v>
                </c:pt>
                <c:pt idx="650">
                  <c:v>13.2949</c:v>
                </c:pt>
                <c:pt idx="651">
                  <c:v>13.3033</c:v>
                </c:pt>
                <c:pt idx="652">
                  <c:v>13.3116</c:v>
                </c:pt>
                <c:pt idx="653">
                  <c:v>13.319900000000001</c:v>
                </c:pt>
                <c:pt idx="654">
                  <c:v>13.328200000000001</c:v>
                </c:pt>
                <c:pt idx="655">
                  <c:v>13.336499999999999</c:v>
                </c:pt>
                <c:pt idx="656">
                  <c:v>13.344799999999999</c:v>
                </c:pt>
                <c:pt idx="657">
                  <c:v>13.3531</c:v>
                </c:pt>
                <c:pt idx="658">
                  <c:v>13.3614</c:v>
                </c:pt>
                <c:pt idx="659">
                  <c:v>13.3697</c:v>
                </c:pt>
                <c:pt idx="660">
                  <c:v>13.378</c:v>
                </c:pt>
                <c:pt idx="661">
                  <c:v>13.386200000000001</c:v>
                </c:pt>
                <c:pt idx="662">
                  <c:v>13.394500000000001</c:v>
                </c:pt>
                <c:pt idx="663">
                  <c:v>13.402799999999999</c:v>
                </c:pt>
                <c:pt idx="664">
                  <c:v>13.411</c:v>
                </c:pt>
                <c:pt idx="665">
                  <c:v>13.4192</c:v>
                </c:pt>
                <c:pt idx="666">
                  <c:v>13.4275</c:v>
                </c:pt>
                <c:pt idx="667">
                  <c:v>13.435700000000001</c:v>
                </c:pt>
                <c:pt idx="668">
                  <c:v>13.443899999999999</c:v>
                </c:pt>
                <c:pt idx="669">
                  <c:v>13.4521</c:v>
                </c:pt>
                <c:pt idx="670">
                  <c:v>13.4603</c:v>
                </c:pt>
                <c:pt idx="671">
                  <c:v>13.468500000000001</c:v>
                </c:pt>
                <c:pt idx="672">
                  <c:v>13.476699999999999</c:v>
                </c:pt>
                <c:pt idx="673">
                  <c:v>13.4849</c:v>
                </c:pt>
                <c:pt idx="674">
                  <c:v>13.4931</c:v>
                </c:pt>
                <c:pt idx="675">
                  <c:v>13.501200000000001</c:v>
                </c:pt>
                <c:pt idx="676">
                  <c:v>13.509399999999999</c:v>
                </c:pt>
                <c:pt idx="677">
                  <c:v>13.5176</c:v>
                </c:pt>
                <c:pt idx="678">
                  <c:v>13.525700000000001</c:v>
                </c:pt>
                <c:pt idx="679">
                  <c:v>13.533799999999999</c:v>
                </c:pt>
                <c:pt idx="680">
                  <c:v>13.542</c:v>
                </c:pt>
                <c:pt idx="681">
                  <c:v>13.5501</c:v>
                </c:pt>
                <c:pt idx="682">
                  <c:v>13.558199999999999</c:v>
                </c:pt>
                <c:pt idx="683">
                  <c:v>13.5663</c:v>
                </c:pt>
                <c:pt idx="684">
                  <c:v>13.574400000000001</c:v>
                </c:pt>
                <c:pt idx="685">
                  <c:v>13.5825</c:v>
                </c:pt>
                <c:pt idx="686">
                  <c:v>13.5906</c:v>
                </c:pt>
                <c:pt idx="687">
                  <c:v>13.598699999999999</c:v>
                </c:pt>
                <c:pt idx="688">
                  <c:v>13.6068</c:v>
                </c:pt>
                <c:pt idx="689">
                  <c:v>13.6149</c:v>
                </c:pt>
                <c:pt idx="690">
                  <c:v>13.6229</c:v>
                </c:pt>
                <c:pt idx="691">
                  <c:v>13.631</c:v>
                </c:pt>
                <c:pt idx="692">
                  <c:v>13.639099999999999</c:v>
                </c:pt>
                <c:pt idx="693">
                  <c:v>13.6471</c:v>
                </c:pt>
                <c:pt idx="694">
                  <c:v>13.655099999999999</c:v>
                </c:pt>
                <c:pt idx="695">
                  <c:v>13.6632</c:v>
                </c:pt>
                <c:pt idx="696">
                  <c:v>13.671200000000001</c:v>
                </c:pt>
                <c:pt idx="697">
                  <c:v>13.6792</c:v>
                </c:pt>
                <c:pt idx="698">
                  <c:v>13.687200000000001</c:v>
                </c:pt>
                <c:pt idx="699">
                  <c:v>13.6952</c:v>
                </c:pt>
                <c:pt idx="700">
                  <c:v>13.703200000000001</c:v>
                </c:pt>
                <c:pt idx="701">
                  <c:v>13.7112</c:v>
                </c:pt>
                <c:pt idx="702">
                  <c:v>13.719200000000001</c:v>
                </c:pt>
                <c:pt idx="703">
                  <c:v>13.7272</c:v>
                </c:pt>
                <c:pt idx="704">
                  <c:v>13.735200000000001</c:v>
                </c:pt>
                <c:pt idx="705">
                  <c:v>13.7431</c:v>
                </c:pt>
                <c:pt idx="706">
                  <c:v>13.751099999999999</c:v>
                </c:pt>
                <c:pt idx="707">
                  <c:v>13.759</c:v>
                </c:pt>
                <c:pt idx="708">
                  <c:v>13.766999999999999</c:v>
                </c:pt>
                <c:pt idx="709">
                  <c:v>13.774900000000001</c:v>
                </c:pt>
                <c:pt idx="710">
                  <c:v>13.7829</c:v>
                </c:pt>
                <c:pt idx="711">
                  <c:v>13.790800000000001</c:v>
                </c:pt>
                <c:pt idx="712">
                  <c:v>13.7987</c:v>
                </c:pt>
                <c:pt idx="713">
                  <c:v>13.8066</c:v>
                </c:pt>
                <c:pt idx="714">
                  <c:v>13.814500000000001</c:v>
                </c:pt>
                <c:pt idx="715">
                  <c:v>13.8224</c:v>
                </c:pt>
                <c:pt idx="716">
                  <c:v>13.830299999999999</c:v>
                </c:pt>
                <c:pt idx="717">
                  <c:v>13.838200000000001</c:v>
                </c:pt>
                <c:pt idx="718">
                  <c:v>13.8461</c:v>
                </c:pt>
                <c:pt idx="719">
                  <c:v>13.853899999999999</c:v>
                </c:pt>
                <c:pt idx="720">
                  <c:v>13.861800000000001</c:v>
                </c:pt>
                <c:pt idx="721">
                  <c:v>13.8697</c:v>
                </c:pt>
                <c:pt idx="722">
                  <c:v>13.8775</c:v>
                </c:pt>
                <c:pt idx="723">
                  <c:v>13.885400000000001</c:v>
                </c:pt>
                <c:pt idx="724">
                  <c:v>13.8932</c:v>
                </c:pt>
                <c:pt idx="725">
                  <c:v>13.901</c:v>
                </c:pt>
                <c:pt idx="726">
                  <c:v>13.908799999999999</c:v>
                </c:pt>
                <c:pt idx="727">
                  <c:v>13.916700000000001</c:v>
                </c:pt>
                <c:pt idx="728">
                  <c:v>13.9245</c:v>
                </c:pt>
                <c:pt idx="729">
                  <c:v>13.9323</c:v>
                </c:pt>
                <c:pt idx="730">
                  <c:v>13.940099999999999</c:v>
                </c:pt>
                <c:pt idx="731">
                  <c:v>13.947900000000001</c:v>
                </c:pt>
                <c:pt idx="732">
                  <c:v>13.9557</c:v>
                </c:pt>
                <c:pt idx="733">
                  <c:v>13.9634</c:v>
                </c:pt>
                <c:pt idx="734">
                  <c:v>13.9712</c:v>
                </c:pt>
                <c:pt idx="735">
                  <c:v>13.978999999999999</c:v>
                </c:pt>
                <c:pt idx="736">
                  <c:v>13.986700000000001</c:v>
                </c:pt>
                <c:pt idx="737">
                  <c:v>13.9945</c:v>
                </c:pt>
                <c:pt idx="738">
                  <c:v>14.0023</c:v>
                </c:pt>
                <c:pt idx="739">
                  <c:v>14.01</c:v>
                </c:pt>
                <c:pt idx="740">
                  <c:v>14.0177</c:v>
                </c:pt>
                <c:pt idx="741">
                  <c:v>14.025499999999999</c:v>
                </c:pt>
                <c:pt idx="742">
                  <c:v>14.033200000000001</c:v>
                </c:pt>
                <c:pt idx="743">
                  <c:v>14.040900000000001</c:v>
                </c:pt>
                <c:pt idx="744">
                  <c:v>14.0486</c:v>
                </c:pt>
                <c:pt idx="745">
                  <c:v>14.0563</c:v>
                </c:pt>
                <c:pt idx="746">
                  <c:v>14.064</c:v>
                </c:pt>
                <c:pt idx="747">
                  <c:v>14.0717</c:v>
                </c:pt>
                <c:pt idx="748">
                  <c:v>14.0794</c:v>
                </c:pt>
                <c:pt idx="749">
                  <c:v>14.0871</c:v>
                </c:pt>
                <c:pt idx="750">
                  <c:v>14.094799999999999</c:v>
                </c:pt>
                <c:pt idx="751">
                  <c:v>14.102399999999999</c:v>
                </c:pt>
                <c:pt idx="752">
                  <c:v>14.110099999999999</c:v>
                </c:pt>
                <c:pt idx="753">
                  <c:v>14.117800000000001</c:v>
                </c:pt>
                <c:pt idx="754">
                  <c:v>14.125400000000001</c:v>
                </c:pt>
                <c:pt idx="755">
                  <c:v>14.133100000000001</c:v>
                </c:pt>
                <c:pt idx="756">
                  <c:v>14.140700000000001</c:v>
                </c:pt>
                <c:pt idx="757">
                  <c:v>14.148300000000001</c:v>
                </c:pt>
                <c:pt idx="758">
                  <c:v>14.156000000000001</c:v>
                </c:pt>
                <c:pt idx="759">
                  <c:v>14.163600000000001</c:v>
                </c:pt>
                <c:pt idx="760">
                  <c:v>14.171200000000001</c:v>
                </c:pt>
                <c:pt idx="761">
                  <c:v>14.178800000000001</c:v>
                </c:pt>
                <c:pt idx="762">
                  <c:v>14.186400000000001</c:v>
                </c:pt>
                <c:pt idx="763">
                  <c:v>14.194000000000001</c:v>
                </c:pt>
                <c:pt idx="764">
                  <c:v>14.201599999999999</c:v>
                </c:pt>
                <c:pt idx="765">
                  <c:v>14.209199999999999</c:v>
                </c:pt>
                <c:pt idx="766">
                  <c:v>14.216799999999999</c:v>
                </c:pt>
                <c:pt idx="767">
                  <c:v>14.224399999999999</c:v>
                </c:pt>
                <c:pt idx="768">
                  <c:v>14.231999999999999</c:v>
                </c:pt>
                <c:pt idx="769">
                  <c:v>14.2395</c:v>
                </c:pt>
                <c:pt idx="770">
                  <c:v>14.2471</c:v>
                </c:pt>
                <c:pt idx="771">
                  <c:v>14.2546</c:v>
                </c:pt>
                <c:pt idx="772">
                  <c:v>14.2622</c:v>
                </c:pt>
                <c:pt idx="773">
                  <c:v>14.2697</c:v>
                </c:pt>
                <c:pt idx="774">
                  <c:v>14.2773</c:v>
                </c:pt>
                <c:pt idx="775">
                  <c:v>14.284800000000001</c:v>
                </c:pt>
                <c:pt idx="776">
                  <c:v>14.292299999999999</c:v>
                </c:pt>
                <c:pt idx="777">
                  <c:v>14.299899999999999</c:v>
                </c:pt>
                <c:pt idx="778">
                  <c:v>14.307399999999999</c:v>
                </c:pt>
                <c:pt idx="779">
                  <c:v>14.3149</c:v>
                </c:pt>
                <c:pt idx="780">
                  <c:v>14.3224</c:v>
                </c:pt>
                <c:pt idx="781">
                  <c:v>14.3299</c:v>
                </c:pt>
                <c:pt idx="782">
                  <c:v>14.337400000000001</c:v>
                </c:pt>
                <c:pt idx="783">
                  <c:v>14.344900000000001</c:v>
                </c:pt>
                <c:pt idx="784">
                  <c:v>14.352399999999999</c:v>
                </c:pt>
                <c:pt idx="785">
                  <c:v>14.3599</c:v>
                </c:pt>
                <c:pt idx="786">
                  <c:v>14.3674</c:v>
                </c:pt>
                <c:pt idx="787">
                  <c:v>14.3748</c:v>
                </c:pt>
                <c:pt idx="788">
                  <c:v>14.382300000000001</c:v>
                </c:pt>
                <c:pt idx="789">
                  <c:v>14.389799999999999</c:v>
                </c:pt>
                <c:pt idx="790">
                  <c:v>14.3972</c:v>
                </c:pt>
                <c:pt idx="791">
                  <c:v>14.4047</c:v>
                </c:pt>
                <c:pt idx="792">
                  <c:v>14.412100000000001</c:v>
                </c:pt>
                <c:pt idx="793">
                  <c:v>14.419600000000001</c:v>
                </c:pt>
                <c:pt idx="794">
                  <c:v>14.427</c:v>
                </c:pt>
                <c:pt idx="795">
                  <c:v>14.4344</c:v>
                </c:pt>
                <c:pt idx="796">
                  <c:v>14.4419</c:v>
                </c:pt>
                <c:pt idx="797">
                  <c:v>14.449299999999999</c:v>
                </c:pt>
                <c:pt idx="798">
                  <c:v>14.4567</c:v>
                </c:pt>
                <c:pt idx="799">
                  <c:v>14.4641</c:v>
                </c:pt>
                <c:pt idx="800">
                  <c:v>14.471500000000001</c:v>
                </c:pt>
                <c:pt idx="801">
                  <c:v>14.478899999999999</c:v>
                </c:pt>
                <c:pt idx="802">
                  <c:v>14.4863</c:v>
                </c:pt>
                <c:pt idx="803">
                  <c:v>14.4937</c:v>
                </c:pt>
                <c:pt idx="804">
                  <c:v>14.501099999999999</c:v>
                </c:pt>
                <c:pt idx="805">
                  <c:v>14.5085</c:v>
                </c:pt>
                <c:pt idx="806">
                  <c:v>14.5159</c:v>
                </c:pt>
                <c:pt idx="807">
                  <c:v>14.523199999999999</c:v>
                </c:pt>
                <c:pt idx="808">
                  <c:v>14.5306</c:v>
                </c:pt>
                <c:pt idx="809">
                  <c:v>14.538</c:v>
                </c:pt>
                <c:pt idx="810">
                  <c:v>14.545299999999999</c:v>
                </c:pt>
                <c:pt idx="811">
                  <c:v>14.5527</c:v>
                </c:pt>
                <c:pt idx="812">
                  <c:v>14.56</c:v>
                </c:pt>
                <c:pt idx="813">
                  <c:v>14.567399999999999</c:v>
                </c:pt>
                <c:pt idx="814">
                  <c:v>14.5747</c:v>
                </c:pt>
                <c:pt idx="815">
                  <c:v>14.582100000000001</c:v>
                </c:pt>
                <c:pt idx="816">
                  <c:v>14.589399999999999</c:v>
                </c:pt>
                <c:pt idx="817">
                  <c:v>14.5967</c:v>
                </c:pt>
                <c:pt idx="818">
                  <c:v>14.603999999999999</c:v>
                </c:pt>
                <c:pt idx="819">
                  <c:v>14.6113</c:v>
                </c:pt>
                <c:pt idx="820">
                  <c:v>14.6187</c:v>
                </c:pt>
                <c:pt idx="821">
                  <c:v>14.625999999999999</c:v>
                </c:pt>
                <c:pt idx="822">
                  <c:v>14.6333</c:v>
                </c:pt>
                <c:pt idx="823">
                  <c:v>14.640599999999999</c:v>
                </c:pt>
                <c:pt idx="824">
                  <c:v>14.6478</c:v>
                </c:pt>
                <c:pt idx="825">
                  <c:v>14.655099999999999</c:v>
                </c:pt>
                <c:pt idx="826">
                  <c:v>14.6624</c:v>
                </c:pt>
                <c:pt idx="827">
                  <c:v>14.669700000000001</c:v>
                </c:pt>
                <c:pt idx="828">
                  <c:v>14.677</c:v>
                </c:pt>
                <c:pt idx="829">
                  <c:v>14.684200000000001</c:v>
                </c:pt>
                <c:pt idx="830">
                  <c:v>14.6915</c:v>
                </c:pt>
                <c:pt idx="831">
                  <c:v>14.6988</c:v>
                </c:pt>
                <c:pt idx="832">
                  <c:v>14.706</c:v>
                </c:pt>
                <c:pt idx="833">
                  <c:v>14.7133</c:v>
                </c:pt>
                <c:pt idx="834">
                  <c:v>14.720499999999999</c:v>
                </c:pt>
                <c:pt idx="835">
                  <c:v>14.7278</c:v>
                </c:pt>
                <c:pt idx="836">
                  <c:v>14.734999999999999</c:v>
                </c:pt>
                <c:pt idx="837">
                  <c:v>14.7422</c:v>
                </c:pt>
                <c:pt idx="838">
                  <c:v>14.749499999999999</c:v>
                </c:pt>
                <c:pt idx="839">
                  <c:v>14.7567</c:v>
                </c:pt>
                <c:pt idx="840">
                  <c:v>14.7639</c:v>
                </c:pt>
                <c:pt idx="841">
                  <c:v>14.771100000000001</c:v>
                </c:pt>
                <c:pt idx="842">
                  <c:v>14.7783</c:v>
                </c:pt>
                <c:pt idx="843">
                  <c:v>14.785600000000001</c:v>
                </c:pt>
                <c:pt idx="844">
                  <c:v>14.7928</c:v>
                </c:pt>
                <c:pt idx="845">
                  <c:v>14.8</c:v>
                </c:pt>
                <c:pt idx="846">
                  <c:v>14.8072</c:v>
                </c:pt>
                <c:pt idx="847">
                  <c:v>14.814299999999999</c:v>
                </c:pt>
                <c:pt idx="848">
                  <c:v>14.8215</c:v>
                </c:pt>
                <c:pt idx="849">
                  <c:v>14.8287</c:v>
                </c:pt>
                <c:pt idx="850">
                  <c:v>14.835900000000001</c:v>
                </c:pt>
                <c:pt idx="851">
                  <c:v>14.8431</c:v>
                </c:pt>
                <c:pt idx="852">
                  <c:v>14.850300000000001</c:v>
                </c:pt>
                <c:pt idx="853">
                  <c:v>14.8574</c:v>
                </c:pt>
                <c:pt idx="854">
                  <c:v>14.864599999999999</c:v>
                </c:pt>
                <c:pt idx="855">
                  <c:v>14.871700000000001</c:v>
                </c:pt>
                <c:pt idx="856">
                  <c:v>14.8789</c:v>
                </c:pt>
                <c:pt idx="857">
                  <c:v>14.886100000000001</c:v>
                </c:pt>
                <c:pt idx="858">
                  <c:v>14.8932</c:v>
                </c:pt>
                <c:pt idx="859">
                  <c:v>14.9003</c:v>
                </c:pt>
                <c:pt idx="860">
                  <c:v>14.907500000000001</c:v>
                </c:pt>
                <c:pt idx="861">
                  <c:v>14.9146</c:v>
                </c:pt>
                <c:pt idx="862">
                  <c:v>14.921799999999999</c:v>
                </c:pt>
                <c:pt idx="863">
                  <c:v>14.928900000000001</c:v>
                </c:pt>
                <c:pt idx="864">
                  <c:v>14.936</c:v>
                </c:pt>
                <c:pt idx="865">
                  <c:v>14.943099999999999</c:v>
                </c:pt>
                <c:pt idx="866">
                  <c:v>14.950200000000001</c:v>
                </c:pt>
                <c:pt idx="867">
                  <c:v>14.9574</c:v>
                </c:pt>
                <c:pt idx="868">
                  <c:v>14.964499999999999</c:v>
                </c:pt>
                <c:pt idx="869">
                  <c:v>14.9716</c:v>
                </c:pt>
                <c:pt idx="870">
                  <c:v>14.9787</c:v>
                </c:pt>
                <c:pt idx="871">
                  <c:v>14.985799999999999</c:v>
                </c:pt>
                <c:pt idx="872">
                  <c:v>14.992800000000001</c:v>
                </c:pt>
                <c:pt idx="873">
                  <c:v>14.9999</c:v>
                </c:pt>
                <c:pt idx="874">
                  <c:v>15.007</c:v>
                </c:pt>
                <c:pt idx="875">
                  <c:v>15.014099999999999</c:v>
                </c:pt>
                <c:pt idx="876">
                  <c:v>15.0212</c:v>
                </c:pt>
                <c:pt idx="877">
                  <c:v>15.0282</c:v>
                </c:pt>
                <c:pt idx="878">
                  <c:v>15.035299999999999</c:v>
                </c:pt>
                <c:pt idx="879">
                  <c:v>15.042299999999999</c:v>
                </c:pt>
                <c:pt idx="880">
                  <c:v>15.0494</c:v>
                </c:pt>
                <c:pt idx="881">
                  <c:v>15.0565</c:v>
                </c:pt>
                <c:pt idx="882">
                  <c:v>15.063499999999999</c:v>
                </c:pt>
                <c:pt idx="883">
                  <c:v>15.070499999999999</c:v>
                </c:pt>
                <c:pt idx="884">
                  <c:v>15.0776</c:v>
                </c:pt>
                <c:pt idx="885">
                  <c:v>15.0846</c:v>
                </c:pt>
                <c:pt idx="886">
                  <c:v>15.0916</c:v>
                </c:pt>
                <c:pt idx="887">
                  <c:v>15.098699999999999</c:v>
                </c:pt>
                <c:pt idx="888">
                  <c:v>15.105700000000001</c:v>
                </c:pt>
                <c:pt idx="889">
                  <c:v>15.1127</c:v>
                </c:pt>
                <c:pt idx="890">
                  <c:v>15.1197</c:v>
                </c:pt>
                <c:pt idx="891">
                  <c:v>15.1267</c:v>
                </c:pt>
                <c:pt idx="892">
                  <c:v>15.133699999999999</c:v>
                </c:pt>
                <c:pt idx="893">
                  <c:v>15.140700000000001</c:v>
                </c:pt>
                <c:pt idx="894">
                  <c:v>15.1477</c:v>
                </c:pt>
                <c:pt idx="895">
                  <c:v>15.1547</c:v>
                </c:pt>
                <c:pt idx="896">
                  <c:v>15.1617</c:v>
                </c:pt>
                <c:pt idx="897">
                  <c:v>15.168699999999999</c:v>
                </c:pt>
                <c:pt idx="898">
                  <c:v>15.175700000000001</c:v>
                </c:pt>
                <c:pt idx="899">
                  <c:v>15.182700000000001</c:v>
                </c:pt>
                <c:pt idx="900">
                  <c:v>15.1897</c:v>
                </c:pt>
                <c:pt idx="901">
                  <c:v>15.1966</c:v>
                </c:pt>
                <c:pt idx="902">
                  <c:v>15.2036</c:v>
                </c:pt>
                <c:pt idx="903">
                  <c:v>15.210599999999999</c:v>
                </c:pt>
                <c:pt idx="904">
                  <c:v>15.217499999999999</c:v>
                </c:pt>
                <c:pt idx="905">
                  <c:v>15.224500000000001</c:v>
                </c:pt>
                <c:pt idx="906">
                  <c:v>15.231400000000001</c:v>
                </c:pt>
                <c:pt idx="907">
                  <c:v>15.2384</c:v>
                </c:pt>
                <c:pt idx="908">
                  <c:v>15.2453</c:v>
                </c:pt>
                <c:pt idx="909">
                  <c:v>15.2523</c:v>
                </c:pt>
                <c:pt idx="910">
                  <c:v>15.2592</c:v>
                </c:pt>
                <c:pt idx="911">
                  <c:v>15.2661</c:v>
                </c:pt>
                <c:pt idx="912">
                  <c:v>15.273</c:v>
                </c:pt>
                <c:pt idx="913">
                  <c:v>15.28</c:v>
                </c:pt>
                <c:pt idx="914">
                  <c:v>15.286899999999999</c:v>
                </c:pt>
                <c:pt idx="915">
                  <c:v>15.293799999999999</c:v>
                </c:pt>
                <c:pt idx="916">
                  <c:v>15.300700000000001</c:v>
                </c:pt>
                <c:pt idx="917">
                  <c:v>15.307600000000001</c:v>
                </c:pt>
                <c:pt idx="918">
                  <c:v>15.314500000000001</c:v>
                </c:pt>
                <c:pt idx="919">
                  <c:v>15.321400000000001</c:v>
                </c:pt>
                <c:pt idx="920">
                  <c:v>15.3283</c:v>
                </c:pt>
                <c:pt idx="921">
                  <c:v>15.3352</c:v>
                </c:pt>
                <c:pt idx="922">
                  <c:v>15.3421</c:v>
                </c:pt>
                <c:pt idx="923">
                  <c:v>15.349</c:v>
                </c:pt>
                <c:pt idx="924">
                  <c:v>15.3558</c:v>
                </c:pt>
                <c:pt idx="925">
                  <c:v>15.3627</c:v>
                </c:pt>
                <c:pt idx="926">
                  <c:v>15.3696</c:v>
                </c:pt>
                <c:pt idx="927">
                  <c:v>15.3764</c:v>
                </c:pt>
                <c:pt idx="928">
                  <c:v>15.3833</c:v>
                </c:pt>
                <c:pt idx="929">
                  <c:v>15.3901</c:v>
                </c:pt>
                <c:pt idx="930">
                  <c:v>15.397</c:v>
                </c:pt>
                <c:pt idx="931">
                  <c:v>15.4038</c:v>
                </c:pt>
                <c:pt idx="932">
                  <c:v>15.4107</c:v>
                </c:pt>
                <c:pt idx="933">
                  <c:v>15.4175</c:v>
                </c:pt>
                <c:pt idx="934">
                  <c:v>15.424300000000001</c:v>
                </c:pt>
                <c:pt idx="935">
                  <c:v>15.4312</c:v>
                </c:pt>
                <c:pt idx="936">
                  <c:v>15.438000000000001</c:v>
                </c:pt>
                <c:pt idx="937">
                  <c:v>15.444800000000001</c:v>
                </c:pt>
                <c:pt idx="938">
                  <c:v>15.451599999999999</c:v>
                </c:pt>
                <c:pt idx="939">
                  <c:v>15.458399999999999</c:v>
                </c:pt>
                <c:pt idx="940">
                  <c:v>15.465199999999999</c:v>
                </c:pt>
                <c:pt idx="941">
                  <c:v>15.472</c:v>
                </c:pt>
                <c:pt idx="942">
                  <c:v>15.4788</c:v>
                </c:pt>
                <c:pt idx="943">
                  <c:v>15.4856</c:v>
                </c:pt>
                <c:pt idx="944">
                  <c:v>15.4924</c:v>
                </c:pt>
                <c:pt idx="945">
                  <c:v>15.4992</c:v>
                </c:pt>
                <c:pt idx="946">
                  <c:v>15.506</c:v>
                </c:pt>
                <c:pt idx="947">
                  <c:v>15.512700000000001</c:v>
                </c:pt>
                <c:pt idx="948">
                  <c:v>15.519500000000001</c:v>
                </c:pt>
                <c:pt idx="949">
                  <c:v>15.526300000000001</c:v>
                </c:pt>
                <c:pt idx="950">
                  <c:v>15.532999999999999</c:v>
                </c:pt>
                <c:pt idx="951">
                  <c:v>15.5398</c:v>
                </c:pt>
                <c:pt idx="952">
                  <c:v>15.5465</c:v>
                </c:pt>
                <c:pt idx="953">
                  <c:v>15.5533</c:v>
                </c:pt>
                <c:pt idx="954">
                  <c:v>15.56</c:v>
                </c:pt>
                <c:pt idx="955">
                  <c:v>15.566700000000001</c:v>
                </c:pt>
                <c:pt idx="956">
                  <c:v>15.573399999999999</c:v>
                </c:pt>
                <c:pt idx="957">
                  <c:v>15.5801</c:v>
                </c:pt>
                <c:pt idx="958">
                  <c:v>15.5868</c:v>
                </c:pt>
                <c:pt idx="959">
                  <c:v>15.593500000000001</c:v>
                </c:pt>
                <c:pt idx="960">
                  <c:v>15.600199999999999</c:v>
                </c:pt>
                <c:pt idx="961">
                  <c:v>15.6069</c:v>
                </c:pt>
                <c:pt idx="962">
                  <c:v>15.6136</c:v>
                </c:pt>
                <c:pt idx="963">
                  <c:v>15.6203</c:v>
                </c:pt>
                <c:pt idx="964">
                  <c:v>15.626899999999999</c:v>
                </c:pt>
                <c:pt idx="965">
                  <c:v>15.633599999999999</c:v>
                </c:pt>
                <c:pt idx="966">
                  <c:v>15.6402</c:v>
                </c:pt>
                <c:pt idx="967">
                  <c:v>15.6469</c:v>
                </c:pt>
                <c:pt idx="968">
                  <c:v>15.653499999999999</c:v>
                </c:pt>
                <c:pt idx="969">
                  <c:v>15.6602</c:v>
                </c:pt>
                <c:pt idx="970">
                  <c:v>15.6668</c:v>
                </c:pt>
                <c:pt idx="971">
                  <c:v>15.673400000000001</c:v>
                </c:pt>
                <c:pt idx="972">
                  <c:v>15.68</c:v>
                </c:pt>
                <c:pt idx="973">
                  <c:v>15.6866</c:v>
                </c:pt>
                <c:pt idx="974">
                  <c:v>15.693199999999999</c:v>
                </c:pt>
                <c:pt idx="975">
                  <c:v>15.6997</c:v>
                </c:pt>
                <c:pt idx="976">
                  <c:v>15.706300000000001</c:v>
                </c:pt>
                <c:pt idx="977">
                  <c:v>15.712899999999999</c:v>
                </c:pt>
                <c:pt idx="978">
                  <c:v>15.7194</c:v>
                </c:pt>
                <c:pt idx="979">
                  <c:v>15.726000000000001</c:v>
                </c:pt>
                <c:pt idx="980">
                  <c:v>15.7325</c:v>
                </c:pt>
                <c:pt idx="981">
                  <c:v>15.739000000000001</c:v>
                </c:pt>
                <c:pt idx="982">
                  <c:v>15.7455</c:v>
                </c:pt>
                <c:pt idx="983">
                  <c:v>15.752000000000001</c:v>
                </c:pt>
                <c:pt idx="984">
                  <c:v>15.7585</c:v>
                </c:pt>
                <c:pt idx="985">
                  <c:v>15.765000000000001</c:v>
                </c:pt>
                <c:pt idx="986">
                  <c:v>15.7714</c:v>
                </c:pt>
                <c:pt idx="987">
                  <c:v>15.777900000000001</c:v>
                </c:pt>
                <c:pt idx="988">
                  <c:v>15.7843</c:v>
                </c:pt>
                <c:pt idx="989">
                  <c:v>15.790800000000001</c:v>
                </c:pt>
                <c:pt idx="990">
                  <c:v>15.7972</c:v>
                </c:pt>
                <c:pt idx="991">
                  <c:v>15.803599999999999</c:v>
                </c:pt>
                <c:pt idx="992">
                  <c:v>15.81</c:v>
                </c:pt>
                <c:pt idx="993">
                  <c:v>15.8164</c:v>
                </c:pt>
                <c:pt idx="994">
                  <c:v>15.822699999999999</c:v>
                </c:pt>
                <c:pt idx="995">
                  <c:v>15.8291</c:v>
                </c:pt>
                <c:pt idx="996">
                  <c:v>15.8354</c:v>
                </c:pt>
                <c:pt idx="997">
                  <c:v>15.841799999999999</c:v>
                </c:pt>
                <c:pt idx="998">
                  <c:v>15.848100000000001</c:v>
                </c:pt>
                <c:pt idx="999">
                  <c:v>15.8544</c:v>
                </c:pt>
                <c:pt idx="1000">
                  <c:v>15.8606</c:v>
                </c:pt>
                <c:pt idx="1001">
                  <c:v>15.866899999999999</c:v>
                </c:pt>
                <c:pt idx="1002">
                  <c:v>15.873100000000001</c:v>
                </c:pt>
                <c:pt idx="1003">
                  <c:v>15.8794</c:v>
                </c:pt>
                <c:pt idx="1004">
                  <c:v>15.8856</c:v>
                </c:pt>
                <c:pt idx="1005">
                  <c:v>15.8918</c:v>
                </c:pt>
                <c:pt idx="1006">
                  <c:v>15.898</c:v>
                </c:pt>
                <c:pt idx="1007">
                  <c:v>15.9041</c:v>
                </c:pt>
                <c:pt idx="1008">
                  <c:v>15.9102</c:v>
                </c:pt>
                <c:pt idx="1009">
                  <c:v>15.916399999999999</c:v>
                </c:pt>
                <c:pt idx="1010">
                  <c:v>15.922499999999999</c:v>
                </c:pt>
                <c:pt idx="1011">
                  <c:v>15.9285</c:v>
                </c:pt>
                <c:pt idx="1012">
                  <c:v>15.9346</c:v>
                </c:pt>
                <c:pt idx="1013">
                  <c:v>15.9406</c:v>
                </c:pt>
                <c:pt idx="1014">
                  <c:v>15.9466</c:v>
                </c:pt>
                <c:pt idx="1015">
                  <c:v>15.9526</c:v>
                </c:pt>
                <c:pt idx="1016">
                  <c:v>15.958600000000001</c:v>
                </c:pt>
                <c:pt idx="1017">
                  <c:v>15.964499999999999</c:v>
                </c:pt>
                <c:pt idx="1018">
                  <c:v>15.970499999999999</c:v>
                </c:pt>
                <c:pt idx="1019">
                  <c:v>15.9764</c:v>
                </c:pt>
                <c:pt idx="1020">
                  <c:v>15.982200000000001</c:v>
                </c:pt>
                <c:pt idx="1021">
                  <c:v>15.988099999999999</c:v>
                </c:pt>
                <c:pt idx="1022">
                  <c:v>15.9939</c:v>
                </c:pt>
                <c:pt idx="1023">
                  <c:v>15.999700000000001</c:v>
                </c:pt>
                <c:pt idx="1024">
                  <c:v>16.005400000000002</c:v>
                </c:pt>
                <c:pt idx="1025">
                  <c:v>16.011199999999999</c:v>
                </c:pt>
                <c:pt idx="1026">
                  <c:v>16.0169</c:v>
                </c:pt>
                <c:pt idx="1027">
                  <c:v>16.022500000000001</c:v>
                </c:pt>
                <c:pt idx="1028">
                  <c:v>16.028199999999998</c:v>
                </c:pt>
                <c:pt idx="1029">
                  <c:v>16.033799999999999</c:v>
                </c:pt>
                <c:pt idx="1030">
                  <c:v>16.039300000000001</c:v>
                </c:pt>
                <c:pt idx="1031">
                  <c:v>16.044899999999998</c:v>
                </c:pt>
                <c:pt idx="1032">
                  <c:v>16.0504</c:v>
                </c:pt>
                <c:pt idx="1033">
                  <c:v>16.055800000000001</c:v>
                </c:pt>
                <c:pt idx="1034">
                  <c:v>16.061299999999999</c:v>
                </c:pt>
                <c:pt idx="1035">
                  <c:v>16.066700000000001</c:v>
                </c:pt>
                <c:pt idx="1036">
                  <c:v>16.071999999999999</c:v>
                </c:pt>
                <c:pt idx="1037">
                  <c:v>16.077300000000001</c:v>
                </c:pt>
                <c:pt idx="1038">
                  <c:v>16.082599999999999</c:v>
                </c:pt>
                <c:pt idx="1039">
                  <c:v>16.087800000000001</c:v>
                </c:pt>
                <c:pt idx="1040">
                  <c:v>16.093</c:v>
                </c:pt>
                <c:pt idx="1041">
                  <c:v>16.098199999999999</c:v>
                </c:pt>
                <c:pt idx="1042">
                  <c:v>16.103300000000001</c:v>
                </c:pt>
                <c:pt idx="1043">
                  <c:v>16.1083</c:v>
                </c:pt>
                <c:pt idx="1044">
                  <c:v>16.113299999999999</c:v>
                </c:pt>
                <c:pt idx="1045">
                  <c:v>16.118300000000001</c:v>
                </c:pt>
                <c:pt idx="1046">
                  <c:v>16.123200000000001</c:v>
                </c:pt>
                <c:pt idx="1047">
                  <c:v>16.128</c:v>
                </c:pt>
                <c:pt idx="1048">
                  <c:v>16.1328</c:v>
                </c:pt>
                <c:pt idx="1049">
                  <c:v>16.137599999999999</c:v>
                </c:pt>
                <c:pt idx="1050">
                  <c:v>16.142299999999999</c:v>
                </c:pt>
                <c:pt idx="1051">
                  <c:v>16.146899999999999</c:v>
                </c:pt>
                <c:pt idx="1052">
                  <c:v>16.151499999999999</c:v>
                </c:pt>
                <c:pt idx="1053">
                  <c:v>16.155999999999999</c:v>
                </c:pt>
                <c:pt idx="1054">
                  <c:v>16.160399999999999</c:v>
                </c:pt>
                <c:pt idx="1055">
                  <c:v>16.1648</c:v>
                </c:pt>
                <c:pt idx="1056">
                  <c:v>16.1691</c:v>
                </c:pt>
                <c:pt idx="1057">
                  <c:v>16.173400000000001</c:v>
                </c:pt>
                <c:pt idx="1058">
                  <c:v>16.177600000000002</c:v>
                </c:pt>
                <c:pt idx="1059">
                  <c:v>16.181699999999999</c:v>
                </c:pt>
                <c:pt idx="1060">
                  <c:v>16.185700000000001</c:v>
                </c:pt>
                <c:pt idx="1061">
                  <c:v>16.189699999999998</c:v>
                </c:pt>
                <c:pt idx="1062">
                  <c:v>16.1936</c:v>
                </c:pt>
                <c:pt idx="1063">
                  <c:v>16.197399999999998</c:v>
                </c:pt>
                <c:pt idx="1064">
                  <c:v>16.2011</c:v>
                </c:pt>
                <c:pt idx="1065">
                  <c:v>16.204799999999999</c:v>
                </c:pt>
                <c:pt idx="1066">
                  <c:v>16.208300000000001</c:v>
                </c:pt>
                <c:pt idx="1067">
                  <c:v>16.2118</c:v>
                </c:pt>
                <c:pt idx="1068">
                  <c:v>16.215199999999999</c:v>
                </c:pt>
                <c:pt idx="1069">
                  <c:v>16.218399999999999</c:v>
                </c:pt>
                <c:pt idx="1070">
                  <c:v>16.221599999999999</c:v>
                </c:pt>
                <c:pt idx="1071">
                  <c:v>16.224699999999999</c:v>
                </c:pt>
                <c:pt idx="1072">
                  <c:v>16.227699999999999</c:v>
                </c:pt>
                <c:pt idx="1073">
                  <c:v>16.230599999999999</c:v>
                </c:pt>
                <c:pt idx="1074">
                  <c:v>16.2334</c:v>
                </c:pt>
                <c:pt idx="1075">
                  <c:v>16.2361</c:v>
                </c:pt>
                <c:pt idx="1076">
                  <c:v>16.238600000000002</c:v>
                </c:pt>
                <c:pt idx="1077">
                  <c:v>16.241099999999999</c:v>
                </c:pt>
                <c:pt idx="1078">
                  <c:v>16.243400000000001</c:v>
                </c:pt>
                <c:pt idx="1079">
                  <c:v>16.2456</c:v>
                </c:pt>
                <c:pt idx="1080">
                  <c:v>16.247699999999998</c:v>
                </c:pt>
                <c:pt idx="1081">
                  <c:v>16.249700000000001</c:v>
                </c:pt>
                <c:pt idx="1082">
                  <c:v>16.2515</c:v>
                </c:pt>
                <c:pt idx="1083">
                  <c:v>16.2532</c:v>
                </c:pt>
                <c:pt idx="1084">
                  <c:v>16.2547</c:v>
                </c:pt>
                <c:pt idx="1085">
                  <c:v>16.2561</c:v>
                </c:pt>
                <c:pt idx="1086">
                  <c:v>16.257400000000001</c:v>
                </c:pt>
                <c:pt idx="1087">
                  <c:v>16.258500000000002</c:v>
                </c:pt>
                <c:pt idx="1088">
                  <c:v>16.259399999999999</c:v>
                </c:pt>
                <c:pt idx="1089">
                  <c:v>16.260200000000001</c:v>
                </c:pt>
                <c:pt idx="1090">
                  <c:v>16.2608</c:v>
                </c:pt>
                <c:pt idx="1091">
                  <c:v>16.261299999999999</c:v>
                </c:pt>
                <c:pt idx="1092">
                  <c:v>16.261600000000001</c:v>
                </c:pt>
                <c:pt idx="1093">
                  <c:v>16.261700000000001</c:v>
                </c:pt>
                <c:pt idx="1094">
                  <c:v>16.261600000000001</c:v>
                </c:pt>
                <c:pt idx="1095">
                  <c:v>16.261299999999999</c:v>
                </c:pt>
                <c:pt idx="1096">
                  <c:v>16.260899999999999</c:v>
                </c:pt>
                <c:pt idx="1097">
                  <c:v>16.260200000000001</c:v>
                </c:pt>
                <c:pt idx="1098">
                  <c:v>16.259399999999999</c:v>
                </c:pt>
                <c:pt idx="1099">
                  <c:v>16.258299999999998</c:v>
                </c:pt>
                <c:pt idx="1100">
                  <c:v>16.257000000000001</c:v>
                </c:pt>
                <c:pt idx="1101">
                  <c:v>16.255500000000001</c:v>
                </c:pt>
                <c:pt idx="1102">
                  <c:v>16.253799999999998</c:v>
                </c:pt>
                <c:pt idx="1103">
                  <c:v>16.251799999999999</c:v>
                </c:pt>
                <c:pt idx="1104">
                  <c:v>16.249600000000001</c:v>
                </c:pt>
                <c:pt idx="1105">
                  <c:v>16.2471</c:v>
                </c:pt>
                <c:pt idx="1106">
                  <c:v>16.244399999999999</c:v>
                </c:pt>
                <c:pt idx="1107">
                  <c:v>16.241399999999999</c:v>
                </c:pt>
                <c:pt idx="1108">
                  <c:v>16.238199999999999</c:v>
                </c:pt>
                <c:pt idx="1109">
                  <c:v>16.2347</c:v>
                </c:pt>
                <c:pt idx="1110">
                  <c:v>16.230899999999998</c:v>
                </c:pt>
                <c:pt idx="1111">
                  <c:v>16.226800000000001</c:v>
                </c:pt>
                <c:pt idx="1112">
                  <c:v>16.2224</c:v>
                </c:pt>
                <c:pt idx="1113">
                  <c:v>16.217700000000001</c:v>
                </c:pt>
                <c:pt idx="1114">
                  <c:v>16.212599999999998</c:v>
                </c:pt>
                <c:pt idx="1115">
                  <c:v>16.2073</c:v>
                </c:pt>
                <c:pt idx="1116">
                  <c:v>16.201599999999999</c:v>
                </c:pt>
                <c:pt idx="1117">
                  <c:v>16.195599999999999</c:v>
                </c:pt>
                <c:pt idx="1118">
                  <c:v>16.1892</c:v>
                </c:pt>
                <c:pt idx="1119">
                  <c:v>16.182400000000001</c:v>
                </c:pt>
                <c:pt idx="1120">
                  <c:v>16.1753</c:v>
                </c:pt>
                <c:pt idx="1121">
                  <c:v>16.1678</c:v>
                </c:pt>
                <c:pt idx="1122">
                  <c:v>16.1599</c:v>
                </c:pt>
                <c:pt idx="1123">
                  <c:v>16.151599999999998</c:v>
                </c:pt>
                <c:pt idx="1124">
                  <c:v>16.142800000000001</c:v>
                </c:pt>
                <c:pt idx="1125">
                  <c:v>16.133700000000001</c:v>
                </c:pt>
                <c:pt idx="1126">
                  <c:v>16.123999999999999</c:v>
                </c:pt>
                <c:pt idx="1127">
                  <c:v>16.114000000000001</c:v>
                </c:pt>
                <c:pt idx="1128">
                  <c:v>16.103400000000001</c:v>
                </c:pt>
                <c:pt idx="1129">
                  <c:v>16.092400000000001</c:v>
                </c:pt>
                <c:pt idx="1130">
                  <c:v>16.0809</c:v>
                </c:pt>
                <c:pt idx="1131">
                  <c:v>16.0688</c:v>
                </c:pt>
                <c:pt idx="1132">
                  <c:v>16.0563</c:v>
                </c:pt>
                <c:pt idx="1133">
                  <c:v>16.043199999999999</c:v>
                </c:pt>
                <c:pt idx="1134">
                  <c:v>16.029499999999999</c:v>
                </c:pt>
                <c:pt idx="1135">
                  <c:v>16.0153</c:v>
                </c:pt>
                <c:pt idx="1136">
                  <c:v>16.000399999999999</c:v>
                </c:pt>
                <c:pt idx="1137">
                  <c:v>15.984999999999999</c:v>
                </c:pt>
                <c:pt idx="1138">
                  <c:v>15.9689</c:v>
                </c:pt>
                <c:pt idx="1139">
                  <c:v>15.952199999999999</c:v>
                </c:pt>
                <c:pt idx="1140">
                  <c:v>15.934799999999999</c:v>
                </c:pt>
                <c:pt idx="1141">
                  <c:v>15.9168</c:v>
                </c:pt>
                <c:pt idx="1142">
                  <c:v>15.898</c:v>
                </c:pt>
                <c:pt idx="1143">
                  <c:v>15.8786</c:v>
                </c:pt>
                <c:pt idx="1144">
                  <c:v>15.8583</c:v>
                </c:pt>
                <c:pt idx="1145">
                  <c:v>15.837300000000001</c:v>
                </c:pt>
                <c:pt idx="1146">
                  <c:v>15.8155</c:v>
                </c:pt>
                <c:pt idx="1147">
                  <c:v>15.792899999999999</c:v>
                </c:pt>
                <c:pt idx="1148">
                  <c:v>15.769500000000001</c:v>
                </c:pt>
                <c:pt idx="1149">
                  <c:v>15.745200000000001</c:v>
                </c:pt>
                <c:pt idx="1150">
                  <c:v>15.72</c:v>
                </c:pt>
                <c:pt idx="1151">
                  <c:v>15.693899999999999</c:v>
                </c:pt>
                <c:pt idx="1152">
                  <c:v>15.6669</c:v>
                </c:pt>
                <c:pt idx="1153">
                  <c:v>15.6388</c:v>
                </c:pt>
                <c:pt idx="1154">
                  <c:v>15.6098</c:v>
                </c:pt>
                <c:pt idx="1155">
                  <c:v>15.579800000000001</c:v>
                </c:pt>
                <c:pt idx="1156">
                  <c:v>15.5486</c:v>
                </c:pt>
                <c:pt idx="1157">
                  <c:v>15.516400000000001</c:v>
                </c:pt>
                <c:pt idx="1158">
                  <c:v>15.4831</c:v>
                </c:pt>
                <c:pt idx="1159">
                  <c:v>15.448499999999999</c:v>
                </c:pt>
                <c:pt idx="1160">
                  <c:v>15.412800000000001</c:v>
                </c:pt>
                <c:pt idx="1161">
                  <c:v>15.3758</c:v>
                </c:pt>
                <c:pt idx="1162">
                  <c:v>15.3376</c:v>
                </c:pt>
                <c:pt idx="1163">
                  <c:v>15.298</c:v>
                </c:pt>
                <c:pt idx="1164">
                  <c:v>15.257099999999999</c:v>
                </c:pt>
                <c:pt idx="1165">
                  <c:v>15.214700000000001</c:v>
                </c:pt>
                <c:pt idx="1166">
                  <c:v>15.1709</c:v>
                </c:pt>
                <c:pt idx="1167">
                  <c:v>15.1256</c:v>
                </c:pt>
                <c:pt idx="1168">
                  <c:v>15.078799999999999</c:v>
                </c:pt>
                <c:pt idx="1169">
                  <c:v>15.0303</c:v>
                </c:pt>
                <c:pt idx="1170">
                  <c:v>14.9802</c:v>
                </c:pt>
                <c:pt idx="1171">
                  <c:v>14.9284</c:v>
                </c:pt>
                <c:pt idx="1172">
                  <c:v>14.8748</c:v>
                </c:pt>
                <c:pt idx="1173">
                  <c:v>14.8194</c:v>
                </c:pt>
                <c:pt idx="1174">
                  <c:v>14.7621</c:v>
                </c:pt>
                <c:pt idx="1175">
                  <c:v>14.7028</c:v>
                </c:pt>
                <c:pt idx="1176">
                  <c:v>14.6416</c:v>
                </c:pt>
                <c:pt idx="1177">
                  <c:v>14.578200000000001</c:v>
                </c:pt>
                <c:pt idx="1178">
                  <c:v>14.512700000000001</c:v>
                </c:pt>
                <c:pt idx="1179">
                  <c:v>14.444900000000001</c:v>
                </c:pt>
                <c:pt idx="1180">
                  <c:v>14.3748</c:v>
                </c:pt>
                <c:pt idx="1181">
                  <c:v>14.302300000000001</c:v>
                </c:pt>
                <c:pt idx="1182">
                  <c:v>14.2273</c:v>
                </c:pt>
                <c:pt idx="1183">
                  <c:v>14.149699999999999</c:v>
                </c:pt>
                <c:pt idx="1184">
                  <c:v>14.0695</c:v>
                </c:pt>
                <c:pt idx="1185">
                  <c:v>13.986499999999999</c:v>
                </c:pt>
                <c:pt idx="1186">
                  <c:v>13.900600000000001</c:v>
                </c:pt>
                <c:pt idx="1187">
                  <c:v>13.8117</c:v>
                </c:pt>
                <c:pt idx="1188">
                  <c:v>13.7197</c:v>
                </c:pt>
                <c:pt idx="1189">
                  <c:v>13.624499999999999</c:v>
                </c:pt>
                <c:pt idx="1190">
                  <c:v>13.526</c:v>
                </c:pt>
                <c:pt idx="1191">
                  <c:v>13.423999999999999</c:v>
                </c:pt>
                <c:pt idx="1192">
                  <c:v>13.3185</c:v>
                </c:pt>
                <c:pt idx="1193">
                  <c:v>13.209199999999999</c:v>
                </c:pt>
                <c:pt idx="1194">
                  <c:v>13.0962</c:v>
                </c:pt>
                <c:pt idx="1195">
                  <c:v>12.979100000000001</c:v>
                </c:pt>
                <c:pt idx="1196">
                  <c:v>12.857900000000001</c:v>
                </c:pt>
                <c:pt idx="1197">
                  <c:v>12.7325</c:v>
                </c:pt>
                <c:pt idx="1198">
                  <c:v>12.6027</c:v>
                </c:pt>
                <c:pt idx="1199">
                  <c:v>12.468400000000001</c:v>
                </c:pt>
                <c:pt idx="1200">
                  <c:v>12.3294</c:v>
                </c:pt>
                <c:pt idx="1201">
                  <c:v>12.185600000000001</c:v>
                </c:pt>
                <c:pt idx="1202">
                  <c:v>12.036899999999999</c:v>
                </c:pt>
                <c:pt idx="1203">
                  <c:v>11.8832</c:v>
                </c:pt>
                <c:pt idx="1204">
                  <c:v>11.7242</c:v>
                </c:pt>
                <c:pt idx="1205">
                  <c:v>11.56</c:v>
                </c:pt>
                <c:pt idx="1206">
                  <c:v>11.3903</c:v>
                </c:pt>
                <c:pt idx="1207">
                  <c:v>11.215199999999999</c:v>
                </c:pt>
                <c:pt idx="1208">
                  <c:v>11.0345</c:v>
                </c:pt>
                <c:pt idx="1209">
                  <c:v>10.848100000000001</c:v>
                </c:pt>
                <c:pt idx="1210">
                  <c:v>10.6561</c:v>
                </c:pt>
                <c:pt idx="1211">
                  <c:v>10.458399999999999</c:v>
                </c:pt>
                <c:pt idx="1212">
                  <c:v>10.255100000000001</c:v>
                </c:pt>
                <c:pt idx="1213">
                  <c:v>10.046099999999999</c:v>
                </c:pt>
                <c:pt idx="1214">
                  <c:v>9.8315599999999996</c:v>
                </c:pt>
                <c:pt idx="1215">
                  <c:v>9.6116499999999991</c:v>
                </c:pt>
                <c:pt idx="1216">
                  <c:v>9.3865200000000009</c:v>
                </c:pt>
                <c:pt idx="1217">
                  <c:v>9.1563999999999997</c:v>
                </c:pt>
                <c:pt idx="1218">
                  <c:v>8.9215800000000005</c:v>
                </c:pt>
                <c:pt idx="1219">
                  <c:v>8.6823999999999995</c:v>
                </c:pt>
                <c:pt idx="1220">
                  <c:v>8.4392899999999997</c:v>
                </c:pt>
                <c:pt idx="1221">
                  <c:v>8.1927299999999992</c:v>
                </c:pt>
                <c:pt idx="1222">
                  <c:v>7.9432499999999999</c:v>
                </c:pt>
                <c:pt idx="1223">
                  <c:v>7.6914899999999999</c:v>
                </c:pt>
                <c:pt idx="1224">
                  <c:v>7.4381399999999998</c:v>
                </c:pt>
                <c:pt idx="1225">
                  <c:v>7.1839599999999999</c:v>
                </c:pt>
                <c:pt idx="1226">
                  <c:v>6.9297800000000001</c:v>
                </c:pt>
                <c:pt idx="1227">
                  <c:v>6.6765100000000004</c:v>
                </c:pt>
                <c:pt idx="1228">
                  <c:v>6.4251100000000001</c:v>
                </c:pt>
                <c:pt idx="1229">
                  <c:v>6.1766100000000002</c:v>
                </c:pt>
                <c:pt idx="1230">
                  <c:v>5.93208</c:v>
                </c:pt>
                <c:pt idx="1231">
                  <c:v>5.6926699999999997</c:v>
                </c:pt>
                <c:pt idx="1232">
                  <c:v>5.45953</c:v>
                </c:pt>
                <c:pt idx="1233">
                  <c:v>5.2338800000000001</c:v>
                </c:pt>
                <c:pt idx="1234">
                  <c:v>5.0169499999999996</c:v>
                </c:pt>
                <c:pt idx="1235">
                  <c:v>4.8099800000000004</c:v>
                </c:pt>
                <c:pt idx="1236">
                  <c:v>4.6142399999999997</c:v>
                </c:pt>
                <c:pt idx="1237">
                  <c:v>4.4309799999999999</c:v>
                </c:pt>
                <c:pt idx="1238">
                  <c:v>4.2614299999999998</c:v>
                </c:pt>
                <c:pt idx="1239">
                  <c:v>4.1067999999999998</c:v>
                </c:pt>
                <c:pt idx="1240">
                  <c:v>3.9682900000000001</c:v>
                </c:pt>
                <c:pt idx="1241">
                  <c:v>3.847</c:v>
                </c:pt>
                <c:pt idx="1242">
                  <c:v>3.7440199999999999</c:v>
                </c:pt>
                <c:pt idx="1243">
                  <c:v>3.6603300000000001</c:v>
                </c:pt>
                <c:pt idx="1244">
                  <c:v>3.5968599999999999</c:v>
                </c:pt>
                <c:pt idx="1245">
                  <c:v>3.55444</c:v>
                </c:pt>
                <c:pt idx="1246">
                  <c:v>3.5337900000000002</c:v>
                </c:pt>
                <c:pt idx="1247">
                  <c:v>3.53552</c:v>
                </c:pt>
                <c:pt idx="1248">
                  <c:v>3.5601500000000001</c:v>
                </c:pt>
                <c:pt idx="1249">
                  <c:v>3.60805</c:v>
                </c:pt>
                <c:pt idx="1250">
                  <c:v>3.6794799999999999</c:v>
                </c:pt>
                <c:pt idx="1251">
                  <c:v>3.7745500000000001</c:v>
                </c:pt>
                <c:pt idx="1252">
                  <c:v>3.8932500000000001</c:v>
                </c:pt>
                <c:pt idx="1253">
                  <c:v>4.0354299999999999</c:v>
                </c:pt>
                <c:pt idx="1254">
                  <c:v>4.2008000000000001</c:v>
                </c:pt>
                <c:pt idx="1255">
                  <c:v>4.3889199999999997</c:v>
                </c:pt>
                <c:pt idx="1256">
                  <c:v>4.59924</c:v>
                </c:pt>
                <c:pt idx="1257">
                  <c:v>4.8310399999999998</c:v>
                </c:pt>
                <c:pt idx="1258">
                  <c:v>5.0834999999999999</c:v>
                </c:pt>
                <c:pt idx="1259">
                  <c:v>5.3556600000000003</c:v>
                </c:pt>
                <c:pt idx="1260">
                  <c:v>5.6464299999999996</c:v>
                </c:pt>
                <c:pt idx="1261">
                  <c:v>5.9546299999999999</c:v>
                </c:pt>
                <c:pt idx="1262">
                  <c:v>6.27895</c:v>
                </c:pt>
                <c:pt idx="1263">
                  <c:v>6.6180099999999999</c:v>
                </c:pt>
                <c:pt idx="1264">
                  <c:v>6.9703400000000002</c:v>
                </c:pt>
                <c:pt idx="1265">
                  <c:v>7.3343699999999998</c:v>
                </c:pt>
                <c:pt idx="1266">
                  <c:v>7.70852</c:v>
                </c:pt>
                <c:pt idx="1267">
                  <c:v>8.0911299999999997</c:v>
                </c:pt>
                <c:pt idx="1268">
                  <c:v>8.4805299999999999</c:v>
                </c:pt>
                <c:pt idx="1269">
                  <c:v>8.8750099999999996</c:v>
                </c:pt>
                <c:pt idx="1270">
                  <c:v>9.2728800000000007</c:v>
                </c:pt>
                <c:pt idx="1271">
                  <c:v>9.6724700000000006</c:v>
                </c:pt>
                <c:pt idx="1272">
                  <c:v>10.072100000000001</c:v>
                </c:pt>
                <c:pt idx="1273">
                  <c:v>10.4702</c:v>
                </c:pt>
                <c:pt idx="1274">
                  <c:v>10.8651</c:v>
                </c:pt>
                <c:pt idx="1275">
                  <c:v>11.2553</c:v>
                </c:pt>
                <c:pt idx="1276">
                  <c:v>11.6395</c:v>
                </c:pt>
                <c:pt idx="1277">
                  <c:v>12.016299999999999</c:v>
                </c:pt>
                <c:pt idx="1278">
                  <c:v>12.3843</c:v>
                </c:pt>
                <c:pt idx="1279">
                  <c:v>12.7424</c:v>
                </c:pt>
                <c:pt idx="1280">
                  <c:v>13.089499999999999</c:v>
                </c:pt>
                <c:pt idx="1281">
                  <c:v>13.4246</c:v>
                </c:pt>
                <c:pt idx="1282">
                  <c:v>13.7469</c:v>
                </c:pt>
                <c:pt idx="1283">
                  <c:v>14.055400000000001</c:v>
                </c:pt>
                <c:pt idx="1284">
                  <c:v>14.349500000000001</c:v>
                </c:pt>
                <c:pt idx="1285">
                  <c:v>14.6286</c:v>
                </c:pt>
                <c:pt idx="1286">
                  <c:v>14.892200000000001</c:v>
                </c:pt>
                <c:pt idx="1287">
                  <c:v>15.139900000000001</c:v>
                </c:pt>
                <c:pt idx="1288">
                  <c:v>15.3713</c:v>
                </c:pt>
                <c:pt idx="1289">
                  <c:v>15.5863</c:v>
                </c:pt>
                <c:pt idx="1290">
                  <c:v>15.784599999999999</c:v>
                </c:pt>
                <c:pt idx="1291">
                  <c:v>15.9663</c:v>
                </c:pt>
                <c:pt idx="1292">
                  <c:v>16.131399999999999</c:v>
                </c:pt>
                <c:pt idx="1293">
                  <c:v>16.28</c:v>
                </c:pt>
                <c:pt idx="1294">
                  <c:v>16.412400000000002</c:v>
                </c:pt>
                <c:pt idx="1295">
                  <c:v>16.5288</c:v>
                </c:pt>
                <c:pt idx="1296">
                  <c:v>16.6296</c:v>
                </c:pt>
                <c:pt idx="1297">
                  <c:v>16.7151</c:v>
                </c:pt>
                <c:pt idx="1298">
                  <c:v>16.786000000000001</c:v>
                </c:pt>
                <c:pt idx="1299">
                  <c:v>16.842700000000001</c:v>
                </c:pt>
                <c:pt idx="1300">
                  <c:v>16.8858</c:v>
                </c:pt>
                <c:pt idx="1301">
                  <c:v>16.915900000000001</c:v>
                </c:pt>
                <c:pt idx="1302">
                  <c:v>16.933700000000002</c:v>
                </c:pt>
                <c:pt idx="1303">
                  <c:v>16.939900000000002</c:v>
                </c:pt>
                <c:pt idx="1304">
                  <c:v>16.934999999999999</c:v>
                </c:pt>
                <c:pt idx="1305">
                  <c:v>16.919899999999998</c:v>
                </c:pt>
                <c:pt idx="1306">
                  <c:v>16.895299999999999</c:v>
                </c:pt>
                <c:pt idx="1307">
                  <c:v>16.861699999999999</c:v>
                </c:pt>
                <c:pt idx="1308">
                  <c:v>16.82</c:v>
                </c:pt>
                <c:pt idx="1309">
                  <c:v>16.770800000000001</c:v>
                </c:pt>
                <c:pt idx="1310">
                  <c:v>16.714700000000001</c:v>
                </c:pt>
                <c:pt idx="1311">
                  <c:v>16.6524</c:v>
                </c:pt>
                <c:pt idx="1312">
                  <c:v>16.584499999999998</c:v>
                </c:pt>
                <c:pt idx="1313">
                  <c:v>16.511700000000001</c:v>
                </c:pt>
                <c:pt idx="1314">
                  <c:v>16.4344</c:v>
                </c:pt>
                <c:pt idx="1315">
                  <c:v>16.353400000000001</c:v>
                </c:pt>
                <c:pt idx="1316">
                  <c:v>16.268999999999998</c:v>
                </c:pt>
                <c:pt idx="1317">
                  <c:v>16.181799999999999</c:v>
                </c:pt>
                <c:pt idx="1318">
                  <c:v>16.092300000000002</c:v>
                </c:pt>
                <c:pt idx="1319">
                  <c:v>16.001000000000001</c:v>
                </c:pt>
                <c:pt idx="1320">
                  <c:v>15.908200000000001</c:v>
                </c:pt>
                <c:pt idx="1321">
                  <c:v>15.814299999999999</c:v>
                </c:pt>
                <c:pt idx="1322">
                  <c:v>15.719799999999999</c:v>
                </c:pt>
                <c:pt idx="1323">
                  <c:v>15.625</c:v>
                </c:pt>
                <c:pt idx="1324">
                  <c:v>15.530099999999999</c:v>
                </c:pt>
                <c:pt idx="1325">
                  <c:v>15.4354</c:v>
                </c:pt>
                <c:pt idx="1326">
                  <c:v>15.341200000000001</c:v>
                </c:pt>
                <c:pt idx="1327">
                  <c:v>15.2477</c:v>
                </c:pt>
                <c:pt idx="1328">
                  <c:v>15.154999999999999</c:v>
                </c:pt>
                <c:pt idx="1329">
                  <c:v>15.0633</c:v>
                </c:pt>
                <c:pt idx="1330">
                  <c:v>14.972799999999999</c:v>
                </c:pt>
                <c:pt idx="1331">
                  <c:v>14.8834</c:v>
                </c:pt>
                <c:pt idx="1332">
                  <c:v>14.795199999999999</c:v>
                </c:pt>
                <c:pt idx="1333">
                  <c:v>14.708399999999999</c:v>
                </c:pt>
                <c:pt idx="1334">
                  <c:v>14.6228</c:v>
                </c:pt>
                <c:pt idx="1335">
                  <c:v>14.538500000000001</c:v>
                </c:pt>
                <c:pt idx="1336">
                  <c:v>14.455500000000001</c:v>
                </c:pt>
                <c:pt idx="1337">
                  <c:v>14.373699999999999</c:v>
                </c:pt>
                <c:pt idx="1338">
                  <c:v>14.292999999999999</c:v>
                </c:pt>
                <c:pt idx="1339">
                  <c:v>14.2135</c:v>
                </c:pt>
                <c:pt idx="1340">
                  <c:v>14.1349</c:v>
                </c:pt>
                <c:pt idx="1341">
                  <c:v>14.057399999999999</c:v>
                </c:pt>
                <c:pt idx="1342">
                  <c:v>13.980700000000001</c:v>
                </c:pt>
                <c:pt idx="1343">
                  <c:v>13.9047</c:v>
                </c:pt>
                <c:pt idx="1344">
                  <c:v>13.829499999999999</c:v>
                </c:pt>
                <c:pt idx="1345">
                  <c:v>13.754899999999999</c:v>
                </c:pt>
                <c:pt idx="1346">
                  <c:v>13.6808</c:v>
                </c:pt>
                <c:pt idx="1347">
                  <c:v>13.607100000000001</c:v>
                </c:pt>
                <c:pt idx="1348">
                  <c:v>13.533799999999999</c:v>
                </c:pt>
                <c:pt idx="1349">
                  <c:v>13.460800000000001</c:v>
                </c:pt>
                <c:pt idx="1350">
                  <c:v>13.388</c:v>
                </c:pt>
                <c:pt idx="1351">
                  <c:v>13.3154</c:v>
                </c:pt>
                <c:pt idx="1352">
                  <c:v>13.242800000000001</c:v>
                </c:pt>
                <c:pt idx="1353">
                  <c:v>13.170299999999999</c:v>
                </c:pt>
                <c:pt idx="1354">
                  <c:v>13.097799999999999</c:v>
                </c:pt>
                <c:pt idx="1355">
                  <c:v>13.0253</c:v>
                </c:pt>
                <c:pt idx="1356">
                  <c:v>12.9527</c:v>
                </c:pt>
                <c:pt idx="1357">
                  <c:v>12.880100000000001</c:v>
                </c:pt>
                <c:pt idx="1358">
                  <c:v>12.807399999999999</c:v>
                </c:pt>
                <c:pt idx="1359">
                  <c:v>12.7346</c:v>
                </c:pt>
                <c:pt idx="1360">
                  <c:v>12.661799999999999</c:v>
                </c:pt>
                <c:pt idx="1361">
                  <c:v>12.588900000000001</c:v>
                </c:pt>
                <c:pt idx="1362">
                  <c:v>12.5161</c:v>
                </c:pt>
                <c:pt idx="1363">
                  <c:v>12.443199999999999</c:v>
                </c:pt>
                <c:pt idx="1364">
                  <c:v>12.3704</c:v>
                </c:pt>
                <c:pt idx="1365">
                  <c:v>12.297800000000001</c:v>
                </c:pt>
                <c:pt idx="1366">
                  <c:v>12.225199999999999</c:v>
                </c:pt>
                <c:pt idx="1367">
                  <c:v>12.152900000000001</c:v>
                </c:pt>
                <c:pt idx="1368">
                  <c:v>12.0807</c:v>
                </c:pt>
                <c:pt idx="1369">
                  <c:v>12.008900000000001</c:v>
                </c:pt>
                <c:pt idx="1370">
                  <c:v>11.9373</c:v>
                </c:pt>
                <c:pt idx="1371">
                  <c:v>11.866099999999999</c:v>
                </c:pt>
                <c:pt idx="1372">
                  <c:v>11.795299999999999</c:v>
                </c:pt>
                <c:pt idx="1373">
                  <c:v>11.7249</c:v>
                </c:pt>
                <c:pt idx="1374">
                  <c:v>11.6549</c:v>
                </c:pt>
                <c:pt idx="1375">
                  <c:v>11.5854</c:v>
                </c:pt>
                <c:pt idx="1376">
                  <c:v>11.516400000000001</c:v>
                </c:pt>
                <c:pt idx="1377">
                  <c:v>11.447900000000001</c:v>
                </c:pt>
                <c:pt idx="1378">
                  <c:v>11.38</c:v>
                </c:pt>
                <c:pt idx="1379">
                  <c:v>11.3125</c:v>
                </c:pt>
                <c:pt idx="1380">
                  <c:v>11.2456</c:v>
                </c:pt>
                <c:pt idx="1381">
                  <c:v>11.1792</c:v>
                </c:pt>
                <c:pt idx="1382">
                  <c:v>11.1134</c:v>
                </c:pt>
                <c:pt idx="1383">
                  <c:v>11.0481</c:v>
                </c:pt>
                <c:pt idx="1384">
                  <c:v>10.9833</c:v>
                </c:pt>
                <c:pt idx="1385">
                  <c:v>10.919</c:v>
                </c:pt>
                <c:pt idx="1386">
                  <c:v>10.8551</c:v>
                </c:pt>
                <c:pt idx="1387">
                  <c:v>10.791700000000001</c:v>
                </c:pt>
                <c:pt idx="1388">
                  <c:v>10.7287</c:v>
                </c:pt>
                <c:pt idx="1389">
                  <c:v>10.6661</c:v>
                </c:pt>
                <c:pt idx="1390">
                  <c:v>10.603899999999999</c:v>
                </c:pt>
                <c:pt idx="1391">
                  <c:v>10.5419</c:v>
                </c:pt>
                <c:pt idx="1392">
                  <c:v>10.4802</c:v>
                </c:pt>
                <c:pt idx="1393">
                  <c:v>10.418699999999999</c:v>
                </c:pt>
                <c:pt idx="1394">
                  <c:v>10.3574</c:v>
                </c:pt>
                <c:pt idx="1395">
                  <c:v>10.296200000000001</c:v>
                </c:pt>
                <c:pt idx="1396">
                  <c:v>10.235099999999999</c:v>
                </c:pt>
                <c:pt idx="1397">
                  <c:v>10.173999999999999</c:v>
                </c:pt>
                <c:pt idx="1398">
                  <c:v>10.113</c:v>
                </c:pt>
                <c:pt idx="1399">
                  <c:v>10.0519</c:v>
                </c:pt>
                <c:pt idx="1400">
                  <c:v>9.9906799999999993</c:v>
                </c:pt>
                <c:pt idx="1401">
                  <c:v>9.9294200000000004</c:v>
                </c:pt>
                <c:pt idx="1402">
                  <c:v>9.8680599999999998</c:v>
                </c:pt>
                <c:pt idx="1403">
                  <c:v>9.8065700000000007</c:v>
                </c:pt>
                <c:pt idx="1404">
                  <c:v>9.7449700000000004</c:v>
                </c:pt>
                <c:pt idx="1405">
                  <c:v>9.68323</c:v>
                </c:pt>
                <c:pt idx="1406">
                  <c:v>9.6213700000000006</c:v>
                </c:pt>
                <c:pt idx="1407">
                  <c:v>9.5594099999999997</c:v>
                </c:pt>
                <c:pt idx="1408">
                  <c:v>9.4973399999999994</c:v>
                </c:pt>
                <c:pt idx="1409">
                  <c:v>9.4352</c:v>
                </c:pt>
                <c:pt idx="1410">
                  <c:v>9.3729999999999993</c:v>
                </c:pt>
                <c:pt idx="1411">
                  <c:v>9.3107600000000001</c:v>
                </c:pt>
                <c:pt idx="1412">
                  <c:v>9.2485199999999992</c:v>
                </c:pt>
                <c:pt idx="1413">
                  <c:v>9.1862999999999992</c:v>
                </c:pt>
                <c:pt idx="1414">
                  <c:v>9.1241299999999992</c:v>
                </c:pt>
                <c:pt idx="1415">
                  <c:v>9.0620399999999997</c:v>
                </c:pt>
                <c:pt idx="1416">
                  <c:v>9.0000599999999995</c:v>
                </c:pt>
                <c:pt idx="1417">
                  <c:v>8.9382199999999994</c:v>
                </c:pt>
                <c:pt idx="1418">
                  <c:v>8.8765300000000007</c:v>
                </c:pt>
                <c:pt idx="1419">
                  <c:v>8.8150399999999998</c:v>
                </c:pt>
                <c:pt idx="1420">
                  <c:v>8.7537699999999994</c:v>
                </c:pt>
                <c:pt idx="1421">
                  <c:v>8.6927299999999992</c:v>
                </c:pt>
                <c:pt idx="1422">
                  <c:v>8.6319499999999998</c:v>
                </c:pt>
                <c:pt idx="1423">
                  <c:v>8.5714500000000005</c:v>
                </c:pt>
                <c:pt idx="1424">
                  <c:v>8.5112400000000008</c:v>
                </c:pt>
                <c:pt idx="1425">
                  <c:v>8.4513300000000005</c:v>
                </c:pt>
                <c:pt idx="1426">
                  <c:v>8.3917400000000004</c:v>
                </c:pt>
                <c:pt idx="1427">
                  <c:v>8.3324700000000007</c:v>
                </c:pt>
                <c:pt idx="1428">
                  <c:v>8.2735299999999992</c:v>
                </c:pt>
                <c:pt idx="1429">
                  <c:v>8.2149300000000007</c:v>
                </c:pt>
                <c:pt idx="1430">
                  <c:v>8.1566700000000001</c:v>
                </c:pt>
                <c:pt idx="1431">
                  <c:v>8.0987399999999994</c:v>
                </c:pt>
                <c:pt idx="1432">
                  <c:v>8.0411400000000004</c:v>
                </c:pt>
                <c:pt idx="1433">
                  <c:v>7.9838800000000001</c:v>
                </c:pt>
                <c:pt idx="1434">
                  <c:v>7.9269400000000001</c:v>
                </c:pt>
                <c:pt idx="1435">
                  <c:v>7.8703200000000004</c:v>
                </c:pt>
                <c:pt idx="1436">
                  <c:v>7.8140099999999997</c:v>
                </c:pt>
                <c:pt idx="1437">
                  <c:v>7.758</c:v>
                </c:pt>
                <c:pt idx="1438">
                  <c:v>7.7022700000000004</c:v>
                </c:pt>
                <c:pt idx="1439">
                  <c:v>7.64682</c:v>
                </c:pt>
                <c:pt idx="1440">
                  <c:v>7.5916399999999999</c:v>
                </c:pt>
                <c:pt idx="1441">
                  <c:v>7.5366999999999997</c:v>
                </c:pt>
                <c:pt idx="1442">
                  <c:v>7.4820000000000002</c:v>
                </c:pt>
                <c:pt idx="1443">
                  <c:v>7.4275200000000003</c:v>
                </c:pt>
                <c:pt idx="1444">
                  <c:v>7.3732499999999996</c:v>
                </c:pt>
                <c:pt idx="1445">
                  <c:v>7.3191699999999997</c:v>
                </c:pt>
                <c:pt idx="1446">
                  <c:v>7.2652799999999997</c:v>
                </c:pt>
                <c:pt idx="1447">
                  <c:v>7.2115499999999999</c:v>
                </c:pt>
                <c:pt idx="1448">
                  <c:v>7.1579899999999999</c:v>
                </c:pt>
                <c:pt idx="1449">
                  <c:v>7.1045699999999998</c:v>
                </c:pt>
                <c:pt idx="1450">
                  <c:v>7.0512899999999998</c:v>
                </c:pt>
                <c:pt idx="1451">
                  <c:v>6.9981400000000002</c:v>
                </c:pt>
                <c:pt idx="1452">
                  <c:v>6.9451200000000002</c:v>
                </c:pt>
                <c:pt idx="1453">
                  <c:v>6.8922100000000004</c:v>
                </c:pt>
                <c:pt idx="1454">
                  <c:v>6.8394199999999996</c:v>
                </c:pt>
                <c:pt idx="1455">
                  <c:v>6.78674</c:v>
                </c:pt>
                <c:pt idx="1456">
                  <c:v>6.7341699999999998</c:v>
                </c:pt>
                <c:pt idx="1457">
                  <c:v>6.6817000000000002</c:v>
                </c:pt>
                <c:pt idx="1458">
                  <c:v>6.62934</c:v>
                </c:pt>
                <c:pt idx="1459">
                  <c:v>6.5770900000000001</c:v>
                </c:pt>
                <c:pt idx="1460">
                  <c:v>6.5249300000000003</c:v>
                </c:pt>
                <c:pt idx="1461">
                  <c:v>6.47288</c:v>
                </c:pt>
                <c:pt idx="1462">
                  <c:v>6.4209199999999997</c:v>
                </c:pt>
                <c:pt idx="1463">
                  <c:v>6.3690600000000002</c:v>
                </c:pt>
                <c:pt idx="1464">
                  <c:v>6.3173000000000004</c:v>
                </c:pt>
                <c:pt idx="1465">
                  <c:v>6.2656200000000002</c:v>
                </c:pt>
                <c:pt idx="1466">
                  <c:v>6.2140300000000002</c:v>
                </c:pt>
                <c:pt idx="1467">
                  <c:v>6.1625199999999998</c:v>
                </c:pt>
                <c:pt idx="1468">
                  <c:v>6.1110800000000003</c:v>
                </c:pt>
                <c:pt idx="1469">
                  <c:v>6.0597099999999999</c:v>
                </c:pt>
                <c:pt idx="1470">
                  <c:v>6.0083900000000003</c:v>
                </c:pt>
                <c:pt idx="1471">
                  <c:v>5.9571100000000001</c:v>
                </c:pt>
                <c:pt idx="1472">
                  <c:v>5.9058700000000002</c:v>
                </c:pt>
                <c:pt idx="1473">
                  <c:v>5.8546500000000004</c:v>
                </c:pt>
                <c:pt idx="1474">
                  <c:v>5.8034299999999996</c:v>
                </c:pt>
                <c:pt idx="1475">
                  <c:v>5.7522000000000002</c:v>
                </c:pt>
                <c:pt idx="1476">
                  <c:v>5.7009499999999997</c:v>
                </c:pt>
                <c:pt idx="1477">
                  <c:v>5.6496500000000003</c:v>
                </c:pt>
                <c:pt idx="1478">
                  <c:v>5.5983000000000001</c:v>
                </c:pt>
                <c:pt idx="1479">
                  <c:v>5.5468799999999998</c:v>
                </c:pt>
                <c:pt idx="1480">
                  <c:v>5.4953599999999998</c:v>
                </c:pt>
                <c:pt idx="1481">
                  <c:v>5.44374</c:v>
                </c:pt>
                <c:pt idx="1482">
                  <c:v>5.3919800000000002</c:v>
                </c:pt>
                <c:pt idx="1483">
                  <c:v>5.34009</c:v>
                </c:pt>
                <c:pt idx="1484">
                  <c:v>5.2880399999999996</c:v>
                </c:pt>
                <c:pt idx="1485">
                  <c:v>5.2358200000000004</c:v>
                </c:pt>
                <c:pt idx="1486">
                  <c:v>5.1834199999999999</c:v>
                </c:pt>
                <c:pt idx="1487">
                  <c:v>5.1308299999999996</c:v>
                </c:pt>
                <c:pt idx="1488">
                  <c:v>5.07803</c:v>
                </c:pt>
                <c:pt idx="1489">
                  <c:v>5.0250199999999996</c:v>
                </c:pt>
                <c:pt idx="1490">
                  <c:v>4.9718</c:v>
                </c:pt>
                <c:pt idx="1491">
                  <c:v>4.9183700000000004</c:v>
                </c:pt>
                <c:pt idx="1492">
                  <c:v>4.8647099999999996</c:v>
                </c:pt>
                <c:pt idx="1493">
                  <c:v>4.8108300000000002</c:v>
                </c:pt>
                <c:pt idx="1494">
                  <c:v>4.7567300000000001</c:v>
                </c:pt>
                <c:pt idx="1495">
                  <c:v>4.7024100000000004</c:v>
                </c:pt>
                <c:pt idx="1496">
                  <c:v>4.6478900000000003</c:v>
                </c:pt>
                <c:pt idx="1497">
                  <c:v>4.5931600000000001</c:v>
                </c:pt>
                <c:pt idx="1498">
                  <c:v>4.5382400000000001</c:v>
                </c:pt>
                <c:pt idx="1499">
                  <c:v>4.4831300000000001</c:v>
                </c:pt>
                <c:pt idx="1500">
                  <c:v>4.4278399999999998</c:v>
                </c:pt>
                <c:pt idx="1501">
                  <c:v>4.3723799999999997</c:v>
                </c:pt>
                <c:pt idx="1502">
                  <c:v>4.31677</c:v>
                </c:pt>
                <c:pt idx="1503">
                  <c:v>4.2610200000000003</c:v>
                </c:pt>
                <c:pt idx="1504">
                  <c:v>4.2051400000000001</c:v>
                </c:pt>
                <c:pt idx="1505">
                  <c:v>4.1491499999999997</c:v>
                </c:pt>
                <c:pt idx="1506">
                  <c:v>4.09307</c:v>
                </c:pt>
                <c:pt idx="1507">
                  <c:v>4.0369200000000003</c:v>
                </c:pt>
                <c:pt idx="1508">
                  <c:v>3.9807100000000002</c:v>
                </c:pt>
                <c:pt idx="1509">
                  <c:v>3.9244599999999998</c:v>
                </c:pt>
                <c:pt idx="1510">
                  <c:v>3.8681999999999999</c:v>
                </c:pt>
                <c:pt idx="1511">
                  <c:v>3.8119499999999999</c:v>
                </c:pt>
                <c:pt idx="1512">
                  <c:v>3.7557200000000002</c:v>
                </c:pt>
                <c:pt idx="1513">
                  <c:v>3.6995499999999999</c:v>
                </c:pt>
                <c:pt idx="1514">
                  <c:v>3.6434600000000001</c:v>
                </c:pt>
                <c:pt idx="1515">
                  <c:v>3.5874799999999998</c:v>
                </c:pt>
                <c:pt idx="1516">
                  <c:v>3.5316200000000002</c:v>
                </c:pt>
                <c:pt idx="1517">
                  <c:v>3.4759199999999999</c:v>
                </c:pt>
                <c:pt idx="1518">
                  <c:v>3.4203999999999999</c:v>
                </c:pt>
                <c:pt idx="1519">
                  <c:v>3.3650799999999998</c:v>
                </c:pt>
                <c:pt idx="1520">
                  <c:v>3.30999</c:v>
                </c:pt>
                <c:pt idx="1521">
                  <c:v>3.25515</c:v>
                </c:pt>
                <c:pt idx="1522">
                  <c:v>3.20059</c:v>
                </c:pt>
                <c:pt idx="1523">
                  <c:v>3.1463100000000002</c:v>
                </c:pt>
                <c:pt idx="1524">
                  <c:v>3.0923500000000002</c:v>
                </c:pt>
                <c:pt idx="1525">
                  <c:v>3.03871</c:v>
                </c:pt>
                <c:pt idx="1526">
                  <c:v>2.9854099999999999</c:v>
                </c:pt>
                <c:pt idx="1527">
                  <c:v>2.9324599999999998</c:v>
                </c:pt>
                <c:pt idx="1528">
                  <c:v>2.8798699999999999</c:v>
                </c:pt>
                <c:pt idx="1529">
                  <c:v>2.8276599999999998</c:v>
                </c:pt>
                <c:pt idx="1530">
                  <c:v>2.77583</c:v>
                </c:pt>
                <c:pt idx="1531">
                  <c:v>2.72438</c:v>
                </c:pt>
                <c:pt idx="1532">
                  <c:v>2.67333</c:v>
                </c:pt>
                <c:pt idx="1533">
                  <c:v>2.6226799999999999</c:v>
                </c:pt>
                <c:pt idx="1534">
                  <c:v>2.5724399999999998</c:v>
                </c:pt>
                <c:pt idx="1535">
                  <c:v>2.5226000000000002</c:v>
                </c:pt>
                <c:pt idx="1536">
                  <c:v>2.4731800000000002</c:v>
                </c:pt>
                <c:pt idx="1537">
                  <c:v>2.4241799999999998</c:v>
                </c:pt>
                <c:pt idx="1538">
                  <c:v>2.37561</c:v>
                </c:pt>
                <c:pt idx="1539">
                  <c:v>2.32748</c:v>
                </c:pt>
                <c:pt idx="1540">
                  <c:v>2.2797800000000001</c:v>
                </c:pt>
                <c:pt idx="1541">
                  <c:v>2.2325300000000001</c:v>
                </c:pt>
                <c:pt idx="1542">
                  <c:v>2.18573</c:v>
                </c:pt>
                <c:pt idx="1543">
                  <c:v>2.1394000000000002</c:v>
                </c:pt>
                <c:pt idx="1544">
                  <c:v>2.09354</c:v>
                </c:pt>
                <c:pt idx="1545">
                  <c:v>2.0481500000000001</c:v>
                </c:pt>
                <c:pt idx="1546">
                  <c:v>2.00325</c:v>
                </c:pt>
                <c:pt idx="1547">
                  <c:v>1.9588399999999999</c:v>
                </c:pt>
                <c:pt idx="1548">
                  <c:v>1.9149400000000001</c:v>
                </c:pt>
                <c:pt idx="1549">
                  <c:v>1.87155</c:v>
                </c:pt>
                <c:pt idx="1550">
                  <c:v>1.8286800000000001</c:v>
                </c:pt>
                <c:pt idx="1551">
                  <c:v>1.78633</c:v>
                </c:pt>
                <c:pt idx="1552">
                  <c:v>1.7445200000000001</c:v>
                </c:pt>
                <c:pt idx="1553">
                  <c:v>1.7032499999999999</c:v>
                </c:pt>
                <c:pt idx="1554">
                  <c:v>1.6625300000000001</c:v>
                </c:pt>
                <c:pt idx="1555">
                  <c:v>1.6223700000000001</c:v>
                </c:pt>
                <c:pt idx="1556">
                  <c:v>1.58277</c:v>
                </c:pt>
                <c:pt idx="1557">
                  <c:v>1.5437399999999999</c:v>
                </c:pt>
                <c:pt idx="1558">
                  <c:v>1.50529</c:v>
                </c:pt>
                <c:pt idx="1559">
                  <c:v>1.4674199999999999</c:v>
                </c:pt>
                <c:pt idx="1560">
                  <c:v>1.43015</c:v>
                </c:pt>
                <c:pt idx="1561">
                  <c:v>1.39347</c:v>
                </c:pt>
                <c:pt idx="1562">
                  <c:v>1.3573999999999999</c:v>
                </c:pt>
                <c:pt idx="1563">
                  <c:v>1.32195</c:v>
                </c:pt>
                <c:pt idx="1564">
                  <c:v>1.28712</c:v>
                </c:pt>
                <c:pt idx="1565">
                  <c:v>1.2529300000000001</c:v>
                </c:pt>
                <c:pt idx="1566">
                  <c:v>1.2193700000000001</c:v>
                </c:pt>
                <c:pt idx="1567">
                  <c:v>1.1864600000000001</c:v>
                </c:pt>
                <c:pt idx="1568">
                  <c:v>1.1541999999999999</c:v>
                </c:pt>
                <c:pt idx="1569">
                  <c:v>1.1226</c:v>
                </c:pt>
                <c:pt idx="1570">
                  <c:v>1.0916600000000001</c:v>
                </c:pt>
                <c:pt idx="1571">
                  <c:v>1.0613900000000001</c:v>
                </c:pt>
                <c:pt idx="1572">
                  <c:v>1.03179</c:v>
                </c:pt>
                <c:pt idx="1573">
                  <c:v>1.0028699999999999</c:v>
                </c:pt>
                <c:pt idx="1574">
                  <c:v>0.97461799999999998</c:v>
                </c:pt>
                <c:pt idx="1575">
                  <c:v>0.94703999999999999</c:v>
                </c:pt>
                <c:pt idx="1576">
                  <c:v>0.92013400000000001</c:v>
                </c:pt>
                <c:pt idx="1577">
                  <c:v>0.89389799999999997</c:v>
                </c:pt>
                <c:pt idx="1578">
                  <c:v>0.86832600000000004</c:v>
                </c:pt>
                <c:pt idx="1579">
                  <c:v>0.84341500000000003</c:v>
                </c:pt>
                <c:pt idx="1580">
                  <c:v>0.81916</c:v>
                </c:pt>
                <c:pt idx="1581">
                  <c:v>0.79555399999999998</c:v>
                </c:pt>
                <c:pt idx="1582">
                  <c:v>0.77259100000000003</c:v>
                </c:pt>
                <c:pt idx="1583">
                  <c:v>0.75026499999999996</c:v>
                </c:pt>
                <c:pt idx="1584">
                  <c:v>0.72856799999999999</c:v>
                </c:pt>
                <c:pt idx="1585">
                  <c:v>0.70749200000000001</c:v>
                </c:pt>
                <c:pt idx="1586">
                  <c:v>0.68702799999999997</c:v>
                </c:pt>
                <c:pt idx="1587">
                  <c:v>0.66716699999999995</c:v>
                </c:pt>
                <c:pt idx="1588">
                  <c:v>0.64789799999999997</c:v>
                </c:pt>
                <c:pt idx="1589">
                  <c:v>0.62921099999999996</c:v>
                </c:pt>
                <c:pt idx="1590">
                  <c:v>0.61109199999999997</c:v>
                </c:pt>
                <c:pt idx="1591">
                  <c:v>0.593526</c:v>
                </c:pt>
                <c:pt idx="1592">
                  <c:v>0.57649799999999995</c:v>
                </c:pt>
                <c:pt idx="1593">
                  <c:v>0.55999100000000002</c:v>
                </c:pt>
                <c:pt idx="1594">
                  <c:v>0.54398500000000005</c:v>
                </c:pt>
                <c:pt idx="1595">
                  <c:v>0.52846099999999996</c:v>
                </c:pt>
                <c:pt idx="1596">
                  <c:v>0.51339500000000005</c:v>
                </c:pt>
                <c:pt idx="1597">
                  <c:v>0.49876300000000001</c:v>
                </c:pt>
                <c:pt idx="1598">
                  <c:v>0.48453800000000002</c:v>
                </c:pt>
                <c:pt idx="1599">
                  <c:v>0.47069499999999997</c:v>
                </c:pt>
                <c:pt idx="1600">
                  <c:v>0.457206</c:v>
                </c:pt>
                <c:pt idx="1601">
                  <c:v>0.44404300000000002</c:v>
                </c:pt>
                <c:pt idx="1602">
                  <c:v>0.43117800000000001</c:v>
                </c:pt>
                <c:pt idx="1603">
                  <c:v>0.41858600000000001</c:v>
                </c:pt>
                <c:pt idx="1604">
                  <c:v>0.40623900000000002</c:v>
                </c:pt>
                <c:pt idx="1605">
                  <c:v>0.39411400000000002</c:v>
                </c:pt>
                <c:pt idx="1606">
                  <c:v>0.38218800000000003</c:v>
                </c:pt>
                <c:pt idx="1607">
                  <c:v>0.37043900000000002</c:v>
                </c:pt>
                <c:pt idx="1608">
                  <c:v>0.35884899999999997</c:v>
                </c:pt>
                <c:pt idx="1609">
                  <c:v>0.34739900000000001</c:v>
                </c:pt>
                <c:pt idx="1610">
                  <c:v>0.33607599999999999</c:v>
                </c:pt>
                <c:pt idx="1611">
                  <c:v>0.32486700000000002</c:v>
                </c:pt>
                <c:pt idx="1612">
                  <c:v>0.31376100000000001</c:v>
                </c:pt>
                <c:pt idx="1613">
                  <c:v>0.30275000000000002</c:v>
                </c:pt>
                <c:pt idx="1614">
                  <c:v>0.29182799999999998</c:v>
                </c:pt>
                <c:pt idx="1615">
                  <c:v>0.28099099999999999</c:v>
                </c:pt>
                <c:pt idx="1616">
                  <c:v>0.27023399999999997</c:v>
                </c:pt>
                <c:pt idx="1617">
                  <c:v>0.25955600000000001</c:v>
                </c:pt>
                <c:pt idx="1618">
                  <c:v>0.24895600000000001</c:v>
                </c:pt>
                <c:pt idx="1619">
                  <c:v>0.23843300000000001</c:v>
                </c:pt>
                <c:pt idx="1620">
                  <c:v>0.227988</c:v>
                </c:pt>
                <c:pt idx="1621">
                  <c:v>0.21762200000000001</c:v>
                </c:pt>
                <c:pt idx="1622">
                  <c:v>0.20733499999999999</c:v>
                </c:pt>
                <c:pt idx="1623">
                  <c:v>0.197127</c:v>
                </c:pt>
                <c:pt idx="1624">
                  <c:v>0.186999</c:v>
                </c:pt>
                <c:pt idx="1625">
                  <c:v>0.17695</c:v>
                </c:pt>
                <c:pt idx="1626">
                  <c:v>0.16697999999999999</c:v>
                </c:pt>
                <c:pt idx="1627">
                  <c:v>0.157086</c:v>
                </c:pt>
                <c:pt idx="1628">
                  <c:v>0.14726800000000001</c:v>
                </c:pt>
                <c:pt idx="1629">
                  <c:v>0.13752200000000001</c:v>
                </c:pt>
                <c:pt idx="1630">
                  <c:v>0.12784499999999999</c:v>
                </c:pt>
                <c:pt idx="1631">
                  <c:v>0.118233</c:v>
                </c:pt>
                <c:pt idx="1632">
                  <c:v>0.108681</c:v>
                </c:pt>
                <c:pt idx="1633">
                  <c:v>9.9182400000000004E-2</c:v>
                </c:pt>
                <c:pt idx="1634">
                  <c:v>8.9730799999999999E-2</c:v>
                </c:pt>
                <c:pt idx="1635">
                  <c:v>8.0318299999999995E-2</c:v>
                </c:pt>
                <c:pt idx="1636">
                  <c:v>7.0935899999999996E-2</c:v>
                </c:pt>
                <c:pt idx="1637">
                  <c:v>6.1573999999999997E-2</c:v>
                </c:pt>
                <c:pt idx="1638">
                  <c:v>5.22221E-2</c:v>
                </c:pt>
                <c:pt idx="1639">
                  <c:v>4.2869400000000002E-2</c:v>
                </c:pt>
                <c:pt idx="1640">
                  <c:v>3.3504699999999998E-2</c:v>
                </c:pt>
                <c:pt idx="1641">
                  <c:v>2.41164E-2</c:v>
                </c:pt>
                <c:pt idx="1642">
                  <c:v>1.46929E-2</c:v>
                </c:pt>
                <c:pt idx="1643">
                  <c:v>5.2224699999999999E-3</c:v>
                </c:pt>
                <c:pt idx="1644">
                  <c:v>-4.3065600000000001E-3</c:v>
                </c:pt>
                <c:pt idx="1645">
                  <c:v>-1.3905300000000001E-2</c:v>
                </c:pt>
                <c:pt idx="1646">
                  <c:v>-2.35842E-2</c:v>
                </c:pt>
                <c:pt idx="1647">
                  <c:v>-3.3352699999999999E-2</c:v>
                </c:pt>
                <c:pt idx="1648">
                  <c:v>-4.3219399999999998E-2</c:v>
                </c:pt>
                <c:pt idx="1649">
                  <c:v>-5.3191500000000003E-2</c:v>
                </c:pt>
                <c:pt idx="1650">
                  <c:v>-6.3275300000000007E-2</c:v>
                </c:pt>
                <c:pt idx="1651">
                  <c:v>-7.3475700000000005E-2</c:v>
                </c:pt>
                <c:pt idx="1652">
                  <c:v>-8.3796200000000001E-2</c:v>
                </c:pt>
                <c:pt idx="1653">
                  <c:v>-9.4238699999999995E-2</c:v>
                </c:pt>
                <c:pt idx="1654">
                  <c:v>-0.10480399999999999</c:v>
                </c:pt>
                <c:pt idx="1655">
                  <c:v>-0.115491</c:v>
                </c:pt>
                <c:pt idx="1656">
                  <c:v>-0.1263</c:v>
                </c:pt>
                <c:pt idx="1657">
                  <c:v>-0.13722599999999999</c:v>
                </c:pt>
                <c:pt idx="1658">
                  <c:v>-0.14826600000000001</c:v>
                </c:pt>
                <c:pt idx="1659">
                  <c:v>-0.159417</c:v>
                </c:pt>
                <c:pt idx="1660">
                  <c:v>-0.17067199999999999</c:v>
                </c:pt>
                <c:pt idx="1661">
                  <c:v>-0.18202599999999999</c:v>
                </c:pt>
                <c:pt idx="1662">
                  <c:v>-0.19347200000000001</c:v>
                </c:pt>
                <c:pt idx="1663">
                  <c:v>-0.20500399999999999</c:v>
                </c:pt>
                <c:pt idx="1664">
                  <c:v>-0.216616</c:v>
                </c:pt>
                <c:pt idx="1665">
                  <c:v>-0.228301</c:v>
                </c:pt>
                <c:pt idx="1666">
                  <c:v>-0.24005199999999999</c:v>
                </c:pt>
                <c:pt idx="1667">
                  <c:v>-0.25186500000000001</c:v>
                </c:pt>
                <c:pt idx="1668">
                  <c:v>-0.26373400000000002</c:v>
                </c:pt>
                <c:pt idx="1669">
                  <c:v>-0.27565400000000001</c:v>
                </c:pt>
                <c:pt idx="1670">
                  <c:v>-0.28762300000000002</c:v>
                </c:pt>
                <c:pt idx="1671">
                  <c:v>-0.29963600000000001</c:v>
                </c:pt>
                <c:pt idx="1672">
                  <c:v>-0.31169200000000002</c:v>
                </c:pt>
                <c:pt idx="1673">
                  <c:v>-0.32378800000000002</c:v>
                </c:pt>
                <c:pt idx="1674">
                  <c:v>-0.335924</c:v>
                </c:pt>
                <c:pt idx="1675">
                  <c:v>-0.34809899999999999</c:v>
                </c:pt>
                <c:pt idx="1676">
                  <c:v>-0.36031099999999999</c:v>
                </c:pt>
                <c:pt idx="1677">
                  <c:v>-0.37256099999999998</c:v>
                </c:pt>
                <c:pt idx="1678">
                  <c:v>-0.38484699999999999</c:v>
                </c:pt>
                <c:pt idx="1679">
                  <c:v>-0.39716699999999999</c:v>
                </c:pt>
                <c:pt idx="1680">
                  <c:v>-0.40952100000000002</c:v>
                </c:pt>
                <c:pt idx="1681">
                  <c:v>-0.421906</c:v>
                </c:pt>
                <c:pt idx="1682">
                  <c:v>-0.43431900000000001</c:v>
                </c:pt>
                <c:pt idx="1683">
                  <c:v>-0.44675700000000002</c:v>
                </c:pt>
                <c:pt idx="1684">
                  <c:v>-0.45921400000000001</c:v>
                </c:pt>
                <c:pt idx="1685">
                  <c:v>-0.47168700000000002</c:v>
                </c:pt>
                <c:pt idx="1686">
                  <c:v>-0.48416999999999999</c:v>
                </c:pt>
                <c:pt idx="1687">
                  <c:v>-0.49665500000000001</c:v>
                </c:pt>
                <c:pt idx="1688">
                  <c:v>-0.50913600000000003</c:v>
                </c:pt>
                <c:pt idx="1689">
                  <c:v>-0.52160499999999999</c:v>
                </c:pt>
                <c:pt idx="1690">
                  <c:v>-0.53405499999999995</c:v>
                </c:pt>
                <c:pt idx="1691">
                  <c:v>-0.54647699999999999</c:v>
                </c:pt>
                <c:pt idx="1692">
                  <c:v>-0.558863</c:v>
                </c:pt>
                <c:pt idx="1693">
                  <c:v>-0.57120499999999996</c:v>
                </c:pt>
                <c:pt idx="1694">
                  <c:v>-0.58349300000000004</c:v>
                </c:pt>
                <c:pt idx="1695">
                  <c:v>-0.59571799999999997</c:v>
                </c:pt>
                <c:pt idx="1696">
                  <c:v>-0.60787000000000002</c:v>
                </c:pt>
                <c:pt idx="1697">
                  <c:v>-0.61993799999999999</c:v>
                </c:pt>
                <c:pt idx="1698">
                  <c:v>-0.63191299999999995</c:v>
                </c:pt>
                <c:pt idx="1699">
                  <c:v>-0.64378500000000005</c:v>
                </c:pt>
                <c:pt idx="1700">
                  <c:v>-0.65554199999999996</c:v>
                </c:pt>
                <c:pt idx="1701">
                  <c:v>-0.66717599999999999</c:v>
                </c:pt>
                <c:pt idx="1702">
                  <c:v>-0.67867599999999995</c:v>
                </c:pt>
                <c:pt idx="1703">
                  <c:v>-0.69003400000000004</c:v>
                </c:pt>
                <c:pt idx="1704">
                  <c:v>-0.70123800000000003</c:v>
                </c:pt>
                <c:pt idx="1705">
                  <c:v>-0.71228000000000002</c:v>
                </c:pt>
                <c:pt idx="1706">
                  <c:v>-0.72315099999999999</c:v>
                </c:pt>
                <c:pt idx="1707">
                  <c:v>-0.73384400000000005</c:v>
                </c:pt>
                <c:pt idx="1708">
                  <c:v>-0.74435200000000001</c:v>
                </c:pt>
                <c:pt idx="1709">
                  <c:v>-0.75466900000000003</c:v>
                </c:pt>
                <c:pt idx="1710">
                  <c:v>-0.76478900000000005</c:v>
                </c:pt>
                <c:pt idx="1711">
                  <c:v>-0.77470700000000003</c:v>
                </c:pt>
                <c:pt idx="1712">
                  <c:v>-0.78442000000000001</c:v>
                </c:pt>
                <c:pt idx="1713">
                  <c:v>-0.79392300000000005</c:v>
                </c:pt>
                <c:pt idx="1714">
                  <c:v>-0.80321200000000004</c:v>
                </c:pt>
                <c:pt idx="1715">
                  <c:v>-0.81228299999999998</c:v>
                </c:pt>
                <c:pt idx="1716">
                  <c:v>-0.821133</c:v>
                </c:pt>
                <c:pt idx="1717">
                  <c:v>-0.82975500000000002</c:v>
                </c:pt>
                <c:pt idx="1718">
                  <c:v>-0.83814500000000003</c:v>
                </c:pt>
                <c:pt idx="1719">
                  <c:v>-0.84629500000000002</c:v>
                </c:pt>
                <c:pt idx="1720">
                  <c:v>-0.85419999999999996</c:v>
                </c:pt>
                <c:pt idx="1721">
                  <c:v>-0.86185</c:v>
                </c:pt>
                <c:pt idx="1722">
                  <c:v>-0.86923600000000001</c:v>
                </c:pt>
                <c:pt idx="1723">
                  <c:v>-0.87634800000000002</c:v>
                </c:pt>
                <c:pt idx="1724">
                  <c:v>-0.88317299999999999</c:v>
                </c:pt>
                <c:pt idx="1725">
                  <c:v>-0.88969900000000002</c:v>
                </c:pt>
                <c:pt idx="1726">
                  <c:v>-0.89591500000000002</c:v>
                </c:pt>
                <c:pt idx="1727">
                  <c:v>-0.90180800000000005</c:v>
                </c:pt>
                <c:pt idx="1728">
                  <c:v>-0.90736499999999998</c:v>
                </c:pt>
                <c:pt idx="1729">
                  <c:v>-0.91257200000000005</c:v>
                </c:pt>
                <c:pt idx="1730">
                  <c:v>-0.91741700000000004</c:v>
                </c:pt>
                <c:pt idx="1731">
                  <c:v>-0.92188599999999998</c:v>
                </c:pt>
                <c:pt idx="1732">
                  <c:v>-0.92596699999999998</c:v>
                </c:pt>
                <c:pt idx="1733">
                  <c:v>-0.92964800000000003</c:v>
                </c:pt>
                <c:pt idx="1734">
                  <c:v>-0.93291999999999997</c:v>
                </c:pt>
                <c:pt idx="1735">
                  <c:v>-0.93577299999999997</c:v>
                </c:pt>
                <c:pt idx="1736">
                  <c:v>-0.93819799999999998</c:v>
                </c:pt>
                <c:pt idx="1737">
                  <c:v>-0.94018999999999997</c:v>
                </c:pt>
                <c:pt idx="1738">
                  <c:v>-0.94174400000000003</c:v>
                </c:pt>
                <c:pt idx="1739">
                  <c:v>-0.94285600000000003</c:v>
                </c:pt>
                <c:pt idx="1740">
                  <c:v>-0.94352400000000003</c:v>
                </c:pt>
                <c:pt idx="1741">
                  <c:v>-0.94374800000000003</c:v>
                </c:pt>
                <c:pt idx="1742">
                  <c:v>-0.94352899999999995</c:v>
                </c:pt>
                <c:pt idx="1743">
                  <c:v>-0.94286899999999996</c:v>
                </c:pt>
                <c:pt idx="1744">
                  <c:v>-0.94177299999999997</c:v>
                </c:pt>
                <c:pt idx="1745">
                  <c:v>-0.940245</c:v>
                </c:pt>
                <c:pt idx="1746">
                  <c:v>-0.93828900000000004</c:v>
                </c:pt>
                <c:pt idx="1747">
                  <c:v>-0.93591199999999997</c:v>
                </c:pt>
                <c:pt idx="1748">
                  <c:v>-0.93311900000000003</c:v>
                </c:pt>
                <c:pt idx="1749">
                  <c:v>-0.92991500000000005</c:v>
                </c:pt>
                <c:pt idx="1750">
                  <c:v>-0.92630599999999996</c:v>
                </c:pt>
                <c:pt idx="1751">
                  <c:v>-0.922296</c:v>
                </c:pt>
                <c:pt idx="1752">
                  <c:v>-0.91789100000000001</c:v>
                </c:pt>
                <c:pt idx="1753">
                  <c:v>-0.91309300000000004</c:v>
                </c:pt>
                <c:pt idx="1754">
                  <c:v>-0.90790599999999999</c:v>
                </c:pt>
                <c:pt idx="1755">
                  <c:v>-0.90233200000000002</c:v>
                </c:pt>
                <c:pt idx="1756">
                  <c:v>-0.89637299999999998</c:v>
                </c:pt>
                <c:pt idx="1757">
                  <c:v>-0.89003200000000005</c:v>
                </c:pt>
                <c:pt idx="1758">
                  <c:v>-0.88331099999999996</c:v>
                </c:pt>
                <c:pt idx="1759">
                  <c:v>-0.87620900000000002</c:v>
                </c:pt>
                <c:pt idx="1760">
                  <c:v>-0.86873</c:v>
                </c:pt>
                <c:pt idx="1761">
                  <c:v>-0.86087199999999997</c:v>
                </c:pt>
                <c:pt idx="1762">
                  <c:v>-0.85263699999999998</c:v>
                </c:pt>
                <c:pt idx="1763">
                  <c:v>-0.844024</c:v>
                </c:pt>
                <c:pt idx="1764">
                  <c:v>-0.83503300000000003</c:v>
                </c:pt>
                <c:pt idx="1765">
                  <c:v>-0.82566600000000001</c:v>
                </c:pt>
                <c:pt idx="1766">
                  <c:v>-0.81592299999999995</c:v>
                </c:pt>
                <c:pt idx="1767">
                  <c:v>-0.80580600000000002</c:v>
                </c:pt>
                <c:pt idx="1768">
                  <c:v>-0.79531600000000002</c:v>
                </c:pt>
                <c:pt idx="1769">
                  <c:v>-0.78445299999999996</c:v>
                </c:pt>
                <c:pt idx="1770">
                  <c:v>-0.77321799999999996</c:v>
                </c:pt>
                <c:pt idx="1771">
                  <c:v>-0.76161299999999998</c:v>
                </c:pt>
                <c:pt idx="1772">
                  <c:v>-0.74963900000000006</c:v>
                </c:pt>
                <c:pt idx="1773">
                  <c:v>-0.73729599999999995</c:v>
                </c:pt>
                <c:pt idx="1774">
                  <c:v>-0.72458699999999998</c:v>
                </c:pt>
                <c:pt idx="1775">
                  <c:v>-0.71151399999999998</c:v>
                </c:pt>
                <c:pt idx="1776">
                  <c:v>-0.69808199999999998</c:v>
                </c:pt>
                <c:pt idx="1777">
                  <c:v>-0.68429300000000004</c:v>
                </c:pt>
                <c:pt idx="1778">
                  <c:v>-0.67015400000000003</c:v>
                </c:pt>
                <c:pt idx="1779">
                  <c:v>-0.65567200000000003</c:v>
                </c:pt>
                <c:pt idx="1780">
                  <c:v>-0.64085599999999998</c:v>
                </c:pt>
                <c:pt idx="1781">
                  <c:v>-0.62571600000000005</c:v>
                </c:pt>
                <c:pt idx="1782">
                  <c:v>-0.61026599999999998</c:v>
                </c:pt>
                <c:pt idx="1783">
                  <c:v>-0.59451799999999999</c:v>
                </c:pt>
                <c:pt idx="1784">
                  <c:v>-0.578488</c:v>
                </c:pt>
                <c:pt idx="1785">
                  <c:v>-0.56219200000000003</c:v>
                </c:pt>
                <c:pt idx="1786">
                  <c:v>-0.545651</c:v>
                </c:pt>
                <c:pt idx="1787">
                  <c:v>-0.52888299999999999</c:v>
                </c:pt>
                <c:pt idx="1788">
                  <c:v>-0.51190899999999995</c:v>
                </c:pt>
                <c:pt idx="1789">
                  <c:v>-0.49474899999999999</c:v>
                </c:pt>
                <c:pt idx="1790">
                  <c:v>-0.47742499999999999</c:v>
                </c:pt>
                <c:pt idx="1791">
                  <c:v>-0.45995799999999998</c:v>
                </c:pt>
                <c:pt idx="1792">
                  <c:v>-0.44236900000000001</c:v>
                </c:pt>
                <c:pt idx="1793">
                  <c:v>-0.42467899999999997</c:v>
                </c:pt>
                <c:pt idx="1794">
                  <c:v>-0.40690799999999999</c:v>
                </c:pt>
                <c:pt idx="1795">
                  <c:v>-0.38907399999999998</c:v>
                </c:pt>
                <c:pt idx="1796">
                  <c:v>-0.37119600000000003</c:v>
                </c:pt>
                <c:pt idx="1797">
                  <c:v>-0.35328999999999999</c:v>
                </c:pt>
                <c:pt idx="1798">
                  <c:v>-0.33537</c:v>
                </c:pt>
                <c:pt idx="1799">
                  <c:v>-0.31745000000000001</c:v>
                </c:pt>
                <c:pt idx="1800">
                  <c:v>-0.299543</c:v>
                </c:pt>
                <c:pt idx="1801">
                  <c:v>-0.28165800000000002</c:v>
                </c:pt>
                <c:pt idx="1802">
                  <c:v>-0.26380500000000001</c:v>
                </c:pt>
                <c:pt idx="1803">
                  <c:v>-0.24599299999999999</c:v>
                </c:pt>
                <c:pt idx="1804">
                  <c:v>-0.22822799999999999</c:v>
                </c:pt>
                <c:pt idx="1805">
                  <c:v>-0.21051700000000001</c:v>
                </c:pt>
                <c:pt idx="1806">
                  <c:v>-0.19286700000000001</c:v>
                </c:pt>
                <c:pt idx="1807">
                  <c:v>-0.17528299999999999</c:v>
                </c:pt>
                <c:pt idx="1808">
                  <c:v>-0.15777099999999999</c:v>
                </c:pt>
                <c:pt idx="1809">
                  <c:v>-0.14033699999999999</c:v>
                </c:pt>
                <c:pt idx="1810">
                  <c:v>-0.12299</c:v>
                </c:pt>
                <c:pt idx="1811">
                  <c:v>-0.105735</c:v>
                </c:pt>
                <c:pt idx="1812">
                  <c:v>-8.8582099999999997E-2</c:v>
                </c:pt>
                <c:pt idx="1813">
                  <c:v>-7.1539099999999994E-2</c:v>
                </c:pt>
                <c:pt idx="1814">
                  <c:v>-5.4615499999999997E-2</c:v>
                </c:pt>
                <c:pt idx="1815">
                  <c:v>-3.7821599999999997E-2</c:v>
                </c:pt>
                <c:pt idx="1816">
                  <c:v>-2.1168200000000002E-2</c:v>
                </c:pt>
                <c:pt idx="1817">
                  <c:v>-4.6672099999999998E-3</c:v>
                </c:pt>
                <c:pt idx="1818">
                  <c:v>1.16694E-2</c:v>
                </c:pt>
                <c:pt idx="1819">
                  <c:v>2.7829599999999999E-2</c:v>
                </c:pt>
                <c:pt idx="1820">
                  <c:v>4.3801600000000003E-2</c:v>
                </c:pt>
                <c:pt idx="1821">
                  <c:v>5.9574299999999997E-2</c:v>
                </c:pt>
                <c:pt idx="1822">
                  <c:v>7.5136300000000003E-2</c:v>
                </c:pt>
                <c:pt idx="1823">
                  <c:v>9.0477199999999994E-2</c:v>
                </c:pt>
                <c:pt idx="1824">
                  <c:v>0.105587</c:v>
                </c:pt>
                <c:pt idx="1825">
                  <c:v>0.12045500000000001</c:v>
                </c:pt>
                <c:pt idx="1826">
                  <c:v>0.135073</c:v>
                </c:pt>
                <c:pt idx="1827">
                  <c:v>0.14943300000000001</c:v>
                </c:pt>
                <c:pt idx="1828">
                  <c:v>0.16352700000000001</c:v>
                </c:pt>
                <c:pt idx="1829">
                  <c:v>0.17734900000000001</c:v>
                </c:pt>
                <c:pt idx="1830">
                  <c:v>0.19089500000000001</c:v>
                </c:pt>
                <c:pt idx="1831">
                  <c:v>0.20415800000000001</c:v>
                </c:pt>
                <c:pt idx="1832">
                  <c:v>0.217136</c:v>
                </c:pt>
                <c:pt idx="1833">
                  <c:v>0.229824</c:v>
                </c:pt>
                <c:pt idx="1834">
                  <c:v>0.24221799999999999</c:v>
                </c:pt>
                <c:pt idx="1835">
                  <c:v>0.25431700000000002</c:v>
                </c:pt>
                <c:pt idx="1836">
                  <c:v>0.26611800000000002</c:v>
                </c:pt>
                <c:pt idx="1837">
                  <c:v>0.277619</c:v>
                </c:pt>
                <c:pt idx="1838">
                  <c:v>0.28881800000000002</c:v>
                </c:pt>
                <c:pt idx="1839">
                  <c:v>0.29971599999999998</c:v>
                </c:pt>
                <c:pt idx="1840">
                  <c:v>0.31031199999999998</c:v>
                </c:pt>
                <c:pt idx="1841">
                  <c:v>0.32060699999999998</c:v>
                </c:pt>
                <c:pt idx="1842">
                  <c:v>0.3306</c:v>
                </c:pt>
                <c:pt idx="1843">
                  <c:v>0.34029500000000001</c:v>
                </c:pt>
                <c:pt idx="1844">
                  <c:v>0.349692</c:v>
                </c:pt>
                <c:pt idx="1845">
                  <c:v>0.35879699999999998</c:v>
                </c:pt>
                <c:pt idx="1846">
                  <c:v>0.36761100000000002</c:v>
                </c:pt>
                <c:pt idx="1847">
                  <c:v>0.376139</c:v>
                </c:pt>
                <c:pt idx="1848">
                  <c:v>0.38438499999999998</c:v>
                </c:pt>
                <c:pt idx="1849">
                  <c:v>0.39235300000000001</c:v>
                </c:pt>
                <c:pt idx="1850">
                  <c:v>0.40004800000000001</c:v>
                </c:pt>
                <c:pt idx="1851">
                  <c:v>0.40747499999999998</c:v>
                </c:pt>
                <c:pt idx="1852">
                  <c:v>0.41464000000000001</c:v>
                </c:pt>
                <c:pt idx="1853">
                  <c:v>0.42154599999999998</c:v>
                </c:pt>
                <c:pt idx="1854">
                  <c:v>0.42819699999999999</c:v>
                </c:pt>
                <c:pt idx="1855">
                  <c:v>0.43459900000000001</c:v>
                </c:pt>
                <c:pt idx="1856">
                  <c:v>0.44075399999999998</c:v>
                </c:pt>
                <c:pt idx="1857">
                  <c:v>0.44666699999999998</c:v>
                </c:pt>
                <c:pt idx="1858">
                  <c:v>0.45233899999999999</c:v>
                </c:pt>
                <c:pt idx="1859">
                  <c:v>0.45777499999999999</c:v>
                </c:pt>
                <c:pt idx="1860">
                  <c:v>0.46297700000000003</c:v>
                </c:pt>
                <c:pt idx="1861">
                  <c:v>0.46794799999999998</c:v>
                </c:pt>
                <c:pt idx="1862">
                  <c:v>0.47268700000000002</c:v>
                </c:pt>
                <c:pt idx="1863">
                  <c:v>0.47719600000000001</c:v>
                </c:pt>
                <c:pt idx="1864">
                  <c:v>0.48147499999999999</c:v>
                </c:pt>
                <c:pt idx="1865">
                  <c:v>0.48552400000000001</c:v>
                </c:pt>
                <c:pt idx="1866">
                  <c:v>0.48934299999999997</c:v>
                </c:pt>
                <c:pt idx="1867">
                  <c:v>0.49292900000000001</c:v>
                </c:pt>
                <c:pt idx="1868">
                  <c:v>0.49628</c:v>
                </c:pt>
                <c:pt idx="1869">
                  <c:v>0.49939499999999998</c:v>
                </c:pt>
                <c:pt idx="1870">
                  <c:v>0.50226899999999997</c:v>
                </c:pt>
                <c:pt idx="1871">
                  <c:v>0.50490000000000002</c:v>
                </c:pt>
                <c:pt idx="1872">
                  <c:v>0.50728300000000004</c:v>
                </c:pt>
                <c:pt idx="1873">
                  <c:v>0.50941199999999998</c:v>
                </c:pt>
                <c:pt idx="1874">
                  <c:v>0.51128300000000004</c:v>
                </c:pt>
                <c:pt idx="1875">
                  <c:v>0.51288800000000001</c:v>
                </c:pt>
                <c:pt idx="1876">
                  <c:v>0.51422000000000001</c:v>
                </c:pt>
                <c:pt idx="1877">
                  <c:v>0.51527100000000003</c:v>
                </c:pt>
                <c:pt idx="1878">
                  <c:v>0.51603299999999996</c:v>
                </c:pt>
                <c:pt idx="1879">
                  <c:v>0.51649800000000001</c:v>
                </c:pt>
                <c:pt idx="1880">
                  <c:v>0.51666000000000001</c:v>
                </c:pt>
                <c:pt idx="1881">
                  <c:v>0.51651100000000005</c:v>
                </c:pt>
                <c:pt idx="1882">
                  <c:v>0.51604399999999995</c:v>
                </c:pt>
                <c:pt idx="1883">
                  <c:v>0.51524999999999999</c:v>
                </c:pt>
                <c:pt idx="1884">
                  <c:v>0.514123</c:v>
                </c:pt>
                <c:pt idx="1885">
                  <c:v>0.51265499999999997</c:v>
                </c:pt>
                <c:pt idx="1886">
                  <c:v>0.51083999999999996</c:v>
                </c:pt>
                <c:pt idx="1887">
                  <c:v>0.50867300000000004</c:v>
                </c:pt>
                <c:pt idx="1888">
                  <c:v>0.50614800000000004</c:v>
                </c:pt>
                <c:pt idx="1889">
                  <c:v>0.50326300000000002</c:v>
                </c:pt>
                <c:pt idx="1890">
                  <c:v>0.50001399999999996</c:v>
                </c:pt>
                <c:pt idx="1891">
                  <c:v>0.49640000000000001</c:v>
                </c:pt>
                <c:pt idx="1892">
                  <c:v>0.49241800000000002</c:v>
                </c:pt>
                <c:pt idx="1893">
                  <c:v>0.488064</c:v>
                </c:pt>
                <c:pt idx="1894">
                  <c:v>0.48333799999999999</c:v>
                </c:pt>
                <c:pt idx="1895">
                  <c:v>0.478238</c:v>
                </c:pt>
                <c:pt idx="1896">
                  <c:v>0.47276099999999999</c:v>
                </c:pt>
                <c:pt idx="1897">
                  <c:v>0.46690799999999999</c:v>
                </c:pt>
                <c:pt idx="1898">
                  <c:v>0.46067799999999998</c:v>
                </c:pt>
                <c:pt idx="1899">
                  <c:v>0.45406999999999997</c:v>
                </c:pt>
                <c:pt idx="1900">
                  <c:v>0.44708500000000001</c:v>
                </c:pt>
                <c:pt idx="1901">
                  <c:v>0.43972299999999997</c:v>
                </c:pt>
                <c:pt idx="1902">
                  <c:v>0.43198799999999998</c:v>
                </c:pt>
                <c:pt idx="1903">
                  <c:v>0.42388100000000001</c:v>
                </c:pt>
                <c:pt idx="1904">
                  <c:v>0.41540899999999997</c:v>
                </c:pt>
                <c:pt idx="1905">
                  <c:v>0.40657599999999999</c:v>
                </c:pt>
                <c:pt idx="1906">
                  <c:v>0.39739000000000002</c:v>
                </c:pt>
                <c:pt idx="1907">
                  <c:v>0.38785999999999998</c:v>
                </c:pt>
                <c:pt idx="1908">
                  <c:v>0.37799700000000003</c:v>
                </c:pt>
                <c:pt idx="1909">
                  <c:v>0.36781399999999997</c:v>
                </c:pt>
                <c:pt idx="1910">
                  <c:v>0.357325</c:v>
                </c:pt>
                <c:pt idx="1911">
                  <c:v>0.34654600000000002</c:v>
                </c:pt>
                <c:pt idx="1912">
                  <c:v>0.33549499999999999</c:v>
                </c:pt>
                <c:pt idx="1913">
                  <c:v>0.32418799999999998</c:v>
                </c:pt>
                <c:pt idx="1914">
                  <c:v>0.31264199999999998</c:v>
                </c:pt>
                <c:pt idx="1915">
                  <c:v>0.300875</c:v>
                </c:pt>
                <c:pt idx="1916">
                  <c:v>0.28890300000000002</c:v>
                </c:pt>
                <c:pt idx="1917">
                  <c:v>0.27674399999999999</c:v>
                </c:pt>
                <c:pt idx="1918">
                  <c:v>0.26441300000000001</c:v>
                </c:pt>
                <c:pt idx="1919">
                  <c:v>0.25192300000000001</c:v>
                </c:pt>
                <c:pt idx="1920">
                  <c:v>0.239287</c:v>
                </c:pt>
                <c:pt idx="1921">
                  <c:v>0.22651499999999999</c:v>
                </c:pt>
                <c:pt idx="1922">
                  <c:v>0.213614</c:v>
                </c:pt>
                <c:pt idx="1923">
                  <c:v>0.20059099999999999</c:v>
                </c:pt>
                <c:pt idx="1924">
                  <c:v>0.18745200000000001</c:v>
                </c:pt>
                <c:pt idx="1925">
                  <c:v>0.17419899999999999</c:v>
                </c:pt>
                <c:pt idx="1926">
                  <c:v>0.16083600000000001</c:v>
                </c:pt>
                <c:pt idx="1927">
                  <c:v>0.147365</c:v>
                </c:pt>
                <c:pt idx="1928">
                  <c:v>0.13378799999999999</c:v>
                </c:pt>
                <c:pt idx="1929">
                  <c:v>0.12010700000000001</c:v>
                </c:pt>
                <c:pt idx="1930">
                  <c:v>0.106327</c:v>
                </c:pt>
                <c:pt idx="1931">
                  <c:v>9.2451699999999998E-2</c:v>
                </c:pt>
                <c:pt idx="1932">
                  <c:v>7.8488299999999997E-2</c:v>
                </c:pt>
                <c:pt idx="1933">
                  <c:v>6.4445600000000006E-2</c:v>
                </c:pt>
                <c:pt idx="1934">
                  <c:v>5.0335100000000001E-2</c:v>
                </c:pt>
                <c:pt idx="1935">
                  <c:v>3.6170899999999999E-2</c:v>
                </c:pt>
                <c:pt idx="1936">
                  <c:v>2.1970199999999999E-2</c:v>
                </c:pt>
                <c:pt idx="1937">
                  <c:v>7.7531299999999996E-3</c:v>
                </c:pt>
                <c:pt idx="1938">
                  <c:v>-6.4576399999999997E-3</c:v>
                </c:pt>
                <c:pt idx="1939">
                  <c:v>-2.0636999999999999E-2</c:v>
                </c:pt>
                <c:pt idx="1940">
                  <c:v>-3.4758200000000003E-2</c:v>
                </c:pt>
                <c:pt idx="1941">
                  <c:v>-4.8793700000000002E-2</c:v>
                </c:pt>
                <c:pt idx="1942">
                  <c:v>-6.2715300000000002E-2</c:v>
                </c:pt>
                <c:pt idx="1943">
                  <c:v>-7.6494300000000001E-2</c:v>
                </c:pt>
                <c:pt idx="1944">
                  <c:v>-9.0101700000000007E-2</c:v>
                </c:pt>
                <c:pt idx="1945">
                  <c:v>-0.103508</c:v>
                </c:pt>
                <c:pt idx="1946">
                  <c:v>-0.116686</c:v>
                </c:pt>
                <c:pt idx="1947">
                  <c:v>-0.129606</c:v>
                </c:pt>
                <c:pt idx="1948">
                  <c:v>-0.14224300000000001</c:v>
                </c:pt>
                <c:pt idx="1949">
                  <c:v>-0.15457299999999999</c:v>
                </c:pt>
                <c:pt idx="1950">
                  <c:v>-0.166574</c:v>
                </c:pt>
                <c:pt idx="1951">
                  <c:v>-0.178228</c:v>
                </c:pt>
                <c:pt idx="1952">
                  <c:v>-0.18951799999999999</c:v>
                </c:pt>
                <c:pt idx="1953">
                  <c:v>-0.200431</c:v>
                </c:pt>
                <c:pt idx="1954">
                  <c:v>-0.21095700000000001</c:v>
                </c:pt>
                <c:pt idx="1955">
                  <c:v>-0.22108800000000001</c:v>
                </c:pt>
                <c:pt idx="1956">
                  <c:v>-0.23081599999999999</c:v>
                </c:pt>
                <c:pt idx="1957">
                  <c:v>-0.24013999999999999</c:v>
                </c:pt>
                <c:pt idx="1958">
                  <c:v>-0.249059</c:v>
                </c:pt>
                <c:pt idx="1959">
                  <c:v>-0.25757400000000003</c:v>
                </c:pt>
                <c:pt idx="1960">
                  <c:v>-0.26568799999999998</c:v>
                </c:pt>
                <c:pt idx="1961">
                  <c:v>-0.27340599999999998</c:v>
                </c:pt>
                <c:pt idx="1962">
                  <c:v>-0.28073500000000001</c:v>
                </c:pt>
                <c:pt idx="1963">
                  <c:v>-0.28768199999999999</c:v>
                </c:pt>
                <c:pt idx="1964">
                  <c:v>-0.29425699999999999</c:v>
                </c:pt>
                <c:pt idx="1965">
                  <c:v>-0.30047099999999999</c:v>
                </c:pt>
                <c:pt idx="1966">
                  <c:v>-0.30633500000000002</c:v>
                </c:pt>
                <c:pt idx="1967">
                  <c:v>-0.311861</c:v>
                </c:pt>
                <c:pt idx="1968">
                  <c:v>-0.31706099999999998</c:v>
                </c:pt>
                <c:pt idx="1969">
                  <c:v>-0.32195000000000001</c:v>
                </c:pt>
                <c:pt idx="1970">
                  <c:v>-0.326542</c:v>
                </c:pt>
                <c:pt idx="1971">
                  <c:v>-0.33085199999999998</c:v>
                </c:pt>
                <c:pt idx="1972">
                  <c:v>-0.33489400000000002</c:v>
                </c:pt>
                <c:pt idx="1973">
                  <c:v>-0.33868599999999999</c:v>
                </c:pt>
                <c:pt idx="1974">
                  <c:v>-0.34224500000000002</c:v>
                </c:pt>
                <c:pt idx="1975">
                  <c:v>-0.34558499999999998</c:v>
                </c:pt>
                <c:pt idx="1976">
                  <c:v>-0.34872300000000001</c:v>
                </c:pt>
                <c:pt idx="1977">
                  <c:v>-0.35167399999999999</c:v>
                </c:pt>
                <c:pt idx="1978">
                  <c:v>-0.35445199999999999</c:v>
                </c:pt>
                <c:pt idx="1979">
                  <c:v>-0.35706900000000003</c:v>
                </c:pt>
                <c:pt idx="1980">
                  <c:v>-0.359537</c:v>
                </c:pt>
                <c:pt idx="1981">
                  <c:v>-0.36186699999999999</c:v>
                </c:pt>
                <c:pt idx="1982">
                  <c:v>-0.36406500000000003</c:v>
                </c:pt>
                <c:pt idx="1983">
                  <c:v>-0.36614000000000002</c:v>
                </c:pt>
                <c:pt idx="1984">
                  <c:v>-0.36809399999999998</c:v>
                </c:pt>
                <c:pt idx="1985">
                  <c:v>-0.36992900000000001</c:v>
                </c:pt>
                <c:pt idx="1986">
                  <c:v>-0.37164599999999998</c:v>
                </c:pt>
                <c:pt idx="1987">
                  <c:v>-0.37324299999999999</c:v>
                </c:pt>
                <c:pt idx="1988">
                  <c:v>-0.37471599999999999</c:v>
                </c:pt>
                <c:pt idx="1989">
                  <c:v>-0.37606000000000001</c:v>
                </c:pt>
                <c:pt idx="1990">
                  <c:v>-0.377272</c:v>
                </c:pt>
                <c:pt idx="1991">
                  <c:v>-0.37834400000000001</c:v>
                </c:pt>
                <c:pt idx="1992">
                  <c:v>-0.37927300000000003</c:v>
                </c:pt>
                <c:pt idx="1993">
                  <c:v>-0.380052</c:v>
                </c:pt>
                <c:pt idx="1994">
                  <c:v>-0.38067800000000002</c:v>
                </c:pt>
                <c:pt idx="1995">
                  <c:v>-0.38114799999999999</c:v>
                </c:pt>
                <c:pt idx="1996">
                  <c:v>-0.381463</c:v>
                </c:pt>
                <c:pt idx="1997">
                  <c:v>-0.38162200000000002</c:v>
                </c:pt>
                <c:pt idx="1998">
                  <c:v>-0.38163000000000002</c:v>
                </c:pt>
                <c:pt idx="1999">
                  <c:v>-0.381492</c:v>
                </c:pt>
                <c:pt idx="2000">
                  <c:v>-0.38121699999999997</c:v>
                </c:pt>
                <c:pt idx="2001">
                  <c:v>-0.38081500000000001</c:v>
                </c:pt>
                <c:pt idx="2002">
                  <c:v>-0.380297</c:v>
                </c:pt>
                <c:pt idx="2003">
                  <c:v>-0.37967699999999999</c:v>
                </c:pt>
                <c:pt idx="2004">
                  <c:v>-0.378969</c:v>
                </c:pt>
                <c:pt idx="2005">
                  <c:v>-0.37818800000000002</c:v>
                </c:pt>
                <c:pt idx="2006">
                  <c:v>-0.37734899999999999</c:v>
                </c:pt>
                <c:pt idx="2007">
                  <c:v>-0.37646499999999999</c:v>
                </c:pt>
                <c:pt idx="2008">
                  <c:v>-0.37555100000000002</c:v>
                </c:pt>
                <c:pt idx="2009">
                  <c:v>-0.37462200000000001</c:v>
                </c:pt>
                <c:pt idx="2010">
                  <c:v>-0.373691</c:v>
                </c:pt>
                <c:pt idx="2011">
                  <c:v>-0.37276900000000002</c:v>
                </c:pt>
                <c:pt idx="2012">
                  <c:v>-0.37186799999999998</c:v>
                </c:pt>
                <c:pt idx="2013">
                  <c:v>-0.37099399999999999</c:v>
                </c:pt>
                <c:pt idx="2014">
                  <c:v>-0.37015500000000001</c:v>
                </c:pt>
                <c:pt idx="2015">
                  <c:v>-0.36935400000000002</c:v>
                </c:pt>
                <c:pt idx="2016">
                  <c:v>-0.36859399999999998</c:v>
                </c:pt>
                <c:pt idx="2017">
                  <c:v>-0.36787700000000001</c:v>
                </c:pt>
                <c:pt idx="2018">
                  <c:v>-0.36720000000000003</c:v>
                </c:pt>
                <c:pt idx="2019">
                  <c:v>-0.366564</c:v>
                </c:pt>
                <c:pt idx="2020">
                  <c:v>-0.36596400000000001</c:v>
                </c:pt>
                <c:pt idx="2021">
                  <c:v>-0.36539899999999997</c:v>
                </c:pt>
                <c:pt idx="2022">
                  <c:v>-0.36486299999999999</c:v>
                </c:pt>
                <c:pt idx="2023">
                  <c:v>-0.36435299999999998</c:v>
                </c:pt>
                <c:pt idx="2024">
                  <c:v>-0.36386400000000002</c:v>
                </c:pt>
                <c:pt idx="2025">
                  <c:v>-0.36339100000000002</c:v>
                </c:pt>
                <c:pt idx="2026">
                  <c:v>-0.36292999999999997</c:v>
                </c:pt>
                <c:pt idx="2027">
                  <c:v>-0.36247499999999999</c:v>
                </c:pt>
                <c:pt idx="2028">
                  <c:v>-0.36202299999999998</c:v>
                </c:pt>
                <c:pt idx="2029">
                  <c:v>-0.36156899999999997</c:v>
                </c:pt>
                <c:pt idx="2030">
                  <c:v>-0.36110799999999998</c:v>
                </c:pt>
                <c:pt idx="2031">
                  <c:v>-0.36063699999999999</c:v>
                </c:pt>
                <c:pt idx="2032">
                  <c:v>-0.36015200000000003</c:v>
                </c:pt>
                <c:pt idx="2033">
                  <c:v>-0.359649</c:v>
                </c:pt>
                <c:pt idx="2034">
                  <c:v>-0.359124</c:v>
                </c:pt>
                <c:pt idx="2035">
                  <c:v>-0.35857299999999998</c:v>
                </c:pt>
                <c:pt idx="2036">
                  <c:v>-0.35799300000000001</c:v>
                </c:pt>
                <c:pt idx="2037">
                  <c:v>-0.35737999999999998</c:v>
                </c:pt>
                <c:pt idx="2038">
                  <c:v>-0.35672999999999999</c:v>
                </c:pt>
                <c:pt idx="2039">
                  <c:v>-0.35604200000000003</c:v>
                </c:pt>
                <c:pt idx="2040">
                  <c:v>-0.35531299999999999</c:v>
                </c:pt>
                <c:pt idx="2041">
                  <c:v>-0.354543</c:v>
                </c:pt>
                <c:pt idx="2042">
                  <c:v>-0.35373300000000002</c:v>
                </c:pt>
                <c:pt idx="2043">
                  <c:v>-0.352885</c:v>
                </c:pt>
                <c:pt idx="2044">
                  <c:v>-0.35200399999999998</c:v>
                </c:pt>
                <c:pt idx="2045">
                  <c:v>-0.35109200000000002</c:v>
                </c:pt>
                <c:pt idx="2046">
                  <c:v>-0.350159</c:v>
                </c:pt>
                <c:pt idx="2047">
                  <c:v>-0.34921200000000002</c:v>
                </c:pt>
                <c:pt idx="2048">
                  <c:v>-0.34826200000000002</c:v>
                </c:pt>
                <c:pt idx="2049">
                  <c:v>-0.34732200000000002</c:v>
                </c:pt>
                <c:pt idx="2050">
                  <c:v>-0.34640599999999999</c:v>
                </c:pt>
                <c:pt idx="2051">
                  <c:v>-0.34553</c:v>
                </c:pt>
                <c:pt idx="2052">
                  <c:v>-0.34470800000000001</c:v>
                </c:pt>
                <c:pt idx="2053">
                  <c:v>-0.34395900000000001</c:v>
                </c:pt>
                <c:pt idx="2054">
                  <c:v>-0.34329799999999999</c:v>
                </c:pt>
                <c:pt idx="2055">
                  <c:v>-0.34274100000000002</c:v>
                </c:pt>
                <c:pt idx="2056">
                  <c:v>-0.34230300000000002</c:v>
                </c:pt>
                <c:pt idx="2057">
                  <c:v>-0.34199800000000002</c:v>
                </c:pt>
                <c:pt idx="2058">
                  <c:v>-0.34183599999999997</c:v>
                </c:pt>
                <c:pt idx="2059">
                  <c:v>-0.34182899999999999</c:v>
                </c:pt>
                <c:pt idx="2060">
                  <c:v>-0.34198200000000001</c:v>
                </c:pt>
                <c:pt idx="2061">
                  <c:v>-0.342302</c:v>
                </c:pt>
                <c:pt idx="2062">
                  <c:v>-0.34278999999999998</c:v>
                </c:pt>
                <c:pt idx="2063">
                  <c:v>-0.34344599999999997</c:v>
                </c:pt>
                <c:pt idx="2064">
                  <c:v>-0.34426899999999999</c:v>
                </c:pt>
                <c:pt idx="2065">
                  <c:v>-0.34525299999999998</c:v>
                </c:pt>
                <c:pt idx="2066">
                  <c:v>-0.34639199999999998</c:v>
                </c:pt>
                <c:pt idx="2067">
                  <c:v>-0.34767999999999999</c:v>
                </c:pt>
                <c:pt idx="2068">
                  <c:v>-0.34910799999999997</c:v>
                </c:pt>
                <c:pt idx="2069">
                  <c:v>-0.35066700000000001</c:v>
                </c:pt>
                <c:pt idx="2070">
                  <c:v>-0.35234900000000002</c:v>
                </c:pt>
                <c:pt idx="2071">
                  <c:v>-0.35414499999999999</c:v>
                </c:pt>
                <c:pt idx="2072">
                  <c:v>-0.356045</c:v>
                </c:pt>
                <c:pt idx="2073">
                  <c:v>-0.35804000000000002</c:v>
                </c:pt>
                <c:pt idx="2074">
                  <c:v>-0.36012100000000002</c:v>
                </c:pt>
                <c:pt idx="2075">
                  <c:v>-0.36228100000000002</c:v>
                </c:pt>
                <c:pt idx="2076">
                  <c:v>-0.36451299999999998</c:v>
                </c:pt>
                <c:pt idx="2077">
                  <c:v>-0.366811</c:v>
                </c:pt>
                <c:pt idx="2078">
                  <c:v>-0.36917100000000003</c:v>
                </c:pt>
                <c:pt idx="2079">
                  <c:v>-0.37158799999999997</c:v>
                </c:pt>
                <c:pt idx="2080">
                  <c:v>-0.37405699999999997</c:v>
                </c:pt>
                <c:pt idx="2081">
                  <c:v>-0.37657600000000002</c:v>
                </c:pt>
                <c:pt idx="2082">
                  <c:v>-0.37913999999999998</c:v>
                </c:pt>
                <c:pt idx="2083">
                  <c:v>-0.381747</c:v>
                </c:pt>
                <c:pt idx="2084">
                  <c:v>-0.38439200000000001</c:v>
                </c:pt>
                <c:pt idx="2085">
                  <c:v>-0.387075</c:v>
                </c:pt>
                <c:pt idx="2086">
                  <c:v>-0.389791</c:v>
                </c:pt>
                <c:pt idx="2087">
                  <c:v>-0.39253900000000003</c:v>
                </c:pt>
                <c:pt idx="2088">
                  <c:v>-0.39531699999999997</c:v>
                </c:pt>
                <c:pt idx="2089">
                  <c:v>-0.39812399999999998</c:v>
                </c:pt>
                <c:pt idx="2090">
                  <c:v>-0.40095799999999998</c:v>
                </c:pt>
                <c:pt idx="2091">
                  <c:v>-0.40382000000000001</c:v>
                </c:pt>
                <c:pt idx="2092">
                  <c:v>-0.40671200000000002</c:v>
                </c:pt>
                <c:pt idx="2093">
                  <c:v>-0.409636</c:v>
                </c:pt>
                <c:pt idx="2094">
                  <c:v>-0.41259699999999999</c:v>
                </c:pt>
                <c:pt idx="2095">
                  <c:v>-0.415599</c:v>
                </c:pt>
                <c:pt idx="2096">
                  <c:v>-0.41865000000000002</c:v>
                </c:pt>
                <c:pt idx="2097">
                  <c:v>-0.42175699999999999</c:v>
                </c:pt>
                <c:pt idx="2098">
                  <c:v>-0.424931</c:v>
                </c:pt>
                <c:pt idx="2099">
                  <c:v>-0.42818200000000001</c:v>
                </c:pt>
                <c:pt idx="2100">
                  <c:v>-0.43152099999999999</c:v>
                </c:pt>
                <c:pt idx="2101">
                  <c:v>-0.43496099999999999</c:v>
                </c:pt>
                <c:pt idx="2102">
                  <c:v>-0.43851099999999998</c:v>
                </c:pt>
                <c:pt idx="2103">
                  <c:v>-0.44218400000000002</c:v>
                </c:pt>
                <c:pt idx="2104">
                  <c:v>-0.44598900000000002</c:v>
                </c:pt>
                <c:pt idx="2105">
                  <c:v>-0.449936</c:v>
                </c:pt>
                <c:pt idx="2106">
                  <c:v>-0.45403199999999999</c:v>
                </c:pt>
                <c:pt idx="2107">
                  <c:v>-0.45828600000000003</c:v>
                </c:pt>
                <c:pt idx="2108">
                  <c:v>-0.46270099999999997</c:v>
                </c:pt>
                <c:pt idx="2109">
                  <c:v>-0.467281</c:v>
                </c:pt>
                <c:pt idx="2110">
                  <c:v>-0.47202699999999997</c:v>
                </c:pt>
                <c:pt idx="2111">
                  <c:v>-0.476937</c:v>
                </c:pt>
                <c:pt idx="2112">
                  <c:v>-0.48200700000000002</c:v>
                </c:pt>
                <c:pt idx="2113">
                  <c:v>-0.48723</c:v>
                </c:pt>
                <c:pt idx="2114">
                  <c:v>-0.49259799999999998</c:v>
                </c:pt>
                <c:pt idx="2115">
                  <c:v>-0.49809999999999999</c:v>
                </c:pt>
                <c:pt idx="2116">
                  <c:v>-0.50372399999999995</c:v>
                </c:pt>
                <c:pt idx="2117">
                  <c:v>-0.50946000000000002</c:v>
                </c:pt>
                <c:pt idx="2118">
                  <c:v>-0.515293</c:v>
                </c:pt>
                <c:pt idx="2119">
                  <c:v>-0.52121200000000001</c:v>
                </c:pt>
                <c:pt idx="2120">
                  <c:v>-0.52720199999999995</c:v>
                </c:pt>
                <c:pt idx="2121">
                  <c:v>-0.53325299999999998</c:v>
                </c:pt>
                <c:pt idx="2122">
                  <c:v>-0.53935299999999997</c:v>
                </c:pt>
                <c:pt idx="2123">
                  <c:v>-0.545489</c:v>
                </c:pt>
                <c:pt idx="2124">
                  <c:v>-0.55165399999999998</c:v>
                </c:pt>
                <c:pt idx="2125">
                  <c:v>-0.55783700000000003</c:v>
                </c:pt>
                <c:pt idx="2126">
                  <c:v>-0.56403199999999998</c:v>
                </c:pt>
                <c:pt idx="2127">
                  <c:v>-0.57023100000000004</c:v>
                </c:pt>
                <c:pt idx="2128">
                  <c:v>-0.57642800000000005</c:v>
                </c:pt>
                <c:pt idx="2129">
                  <c:v>-0.58261799999999997</c:v>
                </c:pt>
                <c:pt idx="2130">
                  <c:v>-0.58879599999999999</c:v>
                </c:pt>
                <c:pt idx="2131">
                  <c:v>-0.59496000000000004</c:v>
                </c:pt>
                <c:pt idx="2132">
                  <c:v>-0.60110399999999997</c:v>
                </c:pt>
                <c:pt idx="2133">
                  <c:v>-0.60722600000000004</c:v>
                </c:pt>
                <c:pt idx="2134">
                  <c:v>-0.61332399999999998</c:v>
                </c:pt>
                <c:pt idx="2135">
                  <c:v>-0.61939599999999995</c:v>
                </c:pt>
                <c:pt idx="2136">
                  <c:v>-0.62544100000000002</c:v>
                </c:pt>
                <c:pt idx="2137">
                  <c:v>-0.63145899999999999</c:v>
                </c:pt>
                <c:pt idx="2138">
                  <c:v>-0.63744999999999996</c:v>
                </c:pt>
                <c:pt idx="2139">
                  <c:v>-0.64341499999999996</c:v>
                </c:pt>
                <c:pt idx="2140">
                  <c:v>-0.64935399999999999</c:v>
                </c:pt>
                <c:pt idx="2141">
                  <c:v>-0.65527100000000005</c:v>
                </c:pt>
                <c:pt idx="2142">
                  <c:v>-0.66116900000000001</c:v>
                </c:pt>
                <c:pt idx="2143">
                  <c:v>-0.66705099999999995</c:v>
                </c:pt>
                <c:pt idx="2144">
                  <c:v>-0.67292300000000005</c:v>
                </c:pt>
                <c:pt idx="2145">
                  <c:v>-0.67879</c:v>
                </c:pt>
                <c:pt idx="2146">
                  <c:v>-0.68465799999999999</c:v>
                </c:pt>
                <c:pt idx="2147">
                  <c:v>-0.69053299999999995</c:v>
                </c:pt>
                <c:pt idx="2148">
                  <c:v>-0.69642099999999996</c:v>
                </c:pt>
                <c:pt idx="2149">
                  <c:v>-0.70233100000000004</c:v>
                </c:pt>
                <c:pt idx="2150">
                  <c:v>-0.70826800000000001</c:v>
                </c:pt>
                <c:pt idx="2151">
                  <c:v>-0.71423899999999996</c:v>
                </c:pt>
                <c:pt idx="2152">
                  <c:v>-0.72025099999999997</c:v>
                </c:pt>
                <c:pt idx="2153">
                  <c:v>-0.72631000000000001</c:v>
                </c:pt>
                <c:pt idx="2154">
                  <c:v>-0.73241900000000004</c:v>
                </c:pt>
                <c:pt idx="2155">
                  <c:v>-0.73858500000000005</c:v>
                </c:pt>
                <c:pt idx="2156">
                  <c:v>-0.74480800000000003</c:v>
                </c:pt>
                <c:pt idx="2157">
                  <c:v>-0.75109199999999998</c:v>
                </c:pt>
                <c:pt idx="2158">
                  <c:v>-0.75743799999999994</c:v>
                </c:pt>
                <c:pt idx="2159">
                  <c:v>-0.76384399999999997</c:v>
                </c:pt>
                <c:pt idx="2160">
                  <c:v>-0.77031000000000005</c:v>
                </c:pt>
                <c:pt idx="2161">
                  <c:v>-0.776833</c:v>
                </c:pt>
                <c:pt idx="2162">
                  <c:v>-0.78340900000000002</c:v>
                </c:pt>
                <c:pt idx="2163">
                  <c:v>-0.79003500000000004</c:v>
                </c:pt>
                <c:pt idx="2164">
                  <c:v>-0.796705</c:v>
                </c:pt>
                <c:pt idx="2165">
                  <c:v>-0.80341300000000004</c:v>
                </c:pt>
                <c:pt idx="2166">
                  <c:v>-0.81015400000000004</c:v>
                </c:pt>
                <c:pt idx="2167">
                  <c:v>-0.81692100000000001</c:v>
                </c:pt>
                <c:pt idx="2168">
                  <c:v>-0.82370900000000002</c:v>
                </c:pt>
                <c:pt idx="2169">
                  <c:v>-0.83050999999999997</c:v>
                </c:pt>
                <c:pt idx="2170">
                  <c:v>-0.83731599999999995</c:v>
                </c:pt>
                <c:pt idx="2171">
                  <c:v>-0.84411899999999995</c:v>
                </c:pt>
                <c:pt idx="2172">
                  <c:v>-0.85091099999999997</c:v>
                </c:pt>
                <c:pt idx="2173">
                  <c:v>-0.85768599999999995</c:v>
                </c:pt>
                <c:pt idx="2174">
                  <c:v>-0.86443400000000004</c:v>
                </c:pt>
                <c:pt idx="2175">
                  <c:v>-0.87114899999999995</c:v>
                </c:pt>
                <c:pt idx="2176">
                  <c:v>-0.87782400000000005</c:v>
                </c:pt>
                <c:pt idx="2177">
                  <c:v>-0.88445200000000002</c:v>
                </c:pt>
                <c:pt idx="2178">
                  <c:v>-0.89102400000000004</c:v>
                </c:pt>
                <c:pt idx="2179">
                  <c:v>-0.89753499999999997</c:v>
                </c:pt>
                <c:pt idx="2180">
                  <c:v>-0.903976</c:v>
                </c:pt>
                <c:pt idx="2181">
                  <c:v>-0.91034300000000001</c:v>
                </c:pt>
                <c:pt idx="2182">
                  <c:v>-0.916628</c:v>
                </c:pt>
                <c:pt idx="2183">
                  <c:v>-0.92282900000000001</c:v>
                </c:pt>
                <c:pt idx="2184">
                  <c:v>-0.92894100000000002</c:v>
                </c:pt>
                <c:pt idx="2185">
                  <c:v>-0.93496199999999996</c:v>
                </c:pt>
                <c:pt idx="2186">
                  <c:v>-0.94089199999999995</c:v>
                </c:pt>
                <c:pt idx="2187">
                  <c:v>-0.94673099999999999</c:v>
                </c:pt>
                <c:pt idx="2188">
                  <c:v>-0.952484</c:v>
                </c:pt>
                <c:pt idx="2189">
                  <c:v>-0.95815499999999998</c:v>
                </c:pt>
                <c:pt idx="2190">
                  <c:v>-0.96375200000000005</c:v>
                </c:pt>
                <c:pt idx="2191">
                  <c:v>-0.96928400000000003</c:v>
                </c:pt>
                <c:pt idx="2192">
                  <c:v>-0.97476200000000002</c:v>
                </c:pt>
                <c:pt idx="2193">
                  <c:v>-0.98019699999999998</c:v>
                </c:pt>
                <c:pt idx="2194">
                  <c:v>-0.98560400000000004</c:v>
                </c:pt>
                <c:pt idx="2195">
                  <c:v>-0.99099700000000002</c:v>
                </c:pt>
                <c:pt idx="2196">
                  <c:v>-0.99639200000000006</c:v>
                </c:pt>
                <c:pt idx="2197">
                  <c:v>-1.0018100000000001</c:v>
                </c:pt>
                <c:pt idx="2198">
                  <c:v>-1.00726</c:v>
                </c:pt>
                <c:pt idx="2199">
                  <c:v>-1.0127600000000001</c:v>
                </c:pt>
                <c:pt idx="2200">
                  <c:v>-1.0183199999999999</c:v>
                </c:pt>
                <c:pt idx="2201">
                  <c:v>-1.02397</c:v>
                </c:pt>
                <c:pt idx="2202">
                  <c:v>-1.0297099999999999</c:v>
                </c:pt>
                <c:pt idx="2203">
                  <c:v>-1.03556</c:v>
                </c:pt>
                <c:pt idx="2204">
                  <c:v>-1.0415300000000001</c:v>
                </c:pt>
                <c:pt idx="2205">
                  <c:v>-1.0476300000000001</c:v>
                </c:pt>
                <c:pt idx="2206">
                  <c:v>-1.05386</c:v>
                </c:pt>
                <c:pt idx="2207">
                  <c:v>-1.06023</c:v>
                </c:pt>
                <c:pt idx="2208">
                  <c:v>-1.06674</c:v>
                </c:pt>
                <c:pt idx="2209">
                  <c:v>-1.07341</c:v>
                </c:pt>
                <c:pt idx="2210">
                  <c:v>-1.08022</c:v>
                </c:pt>
                <c:pt idx="2211">
                  <c:v>-1.08718</c:v>
                </c:pt>
                <c:pt idx="2212">
                  <c:v>-1.0942799999999999</c:v>
                </c:pt>
                <c:pt idx="2213">
                  <c:v>-1.1015200000000001</c:v>
                </c:pt>
                <c:pt idx="2214">
                  <c:v>-1.1088899999999999</c:v>
                </c:pt>
                <c:pt idx="2215">
                  <c:v>-1.11639</c:v>
                </c:pt>
                <c:pt idx="2216">
                  <c:v>-1.1240000000000001</c:v>
                </c:pt>
                <c:pt idx="2217">
                  <c:v>-1.1317200000000001</c:v>
                </c:pt>
                <c:pt idx="2218">
                  <c:v>-1.1395299999999999</c:v>
                </c:pt>
                <c:pt idx="2219">
                  <c:v>-1.14741</c:v>
                </c:pt>
                <c:pt idx="2220">
                  <c:v>-1.1553500000000001</c:v>
                </c:pt>
                <c:pt idx="2221">
                  <c:v>-1.16333</c:v>
                </c:pt>
                <c:pt idx="2222">
                  <c:v>-1.17134</c:v>
                </c:pt>
                <c:pt idx="2223">
                  <c:v>-1.17936</c:v>
                </c:pt>
                <c:pt idx="2224">
                  <c:v>-1.18736</c:v>
                </c:pt>
                <c:pt idx="2225">
                  <c:v>-1.1953199999999999</c:v>
                </c:pt>
                <c:pt idx="2226">
                  <c:v>-1.2032400000000001</c:v>
                </c:pt>
                <c:pt idx="2227">
                  <c:v>-1.2110799999999999</c:v>
                </c:pt>
                <c:pt idx="2228">
                  <c:v>-1.2188300000000001</c:v>
                </c:pt>
                <c:pt idx="2229">
                  <c:v>-1.22648</c:v>
                </c:pt>
                <c:pt idx="2230">
                  <c:v>-1.2340199999999999</c:v>
                </c:pt>
                <c:pt idx="2231">
                  <c:v>-1.24142</c:v>
                </c:pt>
                <c:pt idx="2232">
                  <c:v>-1.2486699999999999</c:v>
                </c:pt>
                <c:pt idx="2233">
                  <c:v>-1.2557799999999999</c:v>
                </c:pt>
                <c:pt idx="2234">
                  <c:v>-1.26274</c:v>
                </c:pt>
                <c:pt idx="2235">
                  <c:v>-1.26955</c:v>
                </c:pt>
                <c:pt idx="2236">
                  <c:v>-1.2762100000000001</c:v>
                </c:pt>
                <c:pt idx="2237">
                  <c:v>-1.2827200000000001</c:v>
                </c:pt>
                <c:pt idx="2238">
                  <c:v>-1.28911</c:v>
                </c:pt>
                <c:pt idx="2239">
                  <c:v>-1.2953699999999999</c:v>
                </c:pt>
                <c:pt idx="2240">
                  <c:v>-1.30152</c:v>
                </c:pt>
                <c:pt idx="2241">
                  <c:v>-1.30759</c:v>
                </c:pt>
                <c:pt idx="2242">
                  <c:v>-1.31358</c:v>
                </c:pt>
                <c:pt idx="2243">
                  <c:v>-1.3195399999999999</c:v>
                </c:pt>
                <c:pt idx="2244">
                  <c:v>-1.3254600000000001</c:v>
                </c:pt>
                <c:pt idx="2245">
                  <c:v>-1.3313900000000001</c:v>
                </c:pt>
                <c:pt idx="2246">
                  <c:v>-1.3373299999999999</c:v>
                </c:pt>
                <c:pt idx="2247">
                  <c:v>-1.34331</c:v>
                </c:pt>
                <c:pt idx="2248">
                  <c:v>-1.34934</c:v>
                </c:pt>
                <c:pt idx="2249">
                  <c:v>-1.35545</c:v>
                </c:pt>
                <c:pt idx="2250">
                  <c:v>-1.36164</c:v>
                </c:pt>
                <c:pt idx="2251">
                  <c:v>-1.3679300000000001</c:v>
                </c:pt>
                <c:pt idx="2252">
                  <c:v>-1.37432</c:v>
                </c:pt>
                <c:pt idx="2253">
                  <c:v>-1.3808199999999999</c:v>
                </c:pt>
                <c:pt idx="2254">
                  <c:v>-1.3874200000000001</c:v>
                </c:pt>
                <c:pt idx="2255">
                  <c:v>-1.3941399999999999</c:v>
                </c:pt>
                <c:pt idx="2256">
                  <c:v>-1.40096</c:v>
                </c:pt>
                <c:pt idx="2257">
                  <c:v>-1.4078900000000001</c:v>
                </c:pt>
                <c:pt idx="2258">
                  <c:v>-1.4149</c:v>
                </c:pt>
                <c:pt idx="2259">
                  <c:v>-1.4219900000000001</c:v>
                </c:pt>
                <c:pt idx="2260">
                  <c:v>-1.42916</c:v>
                </c:pt>
                <c:pt idx="2261">
                  <c:v>-1.4363699999999999</c:v>
                </c:pt>
                <c:pt idx="2262">
                  <c:v>-1.44363</c:v>
                </c:pt>
                <c:pt idx="2263">
                  <c:v>-1.4509099999999999</c:v>
                </c:pt>
                <c:pt idx="2264">
                  <c:v>-1.4581999999999999</c:v>
                </c:pt>
                <c:pt idx="2265">
                  <c:v>-1.46549</c:v>
                </c:pt>
                <c:pt idx="2266">
                  <c:v>-1.47275</c:v>
                </c:pt>
                <c:pt idx="2267">
                  <c:v>-1.47997</c:v>
                </c:pt>
                <c:pt idx="2268">
                  <c:v>-1.4871300000000001</c:v>
                </c:pt>
                <c:pt idx="2269">
                  <c:v>-1.4942200000000001</c:v>
                </c:pt>
                <c:pt idx="2270">
                  <c:v>-1.5012300000000001</c:v>
                </c:pt>
                <c:pt idx="2271">
                  <c:v>-1.50813</c:v>
                </c:pt>
                <c:pt idx="2272">
                  <c:v>-1.51491</c:v>
                </c:pt>
                <c:pt idx="2273">
                  <c:v>-1.5215700000000001</c:v>
                </c:pt>
                <c:pt idx="2274">
                  <c:v>-1.5280899999999999</c:v>
                </c:pt>
                <c:pt idx="2275">
                  <c:v>-1.53447</c:v>
                </c:pt>
                <c:pt idx="2276">
                  <c:v>-1.5407</c:v>
                </c:pt>
                <c:pt idx="2277">
                  <c:v>-1.54678</c:v>
                </c:pt>
                <c:pt idx="2278">
                  <c:v>-1.5527</c:v>
                </c:pt>
                <c:pt idx="2279">
                  <c:v>-1.5584800000000001</c:v>
                </c:pt>
                <c:pt idx="2280">
                  <c:v>-1.5641099999999999</c:v>
                </c:pt>
                <c:pt idx="2281">
                  <c:v>-1.5696099999999999</c:v>
                </c:pt>
                <c:pt idx="2282">
                  <c:v>-1.575</c:v>
                </c:pt>
                <c:pt idx="2283">
                  <c:v>-1.58029</c:v>
                </c:pt>
                <c:pt idx="2284">
                  <c:v>-1.5854900000000001</c:v>
                </c:pt>
                <c:pt idx="2285">
                  <c:v>-1.5906499999999999</c:v>
                </c:pt>
                <c:pt idx="2286">
                  <c:v>-1.5957699999999999</c:v>
                </c:pt>
                <c:pt idx="2287">
                  <c:v>-1.6009</c:v>
                </c:pt>
                <c:pt idx="2288">
                  <c:v>-1.60606</c:v>
                </c:pt>
                <c:pt idx="2289">
                  <c:v>-1.6112899999999999</c:v>
                </c:pt>
                <c:pt idx="2290">
                  <c:v>-1.6166100000000001</c:v>
                </c:pt>
                <c:pt idx="2291">
                  <c:v>-1.6220600000000001</c:v>
                </c:pt>
                <c:pt idx="2292">
                  <c:v>-1.62767</c:v>
                </c:pt>
                <c:pt idx="2293">
                  <c:v>-1.63347</c:v>
                </c:pt>
                <c:pt idx="2294">
                  <c:v>-1.6395</c:v>
                </c:pt>
                <c:pt idx="2295">
                  <c:v>-1.64577</c:v>
                </c:pt>
                <c:pt idx="2296">
                  <c:v>-1.65232</c:v>
                </c:pt>
                <c:pt idx="2297">
                  <c:v>-1.65916</c:v>
                </c:pt>
                <c:pt idx="2298">
                  <c:v>-1.66631</c:v>
                </c:pt>
                <c:pt idx="2299">
                  <c:v>-1.67378</c:v>
                </c:pt>
                <c:pt idx="2300">
                  <c:v>-1.6815899999999999</c:v>
                </c:pt>
                <c:pt idx="2301">
                  <c:v>-1.68973</c:v>
                </c:pt>
                <c:pt idx="2302">
                  <c:v>-1.69821</c:v>
                </c:pt>
                <c:pt idx="2303">
                  <c:v>-1.7070099999999999</c:v>
                </c:pt>
                <c:pt idx="2304">
                  <c:v>-1.7161299999999999</c:v>
                </c:pt>
                <c:pt idx="2305">
                  <c:v>-1.72556</c:v>
                </c:pt>
                <c:pt idx="2306">
                  <c:v>-1.7352799999999999</c:v>
                </c:pt>
                <c:pt idx="2307">
                  <c:v>-1.74526</c:v>
                </c:pt>
                <c:pt idx="2308">
                  <c:v>-1.7554799999999999</c:v>
                </c:pt>
                <c:pt idx="2309">
                  <c:v>-1.76593</c:v>
                </c:pt>
                <c:pt idx="2310">
                  <c:v>-1.77657</c:v>
                </c:pt>
                <c:pt idx="2311">
                  <c:v>-1.7873699999999999</c:v>
                </c:pt>
                <c:pt idx="2312">
                  <c:v>-1.7983199999999999</c:v>
                </c:pt>
                <c:pt idx="2313">
                  <c:v>-1.8093699999999999</c:v>
                </c:pt>
                <c:pt idx="2314">
                  <c:v>-1.8205100000000001</c:v>
                </c:pt>
                <c:pt idx="2315">
                  <c:v>-1.8317000000000001</c:v>
                </c:pt>
                <c:pt idx="2316">
                  <c:v>-1.84293</c:v>
                </c:pt>
                <c:pt idx="2317">
                  <c:v>-1.8541799999999999</c:v>
                </c:pt>
                <c:pt idx="2318">
                  <c:v>-1.8654200000000001</c:v>
                </c:pt>
                <c:pt idx="2319">
                  <c:v>-1.8766400000000001</c:v>
                </c:pt>
                <c:pt idx="2320">
                  <c:v>-1.88781</c:v>
                </c:pt>
                <c:pt idx="2321">
                  <c:v>-1.89893</c:v>
                </c:pt>
                <c:pt idx="2322">
                  <c:v>-1.9099699999999999</c:v>
                </c:pt>
                <c:pt idx="2323">
                  <c:v>-1.9209400000000001</c:v>
                </c:pt>
                <c:pt idx="2324">
                  <c:v>-1.9318200000000001</c:v>
                </c:pt>
                <c:pt idx="2325">
                  <c:v>-1.94259</c:v>
                </c:pt>
                <c:pt idx="2326">
                  <c:v>-1.9532700000000001</c:v>
                </c:pt>
                <c:pt idx="2327">
                  <c:v>-1.96383</c:v>
                </c:pt>
                <c:pt idx="2328">
                  <c:v>-1.97428</c:v>
                </c:pt>
                <c:pt idx="2329">
                  <c:v>-1.98461</c:v>
                </c:pt>
                <c:pt idx="2330">
                  <c:v>-1.99481</c:v>
                </c:pt>
                <c:pt idx="2331">
                  <c:v>-2.0049000000000001</c:v>
                </c:pt>
                <c:pt idx="2332">
                  <c:v>-2.0148600000000001</c:v>
                </c:pt>
                <c:pt idx="2333">
                  <c:v>-2.0247099999999998</c:v>
                </c:pt>
                <c:pt idx="2334">
                  <c:v>-2.03444</c:v>
                </c:pt>
                <c:pt idx="2335">
                  <c:v>-2.04406</c:v>
                </c:pt>
                <c:pt idx="2336">
                  <c:v>-2.0535700000000001</c:v>
                </c:pt>
                <c:pt idx="2337">
                  <c:v>-2.06298</c:v>
                </c:pt>
                <c:pt idx="2338">
                  <c:v>-2.0722999999999998</c:v>
                </c:pt>
                <c:pt idx="2339">
                  <c:v>-2.0815299999999999</c:v>
                </c:pt>
                <c:pt idx="2340">
                  <c:v>-2.0906699999999998</c:v>
                </c:pt>
                <c:pt idx="2341">
                  <c:v>-2.0997499999999998</c:v>
                </c:pt>
                <c:pt idx="2342">
                  <c:v>-2.1087600000000002</c:v>
                </c:pt>
                <c:pt idx="2343">
                  <c:v>-2.1177000000000001</c:v>
                </c:pt>
                <c:pt idx="2344">
                  <c:v>-2.1265999999999998</c:v>
                </c:pt>
                <c:pt idx="2345">
                  <c:v>-2.13544</c:v>
                </c:pt>
                <c:pt idx="2346">
                  <c:v>-2.1442399999999999</c:v>
                </c:pt>
                <c:pt idx="2347">
                  <c:v>-2.153</c:v>
                </c:pt>
                <c:pt idx="2348">
                  <c:v>-2.1617299999999999</c:v>
                </c:pt>
                <c:pt idx="2349">
                  <c:v>-2.17042</c:v>
                </c:pt>
                <c:pt idx="2350">
                  <c:v>-2.1790799999999999</c:v>
                </c:pt>
                <c:pt idx="2351">
                  <c:v>-2.1877</c:v>
                </c:pt>
                <c:pt idx="2352">
                  <c:v>-2.1962899999999999</c:v>
                </c:pt>
                <c:pt idx="2353">
                  <c:v>-2.2048399999999999</c:v>
                </c:pt>
                <c:pt idx="2354">
                  <c:v>-2.2133500000000002</c:v>
                </c:pt>
                <c:pt idx="2355">
                  <c:v>-2.2218300000000002</c:v>
                </c:pt>
                <c:pt idx="2356">
                  <c:v>-2.2302499999999998</c:v>
                </c:pt>
                <c:pt idx="2357">
                  <c:v>-2.2386200000000001</c:v>
                </c:pt>
                <c:pt idx="2358">
                  <c:v>-2.2469399999999999</c:v>
                </c:pt>
                <c:pt idx="2359">
                  <c:v>-2.2551999999999999</c:v>
                </c:pt>
                <c:pt idx="2360">
                  <c:v>-2.2633800000000002</c:v>
                </c:pt>
                <c:pt idx="2361">
                  <c:v>-2.2715000000000001</c:v>
                </c:pt>
                <c:pt idx="2362">
                  <c:v>-2.27955</c:v>
                </c:pt>
                <c:pt idx="2363">
                  <c:v>-2.2875100000000002</c:v>
                </c:pt>
                <c:pt idx="2364">
                  <c:v>-2.2953999999999999</c:v>
                </c:pt>
                <c:pt idx="2365">
                  <c:v>-2.3031999999999999</c:v>
                </c:pt>
                <c:pt idx="2366">
                  <c:v>-2.3109099999999998</c:v>
                </c:pt>
                <c:pt idx="2367">
                  <c:v>-2.3185500000000001</c:v>
                </c:pt>
                <c:pt idx="2368">
                  <c:v>-2.3260999999999998</c:v>
                </c:pt>
                <c:pt idx="2369">
                  <c:v>-2.3335699999999999</c:v>
                </c:pt>
                <c:pt idx="2370">
                  <c:v>-2.34097</c:v>
                </c:pt>
                <c:pt idx="2371">
                  <c:v>-2.3483000000000001</c:v>
                </c:pt>
                <c:pt idx="2372">
                  <c:v>-2.3555600000000001</c:v>
                </c:pt>
                <c:pt idx="2373">
                  <c:v>-2.3627699999999998</c:v>
                </c:pt>
                <c:pt idx="2374">
                  <c:v>-2.3699300000000001</c:v>
                </c:pt>
                <c:pt idx="2375">
                  <c:v>-2.3770500000000001</c:v>
                </c:pt>
                <c:pt idx="2376">
                  <c:v>-2.3841299999999999</c:v>
                </c:pt>
                <c:pt idx="2377">
                  <c:v>-2.3912</c:v>
                </c:pt>
                <c:pt idx="2378">
                  <c:v>-2.3982399999999999</c:v>
                </c:pt>
                <c:pt idx="2379">
                  <c:v>-2.4052699999999998</c:v>
                </c:pt>
                <c:pt idx="2380">
                  <c:v>-2.41229</c:v>
                </c:pt>
                <c:pt idx="2381">
                  <c:v>-2.4192999999999998</c:v>
                </c:pt>
                <c:pt idx="2382">
                  <c:v>-2.42632</c:v>
                </c:pt>
                <c:pt idx="2383">
                  <c:v>-2.4333399999999998</c:v>
                </c:pt>
                <c:pt idx="2384">
                  <c:v>-2.4403700000000002</c:v>
                </c:pt>
                <c:pt idx="2385">
                  <c:v>-2.4474</c:v>
                </c:pt>
                <c:pt idx="2386">
                  <c:v>-2.45444</c:v>
                </c:pt>
                <c:pt idx="2387">
                  <c:v>-2.4614799999999999</c:v>
                </c:pt>
                <c:pt idx="2388">
                  <c:v>-2.4685299999999999</c:v>
                </c:pt>
                <c:pt idx="2389">
                  <c:v>-2.47559</c:v>
                </c:pt>
                <c:pt idx="2390">
                  <c:v>-2.4826600000000001</c:v>
                </c:pt>
                <c:pt idx="2391">
                  <c:v>-2.4897499999999999</c:v>
                </c:pt>
                <c:pt idx="2392">
                  <c:v>-2.4968599999999999</c:v>
                </c:pt>
                <c:pt idx="2393">
                  <c:v>-2.5039899999999999</c:v>
                </c:pt>
                <c:pt idx="2394">
                  <c:v>-2.5111500000000002</c:v>
                </c:pt>
                <c:pt idx="2395">
                  <c:v>-2.5183499999999999</c:v>
                </c:pt>
                <c:pt idx="2396">
                  <c:v>-2.5255899999999998</c:v>
                </c:pt>
                <c:pt idx="2397">
                  <c:v>-2.5328900000000001</c:v>
                </c:pt>
                <c:pt idx="2398">
                  <c:v>-2.5402499999999999</c:v>
                </c:pt>
                <c:pt idx="2399">
                  <c:v>-2.5476800000000002</c:v>
                </c:pt>
                <c:pt idx="2400">
                  <c:v>-2.5551900000000001</c:v>
                </c:pt>
                <c:pt idx="2401">
                  <c:v>-2.5627800000000001</c:v>
                </c:pt>
                <c:pt idx="2402">
                  <c:v>-2.5704699999999998</c:v>
                </c:pt>
                <c:pt idx="2403">
                  <c:v>-2.5782600000000002</c:v>
                </c:pt>
                <c:pt idx="2404">
                  <c:v>-2.5861499999999999</c:v>
                </c:pt>
                <c:pt idx="2405">
                  <c:v>-2.5941299999999998</c:v>
                </c:pt>
                <c:pt idx="2406">
                  <c:v>-2.6022099999999999</c:v>
                </c:pt>
                <c:pt idx="2407">
                  <c:v>-2.6103800000000001</c:v>
                </c:pt>
                <c:pt idx="2408">
                  <c:v>-2.6186400000000001</c:v>
                </c:pt>
                <c:pt idx="2409">
                  <c:v>-2.62696</c:v>
                </c:pt>
                <c:pt idx="2410">
                  <c:v>-2.6353399999999998</c:v>
                </c:pt>
                <c:pt idx="2411">
                  <c:v>-2.6437599999999999</c:v>
                </c:pt>
                <c:pt idx="2412">
                  <c:v>-2.6522000000000001</c:v>
                </c:pt>
                <c:pt idx="2413">
                  <c:v>-2.66065</c:v>
                </c:pt>
                <c:pt idx="2414">
                  <c:v>-2.6690700000000001</c:v>
                </c:pt>
                <c:pt idx="2415">
                  <c:v>-2.67746</c:v>
                </c:pt>
                <c:pt idx="2416">
                  <c:v>-2.6857799999999998</c:v>
                </c:pt>
                <c:pt idx="2417">
                  <c:v>-2.6940200000000001</c:v>
                </c:pt>
                <c:pt idx="2418">
                  <c:v>-2.70214</c:v>
                </c:pt>
                <c:pt idx="2419">
                  <c:v>-2.71014</c:v>
                </c:pt>
                <c:pt idx="2420">
                  <c:v>-2.7179899999999999</c:v>
                </c:pt>
                <c:pt idx="2421">
                  <c:v>-2.7256800000000001</c:v>
                </c:pt>
                <c:pt idx="2422">
                  <c:v>-2.7331799999999999</c:v>
                </c:pt>
                <c:pt idx="2423">
                  <c:v>-2.7404899999999999</c:v>
                </c:pt>
                <c:pt idx="2424">
                  <c:v>-2.7475900000000002</c:v>
                </c:pt>
                <c:pt idx="2425">
                  <c:v>-2.75448</c:v>
                </c:pt>
                <c:pt idx="2426">
                  <c:v>-2.7611400000000001</c:v>
                </c:pt>
                <c:pt idx="2427">
                  <c:v>-2.7675800000000002</c:v>
                </c:pt>
                <c:pt idx="2428">
                  <c:v>-2.7737799999999999</c:v>
                </c:pt>
                <c:pt idx="2429">
                  <c:v>-2.77976</c:v>
                </c:pt>
                <c:pt idx="2430">
                  <c:v>-2.7855099999999999</c:v>
                </c:pt>
                <c:pt idx="2431">
                  <c:v>-2.7910400000000002</c:v>
                </c:pt>
                <c:pt idx="2432">
                  <c:v>-2.79636</c:v>
                </c:pt>
                <c:pt idx="2433">
                  <c:v>-2.8014600000000001</c:v>
                </c:pt>
                <c:pt idx="2434">
                  <c:v>-2.8063600000000002</c:v>
                </c:pt>
                <c:pt idx="2435">
                  <c:v>-2.81108</c:v>
                </c:pt>
                <c:pt idx="2436">
                  <c:v>-2.8156099999999999</c:v>
                </c:pt>
                <c:pt idx="2437">
                  <c:v>-2.8199800000000002</c:v>
                </c:pt>
                <c:pt idx="2438">
                  <c:v>-2.8241900000000002</c:v>
                </c:pt>
                <c:pt idx="2439">
                  <c:v>-2.8282600000000002</c:v>
                </c:pt>
                <c:pt idx="2440">
                  <c:v>-2.8321999999999998</c:v>
                </c:pt>
                <c:pt idx="2441">
                  <c:v>-2.8360300000000001</c:v>
                </c:pt>
                <c:pt idx="2442">
                  <c:v>-2.8397700000000001</c:v>
                </c:pt>
                <c:pt idx="2443">
                  <c:v>-2.8434300000000001</c:v>
                </c:pt>
                <c:pt idx="2444">
                  <c:v>-2.8470300000000002</c:v>
                </c:pt>
                <c:pt idx="2445">
                  <c:v>-2.8505799999999999</c:v>
                </c:pt>
                <c:pt idx="2446">
                  <c:v>-2.8541099999999999</c:v>
                </c:pt>
                <c:pt idx="2447">
                  <c:v>-2.8576199999999998</c:v>
                </c:pt>
                <c:pt idx="2448">
                  <c:v>-2.8611499999999999</c:v>
                </c:pt>
                <c:pt idx="2449">
                  <c:v>-2.8647</c:v>
                </c:pt>
                <c:pt idx="2450">
                  <c:v>-2.8682799999999999</c:v>
                </c:pt>
                <c:pt idx="2451">
                  <c:v>-2.8719199999999998</c:v>
                </c:pt>
                <c:pt idx="2452">
                  <c:v>-2.87561</c:v>
                </c:pt>
                <c:pt idx="2453">
                  <c:v>-2.8793899999999999</c:v>
                </c:pt>
                <c:pt idx="2454">
                  <c:v>-2.8832499999999999</c:v>
                </c:pt>
                <c:pt idx="2455">
                  <c:v>-2.8872</c:v>
                </c:pt>
                <c:pt idx="2456">
                  <c:v>-2.8912599999999999</c:v>
                </c:pt>
                <c:pt idx="2457">
                  <c:v>-2.89541</c:v>
                </c:pt>
                <c:pt idx="2458">
                  <c:v>-2.89967</c:v>
                </c:pt>
                <c:pt idx="2459">
                  <c:v>-2.9040300000000001</c:v>
                </c:pt>
                <c:pt idx="2460">
                  <c:v>-2.90849</c:v>
                </c:pt>
                <c:pt idx="2461">
                  <c:v>-2.9130500000000001</c:v>
                </c:pt>
                <c:pt idx="2462">
                  <c:v>-2.91771</c:v>
                </c:pt>
                <c:pt idx="2463">
                  <c:v>-2.9224600000000001</c:v>
                </c:pt>
                <c:pt idx="2464">
                  <c:v>-2.9272999999999998</c:v>
                </c:pt>
                <c:pt idx="2465">
                  <c:v>-2.93221</c:v>
                </c:pt>
                <c:pt idx="2466">
                  <c:v>-2.9371999999999998</c:v>
                </c:pt>
                <c:pt idx="2467">
                  <c:v>-2.9422600000000001</c:v>
                </c:pt>
                <c:pt idx="2468">
                  <c:v>-2.94739</c:v>
                </c:pt>
                <c:pt idx="2469">
                  <c:v>-2.9525800000000002</c:v>
                </c:pt>
                <c:pt idx="2470">
                  <c:v>-2.95784</c:v>
                </c:pt>
                <c:pt idx="2471">
                  <c:v>-2.9631599999999998</c:v>
                </c:pt>
                <c:pt idx="2472">
                  <c:v>-2.96854</c:v>
                </c:pt>
                <c:pt idx="2473">
                  <c:v>-2.9740000000000002</c:v>
                </c:pt>
                <c:pt idx="2474">
                  <c:v>-2.9795199999999999</c:v>
                </c:pt>
                <c:pt idx="2475">
                  <c:v>-2.9851200000000002</c:v>
                </c:pt>
                <c:pt idx="2476">
                  <c:v>-2.9907900000000001</c:v>
                </c:pt>
                <c:pt idx="2477">
                  <c:v>-2.99655</c:v>
                </c:pt>
                <c:pt idx="2478">
                  <c:v>-3.0024000000000002</c:v>
                </c:pt>
                <c:pt idx="2479">
                  <c:v>-3.0083500000000001</c:v>
                </c:pt>
                <c:pt idx="2480">
                  <c:v>-3.0144000000000002</c:v>
                </c:pt>
                <c:pt idx="2481">
                  <c:v>-3.0205500000000001</c:v>
                </c:pt>
                <c:pt idx="2482">
                  <c:v>-3.0268299999999999</c:v>
                </c:pt>
                <c:pt idx="2483">
                  <c:v>-3.03322</c:v>
                </c:pt>
                <c:pt idx="2484">
                  <c:v>-3.0397400000000001</c:v>
                </c:pt>
                <c:pt idx="2485">
                  <c:v>-3.0464000000000002</c:v>
                </c:pt>
                <c:pt idx="2486">
                  <c:v>-3.0531899999999998</c:v>
                </c:pt>
                <c:pt idx="2487">
                  <c:v>-3.06012</c:v>
                </c:pt>
                <c:pt idx="2488">
                  <c:v>-3.0672000000000001</c:v>
                </c:pt>
                <c:pt idx="2489">
                  <c:v>-3.0744199999999999</c:v>
                </c:pt>
                <c:pt idx="2490">
                  <c:v>-3.0817899999999998</c:v>
                </c:pt>
                <c:pt idx="2491">
                  <c:v>-3.0893199999999998</c:v>
                </c:pt>
                <c:pt idx="2492">
                  <c:v>-3.097</c:v>
                </c:pt>
                <c:pt idx="2493">
                  <c:v>-3.1048200000000001</c:v>
                </c:pt>
                <c:pt idx="2494">
                  <c:v>-3.1128</c:v>
                </c:pt>
                <c:pt idx="2495">
                  <c:v>-3.1209199999999999</c:v>
                </c:pt>
                <c:pt idx="2496">
                  <c:v>-3.1291899999999999</c:v>
                </c:pt>
                <c:pt idx="2497">
                  <c:v>-3.1375999999999999</c:v>
                </c:pt>
                <c:pt idx="2498">
                  <c:v>-3.1461399999999999</c:v>
                </c:pt>
                <c:pt idx="2499">
                  <c:v>-3.15482</c:v>
                </c:pt>
                <c:pt idx="2500">
                  <c:v>-3.1636199999999999</c:v>
                </c:pt>
                <c:pt idx="2501">
                  <c:v>-3.1725300000000001</c:v>
                </c:pt>
                <c:pt idx="2502">
                  <c:v>-3.1815600000000002</c:v>
                </c:pt>
                <c:pt idx="2503">
                  <c:v>-3.19069</c:v>
                </c:pt>
                <c:pt idx="2504">
                  <c:v>-3.19991</c:v>
                </c:pt>
                <c:pt idx="2505">
                  <c:v>-3.2092299999999998</c:v>
                </c:pt>
                <c:pt idx="2506">
                  <c:v>-3.21862</c:v>
                </c:pt>
                <c:pt idx="2507">
                  <c:v>-3.2280899999999999</c:v>
                </c:pt>
                <c:pt idx="2508">
                  <c:v>-3.2376200000000002</c:v>
                </c:pt>
                <c:pt idx="2509">
                  <c:v>-3.2471999999999999</c:v>
                </c:pt>
                <c:pt idx="2510">
                  <c:v>-3.25684</c:v>
                </c:pt>
                <c:pt idx="2511">
                  <c:v>-3.2665299999999999</c:v>
                </c:pt>
                <c:pt idx="2512">
                  <c:v>-3.2762500000000001</c:v>
                </c:pt>
                <c:pt idx="2513">
                  <c:v>-3.286</c:v>
                </c:pt>
                <c:pt idx="2514">
                  <c:v>-3.2957900000000002</c:v>
                </c:pt>
                <c:pt idx="2515">
                  <c:v>-3.3056000000000001</c:v>
                </c:pt>
                <c:pt idx="2516">
                  <c:v>-3.3154400000000002</c:v>
                </c:pt>
                <c:pt idx="2517">
                  <c:v>-3.3252899999999999</c:v>
                </c:pt>
                <c:pt idx="2518">
                  <c:v>-3.3351600000000001</c:v>
                </c:pt>
                <c:pt idx="2519">
                  <c:v>-3.34504</c:v>
                </c:pt>
                <c:pt idx="2520">
                  <c:v>-3.35494</c:v>
                </c:pt>
                <c:pt idx="2521">
                  <c:v>-3.3648600000000002</c:v>
                </c:pt>
                <c:pt idx="2522">
                  <c:v>-3.3747799999999999</c:v>
                </c:pt>
                <c:pt idx="2523">
                  <c:v>-3.3847100000000001</c:v>
                </c:pt>
                <c:pt idx="2524">
                  <c:v>-3.3946499999999999</c:v>
                </c:pt>
                <c:pt idx="2525">
                  <c:v>-3.4045999999999998</c:v>
                </c:pt>
                <c:pt idx="2526">
                  <c:v>-3.4145599999999998</c:v>
                </c:pt>
                <c:pt idx="2527">
                  <c:v>-3.4245100000000002</c:v>
                </c:pt>
                <c:pt idx="2528">
                  <c:v>-3.4344700000000001</c:v>
                </c:pt>
                <c:pt idx="2529">
                  <c:v>-3.4444300000000001</c:v>
                </c:pt>
                <c:pt idx="2530">
                  <c:v>-3.45438</c:v>
                </c:pt>
                <c:pt idx="2531">
                  <c:v>-3.4643199999999998</c:v>
                </c:pt>
                <c:pt idx="2532">
                  <c:v>-3.4742500000000001</c:v>
                </c:pt>
                <c:pt idx="2533">
                  <c:v>-3.4841600000000001</c:v>
                </c:pt>
                <c:pt idx="2534">
                  <c:v>-3.4940600000000002</c:v>
                </c:pt>
                <c:pt idx="2535">
                  <c:v>-3.5039400000000001</c:v>
                </c:pt>
                <c:pt idx="2536">
                  <c:v>-3.5137999999999998</c:v>
                </c:pt>
                <c:pt idx="2537">
                  <c:v>-3.5236299999999998</c:v>
                </c:pt>
                <c:pt idx="2538">
                  <c:v>-3.5334400000000001</c:v>
                </c:pt>
                <c:pt idx="2539">
                  <c:v>-3.5432199999999998</c:v>
                </c:pt>
                <c:pt idx="2540">
                  <c:v>-3.5529700000000002</c:v>
                </c:pt>
                <c:pt idx="2541">
                  <c:v>-3.5627</c:v>
                </c:pt>
                <c:pt idx="2542">
                  <c:v>-3.57239</c:v>
                </c:pt>
                <c:pt idx="2543">
                  <c:v>-3.5820599999999998</c:v>
                </c:pt>
                <c:pt idx="2544">
                  <c:v>-3.5916999999999999</c:v>
                </c:pt>
                <c:pt idx="2545">
                  <c:v>-3.6013099999999998</c:v>
                </c:pt>
                <c:pt idx="2546">
                  <c:v>-3.6108899999999999</c:v>
                </c:pt>
                <c:pt idx="2547">
                  <c:v>-3.6204299999999998</c:v>
                </c:pt>
                <c:pt idx="2548">
                  <c:v>-3.6299299999999999</c:v>
                </c:pt>
                <c:pt idx="2549">
                  <c:v>-3.6393900000000001</c:v>
                </c:pt>
                <c:pt idx="2550">
                  <c:v>-3.64879</c:v>
                </c:pt>
                <c:pt idx="2551">
                  <c:v>-3.6581299999999999</c:v>
                </c:pt>
                <c:pt idx="2552">
                  <c:v>-3.6674000000000002</c:v>
                </c:pt>
                <c:pt idx="2553">
                  <c:v>-3.6766000000000001</c:v>
                </c:pt>
                <c:pt idx="2554">
                  <c:v>-3.6857199999999999</c:v>
                </c:pt>
                <c:pt idx="2555">
                  <c:v>-3.6947299999999998</c:v>
                </c:pt>
                <c:pt idx="2556">
                  <c:v>-3.70364</c:v>
                </c:pt>
                <c:pt idx="2557">
                  <c:v>-3.7124199999999998</c:v>
                </c:pt>
                <c:pt idx="2558">
                  <c:v>-3.7210700000000001</c:v>
                </c:pt>
                <c:pt idx="2559">
                  <c:v>-3.7295799999999999</c:v>
                </c:pt>
                <c:pt idx="2560">
                  <c:v>-3.73793</c:v>
                </c:pt>
                <c:pt idx="2561">
                  <c:v>-3.7461199999999999</c:v>
                </c:pt>
                <c:pt idx="2562">
                  <c:v>-3.75413</c:v>
                </c:pt>
                <c:pt idx="2563">
                  <c:v>-3.7619600000000002</c:v>
                </c:pt>
                <c:pt idx="2564">
                  <c:v>-3.7696000000000001</c:v>
                </c:pt>
                <c:pt idx="2565">
                  <c:v>-3.77705</c:v>
                </c:pt>
                <c:pt idx="2566">
                  <c:v>-3.7842799999999999</c:v>
                </c:pt>
                <c:pt idx="2567">
                  <c:v>-3.7913100000000002</c:v>
                </c:pt>
                <c:pt idx="2568">
                  <c:v>-3.79813</c:v>
                </c:pt>
                <c:pt idx="2569">
                  <c:v>-3.8047300000000002</c:v>
                </c:pt>
                <c:pt idx="2570">
                  <c:v>-3.8111000000000002</c:v>
                </c:pt>
                <c:pt idx="2571">
                  <c:v>-3.81725</c:v>
                </c:pt>
                <c:pt idx="2572">
                  <c:v>-3.8231700000000002</c:v>
                </c:pt>
                <c:pt idx="2573">
                  <c:v>-3.8288500000000001</c:v>
                </c:pt>
                <c:pt idx="2574">
                  <c:v>-3.8342900000000002</c:v>
                </c:pt>
                <c:pt idx="2575">
                  <c:v>-3.8394699999999999</c:v>
                </c:pt>
                <c:pt idx="2576">
                  <c:v>-3.8443999999999998</c:v>
                </c:pt>
                <c:pt idx="2577">
                  <c:v>-3.8490600000000001</c:v>
                </c:pt>
                <c:pt idx="2578">
                  <c:v>-3.85345</c:v>
                </c:pt>
                <c:pt idx="2579">
                  <c:v>-3.8575400000000002</c:v>
                </c:pt>
                <c:pt idx="2580">
                  <c:v>-3.8613200000000001</c:v>
                </c:pt>
                <c:pt idx="2581">
                  <c:v>-3.8647800000000001</c:v>
                </c:pt>
                <c:pt idx="2582">
                  <c:v>-3.8679100000000002</c:v>
                </c:pt>
                <c:pt idx="2583">
                  <c:v>-3.8706900000000002</c:v>
                </c:pt>
                <c:pt idx="2584">
                  <c:v>-3.8731</c:v>
                </c:pt>
                <c:pt idx="2585">
                  <c:v>-3.8751199999999999</c:v>
                </c:pt>
                <c:pt idx="2586">
                  <c:v>-3.8767399999999999</c:v>
                </c:pt>
                <c:pt idx="2587">
                  <c:v>-3.8779499999999998</c:v>
                </c:pt>
                <c:pt idx="2588">
                  <c:v>-3.8787199999999999</c:v>
                </c:pt>
                <c:pt idx="2589">
                  <c:v>-3.87906</c:v>
                </c:pt>
                <c:pt idx="2590">
                  <c:v>-3.8789500000000001</c:v>
                </c:pt>
                <c:pt idx="2591">
                  <c:v>-3.8783799999999999</c:v>
                </c:pt>
                <c:pt idx="2592">
                  <c:v>-3.8773599999999999</c:v>
                </c:pt>
                <c:pt idx="2593">
                  <c:v>-3.8758699999999999</c:v>
                </c:pt>
                <c:pt idx="2594">
                  <c:v>-3.8739300000000001</c:v>
                </c:pt>
                <c:pt idx="2595">
                  <c:v>-3.87154</c:v>
                </c:pt>
                <c:pt idx="2596">
                  <c:v>-3.8687100000000001</c:v>
                </c:pt>
                <c:pt idx="2597">
                  <c:v>-3.86544</c:v>
                </c:pt>
                <c:pt idx="2598">
                  <c:v>-3.8617599999999999</c:v>
                </c:pt>
                <c:pt idx="2599">
                  <c:v>-3.8576800000000002</c:v>
                </c:pt>
                <c:pt idx="2600">
                  <c:v>-3.8532099999999998</c:v>
                </c:pt>
                <c:pt idx="2601">
                  <c:v>-3.8483700000000001</c:v>
                </c:pt>
                <c:pt idx="2602">
                  <c:v>-3.8431899999999999</c:v>
                </c:pt>
                <c:pt idx="2603">
                  <c:v>-3.8376899999999998</c:v>
                </c:pt>
                <c:pt idx="2604">
                  <c:v>-3.83188</c:v>
                </c:pt>
                <c:pt idx="2605">
                  <c:v>-3.82579</c:v>
                </c:pt>
                <c:pt idx="2606">
                  <c:v>-3.8194499999999998</c:v>
                </c:pt>
                <c:pt idx="2607">
                  <c:v>-3.8128799999999998</c:v>
                </c:pt>
                <c:pt idx="2608">
                  <c:v>-3.8060999999999998</c:v>
                </c:pt>
                <c:pt idx="2609">
                  <c:v>-3.7991299999999999</c:v>
                </c:pt>
                <c:pt idx="2610">
                  <c:v>-3.7919900000000002</c:v>
                </c:pt>
                <c:pt idx="2611">
                  <c:v>-3.78471</c:v>
                </c:pt>
                <c:pt idx="2612">
                  <c:v>-3.7773099999999999</c:v>
                </c:pt>
                <c:pt idx="2613">
                  <c:v>-3.76979</c:v>
                </c:pt>
                <c:pt idx="2614">
                  <c:v>-3.7621799999999999</c:v>
                </c:pt>
                <c:pt idx="2615">
                  <c:v>-3.7545000000000002</c:v>
                </c:pt>
                <c:pt idx="2616">
                  <c:v>-3.74675</c:v>
                </c:pt>
                <c:pt idx="2617">
                  <c:v>-3.73895</c:v>
                </c:pt>
                <c:pt idx="2618">
                  <c:v>-3.7311100000000001</c:v>
                </c:pt>
                <c:pt idx="2619">
                  <c:v>-3.72323</c:v>
                </c:pt>
                <c:pt idx="2620">
                  <c:v>-3.7153200000000002</c:v>
                </c:pt>
                <c:pt idx="2621">
                  <c:v>-3.7073999999999998</c:v>
                </c:pt>
                <c:pt idx="2622">
                  <c:v>-3.6994500000000001</c:v>
                </c:pt>
                <c:pt idx="2623">
                  <c:v>-3.6914799999999999</c:v>
                </c:pt>
                <c:pt idx="2624">
                  <c:v>-3.6834899999999999</c:v>
                </c:pt>
                <c:pt idx="2625">
                  <c:v>-3.6754799999999999</c:v>
                </c:pt>
                <c:pt idx="2626">
                  <c:v>-3.66744</c:v>
                </c:pt>
                <c:pt idx="2627">
                  <c:v>-3.6593800000000001</c:v>
                </c:pt>
                <c:pt idx="2628">
                  <c:v>-3.6512799999999999</c:v>
                </c:pt>
                <c:pt idx="2629">
                  <c:v>-3.6431499999999999</c:v>
                </c:pt>
                <c:pt idx="2630">
                  <c:v>-3.63497</c:v>
                </c:pt>
                <c:pt idx="2631">
                  <c:v>-3.6267399999999999</c:v>
                </c:pt>
                <c:pt idx="2632">
                  <c:v>-3.6184599999999998</c:v>
                </c:pt>
                <c:pt idx="2633">
                  <c:v>-3.6101100000000002</c:v>
                </c:pt>
                <c:pt idx="2634">
                  <c:v>-3.6017000000000001</c:v>
                </c:pt>
                <c:pt idx="2635">
                  <c:v>-3.5932200000000001</c:v>
                </c:pt>
                <c:pt idx="2636">
                  <c:v>-3.58466</c:v>
                </c:pt>
                <c:pt idx="2637">
                  <c:v>-3.5760399999999999</c:v>
                </c:pt>
                <c:pt idx="2638">
                  <c:v>-3.5673400000000002</c:v>
                </c:pt>
                <c:pt idx="2639">
                  <c:v>-3.55857</c:v>
                </c:pt>
                <c:pt idx="2640">
                  <c:v>-3.54975</c:v>
                </c:pt>
                <c:pt idx="2641">
                  <c:v>-3.5408599999999999</c:v>
                </c:pt>
                <c:pt idx="2642">
                  <c:v>-3.53193</c:v>
                </c:pt>
                <c:pt idx="2643">
                  <c:v>-3.5229599999999999</c:v>
                </c:pt>
                <c:pt idx="2644">
                  <c:v>-3.51396</c:v>
                </c:pt>
                <c:pt idx="2645">
                  <c:v>-3.5049700000000001</c:v>
                </c:pt>
                <c:pt idx="2646">
                  <c:v>-3.4959799999999999</c:v>
                </c:pt>
                <c:pt idx="2647">
                  <c:v>-3.4870299999999999</c:v>
                </c:pt>
                <c:pt idx="2648">
                  <c:v>-3.4781200000000001</c:v>
                </c:pt>
                <c:pt idx="2649">
                  <c:v>-3.46929</c:v>
                </c:pt>
                <c:pt idx="2650">
                  <c:v>-3.46055</c:v>
                </c:pt>
                <c:pt idx="2651">
                  <c:v>-3.4519199999999999</c:v>
                </c:pt>
                <c:pt idx="2652">
                  <c:v>-3.4434200000000001</c:v>
                </c:pt>
                <c:pt idx="2653">
                  <c:v>-3.4350800000000001</c:v>
                </c:pt>
                <c:pt idx="2654">
                  <c:v>-3.4268900000000002</c:v>
                </c:pt>
                <c:pt idx="2655">
                  <c:v>-3.4188800000000001</c:v>
                </c:pt>
                <c:pt idx="2656">
                  <c:v>-3.41106</c:v>
                </c:pt>
                <c:pt idx="2657">
                  <c:v>-3.4034300000000002</c:v>
                </c:pt>
                <c:pt idx="2658">
                  <c:v>-3.3959899999999998</c:v>
                </c:pt>
                <c:pt idx="2659">
                  <c:v>-3.3887499999999999</c:v>
                </c:pt>
                <c:pt idx="2660">
                  <c:v>-3.3816999999999999</c:v>
                </c:pt>
                <c:pt idx="2661">
                  <c:v>-3.3748499999999999</c:v>
                </c:pt>
                <c:pt idx="2662">
                  <c:v>-3.3681700000000001</c:v>
                </c:pt>
                <c:pt idx="2663">
                  <c:v>-3.3616700000000002</c:v>
                </c:pt>
                <c:pt idx="2664">
                  <c:v>-3.35534</c:v>
                </c:pt>
                <c:pt idx="2665">
                  <c:v>-3.3491499999999998</c:v>
                </c:pt>
                <c:pt idx="2666">
                  <c:v>-3.3430900000000001</c:v>
                </c:pt>
                <c:pt idx="2667">
                  <c:v>-3.3371499999999998</c:v>
                </c:pt>
                <c:pt idx="2668">
                  <c:v>-3.3313100000000002</c:v>
                </c:pt>
                <c:pt idx="2669">
                  <c:v>-3.3255599999999998</c:v>
                </c:pt>
                <c:pt idx="2670">
                  <c:v>-3.3198699999999999</c:v>
                </c:pt>
                <c:pt idx="2671">
                  <c:v>-3.3142299999999998</c:v>
                </c:pt>
                <c:pt idx="2672">
                  <c:v>-3.3086199999999999</c:v>
                </c:pt>
                <c:pt idx="2673">
                  <c:v>-3.3030300000000001</c:v>
                </c:pt>
                <c:pt idx="2674">
                  <c:v>-3.29745</c:v>
                </c:pt>
                <c:pt idx="2675">
                  <c:v>-3.2918500000000002</c:v>
                </c:pt>
                <c:pt idx="2676">
                  <c:v>-3.2862399999999998</c:v>
                </c:pt>
                <c:pt idx="2677">
                  <c:v>-3.2805900000000001</c:v>
                </c:pt>
                <c:pt idx="2678">
                  <c:v>-3.2749000000000001</c:v>
                </c:pt>
                <c:pt idx="2679">
                  <c:v>-3.2691599999999998</c:v>
                </c:pt>
                <c:pt idx="2680">
                  <c:v>-3.2633700000000001</c:v>
                </c:pt>
                <c:pt idx="2681">
                  <c:v>-3.25752</c:v>
                </c:pt>
                <c:pt idx="2682">
                  <c:v>-3.2516099999999999</c:v>
                </c:pt>
                <c:pt idx="2683">
                  <c:v>-3.2456499999999999</c:v>
                </c:pt>
                <c:pt idx="2684">
                  <c:v>-3.23963</c:v>
                </c:pt>
                <c:pt idx="2685">
                  <c:v>-3.2335600000000002</c:v>
                </c:pt>
                <c:pt idx="2686">
                  <c:v>-3.22743</c:v>
                </c:pt>
                <c:pt idx="2687">
                  <c:v>-3.2212700000000001</c:v>
                </c:pt>
                <c:pt idx="2688">
                  <c:v>-3.2150799999999999</c:v>
                </c:pt>
                <c:pt idx="2689">
                  <c:v>-3.20886</c:v>
                </c:pt>
                <c:pt idx="2690">
                  <c:v>-3.20262</c:v>
                </c:pt>
                <c:pt idx="2691">
                  <c:v>-3.19638</c:v>
                </c:pt>
                <c:pt idx="2692">
                  <c:v>-3.19015</c:v>
                </c:pt>
                <c:pt idx="2693">
                  <c:v>-3.1839300000000001</c:v>
                </c:pt>
                <c:pt idx="2694">
                  <c:v>-3.17774</c:v>
                </c:pt>
                <c:pt idx="2695">
                  <c:v>-3.1715800000000001</c:v>
                </c:pt>
                <c:pt idx="2696">
                  <c:v>-3.1654800000000001</c:v>
                </c:pt>
                <c:pt idx="2697">
                  <c:v>-3.15944</c:v>
                </c:pt>
                <c:pt idx="2698">
                  <c:v>-3.15347</c:v>
                </c:pt>
                <c:pt idx="2699">
                  <c:v>-3.1475900000000001</c:v>
                </c:pt>
                <c:pt idx="2700">
                  <c:v>-3.1417899999999999</c:v>
                </c:pt>
                <c:pt idx="2701">
                  <c:v>-3.1360899999999998</c:v>
                </c:pt>
                <c:pt idx="2702">
                  <c:v>-3.13049</c:v>
                </c:pt>
                <c:pt idx="2703">
                  <c:v>-3.1249899999999999</c:v>
                </c:pt>
                <c:pt idx="2704">
                  <c:v>-3.1196000000000002</c:v>
                </c:pt>
                <c:pt idx="2705">
                  <c:v>-3.1143200000000002</c:v>
                </c:pt>
                <c:pt idx="2706">
                  <c:v>-3.1091299999999999</c:v>
                </c:pt>
                <c:pt idx="2707">
                  <c:v>-3.10405</c:v>
                </c:pt>
                <c:pt idx="2708">
                  <c:v>-3.0990600000000001</c:v>
                </c:pt>
                <c:pt idx="2709">
                  <c:v>-3.09415</c:v>
                </c:pt>
                <c:pt idx="2710">
                  <c:v>-3.0893199999999998</c:v>
                </c:pt>
                <c:pt idx="2711">
                  <c:v>-3.0845500000000001</c:v>
                </c:pt>
                <c:pt idx="2712">
                  <c:v>-3.0798399999999999</c:v>
                </c:pt>
                <c:pt idx="2713">
                  <c:v>-3.0751599999999999</c:v>
                </c:pt>
                <c:pt idx="2714">
                  <c:v>-3.0705100000000001</c:v>
                </c:pt>
                <c:pt idx="2715">
                  <c:v>-3.0658799999999999</c:v>
                </c:pt>
                <c:pt idx="2716">
                  <c:v>-3.0612499999999998</c:v>
                </c:pt>
                <c:pt idx="2717">
                  <c:v>-3.05661</c:v>
                </c:pt>
                <c:pt idx="2718">
                  <c:v>-3.0519500000000002</c:v>
                </c:pt>
                <c:pt idx="2719">
                  <c:v>-3.0472600000000001</c:v>
                </c:pt>
                <c:pt idx="2720">
                  <c:v>-3.0425300000000002</c:v>
                </c:pt>
                <c:pt idx="2721">
                  <c:v>-3.0377700000000001</c:v>
                </c:pt>
                <c:pt idx="2722">
                  <c:v>-3.0329600000000001</c:v>
                </c:pt>
                <c:pt idx="2723">
                  <c:v>-3.0280999999999998</c:v>
                </c:pt>
                <c:pt idx="2724">
                  <c:v>-3.02319</c:v>
                </c:pt>
                <c:pt idx="2725">
                  <c:v>-3.0182199999999999</c:v>
                </c:pt>
                <c:pt idx="2726">
                  <c:v>-3.0131999999999999</c:v>
                </c:pt>
                <c:pt idx="2727">
                  <c:v>-3.0081199999999999</c:v>
                </c:pt>
                <c:pt idx="2728">
                  <c:v>-3.00298</c:v>
                </c:pt>
                <c:pt idx="2729">
                  <c:v>-2.9977900000000002</c:v>
                </c:pt>
                <c:pt idx="2730">
                  <c:v>-2.99255</c:v>
                </c:pt>
                <c:pt idx="2731">
                  <c:v>-2.98726</c:v>
                </c:pt>
                <c:pt idx="2732">
                  <c:v>-2.9819200000000001</c:v>
                </c:pt>
                <c:pt idx="2733">
                  <c:v>-2.97654</c:v>
                </c:pt>
                <c:pt idx="2734">
                  <c:v>-2.9711099999999999</c:v>
                </c:pt>
                <c:pt idx="2735">
                  <c:v>-2.9656400000000001</c:v>
                </c:pt>
                <c:pt idx="2736">
                  <c:v>-2.9601299999999999</c:v>
                </c:pt>
                <c:pt idx="2737">
                  <c:v>-2.95459</c:v>
                </c:pt>
                <c:pt idx="2738">
                  <c:v>-2.9490099999999999</c:v>
                </c:pt>
                <c:pt idx="2739">
                  <c:v>-2.9434200000000001</c:v>
                </c:pt>
                <c:pt idx="2740">
                  <c:v>-2.9378000000000002</c:v>
                </c:pt>
                <c:pt idx="2741">
                  <c:v>-2.9321700000000002</c:v>
                </c:pt>
                <c:pt idx="2742">
                  <c:v>-2.9265300000000001</c:v>
                </c:pt>
                <c:pt idx="2743">
                  <c:v>-2.9208799999999999</c:v>
                </c:pt>
                <c:pt idx="2744">
                  <c:v>-2.9152499999999999</c:v>
                </c:pt>
                <c:pt idx="2745">
                  <c:v>-2.9096199999999999</c:v>
                </c:pt>
                <c:pt idx="2746">
                  <c:v>-2.90401</c:v>
                </c:pt>
                <c:pt idx="2747">
                  <c:v>-2.8984299999999998</c:v>
                </c:pt>
                <c:pt idx="2748">
                  <c:v>-2.8928799999999999</c:v>
                </c:pt>
                <c:pt idx="2749">
                  <c:v>-2.8873700000000002</c:v>
                </c:pt>
                <c:pt idx="2750">
                  <c:v>-2.8818999999999999</c:v>
                </c:pt>
                <c:pt idx="2751">
                  <c:v>-2.8764799999999999</c:v>
                </c:pt>
                <c:pt idx="2752">
                  <c:v>-2.8711199999999999</c:v>
                </c:pt>
                <c:pt idx="2753">
                  <c:v>-2.8658199999999998</c:v>
                </c:pt>
                <c:pt idx="2754">
                  <c:v>-2.8605800000000001</c:v>
                </c:pt>
                <c:pt idx="2755">
                  <c:v>-2.8553999999999999</c:v>
                </c:pt>
                <c:pt idx="2756">
                  <c:v>-2.8502900000000002</c:v>
                </c:pt>
                <c:pt idx="2757">
                  <c:v>-2.8452500000000001</c:v>
                </c:pt>
                <c:pt idx="2758">
                  <c:v>-2.8402799999999999</c:v>
                </c:pt>
                <c:pt idx="2759">
                  <c:v>-2.8353700000000002</c:v>
                </c:pt>
                <c:pt idx="2760">
                  <c:v>-2.8305400000000001</c:v>
                </c:pt>
                <c:pt idx="2761">
                  <c:v>-2.8257699999999999</c:v>
                </c:pt>
                <c:pt idx="2762">
                  <c:v>-2.8210700000000002</c:v>
                </c:pt>
                <c:pt idx="2763">
                  <c:v>-2.8164400000000001</c:v>
                </c:pt>
                <c:pt idx="2764">
                  <c:v>-2.8118799999999999</c:v>
                </c:pt>
                <c:pt idx="2765">
                  <c:v>-2.8073800000000002</c:v>
                </c:pt>
                <c:pt idx="2766">
                  <c:v>-2.8029600000000001</c:v>
                </c:pt>
                <c:pt idx="2767">
                  <c:v>-2.7986200000000001</c:v>
                </c:pt>
                <c:pt idx="2768">
                  <c:v>-2.7943500000000001</c:v>
                </c:pt>
                <c:pt idx="2769">
                  <c:v>-2.7901600000000002</c:v>
                </c:pt>
                <c:pt idx="2770">
                  <c:v>-2.78606</c:v>
                </c:pt>
                <c:pt idx="2771">
                  <c:v>-2.7820499999999999</c:v>
                </c:pt>
                <c:pt idx="2772">
                  <c:v>-2.77813</c:v>
                </c:pt>
                <c:pt idx="2773">
                  <c:v>-2.7743199999999999</c:v>
                </c:pt>
                <c:pt idx="2774">
                  <c:v>-2.7706300000000001</c:v>
                </c:pt>
                <c:pt idx="2775">
                  <c:v>-2.7670400000000002</c:v>
                </c:pt>
                <c:pt idx="2776">
                  <c:v>-2.7635900000000002</c:v>
                </c:pt>
                <c:pt idx="2777">
                  <c:v>-2.7602600000000002</c:v>
                </c:pt>
                <c:pt idx="2778">
                  <c:v>-2.7570700000000001</c:v>
                </c:pt>
                <c:pt idx="2779">
                  <c:v>-2.7540200000000001</c:v>
                </c:pt>
                <c:pt idx="2780">
                  <c:v>-2.7511100000000002</c:v>
                </c:pt>
                <c:pt idx="2781">
                  <c:v>-2.7483499999999998</c:v>
                </c:pt>
                <c:pt idx="2782">
                  <c:v>-2.7457400000000001</c:v>
                </c:pt>
                <c:pt idx="2783">
                  <c:v>-2.7432799999999999</c:v>
                </c:pt>
                <c:pt idx="2784">
                  <c:v>-2.7409699999999999</c:v>
                </c:pt>
                <c:pt idx="2785">
                  <c:v>-2.7387999999999999</c:v>
                </c:pt>
                <c:pt idx="2786">
                  <c:v>-2.7367699999999999</c:v>
                </c:pt>
                <c:pt idx="2787">
                  <c:v>-2.7348699999999999</c:v>
                </c:pt>
                <c:pt idx="2788">
                  <c:v>-2.7330999999999999</c:v>
                </c:pt>
                <c:pt idx="2789">
                  <c:v>-2.7314500000000002</c:v>
                </c:pt>
                <c:pt idx="2790">
                  <c:v>-2.7299099999999998</c:v>
                </c:pt>
                <c:pt idx="2791">
                  <c:v>-2.7284700000000002</c:v>
                </c:pt>
                <c:pt idx="2792">
                  <c:v>-2.7271200000000002</c:v>
                </c:pt>
                <c:pt idx="2793">
                  <c:v>-2.7258399999999998</c:v>
                </c:pt>
                <c:pt idx="2794">
                  <c:v>-2.72464</c:v>
                </c:pt>
                <c:pt idx="2795">
                  <c:v>-2.72349</c:v>
                </c:pt>
                <c:pt idx="2796">
                  <c:v>-2.7223999999999999</c:v>
                </c:pt>
                <c:pt idx="2797">
                  <c:v>-2.7213599999999998</c:v>
                </c:pt>
                <c:pt idx="2798">
                  <c:v>-2.7203499999999998</c:v>
                </c:pt>
                <c:pt idx="2799">
                  <c:v>-2.7193700000000001</c:v>
                </c:pt>
                <c:pt idx="2800">
                  <c:v>-2.7184300000000001</c:v>
                </c:pt>
                <c:pt idx="2801">
                  <c:v>-2.7175099999999999</c:v>
                </c:pt>
                <c:pt idx="2802">
                  <c:v>-2.7166199999999998</c:v>
                </c:pt>
                <c:pt idx="2803">
                  <c:v>-2.71576</c:v>
                </c:pt>
                <c:pt idx="2804">
                  <c:v>-2.7149399999999999</c:v>
                </c:pt>
                <c:pt idx="2805">
                  <c:v>-2.71414</c:v>
                </c:pt>
                <c:pt idx="2806">
                  <c:v>-2.71339</c:v>
                </c:pt>
                <c:pt idx="2807">
                  <c:v>-2.7126899999999998</c:v>
                </c:pt>
                <c:pt idx="2808">
                  <c:v>-2.7120500000000001</c:v>
                </c:pt>
                <c:pt idx="2809">
                  <c:v>-2.7114600000000002</c:v>
                </c:pt>
                <c:pt idx="2810">
                  <c:v>-2.7109399999999999</c:v>
                </c:pt>
                <c:pt idx="2811">
                  <c:v>-2.7105000000000001</c:v>
                </c:pt>
                <c:pt idx="2812">
                  <c:v>-2.71014</c:v>
                </c:pt>
                <c:pt idx="2813">
                  <c:v>-2.7098599999999999</c:v>
                </c:pt>
                <c:pt idx="2814">
                  <c:v>-2.70967</c:v>
                </c:pt>
                <c:pt idx="2815">
                  <c:v>-2.7095699999999998</c:v>
                </c:pt>
                <c:pt idx="2816">
                  <c:v>-2.7095500000000001</c:v>
                </c:pt>
                <c:pt idx="2817">
                  <c:v>-2.7096200000000001</c:v>
                </c:pt>
                <c:pt idx="2818">
                  <c:v>-2.7097600000000002</c:v>
                </c:pt>
                <c:pt idx="2819">
                  <c:v>-2.7099799999999998</c:v>
                </c:pt>
                <c:pt idx="2820">
                  <c:v>-2.71027</c:v>
                </c:pt>
                <c:pt idx="2821">
                  <c:v>-2.71062</c:v>
                </c:pt>
                <c:pt idx="2822">
                  <c:v>-2.7110099999999999</c:v>
                </c:pt>
                <c:pt idx="2823">
                  <c:v>-2.7114400000000001</c:v>
                </c:pt>
                <c:pt idx="2824">
                  <c:v>-2.7118899999999999</c:v>
                </c:pt>
                <c:pt idx="2825">
                  <c:v>-2.7123599999999999</c:v>
                </c:pt>
                <c:pt idx="2826">
                  <c:v>-2.7128199999999998</c:v>
                </c:pt>
                <c:pt idx="2827">
                  <c:v>-2.7132700000000001</c:v>
                </c:pt>
                <c:pt idx="2828">
                  <c:v>-2.7136800000000001</c:v>
                </c:pt>
                <c:pt idx="2829">
                  <c:v>-2.7140499999999999</c:v>
                </c:pt>
                <c:pt idx="2830">
                  <c:v>-2.7143600000000001</c:v>
                </c:pt>
                <c:pt idx="2831">
                  <c:v>-2.7145899999999998</c:v>
                </c:pt>
                <c:pt idx="2832">
                  <c:v>-2.7147399999999999</c:v>
                </c:pt>
                <c:pt idx="2833">
                  <c:v>-2.7147800000000002</c:v>
                </c:pt>
                <c:pt idx="2834">
                  <c:v>-2.7147000000000001</c:v>
                </c:pt>
                <c:pt idx="2835">
                  <c:v>-2.7144900000000001</c:v>
                </c:pt>
                <c:pt idx="2836">
                  <c:v>-2.71414</c:v>
                </c:pt>
                <c:pt idx="2837">
                  <c:v>-2.7136399999999998</c:v>
                </c:pt>
                <c:pt idx="2838">
                  <c:v>-2.7129699999999999</c:v>
                </c:pt>
                <c:pt idx="2839">
                  <c:v>-2.7121200000000001</c:v>
                </c:pt>
                <c:pt idx="2840">
                  <c:v>-2.7111000000000001</c:v>
                </c:pt>
                <c:pt idx="2841">
                  <c:v>-2.7098900000000001</c:v>
                </c:pt>
                <c:pt idx="2842">
                  <c:v>-2.7084899999999998</c:v>
                </c:pt>
                <c:pt idx="2843">
                  <c:v>-2.7069000000000001</c:v>
                </c:pt>
                <c:pt idx="2844">
                  <c:v>-2.70512</c:v>
                </c:pt>
                <c:pt idx="2845">
                  <c:v>-2.70316</c:v>
                </c:pt>
                <c:pt idx="2846">
                  <c:v>-2.7010200000000002</c:v>
                </c:pt>
                <c:pt idx="2847">
                  <c:v>-2.6987100000000002</c:v>
                </c:pt>
                <c:pt idx="2848">
                  <c:v>-2.69624</c:v>
                </c:pt>
                <c:pt idx="2849">
                  <c:v>-2.6936399999999998</c:v>
                </c:pt>
                <c:pt idx="2850">
                  <c:v>-2.6909100000000001</c:v>
                </c:pt>
                <c:pt idx="2851">
                  <c:v>-2.6880799999999998</c:v>
                </c:pt>
                <c:pt idx="2852">
                  <c:v>-2.6851699999999998</c:v>
                </c:pt>
                <c:pt idx="2853">
                  <c:v>-2.68221</c:v>
                </c:pt>
                <c:pt idx="2854">
                  <c:v>-2.6792199999999999</c:v>
                </c:pt>
                <c:pt idx="2855">
                  <c:v>-2.6762299999999999</c:v>
                </c:pt>
                <c:pt idx="2856">
                  <c:v>-2.6732800000000001</c:v>
                </c:pt>
                <c:pt idx="2857">
                  <c:v>-2.6703700000000001</c:v>
                </c:pt>
                <c:pt idx="2858">
                  <c:v>-2.6675599999999999</c:v>
                </c:pt>
                <c:pt idx="2859">
                  <c:v>-2.66486</c:v>
                </c:pt>
                <c:pt idx="2860">
                  <c:v>-2.6623100000000002</c:v>
                </c:pt>
                <c:pt idx="2861">
                  <c:v>-2.6599200000000001</c:v>
                </c:pt>
                <c:pt idx="2862">
                  <c:v>-2.6577299999999999</c:v>
                </c:pt>
                <c:pt idx="2863">
                  <c:v>-2.6557599999999999</c:v>
                </c:pt>
                <c:pt idx="2864">
                  <c:v>-2.6540300000000001</c:v>
                </c:pt>
                <c:pt idx="2865">
                  <c:v>-2.6525599999999998</c:v>
                </c:pt>
                <c:pt idx="2866">
                  <c:v>-2.6513499999999999</c:v>
                </c:pt>
                <c:pt idx="2867">
                  <c:v>-2.6504300000000001</c:v>
                </c:pt>
                <c:pt idx="2868">
                  <c:v>-2.6497999999999999</c:v>
                </c:pt>
                <c:pt idx="2869">
                  <c:v>-2.64947</c:v>
                </c:pt>
                <c:pt idx="2870">
                  <c:v>-2.6494300000000002</c:v>
                </c:pt>
                <c:pt idx="2871">
                  <c:v>-2.6496900000000001</c:v>
                </c:pt>
                <c:pt idx="2872">
                  <c:v>-2.6502400000000002</c:v>
                </c:pt>
                <c:pt idx="2873">
                  <c:v>-2.6510699999999998</c:v>
                </c:pt>
                <c:pt idx="2874">
                  <c:v>-2.65218</c:v>
                </c:pt>
                <c:pt idx="2875">
                  <c:v>-2.6535500000000001</c:v>
                </c:pt>
                <c:pt idx="2876">
                  <c:v>-2.65516</c:v>
                </c:pt>
                <c:pt idx="2877">
                  <c:v>-2.657</c:v>
                </c:pt>
                <c:pt idx="2878">
                  <c:v>-2.6590500000000001</c:v>
                </c:pt>
                <c:pt idx="2879">
                  <c:v>-2.6612900000000002</c:v>
                </c:pt>
                <c:pt idx="2880">
                  <c:v>-2.6636899999999999</c:v>
                </c:pt>
                <c:pt idx="2881">
                  <c:v>-2.6662300000000001</c:v>
                </c:pt>
                <c:pt idx="2882">
                  <c:v>-2.6688900000000002</c:v>
                </c:pt>
                <c:pt idx="2883">
                  <c:v>-2.6716500000000001</c:v>
                </c:pt>
                <c:pt idx="2884">
                  <c:v>-2.67448</c:v>
                </c:pt>
                <c:pt idx="2885">
                  <c:v>-2.6773500000000001</c:v>
                </c:pt>
                <c:pt idx="2886">
                  <c:v>-2.68025</c:v>
                </c:pt>
                <c:pt idx="2887">
                  <c:v>-2.6831499999999999</c:v>
                </c:pt>
                <c:pt idx="2888">
                  <c:v>-2.6860400000000002</c:v>
                </c:pt>
                <c:pt idx="2889">
                  <c:v>-2.6888800000000002</c:v>
                </c:pt>
                <c:pt idx="2890">
                  <c:v>-2.6916600000000002</c:v>
                </c:pt>
                <c:pt idx="2891">
                  <c:v>-2.6943600000000001</c:v>
                </c:pt>
                <c:pt idx="2892">
                  <c:v>-2.6969699999999999</c:v>
                </c:pt>
                <c:pt idx="2893">
                  <c:v>-2.6994699999999998</c:v>
                </c:pt>
                <c:pt idx="2894">
                  <c:v>-2.7018499999999999</c:v>
                </c:pt>
                <c:pt idx="2895">
                  <c:v>-2.7040999999999999</c:v>
                </c:pt>
                <c:pt idx="2896">
                  <c:v>-2.7062200000000001</c:v>
                </c:pt>
                <c:pt idx="2897">
                  <c:v>-2.7081900000000001</c:v>
                </c:pt>
                <c:pt idx="2898">
                  <c:v>-2.7100300000000002</c:v>
                </c:pt>
                <c:pt idx="2899">
                  <c:v>-2.7117200000000001</c:v>
                </c:pt>
                <c:pt idx="2900">
                  <c:v>-2.7132700000000001</c:v>
                </c:pt>
                <c:pt idx="2901">
                  <c:v>-2.7146699999999999</c:v>
                </c:pt>
                <c:pt idx="2902">
                  <c:v>-2.7159499999999999</c:v>
                </c:pt>
                <c:pt idx="2903">
                  <c:v>-2.7170999999999998</c:v>
                </c:pt>
                <c:pt idx="2904">
                  <c:v>-2.7181299999999999</c:v>
                </c:pt>
                <c:pt idx="2905">
                  <c:v>-2.7190500000000002</c:v>
                </c:pt>
                <c:pt idx="2906">
                  <c:v>-2.7198699999999998</c:v>
                </c:pt>
                <c:pt idx="2907">
                  <c:v>-2.7206000000000001</c:v>
                </c:pt>
                <c:pt idx="2908">
                  <c:v>-2.7212499999999999</c:v>
                </c:pt>
                <c:pt idx="2909">
                  <c:v>-2.7218399999999998</c:v>
                </c:pt>
                <c:pt idx="2910">
                  <c:v>-2.7223600000000001</c:v>
                </c:pt>
                <c:pt idx="2911">
                  <c:v>-2.7228300000000001</c:v>
                </c:pt>
                <c:pt idx="2912">
                  <c:v>-2.7232699999999999</c:v>
                </c:pt>
                <c:pt idx="2913">
                  <c:v>-2.7236699999999998</c:v>
                </c:pt>
                <c:pt idx="2914">
                  <c:v>-2.7240600000000001</c:v>
                </c:pt>
                <c:pt idx="2915">
                  <c:v>-2.7244299999999999</c:v>
                </c:pt>
                <c:pt idx="2916">
                  <c:v>-2.7248000000000001</c:v>
                </c:pt>
                <c:pt idx="2917">
                  <c:v>-2.7251599999999998</c:v>
                </c:pt>
                <c:pt idx="2918">
                  <c:v>-2.7255400000000001</c:v>
                </c:pt>
                <c:pt idx="2919">
                  <c:v>-2.7259199999999999</c:v>
                </c:pt>
                <c:pt idx="2920">
                  <c:v>-2.7263199999999999</c:v>
                </c:pt>
                <c:pt idx="2921">
                  <c:v>-2.7267299999999999</c:v>
                </c:pt>
                <c:pt idx="2922">
                  <c:v>-2.72715</c:v>
                </c:pt>
                <c:pt idx="2923">
                  <c:v>-2.7275800000000001</c:v>
                </c:pt>
                <c:pt idx="2924">
                  <c:v>-2.7280099999999998</c:v>
                </c:pt>
                <c:pt idx="2925">
                  <c:v>-2.72845</c:v>
                </c:pt>
                <c:pt idx="2926">
                  <c:v>-2.7288700000000001</c:v>
                </c:pt>
                <c:pt idx="2927">
                  <c:v>-2.7292800000000002</c:v>
                </c:pt>
                <c:pt idx="2928">
                  <c:v>-2.7296499999999999</c:v>
                </c:pt>
                <c:pt idx="2929">
                  <c:v>-2.7299799999999999</c:v>
                </c:pt>
                <c:pt idx="2930">
                  <c:v>-2.7302499999999998</c:v>
                </c:pt>
                <c:pt idx="2931">
                  <c:v>-2.7304499999999998</c:v>
                </c:pt>
                <c:pt idx="2932">
                  <c:v>-2.7305600000000001</c:v>
                </c:pt>
                <c:pt idx="2933">
                  <c:v>-2.7305600000000001</c:v>
                </c:pt>
                <c:pt idx="2934">
                  <c:v>-2.7304400000000002</c:v>
                </c:pt>
                <c:pt idx="2935">
                  <c:v>-2.7301899999999999</c:v>
                </c:pt>
                <c:pt idx="2936">
                  <c:v>-2.7297799999999999</c:v>
                </c:pt>
                <c:pt idx="2937">
                  <c:v>-2.7292200000000002</c:v>
                </c:pt>
                <c:pt idx="2938">
                  <c:v>-2.7284799999999998</c:v>
                </c:pt>
                <c:pt idx="2939">
                  <c:v>-2.7275700000000001</c:v>
                </c:pt>
                <c:pt idx="2940">
                  <c:v>-2.7264699999999999</c:v>
                </c:pt>
                <c:pt idx="2941">
                  <c:v>-2.72519</c:v>
                </c:pt>
                <c:pt idx="2942">
                  <c:v>-2.7237300000000002</c:v>
                </c:pt>
                <c:pt idx="2943">
                  <c:v>-2.7220900000000001</c:v>
                </c:pt>
                <c:pt idx="2944">
                  <c:v>-2.7202899999999999</c:v>
                </c:pt>
                <c:pt idx="2945">
                  <c:v>-2.7183299999999999</c:v>
                </c:pt>
                <c:pt idx="2946">
                  <c:v>-2.7162199999999999</c:v>
                </c:pt>
                <c:pt idx="2947">
                  <c:v>-2.7139899999999999</c:v>
                </c:pt>
                <c:pt idx="2948">
                  <c:v>-2.7116500000000001</c:v>
                </c:pt>
                <c:pt idx="2949">
                  <c:v>-2.7092200000000002</c:v>
                </c:pt>
                <c:pt idx="2950">
                  <c:v>-2.7067199999999998</c:v>
                </c:pt>
                <c:pt idx="2951">
                  <c:v>-2.70418</c:v>
                </c:pt>
                <c:pt idx="2952">
                  <c:v>-2.7016300000000002</c:v>
                </c:pt>
                <c:pt idx="2953">
                  <c:v>-2.6990799999999999</c:v>
                </c:pt>
                <c:pt idx="2954">
                  <c:v>-2.6965599999999998</c:v>
                </c:pt>
                <c:pt idx="2955">
                  <c:v>-2.6941099999999998</c:v>
                </c:pt>
                <c:pt idx="2956">
                  <c:v>-2.6917399999999998</c:v>
                </c:pt>
                <c:pt idx="2957">
                  <c:v>-2.6894900000000002</c:v>
                </c:pt>
                <c:pt idx="2958">
                  <c:v>-2.68737</c:v>
                </c:pt>
                <c:pt idx="2959">
                  <c:v>-2.6854100000000001</c:v>
                </c:pt>
                <c:pt idx="2960">
                  <c:v>-2.68363</c:v>
                </c:pt>
                <c:pt idx="2961">
                  <c:v>-2.6820599999999999</c:v>
                </c:pt>
                <c:pt idx="2962">
                  <c:v>-2.6807099999999999</c:v>
                </c:pt>
                <c:pt idx="2963">
                  <c:v>-2.6796000000000002</c:v>
                </c:pt>
                <c:pt idx="2964">
                  <c:v>-2.67875</c:v>
                </c:pt>
                <c:pt idx="2965">
                  <c:v>-2.67815</c:v>
                </c:pt>
                <c:pt idx="2966">
                  <c:v>-2.6778200000000001</c:v>
                </c:pt>
                <c:pt idx="2967">
                  <c:v>-2.6777600000000001</c:v>
                </c:pt>
                <c:pt idx="2968">
                  <c:v>-2.6779700000000002</c:v>
                </c:pt>
                <c:pt idx="2969">
                  <c:v>-2.6784500000000002</c:v>
                </c:pt>
                <c:pt idx="2970">
                  <c:v>-2.6791800000000001</c:v>
                </c:pt>
                <c:pt idx="2971">
                  <c:v>-2.6801599999999999</c:v>
                </c:pt>
                <c:pt idx="2972">
                  <c:v>-2.6813600000000002</c:v>
                </c:pt>
                <c:pt idx="2973">
                  <c:v>-2.68276</c:v>
                </c:pt>
                <c:pt idx="2974">
                  <c:v>-2.6843400000000002</c:v>
                </c:pt>
                <c:pt idx="2975">
                  <c:v>-2.68608</c:v>
                </c:pt>
                <c:pt idx="2976">
                  <c:v>-2.6879300000000002</c:v>
                </c:pt>
                <c:pt idx="2977">
                  <c:v>-2.68988</c:v>
                </c:pt>
                <c:pt idx="2978">
                  <c:v>-2.6918799999999998</c:v>
                </c:pt>
                <c:pt idx="2979">
                  <c:v>-2.6938900000000001</c:v>
                </c:pt>
                <c:pt idx="2980">
                  <c:v>-2.6958799999999998</c:v>
                </c:pt>
                <c:pt idx="2981">
                  <c:v>-2.6978200000000001</c:v>
                </c:pt>
                <c:pt idx="2982">
                  <c:v>-2.6996600000000002</c:v>
                </c:pt>
                <c:pt idx="2983">
                  <c:v>-2.7013699999999998</c:v>
                </c:pt>
                <c:pt idx="2984">
                  <c:v>-2.7029299999999998</c:v>
                </c:pt>
                <c:pt idx="2985">
                  <c:v>-2.7042899999999999</c:v>
                </c:pt>
                <c:pt idx="2986">
                  <c:v>-2.7054299999999998</c:v>
                </c:pt>
                <c:pt idx="2987">
                  <c:v>-2.7063299999999999</c:v>
                </c:pt>
                <c:pt idx="2988">
                  <c:v>-2.7069700000000001</c:v>
                </c:pt>
                <c:pt idx="2989">
                  <c:v>-2.7073299999999998</c:v>
                </c:pt>
                <c:pt idx="2990">
                  <c:v>-2.7073999999999998</c:v>
                </c:pt>
                <c:pt idx="2991">
                  <c:v>-2.7071800000000001</c:v>
                </c:pt>
                <c:pt idx="2992">
                  <c:v>-2.7066599999999998</c:v>
                </c:pt>
                <c:pt idx="2993">
                  <c:v>-2.7058399999999998</c:v>
                </c:pt>
                <c:pt idx="2994">
                  <c:v>-2.7047500000000002</c:v>
                </c:pt>
                <c:pt idx="2995">
                  <c:v>-2.7033800000000001</c:v>
                </c:pt>
                <c:pt idx="2996">
                  <c:v>-2.7017500000000001</c:v>
                </c:pt>
                <c:pt idx="2997">
                  <c:v>-2.6999</c:v>
                </c:pt>
                <c:pt idx="2998">
                  <c:v>-2.6978300000000002</c:v>
                </c:pt>
                <c:pt idx="2999">
                  <c:v>-2.69557</c:v>
                </c:pt>
                <c:pt idx="3000">
                  <c:v>-2.6931500000000002</c:v>
                </c:pt>
                <c:pt idx="3001">
                  <c:v>-2.6905899999999998</c:v>
                </c:pt>
                <c:pt idx="3002">
                  <c:v>-2.6879200000000001</c:v>
                </c:pt>
                <c:pt idx="3003">
                  <c:v>-2.6851600000000002</c:v>
                </c:pt>
                <c:pt idx="3004">
                  <c:v>-2.6823399999999999</c:v>
                </c:pt>
                <c:pt idx="3005">
                  <c:v>-2.6794699999999998</c:v>
                </c:pt>
                <c:pt idx="3006">
                  <c:v>-2.67658</c:v>
                </c:pt>
                <c:pt idx="3007">
                  <c:v>-2.6736800000000001</c:v>
                </c:pt>
                <c:pt idx="3008">
                  <c:v>-2.6707800000000002</c:v>
                </c:pt>
                <c:pt idx="3009">
                  <c:v>-2.6678999999999999</c:v>
                </c:pt>
                <c:pt idx="3010">
                  <c:v>-2.6650499999999999</c:v>
                </c:pt>
                <c:pt idx="3011">
                  <c:v>-2.66222</c:v>
                </c:pt>
                <c:pt idx="3012">
                  <c:v>-2.6594199999999999</c:v>
                </c:pt>
                <c:pt idx="3013">
                  <c:v>-2.65665</c:v>
                </c:pt>
                <c:pt idx="3014">
                  <c:v>-2.6539199999999998</c:v>
                </c:pt>
                <c:pt idx="3015">
                  <c:v>-2.6512099999999998</c:v>
                </c:pt>
                <c:pt idx="3016">
                  <c:v>-2.64852</c:v>
                </c:pt>
                <c:pt idx="3017">
                  <c:v>-2.6458499999999998</c:v>
                </c:pt>
                <c:pt idx="3018">
                  <c:v>-2.6432000000000002</c:v>
                </c:pt>
                <c:pt idx="3019">
                  <c:v>-2.6405400000000001</c:v>
                </c:pt>
                <c:pt idx="3020">
                  <c:v>-2.63788</c:v>
                </c:pt>
                <c:pt idx="3021">
                  <c:v>-2.6352099999999998</c:v>
                </c:pt>
                <c:pt idx="3022">
                  <c:v>-2.63252</c:v>
                </c:pt>
                <c:pt idx="3023">
                  <c:v>-2.62981</c:v>
                </c:pt>
                <c:pt idx="3024">
                  <c:v>-2.6270699999999998</c:v>
                </c:pt>
                <c:pt idx="3025">
                  <c:v>-2.6242899999999998</c:v>
                </c:pt>
                <c:pt idx="3026">
                  <c:v>-2.62148</c:v>
                </c:pt>
                <c:pt idx="3027">
                  <c:v>-2.6186199999999999</c:v>
                </c:pt>
                <c:pt idx="3028">
                  <c:v>-2.61572</c:v>
                </c:pt>
                <c:pt idx="3029">
                  <c:v>-2.6127899999999999</c:v>
                </c:pt>
                <c:pt idx="3030">
                  <c:v>-2.60981</c:v>
                </c:pt>
                <c:pt idx="3031">
                  <c:v>-2.6068099999999998</c:v>
                </c:pt>
                <c:pt idx="3032">
                  <c:v>-2.60379</c:v>
                </c:pt>
                <c:pt idx="3033">
                  <c:v>-2.6007600000000002</c:v>
                </c:pt>
                <c:pt idx="3034">
                  <c:v>-2.5977299999999999</c:v>
                </c:pt>
                <c:pt idx="3035">
                  <c:v>-2.5947200000000001</c:v>
                </c:pt>
                <c:pt idx="3036">
                  <c:v>-2.5917300000000001</c:v>
                </c:pt>
                <c:pt idx="3037">
                  <c:v>-2.5888</c:v>
                </c:pt>
                <c:pt idx="3038">
                  <c:v>-2.5859299999999998</c:v>
                </c:pt>
                <c:pt idx="3039">
                  <c:v>-2.5831499999999998</c:v>
                </c:pt>
                <c:pt idx="3040">
                  <c:v>-2.5804800000000001</c:v>
                </c:pt>
                <c:pt idx="3041">
                  <c:v>-2.5779399999999999</c:v>
                </c:pt>
                <c:pt idx="3042">
                  <c:v>-2.5755499999999998</c:v>
                </c:pt>
                <c:pt idx="3043">
                  <c:v>-2.57334</c:v>
                </c:pt>
                <c:pt idx="3044">
                  <c:v>-2.5713200000000001</c:v>
                </c:pt>
                <c:pt idx="3045">
                  <c:v>-2.5695199999999998</c:v>
                </c:pt>
                <c:pt idx="3046">
                  <c:v>-2.5679500000000002</c:v>
                </c:pt>
                <c:pt idx="3047">
                  <c:v>-2.56664</c:v>
                </c:pt>
                <c:pt idx="3048">
                  <c:v>-2.5655899999999998</c:v>
                </c:pt>
                <c:pt idx="3049">
                  <c:v>-2.5648300000000002</c:v>
                </c:pt>
                <c:pt idx="3050">
                  <c:v>-2.5643600000000002</c:v>
                </c:pt>
                <c:pt idx="3051">
                  <c:v>-2.5642</c:v>
                </c:pt>
                <c:pt idx="3052">
                  <c:v>-2.5643400000000001</c:v>
                </c:pt>
                <c:pt idx="3053">
                  <c:v>-2.56481</c:v>
                </c:pt>
                <c:pt idx="3054">
                  <c:v>-2.5655899999999998</c:v>
                </c:pt>
                <c:pt idx="3055">
                  <c:v>-2.5666799999999999</c:v>
                </c:pt>
                <c:pt idx="3056">
                  <c:v>-2.5680800000000001</c:v>
                </c:pt>
                <c:pt idx="3057">
                  <c:v>-2.5697800000000002</c:v>
                </c:pt>
                <c:pt idx="3058">
                  <c:v>-2.5717699999999999</c:v>
                </c:pt>
                <c:pt idx="3059">
                  <c:v>-2.57403</c:v>
                </c:pt>
                <c:pt idx="3060">
                  <c:v>-2.5765600000000002</c:v>
                </c:pt>
                <c:pt idx="3061">
                  <c:v>-2.5793200000000001</c:v>
                </c:pt>
                <c:pt idx="3062">
                  <c:v>-2.5823200000000002</c:v>
                </c:pt>
                <c:pt idx="3063">
                  <c:v>-2.5855399999999999</c:v>
                </c:pt>
                <c:pt idx="3064">
                  <c:v>-2.5889600000000002</c:v>
                </c:pt>
                <c:pt idx="3065">
                  <c:v>-2.5925699999999998</c:v>
                </c:pt>
                <c:pt idx="3066">
                  <c:v>-2.5963500000000002</c:v>
                </c:pt>
                <c:pt idx="3067">
                  <c:v>-2.6003099999999999</c:v>
                </c:pt>
                <c:pt idx="3068">
                  <c:v>-2.6044299999999998</c:v>
                </c:pt>
                <c:pt idx="3069">
                  <c:v>-2.6087099999999999</c:v>
                </c:pt>
                <c:pt idx="3070">
                  <c:v>-2.6131600000000001</c:v>
                </c:pt>
                <c:pt idx="3071">
                  <c:v>-2.6177600000000001</c:v>
                </c:pt>
                <c:pt idx="3072">
                  <c:v>-2.6225399999999999</c:v>
                </c:pt>
                <c:pt idx="3073">
                  <c:v>-2.6274899999999999</c:v>
                </c:pt>
                <c:pt idx="3074">
                  <c:v>-2.6326299999999998</c:v>
                </c:pt>
                <c:pt idx="3075">
                  <c:v>-2.6379700000000001</c:v>
                </c:pt>
                <c:pt idx="3076">
                  <c:v>-2.64351</c:v>
                </c:pt>
                <c:pt idx="3077">
                  <c:v>-2.64927</c:v>
                </c:pt>
                <c:pt idx="3078">
                  <c:v>-2.6552600000000002</c:v>
                </c:pt>
                <c:pt idx="3079">
                  <c:v>-2.6615000000000002</c:v>
                </c:pt>
                <c:pt idx="3080">
                  <c:v>-2.66798</c:v>
                </c:pt>
                <c:pt idx="3081">
                  <c:v>-2.6747200000000002</c:v>
                </c:pt>
                <c:pt idx="3082">
                  <c:v>-2.6817299999999999</c:v>
                </c:pt>
                <c:pt idx="3083">
                  <c:v>-2.6890100000000001</c:v>
                </c:pt>
                <c:pt idx="3084">
                  <c:v>-2.6965499999999998</c:v>
                </c:pt>
                <c:pt idx="3085">
                  <c:v>-2.7043599999999999</c:v>
                </c:pt>
                <c:pt idx="3086">
                  <c:v>-2.7124299999999999</c:v>
                </c:pt>
                <c:pt idx="3087">
                  <c:v>-2.7207499999999998</c:v>
                </c:pt>
                <c:pt idx="3088">
                  <c:v>-2.7293099999999999</c:v>
                </c:pt>
                <c:pt idx="3089">
                  <c:v>-2.7381000000000002</c:v>
                </c:pt>
                <c:pt idx="3090">
                  <c:v>-2.7471100000000002</c:v>
                </c:pt>
                <c:pt idx="3091">
                  <c:v>-2.7563200000000001</c:v>
                </c:pt>
                <c:pt idx="3092">
                  <c:v>-2.7656999999999998</c:v>
                </c:pt>
                <c:pt idx="3093">
                  <c:v>-2.7752500000000002</c:v>
                </c:pt>
                <c:pt idx="3094">
                  <c:v>-2.7849400000000002</c:v>
                </c:pt>
                <c:pt idx="3095">
                  <c:v>-2.7947600000000001</c:v>
                </c:pt>
                <c:pt idx="3096">
                  <c:v>-2.8046799999999998</c:v>
                </c:pt>
                <c:pt idx="3097">
                  <c:v>-2.8146900000000001</c:v>
                </c:pt>
                <c:pt idx="3098">
                  <c:v>-2.82477</c:v>
                </c:pt>
                <c:pt idx="3099">
                  <c:v>-2.8349099999999998</c:v>
                </c:pt>
                <c:pt idx="3100">
                  <c:v>-2.8450899999999999</c:v>
                </c:pt>
                <c:pt idx="3101">
                  <c:v>-2.8553000000000002</c:v>
                </c:pt>
                <c:pt idx="3102">
                  <c:v>-2.8655300000000001</c:v>
                </c:pt>
                <c:pt idx="3103">
                  <c:v>-2.8757700000000002</c:v>
                </c:pt>
                <c:pt idx="3104">
                  <c:v>-2.8860100000000002</c:v>
                </c:pt>
                <c:pt idx="3105">
                  <c:v>-2.8962400000000001</c:v>
                </c:pt>
                <c:pt idx="3106">
                  <c:v>-2.90645</c:v>
                </c:pt>
                <c:pt idx="3107">
                  <c:v>-2.9166400000000001</c:v>
                </c:pt>
                <c:pt idx="3108">
                  <c:v>-2.9268100000000001</c:v>
                </c:pt>
                <c:pt idx="3109">
                  <c:v>-2.9369399999999999</c:v>
                </c:pt>
                <c:pt idx="3110">
                  <c:v>-2.9470399999999999</c:v>
                </c:pt>
                <c:pt idx="3111">
                  <c:v>-2.95709</c:v>
                </c:pt>
                <c:pt idx="3112">
                  <c:v>-2.9670999999999998</c:v>
                </c:pt>
                <c:pt idx="3113">
                  <c:v>-2.9770599999999998</c:v>
                </c:pt>
                <c:pt idx="3114">
                  <c:v>-2.9869599999999998</c:v>
                </c:pt>
                <c:pt idx="3115">
                  <c:v>-2.9967899999999998</c:v>
                </c:pt>
                <c:pt idx="3116">
                  <c:v>-3.0065599999999999</c:v>
                </c:pt>
                <c:pt idx="3117">
                  <c:v>-3.0162599999999999</c:v>
                </c:pt>
                <c:pt idx="3118">
                  <c:v>-3.02589</c:v>
                </c:pt>
                <c:pt idx="3119">
                  <c:v>-3.0354299999999999</c:v>
                </c:pt>
                <c:pt idx="3120">
                  <c:v>-3.0449000000000002</c:v>
                </c:pt>
                <c:pt idx="3121">
                  <c:v>-3.0542799999999999</c:v>
                </c:pt>
                <c:pt idx="3122">
                  <c:v>-3.06358</c:v>
                </c:pt>
                <c:pt idx="3123">
                  <c:v>-3.0727899999999999</c:v>
                </c:pt>
                <c:pt idx="3124">
                  <c:v>-3.0819200000000002</c:v>
                </c:pt>
                <c:pt idx="3125">
                  <c:v>-3.0909599999999999</c:v>
                </c:pt>
                <c:pt idx="3126">
                  <c:v>-3.09992</c:v>
                </c:pt>
                <c:pt idx="3127">
                  <c:v>-3.1088</c:v>
                </c:pt>
                <c:pt idx="3128">
                  <c:v>-3.1175899999999999</c:v>
                </c:pt>
                <c:pt idx="3129">
                  <c:v>-3.1263000000000001</c:v>
                </c:pt>
                <c:pt idx="3130">
                  <c:v>-3.1349300000000002</c:v>
                </c:pt>
                <c:pt idx="3131">
                  <c:v>-3.1434799999999998</c:v>
                </c:pt>
                <c:pt idx="3132">
                  <c:v>-3.1519400000000002</c:v>
                </c:pt>
                <c:pt idx="3133">
                  <c:v>-3.16032</c:v>
                </c:pt>
                <c:pt idx="3134">
                  <c:v>-3.1686200000000002</c:v>
                </c:pt>
                <c:pt idx="3135">
                  <c:v>-3.1768399999999999</c:v>
                </c:pt>
                <c:pt idx="3136">
                  <c:v>-3.1849599999999998</c:v>
                </c:pt>
                <c:pt idx="3137">
                  <c:v>-3.19299</c:v>
                </c:pt>
                <c:pt idx="3138">
                  <c:v>-3.2009300000000001</c:v>
                </c:pt>
                <c:pt idx="3139">
                  <c:v>-3.2087599999999998</c:v>
                </c:pt>
                <c:pt idx="3140">
                  <c:v>-3.2164799999999998</c:v>
                </c:pt>
                <c:pt idx="3141">
                  <c:v>-3.2240799999999998</c:v>
                </c:pt>
                <c:pt idx="3142">
                  <c:v>-3.23156</c:v>
                </c:pt>
                <c:pt idx="3143">
                  <c:v>-3.2389100000000002</c:v>
                </c:pt>
                <c:pt idx="3144">
                  <c:v>-3.24613</c:v>
                </c:pt>
                <c:pt idx="3145">
                  <c:v>-3.2532100000000002</c:v>
                </c:pt>
                <c:pt idx="3146">
                  <c:v>-3.2601399999999998</c:v>
                </c:pt>
                <c:pt idx="3147">
                  <c:v>-3.2669199999999998</c:v>
                </c:pt>
                <c:pt idx="3148">
                  <c:v>-3.2735500000000002</c:v>
                </c:pt>
                <c:pt idx="3149">
                  <c:v>-3.2800199999999999</c:v>
                </c:pt>
                <c:pt idx="3150">
                  <c:v>-3.28633</c:v>
                </c:pt>
                <c:pt idx="3151">
                  <c:v>-3.2924899999999999</c:v>
                </c:pt>
                <c:pt idx="3152">
                  <c:v>-3.2984900000000001</c:v>
                </c:pt>
                <c:pt idx="3153">
                  <c:v>-3.3043300000000002</c:v>
                </c:pt>
                <c:pt idx="3154">
                  <c:v>-3.3100299999999998</c:v>
                </c:pt>
                <c:pt idx="3155">
                  <c:v>-3.3155700000000001</c:v>
                </c:pt>
                <c:pt idx="3156">
                  <c:v>-3.32097</c:v>
                </c:pt>
                <c:pt idx="3157">
                  <c:v>-3.3262299999999998</c:v>
                </c:pt>
                <c:pt idx="3158">
                  <c:v>-3.33135</c:v>
                </c:pt>
                <c:pt idx="3159">
                  <c:v>-3.3363399999999999</c:v>
                </c:pt>
                <c:pt idx="3160">
                  <c:v>-3.3411900000000001</c:v>
                </c:pt>
                <c:pt idx="3161">
                  <c:v>-3.3458999999999999</c:v>
                </c:pt>
                <c:pt idx="3162">
                  <c:v>-3.3504800000000001</c:v>
                </c:pt>
                <c:pt idx="3163">
                  <c:v>-3.3549199999999999</c:v>
                </c:pt>
                <c:pt idx="3164">
                  <c:v>-3.35921</c:v>
                </c:pt>
                <c:pt idx="3165">
                  <c:v>-3.3633600000000001</c:v>
                </c:pt>
                <c:pt idx="3166">
                  <c:v>-3.3673600000000001</c:v>
                </c:pt>
                <c:pt idx="3167">
                  <c:v>-3.3711899999999999</c:v>
                </c:pt>
                <c:pt idx="3168">
                  <c:v>-3.3748399999999998</c:v>
                </c:pt>
                <c:pt idx="3169">
                  <c:v>-3.3783300000000001</c:v>
                </c:pt>
                <c:pt idx="3170">
                  <c:v>-3.3816199999999998</c:v>
                </c:pt>
                <c:pt idx="3171">
                  <c:v>-3.3847299999999998</c:v>
                </c:pt>
                <c:pt idx="3172">
                  <c:v>-3.3876400000000002</c:v>
                </c:pt>
                <c:pt idx="3173">
                  <c:v>-3.3903500000000002</c:v>
                </c:pt>
                <c:pt idx="3174">
                  <c:v>-3.3928500000000001</c:v>
                </c:pt>
                <c:pt idx="3175">
                  <c:v>-3.3951500000000001</c:v>
                </c:pt>
                <c:pt idx="3176">
                  <c:v>-3.3972500000000001</c:v>
                </c:pt>
                <c:pt idx="3177">
                  <c:v>-3.3991500000000001</c:v>
                </c:pt>
                <c:pt idx="3178">
                  <c:v>-3.4008600000000002</c:v>
                </c:pt>
                <c:pt idx="3179">
                  <c:v>-3.40239</c:v>
                </c:pt>
                <c:pt idx="3180">
                  <c:v>-3.40374</c:v>
                </c:pt>
                <c:pt idx="3181">
                  <c:v>-3.4049299999999998</c:v>
                </c:pt>
                <c:pt idx="3182">
                  <c:v>-3.40598</c:v>
                </c:pt>
                <c:pt idx="3183">
                  <c:v>-3.4068999999999998</c:v>
                </c:pt>
                <c:pt idx="3184">
                  <c:v>-3.4077099999999998</c:v>
                </c:pt>
                <c:pt idx="3185">
                  <c:v>-3.4084099999999999</c:v>
                </c:pt>
                <c:pt idx="3186">
                  <c:v>-3.40903</c:v>
                </c:pt>
                <c:pt idx="3187">
                  <c:v>-3.4095900000000001</c:v>
                </c:pt>
                <c:pt idx="3188">
                  <c:v>-3.4100899999999998</c:v>
                </c:pt>
                <c:pt idx="3189">
                  <c:v>-3.4105599999999998</c:v>
                </c:pt>
                <c:pt idx="3190">
                  <c:v>-3.411</c:v>
                </c:pt>
                <c:pt idx="3191">
                  <c:v>-3.4114200000000001</c:v>
                </c:pt>
                <c:pt idx="3192">
                  <c:v>-3.4118400000000002</c:v>
                </c:pt>
                <c:pt idx="3193">
                  <c:v>-3.4122599999999998</c:v>
                </c:pt>
                <c:pt idx="3194">
                  <c:v>-3.4126799999999999</c:v>
                </c:pt>
                <c:pt idx="3195">
                  <c:v>-3.4131100000000001</c:v>
                </c:pt>
                <c:pt idx="3196">
                  <c:v>-3.4135499999999999</c:v>
                </c:pt>
                <c:pt idx="3197">
                  <c:v>-3.4140100000000002</c:v>
                </c:pt>
                <c:pt idx="3198">
                  <c:v>-3.4144700000000001</c:v>
                </c:pt>
                <c:pt idx="3199">
                  <c:v>-3.4149400000000001</c:v>
                </c:pt>
                <c:pt idx="3200">
                  <c:v>-3.4154200000000001</c:v>
                </c:pt>
                <c:pt idx="3201">
                  <c:v>-3.4159000000000002</c:v>
                </c:pt>
                <c:pt idx="3202">
                  <c:v>-3.4163899999999998</c:v>
                </c:pt>
                <c:pt idx="3203">
                  <c:v>-3.4168799999999999</c:v>
                </c:pt>
                <c:pt idx="3204">
                  <c:v>-3.41737</c:v>
                </c:pt>
                <c:pt idx="3205">
                  <c:v>-3.4178500000000001</c:v>
                </c:pt>
                <c:pt idx="3206">
                  <c:v>-3.4183300000000001</c:v>
                </c:pt>
                <c:pt idx="3207">
                  <c:v>-3.4188000000000001</c:v>
                </c:pt>
                <c:pt idx="3208">
                  <c:v>-3.41926</c:v>
                </c:pt>
                <c:pt idx="3209">
                  <c:v>-3.4197099999999998</c:v>
                </c:pt>
                <c:pt idx="3210">
                  <c:v>-3.42014</c:v>
                </c:pt>
                <c:pt idx="3211">
                  <c:v>-3.4205700000000001</c:v>
                </c:pt>
                <c:pt idx="3212">
                  <c:v>-3.4209700000000001</c:v>
                </c:pt>
                <c:pt idx="3213">
                  <c:v>-3.42136</c:v>
                </c:pt>
                <c:pt idx="3214">
                  <c:v>-3.4217200000000001</c:v>
                </c:pt>
                <c:pt idx="3215">
                  <c:v>-3.4220600000000001</c:v>
                </c:pt>
                <c:pt idx="3216">
                  <c:v>-3.4223599999999998</c:v>
                </c:pt>
                <c:pt idx="3217">
                  <c:v>-3.4226299999999998</c:v>
                </c:pt>
                <c:pt idx="3218">
                  <c:v>-3.42286</c:v>
                </c:pt>
                <c:pt idx="3219">
                  <c:v>-3.4230499999999999</c:v>
                </c:pt>
                <c:pt idx="3220">
                  <c:v>-3.4232</c:v>
                </c:pt>
                <c:pt idx="3221">
                  <c:v>-3.4232900000000002</c:v>
                </c:pt>
                <c:pt idx="3222">
                  <c:v>-3.42333</c:v>
                </c:pt>
                <c:pt idx="3223">
                  <c:v>-3.42333</c:v>
                </c:pt>
                <c:pt idx="3224">
                  <c:v>-3.4232800000000001</c:v>
                </c:pt>
                <c:pt idx="3225">
                  <c:v>-3.42319</c:v>
                </c:pt>
                <c:pt idx="3226">
                  <c:v>-3.42306</c:v>
                </c:pt>
                <c:pt idx="3227">
                  <c:v>-3.4228999999999998</c:v>
                </c:pt>
                <c:pt idx="3228">
                  <c:v>-3.4227300000000001</c:v>
                </c:pt>
                <c:pt idx="3229">
                  <c:v>-3.4225500000000002</c:v>
                </c:pt>
                <c:pt idx="3230">
                  <c:v>-3.42239</c:v>
                </c:pt>
                <c:pt idx="3231">
                  <c:v>-3.4222399999999999</c:v>
                </c:pt>
                <c:pt idx="3232">
                  <c:v>-3.4221300000000001</c:v>
                </c:pt>
                <c:pt idx="3233">
                  <c:v>-3.4220799999999998</c:v>
                </c:pt>
                <c:pt idx="3234">
                  <c:v>-3.4220899999999999</c:v>
                </c:pt>
                <c:pt idx="3235">
                  <c:v>-3.42218</c:v>
                </c:pt>
                <c:pt idx="3236">
                  <c:v>-3.4223599999999998</c:v>
                </c:pt>
                <c:pt idx="3237">
                  <c:v>-3.4226399999999999</c:v>
                </c:pt>
                <c:pt idx="3238">
                  <c:v>-3.4230399999999999</c:v>
                </c:pt>
                <c:pt idx="3239">
                  <c:v>-3.4235500000000001</c:v>
                </c:pt>
                <c:pt idx="3240">
                  <c:v>-3.4241799999999998</c:v>
                </c:pt>
                <c:pt idx="3241">
                  <c:v>-3.4249299999999998</c:v>
                </c:pt>
                <c:pt idx="3242">
                  <c:v>-3.4257900000000001</c:v>
                </c:pt>
                <c:pt idx="3243">
                  <c:v>-3.4267599999999998</c:v>
                </c:pt>
                <c:pt idx="3244">
                  <c:v>-3.4278300000000002</c:v>
                </c:pt>
                <c:pt idx="3245">
                  <c:v>-3.4289900000000002</c:v>
                </c:pt>
                <c:pt idx="3246">
                  <c:v>-3.4302100000000002</c:v>
                </c:pt>
                <c:pt idx="3247">
                  <c:v>-3.4314900000000002</c:v>
                </c:pt>
                <c:pt idx="3248">
                  <c:v>-3.4327999999999999</c:v>
                </c:pt>
                <c:pt idx="3249">
                  <c:v>-3.4341200000000001</c:v>
                </c:pt>
                <c:pt idx="3250">
                  <c:v>-3.4354300000000002</c:v>
                </c:pt>
                <c:pt idx="3251">
                  <c:v>-3.4367100000000002</c:v>
                </c:pt>
                <c:pt idx="3252">
                  <c:v>-3.4379300000000002</c:v>
                </c:pt>
                <c:pt idx="3253">
                  <c:v>-3.4390900000000002</c:v>
                </c:pt>
                <c:pt idx="3254">
                  <c:v>-3.44015</c:v>
                </c:pt>
                <c:pt idx="3255">
                  <c:v>-3.44109</c:v>
                </c:pt>
                <c:pt idx="3256">
                  <c:v>-3.44191</c:v>
                </c:pt>
                <c:pt idx="3257">
                  <c:v>-3.44259</c:v>
                </c:pt>
                <c:pt idx="3258">
                  <c:v>-3.4431099999999999</c:v>
                </c:pt>
                <c:pt idx="3259">
                  <c:v>-3.44346</c:v>
                </c:pt>
                <c:pt idx="3260">
                  <c:v>-3.4436399999999998</c:v>
                </c:pt>
                <c:pt idx="3261">
                  <c:v>-3.4436399999999998</c:v>
                </c:pt>
                <c:pt idx="3262">
                  <c:v>-3.4434499999999999</c:v>
                </c:pt>
                <c:pt idx="3263">
                  <c:v>-3.44306</c:v>
                </c:pt>
                <c:pt idx="3264">
                  <c:v>-3.4424700000000001</c:v>
                </c:pt>
                <c:pt idx="3265">
                  <c:v>-3.4416899999999999</c:v>
                </c:pt>
                <c:pt idx="3266">
                  <c:v>-3.4407000000000001</c:v>
                </c:pt>
                <c:pt idx="3267">
                  <c:v>-3.4395099999999998</c:v>
                </c:pt>
                <c:pt idx="3268">
                  <c:v>-3.4381200000000001</c:v>
                </c:pt>
                <c:pt idx="3269">
                  <c:v>-3.4365199999999998</c:v>
                </c:pt>
                <c:pt idx="3270">
                  <c:v>-3.4347099999999999</c:v>
                </c:pt>
                <c:pt idx="3271">
                  <c:v>-3.4327000000000001</c:v>
                </c:pt>
                <c:pt idx="3272">
                  <c:v>-3.4304700000000001</c:v>
                </c:pt>
                <c:pt idx="3273">
                  <c:v>-3.4280400000000002</c:v>
                </c:pt>
                <c:pt idx="3274">
                  <c:v>-3.4253900000000002</c:v>
                </c:pt>
                <c:pt idx="3275">
                  <c:v>-3.4225400000000001</c:v>
                </c:pt>
                <c:pt idx="3276">
                  <c:v>-3.41947</c:v>
                </c:pt>
                <c:pt idx="3277">
                  <c:v>-3.4161899999999998</c:v>
                </c:pt>
                <c:pt idx="3278">
                  <c:v>-3.4127000000000001</c:v>
                </c:pt>
                <c:pt idx="3279">
                  <c:v>-3.4089999999999998</c:v>
                </c:pt>
                <c:pt idx="3280">
                  <c:v>-3.4051</c:v>
                </c:pt>
                <c:pt idx="3281">
                  <c:v>-3.4009900000000002</c:v>
                </c:pt>
                <c:pt idx="3282">
                  <c:v>-3.3966799999999999</c:v>
                </c:pt>
                <c:pt idx="3283">
                  <c:v>-3.3921800000000002</c:v>
                </c:pt>
                <c:pt idx="3284">
                  <c:v>-3.38748</c:v>
                </c:pt>
                <c:pt idx="3285">
                  <c:v>-3.3826000000000001</c:v>
                </c:pt>
                <c:pt idx="3286">
                  <c:v>-3.3775300000000001</c:v>
                </c:pt>
                <c:pt idx="3287">
                  <c:v>-3.3722799999999999</c:v>
                </c:pt>
                <c:pt idx="3288">
                  <c:v>-3.36686</c:v>
                </c:pt>
                <c:pt idx="3289">
                  <c:v>-3.3612700000000002</c:v>
                </c:pt>
                <c:pt idx="3290">
                  <c:v>-3.3555100000000002</c:v>
                </c:pt>
                <c:pt idx="3291">
                  <c:v>-3.3496000000000001</c:v>
                </c:pt>
                <c:pt idx="3292">
                  <c:v>-3.3435199999999998</c:v>
                </c:pt>
                <c:pt idx="3293">
                  <c:v>-3.3372899999999999</c:v>
                </c:pt>
                <c:pt idx="3294">
                  <c:v>-3.3309000000000002</c:v>
                </c:pt>
                <c:pt idx="3295">
                  <c:v>-3.32437</c:v>
                </c:pt>
                <c:pt idx="3296">
                  <c:v>-3.3176999999999999</c:v>
                </c:pt>
                <c:pt idx="3297">
                  <c:v>-3.3108900000000001</c:v>
                </c:pt>
                <c:pt idx="3298">
                  <c:v>-3.30396</c:v>
                </c:pt>
                <c:pt idx="3299">
                  <c:v>-3.2968999999999999</c:v>
                </c:pt>
                <c:pt idx="3300">
                  <c:v>-3.28973</c:v>
                </c:pt>
                <c:pt idx="3301">
                  <c:v>-3.2824499999999999</c:v>
                </c:pt>
                <c:pt idx="3302">
                  <c:v>-3.2751000000000001</c:v>
                </c:pt>
                <c:pt idx="3303">
                  <c:v>-3.2676799999999999</c:v>
                </c:pt>
                <c:pt idx="3304">
                  <c:v>-3.2602000000000002</c:v>
                </c:pt>
                <c:pt idx="3305">
                  <c:v>-3.25271</c:v>
                </c:pt>
                <c:pt idx="3306">
                  <c:v>-3.2452100000000002</c:v>
                </c:pt>
                <c:pt idx="3307">
                  <c:v>-3.23773</c:v>
                </c:pt>
                <c:pt idx="3308">
                  <c:v>-3.2302900000000001</c:v>
                </c:pt>
                <c:pt idx="3309">
                  <c:v>-3.2229299999999999</c:v>
                </c:pt>
                <c:pt idx="3310">
                  <c:v>-3.2156699999999998</c:v>
                </c:pt>
                <c:pt idx="3311">
                  <c:v>-3.2085300000000001</c:v>
                </c:pt>
                <c:pt idx="3312">
                  <c:v>-3.2015400000000001</c:v>
                </c:pt>
                <c:pt idx="3313">
                  <c:v>-3.1947199999999998</c:v>
                </c:pt>
                <c:pt idx="3314">
                  <c:v>-3.1880899999999999</c:v>
                </c:pt>
                <c:pt idx="3315">
                  <c:v>-3.18167</c:v>
                </c:pt>
                <c:pt idx="3316">
                  <c:v>-3.1754600000000002</c:v>
                </c:pt>
                <c:pt idx="3317">
                  <c:v>-3.16947</c:v>
                </c:pt>
                <c:pt idx="3318">
                  <c:v>-3.16371</c:v>
                </c:pt>
                <c:pt idx="3319">
                  <c:v>-3.1581700000000001</c:v>
                </c:pt>
                <c:pt idx="3320">
                  <c:v>-3.1528399999999999</c:v>
                </c:pt>
                <c:pt idx="3321">
                  <c:v>-3.14771</c:v>
                </c:pt>
                <c:pt idx="3322">
                  <c:v>-3.1427700000000001</c:v>
                </c:pt>
                <c:pt idx="3323">
                  <c:v>-3.1379800000000002</c:v>
                </c:pt>
                <c:pt idx="3324">
                  <c:v>-3.1333299999999999</c:v>
                </c:pt>
                <c:pt idx="3325">
                  <c:v>-3.1287799999999999</c:v>
                </c:pt>
                <c:pt idx="3326">
                  <c:v>-3.1242999999999999</c:v>
                </c:pt>
                <c:pt idx="3327">
                  <c:v>-3.1198700000000001</c:v>
                </c:pt>
                <c:pt idx="3328">
                  <c:v>-3.11544</c:v>
                </c:pt>
                <c:pt idx="3329">
                  <c:v>-3.11097</c:v>
                </c:pt>
                <c:pt idx="3330">
                  <c:v>-3.1064400000000001</c:v>
                </c:pt>
                <c:pt idx="3331">
                  <c:v>-3.1017999999999999</c:v>
                </c:pt>
                <c:pt idx="3332">
                  <c:v>-3.0970200000000001</c:v>
                </c:pt>
                <c:pt idx="3333">
                  <c:v>-3.0920800000000002</c:v>
                </c:pt>
                <c:pt idx="3334">
                  <c:v>-3.0869499999999999</c:v>
                </c:pt>
                <c:pt idx="3335">
                  <c:v>-3.0815899999999998</c:v>
                </c:pt>
                <c:pt idx="3336">
                  <c:v>-3.0759799999999999</c:v>
                </c:pt>
                <c:pt idx="3337">
                  <c:v>-3.0701200000000002</c:v>
                </c:pt>
                <c:pt idx="3338">
                  <c:v>-3.0639699999999999</c:v>
                </c:pt>
                <c:pt idx="3339">
                  <c:v>-3.0575399999999999</c:v>
                </c:pt>
                <c:pt idx="3340">
                  <c:v>-3.0508099999999998</c:v>
                </c:pt>
                <c:pt idx="3341">
                  <c:v>-3.04379</c:v>
                </c:pt>
                <c:pt idx="3342">
                  <c:v>-3.03647</c:v>
                </c:pt>
                <c:pt idx="3343">
                  <c:v>-3.0288599999999999</c:v>
                </c:pt>
                <c:pt idx="3344">
                  <c:v>-3.0209600000000001</c:v>
                </c:pt>
                <c:pt idx="3345">
                  <c:v>-3.0127899999999999</c:v>
                </c:pt>
                <c:pt idx="3346">
                  <c:v>-3.0043700000000002</c:v>
                </c:pt>
                <c:pt idx="3347">
                  <c:v>-2.9957099999999999</c:v>
                </c:pt>
                <c:pt idx="3348">
                  <c:v>-2.9868199999999998</c:v>
                </c:pt>
                <c:pt idx="3349">
                  <c:v>-2.9777399999999998</c:v>
                </c:pt>
                <c:pt idx="3350">
                  <c:v>-2.96848</c:v>
                </c:pt>
                <c:pt idx="3351">
                  <c:v>-2.95906</c:v>
                </c:pt>
                <c:pt idx="3352">
                  <c:v>-2.9495100000000001</c:v>
                </c:pt>
                <c:pt idx="3353">
                  <c:v>-2.9398499999999999</c:v>
                </c:pt>
                <c:pt idx="3354">
                  <c:v>-2.93011</c:v>
                </c:pt>
                <c:pt idx="3355">
                  <c:v>-2.9203199999999998</c:v>
                </c:pt>
                <c:pt idx="3356">
                  <c:v>-2.9104899999999998</c:v>
                </c:pt>
                <c:pt idx="3357">
                  <c:v>-2.9006599999999998</c:v>
                </c:pt>
                <c:pt idx="3358">
                  <c:v>-2.8908399999999999</c:v>
                </c:pt>
                <c:pt idx="3359">
                  <c:v>-2.8810600000000002</c:v>
                </c:pt>
                <c:pt idx="3360">
                  <c:v>-2.87134</c:v>
                </c:pt>
                <c:pt idx="3361">
                  <c:v>-2.8616999999999999</c:v>
                </c:pt>
                <c:pt idx="3362">
                  <c:v>-2.85215</c:v>
                </c:pt>
                <c:pt idx="3363">
                  <c:v>-2.8426999999999998</c:v>
                </c:pt>
                <c:pt idx="3364">
                  <c:v>-2.83338</c:v>
                </c:pt>
                <c:pt idx="3365">
                  <c:v>-2.8241700000000001</c:v>
                </c:pt>
                <c:pt idx="3366">
                  <c:v>-2.8150900000000001</c:v>
                </c:pt>
                <c:pt idx="3367">
                  <c:v>-2.8061199999999999</c:v>
                </c:pt>
                <c:pt idx="3368">
                  <c:v>-2.7972800000000002</c:v>
                </c:pt>
                <c:pt idx="3369">
                  <c:v>-2.7885399999999998</c:v>
                </c:pt>
                <c:pt idx="3370">
                  <c:v>-2.77989</c:v>
                </c:pt>
                <c:pt idx="3371">
                  <c:v>-2.7713199999999998</c:v>
                </c:pt>
                <c:pt idx="3372">
                  <c:v>-2.7627999999999999</c:v>
                </c:pt>
                <c:pt idx="3373">
                  <c:v>-2.7543199999999999</c:v>
                </c:pt>
                <c:pt idx="3374">
                  <c:v>-2.74586</c:v>
                </c:pt>
                <c:pt idx="3375">
                  <c:v>-2.7373799999999999</c:v>
                </c:pt>
                <c:pt idx="3376">
                  <c:v>-2.7288700000000001</c:v>
                </c:pt>
                <c:pt idx="3377">
                  <c:v>-2.7202999999999999</c:v>
                </c:pt>
                <c:pt idx="3378">
                  <c:v>-2.7116500000000001</c:v>
                </c:pt>
                <c:pt idx="3379">
                  <c:v>-2.7029000000000001</c:v>
                </c:pt>
                <c:pt idx="3380">
                  <c:v>-2.6940300000000001</c:v>
                </c:pt>
                <c:pt idx="3381">
                  <c:v>-2.6850200000000002</c:v>
                </c:pt>
                <c:pt idx="3382">
                  <c:v>-2.6758700000000002</c:v>
                </c:pt>
                <c:pt idx="3383">
                  <c:v>-2.66656</c:v>
                </c:pt>
                <c:pt idx="3384">
                  <c:v>-2.6570900000000002</c:v>
                </c:pt>
                <c:pt idx="3385">
                  <c:v>-2.6474500000000001</c:v>
                </c:pt>
                <c:pt idx="3386">
                  <c:v>-2.6376599999999999</c:v>
                </c:pt>
                <c:pt idx="3387">
                  <c:v>-2.6276999999999999</c:v>
                </c:pt>
                <c:pt idx="3388">
                  <c:v>-2.6175899999999999</c:v>
                </c:pt>
                <c:pt idx="3389">
                  <c:v>-2.6073300000000001</c:v>
                </c:pt>
                <c:pt idx="3390">
                  <c:v>-2.59693</c:v>
                </c:pt>
                <c:pt idx="3391">
                  <c:v>-2.5864099999999999</c:v>
                </c:pt>
                <c:pt idx="3392">
                  <c:v>-2.5757699999999999</c:v>
                </c:pt>
                <c:pt idx="3393">
                  <c:v>-2.5650300000000001</c:v>
                </c:pt>
                <c:pt idx="3394">
                  <c:v>-2.5541999999999998</c:v>
                </c:pt>
                <c:pt idx="3395">
                  <c:v>-2.5432899999999998</c:v>
                </c:pt>
                <c:pt idx="3396">
                  <c:v>-2.5323000000000002</c:v>
                </c:pt>
                <c:pt idx="3397">
                  <c:v>-2.5212599999999998</c:v>
                </c:pt>
                <c:pt idx="3398">
                  <c:v>-2.51017</c:v>
                </c:pt>
                <c:pt idx="3399">
                  <c:v>-2.4990399999999999</c:v>
                </c:pt>
                <c:pt idx="3400">
                  <c:v>-2.48787</c:v>
                </c:pt>
                <c:pt idx="3401">
                  <c:v>-2.47668</c:v>
                </c:pt>
                <c:pt idx="3402">
                  <c:v>-2.4654699999999998</c:v>
                </c:pt>
                <c:pt idx="3403">
                  <c:v>-2.45424</c:v>
                </c:pt>
                <c:pt idx="3404">
                  <c:v>-2.4430000000000001</c:v>
                </c:pt>
                <c:pt idx="3405">
                  <c:v>-2.4317600000000001</c:v>
                </c:pt>
                <c:pt idx="3406">
                  <c:v>-2.4205000000000001</c:v>
                </c:pt>
                <c:pt idx="3407">
                  <c:v>-2.4092500000000001</c:v>
                </c:pt>
                <c:pt idx="3408">
                  <c:v>-2.3979900000000001</c:v>
                </c:pt>
                <c:pt idx="3409">
                  <c:v>-2.38673</c:v>
                </c:pt>
                <c:pt idx="3410">
                  <c:v>-2.3754599999999999</c:v>
                </c:pt>
                <c:pt idx="3411">
                  <c:v>-2.3641899999999998</c:v>
                </c:pt>
                <c:pt idx="3412">
                  <c:v>-2.3529100000000001</c:v>
                </c:pt>
                <c:pt idx="3413">
                  <c:v>-2.3416299999999999</c:v>
                </c:pt>
                <c:pt idx="3414">
                  <c:v>-2.3303400000000001</c:v>
                </c:pt>
                <c:pt idx="3415">
                  <c:v>-2.3190300000000001</c:v>
                </c:pt>
                <c:pt idx="3416">
                  <c:v>-2.3077100000000002</c:v>
                </c:pt>
                <c:pt idx="3417">
                  <c:v>-2.29637</c:v>
                </c:pt>
                <c:pt idx="3418">
                  <c:v>-2.2850000000000001</c:v>
                </c:pt>
                <c:pt idx="3419">
                  <c:v>-2.2736100000000001</c:v>
                </c:pt>
                <c:pt idx="3420">
                  <c:v>-2.2621799999999999</c:v>
                </c:pt>
                <c:pt idx="3421">
                  <c:v>-2.2507100000000002</c:v>
                </c:pt>
                <c:pt idx="3422">
                  <c:v>-2.2391999999999999</c:v>
                </c:pt>
                <c:pt idx="3423">
                  <c:v>-2.2276400000000001</c:v>
                </c:pt>
                <c:pt idx="3424">
                  <c:v>-2.2160199999999999</c:v>
                </c:pt>
                <c:pt idx="3425">
                  <c:v>-2.2043499999999998</c:v>
                </c:pt>
                <c:pt idx="3426">
                  <c:v>-2.1926199999999998</c:v>
                </c:pt>
                <c:pt idx="3427">
                  <c:v>-2.1808100000000001</c:v>
                </c:pt>
                <c:pt idx="3428">
                  <c:v>-2.1689400000000001</c:v>
                </c:pt>
                <c:pt idx="3429">
                  <c:v>-2.157</c:v>
                </c:pt>
                <c:pt idx="3430">
                  <c:v>-2.1449799999999999</c:v>
                </c:pt>
                <c:pt idx="3431">
                  <c:v>-2.1328800000000001</c:v>
                </c:pt>
                <c:pt idx="3432">
                  <c:v>-2.1207099999999999</c:v>
                </c:pt>
                <c:pt idx="3433">
                  <c:v>-2.1084700000000001</c:v>
                </c:pt>
                <c:pt idx="3434">
                  <c:v>-2.0961500000000002</c:v>
                </c:pt>
                <c:pt idx="3435">
                  <c:v>-2.0837599999999998</c:v>
                </c:pt>
                <c:pt idx="3436">
                  <c:v>-2.0712999999999999</c:v>
                </c:pt>
                <c:pt idx="3437">
                  <c:v>-2.05877</c:v>
                </c:pt>
                <c:pt idx="3438">
                  <c:v>-2.0461900000000002</c:v>
                </c:pt>
                <c:pt idx="3439">
                  <c:v>-2.03356</c:v>
                </c:pt>
                <c:pt idx="3440">
                  <c:v>-2.0208699999999999</c:v>
                </c:pt>
                <c:pt idx="3441">
                  <c:v>-2.0081500000000001</c:v>
                </c:pt>
                <c:pt idx="3442">
                  <c:v>-1.9954000000000001</c:v>
                </c:pt>
                <c:pt idx="3443">
                  <c:v>-1.98262</c:v>
                </c:pt>
                <c:pt idx="3444">
                  <c:v>-1.96983</c:v>
                </c:pt>
                <c:pt idx="3445">
                  <c:v>-1.95702</c:v>
                </c:pt>
                <c:pt idx="3446">
                  <c:v>-1.94421</c:v>
                </c:pt>
                <c:pt idx="3447">
                  <c:v>-1.9314</c:v>
                </c:pt>
                <c:pt idx="3448">
                  <c:v>-1.9186099999999999</c:v>
                </c:pt>
                <c:pt idx="3449">
                  <c:v>-1.9058200000000001</c:v>
                </c:pt>
                <c:pt idx="3450">
                  <c:v>-1.89307</c:v>
                </c:pt>
                <c:pt idx="3451">
                  <c:v>-1.8803399999999999</c:v>
                </c:pt>
                <c:pt idx="3452">
                  <c:v>-1.86765</c:v>
                </c:pt>
                <c:pt idx="3453">
                  <c:v>-1.855</c:v>
                </c:pt>
                <c:pt idx="3454">
                  <c:v>-1.8424</c:v>
                </c:pt>
                <c:pt idx="3455">
                  <c:v>-1.82986</c:v>
                </c:pt>
                <c:pt idx="3456">
                  <c:v>-1.8173900000000001</c:v>
                </c:pt>
                <c:pt idx="3457">
                  <c:v>-1.8049999999999999</c:v>
                </c:pt>
                <c:pt idx="3458">
                  <c:v>-1.7927</c:v>
                </c:pt>
                <c:pt idx="3459">
                  <c:v>-1.7804899999999999</c:v>
                </c:pt>
                <c:pt idx="3460">
                  <c:v>-1.7683899999999999</c:v>
                </c:pt>
                <c:pt idx="3461">
                  <c:v>-1.75641</c:v>
                </c:pt>
                <c:pt idx="3462">
                  <c:v>-1.74457</c:v>
                </c:pt>
                <c:pt idx="3463">
                  <c:v>-1.73288</c:v>
                </c:pt>
                <c:pt idx="3464">
                  <c:v>-1.7213400000000001</c:v>
                </c:pt>
                <c:pt idx="3465">
                  <c:v>-1.70997</c:v>
                </c:pt>
                <c:pt idx="3466">
                  <c:v>-1.69879</c:v>
                </c:pt>
                <c:pt idx="3467">
                  <c:v>-1.6878</c:v>
                </c:pt>
                <c:pt idx="3468">
                  <c:v>-1.67702</c:v>
                </c:pt>
                <c:pt idx="3469">
                  <c:v>-1.6664399999999999</c:v>
                </c:pt>
                <c:pt idx="3470">
                  <c:v>-1.6560900000000001</c:v>
                </c:pt>
                <c:pt idx="3471">
                  <c:v>-1.64595</c:v>
                </c:pt>
                <c:pt idx="3472">
                  <c:v>-1.6360300000000001</c:v>
                </c:pt>
                <c:pt idx="3473">
                  <c:v>-1.6263300000000001</c:v>
                </c:pt>
                <c:pt idx="3474">
                  <c:v>-1.6168499999999999</c:v>
                </c:pt>
                <c:pt idx="3475">
                  <c:v>-1.6075699999999999</c:v>
                </c:pt>
                <c:pt idx="3476">
                  <c:v>-1.59849</c:v>
                </c:pt>
                <c:pt idx="3477">
                  <c:v>-1.5895900000000001</c:v>
                </c:pt>
                <c:pt idx="3478">
                  <c:v>-1.5808500000000001</c:v>
                </c:pt>
                <c:pt idx="3479">
                  <c:v>-1.57226</c:v>
                </c:pt>
                <c:pt idx="3480">
                  <c:v>-1.56379</c:v>
                </c:pt>
                <c:pt idx="3481">
                  <c:v>-1.55542</c:v>
                </c:pt>
                <c:pt idx="3482">
                  <c:v>-1.5471299999999999</c:v>
                </c:pt>
                <c:pt idx="3483">
                  <c:v>-1.5388900000000001</c:v>
                </c:pt>
                <c:pt idx="3484">
                  <c:v>-1.53068</c:v>
                </c:pt>
                <c:pt idx="3485">
                  <c:v>-1.5224599999999999</c:v>
                </c:pt>
                <c:pt idx="3486">
                  <c:v>-1.5142199999999999</c:v>
                </c:pt>
                <c:pt idx="3487">
                  <c:v>-1.50593</c:v>
                </c:pt>
                <c:pt idx="3488">
                  <c:v>-1.49756</c:v>
                </c:pt>
                <c:pt idx="3489">
                  <c:v>-1.4891099999999999</c:v>
                </c:pt>
                <c:pt idx="3490">
                  <c:v>-1.48055</c:v>
                </c:pt>
                <c:pt idx="3491">
                  <c:v>-1.4718599999999999</c:v>
                </c:pt>
                <c:pt idx="3492">
                  <c:v>-1.46305</c:v>
                </c:pt>
                <c:pt idx="3493">
                  <c:v>-1.4540900000000001</c:v>
                </c:pt>
                <c:pt idx="3494">
                  <c:v>-1.44499</c:v>
                </c:pt>
                <c:pt idx="3495">
                  <c:v>-1.43574</c:v>
                </c:pt>
                <c:pt idx="3496">
                  <c:v>-1.42635</c:v>
                </c:pt>
                <c:pt idx="3497">
                  <c:v>-1.41682</c:v>
                </c:pt>
                <c:pt idx="3498">
                  <c:v>-1.4071499999999999</c:v>
                </c:pt>
                <c:pt idx="3499">
                  <c:v>-1.39737</c:v>
                </c:pt>
                <c:pt idx="3500">
                  <c:v>-1.38747</c:v>
                </c:pt>
                <c:pt idx="3501">
                  <c:v>-1.37747</c:v>
                </c:pt>
                <c:pt idx="3502">
                  <c:v>-1.36737</c:v>
                </c:pt>
                <c:pt idx="3503">
                  <c:v>-1.3572</c:v>
                </c:pt>
                <c:pt idx="3504">
                  <c:v>-1.34697</c:v>
                </c:pt>
                <c:pt idx="3505">
                  <c:v>-1.3366800000000001</c:v>
                </c:pt>
                <c:pt idx="3506">
                  <c:v>-1.3263499999999999</c:v>
                </c:pt>
                <c:pt idx="3507">
                  <c:v>-1.3159799999999999</c:v>
                </c:pt>
                <c:pt idx="3508">
                  <c:v>-1.3056000000000001</c:v>
                </c:pt>
                <c:pt idx="3509">
                  <c:v>-1.2951999999999999</c:v>
                </c:pt>
                <c:pt idx="3510">
                  <c:v>-1.2847999999999999</c:v>
                </c:pt>
                <c:pt idx="3511">
                  <c:v>-1.27441</c:v>
                </c:pt>
                <c:pt idx="3512">
                  <c:v>-1.26403</c:v>
                </c:pt>
                <c:pt idx="3513">
                  <c:v>-1.2536700000000001</c:v>
                </c:pt>
                <c:pt idx="3514">
                  <c:v>-1.2433399999999999</c:v>
                </c:pt>
                <c:pt idx="3515">
                  <c:v>-1.2330399999999999</c:v>
                </c:pt>
                <c:pt idx="3516">
                  <c:v>-1.22279</c:v>
                </c:pt>
                <c:pt idx="3517">
                  <c:v>-1.21258</c:v>
                </c:pt>
                <c:pt idx="3518">
                  <c:v>-1.20242</c:v>
                </c:pt>
                <c:pt idx="3519">
                  <c:v>-1.19232</c:v>
                </c:pt>
                <c:pt idx="3520">
                  <c:v>-1.1822699999999999</c:v>
                </c:pt>
                <c:pt idx="3521">
                  <c:v>-1.1722900000000001</c:v>
                </c:pt>
                <c:pt idx="3522">
                  <c:v>-1.1623699999999999</c:v>
                </c:pt>
                <c:pt idx="3523">
                  <c:v>-1.1525099999999999</c:v>
                </c:pt>
                <c:pt idx="3524">
                  <c:v>-1.1427099999999999</c:v>
                </c:pt>
                <c:pt idx="3525">
                  <c:v>-1.1329800000000001</c:v>
                </c:pt>
                <c:pt idx="3526">
                  <c:v>-1.1232899999999999</c:v>
                </c:pt>
                <c:pt idx="3527">
                  <c:v>-1.1136600000000001</c:v>
                </c:pt>
                <c:pt idx="3528">
                  <c:v>-1.10408</c:v>
                </c:pt>
                <c:pt idx="3529">
                  <c:v>-1.0945400000000001</c:v>
                </c:pt>
                <c:pt idx="3530">
                  <c:v>-1.0850299999999999</c:v>
                </c:pt>
                <c:pt idx="3531">
                  <c:v>-1.07555</c:v>
                </c:pt>
                <c:pt idx="3532">
                  <c:v>-1.0661</c:v>
                </c:pt>
                <c:pt idx="3533">
                  <c:v>-1.0566599999999999</c:v>
                </c:pt>
                <c:pt idx="3534">
                  <c:v>-1.0472399999999999</c:v>
                </c:pt>
                <c:pt idx="3535">
                  <c:v>-1.03783</c:v>
                </c:pt>
                <c:pt idx="3536">
                  <c:v>-1.02843</c:v>
                </c:pt>
                <c:pt idx="3537">
                  <c:v>-1.0190300000000001</c:v>
                </c:pt>
                <c:pt idx="3538">
                  <c:v>-1.0096499999999999</c:v>
                </c:pt>
                <c:pt idx="3539">
                  <c:v>-1.0002800000000001</c:v>
                </c:pt>
                <c:pt idx="3540">
                  <c:v>-0.99092199999999997</c:v>
                </c:pt>
                <c:pt idx="3541">
                  <c:v>-0.98158699999999999</c:v>
                </c:pt>
                <c:pt idx="3542">
                  <c:v>-0.97228099999999995</c:v>
                </c:pt>
                <c:pt idx="3543">
                  <c:v>-0.96301199999999998</c:v>
                </c:pt>
                <c:pt idx="3544">
                  <c:v>-0.95379000000000003</c:v>
                </c:pt>
                <c:pt idx="3545">
                  <c:v>-0.94462599999999997</c:v>
                </c:pt>
                <c:pt idx="3546">
                  <c:v>-0.93553299999999995</c:v>
                </c:pt>
                <c:pt idx="3547">
                  <c:v>-0.92652299999999999</c:v>
                </c:pt>
                <c:pt idx="3548">
                  <c:v>-0.91760799999999998</c:v>
                </c:pt>
                <c:pt idx="3549">
                  <c:v>-0.90879699999999997</c:v>
                </c:pt>
                <c:pt idx="3550">
                  <c:v>-0.90010299999999999</c:v>
                </c:pt>
                <c:pt idx="3551">
                  <c:v>-0.89153400000000005</c:v>
                </c:pt>
                <c:pt idx="3552">
                  <c:v>-0.88309899999999997</c:v>
                </c:pt>
                <c:pt idx="3553">
                  <c:v>-0.87480500000000005</c:v>
                </c:pt>
                <c:pt idx="3554">
                  <c:v>-0.86665700000000001</c:v>
                </c:pt>
                <c:pt idx="3555">
                  <c:v>-0.85865899999999995</c:v>
                </c:pt>
                <c:pt idx="3556">
                  <c:v>-0.85081099999999998</c:v>
                </c:pt>
                <c:pt idx="3557">
                  <c:v>-0.84311400000000003</c:v>
                </c:pt>
                <c:pt idx="3558">
                  <c:v>-0.83556600000000003</c:v>
                </c:pt>
                <c:pt idx="3559">
                  <c:v>-0.82816400000000001</c:v>
                </c:pt>
                <c:pt idx="3560">
                  <c:v>-0.82090200000000002</c:v>
                </c:pt>
                <c:pt idx="3561">
                  <c:v>-0.813774</c:v>
                </c:pt>
                <c:pt idx="3562">
                  <c:v>-0.80677399999999999</c:v>
                </c:pt>
                <c:pt idx="3563">
                  <c:v>-0.79989299999999997</c:v>
                </c:pt>
                <c:pt idx="3564">
                  <c:v>-0.79312300000000002</c:v>
                </c:pt>
                <c:pt idx="3565">
                  <c:v>-0.78645399999999999</c:v>
                </c:pt>
                <c:pt idx="3566">
                  <c:v>-0.77987799999999996</c:v>
                </c:pt>
                <c:pt idx="3567">
                  <c:v>-0.77338700000000005</c:v>
                </c:pt>
                <c:pt idx="3568">
                  <c:v>-0.76697000000000004</c:v>
                </c:pt>
                <c:pt idx="3569">
                  <c:v>-0.76062099999999999</c:v>
                </c:pt>
                <c:pt idx="3570">
                  <c:v>-0.754332</c:v>
                </c:pt>
                <c:pt idx="3571">
                  <c:v>-0.74809499999999995</c:v>
                </c:pt>
                <c:pt idx="3572">
                  <c:v>-0.74190299999999998</c:v>
                </c:pt>
                <c:pt idx="3573">
                  <c:v>-0.73575199999999996</c:v>
                </c:pt>
                <c:pt idx="3574">
                  <c:v>-0.72963599999999995</c:v>
                </c:pt>
                <c:pt idx="3575">
                  <c:v>-0.72355100000000006</c:v>
                </c:pt>
                <c:pt idx="3576">
                  <c:v>-0.71749300000000005</c:v>
                </c:pt>
                <c:pt idx="3577">
                  <c:v>-0.71145999999999998</c:v>
                </c:pt>
                <c:pt idx="3578">
                  <c:v>-0.70544899999999999</c:v>
                </c:pt>
                <c:pt idx="3579">
                  <c:v>-0.69945599999999997</c:v>
                </c:pt>
                <c:pt idx="3580">
                  <c:v>-0.69347700000000001</c:v>
                </c:pt>
                <c:pt idx="3581">
                  <c:v>-0.68751099999999998</c:v>
                </c:pt>
                <c:pt idx="3582">
                  <c:v>-0.68155399999999999</c:v>
                </c:pt>
                <c:pt idx="3583">
                  <c:v>-0.67560299999999995</c:v>
                </c:pt>
                <c:pt idx="3584">
                  <c:v>-0.669655</c:v>
                </c:pt>
                <c:pt idx="3585">
                  <c:v>-0.66370799999999996</c:v>
                </c:pt>
                <c:pt idx="3586">
                  <c:v>-0.65775799999999995</c:v>
                </c:pt>
                <c:pt idx="3587">
                  <c:v>-0.65180199999999999</c:v>
                </c:pt>
                <c:pt idx="3588">
                  <c:v>-0.64583500000000005</c:v>
                </c:pt>
                <c:pt idx="3589">
                  <c:v>-0.63985499999999995</c:v>
                </c:pt>
                <c:pt idx="3590">
                  <c:v>-0.63385599999999998</c:v>
                </c:pt>
                <c:pt idx="3591">
                  <c:v>-0.62783299999999997</c:v>
                </c:pt>
                <c:pt idx="3592">
                  <c:v>-0.62178199999999995</c:v>
                </c:pt>
                <c:pt idx="3593">
                  <c:v>-0.61569700000000005</c:v>
                </c:pt>
                <c:pt idx="3594">
                  <c:v>-0.60957499999999998</c:v>
                </c:pt>
                <c:pt idx="3595">
                  <c:v>-0.60340899999999997</c:v>
                </c:pt>
                <c:pt idx="3596">
                  <c:v>-0.59719800000000001</c:v>
                </c:pt>
                <c:pt idx="3597">
                  <c:v>-0.59093600000000002</c:v>
                </c:pt>
                <c:pt idx="3598">
                  <c:v>-0.58462199999999998</c:v>
                </c:pt>
                <c:pt idx="3599">
                  <c:v>-0.57825400000000005</c:v>
                </c:pt>
                <c:pt idx="3600">
                  <c:v>-0.57183200000000001</c:v>
                </c:pt>
                <c:pt idx="3601">
                  <c:v>-0.56535400000000002</c:v>
                </c:pt>
                <c:pt idx="3602">
                  <c:v>-0.55882299999999996</c:v>
                </c:pt>
                <c:pt idx="3603">
                  <c:v>-0.55224099999999998</c:v>
                </c:pt>
                <c:pt idx="3604">
                  <c:v>-0.54560900000000001</c:v>
                </c:pt>
                <c:pt idx="3605">
                  <c:v>-0.538933</c:v>
                </c:pt>
                <c:pt idx="3606">
                  <c:v>-0.53221799999999997</c:v>
                </c:pt>
                <c:pt idx="3607">
                  <c:v>-0.52546700000000002</c:v>
                </c:pt>
                <c:pt idx="3608">
                  <c:v>-0.51868800000000004</c:v>
                </c:pt>
                <c:pt idx="3609">
                  <c:v>-0.51188500000000003</c:v>
                </c:pt>
                <c:pt idx="3610">
                  <c:v>-0.50506499999999999</c:v>
                </c:pt>
                <c:pt idx="3611">
                  <c:v>-0.49823200000000001</c:v>
                </c:pt>
                <c:pt idx="3612">
                  <c:v>-0.49139300000000002</c:v>
                </c:pt>
                <c:pt idx="3613">
                  <c:v>-0.48455399999999998</c:v>
                </c:pt>
                <c:pt idx="3614">
                  <c:v>-0.47772199999999998</c:v>
                </c:pt>
                <c:pt idx="3615">
                  <c:v>-0.47090100000000001</c:v>
                </c:pt>
                <c:pt idx="3616">
                  <c:v>-0.46409699999999998</c:v>
                </c:pt>
                <c:pt idx="3617">
                  <c:v>-0.457314</c:v>
                </c:pt>
                <c:pt idx="3618">
                  <c:v>-0.45055499999999998</c:v>
                </c:pt>
                <c:pt idx="3619">
                  <c:v>-0.44382500000000003</c:v>
                </c:pt>
                <c:pt idx="3620">
                  <c:v>-0.43712699999999999</c:v>
                </c:pt>
                <c:pt idx="3621">
                  <c:v>-0.43046400000000001</c:v>
                </c:pt>
                <c:pt idx="3622">
                  <c:v>-0.42383999999999999</c:v>
                </c:pt>
                <c:pt idx="3623">
                  <c:v>-0.41725800000000002</c:v>
                </c:pt>
                <c:pt idx="3624">
                  <c:v>-0.410719</c:v>
                </c:pt>
                <c:pt idx="3625">
                  <c:v>-0.404227</c:v>
                </c:pt>
                <c:pt idx="3626">
                  <c:v>-0.39778400000000003</c:v>
                </c:pt>
                <c:pt idx="3627">
                  <c:v>-0.39139200000000002</c:v>
                </c:pt>
                <c:pt idx="3628">
                  <c:v>-0.38505499999999998</c:v>
                </c:pt>
                <c:pt idx="3629">
                  <c:v>-0.378772</c:v>
                </c:pt>
                <c:pt idx="3630">
                  <c:v>-0.37254500000000002</c:v>
                </c:pt>
                <c:pt idx="3631">
                  <c:v>-0.36637500000000001</c:v>
                </c:pt>
                <c:pt idx="3632">
                  <c:v>-0.360259</c:v>
                </c:pt>
                <c:pt idx="3633">
                  <c:v>-0.35419600000000001</c:v>
                </c:pt>
                <c:pt idx="3634">
                  <c:v>-0.34818199999999999</c:v>
                </c:pt>
                <c:pt idx="3635">
                  <c:v>-0.34221499999999999</c:v>
                </c:pt>
                <c:pt idx="3636">
                  <c:v>-0.336287</c:v>
                </c:pt>
                <c:pt idx="3637">
                  <c:v>-0.33039099999999999</c:v>
                </c:pt>
                <c:pt idx="3638">
                  <c:v>-0.32451799999999997</c:v>
                </c:pt>
                <c:pt idx="3639">
                  <c:v>-0.31866</c:v>
                </c:pt>
                <c:pt idx="3640">
                  <c:v>-0.31280599999999997</c:v>
                </c:pt>
                <c:pt idx="3641">
                  <c:v>-0.30694700000000003</c:v>
                </c:pt>
                <c:pt idx="3642">
                  <c:v>-0.30107</c:v>
                </c:pt>
                <c:pt idx="3643">
                  <c:v>-0.29516900000000001</c:v>
                </c:pt>
                <c:pt idx="3644">
                  <c:v>-0.28923199999999999</c:v>
                </c:pt>
                <c:pt idx="3645">
                  <c:v>-0.28325</c:v>
                </c:pt>
                <c:pt idx="3646">
                  <c:v>-0.27721699999999999</c:v>
                </c:pt>
                <c:pt idx="3647">
                  <c:v>-0.271125</c:v>
                </c:pt>
                <c:pt idx="3648">
                  <c:v>-0.26497100000000001</c:v>
                </c:pt>
                <c:pt idx="3649">
                  <c:v>-0.25875100000000001</c:v>
                </c:pt>
                <c:pt idx="3650">
                  <c:v>-0.252467</c:v>
                </c:pt>
                <c:pt idx="3651">
                  <c:v>-0.24612000000000001</c:v>
                </c:pt>
                <c:pt idx="3652">
                  <c:v>-0.23971500000000001</c:v>
                </c:pt>
                <c:pt idx="3653">
                  <c:v>-0.23325899999999999</c:v>
                </c:pt>
                <c:pt idx="3654">
                  <c:v>-0.22675999999999999</c:v>
                </c:pt>
                <c:pt idx="3655">
                  <c:v>-0.22023000000000001</c:v>
                </c:pt>
                <c:pt idx="3656">
                  <c:v>-0.21368100000000001</c:v>
                </c:pt>
                <c:pt idx="3657">
                  <c:v>-0.207124</c:v>
                </c:pt>
                <c:pt idx="3658">
                  <c:v>-0.200574</c:v>
                </c:pt>
                <c:pt idx="3659">
                  <c:v>-0.19404399999999999</c:v>
                </c:pt>
                <c:pt idx="3660">
                  <c:v>-0.18754599999999999</c:v>
                </c:pt>
                <c:pt idx="3661">
                  <c:v>-0.181094</c:v>
                </c:pt>
                <c:pt idx="3662">
                  <c:v>-0.17469899999999999</c:v>
                </c:pt>
                <c:pt idx="3663">
                  <c:v>-0.16836899999999999</c:v>
                </c:pt>
                <c:pt idx="3664">
                  <c:v>-0.16211200000000001</c:v>
                </c:pt>
                <c:pt idx="3665">
                  <c:v>-0.15593499999999999</c:v>
                </c:pt>
                <c:pt idx="3666">
                  <c:v>-0.14984</c:v>
                </c:pt>
                <c:pt idx="3667">
                  <c:v>-0.14382900000000001</c:v>
                </c:pt>
                <c:pt idx="3668">
                  <c:v>-0.13789999999999999</c:v>
                </c:pt>
                <c:pt idx="3669">
                  <c:v>-0.132052</c:v>
                </c:pt>
                <c:pt idx="3670">
                  <c:v>-0.126279</c:v>
                </c:pt>
                <c:pt idx="3671">
                  <c:v>-0.120574</c:v>
                </c:pt>
                <c:pt idx="3672">
                  <c:v>-0.11493200000000001</c:v>
                </c:pt>
                <c:pt idx="3673">
                  <c:v>-0.109344</c:v>
                </c:pt>
                <c:pt idx="3674">
                  <c:v>-0.10380200000000001</c:v>
                </c:pt>
                <c:pt idx="3675">
                  <c:v>-9.8297200000000001E-2</c:v>
                </c:pt>
                <c:pt idx="3676">
                  <c:v>-9.2821399999999998E-2</c:v>
                </c:pt>
                <c:pt idx="3677">
                  <c:v>-8.7366399999999997E-2</c:v>
                </c:pt>
                <c:pt idx="3678">
                  <c:v>-8.1924700000000003E-2</c:v>
                </c:pt>
                <c:pt idx="3679">
                  <c:v>-7.6489699999999994E-2</c:v>
                </c:pt>
                <c:pt idx="3680">
                  <c:v>-7.1055699999999999E-2</c:v>
                </c:pt>
                <c:pt idx="3681">
                  <c:v>-6.5618300000000004E-2</c:v>
                </c:pt>
                <c:pt idx="3682">
                  <c:v>-6.0174699999999998E-2</c:v>
                </c:pt>
                <c:pt idx="3683">
                  <c:v>-5.47232E-2</c:v>
                </c:pt>
                <c:pt idx="3684">
                  <c:v>-4.92632E-2</c:v>
                </c:pt>
                <c:pt idx="3685">
                  <c:v>-4.3795199999999999E-2</c:v>
                </c:pt>
                <c:pt idx="3686">
                  <c:v>-3.8320399999999998E-2</c:v>
                </c:pt>
                <c:pt idx="3687">
                  <c:v>-3.2841099999999998E-2</c:v>
                </c:pt>
                <c:pt idx="3688">
                  <c:v>-2.73604E-2</c:v>
                </c:pt>
                <c:pt idx="3689">
                  <c:v>-2.1882499999999999E-2</c:v>
                </c:pt>
                <c:pt idx="3690">
                  <c:v>-1.6411800000000001E-2</c:v>
                </c:pt>
                <c:pt idx="3691">
                  <c:v>-1.09538E-2</c:v>
                </c:pt>
                <c:pt idx="3692">
                  <c:v>-5.5145300000000001E-3</c:v>
                </c:pt>
                <c:pt idx="3693">
                  <c:v>-1.0051399999999999E-4</c:v>
                </c:pt>
                <c:pt idx="3694">
                  <c:v>5.2808300000000002E-3</c:v>
                </c:pt>
                <c:pt idx="3695">
                  <c:v>1.0621500000000001E-2</c:v>
                </c:pt>
                <c:pt idx="3696">
                  <c:v>1.5912900000000001E-2</c:v>
                </c:pt>
                <c:pt idx="3697">
                  <c:v>2.11462E-2</c:v>
                </c:pt>
                <c:pt idx="3698">
                  <c:v>2.63123E-2</c:v>
                </c:pt>
                <c:pt idx="3699">
                  <c:v>3.1401699999999998E-2</c:v>
                </c:pt>
                <c:pt idx="3700">
                  <c:v>3.6404899999999997E-2</c:v>
                </c:pt>
                <c:pt idx="3701">
                  <c:v>4.13129E-2</c:v>
                </c:pt>
                <c:pt idx="3702">
                  <c:v>4.6116600000000001E-2</c:v>
                </c:pt>
                <c:pt idx="3703">
                  <c:v>5.0806799999999999E-2</c:v>
                </c:pt>
                <c:pt idx="3704">
                  <c:v>5.5374699999999999E-2</c:v>
                </c:pt>
                <c:pt idx="3705">
                  <c:v>5.9811799999999998E-2</c:v>
                </c:pt>
                <c:pt idx="3706">
                  <c:v>6.4110399999999998E-2</c:v>
                </c:pt>
                <c:pt idx="3707">
                  <c:v>6.8263699999999997E-2</c:v>
                </c:pt>
                <c:pt idx="3708">
                  <c:v>7.2265800000000005E-2</c:v>
                </c:pt>
                <c:pt idx="3709">
                  <c:v>7.6111999999999999E-2</c:v>
                </c:pt>
                <c:pt idx="3710">
                  <c:v>7.9799099999999998E-2</c:v>
                </c:pt>
                <c:pt idx="3711">
                  <c:v>8.33256E-2</c:v>
                </c:pt>
                <c:pt idx="3712">
                  <c:v>8.6691599999999994E-2</c:v>
                </c:pt>
                <c:pt idx="3713">
                  <c:v>8.9898900000000004E-2</c:v>
                </c:pt>
                <c:pt idx="3714">
                  <c:v>9.2950599999999994E-2</c:v>
                </c:pt>
                <c:pt idx="3715">
                  <c:v>9.5851099999999995E-2</c:v>
                </c:pt>
                <c:pt idx="3716">
                  <c:v>9.8606299999999994E-2</c:v>
                </c:pt>
                <c:pt idx="3717">
                  <c:v>0.10122299999999999</c:v>
                </c:pt>
                <c:pt idx="3718">
                  <c:v>0.10370799999999999</c:v>
                </c:pt>
                <c:pt idx="3719">
                  <c:v>0.10607</c:v>
                </c:pt>
                <c:pt idx="3720">
                  <c:v>0.108317</c:v>
                </c:pt>
                <c:pt idx="3721">
                  <c:v>0.110456</c:v>
                </c:pt>
                <c:pt idx="3722">
                  <c:v>0.112494</c:v>
                </c:pt>
                <c:pt idx="3723">
                  <c:v>0.114438</c:v>
                </c:pt>
                <c:pt idx="3724">
                  <c:v>0.11629299999999999</c:v>
                </c:pt>
                <c:pt idx="3725">
                  <c:v>0.118062</c:v>
                </c:pt>
                <c:pt idx="3726">
                  <c:v>0.11974899999999999</c:v>
                </c:pt>
                <c:pt idx="3727">
                  <c:v>0.121353</c:v>
                </c:pt>
                <c:pt idx="3728">
                  <c:v>0.122875</c:v>
                </c:pt>
                <c:pt idx="3729">
                  <c:v>0.124311</c:v>
                </c:pt>
                <c:pt idx="3730">
                  <c:v>0.12565599999999999</c:v>
                </c:pt>
                <c:pt idx="3731">
                  <c:v>0.12690499999999999</c:v>
                </c:pt>
                <c:pt idx="3732">
                  <c:v>0.12804699999999999</c:v>
                </c:pt>
                <c:pt idx="3733">
                  <c:v>0.12907399999999999</c:v>
                </c:pt>
                <c:pt idx="3734">
                  <c:v>0.12997300000000001</c:v>
                </c:pt>
                <c:pt idx="3735">
                  <c:v>0.13073399999999999</c:v>
                </c:pt>
                <c:pt idx="3736">
                  <c:v>0.13134199999999999</c:v>
                </c:pt>
                <c:pt idx="3737">
                  <c:v>0.13178500000000001</c:v>
                </c:pt>
                <c:pt idx="3738">
                  <c:v>0.132048</c:v>
                </c:pt>
                <c:pt idx="3739">
                  <c:v>0.13211899999999999</c:v>
                </c:pt>
                <c:pt idx="3740">
                  <c:v>0.13198399999999999</c:v>
                </c:pt>
                <c:pt idx="3741">
                  <c:v>0.131629</c:v>
                </c:pt>
                <c:pt idx="3742">
                  <c:v>0.13104299999999999</c:v>
                </c:pt>
                <c:pt idx="3743">
                  <c:v>0.130213</c:v>
                </c:pt>
                <c:pt idx="3744">
                  <c:v>0.12912899999999999</c:v>
                </c:pt>
                <c:pt idx="3745">
                  <c:v>0.12778400000000001</c:v>
                </c:pt>
                <c:pt idx="3746">
                  <c:v>0.126169</c:v>
                </c:pt>
                <c:pt idx="3747">
                  <c:v>0.12428</c:v>
                </c:pt>
                <c:pt idx="3748">
                  <c:v>0.122113</c:v>
                </c:pt>
                <c:pt idx="3749">
                  <c:v>0.11966599999999999</c:v>
                </c:pt>
                <c:pt idx="3750">
                  <c:v>0.11694</c:v>
                </c:pt>
                <c:pt idx="3751">
                  <c:v>0.11393499999999999</c:v>
                </c:pt>
                <c:pt idx="3752">
                  <c:v>0.110656</c:v>
                </c:pt>
                <c:pt idx="3753">
                  <c:v>0.10710799999999999</c:v>
                </c:pt>
                <c:pt idx="3754">
                  <c:v>0.103298</c:v>
                </c:pt>
                <c:pt idx="3755">
                  <c:v>9.9232799999999996E-2</c:v>
                </c:pt>
                <c:pt idx="3756">
                  <c:v>9.4922999999999993E-2</c:v>
                </c:pt>
                <c:pt idx="3757">
                  <c:v>9.0379100000000004E-2</c:v>
                </c:pt>
                <c:pt idx="3758">
                  <c:v>8.5612400000000005E-2</c:v>
                </c:pt>
                <c:pt idx="3759">
                  <c:v>8.0634499999999998E-2</c:v>
                </c:pt>
                <c:pt idx="3760">
                  <c:v>7.5456700000000002E-2</c:v>
                </c:pt>
                <c:pt idx="3761">
                  <c:v>7.0090399999999997E-2</c:v>
                </c:pt>
                <c:pt idx="3762">
                  <c:v>6.4546300000000001E-2</c:v>
                </c:pt>
                <c:pt idx="3763">
                  <c:v>5.8835199999999997E-2</c:v>
                </c:pt>
                <c:pt idx="3764">
                  <c:v>5.2967500000000001E-2</c:v>
                </c:pt>
                <c:pt idx="3765">
                  <c:v>4.6953000000000002E-2</c:v>
                </c:pt>
                <c:pt idx="3766">
                  <c:v>4.0801200000000003E-2</c:v>
                </c:pt>
                <c:pt idx="3767">
                  <c:v>3.4520700000000001E-2</c:v>
                </c:pt>
                <c:pt idx="3768">
                  <c:v>2.8118899999999999E-2</c:v>
                </c:pt>
                <c:pt idx="3769">
                  <c:v>2.1602099999999999E-2</c:v>
                </c:pt>
                <c:pt idx="3770">
                  <c:v>1.49751E-2</c:v>
                </c:pt>
                <c:pt idx="3771">
                  <c:v>8.2410899999999995E-3</c:v>
                </c:pt>
                <c:pt idx="3772">
                  <c:v>1.4020700000000001E-3</c:v>
                </c:pt>
                <c:pt idx="3773">
                  <c:v>-5.5410399999999997E-3</c:v>
                </c:pt>
                <c:pt idx="3774">
                  <c:v>-1.25884E-2</c:v>
                </c:pt>
                <c:pt idx="3775">
                  <c:v>-1.9741100000000001E-2</c:v>
                </c:pt>
                <c:pt idx="3776">
                  <c:v>-2.70012E-2</c:v>
                </c:pt>
                <c:pt idx="3777">
                  <c:v>-3.43713E-2</c:v>
                </c:pt>
                <c:pt idx="3778">
                  <c:v>-4.1854200000000001E-2</c:v>
                </c:pt>
                <c:pt idx="3779">
                  <c:v>-4.9452900000000001E-2</c:v>
                </c:pt>
                <c:pt idx="3780">
                  <c:v>-5.7169299999999999E-2</c:v>
                </c:pt>
                <c:pt idx="3781">
                  <c:v>-6.5004300000000001E-2</c:v>
                </c:pt>
                <c:pt idx="3782">
                  <c:v>-7.2957599999999997E-2</c:v>
                </c:pt>
                <c:pt idx="3783">
                  <c:v>-8.1027000000000002E-2</c:v>
                </c:pt>
                <c:pt idx="3784">
                  <c:v>-8.9208099999999999E-2</c:v>
                </c:pt>
                <c:pt idx="3785">
                  <c:v>-9.7494600000000001E-2</c:v>
                </c:pt>
                <c:pt idx="3786">
                  <c:v>-0.105878</c:v>
                </c:pt>
                <c:pt idx="3787">
                  <c:v>-0.114346</c:v>
                </c:pt>
                <c:pt idx="3788">
                  <c:v>-0.12288499999999999</c:v>
                </c:pt>
                <c:pt idx="3789">
                  <c:v>-0.13148000000000001</c:v>
                </c:pt>
                <c:pt idx="3790">
                  <c:v>-0.14011299999999999</c:v>
                </c:pt>
                <c:pt idx="3791">
                  <c:v>-0.14876700000000001</c:v>
                </c:pt>
                <c:pt idx="3792">
                  <c:v>-0.15742</c:v>
                </c:pt>
                <c:pt idx="3793">
                  <c:v>-0.16605</c:v>
                </c:pt>
                <c:pt idx="3794">
                  <c:v>-0.17463500000000001</c:v>
                </c:pt>
                <c:pt idx="3795">
                  <c:v>-0.18314900000000001</c:v>
                </c:pt>
                <c:pt idx="3796">
                  <c:v>-0.19156799999999999</c:v>
                </c:pt>
                <c:pt idx="3797">
                  <c:v>-0.19986699999999999</c:v>
                </c:pt>
                <c:pt idx="3798">
                  <c:v>-0.20802200000000001</c:v>
                </c:pt>
                <c:pt idx="3799">
                  <c:v>-0.21600800000000001</c:v>
                </c:pt>
                <c:pt idx="3800">
                  <c:v>-0.223801</c:v>
                </c:pt>
                <c:pt idx="3801">
                  <c:v>-0.231378</c:v>
                </c:pt>
                <c:pt idx="3802">
                  <c:v>-0.23871700000000001</c:v>
                </c:pt>
                <c:pt idx="3803">
                  <c:v>-0.24579799999999999</c:v>
                </c:pt>
                <c:pt idx="3804">
                  <c:v>-0.25259799999999999</c:v>
                </c:pt>
                <c:pt idx="3805">
                  <c:v>-0.25909900000000002</c:v>
                </c:pt>
                <c:pt idx="3806">
                  <c:v>-0.26528200000000002</c:v>
                </c:pt>
                <c:pt idx="3807">
                  <c:v>-0.27112999999999998</c:v>
                </c:pt>
                <c:pt idx="3808">
                  <c:v>-0.27662900000000001</c:v>
                </c:pt>
                <c:pt idx="3809">
                  <c:v>-0.28176299999999999</c:v>
                </c:pt>
                <c:pt idx="3810">
                  <c:v>-0.28652</c:v>
                </c:pt>
                <c:pt idx="3811">
                  <c:v>-0.29088999999999998</c:v>
                </c:pt>
                <c:pt idx="3812">
                  <c:v>-0.29486299999999999</c:v>
                </c:pt>
                <c:pt idx="3813">
                  <c:v>-0.29842999999999997</c:v>
                </c:pt>
                <c:pt idx="3814">
                  <c:v>-0.30158699999999999</c:v>
                </c:pt>
                <c:pt idx="3815">
                  <c:v>-0.30432799999999999</c:v>
                </c:pt>
                <c:pt idx="3816">
                  <c:v>-0.30665100000000001</c:v>
                </c:pt>
                <c:pt idx="3817">
                  <c:v>-0.308556</c:v>
                </c:pt>
                <c:pt idx="3818">
                  <c:v>-0.31004300000000001</c:v>
                </c:pt>
                <c:pt idx="3819">
                  <c:v>-0.31111699999999998</c:v>
                </c:pt>
                <c:pt idx="3820">
                  <c:v>-0.311782</c:v>
                </c:pt>
                <c:pt idx="3821">
                  <c:v>-0.31204500000000002</c:v>
                </c:pt>
                <c:pt idx="3822">
                  <c:v>-0.311915</c:v>
                </c:pt>
                <c:pt idx="3823">
                  <c:v>-0.31140099999999998</c:v>
                </c:pt>
                <c:pt idx="3824">
                  <c:v>-0.31051400000000001</c:v>
                </c:pt>
                <c:pt idx="3825">
                  <c:v>-0.30926500000000001</c:v>
                </c:pt>
                <c:pt idx="3826">
                  <c:v>-0.30766700000000002</c:v>
                </c:pt>
                <c:pt idx="3827">
                  <c:v>-0.30573400000000001</c:v>
                </c:pt>
                <c:pt idx="3828">
                  <c:v>-0.30348000000000003</c:v>
                </c:pt>
                <c:pt idx="3829">
                  <c:v>-0.30091800000000002</c:v>
                </c:pt>
                <c:pt idx="3830">
                  <c:v>-0.29806300000000002</c:v>
                </c:pt>
                <c:pt idx="3831">
                  <c:v>-0.29492699999999999</c:v>
                </c:pt>
                <c:pt idx="3832">
                  <c:v>-0.291522</c:v>
                </c:pt>
                <c:pt idx="3833">
                  <c:v>-0.287858</c:v>
                </c:pt>
                <c:pt idx="3834">
                  <c:v>-0.28394200000000003</c:v>
                </c:pt>
                <c:pt idx="3835">
                  <c:v>-0.27977999999999997</c:v>
                </c:pt>
                <c:pt idx="3836">
                  <c:v>-0.27537699999999998</c:v>
                </c:pt>
                <c:pt idx="3837">
                  <c:v>-0.27073599999999998</c:v>
                </c:pt>
                <c:pt idx="3838">
                  <c:v>-0.26585599999999998</c:v>
                </c:pt>
                <c:pt idx="3839">
                  <c:v>-0.260737</c:v>
                </c:pt>
                <c:pt idx="3840">
                  <c:v>-0.25537500000000002</c:v>
                </c:pt>
                <c:pt idx="3841">
                  <c:v>-0.24976400000000001</c:v>
                </c:pt>
                <c:pt idx="3842">
                  <c:v>-0.243899</c:v>
                </c:pt>
                <c:pt idx="3843">
                  <c:v>-0.23777200000000001</c:v>
                </c:pt>
                <c:pt idx="3844">
                  <c:v>-0.231377</c:v>
                </c:pt>
                <c:pt idx="3845">
                  <c:v>-0.22470499999999999</c:v>
                </c:pt>
                <c:pt idx="3846">
                  <c:v>-0.217751</c:v>
                </c:pt>
                <c:pt idx="3847">
                  <c:v>-0.210511</c:v>
                </c:pt>
                <c:pt idx="3848">
                  <c:v>-0.20298099999999999</c:v>
                </c:pt>
                <c:pt idx="3849">
                  <c:v>-0.195161</c:v>
                </c:pt>
                <c:pt idx="3850">
                  <c:v>-0.187055</c:v>
                </c:pt>
                <c:pt idx="3851">
                  <c:v>-0.17866799999999999</c:v>
                </c:pt>
                <c:pt idx="3852">
                  <c:v>-0.17000899999999999</c:v>
                </c:pt>
                <c:pt idx="3853">
                  <c:v>-0.16109000000000001</c:v>
                </c:pt>
                <c:pt idx="3854">
                  <c:v>-0.151924</c:v>
                </c:pt>
                <c:pt idx="3855">
                  <c:v>-0.14252999999999999</c:v>
                </c:pt>
                <c:pt idx="3856">
                  <c:v>-0.13292699999999999</c:v>
                </c:pt>
                <c:pt idx="3857">
                  <c:v>-0.123138</c:v>
                </c:pt>
                <c:pt idx="3858">
                  <c:v>-0.113189</c:v>
                </c:pt>
                <c:pt idx="3859">
                  <c:v>-0.103104</c:v>
                </c:pt>
                <c:pt idx="3860">
                  <c:v>-9.2910599999999996E-2</c:v>
                </c:pt>
                <c:pt idx="3861">
                  <c:v>-8.2634899999999997E-2</c:v>
                </c:pt>
                <c:pt idx="3862">
                  <c:v>-7.2304199999999999E-2</c:v>
                </c:pt>
                <c:pt idx="3863">
                  <c:v>-6.1944699999999998E-2</c:v>
                </c:pt>
                <c:pt idx="3864">
                  <c:v>-5.1581500000000002E-2</c:v>
                </c:pt>
                <c:pt idx="3865">
                  <c:v>-4.12381E-2</c:v>
                </c:pt>
                <c:pt idx="3866">
                  <c:v>-3.0936499999999999E-2</c:v>
                </c:pt>
                <c:pt idx="3867">
                  <c:v>-2.0696900000000001E-2</c:v>
                </c:pt>
                <c:pt idx="3868">
                  <c:v>-1.0536999999999999E-2</c:v>
                </c:pt>
                <c:pt idx="3869">
                  <c:v>-4.7207899999999998E-4</c:v>
                </c:pt>
                <c:pt idx="3870">
                  <c:v>9.4858300000000007E-3</c:v>
                </c:pt>
                <c:pt idx="3871">
                  <c:v>1.9327500000000001E-2</c:v>
                </c:pt>
                <c:pt idx="3872">
                  <c:v>2.9046099999999998E-2</c:v>
                </c:pt>
                <c:pt idx="3873">
                  <c:v>3.8637100000000001E-2</c:v>
                </c:pt>
                <c:pt idx="3874">
                  <c:v>4.8098399999999999E-2</c:v>
                </c:pt>
                <c:pt idx="3875">
                  <c:v>5.7429800000000003E-2</c:v>
                </c:pt>
                <c:pt idx="3876">
                  <c:v>6.6632800000000006E-2</c:v>
                </c:pt>
                <c:pt idx="3877">
                  <c:v>7.5710399999999997E-2</c:v>
                </c:pt>
                <c:pt idx="3878">
                  <c:v>8.4666199999999997E-2</c:v>
                </c:pt>
                <c:pt idx="3879">
                  <c:v>9.3504699999999996E-2</c:v>
                </c:pt>
                <c:pt idx="3880">
                  <c:v>0.102231</c:v>
                </c:pt>
                <c:pt idx="3881">
                  <c:v>0.110849</c:v>
                </c:pt>
                <c:pt idx="3882">
                  <c:v>0.119363</c:v>
                </c:pt>
                <c:pt idx="3883">
                  <c:v>0.127779</c:v>
                </c:pt>
                <c:pt idx="3884">
                  <c:v>0.136101</c:v>
                </c:pt>
                <c:pt idx="3885">
                  <c:v>0.14433199999999999</c:v>
                </c:pt>
                <c:pt idx="3886">
                  <c:v>0.152476</c:v>
                </c:pt>
                <c:pt idx="3887">
                  <c:v>0.16053700000000001</c:v>
                </c:pt>
                <c:pt idx="3888">
                  <c:v>0.168516</c:v>
                </c:pt>
                <c:pt idx="3889">
                  <c:v>0.17641699999999999</c:v>
                </c:pt>
                <c:pt idx="3890">
                  <c:v>0.18424099999999999</c:v>
                </c:pt>
                <c:pt idx="3891">
                  <c:v>0.19199099999999999</c:v>
                </c:pt>
                <c:pt idx="3892">
                  <c:v>0.19966900000000001</c:v>
                </c:pt>
                <c:pt idx="3893">
                  <c:v>0.20727899999999999</c:v>
                </c:pt>
                <c:pt idx="3894">
                  <c:v>0.21482299999999999</c:v>
                </c:pt>
                <c:pt idx="3895">
                  <c:v>0.222303</c:v>
                </c:pt>
                <c:pt idx="3896">
                  <c:v>0.22972000000000001</c:v>
                </c:pt>
                <c:pt idx="3897">
                  <c:v>0.23707800000000001</c:v>
                </c:pt>
                <c:pt idx="3898">
                  <c:v>0.24437800000000001</c:v>
                </c:pt>
                <c:pt idx="3899">
                  <c:v>0.25162299999999999</c:v>
                </c:pt>
                <c:pt idx="3900">
                  <c:v>0.25881399999999999</c:v>
                </c:pt>
                <c:pt idx="3901">
                  <c:v>0.26595400000000002</c:v>
                </c:pt>
                <c:pt idx="3902">
                  <c:v>0.27304400000000001</c:v>
                </c:pt>
                <c:pt idx="3903">
                  <c:v>0.280084</c:v>
                </c:pt>
                <c:pt idx="3904">
                  <c:v>0.287076</c:v>
                </c:pt>
                <c:pt idx="3905">
                  <c:v>0.29401899999999997</c:v>
                </c:pt>
                <c:pt idx="3906">
                  <c:v>0.30091000000000001</c:v>
                </c:pt>
                <c:pt idx="3907">
                  <c:v>0.30774800000000002</c:v>
                </c:pt>
                <c:pt idx="3908">
                  <c:v>0.31452799999999997</c:v>
                </c:pt>
                <c:pt idx="3909">
                  <c:v>0.321247</c:v>
                </c:pt>
                <c:pt idx="3910">
                  <c:v>0.327901</c:v>
                </c:pt>
                <c:pt idx="3911">
                  <c:v>0.334482</c:v>
                </c:pt>
                <c:pt idx="3912">
                  <c:v>0.34098800000000001</c:v>
                </c:pt>
                <c:pt idx="3913">
                  <c:v>0.34741100000000003</c:v>
                </c:pt>
                <c:pt idx="3914">
                  <c:v>0.353746</c:v>
                </c:pt>
                <c:pt idx="3915">
                  <c:v>0.35998799999999997</c:v>
                </c:pt>
                <c:pt idx="3916">
                  <c:v>0.36613200000000001</c:v>
                </c:pt>
                <c:pt idx="3917">
                  <c:v>0.372174</c:v>
                </c:pt>
                <c:pt idx="3918">
                  <c:v>0.37811</c:v>
                </c:pt>
                <c:pt idx="3919">
                  <c:v>0.383938</c:v>
                </c:pt>
                <c:pt idx="3920">
                  <c:v>0.389654</c:v>
                </c:pt>
                <c:pt idx="3921">
                  <c:v>0.395256</c:v>
                </c:pt>
                <c:pt idx="3922">
                  <c:v>0.40074300000000002</c:v>
                </c:pt>
                <c:pt idx="3923">
                  <c:v>0.406111</c:v>
                </c:pt>
                <c:pt idx="3924">
                  <c:v>0.41135899999999997</c:v>
                </c:pt>
                <c:pt idx="3925">
                  <c:v>0.41648400000000002</c:v>
                </c:pt>
                <c:pt idx="3926">
                  <c:v>0.421487</c:v>
                </c:pt>
                <c:pt idx="3927">
                  <c:v>0.42636299999999999</c:v>
                </c:pt>
                <c:pt idx="3928">
                  <c:v>0.431112</c:v>
                </c:pt>
                <c:pt idx="3929">
                  <c:v>0.43573000000000001</c:v>
                </c:pt>
                <c:pt idx="3930">
                  <c:v>0.44021300000000002</c:v>
                </c:pt>
                <c:pt idx="3931">
                  <c:v>0.44455800000000001</c:v>
                </c:pt>
                <c:pt idx="3932">
                  <c:v>0.44875900000000002</c:v>
                </c:pt>
                <c:pt idx="3933">
                  <c:v>0.45280999999999999</c:v>
                </c:pt>
                <c:pt idx="3934">
                  <c:v>0.45670500000000003</c:v>
                </c:pt>
                <c:pt idx="3935">
                  <c:v>0.46043600000000001</c:v>
                </c:pt>
                <c:pt idx="3936">
                  <c:v>0.46399699999999999</c:v>
                </c:pt>
                <c:pt idx="3937">
                  <c:v>0.46738000000000002</c:v>
                </c:pt>
                <c:pt idx="3938">
                  <c:v>0.47057700000000002</c:v>
                </c:pt>
                <c:pt idx="3939">
                  <c:v>0.47358299999999998</c:v>
                </c:pt>
                <c:pt idx="3940">
                  <c:v>0.47639100000000001</c:v>
                </c:pt>
                <c:pt idx="3941">
                  <c:v>0.47899799999999998</c:v>
                </c:pt>
                <c:pt idx="3942">
                  <c:v>0.48139900000000002</c:v>
                </c:pt>
                <c:pt idx="3943">
                  <c:v>0.483595</c:v>
                </c:pt>
                <c:pt idx="3944">
                  <c:v>0.48558699999999999</c:v>
                </c:pt>
                <c:pt idx="3945">
                  <c:v>0.48737999999999998</c:v>
                </c:pt>
                <c:pt idx="3946">
                  <c:v>0.48898000000000003</c:v>
                </c:pt>
                <c:pt idx="3947">
                  <c:v>0.49039700000000003</c:v>
                </c:pt>
                <c:pt idx="3948">
                  <c:v>0.491643</c:v>
                </c:pt>
                <c:pt idx="3949">
                  <c:v>0.49273299999999998</c:v>
                </c:pt>
                <c:pt idx="3950">
                  <c:v>0.49368299999999998</c:v>
                </c:pt>
                <c:pt idx="3951">
                  <c:v>0.49451299999999998</c:v>
                </c:pt>
                <c:pt idx="3952">
                  <c:v>0.49524099999999999</c:v>
                </c:pt>
                <c:pt idx="3953">
                  <c:v>0.49589</c:v>
                </c:pt>
                <c:pt idx="3954">
                  <c:v>0.49648100000000001</c:v>
                </c:pt>
                <c:pt idx="3955">
                  <c:v>0.49703999999999998</c:v>
                </c:pt>
                <c:pt idx="3956">
                  <c:v>0.49758799999999997</c:v>
                </c:pt>
                <c:pt idx="3957">
                  <c:v>0.49814900000000001</c:v>
                </c:pt>
                <c:pt idx="3958">
                  <c:v>0.49874499999999999</c:v>
                </c:pt>
                <c:pt idx="3959">
                  <c:v>0.49939699999999998</c:v>
                </c:pt>
                <c:pt idx="3960">
                  <c:v>0.50012299999999998</c:v>
                </c:pt>
                <c:pt idx="3961">
                  <c:v>0.50094099999999997</c:v>
                </c:pt>
                <c:pt idx="3962">
                  <c:v>0.50186299999999995</c:v>
                </c:pt>
                <c:pt idx="3963">
                  <c:v>0.50290199999999996</c:v>
                </c:pt>
                <c:pt idx="3964">
                  <c:v>0.50406799999999996</c:v>
                </c:pt>
                <c:pt idx="3965">
                  <c:v>0.50536800000000004</c:v>
                </c:pt>
                <c:pt idx="3966">
                  <c:v>0.50680700000000001</c:v>
                </c:pt>
                <c:pt idx="3967">
                  <c:v>0.508386</c:v>
                </c:pt>
                <c:pt idx="3968">
                  <c:v>0.51010800000000001</c:v>
                </c:pt>
                <c:pt idx="3969">
                  <c:v>0.51197000000000004</c:v>
                </c:pt>
                <c:pt idx="3970">
                  <c:v>0.51397099999999996</c:v>
                </c:pt>
                <c:pt idx="3971">
                  <c:v>0.51610900000000004</c:v>
                </c:pt>
                <c:pt idx="3972">
                  <c:v>0.51838200000000001</c:v>
                </c:pt>
                <c:pt idx="3973">
                  <c:v>0.52078800000000003</c:v>
                </c:pt>
                <c:pt idx="3974">
                  <c:v>0.52332599999999996</c:v>
                </c:pt>
                <c:pt idx="3975">
                  <c:v>0.52599499999999999</c:v>
                </c:pt>
                <c:pt idx="3976">
                  <c:v>0.52880000000000005</c:v>
                </c:pt>
                <c:pt idx="3977">
                  <c:v>0.53174200000000005</c:v>
                </c:pt>
                <c:pt idx="3978">
                  <c:v>0.53483000000000003</c:v>
                </c:pt>
                <c:pt idx="3979">
                  <c:v>0.53807199999999999</c:v>
                </c:pt>
                <c:pt idx="3980">
                  <c:v>0.54147599999999996</c:v>
                </c:pt>
                <c:pt idx="3981">
                  <c:v>0.54505499999999996</c:v>
                </c:pt>
                <c:pt idx="3982">
                  <c:v>0.54882299999999995</c:v>
                </c:pt>
                <c:pt idx="3983">
                  <c:v>0.55279199999999995</c:v>
                </c:pt>
                <c:pt idx="3984">
                  <c:v>0.55698199999999998</c:v>
                </c:pt>
                <c:pt idx="3985">
                  <c:v>0.56140900000000005</c:v>
                </c:pt>
                <c:pt idx="3986">
                  <c:v>0.56609299999999996</c:v>
                </c:pt>
                <c:pt idx="3987">
                  <c:v>0.571052</c:v>
                </c:pt>
                <c:pt idx="3988">
                  <c:v>0.57630499999999996</c:v>
                </c:pt>
                <c:pt idx="3989">
                  <c:v>0.58186800000000005</c:v>
                </c:pt>
                <c:pt idx="3990">
                  <c:v>0.58775999999999995</c:v>
                </c:pt>
                <c:pt idx="3991">
                  <c:v>0.59399500000000005</c:v>
                </c:pt>
                <c:pt idx="3992">
                  <c:v>0.60059099999999999</c:v>
                </c:pt>
                <c:pt idx="3993">
                  <c:v>0.60756299999999996</c:v>
                </c:pt>
                <c:pt idx="3994">
                  <c:v>0.614923</c:v>
                </c:pt>
                <c:pt idx="3995">
                  <c:v>0.62268699999999999</c:v>
                </c:pt>
                <c:pt idx="3996">
                  <c:v>0.63086600000000004</c:v>
                </c:pt>
                <c:pt idx="3997">
                  <c:v>0.63947200000000004</c:v>
                </c:pt>
                <c:pt idx="3998">
                  <c:v>0.64851400000000003</c:v>
                </c:pt>
                <c:pt idx="3999">
                  <c:v>0.65800000000000003</c:v>
                </c:pt>
                <c:pt idx="4000">
                  <c:v>0.66793999999999998</c:v>
                </c:pt>
                <c:pt idx="4001">
                  <c:v>0.678338</c:v>
                </c:pt>
                <c:pt idx="4002">
                  <c:v>0.68920000000000003</c:v>
                </c:pt>
                <c:pt idx="4003">
                  <c:v>0.70053100000000001</c:v>
                </c:pt>
                <c:pt idx="4004">
                  <c:v>0.71233100000000005</c:v>
                </c:pt>
                <c:pt idx="4005">
                  <c:v>0.72460100000000005</c:v>
                </c:pt>
                <c:pt idx="4006">
                  <c:v>0.73734</c:v>
                </c:pt>
                <c:pt idx="4007">
                  <c:v>0.75054299999999996</c:v>
                </c:pt>
                <c:pt idx="4008">
                  <c:v>0.76420399999999999</c:v>
                </c:pt>
                <c:pt idx="4009">
                  <c:v>0.77831600000000001</c:v>
                </c:pt>
                <c:pt idx="4010">
                  <c:v>0.79286599999999996</c:v>
                </c:pt>
                <c:pt idx="4011">
                  <c:v>0.80784</c:v>
                </c:pt>
                <c:pt idx="4012">
                  <c:v>0.82322300000000004</c:v>
                </c:pt>
                <c:pt idx="4013">
                  <c:v>0.83899500000000005</c:v>
                </c:pt>
                <c:pt idx="4014">
                  <c:v>0.85513499999999998</c:v>
                </c:pt>
                <c:pt idx="4015">
                  <c:v>0.87162200000000001</c:v>
                </c:pt>
                <c:pt idx="4016">
                  <c:v>0.888432</c:v>
                </c:pt>
                <c:pt idx="4017">
                  <c:v>0.90553799999999995</c:v>
                </c:pt>
                <c:pt idx="4018">
                  <c:v>0.92291699999999999</c:v>
                </c:pt>
                <c:pt idx="4019">
                  <c:v>0.94053900000000001</c:v>
                </c:pt>
                <c:pt idx="4020">
                  <c:v>0.95838000000000001</c:v>
                </c:pt>
                <c:pt idx="4021">
                  <c:v>0.97641299999999998</c:v>
                </c:pt>
                <c:pt idx="4022">
                  <c:v>0.99461100000000002</c:v>
                </c:pt>
                <c:pt idx="4023">
                  <c:v>1.01295</c:v>
                </c:pt>
                <c:pt idx="4024">
                  <c:v>1.0314099999999999</c:v>
                </c:pt>
                <c:pt idx="4025">
                  <c:v>1.0499700000000001</c:v>
                </c:pt>
                <c:pt idx="4026">
                  <c:v>1.0686100000000001</c:v>
                </c:pt>
                <c:pt idx="4027">
                  <c:v>1.08731</c:v>
                </c:pt>
                <c:pt idx="4028">
                  <c:v>1.10606</c:v>
                </c:pt>
                <c:pt idx="4029">
                  <c:v>1.1248400000000001</c:v>
                </c:pt>
                <c:pt idx="4030">
                  <c:v>1.14364</c:v>
                </c:pt>
                <c:pt idx="4031">
                  <c:v>1.16245</c:v>
                </c:pt>
                <c:pt idx="4032">
                  <c:v>1.1812499999999999</c:v>
                </c:pt>
                <c:pt idx="4033">
                  <c:v>1.2000500000000001</c:v>
                </c:pt>
                <c:pt idx="4034">
                  <c:v>1.21882</c:v>
                </c:pt>
                <c:pt idx="4035">
                  <c:v>1.2375799999999999</c:v>
                </c:pt>
                <c:pt idx="4036">
                  <c:v>1.2563</c:v>
                </c:pt>
                <c:pt idx="4037">
                  <c:v>1.2749999999999999</c:v>
                </c:pt>
                <c:pt idx="4038">
                  <c:v>1.29365</c:v>
                </c:pt>
                <c:pt idx="4039">
                  <c:v>1.31227</c:v>
                </c:pt>
                <c:pt idx="4040">
                  <c:v>1.3308500000000001</c:v>
                </c:pt>
                <c:pt idx="4041">
                  <c:v>1.3493900000000001</c:v>
                </c:pt>
                <c:pt idx="4042">
                  <c:v>1.36788</c:v>
                </c:pt>
                <c:pt idx="4043">
                  <c:v>1.38632</c:v>
                </c:pt>
                <c:pt idx="4044">
                  <c:v>1.40472</c:v>
                </c:pt>
                <c:pt idx="4045">
                  <c:v>1.42306</c:v>
                </c:pt>
                <c:pt idx="4046">
                  <c:v>1.4413499999999999</c:v>
                </c:pt>
                <c:pt idx="4047">
                  <c:v>1.4595800000000001</c:v>
                </c:pt>
                <c:pt idx="4048">
                  <c:v>1.47776</c:v>
                </c:pt>
                <c:pt idx="4049">
                  <c:v>1.4958800000000001</c:v>
                </c:pt>
                <c:pt idx="4050">
                  <c:v>1.51393</c:v>
                </c:pt>
                <c:pt idx="4051">
                  <c:v>1.5319199999999999</c:v>
                </c:pt>
                <c:pt idx="4052">
                  <c:v>1.54983</c:v>
                </c:pt>
                <c:pt idx="4053">
                  <c:v>1.5676600000000001</c:v>
                </c:pt>
                <c:pt idx="4054">
                  <c:v>1.5853900000000001</c:v>
                </c:pt>
                <c:pt idx="4055">
                  <c:v>1.60303</c:v>
                </c:pt>
                <c:pt idx="4056">
                  <c:v>1.6205499999999999</c:v>
                </c:pt>
                <c:pt idx="4057">
                  <c:v>1.63795</c:v>
                </c:pt>
                <c:pt idx="4058">
                  <c:v>1.6552</c:v>
                </c:pt>
                <c:pt idx="4059">
                  <c:v>1.67228</c:v>
                </c:pt>
                <c:pt idx="4060">
                  <c:v>1.6891799999999999</c:v>
                </c:pt>
                <c:pt idx="4061">
                  <c:v>1.7058800000000001</c:v>
                </c:pt>
                <c:pt idx="4062">
                  <c:v>1.72234</c:v>
                </c:pt>
                <c:pt idx="4063">
                  <c:v>1.73855</c:v>
                </c:pt>
                <c:pt idx="4064">
                  <c:v>1.75448</c:v>
                </c:pt>
                <c:pt idx="4065">
                  <c:v>1.7701199999999999</c:v>
                </c:pt>
                <c:pt idx="4066">
                  <c:v>1.7854399999999999</c:v>
                </c:pt>
                <c:pt idx="4067">
                  <c:v>1.8004199999999999</c:v>
                </c:pt>
                <c:pt idx="4068">
                  <c:v>1.8150500000000001</c:v>
                </c:pt>
                <c:pt idx="4069">
                  <c:v>1.82931</c:v>
                </c:pt>
                <c:pt idx="4070">
                  <c:v>1.8431999999999999</c:v>
                </c:pt>
                <c:pt idx="4071">
                  <c:v>1.8567100000000001</c:v>
                </c:pt>
                <c:pt idx="4072">
                  <c:v>1.8698399999999999</c:v>
                </c:pt>
                <c:pt idx="4073">
                  <c:v>1.88259</c:v>
                </c:pt>
                <c:pt idx="4074">
                  <c:v>1.89497</c:v>
                </c:pt>
                <c:pt idx="4075">
                  <c:v>1.90699</c:v>
                </c:pt>
                <c:pt idx="4076">
                  <c:v>1.9186799999999999</c:v>
                </c:pt>
                <c:pt idx="4077">
                  <c:v>1.93004</c:v>
                </c:pt>
                <c:pt idx="4078">
                  <c:v>1.9411</c:v>
                </c:pt>
                <c:pt idx="4079">
                  <c:v>1.9519</c:v>
                </c:pt>
                <c:pt idx="4080">
                  <c:v>1.96245</c:v>
                </c:pt>
                <c:pt idx="4081">
                  <c:v>1.97278</c:v>
                </c:pt>
                <c:pt idx="4082">
                  <c:v>1.9829399999999999</c:v>
                </c:pt>
                <c:pt idx="4083">
                  <c:v>1.9929399999999999</c:v>
                </c:pt>
                <c:pt idx="4084">
                  <c:v>2.0028299999999999</c:v>
                </c:pt>
                <c:pt idx="4085">
                  <c:v>2.0126300000000001</c:v>
                </c:pt>
                <c:pt idx="4086">
                  <c:v>2.0223800000000001</c:v>
                </c:pt>
                <c:pt idx="4087">
                  <c:v>2.0321099999999999</c:v>
                </c:pt>
                <c:pt idx="4088">
                  <c:v>2.0418500000000002</c:v>
                </c:pt>
                <c:pt idx="4089">
                  <c:v>2.0516399999999999</c:v>
                </c:pt>
                <c:pt idx="4090">
                  <c:v>2.0615000000000001</c:v>
                </c:pt>
                <c:pt idx="4091">
                  <c:v>2.07145</c:v>
                </c:pt>
                <c:pt idx="4092">
                  <c:v>2.0815399999999999</c:v>
                </c:pt>
                <c:pt idx="4093">
                  <c:v>2.09178</c:v>
                </c:pt>
                <c:pt idx="4094">
                  <c:v>2.1021800000000002</c:v>
                </c:pt>
                <c:pt idx="4095">
                  <c:v>2.1127799999999999</c:v>
                </c:pt>
                <c:pt idx="4096">
                  <c:v>2.1235900000000001</c:v>
                </c:pt>
                <c:pt idx="4097">
                  <c:v>2.1346099999999999</c:v>
                </c:pt>
                <c:pt idx="4098">
                  <c:v>2.1458499999999998</c:v>
                </c:pt>
                <c:pt idx="4099">
                  <c:v>2.1573199999999999</c:v>
                </c:pt>
                <c:pt idx="4100">
                  <c:v>2.1690100000000001</c:v>
                </c:pt>
                <c:pt idx="4101">
                  <c:v>2.1809099999999999</c:v>
                </c:pt>
                <c:pt idx="4102">
                  <c:v>2.1930100000000001</c:v>
                </c:pt>
                <c:pt idx="4103">
                  <c:v>2.2052900000000002</c:v>
                </c:pt>
                <c:pt idx="4104">
                  <c:v>2.21773</c:v>
                </c:pt>
                <c:pt idx="4105">
                  <c:v>2.2303000000000002</c:v>
                </c:pt>
                <c:pt idx="4106">
                  <c:v>2.2429800000000002</c:v>
                </c:pt>
                <c:pt idx="4107">
                  <c:v>2.2557299999999998</c:v>
                </c:pt>
                <c:pt idx="4108">
                  <c:v>2.26851</c:v>
                </c:pt>
                <c:pt idx="4109">
                  <c:v>2.2812800000000002</c:v>
                </c:pt>
                <c:pt idx="4110">
                  <c:v>2.2940100000000001</c:v>
                </c:pt>
                <c:pt idx="4111">
                  <c:v>2.3066499999999999</c:v>
                </c:pt>
                <c:pt idx="4112">
                  <c:v>2.3191600000000001</c:v>
                </c:pt>
                <c:pt idx="4113">
                  <c:v>2.3315000000000001</c:v>
                </c:pt>
                <c:pt idx="4114">
                  <c:v>2.3436400000000002</c:v>
                </c:pt>
                <c:pt idx="4115">
                  <c:v>2.35554</c:v>
                </c:pt>
                <c:pt idx="4116">
                  <c:v>2.3671700000000002</c:v>
                </c:pt>
                <c:pt idx="4117">
                  <c:v>2.3784999999999998</c:v>
                </c:pt>
                <c:pt idx="4118">
                  <c:v>2.38951</c:v>
                </c:pt>
                <c:pt idx="4119">
                  <c:v>2.4001899999999998</c:v>
                </c:pt>
                <c:pt idx="4120">
                  <c:v>2.4105099999999999</c:v>
                </c:pt>
                <c:pt idx="4121">
                  <c:v>2.4204699999999999</c:v>
                </c:pt>
                <c:pt idx="4122">
                  <c:v>2.4300799999999998</c:v>
                </c:pt>
                <c:pt idx="4123">
                  <c:v>2.4393400000000001</c:v>
                </c:pt>
                <c:pt idx="4124">
                  <c:v>2.4482499999999998</c:v>
                </c:pt>
                <c:pt idx="4125">
                  <c:v>2.4568300000000001</c:v>
                </c:pt>
                <c:pt idx="4126">
                  <c:v>2.4651000000000001</c:v>
                </c:pt>
                <c:pt idx="4127">
                  <c:v>2.4730799999999999</c:v>
                </c:pt>
                <c:pt idx="4128">
                  <c:v>2.4807999999999999</c:v>
                </c:pt>
                <c:pt idx="4129">
                  <c:v>2.48827</c:v>
                </c:pt>
                <c:pt idx="4130">
                  <c:v>2.49552</c:v>
                </c:pt>
                <c:pt idx="4131">
                  <c:v>2.5025900000000001</c:v>
                </c:pt>
                <c:pt idx="4132">
                  <c:v>2.5094799999999999</c:v>
                </c:pt>
                <c:pt idx="4133">
                  <c:v>2.5162300000000002</c:v>
                </c:pt>
                <c:pt idx="4134">
                  <c:v>2.52285</c:v>
                </c:pt>
                <c:pt idx="4135">
                  <c:v>2.5293700000000001</c:v>
                </c:pt>
                <c:pt idx="4136">
                  <c:v>2.5358000000000001</c:v>
                </c:pt>
                <c:pt idx="4137">
                  <c:v>2.5421399999999998</c:v>
                </c:pt>
                <c:pt idx="4138">
                  <c:v>2.5484200000000001</c:v>
                </c:pt>
                <c:pt idx="4139">
                  <c:v>2.55463</c:v>
                </c:pt>
                <c:pt idx="4140">
                  <c:v>2.5607899999999999</c:v>
                </c:pt>
                <c:pt idx="4141">
                  <c:v>2.5668799999999998</c:v>
                </c:pt>
                <c:pt idx="4142">
                  <c:v>2.5729099999999998</c:v>
                </c:pt>
                <c:pt idx="4143">
                  <c:v>2.5788700000000002</c:v>
                </c:pt>
                <c:pt idx="4144">
                  <c:v>2.5847600000000002</c:v>
                </c:pt>
                <c:pt idx="4145">
                  <c:v>2.59057</c:v>
                </c:pt>
                <c:pt idx="4146">
                  <c:v>2.5962900000000002</c:v>
                </c:pt>
                <c:pt idx="4147">
                  <c:v>2.6019100000000002</c:v>
                </c:pt>
                <c:pt idx="4148">
                  <c:v>2.6074000000000002</c:v>
                </c:pt>
                <c:pt idx="4149">
                  <c:v>2.6127600000000002</c:v>
                </c:pt>
                <c:pt idx="4150">
                  <c:v>2.6179600000000001</c:v>
                </c:pt>
                <c:pt idx="4151">
                  <c:v>2.6229800000000001</c:v>
                </c:pt>
                <c:pt idx="4152">
                  <c:v>2.6278100000000002</c:v>
                </c:pt>
                <c:pt idx="4153">
                  <c:v>2.6324200000000002</c:v>
                </c:pt>
                <c:pt idx="4154">
                  <c:v>2.6367799999999999</c:v>
                </c:pt>
                <c:pt idx="4155">
                  <c:v>2.6408900000000002</c:v>
                </c:pt>
                <c:pt idx="4156">
                  <c:v>2.6447099999999999</c:v>
                </c:pt>
                <c:pt idx="4157">
                  <c:v>2.6482299999999999</c:v>
                </c:pt>
                <c:pt idx="4158">
                  <c:v>2.65143</c:v>
                </c:pt>
                <c:pt idx="4159">
                  <c:v>2.6543000000000001</c:v>
                </c:pt>
                <c:pt idx="4160">
                  <c:v>2.6568299999999998</c:v>
                </c:pt>
                <c:pt idx="4161">
                  <c:v>2.6589999999999998</c:v>
                </c:pt>
                <c:pt idx="4162">
                  <c:v>2.6608299999999998</c:v>
                </c:pt>
                <c:pt idx="4163">
                  <c:v>2.6623000000000001</c:v>
                </c:pt>
                <c:pt idx="4164">
                  <c:v>2.66343</c:v>
                </c:pt>
                <c:pt idx="4165">
                  <c:v>2.6642299999999999</c:v>
                </c:pt>
                <c:pt idx="4166">
                  <c:v>2.66472</c:v>
                </c:pt>
                <c:pt idx="4167">
                  <c:v>2.66492</c:v>
                </c:pt>
                <c:pt idx="4168">
                  <c:v>2.6648499999999999</c:v>
                </c:pt>
                <c:pt idx="4169">
                  <c:v>2.6645400000000001</c:v>
                </c:pt>
                <c:pt idx="4170">
                  <c:v>2.6640199999999998</c:v>
                </c:pt>
                <c:pt idx="4171">
                  <c:v>2.6633399999999998</c:v>
                </c:pt>
                <c:pt idx="4172">
                  <c:v>2.6625200000000002</c:v>
                </c:pt>
                <c:pt idx="4173">
                  <c:v>2.66161</c:v>
                </c:pt>
                <c:pt idx="4174">
                  <c:v>2.66065</c:v>
                </c:pt>
                <c:pt idx="4175">
                  <c:v>2.6596799999999998</c:v>
                </c:pt>
                <c:pt idx="4176">
                  <c:v>2.6587399999999999</c:v>
                </c:pt>
                <c:pt idx="4177">
                  <c:v>2.6578599999999999</c:v>
                </c:pt>
                <c:pt idx="4178">
                  <c:v>2.6570900000000002</c:v>
                </c:pt>
                <c:pt idx="4179">
                  <c:v>2.65646</c:v>
                </c:pt>
                <c:pt idx="4180">
                  <c:v>2.6560000000000001</c:v>
                </c:pt>
                <c:pt idx="4181">
                  <c:v>2.6557300000000001</c:v>
                </c:pt>
                <c:pt idx="4182">
                  <c:v>2.6556799999999998</c:v>
                </c:pt>
                <c:pt idx="4183">
                  <c:v>2.6558600000000001</c:v>
                </c:pt>
                <c:pt idx="4184">
                  <c:v>2.6562899999999998</c:v>
                </c:pt>
                <c:pt idx="4185">
                  <c:v>2.6569799999999999</c:v>
                </c:pt>
                <c:pt idx="4186">
                  <c:v>2.6579299999999999</c:v>
                </c:pt>
                <c:pt idx="4187">
                  <c:v>2.6591399999999998</c:v>
                </c:pt>
                <c:pt idx="4188">
                  <c:v>2.6606000000000001</c:v>
                </c:pt>
                <c:pt idx="4189">
                  <c:v>2.6623000000000001</c:v>
                </c:pt>
                <c:pt idx="4190">
                  <c:v>2.6642399999999999</c:v>
                </c:pt>
                <c:pt idx="4191">
                  <c:v>2.6663999999999999</c:v>
                </c:pt>
                <c:pt idx="4192">
                  <c:v>2.6687599999999998</c:v>
                </c:pt>
                <c:pt idx="4193">
                  <c:v>2.6713100000000001</c:v>
                </c:pt>
                <c:pt idx="4194">
                  <c:v>2.6740300000000001</c:v>
                </c:pt>
                <c:pt idx="4195">
                  <c:v>2.6769099999999999</c:v>
                </c:pt>
                <c:pt idx="4196">
                  <c:v>2.6799300000000001</c:v>
                </c:pt>
                <c:pt idx="4197">
                  <c:v>2.6830799999999999</c:v>
                </c:pt>
                <c:pt idx="4198">
                  <c:v>2.68635</c:v>
                </c:pt>
                <c:pt idx="4199">
                  <c:v>2.68973</c:v>
                </c:pt>
                <c:pt idx="4200">
                  <c:v>2.6932100000000001</c:v>
                </c:pt>
                <c:pt idx="4201">
                  <c:v>2.6968000000000001</c:v>
                </c:pt>
                <c:pt idx="4202">
                  <c:v>2.7004800000000002</c:v>
                </c:pt>
                <c:pt idx="4203">
                  <c:v>2.7042700000000002</c:v>
                </c:pt>
                <c:pt idx="4204">
                  <c:v>2.7081499999999998</c:v>
                </c:pt>
                <c:pt idx="4205">
                  <c:v>2.7121499999999998</c:v>
                </c:pt>
                <c:pt idx="4206">
                  <c:v>2.7162500000000001</c:v>
                </c:pt>
                <c:pt idx="4207">
                  <c:v>2.7204799999999998</c:v>
                </c:pt>
                <c:pt idx="4208">
                  <c:v>2.7248299999999999</c:v>
                </c:pt>
                <c:pt idx="4209">
                  <c:v>2.72932</c:v>
                </c:pt>
                <c:pt idx="4210">
                  <c:v>2.7339699999999998</c:v>
                </c:pt>
                <c:pt idx="4211">
                  <c:v>2.7387700000000001</c:v>
                </c:pt>
                <c:pt idx="4212">
                  <c:v>2.7437499999999999</c:v>
                </c:pt>
                <c:pt idx="4213">
                  <c:v>2.74891</c:v>
                </c:pt>
                <c:pt idx="4214">
                  <c:v>2.75427</c:v>
                </c:pt>
                <c:pt idx="4215">
                  <c:v>2.75983</c:v>
                </c:pt>
                <c:pt idx="4216">
                  <c:v>2.7656100000000001</c:v>
                </c:pt>
                <c:pt idx="4217">
                  <c:v>2.77162</c:v>
                </c:pt>
                <c:pt idx="4218">
                  <c:v>2.77786</c:v>
                </c:pt>
                <c:pt idx="4219">
                  <c:v>2.7843399999999998</c:v>
                </c:pt>
                <c:pt idx="4220">
                  <c:v>2.7910599999999999</c:v>
                </c:pt>
                <c:pt idx="4221">
                  <c:v>2.7980299999999998</c:v>
                </c:pt>
                <c:pt idx="4222">
                  <c:v>2.80524</c:v>
                </c:pt>
                <c:pt idx="4223">
                  <c:v>2.8126899999999999</c:v>
                </c:pt>
                <c:pt idx="4224">
                  <c:v>2.8203900000000002</c:v>
                </c:pt>
                <c:pt idx="4225">
                  <c:v>2.8283100000000001</c:v>
                </c:pt>
                <c:pt idx="4226">
                  <c:v>2.8364699999999998</c:v>
                </c:pt>
                <c:pt idx="4227">
                  <c:v>2.84484</c:v>
                </c:pt>
                <c:pt idx="4228">
                  <c:v>2.8534099999999998</c:v>
                </c:pt>
                <c:pt idx="4229">
                  <c:v>2.8621699999999999</c:v>
                </c:pt>
                <c:pt idx="4230">
                  <c:v>2.8711099999999998</c:v>
                </c:pt>
                <c:pt idx="4231">
                  <c:v>2.8802099999999999</c:v>
                </c:pt>
                <c:pt idx="4232">
                  <c:v>2.8894500000000001</c:v>
                </c:pt>
                <c:pt idx="4233">
                  <c:v>2.8988100000000001</c:v>
                </c:pt>
                <c:pt idx="4234">
                  <c:v>2.90828</c:v>
                </c:pt>
                <c:pt idx="4235">
                  <c:v>2.9178199999999999</c:v>
                </c:pt>
                <c:pt idx="4236">
                  <c:v>2.9274399999999998</c:v>
                </c:pt>
                <c:pt idx="4237">
                  <c:v>2.93709</c:v>
                </c:pt>
                <c:pt idx="4238">
                  <c:v>2.9467699999999999</c:v>
                </c:pt>
                <c:pt idx="4239">
                  <c:v>2.9564599999999999</c:v>
                </c:pt>
                <c:pt idx="4240">
                  <c:v>2.9661400000000002</c:v>
                </c:pt>
                <c:pt idx="4241">
                  <c:v>2.9757899999999999</c:v>
                </c:pt>
                <c:pt idx="4242">
                  <c:v>2.9854099999999999</c:v>
                </c:pt>
                <c:pt idx="4243">
                  <c:v>2.99498</c:v>
                </c:pt>
                <c:pt idx="4244">
                  <c:v>3.0045000000000002</c:v>
                </c:pt>
                <c:pt idx="4245">
                  <c:v>3.0139499999999999</c:v>
                </c:pt>
                <c:pt idx="4246">
                  <c:v>3.0233500000000002</c:v>
                </c:pt>
                <c:pt idx="4247">
                  <c:v>3.03268</c:v>
                </c:pt>
                <c:pt idx="4248">
                  <c:v>3.0419700000000001</c:v>
                </c:pt>
                <c:pt idx="4249">
                  <c:v>3.0512100000000002</c:v>
                </c:pt>
                <c:pt idx="4250">
                  <c:v>3.0604100000000001</c:v>
                </c:pt>
                <c:pt idx="4251">
                  <c:v>3.0695800000000002</c:v>
                </c:pt>
                <c:pt idx="4252">
                  <c:v>3.0787499999999999</c:v>
                </c:pt>
                <c:pt idx="4253">
                  <c:v>3.08792</c:v>
                </c:pt>
                <c:pt idx="4254">
                  <c:v>3.0971199999999999</c:v>
                </c:pt>
                <c:pt idx="4255">
                  <c:v>3.1063399999999999</c:v>
                </c:pt>
                <c:pt idx="4256">
                  <c:v>3.1156199999999998</c:v>
                </c:pt>
                <c:pt idx="4257">
                  <c:v>3.1249500000000001</c:v>
                </c:pt>
                <c:pt idx="4258">
                  <c:v>3.13435</c:v>
                </c:pt>
                <c:pt idx="4259">
                  <c:v>3.1438199999999998</c:v>
                </c:pt>
                <c:pt idx="4260">
                  <c:v>3.1533600000000002</c:v>
                </c:pt>
                <c:pt idx="4261">
                  <c:v>3.1629900000000002</c:v>
                </c:pt>
                <c:pt idx="4262">
                  <c:v>3.1726800000000002</c:v>
                </c:pt>
                <c:pt idx="4263">
                  <c:v>3.1824300000000001</c:v>
                </c:pt>
                <c:pt idx="4264">
                  <c:v>3.1922299999999999</c:v>
                </c:pt>
                <c:pt idx="4265">
                  <c:v>3.20207</c:v>
                </c:pt>
                <c:pt idx="4266">
                  <c:v>3.2119300000000002</c:v>
                </c:pt>
                <c:pt idx="4267">
                  <c:v>3.2218</c:v>
                </c:pt>
                <c:pt idx="4268">
                  <c:v>3.2316600000000002</c:v>
                </c:pt>
                <c:pt idx="4269">
                  <c:v>3.2414800000000001</c:v>
                </c:pt>
                <c:pt idx="4270">
                  <c:v>3.2512599999999998</c:v>
                </c:pt>
                <c:pt idx="4271">
                  <c:v>3.2609699999999999</c:v>
                </c:pt>
                <c:pt idx="4272">
                  <c:v>3.2706</c:v>
                </c:pt>
                <c:pt idx="4273">
                  <c:v>3.2801300000000002</c:v>
                </c:pt>
                <c:pt idx="4274">
                  <c:v>3.2895599999999998</c:v>
                </c:pt>
                <c:pt idx="4275">
                  <c:v>3.29888</c:v>
                </c:pt>
                <c:pt idx="4276">
                  <c:v>3.3080699999999998</c:v>
                </c:pt>
                <c:pt idx="4277">
                  <c:v>3.3171599999999999</c:v>
                </c:pt>
                <c:pt idx="4278">
                  <c:v>3.32612</c:v>
                </c:pt>
                <c:pt idx="4279">
                  <c:v>3.3349799999999998</c:v>
                </c:pt>
                <c:pt idx="4280">
                  <c:v>3.34375</c:v>
                </c:pt>
                <c:pt idx="4281">
                  <c:v>3.3524400000000001</c:v>
                </c:pt>
                <c:pt idx="4282">
                  <c:v>3.3610699999999998</c:v>
                </c:pt>
                <c:pt idx="4283">
                  <c:v>3.36965</c:v>
                </c:pt>
                <c:pt idx="4284">
                  <c:v>3.3782000000000001</c:v>
                </c:pt>
                <c:pt idx="4285">
                  <c:v>3.3867500000000001</c:v>
                </c:pt>
                <c:pt idx="4286">
                  <c:v>3.3953099999999998</c:v>
                </c:pt>
                <c:pt idx="4287">
                  <c:v>3.4039100000000002</c:v>
                </c:pt>
                <c:pt idx="4288">
                  <c:v>3.41255</c:v>
                </c:pt>
                <c:pt idx="4289">
                  <c:v>3.4212600000000002</c:v>
                </c:pt>
                <c:pt idx="4290">
                  <c:v>3.43005</c:v>
                </c:pt>
                <c:pt idx="4291">
                  <c:v>3.43892</c:v>
                </c:pt>
                <c:pt idx="4292">
                  <c:v>3.4478900000000001</c:v>
                </c:pt>
                <c:pt idx="4293">
                  <c:v>3.45695</c:v>
                </c:pt>
                <c:pt idx="4294">
                  <c:v>3.4661200000000001</c:v>
                </c:pt>
                <c:pt idx="4295">
                  <c:v>3.4753799999999999</c:v>
                </c:pt>
                <c:pt idx="4296">
                  <c:v>3.4847299999999999</c:v>
                </c:pt>
                <c:pt idx="4297">
                  <c:v>3.4941800000000001</c:v>
                </c:pt>
                <c:pt idx="4298">
                  <c:v>3.5036999999999998</c:v>
                </c:pt>
                <c:pt idx="4299">
                  <c:v>3.5133000000000001</c:v>
                </c:pt>
                <c:pt idx="4300">
                  <c:v>3.5229499999999998</c:v>
                </c:pt>
                <c:pt idx="4301">
                  <c:v>3.5326599999999999</c:v>
                </c:pt>
                <c:pt idx="4302">
                  <c:v>3.5424099999999998</c:v>
                </c:pt>
                <c:pt idx="4303">
                  <c:v>3.5521799999999999</c:v>
                </c:pt>
                <c:pt idx="4304">
                  <c:v>3.56196</c:v>
                </c:pt>
                <c:pt idx="4305">
                  <c:v>3.5717500000000002</c:v>
                </c:pt>
                <c:pt idx="4306">
                  <c:v>3.5815299999999999</c:v>
                </c:pt>
                <c:pt idx="4307">
                  <c:v>3.5912899999999999</c:v>
                </c:pt>
                <c:pt idx="4308">
                  <c:v>3.6010300000000002</c:v>
                </c:pt>
                <c:pt idx="4309">
                  <c:v>3.6107200000000002</c:v>
                </c:pt>
                <c:pt idx="4310">
                  <c:v>3.6203799999999999</c:v>
                </c:pt>
                <c:pt idx="4311">
                  <c:v>3.6299800000000002</c:v>
                </c:pt>
                <c:pt idx="4312">
                  <c:v>3.6395200000000001</c:v>
                </c:pt>
                <c:pt idx="4313">
                  <c:v>3.649</c:v>
                </c:pt>
                <c:pt idx="4314">
                  <c:v>3.6584099999999999</c:v>
                </c:pt>
                <c:pt idx="4315">
                  <c:v>3.6677399999999998</c:v>
                </c:pt>
                <c:pt idx="4316">
                  <c:v>3.6770100000000001</c:v>
                </c:pt>
                <c:pt idx="4317">
                  <c:v>3.6861899999999999</c:v>
                </c:pt>
                <c:pt idx="4318">
                  <c:v>3.69529</c:v>
                </c:pt>
                <c:pt idx="4319">
                  <c:v>3.7042999999999999</c:v>
                </c:pt>
                <c:pt idx="4320">
                  <c:v>3.7132399999999999</c:v>
                </c:pt>
                <c:pt idx="4321">
                  <c:v>3.7220900000000001</c:v>
                </c:pt>
                <c:pt idx="4322">
                  <c:v>3.7308500000000002</c:v>
                </c:pt>
                <c:pt idx="4323">
                  <c:v>3.7395399999999999</c:v>
                </c:pt>
                <c:pt idx="4324">
                  <c:v>3.7481399999999998</c:v>
                </c:pt>
                <c:pt idx="4325">
                  <c:v>3.7566600000000001</c:v>
                </c:pt>
                <c:pt idx="4326">
                  <c:v>3.7650999999999999</c:v>
                </c:pt>
                <c:pt idx="4327">
                  <c:v>3.77346</c:v>
                </c:pt>
                <c:pt idx="4328">
                  <c:v>3.7817400000000001</c:v>
                </c:pt>
                <c:pt idx="4329">
                  <c:v>3.7899500000000002</c:v>
                </c:pt>
                <c:pt idx="4330">
                  <c:v>3.7980800000000001</c:v>
                </c:pt>
                <c:pt idx="4331">
                  <c:v>3.80613</c:v>
                </c:pt>
                <c:pt idx="4332">
                  <c:v>3.8141099999999999</c:v>
                </c:pt>
                <c:pt idx="4333">
                  <c:v>3.8220200000000002</c:v>
                </c:pt>
                <c:pt idx="4334">
                  <c:v>3.82986</c:v>
                </c:pt>
                <c:pt idx="4335">
                  <c:v>3.8376299999999999</c:v>
                </c:pt>
                <c:pt idx="4336">
                  <c:v>3.8453200000000001</c:v>
                </c:pt>
                <c:pt idx="4337">
                  <c:v>3.8529300000000002</c:v>
                </c:pt>
                <c:pt idx="4338">
                  <c:v>3.8604799999999999</c:v>
                </c:pt>
                <c:pt idx="4339">
                  <c:v>3.8679600000000001</c:v>
                </c:pt>
                <c:pt idx="4340">
                  <c:v>3.8753799999999998</c:v>
                </c:pt>
                <c:pt idx="4341">
                  <c:v>3.88273</c:v>
                </c:pt>
                <c:pt idx="4342">
                  <c:v>3.8900199999999998</c:v>
                </c:pt>
                <c:pt idx="4343">
                  <c:v>3.8972600000000002</c:v>
                </c:pt>
                <c:pt idx="4344">
                  <c:v>3.90442</c:v>
                </c:pt>
                <c:pt idx="4345">
                  <c:v>3.9115199999999999</c:v>
                </c:pt>
                <c:pt idx="4346">
                  <c:v>3.9185400000000001</c:v>
                </c:pt>
                <c:pt idx="4347">
                  <c:v>3.9254899999999999</c:v>
                </c:pt>
                <c:pt idx="4348">
                  <c:v>3.9323299999999999</c:v>
                </c:pt>
                <c:pt idx="4349">
                  <c:v>3.9390800000000001</c:v>
                </c:pt>
                <c:pt idx="4350">
                  <c:v>3.9457200000000001</c:v>
                </c:pt>
                <c:pt idx="4351">
                  <c:v>3.9522400000000002</c:v>
                </c:pt>
                <c:pt idx="4352">
                  <c:v>3.9586299999999999</c:v>
                </c:pt>
                <c:pt idx="4353">
                  <c:v>3.96488</c:v>
                </c:pt>
                <c:pt idx="4354">
                  <c:v>3.97098</c:v>
                </c:pt>
                <c:pt idx="4355">
                  <c:v>3.9769199999999998</c:v>
                </c:pt>
                <c:pt idx="4356">
                  <c:v>3.9826999999999999</c:v>
                </c:pt>
                <c:pt idx="4357">
                  <c:v>3.9883000000000002</c:v>
                </c:pt>
                <c:pt idx="4358">
                  <c:v>3.9937399999999998</c:v>
                </c:pt>
                <c:pt idx="4359">
                  <c:v>3.99899</c:v>
                </c:pt>
                <c:pt idx="4360">
                  <c:v>4.0040699999999996</c:v>
                </c:pt>
                <c:pt idx="4361">
                  <c:v>4.0089699999999997</c:v>
                </c:pt>
                <c:pt idx="4362">
                  <c:v>4.0136900000000004</c:v>
                </c:pt>
                <c:pt idx="4363">
                  <c:v>4.0182200000000003</c:v>
                </c:pt>
                <c:pt idx="4364">
                  <c:v>4.0225799999999996</c:v>
                </c:pt>
                <c:pt idx="4365">
                  <c:v>4.0267499999999998</c:v>
                </c:pt>
                <c:pt idx="4366">
                  <c:v>4.0307399999999998</c:v>
                </c:pt>
                <c:pt idx="4367">
                  <c:v>4.0345500000000003</c:v>
                </c:pt>
                <c:pt idx="4368">
                  <c:v>4.0381600000000004</c:v>
                </c:pt>
                <c:pt idx="4369">
                  <c:v>4.0415900000000002</c:v>
                </c:pt>
                <c:pt idx="4370">
                  <c:v>4.04481</c:v>
                </c:pt>
                <c:pt idx="4371">
                  <c:v>4.0478300000000003</c:v>
                </c:pt>
                <c:pt idx="4372">
                  <c:v>4.05063</c:v>
                </c:pt>
                <c:pt idx="4373">
                  <c:v>4.0532000000000004</c:v>
                </c:pt>
                <c:pt idx="4374">
                  <c:v>4.0555300000000001</c:v>
                </c:pt>
                <c:pt idx="4375">
                  <c:v>4.0576100000000004</c:v>
                </c:pt>
                <c:pt idx="4376">
                  <c:v>4.0594200000000003</c:v>
                </c:pt>
                <c:pt idx="4377">
                  <c:v>4.0609500000000001</c:v>
                </c:pt>
                <c:pt idx="4378">
                  <c:v>4.0621900000000002</c:v>
                </c:pt>
                <c:pt idx="4379">
                  <c:v>4.0631300000000001</c:v>
                </c:pt>
                <c:pt idx="4380">
                  <c:v>4.0637600000000003</c:v>
                </c:pt>
                <c:pt idx="4381">
                  <c:v>4.0640599999999996</c:v>
                </c:pt>
                <c:pt idx="4382">
                  <c:v>4.0640499999999999</c:v>
                </c:pt>
                <c:pt idx="4383">
                  <c:v>4.0637100000000004</c:v>
                </c:pt>
                <c:pt idx="4384">
                  <c:v>4.0630499999999996</c:v>
                </c:pt>
                <c:pt idx="4385">
                  <c:v>4.0620700000000003</c:v>
                </c:pt>
                <c:pt idx="4386">
                  <c:v>4.0608000000000004</c:v>
                </c:pt>
                <c:pt idx="4387">
                  <c:v>4.05924</c:v>
                </c:pt>
                <c:pt idx="4388">
                  <c:v>4.0574199999999996</c:v>
                </c:pt>
                <c:pt idx="4389">
                  <c:v>4.0553499999999998</c:v>
                </c:pt>
                <c:pt idx="4390">
                  <c:v>4.0530499999999998</c:v>
                </c:pt>
                <c:pt idx="4391">
                  <c:v>4.0505699999999996</c:v>
                </c:pt>
                <c:pt idx="4392">
                  <c:v>4.0479200000000004</c:v>
                </c:pt>
                <c:pt idx="4393">
                  <c:v>4.04514</c:v>
                </c:pt>
                <c:pt idx="4394">
                  <c:v>4.0422700000000003</c:v>
                </c:pt>
                <c:pt idx="4395">
                  <c:v>4.03932</c:v>
                </c:pt>
                <c:pt idx="4396">
                  <c:v>4.0363300000000004</c:v>
                </c:pt>
                <c:pt idx="4397">
                  <c:v>4.0333399999999999</c:v>
                </c:pt>
                <c:pt idx="4398">
                  <c:v>4.0303699999999996</c:v>
                </c:pt>
                <c:pt idx="4399">
                  <c:v>4.0274400000000004</c:v>
                </c:pt>
                <c:pt idx="4400">
                  <c:v>4.0245899999999999</c:v>
                </c:pt>
                <c:pt idx="4401">
                  <c:v>4.0218100000000003</c:v>
                </c:pt>
                <c:pt idx="4402">
                  <c:v>4.0191400000000002</c:v>
                </c:pt>
                <c:pt idx="4403">
                  <c:v>4.0165600000000001</c:v>
                </c:pt>
                <c:pt idx="4404">
                  <c:v>4.0140799999999999</c:v>
                </c:pt>
                <c:pt idx="4405">
                  <c:v>4.0117000000000003</c:v>
                </c:pt>
                <c:pt idx="4406">
                  <c:v>4.0094099999999999</c:v>
                </c:pt>
                <c:pt idx="4407">
                  <c:v>4.0072099999999997</c:v>
                </c:pt>
                <c:pt idx="4408">
                  <c:v>4.0050800000000004</c:v>
                </c:pt>
                <c:pt idx="4409">
                  <c:v>4.0030200000000002</c:v>
                </c:pt>
                <c:pt idx="4410">
                  <c:v>4.00101</c:v>
                </c:pt>
                <c:pt idx="4411">
                  <c:v>3.9990299999999999</c:v>
                </c:pt>
                <c:pt idx="4412">
                  <c:v>3.99708</c:v>
                </c:pt>
                <c:pt idx="4413">
                  <c:v>3.9951400000000001</c:v>
                </c:pt>
                <c:pt idx="4414">
                  <c:v>3.9931899999999998</c:v>
                </c:pt>
                <c:pt idx="4415">
                  <c:v>3.9912200000000002</c:v>
                </c:pt>
                <c:pt idx="4416">
                  <c:v>3.98922</c:v>
                </c:pt>
                <c:pt idx="4417">
                  <c:v>3.9871699999999999</c:v>
                </c:pt>
                <c:pt idx="4418">
                  <c:v>3.9850699999999999</c:v>
                </c:pt>
                <c:pt idx="4419">
                  <c:v>3.9828999999999999</c:v>
                </c:pt>
                <c:pt idx="4420">
                  <c:v>3.9806499999999998</c:v>
                </c:pt>
                <c:pt idx="4421">
                  <c:v>3.97831</c:v>
                </c:pt>
                <c:pt idx="4422">
                  <c:v>3.9758800000000001</c:v>
                </c:pt>
                <c:pt idx="4423">
                  <c:v>3.9733499999999999</c:v>
                </c:pt>
                <c:pt idx="4424">
                  <c:v>3.9706999999999999</c:v>
                </c:pt>
                <c:pt idx="4425">
                  <c:v>3.96793</c:v>
                </c:pt>
                <c:pt idx="4426">
                  <c:v>3.9650400000000001</c:v>
                </c:pt>
                <c:pt idx="4427">
                  <c:v>3.9620199999999999</c:v>
                </c:pt>
                <c:pt idx="4428">
                  <c:v>3.95885</c:v>
                </c:pt>
                <c:pt idx="4429">
                  <c:v>3.9555500000000001</c:v>
                </c:pt>
                <c:pt idx="4430">
                  <c:v>3.9520900000000001</c:v>
                </c:pt>
                <c:pt idx="4431">
                  <c:v>3.94848</c:v>
                </c:pt>
                <c:pt idx="4432">
                  <c:v>3.9447199999999998</c:v>
                </c:pt>
                <c:pt idx="4433">
                  <c:v>3.9407899999999998</c:v>
                </c:pt>
                <c:pt idx="4434">
                  <c:v>3.9367000000000001</c:v>
                </c:pt>
                <c:pt idx="4435">
                  <c:v>3.9324400000000002</c:v>
                </c:pt>
                <c:pt idx="4436">
                  <c:v>3.9279999999999999</c:v>
                </c:pt>
                <c:pt idx="4437">
                  <c:v>3.9234</c:v>
                </c:pt>
                <c:pt idx="4438">
                  <c:v>3.9186200000000002</c:v>
                </c:pt>
                <c:pt idx="4439">
                  <c:v>3.9136799999999998</c:v>
                </c:pt>
                <c:pt idx="4440">
                  <c:v>3.90856</c:v>
                </c:pt>
                <c:pt idx="4441">
                  <c:v>3.9032800000000001</c:v>
                </c:pt>
                <c:pt idx="4442">
                  <c:v>3.8978299999999999</c:v>
                </c:pt>
                <c:pt idx="4443">
                  <c:v>3.8922099999999999</c:v>
                </c:pt>
                <c:pt idx="4444">
                  <c:v>3.8864399999999999</c:v>
                </c:pt>
                <c:pt idx="4445">
                  <c:v>3.8805000000000001</c:v>
                </c:pt>
                <c:pt idx="4446">
                  <c:v>3.8744100000000001</c:v>
                </c:pt>
                <c:pt idx="4447">
                  <c:v>3.8681700000000001</c:v>
                </c:pt>
                <c:pt idx="4448">
                  <c:v>3.8617699999999999</c:v>
                </c:pt>
                <c:pt idx="4449">
                  <c:v>3.8552200000000001</c:v>
                </c:pt>
                <c:pt idx="4450">
                  <c:v>3.8485200000000002</c:v>
                </c:pt>
                <c:pt idx="4451">
                  <c:v>3.8416700000000001</c:v>
                </c:pt>
                <c:pt idx="4452">
                  <c:v>3.83466</c:v>
                </c:pt>
                <c:pt idx="4453">
                  <c:v>3.8275100000000002</c:v>
                </c:pt>
                <c:pt idx="4454">
                  <c:v>3.8201999999999998</c:v>
                </c:pt>
                <c:pt idx="4455">
                  <c:v>3.8127300000000002</c:v>
                </c:pt>
                <c:pt idx="4456">
                  <c:v>3.80511</c:v>
                </c:pt>
                <c:pt idx="4457">
                  <c:v>3.7973400000000002</c:v>
                </c:pt>
                <c:pt idx="4458">
                  <c:v>3.7894100000000002</c:v>
                </c:pt>
                <c:pt idx="4459">
                  <c:v>3.78132</c:v>
                </c:pt>
                <c:pt idx="4460">
                  <c:v>3.7730700000000001</c:v>
                </c:pt>
                <c:pt idx="4461">
                  <c:v>3.7646600000000001</c:v>
                </c:pt>
                <c:pt idx="4462">
                  <c:v>3.7561</c:v>
                </c:pt>
                <c:pt idx="4463">
                  <c:v>3.7473800000000002</c:v>
                </c:pt>
                <c:pt idx="4464">
                  <c:v>3.7385100000000002</c:v>
                </c:pt>
                <c:pt idx="4465">
                  <c:v>3.7294900000000002</c:v>
                </c:pt>
                <c:pt idx="4466">
                  <c:v>3.7203400000000002</c:v>
                </c:pt>
                <c:pt idx="4467">
                  <c:v>3.7110500000000002</c:v>
                </c:pt>
                <c:pt idx="4468">
                  <c:v>3.7016300000000002</c:v>
                </c:pt>
                <c:pt idx="4469">
                  <c:v>3.6920999999999999</c:v>
                </c:pt>
                <c:pt idx="4470">
                  <c:v>3.68248</c:v>
                </c:pt>
                <c:pt idx="4471">
                  <c:v>3.6727599999999998</c:v>
                </c:pt>
                <c:pt idx="4472">
                  <c:v>3.6629700000000001</c:v>
                </c:pt>
                <c:pt idx="4473">
                  <c:v>3.6531099999999999</c:v>
                </c:pt>
                <c:pt idx="4474">
                  <c:v>3.6432099999999998</c:v>
                </c:pt>
                <c:pt idx="4475">
                  <c:v>3.6332800000000001</c:v>
                </c:pt>
                <c:pt idx="4476">
                  <c:v>3.6233200000000001</c:v>
                </c:pt>
                <c:pt idx="4477">
                  <c:v>3.61334</c:v>
                </c:pt>
                <c:pt idx="4478">
                  <c:v>3.60337</c:v>
                </c:pt>
                <c:pt idx="4479">
                  <c:v>3.5933899999999999</c:v>
                </c:pt>
                <c:pt idx="4480">
                  <c:v>3.5834299999999999</c:v>
                </c:pt>
                <c:pt idx="4481">
                  <c:v>3.57348</c:v>
                </c:pt>
                <c:pt idx="4482">
                  <c:v>3.5635500000000002</c:v>
                </c:pt>
                <c:pt idx="4483">
                  <c:v>3.5536300000000001</c:v>
                </c:pt>
                <c:pt idx="4484">
                  <c:v>3.54373</c:v>
                </c:pt>
                <c:pt idx="4485">
                  <c:v>3.53383</c:v>
                </c:pt>
                <c:pt idx="4486">
                  <c:v>3.5239500000000001</c:v>
                </c:pt>
                <c:pt idx="4487">
                  <c:v>3.5140699999999998</c:v>
                </c:pt>
                <c:pt idx="4488">
                  <c:v>3.5041899999999999</c:v>
                </c:pt>
                <c:pt idx="4489">
                  <c:v>3.4943</c:v>
                </c:pt>
                <c:pt idx="4490">
                  <c:v>3.4843899999999999</c:v>
                </c:pt>
                <c:pt idx="4491">
                  <c:v>3.4744600000000001</c:v>
                </c:pt>
                <c:pt idx="4492">
                  <c:v>3.4645199999999998</c:v>
                </c:pt>
                <c:pt idx="4493">
                  <c:v>3.4545400000000002</c:v>
                </c:pt>
                <c:pt idx="4494">
                  <c:v>3.4445299999999999</c:v>
                </c:pt>
                <c:pt idx="4495">
                  <c:v>3.4344999999999999</c:v>
                </c:pt>
                <c:pt idx="4496">
                  <c:v>3.4244500000000002</c:v>
                </c:pt>
                <c:pt idx="4497">
                  <c:v>3.4143699999999999</c:v>
                </c:pt>
                <c:pt idx="4498">
                  <c:v>3.4042699999999999</c:v>
                </c:pt>
                <c:pt idx="4499">
                  <c:v>3.3941699999999999</c:v>
                </c:pt>
                <c:pt idx="4500">
                  <c:v>3.3840699999999999</c:v>
                </c:pt>
                <c:pt idx="4501">
                  <c:v>3.37398</c:v>
                </c:pt>
                <c:pt idx="4502">
                  <c:v>3.3639199999999998</c:v>
                </c:pt>
                <c:pt idx="4503">
                  <c:v>3.3538800000000002</c:v>
                </c:pt>
                <c:pt idx="4504">
                  <c:v>3.34389</c:v>
                </c:pt>
                <c:pt idx="4505">
                  <c:v>3.3339599999999998</c:v>
                </c:pt>
                <c:pt idx="4506">
                  <c:v>3.3241000000000001</c:v>
                </c:pt>
                <c:pt idx="4507">
                  <c:v>3.3143099999999999</c:v>
                </c:pt>
                <c:pt idx="4508">
                  <c:v>3.3046199999999999</c:v>
                </c:pt>
                <c:pt idx="4509">
                  <c:v>3.2950300000000001</c:v>
                </c:pt>
                <c:pt idx="4510">
                  <c:v>3.2855400000000001</c:v>
                </c:pt>
                <c:pt idx="4511">
                  <c:v>3.27617</c:v>
                </c:pt>
                <c:pt idx="4512">
                  <c:v>3.2669199999999998</c:v>
                </c:pt>
                <c:pt idx="4513">
                  <c:v>3.2577799999999999</c:v>
                </c:pt>
                <c:pt idx="4514">
                  <c:v>3.24878</c:v>
                </c:pt>
                <c:pt idx="4515">
                  <c:v>3.2399</c:v>
                </c:pt>
                <c:pt idx="4516">
                  <c:v>3.2311399999999999</c:v>
                </c:pt>
                <c:pt idx="4517">
                  <c:v>3.2225000000000001</c:v>
                </c:pt>
                <c:pt idx="4518">
                  <c:v>3.2139899999999999</c:v>
                </c:pt>
                <c:pt idx="4519">
                  <c:v>3.2055899999999999</c:v>
                </c:pt>
                <c:pt idx="4520">
                  <c:v>3.1973099999999999</c:v>
                </c:pt>
                <c:pt idx="4521">
                  <c:v>3.1891400000000001</c:v>
                </c:pt>
                <c:pt idx="4522">
                  <c:v>3.1810800000000001</c:v>
                </c:pt>
                <c:pt idx="4523">
                  <c:v>3.1731199999999999</c:v>
                </c:pt>
                <c:pt idx="4524">
                  <c:v>3.16526</c:v>
                </c:pt>
                <c:pt idx="4525">
                  <c:v>3.1574900000000001</c:v>
                </c:pt>
                <c:pt idx="4526">
                  <c:v>3.14981</c:v>
                </c:pt>
                <c:pt idx="4527">
                  <c:v>3.14222</c:v>
                </c:pt>
                <c:pt idx="4528">
                  <c:v>3.1347200000000002</c:v>
                </c:pt>
                <c:pt idx="4529">
                  <c:v>3.1273</c:v>
                </c:pt>
                <c:pt idx="4530">
                  <c:v>3.1199599999999998</c:v>
                </c:pt>
                <c:pt idx="4531">
                  <c:v>3.1126999999999998</c:v>
                </c:pt>
                <c:pt idx="4532">
                  <c:v>3.1055100000000002</c:v>
                </c:pt>
                <c:pt idx="4533">
                  <c:v>3.0983900000000002</c:v>
                </c:pt>
                <c:pt idx="4534">
                  <c:v>3.0913499999999998</c:v>
                </c:pt>
                <c:pt idx="4535">
                  <c:v>3.0843699999999998</c:v>
                </c:pt>
                <c:pt idx="4536">
                  <c:v>3.0774599999999999</c:v>
                </c:pt>
                <c:pt idx="4537">
                  <c:v>3.0706099999999998</c:v>
                </c:pt>
                <c:pt idx="4538">
                  <c:v>3.0638299999999998</c:v>
                </c:pt>
                <c:pt idx="4539">
                  <c:v>3.0571100000000002</c:v>
                </c:pt>
                <c:pt idx="4540">
                  <c:v>3.0504500000000001</c:v>
                </c:pt>
                <c:pt idx="4541">
                  <c:v>3.0438499999999999</c:v>
                </c:pt>
                <c:pt idx="4542">
                  <c:v>3.0373100000000002</c:v>
                </c:pt>
                <c:pt idx="4543">
                  <c:v>3.0308299999999999</c:v>
                </c:pt>
                <c:pt idx="4544">
                  <c:v>3.0244</c:v>
                </c:pt>
                <c:pt idx="4545">
                  <c:v>3.0180400000000001</c:v>
                </c:pt>
                <c:pt idx="4546">
                  <c:v>3.01173</c:v>
                </c:pt>
                <c:pt idx="4547">
                  <c:v>3.0054699999999999</c:v>
                </c:pt>
                <c:pt idx="4548">
                  <c:v>2.9992800000000002</c:v>
                </c:pt>
                <c:pt idx="4549">
                  <c:v>2.9931399999999999</c:v>
                </c:pt>
                <c:pt idx="4550">
                  <c:v>2.9870700000000001</c:v>
                </c:pt>
                <c:pt idx="4551">
                  <c:v>2.9810500000000002</c:v>
                </c:pt>
                <c:pt idx="4552">
                  <c:v>2.9751099999999999</c:v>
                </c:pt>
                <c:pt idx="4553">
                  <c:v>2.96923</c:v>
                </c:pt>
                <c:pt idx="4554">
                  <c:v>2.9634200000000002</c:v>
                </c:pt>
                <c:pt idx="4555">
                  <c:v>2.9576799999999999</c:v>
                </c:pt>
                <c:pt idx="4556">
                  <c:v>2.95201</c:v>
                </c:pt>
                <c:pt idx="4557">
                  <c:v>2.9464199999999998</c:v>
                </c:pt>
                <c:pt idx="4558">
                  <c:v>2.9409100000000001</c:v>
                </c:pt>
                <c:pt idx="4559">
                  <c:v>2.93547</c:v>
                </c:pt>
                <c:pt idx="4560">
                  <c:v>2.9301300000000001</c:v>
                </c:pt>
                <c:pt idx="4561">
                  <c:v>2.9248599999999998</c:v>
                </c:pt>
                <c:pt idx="4562">
                  <c:v>2.9196900000000001</c:v>
                </c:pt>
                <c:pt idx="4563">
                  <c:v>2.9146100000000001</c:v>
                </c:pt>
                <c:pt idx="4564">
                  <c:v>2.9096199999999999</c:v>
                </c:pt>
                <c:pt idx="4565">
                  <c:v>2.9047200000000002</c:v>
                </c:pt>
                <c:pt idx="4566">
                  <c:v>2.8999199999999998</c:v>
                </c:pt>
                <c:pt idx="4567">
                  <c:v>2.8952200000000001</c:v>
                </c:pt>
                <c:pt idx="4568">
                  <c:v>2.8906100000000001</c:v>
                </c:pt>
                <c:pt idx="4569">
                  <c:v>2.8860999999999999</c:v>
                </c:pt>
                <c:pt idx="4570">
                  <c:v>2.8816899999999999</c:v>
                </c:pt>
                <c:pt idx="4571">
                  <c:v>2.87737</c:v>
                </c:pt>
                <c:pt idx="4572">
                  <c:v>2.8731300000000002</c:v>
                </c:pt>
                <c:pt idx="4573">
                  <c:v>2.8689800000000001</c:v>
                </c:pt>
                <c:pt idx="4574">
                  <c:v>2.8649100000000001</c:v>
                </c:pt>
                <c:pt idx="4575">
                  <c:v>2.8609100000000001</c:v>
                </c:pt>
                <c:pt idx="4576">
                  <c:v>2.8569800000000001</c:v>
                </c:pt>
                <c:pt idx="4577">
                  <c:v>2.8531</c:v>
                </c:pt>
                <c:pt idx="4578">
                  <c:v>2.8492700000000002</c:v>
                </c:pt>
                <c:pt idx="4579">
                  <c:v>2.8454799999999998</c:v>
                </c:pt>
                <c:pt idx="4580">
                  <c:v>2.84171</c:v>
                </c:pt>
                <c:pt idx="4581">
                  <c:v>2.8379599999999998</c:v>
                </c:pt>
                <c:pt idx="4582">
                  <c:v>2.8342100000000001</c:v>
                </c:pt>
                <c:pt idx="4583">
                  <c:v>2.8304499999999999</c:v>
                </c:pt>
                <c:pt idx="4584">
                  <c:v>2.8266800000000001</c:v>
                </c:pt>
                <c:pt idx="4585">
                  <c:v>2.82287</c:v>
                </c:pt>
                <c:pt idx="4586">
                  <c:v>2.8190300000000001</c:v>
                </c:pt>
                <c:pt idx="4587">
                  <c:v>2.8151299999999999</c:v>
                </c:pt>
                <c:pt idx="4588">
                  <c:v>2.8111899999999999</c:v>
                </c:pt>
                <c:pt idx="4589">
                  <c:v>2.8071999999999999</c:v>
                </c:pt>
                <c:pt idx="4590">
                  <c:v>2.80314</c:v>
                </c:pt>
                <c:pt idx="4591">
                  <c:v>2.7990200000000001</c:v>
                </c:pt>
                <c:pt idx="4592">
                  <c:v>2.7948499999999998</c:v>
                </c:pt>
                <c:pt idx="4593">
                  <c:v>2.7906200000000001</c:v>
                </c:pt>
                <c:pt idx="4594">
                  <c:v>2.78633</c:v>
                </c:pt>
                <c:pt idx="4595">
                  <c:v>2.78199</c:v>
                </c:pt>
                <c:pt idx="4596">
                  <c:v>2.7776100000000001</c:v>
                </c:pt>
                <c:pt idx="4597">
                  <c:v>2.77319</c:v>
                </c:pt>
                <c:pt idx="4598">
                  <c:v>2.7687499999999998</c:v>
                </c:pt>
                <c:pt idx="4599">
                  <c:v>2.7642799999999998</c:v>
                </c:pt>
                <c:pt idx="4600">
                  <c:v>2.7597900000000002</c:v>
                </c:pt>
                <c:pt idx="4601">
                  <c:v>2.7553000000000001</c:v>
                </c:pt>
                <c:pt idx="4602">
                  <c:v>2.75081</c:v>
                </c:pt>
                <c:pt idx="4603">
                  <c:v>2.74634</c:v>
                </c:pt>
                <c:pt idx="4604">
                  <c:v>2.7418800000000001</c:v>
                </c:pt>
                <c:pt idx="4605">
                  <c:v>2.7374399999999999</c:v>
                </c:pt>
                <c:pt idx="4606">
                  <c:v>2.7330299999999998</c:v>
                </c:pt>
                <c:pt idx="4607">
                  <c:v>2.7286600000000001</c:v>
                </c:pt>
                <c:pt idx="4608">
                  <c:v>2.7243400000000002</c:v>
                </c:pt>
                <c:pt idx="4609">
                  <c:v>2.7200500000000001</c:v>
                </c:pt>
                <c:pt idx="4610">
                  <c:v>2.7158199999999999</c:v>
                </c:pt>
                <c:pt idx="4611">
                  <c:v>2.7116400000000001</c:v>
                </c:pt>
                <c:pt idx="4612">
                  <c:v>2.7075200000000001</c:v>
                </c:pt>
                <c:pt idx="4613">
                  <c:v>2.7034500000000001</c:v>
                </c:pt>
                <c:pt idx="4614">
                  <c:v>2.6994400000000001</c:v>
                </c:pt>
                <c:pt idx="4615">
                  <c:v>2.6954899999999999</c:v>
                </c:pt>
                <c:pt idx="4616">
                  <c:v>2.6915900000000001</c:v>
                </c:pt>
                <c:pt idx="4617">
                  <c:v>2.6877399999999998</c:v>
                </c:pt>
                <c:pt idx="4618">
                  <c:v>2.6839400000000002</c:v>
                </c:pt>
                <c:pt idx="4619">
                  <c:v>2.68018</c:v>
                </c:pt>
                <c:pt idx="4620">
                  <c:v>2.67645</c:v>
                </c:pt>
                <c:pt idx="4621">
                  <c:v>2.6727400000000001</c:v>
                </c:pt>
                <c:pt idx="4622">
                  <c:v>2.6690499999999999</c:v>
                </c:pt>
                <c:pt idx="4623">
                  <c:v>2.6653500000000001</c:v>
                </c:pt>
                <c:pt idx="4624">
                  <c:v>2.6616399999999998</c:v>
                </c:pt>
                <c:pt idx="4625">
                  <c:v>2.6579000000000002</c:v>
                </c:pt>
                <c:pt idx="4626">
                  <c:v>2.6541199999999998</c:v>
                </c:pt>
                <c:pt idx="4627">
                  <c:v>2.65028</c:v>
                </c:pt>
                <c:pt idx="4628">
                  <c:v>2.64636</c:v>
                </c:pt>
                <c:pt idx="4629">
                  <c:v>2.64236</c:v>
                </c:pt>
                <c:pt idx="4630">
                  <c:v>2.6382500000000002</c:v>
                </c:pt>
                <c:pt idx="4631">
                  <c:v>2.6340400000000002</c:v>
                </c:pt>
                <c:pt idx="4632">
                  <c:v>2.6297000000000001</c:v>
                </c:pt>
                <c:pt idx="4633">
                  <c:v>2.6252200000000001</c:v>
                </c:pt>
                <c:pt idx="4634">
                  <c:v>2.6206200000000002</c:v>
                </c:pt>
                <c:pt idx="4635">
                  <c:v>2.6158700000000001</c:v>
                </c:pt>
                <c:pt idx="4636">
                  <c:v>2.6109900000000001</c:v>
                </c:pt>
                <c:pt idx="4637">
                  <c:v>2.6059800000000002</c:v>
                </c:pt>
                <c:pt idx="4638">
                  <c:v>2.6008399999999998</c:v>
                </c:pt>
                <c:pt idx="4639">
                  <c:v>2.59558</c:v>
                </c:pt>
                <c:pt idx="4640">
                  <c:v>2.59022</c:v>
                </c:pt>
                <c:pt idx="4641">
                  <c:v>2.5847600000000002</c:v>
                </c:pt>
                <c:pt idx="4642">
                  <c:v>2.57924</c:v>
                </c:pt>
                <c:pt idx="4643">
                  <c:v>2.5736500000000002</c:v>
                </c:pt>
                <c:pt idx="4644">
                  <c:v>2.5680299999999998</c:v>
                </c:pt>
                <c:pt idx="4645">
                  <c:v>2.5623800000000001</c:v>
                </c:pt>
                <c:pt idx="4646">
                  <c:v>2.5567299999999999</c:v>
                </c:pt>
                <c:pt idx="4647">
                  <c:v>2.5510899999999999</c:v>
                </c:pt>
                <c:pt idx="4648">
                  <c:v>2.5454699999999999</c:v>
                </c:pt>
                <c:pt idx="4649">
                  <c:v>2.5398900000000002</c:v>
                </c:pt>
                <c:pt idx="4650">
                  <c:v>2.5343599999999999</c:v>
                </c:pt>
                <c:pt idx="4651">
                  <c:v>2.52888</c:v>
                </c:pt>
                <c:pt idx="4652">
                  <c:v>2.52346</c:v>
                </c:pt>
                <c:pt idx="4653">
                  <c:v>2.5180899999999999</c:v>
                </c:pt>
                <c:pt idx="4654">
                  <c:v>2.5127799999999998</c:v>
                </c:pt>
                <c:pt idx="4655">
                  <c:v>2.50752</c:v>
                </c:pt>
                <c:pt idx="4656">
                  <c:v>2.5022799999999998</c:v>
                </c:pt>
                <c:pt idx="4657">
                  <c:v>2.4970699999999999</c:v>
                </c:pt>
                <c:pt idx="4658">
                  <c:v>2.49187</c:v>
                </c:pt>
                <c:pt idx="4659">
                  <c:v>2.48665</c:v>
                </c:pt>
                <c:pt idx="4660">
                  <c:v>2.4813999999999998</c:v>
                </c:pt>
                <c:pt idx="4661">
                  <c:v>2.4761000000000002</c:v>
                </c:pt>
                <c:pt idx="4662">
                  <c:v>2.47072</c:v>
                </c:pt>
                <c:pt idx="4663">
                  <c:v>2.4652500000000002</c:v>
                </c:pt>
                <c:pt idx="4664">
                  <c:v>2.45966</c:v>
                </c:pt>
                <c:pt idx="4665">
                  <c:v>2.4539399999999998</c:v>
                </c:pt>
                <c:pt idx="4666">
                  <c:v>2.44807</c:v>
                </c:pt>
                <c:pt idx="4667">
                  <c:v>2.4420299999999999</c:v>
                </c:pt>
                <c:pt idx="4668">
                  <c:v>2.43581</c:v>
                </c:pt>
                <c:pt idx="4669">
                  <c:v>2.4293999999999998</c:v>
                </c:pt>
                <c:pt idx="4670">
                  <c:v>2.42279</c:v>
                </c:pt>
                <c:pt idx="4671">
                  <c:v>2.4159700000000002</c:v>
                </c:pt>
                <c:pt idx="4672">
                  <c:v>2.4089399999999999</c:v>
                </c:pt>
                <c:pt idx="4673">
                  <c:v>2.4016999999999999</c:v>
                </c:pt>
                <c:pt idx="4674">
                  <c:v>2.39425</c:v>
                </c:pt>
                <c:pt idx="4675">
                  <c:v>2.3865799999999999</c:v>
                </c:pt>
                <c:pt idx="4676">
                  <c:v>2.3787099999999999</c:v>
                </c:pt>
                <c:pt idx="4677">
                  <c:v>2.3706299999999998</c:v>
                </c:pt>
                <c:pt idx="4678">
                  <c:v>2.3623599999999998</c:v>
                </c:pt>
                <c:pt idx="4679">
                  <c:v>2.3538899999999998</c:v>
                </c:pt>
                <c:pt idx="4680">
                  <c:v>2.3452299999999999</c:v>
                </c:pt>
                <c:pt idx="4681">
                  <c:v>2.3363999999999998</c:v>
                </c:pt>
                <c:pt idx="4682">
                  <c:v>2.3273899999999998</c:v>
                </c:pt>
                <c:pt idx="4683">
                  <c:v>2.3182200000000002</c:v>
                </c:pt>
                <c:pt idx="4684">
                  <c:v>2.3088799999999998</c:v>
                </c:pt>
                <c:pt idx="4685">
                  <c:v>2.2993899999999998</c:v>
                </c:pt>
                <c:pt idx="4686">
                  <c:v>2.2897500000000002</c:v>
                </c:pt>
                <c:pt idx="4687">
                  <c:v>2.27996</c:v>
                </c:pt>
                <c:pt idx="4688">
                  <c:v>2.2700300000000002</c:v>
                </c:pt>
                <c:pt idx="4689">
                  <c:v>2.25996</c:v>
                </c:pt>
                <c:pt idx="4690">
                  <c:v>2.24973</c:v>
                </c:pt>
                <c:pt idx="4691">
                  <c:v>2.2393700000000001</c:v>
                </c:pt>
                <c:pt idx="4692">
                  <c:v>2.22885</c:v>
                </c:pt>
                <c:pt idx="4693">
                  <c:v>2.2181799999999998</c:v>
                </c:pt>
                <c:pt idx="4694">
                  <c:v>2.2073499999999999</c:v>
                </c:pt>
                <c:pt idx="4695">
                  <c:v>2.1963599999999999</c:v>
                </c:pt>
                <c:pt idx="4696">
                  <c:v>2.1852</c:v>
                </c:pt>
                <c:pt idx="4697">
                  <c:v>2.17387</c:v>
                </c:pt>
                <c:pt idx="4698">
                  <c:v>2.1623700000000001</c:v>
                </c:pt>
                <c:pt idx="4699">
                  <c:v>2.1506799999999999</c:v>
                </c:pt>
                <c:pt idx="4700">
                  <c:v>2.1387999999999998</c:v>
                </c:pt>
                <c:pt idx="4701">
                  <c:v>2.1267399999999999</c:v>
                </c:pt>
                <c:pt idx="4702">
                  <c:v>2.1144799999999999</c:v>
                </c:pt>
                <c:pt idx="4703">
                  <c:v>2.1020300000000001</c:v>
                </c:pt>
                <c:pt idx="4704">
                  <c:v>2.0893799999999998</c:v>
                </c:pt>
                <c:pt idx="4705">
                  <c:v>2.07653</c:v>
                </c:pt>
                <c:pt idx="4706">
                  <c:v>2.0634800000000002</c:v>
                </c:pt>
                <c:pt idx="4707">
                  <c:v>2.0502400000000001</c:v>
                </c:pt>
                <c:pt idx="4708">
                  <c:v>2.03681</c:v>
                </c:pt>
                <c:pt idx="4709">
                  <c:v>2.02319</c:v>
                </c:pt>
                <c:pt idx="4710">
                  <c:v>2.0093800000000002</c:v>
                </c:pt>
                <c:pt idx="4711">
                  <c:v>1.9954000000000001</c:v>
                </c:pt>
                <c:pt idx="4712">
                  <c:v>1.98125</c:v>
                </c:pt>
                <c:pt idx="4713">
                  <c:v>1.9669399999999999</c:v>
                </c:pt>
                <c:pt idx="4714">
                  <c:v>1.9524699999999999</c:v>
                </c:pt>
                <c:pt idx="4715">
                  <c:v>1.9378500000000001</c:v>
                </c:pt>
                <c:pt idx="4716">
                  <c:v>1.92309</c:v>
                </c:pt>
                <c:pt idx="4717">
                  <c:v>1.90821</c:v>
                </c:pt>
                <c:pt idx="4718">
                  <c:v>1.8932100000000001</c:v>
                </c:pt>
                <c:pt idx="4719">
                  <c:v>1.8781000000000001</c:v>
                </c:pt>
                <c:pt idx="4720">
                  <c:v>1.8629100000000001</c:v>
                </c:pt>
                <c:pt idx="4721">
                  <c:v>1.8476300000000001</c:v>
                </c:pt>
                <c:pt idx="4722">
                  <c:v>1.83229</c:v>
                </c:pt>
                <c:pt idx="4723">
                  <c:v>1.8168899999999999</c:v>
                </c:pt>
                <c:pt idx="4724">
                  <c:v>1.80145</c:v>
                </c:pt>
                <c:pt idx="4725">
                  <c:v>1.78599</c:v>
                </c:pt>
                <c:pt idx="4726">
                  <c:v>1.7705200000000001</c:v>
                </c:pt>
                <c:pt idx="4727">
                  <c:v>1.7550600000000001</c:v>
                </c:pt>
                <c:pt idx="4728">
                  <c:v>1.7396199999999999</c:v>
                </c:pt>
                <c:pt idx="4729">
                  <c:v>1.7242200000000001</c:v>
                </c:pt>
                <c:pt idx="4730">
                  <c:v>1.7088699999999999</c:v>
                </c:pt>
                <c:pt idx="4731">
                  <c:v>1.6935899999999999</c:v>
                </c:pt>
                <c:pt idx="4732">
                  <c:v>1.67839</c:v>
                </c:pt>
                <c:pt idx="4733">
                  <c:v>1.6633</c:v>
                </c:pt>
                <c:pt idx="4734">
                  <c:v>1.64832</c:v>
                </c:pt>
                <c:pt idx="4735">
                  <c:v>1.6334599999999999</c:v>
                </c:pt>
                <c:pt idx="4736">
                  <c:v>1.6187499999999999</c:v>
                </c:pt>
                <c:pt idx="4737">
                  <c:v>1.60419</c:v>
                </c:pt>
                <c:pt idx="4738">
                  <c:v>1.58979</c:v>
                </c:pt>
                <c:pt idx="4739">
                  <c:v>1.5755600000000001</c:v>
                </c:pt>
                <c:pt idx="4740">
                  <c:v>1.56152</c:v>
                </c:pt>
                <c:pt idx="4741">
                  <c:v>1.5476700000000001</c:v>
                </c:pt>
                <c:pt idx="4742">
                  <c:v>1.5340100000000001</c:v>
                </c:pt>
                <c:pt idx="4743">
                  <c:v>1.52057</c:v>
                </c:pt>
                <c:pt idx="4744">
                  <c:v>1.5073300000000001</c:v>
                </c:pt>
                <c:pt idx="4745">
                  <c:v>1.49431</c:v>
                </c:pt>
                <c:pt idx="4746">
                  <c:v>1.4815199999999999</c:v>
                </c:pt>
                <c:pt idx="4747">
                  <c:v>1.46896</c:v>
                </c:pt>
                <c:pt idx="4748">
                  <c:v>1.4566399999999999</c:v>
                </c:pt>
                <c:pt idx="4749">
                  <c:v>1.4445600000000001</c:v>
                </c:pt>
                <c:pt idx="4750">
                  <c:v>1.4327300000000001</c:v>
                </c:pt>
                <c:pt idx="4751">
                  <c:v>1.42116</c:v>
                </c:pt>
                <c:pt idx="4752">
                  <c:v>1.40987</c:v>
                </c:pt>
                <c:pt idx="4753">
                  <c:v>1.3988499999999999</c:v>
                </c:pt>
                <c:pt idx="4754">
                  <c:v>1.3881300000000001</c:v>
                </c:pt>
                <c:pt idx="4755">
                  <c:v>1.3776999999999999</c:v>
                </c:pt>
                <c:pt idx="4756">
                  <c:v>1.36758</c:v>
                </c:pt>
                <c:pt idx="4757">
                  <c:v>1.3577900000000001</c:v>
                </c:pt>
                <c:pt idx="4758">
                  <c:v>1.34832</c:v>
                </c:pt>
                <c:pt idx="4759">
                  <c:v>1.33918</c:v>
                </c:pt>
                <c:pt idx="4760">
                  <c:v>1.33039</c:v>
                </c:pt>
                <c:pt idx="4761">
                  <c:v>1.32195</c:v>
                </c:pt>
                <c:pt idx="4762">
                  <c:v>1.31385</c:v>
                </c:pt>
                <c:pt idx="4763">
                  <c:v>1.3061</c:v>
                </c:pt>
                <c:pt idx="4764">
                  <c:v>1.2986899999999999</c:v>
                </c:pt>
                <c:pt idx="4765">
                  <c:v>1.29162</c:v>
                </c:pt>
                <c:pt idx="4766">
                  <c:v>1.2848900000000001</c:v>
                </c:pt>
                <c:pt idx="4767">
                  <c:v>1.27847</c:v>
                </c:pt>
                <c:pt idx="4768">
                  <c:v>1.27237</c:v>
                </c:pt>
                <c:pt idx="4769">
                  <c:v>1.2665599999999999</c:v>
                </c:pt>
                <c:pt idx="4770">
                  <c:v>1.2610300000000001</c:v>
                </c:pt>
                <c:pt idx="4771">
                  <c:v>1.25576</c:v>
                </c:pt>
                <c:pt idx="4772">
                  <c:v>1.2507299999999999</c:v>
                </c:pt>
                <c:pt idx="4773">
                  <c:v>1.24593</c:v>
                </c:pt>
                <c:pt idx="4774">
                  <c:v>1.2413400000000001</c:v>
                </c:pt>
                <c:pt idx="4775">
                  <c:v>1.2369399999999999</c:v>
                </c:pt>
                <c:pt idx="4776">
                  <c:v>1.23271</c:v>
                </c:pt>
                <c:pt idx="4777">
                  <c:v>1.22864</c:v>
                </c:pt>
                <c:pt idx="4778">
                  <c:v>1.22471</c:v>
                </c:pt>
                <c:pt idx="4779">
                  <c:v>1.22092</c:v>
                </c:pt>
                <c:pt idx="4780">
                  <c:v>1.2172499999999999</c:v>
                </c:pt>
                <c:pt idx="4781">
                  <c:v>1.2137</c:v>
                </c:pt>
                <c:pt idx="4782">
                  <c:v>1.21024</c:v>
                </c:pt>
                <c:pt idx="4783">
                  <c:v>1.20688</c:v>
                </c:pt>
                <c:pt idx="4784">
                  <c:v>1.2036</c:v>
                </c:pt>
                <c:pt idx="4785">
                  <c:v>1.20041</c:v>
                </c:pt>
                <c:pt idx="4786">
                  <c:v>1.19729</c:v>
                </c:pt>
                <c:pt idx="4787">
                  <c:v>1.1942299999999999</c:v>
                </c:pt>
                <c:pt idx="4788">
                  <c:v>1.1912400000000001</c:v>
                </c:pt>
                <c:pt idx="4789">
                  <c:v>1.1882900000000001</c:v>
                </c:pt>
                <c:pt idx="4790">
                  <c:v>1.1853899999999999</c:v>
                </c:pt>
                <c:pt idx="4791">
                  <c:v>1.18251</c:v>
                </c:pt>
                <c:pt idx="4792">
                  <c:v>1.1796500000000001</c:v>
                </c:pt>
                <c:pt idx="4793">
                  <c:v>1.17679</c:v>
                </c:pt>
                <c:pt idx="4794">
                  <c:v>1.1739200000000001</c:v>
                </c:pt>
                <c:pt idx="4795">
                  <c:v>1.1710100000000001</c:v>
                </c:pt>
                <c:pt idx="4796">
                  <c:v>1.1680600000000001</c:v>
                </c:pt>
                <c:pt idx="4797">
                  <c:v>1.1650400000000001</c:v>
                </c:pt>
                <c:pt idx="4798">
                  <c:v>1.1619200000000001</c:v>
                </c:pt>
                <c:pt idx="4799">
                  <c:v>1.1587000000000001</c:v>
                </c:pt>
                <c:pt idx="4800">
                  <c:v>1.15534</c:v>
                </c:pt>
                <c:pt idx="4801">
                  <c:v>1.1518200000000001</c:v>
                </c:pt>
                <c:pt idx="4802">
                  <c:v>1.14812</c:v>
                </c:pt>
                <c:pt idx="4803">
                  <c:v>1.1442300000000001</c:v>
                </c:pt>
                <c:pt idx="4804">
                  <c:v>1.14011</c:v>
                </c:pt>
                <c:pt idx="4805">
                  <c:v>1.13575</c:v>
                </c:pt>
                <c:pt idx="4806">
                  <c:v>1.13113</c:v>
                </c:pt>
                <c:pt idx="4807">
                  <c:v>1.1262399999999999</c:v>
                </c:pt>
                <c:pt idx="4808">
                  <c:v>1.12104</c:v>
                </c:pt>
                <c:pt idx="4809">
                  <c:v>1.11554</c:v>
                </c:pt>
                <c:pt idx="4810">
                  <c:v>1.10971</c:v>
                </c:pt>
                <c:pt idx="4811">
                  <c:v>1.10354</c:v>
                </c:pt>
                <c:pt idx="4812">
                  <c:v>1.0970299999999999</c:v>
                </c:pt>
                <c:pt idx="4813">
                  <c:v>1.09016</c:v>
                </c:pt>
                <c:pt idx="4814">
                  <c:v>1.0829200000000001</c:v>
                </c:pt>
                <c:pt idx="4815">
                  <c:v>1.0753200000000001</c:v>
                </c:pt>
                <c:pt idx="4816">
                  <c:v>1.06735</c:v>
                </c:pt>
                <c:pt idx="4817">
                  <c:v>1.05901</c:v>
                </c:pt>
                <c:pt idx="4818">
                  <c:v>1.0502899999999999</c:v>
                </c:pt>
                <c:pt idx="4819">
                  <c:v>1.04121</c:v>
                </c:pt>
                <c:pt idx="4820">
                  <c:v>1.0317700000000001</c:v>
                </c:pt>
                <c:pt idx="4821">
                  <c:v>1.02197</c:v>
                </c:pt>
                <c:pt idx="4822">
                  <c:v>1.0118199999999999</c:v>
                </c:pt>
                <c:pt idx="4823">
                  <c:v>1.0013300000000001</c:v>
                </c:pt>
                <c:pt idx="4824">
                  <c:v>0.99050099999999996</c:v>
                </c:pt>
                <c:pt idx="4825">
                  <c:v>0.97935700000000003</c:v>
                </c:pt>
                <c:pt idx="4826">
                  <c:v>0.96790500000000002</c:v>
                </c:pt>
                <c:pt idx="4827">
                  <c:v>0.95615899999999998</c:v>
                </c:pt>
                <c:pt idx="4828">
                  <c:v>0.94413100000000005</c:v>
                </c:pt>
                <c:pt idx="4829">
                  <c:v>0.93183700000000003</c:v>
                </c:pt>
                <c:pt idx="4830">
                  <c:v>0.91929300000000003</c:v>
                </c:pt>
                <c:pt idx="4831">
                  <c:v>0.90651400000000004</c:v>
                </c:pt>
                <c:pt idx="4832">
                  <c:v>0.89351499999999995</c:v>
                </c:pt>
                <c:pt idx="4833">
                  <c:v>0.88031400000000004</c:v>
                </c:pt>
                <c:pt idx="4834">
                  <c:v>0.866923</c:v>
                </c:pt>
                <c:pt idx="4835">
                  <c:v>0.85335899999999998</c:v>
                </c:pt>
                <c:pt idx="4836">
                  <c:v>0.83963500000000002</c:v>
                </c:pt>
                <c:pt idx="4837">
                  <c:v>0.82576300000000002</c:v>
                </c:pt>
                <c:pt idx="4838">
                  <c:v>0.811755</c:v>
                </c:pt>
                <c:pt idx="4839">
                  <c:v>0.79762</c:v>
                </c:pt>
                <c:pt idx="4840">
                  <c:v>0.78336600000000001</c:v>
                </c:pt>
                <c:pt idx="4841">
                  <c:v>0.76900000000000002</c:v>
                </c:pt>
                <c:pt idx="4842">
                  <c:v>0.754525</c:v>
                </c:pt>
                <c:pt idx="4843">
                  <c:v>0.73994700000000002</c:v>
                </c:pt>
                <c:pt idx="4844">
                  <c:v>0.72526500000000005</c:v>
                </c:pt>
                <c:pt idx="4845">
                  <c:v>0.71048299999999998</c:v>
                </c:pt>
                <c:pt idx="4846">
                  <c:v>0.69559899999999997</c:v>
                </c:pt>
                <c:pt idx="4847">
                  <c:v>0.68061300000000002</c:v>
                </c:pt>
                <c:pt idx="4848">
                  <c:v>0.66552299999999998</c:v>
                </c:pt>
                <c:pt idx="4849">
                  <c:v>0.65032699999999999</c:v>
                </c:pt>
                <c:pt idx="4850">
                  <c:v>0.63502400000000003</c:v>
                </c:pt>
                <c:pt idx="4851">
                  <c:v>0.61961100000000002</c:v>
                </c:pt>
                <c:pt idx="4852">
                  <c:v>0.60408799999999996</c:v>
                </c:pt>
                <c:pt idx="4853">
                  <c:v>0.588453</c:v>
                </c:pt>
                <c:pt idx="4854">
                  <c:v>0.57270699999999997</c:v>
                </c:pt>
                <c:pt idx="4855">
                  <c:v>0.55685099999999998</c:v>
                </c:pt>
                <c:pt idx="4856">
                  <c:v>0.54088700000000001</c:v>
                </c:pt>
                <c:pt idx="4857">
                  <c:v>0.52481999999999995</c:v>
                </c:pt>
                <c:pt idx="4858">
                  <c:v>0.50865499999999997</c:v>
                </c:pt>
                <c:pt idx="4859">
                  <c:v>0.49239899999999998</c:v>
                </c:pt>
                <c:pt idx="4860">
                  <c:v>0.47606100000000001</c:v>
                </c:pt>
                <c:pt idx="4861">
                  <c:v>0.45964899999999997</c:v>
                </c:pt>
                <c:pt idx="4862">
                  <c:v>0.44317499999999999</c:v>
                </c:pt>
                <c:pt idx="4863">
                  <c:v>0.426649</c:v>
                </c:pt>
                <c:pt idx="4864">
                  <c:v>0.41008600000000001</c:v>
                </c:pt>
                <c:pt idx="4865">
                  <c:v>0.39350000000000002</c:v>
                </c:pt>
                <c:pt idx="4866">
                  <c:v>0.37690600000000002</c:v>
                </c:pt>
                <c:pt idx="4867">
                  <c:v>0.36031999999999997</c:v>
                </c:pt>
                <c:pt idx="4868">
                  <c:v>0.34375800000000001</c:v>
                </c:pt>
                <c:pt idx="4869">
                  <c:v>0.32723999999999998</c:v>
                </c:pt>
                <c:pt idx="4870">
                  <c:v>0.31078299999999998</c:v>
                </c:pt>
                <c:pt idx="4871">
                  <c:v>0.29440499999999997</c:v>
                </c:pt>
                <c:pt idx="4872">
                  <c:v>0.27812399999999998</c:v>
                </c:pt>
                <c:pt idx="4873">
                  <c:v>0.26196000000000003</c:v>
                </c:pt>
                <c:pt idx="4874">
                  <c:v>0.24593000000000001</c:v>
                </c:pt>
                <c:pt idx="4875">
                  <c:v>0.23005200000000001</c:v>
                </c:pt>
                <c:pt idx="4876">
                  <c:v>0.21434300000000001</c:v>
                </c:pt>
                <c:pt idx="4877">
                  <c:v>0.19881699999999999</c:v>
                </c:pt>
                <c:pt idx="4878">
                  <c:v>0.18348800000000001</c:v>
                </c:pt>
                <c:pt idx="4879">
                  <c:v>0.16836799999999999</c:v>
                </c:pt>
                <c:pt idx="4880">
                  <c:v>0.15346599999999999</c:v>
                </c:pt>
                <c:pt idx="4881">
                  <c:v>0.13879</c:v>
                </c:pt>
                <c:pt idx="4882">
                  <c:v>0.124345</c:v>
                </c:pt>
                <c:pt idx="4883">
                  <c:v>0.11013199999999999</c:v>
                </c:pt>
                <c:pt idx="4884">
                  <c:v>9.6153500000000003E-2</c:v>
                </c:pt>
                <c:pt idx="4885">
                  <c:v>8.2405800000000001E-2</c:v>
                </c:pt>
                <c:pt idx="4886">
                  <c:v>6.8884699999999993E-2</c:v>
                </c:pt>
                <c:pt idx="4887">
                  <c:v>5.5583199999999999E-2</c:v>
                </c:pt>
                <c:pt idx="4888">
                  <c:v>4.2491800000000003E-2</c:v>
                </c:pt>
                <c:pt idx="4889">
                  <c:v>2.9598800000000001E-2</c:v>
                </c:pt>
                <c:pt idx="4890">
                  <c:v>1.68903E-2</c:v>
                </c:pt>
                <c:pt idx="4891">
                  <c:v>4.3507700000000003E-3</c:v>
                </c:pt>
                <c:pt idx="4892">
                  <c:v>-8.0366099999999996E-3</c:v>
                </c:pt>
                <c:pt idx="4893">
                  <c:v>-2.02898E-2</c:v>
                </c:pt>
                <c:pt idx="4894">
                  <c:v>-3.2427600000000001E-2</c:v>
                </c:pt>
                <c:pt idx="4895">
                  <c:v>-4.4469300000000003E-2</c:v>
                </c:pt>
                <c:pt idx="4896">
                  <c:v>-5.64336E-2</c:v>
                </c:pt>
                <c:pt idx="4897">
                  <c:v>-6.8338999999999997E-2</c:v>
                </c:pt>
                <c:pt idx="4898">
                  <c:v>-8.0203399999999994E-2</c:v>
                </c:pt>
                <c:pt idx="4899">
                  <c:v>-9.2043399999999997E-2</c:v>
                </c:pt>
                <c:pt idx="4900">
                  <c:v>-0.10387399999999999</c:v>
                </c:pt>
                <c:pt idx="4901">
                  <c:v>-0.11570800000000001</c:v>
                </c:pt>
                <c:pt idx="4902">
                  <c:v>-0.127555</c:v>
                </c:pt>
                <c:pt idx="4903">
                  <c:v>-0.13942399999999999</c:v>
                </c:pt>
                <c:pt idx="4904">
                  <c:v>-0.15132000000000001</c:v>
                </c:pt>
                <c:pt idx="4905">
                  <c:v>-0.163246</c:v>
                </c:pt>
                <c:pt idx="4906">
                  <c:v>-0.175201</c:v>
                </c:pt>
                <c:pt idx="4907">
                  <c:v>-0.18718099999999999</c:v>
                </c:pt>
                <c:pt idx="4908">
                  <c:v>-0.19917899999999999</c:v>
                </c:pt>
                <c:pt idx="4909">
                  <c:v>-0.21118600000000001</c:v>
                </c:pt>
                <c:pt idx="4910">
                  <c:v>-0.22319</c:v>
                </c:pt>
                <c:pt idx="4911">
                  <c:v>-0.235176</c:v>
                </c:pt>
                <c:pt idx="4912">
                  <c:v>-0.24712999999999999</c:v>
                </c:pt>
                <c:pt idx="4913">
                  <c:v>-0.25903399999999999</c:v>
                </c:pt>
                <c:pt idx="4914">
                  <c:v>-0.270872</c:v>
                </c:pt>
                <c:pt idx="4915">
                  <c:v>-0.28262700000000002</c:v>
                </c:pt>
                <c:pt idx="4916">
                  <c:v>-0.29428399999999999</c:v>
                </c:pt>
                <c:pt idx="4917">
                  <c:v>-0.30582799999999999</c:v>
                </c:pt>
                <c:pt idx="4918">
                  <c:v>-0.317245</c:v>
                </c:pt>
                <c:pt idx="4919">
                  <c:v>-0.32852599999999998</c:v>
                </c:pt>
                <c:pt idx="4920">
                  <c:v>-0.33966200000000002</c:v>
                </c:pt>
                <c:pt idx="4921">
                  <c:v>-0.35064800000000002</c:v>
                </c:pt>
                <c:pt idx="4922">
                  <c:v>-0.36147899999999999</c:v>
                </c:pt>
                <c:pt idx="4923">
                  <c:v>-0.37215399999999998</c:v>
                </c:pt>
                <c:pt idx="4924">
                  <c:v>-0.38267400000000001</c:v>
                </c:pt>
                <c:pt idx="4925">
                  <c:v>-0.39304299999999998</c:v>
                </c:pt>
                <c:pt idx="4926">
                  <c:v>-0.40326800000000002</c:v>
                </c:pt>
                <c:pt idx="4927">
                  <c:v>-0.413358</c:v>
                </c:pt>
                <c:pt idx="4928">
                  <c:v>-0.42332399999999998</c:v>
                </c:pt>
                <c:pt idx="4929">
                  <c:v>-0.43317699999999998</c:v>
                </c:pt>
                <c:pt idx="4930">
                  <c:v>-0.44293100000000002</c:v>
                </c:pt>
                <c:pt idx="4931">
                  <c:v>-0.45260099999999998</c:v>
                </c:pt>
                <c:pt idx="4932">
                  <c:v>-0.462204</c:v>
                </c:pt>
                <c:pt idx="4933">
                  <c:v>-0.47175499999999998</c:v>
                </c:pt>
                <c:pt idx="4934">
                  <c:v>-0.48127399999999998</c:v>
                </c:pt>
                <c:pt idx="4935">
                  <c:v>-0.49077700000000002</c:v>
                </c:pt>
                <c:pt idx="4936">
                  <c:v>-0.50028399999999995</c:v>
                </c:pt>
                <c:pt idx="4937">
                  <c:v>-0.50981200000000004</c:v>
                </c:pt>
                <c:pt idx="4938">
                  <c:v>-0.51937999999999995</c:v>
                </c:pt>
                <c:pt idx="4939">
                  <c:v>-0.52900700000000001</c:v>
                </c:pt>
                <c:pt idx="4940">
                  <c:v>-0.53871000000000002</c:v>
                </c:pt>
                <c:pt idx="4941">
                  <c:v>-0.54850699999999997</c:v>
                </c:pt>
                <c:pt idx="4942">
                  <c:v>-0.55841499999999999</c:v>
                </c:pt>
                <c:pt idx="4943">
                  <c:v>-0.56845100000000004</c:v>
                </c:pt>
                <c:pt idx="4944">
                  <c:v>-0.57863299999999995</c:v>
                </c:pt>
                <c:pt idx="4945">
                  <c:v>-0.58897600000000006</c:v>
                </c:pt>
                <c:pt idx="4946">
                  <c:v>-0.599499</c:v>
                </c:pt>
                <c:pt idx="4947">
                  <c:v>-0.61021800000000004</c:v>
                </c:pt>
                <c:pt idx="4948">
                  <c:v>-0.62114800000000003</c:v>
                </c:pt>
                <c:pt idx="4949">
                  <c:v>-0.63230699999999995</c:v>
                </c:pt>
                <c:pt idx="4950">
                  <c:v>-0.64371100000000003</c:v>
                </c:pt>
                <c:pt idx="4951">
                  <c:v>-0.65537299999999998</c:v>
                </c:pt>
                <c:pt idx="4952">
                  <c:v>-0.66730999999999996</c:v>
                </c:pt>
                <c:pt idx="4953">
                  <c:v>-0.679535</c:v>
                </c:pt>
                <c:pt idx="4954">
                  <c:v>-0.69206199999999995</c:v>
                </c:pt>
                <c:pt idx="4955">
                  <c:v>-0.70490399999999998</c:v>
                </c:pt>
                <c:pt idx="4956">
                  <c:v>-0.71807399999999999</c:v>
                </c:pt>
                <c:pt idx="4957">
                  <c:v>-0.73158299999999998</c:v>
                </c:pt>
                <c:pt idx="4958">
                  <c:v>-0.74543999999999999</c:v>
                </c:pt>
                <c:pt idx="4959">
                  <c:v>-0.75965499999999997</c:v>
                </c:pt>
                <c:pt idx="4960">
                  <c:v>-0.77423500000000001</c:v>
                </c:pt>
                <c:pt idx="4961">
                  <c:v>-0.789188</c:v>
                </c:pt>
                <c:pt idx="4962">
                  <c:v>-0.80452000000000001</c:v>
                </c:pt>
                <c:pt idx="4963">
                  <c:v>-0.82023400000000002</c:v>
                </c:pt>
                <c:pt idx="4964">
                  <c:v>-0.83633500000000005</c:v>
                </c:pt>
                <c:pt idx="4965">
                  <c:v>-0.852823</c:v>
                </c:pt>
                <c:pt idx="4966">
                  <c:v>-0.86970000000000003</c:v>
                </c:pt>
                <c:pt idx="4967">
                  <c:v>-0.88696299999999995</c:v>
                </c:pt>
                <c:pt idx="4968">
                  <c:v>-0.90461100000000005</c:v>
                </c:pt>
                <c:pt idx="4969">
                  <c:v>-0.92264100000000004</c:v>
                </c:pt>
                <c:pt idx="4970">
                  <c:v>-0.941052</c:v>
                </c:pt>
                <c:pt idx="4971">
                  <c:v>-0.95983799999999997</c:v>
                </c:pt>
                <c:pt idx="4972">
                  <c:v>-0.97899800000000003</c:v>
                </c:pt>
                <c:pt idx="4973">
                  <c:v>-0.99852799999999997</c:v>
                </c:pt>
                <c:pt idx="4974">
                  <c:v>-1.0184200000000001</c:v>
                </c:pt>
                <c:pt idx="4975">
                  <c:v>-1.03868</c:v>
                </c:pt>
                <c:pt idx="4976">
                  <c:v>-1.0592900000000001</c:v>
                </c:pt>
                <c:pt idx="4977">
                  <c:v>-1.08026</c:v>
                </c:pt>
                <c:pt idx="4978">
                  <c:v>-1.10158</c:v>
                </c:pt>
                <c:pt idx="4979">
                  <c:v>-1.12324</c:v>
                </c:pt>
                <c:pt idx="4980">
                  <c:v>-1.1452500000000001</c:v>
                </c:pt>
                <c:pt idx="4981">
                  <c:v>-1.1676</c:v>
                </c:pt>
                <c:pt idx="4982">
                  <c:v>-1.1902900000000001</c:v>
                </c:pt>
                <c:pt idx="4983">
                  <c:v>-1.21332</c:v>
                </c:pt>
                <c:pt idx="4984">
                  <c:v>-1.23668</c:v>
                </c:pt>
                <c:pt idx="4985">
                  <c:v>-1.2603800000000001</c:v>
                </c:pt>
                <c:pt idx="4986">
                  <c:v>-1.2844100000000001</c:v>
                </c:pt>
                <c:pt idx="4987">
                  <c:v>-1.30877</c:v>
                </c:pt>
                <c:pt idx="4988">
                  <c:v>-1.3334699999999999</c:v>
                </c:pt>
                <c:pt idx="4989">
                  <c:v>-1.3585100000000001</c:v>
                </c:pt>
                <c:pt idx="4990">
                  <c:v>-1.3838699999999999</c:v>
                </c:pt>
                <c:pt idx="4991">
                  <c:v>-1.40957</c:v>
                </c:pt>
                <c:pt idx="4992">
                  <c:v>-1.4356100000000001</c:v>
                </c:pt>
                <c:pt idx="4993">
                  <c:v>-1.4619800000000001</c:v>
                </c:pt>
                <c:pt idx="4994">
                  <c:v>-1.48868</c:v>
                </c:pt>
                <c:pt idx="4995">
                  <c:v>-1.51573</c:v>
                </c:pt>
                <c:pt idx="4996">
                  <c:v>-1.54311</c:v>
                </c:pt>
                <c:pt idx="4997">
                  <c:v>-1.57084</c:v>
                </c:pt>
                <c:pt idx="4998">
                  <c:v>-1.5989199999999999</c:v>
                </c:pt>
                <c:pt idx="4999">
                  <c:v>-1.62734</c:v>
                </c:pt>
                <c:pt idx="5000">
                  <c:v>-1.65612</c:v>
                </c:pt>
                <c:pt idx="5001">
                  <c:v>-1.68526</c:v>
                </c:pt>
                <c:pt idx="5002">
                  <c:v>-1.7147600000000001</c:v>
                </c:pt>
                <c:pt idx="5003">
                  <c:v>-1.7446299999999999</c:v>
                </c:pt>
                <c:pt idx="5004">
                  <c:v>-1.77488</c:v>
                </c:pt>
                <c:pt idx="5005">
                  <c:v>-1.8055000000000001</c:v>
                </c:pt>
                <c:pt idx="5006">
                  <c:v>-1.8365199999999999</c:v>
                </c:pt>
                <c:pt idx="5007">
                  <c:v>-1.8679300000000001</c:v>
                </c:pt>
                <c:pt idx="5008">
                  <c:v>-1.89975</c:v>
                </c:pt>
                <c:pt idx="5009">
                  <c:v>-1.93197</c:v>
                </c:pt>
                <c:pt idx="5010">
                  <c:v>-1.96461</c:v>
                </c:pt>
                <c:pt idx="5011">
                  <c:v>-1.9976799999999999</c:v>
                </c:pt>
                <c:pt idx="5012">
                  <c:v>-2.0311900000000001</c:v>
                </c:pt>
                <c:pt idx="5013">
                  <c:v>-2.06514</c:v>
                </c:pt>
                <c:pt idx="5014">
                  <c:v>-2.0995400000000002</c:v>
                </c:pt>
                <c:pt idx="5015">
                  <c:v>-2.1344099999999999</c:v>
                </c:pt>
                <c:pt idx="5016">
                  <c:v>-2.1697600000000001</c:v>
                </c:pt>
                <c:pt idx="5017">
                  <c:v>-2.2055899999999999</c:v>
                </c:pt>
                <c:pt idx="5018">
                  <c:v>-2.2419099999999998</c:v>
                </c:pt>
                <c:pt idx="5019">
                  <c:v>-2.2787500000000001</c:v>
                </c:pt>
                <c:pt idx="5020">
                  <c:v>-2.3161</c:v>
                </c:pt>
                <c:pt idx="5021">
                  <c:v>-2.3539699999999999</c:v>
                </c:pt>
                <c:pt idx="5022">
                  <c:v>-2.3923800000000002</c:v>
                </c:pt>
                <c:pt idx="5023">
                  <c:v>-2.4313400000000001</c:v>
                </c:pt>
                <c:pt idx="5024">
                  <c:v>-2.47085</c:v>
                </c:pt>
                <c:pt idx="5025">
                  <c:v>-2.5108999999999999</c:v>
                </c:pt>
                <c:pt idx="5026">
                  <c:v>-2.55152</c:v>
                </c:pt>
                <c:pt idx="5027">
                  <c:v>-2.5926900000000002</c:v>
                </c:pt>
                <c:pt idx="5028">
                  <c:v>-2.63442</c:v>
                </c:pt>
                <c:pt idx="5029">
                  <c:v>-2.6766899999999998</c:v>
                </c:pt>
                <c:pt idx="5030">
                  <c:v>-2.7195</c:v>
                </c:pt>
                <c:pt idx="5031">
                  <c:v>-2.7628300000000001</c:v>
                </c:pt>
                <c:pt idx="5032">
                  <c:v>-2.8066800000000001</c:v>
                </c:pt>
                <c:pt idx="5033">
                  <c:v>-2.8510300000000002</c:v>
                </c:pt>
                <c:pt idx="5034">
                  <c:v>-2.8958599999999999</c:v>
                </c:pt>
                <c:pt idx="5035">
                  <c:v>-2.94116</c:v>
                </c:pt>
                <c:pt idx="5036">
                  <c:v>-2.9868899999999998</c:v>
                </c:pt>
                <c:pt idx="5037">
                  <c:v>-3.0330599999999999</c:v>
                </c:pt>
                <c:pt idx="5038">
                  <c:v>-3.0796399999999999</c:v>
                </c:pt>
                <c:pt idx="5039">
                  <c:v>-3.12662</c:v>
                </c:pt>
                <c:pt idx="5040">
                  <c:v>-3.1739799999999998</c:v>
                </c:pt>
                <c:pt idx="5041">
                  <c:v>-3.2217199999999999</c:v>
                </c:pt>
                <c:pt idx="5042">
                  <c:v>-3.2698399999999999</c:v>
                </c:pt>
                <c:pt idx="5043">
                  <c:v>-3.31833</c:v>
                </c:pt>
                <c:pt idx="5044">
                  <c:v>-3.3672</c:v>
                </c:pt>
                <c:pt idx="5045">
                  <c:v>-3.4164699999999999</c:v>
                </c:pt>
                <c:pt idx="5046">
                  <c:v>-3.4661300000000002</c:v>
                </c:pt>
                <c:pt idx="5047">
                  <c:v>-3.5162200000000001</c:v>
                </c:pt>
                <c:pt idx="5048">
                  <c:v>-3.5667499999999999</c:v>
                </c:pt>
                <c:pt idx="5049">
                  <c:v>-3.61775</c:v>
                </c:pt>
                <c:pt idx="5050">
                  <c:v>-3.66926</c:v>
                </c:pt>
                <c:pt idx="5051">
                  <c:v>-3.72132</c:v>
                </c:pt>
                <c:pt idx="5052">
                  <c:v>-3.7739600000000002</c:v>
                </c:pt>
                <c:pt idx="5053">
                  <c:v>-3.8272400000000002</c:v>
                </c:pt>
                <c:pt idx="5054">
                  <c:v>-3.8811900000000001</c:v>
                </c:pt>
                <c:pt idx="5055">
                  <c:v>-3.93587</c:v>
                </c:pt>
                <c:pt idx="5056">
                  <c:v>-3.9913400000000001</c:v>
                </c:pt>
                <c:pt idx="5057">
                  <c:v>-4.04765</c:v>
                </c:pt>
                <c:pt idx="5058">
                  <c:v>-4.1048400000000003</c:v>
                </c:pt>
                <c:pt idx="5059">
                  <c:v>-4.1629899999999997</c:v>
                </c:pt>
                <c:pt idx="5060">
                  <c:v>-4.2221399999999996</c:v>
                </c:pt>
                <c:pt idx="5061">
                  <c:v>-4.2823500000000001</c:v>
                </c:pt>
                <c:pt idx="5062">
                  <c:v>-4.3436500000000002</c:v>
                </c:pt>
                <c:pt idx="5063">
                  <c:v>-4.40611</c:v>
                </c:pt>
                <c:pt idx="5064">
                  <c:v>-4.46976</c:v>
                </c:pt>
                <c:pt idx="5065">
                  <c:v>-4.5346299999999999</c:v>
                </c:pt>
                <c:pt idx="5066">
                  <c:v>-4.6007300000000004</c:v>
                </c:pt>
                <c:pt idx="5067">
                  <c:v>-4.6680799999999998</c:v>
                </c:pt>
                <c:pt idx="5068">
                  <c:v>-4.7366700000000002</c:v>
                </c:pt>
                <c:pt idx="5069">
                  <c:v>-4.8064799999999996</c:v>
                </c:pt>
                <c:pt idx="5070">
                  <c:v>-4.87744</c:v>
                </c:pt>
                <c:pt idx="5071">
                  <c:v>-4.9494800000000003</c:v>
                </c:pt>
                <c:pt idx="5072">
                  <c:v>-5.0225099999999996</c:v>
                </c:pt>
                <c:pt idx="5073">
                  <c:v>-5.0963900000000004</c:v>
                </c:pt>
                <c:pt idx="5074">
                  <c:v>-5.17096</c:v>
                </c:pt>
                <c:pt idx="5075">
                  <c:v>-5.2460100000000001</c:v>
                </c:pt>
                <c:pt idx="5076">
                  <c:v>-5.3213100000000004</c:v>
                </c:pt>
                <c:pt idx="5077">
                  <c:v>-5.3965899999999998</c:v>
                </c:pt>
                <c:pt idx="5078">
                  <c:v>-5.4715600000000002</c:v>
                </c:pt>
                <c:pt idx="5079">
                  <c:v>-5.5458499999999997</c:v>
                </c:pt>
                <c:pt idx="5080">
                  <c:v>-5.61911</c:v>
                </c:pt>
                <c:pt idx="5081">
                  <c:v>-5.6909200000000002</c:v>
                </c:pt>
                <c:pt idx="5082">
                  <c:v>-5.76084</c:v>
                </c:pt>
                <c:pt idx="5083">
                  <c:v>-5.8283899999999997</c:v>
                </c:pt>
                <c:pt idx="5084">
                  <c:v>-5.8930800000000003</c:v>
                </c:pt>
                <c:pt idx="5085">
                  <c:v>-5.9543699999999999</c:v>
                </c:pt>
                <c:pt idx="5086">
                  <c:v>-6.0117000000000003</c:v>
                </c:pt>
                <c:pt idx="5087">
                  <c:v>-6.0644999999999998</c:v>
                </c:pt>
                <c:pt idx="5088">
                  <c:v>-6.1121699999999999</c:v>
                </c:pt>
                <c:pt idx="5089">
                  <c:v>-6.1540699999999999</c:v>
                </c:pt>
                <c:pt idx="5090">
                  <c:v>-6.1895600000000002</c:v>
                </c:pt>
                <c:pt idx="5091">
                  <c:v>-6.2179799999999998</c:v>
                </c:pt>
                <c:pt idx="5092">
                  <c:v>-6.2386499999999998</c:v>
                </c:pt>
                <c:pt idx="5093">
                  <c:v>-6.2508800000000004</c:v>
                </c:pt>
                <c:pt idx="5094">
                  <c:v>-6.2539499999999997</c:v>
                </c:pt>
                <c:pt idx="5095">
                  <c:v>-6.24716</c:v>
                </c:pt>
                <c:pt idx="5096">
                  <c:v>-6.2297900000000004</c:v>
                </c:pt>
                <c:pt idx="5097">
                  <c:v>-6.2011200000000004</c:v>
                </c:pt>
                <c:pt idx="5098">
                  <c:v>-6.1604400000000004</c:v>
                </c:pt>
                <c:pt idx="5099">
                  <c:v>-6.1070599999999997</c:v>
                </c:pt>
                <c:pt idx="5100">
                  <c:v>-6.0402899999999997</c:v>
                </c:pt>
                <c:pt idx="5101">
                  <c:v>-5.9594699999999996</c:v>
                </c:pt>
                <c:pt idx="5102">
                  <c:v>-5.8639799999999997</c:v>
                </c:pt>
                <c:pt idx="5103">
                  <c:v>-5.7532300000000003</c:v>
                </c:pt>
                <c:pt idx="5104">
                  <c:v>-5.6266999999999996</c:v>
                </c:pt>
                <c:pt idx="5105">
                  <c:v>-5.4838899999999997</c:v>
                </c:pt>
                <c:pt idx="5106">
                  <c:v>-5.3243900000000002</c:v>
                </c:pt>
                <c:pt idx="5107">
                  <c:v>-5.1478400000000004</c:v>
                </c:pt>
                <c:pt idx="5108">
                  <c:v>-4.9539600000000004</c:v>
                </c:pt>
                <c:pt idx="5109">
                  <c:v>-4.74254</c:v>
                </c:pt>
                <c:pt idx="5110">
                  <c:v>-4.5134699999999999</c:v>
                </c:pt>
                <c:pt idx="5111">
                  <c:v>-4.2667099999999998</c:v>
                </c:pt>
                <c:pt idx="5112">
                  <c:v>-4.0023200000000001</c:v>
                </c:pt>
                <c:pt idx="5113">
                  <c:v>-3.72044</c:v>
                </c:pt>
                <c:pt idx="5114">
                  <c:v>-3.4213</c:v>
                </c:pt>
                <c:pt idx="5115">
                  <c:v>-3.1052499999999998</c:v>
                </c:pt>
                <c:pt idx="5116">
                  <c:v>-2.77271</c:v>
                </c:pt>
                <c:pt idx="5117">
                  <c:v>-2.42421</c:v>
                </c:pt>
                <c:pt idx="5118">
                  <c:v>-2.0603899999999999</c:v>
                </c:pt>
                <c:pt idx="5119">
                  <c:v>-1.6819500000000001</c:v>
                </c:pt>
                <c:pt idx="5120">
                  <c:v>-1.28975</c:v>
                </c:pt>
                <c:pt idx="5121">
                  <c:v>-0.88469299999999995</c:v>
                </c:pt>
                <c:pt idx="5122">
                  <c:v>-0.46781899999999998</c:v>
                </c:pt>
                <c:pt idx="5123">
                  <c:v>-4.0249199999999999E-2</c:v>
                </c:pt>
                <c:pt idx="5124">
                  <c:v>0.39679500000000001</c:v>
                </c:pt>
                <c:pt idx="5125">
                  <c:v>0.84200200000000003</c:v>
                </c:pt>
                <c:pt idx="5126">
                  <c:v>1.2939700000000001</c:v>
                </c:pt>
                <c:pt idx="5127">
                  <c:v>1.7512300000000001</c:v>
                </c:pt>
                <c:pt idx="5128">
                  <c:v>2.2122099999999998</c:v>
                </c:pt>
                <c:pt idx="5129">
                  <c:v>2.6753200000000001</c:v>
                </c:pt>
                <c:pt idx="5130">
                  <c:v>3.1388799999999999</c:v>
                </c:pt>
                <c:pt idx="5131">
                  <c:v>3.6011799999999998</c:v>
                </c:pt>
                <c:pt idx="5132">
                  <c:v>4.0605000000000002</c:v>
                </c:pt>
                <c:pt idx="5133">
                  <c:v>4.5150800000000002</c:v>
                </c:pt>
                <c:pt idx="5134">
                  <c:v>4.96319</c:v>
                </c:pt>
                <c:pt idx="5135">
                  <c:v>5.4030800000000001</c:v>
                </c:pt>
                <c:pt idx="5136">
                  <c:v>5.8330700000000002</c:v>
                </c:pt>
                <c:pt idx="5137">
                  <c:v>6.2514900000000004</c:v>
                </c:pt>
                <c:pt idx="5138">
                  <c:v>6.6567600000000002</c:v>
                </c:pt>
                <c:pt idx="5139">
                  <c:v>7.0473499999999998</c:v>
                </c:pt>
                <c:pt idx="5140">
                  <c:v>7.4218299999999999</c:v>
                </c:pt>
                <c:pt idx="5141">
                  <c:v>7.7788500000000003</c:v>
                </c:pt>
                <c:pt idx="5142">
                  <c:v>8.1171799999999994</c:v>
                </c:pt>
                <c:pt idx="5143">
                  <c:v>8.4357000000000006</c:v>
                </c:pt>
                <c:pt idx="5144">
                  <c:v>8.7334099999999992</c:v>
                </c:pt>
                <c:pt idx="5145">
                  <c:v>9.0094399999999997</c:v>
                </c:pt>
                <c:pt idx="5146">
                  <c:v>9.2630499999999998</c:v>
                </c:pt>
                <c:pt idx="5147">
                  <c:v>9.4936600000000002</c:v>
                </c:pt>
                <c:pt idx="5148">
                  <c:v>9.7007899999999996</c:v>
                </c:pt>
                <c:pt idx="5149">
                  <c:v>9.8841199999999994</c:v>
                </c:pt>
                <c:pt idx="5150">
                  <c:v>10.0435</c:v>
                </c:pt>
                <c:pt idx="5151">
                  <c:v>10.178800000000001</c:v>
                </c:pt>
                <c:pt idx="5152">
                  <c:v>10.2903</c:v>
                </c:pt>
                <c:pt idx="5153">
                  <c:v>10.378</c:v>
                </c:pt>
                <c:pt idx="5154">
                  <c:v>10.442500000000001</c:v>
                </c:pt>
                <c:pt idx="5155">
                  <c:v>10.4841</c:v>
                </c:pt>
                <c:pt idx="5156">
                  <c:v>10.503500000000001</c:v>
                </c:pt>
                <c:pt idx="5157">
                  <c:v>10.5014</c:v>
                </c:pt>
                <c:pt idx="5158">
                  <c:v>10.4785</c:v>
                </c:pt>
                <c:pt idx="5159">
                  <c:v>10.4359</c:v>
                </c:pt>
                <c:pt idx="5160">
                  <c:v>10.374499999999999</c:v>
                </c:pt>
                <c:pt idx="5161">
                  <c:v>10.295299999999999</c:v>
                </c:pt>
                <c:pt idx="5162">
                  <c:v>10.1996</c:v>
                </c:pt>
                <c:pt idx="5163">
                  <c:v>10.0884</c:v>
                </c:pt>
                <c:pt idx="5164">
                  <c:v>9.9629700000000003</c:v>
                </c:pt>
                <c:pt idx="5165">
                  <c:v>9.8245699999999996</c:v>
                </c:pt>
                <c:pt idx="5166">
                  <c:v>9.6744500000000002</c:v>
                </c:pt>
                <c:pt idx="5167">
                  <c:v>9.5138700000000007</c:v>
                </c:pt>
                <c:pt idx="5168">
                  <c:v>9.3440899999999996</c:v>
                </c:pt>
                <c:pt idx="5169">
                  <c:v>9.1663599999999992</c:v>
                </c:pt>
                <c:pt idx="5170">
                  <c:v>8.9818899999999999</c:v>
                </c:pt>
                <c:pt idx="5171">
                  <c:v>8.7918599999999998</c:v>
                </c:pt>
                <c:pt idx="5172">
                  <c:v>8.5974299999999992</c:v>
                </c:pt>
                <c:pt idx="5173">
                  <c:v>8.3996899999999997</c:v>
                </c:pt>
                <c:pt idx="5174">
                  <c:v>8.1996800000000007</c:v>
                </c:pt>
                <c:pt idx="5175">
                  <c:v>7.9983899999999997</c:v>
                </c:pt>
                <c:pt idx="5176">
                  <c:v>7.7967300000000002</c:v>
                </c:pt>
                <c:pt idx="5177">
                  <c:v>7.5955599999999999</c:v>
                </c:pt>
                <c:pt idx="5178">
                  <c:v>7.3956600000000003</c:v>
                </c:pt>
                <c:pt idx="5179">
                  <c:v>7.1977399999999996</c:v>
                </c:pt>
                <c:pt idx="5180">
                  <c:v>7.00244</c:v>
                </c:pt>
                <c:pt idx="5181">
                  <c:v>6.8103300000000004</c:v>
                </c:pt>
                <c:pt idx="5182">
                  <c:v>6.6219000000000001</c:v>
                </c:pt>
                <c:pt idx="5183">
                  <c:v>6.4375900000000001</c:v>
                </c:pt>
                <c:pt idx="5184">
                  <c:v>6.2577600000000002</c:v>
                </c:pt>
                <c:pt idx="5185">
                  <c:v>6.0827099999999996</c:v>
                </c:pt>
                <c:pt idx="5186">
                  <c:v>5.9126899999999996</c:v>
                </c:pt>
                <c:pt idx="5187">
                  <c:v>5.7478899999999999</c:v>
                </c:pt>
                <c:pt idx="5188">
                  <c:v>5.5884499999999999</c:v>
                </c:pt>
                <c:pt idx="5189">
                  <c:v>5.4344799999999998</c:v>
                </c:pt>
                <c:pt idx="5190">
                  <c:v>5.2860199999999997</c:v>
                </c:pt>
                <c:pt idx="5191">
                  <c:v>5.1431100000000001</c:v>
                </c:pt>
                <c:pt idx="5192">
                  <c:v>5.0057400000000003</c:v>
                </c:pt>
                <c:pt idx="5193">
                  <c:v>4.8738799999999998</c:v>
                </c:pt>
                <c:pt idx="5194">
                  <c:v>4.7474699999999999</c:v>
                </c:pt>
                <c:pt idx="5195">
                  <c:v>4.6264500000000002</c:v>
                </c:pt>
                <c:pt idx="5196">
                  <c:v>4.5107200000000001</c:v>
                </c:pt>
                <c:pt idx="5197">
                  <c:v>4.4001900000000003</c:v>
                </c:pt>
                <c:pt idx="5198">
                  <c:v>4.29474</c:v>
                </c:pt>
                <c:pt idx="5199">
                  <c:v>4.1942599999999999</c:v>
                </c:pt>
                <c:pt idx="5200">
                  <c:v>4.09863</c:v>
                </c:pt>
                <c:pt idx="5201">
                  <c:v>4.0076999999999998</c:v>
                </c:pt>
                <c:pt idx="5202">
                  <c:v>3.92136</c:v>
                </c:pt>
                <c:pt idx="5203">
                  <c:v>3.8394599999999999</c:v>
                </c:pt>
                <c:pt idx="5204">
                  <c:v>3.76187</c:v>
                </c:pt>
                <c:pt idx="5205">
                  <c:v>3.6884600000000001</c:v>
                </c:pt>
                <c:pt idx="5206">
                  <c:v>3.6190799999999999</c:v>
                </c:pt>
                <c:pt idx="5207">
                  <c:v>3.5536099999999999</c:v>
                </c:pt>
                <c:pt idx="5208">
                  <c:v>3.4919099999999998</c:v>
                </c:pt>
                <c:pt idx="5209">
                  <c:v>3.4338600000000001</c:v>
                </c:pt>
                <c:pt idx="5210">
                  <c:v>3.3793199999999999</c:v>
                </c:pt>
                <c:pt idx="5211">
                  <c:v>3.3281700000000001</c:v>
                </c:pt>
                <c:pt idx="5212">
                  <c:v>3.2802899999999999</c:v>
                </c:pt>
                <c:pt idx="5213">
                  <c:v>3.23556</c:v>
                </c:pt>
                <c:pt idx="5214">
                  <c:v>3.1938800000000001</c:v>
                </c:pt>
                <c:pt idx="5215">
                  <c:v>3.1551300000000002</c:v>
                </c:pt>
                <c:pt idx="5216">
                  <c:v>3.1192099999999998</c:v>
                </c:pt>
                <c:pt idx="5217">
                  <c:v>3.0860099999999999</c:v>
                </c:pt>
                <c:pt idx="5218">
                  <c:v>3.0554399999999999</c:v>
                </c:pt>
                <c:pt idx="5219">
                  <c:v>3.0274000000000001</c:v>
                </c:pt>
                <c:pt idx="5220">
                  <c:v>3.0018199999999999</c:v>
                </c:pt>
                <c:pt idx="5221">
                  <c:v>2.9785900000000001</c:v>
                </c:pt>
                <c:pt idx="5222">
                  <c:v>2.95764</c:v>
                </c:pt>
                <c:pt idx="5223">
                  <c:v>2.9388800000000002</c:v>
                </c:pt>
                <c:pt idx="5224">
                  <c:v>2.9222600000000001</c:v>
                </c:pt>
                <c:pt idx="5225">
                  <c:v>2.90768</c:v>
                </c:pt>
                <c:pt idx="5226">
                  <c:v>2.8950800000000001</c:v>
                </c:pt>
                <c:pt idx="5227">
                  <c:v>2.8843999999999999</c:v>
                </c:pt>
                <c:pt idx="5228">
                  <c:v>2.8755799999999998</c:v>
                </c:pt>
                <c:pt idx="5229">
                  <c:v>2.8685399999999999</c:v>
                </c:pt>
                <c:pt idx="5230">
                  <c:v>2.8632300000000002</c:v>
                </c:pt>
                <c:pt idx="5231">
                  <c:v>2.8595899999999999</c:v>
                </c:pt>
                <c:pt idx="5232">
                  <c:v>2.85758</c:v>
                </c:pt>
                <c:pt idx="5233">
                  <c:v>2.8571300000000002</c:v>
                </c:pt>
                <c:pt idx="5234">
                  <c:v>2.8582000000000001</c:v>
                </c:pt>
                <c:pt idx="5235">
                  <c:v>2.8607399999999998</c:v>
                </c:pt>
                <c:pt idx="5236">
                  <c:v>2.8647</c:v>
                </c:pt>
                <c:pt idx="5237">
                  <c:v>2.8700399999999999</c:v>
                </c:pt>
                <c:pt idx="5238">
                  <c:v>2.8767100000000001</c:v>
                </c:pt>
                <c:pt idx="5239">
                  <c:v>2.8846699999999998</c:v>
                </c:pt>
                <c:pt idx="5240">
                  <c:v>2.8938899999999999</c:v>
                </c:pt>
                <c:pt idx="5241">
                  <c:v>2.9043199999999998</c:v>
                </c:pt>
                <c:pt idx="5242">
                  <c:v>2.9159299999999999</c:v>
                </c:pt>
                <c:pt idx="5243">
                  <c:v>2.9286799999999999</c:v>
                </c:pt>
                <c:pt idx="5244">
                  <c:v>2.9425300000000001</c:v>
                </c:pt>
                <c:pt idx="5245">
                  <c:v>2.9574600000000002</c:v>
                </c:pt>
                <c:pt idx="5246">
                  <c:v>2.97342</c:v>
                </c:pt>
                <c:pt idx="5247">
                  <c:v>2.9903900000000001</c:v>
                </c:pt>
                <c:pt idx="5248">
                  <c:v>3.00834</c:v>
                </c:pt>
                <c:pt idx="5249">
                  <c:v>3.0272299999999999</c:v>
                </c:pt>
                <c:pt idx="5250">
                  <c:v>3.04705</c:v>
                </c:pt>
                <c:pt idx="5251">
                  <c:v>3.0677599999999998</c:v>
                </c:pt>
                <c:pt idx="5252">
                  <c:v>3.08934</c:v>
                </c:pt>
                <c:pt idx="5253">
                  <c:v>3.1117499999999998</c:v>
                </c:pt>
                <c:pt idx="5254">
                  <c:v>3.1349800000000001</c:v>
                </c:pt>
                <c:pt idx="5255">
                  <c:v>3.1590099999999999</c:v>
                </c:pt>
                <c:pt idx="5256">
                  <c:v>3.1838000000000002</c:v>
                </c:pt>
                <c:pt idx="5257">
                  <c:v>3.20933</c:v>
                </c:pt>
                <c:pt idx="5258">
                  <c:v>3.2355900000000002</c:v>
                </c:pt>
                <c:pt idx="5259">
                  <c:v>3.2625600000000001</c:v>
                </c:pt>
                <c:pt idx="5260">
                  <c:v>3.2902</c:v>
                </c:pt>
                <c:pt idx="5261">
                  <c:v>3.3185099999999998</c:v>
                </c:pt>
                <c:pt idx="5262">
                  <c:v>3.3474499999999998</c:v>
                </c:pt>
                <c:pt idx="5263">
                  <c:v>3.37703</c:v>
                </c:pt>
                <c:pt idx="5264">
                  <c:v>3.4072100000000001</c:v>
                </c:pt>
                <c:pt idx="5265">
                  <c:v>3.43797</c:v>
                </c:pt>
                <c:pt idx="5266">
                  <c:v>3.4693100000000001</c:v>
                </c:pt>
                <c:pt idx="5267">
                  <c:v>3.5012099999999999</c:v>
                </c:pt>
                <c:pt idx="5268">
                  <c:v>3.5336400000000001</c:v>
                </c:pt>
                <c:pt idx="5269">
                  <c:v>3.5666000000000002</c:v>
                </c:pt>
                <c:pt idx="5270">
                  <c:v>3.6000700000000001</c:v>
                </c:pt>
                <c:pt idx="5271">
                  <c:v>3.6340300000000001</c:v>
                </c:pt>
                <c:pt idx="5272">
                  <c:v>3.6684600000000001</c:v>
                </c:pt>
                <c:pt idx="5273">
                  <c:v>3.7033700000000001</c:v>
                </c:pt>
                <c:pt idx="5274">
                  <c:v>3.7387199999999998</c:v>
                </c:pt>
                <c:pt idx="5275">
                  <c:v>3.7745099999999998</c:v>
                </c:pt>
                <c:pt idx="5276">
                  <c:v>3.81073</c:v>
                </c:pt>
                <c:pt idx="5277">
                  <c:v>3.8473700000000002</c:v>
                </c:pt>
                <c:pt idx="5278">
                  <c:v>3.8843999999999999</c:v>
                </c:pt>
                <c:pt idx="5279">
                  <c:v>3.9218299999999999</c:v>
                </c:pt>
                <c:pt idx="5280">
                  <c:v>3.9596300000000002</c:v>
                </c:pt>
                <c:pt idx="5281">
                  <c:v>3.9978099999999999</c:v>
                </c:pt>
                <c:pt idx="5282">
                  <c:v>4.03634</c:v>
                </c:pt>
                <c:pt idx="5283">
                  <c:v>4.0752199999999998</c:v>
                </c:pt>
                <c:pt idx="5284">
                  <c:v>4.1144299999999996</c:v>
                </c:pt>
                <c:pt idx="5285">
                  <c:v>4.1539799999999998</c:v>
                </c:pt>
                <c:pt idx="5286">
                  <c:v>4.1938399999999998</c:v>
                </c:pt>
                <c:pt idx="5287">
                  <c:v>4.2340099999999996</c:v>
                </c:pt>
                <c:pt idx="5288">
                  <c:v>4.2744799999999996</c:v>
                </c:pt>
                <c:pt idx="5289">
                  <c:v>4.3152400000000002</c:v>
                </c:pt>
                <c:pt idx="5290">
                  <c:v>4.3562900000000004</c:v>
                </c:pt>
                <c:pt idx="5291">
                  <c:v>4.3976100000000002</c:v>
                </c:pt>
                <c:pt idx="5292">
                  <c:v>4.4391999999999996</c:v>
                </c:pt>
                <c:pt idx="5293">
                  <c:v>4.4810600000000003</c:v>
                </c:pt>
                <c:pt idx="5294">
                  <c:v>4.5231599999999998</c:v>
                </c:pt>
                <c:pt idx="5295">
                  <c:v>4.5655099999999997</c:v>
                </c:pt>
                <c:pt idx="5296">
                  <c:v>4.6081000000000003</c:v>
                </c:pt>
                <c:pt idx="5297">
                  <c:v>4.6509200000000002</c:v>
                </c:pt>
                <c:pt idx="5298">
                  <c:v>4.6939599999999997</c:v>
                </c:pt>
                <c:pt idx="5299">
                  <c:v>4.7372199999999998</c:v>
                </c:pt>
                <c:pt idx="5300">
                  <c:v>4.7807000000000004</c:v>
                </c:pt>
                <c:pt idx="5301">
                  <c:v>4.8243799999999997</c:v>
                </c:pt>
                <c:pt idx="5302">
                  <c:v>4.8682499999999997</c:v>
                </c:pt>
                <c:pt idx="5303">
                  <c:v>4.9123299999999999</c:v>
                </c:pt>
                <c:pt idx="5304">
                  <c:v>4.9565900000000003</c:v>
                </c:pt>
                <c:pt idx="5305">
                  <c:v>5.0010399999999997</c:v>
                </c:pt>
                <c:pt idx="5306">
                  <c:v>5.0456599999999998</c:v>
                </c:pt>
                <c:pt idx="5307">
                  <c:v>5.0904600000000002</c:v>
                </c:pt>
                <c:pt idx="5308">
                  <c:v>5.1354199999999999</c:v>
                </c:pt>
                <c:pt idx="5309">
                  <c:v>5.1805500000000002</c:v>
                </c:pt>
                <c:pt idx="5310">
                  <c:v>5.2258300000000002</c:v>
                </c:pt>
                <c:pt idx="5311">
                  <c:v>5.2712700000000003</c:v>
                </c:pt>
                <c:pt idx="5312">
                  <c:v>5.3168600000000001</c:v>
                </c:pt>
                <c:pt idx="5313">
                  <c:v>5.3625999999999996</c:v>
                </c:pt>
                <c:pt idx="5314">
                  <c:v>5.4084700000000003</c:v>
                </c:pt>
                <c:pt idx="5315">
                  <c:v>5.4544800000000002</c:v>
                </c:pt>
                <c:pt idx="5316">
                  <c:v>5.5006199999999996</c:v>
                </c:pt>
                <c:pt idx="5317">
                  <c:v>5.5468900000000003</c:v>
                </c:pt>
                <c:pt idx="5318">
                  <c:v>5.5932899999999997</c:v>
                </c:pt>
                <c:pt idx="5319">
                  <c:v>5.6398099999999998</c:v>
                </c:pt>
                <c:pt idx="5320">
                  <c:v>5.6864400000000002</c:v>
                </c:pt>
                <c:pt idx="5321">
                  <c:v>5.7331899999999996</c:v>
                </c:pt>
                <c:pt idx="5322">
                  <c:v>5.7800500000000001</c:v>
                </c:pt>
                <c:pt idx="5323">
                  <c:v>5.8270200000000001</c:v>
                </c:pt>
                <c:pt idx="5324">
                  <c:v>5.8740899999999998</c:v>
                </c:pt>
                <c:pt idx="5325">
                  <c:v>5.9212600000000002</c:v>
                </c:pt>
                <c:pt idx="5326">
                  <c:v>5.9685300000000003</c:v>
                </c:pt>
                <c:pt idx="5327">
                  <c:v>6.0159000000000002</c:v>
                </c:pt>
                <c:pt idx="5328">
                  <c:v>6.0633499999999998</c:v>
                </c:pt>
                <c:pt idx="5329">
                  <c:v>6.1109</c:v>
                </c:pt>
                <c:pt idx="5330">
                  <c:v>6.1585299999999998</c:v>
                </c:pt>
                <c:pt idx="5331">
                  <c:v>6.2062499999999998</c:v>
                </c:pt>
                <c:pt idx="5332">
                  <c:v>6.2540500000000003</c:v>
                </c:pt>
                <c:pt idx="5333">
                  <c:v>6.3019299999999996</c:v>
                </c:pt>
                <c:pt idx="5334">
                  <c:v>6.3498799999999997</c:v>
                </c:pt>
                <c:pt idx="5335">
                  <c:v>6.3979100000000004</c:v>
                </c:pt>
                <c:pt idx="5336">
                  <c:v>6.4460100000000002</c:v>
                </c:pt>
                <c:pt idx="5337">
                  <c:v>6.4941899999999997</c:v>
                </c:pt>
                <c:pt idx="5338">
                  <c:v>6.5424300000000004</c:v>
                </c:pt>
                <c:pt idx="5339">
                  <c:v>6.5907299999999998</c:v>
                </c:pt>
                <c:pt idx="5340">
                  <c:v>6.6391</c:v>
                </c:pt>
                <c:pt idx="5341">
                  <c:v>6.6875400000000003</c:v>
                </c:pt>
                <c:pt idx="5342">
                  <c:v>6.7360300000000004</c:v>
                </c:pt>
                <c:pt idx="5343">
                  <c:v>6.7845700000000004</c:v>
                </c:pt>
                <c:pt idx="5344">
                  <c:v>6.8331799999999996</c:v>
                </c:pt>
                <c:pt idx="5345">
                  <c:v>6.8818400000000004</c:v>
                </c:pt>
                <c:pt idx="5346">
                  <c:v>6.9305500000000002</c:v>
                </c:pt>
                <c:pt idx="5347">
                  <c:v>6.9793200000000004</c:v>
                </c:pt>
                <c:pt idx="5348">
                  <c:v>7.02813</c:v>
                </c:pt>
                <c:pt idx="5349">
                  <c:v>7.0769900000000003</c:v>
                </c:pt>
                <c:pt idx="5350">
                  <c:v>7.1258999999999997</c:v>
                </c:pt>
                <c:pt idx="5351">
                  <c:v>7.1748500000000002</c:v>
                </c:pt>
                <c:pt idx="5352">
                  <c:v>7.22384</c:v>
                </c:pt>
                <c:pt idx="5353">
                  <c:v>7.2728700000000002</c:v>
                </c:pt>
                <c:pt idx="5354">
                  <c:v>7.3219500000000002</c:v>
                </c:pt>
                <c:pt idx="5355">
                  <c:v>7.3710599999999999</c:v>
                </c:pt>
                <c:pt idx="5356">
                  <c:v>7.42021</c:v>
                </c:pt>
                <c:pt idx="5357">
                  <c:v>7.4694000000000003</c:v>
                </c:pt>
                <c:pt idx="5358">
                  <c:v>7.5186200000000003</c:v>
                </c:pt>
                <c:pt idx="5359">
                  <c:v>7.5678700000000001</c:v>
                </c:pt>
                <c:pt idx="5360">
                  <c:v>7.6171600000000002</c:v>
                </c:pt>
                <c:pt idx="5361">
                  <c:v>7.66648</c:v>
                </c:pt>
                <c:pt idx="5362">
                  <c:v>7.7158300000000004</c:v>
                </c:pt>
                <c:pt idx="5363">
                  <c:v>7.7652099999999997</c:v>
                </c:pt>
                <c:pt idx="5364">
                  <c:v>7.8146199999999997</c:v>
                </c:pt>
                <c:pt idx="5365">
                  <c:v>7.8640600000000003</c:v>
                </c:pt>
                <c:pt idx="5366">
                  <c:v>7.9135200000000001</c:v>
                </c:pt>
                <c:pt idx="5367">
                  <c:v>7.9630000000000001</c:v>
                </c:pt>
                <c:pt idx="5368">
                  <c:v>8.0125100000000007</c:v>
                </c:pt>
                <c:pt idx="5369">
                  <c:v>8.0620399999999997</c:v>
                </c:pt>
                <c:pt idx="5370">
                  <c:v>8.1115999999999993</c:v>
                </c:pt>
                <c:pt idx="5371">
                  <c:v>8.1611799999999999</c:v>
                </c:pt>
                <c:pt idx="5372">
                  <c:v>8.2107700000000001</c:v>
                </c:pt>
                <c:pt idx="5373">
                  <c:v>8.2603899999999992</c:v>
                </c:pt>
                <c:pt idx="5374">
                  <c:v>8.3100299999999994</c:v>
                </c:pt>
                <c:pt idx="5375">
                  <c:v>8.3596900000000005</c:v>
                </c:pt>
                <c:pt idx="5376">
                  <c:v>8.4093599999999995</c:v>
                </c:pt>
                <c:pt idx="5377">
                  <c:v>8.4590499999999995</c:v>
                </c:pt>
                <c:pt idx="5378">
                  <c:v>8.5087499999999991</c:v>
                </c:pt>
                <c:pt idx="5379">
                  <c:v>8.5584699999999998</c:v>
                </c:pt>
                <c:pt idx="5380">
                  <c:v>8.6082099999999997</c:v>
                </c:pt>
                <c:pt idx="5381">
                  <c:v>8.6579599999999992</c:v>
                </c:pt>
                <c:pt idx="5382">
                  <c:v>8.7077100000000005</c:v>
                </c:pt>
                <c:pt idx="5383">
                  <c:v>8.7574900000000007</c:v>
                </c:pt>
                <c:pt idx="5384">
                  <c:v>8.8072700000000008</c:v>
                </c:pt>
                <c:pt idx="5385">
                  <c:v>8.8570600000000006</c:v>
                </c:pt>
                <c:pt idx="5386">
                  <c:v>8.9068699999999996</c:v>
                </c:pt>
                <c:pt idx="5387">
                  <c:v>8.9566800000000004</c:v>
                </c:pt>
                <c:pt idx="5388">
                  <c:v>9.0065100000000005</c:v>
                </c:pt>
                <c:pt idx="5389">
                  <c:v>9.0563400000000005</c:v>
                </c:pt>
                <c:pt idx="5390">
                  <c:v>9.1061800000000002</c:v>
                </c:pt>
                <c:pt idx="5391">
                  <c:v>9.1560299999999994</c:v>
                </c:pt>
                <c:pt idx="5392">
                  <c:v>9.2058800000000005</c:v>
                </c:pt>
                <c:pt idx="5393">
                  <c:v>9.2557399999999994</c:v>
                </c:pt>
                <c:pt idx="5394">
                  <c:v>9.3056099999999997</c:v>
                </c:pt>
                <c:pt idx="5395">
                  <c:v>9.35548</c:v>
                </c:pt>
                <c:pt idx="5396">
                  <c:v>9.4053599999999999</c:v>
                </c:pt>
                <c:pt idx="5397">
                  <c:v>9.4552399999999999</c:v>
                </c:pt>
                <c:pt idx="5398">
                  <c:v>9.5051299999999994</c:v>
                </c:pt>
                <c:pt idx="5399">
                  <c:v>9.5550200000000007</c:v>
                </c:pt>
                <c:pt idx="5400">
                  <c:v>9.6049100000000003</c:v>
                </c:pt>
                <c:pt idx="5401">
                  <c:v>9.6548099999999994</c:v>
                </c:pt>
                <c:pt idx="5402">
                  <c:v>9.7047100000000004</c:v>
                </c:pt>
                <c:pt idx="5403">
                  <c:v>9.7546099999999996</c:v>
                </c:pt>
                <c:pt idx="5404">
                  <c:v>9.8045200000000001</c:v>
                </c:pt>
                <c:pt idx="5405">
                  <c:v>9.8544300000000007</c:v>
                </c:pt>
                <c:pt idx="5406">
                  <c:v>9.9043299999999999</c:v>
                </c:pt>
                <c:pt idx="5407">
                  <c:v>9.9542400000000004</c:v>
                </c:pt>
                <c:pt idx="5408">
                  <c:v>10.004099999999999</c:v>
                </c:pt>
                <c:pt idx="5409">
                  <c:v>10.0541</c:v>
                </c:pt>
                <c:pt idx="5410">
                  <c:v>10.103999999999999</c:v>
                </c:pt>
                <c:pt idx="5411">
                  <c:v>10.1539</c:v>
                </c:pt>
                <c:pt idx="5412">
                  <c:v>10.203799999999999</c:v>
                </c:pt>
                <c:pt idx="5413">
                  <c:v>10.2537</c:v>
                </c:pt>
                <c:pt idx="5414">
                  <c:v>10.303599999999999</c:v>
                </c:pt>
                <c:pt idx="5415">
                  <c:v>10.3535</c:v>
                </c:pt>
                <c:pt idx="5416">
                  <c:v>10.4034</c:v>
                </c:pt>
                <c:pt idx="5417">
                  <c:v>10.4533</c:v>
                </c:pt>
                <c:pt idx="5418">
                  <c:v>10.5032</c:v>
                </c:pt>
                <c:pt idx="5419">
                  <c:v>10.553100000000001</c:v>
                </c:pt>
                <c:pt idx="5420">
                  <c:v>10.603</c:v>
                </c:pt>
                <c:pt idx="5421">
                  <c:v>10.652900000000001</c:v>
                </c:pt>
                <c:pt idx="5422">
                  <c:v>10.7028</c:v>
                </c:pt>
                <c:pt idx="5423">
                  <c:v>10.752599999999999</c:v>
                </c:pt>
                <c:pt idx="5424">
                  <c:v>10.8025</c:v>
                </c:pt>
                <c:pt idx="5425">
                  <c:v>10.852399999999999</c:v>
                </c:pt>
                <c:pt idx="5426">
                  <c:v>10.9023</c:v>
                </c:pt>
                <c:pt idx="5427">
                  <c:v>10.9521</c:v>
                </c:pt>
                <c:pt idx="5428">
                  <c:v>11.002000000000001</c:v>
                </c:pt>
                <c:pt idx="5429">
                  <c:v>11.0518</c:v>
                </c:pt>
                <c:pt idx="5430">
                  <c:v>11.101699999999999</c:v>
                </c:pt>
                <c:pt idx="5431">
                  <c:v>11.1515</c:v>
                </c:pt>
                <c:pt idx="5432">
                  <c:v>11.2014</c:v>
                </c:pt>
                <c:pt idx="5433">
                  <c:v>11.251200000000001</c:v>
                </c:pt>
                <c:pt idx="5434">
                  <c:v>11.301</c:v>
                </c:pt>
                <c:pt idx="5435">
                  <c:v>11.3508</c:v>
                </c:pt>
                <c:pt idx="5436">
                  <c:v>11.400700000000001</c:v>
                </c:pt>
                <c:pt idx="5437">
                  <c:v>11.4505</c:v>
                </c:pt>
                <c:pt idx="5438">
                  <c:v>11.500299999999999</c:v>
                </c:pt>
                <c:pt idx="5439">
                  <c:v>11.55</c:v>
                </c:pt>
                <c:pt idx="5440">
                  <c:v>11.5998</c:v>
                </c:pt>
                <c:pt idx="5441">
                  <c:v>11.6496</c:v>
                </c:pt>
                <c:pt idx="5442">
                  <c:v>11.699400000000001</c:v>
                </c:pt>
                <c:pt idx="5443">
                  <c:v>11.7492</c:v>
                </c:pt>
                <c:pt idx="5444">
                  <c:v>11.7989</c:v>
                </c:pt>
                <c:pt idx="5445">
                  <c:v>11.848699999999999</c:v>
                </c:pt>
                <c:pt idx="5446">
                  <c:v>11.898400000000001</c:v>
                </c:pt>
                <c:pt idx="5447">
                  <c:v>11.9482</c:v>
                </c:pt>
                <c:pt idx="5448">
                  <c:v>11.9979</c:v>
                </c:pt>
                <c:pt idx="5449">
                  <c:v>12.047599999999999</c:v>
                </c:pt>
                <c:pt idx="5450">
                  <c:v>12.0974</c:v>
                </c:pt>
                <c:pt idx="5451">
                  <c:v>12.1471</c:v>
                </c:pt>
                <c:pt idx="5452">
                  <c:v>12.1968</c:v>
                </c:pt>
                <c:pt idx="5453">
                  <c:v>12.246499999999999</c:v>
                </c:pt>
                <c:pt idx="5454">
                  <c:v>12.296200000000001</c:v>
                </c:pt>
                <c:pt idx="5455">
                  <c:v>12.345800000000001</c:v>
                </c:pt>
                <c:pt idx="5456">
                  <c:v>12.3955</c:v>
                </c:pt>
                <c:pt idx="5457">
                  <c:v>12.4452</c:v>
                </c:pt>
                <c:pt idx="5458">
                  <c:v>12.494899999999999</c:v>
                </c:pt>
                <c:pt idx="5459">
                  <c:v>12.544499999999999</c:v>
                </c:pt>
                <c:pt idx="5460">
                  <c:v>12.594200000000001</c:v>
                </c:pt>
                <c:pt idx="5461">
                  <c:v>12.643800000000001</c:v>
                </c:pt>
                <c:pt idx="5462">
                  <c:v>12.6934</c:v>
                </c:pt>
                <c:pt idx="5463">
                  <c:v>12.743</c:v>
                </c:pt>
                <c:pt idx="5464">
                  <c:v>12.7927</c:v>
                </c:pt>
                <c:pt idx="5465">
                  <c:v>12.8423</c:v>
                </c:pt>
                <c:pt idx="5466">
                  <c:v>12.8919</c:v>
                </c:pt>
                <c:pt idx="5467">
                  <c:v>12.9414</c:v>
                </c:pt>
                <c:pt idx="5468">
                  <c:v>12.991</c:v>
                </c:pt>
                <c:pt idx="5469">
                  <c:v>13.0406</c:v>
                </c:pt>
                <c:pt idx="5470">
                  <c:v>13.090199999999999</c:v>
                </c:pt>
                <c:pt idx="5471">
                  <c:v>13.139699999999999</c:v>
                </c:pt>
                <c:pt idx="5472">
                  <c:v>13.189299999999999</c:v>
                </c:pt>
                <c:pt idx="5473">
                  <c:v>13.238799999999999</c:v>
                </c:pt>
                <c:pt idx="5474">
                  <c:v>13.2883</c:v>
                </c:pt>
                <c:pt idx="5475">
                  <c:v>13.337899999999999</c:v>
                </c:pt>
                <c:pt idx="5476">
                  <c:v>13.3874</c:v>
                </c:pt>
                <c:pt idx="5477">
                  <c:v>13.4369</c:v>
                </c:pt>
                <c:pt idx="5478">
                  <c:v>13.4864</c:v>
                </c:pt>
                <c:pt idx="5479">
                  <c:v>13.5359</c:v>
                </c:pt>
                <c:pt idx="5480">
                  <c:v>13.5853</c:v>
                </c:pt>
                <c:pt idx="5481">
                  <c:v>13.6348</c:v>
                </c:pt>
                <c:pt idx="5482">
                  <c:v>13.6843</c:v>
                </c:pt>
                <c:pt idx="5483">
                  <c:v>13.733700000000001</c:v>
                </c:pt>
                <c:pt idx="5484">
                  <c:v>13.783200000000001</c:v>
                </c:pt>
                <c:pt idx="5485">
                  <c:v>13.832599999999999</c:v>
                </c:pt>
                <c:pt idx="5486">
                  <c:v>13.882</c:v>
                </c:pt>
                <c:pt idx="5487">
                  <c:v>13.9314</c:v>
                </c:pt>
                <c:pt idx="5488">
                  <c:v>13.9808</c:v>
                </c:pt>
                <c:pt idx="5489">
                  <c:v>14.030200000000001</c:v>
                </c:pt>
                <c:pt idx="5490">
                  <c:v>14.079599999999999</c:v>
                </c:pt>
                <c:pt idx="5491">
                  <c:v>14.129</c:v>
                </c:pt>
                <c:pt idx="5492">
                  <c:v>14.1784</c:v>
                </c:pt>
                <c:pt idx="5493">
                  <c:v>14.2277</c:v>
                </c:pt>
                <c:pt idx="5494">
                  <c:v>14.277100000000001</c:v>
                </c:pt>
                <c:pt idx="5495">
                  <c:v>14.326499999999999</c:v>
                </c:pt>
                <c:pt idx="5496">
                  <c:v>14.3758</c:v>
                </c:pt>
                <c:pt idx="5497">
                  <c:v>14.4251</c:v>
                </c:pt>
                <c:pt idx="5498">
                  <c:v>14.474399999999999</c:v>
                </c:pt>
                <c:pt idx="5499">
                  <c:v>14.5237</c:v>
                </c:pt>
                <c:pt idx="5500">
                  <c:v>14.573</c:v>
                </c:pt>
                <c:pt idx="5501">
                  <c:v>14.622299999999999</c:v>
                </c:pt>
                <c:pt idx="5502">
                  <c:v>14.6716</c:v>
                </c:pt>
                <c:pt idx="5503">
                  <c:v>14.7209</c:v>
                </c:pt>
                <c:pt idx="5504">
                  <c:v>14.770200000000001</c:v>
                </c:pt>
                <c:pt idx="5505">
                  <c:v>14.8194</c:v>
                </c:pt>
                <c:pt idx="5506">
                  <c:v>14.8687</c:v>
                </c:pt>
                <c:pt idx="5507">
                  <c:v>14.917899999999999</c:v>
                </c:pt>
                <c:pt idx="5508">
                  <c:v>14.9671</c:v>
                </c:pt>
                <c:pt idx="5509">
                  <c:v>15.016299999999999</c:v>
                </c:pt>
                <c:pt idx="5510">
                  <c:v>15.0655</c:v>
                </c:pt>
                <c:pt idx="5511">
                  <c:v>15.114699999999999</c:v>
                </c:pt>
                <c:pt idx="5512">
                  <c:v>15.1639</c:v>
                </c:pt>
                <c:pt idx="5513">
                  <c:v>15.213100000000001</c:v>
                </c:pt>
                <c:pt idx="5514">
                  <c:v>15.2623</c:v>
                </c:pt>
                <c:pt idx="5515">
                  <c:v>15.311400000000001</c:v>
                </c:pt>
                <c:pt idx="5516">
                  <c:v>15.3606</c:v>
                </c:pt>
                <c:pt idx="5517">
                  <c:v>15.409700000000001</c:v>
                </c:pt>
                <c:pt idx="5518">
                  <c:v>15.4589</c:v>
                </c:pt>
                <c:pt idx="5519">
                  <c:v>15.507999999999999</c:v>
                </c:pt>
                <c:pt idx="5520">
                  <c:v>15.5571</c:v>
                </c:pt>
                <c:pt idx="5521">
                  <c:v>15.606199999999999</c:v>
                </c:pt>
                <c:pt idx="5522">
                  <c:v>15.6553</c:v>
                </c:pt>
                <c:pt idx="5523">
                  <c:v>15.7044</c:v>
                </c:pt>
                <c:pt idx="5524">
                  <c:v>15.753500000000001</c:v>
                </c:pt>
                <c:pt idx="5525">
                  <c:v>15.8025</c:v>
                </c:pt>
                <c:pt idx="5526">
                  <c:v>15.851599999999999</c:v>
                </c:pt>
                <c:pt idx="5527">
                  <c:v>15.900600000000001</c:v>
                </c:pt>
                <c:pt idx="5528">
                  <c:v>15.9497</c:v>
                </c:pt>
                <c:pt idx="5529">
                  <c:v>15.998699999999999</c:v>
                </c:pt>
                <c:pt idx="5530">
                  <c:v>16.047699999999999</c:v>
                </c:pt>
                <c:pt idx="5531">
                  <c:v>16.096699999999998</c:v>
                </c:pt>
                <c:pt idx="5532">
                  <c:v>16.145700000000001</c:v>
                </c:pt>
                <c:pt idx="5533">
                  <c:v>16.194700000000001</c:v>
                </c:pt>
                <c:pt idx="5534">
                  <c:v>16.2437</c:v>
                </c:pt>
                <c:pt idx="5535">
                  <c:v>16.2926</c:v>
                </c:pt>
                <c:pt idx="5536">
                  <c:v>16.3416</c:v>
                </c:pt>
                <c:pt idx="5537">
                  <c:v>16.390499999999999</c:v>
                </c:pt>
                <c:pt idx="5538">
                  <c:v>16.439499999999999</c:v>
                </c:pt>
                <c:pt idx="5539">
                  <c:v>16.488399999999999</c:v>
                </c:pt>
                <c:pt idx="5540">
                  <c:v>16.537299999999998</c:v>
                </c:pt>
                <c:pt idx="5541">
                  <c:v>16.586200000000002</c:v>
                </c:pt>
                <c:pt idx="5542">
                  <c:v>16.635100000000001</c:v>
                </c:pt>
                <c:pt idx="5543">
                  <c:v>16.684000000000001</c:v>
                </c:pt>
                <c:pt idx="5544">
                  <c:v>16.732900000000001</c:v>
                </c:pt>
                <c:pt idx="5545">
                  <c:v>16.781700000000001</c:v>
                </c:pt>
                <c:pt idx="5546">
                  <c:v>16.8306</c:v>
                </c:pt>
                <c:pt idx="5547">
                  <c:v>16.8794</c:v>
                </c:pt>
                <c:pt idx="5548">
                  <c:v>16.9283</c:v>
                </c:pt>
                <c:pt idx="5549">
                  <c:v>16.9771</c:v>
                </c:pt>
                <c:pt idx="5550">
                  <c:v>17.0259</c:v>
                </c:pt>
                <c:pt idx="5551">
                  <c:v>17.0747</c:v>
                </c:pt>
                <c:pt idx="5552">
                  <c:v>17.1235</c:v>
                </c:pt>
                <c:pt idx="5553">
                  <c:v>17.1723</c:v>
                </c:pt>
                <c:pt idx="5554">
                  <c:v>17.2211</c:v>
                </c:pt>
                <c:pt idx="5555">
                  <c:v>17.2699</c:v>
                </c:pt>
                <c:pt idx="5556">
                  <c:v>17.3186</c:v>
                </c:pt>
                <c:pt idx="5557">
                  <c:v>17.3674</c:v>
                </c:pt>
                <c:pt idx="5558">
                  <c:v>17.4161</c:v>
                </c:pt>
                <c:pt idx="5559">
                  <c:v>17.4648</c:v>
                </c:pt>
                <c:pt idx="5560">
                  <c:v>17.513500000000001</c:v>
                </c:pt>
                <c:pt idx="5561">
                  <c:v>17.562200000000001</c:v>
                </c:pt>
                <c:pt idx="5562">
                  <c:v>17.610900000000001</c:v>
                </c:pt>
                <c:pt idx="5563">
                  <c:v>17.659600000000001</c:v>
                </c:pt>
                <c:pt idx="5564">
                  <c:v>17.708300000000001</c:v>
                </c:pt>
                <c:pt idx="5565">
                  <c:v>17.757000000000001</c:v>
                </c:pt>
                <c:pt idx="5566">
                  <c:v>17.805599999999998</c:v>
                </c:pt>
                <c:pt idx="5567">
                  <c:v>17.854299999999999</c:v>
                </c:pt>
                <c:pt idx="5568">
                  <c:v>17.902899999999999</c:v>
                </c:pt>
                <c:pt idx="5569">
                  <c:v>17.951499999999999</c:v>
                </c:pt>
                <c:pt idx="5570">
                  <c:v>18.0001</c:v>
                </c:pt>
                <c:pt idx="5571">
                  <c:v>18.0487</c:v>
                </c:pt>
                <c:pt idx="5572">
                  <c:v>18.097300000000001</c:v>
                </c:pt>
                <c:pt idx="5573">
                  <c:v>18.145900000000001</c:v>
                </c:pt>
                <c:pt idx="5574">
                  <c:v>18.194500000000001</c:v>
                </c:pt>
                <c:pt idx="5575">
                  <c:v>18.242999999999999</c:v>
                </c:pt>
                <c:pt idx="5576">
                  <c:v>18.291599999999999</c:v>
                </c:pt>
                <c:pt idx="5577">
                  <c:v>18.3401</c:v>
                </c:pt>
                <c:pt idx="5578">
                  <c:v>18.3887</c:v>
                </c:pt>
                <c:pt idx="5579">
                  <c:v>18.437200000000001</c:v>
                </c:pt>
                <c:pt idx="5580">
                  <c:v>18.485700000000001</c:v>
                </c:pt>
                <c:pt idx="5581">
                  <c:v>18.534199999999998</c:v>
                </c:pt>
                <c:pt idx="5582">
                  <c:v>18.582699999999999</c:v>
                </c:pt>
                <c:pt idx="5583">
                  <c:v>18.6312</c:v>
                </c:pt>
                <c:pt idx="5584">
                  <c:v>18.6797</c:v>
                </c:pt>
                <c:pt idx="5585">
                  <c:v>18.728100000000001</c:v>
                </c:pt>
                <c:pt idx="5586">
                  <c:v>18.776599999999998</c:v>
                </c:pt>
                <c:pt idx="5587">
                  <c:v>18.824999999999999</c:v>
                </c:pt>
                <c:pt idx="5588">
                  <c:v>18.8734</c:v>
                </c:pt>
                <c:pt idx="5589">
                  <c:v>18.921900000000001</c:v>
                </c:pt>
                <c:pt idx="5590">
                  <c:v>18.970300000000002</c:v>
                </c:pt>
                <c:pt idx="5591">
                  <c:v>19.018699999999999</c:v>
                </c:pt>
                <c:pt idx="5592">
                  <c:v>19.0671</c:v>
                </c:pt>
                <c:pt idx="5593">
                  <c:v>19.115400000000001</c:v>
                </c:pt>
                <c:pt idx="5594">
                  <c:v>19.163799999999998</c:v>
                </c:pt>
                <c:pt idx="5595">
                  <c:v>19.212199999999999</c:v>
                </c:pt>
                <c:pt idx="5596">
                  <c:v>19.2605</c:v>
                </c:pt>
                <c:pt idx="5597">
                  <c:v>19.308900000000001</c:v>
                </c:pt>
                <c:pt idx="5598">
                  <c:v>19.357199999999999</c:v>
                </c:pt>
                <c:pt idx="5599">
                  <c:v>19.4055</c:v>
                </c:pt>
                <c:pt idx="5600">
                  <c:v>19.453800000000001</c:v>
                </c:pt>
                <c:pt idx="5601">
                  <c:v>19.502099999999999</c:v>
                </c:pt>
                <c:pt idx="5602">
                  <c:v>19.5504</c:v>
                </c:pt>
                <c:pt idx="5603">
                  <c:v>19.598700000000001</c:v>
                </c:pt>
                <c:pt idx="5604">
                  <c:v>19.646899999999999</c:v>
                </c:pt>
                <c:pt idx="5605">
                  <c:v>19.6952</c:v>
                </c:pt>
                <c:pt idx="5606">
                  <c:v>19.743400000000001</c:v>
                </c:pt>
                <c:pt idx="5607">
                  <c:v>19.791699999999999</c:v>
                </c:pt>
                <c:pt idx="5608">
                  <c:v>19.8399</c:v>
                </c:pt>
                <c:pt idx="5609">
                  <c:v>19.888100000000001</c:v>
                </c:pt>
                <c:pt idx="5610">
                  <c:v>19.936299999999999</c:v>
                </c:pt>
                <c:pt idx="5611">
                  <c:v>19.984500000000001</c:v>
                </c:pt>
                <c:pt idx="5612">
                  <c:v>20.032699999999998</c:v>
                </c:pt>
                <c:pt idx="5613">
                  <c:v>20.0809</c:v>
                </c:pt>
                <c:pt idx="5614">
                  <c:v>20.129100000000001</c:v>
                </c:pt>
                <c:pt idx="5615">
                  <c:v>20.177199999999999</c:v>
                </c:pt>
                <c:pt idx="5616">
                  <c:v>20.2254</c:v>
                </c:pt>
                <c:pt idx="5617">
                  <c:v>20.273499999999999</c:v>
                </c:pt>
                <c:pt idx="5618">
                  <c:v>20.3217</c:v>
                </c:pt>
                <c:pt idx="5619">
                  <c:v>20.369800000000001</c:v>
                </c:pt>
                <c:pt idx="5620">
                  <c:v>20.417899999999999</c:v>
                </c:pt>
                <c:pt idx="5621">
                  <c:v>20.466000000000001</c:v>
                </c:pt>
                <c:pt idx="5622">
                  <c:v>20.514099999999999</c:v>
                </c:pt>
                <c:pt idx="5623">
                  <c:v>20.562200000000001</c:v>
                </c:pt>
                <c:pt idx="5624">
                  <c:v>20.610299999999999</c:v>
                </c:pt>
                <c:pt idx="5625">
                  <c:v>20.658300000000001</c:v>
                </c:pt>
                <c:pt idx="5626">
                  <c:v>20.706399999999999</c:v>
                </c:pt>
                <c:pt idx="5627">
                  <c:v>20.7544</c:v>
                </c:pt>
                <c:pt idx="5628">
                  <c:v>20.802399999999999</c:v>
                </c:pt>
                <c:pt idx="5629">
                  <c:v>20.8505</c:v>
                </c:pt>
                <c:pt idx="5630">
                  <c:v>20.898499999999999</c:v>
                </c:pt>
                <c:pt idx="5631">
                  <c:v>20.9465</c:v>
                </c:pt>
                <c:pt idx="5632">
                  <c:v>20.994499999999999</c:v>
                </c:pt>
                <c:pt idx="5633">
                  <c:v>21.0425</c:v>
                </c:pt>
                <c:pt idx="5634">
                  <c:v>21.090499999999999</c:v>
                </c:pt>
                <c:pt idx="5635">
                  <c:v>21.138400000000001</c:v>
                </c:pt>
                <c:pt idx="5636">
                  <c:v>21.186399999999999</c:v>
                </c:pt>
                <c:pt idx="5637">
                  <c:v>21.234300000000001</c:v>
                </c:pt>
                <c:pt idx="5638">
                  <c:v>21.282299999999999</c:v>
                </c:pt>
                <c:pt idx="5639">
                  <c:v>21.330200000000001</c:v>
                </c:pt>
                <c:pt idx="5640">
                  <c:v>21.3781</c:v>
                </c:pt>
                <c:pt idx="5641">
                  <c:v>21.425999999999998</c:v>
                </c:pt>
                <c:pt idx="5642">
                  <c:v>21.4739</c:v>
                </c:pt>
                <c:pt idx="5643">
                  <c:v>21.521799999999999</c:v>
                </c:pt>
                <c:pt idx="5644">
                  <c:v>21.569700000000001</c:v>
                </c:pt>
                <c:pt idx="5645">
                  <c:v>21.617599999999999</c:v>
                </c:pt>
                <c:pt idx="5646">
                  <c:v>21.665500000000002</c:v>
                </c:pt>
                <c:pt idx="5647">
                  <c:v>21.7133</c:v>
                </c:pt>
                <c:pt idx="5648">
                  <c:v>21.761199999999999</c:v>
                </c:pt>
                <c:pt idx="5649">
                  <c:v>21.809000000000001</c:v>
                </c:pt>
                <c:pt idx="5650">
                  <c:v>21.8568</c:v>
                </c:pt>
                <c:pt idx="5651">
                  <c:v>21.904599999999999</c:v>
                </c:pt>
                <c:pt idx="5652">
                  <c:v>21.952500000000001</c:v>
                </c:pt>
                <c:pt idx="5653">
                  <c:v>22.000299999999999</c:v>
                </c:pt>
                <c:pt idx="5654">
                  <c:v>22.048100000000002</c:v>
                </c:pt>
                <c:pt idx="5655">
                  <c:v>22.095800000000001</c:v>
                </c:pt>
                <c:pt idx="5656">
                  <c:v>22.143599999999999</c:v>
                </c:pt>
                <c:pt idx="5657">
                  <c:v>22.191400000000002</c:v>
                </c:pt>
                <c:pt idx="5658">
                  <c:v>22.239100000000001</c:v>
                </c:pt>
                <c:pt idx="5659">
                  <c:v>22.286899999999999</c:v>
                </c:pt>
                <c:pt idx="5660">
                  <c:v>22.334599999999998</c:v>
                </c:pt>
                <c:pt idx="5661">
                  <c:v>22.382400000000001</c:v>
                </c:pt>
                <c:pt idx="5662">
                  <c:v>22.430099999999999</c:v>
                </c:pt>
                <c:pt idx="5663">
                  <c:v>22.477799999999998</c:v>
                </c:pt>
                <c:pt idx="5664">
                  <c:v>22.525500000000001</c:v>
                </c:pt>
                <c:pt idx="5665">
                  <c:v>22.5732</c:v>
                </c:pt>
                <c:pt idx="5666">
                  <c:v>22.620899999999999</c:v>
                </c:pt>
                <c:pt idx="5667">
                  <c:v>22.668600000000001</c:v>
                </c:pt>
                <c:pt idx="5668">
                  <c:v>22.716200000000001</c:v>
                </c:pt>
                <c:pt idx="5669">
                  <c:v>22.7639</c:v>
                </c:pt>
                <c:pt idx="5670">
                  <c:v>22.811599999999999</c:v>
                </c:pt>
                <c:pt idx="5671">
                  <c:v>22.859200000000001</c:v>
                </c:pt>
                <c:pt idx="5672">
                  <c:v>22.9068</c:v>
                </c:pt>
                <c:pt idx="5673">
                  <c:v>22.954499999999999</c:v>
                </c:pt>
                <c:pt idx="5674">
                  <c:v>23.002099999999999</c:v>
                </c:pt>
                <c:pt idx="5675">
                  <c:v>23.049700000000001</c:v>
                </c:pt>
                <c:pt idx="5676">
                  <c:v>23.097300000000001</c:v>
                </c:pt>
                <c:pt idx="5677">
                  <c:v>23.1449</c:v>
                </c:pt>
                <c:pt idx="5678">
                  <c:v>23.192499999999999</c:v>
                </c:pt>
                <c:pt idx="5679">
                  <c:v>23.24</c:v>
                </c:pt>
                <c:pt idx="5680">
                  <c:v>23.287600000000001</c:v>
                </c:pt>
                <c:pt idx="5681">
                  <c:v>23.335100000000001</c:v>
                </c:pt>
                <c:pt idx="5682">
                  <c:v>23.3827</c:v>
                </c:pt>
                <c:pt idx="5683">
                  <c:v>23.430199999999999</c:v>
                </c:pt>
                <c:pt idx="5684">
                  <c:v>23.477799999999998</c:v>
                </c:pt>
                <c:pt idx="5685">
                  <c:v>23.525300000000001</c:v>
                </c:pt>
                <c:pt idx="5686">
                  <c:v>23.572800000000001</c:v>
                </c:pt>
                <c:pt idx="5687">
                  <c:v>23.6203</c:v>
                </c:pt>
                <c:pt idx="5688">
                  <c:v>23.6678</c:v>
                </c:pt>
                <c:pt idx="5689">
                  <c:v>23.715299999999999</c:v>
                </c:pt>
                <c:pt idx="5690">
                  <c:v>23.762799999999999</c:v>
                </c:pt>
                <c:pt idx="5691">
                  <c:v>23.810199999999998</c:v>
                </c:pt>
                <c:pt idx="5692">
                  <c:v>23.857700000000001</c:v>
                </c:pt>
                <c:pt idx="5693">
                  <c:v>23.905200000000001</c:v>
                </c:pt>
                <c:pt idx="5694">
                  <c:v>23.9526</c:v>
                </c:pt>
                <c:pt idx="5695">
                  <c:v>24</c:v>
                </c:pt>
                <c:pt idx="5696">
                  <c:v>24.047499999999999</c:v>
                </c:pt>
                <c:pt idx="5697">
                  <c:v>24.094899999999999</c:v>
                </c:pt>
                <c:pt idx="5698">
                  <c:v>24.142299999999999</c:v>
                </c:pt>
                <c:pt idx="5699">
                  <c:v>24.189699999999998</c:v>
                </c:pt>
                <c:pt idx="5700">
                  <c:v>24.237100000000002</c:v>
                </c:pt>
                <c:pt idx="5701">
                  <c:v>24.284500000000001</c:v>
                </c:pt>
                <c:pt idx="5702">
                  <c:v>24.331900000000001</c:v>
                </c:pt>
                <c:pt idx="5703">
                  <c:v>24.379200000000001</c:v>
                </c:pt>
                <c:pt idx="5704">
                  <c:v>24.426600000000001</c:v>
                </c:pt>
                <c:pt idx="5705">
                  <c:v>24.474</c:v>
                </c:pt>
                <c:pt idx="5706">
                  <c:v>24.5213</c:v>
                </c:pt>
                <c:pt idx="5707">
                  <c:v>24.5686</c:v>
                </c:pt>
                <c:pt idx="5708">
                  <c:v>24.616</c:v>
                </c:pt>
                <c:pt idx="5709">
                  <c:v>24.6633</c:v>
                </c:pt>
                <c:pt idx="5710">
                  <c:v>24.710599999999999</c:v>
                </c:pt>
                <c:pt idx="5711">
                  <c:v>24.757899999999999</c:v>
                </c:pt>
                <c:pt idx="5712">
                  <c:v>24.805199999999999</c:v>
                </c:pt>
                <c:pt idx="5713">
                  <c:v>24.852499999999999</c:v>
                </c:pt>
                <c:pt idx="5714">
                  <c:v>24.899699999999999</c:v>
                </c:pt>
                <c:pt idx="5715">
                  <c:v>24.946999999999999</c:v>
                </c:pt>
                <c:pt idx="5716">
                  <c:v>24.994299999999999</c:v>
                </c:pt>
                <c:pt idx="5717">
                  <c:v>25.041499999999999</c:v>
                </c:pt>
                <c:pt idx="5718">
                  <c:v>25.088699999999999</c:v>
                </c:pt>
                <c:pt idx="5719">
                  <c:v>25.135999999999999</c:v>
                </c:pt>
                <c:pt idx="5720">
                  <c:v>25.183199999999999</c:v>
                </c:pt>
                <c:pt idx="5721">
                  <c:v>25.230399999999999</c:v>
                </c:pt>
                <c:pt idx="5722">
                  <c:v>25.2776</c:v>
                </c:pt>
                <c:pt idx="5723">
                  <c:v>25.3248</c:v>
                </c:pt>
                <c:pt idx="5724">
                  <c:v>25.372</c:v>
                </c:pt>
                <c:pt idx="5725">
                  <c:v>25.4192</c:v>
                </c:pt>
                <c:pt idx="5726">
                  <c:v>25.4663</c:v>
                </c:pt>
                <c:pt idx="5727">
                  <c:v>25.513500000000001</c:v>
                </c:pt>
                <c:pt idx="5728">
                  <c:v>25.560700000000001</c:v>
                </c:pt>
                <c:pt idx="5729">
                  <c:v>25.607800000000001</c:v>
                </c:pt>
                <c:pt idx="5730">
                  <c:v>25.655000000000001</c:v>
                </c:pt>
                <c:pt idx="5731">
                  <c:v>25.702100000000002</c:v>
                </c:pt>
                <c:pt idx="5732">
                  <c:v>25.749199999999998</c:v>
                </c:pt>
                <c:pt idx="5733">
                  <c:v>25.796299999999999</c:v>
                </c:pt>
                <c:pt idx="5734">
                  <c:v>25.843399999999999</c:v>
                </c:pt>
                <c:pt idx="5735">
                  <c:v>25.890499999999999</c:v>
                </c:pt>
                <c:pt idx="5736">
                  <c:v>25.9376</c:v>
                </c:pt>
                <c:pt idx="5737">
                  <c:v>25.9847</c:v>
                </c:pt>
                <c:pt idx="5738">
                  <c:v>26.031700000000001</c:v>
                </c:pt>
                <c:pt idx="5739">
                  <c:v>26.078800000000001</c:v>
                </c:pt>
                <c:pt idx="5740">
                  <c:v>26.125900000000001</c:v>
                </c:pt>
                <c:pt idx="5741">
                  <c:v>26.172899999999998</c:v>
                </c:pt>
                <c:pt idx="5742">
                  <c:v>26.219899999999999</c:v>
                </c:pt>
                <c:pt idx="5743">
                  <c:v>26.2669</c:v>
                </c:pt>
                <c:pt idx="5744">
                  <c:v>26.3139</c:v>
                </c:pt>
                <c:pt idx="5745">
                  <c:v>26.360900000000001</c:v>
                </c:pt>
                <c:pt idx="5746">
                  <c:v>26.407900000000001</c:v>
                </c:pt>
                <c:pt idx="5747">
                  <c:v>26.454899999999999</c:v>
                </c:pt>
                <c:pt idx="5748">
                  <c:v>26.501899999999999</c:v>
                </c:pt>
                <c:pt idx="5749">
                  <c:v>26.5488</c:v>
                </c:pt>
                <c:pt idx="5750">
                  <c:v>26.595800000000001</c:v>
                </c:pt>
                <c:pt idx="5751">
                  <c:v>26.642700000000001</c:v>
                </c:pt>
                <c:pt idx="5752">
                  <c:v>26.689699999999998</c:v>
                </c:pt>
                <c:pt idx="5753">
                  <c:v>26.736599999999999</c:v>
                </c:pt>
                <c:pt idx="5754">
                  <c:v>26.7835</c:v>
                </c:pt>
                <c:pt idx="5755">
                  <c:v>26.830400000000001</c:v>
                </c:pt>
                <c:pt idx="5756">
                  <c:v>26.877300000000002</c:v>
                </c:pt>
                <c:pt idx="5757">
                  <c:v>26.924199999999999</c:v>
                </c:pt>
                <c:pt idx="5758">
                  <c:v>26.9711</c:v>
                </c:pt>
                <c:pt idx="5759">
                  <c:v>27.017900000000001</c:v>
                </c:pt>
                <c:pt idx="5760">
                  <c:v>27.064800000000002</c:v>
                </c:pt>
                <c:pt idx="5761">
                  <c:v>27.111599999999999</c:v>
                </c:pt>
                <c:pt idx="5762">
                  <c:v>27.1585</c:v>
                </c:pt>
                <c:pt idx="5763">
                  <c:v>27.205300000000001</c:v>
                </c:pt>
                <c:pt idx="5764">
                  <c:v>27.252099999999999</c:v>
                </c:pt>
                <c:pt idx="5765">
                  <c:v>27.2989</c:v>
                </c:pt>
                <c:pt idx="5766">
                  <c:v>27.345700000000001</c:v>
                </c:pt>
                <c:pt idx="5767">
                  <c:v>27.392499999999998</c:v>
                </c:pt>
                <c:pt idx="5768">
                  <c:v>27.439299999999999</c:v>
                </c:pt>
                <c:pt idx="5769">
                  <c:v>27.4861</c:v>
                </c:pt>
                <c:pt idx="5770">
                  <c:v>27.532800000000002</c:v>
                </c:pt>
                <c:pt idx="5771">
                  <c:v>27.579599999999999</c:v>
                </c:pt>
                <c:pt idx="5772">
                  <c:v>27.626300000000001</c:v>
                </c:pt>
                <c:pt idx="5773">
                  <c:v>27.673100000000002</c:v>
                </c:pt>
                <c:pt idx="5774">
                  <c:v>27.719799999999999</c:v>
                </c:pt>
                <c:pt idx="5775">
                  <c:v>27.766500000000001</c:v>
                </c:pt>
                <c:pt idx="5776">
                  <c:v>27.813199999999998</c:v>
                </c:pt>
                <c:pt idx="5777">
                  <c:v>27.8599</c:v>
                </c:pt>
                <c:pt idx="5778">
                  <c:v>27.906600000000001</c:v>
                </c:pt>
                <c:pt idx="5779">
                  <c:v>27.953299999999999</c:v>
                </c:pt>
                <c:pt idx="5780">
                  <c:v>27.9999</c:v>
                </c:pt>
                <c:pt idx="5781">
                  <c:v>28.046600000000002</c:v>
                </c:pt>
                <c:pt idx="5782">
                  <c:v>28.093299999999999</c:v>
                </c:pt>
                <c:pt idx="5783">
                  <c:v>28.139900000000001</c:v>
                </c:pt>
                <c:pt idx="5784">
                  <c:v>28.186499999999999</c:v>
                </c:pt>
                <c:pt idx="5785">
                  <c:v>28.2332</c:v>
                </c:pt>
                <c:pt idx="5786">
                  <c:v>28.279800000000002</c:v>
                </c:pt>
                <c:pt idx="5787">
                  <c:v>28.3264</c:v>
                </c:pt>
                <c:pt idx="5788">
                  <c:v>28.373000000000001</c:v>
                </c:pt>
                <c:pt idx="5789">
                  <c:v>28.419599999999999</c:v>
                </c:pt>
                <c:pt idx="5790">
                  <c:v>28.466200000000001</c:v>
                </c:pt>
                <c:pt idx="5791">
                  <c:v>28.512699999999999</c:v>
                </c:pt>
                <c:pt idx="5792">
                  <c:v>28.5593</c:v>
                </c:pt>
                <c:pt idx="5793">
                  <c:v>28.605799999999999</c:v>
                </c:pt>
                <c:pt idx="5794">
                  <c:v>28.6524</c:v>
                </c:pt>
                <c:pt idx="5795">
                  <c:v>28.698899999999998</c:v>
                </c:pt>
                <c:pt idx="5796">
                  <c:v>28.7455</c:v>
                </c:pt>
                <c:pt idx="5797">
                  <c:v>28.792000000000002</c:v>
                </c:pt>
                <c:pt idx="5798">
                  <c:v>28.8385</c:v>
                </c:pt>
                <c:pt idx="5799">
                  <c:v>28.885000000000002</c:v>
                </c:pt>
                <c:pt idx="5800">
                  <c:v>28.9315</c:v>
                </c:pt>
                <c:pt idx="5801">
                  <c:v>28.978000000000002</c:v>
                </c:pt>
                <c:pt idx="5802">
                  <c:v>29.0245</c:v>
                </c:pt>
                <c:pt idx="5803">
                  <c:v>29.070900000000002</c:v>
                </c:pt>
                <c:pt idx="5804">
                  <c:v>29.1174</c:v>
                </c:pt>
                <c:pt idx="5805">
                  <c:v>29.163900000000002</c:v>
                </c:pt>
                <c:pt idx="5806">
                  <c:v>29.2103</c:v>
                </c:pt>
                <c:pt idx="5807">
                  <c:v>29.256799999999998</c:v>
                </c:pt>
                <c:pt idx="5808">
                  <c:v>29.3032</c:v>
                </c:pt>
                <c:pt idx="5809">
                  <c:v>29.349599999999999</c:v>
                </c:pt>
                <c:pt idx="5810">
                  <c:v>29.396100000000001</c:v>
                </c:pt>
                <c:pt idx="5811">
                  <c:v>29.442499999999999</c:v>
                </c:pt>
                <c:pt idx="5812">
                  <c:v>29.488900000000001</c:v>
                </c:pt>
                <c:pt idx="5813">
                  <c:v>29.535299999999999</c:v>
                </c:pt>
                <c:pt idx="5814">
                  <c:v>29.581700000000001</c:v>
                </c:pt>
                <c:pt idx="5815">
                  <c:v>29.6281</c:v>
                </c:pt>
                <c:pt idx="5816">
                  <c:v>29.674399999999999</c:v>
                </c:pt>
                <c:pt idx="5817">
                  <c:v>29.720800000000001</c:v>
                </c:pt>
                <c:pt idx="5818">
                  <c:v>29.767199999999999</c:v>
                </c:pt>
                <c:pt idx="5819">
                  <c:v>29.813500000000001</c:v>
                </c:pt>
                <c:pt idx="5820">
                  <c:v>29.8599</c:v>
                </c:pt>
                <c:pt idx="5821">
                  <c:v>29.906199999999998</c:v>
                </c:pt>
                <c:pt idx="5822">
                  <c:v>29.952500000000001</c:v>
                </c:pt>
                <c:pt idx="5823">
                  <c:v>29.998899999999999</c:v>
                </c:pt>
                <c:pt idx="5824">
                  <c:v>30.045200000000001</c:v>
                </c:pt>
                <c:pt idx="5825">
                  <c:v>30.0915</c:v>
                </c:pt>
                <c:pt idx="5826">
                  <c:v>30.137799999999999</c:v>
                </c:pt>
                <c:pt idx="5827">
                  <c:v>30.184100000000001</c:v>
                </c:pt>
                <c:pt idx="5828">
                  <c:v>30.2303</c:v>
                </c:pt>
                <c:pt idx="5829">
                  <c:v>30.276599999999998</c:v>
                </c:pt>
                <c:pt idx="5830">
                  <c:v>30.322900000000001</c:v>
                </c:pt>
                <c:pt idx="5831">
                  <c:v>30.369199999999999</c:v>
                </c:pt>
                <c:pt idx="5832">
                  <c:v>30.415400000000002</c:v>
                </c:pt>
                <c:pt idx="5833">
                  <c:v>30.4617</c:v>
                </c:pt>
                <c:pt idx="5834">
                  <c:v>30.507899999999999</c:v>
                </c:pt>
                <c:pt idx="5835">
                  <c:v>30.554099999999998</c:v>
                </c:pt>
                <c:pt idx="5836">
                  <c:v>30.600300000000001</c:v>
                </c:pt>
                <c:pt idx="5837">
                  <c:v>30.646599999999999</c:v>
                </c:pt>
                <c:pt idx="5838">
                  <c:v>30.692799999999998</c:v>
                </c:pt>
                <c:pt idx="5839">
                  <c:v>30.739000000000001</c:v>
                </c:pt>
                <c:pt idx="5840">
                  <c:v>30.7852</c:v>
                </c:pt>
                <c:pt idx="5841">
                  <c:v>30.831299999999999</c:v>
                </c:pt>
                <c:pt idx="5842">
                  <c:v>30.877500000000001</c:v>
                </c:pt>
                <c:pt idx="5843">
                  <c:v>30.9237</c:v>
                </c:pt>
                <c:pt idx="5844">
                  <c:v>30.969799999999999</c:v>
                </c:pt>
                <c:pt idx="5845">
                  <c:v>31.015999999999998</c:v>
                </c:pt>
                <c:pt idx="5846">
                  <c:v>31.062100000000001</c:v>
                </c:pt>
                <c:pt idx="5847">
                  <c:v>31.1083</c:v>
                </c:pt>
                <c:pt idx="5848">
                  <c:v>31.154399999999999</c:v>
                </c:pt>
                <c:pt idx="5849">
                  <c:v>31.200500000000002</c:v>
                </c:pt>
                <c:pt idx="5850">
                  <c:v>31.246600000000001</c:v>
                </c:pt>
                <c:pt idx="5851">
                  <c:v>31.2927</c:v>
                </c:pt>
                <c:pt idx="5852">
                  <c:v>31.338799999999999</c:v>
                </c:pt>
                <c:pt idx="5853">
                  <c:v>31.384899999999998</c:v>
                </c:pt>
                <c:pt idx="5854">
                  <c:v>31.431000000000001</c:v>
                </c:pt>
                <c:pt idx="5855">
                  <c:v>31.477</c:v>
                </c:pt>
                <c:pt idx="5856">
                  <c:v>31.523099999999999</c:v>
                </c:pt>
                <c:pt idx="5857">
                  <c:v>31.569099999999999</c:v>
                </c:pt>
                <c:pt idx="5858">
                  <c:v>31.615200000000002</c:v>
                </c:pt>
                <c:pt idx="5859">
                  <c:v>31.661200000000001</c:v>
                </c:pt>
                <c:pt idx="5860">
                  <c:v>31.7072</c:v>
                </c:pt>
                <c:pt idx="5861">
                  <c:v>31.753299999999999</c:v>
                </c:pt>
                <c:pt idx="5862">
                  <c:v>31.799299999999999</c:v>
                </c:pt>
                <c:pt idx="5863">
                  <c:v>31.845300000000002</c:v>
                </c:pt>
                <c:pt idx="5864">
                  <c:v>31.891300000000001</c:v>
                </c:pt>
                <c:pt idx="5865">
                  <c:v>31.9373</c:v>
                </c:pt>
                <c:pt idx="5866">
                  <c:v>31.9832</c:v>
                </c:pt>
                <c:pt idx="5867">
                  <c:v>32.029200000000003</c:v>
                </c:pt>
                <c:pt idx="5868">
                  <c:v>32.075200000000002</c:v>
                </c:pt>
                <c:pt idx="5869">
                  <c:v>32.121099999999998</c:v>
                </c:pt>
                <c:pt idx="5870">
                  <c:v>32.167099999999998</c:v>
                </c:pt>
                <c:pt idx="5871">
                  <c:v>32.213000000000001</c:v>
                </c:pt>
                <c:pt idx="5872">
                  <c:v>32.258899999999997</c:v>
                </c:pt>
                <c:pt idx="5873">
                  <c:v>32.3048</c:v>
                </c:pt>
                <c:pt idx="5874">
                  <c:v>32.350700000000003</c:v>
                </c:pt>
                <c:pt idx="5875">
                  <c:v>32.396599999999999</c:v>
                </c:pt>
                <c:pt idx="5876">
                  <c:v>32.442500000000003</c:v>
                </c:pt>
                <c:pt idx="5877">
                  <c:v>32.488399999999999</c:v>
                </c:pt>
                <c:pt idx="5878">
                  <c:v>32.534300000000002</c:v>
                </c:pt>
                <c:pt idx="5879">
                  <c:v>32.580199999999998</c:v>
                </c:pt>
                <c:pt idx="5880">
                  <c:v>32.625999999999998</c:v>
                </c:pt>
                <c:pt idx="5881">
                  <c:v>32.671900000000001</c:v>
                </c:pt>
                <c:pt idx="5882">
                  <c:v>32.717700000000001</c:v>
                </c:pt>
                <c:pt idx="5883">
                  <c:v>32.763599999999997</c:v>
                </c:pt>
                <c:pt idx="5884">
                  <c:v>32.809399999999997</c:v>
                </c:pt>
                <c:pt idx="5885">
                  <c:v>32.855200000000004</c:v>
                </c:pt>
                <c:pt idx="5886">
                  <c:v>32.9011</c:v>
                </c:pt>
                <c:pt idx="5887">
                  <c:v>32.946899999999999</c:v>
                </c:pt>
                <c:pt idx="5888">
                  <c:v>32.992699999999999</c:v>
                </c:pt>
                <c:pt idx="5889">
                  <c:v>33.038499999999999</c:v>
                </c:pt>
                <c:pt idx="5890">
                  <c:v>33.084299999999999</c:v>
                </c:pt>
                <c:pt idx="5891">
                  <c:v>33.130000000000003</c:v>
                </c:pt>
                <c:pt idx="5892">
                  <c:v>33.175800000000002</c:v>
                </c:pt>
                <c:pt idx="5893">
                  <c:v>33.221600000000002</c:v>
                </c:pt>
                <c:pt idx="5894">
                  <c:v>33.267299999999999</c:v>
                </c:pt>
                <c:pt idx="5895">
                  <c:v>33.313099999999999</c:v>
                </c:pt>
                <c:pt idx="5896">
                  <c:v>33.358800000000002</c:v>
                </c:pt>
                <c:pt idx="5897">
                  <c:v>33.404600000000002</c:v>
                </c:pt>
                <c:pt idx="5898">
                  <c:v>33.450299999999999</c:v>
                </c:pt>
                <c:pt idx="5899">
                  <c:v>33.496000000000002</c:v>
                </c:pt>
                <c:pt idx="5900">
                  <c:v>33.541699999999999</c:v>
                </c:pt>
                <c:pt idx="5901">
                  <c:v>33.587400000000002</c:v>
                </c:pt>
                <c:pt idx="5902">
                  <c:v>33.633099999999999</c:v>
                </c:pt>
                <c:pt idx="5903">
                  <c:v>33.678800000000003</c:v>
                </c:pt>
                <c:pt idx="5904">
                  <c:v>33.724499999999999</c:v>
                </c:pt>
                <c:pt idx="5905">
                  <c:v>33.770200000000003</c:v>
                </c:pt>
                <c:pt idx="5906">
                  <c:v>33.815899999999999</c:v>
                </c:pt>
                <c:pt idx="5907">
                  <c:v>33.861499999999999</c:v>
                </c:pt>
                <c:pt idx="5908">
                  <c:v>33.907200000000003</c:v>
                </c:pt>
                <c:pt idx="5909">
                  <c:v>33.9529</c:v>
                </c:pt>
                <c:pt idx="5910">
                  <c:v>33.9985</c:v>
                </c:pt>
                <c:pt idx="5911">
                  <c:v>34.0441</c:v>
                </c:pt>
                <c:pt idx="5912">
                  <c:v>34.089799999999997</c:v>
                </c:pt>
                <c:pt idx="5913">
                  <c:v>34.135399999999997</c:v>
                </c:pt>
                <c:pt idx="5914">
                  <c:v>34.180999999999997</c:v>
                </c:pt>
                <c:pt idx="5915">
                  <c:v>34.226599999999998</c:v>
                </c:pt>
                <c:pt idx="5916">
                  <c:v>34.272199999999998</c:v>
                </c:pt>
                <c:pt idx="5917">
                  <c:v>34.317900000000002</c:v>
                </c:pt>
                <c:pt idx="5918">
                  <c:v>34.363399999999999</c:v>
                </c:pt>
                <c:pt idx="5919">
                  <c:v>34.408999999999999</c:v>
                </c:pt>
                <c:pt idx="5920">
                  <c:v>34.454599999999999</c:v>
                </c:pt>
                <c:pt idx="5921">
                  <c:v>34.5002</c:v>
                </c:pt>
                <c:pt idx="5922">
                  <c:v>34.5458</c:v>
                </c:pt>
                <c:pt idx="5923">
                  <c:v>34.591299999999997</c:v>
                </c:pt>
                <c:pt idx="5924">
                  <c:v>34.636899999999997</c:v>
                </c:pt>
                <c:pt idx="5925">
                  <c:v>34.682499999999997</c:v>
                </c:pt>
                <c:pt idx="5926">
                  <c:v>34.728000000000002</c:v>
                </c:pt>
                <c:pt idx="5927">
                  <c:v>34.773499999999999</c:v>
                </c:pt>
                <c:pt idx="5928">
                  <c:v>34.819099999999999</c:v>
                </c:pt>
                <c:pt idx="5929">
                  <c:v>34.864600000000003</c:v>
                </c:pt>
                <c:pt idx="5930">
                  <c:v>34.9101</c:v>
                </c:pt>
                <c:pt idx="5931">
                  <c:v>34.9557</c:v>
                </c:pt>
                <c:pt idx="5932">
                  <c:v>35.001199999999997</c:v>
                </c:pt>
                <c:pt idx="5933">
                  <c:v>35.046700000000001</c:v>
                </c:pt>
                <c:pt idx="5934">
                  <c:v>35.092199999999998</c:v>
                </c:pt>
                <c:pt idx="5935">
                  <c:v>35.137700000000002</c:v>
                </c:pt>
                <c:pt idx="5936">
                  <c:v>35.183199999999999</c:v>
                </c:pt>
                <c:pt idx="5937">
                  <c:v>35.2286</c:v>
                </c:pt>
                <c:pt idx="5938">
                  <c:v>35.274000000000001</c:v>
                </c:pt>
                <c:pt idx="5939">
                  <c:v>35.319400000000002</c:v>
                </c:pt>
                <c:pt idx="5940">
                  <c:v>35.364800000000002</c:v>
                </c:pt>
                <c:pt idx="5941">
                  <c:v>35.410200000000003</c:v>
                </c:pt>
                <c:pt idx="5942">
                  <c:v>35.455599999999997</c:v>
                </c:pt>
                <c:pt idx="5943">
                  <c:v>35.500999999999998</c:v>
                </c:pt>
                <c:pt idx="5944">
                  <c:v>35.546399999999998</c:v>
                </c:pt>
                <c:pt idx="5945">
                  <c:v>35.591799999999999</c:v>
                </c:pt>
                <c:pt idx="5946">
                  <c:v>35.6372</c:v>
                </c:pt>
                <c:pt idx="5947">
                  <c:v>35.682600000000001</c:v>
                </c:pt>
                <c:pt idx="5948">
                  <c:v>35.728000000000002</c:v>
                </c:pt>
                <c:pt idx="5949">
                  <c:v>35.773400000000002</c:v>
                </c:pt>
                <c:pt idx="5950">
                  <c:v>35.818800000000003</c:v>
                </c:pt>
                <c:pt idx="5951">
                  <c:v>35.864199999999997</c:v>
                </c:pt>
                <c:pt idx="5952">
                  <c:v>35.909599999999998</c:v>
                </c:pt>
                <c:pt idx="5953">
                  <c:v>35.954999999999998</c:v>
                </c:pt>
                <c:pt idx="5954">
                  <c:v>36.000399999999999</c:v>
                </c:pt>
                <c:pt idx="5955">
                  <c:v>36.0458</c:v>
                </c:pt>
                <c:pt idx="5956">
                  <c:v>36.091200000000001</c:v>
                </c:pt>
                <c:pt idx="5957">
                  <c:v>36.136600000000001</c:v>
                </c:pt>
                <c:pt idx="5958">
                  <c:v>36.182000000000002</c:v>
                </c:pt>
                <c:pt idx="5959">
                  <c:v>36.227400000000003</c:v>
                </c:pt>
                <c:pt idx="5960">
                  <c:v>36.272799999999997</c:v>
                </c:pt>
                <c:pt idx="5961">
                  <c:v>36.318199999999997</c:v>
                </c:pt>
                <c:pt idx="5962">
                  <c:v>36.363599999999998</c:v>
                </c:pt>
                <c:pt idx="5963">
                  <c:v>36.408999999999999</c:v>
                </c:pt>
                <c:pt idx="5964">
                  <c:v>36.4544</c:v>
                </c:pt>
                <c:pt idx="5965">
                  <c:v>36.4998</c:v>
                </c:pt>
                <c:pt idx="5966">
                  <c:v>36.545200000000001</c:v>
                </c:pt>
                <c:pt idx="5967">
                  <c:v>36.590600000000002</c:v>
                </c:pt>
                <c:pt idx="5968">
                  <c:v>36.636000000000003</c:v>
                </c:pt>
                <c:pt idx="5969">
                  <c:v>36.681399999999996</c:v>
                </c:pt>
                <c:pt idx="5970">
                  <c:v>36.726799999999997</c:v>
                </c:pt>
                <c:pt idx="5971">
                  <c:v>36.772199999999998</c:v>
                </c:pt>
                <c:pt idx="5972">
                  <c:v>36.817599999999999</c:v>
                </c:pt>
                <c:pt idx="5973">
                  <c:v>36.863</c:v>
                </c:pt>
                <c:pt idx="5974">
                  <c:v>36.9084</c:v>
                </c:pt>
                <c:pt idx="5975">
                  <c:v>36.953800000000001</c:v>
                </c:pt>
                <c:pt idx="5976">
                  <c:v>36.999200000000002</c:v>
                </c:pt>
                <c:pt idx="5977">
                  <c:v>37.044600000000003</c:v>
                </c:pt>
                <c:pt idx="5978">
                  <c:v>37.090000000000003</c:v>
                </c:pt>
                <c:pt idx="5979">
                  <c:v>37.135399999999997</c:v>
                </c:pt>
                <c:pt idx="5980">
                  <c:v>37.180799999999998</c:v>
                </c:pt>
                <c:pt idx="5981">
                  <c:v>37.226199999999999</c:v>
                </c:pt>
                <c:pt idx="5982">
                  <c:v>37.271599999999999</c:v>
                </c:pt>
                <c:pt idx="5983">
                  <c:v>37.317</c:v>
                </c:pt>
                <c:pt idx="5984">
                  <c:v>37.362400000000001</c:v>
                </c:pt>
                <c:pt idx="5985">
                  <c:v>37.407800000000002</c:v>
                </c:pt>
                <c:pt idx="5986">
                  <c:v>37.453200000000002</c:v>
                </c:pt>
                <c:pt idx="5987">
                  <c:v>37.498600000000003</c:v>
                </c:pt>
                <c:pt idx="5988">
                  <c:v>37.543999999999997</c:v>
                </c:pt>
                <c:pt idx="5989">
                  <c:v>37.589399999999998</c:v>
                </c:pt>
                <c:pt idx="5990">
                  <c:v>37.634799999999998</c:v>
                </c:pt>
                <c:pt idx="5991">
                  <c:v>37.680199999999999</c:v>
                </c:pt>
                <c:pt idx="5992">
                  <c:v>37.7256</c:v>
                </c:pt>
                <c:pt idx="5993">
                  <c:v>37.771000000000001</c:v>
                </c:pt>
                <c:pt idx="5994">
                  <c:v>37.816400000000002</c:v>
                </c:pt>
                <c:pt idx="5995">
                  <c:v>37.861800000000002</c:v>
                </c:pt>
                <c:pt idx="5996">
                  <c:v>37.907200000000003</c:v>
                </c:pt>
                <c:pt idx="5997">
                  <c:v>37.952599999999997</c:v>
                </c:pt>
                <c:pt idx="5998">
                  <c:v>37.997999999999998</c:v>
                </c:pt>
                <c:pt idx="5999">
                  <c:v>38.043399999999998</c:v>
                </c:pt>
                <c:pt idx="6000">
                  <c:v>38.088799999999999</c:v>
                </c:pt>
              </c:numCache>
            </c:numRef>
          </c:yVal>
          <c:smooth val="0"/>
        </c:ser>
        <c:ser>
          <c:idx val="6"/>
          <c:order val="5"/>
          <c:tx>
            <c:strRef>
              <c:f>[SFLASH_vs_FLASHII_endkicks.xlsx]Sheet1!$W$1</c:f>
              <c:strCache>
                <c:ptCount val="1"/>
                <c:pt idx="0">
                  <c:v>g18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[SFLASH_vs_FLASHII_endkicks.xlsx]Sheet1!$W$2:$W$6402</c:f>
              <c:numCache>
                <c:formatCode>General</c:formatCode>
                <c:ptCount val="6401"/>
                <c:pt idx="400">
                  <c:v>17.181899999999999</c:v>
                </c:pt>
                <c:pt idx="401">
                  <c:v>17.188800000000001</c:v>
                </c:pt>
                <c:pt idx="402">
                  <c:v>17.195799999999998</c:v>
                </c:pt>
                <c:pt idx="403">
                  <c:v>17.2027</c:v>
                </c:pt>
                <c:pt idx="404">
                  <c:v>17.209599999999998</c:v>
                </c:pt>
                <c:pt idx="405">
                  <c:v>17.2165</c:v>
                </c:pt>
                <c:pt idx="406">
                  <c:v>17.223500000000001</c:v>
                </c:pt>
                <c:pt idx="407">
                  <c:v>17.230399999999999</c:v>
                </c:pt>
                <c:pt idx="408">
                  <c:v>17.237300000000001</c:v>
                </c:pt>
                <c:pt idx="409">
                  <c:v>17.244199999999999</c:v>
                </c:pt>
                <c:pt idx="410">
                  <c:v>17.251200000000001</c:v>
                </c:pt>
                <c:pt idx="411">
                  <c:v>17.258099999999999</c:v>
                </c:pt>
                <c:pt idx="412">
                  <c:v>17.265000000000001</c:v>
                </c:pt>
                <c:pt idx="413">
                  <c:v>17.271899999999999</c:v>
                </c:pt>
                <c:pt idx="414">
                  <c:v>17.2789</c:v>
                </c:pt>
                <c:pt idx="415">
                  <c:v>17.285799999999998</c:v>
                </c:pt>
                <c:pt idx="416">
                  <c:v>17.2927</c:v>
                </c:pt>
                <c:pt idx="417">
                  <c:v>17.299600000000002</c:v>
                </c:pt>
                <c:pt idx="418">
                  <c:v>17.3065</c:v>
                </c:pt>
                <c:pt idx="419">
                  <c:v>17.313500000000001</c:v>
                </c:pt>
                <c:pt idx="420">
                  <c:v>17.320399999999999</c:v>
                </c:pt>
                <c:pt idx="421">
                  <c:v>17.327300000000001</c:v>
                </c:pt>
                <c:pt idx="422">
                  <c:v>17.334199999999999</c:v>
                </c:pt>
                <c:pt idx="423">
                  <c:v>17.341200000000001</c:v>
                </c:pt>
                <c:pt idx="424">
                  <c:v>17.348099999999999</c:v>
                </c:pt>
                <c:pt idx="425">
                  <c:v>17.355</c:v>
                </c:pt>
                <c:pt idx="426">
                  <c:v>17.361899999999999</c:v>
                </c:pt>
                <c:pt idx="427">
                  <c:v>17.3689</c:v>
                </c:pt>
                <c:pt idx="428">
                  <c:v>17.375800000000002</c:v>
                </c:pt>
                <c:pt idx="429">
                  <c:v>17.3827</c:v>
                </c:pt>
                <c:pt idx="430">
                  <c:v>17.389600000000002</c:v>
                </c:pt>
                <c:pt idx="431">
                  <c:v>17.396599999999999</c:v>
                </c:pt>
                <c:pt idx="432">
                  <c:v>17.403500000000001</c:v>
                </c:pt>
                <c:pt idx="433">
                  <c:v>17.410399999999999</c:v>
                </c:pt>
                <c:pt idx="434">
                  <c:v>17.417300000000001</c:v>
                </c:pt>
                <c:pt idx="435">
                  <c:v>17.424299999999999</c:v>
                </c:pt>
                <c:pt idx="436">
                  <c:v>17.4312</c:v>
                </c:pt>
                <c:pt idx="437">
                  <c:v>17.438099999999999</c:v>
                </c:pt>
                <c:pt idx="438">
                  <c:v>17.445</c:v>
                </c:pt>
                <c:pt idx="439">
                  <c:v>17.451899999999998</c:v>
                </c:pt>
                <c:pt idx="440">
                  <c:v>17.4589</c:v>
                </c:pt>
                <c:pt idx="441">
                  <c:v>17.465800000000002</c:v>
                </c:pt>
                <c:pt idx="442">
                  <c:v>17.4727</c:v>
                </c:pt>
                <c:pt idx="443">
                  <c:v>17.479600000000001</c:v>
                </c:pt>
                <c:pt idx="444">
                  <c:v>17.486599999999999</c:v>
                </c:pt>
                <c:pt idx="445">
                  <c:v>17.493500000000001</c:v>
                </c:pt>
                <c:pt idx="446">
                  <c:v>17.500399999999999</c:v>
                </c:pt>
                <c:pt idx="447">
                  <c:v>17.507300000000001</c:v>
                </c:pt>
                <c:pt idx="448">
                  <c:v>17.514299999999999</c:v>
                </c:pt>
                <c:pt idx="449">
                  <c:v>17.5212</c:v>
                </c:pt>
                <c:pt idx="450">
                  <c:v>17.528099999999998</c:v>
                </c:pt>
                <c:pt idx="451">
                  <c:v>17.535</c:v>
                </c:pt>
                <c:pt idx="452">
                  <c:v>17.542000000000002</c:v>
                </c:pt>
                <c:pt idx="453">
                  <c:v>17.5489</c:v>
                </c:pt>
                <c:pt idx="454">
                  <c:v>17.555800000000001</c:v>
                </c:pt>
                <c:pt idx="455">
                  <c:v>17.5627</c:v>
                </c:pt>
                <c:pt idx="456">
                  <c:v>17.569700000000001</c:v>
                </c:pt>
                <c:pt idx="457">
                  <c:v>17.576599999999999</c:v>
                </c:pt>
                <c:pt idx="458">
                  <c:v>17.583500000000001</c:v>
                </c:pt>
                <c:pt idx="459">
                  <c:v>17.590399999999999</c:v>
                </c:pt>
                <c:pt idx="460">
                  <c:v>17.597300000000001</c:v>
                </c:pt>
                <c:pt idx="461">
                  <c:v>17.604299999999999</c:v>
                </c:pt>
                <c:pt idx="462">
                  <c:v>17.6112</c:v>
                </c:pt>
                <c:pt idx="463">
                  <c:v>17.6065</c:v>
                </c:pt>
                <c:pt idx="464">
                  <c:v>17.6129</c:v>
                </c:pt>
                <c:pt idx="465">
                  <c:v>17.619299999999999</c:v>
                </c:pt>
                <c:pt idx="466">
                  <c:v>17.625699999999998</c:v>
                </c:pt>
                <c:pt idx="467">
                  <c:v>17.632100000000001</c:v>
                </c:pt>
                <c:pt idx="468">
                  <c:v>17.638400000000001</c:v>
                </c:pt>
                <c:pt idx="469">
                  <c:v>17.6448</c:v>
                </c:pt>
                <c:pt idx="470">
                  <c:v>17.6511</c:v>
                </c:pt>
                <c:pt idx="471">
                  <c:v>17.657499999999999</c:v>
                </c:pt>
                <c:pt idx="472">
                  <c:v>17.663799999999998</c:v>
                </c:pt>
                <c:pt idx="473">
                  <c:v>17.670100000000001</c:v>
                </c:pt>
                <c:pt idx="474">
                  <c:v>17.676400000000001</c:v>
                </c:pt>
                <c:pt idx="475">
                  <c:v>17.6828</c:v>
                </c:pt>
                <c:pt idx="476">
                  <c:v>17.689</c:v>
                </c:pt>
                <c:pt idx="477">
                  <c:v>17.6953</c:v>
                </c:pt>
                <c:pt idx="478">
                  <c:v>17.701599999999999</c:v>
                </c:pt>
                <c:pt idx="479">
                  <c:v>17.707899999999999</c:v>
                </c:pt>
                <c:pt idx="480">
                  <c:v>17.714099999999998</c:v>
                </c:pt>
                <c:pt idx="481">
                  <c:v>17.720400000000001</c:v>
                </c:pt>
                <c:pt idx="482">
                  <c:v>17.726600000000001</c:v>
                </c:pt>
                <c:pt idx="483">
                  <c:v>17.732900000000001</c:v>
                </c:pt>
                <c:pt idx="484">
                  <c:v>17.739100000000001</c:v>
                </c:pt>
                <c:pt idx="485">
                  <c:v>17.7453</c:v>
                </c:pt>
                <c:pt idx="486">
                  <c:v>17.7515</c:v>
                </c:pt>
                <c:pt idx="487">
                  <c:v>17.7577</c:v>
                </c:pt>
                <c:pt idx="488">
                  <c:v>17.7639</c:v>
                </c:pt>
                <c:pt idx="489">
                  <c:v>17.770099999999999</c:v>
                </c:pt>
                <c:pt idx="490">
                  <c:v>17.776199999999999</c:v>
                </c:pt>
                <c:pt idx="491">
                  <c:v>17.782399999999999</c:v>
                </c:pt>
                <c:pt idx="492">
                  <c:v>17.788499999999999</c:v>
                </c:pt>
                <c:pt idx="493">
                  <c:v>17.794699999999999</c:v>
                </c:pt>
                <c:pt idx="494">
                  <c:v>17.800799999999999</c:v>
                </c:pt>
                <c:pt idx="495">
                  <c:v>17.806899999999999</c:v>
                </c:pt>
                <c:pt idx="496">
                  <c:v>17.812999999999999</c:v>
                </c:pt>
                <c:pt idx="497">
                  <c:v>17.819199999999999</c:v>
                </c:pt>
                <c:pt idx="498">
                  <c:v>17.825199999999999</c:v>
                </c:pt>
                <c:pt idx="499">
                  <c:v>17.831299999999999</c:v>
                </c:pt>
                <c:pt idx="500">
                  <c:v>17.837399999999999</c:v>
                </c:pt>
                <c:pt idx="501">
                  <c:v>17.843499999999999</c:v>
                </c:pt>
                <c:pt idx="502">
                  <c:v>17.849499999999999</c:v>
                </c:pt>
                <c:pt idx="503">
                  <c:v>17.855599999999999</c:v>
                </c:pt>
                <c:pt idx="504">
                  <c:v>17.861599999999999</c:v>
                </c:pt>
                <c:pt idx="505">
                  <c:v>17.867699999999999</c:v>
                </c:pt>
                <c:pt idx="506">
                  <c:v>17.873699999999999</c:v>
                </c:pt>
                <c:pt idx="507">
                  <c:v>17.8797</c:v>
                </c:pt>
                <c:pt idx="508">
                  <c:v>17.8857</c:v>
                </c:pt>
                <c:pt idx="509">
                  <c:v>17.8917</c:v>
                </c:pt>
                <c:pt idx="510">
                  <c:v>17.8977</c:v>
                </c:pt>
                <c:pt idx="511">
                  <c:v>17.903700000000001</c:v>
                </c:pt>
                <c:pt idx="512">
                  <c:v>17.909700000000001</c:v>
                </c:pt>
                <c:pt idx="513">
                  <c:v>17.915600000000001</c:v>
                </c:pt>
                <c:pt idx="514">
                  <c:v>17.921600000000002</c:v>
                </c:pt>
                <c:pt idx="515">
                  <c:v>17.927499999999998</c:v>
                </c:pt>
                <c:pt idx="516">
                  <c:v>17.933499999999999</c:v>
                </c:pt>
                <c:pt idx="517">
                  <c:v>17.939399999999999</c:v>
                </c:pt>
                <c:pt idx="518">
                  <c:v>17.9453</c:v>
                </c:pt>
                <c:pt idx="519">
                  <c:v>17.9512</c:v>
                </c:pt>
                <c:pt idx="520">
                  <c:v>17.957100000000001</c:v>
                </c:pt>
                <c:pt idx="521">
                  <c:v>17.963000000000001</c:v>
                </c:pt>
                <c:pt idx="522">
                  <c:v>17.968900000000001</c:v>
                </c:pt>
                <c:pt idx="523">
                  <c:v>17.974799999999998</c:v>
                </c:pt>
                <c:pt idx="524">
                  <c:v>17.980699999999999</c:v>
                </c:pt>
                <c:pt idx="525">
                  <c:v>17.986599999999999</c:v>
                </c:pt>
                <c:pt idx="526">
                  <c:v>17.9924</c:v>
                </c:pt>
                <c:pt idx="527">
                  <c:v>17.9983</c:v>
                </c:pt>
                <c:pt idx="528">
                  <c:v>18.004100000000001</c:v>
                </c:pt>
                <c:pt idx="529">
                  <c:v>18.009899999999998</c:v>
                </c:pt>
                <c:pt idx="530">
                  <c:v>18.015699999999999</c:v>
                </c:pt>
                <c:pt idx="531">
                  <c:v>18.021599999999999</c:v>
                </c:pt>
                <c:pt idx="532">
                  <c:v>18.0274</c:v>
                </c:pt>
                <c:pt idx="533">
                  <c:v>18.033200000000001</c:v>
                </c:pt>
                <c:pt idx="534">
                  <c:v>18.039000000000001</c:v>
                </c:pt>
                <c:pt idx="535">
                  <c:v>18.044699999999999</c:v>
                </c:pt>
                <c:pt idx="536">
                  <c:v>18.0505</c:v>
                </c:pt>
                <c:pt idx="537">
                  <c:v>18.0563</c:v>
                </c:pt>
                <c:pt idx="538">
                  <c:v>18.062000000000001</c:v>
                </c:pt>
                <c:pt idx="539">
                  <c:v>18.067799999999998</c:v>
                </c:pt>
                <c:pt idx="540">
                  <c:v>18.073499999999999</c:v>
                </c:pt>
                <c:pt idx="541">
                  <c:v>18.0793</c:v>
                </c:pt>
                <c:pt idx="542">
                  <c:v>18.085000000000001</c:v>
                </c:pt>
                <c:pt idx="543">
                  <c:v>18.090699999999998</c:v>
                </c:pt>
                <c:pt idx="544">
                  <c:v>18.096399999999999</c:v>
                </c:pt>
                <c:pt idx="545">
                  <c:v>18.1021</c:v>
                </c:pt>
                <c:pt idx="546">
                  <c:v>18.107800000000001</c:v>
                </c:pt>
                <c:pt idx="547">
                  <c:v>18.113499999999998</c:v>
                </c:pt>
                <c:pt idx="548">
                  <c:v>18.119199999999999</c:v>
                </c:pt>
                <c:pt idx="549">
                  <c:v>18.1249</c:v>
                </c:pt>
                <c:pt idx="550">
                  <c:v>18.130500000000001</c:v>
                </c:pt>
                <c:pt idx="551">
                  <c:v>18.136199999999999</c:v>
                </c:pt>
                <c:pt idx="552">
                  <c:v>18.1418</c:v>
                </c:pt>
                <c:pt idx="553">
                  <c:v>18.147500000000001</c:v>
                </c:pt>
                <c:pt idx="554">
                  <c:v>18.153099999999998</c:v>
                </c:pt>
                <c:pt idx="555">
                  <c:v>18.1587</c:v>
                </c:pt>
                <c:pt idx="556">
                  <c:v>18.164300000000001</c:v>
                </c:pt>
                <c:pt idx="557">
                  <c:v>18.169899999999998</c:v>
                </c:pt>
                <c:pt idx="558">
                  <c:v>18.1755</c:v>
                </c:pt>
                <c:pt idx="559">
                  <c:v>18.181100000000001</c:v>
                </c:pt>
                <c:pt idx="560">
                  <c:v>18.186699999999998</c:v>
                </c:pt>
                <c:pt idx="561">
                  <c:v>18.192299999999999</c:v>
                </c:pt>
                <c:pt idx="562">
                  <c:v>18.197800000000001</c:v>
                </c:pt>
                <c:pt idx="563">
                  <c:v>18.203399999999998</c:v>
                </c:pt>
                <c:pt idx="564">
                  <c:v>18.2089</c:v>
                </c:pt>
                <c:pt idx="565">
                  <c:v>18.214500000000001</c:v>
                </c:pt>
                <c:pt idx="566">
                  <c:v>18.22</c:v>
                </c:pt>
                <c:pt idx="567">
                  <c:v>18.2255</c:v>
                </c:pt>
                <c:pt idx="568">
                  <c:v>18.231100000000001</c:v>
                </c:pt>
                <c:pt idx="569">
                  <c:v>18.236599999999999</c:v>
                </c:pt>
                <c:pt idx="570">
                  <c:v>18.242100000000001</c:v>
                </c:pt>
                <c:pt idx="571">
                  <c:v>18.247599999999998</c:v>
                </c:pt>
                <c:pt idx="572">
                  <c:v>18.253</c:v>
                </c:pt>
                <c:pt idx="573">
                  <c:v>18.258500000000002</c:v>
                </c:pt>
                <c:pt idx="574">
                  <c:v>18.263999999999999</c:v>
                </c:pt>
                <c:pt idx="575">
                  <c:v>18.269400000000001</c:v>
                </c:pt>
                <c:pt idx="576">
                  <c:v>18.274899999999999</c:v>
                </c:pt>
                <c:pt idx="577">
                  <c:v>18.2803</c:v>
                </c:pt>
                <c:pt idx="578">
                  <c:v>18.285799999999998</c:v>
                </c:pt>
                <c:pt idx="579">
                  <c:v>18.2912</c:v>
                </c:pt>
                <c:pt idx="580">
                  <c:v>18.296600000000002</c:v>
                </c:pt>
                <c:pt idx="581">
                  <c:v>18.302</c:v>
                </c:pt>
                <c:pt idx="582">
                  <c:v>18.307400000000001</c:v>
                </c:pt>
                <c:pt idx="583">
                  <c:v>18.312799999999999</c:v>
                </c:pt>
                <c:pt idx="584">
                  <c:v>18.318200000000001</c:v>
                </c:pt>
                <c:pt idx="585">
                  <c:v>18.323599999999999</c:v>
                </c:pt>
                <c:pt idx="586">
                  <c:v>18.328900000000001</c:v>
                </c:pt>
                <c:pt idx="587">
                  <c:v>18.334299999999999</c:v>
                </c:pt>
                <c:pt idx="588">
                  <c:v>18.339600000000001</c:v>
                </c:pt>
                <c:pt idx="589">
                  <c:v>18.344999999999999</c:v>
                </c:pt>
                <c:pt idx="590">
                  <c:v>18.350300000000001</c:v>
                </c:pt>
                <c:pt idx="591">
                  <c:v>18.355599999999999</c:v>
                </c:pt>
                <c:pt idx="592">
                  <c:v>18.361000000000001</c:v>
                </c:pt>
                <c:pt idx="593">
                  <c:v>18.366299999999999</c:v>
                </c:pt>
                <c:pt idx="594">
                  <c:v>18.371600000000001</c:v>
                </c:pt>
                <c:pt idx="595">
                  <c:v>18.376899999999999</c:v>
                </c:pt>
                <c:pt idx="596">
                  <c:v>18.382100000000001</c:v>
                </c:pt>
                <c:pt idx="597">
                  <c:v>18.3874</c:v>
                </c:pt>
                <c:pt idx="598">
                  <c:v>18.392700000000001</c:v>
                </c:pt>
                <c:pt idx="599">
                  <c:v>18.398</c:v>
                </c:pt>
                <c:pt idx="600">
                  <c:v>18.403199999999998</c:v>
                </c:pt>
                <c:pt idx="601">
                  <c:v>18.4085</c:v>
                </c:pt>
                <c:pt idx="602">
                  <c:v>18.413699999999999</c:v>
                </c:pt>
                <c:pt idx="603">
                  <c:v>18.418900000000001</c:v>
                </c:pt>
                <c:pt idx="604">
                  <c:v>18.424099999999999</c:v>
                </c:pt>
                <c:pt idx="605">
                  <c:v>18.429300000000001</c:v>
                </c:pt>
                <c:pt idx="606">
                  <c:v>18.4345</c:v>
                </c:pt>
                <c:pt idx="607">
                  <c:v>18.439699999999998</c:v>
                </c:pt>
                <c:pt idx="608">
                  <c:v>18.444900000000001</c:v>
                </c:pt>
                <c:pt idx="609">
                  <c:v>18.450099999999999</c:v>
                </c:pt>
                <c:pt idx="610">
                  <c:v>18.455200000000001</c:v>
                </c:pt>
                <c:pt idx="611">
                  <c:v>18.4604</c:v>
                </c:pt>
                <c:pt idx="612">
                  <c:v>18.465499999999999</c:v>
                </c:pt>
                <c:pt idx="613">
                  <c:v>18.470700000000001</c:v>
                </c:pt>
                <c:pt idx="614">
                  <c:v>18.4758</c:v>
                </c:pt>
                <c:pt idx="615">
                  <c:v>18.480899999999998</c:v>
                </c:pt>
                <c:pt idx="616">
                  <c:v>18.486000000000001</c:v>
                </c:pt>
                <c:pt idx="617">
                  <c:v>18.491099999999999</c:v>
                </c:pt>
                <c:pt idx="618">
                  <c:v>18.496200000000002</c:v>
                </c:pt>
                <c:pt idx="619">
                  <c:v>18.501300000000001</c:v>
                </c:pt>
                <c:pt idx="620">
                  <c:v>18.5063</c:v>
                </c:pt>
                <c:pt idx="621">
                  <c:v>18.511399999999998</c:v>
                </c:pt>
                <c:pt idx="622">
                  <c:v>18.516400000000001</c:v>
                </c:pt>
                <c:pt idx="623">
                  <c:v>18.5215</c:v>
                </c:pt>
                <c:pt idx="624">
                  <c:v>18.526499999999999</c:v>
                </c:pt>
                <c:pt idx="625">
                  <c:v>18.531500000000001</c:v>
                </c:pt>
                <c:pt idx="626">
                  <c:v>18.5366</c:v>
                </c:pt>
                <c:pt idx="627">
                  <c:v>18.541599999999999</c:v>
                </c:pt>
                <c:pt idx="628">
                  <c:v>18.546600000000002</c:v>
                </c:pt>
                <c:pt idx="629">
                  <c:v>18.551600000000001</c:v>
                </c:pt>
                <c:pt idx="630">
                  <c:v>18.5565</c:v>
                </c:pt>
                <c:pt idx="631">
                  <c:v>18.561499999999999</c:v>
                </c:pt>
                <c:pt idx="632">
                  <c:v>18.566500000000001</c:v>
                </c:pt>
                <c:pt idx="633">
                  <c:v>18.571400000000001</c:v>
                </c:pt>
                <c:pt idx="634">
                  <c:v>18.5764</c:v>
                </c:pt>
                <c:pt idx="635">
                  <c:v>18.581299999999999</c:v>
                </c:pt>
                <c:pt idx="636">
                  <c:v>18.586200000000002</c:v>
                </c:pt>
                <c:pt idx="637">
                  <c:v>18.591200000000001</c:v>
                </c:pt>
                <c:pt idx="638">
                  <c:v>18.5961</c:v>
                </c:pt>
                <c:pt idx="639">
                  <c:v>18.600999999999999</c:v>
                </c:pt>
                <c:pt idx="640">
                  <c:v>18.605899999999998</c:v>
                </c:pt>
                <c:pt idx="641">
                  <c:v>18.610800000000001</c:v>
                </c:pt>
                <c:pt idx="642">
                  <c:v>18.6157</c:v>
                </c:pt>
                <c:pt idx="643">
                  <c:v>18.6205</c:v>
                </c:pt>
                <c:pt idx="644">
                  <c:v>18.625399999999999</c:v>
                </c:pt>
                <c:pt idx="645">
                  <c:v>18.630199999999999</c:v>
                </c:pt>
                <c:pt idx="646">
                  <c:v>18.635100000000001</c:v>
                </c:pt>
                <c:pt idx="647">
                  <c:v>18.639900000000001</c:v>
                </c:pt>
                <c:pt idx="648">
                  <c:v>18.6447</c:v>
                </c:pt>
                <c:pt idx="649">
                  <c:v>18.6496</c:v>
                </c:pt>
                <c:pt idx="650">
                  <c:v>18.654399999999999</c:v>
                </c:pt>
                <c:pt idx="651">
                  <c:v>18.659199999999998</c:v>
                </c:pt>
                <c:pt idx="652">
                  <c:v>18.664000000000001</c:v>
                </c:pt>
                <c:pt idx="653">
                  <c:v>18.668800000000001</c:v>
                </c:pt>
                <c:pt idx="654">
                  <c:v>18.673500000000001</c:v>
                </c:pt>
                <c:pt idx="655">
                  <c:v>18.6783</c:v>
                </c:pt>
                <c:pt idx="656">
                  <c:v>18.683</c:v>
                </c:pt>
                <c:pt idx="657">
                  <c:v>18.687799999999999</c:v>
                </c:pt>
                <c:pt idx="658">
                  <c:v>18.692499999999999</c:v>
                </c:pt>
                <c:pt idx="659">
                  <c:v>18.697299999999998</c:v>
                </c:pt>
                <c:pt idx="660">
                  <c:v>18.702000000000002</c:v>
                </c:pt>
                <c:pt idx="661">
                  <c:v>18.706700000000001</c:v>
                </c:pt>
                <c:pt idx="662">
                  <c:v>18.711400000000001</c:v>
                </c:pt>
                <c:pt idx="663">
                  <c:v>18.716100000000001</c:v>
                </c:pt>
                <c:pt idx="664">
                  <c:v>18.720800000000001</c:v>
                </c:pt>
                <c:pt idx="665">
                  <c:v>18.7255</c:v>
                </c:pt>
                <c:pt idx="666">
                  <c:v>18.7302</c:v>
                </c:pt>
                <c:pt idx="667">
                  <c:v>18.7348</c:v>
                </c:pt>
                <c:pt idx="668">
                  <c:v>18.7395</c:v>
                </c:pt>
                <c:pt idx="669">
                  <c:v>18.7441</c:v>
                </c:pt>
                <c:pt idx="670">
                  <c:v>18.748799999999999</c:v>
                </c:pt>
                <c:pt idx="671">
                  <c:v>18.753399999999999</c:v>
                </c:pt>
                <c:pt idx="672">
                  <c:v>18.757999999999999</c:v>
                </c:pt>
                <c:pt idx="673">
                  <c:v>18.762699999999999</c:v>
                </c:pt>
                <c:pt idx="674">
                  <c:v>18.767299999999999</c:v>
                </c:pt>
                <c:pt idx="675">
                  <c:v>18.771899999999999</c:v>
                </c:pt>
                <c:pt idx="676">
                  <c:v>18.776499999999999</c:v>
                </c:pt>
                <c:pt idx="677">
                  <c:v>18.781099999999999</c:v>
                </c:pt>
                <c:pt idx="678">
                  <c:v>18.785699999999999</c:v>
                </c:pt>
                <c:pt idx="679">
                  <c:v>18.790199999999999</c:v>
                </c:pt>
                <c:pt idx="680">
                  <c:v>18.794799999999999</c:v>
                </c:pt>
                <c:pt idx="681">
                  <c:v>18.799399999999999</c:v>
                </c:pt>
                <c:pt idx="682">
                  <c:v>18.803899999999999</c:v>
                </c:pt>
                <c:pt idx="683">
                  <c:v>18.808499999999999</c:v>
                </c:pt>
                <c:pt idx="684">
                  <c:v>18.812999999999999</c:v>
                </c:pt>
                <c:pt idx="685">
                  <c:v>18.817499999999999</c:v>
                </c:pt>
                <c:pt idx="686">
                  <c:v>18.822099999999999</c:v>
                </c:pt>
                <c:pt idx="687">
                  <c:v>18.826599999999999</c:v>
                </c:pt>
                <c:pt idx="688">
                  <c:v>18.831099999999999</c:v>
                </c:pt>
                <c:pt idx="689">
                  <c:v>18.835599999999999</c:v>
                </c:pt>
                <c:pt idx="690">
                  <c:v>18.8401</c:v>
                </c:pt>
                <c:pt idx="691">
                  <c:v>18.8446</c:v>
                </c:pt>
                <c:pt idx="692">
                  <c:v>18.8491</c:v>
                </c:pt>
                <c:pt idx="693">
                  <c:v>18.8535</c:v>
                </c:pt>
                <c:pt idx="694">
                  <c:v>18.858000000000001</c:v>
                </c:pt>
                <c:pt idx="695">
                  <c:v>18.862500000000001</c:v>
                </c:pt>
                <c:pt idx="696">
                  <c:v>18.866900000000001</c:v>
                </c:pt>
                <c:pt idx="697">
                  <c:v>18.871400000000001</c:v>
                </c:pt>
                <c:pt idx="698">
                  <c:v>18.875800000000002</c:v>
                </c:pt>
                <c:pt idx="699">
                  <c:v>18.880299999999998</c:v>
                </c:pt>
                <c:pt idx="700">
                  <c:v>18.884699999999999</c:v>
                </c:pt>
                <c:pt idx="701">
                  <c:v>18.889099999999999</c:v>
                </c:pt>
                <c:pt idx="702">
                  <c:v>18.8935</c:v>
                </c:pt>
                <c:pt idx="703">
                  <c:v>18.8979</c:v>
                </c:pt>
                <c:pt idx="704">
                  <c:v>18.9023</c:v>
                </c:pt>
                <c:pt idx="705">
                  <c:v>18.906700000000001</c:v>
                </c:pt>
                <c:pt idx="706">
                  <c:v>18.911100000000001</c:v>
                </c:pt>
                <c:pt idx="707">
                  <c:v>18.915500000000002</c:v>
                </c:pt>
                <c:pt idx="708">
                  <c:v>18.919899999999998</c:v>
                </c:pt>
                <c:pt idx="709">
                  <c:v>18.924199999999999</c:v>
                </c:pt>
                <c:pt idx="710">
                  <c:v>18.928599999999999</c:v>
                </c:pt>
                <c:pt idx="711">
                  <c:v>18.9329</c:v>
                </c:pt>
                <c:pt idx="712">
                  <c:v>18.9373</c:v>
                </c:pt>
                <c:pt idx="713">
                  <c:v>18.941600000000001</c:v>
                </c:pt>
                <c:pt idx="714">
                  <c:v>18.946000000000002</c:v>
                </c:pt>
                <c:pt idx="715">
                  <c:v>18.950299999999999</c:v>
                </c:pt>
                <c:pt idx="716">
                  <c:v>18.954599999999999</c:v>
                </c:pt>
                <c:pt idx="717">
                  <c:v>18.9589</c:v>
                </c:pt>
                <c:pt idx="718">
                  <c:v>18.963200000000001</c:v>
                </c:pt>
                <c:pt idx="719">
                  <c:v>18.967600000000001</c:v>
                </c:pt>
                <c:pt idx="720">
                  <c:v>18.971900000000002</c:v>
                </c:pt>
                <c:pt idx="721">
                  <c:v>18.976099999999999</c:v>
                </c:pt>
                <c:pt idx="722">
                  <c:v>18.980399999999999</c:v>
                </c:pt>
                <c:pt idx="723">
                  <c:v>18.9847</c:v>
                </c:pt>
                <c:pt idx="724">
                  <c:v>18.989000000000001</c:v>
                </c:pt>
                <c:pt idx="725">
                  <c:v>18.993300000000001</c:v>
                </c:pt>
                <c:pt idx="726">
                  <c:v>18.997499999999999</c:v>
                </c:pt>
                <c:pt idx="727">
                  <c:v>19.001799999999999</c:v>
                </c:pt>
                <c:pt idx="728">
                  <c:v>19.006</c:v>
                </c:pt>
                <c:pt idx="729">
                  <c:v>19.010300000000001</c:v>
                </c:pt>
                <c:pt idx="730">
                  <c:v>19.014500000000002</c:v>
                </c:pt>
                <c:pt idx="731">
                  <c:v>19.018699999999999</c:v>
                </c:pt>
                <c:pt idx="732">
                  <c:v>19.0229</c:v>
                </c:pt>
                <c:pt idx="733">
                  <c:v>19.027200000000001</c:v>
                </c:pt>
                <c:pt idx="734">
                  <c:v>19.031400000000001</c:v>
                </c:pt>
                <c:pt idx="735">
                  <c:v>19.035599999999999</c:v>
                </c:pt>
                <c:pt idx="736">
                  <c:v>19.0398</c:v>
                </c:pt>
                <c:pt idx="737">
                  <c:v>19.044</c:v>
                </c:pt>
                <c:pt idx="738">
                  <c:v>19.048100000000002</c:v>
                </c:pt>
                <c:pt idx="739">
                  <c:v>19.052299999999999</c:v>
                </c:pt>
                <c:pt idx="740">
                  <c:v>19.0565</c:v>
                </c:pt>
                <c:pt idx="741">
                  <c:v>19.060700000000001</c:v>
                </c:pt>
                <c:pt idx="742">
                  <c:v>19.064800000000002</c:v>
                </c:pt>
                <c:pt idx="743">
                  <c:v>19.068999999999999</c:v>
                </c:pt>
                <c:pt idx="744">
                  <c:v>19.0731</c:v>
                </c:pt>
                <c:pt idx="745">
                  <c:v>19.077300000000001</c:v>
                </c:pt>
                <c:pt idx="746">
                  <c:v>19.081399999999999</c:v>
                </c:pt>
                <c:pt idx="747">
                  <c:v>19.0855</c:v>
                </c:pt>
                <c:pt idx="748">
                  <c:v>19.089600000000001</c:v>
                </c:pt>
                <c:pt idx="749">
                  <c:v>19.093800000000002</c:v>
                </c:pt>
                <c:pt idx="750">
                  <c:v>19.097899999999999</c:v>
                </c:pt>
                <c:pt idx="751">
                  <c:v>19.102</c:v>
                </c:pt>
                <c:pt idx="752">
                  <c:v>19.106100000000001</c:v>
                </c:pt>
                <c:pt idx="753">
                  <c:v>19.110199999999999</c:v>
                </c:pt>
                <c:pt idx="754">
                  <c:v>19.1143</c:v>
                </c:pt>
                <c:pt idx="755">
                  <c:v>19.118300000000001</c:v>
                </c:pt>
                <c:pt idx="756">
                  <c:v>19.122399999999999</c:v>
                </c:pt>
                <c:pt idx="757">
                  <c:v>19.1265</c:v>
                </c:pt>
                <c:pt idx="758">
                  <c:v>19.130500000000001</c:v>
                </c:pt>
                <c:pt idx="759">
                  <c:v>19.134599999999999</c:v>
                </c:pt>
                <c:pt idx="760">
                  <c:v>19.1386</c:v>
                </c:pt>
                <c:pt idx="761">
                  <c:v>19.142700000000001</c:v>
                </c:pt>
                <c:pt idx="762">
                  <c:v>19.146699999999999</c:v>
                </c:pt>
                <c:pt idx="763">
                  <c:v>19.1508</c:v>
                </c:pt>
                <c:pt idx="764">
                  <c:v>19.154800000000002</c:v>
                </c:pt>
                <c:pt idx="765">
                  <c:v>19.158799999999999</c:v>
                </c:pt>
                <c:pt idx="766">
                  <c:v>19.162800000000001</c:v>
                </c:pt>
                <c:pt idx="767">
                  <c:v>19.166799999999999</c:v>
                </c:pt>
                <c:pt idx="768">
                  <c:v>19.1708</c:v>
                </c:pt>
                <c:pt idx="769">
                  <c:v>19.174800000000001</c:v>
                </c:pt>
                <c:pt idx="770">
                  <c:v>19.178799999999999</c:v>
                </c:pt>
                <c:pt idx="771">
                  <c:v>19.1828</c:v>
                </c:pt>
                <c:pt idx="772">
                  <c:v>19.186800000000002</c:v>
                </c:pt>
                <c:pt idx="773">
                  <c:v>19.190799999999999</c:v>
                </c:pt>
                <c:pt idx="774">
                  <c:v>19.194700000000001</c:v>
                </c:pt>
                <c:pt idx="775">
                  <c:v>19.198699999999999</c:v>
                </c:pt>
                <c:pt idx="776">
                  <c:v>19.2026</c:v>
                </c:pt>
                <c:pt idx="777">
                  <c:v>19.206600000000002</c:v>
                </c:pt>
                <c:pt idx="778">
                  <c:v>19.2105</c:v>
                </c:pt>
                <c:pt idx="779">
                  <c:v>19.214500000000001</c:v>
                </c:pt>
                <c:pt idx="780">
                  <c:v>19.218399999999999</c:v>
                </c:pt>
                <c:pt idx="781">
                  <c:v>19.2224</c:v>
                </c:pt>
                <c:pt idx="782">
                  <c:v>19.226299999999998</c:v>
                </c:pt>
                <c:pt idx="783">
                  <c:v>19.2302</c:v>
                </c:pt>
                <c:pt idx="784">
                  <c:v>19.234100000000002</c:v>
                </c:pt>
                <c:pt idx="785">
                  <c:v>19.238</c:v>
                </c:pt>
                <c:pt idx="786">
                  <c:v>19.241900000000001</c:v>
                </c:pt>
                <c:pt idx="787">
                  <c:v>19.245799999999999</c:v>
                </c:pt>
                <c:pt idx="788">
                  <c:v>19.249700000000001</c:v>
                </c:pt>
                <c:pt idx="789">
                  <c:v>19.253599999999999</c:v>
                </c:pt>
                <c:pt idx="790">
                  <c:v>19.2575</c:v>
                </c:pt>
                <c:pt idx="791">
                  <c:v>19.261399999999998</c:v>
                </c:pt>
                <c:pt idx="792">
                  <c:v>19.2652</c:v>
                </c:pt>
                <c:pt idx="793">
                  <c:v>19.269100000000002</c:v>
                </c:pt>
                <c:pt idx="794">
                  <c:v>19.273</c:v>
                </c:pt>
                <c:pt idx="795">
                  <c:v>19.276800000000001</c:v>
                </c:pt>
                <c:pt idx="796">
                  <c:v>19.2807</c:v>
                </c:pt>
                <c:pt idx="797">
                  <c:v>19.284500000000001</c:v>
                </c:pt>
                <c:pt idx="798">
                  <c:v>19.288399999999999</c:v>
                </c:pt>
                <c:pt idx="799">
                  <c:v>19.292200000000001</c:v>
                </c:pt>
                <c:pt idx="800">
                  <c:v>19.296099999999999</c:v>
                </c:pt>
                <c:pt idx="801">
                  <c:v>19.299900000000001</c:v>
                </c:pt>
                <c:pt idx="802">
                  <c:v>19.303699999999999</c:v>
                </c:pt>
                <c:pt idx="803">
                  <c:v>19.307500000000001</c:v>
                </c:pt>
                <c:pt idx="804">
                  <c:v>19.311299999999999</c:v>
                </c:pt>
                <c:pt idx="805">
                  <c:v>19.315200000000001</c:v>
                </c:pt>
                <c:pt idx="806">
                  <c:v>19.318999999999999</c:v>
                </c:pt>
                <c:pt idx="807">
                  <c:v>19.322800000000001</c:v>
                </c:pt>
                <c:pt idx="808">
                  <c:v>19.326599999999999</c:v>
                </c:pt>
                <c:pt idx="809">
                  <c:v>19.330300000000001</c:v>
                </c:pt>
                <c:pt idx="810">
                  <c:v>19.334099999999999</c:v>
                </c:pt>
                <c:pt idx="811">
                  <c:v>19.337900000000001</c:v>
                </c:pt>
                <c:pt idx="812">
                  <c:v>19.341699999999999</c:v>
                </c:pt>
                <c:pt idx="813">
                  <c:v>19.345500000000001</c:v>
                </c:pt>
                <c:pt idx="814">
                  <c:v>19.3492</c:v>
                </c:pt>
                <c:pt idx="815">
                  <c:v>19.353000000000002</c:v>
                </c:pt>
                <c:pt idx="816">
                  <c:v>19.3568</c:v>
                </c:pt>
                <c:pt idx="817">
                  <c:v>19.360499999999998</c:v>
                </c:pt>
                <c:pt idx="818">
                  <c:v>19.3643</c:v>
                </c:pt>
                <c:pt idx="819">
                  <c:v>19.367999999999999</c:v>
                </c:pt>
                <c:pt idx="820">
                  <c:v>19.371700000000001</c:v>
                </c:pt>
                <c:pt idx="821">
                  <c:v>19.375499999999999</c:v>
                </c:pt>
                <c:pt idx="822">
                  <c:v>19.379200000000001</c:v>
                </c:pt>
                <c:pt idx="823">
                  <c:v>19.382999999999999</c:v>
                </c:pt>
                <c:pt idx="824">
                  <c:v>19.386700000000001</c:v>
                </c:pt>
                <c:pt idx="825">
                  <c:v>19.3904</c:v>
                </c:pt>
                <c:pt idx="826">
                  <c:v>19.394100000000002</c:v>
                </c:pt>
                <c:pt idx="827">
                  <c:v>19.3978</c:v>
                </c:pt>
                <c:pt idx="828">
                  <c:v>19.401499999999999</c:v>
                </c:pt>
                <c:pt idx="829">
                  <c:v>19.4053</c:v>
                </c:pt>
                <c:pt idx="830">
                  <c:v>19.408999999999999</c:v>
                </c:pt>
                <c:pt idx="831">
                  <c:v>19.412700000000001</c:v>
                </c:pt>
                <c:pt idx="832">
                  <c:v>19.416399999999999</c:v>
                </c:pt>
                <c:pt idx="833">
                  <c:v>19.420000000000002</c:v>
                </c:pt>
                <c:pt idx="834">
                  <c:v>19.4237</c:v>
                </c:pt>
                <c:pt idx="835">
                  <c:v>19.427399999999999</c:v>
                </c:pt>
                <c:pt idx="836">
                  <c:v>19.431100000000001</c:v>
                </c:pt>
                <c:pt idx="837">
                  <c:v>19.434799999999999</c:v>
                </c:pt>
                <c:pt idx="838">
                  <c:v>19.438400000000001</c:v>
                </c:pt>
                <c:pt idx="839">
                  <c:v>19.4421</c:v>
                </c:pt>
                <c:pt idx="840">
                  <c:v>19.445799999999998</c:v>
                </c:pt>
                <c:pt idx="841">
                  <c:v>19.449400000000001</c:v>
                </c:pt>
                <c:pt idx="842">
                  <c:v>19.453099999999999</c:v>
                </c:pt>
                <c:pt idx="843">
                  <c:v>19.456700000000001</c:v>
                </c:pt>
                <c:pt idx="844">
                  <c:v>19.4604</c:v>
                </c:pt>
                <c:pt idx="845">
                  <c:v>19.463999999999999</c:v>
                </c:pt>
                <c:pt idx="846">
                  <c:v>19.467700000000001</c:v>
                </c:pt>
                <c:pt idx="847">
                  <c:v>19.471299999999999</c:v>
                </c:pt>
                <c:pt idx="848">
                  <c:v>19.474900000000002</c:v>
                </c:pt>
                <c:pt idx="849">
                  <c:v>19.4786</c:v>
                </c:pt>
                <c:pt idx="850">
                  <c:v>19.482199999999999</c:v>
                </c:pt>
                <c:pt idx="851">
                  <c:v>19.485800000000001</c:v>
                </c:pt>
                <c:pt idx="852">
                  <c:v>19.4894</c:v>
                </c:pt>
                <c:pt idx="853">
                  <c:v>19.492999999999999</c:v>
                </c:pt>
                <c:pt idx="854">
                  <c:v>19.496700000000001</c:v>
                </c:pt>
                <c:pt idx="855">
                  <c:v>19.500299999999999</c:v>
                </c:pt>
                <c:pt idx="856">
                  <c:v>19.503900000000002</c:v>
                </c:pt>
                <c:pt idx="857">
                  <c:v>19.5075</c:v>
                </c:pt>
                <c:pt idx="858">
                  <c:v>19.510999999999999</c:v>
                </c:pt>
                <c:pt idx="859">
                  <c:v>19.514600000000002</c:v>
                </c:pt>
                <c:pt idx="860">
                  <c:v>19.5182</c:v>
                </c:pt>
                <c:pt idx="861">
                  <c:v>19.521799999999999</c:v>
                </c:pt>
                <c:pt idx="862">
                  <c:v>19.525400000000001</c:v>
                </c:pt>
                <c:pt idx="863">
                  <c:v>19.5289</c:v>
                </c:pt>
                <c:pt idx="864">
                  <c:v>19.532499999999999</c:v>
                </c:pt>
                <c:pt idx="865">
                  <c:v>19.536100000000001</c:v>
                </c:pt>
                <c:pt idx="866">
                  <c:v>19.5396</c:v>
                </c:pt>
                <c:pt idx="867">
                  <c:v>19.543199999999999</c:v>
                </c:pt>
                <c:pt idx="868">
                  <c:v>19.546800000000001</c:v>
                </c:pt>
                <c:pt idx="869">
                  <c:v>19.5503</c:v>
                </c:pt>
                <c:pt idx="870">
                  <c:v>19.553799999999999</c:v>
                </c:pt>
                <c:pt idx="871">
                  <c:v>19.557400000000001</c:v>
                </c:pt>
                <c:pt idx="872">
                  <c:v>19.5609</c:v>
                </c:pt>
                <c:pt idx="873">
                  <c:v>19.564499999999999</c:v>
                </c:pt>
                <c:pt idx="874">
                  <c:v>19.568000000000001</c:v>
                </c:pt>
                <c:pt idx="875">
                  <c:v>19.5715</c:v>
                </c:pt>
                <c:pt idx="876">
                  <c:v>19.574999999999999</c:v>
                </c:pt>
                <c:pt idx="877">
                  <c:v>19.578600000000002</c:v>
                </c:pt>
                <c:pt idx="878">
                  <c:v>19.582100000000001</c:v>
                </c:pt>
                <c:pt idx="879">
                  <c:v>19.585599999999999</c:v>
                </c:pt>
                <c:pt idx="880">
                  <c:v>19.589099999999998</c:v>
                </c:pt>
                <c:pt idx="881">
                  <c:v>19.592600000000001</c:v>
                </c:pt>
                <c:pt idx="882">
                  <c:v>19.5961</c:v>
                </c:pt>
                <c:pt idx="883">
                  <c:v>19.599599999999999</c:v>
                </c:pt>
                <c:pt idx="884">
                  <c:v>19.603100000000001</c:v>
                </c:pt>
                <c:pt idx="885">
                  <c:v>19.6066</c:v>
                </c:pt>
                <c:pt idx="886">
                  <c:v>19.61</c:v>
                </c:pt>
                <c:pt idx="887">
                  <c:v>19.613499999999998</c:v>
                </c:pt>
                <c:pt idx="888">
                  <c:v>19.617000000000001</c:v>
                </c:pt>
                <c:pt idx="889">
                  <c:v>19.6204</c:v>
                </c:pt>
                <c:pt idx="890">
                  <c:v>19.623899999999999</c:v>
                </c:pt>
                <c:pt idx="891">
                  <c:v>19.627400000000002</c:v>
                </c:pt>
                <c:pt idx="892">
                  <c:v>19.630800000000001</c:v>
                </c:pt>
                <c:pt idx="893">
                  <c:v>19.6343</c:v>
                </c:pt>
                <c:pt idx="894">
                  <c:v>19.637699999999999</c:v>
                </c:pt>
                <c:pt idx="895">
                  <c:v>19.641100000000002</c:v>
                </c:pt>
                <c:pt idx="896">
                  <c:v>19.644600000000001</c:v>
                </c:pt>
                <c:pt idx="897">
                  <c:v>19.648</c:v>
                </c:pt>
                <c:pt idx="898">
                  <c:v>19.651399999999999</c:v>
                </c:pt>
                <c:pt idx="899">
                  <c:v>19.654800000000002</c:v>
                </c:pt>
                <c:pt idx="900">
                  <c:v>19.658200000000001</c:v>
                </c:pt>
                <c:pt idx="901">
                  <c:v>19.6617</c:v>
                </c:pt>
                <c:pt idx="902">
                  <c:v>19.665099999999999</c:v>
                </c:pt>
                <c:pt idx="903">
                  <c:v>19.668500000000002</c:v>
                </c:pt>
                <c:pt idx="904">
                  <c:v>19.671900000000001</c:v>
                </c:pt>
                <c:pt idx="905">
                  <c:v>19.6752</c:v>
                </c:pt>
                <c:pt idx="906">
                  <c:v>19.678599999999999</c:v>
                </c:pt>
                <c:pt idx="907">
                  <c:v>19.681999999999999</c:v>
                </c:pt>
                <c:pt idx="908">
                  <c:v>19.685400000000001</c:v>
                </c:pt>
                <c:pt idx="909">
                  <c:v>19.688800000000001</c:v>
                </c:pt>
                <c:pt idx="910">
                  <c:v>19.6921</c:v>
                </c:pt>
                <c:pt idx="911">
                  <c:v>19.695499999999999</c:v>
                </c:pt>
                <c:pt idx="912">
                  <c:v>19.698899999999998</c:v>
                </c:pt>
                <c:pt idx="913">
                  <c:v>19.702200000000001</c:v>
                </c:pt>
                <c:pt idx="914">
                  <c:v>19.7056</c:v>
                </c:pt>
                <c:pt idx="915">
                  <c:v>19.7089</c:v>
                </c:pt>
                <c:pt idx="916">
                  <c:v>19.712199999999999</c:v>
                </c:pt>
                <c:pt idx="917">
                  <c:v>19.715599999999998</c:v>
                </c:pt>
                <c:pt idx="918">
                  <c:v>19.718900000000001</c:v>
                </c:pt>
                <c:pt idx="919">
                  <c:v>19.722200000000001</c:v>
                </c:pt>
                <c:pt idx="920">
                  <c:v>19.7255</c:v>
                </c:pt>
                <c:pt idx="921">
                  <c:v>19.728899999999999</c:v>
                </c:pt>
                <c:pt idx="922">
                  <c:v>19.732199999999999</c:v>
                </c:pt>
                <c:pt idx="923">
                  <c:v>19.735499999999998</c:v>
                </c:pt>
                <c:pt idx="924">
                  <c:v>19.738800000000001</c:v>
                </c:pt>
                <c:pt idx="925">
                  <c:v>19.742100000000001</c:v>
                </c:pt>
                <c:pt idx="926">
                  <c:v>19.7453</c:v>
                </c:pt>
                <c:pt idx="927">
                  <c:v>19.7486</c:v>
                </c:pt>
                <c:pt idx="928">
                  <c:v>19.751899999999999</c:v>
                </c:pt>
                <c:pt idx="929">
                  <c:v>19.755199999999999</c:v>
                </c:pt>
                <c:pt idx="930">
                  <c:v>19.758400000000002</c:v>
                </c:pt>
                <c:pt idx="931">
                  <c:v>19.761700000000001</c:v>
                </c:pt>
                <c:pt idx="932">
                  <c:v>19.765000000000001</c:v>
                </c:pt>
                <c:pt idx="933">
                  <c:v>19.7682</c:v>
                </c:pt>
                <c:pt idx="934">
                  <c:v>19.7715</c:v>
                </c:pt>
                <c:pt idx="935">
                  <c:v>19.774699999999999</c:v>
                </c:pt>
                <c:pt idx="936">
                  <c:v>19.777999999999999</c:v>
                </c:pt>
                <c:pt idx="937">
                  <c:v>19.781199999999998</c:v>
                </c:pt>
                <c:pt idx="938">
                  <c:v>19.784400000000002</c:v>
                </c:pt>
                <c:pt idx="939">
                  <c:v>19.787600000000001</c:v>
                </c:pt>
                <c:pt idx="940">
                  <c:v>19.790900000000001</c:v>
                </c:pt>
                <c:pt idx="941">
                  <c:v>19.7941</c:v>
                </c:pt>
                <c:pt idx="942">
                  <c:v>19.7973</c:v>
                </c:pt>
                <c:pt idx="943">
                  <c:v>19.8005</c:v>
                </c:pt>
                <c:pt idx="944">
                  <c:v>19.803699999999999</c:v>
                </c:pt>
                <c:pt idx="945">
                  <c:v>19.806899999999999</c:v>
                </c:pt>
                <c:pt idx="946">
                  <c:v>19.809999999999999</c:v>
                </c:pt>
                <c:pt idx="947">
                  <c:v>19.813199999999998</c:v>
                </c:pt>
                <c:pt idx="948">
                  <c:v>19.816400000000002</c:v>
                </c:pt>
                <c:pt idx="949">
                  <c:v>19.819600000000001</c:v>
                </c:pt>
                <c:pt idx="950">
                  <c:v>19.822700000000001</c:v>
                </c:pt>
                <c:pt idx="951">
                  <c:v>19.825900000000001</c:v>
                </c:pt>
                <c:pt idx="952">
                  <c:v>19.829000000000001</c:v>
                </c:pt>
                <c:pt idx="953">
                  <c:v>19.8322</c:v>
                </c:pt>
                <c:pt idx="954">
                  <c:v>19.8353</c:v>
                </c:pt>
                <c:pt idx="955">
                  <c:v>19.8384</c:v>
                </c:pt>
                <c:pt idx="956">
                  <c:v>19.8416</c:v>
                </c:pt>
                <c:pt idx="957">
                  <c:v>19.8447</c:v>
                </c:pt>
                <c:pt idx="958">
                  <c:v>19.847799999999999</c:v>
                </c:pt>
                <c:pt idx="959">
                  <c:v>19.850899999999999</c:v>
                </c:pt>
                <c:pt idx="960">
                  <c:v>19.853999999999999</c:v>
                </c:pt>
                <c:pt idx="961">
                  <c:v>19.857099999999999</c:v>
                </c:pt>
                <c:pt idx="962">
                  <c:v>19.860199999999999</c:v>
                </c:pt>
                <c:pt idx="963">
                  <c:v>19.863199999999999</c:v>
                </c:pt>
                <c:pt idx="964">
                  <c:v>19.866299999999999</c:v>
                </c:pt>
                <c:pt idx="965">
                  <c:v>19.869399999999999</c:v>
                </c:pt>
                <c:pt idx="966">
                  <c:v>19.872399999999999</c:v>
                </c:pt>
                <c:pt idx="967">
                  <c:v>19.875499999999999</c:v>
                </c:pt>
                <c:pt idx="968">
                  <c:v>19.878499999999999</c:v>
                </c:pt>
                <c:pt idx="969">
                  <c:v>19.881499999999999</c:v>
                </c:pt>
                <c:pt idx="970">
                  <c:v>19.884499999999999</c:v>
                </c:pt>
                <c:pt idx="971">
                  <c:v>19.887599999999999</c:v>
                </c:pt>
                <c:pt idx="972">
                  <c:v>19.890599999999999</c:v>
                </c:pt>
                <c:pt idx="973">
                  <c:v>19.893599999999999</c:v>
                </c:pt>
                <c:pt idx="974">
                  <c:v>19.8965</c:v>
                </c:pt>
                <c:pt idx="975">
                  <c:v>19.8995</c:v>
                </c:pt>
                <c:pt idx="976">
                  <c:v>19.9025</c:v>
                </c:pt>
                <c:pt idx="977">
                  <c:v>19.9054</c:v>
                </c:pt>
                <c:pt idx="978">
                  <c:v>19.9084</c:v>
                </c:pt>
                <c:pt idx="979">
                  <c:v>19.911300000000001</c:v>
                </c:pt>
                <c:pt idx="980">
                  <c:v>19.914300000000001</c:v>
                </c:pt>
                <c:pt idx="981">
                  <c:v>19.917200000000001</c:v>
                </c:pt>
                <c:pt idx="982">
                  <c:v>19.920100000000001</c:v>
                </c:pt>
                <c:pt idx="983">
                  <c:v>19.922999999999998</c:v>
                </c:pt>
                <c:pt idx="984">
                  <c:v>19.925899999999999</c:v>
                </c:pt>
                <c:pt idx="985">
                  <c:v>19.928799999999999</c:v>
                </c:pt>
                <c:pt idx="986">
                  <c:v>19.931699999999999</c:v>
                </c:pt>
                <c:pt idx="987">
                  <c:v>19.9345</c:v>
                </c:pt>
                <c:pt idx="988">
                  <c:v>19.9374</c:v>
                </c:pt>
                <c:pt idx="989">
                  <c:v>19.940200000000001</c:v>
                </c:pt>
                <c:pt idx="990">
                  <c:v>19.943000000000001</c:v>
                </c:pt>
                <c:pt idx="991">
                  <c:v>19.945799999999998</c:v>
                </c:pt>
                <c:pt idx="992">
                  <c:v>19.948599999999999</c:v>
                </c:pt>
                <c:pt idx="993">
                  <c:v>19.9514</c:v>
                </c:pt>
                <c:pt idx="994">
                  <c:v>19.9542</c:v>
                </c:pt>
                <c:pt idx="995">
                  <c:v>19.956900000000001</c:v>
                </c:pt>
                <c:pt idx="996">
                  <c:v>19.959700000000002</c:v>
                </c:pt>
                <c:pt idx="997">
                  <c:v>19.962399999999999</c:v>
                </c:pt>
                <c:pt idx="998">
                  <c:v>19.9651</c:v>
                </c:pt>
                <c:pt idx="999">
                  <c:v>19.9678</c:v>
                </c:pt>
                <c:pt idx="1000">
                  <c:v>19.970500000000001</c:v>
                </c:pt>
                <c:pt idx="1001">
                  <c:v>19.973199999999999</c:v>
                </c:pt>
                <c:pt idx="1002">
                  <c:v>19.9758</c:v>
                </c:pt>
                <c:pt idx="1003">
                  <c:v>19.9785</c:v>
                </c:pt>
                <c:pt idx="1004">
                  <c:v>19.981100000000001</c:v>
                </c:pt>
                <c:pt idx="1005">
                  <c:v>19.983699999999999</c:v>
                </c:pt>
                <c:pt idx="1006">
                  <c:v>19.9863</c:v>
                </c:pt>
                <c:pt idx="1007">
                  <c:v>19.988800000000001</c:v>
                </c:pt>
                <c:pt idx="1008">
                  <c:v>19.991399999999999</c:v>
                </c:pt>
                <c:pt idx="1009">
                  <c:v>19.9939</c:v>
                </c:pt>
                <c:pt idx="1010">
                  <c:v>19.996400000000001</c:v>
                </c:pt>
                <c:pt idx="1011">
                  <c:v>19.998899999999999</c:v>
                </c:pt>
                <c:pt idx="1012">
                  <c:v>20.0014</c:v>
                </c:pt>
                <c:pt idx="1013">
                  <c:v>20.003799999999998</c:v>
                </c:pt>
                <c:pt idx="1014">
                  <c:v>20.0062</c:v>
                </c:pt>
                <c:pt idx="1015">
                  <c:v>20.008600000000001</c:v>
                </c:pt>
                <c:pt idx="1016">
                  <c:v>20.010999999999999</c:v>
                </c:pt>
                <c:pt idx="1017">
                  <c:v>20.013300000000001</c:v>
                </c:pt>
                <c:pt idx="1018">
                  <c:v>20.015699999999999</c:v>
                </c:pt>
                <c:pt idx="1019">
                  <c:v>20.018000000000001</c:v>
                </c:pt>
                <c:pt idx="1020">
                  <c:v>20.020199999999999</c:v>
                </c:pt>
                <c:pt idx="1021">
                  <c:v>20.022500000000001</c:v>
                </c:pt>
                <c:pt idx="1022">
                  <c:v>20.024699999999999</c:v>
                </c:pt>
                <c:pt idx="1023">
                  <c:v>20.026900000000001</c:v>
                </c:pt>
                <c:pt idx="1024">
                  <c:v>20.0291</c:v>
                </c:pt>
                <c:pt idx="1025">
                  <c:v>20.031199999999998</c:v>
                </c:pt>
                <c:pt idx="1026">
                  <c:v>20.033300000000001</c:v>
                </c:pt>
                <c:pt idx="1027">
                  <c:v>20.035399999999999</c:v>
                </c:pt>
                <c:pt idx="1028">
                  <c:v>20.037500000000001</c:v>
                </c:pt>
                <c:pt idx="1029">
                  <c:v>20.0395</c:v>
                </c:pt>
                <c:pt idx="1030">
                  <c:v>20.041499999999999</c:v>
                </c:pt>
                <c:pt idx="1031">
                  <c:v>20.043399999999998</c:v>
                </c:pt>
                <c:pt idx="1032">
                  <c:v>20.045300000000001</c:v>
                </c:pt>
                <c:pt idx="1033">
                  <c:v>20.0472</c:v>
                </c:pt>
                <c:pt idx="1034">
                  <c:v>20.048999999999999</c:v>
                </c:pt>
                <c:pt idx="1035">
                  <c:v>20.050899999999999</c:v>
                </c:pt>
                <c:pt idx="1036">
                  <c:v>20.052600000000002</c:v>
                </c:pt>
                <c:pt idx="1037">
                  <c:v>20.054300000000001</c:v>
                </c:pt>
                <c:pt idx="1038">
                  <c:v>20.056000000000001</c:v>
                </c:pt>
                <c:pt idx="1039">
                  <c:v>20.057700000000001</c:v>
                </c:pt>
                <c:pt idx="1040">
                  <c:v>20.0593</c:v>
                </c:pt>
                <c:pt idx="1041">
                  <c:v>20.0608</c:v>
                </c:pt>
                <c:pt idx="1042">
                  <c:v>20.0623</c:v>
                </c:pt>
                <c:pt idx="1043">
                  <c:v>20.063800000000001</c:v>
                </c:pt>
                <c:pt idx="1044">
                  <c:v>20.065200000000001</c:v>
                </c:pt>
                <c:pt idx="1045">
                  <c:v>20.066500000000001</c:v>
                </c:pt>
                <c:pt idx="1046">
                  <c:v>20.067799999999998</c:v>
                </c:pt>
                <c:pt idx="1047">
                  <c:v>20.069099999999999</c:v>
                </c:pt>
                <c:pt idx="1048">
                  <c:v>20.0703</c:v>
                </c:pt>
                <c:pt idx="1049">
                  <c:v>20.0715</c:v>
                </c:pt>
                <c:pt idx="1050">
                  <c:v>20.072500000000002</c:v>
                </c:pt>
                <c:pt idx="1051">
                  <c:v>20.073599999999999</c:v>
                </c:pt>
                <c:pt idx="1052">
                  <c:v>20.0746</c:v>
                </c:pt>
                <c:pt idx="1053">
                  <c:v>20.075500000000002</c:v>
                </c:pt>
                <c:pt idx="1054">
                  <c:v>20.0763</c:v>
                </c:pt>
                <c:pt idx="1055">
                  <c:v>20.077100000000002</c:v>
                </c:pt>
                <c:pt idx="1056">
                  <c:v>20.0778</c:v>
                </c:pt>
                <c:pt idx="1057">
                  <c:v>20.078499999999998</c:v>
                </c:pt>
                <c:pt idx="1058">
                  <c:v>20.0791</c:v>
                </c:pt>
                <c:pt idx="1059">
                  <c:v>20.079599999999999</c:v>
                </c:pt>
                <c:pt idx="1060">
                  <c:v>20.079999999999998</c:v>
                </c:pt>
                <c:pt idx="1061">
                  <c:v>20.080400000000001</c:v>
                </c:pt>
                <c:pt idx="1062">
                  <c:v>20.0806</c:v>
                </c:pt>
                <c:pt idx="1063">
                  <c:v>20.0808</c:v>
                </c:pt>
                <c:pt idx="1064">
                  <c:v>20.081</c:v>
                </c:pt>
                <c:pt idx="1065">
                  <c:v>20.081</c:v>
                </c:pt>
                <c:pt idx="1066">
                  <c:v>20.0809</c:v>
                </c:pt>
                <c:pt idx="1067">
                  <c:v>20.0808</c:v>
                </c:pt>
                <c:pt idx="1068">
                  <c:v>20.0806</c:v>
                </c:pt>
                <c:pt idx="1069">
                  <c:v>20.080200000000001</c:v>
                </c:pt>
                <c:pt idx="1070">
                  <c:v>20.079799999999999</c:v>
                </c:pt>
                <c:pt idx="1071">
                  <c:v>20.0793</c:v>
                </c:pt>
                <c:pt idx="1072">
                  <c:v>20.078700000000001</c:v>
                </c:pt>
                <c:pt idx="1073">
                  <c:v>20.0779</c:v>
                </c:pt>
                <c:pt idx="1074">
                  <c:v>20.077100000000002</c:v>
                </c:pt>
                <c:pt idx="1075">
                  <c:v>20.0761</c:v>
                </c:pt>
                <c:pt idx="1076">
                  <c:v>20.075099999999999</c:v>
                </c:pt>
                <c:pt idx="1077">
                  <c:v>20.073899999999998</c:v>
                </c:pt>
                <c:pt idx="1078">
                  <c:v>20.072600000000001</c:v>
                </c:pt>
                <c:pt idx="1079">
                  <c:v>20.071200000000001</c:v>
                </c:pt>
                <c:pt idx="1080">
                  <c:v>20.069700000000001</c:v>
                </c:pt>
                <c:pt idx="1081">
                  <c:v>20.068000000000001</c:v>
                </c:pt>
                <c:pt idx="1082">
                  <c:v>20.066199999999998</c:v>
                </c:pt>
                <c:pt idx="1083">
                  <c:v>20.0642</c:v>
                </c:pt>
                <c:pt idx="1084">
                  <c:v>20.062200000000001</c:v>
                </c:pt>
                <c:pt idx="1085">
                  <c:v>20.059899999999999</c:v>
                </c:pt>
                <c:pt idx="1086">
                  <c:v>20.057600000000001</c:v>
                </c:pt>
                <c:pt idx="1087">
                  <c:v>20.055</c:v>
                </c:pt>
                <c:pt idx="1088">
                  <c:v>20.052399999999999</c:v>
                </c:pt>
                <c:pt idx="1089">
                  <c:v>20.049499999999998</c:v>
                </c:pt>
                <c:pt idx="1090">
                  <c:v>20.046500000000002</c:v>
                </c:pt>
                <c:pt idx="1091">
                  <c:v>20.043299999999999</c:v>
                </c:pt>
                <c:pt idx="1092">
                  <c:v>20.04</c:v>
                </c:pt>
                <c:pt idx="1093">
                  <c:v>20.0364</c:v>
                </c:pt>
                <c:pt idx="1094">
                  <c:v>20.032699999999998</c:v>
                </c:pt>
                <c:pt idx="1095">
                  <c:v>20.0288</c:v>
                </c:pt>
                <c:pt idx="1096">
                  <c:v>20.024699999999999</c:v>
                </c:pt>
                <c:pt idx="1097">
                  <c:v>20.020399999999999</c:v>
                </c:pt>
                <c:pt idx="1098">
                  <c:v>20.015899999999998</c:v>
                </c:pt>
                <c:pt idx="1099">
                  <c:v>20.011199999999999</c:v>
                </c:pt>
                <c:pt idx="1100">
                  <c:v>20.0063</c:v>
                </c:pt>
                <c:pt idx="1101">
                  <c:v>20.001200000000001</c:v>
                </c:pt>
                <c:pt idx="1102">
                  <c:v>19.995799999999999</c:v>
                </c:pt>
                <c:pt idx="1103">
                  <c:v>19.990200000000002</c:v>
                </c:pt>
                <c:pt idx="1104">
                  <c:v>19.984300000000001</c:v>
                </c:pt>
                <c:pt idx="1105">
                  <c:v>19.978300000000001</c:v>
                </c:pt>
                <c:pt idx="1106">
                  <c:v>19.971900000000002</c:v>
                </c:pt>
                <c:pt idx="1107">
                  <c:v>19.965299999999999</c:v>
                </c:pt>
                <c:pt idx="1108">
                  <c:v>19.958400000000001</c:v>
                </c:pt>
                <c:pt idx="1109">
                  <c:v>19.9513</c:v>
                </c:pt>
                <c:pt idx="1110">
                  <c:v>19.9438</c:v>
                </c:pt>
                <c:pt idx="1111">
                  <c:v>19.9361</c:v>
                </c:pt>
                <c:pt idx="1112">
                  <c:v>19.928100000000001</c:v>
                </c:pt>
                <c:pt idx="1113">
                  <c:v>19.919699999999999</c:v>
                </c:pt>
                <c:pt idx="1114">
                  <c:v>19.911100000000001</c:v>
                </c:pt>
                <c:pt idx="1115">
                  <c:v>19.902100000000001</c:v>
                </c:pt>
                <c:pt idx="1116">
                  <c:v>19.892800000000001</c:v>
                </c:pt>
                <c:pt idx="1117">
                  <c:v>19.883099999999999</c:v>
                </c:pt>
                <c:pt idx="1118">
                  <c:v>19.873100000000001</c:v>
                </c:pt>
                <c:pt idx="1119">
                  <c:v>19.8627</c:v>
                </c:pt>
                <c:pt idx="1120">
                  <c:v>19.852</c:v>
                </c:pt>
                <c:pt idx="1121">
                  <c:v>19.840800000000002</c:v>
                </c:pt>
                <c:pt idx="1122">
                  <c:v>19.8293</c:v>
                </c:pt>
                <c:pt idx="1123">
                  <c:v>19.817399999999999</c:v>
                </c:pt>
                <c:pt idx="1124">
                  <c:v>19.805</c:v>
                </c:pt>
                <c:pt idx="1125">
                  <c:v>19.792200000000001</c:v>
                </c:pt>
                <c:pt idx="1126">
                  <c:v>19.779</c:v>
                </c:pt>
                <c:pt idx="1127">
                  <c:v>19.7653</c:v>
                </c:pt>
                <c:pt idx="1128">
                  <c:v>19.751200000000001</c:v>
                </c:pt>
                <c:pt idx="1129">
                  <c:v>19.736499999999999</c:v>
                </c:pt>
                <c:pt idx="1130">
                  <c:v>19.721399999999999</c:v>
                </c:pt>
                <c:pt idx="1131">
                  <c:v>19.7058</c:v>
                </c:pt>
                <c:pt idx="1132">
                  <c:v>19.689599999999999</c:v>
                </c:pt>
                <c:pt idx="1133">
                  <c:v>19.672899999999998</c:v>
                </c:pt>
                <c:pt idx="1134">
                  <c:v>19.6557</c:v>
                </c:pt>
                <c:pt idx="1135">
                  <c:v>19.637799999999999</c:v>
                </c:pt>
                <c:pt idx="1136">
                  <c:v>19.619399999999999</c:v>
                </c:pt>
                <c:pt idx="1137">
                  <c:v>19.6004</c:v>
                </c:pt>
                <c:pt idx="1138">
                  <c:v>19.5808</c:v>
                </c:pt>
                <c:pt idx="1139">
                  <c:v>19.560500000000001</c:v>
                </c:pt>
                <c:pt idx="1140">
                  <c:v>19.5396</c:v>
                </c:pt>
                <c:pt idx="1141">
                  <c:v>19.518000000000001</c:v>
                </c:pt>
                <c:pt idx="1142">
                  <c:v>19.495699999999999</c:v>
                </c:pt>
                <c:pt idx="1143">
                  <c:v>19.4727</c:v>
                </c:pt>
                <c:pt idx="1144">
                  <c:v>19.448899999999998</c:v>
                </c:pt>
                <c:pt idx="1145">
                  <c:v>19.424399999999999</c:v>
                </c:pt>
                <c:pt idx="1146">
                  <c:v>19.399100000000001</c:v>
                </c:pt>
                <c:pt idx="1147">
                  <c:v>19.373000000000001</c:v>
                </c:pt>
                <c:pt idx="1148">
                  <c:v>19.3461</c:v>
                </c:pt>
                <c:pt idx="1149">
                  <c:v>19.318300000000001</c:v>
                </c:pt>
                <c:pt idx="1150">
                  <c:v>19.2897</c:v>
                </c:pt>
                <c:pt idx="1151">
                  <c:v>19.260100000000001</c:v>
                </c:pt>
                <c:pt idx="1152">
                  <c:v>19.229600000000001</c:v>
                </c:pt>
                <c:pt idx="1153">
                  <c:v>19.1982</c:v>
                </c:pt>
                <c:pt idx="1154">
                  <c:v>19.165700000000001</c:v>
                </c:pt>
                <c:pt idx="1155">
                  <c:v>19.132300000000001</c:v>
                </c:pt>
                <c:pt idx="1156">
                  <c:v>19.097799999999999</c:v>
                </c:pt>
                <c:pt idx="1157">
                  <c:v>19.062200000000001</c:v>
                </c:pt>
                <c:pt idx="1158">
                  <c:v>19.025500000000001</c:v>
                </c:pt>
                <c:pt idx="1159">
                  <c:v>18.9877</c:v>
                </c:pt>
                <c:pt idx="1160">
                  <c:v>18.948699999999999</c:v>
                </c:pt>
                <c:pt idx="1161">
                  <c:v>18.9084</c:v>
                </c:pt>
                <c:pt idx="1162">
                  <c:v>18.866900000000001</c:v>
                </c:pt>
                <c:pt idx="1163">
                  <c:v>18.824100000000001</c:v>
                </c:pt>
                <c:pt idx="1164">
                  <c:v>18.78</c:v>
                </c:pt>
                <c:pt idx="1165">
                  <c:v>18.734500000000001</c:v>
                </c:pt>
                <c:pt idx="1166">
                  <c:v>18.6876</c:v>
                </c:pt>
                <c:pt idx="1167">
                  <c:v>18.639199999999999</c:v>
                </c:pt>
                <c:pt idx="1168">
                  <c:v>18.589300000000001</c:v>
                </c:pt>
                <c:pt idx="1169">
                  <c:v>18.5379</c:v>
                </c:pt>
                <c:pt idx="1170">
                  <c:v>18.4848</c:v>
                </c:pt>
                <c:pt idx="1171">
                  <c:v>18.430099999999999</c:v>
                </c:pt>
                <c:pt idx="1172">
                  <c:v>18.3736</c:v>
                </c:pt>
                <c:pt idx="1173">
                  <c:v>18.3154</c:v>
                </c:pt>
                <c:pt idx="1174">
                  <c:v>18.255299999999998</c:v>
                </c:pt>
                <c:pt idx="1175">
                  <c:v>18.1934</c:v>
                </c:pt>
                <c:pt idx="1176">
                  <c:v>18.1295</c:v>
                </c:pt>
                <c:pt idx="1177">
                  <c:v>18.063600000000001</c:v>
                </c:pt>
                <c:pt idx="1178">
                  <c:v>17.9956</c:v>
                </c:pt>
                <c:pt idx="1179">
                  <c:v>17.9254</c:v>
                </c:pt>
                <c:pt idx="1180">
                  <c:v>17.853100000000001</c:v>
                </c:pt>
                <c:pt idx="1181">
                  <c:v>17.778400000000001</c:v>
                </c:pt>
                <c:pt idx="1182">
                  <c:v>17.7013</c:v>
                </c:pt>
                <c:pt idx="1183">
                  <c:v>17.621700000000001</c:v>
                </c:pt>
                <c:pt idx="1184">
                  <c:v>17.5396</c:v>
                </c:pt>
                <c:pt idx="1185">
                  <c:v>17.454899999999999</c:v>
                </c:pt>
                <c:pt idx="1186">
                  <c:v>17.3675</c:v>
                </c:pt>
                <c:pt idx="1187">
                  <c:v>17.277200000000001</c:v>
                </c:pt>
                <c:pt idx="1188">
                  <c:v>17.184000000000001</c:v>
                </c:pt>
                <c:pt idx="1189">
                  <c:v>17.087800000000001</c:v>
                </c:pt>
                <c:pt idx="1190">
                  <c:v>16.988499999999998</c:v>
                </c:pt>
                <c:pt idx="1191">
                  <c:v>16.885899999999999</c:v>
                </c:pt>
                <c:pt idx="1192">
                  <c:v>16.78</c:v>
                </c:pt>
                <c:pt idx="1193">
                  <c:v>16.6707</c:v>
                </c:pt>
                <c:pt idx="1194">
                  <c:v>16.5579</c:v>
                </c:pt>
                <c:pt idx="1195">
                  <c:v>16.441299999999998</c:v>
                </c:pt>
                <c:pt idx="1196">
                  <c:v>16.321100000000001</c:v>
                </c:pt>
                <c:pt idx="1197">
                  <c:v>16.196899999999999</c:v>
                </c:pt>
                <c:pt idx="1198">
                  <c:v>16.0688</c:v>
                </c:pt>
                <c:pt idx="1199">
                  <c:v>15.936500000000001</c:v>
                </c:pt>
                <c:pt idx="1200">
                  <c:v>15.8001</c:v>
                </c:pt>
                <c:pt idx="1201">
                  <c:v>15.6594</c:v>
                </c:pt>
                <c:pt idx="1202">
                  <c:v>15.514200000000001</c:v>
                </c:pt>
                <c:pt idx="1203">
                  <c:v>15.364599999999999</c:v>
                </c:pt>
                <c:pt idx="1204">
                  <c:v>15.2104</c:v>
                </c:pt>
                <c:pt idx="1205">
                  <c:v>15.051500000000001</c:v>
                </c:pt>
                <c:pt idx="1206">
                  <c:v>14.888</c:v>
                </c:pt>
                <c:pt idx="1207">
                  <c:v>14.7196</c:v>
                </c:pt>
                <c:pt idx="1208">
                  <c:v>14.5465</c:v>
                </c:pt>
                <c:pt idx="1209">
                  <c:v>14.368600000000001</c:v>
                </c:pt>
                <c:pt idx="1210">
                  <c:v>14.1859</c:v>
                </c:pt>
                <c:pt idx="1211">
                  <c:v>13.9983</c:v>
                </c:pt>
                <c:pt idx="1212">
                  <c:v>13.806100000000001</c:v>
                </c:pt>
                <c:pt idx="1213">
                  <c:v>13.6092</c:v>
                </c:pt>
                <c:pt idx="1214">
                  <c:v>13.4079</c:v>
                </c:pt>
                <c:pt idx="1215">
                  <c:v>13.2021</c:v>
                </c:pt>
                <c:pt idx="1216">
                  <c:v>12.9923</c:v>
                </c:pt>
                <c:pt idx="1217">
                  <c:v>12.778499999999999</c:v>
                </c:pt>
                <c:pt idx="1218">
                  <c:v>12.5611</c:v>
                </c:pt>
                <c:pt idx="1219">
                  <c:v>12.3405</c:v>
                </c:pt>
                <c:pt idx="1220">
                  <c:v>12.117000000000001</c:v>
                </c:pt>
                <c:pt idx="1221">
                  <c:v>11.8911</c:v>
                </c:pt>
                <c:pt idx="1222">
                  <c:v>11.6633</c:v>
                </c:pt>
                <c:pt idx="1223">
                  <c:v>11.434100000000001</c:v>
                </c:pt>
                <c:pt idx="1224">
                  <c:v>11.2042</c:v>
                </c:pt>
                <c:pt idx="1225">
                  <c:v>10.974299999999999</c:v>
                </c:pt>
                <c:pt idx="1226">
                  <c:v>10.745100000000001</c:v>
                </c:pt>
                <c:pt idx="1227">
                  <c:v>10.5174</c:v>
                </c:pt>
                <c:pt idx="1228">
                  <c:v>10.2919</c:v>
                </c:pt>
                <c:pt idx="1229">
                  <c:v>10.069699999999999</c:v>
                </c:pt>
                <c:pt idx="1230">
                  <c:v>9.8515700000000006</c:v>
                </c:pt>
                <c:pt idx="1231">
                  <c:v>9.6385199999999998</c:v>
                </c:pt>
                <c:pt idx="1232">
                  <c:v>9.43154</c:v>
                </c:pt>
                <c:pt idx="1233">
                  <c:v>9.2316400000000005</c:v>
                </c:pt>
                <c:pt idx="1234">
                  <c:v>9.0398399999999999</c:v>
                </c:pt>
                <c:pt idx="1235">
                  <c:v>8.8572100000000002</c:v>
                </c:pt>
                <c:pt idx="1236">
                  <c:v>8.6847600000000007</c:v>
                </c:pt>
                <c:pt idx="1237">
                  <c:v>8.5235599999999998</c:v>
                </c:pt>
                <c:pt idx="1238">
                  <c:v>8.3745999999999992</c:v>
                </c:pt>
                <c:pt idx="1239">
                  <c:v>8.2388999999999992</c:v>
                </c:pt>
                <c:pt idx="1240">
                  <c:v>8.1174099999999996</c:v>
                </c:pt>
                <c:pt idx="1241">
                  <c:v>8.0110600000000005</c:v>
                </c:pt>
                <c:pt idx="1242">
                  <c:v>7.9207200000000002</c:v>
                </c:pt>
                <c:pt idx="1243">
                  <c:v>7.8472</c:v>
                </c:pt>
                <c:pt idx="1244">
                  <c:v>7.7912299999999997</c:v>
                </c:pt>
                <c:pt idx="1245">
                  <c:v>7.7534900000000002</c:v>
                </c:pt>
                <c:pt idx="1246">
                  <c:v>7.7345600000000001</c:v>
                </c:pt>
                <c:pt idx="1247">
                  <c:v>7.7349199999999998</c:v>
                </c:pt>
                <c:pt idx="1248">
                  <c:v>7.7549700000000001</c:v>
                </c:pt>
                <c:pt idx="1249">
                  <c:v>7.7949999999999999</c:v>
                </c:pt>
                <c:pt idx="1250">
                  <c:v>7.8552</c:v>
                </c:pt>
                <c:pt idx="1251">
                  <c:v>7.9356400000000002</c:v>
                </c:pt>
                <c:pt idx="1252">
                  <c:v>8.0362899999999993</c:v>
                </c:pt>
                <c:pt idx="1253">
                  <c:v>8.157</c:v>
                </c:pt>
                <c:pt idx="1254">
                  <c:v>8.2974999999999994</c:v>
                </c:pt>
                <c:pt idx="1255">
                  <c:v>8.4574099999999994</c:v>
                </c:pt>
                <c:pt idx="1256">
                  <c:v>8.6362400000000008</c:v>
                </c:pt>
                <c:pt idx="1257">
                  <c:v>8.8333899999999996</c:v>
                </c:pt>
                <c:pt idx="1258">
                  <c:v>9.0481400000000001</c:v>
                </c:pt>
                <c:pt idx="1259">
                  <c:v>9.2796699999999994</c:v>
                </c:pt>
                <c:pt idx="1260">
                  <c:v>9.5270799999999998</c:v>
                </c:pt>
                <c:pt idx="1261">
                  <c:v>9.7893500000000007</c:v>
                </c:pt>
                <c:pt idx="1262">
                  <c:v>10.0654</c:v>
                </c:pt>
                <c:pt idx="1263">
                  <c:v>10.354100000000001</c:v>
                </c:pt>
                <c:pt idx="1264">
                  <c:v>10.6541</c:v>
                </c:pt>
                <c:pt idx="1265">
                  <c:v>10.9642</c:v>
                </c:pt>
                <c:pt idx="1266">
                  <c:v>11.282999999999999</c:v>
                </c:pt>
                <c:pt idx="1267">
                  <c:v>11.6092</c:v>
                </c:pt>
                <c:pt idx="1268">
                  <c:v>11.9413</c:v>
                </c:pt>
                <c:pt idx="1269">
                  <c:v>12.278</c:v>
                </c:pt>
                <c:pt idx="1270">
                  <c:v>12.617699999999999</c:v>
                </c:pt>
                <c:pt idx="1271">
                  <c:v>12.959199999999999</c:v>
                </c:pt>
                <c:pt idx="1272">
                  <c:v>13.3009</c:v>
                </c:pt>
                <c:pt idx="1273">
                  <c:v>13.641500000000001</c:v>
                </c:pt>
                <c:pt idx="1274">
                  <c:v>13.979699999999999</c:v>
                </c:pt>
                <c:pt idx="1275">
                  <c:v>14.3142</c:v>
                </c:pt>
                <c:pt idx="1276">
                  <c:v>14.643800000000001</c:v>
                </c:pt>
                <c:pt idx="1277">
                  <c:v>14.9673</c:v>
                </c:pt>
                <c:pt idx="1278">
                  <c:v>15.2836</c:v>
                </c:pt>
                <c:pt idx="1279">
                  <c:v>15.5916</c:v>
                </c:pt>
                <c:pt idx="1280">
                  <c:v>15.8904</c:v>
                </c:pt>
                <c:pt idx="1281">
                  <c:v>16.179200000000002</c:v>
                </c:pt>
                <c:pt idx="1282">
                  <c:v>16.457100000000001</c:v>
                </c:pt>
                <c:pt idx="1283">
                  <c:v>16.723400000000002</c:v>
                </c:pt>
                <c:pt idx="1284">
                  <c:v>16.977399999999999</c:v>
                </c:pt>
                <c:pt idx="1285">
                  <c:v>17.218699999999998</c:v>
                </c:pt>
                <c:pt idx="1286">
                  <c:v>17.4468</c:v>
                </c:pt>
                <c:pt idx="1287">
                  <c:v>17.661200000000001</c:v>
                </c:pt>
                <c:pt idx="1288">
                  <c:v>17.861699999999999</c:v>
                </c:pt>
                <c:pt idx="1289">
                  <c:v>18.048100000000002</c:v>
                </c:pt>
                <c:pt idx="1290">
                  <c:v>18.220099999999999</c:v>
                </c:pt>
                <c:pt idx="1291">
                  <c:v>18.377800000000001</c:v>
                </c:pt>
                <c:pt idx="1292">
                  <c:v>18.521100000000001</c:v>
                </c:pt>
                <c:pt idx="1293">
                  <c:v>18.650200000000002</c:v>
                </c:pt>
                <c:pt idx="1294">
                  <c:v>18.7651</c:v>
                </c:pt>
                <c:pt idx="1295">
                  <c:v>18.866099999999999</c:v>
                </c:pt>
                <c:pt idx="1296">
                  <c:v>18.953399999999998</c:v>
                </c:pt>
                <c:pt idx="1297">
                  <c:v>19.0275</c:v>
                </c:pt>
                <c:pt idx="1298">
                  <c:v>19.0886</c:v>
                </c:pt>
                <c:pt idx="1299">
                  <c:v>19.1372</c:v>
                </c:pt>
                <c:pt idx="1300">
                  <c:v>19.1738</c:v>
                </c:pt>
                <c:pt idx="1301">
                  <c:v>19.198899999999998</c:v>
                </c:pt>
                <c:pt idx="1302">
                  <c:v>19.213000000000001</c:v>
                </c:pt>
                <c:pt idx="1303">
                  <c:v>19.2166</c:v>
                </c:pt>
                <c:pt idx="1304">
                  <c:v>19.2103</c:v>
                </c:pt>
                <c:pt idx="1305">
                  <c:v>19.194700000000001</c:v>
                </c:pt>
                <c:pt idx="1306">
                  <c:v>19.170400000000001</c:v>
                </c:pt>
                <c:pt idx="1307">
                  <c:v>19.138000000000002</c:v>
                </c:pt>
                <c:pt idx="1308">
                  <c:v>19.098099999999999</c:v>
                </c:pt>
                <c:pt idx="1309">
                  <c:v>19.051100000000002</c:v>
                </c:pt>
                <c:pt idx="1310">
                  <c:v>18.997800000000002</c:v>
                </c:pt>
                <c:pt idx="1311">
                  <c:v>18.938700000000001</c:v>
                </c:pt>
                <c:pt idx="1312">
                  <c:v>18.874199999999998</c:v>
                </c:pt>
                <c:pt idx="1313">
                  <c:v>18.805099999999999</c:v>
                </c:pt>
                <c:pt idx="1314">
                  <c:v>18.7316</c:v>
                </c:pt>
                <c:pt idx="1315">
                  <c:v>18.654399999999999</c:v>
                </c:pt>
                <c:pt idx="1316">
                  <c:v>18.573899999999998</c:v>
                </c:pt>
                <c:pt idx="1317">
                  <c:v>18.490600000000001</c:v>
                </c:pt>
                <c:pt idx="1318">
                  <c:v>18.404900000000001</c:v>
                </c:pt>
                <c:pt idx="1319">
                  <c:v>18.3171</c:v>
                </c:pt>
                <c:pt idx="1320">
                  <c:v>18.227799999999998</c:v>
                </c:pt>
                <c:pt idx="1321">
                  <c:v>18.1371</c:v>
                </c:pt>
                <c:pt idx="1322">
                  <c:v>18.045500000000001</c:v>
                </c:pt>
                <c:pt idx="1323">
                  <c:v>17.953299999999999</c:v>
                </c:pt>
                <c:pt idx="1324">
                  <c:v>17.860700000000001</c:v>
                </c:pt>
                <c:pt idx="1325">
                  <c:v>17.768000000000001</c:v>
                </c:pt>
                <c:pt idx="1326">
                  <c:v>17.6754</c:v>
                </c:pt>
                <c:pt idx="1327">
                  <c:v>17.583100000000002</c:v>
                </c:pt>
                <c:pt idx="1328">
                  <c:v>17.491299999999999</c:v>
                </c:pt>
                <c:pt idx="1329">
                  <c:v>17.399999999999999</c:v>
                </c:pt>
                <c:pt idx="1330">
                  <c:v>17.3095</c:v>
                </c:pt>
                <c:pt idx="1331">
                  <c:v>17.219799999999999</c:v>
                </c:pt>
                <c:pt idx="1332">
                  <c:v>17.131</c:v>
                </c:pt>
                <c:pt idx="1333">
                  <c:v>17.043099999999999</c:v>
                </c:pt>
                <c:pt idx="1334">
                  <c:v>16.956099999999999</c:v>
                </c:pt>
                <c:pt idx="1335">
                  <c:v>16.870200000000001</c:v>
                </c:pt>
                <c:pt idx="1336">
                  <c:v>16.7852</c:v>
                </c:pt>
                <c:pt idx="1337">
                  <c:v>16.7012</c:v>
                </c:pt>
                <c:pt idx="1338">
                  <c:v>16.618099999999998</c:v>
                </c:pt>
                <c:pt idx="1339">
                  <c:v>16.535799999999998</c:v>
                </c:pt>
                <c:pt idx="1340">
                  <c:v>16.4544</c:v>
                </c:pt>
                <c:pt idx="1341">
                  <c:v>16.373899999999999</c:v>
                </c:pt>
                <c:pt idx="1342">
                  <c:v>16.294</c:v>
                </c:pt>
                <c:pt idx="1343">
                  <c:v>16.2148</c:v>
                </c:pt>
                <c:pt idx="1344">
                  <c:v>16.136199999999999</c:v>
                </c:pt>
                <c:pt idx="1345">
                  <c:v>16.058199999999999</c:v>
                </c:pt>
                <c:pt idx="1346">
                  <c:v>15.980600000000001</c:v>
                </c:pt>
                <c:pt idx="1347">
                  <c:v>15.9034</c:v>
                </c:pt>
                <c:pt idx="1348">
                  <c:v>15.826599999999999</c:v>
                </c:pt>
                <c:pt idx="1349">
                  <c:v>15.75</c:v>
                </c:pt>
                <c:pt idx="1350">
                  <c:v>15.6737</c:v>
                </c:pt>
                <c:pt idx="1351">
                  <c:v>15.5976</c:v>
                </c:pt>
                <c:pt idx="1352">
                  <c:v>15.521699999999999</c:v>
                </c:pt>
                <c:pt idx="1353">
                  <c:v>15.4458</c:v>
                </c:pt>
                <c:pt idx="1354">
                  <c:v>15.37</c:v>
                </c:pt>
                <c:pt idx="1355">
                  <c:v>15.2942</c:v>
                </c:pt>
                <c:pt idx="1356">
                  <c:v>15.218500000000001</c:v>
                </c:pt>
                <c:pt idx="1357">
                  <c:v>15.142799999999999</c:v>
                </c:pt>
                <c:pt idx="1358">
                  <c:v>15.0671</c:v>
                </c:pt>
                <c:pt idx="1359">
                  <c:v>14.991300000000001</c:v>
                </c:pt>
                <c:pt idx="1360">
                  <c:v>14.915699999999999</c:v>
                </c:pt>
                <c:pt idx="1361">
                  <c:v>14.84</c:v>
                </c:pt>
                <c:pt idx="1362">
                  <c:v>14.7644</c:v>
                </c:pt>
                <c:pt idx="1363">
                  <c:v>14.688800000000001</c:v>
                </c:pt>
                <c:pt idx="1364">
                  <c:v>14.6134</c:v>
                </c:pt>
                <c:pt idx="1365">
                  <c:v>14.538</c:v>
                </c:pt>
                <c:pt idx="1366">
                  <c:v>14.462899999999999</c:v>
                </c:pt>
                <c:pt idx="1367">
                  <c:v>14.3879</c:v>
                </c:pt>
                <c:pt idx="1368">
                  <c:v>14.3131</c:v>
                </c:pt>
                <c:pt idx="1369">
                  <c:v>14.2386</c:v>
                </c:pt>
                <c:pt idx="1370">
                  <c:v>14.164400000000001</c:v>
                </c:pt>
                <c:pt idx="1371">
                  <c:v>14.090400000000001</c:v>
                </c:pt>
                <c:pt idx="1372">
                  <c:v>14.0169</c:v>
                </c:pt>
                <c:pt idx="1373">
                  <c:v>13.9437</c:v>
                </c:pt>
                <c:pt idx="1374">
                  <c:v>13.870900000000001</c:v>
                </c:pt>
                <c:pt idx="1375">
                  <c:v>13.798500000000001</c:v>
                </c:pt>
                <c:pt idx="1376">
                  <c:v>13.7265</c:v>
                </c:pt>
                <c:pt idx="1377">
                  <c:v>13.654999999999999</c:v>
                </c:pt>
                <c:pt idx="1378">
                  <c:v>13.5839</c:v>
                </c:pt>
                <c:pt idx="1379">
                  <c:v>13.513299999999999</c:v>
                </c:pt>
                <c:pt idx="1380">
                  <c:v>13.443199999999999</c:v>
                </c:pt>
                <c:pt idx="1381">
                  <c:v>13.3735</c:v>
                </c:pt>
                <c:pt idx="1382">
                  <c:v>13.3043</c:v>
                </c:pt>
                <c:pt idx="1383">
                  <c:v>13.2356</c:v>
                </c:pt>
                <c:pt idx="1384">
                  <c:v>13.167299999999999</c:v>
                </c:pt>
                <c:pt idx="1385">
                  <c:v>13.099500000000001</c:v>
                </c:pt>
                <c:pt idx="1386">
                  <c:v>13.032</c:v>
                </c:pt>
                <c:pt idx="1387">
                  <c:v>12.965</c:v>
                </c:pt>
                <c:pt idx="1388">
                  <c:v>12.898300000000001</c:v>
                </c:pt>
                <c:pt idx="1389">
                  <c:v>12.832000000000001</c:v>
                </c:pt>
                <c:pt idx="1390">
                  <c:v>12.7659</c:v>
                </c:pt>
                <c:pt idx="1391">
                  <c:v>12.700200000000001</c:v>
                </c:pt>
                <c:pt idx="1392">
                  <c:v>12.6347</c:v>
                </c:pt>
                <c:pt idx="1393">
                  <c:v>12.5694</c:v>
                </c:pt>
                <c:pt idx="1394">
                  <c:v>12.504300000000001</c:v>
                </c:pt>
                <c:pt idx="1395">
                  <c:v>12.439299999999999</c:v>
                </c:pt>
                <c:pt idx="1396">
                  <c:v>12.3744</c:v>
                </c:pt>
                <c:pt idx="1397">
                  <c:v>12.3096</c:v>
                </c:pt>
                <c:pt idx="1398">
                  <c:v>12.244899999999999</c:v>
                </c:pt>
                <c:pt idx="1399">
                  <c:v>12.180099999999999</c:v>
                </c:pt>
                <c:pt idx="1400">
                  <c:v>12.115399999999999</c:v>
                </c:pt>
                <c:pt idx="1401">
                  <c:v>12.050599999999999</c:v>
                </c:pt>
                <c:pt idx="1402">
                  <c:v>11.985799999999999</c:v>
                </c:pt>
                <c:pt idx="1403">
                  <c:v>11.9209</c:v>
                </c:pt>
                <c:pt idx="1404">
                  <c:v>11.856</c:v>
                </c:pt>
                <c:pt idx="1405">
                  <c:v>11.7911</c:v>
                </c:pt>
                <c:pt idx="1406">
                  <c:v>11.726100000000001</c:v>
                </c:pt>
                <c:pt idx="1407">
                  <c:v>11.661</c:v>
                </c:pt>
                <c:pt idx="1408">
                  <c:v>11.5959</c:v>
                </c:pt>
                <c:pt idx="1409">
                  <c:v>11.5307</c:v>
                </c:pt>
                <c:pt idx="1410">
                  <c:v>11.4656</c:v>
                </c:pt>
                <c:pt idx="1411">
                  <c:v>11.400499999999999</c:v>
                </c:pt>
                <c:pt idx="1412">
                  <c:v>11.3354</c:v>
                </c:pt>
                <c:pt idx="1413">
                  <c:v>11.270300000000001</c:v>
                </c:pt>
                <c:pt idx="1414">
                  <c:v>11.205299999999999</c:v>
                </c:pt>
                <c:pt idx="1415">
                  <c:v>11.1404</c:v>
                </c:pt>
                <c:pt idx="1416">
                  <c:v>11.075699999999999</c:v>
                </c:pt>
                <c:pt idx="1417">
                  <c:v>11.010999999999999</c:v>
                </c:pt>
                <c:pt idx="1418">
                  <c:v>10.9466</c:v>
                </c:pt>
                <c:pt idx="1419">
                  <c:v>10.882300000000001</c:v>
                </c:pt>
                <c:pt idx="1420">
                  <c:v>10.818199999999999</c:v>
                </c:pt>
                <c:pt idx="1421">
                  <c:v>10.754300000000001</c:v>
                </c:pt>
                <c:pt idx="1422">
                  <c:v>10.6907</c:v>
                </c:pt>
                <c:pt idx="1423">
                  <c:v>10.6273</c:v>
                </c:pt>
                <c:pt idx="1424">
                  <c:v>10.5641</c:v>
                </c:pt>
                <c:pt idx="1425">
                  <c:v>10.501300000000001</c:v>
                </c:pt>
                <c:pt idx="1426">
                  <c:v>10.438700000000001</c:v>
                </c:pt>
                <c:pt idx="1427">
                  <c:v>10.3764</c:v>
                </c:pt>
                <c:pt idx="1428">
                  <c:v>10.314399999999999</c:v>
                </c:pt>
                <c:pt idx="1429">
                  <c:v>10.252700000000001</c:v>
                </c:pt>
                <c:pt idx="1430">
                  <c:v>10.1913</c:v>
                </c:pt>
                <c:pt idx="1431">
                  <c:v>10.1302</c:v>
                </c:pt>
                <c:pt idx="1432">
                  <c:v>10.0694</c:v>
                </c:pt>
                <c:pt idx="1433">
                  <c:v>10.008900000000001</c:v>
                </c:pt>
                <c:pt idx="1434">
                  <c:v>9.9487100000000002</c:v>
                </c:pt>
                <c:pt idx="1435">
                  <c:v>9.8887900000000002</c:v>
                </c:pt>
                <c:pt idx="1436">
                  <c:v>9.8291500000000003</c:v>
                </c:pt>
                <c:pt idx="1437">
                  <c:v>9.7697800000000008</c:v>
                </c:pt>
                <c:pt idx="1438">
                  <c:v>9.7106700000000004</c:v>
                </c:pt>
                <c:pt idx="1439">
                  <c:v>9.6518099999999993</c:v>
                </c:pt>
                <c:pt idx="1440">
                  <c:v>9.5931999999999995</c:v>
                </c:pt>
                <c:pt idx="1441">
                  <c:v>9.5348199999999999</c:v>
                </c:pt>
                <c:pt idx="1442">
                  <c:v>9.4766600000000007</c:v>
                </c:pt>
                <c:pt idx="1443">
                  <c:v>9.4187100000000008</c:v>
                </c:pt>
                <c:pt idx="1444">
                  <c:v>9.3609600000000004</c:v>
                </c:pt>
                <c:pt idx="1445">
                  <c:v>9.3033999999999999</c:v>
                </c:pt>
                <c:pt idx="1446">
                  <c:v>9.2460199999999997</c:v>
                </c:pt>
                <c:pt idx="1447">
                  <c:v>9.1888100000000001</c:v>
                </c:pt>
                <c:pt idx="1448">
                  <c:v>9.1317500000000003</c:v>
                </c:pt>
                <c:pt idx="1449">
                  <c:v>9.07484</c:v>
                </c:pt>
                <c:pt idx="1450">
                  <c:v>9.0180699999999998</c:v>
                </c:pt>
                <c:pt idx="1451">
                  <c:v>8.9614399999999996</c:v>
                </c:pt>
                <c:pt idx="1452">
                  <c:v>8.9049399999999999</c:v>
                </c:pt>
                <c:pt idx="1453">
                  <c:v>8.8485600000000009</c:v>
                </c:pt>
                <c:pt idx="1454">
                  <c:v>8.7922999999999991</c:v>
                </c:pt>
                <c:pt idx="1455">
                  <c:v>8.7361599999999999</c:v>
                </c:pt>
                <c:pt idx="1456">
                  <c:v>8.6801200000000005</c:v>
                </c:pt>
                <c:pt idx="1457">
                  <c:v>8.6242000000000001</c:v>
                </c:pt>
                <c:pt idx="1458">
                  <c:v>8.5683799999999994</c:v>
                </c:pt>
                <c:pt idx="1459">
                  <c:v>8.51267</c:v>
                </c:pt>
                <c:pt idx="1460">
                  <c:v>8.4570600000000002</c:v>
                </c:pt>
                <c:pt idx="1461">
                  <c:v>8.4015500000000003</c:v>
                </c:pt>
                <c:pt idx="1462">
                  <c:v>8.3461300000000005</c:v>
                </c:pt>
                <c:pt idx="1463">
                  <c:v>8.2908100000000005</c:v>
                </c:pt>
                <c:pt idx="1464">
                  <c:v>8.2355900000000002</c:v>
                </c:pt>
                <c:pt idx="1465">
                  <c:v>8.1804500000000004</c:v>
                </c:pt>
                <c:pt idx="1466">
                  <c:v>8.1253899999999994</c:v>
                </c:pt>
                <c:pt idx="1467">
                  <c:v>8.0704100000000007</c:v>
                </c:pt>
                <c:pt idx="1468">
                  <c:v>8.0154899999999998</c:v>
                </c:pt>
                <c:pt idx="1469">
                  <c:v>7.9606500000000002</c:v>
                </c:pt>
                <c:pt idx="1470">
                  <c:v>7.90585</c:v>
                </c:pt>
                <c:pt idx="1471">
                  <c:v>7.8510999999999997</c:v>
                </c:pt>
                <c:pt idx="1472">
                  <c:v>7.7963899999999997</c:v>
                </c:pt>
                <c:pt idx="1473">
                  <c:v>7.7416900000000002</c:v>
                </c:pt>
                <c:pt idx="1474">
                  <c:v>7.6870099999999999</c:v>
                </c:pt>
                <c:pt idx="1475">
                  <c:v>7.6323299999999996</c:v>
                </c:pt>
                <c:pt idx="1476">
                  <c:v>7.5776300000000001</c:v>
                </c:pt>
                <c:pt idx="1477">
                  <c:v>7.5229100000000004</c:v>
                </c:pt>
                <c:pt idx="1478">
                  <c:v>7.46814</c:v>
                </c:pt>
                <c:pt idx="1479">
                  <c:v>7.4133199999999997</c:v>
                </c:pt>
                <c:pt idx="1480">
                  <c:v>7.3584199999999997</c:v>
                </c:pt>
                <c:pt idx="1481">
                  <c:v>7.3034499999999998</c:v>
                </c:pt>
                <c:pt idx="1482">
                  <c:v>7.24838</c:v>
                </c:pt>
                <c:pt idx="1483">
                  <c:v>7.1932099999999997</c:v>
                </c:pt>
                <c:pt idx="1484">
                  <c:v>7.1379099999999998</c:v>
                </c:pt>
                <c:pt idx="1485">
                  <c:v>7.0824800000000003</c:v>
                </c:pt>
                <c:pt idx="1486">
                  <c:v>7.0269199999999996</c:v>
                </c:pt>
                <c:pt idx="1487">
                  <c:v>6.9711999999999996</c:v>
                </c:pt>
                <c:pt idx="1488">
                  <c:v>6.9153399999999996</c:v>
                </c:pt>
                <c:pt idx="1489">
                  <c:v>6.8593099999999998</c:v>
                </c:pt>
                <c:pt idx="1490">
                  <c:v>6.8031100000000002</c:v>
                </c:pt>
                <c:pt idx="1491">
                  <c:v>6.7467499999999996</c:v>
                </c:pt>
                <c:pt idx="1492">
                  <c:v>6.6902299999999997</c:v>
                </c:pt>
                <c:pt idx="1493">
                  <c:v>6.6335300000000004</c:v>
                </c:pt>
                <c:pt idx="1494">
                  <c:v>6.57667</c:v>
                </c:pt>
                <c:pt idx="1495">
                  <c:v>6.5196399999999999</c:v>
                </c:pt>
                <c:pt idx="1496">
                  <c:v>6.4624600000000001</c:v>
                </c:pt>
                <c:pt idx="1497">
                  <c:v>6.4051099999999996</c:v>
                </c:pt>
                <c:pt idx="1498">
                  <c:v>6.3476299999999997</c:v>
                </c:pt>
                <c:pt idx="1499">
                  <c:v>6.29</c:v>
                </c:pt>
                <c:pt idx="1500">
                  <c:v>6.2322300000000004</c:v>
                </c:pt>
                <c:pt idx="1501">
                  <c:v>6.1743499999999996</c:v>
                </c:pt>
                <c:pt idx="1502">
                  <c:v>6.1163600000000002</c:v>
                </c:pt>
                <c:pt idx="1503">
                  <c:v>6.0582599999999998</c:v>
                </c:pt>
                <c:pt idx="1504">
                  <c:v>6.0000799999999996</c:v>
                </c:pt>
                <c:pt idx="1505">
                  <c:v>5.9418300000000004</c:v>
                </c:pt>
                <c:pt idx="1506">
                  <c:v>5.8835199999999999</c:v>
                </c:pt>
                <c:pt idx="1507">
                  <c:v>5.8251600000000003</c:v>
                </c:pt>
                <c:pt idx="1508">
                  <c:v>5.7667900000000003</c:v>
                </c:pt>
                <c:pt idx="1509">
                  <c:v>5.7084000000000001</c:v>
                </c:pt>
                <c:pt idx="1510">
                  <c:v>5.6500300000000001</c:v>
                </c:pt>
                <c:pt idx="1511">
                  <c:v>5.5916800000000002</c:v>
                </c:pt>
                <c:pt idx="1512">
                  <c:v>5.5333899999999998</c:v>
                </c:pt>
                <c:pt idx="1513">
                  <c:v>5.4751599999999998</c:v>
                </c:pt>
                <c:pt idx="1514">
                  <c:v>5.4170199999999999</c:v>
                </c:pt>
                <c:pt idx="1515">
                  <c:v>5.359</c:v>
                </c:pt>
                <c:pt idx="1516">
                  <c:v>5.3010999999999999</c:v>
                </c:pt>
                <c:pt idx="1517">
                  <c:v>5.24336</c:v>
                </c:pt>
                <c:pt idx="1518">
                  <c:v>5.1858000000000004</c:v>
                </c:pt>
                <c:pt idx="1519">
                  <c:v>5.1284200000000002</c:v>
                </c:pt>
                <c:pt idx="1520">
                  <c:v>5.0712700000000002</c:v>
                </c:pt>
                <c:pt idx="1521">
                  <c:v>5.0143399999999998</c:v>
                </c:pt>
                <c:pt idx="1522">
                  <c:v>4.9576700000000002</c:v>
                </c:pt>
                <c:pt idx="1523">
                  <c:v>4.9012700000000002</c:v>
                </c:pt>
                <c:pt idx="1524">
                  <c:v>4.8451500000000003</c:v>
                </c:pt>
                <c:pt idx="1525">
                  <c:v>4.7893400000000002</c:v>
                </c:pt>
                <c:pt idx="1526">
                  <c:v>4.7338300000000002</c:v>
                </c:pt>
                <c:pt idx="1527">
                  <c:v>4.6786500000000002</c:v>
                </c:pt>
                <c:pt idx="1528">
                  <c:v>4.6238000000000001</c:v>
                </c:pt>
                <c:pt idx="1529">
                  <c:v>4.5693000000000001</c:v>
                </c:pt>
                <c:pt idx="1530">
                  <c:v>4.5151500000000002</c:v>
                </c:pt>
                <c:pt idx="1531">
                  <c:v>4.46136</c:v>
                </c:pt>
                <c:pt idx="1532">
                  <c:v>4.4079499999999996</c:v>
                </c:pt>
                <c:pt idx="1533">
                  <c:v>4.3549100000000003</c:v>
                </c:pt>
                <c:pt idx="1534">
                  <c:v>4.3022600000000004</c:v>
                </c:pt>
                <c:pt idx="1535">
                  <c:v>4.25</c:v>
                </c:pt>
                <c:pt idx="1536">
                  <c:v>4.1981299999999999</c:v>
                </c:pt>
                <c:pt idx="1537">
                  <c:v>4.1466700000000003</c:v>
                </c:pt>
                <c:pt idx="1538">
                  <c:v>4.0956099999999998</c:v>
                </c:pt>
                <c:pt idx="1539">
                  <c:v>4.0449700000000002</c:v>
                </c:pt>
                <c:pt idx="1540">
                  <c:v>3.9947499999999998</c:v>
                </c:pt>
                <c:pt idx="1541">
                  <c:v>3.94496</c:v>
                </c:pt>
                <c:pt idx="1542">
                  <c:v>3.8956</c:v>
                </c:pt>
                <c:pt idx="1543">
                  <c:v>3.8466800000000001</c:v>
                </c:pt>
                <c:pt idx="1544">
                  <c:v>3.7982100000000001</c:v>
                </c:pt>
                <c:pt idx="1545">
                  <c:v>3.7501899999999999</c:v>
                </c:pt>
                <c:pt idx="1546">
                  <c:v>3.7026300000000001</c:v>
                </c:pt>
                <c:pt idx="1547">
                  <c:v>3.6555499999999999</c:v>
                </c:pt>
                <c:pt idx="1548">
                  <c:v>3.60894</c:v>
                </c:pt>
                <c:pt idx="1549">
                  <c:v>3.5628099999999998</c:v>
                </c:pt>
                <c:pt idx="1550">
                  <c:v>3.5171700000000001</c:v>
                </c:pt>
                <c:pt idx="1551">
                  <c:v>3.4720399999999998</c:v>
                </c:pt>
                <c:pt idx="1552">
                  <c:v>3.4274</c:v>
                </c:pt>
                <c:pt idx="1553">
                  <c:v>3.3832800000000001</c:v>
                </c:pt>
                <c:pt idx="1554">
                  <c:v>3.3396699999999999</c:v>
                </c:pt>
                <c:pt idx="1555">
                  <c:v>3.2965900000000001</c:v>
                </c:pt>
                <c:pt idx="1556">
                  <c:v>3.2540300000000002</c:v>
                </c:pt>
                <c:pt idx="1557">
                  <c:v>3.2120199999999999</c:v>
                </c:pt>
                <c:pt idx="1558">
                  <c:v>3.1705399999999999</c:v>
                </c:pt>
                <c:pt idx="1559">
                  <c:v>3.1296200000000001</c:v>
                </c:pt>
                <c:pt idx="1560">
                  <c:v>3.0892499999999998</c:v>
                </c:pt>
                <c:pt idx="1561">
                  <c:v>3.0494400000000002</c:v>
                </c:pt>
                <c:pt idx="1562">
                  <c:v>3.0102099999999998</c:v>
                </c:pt>
                <c:pt idx="1563">
                  <c:v>2.9715500000000001</c:v>
                </c:pt>
                <c:pt idx="1564">
                  <c:v>2.9334699999999998</c:v>
                </c:pt>
                <c:pt idx="1565">
                  <c:v>2.8959800000000002</c:v>
                </c:pt>
                <c:pt idx="1566">
                  <c:v>2.8590900000000001</c:v>
                </c:pt>
                <c:pt idx="1567">
                  <c:v>2.8228</c:v>
                </c:pt>
                <c:pt idx="1568">
                  <c:v>2.7871199999999998</c:v>
                </c:pt>
                <c:pt idx="1569">
                  <c:v>2.7520500000000001</c:v>
                </c:pt>
                <c:pt idx="1570">
                  <c:v>2.7176</c:v>
                </c:pt>
                <c:pt idx="1571">
                  <c:v>2.6837599999999999</c:v>
                </c:pt>
                <c:pt idx="1572">
                  <c:v>2.65055</c:v>
                </c:pt>
                <c:pt idx="1573">
                  <c:v>2.6179600000000001</c:v>
                </c:pt>
                <c:pt idx="1574">
                  <c:v>2.5859999999999999</c:v>
                </c:pt>
                <c:pt idx="1575">
                  <c:v>2.5546600000000002</c:v>
                </c:pt>
                <c:pt idx="1576">
                  <c:v>2.5239500000000001</c:v>
                </c:pt>
                <c:pt idx="1577">
                  <c:v>2.4938600000000002</c:v>
                </c:pt>
                <c:pt idx="1578">
                  <c:v>2.4643899999999999</c:v>
                </c:pt>
                <c:pt idx="1579">
                  <c:v>2.43553</c:v>
                </c:pt>
                <c:pt idx="1580">
                  <c:v>2.4072900000000002</c:v>
                </c:pt>
                <c:pt idx="1581">
                  <c:v>2.3796499999999998</c:v>
                </c:pt>
                <c:pt idx="1582">
                  <c:v>2.3526099999999999</c:v>
                </c:pt>
                <c:pt idx="1583">
                  <c:v>2.3261599999999998</c:v>
                </c:pt>
                <c:pt idx="1584">
                  <c:v>2.3003</c:v>
                </c:pt>
                <c:pt idx="1585">
                  <c:v>2.27502</c:v>
                </c:pt>
                <c:pt idx="1586">
                  <c:v>2.2503099999999998</c:v>
                </c:pt>
                <c:pt idx="1587">
                  <c:v>2.2261600000000001</c:v>
                </c:pt>
                <c:pt idx="1588">
                  <c:v>2.20255</c:v>
                </c:pt>
                <c:pt idx="1589">
                  <c:v>2.1794899999999999</c:v>
                </c:pt>
                <c:pt idx="1590">
                  <c:v>2.1569600000000002</c:v>
                </c:pt>
                <c:pt idx="1591">
                  <c:v>2.1349300000000002</c:v>
                </c:pt>
                <c:pt idx="1592">
                  <c:v>2.11341</c:v>
                </c:pt>
                <c:pt idx="1593">
                  <c:v>2.0923600000000002</c:v>
                </c:pt>
                <c:pt idx="1594">
                  <c:v>2.07178</c:v>
                </c:pt>
                <c:pt idx="1595">
                  <c:v>2.0516399999999999</c:v>
                </c:pt>
                <c:pt idx="1596">
                  <c:v>2.03193</c:v>
                </c:pt>
                <c:pt idx="1597">
                  <c:v>2.0126200000000001</c:v>
                </c:pt>
                <c:pt idx="1598">
                  <c:v>1.99369</c:v>
                </c:pt>
                <c:pt idx="1599">
                  <c:v>1.97512</c:v>
                </c:pt>
                <c:pt idx="1600">
                  <c:v>1.95688</c:v>
                </c:pt>
                <c:pt idx="1601">
                  <c:v>1.93896</c:v>
                </c:pt>
                <c:pt idx="1602">
                  <c:v>1.92133</c:v>
                </c:pt>
                <c:pt idx="1603">
                  <c:v>1.9039699999999999</c:v>
                </c:pt>
                <c:pt idx="1604">
                  <c:v>1.8868499999999999</c:v>
                </c:pt>
                <c:pt idx="1605">
                  <c:v>1.8699699999999999</c:v>
                </c:pt>
                <c:pt idx="1606">
                  <c:v>1.8532900000000001</c:v>
                </c:pt>
                <c:pt idx="1607">
                  <c:v>1.8368</c:v>
                </c:pt>
                <c:pt idx="1608">
                  <c:v>1.8204800000000001</c:v>
                </c:pt>
                <c:pt idx="1609">
                  <c:v>1.8043199999999999</c:v>
                </c:pt>
                <c:pt idx="1610">
                  <c:v>1.7883100000000001</c:v>
                </c:pt>
                <c:pt idx="1611">
                  <c:v>1.7724299999999999</c:v>
                </c:pt>
                <c:pt idx="1612">
                  <c:v>1.75667</c:v>
                </c:pt>
                <c:pt idx="1613">
                  <c:v>1.74102</c:v>
                </c:pt>
                <c:pt idx="1614">
                  <c:v>1.7254799999999999</c:v>
                </c:pt>
                <c:pt idx="1615">
                  <c:v>1.71004</c:v>
                </c:pt>
                <c:pt idx="1616">
                  <c:v>1.69469</c:v>
                </c:pt>
                <c:pt idx="1617">
                  <c:v>1.67944</c:v>
                </c:pt>
                <c:pt idx="1618">
                  <c:v>1.66428</c:v>
                </c:pt>
                <c:pt idx="1619">
                  <c:v>1.6492100000000001</c:v>
                </c:pt>
                <c:pt idx="1620">
                  <c:v>1.63422</c:v>
                </c:pt>
                <c:pt idx="1621">
                  <c:v>1.6193200000000001</c:v>
                </c:pt>
                <c:pt idx="1622">
                  <c:v>1.60449</c:v>
                </c:pt>
                <c:pt idx="1623">
                  <c:v>1.58975</c:v>
                </c:pt>
                <c:pt idx="1624">
                  <c:v>1.5750900000000001</c:v>
                </c:pt>
                <c:pt idx="1625">
                  <c:v>1.5605100000000001</c:v>
                </c:pt>
                <c:pt idx="1626">
                  <c:v>1.5460100000000001</c:v>
                </c:pt>
                <c:pt idx="1627">
                  <c:v>1.5315799999999999</c:v>
                </c:pt>
                <c:pt idx="1628">
                  <c:v>1.5172099999999999</c:v>
                </c:pt>
                <c:pt idx="1629">
                  <c:v>1.50292</c:v>
                </c:pt>
                <c:pt idx="1630">
                  <c:v>1.4886900000000001</c:v>
                </c:pt>
                <c:pt idx="1631">
                  <c:v>1.47451</c:v>
                </c:pt>
                <c:pt idx="1632">
                  <c:v>1.4603900000000001</c:v>
                </c:pt>
                <c:pt idx="1633">
                  <c:v>1.4463200000000001</c:v>
                </c:pt>
                <c:pt idx="1634">
                  <c:v>1.43228</c:v>
                </c:pt>
                <c:pt idx="1635">
                  <c:v>1.41828</c:v>
                </c:pt>
                <c:pt idx="1636">
                  <c:v>1.4043000000000001</c:v>
                </c:pt>
                <c:pt idx="1637">
                  <c:v>1.3903399999999999</c:v>
                </c:pt>
                <c:pt idx="1638">
                  <c:v>1.37639</c:v>
                </c:pt>
                <c:pt idx="1639">
                  <c:v>1.36243</c:v>
                </c:pt>
                <c:pt idx="1640">
                  <c:v>1.3484700000000001</c:v>
                </c:pt>
                <c:pt idx="1641">
                  <c:v>1.3344800000000001</c:v>
                </c:pt>
                <c:pt idx="1642">
                  <c:v>1.32046</c:v>
                </c:pt>
                <c:pt idx="1643">
                  <c:v>1.3064100000000001</c:v>
                </c:pt>
                <c:pt idx="1644">
                  <c:v>1.2923</c:v>
                </c:pt>
                <c:pt idx="1645">
                  <c:v>1.2781400000000001</c:v>
                </c:pt>
                <c:pt idx="1646">
                  <c:v>1.2639100000000001</c:v>
                </c:pt>
                <c:pt idx="1647">
                  <c:v>1.2496100000000001</c:v>
                </c:pt>
                <c:pt idx="1648">
                  <c:v>1.23522</c:v>
                </c:pt>
                <c:pt idx="1649">
                  <c:v>1.22075</c:v>
                </c:pt>
                <c:pt idx="1650">
                  <c:v>1.2061900000000001</c:v>
                </c:pt>
                <c:pt idx="1651">
                  <c:v>1.19154</c:v>
                </c:pt>
                <c:pt idx="1652">
                  <c:v>1.1767799999999999</c:v>
                </c:pt>
                <c:pt idx="1653">
                  <c:v>1.1619299999999999</c:v>
                </c:pt>
                <c:pt idx="1654">
                  <c:v>1.1469800000000001</c:v>
                </c:pt>
                <c:pt idx="1655">
                  <c:v>1.1319399999999999</c:v>
                </c:pt>
                <c:pt idx="1656">
                  <c:v>1.1167899999999999</c:v>
                </c:pt>
                <c:pt idx="1657">
                  <c:v>1.1015600000000001</c:v>
                </c:pt>
                <c:pt idx="1658">
                  <c:v>1.08623</c:v>
                </c:pt>
                <c:pt idx="1659">
                  <c:v>1.0708200000000001</c:v>
                </c:pt>
                <c:pt idx="1660">
                  <c:v>1.0553300000000001</c:v>
                </c:pt>
                <c:pt idx="1661">
                  <c:v>1.03976</c:v>
                </c:pt>
                <c:pt idx="1662">
                  <c:v>1.0241100000000001</c:v>
                </c:pt>
                <c:pt idx="1663">
                  <c:v>1.00841</c:v>
                </c:pt>
                <c:pt idx="1664">
                  <c:v>0.99263800000000002</c:v>
                </c:pt>
                <c:pt idx="1665">
                  <c:v>0.97681399999999996</c:v>
                </c:pt>
                <c:pt idx="1666">
                  <c:v>0.96094100000000005</c:v>
                </c:pt>
                <c:pt idx="1667">
                  <c:v>0.94502399999999998</c:v>
                </c:pt>
                <c:pt idx="1668">
                  <c:v>0.929068</c:v>
                </c:pt>
                <c:pt idx="1669">
                  <c:v>0.91307700000000003</c:v>
                </c:pt>
                <c:pt idx="1670">
                  <c:v>0.89705500000000005</c:v>
                </c:pt>
                <c:pt idx="1671">
                  <c:v>0.88100500000000004</c:v>
                </c:pt>
                <c:pt idx="1672">
                  <c:v>0.86493100000000001</c:v>
                </c:pt>
                <c:pt idx="1673">
                  <c:v>0.84883600000000003</c:v>
                </c:pt>
                <c:pt idx="1674">
                  <c:v>0.83272199999999996</c:v>
                </c:pt>
                <c:pt idx="1675">
                  <c:v>0.81659099999999996</c:v>
                </c:pt>
                <c:pt idx="1676">
                  <c:v>0.80044599999999999</c:v>
                </c:pt>
                <c:pt idx="1677">
                  <c:v>0.78428699999999996</c:v>
                </c:pt>
                <c:pt idx="1678">
                  <c:v>0.76811700000000005</c:v>
                </c:pt>
                <c:pt idx="1679">
                  <c:v>0.751938</c:v>
                </c:pt>
                <c:pt idx="1680">
                  <c:v>0.73575199999999996</c:v>
                </c:pt>
                <c:pt idx="1681">
                  <c:v>0.71956299999999995</c:v>
                </c:pt>
                <c:pt idx="1682">
                  <c:v>0.70337400000000005</c:v>
                </c:pt>
                <c:pt idx="1683">
                  <c:v>0.68718699999999999</c:v>
                </c:pt>
                <c:pt idx="1684">
                  <c:v>0.67100800000000005</c:v>
                </c:pt>
                <c:pt idx="1685">
                  <c:v>0.65484100000000001</c:v>
                </c:pt>
                <c:pt idx="1686">
                  <c:v>0.63869100000000001</c:v>
                </c:pt>
                <c:pt idx="1687">
                  <c:v>0.62256299999999998</c:v>
                </c:pt>
                <c:pt idx="1688">
                  <c:v>0.60646199999999995</c:v>
                </c:pt>
                <c:pt idx="1689">
                  <c:v>0.59039699999999995</c:v>
                </c:pt>
                <c:pt idx="1690">
                  <c:v>0.57437199999999999</c:v>
                </c:pt>
                <c:pt idx="1691">
                  <c:v>0.558396</c:v>
                </c:pt>
                <c:pt idx="1692">
                  <c:v>0.54247599999999996</c:v>
                </c:pt>
                <c:pt idx="1693">
                  <c:v>0.52661999999999998</c:v>
                </c:pt>
                <c:pt idx="1694">
                  <c:v>0.51083599999999996</c:v>
                </c:pt>
                <c:pt idx="1695">
                  <c:v>0.49513299999999999</c:v>
                </c:pt>
                <c:pt idx="1696">
                  <c:v>0.479518</c:v>
                </c:pt>
                <c:pt idx="1697">
                  <c:v>0.46400000000000002</c:v>
                </c:pt>
                <c:pt idx="1698">
                  <c:v>0.44858900000000002</c:v>
                </c:pt>
                <c:pt idx="1699">
                  <c:v>0.43329200000000001</c:v>
                </c:pt>
                <c:pt idx="1700">
                  <c:v>0.41811900000000002</c:v>
                </c:pt>
                <c:pt idx="1701">
                  <c:v>0.40307900000000002</c:v>
                </c:pt>
                <c:pt idx="1702">
                  <c:v>0.38818000000000003</c:v>
                </c:pt>
                <c:pt idx="1703">
                  <c:v>0.37342999999999998</c:v>
                </c:pt>
                <c:pt idx="1704">
                  <c:v>0.35883900000000002</c:v>
                </c:pt>
                <c:pt idx="1705">
                  <c:v>0.34441500000000003</c:v>
                </c:pt>
                <c:pt idx="1706">
                  <c:v>0.33016400000000001</c:v>
                </c:pt>
                <c:pt idx="1707">
                  <c:v>0.31609399999999999</c:v>
                </c:pt>
                <c:pt idx="1708">
                  <c:v>0.30221300000000001</c:v>
                </c:pt>
                <c:pt idx="1709">
                  <c:v>0.28852499999999998</c:v>
                </c:pt>
                <c:pt idx="1710">
                  <c:v>0.275038</c:v>
                </c:pt>
                <c:pt idx="1711">
                  <c:v>0.26175599999999999</c:v>
                </c:pt>
                <c:pt idx="1712">
                  <c:v>0.24868399999999999</c:v>
                </c:pt>
                <c:pt idx="1713">
                  <c:v>0.23582700000000001</c:v>
                </c:pt>
                <c:pt idx="1714">
                  <c:v>0.223189</c:v>
                </c:pt>
                <c:pt idx="1715">
                  <c:v>0.21077399999999999</c:v>
                </c:pt>
                <c:pt idx="1716">
                  <c:v>0.19858899999999999</c:v>
                </c:pt>
                <c:pt idx="1717">
                  <c:v>0.186638</c:v>
                </c:pt>
                <c:pt idx="1718">
                  <c:v>0.174926</c:v>
                </c:pt>
                <c:pt idx="1719">
                  <c:v>0.16345999999999999</c:v>
                </c:pt>
                <c:pt idx="1720">
                  <c:v>0.15224599999999999</c:v>
                </c:pt>
                <c:pt idx="1721">
                  <c:v>0.141294</c:v>
                </c:pt>
                <c:pt idx="1722">
                  <c:v>0.130611</c:v>
                </c:pt>
                <c:pt idx="1723">
                  <c:v>0.120208</c:v>
                </c:pt>
                <c:pt idx="1724">
                  <c:v>0.110093</c:v>
                </c:pt>
                <c:pt idx="1725">
                  <c:v>0.10027800000000001</c:v>
                </c:pt>
                <c:pt idx="1726">
                  <c:v>9.0772099999999994E-2</c:v>
                </c:pt>
                <c:pt idx="1727">
                  <c:v>8.1586000000000006E-2</c:v>
                </c:pt>
                <c:pt idx="1728">
                  <c:v>7.2730900000000001E-2</c:v>
                </c:pt>
                <c:pt idx="1729">
                  <c:v>6.4217399999999994E-2</c:v>
                </c:pt>
                <c:pt idx="1730">
                  <c:v>5.6056399999999999E-2</c:v>
                </c:pt>
                <c:pt idx="1731">
                  <c:v>4.8258200000000001E-2</c:v>
                </c:pt>
                <c:pt idx="1732">
                  <c:v>4.0832500000000001E-2</c:v>
                </c:pt>
                <c:pt idx="1733">
                  <c:v>3.3788400000000003E-2</c:v>
                </c:pt>
                <c:pt idx="1734">
                  <c:v>2.7133999999999998E-2</c:v>
                </c:pt>
                <c:pt idx="1735">
                  <c:v>2.0876499999999999E-2</c:v>
                </c:pt>
                <c:pt idx="1736">
                  <c:v>1.50224E-2</c:v>
                </c:pt>
                <c:pt idx="1737">
                  <c:v>9.5771199999999997E-3</c:v>
                </c:pt>
                <c:pt idx="1738">
                  <c:v>4.5450300000000003E-3</c:v>
                </c:pt>
                <c:pt idx="1739">
                  <c:v>-7.0699999999999997E-5</c:v>
                </c:pt>
                <c:pt idx="1740">
                  <c:v>-4.2681899999999998E-3</c:v>
                </c:pt>
                <c:pt idx="1741">
                  <c:v>-8.0465599999999995E-3</c:v>
                </c:pt>
                <c:pt idx="1742">
                  <c:v>-1.1406100000000001E-2</c:v>
                </c:pt>
                <c:pt idx="1743">
                  <c:v>-1.4348E-2</c:v>
                </c:pt>
                <c:pt idx="1744">
                  <c:v>-1.6874299999999998E-2</c:v>
                </c:pt>
                <c:pt idx="1745">
                  <c:v>-1.8987400000000001E-2</c:v>
                </c:pt>
                <c:pt idx="1746">
                  <c:v>-2.0690500000000001E-2</c:v>
                </c:pt>
                <c:pt idx="1747">
                  <c:v>-2.1986700000000001E-2</c:v>
                </c:pt>
                <c:pt idx="1748">
                  <c:v>-2.2879400000000001E-2</c:v>
                </c:pt>
                <c:pt idx="1749">
                  <c:v>-2.3372E-2</c:v>
                </c:pt>
                <c:pt idx="1750">
                  <c:v>-2.3467999999999999E-2</c:v>
                </c:pt>
                <c:pt idx="1751">
                  <c:v>-2.31706E-2</c:v>
                </c:pt>
                <c:pt idx="1752">
                  <c:v>-2.2483E-2</c:v>
                </c:pt>
                <c:pt idx="1753">
                  <c:v>-2.1408099999999999E-2</c:v>
                </c:pt>
                <c:pt idx="1754">
                  <c:v>-1.9948500000000001E-2</c:v>
                </c:pt>
                <c:pt idx="1755">
                  <c:v>-1.81066E-2</c:v>
                </c:pt>
                <c:pt idx="1756">
                  <c:v>-1.5884200000000001E-2</c:v>
                </c:pt>
                <c:pt idx="1757">
                  <c:v>-1.3282800000000001E-2</c:v>
                </c:pt>
                <c:pt idx="1758">
                  <c:v>-1.03035E-2</c:v>
                </c:pt>
                <c:pt idx="1759">
                  <c:v>-6.9471100000000003E-3</c:v>
                </c:pt>
                <c:pt idx="1760">
                  <c:v>-3.2144000000000001E-3</c:v>
                </c:pt>
                <c:pt idx="1761">
                  <c:v>8.9391000000000004E-4</c:v>
                </c:pt>
                <c:pt idx="1762">
                  <c:v>5.37712E-3</c:v>
                </c:pt>
                <c:pt idx="1763">
                  <c:v>1.0234399999999999E-2</c:v>
                </c:pt>
                <c:pt idx="1764">
                  <c:v>1.54646E-2</c:v>
                </c:pt>
                <c:pt idx="1765">
                  <c:v>2.1066499999999998E-2</c:v>
                </c:pt>
                <c:pt idx="1766">
                  <c:v>2.7038699999999999E-2</c:v>
                </c:pt>
                <c:pt idx="1767">
                  <c:v>3.3380100000000003E-2</c:v>
                </c:pt>
                <c:pt idx="1768">
                  <c:v>4.0089399999999997E-2</c:v>
                </c:pt>
                <c:pt idx="1769">
                  <c:v>4.7165100000000001E-2</c:v>
                </c:pt>
                <c:pt idx="1770">
                  <c:v>5.4605500000000001E-2</c:v>
                </c:pt>
                <c:pt idx="1771">
                  <c:v>6.2408699999999998E-2</c:v>
                </c:pt>
                <c:pt idx="1772">
                  <c:v>7.0572499999999996E-2</c:v>
                </c:pt>
                <c:pt idx="1773">
                  <c:v>7.9094399999999995E-2</c:v>
                </c:pt>
                <c:pt idx="1774">
                  <c:v>8.7971499999999994E-2</c:v>
                </c:pt>
                <c:pt idx="1775">
                  <c:v>9.7200300000000003E-2</c:v>
                </c:pt>
                <c:pt idx="1776">
                  <c:v>0.106776</c:v>
                </c:pt>
                <c:pt idx="1777">
                  <c:v>0.11669400000000001</c:v>
                </c:pt>
                <c:pt idx="1778">
                  <c:v>0.12694800000000001</c:v>
                </c:pt>
                <c:pt idx="1779">
                  <c:v>0.13753000000000001</c:v>
                </c:pt>
                <c:pt idx="1780">
                  <c:v>0.14843100000000001</c:v>
                </c:pt>
                <c:pt idx="1781">
                  <c:v>0.15964100000000001</c:v>
                </c:pt>
                <c:pt idx="1782">
                  <c:v>0.171149</c:v>
                </c:pt>
                <c:pt idx="1783">
                  <c:v>0.18294099999999999</c:v>
                </c:pt>
                <c:pt idx="1784">
                  <c:v>0.19500400000000001</c:v>
                </c:pt>
                <c:pt idx="1785">
                  <c:v>0.20732200000000001</c:v>
                </c:pt>
                <c:pt idx="1786">
                  <c:v>0.21987799999999999</c:v>
                </c:pt>
                <c:pt idx="1787">
                  <c:v>0.232657</c:v>
                </c:pt>
                <c:pt idx="1788">
                  <c:v>0.24564</c:v>
                </c:pt>
                <c:pt idx="1789">
                  <c:v>0.25880999999999998</c:v>
                </c:pt>
                <c:pt idx="1790">
                  <c:v>0.27214899999999997</c:v>
                </c:pt>
                <c:pt idx="1791">
                  <c:v>0.28563899999999998</c:v>
                </c:pt>
                <c:pt idx="1792">
                  <c:v>0.29926199999999997</c:v>
                </c:pt>
                <c:pt idx="1793">
                  <c:v>0.313</c:v>
                </c:pt>
                <c:pt idx="1794">
                  <c:v>0.32683499999999999</c:v>
                </c:pt>
                <c:pt idx="1795">
                  <c:v>0.34075100000000003</c:v>
                </c:pt>
                <c:pt idx="1796">
                  <c:v>0.35473100000000002</c:v>
                </c:pt>
                <c:pt idx="1797">
                  <c:v>0.36876199999999998</c:v>
                </c:pt>
                <c:pt idx="1798">
                  <c:v>0.38282899999999997</c:v>
                </c:pt>
                <c:pt idx="1799">
                  <c:v>0.39692</c:v>
                </c:pt>
                <c:pt idx="1800">
                  <c:v>0.411024</c:v>
                </c:pt>
                <c:pt idx="1801">
                  <c:v>0.42512899999999998</c:v>
                </c:pt>
                <c:pt idx="1802">
                  <c:v>0.43922499999999998</c:v>
                </c:pt>
                <c:pt idx="1803">
                  <c:v>0.45330500000000001</c:v>
                </c:pt>
                <c:pt idx="1804">
                  <c:v>0.46736</c:v>
                </c:pt>
                <c:pt idx="1805">
                  <c:v>0.48138300000000001</c:v>
                </c:pt>
                <c:pt idx="1806">
                  <c:v>0.49536599999999997</c:v>
                </c:pt>
                <c:pt idx="1807">
                  <c:v>0.509301</c:v>
                </c:pt>
                <c:pt idx="1808">
                  <c:v>0.52318299999999995</c:v>
                </c:pt>
                <c:pt idx="1809">
                  <c:v>0.53700300000000001</c:v>
                </c:pt>
                <c:pt idx="1810">
                  <c:v>0.55075300000000005</c:v>
                </c:pt>
                <c:pt idx="1811">
                  <c:v>0.56442700000000001</c:v>
                </c:pt>
                <c:pt idx="1812">
                  <c:v>0.578017</c:v>
                </c:pt>
                <c:pt idx="1813">
                  <c:v>0.59151399999999998</c:v>
                </c:pt>
                <c:pt idx="1814">
                  <c:v>0.60490900000000003</c:v>
                </c:pt>
                <c:pt idx="1815">
                  <c:v>0.61819400000000002</c:v>
                </c:pt>
                <c:pt idx="1816">
                  <c:v>0.63135799999999997</c:v>
                </c:pt>
                <c:pt idx="1817">
                  <c:v>0.64439199999999996</c:v>
                </c:pt>
                <c:pt idx="1818">
                  <c:v>0.65728500000000001</c:v>
                </c:pt>
                <c:pt idx="1819">
                  <c:v>0.67002799999999996</c:v>
                </c:pt>
                <c:pt idx="1820">
                  <c:v>0.68261000000000005</c:v>
                </c:pt>
                <c:pt idx="1821">
                  <c:v>0.69502200000000003</c:v>
                </c:pt>
                <c:pt idx="1822">
                  <c:v>0.70725300000000002</c:v>
                </c:pt>
                <c:pt idx="1823">
                  <c:v>0.71929600000000005</c:v>
                </c:pt>
                <c:pt idx="1824">
                  <c:v>0.73114000000000001</c:v>
                </c:pt>
                <c:pt idx="1825">
                  <c:v>0.74277800000000005</c:v>
                </c:pt>
                <c:pt idx="1826">
                  <c:v>0.75420100000000001</c:v>
                </c:pt>
                <c:pt idx="1827">
                  <c:v>0.765405</c:v>
                </c:pt>
                <c:pt idx="1828">
                  <c:v>0.77638099999999999</c:v>
                </c:pt>
                <c:pt idx="1829">
                  <c:v>0.78712499999999996</c:v>
                </c:pt>
                <c:pt idx="1830">
                  <c:v>0.79763099999999998</c:v>
                </c:pt>
                <c:pt idx="1831">
                  <c:v>0.807894</c:v>
                </c:pt>
                <c:pt idx="1832">
                  <c:v>0.81791199999999997</c:v>
                </c:pt>
                <c:pt idx="1833">
                  <c:v>0.82767900000000005</c:v>
                </c:pt>
                <c:pt idx="1834">
                  <c:v>0.83719399999999999</c:v>
                </c:pt>
                <c:pt idx="1835">
                  <c:v>0.84645199999999998</c:v>
                </c:pt>
                <c:pt idx="1836">
                  <c:v>0.85545199999999999</c:v>
                </c:pt>
                <c:pt idx="1837">
                  <c:v>0.86419100000000004</c:v>
                </c:pt>
                <c:pt idx="1838">
                  <c:v>0.872668</c:v>
                </c:pt>
                <c:pt idx="1839">
                  <c:v>0.88088100000000003</c:v>
                </c:pt>
                <c:pt idx="1840">
                  <c:v>0.88883100000000004</c:v>
                </c:pt>
                <c:pt idx="1841">
                  <c:v>0.89651599999999998</c:v>
                </c:pt>
                <c:pt idx="1842">
                  <c:v>0.90393599999999996</c:v>
                </c:pt>
                <c:pt idx="1843">
                  <c:v>0.91109399999999996</c:v>
                </c:pt>
                <c:pt idx="1844">
                  <c:v>0.91798999999999997</c:v>
                </c:pt>
                <c:pt idx="1845">
                  <c:v>0.92462800000000001</c:v>
                </c:pt>
                <c:pt idx="1846">
                  <c:v>0.93100799999999995</c:v>
                </c:pt>
                <c:pt idx="1847">
                  <c:v>0.93713299999999999</c:v>
                </c:pt>
                <c:pt idx="1848">
                  <c:v>0.94300700000000004</c:v>
                </c:pt>
                <c:pt idx="1849">
                  <c:v>0.948631</c:v>
                </c:pt>
                <c:pt idx="1850">
                  <c:v>0.954009</c:v>
                </c:pt>
                <c:pt idx="1851">
                  <c:v>0.95914500000000003</c:v>
                </c:pt>
                <c:pt idx="1852">
                  <c:v>0.96404100000000004</c:v>
                </c:pt>
                <c:pt idx="1853">
                  <c:v>0.96870299999999998</c:v>
                </c:pt>
                <c:pt idx="1854">
                  <c:v>0.973132</c:v>
                </c:pt>
                <c:pt idx="1855">
                  <c:v>0.97733199999999998</c:v>
                </c:pt>
                <c:pt idx="1856">
                  <c:v>0.98130600000000001</c:v>
                </c:pt>
                <c:pt idx="1857">
                  <c:v>0.98505600000000004</c:v>
                </c:pt>
                <c:pt idx="1858">
                  <c:v>0.98858599999999996</c:v>
                </c:pt>
                <c:pt idx="1859">
                  <c:v>0.991896</c:v>
                </c:pt>
                <c:pt idx="1860">
                  <c:v>0.99499000000000004</c:v>
                </c:pt>
                <c:pt idx="1861">
                  <c:v>0.99786799999999998</c:v>
                </c:pt>
                <c:pt idx="1862">
                  <c:v>1.0005299999999999</c:v>
                </c:pt>
                <c:pt idx="1863">
                  <c:v>1.00298</c:v>
                </c:pt>
                <c:pt idx="1864">
                  <c:v>1.0052099999999999</c:v>
                </c:pt>
                <c:pt idx="1865">
                  <c:v>1.0072300000000001</c:v>
                </c:pt>
                <c:pt idx="1866">
                  <c:v>1.0090399999999999</c:v>
                </c:pt>
                <c:pt idx="1867">
                  <c:v>1.0106200000000001</c:v>
                </c:pt>
                <c:pt idx="1868">
                  <c:v>1.0119899999999999</c:v>
                </c:pt>
                <c:pt idx="1869">
                  <c:v>1.0131300000000001</c:v>
                </c:pt>
                <c:pt idx="1870">
                  <c:v>1.0140499999999999</c:v>
                </c:pt>
                <c:pt idx="1871">
                  <c:v>1.01474</c:v>
                </c:pt>
                <c:pt idx="1872">
                  <c:v>1.0152000000000001</c:v>
                </c:pt>
                <c:pt idx="1873">
                  <c:v>1.01542</c:v>
                </c:pt>
                <c:pt idx="1874">
                  <c:v>1.0154099999999999</c:v>
                </c:pt>
                <c:pt idx="1875">
                  <c:v>1.0151399999999999</c:v>
                </c:pt>
                <c:pt idx="1876">
                  <c:v>1.0146299999999999</c:v>
                </c:pt>
                <c:pt idx="1877">
                  <c:v>1.0138499999999999</c:v>
                </c:pt>
                <c:pt idx="1878">
                  <c:v>1.01281</c:v>
                </c:pt>
                <c:pt idx="1879">
                  <c:v>1.0115000000000001</c:v>
                </c:pt>
                <c:pt idx="1880">
                  <c:v>1.0099199999999999</c:v>
                </c:pt>
                <c:pt idx="1881">
                  <c:v>1.00804</c:v>
                </c:pt>
                <c:pt idx="1882">
                  <c:v>1.0058800000000001</c:v>
                </c:pt>
                <c:pt idx="1883">
                  <c:v>1.00342</c:v>
                </c:pt>
                <c:pt idx="1884">
                  <c:v>1.0006600000000001</c:v>
                </c:pt>
                <c:pt idx="1885">
                  <c:v>0.99759600000000004</c:v>
                </c:pt>
                <c:pt idx="1886">
                  <c:v>0.99421800000000005</c:v>
                </c:pt>
                <c:pt idx="1887">
                  <c:v>0.99052200000000001</c:v>
                </c:pt>
                <c:pt idx="1888">
                  <c:v>0.98650599999999999</c:v>
                </c:pt>
                <c:pt idx="1889">
                  <c:v>0.98216400000000004</c:v>
                </c:pt>
                <c:pt idx="1890">
                  <c:v>0.97749399999999997</c:v>
                </c:pt>
                <c:pt idx="1891">
                  <c:v>0.97249200000000002</c:v>
                </c:pt>
                <c:pt idx="1892">
                  <c:v>0.96715600000000002</c:v>
                </c:pt>
                <c:pt idx="1893">
                  <c:v>0.96148400000000001</c:v>
                </c:pt>
                <c:pt idx="1894">
                  <c:v>0.95547400000000005</c:v>
                </c:pt>
                <c:pt idx="1895">
                  <c:v>0.949125</c:v>
                </c:pt>
                <c:pt idx="1896">
                  <c:v>0.94243500000000002</c:v>
                </c:pt>
                <c:pt idx="1897">
                  <c:v>0.93540500000000004</c:v>
                </c:pt>
                <c:pt idx="1898">
                  <c:v>0.92803400000000003</c:v>
                </c:pt>
                <c:pt idx="1899">
                  <c:v>0.920323</c:v>
                </c:pt>
                <c:pt idx="1900">
                  <c:v>0.912273</c:v>
                </c:pt>
                <c:pt idx="1901">
                  <c:v>0.90388599999999997</c:v>
                </c:pt>
                <c:pt idx="1902">
                  <c:v>0.89516600000000002</c:v>
                </c:pt>
                <c:pt idx="1903">
                  <c:v>0.88611600000000001</c:v>
                </c:pt>
                <c:pt idx="1904">
                  <c:v>0.87674099999999999</c:v>
                </c:pt>
                <c:pt idx="1905">
                  <c:v>0.86704800000000004</c:v>
                </c:pt>
                <c:pt idx="1906">
                  <c:v>0.857043</c:v>
                </c:pt>
                <c:pt idx="1907">
                  <c:v>0.84673500000000002</c:v>
                </c:pt>
                <c:pt idx="1908">
                  <c:v>0.83613300000000002</c:v>
                </c:pt>
                <c:pt idx="1909">
                  <c:v>0.82524799999999998</c:v>
                </c:pt>
                <c:pt idx="1910">
                  <c:v>0.81409399999999998</c:v>
                </c:pt>
                <c:pt idx="1911">
                  <c:v>0.80268300000000004</c:v>
                </c:pt>
                <c:pt idx="1912">
                  <c:v>0.79102899999999998</c:v>
                </c:pt>
                <c:pt idx="1913">
                  <c:v>0.77914600000000001</c:v>
                </c:pt>
                <c:pt idx="1914">
                  <c:v>0.76704799999999995</c:v>
                </c:pt>
                <c:pt idx="1915">
                  <c:v>0.754749</c:v>
                </c:pt>
                <c:pt idx="1916">
                  <c:v>0.74226400000000003</c:v>
                </c:pt>
                <c:pt idx="1917">
                  <c:v>0.72960499999999995</c:v>
                </c:pt>
                <c:pt idx="1918">
                  <c:v>0.71678500000000001</c:v>
                </c:pt>
                <c:pt idx="1919">
                  <c:v>0.703816</c:v>
                </c:pt>
                <c:pt idx="1920">
                  <c:v>0.69070799999999999</c:v>
                </c:pt>
                <c:pt idx="1921">
                  <c:v>0.67747199999999996</c:v>
                </c:pt>
                <c:pt idx="1922">
                  <c:v>0.66411399999999998</c:v>
                </c:pt>
                <c:pt idx="1923">
                  <c:v>0.65064299999999997</c:v>
                </c:pt>
                <c:pt idx="1924">
                  <c:v>0.63706499999999999</c:v>
                </c:pt>
                <c:pt idx="1925">
                  <c:v>0.62338499999999997</c:v>
                </c:pt>
                <c:pt idx="1926">
                  <c:v>0.60960899999999996</c:v>
                </c:pt>
                <c:pt idx="1927">
                  <c:v>0.59574199999999999</c:v>
                </c:pt>
                <c:pt idx="1928">
                  <c:v>0.58178700000000005</c:v>
                </c:pt>
                <c:pt idx="1929">
                  <c:v>0.56774899999999995</c:v>
                </c:pt>
                <c:pt idx="1930">
                  <c:v>0.55363499999999999</c:v>
                </c:pt>
                <c:pt idx="1931">
                  <c:v>0.53944899999999996</c:v>
                </c:pt>
                <c:pt idx="1932">
                  <c:v>0.52520100000000003</c:v>
                </c:pt>
                <c:pt idx="1933">
                  <c:v>0.51089899999999999</c:v>
                </c:pt>
                <c:pt idx="1934">
                  <c:v>0.496554</c:v>
                </c:pt>
                <c:pt idx="1935">
                  <c:v>0.48217900000000002</c:v>
                </c:pt>
                <c:pt idx="1936">
                  <c:v>0.46778900000000001</c:v>
                </c:pt>
                <c:pt idx="1937">
                  <c:v>0.45340000000000003</c:v>
                </c:pt>
                <c:pt idx="1938">
                  <c:v>0.439031</c:v>
                </c:pt>
                <c:pt idx="1939">
                  <c:v>0.424701</c:v>
                </c:pt>
                <c:pt idx="1940">
                  <c:v>0.41043000000000002</c:v>
                </c:pt>
                <c:pt idx="1941">
                  <c:v>0.39624100000000001</c:v>
                </c:pt>
                <c:pt idx="1942">
                  <c:v>0.38215700000000002</c:v>
                </c:pt>
                <c:pt idx="1943">
                  <c:v>0.368199</c:v>
                </c:pt>
                <c:pt idx="1944">
                  <c:v>0.35439199999999998</c:v>
                </c:pt>
                <c:pt idx="1945">
                  <c:v>0.34075699999999998</c:v>
                </c:pt>
                <c:pt idx="1946">
                  <c:v>0.32731700000000002</c:v>
                </c:pt>
                <c:pt idx="1947">
                  <c:v>0.31409100000000001</c:v>
                </c:pt>
                <c:pt idx="1948">
                  <c:v>0.30110100000000001</c:v>
                </c:pt>
                <c:pt idx="1949">
                  <c:v>0.28836499999999998</c:v>
                </c:pt>
                <c:pt idx="1950">
                  <c:v>0.27590100000000001</c:v>
                </c:pt>
                <c:pt idx="1951">
                  <c:v>0.26372299999999999</c:v>
                </c:pt>
                <c:pt idx="1952">
                  <c:v>0.25184499999999999</c:v>
                </c:pt>
                <c:pt idx="1953">
                  <c:v>0.24027899999999999</c:v>
                </c:pt>
                <c:pt idx="1954">
                  <c:v>0.22903499999999999</c:v>
                </c:pt>
                <c:pt idx="1955">
                  <c:v>0.21811800000000001</c:v>
                </c:pt>
                <c:pt idx="1956">
                  <c:v>0.207535</c:v>
                </c:pt>
                <c:pt idx="1957">
                  <c:v>0.19728899999999999</c:v>
                </c:pt>
                <c:pt idx="1958">
                  <c:v>0.18737999999999999</c:v>
                </c:pt>
                <c:pt idx="1959">
                  <c:v>0.17780899999999999</c:v>
                </c:pt>
                <c:pt idx="1960">
                  <c:v>0.168574</c:v>
                </c:pt>
                <c:pt idx="1961">
                  <c:v>0.15967100000000001</c:v>
                </c:pt>
                <c:pt idx="1962">
                  <c:v>0.15109500000000001</c:v>
                </c:pt>
                <c:pt idx="1963">
                  <c:v>0.142842</c:v>
                </c:pt>
                <c:pt idx="1964">
                  <c:v>0.134903</c:v>
                </c:pt>
                <c:pt idx="1965">
                  <c:v>0.12726999999999999</c:v>
                </c:pt>
                <c:pt idx="1966">
                  <c:v>0.119935</c:v>
                </c:pt>
                <c:pt idx="1967">
                  <c:v>0.112888</c:v>
                </c:pt>
                <c:pt idx="1968">
                  <c:v>0.106118</c:v>
                </c:pt>
                <c:pt idx="1969">
                  <c:v>9.9613400000000005E-2</c:v>
                </c:pt>
                <c:pt idx="1970">
                  <c:v>9.3362799999999996E-2</c:v>
                </c:pt>
                <c:pt idx="1971">
                  <c:v>8.7354000000000001E-2</c:v>
                </c:pt>
                <c:pt idx="1972">
                  <c:v>8.1574199999999999E-2</c:v>
                </c:pt>
                <c:pt idx="1973">
                  <c:v>7.6010300000000003E-2</c:v>
                </c:pt>
                <c:pt idx="1974">
                  <c:v>7.0649400000000001E-2</c:v>
                </c:pt>
                <c:pt idx="1975">
                  <c:v>6.5479099999999998E-2</c:v>
                </c:pt>
                <c:pt idx="1976">
                  <c:v>6.0487199999999998E-2</c:v>
                </c:pt>
                <c:pt idx="1977">
                  <c:v>5.5662000000000003E-2</c:v>
                </c:pt>
                <c:pt idx="1978">
                  <c:v>5.09919E-2</c:v>
                </c:pt>
                <c:pt idx="1979">
                  <c:v>4.6466300000000002E-2</c:v>
                </c:pt>
                <c:pt idx="1980">
                  <c:v>4.2075700000000001E-2</c:v>
                </c:pt>
                <c:pt idx="1981">
                  <c:v>3.7812100000000001E-2</c:v>
                </c:pt>
                <c:pt idx="1982">
                  <c:v>3.3668700000000003E-2</c:v>
                </c:pt>
                <c:pt idx="1983">
                  <c:v>2.9640300000000001E-2</c:v>
                </c:pt>
                <c:pt idx="1984">
                  <c:v>2.5722999999999999E-2</c:v>
                </c:pt>
                <c:pt idx="1985">
                  <c:v>2.1914200000000002E-2</c:v>
                </c:pt>
                <c:pt idx="1986">
                  <c:v>1.8212599999999999E-2</c:v>
                </c:pt>
                <c:pt idx="1987">
                  <c:v>1.4617700000000001E-2</c:v>
                </c:pt>
                <c:pt idx="1988">
                  <c:v>1.11304E-2</c:v>
                </c:pt>
                <c:pt idx="1989">
                  <c:v>7.7525900000000002E-3</c:v>
                </c:pt>
                <c:pt idx="1990">
                  <c:v>4.4868499999999997E-3</c:v>
                </c:pt>
                <c:pt idx="1991">
                  <c:v>1.3361600000000001E-3</c:v>
                </c:pt>
                <c:pt idx="1992">
                  <c:v>-1.6966100000000001E-3</c:v>
                </c:pt>
                <c:pt idx="1993">
                  <c:v>-4.6090200000000001E-3</c:v>
                </c:pt>
                <c:pt idx="1994">
                  <c:v>-7.3993499999999999E-3</c:v>
                </c:pt>
                <c:pt idx="1995">
                  <c:v>-1.0066800000000001E-2</c:v>
                </c:pt>
                <c:pt idx="1996">
                  <c:v>-1.2611799999999999E-2</c:v>
                </c:pt>
                <c:pt idx="1997">
                  <c:v>-1.50361E-2</c:v>
                </c:pt>
                <c:pt idx="1998">
                  <c:v>-1.7343000000000001E-2</c:v>
                </c:pt>
                <c:pt idx="1999">
                  <c:v>-1.9537200000000001E-2</c:v>
                </c:pt>
                <c:pt idx="2000">
                  <c:v>-2.16248E-2</c:v>
                </c:pt>
                <c:pt idx="2001">
                  <c:v>-2.3612899999999999E-2</c:v>
                </c:pt>
                <c:pt idx="2002">
                  <c:v>-2.5510000000000001E-2</c:v>
                </c:pt>
                <c:pt idx="2003">
                  <c:v>-2.7324999999999999E-2</c:v>
                </c:pt>
                <c:pt idx="2004">
                  <c:v>-2.9068E-2</c:v>
                </c:pt>
                <c:pt idx="2005">
                  <c:v>-3.0749599999999998E-2</c:v>
                </c:pt>
                <c:pt idx="2006">
                  <c:v>-3.2380399999999997E-2</c:v>
                </c:pt>
                <c:pt idx="2007">
                  <c:v>-3.39712E-2</c:v>
                </c:pt>
                <c:pt idx="2008">
                  <c:v>-3.5532500000000002E-2</c:v>
                </c:pt>
                <c:pt idx="2009">
                  <c:v>-3.7074599999999999E-2</c:v>
                </c:pt>
                <c:pt idx="2010">
                  <c:v>-3.86069E-2</c:v>
                </c:pt>
                <c:pt idx="2011">
                  <c:v>-4.0138100000000003E-2</c:v>
                </c:pt>
                <c:pt idx="2012">
                  <c:v>-4.16756E-2</c:v>
                </c:pt>
                <c:pt idx="2013">
                  <c:v>-4.3225899999999998E-2</c:v>
                </c:pt>
                <c:pt idx="2014">
                  <c:v>-4.4794100000000003E-2</c:v>
                </c:pt>
                <c:pt idx="2015">
                  <c:v>-4.6384000000000002E-2</c:v>
                </c:pt>
                <c:pt idx="2016">
                  <c:v>-4.7998100000000002E-2</c:v>
                </c:pt>
                <c:pt idx="2017">
                  <c:v>-4.9637899999999999E-2</c:v>
                </c:pt>
                <c:pt idx="2018">
                  <c:v>-5.1303599999999998E-2</c:v>
                </c:pt>
                <c:pt idx="2019">
                  <c:v>-5.29945E-2</c:v>
                </c:pt>
                <c:pt idx="2020">
                  <c:v>-5.4709300000000002E-2</c:v>
                </c:pt>
                <c:pt idx="2021">
                  <c:v>-5.6446000000000003E-2</c:v>
                </c:pt>
                <c:pt idx="2022">
                  <c:v>-5.82021E-2</c:v>
                </c:pt>
                <c:pt idx="2023">
                  <c:v>-5.9974899999999998E-2</c:v>
                </c:pt>
                <c:pt idx="2024">
                  <c:v>-6.1761799999999999E-2</c:v>
                </c:pt>
                <c:pt idx="2025">
                  <c:v>-6.3559599999999994E-2</c:v>
                </c:pt>
                <c:pt idx="2026">
                  <c:v>-6.5365400000000004E-2</c:v>
                </c:pt>
                <c:pt idx="2027">
                  <c:v>-6.7175799999999994E-2</c:v>
                </c:pt>
                <c:pt idx="2028">
                  <c:v>-6.8987800000000002E-2</c:v>
                </c:pt>
                <c:pt idx="2029">
                  <c:v>-7.0798399999999997E-2</c:v>
                </c:pt>
                <c:pt idx="2030">
                  <c:v>-7.2604799999999997E-2</c:v>
                </c:pt>
                <c:pt idx="2031">
                  <c:v>-7.4404200000000004E-2</c:v>
                </c:pt>
                <c:pt idx="2032">
                  <c:v>-7.6193499999999997E-2</c:v>
                </c:pt>
                <c:pt idx="2033">
                  <c:v>-7.7970200000000003E-2</c:v>
                </c:pt>
                <c:pt idx="2034">
                  <c:v>-7.9731700000000003E-2</c:v>
                </c:pt>
                <c:pt idx="2035">
                  <c:v>-8.1475800000000001E-2</c:v>
                </c:pt>
                <c:pt idx="2036">
                  <c:v>-8.3200700000000002E-2</c:v>
                </c:pt>
                <c:pt idx="2037">
                  <c:v>-8.4905400000000006E-2</c:v>
                </c:pt>
                <c:pt idx="2038">
                  <c:v>-8.65895E-2</c:v>
                </c:pt>
                <c:pt idx="2039">
                  <c:v>-8.8252999999999998E-2</c:v>
                </c:pt>
                <c:pt idx="2040">
                  <c:v>-8.9896500000000004E-2</c:v>
                </c:pt>
                <c:pt idx="2041">
                  <c:v>-9.1520599999999994E-2</c:v>
                </c:pt>
                <c:pt idx="2042">
                  <c:v>-9.3127199999999993E-2</c:v>
                </c:pt>
                <c:pt idx="2043">
                  <c:v>-9.4718800000000006E-2</c:v>
                </c:pt>
                <c:pt idx="2044">
                  <c:v>-9.6299599999999999E-2</c:v>
                </c:pt>
                <c:pt idx="2045">
                  <c:v>-9.7875299999999998E-2</c:v>
                </c:pt>
                <c:pt idx="2046">
                  <c:v>-9.9453E-2</c:v>
                </c:pt>
                <c:pt idx="2047">
                  <c:v>-0.10104100000000001</c:v>
                </c:pt>
                <c:pt idx="2048">
                  <c:v>-0.10265000000000001</c:v>
                </c:pt>
                <c:pt idx="2049">
                  <c:v>-0.10428999999999999</c:v>
                </c:pt>
                <c:pt idx="2050">
                  <c:v>-0.105972</c:v>
                </c:pt>
                <c:pt idx="2051">
                  <c:v>-0.107708</c:v>
                </c:pt>
                <c:pt idx="2052">
                  <c:v>-0.109511</c:v>
                </c:pt>
                <c:pt idx="2053">
                  <c:v>-0.11139400000000001</c:v>
                </c:pt>
                <c:pt idx="2054">
                  <c:v>-0.11337</c:v>
                </c:pt>
                <c:pt idx="2055">
                  <c:v>-0.115452</c:v>
                </c:pt>
                <c:pt idx="2056">
                  <c:v>-0.11765</c:v>
                </c:pt>
                <c:pt idx="2057">
                  <c:v>-0.119975</c:v>
                </c:pt>
                <c:pt idx="2058">
                  <c:v>-0.122437</c:v>
                </c:pt>
                <c:pt idx="2059">
                  <c:v>-0.12504199999999999</c:v>
                </c:pt>
                <c:pt idx="2060">
                  <c:v>-0.127799</c:v>
                </c:pt>
                <c:pt idx="2061">
                  <c:v>-0.13070899999999999</c:v>
                </c:pt>
                <c:pt idx="2062">
                  <c:v>-0.13377600000000001</c:v>
                </c:pt>
                <c:pt idx="2063">
                  <c:v>-0.13700100000000001</c:v>
                </c:pt>
                <c:pt idx="2064">
                  <c:v>-0.14038300000000001</c:v>
                </c:pt>
                <c:pt idx="2065">
                  <c:v>-0.14391999999999999</c:v>
                </c:pt>
                <c:pt idx="2066">
                  <c:v>-0.14760799999999999</c:v>
                </c:pt>
                <c:pt idx="2067">
                  <c:v>-0.151444</c:v>
                </c:pt>
                <c:pt idx="2068">
                  <c:v>-0.15542300000000001</c:v>
                </c:pt>
                <c:pt idx="2069">
                  <c:v>-0.15953700000000001</c:v>
                </c:pt>
                <c:pt idx="2070">
                  <c:v>-0.16378100000000001</c:v>
                </c:pt>
                <c:pt idx="2071">
                  <c:v>-0.16814699999999999</c:v>
                </c:pt>
                <c:pt idx="2072">
                  <c:v>-0.172629</c:v>
                </c:pt>
                <c:pt idx="2073">
                  <c:v>-0.17721899999999999</c:v>
                </c:pt>
                <c:pt idx="2074">
                  <c:v>-0.18191199999999999</c:v>
                </c:pt>
                <c:pt idx="2075">
                  <c:v>-0.18670100000000001</c:v>
                </c:pt>
                <c:pt idx="2076">
                  <c:v>-0.191581</c:v>
                </c:pt>
                <c:pt idx="2077">
                  <c:v>-0.196546</c:v>
                </c:pt>
                <c:pt idx="2078">
                  <c:v>-0.20159299999999999</c:v>
                </c:pt>
                <c:pt idx="2079">
                  <c:v>-0.20671700000000001</c:v>
                </c:pt>
                <c:pt idx="2080">
                  <c:v>-0.21191399999999999</c:v>
                </c:pt>
                <c:pt idx="2081">
                  <c:v>-0.21718100000000001</c:v>
                </c:pt>
                <c:pt idx="2082">
                  <c:v>-0.22251499999999999</c:v>
                </c:pt>
                <c:pt idx="2083">
                  <c:v>-0.227912</c:v>
                </c:pt>
                <c:pt idx="2084">
                  <c:v>-0.233371</c:v>
                </c:pt>
                <c:pt idx="2085">
                  <c:v>-0.23888799999999999</c:v>
                </c:pt>
                <c:pt idx="2086">
                  <c:v>-0.24446200000000001</c:v>
                </c:pt>
                <c:pt idx="2087">
                  <c:v>-0.25008999999999998</c:v>
                </c:pt>
                <c:pt idx="2088">
                  <c:v>-0.25577100000000003</c:v>
                </c:pt>
                <c:pt idx="2089">
                  <c:v>-0.26150499999999999</c:v>
                </c:pt>
                <c:pt idx="2090">
                  <c:v>-0.267291</c:v>
                </c:pt>
                <c:pt idx="2091">
                  <c:v>-0.27312999999999998</c:v>
                </c:pt>
                <c:pt idx="2092">
                  <c:v>-0.27902300000000002</c:v>
                </c:pt>
                <c:pt idx="2093">
                  <c:v>-0.28497299999999998</c:v>
                </c:pt>
                <c:pt idx="2094">
                  <c:v>-0.29098200000000002</c:v>
                </c:pt>
                <c:pt idx="2095">
                  <c:v>-0.29705500000000001</c:v>
                </c:pt>
                <c:pt idx="2096">
                  <c:v>-0.30319699999999999</c:v>
                </c:pt>
                <c:pt idx="2097">
                  <c:v>-0.309415</c:v>
                </c:pt>
                <c:pt idx="2098">
                  <c:v>-0.31571500000000002</c:v>
                </c:pt>
                <c:pt idx="2099">
                  <c:v>-0.32210499999999997</c:v>
                </c:pt>
                <c:pt idx="2100">
                  <c:v>-0.32859100000000002</c:v>
                </c:pt>
                <c:pt idx="2101">
                  <c:v>-0.33518100000000001</c:v>
                </c:pt>
                <c:pt idx="2102">
                  <c:v>-0.34188400000000002</c:v>
                </c:pt>
                <c:pt idx="2103">
                  <c:v>-0.34870600000000002</c:v>
                </c:pt>
                <c:pt idx="2104">
                  <c:v>-0.35565600000000003</c:v>
                </c:pt>
                <c:pt idx="2105">
                  <c:v>-0.36274099999999998</c:v>
                </c:pt>
                <c:pt idx="2106">
                  <c:v>-0.36996499999999999</c:v>
                </c:pt>
                <c:pt idx="2107">
                  <c:v>-0.377334</c:v>
                </c:pt>
                <c:pt idx="2108">
                  <c:v>-0.384849</c:v>
                </c:pt>
                <c:pt idx="2109">
                  <c:v>-0.39251200000000003</c:v>
                </c:pt>
                <c:pt idx="2110">
                  <c:v>-0.40032000000000001</c:v>
                </c:pt>
                <c:pt idx="2111">
                  <c:v>-0.408273</c:v>
                </c:pt>
                <c:pt idx="2112">
                  <c:v>-0.41636499999999999</c:v>
                </c:pt>
                <c:pt idx="2113">
                  <c:v>-0.424591</c:v>
                </c:pt>
                <c:pt idx="2114">
                  <c:v>-0.43294500000000002</c:v>
                </c:pt>
                <c:pt idx="2115">
                  <c:v>-0.44141999999999998</c:v>
                </c:pt>
                <c:pt idx="2116">
                  <c:v>-0.45000499999999999</c:v>
                </c:pt>
                <c:pt idx="2117">
                  <c:v>-0.45869300000000002</c:v>
                </c:pt>
                <c:pt idx="2118">
                  <c:v>-0.467472</c:v>
                </c:pt>
                <c:pt idx="2119">
                  <c:v>-0.47633199999999998</c:v>
                </c:pt>
                <c:pt idx="2120">
                  <c:v>-0.48526399999999997</c:v>
                </c:pt>
                <c:pt idx="2121">
                  <c:v>-0.494257</c:v>
                </c:pt>
                <c:pt idx="2122">
                  <c:v>-0.503301</c:v>
                </c:pt>
                <c:pt idx="2123">
                  <c:v>-0.51238600000000001</c:v>
                </c:pt>
                <c:pt idx="2124">
                  <c:v>-0.521505</c:v>
                </c:pt>
                <c:pt idx="2125">
                  <c:v>-0.53064999999999996</c:v>
                </c:pt>
                <c:pt idx="2126">
                  <c:v>-0.53981199999999996</c:v>
                </c:pt>
                <c:pt idx="2127">
                  <c:v>-0.54898499999999995</c:v>
                </c:pt>
                <c:pt idx="2128">
                  <c:v>-0.55816399999999999</c:v>
                </c:pt>
                <c:pt idx="2129">
                  <c:v>-0.56734200000000001</c:v>
                </c:pt>
                <c:pt idx="2130">
                  <c:v>-0.576515</c:v>
                </c:pt>
                <c:pt idx="2131">
                  <c:v>-0.58567899999999995</c:v>
                </c:pt>
                <c:pt idx="2132">
                  <c:v>-0.594831</c:v>
                </c:pt>
                <c:pt idx="2133">
                  <c:v>-0.60396700000000003</c:v>
                </c:pt>
                <c:pt idx="2134">
                  <c:v>-0.61308600000000002</c:v>
                </c:pt>
                <c:pt idx="2135">
                  <c:v>-0.62218600000000002</c:v>
                </c:pt>
                <c:pt idx="2136">
                  <c:v>-0.63126499999999997</c:v>
                </c:pt>
                <c:pt idx="2137">
                  <c:v>-0.640324</c:v>
                </c:pt>
                <c:pt idx="2138">
                  <c:v>-0.64936199999999999</c:v>
                </c:pt>
                <c:pt idx="2139">
                  <c:v>-0.65837999999999997</c:v>
                </c:pt>
                <c:pt idx="2140">
                  <c:v>-0.66737899999999994</c:v>
                </c:pt>
                <c:pt idx="2141">
                  <c:v>-0.67635999999999996</c:v>
                </c:pt>
                <c:pt idx="2142">
                  <c:v>-0.68532800000000005</c:v>
                </c:pt>
                <c:pt idx="2143">
                  <c:v>-0.69428299999999998</c:v>
                </c:pt>
                <c:pt idx="2144">
                  <c:v>-0.70323000000000002</c:v>
                </c:pt>
                <c:pt idx="2145">
                  <c:v>-0.71217200000000003</c:v>
                </c:pt>
                <c:pt idx="2146">
                  <c:v>-0.72111400000000003</c:v>
                </c:pt>
                <c:pt idx="2147">
                  <c:v>-0.73006099999999996</c:v>
                </c:pt>
                <c:pt idx="2148">
                  <c:v>-0.73901799999999995</c:v>
                </c:pt>
                <c:pt idx="2149">
                  <c:v>-0.74798900000000001</c:v>
                </c:pt>
                <c:pt idx="2150">
                  <c:v>-0.75697899999999996</c:v>
                </c:pt>
                <c:pt idx="2151">
                  <c:v>-0.76599399999999995</c:v>
                </c:pt>
                <c:pt idx="2152">
                  <c:v>-0.775038</c:v>
                </c:pt>
                <c:pt idx="2153">
                  <c:v>-0.78411399999999998</c:v>
                </c:pt>
                <c:pt idx="2154">
                  <c:v>-0.79322700000000002</c:v>
                </c:pt>
                <c:pt idx="2155">
                  <c:v>-0.80237899999999995</c:v>
                </c:pt>
                <c:pt idx="2156">
                  <c:v>-0.81157199999999996</c:v>
                </c:pt>
                <c:pt idx="2157">
                  <c:v>-0.82080900000000001</c:v>
                </c:pt>
                <c:pt idx="2158">
                  <c:v>-0.83008899999999997</c:v>
                </c:pt>
                <c:pt idx="2159">
                  <c:v>-0.83941200000000005</c:v>
                </c:pt>
                <c:pt idx="2160">
                  <c:v>-0.848777</c:v>
                </c:pt>
                <c:pt idx="2161">
                  <c:v>-0.85818099999999997</c:v>
                </c:pt>
                <c:pt idx="2162">
                  <c:v>-0.867622</c:v>
                </c:pt>
                <c:pt idx="2163">
                  <c:v>-0.87709700000000002</c:v>
                </c:pt>
                <c:pt idx="2164">
                  <c:v>-0.886602</c:v>
                </c:pt>
                <c:pt idx="2165">
                  <c:v>-0.89613100000000001</c:v>
                </c:pt>
                <c:pt idx="2166">
                  <c:v>-0.90567900000000001</c:v>
                </c:pt>
                <c:pt idx="2167">
                  <c:v>-0.91524099999999997</c:v>
                </c:pt>
                <c:pt idx="2168">
                  <c:v>-0.92481100000000005</c:v>
                </c:pt>
                <c:pt idx="2169">
                  <c:v>-0.93438200000000005</c:v>
                </c:pt>
                <c:pt idx="2170">
                  <c:v>-0.94394900000000004</c:v>
                </c:pt>
                <c:pt idx="2171">
                  <c:v>-0.95350500000000005</c:v>
                </c:pt>
                <c:pt idx="2172">
                  <c:v>-0.96304299999999998</c:v>
                </c:pt>
                <c:pt idx="2173">
                  <c:v>-0.97255899999999995</c:v>
                </c:pt>
                <c:pt idx="2174">
                  <c:v>-0.98204599999999997</c:v>
                </c:pt>
                <c:pt idx="2175">
                  <c:v>-0.99149699999999996</c:v>
                </c:pt>
                <c:pt idx="2176">
                  <c:v>-1.00091</c:v>
                </c:pt>
                <c:pt idx="2177">
                  <c:v>-1.01027</c:v>
                </c:pt>
                <c:pt idx="2178">
                  <c:v>-1.0195799999999999</c:v>
                </c:pt>
                <c:pt idx="2179">
                  <c:v>-1.0288299999999999</c:v>
                </c:pt>
                <c:pt idx="2180">
                  <c:v>-1.0380199999999999</c:v>
                </c:pt>
                <c:pt idx="2181">
                  <c:v>-1.04714</c:v>
                </c:pt>
                <c:pt idx="2182">
                  <c:v>-1.0561799999999999</c:v>
                </c:pt>
                <c:pt idx="2183">
                  <c:v>-1.0651600000000001</c:v>
                </c:pt>
                <c:pt idx="2184">
                  <c:v>-1.0740499999999999</c:v>
                </c:pt>
                <c:pt idx="2185">
                  <c:v>-1.08287</c:v>
                </c:pt>
                <c:pt idx="2186">
                  <c:v>-1.09162</c:v>
                </c:pt>
                <c:pt idx="2187">
                  <c:v>-1.10029</c:v>
                </c:pt>
                <c:pt idx="2188">
                  <c:v>-1.1089</c:v>
                </c:pt>
                <c:pt idx="2189">
                  <c:v>-1.1174299999999999</c:v>
                </c:pt>
                <c:pt idx="2190">
                  <c:v>-1.12591</c:v>
                </c:pt>
                <c:pt idx="2191">
                  <c:v>-1.1343399999999999</c:v>
                </c:pt>
                <c:pt idx="2192">
                  <c:v>-1.14273</c:v>
                </c:pt>
                <c:pt idx="2193">
                  <c:v>-1.1510899999999999</c:v>
                </c:pt>
                <c:pt idx="2194">
                  <c:v>-1.1594199999999999</c:v>
                </c:pt>
                <c:pt idx="2195">
                  <c:v>-1.1677500000000001</c:v>
                </c:pt>
                <c:pt idx="2196">
                  <c:v>-1.17608</c:v>
                </c:pt>
                <c:pt idx="2197">
                  <c:v>-1.18442</c:v>
                </c:pt>
                <c:pt idx="2198">
                  <c:v>-1.1928000000000001</c:v>
                </c:pt>
                <c:pt idx="2199">
                  <c:v>-1.20122</c:v>
                </c:pt>
                <c:pt idx="2200">
                  <c:v>-1.2096899999999999</c:v>
                </c:pt>
                <c:pt idx="2201">
                  <c:v>-1.2182299999999999</c:v>
                </c:pt>
                <c:pt idx="2202">
                  <c:v>-1.22685</c:v>
                </c:pt>
                <c:pt idx="2203">
                  <c:v>-1.2355499999999999</c:v>
                </c:pt>
                <c:pt idx="2204">
                  <c:v>-1.2443500000000001</c:v>
                </c:pt>
                <c:pt idx="2205">
                  <c:v>-1.25326</c:v>
                </c:pt>
                <c:pt idx="2206">
                  <c:v>-1.26227</c:v>
                </c:pt>
                <c:pt idx="2207">
                  <c:v>-1.2714000000000001</c:v>
                </c:pt>
                <c:pt idx="2208">
                  <c:v>-1.28064</c:v>
                </c:pt>
                <c:pt idx="2209">
                  <c:v>-1.2900100000000001</c:v>
                </c:pt>
                <c:pt idx="2210">
                  <c:v>-1.29949</c:v>
                </c:pt>
                <c:pt idx="2211">
                  <c:v>-1.3090999999999999</c:v>
                </c:pt>
                <c:pt idx="2212">
                  <c:v>-1.3188200000000001</c:v>
                </c:pt>
                <c:pt idx="2213">
                  <c:v>-1.3286500000000001</c:v>
                </c:pt>
                <c:pt idx="2214">
                  <c:v>-1.3385899999999999</c:v>
                </c:pt>
                <c:pt idx="2215">
                  <c:v>-1.34863</c:v>
                </c:pt>
                <c:pt idx="2216">
                  <c:v>-1.35876</c:v>
                </c:pt>
                <c:pt idx="2217">
                  <c:v>-1.3689800000000001</c:v>
                </c:pt>
                <c:pt idx="2218">
                  <c:v>-1.3792599999999999</c:v>
                </c:pt>
                <c:pt idx="2219">
                  <c:v>-1.3895999999999999</c:v>
                </c:pt>
                <c:pt idx="2220">
                  <c:v>-1.3999900000000001</c:v>
                </c:pt>
                <c:pt idx="2221">
                  <c:v>-1.4104000000000001</c:v>
                </c:pt>
                <c:pt idx="2222">
                  <c:v>-1.42083</c:v>
                </c:pt>
                <c:pt idx="2223">
                  <c:v>-1.43126</c:v>
                </c:pt>
                <c:pt idx="2224">
                  <c:v>-1.44167</c:v>
                </c:pt>
                <c:pt idx="2225">
                  <c:v>-1.4520599999999999</c:v>
                </c:pt>
                <c:pt idx="2226">
                  <c:v>-1.4623999999999999</c:v>
                </c:pt>
                <c:pt idx="2227">
                  <c:v>-1.4726699999999999</c:v>
                </c:pt>
                <c:pt idx="2228">
                  <c:v>-1.4828699999999999</c:v>
                </c:pt>
                <c:pt idx="2229">
                  <c:v>-1.49299</c:v>
                </c:pt>
                <c:pt idx="2230">
                  <c:v>-1.50301</c:v>
                </c:pt>
                <c:pt idx="2231">
                  <c:v>-1.51291</c:v>
                </c:pt>
                <c:pt idx="2232">
                  <c:v>-1.52271</c:v>
                </c:pt>
                <c:pt idx="2233">
                  <c:v>-1.5323800000000001</c:v>
                </c:pt>
                <c:pt idx="2234">
                  <c:v>-1.54193</c:v>
                </c:pt>
                <c:pt idx="2235">
                  <c:v>-1.5513600000000001</c:v>
                </c:pt>
                <c:pt idx="2236">
                  <c:v>-1.56067</c:v>
                </c:pt>
                <c:pt idx="2237">
                  <c:v>-1.56986</c:v>
                </c:pt>
                <c:pt idx="2238">
                  <c:v>-1.5789500000000001</c:v>
                </c:pt>
                <c:pt idx="2239">
                  <c:v>-1.5879300000000001</c:v>
                </c:pt>
                <c:pt idx="2240">
                  <c:v>-1.59683</c:v>
                </c:pt>
                <c:pt idx="2241">
                  <c:v>-1.60565</c:v>
                </c:pt>
                <c:pt idx="2242">
                  <c:v>-1.6144099999999999</c:v>
                </c:pt>
                <c:pt idx="2243">
                  <c:v>-1.62313</c:v>
                </c:pt>
                <c:pt idx="2244">
                  <c:v>-1.63182</c:v>
                </c:pt>
                <c:pt idx="2245">
                  <c:v>-1.64049</c:v>
                </c:pt>
                <c:pt idx="2246">
                  <c:v>-1.64917</c:v>
                </c:pt>
                <c:pt idx="2247">
                  <c:v>-1.6578599999999999</c:v>
                </c:pt>
                <c:pt idx="2248">
                  <c:v>-1.66659</c:v>
                </c:pt>
                <c:pt idx="2249">
                  <c:v>-1.6753499999999999</c:v>
                </c:pt>
                <c:pt idx="2250">
                  <c:v>-1.6841699999999999</c:v>
                </c:pt>
                <c:pt idx="2251">
                  <c:v>-1.6930499999999999</c:v>
                </c:pt>
                <c:pt idx="2252">
                  <c:v>-1.7019899999999999</c:v>
                </c:pt>
                <c:pt idx="2253">
                  <c:v>-1.7110000000000001</c:v>
                </c:pt>
                <c:pt idx="2254">
                  <c:v>-1.7200800000000001</c:v>
                </c:pt>
                <c:pt idx="2255">
                  <c:v>-1.7292400000000001</c:v>
                </c:pt>
                <c:pt idx="2256">
                  <c:v>-1.73847</c:v>
                </c:pt>
                <c:pt idx="2257">
                  <c:v>-1.74776</c:v>
                </c:pt>
                <c:pt idx="2258">
                  <c:v>-1.7571099999999999</c:v>
                </c:pt>
                <c:pt idx="2259">
                  <c:v>-1.76651</c:v>
                </c:pt>
                <c:pt idx="2260">
                  <c:v>-1.7759499999999999</c:v>
                </c:pt>
                <c:pt idx="2261">
                  <c:v>-1.7854300000000001</c:v>
                </c:pt>
                <c:pt idx="2262">
                  <c:v>-1.7949200000000001</c:v>
                </c:pt>
                <c:pt idx="2263">
                  <c:v>-1.8044199999999999</c:v>
                </c:pt>
                <c:pt idx="2264">
                  <c:v>-1.8139099999999999</c:v>
                </c:pt>
                <c:pt idx="2265">
                  <c:v>-1.8233900000000001</c:v>
                </c:pt>
                <c:pt idx="2266">
                  <c:v>-1.83284</c:v>
                </c:pt>
                <c:pt idx="2267">
                  <c:v>-1.8422400000000001</c:v>
                </c:pt>
                <c:pt idx="2268">
                  <c:v>-1.8515900000000001</c:v>
                </c:pt>
                <c:pt idx="2269">
                  <c:v>-1.86086</c:v>
                </c:pt>
                <c:pt idx="2270">
                  <c:v>-1.8700600000000001</c:v>
                </c:pt>
                <c:pt idx="2271">
                  <c:v>-1.87917</c:v>
                </c:pt>
                <c:pt idx="2272">
                  <c:v>-1.88818</c:v>
                </c:pt>
                <c:pt idx="2273">
                  <c:v>-1.8970800000000001</c:v>
                </c:pt>
                <c:pt idx="2274">
                  <c:v>-1.90587</c:v>
                </c:pt>
                <c:pt idx="2275">
                  <c:v>-1.9145399999999999</c:v>
                </c:pt>
                <c:pt idx="2276">
                  <c:v>-1.9230799999999999</c:v>
                </c:pt>
                <c:pt idx="2277">
                  <c:v>-1.9315</c:v>
                </c:pt>
                <c:pt idx="2278">
                  <c:v>-1.9398</c:v>
                </c:pt>
                <c:pt idx="2279">
                  <c:v>-1.9479900000000001</c:v>
                </c:pt>
                <c:pt idx="2280">
                  <c:v>-1.9560599999999999</c:v>
                </c:pt>
                <c:pt idx="2281">
                  <c:v>-1.9640299999999999</c:v>
                </c:pt>
                <c:pt idx="2282">
                  <c:v>-1.9719199999999999</c:v>
                </c:pt>
                <c:pt idx="2283">
                  <c:v>-1.9797400000000001</c:v>
                </c:pt>
                <c:pt idx="2284">
                  <c:v>-1.9875</c:v>
                </c:pt>
                <c:pt idx="2285">
                  <c:v>-1.99522</c:v>
                </c:pt>
                <c:pt idx="2286">
                  <c:v>-2.0029300000000001</c:v>
                </c:pt>
                <c:pt idx="2287">
                  <c:v>-2.01065</c:v>
                </c:pt>
                <c:pt idx="2288">
                  <c:v>-2.0184099999999998</c:v>
                </c:pt>
                <c:pt idx="2289">
                  <c:v>-2.02623</c:v>
                </c:pt>
                <c:pt idx="2290">
                  <c:v>-2.0341300000000002</c:v>
                </c:pt>
                <c:pt idx="2291">
                  <c:v>-2.0421399999999998</c:v>
                </c:pt>
                <c:pt idx="2292">
                  <c:v>-2.0502899999999999</c:v>
                </c:pt>
                <c:pt idx="2293">
                  <c:v>-2.0586000000000002</c:v>
                </c:pt>
                <c:pt idx="2294">
                  <c:v>-2.0670899999999999</c:v>
                </c:pt>
                <c:pt idx="2295">
                  <c:v>-2.07579</c:v>
                </c:pt>
                <c:pt idx="2296">
                  <c:v>-2.0847199999999999</c:v>
                </c:pt>
                <c:pt idx="2297">
                  <c:v>-2.09388</c:v>
                </c:pt>
                <c:pt idx="2298">
                  <c:v>-2.1032999999999999</c:v>
                </c:pt>
                <c:pt idx="2299">
                  <c:v>-2.1129799999999999</c:v>
                </c:pt>
                <c:pt idx="2300">
                  <c:v>-2.1229300000000002</c:v>
                </c:pt>
                <c:pt idx="2301">
                  <c:v>-2.1331600000000002</c:v>
                </c:pt>
                <c:pt idx="2302">
                  <c:v>-2.1436500000000001</c:v>
                </c:pt>
                <c:pt idx="2303">
                  <c:v>-2.15442</c:v>
                </c:pt>
                <c:pt idx="2304">
                  <c:v>-2.1654399999999998</c:v>
                </c:pt>
                <c:pt idx="2305">
                  <c:v>-2.17672</c:v>
                </c:pt>
                <c:pt idx="2306">
                  <c:v>-2.18824</c:v>
                </c:pt>
                <c:pt idx="2307">
                  <c:v>-2.19998</c:v>
                </c:pt>
                <c:pt idx="2308">
                  <c:v>-2.2119200000000001</c:v>
                </c:pt>
                <c:pt idx="2309">
                  <c:v>-2.2240600000000001</c:v>
                </c:pt>
                <c:pt idx="2310">
                  <c:v>-2.2363599999999999</c:v>
                </c:pt>
                <c:pt idx="2311">
                  <c:v>-2.2488100000000002</c:v>
                </c:pt>
                <c:pt idx="2312">
                  <c:v>-2.2613799999999999</c:v>
                </c:pt>
                <c:pt idx="2313">
                  <c:v>-2.27406</c:v>
                </c:pt>
                <c:pt idx="2314">
                  <c:v>-2.2868200000000001</c:v>
                </c:pt>
                <c:pt idx="2315">
                  <c:v>-2.2996400000000001</c:v>
                </c:pt>
                <c:pt idx="2316">
                  <c:v>-2.3125</c:v>
                </c:pt>
                <c:pt idx="2317">
                  <c:v>-2.3253900000000001</c:v>
                </c:pt>
                <c:pt idx="2318">
                  <c:v>-2.3382800000000001</c:v>
                </c:pt>
                <c:pt idx="2319">
                  <c:v>-2.3511600000000001</c:v>
                </c:pt>
                <c:pt idx="2320">
                  <c:v>-2.3640099999999999</c:v>
                </c:pt>
                <c:pt idx="2321">
                  <c:v>-2.37683</c:v>
                </c:pt>
                <c:pt idx="2322">
                  <c:v>-2.3895900000000001</c:v>
                </c:pt>
                <c:pt idx="2323">
                  <c:v>-2.4022999999999999</c:v>
                </c:pt>
                <c:pt idx="2324">
                  <c:v>-2.41493</c:v>
                </c:pt>
                <c:pt idx="2325">
                  <c:v>-2.4274800000000001</c:v>
                </c:pt>
                <c:pt idx="2326">
                  <c:v>-2.4399500000000001</c:v>
                </c:pt>
                <c:pt idx="2327">
                  <c:v>-2.4523299999999999</c:v>
                </c:pt>
                <c:pt idx="2328">
                  <c:v>-2.46461</c:v>
                </c:pt>
                <c:pt idx="2329">
                  <c:v>-2.4767800000000002</c:v>
                </c:pt>
                <c:pt idx="2330">
                  <c:v>-2.4888599999999999</c:v>
                </c:pt>
                <c:pt idx="2331">
                  <c:v>-2.5008300000000001</c:v>
                </c:pt>
                <c:pt idx="2332">
                  <c:v>-2.5127000000000002</c:v>
                </c:pt>
                <c:pt idx="2333">
                  <c:v>-2.5244599999999999</c:v>
                </c:pt>
                <c:pt idx="2334">
                  <c:v>-2.5361199999999999</c:v>
                </c:pt>
                <c:pt idx="2335">
                  <c:v>-2.5476899999999998</c:v>
                </c:pt>
                <c:pt idx="2336">
                  <c:v>-2.5591499999999998</c:v>
                </c:pt>
                <c:pt idx="2337">
                  <c:v>-2.5705200000000001</c:v>
                </c:pt>
                <c:pt idx="2338">
                  <c:v>-2.5818099999999999</c:v>
                </c:pt>
                <c:pt idx="2339">
                  <c:v>-2.59301</c:v>
                </c:pt>
                <c:pt idx="2340">
                  <c:v>-2.6041300000000001</c:v>
                </c:pt>
                <c:pt idx="2341">
                  <c:v>-2.6151800000000001</c:v>
                </c:pt>
                <c:pt idx="2342">
                  <c:v>-2.62616</c:v>
                </c:pt>
                <c:pt idx="2343">
                  <c:v>-2.6370800000000001</c:v>
                </c:pt>
                <c:pt idx="2344">
                  <c:v>-2.6479400000000002</c:v>
                </c:pt>
                <c:pt idx="2345">
                  <c:v>-2.6587399999999999</c:v>
                </c:pt>
                <c:pt idx="2346">
                  <c:v>-2.6695000000000002</c:v>
                </c:pt>
                <c:pt idx="2347">
                  <c:v>-2.6802000000000001</c:v>
                </c:pt>
                <c:pt idx="2348">
                  <c:v>-2.6908599999999998</c:v>
                </c:pt>
                <c:pt idx="2349">
                  <c:v>-2.70147</c:v>
                </c:pt>
                <c:pt idx="2350">
                  <c:v>-2.7120500000000001</c:v>
                </c:pt>
                <c:pt idx="2351">
                  <c:v>-2.7225700000000002</c:v>
                </c:pt>
                <c:pt idx="2352">
                  <c:v>-2.73306</c:v>
                </c:pt>
                <c:pt idx="2353">
                  <c:v>-2.7435</c:v>
                </c:pt>
                <c:pt idx="2354">
                  <c:v>-2.7538999999999998</c:v>
                </c:pt>
                <c:pt idx="2355">
                  <c:v>-2.7642500000000001</c:v>
                </c:pt>
                <c:pt idx="2356">
                  <c:v>-2.7745500000000001</c:v>
                </c:pt>
                <c:pt idx="2357">
                  <c:v>-2.7848000000000002</c:v>
                </c:pt>
                <c:pt idx="2358">
                  <c:v>-2.7949899999999999</c:v>
                </c:pt>
                <c:pt idx="2359">
                  <c:v>-2.8051200000000001</c:v>
                </c:pt>
                <c:pt idx="2360">
                  <c:v>-2.8151899999999999</c:v>
                </c:pt>
                <c:pt idx="2361">
                  <c:v>-2.8252000000000002</c:v>
                </c:pt>
                <c:pt idx="2362">
                  <c:v>-2.83514</c:v>
                </c:pt>
                <c:pt idx="2363">
                  <c:v>-2.8450099999999998</c:v>
                </c:pt>
                <c:pt idx="2364">
                  <c:v>-2.8548</c:v>
                </c:pt>
                <c:pt idx="2365">
                  <c:v>-2.8645299999999998</c:v>
                </c:pt>
                <c:pt idx="2366">
                  <c:v>-2.87419</c:v>
                </c:pt>
                <c:pt idx="2367">
                  <c:v>-2.8837700000000002</c:v>
                </c:pt>
                <c:pt idx="2368">
                  <c:v>-2.8932799999999999</c:v>
                </c:pt>
                <c:pt idx="2369">
                  <c:v>-2.90272</c:v>
                </c:pt>
                <c:pt idx="2370">
                  <c:v>-2.9121000000000001</c:v>
                </c:pt>
                <c:pt idx="2371">
                  <c:v>-2.9214199999999999</c:v>
                </c:pt>
                <c:pt idx="2372">
                  <c:v>-2.9306800000000002</c:v>
                </c:pt>
                <c:pt idx="2373">
                  <c:v>-2.93988</c:v>
                </c:pt>
                <c:pt idx="2374">
                  <c:v>-2.9490500000000002</c:v>
                </c:pt>
                <c:pt idx="2375">
                  <c:v>-2.95817</c:v>
                </c:pt>
                <c:pt idx="2376">
                  <c:v>-2.9672499999999999</c:v>
                </c:pt>
                <c:pt idx="2377">
                  <c:v>-2.9763099999999998</c:v>
                </c:pt>
                <c:pt idx="2378">
                  <c:v>-2.9853399999999999</c:v>
                </c:pt>
                <c:pt idx="2379">
                  <c:v>-2.9943599999999999</c:v>
                </c:pt>
                <c:pt idx="2380">
                  <c:v>-3.0033500000000002</c:v>
                </c:pt>
                <c:pt idx="2381">
                  <c:v>-3.01234</c:v>
                </c:pt>
                <c:pt idx="2382">
                  <c:v>-3.0213100000000002</c:v>
                </c:pt>
                <c:pt idx="2383">
                  <c:v>-3.0302799999999999</c:v>
                </c:pt>
                <c:pt idx="2384">
                  <c:v>-3.03925</c:v>
                </c:pt>
                <c:pt idx="2385">
                  <c:v>-3.0482100000000001</c:v>
                </c:pt>
                <c:pt idx="2386">
                  <c:v>-3.0571799999999998</c:v>
                </c:pt>
                <c:pt idx="2387">
                  <c:v>-3.0661399999999999</c:v>
                </c:pt>
                <c:pt idx="2388">
                  <c:v>-3.07511</c:v>
                </c:pt>
                <c:pt idx="2389">
                  <c:v>-3.0840800000000002</c:v>
                </c:pt>
                <c:pt idx="2390">
                  <c:v>-3.09307</c:v>
                </c:pt>
                <c:pt idx="2391">
                  <c:v>-3.1020599999999998</c:v>
                </c:pt>
                <c:pt idx="2392">
                  <c:v>-3.1110799999999998</c:v>
                </c:pt>
                <c:pt idx="2393">
                  <c:v>-3.1201099999999999</c:v>
                </c:pt>
                <c:pt idx="2394">
                  <c:v>-3.1291600000000002</c:v>
                </c:pt>
                <c:pt idx="2395">
                  <c:v>-3.1382500000000002</c:v>
                </c:pt>
                <c:pt idx="2396">
                  <c:v>-3.14737</c:v>
                </c:pt>
                <c:pt idx="2397">
                  <c:v>-3.1565300000000001</c:v>
                </c:pt>
                <c:pt idx="2398">
                  <c:v>-3.16574</c:v>
                </c:pt>
                <c:pt idx="2399">
                  <c:v>-3.1750099999999999</c:v>
                </c:pt>
                <c:pt idx="2400">
                  <c:v>-3.1843300000000001</c:v>
                </c:pt>
                <c:pt idx="2401">
                  <c:v>-3.1937099999999998</c:v>
                </c:pt>
                <c:pt idx="2402">
                  <c:v>-3.20316</c:v>
                </c:pt>
                <c:pt idx="2403">
                  <c:v>-3.2126800000000002</c:v>
                </c:pt>
                <c:pt idx="2404">
                  <c:v>-3.22227</c:v>
                </c:pt>
                <c:pt idx="2405">
                  <c:v>-3.2319200000000001</c:v>
                </c:pt>
                <c:pt idx="2406">
                  <c:v>-3.2416399999999999</c:v>
                </c:pt>
                <c:pt idx="2407">
                  <c:v>-3.2514099999999999</c:v>
                </c:pt>
                <c:pt idx="2408">
                  <c:v>-3.2612399999999999</c:v>
                </c:pt>
                <c:pt idx="2409">
                  <c:v>-3.2711100000000002</c:v>
                </c:pt>
                <c:pt idx="2410">
                  <c:v>-3.2810100000000002</c:v>
                </c:pt>
                <c:pt idx="2411">
                  <c:v>-3.2909199999999998</c:v>
                </c:pt>
                <c:pt idx="2412">
                  <c:v>-3.30084</c:v>
                </c:pt>
                <c:pt idx="2413">
                  <c:v>-3.3107500000000001</c:v>
                </c:pt>
                <c:pt idx="2414">
                  <c:v>-3.32063</c:v>
                </c:pt>
                <c:pt idx="2415">
                  <c:v>-3.33047</c:v>
                </c:pt>
                <c:pt idx="2416">
                  <c:v>-3.3402400000000001</c:v>
                </c:pt>
                <c:pt idx="2417">
                  <c:v>-3.3499300000000001</c:v>
                </c:pt>
                <c:pt idx="2418">
                  <c:v>-3.3595299999999999</c:v>
                </c:pt>
                <c:pt idx="2419">
                  <c:v>-3.3690199999999999</c:v>
                </c:pt>
                <c:pt idx="2420">
                  <c:v>-3.3783799999999999</c:v>
                </c:pt>
                <c:pt idx="2421">
                  <c:v>-3.3875899999999999</c:v>
                </c:pt>
                <c:pt idx="2422">
                  <c:v>-3.3966500000000002</c:v>
                </c:pt>
                <c:pt idx="2423">
                  <c:v>-3.4055499999999999</c:v>
                </c:pt>
                <c:pt idx="2424">
                  <c:v>-3.4142700000000001</c:v>
                </c:pt>
                <c:pt idx="2425">
                  <c:v>-3.4228100000000001</c:v>
                </c:pt>
                <c:pt idx="2426">
                  <c:v>-3.4311600000000002</c:v>
                </c:pt>
                <c:pt idx="2427">
                  <c:v>-3.4393099999999999</c:v>
                </c:pt>
                <c:pt idx="2428">
                  <c:v>-3.4472700000000001</c:v>
                </c:pt>
                <c:pt idx="2429">
                  <c:v>-3.4550399999999999</c:v>
                </c:pt>
                <c:pt idx="2430">
                  <c:v>-3.4626100000000002</c:v>
                </c:pt>
                <c:pt idx="2431">
                  <c:v>-3.4699900000000001</c:v>
                </c:pt>
                <c:pt idx="2432">
                  <c:v>-3.4771899999999998</c:v>
                </c:pt>
                <c:pt idx="2433">
                  <c:v>-3.4842</c:v>
                </c:pt>
                <c:pt idx="2434">
                  <c:v>-3.4910399999999999</c:v>
                </c:pt>
                <c:pt idx="2435">
                  <c:v>-3.4977200000000002</c:v>
                </c:pt>
                <c:pt idx="2436">
                  <c:v>-3.5042399999999998</c:v>
                </c:pt>
                <c:pt idx="2437">
                  <c:v>-3.5106099999999998</c:v>
                </c:pt>
                <c:pt idx="2438">
                  <c:v>-3.5168400000000002</c:v>
                </c:pt>
                <c:pt idx="2439">
                  <c:v>-3.5229599999999999</c:v>
                </c:pt>
                <c:pt idx="2440">
                  <c:v>-3.5289600000000001</c:v>
                </c:pt>
                <c:pt idx="2441">
                  <c:v>-3.5348600000000001</c:v>
                </c:pt>
                <c:pt idx="2442">
                  <c:v>-3.54068</c:v>
                </c:pt>
                <c:pt idx="2443">
                  <c:v>-3.54644</c:v>
                </c:pt>
                <c:pt idx="2444">
                  <c:v>-3.5521400000000001</c:v>
                </c:pt>
                <c:pt idx="2445">
                  <c:v>-3.5577999999999999</c:v>
                </c:pt>
                <c:pt idx="2446">
                  <c:v>-3.5634299999999999</c:v>
                </c:pt>
                <c:pt idx="2447">
                  <c:v>-3.5690599999999999</c:v>
                </c:pt>
                <c:pt idx="2448">
                  <c:v>-3.5746899999999999</c:v>
                </c:pt>
                <c:pt idx="2449">
                  <c:v>-3.5803400000000001</c:v>
                </c:pt>
                <c:pt idx="2450">
                  <c:v>-3.5860099999999999</c:v>
                </c:pt>
                <c:pt idx="2451">
                  <c:v>-3.5917400000000002</c:v>
                </c:pt>
                <c:pt idx="2452">
                  <c:v>-3.5975100000000002</c:v>
                </c:pt>
                <c:pt idx="2453">
                  <c:v>-3.6033499999999998</c:v>
                </c:pt>
                <c:pt idx="2454">
                  <c:v>-3.6092599999999999</c:v>
                </c:pt>
                <c:pt idx="2455">
                  <c:v>-3.61524</c:v>
                </c:pt>
                <c:pt idx="2456">
                  <c:v>-3.6213199999999999</c:v>
                </c:pt>
                <c:pt idx="2457">
                  <c:v>-3.6274799999999998</c:v>
                </c:pt>
                <c:pt idx="2458">
                  <c:v>-3.63374</c:v>
                </c:pt>
                <c:pt idx="2459">
                  <c:v>-3.6400899999999998</c:v>
                </c:pt>
                <c:pt idx="2460">
                  <c:v>-3.6465299999999998</c:v>
                </c:pt>
                <c:pt idx="2461">
                  <c:v>-3.65307</c:v>
                </c:pt>
                <c:pt idx="2462">
                  <c:v>-3.6596899999999999</c:v>
                </c:pt>
                <c:pt idx="2463">
                  <c:v>-3.6664099999999999</c:v>
                </c:pt>
                <c:pt idx="2464">
                  <c:v>-3.6732100000000001</c:v>
                </c:pt>
                <c:pt idx="2465">
                  <c:v>-3.6800999999999999</c:v>
                </c:pt>
                <c:pt idx="2466">
                  <c:v>-3.6870599999999998</c:v>
                </c:pt>
                <c:pt idx="2467">
                  <c:v>-3.6941099999999998</c:v>
                </c:pt>
                <c:pt idx="2468">
                  <c:v>-3.7012200000000002</c:v>
                </c:pt>
                <c:pt idx="2469">
                  <c:v>-3.7084199999999998</c:v>
                </c:pt>
                <c:pt idx="2470">
                  <c:v>-3.7156799999999999</c:v>
                </c:pt>
                <c:pt idx="2471">
                  <c:v>-3.72302</c:v>
                </c:pt>
                <c:pt idx="2472">
                  <c:v>-3.7304300000000001</c:v>
                </c:pt>
                <c:pt idx="2473">
                  <c:v>-3.7379199999999999</c:v>
                </c:pt>
                <c:pt idx="2474">
                  <c:v>-3.7454900000000002</c:v>
                </c:pt>
                <c:pt idx="2475">
                  <c:v>-3.7531300000000001</c:v>
                </c:pt>
                <c:pt idx="2476">
                  <c:v>-3.76085</c:v>
                </c:pt>
                <c:pt idx="2477">
                  <c:v>-3.7686600000000001</c:v>
                </c:pt>
                <c:pt idx="2478">
                  <c:v>-3.7765499999999999</c:v>
                </c:pt>
                <c:pt idx="2479">
                  <c:v>-3.7845399999999998</c:v>
                </c:pt>
                <c:pt idx="2480">
                  <c:v>-3.7926199999999999</c:v>
                </c:pt>
                <c:pt idx="2481">
                  <c:v>-3.8008000000000002</c:v>
                </c:pt>
                <c:pt idx="2482">
                  <c:v>-3.8090799999999998</c:v>
                </c:pt>
                <c:pt idx="2483">
                  <c:v>-3.8174700000000001</c:v>
                </c:pt>
                <c:pt idx="2484">
                  <c:v>-3.8259699999999999</c:v>
                </c:pt>
                <c:pt idx="2485">
                  <c:v>-3.8345899999999999</c:v>
                </c:pt>
                <c:pt idx="2486">
                  <c:v>-3.8433199999999998</c:v>
                </c:pt>
                <c:pt idx="2487">
                  <c:v>-3.85216</c:v>
                </c:pt>
                <c:pt idx="2488">
                  <c:v>-3.8611300000000002</c:v>
                </c:pt>
                <c:pt idx="2489">
                  <c:v>-3.8702299999999998</c:v>
                </c:pt>
                <c:pt idx="2490">
                  <c:v>-3.8794400000000002</c:v>
                </c:pt>
                <c:pt idx="2491">
                  <c:v>-3.8887800000000001</c:v>
                </c:pt>
                <c:pt idx="2492">
                  <c:v>-3.89825</c:v>
                </c:pt>
                <c:pt idx="2493">
                  <c:v>-3.9078300000000001</c:v>
                </c:pt>
                <c:pt idx="2494">
                  <c:v>-3.9175399999999998</c:v>
                </c:pt>
                <c:pt idx="2495">
                  <c:v>-3.9273600000000002</c:v>
                </c:pt>
                <c:pt idx="2496">
                  <c:v>-3.9373100000000001</c:v>
                </c:pt>
                <c:pt idx="2497">
                  <c:v>-3.9473600000000002</c:v>
                </c:pt>
                <c:pt idx="2498">
                  <c:v>-3.9575200000000001</c:v>
                </c:pt>
                <c:pt idx="2499">
                  <c:v>-3.9677899999999999</c:v>
                </c:pt>
                <c:pt idx="2500">
                  <c:v>-3.9781499999999999</c:v>
                </c:pt>
                <c:pt idx="2501">
                  <c:v>-3.98861</c:v>
                </c:pt>
                <c:pt idx="2502">
                  <c:v>-3.9991599999999998</c:v>
                </c:pt>
                <c:pt idx="2503">
                  <c:v>-4.0097800000000001</c:v>
                </c:pt>
                <c:pt idx="2504">
                  <c:v>-4.0204899999999997</c:v>
                </c:pt>
                <c:pt idx="2505">
                  <c:v>-4.03125</c:v>
                </c:pt>
                <c:pt idx="2506">
                  <c:v>-4.0420800000000003</c:v>
                </c:pt>
                <c:pt idx="2507">
                  <c:v>-4.0529700000000002</c:v>
                </c:pt>
                <c:pt idx="2508">
                  <c:v>-4.0639000000000003</c:v>
                </c:pt>
                <c:pt idx="2509">
                  <c:v>-4.0748800000000003</c:v>
                </c:pt>
                <c:pt idx="2510">
                  <c:v>-4.08589</c:v>
                </c:pt>
                <c:pt idx="2511">
                  <c:v>-4.09694</c:v>
                </c:pt>
                <c:pt idx="2512">
                  <c:v>-4.1080100000000002</c:v>
                </c:pt>
                <c:pt idx="2513">
                  <c:v>-4.11911</c:v>
                </c:pt>
                <c:pt idx="2514">
                  <c:v>-4.1302199999999996</c:v>
                </c:pt>
                <c:pt idx="2515">
                  <c:v>-4.1413399999999996</c:v>
                </c:pt>
                <c:pt idx="2516">
                  <c:v>-4.1524799999999997</c:v>
                </c:pt>
                <c:pt idx="2517">
                  <c:v>-4.1636199999999999</c:v>
                </c:pt>
                <c:pt idx="2518">
                  <c:v>-4.1747699999999996</c:v>
                </c:pt>
                <c:pt idx="2519">
                  <c:v>-4.1859099999999998</c:v>
                </c:pt>
                <c:pt idx="2520">
                  <c:v>-4.1970599999999996</c:v>
                </c:pt>
                <c:pt idx="2521">
                  <c:v>-4.2081999999999997</c:v>
                </c:pt>
                <c:pt idx="2522">
                  <c:v>-4.2193300000000002</c:v>
                </c:pt>
                <c:pt idx="2523">
                  <c:v>-4.2304599999999999</c:v>
                </c:pt>
                <c:pt idx="2524">
                  <c:v>-4.2415799999999999</c:v>
                </c:pt>
                <c:pt idx="2525">
                  <c:v>-4.2526799999999998</c:v>
                </c:pt>
                <c:pt idx="2526">
                  <c:v>-4.2637700000000001</c:v>
                </c:pt>
                <c:pt idx="2527">
                  <c:v>-4.2748499999999998</c:v>
                </c:pt>
                <c:pt idx="2528">
                  <c:v>-4.2858999999999998</c:v>
                </c:pt>
                <c:pt idx="2529">
                  <c:v>-4.2969299999999997</c:v>
                </c:pt>
                <c:pt idx="2530">
                  <c:v>-4.3079400000000003</c:v>
                </c:pt>
                <c:pt idx="2531">
                  <c:v>-4.3189099999999998</c:v>
                </c:pt>
                <c:pt idx="2532">
                  <c:v>-4.32986</c:v>
                </c:pt>
                <c:pt idx="2533">
                  <c:v>-4.34077</c:v>
                </c:pt>
                <c:pt idx="2534">
                  <c:v>-4.3516500000000002</c:v>
                </c:pt>
                <c:pt idx="2535">
                  <c:v>-4.3624799999999997</c:v>
                </c:pt>
                <c:pt idx="2536">
                  <c:v>-4.3732800000000003</c:v>
                </c:pt>
                <c:pt idx="2537">
                  <c:v>-4.3840300000000001</c:v>
                </c:pt>
                <c:pt idx="2538">
                  <c:v>-4.3947399999999996</c:v>
                </c:pt>
                <c:pt idx="2539">
                  <c:v>-4.4053899999999997</c:v>
                </c:pt>
                <c:pt idx="2540">
                  <c:v>-4.41601</c:v>
                </c:pt>
                <c:pt idx="2541">
                  <c:v>-4.4265699999999999</c:v>
                </c:pt>
                <c:pt idx="2542">
                  <c:v>-4.4370799999999999</c:v>
                </c:pt>
                <c:pt idx="2543">
                  <c:v>-4.44754</c:v>
                </c:pt>
                <c:pt idx="2544">
                  <c:v>-4.4579399999999998</c:v>
                </c:pt>
                <c:pt idx="2545">
                  <c:v>-4.4682899999999997</c:v>
                </c:pt>
                <c:pt idx="2546">
                  <c:v>-4.47858</c:v>
                </c:pt>
                <c:pt idx="2547">
                  <c:v>-4.4888000000000003</c:v>
                </c:pt>
                <c:pt idx="2548">
                  <c:v>-4.4989600000000003</c:v>
                </c:pt>
                <c:pt idx="2549">
                  <c:v>-4.5090500000000002</c:v>
                </c:pt>
                <c:pt idx="2550">
                  <c:v>-4.5190599999999996</c:v>
                </c:pt>
                <c:pt idx="2551">
                  <c:v>-4.5289900000000003</c:v>
                </c:pt>
                <c:pt idx="2552">
                  <c:v>-4.5388200000000003</c:v>
                </c:pt>
                <c:pt idx="2553">
                  <c:v>-4.5485600000000002</c:v>
                </c:pt>
                <c:pt idx="2554">
                  <c:v>-4.5581899999999997</c:v>
                </c:pt>
                <c:pt idx="2555">
                  <c:v>-4.5677000000000003</c:v>
                </c:pt>
                <c:pt idx="2556">
                  <c:v>-4.5770900000000001</c:v>
                </c:pt>
                <c:pt idx="2557">
                  <c:v>-4.5863500000000004</c:v>
                </c:pt>
                <c:pt idx="2558">
                  <c:v>-4.5954600000000001</c:v>
                </c:pt>
                <c:pt idx="2559">
                  <c:v>-4.6044200000000002</c:v>
                </c:pt>
                <c:pt idx="2560">
                  <c:v>-4.6132099999999996</c:v>
                </c:pt>
                <c:pt idx="2561">
                  <c:v>-4.6218399999999997</c:v>
                </c:pt>
                <c:pt idx="2562">
                  <c:v>-4.6302899999999996</c:v>
                </c:pt>
                <c:pt idx="2563">
                  <c:v>-4.63856</c:v>
                </c:pt>
                <c:pt idx="2564">
                  <c:v>-4.64663</c:v>
                </c:pt>
                <c:pt idx="2565">
                  <c:v>-4.6544999999999996</c:v>
                </c:pt>
                <c:pt idx="2566">
                  <c:v>-4.6621699999999997</c:v>
                </c:pt>
                <c:pt idx="2567">
                  <c:v>-4.6696299999999997</c:v>
                </c:pt>
                <c:pt idx="2568">
                  <c:v>-4.6768700000000001</c:v>
                </c:pt>
                <c:pt idx="2569">
                  <c:v>-4.6838899999999999</c:v>
                </c:pt>
                <c:pt idx="2570">
                  <c:v>-4.69069</c:v>
                </c:pt>
                <c:pt idx="2571">
                  <c:v>-4.6972500000000004</c:v>
                </c:pt>
                <c:pt idx="2572">
                  <c:v>-4.70357</c:v>
                </c:pt>
                <c:pt idx="2573">
                  <c:v>-4.7096499999999999</c:v>
                </c:pt>
                <c:pt idx="2574">
                  <c:v>-4.7154800000000003</c:v>
                </c:pt>
                <c:pt idx="2575">
                  <c:v>-4.72105</c:v>
                </c:pt>
                <c:pt idx="2576">
                  <c:v>-4.7263599999999997</c:v>
                </c:pt>
                <c:pt idx="2577">
                  <c:v>-4.7313999999999998</c:v>
                </c:pt>
                <c:pt idx="2578">
                  <c:v>-4.7361500000000003</c:v>
                </c:pt>
                <c:pt idx="2579">
                  <c:v>-4.7405999999999997</c:v>
                </c:pt>
                <c:pt idx="2580">
                  <c:v>-4.7447600000000003</c:v>
                </c:pt>
                <c:pt idx="2581">
                  <c:v>-4.7485900000000001</c:v>
                </c:pt>
                <c:pt idx="2582">
                  <c:v>-4.7520899999999999</c:v>
                </c:pt>
                <c:pt idx="2583">
                  <c:v>-4.7552599999999998</c:v>
                </c:pt>
                <c:pt idx="2584">
                  <c:v>-4.7580600000000004</c:v>
                </c:pt>
                <c:pt idx="2585">
                  <c:v>-4.7605000000000004</c:v>
                </c:pt>
                <c:pt idx="2586">
                  <c:v>-4.7625599999999997</c:v>
                </c:pt>
                <c:pt idx="2587">
                  <c:v>-4.7642300000000004</c:v>
                </c:pt>
                <c:pt idx="2588">
                  <c:v>-4.7655000000000003</c:v>
                </c:pt>
                <c:pt idx="2589">
                  <c:v>-4.7663599999999997</c:v>
                </c:pt>
                <c:pt idx="2590">
                  <c:v>-4.7668200000000001</c:v>
                </c:pt>
                <c:pt idx="2591">
                  <c:v>-4.7668499999999998</c:v>
                </c:pt>
                <c:pt idx="2592">
                  <c:v>-4.76647</c:v>
                </c:pt>
                <c:pt idx="2593">
                  <c:v>-4.7656799999999997</c:v>
                </c:pt>
                <c:pt idx="2594">
                  <c:v>-4.7644599999999997</c:v>
                </c:pt>
                <c:pt idx="2595">
                  <c:v>-4.7628399999999997</c:v>
                </c:pt>
                <c:pt idx="2596">
                  <c:v>-4.7608199999999998</c:v>
                </c:pt>
                <c:pt idx="2597">
                  <c:v>-4.7584</c:v>
                </c:pt>
                <c:pt idx="2598">
                  <c:v>-4.7556099999999999</c:v>
                </c:pt>
                <c:pt idx="2599">
                  <c:v>-4.75244</c:v>
                </c:pt>
                <c:pt idx="2600">
                  <c:v>-4.74892</c:v>
                </c:pt>
                <c:pt idx="2601">
                  <c:v>-4.7450599999999996</c:v>
                </c:pt>
                <c:pt idx="2602">
                  <c:v>-4.7408799999999998</c:v>
                </c:pt>
                <c:pt idx="2603">
                  <c:v>-4.7364100000000002</c:v>
                </c:pt>
                <c:pt idx="2604">
                  <c:v>-4.7316399999999996</c:v>
                </c:pt>
                <c:pt idx="2605">
                  <c:v>-4.72661</c:v>
                </c:pt>
                <c:pt idx="2606">
                  <c:v>-4.7213399999999996</c:v>
                </c:pt>
                <c:pt idx="2607">
                  <c:v>-4.7158499999999997</c:v>
                </c:pt>
                <c:pt idx="2608">
                  <c:v>-4.71014</c:v>
                </c:pt>
                <c:pt idx="2609">
                  <c:v>-4.70425</c:v>
                </c:pt>
                <c:pt idx="2610">
                  <c:v>-4.6981999999999999</c:v>
                </c:pt>
                <c:pt idx="2611">
                  <c:v>-4.6919899999999997</c:v>
                </c:pt>
                <c:pt idx="2612">
                  <c:v>-4.6856499999999999</c:v>
                </c:pt>
                <c:pt idx="2613">
                  <c:v>-4.6791900000000002</c:v>
                </c:pt>
                <c:pt idx="2614">
                  <c:v>-4.6726299999999998</c:v>
                </c:pt>
                <c:pt idx="2615">
                  <c:v>-4.6659800000000002</c:v>
                </c:pt>
                <c:pt idx="2616">
                  <c:v>-4.6592500000000001</c:v>
                </c:pt>
                <c:pt idx="2617">
                  <c:v>-4.6524599999999996</c:v>
                </c:pt>
                <c:pt idx="2618">
                  <c:v>-4.6456099999999996</c:v>
                </c:pt>
                <c:pt idx="2619">
                  <c:v>-4.6387099999999997</c:v>
                </c:pt>
                <c:pt idx="2620">
                  <c:v>-4.6317700000000004</c:v>
                </c:pt>
                <c:pt idx="2621">
                  <c:v>-4.62479</c:v>
                </c:pt>
                <c:pt idx="2622">
                  <c:v>-4.6177700000000002</c:v>
                </c:pt>
                <c:pt idx="2623">
                  <c:v>-4.6107199999999997</c:v>
                </c:pt>
                <c:pt idx="2624">
                  <c:v>-4.6036400000000004</c:v>
                </c:pt>
                <c:pt idx="2625">
                  <c:v>-4.5965299999999996</c:v>
                </c:pt>
                <c:pt idx="2626">
                  <c:v>-4.5893899999999999</c:v>
                </c:pt>
                <c:pt idx="2627">
                  <c:v>-4.5822200000000004</c:v>
                </c:pt>
                <c:pt idx="2628">
                  <c:v>-4.5750099999999998</c:v>
                </c:pt>
                <c:pt idx="2629">
                  <c:v>-4.5677500000000002</c:v>
                </c:pt>
                <c:pt idx="2630">
                  <c:v>-4.56046</c:v>
                </c:pt>
                <c:pt idx="2631">
                  <c:v>-4.5531199999999998</c:v>
                </c:pt>
                <c:pt idx="2632">
                  <c:v>-4.5457400000000003</c:v>
                </c:pt>
                <c:pt idx="2633">
                  <c:v>-4.5382999999999996</c:v>
                </c:pt>
                <c:pt idx="2634">
                  <c:v>-4.5308099999999998</c:v>
                </c:pt>
                <c:pt idx="2635">
                  <c:v>-4.5232700000000001</c:v>
                </c:pt>
                <c:pt idx="2636">
                  <c:v>-4.5156799999999997</c:v>
                </c:pt>
                <c:pt idx="2637">
                  <c:v>-4.5080299999999998</c:v>
                </c:pt>
                <c:pt idx="2638">
                  <c:v>-4.5003200000000003</c:v>
                </c:pt>
                <c:pt idx="2639">
                  <c:v>-4.4925699999999997</c:v>
                </c:pt>
                <c:pt idx="2640">
                  <c:v>-4.4847799999999998</c:v>
                </c:pt>
                <c:pt idx="2641">
                  <c:v>-4.4769500000000004</c:v>
                </c:pt>
                <c:pt idx="2642">
                  <c:v>-4.4690899999999996</c:v>
                </c:pt>
                <c:pt idx="2643">
                  <c:v>-4.46122</c:v>
                </c:pt>
                <c:pt idx="2644">
                  <c:v>-4.4533300000000002</c:v>
                </c:pt>
                <c:pt idx="2645">
                  <c:v>-4.4454599999999997</c:v>
                </c:pt>
                <c:pt idx="2646">
                  <c:v>-4.4375999999999998</c:v>
                </c:pt>
                <c:pt idx="2647">
                  <c:v>-4.4297899999999997</c:v>
                </c:pt>
                <c:pt idx="2648">
                  <c:v>-4.4220199999999998</c:v>
                </c:pt>
                <c:pt idx="2649">
                  <c:v>-4.4143299999999996</c:v>
                </c:pt>
                <c:pt idx="2650">
                  <c:v>-4.40672</c:v>
                </c:pt>
                <c:pt idx="2651">
                  <c:v>-4.3992100000000001</c:v>
                </c:pt>
                <c:pt idx="2652">
                  <c:v>-4.3918200000000001</c:v>
                </c:pt>
                <c:pt idx="2653">
                  <c:v>-4.3845499999999999</c:v>
                </c:pt>
                <c:pt idx="2654">
                  <c:v>-4.3774300000000004</c:v>
                </c:pt>
                <c:pt idx="2655">
                  <c:v>-4.3704499999999999</c:v>
                </c:pt>
                <c:pt idx="2656">
                  <c:v>-4.3636400000000002</c:v>
                </c:pt>
                <c:pt idx="2657">
                  <c:v>-4.3569899999999997</c:v>
                </c:pt>
                <c:pt idx="2658">
                  <c:v>-4.3505099999999999</c:v>
                </c:pt>
                <c:pt idx="2659">
                  <c:v>-4.3441900000000002</c:v>
                </c:pt>
                <c:pt idx="2660">
                  <c:v>-4.33805</c:v>
                </c:pt>
                <c:pt idx="2661">
                  <c:v>-4.3320800000000004</c:v>
                </c:pt>
                <c:pt idx="2662">
                  <c:v>-4.3262700000000001</c:v>
                </c:pt>
                <c:pt idx="2663">
                  <c:v>-4.3206100000000003</c:v>
                </c:pt>
                <c:pt idx="2664">
                  <c:v>-4.3151000000000002</c:v>
                </c:pt>
                <c:pt idx="2665">
                  <c:v>-4.3097300000000001</c:v>
                </c:pt>
                <c:pt idx="2666">
                  <c:v>-4.3044799999999999</c:v>
                </c:pt>
                <c:pt idx="2667">
                  <c:v>-4.2993499999999996</c:v>
                </c:pt>
                <c:pt idx="2668">
                  <c:v>-4.2943199999999999</c:v>
                </c:pt>
                <c:pt idx="2669">
                  <c:v>-4.28939</c:v>
                </c:pt>
                <c:pt idx="2670">
                  <c:v>-4.2845300000000002</c:v>
                </c:pt>
                <c:pt idx="2671">
                  <c:v>-4.2797299999999998</c:v>
                </c:pt>
                <c:pt idx="2672">
                  <c:v>-4.2749899999999998</c:v>
                </c:pt>
                <c:pt idx="2673">
                  <c:v>-4.2702900000000001</c:v>
                </c:pt>
                <c:pt idx="2674">
                  <c:v>-4.2656099999999997</c:v>
                </c:pt>
                <c:pt idx="2675">
                  <c:v>-4.2609599999999999</c:v>
                </c:pt>
                <c:pt idx="2676">
                  <c:v>-4.2563199999999997</c:v>
                </c:pt>
                <c:pt idx="2677">
                  <c:v>-4.2516800000000003</c:v>
                </c:pt>
                <c:pt idx="2678">
                  <c:v>-4.2470299999999996</c:v>
                </c:pt>
                <c:pt idx="2679">
                  <c:v>-4.2423700000000002</c:v>
                </c:pt>
                <c:pt idx="2680">
                  <c:v>-4.2377000000000002</c:v>
                </c:pt>
                <c:pt idx="2681">
                  <c:v>-4.2330100000000002</c:v>
                </c:pt>
                <c:pt idx="2682">
                  <c:v>-4.2282999999999999</c:v>
                </c:pt>
                <c:pt idx="2683">
                  <c:v>-4.2235800000000001</c:v>
                </c:pt>
                <c:pt idx="2684">
                  <c:v>-4.2188299999999996</c:v>
                </c:pt>
                <c:pt idx="2685">
                  <c:v>-4.2140700000000004</c:v>
                </c:pt>
                <c:pt idx="2686">
                  <c:v>-4.2092900000000002</c:v>
                </c:pt>
                <c:pt idx="2687">
                  <c:v>-4.20451</c:v>
                </c:pt>
                <c:pt idx="2688">
                  <c:v>-4.1997200000000001</c:v>
                </c:pt>
                <c:pt idx="2689">
                  <c:v>-4.1949399999999999</c:v>
                </c:pt>
                <c:pt idx="2690">
                  <c:v>-4.1901700000000002</c:v>
                </c:pt>
                <c:pt idx="2691">
                  <c:v>-4.1854199999999997</c:v>
                </c:pt>
                <c:pt idx="2692">
                  <c:v>-4.1806900000000002</c:v>
                </c:pt>
                <c:pt idx="2693">
                  <c:v>-4.1760000000000002</c:v>
                </c:pt>
                <c:pt idx="2694">
                  <c:v>-4.1713500000000003</c:v>
                </c:pt>
                <c:pt idx="2695">
                  <c:v>-4.1667500000000004</c:v>
                </c:pt>
                <c:pt idx="2696">
                  <c:v>-4.16221</c:v>
                </c:pt>
                <c:pt idx="2697">
                  <c:v>-4.1577400000000004</c:v>
                </c:pt>
                <c:pt idx="2698">
                  <c:v>-4.15334</c:v>
                </c:pt>
                <c:pt idx="2699">
                  <c:v>-4.1490200000000002</c:v>
                </c:pt>
                <c:pt idx="2700">
                  <c:v>-4.1447799999999999</c:v>
                </c:pt>
                <c:pt idx="2701">
                  <c:v>-4.1406400000000003</c:v>
                </c:pt>
                <c:pt idx="2702">
                  <c:v>-4.13659</c:v>
                </c:pt>
                <c:pt idx="2703">
                  <c:v>-4.1326299999999998</c:v>
                </c:pt>
                <c:pt idx="2704">
                  <c:v>-4.1287700000000003</c:v>
                </c:pt>
                <c:pt idx="2705">
                  <c:v>-4.125</c:v>
                </c:pt>
                <c:pt idx="2706">
                  <c:v>-4.1213300000000004</c:v>
                </c:pt>
                <c:pt idx="2707">
                  <c:v>-4.1177400000000004</c:v>
                </c:pt>
                <c:pt idx="2708">
                  <c:v>-4.1142399999999997</c:v>
                </c:pt>
                <c:pt idx="2709">
                  <c:v>-4.1108099999999999</c:v>
                </c:pt>
                <c:pt idx="2710">
                  <c:v>-4.1074599999999997</c:v>
                </c:pt>
                <c:pt idx="2711">
                  <c:v>-4.1041600000000003</c:v>
                </c:pt>
                <c:pt idx="2712">
                  <c:v>-4.1009099999999998</c:v>
                </c:pt>
                <c:pt idx="2713">
                  <c:v>-4.0976999999999997</c:v>
                </c:pt>
                <c:pt idx="2714">
                  <c:v>-4.0945299999999998</c:v>
                </c:pt>
                <c:pt idx="2715">
                  <c:v>-4.0913700000000004</c:v>
                </c:pt>
                <c:pt idx="2716">
                  <c:v>-4.0882300000000003</c:v>
                </c:pt>
                <c:pt idx="2717">
                  <c:v>-4.0850900000000001</c:v>
                </c:pt>
                <c:pt idx="2718">
                  <c:v>-4.0819400000000003</c:v>
                </c:pt>
                <c:pt idx="2719">
                  <c:v>-4.0787699999999996</c:v>
                </c:pt>
                <c:pt idx="2720">
                  <c:v>-4.0755800000000004</c:v>
                </c:pt>
                <c:pt idx="2721">
                  <c:v>-4.0723700000000003</c:v>
                </c:pt>
                <c:pt idx="2722">
                  <c:v>-4.0691100000000002</c:v>
                </c:pt>
                <c:pt idx="2723">
                  <c:v>-4.0658200000000004</c:v>
                </c:pt>
                <c:pt idx="2724">
                  <c:v>-4.0624900000000004</c:v>
                </c:pt>
                <c:pt idx="2725">
                  <c:v>-4.0591200000000001</c:v>
                </c:pt>
                <c:pt idx="2726">
                  <c:v>-4.0556900000000002</c:v>
                </c:pt>
                <c:pt idx="2727">
                  <c:v>-4.0522200000000002</c:v>
                </c:pt>
                <c:pt idx="2728">
                  <c:v>-4.0487099999999998</c:v>
                </c:pt>
                <c:pt idx="2729">
                  <c:v>-4.04514</c:v>
                </c:pt>
                <c:pt idx="2730">
                  <c:v>-4.0415299999999998</c:v>
                </c:pt>
                <c:pt idx="2731">
                  <c:v>-4.0378600000000002</c:v>
                </c:pt>
                <c:pt idx="2732">
                  <c:v>-4.0341500000000003</c:v>
                </c:pt>
                <c:pt idx="2733">
                  <c:v>-4.0304000000000002</c:v>
                </c:pt>
                <c:pt idx="2734">
                  <c:v>-4.0266000000000002</c:v>
                </c:pt>
                <c:pt idx="2735">
                  <c:v>-4.0227599999999999</c:v>
                </c:pt>
                <c:pt idx="2736">
                  <c:v>-4.0188800000000002</c:v>
                </c:pt>
                <c:pt idx="2737">
                  <c:v>-4.0149600000000003</c:v>
                </c:pt>
                <c:pt idx="2738">
                  <c:v>-4.0110099999999997</c:v>
                </c:pt>
                <c:pt idx="2739">
                  <c:v>-4.0070300000000003</c:v>
                </c:pt>
                <c:pt idx="2740">
                  <c:v>-4.0030299999999999</c:v>
                </c:pt>
                <c:pt idx="2741">
                  <c:v>-3.9990000000000001</c:v>
                </c:pt>
                <c:pt idx="2742">
                  <c:v>-3.9949499999999998</c:v>
                </c:pt>
                <c:pt idx="2743">
                  <c:v>-3.9908999999999999</c:v>
                </c:pt>
                <c:pt idx="2744">
                  <c:v>-3.9868299999999999</c:v>
                </c:pt>
                <c:pt idx="2745">
                  <c:v>-3.9827599999999999</c:v>
                </c:pt>
                <c:pt idx="2746">
                  <c:v>-3.9786899999999998</c:v>
                </c:pt>
                <c:pt idx="2747">
                  <c:v>-3.9746299999999999</c:v>
                </c:pt>
                <c:pt idx="2748">
                  <c:v>-3.9705900000000001</c:v>
                </c:pt>
                <c:pt idx="2749">
                  <c:v>-3.9665599999999999</c:v>
                </c:pt>
                <c:pt idx="2750">
                  <c:v>-3.9625499999999998</c:v>
                </c:pt>
                <c:pt idx="2751">
                  <c:v>-3.95858</c:v>
                </c:pt>
                <c:pt idx="2752">
                  <c:v>-3.9546399999999999</c:v>
                </c:pt>
                <c:pt idx="2753">
                  <c:v>-3.9507300000000001</c:v>
                </c:pt>
                <c:pt idx="2754">
                  <c:v>-3.94686</c:v>
                </c:pt>
                <c:pt idx="2755">
                  <c:v>-3.9430399999999999</c:v>
                </c:pt>
                <c:pt idx="2756">
                  <c:v>-3.93926</c:v>
                </c:pt>
                <c:pt idx="2757">
                  <c:v>-3.9355199999999999</c:v>
                </c:pt>
                <c:pt idx="2758">
                  <c:v>-3.9318399999999998</c:v>
                </c:pt>
                <c:pt idx="2759">
                  <c:v>-3.9281999999999999</c:v>
                </c:pt>
                <c:pt idx="2760">
                  <c:v>-3.92462</c:v>
                </c:pt>
                <c:pt idx="2761">
                  <c:v>-3.9210799999999999</c:v>
                </c:pt>
                <c:pt idx="2762">
                  <c:v>-3.9176000000000002</c:v>
                </c:pt>
                <c:pt idx="2763">
                  <c:v>-3.91418</c:v>
                </c:pt>
                <c:pt idx="2764">
                  <c:v>-3.9108100000000001</c:v>
                </c:pt>
                <c:pt idx="2765">
                  <c:v>-3.9075000000000002</c:v>
                </c:pt>
                <c:pt idx="2766">
                  <c:v>-3.9042500000000002</c:v>
                </c:pt>
                <c:pt idx="2767">
                  <c:v>-3.9010600000000002</c:v>
                </c:pt>
                <c:pt idx="2768">
                  <c:v>-3.8979400000000002</c:v>
                </c:pt>
                <c:pt idx="2769">
                  <c:v>-3.8948900000000002</c:v>
                </c:pt>
                <c:pt idx="2770">
                  <c:v>-3.8919100000000002</c:v>
                </c:pt>
                <c:pt idx="2771">
                  <c:v>-3.8890099999999999</c:v>
                </c:pt>
                <c:pt idx="2772">
                  <c:v>-3.8862000000000001</c:v>
                </c:pt>
                <c:pt idx="2773">
                  <c:v>-3.88347</c:v>
                </c:pt>
                <c:pt idx="2774">
                  <c:v>-3.88083</c:v>
                </c:pt>
                <c:pt idx="2775">
                  <c:v>-3.8782899999999998</c:v>
                </c:pt>
                <c:pt idx="2776">
                  <c:v>-3.8758599999999999</c:v>
                </c:pt>
                <c:pt idx="2777">
                  <c:v>-3.8735300000000001</c:v>
                </c:pt>
                <c:pt idx="2778">
                  <c:v>-3.8713099999999998</c:v>
                </c:pt>
                <c:pt idx="2779">
                  <c:v>-3.8692099999999998</c:v>
                </c:pt>
                <c:pt idx="2780">
                  <c:v>-3.8672300000000002</c:v>
                </c:pt>
                <c:pt idx="2781">
                  <c:v>-3.86537</c:v>
                </c:pt>
                <c:pt idx="2782">
                  <c:v>-3.8636300000000001</c:v>
                </c:pt>
                <c:pt idx="2783">
                  <c:v>-3.8620000000000001</c:v>
                </c:pt>
                <c:pt idx="2784">
                  <c:v>-3.8605</c:v>
                </c:pt>
                <c:pt idx="2785">
                  <c:v>-3.8591099999999998</c:v>
                </c:pt>
                <c:pt idx="2786">
                  <c:v>-3.8578299999999999</c:v>
                </c:pt>
                <c:pt idx="2787">
                  <c:v>-3.8566699999999998</c:v>
                </c:pt>
                <c:pt idx="2788">
                  <c:v>-3.8555999999999999</c:v>
                </c:pt>
                <c:pt idx="2789">
                  <c:v>-3.8546299999999998</c:v>
                </c:pt>
                <c:pt idx="2790">
                  <c:v>-3.8537400000000002</c:v>
                </c:pt>
                <c:pt idx="2791">
                  <c:v>-3.8529399999999998</c:v>
                </c:pt>
                <c:pt idx="2792">
                  <c:v>-3.85222</c:v>
                </c:pt>
                <c:pt idx="2793">
                  <c:v>-3.8515600000000001</c:v>
                </c:pt>
                <c:pt idx="2794">
                  <c:v>-3.8509699999999998</c:v>
                </c:pt>
                <c:pt idx="2795">
                  <c:v>-3.8504200000000002</c:v>
                </c:pt>
                <c:pt idx="2796">
                  <c:v>-3.8499300000000001</c:v>
                </c:pt>
                <c:pt idx="2797">
                  <c:v>-3.8494700000000002</c:v>
                </c:pt>
                <c:pt idx="2798">
                  <c:v>-3.8490500000000001</c:v>
                </c:pt>
                <c:pt idx="2799">
                  <c:v>-3.8486600000000002</c:v>
                </c:pt>
                <c:pt idx="2800">
                  <c:v>-3.8483000000000001</c:v>
                </c:pt>
                <c:pt idx="2801">
                  <c:v>-3.84796</c:v>
                </c:pt>
                <c:pt idx="2802">
                  <c:v>-3.8476499999999998</c:v>
                </c:pt>
                <c:pt idx="2803">
                  <c:v>-3.8473600000000001</c:v>
                </c:pt>
                <c:pt idx="2804">
                  <c:v>-3.8471000000000002</c:v>
                </c:pt>
                <c:pt idx="2805">
                  <c:v>-3.8468800000000001</c:v>
                </c:pt>
                <c:pt idx="2806">
                  <c:v>-3.8466800000000001</c:v>
                </c:pt>
                <c:pt idx="2807">
                  <c:v>-3.84653</c:v>
                </c:pt>
                <c:pt idx="2808">
                  <c:v>-3.8464200000000002</c:v>
                </c:pt>
                <c:pt idx="2809">
                  <c:v>-3.8463500000000002</c:v>
                </c:pt>
                <c:pt idx="2810">
                  <c:v>-3.84633</c:v>
                </c:pt>
                <c:pt idx="2811">
                  <c:v>-3.8463699999999998</c:v>
                </c:pt>
                <c:pt idx="2812">
                  <c:v>-3.84646</c:v>
                </c:pt>
                <c:pt idx="2813">
                  <c:v>-3.8466200000000002</c:v>
                </c:pt>
                <c:pt idx="2814">
                  <c:v>-3.8468300000000002</c:v>
                </c:pt>
                <c:pt idx="2815">
                  <c:v>-3.8471099999999998</c:v>
                </c:pt>
                <c:pt idx="2816">
                  <c:v>-3.8474400000000002</c:v>
                </c:pt>
                <c:pt idx="2817">
                  <c:v>-3.8478300000000001</c:v>
                </c:pt>
                <c:pt idx="2818">
                  <c:v>-3.8482799999999999</c:v>
                </c:pt>
                <c:pt idx="2819">
                  <c:v>-3.8487800000000001</c:v>
                </c:pt>
                <c:pt idx="2820">
                  <c:v>-3.8493300000000001</c:v>
                </c:pt>
                <c:pt idx="2821">
                  <c:v>-3.84992</c:v>
                </c:pt>
                <c:pt idx="2822">
                  <c:v>-3.8505400000000001</c:v>
                </c:pt>
                <c:pt idx="2823">
                  <c:v>-3.8511799999999998</c:v>
                </c:pt>
                <c:pt idx="2824">
                  <c:v>-3.8518300000000001</c:v>
                </c:pt>
                <c:pt idx="2825">
                  <c:v>-3.85249</c:v>
                </c:pt>
                <c:pt idx="2826">
                  <c:v>-3.8531399999999998</c:v>
                </c:pt>
                <c:pt idx="2827">
                  <c:v>-3.8537699999999999</c:v>
                </c:pt>
                <c:pt idx="2828">
                  <c:v>-3.8543699999999999</c:v>
                </c:pt>
                <c:pt idx="2829">
                  <c:v>-3.85493</c:v>
                </c:pt>
                <c:pt idx="2830">
                  <c:v>-3.8554300000000001</c:v>
                </c:pt>
                <c:pt idx="2831">
                  <c:v>-3.85588</c:v>
                </c:pt>
                <c:pt idx="2832">
                  <c:v>-3.8562500000000002</c:v>
                </c:pt>
                <c:pt idx="2833">
                  <c:v>-3.8565299999999998</c:v>
                </c:pt>
                <c:pt idx="2834">
                  <c:v>-3.8567200000000001</c:v>
                </c:pt>
                <c:pt idx="2835">
                  <c:v>-3.8567999999999998</c:v>
                </c:pt>
                <c:pt idx="2836">
                  <c:v>-3.85677</c:v>
                </c:pt>
                <c:pt idx="2837">
                  <c:v>-3.8566099999999999</c:v>
                </c:pt>
                <c:pt idx="2838">
                  <c:v>-3.8563200000000002</c:v>
                </c:pt>
                <c:pt idx="2839">
                  <c:v>-3.85589</c:v>
                </c:pt>
                <c:pt idx="2840">
                  <c:v>-3.8553199999999999</c:v>
                </c:pt>
                <c:pt idx="2841">
                  <c:v>-3.8546</c:v>
                </c:pt>
                <c:pt idx="2842">
                  <c:v>-3.8537300000000001</c:v>
                </c:pt>
                <c:pt idx="2843">
                  <c:v>-3.8527200000000001</c:v>
                </c:pt>
                <c:pt idx="2844">
                  <c:v>-3.85155</c:v>
                </c:pt>
                <c:pt idx="2845">
                  <c:v>-3.85025</c:v>
                </c:pt>
                <c:pt idx="2846">
                  <c:v>-3.8488099999999998</c:v>
                </c:pt>
                <c:pt idx="2847">
                  <c:v>-3.8472499999999998</c:v>
                </c:pt>
                <c:pt idx="2848">
                  <c:v>-3.8455699999999999</c:v>
                </c:pt>
                <c:pt idx="2849">
                  <c:v>-3.8437999999999999</c:v>
                </c:pt>
                <c:pt idx="2850">
                  <c:v>-3.8419300000000001</c:v>
                </c:pt>
                <c:pt idx="2851">
                  <c:v>-3.84</c:v>
                </c:pt>
                <c:pt idx="2852">
                  <c:v>-3.8380100000000001</c:v>
                </c:pt>
                <c:pt idx="2853">
                  <c:v>-3.8359999999999999</c:v>
                </c:pt>
                <c:pt idx="2854">
                  <c:v>-3.8339799999999999</c:v>
                </c:pt>
                <c:pt idx="2855">
                  <c:v>-3.83196</c:v>
                </c:pt>
                <c:pt idx="2856">
                  <c:v>-3.82999</c:v>
                </c:pt>
                <c:pt idx="2857">
                  <c:v>-3.8280699999999999</c:v>
                </c:pt>
                <c:pt idx="2858">
                  <c:v>-3.8262399999999999</c:v>
                </c:pt>
                <c:pt idx="2859">
                  <c:v>-3.8245100000000001</c:v>
                </c:pt>
                <c:pt idx="2860">
                  <c:v>-3.8229099999999998</c:v>
                </c:pt>
                <c:pt idx="2861">
                  <c:v>-3.8214600000000001</c:v>
                </c:pt>
                <c:pt idx="2862">
                  <c:v>-3.8201800000000001</c:v>
                </c:pt>
                <c:pt idx="2863">
                  <c:v>-3.8190900000000001</c:v>
                </c:pt>
                <c:pt idx="2864">
                  <c:v>-3.8182</c:v>
                </c:pt>
                <c:pt idx="2865">
                  <c:v>-3.8175300000000001</c:v>
                </c:pt>
                <c:pt idx="2866">
                  <c:v>-3.8170999999999999</c:v>
                </c:pt>
                <c:pt idx="2867">
                  <c:v>-3.8169</c:v>
                </c:pt>
                <c:pt idx="2868">
                  <c:v>-3.8169499999999998</c:v>
                </c:pt>
                <c:pt idx="2869">
                  <c:v>-3.81725</c:v>
                </c:pt>
                <c:pt idx="2870">
                  <c:v>-3.8178100000000001</c:v>
                </c:pt>
                <c:pt idx="2871">
                  <c:v>-3.8186200000000001</c:v>
                </c:pt>
                <c:pt idx="2872">
                  <c:v>-3.81968</c:v>
                </c:pt>
                <c:pt idx="2873">
                  <c:v>-3.82098</c:v>
                </c:pt>
                <c:pt idx="2874">
                  <c:v>-3.8225199999999999</c:v>
                </c:pt>
                <c:pt idx="2875">
                  <c:v>-3.82429</c:v>
                </c:pt>
                <c:pt idx="2876">
                  <c:v>-3.8262700000000001</c:v>
                </c:pt>
                <c:pt idx="2877">
                  <c:v>-3.8284500000000001</c:v>
                </c:pt>
                <c:pt idx="2878">
                  <c:v>-3.8308200000000001</c:v>
                </c:pt>
                <c:pt idx="2879">
                  <c:v>-3.8333499999999998</c:v>
                </c:pt>
                <c:pt idx="2880">
                  <c:v>-3.8360300000000001</c:v>
                </c:pt>
                <c:pt idx="2881">
                  <c:v>-3.8388399999999998</c:v>
                </c:pt>
                <c:pt idx="2882">
                  <c:v>-3.8417500000000002</c:v>
                </c:pt>
                <c:pt idx="2883">
                  <c:v>-3.84476</c:v>
                </c:pt>
                <c:pt idx="2884">
                  <c:v>-3.8478400000000001</c:v>
                </c:pt>
                <c:pt idx="2885">
                  <c:v>-3.8509600000000002</c:v>
                </c:pt>
                <c:pt idx="2886">
                  <c:v>-3.8541099999999999</c:v>
                </c:pt>
                <c:pt idx="2887">
                  <c:v>-3.8572700000000002</c:v>
                </c:pt>
                <c:pt idx="2888">
                  <c:v>-3.86043</c:v>
                </c:pt>
                <c:pt idx="2889">
                  <c:v>-3.86355</c:v>
                </c:pt>
                <c:pt idx="2890">
                  <c:v>-3.8666299999999998</c:v>
                </c:pt>
                <c:pt idx="2891">
                  <c:v>-3.86965</c:v>
                </c:pt>
                <c:pt idx="2892">
                  <c:v>-3.8725999999999998</c:v>
                </c:pt>
                <c:pt idx="2893">
                  <c:v>-3.87547</c:v>
                </c:pt>
                <c:pt idx="2894">
                  <c:v>-3.8782399999999999</c:v>
                </c:pt>
                <c:pt idx="2895">
                  <c:v>-3.8809</c:v>
                </c:pt>
                <c:pt idx="2896">
                  <c:v>-3.8834499999999998</c:v>
                </c:pt>
                <c:pt idx="2897">
                  <c:v>-3.8858799999999998</c:v>
                </c:pt>
                <c:pt idx="2898">
                  <c:v>-3.8881899999999998</c:v>
                </c:pt>
                <c:pt idx="2899">
                  <c:v>-3.8903799999999999</c:v>
                </c:pt>
                <c:pt idx="2900">
                  <c:v>-3.8924500000000002</c:v>
                </c:pt>
                <c:pt idx="2901">
                  <c:v>-3.89439</c:v>
                </c:pt>
                <c:pt idx="2902">
                  <c:v>-3.89622</c:v>
                </c:pt>
                <c:pt idx="2903">
                  <c:v>-3.8979400000000002</c:v>
                </c:pt>
                <c:pt idx="2904">
                  <c:v>-3.89954</c:v>
                </c:pt>
                <c:pt idx="2905">
                  <c:v>-3.9010400000000001</c:v>
                </c:pt>
                <c:pt idx="2906">
                  <c:v>-3.90245</c:v>
                </c:pt>
                <c:pt idx="2907">
                  <c:v>-3.9037700000000002</c:v>
                </c:pt>
                <c:pt idx="2908">
                  <c:v>-3.9050099999999999</c:v>
                </c:pt>
                <c:pt idx="2909">
                  <c:v>-3.9061699999999999</c:v>
                </c:pt>
                <c:pt idx="2910">
                  <c:v>-3.90727</c:v>
                </c:pt>
                <c:pt idx="2911">
                  <c:v>-3.9083100000000002</c:v>
                </c:pt>
                <c:pt idx="2912">
                  <c:v>-3.9093100000000001</c:v>
                </c:pt>
                <c:pt idx="2913">
                  <c:v>-3.9102600000000001</c:v>
                </c:pt>
                <c:pt idx="2914">
                  <c:v>-3.9111699999999998</c:v>
                </c:pt>
                <c:pt idx="2915">
                  <c:v>-3.9120599999999999</c:v>
                </c:pt>
                <c:pt idx="2916">
                  <c:v>-3.9129200000000002</c:v>
                </c:pt>
                <c:pt idx="2917">
                  <c:v>-3.9137599999999999</c:v>
                </c:pt>
                <c:pt idx="2918">
                  <c:v>-3.91459</c:v>
                </c:pt>
                <c:pt idx="2919">
                  <c:v>-3.9154</c:v>
                </c:pt>
                <c:pt idx="2920">
                  <c:v>-3.9161999999999999</c:v>
                </c:pt>
                <c:pt idx="2921">
                  <c:v>-3.9169999999999998</c:v>
                </c:pt>
                <c:pt idx="2922">
                  <c:v>-3.91777</c:v>
                </c:pt>
                <c:pt idx="2923">
                  <c:v>-3.9185400000000001</c:v>
                </c:pt>
                <c:pt idx="2924">
                  <c:v>-3.9192800000000001</c:v>
                </c:pt>
                <c:pt idx="2925">
                  <c:v>-3.92</c:v>
                </c:pt>
                <c:pt idx="2926">
                  <c:v>-3.9207000000000001</c:v>
                </c:pt>
                <c:pt idx="2927">
                  <c:v>-3.92136</c:v>
                </c:pt>
                <c:pt idx="2928">
                  <c:v>-3.92197</c:v>
                </c:pt>
                <c:pt idx="2929">
                  <c:v>-3.9225300000000001</c:v>
                </c:pt>
                <c:pt idx="2930">
                  <c:v>-3.9230200000000002</c:v>
                </c:pt>
                <c:pt idx="2931">
                  <c:v>-3.9234399999999998</c:v>
                </c:pt>
                <c:pt idx="2932">
                  <c:v>-3.9237700000000002</c:v>
                </c:pt>
                <c:pt idx="2933">
                  <c:v>-3.9239999999999999</c:v>
                </c:pt>
                <c:pt idx="2934">
                  <c:v>-3.9241199999999998</c:v>
                </c:pt>
                <c:pt idx="2935">
                  <c:v>-3.9241199999999998</c:v>
                </c:pt>
                <c:pt idx="2936">
                  <c:v>-3.9239799999999998</c:v>
                </c:pt>
                <c:pt idx="2937">
                  <c:v>-3.9237099999999998</c:v>
                </c:pt>
                <c:pt idx="2938">
                  <c:v>-3.9232900000000002</c:v>
                </c:pt>
                <c:pt idx="2939">
                  <c:v>-3.9227099999999999</c:v>
                </c:pt>
                <c:pt idx="2940">
                  <c:v>-3.9219900000000001</c:v>
                </c:pt>
                <c:pt idx="2941">
                  <c:v>-3.9211100000000001</c:v>
                </c:pt>
                <c:pt idx="2942">
                  <c:v>-3.92008</c:v>
                </c:pt>
                <c:pt idx="2943">
                  <c:v>-3.9188999999999998</c:v>
                </c:pt>
                <c:pt idx="2944">
                  <c:v>-3.9175800000000001</c:v>
                </c:pt>
                <c:pt idx="2945">
                  <c:v>-3.9161299999999999</c:v>
                </c:pt>
                <c:pt idx="2946">
                  <c:v>-3.9145500000000002</c:v>
                </c:pt>
                <c:pt idx="2947">
                  <c:v>-3.9128699999999998</c:v>
                </c:pt>
                <c:pt idx="2948">
                  <c:v>-3.9110999999999998</c:v>
                </c:pt>
                <c:pt idx="2949">
                  <c:v>-3.90924</c:v>
                </c:pt>
                <c:pt idx="2950">
                  <c:v>-3.90733</c:v>
                </c:pt>
                <c:pt idx="2951">
                  <c:v>-3.9053800000000001</c:v>
                </c:pt>
                <c:pt idx="2952">
                  <c:v>-3.90341</c:v>
                </c:pt>
                <c:pt idx="2953">
                  <c:v>-3.90143</c:v>
                </c:pt>
                <c:pt idx="2954">
                  <c:v>-3.8994800000000001</c:v>
                </c:pt>
                <c:pt idx="2955">
                  <c:v>-3.89757</c:v>
                </c:pt>
                <c:pt idx="2956">
                  <c:v>-3.8957199999999998</c:v>
                </c:pt>
                <c:pt idx="2957">
                  <c:v>-3.8939599999999999</c:v>
                </c:pt>
                <c:pt idx="2958">
                  <c:v>-3.8923000000000001</c:v>
                </c:pt>
                <c:pt idx="2959">
                  <c:v>-3.8907600000000002</c:v>
                </c:pt>
                <c:pt idx="2960">
                  <c:v>-3.8893599999999999</c:v>
                </c:pt>
                <c:pt idx="2961">
                  <c:v>-3.8881199999999998</c:v>
                </c:pt>
                <c:pt idx="2962">
                  <c:v>-3.8870399999999998</c:v>
                </c:pt>
                <c:pt idx="2963">
                  <c:v>-3.8861500000000002</c:v>
                </c:pt>
                <c:pt idx="2964">
                  <c:v>-3.8854500000000001</c:v>
                </c:pt>
                <c:pt idx="2965">
                  <c:v>-3.8849499999999999</c:v>
                </c:pt>
                <c:pt idx="2966">
                  <c:v>-3.8846500000000002</c:v>
                </c:pt>
                <c:pt idx="2967">
                  <c:v>-3.88456</c:v>
                </c:pt>
                <c:pt idx="2968">
                  <c:v>-3.8846699999999998</c:v>
                </c:pt>
                <c:pt idx="2969">
                  <c:v>-3.8849800000000001</c:v>
                </c:pt>
                <c:pt idx="2970">
                  <c:v>-3.8854799999999998</c:v>
                </c:pt>
                <c:pt idx="2971">
                  <c:v>-3.8861599999999998</c:v>
                </c:pt>
                <c:pt idx="2972">
                  <c:v>-3.8870100000000001</c:v>
                </c:pt>
                <c:pt idx="2973">
                  <c:v>-3.8879999999999999</c:v>
                </c:pt>
                <c:pt idx="2974">
                  <c:v>-3.8891300000000002</c:v>
                </c:pt>
                <c:pt idx="2975">
                  <c:v>-3.8903699999999999</c:v>
                </c:pt>
                <c:pt idx="2976">
                  <c:v>-3.8916900000000001</c:v>
                </c:pt>
                <c:pt idx="2977">
                  <c:v>-3.8930600000000002</c:v>
                </c:pt>
                <c:pt idx="2978">
                  <c:v>-3.8944700000000001</c:v>
                </c:pt>
                <c:pt idx="2979">
                  <c:v>-3.8958900000000001</c:v>
                </c:pt>
                <c:pt idx="2980">
                  <c:v>-3.8972799999999999</c:v>
                </c:pt>
                <c:pt idx="2981">
                  <c:v>-3.8986200000000002</c:v>
                </c:pt>
                <c:pt idx="2982">
                  <c:v>-3.89988</c:v>
                </c:pt>
                <c:pt idx="2983">
                  <c:v>-3.90103</c:v>
                </c:pt>
                <c:pt idx="2984">
                  <c:v>-3.90205</c:v>
                </c:pt>
                <c:pt idx="2985">
                  <c:v>-3.9029099999999999</c:v>
                </c:pt>
                <c:pt idx="2986">
                  <c:v>-3.9036</c:v>
                </c:pt>
                <c:pt idx="2987">
                  <c:v>-3.9040900000000001</c:v>
                </c:pt>
                <c:pt idx="2988">
                  <c:v>-3.9043700000000001</c:v>
                </c:pt>
                <c:pt idx="2989">
                  <c:v>-3.9044300000000001</c:v>
                </c:pt>
                <c:pt idx="2990">
                  <c:v>-3.9042599999999998</c:v>
                </c:pt>
                <c:pt idx="2991">
                  <c:v>-3.9038400000000002</c:v>
                </c:pt>
                <c:pt idx="2992">
                  <c:v>-3.9031899999999999</c:v>
                </c:pt>
                <c:pt idx="2993">
                  <c:v>-3.9022999999999999</c:v>
                </c:pt>
                <c:pt idx="2994">
                  <c:v>-3.9011800000000001</c:v>
                </c:pt>
                <c:pt idx="2995">
                  <c:v>-3.8998400000000002</c:v>
                </c:pt>
                <c:pt idx="2996">
                  <c:v>-3.8982800000000002</c:v>
                </c:pt>
                <c:pt idx="2997">
                  <c:v>-3.8965399999999999</c:v>
                </c:pt>
                <c:pt idx="2998">
                  <c:v>-3.8946100000000001</c:v>
                </c:pt>
                <c:pt idx="2999">
                  <c:v>-3.8925100000000001</c:v>
                </c:pt>
                <c:pt idx="3000">
                  <c:v>-3.8902800000000002</c:v>
                </c:pt>
                <c:pt idx="3001">
                  <c:v>-3.8879199999999998</c:v>
                </c:pt>
                <c:pt idx="3002">
                  <c:v>-3.8854500000000001</c:v>
                </c:pt>
                <c:pt idx="3003">
                  <c:v>-3.8828900000000002</c:v>
                </c:pt>
                <c:pt idx="3004">
                  <c:v>-3.8802699999999999</c:v>
                </c:pt>
                <c:pt idx="3005">
                  <c:v>-3.8775900000000001</c:v>
                </c:pt>
                <c:pt idx="3006">
                  <c:v>-3.8748800000000001</c:v>
                </c:pt>
                <c:pt idx="3007">
                  <c:v>-3.8721399999999999</c:v>
                </c:pt>
                <c:pt idx="3008">
                  <c:v>-3.8693900000000001</c:v>
                </c:pt>
                <c:pt idx="3009">
                  <c:v>-3.8666299999999998</c:v>
                </c:pt>
                <c:pt idx="3010">
                  <c:v>-3.86388</c:v>
                </c:pt>
                <c:pt idx="3011">
                  <c:v>-3.8611399999999998</c:v>
                </c:pt>
                <c:pt idx="3012">
                  <c:v>-3.8584200000000002</c:v>
                </c:pt>
                <c:pt idx="3013">
                  <c:v>-3.8557100000000002</c:v>
                </c:pt>
                <c:pt idx="3014">
                  <c:v>-3.8530199999999999</c:v>
                </c:pt>
                <c:pt idx="3015">
                  <c:v>-3.8503400000000001</c:v>
                </c:pt>
                <c:pt idx="3016">
                  <c:v>-3.84768</c:v>
                </c:pt>
                <c:pt idx="3017">
                  <c:v>-3.8450299999999999</c:v>
                </c:pt>
                <c:pt idx="3018">
                  <c:v>-3.84239</c:v>
                </c:pt>
                <c:pt idx="3019">
                  <c:v>-3.83975</c:v>
                </c:pt>
                <c:pt idx="3020">
                  <c:v>-3.8371200000000001</c:v>
                </c:pt>
                <c:pt idx="3021">
                  <c:v>-3.83447</c:v>
                </c:pt>
                <c:pt idx="3022">
                  <c:v>-3.8318300000000001</c:v>
                </c:pt>
                <c:pt idx="3023">
                  <c:v>-3.82917</c:v>
                </c:pt>
                <c:pt idx="3024">
                  <c:v>-3.8264900000000002</c:v>
                </c:pt>
                <c:pt idx="3025">
                  <c:v>-3.8237999999999999</c:v>
                </c:pt>
                <c:pt idx="3026">
                  <c:v>-3.8210999999999999</c:v>
                </c:pt>
                <c:pt idx="3027">
                  <c:v>-3.8183699999999998</c:v>
                </c:pt>
                <c:pt idx="3028">
                  <c:v>-3.8156300000000001</c:v>
                </c:pt>
                <c:pt idx="3029">
                  <c:v>-3.8128799999999998</c:v>
                </c:pt>
                <c:pt idx="3030">
                  <c:v>-3.81012</c:v>
                </c:pt>
                <c:pt idx="3031">
                  <c:v>-3.80735</c:v>
                </c:pt>
                <c:pt idx="3032">
                  <c:v>-3.8045900000000001</c:v>
                </c:pt>
                <c:pt idx="3033">
                  <c:v>-3.8018399999999999</c:v>
                </c:pt>
                <c:pt idx="3034">
                  <c:v>-3.7991199999999998</c:v>
                </c:pt>
                <c:pt idx="3035">
                  <c:v>-3.7964199999999999</c:v>
                </c:pt>
                <c:pt idx="3036">
                  <c:v>-3.7937699999999999</c:v>
                </c:pt>
                <c:pt idx="3037">
                  <c:v>-3.7911899999999998</c:v>
                </c:pt>
                <c:pt idx="3038">
                  <c:v>-3.7886799999999998</c:v>
                </c:pt>
                <c:pt idx="3039">
                  <c:v>-3.78626</c:v>
                </c:pt>
                <c:pt idx="3040">
                  <c:v>-3.7839399999999999</c:v>
                </c:pt>
                <c:pt idx="3041">
                  <c:v>-3.7817500000000002</c:v>
                </c:pt>
                <c:pt idx="3042">
                  <c:v>-3.77969</c:v>
                </c:pt>
                <c:pt idx="3043">
                  <c:v>-3.7778</c:v>
                </c:pt>
                <c:pt idx="3044">
                  <c:v>-3.7760699999999998</c:v>
                </c:pt>
                <c:pt idx="3045">
                  <c:v>-3.7745199999999999</c:v>
                </c:pt>
                <c:pt idx="3046">
                  <c:v>-3.77318</c:v>
                </c:pt>
                <c:pt idx="3047">
                  <c:v>-3.7720500000000001</c:v>
                </c:pt>
                <c:pt idx="3048">
                  <c:v>-3.77115</c:v>
                </c:pt>
                <c:pt idx="3049">
                  <c:v>-3.7704900000000001</c:v>
                </c:pt>
                <c:pt idx="3050">
                  <c:v>-3.7700800000000001</c:v>
                </c:pt>
                <c:pt idx="3051">
                  <c:v>-3.7699199999999999</c:v>
                </c:pt>
                <c:pt idx="3052">
                  <c:v>-3.7700100000000001</c:v>
                </c:pt>
                <c:pt idx="3053">
                  <c:v>-3.7703700000000002</c:v>
                </c:pt>
                <c:pt idx="3054">
                  <c:v>-3.7709899999999998</c:v>
                </c:pt>
                <c:pt idx="3055">
                  <c:v>-3.7718600000000002</c:v>
                </c:pt>
                <c:pt idx="3056">
                  <c:v>-3.7730000000000001</c:v>
                </c:pt>
                <c:pt idx="3057">
                  <c:v>-3.7743799999999998</c:v>
                </c:pt>
                <c:pt idx="3058">
                  <c:v>-3.7759999999999998</c:v>
                </c:pt>
                <c:pt idx="3059">
                  <c:v>-3.77786</c:v>
                </c:pt>
                <c:pt idx="3060">
                  <c:v>-3.7799399999999999</c:v>
                </c:pt>
                <c:pt idx="3061">
                  <c:v>-3.7822399999999998</c:v>
                </c:pt>
                <c:pt idx="3062">
                  <c:v>-3.7847400000000002</c:v>
                </c:pt>
                <c:pt idx="3063">
                  <c:v>-3.7874400000000001</c:v>
                </c:pt>
                <c:pt idx="3064">
                  <c:v>-3.7903199999999999</c:v>
                </c:pt>
                <c:pt idx="3065">
                  <c:v>-3.79338</c:v>
                </c:pt>
                <c:pt idx="3066">
                  <c:v>-3.7966099999999998</c:v>
                </c:pt>
                <c:pt idx="3067">
                  <c:v>-3.8</c:v>
                </c:pt>
                <c:pt idx="3068">
                  <c:v>-3.8035600000000001</c:v>
                </c:pt>
                <c:pt idx="3069">
                  <c:v>-3.8072699999999999</c:v>
                </c:pt>
                <c:pt idx="3070">
                  <c:v>-3.81114</c:v>
                </c:pt>
                <c:pt idx="3071">
                  <c:v>-3.8151600000000001</c:v>
                </c:pt>
                <c:pt idx="3072">
                  <c:v>-3.8193600000000001</c:v>
                </c:pt>
                <c:pt idx="3073">
                  <c:v>-3.8237199999999998</c:v>
                </c:pt>
                <c:pt idx="3074">
                  <c:v>-3.8282500000000002</c:v>
                </c:pt>
                <c:pt idx="3075">
                  <c:v>-3.8329599999999999</c:v>
                </c:pt>
                <c:pt idx="3076">
                  <c:v>-3.83786</c:v>
                </c:pt>
                <c:pt idx="3077">
                  <c:v>-3.8429600000000002</c:v>
                </c:pt>
                <c:pt idx="3078">
                  <c:v>-3.8482599999999998</c:v>
                </c:pt>
                <c:pt idx="3079">
                  <c:v>-3.85378</c:v>
                </c:pt>
                <c:pt idx="3080">
                  <c:v>-3.8595100000000002</c:v>
                </c:pt>
                <c:pt idx="3081">
                  <c:v>-3.8654600000000001</c:v>
                </c:pt>
                <c:pt idx="3082">
                  <c:v>-3.8716300000000001</c:v>
                </c:pt>
                <c:pt idx="3083">
                  <c:v>-3.8780299999999999</c:v>
                </c:pt>
                <c:pt idx="3084">
                  <c:v>-3.8846500000000002</c:v>
                </c:pt>
                <c:pt idx="3085">
                  <c:v>-3.8915000000000002</c:v>
                </c:pt>
                <c:pt idx="3086">
                  <c:v>-3.8985599999999998</c:v>
                </c:pt>
                <c:pt idx="3087">
                  <c:v>-3.90584</c:v>
                </c:pt>
                <c:pt idx="3088">
                  <c:v>-3.9133200000000001</c:v>
                </c:pt>
                <c:pt idx="3089">
                  <c:v>-3.9209999999999998</c:v>
                </c:pt>
                <c:pt idx="3090">
                  <c:v>-3.9288500000000002</c:v>
                </c:pt>
                <c:pt idx="3091">
                  <c:v>-3.9368799999999999</c:v>
                </c:pt>
                <c:pt idx="3092">
                  <c:v>-3.9450599999999998</c:v>
                </c:pt>
                <c:pt idx="3093">
                  <c:v>-3.9533800000000001</c:v>
                </c:pt>
                <c:pt idx="3094">
                  <c:v>-3.96183</c:v>
                </c:pt>
                <c:pt idx="3095">
                  <c:v>-3.9703900000000001</c:v>
                </c:pt>
                <c:pt idx="3096">
                  <c:v>-3.9790399999999999</c:v>
                </c:pt>
                <c:pt idx="3097">
                  <c:v>-3.9877799999999999</c:v>
                </c:pt>
                <c:pt idx="3098">
                  <c:v>-3.9965799999999998</c:v>
                </c:pt>
                <c:pt idx="3099">
                  <c:v>-4.0054400000000001</c:v>
                </c:pt>
                <c:pt idx="3100">
                  <c:v>-4.0143399999999998</c:v>
                </c:pt>
                <c:pt idx="3101">
                  <c:v>-4.0232799999999997</c:v>
                </c:pt>
                <c:pt idx="3102">
                  <c:v>-4.0322300000000002</c:v>
                </c:pt>
                <c:pt idx="3103">
                  <c:v>-4.0411999999999999</c:v>
                </c:pt>
                <c:pt idx="3104">
                  <c:v>-4.0501800000000001</c:v>
                </c:pt>
                <c:pt idx="3105">
                  <c:v>-4.0591499999999998</c:v>
                </c:pt>
                <c:pt idx="3106">
                  <c:v>-4.0681099999999999</c:v>
                </c:pt>
                <c:pt idx="3107">
                  <c:v>-4.0770499999999998</c:v>
                </c:pt>
                <c:pt idx="3108">
                  <c:v>-4.0859699999999997</c:v>
                </c:pt>
                <c:pt idx="3109">
                  <c:v>-4.0948599999999997</c:v>
                </c:pt>
                <c:pt idx="3110">
                  <c:v>-4.1037100000000004</c:v>
                </c:pt>
                <c:pt idx="3111">
                  <c:v>-4.11252</c:v>
                </c:pt>
                <c:pt idx="3112">
                  <c:v>-4.1212900000000001</c:v>
                </c:pt>
                <c:pt idx="3113">
                  <c:v>-4.13</c:v>
                </c:pt>
                <c:pt idx="3114">
                  <c:v>-4.1386700000000003</c:v>
                </c:pt>
                <c:pt idx="3115">
                  <c:v>-4.1472699999999998</c:v>
                </c:pt>
                <c:pt idx="3116">
                  <c:v>-4.1558099999999998</c:v>
                </c:pt>
                <c:pt idx="3117">
                  <c:v>-4.1642799999999998</c:v>
                </c:pt>
                <c:pt idx="3118">
                  <c:v>-4.1726900000000002</c:v>
                </c:pt>
                <c:pt idx="3119">
                  <c:v>-4.1810200000000002</c:v>
                </c:pt>
                <c:pt idx="3120">
                  <c:v>-4.1892800000000001</c:v>
                </c:pt>
                <c:pt idx="3121">
                  <c:v>-4.1974600000000004</c:v>
                </c:pt>
                <c:pt idx="3122">
                  <c:v>-4.2055699999999998</c:v>
                </c:pt>
                <c:pt idx="3123">
                  <c:v>-4.2135899999999999</c:v>
                </c:pt>
                <c:pt idx="3124">
                  <c:v>-4.2215299999999996</c:v>
                </c:pt>
                <c:pt idx="3125">
                  <c:v>-4.2293799999999999</c:v>
                </c:pt>
                <c:pt idx="3126">
                  <c:v>-4.2371600000000003</c:v>
                </c:pt>
                <c:pt idx="3127">
                  <c:v>-4.2448499999999996</c:v>
                </c:pt>
                <c:pt idx="3128">
                  <c:v>-4.2524499999999996</c:v>
                </c:pt>
                <c:pt idx="3129">
                  <c:v>-4.25997</c:v>
                </c:pt>
                <c:pt idx="3130">
                  <c:v>-4.2674099999999999</c:v>
                </c:pt>
                <c:pt idx="3131">
                  <c:v>-4.27475</c:v>
                </c:pt>
                <c:pt idx="3132">
                  <c:v>-4.2820099999999996</c:v>
                </c:pt>
                <c:pt idx="3133">
                  <c:v>-4.28918</c:v>
                </c:pt>
                <c:pt idx="3134">
                  <c:v>-4.2962600000000002</c:v>
                </c:pt>
                <c:pt idx="3135">
                  <c:v>-4.3032399999999997</c:v>
                </c:pt>
                <c:pt idx="3136">
                  <c:v>-4.31013</c:v>
                </c:pt>
                <c:pt idx="3137">
                  <c:v>-4.31691</c:v>
                </c:pt>
                <c:pt idx="3138">
                  <c:v>-4.3235799999999998</c:v>
                </c:pt>
                <c:pt idx="3139">
                  <c:v>-4.3301400000000001</c:v>
                </c:pt>
                <c:pt idx="3140">
                  <c:v>-4.3365900000000002</c:v>
                </c:pt>
                <c:pt idx="3141">
                  <c:v>-4.3429099999999998</c:v>
                </c:pt>
                <c:pt idx="3142">
                  <c:v>-4.3491099999999996</c:v>
                </c:pt>
                <c:pt idx="3143">
                  <c:v>-4.3551700000000002</c:v>
                </c:pt>
                <c:pt idx="3144">
                  <c:v>-4.3611000000000004</c:v>
                </c:pt>
                <c:pt idx="3145">
                  <c:v>-4.3669000000000002</c:v>
                </c:pt>
                <c:pt idx="3146">
                  <c:v>-4.3725399999999999</c:v>
                </c:pt>
                <c:pt idx="3147">
                  <c:v>-4.3780400000000004</c:v>
                </c:pt>
                <c:pt idx="3148">
                  <c:v>-4.3833900000000003</c:v>
                </c:pt>
                <c:pt idx="3149">
                  <c:v>-4.3885899999999998</c:v>
                </c:pt>
                <c:pt idx="3150">
                  <c:v>-4.3936299999999999</c:v>
                </c:pt>
                <c:pt idx="3151">
                  <c:v>-4.3985099999999999</c:v>
                </c:pt>
                <c:pt idx="3152">
                  <c:v>-4.4032400000000003</c:v>
                </c:pt>
                <c:pt idx="3153">
                  <c:v>-4.4078200000000001</c:v>
                </c:pt>
                <c:pt idx="3154">
                  <c:v>-4.4122500000000002</c:v>
                </c:pt>
                <c:pt idx="3155">
                  <c:v>-4.4165200000000002</c:v>
                </c:pt>
                <c:pt idx="3156">
                  <c:v>-4.4206500000000002</c:v>
                </c:pt>
                <c:pt idx="3157">
                  <c:v>-4.4246299999999996</c:v>
                </c:pt>
                <c:pt idx="3158">
                  <c:v>-4.4284600000000003</c:v>
                </c:pt>
                <c:pt idx="3159">
                  <c:v>-4.43215</c:v>
                </c:pt>
                <c:pt idx="3160">
                  <c:v>-4.4356999999999998</c:v>
                </c:pt>
                <c:pt idx="3161">
                  <c:v>-4.4391100000000003</c:v>
                </c:pt>
                <c:pt idx="3162">
                  <c:v>-4.4423700000000004</c:v>
                </c:pt>
                <c:pt idx="3163">
                  <c:v>-4.4454799999999999</c:v>
                </c:pt>
                <c:pt idx="3164">
                  <c:v>-4.4484500000000002</c:v>
                </c:pt>
                <c:pt idx="3165">
                  <c:v>-4.4512700000000001</c:v>
                </c:pt>
                <c:pt idx="3166">
                  <c:v>-4.4539299999999997</c:v>
                </c:pt>
                <c:pt idx="3167">
                  <c:v>-4.4564300000000001</c:v>
                </c:pt>
                <c:pt idx="3168">
                  <c:v>-4.45878</c:v>
                </c:pt>
                <c:pt idx="3169">
                  <c:v>-4.46096</c:v>
                </c:pt>
                <c:pt idx="3170">
                  <c:v>-4.4629700000000003</c:v>
                </c:pt>
                <c:pt idx="3171">
                  <c:v>-4.4648099999999999</c:v>
                </c:pt>
                <c:pt idx="3172">
                  <c:v>-4.4664799999999998</c:v>
                </c:pt>
                <c:pt idx="3173">
                  <c:v>-4.4679799999999998</c:v>
                </c:pt>
                <c:pt idx="3174">
                  <c:v>-4.4692999999999996</c:v>
                </c:pt>
                <c:pt idx="3175">
                  <c:v>-4.4704499999999996</c:v>
                </c:pt>
                <c:pt idx="3176">
                  <c:v>-4.4714400000000003</c:v>
                </c:pt>
                <c:pt idx="3177">
                  <c:v>-4.4722600000000003</c:v>
                </c:pt>
                <c:pt idx="3178">
                  <c:v>-4.4729200000000002</c:v>
                </c:pt>
                <c:pt idx="3179">
                  <c:v>-4.4734299999999996</c:v>
                </c:pt>
                <c:pt idx="3180">
                  <c:v>-4.4737999999999998</c:v>
                </c:pt>
                <c:pt idx="3181">
                  <c:v>-4.4740399999999996</c:v>
                </c:pt>
                <c:pt idx="3182">
                  <c:v>-4.4741499999999998</c:v>
                </c:pt>
                <c:pt idx="3183">
                  <c:v>-4.4741600000000004</c:v>
                </c:pt>
                <c:pt idx="3184">
                  <c:v>-4.4740799999999998</c:v>
                </c:pt>
                <c:pt idx="3185">
                  <c:v>-4.4739100000000001</c:v>
                </c:pt>
                <c:pt idx="3186">
                  <c:v>-4.4736700000000003</c:v>
                </c:pt>
                <c:pt idx="3187">
                  <c:v>-4.4733700000000001</c:v>
                </c:pt>
                <c:pt idx="3188">
                  <c:v>-4.4730299999999996</c:v>
                </c:pt>
                <c:pt idx="3189">
                  <c:v>-4.4726499999999998</c:v>
                </c:pt>
                <c:pt idx="3190">
                  <c:v>-4.4722499999999998</c:v>
                </c:pt>
                <c:pt idx="3191">
                  <c:v>-4.4718200000000001</c:v>
                </c:pt>
                <c:pt idx="3192">
                  <c:v>-4.4713900000000004</c:v>
                </c:pt>
                <c:pt idx="3193">
                  <c:v>-4.4709500000000002</c:v>
                </c:pt>
                <c:pt idx="3194">
                  <c:v>-4.4705199999999996</c:v>
                </c:pt>
                <c:pt idx="3195">
                  <c:v>-4.4700899999999999</c:v>
                </c:pt>
                <c:pt idx="3196">
                  <c:v>-4.4696699999999998</c:v>
                </c:pt>
                <c:pt idx="3197">
                  <c:v>-4.4692600000000002</c:v>
                </c:pt>
                <c:pt idx="3198">
                  <c:v>-4.4688699999999999</c:v>
                </c:pt>
                <c:pt idx="3199">
                  <c:v>-4.4684799999999996</c:v>
                </c:pt>
                <c:pt idx="3200">
                  <c:v>-4.4681100000000002</c:v>
                </c:pt>
                <c:pt idx="3201">
                  <c:v>-4.4677499999999997</c:v>
                </c:pt>
                <c:pt idx="3202">
                  <c:v>-4.4673999999999996</c:v>
                </c:pt>
                <c:pt idx="3203">
                  <c:v>-4.46706</c:v>
                </c:pt>
                <c:pt idx="3204">
                  <c:v>-4.4667300000000001</c:v>
                </c:pt>
                <c:pt idx="3205">
                  <c:v>-4.4664000000000001</c:v>
                </c:pt>
                <c:pt idx="3206">
                  <c:v>-4.4660700000000002</c:v>
                </c:pt>
                <c:pt idx="3207">
                  <c:v>-4.4657400000000003</c:v>
                </c:pt>
                <c:pt idx="3208">
                  <c:v>-4.4654199999999999</c:v>
                </c:pt>
                <c:pt idx="3209">
                  <c:v>-4.46509</c:v>
                </c:pt>
                <c:pt idx="3210">
                  <c:v>-4.4647500000000004</c:v>
                </c:pt>
                <c:pt idx="3211">
                  <c:v>-4.46441</c:v>
                </c:pt>
                <c:pt idx="3212">
                  <c:v>-4.4640700000000004</c:v>
                </c:pt>
                <c:pt idx="3213">
                  <c:v>-4.4637099999999998</c:v>
                </c:pt>
                <c:pt idx="3214">
                  <c:v>-4.46333</c:v>
                </c:pt>
                <c:pt idx="3215">
                  <c:v>-4.4629399999999997</c:v>
                </c:pt>
                <c:pt idx="3216">
                  <c:v>-4.4625300000000001</c:v>
                </c:pt>
                <c:pt idx="3217">
                  <c:v>-4.4621000000000004</c:v>
                </c:pt>
                <c:pt idx="3218">
                  <c:v>-4.4616300000000004</c:v>
                </c:pt>
                <c:pt idx="3219">
                  <c:v>-4.4611400000000003</c:v>
                </c:pt>
                <c:pt idx="3220">
                  <c:v>-4.4606199999999996</c:v>
                </c:pt>
                <c:pt idx="3221">
                  <c:v>-4.46007</c:v>
                </c:pt>
                <c:pt idx="3222">
                  <c:v>-4.4594800000000001</c:v>
                </c:pt>
                <c:pt idx="3223">
                  <c:v>-4.4588700000000001</c:v>
                </c:pt>
                <c:pt idx="3224">
                  <c:v>-4.4582199999999998</c:v>
                </c:pt>
                <c:pt idx="3225">
                  <c:v>-4.45756</c:v>
                </c:pt>
                <c:pt idx="3226">
                  <c:v>-4.4568700000000003</c:v>
                </c:pt>
                <c:pt idx="3227">
                  <c:v>-4.4561700000000002</c:v>
                </c:pt>
                <c:pt idx="3228">
                  <c:v>-4.4554600000000004</c:v>
                </c:pt>
                <c:pt idx="3229">
                  <c:v>-4.4547499999999998</c:v>
                </c:pt>
                <c:pt idx="3230">
                  <c:v>-4.4540499999999996</c:v>
                </c:pt>
                <c:pt idx="3231">
                  <c:v>-4.4533800000000001</c:v>
                </c:pt>
                <c:pt idx="3232">
                  <c:v>-4.4527299999999999</c:v>
                </c:pt>
                <c:pt idx="3233">
                  <c:v>-4.4521300000000004</c:v>
                </c:pt>
                <c:pt idx="3234">
                  <c:v>-4.4515700000000002</c:v>
                </c:pt>
                <c:pt idx="3235">
                  <c:v>-4.4510800000000001</c:v>
                </c:pt>
                <c:pt idx="3236">
                  <c:v>-4.4506500000000004</c:v>
                </c:pt>
                <c:pt idx="3237">
                  <c:v>-4.4503000000000004</c:v>
                </c:pt>
                <c:pt idx="3238">
                  <c:v>-4.4500200000000003</c:v>
                </c:pt>
                <c:pt idx="3239">
                  <c:v>-4.4498300000000004</c:v>
                </c:pt>
                <c:pt idx="3240">
                  <c:v>-4.4497200000000001</c:v>
                </c:pt>
                <c:pt idx="3241">
                  <c:v>-4.4496900000000004</c:v>
                </c:pt>
                <c:pt idx="3242">
                  <c:v>-4.4497400000000003</c:v>
                </c:pt>
                <c:pt idx="3243">
                  <c:v>-4.4498600000000001</c:v>
                </c:pt>
                <c:pt idx="3244">
                  <c:v>-4.4500400000000004</c:v>
                </c:pt>
                <c:pt idx="3245">
                  <c:v>-4.4502699999999997</c:v>
                </c:pt>
                <c:pt idx="3246">
                  <c:v>-4.4505499999999998</c:v>
                </c:pt>
                <c:pt idx="3247">
                  <c:v>-4.45085</c:v>
                </c:pt>
                <c:pt idx="3248">
                  <c:v>-4.4511599999999998</c:v>
                </c:pt>
                <c:pt idx="3249">
                  <c:v>-4.4514699999999996</c:v>
                </c:pt>
                <c:pt idx="3250">
                  <c:v>-4.4517600000000002</c:v>
                </c:pt>
                <c:pt idx="3251">
                  <c:v>-4.4520099999999996</c:v>
                </c:pt>
                <c:pt idx="3252">
                  <c:v>-4.4522000000000004</c:v>
                </c:pt>
                <c:pt idx="3253">
                  <c:v>-4.4523200000000003</c:v>
                </c:pt>
                <c:pt idx="3254">
                  <c:v>-4.4523599999999997</c:v>
                </c:pt>
                <c:pt idx="3255">
                  <c:v>-4.4522899999999996</c:v>
                </c:pt>
                <c:pt idx="3256">
                  <c:v>-4.4520999999999997</c:v>
                </c:pt>
                <c:pt idx="3257">
                  <c:v>-4.4517800000000003</c:v>
                </c:pt>
                <c:pt idx="3258">
                  <c:v>-4.4513100000000003</c:v>
                </c:pt>
                <c:pt idx="3259">
                  <c:v>-4.4507000000000003</c:v>
                </c:pt>
                <c:pt idx="3260">
                  <c:v>-4.4499199999999997</c:v>
                </c:pt>
                <c:pt idx="3261">
                  <c:v>-4.4489700000000001</c:v>
                </c:pt>
                <c:pt idx="3262">
                  <c:v>-4.4478400000000002</c:v>
                </c:pt>
                <c:pt idx="3263">
                  <c:v>-4.4465300000000001</c:v>
                </c:pt>
                <c:pt idx="3264">
                  <c:v>-4.44503</c:v>
                </c:pt>
                <c:pt idx="3265">
                  <c:v>-4.4433400000000001</c:v>
                </c:pt>
                <c:pt idx="3266">
                  <c:v>-4.4414499999999997</c:v>
                </c:pt>
                <c:pt idx="3267">
                  <c:v>-4.4393700000000003</c:v>
                </c:pt>
                <c:pt idx="3268">
                  <c:v>-4.4370900000000004</c:v>
                </c:pt>
                <c:pt idx="3269">
                  <c:v>-4.4346100000000002</c:v>
                </c:pt>
                <c:pt idx="3270">
                  <c:v>-4.4319300000000004</c:v>
                </c:pt>
                <c:pt idx="3271">
                  <c:v>-4.4290399999999996</c:v>
                </c:pt>
                <c:pt idx="3272">
                  <c:v>-4.4259500000000003</c:v>
                </c:pt>
                <c:pt idx="3273">
                  <c:v>-4.4226599999999996</c:v>
                </c:pt>
                <c:pt idx="3274">
                  <c:v>-4.4191599999999998</c:v>
                </c:pt>
                <c:pt idx="3275">
                  <c:v>-4.4154499999999999</c:v>
                </c:pt>
                <c:pt idx="3276">
                  <c:v>-4.4115399999999996</c:v>
                </c:pt>
                <c:pt idx="3277">
                  <c:v>-4.4074200000000001</c:v>
                </c:pt>
                <c:pt idx="3278">
                  <c:v>-4.4031000000000002</c:v>
                </c:pt>
                <c:pt idx="3279">
                  <c:v>-4.3985799999999999</c:v>
                </c:pt>
                <c:pt idx="3280">
                  <c:v>-4.3938499999999996</c:v>
                </c:pt>
                <c:pt idx="3281">
                  <c:v>-4.3889300000000002</c:v>
                </c:pt>
                <c:pt idx="3282">
                  <c:v>-4.3838200000000001</c:v>
                </c:pt>
                <c:pt idx="3283">
                  <c:v>-4.3785100000000003</c:v>
                </c:pt>
                <c:pt idx="3284">
                  <c:v>-4.3730200000000004</c:v>
                </c:pt>
                <c:pt idx="3285">
                  <c:v>-4.3673400000000004</c:v>
                </c:pt>
                <c:pt idx="3286">
                  <c:v>-4.3614800000000002</c:v>
                </c:pt>
                <c:pt idx="3287">
                  <c:v>-4.3554500000000003</c:v>
                </c:pt>
                <c:pt idx="3288">
                  <c:v>-4.34924</c:v>
                </c:pt>
                <c:pt idx="3289">
                  <c:v>-4.3428699999999996</c:v>
                </c:pt>
                <c:pt idx="3290">
                  <c:v>-4.3363399999999999</c:v>
                </c:pt>
                <c:pt idx="3291">
                  <c:v>-4.3296400000000004</c:v>
                </c:pt>
                <c:pt idx="3292">
                  <c:v>-4.3228</c:v>
                </c:pt>
                <c:pt idx="3293">
                  <c:v>-4.3158000000000003</c:v>
                </c:pt>
                <c:pt idx="3294">
                  <c:v>-4.3086599999999997</c:v>
                </c:pt>
                <c:pt idx="3295">
                  <c:v>-4.3013899999999996</c:v>
                </c:pt>
                <c:pt idx="3296">
                  <c:v>-4.2939699999999998</c:v>
                </c:pt>
                <c:pt idx="3297">
                  <c:v>-4.2864399999999998</c:v>
                </c:pt>
                <c:pt idx="3298">
                  <c:v>-4.2787800000000002</c:v>
                </c:pt>
                <c:pt idx="3299">
                  <c:v>-4.2710100000000004</c:v>
                </c:pt>
                <c:pt idx="3300">
                  <c:v>-4.2631399999999999</c:v>
                </c:pt>
                <c:pt idx="3301">
                  <c:v>-4.2551899999999998</c:v>
                </c:pt>
                <c:pt idx="3302">
                  <c:v>-4.2471500000000004</c:v>
                </c:pt>
                <c:pt idx="3303">
                  <c:v>-4.2390600000000003</c:v>
                </c:pt>
                <c:pt idx="3304">
                  <c:v>-4.2309200000000002</c:v>
                </c:pt>
                <c:pt idx="3305">
                  <c:v>-4.2227600000000001</c:v>
                </c:pt>
                <c:pt idx="3306">
                  <c:v>-4.2145799999999998</c:v>
                </c:pt>
                <c:pt idx="3307">
                  <c:v>-4.20641</c:v>
                </c:pt>
                <c:pt idx="3308">
                  <c:v>-4.1982799999999996</c:v>
                </c:pt>
                <c:pt idx="3309">
                  <c:v>-4.1901900000000003</c:v>
                </c:pt>
                <c:pt idx="3310">
                  <c:v>-4.1821700000000002</c:v>
                </c:pt>
                <c:pt idx="3311">
                  <c:v>-4.1742400000000002</c:v>
                </c:pt>
                <c:pt idx="3312">
                  <c:v>-4.1664199999999996</c:v>
                </c:pt>
                <c:pt idx="3313">
                  <c:v>-4.1587199999999998</c:v>
                </c:pt>
                <c:pt idx="3314">
                  <c:v>-4.1511500000000003</c:v>
                </c:pt>
                <c:pt idx="3315">
                  <c:v>-4.1437400000000002</c:v>
                </c:pt>
                <c:pt idx="3316">
                  <c:v>-4.1364700000000001</c:v>
                </c:pt>
                <c:pt idx="3317">
                  <c:v>-4.1293699999999998</c:v>
                </c:pt>
                <c:pt idx="3318">
                  <c:v>-4.1224299999999996</c:v>
                </c:pt>
                <c:pt idx="3319">
                  <c:v>-4.1156499999999996</c:v>
                </c:pt>
                <c:pt idx="3320">
                  <c:v>-4.1090200000000001</c:v>
                </c:pt>
                <c:pt idx="3321">
                  <c:v>-4.1025400000000003</c:v>
                </c:pt>
                <c:pt idx="3322">
                  <c:v>-4.09619</c:v>
                </c:pt>
                <c:pt idx="3323">
                  <c:v>-4.0899599999999996</c:v>
                </c:pt>
                <c:pt idx="3324">
                  <c:v>-4.0838200000000002</c:v>
                </c:pt>
                <c:pt idx="3325">
                  <c:v>-4.0777599999999996</c:v>
                </c:pt>
                <c:pt idx="3326">
                  <c:v>-4.0717499999999998</c:v>
                </c:pt>
                <c:pt idx="3327">
                  <c:v>-4.0657699999999997</c:v>
                </c:pt>
                <c:pt idx="3328">
                  <c:v>-4.0597799999999999</c:v>
                </c:pt>
                <c:pt idx="3329">
                  <c:v>-4.0537799999999997</c:v>
                </c:pt>
                <c:pt idx="3330">
                  <c:v>-4.04772</c:v>
                </c:pt>
                <c:pt idx="3331">
                  <c:v>-4.0415900000000002</c:v>
                </c:pt>
                <c:pt idx="3332">
                  <c:v>-4.0353599999999998</c:v>
                </c:pt>
                <c:pt idx="3333">
                  <c:v>-4.0289999999999999</c:v>
                </c:pt>
                <c:pt idx="3334">
                  <c:v>-4.0225</c:v>
                </c:pt>
                <c:pt idx="3335">
                  <c:v>-4.0158300000000002</c:v>
                </c:pt>
                <c:pt idx="3336">
                  <c:v>-4.0089800000000002</c:v>
                </c:pt>
                <c:pt idx="3337">
                  <c:v>-4.0019299999999998</c:v>
                </c:pt>
                <c:pt idx="3338">
                  <c:v>-3.9946799999999998</c:v>
                </c:pt>
                <c:pt idx="3339">
                  <c:v>-3.9872000000000001</c:v>
                </c:pt>
                <c:pt idx="3340">
                  <c:v>-3.9795099999999999</c:v>
                </c:pt>
                <c:pt idx="3341">
                  <c:v>-3.9715799999999999</c:v>
                </c:pt>
                <c:pt idx="3342">
                  <c:v>-3.9634399999999999</c:v>
                </c:pt>
                <c:pt idx="3343">
                  <c:v>-3.9550700000000001</c:v>
                </c:pt>
                <c:pt idx="3344">
                  <c:v>-3.9464800000000002</c:v>
                </c:pt>
                <c:pt idx="3345">
                  <c:v>-3.9376899999999999</c:v>
                </c:pt>
                <c:pt idx="3346">
                  <c:v>-3.92869</c:v>
                </c:pt>
                <c:pt idx="3347">
                  <c:v>-3.9195199999999999</c:v>
                </c:pt>
                <c:pt idx="3348">
                  <c:v>-3.9101699999999999</c:v>
                </c:pt>
                <c:pt idx="3349">
                  <c:v>-3.9006699999999999</c:v>
                </c:pt>
                <c:pt idx="3350">
                  <c:v>-3.8910200000000001</c:v>
                </c:pt>
                <c:pt idx="3351">
                  <c:v>-3.8812600000000002</c:v>
                </c:pt>
                <c:pt idx="3352">
                  <c:v>-3.8713899999999999</c:v>
                </c:pt>
                <c:pt idx="3353">
                  <c:v>-3.86144</c:v>
                </c:pt>
                <c:pt idx="3354">
                  <c:v>-3.8514200000000001</c:v>
                </c:pt>
                <c:pt idx="3355">
                  <c:v>-3.8413599999999999</c:v>
                </c:pt>
                <c:pt idx="3356">
                  <c:v>-3.83127</c:v>
                </c:pt>
                <c:pt idx="3357">
                  <c:v>-3.82117</c:v>
                </c:pt>
                <c:pt idx="3358">
                  <c:v>-3.8110900000000001</c:v>
                </c:pt>
                <c:pt idx="3359">
                  <c:v>-3.8010199999999998</c:v>
                </c:pt>
                <c:pt idx="3360">
                  <c:v>-3.7909999999999999</c:v>
                </c:pt>
                <c:pt idx="3361">
                  <c:v>-3.7810299999999999</c:v>
                </c:pt>
                <c:pt idx="3362">
                  <c:v>-3.7711199999999998</c:v>
                </c:pt>
                <c:pt idx="3363">
                  <c:v>-3.7612800000000002</c:v>
                </c:pt>
                <c:pt idx="3364">
                  <c:v>-3.7515299999999998</c:v>
                </c:pt>
                <c:pt idx="3365">
                  <c:v>-3.7418499999999999</c:v>
                </c:pt>
                <c:pt idx="3366">
                  <c:v>-3.7322600000000001</c:v>
                </c:pt>
                <c:pt idx="3367">
                  <c:v>-3.72275</c:v>
                </c:pt>
                <c:pt idx="3368">
                  <c:v>-3.7133099999999999</c:v>
                </c:pt>
                <c:pt idx="3369">
                  <c:v>-3.7039499999999999</c:v>
                </c:pt>
                <c:pt idx="3370">
                  <c:v>-3.6946400000000001</c:v>
                </c:pt>
                <c:pt idx="3371">
                  <c:v>-3.6853799999999999</c:v>
                </c:pt>
                <c:pt idx="3372">
                  <c:v>-3.6761599999999999</c:v>
                </c:pt>
                <c:pt idx="3373">
                  <c:v>-3.6669499999999999</c:v>
                </c:pt>
                <c:pt idx="3374">
                  <c:v>-3.6577500000000001</c:v>
                </c:pt>
                <c:pt idx="3375">
                  <c:v>-3.64852</c:v>
                </c:pt>
                <c:pt idx="3376">
                  <c:v>-3.6392699999999998</c:v>
                </c:pt>
                <c:pt idx="3377">
                  <c:v>-3.6299600000000001</c:v>
                </c:pt>
                <c:pt idx="3378">
                  <c:v>-3.6205799999999999</c:v>
                </c:pt>
                <c:pt idx="3379">
                  <c:v>-3.6111200000000001</c:v>
                </c:pt>
                <c:pt idx="3380">
                  <c:v>-3.6015600000000001</c:v>
                </c:pt>
                <c:pt idx="3381">
                  <c:v>-3.5918899999999998</c:v>
                </c:pt>
                <c:pt idx="3382">
                  <c:v>-3.5821000000000001</c:v>
                </c:pt>
                <c:pt idx="3383">
                  <c:v>-3.57219</c:v>
                </c:pt>
                <c:pt idx="3384">
                  <c:v>-3.5621399999999999</c:v>
                </c:pt>
                <c:pt idx="3385">
                  <c:v>-3.5519599999999998</c:v>
                </c:pt>
                <c:pt idx="3386">
                  <c:v>-3.5416400000000001</c:v>
                </c:pt>
                <c:pt idx="3387">
                  <c:v>-3.5311900000000001</c:v>
                </c:pt>
                <c:pt idx="3388">
                  <c:v>-3.52061</c:v>
                </c:pt>
                <c:pt idx="3389">
                  <c:v>-3.5099</c:v>
                </c:pt>
                <c:pt idx="3390">
                  <c:v>-3.4990600000000001</c:v>
                </c:pt>
                <c:pt idx="3391">
                  <c:v>-3.4881199999999999</c:v>
                </c:pt>
                <c:pt idx="3392">
                  <c:v>-3.4770599999999998</c:v>
                </c:pt>
                <c:pt idx="3393">
                  <c:v>-3.46591</c:v>
                </c:pt>
                <c:pt idx="3394">
                  <c:v>-3.4546600000000001</c:v>
                </c:pt>
                <c:pt idx="3395">
                  <c:v>-3.44333</c:v>
                </c:pt>
                <c:pt idx="3396">
                  <c:v>-3.4319299999999999</c:v>
                </c:pt>
                <c:pt idx="3397">
                  <c:v>-3.4204599999999998</c:v>
                </c:pt>
                <c:pt idx="3398">
                  <c:v>-3.4089299999999998</c:v>
                </c:pt>
                <c:pt idx="3399">
                  <c:v>-3.3973399999999998</c:v>
                </c:pt>
                <c:pt idx="3400">
                  <c:v>-3.3857200000000001</c:v>
                </c:pt>
                <c:pt idx="3401">
                  <c:v>-3.37405</c:v>
                </c:pt>
                <c:pt idx="3402">
                  <c:v>-3.3623500000000002</c:v>
                </c:pt>
                <c:pt idx="3403">
                  <c:v>-3.3506200000000002</c:v>
                </c:pt>
                <c:pt idx="3404">
                  <c:v>-3.33887</c:v>
                </c:pt>
                <c:pt idx="3405">
                  <c:v>-3.3270900000000001</c:v>
                </c:pt>
                <c:pt idx="3406">
                  <c:v>-3.3152900000000001</c:v>
                </c:pt>
                <c:pt idx="3407">
                  <c:v>-3.30348</c:v>
                </c:pt>
                <c:pt idx="3408">
                  <c:v>-3.2916400000000001</c:v>
                </c:pt>
                <c:pt idx="3409">
                  <c:v>-3.2797999999999998</c:v>
                </c:pt>
                <c:pt idx="3410">
                  <c:v>-3.2679299999999998</c:v>
                </c:pt>
                <c:pt idx="3411">
                  <c:v>-3.2560500000000001</c:v>
                </c:pt>
                <c:pt idx="3412">
                  <c:v>-3.2441599999999999</c:v>
                </c:pt>
                <c:pt idx="3413">
                  <c:v>-3.23224</c:v>
                </c:pt>
                <c:pt idx="3414">
                  <c:v>-3.22031</c:v>
                </c:pt>
                <c:pt idx="3415">
                  <c:v>-3.2083599999999999</c:v>
                </c:pt>
                <c:pt idx="3416">
                  <c:v>-3.1963900000000001</c:v>
                </c:pt>
                <c:pt idx="3417">
                  <c:v>-3.1843900000000001</c:v>
                </c:pt>
                <c:pt idx="3418">
                  <c:v>-3.1723599999999998</c:v>
                </c:pt>
                <c:pt idx="3419">
                  <c:v>-3.1602999999999999</c:v>
                </c:pt>
                <c:pt idx="3420">
                  <c:v>-3.1482100000000002</c:v>
                </c:pt>
                <c:pt idx="3421">
                  <c:v>-3.1360800000000002</c:v>
                </c:pt>
                <c:pt idx="3422">
                  <c:v>-3.1238999999999999</c:v>
                </c:pt>
                <c:pt idx="3423">
                  <c:v>-3.1116899999999998</c:v>
                </c:pt>
                <c:pt idx="3424">
                  <c:v>-3.0994299999999999</c:v>
                </c:pt>
                <c:pt idx="3425">
                  <c:v>-3.0871200000000001</c:v>
                </c:pt>
                <c:pt idx="3426">
                  <c:v>-3.0747599999999999</c:v>
                </c:pt>
                <c:pt idx="3427">
                  <c:v>-3.0623399999999998</c:v>
                </c:pt>
                <c:pt idx="3428">
                  <c:v>-3.0498699999999999</c:v>
                </c:pt>
                <c:pt idx="3429">
                  <c:v>-3.03735</c:v>
                </c:pt>
                <c:pt idx="3430">
                  <c:v>-3.0247700000000002</c:v>
                </c:pt>
                <c:pt idx="3431">
                  <c:v>-3.01213</c:v>
                </c:pt>
                <c:pt idx="3432">
                  <c:v>-2.9994299999999998</c:v>
                </c:pt>
                <c:pt idx="3433">
                  <c:v>-2.9866700000000002</c:v>
                </c:pt>
                <c:pt idx="3434">
                  <c:v>-2.9738600000000002</c:v>
                </c:pt>
                <c:pt idx="3435">
                  <c:v>-2.9609999999999999</c:v>
                </c:pt>
                <c:pt idx="3436">
                  <c:v>-2.94808</c:v>
                </c:pt>
                <c:pt idx="3437">
                  <c:v>-2.93512</c:v>
                </c:pt>
                <c:pt idx="3438">
                  <c:v>-2.9221200000000001</c:v>
                </c:pt>
                <c:pt idx="3439">
                  <c:v>-2.9090799999999999</c:v>
                </c:pt>
                <c:pt idx="3440">
                  <c:v>-2.89601</c:v>
                </c:pt>
                <c:pt idx="3441">
                  <c:v>-2.8829099999999999</c:v>
                </c:pt>
                <c:pt idx="3442">
                  <c:v>-2.8698000000000001</c:v>
                </c:pt>
                <c:pt idx="3443">
                  <c:v>-2.8566600000000002</c:v>
                </c:pt>
                <c:pt idx="3444">
                  <c:v>-2.8435199999999998</c:v>
                </c:pt>
                <c:pt idx="3445">
                  <c:v>-2.8303699999999998</c:v>
                </c:pt>
                <c:pt idx="3446">
                  <c:v>-2.8172199999999998</c:v>
                </c:pt>
                <c:pt idx="3447">
                  <c:v>-2.8040799999999999</c:v>
                </c:pt>
                <c:pt idx="3448">
                  <c:v>-2.79095</c:v>
                </c:pt>
                <c:pt idx="3449">
                  <c:v>-2.7778399999999999</c:v>
                </c:pt>
                <c:pt idx="3450">
                  <c:v>-2.7647599999999999</c:v>
                </c:pt>
                <c:pt idx="3451">
                  <c:v>-2.7517100000000001</c:v>
                </c:pt>
                <c:pt idx="3452">
                  <c:v>-2.7386900000000001</c:v>
                </c:pt>
                <c:pt idx="3453">
                  <c:v>-2.7257199999999999</c:v>
                </c:pt>
                <c:pt idx="3454">
                  <c:v>-2.71279</c:v>
                </c:pt>
                <c:pt idx="3455">
                  <c:v>-2.6999300000000002</c:v>
                </c:pt>
                <c:pt idx="3456">
                  <c:v>-2.6871299999999998</c:v>
                </c:pt>
                <c:pt idx="3457">
                  <c:v>-2.6743999999999999</c:v>
                </c:pt>
                <c:pt idx="3458">
                  <c:v>-2.6617500000000001</c:v>
                </c:pt>
                <c:pt idx="3459">
                  <c:v>-2.6491899999999999</c:v>
                </c:pt>
                <c:pt idx="3460">
                  <c:v>-2.63672</c:v>
                </c:pt>
                <c:pt idx="3461">
                  <c:v>-2.6243699999999999</c:v>
                </c:pt>
                <c:pt idx="3462">
                  <c:v>-2.61212</c:v>
                </c:pt>
                <c:pt idx="3463">
                  <c:v>-2.6000100000000002</c:v>
                </c:pt>
                <c:pt idx="3464">
                  <c:v>-2.5880200000000002</c:v>
                </c:pt>
                <c:pt idx="3465">
                  <c:v>-2.5761799999999999</c:v>
                </c:pt>
                <c:pt idx="3466">
                  <c:v>-2.5644900000000002</c:v>
                </c:pt>
                <c:pt idx="3467">
                  <c:v>-2.5529600000000001</c:v>
                </c:pt>
                <c:pt idx="3468">
                  <c:v>-2.5415999999999999</c:v>
                </c:pt>
                <c:pt idx="3469">
                  <c:v>-2.5304099999999998</c:v>
                </c:pt>
                <c:pt idx="3470">
                  <c:v>-2.51939</c:v>
                </c:pt>
                <c:pt idx="3471">
                  <c:v>-2.5085500000000001</c:v>
                </c:pt>
                <c:pt idx="3472">
                  <c:v>-2.4978799999999999</c:v>
                </c:pt>
                <c:pt idx="3473">
                  <c:v>-2.48739</c:v>
                </c:pt>
                <c:pt idx="3474">
                  <c:v>-2.4770699999999999</c:v>
                </c:pt>
                <c:pt idx="3475">
                  <c:v>-2.4669099999999999</c:v>
                </c:pt>
                <c:pt idx="3476">
                  <c:v>-2.4569100000000001</c:v>
                </c:pt>
                <c:pt idx="3477">
                  <c:v>-2.44706</c:v>
                </c:pt>
                <c:pt idx="3478">
                  <c:v>-2.4373300000000002</c:v>
                </c:pt>
                <c:pt idx="3479">
                  <c:v>-2.4277199999999999</c:v>
                </c:pt>
                <c:pt idx="3480">
                  <c:v>-2.4182199999999998</c:v>
                </c:pt>
                <c:pt idx="3481">
                  <c:v>-2.4087999999999998</c:v>
                </c:pt>
                <c:pt idx="3482">
                  <c:v>-2.3994399999999998</c:v>
                </c:pt>
                <c:pt idx="3483">
                  <c:v>-2.3901300000000001</c:v>
                </c:pt>
                <c:pt idx="3484">
                  <c:v>-2.3808600000000002</c:v>
                </c:pt>
                <c:pt idx="3485">
                  <c:v>-2.3715899999999999</c:v>
                </c:pt>
                <c:pt idx="3486">
                  <c:v>-2.3623099999999999</c:v>
                </c:pt>
                <c:pt idx="3487">
                  <c:v>-2.3530000000000002</c:v>
                </c:pt>
                <c:pt idx="3488">
                  <c:v>-2.3436499999999998</c:v>
                </c:pt>
                <c:pt idx="3489">
                  <c:v>-2.3342399999999999</c:v>
                </c:pt>
                <c:pt idx="3490">
                  <c:v>-2.3247499999999999</c:v>
                </c:pt>
                <c:pt idx="3491">
                  <c:v>-2.3151899999999999</c:v>
                </c:pt>
                <c:pt idx="3492">
                  <c:v>-2.3055300000000001</c:v>
                </c:pt>
                <c:pt idx="3493">
                  <c:v>-2.2957800000000002</c:v>
                </c:pt>
                <c:pt idx="3494">
                  <c:v>-2.28593</c:v>
                </c:pt>
                <c:pt idx="3495">
                  <c:v>-2.27597</c:v>
                </c:pt>
                <c:pt idx="3496">
                  <c:v>-2.2659199999999999</c:v>
                </c:pt>
                <c:pt idx="3497">
                  <c:v>-2.2557700000000001</c:v>
                </c:pt>
                <c:pt idx="3498">
                  <c:v>-2.24552</c:v>
                </c:pt>
                <c:pt idx="3499">
                  <c:v>-2.2351899999999998</c:v>
                </c:pt>
                <c:pt idx="3500">
                  <c:v>-2.22478</c:v>
                </c:pt>
                <c:pt idx="3501">
                  <c:v>-2.2142900000000001</c:v>
                </c:pt>
                <c:pt idx="3502">
                  <c:v>-2.2037399999999998</c:v>
                </c:pt>
                <c:pt idx="3503">
                  <c:v>-2.1931400000000001</c:v>
                </c:pt>
                <c:pt idx="3504">
                  <c:v>-2.18249</c:v>
                </c:pt>
                <c:pt idx="3505">
                  <c:v>-2.1718099999999998</c:v>
                </c:pt>
                <c:pt idx="3506">
                  <c:v>-2.1610999999999998</c:v>
                </c:pt>
                <c:pt idx="3507">
                  <c:v>-2.1503700000000001</c:v>
                </c:pt>
                <c:pt idx="3508">
                  <c:v>-2.13964</c:v>
                </c:pt>
                <c:pt idx="3509">
                  <c:v>-2.1288999999999998</c:v>
                </c:pt>
                <c:pt idx="3510">
                  <c:v>-2.1181800000000002</c:v>
                </c:pt>
                <c:pt idx="3511">
                  <c:v>-2.1074700000000002</c:v>
                </c:pt>
                <c:pt idx="3512">
                  <c:v>-2.0967799999999999</c:v>
                </c:pt>
                <c:pt idx="3513">
                  <c:v>-2.0861200000000002</c:v>
                </c:pt>
                <c:pt idx="3514">
                  <c:v>-2.0754899999999998</c:v>
                </c:pt>
                <c:pt idx="3515">
                  <c:v>-2.0649099999999998</c:v>
                </c:pt>
                <c:pt idx="3516">
                  <c:v>-2.05437</c:v>
                </c:pt>
                <c:pt idx="3517">
                  <c:v>-2.0438800000000001</c:v>
                </c:pt>
                <c:pt idx="3518">
                  <c:v>-2.0334400000000001</c:v>
                </c:pt>
                <c:pt idx="3519">
                  <c:v>-2.0230600000000001</c:v>
                </c:pt>
                <c:pt idx="3520">
                  <c:v>-2.01274</c:v>
                </c:pt>
                <c:pt idx="3521">
                  <c:v>-2.0024799999999998</c:v>
                </c:pt>
                <c:pt idx="3522">
                  <c:v>-1.9922800000000001</c:v>
                </c:pt>
                <c:pt idx="3523">
                  <c:v>-1.98214</c:v>
                </c:pt>
                <c:pt idx="3524">
                  <c:v>-1.97207</c:v>
                </c:pt>
                <c:pt idx="3525">
                  <c:v>-1.9620500000000001</c:v>
                </c:pt>
                <c:pt idx="3526">
                  <c:v>-1.9520900000000001</c:v>
                </c:pt>
                <c:pt idx="3527">
                  <c:v>-1.9421900000000001</c:v>
                </c:pt>
                <c:pt idx="3528">
                  <c:v>-1.9323399999999999</c:v>
                </c:pt>
                <c:pt idx="3529">
                  <c:v>-1.9225300000000001</c:v>
                </c:pt>
                <c:pt idx="3530">
                  <c:v>-1.9127700000000001</c:v>
                </c:pt>
                <c:pt idx="3531">
                  <c:v>-1.9030499999999999</c:v>
                </c:pt>
                <c:pt idx="3532">
                  <c:v>-1.8933599999999999</c:v>
                </c:pt>
                <c:pt idx="3533">
                  <c:v>-1.88371</c:v>
                </c:pt>
                <c:pt idx="3534">
                  <c:v>-1.87409</c:v>
                </c:pt>
                <c:pt idx="3535">
                  <c:v>-1.8645</c:v>
                </c:pt>
                <c:pt idx="3536">
                  <c:v>-1.85494</c:v>
                </c:pt>
                <c:pt idx="3537">
                  <c:v>-1.84541</c:v>
                </c:pt>
                <c:pt idx="3538">
                  <c:v>-1.8359099999999999</c:v>
                </c:pt>
                <c:pt idx="3539">
                  <c:v>-1.8264400000000001</c:v>
                </c:pt>
                <c:pt idx="3540">
                  <c:v>-1.8169999999999999</c:v>
                </c:pt>
                <c:pt idx="3541">
                  <c:v>-1.8076099999999999</c:v>
                </c:pt>
                <c:pt idx="3542">
                  <c:v>-1.7982499999999999</c:v>
                </c:pt>
                <c:pt idx="3543">
                  <c:v>-1.78895</c:v>
                </c:pt>
                <c:pt idx="3544">
                  <c:v>-1.7797000000000001</c:v>
                </c:pt>
                <c:pt idx="3545">
                  <c:v>-1.7705200000000001</c:v>
                </c:pt>
                <c:pt idx="3546">
                  <c:v>-1.7614099999999999</c:v>
                </c:pt>
                <c:pt idx="3547">
                  <c:v>-1.75238</c:v>
                </c:pt>
                <c:pt idx="3548">
                  <c:v>-1.7434400000000001</c:v>
                </c:pt>
                <c:pt idx="3549">
                  <c:v>-1.7345999999999999</c:v>
                </c:pt>
                <c:pt idx="3550">
                  <c:v>-1.72587</c:v>
                </c:pt>
                <c:pt idx="3551">
                  <c:v>-1.7172400000000001</c:v>
                </c:pt>
                <c:pt idx="3552">
                  <c:v>-1.7087300000000001</c:v>
                </c:pt>
                <c:pt idx="3553">
                  <c:v>-1.70035</c:v>
                </c:pt>
                <c:pt idx="3554">
                  <c:v>-1.6920900000000001</c:v>
                </c:pt>
                <c:pt idx="3555">
                  <c:v>-1.6839599999999999</c:v>
                </c:pt>
                <c:pt idx="3556">
                  <c:v>-1.6759500000000001</c:v>
                </c:pt>
                <c:pt idx="3557">
                  <c:v>-1.6680699999999999</c:v>
                </c:pt>
                <c:pt idx="3558">
                  <c:v>-1.66032</c:v>
                </c:pt>
                <c:pt idx="3559">
                  <c:v>-1.6527000000000001</c:v>
                </c:pt>
                <c:pt idx="3560">
                  <c:v>-1.6451899999999999</c:v>
                </c:pt>
                <c:pt idx="3561">
                  <c:v>-1.63781</c:v>
                </c:pt>
                <c:pt idx="3562">
                  <c:v>-1.63053</c:v>
                </c:pt>
                <c:pt idx="3563">
                  <c:v>-1.6233599999999999</c:v>
                </c:pt>
                <c:pt idx="3564">
                  <c:v>-1.61629</c:v>
                </c:pt>
                <c:pt idx="3565">
                  <c:v>-1.60931</c:v>
                </c:pt>
                <c:pt idx="3566">
                  <c:v>-1.6024099999999999</c:v>
                </c:pt>
                <c:pt idx="3567">
                  <c:v>-1.5955999999999999</c:v>
                </c:pt>
                <c:pt idx="3568">
                  <c:v>-1.5888599999999999</c:v>
                </c:pt>
                <c:pt idx="3569">
                  <c:v>-1.5821799999999999</c:v>
                </c:pt>
                <c:pt idx="3570">
                  <c:v>-1.5755600000000001</c:v>
                </c:pt>
                <c:pt idx="3571">
                  <c:v>-1.569</c:v>
                </c:pt>
                <c:pt idx="3572">
                  <c:v>-1.5624899999999999</c:v>
                </c:pt>
                <c:pt idx="3573">
                  <c:v>-1.55603</c:v>
                </c:pt>
                <c:pt idx="3574">
                  <c:v>-1.5496099999999999</c:v>
                </c:pt>
                <c:pt idx="3575">
                  <c:v>-1.54322</c:v>
                </c:pt>
                <c:pt idx="3576">
                  <c:v>-1.53688</c:v>
                </c:pt>
                <c:pt idx="3577">
                  <c:v>-1.5305599999999999</c:v>
                </c:pt>
                <c:pt idx="3578">
                  <c:v>-1.52427</c:v>
                </c:pt>
                <c:pt idx="3579">
                  <c:v>-1.5180100000000001</c:v>
                </c:pt>
                <c:pt idx="3580">
                  <c:v>-1.5117700000000001</c:v>
                </c:pt>
                <c:pt idx="3581">
                  <c:v>-1.50556</c:v>
                </c:pt>
                <c:pt idx="3582">
                  <c:v>-1.49936</c:v>
                </c:pt>
                <c:pt idx="3583">
                  <c:v>-1.49318</c:v>
                </c:pt>
                <c:pt idx="3584">
                  <c:v>-1.48702</c:v>
                </c:pt>
                <c:pt idx="3585">
                  <c:v>-1.4808699999999999</c:v>
                </c:pt>
                <c:pt idx="3586">
                  <c:v>-1.4747300000000001</c:v>
                </c:pt>
                <c:pt idx="3587">
                  <c:v>-1.4685999999999999</c:v>
                </c:pt>
                <c:pt idx="3588">
                  <c:v>-1.4624699999999999</c:v>
                </c:pt>
                <c:pt idx="3589">
                  <c:v>-1.45634</c:v>
                </c:pt>
                <c:pt idx="3590">
                  <c:v>-1.45021</c:v>
                </c:pt>
                <c:pt idx="3591">
                  <c:v>-1.44408</c:v>
                </c:pt>
                <c:pt idx="3592">
                  <c:v>-1.4379299999999999</c:v>
                </c:pt>
                <c:pt idx="3593">
                  <c:v>-1.43177</c:v>
                </c:pt>
                <c:pt idx="3594">
                  <c:v>-1.4255899999999999</c:v>
                </c:pt>
                <c:pt idx="3595">
                  <c:v>-1.4193800000000001</c:v>
                </c:pt>
                <c:pt idx="3596">
                  <c:v>-1.4131499999999999</c:v>
                </c:pt>
                <c:pt idx="3597">
                  <c:v>-1.4069</c:v>
                </c:pt>
                <c:pt idx="3598">
                  <c:v>-1.4006099999999999</c:v>
                </c:pt>
                <c:pt idx="3599">
                  <c:v>-1.39429</c:v>
                </c:pt>
                <c:pt idx="3600">
                  <c:v>-1.3879300000000001</c:v>
                </c:pt>
                <c:pt idx="3601">
                  <c:v>-1.38154</c:v>
                </c:pt>
                <c:pt idx="3602">
                  <c:v>-1.3751199999999999</c:v>
                </c:pt>
                <c:pt idx="3603">
                  <c:v>-1.3686700000000001</c:v>
                </c:pt>
                <c:pt idx="3604">
                  <c:v>-1.3621799999999999</c:v>
                </c:pt>
                <c:pt idx="3605">
                  <c:v>-1.3556600000000001</c:v>
                </c:pt>
                <c:pt idx="3606">
                  <c:v>-1.3491200000000001</c:v>
                </c:pt>
                <c:pt idx="3607">
                  <c:v>-1.3425499999999999</c:v>
                </c:pt>
                <c:pt idx="3608">
                  <c:v>-1.33595</c:v>
                </c:pt>
                <c:pt idx="3609">
                  <c:v>-1.32934</c:v>
                </c:pt>
                <c:pt idx="3610">
                  <c:v>-1.3227199999999999</c:v>
                </c:pt>
                <c:pt idx="3611">
                  <c:v>-1.31609</c:v>
                </c:pt>
                <c:pt idx="3612">
                  <c:v>-1.30945</c:v>
                </c:pt>
                <c:pt idx="3613">
                  <c:v>-1.30281</c:v>
                </c:pt>
                <c:pt idx="3614">
                  <c:v>-1.2961800000000001</c:v>
                </c:pt>
                <c:pt idx="3615">
                  <c:v>-1.28955</c:v>
                </c:pt>
                <c:pt idx="3616">
                  <c:v>-1.2829299999999999</c:v>
                </c:pt>
                <c:pt idx="3617">
                  <c:v>-1.2763199999999999</c:v>
                </c:pt>
                <c:pt idx="3618">
                  <c:v>-1.26972</c:v>
                </c:pt>
                <c:pt idx="3619">
                  <c:v>-1.2631399999999999</c:v>
                </c:pt>
                <c:pt idx="3620">
                  <c:v>-1.2565900000000001</c:v>
                </c:pt>
                <c:pt idx="3621">
                  <c:v>-1.2500500000000001</c:v>
                </c:pt>
                <c:pt idx="3622">
                  <c:v>-1.2435499999999999</c:v>
                </c:pt>
                <c:pt idx="3623">
                  <c:v>-1.2370699999999999</c:v>
                </c:pt>
                <c:pt idx="3624">
                  <c:v>-1.23062</c:v>
                </c:pt>
                <c:pt idx="3625">
                  <c:v>-1.2242</c:v>
                </c:pt>
                <c:pt idx="3626">
                  <c:v>-1.2178100000000001</c:v>
                </c:pt>
                <c:pt idx="3627">
                  <c:v>-1.21146</c:v>
                </c:pt>
                <c:pt idx="3628">
                  <c:v>-1.2051499999999999</c:v>
                </c:pt>
                <c:pt idx="3629">
                  <c:v>-1.1988700000000001</c:v>
                </c:pt>
                <c:pt idx="3630">
                  <c:v>-1.1926300000000001</c:v>
                </c:pt>
                <c:pt idx="3631">
                  <c:v>-1.18642</c:v>
                </c:pt>
                <c:pt idx="3632">
                  <c:v>-1.18025</c:v>
                </c:pt>
                <c:pt idx="3633">
                  <c:v>-1.1741200000000001</c:v>
                </c:pt>
                <c:pt idx="3634">
                  <c:v>-1.16801</c:v>
                </c:pt>
                <c:pt idx="3635">
                  <c:v>-1.16194</c:v>
                </c:pt>
                <c:pt idx="3636">
                  <c:v>-1.15588</c:v>
                </c:pt>
                <c:pt idx="3637">
                  <c:v>-1.14984</c:v>
                </c:pt>
                <c:pt idx="3638">
                  <c:v>-1.1438200000000001</c:v>
                </c:pt>
                <c:pt idx="3639">
                  <c:v>-1.1377999999999999</c:v>
                </c:pt>
                <c:pt idx="3640">
                  <c:v>-1.13178</c:v>
                </c:pt>
                <c:pt idx="3641">
                  <c:v>-1.12575</c:v>
                </c:pt>
                <c:pt idx="3642">
                  <c:v>-1.1196999999999999</c:v>
                </c:pt>
                <c:pt idx="3643">
                  <c:v>-1.1136299999999999</c:v>
                </c:pt>
                <c:pt idx="3644">
                  <c:v>-1.1075299999999999</c:v>
                </c:pt>
                <c:pt idx="3645">
                  <c:v>-1.1013999999999999</c:v>
                </c:pt>
                <c:pt idx="3646">
                  <c:v>-1.0952200000000001</c:v>
                </c:pt>
                <c:pt idx="3647">
                  <c:v>-1.089</c:v>
                </c:pt>
                <c:pt idx="3648">
                  <c:v>-1.08274</c:v>
                </c:pt>
                <c:pt idx="3649">
                  <c:v>-1.0764199999999999</c:v>
                </c:pt>
                <c:pt idx="3650">
                  <c:v>-1.0700700000000001</c:v>
                </c:pt>
                <c:pt idx="3651">
                  <c:v>-1.06366</c:v>
                </c:pt>
                <c:pt idx="3652">
                  <c:v>-1.05722</c:v>
                </c:pt>
                <c:pt idx="3653">
                  <c:v>-1.05074</c:v>
                </c:pt>
                <c:pt idx="3654">
                  <c:v>-1.0442400000000001</c:v>
                </c:pt>
                <c:pt idx="3655">
                  <c:v>-1.0377099999999999</c:v>
                </c:pt>
                <c:pt idx="3656">
                  <c:v>-1.0311699999999999</c:v>
                </c:pt>
                <c:pt idx="3657">
                  <c:v>-1.02464</c:v>
                </c:pt>
                <c:pt idx="3658">
                  <c:v>-1.0181100000000001</c:v>
                </c:pt>
                <c:pt idx="3659">
                  <c:v>-1.0116000000000001</c:v>
                </c:pt>
                <c:pt idx="3660">
                  <c:v>-1.00512</c:v>
                </c:pt>
                <c:pt idx="3661">
                  <c:v>-0.99867899999999998</c:v>
                </c:pt>
                <c:pt idx="3662">
                  <c:v>-0.99228400000000005</c:v>
                </c:pt>
                <c:pt idx="3663">
                  <c:v>-0.98594300000000001</c:v>
                </c:pt>
                <c:pt idx="3664">
                  <c:v>-0.97966200000000003</c:v>
                </c:pt>
                <c:pt idx="3665">
                  <c:v>-0.97344699999999995</c:v>
                </c:pt>
                <c:pt idx="3666">
                  <c:v>-0.96730000000000005</c:v>
                </c:pt>
                <c:pt idx="3667">
                  <c:v>-0.961225</c:v>
                </c:pt>
                <c:pt idx="3668">
                  <c:v>-0.95521999999999996</c:v>
                </c:pt>
                <c:pt idx="3669">
                  <c:v>-0.94928699999999999</c:v>
                </c:pt>
                <c:pt idx="3670">
                  <c:v>-0.94342300000000001</c:v>
                </c:pt>
                <c:pt idx="3671">
                  <c:v>-0.93762400000000001</c:v>
                </c:pt>
                <c:pt idx="3672">
                  <c:v>-0.93188700000000002</c:v>
                </c:pt>
                <c:pt idx="3673">
                  <c:v>-0.92620499999999995</c:v>
                </c:pt>
                <c:pt idx="3674">
                  <c:v>-0.92057299999999997</c:v>
                </c:pt>
                <c:pt idx="3675">
                  <c:v>-0.91498599999999997</c:v>
                </c:pt>
                <c:pt idx="3676">
                  <c:v>-0.90943799999999997</c:v>
                </c:pt>
                <c:pt idx="3677">
                  <c:v>-0.90392399999999995</c:v>
                </c:pt>
                <c:pt idx="3678">
                  <c:v>-0.89844199999999996</c:v>
                </c:pt>
                <c:pt idx="3679">
                  <c:v>-0.89298599999999995</c:v>
                </c:pt>
                <c:pt idx="3680">
                  <c:v>-0.88755399999999995</c:v>
                </c:pt>
                <c:pt idx="3681">
                  <c:v>-0.88214199999999998</c:v>
                </c:pt>
                <c:pt idx="3682">
                  <c:v>-0.87675000000000003</c:v>
                </c:pt>
                <c:pt idx="3683">
                  <c:v>-0.87137500000000001</c:v>
                </c:pt>
                <c:pt idx="3684">
                  <c:v>-0.86601700000000004</c:v>
                </c:pt>
                <c:pt idx="3685">
                  <c:v>-0.86067700000000003</c:v>
                </c:pt>
                <c:pt idx="3686">
                  <c:v>-0.85535499999999998</c:v>
                </c:pt>
                <c:pt idx="3687">
                  <c:v>-0.85005299999999995</c:v>
                </c:pt>
                <c:pt idx="3688">
                  <c:v>-0.84477400000000002</c:v>
                </c:pt>
                <c:pt idx="3689">
                  <c:v>-0.83952199999999999</c:v>
                </c:pt>
                <c:pt idx="3690">
                  <c:v>-0.83430000000000004</c:v>
                </c:pt>
                <c:pt idx="3691">
                  <c:v>-0.82911299999999999</c:v>
                </c:pt>
                <c:pt idx="3692">
                  <c:v>-0.82396599999999998</c:v>
                </c:pt>
                <c:pt idx="3693">
                  <c:v>-0.81886400000000004</c:v>
                </c:pt>
                <c:pt idx="3694">
                  <c:v>-0.81381499999999996</c:v>
                </c:pt>
                <c:pt idx="3695">
                  <c:v>-0.80882399999999999</c:v>
                </c:pt>
                <c:pt idx="3696">
                  <c:v>-0.80389600000000005</c:v>
                </c:pt>
                <c:pt idx="3697">
                  <c:v>-0.79903900000000005</c:v>
                </c:pt>
                <c:pt idx="3698">
                  <c:v>-0.79425999999999997</c:v>
                </c:pt>
                <c:pt idx="3699">
                  <c:v>-0.78956400000000004</c:v>
                </c:pt>
                <c:pt idx="3700">
                  <c:v>-0.78495999999999999</c:v>
                </c:pt>
                <c:pt idx="3701">
                  <c:v>-0.78045500000000001</c:v>
                </c:pt>
                <c:pt idx="3702">
                  <c:v>-0.77605400000000002</c:v>
                </c:pt>
                <c:pt idx="3703">
                  <c:v>-0.77176400000000001</c:v>
                </c:pt>
                <c:pt idx="3704">
                  <c:v>-0.76759200000000005</c:v>
                </c:pt>
                <c:pt idx="3705">
                  <c:v>-0.76354299999999997</c:v>
                </c:pt>
                <c:pt idx="3706">
                  <c:v>-0.75962300000000005</c:v>
                </c:pt>
                <c:pt idx="3707">
                  <c:v>-0.75583599999999995</c:v>
                </c:pt>
                <c:pt idx="3708">
                  <c:v>-0.75218700000000005</c:v>
                </c:pt>
                <c:pt idx="3709">
                  <c:v>-0.74867899999999998</c:v>
                </c:pt>
                <c:pt idx="3710">
                  <c:v>-0.745313</c:v>
                </c:pt>
                <c:pt idx="3711">
                  <c:v>-0.74209000000000003</c:v>
                </c:pt>
                <c:pt idx="3712">
                  <c:v>-0.73900999999999994</c:v>
                </c:pt>
                <c:pt idx="3713">
                  <c:v>-0.73607100000000003</c:v>
                </c:pt>
                <c:pt idx="3714">
                  <c:v>-0.73326999999999998</c:v>
                </c:pt>
                <c:pt idx="3715">
                  <c:v>-0.73060499999999995</c:v>
                </c:pt>
                <c:pt idx="3716">
                  <c:v>-0.72807100000000002</c:v>
                </c:pt>
                <c:pt idx="3717">
                  <c:v>-0.72566399999999998</c:v>
                </c:pt>
                <c:pt idx="3718">
                  <c:v>-0.72337700000000005</c:v>
                </c:pt>
                <c:pt idx="3719">
                  <c:v>-0.72120600000000001</c:v>
                </c:pt>
                <c:pt idx="3720">
                  <c:v>-0.71914599999999995</c:v>
                </c:pt>
                <c:pt idx="3721">
                  <c:v>-0.71719100000000002</c:v>
                </c:pt>
                <c:pt idx="3722">
                  <c:v>-0.71533599999999997</c:v>
                </c:pt>
                <c:pt idx="3723">
                  <c:v>-0.71357800000000005</c:v>
                </c:pt>
                <c:pt idx="3724">
                  <c:v>-0.71191300000000002</c:v>
                </c:pt>
                <c:pt idx="3725">
                  <c:v>-0.71033900000000005</c:v>
                </c:pt>
                <c:pt idx="3726">
                  <c:v>-0.70885399999999998</c:v>
                </c:pt>
                <c:pt idx="3727">
                  <c:v>-0.70745800000000003</c:v>
                </c:pt>
                <c:pt idx="3728">
                  <c:v>-0.70615300000000003</c:v>
                </c:pt>
                <c:pt idx="3729">
                  <c:v>-0.70494199999999996</c:v>
                </c:pt>
                <c:pt idx="3730">
                  <c:v>-0.70382900000000004</c:v>
                </c:pt>
                <c:pt idx="3731">
                  <c:v>-0.70281899999999997</c:v>
                </c:pt>
                <c:pt idx="3732">
                  <c:v>-0.70191800000000004</c:v>
                </c:pt>
                <c:pt idx="3733">
                  <c:v>-0.70113400000000003</c:v>
                </c:pt>
                <c:pt idx="3734">
                  <c:v>-0.70047700000000002</c:v>
                </c:pt>
                <c:pt idx="3735">
                  <c:v>-0.69995600000000002</c:v>
                </c:pt>
                <c:pt idx="3736">
                  <c:v>-0.69958100000000001</c:v>
                </c:pt>
                <c:pt idx="3737">
                  <c:v>-0.69936399999999999</c:v>
                </c:pt>
                <c:pt idx="3738">
                  <c:v>-0.69931399999999999</c:v>
                </c:pt>
                <c:pt idx="3739">
                  <c:v>-0.69944300000000004</c:v>
                </c:pt>
                <c:pt idx="3740">
                  <c:v>-0.69976099999999997</c:v>
                </c:pt>
                <c:pt idx="3741">
                  <c:v>-0.70027700000000004</c:v>
                </c:pt>
                <c:pt idx="3742">
                  <c:v>-0.70100200000000001</c:v>
                </c:pt>
                <c:pt idx="3743">
                  <c:v>-0.70194199999999995</c:v>
                </c:pt>
                <c:pt idx="3744">
                  <c:v>-0.70310700000000004</c:v>
                </c:pt>
                <c:pt idx="3745">
                  <c:v>-0.70450299999999999</c:v>
                </c:pt>
                <c:pt idx="3746">
                  <c:v>-0.70613599999999999</c:v>
                </c:pt>
                <c:pt idx="3747">
                  <c:v>-0.70801000000000003</c:v>
                </c:pt>
                <c:pt idx="3748">
                  <c:v>-0.71012799999999998</c:v>
                </c:pt>
                <c:pt idx="3749">
                  <c:v>-0.71249200000000001</c:v>
                </c:pt>
                <c:pt idx="3750">
                  <c:v>-0.71510099999999999</c:v>
                </c:pt>
                <c:pt idx="3751">
                  <c:v>-0.71795299999999995</c:v>
                </c:pt>
                <c:pt idx="3752">
                  <c:v>-0.72104699999999999</c:v>
                </c:pt>
                <c:pt idx="3753">
                  <c:v>-0.72437600000000002</c:v>
                </c:pt>
                <c:pt idx="3754">
                  <c:v>-0.72793600000000003</c:v>
                </c:pt>
                <c:pt idx="3755">
                  <c:v>-0.73171900000000001</c:v>
                </c:pt>
                <c:pt idx="3756">
                  <c:v>-0.73571900000000001</c:v>
                </c:pt>
                <c:pt idx="3757">
                  <c:v>-0.73992599999999997</c:v>
                </c:pt>
                <c:pt idx="3758">
                  <c:v>-0.74433300000000002</c:v>
                </c:pt>
                <c:pt idx="3759">
                  <c:v>-0.74892999999999998</c:v>
                </c:pt>
                <c:pt idx="3760">
                  <c:v>-0.75370800000000004</c:v>
                </c:pt>
                <c:pt idx="3761">
                  <c:v>-0.75865899999999997</c:v>
                </c:pt>
                <c:pt idx="3762">
                  <c:v>-0.76377099999999998</c:v>
                </c:pt>
                <c:pt idx="3763">
                  <c:v>-0.76903699999999997</c:v>
                </c:pt>
                <c:pt idx="3764">
                  <c:v>-0.774447</c:v>
                </c:pt>
                <c:pt idx="3765">
                  <c:v>-0.77999300000000005</c:v>
                </c:pt>
                <c:pt idx="3766">
                  <c:v>-0.785667</c:v>
                </c:pt>
                <c:pt idx="3767">
                  <c:v>-0.791462</c:v>
                </c:pt>
                <c:pt idx="3768">
                  <c:v>-0.79737199999999997</c:v>
                </c:pt>
                <c:pt idx="3769">
                  <c:v>-0.80339000000000005</c:v>
                </c:pt>
                <c:pt idx="3770">
                  <c:v>-0.80951300000000004</c:v>
                </c:pt>
                <c:pt idx="3771">
                  <c:v>-0.81573499999999999</c:v>
                </c:pt>
                <c:pt idx="3772">
                  <c:v>-0.82205499999999998</c:v>
                </c:pt>
                <c:pt idx="3773">
                  <c:v>-0.82847000000000004</c:v>
                </c:pt>
                <c:pt idx="3774">
                  <c:v>-0.834978</c:v>
                </c:pt>
                <c:pt idx="3775">
                  <c:v>-0.84157899999999997</c:v>
                </c:pt>
                <c:pt idx="3776">
                  <c:v>-0.84827300000000005</c:v>
                </c:pt>
                <c:pt idx="3777">
                  <c:v>-0.85506099999999996</c:v>
                </c:pt>
                <c:pt idx="3778">
                  <c:v>-0.86194199999999999</c:v>
                </c:pt>
                <c:pt idx="3779">
                  <c:v>-0.86891499999999999</c:v>
                </c:pt>
                <c:pt idx="3780">
                  <c:v>-0.87598100000000001</c:v>
                </c:pt>
                <c:pt idx="3781">
                  <c:v>-0.88313699999999995</c:v>
                </c:pt>
                <c:pt idx="3782">
                  <c:v>-0.89038099999999998</c:v>
                </c:pt>
                <c:pt idx="3783">
                  <c:v>-0.89770799999999995</c:v>
                </c:pt>
                <c:pt idx="3784">
                  <c:v>-0.905115</c:v>
                </c:pt>
                <c:pt idx="3785">
                  <c:v>-0.91259299999999999</c:v>
                </c:pt>
                <c:pt idx="3786">
                  <c:v>-0.92013500000000004</c:v>
                </c:pt>
                <c:pt idx="3787">
                  <c:v>-0.927732</c:v>
                </c:pt>
                <c:pt idx="3788">
                  <c:v>-0.93537000000000003</c:v>
                </c:pt>
                <c:pt idx="3789">
                  <c:v>-0.94303800000000004</c:v>
                </c:pt>
                <c:pt idx="3790">
                  <c:v>-0.95072000000000001</c:v>
                </c:pt>
                <c:pt idx="3791">
                  <c:v>-0.95840099999999995</c:v>
                </c:pt>
                <c:pt idx="3792">
                  <c:v>-0.96606300000000001</c:v>
                </c:pt>
                <c:pt idx="3793">
                  <c:v>-0.973688</c:v>
                </c:pt>
                <c:pt idx="3794">
                  <c:v>-0.98125399999999996</c:v>
                </c:pt>
                <c:pt idx="3795">
                  <c:v>-0.98874300000000004</c:v>
                </c:pt>
                <c:pt idx="3796">
                  <c:v>-0.99613300000000005</c:v>
                </c:pt>
                <c:pt idx="3797">
                  <c:v>-1.0034000000000001</c:v>
                </c:pt>
                <c:pt idx="3798">
                  <c:v>-1.01054</c:v>
                </c:pt>
                <c:pt idx="3799">
                  <c:v>-1.0175099999999999</c:v>
                </c:pt>
                <c:pt idx="3800">
                  <c:v>-1.0243</c:v>
                </c:pt>
                <c:pt idx="3801">
                  <c:v>-1.0308999999999999</c:v>
                </c:pt>
                <c:pt idx="3802">
                  <c:v>-1.0372699999999999</c:v>
                </c:pt>
                <c:pt idx="3803">
                  <c:v>-1.0434099999999999</c:v>
                </c:pt>
                <c:pt idx="3804">
                  <c:v>-1.0492999999999999</c:v>
                </c:pt>
                <c:pt idx="3805">
                  <c:v>-1.0549200000000001</c:v>
                </c:pt>
                <c:pt idx="3806">
                  <c:v>-1.0602499999999999</c:v>
                </c:pt>
                <c:pt idx="3807">
                  <c:v>-1.06528</c:v>
                </c:pt>
                <c:pt idx="3808">
                  <c:v>-1.06999</c:v>
                </c:pt>
                <c:pt idx="3809">
                  <c:v>-1.0743799999999999</c:v>
                </c:pt>
                <c:pt idx="3810">
                  <c:v>-1.07843</c:v>
                </c:pt>
                <c:pt idx="3811">
                  <c:v>-1.08213</c:v>
                </c:pt>
                <c:pt idx="3812">
                  <c:v>-1.08548</c:v>
                </c:pt>
                <c:pt idx="3813">
                  <c:v>-1.08847</c:v>
                </c:pt>
                <c:pt idx="3814">
                  <c:v>-1.09108</c:v>
                </c:pt>
                <c:pt idx="3815">
                  <c:v>-1.0933299999999999</c:v>
                </c:pt>
                <c:pt idx="3816">
                  <c:v>-1.0952</c:v>
                </c:pt>
                <c:pt idx="3817">
                  <c:v>-1.0967</c:v>
                </c:pt>
                <c:pt idx="3818">
                  <c:v>-1.09782</c:v>
                </c:pt>
                <c:pt idx="3819">
                  <c:v>-1.09857</c:v>
                </c:pt>
                <c:pt idx="3820">
                  <c:v>-1.0989500000000001</c:v>
                </c:pt>
                <c:pt idx="3821">
                  <c:v>-1.09897</c:v>
                </c:pt>
                <c:pt idx="3822">
                  <c:v>-1.09863</c:v>
                </c:pt>
                <c:pt idx="3823">
                  <c:v>-1.0979399999999999</c:v>
                </c:pt>
                <c:pt idx="3824">
                  <c:v>-1.0969100000000001</c:v>
                </c:pt>
                <c:pt idx="3825">
                  <c:v>-1.09554</c:v>
                </c:pt>
                <c:pt idx="3826">
                  <c:v>-1.09385</c:v>
                </c:pt>
                <c:pt idx="3827">
                  <c:v>-1.0918399999999999</c:v>
                </c:pt>
                <c:pt idx="3828">
                  <c:v>-1.0895300000000001</c:v>
                </c:pt>
                <c:pt idx="3829">
                  <c:v>-1.08693</c:v>
                </c:pt>
                <c:pt idx="3830">
                  <c:v>-1.08405</c:v>
                </c:pt>
                <c:pt idx="3831">
                  <c:v>-1.0808899999999999</c:v>
                </c:pt>
                <c:pt idx="3832">
                  <c:v>-1.0774699999999999</c:v>
                </c:pt>
                <c:pt idx="3833">
                  <c:v>-1.07379</c:v>
                </c:pt>
                <c:pt idx="3834">
                  <c:v>-1.06986</c:v>
                </c:pt>
                <c:pt idx="3835">
                  <c:v>-1.06569</c:v>
                </c:pt>
                <c:pt idx="3836">
                  <c:v>-1.06128</c:v>
                </c:pt>
                <c:pt idx="3837">
                  <c:v>-1.05664</c:v>
                </c:pt>
                <c:pt idx="3838">
                  <c:v>-1.05176</c:v>
                </c:pt>
                <c:pt idx="3839">
                  <c:v>-1.04664</c:v>
                </c:pt>
                <c:pt idx="3840">
                  <c:v>-1.04128</c:v>
                </c:pt>
                <c:pt idx="3841">
                  <c:v>-1.03569</c:v>
                </c:pt>
                <c:pt idx="3842">
                  <c:v>-1.02986</c:v>
                </c:pt>
                <c:pt idx="3843">
                  <c:v>-1.0237799999999999</c:v>
                </c:pt>
                <c:pt idx="3844">
                  <c:v>-1.01745</c:v>
                </c:pt>
                <c:pt idx="3845">
                  <c:v>-1.01088</c:v>
                </c:pt>
                <c:pt idx="3846">
                  <c:v>-1.0040500000000001</c:v>
                </c:pt>
                <c:pt idx="3847">
                  <c:v>-0.99695999999999996</c:v>
                </c:pt>
                <c:pt idx="3848">
                  <c:v>-0.98961900000000003</c:v>
                </c:pt>
                <c:pt idx="3849">
                  <c:v>-0.98202400000000001</c:v>
                </c:pt>
                <c:pt idx="3850">
                  <c:v>-0.97417799999999999</c:v>
                </c:pt>
                <c:pt idx="3851">
                  <c:v>-0.96608700000000003</c:v>
                </c:pt>
                <c:pt idx="3852">
                  <c:v>-0.957758</c:v>
                </c:pt>
                <c:pt idx="3853">
                  <c:v>-0.94920099999999996</c:v>
                </c:pt>
                <c:pt idx="3854">
                  <c:v>-0.94042700000000001</c:v>
                </c:pt>
                <c:pt idx="3855">
                  <c:v>-0.93145100000000003</c:v>
                </c:pt>
                <c:pt idx="3856">
                  <c:v>-0.922288</c:v>
                </c:pt>
                <c:pt idx="3857">
                  <c:v>-0.91295700000000002</c:v>
                </c:pt>
                <c:pt idx="3858">
                  <c:v>-0.90347599999999995</c:v>
                </c:pt>
                <c:pt idx="3859">
                  <c:v>-0.89386399999999999</c:v>
                </c:pt>
                <c:pt idx="3860">
                  <c:v>-0.88414199999999998</c:v>
                </c:pt>
                <c:pt idx="3861">
                  <c:v>-0.87432900000000002</c:v>
                </c:pt>
                <c:pt idx="3862">
                  <c:v>-0.86444600000000005</c:v>
                </c:pt>
                <c:pt idx="3863">
                  <c:v>-0.85451200000000005</c:v>
                </c:pt>
                <c:pt idx="3864">
                  <c:v>-0.84454700000000005</c:v>
                </c:pt>
                <c:pt idx="3865">
                  <c:v>-0.83456900000000001</c:v>
                </c:pt>
                <c:pt idx="3866">
                  <c:v>-0.82459499999999997</c:v>
                </c:pt>
                <c:pt idx="3867">
                  <c:v>-0.81464099999999995</c:v>
                </c:pt>
                <c:pt idx="3868">
                  <c:v>-0.80471999999999999</c:v>
                </c:pt>
                <c:pt idx="3869">
                  <c:v>-0.79484600000000005</c:v>
                </c:pt>
                <c:pt idx="3870">
                  <c:v>-0.78502700000000003</c:v>
                </c:pt>
                <c:pt idx="3871">
                  <c:v>-0.77527299999999999</c:v>
                </c:pt>
                <c:pt idx="3872">
                  <c:v>-0.76558999999999999</c:v>
                </c:pt>
                <c:pt idx="3873">
                  <c:v>-0.75598200000000004</c:v>
                </c:pt>
                <c:pt idx="3874">
                  <c:v>-0.74645300000000003</c:v>
                </c:pt>
                <c:pt idx="3875">
                  <c:v>-0.73700299999999996</c:v>
                </c:pt>
                <c:pt idx="3876">
                  <c:v>-0.727634</c:v>
                </c:pt>
                <c:pt idx="3877">
                  <c:v>-0.71834500000000001</c:v>
                </c:pt>
                <c:pt idx="3878">
                  <c:v>-0.70913400000000004</c:v>
                </c:pt>
                <c:pt idx="3879">
                  <c:v>-0.70000099999999998</c:v>
                </c:pt>
                <c:pt idx="3880">
                  <c:v>-0.69094199999999995</c:v>
                </c:pt>
                <c:pt idx="3881">
                  <c:v>-0.68195600000000001</c:v>
                </c:pt>
                <c:pt idx="3882">
                  <c:v>-0.67303999999999997</c:v>
                </c:pt>
                <c:pt idx="3883">
                  <c:v>-0.664192</c:v>
                </c:pt>
                <c:pt idx="3884">
                  <c:v>-0.65541000000000005</c:v>
                </c:pt>
                <c:pt idx="3885">
                  <c:v>-0.64669200000000004</c:v>
                </c:pt>
                <c:pt idx="3886">
                  <c:v>-0.63803600000000005</c:v>
                </c:pt>
                <c:pt idx="3887">
                  <c:v>-0.62944</c:v>
                </c:pt>
                <c:pt idx="3888">
                  <c:v>-0.62090199999999995</c:v>
                </c:pt>
                <c:pt idx="3889">
                  <c:v>-0.61242200000000002</c:v>
                </c:pt>
                <c:pt idx="3890">
                  <c:v>-0.60399700000000001</c:v>
                </c:pt>
                <c:pt idx="3891">
                  <c:v>-0.59562599999999999</c:v>
                </c:pt>
                <c:pt idx="3892">
                  <c:v>-0.58731</c:v>
                </c:pt>
                <c:pt idx="3893">
                  <c:v>-0.57904599999999995</c:v>
                </c:pt>
                <c:pt idx="3894">
                  <c:v>-0.57083399999999995</c:v>
                </c:pt>
                <c:pt idx="3895">
                  <c:v>-0.56267100000000003</c:v>
                </c:pt>
                <c:pt idx="3896">
                  <c:v>-0.554558</c:v>
                </c:pt>
                <c:pt idx="3897">
                  <c:v>-0.54649300000000001</c:v>
                </c:pt>
                <c:pt idx="3898">
                  <c:v>-0.53847400000000001</c:v>
                </c:pt>
                <c:pt idx="3899">
                  <c:v>-0.530501</c:v>
                </c:pt>
                <c:pt idx="3900">
                  <c:v>-0.52257200000000004</c:v>
                </c:pt>
                <c:pt idx="3901">
                  <c:v>-0.51468700000000001</c:v>
                </c:pt>
                <c:pt idx="3902">
                  <c:v>-0.50684499999999999</c:v>
                </c:pt>
                <c:pt idx="3903">
                  <c:v>-0.49904700000000002</c:v>
                </c:pt>
                <c:pt idx="3904">
                  <c:v>-0.49129299999999998</c:v>
                </c:pt>
                <c:pt idx="3905">
                  <c:v>-0.48358600000000002</c:v>
                </c:pt>
                <c:pt idx="3906">
                  <c:v>-0.47592600000000002</c:v>
                </c:pt>
                <c:pt idx="3907">
                  <c:v>-0.46831699999999998</c:v>
                </c:pt>
                <c:pt idx="3908">
                  <c:v>-0.46076099999999998</c:v>
                </c:pt>
                <c:pt idx="3909">
                  <c:v>-0.45326100000000002</c:v>
                </c:pt>
                <c:pt idx="3910">
                  <c:v>-0.445822</c:v>
                </c:pt>
                <c:pt idx="3911">
                  <c:v>-0.43844699999999998</c:v>
                </c:pt>
                <c:pt idx="3912">
                  <c:v>-0.431141</c:v>
                </c:pt>
                <c:pt idx="3913">
                  <c:v>-0.42390800000000001</c:v>
                </c:pt>
                <c:pt idx="3914">
                  <c:v>-0.41675099999999998</c:v>
                </c:pt>
                <c:pt idx="3915">
                  <c:v>-0.40967500000000001</c:v>
                </c:pt>
                <c:pt idx="3916">
                  <c:v>-0.40268399999999999</c:v>
                </c:pt>
                <c:pt idx="3917">
                  <c:v>-0.39578200000000002</c:v>
                </c:pt>
                <c:pt idx="3918">
                  <c:v>-0.38897199999999998</c:v>
                </c:pt>
                <c:pt idx="3919">
                  <c:v>-0.38225900000000002</c:v>
                </c:pt>
                <c:pt idx="3920">
                  <c:v>-0.37564399999999998</c:v>
                </c:pt>
                <c:pt idx="3921">
                  <c:v>-0.36913000000000001</c:v>
                </c:pt>
                <c:pt idx="3922">
                  <c:v>-0.36271999999999999</c:v>
                </c:pt>
                <c:pt idx="3923">
                  <c:v>-0.35641699999999998</c:v>
                </c:pt>
                <c:pt idx="3924">
                  <c:v>-0.35022199999999998</c:v>
                </c:pt>
                <c:pt idx="3925">
                  <c:v>-0.344138</c:v>
                </c:pt>
                <c:pt idx="3926">
                  <c:v>-0.338167</c:v>
                </c:pt>
                <c:pt idx="3927">
                  <c:v>-0.33231100000000002</c:v>
                </c:pt>
                <c:pt idx="3928">
                  <c:v>-0.32657399999999998</c:v>
                </c:pt>
                <c:pt idx="3929">
                  <c:v>-0.32095699999999999</c:v>
                </c:pt>
                <c:pt idx="3930">
                  <c:v>-0.315465</c:v>
                </c:pt>
                <c:pt idx="3931">
                  <c:v>-0.31010100000000002</c:v>
                </c:pt>
                <c:pt idx="3932">
                  <c:v>-0.30486999999999997</c:v>
                </c:pt>
                <c:pt idx="3933">
                  <c:v>-0.29977599999999999</c:v>
                </c:pt>
                <c:pt idx="3934">
                  <c:v>-0.294825</c:v>
                </c:pt>
                <c:pt idx="3935">
                  <c:v>-0.29002299999999998</c:v>
                </c:pt>
                <c:pt idx="3936">
                  <c:v>-0.28537400000000002</c:v>
                </c:pt>
                <c:pt idx="3937">
                  <c:v>-0.280885</c:v>
                </c:pt>
                <c:pt idx="3938">
                  <c:v>-0.27655800000000003</c:v>
                </c:pt>
                <c:pt idx="3939">
                  <c:v>-0.27239799999999997</c:v>
                </c:pt>
                <c:pt idx="3940">
                  <c:v>-0.26840799999999998</c:v>
                </c:pt>
                <c:pt idx="3941">
                  <c:v>-0.26458999999999999</c:v>
                </c:pt>
                <c:pt idx="3942">
                  <c:v>-0.26094299999999998</c:v>
                </c:pt>
                <c:pt idx="3943">
                  <c:v>-0.257467</c:v>
                </c:pt>
                <c:pt idx="3944">
                  <c:v>-0.25416</c:v>
                </c:pt>
                <c:pt idx="3945">
                  <c:v>-0.25101600000000002</c:v>
                </c:pt>
                <c:pt idx="3946">
                  <c:v>-0.248029</c:v>
                </c:pt>
                <c:pt idx="3947">
                  <c:v>-0.24519199999999999</c:v>
                </c:pt>
                <c:pt idx="3948">
                  <c:v>-0.24249499999999999</c:v>
                </c:pt>
                <c:pt idx="3949">
                  <c:v>-0.239924</c:v>
                </c:pt>
                <c:pt idx="3950">
                  <c:v>-0.23746700000000001</c:v>
                </c:pt>
                <c:pt idx="3951">
                  <c:v>-0.23510800000000001</c:v>
                </c:pt>
                <c:pt idx="3952">
                  <c:v>-0.23283100000000001</c:v>
                </c:pt>
                <c:pt idx="3953">
                  <c:v>-0.23061999999999999</c:v>
                </c:pt>
                <c:pt idx="3954">
                  <c:v>-0.22845599999999999</c:v>
                </c:pt>
                <c:pt idx="3955">
                  <c:v>-0.22632099999999999</c:v>
                </c:pt>
                <c:pt idx="3956">
                  <c:v>-0.22419700000000001</c:v>
                </c:pt>
                <c:pt idx="3957">
                  <c:v>-0.22206699999999999</c:v>
                </c:pt>
                <c:pt idx="3958">
                  <c:v>-0.219911</c:v>
                </c:pt>
                <c:pt idx="3959">
                  <c:v>-0.21771499999999999</c:v>
                </c:pt>
                <c:pt idx="3960">
                  <c:v>-0.21546100000000001</c:v>
                </c:pt>
                <c:pt idx="3961">
                  <c:v>-0.21313799999999999</c:v>
                </c:pt>
                <c:pt idx="3962">
                  <c:v>-0.210733</c:v>
                </c:pt>
                <c:pt idx="3963">
                  <c:v>-0.208236</c:v>
                </c:pt>
                <c:pt idx="3964">
                  <c:v>-0.20563699999999999</c:v>
                </c:pt>
                <c:pt idx="3965">
                  <c:v>-0.202929</c:v>
                </c:pt>
                <c:pt idx="3966">
                  <c:v>-0.20010700000000001</c:v>
                </c:pt>
                <c:pt idx="3967">
                  <c:v>-0.19716500000000001</c:v>
                </c:pt>
                <c:pt idx="3968">
                  <c:v>-0.19409999999999999</c:v>
                </c:pt>
                <c:pt idx="3969">
                  <c:v>-0.19091</c:v>
                </c:pt>
                <c:pt idx="3970">
                  <c:v>-0.18759300000000001</c:v>
                </c:pt>
                <c:pt idx="3971">
                  <c:v>-0.18414700000000001</c:v>
                </c:pt>
                <c:pt idx="3972">
                  <c:v>-0.18057300000000001</c:v>
                </c:pt>
                <c:pt idx="3973">
                  <c:v>-0.176868</c:v>
                </c:pt>
                <c:pt idx="3974">
                  <c:v>-0.17303099999999999</c:v>
                </c:pt>
                <c:pt idx="3975">
                  <c:v>-0.16905999999999999</c:v>
                </c:pt>
                <c:pt idx="3976">
                  <c:v>-0.16495099999999999</c:v>
                </c:pt>
                <c:pt idx="3977">
                  <c:v>-0.16070000000000001</c:v>
                </c:pt>
                <c:pt idx="3978">
                  <c:v>-0.15629899999999999</c:v>
                </c:pt>
                <c:pt idx="3979">
                  <c:v>-0.15174299999999999</c:v>
                </c:pt>
                <c:pt idx="3980">
                  <c:v>-0.14702100000000001</c:v>
                </c:pt>
                <c:pt idx="3981">
                  <c:v>-0.142123</c:v>
                </c:pt>
                <c:pt idx="3982">
                  <c:v>-0.13703699999999999</c:v>
                </c:pt>
                <c:pt idx="3983">
                  <c:v>-0.13175200000000001</c:v>
                </c:pt>
                <c:pt idx="3984">
                  <c:v>-0.126253</c:v>
                </c:pt>
                <c:pt idx="3985">
                  <c:v>-0.120527</c:v>
                </c:pt>
                <c:pt idx="3986">
                  <c:v>-0.11456</c:v>
                </c:pt>
                <c:pt idx="3987">
                  <c:v>-0.108337</c:v>
                </c:pt>
                <c:pt idx="3988">
                  <c:v>-0.101844</c:v>
                </c:pt>
                <c:pt idx="3989">
                  <c:v>-9.5066499999999998E-2</c:v>
                </c:pt>
                <c:pt idx="3990">
                  <c:v>-8.7990399999999996E-2</c:v>
                </c:pt>
                <c:pt idx="3991">
                  <c:v>-8.0602800000000002E-2</c:v>
                </c:pt>
                <c:pt idx="3992">
                  <c:v>-7.2890999999999997E-2</c:v>
                </c:pt>
                <c:pt idx="3993">
                  <c:v>-6.4842399999999994E-2</c:v>
                </c:pt>
                <c:pt idx="3994">
                  <c:v>-5.6445299999999997E-2</c:v>
                </c:pt>
                <c:pt idx="3995">
                  <c:v>-4.7688300000000003E-2</c:v>
                </c:pt>
                <c:pt idx="3996">
                  <c:v>-3.8560999999999998E-2</c:v>
                </c:pt>
                <c:pt idx="3997">
                  <c:v>-2.9053699999999998E-2</c:v>
                </c:pt>
                <c:pt idx="3998">
                  <c:v>-1.9158000000000001E-2</c:v>
                </c:pt>
                <c:pt idx="3999">
                  <c:v>-8.8667799999999995E-3</c:v>
                </c:pt>
                <c:pt idx="4000">
                  <c:v>1.8262199999999999E-3</c:v>
                </c:pt>
                <c:pt idx="4001">
                  <c:v>1.2926E-2</c:v>
                </c:pt>
                <c:pt idx="4002">
                  <c:v>2.4436300000000001E-2</c:v>
                </c:pt>
                <c:pt idx="4003">
                  <c:v>3.6359799999999998E-2</c:v>
                </c:pt>
                <c:pt idx="4004">
                  <c:v>4.8697499999999998E-2</c:v>
                </c:pt>
                <c:pt idx="4005">
                  <c:v>6.1448900000000001E-2</c:v>
                </c:pt>
                <c:pt idx="4006">
                  <c:v>7.4612200000000004E-2</c:v>
                </c:pt>
                <c:pt idx="4007">
                  <c:v>8.8183700000000004E-2</c:v>
                </c:pt>
                <c:pt idx="4008">
                  <c:v>0.102158</c:v>
                </c:pt>
                <c:pt idx="4009">
                  <c:v>0.11652899999999999</c:v>
                </c:pt>
                <c:pt idx="4010">
                  <c:v>0.13128699999999999</c:v>
                </c:pt>
                <c:pt idx="4011">
                  <c:v>0.14641999999999999</c:v>
                </c:pt>
                <c:pt idx="4012">
                  <c:v>0.16191700000000001</c:v>
                </c:pt>
                <c:pt idx="4013">
                  <c:v>0.177762</c:v>
                </c:pt>
                <c:pt idx="4014">
                  <c:v>0.193938</c:v>
                </c:pt>
                <c:pt idx="4015">
                  <c:v>0.210428</c:v>
                </c:pt>
                <c:pt idx="4016">
                  <c:v>0.227213</c:v>
                </c:pt>
                <c:pt idx="4017">
                  <c:v>0.24427399999999999</c:v>
                </c:pt>
                <c:pt idx="4018">
                  <c:v>0.26158999999999999</c:v>
                </c:pt>
                <c:pt idx="4019">
                  <c:v>0.279142</c:v>
                </c:pt>
                <c:pt idx="4020">
                  <c:v>0.29690800000000001</c:v>
                </c:pt>
                <c:pt idx="4021">
                  <c:v>0.31486900000000001</c:v>
                </c:pt>
                <c:pt idx="4022">
                  <c:v>0.33300400000000002</c:v>
                </c:pt>
                <c:pt idx="4023">
                  <c:v>0.351294</c:v>
                </c:pt>
                <c:pt idx="4024">
                  <c:v>0.36971999999999999</c:v>
                </c:pt>
                <c:pt idx="4025">
                  <c:v>0.388266</c:v>
                </c:pt>
                <c:pt idx="4026">
                  <c:v>0.40691500000000003</c:v>
                </c:pt>
                <c:pt idx="4027">
                  <c:v>0.42565199999999997</c:v>
                </c:pt>
                <c:pt idx="4028">
                  <c:v>0.444463</c:v>
                </c:pt>
                <c:pt idx="4029">
                  <c:v>0.46333400000000002</c:v>
                </c:pt>
                <c:pt idx="4030">
                  <c:v>0.48225400000000002</c:v>
                </c:pt>
                <c:pt idx="4031">
                  <c:v>0.50121099999999996</c:v>
                </c:pt>
                <c:pt idx="4032">
                  <c:v>0.52019700000000002</c:v>
                </c:pt>
                <c:pt idx="4033">
                  <c:v>0.53920100000000004</c:v>
                </c:pt>
                <c:pt idx="4034">
                  <c:v>0.55821699999999996</c:v>
                </c:pt>
                <c:pt idx="4035">
                  <c:v>0.57723800000000003</c:v>
                </c:pt>
                <c:pt idx="4036">
                  <c:v>0.59625799999999995</c:v>
                </c:pt>
                <c:pt idx="4037">
                  <c:v>0.61527100000000001</c:v>
                </c:pt>
                <c:pt idx="4038">
                  <c:v>0.63427199999999995</c:v>
                </c:pt>
                <c:pt idx="4039">
                  <c:v>0.65325699999999998</c:v>
                </c:pt>
                <c:pt idx="4040">
                  <c:v>0.67222099999999996</c:v>
                </c:pt>
                <c:pt idx="4041">
                  <c:v>0.69116</c:v>
                </c:pt>
                <c:pt idx="4042">
                  <c:v>0.71006899999999995</c:v>
                </c:pt>
                <c:pt idx="4043">
                  <c:v>0.72894400000000004</c:v>
                </c:pt>
                <c:pt idx="4044">
                  <c:v>0.74778299999999998</c:v>
                </c:pt>
                <c:pt idx="4045">
                  <c:v>0.76657900000000001</c:v>
                </c:pt>
                <c:pt idx="4046">
                  <c:v>0.78532900000000005</c:v>
                </c:pt>
                <c:pt idx="4047">
                  <c:v>0.80403000000000002</c:v>
                </c:pt>
                <c:pt idx="4048">
                  <c:v>0.82267599999999996</c:v>
                </c:pt>
                <c:pt idx="4049">
                  <c:v>0.84126199999999995</c:v>
                </c:pt>
                <c:pt idx="4050">
                  <c:v>0.85978299999999996</c:v>
                </c:pt>
                <c:pt idx="4051">
                  <c:v>0.87823300000000004</c:v>
                </c:pt>
                <c:pt idx="4052">
                  <c:v>0.89660399999999996</c:v>
                </c:pt>
                <c:pt idx="4053">
                  <c:v>0.91488800000000003</c:v>
                </c:pt>
                <c:pt idx="4054">
                  <c:v>0.93307600000000002</c:v>
                </c:pt>
                <c:pt idx="4055">
                  <c:v>0.95115700000000003</c:v>
                </c:pt>
                <c:pt idx="4056">
                  <c:v>0.96911800000000003</c:v>
                </c:pt>
                <c:pt idx="4057">
                  <c:v>0.98694700000000002</c:v>
                </c:pt>
                <c:pt idx="4058">
                  <c:v>1.0046299999999999</c:v>
                </c:pt>
                <c:pt idx="4059">
                  <c:v>1.02214</c:v>
                </c:pt>
                <c:pt idx="4060">
                  <c:v>1.03948</c:v>
                </c:pt>
                <c:pt idx="4061">
                  <c:v>1.0566199999999999</c:v>
                </c:pt>
                <c:pt idx="4062">
                  <c:v>1.0735399999999999</c:v>
                </c:pt>
                <c:pt idx="4063">
                  <c:v>1.09023</c:v>
                </c:pt>
                <c:pt idx="4064">
                  <c:v>1.10667</c:v>
                </c:pt>
                <c:pt idx="4065">
                  <c:v>1.1228400000000001</c:v>
                </c:pt>
                <c:pt idx="4066">
                  <c:v>1.13872</c:v>
                </c:pt>
                <c:pt idx="4067">
                  <c:v>1.1543099999999999</c:v>
                </c:pt>
                <c:pt idx="4068">
                  <c:v>1.1696</c:v>
                </c:pt>
                <c:pt idx="4069">
                  <c:v>1.1845600000000001</c:v>
                </c:pt>
                <c:pt idx="4070">
                  <c:v>1.19919</c:v>
                </c:pt>
                <c:pt idx="4071">
                  <c:v>1.2135</c:v>
                </c:pt>
                <c:pt idx="4072">
                  <c:v>1.2274799999999999</c:v>
                </c:pt>
                <c:pt idx="4073">
                  <c:v>1.2411300000000001</c:v>
                </c:pt>
                <c:pt idx="4074">
                  <c:v>1.2544599999999999</c:v>
                </c:pt>
                <c:pt idx="4075">
                  <c:v>1.2674799999999999</c:v>
                </c:pt>
                <c:pt idx="4076">
                  <c:v>1.2802</c:v>
                </c:pt>
                <c:pt idx="4077">
                  <c:v>1.2926299999999999</c:v>
                </c:pt>
                <c:pt idx="4078">
                  <c:v>1.3048</c:v>
                </c:pt>
                <c:pt idx="4079">
                  <c:v>1.31673</c:v>
                </c:pt>
                <c:pt idx="4080">
                  <c:v>1.32843</c:v>
                </c:pt>
                <c:pt idx="4081">
                  <c:v>1.33992</c:v>
                </c:pt>
                <c:pt idx="4082">
                  <c:v>1.3512500000000001</c:v>
                </c:pt>
                <c:pt idx="4083">
                  <c:v>1.36242</c:v>
                </c:pt>
                <c:pt idx="4084">
                  <c:v>1.3734599999999999</c:v>
                </c:pt>
                <c:pt idx="4085">
                  <c:v>1.3844099999999999</c:v>
                </c:pt>
                <c:pt idx="4086">
                  <c:v>1.3952800000000001</c:v>
                </c:pt>
                <c:pt idx="4087">
                  <c:v>1.40611</c:v>
                </c:pt>
                <c:pt idx="4088">
                  <c:v>1.41692</c:v>
                </c:pt>
                <c:pt idx="4089">
                  <c:v>1.4277299999999999</c:v>
                </c:pt>
                <c:pt idx="4090">
                  <c:v>1.4385600000000001</c:v>
                </c:pt>
                <c:pt idx="4091">
                  <c:v>1.4494499999999999</c:v>
                </c:pt>
                <c:pt idx="4092">
                  <c:v>1.46041</c:v>
                </c:pt>
                <c:pt idx="4093">
                  <c:v>1.47146</c:v>
                </c:pt>
                <c:pt idx="4094">
                  <c:v>1.48262</c:v>
                </c:pt>
                <c:pt idx="4095">
                  <c:v>1.4938899999999999</c:v>
                </c:pt>
                <c:pt idx="4096">
                  <c:v>1.5053000000000001</c:v>
                </c:pt>
                <c:pt idx="4097">
                  <c:v>1.51684</c:v>
                </c:pt>
                <c:pt idx="4098">
                  <c:v>1.5285299999999999</c:v>
                </c:pt>
                <c:pt idx="4099">
                  <c:v>1.54036</c:v>
                </c:pt>
                <c:pt idx="4100">
                  <c:v>1.5523400000000001</c:v>
                </c:pt>
                <c:pt idx="4101">
                  <c:v>1.5644499999999999</c:v>
                </c:pt>
                <c:pt idx="4102">
                  <c:v>1.5766800000000001</c:v>
                </c:pt>
                <c:pt idx="4103">
                  <c:v>1.5890299999999999</c:v>
                </c:pt>
                <c:pt idx="4104">
                  <c:v>1.60148</c:v>
                </c:pt>
                <c:pt idx="4105">
                  <c:v>1.6140000000000001</c:v>
                </c:pt>
                <c:pt idx="4106">
                  <c:v>1.6265799999999999</c:v>
                </c:pt>
                <c:pt idx="4107">
                  <c:v>1.6391899999999999</c:v>
                </c:pt>
                <c:pt idx="4108">
                  <c:v>1.6517999999999999</c:v>
                </c:pt>
                <c:pt idx="4109">
                  <c:v>1.66439</c:v>
                </c:pt>
                <c:pt idx="4110">
                  <c:v>1.67692</c:v>
                </c:pt>
                <c:pt idx="4111">
                  <c:v>1.68937</c:v>
                </c:pt>
                <c:pt idx="4112">
                  <c:v>1.7017</c:v>
                </c:pt>
                <c:pt idx="4113">
                  <c:v>1.7138899999999999</c:v>
                </c:pt>
                <c:pt idx="4114">
                  <c:v>1.7259100000000001</c:v>
                </c:pt>
                <c:pt idx="4115">
                  <c:v>1.73773</c:v>
                </c:pt>
                <c:pt idx="4116">
                  <c:v>1.7493300000000001</c:v>
                </c:pt>
                <c:pt idx="4117">
                  <c:v>1.7606999999999999</c:v>
                </c:pt>
                <c:pt idx="4118">
                  <c:v>1.7718100000000001</c:v>
                </c:pt>
                <c:pt idx="4119">
                  <c:v>1.7826500000000001</c:v>
                </c:pt>
                <c:pt idx="4120">
                  <c:v>1.79321</c:v>
                </c:pt>
                <c:pt idx="4121">
                  <c:v>1.8035000000000001</c:v>
                </c:pt>
                <c:pt idx="4122">
                  <c:v>1.8134999999999999</c:v>
                </c:pt>
                <c:pt idx="4123">
                  <c:v>1.8232200000000001</c:v>
                </c:pt>
                <c:pt idx="4124">
                  <c:v>1.83267</c:v>
                </c:pt>
                <c:pt idx="4125">
                  <c:v>1.8418600000000001</c:v>
                </c:pt>
                <c:pt idx="4126">
                  <c:v>1.8508</c:v>
                </c:pt>
                <c:pt idx="4127">
                  <c:v>1.8594999999999999</c:v>
                </c:pt>
                <c:pt idx="4128">
                  <c:v>1.86798</c:v>
                </c:pt>
                <c:pt idx="4129">
                  <c:v>1.87625</c:v>
                </c:pt>
                <c:pt idx="4130">
                  <c:v>1.88435</c:v>
                </c:pt>
                <c:pt idx="4131">
                  <c:v>1.89228</c:v>
                </c:pt>
                <c:pt idx="4132">
                  <c:v>1.9000600000000001</c:v>
                </c:pt>
                <c:pt idx="4133">
                  <c:v>1.90771</c:v>
                </c:pt>
                <c:pt idx="4134">
                  <c:v>1.9152400000000001</c:v>
                </c:pt>
                <c:pt idx="4135">
                  <c:v>1.9226799999999999</c:v>
                </c:pt>
                <c:pt idx="4136">
                  <c:v>1.9300200000000001</c:v>
                </c:pt>
                <c:pt idx="4137">
                  <c:v>1.9372799999999999</c:v>
                </c:pt>
                <c:pt idx="4138">
                  <c:v>1.9444699999999999</c:v>
                </c:pt>
                <c:pt idx="4139">
                  <c:v>1.9516</c:v>
                </c:pt>
                <c:pt idx="4140">
                  <c:v>1.95865</c:v>
                </c:pt>
                <c:pt idx="4141">
                  <c:v>1.9656499999999999</c:v>
                </c:pt>
                <c:pt idx="4142">
                  <c:v>1.97258</c:v>
                </c:pt>
                <c:pt idx="4143">
                  <c:v>1.9794400000000001</c:v>
                </c:pt>
                <c:pt idx="4144">
                  <c:v>1.9862299999999999</c:v>
                </c:pt>
                <c:pt idx="4145">
                  <c:v>1.9929399999999999</c:v>
                </c:pt>
                <c:pt idx="4146">
                  <c:v>1.99956</c:v>
                </c:pt>
                <c:pt idx="4147">
                  <c:v>2.0060899999999999</c:v>
                </c:pt>
                <c:pt idx="4148">
                  <c:v>2.0125000000000002</c:v>
                </c:pt>
                <c:pt idx="4149">
                  <c:v>2.0187900000000001</c:v>
                </c:pt>
                <c:pt idx="4150">
                  <c:v>2.02495</c:v>
                </c:pt>
                <c:pt idx="4151">
                  <c:v>2.0309499999999998</c:v>
                </c:pt>
                <c:pt idx="4152">
                  <c:v>2.0367799999999998</c:v>
                </c:pt>
                <c:pt idx="4153">
                  <c:v>2.0424199999999999</c:v>
                </c:pt>
                <c:pt idx="4154">
                  <c:v>2.0478700000000001</c:v>
                </c:pt>
                <c:pt idx="4155">
                  <c:v>2.0531000000000001</c:v>
                </c:pt>
                <c:pt idx="4156">
                  <c:v>2.05809</c:v>
                </c:pt>
                <c:pt idx="4157">
                  <c:v>2.0628500000000001</c:v>
                </c:pt>
                <c:pt idx="4158">
                  <c:v>2.0673400000000002</c:v>
                </c:pt>
                <c:pt idx="4159">
                  <c:v>2.07158</c:v>
                </c:pt>
                <c:pt idx="4160">
                  <c:v>2.0755400000000002</c:v>
                </c:pt>
                <c:pt idx="4161">
                  <c:v>2.0792299999999999</c:v>
                </c:pt>
                <c:pt idx="4162">
                  <c:v>2.08264</c:v>
                </c:pt>
                <c:pt idx="4163">
                  <c:v>2.0857800000000002</c:v>
                </c:pt>
                <c:pt idx="4164">
                  <c:v>2.08866</c:v>
                </c:pt>
                <c:pt idx="4165">
                  <c:v>2.0912799999999998</c:v>
                </c:pt>
                <c:pt idx="4166">
                  <c:v>2.0936699999999999</c:v>
                </c:pt>
                <c:pt idx="4167">
                  <c:v>2.0958199999999998</c:v>
                </c:pt>
                <c:pt idx="4168">
                  <c:v>2.0977800000000002</c:v>
                </c:pt>
                <c:pt idx="4169">
                  <c:v>2.0995499999999998</c:v>
                </c:pt>
                <c:pt idx="4170">
                  <c:v>2.1011700000000002</c:v>
                </c:pt>
                <c:pt idx="4171">
                  <c:v>2.1026600000000002</c:v>
                </c:pt>
                <c:pt idx="4172">
                  <c:v>2.10405</c:v>
                </c:pt>
                <c:pt idx="4173">
                  <c:v>2.1053700000000002</c:v>
                </c:pt>
                <c:pt idx="4174">
                  <c:v>2.1066600000000002</c:v>
                </c:pt>
                <c:pt idx="4175">
                  <c:v>2.1079500000000002</c:v>
                </c:pt>
                <c:pt idx="4176">
                  <c:v>2.10927</c:v>
                </c:pt>
                <c:pt idx="4177">
                  <c:v>2.1106400000000001</c:v>
                </c:pt>
                <c:pt idx="4178">
                  <c:v>2.1120999999999999</c:v>
                </c:pt>
                <c:pt idx="4179">
                  <c:v>2.1136699999999999</c:v>
                </c:pt>
                <c:pt idx="4180">
                  <c:v>2.11537</c:v>
                </c:pt>
                <c:pt idx="4181">
                  <c:v>2.1172300000000002</c:v>
                </c:pt>
                <c:pt idx="4182">
                  <c:v>2.1192700000000002</c:v>
                </c:pt>
                <c:pt idx="4183">
                  <c:v>2.1214900000000001</c:v>
                </c:pt>
                <c:pt idx="4184">
                  <c:v>2.12391</c:v>
                </c:pt>
                <c:pt idx="4185">
                  <c:v>2.1265399999999999</c:v>
                </c:pt>
                <c:pt idx="4186">
                  <c:v>2.1293899999999999</c:v>
                </c:pt>
                <c:pt idx="4187">
                  <c:v>2.1324399999999999</c:v>
                </c:pt>
                <c:pt idx="4188">
                  <c:v>2.13571</c:v>
                </c:pt>
                <c:pt idx="4189">
                  <c:v>2.1391800000000001</c:v>
                </c:pt>
                <c:pt idx="4190">
                  <c:v>2.1428500000000001</c:v>
                </c:pt>
                <c:pt idx="4191">
                  <c:v>2.1467100000000001</c:v>
                </c:pt>
                <c:pt idx="4192">
                  <c:v>2.15076</c:v>
                </c:pt>
                <c:pt idx="4193">
                  <c:v>2.1549700000000001</c:v>
                </c:pt>
                <c:pt idx="4194">
                  <c:v>2.1593399999999998</c:v>
                </c:pt>
                <c:pt idx="4195">
                  <c:v>2.1638600000000001</c:v>
                </c:pt>
                <c:pt idx="4196">
                  <c:v>2.16852</c:v>
                </c:pt>
                <c:pt idx="4197">
                  <c:v>2.1733099999999999</c:v>
                </c:pt>
                <c:pt idx="4198">
                  <c:v>2.1782300000000001</c:v>
                </c:pt>
                <c:pt idx="4199">
                  <c:v>2.1832600000000002</c:v>
                </c:pt>
                <c:pt idx="4200">
                  <c:v>2.1884000000000001</c:v>
                </c:pt>
                <c:pt idx="4201">
                  <c:v>2.1936499999999999</c:v>
                </c:pt>
                <c:pt idx="4202">
                  <c:v>2.1990099999999999</c:v>
                </c:pt>
                <c:pt idx="4203">
                  <c:v>2.2044700000000002</c:v>
                </c:pt>
                <c:pt idx="4204">
                  <c:v>2.2100399999999998</c:v>
                </c:pt>
                <c:pt idx="4205">
                  <c:v>2.2157300000000002</c:v>
                </c:pt>
                <c:pt idx="4206">
                  <c:v>2.2215199999999999</c:v>
                </c:pt>
                <c:pt idx="4207">
                  <c:v>2.2274400000000001</c:v>
                </c:pt>
                <c:pt idx="4208">
                  <c:v>2.2334800000000001</c:v>
                </c:pt>
                <c:pt idx="4209">
                  <c:v>2.2396500000000001</c:v>
                </c:pt>
                <c:pt idx="4210">
                  <c:v>2.2459600000000002</c:v>
                </c:pt>
                <c:pt idx="4211">
                  <c:v>2.2524199999999999</c:v>
                </c:pt>
                <c:pt idx="4212">
                  <c:v>2.2590300000000001</c:v>
                </c:pt>
                <c:pt idx="4213">
                  <c:v>2.2658100000000001</c:v>
                </c:pt>
                <c:pt idx="4214">
                  <c:v>2.2727599999999999</c:v>
                </c:pt>
                <c:pt idx="4215">
                  <c:v>2.27989</c:v>
                </c:pt>
                <c:pt idx="4216">
                  <c:v>2.28721</c:v>
                </c:pt>
                <c:pt idx="4217">
                  <c:v>2.2947199999999999</c:v>
                </c:pt>
                <c:pt idx="4218">
                  <c:v>2.3024200000000001</c:v>
                </c:pt>
                <c:pt idx="4219">
                  <c:v>2.3103199999999999</c:v>
                </c:pt>
                <c:pt idx="4220">
                  <c:v>2.3184300000000002</c:v>
                </c:pt>
                <c:pt idx="4221">
                  <c:v>2.32674</c:v>
                </c:pt>
                <c:pt idx="4222">
                  <c:v>2.3352499999999998</c:v>
                </c:pt>
                <c:pt idx="4223">
                  <c:v>2.3439700000000001</c:v>
                </c:pt>
                <c:pt idx="4224">
                  <c:v>2.3528799999999999</c:v>
                </c:pt>
                <c:pt idx="4225">
                  <c:v>2.36199</c:v>
                </c:pt>
                <c:pt idx="4226">
                  <c:v>2.3712800000000001</c:v>
                </c:pt>
                <c:pt idx="4227">
                  <c:v>2.3807499999999999</c:v>
                </c:pt>
                <c:pt idx="4228">
                  <c:v>2.39039</c:v>
                </c:pt>
                <c:pt idx="4229">
                  <c:v>2.4001899999999998</c:v>
                </c:pt>
                <c:pt idx="4230">
                  <c:v>2.4101400000000002</c:v>
                </c:pt>
                <c:pt idx="4231">
                  <c:v>2.42021</c:v>
                </c:pt>
                <c:pt idx="4232">
                  <c:v>2.4304100000000002</c:v>
                </c:pt>
                <c:pt idx="4233">
                  <c:v>2.4407100000000002</c:v>
                </c:pt>
                <c:pt idx="4234">
                  <c:v>2.4510900000000002</c:v>
                </c:pt>
                <c:pt idx="4235">
                  <c:v>2.46156</c:v>
                </c:pt>
                <c:pt idx="4236">
                  <c:v>2.4720800000000001</c:v>
                </c:pt>
                <c:pt idx="4237">
                  <c:v>2.48264</c:v>
                </c:pt>
                <c:pt idx="4238">
                  <c:v>2.4932300000000001</c:v>
                </c:pt>
                <c:pt idx="4239">
                  <c:v>2.5038399999999998</c:v>
                </c:pt>
                <c:pt idx="4240">
                  <c:v>2.5144500000000001</c:v>
                </c:pt>
                <c:pt idx="4241">
                  <c:v>2.5250599999999999</c:v>
                </c:pt>
                <c:pt idx="4242">
                  <c:v>2.5356399999999999</c:v>
                </c:pt>
                <c:pt idx="4243">
                  <c:v>2.5462099999999999</c:v>
                </c:pt>
                <c:pt idx="4244">
                  <c:v>2.55674</c:v>
                </c:pt>
                <c:pt idx="4245">
                  <c:v>2.5672299999999999</c:v>
                </c:pt>
                <c:pt idx="4246">
                  <c:v>2.57769</c:v>
                </c:pt>
                <c:pt idx="4247">
                  <c:v>2.58812</c:v>
                </c:pt>
                <c:pt idx="4248">
                  <c:v>2.5985100000000001</c:v>
                </c:pt>
                <c:pt idx="4249">
                  <c:v>2.60887</c:v>
                </c:pt>
                <c:pt idx="4250">
                  <c:v>2.6192099999999998</c:v>
                </c:pt>
                <c:pt idx="4251">
                  <c:v>2.6295299999999999</c:v>
                </c:pt>
                <c:pt idx="4252">
                  <c:v>2.63985</c:v>
                </c:pt>
                <c:pt idx="4253">
                  <c:v>2.6501700000000001</c:v>
                </c:pt>
                <c:pt idx="4254">
                  <c:v>2.6605099999999999</c:v>
                </c:pt>
                <c:pt idx="4255">
                  <c:v>2.6708699999999999</c:v>
                </c:pt>
                <c:pt idx="4256">
                  <c:v>2.68126</c:v>
                </c:pt>
                <c:pt idx="4257">
                  <c:v>2.6916899999999999</c:v>
                </c:pt>
                <c:pt idx="4258">
                  <c:v>2.7021700000000002</c:v>
                </c:pt>
                <c:pt idx="4259">
                  <c:v>2.7126899999999998</c:v>
                </c:pt>
                <c:pt idx="4260">
                  <c:v>2.7232599999999998</c:v>
                </c:pt>
                <c:pt idx="4261">
                  <c:v>2.73387</c:v>
                </c:pt>
                <c:pt idx="4262">
                  <c:v>2.7445300000000001</c:v>
                </c:pt>
                <c:pt idx="4263">
                  <c:v>2.7552400000000001</c:v>
                </c:pt>
                <c:pt idx="4264">
                  <c:v>2.7659699999999998</c:v>
                </c:pt>
                <c:pt idx="4265">
                  <c:v>2.7767300000000001</c:v>
                </c:pt>
                <c:pt idx="4266">
                  <c:v>2.7875000000000001</c:v>
                </c:pt>
                <c:pt idx="4267">
                  <c:v>2.7982800000000001</c:v>
                </c:pt>
                <c:pt idx="4268">
                  <c:v>2.80904</c:v>
                </c:pt>
                <c:pt idx="4269">
                  <c:v>2.8197899999999998</c:v>
                </c:pt>
                <c:pt idx="4270">
                  <c:v>2.8305099999999999</c:v>
                </c:pt>
                <c:pt idx="4271">
                  <c:v>2.84118</c:v>
                </c:pt>
                <c:pt idx="4272">
                  <c:v>2.8517999999999999</c:v>
                </c:pt>
                <c:pt idx="4273">
                  <c:v>2.8623599999999998</c:v>
                </c:pt>
                <c:pt idx="4274">
                  <c:v>2.8728400000000001</c:v>
                </c:pt>
                <c:pt idx="4275">
                  <c:v>2.8832599999999999</c:v>
                </c:pt>
                <c:pt idx="4276">
                  <c:v>2.8936000000000002</c:v>
                </c:pt>
                <c:pt idx="4277">
                  <c:v>2.9038599999999999</c:v>
                </c:pt>
                <c:pt idx="4278">
                  <c:v>2.9140600000000001</c:v>
                </c:pt>
                <c:pt idx="4279">
                  <c:v>2.9241899999999998</c:v>
                </c:pt>
                <c:pt idx="4280">
                  <c:v>2.9342700000000002</c:v>
                </c:pt>
                <c:pt idx="4281">
                  <c:v>2.9443000000000001</c:v>
                </c:pt>
                <c:pt idx="4282">
                  <c:v>2.9542899999999999</c:v>
                </c:pt>
                <c:pt idx="4283">
                  <c:v>2.96427</c:v>
                </c:pt>
                <c:pt idx="4284">
                  <c:v>2.9742299999999999</c:v>
                </c:pt>
                <c:pt idx="4285">
                  <c:v>2.98421</c:v>
                </c:pt>
                <c:pt idx="4286">
                  <c:v>2.9942000000000002</c:v>
                </c:pt>
                <c:pt idx="4287">
                  <c:v>3.0042200000000001</c:v>
                </c:pt>
                <c:pt idx="4288">
                  <c:v>3.0142899999999999</c:v>
                </c:pt>
                <c:pt idx="4289">
                  <c:v>3.0244200000000001</c:v>
                </c:pt>
                <c:pt idx="4290">
                  <c:v>3.0346000000000002</c:v>
                </c:pt>
                <c:pt idx="4291">
                  <c:v>3.0448599999999999</c:v>
                </c:pt>
                <c:pt idx="4292">
                  <c:v>3.0552000000000001</c:v>
                </c:pt>
                <c:pt idx="4293">
                  <c:v>3.0656099999999999</c:v>
                </c:pt>
                <c:pt idx="4294">
                  <c:v>3.0761099999999999</c:v>
                </c:pt>
                <c:pt idx="4295">
                  <c:v>3.0866799999999999</c:v>
                </c:pt>
                <c:pt idx="4296">
                  <c:v>3.09734</c:v>
                </c:pt>
                <c:pt idx="4297">
                  <c:v>3.10806</c:v>
                </c:pt>
                <c:pt idx="4298">
                  <c:v>3.1188500000000001</c:v>
                </c:pt>
                <c:pt idx="4299">
                  <c:v>3.1297000000000001</c:v>
                </c:pt>
                <c:pt idx="4300">
                  <c:v>3.1406000000000001</c:v>
                </c:pt>
                <c:pt idx="4301">
                  <c:v>3.1515399999999998</c:v>
                </c:pt>
                <c:pt idx="4302">
                  <c:v>3.1625200000000002</c:v>
                </c:pt>
                <c:pt idx="4303">
                  <c:v>3.1735099999999998</c:v>
                </c:pt>
                <c:pt idx="4304">
                  <c:v>3.18451</c:v>
                </c:pt>
                <c:pt idx="4305">
                  <c:v>3.1955200000000001</c:v>
                </c:pt>
                <c:pt idx="4306">
                  <c:v>3.2065299999999999</c:v>
                </c:pt>
                <c:pt idx="4307">
                  <c:v>3.2175099999999999</c:v>
                </c:pt>
                <c:pt idx="4308">
                  <c:v>3.2284799999999998</c:v>
                </c:pt>
                <c:pt idx="4309">
                  <c:v>3.2394099999999999</c:v>
                </c:pt>
                <c:pt idx="4310">
                  <c:v>3.2503000000000002</c:v>
                </c:pt>
                <c:pt idx="4311">
                  <c:v>3.2611599999999998</c:v>
                </c:pt>
                <c:pt idx="4312">
                  <c:v>3.2719499999999999</c:v>
                </c:pt>
                <c:pt idx="4313">
                  <c:v>3.2827000000000002</c:v>
                </c:pt>
                <c:pt idx="4314">
                  <c:v>3.29338</c:v>
                </c:pt>
                <c:pt idx="4315">
                  <c:v>3.3039999999999998</c:v>
                </c:pt>
                <c:pt idx="4316">
                  <c:v>3.3145500000000001</c:v>
                </c:pt>
                <c:pt idx="4317">
                  <c:v>3.32504</c:v>
                </c:pt>
                <c:pt idx="4318">
                  <c:v>3.3354499999999998</c:v>
                </c:pt>
                <c:pt idx="4319">
                  <c:v>3.34578</c:v>
                </c:pt>
                <c:pt idx="4320">
                  <c:v>3.3560400000000001</c:v>
                </c:pt>
                <c:pt idx="4321">
                  <c:v>3.3662200000000002</c:v>
                </c:pt>
                <c:pt idx="4322">
                  <c:v>3.3763299999999998</c:v>
                </c:pt>
                <c:pt idx="4323">
                  <c:v>3.3863599999999998</c:v>
                </c:pt>
                <c:pt idx="4324">
                  <c:v>3.3963199999999998</c:v>
                </c:pt>
                <c:pt idx="4325">
                  <c:v>3.4062000000000001</c:v>
                </c:pt>
                <c:pt idx="4326">
                  <c:v>3.4159999999999999</c:v>
                </c:pt>
                <c:pt idx="4327">
                  <c:v>3.4257200000000001</c:v>
                </c:pt>
                <c:pt idx="4328">
                  <c:v>3.4353699999999998</c:v>
                </c:pt>
                <c:pt idx="4329">
                  <c:v>3.44495</c:v>
                </c:pt>
                <c:pt idx="4330">
                  <c:v>3.45445</c:v>
                </c:pt>
                <c:pt idx="4331">
                  <c:v>3.4638800000000001</c:v>
                </c:pt>
                <c:pt idx="4332">
                  <c:v>3.47323</c:v>
                </c:pt>
                <c:pt idx="4333">
                  <c:v>3.48251</c:v>
                </c:pt>
                <c:pt idx="4334">
                  <c:v>3.4917099999999999</c:v>
                </c:pt>
                <c:pt idx="4335">
                  <c:v>3.5008400000000002</c:v>
                </c:pt>
                <c:pt idx="4336">
                  <c:v>3.50989</c:v>
                </c:pt>
                <c:pt idx="4337">
                  <c:v>3.5188700000000002</c:v>
                </c:pt>
                <c:pt idx="4338">
                  <c:v>3.5277599999999998</c:v>
                </c:pt>
                <c:pt idx="4339">
                  <c:v>3.5365700000000002</c:v>
                </c:pt>
                <c:pt idx="4340">
                  <c:v>3.54528</c:v>
                </c:pt>
                <c:pt idx="4341">
                  <c:v>3.5539000000000001</c:v>
                </c:pt>
                <c:pt idx="4342">
                  <c:v>3.56243</c:v>
                </c:pt>
                <c:pt idx="4343">
                  <c:v>3.57084</c:v>
                </c:pt>
                <c:pt idx="4344">
                  <c:v>3.5791400000000002</c:v>
                </c:pt>
                <c:pt idx="4345">
                  <c:v>3.5873300000000001</c:v>
                </c:pt>
                <c:pt idx="4346">
                  <c:v>3.5953900000000001</c:v>
                </c:pt>
                <c:pt idx="4347">
                  <c:v>3.6033200000000001</c:v>
                </c:pt>
                <c:pt idx="4348">
                  <c:v>3.61111</c:v>
                </c:pt>
                <c:pt idx="4349">
                  <c:v>3.6187499999999999</c:v>
                </c:pt>
                <c:pt idx="4350">
                  <c:v>3.6262500000000002</c:v>
                </c:pt>
                <c:pt idx="4351">
                  <c:v>3.6335899999999999</c:v>
                </c:pt>
                <c:pt idx="4352">
                  <c:v>3.6407699999999998</c:v>
                </c:pt>
                <c:pt idx="4353">
                  <c:v>3.6478000000000002</c:v>
                </c:pt>
                <c:pt idx="4354">
                  <c:v>3.6546599999999998</c:v>
                </c:pt>
                <c:pt idx="4355">
                  <c:v>3.6613600000000002</c:v>
                </c:pt>
                <c:pt idx="4356">
                  <c:v>3.6678999999999999</c:v>
                </c:pt>
                <c:pt idx="4357">
                  <c:v>3.6742900000000001</c:v>
                </c:pt>
                <c:pt idx="4358">
                  <c:v>3.6805300000000001</c:v>
                </c:pt>
                <c:pt idx="4359">
                  <c:v>3.68662</c:v>
                </c:pt>
                <c:pt idx="4360">
                  <c:v>3.6925699999999999</c:v>
                </c:pt>
                <c:pt idx="4361">
                  <c:v>3.6983899999999998</c:v>
                </c:pt>
                <c:pt idx="4362">
                  <c:v>3.7040899999999999</c:v>
                </c:pt>
                <c:pt idx="4363">
                  <c:v>3.70967</c:v>
                </c:pt>
                <c:pt idx="4364">
                  <c:v>3.71515</c:v>
                </c:pt>
                <c:pt idx="4365">
                  <c:v>3.7205400000000002</c:v>
                </c:pt>
                <c:pt idx="4366">
                  <c:v>3.7258300000000002</c:v>
                </c:pt>
                <c:pt idx="4367">
                  <c:v>3.7310400000000001</c:v>
                </c:pt>
                <c:pt idx="4368">
                  <c:v>3.73617</c:v>
                </c:pt>
                <c:pt idx="4369">
                  <c:v>3.7412200000000002</c:v>
                </c:pt>
                <c:pt idx="4370">
                  <c:v>3.7462</c:v>
                </c:pt>
                <c:pt idx="4371">
                  <c:v>3.7511199999999998</c:v>
                </c:pt>
                <c:pt idx="4372">
                  <c:v>3.75597</c:v>
                </c:pt>
                <c:pt idx="4373">
                  <c:v>3.7607400000000002</c:v>
                </c:pt>
                <c:pt idx="4374">
                  <c:v>3.7654399999999999</c:v>
                </c:pt>
                <c:pt idx="4375">
                  <c:v>3.77006</c:v>
                </c:pt>
                <c:pt idx="4376">
                  <c:v>3.7746</c:v>
                </c:pt>
                <c:pt idx="4377">
                  <c:v>3.7790599999999999</c:v>
                </c:pt>
                <c:pt idx="4378">
                  <c:v>3.7834099999999999</c:v>
                </c:pt>
                <c:pt idx="4379">
                  <c:v>3.7876599999999998</c:v>
                </c:pt>
                <c:pt idx="4380">
                  <c:v>3.7918099999999999</c:v>
                </c:pt>
                <c:pt idx="4381">
                  <c:v>3.7958400000000001</c:v>
                </c:pt>
                <c:pt idx="4382">
                  <c:v>3.79976</c:v>
                </c:pt>
                <c:pt idx="4383">
                  <c:v>3.8035600000000001</c:v>
                </c:pt>
                <c:pt idx="4384">
                  <c:v>3.8072300000000001</c:v>
                </c:pt>
                <c:pt idx="4385">
                  <c:v>3.8107899999999999</c:v>
                </c:pt>
                <c:pt idx="4386">
                  <c:v>3.8142299999999998</c:v>
                </c:pt>
                <c:pt idx="4387">
                  <c:v>3.8175599999999998</c:v>
                </c:pt>
                <c:pt idx="4388">
                  <c:v>3.8207900000000001</c:v>
                </c:pt>
                <c:pt idx="4389">
                  <c:v>3.8239299999999998</c:v>
                </c:pt>
                <c:pt idx="4390">
                  <c:v>3.8269799999999998</c:v>
                </c:pt>
                <c:pt idx="4391">
                  <c:v>3.8299599999999998</c:v>
                </c:pt>
                <c:pt idx="4392">
                  <c:v>3.8328799999999998</c:v>
                </c:pt>
                <c:pt idx="4393">
                  <c:v>3.8357600000000001</c:v>
                </c:pt>
                <c:pt idx="4394">
                  <c:v>3.8386100000000001</c:v>
                </c:pt>
                <c:pt idx="4395">
                  <c:v>3.84144</c:v>
                </c:pt>
                <c:pt idx="4396">
                  <c:v>3.8442699999999999</c:v>
                </c:pt>
                <c:pt idx="4397">
                  <c:v>3.8471099999999998</c:v>
                </c:pt>
                <c:pt idx="4398">
                  <c:v>3.8499699999999999</c:v>
                </c:pt>
                <c:pt idx="4399">
                  <c:v>3.8528600000000002</c:v>
                </c:pt>
                <c:pt idx="4400">
                  <c:v>3.8557999999999999</c:v>
                </c:pt>
                <c:pt idx="4401">
                  <c:v>3.8587799999999999</c:v>
                </c:pt>
                <c:pt idx="4402">
                  <c:v>3.8618199999999998</c:v>
                </c:pt>
                <c:pt idx="4403">
                  <c:v>3.8649100000000001</c:v>
                </c:pt>
                <c:pt idx="4404">
                  <c:v>3.8680599999999998</c:v>
                </c:pt>
                <c:pt idx="4405">
                  <c:v>3.87127</c:v>
                </c:pt>
                <c:pt idx="4406">
                  <c:v>3.87452</c:v>
                </c:pt>
                <c:pt idx="4407">
                  <c:v>3.8778199999999998</c:v>
                </c:pt>
                <c:pt idx="4408">
                  <c:v>3.8811599999999999</c:v>
                </c:pt>
                <c:pt idx="4409">
                  <c:v>3.8845299999999998</c:v>
                </c:pt>
                <c:pt idx="4410">
                  <c:v>3.8879100000000002</c:v>
                </c:pt>
                <c:pt idx="4411">
                  <c:v>3.8913099999999998</c:v>
                </c:pt>
                <c:pt idx="4412">
                  <c:v>3.8946999999999998</c:v>
                </c:pt>
                <c:pt idx="4413">
                  <c:v>3.8980800000000002</c:v>
                </c:pt>
                <c:pt idx="4414">
                  <c:v>3.90144</c:v>
                </c:pt>
                <c:pt idx="4415">
                  <c:v>3.90476</c:v>
                </c:pt>
                <c:pt idx="4416">
                  <c:v>3.9080300000000001</c:v>
                </c:pt>
                <c:pt idx="4417">
                  <c:v>3.9112499999999999</c:v>
                </c:pt>
                <c:pt idx="4418">
                  <c:v>3.9144000000000001</c:v>
                </c:pt>
                <c:pt idx="4419">
                  <c:v>3.9174699999999998</c:v>
                </c:pt>
                <c:pt idx="4420">
                  <c:v>3.9204599999999998</c:v>
                </c:pt>
                <c:pt idx="4421">
                  <c:v>3.9233500000000001</c:v>
                </c:pt>
                <c:pt idx="4422">
                  <c:v>3.9261400000000002</c:v>
                </c:pt>
                <c:pt idx="4423">
                  <c:v>3.9288099999999999</c:v>
                </c:pt>
                <c:pt idx="4424">
                  <c:v>3.9313699999999998</c:v>
                </c:pt>
                <c:pt idx="4425">
                  <c:v>3.9338000000000002</c:v>
                </c:pt>
                <c:pt idx="4426">
                  <c:v>3.9361000000000002</c:v>
                </c:pt>
                <c:pt idx="4427">
                  <c:v>3.9382700000000002</c:v>
                </c:pt>
                <c:pt idx="4428">
                  <c:v>3.9402900000000001</c:v>
                </c:pt>
                <c:pt idx="4429">
                  <c:v>3.9421599999999999</c:v>
                </c:pt>
                <c:pt idx="4430">
                  <c:v>3.94387</c:v>
                </c:pt>
                <c:pt idx="4431">
                  <c:v>3.94543</c:v>
                </c:pt>
                <c:pt idx="4432">
                  <c:v>3.9468200000000002</c:v>
                </c:pt>
                <c:pt idx="4433">
                  <c:v>3.9480499999999998</c:v>
                </c:pt>
                <c:pt idx="4434">
                  <c:v>3.9491100000000001</c:v>
                </c:pt>
                <c:pt idx="4435">
                  <c:v>3.95</c:v>
                </c:pt>
                <c:pt idx="4436">
                  <c:v>3.9507099999999999</c:v>
                </c:pt>
                <c:pt idx="4437">
                  <c:v>3.9512499999999999</c:v>
                </c:pt>
                <c:pt idx="4438">
                  <c:v>3.9516100000000001</c:v>
                </c:pt>
                <c:pt idx="4439">
                  <c:v>3.9518</c:v>
                </c:pt>
                <c:pt idx="4440">
                  <c:v>3.95181</c:v>
                </c:pt>
                <c:pt idx="4441">
                  <c:v>3.9516499999999999</c:v>
                </c:pt>
                <c:pt idx="4442">
                  <c:v>3.9513199999999999</c:v>
                </c:pt>
                <c:pt idx="4443">
                  <c:v>3.9508100000000002</c:v>
                </c:pt>
                <c:pt idx="4444">
                  <c:v>3.9501400000000002</c:v>
                </c:pt>
                <c:pt idx="4445">
                  <c:v>3.94929</c:v>
                </c:pt>
                <c:pt idx="4446">
                  <c:v>3.94828</c:v>
                </c:pt>
                <c:pt idx="4447">
                  <c:v>3.9470999999999998</c:v>
                </c:pt>
                <c:pt idx="4448">
                  <c:v>3.9457599999999999</c:v>
                </c:pt>
                <c:pt idx="4449">
                  <c:v>3.9442499999999998</c:v>
                </c:pt>
                <c:pt idx="4450">
                  <c:v>3.94258</c:v>
                </c:pt>
                <c:pt idx="4451">
                  <c:v>3.9407399999999999</c:v>
                </c:pt>
                <c:pt idx="4452">
                  <c:v>3.9387400000000001</c:v>
                </c:pt>
                <c:pt idx="4453">
                  <c:v>3.9365800000000002</c:v>
                </c:pt>
                <c:pt idx="4454">
                  <c:v>3.93425</c:v>
                </c:pt>
                <c:pt idx="4455">
                  <c:v>3.9317600000000001</c:v>
                </c:pt>
                <c:pt idx="4456">
                  <c:v>3.9291</c:v>
                </c:pt>
                <c:pt idx="4457">
                  <c:v>3.9262800000000002</c:v>
                </c:pt>
                <c:pt idx="4458">
                  <c:v>3.9232999999999998</c:v>
                </c:pt>
                <c:pt idx="4459">
                  <c:v>3.92015</c:v>
                </c:pt>
                <c:pt idx="4460">
                  <c:v>3.9168400000000001</c:v>
                </c:pt>
                <c:pt idx="4461">
                  <c:v>3.91337</c:v>
                </c:pt>
                <c:pt idx="4462">
                  <c:v>3.9097400000000002</c:v>
                </c:pt>
                <c:pt idx="4463">
                  <c:v>3.9059499999999998</c:v>
                </c:pt>
                <c:pt idx="4464">
                  <c:v>3.9020199999999998</c:v>
                </c:pt>
                <c:pt idx="4465">
                  <c:v>3.8979400000000002</c:v>
                </c:pt>
                <c:pt idx="4466">
                  <c:v>3.8937200000000001</c:v>
                </c:pt>
                <c:pt idx="4467">
                  <c:v>3.88937</c:v>
                </c:pt>
                <c:pt idx="4468">
                  <c:v>3.88489</c:v>
                </c:pt>
                <c:pt idx="4469">
                  <c:v>3.8803000000000001</c:v>
                </c:pt>
                <c:pt idx="4470">
                  <c:v>3.87561</c:v>
                </c:pt>
                <c:pt idx="4471">
                  <c:v>3.8708300000000002</c:v>
                </c:pt>
                <c:pt idx="4472">
                  <c:v>3.8659599999999998</c:v>
                </c:pt>
                <c:pt idx="4473">
                  <c:v>3.8610099999999998</c:v>
                </c:pt>
                <c:pt idx="4474">
                  <c:v>3.8560099999999999</c:v>
                </c:pt>
                <c:pt idx="4475">
                  <c:v>3.8509500000000001</c:v>
                </c:pt>
                <c:pt idx="4476">
                  <c:v>3.84585</c:v>
                </c:pt>
                <c:pt idx="4477">
                  <c:v>3.8407200000000001</c:v>
                </c:pt>
                <c:pt idx="4478">
                  <c:v>3.8355600000000001</c:v>
                </c:pt>
                <c:pt idx="4479">
                  <c:v>3.8303799999999999</c:v>
                </c:pt>
                <c:pt idx="4480">
                  <c:v>3.8251900000000001</c:v>
                </c:pt>
                <c:pt idx="4481">
                  <c:v>3.8199900000000002</c:v>
                </c:pt>
                <c:pt idx="4482">
                  <c:v>3.8147899999999999</c:v>
                </c:pt>
                <c:pt idx="4483">
                  <c:v>3.8095699999999999</c:v>
                </c:pt>
                <c:pt idx="4484">
                  <c:v>3.80436</c:v>
                </c:pt>
                <c:pt idx="4485">
                  <c:v>3.79914</c:v>
                </c:pt>
                <c:pt idx="4486">
                  <c:v>3.7939099999999999</c:v>
                </c:pt>
                <c:pt idx="4487">
                  <c:v>3.7886799999999998</c:v>
                </c:pt>
                <c:pt idx="4488">
                  <c:v>3.7834400000000001</c:v>
                </c:pt>
                <c:pt idx="4489">
                  <c:v>3.7781799999999999</c:v>
                </c:pt>
                <c:pt idx="4490">
                  <c:v>3.77291</c:v>
                </c:pt>
                <c:pt idx="4491">
                  <c:v>3.76763</c:v>
                </c:pt>
                <c:pt idx="4492">
                  <c:v>3.7623199999999999</c:v>
                </c:pt>
                <c:pt idx="4493">
                  <c:v>3.7570000000000001</c:v>
                </c:pt>
                <c:pt idx="4494">
                  <c:v>3.7516600000000002</c:v>
                </c:pt>
                <c:pt idx="4495">
                  <c:v>3.7463099999999998</c:v>
                </c:pt>
                <c:pt idx="4496">
                  <c:v>3.7409500000000002</c:v>
                </c:pt>
                <c:pt idx="4497">
                  <c:v>3.7355700000000001</c:v>
                </c:pt>
                <c:pt idx="4498">
                  <c:v>3.7302</c:v>
                </c:pt>
                <c:pt idx="4499">
                  <c:v>3.7248299999999999</c:v>
                </c:pt>
                <c:pt idx="4500">
                  <c:v>3.7194699999999998</c:v>
                </c:pt>
                <c:pt idx="4501">
                  <c:v>3.7141299999999999</c:v>
                </c:pt>
                <c:pt idx="4502">
                  <c:v>3.7088199999999998</c:v>
                </c:pt>
                <c:pt idx="4503">
                  <c:v>3.7035399999999998</c:v>
                </c:pt>
                <c:pt idx="4504">
                  <c:v>3.6983199999999998</c:v>
                </c:pt>
                <c:pt idx="4505">
                  <c:v>3.6931400000000001</c:v>
                </c:pt>
                <c:pt idx="4506">
                  <c:v>3.68804</c:v>
                </c:pt>
                <c:pt idx="4507">
                  <c:v>3.6830099999999999</c:v>
                </c:pt>
                <c:pt idx="4508">
                  <c:v>3.6780599999999999</c:v>
                </c:pt>
                <c:pt idx="4509">
                  <c:v>3.6732</c:v>
                </c:pt>
                <c:pt idx="4510">
                  <c:v>3.6684399999999999</c:v>
                </c:pt>
                <c:pt idx="4511">
                  <c:v>3.6637900000000001</c:v>
                </c:pt>
                <c:pt idx="4512">
                  <c:v>3.65924</c:v>
                </c:pt>
                <c:pt idx="4513">
                  <c:v>3.6547999999999998</c:v>
                </c:pt>
                <c:pt idx="4514">
                  <c:v>3.6504699999999999</c:v>
                </c:pt>
                <c:pt idx="4515">
                  <c:v>3.6462599999999998</c:v>
                </c:pt>
                <c:pt idx="4516">
                  <c:v>3.6421600000000001</c:v>
                </c:pt>
                <c:pt idx="4517">
                  <c:v>3.6381700000000001</c:v>
                </c:pt>
                <c:pt idx="4518">
                  <c:v>3.6343000000000001</c:v>
                </c:pt>
                <c:pt idx="4519">
                  <c:v>3.6305399999999999</c:v>
                </c:pt>
                <c:pt idx="4520">
                  <c:v>3.6268899999999999</c:v>
                </c:pt>
                <c:pt idx="4521">
                  <c:v>3.6233399999999998</c:v>
                </c:pt>
                <c:pt idx="4522">
                  <c:v>3.61991</c:v>
                </c:pt>
                <c:pt idx="4523">
                  <c:v>3.6165699999999998</c:v>
                </c:pt>
                <c:pt idx="4524">
                  <c:v>3.6133299999999999</c:v>
                </c:pt>
                <c:pt idx="4525">
                  <c:v>3.6101899999999998</c:v>
                </c:pt>
                <c:pt idx="4526">
                  <c:v>3.6071499999999999</c:v>
                </c:pt>
                <c:pt idx="4527">
                  <c:v>3.6042000000000001</c:v>
                </c:pt>
                <c:pt idx="4528">
                  <c:v>3.60134</c:v>
                </c:pt>
                <c:pt idx="4529">
                  <c:v>3.59856</c:v>
                </c:pt>
                <c:pt idx="4530">
                  <c:v>3.5958700000000001</c:v>
                </c:pt>
                <c:pt idx="4531">
                  <c:v>3.59327</c:v>
                </c:pt>
                <c:pt idx="4532">
                  <c:v>3.5907399999999998</c:v>
                </c:pt>
                <c:pt idx="4533">
                  <c:v>3.5882999999999998</c:v>
                </c:pt>
                <c:pt idx="4534">
                  <c:v>3.5859299999999998</c:v>
                </c:pt>
                <c:pt idx="4535">
                  <c:v>3.5836399999999999</c:v>
                </c:pt>
                <c:pt idx="4536">
                  <c:v>3.58142</c:v>
                </c:pt>
                <c:pt idx="4537">
                  <c:v>3.5792799999999998</c:v>
                </c:pt>
                <c:pt idx="4538">
                  <c:v>3.5771999999999999</c:v>
                </c:pt>
                <c:pt idx="4539">
                  <c:v>3.5752000000000002</c:v>
                </c:pt>
                <c:pt idx="4540">
                  <c:v>3.5732599999999999</c:v>
                </c:pt>
                <c:pt idx="4541">
                  <c:v>3.5713900000000001</c:v>
                </c:pt>
                <c:pt idx="4542">
                  <c:v>3.5695800000000002</c:v>
                </c:pt>
                <c:pt idx="4543">
                  <c:v>3.5678299999999998</c:v>
                </c:pt>
                <c:pt idx="4544">
                  <c:v>3.5661499999999999</c:v>
                </c:pt>
                <c:pt idx="4545">
                  <c:v>3.56454</c:v>
                </c:pt>
                <c:pt idx="4546">
                  <c:v>3.56298</c:v>
                </c:pt>
                <c:pt idx="4547">
                  <c:v>3.56148</c:v>
                </c:pt>
                <c:pt idx="4548">
                  <c:v>3.5600499999999999</c:v>
                </c:pt>
                <c:pt idx="4549">
                  <c:v>3.5586799999999998</c:v>
                </c:pt>
                <c:pt idx="4550">
                  <c:v>3.5573700000000001</c:v>
                </c:pt>
                <c:pt idx="4551">
                  <c:v>3.55613</c:v>
                </c:pt>
                <c:pt idx="4552">
                  <c:v>3.5549499999999998</c:v>
                </c:pt>
                <c:pt idx="4553">
                  <c:v>3.5538400000000001</c:v>
                </c:pt>
                <c:pt idx="4554">
                  <c:v>3.5527899999999999</c:v>
                </c:pt>
                <c:pt idx="4555">
                  <c:v>3.5518100000000001</c:v>
                </c:pt>
                <c:pt idx="4556">
                  <c:v>3.5508899999999999</c:v>
                </c:pt>
                <c:pt idx="4557">
                  <c:v>3.5500500000000001</c:v>
                </c:pt>
                <c:pt idx="4558">
                  <c:v>3.5492699999999999</c:v>
                </c:pt>
                <c:pt idx="4559">
                  <c:v>3.5485699999999998</c:v>
                </c:pt>
                <c:pt idx="4560">
                  <c:v>3.5479400000000001</c:v>
                </c:pt>
                <c:pt idx="4561">
                  <c:v>3.54739</c:v>
                </c:pt>
                <c:pt idx="4562">
                  <c:v>3.54691</c:v>
                </c:pt>
                <c:pt idx="4563">
                  <c:v>3.5465100000000001</c:v>
                </c:pt>
                <c:pt idx="4564">
                  <c:v>3.5461800000000001</c:v>
                </c:pt>
                <c:pt idx="4565">
                  <c:v>3.5459299999999998</c:v>
                </c:pt>
                <c:pt idx="4566">
                  <c:v>3.54575</c:v>
                </c:pt>
                <c:pt idx="4567">
                  <c:v>3.5456599999999998</c:v>
                </c:pt>
                <c:pt idx="4568">
                  <c:v>3.5456300000000001</c:v>
                </c:pt>
                <c:pt idx="4569">
                  <c:v>3.54569</c:v>
                </c:pt>
                <c:pt idx="4570">
                  <c:v>3.5458099999999999</c:v>
                </c:pt>
                <c:pt idx="4571">
                  <c:v>3.5459999999999998</c:v>
                </c:pt>
                <c:pt idx="4572">
                  <c:v>3.5462600000000002</c:v>
                </c:pt>
                <c:pt idx="4573">
                  <c:v>3.5465800000000001</c:v>
                </c:pt>
                <c:pt idx="4574">
                  <c:v>3.5469599999999999</c:v>
                </c:pt>
                <c:pt idx="4575">
                  <c:v>3.54739</c:v>
                </c:pt>
                <c:pt idx="4576">
                  <c:v>3.5478700000000001</c:v>
                </c:pt>
                <c:pt idx="4577">
                  <c:v>3.5483899999999999</c:v>
                </c:pt>
                <c:pt idx="4578">
                  <c:v>3.54894</c:v>
                </c:pt>
                <c:pt idx="4579">
                  <c:v>3.5495199999999998</c:v>
                </c:pt>
                <c:pt idx="4580">
                  <c:v>3.5501100000000001</c:v>
                </c:pt>
                <c:pt idx="4581">
                  <c:v>3.5507200000000001</c:v>
                </c:pt>
                <c:pt idx="4582">
                  <c:v>3.5513300000000001</c:v>
                </c:pt>
                <c:pt idx="4583">
                  <c:v>3.5519400000000001</c:v>
                </c:pt>
                <c:pt idx="4584">
                  <c:v>3.55253</c:v>
                </c:pt>
                <c:pt idx="4585">
                  <c:v>3.5531000000000001</c:v>
                </c:pt>
                <c:pt idx="4586">
                  <c:v>3.5536400000000001</c:v>
                </c:pt>
                <c:pt idx="4587">
                  <c:v>3.55416</c:v>
                </c:pt>
                <c:pt idx="4588">
                  <c:v>3.55463</c:v>
                </c:pt>
                <c:pt idx="4589">
                  <c:v>3.5550700000000002</c:v>
                </c:pt>
                <c:pt idx="4590">
                  <c:v>3.5554700000000001</c:v>
                </c:pt>
                <c:pt idx="4591">
                  <c:v>3.5558299999999998</c:v>
                </c:pt>
                <c:pt idx="4592">
                  <c:v>3.5561400000000001</c:v>
                </c:pt>
                <c:pt idx="4593">
                  <c:v>3.5564200000000001</c:v>
                </c:pt>
                <c:pt idx="4594">
                  <c:v>3.5566499999999999</c:v>
                </c:pt>
                <c:pt idx="4595">
                  <c:v>3.5568499999999998</c:v>
                </c:pt>
                <c:pt idx="4596">
                  <c:v>3.5570200000000001</c:v>
                </c:pt>
                <c:pt idx="4597">
                  <c:v>3.5571700000000002</c:v>
                </c:pt>
                <c:pt idx="4598">
                  <c:v>3.5572900000000001</c:v>
                </c:pt>
                <c:pt idx="4599">
                  <c:v>3.5573999999999999</c:v>
                </c:pt>
                <c:pt idx="4600">
                  <c:v>3.5575000000000001</c:v>
                </c:pt>
                <c:pt idx="4601">
                  <c:v>3.5575999999999999</c:v>
                </c:pt>
                <c:pt idx="4602">
                  <c:v>3.5577100000000002</c:v>
                </c:pt>
                <c:pt idx="4603">
                  <c:v>3.55782</c:v>
                </c:pt>
                <c:pt idx="4604">
                  <c:v>3.55796</c:v>
                </c:pt>
                <c:pt idx="4605">
                  <c:v>3.5581100000000001</c:v>
                </c:pt>
                <c:pt idx="4606">
                  <c:v>3.55829</c:v>
                </c:pt>
                <c:pt idx="4607">
                  <c:v>3.5585</c:v>
                </c:pt>
                <c:pt idx="4608">
                  <c:v>3.5587399999999998</c:v>
                </c:pt>
                <c:pt idx="4609">
                  <c:v>3.5590299999999999</c:v>
                </c:pt>
                <c:pt idx="4610">
                  <c:v>3.5593499999999998</c:v>
                </c:pt>
                <c:pt idx="4611">
                  <c:v>3.5597099999999999</c:v>
                </c:pt>
                <c:pt idx="4612">
                  <c:v>3.56012</c:v>
                </c:pt>
                <c:pt idx="4613">
                  <c:v>3.5605699999999998</c:v>
                </c:pt>
                <c:pt idx="4614">
                  <c:v>3.56107</c:v>
                </c:pt>
                <c:pt idx="4615">
                  <c:v>3.5615999999999999</c:v>
                </c:pt>
                <c:pt idx="4616">
                  <c:v>3.5621800000000001</c:v>
                </c:pt>
                <c:pt idx="4617">
                  <c:v>3.5628000000000002</c:v>
                </c:pt>
                <c:pt idx="4618">
                  <c:v>3.5634399999999999</c:v>
                </c:pt>
                <c:pt idx="4619">
                  <c:v>3.56412</c:v>
                </c:pt>
                <c:pt idx="4620">
                  <c:v>3.56481</c:v>
                </c:pt>
                <c:pt idx="4621">
                  <c:v>3.5655199999999998</c:v>
                </c:pt>
                <c:pt idx="4622">
                  <c:v>3.5662199999999999</c:v>
                </c:pt>
                <c:pt idx="4623">
                  <c:v>3.5669200000000001</c:v>
                </c:pt>
                <c:pt idx="4624">
                  <c:v>3.5676100000000002</c:v>
                </c:pt>
                <c:pt idx="4625">
                  <c:v>3.56826</c:v>
                </c:pt>
                <c:pt idx="4626">
                  <c:v>3.5688800000000001</c:v>
                </c:pt>
                <c:pt idx="4627">
                  <c:v>3.5694499999999998</c:v>
                </c:pt>
                <c:pt idx="4628">
                  <c:v>3.56995</c:v>
                </c:pt>
                <c:pt idx="4629">
                  <c:v>3.5703900000000002</c:v>
                </c:pt>
                <c:pt idx="4630">
                  <c:v>3.5707399999999998</c:v>
                </c:pt>
                <c:pt idx="4631">
                  <c:v>3.5710099999999998</c:v>
                </c:pt>
                <c:pt idx="4632">
                  <c:v>3.57118</c:v>
                </c:pt>
                <c:pt idx="4633">
                  <c:v>3.57125</c:v>
                </c:pt>
                <c:pt idx="4634">
                  <c:v>3.5712100000000002</c:v>
                </c:pt>
                <c:pt idx="4635">
                  <c:v>3.5710600000000001</c:v>
                </c:pt>
                <c:pt idx="4636">
                  <c:v>3.5708099999999998</c:v>
                </c:pt>
                <c:pt idx="4637">
                  <c:v>3.5704500000000001</c:v>
                </c:pt>
                <c:pt idx="4638">
                  <c:v>3.57</c:v>
                </c:pt>
                <c:pt idx="4639">
                  <c:v>3.5694499999999998</c:v>
                </c:pt>
                <c:pt idx="4640">
                  <c:v>3.56881</c:v>
                </c:pt>
                <c:pt idx="4641">
                  <c:v>3.5680999999999998</c:v>
                </c:pt>
                <c:pt idx="4642">
                  <c:v>3.56732</c:v>
                </c:pt>
                <c:pt idx="4643">
                  <c:v>3.5664899999999999</c:v>
                </c:pt>
                <c:pt idx="4644">
                  <c:v>3.56562</c:v>
                </c:pt>
                <c:pt idx="4645">
                  <c:v>3.5647199999999999</c:v>
                </c:pt>
                <c:pt idx="4646">
                  <c:v>3.56379</c:v>
                </c:pt>
                <c:pt idx="4647">
                  <c:v>3.5628600000000001</c:v>
                </c:pt>
                <c:pt idx="4648">
                  <c:v>3.5619299999999998</c:v>
                </c:pt>
                <c:pt idx="4649">
                  <c:v>3.56101</c:v>
                </c:pt>
                <c:pt idx="4650">
                  <c:v>3.5600999999999998</c:v>
                </c:pt>
                <c:pt idx="4651">
                  <c:v>3.5592100000000002</c:v>
                </c:pt>
                <c:pt idx="4652">
                  <c:v>3.5583300000000002</c:v>
                </c:pt>
                <c:pt idx="4653">
                  <c:v>3.55748</c:v>
                </c:pt>
                <c:pt idx="4654">
                  <c:v>3.5566300000000002</c:v>
                </c:pt>
                <c:pt idx="4655">
                  <c:v>3.5558000000000001</c:v>
                </c:pt>
                <c:pt idx="4656">
                  <c:v>3.5549599999999999</c:v>
                </c:pt>
                <c:pt idx="4657">
                  <c:v>3.5541100000000001</c:v>
                </c:pt>
                <c:pt idx="4658">
                  <c:v>3.5532400000000002</c:v>
                </c:pt>
                <c:pt idx="4659">
                  <c:v>3.5523400000000001</c:v>
                </c:pt>
                <c:pt idx="4660">
                  <c:v>3.55138</c:v>
                </c:pt>
                <c:pt idx="4661">
                  <c:v>3.5503499999999999</c:v>
                </c:pt>
                <c:pt idx="4662">
                  <c:v>3.5492400000000002</c:v>
                </c:pt>
                <c:pt idx="4663">
                  <c:v>3.5480299999999998</c:v>
                </c:pt>
                <c:pt idx="4664">
                  <c:v>3.54671</c:v>
                </c:pt>
                <c:pt idx="4665">
                  <c:v>3.5452499999999998</c:v>
                </c:pt>
                <c:pt idx="4666">
                  <c:v>3.54366</c:v>
                </c:pt>
                <c:pt idx="4667">
                  <c:v>3.5419</c:v>
                </c:pt>
                <c:pt idx="4668">
                  <c:v>3.53999</c:v>
                </c:pt>
                <c:pt idx="4669">
                  <c:v>3.53789</c:v>
                </c:pt>
                <c:pt idx="4670">
                  <c:v>3.5356200000000002</c:v>
                </c:pt>
                <c:pt idx="4671">
                  <c:v>3.5331600000000001</c:v>
                </c:pt>
                <c:pt idx="4672">
                  <c:v>3.5305200000000001</c:v>
                </c:pt>
                <c:pt idx="4673">
                  <c:v>3.5276800000000001</c:v>
                </c:pt>
                <c:pt idx="4674">
                  <c:v>3.5246400000000002</c:v>
                </c:pt>
                <c:pt idx="4675">
                  <c:v>3.5214099999999999</c:v>
                </c:pt>
                <c:pt idx="4676">
                  <c:v>3.5179900000000002</c:v>
                </c:pt>
                <c:pt idx="4677">
                  <c:v>3.5143800000000001</c:v>
                </c:pt>
                <c:pt idx="4678">
                  <c:v>3.5105900000000001</c:v>
                </c:pt>
                <c:pt idx="4679">
                  <c:v>3.5066099999999998</c:v>
                </c:pt>
                <c:pt idx="4680">
                  <c:v>3.5024600000000001</c:v>
                </c:pt>
                <c:pt idx="4681">
                  <c:v>3.4981300000000002</c:v>
                </c:pt>
                <c:pt idx="4682">
                  <c:v>3.4936400000000001</c:v>
                </c:pt>
                <c:pt idx="4683">
                  <c:v>3.4889899999999998</c:v>
                </c:pt>
                <c:pt idx="4684">
                  <c:v>3.4841799999999998</c:v>
                </c:pt>
                <c:pt idx="4685">
                  <c:v>3.4792200000000002</c:v>
                </c:pt>
                <c:pt idx="4686">
                  <c:v>3.4741</c:v>
                </c:pt>
                <c:pt idx="4687">
                  <c:v>3.4688400000000001</c:v>
                </c:pt>
                <c:pt idx="4688">
                  <c:v>3.4634299999999998</c:v>
                </c:pt>
                <c:pt idx="4689">
                  <c:v>3.4578700000000002</c:v>
                </c:pt>
                <c:pt idx="4690">
                  <c:v>3.4521700000000002</c:v>
                </c:pt>
                <c:pt idx="4691">
                  <c:v>3.4463200000000001</c:v>
                </c:pt>
                <c:pt idx="4692">
                  <c:v>3.4403199999999998</c:v>
                </c:pt>
                <c:pt idx="4693">
                  <c:v>3.4341599999999999</c:v>
                </c:pt>
                <c:pt idx="4694">
                  <c:v>3.4278499999999998</c:v>
                </c:pt>
                <c:pt idx="4695">
                  <c:v>3.4213900000000002</c:v>
                </c:pt>
                <c:pt idx="4696">
                  <c:v>3.4147599999999998</c:v>
                </c:pt>
                <c:pt idx="4697">
                  <c:v>3.4079700000000002</c:v>
                </c:pt>
                <c:pt idx="4698">
                  <c:v>3.4010099999999999</c:v>
                </c:pt>
                <c:pt idx="4699">
                  <c:v>3.3938899999999999</c:v>
                </c:pt>
                <c:pt idx="4700">
                  <c:v>3.38659</c:v>
                </c:pt>
                <c:pt idx="4701">
                  <c:v>3.3791099999999998</c:v>
                </c:pt>
                <c:pt idx="4702">
                  <c:v>3.3714599999999999</c:v>
                </c:pt>
                <c:pt idx="4703">
                  <c:v>3.3636300000000001</c:v>
                </c:pt>
                <c:pt idx="4704">
                  <c:v>3.35562</c:v>
                </c:pt>
                <c:pt idx="4705">
                  <c:v>3.3474300000000001</c:v>
                </c:pt>
                <c:pt idx="4706">
                  <c:v>3.33907</c:v>
                </c:pt>
                <c:pt idx="4707">
                  <c:v>3.33053</c:v>
                </c:pt>
                <c:pt idx="4708">
                  <c:v>3.3218100000000002</c:v>
                </c:pt>
                <c:pt idx="4709">
                  <c:v>3.3129300000000002</c:v>
                </c:pt>
                <c:pt idx="4710">
                  <c:v>3.30389</c:v>
                </c:pt>
                <c:pt idx="4711">
                  <c:v>3.2946800000000001</c:v>
                </c:pt>
                <c:pt idx="4712">
                  <c:v>3.28532</c:v>
                </c:pt>
                <c:pt idx="4713">
                  <c:v>3.27582</c:v>
                </c:pt>
                <c:pt idx="4714">
                  <c:v>3.2661699999999998</c:v>
                </c:pt>
                <c:pt idx="4715">
                  <c:v>3.2563900000000001</c:v>
                </c:pt>
                <c:pt idx="4716">
                  <c:v>3.24648</c:v>
                </c:pt>
                <c:pt idx="4717">
                  <c:v>3.2364600000000001</c:v>
                </c:pt>
                <c:pt idx="4718">
                  <c:v>3.2263299999999999</c:v>
                </c:pt>
                <c:pt idx="4719">
                  <c:v>3.2161</c:v>
                </c:pt>
                <c:pt idx="4720">
                  <c:v>3.2057799999999999</c:v>
                </c:pt>
                <c:pt idx="4721">
                  <c:v>3.1953900000000002</c:v>
                </c:pt>
                <c:pt idx="4722">
                  <c:v>3.18493</c:v>
                </c:pt>
                <c:pt idx="4723">
                  <c:v>3.17442</c:v>
                </c:pt>
                <c:pt idx="4724">
                  <c:v>3.1638700000000002</c:v>
                </c:pt>
                <c:pt idx="4725">
                  <c:v>3.1532900000000001</c:v>
                </c:pt>
                <c:pt idx="4726">
                  <c:v>3.1427</c:v>
                </c:pt>
                <c:pt idx="4727">
                  <c:v>3.1321099999999999</c:v>
                </c:pt>
                <c:pt idx="4728">
                  <c:v>3.1215299999999999</c:v>
                </c:pt>
                <c:pt idx="4729">
                  <c:v>3.1109800000000001</c:v>
                </c:pt>
                <c:pt idx="4730">
                  <c:v>3.1004700000000001</c:v>
                </c:pt>
                <c:pt idx="4731">
                  <c:v>3.09</c:v>
                </c:pt>
                <c:pt idx="4732">
                  <c:v>3.0796100000000002</c:v>
                </c:pt>
                <c:pt idx="4733">
                  <c:v>3.0692900000000001</c:v>
                </c:pt>
                <c:pt idx="4734">
                  <c:v>3.0590600000000001</c:v>
                </c:pt>
                <c:pt idx="4735">
                  <c:v>3.04894</c:v>
                </c:pt>
                <c:pt idx="4736">
                  <c:v>3.0389300000000001</c:v>
                </c:pt>
                <c:pt idx="4737">
                  <c:v>3.0290400000000002</c:v>
                </c:pt>
                <c:pt idx="4738">
                  <c:v>3.0192899999999998</c:v>
                </c:pt>
                <c:pt idx="4739">
                  <c:v>3.00969</c:v>
                </c:pt>
                <c:pt idx="4740">
                  <c:v>3.0002399999999998</c:v>
                </c:pt>
                <c:pt idx="4741">
                  <c:v>2.9909500000000002</c:v>
                </c:pt>
                <c:pt idx="4742">
                  <c:v>2.98183</c:v>
                </c:pt>
                <c:pt idx="4743">
                  <c:v>2.97289</c:v>
                </c:pt>
                <c:pt idx="4744">
                  <c:v>2.96414</c:v>
                </c:pt>
                <c:pt idx="4745">
                  <c:v>2.9555799999999999</c:v>
                </c:pt>
                <c:pt idx="4746">
                  <c:v>2.9472200000000002</c:v>
                </c:pt>
                <c:pt idx="4747">
                  <c:v>2.93906</c:v>
                </c:pt>
                <c:pt idx="4748">
                  <c:v>2.9311199999999999</c:v>
                </c:pt>
                <c:pt idx="4749">
                  <c:v>2.9234</c:v>
                </c:pt>
                <c:pt idx="4750">
                  <c:v>2.9159000000000002</c:v>
                </c:pt>
                <c:pt idx="4751">
                  <c:v>2.9086500000000002</c:v>
                </c:pt>
                <c:pt idx="4752">
                  <c:v>2.90164</c:v>
                </c:pt>
                <c:pt idx="4753">
                  <c:v>2.8948800000000001</c:v>
                </c:pt>
                <c:pt idx="4754">
                  <c:v>2.8883800000000002</c:v>
                </c:pt>
                <c:pt idx="4755">
                  <c:v>2.8821500000000002</c:v>
                </c:pt>
                <c:pt idx="4756">
                  <c:v>2.8761899999999998</c:v>
                </c:pt>
                <c:pt idx="4757">
                  <c:v>2.87052</c:v>
                </c:pt>
                <c:pt idx="4758">
                  <c:v>2.8651399999999998</c:v>
                </c:pt>
                <c:pt idx="4759">
                  <c:v>2.8600599999999998</c:v>
                </c:pt>
                <c:pt idx="4760">
                  <c:v>2.85527</c:v>
                </c:pt>
                <c:pt idx="4761">
                  <c:v>2.8507899999999999</c:v>
                </c:pt>
                <c:pt idx="4762">
                  <c:v>2.8466100000000001</c:v>
                </c:pt>
                <c:pt idx="4763">
                  <c:v>2.8427199999999999</c:v>
                </c:pt>
                <c:pt idx="4764">
                  <c:v>2.83914</c:v>
                </c:pt>
                <c:pt idx="4765">
                  <c:v>2.8358500000000002</c:v>
                </c:pt>
                <c:pt idx="4766">
                  <c:v>2.8328500000000001</c:v>
                </c:pt>
                <c:pt idx="4767">
                  <c:v>2.83012</c:v>
                </c:pt>
                <c:pt idx="4768">
                  <c:v>2.8276599999999998</c:v>
                </c:pt>
                <c:pt idx="4769">
                  <c:v>2.82545</c:v>
                </c:pt>
                <c:pt idx="4770">
                  <c:v>2.8234900000000001</c:v>
                </c:pt>
                <c:pt idx="4771">
                  <c:v>2.8217599999999998</c:v>
                </c:pt>
                <c:pt idx="4772">
                  <c:v>2.82023</c:v>
                </c:pt>
                <c:pt idx="4773">
                  <c:v>2.8189099999999998</c:v>
                </c:pt>
                <c:pt idx="4774">
                  <c:v>2.81778</c:v>
                </c:pt>
                <c:pt idx="4775">
                  <c:v>2.8168099999999998</c:v>
                </c:pt>
                <c:pt idx="4776">
                  <c:v>2.8159999999999998</c:v>
                </c:pt>
                <c:pt idx="4777">
                  <c:v>2.8153299999999999</c:v>
                </c:pt>
                <c:pt idx="4778">
                  <c:v>2.8148</c:v>
                </c:pt>
                <c:pt idx="4779">
                  <c:v>2.8143799999999999</c:v>
                </c:pt>
                <c:pt idx="4780">
                  <c:v>2.8140800000000001</c:v>
                </c:pt>
                <c:pt idx="4781">
                  <c:v>2.8138800000000002</c:v>
                </c:pt>
                <c:pt idx="4782">
                  <c:v>2.8137599999999998</c:v>
                </c:pt>
                <c:pt idx="4783">
                  <c:v>2.8137300000000001</c:v>
                </c:pt>
                <c:pt idx="4784">
                  <c:v>2.8137699999999999</c:v>
                </c:pt>
                <c:pt idx="4785">
                  <c:v>2.8138700000000001</c:v>
                </c:pt>
                <c:pt idx="4786">
                  <c:v>2.8140399999999999</c:v>
                </c:pt>
                <c:pt idx="4787">
                  <c:v>2.8142499999999999</c:v>
                </c:pt>
                <c:pt idx="4788">
                  <c:v>2.8144999999999998</c:v>
                </c:pt>
                <c:pt idx="4789">
                  <c:v>2.8147799999999998</c:v>
                </c:pt>
                <c:pt idx="4790">
                  <c:v>2.81508</c:v>
                </c:pt>
                <c:pt idx="4791">
                  <c:v>2.8153999999999999</c:v>
                </c:pt>
                <c:pt idx="4792">
                  <c:v>2.8157100000000002</c:v>
                </c:pt>
                <c:pt idx="4793">
                  <c:v>2.8160099999999999</c:v>
                </c:pt>
                <c:pt idx="4794">
                  <c:v>2.8162699999999998</c:v>
                </c:pt>
                <c:pt idx="4795">
                  <c:v>2.8165</c:v>
                </c:pt>
                <c:pt idx="4796">
                  <c:v>2.8166600000000002</c:v>
                </c:pt>
                <c:pt idx="4797">
                  <c:v>2.8167499999999999</c:v>
                </c:pt>
                <c:pt idx="4798">
                  <c:v>2.8167399999999998</c:v>
                </c:pt>
                <c:pt idx="4799">
                  <c:v>2.8166199999999999</c:v>
                </c:pt>
                <c:pt idx="4800">
                  <c:v>2.81636</c:v>
                </c:pt>
                <c:pt idx="4801">
                  <c:v>2.81596</c:v>
                </c:pt>
                <c:pt idx="4802">
                  <c:v>2.8153899999999998</c:v>
                </c:pt>
                <c:pt idx="4803">
                  <c:v>2.8146300000000002</c:v>
                </c:pt>
                <c:pt idx="4804">
                  <c:v>2.8136700000000001</c:v>
                </c:pt>
                <c:pt idx="4805">
                  <c:v>2.8124899999999999</c:v>
                </c:pt>
                <c:pt idx="4806">
                  <c:v>2.81108</c:v>
                </c:pt>
                <c:pt idx="4807">
                  <c:v>2.8094100000000002</c:v>
                </c:pt>
                <c:pt idx="4808">
                  <c:v>2.8074699999999999</c:v>
                </c:pt>
                <c:pt idx="4809">
                  <c:v>2.8052600000000001</c:v>
                </c:pt>
                <c:pt idx="4810">
                  <c:v>2.8027500000000001</c:v>
                </c:pt>
                <c:pt idx="4811">
                  <c:v>2.7999399999999999</c:v>
                </c:pt>
                <c:pt idx="4812">
                  <c:v>2.7968199999999999</c:v>
                </c:pt>
                <c:pt idx="4813">
                  <c:v>2.79338</c:v>
                </c:pt>
                <c:pt idx="4814">
                  <c:v>2.7896100000000001</c:v>
                </c:pt>
                <c:pt idx="4815">
                  <c:v>2.78552</c:v>
                </c:pt>
                <c:pt idx="4816">
                  <c:v>2.7810899999999998</c:v>
                </c:pt>
                <c:pt idx="4817">
                  <c:v>2.7763300000000002</c:v>
                </c:pt>
                <c:pt idx="4818">
                  <c:v>2.7712400000000001</c:v>
                </c:pt>
                <c:pt idx="4819">
                  <c:v>2.7658200000000002</c:v>
                </c:pt>
                <c:pt idx="4820">
                  <c:v>2.7600600000000002</c:v>
                </c:pt>
                <c:pt idx="4821">
                  <c:v>2.7539899999999999</c:v>
                </c:pt>
                <c:pt idx="4822">
                  <c:v>2.7475900000000002</c:v>
                </c:pt>
                <c:pt idx="4823">
                  <c:v>2.7408800000000002</c:v>
                </c:pt>
                <c:pt idx="4824">
                  <c:v>2.73387</c:v>
                </c:pt>
                <c:pt idx="4825">
                  <c:v>2.7265600000000001</c:v>
                </c:pt>
                <c:pt idx="4826">
                  <c:v>2.7189700000000001</c:v>
                </c:pt>
                <c:pt idx="4827">
                  <c:v>2.7111100000000001</c:v>
                </c:pt>
                <c:pt idx="4828">
                  <c:v>2.7029800000000002</c:v>
                </c:pt>
                <c:pt idx="4829">
                  <c:v>2.6945999999999999</c:v>
                </c:pt>
                <c:pt idx="4830">
                  <c:v>2.6859899999999999</c:v>
                </c:pt>
                <c:pt idx="4831">
                  <c:v>2.6771500000000001</c:v>
                </c:pt>
                <c:pt idx="4832">
                  <c:v>2.6680999999999999</c:v>
                </c:pt>
                <c:pt idx="4833">
                  <c:v>2.6588599999999998</c:v>
                </c:pt>
                <c:pt idx="4834">
                  <c:v>2.6494300000000002</c:v>
                </c:pt>
                <c:pt idx="4835">
                  <c:v>2.6398299999999999</c:v>
                </c:pt>
                <c:pt idx="4836">
                  <c:v>2.6300599999999998</c:v>
                </c:pt>
                <c:pt idx="4837">
                  <c:v>2.6201500000000002</c:v>
                </c:pt>
                <c:pt idx="4838">
                  <c:v>2.61009</c:v>
                </c:pt>
                <c:pt idx="4839">
                  <c:v>2.5998999999999999</c:v>
                </c:pt>
                <c:pt idx="4840">
                  <c:v>2.5895899999999998</c:v>
                </c:pt>
                <c:pt idx="4841">
                  <c:v>2.5791599999999999</c:v>
                </c:pt>
                <c:pt idx="4842">
                  <c:v>2.5686100000000001</c:v>
                </c:pt>
                <c:pt idx="4843">
                  <c:v>2.5579499999999999</c:v>
                </c:pt>
                <c:pt idx="4844">
                  <c:v>2.5471900000000001</c:v>
                </c:pt>
                <c:pt idx="4845">
                  <c:v>2.5363199999999999</c:v>
                </c:pt>
                <c:pt idx="4846">
                  <c:v>2.52535</c:v>
                </c:pt>
                <c:pt idx="4847">
                  <c:v>2.5142799999999998</c:v>
                </c:pt>
                <c:pt idx="4848">
                  <c:v>2.5031099999999999</c:v>
                </c:pt>
                <c:pt idx="4849">
                  <c:v>2.4918300000000002</c:v>
                </c:pt>
                <c:pt idx="4850">
                  <c:v>2.4804599999999999</c:v>
                </c:pt>
                <c:pt idx="4851">
                  <c:v>2.4689800000000002</c:v>
                </c:pt>
                <c:pt idx="4852">
                  <c:v>2.4573999999999998</c:v>
                </c:pt>
                <c:pt idx="4853">
                  <c:v>2.4457200000000001</c:v>
                </c:pt>
                <c:pt idx="4854">
                  <c:v>2.4339300000000001</c:v>
                </c:pt>
                <c:pt idx="4855">
                  <c:v>2.42205</c:v>
                </c:pt>
                <c:pt idx="4856">
                  <c:v>2.4100799999999998</c:v>
                </c:pt>
                <c:pt idx="4857">
                  <c:v>2.3980100000000002</c:v>
                </c:pt>
                <c:pt idx="4858">
                  <c:v>2.38585</c:v>
                </c:pt>
                <c:pt idx="4859">
                  <c:v>2.3736199999999998</c:v>
                </c:pt>
                <c:pt idx="4860">
                  <c:v>2.36131</c:v>
                </c:pt>
                <c:pt idx="4861">
                  <c:v>2.3489300000000002</c:v>
                </c:pt>
                <c:pt idx="4862">
                  <c:v>2.3365</c:v>
                </c:pt>
                <c:pt idx="4863">
                  <c:v>2.3240099999999999</c:v>
                </c:pt>
                <c:pt idx="4864">
                  <c:v>2.31149</c:v>
                </c:pt>
                <c:pt idx="4865">
                  <c:v>2.2989299999999999</c:v>
                </c:pt>
                <c:pt idx="4866">
                  <c:v>2.2863600000000002</c:v>
                </c:pt>
                <c:pt idx="4867">
                  <c:v>2.2737799999999999</c:v>
                </c:pt>
                <c:pt idx="4868">
                  <c:v>2.2612100000000002</c:v>
                </c:pt>
                <c:pt idx="4869">
                  <c:v>2.2486700000000002</c:v>
                </c:pt>
                <c:pt idx="4870">
                  <c:v>2.2361599999999999</c:v>
                </c:pt>
                <c:pt idx="4871">
                  <c:v>2.2237</c:v>
                </c:pt>
                <c:pt idx="4872">
                  <c:v>2.2113</c:v>
                </c:pt>
                <c:pt idx="4873">
                  <c:v>2.1989899999999998</c:v>
                </c:pt>
                <c:pt idx="4874">
                  <c:v>2.1867700000000001</c:v>
                </c:pt>
                <c:pt idx="4875">
                  <c:v>2.1746500000000002</c:v>
                </c:pt>
                <c:pt idx="4876">
                  <c:v>2.1626500000000002</c:v>
                </c:pt>
                <c:pt idx="4877">
                  <c:v>2.1507800000000001</c:v>
                </c:pt>
                <c:pt idx="4878">
                  <c:v>2.1390400000000001</c:v>
                </c:pt>
                <c:pt idx="4879">
                  <c:v>2.1274500000000001</c:v>
                </c:pt>
                <c:pt idx="4880">
                  <c:v>2.1160199999999998</c:v>
                </c:pt>
                <c:pt idx="4881">
                  <c:v>2.1047500000000001</c:v>
                </c:pt>
                <c:pt idx="4882">
                  <c:v>2.0936400000000002</c:v>
                </c:pt>
                <c:pt idx="4883">
                  <c:v>2.0826899999999999</c:v>
                </c:pt>
                <c:pt idx="4884">
                  <c:v>2.0719099999999999</c:v>
                </c:pt>
                <c:pt idx="4885">
                  <c:v>2.0613000000000001</c:v>
                </c:pt>
                <c:pt idx="4886">
                  <c:v>2.05084</c:v>
                </c:pt>
                <c:pt idx="4887">
                  <c:v>2.04054</c:v>
                </c:pt>
                <c:pt idx="4888">
                  <c:v>2.0303900000000001</c:v>
                </c:pt>
                <c:pt idx="4889">
                  <c:v>2.0203799999999998</c:v>
                </c:pt>
                <c:pt idx="4890">
                  <c:v>2.0104899999999999</c:v>
                </c:pt>
                <c:pt idx="4891">
                  <c:v>2.0007199999999998</c:v>
                </c:pt>
                <c:pt idx="4892">
                  <c:v>1.9910600000000001</c:v>
                </c:pt>
                <c:pt idx="4893">
                  <c:v>1.9814799999999999</c:v>
                </c:pt>
                <c:pt idx="4894">
                  <c:v>1.9719800000000001</c:v>
                </c:pt>
                <c:pt idx="4895">
                  <c:v>1.96254</c:v>
                </c:pt>
                <c:pt idx="4896">
                  <c:v>1.9531400000000001</c:v>
                </c:pt>
                <c:pt idx="4897">
                  <c:v>1.9437800000000001</c:v>
                </c:pt>
                <c:pt idx="4898">
                  <c:v>1.9344399999999999</c:v>
                </c:pt>
                <c:pt idx="4899">
                  <c:v>1.9251100000000001</c:v>
                </c:pt>
                <c:pt idx="4900">
                  <c:v>1.91578</c:v>
                </c:pt>
                <c:pt idx="4901">
                  <c:v>1.9064399999999999</c:v>
                </c:pt>
                <c:pt idx="4902">
                  <c:v>1.8970800000000001</c:v>
                </c:pt>
                <c:pt idx="4903">
                  <c:v>1.8876999999999999</c:v>
                </c:pt>
                <c:pt idx="4904">
                  <c:v>1.87829</c:v>
                </c:pt>
                <c:pt idx="4905">
                  <c:v>1.86886</c:v>
                </c:pt>
                <c:pt idx="4906">
                  <c:v>1.8593900000000001</c:v>
                </c:pt>
                <c:pt idx="4907">
                  <c:v>1.8499000000000001</c:v>
                </c:pt>
                <c:pt idx="4908">
                  <c:v>1.8404</c:v>
                </c:pt>
                <c:pt idx="4909">
                  <c:v>1.8308800000000001</c:v>
                </c:pt>
                <c:pt idx="4910">
                  <c:v>1.8213600000000001</c:v>
                </c:pt>
                <c:pt idx="4911">
                  <c:v>1.8118399999999999</c:v>
                </c:pt>
                <c:pt idx="4912">
                  <c:v>1.8023499999999999</c:v>
                </c:pt>
                <c:pt idx="4913">
                  <c:v>1.79288</c:v>
                </c:pt>
                <c:pt idx="4914">
                  <c:v>1.7834700000000001</c:v>
                </c:pt>
                <c:pt idx="4915">
                  <c:v>1.7741</c:v>
                </c:pt>
                <c:pt idx="4916">
                  <c:v>1.76481</c:v>
                </c:pt>
                <c:pt idx="4917">
                  <c:v>1.75559</c:v>
                </c:pt>
                <c:pt idx="4918">
                  <c:v>1.7464599999999999</c:v>
                </c:pt>
                <c:pt idx="4919">
                  <c:v>1.73742</c:v>
                </c:pt>
                <c:pt idx="4920">
                  <c:v>1.7284900000000001</c:v>
                </c:pt>
                <c:pt idx="4921">
                  <c:v>1.71966</c:v>
                </c:pt>
                <c:pt idx="4922">
                  <c:v>1.7109399999999999</c:v>
                </c:pt>
                <c:pt idx="4923">
                  <c:v>1.7023299999999999</c:v>
                </c:pt>
                <c:pt idx="4924">
                  <c:v>1.6938299999999999</c:v>
                </c:pt>
                <c:pt idx="4925">
                  <c:v>1.68543</c:v>
                </c:pt>
                <c:pt idx="4926">
                  <c:v>1.6771400000000001</c:v>
                </c:pt>
                <c:pt idx="4927">
                  <c:v>1.6689499999999999</c:v>
                </c:pt>
                <c:pt idx="4928">
                  <c:v>1.6608499999999999</c:v>
                </c:pt>
                <c:pt idx="4929">
                  <c:v>1.65283</c:v>
                </c:pt>
                <c:pt idx="4930">
                  <c:v>1.6448700000000001</c:v>
                </c:pt>
                <c:pt idx="4931">
                  <c:v>1.6369800000000001</c:v>
                </c:pt>
                <c:pt idx="4932">
                  <c:v>1.62913</c:v>
                </c:pt>
                <c:pt idx="4933">
                  <c:v>1.62131</c:v>
                </c:pt>
                <c:pt idx="4934">
                  <c:v>1.61351</c:v>
                </c:pt>
                <c:pt idx="4935">
                  <c:v>1.60572</c:v>
                </c:pt>
                <c:pt idx="4936">
                  <c:v>1.5979099999999999</c:v>
                </c:pt>
                <c:pt idx="4937">
                  <c:v>1.5900799999999999</c:v>
                </c:pt>
                <c:pt idx="4938">
                  <c:v>1.5822000000000001</c:v>
                </c:pt>
                <c:pt idx="4939">
                  <c:v>1.5742700000000001</c:v>
                </c:pt>
                <c:pt idx="4940">
                  <c:v>1.5662700000000001</c:v>
                </c:pt>
                <c:pt idx="4941">
                  <c:v>1.55819</c:v>
                </c:pt>
                <c:pt idx="4942">
                  <c:v>1.55</c:v>
                </c:pt>
                <c:pt idx="4943">
                  <c:v>1.54169</c:v>
                </c:pt>
                <c:pt idx="4944">
                  <c:v>1.5332600000000001</c:v>
                </c:pt>
                <c:pt idx="4945">
                  <c:v>1.52468</c:v>
                </c:pt>
                <c:pt idx="4946">
                  <c:v>1.51593</c:v>
                </c:pt>
                <c:pt idx="4947">
                  <c:v>1.50702</c:v>
                </c:pt>
                <c:pt idx="4948">
                  <c:v>1.4979100000000001</c:v>
                </c:pt>
                <c:pt idx="4949">
                  <c:v>1.4885900000000001</c:v>
                </c:pt>
                <c:pt idx="4950">
                  <c:v>1.47906</c:v>
                </c:pt>
                <c:pt idx="4951">
                  <c:v>1.4693000000000001</c:v>
                </c:pt>
                <c:pt idx="4952">
                  <c:v>1.45929</c:v>
                </c:pt>
                <c:pt idx="4953">
                  <c:v>1.44903</c:v>
                </c:pt>
                <c:pt idx="4954">
                  <c:v>1.4384999999999999</c:v>
                </c:pt>
                <c:pt idx="4955">
                  <c:v>1.4277</c:v>
                </c:pt>
                <c:pt idx="4956">
                  <c:v>1.4166000000000001</c:v>
                </c:pt>
                <c:pt idx="4957">
                  <c:v>1.4052</c:v>
                </c:pt>
                <c:pt idx="4958">
                  <c:v>1.3934899999999999</c:v>
                </c:pt>
                <c:pt idx="4959">
                  <c:v>1.38147</c:v>
                </c:pt>
                <c:pt idx="4960">
                  <c:v>1.3691199999999999</c:v>
                </c:pt>
                <c:pt idx="4961">
                  <c:v>1.3564499999999999</c:v>
                </c:pt>
                <c:pt idx="4962">
                  <c:v>1.3434299999999999</c:v>
                </c:pt>
                <c:pt idx="4963">
                  <c:v>1.3300799999999999</c:v>
                </c:pt>
                <c:pt idx="4964">
                  <c:v>1.3163800000000001</c:v>
                </c:pt>
                <c:pt idx="4965">
                  <c:v>1.30233</c:v>
                </c:pt>
                <c:pt idx="4966">
                  <c:v>1.2879400000000001</c:v>
                </c:pt>
                <c:pt idx="4967">
                  <c:v>1.2732000000000001</c:v>
                </c:pt>
                <c:pt idx="4968">
                  <c:v>1.2581199999999999</c:v>
                </c:pt>
                <c:pt idx="4969">
                  <c:v>1.24268</c:v>
                </c:pt>
                <c:pt idx="4970">
                  <c:v>1.2269000000000001</c:v>
                </c:pt>
                <c:pt idx="4971">
                  <c:v>1.2107699999999999</c:v>
                </c:pt>
                <c:pt idx="4972">
                  <c:v>1.19431</c:v>
                </c:pt>
                <c:pt idx="4973">
                  <c:v>1.1775</c:v>
                </c:pt>
                <c:pt idx="4974">
                  <c:v>1.16035</c:v>
                </c:pt>
                <c:pt idx="4975">
                  <c:v>1.1428700000000001</c:v>
                </c:pt>
                <c:pt idx="4976">
                  <c:v>1.1250500000000001</c:v>
                </c:pt>
                <c:pt idx="4977">
                  <c:v>1.1069100000000001</c:v>
                </c:pt>
                <c:pt idx="4978">
                  <c:v>1.08843</c:v>
                </c:pt>
                <c:pt idx="4979">
                  <c:v>1.0696300000000001</c:v>
                </c:pt>
                <c:pt idx="4980">
                  <c:v>1.0505100000000001</c:v>
                </c:pt>
                <c:pt idx="4981">
                  <c:v>1.0310600000000001</c:v>
                </c:pt>
                <c:pt idx="4982">
                  <c:v>1.0113000000000001</c:v>
                </c:pt>
                <c:pt idx="4983">
                  <c:v>0.99121199999999998</c:v>
                </c:pt>
                <c:pt idx="4984">
                  <c:v>0.97081099999999998</c:v>
                </c:pt>
                <c:pt idx="4985">
                  <c:v>0.95009500000000002</c:v>
                </c:pt>
                <c:pt idx="4986">
                  <c:v>0.92906299999999997</c:v>
                </c:pt>
                <c:pt idx="4987">
                  <c:v>0.90771800000000002</c:v>
                </c:pt>
                <c:pt idx="4988">
                  <c:v>0.88605800000000001</c:v>
                </c:pt>
                <c:pt idx="4989">
                  <c:v>0.86408399999999996</c:v>
                </c:pt>
                <c:pt idx="4990">
                  <c:v>0.84179599999999999</c:v>
                </c:pt>
                <c:pt idx="4991">
                  <c:v>0.81919399999999998</c:v>
                </c:pt>
                <c:pt idx="4992">
                  <c:v>0.79627700000000001</c:v>
                </c:pt>
                <c:pt idx="4993">
                  <c:v>0.77304499999999998</c:v>
                </c:pt>
                <c:pt idx="4994">
                  <c:v>0.74949500000000002</c:v>
                </c:pt>
                <c:pt idx="4995">
                  <c:v>0.72562599999999999</c:v>
                </c:pt>
                <c:pt idx="4996">
                  <c:v>0.70143599999999995</c:v>
                </c:pt>
                <c:pt idx="4997">
                  <c:v>0.67692300000000005</c:v>
                </c:pt>
                <c:pt idx="4998">
                  <c:v>0.65208200000000005</c:v>
                </c:pt>
                <c:pt idx="4999">
                  <c:v>0.62691300000000005</c:v>
                </c:pt>
                <c:pt idx="5000">
                  <c:v>0.60141</c:v>
                </c:pt>
                <c:pt idx="5001">
                  <c:v>0.57557100000000005</c:v>
                </c:pt>
                <c:pt idx="5002">
                  <c:v>0.54939099999999996</c:v>
                </c:pt>
                <c:pt idx="5003">
                  <c:v>0.52286500000000002</c:v>
                </c:pt>
                <c:pt idx="5004">
                  <c:v>0.49598900000000001</c:v>
                </c:pt>
                <c:pt idx="5005">
                  <c:v>0.46875800000000001</c:v>
                </c:pt>
                <c:pt idx="5006">
                  <c:v>0.44116699999999998</c:v>
                </c:pt>
                <c:pt idx="5007">
                  <c:v>0.41320800000000002</c:v>
                </c:pt>
                <c:pt idx="5008">
                  <c:v>0.38487700000000002</c:v>
                </c:pt>
                <c:pt idx="5009">
                  <c:v>0.35616700000000001</c:v>
                </c:pt>
                <c:pt idx="5010">
                  <c:v>0.32707000000000003</c:v>
                </c:pt>
                <c:pt idx="5011">
                  <c:v>0.29758099999999998</c:v>
                </c:pt>
                <c:pt idx="5012">
                  <c:v>0.26769199999999999</c:v>
                </c:pt>
                <c:pt idx="5013">
                  <c:v>0.237396</c:v>
                </c:pt>
                <c:pt idx="5014">
                  <c:v>0.20668500000000001</c:v>
                </c:pt>
                <c:pt idx="5015">
                  <c:v>0.17555200000000001</c:v>
                </c:pt>
                <c:pt idx="5016">
                  <c:v>0.14399000000000001</c:v>
                </c:pt>
                <c:pt idx="5017">
                  <c:v>0.11198900000000001</c:v>
                </c:pt>
                <c:pt idx="5018">
                  <c:v>7.9544199999999995E-2</c:v>
                </c:pt>
                <c:pt idx="5019">
                  <c:v>4.66465E-2</c:v>
                </c:pt>
                <c:pt idx="5020">
                  <c:v>1.32894E-2</c:v>
                </c:pt>
                <c:pt idx="5021">
                  <c:v>-2.0533200000000001E-2</c:v>
                </c:pt>
                <c:pt idx="5022">
                  <c:v>-5.4827000000000001E-2</c:v>
                </c:pt>
                <c:pt idx="5023">
                  <c:v>-8.9596400000000007E-2</c:v>
                </c:pt>
                <c:pt idx="5024">
                  <c:v>-0.124845</c:v>
                </c:pt>
                <c:pt idx="5025">
                  <c:v>-0.160575</c:v>
                </c:pt>
                <c:pt idx="5026">
                  <c:v>-0.19678799999999999</c:v>
                </c:pt>
                <c:pt idx="5027">
                  <c:v>-0.23348099999999999</c:v>
                </c:pt>
                <c:pt idx="5028">
                  <c:v>-0.270652</c:v>
                </c:pt>
                <c:pt idx="5029">
                  <c:v>-0.30829499999999999</c:v>
                </c:pt>
                <c:pt idx="5030">
                  <c:v>-0.34640300000000002</c:v>
                </c:pt>
                <c:pt idx="5031">
                  <c:v>-0.384967</c:v>
                </c:pt>
                <c:pt idx="5032">
                  <c:v>-0.42397699999999999</c:v>
                </c:pt>
                <c:pt idx="5033">
                  <c:v>-0.46342100000000003</c:v>
                </c:pt>
                <c:pt idx="5034">
                  <c:v>-0.50328700000000004</c:v>
                </c:pt>
                <c:pt idx="5035">
                  <c:v>-0.54356300000000002</c:v>
                </c:pt>
                <c:pt idx="5036">
                  <c:v>-0.58423700000000001</c:v>
                </c:pt>
                <c:pt idx="5037">
                  <c:v>-0.62529599999999996</c:v>
                </c:pt>
                <c:pt idx="5038">
                  <c:v>-0.66673000000000004</c:v>
                </c:pt>
                <c:pt idx="5039">
                  <c:v>-0.70853100000000002</c:v>
                </c:pt>
                <c:pt idx="5040">
                  <c:v>-0.75068900000000005</c:v>
                </c:pt>
                <c:pt idx="5041">
                  <c:v>-0.79320199999999996</c:v>
                </c:pt>
                <c:pt idx="5042">
                  <c:v>-0.83606599999999998</c:v>
                </c:pt>
                <c:pt idx="5043">
                  <c:v>-0.87928200000000001</c:v>
                </c:pt>
                <c:pt idx="5044">
                  <c:v>-0.92285300000000003</c:v>
                </c:pt>
                <c:pt idx="5045">
                  <c:v>-0.96678799999999998</c:v>
                </c:pt>
                <c:pt idx="5046">
                  <c:v>-1.0111000000000001</c:v>
                </c:pt>
                <c:pt idx="5047">
                  <c:v>-1.0558000000000001</c:v>
                </c:pt>
                <c:pt idx="5048">
                  <c:v>-1.1009</c:v>
                </c:pt>
                <c:pt idx="5049">
                  <c:v>-1.1464300000000001</c:v>
                </c:pt>
                <c:pt idx="5050">
                  <c:v>-1.19242</c:v>
                </c:pt>
                <c:pt idx="5051">
                  <c:v>-1.23889</c:v>
                </c:pt>
                <c:pt idx="5052">
                  <c:v>-1.28586</c:v>
                </c:pt>
                <c:pt idx="5053">
                  <c:v>-1.33338</c:v>
                </c:pt>
                <c:pt idx="5054">
                  <c:v>-1.38148</c:v>
                </c:pt>
                <c:pt idx="5055">
                  <c:v>-1.43018</c:v>
                </c:pt>
                <c:pt idx="5056">
                  <c:v>-1.4795400000000001</c:v>
                </c:pt>
                <c:pt idx="5057">
                  <c:v>-1.5295799999999999</c:v>
                </c:pt>
                <c:pt idx="5058">
                  <c:v>-1.5803499999999999</c:v>
                </c:pt>
                <c:pt idx="5059">
                  <c:v>-1.6318699999999999</c:v>
                </c:pt>
                <c:pt idx="5060">
                  <c:v>-1.68418</c:v>
                </c:pt>
                <c:pt idx="5061">
                  <c:v>-1.7373099999999999</c:v>
                </c:pt>
                <c:pt idx="5062">
                  <c:v>-1.79128</c:v>
                </c:pt>
                <c:pt idx="5063">
                  <c:v>-1.84613</c:v>
                </c:pt>
                <c:pt idx="5064">
                  <c:v>-1.90185</c:v>
                </c:pt>
                <c:pt idx="5065">
                  <c:v>-1.9584600000000001</c:v>
                </c:pt>
                <c:pt idx="5066">
                  <c:v>-2.0159500000000001</c:v>
                </c:pt>
                <c:pt idx="5067">
                  <c:v>-2.0743</c:v>
                </c:pt>
                <c:pt idx="5068">
                  <c:v>-2.13348</c:v>
                </c:pt>
                <c:pt idx="5069">
                  <c:v>-2.1934300000000002</c:v>
                </c:pt>
                <c:pt idx="5070">
                  <c:v>-2.2541000000000002</c:v>
                </c:pt>
                <c:pt idx="5071">
                  <c:v>-2.3153800000000002</c:v>
                </c:pt>
                <c:pt idx="5072">
                  <c:v>-2.3771599999999999</c:v>
                </c:pt>
                <c:pt idx="5073">
                  <c:v>-2.4393099999999999</c:v>
                </c:pt>
                <c:pt idx="5074">
                  <c:v>-2.5016500000000002</c:v>
                </c:pt>
                <c:pt idx="5075">
                  <c:v>-2.5640000000000001</c:v>
                </c:pt>
                <c:pt idx="5076">
                  <c:v>-2.6261299999999999</c:v>
                </c:pt>
                <c:pt idx="5077">
                  <c:v>-2.6877900000000001</c:v>
                </c:pt>
                <c:pt idx="5078">
                  <c:v>-2.7486999999999999</c:v>
                </c:pt>
                <c:pt idx="5079">
                  <c:v>-2.8085499999999999</c:v>
                </c:pt>
                <c:pt idx="5080">
                  <c:v>-2.8669899999999999</c:v>
                </c:pt>
                <c:pt idx="5081">
                  <c:v>-2.92367</c:v>
                </c:pt>
                <c:pt idx="5082">
                  <c:v>-2.9781900000000001</c:v>
                </c:pt>
                <c:pt idx="5083">
                  <c:v>-3.0301300000000002</c:v>
                </c:pt>
                <c:pt idx="5084">
                  <c:v>-3.0790299999999999</c:v>
                </c:pt>
                <c:pt idx="5085">
                  <c:v>-3.1244399999999999</c:v>
                </c:pt>
                <c:pt idx="5086">
                  <c:v>-3.16587</c:v>
                </c:pt>
                <c:pt idx="5087">
                  <c:v>-3.2027800000000002</c:v>
                </c:pt>
                <c:pt idx="5088">
                  <c:v>-3.2346699999999999</c:v>
                </c:pt>
                <c:pt idx="5089">
                  <c:v>-3.2609699999999999</c:v>
                </c:pt>
                <c:pt idx="5090">
                  <c:v>-3.28112</c:v>
                </c:pt>
                <c:pt idx="5091">
                  <c:v>-3.2945500000000001</c:v>
                </c:pt>
                <c:pt idx="5092">
                  <c:v>-3.3006600000000001</c:v>
                </c:pt>
                <c:pt idx="5093">
                  <c:v>-3.2988599999999999</c:v>
                </c:pt>
                <c:pt idx="5094">
                  <c:v>-3.2885399999999998</c:v>
                </c:pt>
                <c:pt idx="5095">
                  <c:v>-3.2690899999999998</c:v>
                </c:pt>
                <c:pt idx="5096">
                  <c:v>-3.2399100000000001</c:v>
                </c:pt>
                <c:pt idx="5097">
                  <c:v>-3.2003900000000001</c:v>
                </c:pt>
                <c:pt idx="5098">
                  <c:v>-3.1499299999999999</c:v>
                </c:pt>
                <c:pt idx="5099">
                  <c:v>-3.0879599999999998</c:v>
                </c:pt>
                <c:pt idx="5100">
                  <c:v>-3.0139100000000001</c:v>
                </c:pt>
                <c:pt idx="5101">
                  <c:v>-2.92726</c:v>
                </c:pt>
                <c:pt idx="5102">
                  <c:v>-2.82748</c:v>
                </c:pt>
                <c:pt idx="5103">
                  <c:v>-2.7141299999999999</c:v>
                </c:pt>
                <c:pt idx="5104">
                  <c:v>-2.5867599999999999</c:v>
                </c:pt>
                <c:pt idx="5105">
                  <c:v>-2.4449999999999998</c:v>
                </c:pt>
                <c:pt idx="5106">
                  <c:v>-2.2885300000000002</c:v>
                </c:pt>
                <c:pt idx="5107">
                  <c:v>-2.1170800000000001</c:v>
                </c:pt>
                <c:pt idx="5108">
                  <c:v>-1.9304399999999999</c:v>
                </c:pt>
                <c:pt idx="5109">
                  <c:v>-1.72848</c:v>
                </c:pt>
                <c:pt idx="5110">
                  <c:v>-1.5111300000000001</c:v>
                </c:pt>
                <c:pt idx="5111">
                  <c:v>-1.2783899999999999</c:v>
                </c:pt>
                <c:pt idx="5112">
                  <c:v>-1.0303599999999999</c:v>
                </c:pt>
                <c:pt idx="5113">
                  <c:v>-0.76719300000000001</c:v>
                </c:pt>
                <c:pt idx="5114">
                  <c:v>-0.48913600000000002</c:v>
                </c:pt>
                <c:pt idx="5115">
                  <c:v>-0.196515</c:v>
                </c:pt>
                <c:pt idx="5116">
                  <c:v>0.110262</c:v>
                </c:pt>
                <c:pt idx="5117">
                  <c:v>0.43070000000000003</c:v>
                </c:pt>
                <c:pt idx="5118">
                  <c:v>0.76422100000000004</c:v>
                </c:pt>
                <c:pt idx="5119">
                  <c:v>1.11016</c:v>
                </c:pt>
                <c:pt idx="5120">
                  <c:v>1.46777</c:v>
                </c:pt>
                <c:pt idx="5121">
                  <c:v>1.83622</c:v>
                </c:pt>
                <c:pt idx="5122">
                  <c:v>2.2145899999999998</c:v>
                </c:pt>
                <c:pt idx="5123">
                  <c:v>2.60188</c:v>
                </c:pt>
                <c:pt idx="5124">
                  <c:v>2.9970400000000001</c:v>
                </c:pt>
                <c:pt idx="5125">
                  <c:v>3.3989199999999999</c:v>
                </c:pt>
                <c:pt idx="5126">
                  <c:v>3.8062900000000002</c:v>
                </c:pt>
                <c:pt idx="5127">
                  <c:v>4.2179000000000002</c:v>
                </c:pt>
                <c:pt idx="5128">
                  <c:v>4.6324100000000001</c:v>
                </c:pt>
                <c:pt idx="5129">
                  <c:v>5.0484400000000003</c:v>
                </c:pt>
                <c:pt idx="5130">
                  <c:v>5.4645900000000003</c:v>
                </c:pt>
                <c:pt idx="5131">
                  <c:v>5.8793899999999999</c:v>
                </c:pt>
                <c:pt idx="5132">
                  <c:v>6.2914000000000003</c:v>
                </c:pt>
                <c:pt idx="5133">
                  <c:v>6.6991399999999999</c:v>
                </c:pt>
                <c:pt idx="5134">
                  <c:v>7.1011499999999996</c:v>
                </c:pt>
                <c:pt idx="5135">
                  <c:v>7.4959800000000003</c:v>
                </c:pt>
                <c:pt idx="5136">
                  <c:v>7.8822000000000001</c:v>
                </c:pt>
                <c:pt idx="5137">
                  <c:v>8.2584300000000006</c:v>
                </c:pt>
                <c:pt idx="5138">
                  <c:v>8.6233299999999993</c:v>
                </c:pt>
                <c:pt idx="5139">
                  <c:v>8.9756199999999993</c:v>
                </c:pt>
                <c:pt idx="5140">
                  <c:v>9.3141200000000008</c:v>
                </c:pt>
                <c:pt idx="5141">
                  <c:v>9.63767</c:v>
                </c:pt>
                <c:pt idx="5142">
                  <c:v>9.9452599999999993</c:v>
                </c:pt>
                <c:pt idx="5143">
                  <c:v>10.235900000000001</c:v>
                </c:pt>
                <c:pt idx="5144">
                  <c:v>10.508800000000001</c:v>
                </c:pt>
                <c:pt idx="5145">
                  <c:v>10.763199999999999</c:v>
                </c:pt>
                <c:pt idx="5146">
                  <c:v>10.9985</c:v>
                </c:pt>
                <c:pt idx="5147">
                  <c:v>11.2141</c:v>
                </c:pt>
                <c:pt idx="5148">
                  <c:v>11.409700000000001</c:v>
                </c:pt>
                <c:pt idx="5149">
                  <c:v>11.584899999999999</c:v>
                </c:pt>
                <c:pt idx="5150">
                  <c:v>11.739699999999999</c:v>
                </c:pt>
                <c:pt idx="5151">
                  <c:v>11.873799999999999</c:v>
                </c:pt>
                <c:pt idx="5152">
                  <c:v>11.987500000000001</c:v>
                </c:pt>
                <c:pt idx="5153">
                  <c:v>12.0809</c:v>
                </c:pt>
                <c:pt idx="5154">
                  <c:v>12.154199999999999</c:v>
                </c:pt>
                <c:pt idx="5155">
                  <c:v>12.2079</c:v>
                </c:pt>
                <c:pt idx="5156">
                  <c:v>12.2424</c:v>
                </c:pt>
                <c:pt idx="5157">
                  <c:v>12.2584</c:v>
                </c:pt>
                <c:pt idx="5158">
                  <c:v>12.2563</c:v>
                </c:pt>
                <c:pt idx="5159">
                  <c:v>12.2371</c:v>
                </c:pt>
                <c:pt idx="5160">
                  <c:v>12.201499999999999</c:v>
                </c:pt>
                <c:pt idx="5161">
                  <c:v>12.150399999999999</c:v>
                </c:pt>
                <c:pt idx="5162">
                  <c:v>12.0847</c:v>
                </c:pt>
                <c:pt idx="5163">
                  <c:v>12.0053</c:v>
                </c:pt>
                <c:pt idx="5164">
                  <c:v>11.9133</c:v>
                </c:pt>
                <c:pt idx="5165">
                  <c:v>11.8096</c:v>
                </c:pt>
                <c:pt idx="5166">
                  <c:v>11.695399999999999</c:v>
                </c:pt>
                <c:pt idx="5167">
                  <c:v>11.5717</c:v>
                </c:pt>
                <c:pt idx="5168">
                  <c:v>11.439500000000001</c:v>
                </c:pt>
                <c:pt idx="5169">
                  <c:v>11.299899999999999</c:v>
                </c:pt>
                <c:pt idx="5170">
                  <c:v>11.1538</c:v>
                </c:pt>
                <c:pt idx="5171">
                  <c:v>11.0024</c:v>
                </c:pt>
                <c:pt idx="5172">
                  <c:v>10.846399999999999</c:v>
                </c:pt>
                <c:pt idx="5173">
                  <c:v>10.686999999999999</c:v>
                </c:pt>
                <c:pt idx="5174">
                  <c:v>10.525</c:v>
                </c:pt>
                <c:pt idx="5175">
                  <c:v>10.3611</c:v>
                </c:pt>
                <c:pt idx="5176">
                  <c:v>10.196300000000001</c:v>
                </c:pt>
                <c:pt idx="5177">
                  <c:v>10.0313</c:v>
                </c:pt>
                <c:pt idx="5178">
                  <c:v>9.8666900000000002</c:v>
                </c:pt>
                <c:pt idx="5179">
                  <c:v>9.7032000000000007</c:v>
                </c:pt>
                <c:pt idx="5180">
                  <c:v>9.5413700000000006</c:v>
                </c:pt>
                <c:pt idx="5181">
                  <c:v>9.3817199999999996</c:v>
                </c:pt>
                <c:pt idx="5182">
                  <c:v>9.2247299999999992</c:v>
                </c:pt>
                <c:pt idx="5183">
                  <c:v>9.0707900000000006</c:v>
                </c:pt>
                <c:pt idx="5184">
                  <c:v>8.9202700000000004</c:v>
                </c:pt>
                <c:pt idx="5185">
                  <c:v>8.77346</c:v>
                </c:pt>
                <c:pt idx="5186">
                  <c:v>8.6306200000000004</c:v>
                </c:pt>
                <c:pt idx="5187">
                  <c:v>8.4919700000000002</c:v>
                </c:pt>
                <c:pt idx="5188">
                  <c:v>8.3576599999999992</c:v>
                </c:pt>
                <c:pt idx="5189">
                  <c:v>8.2278300000000009</c:v>
                </c:pt>
                <c:pt idx="5190">
                  <c:v>8.1025799999999997</c:v>
                </c:pt>
                <c:pt idx="5191">
                  <c:v>7.9819699999999996</c:v>
                </c:pt>
                <c:pt idx="5192">
                  <c:v>7.8660399999999999</c:v>
                </c:pt>
                <c:pt idx="5193">
                  <c:v>7.7547899999999998</c:v>
                </c:pt>
                <c:pt idx="5194">
                  <c:v>7.6482200000000002</c:v>
                </c:pt>
                <c:pt idx="5195">
                  <c:v>7.5462999999999996</c:v>
                </c:pt>
                <c:pt idx="5196">
                  <c:v>7.4489799999999997</c:v>
                </c:pt>
                <c:pt idx="5197">
                  <c:v>7.3562000000000003</c:v>
                </c:pt>
                <c:pt idx="5198">
                  <c:v>7.2679</c:v>
                </c:pt>
                <c:pt idx="5199">
                  <c:v>7.1839899999999997</c:v>
                </c:pt>
                <c:pt idx="5200">
                  <c:v>7.1043799999999999</c:v>
                </c:pt>
                <c:pt idx="5201">
                  <c:v>7.0289900000000003</c:v>
                </c:pt>
                <c:pt idx="5202">
                  <c:v>6.9577099999999996</c:v>
                </c:pt>
                <c:pt idx="5203">
                  <c:v>6.8904500000000004</c:v>
                </c:pt>
                <c:pt idx="5204">
                  <c:v>6.8270799999999996</c:v>
                </c:pt>
                <c:pt idx="5205">
                  <c:v>6.7675200000000002</c:v>
                </c:pt>
                <c:pt idx="5206">
                  <c:v>6.7116400000000001</c:v>
                </c:pt>
                <c:pt idx="5207">
                  <c:v>6.6593400000000003</c:v>
                </c:pt>
                <c:pt idx="5208">
                  <c:v>6.6105200000000002</c:v>
                </c:pt>
                <c:pt idx="5209">
                  <c:v>6.5650700000000004</c:v>
                </c:pt>
                <c:pt idx="5210">
                  <c:v>6.5228799999999998</c:v>
                </c:pt>
                <c:pt idx="5211">
                  <c:v>6.4838399999999998</c:v>
                </c:pt>
                <c:pt idx="5212">
                  <c:v>6.4478600000000004</c:v>
                </c:pt>
                <c:pt idx="5213">
                  <c:v>6.4148300000000003</c:v>
                </c:pt>
                <c:pt idx="5214">
                  <c:v>6.3846600000000002</c:v>
                </c:pt>
                <c:pt idx="5215">
                  <c:v>6.3572499999999996</c:v>
                </c:pt>
                <c:pt idx="5216">
                  <c:v>6.3325100000000001</c:v>
                </c:pt>
                <c:pt idx="5217">
                  <c:v>6.3103600000000002</c:v>
                </c:pt>
                <c:pt idx="5218">
                  <c:v>6.2907000000000002</c:v>
                </c:pt>
                <c:pt idx="5219">
                  <c:v>6.27346</c:v>
                </c:pt>
                <c:pt idx="5220">
                  <c:v>6.2585499999999996</c:v>
                </c:pt>
                <c:pt idx="5221">
                  <c:v>6.2458999999999998</c:v>
                </c:pt>
                <c:pt idx="5222">
                  <c:v>6.23543</c:v>
                </c:pt>
                <c:pt idx="5223">
                  <c:v>6.2270700000000003</c:v>
                </c:pt>
                <c:pt idx="5224">
                  <c:v>6.2207499999999998</c:v>
                </c:pt>
                <c:pt idx="5225">
                  <c:v>6.2164099999999998</c:v>
                </c:pt>
                <c:pt idx="5226">
                  <c:v>6.2139699999999998</c:v>
                </c:pt>
                <c:pt idx="5227">
                  <c:v>6.2133900000000004</c:v>
                </c:pt>
                <c:pt idx="5228">
                  <c:v>6.2145900000000003</c:v>
                </c:pt>
                <c:pt idx="5229">
                  <c:v>6.21753</c:v>
                </c:pt>
                <c:pt idx="5230">
                  <c:v>6.2221399999999996</c:v>
                </c:pt>
                <c:pt idx="5231">
                  <c:v>6.2283799999999996</c:v>
                </c:pt>
                <c:pt idx="5232">
                  <c:v>6.2361899999999997</c:v>
                </c:pt>
                <c:pt idx="5233">
                  <c:v>6.24552</c:v>
                </c:pt>
                <c:pt idx="5234">
                  <c:v>6.2563300000000002</c:v>
                </c:pt>
                <c:pt idx="5235">
                  <c:v>6.2685700000000004</c:v>
                </c:pt>
                <c:pt idx="5236">
                  <c:v>6.2821999999999996</c:v>
                </c:pt>
                <c:pt idx="5237">
                  <c:v>6.2971700000000004</c:v>
                </c:pt>
                <c:pt idx="5238">
                  <c:v>6.3134499999999996</c:v>
                </c:pt>
                <c:pt idx="5239">
                  <c:v>6.3309800000000003</c:v>
                </c:pt>
                <c:pt idx="5240">
                  <c:v>6.3497399999999997</c:v>
                </c:pt>
                <c:pt idx="5241">
                  <c:v>6.3696900000000003</c:v>
                </c:pt>
                <c:pt idx="5242">
                  <c:v>6.39079</c:v>
                </c:pt>
                <c:pt idx="5243">
                  <c:v>6.4130099999999999</c:v>
                </c:pt>
                <c:pt idx="5244">
                  <c:v>6.4363099999999998</c:v>
                </c:pt>
                <c:pt idx="5245">
                  <c:v>6.4606700000000004</c:v>
                </c:pt>
                <c:pt idx="5246">
                  <c:v>6.48604</c:v>
                </c:pt>
                <c:pt idx="5247">
                  <c:v>6.5124000000000004</c:v>
                </c:pt>
                <c:pt idx="5248">
                  <c:v>6.53972</c:v>
                </c:pt>
                <c:pt idx="5249">
                  <c:v>6.5679699999999999</c:v>
                </c:pt>
                <c:pt idx="5250">
                  <c:v>6.5971299999999999</c:v>
                </c:pt>
                <c:pt idx="5251">
                  <c:v>6.6271699999999996</c:v>
                </c:pt>
                <c:pt idx="5252">
                  <c:v>6.6580599999999999</c:v>
                </c:pt>
                <c:pt idx="5253">
                  <c:v>6.6897799999999998</c:v>
                </c:pt>
                <c:pt idx="5254">
                  <c:v>6.7222999999999997</c:v>
                </c:pt>
                <c:pt idx="5255">
                  <c:v>6.7556000000000003</c:v>
                </c:pt>
                <c:pt idx="5256">
                  <c:v>6.7896599999999996</c:v>
                </c:pt>
                <c:pt idx="5257">
                  <c:v>6.8244499999999997</c:v>
                </c:pt>
                <c:pt idx="5258">
                  <c:v>6.8599600000000001</c:v>
                </c:pt>
                <c:pt idx="5259">
                  <c:v>6.8961600000000001</c:v>
                </c:pt>
                <c:pt idx="5260">
                  <c:v>6.9330299999999996</c:v>
                </c:pt>
                <c:pt idx="5261">
                  <c:v>6.9705599999999999</c:v>
                </c:pt>
                <c:pt idx="5262">
                  <c:v>7.0087299999999999</c:v>
                </c:pt>
                <c:pt idx="5263">
                  <c:v>7.0475099999999999</c:v>
                </c:pt>
                <c:pt idx="5264">
                  <c:v>7.0868900000000004</c:v>
                </c:pt>
                <c:pt idx="5265">
                  <c:v>7.1268599999999998</c:v>
                </c:pt>
                <c:pt idx="5266">
                  <c:v>7.1673900000000001</c:v>
                </c:pt>
                <c:pt idx="5267">
                  <c:v>7.2084700000000002</c:v>
                </c:pt>
                <c:pt idx="5268">
                  <c:v>7.2500900000000001</c:v>
                </c:pt>
                <c:pt idx="5269">
                  <c:v>7.2922200000000004</c:v>
                </c:pt>
                <c:pt idx="5270">
                  <c:v>7.3348599999999999</c:v>
                </c:pt>
                <c:pt idx="5271">
                  <c:v>7.3779899999999996</c:v>
                </c:pt>
                <c:pt idx="5272">
                  <c:v>7.4215999999999998</c:v>
                </c:pt>
                <c:pt idx="5273">
                  <c:v>7.4656599999999997</c:v>
                </c:pt>
                <c:pt idx="5274">
                  <c:v>7.5101800000000001</c:v>
                </c:pt>
                <c:pt idx="5275">
                  <c:v>7.5551300000000001</c:v>
                </c:pt>
                <c:pt idx="5276">
                  <c:v>7.6005099999999999</c:v>
                </c:pt>
                <c:pt idx="5277">
                  <c:v>7.6463000000000001</c:v>
                </c:pt>
                <c:pt idx="5278">
                  <c:v>7.6924900000000003</c:v>
                </c:pt>
                <c:pt idx="5279">
                  <c:v>7.7390699999999999</c:v>
                </c:pt>
                <c:pt idx="5280">
                  <c:v>7.7860199999999997</c:v>
                </c:pt>
                <c:pt idx="5281">
                  <c:v>7.8333399999999997</c:v>
                </c:pt>
                <c:pt idx="5282">
                  <c:v>7.8810200000000004</c:v>
                </c:pt>
                <c:pt idx="5283">
                  <c:v>7.9290500000000002</c:v>
                </c:pt>
                <c:pt idx="5284">
                  <c:v>7.9774099999999999</c:v>
                </c:pt>
                <c:pt idx="5285">
                  <c:v>8.0260999999999996</c:v>
                </c:pt>
                <c:pt idx="5286">
                  <c:v>8.0751100000000005</c:v>
                </c:pt>
                <c:pt idx="5287">
                  <c:v>8.1244300000000003</c:v>
                </c:pt>
                <c:pt idx="5288">
                  <c:v>8.1740499999999994</c:v>
                </c:pt>
                <c:pt idx="5289">
                  <c:v>8.2239599999999999</c:v>
                </c:pt>
                <c:pt idx="5290">
                  <c:v>8.2741500000000006</c:v>
                </c:pt>
                <c:pt idx="5291">
                  <c:v>8.3246199999999995</c:v>
                </c:pt>
                <c:pt idx="5292">
                  <c:v>8.3753600000000006</c:v>
                </c:pt>
                <c:pt idx="5293">
                  <c:v>8.4263600000000007</c:v>
                </c:pt>
                <c:pt idx="5294">
                  <c:v>8.4776100000000003</c:v>
                </c:pt>
                <c:pt idx="5295">
                  <c:v>8.5290999999999997</c:v>
                </c:pt>
                <c:pt idx="5296">
                  <c:v>8.5808400000000002</c:v>
                </c:pt>
                <c:pt idx="5297">
                  <c:v>8.6327999999999996</c:v>
                </c:pt>
                <c:pt idx="5298">
                  <c:v>8.6849900000000009</c:v>
                </c:pt>
                <c:pt idx="5299">
                  <c:v>8.7373999999999992</c:v>
                </c:pt>
                <c:pt idx="5300">
                  <c:v>8.7900200000000002</c:v>
                </c:pt>
                <c:pt idx="5301">
                  <c:v>8.8428500000000003</c:v>
                </c:pt>
                <c:pt idx="5302">
                  <c:v>8.89588</c:v>
                </c:pt>
                <c:pt idx="5303">
                  <c:v>8.9491099999999992</c:v>
                </c:pt>
                <c:pt idx="5304">
                  <c:v>9.0025200000000005</c:v>
                </c:pt>
                <c:pt idx="5305">
                  <c:v>9.0561199999999999</c:v>
                </c:pt>
                <c:pt idx="5306">
                  <c:v>9.1098999999999997</c:v>
                </c:pt>
                <c:pt idx="5307">
                  <c:v>9.1638500000000001</c:v>
                </c:pt>
                <c:pt idx="5308">
                  <c:v>9.2179699999999993</c:v>
                </c:pt>
                <c:pt idx="5309">
                  <c:v>9.2722599999999993</c:v>
                </c:pt>
                <c:pt idx="5310">
                  <c:v>9.3267000000000007</c:v>
                </c:pt>
                <c:pt idx="5311">
                  <c:v>9.3812999999999995</c:v>
                </c:pt>
                <c:pt idx="5312">
                  <c:v>9.4360499999999998</c:v>
                </c:pt>
                <c:pt idx="5313">
                  <c:v>9.4909499999999998</c:v>
                </c:pt>
                <c:pt idx="5314">
                  <c:v>9.5459899999999998</c:v>
                </c:pt>
                <c:pt idx="5315">
                  <c:v>9.6011600000000001</c:v>
                </c:pt>
                <c:pt idx="5316">
                  <c:v>9.6564800000000002</c:v>
                </c:pt>
                <c:pt idx="5317">
                  <c:v>9.7119199999999992</c:v>
                </c:pt>
                <c:pt idx="5318">
                  <c:v>9.7674900000000004</c:v>
                </c:pt>
                <c:pt idx="5319">
                  <c:v>9.8231800000000007</c:v>
                </c:pt>
                <c:pt idx="5320">
                  <c:v>9.8789899999999999</c:v>
                </c:pt>
                <c:pt idx="5321">
                  <c:v>9.93492</c:v>
                </c:pt>
                <c:pt idx="5322">
                  <c:v>9.9909599999999994</c:v>
                </c:pt>
                <c:pt idx="5323">
                  <c:v>10.0471</c:v>
                </c:pt>
                <c:pt idx="5324">
                  <c:v>10.103400000000001</c:v>
                </c:pt>
                <c:pt idx="5325">
                  <c:v>10.159700000000001</c:v>
                </c:pt>
                <c:pt idx="5326">
                  <c:v>10.216200000000001</c:v>
                </c:pt>
                <c:pt idx="5327">
                  <c:v>10.2727</c:v>
                </c:pt>
                <c:pt idx="5328">
                  <c:v>10.3294</c:v>
                </c:pt>
                <c:pt idx="5329">
                  <c:v>10.386100000000001</c:v>
                </c:pt>
                <c:pt idx="5330">
                  <c:v>10.4429</c:v>
                </c:pt>
                <c:pt idx="5331">
                  <c:v>10.4998</c:v>
                </c:pt>
                <c:pt idx="5332">
                  <c:v>10.556800000000001</c:v>
                </c:pt>
                <c:pt idx="5333">
                  <c:v>10.613899999999999</c:v>
                </c:pt>
                <c:pt idx="5334">
                  <c:v>10.671099999999999</c:v>
                </c:pt>
                <c:pt idx="5335">
                  <c:v>10.728300000000001</c:v>
                </c:pt>
                <c:pt idx="5336">
                  <c:v>10.785600000000001</c:v>
                </c:pt>
                <c:pt idx="5337">
                  <c:v>10.843</c:v>
                </c:pt>
                <c:pt idx="5338">
                  <c:v>10.900399999999999</c:v>
                </c:pt>
                <c:pt idx="5339">
                  <c:v>10.9579</c:v>
                </c:pt>
                <c:pt idx="5340">
                  <c:v>11.015499999999999</c:v>
                </c:pt>
                <c:pt idx="5341">
                  <c:v>11.0731</c:v>
                </c:pt>
                <c:pt idx="5342">
                  <c:v>11.130800000000001</c:v>
                </c:pt>
                <c:pt idx="5343">
                  <c:v>11.188599999999999</c:v>
                </c:pt>
                <c:pt idx="5344">
                  <c:v>11.2464</c:v>
                </c:pt>
                <c:pt idx="5345">
                  <c:v>11.3043</c:v>
                </c:pt>
                <c:pt idx="5346">
                  <c:v>11.3622</c:v>
                </c:pt>
                <c:pt idx="5347">
                  <c:v>11.420199999999999</c:v>
                </c:pt>
                <c:pt idx="5348">
                  <c:v>11.478199999999999</c:v>
                </c:pt>
                <c:pt idx="5349">
                  <c:v>11.536300000000001</c:v>
                </c:pt>
                <c:pt idx="5350">
                  <c:v>11.5944</c:v>
                </c:pt>
                <c:pt idx="5351">
                  <c:v>11.6526</c:v>
                </c:pt>
                <c:pt idx="5352">
                  <c:v>11.710800000000001</c:v>
                </c:pt>
                <c:pt idx="5353">
                  <c:v>11.7691</c:v>
                </c:pt>
                <c:pt idx="5354">
                  <c:v>11.827400000000001</c:v>
                </c:pt>
                <c:pt idx="5355">
                  <c:v>11.8857</c:v>
                </c:pt>
                <c:pt idx="5356">
                  <c:v>11.944100000000001</c:v>
                </c:pt>
                <c:pt idx="5357">
                  <c:v>12.0025</c:v>
                </c:pt>
                <c:pt idx="5358">
                  <c:v>12.061</c:v>
                </c:pt>
                <c:pt idx="5359">
                  <c:v>12.1195</c:v>
                </c:pt>
                <c:pt idx="5360">
                  <c:v>12.178000000000001</c:v>
                </c:pt>
                <c:pt idx="5361">
                  <c:v>12.236599999999999</c:v>
                </c:pt>
                <c:pt idx="5362">
                  <c:v>12.2951</c:v>
                </c:pt>
                <c:pt idx="5363">
                  <c:v>12.3538</c:v>
                </c:pt>
                <c:pt idx="5364">
                  <c:v>12.4124</c:v>
                </c:pt>
                <c:pt idx="5365">
                  <c:v>12.4711</c:v>
                </c:pt>
                <c:pt idx="5366">
                  <c:v>12.5298</c:v>
                </c:pt>
                <c:pt idx="5367">
                  <c:v>12.5885</c:v>
                </c:pt>
                <c:pt idx="5368">
                  <c:v>12.6473</c:v>
                </c:pt>
                <c:pt idx="5369">
                  <c:v>12.706099999999999</c:v>
                </c:pt>
                <c:pt idx="5370">
                  <c:v>12.764900000000001</c:v>
                </c:pt>
                <c:pt idx="5371">
                  <c:v>12.823700000000001</c:v>
                </c:pt>
                <c:pt idx="5372">
                  <c:v>12.8826</c:v>
                </c:pt>
                <c:pt idx="5373">
                  <c:v>12.9414</c:v>
                </c:pt>
                <c:pt idx="5374">
                  <c:v>13.000299999999999</c:v>
                </c:pt>
                <c:pt idx="5375">
                  <c:v>13.059200000000001</c:v>
                </c:pt>
                <c:pt idx="5376">
                  <c:v>13.1182</c:v>
                </c:pt>
                <c:pt idx="5377">
                  <c:v>13.177099999999999</c:v>
                </c:pt>
                <c:pt idx="5378">
                  <c:v>13.2361</c:v>
                </c:pt>
                <c:pt idx="5379">
                  <c:v>13.2951</c:v>
                </c:pt>
                <c:pt idx="5380">
                  <c:v>13.354100000000001</c:v>
                </c:pt>
                <c:pt idx="5381">
                  <c:v>13.4131</c:v>
                </c:pt>
                <c:pt idx="5382">
                  <c:v>13.472099999999999</c:v>
                </c:pt>
                <c:pt idx="5383">
                  <c:v>13.5311</c:v>
                </c:pt>
                <c:pt idx="5384">
                  <c:v>13.590199999999999</c:v>
                </c:pt>
                <c:pt idx="5385">
                  <c:v>13.6493</c:v>
                </c:pt>
                <c:pt idx="5386">
                  <c:v>13.708299999999999</c:v>
                </c:pt>
                <c:pt idx="5387">
                  <c:v>13.7674</c:v>
                </c:pt>
                <c:pt idx="5388">
                  <c:v>13.826499999999999</c:v>
                </c:pt>
                <c:pt idx="5389">
                  <c:v>13.8856</c:v>
                </c:pt>
                <c:pt idx="5390">
                  <c:v>13.944699999999999</c:v>
                </c:pt>
                <c:pt idx="5391">
                  <c:v>14.0039</c:v>
                </c:pt>
                <c:pt idx="5392">
                  <c:v>14.063000000000001</c:v>
                </c:pt>
                <c:pt idx="5393">
                  <c:v>14.1221</c:v>
                </c:pt>
                <c:pt idx="5394">
                  <c:v>14.1813</c:v>
                </c:pt>
                <c:pt idx="5395">
                  <c:v>14.240399999999999</c:v>
                </c:pt>
                <c:pt idx="5396">
                  <c:v>14.2996</c:v>
                </c:pt>
                <c:pt idx="5397">
                  <c:v>14.3588</c:v>
                </c:pt>
                <c:pt idx="5398">
                  <c:v>14.417899999999999</c:v>
                </c:pt>
                <c:pt idx="5399">
                  <c:v>14.4771</c:v>
                </c:pt>
                <c:pt idx="5400">
                  <c:v>14.536300000000001</c:v>
                </c:pt>
                <c:pt idx="5401">
                  <c:v>14.595499999999999</c:v>
                </c:pt>
                <c:pt idx="5402">
                  <c:v>14.6547</c:v>
                </c:pt>
                <c:pt idx="5403">
                  <c:v>14.713900000000001</c:v>
                </c:pt>
                <c:pt idx="5404">
                  <c:v>14.773099999999999</c:v>
                </c:pt>
                <c:pt idx="5405">
                  <c:v>14.8323</c:v>
                </c:pt>
                <c:pt idx="5406">
                  <c:v>14.891500000000001</c:v>
                </c:pt>
                <c:pt idx="5407">
                  <c:v>14.950699999999999</c:v>
                </c:pt>
                <c:pt idx="5408">
                  <c:v>15.0099</c:v>
                </c:pt>
                <c:pt idx="5409">
                  <c:v>15.069100000000001</c:v>
                </c:pt>
                <c:pt idx="5410">
                  <c:v>15.128299999999999</c:v>
                </c:pt>
                <c:pt idx="5411">
                  <c:v>15.1875</c:v>
                </c:pt>
                <c:pt idx="5412">
                  <c:v>15.246700000000001</c:v>
                </c:pt>
                <c:pt idx="5413">
                  <c:v>15.305899999999999</c:v>
                </c:pt>
                <c:pt idx="5414">
                  <c:v>15.3652</c:v>
                </c:pt>
                <c:pt idx="5415">
                  <c:v>15.4244</c:v>
                </c:pt>
                <c:pt idx="5416">
                  <c:v>15.483599999999999</c:v>
                </c:pt>
                <c:pt idx="5417">
                  <c:v>15.5428</c:v>
                </c:pt>
                <c:pt idx="5418">
                  <c:v>15.602</c:v>
                </c:pt>
                <c:pt idx="5419">
                  <c:v>15.661199999999999</c:v>
                </c:pt>
                <c:pt idx="5420">
                  <c:v>15.7204</c:v>
                </c:pt>
                <c:pt idx="5421">
                  <c:v>15.7796</c:v>
                </c:pt>
                <c:pt idx="5422">
                  <c:v>15.838800000000001</c:v>
                </c:pt>
                <c:pt idx="5423">
                  <c:v>15.898</c:v>
                </c:pt>
                <c:pt idx="5424">
                  <c:v>15.9572</c:v>
                </c:pt>
                <c:pt idx="5425">
                  <c:v>16.016400000000001</c:v>
                </c:pt>
                <c:pt idx="5426">
                  <c:v>16.075600000000001</c:v>
                </c:pt>
                <c:pt idx="5427">
                  <c:v>16.134799999999998</c:v>
                </c:pt>
                <c:pt idx="5428">
                  <c:v>16.193999999999999</c:v>
                </c:pt>
                <c:pt idx="5429">
                  <c:v>16.2531</c:v>
                </c:pt>
                <c:pt idx="5430">
                  <c:v>16.3123</c:v>
                </c:pt>
                <c:pt idx="5431">
                  <c:v>16.371500000000001</c:v>
                </c:pt>
                <c:pt idx="5432">
                  <c:v>16.430700000000002</c:v>
                </c:pt>
                <c:pt idx="5433">
                  <c:v>16.489799999999999</c:v>
                </c:pt>
                <c:pt idx="5434">
                  <c:v>16.548999999999999</c:v>
                </c:pt>
                <c:pt idx="5435">
                  <c:v>16.6081</c:v>
                </c:pt>
                <c:pt idx="5436">
                  <c:v>16.667300000000001</c:v>
                </c:pt>
                <c:pt idx="5437">
                  <c:v>16.726400000000002</c:v>
                </c:pt>
                <c:pt idx="5438">
                  <c:v>16.785599999999999</c:v>
                </c:pt>
                <c:pt idx="5439">
                  <c:v>16.8447</c:v>
                </c:pt>
                <c:pt idx="5440">
                  <c:v>16.9039</c:v>
                </c:pt>
                <c:pt idx="5441">
                  <c:v>16.963000000000001</c:v>
                </c:pt>
                <c:pt idx="5442">
                  <c:v>17.022099999999998</c:v>
                </c:pt>
                <c:pt idx="5443">
                  <c:v>17.081199999999999</c:v>
                </c:pt>
                <c:pt idx="5444">
                  <c:v>17.1403</c:v>
                </c:pt>
                <c:pt idx="5445">
                  <c:v>17.199400000000001</c:v>
                </c:pt>
                <c:pt idx="5446">
                  <c:v>17.258500000000002</c:v>
                </c:pt>
                <c:pt idx="5447">
                  <c:v>17.317599999999999</c:v>
                </c:pt>
                <c:pt idx="5448">
                  <c:v>17.3767</c:v>
                </c:pt>
                <c:pt idx="5449">
                  <c:v>17.4358</c:v>
                </c:pt>
                <c:pt idx="5450">
                  <c:v>17.494900000000001</c:v>
                </c:pt>
                <c:pt idx="5451">
                  <c:v>17.553899999999999</c:v>
                </c:pt>
                <c:pt idx="5452">
                  <c:v>17.613</c:v>
                </c:pt>
                <c:pt idx="5453">
                  <c:v>17.672000000000001</c:v>
                </c:pt>
                <c:pt idx="5454">
                  <c:v>17.731100000000001</c:v>
                </c:pt>
                <c:pt idx="5455">
                  <c:v>17.790099999999999</c:v>
                </c:pt>
                <c:pt idx="5456">
                  <c:v>17.8491</c:v>
                </c:pt>
                <c:pt idx="5457">
                  <c:v>17.908200000000001</c:v>
                </c:pt>
                <c:pt idx="5458">
                  <c:v>17.967199999999998</c:v>
                </c:pt>
                <c:pt idx="5459">
                  <c:v>18.026199999999999</c:v>
                </c:pt>
                <c:pt idx="5460">
                  <c:v>18.0852</c:v>
                </c:pt>
                <c:pt idx="5461">
                  <c:v>18.144200000000001</c:v>
                </c:pt>
                <c:pt idx="5462">
                  <c:v>18.203199999999999</c:v>
                </c:pt>
                <c:pt idx="5463">
                  <c:v>18.2622</c:v>
                </c:pt>
                <c:pt idx="5464">
                  <c:v>18.321100000000001</c:v>
                </c:pt>
                <c:pt idx="5465">
                  <c:v>18.380099999999999</c:v>
                </c:pt>
                <c:pt idx="5466">
                  <c:v>18.439</c:v>
                </c:pt>
                <c:pt idx="5467">
                  <c:v>18.498000000000001</c:v>
                </c:pt>
                <c:pt idx="5468">
                  <c:v>18.556899999999999</c:v>
                </c:pt>
                <c:pt idx="5469">
                  <c:v>18.6159</c:v>
                </c:pt>
                <c:pt idx="5470">
                  <c:v>18.674800000000001</c:v>
                </c:pt>
                <c:pt idx="5471">
                  <c:v>18.733699999999999</c:v>
                </c:pt>
                <c:pt idx="5472">
                  <c:v>18.7926</c:v>
                </c:pt>
                <c:pt idx="5473">
                  <c:v>18.851500000000001</c:v>
                </c:pt>
                <c:pt idx="5474">
                  <c:v>18.910399999999999</c:v>
                </c:pt>
                <c:pt idx="5475">
                  <c:v>18.9693</c:v>
                </c:pt>
                <c:pt idx="5476">
                  <c:v>19.028199999999998</c:v>
                </c:pt>
                <c:pt idx="5477">
                  <c:v>19.087</c:v>
                </c:pt>
                <c:pt idx="5478">
                  <c:v>19.145900000000001</c:v>
                </c:pt>
                <c:pt idx="5479">
                  <c:v>19.204699999999999</c:v>
                </c:pt>
                <c:pt idx="5480">
                  <c:v>19.2636</c:v>
                </c:pt>
                <c:pt idx="5481">
                  <c:v>19.322399999999998</c:v>
                </c:pt>
                <c:pt idx="5482">
                  <c:v>19.3812</c:v>
                </c:pt>
                <c:pt idx="5483">
                  <c:v>19.440000000000001</c:v>
                </c:pt>
                <c:pt idx="5484">
                  <c:v>19.498799999999999</c:v>
                </c:pt>
                <c:pt idx="5485">
                  <c:v>19.557600000000001</c:v>
                </c:pt>
                <c:pt idx="5486">
                  <c:v>19.616399999999999</c:v>
                </c:pt>
                <c:pt idx="5487">
                  <c:v>19.6752</c:v>
                </c:pt>
                <c:pt idx="5488">
                  <c:v>19.734000000000002</c:v>
                </c:pt>
                <c:pt idx="5489">
                  <c:v>19.7927</c:v>
                </c:pt>
                <c:pt idx="5490">
                  <c:v>19.851500000000001</c:v>
                </c:pt>
                <c:pt idx="5491">
                  <c:v>19.9102</c:v>
                </c:pt>
                <c:pt idx="5492">
                  <c:v>19.968900000000001</c:v>
                </c:pt>
                <c:pt idx="5493">
                  <c:v>20.0276</c:v>
                </c:pt>
                <c:pt idx="5494">
                  <c:v>20.086400000000001</c:v>
                </c:pt>
                <c:pt idx="5495">
                  <c:v>20.145099999999999</c:v>
                </c:pt>
                <c:pt idx="5496">
                  <c:v>20.203800000000001</c:v>
                </c:pt>
                <c:pt idx="5497">
                  <c:v>20.2624</c:v>
                </c:pt>
                <c:pt idx="5498">
                  <c:v>20.321100000000001</c:v>
                </c:pt>
                <c:pt idx="5499">
                  <c:v>20.379799999999999</c:v>
                </c:pt>
                <c:pt idx="5500">
                  <c:v>20.438400000000001</c:v>
                </c:pt>
                <c:pt idx="5501">
                  <c:v>20.4971</c:v>
                </c:pt>
                <c:pt idx="5502">
                  <c:v>20.555700000000002</c:v>
                </c:pt>
                <c:pt idx="5503">
                  <c:v>20.6143</c:v>
                </c:pt>
                <c:pt idx="5504">
                  <c:v>20.672999999999998</c:v>
                </c:pt>
                <c:pt idx="5505">
                  <c:v>20.7316</c:v>
                </c:pt>
                <c:pt idx="5506">
                  <c:v>20.790199999999999</c:v>
                </c:pt>
                <c:pt idx="5507">
                  <c:v>20.848800000000001</c:v>
                </c:pt>
                <c:pt idx="5508">
                  <c:v>20.907399999999999</c:v>
                </c:pt>
                <c:pt idx="5509">
                  <c:v>20.965900000000001</c:v>
                </c:pt>
                <c:pt idx="5510">
                  <c:v>21.0245</c:v>
                </c:pt>
                <c:pt idx="5511">
                  <c:v>21.083100000000002</c:v>
                </c:pt>
                <c:pt idx="5512">
                  <c:v>21.1416</c:v>
                </c:pt>
                <c:pt idx="5513">
                  <c:v>21.200099999999999</c:v>
                </c:pt>
                <c:pt idx="5514">
                  <c:v>21.258700000000001</c:v>
                </c:pt>
                <c:pt idx="5515">
                  <c:v>21.3172</c:v>
                </c:pt>
                <c:pt idx="5516">
                  <c:v>21.375699999999998</c:v>
                </c:pt>
                <c:pt idx="5517">
                  <c:v>21.434200000000001</c:v>
                </c:pt>
                <c:pt idx="5518">
                  <c:v>21.492699999999999</c:v>
                </c:pt>
                <c:pt idx="5519">
                  <c:v>21.551200000000001</c:v>
                </c:pt>
                <c:pt idx="5520">
                  <c:v>21.6096</c:v>
                </c:pt>
                <c:pt idx="5521">
                  <c:v>21.668099999999999</c:v>
                </c:pt>
                <c:pt idx="5522">
                  <c:v>21.726600000000001</c:v>
                </c:pt>
                <c:pt idx="5523">
                  <c:v>21.785</c:v>
                </c:pt>
                <c:pt idx="5524">
                  <c:v>21.843399999999999</c:v>
                </c:pt>
                <c:pt idx="5525">
                  <c:v>21.901900000000001</c:v>
                </c:pt>
                <c:pt idx="5526">
                  <c:v>21.9603</c:v>
                </c:pt>
                <c:pt idx="5527">
                  <c:v>22.018699999999999</c:v>
                </c:pt>
                <c:pt idx="5528">
                  <c:v>22.077100000000002</c:v>
                </c:pt>
                <c:pt idx="5529">
                  <c:v>22.1355</c:v>
                </c:pt>
                <c:pt idx="5530">
                  <c:v>22.193899999999999</c:v>
                </c:pt>
                <c:pt idx="5531">
                  <c:v>22.252199999999998</c:v>
                </c:pt>
                <c:pt idx="5532">
                  <c:v>22.310600000000001</c:v>
                </c:pt>
                <c:pt idx="5533">
                  <c:v>22.3689</c:v>
                </c:pt>
                <c:pt idx="5534">
                  <c:v>22.427299999999999</c:v>
                </c:pt>
                <c:pt idx="5535">
                  <c:v>22.485600000000002</c:v>
                </c:pt>
                <c:pt idx="5536">
                  <c:v>22.544</c:v>
                </c:pt>
                <c:pt idx="5537">
                  <c:v>22.6023</c:v>
                </c:pt>
                <c:pt idx="5538">
                  <c:v>22.660599999999999</c:v>
                </c:pt>
                <c:pt idx="5539">
                  <c:v>22.718900000000001</c:v>
                </c:pt>
                <c:pt idx="5540">
                  <c:v>22.777200000000001</c:v>
                </c:pt>
                <c:pt idx="5541">
                  <c:v>22.8355</c:v>
                </c:pt>
                <c:pt idx="5542">
                  <c:v>22.893699999999999</c:v>
                </c:pt>
                <c:pt idx="5543">
                  <c:v>22.952000000000002</c:v>
                </c:pt>
                <c:pt idx="5544">
                  <c:v>23.010300000000001</c:v>
                </c:pt>
                <c:pt idx="5545">
                  <c:v>23.0685</c:v>
                </c:pt>
                <c:pt idx="5546">
                  <c:v>23.1267</c:v>
                </c:pt>
                <c:pt idx="5547">
                  <c:v>23.184999999999999</c:v>
                </c:pt>
                <c:pt idx="5548">
                  <c:v>23.243200000000002</c:v>
                </c:pt>
                <c:pt idx="5549">
                  <c:v>23.301400000000001</c:v>
                </c:pt>
                <c:pt idx="5550">
                  <c:v>23.3596</c:v>
                </c:pt>
                <c:pt idx="5551">
                  <c:v>23.4178</c:v>
                </c:pt>
                <c:pt idx="5552">
                  <c:v>23.475899999999999</c:v>
                </c:pt>
                <c:pt idx="5553">
                  <c:v>23.534099999999999</c:v>
                </c:pt>
                <c:pt idx="5554">
                  <c:v>23.592300000000002</c:v>
                </c:pt>
                <c:pt idx="5555">
                  <c:v>23.650400000000001</c:v>
                </c:pt>
                <c:pt idx="5556">
                  <c:v>23.708600000000001</c:v>
                </c:pt>
                <c:pt idx="5557">
                  <c:v>23.7667</c:v>
                </c:pt>
                <c:pt idx="5558">
                  <c:v>23.8248</c:v>
                </c:pt>
                <c:pt idx="5559">
                  <c:v>23.882999999999999</c:v>
                </c:pt>
                <c:pt idx="5560">
                  <c:v>23.941099999999999</c:v>
                </c:pt>
                <c:pt idx="5561">
                  <c:v>23.999199999999998</c:v>
                </c:pt>
                <c:pt idx="5562">
                  <c:v>24.057200000000002</c:v>
                </c:pt>
                <c:pt idx="5563">
                  <c:v>24.115300000000001</c:v>
                </c:pt>
                <c:pt idx="5564">
                  <c:v>24.173400000000001</c:v>
                </c:pt>
                <c:pt idx="5565">
                  <c:v>24.2315</c:v>
                </c:pt>
                <c:pt idx="5566">
                  <c:v>24.2895</c:v>
                </c:pt>
                <c:pt idx="5567">
                  <c:v>24.3476</c:v>
                </c:pt>
                <c:pt idx="5568">
                  <c:v>24.4056</c:v>
                </c:pt>
                <c:pt idx="5569">
                  <c:v>24.4636</c:v>
                </c:pt>
                <c:pt idx="5570">
                  <c:v>24.521599999999999</c:v>
                </c:pt>
                <c:pt idx="5571">
                  <c:v>24.579599999999999</c:v>
                </c:pt>
                <c:pt idx="5572">
                  <c:v>24.637599999999999</c:v>
                </c:pt>
                <c:pt idx="5573">
                  <c:v>24.695599999999999</c:v>
                </c:pt>
                <c:pt idx="5574">
                  <c:v>24.753599999999999</c:v>
                </c:pt>
                <c:pt idx="5575">
                  <c:v>24.811599999999999</c:v>
                </c:pt>
                <c:pt idx="5576">
                  <c:v>24.869499999999999</c:v>
                </c:pt>
                <c:pt idx="5577">
                  <c:v>24.927499999999998</c:v>
                </c:pt>
                <c:pt idx="5578">
                  <c:v>24.985399999999998</c:v>
                </c:pt>
                <c:pt idx="5579">
                  <c:v>25.043399999999998</c:v>
                </c:pt>
                <c:pt idx="5580">
                  <c:v>25.101299999999998</c:v>
                </c:pt>
                <c:pt idx="5581">
                  <c:v>25.159199999999998</c:v>
                </c:pt>
                <c:pt idx="5582">
                  <c:v>25.217099999999999</c:v>
                </c:pt>
                <c:pt idx="5583">
                  <c:v>25.274999999999999</c:v>
                </c:pt>
                <c:pt idx="5584">
                  <c:v>25.332899999999999</c:v>
                </c:pt>
                <c:pt idx="5585">
                  <c:v>25.390799999999999</c:v>
                </c:pt>
                <c:pt idx="5586">
                  <c:v>25.448699999999999</c:v>
                </c:pt>
                <c:pt idx="5587">
                  <c:v>25.506499999999999</c:v>
                </c:pt>
                <c:pt idx="5588">
                  <c:v>25.564399999999999</c:v>
                </c:pt>
                <c:pt idx="5589">
                  <c:v>25.622199999999999</c:v>
                </c:pt>
                <c:pt idx="5590">
                  <c:v>25.680099999999999</c:v>
                </c:pt>
                <c:pt idx="5591">
                  <c:v>25.7379</c:v>
                </c:pt>
                <c:pt idx="5592">
                  <c:v>25.7957</c:v>
                </c:pt>
                <c:pt idx="5593">
                  <c:v>25.8535</c:v>
                </c:pt>
                <c:pt idx="5594">
                  <c:v>25.911300000000001</c:v>
                </c:pt>
                <c:pt idx="5595">
                  <c:v>25.969100000000001</c:v>
                </c:pt>
                <c:pt idx="5596">
                  <c:v>26.026900000000001</c:v>
                </c:pt>
                <c:pt idx="5597">
                  <c:v>26.084700000000002</c:v>
                </c:pt>
                <c:pt idx="5598">
                  <c:v>26.142399999999999</c:v>
                </c:pt>
                <c:pt idx="5599">
                  <c:v>26.200199999999999</c:v>
                </c:pt>
                <c:pt idx="5600">
                  <c:v>26.257899999999999</c:v>
                </c:pt>
                <c:pt idx="5601">
                  <c:v>26.3157</c:v>
                </c:pt>
                <c:pt idx="5602">
                  <c:v>26.3734</c:v>
                </c:pt>
                <c:pt idx="5603">
                  <c:v>26.431100000000001</c:v>
                </c:pt>
                <c:pt idx="5604">
                  <c:v>26.488900000000001</c:v>
                </c:pt>
                <c:pt idx="5605">
                  <c:v>26.546600000000002</c:v>
                </c:pt>
                <c:pt idx="5606">
                  <c:v>26.604299999999999</c:v>
                </c:pt>
                <c:pt idx="5607">
                  <c:v>26.661899999999999</c:v>
                </c:pt>
                <c:pt idx="5608">
                  <c:v>26.7196</c:v>
                </c:pt>
                <c:pt idx="5609">
                  <c:v>26.7773</c:v>
                </c:pt>
                <c:pt idx="5610">
                  <c:v>26.835000000000001</c:v>
                </c:pt>
                <c:pt idx="5611">
                  <c:v>26.892600000000002</c:v>
                </c:pt>
                <c:pt idx="5612">
                  <c:v>26.950299999999999</c:v>
                </c:pt>
                <c:pt idx="5613">
                  <c:v>27.007899999999999</c:v>
                </c:pt>
                <c:pt idx="5614">
                  <c:v>27.0656</c:v>
                </c:pt>
                <c:pt idx="5615">
                  <c:v>27.123200000000001</c:v>
                </c:pt>
                <c:pt idx="5616">
                  <c:v>27.180800000000001</c:v>
                </c:pt>
                <c:pt idx="5617">
                  <c:v>27.238399999999999</c:v>
                </c:pt>
                <c:pt idx="5618">
                  <c:v>27.295999999999999</c:v>
                </c:pt>
                <c:pt idx="5619">
                  <c:v>27.3536</c:v>
                </c:pt>
                <c:pt idx="5620">
                  <c:v>27.411200000000001</c:v>
                </c:pt>
                <c:pt idx="5621">
                  <c:v>27.468800000000002</c:v>
                </c:pt>
                <c:pt idx="5622">
                  <c:v>27.526399999999999</c:v>
                </c:pt>
                <c:pt idx="5623">
                  <c:v>27.5839</c:v>
                </c:pt>
                <c:pt idx="5624">
                  <c:v>27.641500000000001</c:v>
                </c:pt>
                <c:pt idx="5625">
                  <c:v>27.699000000000002</c:v>
                </c:pt>
                <c:pt idx="5626">
                  <c:v>27.756599999999999</c:v>
                </c:pt>
                <c:pt idx="5627">
                  <c:v>27.8141</c:v>
                </c:pt>
                <c:pt idx="5628">
                  <c:v>27.871600000000001</c:v>
                </c:pt>
                <c:pt idx="5629">
                  <c:v>27.929099999999998</c:v>
                </c:pt>
                <c:pt idx="5630">
                  <c:v>27.986599999999999</c:v>
                </c:pt>
                <c:pt idx="5631">
                  <c:v>28.0441</c:v>
                </c:pt>
                <c:pt idx="5632">
                  <c:v>28.101600000000001</c:v>
                </c:pt>
                <c:pt idx="5633">
                  <c:v>28.159099999999999</c:v>
                </c:pt>
                <c:pt idx="5634">
                  <c:v>28.2166</c:v>
                </c:pt>
                <c:pt idx="5635">
                  <c:v>28.274100000000001</c:v>
                </c:pt>
                <c:pt idx="5636">
                  <c:v>28.331499999999998</c:v>
                </c:pt>
                <c:pt idx="5637">
                  <c:v>28.388999999999999</c:v>
                </c:pt>
                <c:pt idx="5638">
                  <c:v>28.446400000000001</c:v>
                </c:pt>
                <c:pt idx="5639">
                  <c:v>28.503900000000002</c:v>
                </c:pt>
                <c:pt idx="5640">
                  <c:v>28.561299999999999</c:v>
                </c:pt>
                <c:pt idx="5641">
                  <c:v>28.6187</c:v>
                </c:pt>
                <c:pt idx="5642">
                  <c:v>28.676200000000001</c:v>
                </c:pt>
                <c:pt idx="5643">
                  <c:v>28.733599999999999</c:v>
                </c:pt>
                <c:pt idx="5644">
                  <c:v>28.791</c:v>
                </c:pt>
                <c:pt idx="5645">
                  <c:v>28.848400000000002</c:v>
                </c:pt>
                <c:pt idx="5646">
                  <c:v>28.905799999999999</c:v>
                </c:pt>
                <c:pt idx="5647">
                  <c:v>28.963100000000001</c:v>
                </c:pt>
                <c:pt idx="5648">
                  <c:v>29.020499999999998</c:v>
                </c:pt>
                <c:pt idx="5649">
                  <c:v>29.0779</c:v>
                </c:pt>
                <c:pt idx="5650">
                  <c:v>29.135200000000001</c:v>
                </c:pt>
                <c:pt idx="5651">
                  <c:v>29.192599999999999</c:v>
                </c:pt>
                <c:pt idx="5652">
                  <c:v>29.2499</c:v>
                </c:pt>
                <c:pt idx="5653">
                  <c:v>29.307300000000001</c:v>
                </c:pt>
                <c:pt idx="5654">
                  <c:v>29.364599999999999</c:v>
                </c:pt>
                <c:pt idx="5655">
                  <c:v>29.421900000000001</c:v>
                </c:pt>
                <c:pt idx="5656">
                  <c:v>29.479199999999999</c:v>
                </c:pt>
                <c:pt idx="5657">
                  <c:v>29.5365</c:v>
                </c:pt>
                <c:pt idx="5658">
                  <c:v>29.593800000000002</c:v>
                </c:pt>
                <c:pt idx="5659">
                  <c:v>29.6511</c:v>
                </c:pt>
                <c:pt idx="5660">
                  <c:v>29.708400000000001</c:v>
                </c:pt>
                <c:pt idx="5661">
                  <c:v>29.765699999999999</c:v>
                </c:pt>
                <c:pt idx="5662">
                  <c:v>29.823</c:v>
                </c:pt>
                <c:pt idx="5663">
                  <c:v>29.880199999999999</c:v>
                </c:pt>
                <c:pt idx="5664">
                  <c:v>29.9375</c:v>
                </c:pt>
                <c:pt idx="5665">
                  <c:v>29.994700000000002</c:v>
                </c:pt>
                <c:pt idx="5666">
                  <c:v>30.052</c:v>
                </c:pt>
                <c:pt idx="5667">
                  <c:v>30.109200000000001</c:v>
                </c:pt>
                <c:pt idx="5668">
                  <c:v>30.166399999999999</c:v>
                </c:pt>
                <c:pt idx="5669">
                  <c:v>30.223700000000001</c:v>
                </c:pt>
                <c:pt idx="5670">
                  <c:v>30.280899999999999</c:v>
                </c:pt>
                <c:pt idx="5671">
                  <c:v>30.338100000000001</c:v>
                </c:pt>
                <c:pt idx="5672">
                  <c:v>30.395299999999999</c:v>
                </c:pt>
                <c:pt idx="5673">
                  <c:v>30.452500000000001</c:v>
                </c:pt>
                <c:pt idx="5674">
                  <c:v>30.509699999999999</c:v>
                </c:pt>
                <c:pt idx="5675">
                  <c:v>30.5669</c:v>
                </c:pt>
                <c:pt idx="5676">
                  <c:v>30.624099999999999</c:v>
                </c:pt>
                <c:pt idx="5677">
                  <c:v>30.6812</c:v>
                </c:pt>
                <c:pt idx="5678">
                  <c:v>30.738399999999999</c:v>
                </c:pt>
                <c:pt idx="5679">
                  <c:v>30.795500000000001</c:v>
                </c:pt>
                <c:pt idx="5680">
                  <c:v>30.852699999999999</c:v>
                </c:pt>
                <c:pt idx="5681">
                  <c:v>30.909800000000001</c:v>
                </c:pt>
                <c:pt idx="5682">
                  <c:v>30.966999999999999</c:v>
                </c:pt>
                <c:pt idx="5683">
                  <c:v>31.024100000000001</c:v>
                </c:pt>
                <c:pt idx="5684">
                  <c:v>31.081199999999999</c:v>
                </c:pt>
                <c:pt idx="5685">
                  <c:v>31.138300000000001</c:v>
                </c:pt>
                <c:pt idx="5686">
                  <c:v>31.195499999999999</c:v>
                </c:pt>
                <c:pt idx="5687">
                  <c:v>31.252600000000001</c:v>
                </c:pt>
                <c:pt idx="5688">
                  <c:v>31.309699999999999</c:v>
                </c:pt>
                <c:pt idx="5689">
                  <c:v>31.366700000000002</c:v>
                </c:pt>
                <c:pt idx="5690">
                  <c:v>31.4238</c:v>
                </c:pt>
                <c:pt idx="5691">
                  <c:v>31.480899999999998</c:v>
                </c:pt>
                <c:pt idx="5692">
                  <c:v>31.538</c:v>
                </c:pt>
                <c:pt idx="5693">
                  <c:v>31.594999999999999</c:v>
                </c:pt>
                <c:pt idx="5694">
                  <c:v>31.652100000000001</c:v>
                </c:pt>
                <c:pt idx="5695">
                  <c:v>31.709099999999999</c:v>
                </c:pt>
                <c:pt idx="5696">
                  <c:v>31.766200000000001</c:v>
                </c:pt>
                <c:pt idx="5697">
                  <c:v>31.8232</c:v>
                </c:pt>
                <c:pt idx="5698">
                  <c:v>31.880199999999999</c:v>
                </c:pt>
                <c:pt idx="5699">
                  <c:v>31.937200000000001</c:v>
                </c:pt>
                <c:pt idx="5700">
                  <c:v>31.994299999999999</c:v>
                </c:pt>
                <c:pt idx="5701">
                  <c:v>32.051299999999998</c:v>
                </c:pt>
                <c:pt idx="5702">
                  <c:v>32.1083</c:v>
                </c:pt>
                <c:pt idx="5703">
                  <c:v>32.165300000000002</c:v>
                </c:pt>
                <c:pt idx="5704">
                  <c:v>32.222200000000001</c:v>
                </c:pt>
                <c:pt idx="5705">
                  <c:v>32.279200000000003</c:v>
                </c:pt>
                <c:pt idx="5706">
                  <c:v>32.336199999999998</c:v>
                </c:pt>
                <c:pt idx="5707">
                  <c:v>32.3932</c:v>
                </c:pt>
                <c:pt idx="5708">
                  <c:v>32.450099999999999</c:v>
                </c:pt>
                <c:pt idx="5709">
                  <c:v>32.507100000000001</c:v>
                </c:pt>
                <c:pt idx="5710">
                  <c:v>32.564</c:v>
                </c:pt>
                <c:pt idx="5711">
                  <c:v>32.620899999999999</c:v>
                </c:pt>
                <c:pt idx="5712">
                  <c:v>32.677900000000001</c:v>
                </c:pt>
                <c:pt idx="5713">
                  <c:v>32.7348</c:v>
                </c:pt>
                <c:pt idx="5714">
                  <c:v>32.791699999999999</c:v>
                </c:pt>
                <c:pt idx="5715">
                  <c:v>32.848599999999998</c:v>
                </c:pt>
                <c:pt idx="5716">
                  <c:v>32.905500000000004</c:v>
                </c:pt>
                <c:pt idx="5717">
                  <c:v>32.962400000000002</c:v>
                </c:pt>
                <c:pt idx="5718">
                  <c:v>33.019300000000001</c:v>
                </c:pt>
                <c:pt idx="5719">
                  <c:v>33.0762</c:v>
                </c:pt>
                <c:pt idx="5720">
                  <c:v>33.133099999999999</c:v>
                </c:pt>
                <c:pt idx="5721">
                  <c:v>33.189900000000002</c:v>
                </c:pt>
                <c:pt idx="5722">
                  <c:v>33.2468</c:v>
                </c:pt>
                <c:pt idx="5723">
                  <c:v>33.303699999999999</c:v>
                </c:pt>
                <c:pt idx="5724">
                  <c:v>33.360500000000002</c:v>
                </c:pt>
                <c:pt idx="5725">
                  <c:v>33.417299999999997</c:v>
                </c:pt>
                <c:pt idx="5726">
                  <c:v>33.474200000000003</c:v>
                </c:pt>
                <c:pt idx="5727">
                  <c:v>33.530999999999999</c:v>
                </c:pt>
                <c:pt idx="5728">
                  <c:v>33.587800000000001</c:v>
                </c:pt>
                <c:pt idx="5729">
                  <c:v>33.644599999999997</c:v>
                </c:pt>
                <c:pt idx="5730">
                  <c:v>33.7014</c:v>
                </c:pt>
                <c:pt idx="5731">
                  <c:v>33.758200000000002</c:v>
                </c:pt>
                <c:pt idx="5732">
                  <c:v>33.814999999999998</c:v>
                </c:pt>
                <c:pt idx="5733">
                  <c:v>33.8718</c:v>
                </c:pt>
                <c:pt idx="5734">
                  <c:v>33.9285</c:v>
                </c:pt>
                <c:pt idx="5735">
                  <c:v>33.985300000000002</c:v>
                </c:pt>
                <c:pt idx="5736">
                  <c:v>34.042099999999998</c:v>
                </c:pt>
                <c:pt idx="5737">
                  <c:v>34.098799999999997</c:v>
                </c:pt>
                <c:pt idx="5738">
                  <c:v>34.155500000000004</c:v>
                </c:pt>
                <c:pt idx="5739">
                  <c:v>34.212299999999999</c:v>
                </c:pt>
                <c:pt idx="5740">
                  <c:v>34.268999999999998</c:v>
                </c:pt>
                <c:pt idx="5741">
                  <c:v>34.325699999999998</c:v>
                </c:pt>
                <c:pt idx="5742">
                  <c:v>34.382399999999997</c:v>
                </c:pt>
                <c:pt idx="5743">
                  <c:v>34.439100000000003</c:v>
                </c:pt>
                <c:pt idx="5744">
                  <c:v>34.495800000000003</c:v>
                </c:pt>
                <c:pt idx="5745">
                  <c:v>34.552500000000002</c:v>
                </c:pt>
                <c:pt idx="5746">
                  <c:v>34.609099999999998</c:v>
                </c:pt>
                <c:pt idx="5747">
                  <c:v>34.665799999999997</c:v>
                </c:pt>
                <c:pt idx="5748">
                  <c:v>34.722499999999997</c:v>
                </c:pt>
                <c:pt idx="5749">
                  <c:v>34.7791</c:v>
                </c:pt>
                <c:pt idx="5750">
                  <c:v>34.835799999999999</c:v>
                </c:pt>
                <c:pt idx="5751">
                  <c:v>34.892400000000002</c:v>
                </c:pt>
                <c:pt idx="5752">
                  <c:v>34.948999999999998</c:v>
                </c:pt>
                <c:pt idx="5753">
                  <c:v>35.005600000000001</c:v>
                </c:pt>
                <c:pt idx="5754">
                  <c:v>35.062199999999997</c:v>
                </c:pt>
                <c:pt idx="5755">
                  <c:v>35.1188</c:v>
                </c:pt>
                <c:pt idx="5756">
                  <c:v>35.175400000000003</c:v>
                </c:pt>
                <c:pt idx="5757">
                  <c:v>35.231999999999999</c:v>
                </c:pt>
                <c:pt idx="5758">
                  <c:v>35.288600000000002</c:v>
                </c:pt>
                <c:pt idx="5759">
                  <c:v>35.345199999999998</c:v>
                </c:pt>
                <c:pt idx="5760">
                  <c:v>35.401699999999998</c:v>
                </c:pt>
                <c:pt idx="5761">
                  <c:v>35.458300000000001</c:v>
                </c:pt>
                <c:pt idx="5762">
                  <c:v>35.514800000000001</c:v>
                </c:pt>
                <c:pt idx="5763">
                  <c:v>35.571399999999997</c:v>
                </c:pt>
                <c:pt idx="5764">
                  <c:v>35.627899999999997</c:v>
                </c:pt>
                <c:pt idx="5765">
                  <c:v>35.684399999999997</c:v>
                </c:pt>
                <c:pt idx="5766">
                  <c:v>35.740900000000003</c:v>
                </c:pt>
                <c:pt idx="5767">
                  <c:v>35.797400000000003</c:v>
                </c:pt>
                <c:pt idx="5768">
                  <c:v>35.853900000000003</c:v>
                </c:pt>
                <c:pt idx="5769">
                  <c:v>35.910400000000003</c:v>
                </c:pt>
                <c:pt idx="5770">
                  <c:v>35.966900000000003</c:v>
                </c:pt>
                <c:pt idx="5771">
                  <c:v>36.023400000000002</c:v>
                </c:pt>
                <c:pt idx="5772">
                  <c:v>36.079900000000002</c:v>
                </c:pt>
                <c:pt idx="5773">
                  <c:v>36.136299999999999</c:v>
                </c:pt>
                <c:pt idx="5774">
                  <c:v>36.192799999999998</c:v>
                </c:pt>
                <c:pt idx="5775">
                  <c:v>36.249200000000002</c:v>
                </c:pt>
                <c:pt idx="5776">
                  <c:v>36.305599999999998</c:v>
                </c:pt>
                <c:pt idx="5777">
                  <c:v>36.362099999999998</c:v>
                </c:pt>
                <c:pt idx="5778">
                  <c:v>36.418500000000002</c:v>
                </c:pt>
                <c:pt idx="5779">
                  <c:v>36.474899999999998</c:v>
                </c:pt>
                <c:pt idx="5780">
                  <c:v>36.531300000000002</c:v>
                </c:pt>
                <c:pt idx="5781">
                  <c:v>36.587699999999998</c:v>
                </c:pt>
                <c:pt idx="5782">
                  <c:v>36.644100000000002</c:v>
                </c:pt>
                <c:pt idx="5783">
                  <c:v>36.700499999999998</c:v>
                </c:pt>
                <c:pt idx="5784">
                  <c:v>36.756900000000002</c:v>
                </c:pt>
                <c:pt idx="5785">
                  <c:v>36.813200000000002</c:v>
                </c:pt>
                <c:pt idx="5786">
                  <c:v>36.869599999999998</c:v>
                </c:pt>
                <c:pt idx="5787">
                  <c:v>36.925899999999999</c:v>
                </c:pt>
                <c:pt idx="5788">
                  <c:v>36.982300000000002</c:v>
                </c:pt>
                <c:pt idx="5789">
                  <c:v>37.038600000000002</c:v>
                </c:pt>
                <c:pt idx="5790">
                  <c:v>37.094999999999999</c:v>
                </c:pt>
                <c:pt idx="5791">
                  <c:v>37.151299999999999</c:v>
                </c:pt>
                <c:pt idx="5792">
                  <c:v>37.207599999999999</c:v>
                </c:pt>
                <c:pt idx="5793">
                  <c:v>37.2639</c:v>
                </c:pt>
                <c:pt idx="5794">
                  <c:v>37.3202</c:v>
                </c:pt>
                <c:pt idx="5795">
                  <c:v>37.3765</c:v>
                </c:pt>
                <c:pt idx="5796">
                  <c:v>37.4328</c:v>
                </c:pt>
                <c:pt idx="5797">
                  <c:v>37.489100000000001</c:v>
                </c:pt>
                <c:pt idx="5798">
                  <c:v>37.545299999999997</c:v>
                </c:pt>
                <c:pt idx="5799">
                  <c:v>37.601599999999998</c:v>
                </c:pt>
                <c:pt idx="5800">
                  <c:v>37.657800000000002</c:v>
                </c:pt>
                <c:pt idx="5801">
                  <c:v>37.714100000000002</c:v>
                </c:pt>
                <c:pt idx="5802">
                  <c:v>37.770299999999999</c:v>
                </c:pt>
                <c:pt idx="5803">
                  <c:v>37.826599999999999</c:v>
                </c:pt>
                <c:pt idx="5804">
                  <c:v>37.882800000000003</c:v>
                </c:pt>
                <c:pt idx="5805">
                  <c:v>37.939</c:v>
                </c:pt>
                <c:pt idx="5806">
                  <c:v>37.995199999999997</c:v>
                </c:pt>
                <c:pt idx="5807">
                  <c:v>38.051400000000001</c:v>
                </c:pt>
                <c:pt idx="5808">
                  <c:v>38.107599999999998</c:v>
                </c:pt>
                <c:pt idx="5809">
                  <c:v>38.163800000000002</c:v>
                </c:pt>
                <c:pt idx="5810">
                  <c:v>38.22</c:v>
                </c:pt>
                <c:pt idx="5811">
                  <c:v>38.276200000000003</c:v>
                </c:pt>
                <c:pt idx="5812">
                  <c:v>38.332299999999996</c:v>
                </c:pt>
                <c:pt idx="5813">
                  <c:v>38.388500000000001</c:v>
                </c:pt>
                <c:pt idx="5814">
                  <c:v>38.444699999999997</c:v>
                </c:pt>
                <c:pt idx="5815">
                  <c:v>38.500799999999998</c:v>
                </c:pt>
                <c:pt idx="5816">
                  <c:v>38.557000000000002</c:v>
                </c:pt>
                <c:pt idx="5817">
                  <c:v>38.613100000000003</c:v>
                </c:pt>
                <c:pt idx="5818">
                  <c:v>38.669199999999996</c:v>
                </c:pt>
                <c:pt idx="5819">
                  <c:v>38.725299999999997</c:v>
                </c:pt>
                <c:pt idx="5820">
                  <c:v>38.781500000000001</c:v>
                </c:pt>
                <c:pt idx="5821">
                  <c:v>38.837600000000002</c:v>
                </c:pt>
                <c:pt idx="5822">
                  <c:v>38.893700000000003</c:v>
                </c:pt>
                <c:pt idx="5823">
                  <c:v>38.949800000000003</c:v>
                </c:pt>
                <c:pt idx="5824">
                  <c:v>39.005800000000001</c:v>
                </c:pt>
                <c:pt idx="5825">
                  <c:v>39.061900000000001</c:v>
                </c:pt>
                <c:pt idx="5826">
                  <c:v>39.118000000000002</c:v>
                </c:pt>
                <c:pt idx="5827">
                  <c:v>39.174100000000003</c:v>
                </c:pt>
                <c:pt idx="5828">
                  <c:v>39.2301</c:v>
                </c:pt>
                <c:pt idx="5829">
                  <c:v>39.286200000000001</c:v>
                </c:pt>
                <c:pt idx="5830">
                  <c:v>39.342199999999998</c:v>
                </c:pt>
                <c:pt idx="5831">
                  <c:v>39.398299999999999</c:v>
                </c:pt>
                <c:pt idx="5832">
                  <c:v>39.454300000000003</c:v>
                </c:pt>
                <c:pt idx="5833">
                  <c:v>39.510300000000001</c:v>
                </c:pt>
                <c:pt idx="5834">
                  <c:v>39.566299999999998</c:v>
                </c:pt>
                <c:pt idx="5835">
                  <c:v>39.622300000000003</c:v>
                </c:pt>
                <c:pt idx="5836">
                  <c:v>39.6783</c:v>
                </c:pt>
                <c:pt idx="5837">
                  <c:v>39.734299999999998</c:v>
                </c:pt>
                <c:pt idx="5838">
                  <c:v>39.790300000000002</c:v>
                </c:pt>
                <c:pt idx="5839">
                  <c:v>39.846299999999999</c:v>
                </c:pt>
                <c:pt idx="5840">
                  <c:v>39.902299999999997</c:v>
                </c:pt>
                <c:pt idx="5841">
                  <c:v>39.958199999999998</c:v>
                </c:pt>
                <c:pt idx="5842">
                  <c:v>40.014200000000002</c:v>
                </c:pt>
                <c:pt idx="5843">
                  <c:v>40.0702</c:v>
                </c:pt>
                <c:pt idx="5844">
                  <c:v>40.126100000000001</c:v>
                </c:pt>
                <c:pt idx="5845">
                  <c:v>40.182000000000002</c:v>
                </c:pt>
                <c:pt idx="5846">
                  <c:v>40.238</c:v>
                </c:pt>
                <c:pt idx="5847">
                  <c:v>40.293900000000001</c:v>
                </c:pt>
                <c:pt idx="5848">
                  <c:v>40.349800000000002</c:v>
                </c:pt>
                <c:pt idx="5849">
                  <c:v>40.405700000000003</c:v>
                </c:pt>
                <c:pt idx="5850">
                  <c:v>40.461599999999997</c:v>
                </c:pt>
                <c:pt idx="5851">
                  <c:v>40.517499999999998</c:v>
                </c:pt>
                <c:pt idx="5852">
                  <c:v>40.573399999999999</c:v>
                </c:pt>
                <c:pt idx="5853">
                  <c:v>40.629300000000001</c:v>
                </c:pt>
                <c:pt idx="5854">
                  <c:v>40.685200000000002</c:v>
                </c:pt>
                <c:pt idx="5855">
                  <c:v>40.741100000000003</c:v>
                </c:pt>
                <c:pt idx="5856">
                  <c:v>40.796900000000001</c:v>
                </c:pt>
                <c:pt idx="5857">
                  <c:v>40.852800000000002</c:v>
                </c:pt>
                <c:pt idx="5858">
                  <c:v>40.908700000000003</c:v>
                </c:pt>
                <c:pt idx="5859">
                  <c:v>40.964500000000001</c:v>
                </c:pt>
                <c:pt idx="5860">
                  <c:v>41.020299999999999</c:v>
                </c:pt>
                <c:pt idx="5861">
                  <c:v>41.0762</c:v>
                </c:pt>
                <c:pt idx="5862">
                  <c:v>41.131999999999998</c:v>
                </c:pt>
                <c:pt idx="5863">
                  <c:v>41.187800000000003</c:v>
                </c:pt>
                <c:pt idx="5864">
                  <c:v>41.243600000000001</c:v>
                </c:pt>
                <c:pt idx="5865">
                  <c:v>41.299500000000002</c:v>
                </c:pt>
                <c:pt idx="5866">
                  <c:v>41.3553</c:v>
                </c:pt>
                <c:pt idx="5867">
                  <c:v>41.411099999999998</c:v>
                </c:pt>
                <c:pt idx="5868">
                  <c:v>41.466799999999999</c:v>
                </c:pt>
                <c:pt idx="5869">
                  <c:v>41.522599999999997</c:v>
                </c:pt>
                <c:pt idx="5870">
                  <c:v>41.578400000000002</c:v>
                </c:pt>
                <c:pt idx="5871">
                  <c:v>41.6342</c:v>
                </c:pt>
                <c:pt idx="5872">
                  <c:v>41.689900000000002</c:v>
                </c:pt>
                <c:pt idx="5873">
                  <c:v>41.745699999999999</c:v>
                </c:pt>
                <c:pt idx="5874">
                  <c:v>41.801400000000001</c:v>
                </c:pt>
                <c:pt idx="5875">
                  <c:v>41.857199999999999</c:v>
                </c:pt>
                <c:pt idx="5876">
                  <c:v>41.9129</c:v>
                </c:pt>
                <c:pt idx="5877">
                  <c:v>41.968600000000002</c:v>
                </c:pt>
                <c:pt idx="5878">
                  <c:v>42.024299999999997</c:v>
                </c:pt>
                <c:pt idx="5879">
                  <c:v>42.080100000000002</c:v>
                </c:pt>
                <c:pt idx="5880">
                  <c:v>42.135800000000003</c:v>
                </c:pt>
                <c:pt idx="5881">
                  <c:v>42.191400000000002</c:v>
                </c:pt>
                <c:pt idx="5882">
                  <c:v>42.247100000000003</c:v>
                </c:pt>
                <c:pt idx="5883">
                  <c:v>42.302799999999998</c:v>
                </c:pt>
                <c:pt idx="5884">
                  <c:v>42.358499999999999</c:v>
                </c:pt>
                <c:pt idx="5885">
                  <c:v>42.414200000000001</c:v>
                </c:pt>
                <c:pt idx="5886">
                  <c:v>42.469799999999999</c:v>
                </c:pt>
                <c:pt idx="5887">
                  <c:v>42.525500000000001</c:v>
                </c:pt>
                <c:pt idx="5888">
                  <c:v>42.581099999999999</c:v>
                </c:pt>
                <c:pt idx="5889">
                  <c:v>42.636699999999998</c:v>
                </c:pt>
                <c:pt idx="5890">
                  <c:v>42.692399999999999</c:v>
                </c:pt>
                <c:pt idx="5891">
                  <c:v>42.747999999999998</c:v>
                </c:pt>
                <c:pt idx="5892">
                  <c:v>42.803600000000003</c:v>
                </c:pt>
                <c:pt idx="5893">
                  <c:v>42.859200000000001</c:v>
                </c:pt>
                <c:pt idx="5894">
                  <c:v>42.9148</c:v>
                </c:pt>
                <c:pt idx="5895">
                  <c:v>42.970399999999998</c:v>
                </c:pt>
                <c:pt idx="5896">
                  <c:v>43.026000000000003</c:v>
                </c:pt>
                <c:pt idx="5897">
                  <c:v>43.081499999999998</c:v>
                </c:pt>
                <c:pt idx="5898">
                  <c:v>43.137099999999997</c:v>
                </c:pt>
                <c:pt idx="5899">
                  <c:v>43.192700000000002</c:v>
                </c:pt>
                <c:pt idx="5900">
                  <c:v>43.248199999999997</c:v>
                </c:pt>
                <c:pt idx="5901">
                  <c:v>43.303800000000003</c:v>
                </c:pt>
                <c:pt idx="5902">
                  <c:v>43.359299999999998</c:v>
                </c:pt>
                <c:pt idx="5903">
                  <c:v>43.4148</c:v>
                </c:pt>
                <c:pt idx="5904">
                  <c:v>43.470399999999998</c:v>
                </c:pt>
                <c:pt idx="5905">
                  <c:v>43.5259</c:v>
                </c:pt>
                <c:pt idx="5906">
                  <c:v>43.581400000000002</c:v>
                </c:pt>
                <c:pt idx="5907">
                  <c:v>43.636899999999997</c:v>
                </c:pt>
                <c:pt idx="5908">
                  <c:v>43.692399999999999</c:v>
                </c:pt>
                <c:pt idx="5909">
                  <c:v>43.747900000000001</c:v>
                </c:pt>
                <c:pt idx="5910">
                  <c:v>43.8033</c:v>
                </c:pt>
                <c:pt idx="5911">
                  <c:v>43.858800000000002</c:v>
                </c:pt>
                <c:pt idx="5912">
                  <c:v>43.914299999999997</c:v>
                </c:pt>
                <c:pt idx="5913">
                  <c:v>43.969700000000003</c:v>
                </c:pt>
                <c:pt idx="5914">
                  <c:v>44.025199999999998</c:v>
                </c:pt>
                <c:pt idx="5915">
                  <c:v>44.080599999999997</c:v>
                </c:pt>
                <c:pt idx="5916">
                  <c:v>44.136099999999999</c:v>
                </c:pt>
                <c:pt idx="5917">
                  <c:v>44.191499999999998</c:v>
                </c:pt>
                <c:pt idx="5918">
                  <c:v>44.246899999999997</c:v>
                </c:pt>
                <c:pt idx="5919">
                  <c:v>44.302300000000002</c:v>
                </c:pt>
                <c:pt idx="5920">
                  <c:v>44.357700000000001</c:v>
                </c:pt>
                <c:pt idx="5921">
                  <c:v>44.4131</c:v>
                </c:pt>
                <c:pt idx="5922">
                  <c:v>44.468499999999999</c:v>
                </c:pt>
                <c:pt idx="5923">
                  <c:v>44.523899999999998</c:v>
                </c:pt>
                <c:pt idx="5924">
                  <c:v>44.5792</c:v>
                </c:pt>
                <c:pt idx="5925">
                  <c:v>44.634599999999999</c:v>
                </c:pt>
                <c:pt idx="5926">
                  <c:v>44.689900000000002</c:v>
                </c:pt>
                <c:pt idx="5927">
                  <c:v>44.7453</c:v>
                </c:pt>
                <c:pt idx="5928">
                  <c:v>44.800600000000003</c:v>
                </c:pt>
                <c:pt idx="5929">
                  <c:v>44.856000000000002</c:v>
                </c:pt>
                <c:pt idx="5930">
                  <c:v>44.911299999999997</c:v>
                </c:pt>
                <c:pt idx="5931">
                  <c:v>44.9666</c:v>
                </c:pt>
                <c:pt idx="5932">
                  <c:v>45.021900000000002</c:v>
                </c:pt>
                <c:pt idx="5933">
                  <c:v>45.077199999999998</c:v>
                </c:pt>
                <c:pt idx="5934">
                  <c:v>45.1325</c:v>
                </c:pt>
                <c:pt idx="5935">
                  <c:v>45.187800000000003</c:v>
                </c:pt>
                <c:pt idx="5936">
                  <c:v>45.243099999999998</c:v>
                </c:pt>
                <c:pt idx="5937">
                  <c:v>45.298400000000001</c:v>
                </c:pt>
                <c:pt idx="5938">
                  <c:v>45.353700000000003</c:v>
                </c:pt>
                <c:pt idx="5939">
                  <c:v>45.408999999999999</c:v>
                </c:pt>
                <c:pt idx="5940">
                  <c:v>45.464300000000001</c:v>
                </c:pt>
                <c:pt idx="5941">
                  <c:v>45.519599999999997</c:v>
                </c:pt>
                <c:pt idx="5942">
                  <c:v>45.5749</c:v>
                </c:pt>
                <c:pt idx="5943">
                  <c:v>45.630200000000002</c:v>
                </c:pt>
                <c:pt idx="5944">
                  <c:v>45.685499999999998</c:v>
                </c:pt>
                <c:pt idx="5945">
                  <c:v>45.7408</c:v>
                </c:pt>
                <c:pt idx="5946">
                  <c:v>45.796100000000003</c:v>
                </c:pt>
                <c:pt idx="5947">
                  <c:v>45.851399999999998</c:v>
                </c:pt>
                <c:pt idx="5948">
                  <c:v>45.906700000000001</c:v>
                </c:pt>
                <c:pt idx="5949">
                  <c:v>45.962000000000003</c:v>
                </c:pt>
                <c:pt idx="5950">
                  <c:v>46.017299999999999</c:v>
                </c:pt>
                <c:pt idx="5951">
                  <c:v>46.072600000000001</c:v>
                </c:pt>
                <c:pt idx="5952">
                  <c:v>46.127899999999997</c:v>
                </c:pt>
                <c:pt idx="5953">
                  <c:v>46.183199999999999</c:v>
                </c:pt>
                <c:pt idx="5954">
                  <c:v>46.238500000000002</c:v>
                </c:pt>
                <c:pt idx="5955">
                  <c:v>46.293799999999997</c:v>
                </c:pt>
                <c:pt idx="5956">
                  <c:v>46.3491</c:v>
                </c:pt>
                <c:pt idx="5957">
                  <c:v>46.404400000000003</c:v>
                </c:pt>
                <c:pt idx="5958">
                  <c:v>46.459699999999998</c:v>
                </c:pt>
                <c:pt idx="5959">
                  <c:v>46.515000000000001</c:v>
                </c:pt>
                <c:pt idx="5960">
                  <c:v>46.570300000000003</c:v>
                </c:pt>
                <c:pt idx="5961">
                  <c:v>46.625599999999999</c:v>
                </c:pt>
                <c:pt idx="5962">
                  <c:v>46.680900000000001</c:v>
                </c:pt>
                <c:pt idx="5963">
                  <c:v>46.736199999999997</c:v>
                </c:pt>
                <c:pt idx="5964">
                  <c:v>46.791499999999999</c:v>
                </c:pt>
                <c:pt idx="5965">
                  <c:v>46.846800000000002</c:v>
                </c:pt>
                <c:pt idx="5966">
                  <c:v>46.902099999999997</c:v>
                </c:pt>
                <c:pt idx="5967">
                  <c:v>46.9574</c:v>
                </c:pt>
                <c:pt idx="5968">
                  <c:v>47.012700000000002</c:v>
                </c:pt>
                <c:pt idx="5969">
                  <c:v>47.067999999999998</c:v>
                </c:pt>
                <c:pt idx="5970">
                  <c:v>47.1233</c:v>
                </c:pt>
                <c:pt idx="5971">
                  <c:v>47.178600000000003</c:v>
                </c:pt>
                <c:pt idx="5972">
                  <c:v>47.233899999999998</c:v>
                </c:pt>
                <c:pt idx="5973">
                  <c:v>47.289200000000001</c:v>
                </c:pt>
                <c:pt idx="5974">
                  <c:v>47.344499999999996</c:v>
                </c:pt>
                <c:pt idx="5975">
                  <c:v>47.399799999999999</c:v>
                </c:pt>
                <c:pt idx="5976">
                  <c:v>47.455100000000002</c:v>
                </c:pt>
                <c:pt idx="5977">
                  <c:v>47.510399999999997</c:v>
                </c:pt>
                <c:pt idx="5978">
                  <c:v>47.5657</c:v>
                </c:pt>
                <c:pt idx="5979">
                  <c:v>47.621000000000002</c:v>
                </c:pt>
                <c:pt idx="5980">
                  <c:v>47.676299999999998</c:v>
                </c:pt>
                <c:pt idx="5981">
                  <c:v>47.7316</c:v>
                </c:pt>
                <c:pt idx="5982">
                  <c:v>47.786900000000003</c:v>
                </c:pt>
                <c:pt idx="5983">
                  <c:v>47.842199999999998</c:v>
                </c:pt>
                <c:pt idx="5984">
                  <c:v>47.897500000000001</c:v>
                </c:pt>
                <c:pt idx="5985">
                  <c:v>47.952800000000003</c:v>
                </c:pt>
                <c:pt idx="5986">
                  <c:v>48.008099999999999</c:v>
                </c:pt>
                <c:pt idx="5987">
                  <c:v>48.063400000000001</c:v>
                </c:pt>
                <c:pt idx="5988">
                  <c:v>48.118699999999997</c:v>
                </c:pt>
                <c:pt idx="5989">
                  <c:v>48.173999999999999</c:v>
                </c:pt>
                <c:pt idx="5990">
                  <c:v>48.229300000000002</c:v>
                </c:pt>
                <c:pt idx="5991">
                  <c:v>48.284599999999998</c:v>
                </c:pt>
                <c:pt idx="5992">
                  <c:v>48.3399</c:v>
                </c:pt>
                <c:pt idx="5993">
                  <c:v>48.395200000000003</c:v>
                </c:pt>
                <c:pt idx="5994">
                  <c:v>48.450499999999998</c:v>
                </c:pt>
                <c:pt idx="5995">
                  <c:v>48.505800000000001</c:v>
                </c:pt>
                <c:pt idx="5996">
                  <c:v>48.561100000000003</c:v>
                </c:pt>
                <c:pt idx="5997">
                  <c:v>48.616399999999999</c:v>
                </c:pt>
                <c:pt idx="5998">
                  <c:v>48.671700000000001</c:v>
                </c:pt>
                <c:pt idx="5999">
                  <c:v>48.726999999999997</c:v>
                </c:pt>
                <c:pt idx="6000">
                  <c:v>48.782299999999999</c:v>
                </c:pt>
              </c:numCache>
            </c:numRef>
          </c:yVal>
          <c:smooth val="0"/>
        </c:ser>
        <c:ser>
          <c:idx val="7"/>
          <c:order val="6"/>
          <c:tx>
            <c:strRef>
              <c:f>[SFLASH_vs_FLASHII_endkicks.xlsx]Sheet1!$X$1</c:f>
              <c:strCache>
                <c:ptCount val="1"/>
                <c:pt idx="0">
                  <c:v>g20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[SFLASH_vs_FLASHII_endkicks.xlsx]Sheet1!$X$2:$X$6402</c:f>
              <c:numCache>
                <c:formatCode>General</c:formatCode>
                <c:ptCount val="6401"/>
                <c:pt idx="400">
                  <c:v>15.928699999999999</c:v>
                </c:pt>
                <c:pt idx="401">
                  <c:v>15.935700000000001</c:v>
                </c:pt>
                <c:pt idx="402">
                  <c:v>15.9427</c:v>
                </c:pt>
                <c:pt idx="403">
                  <c:v>15.9497</c:v>
                </c:pt>
                <c:pt idx="404">
                  <c:v>15.9567</c:v>
                </c:pt>
                <c:pt idx="405">
                  <c:v>15.963699999999999</c:v>
                </c:pt>
                <c:pt idx="406">
                  <c:v>15.970700000000001</c:v>
                </c:pt>
                <c:pt idx="407">
                  <c:v>15.9778</c:v>
                </c:pt>
                <c:pt idx="408">
                  <c:v>15.9848</c:v>
                </c:pt>
                <c:pt idx="409">
                  <c:v>15.9918</c:v>
                </c:pt>
                <c:pt idx="410">
                  <c:v>15.998799999999999</c:v>
                </c:pt>
                <c:pt idx="411">
                  <c:v>16.005800000000001</c:v>
                </c:pt>
                <c:pt idx="412">
                  <c:v>16.012799999999999</c:v>
                </c:pt>
                <c:pt idx="413">
                  <c:v>16.0198</c:v>
                </c:pt>
                <c:pt idx="414">
                  <c:v>16.026800000000001</c:v>
                </c:pt>
                <c:pt idx="415">
                  <c:v>16.033799999999999</c:v>
                </c:pt>
                <c:pt idx="416">
                  <c:v>16.040900000000001</c:v>
                </c:pt>
                <c:pt idx="417">
                  <c:v>16.047899999999998</c:v>
                </c:pt>
                <c:pt idx="418">
                  <c:v>16.0549</c:v>
                </c:pt>
                <c:pt idx="419">
                  <c:v>16.061900000000001</c:v>
                </c:pt>
                <c:pt idx="420">
                  <c:v>16.068899999999999</c:v>
                </c:pt>
                <c:pt idx="421">
                  <c:v>16.075900000000001</c:v>
                </c:pt>
                <c:pt idx="422">
                  <c:v>16.082899999999999</c:v>
                </c:pt>
                <c:pt idx="423">
                  <c:v>16.0899</c:v>
                </c:pt>
                <c:pt idx="424">
                  <c:v>16.096900000000002</c:v>
                </c:pt>
                <c:pt idx="425">
                  <c:v>16.103899999999999</c:v>
                </c:pt>
                <c:pt idx="426">
                  <c:v>16.111000000000001</c:v>
                </c:pt>
                <c:pt idx="427">
                  <c:v>16.117999999999999</c:v>
                </c:pt>
                <c:pt idx="428">
                  <c:v>16.125</c:v>
                </c:pt>
                <c:pt idx="429">
                  <c:v>16.132000000000001</c:v>
                </c:pt>
                <c:pt idx="430">
                  <c:v>16.138999999999999</c:v>
                </c:pt>
                <c:pt idx="431">
                  <c:v>16.146000000000001</c:v>
                </c:pt>
                <c:pt idx="432">
                  <c:v>16.152999999999999</c:v>
                </c:pt>
                <c:pt idx="433">
                  <c:v>16.16</c:v>
                </c:pt>
                <c:pt idx="434">
                  <c:v>16.167000000000002</c:v>
                </c:pt>
                <c:pt idx="435">
                  <c:v>16.174099999999999</c:v>
                </c:pt>
                <c:pt idx="436">
                  <c:v>16.181100000000001</c:v>
                </c:pt>
                <c:pt idx="437">
                  <c:v>16.188099999999999</c:v>
                </c:pt>
                <c:pt idx="438">
                  <c:v>16.1951</c:v>
                </c:pt>
                <c:pt idx="439">
                  <c:v>16.202100000000002</c:v>
                </c:pt>
                <c:pt idx="440">
                  <c:v>16.209099999999999</c:v>
                </c:pt>
                <c:pt idx="441">
                  <c:v>16.216100000000001</c:v>
                </c:pt>
                <c:pt idx="442">
                  <c:v>16.223099999999999</c:v>
                </c:pt>
                <c:pt idx="443">
                  <c:v>16.2301</c:v>
                </c:pt>
                <c:pt idx="444">
                  <c:v>16.237100000000002</c:v>
                </c:pt>
                <c:pt idx="445">
                  <c:v>16.244199999999999</c:v>
                </c:pt>
                <c:pt idx="446">
                  <c:v>16.251200000000001</c:v>
                </c:pt>
                <c:pt idx="447">
                  <c:v>16.258199999999999</c:v>
                </c:pt>
                <c:pt idx="448">
                  <c:v>16.2652</c:v>
                </c:pt>
                <c:pt idx="449">
                  <c:v>16.272200000000002</c:v>
                </c:pt>
                <c:pt idx="450">
                  <c:v>16.279199999999999</c:v>
                </c:pt>
                <c:pt idx="451">
                  <c:v>16.286200000000001</c:v>
                </c:pt>
                <c:pt idx="452">
                  <c:v>16.293199999999999</c:v>
                </c:pt>
                <c:pt idx="453">
                  <c:v>16.3002</c:v>
                </c:pt>
                <c:pt idx="454">
                  <c:v>16.307300000000001</c:v>
                </c:pt>
                <c:pt idx="455">
                  <c:v>16.314299999999999</c:v>
                </c:pt>
                <c:pt idx="456">
                  <c:v>16.321300000000001</c:v>
                </c:pt>
                <c:pt idx="457">
                  <c:v>16.328299999999999</c:v>
                </c:pt>
                <c:pt idx="458">
                  <c:v>16.3353</c:v>
                </c:pt>
                <c:pt idx="459">
                  <c:v>16.342300000000002</c:v>
                </c:pt>
                <c:pt idx="460">
                  <c:v>16.349299999999999</c:v>
                </c:pt>
                <c:pt idx="461">
                  <c:v>16.356300000000001</c:v>
                </c:pt>
                <c:pt idx="462">
                  <c:v>16.363299999999999</c:v>
                </c:pt>
                <c:pt idx="463">
                  <c:v>16.3597</c:v>
                </c:pt>
                <c:pt idx="464">
                  <c:v>16.366299999999999</c:v>
                </c:pt>
                <c:pt idx="465">
                  <c:v>16.372800000000002</c:v>
                </c:pt>
                <c:pt idx="466">
                  <c:v>16.3794</c:v>
                </c:pt>
                <c:pt idx="467">
                  <c:v>16.385899999999999</c:v>
                </c:pt>
                <c:pt idx="468">
                  <c:v>16.392499999999998</c:v>
                </c:pt>
                <c:pt idx="469">
                  <c:v>16.399000000000001</c:v>
                </c:pt>
                <c:pt idx="470">
                  <c:v>16.4055</c:v>
                </c:pt>
                <c:pt idx="471">
                  <c:v>16.411999999999999</c:v>
                </c:pt>
                <c:pt idx="472">
                  <c:v>16.418500000000002</c:v>
                </c:pt>
                <c:pt idx="473">
                  <c:v>16.425000000000001</c:v>
                </c:pt>
                <c:pt idx="474">
                  <c:v>16.4315</c:v>
                </c:pt>
                <c:pt idx="475">
                  <c:v>16.437999999999999</c:v>
                </c:pt>
                <c:pt idx="476">
                  <c:v>16.444500000000001</c:v>
                </c:pt>
                <c:pt idx="477">
                  <c:v>16.451000000000001</c:v>
                </c:pt>
                <c:pt idx="478">
                  <c:v>16.4575</c:v>
                </c:pt>
                <c:pt idx="479">
                  <c:v>16.463899999999999</c:v>
                </c:pt>
                <c:pt idx="480">
                  <c:v>16.470400000000001</c:v>
                </c:pt>
                <c:pt idx="481">
                  <c:v>16.476800000000001</c:v>
                </c:pt>
                <c:pt idx="482">
                  <c:v>16.4832</c:v>
                </c:pt>
                <c:pt idx="483">
                  <c:v>16.489699999999999</c:v>
                </c:pt>
                <c:pt idx="484">
                  <c:v>16.496099999999998</c:v>
                </c:pt>
                <c:pt idx="485">
                  <c:v>16.502500000000001</c:v>
                </c:pt>
                <c:pt idx="486">
                  <c:v>16.508900000000001</c:v>
                </c:pt>
                <c:pt idx="487">
                  <c:v>16.5153</c:v>
                </c:pt>
                <c:pt idx="488">
                  <c:v>16.521699999999999</c:v>
                </c:pt>
                <c:pt idx="489">
                  <c:v>16.528099999999998</c:v>
                </c:pt>
                <c:pt idx="490">
                  <c:v>16.534500000000001</c:v>
                </c:pt>
                <c:pt idx="491">
                  <c:v>16.540900000000001</c:v>
                </c:pt>
                <c:pt idx="492">
                  <c:v>16.5472</c:v>
                </c:pt>
                <c:pt idx="493">
                  <c:v>16.553599999999999</c:v>
                </c:pt>
                <c:pt idx="494">
                  <c:v>16.559899999999999</c:v>
                </c:pt>
                <c:pt idx="495">
                  <c:v>16.566299999999998</c:v>
                </c:pt>
                <c:pt idx="496">
                  <c:v>16.572600000000001</c:v>
                </c:pt>
                <c:pt idx="497">
                  <c:v>16.578900000000001</c:v>
                </c:pt>
                <c:pt idx="498">
                  <c:v>16.5853</c:v>
                </c:pt>
                <c:pt idx="499">
                  <c:v>16.5916</c:v>
                </c:pt>
                <c:pt idx="500">
                  <c:v>16.597899999999999</c:v>
                </c:pt>
                <c:pt idx="501">
                  <c:v>16.604199999999999</c:v>
                </c:pt>
                <c:pt idx="502">
                  <c:v>16.610499999999998</c:v>
                </c:pt>
                <c:pt idx="503">
                  <c:v>16.616800000000001</c:v>
                </c:pt>
                <c:pt idx="504">
                  <c:v>16.623000000000001</c:v>
                </c:pt>
                <c:pt idx="505">
                  <c:v>16.629300000000001</c:v>
                </c:pt>
                <c:pt idx="506">
                  <c:v>16.6356</c:v>
                </c:pt>
                <c:pt idx="507">
                  <c:v>16.6418</c:v>
                </c:pt>
                <c:pt idx="508">
                  <c:v>16.648099999999999</c:v>
                </c:pt>
                <c:pt idx="509">
                  <c:v>16.654299999999999</c:v>
                </c:pt>
                <c:pt idx="510">
                  <c:v>16.660599999999999</c:v>
                </c:pt>
                <c:pt idx="511">
                  <c:v>16.666799999999999</c:v>
                </c:pt>
                <c:pt idx="512">
                  <c:v>16.672999999999998</c:v>
                </c:pt>
                <c:pt idx="513">
                  <c:v>16.679200000000002</c:v>
                </c:pt>
                <c:pt idx="514">
                  <c:v>16.685400000000001</c:v>
                </c:pt>
                <c:pt idx="515">
                  <c:v>16.691600000000001</c:v>
                </c:pt>
                <c:pt idx="516">
                  <c:v>16.697800000000001</c:v>
                </c:pt>
                <c:pt idx="517">
                  <c:v>16.704000000000001</c:v>
                </c:pt>
                <c:pt idx="518">
                  <c:v>16.7102</c:v>
                </c:pt>
                <c:pt idx="519">
                  <c:v>16.7163</c:v>
                </c:pt>
                <c:pt idx="520">
                  <c:v>16.7225</c:v>
                </c:pt>
                <c:pt idx="521">
                  <c:v>16.7287</c:v>
                </c:pt>
                <c:pt idx="522">
                  <c:v>16.7348</c:v>
                </c:pt>
                <c:pt idx="523">
                  <c:v>16.7409</c:v>
                </c:pt>
                <c:pt idx="524">
                  <c:v>16.7471</c:v>
                </c:pt>
                <c:pt idx="525">
                  <c:v>16.7532</c:v>
                </c:pt>
                <c:pt idx="526">
                  <c:v>16.7593</c:v>
                </c:pt>
                <c:pt idx="527">
                  <c:v>16.7654</c:v>
                </c:pt>
                <c:pt idx="528">
                  <c:v>16.7715</c:v>
                </c:pt>
                <c:pt idx="529">
                  <c:v>16.7776</c:v>
                </c:pt>
                <c:pt idx="530">
                  <c:v>16.7837</c:v>
                </c:pt>
                <c:pt idx="531">
                  <c:v>16.7898</c:v>
                </c:pt>
                <c:pt idx="532">
                  <c:v>16.7959</c:v>
                </c:pt>
                <c:pt idx="533">
                  <c:v>16.802</c:v>
                </c:pt>
                <c:pt idx="534">
                  <c:v>16.808</c:v>
                </c:pt>
                <c:pt idx="535">
                  <c:v>16.8141</c:v>
                </c:pt>
                <c:pt idx="536">
                  <c:v>16.8201</c:v>
                </c:pt>
                <c:pt idx="537">
                  <c:v>16.8262</c:v>
                </c:pt>
                <c:pt idx="538">
                  <c:v>16.8322</c:v>
                </c:pt>
                <c:pt idx="539">
                  <c:v>16.838200000000001</c:v>
                </c:pt>
                <c:pt idx="540">
                  <c:v>16.844200000000001</c:v>
                </c:pt>
                <c:pt idx="541">
                  <c:v>16.850300000000001</c:v>
                </c:pt>
                <c:pt idx="542">
                  <c:v>16.856300000000001</c:v>
                </c:pt>
                <c:pt idx="543">
                  <c:v>16.862300000000001</c:v>
                </c:pt>
                <c:pt idx="544">
                  <c:v>16.868200000000002</c:v>
                </c:pt>
                <c:pt idx="545">
                  <c:v>16.874199999999998</c:v>
                </c:pt>
                <c:pt idx="546">
                  <c:v>16.880199999999999</c:v>
                </c:pt>
                <c:pt idx="547">
                  <c:v>16.886199999999999</c:v>
                </c:pt>
                <c:pt idx="548">
                  <c:v>16.892099999999999</c:v>
                </c:pt>
                <c:pt idx="549">
                  <c:v>16.898099999999999</c:v>
                </c:pt>
                <c:pt idx="550">
                  <c:v>16.904</c:v>
                </c:pt>
                <c:pt idx="551">
                  <c:v>16.91</c:v>
                </c:pt>
                <c:pt idx="552">
                  <c:v>16.915900000000001</c:v>
                </c:pt>
                <c:pt idx="553">
                  <c:v>16.921800000000001</c:v>
                </c:pt>
                <c:pt idx="554">
                  <c:v>16.927800000000001</c:v>
                </c:pt>
                <c:pt idx="555">
                  <c:v>16.933700000000002</c:v>
                </c:pt>
                <c:pt idx="556">
                  <c:v>16.939599999999999</c:v>
                </c:pt>
                <c:pt idx="557">
                  <c:v>16.945499999999999</c:v>
                </c:pt>
                <c:pt idx="558">
                  <c:v>16.9514</c:v>
                </c:pt>
                <c:pt idx="559">
                  <c:v>16.9573</c:v>
                </c:pt>
                <c:pt idx="560">
                  <c:v>16.963100000000001</c:v>
                </c:pt>
                <c:pt idx="561">
                  <c:v>16.969000000000001</c:v>
                </c:pt>
                <c:pt idx="562">
                  <c:v>16.974900000000002</c:v>
                </c:pt>
                <c:pt idx="563">
                  <c:v>16.980699999999999</c:v>
                </c:pt>
                <c:pt idx="564">
                  <c:v>16.986599999999999</c:v>
                </c:pt>
                <c:pt idx="565">
                  <c:v>16.9924</c:v>
                </c:pt>
                <c:pt idx="566">
                  <c:v>16.9983</c:v>
                </c:pt>
                <c:pt idx="567">
                  <c:v>17.004100000000001</c:v>
                </c:pt>
                <c:pt idx="568">
                  <c:v>17.009899999999998</c:v>
                </c:pt>
                <c:pt idx="569">
                  <c:v>17.015699999999999</c:v>
                </c:pt>
                <c:pt idx="570">
                  <c:v>17.0215</c:v>
                </c:pt>
                <c:pt idx="571">
                  <c:v>17.0273</c:v>
                </c:pt>
                <c:pt idx="572">
                  <c:v>17.033100000000001</c:v>
                </c:pt>
                <c:pt idx="573">
                  <c:v>17.038900000000002</c:v>
                </c:pt>
                <c:pt idx="574">
                  <c:v>17.044699999999999</c:v>
                </c:pt>
                <c:pt idx="575">
                  <c:v>17.0504</c:v>
                </c:pt>
                <c:pt idx="576">
                  <c:v>17.0562</c:v>
                </c:pt>
                <c:pt idx="577">
                  <c:v>17.062000000000001</c:v>
                </c:pt>
                <c:pt idx="578">
                  <c:v>17.067699999999999</c:v>
                </c:pt>
                <c:pt idx="579">
                  <c:v>17.073399999999999</c:v>
                </c:pt>
                <c:pt idx="580">
                  <c:v>17.0792</c:v>
                </c:pt>
                <c:pt idx="581">
                  <c:v>17.084900000000001</c:v>
                </c:pt>
                <c:pt idx="582">
                  <c:v>17.090599999999998</c:v>
                </c:pt>
                <c:pt idx="583">
                  <c:v>17.096299999999999</c:v>
                </c:pt>
                <c:pt idx="584">
                  <c:v>17.102</c:v>
                </c:pt>
                <c:pt idx="585">
                  <c:v>17.107700000000001</c:v>
                </c:pt>
                <c:pt idx="586">
                  <c:v>17.113399999999999</c:v>
                </c:pt>
                <c:pt idx="587">
                  <c:v>17.1191</c:v>
                </c:pt>
                <c:pt idx="588">
                  <c:v>17.1248</c:v>
                </c:pt>
                <c:pt idx="589">
                  <c:v>17.130400000000002</c:v>
                </c:pt>
                <c:pt idx="590">
                  <c:v>17.136099999999999</c:v>
                </c:pt>
                <c:pt idx="591">
                  <c:v>17.1417</c:v>
                </c:pt>
                <c:pt idx="592">
                  <c:v>17.147400000000001</c:v>
                </c:pt>
                <c:pt idx="593">
                  <c:v>17.152999999999999</c:v>
                </c:pt>
                <c:pt idx="594">
                  <c:v>17.1586</c:v>
                </c:pt>
                <c:pt idx="595">
                  <c:v>17.164200000000001</c:v>
                </c:pt>
                <c:pt idx="596">
                  <c:v>17.169899999999998</c:v>
                </c:pt>
                <c:pt idx="597">
                  <c:v>17.1755</c:v>
                </c:pt>
                <c:pt idx="598">
                  <c:v>17.181100000000001</c:v>
                </c:pt>
                <c:pt idx="599">
                  <c:v>17.186599999999999</c:v>
                </c:pt>
                <c:pt idx="600">
                  <c:v>17.1922</c:v>
                </c:pt>
                <c:pt idx="601">
                  <c:v>17.197800000000001</c:v>
                </c:pt>
                <c:pt idx="602">
                  <c:v>17.203399999999998</c:v>
                </c:pt>
                <c:pt idx="603">
                  <c:v>17.2089</c:v>
                </c:pt>
                <c:pt idx="604">
                  <c:v>17.214500000000001</c:v>
                </c:pt>
                <c:pt idx="605">
                  <c:v>17.220099999999999</c:v>
                </c:pt>
                <c:pt idx="606">
                  <c:v>17.2256</c:v>
                </c:pt>
                <c:pt idx="607">
                  <c:v>17.231100000000001</c:v>
                </c:pt>
                <c:pt idx="608">
                  <c:v>17.236699999999999</c:v>
                </c:pt>
                <c:pt idx="609">
                  <c:v>17.2422</c:v>
                </c:pt>
                <c:pt idx="610">
                  <c:v>17.247699999999998</c:v>
                </c:pt>
                <c:pt idx="611">
                  <c:v>17.2532</c:v>
                </c:pt>
                <c:pt idx="612">
                  <c:v>17.258700000000001</c:v>
                </c:pt>
                <c:pt idx="613">
                  <c:v>17.264199999999999</c:v>
                </c:pt>
                <c:pt idx="614">
                  <c:v>17.2697</c:v>
                </c:pt>
                <c:pt idx="615">
                  <c:v>17.275200000000002</c:v>
                </c:pt>
                <c:pt idx="616">
                  <c:v>17.2807</c:v>
                </c:pt>
                <c:pt idx="617">
                  <c:v>17.286200000000001</c:v>
                </c:pt>
                <c:pt idx="618">
                  <c:v>17.291699999999999</c:v>
                </c:pt>
                <c:pt idx="619">
                  <c:v>17.2971</c:v>
                </c:pt>
                <c:pt idx="620">
                  <c:v>17.302600000000002</c:v>
                </c:pt>
                <c:pt idx="621">
                  <c:v>17.308</c:v>
                </c:pt>
                <c:pt idx="622">
                  <c:v>17.313500000000001</c:v>
                </c:pt>
                <c:pt idx="623">
                  <c:v>17.318899999999999</c:v>
                </c:pt>
                <c:pt idx="624">
                  <c:v>17.324400000000001</c:v>
                </c:pt>
                <c:pt idx="625">
                  <c:v>17.329799999999999</c:v>
                </c:pt>
                <c:pt idx="626">
                  <c:v>17.3352</c:v>
                </c:pt>
                <c:pt idx="627">
                  <c:v>17.340699999999998</c:v>
                </c:pt>
                <c:pt idx="628">
                  <c:v>17.3461</c:v>
                </c:pt>
                <c:pt idx="629">
                  <c:v>17.351500000000001</c:v>
                </c:pt>
                <c:pt idx="630">
                  <c:v>17.3569</c:v>
                </c:pt>
                <c:pt idx="631">
                  <c:v>17.362300000000001</c:v>
                </c:pt>
                <c:pt idx="632">
                  <c:v>17.367699999999999</c:v>
                </c:pt>
                <c:pt idx="633">
                  <c:v>17.373100000000001</c:v>
                </c:pt>
                <c:pt idx="634">
                  <c:v>17.378499999999999</c:v>
                </c:pt>
                <c:pt idx="635">
                  <c:v>17.383900000000001</c:v>
                </c:pt>
                <c:pt idx="636">
                  <c:v>17.389299999999999</c:v>
                </c:pt>
                <c:pt idx="637">
                  <c:v>17.394600000000001</c:v>
                </c:pt>
                <c:pt idx="638">
                  <c:v>17.399999999999999</c:v>
                </c:pt>
                <c:pt idx="639">
                  <c:v>17.4054</c:v>
                </c:pt>
                <c:pt idx="640">
                  <c:v>17.410699999999999</c:v>
                </c:pt>
                <c:pt idx="641">
                  <c:v>17.4161</c:v>
                </c:pt>
                <c:pt idx="642">
                  <c:v>17.421399999999998</c:v>
                </c:pt>
                <c:pt idx="643">
                  <c:v>17.4268</c:v>
                </c:pt>
                <c:pt idx="644">
                  <c:v>17.432099999999998</c:v>
                </c:pt>
                <c:pt idx="645">
                  <c:v>17.4375</c:v>
                </c:pt>
                <c:pt idx="646">
                  <c:v>17.442799999999998</c:v>
                </c:pt>
                <c:pt idx="647">
                  <c:v>17.4481</c:v>
                </c:pt>
                <c:pt idx="648">
                  <c:v>17.453499999999998</c:v>
                </c:pt>
                <c:pt idx="649">
                  <c:v>17.4588</c:v>
                </c:pt>
                <c:pt idx="650">
                  <c:v>17.464099999999998</c:v>
                </c:pt>
                <c:pt idx="651">
                  <c:v>17.4694</c:v>
                </c:pt>
                <c:pt idx="652">
                  <c:v>17.474699999999999</c:v>
                </c:pt>
                <c:pt idx="653">
                  <c:v>17.48</c:v>
                </c:pt>
                <c:pt idx="654">
                  <c:v>17.485299999999999</c:v>
                </c:pt>
                <c:pt idx="655">
                  <c:v>17.490600000000001</c:v>
                </c:pt>
                <c:pt idx="656">
                  <c:v>17.495899999999999</c:v>
                </c:pt>
                <c:pt idx="657">
                  <c:v>17.501200000000001</c:v>
                </c:pt>
                <c:pt idx="658">
                  <c:v>17.506499999999999</c:v>
                </c:pt>
                <c:pt idx="659">
                  <c:v>17.511700000000001</c:v>
                </c:pt>
                <c:pt idx="660">
                  <c:v>17.516999999999999</c:v>
                </c:pt>
                <c:pt idx="661">
                  <c:v>17.522300000000001</c:v>
                </c:pt>
                <c:pt idx="662">
                  <c:v>17.5275</c:v>
                </c:pt>
                <c:pt idx="663">
                  <c:v>17.532800000000002</c:v>
                </c:pt>
                <c:pt idx="664">
                  <c:v>17.538</c:v>
                </c:pt>
                <c:pt idx="665">
                  <c:v>17.543299999999999</c:v>
                </c:pt>
                <c:pt idx="666">
                  <c:v>17.548500000000001</c:v>
                </c:pt>
                <c:pt idx="667">
                  <c:v>17.553699999999999</c:v>
                </c:pt>
                <c:pt idx="668">
                  <c:v>17.559000000000001</c:v>
                </c:pt>
                <c:pt idx="669">
                  <c:v>17.5642</c:v>
                </c:pt>
                <c:pt idx="670">
                  <c:v>17.569400000000002</c:v>
                </c:pt>
                <c:pt idx="671">
                  <c:v>17.5746</c:v>
                </c:pt>
                <c:pt idx="672">
                  <c:v>17.579899999999999</c:v>
                </c:pt>
                <c:pt idx="673">
                  <c:v>17.585100000000001</c:v>
                </c:pt>
                <c:pt idx="674">
                  <c:v>17.590299999999999</c:v>
                </c:pt>
                <c:pt idx="675">
                  <c:v>17.595500000000001</c:v>
                </c:pt>
                <c:pt idx="676">
                  <c:v>17.6006</c:v>
                </c:pt>
                <c:pt idx="677">
                  <c:v>17.605799999999999</c:v>
                </c:pt>
                <c:pt idx="678">
                  <c:v>17.611000000000001</c:v>
                </c:pt>
                <c:pt idx="679">
                  <c:v>17.616199999999999</c:v>
                </c:pt>
                <c:pt idx="680">
                  <c:v>17.621300000000002</c:v>
                </c:pt>
                <c:pt idx="681">
                  <c:v>17.6265</c:v>
                </c:pt>
                <c:pt idx="682">
                  <c:v>17.631699999999999</c:v>
                </c:pt>
                <c:pt idx="683">
                  <c:v>17.636800000000001</c:v>
                </c:pt>
                <c:pt idx="684">
                  <c:v>17.641999999999999</c:v>
                </c:pt>
                <c:pt idx="685">
                  <c:v>17.647099999999998</c:v>
                </c:pt>
                <c:pt idx="686">
                  <c:v>17.652200000000001</c:v>
                </c:pt>
                <c:pt idx="687">
                  <c:v>17.657399999999999</c:v>
                </c:pt>
                <c:pt idx="688">
                  <c:v>17.662500000000001</c:v>
                </c:pt>
                <c:pt idx="689">
                  <c:v>17.6676</c:v>
                </c:pt>
                <c:pt idx="690">
                  <c:v>17.672699999999999</c:v>
                </c:pt>
                <c:pt idx="691">
                  <c:v>17.677800000000001</c:v>
                </c:pt>
                <c:pt idx="692">
                  <c:v>17.6829</c:v>
                </c:pt>
                <c:pt idx="693">
                  <c:v>17.687999999999999</c:v>
                </c:pt>
                <c:pt idx="694">
                  <c:v>17.693100000000001</c:v>
                </c:pt>
                <c:pt idx="695">
                  <c:v>17.6982</c:v>
                </c:pt>
                <c:pt idx="696">
                  <c:v>17.703299999999999</c:v>
                </c:pt>
                <c:pt idx="697">
                  <c:v>17.708300000000001</c:v>
                </c:pt>
                <c:pt idx="698">
                  <c:v>17.7134</c:v>
                </c:pt>
                <c:pt idx="699">
                  <c:v>17.718399999999999</c:v>
                </c:pt>
                <c:pt idx="700">
                  <c:v>17.723500000000001</c:v>
                </c:pt>
                <c:pt idx="701">
                  <c:v>17.7285</c:v>
                </c:pt>
                <c:pt idx="702">
                  <c:v>17.733599999999999</c:v>
                </c:pt>
                <c:pt idx="703">
                  <c:v>17.738600000000002</c:v>
                </c:pt>
                <c:pt idx="704">
                  <c:v>17.743600000000001</c:v>
                </c:pt>
                <c:pt idx="705">
                  <c:v>17.748699999999999</c:v>
                </c:pt>
                <c:pt idx="706">
                  <c:v>17.753699999999998</c:v>
                </c:pt>
                <c:pt idx="707">
                  <c:v>17.758700000000001</c:v>
                </c:pt>
                <c:pt idx="708">
                  <c:v>17.7637</c:v>
                </c:pt>
                <c:pt idx="709">
                  <c:v>17.768699999999999</c:v>
                </c:pt>
                <c:pt idx="710">
                  <c:v>17.773700000000002</c:v>
                </c:pt>
                <c:pt idx="711">
                  <c:v>17.778700000000001</c:v>
                </c:pt>
                <c:pt idx="712">
                  <c:v>17.7837</c:v>
                </c:pt>
                <c:pt idx="713">
                  <c:v>17.788599999999999</c:v>
                </c:pt>
                <c:pt idx="714">
                  <c:v>17.793600000000001</c:v>
                </c:pt>
                <c:pt idx="715">
                  <c:v>17.7986</c:v>
                </c:pt>
                <c:pt idx="716">
                  <c:v>17.8035</c:v>
                </c:pt>
                <c:pt idx="717">
                  <c:v>17.808499999999999</c:v>
                </c:pt>
                <c:pt idx="718">
                  <c:v>17.813400000000001</c:v>
                </c:pt>
                <c:pt idx="719">
                  <c:v>17.8184</c:v>
                </c:pt>
                <c:pt idx="720">
                  <c:v>17.8233</c:v>
                </c:pt>
                <c:pt idx="721">
                  <c:v>17.828299999999999</c:v>
                </c:pt>
                <c:pt idx="722">
                  <c:v>17.833200000000001</c:v>
                </c:pt>
                <c:pt idx="723">
                  <c:v>17.838100000000001</c:v>
                </c:pt>
                <c:pt idx="724">
                  <c:v>17.843</c:v>
                </c:pt>
                <c:pt idx="725">
                  <c:v>17.847899999999999</c:v>
                </c:pt>
                <c:pt idx="726">
                  <c:v>17.852799999999998</c:v>
                </c:pt>
                <c:pt idx="727">
                  <c:v>17.857700000000001</c:v>
                </c:pt>
                <c:pt idx="728">
                  <c:v>17.8626</c:v>
                </c:pt>
                <c:pt idx="729">
                  <c:v>17.8675</c:v>
                </c:pt>
                <c:pt idx="730">
                  <c:v>17.872399999999999</c:v>
                </c:pt>
                <c:pt idx="731">
                  <c:v>17.877300000000002</c:v>
                </c:pt>
                <c:pt idx="732">
                  <c:v>17.882100000000001</c:v>
                </c:pt>
                <c:pt idx="733">
                  <c:v>17.887</c:v>
                </c:pt>
                <c:pt idx="734">
                  <c:v>17.8919</c:v>
                </c:pt>
                <c:pt idx="735">
                  <c:v>17.896699999999999</c:v>
                </c:pt>
                <c:pt idx="736">
                  <c:v>17.901599999999998</c:v>
                </c:pt>
                <c:pt idx="737">
                  <c:v>17.906400000000001</c:v>
                </c:pt>
                <c:pt idx="738">
                  <c:v>17.911200000000001</c:v>
                </c:pt>
                <c:pt idx="739">
                  <c:v>17.9161</c:v>
                </c:pt>
                <c:pt idx="740">
                  <c:v>17.9209</c:v>
                </c:pt>
                <c:pt idx="741">
                  <c:v>17.925699999999999</c:v>
                </c:pt>
                <c:pt idx="742">
                  <c:v>17.930499999999999</c:v>
                </c:pt>
                <c:pt idx="743">
                  <c:v>17.935300000000002</c:v>
                </c:pt>
                <c:pt idx="744">
                  <c:v>17.940100000000001</c:v>
                </c:pt>
                <c:pt idx="745">
                  <c:v>17.944900000000001</c:v>
                </c:pt>
                <c:pt idx="746">
                  <c:v>17.9497</c:v>
                </c:pt>
                <c:pt idx="747">
                  <c:v>17.954499999999999</c:v>
                </c:pt>
                <c:pt idx="748">
                  <c:v>17.959199999999999</c:v>
                </c:pt>
                <c:pt idx="749">
                  <c:v>17.963999999999999</c:v>
                </c:pt>
                <c:pt idx="750">
                  <c:v>17.968800000000002</c:v>
                </c:pt>
                <c:pt idx="751">
                  <c:v>17.973500000000001</c:v>
                </c:pt>
                <c:pt idx="752">
                  <c:v>17.978300000000001</c:v>
                </c:pt>
                <c:pt idx="753">
                  <c:v>17.983000000000001</c:v>
                </c:pt>
                <c:pt idx="754">
                  <c:v>17.9878</c:v>
                </c:pt>
                <c:pt idx="755">
                  <c:v>17.9925</c:v>
                </c:pt>
                <c:pt idx="756">
                  <c:v>17.997299999999999</c:v>
                </c:pt>
                <c:pt idx="757">
                  <c:v>18.001999999999999</c:v>
                </c:pt>
                <c:pt idx="758">
                  <c:v>18.006699999999999</c:v>
                </c:pt>
                <c:pt idx="759">
                  <c:v>18.011399999999998</c:v>
                </c:pt>
                <c:pt idx="760">
                  <c:v>18.016100000000002</c:v>
                </c:pt>
                <c:pt idx="761">
                  <c:v>18.020900000000001</c:v>
                </c:pt>
                <c:pt idx="762">
                  <c:v>18.025600000000001</c:v>
                </c:pt>
                <c:pt idx="763">
                  <c:v>18.0303</c:v>
                </c:pt>
                <c:pt idx="764">
                  <c:v>18.0349</c:v>
                </c:pt>
                <c:pt idx="765">
                  <c:v>18.0396</c:v>
                </c:pt>
                <c:pt idx="766">
                  <c:v>18.0443</c:v>
                </c:pt>
                <c:pt idx="767">
                  <c:v>18.048999999999999</c:v>
                </c:pt>
                <c:pt idx="768">
                  <c:v>18.053699999999999</c:v>
                </c:pt>
                <c:pt idx="769">
                  <c:v>18.058299999999999</c:v>
                </c:pt>
                <c:pt idx="770">
                  <c:v>18.062999999999999</c:v>
                </c:pt>
                <c:pt idx="771">
                  <c:v>18.067699999999999</c:v>
                </c:pt>
                <c:pt idx="772">
                  <c:v>18.072299999999998</c:v>
                </c:pt>
                <c:pt idx="773">
                  <c:v>18.077000000000002</c:v>
                </c:pt>
                <c:pt idx="774">
                  <c:v>18.081600000000002</c:v>
                </c:pt>
                <c:pt idx="775">
                  <c:v>18.086300000000001</c:v>
                </c:pt>
                <c:pt idx="776">
                  <c:v>18.090900000000001</c:v>
                </c:pt>
                <c:pt idx="777">
                  <c:v>18.095500000000001</c:v>
                </c:pt>
                <c:pt idx="778">
                  <c:v>18.100200000000001</c:v>
                </c:pt>
                <c:pt idx="779">
                  <c:v>18.104800000000001</c:v>
                </c:pt>
                <c:pt idx="780">
                  <c:v>18.109400000000001</c:v>
                </c:pt>
                <c:pt idx="781">
                  <c:v>18.114000000000001</c:v>
                </c:pt>
                <c:pt idx="782">
                  <c:v>18.118600000000001</c:v>
                </c:pt>
                <c:pt idx="783">
                  <c:v>18.123200000000001</c:v>
                </c:pt>
                <c:pt idx="784">
                  <c:v>18.127800000000001</c:v>
                </c:pt>
                <c:pt idx="785">
                  <c:v>18.132400000000001</c:v>
                </c:pt>
                <c:pt idx="786">
                  <c:v>18.137</c:v>
                </c:pt>
                <c:pt idx="787">
                  <c:v>18.141500000000001</c:v>
                </c:pt>
                <c:pt idx="788">
                  <c:v>18.146100000000001</c:v>
                </c:pt>
                <c:pt idx="789">
                  <c:v>18.150700000000001</c:v>
                </c:pt>
                <c:pt idx="790">
                  <c:v>18.1553</c:v>
                </c:pt>
                <c:pt idx="791">
                  <c:v>18.159800000000001</c:v>
                </c:pt>
                <c:pt idx="792">
                  <c:v>18.164400000000001</c:v>
                </c:pt>
                <c:pt idx="793">
                  <c:v>18.168900000000001</c:v>
                </c:pt>
                <c:pt idx="794">
                  <c:v>18.173500000000001</c:v>
                </c:pt>
                <c:pt idx="795">
                  <c:v>18.178000000000001</c:v>
                </c:pt>
                <c:pt idx="796">
                  <c:v>18.182600000000001</c:v>
                </c:pt>
                <c:pt idx="797">
                  <c:v>18.187100000000001</c:v>
                </c:pt>
                <c:pt idx="798">
                  <c:v>18.191600000000001</c:v>
                </c:pt>
                <c:pt idx="799">
                  <c:v>18.196200000000001</c:v>
                </c:pt>
                <c:pt idx="800">
                  <c:v>18.200700000000001</c:v>
                </c:pt>
                <c:pt idx="801">
                  <c:v>18.205200000000001</c:v>
                </c:pt>
                <c:pt idx="802">
                  <c:v>18.209700000000002</c:v>
                </c:pt>
                <c:pt idx="803">
                  <c:v>18.214200000000002</c:v>
                </c:pt>
                <c:pt idx="804">
                  <c:v>18.218800000000002</c:v>
                </c:pt>
                <c:pt idx="805">
                  <c:v>18.223299999999998</c:v>
                </c:pt>
                <c:pt idx="806">
                  <c:v>18.227799999999998</c:v>
                </c:pt>
                <c:pt idx="807">
                  <c:v>18.232299999999999</c:v>
                </c:pt>
                <c:pt idx="808">
                  <c:v>18.236799999999999</c:v>
                </c:pt>
                <c:pt idx="809">
                  <c:v>18.241199999999999</c:v>
                </c:pt>
                <c:pt idx="810">
                  <c:v>18.245699999999999</c:v>
                </c:pt>
                <c:pt idx="811">
                  <c:v>18.2502</c:v>
                </c:pt>
                <c:pt idx="812">
                  <c:v>18.2547</c:v>
                </c:pt>
                <c:pt idx="813">
                  <c:v>18.2592</c:v>
                </c:pt>
                <c:pt idx="814">
                  <c:v>18.2636</c:v>
                </c:pt>
                <c:pt idx="815">
                  <c:v>18.2681</c:v>
                </c:pt>
                <c:pt idx="816">
                  <c:v>18.272600000000001</c:v>
                </c:pt>
                <c:pt idx="817">
                  <c:v>18.277000000000001</c:v>
                </c:pt>
                <c:pt idx="818">
                  <c:v>18.281500000000001</c:v>
                </c:pt>
                <c:pt idx="819">
                  <c:v>18.285900000000002</c:v>
                </c:pt>
                <c:pt idx="820">
                  <c:v>18.290400000000002</c:v>
                </c:pt>
                <c:pt idx="821">
                  <c:v>18.294799999999999</c:v>
                </c:pt>
                <c:pt idx="822">
                  <c:v>18.299199999999999</c:v>
                </c:pt>
                <c:pt idx="823">
                  <c:v>18.303699999999999</c:v>
                </c:pt>
                <c:pt idx="824">
                  <c:v>18.3081</c:v>
                </c:pt>
                <c:pt idx="825">
                  <c:v>18.3125</c:v>
                </c:pt>
                <c:pt idx="826">
                  <c:v>18.3169</c:v>
                </c:pt>
                <c:pt idx="827">
                  <c:v>18.321400000000001</c:v>
                </c:pt>
                <c:pt idx="828">
                  <c:v>18.325800000000001</c:v>
                </c:pt>
                <c:pt idx="829">
                  <c:v>18.330200000000001</c:v>
                </c:pt>
                <c:pt idx="830">
                  <c:v>18.334599999999998</c:v>
                </c:pt>
                <c:pt idx="831">
                  <c:v>18.338999999999999</c:v>
                </c:pt>
                <c:pt idx="832">
                  <c:v>18.343399999999999</c:v>
                </c:pt>
                <c:pt idx="833">
                  <c:v>18.347799999999999</c:v>
                </c:pt>
                <c:pt idx="834">
                  <c:v>18.3522</c:v>
                </c:pt>
                <c:pt idx="835">
                  <c:v>18.3566</c:v>
                </c:pt>
                <c:pt idx="836">
                  <c:v>18.361000000000001</c:v>
                </c:pt>
                <c:pt idx="837">
                  <c:v>18.365300000000001</c:v>
                </c:pt>
                <c:pt idx="838">
                  <c:v>18.369700000000002</c:v>
                </c:pt>
                <c:pt idx="839">
                  <c:v>18.374099999999999</c:v>
                </c:pt>
                <c:pt idx="840">
                  <c:v>18.378499999999999</c:v>
                </c:pt>
                <c:pt idx="841">
                  <c:v>18.3828</c:v>
                </c:pt>
                <c:pt idx="842">
                  <c:v>18.3872</c:v>
                </c:pt>
                <c:pt idx="843">
                  <c:v>18.391500000000001</c:v>
                </c:pt>
                <c:pt idx="844">
                  <c:v>18.395900000000001</c:v>
                </c:pt>
                <c:pt idx="845">
                  <c:v>18.400200000000002</c:v>
                </c:pt>
                <c:pt idx="846">
                  <c:v>18.404599999999999</c:v>
                </c:pt>
                <c:pt idx="847">
                  <c:v>18.408899999999999</c:v>
                </c:pt>
                <c:pt idx="848">
                  <c:v>18.4133</c:v>
                </c:pt>
                <c:pt idx="849">
                  <c:v>18.4176</c:v>
                </c:pt>
                <c:pt idx="850">
                  <c:v>18.421900000000001</c:v>
                </c:pt>
                <c:pt idx="851">
                  <c:v>18.426300000000001</c:v>
                </c:pt>
                <c:pt idx="852">
                  <c:v>18.430599999999998</c:v>
                </c:pt>
                <c:pt idx="853">
                  <c:v>18.434899999999999</c:v>
                </c:pt>
                <c:pt idx="854">
                  <c:v>18.4392</c:v>
                </c:pt>
                <c:pt idx="855">
                  <c:v>18.4436</c:v>
                </c:pt>
                <c:pt idx="856">
                  <c:v>18.447900000000001</c:v>
                </c:pt>
                <c:pt idx="857">
                  <c:v>18.452200000000001</c:v>
                </c:pt>
                <c:pt idx="858">
                  <c:v>18.456499999999998</c:v>
                </c:pt>
                <c:pt idx="859">
                  <c:v>18.460799999999999</c:v>
                </c:pt>
                <c:pt idx="860">
                  <c:v>18.4651</c:v>
                </c:pt>
                <c:pt idx="861">
                  <c:v>18.4694</c:v>
                </c:pt>
                <c:pt idx="862">
                  <c:v>18.473700000000001</c:v>
                </c:pt>
                <c:pt idx="863">
                  <c:v>18.478000000000002</c:v>
                </c:pt>
                <c:pt idx="864">
                  <c:v>18.482199999999999</c:v>
                </c:pt>
                <c:pt idx="865">
                  <c:v>18.486499999999999</c:v>
                </c:pt>
                <c:pt idx="866">
                  <c:v>18.4908</c:v>
                </c:pt>
                <c:pt idx="867">
                  <c:v>18.495100000000001</c:v>
                </c:pt>
                <c:pt idx="868">
                  <c:v>18.499300000000002</c:v>
                </c:pt>
                <c:pt idx="869">
                  <c:v>18.503599999999999</c:v>
                </c:pt>
                <c:pt idx="870">
                  <c:v>18.507899999999999</c:v>
                </c:pt>
                <c:pt idx="871">
                  <c:v>18.5121</c:v>
                </c:pt>
                <c:pt idx="872">
                  <c:v>18.516400000000001</c:v>
                </c:pt>
                <c:pt idx="873">
                  <c:v>18.520700000000001</c:v>
                </c:pt>
                <c:pt idx="874">
                  <c:v>18.524899999999999</c:v>
                </c:pt>
                <c:pt idx="875">
                  <c:v>18.529199999999999</c:v>
                </c:pt>
                <c:pt idx="876">
                  <c:v>18.5334</c:v>
                </c:pt>
                <c:pt idx="877">
                  <c:v>18.537700000000001</c:v>
                </c:pt>
                <c:pt idx="878">
                  <c:v>18.541899999999998</c:v>
                </c:pt>
                <c:pt idx="879">
                  <c:v>18.546199999999999</c:v>
                </c:pt>
                <c:pt idx="880">
                  <c:v>18.5504</c:v>
                </c:pt>
                <c:pt idx="881">
                  <c:v>18.554600000000001</c:v>
                </c:pt>
                <c:pt idx="882">
                  <c:v>18.558900000000001</c:v>
                </c:pt>
                <c:pt idx="883">
                  <c:v>18.563099999999999</c:v>
                </c:pt>
                <c:pt idx="884">
                  <c:v>18.567299999999999</c:v>
                </c:pt>
                <c:pt idx="885">
                  <c:v>18.5716</c:v>
                </c:pt>
                <c:pt idx="886">
                  <c:v>18.575800000000001</c:v>
                </c:pt>
                <c:pt idx="887">
                  <c:v>18.579999999999998</c:v>
                </c:pt>
                <c:pt idx="888">
                  <c:v>18.584199999999999</c:v>
                </c:pt>
                <c:pt idx="889">
                  <c:v>18.5884</c:v>
                </c:pt>
                <c:pt idx="890">
                  <c:v>18.592600000000001</c:v>
                </c:pt>
                <c:pt idx="891">
                  <c:v>18.596800000000002</c:v>
                </c:pt>
                <c:pt idx="892">
                  <c:v>18.600999999999999</c:v>
                </c:pt>
                <c:pt idx="893">
                  <c:v>18.6052</c:v>
                </c:pt>
                <c:pt idx="894">
                  <c:v>18.609400000000001</c:v>
                </c:pt>
                <c:pt idx="895">
                  <c:v>18.613600000000002</c:v>
                </c:pt>
                <c:pt idx="896">
                  <c:v>18.617799999999999</c:v>
                </c:pt>
                <c:pt idx="897">
                  <c:v>18.622</c:v>
                </c:pt>
                <c:pt idx="898">
                  <c:v>18.626200000000001</c:v>
                </c:pt>
                <c:pt idx="899">
                  <c:v>18.630299999999998</c:v>
                </c:pt>
                <c:pt idx="900">
                  <c:v>18.634499999999999</c:v>
                </c:pt>
                <c:pt idx="901">
                  <c:v>18.6387</c:v>
                </c:pt>
                <c:pt idx="902">
                  <c:v>18.642900000000001</c:v>
                </c:pt>
                <c:pt idx="903">
                  <c:v>18.646999999999998</c:v>
                </c:pt>
                <c:pt idx="904">
                  <c:v>18.651199999999999</c:v>
                </c:pt>
                <c:pt idx="905">
                  <c:v>18.6553</c:v>
                </c:pt>
                <c:pt idx="906">
                  <c:v>18.659500000000001</c:v>
                </c:pt>
                <c:pt idx="907">
                  <c:v>18.663699999999999</c:v>
                </c:pt>
                <c:pt idx="908">
                  <c:v>18.6678</c:v>
                </c:pt>
                <c:pt idx="909">
                  <c:v>18.672000000000001</c:v>
                </c:pt>
                <c:pt idx="910">
                  <c:v>18.676100000000002</c:v>
                </c:pt>
                <c:pt idx="911">
                  <c:v>18.680199999999999</c:v>
                </c:pt>
                <c:pt idx="912">
                  <c:v>18.6844</c:v>
                </c:pt>
                <c:pt idx="913">
                  <c:v>18.688500000000001</c:v>
                </c:pt>
                <c:pt idx="914">
                  <c:v>18.692599999999999</c:v>
                </c:pt>
                <c:pt idx="915">
                  <c:v>18.6968</c:v>
                </c:pt>
                <c:pt idx="916">
                  <c:v>18.700900000000001</c:v>
                </c:pt>
                <c:pt idx="917">
                  <c:v>18.704999999999998</c:v>
                </c:pt>
                <c:pt idx="918">
                  <c:v>18.709099999999999</c:v>
                </c:pt>
                <c:pt idx="919">
                  <c:v>18.713200000000001</c:v>
                </c:pt>
                <c:pt idx="920">
                  <c:v>18.717400000000001</c:v>
                </c:pt>
                <c:pt idx="921">
                  <c:v>18.721499999999999</c:v>
                </c:pt>
                <c:pt idx="922">
                  <c:v>18.7256</c:v>
                </c:pt>
                <c:pt idx="923">
                  <c:v>18.729700000000001</c:v>
                </c:pt>
                <c:pt idx="924">
                  <c:v>18.733799999999999</c:v>
                </c:pt>
                <c:pt idx="925">
                  <c:v>18.7378</c:v>
                </c:pt>
                <c:pt idx="926">
                  <c:v>18.741900000000001</c:v>
                </c:pt>
                <c:pt idx="927">
                  <c:v>18.745999999999999</c:v>
                </c:pt>
                <c:pt idx="928">
                  <c:v>18.7501</c:v>
                </c:pt>
                <c:pt idx="929">
                  <c:v>18.754200000000001</c:v>
                </c:pt>
                <c:pt idx="930">
                  <c:v>18.758199999999999</c:v>
                </c:pt>
                <c:pt idx="931">
                  <c:v>18.7623</c:v>
                </c:pt>
                <c:pt idx="932">
                  <c:v>18.766400000000001</c:v>
                </c:pt>
                <c:pt idx="933">
                  <c:v>18.770399999999999</c:v>
                </c:pt>
                <c:pt idx="934">
                  <c:v>18.7745</c:v>
                </c:pt>
                <c:pt idx="935">
                  <c:v>18.778500000000001</c:v>
                </c:pt>
                <c:pt idx="936">
                  <c:v>18.782599999999999</c:v>
                </c:pt>
                <c:pt idx="937">
                  <c:v>18.7866</c:v>
                </c:pt>
                <c:pt idx="938">
                  <c:v>18.790700000000001</c:v>
                </c:pt>
                <c:pt idx="939">
                  <c:v>18.794699999999999</c:v>
                </c:pt>
                <c:pt idx="940">
                  <c:v>18.7987</c:v>
                </c:pt>
                <c:pt idx="941">
                  <c:v>18.802700000000002</c:v>
                </c:pt>
                <c:pt idx="942">
                  <c:v>18.806699999999999</c:v>
                </c:pt>
                <c:pt idx="943">
                  <c:v>18.810700000000001</c:v>
                </c:pt>
                <c:pt idx="944">
                  <c:v>18.814699999999998</c:v>
                </c:pt>
                <c:pt idx="945">
                  <c:v>18.8187</c:v>
                </c:pt>
                <c:pt idx="946">
                  <c:v>18.822700000000001</c:v>
                </c:pt>
                <c:pt idx="947">
                  <c:v>18.826699999999999</c:v>
                </c:pt>
                <c:pt idx="948">
                  <c:v>18.8307</c:v>
                </c:pt>
                <c:pt idx="949">
                  <c:v>18.834700000000002</c:v>
                </c:pt>
                <c:pt idx="950">
                  <c:v>18.8386</c:v>
                </c:pt>
                <c:pt idx="951">
                  <c:v>18.842600000000001</c:v>
                </c:pt>
                <c:pt idx="952">
                  <c:v>18.846599999999999</c:v>
                </c:pt>
                <c:pt idx="953">
                  <c:v>18.8505</c:v>
                </c:pt>
                <c:pt idx="954">
                  <c:v>18.854399999999998</c:v>
                </c:pt>
                <c:pt idx="955">
                  <c:v>18.8584</c:v>
                </c:pt>
                <c:pt idx="956">
                  <c:v>18.862300000000001</c:v>
                </c:pt>
                <c:pt idx="957">
                  <c:v>18.866199999999999</c:v>
                </c:pt>
                <c:pt idx="958">
                  <c:v>18.870100000000001</c:v>
                </c:pt>
                <c:pt idx="959">
                  <c:v>18.874099999999999</c:v>
                </c:pt>
                <c:pt idx="960">
                  <c:v>18.878</c:v>
                </c:pt>
                <c:pt idx="961">
                  <c:v>18.881900000000002</c:v>
                </c:pt>
                <c:pt idx="962">
                  <c:v>18.8857</c:v>
                </c:pt>
                <c:pt idx="963">
                  <c:v>18.889600000000002</c:v>
                </c:pt>
                <c:pt idx="964">
                  <c:v>18.8935</c:v>
                </c:pt>
                <c:pt idx="965">
                  <c:v>18.897400000000001</c:v>
                </c:pt>
                <c:pt idx="966">
                  <c:v>18.901199999999999</c:v>
                </c:pt>
                <c:pt idx="967">
                  <c:v>18.905100000000001</c:v>
                </c:pt>
                <c:pt idx="968">
                  <c:v>18.908899999999999</c:v>
                </c:pt>
                <c:pt idx="969">
                  <c:v>18.912700000000001</c:v>
                </c:pt>
                <c:pt idx="970">
                  <c:v>18.916499999999999</c:v>
                </c:pt>
                <c:pt idx="971">
                  <c:v>18.920400000000001</c:v>
                </c:pt>
                <c:pt idx="972">
                  <c:v>18.924199999999999</c:v>
                </c:pt>
                <c:pt idx="973">
                  <c:v>18.928000000000001</c:v>
                </c:pt>
                <c:pt idx="974">
                  <c:v>18.931699999999999</c:v>
                </c:pt>
                <c:pt idx="975">
                  <c:v>18.935500000000001</c:v>
                </c:pt>
                <c:pt idx="976">
                  <c:v>18.939299999999999</c:v>
                </c:pt>
                <c:pt idx="977">
                  <c:v>18.943000000000001</c:v>
                </c:pt>
                <c:pt idx="978">
                  <c:v>18.9468</c:v>
                </c:pt>
                <c:pt idx="979">
                  <c:v>18.950500000000002</c:v>
                </c:pt>
                <c:pt idx="980">
                  <c:v>18.9542</c:v>
                </c:pt>
                <c:pt idx="981">
                  <c:v>18.957899999999999</c:v>
                </c:pt>
                <c:pt idx="982">
                  <c:v>18.961600000000001</c:v>
                </c:pt>
                <c:pt idx="983">
                  <c:v>18.965299999999999</c:v>
                </c:pt>
                <c:pt idx="984">
                  <c:v>18.969000000000001</c:v>
                </c:pt>
                <c:pt idx="985">
                  <c:v>18.9727</c:v>
                </c:pt>
                <c:pt idx="986">
                  <c:v>18.976299999999998</c:v>
                </c:pt>
                <c:pt idx="987">
                  <c:v>18.98</c:v>
                </c:pt>
                <c:pt idx="988">
                  <c:v>18.983599999999999</c:v>
                </c:pt>
                <c:pt idx="989">
                  <c:v>18.987200000000001</c:v>
                </c:pt>
                <c:pt idx="990">
                  <c:v>18.9908</c:v>
                </c:pt>
                <c:pt idx="991">
                  <c:v>18.994399999999999</c:v>
                </c:pt>
                <c:pt idx="992">
                  <c:v>18.997900000000001</c:v>
                </c:pt>
                <c:pt idx="993">
                  <c:v>19.0015</c:v>
                </c:pt>
                <c:pt idx="994">
                  <c:v>19.004999999999999</c:v>
                </c:pt>
                <c:pt idx="995">
                  <c:v>19.008600000000001</c:v>
                </c:pt>
                <c:pt idx="996">
                  <c:v>19.0121</c:v>
                </c:pt>
                <c:pt idx="997">
                  <c:v>19.015599999999999</c:v>
                </c:pt>
                <c:pt idx="998">
                  <c:v>19.019100000000002</c:v>
                </c:pt>
                <c:pt idx="999">
                  <c:v>19.022500000000001</c:v>
                </c:pt>
                <c:pt idx="1000">
                  <c:v>19.026</c:v>
                </c:pt>
                <c:pt idx="1001">
                  <c:v>19.029399999999999</c:v>
                </c:pt>
                <c:pt idx="1002">
                  <c:v>19.032800000000002</c:v>
                </c:pt>
                <c:pt idx="1003">
                  <c:v>19.036200000000001</c:v>
                </c:pt>
                <c:pt idx="1004">
                  <c:v>19.0396</c:v>
                </c:pt>
                <c:pt idx="1005">
                  <c:v>19.042899999999999</c:v>
                </c:pt>
                <c:pt idx="1006">
                  <c:v>19.046199999999999</c:v>
                </c:pt>
                <c:pt idx="1007">
                  <c:v>19.049600000000002</c:v>
                </c:pt>
                <c:pt idx="1008">
                  <c:v>19.052900000000001</c:v>
                </c:pt>
                <c:pt idx="1009">
                  <c:v>19.056100000000001</c:v>
                </c:pt>
                <c:pt idx="1010">
                  <c:v>19.0594</c:v>
                </c:pt>
                <c:pt idx="1011">
                  <c:v>19.0626</c:v>
                </c:pt>
                <c:pt idx="1012">
                  <c:v>19.065799999999999</c:v>
                </c:pt>
                <c:pt idx="1013">
                  <c:v>19.068999999999999</c:v>
                </c:pt>
                <c:pt idx="1014">
                  <c:v>19.072199999999999</c:v>
                </c:pt>
                <c:pt idx="1015">
                  <c:v>19.075299999999999</c:v>
                </c:pt>
                <c:pt idx="1016">
                  <c:v>19.078499999999998</c:v>
                </c:pt>
                <c:pt idx="1017">
                  <c:v>19.081499999999998</c:v>
                </c:pt>
                <c:pt idx="1018">
                  <c:v>19.084599999999998</c:v>
                </c:pt>
                <c:pt idx="1019">
                  <c:v>19.087700000000002</c:v>
                </c:pt>
                <c:pt idx="1020">
                  <c:v>19.090699999999998</c:v>
                </c:pt>
                <c:pt idx="1021">
                  <c:v>19.093699999999998</c:v>
                </c:pt>
                <c:pt idx="1022">
                  <c:v>19.096599999999999</c:v>
                </c:pt>
                <c:pt idx="1023">
                  <c:v>19.099499999999999</c:v>
                </c:pt>
                <c:pt idx="1024">
                  <c:v>19.102399999999999</c:v>
                </c:pt>
                <c:pt idx="1025">
                  <c:v>19.1053</c:v>
                </c:pt>
                <c:pt idx="1026">
                  <c:v>19.1081</c:v>
                </c:pt>
                <c:pt idx="1027">
                  <c:v>19.111000000000001</c:v>
                </c:pt>
                <c:pt idx="1028">
                  <c:v>19.113700000000001</c:v>
                </c:pt>
                <c:pt idx="1029">
                  <c:v>19.116499999999998</c:v>
                </c:pt>
                <c:pt idx="1030">
                  <c:v>19.119199999999999</c:v>
                </c:pt>
                <c:pt idx="1031">
                  <c:v>19.1218</c:v>
                </c:pt>
                <c:pt idx="1032">
                  <c:v>19.124500000000001</c:v>
                </c:pt>
                <c:pt idx="1033">
                  <c:v>19.127099999999999</c:v>
                </c:pt>
                <c:pt idx="1034">
                  <c:v>19.1296</c:v>
                </c:pt>
                <c:pt idx="1035">
                  <c:v>19.132100000000001</c:v>
                </c:pt>
                <c:pt idx="1036">
                  <c:v>19.134599999999999</c:v>
                </c:pt>
                <c:pt idx="1037">
                  <c:v>19.1371</c:v>
                </c:pt>
                <c:pt idx="1038">
                  <c:v>19.139500000000002</c:v>
                </c:pt>
                <c:pt idx="1039">
                  <c:v>19.1418</c:v>
                </c:pt>
                <c:pt idx="1040">
                  <c:v>19.144100000000002</c:v>
                </c:pt>
                <c:pt idx="1041">
                  <c:v>19.1464</c:v>
                </c:pt>
                <c:pt idx="1042">
                  <c:v>19.148599999999998</c:v>
                </c:pt>
                <c:pt idx="1043">
                  <c:v>19.1508</c:v>
                </c:pt>
                <c:pt idx="1044">
                  <c:v>19.152899999999999</c:v>
                </c:pt>
                <c:pt idx="1045">
                  <c:v>19.154900000000001</c:v>
                </c:pt>
                <c:pt idx="1046">
                  <c:v>19.157</c:v>
                </c:pt>
                <c:pt idx="1047">
                  <c:v>19.158899999999999</c:v>
                </c:pt>
                <c:pt idx="1048">
                  <c:v>19.160799999999998</c:v>
                </c:pt>
                <c:pt idx="1049">
                  <c:v>19.162700000000001</c:v>
                </c:pt>
                <c:pt idx="1050">
                  <c:v>19.1645</c:v>
                </c:pt>
                <c:pt idx="1051">
                  <c:v>19.1662</c:v>
                </c:pt>
                <c:pt idx="1052">
                  <c:v>19.167899999999999</c:v>
                </c:pt>
                <c:pt idx="1053">
                  <c:v>19.169499999999999</c:v>
                </c:pt>
                <c:pt idx="1054">
                  <c:v>19.170999999999999</c:v>
                </c:pt>
                <c:pt idx="1055">
                  <c:v>19.172499999999999</c:v>
                </c:pt>
                <c:pt idx="1056">
                  <c:v>19.1739</c:v>
                </c:pt>
                <c:pt idx="1057">
                  <c:v>19.1752</c:v>
                </c:pt>
                <c:pt idx="1058">
                  <c:v>19.176500000000001</c:v>
                </c:pt>
                <c:pt idx="1059">
                  <c:v>19.177700000000002</c:v>
                </c:pt>
                <c:pt idx="1060">
                  <c:v>19.178799999999999</c:v>
                </c:pt>
                <c:pt idx="1061">
                  <c:v>19.1799</c:v>
                </c:pt>
                <c:pt idx="1062">
                  <c:v>19.180800000000001</c:v>
                </c:pt>
                <c:pt idx="1063">
                  <c:v>19.181699999999999</c:v>
                </c:pt>
                <c:pt idx="1064">
                  <c:v>19.182500000000001</c:v>
                </c:pt>
                <c:pt idx="1065">
                  <c:v>19.183199999999999</c:v>
                </c:pt>
                <c:pt idx="1066">
                  <c:v>19.183900000000001</c:v>
                </c:pt>
                <c:pt idx="1067">
                  <c:v>19.1844</c:v>
                </c:pt>
                <c:pt idx="1068">
                  <c:v>19.184799999999999</c:v>
                </c:pt>
                <c:pt idx="1069">
                  <c:v>19.185199999999998</c:v>
                </c:pt>
                <c:pt idx="1070">
                  <c:v>19.185400000000001</c:v>
                </c:pt>
                <c:pt idx="1071">
                  <c:v>19.185600000000001</c:v>
                </c:pt>
                <c:pt idx="1072">
                  <c:v>19.185600000000001</c:v>
                </c:pt>
                <c:pt idx="1073">
                  <c:v>19.185600000000001</c:v>
                </c:pt>
                <c:pt idx="1074">
                  <c:v>19.185400000000001</c:v>
                </c:pt>
                <c:pt idx="1075">
                  <c:v>19.185099999999998</c:v>
                </c:pt>
                <c:pt idx="1076">
                  <c:v>19.184699999999999</c:v>
                </c:pt>
                <c:pt idx="1077">
                  <c:v>19.184200000000001</c:v>
                </c:pt>
                <c:pt idx="1078">
                  <c:v>19.183599999999998</c:v>
                </c:pt>
                <c:pt idx="1079">
                  <c:v>19.1828</c:v>
                </c:pt>
                <c:pt idx="1080">
                  <c:v>19.181999999999999</c:v>
                </c:pt>
                <c:pt idx="1081">
                  <c:v>19.180900000000001</c:v>
                </c:pt>
                <c:pt idx="1082">
                  <c:v>19.1798</c:v>
                </c:pt>
                <c:pt idx="1083">
                  <c:v>19.1785</c:v>
                </c:pt>
                <c:pt idx="1084">
                  <c:v>19.177099999999999</c:v>
                </c:pt>
                <c:pt idx="1085">
                  <c:v>19.1755</c:v>
                </c:pt>
                <c:pt idx="1086">
                  <c:v>19.1738</c:v>
                </c:pt>
                <c:pt idx="1087">
                  <c:v>19.171900000000001</c:v>
                </c:pt>
                <c:pt idx="1088">
                  <c:v>19.169799999999999</c:v>
                </c:pt>
                <c:pt idx="1089">
                  <c:v>19.1676</c:v>
                </c:pt>
                <c:pt idx="1090">
                  <c:v>19.165299999999998</c:v>
                </c:pt>
                <c:pt idx="1091">
                  <c:v>19.162700000000001</c:v>
                </c:pt>
                <c:pt idx="1092">
                  <c:v>19.16</c:v>
                </c:pt>
                <c:pt idx="1093">
                  <c:v>19.1571</c:v>
                </c:pt>
                <c:pt idx="1094">
                  <c:v>19.1541</c:v>
                </c:pt>
                <c:pt idx="1095">
                  <c:v>19.1508</c:v>
                </c:pt>
                <c:pt idx="1096">
                  <c:v>19.147300000000001</c:v>
                </c:pt>
                <c:pt idx="1097">
                  <c:v>19.143699999999999</c:v>
                </c:pt>
                <c:pt idx="1098">
                  <c:v>19.139800000000001</c:v>
                </c:pt>
                <c:pt idx="1099">
                  <c:v>19.1357</c:v>
                </c:pt>
                <c:pt idx="1100">
                  <c:v>19.131399999999999</c:v>
                </c:pt>
                <c:pt idx="1101">
                  <c:v>19.126899999999999</c:v>
                </c:pt>
                <c:pt idx="1102">
                  <c:v>19.1221</c:v>
                </c:pt>
                <c:pt idx="1103">
                  <c:v>19.117100000000001</c:v>
                </c:pt>
                <c:pt idx="1104">
                  <c:v>19.111899999999999</c:v>
                </c:pt>
                <c:pt idx="1105">
                  <c:v>19.106400000000001</c:v>
                </c:pt>
                <c:pt idx="1106">
                  <c:v>19.1007</c:v>
                </c:pt>
                <c:pt idx="1107">
                  <c:v>19.0947</c:v>
                </c:pt>
                <c:pt idx="1108">
                  <c:v>19.0884</c:v>
                </c:pt>
                <c:pt idx="1109">
                  <c:v>19.081900000000001</c:v>
                </c:pt>
                <c:pt idx="1110">
                  <c:v>19.075099999999999</c:v>
                </c:pt>
                <c:pt idx="1111">
                  <c:v>19.067900000000002</c:v>
                </c:pt>
                <c:pt idx="1112">
                  <c:v>19.060500000000001</c:v>
                </c:pt>
                <c:pt idx="1113">
                  <c:v>19.052800000000001</c:v>
                </c:pt>
                <c:pt idx="1114">
                  <c:v>19.044699999999999</c:v>
                </c:pt>
                <c:pt idx="1115">
                  <c:v>19.0364</c:v>
                </c:pt>
                <c:pt idx="1116">
                  <c:v>19.027699999999999</c:v>
                </c:pt>
                <c:pt idx="1117">
                  <c:v>19.018599999999999</c:v>
                </c:pt>
                <c:pt idx="1118">
                  <c:v>19.0092</c:v>
                </c:pt>
                <c:pt idx="1119">
                  <c:v>18.999400000000001</c:v>
                </c:pt>
                <c:pt idx="1120">
                  <c:v>18.9893</c:v>
                </c:pt>
                <c:pt idx="1121">
                  <c:v>18.9787</c:v>
                </c:pt>
                <c:pt idx="1122">
                  <c:v>18.9678</c:v>
                </c:pt>
                <c:pt idx="1123">
                  <c:v>18.956499999999998</c:v>
                </c:pt>
                <c:pt idx="1124">
                  <c:v>18.944700000000001</c:v>
                </c:pt>
                <c:pt idx="1125">
                  <c:v>18.932500000000001</c:v>
                </c:pt>
                <c:pt idx="1126">
                  <c:v>18.919899999999998</c:v>
                </c:pt>
                <c:pt idx="1127">
                  <c:v>18.9068</c:v>
                </c:pt>
                <c:pt idx="1128">
                  <c:v>18.8933</c:v>
                </c:pt>
                <c:pt idx="1129">
                  <c:v>18.879300000000001</c:v>
                </c:pt>
                <c:pt idx="1130">
                  <c:v>18.864699999999999</c:v>
                </c:pt>
                <c:pt idx="1131">
                  <c:v>18.849699999999999</c:v>
                </c:pt>
                <c:pt idx="1132">
                  <c:v>18.834199999999999</c:v>
                </c:pt>
                <c:pt idx="1133">
                  <c:v>18.818100000000001</c:v>
                </c:pt>
                <c:pt idx="1134">
                  <c:v>18.801500000000001</c:v>
                </c:pt>
                <c:pt idx="1135">
                  <c:v>18.784300000000002</c:v>
                </c:pt>
                <c:pt idx="1136">
                  <c:v>18.766500000000001</c:v>
                </c:pt>
                <c:pt idx="1137">
                  <c:v>18.748100000000001</c:v>
                </c:pt>
                <c:pt idx="1138">
                  <c:v>18.729099999999999</c:v>
                </c:pt>
                <c:pt idx="1139">
                  <c:v>18.709499999999998</c:v>
                </c:pt>
                <c:pt idx="1140">
                  <c:v>18.6892</c:v>
                </c:pt>
                <c:pt idx="1141">
                  <c:v>18.668199999999999</c:v>
                </c:pt>
                <c:pt idx="1142">
                  <c:v>18.646599999999999</c:v>
                </c:pt>
                <c:pt idx="1143">
                  <c:v>18.624199999999998</c:v>
                </c:pt>
                <c:pt idx="1144">
                  <c:v>18.601199999999999</c:v>
                </c:pt>
                <c:pt idx="1145">
                  <c:v>18.577300000000001</c:v>
                </c:pt>
                <c:pt idx="1146">
                  <c:v>18.552700000000002</c:v>
                </c:pt>
                <c:pt idx="1147">
                  <c:v>18.5273</c:v>
                </c:pt>
                <c:pt idx="1148">
                  <c:v>18.501100000000001</c:v>
                </c:pt>
                <c:pt idx="1149">
                  <c:v>18.474</c:v>
                </c:pt>
                <c:pt idx="1150">
                  <c:v>18.446100000000001</c:v>
                </c:pt>
                <c:pt idx="1151">
                  <c:v>18.417300000000001</c:v>
                </c:pt>
                <c:pt idx="1152">
                  <c:v>18.387499999999999</c:v>
                </c:pt>
                <c:pt idx="1153">
                  <c:v>18.3568</c:v>
                </c:pt>
                <c:pt idx="1154">
                  <c:v>18.325199999999999</c:v>
                </c:pt>
                <c:pt idx="1155">
                  <c:v>18.2925</c:v>
                </c:pt>
                <c:pt idx="1156">
                  <c:v>18.258800000000001</c:v>
                </c:pt>
                <c:pt idx="1157">
                  <c:v>18.2241</c:v>
                </c:pt>
                <c:pt idx="1158">
                  <c:v>18.188199999999998</c:v>
                </c:pt>
                <c:pt idx="1159">
                  <c:v>18.151199999999999</c:v>
                </c:pt>
                <c:pt idx="1160">
                  <c:v>18.113099999999999</c:v>
                </c:pt>
                <c:pt idx="1161">
                  <c:v>18.073799999999999</c:v>
                </c:pt>
                <c:pt idx="1162">
                  <c:v>18.033200000000001</c:v>
                </c:pt>
                <c:pt idx="1163">
                  <c:v>17.991399999999999</c:v>
                </c:pt>
                <c:pt idx="1164">
                  <c:v>17.9482</c:v>
                </c:pt>
                <c:pt idx="1165">
                  <c:v>17.903700000000001</c:v>
                </c:pt>
                <c:pt idx="1166">
                  <c:v>17.857900000000001</c:v>
                </c:pt>
                <c:pt idx="1167">
                  <c:v>17.810600000000001</c:v>
                </c:pt>
                <c:pt idx="1168">
                  <c:v>17.761800000000001</c:v>
                </c:pt>
                <c:pt idx="1169">
                  <c:v>17.711500000000001</c:v>
                </c:pt>
                <c:pt idx="1170">
                  <c:v>17.659600000000001</c:v>
                </c:pt>
                <c:pt idx="1171">
                  <c:v>17.606100000000001</c:v>
                </c:pt>
                <c:pt idx="1172">
                  <c:v>17.550999999999998</c:v>
                </c:pt>
                <c:pt idx="1173">
                  <c:v>17.4941</c:v>
                </c:pt>
                <c:pt idx="1174">
                  <c:v>17.435400000000001</c:v>
                </c:pt>
                <c:pt idx="1175">
                  <c:v>17.375</c:v>
                </c:pt>
                <c:pt idx="1176">
                  <c:v>17.3126</c:v>
                </c:pt>
                <c:pt idx="1177">
                  <c:v>17.2483</c:v>
                </c:pt>
                <c:pt idx="1178">
                  <c:v>17.181999999999999</c:v>
                </c:pt>
                <c:pt idx="1179">
                  <c:v>17.113600000000002</c:v>
                </c:pt>
                <c:pt idx="1180">
                  <c:v>17.042999999999999</c:v>
                </c:pt>
                <c:pt idx="1181">
                  <c:v>16.970300000000002</c:v>
                </c:pt>
                <c:pt idx="1182">
                  <c:v>16.895299999999999</c:v>
                </c:pt>
                <c:pt idx="1183">
                  <c:v>16.817900000000002</c:v>
                </c:pt>
                <c:pt idx="1184">
                  <c:v>16.738099999999999</c:v>
                </c:pt>
                <c:pt idx="1185">
                  <c:v>16.655799999999999</c:v>
                </c:pt>
                <c:pt idx="1186">
                  <c:v>16.570900000000002</c:v>
                </c:pt>
                <c:pt idx="1187">
                  <c:v>16.4833</c:v>
                </c:pt>
                <c:pt idx="1188">
                  <c:v>16.393000000000001</c:v>
                </c:pt>
                <c:pt idx="1189">
                  <c:v>16.299900000000001</c:v>
                </c:pt>
                <c:pt idx="1190">
                  <c:v>16.203800000000001</c:v>
                </c:pt>
                <c:pt idx="1191">
                  <c:v>16.104800000000001</c:v>
                </c:pt>
                <c:pt idx="1192">
                  <c:v>16.002600000000001</c:v>
                </c:pt>
                <c:pt idx="1193">
                  <c:v>15.8973</c:v>
                </c:pt>
                <c:pt idx="1194">
                  <c:v>15.7887</c:v>
                </c:pt>
                <c:pt idx="1195">
                  <c:v>15.6767</c:v>
                </c:pt>
                <c:pt idx="1196">
                  <c:v>15.561199999999999</c:v>
                </c:pt>
                <c:pt idx="1197">
                  <c:v>15.442299999999999</c:v>
                </c:pt>
                <c:pt idx="1198">
                  <c:v>15.319599999999999</c:v>
                </c:pt>
                <c:pt idx="1199">
                  <c:v>15.193300000000001</c:v>
                </c:pt>
                <c:pt idx="1200">
                  <c:v>15.0632</c:v>
                </c:pt>
                <c:pt idx="1201">
                  <c:v>14.9293</c:v>
                </c:pt>
                <c:pt idx="1202">
                  <c:v>14.791399999999999</c:v>
                </c:pt>
                <c:pt idx="1203">
                  <c:v>14.6495</c:v>
                </c:pt>
                <c:pt idx="1204">
                  <c:v>14.5036</c:v>
                </c:pt>
                <c:pt idx="1205">
                  <c:v>14.3536</c:v>
                </c:pt>
                <c:pt idx="1206">
                  <c:v>14.1995</c:v>
                </c:pt>
                <c:pt idx="1207">
                  <c:v>14.0413</c:v>
                </c:pt>
                <c:pt idx="1208">
                  <c:v>13.8789</c:v>
                </c:pt>
                <c:pt idx="1209">
                  <c:v>13.7125</c:v>
                </c:pt>
                <c:pt idx="1210">
                  <c:v>13.5419</c:v>
                </c:pt>
                <c:pt idx="1211">
                  <c:v>13.3674</c:v>
                </c:pt>
                <c:pt idx="1212">
                  <c:v>13.1889</c:v>
                </c:pt>
                <c:pt idx="1213">
                  <c:v>13.0067</c:v>
                </c:pt>
                <c:pt idx="1214">
                  <c:v>12.8207</c:v>
                </c:pt>
                <c:pt idx="1215">
                  <c:v>12.6313</c:v>
                </c:pt>
                <c:pt idx="1216">
                  <c:v>12.438599999999999</c:v>
                </c:pt>
                <c:pt idx="1217">
                  <c:v>12.242900000000001</c:v>
                </c:pt>
                <c:pt idx="1218">
                  <c:v>12.044499999999999</c:v>
                </c:pt>
                <c:pt idx="1219">
                  <c:v>11.8436</c:v>
                </c:pt>
                <c:pt idx="1220">
                  <c:v>11.640700000000001</c:v>
                </c:pt>
                <c:pt idx="1221">
                  <c:v>11.436299999999999</c:v>
                </c:pt>
                <c:pt idx="1222">
                  <c:v>11.230700000000001</c:v>
                </c:pt>
                <c:pt idx="1223">
                  <c:v>11.0244</c:v>
                </c:pt>
                <c:pt idx="1224">
                  <c:v>10.818099999999999</c:v>
                </c:pt>
                <c:pt idx="1225">
                  <c:v>10.612399999999999</c:v>
                </c:pt>
                <c:pt idx="1226">
                  <c:v>10.4078</c:v>
                </c:pt>
                <c:pt idx="1227">
                  <c:v>10.2051</c:v>
                </c:pt>
                <c:pt idx="1228">
                  <c:v>10.004899999999999</c:v>
                </c:pt>
                <c:pt idx="1229">
                  <c:v>9.8081499999999995</c:v>
                </c:pt>
                <c:pt idx="1230">
                  <c:v>9.6155100000000004</c:v>
                </c:pt>
                <c:pt idx="1231">
                  <c:v>9.4278200000000005</c:v>
                </c:pt>
                <c:pt idx="1232">
                  <c:v>9.2459399999999992</c:v>
                </c:pt>
                <c:pt idx="1233">
                  <c:v>9.0707000000000004</c:v>
                </c:pt>
                <c:pt idx="1234">
                  <c:v>8.9029900000000008</c:v>
                </c:pt>
                <c:pt idx="1235">
                  <c:v>8.7436799999999995</c:v>
                </c:pt>
                <c:pt idx="1236">
                  <c:v>8.5936299999999992</c:v>
                </c:pt>
                <c:pt idx="1237">
                  <c:v>8.4537099999999992</c:v>
                </c:pt>
                <c:pt idx="1238">
                  <c:v>8.3247599999999995</c:v>
                </c:pt>
                <c:pt idx="1239">
                  <c:v>8.2076100000000007</c:v>
                </c:pt>
                <c:pt idx="1240">
                  <c:v>8.1030599999999993</c:v>
                </c:pt>
                <c:pt idx="1241">
                  <c:v>8.0118500000000008</c:v>
                </c:pt>
                <c:pt idx="1242">
                  <c:v>7.9347000000000003</c:v>
                </c:pt>
                <c:pt idx="1243">
                  <c:v>7.8722799999999999</c:v>
                </c:pt>
                <c:pt idx="1244">
                  <c:v>7.82517</c:v>
                </c:pt>
                <c:pt idx="1245">
                  <c:v>7.79392</c:v>
                </c:pt>
                <c:pt idx="1246">
                  <c:v>7.7789999999999999</c:v>
                </c:pt>
                <c:pt idx="1247">
                  <c:v>7.7808000000000002</c:v>
                </c:pt>
                <c:pt idx="1248">
                  <c:v>7.7996100000000004</c:v>
                </c:pt>
                <c:pt idx="1249">
                  <c:v>7.83568</c:v>
                </c:pt>
                <c:pt idx="1250">
                  <c:v>7.8891299999999998</c:v>
                </c:pt>
                <c:pt idx="1251">
                  <c:v>7.96</c:v>
                </c:pt>
                <c:pt idx="1252">
                  <c:v>8.0482600000000009</c:v>
                </c:pt>
                <c:pt idx="1253">
                  <c:v>8.1537400000000009</c:v>
                </c:pt>
                <c:pt idx="1254">
                  <c:v>8.2762200000000004</c:v>
                </c:pt>
                <c:pt idx="1255">
                  <c:v>8.4153599999999997</c:v>
                </c:pt>
                <c:pt idx="1256">
                  <c:v>8.5707299999999993</c:v>
                </c:pt>
                <c:pt idx="1257">
                  <c:v>8.7418099999999992</c:v>
                </c:pt>
                <c:pt idx="1258">
                  <c:v>8.9279899999999994</c:v>
                </c:pt>
                <c:pt idx="1259">
                  <c:v>9.1285799999999995</c:v>
                </c:pt>
                <c:pt idx="1260">
                  <c:v>9.3427900000000008</c:v>
                </c:pt>
                <c:pt idx="1261">
                  <c:v>9.5697899999999994</c:v>
                </c:pt>
                <c:pt idx="1262">
                  <c:v>9.8086400000000005</c:v>
                </c:pt>
                <c:pt idx="1263">
                  <c:v>10.058400000000001</c:v>
                </c:pt>
                <c:pt idx="1264">
                  <c:v>10.3179</c:v>
                </c:pt>
                <c:pt idx="1265">
                  <c:v>10.5862</c:v>
                </c:pt>
                <c:pt idx="1266">
                  <c:v>10.8621</c:v>
                </c:pt>
                <c:pt idx="1267">
                  <c:v>11.144500000000001</c:v>
                </c:pt>
                <c:pt idx="1268">
                  <c:v>11.4321</c:v>
                </c:pt>
                <c:pt idx="1269">
                  <c:v>11.723800000000001</c:v>
                </c:pt>
                <c:pt idx="1270">
                  <c:v>12.0183</c:v>
                </c:pt>
                <c:pt idx="1271">
                  <c:v>12.314500000000001</c:v>
                </c:pt>
                <c:pt idx="1272">
                  <c:v>12.6113</c:v>
                </c:pt>
                <c:pt idx="1273">
                  <c:v>12.907299999999999</c:v>
                </c:pt>
                <c:pt idx="1274">
                  <c:v>13.201499999999999</c:v>
                </c:pt>
                <c:pt idx="1275">
                  <c:v>13.492800000000001</c:v>
                </c:pt>
                <c:pt idx="1276">
                  <c:v>13.780200000000001</c:v>
                </c:pt>
                <c:pt idx="1277">
                  <c:v>14.0626</c:v>
                </c:pt>
                <c:pt idx="1278">
                  <c:v>14.339</c:v>
                </c:pt>
                <c:pt idx="1279">
                  <c:v>14.608700000000001</c:v>
                </c:pt>
                <c:pt idx="1280">
                  <c:v>14.8706</c:v>
                </c:pt>
                <c:pt idx="1281">
                  <c:v>15.1242</c:v>
                </c:pt>
                <c:pt idx="1282">
                  <c:v>15.368600000000001</c:v>
                </c:pt>
                <c:pt idx="1283">
                  <c:v>15.603199999999999</c:v>
                </c:pt>
                <c:pt idx="1284">
                  <c:v>15.827400000000001</c:v>
                </c:pt>
                <c:pt idx="1285">
                  <c:v>16.040900000000001</c:v>
                </c:pt>
                <c:pt idx="1286">
                  <c:v>16.242999999999999</c:v>
                </c:pt>
                <c:pt idx="1287">
                  <c:v>16.433499999999999</c:v>
                </c:pt>
                <c:pt idx="1288">
                  <c:v>16.612100000000002</c:v>
                </c:pt>
                <c:pt idx="1289">
                  <c:v>16.778600000000001</c:v>
                </c:pt>
                <c:pt idx="1290">
                  <c:v>16.932700000000001</c:v>
                </c:pt>
                <c:pt idx="1291">
                  <c:v>17.0745</c:v>
                </c:pt>
                <c:pt idx="1292">
                  <c:v>17.203900000000001</c:v>
                </c:pt>
                <c:pt idx="1293">
                  <c:v>17.320900000000002</c:v>
                </c:pt>
                <c:pt idx="1294">
                  <c:v>17.425699999999999</c:v>
                </c:pt>
                <c:pt idx="1295">
                  <c:v>17.5183</c:v>
                </c:pt>
                <c:pt idx="1296">
                  <c:v>17.5991</c:v>
                </c:pt>
                <c:pt idx="1297">
                  <c:v>17.668199999999999</c:v>
                </c:pt>
                <c:pt idx="1298">
                  <c:v>17.725899999999999</c:v>
                </c:pt>
                <c:pt idx="1299">
                  <c:v>17.7727</c:v>
                </c:pt>
                <c:pt idx="1300">
                  <c:v>17.808800000000002</c:v>
                </c:pt>
                <c:pt idx="1301">
                  <c:v>17.834700000000002</c:v>
                </c:pt>
                <c:pt idx="1302">
                  <c:v>17.8508</c:v>
                </c:pt>
                <c:pt idx="1303">
                  <c:v>17.857500000000002</c:v>
                </c:pt>
                <c:pt idx="1304">
                  <c:v>17.855399999999999</c:v>
                </c:pt>
                <c:pt idx="1305">
                  <c:v>17.844899999999999</c:v>
                </c:pt>
                <c:pt idx="1306">
                  <c:v>17.826499999999999</c:v>
                </c:pt>
                <c:pt idx="1307">
                  <c:v>17.800599999999999</c:v>
                </c:pt>
                <c:pt idx="1308">
                  <c:v>17.767900000000001</c:v>
                </c:pt>
                <c:pt idx="1309">
                  <c:v>17.7287</c:v>
                </c:pt>
                <c:pt idx="1310">
                  <c:v>17.683599999999998</c:v>
                </c:pt>
                <c:pt idx="1311">
                  <c:v>17.633099999999999</c:v>
                </c:pt>
                <c:pt idx="1312">
                  <c:v>17.5776</c:v>
                </c:pt>
                <c:pt idx="1313">
                  <c:v>17.517499999999998</c:v>
                </c:pt>
                <c:pt idx="1314">
                  <c:v>17.453399999999998</c:v>
                </c:pt>
                <c:pt idx="1315">
                  <c:v>17.3857</c:v>
                </c:pt>
                <c:pt idx="1316">
                  <c:v>17.314699999999998</c:v>
                </c:pt>
                <c:pt idx="1317">
                  <c:v>17.2409</c:v>
                </c:pt>
                <c:pt idx="1318">
                  <c:v>17.1646</c:v>
                </c:pt>
                <c:pt idx="1319">
                  <c:v>17.086200000000002</c:v>
                </c:pt>
                <c:pt idx="1320">
                  <c:v>17.0061</c:v>
                </c:pt>
                <c:pt idx="1321">
                  <c:v>16.924499999999998</c:v>
                </c:pt>
                <c:pt idx="1322">
                  <c:v>16.841699999999999</c:v>
                </c:pt>
                <c:pt idx="1323">
                  <c:v>16.758099999999999</c:v>
                </c:pt>
                <c:pt idx="1324">
                  <c:v>16.6738</c:v>
                </c:pt>
                <c:pt idx="1325">
                  <c:v>16.589200000000002</c:v>
                </c:pt>
                <c:pt idx="1326">
                  <c:v>16.504300000000001</c:v>
                </c:pt>
                <c:pt idx="1327">
                  <c:v>16.4194</c:v>
                </c:pt>
                <c:pt idx="1328">
                  <c:v>16.334599999999998</c:v>
                </c:pt>
                <c:pt idx="1329">
                  <c:v>16.2501</c:v>
                </c:pt>
                <c:pt idx="1330">
                  <c:v>16.166</c:v>
                </c:pt>
                <c:pt idx="1331">
                  <c:v>16.0824</c:v>
                </c:pt>
                <c:pt idx="1332">
                  <c:v>15.9994</c:v>
                </c:pt>
                <c:pt idx="1333">
                  <c:v>15.917</c:v>
                </c:pt>
                <c:pt idx="1334">
                  <c:v>15.8352</c:v>
                </c:pt>
                <c:pt idx="1335">
                  <c:v>15.754099999999999</c:v>
                </c:pt>
                <c:pt idx="1336">
                  <c:v>15.6737</c:v>
                </c:pt>
                <c:pt idx="1337">
                  <c:v>15.594099999999999</c:v>
                </c:pt>
                <c:pt idx="1338">
                  <c:v>15.5151</c:v>
                </c:pt>
                <c:pt idx="1339">
                  <c:v>15.4368</c:v>
                </c:pt>
                <c:pt idx="1340">
                  <c:v>15.3591</c:v>
                </c:pt>
                <c:pt idx="1341">
                  <c:v>15.2821</c:v>
                </c:pt>
                <c:pt idx="1342">
                  <c:v>15.2057</c:v>
                </c:pt>
                <c:pt idx="1343">
                  <c:v>15.129799999999999</c:v>
                </c:pt>
                <c:pt idx="1344">
                  <c:v>15.054399999999999</c:v>
                </c:pt>
                <c:pt idx="1345">
                  <c:v>14.9794</c:v>
                </c:pt>
                <c:pt idx="1346">
                  <c:v>14.9049</c:v>
                </c:pt>
                <c:pt idx="1347">
                  <c:v>14.8307</c:v>
                </c:pt>
                <c:pt idx="1348">
                  <c:v>14.7568</c:v>
                </c:pt>
                <c:pt idx="1349">
                  <c:v>14.683199999999999</c:v>
                </c:pt>
                <c:pt idx="1350">
                  <c:v>14.6098</c:v>
                </c:pt>
                <c:pt idx="1351">
                  <c:v>14.5366</c:v>
                </c:pt>
                <c:pt idx="1352">
                  <c:v>14.4636</c:v>
                </c:pt>
                <c:pt idx="1353">
                  <c:v>14.390700000000001</c:v>
                </c:pt>
                <c:pt idx="1354">
                  <c:v>14.318</c:v>
                </c:pt>
                <c:pt idx="1355">
                  <c:v>14.2453</c:v>
                </c:pt>
                <c:pt idx="1356">
                  <c:v>14.172599999999999</c:v>
                </c:pt>
                <c:pt idx="1357">
                  <c:v>14.100099999999999</c:v>
                </c:pt>
                <c:pt idx="1358">
                  <c:v>14.0276</c:v>
                </c:pt>
                <c:pt idx="1359">
                  <c:v>13.9551</c:v>
                </c:pt>
                <c:pt idx="1360">
                  <c:v>13.8827</c:v>
                </c:pt>
                <c:pt idx="1361">
                  <c:v>13.8104</c:v>
                </c:pt>
                <c:pt idx="1362">
                  <c:v>13.738200000000001</c:v>
                </c:pt>
                <c:pt idx="1363">
                  <c:v>13.6661</c:v>
                </c:pt>
                <c:pt idx="1364">
                  <c:v>13.593999999999999</c:v>
                </c:pt>
                <c:pt idx="1365">
                  <c:v>13.5222</c:v>
                </c:pt>
                <c:pt idx="1366">
                  <c:v>13.4504</c:v>
                </c:pt>
                <c:pt idx="1367">
                  <c:v>13.3789</c:v>
                </c:pt>
                <c:pt idx="1368">
                  <c:v>13.307600000000001</c:v>
                </c:pt>
                <c:pt idx="1369">
                  <c:v>13.236499999999999</c:v>
                </c:pt>
                <c:pt idx="1370">
                  <c:v>13.165699999999999</c:v>
                </c:pt>
                <c:pt idx="1371">
                  <c:v>13.0952</c:v>
                </c:pt>
                <c:pt idx="1372">
                  <c:v>13.024900000000001</c:v>
                </c:pt>
                <c:pt idx="1373">
                  <c:v>12.955</c:v>
                </c:pt>
                <c:pt idx="1374">
                  <c:v>12.8855</c:v>
                </c:pt>
                <c:pt idx="1375">
                  <c:v>12.8163</c:v>
                </c:pt>
                <c:pt idx="1376">
                  <c:v>12.7475</c:v>
                </c:pt>
                <c:pt idx="1377">
                  <c:v>12.679</c:v>
                </c:pt>
                <c:pt idx="1378">
                  <c:v>12.611000000000001</c:v>
                </c:pt>
                <c:pt idx="1379">
                  <c:v>12.5434</c:v>
                </c:pt>
                <c:pt idx="1380">
                  <c:v>12.476100000000001</c:v>
                </c:pt>
                <c:pt idx="1381">
                  <c:v>12.4093</c:v>
                </c:pt>
                <c:pt idx="1382">
                  <c:v>12.3429</c:v>
                </c:pt>
                <c:pt idx="1383">
                  <c:v>12.276899999999999</c:v>
                </c:pt>
                <c:pt idx="1384">
                  <c:v>12.2112</c:v>
                </c:pt>
                <c:pt idx="1385">
                  <c:v>12.146000000000001</c:v>
                </c:pt>
                <c:pt idx="1386">
                  <c:v>12.081099999999999</c:v>
                </c:pt>
                <c:pt idx="1387">
                  <c:v>12.016500000000001</c:v>
                </c:pt>
                <c:pt idx="1388">
                  <c:v>11.952299999999999</c:v>
                </c:pt>
                <c:pt idx="1389">
                  <c:v>11.888400000000001</c:v>
                </c:pt>
                <c:pt idx="1390">
                  <c:v>11.8247</c:v>
                </c:pt>
                <c:pt idx="1391">
                  <c:v>11.7614</c:v>
                </c:pt>
                <c:pt idx="1392">
                  <c:v>11.6982</c:v>
                </c:pt>
                <c:pt idx="1393">
                  <c:v>11.635199999999999</c:v>
                </c:pt>
                <c:pt idx="1394">
                  <c:v>11.5725</c:v>
                </c:pt>
                <c:pt idx="1395">
                  <c:v>11.5098</c:v>
                </c:pt>
                <c:pt idx="1396">
                  <c:v>11.4473</c:v>
                </c:pt>
                <c:pt idx="1397">
                  <c:v>11.3849</c:v>
                </c:pt>
                <c:pt idx="1398">
                  <c:v>11.3226</c:v>
                </c:pt>
                <c:pt idx="1399">
                  <c:v>11.260300000000001</c:v>
                </c:pt>
                <c:pt idx="1400">
                  <c:v>11.198</c:v>
                </c:pt>
                <c:pt idx="1401">
                  <c:v>11.1358</c:v>
                </c:pt>
                <c:pt idx="1402">
                  <c:v>11.073600000000001</c:v>
                </c:pt>
                <c:pt idx="1403">
                  <c:v>11.0114</c:v>
                </c:pt>
                <c:pt idx="1404">
                  <c:v>10.949199999999999</c:v>
                </c:pt>
                <c:pt idx="1405">
                  <c:v>10.886900000000001</c:v>
                </c:pt>
                <c:pt idx="1406">
                  <c:v>10.8247</c:v>
                </c:pt>
                <c:pt idx="1407">
                  <c:v>10.762499999999999</c:v>
                </c:pt>
                <c:pt idx="1408">
                  <c:v>10.700200000000001</c:v>
                </c:pt>
                <c:pt idx="1409">
                  <c:v>10.638</c:v>
                </c:pt>
                <c:pt idx="1410">
                  <c:v>10.575799999999999</c:v>
                </c:pt>
                <c:pt idx="1411">
                  <c:v>10.5136</c:v>
                </c:pt>
                <c:pt idx="1412">
                  <c:v>10.451499999999999</c:v>
                </c:pt>
                <c:pt idx="1413">
                  <c:v>10.3894</c:v>
                </c:pt>
                <c:pt idx="1414">
                  <c:v>10.327400000000001</c:v>
                </c:pt>
                <c:pt idx="1415">
                  <c:v>10.265499999999999</c:v>
                </c:pt>
                <c:pt idx="1416">
                  <c:v>10.2037</c:v>
                </c:pt>
                <c:pt idx="1417">
                  <c:v>10.142099999999999</c:v>
                </c:pt>
                <c:pt idx="1418">
                  <c:v>10.080500000000001</c:v>
                </c:pt>
                <c:pt idx="1419">
                  <c:v>10.0192</c:v>
                </c:pt>
                <c:pt idx="1420">
                  <c:v>9.9580000000000002</c:v>
                </c:pt>
                <c:pt idx="1421">
                  <c:v>9.8970099999999999</c:v>
                </c:pt>
                <c:pt idx="1422">
                  <c:v>9.8362099999999995</c:v>
                </c:pt>
                <c:pt idx="1423">
                  <c:v>9.7756399999999992</c:v>
                </c:pt>
                <c:pt idx="1424">
                  <c:v>9.7152799999999999</c:v>
                </c:pt>
                <c:pt idx="1425">
                  <c:v>9.6551600000000004</c:v>
                </c:pt>
                <c:pt idx="1426">
                  <c:v>9.5952800000000007</c:v>
                </c:pt>
                <c:pt idx="1427">
                  <c:v>9.5356500000000004</c:v>
                </c:pt>
                <c:pt idx="1428">
                  <c:v>9.4762599999999999</c:v>
                </c:pt>
                <c:pt idx="1429">
                  <c:v>9.4171399999999998</c:v>
                </c:pt>
                <c:pt idx="1430">
                  <c:v>9.3582599999999996</c:v>
                </c:pt>
                <c:pt idx="1431">
                  <c:v>9.2996499999999997</c:v>
                </c:pt>
                <c:pt idx="1432">
                  <c:v>9.2412899999999993</c:v>
                </c:pt>
                <c:pt idx="1433">
                  <c:v>9.1831800000000001</c:v>
                </c:pt>
                <c:pt idx="1434">
                  <c:v>9.1253299999999999</c:v>
                </c:pt>
                <c:pt idx="1435">
                  <c:v>9.0677299999999992</c:v>
                </c:pt>
                <c:pt idx="1436">
                  <c:v>9.0103600000000004</c:v>
                </c:pt>
                <c:pt idx="1437">
                  <c:v>8.9532399999999992</c:v>
                </c:pt>
                <c:pt idx="1438">
                  <c:v>8.8963400000000004</c:v>
                </c:pt>
                <c:pt idx="1439">
                  <c:v>8.8396699999999999</c:v>
                </c:pt>
                <c:pt idx="1440">
                  <c:v>8.7832100000000004</c:v>
                </c:pt>
                <c:pt idx="1441">
                  <c:v>8.7269600000000001</c:v>
                </c:pt>
                <c:pt idx="1442">
                  <c:v>8.6709099999999992</c:v>
                </c:pt>
                <c:pt idx="1443">
                  <c:v>8.6150500000000001</c:v>
                </c:pt>
                <c:pt idx="1444">
                  <c:v>8.5593699999999995</c:v>
                </c:pt>
                <c:pt idx="1445">
                  <c:v>8.5038699999999992</c:v>
                </c:pt>
                <c:pt idx="1446">
                  <c:v>8.4485399999999995</c:v>
                </c:pt>
                <c:pt idx="1447">
                  <c:v>8.3933599999999995</c:v>
                </c:pt>
                <c:pt idx="1448">
                  <c:v>8.3383400000000005</c:v>
                </c:pt>
                <c:pt idx="1449">
                  <c:v>8.2834599999999998</c:v>
                </c:pt>
                <c:pt idx="1450">
                  <c:v>8.2287199999999991</c:v>
                </c:pt>
                <c:pt idx="1451">
                  <c:v>8.1741100000000007</c:v>
                </c:pt>
                <c:pt idx="1452">
                  <c:v>8.1196300000000008</c:v>
                </c:pt>
                <c:pt idx="1453">
                  <c:v>8.0652799999999996</c:v>
                </c:pt>
                <c:pt idx="1454">
                  <c:v>8.0110399999999995</c:v>
                </c:pt>
                <c:pt idx="1455">
                  <c:v>7.9569200000000002</c:v>
                </c:pt>
                <c:pt idx="1456">
                  <c:v>7.9029100000000003</c:v>
                </c:pt>
                <c:pt idx="1457">
                  <c:v>7.8490099999999998</c:v>
                </c:pt>
                <c:pt idx="1458">
                  <c:v>7.7952199999999996</c:v>
                </c:pt>
                <c:pt idx="1459">
                  <c:v>7.74153</c:v>
                </c:pt>
                <c:pt idx="1460">
                  <c:v>7.6879400000000002</c:v>
                </c:pt>
                <c:pt idx="1461">
                  <c:v>7.6344399999999997</c:v>
                </c:pt>
                <c:pt idx="1462">
                  <c:v>7.5810399999999998</c:v>
                </c:pt>
                <c:pt idx="1463">
                  <c:v>7.52773</c:v>
                </c:pt>
                <c:pt idx="1464">
                  <c:v>7.4745100000000004</c:v>
                </c:pt>
                <c:pt idx="1465">
                  <c:v>7.42136</c:v>
                </c:pt>
                <c:pt idx="1466">
                  <c:v>7.3682999999999996</c:v>
                </c:pt>
                <c:pt idx="1467">
                  <c:v>7.3152999999999997</c:v>
                </c:pt>
                <c:pt idx="1468">
                  <c:v>7.2623699999999998</c:v>
                </c:pt>
                <c:pt idx="1469">
                  <c:v>7.2094899999999997</c:v>
                </c:pt>
                <c:pt idx="1470">
                  <c:v>7.1566599999999996</c:v>
                </c:pt>
                <c:pt idx="1471">
                  <c:v>7.1038699999999997</c:v>
                </c:pt>
                <c:pt idx="1472">
                  <c:v>7.0511200000000001</c:v>
                </c:pt>
                <c:pt idx="1473">
                  <c:v>6.99838</c:v>
                </c:pt>
                <c:pt idx="1474">
                  <c:v>6.9456600000000002</c:v>
                </c:pt>
                <c:pt idx="1475">
                  <c:v>6.8929400000000003</c:v>
                </c:pt>
                <c:pt idx="1476">
                  <c:v>6.8402000000000003</c:v>
                </c:pt>
                <c:pt idx="1477">
                  <c:v>6.7874499999999998</c:v>
                </c:pt>
                <c:pt idx="1478">
                  <c:v>6.7346599999999999</c:v>
                </c:pt>
                <c:pt idx="1479">
                  <c:v>6.6818299999999997</c:v>
                </c:pt>
                <c:pt idx="1480">
                  <c:v>6.6289499999999997</c:v>
                </c:pt>
                <c:pt idx="1481">
                  <c:v>6.57599</c:v>
                </c:pt>
                <c:pt idx="1482">
                  <c:v>6.5229600000000003</c:v>
                </c:pt>
                <c:pt idx="1483">
                  <c:v>6.4698500000000001</c:v>
                </c:pt>
                <c:pt idx="1484">
                  <c:v>6.4166299999999996</c:v>
                </c:pt>
                <c:pt idx="1485">
                  <c:v>6.3633199999999999</c:v>
                </c:pt>
                <c:pt idx="1486">
                  <c:v>6.3098900000000002</c:v>
                </c:pt>
                <c:pt idx="1487">
                  <c:v>6.2563399999999998</c:v>
                </c:pt>
                <c:pt idx="1488">
                  <c:v>6.2026700000000003</c:v>
                </c:pt>
                <c:pt idx="1489">
                  <c:v>6.1488699999999996</c:v>
                </c:pt>
                <c:pt idx="1490">
                  <c:v>6.0949400000000002</c:v>
                </c:pt>
                <c:pt idx="1491">
                  <c:v>6.0408799999999996</c:v>
                </c:pt>
                <c:pt idx="1492">
                  <c:v>5.9866900000000003</c:v>
                </c:pt>
                <c:pt idx="1493">
                  <c:v>5.9323600000000001</c:v>
                </c:pt>
                <c:pt idx="1494">
                  <c:v>5.87791</c:v>
                </c:pt>
                <c:pt idx="1495">
                  <c:v>5.8233199999999998</c:v>
                </c:pt>
                <c:pt idx="1496">
                  <c:v>5.7686099999999998</c:v>
                </c:pt>
                <c:pt idx="1497">
                  <c:v>5.7137900000000004</c:v>
                </c:pt>
                <c:pt idx="1498">
                  <c:v>5.6588500000000002</c:v>
                </c:pt>
                <c:pt idx="1499">
                  <c:v>5.6037999999999997</c:v>
                </c:pt>
                <c:pt idx="1500">
                  <c:v>5.5486599999999999</c:v>
                </c:pt>
                <c:pt idx="1501">
                  <c:v>5.4934399999999997</c:v>
                </c:pt>
                <c:pt idx="1502">
                  <c:v>5.4381399999999998</c:v>
                </c:pt>
                <c:pt idx="1503">
                  <c:v>5.3827699999999998</c:v>
                </c:pt>
                <c:pt idx="1504">
                  <c:v>5.32735</c:v>
                </c:pt>
                <c:pt idx="1505">
                  <c:v>5.27189</c:v>
                </c:pt>
                <c:pt idx="1506">
                  <c:v>5.2164000000000001</c:v>
                </c:pt>
                <c:pt idx="1507">
                  <c:v>5.1608999999999998</c:v>
                </c:pt>
                <c:pt idx="1508">
                  <c:v>5.10541</c:v>
                </c:pt>
                <c:pt idx="1509">
                  <c:v>5.0499299999999998</c:v>
                </c:pt>
                <c:pt idx="1510">
                  <c:v>4.9944800000000003</c:v>
                </c:pt>
                <c:pt idx="1511">
                  <c:v>4.9390900000000002</c:v>
                </c:pt>
                <c:pt idx="1512">
                  <c:v>4.8837599999999997</c:v>
                </c:pt>
                <c:pt idx="1513">
                  <c:v>4.8285200000000001</c:v>
                </c:pt>
                <c:pt idx="1514">
                  <c:v>4.7733800000000004</c:v>
                </c:pt>
                <c:pt idx="1515">
                  <c:v>4.7183700000000002</c:v>
                </c:pt>
                <c:pt idx="1516">
                  <c:v>4.6634900000000004</c:v>
                </c:pt>
                <c:pt idx="1517">
                  <c:v>4.6087800000000003</c:v>
                </c:pt>
                <c:pt idx="1518">
                  <c:v>4.5542400000000001</c:v>
                </c:pt>
                <c:pt idx="1519">
                  <c:v>4.4998899999999997</c:v>
                </c:pt>
                <c:pt idx="1520">
                  <c:v>4.4457599999999999</c:v>
                </c:pt>
                <c:pt idx="1521">
                  <c:v>4.3918499999999998</c:v>
                </c:pt>
                <c:pt idx="1522">
                  <c:v>4.33819</c:v>
                </c:pt>
                <c:pt idx="1523">
                  <c:v>4.2847799999999996</c:v>
                </c:pt>
                <c:pt idx="1524">
                  <c:v>4.2316399999999996</c:v>
                </c:pt>
                <c:pt idx="1525">
                  <c:v>4.1787900000000002</c:v>
                </c:pt>
                <c:pt idx="1526">
                  <c:v>4.1262299999999996</c:v>
                </c:pt>
                <c:pt idx="1527">
                  <c:v>4.0739799999999997</c:v>
                </c:pt>
                <c:pt idx="1528">
                  <c:v>4.0220500000000001</c:v>
                </c:pt>
                <c:pt idx="1529">
                  <c:v>3.97045</c:v>
                </c:pt>
                <c:pt idx="1530">
                  <c:v>3.9191799999999999</c:v>
                </c:pt>
                <c:pt idx="1531">
                  <c:v>3.8682599999999998</c:v>
                </c:pt>
                <c:pt idx="1532">
                  <c:v>3.8176899999999998</c:v>
                </c:pt>
                <c:pt idx="1533">
                  <c:v>3.7674799999999999</c:v>
                </c:pt>
                <c:pt idx="1534">
                  <c:v>3.7176399999999998</c:v>
                </c:pt>
                <c:pt idx="1535">
                  <c:v>3.6681699999999999</c:v>
                </c:pt>
                <c:pt idx="1536">
                  <c:v>3.6190699999999998</c:v>
                </c:pt>
                <c:pt idx="1537">
                  <c:v>3.57036</c:v>
                </c:pt>
                <c:pt idx="1538">
                  <c:v>3.5220400000000001</c:v>
                </c:pt>
                <c:pt idx="1539">
                  <c:v>3.4741200000000001</c:v>
                </c:pt>
                <c:pt idx="1540">
                  <c:v>3.4266000000000001</c:v>
                </c:pt>
                <c:pt idx="1541">
                  <c:v>3.37948</c:v>
                </c:pt>
                <c:pt idx="1542">
                  <c:v>3.3327900000000001</c:v>
                </c:pt>
                <c:pt idx="1543">
                  <c:v>3.2865099999999998</c:v>
                </c:pt>
                <c:pt idx="1544">
                  <c:v>3.2406600000000001</c:v>
                </c:pt>
                <c:pt idx="1545">
                  <c:v>3.1952500000000001</c:v>
                </c:pt>
                <c:pt idx="1546">
                  <c:v>3.15028</c:v>
                </c:pt>
                <c:pt idx="1547">
                  <c:v>3.1057600000000001</c:v>
                </c:pt>
                <c:pt idx="1548">
                  <c:v>3.06168</c:v>
                </c:pt>
                <c:pt idx="1549">
                  <c:v>3.0180699999999998</c:v>
                </c:pt>
                <c:pt idx="1550">
                  <c:v>2.97492</c:v>
                </c:pt>
                <c:pt idx="1551">
                  <c:v>2.9322499999999998</c:v>
                </c:pt>
                <c:pt idx="1552">
                  <c:v>2.89005</c:v>
                </c:pt>
                <c:pt idx="1553">
                  <c:v>2.8483299999999998</c:v>
                </c:pt>
                <c:pt idx="1554">
                  <c:v>2.8071000000000002</c:v>
                </c:pt>
                <c:pt idx="1555">
                  <c:v>2.7663700000000002</c:v>
                </c:pt>
                <c:pt idx="1556">
                  <c:v>2.72614</c:v>
                </c:pt>
                <c:pt idx="1557">
                  <c:v>2.68641</c:v>
                </c:pt>
                <c:pt idx="1558">
                  <c:v>2.6472000000000002</c:v>
                </c:pt>
                <c:pt idx="1559">
                  <c:v>2.6084999999999998</c:v>
                </c:pt>
                <c:pt idx="1560">
                  <c:v>2.5703299999999998</c:v>
                </c:pt>
                <c:pt idx="1561">
                  <c:v>2.5326900000000001</c:v>
                </c:pt>
                <c:pt idx="1562">
                  <c:v>2.4955799999999999</c:v>
                </c:pt>
                <c:pt idx="1563">
                  <c:v>2.4590100000000001</c:v>
                </c:pt>
                <c:pt idx="1564">
                  <c:v>2.4229799999999999</c:v>
                </c:pt>
                <c:pt idx="1565">
                  <c:v>2.3875000000000002</c:v>
                </c:pt>
                <c:pt idx="1566">
                  <c:v>2.3525700000000001</c:v>
                </c:pt>
                <c:pt idx="1567">
                  <c:v>2.3182100000000001</c:v>
                </c:pt>
                <c:pt idx="1568">
                  <c:v>2.2844000000000002</c:v>
                </c:pt>
                <c:pt idx="1569">
                  <c:v>2.25116</c:v>
                </c:pt>
                <c:pt idx="1570">
                  <c:v>2.2184900000000001</c:v>
                </c:pt>
                <c:pt idx="1571">
                  <c:v>2.1863899999999998</c:v>
                </c:pt>
                <c:pt idx="1572">
                  <c:v>2.1548600000000002</c:v>
                </c:pt>
                <c:pt idx="1573">
                  <c:v>2.1238999999999999</c:v>
                </c:pt>
                <c:pt idx="1574">
                  <c:v>2.0935199999999998</c:v>
                </c:pt>
                <c:pt idx="1575">
                  <c:v>2.0636999999999999</c:v>
                </c:pt>
                <c:pt idx="1576">
                  <c:v>2.0344600000000002</c:v>
                </c:pt>
                <c:pt idx="1577">
                  <c:v>2.0057900000000002</c:v>
                </c:pt>
                <c:pt idx="1578">
                  <c:v>1.97767</c:v>
                </c:pt>
                <c:pt idx="1579">
                  <c:v>1.9501200000000001</c:v>
                </c:pt>
                <c:pt idx="1580">
                  <c:v>1.92313</c:v>
                </c:pt>
                <c:pt idx="1581">
                  <c:v>1.89669</c:v>
                </c:pt>
                <c:pt idx="1582">
                  <c:v>1.87079</c:v>
                </c:pt>
                <c:pt idx="1583">
                  <c:v>1.8454299999999999</c:v>
                </c:pt>
                <c:pt idx="1584">
                  <c:v>1.8206100000000001</c:v>
                </c:pt>
                <c:pt idx="1585">
                  <c:v>1.7963100000000001</c:v>
                </c:pt>
                <c:pt idx="1586">
                  <c:v>1.7725299999999999</c:v>
                </c:pt>
                <c:pt idx="1587">
                  <c:v>1.74926</c:v>
                </c:pt>
                <c:pt idx="1588">
                  <c:v>1.7264900000000001</c:v>
                </c:pt>
                <c:pt idx="1589">
                  <c:v>1.70421</c:v>
                </c:pt>
                <c:pt idx="1590">
                  <c:v>1.68241</c:v>
                </c:pt>
                <c:pt idx="1591">
                  <c:v>1.66107</c:v>
                </c:pt>
                <c:pt idx="1592">
                  <c:v>1.64018</c:v>
                </c:pt>
                <c:pt idx="1593">
                  <c:v>1.6197299999999999</c:v>
                </c:pt>
                <c:pt idx="1594">
                  <c:v>1.5996999999999999</c:v>
                </c:pt>
                <c:pt idx="1595">
                  <c:v>1.5800799999999999</c:v>
                </c:pt>
                <c:pt idx="1596">
                  <c:v>1.5608500000000001</c:v>
                </c:pt>
                <c:pt idx="1597">
                  <c:v>1.54199</c:v>
                </c:pt>
                <c:pt idx="1598">
                  <c:v>1.52349</c:v>
                </c:pt>
                <c:pt idx="1599">
                  <c:v>1.5053300000000001</c:v>
                </c:pt>
                <c:pt idx="1600">
                  <c:v>1.4874799999999999</c:v>
                </c:pt>
                <c:pt idx="1601">
                  <c:v>1.46994</c:v>
                </c:pt>
                <c:pt idx="1602">
                  <c:v>1.45268</c:v>
                </c:pt>
                <c:pt idx="1603">
                  <c:v>1.4356800000000001</c:v>
                </c:pt>
                <c:pt idx="1604">
                  <c:v>1.41892</c:v>
                </c:pt>
                <c:pt idx="1605">
                  <c:v>1.4024000000000001</c:v>
                </c:pt>
                <c:pt idx="1606">
                  <c:v>1.38609</c:v>
                </c:pt>
                <c:pt idx="1607">
                  <c:v>1.36998</c:v>
                </c:pt>
                <c:pt idx="1608">
                  <c:v>1.35405</c:v>
                </c:pt>
                <c:pt idx="1609">
                  <c:v>1.33829</c:v>
                </c:pt>
                <c:pt idx="1610">
                  <c:v>1.3226899999999999</c:v>
                </c:pt>
                <c:pt idx="1611">
                  <c:v>1.30724</c:v>
                </c:pt>
                <c:pt idx="1612">
                  <c:v>1.29193</c:v>
                </c:pt>
                <c:pt idx="1613">
                  <c:v>1.2767500000000001</c:v>
                </c:pt>
                <c:pt idx="1614">
                  <c:v>1.2617</c:v>
                </c:pt>
                <c:pt idx="1615">
                  <c:v>1.2467600000000001</c:v>
                </c:pt>
                <c:pt idx="1616">
                  <c:v>1.23193</c:v>
                </c:pt>
                <c:pt idx="1617">
                  <c:v>1.2172099999999999</c:v>
                </c:pt>
                <c:pt idx="1618">
                  <c:v>1.20259</c:v>
                </c:pt>
                <c:pt idx="1619">
                  <c:v>1.18807</c:v>
                </c:pt>
                <c:pt idx="1620">
                  <c:v>1.1736500000000001</c:v>
                </c:pt>
                <c:pt idx="1621">
                  <c:v>1.1593100000000001</c:v>
                </c:pt>
                <c:pt idx="1622">
                  <c:v>1.14507</c:v>
                </c:pt>
                <c:pt idx="1623">
                  <c:v>1.1309199999999999</c:v>
                </c:pt>
                <c:pt idx="1624">
                  <c:v>1.1168499999999999</c:v>
                </c:pt>
                <c:pt idx="1625">
                  <c:v>1.10287</c:v>
                </c:pt>
                <c:pt idx="1626">
                  <c:v>1.0889599999999999</c:v>
                </c:pt>
                <c:pt idx="1627">
                  <c:v>1.0751299999999999</c:v>
                </c:pt>
                <c:pt idx="1628">
                  <c:v>1.0613699999999999</c:v>
                </c:pt>
                <c:pt idx="1629">
                  <c:v>1.0476799999999999</c:v>
                </c:pt>
                <c:pt idx="1630">
                  <c:v>1.0340499999999999</c:v>
                </c:pt>
                <c:pt idx="1631">
                  <c:v>1.0204800000000001</c:v>
                </c:pt>
                <c:pt idx="1632">
                  <c:v>1.0069600000000001</c:v>
                </c:pt>
                <c:pt idx="1633">
                  <c:v>0.99348999999999998</c:v>
                </c:pt>
                <c:pt idx="1634">
                  <c:v>0.98005600000000004</c:v>
                </c:pt>
                <c:pt idx="1635">
                  <c:v>0.96665500000000004</c:v>
                </c:pt>
                <c:pt idx="1636">
                  <c:v>0.95327899999999999</c:v>
                </c:pt>
                <c:pt idx="1637">
                  <c:v>0.93992100000000001</c:v>
                </c:pt>
                <c:pt idx="1638">
                  <c:v>0.92657500000000004</c:v>
                </c:pt>
                <c:pt idx="1639">
                  <c:v>0.91323100000000001</c:v>
                </c:pt>
                <c:pt idx="1640">
                  <c:v>0.89988299999999999</c:v>
                </c:pt>
                <c:pt idx="1641">
                  <c:v>0.88652200000000003</c:v>
                </c:pt>
                <c:pt idx="1642">
                  <c:v>0.87314000000000003</c:v>
                </c:pt>
                <c:pt idx="1643">
                  <c:v>0.85972899999999997</c:v>
                </c:pt>
                <c:pt idx="1644">
                  <c:v>0.84628199999999998</c:v>
                </c:pt>
                <c:pt idx="1645">
                  <c:v>0.83279199999999998</c:v>
                </c:pt>
                <c:pt idx="1646">
                  <c:v>0.81925099999999995</c:v>
                </c:pt>
                <c:pt idx="1647">
                  <c:v>0.80565399999999998</c:v>
                </c:pt>
                <c:pt idx="1648">
                  <c:v>0.79199699999999995</c:v>
                </c:pt>
                <c:pt idx="1649">
                  <c:v>0.77827500000000005</c:v>
                </c:pt>
                <c:pt idx="1650">
                  <c:v>0.76448300000000002</c:v>
                </c:pt>
                <c:pt idx="1651">
                  <c:v>0.75062099999999998</c:v>
                </c:pt>
                <c:pt idx="1652">
                  <c:v>0.73668500000000003</c:v>
                </c:pt>
                <c:pt idx="1653">
                  <c:v>0.72267499999999996</c:v>
                </c:pt>
                <c:pt idx="1654">
                  <c:v>0.70858900000000002</c:v>
                </c:pt>
                <c:pt idx="1655">
                  <c:v>0.69442899999999996</c:v>
                </c:pt>
                <c:pt idx="1656">
                  <c:v>0.68019499999999999</c:v>
                </c:pt>
                <c:pt idx="1657">
                  <c:v>0.66588899999999995</c:v>
                </c:pt>
                <c:pt idx="1658">
                  <c:v>0.65151300000000001</c:v>
                </c:pt>
                <c:pt idx="1659">
                  <c:v>0.637069</c:v>
                </c:pt>
                <c:pt idx="1660">
                  <c:v>0.62256199999999995</c:v>
                </c:pt>
                <c:pt idx="1661">
                  <c:v>0.60799599999999998</c:v>
                </c:pt>
                <c:pt idx="1662">
                  <c:v>0.59337399999999996</c:v>
                </c:pt>
                <c:pt idx="1663">
                  <c:v>0.57870200000000005</c:v>
                </c:pt>
                <c:pt idx="1664">
                  <c:v>0.56398400000000004</c:v>
                </c:pt>
                <c:pt idx="1665">
                  <c:v>0.54922400000000005</c:v>
                </c:pt>
                <c:pt idx="1666">
                  <c:v>0.53442699999999999</c:v>
                </c:pt>
                <c:pt idx="1667">
                  <c:v>0.51959500000000003</c:v>
                </c:pt>
                <c:pt idx="1668">
                  <c:v>0.50473400000000002</c:v>
                </c:pt>
                <c:pt idx="1669">
                  <c:v>0.489846</c:v>
                </c:pt>
                <c:pt idx="1670">
                  <c:v>0.474935</c:v>
                </c:pt>
                <c:pt idx="1671">
                  <c:v>0.46000400000000002</c:v>
                </c:pt>
                <c:pt idx="1672">
                  <c:v>0.44505699999999998</c:v>
                </c:pt>
                <c:pt idx="1673">
                  <c:v>0.43009599999999998</c:v>
                </c:pt>
                <c:pt idx="1674">
                  <c:v>0.41512300000000002</c:v>
                </c:pt>
                <c:pt idx="1675">
                  <c:v>0.40014100000000002</c:v>
                </c:pt>
                <c:pt idx="1676">
                  <c:v>0.385154</c:v>
                </c:pt>
                <c:pt idx="1677">
                  <c:v>0.37016300000000002</c:v>
                </c:pt>
                <c:pt idx="1678">
                  <c:v>0.35517100000000001</c:v>
                </c:pt>
                <c:pt idx="1679">
                  <c:v>0.34018100000000001</c:v>
                </c:pt>
                <c:pt idx="1680">
                  <c:v>0.32519700000000001</c:v>
                </c:pt>
                <c:pt idx="1681">
                  <c:v>0.31022100000000002</c:v>
                </c:pt>
                <c:pt idx="1682">
                  <c:v>0.29525699999999999</c:v>
                </c:pt>
                <c:pt idx="1683">
                  <c:v>0.280308</c:v>
                </c:pt>
                <c:pt idx="1684">
                  <c:v>0.26537899999999998</c:v>
                </c:pt>
                <c:pt idx="1685">
                  <c:v>0.250473</c:v>
                </c:pt>
                <c:pt idx="1686">
                  <c:v>0.235595</c:v>
                </c:pt>
                <c:pt idx="1687">
                  <c:v>0.220751</c:v>
                </c:pt>
                <c:pt idx="1688">
                  <c:v>0.20594699999999999</c:v>
                </c:pt>
                <c:pt idx="1689">
                  <c:v>0.191187</c:v>
                </c:pt>
                <c:pt idx="1690">
                  <c:v>0.176479</c:v>
                </c:pt>
                <c:pt idx="1691">
                  <c:v>0.161829</c:v>
                </c:pt>
                <c:pt idx="1692">
                  <c:v>0.14724599999999999</c:v>
                </c:pt>
                <c:pt idx="1693">
                  <c:v>0.13273699999999999</c:v>
                </c:pt>
                <c:pt idx="1694">
                  <c:v>0.11831</c:v>
                </c:pt>
                <c:pt idx="1695">
                  <c:v>0.10397099999999999</c:v>
                </c:pt>
                <c:pt idx="1696">
                  <c:v>8.9730000000000004E-2</c:v>
                </c:pt>
                <c:pt idx="1697">
                  <c:v>7.5593199999999999E-2</c:v>
                </c:pt>
                <c:pt idx="1698">
                  <c:v>6.15688E-2</c:v>
                </c:pt>
                <c:pt idx="1699">
                  <c:v>4.76648E-2</c:v>
                </c:pt>
                <c:pt idx="1700">
                  <c:v>3.3889099999999998E-2</c:v>
                </c:pt>
                <c:pt idx="1701">
                  <c:v>2.0249699999999999E-2</c:v>
                </c:pt>
                <c:pt idx="1702">
                  <c:v>6.7549000000000003E-3</c:v>
                </c:pt>
                <c:pt idx="1703">
                  <c:v>-6.5874999999999996E-3</c:v>
                </c:pt>
                <c:pt idx="1704">
                  <c:v>-1.9769800000000001E-2</c:v>
                </c:pt>
                <c:pt idx="1705">
                  <c:v>-3.2784800000000003E-2</c:v>
                </c:pt>
                <c:pt idx="1706">
                  <c:v>-4.5625300000000001E-2</c:v>
                </c:pt>
                <c:pt idx="1707">
                  <c:v>-5.8284599999999999E-2</c:v>
                </c:pt>
                <c:pt idx="1708">
                  <c:v>-7.0756299999999994E-2</c:v>
                </c:pt>
                <c:pt idx="1709">
                  <c:v>-8.30346E-2</c:v>
                </c:pt>
                <c:pt idx="1710">
                  <c:v>-9.5114000000000004E-2</c:v>
                </c:pt>
                <c:pt idx="1711">
                  <c:v>-0.106989</c:v>
                </c:pt>
                <c:pt idx="1712">
                  <c:v>-0.118655</c:v>
                </c:pt>
                <c:pt idx="1713">
                  <c:v>-0.130107</c:v>
                </c:pt>
                <c:pt idx="1714">
                  <c:v>-0.14133999999999999</c:v>
                </c:pt>
                <c:pt idx="1715">
                  <c:v>-0.15234900000000001</c:v>
                </c:pt>
                <c:pt idx="1716">
                  <c:v>-0.163128</c:v>
                </c:pt>
                <c:pt idx="1717">
                  <c:v>-0.17367299999999999</c:v>
                </c:pt>
                <c:pt idx="1718">
                  <c:v>-0.183977</c:v>
                </c:pt>
                <c:pt idx="1719">
                  <c:v>-0.19403500000000001</c:v>
                </c:pt>
                <c:pt idx="1720">
                  <c:v>-0.20383999999999999</c:v>
                </c:pt>
                <c:pt idx="1721">
                  <c:v>-0.21338499999999999</c:v>
                </c:pt>
                <c:pt idx="1722">
                  <c:v>-0.222663</c:v>
                </c:pt>
                <c:pt idx="1723">
                  <c:v>-0.23166700000000001</c:v>
                </c:pt>
                <c:pt idx="1724">
                  <c:v>-0.24038999999999999</c:v>
                </c:pt>
                <c:pt idx="1725">
                  <c:v>-0.24882299999999999</c:v>
                </c:pt>
                <c:pt idx="1726">
                  <c:v>-0.25696000000000002</c:v>
                </c:pt>
                <c:pt idx="1727">
                  <c:v>-0.26479000000000003</c:v>
                </c:pt>
                <c:pt idx="1728">
                  <c:v>-0.27230599999999999</c:v>
                </c:pt>
                <c:pt idx="1729">
                  <c:v>-0.279499</c:v>
                </c:pt>
                <c:pt idx="1730">
                  <c:v>-0.28636</c:v>
                </c:pt>
                <c:pt idx="1731">
                  <c:v>-0.292881</c:v>
                </c:pt>
                <c:pt idx="1732">
                  <c:v>-0.29905300000000001</c:v>
                </c:pt>
                <c:pt idx="1733">
                  <c:v>-0.304871</c:v>
                </c:pt>
                <c:pt idx="1734">
                  <c:v>-0.31032799999999999</c:v>
                </c:pt>
                <c:pt idx="1735">
                  <c:v>-0.315419</c:v>
                </c:pt>
                <c:pt idx="1736">
                  <c:v>-0.320137</c:v>
                </c:pt>
                <c:pt idx="1737">
                  <c:v>-0.32447999999999999</c:v>
                </c:pt>
                <c:pt idx="1738">
                  <c:v>-0.32844400000000001</c:v>
                </c:pt>
                <c:pt idx="1739">
                  <c:v>-0.33202500000000001</c:v>
                </c:pt>
                <c:pt idx="1740">
                  <c:v>-0.33522200000000002</c:v>
                </c:pt>
                <c:pt idx="1741">
                  <c:v>-0.338034</c:v>
                </c:pt>
                <c:pt idx="1742">
                  <c:v>-0.34046100000000001</c:v>
                </c:pt>
                <c:pt idx="1743">
                  <c:v>-0.34250199999999997</c:v>
                </c:pt>
                <c:pt idx="1744">
                  <c:v>-0.34415699999999999</c:v>
                </c:pt>
                <c:pt idx="1745">
                  <c:v>-0.34542899999999999</c:v>
                </c:pt>
                <c:pt idx="1746">
                  <c:v>-0.34631800000000001</c:v>
                </c:pt>
                <c:pt idx="1747">
                  <c:v>-0.34682600000000002</c:v>
                </c:pt>
                <c:pt idx="1748">
                  <c:v>-0.34695599999999999</c:v>
                </c:pt>
                <c:pt idx="1749">
                  <c:v>-0.34670800000000002</c:v>
                </c:pt>
                <c:pt idx="1750">
                  <c:v>-0.346086</c:v>
                </c:pt>
                <c:pt idx="1751">
                  <c:v>-0.34509099999999998</c:v>
                </c:pt>
                <c:pt idx="1752">
                  <c:v>-0.343725</c:v>
                </c:pt>
                <c:pt idx="1753">
                  <c:v>-0.34199000000000002</c:v>
                </c:pt>
                <c:pt idx="1754">
                  <c:v>-0.33988699999999999</c:v>
                </c:pt>
                <c:pt idx="1755">
                  <c:v>-0.337418</c:v>
                </c:pt>
                <c:pt idx="1756">
                  <c:v>-0.33458399999999999</c:v>
                </c:pt>
                <c:pt idx="1757">
                  <c:v>-0.33138699999999999</c:v>
                </c:pt>
                <c:pt idx="1758">
                  <c:v>-0.32782600000000001</c:v>
                </c:pt>
                <c:pt idx="1759">
                  <c:v>-0.323903</c:v>
                </c:pt>
                <c:pt idx="1760">
                  <c:v>-0.31961800000000001</c:v>
                </c:pt>
                <c:pt idx="1761">
                  <c:v>-0.31497199999999997</c:v>
                </c:pt>
                <c:pt idx="1762">
                  <c:v>-0.30996600000000002</c:v>
                </c:pt>
                <c:pt idx="1763">
                  <c:v>-0.30459999999999998</c:v>
                </c:pt>
                <c:pt idx="1764">
                  <c:v>-0.29887599999999998</c:v>
                </c:pt>
                <c:pt idx="1765">
                  <c:v>-0.29279500000000003</c:v>
                </c:pt>
                <c:pt idx="1766">
                  <c:v>-0.286358</c:v>
                </c:pt>
                <c:pt idx="1767">
                  <c:v>-0.27956700000000001</c:v>
                </c:pt>
                <c:pt idx="1768">
                  <c:v>-0.272422</c:v>
                </c:pt>
                <c:pt idx="1769">
                  <c:v>-0.26492399999999999</c:v>
                </c:pt>
                <c:pt idx="1770">
                  <c:v>-0.25707799999999997</c:v>
                </c:pt>
                <c:pt idx="1771">
                  <c:v>-0.24888299999999999</c:v>
                </c:pt>
                <c:pt idx="1772">
                  <c:v>-0.240345</c:v>
                </c:pt>
                <c:pt idx="1773">
                  <c:v>-0.231464</c:v>
                </c:pt>
                <c:pt idx="1774">
                  <c:v>-0.222246</c:v>
                </c:pt>
                <c:pt idx="1775">
                  <c:v>-0.212695</c:v>
                </c:pt>
                <c:pt idx="1776">
                  <c:v>-0.202817</c:v>
                </c:pt>
                <c:pt idx="1777">
                  <c:v>-0.19261600000000001</c:v>
                </c:pt>
                <c:pt idx="1778">
                  <c:v>-0.18210100000000001</c:v>
                </c:pt>
                <c:pt idx="1779">
                  <c:v>-0.17127800000000001</c:v>
                </c:pt>
                <c:pt idx="1780">
                  <c:v>-0.16015599999999999</c:v>
                </c:pt>
                <c:pt idx="1781">
                  <c:v>-0.14874399999999999</c:v>
                </c:pt>
                <c:pt idx="1782">
                  <c:v>-0.13705200000000001</c:v>
                </c:pt>
                <c:pt idx="1783">
                  <c:v>-0.12509100000000001</c:v>
                </c:pt>
                <c:pt idx="1784">
                  <c:v>-0.112875</c:v>
                </c:pt>
                <c:pt idx="1785">
                  <c:v>-0.100415</c:v>
                </c:pt>
                <c:pt idx="1786">
                  <c:v>-8.7726499999999999E-2</c:v>
                </c:pt>
                <c:pt idx="1787">
                  <c:v>-7.4823000000000001E-2</c:v>
                </c:pt>
                <c:pt idx="1788">
                  <c:v>-6.1719799999999998E-2</c:v>
                </c:pt>
                <c:pt idx="1789">
                  <c:v>-4.8432000000000003E-2</c:v>
                </c:pt>
                <c:pt idx="1790">
                  <c:v>-3.4975300000000001E-2</c:v>
                </c:pt>
                <c:pt idx="1791">
                  <c:v>-2.1365599999999998E-2</c:v>
                </c:pt>
                <c:pt idx="1792">
                  <c:v>-7.6188000000000002E-3</c:v>
                </c:pt>
                <c:pt idx="1793">
                  <c:v>6.2495900000000002E-3</c:v>
                </c:pt>
                <c:pt idx="1794">
                  <c:v>2.02244E-2</c:v>
                </c:pt>
                <c:pt idx="1795">
                  <c:v>3.4291200000000001E-2</c:v>
                </c:pt>
                <c:pt idx="1796">
                  <c:v>4.84365E-2</c:v>
                </c:pt>
                <c:pt idx="1797">
                  <c:v>6.2647499999999995E-2</c:v>
                </c:pt>
                <c:pt idx="1798">
                  <c:v>7.6911900000000005E-2</c:v>
                </c:pt>
                <c:pt idx="1799">
                  <c:v>9.1217999999999994E-2</c:v>
                </c:pt>
                <c:pt idx="1800">
                  <c:v>0.105555</c:v>
                </c:pt>
                <c:pt idx="1801">
                  <c:v>0.119912</c:v>
                </c:pt>
                <c:pt idx="1802">
                  <c:v>0.13428000000000001</c:v>
                </c:pt>
                <c:pt idx="1803">
                  <c:v>0.148649</c:v>
                </c:pt>
                <c:pt idx="1804">
                  <c:v>0.16300999999999999</c:v>
                </c:pt>
                <c:pt idx="1805">
                  <c:v>0.17735600000000001</c:v>
                </c:pt>
                <c:pt idx="1806">
                  <c:v>0.19167699999999999</c:v>
                </c:pt>
                <c:pt idx="1807">
                  <c:v>0.20596700000000001</c:v>
                </c:pt>
                <c:pt idx="1808">
                  <c:v>0.220217</c:v>
                </c:pt>
                <c:pt idx="1809">
                  <c:v>0.23441999999999999</c:v>
                </c:pt>
                <c:pt idx="1810">
                  <c:v>0.24856700000000001</c:v>
                </c:pt>
                <c:pt idx="1811">
                  <c:v>0.262652</c:v>
                </c:pt>
                <c:pt idx="1812">
                  <c:v>0.27666600000000002</c:v>
                </c:pt>
                <c:pt idx="1813">
                  <c:v>0.29060000000000002</c:v>
                </c:pt>
                <c:pt idx="1814">
                  <c:v>0.30444700000000002</c:v>
                </c:pt>
                <c:pt idx="1815">
                  <c:v>0.31819599999999998</c:v>
                </c:pt>
                <c:pt idx="1816">
                  <c:v>0.331839</c:v>
                </c:pt>
                <c:pt idx="1817">
                  <c:v>0.34536499999999998</c:v>
                </c:pt>
                <c:pt idx="1818">
                  <c:v>0.35876599999999997</c:v>
                </c:pt>
                <c:pt idx="1819">
                  <c:v>0.372031</c:v>
                </c:pt>
                <c:pt idx="1820">
                  <c:v>0.38515100000000002</c:v>
                </c:pt>
                <c:pt idx="1821">
                  <c:v>0.398117</c:v>
                </c:pt>
                <c:pt idx="1822">
                  <c:v>0.41092000000000001</c:v>
                </c:pt>
                <c:pt idx="1823">
                  <c:v>0.42355100000000001</c:v>
                </c:pt>
                <c:pt idx="1824">
                  <c:v>0.43600299999999997</c:v>
                </c:pt>
                <c:pt idx="1825">
                  <c:v>0.448268</c:v>
                </c:pt>
                <c:pt idx="1826">
                  <c:v>0.460339</c:v>
                </c:pt>
                <c:pt idx="1827">
                  <c:v>0.47221000000000002</c:v>
                </c:pt>
                <c:pt idx="1828">
                  <c:v>0.48387200000000002</c:v>
                </c:pt>
                <c:pt idx="1829">
                  <c:v>0.49532100000000001</c:v>
                </c:pt>
                <c:pt idx="1830">
                  <c:v>0.50655099999999997</c:v>
                </c:pt>
                <c:pt idx="1831">
                  <c:v>0.51755600000000002</c:v>
                </c:pt>
                <c:pt idx="1832">
                  <c:v>0.52833200000000002</c:v>
                </c:pt>
                <c:pt idx="1833">
                  <c:v>0.53887499999999999</c:v>
                </c:pt>
                <c:pt idx="1834">
                  <c:v>0.54918299999999998</c:v>
                </c:pt>
                <c:pt idx="1835">
                  <c:v>0.55925100000000005</c:v>
                </c:pt>
                <c:pt idx="1836">
                  <c:v>0.56907799999999997</c:v>
                </c:pt>
                <c:pt idx="1837">
                  <c:v>0.57866200000000001</c:v>
                </c:pt>
                <c:pt idx="1838">
                  <c:v>0.58800200000000002</c:v>
                </c:pt>
                <c:pt idx="1839">
                  <c:v>0.59709599999999996</c:v>
                </c:pt>
                <c:pt idx="1840">
                  <c:v>0.60594499999999996</c:v>
                </c:pt>
                <c:pt idx="1841">
                  <c:v>0.61454799999999998</c:v>
                </c:pt>
                <c:pt idx="1842">
                  <c:v>0.62290400000000001</c:v>
                </c:pt>
                <c:pt idx="1843">
                  <c:v>0.63101600000000002</c:v>
                </c:pt>
                <c:pt idx="1844">
                  <c:v>0.63888299999999998</c:v>
                </c:pt>
                <c:pt idx="1845">
                  <c:v>0.64650600000000003</c:v>
                </c:pt>
                <c:pt idx="1846">
                  <c:v>0.65388800000000002</c:v>
                </c:pt>
                <c:pt idx="1847">
                  <c:v>0.66103000000000001</c:v>
                </c:pt>
                <c:pt idx="1848">
                  <c:v>0.66793499999999995</c:v>
                </c:pt>
                <c:pt idx="1849">
                  <c:v>0.67460500000000001</c:v>
                </c:pt>
                <c:pt idx="1850">
                  <c:v>0.68104500000000001</c:v>
                </c:pt>
                <c:pt idx="1851">
                  <c:v>0.68725800000000004</c:v>
                </c:pt>
                <c:pt idx="1852">
                  <c:v>0.69324600000000003</c:v>
                </c:pt>
                <c:pt idx="1853">
                  <c:v>0.69901400000000002</c:v>
                </c:pt>
                <c:pt idx="1854">
                  <c:v>0.70456300000000005</c:v>
                </c:pt>
                <c:pt idx="1855">
                  <c:v>0.70989599999999997</c:v>
                </c:pt>
                <c:pt idx="1856">
                  <c:v>0.71501700000000001</c:v>
                </c:pt>
                <c:pt idx="1857">
                  <c:v>0.71992699999999998</c:v>
                </c:pt>
                <c:pt idx="1858">
                  <c:v>0.72462899999999997</c:v>
                </c:pt>
                <c:pt idx="1859">
                  <c:v>0.72912500000000002</c:v>
                </c:pt>
                <c:pt idx="1860">
                  <c:v>0.73341500000000004</c:v>
                </c:pt>
                <c:pt idx="1861">
                  <c:v>0.73750199999999999</c:v>
                </c:pt>
                <c:pt idx="1862">
                  <c:v>0.74138599999999999</c:v>
                </c:pt>
                <c:pt idx="1863">
                  <c:v>0.74506799999999995</c:v>
                </c:pt>
                <c:pt idx="1864">
                  <c:v>0.74854799999999999</c:v>
                </c:pt>
                <c:pt idx="1865">
                  <c:v>0.75182499999999997</c:v>
                </c:pt>
                <c:pt idx="1866">
                  <c:v>0.75489799999999996</c:v>
                </c:pt>
                <c:pt idx="1867">
                  <c:v>0.75776699999999997</c:v>
                </c:pt>
                <c:pt idx="1868">
                  <c:v>0.76042900000000002</c:v>
                </c:pt>
                <c:pt idx="1869">
                  <c:v>0.76288199999999995</c:v>
                </c:pt>
                <c:pt idx="1870">
                  <c:v>0.76512199999999997</c:v>
                </c:pt>
                <c:pt idx="1871">
                  <c:v>0.76714599999999999</c:v>
                </c:pt>
                <c:pt idx="1872">
                  <c:v>0.76895100000000005</c:v>
                </c:pt>
                <c:pt idx="1873">
                  <c:v>0.77053300000000002</c:v>
                </c:pt>
                <c:pt idx="1874">
                  <c:v>0.77188599999999996</c:v>
                </c:pt>
                <c:pt idx="1875">
                  <c:v>0.77300599999999997</c:v>
                </c:pt>
                <c:pt idx="1876">
                  <c:v>0.77388800000000002</c:v>
                </c:pt>
                <c:pt idx="1877">
                  <c:v>0.77452699999999997</c:v>
                </c:pt>
                <c:pt idx="1878">
                  <c:v>0.77491699999999997</c:v>
                </c:pt>
                <c:pt idx="1879">
                  <c:v>0.77505299999999999</c:v>
                </c:pt>
                <c:pt idx="1880">
                  <c:v>0.77492899999999998</c:v>
                </c:pt>
                <c:pt idx="1881">
                  <c:v>0.77453899999999998</c:v>
                </c:pt>
                <c:pt idx="1882">
                  <c:v>0.77387899999999998</c:v>
                </c:pt>
                <c:pt idx="1883">
                  <c:v>0.77294300000000005</c:v>
                </c:pt>
                <c:pt idx="1884">
                  <c:v>0.77172499999999999</c:v>
                </c:pt>
                <c:pt idx="1885">
                  <c:v>0.77022000000000002</c:v>
                </c:pt>
                <c:pt idx="1886">
                  <c:v>0.76842200000000005</c:v>
                </c:pt>
                <c:pt idx="1887">
                  <c:v>0.76632800000000001</c:v>
                </c:pt>
                <c:pt idx="1888">
                  <c:v>0.763934</c:v>
                </c:pt>
                <c:pt idx="1889">
                  <c:v>0.76123700000000005</c:v>
                </c:pt>
                <c:pt idx="1890">
                  <c:v>0.75823200000000002</c:v>
                </c:pt>
                <c:pt idx="1891">
                  <c:v>0.75492000000000004</c:v>
                </c:pt>
                <c:pt idx="1892">
                  <c:v>0.75129599999999996</c:v>
                </c:pt>
                <c:pt idx="1893">
                  <c:v>0.74736000000000002</c:v>
                </c:pt>
                <c:pt idx="1894">
                  <c:v>0.74310900000000002</c:v>
                </c:pt>
                <c:pt idx="1895">
                  <c:v>0.73854399999999998</c:v>
                </c:pt>
                <c:pt idx="1896">
                  <c:v>0.73366299999999995</c:v>
                </c:pt>
                <c:pt idx="1897">
                  <c:v>0.72846599999999995</c:v>
                </c:pt>
                <c:pt idx="1898">
                  <c:v>0.72295399999999999</c:v>
                </c:pt>
                <c:pt idx="1899">
                  <c:v>0.71712699999999996</c:v>
                </c:pt>
                <c:pt idx="1900">
                  <c:v>0.71098799999999995</c:v>
                </c:pt>
                <c:pt idx="1901">
                  <c:v>0.70453900000000003</c:v>
                </c:pt>
                <c:pt idx="1902">
                  <c:v>0.69778300000000004</c:v>
                </c:pt>
                <c:pt idx="1903">
                  <c:v>0.69072500000000003</c:v>
                </c:pt>
                <c:pt idx="1904">
                  <c:v>0.683369</c:v>
                </c:pt>
                <c:pt idx="1905">
                  <c:v>0.67572299999999996</c:v>
                </c:pt>
                <c:pt idx="1906">
                  <c:v>0.66779200000000005</c:v>
                </c:pt>
                <c:pt idx="1907">
                  <c:v>0.65958499999999998</c:v>
                </c:pt>
                <c:pt idx="1908">
                  <c:v>0.65110999999999997</c:v>
                </c:pt>
                <c:pt idx="1909">
                  <c:v>0.642378</c:v>
                </c:pt>
                <c:pt idx="1910">
                  <c:v>0.63339900000000005</c:v>
                </c:pt>
                <c:pt idx="1911">
                  <c:v>0.62418399999999996</c:v>
                </c:pt>
                <c:pt idx="1912">
                  <c:v>0.61474300000000004</c:v>
                </c:pt>
                <c:pt idx="1913">
                  <c:v>0.60508899999999999</c:v>
                </c:pt>
                <c:pt idx="1914">
                  <c:v>0.59523099999999995</c:v>
                </c:pt>
                <c:pt idx="1915">
                  <c:v>0.58518199999999998</c:v>
                </c:pt>
                <c:pt idx="1916">
                  <c:v>0.57495399999999997</c:v>
                </c:pt>
                <c:pt idx="1917">
                  <c:v>0.56455900000000003</c:v>
                </c:pt>
                <c:pt idx="1918">
                  <c:v>0.55400899999999997</c:v>
                </c:pt>
                <c:pt idx="1919">
                  <c:v>0.54331300000000005</c:v>
                </c:pt>
                <c:pt idx="1920">
                  <c:v>0.53248200000000001</c:v>
                </c:pt>
                <c:pt idx="1921">
                  <c:v>0.52152399999999999</c:v>
                </c:pt>
                <c:pt idx="1922">
                  <c:v>0.51044699999999998</c:v>
                </c:pt>
                <c:pt idx="1923">
                  <c:v>0.49925900000000001</c:v>
                </c:pt>
                <c:pt idx="1924">
                  <c:v>0.48796600000000001</c:v>
                </c:pt>
                <c:pt idx="1925">
                  <c:v>0.47657500000000003</c:v>
                </c:pt>
                <c:pt idx="1926">
                  <c:v>0.46509099999999998</c:v>
                </c:pt>
                <c:pt idx="1927">
                  <c:v>0.45352199999999998</c:v>
                </c:pt>
                <c:pt idx="1928">
                  <c:v>0.44187100000000001</c:v>
                </c:pt>
                <c:pt idx="1929">
                  <c:v>0.430147</c:v>
                </c:pt>
                <c:pt idx="1930">
                  <c:v>0.41835600000000001</c:v>
                </c:pt>
                <c:pt idx="1931">
                  <c:v>0.40650500000000001</c:v>
                </c:pt>
                <c:pt idx="1932">
                  <c:v>0.39460299999999998</c:v>
                </c:pt>
                <c:pt idx="1933">
                  <c:v>0.38266</c:v>
                </c:pt>
                <c:pt idx="1934">
                  <c:v>0.37068600000000002</c:v>
                </c:pt>
                <c:pt idx="1935">
                  <c:v>0.35869299999999998</c:v>
                </c:pt>
                <c:pt idx="1936">
                  <c:v>0.346694</c:v>
                </c:pt>
                <c:pt idx="1937">
                  <c:v>0.33470299999999997</c:v>
                </c:pt>
                <c:pt idx="1938">
                  <c:v>0.32273400000000002</c:v>
                </c:pt>
                <c:pt idx="1939">
                  <c:v>0.31080600000000003</c:v>
                </c:pt>
                <c:pt idx="1940">
                  <c:v>0.29893399999999998</c:v>
                </c:pt>
                <c:pt idx="1941">
                  <c:v>0.287136</c:v>
                </c:pt>
                <c:pt idx="1942">
                  <c:v>0.27543000000000001</c:v>
                </c:pt>
                <c:pt idx="1943">
                  <c:v>0.26383499999999999</c:v>
                </c:pt>
                <c:pt idx="1944">
                  <c:v>0.25237100000000001</c:v>
                </c:pt>
                <c:pt idx="1945">
                  <c:v>0.24105499999999999</c:v>
                </c:pt>
                <c:pt idx="1946">
                  <c:v>0.229908</c:v>
                </c:pt>
                <c:pt idx="1947">
                  <c:v>0.218946</c:v>
                </c:pt>
                <c:pt idx="1948">
                  <c:v>0.20818700000000001</c:v>
                </c:pt>
                <c:pt idx="1949">
                  <c:v>0.19764599999999999</c:v>
                </c:pt>
                <c:pt idx="1950">
                  <c:v>0.187338</c:v>
                </c:pt>
                <c:pt idx="1951">
                  <c:v>0.17727499999999999</c:v>
                </c:pt>
                <c:pt idx="1952">
                  <c:v>0.16746800000000001</c:v>
                </c:pt>
                <c:pt idx="1953">
                  <c:v>0.15792800000000001</c:v>
                </c:pt>
                <c:pt idx="1954">
                  <c:v>0.14866199999999999</c:v>
                </c:pt>
                <c:pt idx="1955">
                  <c:v>0.139678</c:v>
                </c:pt>
                <c:pt idx="1956">
                  <c:v>0.13097900000000001</c:v>
                </c:pt>
                <c:pt idx="1957">
                  <c:v>0.122571</c:v>
                </c:pt>
                <c:pt idx="1958">
                  <c:v>0.114454</c:v>
                </c:pt>
                <c:pt idx="1959">
                  <c:v>0.10663</c:v>
                </c:pt>
                <c:pt idx="1960">
                  <c:v>9.9097199999999996E-2</c:v>
                </c:pt>
                <c:pt idx="1961">
                  <c:v>9.1854199999999997E-2</c:v>
                </c:pt>
                <c:pt idx="1962">
                  <c:v>8.4897500000000001E-2</c:v>
                </c:pt>
                <c:pt idx="1963">
                  <c:v>7.8222399999999997E-2</c:v>
                </c:pt>
                <c:pt idx="1964">
                  <c:v>7.1822800000000006E-2</c:v>
                </c:pt>
                <c:pt idx="1965">
                  <c:v>6.5692E-2</c:v>
                </c:pt>
                <c:pt idx="1966">
                  <c:v>5.9822100000000003E-2</c:v>
                </c:pt>
                <c:pt idx="1967">
                  <c:v>5.42049E-2</c:v>
                </c:pt>
                <c:pt idx="1968">
                  <c:v>4.8831800000000002E-2</c:v>
                </c:pt>
                <c:pt idx="1969">
                  <c:v>4.3693500000000003E-2</c:v>
                </c:pt>
                <c:pt idx="1970">
                  <c:v>3.8780099999999998E-2</c:v>
                </c:pt>
                <c:pt idx="1971">
                  <c:v>3.4081300000000002E-2</c:v>
                </c:pt>
                <c:pt idx="1972">
                  <c:v>2.9586299999999999E-2</c:v>
                </c:pt>
                <c:pt idx="1973">
                  <c:v>2.52841E-2</c:v>
                </c:pt>
                <c:pt idx="1974">
                  <c:v>2.11638E-2</c:v>
                </c:pt>
                <c:pt idx="1975">
                  <c:v>1.7214900000000002E-2</c:v>
                </c:pt>
                <c:pt idx="1976">
                  <c:v>1.3427100000000001E-2</c:v>
                </c:pt>
                <c:pt idx="1977">
                  <c:v>9.7904499999999992E-3</c:v>
                </c:pt>
                <c:pt idx="1978">
                  <c:v>6.2950699999999998E-3</c:v>
                </c:pt>
                <c:pt idx="1979">
                  <c:v>2.9316500000000001E-3</c:v>
                </c:pt>
                <c:pt idx="1980">
                  <c:v>-3.0837600000000002E-4</c:v>
                </c:pt>
                <c:pt idx="1981">
                  <c:v>-3.4324899999999998E-3</c:v>
                </c:pt>
                <c:pt idx="1982">
                  <c:v>-6.4470600000000001E-3</c:v>
                </c:pt>
                <c:pt idx="1983">
                  <c:v>-9.3573000000000007E-3</c:v>
                </c:pt>
                <c:pt idx="1984">
                  <c:v>-1.21674E-2</c:v>
                </c:pt>
                <c:pt idx="1985">
                  <c:v>-1.48804E-2</c:v>
                </c:pt>
                <c:pt idx="1986">
                  <c:v>-1.74985E-2</c:v>
                </c:pt>
                <c:pt idx="1987">
                  <c:v>-2.00228E-2</c:v>
                </c:pt>
                <c:pt idx="1988">
                  <c:v>-2.24537E-2</c:v>
                </c:pt>
                <c:pt idx="1989">
                  <c:v>-2.4791299999999999E-2</c:v>
                </c:pt>
                <c:pt idx="1990">
                  <c:v>-2.7034900000000001E-2</c:v>
                </c:pt>
                <c:pt idx="1991">
                  <c:v>-2.9184100000000001E-2</c:v>
                </c:pt>
                <c:pt idx="1992">
                  <c:v>-3.1238100000000001E-2</c:v>
                </c:pt>
                <c:pt idx="1993">
                  <c:v>-3.3196499999999997E-2</c:v>
                </c:pt>
                <c:pt idx="1994">
                  <c:v>-3.5059199999999999E-2</c:v>
                </c:pt>
                <c:pt idx="1995">
                  <c:v>-3.6826499999999998E-2</c:v>
                </c:pt>
                <c:pt idx="1996">
                  <c:v>-3.8499400000000003E-2</c:v>
                </c:pt>
                <c:pt idx="1997">
                  <c:v>-4.00796E-2</c:v>
                </c:pt>
                <c:pt idx="1998">
                  <c:v>-4.1569799999999997E-2</c:v>
                </c:pt>
                <c:pt idx="1999">
                  <c:v>-4.2973299999999999E-2</c:v>
                </c:pt>
                <c:pt idx="2000">
                  <c:v>-4.4294500000000001E-2</c:v>
                </c:pt>
                <c:pt idx="2001">
                  <c:v>-4.5538599999999999E-2</c:v>
                </c:pt>
                <c:pt idx="2002">
                  <c:v>-4.67114E-2</c:v>
                </c:pt>
                <c:pt idx="2003">
                  <c:v>-4.7819199999999999E-2</c:v>
                </c:pt>
                <c:pt idx="2004">
                  <c:v>-4.8869299999999997E-2</c:v>
                </c:pt>
                <c:pt idx="2005">
                  <c:v>-4.9869499999999997E-2</c:v>
                </c:pt>
                <c:pt idx="2006">
                  <c:v>-5.0827799999999999E-2</c:v>
                </c:pt>
                <c:pt idx="2007">
                  <c:v>-5.1752399999999997E-2</c:v>
                </c:pt>
                <c:pt idx="2008">
                  <c:v>-5.2651299999999998E-2</c:v>
                </c:pt>
                <c:pt idx="2009">
                  <c:v>-5.35319E-2</c:v>
                </c:pt>
                <c:pt idx="2010">
                  <c:v>-5.44013E-2</c:v>
                </c:pt>
                <c:pt idx="2011">
                  <c:v>-5.52659E-2</c:v>
                </c:pt>
                <c:pt idx="2012">
                  <c:v>-5.6131199999999999E-2</c:v>
                </c:pt>
                <c:pt idx="2013">
                  <c:v>-5.7001700000000002E-2</c:v>
                </c:pt>
                <c:pt idx="2014">
                  <c:v>-5.7881299999999997E-2</c:v>
                </c:pt>
                <c:pt idx="2015">
                  <c:v>-5.8772900000000003E-2</c:v>
                </c:pt>
                <c:pt idx="2016">
                  <c:v>-5.9679000000000003E-2</c:v>
                </c:pt>
                <c:pt idx="2017">
                  <c:v>-6.0601000000000002E-2</c:v>
                </c:pt>
                <c:pt idx="2018">
                  <c:v>-6.1539900000000002E-2</c:v>
                </c:pt>
                <c:pt idx="2019">
                  <c:v>-6.2495799999999997E-2</c:v>
                </c:pt>
                <c:pt idx="2020">
                  <c:v>-6.3468399999999994E-2</c:v>
                </c:pt>
                <c:pt idx="2021">
                  <c:v>-6.4456899999999998E-2</c:v>
                </c:pt>
                <c:pt idx="2022">
                  <c:v>-6.5460099999999993E-2</c:v>
                </c:pt>
                <c:pt idx="2023">
                  <c:v>-6.6476599999999997E-2</c:v>
                </c:pt>
                <c:pt idx="2024">
                  <c:v>-6.7504700000000001E-2</c:v>
                </c:pt>
                <c:pt idx="2025">
                  <c:v>-6.8542500000000006E-2</c:v>
                </c:pt>
                <c:pt idx="2026">
                  <c:v>-6.95881E-2</c:v>
                </c:pt>
                <c:pt idx="2027">
                  <c:v>-7.0639300000000002E-2</c:v>
                </c:pt>
                <c:pt idx="2028">
                  <c:v>-7.1694099999999997E-2</c:v>
                </c:pt>
                <c:pt idx="2029">
                  <c:v>-7.2750700000000001E-2</c:v>
                </c:pt>
                <c:pt idx="2030">
                  <c:v>-7.38071E-2</c:v>
                </c:pt>
                <c:pt idx="2031">
                  <c:v>-7.4862100000000001E-2</c:v>
                </c:pt>
                <c:pt idx="2032">
                  <c:v>-7.5914499999999996E-2</c:v>
                </c:pt>
                <c:pt idx="2033">
                  <c:v>-7.6963199999999996E-2</c:v>
                </c:pt>
                <c:pt idx="2034">
                  <c:v>-7.8007499999999994E-2</c:v>
                </c:pt>
                <c:pt idx="2035">
                  <c:v>-7.9046599999999995E-2</c:v>
                </c:pt>
                <c:pt idx="2036">
                  <c:v>-8.0079899999999996E-2</c:v>
                </c:pt>
                <c:pt idx="2037">
                  <c:v>-8.1107200000000004E-2</c:v>
                </c:pt>
                <c:pt idx="2038">
                  <c:v>-8.2128499999999993E-2</c:v>
                </c:pt>
                <c:pt idx="2039">
                  <c:v>-8.3144800000000005E-2</c:v>
                </c:pt>
                <c:pt idx="2040">
                  <c:v>-8.4157599999999999E-2</c:v>
                </c:pt>
                <c:pt idx="2041">
                  <c:v>-8.5169099999999998E-2</c:v>
                </c:pt>
                <c:pt idx="2042">
                  <c:v>-8.6182099999999998E-2</c:v>
                </c:pt>
                <c:pt idx="2043">
                  <c:v>-8.7200100000000003E-2</c:v>
                </c:pt>
                <c:pt idx="2044">
                  <c:v>-8.8227700000000006E-2</c:v>
                </c:pt>
                <c:pt idx="2045">
                  <c:v>-8.92704E-2</c:v>
                </c:pt>
                <c:pt idx="2046">
                  <c:v>-9.0334600000000001E-2</c:v>
                </c:pt>
                <c:pt idx="2047">
                  <c:v>-9.1427700000000001E-2</c:v>
                </c:pt>
                <c:pt idx="2048">
                  <c:v>-9.2557600000000004E-2</c:v>
                </c:pt>
                <c:pt idx="2049">
                  <c:v>-9.3733200000000003E-2</c:v>
                </c:pt>
                <c:pt idx="2050">
                  <c:v>-9.4964000000000007E-2</c:v>
                </c:pt>
                <c:pt idx="2051">
                  <c:v>-9.6259600000000001E-2</c:v>
                </c:pt>
                <c:pt idx="2052">
                  <c:v>-9.7630099999999997E-2</c:v>
                </c:pt>
                <c:pt idx="2053">
                  <c:v>-9.9085500000000007E-2</c:v>
                </c:pt>
                <c:pt idx="2054">
                  <c:v>-0.100636</c:v>
                </c:pt>
                <c:pt idx="2055">
                  <c:v>-0.10229000000000001</c:v>
                </c:pt>
                <c:pt idx="2056">
                  <c:v>-0.104058</c:v>
                </c:pt>
                <c:pt idx="2057">
                  <c:v>-0.105947</c:v>
                </c:pt>
                <c:pt idx="2058">
                  <c:v>-0.10796500000000001</c:v>
                </c:pt>
                <c:pt idx="2059">
                  <c:v>-0.11011700000000001</c:v>
                </c:pt>
                <c:pt idx="2060">
                  <c:v>-0.11241</c:v>
                </c:pt>
                <c:pt idx="2061">
                  <c:v>-0.11484800000000001</c:v>
                </c:pt>
                <c:pt idx="2062">
                  <c:v>-0.11743199999999999</c:v>
                </c:pt>
                <c:pt idx="2063">
                  <c:v>-0.12016400000000001</c:v>
                </c:pt>
                <c:pt idx="2064">
                  <c:v>-0.123045</c:v>
                </c:pt>
                <c:pt idx="2065">
                  <c:v>-0.12607399999999999</c:v>
                </c:pt>
                <c:pt idx="2066">
                  <c:v>-0.129248</c:v>
                </c:pt>
                <c:pt idx="2067">
                  <c:v>-0.13256399999999999</c:v>
                </c:pt>
                <c:pt idx="2068">
                  <c:v>-0.136019</c:v>
                </c:pt>
                <c:pt idx="2069">
                  <c:v>-0.13960700000000001</c:v>
                </c:pt>
                <c:pt idx="2070">
                  <c:v>-0.14332600000000001</c:v>
                </c:pt>
                <c:pt idx="2071">
                  <c:v>-0.14716899999999999</c:v>
                </c:pt>
                <c:pt idx="2072">
                  <c:v>-0.15113299999999999</c:v>
                </c:pt>
                <c:pt idx="2073">
                  <c:v>-0.15521299999999999</c:v>
                </c:pt>
                <c:pt idx="2074">
                  <c:v>-0.15940299999999999</c:v>
                </c:pt>
                <c:pt idx="2075">
                  <c:v>-0.16370000000000001</c:v>
                </c:pt>
                <c:pt idx="2076">
                  <c:v>-0.168097</c:v>
                </c:pt>
                <c:pt idx="2077">
                  <c:v>-0.172592</c:v>
                </c:pt>
                <c:pt idx="2078">
                  <c:v>-0.17718</c:v>
                </c:pt>
                <c:pt idx="2079">
                  <c:v>-0.18185699999999999</c:v>
                </c:pt>
                <c:pt idx="2080">
                  <c:v>-0.18662000000000001</c:v>
                </c:pt>
                <c:pt idx="2081">
                  <c:v>-0.191466</c:v>
                </c:pt>
                <c:pt idx="2082">
                  <c:v>-0.19639200000000001</c:v>
                </c:pt>
                <c:pt idx="2083">
                  <c:v>-0.20139399999999999</c:v>
                </c:pt>
                <c:pt idx="2084">
                  <c:v>-0.20647099999999999</c:v>
                </c:pt>
                <c:pt idx="2085">
                  <c:v>-0.211621</c:v>
                </c:pt>
                <c:pt idx="2086">
                  <c:v>-0.21684200000000001</c:v>
                </c:pt>
                <c:pt idx="2087">
                  <c:v>-0.222132</c:v>
                </c:pt>
                <c:pt idx="2088">
                  <c:v>-0.227491</c:v>
                </c:pt>
                <c:pt idx="2089">
                  <c:v>-0.23291899999999999</c:v>
                </c:pt>
                <c:pt idx="2090">
                  <c:v>-0.23841300000000001</c:v>
                </c:pt>
                <c:pt idx="2091">
                  <c:v>-0.243976</c:v>
                </c:pt>
                <c:pt idx="2092">
                  <c:v>-0.249608</c:v>
                </c:pt>
                <c:pt idx="2093">
                  <c:v>-0.25531100000000001</c:v>
                </c:pt>
                <c:pt idx="2094">
                  <c:v>-0.26108599999999998</c:v>
                </c:pt>
                <c:pt idx="2095">
                  <c:v>-0.26693800000000001</c:v>
                </c:pt>
                <c:pt idx="2096">
                  <c:v>-0.27286899999999997</c:v>
                </c:pt>
                <c:pt idx="2097">
                  <c:v>-0.27888200000000002</c:v>
                </c:pt>
                <c:pt idx="2098">
                  <c:v>-0.28498400000000002</c:v>
                </c:pt>
                <c:pt idx="2099">
                  <c:v>-0.29117799999999999</c:v>
                </c:pt>
                <c:pt idx="2100">
                  <c:v>-0.29746899999999998</c:v>
                </c:pt>
                <c:pt idx="2101">
                  <c:v>-0.30386299999999999</c:v>
                </c:pt>
                <c:pt idx="2102">
                  <c:v>-0.310365</c:v>
                </c:pt>
                <c:pt idx="2103">
                  <c:v>-0.31697999999999998</c:v>
                </c:pt>
                <c:pt idx="2104">
                  <c:v>-0.32371100000000003</c:v>
                </c:pt>
                <c:pt idx="2105">
                  <c:v>-0.33056200000000002</c:v>
                </c:pt>
                <c:pt idx="2106">
                  <c:v>-0.337536</c:v>
                </c:pt>
                <c:pt idx="2107">
                  <c:v>-0.34463500000000002</c:v>
                </c:pt>
                <c:pt idx="2108">
                  <c:v>-0.35185899999999998</c:v>
                </c:pt>
                <c:pt idx="2109">
                  <c:v>-0.359209</c:v>
                </c:pt>
                <c:pt idx="2110">
                  <c:v>-0.36668200000000001</c:v>
                </c:pt>
                <c:pt idx="2111">
                  <c:v>-0.374278</c:v>
                </c:pt>
                <c:pt idx="2112">
                  <c:v>-0.38199100000000002</c:v>
                </c:pt>
                <c:pt idx="2113">
                  <c:v>-0.389818</c:v>
                </c:pt>
                <c:pt idx="2114">
                  <c:v>-0.39775300000000002</c:v>
                </c:pt>
                <c:pt idx="2115">
                  <c:v>-0.40578999999999998</c:v>
                </c:pt>
                <c:pt idx="2116">
                  <c:v>-0.41392000000000001</c:v>
                </c:pt>
                <c:pt idx="2117">
                  <c:v>-0.42213800000000001</c:v>
                </c:pt>
                <c:pt idx="2118">
                  <c:v>-0.43043500000000001</c:v>
                </c:pt>
                <c:pt idx="2119">
                  <c:v>-0.438801</c:v>
                </c:pt>
                <c:pt idx="2120">
                  <c:v>-0.44723099999999999</c:v>
                </c:pt>
                <c:pt idx="2121">
                  <c:v>-0.45571400000000001</c:v>
                </c:pt>
                <c:pt idx="2122">
                  <c:v>-0.46424300000000002</c:v>
                </c:pt>
                <c:pt idx="2123">
                  <c:v>-0.47281099999999998</c:v>
                </c:pt>
                <c:pt idx="2124">
                  <c:v>-0.48141</c:v>
                </c:pt>
                <c:pt idx="2125">
                  <c:v>-0.49003400000000003</c:v>
                </c:pt>
                <c:pt idx="2126">
                  <c:v>-0.49867600000000001</c:v>
                </c:pt>
                <c:pt idx="2127">
                  <c:v>-0.50733099999999998</c:v>
                </c:pt>
                <c:pt idx="2128">
                  <c:v>-0.51599399999999995</c:v>
                </c:pt>
                <c:pt idx="2129">
                  <c:v>-0.52466100000000004</c:v>
                </c:pt>
                <c:pt idx="2130">
                  <c:v>-0.53332800000000002</c:v>
                </c:pt>
                <c:pt idx="2131">
                  <c:v>-0.54199200000000003</c:v>
                </c:pt>
                <c:pt idx="2132">
                  <c:v>-0.55064999999999997</c:v>
                </c:pt>
                <c:pt idx="2133">
                  <c:v>-0.55929899999999999</c:v>
                </c:pt>
                <c:pt idx="2134">
                  <c:v>-0.56793700000000003</c:v>
                </c:pt>
                <c:pt idx="2135">
                  <c:v>-0.57656200000000002</c:v>
                </c:pt>
                <c:pt idx="2136">
                  <c:v>-0.58517300000000005</c:v>
                </c:pt>
                <c:pt idx="2137">
                  <c:v>-0.59377100000000005</c:v>
                </c:pt>
                <c:pt idx="2138">
                  <c:v>-0.60235499999999997</c:v>
                </c:pt>
                <c:pt idx="2139">
                  <c:v>-0.61092599999999997</c:v>
                </c:pt>
                <c:pt idx="2140">
                  <c:v>-0.61948700000000001</c:v>
                </c:pt>
                <c:pt idx="2141">
                  <c:v>-0.62803900000000001</c:v>
                </c:pt>
                <c:pt idx="2142">
                  <c:v>-0.63658400000000004</c:v>
                </c:pt>
                <c:pt idx="2143">
                  <c:v>-0.64512499999999995</c:v>
                </c:pt>
                <c:pt idx="2144">
                  <c:v>-0.65366400000000002</c:v>
                </c:pt>
                <c:pt idx="2145">
                  <c:v>-0.66220500000000004</c:v>
                </c:pt>
                <c:pt idx="2146">
                  <c:v>-0.67074999999999996</c:v>
                </c:pt>
                <c:pt idx="2147">
                  <c:v>-0.67930400000000002</c:v>
                </c:pt>
                <c:pt idx="2148">
                  <c:v>-0.68786899999999995</c:v>
                </c:pt>
                <c:pt idx="2149">
                  <c:v>-0.69645000000000001</c:v>
                </c:pt>
                <c:pt idx="2150">
                  <c:v>-0.70504999999999995</c:v>
                </c:pt>
                <c:pt idx="2151">
                  <c:v>-0.71367199999999997</c:v>
                </c:pt>
                <c:pt idx="2152">
                  <c:v>-0.72231999999999996</c:v>
                </c:pt>
                <c:pt idx="2153">
                  <c:v>-0.73099499999999995</c:v>
                </c:pt>
                <c:pt idx="2154">
                  <c:v>-0.73970100000000005</c:v>
                </c:pt>
                <c:pt idx="2155">
                  <c:v>-0.74843899999999997</c:v>
                </c:pt>
                <c:pt idx="2156">
                  <c:v>-0.75721099999999997</c:v>
                </c:pt>
                <c:pt idx="2157">
                  <c:v>-0.76601799999999998</c:v>
                </c:pt>
                <c:pt idx="2158">
                  <c:v>-0.77485899999999996</c:v>
                </c:pt>
                <c:pt idx="2159">
                  <c:v>-0.78373499999999996</c:v>
                </c:pt>
                <c:pt idx="2160">
                  <c:v>-0.79264299999999999</c:v>
                </c:pt>
                <c:pt idx="2161">
                  <c:v>-0.80158099999999999</c:v>
                </c:pt>
                <c:pt idx="2162">
                  <c:v>-0.81054700000000002</c:v>
                </c:pt>
                <c:pt idx="2163">
                  <c:v>-0.81953699999999996</c:v>
                </c:pt>
                <c:pt idx="2164">
                  <c:v>-0.82854799999999995</c:v>
                </c:pt>
                <c:pt idx="2165">
                  <c:v>-0.83757700000000002</c:v>
                </c:pt>
                <c:pt idx="2166">
                  <c:v>-0.84661799999999998</c:v>
                </c:pt>
                <c:pt idx="2167">
                  <c:v>-0.85566799999999998</c:v>
                </c:pt>
                <c:pt idx="2168">
                  <c:v>-0.86472099999999996</c:v>
                </c:pt>
                <c:pt idx="2169">
                  <c:v>-0.87377199999999999</c:v>
                </c:pt>
                <c:pt idx="2170">
                  <c:v>-0.88281699999999996</c:v>
                </c:pt>
                <c:pt idx="2171">
                  <c:v>-0.891849</c:v>
                </c:pt>
                <c:pt idx="2172">
                  <c:v>-0.900864</c:v>
                </c:pt>
                <c:pt idx="2173">
                  <c:v>-0.909856</c:v>
                </c:pt>
                <c:pt idx="2174">
                  <c:v>-0.91881900000000005</c:v>
                </c:pt>
                <c:pt idx="2175">
                  <c:v>-0.92774900000000005</c:v>
                </c:pt>
                <c:pt idx="2176">
                  <c:v>-0.93664000000000003</c:v>
                </c:pt>
                <c:pt idx="2177">
                  <c:v>-0.945488</c:v>
                </c:pt>
                <c:pt idx="2178">
                  <c:v>-0.95428800000000003</c:v>
                </c:pt>
                <c:pt idx="2179">
                  <c:v>-0.963036</c:v>
                </c:pt>
                <c:pt idx="2180">
                  <c:v>-0.97172899999999995</c:v>
                </c:pt>
                <c:pt idx="2181">
                  <c:v>-0.98036400000000001</c:v>
                </c:pt>
                <c:pt idx="2182">
                  <c:v>-0.98894000000000004</c:v>
                </c:pt>
                <c:pt idx="2183">
                  <c:v>-0.99745399999999995</c:v>
                </c:pt>
                <c:pt idx="2184">
                  <c:v>-1.0059100000000001</c:v>
                </c:pt>
                <c:pt idx="2185">
                  <c:v>-1.0143</c:v>
                </c:pt>
                <c:pt idx="2186">
                  <c:v>-1.0226299999999999</c:v>
                </c:pt>
                <c:pt idx="2187">
                  <c:v>-1.0308999999999999</c:v>
                </c:pt>
                <c:pt idx="2188">
                  <c:v>-1.03911</c:v>
                </c:pt>
                <c:pt idx="2189">
                  <c:v>-1.04728</c:v>
                </c:pt>
                <c:pt idx="2190">
                  <c:v>-1.0553999999999999</c:v>
                </c:pt>
                <c:pt idx="2191">
                  <c:v>-1.06348</c:v>
                </c:pt>
                <c:pt idx="2192">
                  <c:v>-1.0715399999999999</c:v>
                </c:pt>
                <c:pt idx="2193">
                  <c:v>-1.0795600000000001</c:v>
                </c:pt>
                <c:pt idx="2194">
                  <c:v>-1.08758</c:v>
                </c:pt>
                <c:pt idx="2195">
                  <c:v>-1.0955900000000001</c:v>
                </c:pt>
                <c:pt idx="2196">
                  <c:v>-1.1035999999999999</c:v>
                </c:pt>
                <c:pt idx="2197">
                  <c:v>-1.11164</c:v>
                </c:pt>
                <c:pt idx="2198">
                  <c:v>-1.1196900000000001</c:v>
                </c:pt>
                <c:pt idx="2199">
                  <c:v>-1.1277900000000001</c:v>
                </c:pt>
                <c:pt idx="2200">
                  <c:v>-1.1359300000000001</c:v>
                </c:pt>
                <c:pt idx="2201">
                  <c:v>-1.14412</c:v>
                </c:pt>
                <c:pt idx="2202">
                  <c:v>-1.1523699999999999</c:v>
                </c:pt>
                <c:pt idx="2203">
                  <c:v>-1.16069</c:v>
                </c:pt>
                <c:pt idx="2204">
                  <c:v>-1.16909</c:v>
                </c:pt>
                <c:pt idx="2205">
                  <c:v>-1.17757</c:v>
                </c:pt>
                <c:pt idx="2206">
                  <c:v>-1.18614</c:v>
                </c:pt>
                <c:pt idx="2207">
                  <c:v>-1.1948000000000001</c:v>
                </c:pt>
                <c:pt idx="2208">
                  <c:v>-1.2035499999999999</c:v>
                </c:pt>
                <c:pt idx="2209">
                  <c:v>-1.2123999999999999</c:v>
                </c:pt>
                <c:pt idx="2210">
                  <c:v>-1.2213400000000001</c:v>
                </c:pt>
                <c:pt idx="2211">
                  <c:v>-1.23038</c:v>
                </c:pt>
                <c:pt idx="2212">
                  <c:v>-1.2395099999999999</c:v>
                </c:pt>
                <c:pt idx="2213">
                  <c:v>-1.2487200000000001</c:v>
                </c:pt>
                <c:pt idx="2214">
                  <c:v>-1.2580199999999999</c:v>
                </c:pt>
                <c:pt idx="2215">
                  <c:v>-1.2674000000000001</c:v>
                </c:pt>
                <c:pt idx="2216">
                  <c:v>-1.27684</c:v>
                </c:pt>
                <c:pt idx="2217">
                  <c:v>-1.2863500000000001</c:v>
                </c:pt>
                <c:pt idx="2218">
                  <c:v>-1.2959099999999999</c:v>
                </c:pt>
                <c:pt idx="2219">
                  <c:v>-1.30552</c:v>
                </c:pt>
                <c:pt idx="2220">
                  <c:v>-1.3151600000000001</c:v>
                </c:pt>
                <c:pt idx="2221">
                  <c:v>-1.3248200000000001</c:v>
                </c:pt>
                <c:pt idx="2222">
                  <c:v>-1.33449</c:v>
                </c:pt>
                <c:pt idx="2223">
                  <c:v>-1.3441700000000001</c:v>
                </c:pt>
                <c:pt idx="2224">
                  <c:v>-1.3538300000000001</c:v>
                </c:pt>
                <c:pt idx="2225">
                  <c:v>-1.3634599999999999</c:v>
                </c:pt>
                <c:pt idx="2226">
                  <c:v>-1.3730599999999999</c:v>
                </c:pt>
                <c:pt idx="2227">
                  <c:v>-1.38262</c:v>
                </c:pt>
                <c:pt idx="2228">
                  <c:v>-1.39212</c:v>
                </c:pt>
                <c:pt idx="2229">
                  <c:v>-1.4015500000000001</c:v>
                </c:pt>
                <c:pt idx="2230">
                  <c:v>-1.41092</c:v>
                </c:pt>
                <c:pt idx="2231">
                  <c:v>-1.4201999999999999</c:v>
                </c:pt>
                <c:pt idx="2232">
                  <c:v>-1.4293899999999999</c:v>
                </c:pt>
                <c:pt idx="2233">
                  <c:v>-1.4384999999999999</c:v>
                </c:pt>
                <c:pt idx="2234">
                  <c:v>-1.4475199999999999</c:v>
                </c:pt>
                <c:pt idx="2235">
                  <c:v>-1.45645</c:v>
                </c:pt>
                <c:pt idx="2236">
                  <c:v>-1.46529</c:v>
                </c:pt>
                <c:pt idx="2237">
                  <c:v>-1.4740500000000001</c:v>
                </c:pt>
                <c:pt idx="2238">
                  <c:v>-1.4827300000000001</c:v>
                </c:pt>
                <c:pt idx="2239">
                  <c:v>-1.4913400000000001</c:v>
                </c:pt>
                <c:pt idx="2240">
                  <c:v>-1.4998800000000001</c:v>
                </c:pt>
                <c:pt idx="2241">
                  <c:v>-1.50837</c:v>
                </c:pt>
                <c:pt idx="2242">
                  <c:v>-1.5168299999999999</c:v>
                </c:pt>
                <c:pt idx="2243">
                  <c:v>-1.5252399999999999</c:v>
                </c:pt>
                <c:pt idx="2244">
                  <c:v>-1.5336399999999999</c:v>
                </c:pt>
                <c:pt idx="2245">
                  <c:v>-1.54203</c:v>
                </c:pt>
                <c:pt idx="2246">
                  <c:v>-1.55043</c:v>
                </c:pt>
                <c:pt idx="2247">
                  <c:v>-1.5588299999999999</c:v>
                </c:pt>
                <c:pt idx="2248">
                  <c:v>-1.5672600000000001</c:v>
                </c:pt>
                <c:pt idx="2249">
                  <c:v>-1.57572</c:v>
                </c:pt>
                <c:pt idx="2250">
                  <c:v>-1.58422</c:v>
                </c:pt>
                <c:pt idx="2251">
                  <c:v>-1.59277</c:v>
                </c:pt>
                <c:pt idx="2252">
                  <c:v>-1.6013599999999999</c:v>
                </c:pt>
                <c:pt idx="2253">
                  <c:v>-1.6100099999999999</c:v>
                </c:pt>
                <c:pt idx="2254">
                  <c:v>-1.6187100000000001</c:v>
                </c:pt>
                <c:pt idx="2255">
                  <c:v>-1.62747</c:v>
                </c:pt>
                <c:pt idx="2256">
                  <c:v>-1.6362699999999999</c:v>
                </c:pt>
                <c:pt idx="2257">
                  <c:v>-1.64513</c:v>
                </c:pt>
                <c:pt idx="2258">
                  <c:v>-1.65402</c:v>
                </c:pt>
                <c:pt idx="2259">
                  <c:v>-1.66296</c:v>
                </c:pt>
                <c:pt idx="2260">
                  <c:v>-1.6719200000000001</c:v>
                </c:pt>
                <c:pt idx="2261">
                  <c:v>-1.6809099999999999</c:v>
                </c:pt>
                <c:pt idx="2262">
                  <c:v>-1.6899</c:v>
                </c:pt>
                <c:pt idx="2263">
                  <c:v>-1.6989099999999999</c:v>
                </c:pt>
                <c:pt idx="2264">
                  <c:v>-1.70791</c:v>
                </c:pt>
                <c:pt idx="2265">
                  <c:v>-1.71689</c:v>
                </c:pt>
                <c:pt idx="2266">
                  <c:v>-1.7258500000000001</c:v>
                </c:pt>
                <c:pt idx="2267">
                  <c:v>-1.7347699999999999</c:v>
                </c:pt>
                <c:pt idx="2268">
                  <c:v>-1.7436499999999999</c:v>
                </c:pt>
                <c:pt idx="2269">
                  <c:v>-1.75247</c:v>
                </c:pt>
                <c:pt idx="2270">
                  <c:v>-1.7612300000000001</c:v>
                </c:pt>
                <c:pt idx="2271">
                  <c:v>-1.7699199999999999</c:v>
                </c:pt>
                <c:pt idx="2272">
                  <c:v>-1.7785299999999999</c:v>
                </c:pt>
                <c:pt idx="2273">
                  <c:v>-1.78705</c:v>
                </c:pt>
                <c:pt idx="2274">
                  <c:v>-1.79549</c:v>
                </c:pt>
                <c:pt idx="2275">
                  <c:v>-1.8038400000000001</c:v>
                </c:pt>
                <c:pt idx="2276">
                  <c:v>-1.81209</c:v>
                </c:pt>
                <c:pt idx="2277">
                  <c:v>-1.8202499999999999</c:v>
                </c:pt>
                <c:pt idx="2278">
                  <c:v>-1.82833</c:v>
                </c:pt>
                <c:pt idx="2279">
                  <c:v>-1.83632</c:v>
                </c:pt>
                <c:pt idx="2280">
                  <c:v>-1.84423</c:v>
                </c:pt>
                <c:pt idx="2281">
                  <c:v>-1.8520700000000001</c:v>
                </c:pt>
                <c:pt idx="2282">
                  <c:v>-1.8598600000000001</c:v>
                </c:pt>
                <c:pt idx="2283">
                  <c:v>-1.8675999999999999</c:v>
                </c:pt>
                <c:pt idx="2284">
                  <c:v>-1.87531</c:v>
                </c:pt>
                <c:pt idx="2285">
                  <c:v>-1.883</c:v>
                </c:pt>
                <c:pt idx="2286">
                  <c:v>-1.8907</c:v>
                </c:pt>
                <c:pt idx="2287">
                  <c:v>-1.89842</c:v>
                </c:pt>
                <c:pt idx="2288">
                  <c:v>-1.90618</c:v>
                </c:pt>
                <c:pt idx="2289">
                  <c:v>-1.9139999999999999</c:v>
                </c:pt>
                <c:pt idx="2290">
                  <c:v>-1.9218999999999999</c:v>
                </c:pt>
                <c:pt idx="2291">
                  <c:v>-1.92991</c:v>
                </c:pt>
                <c:pt idx="2292">
                  <c:v>-1.93804</c:v>
                </c:pt>
                <c:pt idx="2293">
                  <c:v>-1.94631</c:v>
                </c:pt>
                <c:pt idx="2294">
                  <c:v>-1.9547399999999999</c:v>
                </c:pt>
                <c:pt idx="2295">
                  <c:v>-1.9633499999999999</c:v>
                </c:pt>
                <c:pt idx="2296">
                  <c:v>-1.9721500000000001</c:v>
                </c:pt>
                <c:pt idx="2297">
                  <c:v>-1.98116</c:v>
                </c:pt>
                <c:pt idx="2298">
                  <c:v>-1.99038</c:v>
                </c:pt>
                <c:pt idx="2299">
                  <c:v>-1.9998199999999999</c:v>
                </c:pt>
                <c:pt idx="2300">
                  <c:v>-2.0095000000000001</c:v>
                </c:pt>
                <c:pt idx="2301">
                  <c:v>-2.0194000000000001</c:v>
                </c:pt>
                <c:pt idx="2302">
                  <c:v>-2.0295399999999999</c:v>
                </c:pt>
                <c:pt idx="2303">
                  <c:v>-2.0399099999999999</c:v>
                </c:pt>
                <c:pt idx="2304">
                  <c:v>-2.0505100000000001</c:v>
                </c:pt>
                <c:pt idx="2305">
                  <c:v>-2.0613199999999998</c:v>
                </c:pt>
                <c:pt idx="2306">
                  <c:v>-2.0723400000000001</c:v>
                </c:pt>
                <c:pt idx="2307">
                  <c:v>-2.0835599999999999</c:v>
                </c:pt>
                <c:pt idx="2308">
                  <c:v>-2.0949599999999999</c:v>
                </c:pt>
                <c:pt idx="2309">
                  <c:v>-2.1065399999999999</c:v>
                </c:pt>
                <c:pt idx="2310">
                  <c:v>-2.1182599999999998</c:v>
                </c:pt>
                <c:pt idx="2311">
                  <c:v>-2.1301299999999999</c:v>
                </c:pt>
                <c:pt idx="2312">
                  <c:v>-2.1421100000000002</c:v>
                </c:pt>
                <c:pt idx="2313">
                  <c:v>-2.1541999999999999</c:v>
                </c:pt>
                <c:pt idx="2314">
                  <c:v>-2.1663700000000001</c:v>
                </c:pt>
                <c:pt idx="2315">
                  <c:v>-2.1786099999999999</c:v>
                </c:pt>
                <c:pt idx="2316">
                  <c:v>-2.1909100000000001</c:v>
                </c:pt>
                <c:pt idx="2317">
                  <c:v>-2.2032400000000001</c:v>
                </c:pt>
                <c:pt idx="2318">
                  <c:v>-2.2155900000000002</c:v>
                </c:pt>
                <c:pt idx="2319">
                  <c:v>-2.2279599999999999</c:v>
                </c:pt>
                <c:pt idx="2320">
                  <c:v>-2.2403200000000001</c:v>
                </c:pt>
                <c:pt idx="2321">
                  <c:v>-2.2526600000000001</c:v>
                </c:pt>
                <c:pt idx="2322">
                  <c:v>-2.2649699999999999</c:v>
                </c:pt>
                <c:pt idx="2323">
                  <c:v>-2.2772399999999999</c:v>
                </c:pt>
                <c:pt idx="2324">
                  <c:v>-2.2894700000000001</c:v>
                </c:pt>
                <c:pt idx="2325">
                  <c:v>-2.3016399999999999</c:v>
                </c:pt>
                <c:pt idx="2326">
                  <c:v>-2.3137599999999998</c:v>
                </c:pt>
                <c:pt idx="2327">
                  <c:v>-2.3258000000000001</c:v>
                </c:pt>
                <c:pt idx="2328">
                  <c:v>-2.3377699999999999</c:v>
                </c:pt>
                <c:pt idx="2329">
                  <c:v>-2.3496700000000001</c:v>
                </c:pt>
                <c:pt idx="2330">
                  <c:v>-2.3614799999999998</c:v>
                </c:pt>
                <c:pt idx="2331">
                  <c:v>-2.3732199999999999</c:v>
                </c:pt>
                <c:pt idx="2332">
                  <c:v>-2.3848699999999998</c:v>
                </c:pt>
                <c:pt idx="2333">
                  <c:v>-2.3964500000000002</c:v>
                </c:pt>
                <c:pt idx="2334">
                  <c:v>-2.40794</c:v>
                </c:pt>
                <c:pt idx="2335">
                  <c:v>-2.4193500000000001</c:v>
                </c:pt>
                <c:pt idx="2336">
                  <c:v>-2.4306800000000002</c:v>
                </c:pt>
                <c:pt idx="2337">
                  <c:v>-2.4419400000000002</c:v>
                </c:pt>
                <c:pt idx="2338">
                  <c:v>-2.4531200000000002</c:v>
                </c:pt>
                <c:pt idx="2339">
                  <c:v>-2.4642300000000001</c:v>
                </c:pt>
                <c:pt idx="2340">
                  <c:v>-2.4752800000000001</c:v>
                </c:pt>
                <c:pt idx="2341">
                  <c:v>-2.4862600000000001</c:v>
                </c:pt>
                <c:pt idx="2342">
                  <c:v>-2.4971800000000002</c:v>
                </c:pt>
                <c:pt idx="2343">
                  <c:v>-2.5080399999999998</c:v>
                </c:pt>
                <c:pt idx="2344">
                  <c:v>-2.5188600000000001</c:v>
                </c:pt>
                <c:pt idx="2345">
                  <c:v>-2.52962</c:v>
                </c:pt>
                <c:pt idx="2346">
                  <c:v>-2.54034</c:v>
                </c:pt>
                <c:pt idx="2347">
                  <c:v>-2.5510100000000002</c:v>
                </c:pt>
                <c:pt idx="2348">
                  <c:v>-2.5616300000000001</c:v>
                </c:pt>
                <c:pt idx="2349">
                  <c:v>-2.5722200000000002</c:v>
                </c:pt>
                <c:pt idx="2350">
                  <c:v>-2.5827599999999999</c:v>
                </c:pt>
                <c:pt idx="2351">
                  <c:v>-2.5932599999999999</c:v>
                </c:pt>
                <c:pt idx="2352">
                  <c:v>-2.6037300000000001</c:v>
                </c:pt>
                <c:pt idx="2353">
                  <c:v>-2.61415</c:v>
                </c:pt>
                <c:pt idx="2354">
                  <c:v>-2.62453</c:v>
                </c:pt>
                <c:pt idx="2355">
                  <c:v>-2.6348699999999998</c:v>
                </c:pt>
                <c:pt idx="2356">
                  <c:v>-2.6451600000000002</c:v>
                </c:pt>
                <c:pt idx="2357">
                  <c:v>-2.6554099999999998</c:v>
                </c:pt>
                <c:pt idx="2358">
                  <c:v>-2.66561</c:v>
                </c:pt>
                <c:pt idx="2359">
                  <c:v>-2.6757599999999999</c:v>
                </c:pt>
                <c:pt idx="2360">
                  <c:v>-2.6858599999999999</c:v>
                </c:pt>
                <c:pt idx="2361">
                  <c:v>-2.69591</c:v>
                </c:pt>
                <c:pt idx="2362">
                  <c:v>-2.7059000000000002</c:v>
                </c:pt>
                <c:pt idx="2363">
                  <c:v>-2.71584</c:v>
                </c:pt>
                <c:pt idx="2364">
                  <c:v>-2.7257199999999999</c:v>
                </c:pt>
                <c:pt idx="2365">
                  <c:v>-2.7355399999999999</c:v>
                </c:pt>
                <c:pt idx="2366">
                  <c:v>-2.7453099999999999</c:v>
                </c:pt>
                <c:pt idx="2367">
                  <c:v>-2.75501</c:v>
                </c:pt>
                <c:pt idx="2368">
                  <c:v>-2.7646600000000001</c:v>
                </c:pt>
                <c:pt idx="2369">
                  <c:v>-2.7742599999999999</c:v>
                </c:pt>
                <c:pt idx="2370">
                  <c:v>-2.7838099999999999</c:v>
                </c:pt>
                <c:pt idx="2371">
                  <c:v>-2.7932999999999999</c:v>
                </c:pt>
                <c:pt idx="2372">
                  <c:v>-2.8027600000000001</c:v>
                </c:pt>
                <c:pt idx="2373">
                  <c:v>-2.8121700000000001</c:v>
                </c:pt>
                <c:pt idx="2374">
                  <c:v>-2.8215400000000002</c:v>
                </c:pt>
                <c:pt idx="2375">
                  <c:v>-2.8308900000000001</c:v>
                </c:pt>
                <c:pt idx="2376">
                  <c:v>-2.8401999999999998</c:v>
                </c:pt>
                <c:pt idx="2377">
                  <c:v>-2.8494899999999999</c:v>
                </c:pt>
                <c:pt idx="2378">
                  <c:v>-2.8587600000000002</c:v>
                </c:pt>
                <c:pt idx="2379">
                  <c:v>-2.8680099999999999</c:v>
                </c:pt>
                <c:pt idx="2380">
                  <c:v>-2.8772500000000001</c:v>
                </c:pt>
                <c:pt idx="2381">
                  <c:v>-2.8864800000000002</c:v>
                </c:pt>
                <c:pt idx="2382">
                  <c:v>-2.8957099999999998</c:v>
                </c:pt>
                <c:pt idx="2383">
                  <c:v>-2.9049299999999998</c:v>
                </c:pt>
                <c:pt idx="2384">
                  <c:v>-2.9141499999999998</c:v>
                </c:pt>
                <c:pt idx="2385">
                  <c:v>-2.9233699999999998</c:v>
                </c:pt>
                <c:pt idx="2386">
                  <c:v>-2.9325999999999999</c:v>
                </c:pt>
                <c:pt idx="2387">
                  <c:v>-2.94184</c:v>
                </c:pt>
                <c:pt idx="2388">
                  <c:v>-2.9510800000000001</c:v>
                </c:pt>
                <c:pt idx="2389">
                  <c:v>-2.96034</c:v>
                </c:pt>
                <c:pt idx="2390">
                  <c:v>-2.9696099999999999</c:v>
                </c:pt>
                <c:pt idx="2391">
                  <c:v>-2.9788999999999999</c:v>
                </c:pt>
                <c:pt idx="2392">
                  <c:v>-2.98821</c:v>
                </c:pt>
                <c:pt idx="2393">
                  <c:v>-2.9975499999999999</c:v>
                </c:pt>
                <c:pt idx="2394">
                  <c:v>-3.00692</c:v>
                </c:pt>
                <c:pt idx="2395">
                  <c:v>-3.0163199999999999</c:v>
                </c:pt>
                <c:pt idx="2396">
                  <c:v>-3.02576</c:v>
                </c:pt>
                <c:pt idx="2397">
                  <c:v>-3.03525</c:v>
                </c:pt>
                <c:pt idx="2398">
                  <c:v>-3.0447799999999998</c:v>
                </c:pt>
                <c:pt idx="2399">
                  <c:v>-3.05436</c:v>
                </c:pt>
                <c:pt idx="2400">
                  <c:v>-3.06399</c:v>
                </c:pt>
                <c:pt idx="2401">
                  <c:v>-3.07368</c:v>
                </c:pt>
                <c:pt idx="2402">
                  <c:v>-3.0834299999999999</c:v>
                </c:pt>
                <c:pt idx="2403">
                  <c:v>-3.0932300000000001</c:v>
                </c:pt>
                <c:pt idx="2404">
                  <c:v>-3.1031</c:v>
                </c:pt>
                <c:pt idx="2405">
                  <c:v>-3.1130100000000001</c:v>
                </c:pt>
                <c:pt idx="2406">
                  <c:v>-3.1229800000000001</c:v>
                </c:pt>
                <c:pt idx="2407">
                  <c:v>-3.1329899999999999</c:v>
                </c:pt>
                <c:pt idx="2408">
                  <c:v>-3.1430400000000001</c:v>
                </c:pt>
                <c:pt idx="2409">
                  <c:v>-3.1531199999999999</c:v>
                </c:pt>
                <c:pt idx="2410">
                  <c:v>-3.16323</c:v>
                </c:pt>
                <c:pt idx="2411">
                  <c:v>-3.17334</c:v>
                </c:pt>
                <c:pt idx="2412">
                  <c:v>-3.1834600000000002</c:v>
                </c:pt>
                <c:pt idx="2413">
                  <c:v>-3.1935600000000002</c:v>
                </c:pt>
                <c:pt idx="2414">
                  <c:v>-3.20364</c:v>
                </c:pt>
                <c:pt idx="2415">
                  <c:v>-3.21367</c:v>
                </c:pt>
                <c:pt idx="2416">
                  <c:v>-3.2236500000000001</c:v>
                </c:pt>
                <c:pt idx="2417">
                  <c:v>-3.2335600000000002</c:v>
                </c:pt>
                <c:pt idx="2418">
                  <c:v>-3.2433900000000002</c:v>
                </c:pt>
                <c:pt idx="2419">
                  <c:v>-3.25312</c:v>
                </c:pt>
                <c:pt idx="2420">
                  <c:v>-3.26274</c:v>
                </c:pt>
                <c:pt idx="2421">
                  <c:v>-3.27224</c:v>
                </c:pt>
                <c:pt idx="2422">
                  <c:v>-3.2816100000000001</c:v>
                </c:pt>
                <c:pt idx="2423">
                  <c:v>-3.2908300000000001</c:v>
                </c:pt>
                <c:pt idx="2424">
                  <c:v>-3.2999100000000001</c:v>
                </c:pt>
                <c:pt idx="2425">
                  <c:v>-3.3088299999999999</c:v>
                </c:pt>
                <c:pt idx="2426">
                  <c:v>-3.31759</c:v>
                </c:pt>
                <c:pt idx="2427">
                  <c:v>-3.32619</c:v>
                </c:pt>
                <c:pt idx="2428">
                  <c:v>-3.3346200000000001</c:v>
                </c:pt>
                <c:pt idx="2429">
                  <c:v>-3.3428800000000001</c:v>
                </c:pt>
                <c:pt idx="2430">
                  <c:v>-3.3509699999999998</c:v>
                </c:pt>
                <c:pt idx="2431">
                  <c:v>-3.3589000000000002</c:v>
                </c:pt>
                <c:pt idx="2432">
                  <c:v>-3.3666700000000001</c:v>
                </c:pt>
                <c:pt idx="2433">
                  <c:v>-3.3742800000000002</c:v>
                </c:pt>
                <c:pt idx="2434">
                  <c:v>-3.3817400000000002</c:v>
                </c:pt>
                <c:pt idx="2435">
                  <c:v>-3.3890500000000001</c:v>
                </c:pt>
                <c:pt idx="2436">
                  <c:v>-3.3962300000000001</c:v>
                </c:pt>
                <c:pt idx="2437">
                  <c:v>-3.4032800000000001</c:v>
                </c:pt>
                <c:pt idx="2438">
                  <c:v>-3.4102100000000002</c:v>
                </c:pt>
                <c:pt idx="2439">
                  <c:v>-3.4170400000000001</c:v>
                </c:pt>
                <c:pt idx="2440">
                  <c:v>-3.4237700000000002</c:v>
                </c:pt>
                <c:pt idx="2441">
                  <c:v>-3.4304100000000002</c:v>
                </c:pt>
                <c:pt idx="2442">
                  <c:v>-3.4369800000000001</c:v>
                </c:pt>
                <c:pt idx="2443">
                  <c:v>-3.4434900000000002</c:v>
                </c:pt>
                <c:pt idx="2444">
                  <c:v>-3.4499499999999999</c:v>
                </c:pt>
                <c:pt idx="2445">
                  <c:v>-3.4563700000000002</c:v>
                </c:pt>
                <c:pt idx="2446">
                  <c:v>-3.4627699999999999</c:v>
                </c:pt>
                <c:pt idx="2447">
                  <c:v>-3.46915</c:v>
                </c:pt>
                <c:pt idx="2448">
                  <c:v>-3.4755400000000001</c:v>
                </c:pt>
                <c:pt idx="2449">
                  <c:v>-3.4819399999999998</c:v>
                </c:pt>
                <c:pt idx="2450">
                  <c:v>-3.4883600000000001</c:v>
                </c:pt>
                <c:pt idx="2451">
                  <c:v>-3.4948100000000002</c:v>
                </c:pt>
                <c:pt idx="2452">
                  <c:v>-3.5013000000000001</c:v>
                </c:pt>
                <c:pt idx="2453">
                  <c:v>-3.5078499999999999</c:v>
                </c:pt>
                <c:pt idx="2454">
                  <c:v>-3.5144600000000001</c:v>
                </c:pt>
                <c:pt idx="2455">
                  <c:v>-3.5211299999999999</c:v>
                </c:pt>
                <c:pt idx="2456">
                  <c:v>-3.5278700000000001</c:v>
                </c:pt>
                <c:pt idx="2457">
                  <c:v>-3.5346899999999999</c:v>
                </c:pt>
                <c:pt idx="2458">
                  <c:v>-3.5415899999999998</c:v>
                </c:pt>
                <c:pt idx="2459">
                  <c:v>-3.5485699999999998</c:v>
                </c:pt>
                <c:pt idx="2460">
                  <c:v>-3.5556299999999998</c:v>
                </c:pt>
                <c:pt idx="2461">
                  <c:v>-3.5627800000000001</c:v>
                </c:pt>
                <c:pt idx="2462">
                  <c:v>-3.57</c:v>
                </c:pt>
                <c:pt idx="2463">
                  <c:v>-3.5773199999999998</c:v>
                </c:pt>
                <c:pt idx="2464">
                  <c:v>-3.5847099999999998</c:v>
                </c:pt>
                <c:pt idx="2465">
                  <c:v>-3.5921799999999999</c:v>
                </c:pt>
                <c:pt idx="2466">
                  <c:v>-3.5997400000000002</c:v>
                </c:pt>
                <c:pt idx="2467">
                  <c:v>-3.60737</c:v>
                </c:pt>
                <c:pt idx="2468">
                  <c:v>-3.6150699999999998</c:v>
                </c:pt>
                <c:pt idx="2469">
                  <c:v>-3.6228500000000001</c:v>
                </c:pt>
                <c:pt idx="2470">
                  <c:v>-3.6307100000000001</c:v>
                </c:pt>
                <c:pt idx="2471">
                  <c:v>-3.6386400000000001</c:v>
                </c:pt>
                <c:pt idx="2472">
                  <c:v>-3.6466400000000001</c:v>
                </c:pt>
                <c:pt idx="2473">
                  <c:v>-3.6547200000000002</c:v>
                </c:pt>
                <c:pt idx="2474">
                  <c:v>-3.6628699999999998</c:v>
                </c:pt>
                <c:pt idx="2475">
                  <c:v>-3.6711</c:v>
                </c:pt>
                <c:pt idx="2476">
                  <c:v>-3.6794099999999998</c:v>
                </c:pt>
                <c:pt idx="2477">
                  <c:v>-3.6877900000000001</c:v>
                </c:pt>
                <c:pt idx="2478">
                  <c:v>-3.69625</c:v>
                </c:pt>
                <c:pt idx="2479">
                  <c:v>-3.7048000000000001</c:v>
                </c:pt>
                <c:pt idx="2480">
                  <c:v>-3.7134299999999998</c:v>
                </c:pt>
                <c:pt idx="2481">
                  <c:v>-3.7221500000000001</c:v>
                </c:pt>
                <c:pt idx="2482">
                  <c:v>-3.7309600000000001</c:v>
                </c:pt>
                <c:pt idx="2483">
                  <c:v>-3.7398600000000002</c:v>
                </c:pt>
                <c:pt idx="2484">
                  <c:v>-3.74885</c:v>
                </c:pt>
                <c:pt idx="2485">
                  <c:v>-3.7579400000000001</c:v>
                </c:pt>
                <c:pt idx="2486">
                  <c:v>-3.7671199999999998</c:v>
                </c:pt>
                <c:pt idx="2487">
                  <c:v>-3.7764000000000002</c:v>
                </c:pt>
                <c:pt idx="2488">
                  <c:v>-3.7857799999999999</c:v>
                </c:pt>
                <c:pt idx="2489">
                  <c:v>-3.7952599999999999</c:v>
                </c:pt>
                <c:pt idx="2490">
                  <c:v>-3.80484</c:v>
                </c:pt>
                <c:pt idx="2491">
                  <c:v>-3.8145199999999999</c:v>
                </c:pt>
                <c:pt idx="2492">
                  <c:v>-3.82429</c:v>
                </c:pt>
                <c:pt idx="2493">
                  <c:v>-3.8341699999999999</c:v>
                </c:pt>
                <c:pt idx="2494">
                  <c:v>-3.8441399999999999</c:v>
                </c:pt>
                <c:pt idx="2495">
                  <c:v>-3.8542100000000001</c:v>
                </c:pt>
                <c:pt idx="2496">
                  <c:v>-3.86436</c:v>
                </c:pt>
                <c:pt idx="2497">
                  <c:v>-3.8746100000000001</c:v>
                </c:pt>
                <c:pt idx="2498">
                  <c:v>-3.8849399999999998</c:v>
                </c:pt>
                <c:pt idx="2499">
                  <c:v>-3.8953500000000001</c:v>
                </c:pt>
                <c:pt idx="2500">
                  <c:v>-3.9058299999999999</c:v>
                </c:pt>
                <c:pt idx="2501">
                  <c:v>-3.9163800000000002</c:v>
                </c:pt>
                <c:pt idx="2502">
                  <c:v>-3.927</c:v>
                </c:pt>
                <c:pt idx="2503">
                  <c:v>-3.9376699999999998</c:v>
                </c:pt>
                <c:pt idx="2504">
                  <c:v>-3.9483999999999999</c:v>
                </c:pt>
                <c:pt idx="2505">
                  <c:v>-3.9591799999999999</c:v>
                </c:pt>
                <c:pt idx="2506">
                  <c:v>-3.9699900000000001</c:v>
                </c:pt>
                <c:pt idx="2507">
                  <c:v>-3.9808500000000002</c:v>
                </c:pt>
                <c:pt idx="2508">
                  <c:v>-3.99173</c:v>
                </c:pt>
                <c:pt idx="2509">
                  <c:v>-4.00265</c:v>
                </c:pt>
                <c:pt idx="2510">
                  <c:v>-4.0135800000000001</c:v>
                </c:pt>
                <c:pt idx="2511">
                  <c:v>-4.0245199999999999</c:v>
                </c:pt>
                <c:pt idx="2512">
                  <c:v>-4.0354799999999997</c:v>
                </c:pt>
                <c:pt idx="2513">
                  <c:v>-4.04643</c:v>
                </c:pt>
                <c:pt idx="2514">
                  <c:v>-4.0573800000000002</c:v>
                </c:pt>
                <c:pt idx="2515">
                  <c:v>-4.0683299999999996</c:v>
                </c:pt>
                <c:pt idx="2516">
                  <c:v>-4.0792700000000002</c:v>
                </c:pt>
                <c:pt idx="2517">
                  <c:v>-4.0901899999999998</c:v>
                </c:pt>
                <c:pt idx="2518">
                  <c:v>-4.1010900000000001</c:v>
                </c:pt>
                <c:pt idx="2519">
                  <c:v>-4.1119700000000003</c:v>
                </c:pt>
                <c:pt idx="2520">
                  <c:v>-4.1228300000000004</c:v>
                </c:pt>
                <c:pt idx="2521">
                  <c:v>-4.1336599999999999</c:v>
                </c:pt>
                <c:pt idx="2522">
                  <c:v>-4.1444599999999996</c:v>
                </c:pt>
                <c:pt idx="2523">
                  <c:v>-4.1552199999999999</c:v>
                </c:pt>
                <c:pt idx="2524">
                  <c:v>-4.1659499999999996</c:v>
                </c:pt>
                <c:pt idx="2525">
                  <c:v>-4.1766399999999999</c:v>
                </c:pt>
                <c:pt idx="2526">
                  <c:v>-4.18729</c:v>
                </c:pt>
                <c:pt idx="2527">
                  <c:v>-4.1978999999999997</c:v>
                </c:pt>
                <c:pt idx="2528">
                  <c:v>-4.2084599999999996</c:v>
                </c:pt>
                <c:pt idx="2529">
                  <c:v>-4.2189699999999997</c:v>
                </c:pt>
                <c:pt idx="2530">
                  <c:v>-4.2294200000000002</c:v>
                </c:pt>
                <c:pt idx="2531">
                  <c:v>-4.2398300000000004</c:v>
                </c:pt>
                <c:pt idx="2532">
                  <c:v>-4.2501699999999998</c:v>
                </c:pt>
                <c:pt idx="2533">
                  <c:v>-4.2604600000000001</c:v>
                </c:pt>
                <c:pt idx="2534">
                  <c:v>-4.2706900000000001</c:v>
                </c:pt>
                <c:pt idx="2535">
                  <c:v>-4.2808599999999997</c:v>
                </c:pt>
                <c:pt idx="2536">
                  <c:v>-4.2909600000000001</c:v>
                </c:pt>
                <c:pt idx="2537">
                  <c:v>-4.3009899999999996</c:v>
                </c:pt>
                <c:pt idx="2538">
                  <c:v>-4.3109599999999997</c:v>
                </c:pt>
                <c:pt idx="2539">
                  <c:v>-4.3208599999999997</c:v>
                </c:pt>
                <c:pt idx="2540">
                  <c:v>-4.3307000000000002</c:v>
                </c:pt>
                <c:pt idx="2541">
                  <c:v>-4.3404600000000002</c:v>
                </c:pt>
                <c:pt idx="2542">
                  <c:v>-4.3501500000000002</c:v>
                </c:pt>
                <c:pt idx="2543">
                  <c:v>-4.3597700000000001</c:v>
                </c:pt>
                <c:pt idx="2544">
                  <c:v>-4.3693200000000001</c:v>
                </c:pt>
                <c:pt idx="2545">
                  <c:v>-4.3787900000000004</c:v>
                </c:pt>
                <c:pt idx="2546">
                  <c:v>-4.3881800000000002</c:v>
                </c:pt>
                <c:pt idx="2547">
                  <c:v>-4.3974900000000003</c:v>
                </c:pt>
                <c:pt idx="2548">
                  <c:v>-4.40672</c:v>
                </c:pt>
                <c:pt idx="2549">
                  <c:v>-4.4158499999999998</c:v>
                </c:pt>
                <c:pt idx="2550">
                  <c:v>-4.4249000000000001</c:v>
                </c:pt>
                <c:pt idx="2551">
                  <c:v>-4.4338499999999996</c:v>
                </c:pt>
                <c:pt idx="2552">
                  <c:v>-4.4426899999999998</c:v>
                </c:pt>
                <c:pt idx="2553">
                  <c:v>-4.4514300000000002</c:v>
                </c:pt>
                <c:pt idx="2554">
                  <c:v>-4.4600499999999998</c:v>
                </c:pt>
                <c:pt idx="2555">
                  <c:v>-4.46854</c:v>
                </c:pt>
                <c:pt idx="2556">
                  <c:v>-4.4768999999999997</c:v>
                </c:pt>
                <c:pt idx="2557">
                  <c:v>-4.4851299999999998</c:v>
                </c:pt>
                <c:pt idx="2558">
                  <c:v>-4.4932100000000004</c:v>
                </c:pt>
                <c:pt idx="2559">
                  <c:v>-4.5011299999999999</c:v>
                </c:pt>
                <c:pt idx="2560">
                  <c:v>-4.5088999999999997</c:v>
                </c:pt>
                <c:pt idx="2561">
                  <c:v>-4.5164900000000001</c:v>
                </c:pt>
                <c:pt idx="2562">
                  <c:v>-4.5239099999999999</c:v>
                </c:pt>
                <c:pt idx="2563">
                  <c:v>-4.5311500000000002</c:v>
                </c:pt>
                <c:pt idx="2564">
                  <c:v>-4.5381999999999998</c:v>
                </c:pt>
                <c:pt idx="2565">
                  <c:v>-4.5450499999999998</c:v>
                </c:pt>
                <c:pt idx="2566">
                  <c:v>-4.5517000000000003</c:v>
                </c:pt>
                <c:pt idx="2567">
                  <c:v>-4.5581399999999999</c:v>
                </c:pt>
                <c:pt idx="2568">
                  <c:v>-4.5643599999999998</c:v>
                </c:pt>
                <c:pt idx="2569">
                  <c:v>-4.5703699999999996</c:v>
                </c:pt>
                <c:pt idx="2570">
                  <c:v>-4.5761399999999997</c:v>
                </c:pt>
                <c:pt idx="2571">
                  <c:v>-4.5816800000000004</c:v>
                </c:pt>
                <c:pt idx="2572">
                  <c:v>-4.5869900000000001</c:v>
                </c:pt>
                <c:pt idx="2573">
                  <c:v>-4.5920399999999999</c:v>
                </c:pt>
                <c:pt idx="2574">
                  <c:v>-4.5968499999999999</c:v>
                </c:pt>
                <c:pt idx="2575">
                  <c:v>-4.6013900000000003</c:v>
                </c:pt>
                <c:pt idx="2576">
                  <c:v>-4.6056699999999999</c:v>
                </c:pt>
                <c:pt idx="2577">
                  <c:v>-4.6096700000000004</c:v>
                </c:pt>
                <c:pt idx="2578">
                  <c:v>-4.6133800000000003</c:v>
                </c:pt>
                <c:pt idx="2579">
                  <c:v>-4.6167999999999996</c:v>
                </c:pt>
                <c:pt idx="2580">
                  <c:v>-4.6199199999999996</c:v>
                </c:pt>
                <c:pt idx="2581">
                  <c:v>-4.6227299999999998</c:v>
                </c:pt>
                <c:pt idx="2582">
                  <c:v>-4.62521</c:v>
                </c:pt>
                <c:pt idx="2583">
                  <c:v>-4.6273600000000004</c:v>
                </c:pt>
                <c:pt idx="2584">
                  <c:v>-4.6291700000000002</c:v>
                </c:pt>
                <c:pt idx="2585">
                  <c:v>-4.63063</c:v>
                </c:pt>
                <c:pt idx="2586">
                  <c:v>-4.6317300000000001</c:v>
                </c:pt>
                <c:pt idx="2587">
                  <c:v>-4.63246</c:v>
                </c:pt>
                <c:pt idx="2588">
                  <c:v>-4.6328199999999997</c:v>
                </c:pt>
                <c:pt idx="2589">
                  <c:v>-4.6328100000000001</c:v>
                </c:pt>
                <c:pt idx="2590">
                  <c:v>-4.6324100000000001</c:v>
                </c:pt>
                <c:pt idx="2591">
                  <c:v>-4.6316300000000004</c:v>
                </c:pt>
                <c:pt idx="2592">
                  <c:v>-4.6304600000000002</c:v>
                </c:pt>
                <c:pt idx="2593">
                  <c:v>-4.6289100000000003</c:v>
                </c:pt>
                <c:pt idx="2594">
                  <c:v>-4.6269799999999996</c:v>
                </c:pt>
                <c:pt idx="2595">
                  <c:v>-4.6246700000000001</c:v>
                </c:pt>
                <c:pt idx="2596">
                  <c:v>-4.6219999999999999</c:v>
                </c:pt>
                <c:pt idx="2597">
                  <c:v>-4.61897</c:v>
                </c:pt>
                <c:pt idx="2598">
                  <c:v>-4.6155799999999996</c:v>
                </c:pt>
                <c:pt idx="2599">
                  <c:v>-4.6118499999999996</c:v>
                </c:pt>
                <c:pt idx="2600">
                  <c:v>-4.6078000000000001</c:v>
                </c:pt>
                <c:pt idx="2601">
                  <c:v>-4.60344</c:v>
                </c:pt>
                <c:pt idx="2602">
                  <c:v>-4.59877</c:v>
                </c:pt>
                <c:pt idx="2603">
                  <c:v>-4.5938299999999996</c:v>
                </c:pt>
                <c:pt idx="2604">
                  <c:v>-4.5886100000000001</c:v>
                </c:pt>
                <c:pt idx="2605">
                  <c:v>-4.5831400000000002</c:v>
                </c:pt>
                <c:pt idx="2606">
                  <c:v>-4.5774400000000002</c:v>
                </c:pt>
                <c:pt idx="2607">
                  <c:v>-4.5715199999999996</c:v>
                </c:pt>
                <c:pt idx="2608">
                  <c:v>-4.5654000000000003</c:v>
                </c:pt>
                <c:pt idx="2609">
                  <c:v>-4.5590900000000003</c:v>
                </c:pt>
                <c:pt idx="2610">
                  <c:v>-4.5526099999999996</c:v>
                </c:pt>
                <c:pt idx="2611">
                  <c:v>-4.5459800000000001</c:v>
                </c:pt>
                <c:pt idx="2612">
                  <c:v>-4.5392099999999997</c:v>
                </c:pt>
                <c:pt idx="2613">
                  <c:v>-4.5323200000000003</c:v>
                </c:pt>
                <c:pt idx="2614">
                  <c:v>-4.5253100000000002</c:v>
                </c:pt>
                <c:pt idx="2615">
                  <c:v>-4.5182000000000002</c:v>
                </c:pt>
                <c:pt idx="2616">
                  <c:v>-4.5109899999999996</c:v>
                </c:pt>
                <c:pt idx="2617">
                  <c:v>-4.5037099999999999</c:v>
                </c:pt>
                <c:pt idx="2618">
                  <c:v>-4.4963600000000001</c:v>
                </c:pt>
                <c:pt idx="2619">
                  <c:v>-4.4889400000000004</c:v>
                </c:pt>
                <c:pt idx="2620">
                  <c:v>-4.4814600000000002</c:v>
                </c:pt>
                <c:pt idx="2621">
                  <c:v>-4.4739199999999997</c:v>
                </c:pt>
                <c:pt idx="2622">
                  <c:v>-4.4663399999999998</c:v>
                </c:pt>
                <c:pt idx="2623">
                  <c:v>-4.45871</c:v>
                </c:pt>
                <c:pt idx="2624">
                  <c:v>-4.4510399999999999</c:v>
                </c:pt>
                <c:pt idx="2625">
                  <c:v>-4.4433199999999999</c:v>
                </c:pt>
                <c:pt idx="2626">
                  <c:v>-4.4355700000000002</c:v>
                </c:pt>
                <c:pt idx="2627">
                  <c:v>-4.4277699999999998</c:v>
                </c:pt>
                <c:pt idx="2628">
                  <c:v>-4.4199299999999999</c:v>
                </c:pt>
                <c:pt idx="2629">
                  <c:v>-4.4120499999999998</c:v>
                </c:pt>
                <c:pt idx="2630">
                  <c:v>-4.4041300000000003</c:v>
                </c:pt>
                <c:pt idx="2631">
                  <c:v>-4.3961699999999997</c:v>
                </c:pt>
                <c:pt idx="2632">
                  <c:v>-4.3881600000000001</c:v>
                </c:pt>
                <c:pt idx="2633">
                  <c:v>-4.3801100000000002</c:v>
                </c:pt>
                <c:pt idx="2634">
                  <c:v>-4.3720100000000004</c:v>
                </c:pt>
                <c:pt idx="2635">
                  <c:v>-4.3638700000000004</c:v>
                </c:pt>
                <c:pt idx="2636">
                  <c:v>-4.3556999999999997</c:v>
                </c:pt>
                <c:pt idx="2637">
                  <c:v>-4.34748</c:v>
                </c:pt>
                <c:pt idx="2638">
                  <c:v>-4.3392299999999997</c:v>
                </c:pt>
                <c:pt idx="2639">
                  <c:v>-4.3309499999999996</c:v>
                </c:pt>
                <c:pt idx="2640">
                  <c:v>-4.3226500000000003</c:v>
                </c:pt>
                <c:pt idx="2641">
                  <c:v>-4.31433</c:v>
                </c:pt>
                <c:pt idx="2642">
                  <c:v>-4.306</c:v>
                </c:pt>
                <c:pt idx="2643">
                  <c:v>-4.2976799999999997</c:v>
                </c:pt>
                <c:pt idx="2644">
                  <c:v>-4.2893600000000003</c:v>
                </c:pt>
                <c:pt idx="2645">
                  <c:v>-4.2810600000000001</c:v>
                </c:pt>
                <c:pt idx="2646">
                  <c:v>-4.2728000000000002</c:v>
                </c:pt>
                <c:pt idx="2647">
                  <c:v>-4.2645799999999996</c:v>
                </c:pt>
                <c:pt idx="2648">
                  <c:v>-4.2564299999999999</c:v>
                </c:pt>
                <c:pt idx="2649">
                  <c:v>-4.2483399999999998</c:v>
                </c:pt>
                <c:pt idx="2650">
                  <c:v>-4.2403300000000002</c:v>
                </c:pt>
                <c:pt idx="2651">
                  <c:v>-4.2324200000000003</c:v>
                </c:pt>
                <c:pt idx="2652">
                  <c:v>-4.2246199999999998</c:v>
                </c:pt>
                <c:pt idx="2653">
                  <c:v>-4.2169400000000001</c:v>
                </c:pt>
                <c:pt idx="2654">
                  <c:v>-4.20939</c:v>
                </c:pt>
                <c:pt idx="2655">
                  <c:v>-4.2019700000000002</c:v>
                </c:pt>
                <c:pt idx="2656">
                  <c:v>-4.1947000000000001</c:v>
                </c:pt>
                <c:pt idx="2657">
                  <c:v>-4.18757</c:v>
                </c:pt>
                <c:pt idx="2658">
                  <c:v>-4.1806000000000001</c:v>
                </c:pt>
                <c:pt idx="2659">
                  <c:v>-4.1737799999999998</c:v>
                </c:pt>
                <c:pt idx="2660">
                  <c:v>-4.1671100000000001</c:v>
                </c:pt>
                <c:pt idx="2661">
                  <c:v>-4.16059</c:v>
                </c:pt>
                <c:pt idx="2662">
                  <c:v>-4.1542199999999996</c:v>
                </c:pt>
                <c:pt idx="2663">
                  <c:v>-4.1479999999999997</c:v>
                </c:pt>
                <c:pt idx="2664">
                  <c:v>-4.1419100000000002</c:v>
                </c:pt>
                <c:pt idx="2665">
                  <c:v>-4.1359500000000002</c:v>
                </c:pt>
                <c:pt idx="2666">
                  <c:v>-4.1301100000000002</c:v>
                </c:pt>
                <c:pt idx="2667">
                  <c:v>-4.12439</c:v>
                </c:pt>
                <c:pt idx="2668">
                  <c:v>-4.1187699999999996</c:v>
                </c:pt>
                <c:pt idx="2669">
                  <c:v>-4.1132400000000002</c:v>
                </c:pt>
                <c:pt idx="2670">
                  <c:v>-4.1078000000000001</c:v>
                </c:pt>
                <c:pt idx="2671">
                  <c:v>-4.1024399999999996</c:v>
                </c:pt>
                <c:pt idx="2672">
                  <c:v>-4.0971399999999996</c:v>
                </c:pt>
                <c:pt idx="2673">
                  <c:v>-4.0918999999999999</c:v>
                </c:pt>
                <c:pt idx="2674">
                  <c:v>-4.0867000000000004</c:v>
                </c:pt>
                <c:pt idx="2675">
                  <c:v>-4.0815400000000004</c:v>
                </c:pt>
                <c:pt idx="2676">
                  <c:v>-4.0764100000000001</c:v>
                </c:pt>
                <c:pt idx="2677">
                  <c:v>-4.0713100000000004</c:v>
                </c:pt>
                <c:pt idx="2678">
                  <c:v>-4.0662200000000004</c:v>
                </c:pt>
                <c:pt idx="2679">
                  <c:v>-4.0611499999999996</c:v>
                </c:pt>
                <c:pt idx="2680">
                  <c:v>-4.0560900000000002</c:v>
                </c:pt>
                <c:pt idx="2681">
                  <c:v>-4.0510400000000004</c:v>
                </c:pt>
                <c:pt idx="2682">
                  <c:v>-4.0459899999999998</c:v>
                </c:pt>
                <c:pt idx="2683">
                  <c:v>-4.0409600000000001</c:v>
                </c:pt>
                <c:pt idx="2684">
                  <c:v>-4.0359299999999996</c:v>
                </c:pt>
                <c:pt idx="2685">
                  <c:v>-4.0309100000000004</c:v>
                </c:pt>
                <c:pt idx="2686">
                  <c:v>-4.0258900000000004</c:v>
                </c:pt>
                <c:pt idx="2687">
                  <c:v>-4.0209000000000001</c:v>
                </c:pt>
                <c:pt idx="2688">
                  <c:v>-4.0159200000000004</c:v>
                </c:pt>
                <c:pt idx="2689">
                  <c:v>-4.0109599999999999</c:v>
                </c:pt>
                <c:pt idx="2690">
                  <c:v>-4.00603</c:v>
                </c:pt>
                <c:pt idx="2691">
                  <c:v>-4.0011299999999999</c:v>
                </c:pt>
                <c:pt idx="2692">
                  <c:v>-3.9962800000000001</c:v>
                </c:pt>
                <c:pt idx="2693">
                  <c:v>-3.9914700000000001</c:v>
                </c:pt>
                <c:pt idx="2694">
                  <c:v>-3.98671</c:v>
                </c:pt>
                <c:pt idx="2695">
                  <c:v>-3.9820199999999999</c:v>
                </c:pt>
                <c:pt idx="2696">
                  <c:v>-3.9773800000000001</c:v>
                </c:pt>
                <c:pt idx="2697">
                  <c:v>-3.97282</c:v>
                </c:pt>
                <c:pt idx="2698">
                  <c:v>-3.96834</c:v>
                </c:pt>
                <c:pt idx="2699">
                  <c:v>-3.96393</c:v>
                </c:pt>
                <c:pt idx="2700">
                  <c:v>-3.9596100000000001</c:v>
                </c:pt>
                <c:pt idx="2701">
                  <c:v>-3.9553799999999999</c:v>
                </c:pt>
                <c:pt idx="2702">
                  <c:v>-3.9512399999999999</c:v>
                </c:pt>
                <c:pt idx="2703">
                  <c:v>-3.9472</c:v>
                </c:pt>
                <c:pt idx="2704">
                  <c:v>-3.9432399999999999</c:v>
                </c:pt>
                <c:pt idx="2705">
                  <c:v>-3.9393799999999999</c:v>
                </c:pt>
                <c:pt idx="2706">
                  <c:v>-3.9356100000000001</c:v>
                </c:pt>
                <c:pt idx="2707">
                  <c:v>-3.9319199999999999</c:v>
                </c:pt>
                <c:pt idx="2708">
                  <c:v>-3.9283199999999998</c:v>
                </c:pt>
                <c:pt idx="2709">
                  <c:v>-3.9247999999999998</c:v>
                </c:pt>
                <c:pt idx="2710">
                  <c:v>-3.9213399999999998</c:v>
                </c:pt>
                <c:pt idx="2711">
                  <c:v>-3.9179599999999999</c:v>
                </c:pt>
                <c:pt idx="2712">
                  <c:v>-3.9146299999999998</c:v>
                </c:pt>
                <c:pt idx="2713">
                  <c:v>-3.9113500000000001</c:v>
                </c:pt>
                <c:pt idx="2714">
                  <c:v>-3.9081199999999998</c:v>
                </c:pt>
                <c:pt idx="2715">
                  <c:v>-3.9049100000000001</c:v>
                </c:pt>
                <c:pt idx="2716">
                  <c:v>-3.9017300000000001</c:v>
                </c:pt>
                <c:pt idx="2717">
                  <c:v>-3.8985699999999999</c:v>
                </c:pt>
                <c:pt idx="2718">
                  <c:v>-3.8954200000000001</c:v>
                </c:pt>
                <c:pt idx="2719">
                  <c:v>-3.8922699999999999</c:v>
                </c:pt>
                <c:pt idx="2720">
                  <c:v>-3.8891100000000001</c:v>
                </c:pt>
                <c:pt idx="2721">
                  <c:v>-3.8859400000000002</c:v>
                </c:pt>
                <c:pt idx="2722">
                  <c:v>-3.8827600000000002</c:v>
                </c:pt>
                <c:pt idx="2723">
                  <c:v>-3.8795600000000001</c:v>
                </c:pt>
                <c:pt idx="2724">
                  <c:v>-3.8763399999999999</c:v>
                </c:pt>
                <c:pt idx="2725">
                  <c:v>-3.8730799999999999</c:v>
                </c:pt>
                <c:pt idx="2726">
                  <c:v>-3.8697900000000001</c:v>
                </c:pt>
                <c:pt idx="2727">
                  <c:v>-3.8664700000000001</c:v>
                </c:pt>
                <c:pt idx="2728">
                  <c:v>-3.8631199999999999</c:v>
                </c:pt>
                <c:pt idx="2729">
                  <c:v>-3.8597199999999998</c:v>
                </c:pt>
                <c:pt idx="2730">
                  <c:v>-3.85629</c:v>
                </c:pt>
                <c:pt idx="2731">
                  <c:v>-3.8528199999999999</c:v>
                </c:pt>
                <c:pt idx="2732">
                  <c:v>-3.84931</c:v>
                </c:pt>
                <c:pt idx="2733">
                  <c:v>-3.8457599999999998</c:v>
                </c:pt>
                <c:pt idx="2734">
                  <c:v>-3.8421699999999999</c:v>
                </c:pt>
                <c:pt idx="2735">
                  <c:v>-3.8385500000000001</c:v>
                </c:pt>
                <c:pt idx="2736">
                  <c:v>-3.8348900000000001</c:v>
                </c:pt>
                <c:pt idx="2737">
                  <c:v>-3.8311899999999999</c:v>
                </c:pt>
                <c:pt idx="2738">
                  <c:v>-3.8274599999999999</c:v>
                </c:pt>
                <c:pt idx="2739">
                  <c:v>-3.8237000000000001</c:v>
                </c:pt>
                <c:pt idx="2740">
                  <c:v>-3.8199100000000001</c:v>
                </c:pt>
                <c:pt idx="2741">
                  <c:v>-3.8161</c:v>
                </c:pt>
                <c:pt idx="2742">
                  <c:v>-3.8122600000000002</c:v>
                </c:pt>
                <c:pt idx="2743">
                  <c:v>-3.8083999999999998</c:v>
                </c:pt>
                <c:pt idx="2744">
                  <c:v>-3.8045300000000002</c:v>
                </c:pt>
                <c:pt idx="2745">
                  <c:v>-3.8006500000000001</c:v>
                </c:pt>
                <c:pt idx="2746">
                  <c:v>-3.7967599999999999</c:v>
                </c:pt>
                <c:pt idx="2747">
                  <c:v>-3.7928700000000002</c:v>
                </c:pt>
                <c:pt idx="2748">
                  <c:v>-3.78898</c:v>
                </c:pt>
                <c:pt idx="2749">
                  <c:v>-3.7850999999999999</c:v>
                </c:pt>
                <c:pt idx="2750">
                  <c:v>-3.7812299999999999</c:v>
                </c:pt>
                <c:pt idx="2751">
                  <c:v>-3.7773699999999999</c:v>
                </c:pt>
                <c:pt idx="2752">
                  <c:v>-3.7735300000000001</c:v>
                </c:pt>
                <c:pt idx="2753">
                  <c:v>-3.76972</c:v>
                </c:pt>
                <c:pt idx="2754">
                  <c:v>-3.76593</c:v>
                </c:pt>
                <c:pt idx="2755">
                  <c:v>-3.7621699999999998</c:v>
                </c:pt>
                <c:pt idx="2756">
                  <c:v>-3.7584300000000002</c:v>
                </c:pt>
                <c:pt idx="2757">
                  <c:v>-3.7547299999999999</c:v>
                </c:pt>
                <c:pt idx="2758">
                  <c:v>-3.7510699999999999</c:v>
                </c:pt>
                <c:pt idx="2759">
                  <c:v>-3.7474400000000001</c:v>
                </c:pt>
                <c:pt idx="2760">
                  <c:v>-3.7438500000000001</c:v>
                </c:pt>
                <c:pt idx="2761">
                  <c:v>-3.7403</c:v>
                </c:pt>
                <c:pt idx="2762">
                  <c:v>-3.7367900000000001</c:v>
                </c:pt>
                <c:pt idx="2763">
                  <c:v>-3.73333</c:v>
                </c:pt>
                <c:pt idx="2764">
                  <c:v>-3.7299099999999998</c:v>
                </c:pt>
                <c:pt idx="2765">
                  <c:v>-3.72654</c:v>
                </c:pt>
                <c:pt idx="2766">
                  <c:v>-3.72322</c:v>
                </c:pt>
                <c:pt idx="2767">
                  <c:v>-3.7199499999999999</c:v>
                </c:pt>
                <c:pt idx="2768">
                  <c:v>-3.7167300000000001</c:v>
                </c:pt>
                <c:pt idx="2769">
                  <c:v>-3.7135799999999999</c:v>
                </c:pt>
                <c:pt idx="2770">
                  <c:v>-3.71048</c:v>
                </c:pt>
                <c:pt idx="2771">
                  <c:v>-3.7074400000000001</c:v>
                </c:pt>
                <c:pt idx="2772">
                  <c:v>-3.7044800000000002</c:v>
                </c:pt>
                <c:pt idx="2773">
                  <c:v>-3.7015799999999999</c:v>
                </c:pt>
                <c:pt idx="2774">
                  <c:v>-3.69876</c:v>
                </c:pt>
                <c:pt idx="2775">
                  <c:v>-3.6960199999999999</c:v>
                </c:pt>
                <c:pt idx="2776">
                  <c:v>-3.6933600000000002</c:v>
                </c:pt>
                <c:pt idx="2777">
                  <c:v>-3.6907800000000002</c:v>
                </c:pt>
                <c:pt idx="2778">
                  <c:v>-3.6882999999999999</c:v>
                </c:pt>
                <c:pt idx="2779">
                  <c:v>-3.6859000000000002</c:v>
                </c:pt>
                <c:pt idx="2780">
                  <c:v>-3.6836000000000002</c:v>
                </c:pt>
                <c:pt idx="2781">
                  <c:v>-3.6813899999999999</c:v>
                </c:pt>
                <c:pt idx="2782">
                  <c:v>-3.6792799999999999</c:v>
                </c:pt>
                <c:pt idx="2783">
                  <c:v>-3.67726</c:v>
                </c:pt>
                <c:pt idx="2784">
                  <c:v>-3.6753300000000002</c:v>
                </c:pt>
                <c:pt idx="2785">
                  <c:v>-3.6734900000000001</c:v>
                </c:pt>
                <c:pt idx="2786">
                  <c:v>-3.6717499999999998</c:v>
                </c:pt>
                <c:pt idx="2787">
                  <c:v>-3.6700900000000001</c:v>
                </c:pt>
                <c:pt idx="2788">
                  <c:v>-3.6685099999999999</c:v>
                </c:pt>
                <c:pt idx="2789">
                  <c:v>-3.6670099999999999</c:v>
                </c:pt>
                <c:pt idx="2790">
                  <c:v>-3.6655899999999999</c:v>
                </c:pt>
                <c:pt idx="2791">
                  <c:v>-3.6642299999999999</c:v>
                </c:pt>
                <c:pt idx="2792">
                  <c:v>-3.6629399999999999</c:v>
                </c:pt>
                <c:pt idx="2793">
                  <c:v>-3.6617099999999998</c:v>
                </c:pt>
                <c:pt idx="2794">
                  <c:v>-3.6605300000000001</c:v>
                </c:pt>
                <c:pt idx="2795">
                  <c:v>-3.6594000000000002</c:v>
                </c:pt>
                <c:pt idx="2796">
                  <c:v>-3.6583199999999998</c:v>
                </c:pt>
                <c:pt idx="2797">
                  <c:v>-3.65727</c:v>
                </c:pt>
                <c:pt idx="2798">
                  <c:v>-3.6562700000000001</c:v>
                </c:pt>
                <c:pt idx="2799">
                  <c:v>-3.6552899999999999</c:v>
                </c:pt>
                <c:pt idx="2800">
                  <c:v>-3.65435</c:v>
                </c:pt>
                <c:pt idx="2801">
                  <c:v>-3.6534399999999998</c:v>
                </c:pt>
                <c:pt idx="2802">
                  <c:v>-3.6525599999999998</c:v>
                </c:pt>
                <c:pt idx="2803">
                  <c:v>-3.65171</c:v>
                </c:pt>
                <c:pt idx="2804">
                  <c:v>-3.6509</c:v>
                </c:pt>
                <c:pt idx="2805">
                  <c:v>-3.6501199999999998</c:v>
                </c:pt>
                <c:pt idx="2806">
                  <c:v>-3.6493699999999998</c:v>
                </c:pt>
                <c:pt idx="2807">
                  <c:v>-3.6486700000000001</c:v>
                </c:pt>
                <c:pt idx="2808">
                  <c:v>-3.6480000000000001</c:v>
                </c:pt>
                <c:pt idx="2809">
                  <c:v>-3.6473800000000001</c:v>
                </c:pt>
                <c:pt idx="2810">
                  <c:v>-3.6467999999999998</c:v>
                </c:pt>
                <c:pt idx="2811">
                  <c:v>-3.6462599999999998</c:v>
                </c:pt>
                <c:pt idx="2812">
                  <c:v>-3.6457799999999998</c:v>
                </c:pt>
                <c:pt idx="2813">
                  <c:v>-3.6453500000000001</c:v>
                </c:pt>
                <c:pt idx="2814">
                  <c:v>-3.6449600000000002</c:v>
                </c:pt>
                <c:pt idx="2815">
                  <c:v>-3.6446299999999998</c:v>
                </c:pt>
                <c:pt idx="2816">
                  <c:v>-3.6443400000000001</c:v>
                </c:pt>
                <c:pt idx="2817">
                  <c:v>-3.6440999999999999</c:v>
                </c:pt>
                <c:pt idx="2818">
                  <c:v>-3.6438999999999999</c:v>
                </c:pt>
                <c:pt idx="2819">
                  <c:v>-3.6437400000000002</c:v>
                </c:pt>
                <c:pt idx="2820">
                  <c:v>-3.6436199999999999</c:v>
                </c:pt>
                <c:pt idx="2821">
                  <c:v>-3.6435200000000001</c:v>
                </c:pt>
                <c:pt idx="2822">
                  <c:v>-3.64344</c:v>
                </c:pt>
                <c:pt idx="2823">
                  <c:v>-3.6433800000000001</c:v>
                </c:pt>
                <c:pt idx="2824">
                  <c:v>-3.6433200000000001</c:v>
                </c:pt>
                <c:pt idx="2825">
                  <c:v>-3.6432600000000002</c:v>
                </c:pt>
                <c:pt idx="2826">
                  <c:v>-3.6431800000000001</c:v>
                </c:pt>
                <c:pt idx="2827">
                  <c:v>-3.6430899999999999</c:v>
                </c:pt>
                <c:pt idx="2828">
                  <c:v>-3.64297</c:v>
                </c:pt>
                <c:pt idx="2829">
                  <c:v>-3.6428099999999999</c:v>
                </c:pt>
                <c:pt idx="2830">
                  <c:v>-3.6425999999999998</c:v>
                </c:pt>
                <c:pt idx="2831">
                  <c:v>-3.6423299999999998</c:v>
                </c:pt>
                <c:pt idx="2832">
                  <c:v>-3.6419899999999998</c:v>
                </c:pt>
                <c:pt idx="2833">
                  <c:v>-3.6415799999999998</c:v>
                </c:pt>
                <c:pt idx="2834">
                  <c:v>-3.6410800000000001</c:v>
                </c:pt>
                <c:pt idx="2835">
                  <c:v>-3.6404899999999998</c:v>
                </c:pt>
                <c:pt idx="2836">
                  <c:v>-3.6398000000000001</c:v>
                </c:pt>
                <c:pt idx="2837">
                  <c:v>-3.6389999999999998</c:v>
                </c:pt>
                <c:pt idx="2838">
                  <c:v>-3.63809</c:v>
                </c:pt>
                <c:pt idx="2839">
                  <c:v>-3.63707</c:v>
                </c:pt>
                <c:pt idx="2840">
                  <c:v>-3.63592</c:v>
                </c:pt>
                <c:pt idx="2841">
                  <c:v>-3.6346500000000002</c:v>
                </c:pt>
                <c:pt idx="2842">
                  <c:v>-3.6332599999999999</c:v>
                </c:pt>
                <c:pt idx="2843">
                  <c:v>-3.6317499999999998</c:v>
                </c:pt>
                <c:pt idx="2844">
                  <c:v>-3.6301299999999999</c:v>
                </c:pt>
                <c:pt idx="2845">
                  <c:v>-3.62839</c:v>
                </c:pt>
                <c:pt idx="2846">
                  <c:v>-3.6265399999999999</c:v>
                </c:pt>
                <c:pt idx="2847">
                  <c:v>-3.6246</c:v>
                </c:pt>
                <c:pt idx="2848">
                  <c:v>-3.6225700000000001</c:v>
                </c:pt>
                <c:pt idx="2849">
                  <c:v>-3.6204499999999999</c:v>
                </c:pt>
                <c:pt idx="2850">
                  <c:v>-3.6182799999999999</c:v>
                </c:pt>
                <c:pt idx="2851">
                  <c:v>-3.61605</c:v>
                </c:pt>
                <c:pt idx="2852">
                  <c:v>-3.6137800000000002</c:v>
                </c:pt>
                <c:pt idx="2853">
                  <c:v>-3.6114999999999999</c:v>
                </c:pt>
                <c:pt idx="2854">
                  <c:v>-3.6092200000000001</c:v>
                </c:pt>
                <c:pt idx="2855">
                  <c:v>-3.6069499999999999</c:v>
                </c:pt>
                <c:pt idx="2856">
                  <c:v>-3.6047199999999999</c:v>
                </c:pt>
                <c:pt idx="2857">
                  <c:v>-3.6025399999999999</c:v>
                </c:pt>
                <c:pt idx="2858">
                  <c:v>-3.6004299999999998</c:v>
                </c:pt>
                <c:pt idx="2859">
                  <c:v>-3.59842</c:v>
                </c:pt>
                <c:pt idx="2860">
                  <c:v>-3.5965199999999999</c:v>
                </c:pt>
                <c:pt idx="2861">
                  <c:v>-3.5947499999999999</c:v>
                </c:pt>
                <c:pt idx="2862">
                  <c:v>-3.5931199999999999</c:v>
                </c:pt>
                <c:pt idx="2863">
                  <c:v>-3.59165</c:v>
                </c:pt>
                <c:pt idx="2864">
                  <c:v>-3.5903499999999999</c:v>
                </c:pt>
                <c:pt idx="2865">
                  <c:v>-3.5892400000000002</c:v>
                </c:pt>
                <c:pt idx="2866">
                  <c:v>-3.58833</c:v>
                </c:pt>
                <c:pt idx="2867">
                  <c:v>-3.5876100000000002</c:v>
                </c:pt>
                <c:pt idx="2868">
                  <c:v>-3.58711</c:v>
                </c:pt>
                <c:pt idx="2869">
                  <c:v>-3.5868199999999999</c:v>
                </c:pt>
                <c:pt idx="2870">
                  <c:v>-3.5867399999999998</c:v>
                </c:pt>
                <c:pt idx="2871">
                  <c:v>-3.5868799999999998</c:v>
                </c:pt>
                <c:pt idx="2872">
                  <c:v>-3.5872299999999999</c:v>
                </c:pt>
                <c:pt idx="2873">
                  <c:v>-3.58779</c:v>
                </c:pt>
                <c:pt idx="2874">
                  <c:v>-3.5885500000000001</c:v>
                </c:pt>
                <c:pt idx="2875">
                  <c:v>-3.5895000000000001</c:v>
                </c:pt>
                <c:pt idx="2876">
                  <c:v>-3.5906400000000001</c:v>
                </c:pt>
                <c:pt idx="2877">
                  <c:v>-3.5919500000000002</c:v>
                </c:pt>
                <c:pt idx="2878">
                  <c:v>-3.59341</c:v>
                </c:pt>
                <c:pt idx="2879">
                  <c:v>-3.5950299999999999</c:v>
                </c:pt>
                <c:pt idx="2880">
                  <c:v>-3.5967699999999998</c:v>
                </c:pt>
                <c:pt idx="2881">
                  <c:v>-3.59863</c:v>
                </c:pt>
                <c:pt idx="2882">
                  <c:v>-3.60059</c:v>
                </c:pt>
                <c:pt idx="2883">
                  <c:v>-3.6026400000000001</c:v>
                </c:pt>
                <c:pt idx="2884">
                  <c:v>-3.6047500000000001</c:v>
                </c:pt>
                <c:pt idx="2885">
                  <c:v>-3.6069100000000001</c:v>
                </c:pt>
                <c:pt idx="2886">
                  <c:v>-3.6091099999999998</c:v>
                </c:pt>
                <c:pt idx="2887">
                  <c:v>-3.6113200000000001</c:v>
                </c:pt>
                <c:pt idx="2888">
                  <c:v>-3.61354</c:v>
                </c:pt>
                <c:pt idx="2889">
                  <c:v>-3.6157400000000002</c:v>
                </c:pt>
                <c:pt idx="2890">
                  <c:v>-3.6179199999999998</c:v>
                </c:pt>
                <c:pt idx="2891">
                  <c:v>-3.6200600000000001</c:v>
                </c:pt>
                <c:pt idx="2892">
                  <c:v>-3.62215</c:v>
                </c:pt>
                <c:pt idx="2893">
                  <c:v>-3.6241699999999999</c:v>
                </c:pt>
                <c:pt idx="2894">
                  <c:v>-3.6261199999999998</c:v>
                </c:pt>
                <c:pt idx="2895">
                  <c:v>-3.6280000000000001</c:v>
                </c:pt>
                <c:pt idx="2896">
                  <c:v>-3.6297899999999998</c:v>
                </c:pt>
                <c:pt idx="2897">
                  <c:v>-3.6314899999999999</c:v>
                </c:pt>
                <c:pt idx="2898">
                  <c:v>-3.6331000000000002</c:v>
                </c:pt>
                <c:pt idx="2899">
                  <c:v>-3.6346099999999999</c:v>
                </c:pt>
                <c:pt idx="2900">
                  <c:v>-3.6360299999999999</c:v>
                </c:pt>
                <c:pt idx="2901">
                  <c:v>-3.63734</c:v>
                </c:pt>
                <c:pt idx="2902">
                  <c:v>-3.6385700000000001</c:v>
                </c:pt>
                <c:pt idx="2903">
                  <c:v>-3.6396999999999999</c:v>
                </c:pt>
                <c:pt idx="2904">
                  <c:v>-3.6407400000000001</c:v>
                </c:pt>
                <c:pt idx="2905">
                  <c:v>-3.6417000000000002</c:v>
                </c:pt>
                <c:pt idx="2906">
                  <c:v>-3.6425700000000001</c:v>
                </c:pt>
                <c:pt idx="2907">
                  <c:v>-3.64337</c:v>
                </c:pt>
                <c:pt idx="2908">
                  <c:v>-3.6440999999999999</c:v>
                </c:pt>
                <c:pt idx="2909">
                  <c:v>-3.6447699999999998</c:v>
                </c:pt>
                <c:pt idx="2910">
                  <c:v>-3.6453799999999998</c:v>
                </c:pt>
                <c:pt idx="2911">
                  <c:v>-3.6459299999999999</c:v>
                </c:pt>
                <c:pt idx="2912">
                  <c:v>-3.6464400000000001</c:v>
                </c:pt>
                <c:pt idx="2913">
                  <c:v>-3.6469</c:v>
                </c:pt>
                <c:pt idx="2914">
                  <c:v>-3.6473300000000002</c:v>
                </c:pt>
                <c:pt idx="2915">
                  <c:v>-3.6477200000000001</c:v>
                </c:pt>
                <c:pt idx="2916">
                  <c:v>-3.6480899999999998</c:v>
                </c:pt>
                <c:pt idx="2917">
                  <c:v>-3.6484200000000002</c:v>
                </c:pt>
                <c:pt idx="2918">
                  <c:v>-3.64873</c:v>
                </c:pt>
                <c:pt idx="2919">
                  <c:v>-3.6490200000000002</c:v>
                </c:pt>
                <c:pt idx="2920">
                  <c:v>-3.6492800000000001</c:v>
                </c:pt>
                <c:pt idx="2921">
                  <c:v>-3.6495199999999999</c:v>
                </c:pt>
                <c:pt idx="2922">
                  <c:v>-3.64974</c:v>
                </c:pt>
                <c:pt idx="2923">
                  <c:v>-3.6499299999999999</c:v>
                </c:pt>
                <c:pt idx="2924">
                  <c:v>-3.6500900000000001</c:v>
                </c:pt>
                <c:pt idx="2925">
                  <c:v>-3.65022</c:v>
                </c:pt>
                <c:pt idx="2926">
                  <c:v>-3.6503100000000002</c:v>
                </c:pt>
                <c:pt idx="2927">
                  <c:v>-3.65035</c:v>
                </c:pt>
                <c:pt idx="2928">
                  <c:v>-3.6503399999999999</c:v>
                </c:pt>
                <c:pt idx="2929">
                  <c:v>-3.6502699999999999</c:v>
                </c:pt>
                <c:pt idx="2930">
                  <c:v>-3.6501199999999998</c:v>
                </c:pt>
                <c:pt idx="2931">
                  <c:v>-3.6499100000000002</c:v>
                </c:pt>
                <c:pt idx="2932">
                  <c:v>-3.6496</c:v>
                </c:pt>
                <c:pt idx="2933">
                  <c:v>-3.6492</c:v>
                </c:pt>
                <c:pt idx="2934">
                  <c:v>-3.6486999999999998</c:v>
                </c:pt>
                <c:pt idx="2935">
                  <c:v>-3.6480899999999998</c:v>
                </c:pt>
                <c:pt idx="2936">
                  <c:v>-3.6473599999999999</c:v>
                </c:pt>
                <c:pt idx="2937">
                  <c:v>-3.6465100000000001</c:v>
                </c:pt>
                <c:pt idx="2938">
                  <c:v>-3.6455299999999999</c:v>
                </c:pt>
                <c:pt idx="2939">
                  <c:v>-3.6444200000000002</c:v>
                </c:pt>
                <c:pt idx="2940">
                  <c:v>-3.6431800000000001</c:v>
                </c:pt>
                <c:pt idx="2941">
                  <c:v>-3.6418200000000001</c:v>
                </c:pt>
                <c:pt idx="2942">
                  <c:v>-3.64032</c:v>
                </c:pt>
                <c:pt idx="2943">
                  <c:v>-3.6387100000000001</c:v>
                </c:pt>
                <c:pt idx="2944">
                  <c:v>-3.6369699999999998</c:v>
                </c:pt>
                <c:pt idx="2945">
                  <c:v>-3.6351200000000001</c:v>
                </c:pt>
                <c:pt idx="2946">
                  <c:v>-3.6331799999999999</c:v>
                </c:pt>
                <c:pt idx="2947">
                  <c:v>-3.6311399999999998</c:v>
                </c:pt>
                <c:pt idx="2948">
                  <c:v>-3.6290300000000002</c:v>
                </c:pt>
                <c:pt idx="2949">
                  <c:v>-3.6268500000000001</c:v>
                </c:pt>
                <c:pt idx="2950">
                  <c:v>-3.6246200000000002</c:v>
                </c:pt>
                <c:pt idx="2951">
                  <c:v>-3.62236</c:v>
                </c:pt>
                <c:pt idx="2952">
                  <c:v>-3.6200899999999998</c:v>
                </c:pt>
                <c:pt idx="2953">
                  <c:v>-3.61781</c:v>
                </c:pt>
                <c:pt idx="2954">
                  <c:v>-3.6155499999999998</c:v>
                </c:pt>
                <c:pt idx="2955">
                  <c:v>-3.6133199999999999</c:v>
                </c:pt>
                <c:pt idx="2956">
                  <c:v>-3.6111399999999998</c:v>
                </c:pt>
                <c:pt idx="2957">
                  <c:v>-3.6090300000000002</c:v>
                </c:pt>
                <c:pt idx="2958">
                  <c:v>-3.6070099999999998</c:v>
                </c:pt>
                <c:pt idx="2959">
                  <c:v>-3.60507</c:v>
                </c:pt>
                <c:pt idx="2960">
                  <c:v>-3.6032600000000001</c:v>
                </c:pt>
                <c:pt idx="2961">
                  <c:v>-3.6015600000000001</c:v>
                </c:pt>
                <c:pt idx="2962">
                  <c:v>-3.6</c:v>
                </c:pt>
                <c:pt idx="2963">
                  <c:v>-3.5985800000000001</c:v>
                </c:pt>
                <c:pt idx="2964">
                  <c:v>-3.5973199999999999</c:v>
                </c:pt>
                <c:pt idx="2965">
                  <c:v>-3.5962100000000001</c:v>
                </c:pt>
                <c:pt idx="2966">
                  <c:v>-3.5952700000000002</c:v>
                </c:pt>
                <c:pt idx="2967">
                  <c:v>-3.5944799999999999</c:v>
                </c:pt>
                <c:pt idx="2968">
                  <c:v>-3.5938500000000002</c:v>
                </c:pt>
                <c:pt idx="2969">
                  <c:v>-3.5933799999999998</c:v>
                </c:pt>
                <c:pt idx="2970">
                  <c:v>-3.5930499999999999</c:v>
                </c:pt>
                <c:pt idx="2971">
                  <c:v>-3.59287</c:v>
                </c:pt>
                <c:pt idx="2972">
                  <c:v>-3.5928100000000001</c:v>
                </c:pt>
                <c:pt idx="2973">
                  <c:v>-3.5928599999999999</c:v>
                </c:pt>
                <c:pt idx="2974">
                  <c:v>-3.593</c:v>
                </c:pt>
                <c:pt idx="2975">
                  <c:v>-3.5932300000000001</c:v>
                </c:pt>
                <c:pt idx="2976">
                  <c:v>-3.5935199999999998</c:v>
                </c:pt>
                <c:pt idx="2977">
                  <c:v>-3.5938500000000002</c:v>
                </c:pt>
                <c:pt idx="2978">
                  <c:v>-3.5941999999999998</c:v>
                </c:pt>
                <c:pt idx="2979">
                  <c:v>-3.5945399999999998</c:v>
                </c:pt>
                <c:pt idx="2980">
                  <c:v>-3.5948500000000001</c:v>
                </c:pt>
                <c:pt idx="2981">
                  <c:v>-3.5951200000000001</c:v>
                </c:pt>
                <c:pt idx="2982">
                  <c:v>-3.59531</c:v>
                </c:pt>
                <c:pt idx="2983">
                  <c:v>-3.5954100000000002</c:v>
                </c:pt>
                <c:pt idx="2984">
                  <c:v>-3.5954000000000002</c:v>
                </c:pt>
                <c:pt idx="2985">
                  <c:v>-3.5952600000000001</c:v>
                </c:pt>
                <c:pt idx="2986">
                  <c:v>-3.5949599999999999</c:v>
                </c:pt>
                <c:pt idx="2987">
                  <c:v>-3.5945</c:v>
                </c:pt>
                <c:pt idx="2988">
                  <c:v>-3.5938599999999998</c:v>
                </c:pt>
                <c:pt idx="2989">
                  <c:v>-3.5930399999999998</c:v>
                </c:pt>
                <c:pt idx="2990">
                  <c:v>-3.5920200000000002</c:v>
                </c:pt>
                <c:pt idx="2991">
                  <c:v>-3.5908099999999998</c:v>
                </c:pt>
                <c:pt idx="2992">
                  <c:v>-3.5893899999999999</c:v>
                </c:pt>
                <c:pt idx="2993">
                  <c:v>-3.58778</c:v>
                </c:pt>
                <c:pt idx="2994">
                  <c:v>-3.5859700000000001</c:v>
                </c:pt>
                <c:pt idx="2995">
                  <c:v>-3.5839699999999999</c:v>
                </c:pt>
                <c:pt idx="2996">
                  <c:v>-3.5817899999999998</c:v>
                </c:pt>
                <c:pt idx="2997">
                  <c:v>-3.5794299999999999</c:v>
                </c:pt>
                <c:pt idx="2998">
                  <c:v>-3.5769199999999999</c:v>
                </c:pt>
                <c:pt idx="2999">
                  <c:v>-3.5742600000000002</c:v>
                </c:pt>
                <c:pt idx="3000">
                  <c:v>-3.5714700000000001</c:v>
                </c:pt>
                <c:pt idx="3001">
                  <c:v>-3.5685600000000002</c:v>
                </c:pt>
                <c:pt idx="3002">
                  <c:v>-3.5655399999999999</c:v>
                </c:pt>
                <c:pt idx="3003">
                  <c:v>-3.56243</c:v>
                </c:pt>
                <c:pt idx="3004">
                  <c:v>-3.55925</c:v>
                </c:pt>
                <c:pt idx="3005">
                  <c:v>-3.5560100000000001</c:v>
                </c:pt>
                <c:pt idx="3006">
                  <c:v>-3.5527099999999998</c:v>
                </c:pt>
                <c:pt idx="3007">
                  <c:v>-3.5493700000000001</c:v>
                </c:pt>
                <c:pt idx="3008">
                  <c:v>-3.5459999999999998</c:v>
                </c:pt>
                <c:pt idx="3009">
                  <c:v>-3.5426199999999999</c:v>
                </c:pt>
                <c:pt idx="3010">
                  <c:v>-3.5392100000000002</c:v>
                </c:pt>
                <c:pt idx="3011">
                  <c:v>-3.5358000000000001</c:v>
                </c:pt>
                <c:pt idx="3012">
                  <c:v>-3.5323799999999999</c:v>
                </c:pt>
                <c:pt idx="3013">
                  <c:v>-3.5289700000000002</c:v>
                </c:pt>
                <c:pt idx="3014">
                  <c:v>-3.52555</c:v>
                </c:pt>
                <c:pt idx="3015">
                  <c:v>-3.5221300000000002</c:v>
                </c:pt>
                <c:pt idx="3016">
                  <c:v>-3.5187200000000001</c:v>
                </c:pt>
                <c:pt idx="3017">
                  <c:v>-3.5153099999999999</c:v>
                </c:pt>
                <c:pt idx="3018">
                  <c:v>-3.5118999999999998</c:v>
                </c:pt>
                <c:pt idx="3019">
                  <c:v>-3.5084900000000001</c:v>
                </c:pt>
                <c:pt idx="3020">
                  <c:v>-3.50508</c:v>
                </c:pt>
                <c:pt idx="3021">
                  <c:v>-3.5016699999999998</c:v>
                </c:pt>
                <c:pt idx="3022">
                  <c:v>-3.4982500000000001</c:v>
                </c:pt>
                <c:pt idx="3023">
                  <c:v>-3.4948299999999999</c:v>
                </c:pt>
                <c:pt idx="3024">
                  <c:v>-3.4914000000000001</c:v>
                </c:pt>
                <c:pt idx="3025">
                  <c:v>-3.4879600000000002</c:v>
                </c:pt>
                <c:pt idx="3026">
                  <c:v>-3.4845199999999998</c:v>
                </c:pt>
                <c:pt idx="3027">
                  <c:v>-3.4810699999999999</c:v>
                </c:pt>
                <c:pt idx="3028">
                  <c:v>-3.47763</c:v>
                </c:pt>
                <c:pt idx="3029">
                  <c:v>-3.47418</c:v>
                </c:pt>
                <c:pt idx="3030">
                  <c:v>-3.4707300000000001</c:v>
                </c:pt>
                <c:pt idx="3031">
                  <c:v>-3.4672999999999998</c:v>
                </c:pt>
                <c:pt idx="3032">
                  <c:v>-3.4638800000000001</c:v>
                </c:pt>
                <c:pt idx="3033">
                  <c:v>-3.4604900000000001</c:v>
                </c:pt>
                <c:pt idx="3034">
                  <c:v>-3.4571399999999999</c:v>
                </c:pt>
                <c:pt idx="3035">
                  <c:v>-3.4538199999999999</c:v>
                </c:pt>
                <c:pt idx="3036">
                  <c:v>-3.4505599999999998</c:v>
                </c:pt>
                <c:pt idx="3037">
                  <c:v>-3.4473699999999998</c:v>
                </c:pt>
                <c:pt idx="3038">
                  <c:v>-3.4442499999999998</c:v>
                </c:pt>
                <c:pt idx="3039">
                  <c:v>-3.4412199999999999</c:v>
                </c:pt>
                <c:pt idx="3040">
                  <c:v>-3.4382899999999998</c:v>
                </c:pt>
                <c:pt idx="3041">
                  <c:v>-3.4354900000000002</c:v>
                </c:pt>
                <c:pt idx="3042">
                  <c:v>-3.4328099999999999</c:v>
                </c:pt>
                <c:pt idx="3043">
                  <c:v>-3.4302800000000002</c:v>
                </c:pt>
                <c:pt idx="3044">
                  <c:v>-3.4279000000000002</c:v>
                </c:pt>
                <c:pt idx="3045">
                  <c:v>-3.4256899999999999</c:v>
                </c:pt>
                <c:pt idx="3046">
                  <c:v>-3.42367</c:v>
                </c:pt>
                <c:pt idx="3047">
                  <c:v>-3.4218299999999999</c:v>
                </c:pt>
                <c:pt idx="3048">
                  <c:v>-3.4201999999999999</c:v>
                </c:pt>
                <c:pt idx="3049">
                  <c:v>-3.41879</c:v>
                </c:pt>
                <c:pt idx="3050">
                  <c:v>-3.4175900000000001</c:v>
                </c:pt>
                <c:pt idx="3051">
                  <c:v>-3.4166099999999999</c:v>
                </c:pt>
                <c:pt idx="3052">
                  <c:v>-3.4158599999999999</c:v>
                </c:pt>
                <c:pt idx="3053">
                  <c:v>-3.4153500000000001</c:v>
                </c:pt>
                <c:pt idx="3054">
                  <c:v>-3.41506</c:v>
                </c:pt>
                <c:pt idx="3055">
                  <c:v>-3.4150100000000001</c:v>
                </c:pt>
                <c:pt idx="3056">
                  <c:v>-3.4151799999999999</c:v>
                </c:pt>
                <c:pt idx="3057">
                  <c:v>-3.4155799999999998</c:v>
                </c:pt>
                <c:pt idx="3058">
                  <c:v>-3.4161999999999999</c:v>
                </c:pt>
                <c:pt idx="3059">
                  <c:v>-3.4170400000000001</c:v>
                </c:pt>
                <c:pt idx="3060">
                  <c:v>-3.4180899999999999</c:v>
                </c:pt>
                <c:pt idx="3061">
                  <c:v>-3.41934</c:v>
                </c:pt>
                <c:pt idx="3062">
                  <c:v>-3.4207800000000002</c:v>
                </c:pt>
                <c:pt idx="3063">
                  <c:v>-3.4224199999999998</c:v>
                </c:pt>
                <c:pt idx="3064">
                  <c:v>-3.4242400000000002</c:v>
                </c:pt>
                <c:pt idx="3065">
                  <c:v>-3.42624</c:v>
                </c:pt>
                <c:pt idx="3066">
                  <c:v>-3.42841</c:v>
                </c:pt>
                <c:pt idx="3067">
                  <c:v>-3.4307500000000002</c:v>
                </c:pt>
                <c:pt idx="3068">
                  <c:v>-3.4332500000000001</c:v>
                </c:pt>
                <c:pt idx="3069">
                  <c:v>-3.4359199999999999</c:v>
                </c:pt>
                <c:pt idx="3070">
                  <c:v>-3.4387500000000002</c:v>
                </c:pt>
                <c:pt idx="3071">
                  <c:v>-3.4417399999999998</c:v>
                </c:pt>
                <c:pt idx="3072">
                  <c:v>-3.4449000000000001</c:v>
                </c:pt>
                <c:pt idx="3073">
                  <c:v>-3.4482200000000001</c:v>
                </c:pt>
                <c:pt idx="3074">
                  <c:v>-3.4517199999999999</c:v>
                </c:pt>
                <c:pt idx="3075">
                  <c:v>-3.45539</c:v>
                </c:pt>
                <c:pt idx="3076">
                  <c:v>-3.4592499999999999</c:v>
                </c:pt>
                <c:pt idx="3077">
                  <c:v>-3.4632800000000001</c:v>
                </c:pt>
                <c:pt idx="3078">
                  <c:v>-3.4674999999999998</c:v>
                </c:pt>
                <c:pt idx="3079">
                  <c:v>-3.4719099999999998</c:v>
                </c:pt>
                <c:pt idx="3080">
                  <c:v>-3.4765199999999998</c:v>
                </c:pt>
                <c:pt idx="3081">
                  <c:v>-3.4813200000000002</c:v>
                </c:pt>
                <c:pt idx="3082">
                  <c:v>-3.4863200000000001</c:v>
                </c:pt>
                <c:pt idx="3083">
                  <c:v>-3.4915099999999999</c:v>
                </c:pt>
                <c:pt idx="3084">
                  <c:v>-3.4969000000000001</c:v>
                </c:pt>
                <c:pt idx="3085">
                  <c:v>-3.5024799999999998</c:v>
                </c:pt>
                <c:pt idx="3086">
                  <c:v>-3.5082499999999999</c:v>
                </c:pt>
                <c:pt idx="3087">
                  <c:v>-3.5142000000000002</c:v>
                </c:pt>
                <c:pt idx="3088">
                  <c:v>-3.52033</c:v>
                </c:pt>
                <c:pt idx="3089">
                  <c:v>-3.5266199999999999</c:v>
                </c:pt>
                <c:pt idx="3090">
                  <c:v>-3.5330699999999999</c:v>
                </c:pt>
                <c:pt idx="3091">
                  <c:v>-3.53966</c:v>
                </c:pt>
                <c:pt idx="3092">
                  <c:v>-3.5463900000000002</c:v>
                </c:pt>
                <c:pt idx="3093">
                  <c:v>-3.5532499999999998</c:v>
                </c:pt>
                <c:pt idx="3094">
                  <c:v>-3.5602100000000001</c:v>
                </c:pt>
                <c:pt idx="3095">
                  <c:v>-3.5672799999999998</c:v>
                </c:pt>
                <c:pt idx="3096">
                  <c:v>-3.57443</c:v>
                </c:pt>
                <c:pt idx="3097">
                  <c:v>-3.5816699999999999</c:v>
                </c:pt>
                <c:pt idx="3098">
                  <c:v>-3.5889600000000002</c:v>
                </c:pt>
                <c:pt idx="3099">
                  <c:v>-3.59632</c:v>
                </c:pt>
                <c:pt idx="3100">
                  <c:v>-3.60372</c:v>
                </c:pt>
                <c:pt idx="3101">
                  <c:v>-3.6111499999999999</c:v>
                </c:pt>
                <c:pt idx="3102">
                  <c:v>-3.6186099999999999</c:v>
                </c:pt>
                <c:pt idx="3103">
                  <c:v>-3.62609</c:v>
                </c:pt>
                <c:pt idx="3104">
                  <c:v>-3.6335899999999999</c:v>
                </c:pt>
                <c:pt idx="3105">
                  <c:v>-3.6410800000000001</c:v>
                </c:pt>
                <c:pt idx="3106">
                  <c:v>-3.6485799999999999</c:v>
                </c:pt>
                <c:pt idx="3107">
                  <c:v>-3.6560600000000001</c:v>
                </c:pt>
                <c:pt idx="3108">
                  <c:v>-3.6635399999999998</c:v>
                </c:pt>
                <c:pt idx="3109">
                  <c:v>-3.6709900000000002</c:v>
                </c:pt>
                <c:pt idx="3110">
                  <c:v>-3.6784300000000001</c:v>
                </c:pt>
                <c:pt idx="3111">
                  <c:v>-3.6858300000000002</c:v>
                </c:pt>
                <c:pt idx="3112">
                  <c:v>-3.6932100000000001</c:v>
                </c:pt>
                <c:pt idx="3113">
                  <c:v>-3.7005499999999998</c:v>
                </c:pt>
                <c:pt idx="3114">
                  <c:v>-3.7078500000000001</c:v>
                </c:pt>
                <c:pt idx="3115">
                  <c:v>-3.7151100000000001</c:v>
                </c:pt>
                <c:pt idx="3116">
                  <c:v>-3.7223199999999999</c:v>
                </c:pt>
                <c:pt idx="3117">
                  <c:v>-3.7294900000000002</c:v>
                </c:pt>
                <c:pt idx="3118">
                  <c:v>-3.7366000000000001</c:v>
                </c:pt>
                <c:pt idx="3119">
                  <c:v>-3.7436500000000001</c:v>
                </c:pt>
                <c:pt idx="3120">
                  <c:v>-3.7506499999999998</c:v>
                </c:pt>
                <c:pt idx="3121">
                  <c:v>-3.75759</c:v>
                </c:pt>
                <c:pt idx="3122">
                  <c:v>-3.7644600000000001</c:v>
                </c:pt>
                <c:pt idx="3123">
                  <c:v>-3.7712699999999999</c:v>
                </c:pt>
                <c:pt idx="3124">
                  <c:v>-3.7780200000000002</c:v>
                </c:pt>
                <c:pt idx="3125">
                  <c:v>-3.7847</c:v>
                </c:pt>
                <c:pt idx="3126">
                  <c:v>-3.7913100000000002</c:v>
                </c:pt>
                <c:pt idx="3127">
                  <c:v>-3.7978499999999999</c:v>
                </c:pt>
                <c:pt idx="3128">
                  <c:v>-3.8043200000000001</c:v>
                </c:pt>
                <c:pt idx="3129">
                  <c:v>-3.8107199999999999</c:v>
                </c:pt>
                <c:pt idx="3130">
                  <c:v>-3.81704</c:v>
                </c:pt>
                <c:pt idx="3131">
                  <c:v>-3.8232900000000001</c:v>
                </c:pt>
                <c:pt idx="3132">
                  <c:v>-3.8294600000000001</c:v>
                </c:pt>
                <c:pt idx="3133">
                  <c:v>-3.8355399999999999</c:v>
                </c:pt>
                <c:pt idx="3134">
                  <c:v>-3.8415400000000002</c:v>
                </c:pt>
                <c:pt idx="3135">
                  <c:v>-3.8474599999999999</c:v>
                </c:pt>
                <c:pt idx="3136">
                  <c:v>-3.8532799999999998</c:v>
                </c:pt>
                <c:pt idx="3137">
                  <c:v>-3.8590100000000001</c:v>
                </c:pt>
                <c:pt idx="3138">
                  <c:v>-3.8646500000000001</c:v>
                </c:pt>
                <c:pt idx="3139">
                  <c:v>-3.87018</c:v>
                </c:pt>
                <c:pt idx="3140">
                  <c:v>-3.87561</c:v>
                </c:pt>
                <c:pt idx="3141">
                  <c:v>-3.8809200000000001</c:v>
                </c:pt>
                <c:pt idx="3142">
                  <c:v>-3.8861300000000001</c:v>
                </c:pt>
                <c:pt idx="3143">
                  <c:v>-3.8912100000000001</c:v>
                </c:pt>
                <c:pt idx="3144">
                  <c:v>-3.8961700000000001</c:v>
                </c:pt>
                <c:pt idx="3145">
                  <c:v>-3.9009999999999998</c:v>
                </c:pt>
                <c:pt idx="3146">
                  <c:v>-3.90571</c:v>
                </c:pt>
                <c:pt idx="3147">
                  <c:v>-3.9102800000000002</c:v>
                </c:pt>
                <c:pt idx="3148">
                  <c:v>-3.9147099999999999</c:v>
                </c:pt>
                <c:pt idx="3149">
                  <c:v>-3.9190100000000001</c:v>
                </c:pt>
                <c:pt idx="3150">
                  <c:v>-3.9231699999999998</c:v>
                </c:pt>
                <c:pt idx="3151">
                  <c:v>-3.92719</c:v>
                </c:pt>
                <c:pt idx="3152">
                  <c:v>-3.9310700000000001</c:v>
                </c:pt>
                <c:pt idx="3153">
                  <c:v>-3.9348100000000001</c:v>
                </c:pt>
                <c:pt idx="3154">
                  <c:v>-3.9384100000000002</c:v>
                </c:pt>
                <c:pt idx="3155">
                  <c:v>-3.9418799999999998</c:v>
                </c:pt>
                <c:pt idx="3156">
                  <c:v>-3.9452099999999999</c:v>
                </c:pt>
                <c:pt idx="3157">
                  <c:v>-3.9483999999999999</c:v>
                </c:pt>
                <c:pt idx="3158">
                  <c:v>-3.9514499999999999</c:v>
                </c:pt>
                <c:pt idx="3159">
                  <c:v>-3.9543699999999999</c:v>
                </c:pt>
                <c:pt idx="3160">
                  <c:v>-3.95716</c:v>
                </c:pt>
                <c:pt idx="3161">
                  <c:v>-3.9598100000000001</c:v>
                </c:pt>
                <c:pt idx="3162">
                  <c:v>-3.9623300000000001</c:v>
                </c:pt>
                <c:pt idx="3163">
                  <c:v>-3.9647100000000002</c:v>
                </c:pt>
                <c:pt idx="3164">
                  <c:v>-3.9669599999999998</c:v>
                </c:pt>
                <c:pt idx="3165">
                  <c:v>-3.9690699999999999</c:v>
                </c:pt>
                <c:pt idx="3166">
                  <c:v>-3.9710299999999998</c:v>
                </c:pt>
                <c:pt idx="3167">
                  <c:v>-3.9728599999999998</c:v>
                </c:pt>
                <c:pt idx="3168">
                  <c:v>-3.9745300000000001</c:v>
                </c:pt>
                <c:pt idx="3169">
                  <c:v>-3.97607</c:v>
                </c:pt>
                <c:pt idx="3170">
                  <c:v>-3.9774500000000002</c:v>
                </c:pt>
                <c:pt idx="3171">
                  <c:v>-3.9786800000000002</c:v>
                </c:pt>
                <c:pt idx="3172">
                  <c:v>-3.9797600000000002</c:v>
                </c:pt>
                <c:pt idx="3173">
                  <c:v>-3.9806900000000001</c:v>
                </c:pt>
                <c:pt idx="3174">
                  <c:v>-3.9814799999999999</c:v>
                </c:pt>
                <c:pt idx="3175">
                  <c:v>-3.98211</c:v>
                </c:pt>
                <c:pt idx="3176">
                  <c:v>-3.9826000000000001</c:v>
                </c:pt>
                <c:pt idx="3177">
                  <c:v>-3.9829500000000002</c:v>
                </c:pt>
                <c:pt idx="3178">
                  <c:v>-3.9831599999999998</c:v>
                </c:pt>
                <c:pt idx="3179">
                  <c:v>-3.98325</c:v>
                </c:pt>
                <c:pt idx="3180">
                  <c:v>-3.9832100000000001</c:v>
                </c:pt>
                <c:pt idx="3181">
                  <c:v>-3.9830700000000001</c:v>
                </c:pt>
                <c:pt idx="3182">
                  <c:v>-3.9828199999999998</c:v>
                </c:pt>
                <c:pt idx="3183">
                  <c:v>-3.9824700000000002</c:v>
                </c:pt>
                <c:pt idx="3184">
                  <c:v>-3.98204</c:v>
                </c:pt>
                <c:pt idx="3185">
                  <c:v>-3.9815399999999999</c:v>
                </c:pt>
                <c:pt idx="3186">
                  <c:v>-3.9809700000000001</c:v>
                </c:pt>
                <c:pt idx="3187">
                  <c:v>-3.98034</c:v>
                </c:pt>
                <c:pt idx="3188">
                  <c:v>-3.97967</c:v>
                </c:pt>
                <c:pt idx="3189">
                  <c:v>-3.9789699999999999</c:v>
                </c:pt>
                <c:pt idx="3190">
                  <c:v>-3.9782299999999999</c:v>
                </c:pt>
                <c:pt idx="3191">
                  <c:v>-3.9774699999999998</c:v>
                </c:pt>
                <c:pt idx="3192">
                  <c:v>-3.9767100000000002</c:v>
                </c:pt>
                <c:pt idx="3193">
                  <c:v>-3.97593</c:v>
                </c:pt>
                <c:pt idx="3194">
                  <c:v>-3.9751500000000002</c:v>
                </c:pt>
                <c:pt idx="3195">
                  <c:v>-3.97437</c:v>
                </c:pt>
                <c:pt idx="3196">
                  <c:v>-3.9735999999999998</c:v>
                </c:pt>
                <c:pt idx="3197">
                  <c:v>-3.9728300000000001</c:v>
                </c:pt>
                <c:pt idx="3198">
                  <c:v>-3.97207</c:v>
                </c:pt>
                <c:pt idx="3199">
                  <c:v>-3.9713099999999999</c:v>
                </c:pt>
                <c:pt idx="3200">
                  <c:v>-3.9705699999999999</c:v>
                </c:pt>
                <c:pt idx="3201">
                  <c:v>-3.96984</c:v>
                </c:pt>
                <c:pt idx="3202">
                  <c:v>-3.9691200000000002</c:v>
                </c:pt>
                <c:pt idx="3203">
                  <c:v>-3.96841</c:v>
                </c:pt>
                <c:pt idx="3204">
                  <c:v>-3.9677099999999998</c:v>
                </c:pt>
                <c:pt idx="3205">
                  <c:v>-3.9670200000000002</c:v>
                </c:pt>
                <c:pt idx="3206">
                  <c:v>-3.9663300000000001</c:v>
                </c:pt>
                <c:pt idx="3207">
                  <c:v>-3.9656500000000001</c:v>
                </c:pt>
                <c:pt idx="3208">
                  <c:v>-3.9649800000000002</c:v>
                </c:pt>
                <c:pt idx="3209">
                  <c:v>-3.9643099999999998</c:v>
                </c:pt>
                <c:pt idx="3210">
                  <c:v>-3.9636399999999998</c:v>
                </c:pt>
                <c:pt idx="3211">
                  <c:v>-3.9629799999999999</c:v>
                </c:pt>
                <c:pt idx="3212">
                  <c:v>-3.96231</c:v>
                </c:pt>
                <c:pt idx="3213">
                  <c:v>-3.9616400000000001</c:v>
                </c:pt>
                <c:pt idx="3214">
                  <c:v>-3.96096</c:v>
                </c:pt>
                <c:pt idx="3215">
                  <c:v>-3.96027</c:v>
                </c:pt>
                <c:pt idx="3216">
                  <c:v>-3.9595799999999999</c:v>
                </c:pt>
                <c:pt idx="3217">
                  <c:v>-3.9588700000000001</c:v>
                </c:pt>
                <c:pt idx="3218">
                  <c:v>-3.9581400000000002</c:v>
                </c:pt>
                <c:pt idx="3219">
                  <c:v>-3.9573999999999998</c:v>
                </c:pt>
                <c:pt idx="3220">
                  <c:v>-3.9566400000000002</c:v>
                </c:pt>
                <c:pt idx="3221">
                  <c:v>-3.95587</c:v>
                </c:pt>
                <c:pt idx="3222">
                  <c:v>-3.9550800000000002</c:v>
                </c:pt>
                <c:pt idx="3223">
                  <c:v>-3.9542700000000002</c:v>
                </c:pt>
                <c:pt idx="3224">
                  <c:v>-3.9534400000000001</c:v>
                </c:pt>
                <c:pt idx="3225">
                  <c:v>-3.9525999999999999</c:v>
                </c:pt>
                <c:pt idx="3226">
                  <c:v>-3.9517500000000001</c:v>
                </c:pt>
                <c:pt idx="3227">
                  <c:v>-3.9508999999999999</c:v>
                </c:pt>
                <c:pt idx="3228">
                  <c:v>-3.95004</c:v>
                </c:pt>
                <c:pt idx="3229">
                  <c:v>-3.9491900000000002</c:v>
                </c:pt>
                <c:pt idx="3230">
                  <c:v>-3.94835</c:v>
                </c:pt>
                <c:pt idx="3231">
                  <c:v>-3.94753</c:v>
                </c:pt>
                <c:pt idx="3232">
                  <c:v>-3.9467300000000001</c:v>
                </c:pt>
                <c:pt idx="3233">
                  <c:v>-3.94597</c:v>
                </c:pt>
                <c:pt idx="3234">
                  <c:v>-3.94523</c:v>
                </c:pt>
                <c:pt idx="3235">
                  <c:v>-3.9445399999999999</c:v>
                </c:pt>
                <c:pt idx="3236">
                  <c:v>-3.9438900000000001</c:v>
                </c:pt>
                <c:pt idx="3237">
                  <c:v>-3.9432999999999998</c:v>
                </c:pt>
                <c:pt idx="3238">
                  <c:v>-3.9427500000000002</c:v>
                </c:pt>
                <c:pt idx="3239">
                  <c:v>-3.94225</c:v>
                </c:pt>
                <c:pt idx="3240">
                  <c:v>-3.9418000000000002</c:v>
                </c:pt>
                <c:pt idx="3241">
                  <c:v>-3.9414099999999999</c:v>
                </c:pt>
                <c:pt idx="3242">
                  <c:v>-3.9410500000000002</c:v>
                </c:pt>
                <c:pt idx="3243">
                  <c:v>-3.9407299999999998</c:v>
                </c:pt>
                <c:pt idx="3244">
                  <c:v>-3.9404400000000002</c:v>
                </c:pt>
                <c:pt idx="3245">
                  <c:v>-3.9401799999999998</c:v>
                </c:pt>
                <c:pt idx="3246">
                  <c:v>-3.9399199999999999</c:v>
                </c:pt>
                <c:pt idx="3247">
                  <c:v>-3.93967</c:v>
                </c:pt>
                <c:pt idx="3248">
                  <c:v>-3.9394</c:v>
                </c:pt>
                <c:pt idx="3249">
                  <c:v>-3.9391099999999999</c:v>
                </c:pt>
                <c:pt idx="3250">
                  <c:v>-3.9387799999999999</c:v>
                </c:pt>
                <c:pt idx="3251">
                  <c:v>-3.9384000000000001</c:v>
                </c:pt>
                <c:pt idx="3252">
                  <c:v>-3.9379499999999998</c:v>
                </c:pt>
                <c:pt idx="3253">
                  <c:v>-3.9374199999999999</c:v>
                </c:pt>
                <c:pt idx="3254">
                  <c:v>-3.9367999999999999</c:v>
                </c:pt>
                <c:pt idx="3255">
                  <c:v>-3.93608</c:v>
                </c:pt>
                <c:pt idx="3256">
                  <c:v>-3.9352399999999998</c:v>
                </c:pt>
                <c:pt idx="3257">
                  <c:v>-3.9342700000000002</c:v>
                </c:pt>
                <c:pt idx="3258">
                  <c:v>-3.93316</c:v>
                </c:pt>
                <c:pt idx="3259">
                  <c:v>-3.9319099999999998</c:v>
                </c:pt>
                <c:pt idx="3260">
                  <c:v>-3.9305099999999999</c:v>
                </c:pt>
                <c:pt idx="3261">
                  <c:v>-3.9289499999999999</c:v>
                </c:pt>
                <c:pt idx="3262">
                  <c:v>-3.9272200000000002</c:v>
                </c:pt>
                <c:pt idx="3263">
                  <c:v>-3.9253300000000002</c:v>
                </c:pt>
                <c:pt idx="3264">
                  <c:v>-3.9232499999999999</c:v>
                </c:pt>
                <c:pt idx="3265">
                  <c:v>-3.9209999999999998</c:v>
                </c:pt>
                <c:pt idx="3266">
                  <c:v>-3.9185699999999999</c:v>
                </c:pt>
                <c:pt idx="3267">
                  <c:v>-3.91595</c:v>
                </c:pt>
                <c:pt idx="3268">
                  <c:v>-3.9131499999999999</c:v>
                </c:pt>
                <c:pt idx="3269">
                  <c:v>-3.9101599999999999</c:v>
                </c:pt>
                <c:pt idx="3270">
                  <c:v>-3.9069799999999999</c:v>
                </c:pt>
                <c:pt idx="3271">
                  <c:v>-3.90361</c:v>
                </c:pt>
                <c:pt idx="3272">
                  <c:v>-3.9000400000000002</c:v>
                </c:pt>
                <c:pt idx="3273">
                  <c:v>-3.89629</c:v>
                </c:pt>
                <c:pt idx="3274">
                  <c:v>-3.8923399999999999</c:v>
                </c:pt>
                <c:pt idx="3275">
                  <c:v>-3.8882099999999999</c:v>
                </c:pt>
                <c:pt idx="3276">
                  <c:v>-3.88388</c:v>
                </c:pt>
                <c:pt idx="3277">
                  <c:v>-3.8793600000000001</c:v>
                </c:pt>
                <c:pt idx="3278">
                  <c:v>-3.87466</c:v>
                </c:pt>
                <c:pt idx="3279">
                  <c:v>-3.8697699999999999</c:v>
                </c:pt>
                <c:pt idx="3280">
                  <c:v>-3.86469</c:v>
                </c:pt>
                <c:pt idx="3281">
                  <c:v>-3.8594300000000001</c:v>
                </c:pt>
                <c:pt idx="3282">
                  <c:v>-3.85399</c:v>
                </c:pt>
                <c:pt idx="3283">
                  <c:v>-3.8483800000000001</c:v>
                </c:pt>
                <c:pt idx="3284">
                  <c:v>-3.84259</c:v>
                </c:pt>
                <c:pt idx="3285">
                  <c:v>-3.83663</c:v>
                </c:pt>
                <c:pt idx="3286">
                  <c:v>-3.8304999999999998</c:v>
                </c:pt>
                <c:pt idx="3287">
                  <c:v>-3.8242099999999999</c:v>
                </c:pt>
                <c:pt idx="3288">
                  <c:v>-3.8177599999999998</c:v>
                </c:pt>
                <c:pt idx="3289">
                  <c:v>-3.81115</c:v>
                </c:pt>
                <c:pt idx="3290">
                  <c:v>-3.8043999999999998</c:v>
                </c:pt>
                <c:pt idx="3291">
                  <c:v>-3.7974999999999999</c:v>
                </c:pt>
                <c:pt idx="3292">
                  <c:v>-3.7904499999999999</c:v>
                </c:pt>
                <c:pt idx="3293">
                  <c:v>-3.7832699999999999</c:v>
                </c:pt>
                <c:pt idx="3294">
                  <c:v>-3.7759499999999999</c:v>
                </c:pt>
                <c:pt idx="3295">
                  <c:v>-3.7685</c:v>
                </c:pt>
                <c:pt idx="3296">
                  <c:v>-3.7609300000000001</c:v>
                </c:pt>
                <c:pt idx="3297">
                  <c:v>-3.75325</c:v>
                </c:pt>
                <c:pt idx="3298">
                  <c:v>-3.7454499999999999</c:v>
                </c:pt>
                <c:pt idx="3299">
                  <c:v>-3.7375600000000002</c:v>
                </c:pt>
                <c:pt idx="3300">
                  <c:v>-3.7295799999999999</c:v>
                </c:pt>
                <c:pt idx="3301">
                  <c:v>-3.7215199999999999</c:v>
                </c:pt>
                <c:pt idx="3302">
                  <c:v>-3.71339</c:v>
                </c:pt>
                <c:pt idx="3303">
                  <c:v>-3.7052100000000001</c:v>
                </c:pt>
                <c:pt idx="3304">
                  <c:v>-3.6969799999999999</c:v>
                </c:pt>
                <c:pt idx="3305">
                  <c:v>-3.6887300000000001</c:v>
                </c:pt>
                <c:pt idx="3306">
                  <c:v>-3.6804700000000001</c:v>
                </c:pt>
                <c:pt idx="3307">
                  <c:v>-3.6722000000000001</c:v>
                </c:pt>
                <c:pt idx="3308">
                  <c:v>-3.6639599999999999</c:v>
                </c:pt>
                <c:pt idx="3309">
                  <c:v>-3.6557499999999998</c:v>
                </c:pt>
                <c:pt idx="3310">
                  <c:v>-3.6475900000000001</c:v>
                </c:pt>
                <c:pt idx="3311">
                  <c:v>-3.6394899999999999</c:v>
                </c:pt>
                <c:pt idx="3312">
                  <c:v>-3.6314600000000001</c:v>
                </c:pt>
                <c:pt idx="3313">
                  <c:v>-3.6235300000000001</c:v>
                </c:pt>
                <c:pt idx="3314">
                  <c:v>-3.6156899999999998</c:v>
                </c:pt>
                <c:pt idx="3315">
                  <c:v>-3.6079599999999998</c:v>
                </c:pt>
                <c:pt idx="3316">
                  <c:v>-3.6003500000000002</c:v>
                </c:pt>
                <c:pt idx="3317">
                  <c:v>-3.5928499999999999</c:v>
                </c:pt>
                <c:pt idx="3318">
                  <c:v>-3.5854699999999999</c:v>
                </c:pt>
                <c:pt idx="3319">
                  <c:v>-3.5782099999999999</c:v>
                </c:pt>
                <c:pt idx="3320">
                  <c:v>-3.5710500000000001</c:v>
                </c:pt>
                <c:pt idx="3321">
                  <c:v>-3.5640000000000001</c:v>
                </c:pt>
                <c:pt idx="3322">
                  <c:v>-3.5570300000000001</c:v>
                </c:pt>
                <c:pt idx="3323">
                  <c:v>-3.5501499999999999</c:v>
                </c:pt>
                <c:pt idx="3324">
                  <c:v>-3.5433300000000001</c:v>
                </c:pt>
                <c:pt idx="3325">
                  <c:v>-3.5365600000000001</c:v>
                </c:pt>
                <c:pt idx="3326">
                  <c:v>-3.52982</c:v>
                </c:pt>
                <c:pt idx="3327">
                  <c:v>-3.5230899999999998</c:v>
                </c:pt>
                <c:pt idx="3328">
                  <c:v>-3.5163600000000002</c:v>
                </c:pt>
                <c:pt idx="3329">
                  <c:v>-3.5095900000000002</c:v>
                </c:pt>
                <c:pt idx="3330">
                  <c:v>-3.50278</c:v>
                </c:pt>
                <c:pt idx="3331">
                  <c:v>-3.4958999999999998</c:v>
                </c:pt>
                <c:pt idx="3332">
                  <c:v>-3.4889299999999999</c:v>
                </c:pt>
                <c:pt idx="3333">
                  <c:v>-3.4818600000000002</c:v>
                </c:pt>
                <c:pt idx="3334">
                  <c:v>-3.4746600000000001</c:v>
                </c:pt>
                <c:pt idx="3335">
                  <c:v>-3.46732</c:v>
                </c:pt>
                <c:pt idx="3336">
                  <c:v>-3.4598300000000002</c:v>
                </c:pt>
                <c:pt idx="3337">
                  <c:v>-3.4521799999999998</c:v>
                </c:pt>
                <c:pt idx="3338">
                  <c:v>-3.4443600000000001</c:v>
                </c:pt>
                <c:pt idx="3339">
                  <c:v>-3.4363600000000001</c:v>
                </c:pt>
                <c:pt idx="3340">
                  <c:v>-3.4281700000000002</c:v>
                </c:pt>
                <c:pt idx="3341">
                  <c:v>-3.4197899999999999</c:v>
                </c:pt>
                <c:pt idx="3342">
                  <c:v>-3.4112300000000002</c:v>
                </c:pt>
                <c:pt idx="3343">
                  <c:v>-3.4024800000000002</c:v>
                </c:pt>
                <c:pt idx="3344">
                  <c:v>-3.3935499999999998</c:v>
                </c:pt>
                <c:pt idx="3345">
                  <c:v>-3.3844400000000001</c:v>
                </c:pt>
                <c:pt idx="3346">
                  <c:v>-3.3751600000000002</c:v>
                </c:pt>
                <c:pt idx="3347">
                  <c:v>-3.3657300000000001</c:v>
                </c:pt>
                <c:pt idx="3348">
                  <c:v>-3.3561399999999999</c:v>
                </c:pt>
                <c:pt idx="3349">
                  <c:v>-3.3464200000000002</c:v>
                </c:pt>
                <c:pt idx="3350">
                  <c:v>-3.33657</c:v>
                </c:pt>
                <c:pt idx="3351">
                  <c:v>-3.3266200000000001</c:v>
                </c:pt>
                <c:pt idx="3352">
                  <c:v>-3.31656</c:v>
                </c:pt>
                <c:pt idx="3353">
                  <c:v>-3.3064300000000002</c:v>
                </c:pt>
                <c:pt idx="3354">
                  <c:v>-3.29623</c:v>
                </c:pt>
                <c:pt idx="3355">
                  <c:v>-3.2859799999999999</c:v>
                </c:pt>
                <c:pt idx="3356">
                  <c:v>-3.27569</c:v>
                </c:pt>
                <c:pt idx="3357">
                  <c:v>-3.2653799999999999</c:v>
                </c:pt>
                <c:pt idx="3358">
                  <c:v>-3.2550599999999998</c:v>
                </c:pt>
                <c:pt idx="3359">
                  <c:v>-3.2447400000000002</c:v>
                </c:pt>
                <c:pt idx="3360">
                  <c:v>-3.2344499999999998</c:v>
                </c:pt>
                <c:pt idx="3361">
                  <c:v>-3.22417</c:v>
                </c:pt>
                <c:pt idx="3362">
                  <c:v>-3.21393</c:v>
                </c:pt>
                <c:pt idx="3363">
                  <c:v>-3.2037300000000002</c:v>
                </c:pt>
                <c:pt idx="3364">
                  <c:v>-3.1935699999999998</c:v>
                </c:pt>
                <c:pt idx="3365">
                  <c:v>-3.1834600000000002</c:v>
                </c:pt>
                <c:pt idx="3366">
                  <c:v>-3.1733899999999999</c:v>
                </c:pt>
                <c:pt idx="3367">
                  <c:v>-3.16337</c:v>
                </c:pt>
                <c:pt idx="3368">
                  <c:v>-3.1534</c:v>
                </c:pt>
                <c:pt idx="3369">
                  <c:v>-3.1434600000000001</c:v>
                </c:pt>
                <c:pt idx="3370">
                  <c:v>-3.1335500000000001</c:v>
                </c:pt>
                <c:pt idx="3371">
                  <c:v>-3.1236600000000001</c:v>
                </c:pt>
                <c:pt idx="3372">
                  <c:v>-3.1137800000000002</c:v>
                </c:pt>
                <c:pt idx="3373">
                  <c:v>-3.1038999999999999</c:v>
                </c:pt>
                <c:pt idx="3374">
                  <c:v>-3.0939999999999999</c:v>
                </c:pt>
                <c:pt idx="3375">
                  <c:v>-3.0840800000000002</c:v>
                </c:pt>
                <c:pt idx="3376">
                  <c:v>-3.0741100000000001</c:v>
                </c:pt>
                <c:pt idx="3377">
                  <c:v>-3.0640999999999998</c:v>
                </c:pt>
                <c:pt idx="3378">
                  <c:v>-3.0540099999999999</c:v>
                </c:pt>
                <c:pt idx="3379">
                  <c:v>-3.0438499999999999</c:v>
                </c:pt>
                <c:pt idx="3380">
                  <c:v>-3.0335999999999999</c:v>
                </c:pt>
                <c:pt idx="3381">
                  <c:v>-3.0232600000000001</c:v>
                </c:pt>
                <c:pt idx="3382">
                  <c:v>-3.01281</c:v>
                </c:pt>
                <c:pt idx="3383">
                  <c:v>-3.0022500000000001</c:v>
                </c:pt>
                <c:pt idx="3384">
                  <c:v>-2.9915799999999999</c:v>
                </c:pt>
                <c:pt idx="3385">
                  <c:v>-2.9807800000000002</c:v>
                </c:pt>
                <c:pt idx="3386">
                  <c:v>-2.9698699999999998</c:v>
                </c:pt>
                <c:pt idx="3387">
                  <c:v>-2.9588399999999999</c:v>
                </c:pt>
                <c:pt idx="3388">
                  <c:v>-2.9476800000000001</c:v>
                </c:pt>
                <c:pt idx="3389">
                  <c:v>-2.93641</c:v>
                </c:pt>
                <c:pt idx="3390">
                  <c:v>-2.92503</c:v>
                </c:pt>
                <c:pt idx="3391">
                  <c:v>-2.9135399999999998</c:v>
                </c:pt>
                <c:pt idx="3392">
                  <c:v>-2.9019400000000002</c:v>
                </c:pt>
                <c:pt idx="3393">
                  <c:v>-2.8902399999999999</c:v>
                </c:pt>
                <c:pt idx="3394">
                  <c:v>-2.87846</c:v>
                </c:pt>
                <c:pt idx="3395">
                  <c:v>-2.8665799999999999</c:v>
                </c:pt>
                <c:pt idx="3396">
                  <c:v>-2.8546299999999998</c:v>
                </c:pt>
                <c:pt idx="3397">
                  <c:v>-2.8426</c:v>
                </c:pt>
                <c:pt idx="3398">
                  <c:v>-2.8304999999999998</c:v>
                </c:pt>
                <c:pt idx="3399">
                  <c:v>-2.8183400000000001</c:v>
                </c:pt>
                <c:pt idx="3400">
                  <c:v>-2.8061199999999999</c:v>
                </c:pt>
                <c:pt idx="3401">
                  <c:v>-2.7938499999999999</c:v>
                </c:pt>
                <c:pt idx="3402">
                  <c:v>-2.7815300000000001</c:v>
                </c:pt>
                <c:pt idx="3403">
                  <c:v>-2.7691599999999998</c:v>
                </c:pt>
                <c:pt idx="3404">
                  <c:v>-2.7567599999999999</c:v>
                </c:pt>
                <c:pt idx="3405">
                  <c:v>-2.74431</c:v>
                </c:pt>
                <c:pt idx="3406">
                  <c:v>-2.73183</c:v>
                </c:pt>
                <c:pt idx="3407">
                  <c:v>-2.7193200000000002</c:v>
                </c:pt>
                <c:pt idx="3408">
                  <c:v>-2.7067800000000002</c:v>
                </c:pt>
                <c:pt idx="3409">
                  <c:v>-2.6941999999999999</c:v>
                </c:pt>
                <c:pt idx="3410">
                  <c:v>-2.6816</c:v>
                </c:pt>
                <c:pt idx="3411">
                  <c:v>-2.6689799999999999</c:v>
                </c:pt>
                <c:pt idx="3412">
                  <c:v>-2.65632</c:v>
                </c:pt>
                <c:pt idx="3413">
                  <c:v>-2.64364</c:v>
                </c:pt>
                <c:pt idx="3414">
                  <c:v>-2.6309200000000001</c:v>
                </c:pt>
                <c:pt idx="3415">
                  <c:v>-2.6181800000000002</c:v>
                </c:pt>
                <c:pt idx="3416">
                  <c:v>-2.60541</c:v>
                </c:pt>
                <c:pt idx="3417">
                  <c:v>-2.5926100000000001</c:v>
                </c:pt>
                <c:pt idx="3418">
                  <c:v>-2.5797699999999999</c:v>
                </c:pt>
                <c:pt idx="3419">
                  <c:v>-2.56691</c:v>
                </c:pt>
                <c:pt idx="3420">
                  <c:v>-2.5539999999999998</c:v>
                </c:pt>
                <c:pt idx="3421">
                  <c:v>-2.5410599999999999</c:v>
                </c:pt>
                <c:pt idx="3422">
                  <c:v>-2.5280900000000002</c:v>
                </c:pt>
                <c:pt idx="3423">
                  <c:v>-2.5150700000000001</c:v>
                </c:pt>
                <c:pt idx="3424">
                  <c:v>-2.5020099999999998</c:v>
                </c:pt>
                <c:pt idx="3425">
                  <c:v>-2.4889100000000002</c:v>
                </c:pt>
                <c:pt idx="3426">
                  <c:v>-2.4757699999999998</c:v>
                </c:pt>
                <c:pt idx="3427">
                  <c:v>-2.4625900000000001</c:v>
                </c:pt>
                <c:pt idx="3428">
                  <c:v>-2.44936</c:v>
                </c:pt>
                <c:pt idx="3429">
                  <c:v>-2.4360900000000001</c:v>
                </c:pt>
                <c:pt idx="3430">
                  <c:v>-2.4227699999999999</c:v>
                </c:pt>
                <c:pt idx="3431">
                  <c:v>-2.4094099999999998</c:v>
                </c:pt>
                <c:pt idx="3432">
                  <c:v>-2.39601</c:v>
                </c:pt>
                <c:pt idx="3433">
                  <c:v>-2.3825699999999999</c:v>
                </c:pt>
                <c:pt idx="3434">
                  <c:v>-2.3690899999999999</c:v>
                </c:pt>
                <c:pt idx="3435">
                  <c:v>-2.3555700000000002</c:v>
                </c:pt>
                <c:pt idx="3436">
                  <c:v>-2.3420200000000002</c:v>
                </c:pt>
                <c:pt idx="3437">
                  <c:v>-2.3284500000000001</c:v>
                </c:pt>
                <c:pt idx="3438">
                  <c:v>-2.3148399999999998</c:v>
                </c:pt>
                <c:pt idx="3439">
                  <c:v>-2.3012199999999998</c:v>
                </c:pt>
                <c:pt idx="3440">
                  <c:v>-2.2875700000000001</c:v>
                </c:pt>
                <c:pt idx="3441">
                  <c:v>-2.2739099999999999</c:v>
                </c:pt>
                <c:pt idx="3442">
                  <c:v>-2.26024</c:v>
                </c:pt>
                <c:pt idx="3443">
                  <c:v>-2.2465600000000001</c:v>
                </c:pt>
                <c:pt idx="3444">
                  <c:v>-2.2328899999999998</c:v>
                </c:pt>
                <c:pt idx="3445">
                  <c:v>-2.2192099999999999</c:v>
                </c:pt>
                <c:pt idx="3446">
                  <c:v>-2.2055500000000001</c:v>
                </c:pt>
                <c:pt idx="3447">
                  <c:v>-2.1919</c:v>
                </c:pt>
                <c:pt idx="3448">
                  <c:v>-2.1782599999999999</c:v>
                </c:pt>
                <c:pt idx="3449">
                  <c:v>-2.16466</c:v>
                </c:pt>
                <c:pt idx="3450">
                  <c:v>-2.1510799999999999</c:v>
                </c:pt>
                <c:pt idx="3451">
                  <c:v>-2.1375299999999999</c:v>
                </c:pt>
                <c:pt idx="3452">
                  <c:v>-2.1240299999999999</c:v>
                </c:pt>
                <c:pt idx="3453">
                  <c:v>-2.1105700000000001</c:v>
                </c:pt>
                <c:pt idx="3454">
                  <c:v>-2.0971500000000001</c:v>
                </c:pt>
                <c:pt idx="3455">
                  <c:v>-2.0838000000000001</c:v>
                </c:pt>
                <c:pt idx="3456">
                  <c:v>-2.0705100000000001</c:v>
                </c:pt>
                <c:pt idx="3457">
                  <c:v>-2.0572900000000001</c:v>
                </c:pt>
                <c:pt idx="3458">
                  <c:v>-2.0441400000000001</c:v>
                </c:pt>
                <c:pt idx="3459">
                  <c:v>-2.0310800000000002</c:v>
                </c:pt>
                <c:pt idx="3460">
                  <c:v>-2.0181</c:v>
                </c:pt>
                <c:pt idx="3461">
                  <c:v>-2.0052300000000001</c:v>
                </c:pt>
                <c:pt idx="3462">
                  <c:v>-1.9924500000000001</c:v>
                </c:pt>
                <c:pt idx="3463">
                  <c:v>-1.9797899999999999</c:v>
                </c:pt>
                <c:pt idx="3464">
                  <c:v>-1.9672499999999999</c:v>
                </c:pt>
                <c:pt idx="3465">
                  <c:v>-1.9548300000000001</c:v>
                </c:pt>
                <c:pt idx="3466">
                  <c:v>-1.9425399999999999</c:v>
                </c:pt>
                <c:pt idx="3467">
                  <c:v>-1.9303900000000001</c:v>
                </c:pt>
                <c:pt idx="3468">
                  <c:v>-1.91838</c:v>
                </c:pt>
                <c:pt idx="3469">
                  <c:v>-1.9065099999999999</c:v>
                </c:pt>
                <c:pt idx="3470">
                  <c:v>-1.89479</c:v>
                </c:pt>
                <c:pt idx="3471">
                  <c:v>-1.8832199999999999</c:v>
                </c:pt>
                <c:pt idx="3472">
                  <c:v>-1.8717900000000001</c:v>
                </c:pt>
                <c:pt idx="3473">
                  <c:v>-1.8605</c:v>
                </c:pt>
                <c:pt idx="3474">
                  <c:v>-1.8493599999999999</c:v>
                </c:pt>
                <c:pt idx="3475">
                  <c:v>-1.8383499999999999</c:v>
                </c:pt>
                <c:pt idx="3476">
                  <c:v>-1.8274699999999999</c:v>
                </c:pt>
                <c:pt idx="3477">
                  <c:v>-1.8167199999999999</c:v>
                </c:pt>
                <c:pt idx="3478">
                  <c:v>-1.8060700000000001</c:v>
                </c:pt>
                <c:pt idx="3479">
                  <c:v>-1.79552</c:v>
                </c:pt>
                <c:pt idx="3480">
                  <c:v>-1.7850600000000001</c:v>
                </c:pt>
                <c:pt idx="3481">
                  <c:v>-1.77468</c:v>
                </c:pt>
                <c:pt idx="3482">
                  <c:v>-1.7643500000000001</c:v>
                </c:pt>
                <c:pt idx="3483">
                  <c:v>-1.75407</c:v>
                </c:pt>
                <c:pt idx="3484">
                  <c:v>-1.7438100000000001</c:v>
                </c:pt>
                <c:pt idx="3485">
                  <c:v>-1.7335799999999999</c:v>
                </c:pt>
                <c:pt idx="3486">
                  <c:v>-1.7233400000000001</c:v>
                </c:pt>
                <c:pt idx="3487">
                  <c:v>-1.7131000000000001</c:v>
                </c:pt>
                <c:pt idx="3488">
                  <c:v>-1.7028300000000001</c:v>
                </c:pt>
                <c:pt idx="3489">
                  <c:v>-1.69252</c:v>
                </c:pt>
                <c:pt idx="3490">
                  <c:v>-1.6821699999999999</c:v>
                </c:pt>
                <c:pt idx="3491">
                  <c:v>-1.67177</c:v>
                </c:pt>
                <c:pt idx="3492">
                  <c:v>-1.6613100000000001</c:v>
                </c:pt>
                <c:pt idx="3493">
                  <c:v>-1.6507799999999999</c:v>
                </c:pt>
                <c:pt idx="3494">
                  <c:v>-1.64018</c:v>
                </c:pt>
                <c:pt idx="3495">
                  <c:v>-1.62951</c:v>
                </c:pt>
                <c:pt idx="3496">
                  <c:v>-1.61877</c:v>
                </c:pt>
                <c:pt idx="3497">
                  <c:v>-1.6079600000000001</c:v>
                </c:pt>
                <c:pt idx="3498">
                  <c:v>-1.5970800000000001</c:v>
                </c:pt>
                <c:pt idx="3499">
                  <c:v>-1.5861400000000001</c:v>
                </c:pt>
                <c:pt idx="3500">
                  <c:v>-1.57514</c:v>
                </c:pt>
                <c:pt idx="3501">
                  <c:v>-1.56409</c:v>
                </c:pt>
                <c:pt idx="3502">
                  <c:v>-1.5529900000000001</c:v>
                </c:pt>
                <c:pt idx="3503">
                  <c:v>-1.5418499999999999</c:v>
                </c:pt>
                <c:pt idx="3504">
                  <c:v>-1.53068</c:v>
                </c:pt>
                <c:pt idx="3505">
                  <c:v>-1.51949</c:v>
                </c:pt>
                <c:pt idx="3506">
                  <c:v>-1.5082800000000001</c:v>
                </c:pt>
                <c:pt idx="3507">
                  <c:v>-1.4970600000000001</c:v>
                </c:pt>
                <c:pt idx="3508">
                  <c:v>-1.48584</c:v>
                </c:pt>
                <c:pt idx="3509">
                  <c:v>-1.4746300000000001</c:v>
                </c:pt>
                <c:pt idx="3510">
                  <c:v>-1.46343</c:v>
                </c:pt>
                <c:pt idx="3511">
                  <c:v>-1.4522600000000001</c:v>
                </c:pt>
                <c:pt idx="3512">
                  <c:v>-1.4411099999999999</c:v>
                </c:pt>
                <c:pt idx="3513">
                  <c:v>-1.4299900000000001</c:v>
                </c:pt>
                <c:pt idx="3514">
                  <c:v>-1.4189099999999999</c:v>
                </c:pt>
                <c:pt idx="3515">
                  <c:v>-1.40788</c:v>
                </c:pt>
                <c:pt idx="3516">
                  <c:v>-1.39689</c:v>
                </c:pt>
                <c:pt idx="3517">
                  <c:v>-1.3859600000000001</c:v>
                </c:pt>
                <c:pt idx="3518">
                  <c:v>-1.3750899999999999</c:v>
                </c:pt>
                <c:pt idx="3519">
                  <c:v>-1.36429</c:v>
                </c:pt>
                <c:pt idx="3520">
                  <c:v>-1.35354</c:v>
                </c:pt>
                <c:pt idx="3521">
                  <c:v>-1.34287</c:v>
                </c:pt>
                <c:pt idx="3522">
                  <c:v>-1.33226</c:v>
                </c:pt>
                <c:pt idx="3523">
                  <c:v>-1.32172</c:v>
                </c:pt>
                <c:pt idx="3524">
                  <c:v>-1.31125</c:v>
                </c:pt>
                <c:pt idx="3525">
                  <c:v>-1.3008500000000001</c:v>
                </c:pt>
                <c:pt idx="3526">
                  <c:v>-1.29051</c:v>
                </c:pt>
                <c:pt idx="3527">
                  <c:v>-1.2802500000000001</c:v>
                </c:pt>
                <c:pt idx="3528">
                  <c:v>-1.2700499999999999</c:v>
                </c:pt>
                <c:pt idx="3529">
                  <c:v>-1.2599100000000001</c:v>
                </c:pt>
                <c:pt idx="3530">
                  <c:v>-1.2498400000000001</c:v>
                </c:pt>
                <c:pt idx="3531">
                  <c:v>-1.2398199999999999</c:v>
                </c:pt>
                <c:pt idx="3532">
                  <c:v>-1.22986</c:v>
                </c:pt>
                <c:pt idx="3533">
                  <c:v>-1.2199599999999999</c:v>
                </c:pt>
                <c:pt idx="3534">
                  <c:v>-1.21011</c:v>
                </c:pt>
                <c:pt idx="3535">
                  <c:v>-1.2003200000000001</c:v>
                </c:pt>
                <c:pt idx="3536">
                  <c:v>-1.1905699999999999</c:v>
                </c:pt>
                <c:pt idx="3537">
                  <c:v>-1.1808799999999999</c:v>
                </c:pt>
                <c:pt idx="3538">
                  <c:v>-1.1712400000000001</c:v>
                </c:pt>
                <c:pt idx="3539">
                  <c:v>-1.1616500000000001</c:v>
                </c:pt>
                <c:pt idx="3540">
                  <c:v>-1.15212</c:v>
                </c:pt>
                <c:pt idx="3541">
                  <c:v>-1.1426400000000001</c:v>
                </c:pt>
                <c:pt idx="3542">
                  <c:v>-1.13323</c:v>
                </c:pt>
                <c:pt idx="3543">
                  <c:v>-1.12388</c:v>
                </c:pt>
                <c:pt idx="3544">
                  <c:v>-1.1146100000000001</c:v>
                </c:pt>
                <c:pt idx="3545">
                  <c:v>-1.10541</c:v>
                </c:pt>
                <c:pt idx="3546">
                  <c:v>-1.0963000000000001</c:v>
                </c:pt>
                <c:pt idx="3547">
                  <c:v>-1.08727</c:v>
                </c:pt>
                <c:pt idx="3548">
                  <c:v>-1.07833</c:v>
                </c:pt>
                <c:pt idx="3549">
                  <c:v>-1.0694900000000001</c:v>
                </c:pt>
                <c:pt idx="3550">
                  <c:v>-1.0607500000000001</c:v>
                </c:pt>
                <c:pt idx="3551">
                  <c:v>-1.0521199999999999</c:v>
                </c:pt>
                <c:pt idx="3552">
                  <c:v>-1.0436000000000001</c:v>
                </c:pt>
                <c:pt idx="3553">
                  <c:v>-1.0351900000000001</c:v>
                </c:pt>
                <c:pt idx="3554">
                  <c:v>-1.0268999999999999</c:v>
                </c:pt>
                <c:pt idx="3555">
                  <c:v>-1.0187200000000001</c:v>
                </c:pt>
                <c:pt idx="3556">
                  <c:v>-1.0106599999999999</c:v>
                </c:pt>
                <c:pt idx="3557">
                  <c:v>-1.0027200000000001</c:v>
                </c:pt>
                <c:pt idx="3558">
                  <c:v>-0.99489300000000003</c:v>
                </c:pt>
                <c:pt idx="3559">
                  <c:v>-0.98718300000000003</c:v>
                </c:pt>
                <c:pt idx="3560">
                  <c:v>-0.97958500000000004</c:v>
                </c:pt>
                <c:pt idx="3561">
                  <c:v>-0.97209500000000004</c:v>
                </c:pt>
                <c:pt idx="3562">
                  <c:v>-0.96470999999999996</c:v>
                </c:pt>
                <c:pt idx="3563">
                  <c:v>-0.95742499999999997</c:v>
                </c:pt>
                <c:pt idx="3564">
                  <c:v>-0.95023599999999997</c:v>
                </c:pt>
                <c:pt idx="3565">
                  <c:v>-0.94313800000000003</c:v>
                </c:pt>
                <c:pt idx="3566">
                  <c:v>-0.93612499999999998</c:v>
                </c:pt>
                <c:pt idx="3567">
                  <c:v>-0.92919300000000005</c:v>
                </c:pt>
                <c:pt idx="3568">
                  <c:v>-0.92233699999999996</c:v>
                </c:pt>
                <c:pt idx="3569">
                  <c:v>-0.91555299999999995</c:v>
                </c:pt>
                <c:pt idx="3570">
                  <c:v>-0.90883599999999998</c:v>
                </c:pt>
                <c:pt idx="3571">
                  <c:v>-0.90218200000000004</c:v>
                </c:pt>
                <c:pt idx="3572">
                  <c:v>-0.89558599999999999</c:v>
                </c:pt>
                <c:pt idx="3573">
                  <c:v>-0.88904499999999997</c:v>
                </c:pt>
                <c:pt idx="3574">
                  <c:v>-0.88255499999999998</c:v>
                </c:pt>
                <c:pt idx="3575">
                  <c:v>-0.876112</c:v>
                </c:pt>
                <c:pt idx="3576">
                  <c:v>-0.86971299999999996</c:v>
                </c:pt>
                <c:pt idx="3577">
                  <c:v>-0.86335600000000001</c:v>
                </c:pt>
                <c:pt idx="3578">
                  <c:v>-0.85703799999999997</c:v>
                </c:pt>
                <c:pt idx="3579">
                  <c:v>-0.85075599999999996</c:v>
                </c:pt>
                <c:pt idx="3580">
                  <c:v>-0.84450700000000001</c:v>
                </c:pt>
                <c:pt idx="3581">
                  <c:v>-0.83828899999999995</c:v>
                </c:pt>
                <c:pt idx="3582">
                  <c:v>-0.83209999999999995</c:v>
                </c:pt>
                <c:pt idx="3583">
                  <c:v>-0.825936</c:v>
                </c:pt>
                <c:pt idx="3584">
                  <c:v>-0.81979599999999997</c:v>
                </c:pt>
                <c:pt idx="3585">
                  <c:v>-0.81367800000000001</c:v>
                </c:pt>
                <c:pt idx="3586">
                  <c:v>-0.80757900000000005</c:v>
                </c:pt>
                <c:pt idx="3587">
                  <c:v>-0.80149599999999999</c:v>
                </c:pt>
                <c:pt idx="3588">
                  <c:v>-0.79542599999999997</c:v>
                </c:pt>
                <c:pt idx="3589">
                  <c:v>-0.78936600000000001</c:v>
                </c:pt>
                <c:pt idx="3590">
                  <c:v>-0.78331300000000004</c:v>
                </c:pt>
                <c:pt idx="3591">
                  <c:v>-0.77726300000000004</c:v>
                </c:pt>
                <c:pt idx="3592">
                  <c:v>-0.77121200000000001</c:v>
                </c:pt>
                <c:pt idx="3593">
                  <c:v>-0.765158</c:v>
                </c:pt>
                <c:pt idx="3594">
                  <c:v>-0.75909800000000005</c:v>
                </c:pt>
                <c:pt idx="3595">
                  <c:v>-0.75302800000000003</c:v>
                </c:pt>
                <c:pt idx="3596">
                  <c:v>-0.74694700000000003</c:v>
                </c:pt>
                <c:pt idx="3597">
                  <c:v>-0.74085100000000004</c:v>
                </c:pt>
                <c:pt idx="3598">
                  <c:v>-0.73473999999999995</c:v>
                </c:pt>
                <c:pt idx="3599">
                  <c:v>-0.72861200000000004</c:v>
                </c:pt>
                <c:pt idx="3600">
                  <c:v>-0.72246600000000005</c:v>
                </c:pt>
                <c:pt idx="3601">
                  <c:v>-0.71630199999999999</c:v>
                </c:pt>
                <c:pt idx="3602">
                  <c:v>-0.71011899999999994</c:v>
                </c:pt>
                <c:pt idx="3603">
                  <c:v>-0.70391700000000001</c:v>
                </c:pt>
                <c:pt idx="3604">
                  <c:v>-0.69769700000000001</c:v>
                </c:pt>
                <c:pt idx="3605">
                  <c:v>-0.69145900000000005</c:v>
                </c:pt>
                <c:pt idx="3606">
                  <c:v>-0.68520700000000001</c:v>
                </c:pt>
                <c:pt idx="3607">
                  <c:v>-0.67894100000000002</c:v>
                </c:pt>
                <c:pt idx="3608">
                  <c:v>-0.67266599999999999</c:v>
                </c:pt>
                <c:pt idx="3609">
                  <c:v>-0.66638299999999995</c:v>
                </c:pt>
                <c:pt idx="3610">
                  <c:v>-0.66009600000000002</c:v>
                </c:pt>
                <c:pt idx="3611">
                  <c:v>-0.65380799999999994</c:v>
                </c:pt>
                <c:pt idx="3612">
                  <c:v>-0.64752100000000001</c:v>
                </c:pt>
                <c:pt idx="3613">
                  <c:v>-0.641239</c:v>
                </c:pt>
                <c:pt idx="3614">
                  <c:v>-0.63496399999999997</c:v>
                </c:pt>
                <c:pt idx="3615">
                  <c:v>-0.62869799999999998</c:v>
                </c:pt>
                <c:pt idx="3616">
                  <c:v>-0.62244500000000003</c:v>
                </c:pt>
                <c:pt idx="3617">
                  <c:v>-0.61620699999999995</c:v>
                </c:pt>
                <c:pt idx="3618">
                  <c:v>-0.60998600000000003</c:v>
                </c:pt>
                <c:pt idx="3619">
                  <c:v>-0.60378399999999999</c:v>
                </c:pt>
                <c:pt idx="3620">
                  <c:v>-0.597603</c:v>
                </c:pt>
                <c:pt idx="3621">
                  <c:v>-0.591445</c:v>
                </c:pt>
                <c:pt idx="3622">
                  <c:v>-0.58531200000000005</c:v>
                </c:pt>
                <c:pt idx="3623">
                  <c:v>-0.57920700000000003</c:v>
                </c:pt>
                <c:pt idx="3624">
                  <c:v>-0.57313000000000003</c:v>
                </c:pt>
                <c:pt idx="3625">
                  <c:v>-0.567083</c:v>
                </c:pt>
                <c:pt idx="3626">
                  <c:v>-0.56106599999999995</c:v>
                </c:pt>
                <c:pt idx="3627">
                  <c:v>-0.55508199999999996</c:v>
                </c:pt>
                <c:pt idx="3628">
                  <c:v>-0.54913000000000001</c:v>
                </c:pt>
                <c:pt idx="3629">
                  <c:v>-0.54320999999999997</c:v>
                </c:pt>
                <c:pt idx="3630">
                  <c:v>-0.53732100000000005</c:v>
                </c:pt>
                <c:pt idx="3631">
                  <c:v>-0.53146400000000005</c:v>
                </c:pt>
                <c:pt idx="3632">
                  <c:v>-0.52563599999999999</c:v>
                </c:pt>
                <c:pt idx="3633">
                  <c:v>-0.51983599999999996</c:v>
                </c:pt>
                <c:pt idx="3634">
                  <c:v>-0.51406099999999999</c:v>
                </c:pt>
                <c:pt idx="3635">
                  <c:v>-0.50830799999999998</c:v>
                </c:pt>
                <c:pt idx="3636">
                  <c:v>-0.50257499999999999</c:v>
                </c:pt>
                <c:pt idx="3637">
                  <c:v>-0.49685699999999999</c:v>
                </c:pt>
                <c:pt idx="3638">
                  <c:v>-0.49114999999999998</c:v>
                </c:pt>
                <c:pt idx="3639">
                  <c:v>-0.48544999999999999</c:v>
                </c:pt>
                <c:pt idx="3640">
                  <c:v>-0.47975200000000001</c:v>
                </c:pt>
                <c:pt idx="3641">
                  <c:v>-0.474049</c:v>
                </c:pt>
                <c:pt idx="3642">
                  <c:v>-0.468337</c:v>
                </c:pt>
                <c:pt idx="3643">
                  <c:v>-0.46261099999999999</c:v>
                </c:pt>
                <c:pt idx="3644">
                  <c:v>-0.45686700000000002</c:v>
                </c:pt>
                <c:pt idx="3645">
                  <c:v>-0.45110099999999997</c:v>
                </c:pt>
                <c:pt idx="3646">
                  <c:v>-0.44530900000000001</c:v>
                </c:pt>
                <c:pt idx="3647">
                  <c:v>-0.43948900000000002</c:v>
                </c:pt>
                <c:pt idx="3648">
                  <c:v>-0.433639</c:v>
                </c:pt>
                <c:pt idx="3649">
                  <c:v>-0.42775999999999997</c:v>
                </c:pt>
                <c:pt idx="3650">
                  <c:v>-0.42185099999999998</c:v>
                </c:pt>
                <c:pt idx="3651">
                  <c:v>-0.41591699999999998</c:v>
                </c:pt>
                <c:pt idx="3652">
                  <c:v>-0.40995900000000002</c:v>
                </c:pt>
                <c:pt idx="3653">
                  <c:v>-0.40398200000000001</c:v>
                </c:pt>
                <c:pt idx="3654">
                  <c:v>-0.39799099999999998</c:v>
                </c:pt>
                <c:pt idx="3655">
                  <c:v>-0.39199200000000001</c:v>
                </c:pt>
                <c:pt idx="3656">
                  <c:v>-0.38599099999999997</c:v>
                </c:pt>
                <c:pt idx="3657">
                  <c:v>-0.37999699999999997</c:v>
                </c:pt>
                <c:pt idx="3658">
                  <c:v>-0.37401600000000002</c:v>
                </c:pt>
                <c:pt idx="3659">
                  <c:v>-0.36805599999999999</c:v>
                </c:pt>
                <c:pt idx="3660">
                  <c:v>-0.36212499999999997</c:v>
                </c:pt>
                <c:pt idx="3661">
                  <c:v>-0.35622900000000002</c:v>
                </c:pt>
                <c:pt idx="3662">
                  <c:v>-0.35037699999999999</c:v>
                </c:pt>
                <c:pt idx="3663">
                  <c:v>-0.34457300000000002</c:v>
                </c:pt>
                <c:pt idx="3664">
                  <c:v>-0.33882299999999999</c:v>
                </c:pt>
                <c:pt idx="3665">
                  <c:v>-0.33313300000000001</c:v>
                </c:pt>
                <c:pt idx="3666">
                  <c:v>-0.32750499999999999</c:v>
                </c:pt>
                <c:pt idx="3667">
                  <c:v>-0.32194299999999998</c:v>
                </c:pt>
                <c:pt idx="3668">
                  <c:v>-0.31644600000000001</c:v>
                </c:pt>
                <c:pt idx="3669">
                  <c:v>-0.31101699999999999</c:v>
                </c:pt>
                <c:pt idx="3670">
                  <c:v>-0.30565399999999998</c:v>
                </c:pt>
                <c:pt idx="3671">
                  <c:v>-0.30035699999999999</c:v>
                </c:pt>
                <c:pt idx="3672">
                  <c:v>-0.295124</c:v>
                </c:pt>
                <c:pt idx="3673">
                  <c:v>-0.28995300000000002</c:v>
                </c:pt>
                <c:pt idx="3674">
                  <c:v>-0.28484199999999998</c:v>
                </c:pt>
                <c:pt idx="3675">
                  <c:v>-0.27978700000000001</c:v>
                </c:pt>
                <c:pt idx="3676">
                  <c:v>-0.27478799999999998</c:v>
                </c:pt>
                <c:pt idx="3677">
                  <c:v>-0.26984000000000002</c:v>
                </c:pt>
                <c:pt idx="3678">
                  <c:v>-0.26494299999999998</c:v>
                </c:pt>
                <c:pt idx="3679">
                  <c:v>-0.26009500000000002</c:v>
                </c:pt>
                <c:pt idx="3680">
                  <c:v>-0.25529299999999999</c:v>
                </c:pt>
                <c:pt idx="3681">
                  <c:v>-0.25053799999999998</c:v>
                </c:pt>
                <c:pt idx="3682">
                  <c:v>-0.24582799999999999</c:v>
                </c:pt>
                <c:pt idx="3683">
                  <c:v>-0.24116199999999999</c:v>
                </c:pt>
                <c:pt idx="3684">
                  <c:v>-0.236542</c:v>
                </c:pt>
                <c:pt idx="3685">
                  <c:v>-0.23196800000000001</c:v>
                </c:pt>
                <c:pt idx="3686">
                  <c:v>-0.227441</c:v>
                </c:pt>
                <c:pt idx="3687">
                  <c:v>-0.222964</c:v>
                </c:pt>
                <c:pt idx="3688">
                  <c:v>-0.21853800000000001</c:v>
                </c:pt>
                <c:pt idx="3689">
                  <c:v>-0.214166</c:v>
                </c:pt>
                <c:pt idx="3690">
                  <c:v>-0.20985200000000001</c:v>
                </c:pt>
                <c:pt idx="3691">
                  <c:v>-0.205598</c:v>
                </c:pt>
                <c:pt idx="3692">
                  <c:v>-0.20141000000000001</c:v>
                </c:pt>
                <c:pt idx="3693">
                  <c:v>-0.19729099999999999</c:v>
                </c:pt>
                <c:pt idx="3694">
                  <c:v>-0.193244</c:v>
                </c:pt>
                <c:pt idx="3695">
                  <c:v>-0.189274</c:v>
                </c:pt>
                <c:pt idx="3696">
                  <c:v>-0.185386</c:v>
                </c:pt>
                <c:pt idx="3697">
                  <c:v>-0.18158299999999999</c:v>
                </c:pt>
                <c:pt idx="3698">
                  <c:v>-0.17787</c:v>
                </c:pt>
                <c:pt idx="3699">
                  <c:v>-0.17425299999999999</c:v>
                </c:pt>
                <c:pt idx="3700">
                  <c:v>-0.170736</c:v>
                </c:pt>
                <c:pt idx="3701">
                  <c:v>-0.167324</c:v>
                </c:pt>
                <c:pt idx="3702">
                  <c:v>-0.164021</c:v>
                </c:pt>
                <c:pt idx="3703">
                  <c:v>-0.160832</c:v>
                </c:pt>
                <c:pt idx="3704">
                  <c:v>-0.15776200000000001</c:v>
                </c:pt>
                <c:pt idx="3705">
                  <c:v>-0.15481400000000001</c:v>
                </c:pt>
                <c:pt idx="3706">
                  <c:v>-0.15199099999999999</c:v>
                </c:pt>
                <c:pt idx="3707">
                  <c:v>-0.14929700000000001</c:v>
                </c:pt>
                <c:pt idx="3708">
                  <c:v>-0.146732</c:v>
                </c:pt>
                <c:pt idx="3709">
                  <c:v>-0.14430000000000001</c:v>
                </c:pt>
                <c:pt idx="3710">
                  <c:v>-0.14199999999999999</c:v>
                </c:pt>
                <c:pt idx="3711">
                  <c:v>-0.13983300000000001</c:v>
                </c:pt>
                <c:pt idx="3712">
                  <c:v>-0.137798</c:v>
                </c:pt>
                <c:pt idx="3713">
                  <c:v>-0.13589399999999999</c:v>
                </c:pt>
                <c:pt idx="3714">
                  <c:v>-0.13411799999999999</c:v>
                </c:pt>
                <c:pt idx="3715">
                  <c:v>-0.132468</c:v>
                </c:pt>
                <c:pt idx="3716">
                  <c:v>-0.13094</c:v>
                </c:pt>
                <c:pt idx="3717">
                  <c:v>-0.12953300000000001</c:v>
                </c:pt>
                <c:pt idx="3718">
                  <c:v>-0.12824099999999999</c:v>
                </c:pt>
                <c:pt idx="3719">
                  <c:v>-0.12706300000000001</c:v>
                </c:pt>
                <c:pt idx="3720">
                  <c:v>-0.12599299999999999</c:v>
                </c:pt>
                <c:pt idx="3721">
                  <c:v>-0.125029</c:v>
                </c:pt>
                <c:pt idx="3722">
                  <c:v>-0.124167</c:v>
                </c:pt>
                <c:pt idx="3723">
                  <c:v>-0.123404</c:v>
                </c:pt>
                <c:pt idx="3724">
                  <c:v>-0.12274</c:v>
                </c:pt>
                <c:pt idx="3725">
                  <c:v>-0.122171</c:v>
                </c:pt>
                <c:pt idx="3726">
                  <c:v>-0.121697</c:v>
                </c:pt>
                <c:pt idx="3727">
                  <c:v>-0.121319</c:v>
                </c:pt>
                <c:pt idx="3728">
                  <c:v>-0.12103800000000001</c:v>
                </c:pt>
                <c:pt idx="3729">
                  <c:v>-0.12085799999999999</c:v>
                </c:pt>
                <c:pt idx="3730">
                  <c:v>-0.12078</c:v>
                </c:pt>
                <c:pt idx="3731">
                  <c:v>-0.120811</c:v>
                </c:pt>
                <c:pt idx="3732">
                  <c:v>-0.12095599999999999</c:v>
                </c:pt>
                <c:pt idx="3733">
                  <c:v>-0.12121999999999999</c:v>
                </c:pt>
                <c:pt idx="3734">
                  <c:v>-0.12161</c:v>
                </c:pt>
                <c:pt idx="3735">
                  <c:v>-0.12213300000000001</c:v>
                </c:pt>
                <c:pt idx="3736">
                  <c:v>-0.122796</c:v>
                </c:pt>
                <c:pt idx="3737">
                  <c:v>-0.12360599999999999</c:v>
                </c:pt>
                <c:pt idx="3738">
                  <c:v>-0.124572</c:v>
                </c:pt>
                <c:pt idx="3739">
                  <c:v>-0.12570100000000001</c:v>
                </c:pt>
                <c:pt idx="3740">
                  <c:v>-0.127</c:v>
                </c:pt>
                <c:pt idx="3741">
                  <c:v>-0.12847800000000001</c:v>
                </c:pt>
                <c:pt idx="3742">
                  <c:v>-0.13014000000000001</c:v>
                </c:pt>
                <c:pt idx="3743">
                  <c:v>-0.131994</c:v>
                </c:pt>
                <c:pt idx="3744">
                  <c:v>-0.134045</c:v>
                </c:pt>
                <c:pt idx="3745">
                  <c:v>-0.136298</c:v>
                </c:pt>
                <c:pt idx="3746">
                  <c:v>-0.13875599999999999</c:v>
                </c:pt>
                <c:pt idx="3747">
                  <c:v>-0.14142299999999999</c:v>
                </c:pt>
                <c:pt idx="3748">
                  <c:v>-0.14430000000000001</c:v>
                </c:pt>
                <c:pt idx="3749">
                  <c:v>-0.14738799999999999</c:v>
                </c:pt>
                <c:pt idx="3750">
                  <c:v>-0.15068699999999999</c:v>
                </c:pt>
                <c:pt idx="3751">
                  <c:v>-0.154195</c:v>
                </c:pt>
                <c:pt idx="3752">
                  <c:v>-0.15790999999999999</c:v>
                </c:pt>
                <c:pt idx="3753">
                  <c:v>-0.161828</c:v>
                </c:pt>
                <c:pt idx="3754">
                  <c:v>-0.16594500000000001</c:v>
                </c:pt>
                <c:pt idx="3755">
                  <c:v>-0.17025699999999999</c:v>
                </c:pt>
                <c:pt idx="3756">
                  <c:v>-0.174758</c:v>
                </c:pt>
                <c:pt idx="3757">
                  <c:v>-0.17944099999999999</c:v>
                </c:pt>
                <c:pt idx="3758">
                  <c:v>-0.18430099999999999</c:v>
                </c:pt>
                <c:pt idx="3759">
                  <c:v>-0.18933</c:v>
                </c:pt>
                <c:pt idx="3760">
                  <c:v>-0.194522</c:v>
                </c:pt>
                <c:pt idx="3761">
                  <c:v>-0.19986899999999999</c:v>
                </c:pt>
                <c:pt idx="3762">
                  <c:v>-0.20536499999999999</c:v>
                </c:pt>
                <c:pt idx="3763">
                  <c:v>-0.21100099999999999</c:v>
                </c:pt>
                <c:pt idx="3764">
                  <c:v>-0.21676999999999999</c:v>
                </c:pt>
                <c:pt idx="3765">
                  <c:v>-0.222667</c:v>
                </c:pt>
                <c:pt idx="3766">
                  <c:v>-0.228683</c:v>
                </c:pt>
                <c:pt idx="3767">
                  <c:v>-0.234815</c:v>
                </c:pt>
                <c:pt idx="3768">
                  <c:v>-0.24105599999999999</c:v>
                </c:pt>
                <c:pt idx="3769">
                  <c:v>-0.24740400000000001</c:v>
                </c:pt>
                <c:pt idx="3770">
                  <c:v>-0.253853</c:v>
                </c:pt>
                <c:pt idx="3771">
                  <c:v>-0.26040000000000002</c:v>
                </c:pt>
                <c:pt idx="3772">
                  <c:v>-0.26704299999999997</c:v>
                </c:pt>
                <c:pt idx="3773">
                  <c:v>-0.27377899999999999</c:v>
                </c:pt>
                <c:pt idx="3774">
                  <c:v>-0.28060499999999999</c:v>
                </c:pt>
                <c:pt idx="3775">
                  <c:v>-0.28752100000000003</c:v>
                </c:pt>
                <c:pt idx="3776">
                  <c:v>-0.29452400000000001</c:v>
                </c:pt>
                <c:pt idx="3777">
                  <c:v>-0.30161399999999999</c:v>
                </c:pt>
                <c:pt idx="3778">
                  <c:v>-0.30878800000000001</c:v>
                </c:pt>
                <c:pt idx="3779">
                  <c:v>-0.31604599999999999</c:v>
                </c:pt>
                <c:pt idx="3780">
                  <c:v>-0.323384</c:v>
                </c:pt>
                <c:pt idx="3781">
                  <c:v>-0.33079999999999998</c:v>
                </c:pt>
                <c:pt idx="3782">
                  <c:v>-0.33828900000000001</c:v>
                </c:pt>
                <c:pt idx="3783">
                  <c:v>-0.34584799999999999</c:v>
                </c:pt>
                <c:pt idx="3784">
                  <c:v>-0.35347099999999998</c:v>
                </c:pt>
                <c:pt idx="3785">
                  <c:v>-0.36115000000000003</c:v>
                </c:pt>
                <c:pt idx="3786">
                  <c:v>-0.36887799999999998</c:v>
                </c:pt>
                <c:pt idx="3787">
                  <c:v>-0.37664599999999998</c:v>
                </c:pt>
                <c:pt idx="3788">
                  <c:v>-0.38444299999999998</c:v>
                </c:pt>
                <c:pt idx="3789">
                  <c:v>-0.39225599999999999</c:v>
                </c:pt>
                <c:pt idx="3790">
                  <c:v>-0.40007199999999998</c:v>
                </c:pt>
                <c:pt idx="3791">
                  <c:v>-0.40787699999999999</c:v>
                </c:pt>
                <c:pt idx="3792">
                  <c:v>-0.415655</c:v>
                </c:pt>
                <c:pt idx="3793">
                  <c:v>-0.42338900000000002</c:v>
                </c:pt>
                <c:pt idx="3794">
                  <c:v>-0.431064</c:v>
                </c:pt>
                <c:pt idx="3795">
                  <c:v>-0.43866100000000002</c:v>
                </c:pt>
                <c:pt idx="3796">
                  <c:v>-0.446162</c:v>
                </c:pt>
                <c:pt idx="3797">
                  <c:v>-0.45354899999999998</c:v>
                </c:pt>
                <c:pt idx="3798">
                  <c:v>-0.46080500000000002</c:v>
                </c:pt>
                <c:pt idx="3799">
                  <c:v>-0.46791100000000002</c:v>
                </c:pt>
                <c:pt idx="3800">
                  <c:v>-0.47485100000000002</c:v>
                </c:pt>
                <c:pt idx="3801">
                  <c:v>-0.48160599999999998</c:v>
                </c:pt>
                <c:pt idx="3802">
                  <c:v>-0.48816100000000001</c:v>
                </c:pt>
                <c:pt idx="3803">
                  <c:v>-0.49449799999999999</c:v>
                </c:pt>
                <c:pt idx="3804">
                  <c:v>-0.50060300000000002</c:v>
                </c:pt>
                <c:pt idx="3805">
                  <c:v>-0.50646000000000002</c:v>
                </c:pt>
                <c:pt idx="3806">
                  <c:v>-0.51205599999999996</c:v>
                </c:pt>
                <c:pt idx="3807">
                  <c:v>-0.51737699999999998</c:v>
                </c:pt>
                <c:pt idx="3808">
                  <c:v>-0.52241300000000002</c:v>
                </c:pt>
                <c:pt idx="3809">
                  <c:v>-0.52715199999999995</c:v>
                </c:pt>
                <c:pt idx="3810">
                  <c:v>-0.53158399999999995</c:v>
                </c:pt>
                <c:pt idx="3811">
                  <c:v>-0.53570200000000001</c:v>
                </c:pt>
                <c:pt idx="3812">
                  <c:v>-0.53949800000000003</c:v>
                </c:pt>
                <c:pt idx="3813">
                  <c:v>-0.54296500000000003</c:v>
                </c:pt>
                <c:pt idx="3814">
                  <c:v>-0.54610000000000003</c:v>
                </c:pt>
                <c:pt idx="3815">
                  <c:v>-0.54889699999999997</c:v>
                </c:pt>
                <c:pt idx="3816">
                  <c:v>-0.55135599999999996</c:v>
                </c:pt>
                <c:pt idx="3817">
                  <c:v>-0.55347500000000005</c:v>
                </c:pt>
                <c:pt idx="3818">
                  <c:v>-0.55525400000000003</c:v>
                </c:pt>
                <c:pt idx="3819">
                  <c:v>-0.55669400000000002</c:v>
                </c:pt>
                <c:pt idx="3820">
                  <c:v>-0.55779800000000002</c:v>
                </c:pt>
                <c:pt idx="3821">
                  <c:v>-0.55856899999999998</c:v>
                </c:pt>
                <c:pt idx="3822">
                  <c:v>-0.55901199999999995</c:v>
                </c:pt>
                <c:pt idx="3823">
                  <c:v>-0.55913199999999996</c:v>
                </c:pt>
                <c:pt idx="3824">
                  <c:v>-0.55893599999999999</c:v>
                </c:pt>
                <c:pt idx="3825">
                  <c:v>-0.55843100000000001</c:v>
                </c:pt>
                <c:pt idx="3826">
                  <c:v>-0.55762400000000001</c:v>
                </c:pt>
                <c:pt idx="3827">
                  <c:v>-0.55652299999999999</c:v>
                </c:pt>
                <c:pt idx="3828">
                  <c:v>-0.55513599999999996</c:v>
                </c:pt>
                <c:pt idx="3829">
                  <c:v>-0.55347100000000005</c:v>
                </c:pt>
                <c:pt idx="3830">
                  <c:v>-0.551535</c:v>
                </c:pt>
                <c:pt idx="3831">
                  <c:v>-0.54933500000000002</c:v>
                </c:pt>
                <c:pt idx="3832">
                  <c:v>-0.54688000000000003</c:v>
                </c:pt>
                <c:pt idx="3833">
                  <c:v>-0.54417400000000005</c:v>
                </c:pt>
                <c:pt idx="3834">
                  <c:v>-0.54122499999999996</c:v>
                </c:pt>
                <c:pt idx="3835">
                  <c:v>-0.53803699999999999</c:v>
                </c:pt>
                <c:pt idx="3836">
                  <c:v>-0.53461400000000003</c:v>
                </c:pt>
                <c:pt idx="3837">
                  <c:v>-0.53095999999999999</c:v>
                </c:pt>
                <c:pt idx="3838">
                  <c:v>-0.52707599999999999</c:v>
                </c:pt>
                <c:pt idx="3839">
                  <c:v>-0.52296299999999996</c:v>
                </c:pt>
                <c:pt idx="3840">
                  <c:v>-0.51862200000000003</c:v>
                </c:pt>
                <c:pt idx="3841">
                  <c:v>-0.51405299999999998</c:v>
                </c:pt>
                <c:pt idx="3842">
                  <c:v>-0.50925500000000001</c:v>
                </c:pt>
                <c:pt idx="3843">
                  <c:v>-0.50422699999999998</c:v>
                </c:pt>
                <c:pt idx="3844">
                  <c:v>-0.49896800000000002</c:v>
                </c:pt>
                <c:pt idx="3845">
                  <c:v>-0.493477</c:v>
                </c:pt>
                <c:pt idx="3846">
                  <c:v>-0.48775499999999999</c:v>
                </c:pt>
                <c:pt idx="3847">
                  <c:v>-0.48180200000000001</c:v>
                </c:pt>
                <c:pt idx="3848">
                  <c:v>-0.47561900000000001</c:v>
                </c:pt>
                <c:pt idx="3849">
                  <c:v>-0.46920800000000001</c:v>
                </c:pt>
                <c:pt idx="3850">
                  <c:v>-0.46257399999999999</c:v>
                </c:pt>
                <c:pt idx="3851">
                  <c:v>-0.45572299999999999</c:v>
                </c:pt>
                <c:pt idx="3852">
                  <c:v>-0.44866</c:v>
                </c:pt>
                <c:pt idx="3853">
                  <c:v>-0.44139600000000001</c:v>
                </c:pt>
                <c:pt idx="3854">
                  <c:v>-0.43393900000000002</c:v>
                </c:pt>
                <c:pt idx="3855">
                  <c:v>-0.42630099999999999</c:v>
                </c:pt>
                <c:pt idx="3856">
                  <c:v>-0.41849500000000001</c:v>
                </c:pt>
                <c:pt idx="3857">
                  <c:v>-0.41053499999999998</c:v>
                </c:pt>
                <c:pt idx="3858">
                  <c:v>-0.40243600000000002</c:v>
                </c:pt>
                <c:pt idx="3859">
                  <c:v>-0.39421299999999998</c:v>
                </c:pt>
                <c:pt idx="3860">
                  <c:v>-0.38588299999999998</c:v>
                </c:pt>
                <c:pt idx="3861">
                  <c:v>-0.37746099999999999</c:v>
                </c:pt>
                <c:pt idx="3862">
                  <c:v>-0.36896299999999999</c:v>
                </c:pt>
                <c:pt idx="3863">
                  <c:v>-0.360406</c:v>
                </c:pt>
                <c:pt idx="3864">
                  <c:v>-0.35180600000000001</c:v>
                </c:pt>
                <c:pt idx="3865">
                  <c:v>-0.34317599999999998</c:v>
                </c:pt>
                <c:pt idx="3866">
                  <c:v>-0.33453100000000002</c:v>
                </c:pt>
                <c:pt idx="3867">
                  <c:v>-0.32588400000000001</c:v>
                </c:pt>
                <c:pt idx="3868">
                  <c:v>-0.317247</c:v>
                </c:pt>
                <c:pt idx="3869">
                  <c:v>-0.30863000000000002</c:v>
                </c:pt>
                <c:pt idx="3870">
                  <c:v>-0.30004199999999998</c:v>
                </c:pt>
                <c:pt idx="3871">
                  <c:v>-0.291491</c:v>
                </c:pt>
                <c:pt idx="3872">
                  <c:v>-0.28298200000000001</c:v>
                </c:pt>
                <c:pt idx="3873">
                  <c:v>-0.27452199999999999</c:v>
                </c:pt>
                <c:pt idx="3874">
                  <c:v>-0.26611400000000002</c:v>
                </c:pt>
                <c:pt idx="3875">
                  <c:v>-0.25775999999999999</c:v>
                </c:pt>
                <c:pt idx="3876">
                  <c:v>-0.24946199999999999</c:v>
                </c:pt>
                <c:pt idx="3877">
                  <c:v>-0.24122199999999999</c:v>
                </c:pt>
                <c:pt idx="3878">
                  <c:v>-0.23304</c:v>
                </c:pt>
                <c:pt idx="3879">
                  <c:v>-0.224916</c:v>
                </c:pt>
                <c:pt idx="3880">
                  <c:v>-0.21684899999999999</c:v>
                </c:pt>
                <c:pt idx="3881">
                  <c:v>-0.208839</c:v>
                </c:pt>
                <c:pt idx="3882">
                  <c:v>-0.20088400000000001</c:v>
                </c:pt>
                <c:pt idx="3883">
                  <c:v>-0.19298299999999999</c:v>
                </c:pt>
                <c:pt idx="3884">
                  <c:v>-0.185136</c:v>
                </c:pt>
                <c:pt idx="3885">
                  <c:v>-0.177341</c:v>
                </c:pt>
                <c:pt idx="3886">
                  <c:v>-0.169597</c:v>
                </c:pt>
                <c:pt idx="3887">
                  <c:v>-0.16190299999999999</c:v>
                </c:pt>
                <c:pt idx="3888">
                  <c:v>-0.15425700000000001</c:v>
                </c:pt>
                <c:pt idx="3889">
                  <c:v>-0.14665900000000001</c:v>
                </c:pt>
                <c:pt idx="3890">
                  <c:v>-0.13910700000000001</c:v>
                </c:pt>
                <c:pt idx="3891">
                  <c:v>-0.131601</c:v>
                </c:pt>
                <c:pt idx="3892">
                  <c:v>-0.12414</c:v>
                </c:pt>
                <c:pt idx="3893">
                  <c:v>-0.11672399999999999</c:v>
                </c:pt>
                <c:pt idx="3894">
                  <c:v>-0.109351</c:v>
                </c:pt>
                <c:pt idx="3895">
                  <c:v>-0.10202</c:v>
                </c:pt>
                <c:pt idx="3896">
                  <c:v>-9.4729499999999994E-2</c:v>
                </c:pt>
                <c:pt idx="3897">
                  <c:v>-8.7479199999999993E-2</c:v>
                </c:pt>
                <c:pt idx="3898">
                  <c:v>-8.0268099999999995E-2</c:v>
                </c:pt>
                <c:pt idx="3899">
                  <c:v>-7.3095599999999997E-2</c:v>
                </c:pt>
                <c:pt idx="3900">
                  <c:v>-6.5961699999999998E-2</c:v>
                </c:pt>
                <c:pt idx="3901">
                  <c:v>-5.8866599999999998E-2</c:v>
                </c:pt>
                <c:pt idx="3902">
                  <c:v>-5.1810599999999998E-2</c:v>
                </c:pt>
                <c:pt idx="3903">
                  <c:v>-4.4794599999999997E-2</c:v>
                </c:pt>
                <c:pt idx="3904">
                  <c:v>-3.7819199999999997E-2</c:v>
                </c:pt>
                <c:pt idx="3905">
                  <c:v>-3.08861E-2</c:v>
                </c:pt>
                <c:pt idx="3906">
                  <c:v>-2.3996799999999999E-2</c:v>
                </c:pt>
                <c:pt idx="3907">
                  <c:v>-1.7153399999999999E-2</c:v>
                </c:pt>
                <c:pt idx="3908">
                  <c:v>-1.03585E-2</c:v>
                </c:pt>
                <c:pt idx="3909">
                  <c:v>-3.6146400000000001E-3</c:v>
                </c:pt>
                <c:pt idx="3910">
                  <c:v>3.0750600000000001E-3</c:v>
                </c:pt>
                <c:pt idx="3911">
                  <c:v>9.7074899999999992E-3</c:v>
                </c:pt>
                <c:pt idx="3912">
                  <c:v>1.6279399999999999E-2</c:v>
                </c:pt>
                <c:pt idx="3913">
                  <c:v>2.2787000000000002E-2</c:v>
                </c:pt>
                <c:pt idx="3914">
                  <c:v>2.9226599999999998E-2</c:v>
                </c:pt>
                <c:pt idx="3915">
                  <c:v>3.5594300000000002E-2</c:v>
                </c:pt>
                <c:pt idx="3916">
                  <c:v>4.1886300000000001E-2</c:v>
                </c:pt>
                <c:pt idx="3917">
                  <c:v>4.80989E-2</c:v>
                </c:pt>
                <c:pt idx="3918">
                  <c:v>5.4228699999999998E-2</c:v>
                </c:pt>
                <c:pt idx="3919">
                  <c:v>6.0272199999999998E-2</c:v>
                </c:pt>
                <c:pt idx="3920">
                  <c:v>6.6226199999999999E-2</c:v>
                </c:pt>
                <c:pt idx="3921">
                  <c:v>7.2087499999999999E-2</c:v>
                </c:pt>
                <c:pt idx="3922">
                  <c:v>7.7852900000000003E-2</c:v>
                </c:pt>
                <c:pt idx="3923">
                  <c:v>8.3518800000000004E-2</c:v>
                </c:pt>
                <c:pt idx="3924">
                  <c:v>8.9081900000000006E-2</c:v>
                </c:pt>
                <c:pt idx="3925">
                  <c:v>9.4539200000000004E-2</c:v>
                </c:pt>
                <c:pt idx="3926">
                  <c:v>9.9888000000000005E-2</c:v>
                </c:pt>
                <c:pt idx="3927">
                  <c:v>0.105126</c:v>
                </c:pt>
                <c:pt idx="3928">
                  <c:v>0.110249</c:v>
                </c:pt>
                <c:pt idx="3929">
                  <c:v>0.115255</c:v>
                </c:pt>
                <c:pt idx="3930">
                  <c:v>0.120141</c:v>
                </c:pt>
                <c:pt idx="3931">
                  <c:v>0.124901</c:v>
                </c:pt>
                <c:pt idx="3932">
                  <c:v>0.12953300000000001</c:v>
                </c:pt>
                <c:pt idx="3933">
                  <c:v>0.13403300000000001</c:v>
                </c:pt>
                <c:pt idx="3934">
                  <c:v>0.13839599999999999</c:v>
                </c:pt>
                <c:pt idx="3935">
                  <c:v>0.14261799999999999</c:v>
                </c:pt>
                <c:pt idx="3936">
                  <c:v>0.14669699999999999</c:v>
                </c:pt>
                <c:pt idx="3937">
                  <c:v>0.15062800000000001</c:v>
                </c:pt>
                <c:pt idx="3938">
                  <c:v>0.15440899999999999</c:v>
                </c:pt>
                <c:pt idx="3939">
                  <c:v>0.15803800000000001</c:v>
                </c:pt>
                <c:pt idx="3940">
                  <c:v>0.16151399999999999</c:v>
                </c:pt>
                <c:pt idx="3941">
                  <c:v>0.16483600000000001</c:v>
                </c:pt>
                <c:pt idx="3942">
                  <c:v>0.16800499999999999</c:v>
                </c:pt>
                <c:pt idx="3943">
                  <c:v>0.17102400000000001</c:v>
                </c:pt>
                <c:pt idx="3944">
                  <c:v>0.173896</c:v>
                </c:pt>
                <c:pt idx="3945">
                  <c:v>0.176625</c:v>
                </c:pt>
                <c:pt idx="3946">
                  <c:v>0.17921799999999999</c:v>
                </c:pt>
                <c:pt idx="3947">
                  <c:v>0.18168200000000001</c:v>
                </c:pt>
                <c:pt idx="3948">
                  <c:v>0.184028</c:v>
                </c:pt>
                <c:pt idx="3949">
                  <c:v>0.18626400000000001</c:v>
                </c:pt>
                <c:pt idx="3950">
                  <c:v>0.18840299999999999</c:v>
                </c:pt>
                <c:pt idx="3951">
                  <c:v>0.19045699999999999</c:v>
                </c:pt>
                <c:pt idx="3952">
                  <c:v>0.192439</c:v>
                </c:pt>
                <c:pt idx="3953">
                  <c:v>0.19436400000000001</c:v>
                </c:pt>
                <c:pt idx="3954">
                  <c:v>0.196247</c:v>
                </c:pt>
                <c:pt idx="3955">
                  <c:v>0.198103</c:v>
                </c:pt>
                <c:pt idx="3956">
                  <c:v>0.19994700000000001</c:v>
                </c:pt>
                <c:pt idx="3957">
                  <c:v>0.201793</c:v>
                </c:pt>
                <c:pt idx="3958">
                  <c:v>0.203657</c:v>
                </c:pt>
                <c:pt idx="3959">
                  <c:v>0.20555000000000001</c:v>
                </c:pt>
                <c:pt idx="3960">
                  <c:v>0.20748800000000001</c:v>
                </c:pt>
                <c:pt idx="3961">
                  <c:v>0.209483</c:v>
                </c:pt>
                <c:pt idx="3962">
                  <c:v>0.21154500000000001</c:v>
                </c:pt>
                <c:pt idx="3963">
                  <c:v>0.21368599999999999</c:v>
                </c:pt>
                <c:pt idx="3964">
                  <c:v>0.21591399999999999</c:v>
                </c:pt>
                <c:pt idx="3965">
                  <c:v>0.21823799999999999</c:v>
                </c:pt>
                <c:pt idx="3966">
                  <c:v>0.220664</c:v>
                </c:pt>
                <c:pt idx="3967">
                  <c:v>0.22319700000000001</c:v>
                </c:pt>
                <c:pt idx="3968">
                  <c:v>0.22584399999999999</c:v>
                </c:pt>
                <c:pt idx="3969">
                  <c:v>0.228607</c:v>
                </c:pt>
                <c:pt idx="3970">
                  <c:v>0.23149</c:v>
                </c:pt>
                <c:pt idx="3971">
                  <c:v>0.23449700000000001</c:v>
                </c:pt>
                <c:pt idx="3972">
                  <c:v>0.23763000000000001</c:v>
                </c:pt>
                <c:pt idx="3973">
                  <c:v>0.240892</c:v>
                </c:pt>
                <c:pt idx="3974">
                  <c:v>0.244286</c:v>
                </c:pt>
                <c:pt idx="3975">
                  <c:v>0.24781600000000001</c:v>
                </c:pt>
                <c:pt idx="3976">
                  <c:v>0.25148599999999999</c:v>
                </c:pt>
                <c:pt idx="3977">
                  <c:v>0.255303</c:v>
                </c:pt>
                <c:pt idx="3978">
                  <c:v>0.25927099999999997</c:v>
                </c:pt>
                <c:pt idx="3979">
                  <c:v>0.26339899999999999</c:v>
                </c:pt>
                <c:pt idx="3980">
                  <c:v>0.26769399999999999</c:v>
                </c:pt>
                <c:pt idx="3981">
                  <c:v>0.27216499999999999</c:v>
                </c:pt>
                <c:pt idx="3982">
                  <c:v>0.27682099999999998</c:v>
                </c:pt>
                <c:pt idx="3983">
                  <c:v>0.28167399999999998</c:v>
                </c:pt>
                <c:pt idx="3984">
                  <c:v>0.28673300000000002</c:v>
                </c:pt>
                <c:pt idx="3985">
                  <c:v>0.29201199999999999</c:v>
                </c:pt>
                <c:pt idx="3986">
                  <c:v>0.29752200000000001</c:v>
                </c:pt>
                <c:pt idx="3987">
                  <c:v>0.30327500000000002</c:v>
                </c:pt>
                <c:pt idx="3988">
                  <c:v>0.309282</c:v>
                </c:pt>
                <c:pt idx="3989">
                  <c:v>0.315556</c:v>
                </c:pt>
                <c:pt idx="3990">
                  <c:v>0.32210899999999998</c:v>
                </c:pt>
                <c:pt idx="3991">
                  <c:v>0.32895200000000002</c:v>
                </c:pt>
                <c:pt idx="3992">
                  <c:v>0.33609600000000001</c:v>
                </c:pt>
                <c:pt idx="3993">
                  <c:v>0.34355200000000002</c:v>
                </c:pt>
                <c:pt idx="3994">
                  <c:v>0.351329</c:v>
                </c:pt>
                <c:pt idx="3995">
                  <c:v>0.35943900000000001</c:v>
                </c:pt>
                <c:pt idx="3996">
                  <c:v>0.36788900000000002</c:v>
                </c:pt>
                <c:pt idx="3997">
                  <c:v>0.37668699999999999</c:v>
                </c:pt>
                <c:pt idx="3998">
                  <c:v>0.38584099999999999</c:v>
                </c:pt>
                <c:pt idx="3999">
                  <c:v>0.39535700000000001</c:v>
                </c:pt>
                <c:pt idx="4000">
                  <c:v>0.40523900000000002</c:v>
                </c:pt>
                <c:pt idx="4001">
                  <c:v>0.415493</c:v>
                </c:pt>
                <c:pt idx="4002">
                  <c:v>0.42612</c:v>
                </c:pt>
                <c:pt idx="4003">
                  <c:v>0.43712400000000001</c:v>
                </c:pt>
                <c:pt idx="4004">
                  <c:v>0.44850400000000001</c:v>
                </c:pt>
                <c:pt idx="4005">
                  <c:v>0.46026</c:v>
                </c:pt>
                <c:pt idx="4006">
                  <c:v>0.47239100000000001</c:v>
                </c:pt>
                <c:pt idx="4007">
                  <c:v>0.48489199999999999</c:v>
                </c:pt>
                <c:pt idx="4008">
                  <c:v>0.49775999999999998</c:v>
                </c:pt>
                <c:pt idx="4009">
                  <c:v>0.51098699999999997</c:v>
                </c:pt>
                <c:pt idx="4010">
                  <c:v>0.52456599999999998</c:v>
                </c:pt>
                <c:pt idx="4011">
                  <c:v>0.53848600000000002</c:v>
                </c:pt>
                <c:pt idx="4012">
                  <c:v>0.55273799999999995</c:v>
                </c:pt>
                <c:pt idx="4013">
                  <c:v>0.56730999999999998</c:v>
                </c:pt>
                <c:pt idx="4014">
                  <c:v>0.58218700000000001</c:v>
                </c:pt>
                <c:pt idx="4015">
                  <c:v>0.59735499999999997</c:v>
                </c:pt>
                <c:pt idx="4016">
                  <c:v>0.61279799999999995</c:v>
                </c:pt>
                <c:pt idx="4017">
                  <c:v>0.62849900000000003</c:v>
                </c:pt>
                <c:pt idx="4018">
                  <c:v>0.64444400000000002</c:v>
                </c:pt>
                <c:pt idx="4019">
                  <c:v>0.66061400000000003</c:v>
                </c:pt>
                <c:pt idx="4020">
                  <c:v>0.67699200000000004</c:v>
                </c:pt>
                <c:pt idx="4021">
                  <c:v>0.69356300000000004</c:v>
                </c:pt>
                <c:pt idx="4022">
                  <c:v>0.71030700000000002</c:v>
                </c:pt>
                <c:pt idx="4023">
                  <c:v>0.72720899999999999</c:v>
                </c:pt>
                <c:pt idx="4024">
                  <c:v>0.74425300000000005</c:v>
                </c:pt>
                <c:pt idx="4025">
                  <c:v>0.76142200000000004</c:v>
                </c:pt>
                <c:pt idx="4026">
                  <c:v>0.77870099999999998</c:v>
                </c:pt>
                <c:pt idx="4027">
                  <c:v>0.79607700000000003</c:v>
                </c:pt>
                <c:pt idx="4028">
                  <c:v>0.81353600000000004</c:v>
                </c:pt>
                <c:pt idx="4029">
                  <c:v>0.83106599999999997</c:v>
                </c:pt>
                <c:pt idx="4030">
                  <c:v>0.84865599999999997</c:v>
                </c:pt>
                <c:pt idx="4031">
                  <c:v>0.86629599999999995</c:v>
                </c:pt>
                <c:pt idx="4032">
                  <c:v>0.88397700000000001</c:v>
                </c:pt>
                <c:pt idx="4033">
                  <c:v>0.90168899999999996</c:v>
                </c:pt>
                <c:pt idx="4034">
                  <c:v>0.91942400000000002</c:v>
                </c:pt>
                <c:pt idx="4035">
                  <c:v>0.93717700000000004</c:v>
                </c:pt>
                <c:pt idx="4036">
                  <c:v>0.95494000000000001</c:v>
                </c:pt>
                <c:pt idx="4037">
                  <c:v>0.97270800000000002</c:v>
                </c:pt>
                <c:pt idx="4038">
                  <c:v>0.99047399999999997</c:v>
                </c:pt>
                <c:pt idx="4039">
                  <c:v>1.00823</c:v>
                </c:pt>
                <c:pt idx="4040">
                  <c:v>1.0259799999999999</c:v>
                </c:pt>
                <c:pt idx="4041">
                  <c:v>1.0437099999999999</c:v>
                </c:pt>
                <c:pt idx="4042">
                  <c:v>1.06142</c:v>
                </c:pt>
                <c:pt idx="4043">
                  <c:v>1.07911</c:v>
                </c:pt>
                <c:pt idx="4044">
                  <c:v>1.09676</c:v>
                </c:pt>
                <c:pt idx="4045">
                  <c:v>1.1143799999999999</c:v>
                </c:pt>
                <c:pt idx="4046">
                  <c:v>1.1319699999999999</c:v>
                </c:pt>
                <c:pt idx="4047">
                  <c:v>1.14951</c:v>
                </c:pt>
                <c:pt idx="4048">
                  <c:v>1.167</c:v>
                </c:pt>
                <c:pt idx="4049">
                  <c:v>1.1844399999999999</c:v>
                </c:pt>
                <c:pt idx="4050">
                  <c:v>1.2018200000000001</c:v>
                </c:pt>
                <c:pt idx="4051">
                  <c:v>1.21913</c:v>
                </c:pt>
                <c:pt idx="4052">
                  <c:v>1.23637</c:v>
                </c:pt>
                <c:pt idx="4053">
                  <c:v>1.25353</c:v>
                </c:pt>
                <c:pt idx="4054">
                  <c:v>1.2705900000000001</c:v>
                </c:pt>
                <c:pt idx="4055">
                  <c:v>1.28756</c:v>
                </c:pt>
                <c:pt idx="4056">
                  <c:v>1.3044100000000001</c:v>
                </c:pt>
                <c:pt idx="4057">
                  <c:v>1.32114</c:v>
                </c:pt>
                <c:pt idx="4058">
                  <c:v>1.3377399999999999</c:v>
                </c:pt>
                <c:pt idx="4059">
                  <c:v>1.35419</c:v>
                </c:pt>
                <c:pt idx="4060">
                  <c:v>1.3704700000000001</c:v>
                </c:pt>
                <c:pt idx="4061">
                  <c:v>1.3865799999999999</c:v>
                </c:pt>
                <c:pt idx="4062">
                  <c:v>1.4025000000000001</c:v>
                </c:pt>
                <c:pt idx="4063">
                  <c:v>1.41822</c:v>
                </c:pt>
                <c:pt idx="4064">
                  <c:v>1.4337200000000001</c:v>
                </c:pt>
                <c:pt idx="4065">
                  <c:v>1.44899</c:v>
                </c:pt>
                <c:pt idx="4066">
                  <c:v>1.46401</c:v>
                </c:pt>
                <c:pt idx="4067">
                  <c:v>1.47878</c:v>
                </c:pt>
                <c:pt idx="4068">
                  <c:v>1.49329</c:v>
                </c:pt>
                <c:pt idx="4069">
                  <c:v>1.50753</c:v>
                </c:pt>
                <c:pt idx="4070">
                  <c:v>1.5215000000000001</c:v>
                </c:pt>
                <c:pt idx="4071">
                  <c:v>1.5351900000000001</c:v>
                </c:pt>
                <c:pt idx="4072">
                  <c:v>1.5485899999999999</c:v>
                </c:pt>
                <c:pt idx="4073">
                  <c:v>1.5617300000000001</c:v>
                </c:pt>
                <c:pt idx="4074">
                  <c:v>1.5745899999999999</c:v>
                </c:pt>
                <c:pt idx="4075">
                  <c:v>1.58718</c:v>
                </c:pt>
                <c:pt idx="4076">
                  <c:v>1.5995200000000001</c:v>
                </c:pt>
                <c:pt idx="4077">
                  <c:v>1.61161</c:v>
                </c:pt>
                <c:pt idx="4078">
                  <c:v>1.62348</c:v>
                </c:pt>
                <c:pt idx="4079">
                  <c:v>1.6351199999999999</c:v>
                </c:pt>
                <c:pt idx="4080">
                  <c:v>1.6465700000000001</c:v>
                </c:pt>
                <c:pt idx="4081">
                  <c:v>1.6578299999999999</c:v>
                </c:pt>
                <c:pt idx="4082">
                  <c:v>1.66893</c:v>
                </c:pt>
                <c:pt idx="4083">
                  <c:v>1.6798900000000001</c:v>
                </c:pt>
                <c:pt idx="4084">
                  <c:v>1.69072</c:v>
                </c:pt>
                <c:pt idx="4085">
                  <c:v>1.7014499999999999</c:v>
                </c:pt>
                <c:pt idx="4086">
                  <c:v>1.7120899999999999</c:v>
                </c:pt>
                <c:pt idx="4087">
                  <c:v>1.72268</c:v>
                </c:pt>
                <c:pt idx="4088">
                  <c:v>1.73322</c:v>
                </c:pt>
                <c:pt idx="4089">
                  <c:v>1.7437400000000001</c:v>
                </c:pt>
                <c:pt idx="4090">
                  <c:v>1.7542500000000001</c:v>
                </c:pt>
                <c:pt idx="4091">
                  <c:v>1.7647900000000001</c:v>
                </c:pt>
                <c:pt idx="4092">
                  <c:v>1.77535</c:v>
                </c:pt>
                <c:pt idx="4093">
                  <c:v>1.7859499999999999</c:v>
                </c:pt>
                <c:pt idx="4094">
                  <c:v>1.7966200000000001</c:v>
                </c:pt>
                <c:pt idx="4095">
                  <c:v>1.80735</c:v>
                </c:pt>
                <c:pt idx="4096">
                  <c:v>1.8181499999999999</c:v>
                </c:pt>
                <c:pt idx="4097">
                  <c:v>1.82904</c:v>
                </c:pt>
                <c:pt idx="4098">
                  <c:v>1.8400099999999999</c:v>
                </c:pt>
                <c:pt idx="4099">
                  <c:v>1.85107</c:v>
                </c:pt>
                <c:pt idx="4100">
                  <c:v>1.8622099999999999</c:v>
                </c:pt>
                <c:pt idx="4101">
                  <c:v>1.8734299999999999</c:v>
                </c:pt>
                <c:pt idx="4102">
                  <c:v>1.88473</c:v>
                </c:pt>
                <c:pt idx="4103">
                  <c:v>1.89608</c:v>
                </c:pt>
                <c:pt idx="4104">
                  <c:v>1.9074800000000001</c:v>
                </c:pt>
                <c:pt idx="4105">
                  <c:v>1.91892</c:v>
                </c:pt>
                <c:pt idx="4106">
                  <c:v>1.9303699999999999</c:v>
                </c:pt>
                <c:pt idx="4107">
                  <c:v>1.9418200000000001</c:v>
                </c:pt>
                <c:pt idx="4108">
                  <c:v>1.9532499999999999</c:v>
                </c:pt>
                <c:pt idx="4109">
                  <c:v>1.9646300000000001</c:v>
                </c:pt>
                <c:pt idx="4110">
                  <c:v>1.9759500000000001</c:v>
                </c:pt>
                <c:pt idx="4111">
                  <c:v>1.9871700000000001</c:v>
                </c:pt>
                <c:pt idx="4112">
                  <c:v>1.9982899999999999</c:v>
                </c:pt>
                <c:pt idx="4113">
                  <c:v>2.0092699999999999</c:v>
                </c:pt>
                <c:pt idx="4114">
                  <c:v>2.0200999999999998</c:v>
                </c:pt>
                <c:pt idx="4115">
                  <c:v>2.0307599999999999</c:v>
                </c:pt>
                <c:pt idx="4116">
                  <c:v>2.0412300000000001</c:v>
                </c:pt>
                <c:pt idx="4117">
                  <c:v>2.0514999999999999</c:v>
                </c:pt>
                <c:pt idx="4118">
                  <c:v>2.06155</c:v>
                </c:pt>
                <c:pt idx="4119">
                  <c:v>2.07138</c:v>
                </c:pt>
                <c:pt idx="4120">
                  <c:v>2.0809700000000002</c:v>
                </c:pt>
                <c:pt idx="4121">
                  <c:v>2.0903299999999998</c:v>
                </c:pt>
                <c:pt idx="4122">
                  <c:v>2.09945</c:v>
                </c:pt>
                <c:pt idx="4123">
                  <c:v>2.10833</c:v>
                </c:pt>
                <c:pt idx="4124">
                  <c:v>2.1169899999999999</c:v>
                </c:pt>
                <c:pt idx="4125">
                  <c:v>2.12541</c:v>
                </c:pt>
                <c:pt idx="4126">
                  <c:v>2.1336200000000001</c:v>
                </c:pt>
                <c:pt idx="4127">
                  <c:v>2.1416300000000001</c:v>
                </c:pt>
                <c:pt idx="4128">
                  <c:v>2.1494399999999998</c:v>
                </c:pt>
                <c:pt idx="4129">
                  <c:v>2.15707</c:v>
                </c:pt>
                <c:pt idx="4130">
                  <c:v>2.1645400000000001</c:v>
                </c:pt>
                <c:pt idx="4131">
                  <c:v>2.17184</c:v>
                </c:pt>
                <c:pt idx="4132">
                  <c:v>2.1790099999999999</c:v>
                </c:pt>
                <c:pt idx="4133">
                  <c:v>2.1860499999999998</c:v>
                </c:pt>
                <c:pt idx="4134">
                  <c:v>2.1929699999999999</c:v>
                </c:pt>
                <c:pt idx="4135">
                  <c:v>2.1997900000000001</c:v>
                </c:pt>
                <c:pt idx="4136">
                  <c:v>2.2065000000000001</c:v>
                </c:pt>
                <c:pt idx="4137">
                  <c:v>2.21313</c:v>
                </c:pt>
                <c:pt idx="4138">
                  <c:v>2.2196699999999998</c:v>
                </c:pt>
                <c:pt idx="4139">
                  <c:v>2.22614</c:v>
                </c:pt>
                <c:pt idx="4140">
                  <c:v>2.2325300000000001</c:v>
                </c:pt>
                <c:pt idx="4141">
                  <c:v>2.2388400000000002</c:v>
                </c:pt>
                <c:pt idx="4142">
                  <c:v>2.2450899999999998</c:v>
                </c:pt>
                <c:pt idx="4143">
                  <c:v>2.2512500000000002</c:v>
                </c:pt>
                <c:pt idx="4144">
                  <c:v>2.2573400000000001</c:v>
                </c:pt>
                <c:pt idx="4145">
                  <c:v>2.26335</c:v>
                </c:pt>
                <c:pt idx="4146">
                  <c:v>2.2692600000000001</c:v>
                </c:pt>
                <c:pt idx="4147">
                  <c:v>2.27508</c:v>
                </c:pt>
                <c:pt idx="4148">
                  <c:v>2.2808000000000002</c:v>
                </c:pt>
                <c:pt idx="4149">
                  <c:v>2.2864</c:v>
                </c:pt>
                <c:pt idx="4150">
                  <c:v>2.2918699999999999</c:v>
                </c:pt>
                <c:pt idx="4151">
                  <c:v>2.2972000000000001</c:v>
                </c:pt>
                <c:pt idx="4152">
                  <c:v>2.3023899999999999</c:v>
                </c:pt>
                <c:pt idx="4153">
                  <c:v>2.30742</c:v>
                </c:pt>
                <c:pt idx="4154">
                  <c:v>2.3122799999999999</c:v>
                </c:pt>
                <c:pt idx="4155">
                  <c:v>2.3169599999999999</c:v>
                </c:pt>
                <c:pt idx="4156">
                  <c:v>2.3214399999999999</c:v>
                </c:pt>
                <c:pt idx="4157">
                  <c:v>2.3257300000000001</c:v>
                </c:pt>
                <c:pt idx="4158">
                  <c:v>2.3298100000000002</c:v>
                </c:pt>
                <c:pt idx="4159">
                  <c:v>2.3336800000000002</c:v>
                </c:pt>
                <c:pt idx="4160">
                  <c:v>2.3373400000000002</c:v>
                </c:pt>
                <c:pt idx="4161">
                  <c:v>2.34077</c:v>
                </c:pt>
                <c:pt idx="4162">
                  <c:v>2.3439899999999998</c:v>
                </c:pt>
                <c:pt idx="4163">
                  <c:v>2.347</c:v>
                </c:pt>
                <c:pt idx="4164">
                  <c:v>2.3498000000000001</c:v>
                </c:pt>
                <c:pt idx="4165">
                  <c:v>2.3523900000000002</c:v>
                </c:pt>
                <c:pt idx="4166">
                  <c:v>2.3548100000000001</c:v>
                </c:pt>
                <c:pt idx="4167">
                  <c:v>2.3570500000000001</c:v>
                </c:pt>
                <c:pt idx="4168">
                  <c:v>2.3591299999999999</c:v>
                </c:pt>
                <c:pt idx="4169">
                  <c:v>2.3610699999999998</c:v>
                </c:pt>
                <c:pt idx="4170">
                  <c:v>2.3628900000000002</c:v>
                </c:pt>
                <c:pt idx="4171">
                  <c:v>2.3646199999999999</c:v>
                </c:pt>
                <c:pt idx="4172">
                  <c:v>2.3662700000000001</c:v>
                </c:pt>
                <c:pt idx="4173">
                  <c:v>2.3678699999999999</c:v>
                </c:pt>
                <c:pt idx="4174">
                  <c:v>2.36944</c:v>
                </c:pt>
                <c:pt idx="4175">
                  <c:v>2.3710100000000001</c:v>
                </c:pt>
                <c:pt idx="4176">
                  <c:v>2.3725999999999998</c:v>
                </c:pt>
                <c:pt idx="4177">
                  <c:v>2.3742399999999999</c:v>
                </c:pt>
                <c:pt idx="4178">
                  <c:v>2.3759399999999999</c:v>
                </c:pt>
                <c:pt idx="4179">
                  <c:v>2.3777300000000001</c:v>
                </c:pt>
                <c:pt idx="4180">
                  <c:v>2.3796200000000001</c:v>
                </c:pt>
                <c:pt idx="4181">
                  <c:v>2.38164</c:v>
                </c:pt>
                <c:pt idx="4182">
                  <c:v>2.3837899999999999</c:v>
                </c:pt>
                <c:pt idx="4183">
                  <c:v>2.3860899999999998</c:v>
                </c:pt>
                <c:pt idx="4184">
                  <c:v>2.38855</c:v>
                </c:pt>
                <c:pt idx="4185">
                  <c:v>2.3911699999999998</c:v>
                </c:pt>
                <c:pt idx="4186">
                  <c:v>2.3939699999999999</c:v>
                </c:pt>
                <c:pt idx="4187">
                  <c:v>2.3969299999999998</c:v>
                </c:pt>
                <c:pt idx="4188">
                  <c:v>2.4000699999999999</c:v>
                </c:pt>
                <c:pt idx="4189">
                  <c:v>2.4033799999999998</c:v>
                </c:pt>
                <c:pt idx="4190">
                  <c:v>2.4068499999999999</c:v>
                </c:pt>
                <c:pt idx="4191">
                  <c:v>2.4104800000000002</c:v>
                </c:pt>
                <c:pt idx="4192">
                  <c:v>2.4142700000000001</c:v>
                </c:pt>
                <c:pt idx="4193">
                  <c:v>2.4182000000000001</c:v>
                </c:pt>
                <c:pt idx="4194">
                  <c:v>2.4222800000000002</c:v>
                </c:pt>
                <c:pt idx="4195">
                  <c:v>2.4264899999999998</c:v>
                </c:pt>
                <c:pt idx="4196">
                  <c:v>2.4308299999999998</c:v>
                </c:pt>
                <c:pt idx="4197">
                  <c:v>2.4352900000000002</c:v>
                </c:pt>
                <c:pt idx="4198">
                  <c:v>2.43987</c:v>
                </c:pt>
                <c:pt idx="4199">
                  <c:v>2.4445700000000001</c:v>
                </c:pt>
                <c:pt idx="4200">
                  <c:v>2.44937</c:v>
                </c:pt>
                <c:pt idx="4201">
                  <c:v>2.4542799999999998</c:v>
                </c:pt>
                <c:pt idx="4202">
                  <c:v>2.4592900000000002</c:v>
                </c:pt>
                <c:pt idx="4203">
                  <c:v>2.4644200000000001</c:v>
                </c:pt>
                <c:pt idx="4204">
                  <c:v>2.4696400000000001</c:v>
                </c:pt>
                <c:pt idx="4205">
                  <c:v>2.47498</c:v>
                </c:pt>
                <c:pt idx="4206">
                  <c:v>2.4804300000000001</c:v>
                </c:pt>
                <c:pt idx="4207">
                  <c:v>2.4859900000000001</c:v>
                </c:pt>
                <c:pt idx="4208">
                  <c:v>2.4916800000000001</c:v>
                </c:pt>
                <c:pt idx="4209">
                  <c:v>2.49749</c:v>
                </c:pt>
                <c:pt idx="4210">
                  <c:v>2.5034299999999998</c:v>
                </c:pt>
                <c:pt idx="4211">
                  <c:v>2.5095100000000001</c:v>
                </c:pt>
                <c:pt idx="4212">
                  <c:v>2.51573</c:v>
                </c:pt>
                <c:pt idx="4213">
                  <c:v>2.5221</c:v>
                </c:pt>
                <c:pt idx="4214">
                  <c:v>2.5286300000000002</c:v>
                </c:pt>
                <c:pt idx="4215">
                  <c:v>2.53532</c:v>
                </c:pt>
                <c:pt idx="4216">
                  <c:v>2.54217</c:v>
                </c:pt>
                <c:pt idx="4217">
                  <c:v>2.5491899999999998</c:v>
                </c:pt>
                <c:pt idx="4218">
                  <c:v>2.5563799999999999</c:v>
                </c:pt>
                <c:pt idx="4219">
                  <c:v>2.5637500000000002</c:v>
                </c:pt>
                <c:pt idx="4220">
                  <c:v>2.5712999999999999</c:v>
                </c:pt>
                <c:pt idx="4221">
                  <c:v>2.5790199999999999</c:v>
                </c:pt>
                <c:pt idx="4222">
                  <c:v>2.5869200000000001</c:v>
                </c:pt>
                <c:pt idx="4223">
                  <c:v>2.5949900000000001</c:v>
                </c:pt>
                <c:pt idx="4224">
                  <c:v>2.6032299999999999</c:v>
                </c:pt>
                <c:pt idx="4225">
                  <c:v>2.61164</c:v>
                </c:pt>
                <c:pt idx="4226">
                  <c:v>2.6202100000000002</c:v>
                </c:pt>
                <c:pt idx="4227">
                  <c:v>2.62893</c:v>
                </c:pt>
                <c:pt idx="4228">
                  <c:v>2.63781</c:v>
                </c:pt>
                <c:pt idx="4229">
                  <c:v>2.6468099999999999</c:v>
                </c:pt>
                <c:pt idx="4230">
                  <c:v>2.6559499999999998</c:v>
                </c:pt>
                <c:pt idx="4231">
                  <c:v>2.6652</c:v>
                </c:pt>
                <c:pt idx="4232">
                  <c:v>2.67455</c:v>
                </c:pt>
                <c:pt idx="4233">
                  <c:v>2.6840000000000002</c:v>
                </c:pt>
                <c:pt idx="4234">
                  <c:v>2.69353</c:v>
                </c:pt>
                <c:pt idx="4235">
                  <c:v>2.7031299999999998</c:v>
                </c:pt>
                <c:pt idx="4236">
                  <c:v>2.71278</c:v>
                </c:pt>
                <c:pt idx="4237">
                  <c:v>2.7224699999999999</c:v>
                </c:pt>
                <c:pt idx="4238">
                  <c:v>2.7321900000000001</c:v>
                </c:pt>
                <c:pt idx="4239">
                  <c:v>2.74194</c:v>
                </c:pt>
                <c:pt idx="4240">
                  <c:v>2.7517</c:v>
                </c:pt>
                <c:pt idx="4241">
                  <c:v>2.76146</c:v>
                </c:pt>
                <c:pt idx="4242">
                  <c:v>2.77121</c:v>
                </c:pt>
                <c:pt idx="4243">
                  <c:v>2.7809400000000002</c:v>
                </c:pt>
                <c:pt idx="4244">
                  <c:v>2.7906599999999999</c:v>
                </c:pt>
                <c:pt idx="4245">
                  <c:v>2.80036</c:v>
                </c:pt>
                <c:pt idx="4246">
                  <c:v>2.8100299999999998</c:v>
                </c:pt>
                <c:pt idx="4247">
                  <c:v>2.81968</c:v>
                </c:pt>
                <c:pt idx="4248">
                  <c:v>2.82931</c:v>
                </c:pt>
                <c:pt idx="4249">
                  <c:v>2.8389099999999998</c:v>
                </c:pt>
                <c:pt idx="4250">
                  <c:v>2.8485</c:v>
                </c:pt>
                <c:pt idx="4251">
                  <c:v>2.8580700000000001</c:v>
                </c:pt>
                <c:pt idx="4252">
                  <c:v>2.8676400000000002</c:v>
                </c:pt>
                <c:pt idx="4253">
                  <c:v>2.8772099999999998</c:v>
                </c:pt>
                <c:pt idx="4254">
                  <c:v>2.8867799999999999</c:v>
                </c:pt>
                <c:pt idx="4255">
                  <c:v>2.89636</c:v>
                </c:pt>
                <c:pt idx="4256">
                  <c:v>2.9059599999999999</c:v>
                </c:pt>
                <c:pt idx="4257">
                  <c:v>2.9155700000000002</c:v>
                </c:pt>
                <c:pt idx="4258">
                  <c:v>2.9252099999999999</c:v>
                </c:pt>
                <c:pt idx="4259">
                  <c:v>2.9348700000000001</c:v>
                </c:pt>
                <c:pt idx="4260">
                  <c:v>2.9445600000000001</c:v>
                </c:pt>
                <c:pt idx="4261">
                  <c:v>2.9542799999999998</c:v>
                </c:pt>
                <c:pt idx="4262">
                  <c:v>2.9640200000000001</c:v>
                </c:pt>
                <c:pt idx="4263">
                  <c:v>2.9737800000000001</c:v>
                </c:pt>
                <c:pt idx="4264">
                  <c:v>2.9835600000000002</c:v>
                </c:pt>
                <c:pt idx="4265">
                  <c:v>2.99335</c:v>
                </c:pt>
                <c:pt idx="4266">
                  <c:v>3.0031400000000001</c:v>
                </c:pt>
                <c:pt idx="4267">
                  <c:v>3.01294</c:v>
                </c:pt>
                <c:pt idx="4268">
                  <c:v>3.0227200000000001</c:v>
                </c:pt>
                <c:pt idx="4269">
                  <c:v>3.0324800000000001</c:v>
                </c:pt>
                <c:pt idx="4270">
                  <c:v>3.0422099999999999</c:v>
                </c:pt>
                <c:pt idx="4271">
                  <c:v>3.0519099999999999</c:v>
                </c:pt>
                <c:pt idx="4272">
                  <c:v>3.0615700000000001</c:v>
                </c:pt>
                <c:pt idx="4273">
                  <c:v>3.07118</c:v>
                </c:pt>
                <c:pt idx="4274">
                  <c:v>3.08074</c:v>
                </c:pt>
                <c:pt idx="4275">
                  <c:v>3.0902500000000002</c:v>
                </c:pt>
                <c:pt idx="4276">
                  <c:v>3.0996999999999999</c:v>
                </c:pt>
                <c:pt idx="4277">
                  <c:v>3.1091000000000002</c:v>
                </c:pt>
                <c:pt idx="4278">
                  <c:v>3.1184500000000002</c:v>
                </c:pt>
                <c:pt idx="4279">
                  <c:v>3.1277599999999999</c:v>
                </c:pt>
                <c:pt idx="4280">
                  <c:v>3.1370300000000002</c:v>
                </c:pt>
                <c:pt idx="4281">
                  <c:v>3.1462599999999998</c:v>
                </c:pt>
                <c:pt idx="4282">
                  <c:v>3.1554700000000002</c:v>
                </c:pt>
                <c:pt idx="4283">
                  <c:v>3.16466</c:v>
                </c:pt>
                <c:pt idx="4284">
                  <c:v>3.1738400000000002</c:v>
                </c:pt>
                <c:pt idx="4285">
                  <c:v>3.18303</c:v>
                </c:pt>
                <c:pt idx="4286">
                  <c:v>3.1922299999999999</c:v>
                </c:pt>
                <c:pt idx="4287">
                  <c:v>3.2014499999999999</c:v>
                </c:pt>
                <c:pt idx="4288">
                  <c:v>3.2107000000000001</c:v>
                </c:pt>
                <c:pt idx="4289">
                  <c:v>3.2199900000000001</c:v>
                </c:pt>
                <c:pt idx="4290">
                  <c:v>3.22933</c:v>
                </c:pt>
                <c:pt idx="4291">
                  <c:v>3.2387100000000002</c:v>
                </c:pt>
                <c:pt idx="4292">
                  <c:v>3.2481399999999998</c:v>
                </c:pt>
                <c:pt idx="4293">
                  <c:v>3.2576399999999999</c:v>
                </c:pt>
                <c:pt idx="4294">
                  <c:v>3.2671800000000002</c:v>
                </c:pt>
                <c:pt idx="4295">
                  <c:v>3.2767900000000001</c:v>
                </c:pt>
                <c:pt idx="4296">
                  <c:v>3.2864499999999999</c:v>
                </c:pt>
                <c:pt idx="4297">
                  <c:v>3.29616</c:v>
                </c:pt>
                <c:pt idx="4298">
                  <c:v>3.30592</c:v>
                </c:pt>
                <c:pt idx="4299">
                  <c:v>3.3157199999999998</c:v>
                </c:pt>
                <c:pt idx="4300">
                  <c:v>3.3255599999999998</c:v>
                </c:pt>
                <c:pt idx="4301">
                  <c:v>3.3354400000000002</c:v>
                </c:pt>
                <c:pt idx="4302">
                  <c:v>3.3453300000000001</c:v>
                </c:pt>
                <c:pt idx="4303">
                  <c:v>3.3552499999999998</c:v>
                </c:pt>
                <c:pt idx="4304">
                  <c:v>3.36517</c:v>
                </c:pt>
                <c:pt idx="4305">
                  <c:v>3.3751000000000002</c:v>
                </c:pt>
                <c:pt idx="4306">
                  <c:v>3.38503</c:v>
                </c:pt>
                <c:pt idx="4307">
                  <c:v>3.3949400000000001</c:v>
                </c:pt>
                <c:pt idx="4308">
                  <c:v>3.4048400000000001</c:v>
                </c:pt>
                <c:pt idx="4309">
                  <c:v>3.41472</c:v>
                </c:pt>
                <c:pt idx="4310">
                  <c:v>3.42456</c:v>
                </c:pt>
                <c:pt idx="4311">
                  <c:v>3.43438</c:v>
                </c:pt>
                <c:pt idx="4312">
                  <c:v>3.44415</c:v>
                </c:pt>
                <c:pt idx="4313">
                  <c:v>3.4538799999999998</c:v>
                </c:pt>
                <c:pt idx="4314">
                  <c:v>3.4635600000000002</c:v>
                </c:pt>
                <c:pt idx="4315">
                  <c:v>3.4731900000000002</c:v>
                </c:pt>
                <c:pt idx="4316">
                  <c:v>3.4827699999999999</c:v>
                </c:pt>
                <c:pt idx="4317">
                  <c:v>3.4922800000000001</c:v>
                </c:pt>
                <c:pt idx="4318">
                  <c:v>3.5017399999999999</c:v>
                </c:pt>
                <c:pt idx="4319">
                  <c:v>3.5111400000000001</c:v>
                </c:pt>
                <c:pt idx="4320">
                  <c:v>3.5204800000000001</c:v>
                </c:pt>
                <c:pt idx="4321">
                  <c:v>3.5297499999999999</c:v>
                </c:pt>
                <c:pt idx="4322">
                  <c:v>3.5389599999999999</c:v>
                </c:pt>
                <c:pt idx="4323">
                  <c:v>3.5480999999999998</c:v>
                </c:pt>
                <c:pt idx="4324">
                  <c:v>3.5571700000000002</c:v>
                </c:pt>
                <c:pt idx="4325">
                  <c:v>3.5661800000000001</c:v>
                </c:pt>
                <c:pt idx="4326">
                  <c:v>3.5751200000000001</c:v>
                </c:pt>
                <c:pt idx="4327">
                  <c:v>3.5839799999999999</c:v>
                </c:pt>
                <c:pt idx="4328">
                  <c:v>3.5927799999999999</c:v>
                </c:pt>
                <c:pt idx="4329">
                  <c:v>3.6015000000000001</c:v>
                </c:pt>
                <c:pt idx="4330">
                  <c:v>3.61015</c:v>
                </c:pt>
                <c:pt idx="4331">
                  <c:v>3.6187299999999998</c:v>
                </c:pt>
                <c:pt idx="4332">
                  <c:v>3.62724</c:v>
                </c:pt>
                <c:pt idx="4333">
                  <c:v>3.6356700000000002</c:v>
                </c:pt>
                <c:pt idx="4334">
                  <c:v>3.6440299999999999</c:v>
                </c:pt>
                <c:pt idx="4335">
                  <c:v>3.6523099999999999</c:v>
                </c:pt>
                <c:pt idx="4336">
                  <c:v>3.6605099999999999</c:v>
                </c:pt>
                <c:pt idx="4337">
                  <c:v>3.6686200000000002</c:v>
                </c:pt>
                <c:pt idx="4338">
                  <c:v>3.67665</c:v>
                </c:pt>
                <c:pt idx="4339">
                  <c:v>3.68459</c:v>
                </c:pt>
                <c:pt idx="4340">
                  <c:v>3.6924399999999999</c:v>
                </c:pt>
                <c:pt idx="4341">
                  <c:v>3.7001900000000001</c:v>
                </c:pt>
                <c:pt idx="4342">
                  <c:v>3.70784</c:v>
                </c:pt>
                <c:pt idx="4343">
                  <c:v>3.7153800000000001</c:v>
                </c:pt>
                <c:pt idx="4344">
                  <c:v>3.72281</c:v>
                </c:pt>
                <c:pt idx="4345">
                  <c:v>3.7301299999999999</c:v>
                </c:pt>
                <c:pt idx="4346">
                  <c:v>3.73732</c:v>
                </c:pt>
                <c:pt idx="4347">
                  <c:v>3.7443900000000001</c:v>
                </c:pt>
                <c:pt idx="4348">
                  <c:v>3.7513299999999998</c:v>
                </c:pt>
                <c:pt idx="4349">
                  <c:v>3.75813</c:v>
                </c:pt>
                <c:pt idx="4350">
                  <c:v>3.7647900000000001</c:v>
                </c:pt>
                <c:pt idx="4351">
                  <c:v>3.7713100000000002</c:v>
                </c:pt>
                <c:pt idx="4352">
                  <c:v>3.7776900000000002</c:v>
                </c:pt>
                <c:pt idx="4353">
                  <c:v>3.7839200000000002</c:v>
                </c:pt>
                <c:pt idx="4354">
                  <c:v>3.7900100000000001</c:v>
                </c:pt>
                <c:pt idx="4355">
                  <c:v>3.7959499999999999</c:v>
                </c:pt>
                <c:pt idx="4356">
                  <c:v>3.8017400000000001</c:v>
                </c:pt>
                <c:pt idx="4357">
                  <c:v>3.8073999999999999</c:v>
                </c:pt>
                <c:pt idx="4358">
                  <c:v>3.8129200000000001</c:v>
                </c:pt>
                <c:pt idx="4359">
                  <c:v>3.8182999999999998</c:v>
                </c:pt>
                <c:pt idx="4360">
                  <c:v>3.8235600000000001</c:v>
                </c:pt>
                <c:pt idx="4361">
                  <c:v>3.8286899999999999</c:v>
                </c:pt>
                <c:pt idx="4362">
                  <c:v>3.8336999999999999</c:v>
                </c:pt>
                <c:pt idx="4363">
                  <c:v>3.8386100000000001</c:v>
                </c:pt>
                <c:pt idx="4364">
                  <c:v>3.84341</c:v>
                </c:pt>
                <c:pt idx="4365">
                  <c:v>3.8481100000000001</c:v>
                </c:pt>
                <c:pt idx="4366">
                  <c:v>3.8527100000000001</c:v>
                </c:pt>
                <c:pt idx="4367">
                  <c:v>3.8572299999999999</c:v>
                </c:pt>
                <c:pt idx="4368">
                  <c:v>3.8616600000000001</c:v>
                </c:pt>
                <c:pt idx="4369">
                  <c:v>3.8660100000000002</c:v>
                </c:pt>
                <c:pt idx="4370">
                  <c:v>3.8702800000000002</c:v>
                </c:pt>
                <c:pt idx="4371">
                  <c:v>3.8744700000000001</c:v>
                </c:pt>
                <c:pt idx="4372">
                  <c:v>3.87859</c:v>
                </c:pt>
                <c:pt idx="4373">
                  <c:v>3.8826299999999998</c:v>
                </c:pt>
                <c:pt idx="4374">
                  <c:v>3.88659</c:v>
                </c:pt>
                <c:pt idx="4375">
                  <c:v>3.8904700000000001</c:v>
                </c:pt>
                <c:pt idx="4376">
                  <c:v>3.8942600000000001</c:v>
                </c:pt>
                <c:pt idx="4377">
                  <c:v>3.8979599999999999</c:v>
                </c:pt>
                <c:pt idx="4378">
                  <c:v>3.90157</c:v>
                </c:pt>
                <c:pt idx="4379">
                  <c:v>3.90509</c:v>
                </c:pt>
                <c:pt idx="4380">
                  <c:v>3.9085000000000001</c:v>
                </c:pt>
                <c:pt idx="4381">
                  <c:v>3.91181</c:v>
                </c:pt>
                <c:pt idx="4382">
                  <c:v>3.9150200000000002</c:v>
                </c:pt>
                <c:pt idx="4383">
                  <c:v>3.9181300000000001</c:v>
                </c:pt>
                <c:pt idx="4384">
                  <c:v>3.9211299999999998</c:v>
                </c:pt>
                <c:pt idx="4385">
                  <c:v>3.9240300000000001</c:v>
                </c:pt>
                <c:pt idx="4386">
                  <c:v>3.9268200000000002</c:v>
                </c:pt>
                <c:pt idx="4387">
                  <c:v>3.9295200000000001</c:v>
                </c:pt>
                <c:pt idx="4388">
                  <c:v>3.9321299999999999</c:v>
                </c:pt>
                <c:pt idx="4389">
                  <c:v>3.93466</c:v>
                </c:pt>
                <c:pt idx="4390">
                  <c:v>3.9371100000000001</c:v>
                </c:pt>
                <c:pt idx="4391">
                  <c:v>3.9394900000000002</c:v>
                </c:pt>
                <c:pt idx="4392">
                  <c:v>3.9418199999999999</c:v>
                </c:pt>
                <c:pt idx="4393">
                  <c:v>3.9440900000000001</c:v>
                </c:pt>
                <c:pt idx="4394">
                  <c:v>3.9463300000000001</c:v>
                </c:pt>
                <c:pt idx="4395">
                  <c:v>3.9485399999999999</c:v>
                </c:pt>
                <c:pt idx="4396">
                  <c:v>3.9507400000000001</c:v>
                </c:pt>
                <c:pt idx="4397">
                  <c:v>3.9529200000000002</c:v>
                </c:pt>
                <c:pt idx="4398">
                  <c:v>3.9550999999999998</c:v>
                </c:pt>
                <c:pt idx="4399">
                  <c:v>3.9573</c:v>
                </c:pt>
                <c:pt idx="4400">
                  <c:v>3.9594999999999998</c:v>
                </c:pt>
                <c:pt idx="4401">
                  <c:v>3.9617200000000001</c:v>
                </c:pt>
                <c:pt idx="4402">
                  <c:v>3.9639700000000002</c:v>
                </c:pt>
                <c:pt idx="4403">
                  <c:v>3.96624</c:v>
                </c:pt>
                <c:pt idx="4404">
                  <c:v>3.9685299999999999</c:v>
                </c:pt>
                <c:pt idx="4405">
                  <c:v>3.97085</c:v>
                </c:pt>
                <c:pt idx="4406">
                  <c:v>3.9731900000000002</c:v>
                </c:pt>
                <c:pt idx="4407">
                  <c:v>3.9755400000000001</c:v>
                </c:pt>
                <c:pt idx="4408">
                  <c:v>3.9779</c:v>
                </c:pt>
                <c:pt idx="4409">
                  <c:v>3.9802599999999999</c:v>
                </c:pt>
                <c:pt idx="4410">
                  <c:v>3.9826199999999998</c:v>
                </c:pt>
                <c:pt idx="4411">
                  <c:v>3.9849700000000001</c:v>
                </c:pt>
                <c:pt idx="4412">
                  <c:v>3.9872999999999998</c:v>
                </c:pt>
                <c:pt idx="4413">
                  <c:v>3.9895999999999998</c:v>
                </c:pt>
                <c:pt idx="4414">
                  <c:v>3.99186</c:v>
                </c:pt>
                <c:pt idx="4415">
                  <c:v>3.9940699999999998</c:v>
                </c:pt>
                <c:pt idx="4416">
                  <c:v>3.9962300000000002</c:v>
                </c:pt>
                <c:pt idx="4417">
                  <c:v>3.9983200000000001</c:v>
                </c:pt>
                <c:pt idx="4418">
                  <c:v>4.0003399999999996</c:v>
                </c:pt>
                <c:pt idx="4419">
                  <c:v>4.0022799999999998</c:v>
                </c:pt>
                <c:pt idx="4420">
                  <c:v>4.00413</c:v>
                </c:pt>
                <c:pt idx="4421">
                  <c:v>4.0058800000000003</c:v>
                </c:pt>
                <c:pt idx="4422">
                  <c:v>4.0075200000000004</c:v>
                </c:pt>
                <c:pt idx="4423">
                  <c:v>4.0090500000000002</c:v>
                </c:pt>
                <c:pt idx="4424">
                  <c:v>4.0104600000000001</c:v>
                </c:pt>
                <c:pt idx="4425">
                  <c:v>4.0117500000000001</c:v>
                </c:pt>
                <c:pt idx="4426">
                  <c:v>4.0129000000000001</c:v>
                </c:pt>
                <c:pt idx="4427">
                  <c:v>4.0139199999999997</c:v>
                </c:pt>
                <c:pt idx="4428">
                  <c:v>4.0148000000000001</c:v>
                </c:pt>
                <c:pt idx="4429">
                  <c:v>4.01553</c:v>
                </c:pt>
                <c:pt idx="4430">
                  <c:v>4.0160999999999998</c:v>
                </c:pt>
                <c:pt idx="4431">
                  <c:v>4.0165300000000004</c:v>
                </c:pt>
                <c:pt idx="4432">
                  <c:v>4.0167900000000003</c:v>
                </c:pt>
                <c:pt idx="4433">
                  <c:v>4.0168900000000001</c:v>
                </c:pt>
                <c:pt idx="4434">
                  <c:v>4.0168200000000001</c:v>
                </c:pt>
                <c:pt idx="4435">
                  <c:v>4.0165899999999999</c:v>
                </c:pt>
                <c:pt idx="4436">
                  <c:v>4.0161800000000003</c:v>
                </c:pt>
                <c:pt idx="4437">
                  <c:v>4.0156000000000001</c:v>
                </c:pt>
                <c:pt idx="4438">
                  <c:v>4.01485</c:v>
                </c:pt>
                <c:pt idx="4439">
                  <c:v>4.0139300000000002</c:v>
                </c:pt>
                <c:pt idx="4440">
                  <c:v>4.0128399999999997</c:v>
                </c:pt>
                <c:pt idx="4441">
                  <c:v>4.0115699999999999</c:v>
                </c:pt>
                <c:pt idx="4442">
                  <c:v>4.0101300000000002</c:v>
                </c:pt>
                <c:pt idx="4443">
                  <c:v>4.0085199999999999</c:v>
                </c:pt>
                <c:pt idx="4444">
                  <c:v>4.0067300000000001</c:v>
                </c:pt>
                <c:pt idx="4445">
                  <c:v>4.0047800000000002</c:v>
                </c:pt>
                <c:pt idx="4446">
                  <c:v>4.00265</c:v>
                </c:pt>
                <c:pt idx="4447">
                  <c:v>4.0003500000000001</c:v>
                </c:pt>
                <c:pt idx="4448">
                  <c:v>3.9978899999999999</c:v>
                </c:pt>
                <c:pt idx="4449">
                  <c:v>3.99526</c:v>
                </c:pt>
                <c:pt idx="4450">
                  <c:v>3.9924599999999999</c:v>
                </c:pt>
                <c:pt idx="4451">
                  <c:v>3.98949</c:v>
                </c:pt>
                <c:pt idx="4452">
                  <c:v>3.9863599999999999</c:v>
                </c:pt>
                <c:pt idx="4453">
                  <c:v>3.98306</c:v>
                </c:pt>
                <c:pt idx="4454">
                  <c:v>3.97959</c:v>
                </c:pt>
                <c:pt idx="4455">
                  <c:v>3.9759600000000002</c:v>
                </c:pt>
                <c:pt idx="4456">
                  <c:v>3.9721700000000002</c:v>
                </c:pt>
                <c:pt idx="4457">
                  <c:v>3.9682200000000001</c:v>
                </c:pt>
                <c:pt idx="4458">
                  <c:v>3.9641000000000002</c:v>
                </c:pt>
                <c:pt idx="4459">
                  <c:v>3.9598300000000002</c:v>
                </c:pt>
                <c:pt idx="4460">
                  <c:v>3.95539</c:v>
                </c:pt>
                <c:pt idx="4461">
                  <c:v>3.9508000000000001</c:v>
                </c:pt>
                <c:pt idx="4462">
                  <c:v>3.9460600000000001</c:v>
                </c:pt>
                <c:pt idx="4463">
                  <c:v>3.94116</c:v>
                </c:pt>
                <c:pt idx="4464">
                  <c:v>3.9361299999999999</c:v>
                </c:pt>
                <c:pt idx="4465">
                  <c:v>3.9309500000000002</c:v>
                </c:pt>
                <c:pt idx="4466">
                  <c:v>3.92563</c:v>
                </c:pt>
                <c:pt idx="4467">
                  <c:v>3.9201899999999998</c:v>
                </c:pt>
                <c:pt idx="4468">
                  <c:v>3.9146299999999998</c:v>
                </c:pt>
                <c:pt idx="4469">
                  <c:v>3.90896</c:v>
                </c:pt>
                <c:pt idx="4470">
                  <c:v>3.9031799999999999</c:v>
                </c:pt>
                <c:pt idx="4471">
                  <c:v>3.8973</c:v>
                </c:pt>
                <c:pt idx="4472">
                  <c:v>3.89134</c:v>
                </c:pt>
                <c:pt idx="4473">
                  <c:v>3.8853</c:v>
                </c:pt>
                <c:pt idx="4474">
                  <c:v>3.8791799999999999</c:v>
                </c:pt>
                <c:pt idx="4475">
                  <c:v>3.8730099999999998</c:v>
                </c:pt>
                <c:pt idx="4476">
                  <c:v>3.8667799999999999</c:v>
                </c:pt>
                <c:pt idx="4477">
                  <c:v>3.8605</c:v>
                </c:pt>
                <c:pt idx="4478">
                  <c:v>3.8541799999999999</c:v>
                </c:pt>
                <c:pt idx="4479">
                  <c:v>3.8478300000000001</c:v>
                </c:pt>
                <c:pt idx="4480">
                  <c:v>3.84145</c:v>
                </c:pt>
                <c:pt idx="4481">
                  <c:v>3.8350399999999998</c:v>
                </c:pt>
                <c:pt idx="4482">
                  <c:v>3.8286099999999998</c:v>
                </c:pt>
                <c:pt idx="4483">
                  <c:v>3.8221599999999998</c:v>
                </c:pt>
                <c:pt idx="4484">
                  <c:v>3.81569</c:v>
                </c:pt>
                <c:pt idx="4485">
                  <c:v>3.8092100000000002</c:v>
                </c:pt>
                <c:pt idx="4486">
                  <c:v>3.8027000000000002</c:v>
                </c:pt>
                <c:pt idx="4487">
                  <c:v>3.79617</c:v>
                </c:pt>
                <c:pt idx="4488">
                  <c:v>3.7896299999999998</c:v>
                </c:pt>
                <c:pt idx="4489">
                  <c:v>3.7830699999999999</c:v>
                </c:pt>
                <c:pt idx="4490">
                  <c:v>3.7764899999999999</c:v>
                </c:pt>
                <c:pt idx="4491">
                  <c:v>3.7698800000000001</c:v>
                </c:pt>
                <c:pt idx="4492">
                  <c:v>3.7632599999999998</c:v>
                </c:pt>
                <c:pt idx="4493">
                  <c:v>3.7566199999999998</c:v>
                </c:pt>
                <c:pt idx="4494">
                  <c:v>3.7499600000000002</c:v>
                </c:pt>
                <c:pt idx="4495">
                  <c:v>3.74329</c:v>
                </c:pt>
                <c:pt idx="4496">
                  <c:v>3.7366000000000001</c:v>
                </c:pt>
                <c:pt idx="4497">
                  <c:v>3.7299000000000002</c:v>
                </c:pt>
                <c:pt idx="4498">
                  <c:v>3.7231999999999998</c:v>
                </c:pt>
                <c:pt idx="4499">
                  <c:v>3.7164999999999999</c:v>
                </c:pt>
                <c:pt idx="4500">
                  <c:v>3.7098100000000001</c:v>
                </c:pt>
                <c:pt idx="4501">
                  <c:v>3.7031200000000002</c:v>
                </c:pt>
                <c:pt idx="4502">
                  <c:v>3.6964600000000001</c:v>
                </c:pt>
                <c:pt idx="4503">
                  <c:v>3.6898300000000002</c:v>
                </c:pt>
                <c:pt idx="4504">
                  <c:v>3.6832400000000001</c:v>
                </c:pt>
                <c:pt idx="4505">
                  <c:v>3.6766800000000002</c:v>
                </c:pt>
                <c:pt idx="4506">
                  <c:v>3.6701800000000002</c:v>
                </c:pt>
                <c:pt idx="4507">
                  <c:v>3.6637400000000002</c:v>
                </c:pt>
                <c:pt idx="4508">
                  <c:v>3.6573600000000002</c:v>
                </c:pt>
                <c:pt idx="4509">
                  <c:v>3.6510500000000001</c:v>
                </c:pt>
                <c:pt idx="4510">
                  <c:v>3.6448200000000002</c:v>
                </c:pt>
                <c:pt idx="4511">
                  <c:v>3.6386799999999999</c:v>
                </c:pt>
                <c:pt idx="4512">
                  <c:v>3.6326200000000002</c:v>
                </c:pt>
                <c:pt idx="4513">
                  <c:v>3.6266500000000002</c:v>
                </c:pt>
                <c:pt idx="4514">
                  <c:v>3.6207699999999998</c:v>
                </c:pt>
                <c:pt idx="4515">
                  <c:v>3.6149900000000001</c:v>
                </c:pt>
                <c:pt idx="4516">
                  <c:v>3.6093000000000002</c:v>
                </c:pt>
                <c:pt idx="4517">
                  <c:v>3.60371</c:v>
                </c:pt>
                <c:pt idx="4518">
                  <c:v>3.59822</c:v>
                </c:pt>
                <c:pt idx="4519">
                  <c:v>3.5928300000000002</c:v>
                </c:pt>
                <c:pt idx="4520">
                  <c:v>3.5875400000000002</c:v>
                </c:pt>
                <c:pt idx="4521">
                  <c:v>3.5823399999999999</c:v>
                </c:pt>
                <c:pt idx="4522">
                  <c:v>3.5772400000000002</c:v>
                </c:pt>
                <c:pt idx="4523">
                  <c:v>3.5722299999999998</c:v>
                </c:pt>
                <c:pt idx="4524">
                  <c:v>3.56731</c:v>
                </c:pt>
                <c:pt idx="4525">
                  <c:v>3.5624899999999999</c:v>
                </c:pt>
                <c:pt idx="4526">
                  <c:v>3.55775</c:v>
                </c:pt>
                <c:pt idx="4527">
                  <c:v>3.5531000000000001</c:v>
                </c:pt>
                <c:pt idx="4528">
                  <c:v>3.54853</c:v>
                </c:pt>
                <c:pt idx="4529">
                  <c:v>3.5440499999999999</c:v>
                </c:pt>
                <c:pt idx="4530">
                  <c:v>3.53966</c:v>
                </c:pt>
                <c:pt idx="4531">
                  <c:v>3.5353400000000001</c:v>
                </c:pt>
                <c:pt idx="4532">
                  <c:v>3.5310999999999999</c:v>
                </c:pt>
                <c:pt idx="4533">
                  <c:v>3.5269300000000001</c:v>
                </c:pt>
                <c:pt idx="4534">
                  <c:v>3.52285</c:v>
                </c:pt>
                <c:pt idx="4535">
                  <c:v>3.5188299999999999</c:v>
                </c:pt>
                <c:pt idx="4536">
                  <c:v>3.5148899999999998</c:v>
                </c:pt>
                <c:pt idx="4537">
                  <c:v>3.5110100000000002</c:v>
                </c:pt>
                <c:pt idx="4538">
                  <c:v>3.5072100000000002</c:v>
                </c:pt>
                <c:pt idx="4539">
                  <c:v>3.5034700000000001</c:v>
                </c:pt>
                <c:pt idx="4540">
                  <c:v>3.4998</c:v>
                </c:pt>
                <c:pt idx="4541">
                  <c:v>3.4961899999999999</c:v>
                </c:pt>
                <c:pt idx="4542">
                  <c:v>3.4926400000000002</c:v>
                </c:pt>
                <c:pt idx="4543">
                  <c:v>3.48916</c:v>
                </c:pt>
                <c:pt idx="4544">
                  <c:v>3.4857399999999998</c:v>
                </c:pt>
                <c:pt idx="4545">
                  <c:v>3.48237</c:v>
                </c:pt>
                <c:pt idx="4546">
                  <c:v>3.4790700000000001</c:v>
                </c:pt>
                <c:pt idx="4547">
                  <c:v>3.4758300000000002</c:v>
                </c:pt>
                <c:pt idx="4548">
                  <c:v>3.4726499999999998</c:v>
                </c:pt>
                <c:pt idx="4549">
                  <c:v>3.4695299999999998</c:v>
                </c:pt>
                <c:pt idx="4550">
                  <c:v>3.4664700000000002</c:v>
                </c:pt>
                <c:pt idx="4551">
                  <c:v>3.46347</c:v>
                </c:pt>
                <c:pt idx="4552">
                  <c:v>3.4605299999999999</c:v>
                </c:pt>
                <c:pt idx="4553">
                  <c:v>3.4576500000000001</c:v>
                </c:pt>
                <c:pt idx="4554">
                  <c:v>3.4548299999999998</c:v>
                </c:pt>
                <c:pt idx="4555">
                  <c:v>3.45207</c:v>
                </c:pt>
                <c:pt idx="4556">
                  <c:v>3.4493800000000001</c:v>
                </c:pt>
                <c:pt idx="4557">
                  <c:v>3.4467400000000001</c:v>
                </c:pt>
                <c:pt idx="4558">
                  <c:v>3.4441799999999998</c:v>
                </c:pt>
                <c:pt idx="4559">
                  <c:v>3.4416699999999998</c:v>
                </c:pt>
                <c:pt idx="4560">
                  <c:v>3.4392299999999998</c:v>
                </c:pt>
                <c:pt idx="4561">
                  <c:v>3.4368500000000002</c:v>
                </c:pt>
                <c:pt idx="4562">
                  <c:v>3.4345400000000001</c:v>
                </c:pt>
                <c:pt idx="4563">
                  <c:v>3.4323000000000001</c:v>
                </c:pt>
                <c:pt idx="4564">
                  <c:v>3.4301200000000001</c:v>
                </c:pt>
                <c:pt idx="4565">
                  <c:v>3.42801</c:v>
                </c:pt>
                <c:pt idx="4566">
                  <c:v>3.4259599999999999</c:v>
                </c:pt>
                <c:pt idx="4567">
                  <c:v>3.4239700000000002</c:v>
                </c:pt>
                <c:pt idx="4568">
                  <c:v>3.42204</c:v>
                </c:pt>
                <c:pt idx="4569">
                  <c:v>3.4201800000000002</c:v>
                </c:pt>
                <c:pt idx="4570">
                  <c:v>3.4183699999999999</c:v>
                </c:pt>
                <c:pt idx="4571">
                  <c:v>3.41662</c:v>
                </c:pt>
                <c:pt idx="4572">
                  <c:v>3.4149099999999999</c:v>
                </c:pt>
                <c:pt idx="4573">
                  <c:v>3.4132600000000002</c:v>
                </c:pt>
                <c:pt idx="4574">
                  <c:v>3.4116499999999998</c:v>
                </c:pt>
                <c:pt idx="4575">
                  <c:v>3.4100799999999998</c:v>
                </c:pt>
                <c:pt idx="4576">
                  <c:v>3.40855</c:v>
                </c:pt>
                <c:pt idx="4577">
                  <c:v>3.4070399999999998</c:v>
                </c:pt>
                <c:pt idx="4578">
                  <c:v>3.4055599999999999</c:v>
                </c:pt>
                <c:pt idx="4579">
                  <c:v>3.4040900000000001</c:v>
                </c:pt>
                <c:pt idx="4580">
                  <c:v>3.4026299999999998</c:v>
                </c:pt>
                <c:pt idx="4581">
                  <c:v>3.40117</c:v>
                </c:pt>
                <c:pt idx="4582">
                  <c:v>3.3997099999999998</c:v>
                </c:pt>
                <c:pt idx="4583">
                  <c:v>3.3982299999999999</c:v>
                </c:pt>
                <c:pt idx="4584">
                  <c:v>3.3967399999999999</c:v>
                </c:pt>
                <c:pt idx="4585">
                  <c:v>3.3952200000000001</c:v>
                </c:pt>
                <c:pt idx="4586">
                  <c:v>3.3936799999999998</c:v>
                </c:pt>
                <c:pt idx="4587">
                  <c:v>3.3921000000000001</c:v>
                </c:pt>
                <c:pt idx="4588">
                  <c:v>3.3904899999999998</c:v>
                </c:pt>
                <c:pt idx="4589">
                  <c:v>3.3888400000000001</c:v>
                </c:pt>
                <c:pt idx="4590">
                  <c:v>3.3871500000000001</c:v>
                </c:pt>
                <c:pt idx="4591">
                  <c:v>3.3854199999999999</c:v>
                </c:pt>
                <c:pt idx="4592">
                  <c:v>3.3836400000000002</c:v>
                </c:pt>
                <c:pt idx="4593">
                  <c:v>3.3818299999999999</c:v>
                </c:pt>
                <c:pt idx="4594">
                  <c:v>3.3799700000000001</c:v>
                </c:pt>
                <c:pt idx="4595">
                  <c:v>3.3780800000000002</c:v>
                </c:pt>
                <c:pt idx="4596">
                  <c:v>3.37615</c:v>
                </c:pt>
                <c:pt idx="4597">
                  <c:v>3.37418</c:v>
                </c:pt>
                <c:pt idx="4598">
                  <c:v>3.3721899999999998</c:v>
                </c:pt>
                <c:pt idx="4599">
                  <c:v>3.37018</c:v>
                </c:pt>
                <c:pt idx="4600">
                  <c:v>3.36815</c:v>
                </c:pt>
                <c:pt idx="4601">
                  <c:v>3.3660999999999999</c:v>
                </c:pt>
                <c:pt idx="4602">
                  <c:v>3.3640400000000001</c:v>
                </c:pt>
                <c:pt idx="4603">
                  <c:v>3.3619699999999999</c:v>
                </c:pt>
                <c:pt idx="4604">
                  <c:v>3.3599100000000002</c:v>
                </c:pt>
                <c:pt idx="4605">
                  <c:v>3.3578399999999999</c:v>
                </c:pt>
                <c:pt idx="4606">
                  <c:v>3.3557800000000002</c:v>
                </c:pt>
                <c:pt idx="4607">
                  <c:v>3.3537400000000002</c:v>
                </c:pt>
                <c:pt idx="4608">
                  <c:v>3.3517100000000002</c:v>
                </c:pt>
                <c:pt idx="4609">
                  <c:v>3.3496899999999998</c:v>
                </c:pt>
                <c:pt idx="4610">
                  <c:v>3.3476900000000001</c:v>
                </c:pt>
                <c:pt idx="4611">
                  <c:v>3.34572</c:v>
                </c:pt>
                <c:pt idx="4612">
                  <c:v>3.3437600000000001</c:v>
                </c:pt>
                <c:pt idx="4613">
                  <c:v>3.3418299999999999</c:v>
                </c:pt>
                <c:pt idx="4614">
                  <c:v>3.3399200000000002</c:v>
                </c:pt>
                <c:pt idx="4615">
                  <c:v>3.3380399999999999</c:v>
                </c:pt>
                <c:pt idx="4616">
                  <c:v>3.3361700000000001</c:v>
                </c:pt>
                <c:pt idx="4617">
                  <c:v>3.33432</c:v>
                </c:pt>
                <c:pt idx="4618">
                  <c:v>3.3324799999999999</c:v>
                </c:pt>
                <c:pt idx="4619">
                  <c:v>3.33066</c:v>
                </c:pt>
                <c:pt idx="4620">
                  <c:v>3.32883</c:v>
                </c:pt>
                <c:pt idx="4621">
                  <c:v>3.32701</c:v>
                </c:pt>
                <c:pt idx="4622">
                  <c:v>3.32518</c:v>
                </c:pt>
                <c:pt idx="4623">
                  <c:v>3.3233299999999999</c:v>
                </c:pt>
                <c:pt idx="4624">
                  <c:v>3.3214600000000001</c:v>
                </c:pt>
                <c:pt idx="4625">
                  <c:v>3.3195600000000001</c:v>
                </c:pt>
                <c:pt idx="4626">
                  <c:v>3.3176199999999998</c:v>
                </c:pt>
                <c:pt idx="4627">
                  <c:v>3.3156400000000001</c:v>
                </c:pt>
                <c:pt idx="4628">
                  <c:v>3.3136000000000001</c:v>
                </c:pt>
                <c:pt idx="4629">
                  <c:v>3.3115000000000001</c:v>
                </c:pt>
                <c:pt idx="4630">
                  <c:v>3.3093300000000001</c:v>
                </c:pt>
                <c:pt idx="4631">
                  <c:v>3.30708</c:v>
                </c:pt>
                <c:pt idx="4632">
                  <c:v>3.3047499999999999</c:v>
                </c:pt>
                <c:pt idx="4633">
                  <c:v>3.3023400000000001</c:v>
                </c:pt>
                <c:pt idx="4634">
                  <c:v>3.2998500000000002</c:v>
                </c:pt>
                <c:pt idx="4635">
                  <c:v>3.2972600000000001</c:v>
                </c:pt>
                <c:pt idx="4636">
                  <c:v>3.2945799999999998</c:v>
                </c:pt>
                <c:pt idx="4637">
                  <c:v>3.29182</c:v>
                </c:pt>
                <c:pt idx="4638">
                  <c:v>3.2889699999999999</c:v>
                </c:pt>
                <c:pt idx="4639">
                  <c:v>3.2860499999999999</c:v>
                </c:pt>
                <c:pt idx="4640">
                  <c:v>3.2830400000000002</c:v>
                </c:pt>
                <c:pt idx="4641">
                  <c:v>3.2799700000000001</c:v>
                </c:pt>
                <c:pt idx="4642">
                  <c:v>3.27684</c:v>
                </c:pt>
                <c:pt idx="4643">
                  <c:v>3.2736499999999999</c:v>
                </c:pt>
                <c:pt idx="4644">
                  <c:v>3.27041</c:v>
                </c:pt>
                <c:pt idx="4645">
                  <c:v>3.2671399999999999</c:v>
                </c:pt>
                <c:pt idx="4646">
                  <c:v>3.26383</c:v>
                </c:pt>
                <c:pt idx="4647">
                  <c:v>3.2605</c:v>
                </c:pt>
                <c:pt idx="4648">
                  <c:v>3.2571500000000002</c:v>
                </c:pt>
                <c:pt idx="4649">
                  <c:v>3.2537799999999999</c:v>
                </c:pt>
                <c:pt idx="4650">
                  <c:v>3.2504</c:v>
                </c:pt>
                <c:pt idx="4651">
                  <c:v>3.24701</c:v>
                </c:pt>
                <c:pt idx="4652">
                  <c:v>3.2436099999999999</c:v>
                </c:pt>
                <c:pt idx="4653">
                  <c:v>3.2402000000000002</c:v>
                </c:pt>
                <c:pt idx="4654">
                  <c:v>3.2367699999999999</c:v>
                </c:pt>
                <c:pt idx="4655">
                  <c:v>3.23332</c:v>
                </c:pt>
                <c:pt idx="4656">
                  <c:v>3.2298499999999999</c:v>
                </c:pt>
                <c:pt idx="4657">
                  <c:v>3.22634</c:v>
                </c:pt>
                <c:pt idx="4658">
                  <c:v>3.2227800000000002</c:v>
                </c:pt>
                <c:pt idx="4659">
                  <c:v>3.2191800000000002</c:v>
                </c:pt>
                <c:pt idx="4660">
                  <c:v>3.2155</c:v>
                </c:pt>
                <c:pt idx="4661">
                  <c:v>3.2117599999999999</c:v>
                </c:pt>
                <c:pt idx="4662">
                  <c:v>3.2079200000000001</c:v>
                </c:pt>
                <c:pt idx="4663">
                  <c:v>3.2039800000000001</c:v>
                </c:pt>
                <c:pt idx="4664">
                  <c:v>3.1999300000000002</c:v>
                </c:pt>
                <c:pt idx="4665">
                  <c:v>3.1957499999999999</c:v>
                </c:pt>
                <c:pt idx="4666">
                  <c:v>3.1914400000000001</c:v>
                </c:pt>
                <c:pt idx="4667">
                  <c:v>3.1869900000000002</c:v>
                </c:pt>
                <c:pt idx="4668">
                  <c:v>3.1823899999999998</c:v>
                </c:pt>
                <c:pt idx="4669">
                  <c:v>3.1776200000000001</c:v>
                </c:pt>
                <c:pt idx="4670">
                  <c:v>3.1726899999999998</c:v>
                </c:pt>
                <c:pt idx="4671">
                  <c:v>3.1675900000000001</c:v>
                </c:pt>
                <c:pt idx="4672">
                  <c:v>3.1623199999999998</c:v>
                </c:pt>
                <c:pt idx="4673">
                  <c:v>3.1568700000000001</c:v>
                </c:pt>
                <c:pt idx="4674">
                  <c:v>3.15124</c:v>
                </c:pt>
                <c:pt idx="4675">
                  <c:v>3.1454399999999998</c:v>
                </c:pt>
                <c:pt idx="4676">
                  <c:v>3.1394500000000001</c:v>
                </c:pt>
                <c:pt idx="4677">
                  <c:v>3.1332900000000001</c:v>
                </c:pt>
                <c:pt idx="4678">
                  <c:v>3.1269499999999999</c:v>
                </c:pt>
                <c:pt idx="4679">
                  <c:v>3.1204399999999999</c:v>
                </c:pt>
                <c:pt idx="4680">
                  <c:v>3.1137600000000001</c:v>
                </c:pt>
                <c:pt idx="4681">
                  <c:v>3.1069200000000001</c:v>
                </c:pt>
                <c:pt idx="4682">
                  <c:v>3.0999099999999999</c:v>
                </c:pt>
                <c:pt idx="4683">
                  <c:v>3.09274</c:v>
                </c:pt>
                <c:pt idx="4684">
                  <c:v>3.0854200000000001</c:v>
                </c:pt>
                <c:pt idx="4685">
                  <c:v>3.0779399999999999</c:v>
                </c:pt>
                <c:pt idx="4686">
                  <c:v>3.0703100000000001</c:v>
                </c:pt>
                <c:pt idx="4687">
                  <c:v>3.0625300000000002</c:v>
                </c:pt>
                <c:pt idx="4688">
                  <c:v>3.0546099999999998</c:v>
                </c:pt>
                <c:pt idx="4689">
                  <c:v>3.0465300000000002</c:v>
                </c:pt>
                <c:pt idx="4690">
                  <c:v>3.0383</c:v>
                </c:pt>
                <c:pt idx="4691">
                  <c:v>3.0299299999999998</c:v>
                </c:pt>
                <c:pt idx="4692">
                  <c:v>3.0213999999999999</c:v>
                </c:pt>
                <c:pt idx="4693">
                  <c:v>3.0127199999999998</c:v>
                </c:pt>
                <c:pt idx="4694">
                  <c:v>3.0038900000000002</c:v>
                </c:pt>
                <c:pt idx="4695">
                  <c:v>2.99491</c:v>
                </c:pt>
                <c:pt idx="4696">
                  <c:v>2.98577</c:v>
                </c:pt>
                <c:pt idx="4697">
                  <c:v>2.9764699999999999</c:v>
                </c:pt>
                <c:pt idx="4698">
                  <c:v>2.9670100000000001</c:v>
                </c:pt>
                <c:pt idx="4699">
                  <c:v>2.9573800000000001</c:v>
                </c:pt>
                <c:pt idx="4700">
                  <c:v>2.9476</c:v>
                </c:pt>
                <c:pt idx="4701">
                  <c:v>2.93764</c:v>
                </c:pt>
                <c:pt idx="4702">
                  <c:v>2.9275199999999999</c:v>
                </c:pt>
                <c:pt idx="4703">
                  <c:v>2.9172400000000001</c:v>
                </c:pt>
                <c:pt idx="4704">
                  <c:v>2.9067799999999999</c:v>
                </c:pt>
                <c:pt idx="4705">
                  <c:v>2.8961600000000001</c:v>
                </c:pt>
                <c:pt idx="4706">
                  <c:v>2.8853800000000001</c:v>
                </c:pt>
                <c:pt idx="4707">
                  <c:v>2.8744299999999998</c:v>
                </c:pt>
                <c:pt idx="4708">
                  <c:v>2.8633299999999999</c:v>
                </c:pt>
                <c:pt idx="4709">
                  <c:v>2.8520599999999998</c:v>
                </c:pt>
                <c:pt idx="4710">
                  <c:v>2.8406500000000001</c:v>
                </c:pt>
                <c:pt idx="4711">
                  <c:v>2.8290799999999998</c:v>
                </c:pt>
                <c:pt idx="4712">
                  <c:v>2.8173699999999999</c:v>
                </c:pt>
                <c:pt idx="4713">
                  <c:v>2.8055300000000001</c:v>
                </c:pt>
                <c:pt idx="4714">
                  <c:v>2.7935500000000002</c:v>
                </c:pt>
                <c:pt idx="4715">
                  <c:v>2.78145</c:v>
                </c:pt>
                <c:pt idx="4716">
                  <c:v>2.7692399999999999</c:v>
                </c:pt>
                <c:pt idx="4717">
                  <c:v>2.75691</c:v>
                </c:pt>
                <c:pt idx="4718">
                  <c:v>2.7444899999999999</c:v>
                </c:pt>
                <c:pt idx="4719">
                  <c:v>2.73197</c:v>
                </c:pt>
                <c:pt idx="4720">
                  <c:v>2.7193700000000001</c:v>
                </c:pt>
                <c:pt idx="4721">
                  <c:v>2.7067000000000001</c:v>
                </c:pt>
                <c:pt idx="4722">
                  <c:v>2.6939700000000002</c:v>
                </c:pt>
                <c:pt idx="4723">
                  <c:v>2.6811799999999999</c:v>
                </c:pt>
                <c:pt idx="4724">
                  <c:v>2.6683500000000002</c:v>
                </c:pt>
                <c:pt idx="4725">
                  <c:v>2.6555</c:v>
                </c:pt>
                <c:pt idx="4726">
                  <c:v>2.64262</c:v>
                </c:pt>
                <c:pt idx="4727">
                  <c:v>2.6297299999999999</c:v>
                </c:pt>
                <c:pt idx="4728">
                  <c:v>2.6168499999999999</c:v>
                </c:pt>
                <c:pt idx="4729">
                  <c:v>2.60399</c:v>
                </c:pt>
                <c:pt idx="4730">
                  <c:v>2.5911499999999998</c:v>
                </c:pt>
                <c:pt idx="4731">
                  <c:v>2.5783399999999999</c:v>
                </c:pt>
                <c:pt idx="4732">
                  <c:v>2.5655899999999998</c:v>
                </c:pt>
                <c:pt idx="4733">
                  <c:v>2.5528900000000001</c:v>
                </c:pt>
                <c:pt idx="4734">
                  <c:v>2.54027</c:v>
                </c:pt>
                <c:pt idx="4735">
                  <c:v>2.52773</c:v>
                </c:pt>
                <c:pt idx="4736">
                  <c:v>2.5152700000000001</c:v>
                </c:pt>
                <c:pt idx="4737">
                  <c:v>2.50292</c:v>
                </c:pt>
                <c:pt idx="4738">
                  <c:v>2.4906799999999998</c:v>
                </c:pt>
                <c:pt idx="4739">
                  <c:v>2.4785499999999998</c:v>
                </c:pt>
                <c:pt idx="4740">
                  <c:v>2.4665499999999998</c:v>
                </c:pt>
                <c:pt idx="4741">
                  <c:v>2.4546800000000002</c:v>
                </c:pt>
                <c:pt idx="4742">
                  <c:v>2.4429500000000002</c:v>
                </c:pt>
                <c:pt idx="4743">
                  <c:v>2.4313699999999998</c:v>
                </c:pt>
                <c:pt idx="4744">
                  <c:v>2.41994</c:v>
                </c:pt>
                <c:pt idx="4745">
                  <c:v>2.4086799999999999</c:v>
                </c:pt>
                <c:pt idx="4746">
                  <c:v>2.39757</c:v>
                </c:pt>
                <c:pt idx="4747">
                  <c:v>2.3866399999999999</c:v>
                </c:pt>
                <c:pt idx="4748">
                  <c:v>2.3758900000000001</c:v>
                </c:pt>
                <c:pt idx="4749">
                  <c:v>2.3653300000000002</c:v>
                </c:pt>
                <c:pt idx="4750">
                  <c:v>2.3549600000000002</c:v>
                </c:pt>
                <c:pt idx="4751">
                  <c:v>2.3447800000000001</c:v>
                </c:pt>
                <c:pt idx="4752">
                  <c:v>2.3348100000000001</c:v>
                </c:pt>
                <c:pt idx="4753">
                  <c:v>2.3250500000000001</c:v>
                </c:pt>
                <c:pt idx="4754">
                  <c:v>2.3155100000000002</c:v>
                </c:pt>
                <c:pt idx="4755">
                  <c:v>2.3062</c:v>
                </c:pt>
                <c:pt idx="4756">
                  <c:v>2.29711</c:v>
                </c:pt>
                <c:pt idx="4757">
                  <c:v>2.2882600000000002</c:v>
                </c:pt>
                <c:pt idx="4758">
                  <c:v>2.2796500000000002</c:v>
                </c:pt>
                <c:pt idx="4759">
                  <c:v>2.27129</c:v>
                </c:pt>
                <c:pt idx="4760">
                  <c:v>2.2631700000000001</c:v>
                </c:pt>
                <c:pt idx="4761">
                  <c:v>2.2553000000000001</c:v>
                </c:pt>
                <c:pt idx="4762">
                  <c:v>2.24769</c:v>
                </c:pt>
                <c:pt idx="4763">
                  <c:v>2.2403200000000001</c:v>
                </c:pt>
                <c:pt idx="4764">
                  <c:v>2.2332000000000001</c:v>
                </c:pt>
                <c:pt idx="4765">
                  <c:v>2.2263299999999999</c:v>
                </c:pt>
                <c:pt idx="4766">
                  <c:v>2.2196899999999999</c:v>
                </c:pt>
                <c:pt idx="4767">
                  <c:v>2.2132900000000002</c:v>
                </c:pt>
                <c:pt idx="4768">
                  <c:v>2.2071100000000001</c:v>
                </c:pt>
                <c:pt idx="4769">
                  <c:v>2.2011500000000002</c:v>
                </c:pt>
                <c:pt idx="4770">
                  <c:v>2.1954099999999999</c:v>
                </c:pt>
                <c:pt idx="4771">
                  <c:v>2.1898599999999999</c:v>
                </c:pt>
                <c:pt idx="4772">
                  <c:v>2.1844999999999999</c:v>
                </c:pt>
                <c:pt idx="4773">
                  <c:v>2.1793200000000001</c:v>
                </c:pt>
                <c:pt idx="4774">
                  <c:v>2.1743100000000002</c:v>
                </c:pt>
                <c:pt idx="4775">
                  <c:v>2.1694499999999999</c:v>
                </c:pt>
                <c:pt idx="4776">
                  <c:v>2.1647400000000001</c:v>
                </c:pt>
                <c:pt idx="4777">
                  <c:v>2.1601699999999999</c:v>
                </c:pt>
                <c:pt idx="4778">
                  <c:v>2.1557200000000001</c:v>
                </c:pt>
                <c:pt idx="4779">
                  <c:v>2.1514000000000002</c:v>
                </c:pt>
                <c:pt idx="4780">
                  <c:v>2.14717</c:v>
                </c:pt>
                <c:pt idx="4781">
                  <c:v>2.1430500000000001</c:v>
                </c:pt>
                <c:pt idx="4782">
                  <c:v>2.1390199999999999</c:v>
                </c:pt>
                <c:pt idx="4783">
                  <c:v>2.1350699999999998</c:v>
                </c:pt>
                <c:pt idx="4784">
                  <c:v>2.1311900000000001</c:v>
                </c:pt>
                <c:pt idx="4785">
                  <c:v>2.12738</c:v>
                </c:pt>
                <c:pt idx="4786">
                  <c:v>2.1236299999999999</c:v>
                </c:pt>
                <c:pt idx="4787">
                  <c:v>2.11992</c:v>
                </c:pt>
                <c:pt idx="4788">
                  <c:v>2.11626</c:v>
                </c:pt>
                <c:pt idx="4789">
                  <c:v>2.1126299999999998</c:v>
                </c:pt>
                <c:pt idx="4790">
                  <c:v>2.1090200000000001</c:v>
                </c:pt>
                <c:pt idx="4791">
                  <c:v>2.1054200000000001</c:v>
                </c:pt>
                <c:pt idx="4792">
                  <c:v>2.10182</c:v>
                </c:pt>
                <c:pt idx="4793">
                  <c:v>2.0981999999999998</c:v>
                </c:pt>
                <c:pt idx="4794">
                  <c:v>2.09456</c:v>
                </c:pt>
                <c:pt idx="4795">
                  <c:v>2.0908799999999998</c:v>
                </c:pt>
                <c:pt idx="4796">
                  <c:v>2.0871499999999998</c:v>
                </c:pt>
                <c:pt idx="4797">
                  <c:v>2.0833499999999998</c:v>
                </c:pt>
                <c:pt idx="4798">
                  <c:v>2.0794600000000001</c:v>
                </c:pt>
                <c:pt idx="4799">
                  <c:v>2.0754700000000001</c:v>
                </c:pt>
                <c:pt idx="4800">
                  <c:v>2.0713699999999999</c:v>
                </c:pt>
                <c:pt idx="4801">
                  <c:v>2.0671300000000001</c:v>
                </c:pt>
                <c:pt idx="4802">
                  <c:v>2.0627499999999999</c:v>
                </c:pt>
                <c:pt idx="4803">
                  <c:v>2.0581999999999998</c:v>
                </c:pt>
                <c:pt idx="4804">
                  <c:v>2.05348</c:v>
                </c:pt>
                <c:pt idx="4805">
                  <c:v>2.0485600000000002</c:v>
                </c:pt>
                <c:pt idx="4806">
                  <c:v>2.0434399999999999</c:v>
                </c:pt>
                <c:pt idx="4807">
                  <c:v>2.03809</c:v>
                </c:pt>
                <c:pt idx="4808">
                  <c:v>2.0325199999999999</c:v>
                </c:pt>
                <c:pt idx="4809">
                  <c:v>2.0266999999999999</c:v>
                </c:pt>
                <c:pt idx="4810">
                  <c:v>2.0206200000000001</c:v>
                </c:pt>
                <c:pt idx="4811">
                  <c:v>2.0142799999999998</c:v>
                </c:pt>
                <c:pt idx="4812">
                  <c:v>2.00766</c:v>
                </c:pt>
                <c:pt idx="4813">
                  <c:v>2.0007700000000002</c:v>
                </c:pt>
                <c:pt idx="4814">
                  <c:v>1.99359</c:v>
                </c:pt>
                <c:pt idx="4815">
                  <c:v>1.9861200000000001</c:v>
                </c:pt>
                <c:pt idx="4816">
                  <c:v>1.9783599999999999</c:v>
                </c:pt>
                <c:pt idx="4817">
                  <c:v>1.97031</c:v>
                </c:pt>
                <c:pt idx="4818">
                  <c:v>1.9619599999999999</c:v>
                </c:pt>
                <c:pt idx="4819">
                  <c:v>1.9533199999999999</c:v>
                </c:pt>
                <c:pt idx="4820">
                  <c:v>1.9443900000000001</c:v>
                </c:pt>
                <c:pt idx="4821">
                  <c:v>1.9351700000000001</c:v>
                </c:pt>
                <c:pt idx="4822">
                  <c:v>1.9256599999999999</c:v>
                </c:pt>
                <c:pt idx="4823">
                  <c:v>1.91588</c:v>
                </c:pt>
                <c:pt idx="4824">
                  <c:v>1.9058200000000001</c:v>
                </c:pt>
                <c:pt idx="4825">
                  <c:v>1.8954899999999999</c:v>
                </c:pt>
                <c:pt idx="4826">
                  <c:v>1.8849100000000001</c:v>
                </c:pt>
                <c:pt idx="4827">
                  <c:v>1.8740699999999999</c:v>
                </c:pt>
                <c:pt idx="4828">
                  <c:v>1.863</c:v>
                </c:pt>
                <c:pt idx="4829">
                  <c:v>1.8516900000000001</c:v>
                </c:pt>
                <c:pt idx="4830">
                  <c:v>1.8401700000000001</c:v>
                </c:pt>
                <c:pt idx="4831">
                  <c:v>1.82843</c:v>
                </c:pt>
                <c:pt idx="4832">
                  <c:v>1.8164800000000001</c:v>
                </c:pt>
                <c:pt idx="4833">
                  <c:v>1.8043499999999999</c:v>
                </c:pt>
                <c:pt idx="4834">
                  <c:v>1.7920400000000001</c:v>
                </c:pt>
                <c:pt idx="4835">
                  <c:v>1.77955</c:v>
                </c:pt>
                <c:pt idx="4836">
                  <c:v>1.7668999999999999</c:v>
                </c:pt>
                <c:pt idx="4837">
                  <c:v>1.7540899999999999</c:v>
                </c:pt>
                <c:pt idx="4838">
                  <c:v>1.7411300000000001</c:v>
                </c:pt>
                <c:pt idx="4839">
                  <c:v>1.72804</c:v>
                </c:pt>
                <c:pt idx="4840">
                  <c:v>1.7148000000000001</c:v>
                </c:pt>
                <c:pt idx="4841">
                  <c:v>1.7014400000000001</c:v>
                </c:pt>
                <c:pt idx="4842">
                  <c:v>1.6879500000000001</c:v>
                </c:pt>
                <c:pt idx="4843">
                  <c:v>1.6743399999999999</c:v>
                </c:pt>
                <c:pt idx="4844">
                  <c:v>1.6606099999999999</c:v>
                </c:pt>
                <c:pt idx="4845">
                  <c:v>1.64676</c:v>
                </c:pt>
                <c:pt idx="4846">
                  <c:v>1.6328</c:v>
                </c:pt>
                <c:pt idx="4847">
                  <c:v>1.61873</c:v>
                </c:pt>
                <c:pt idx="4848">
                  <c:v>1.6045400000000001</c:v>
                </c:pt>
                <c:pt idx="4849">
                  <c:v>1.5902499999999999</c:v>
                </c:pt>
                <c:pt idx="4850">
                  <c:v>1.5758399999999999</c:v>
                </c:pt>
                <c:pt idx="4851">
                  <c:v>1.5613300000000001</c:v>
                </c:pt>
                <c:pt idx="4852">
                  <c:v>1.54671</c:v>
                </c:pt>
                <c:pt idx="4853">
                  <c:v>1.5319799999999999</c:v>
                </c:pt>
                <c:pt idx="4854">
                  <c:v>1.51715</c:v>
                </c:pt>
                <c:pt idx="4855">
                  <c:v>1.5022200000000001</c:v>
                </c:pt>
                <c:pt idx="4856">
                  <c:v>1.4872000000000001</c:v>
                </c:pt>
                <c:pt idx="4857">
                  <c:v>1.47207</c:v>
                </c:pt>
                <c:pt idx="4858">
                  <c:v>1.4568700000000001</c:v>
                </c:pt>
                <c:pt idx="4859">
                  <c:v>1.44157</c:v>
                </c:pt>
                <c:pt idx="4860">
                  <c:v>1.4261999999999999</c:v>
                </c:pt>
                <c:pt idx="4861">
                  <c:v>1.4107700000000001</c:v>
                </c:pt>
                <c:pt idx="4862">
                  <c:v>1.3952599999999999</c:v>
                </c:pt>
                <c:pt idx="4863">
                  <c:v>1.37971</c:v>
                </c:pt>
                <c:pt idx="4864">
                  <c:v>1.3641099999999999</c:v>
                </c:pt>
                <c:pt idx="4865">
                  <c:v>1.3484700000000001</c:v>
                </c:pt>
                <c:pt idx="4866">
                  <c:v>1.3328199999999999</c:v>
                </c:pt>
                <c:pt idx="4867">
                  <c:v>1.31715</c:v>
                </c:pt>
                <c:pt idx="4868">
                  <c:v>1.30148</c:v>
                </c:pt>
                <c:pt idx="4869">
                  <c:v>1.2858099999999999</c:v>
                </c:pt>
                <c:pt idx="4870">
                  <c:v>1.2701800000000001</c:v>
                </c:pt>
                <c:pt idx="4871">
                  <c:v>1.25457</c:v>
                </c:pt>
                <c:pt idx="4872">
                  <c:v>1.23902</c:v>
                </c:pt>
                <c:pt idx="4873">
                  <c:v>1.2235199999999999</c:v>
                </c:pt>
                <c:pt idx="4874">
                  <c:v>1.2080900000000001</c:v>
                </c:pt>
                <c:pt idx="4875">
                  <c:v>1.19275</c:v>
                </c:pt>
                <c:pt idx="4876">
                  <c:v>1.1774899999999999</c:v>
                </c:pt>
                <c:pt idx="4877">
                  <c:v>1.1623300000000001</c:v>
                </c:pt>
                <c:pt idx="4878">
                  <c:v>1.1472800000000001</c:v>
                </c:pt>
                <c:pt idx="4879">
                  <c:v>1.1323399999999999</c:v>
                </c:pt>
                <c:pt idx="4880">
                  <c:v>1.1175200000000001</c:v>
                </c:pt>
                <c:pt idx="4881">
                  <c:v>1.10283</c:v>
                </c:pt>
                <c:pt idx="4882">
                  <c:v>1.08826</c:v>
                </c:pt>
                <c:pt idx="4883">
                  <c:v>1.0738300000000001</c:v>
                </c:pt>
                <c:pt idx="4884">
                  <c:v>1.05952</c:v>
                </c:pt>
                <c:pt idx="4885">
                  <c:v>1.0453399999999999</c:v>
                </c:pt>
                <c:pt idx="4886">
                  <c:v>1.03128</c:v>
                </c:pt>
                <c:pt idx="4887">
                  <c:v>1.01735</c:v>
                </c:pt>
                <c:pt idx="4888">
                  <c:v>1.00352</c:v>
                </c:pt>
                <c:pt idx="4889">
                  <c:v>0.98980599999999996</c:v>
                </c:pt>
                <c:pt idx="4890">
                  <c:v>0.97618799999999994</c:v>
                </c:pt>
                <c:pt idx="4891">
                  <c:v>0.96265999999999996</c:v>
                </c:pt>
                <c:pt idx="4892">
                  <c:v>0.94921100000000003</c:v>
                </c:pt>
                <c:pt idx="4893">
                  <c:v>0.93583000000000005</c:v>
                </c:pt>
                <c:pt idx="4894">
                  <c:v>0.92250900000000002</c:v>
                </c:pt>
                <c:pt idx="4895">
                  <c:v>0.90923399999999999</c:v>
                </c:pt>
                <c:pt idx="4896">
                  <c:v>0.89599700000000004</c:v>
                </c:pt>
                <c:pt idx="4897">
                  <c:v>0.88278500000000004</c:v>
                </c:pt>
                <c:pt idx="4898">
                  <c:v>0.86958999999999997</c:v>
                </c:pt>
                <c:pt idx="4899">
                  <c:v>0.856402</c:v>
                </c:pt>
                <c:pt idx="4900">
                  <c:v>0.84321299999999999</c:v>
                </c:pt>
                <c:pt idx="4901">
                  <c:v>0.83001599999999998</c:v>
                </c:pt>
                <c:pt idx="4902">
                  <c:v>0.81680399999999997</c:v>
                </c:pt>
                <c:pt idx="4903">
                  <c:v>0.80357400000000001</c:v>
                </c:pt>
                <c:pt idx="4904">
                  <c:v>0.79032199999999997</c:v>
                </c:pt>
                <c:pt idx="4905">
                  <c:v>0.77704799999999996</c:v>
                </c:pt>
                <c:pt idx="4906">
                  <c:v>0.76375199999999999</c:v>
                </c:pt>
                <c:pt idx="4907">
                  <c:v>0.75043499999999996</c:v>
                </c:pt>
                <c:pt idx="4908">
                  <c:v>0.73710299999999995</c:v>
                </c:pt>
                <c:pt idx="4909">
                  <c:v>0.72375999999999996</c:v>
                </c:pt>
                <c:pt idx="4910">
                  <c:v>0.71041200000000004</c:v>
                </c:pt>
                <c:pt idx="4911">
                  <c:v>0.69706699999999999</c:v>
                </c:pt>
                <c:pt idx="4912">
                  <c:v>0.68373200000000001</c:v>
                </c:pt>
                <c:pt idx="4913">
                  <c:v>0.67041499999999998</c:v>
                </c:pt>
                <c:pt idx="4914">
                  <c:v>0.65712599999999999</c:v>
                </c:pt>
                <c:pt idx="4915">
                  <c:v>0.64387300000000003</c:v>
                </c:pt>
                <c:pt idx="4916">
                  <c:v>0.630664</c:v>
                </c:pt>
                <c:pt idx="4917">
                  <c:v>0.61750700000000003</c:v>
                </c:pt>
                <c:pt idx="4918">
                  <c:v>0.60440899999999997</c:v>
                </c:pt>
                <c:pt idx="4919">
                  <c:v>0.59137700000000004</c:v>
                </c:pt>
                <c:pt idx="4920">
                  <c:v>0.57841600000000004</c:v>
                </c:pt>
                <c:pt idx="4921">
                  <c:v>0.56552999999999998</c:v>
                </c:pt>
                <c:pt idx="4922">
                  <c:v>0.55272200000000005</c:v>
                </c:pt>
                <c:pt idx="4923">
                  <c:v>0.53999399999999997</c:v>
                </c:pt>
                <c:pt idx="4924">
                  <c:v>0.52734400000000003</c:v>
                </c:pt>
                <c:pt idx="4925">
                  <c:v>0.51477099999999998</c:v>
                </c:pt>
                <c:pt idx="4926">
                  <c:v>0.50227100000000002</c:v>
                </c:pt>
                <c:pt idx="4927">
                  <c:v>0.48984</c:v>
                </c:pt>
                <c:pt idx="4928">
                  <c:v>0.47747099999999998</c:v>
                </c:pt>
                <c:pt idx="4929">
                  <c:v>0.46515800000000002</c:v>
                </c:pt>
                <c:pt idx="4930">
                  <c:v>0.45289200000000002</c:v>
                </c:pt>
                <c:pt idx="4931">
                  <c:v>0.440664</c:v>
                </c:pt>
                <c:pt idx="4932">
                  <c:v>0.42846400000000001</c:v>
                </c:pt>
                <c:pt idx="4933">
                  <c:v>0.41628100000000001</c:v>
                </c:pt>
                <c:pt idx="4934">
                  <c:v>0.40410499999999999</c:v>
                </c:pt>
                <c:pt idx="4935">
                  <c:v>0.39192300000000002</c:v>
                </c:pt>
                <c:pt idx="4936">
                  <c:v>0.37972400000000001</c:v>
                </c:pt>
                <c:pt idx="4937">
                  <c:v>0.36749399999999999</c:v>
                </c:pt>
                <c:pt idx="4938">
                  <c:v>0.35522199999999998</c:v>
                </c:pt>
                <c:pt idx="4939">
                  <c:v>0.34289399999999998</c:v>
                </c:pt>
                <c:pt idx="4940">
                  <c:v>0.33049699999999999</c:v>
                </c:pt>
                <c:pt idx="4941">
                  <c:v>0.318019</c:v>
                </c:pt>
                <c:pt idx="4942">
                  <c:v>0.305446</c:v>
                </c:pt>
                <c:pt idx="4943">
                  <c:v>0.29276600000000003</c:v>
                </c:pt>
                <c:pt idx="4944">
                  <c:v>0.27996500000000002</c:v>
                </c:pt>
                <c:pt idx="4945">
                  <c:v>0.26702900000000002</c:v>
                </c:pt>
                <c:pt idx="4946">
                  <c:v>0.25394800000000001</c:v>
                </c:pt>
                <c:pt idx="4947">
                  <c:v>0.240707</c:v>
                </c:pt>
                <c:pt idx="4948">
                  <c:v>0.227295</c:v>
                </c:pt>
                <c:pt idx="4949">
                  <c:v>0.213699</c:v>
                </c:pt>
                <c:pt idx="4950">
                  <c:v>0.199908</c:v>
                </c:pt>
                <c:pt idx="4951">
                  <c:v>0.18590999999999999</c:v>
                </c:pt>
                <c:pt idx="4952">
                  <c:v>0.17169499999999999</c:v>
                </c:pt>
                <c:pt idx="4953">
                  <c:v>0.157251</c:v>
                </c:pt>
                <c:pt idx="4954">
                  <c:v>0.142567</c:v>
                </c:pt>
                <c:pt idx="4955">
                  <c:v>0.127635</c:v>
                </c:pt>
                <c:pt idx="4956">
                  <c:v>0.112443</c:v>
                </c:pt>
                <c:pt idx="4957">
                  <c:v>9.6982799999999994E-2</c:v>
                </c:pt>
                <c:pt idx="4958">
                  <c:v>8.1246700000000005E-2</c:v>
                </c:pt>
                <c:pt idx="4959">
                  <c:v>6.5227199999999999E-2</c:v>
                </c:pt>
                <c:pt idx="4960">
                  <c:v>4.8917700000000001E-2</c:v>
                </c:pt>
                <c:pt idx="4961">
                  <c:v>3.2312500000000001E-2</c:v>
                </c:pt>
                <c:pt idx="4962">
                  <c:v>1.5406899999999999E-2</c:v>
                </c:pt>
                <c:pt idx="4963">
                  <c:v>-1.8030500000000001E-3</c:v>
                </c:pt>
                <c:pt idx="4964">
                  <c:v>-1.93207E-2</c:v>
                </c:pt>
                <c:pt idx="4965">
                  <c:v>-3.7148399999999998E-2</c:v>
                </c:pt>
                <c:pt idx="4966">
                  <c:v>-5.52881E-2</c:v>
                </c:pt>
                <c:pt idx="4967">
                  <c:v>-7.3740899999999998E-2</c:v>
                </c:pt>
                <c:pt idx="4968">
                  <c:v>-9.2507500000000006E-2</c:v>
                </c:pt>
                <c:pt idx="4969">
                  <c:v>-0.11158800000000001</c:v>
                </c:pt>
                <c:pt idx="4970">
                  <c:v>-0.13098299999999999</c:v>
                </c:pt>
                <c:pt idx="4971">
                  <c:v>-0.15069099999999999</c:v>
                </c:pt>
                <c:pt idx="4972">
                  <c:v>-0.170711</c:v>
                </c:pt>
                <c:pt idx="4973">
                  <c:v>-0.19104199999999999</c:v>
                </c:pt>
                <c:pt idx="4974">
                  <c:v>-0.21168200000000001</c:v>
                </c:pt>
                <c:pt idx="4975">
                  <c:v>-0.232631</c:v>
                </c:pt>
                <c:pt idx="4976">
                  <c:v>-0.25388500000000003</c:v>
                </c:pt>
                <c:pt idx="4977">
                  <c:v>-0.27544400000000002</c:v>
                </c:pt>
                <c:pt idx="4978">
                  <c:v>-0.29730600000000001</c:v>
                </c:pt>
                <c:pt idx="4979">
                  <c:v>-0.31946999999999998</c:v>
                </c:pt>
                <c:pt idx="4980">
                  <c:v>-0.34193299999999999</c:v>
                </c:pt>
                <c:pt idx="4981">
                  <c:v>-0.36469600000000002</c:v>
                </c:pt>
                <c:pt idx="4982">
                  <c:v>-0.38775799999999999</c:v>
                </c:pt>
                <c:pt idx="4983">
                  <c:v>-0.41111599999999998</c:v>
                </c:pt>
                <c:pt idx="4984">
                  <c:v>-0.43477199999999999</c:v>
                </c:pt>
                <c:pt idx="4985">
                  <c:v>-0.45872400000000002</c:v>
                </c:pt>
                <c:pt idx="4986">
                  <c:v>-0.48297299999999999</c:v>
                </c:pt>
                <c:pt idx="4987">
                  <c:v>-0.50751599999999997</c:v>
                </c:pt>
                <c:pt idx="4988">
                  <c:v>-0.53235600000000005</c:v>
                </c:pt>
                <c:pt idx="4989">
                  <c:v>-0.55749099999999996</c:v>
                </c:pt>
                <c:pt idx="4990">
                  <c:v>-0.58292299999999997</c:v>
                </c:pt>
                <c:pt idx="4991">
                  <c:v>-0.60865199999999997</c:v>
                </c:pt>
                <c:pt idx="4992">
                  <c:v>-0.63468000000000002</c:v>
                </c:pt>
                <c:pt idx="4993">
                  <c:v>-0.66100800000000004</c:v>
                </c:pt>
                <c:pt idx="4994">
                  <c:v>-0.68763799999999997</c:v>
                </c:pt>
                <c:pt idx="4995">
                  <c:v>-0.71457099999999996</c:v>
                </c:pt>
                <c:pt idx="4996">
                  <c:v>-0.741811</c:v>
                </c:pt>
                <c:pt idx="4997">
                  <c:v>-0.76935799999999999</c:v>
                </c:pt>
                <c:pt idx="4998">
                  <c:v>-0.79721600000000004</c:v>
                </c:pt>
                <c:pt idx="4999">
                  <c:v>-0.82538699999999998</c:v>
                </c:pt>
                <c:pt idx="5000">
                  <c:v>-0.85387500000000005</c:v>
                </c:pt>
                <c:pt idx="5001">
                  <c:v>-0.88268199999999997</c:v>
                </c:pt>
                <c:pt idx="5002">
                  <c:v>-0.91181400000000001</c:v>
                </c:pt>
                <c:pt idx="5003">
                  <c:v>-0.94127300000000003</c:v>
                </c:pt>
                <c:pt idx="5004">
                  <c:v>-0.97106499999999996</c:v>
                </c:pt>
                <c:pt idx="5005">
                  <c:v>-1.00119</c:v>
                </c:pt>
                <c:pt idx="5006">
                  <c:v>-1.03166</c:v>
                </c:pt>
                <c:pt idx="5007">
                  <c:v>-1.0624800000000001</c:v>
                </c:pt>
                <c:pt idx="5008">
                  <c:v>-1.09365</c:v>
                </c:pt>
                <c:pt idx="5009">
                  <c:v>-1.12517</c:v>
                </c:pt>
                <c:pt idx="5010">
                  <c:v>-1.1570499999999999</c:v>
                </c:pt>
                <c:pt idx="5011">
                  <c:v>-1.1893</c:v>
                </c:pt>
                <c:pt idx="5012">
                  <c:v>-1.2219199999999999</c:v>
                </c:pt>
                <c:pt idx="5013">
                  <c:v>-1.25492</c:v>
                </c:pt>
                <c:pt idx="5014">
                  <c:v>-1.2883</c:v>
                </c:pt>
                <c:pt idx="5015">
                  <c:v>-1.3220700000000001</c:v>
                </c:pt>
                <c:pt idx="5016">
                  <c:v>-1.35622</c:v>
                </c:pt>
                <c:pt idx="5017">
                  <c:v>-1.3907799999999999</c:v>
                </c:pt>
                <c:pt idx="5018">
                  <c:v>-1.4257299999999999</c:v>
                </c:pt>
                <c:pt idx="5019">
                  <c:v>-1.46109</c:v>
                </c:pt>
                <c:pt idx="5020">
                  <c:v>-1.49685</c:v>
                </c:pt>
                <c:pt idx="5021">
                  <c:v>-1.5330299999999999</c:v>
                </c:pt>
                <c:pt idx="5022">
                  <c:v>-1.5696099999999999</c:v>
                </c:pt>
                <c:pt idx="5023">
                  <c:v>-1.6066100000000001</c:v>
                </c:pt>
                <c:pt idx="5024">
                  <c:v>-1.6440300000000001</c:v>
                </c:pt>
                <c:pt idx="5025">
                  <c:v>-1.6818599999999999</c:v>
                </c:pt>
                <c:pt idx="5026">
                  <c:v>-1.7201</c:v>
                </c:pt>
                <c:pt idx="5027">
                  <c:v>-1.75875</c:v>
                </c:pt>
                <c:pt idx="5028">
                  <c:v>-1.7978099999999999</c:v>
                </c:pt>
                <c:pt idx="5029">
                  <c:v>-1.8372599999999999</c:v>
                </c:pt>
                <c:pt idx="5030">
                  <c:v>-1.8771100000000001</c:v>
                </c:pt>
                <c:pt idx="5031">
                  <c:v>-1.9173500000000001</c:v>
                </c:pt>
                <c:pt idx="5032">
                  <c:v>-1.9579599999999999</c:v>
                </c:pt>
                <c:pt idx="5033">
                  <c:v>-1.9989399999999999</c:v>
                </c:pt>
                <c:pt idx="5034">
                  <c:v>-2.0402800000000001</c:v>
                </c:pt>
                <c:pt idx="5035">
                  <c:v>-2.0819700000000001</c:v>
                </c:pt>
                <c:pt idx="5036">
                  <c:v>-2.1240000000000001</c:v>
                </c:pt>
                <c:pt idx="5037">
                  <c:v>-2.1663600000000001</c:v>
                </c:pt>
                <c:pt idx="5038">
                  <c:v>-2.20905</c:v>
                </c:pt>
                <c:pt idx="5039">
                  <c:v>-2.2520500000000001</c:v>
                </c:pt>
                <c:pt idx="5040">
                  <c:v>-2.2953600000000001</c:v>
                </c:pt>
                <c:pt idx="5041">
                  <c:v>-2.3389799999999998</c:v>
                </c:pt>
                <c:pt idx="5042">
                  <c:v>-2.3828999999999998</c:v>
                </c:pt>
                <c:pt idx="5043">
                  <c:v>-2.42713</c:v>
                </c:pt>
                <c:pt idx="5044">
                  <c:v>-2.47167</c:v>
                </c:pt>
                <c:pt idx="5045">
                  <c:v>-2.5165299999999999</c:v>
                </c:pt>
                <c:pt idx="5046">
                  <c:v>-2.5617000000000001</c:v>
                </c:pt>
                <c:pt idx="5047">
                  <c:v>-2.6072199999999999</c:v>
                </c:pt>
                <c:pt idx="5048">
                  <c:v>-2.65307</c:v>
                </c:pt>
                <c:pt idx="5049">
                  <c:v>-2.6993</c:v>
                </c:pt>
                <c:pt idx="5050">
                  <c:v>-2.7458999999999998</c:v>
                </c:pt>
                <c:pt idx="5051">
                  <c:v>-2.7928999999999999</c:v>
                </c:pt>
                <c:pt idx="5052">
                  <c:v>-2.8403200000000002</c:v>
                </c:pt>
                <c:pt idx="5053">
                  <c:v>-2.8881800000000002</c:v>
                </c:pt>
                <c:pt idx="5054">
                  <c:v>-2.9365100000000002</c:v>
                </c:pt>
                <c:pt idx="5055">
                  <c:v>-2.9853299999999998</c:v>
                </c:pt>
                <c:pt idx="5056">
                  <c:v>-3.0346600000000001</c:v>
                </c:pt>
                <c:pt idx="5057">
                  <c:v>-3.0845199999999999</c:v>
                </c:pt>
                <c:pt idx="5058">
                  <c:v>-3.1349399999999998</c:v>
                </c:pt>
                <c:pt idx="5059">
                  <c:v>-3.18594</c:v>
                </c:pt>
                <c:pt idx="5060">
                  <c:v>-3.2375400000000001</c:v>
                </c:pt>
                <c:pt idx="5061">
                  <c:v>-3.28973</c:v>
                </c:pt>
                <c:pt idx="5062">
                  <c:v>-3.3425500000000001</c:v>
                </c:pt>
                <c:pt idx="5063">
                  <c:v>-3.3959800000000002</c:v>
                </c:pt>
                <c:pt idx="5064">
                  <c:v>-3.4500299999999999</c:v>
                </c:pt>
                <c:pt idx="5065">
                  <c:v>-3.50467</c:v>
                </c:pt>
                <c:pt idx="5066">
                  <c:v>-3.5598900000000002</c:v>
                </c:pt>
                <c:pt idx="5067">
                  <c:v>-3.61565</c:v>
                </c:pt>
                <c:pt idx="5068">
                  <c:v>-3.6718999999999999</c:v>
                </c:pt>
                <c:pt idx="5069">
                  <c:v>-3.7285699999999999</c:v>
                </c:pt>
                <c:pt idx="5070">
                  <c:v>-3.7855799999999999</c:v>
                </c:pt>
                <c:pt idx="5071">
                  <c:v>-3.8428499999999999</c:v>
                </c:pt>
                <c:pt idx="5072">
                  <c:v>-3.9002300000000001</c:v>
                </c:pt>
                <c:pt idx="5073">
                  <c:v>-3.9575999999999998</c:v>
                </c:pt>
                <c:pt idx="5074">
                  <c:v>-4.0148000000000001</c:v>
                </c:pt>
                <c:pt idx="5075">
                  <c:v>-4.0716299999999999</c:v>
                </c:pt>
                <c:pt idx="5076">
                  <c:v>-4.1279000000000003</c:v>
                </c:pt>
                <c:pt idx="5077">
                  <c:v>-4.1833600000000004</c:v>
                </c:pt>
                <c:pt idx="5078">
                  <c:v>-4.2377599999999997</c:v>
                </c:pt>
                <c:pt idx="5079">
                  <c:v>-4.2908200000000001</c:v>
                </c:pt>
                <c:pt idx="5080">
                  <c:v>-4.3422400000000003</c:v>
                </c:pt>
                <c:pt idx="5081">
                  <c:v>-4.39168</c:v>
                </c:pt>
                <c:pt idx="5082">
                  <c:v>-4.43879</c:v>
                </c:pt>
                <c:pt idx="5083">
                  <c:v>-4.4832099999999997</c:v>
                </c:pt>
                <c:pt idx="5084">
                  <c:v>-4.5245300000000004</c:v>
                </c:pt>
                <c:pt idx="5085">
                  <c:v>-4.5623500000000003</c:v>
                </c:pt>
                <c:pt idx="5086">
                  <c:v>-4.5962199999999998</c:v>
                </c:pt>
                <c:pt idx="5087">
                  <c:v>-4.6257099999999998</c:v>
                </c:pt>
                <c:pt idx="5088">
                  <c:v>-4.6503500000000004</c:v>
                </c:pt>
                <c:pt idx="5089">
                  <c:v>-4.6696499999999999</c:v>
                </c:pt>
                <c:pt idx="5090">
                  <c:v>-4.6831399999999999</c:v>
                </c:pt>
                <c:pt idx="5091">
                  <c:v>-4.6902999999999997</c:v>
                </c:pt>
                <c:pt idx="5092">
                  <c:v>-4.6906299999999996</c:v>
                </c:pt>
                <c:pt idx="5093">
                  <c:v>-4.6836200000000003</c:v>
                </c:pt>
                <c:pt idx="5094">
                  <c:v>-4.6687500000000002</c:v>
                </c:pt>
                <c:pt idx="5095">
                  <c:v>-4.6455099999999998</c:v>
                </c:pt>
                <c:pt idx="5096">
                  <c:v>-4.6133699999999997</c:v>
                </c:pt>
                <c:pt idx="5097">
                  <c:v>-4.5718500000000004</c:v>
                </c:pt>
                <c:pt idx="5098">
                  <c:v>-4.5204300000000002</c:v>
                </c:pt>
                <c:pt idx="5099">
                  <c:v>-4.4586399999999999</c:v>
                </c:pt>
                <c:pt idx="5100">
                  <c:v>-4.3860200000000003</c:v>
                </c:pt>
                <c:pt idx="5101">
                  <c:v>-4.30213</c:v>
                </c:pt>
                <c:pt idx="5102">
                  <c:v>-4.2065700000000001</c:v>
                </c:pt>
                <c:pt idx="5103">
                  <c:v>-4.0989500000000003</c:v>
                </c:pt>
                <c:pt idx="5104">
                  <c:v>-3.9789400000000001</c:v>
                </c:pt>
                <c:pt idx="5105">
                  <c:v>-3.8462499999999999</c:v>
                </c:pt>
                <c:pt idx="5106">
                  <c:v>-3.7006199999999998</c:v>
                </c:pt>
                <c:pt idx="5107">
                  <c:v>-3.5418500000000002</c:v>
                </c:pt>
                <c:pt idx="5108">
                  <c:v>-3.3698000000000001</c:v>
                </c:pt>
                <c:pt idx="5109">
                  <c:v>-3.18438</c:v>
                </c:pt>
                <c:pt idx="5110">
                  <c:v>-2.98556</c:v>
                </c:pt>
                <c:pt idx="5111">
                  <c:v>-2.77339</c:v>
                </c:pt>
                <c:pt idx="5112">
                  <c:v>-2.5479500000000002</c:v>
                </c:pt>
                <c:pt idx="5113">
                  <c:v>-2.3094199999999998</c:v>
                </c:pt>
                <c:pt idx="5114">
                  <c:v>-2.0580500000000002</c:v>
                </c:pt>
                <c:pt idx="5115">
                  <c:v>-1.79413</c:v>
                </c:pt>
                <c:pt idx="5116">
                  <c:v>-1.51806</c:v>
                </c:pt>
                <c:pt idx="5117">
                  <c:v>-1.23028</c:v>
                </c:pt>
                <c:pt idx="5118">
                  <c:v>-0.93132199999999998</c:v>
                </c:pt>
                <c:pt idx="5119">
                  <c:v>-0.62177899999999997</c:v>
                </c:pt>
                <c:pt idx="5120">
                  <c:v>-0.30231999999999998</c:v>
                </c:pt>
                <c:pt idx="5121">
                  <c:v>2.6318600000000001E-2</c:v>
                </c:pt>
                <c:pt idx="5122">
                  <c:v>0.36333100000000002</c:v>
                </c:pt>
                <c:pt idx="5123">
                  <c:v>0.707847</c:v>
                </c:pt>
                <c:pt idx="5124">
                  <c:v>1.0589299999999999</c:v>
                </c:pt>
                <c:pt idx="5125">
                  <c:v>1.4156</c:v>
                </c:pt>
                <c:pt idx="5126">
                  <c:v>1.7767999999999999</c:v>
                </c:pt>
                <c:pt idx="5127">
                  <c:v>2.1414300000000002</c:v>
                </c:pt>
                <c:pt idx="5128">
                  <c:v>2.5083700000000002</c:v>
                </c:pt>
                <c:pt idx="5129">
                  <c:v>2.87643</c:v>
                </c:pt>
                <c:pt idx="5130">
                  <c:v>3.2444099999999998</c:v>
                </c:pt>
                <c:pt idx="5131">
                  <c:v>3.6110799999999998</c:v>
                </c:pt>
                <c:pt idx="5132">
                  <c:v>3.9752200000000002</c:v>
                </c:pt>
                <c:pt idx="5133">
                  <c:v>4.3355699999999997</c:v>
                </c:pt>
                <c:pt idx="5134">
                  <c:v>4.6908899999999996</c:v>
                </c:pt>
                <c:pt idx="5135">
                  <c:v>5.0399799999999999</c:v>
                </c:pt>
                <c:pt idx="5136">
                  <c:v>5.3816100000000002</c:v>
                </c:pt>
                <c:pt idx="5137">
                  <c:v>5.7146400000000002</c:v>
                </c:pt>
                <c:pt idx="5138">
                  <c:v>6.0379199999999997</c:v>
                </c:pt>
                <c:pt idx="5139">
                  <c:v>6.35039</c:v>
                </c:pt>
                <c:pt idx="5140">
                  <c:v>6.6510199999999999</c:v>
                </c:pt>
                <c:pt idx="5141">
                  <c:v>6.9388699999999996</c:v>
                </c:pt>
                <c:pt idx="5142">
                  <c:v>7.2130299999999998</c:v>
                </c:pt>
                <c:pt idx="5143">
                  <c:v>7.4727199999999998</c:v>
                </c:pt>
                <c:pt idx="5144">
                  <c:v>7.7172099999999997</c:v>
                </c:pt>
                <c:pt idx="5145">
                  <c:v>7.9458500000000001</c:v>
                </c:pt>
                <c:pt idx="5146">
                  <c:v>8.1581100000000006</c:v>
                </c:pt>
                <c:pt idx="5147">
                  <c:v>8.3535400000000006</c:v>
                </c:pt>
                <c:pt idx="5148">
                  <c:v>8.5317699999999999</c:v>
                </c:pt>
                <c:pt idx="5149">
                  <c:v>8.6925500000000007</c:v>
                </c:pt>
                <c:pt idx="5150">
                  <c:v>8.8357200000000002</c:v>
                </c:pt>
                <c:pt idx="5151">
                  <c:v>8.9611999999999998</c:v>
                </c:pt>
                <c:pt idx="5152">
                  <c:v>9.0690399999999993</c:v>
                </c:pt>
                <c:pt idx="5153">
                  <c:v>9.1593499999999999</c:v>
                </c:pt>
                <c:pt idx="5154">
                  <c:v>9.2323400000000007</c:v>
                </c:pt>
                <c:pt idx="5155">
                  <c:v>9.2883099999999992</c:v>
                </c:pt>
                <c:pt idx="5156">
                  <c:v>9.3276400000000006</c:v>
                </c:pt>
                <c:pt idx="5157">
                  <c:v>9.3507999999999996</c:v>
                </c:pt>
                <c:pt idx="5158">
                  <c:v>9.3582999999999998</c:v>
                </c:pt>
                <c:pt idx="5159">
                  <c:v>9.3507499999999997</c:v>
                </c:pt>
                <c:pt idx="5160">
                  <c:v>9.3287999999999993</c:v>
                </c:pt>
                <c:pt idx="5161">
                  <c:v>9.2931600000000003</c:v>
                </c:pt>
                <c:pt idx="5162">
                  <c:v>9.2445900000000005</c:v>
                </c:pt>
                <c:pt idx="5163">
                  <c:v>9.1838800000000003</c:v>
                </c:pt>
                <c:pt idx="5164">
                  <c:v>9.1118400000000008</c:v>
                </c:pt>
                <c:pt idx="5165">
                  <c:v>9.0293399999999995</c:v>
                </c:pt>
                <c:pt idx="5166">
                  <c:v>8.9372299999999996</c:v>
                </c:pt>
                <c:pt idx="5167">
                  <c:v>8.8363999999999994</c:v>
                </c:pt>
                <c:pt idx="5168">
                  <c:v>8.7277100000000001</c:v>
                </c:pt>
                <c:pt idx="5169">
                  <c:v>8.61205</c:v>
                </c:pt>
                <c:pt idx="5170">
                  <c:v>8.4902700000000006</c:v>
                </c:pt>
                <c:pt idx="5171">
                  <c:v>8.3632299999999997</c:v>
                </c:pt>
                <c:pt idx="5172">
                  <c:v>8.2317400000000003</c:v>
                </c:pt>
                <c:pt idx="5173">
                  <c:v>8.0966100000000001</c:v>
                </c:pt>
                <c:pt idx="5174">
                  <c:v>7.9585999999999997</c:v>
                </c:pt>
                <c:pt idx="5175">
                  <c:v>7.81846</c:v>
                </c:pt>
                <c:pt idx="5176">
                  <c:v>7.6768700000000001</c:v>
                </c:pt>
                <c:pt idx="5177">
                  <c:v>7.5344800000000003</c:v>
                </c:pt>
                <c:pt idx="5178">
                  <c:v>7.3919199999999998</c:v>
                </c:pt>
                <c:pt idx="5179">
                  <c:v>7.2497400000000001</c:v>
                </c:pt>
                <c:pt idx="5180">
                  <c:v>7.1084800000000001</c:v>
                </c:pt>
                <c:pt idx="5181">
                  <c:v>6.9685899999999998</c:v>
                </c:pt>
                <c:pt idx="5182">
                  <c:v>6.8305300000000004</c:v>
                </c:pt>
                <c:pt idx="5183">
                  <c:v>6.6946599999999998</c:v>
                </c:pt>
                <c:pt idx="5184">
                  <c:v>6.5613400000000004</c:v>
                </c:pt>
                <c:pt idx="5185">
                  <c:v>6.43086</c:v>
                </c:pt>
                <c:pt idx="5186">
                  <c:v>6.30349</c:v>
                </c:pt>
                <c:pt idx="5187">
                  <c:v>6.17943</c:v>
                </c:pt>
                <c:pt idx="5188">
                  <c:v>6.0588899999999999</c:v>
                </c:pt>
                <c:pt idx="5189">
                  <c:v>5.9420000000000002</c:v>
                </c:pt>
                <c:pt idx="5190">
                  <c:v>5.8289</c:v>
                </c:pt>
                <c:pt idx="5191">
                  <c:v>5.7196600000000002</c:v>
                </c:pt>
                <c:pt idx="5192">
                  <c:v>5.6143700000000001</c:v>
                </c:pt>
                <c:pt idx="5193">
                  <c:v>5.5130600000000003</c:v>
                </c:pt>
                <c:pt idx="5194">
                  <c:v>5.4157500000000001</c:v>
                </c:pt>
                <c:pt idx="5195">
                  <c:v>5.3224499999999999</c:v>
                </c:pt>
                <c:pt idx="5196">
                  <c:v>5.2331599999999998</c:v>
                </c:pt>
                <c:pt idx="5197">
                  <c:v>5.1478400000000004</c:v>
                </c:pt>
                <c:pt idx="5198">
                  <c:v>5.0664499999999997</c:v>
                </c:pt>
                <c:pt idx="5199">
                  <c:v>4.98895</c:v>
                </c:pt>
                <c:pt idx="5200">
                  <c:v>4.9152899999999997</c:v>
                </c:pt>
                <c:pt idx="5201">
                  <c:v>4.8453900000000001</c:v>
                </c:pt>
                <c:pt idx="5202">
                  <c:v>4.7791899999999998</c:v>
                </c:pt>
                <c:pt idx="5203">
                  <c:v>4.7166100000000002</c:v>
                </c:pt>
                <c:pt idx="5204">
                  <c:v>4.6575699999999998</c:v>
                </c:pt>
                <c:pt idx="5205">
                  <c:v>4.6020000000000003</c:v>
                </c:pt>
                <c:pt idx="5206">
                  <c:v>4.5498000000000003</c:v>
                </c:pt>
                <c:pt idx="5207">
                  <c:v>4.5008900000000001</c:v>
                </c:pt>
                <c:pt idx="5208">
                  <c:v>4.4551800000000004</c:v>
                </c:pt>
                <c:pt idx="5209">
                  <c:v>4.4125899999999998</c:v>
                </c:pt>
                <c:pt idx="5210">
                  <c:v>4.3730200000000004</c:v>
                </c:pt>
                <c:pt idx="5211">
                  <c:v>4.3364000000000003</c:v>
                </c:pt>
                <c:pt idx="5212">
                  <c:v>4.3026299999999997</c:v>
                </c:pt>
                <c:pt idx="5213">
                  <c:v>4.2716399999999997</c:v>
                </c:pt>
                <c:pt idx="5214">
                  <c:v>4.2433300000000003</c:v>
                </c:pt>
                <c:pt idx="5215">
                  <c:v>4.2176200000000001</c:v>
                </c:pt>
                <c:pt idx="5216">
                  <c:v>4.1944400000000002</c:v>
                </c:pt>
                <c:pt idx="5217">
                  <c:v>4.1737099999999998</c:v>
                </c:pt>
                <c:pt idx="5218">
                  <c:v>4.1553500000000003</c:v>
                </c:pt>
                <c:pt idx="5219">
                  <c:v>4.1392899999999999</c:v>
                </c:pt>
                <c:pt idx="5220">
                  <c:v>4.1254600000000003</c:v>
                </c:pt>
                <c:pt idx="5221">
                  <c:v>4.1137800000000002</c:v>
                </c:pt>
                <c:pt idx="5222">
                  <c:v>4.1041999999999996</c:v>
                </c:pt>
                <c:pt idx="5223">
                  <c:v>4.0966399999999998</c:v>
                </c:pt>
                <c:pt idx="5224">
                  <c:v>4.0910399999999996</c:v>
                </c:pt>
                <c:pt idx="5225">
                  <c:v>4.0873400000000002</c:v>
                </c:pt>
                <c:pt idx="5226">
                  <c:v>4.0854900000000001</c:v>
                </c:pt>
                <c:pt idx="5227">
                  <c:v>4.0854299999999997</c:v>
                </c:pt>
                <c:pt idx="5228">
                  <c:v>4.0870899999999999</c:v>
                </c:pt>
                <c:pt idx="5229">
                  <c:v>4.0904299999999996</c:v>
                </c:pt>
                <c:pt idx="5230">
                  <c:v>4.0953999999999997</c:v>
                </c:pt>
                <c:pt idx="5231">
                  <c:v>4.1019500000000004</c:v>
                </c:pt>
                <c:pt idx="5232">
                  <c:v>4.1100199999999996</c:v>
                </c:pt>
                <c:pt idx="5233">
                  <c:v>4.11958</c:v>
                </c:pt>
                <c:pt idx="5234">
                  <c:v>4.1305699999999996</c:v>
                </c:pt>
                <c:pt idx="5235">
                  <c:v>4.1429600000000004</c:v>
                </c:pt>
                <c:pt idx="5236">
                  <c:v>4.1567100000000003</c:v>
                </c:pt>
                <c:pt idx="5237">
                  <c:v>4.1717599999999999</c:v>
                </c:pt>
                <c:pt idx="5238">
                  <c:v>4.1880899999999999</c:v>
                </c:pt>
                <c:pt idx="5239">
                  <c:v>4.2056500000000003</c:v>
                </c:pt>
                <c:pt idx="5240">
                  <c:v>4.2244099999999998</c:v>
                </c:pt>
                <c:pt idx="5241">
                  <c:v>4.2443299999999997</c:v>
                </c:pt>
                <c:pt idx="5242">
                  <c:v>4.2653800000000004</c:v>
                </c:pt>
                <c:pt idx="5243">
                  <c:v>4.2875300000000003</c:v>
                </c:pt>
                <c:pt idx="5244">
                  <c:v>4.3107300000000004</c:v>
                </c:pt>
                <c:pt idx="5245">
                  <c:v>4.3349799999999998</c:v>
                </c:pt>
                <c:pt idx="5246">
                  <c:v>4.36022</c:v>
                </c:pt>
                <c:pt idx="5247">
                  <c:v>4.3864400000000003</c:v>
                </c:pt>
                <c:pt idx="5248">
                  <c:v>4.4135999999999997</c:v>
                </c:pt>
                <c:pt idx="5249">
                  <c:v>4.4416799999999999</c:v>
                </c:pt>
                <c:pt idx="5250">
                  <c:v>4.47065</c:v>
                </c:pt>
                <c:pt idx="5251">
                  <c:v>4.5004799999999996</c:v>
                </c:pt>
                <c:pt idx="5252">
                  <c:v>4.5311599999999999</c:v>
                </c:pt>
                <c:pt idx="5253">
                  <c:v>4.5626499999999997</c:v>
                </c:pt>
                <c:pt idx="5254">
                  <c:v>4.5949299999999997</c:v>
                </c:pt>
                <c:pt idx="5255">
                  <c:v>4.6279899999999996</c:v>
                </c:pt>
                <c:pt idx="5256">
                  <c:v>4.6617899999999999</c:v>
                </c:pt>
                <c:pt idx="5257">
                  <c:v>4.6963200000000001</c:v>
                </c:pt>
                <c:pt idx="5258">
                  <c:v>4.73156</c:v>
                </c:pt>
                <c:pt idx="5259">
                  <c:v>4.7674799999999999</c:v>
                </c:pt>
                <c:pt idx="5260">
                  <c:v>4.8040700000000003</c:v>
                </c:pt>
                <c:pt idx="5261">
                  <c:v>4.8413000000000004</c:v>
                </c:pt>
                <c:pt idx="5262">
                  <c:v>4.8791700000000002</c:v>
                </c:pt>
                <c:pt idx="5263">
                  <c:v>4.9176500000000001</c:v>
                </c:pt>
                <c:pt idx="5264">
                  <c:v>4.9567199999999998</c:v>
                </c:pt>
                <c:pt idx="5265">
                  <c:v>4.9963699999999998</c:v>
                </c:pt>
                <c:pt idx="5266">
                  <c:v>5.0365799999999998</c:v>
                </c:pt>
                <c:pt idx="5267">
                  <c:v>5.0773299999999999</c:v>
                </c:pt>
                <c:pt idx="5268">
                  <c:v>5.1186199999999999</c:v>
                </c:pt>
                <c:pt idx="5269">
                  <c:v>5.1604200000000002</c:v>
                </c:pt>
                <c:pt idx="5270">
                  <c:v>5.2027099999999997</c:v>
                </c:pt>
                <c:pt idx="5271">
                  <c:v>5.2454999999999998</c:v>
                </c:pt>
                <c:pt idx="5272">
                  <c:v>5.2887599999999999</c:v>
                </c:pt>
                <c:pt idx="5273">
                  <c:v>5.3324800000000003</c:v>
                </c:pt>
                <c:pt idx="5274">
                  <c:v>5.3766499999999997</c:v>
                </c:pt>
                <c:pt idx="5275">
                  <c:v>5.4212499999999997</c:v>
                </c:pt>
                <c:pt idx="5276">
                  <c:v>5.4662699999999997</c:v>
                </c:pt>
                <c:pt idx="5277">
                  <c:v>5.5117000000000003</c:v>
                </c:pt>
                <c:pt idx="5278">
                  <c:v>5.5575299999999999</c:v>
                </c:pt>
                <c:pt idx="5279">
                  <c:v>5.6037499999999998</c:v>
                </c:pt>
                <c:pt idx="5280">
                  <c:v>5.6503500000000004</c:v>
                </c:pt>
                <c:pt idx="5281">
                  <c:v>5.6973099999999999</c:v>
                </c:pt>
                <c:pt idx="5282">
                  <c:v>5.7446200000000003</c:v>
                </c:pt>
                <c:pt idx="5283">
                  <c:v>5.7922799999999999</c:v>
                </c:pt>
                <c:pt idx="5284">
                  <c:v>5.8402799999999999</c:v>
                </c:pt>
                <c:pt idx="5285">
                  <c:v>5.8886000000000003</c:v>
                </c:pt>
                <c:pt idx="5286">
                  <c:v>5.9372499999999997</c:v>
                </c:pt>
                <c:pt idx="5287">
                  <c:v>5.9862000000000002</c:v>
                </c:pt>
                <c:pt idx="5288">
                  <c:v>6.0354400000000004</c:v>
                </c:pt>
                <c:pt idx="5289">
                  <c:v>6.0849900000000003</c:v>
                </c:pt>
                <c:pt idx="5290">
                  <c:v>6.1348099999999999</c:v>
                </c:pt>
                <c:pt idx="5291">
                  <c:v>6.1849100000000004</c:v>
                </c:pt>
                <c:pt idx="5292">
                  <c:v>6.2352699999999999</c:v>
                </c:pt>
                <c:pt idx="5293">
                  <c:v>6.2858999999999998</c:v>
                </c:pt>
                <c:pt idx="5294">
                  <c:v>6.3367800000000001</c:v>
                </c:pt>
                <c:pt idx="5295">
                  <c:v>6.3879000000000001</c:v>
                </c:pt>
                <c:pt idx="5296">
                  <c:v>6.4392699999999996</c:v>
                </c:pt>
                <c:pt idx="5297">
                  <c:v>6.4908599999999996</c:v>
                </c:pt>
                <c:pt idx="5298">
                  <c:v>6.5426799999999998</c:v>
                </c:pt>
                <c:pt idx="5299">
                  <c:v>6.5947199999999997</c:v>
                </c:pt>
                <c:pt idx="5300">
                  <c:v>6.6469800000000001</c:v>
                </c:pt>
                <c:pt idx="5301">
                  <c:v>6.6994400000000001</c:v>
                </c:pt>
                <c:pt idx="5302">
                  <c:v>6.7521000000000004</c:v>
                </c:pt>
                <c:pt idx="5303">
                  <c:v>6.8049600000000003</c:v>
                </c:pt>
                <c:pt idx="5304">
                  <c:v>6.8580100000000002</c:v>
                </c:pt>
                <c:pt idx="5305">
                  <c:v>6.9112400000000003</c:v>
                </c:pt>
                <c:pt idx="5306">
                  <c:v>6.9646499999999998</c:v>
                </c:pt>
                <c:pt idx="5307">
                  <c:v>7.0182399999999996</c:v>
                </c:pt>
                <c:pt idx="5308">
                  <c:v>7.0720000000000001</c:v>
                </c:pt>
                <c:pt idx="5309">
                  <c:v>7.1259199999999998</c:v>
                </c:pt>
                <c:pt idx="5310">
                  <c:v>7.18</c:v>
                </c:pt>
                <c:pt idx="5311">
                  <c:v>7.2342399999999998</c:v>
                </c:pt>
                <c:pt idx="5312">
                  <c:v>7.2886199999999999</c:v>
                </c:pt>
                <c:pt idx="5313">
                  <c:v>7.3431600000000001</c:v>
                </c:pt>
                <c:pt idx="5314">
                  <c:v>7.3978400000000004</c:v>
                </c:pt>
                <c:pt idx="5315">
                  <c:v>7.4526500000000002</c:v>
                </c:pt>
                <c:pt idx="5316">
                  <c:v>7.5076099999999997</c:v>
                </c:pt>
                <c:pt idx="5317">
                  <c:v>7.5626899999999999</c:v>
                </c:pt>
                <c:pt idx="5318">
                  <c:v>7.6178999999999997</c:v>
                </c:pt>
                <c:pt idx="5319">
                  <c:v>7.6732300000000002</c:v>
                </c:pt>
                <c:pt idx="5320">
                  <c:v>7.7286799999999998</c:v>
                </c:pt>
                <c:pt idx="5321">
                  <c:v>7.7842500000000001</c:v>
                </c:pt>
                <c:pt idx="5322">
                  <c:v>7.8399299999999998</c:v>
                </c:pt>
                <c:pt idx="5323">
                  <c:v>7.8957199999999998</c:v>
                </c:pt>
                <c:pt idx="5324">
                  <c:v>7.9516200000000001</c:v>
                </c:pt>
                <c:pt idx="5325">
                  <c:v>8.0076199999999993</c:v>
                </c:pt>
                <c:pt idx="5326">
                  <c:v>8.06372</c:v>
                </c:pt>
                <c:pt idx="5327">
                  <c:v>8.1199100000000008</c:v>
                </c:pt>
                <c:pt idx="5328">
                  <c:v>8.1762099999999993</c:v>
                </c:pt>
                <c:pt idx="5329">
                  <c:v>8.2325900000000001</c:v>
                </c:pt>
                <c:pt idx="5330">
                  <c:v>8.2890599999999992</c:v>
                </c:pt>
                <c:pt idx="5331">
                  <c:v>8.3456200000000003</c:v>
                </c:pt>
                <c:pt idx="5332">
                  <c:v>8.4022600000000001</c:v>
                </c:pt>
                <c:pt idx="5333">
                  <c:v>8.4589800000000004</c:v>
                </c:pt>
                <c:pt idx="5334">
                  <c:v>8.5157900000000009</c:v>
                </c:pt>
                <c:pt idx="5335">
                  <c:v>8.5726600000000008</c:v>
                </c:pt>
                <c:pt idx="5336">
                  <c:v>8.6296099999999996</c:v>
                </c:pt>
                <c:pt idx="5337">
                  <c:v>8.6866400000000006</c:v>
                </c:pt>
                <c:pt idx="5338">
                  <c:v>8.7437299999999993</c:v>
                </c:pt>
                <c:pt idx="5339">
                  <c:v>8.8008900000000008</c:v>
                </c:pt>
                <c:pt idx="5340">
                  <c:v>8.8581099999999999</c:v>
                </c:pt>
                <c:pt idx="5341">
                  <c:v>8.9154</c:v>
                </c:pt>
                <c:pt idx="5342">
                  <c:v>8.9727499999999996</c:v>
                </c:pt>
                <c:pt idx="5343">
                  <c:v>9.0301600000000004</c:v>
                </c:pt>
                <c:pt idx="5344">
                  <c:v>9.0876300000000008</c:v>
                </c:pt>
                <c:pt idx="5345">
                  <c:v>9.1451600000000006</c:v>
                </c:pt>
                <c:pt idx="5346">
                  <c:v>9.2027400000000004</c:v>
                </c:pt>
                <c:pt idx="5347">
                  <c:v>9.26037</c:v>
                </c:pt>
                <c:pt idx="5348">
                  <c:v>9.3180499999999995</c:v>
                </c:pt>
                <c:pt idx="5349">
                  <c:v>9.3757800000000007</c:v>
                </c:pt>
                <c:pt idx="5350">
                  <c:v>9.4335599999999999</c:v>
                </c:pt>
                <c:pt idx="5351">
                  <c:v>9.4913799999999995</c:v>
                </c:pt>
                <c:pt idx="5352">
                  <c:v>9.5492500000000007</c:v>
                </c:pt>
                <c:pt idx="5353">
                  <c:v>9.6071600000000004</c:v>
                </c:pt>
                <c:pt idx="5354">
                  <c:v>9.6651100000000003</c:v>
                </c:pt>
                <c:pt idx="5355">
                  <c:v>9.7231100000000001</c:v>
                </c:pt>
                <c:pt idx="5356">
                  <c:v>9.7811400000000006</c:v>
                </c:pt>
                <c:pt idx="5357">
                  <c:v>9.8392099999999996</c:v>
                </c:pt>
                <c:pt idx="5358">
                  <c:v>9.8973200000000006</c:v>
                </c:pt>
                <c:pt idx="5359">
                  <c:v>9.9554600000000004</c:v>
                </c:pt>
                <c:pt idx="5360">
                  <c:v>10.0136</c:v>
                </c:pt>
                <c:pt idx="5361">
                  <c:v>10.0718</c:v>
                </c:pt>
                <c:pt idx="5362">
                  <c:v>10.130100000000001</c:v>
                </c:pt>
                <c:pt idx="5363">
                  <c:v>10.1884</c:v>
                </c:pt>
                <c:pt idx="5364">
                  <c:v>10.246600000000001</c:v>
                </c:pt>
                <c:pt idx="5365">
                  <c:v>10.305</c:v>
                </c:pt>
                <c:pt idx="5366">
                  <c:v>10.363300000000001</c:v>
                </c:pt>
                <c:pt idx="5367">
                  <c:v>10.4217</c:v>
                </c:pt>
                <c:pt idx="5368">
                  <c:v>10.4801</c:v>
                </c:pt>
                <c:pt idx="5369">
                  <c:v>10.538500000000001</c:v>
                </c:pt>
                <c:pt idx="5370">
                  <c:v>10.597</c:v>
                </c:pt>
                <c:pt idx="5371">
                  <c:v>10.6555</c:v>
                </c:pt>
                <c:pt idx="5372">
                  <c:v>10.714</c:v>
                </c:pt>
                <c:pt idx="5373">
                  <c:v>10.772500000000001</c:v>
                </c:pt>
                <c:pt idx="5374">
                  <c:v>10.831</c:v>
                </c:pt>
                <c:pt idx="5375">
                  <c:v>10.8896</c:v>
                </c:pt>
                <c:pt idx="5376">
                  <c:v>10.9481</c:v>
                </c:pt>
                <c:pt idx="5377">
                  <c:v>11.0067</c:v>
                </c:pt>
                <c:pt idx="5378">
                  <c:v>11.065300000000001</c:v>
                </c:pt>
                <c:pt idx="5379">
                  <c:v>11.124000000000001</c:v>
                </c:pt>
                <c:pt idx="5380">
                  <c:v>11.182600000000001</c:v>
                </c:pt>
                <c:pt idx="5381">
                  <c:v>11.241199999999999</c:v>
                </c:pt>
                <c:pt idx="5382">
                  <c:v>11.299899999999999</c:v>
                </c:pt>
                <c:pt idx="5383">
                  <c:v>11.358599999999999</c:v>
                </c:pt>
                <c:pt idx="5384">
                  <c:v>11.417299999999999</c:v>
                </c:pt>
                <c:pt idx="5385">
                  <c:v>11.476000000000001</c:v>
                </c:pt>
                <c:pt idx="5386">
                  <c:v>11.534700000000001</c:v>
                </c:pt>
                <c:pt idx="5387">
                  <c:v>11.593400000000001</c:v>
                </c:pt>
                <c:pt idx="5388">
                  <c:v>11.652200000000001</c:v>
                </c:pt>
                <c:pt idx="5389">
                  <c:v>11.710900000000001</c:v>
                </c:pt>
                <c:pt idx="5390">
                  <c:v>11.7697</c:v>
                </c:pt>
                <c:pt idx="5391">
                  <c:v>11.8284</c:v>
                </c:pt>
                <c:pt idx="5392">
                  <c:v>11.8872</c:v>
                </c:pt>
                <c:pt idx="5393">
                  <c:v>11.946</c:v>
                </c:pt>
                <c:pt idx="5394">
                  <c:v>12.004799999999999</c:v>
                </c:pt>
                <c:pt idx="5395">
                  <c:v>12.063599999999999</c:v>
                </c:pt>
                <c:pt idx="5396">
                  <c:v>12.122400000000001</c:v>
                </c:pt>
                <c:pt idx="5397">
                  <c:v>12.1812</c:v>
                </c:pt>
                <c:pt idx="5398">
                  <c:v>12.24</c:v>
                </c:pt>
                <c:pt idx="5399">
                  <c:v>12.2988</c:v>
                </c:pt>
                <c:pt idx="5400">
                  <c:v>12.3576</c:v>
                </c:pt>
                <c:pt idx="5401">
                  <c:v>12.416499999999999</c:v>
                </c:pt>
                <c:pt idx="5402">
                  <c:v>12.475300000000001</c:v>
                </c:pt>
                <c:pt idx="5403">
                  <c:v>12.5341</c:v>
                </c:pt>
                <c:pt idx="5404">
                  <c:v>12.593</c:v>
                </c:pt>
                <c:pt idx="5405">
                  <c:v>12.6518</c:v>
                </c:pt>
                <c:pt idx="5406">
                  <c:v>12.710599999999999</c:v>
                </c:pt>
                <c:pt idx="5407">
                  <c:v>12.769500000000001</c:v>
                </c:pt>
                <c:pt idx="5408">
                  <c:v>12.8283</c:v>
                </c:pt>
                <c:pt idx="5409">
                  <c:v>12.8872</c:v>
                </c:pt>
                <c:pt idx="5410">
                  <c:v>12.946</c:v>
                </c:pt>
                <c:pt idx="5411">
                  <c:v>13.004899999999999</c:v>
                </c:pt>
                <c:pt idx="5412">
                  <c:v>13.063700000000001</c:v>
                </c:pt>
                <c:pt idx="5413">
                  <c:v>13.1226</c:v>
                </c:pt>
                <c:pt idx="5414">
                  <c:v>13.1814</c:v>
                </c:pt>
                <c:pt idx="5415">
                  <c:v>13.2403</c:v>
                </c:pt>
                <c:pt idx="5416">
                  <c:v>13.299099999999999</c:v>
                </c:pt>
                <c:pt idx="5417">
                  <c:v>13.357900000000001</c:v>
                </c:pt>
                <c:pt idx="5418">
                  <c:v>13.4168</c:v>
                </c:pt>
                <c:pt idx="5419">
                  <c:v>13.4756</c:v>
                </c:pt>
                <c:pt idx="5420">
                  <c:v>13.5345</c:v>
                </c:pt>
                <c:pt idx="5421">
                  <c:v>13.593299999999999</c:v>
                </c:pt>
                <c:pt idx="5422">
                  <c:v>13.652100000000001</c:v>
                </c:pt>
                <c:pt idx="5423">
                  <c:v>13.711</c:v>
                </c:pt>
                <c:pt idx="5424">
                  <c:v>13.7698</c:v>
                </c:pt>
                <c:pt idx="5425">
                  <c:v>13.8286</c:v>
                </c:pt>
                <c:pt idx="5426">
                  <c:v>13.8874</c:v>
                </c:pt>
                <c:pt idx="5427">
                  <c:v>13.946300000000001</c:v>
                </c:pt>
                <c:pt idx="5428">
                  <c:v>14.005100000000001</c:v>
                </c:pt>
                <c:pt idx="5429">
                  <c:v>14.0639</c:v>
                </c:pt>
                <c:pt idx="5430">
                  <c:v>14.1227</c:v>
                </c:pt>
                <c:pt idx="5431">
                  <c:v>14.1815</c:v>
                </c:pt>
                <c:pt idx="5432">
                  <c:v>14.2403</c:v>
                </c:pt>
                <c:pt idx="5433">
                  <c:v>14.299099999999999</c:v>
                </c:pt>
                <c:pt idx="5434">
                  <c:v>14.357900000000001</c:v>
                </c:pt>
                <c:pt idx="5435">
                  <c:v>14.416700000000001</c:v>
                </c:pt>
                <c:pt idx="5436">
                  <c:v>14.4754</c:v>
                </c:pt>
                <c:pt idx="5437">
                  <c:v>14.5342</c:v>
                </c:pt>
                <c:pt idx="5438">
                  <c:v>14.593</c:v>
                </c:pt>
                <c:pt idx="5439">
                  <c:v>14.6517</c:v>
                </c:pt>
                <c:pt idx="5440">
                  <c:v>14.7105</c:v>
                </c:pt>
                <c:pt idx="5441">
                  <c:v>14.7692</c:v>
                </c:pt>
                <c:pt idx="5442">
                  <c:v>14.827999999999999</c:v>
                </c:pt>
                <c:pt idx="5443">
                  <c:v>14.886699999999999</c:v>
                </c:pt>
                <c:pt idx="5444">
                  <c:v>14.945499999999999</c:v>
                </c:pt>
                <c:pt idx="5445">
                  <c:v>15.004200000000001</c:v>
                </c:pt>
                <c:pt idx="5446">
                  <c:v>15.062900000000001</c:v>
                </c:pt>
                <c:pt idx="5447">
                  <c:v>15.121600000000001</c:v>
                </c:pt>
                <c:pt idx="5448">
                  <c:v>15.180300000000001</c:v>
                </c:pt>
                <c:pt idx="5449">
                  <c:v>15.239000000000001</c:v>
                </c:pt>
                <c:pt idx="5450">
                  <c:v>15.297700000000001</c:v>
                </c:pt>
                <c:pt idx="5451">
                  <c:v>15.356400000000001</c:v>
                </c:pt>
                <c:pt idx="5452">
                  <c:v>15.415100000000001</c:v>
                </c:pt>
                <c:pt idx="5453">
                  <c:v>15.473699999999999</c:v>
                </c:pt>
                <c:pt idx="5454">
                  <c:v>15.532400000000001</c:v>
                </c:pt>
                <c:pt idx="5455">
                  <c:v>15.591100000000001</c:v>
                </c:pt>
                <c:pt idx="5456">
                  <c:v>15.649699999999999</c:v>
                </c:pt>
                <c:pt idx="5457">
                  <c:v>15.708299999999999</c:v>
                </c:pt>
                <c:pt idx="5458">
                  <c:v>15.766999999999999</c:v>
                </c:pt>
                <c:pt idx="5459">
                  <c:v>15.8256</c:v>
                </c:pt>
                <c:pt idx="5460">
                  <c:v>15.8842</c:v>
                </c:pt>
                <c:pt idx="5461">
                  <c:v>15.9428</c:v>
                </c:pt>
                <c:pt idx="5462">
                  <c:v>16.0014</c:v>
                </c:pt>
                <c:pt idx="5463">
                  <c:v>16.059999999999999</c:v>
                </c:pt>
                <c:pt idx="5464">
                  <c:v>16.118600000000001</c:v>
                </c:pt>
                <c:pt idx="5465">
                  <c:v>16.177199999999999</c:v>
                </c:pt>
                <c:pt idx="5466">
                  <c:v>16.235700000000001</c:v>
                </c:pt>
                <c:pt idx="5467">
                  <c:v>16.2943</c:v>
                </c:pt>
                <c:pt idx="5468">
                  <c:v>16.352799999999998</c:v>
                </c:pt>
                <c:pt idx="5469">
                  <c:v>16.4114</c:v>
                </c:pt>
                <c:pt idx="5470">
                  <c:v>16.469899999999999</c:v>
                </c:pt>
                <c:pt idx="5471">
                  <c:v>16.528400000000001</c:v>
                </c:pt>
                <c:pt idx="5472">
                  <c:v>16.587</c:v>
                </c:pt>
                <c:pt idx="5473">
                  <c:v>16.645499999999998</c:v>
                </c:pt>
                <c:pt idx="5474">
                  <c:v>16.704000000000001</c:v>
                </c:pt>
                <c:pt idx="5475">
                  <c:v>16.762499999999999</c:v>
                </c:pt>
                <c:pt idx="5476">
                  <c:v>16.820900000000002</c:v>
                </c:pt>
                <c:pt idx="5477">
                  <c:v>16.8794</c:v>
                </c:pt>
                <c:pt idx="5478">
                  <c:v>16.937899999999999</c:v>
                </c:pt>
                <c:pt idx="5479">
                  <c:v>16.996300000000002</c:v>
                </c:pt>
                <c:pt idx="5480">
                  <c:v>17.0548</c:v>
                </c:pt>
                <c:pt idx="5481">
                  <c:v>17.113199999999999</c:v>
                </c:pt>
                <c:pt idx="5482">
                  <c:v>17.171700000000001</c:v>
                </c:pt>
                <c:pt idx="5483">
                  <c:v>17.2301</c:v>
                </c:pt>
                <c:pt idx="5484">
                  <c:v>17.288499999999999</c:v>
                </c:pt>
                <c:pt idx="5485">
                  <c:v>17.346900000000002</c:v>
                </c:pt>
                <c:pt idx="5486">
                  <c:v>17.4053</c:v>
                </c:pt>
                <c:pt idx="5487">
                  <c:v>17.463699999999999</c:v>
                </c:pt>
                <c:pt idx="5488">
                  <c:v>17.522099999999998</c:v>
                </c:pt>
                <c:pt idx="5489">
                  <c:v>17.580400000000001</c:v>
                </c:pt>
                <c:pt idx="5490">
                  <c:v>17.6388</c:v>
                </c:pt>
                <c:pt idx="5491">
                  <c:v>17.697199999999999</c:v>
                </c:pt>
                <c:pt idx="5492">
                  <c:v>17.755500000000001</c:v>
                </c:pt>
                <c:pt idx="5493">
                  <c:v>17.813800000000001</c:v>
                </c:pt>
                <c:pt idx="5494">
                  <c:v>17.872199999999999</c:v>
                </c:pt>
                <c:pt idx="5495">
                  <c:v>17.930499999999999</c:v>
                </c:pt>
                <c:pt idx="5496">
                  <c:v>17.988800000000001</c:v>
                </c:pt>
                <c:pt idx="5497">
                  <c:v>18.0471</c:v>
                </c:pt>
                <c:pt idx="5498">
                  <c:v>18.105399999999999</c:v>
                </c:pt>
                <c:pt idx="5499">
                  <c:v>18.163699999999999</c:v>
                </c:pt>
                <c:pt idx="5500">
                  <c:v>18.221900000000002</c:v>
                </c:pt>
                <c:pt idx="5501">
                  <c:v>18.280200000000001</c:v>
                </c:pt>
                <c:pt idx="5502">
                  <c:v>18.3384</c:v>
                </c:pt>
                <c:pt idx="5503">
                  <c:v>18.396699999999999</c:v>
                </c:pt>
                <c:pt idx="5504">
                  <c:v>18.454899999999999</c:v>
                </c:pt>
                <c:pt idx="5505">
                  <c:v>18.513100000000001</c:v>
                </c:pt>
                <c:pt idx="5506">
                  <c:v>18.571400000000001</c:v>
                </c:pt>
                <c:pt idx="5507">
                  <c:v>18.6296</c:v>
                </c:pt>
                <c:pt idx="5508">
                  <c:v>18.687799999999999</c:v>
                </c:pt>
                <c:pt idx="5509">
                  <c:v>18.745999999999999</c:v>
                </c:pt>
                <c:pt idx="5510">
                  <c:v>18.804099999999998</c:v>
                </c:pt>
                <c:pt idx="5511">
                  <c:v>18.862300000000001</c:v>
                </c:pt>
                <c:pt idx="5512">
                  <c:v>18.920500000000001</c:v>
                </c:pt>
                <c:pt idx="5513">
                  <c:v>18.9786</c:v>
                </c:pt>
                <c:pt idx="5514">
                  <c:v>19.036799999999999</c:v>
                </c:pt>
                <c:pt idx="5515">
                  <c:v>19.094899999999999</c:v>
                </c:pt>
                <c:pt idx="5516">
                  <c:v>19.152999999999999</c:v>
                </c:pt>
                <c:pt idx="5517">
                  <c:v>19.211099999999998</c:v>
                </c:pt>
                <c:pt idx="5518">
                  <c:v>19.269300000000001</c:v>
                </c:pt>
                <c:pt idx="5519">
                  <c:v>19.327400000000001</c:v>
                </c:pt>
                <c:pt idx="5520">
                  <c:v>19.385400000000001</c:v>
                </c:pt>
                <c:pt idx="5521">
                  <c:v>19.4435</c:v>
                </c:pt>
                <c:pt idx="5522">
                  <c:v>19.5016</c:v>
                </c:pt>
                <c:pt idx="5523">
                  <c:v>19.559699999999999</c:v>
                </c:pt>
                <c:pt idx="5524">
                  <c:v>19.617699999999999</c:v>
                </c:pt>
                <c:pt idx="5525">
                  <c:v>19.675699999999999</c:v>
                </c:pt>
                <c:pt idx="5526">
                  <c:v>19.733799999999999</c:v>
                </c:pt>
                <c:pt idx="5527">
                  <c:v>19.791799999999999</c:v>
                </c:pt>
                <c:pt idx="5528">
                  <c:v>19.849799999999998</c:v>
                </c:pt>
                <c:pt idx="5529">
                  <c:v>19.907800000000002</c:v>
                </c:pt>
                <c:pt idx="5530">
                  <c:v>19.965800000000002</c:v>
                </c:pt>
                <c:pt idx="5531">
                  <c:v>20.023800000000001</c:v>
                </c:pt>
                <c:pt idx="5532">
                  <c:v>20.081800000000001</c:v>
                </c:pt>
                <c:pt idx="5533">
                  <c:v>20.139700000000001</c:v>
                </c:pt>
                <c:pt idx="5534">
                  <c:v>20.197700000000001</c:v>
                </c:pt>
                <c:pt idx="5535">
                  <c:v>20.255700000000001</c:v>
                </c:pt>
                <c:pt idx="5536">
                  <c:v>20.313600000000001</c:v>
                </c:pt>
                <c:pt idx="5537">
                  <c:v>20.371500000000001</c:v>
                </c:pt>
                <c:pt idx="5538">
                  <c:v>20.429400000000001</c:v>
                </c:pt>
                <c:pt idx="5539">
                  <c:v>20.487300000000001</c:v>
                </c:pt>
                <c:pt idx="5540">
                  <c:v>20.545200000000001</c:v>
                </c:pt>
                <c:pt idx="5541">
                  <c:v>20.603100000000001</c:v>
                </c:pt>
                <c:pt idx="5542">
                  <c:v>20.661000000000001</c:v>
                </c:pt>
                <c:pt idx="5543">
                  <c:v>20.718900000000001</c:v>
                </c:pt>
                <c:pt idx="5544">
                  <c:v>20.776800000000001</c:v>
                </c:pt>
                <c:pt idx="5545">
                  <c:v>20.834599999999998</c:v>
                </c:pt>
                <c:pt idx="5546">
                  <c:v>20.892399999999999</c:v>
                </c:pt>
                <c:pt idx="5547">
                  <c:v>20.950299999999999</c:v>
                </c:pt>
                <c:pt idx="5548">
                  <c:v>21.008099999999999</c:v>
                </c:pt>
                <c:pt idx="5549">
                  <c:v>21.065899999999999</c:v>
                </c:pt>
                <c:pt idx="5550">
                  <c:v>21.123699999999999</c:v>
                </c:pt>
                <c:pt idx="5551">
                  <c:v>21.1815</c:v>
                </c:pt>
                <c:pt idx="5552">
                  <c:v>21.2393</c:v>
                </c:pt>
                <c:pt idx="5553">
                  <c:v>21.2971</c:v>
                </c:pt>
                <c:pt idx="5554">
                  <c:v>21.354800000000001</c:v>
                </c:pt>
                <c:pt idx="5555">
                  <c:v>21.412600000000001</c:v>
                </c:pt>
                <c:pt idx="5556">
                  <c:v>21.470300000000002</c:v>
                </c:pt>
                <c:pt idx="5557">
                  <c:v>21.528099999999998</c:v>
                </c:pt>
                <c:pt idx="5558">
                  <c:v>21.585799999999999</c:v>
                </c:pt>
                <c:pt idx="5559">
                  <c:v>21.6435</c:v>
                </c:pt>
                <c:pt idx="5560">
                  <c:v>21.7012</c:v>
                </c:pt>
                <c:pt idx="5561">
                  <c:v>21.758900000000001</c:v>
                </c:pt>
                <c:pt idx="5562">
                  <c:v>21.816600000000001</c:v>
                </c:pt>
                <c:pt idx="5563">
                  <c:v>21.874300000000002</c:v>
                </c:pt>
                <c:pt idx="5564">
                  <c:v>21.931999999999999</c:v>
                </c:pt>
                <c:pt idx="5565">
                  <c:v>21.989599999999999</c:v>
                </c:pt>
                <c:pt idx="5566">
                  <c:v>22.0473</c:v>
                </c:pt>
                <c:pt idx="5567">
                  <c:v>22.104900000000001</c:v>
                </c:pt>
                <c:pt idx="5568">
                  <c:v>22.162600000000001</c:v>
                </c:pt>
                <c:pt idx="5569">
                  <c:v>22.220199999999998</c:v>
                </c:pt>
                <c:pt idx="5570">
                  <c:v>22.277799999999999</c:v>
                </c:pt>
                <c:pt idx="5571">
                  <c:v>22.3354</c:v>
                </c:pt>
                <c:pt idx="5572">
                  <c:v>22.393000000000001</c:v>
                </c:pt>
                <c:pt idx="5573">
                  <c:v>22.450600000000001</c:v>
                </c:pt>
                <c:pt idx="5574">
                  <c:v>22.508199999999999</c:v>
                </c:pt>
                <c:pt idx="5575">
                  <c:v>22.5657</c:v>
                </c:pt>
                <c:pt idx="5576">
                  <c:v>22.6233</c:v>
                </c:pt>
                <c:pt idx="5577">
                  <c:v>22.680800000000001</c:v>
                </c:pt>
                <c:pt idx="5578">
                  <c:v>22.738399999999999</c:v>
                </c:pt>
                <c:pt idx="5579">
                  <c:v>22.7959</c:v>
                </c:pt>
                <c:pt idx="5580">
                  <c:v>22.853400000000001</c:v>
                </c:pt>
                <c:pt idx="5581">
                  <c:v>22.910900000000002</c:v>
                </c:pt>
                <c:pt idx="5582">
                  <c:v>22.968399999999999</c:v>
                </c:pt>
                <c:pt idx="5583">
                  <c:v>23.0259</c:v>
                </c:pt>
                <c:pt idx="5584">
                  <c:v>23.083400000000001</c:v>
                </c:pt>
                <c:pt idx="5585">
                  <c:v>23.140899999999998</c:v>
                </c:pt>
                <c:pt idx="5586">
                  <c:v>23.198399999999999</c:v>
                </c:pt>
                <c:pt idx="5587">
                  <c:v>23.255800000000001</c:v>
                </c:pt>
                <c:pt idx="5588">
                  <c:v>23.313300000000002</c:v>
                </c:pt>
                <c:pt idx="5589">
                  <c:v>23.370699999999999</c:v>
                </c:pt>
                <c:pt idx="5590">
                  <c:v>23.4282</c:v>
                </c:pt>
                <c:pt idx="5591">
                  <c:v>23.485600000000002</c:v>
                </c:pt>
                <c:pt idx="5592">
                  <c:v>23.542999999999999</c:v>
                </c:pt>
                <c:pt idx="5593">
                  <c:v>23.6004</c:v>
                </c:pt>
                <c:pt idx="5594">
                  <c:v>23.657800000000002</c:v>
                </c:pt>
                <c:pt idx="5595">
                  <c:v>23.715199999999999</c:v>
                </c:pt>
                <c:pt idx="5596">
                  <c:v>23.772600000000001</c:v>
                </c:pt>
                <c:pt idx="5597">
                  <c:v>23.829899999999999</c:v>
                </c:pt>
                <c:pt idx="5598">
                  <c:v>23.8873</c:v>
                </c:pt>
                <c:pt idx="5599">
                  <c:v>23.944600000000001</c:v>
                </c:pt>
                <c:pt idx="5600">
                  <c:v>24.001999999999999</c:v>
                </c:pt>
                <c:pt idx="5601">
                  <c:v>24.0593</c:v>
                </c:pt>
                <c:pt idx="5602">
                  <c:v>24.116700000000002</c:v>
                </c:pt>
                <c:pt idx="5603">
                  <c:v>24.173999999999999</c:v>
                </c:pt>
                <c:pt idx="5604">
                  <c:v>24.231300000000001</c:v>
                </c:pt>
                <c:pt idx="5605">
                  <c:v>24.288599999999999</c:v>
                </c:pt>
                <c:pt idx="5606">
                  <c:v>24.3459</c:v>
                </c:pt>
                <c:pt idx="5607">
                  <c:v>24.403099999999998</c:v>
                </c:pt>
                <c:pt idx="5608">
                  <c:v>24.4604</c:v>
                </c:pt>
                <c:pt idx="5609">
                  <c:v>24.517700000000001</c:v>
                </c:pt>
                <c:pt idx="5610">
                  <c:v>24.5749</c:v>
                </c:pt>
                <c:pt idx="5611">
                  <c:v>24.632200000000001</c:v>
                </c:pt>
                <c:pt idx="5612">
                  <c:v>24.689399999999999</c:v>
                </c:pt>
                <c:pt idx="5613">
                  <c:v>24.746700000000001</c:v>
                </c:pt>
                <c:pt idx="5614">
                  <c:v>24.803899999999999</c:v>
                </c:pt>
                <c:pt idx="5615">
                  <c:v>24.8611</c:v>
                </c:pt>
                <c:pt idx="5616">
                  <c:v>24.918299999999999</c:v>
                </c:pt>
                <c:pt idx="5617">
                  <c:v>24.9755</c:v>
                </c:pt>
                <c:pt idx="5618">
                  <c:v>25.032699999999998</c:v>
                </c:pt>
                <c:pt idx="5619">
                  <c:v>25.0898</c:v>
                </c:pt>
                <c:pt idx="5620">
                  <c:v>25.146999999999998</c:v>
                </c:pt>
                <c:pt idx="5621">
                  <c:v>25.2042</c:v>
                </c:pt>
                <c:pt idx="5622">
                  <c:v>25.261299999999999</c:v>
                </c:pt>
                <c:pt idx="5623">
                  <c:v>25.3185</c:v>
                </c:pt>
                <c:pt idx="5624">
                  <c:v>25.375599999999999</c:v>
                </c:pt>
                <c:pt idx="5625">
                  <c:v>25.432700000000001</c:v>
                </c:pt>
                <c:pt idx="5626">
                  <c:v>25.489799999999999</c:v>
                </c:pt>
                <c:pt idx="5627">
                  <c:v>25.546900000000001</c:v>
                </c:pt>
                <c:pt idx="5628">
                  <c:v>25.603999999999999</c:v>
                </c:pt>
                <c:pt idx="5629">
                  <c:v>25.661100000000001</c:v>
                </c:pt>
                <c:pt idx="5630">
                  <c:v>25.7182</c:v>
                </c:pt>
                <c:pt idx="5631">
                  <c:v>25.775300000000001</c:v>
                </c:pt>
                <c:pt idx="5632">
                  <c:v>25.8323</c:v>
                </c:pt>
                <c:pt idx="5633">
                  <c:v>25.889399999999998</c:v>
                </c:pt>
                <c:pt idx="5634">
                  <c:v>25.946400000000001</c:v>
                </c:pt>
                <c:pt idx="5635">
                  <c:v>26.003499999999999</c:v>
                </c:pt>
                <c:pt idx="5636">
                  <c:v>26.060500000000001</c:v>
                </c:pt>
                <c:pt idx="5637">
                  <c:v>26.1175</c:v>
                </c:pt>
                <c:pt idx="5638">
                  <c:v>26.174499999999998</c:v>
                </c:pt>
                <c:pt idx="5639">
                  <c:v>26.2315</c:v>
                </c:pt>
                <c:pt idx="5640">
                  <c:v>26.288499999999999</c:v>
                </c:pt>
                <c:pt idx="5641">
                  <c:v>26.345500000000001</c:v>
                </c:pt>
                <c:pt idx="5642">
                  <c:v>26.4025</c:v>
                </c:pt>
                <c:pt idx="5643">
                  <c:v>26.459499999999998</c:v>
                </c:pt>
                <c:pt idx="5644">
                  <c:v>26.516400000000001</c:v>
                </c:pt>
                <c:pt idx="5645">
                  <c:v>26.573399999999999</c:v>
                </c:pt>
                <c:pt idx="5646">
                  <c:v>26.630299999999998</c:v>
                </c:pt>
                <c:pt idx="5647">
                  <c:v>26.687200000000001</c:v>
                </c:pt>
                <c:pt idx="5648">
                  <c:v>26.744199999999999</c:v>
                </c:pt>
                <c:pt idx="5649">
                  <c:v>26.801100000000002</c:v>
                </c:pt>
                <c:pt idx="5650">
                  <c:v>26.858000000000001</c:v>
                </c:pt>
                <c:pt idx="5651">
                  <c:v>26.914899999999999</c:v>
                </c:pt>
                <c:pt idx="5652">
                  <c:v>26.971800000000002</c:v>
                </c:pt>
                <c:pt idx="5653">
                  <c:v>27.028600000000001</c:v>
                </c:pt>
                <c:pt idx="5654">
                  <c:v>27.0855</c:v>
                </c:pt>
                <c:pt idx="5655">
                  <c:v>27.142399999999999</c:v>
                </c:pt>
                <c:pt idx="5656">
                  <c:v>27.199200000000001</c:v>
                </c:pt>
                <c:pt idx="5657">
                  <c:v>27.2561</c:v>
                </c:pt>
                <c:pt idx="5658">
                  <c:v>27.312899999999999</c:v>
                </c:pt>
                <c:pt idx="5659">
                  <c:v>27.369700000000002</c:v>
                </c:pt>
                <c:pt idx="5660">
                  <c:v>27.426600000000001</c:v>
                </c:pt>
                <c:pt idx="5661">
                  <c:v>27.4834</c:v>
                </c:pt>
                <c:pt idx="5662">
                  <c:v>27.540199999999999</c:v>
                </c:pt>
                <c:pt idx="5663">
                  <c:v>27.597000000000001</c:v>
                </c:pt>
                <c:pt idx="5664">
                  <c:v>27.6538</c:v>
                </c:pt>
                <c:pt idx="5665">
                  <c:v>27.7105</c:v>
                </c:pt>
                <c:pt idx="5666">
                  <c:v>27.767299999999999</c:v>
                </c:pt>
                <c:pt idx="5667">
                  <c:v>27.824100000000001</c:v>
                </c:pt>
                <c:pt idx="5668">
                  <c:v>27.880800000000001</c:v>
                </c:pt>
                <c:pt idx="5669">
                  <c:v>27.9376</c:v>
                </c:pt>
                <c:pt idx="5670">
                  <c:v>27.994299999999999</c:v>
                </c:pt>
                <c:pt idx="5671">
                  <c:v>28.050999999999998</c:v>
                </c:pt>
                <c:pt idx="5672">
                  <c:v>28.107700000000001</c:v>
                </c:pt>
                <c:pt idx="5673">
                  <c:v>28.164400000000001</c:v>
                </c:pt>
                <c:pt idx="5674">
                  <c:v>28.2211</c:v>
                </c:pt>
                <c:pt idx="5675">
                  <c:v>28.277799999999999</c:v>
                </c:pt>
                <c:pt idx="5676">
                  <c:v>28.334499999999998</c:v>
                </c:pt>
                <c:pt idx="5677">
                  <c:v>28.391200000000001</c:v>
                </c:pt>
                <c:pt idx="5678">
                  <c:v>28.447800000000001</c:v>
                </c:pt>
                <c:pt idx="5679">
                  <c:v>28.5045</c:v>
                </c:pt>
                <c:pt idx="5680">
                  <c:v>28.5611</c:v>
                </c:pt>
                <c:pt idx="5681">
                  <c:v>28.617799999999999</c:v>
                </c:pt>
                <c:pt idx="5682">
                  <c:v>28.674399999999999</c:v>
                </c:pt>
                <c:pt idx="5683">
                  <c:v>28.731000000000002</c:v>
                </c:pt>
                <c:pt idx="5684">
                  <c:v>28.787600000000001</c:v>
                </c:pt>
                <c:pt idx="5685">
                  <c:v>28.844200000000001</c:v>
                </c:pt>
                <c:pt idx="5686">
                  <c:v>28.9008</c:v>
                </c:pt>
                <c:pt idx="5687">
                  <c:v>28.9574</c:v>
                </c:pt>
                <c:pt idx="5688">
                  <c:v>29.013999999999999</c:v>
                </c:pt>
                <c:pt idx="5689">
                  <c:v>29.070599999999999</c:v>
                </c:pt>
                <c:pt idx="5690">
                  <c:v>29.127099999999999</c:v>
                </c:pt>
                <c:pt idx="5691">
                  <c:v>29.183700000000002</c:v>
                </c:pt>
                <c:pt idx="5692">
                  <c:v>29.240200000000002</c:v>
                </c:pt>
                <c:pt idx="5693">
                  <c:v>29.296800000000001</c:v>
                </c:pt>
                <c:pt idx="5694">
                  <c:v>29.353300000000001</c:v>
                </c:pt>
                <c:pt idx="5695">
                  <c:v>29.409800000000001</c:v>
                </c:pt>
                <c:pt idx="5696">
                  <c:v>29.4663</c:v>
                </c:pt>
                <c:pt idx="5697">
                  <c:v>29.5228</c:v>
                </c:pt>
                <c:pt idx="5698">
                  <c:v>29.5793</c:v>
                </c:pt>
                <c:pt idx="5699">
                  <c:v>29.6358</c:v>
                </c:pt>
                <c:pt idx="5700">
                  <c:v>29.692299999999999</c:v>
                </c:pt>
                <c:pt idx="5701">
                  <c:v>29.748799999999999</c:v>
                </c:pt>
                <c:pt idx="5702">
                  <c:v>29.805199999999999</c:v>
                </c:pt>
                <c:pt idx="5703">
                  <c:v>29.861699999999999</c:v>
                </c:pt>
                <c:pt idx="5704">
                  <c:v>29.918099999999999</c:v>
                </c:pt>
                <c:pt idx="5705">
                  <c:v>29.974499999999999</c:v>
                </c:pt>
                <c:pt idx="5706">
                  <c:v>30.030999999999999</c:v>
                </c:pt>
                <c:pt idx="5707">
                  <c:v>30.087399999999999</c:v>
                </c:pt>
                <c:pt idx="5708">
                  <c:v>30.143799999999999</c:v>
                </c:pt>
                <c:pt idx="5709">
                  <c:v>30.200199999999999</c:v>
                </c:pt>
                <c:pt idx="5710">
                  <c:v>30.256599999999999</c:v>
                </c:pt>
                <c:pt idx="5711">
                  <c:v>30.312999999999999</c:v>
                </c:pt>
                <c:pt idx="5712">
                  <c:v>30.369299999999999</c:v>
                </c:pt>
                <c:pt idx="5713">
                  <c:v>30.425699999999999</c:v>
                </c:pt>
                <c:pt idx="5714">
                  <c:v>30.481999999999999</c:v>
                </c:pt>
                <c:pt idx="5715">
                  <c:v>30.538399999999999</c:v>
                </c:pt>
                <c:pt idx="5716">
                  <c:v>30.5947</c:v>
                </c:pt>
                <c:pt idx="5717">
                  <c:v>30.6511</c:v>
                </c:pt>
                <c:pt idx="5718">
                  <c:v>30.7074</c:v>
                </c:pt>
                <c:pt idx="5719">
                  <c:v>30.7637</c:v>
                </c:pt>
                <c:pt idx="5720">
                  <c:v>30.82</c:v>
                </c:pt>
                <c:pt idx="5721">
                  <c:v>30.876300000000001</c:v>
                </c:pt>
                <c:pt idx="5722">
                  <c:v>30.932600000000001</c:v>
                </c:pt>
                <c:pt idx="5723">
                  <c:v>30.988800000000001</c:v>
                </c:pt>
                <c:pt idx="5724">
                  <c:v>31.045100000000001</c:v>
                </c:pt>
                <c:pt idx="5725">
                  <c:v>31.101400000000002</c:v>
                </c:pt>
                <c:pt idx="5726">
                  <c:v>31.157599999999999</c:v>
                </c:pt>
                <c:pt idx="5727">
                  <c:v>31.213899999999999</c:v>
                </c:pt>
                <c:pt idx="5728">
                  <c:v>31.270099999999999</c:v>
                </c:pt>
                <c:pt idx="5729">
                  <c:v>31.3263</c:v>
                </c:pt>
                <c:pt idx="5730">
                  <c:v>31.3825</c:v>
                </c:pt>
                <c:pt idx="5731">
                  <c:v>31.438700000000001</c:v>
                </c:pt>
                <c:pt idx="5732">
                  <c:v>31.494900000000001</c:v>
                </c:pt>
                <c:pt idx="5733">
                  <c:v>31.551100000000002</c:v>
                </c:pt>
                <c:pt idx="5734">
                  <c:v>31.607299999999999</c:v>
                </c:pt>
                <c:pt idx="5735">
                  <c:v>31.663499999999999</c:v>
                </c:pt>
                <c:pt idx="5736">
                  <c:v>31.7197</c:v>
                </c:pt>
                <c:pt idx="5737">
                  <c:v>31.7758</c:v>
                </c:pt>
                <c:pt idx="5738">
                  <c:v>31.832000000000001</c:v>
                </c:pt>
                <c:pt idx="5739">
                  <c:v>31.888100000000001</c:v>
                </c:pt>
                <c:pt idx="5740">
                  <c:v>31.944199999999999</c:v>
                </c:pt>
                <c:pt idx="5741">
                  <c:v>32.000399999999999</c:v>
                </c:pt>
                <c:pt idx="5742">
                  <c:v>32.0565</c:v>
                </c:pt>
                <c:pt idx="5743">
                  <c:v>32.1126</c:v>
                </c:pt>
                <c:pt idx="5744">
                  <c:v>32.168700000000001</c:v>
                </c:pt>
                <c:pt idx="5745">
                  <c:v>32.224800000000002</c:v>
                </c:pt>
                <c:pt idx="5746">
                  <c:v>32.280900000000003</c:v>
                </c:pt>
                <c:pt idx="5747">
                  <c:v>32.337000000000003</c:v>
                </c:pt>
                <c:pt idx="5748">
                  <c:v>32.393099999999997</c:v>
                </c:pt>
                <c:pt idx="5749">
                  <c:v>32.449100000000001</c:v>
                </c:pt>
                <c:pt idx="5750">
                  <c:v>32.505200000000002</c:v>
                </c:pt>
                <c:pt idx="5751">
                  <c:v>32.561300000000003</c:v>
                </c:pt>
                <c:pt idx="5752">
                  <c:v>32.6173</c:v>
                </c:pt>
                <c:pt idx="5753">
                  <c:v>32.673299999999998</c:v>
                </c:pt>
                <c:pt idx="5754">
                  <c:v>32.729399999999998</c:v>
                </c:pt>
                <c:pt idx="5755">
                  <c:v>32.785400000000003</c:v>
                </c:pt>
                <c:pt idx="5756">
                  <c:v>32.8414</c:v>
                </c:pt>
                <c:pt idx="5757">
                  <c:v>32.897399999999998</c:v>
                </c:pt>
                <c:pt idx="5758">
                  <c:v>32.953400000000002</c:v>
                </c:pt>
                <c:pt idx="5759">
                  <c:v>33.009399999999999</c:v>
                </c:pt>
                <c:pt idx="5760">
                  <c:v>33.065399999999997</c:v>
                </c:pt>
                <c:pt idx="5761">
                  <c:v>33.121400000000001</c:v>
                </c:pt>
                <c:pt idx="5762">
                  <c:v>33.177399999999999</c:v>
                </c:pt>
                <c:pt idx="5763">
                  <c:v>33.2333</c:v>
                </c:pt>
                <c:pt idx="5764">
                  <c:v>33.289299999999997</c:v>
                </c:pt>
                <c:pt idx="5765">
                  <c:v>33.345199999999998</c:v>
                </c:pt>
                <c:pt idx="5766">
                  <c:v>33.401200000000003</c:v>
                </c:pt>
                <c:pt idx="5767">
                  <c:v>33.457099999999997</c:v>
                </c:pt>
                <c:pt idx="5768">
                  <c:v>33.513100000000001</c:v>
                </c:pt>
                <c:pt idx="5769">
                  <c:v>33.569000000000003</c:v>
                </c:pt>
                <c:pt idx="5770">
                  <c:v>33.624899999999997</c:v>
                </c:pt>
                <c:pt idx="5771">
                  <c:v>33.680799999999998</c:v>
                </c:pt>
                <c:pt idx="5772">
                  <c:v>33.736699999999999</c:v>
                </c:pt>
                <c:pt idx="5773">
                  <c:v>33.7926</c:v>
                </c:pt>
                <c:pt idx="5774">
                  <c:v>33.848500000000001</c:v>
                </c:pt>
                <c:pt idx="5775">
                  <c:v>33.904400000000003</c:v>
                </c:pt>
                <c:pt idx="5776">
                  <c:v>33.9602</c:v>
                </c:pt>
                <c:pt idx="5777">
                  <c:v>34.016100000000002</c:v>
                </c:pt>
                <c:pt idx="5778">
                  <c:v>34.071899999999999</c:v>
                </c:pt>
                <c:pt idx="5779">
                  <c:v>34.127800000000001</c:v>
                </c:pt>
                <c:pt idx="5780">
                  <c:v>34.183599999999998</c:v>
                </c:pt>
                <c:pt idx="5781">
                  <c:v>34.2395</c:v>
                </c:pt>
                <c:pt idx="5782">
                  <c:v>34.295299999999997</c:v>
                </c:pt>
                <c:pt idx="5783">
                  <c:v>34.351100000000002</c:v>
                </c:pt>
                <c:pt idx="5784">
                  <c:v>34.4069</c:v>
                </c:pt>
                <c:pt idx="5785">
                  <c:v>34.462699999999998</c:v>
                </c:pt>
                <c:pt idx="5786">
                  <c:v>34.518500000000003</c:v>
                </c:pt>
                <c:pt idx="5787">
                  <c:v>34.574300000000001</c:v>
                </c:pt>
                <c:pt idx="5788">
                  <c:v>34.630099999999999</c:v>
                </c:pt>
                <c:pt idx="5789">
                  <c:v>34.685899999999997</c:v>
                </c:pt>
                <c:pt idx="5790">
                  <c:v>34.741700000000002</c:v>
                </c:pt>
                <c:pt idx="5791">
                  <c:v>34.797400000000003</c:v>
                </c:pt>
                <c:pt idx="5792">
                  <c:v>34.853200000000001</c:v>
                </c:pt>
                <c:pt idx="5793">
                  <c:v>34.908900000000003</c:v>
                </c:pt>
                <c:pt idx="5794">
                  <c:v>34.964700000000001</c:v>
                </c:pt>
                <c:pt idx="5795">
                  <c:v>35.020400000000002</c:v>
                </c:pt>
                <c:pt idx="5796">
                  <c:v>35.076099999999997</c:v>
                </c:pt>
                <c:pt idx="5797">
                  <c:v>35.131900000000002</c:v>
                </c:pt>
                <c:pt idx="5798">
                  <c:v>35.187600000000003</c:v>
                </c:pt>
                <c:pt idx="5799">
                  <c:v>35.243299999999998</c:v>
                </c:pt>
                <c:pt idx="5800">
                  <c:v>35.298999999999999</c:v>
                </c:pt>
                <c:pt idx="5801">
                  <c:v>35.354700000000001</c:v>
                </c:pt>
                <c:pt idx="5802">
                  <c:v>35.410299999999999</c:v>
                </c:pt>
                <c:pt idx="5803">
                  <c:v>35.466000000000001</c:v>
                </c:pt>
                <c:pt idx="5804">
                  <c:v>35.521700000000003</c:v>
                </c:pt>
                <c:pt idx="5805">
                  <c:v>35.577300000000001</c:v>
                </c:pt>
                <c:pt idx="5806">
                  <c:v>35.633000000000003</c:v>
                </c:pt>
                <c:pt idx="5807">
                  <c:v>35.688600000000001</c:v>
                </c:pt>
                <c:pt idx="5808">
                  <c:v>35.744300000000003</c:v>
                </c:pt>
                <c:pt idx="5809">
                  <c:v>35.799900000000001</c:v>
                </c:pt>
                <c:pt idx="5810">
                  <c:v>35.855499999999999</c:v>
                </c:pt>
                <c:pt idx="5811">
                  <c:v>35.911200000000001</c:v>
                </c:pt>
                <c:pt idx="5812">
                  <c:v>35.966799999999999</c:v>
                </c:pt>
                <c:pt idx="5813">
                  <c:v>36.022399999999998</c:v>
                </c:pt>
                <c:pt idx="5814">
                  <c:v>36.078000000000003</c:v>
                </c:pt>
                <c:pt idx="5815">
                  <c:v>36.133499999999998</c:v>
                </c:pt>
                <c:pt idx="5816">
                  <c:v>36.189100000000003</c:v>
                </c:pt>
                <c:pt idx="5817">
                  <c:v>36.244700000000002</c:v>
                </c:pt>
                <c:pt idx="5818">
                  <c:v>36.3003</c:v>
                </c:pt>
                <c:pt idx="5819">
                  <c:v>36.355800000000002</c:v>
                </c:pt>
                <c:pt idx="5820">
                  <c:v>36.4114</c:v>
                </c:pt>
                <c:pt idx="5821">
                  <c:v>36.466900000000003</c:v>
                </c:pt>
                <c:pt idx="5822">
                  <c:v>36.522399999999998</c:v>
                </c:pt>
                <c:pt idx="5823">
                  <c:v>36.578000000000003</c:v>
                </c:pt>
                <c:pt idx="5824">
                  <c:v>36.633499999999998</c:v>
                </c:pt>
                <c:pt idx="5825">
                  <c:v>36.689</c:v>
                </c:pt>
                <c:pt idx="5826">
                  <c:v>36.744500000000002</c:v>
                </c:pt>
                <c:pt idx="5827">
                  <c:v>36.799999999999997</c:v>
                </c:pt>
                <c:pt idx="5828">
                  <c:v>36.855499999999999</c:v>
                </c:pt>
                <c:pt idx="5829">
                  <c:v>36.911000000000001</c:v>
                </c:pt>
                <c:pt idx="5830">
                  <c:v>36.9664</c:v>
                </c:pt>
                <c:pt idx="5831">
                  <c:v>37.021900000000002</c:v>
                </c:pt>
                <c:pt idx="5832">
                  <c:v>37.077399999999997</c:v>
                </c:pt>
                <c:pt idx="5833">
                  <c:v>37.132800000000003</c:v>
                </c:pt>
                <c:pt idx="5834">
                  <c:v>37.188299999999998</c:v>
                </c:pt>
                <c:pt idx="5835">
                  <c:v>37.243699999999997</c:v>
                </c:pt>
                <c:pt idx="5836">
                  <c:v>37.299199999999999</c:v>
                </c:pt>
                <c:pt idx="5837">
                  <c:v>37.354599999999998</c:v>
                </c:pt>
                <c:pt idx="5838">
                  <c:v>37.409999999999997</c:v>
                </c:pt>
                <c:pt idx="5839">
                  <c:v>37.465400000000002</c:v>
                </c:pt>
                <c:pt idx="5840">
                  <c:v>37.520800000000001</c:v>
                </c:pt>
                <c:pt idx="5841">
                  <c:v>37.576300000000003</c:v>
                </c:pt>
                <c:pt idx="5842">
                  <c:v>37.631599999999999</c:v>
                </c:pt>
                <c:pt idx="5843">
                  <c:v>37.686999999999998</c:v>
                </c:pt>
                <c:pt idx="5844">
                  <c:v>37.742400000000004</c:v>
                </c:pt>
                <c:pt idx="5845">
                  <c:v>37.797800000000002</c:v>
                </c:pt>
                <c:pt idx="5846">
                  <c:v>37.853200000000001</c:v>
                </c:pt>
                <c:pt idx="5847">
                  <c:v>37.908499999999997</c:v>
                </c:pt>
                <c:pt idx="5848">
                  <c:v>37.963900000000002</c:v>
                </c:pt>
                <c:pt idx="5849">
                  <c:v>38.019199999999998</c:v>
                </c:pt>
                <c:pt idx="5850">
                  <c:v>38.074599999999997</c:v>
                </c:pt>
                <c:pt idx="5851">
                  <c:v>38.129899999999999</c:v>
                </c:pt>
                <c:pt idx="5852">
                  <c:v>38.185200000000002</c:v>
                </c:pt>
                <c:pt idx="5853">
                  <c:v>38.240600000000001</c:v>
                </c:pt>
                <c:pt idx="5854">
                  <c:v>38.295900000000003</c:v>
                </c:pt>
                <c:pt idx="5855">
                  <c:v>38.351199999999999</c:v>
                </c:pt>
                <c:pt idx="5856">
                  <c:v>38.406500000000001</c:v>
                </c:pt>
                <c:pt idx="5857">
                  <c:v>38.461799999999997</c:v>
                </c:pt>
                <c:pt idx="5858">
                  <c:v>38.517099999999999</c:v>
                </c:pt>
                <c:pt idx="5859">
                  <c:v>38.572400000000002</c:v>
                </c:pt>
                <c:pt idx="5860">
                  <c:v>38.627600000000001</c:v>
                </c:pt>
                <c:pt idx="5861">
                  <c:v>38.682899999999997</c:v>
                </c:pt>
                <c:pt idx="5862">
                  <c:v>38.738199999999999</c:v>
                </c:pt>
                <c:pt idx="5863">
                  <c:v>38.793399999999998</c:v>
                </c:pt>
                <c:pt idx="5864">
                  <c:v>38.848700000000001</c:v>
                </c:pt>
                <c:pt idx="5865">
                  <c:v>38.9039</c:v>
                </c:pt>
                <c:pt idx="5866">
                  <c:v>38.959200000000003</c:v>
                </c:pt>
                <c:pt idx="5867">
                  <c:v>39.014400000000002</c:v>
                </c:pt>
                <c:pt idx="5868">
                  <c:v>39.069600000000001</c:v>
                </c:pt>
                <c:pt idx="5869">
                  <c:v>39.1248</c:v>
                </c:pt>
                <c:pt idx="5870">
                  <c:v>39.18</c:v>
                </c:pt>
                <c:pt idx="5871">
                  <c:v>39.235199999999999</c:v>
                </c:pt>
                <c:pt idx="5872">
                  <c:v>39.290399999999998</c:v>
                </c:pt>
                <c:pt idx="5873">
                  <c:v>39.345599999999997</c:v>
                </c:pt>
                <c:pt idx="5874">
                  <c:v>39.400799999999997</c:v>
                </c:pt>
                <c:pt idx="5875">
                  <c:v>39.456000000000003</c:v>
                </c:pt>
                <c:pt idx="5876">
                  <c:v>39.511099999999999</c:v>
                </c:pt>
                <c:pt idx="5877">
                  <c:v>39.566299999999998</c:v>
                </c:pt>
                <c:pt idx="5878">
                  <c:v>39.621400000000001</c:v>
                </c:pt>
                <c:pt idx="5879">
                  <c:v>39.676600000000001</c:v>
                </c:pt>
                <c:pt idx="5880">
                  <c:v>39.731699999999996</c:v>
                </c:pt>
                <c:pt idx="5881">
                  <c:v>39.786900000000003</c:v>
                </c:pt>
                <c:pt idx="5882">
                  <c:v>39.841999999999999</c:v>
                </c:pt>
                <c:pt idx="5883">
                  <c:v>39.897100000000002</c:v>
                </c:pt>
                <c:pt idx="5884">
                  <c:v>39.952199999999998</c:v>
                </c:pt>
                <c:pt idx="5885">
                  <c:v>40.007300000000001</c:v>
                </c:pt>
                <c:pt idx="5886">
                  <c:v>40.062399999999997</c:v>
                </c:pt>
                <c:pt idx="5887">
                  <c:v>40.1175</c:v>
                </c:pt>
                <c:pt idx="5888">
                  <c:v>40.172600000000003</c:v>
                </c:pt>
                <c:pt idx="5889">
                  <c:v>40.227699999999999</c:v>
                </c:pt>
                <c:pt idx="5890">
                  <c:v>40.282699999999998</c:v>
                </c:pt>
                <c:pt idx="5891">
                  <c:v>40.337800000000001</c:v>
                </c:pt>
                <c:pt idx="5892">
                  <c:v>40.392899999999997</c:v>
                </c:pt>
                <c:pt idx="5893">
                  <c:v>40.447899999999997</c:v>
                </c:pt>
                <c:pt idx="5894">
                  <c:v>40.503</c:v>
                </c:pt>
                <c:pt idx="5895">
                  <c:v>40.558</c:v>
                </c:pt>
                <c:pt idx="5896">
                  <c:v>40.613</c:v>
                </c:pt>
                <c:pt idx="5897">
                  <c:v>40.667999999999999</c:v>
                </c:pt>
                <c:pt idx="5898">
                  <c:v>40.723100000000002</c:v>
                </c:pt>
                <c:pt idx="5899">
                  <c:v>40.778100000000002</c:v>
                </c:pt>
                <c:pt idx="5900">
                  <c:v>40.833100000000002</c:v>
                </c:pt>
                <c:pt idx="5901">
                  <c:v>40.888100000000001</c:v>
                </c:pt>
                <c:pt idx="5902">
                  <c:v>40.943100000000001</c:v>
                </c:pt>
                <c:pt idx="5903">
                  <c:v>40.997999999999998</c:v>
                </c:pt>
                <c:pt idx="5904">
                  <c:v>41.052999999999997</c:v>
                </c:pt>
                <c:pt idx="5905">
                  <c:v>41.107999999999997</c:v>
                </c:pt>
                <c:pt idx="5906">
                  <c:v>41.162999999999997</c:v>
                </c:pt>
                <c:pt idx="5907">
                  <c:v>41.2179</c:v>
                </c:pt>
                <c:pt idx="5908">
                  <c:v>41.2729</c:v>
                </c:pt>
                <c:pt idx="5909">
                  <c:v>41.327800000000003</c:v>
                </c:pt>
                <c:pt idx="5910">
                  <c:v>41.3827</c:v>
                </c:pt>
                <c:pt idx="5911">
                  <c:v>41.4377</c:v>
                </c:pt>
                <c:pt idx="5912">
                  <c:v>41.492600000000003</c:v>
                </c:pt>
                <c:pt idx="5913">
                  <c:v>41.547499999999999</c:v>
                </c:pt>
                <c:pt idx="5914">
                  <c:v>41.602400000000003</c:v>
                </c:pt>
                <c:pt idx="5915">
                  <c:v>41.657299999999999</c:v>
                </c:pt>
                <c:pt idx="5916">
                  <c:v>41.712200000000003</c:v>
                </c:pt>
                <c:pt idx="5917">
                  <c:v>41.767099999999999</c:v>
                </c:pt>
                <c:pt idx="5918">
                  <c:v>41.822000000000003</c:v>
                </c:pt>
                <c:pt idx="5919">
                  <c:v>41.876800000000003</c:v>
                </c:pt>
                <c:pt idx="5920">
                  <c:v>41.931699999999999</c:v>
                </c:pt>
                <c:pt idx="5921">
                  <c:v>41.986600000000003</c:v>
                </c:pt>
                <c:pt idx="5922">
                  <c:v>42.041400000000003</c:v>
                </c:pt>
                <c:pt idx="5923">
                  <c:v>42.096299999999999</c:v>
                </c:pt>
                <c:pt idx="5924">
                  <c:v>42.1511</c:v>
                </c:pt>
                <c:pt idx="5925">
                  <c:v>42.2059</c:v>
                </c:pt>
                <c:pt idx="5926">
                  <c:v>42.2607</c:v>
                </c:pt>
                <c:pt idx="5927">
                  <c:v>42.315600000000003</c:v>
                </c:pt>
                <c:pt idx="5928">
                  <c:v>42.370399999999997</c:v>
                </c:pt>
                <c:pt idx="5929">
                  <c:v>42.425199999999997</c:v>
                </c:pt>
                <c:pt idx="5930">
                  <c:v>42.48</c:v>
                </c:pt>
                <c:pt idx="5931">
                  <c:v>42.534799999999997</c:v>
                </c:pt>
                <c:pt idx="5932">
                  <c:v>42.589599999999997</c:v>
                </c:pt>
                <c:pt idx="5933">
                  <c:v>42.644300000000001</c:v>
                </c:pt>
                <c:pt idx="5934">
                  <c:v>42.699100000000001</c:v>
                </c:pt>
                <c:pt idx="5935">
                  <c:v>42.753900000000002</c:v>
                </c:pt>
                <c:pt idx="5936">
                  <c:v>42.808599999999998</c:v>
                </c:pt>
                <c:pt idx="5937">
                  <c:v>42.863399999999999</c:v>
                </c:pt>
                <c:pt idx="5938">
                  <c:v>42.918199999999999</c:v>
                </c:pt>
                <c:pt idx="5939">
                  <c:v>42.972999999999999</c:v>
                </c:pt>
                <c:pt idx="5940">
                  <c:v>43.027799999999999</c:v>
                </c:pt>
                <c:pt idx="5941">
                  <c:v>43.082599999999999</c:v>
                </c:pt>
                <c:pt idx="5942">
                  <c:v>43.1374</c:v>
                </c:pt>
                <c:pt idx="5943">
                  <c:v>43.1922</c:v>
                </c:pt>
                <c:pt idx="5944">
                  <c:v>43.247</c:v>
                </c:pt>
                <c:pt idx="5945">
                  <c:v>43.3018</c:v>
                </c:pt>
                <c:pt idx="5946">
                  <c:v>43.3566</c:v>
                </c:pt>
                <c:pt idx="5947">
                  <c:v>43.4114</c:v>
                </c:pt>
                <c:pt idx="5948">
                  <c:v>43.466200000000001</c:v>
                </c:pt>
                <c:pt idx="5949">
                  <c:v>43.521000000000001</c:v>
                </c:pt>
                <c:pt idx="5950">
                  <c:v>43.575800000000001</c:v>
                </c:pt>
                <c:pt idx="5951">
                  <c:v>43.630600000000001</c:v>
                </c:pt>
                <c:pt idx="5952">
                  <c:v>43.685400000000001</c:v>
                </c:pt>
                <c:pt idx="5953">
                  <c:v>43.740200000000002</c:v>
                </c:pt>
                <c:pt idx="5954">
                  <c:v>43.795000000000002</c:v>
                </c:pt>
                <c:pt idx="5955">
                  <c:v>43.849800000000002</c:v>
                </c:pt>
                <c:pt idx="5956">
                  <c:v>43.904600000000002</c:v>
                </c:pt>
                <c:pt idx="5957">
                  <c:v>43.959400000000002</c:v>
                </c:pt>
                <c:pt idx="5958">
                  <c:v>44.014200000000002</c:v>
                </c:pt>
                <c:pt idx="5959">
                  <c:v>44.069000000000003</c:v>
                </c:pt>
                <c:pt idx="5960">
                  <c:v>44.123800000000003</c:v>
                </c:pt>
                <c:pt idx="5961">
                  <c:v>44.178600000000003</c:v>
                </c:pt>
                <c:pt idx="5962">
                  <c:v>44.233400000000003</c:v>
                </c:pt>
                <c:pt idx="5963">
                  <c:v>44.288200000000003</c:v>
                </c:pt>
                <c:pt idx="5964">
                  <c:v>44.343000000000004</c:v>
                </c:pt>
                <c:pt idx="5965">
                  <c:v>44.397799999999997</c:v>
                </c:pt>
                <c:pt idx="5966">
                  <c:v>44.452599999999997</c:v>
                </c:pt>
                <c:pt idx="5967">
                  <c:v>44.507399999999997</c:v>
                </c:pt>
                <c:pt idx="5968">
                  <c:v>44.562199999999997</c:v>
                </c:pt>
                <c:pt idx="5969">
                  <c:v>44.616999999999997</c:v>
                </c:pt>
                <c:pt idx="5970">
                  <c:v>44.671799999999998</c:v>
                </c:pt>
                <c:pt idx="5971">
                  <c:v>44.726599999999998</c:v>
                </c:pt>
                <c:pt idx="5972">
                  <c:v>44.781399999999998</c:v>
                </c:pt>
                <c:pt idx="5973">
                  <c:v>44.836199999999998</c:v>
                </c:pt>
                <c:pt idx="5974">
                  <c:v>44.890999999999998</c:v>
                </c:pt>
                <c:pt idx="5975">
                  <c:v>44.945799999999998</c:v>
                </c:pt>
                <c:pt idx="5976">
                  <c:v>45.000599999999999</c:v>
                </c:pt>
                <c:pt idx="5977">
                  <c:v>45.055399999999999</c:v>
                </c:pt>
                <c:pt idx="5978">
                  <c:v>45.110199999999999</c:v>
                </c:pt>
                <c:pt idx="5979">
                  <c:v>45.164999999999999</c:v>
                </c:pt>
                <c:pt idx="5980">
                  <c:v>45.219799999999999</c:v>
                </c:pt>
                <c:pt idx="5981">
                  <c:v>45.2746</c:v>
                </c:pt>
                <c:pt idx="5982">
                  <c:v>45.3294</c:v>
                </c:pt>
                <c:pt idx="5983">
                  <c:v>45.3842</c:v>
                </c:pt>
                <c:pt idx="5984">
                  <c:v>45.439</c:v>
                </c:pt>
                <c:pt idx="5985">
                  <c:v>45.4938</c:v>
                </c:pt>
                <c:pt idx="5986">
                  <c:v>45.5486</c:v>
                </c:pt>
                <c:pt idx="5987">
                  <c:v>45.603400000000001</c:v>
                </c:pt>
                <c:pt idx="5988">
                  <c:v>45.658200000000001</c:v>
                </c:pt>
                <c:pt idx="5989">
                  <c:v>45.713000000000001</c:v>
                </c:pt>
                <c:pt idx="5990">
                  <c:v>45.767800000000001</c:v>
                </c:pt>
                <c:pt idx="5991">
                  <c:v>45.822600000000001</c:v>
                </c:pt>
                <c:pt idx="5992">
                  <c:v>45.877400000000002</c:v>
                </c:pt>
                <c:pt idx="5993">
                  <c:v>45.932200000000002</c:v>
                </c:pt>
                <c:pt idx="5994">
                  <c:v>45.987000000000002</c:v>
                </c:pt>
                <c:pt idx="5995">
                  <c:v>46.041800000000002</c:v>
                </c:pt>
                <c:pt idx="5996">
                  <c:v>46.096600000000002</c:v>
                </c:pt>
                <c:pt idx="5997">
                  <c:v>46.151400000000002</c:v>
                </c:pt>
                <c:pt idx="5998">
                  <c:v>46.206200000000003</c:v>
                </c:pt>
                <c:pt idx="5999">
                  <c:v>46.261000000000003</c:v>
                </c:pt>
                <c:pt idx="6000">
                  <c:v>46.315800000000003</c:v>
                </c:pt>
              </c:numCache>
            </c:numRef>
          </c:yVal>
          <c:smooth val="0"/>
        </c:ser>
        <c:ser>
          <c:idx val="8"/>
          <c:order val="7"/>
          <c:tx>
            <c:strRef>
              <c:f>[SFLASH_vs_FLASHII_endkicks.xlsx]Sheet1!$Y$1</c:f>
              <c:strCache>
                <c:ptCount val="1"/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[SFLASH_vs_FLASHII_endkicks.xlsx]Sheet1!$Y$2:$Y$6402</c:f>
              <c:numCache>
                <c:formatCode>General</c:formatCode>
                <c:ptCount val="6401"/>
              </c:numCache>
            </c:numRef>
          </c:yVal>
          <c:smooth val="0"/>
        </c:ser>
        <c:ser>
          <c:idx val="9"/>
          <c:order val="8"/>
          <c:tx>
            <c:strRef>
              <c:f>[SFLASH_vs_FLASHII_endkicks.xlsx]Sheet1!$Z$1</c:f>
              <c:strCache>
                <c:ptCount val="1"/>
                <c:pt idx="0">
                  <c:v>g25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[SFLASH_vs_FLASHII_endkicks.xlsx]Sheet1!$Z$2:$Z$6402</c:f>
              <c:numCache>
                <c:formatCode>General</c:formatCode>
                <c:ptCount val="6401"/>
                <c:pt idx="400">
                  <c:v>10.077400000000001</c:v>
                </c:pt>
                <c:pt idx="401">
                  <c:v>10.0877</c:v>
                </c:pt>
                <c:pt idx="402">
                  <c:v>10.098100000000001</c:v>
                </c:pt>
                <c:pt idx="403">
                  <c:v>10.1084</c:v>
                </c:pt>
                <c:pt idx="404">
                  <c:v>10.1187</c:v>
                </c:pt>
                <c:pt idx="405">
                  <c:v>10.129099999999999</c:v>
                </c:pt>
                <c:pt idx="406">
                  <c:v>10.1394</c:v>
                </c:pt>
                <c:pt idx="407">
                  <c:v>10.149699999999999</c:v>
                </c:pt>
                <c:pt idx="408">
                  <c:v>10.1601</c:v>
                </c:pt>
                <c:pt idx="409">
                  <c:v>10.170400000000001</c:v>
                </c:pt>
                <c:pt idx="410">
                  <c:v>10.1807</c:v>
                </c:pt>
                <c:pt idx="411">
                  <c:v>10.191000000000001</c:v>
                </c:pt>
                <c:pt idx="412">
                  <c:v>10.2014</c:v>
                </c:pt>
                <c:pt idx="413">
                  <c:v>10.2117</c:v>
                </c:pt>
                <c:pt idx="414">
                  <c:v>10.222</c:v>
                </c:pt>
                <c:pt idx="415">
                  <c:v>10.2324</c:v>
                </c:pt>
                <c:pt idx="416">
                  <c:v>10.242699999999999</c:v>
                </c:pt>
                <c:pt idx="417">
                  <c:v>10.253</c:v>
                </c:pt>
                <c:pt idx="418">
                  <c:v>10.263400000000001</c:v>
                </c:pt>
                <c:pt idx="419">
                  <c:v>10.2737</c:v>
                </c:pt>
                <c:pt idx="420">
                  <c:v>10.284000000000001</c:v>
                </c:pt>
                <c:pt idx="421">
                  <c:v>10.2943</c:v>
                </c:pt>
                <c:pt idx="422">
                  <c:v>10.3047</c:v>
                </c:pt>
                <c:pt idx="423">
                  <c:v>10.315</c:v>
                </c:pt>
                <c:pt idx="424">
                  <c:v>10.3253</c:v>
                </c:pt>
                <c:pt idx="425">
                  <c:v>10.335699999999999</c:v>
                </c:pt>
                <c:pt idx="426">
                  <c:v>10.346</c:v>
                </c:pt>
                <c:pt idx="427">
                  <c:v>10.356299999999999</c:v>
                </c:pt>
                <c:pt idx="428">
                  <c:v>10.3667</c:v>
                </c:pt>
                <c:pt idx="429">
                  <c:v>10.377000000000001</c:v>
                </c:pt>
                <c:pt idx="430">
                  <c:v>10.3873</c:v>
                </c:pt>
                <c:pt idx="431">
                  <c:v>10.3977</c:v>
                </c:pt>
                <c:pt idx="432">
                  <c:v>10.407999999999999</c:v>
                </c:pt>
                <c:pt idx="433">
                  <c:v>10.4183</c:v>
                </c:pt>
                <c:pt idx="434">
                  <c:v>10.428599999999999</c:v>
                </c:pt>
                <c:pt idx="435">
                  <c:v>10.439</c:v>
                </c:pt>
                <c:pt idx="436">
                  <c:v>10.449299999999999</c:v>
                </c:pt>
                <c:pt idx="437">
                  <c:v>10.4596</c:v>
                </c:pt>
                <c:pt idx="438">
                  <c:v>10.47</c:v>
                </c:pt>
                <c:pt idx="439">
                  <c:v>10.4803</c:v>
                </c:pt>
                <c:pt idx="440">
                  <c:v>10.490600000000001</c:v>
                </c:pt>
                <c:pt idx="441">
                  <c:v>10.500999999999999</c:v>
                </c:pt>
                <c:pt idx="442">
                  <c:v>10.5113</c:v>
                </c:pt>
                <c:pt idx="443">
                  <c:v>10.521599999999999</c:v>
                </c:pt>
                <c:pt idx="444">
                  <c:v>10.532</c:v>
                </c:pt>
                <c:pt idx="445">
                  <c:v>10.542299999999999</c:v>
                </c:pt>
                <c:pt idx="446">
                  <c:v>10.5526</c:v>
                </c:pt>
                <c:pt idx="447">
                  <c:v>10.562900000000001</c:v>
                </c:pt>
                <c:pt idx="448">
                  <c:v>10.5733</c:v>
                </c:pt>
                <c:pt idx="449">
                  <c:v>10.583600000000001</c:v>
                </c:pt>
                <c:pt idx="450">
                  <c:v>10.5939</c:v>
                </c:pt>
                <c:pt idx="451">
                  <c:v>10.6043</c:v>
                </c:pt>
                <c:pt idx="452">
                  <c:v>10.614599999999999</c:v>
                </c:pt>
                <c:pt idx="453">
                  <c:v>10.6249</c:v>
                </c:pt>
                <c:pt idx="454">
                  <c:v>10.635300000000001</c:v>
                </c:pt>
                <c:pt idx="455">
                  <c:v>10.6456</c:v>
                </c:pt>
                <c:pt idx="456">
                  <c:v>10.655900000000001</c:v>
                </c:pt>
                <c:pt idx="457">
                  <c:v>10.6662</c:v>
                </c:pt>
                <c:pt idx="458">
                  <c:v>10.676600000000001</c:v>
                </c:pt>
                <c:pt idx="459">
                  <c:v>10.6869</c:v>
                </c:pt>
                <c:pt idx="460">
                  <c:v>10.6972</c:v>
                </c:pt>
                <c:pt idx="461">
                  <c:v>10.707599999999999</c:v>
                </c:pt>
                <c:pt idx="462">
                  <c:v>10.7179</c:v>
                </c:pt>
                <c:pt idx="463">
                  <c:v>10.717599999999999</c:v>
                </c:pt>
                <c:pt idx="464">
                  <c:v>10.727399999999999</c:v>
                </c:pt>
                <c:pt idx="465">
                  <c:v>10.737299999999999</c:v>
                </c:pt>
                <c:pt idx="466">
                  <c:v>10.7471</c:v>
                </c:pt>
                <c:pt idx="467">
                  <c:v>10.757</c:v>
                </c:pt>
                <c:pt idx="468">
                  <c:v>10.7668</c:v>
                </c:pt>
                <c:pt idx="469">
                  <c:v>10.7767</c:v>
                </c:pt>
                <c:pt idx="470">
                  <c:v>10.7865</c:v>
                </c:pt>
                <c:pt idx="471">
                  <c:v>10.7963</c:v>
                </c:pt>
                <c:pt idx="472">
                  <c:v>10.806100000000001</c:v>
                </c:pt>
                <c:pt idx="473">
                  <c:v>10.815899999999999</c:v>
                </c:pt>
                <c:pt idx="474">
                  <c:v>10.825699999999999</c:v>
                </c:pt>
                <c:pt idx="475">
                  <c:v>10.8355</c:v>
                </c:pt>
                <c:pt idx="476">
                  <c:v>10.8453</c:v>
                </c:pt>
                <c:pt idx="477">
                  <c:v>10.8551</c:v>
                </c:pt>
                <c:pt idx="478">
                  <c:v>10.8649</c:v>
                </c:pt>
                <c:pt idx="479">
                  <c:v>10.874700000000001</c:v>
                </c:pt>
                <c:pt idx="480">
                  <c:v>10.884399999999999</c:v>
                </c:pt>
                <c:pt idx="481">
                  <c:v>10.8942</c:v>
                </c:pt>
                <c:pt idx="482">
                  <c:v>10.9039</c:v>
                </c:pt>
                <c:pt idx="483">
                  <c:v>10.913600000000001</c:v>
                </c:pt>
                <c:pt idx="484">
                  <c:v>10.923400000000001</c:v>
                </c:pt>
                <c:pt idx="485">
                  <c:v>10.9331</c:v>
                </c:pt>
                <c:pt idx="486">
                  <c:v>10.9428</c:v>
                </c:pt>
                <c:pt idx="487">
                  <c:v>10.952500000000001</c:v>
                </c:pt>
                <c:pt idx="488">
                  <c:v>10.962199999999999</c:v>
                </c:pt>
                <c:pt idx="489">
                  <c:v>10.9719</c:v>
                </c:pt>
                <c:pt idx="490">
                  <c:v>10.9816</c:v>
                </c:pt>
                <c:pt idx="491">
                  <c:v>10.991300000000001</c:v>
                </c:pt>
                <c:pt idx="492">
                  <c:v>11.000999999999999</c:v>
                </c:pt>
                <c:pt idx="493">
                  <c:v>11.0106</c:v>
                </c:pt>
                <c:pt idx="494">
                  <c:v>11.020300000000001</c:v>
                </c:pt>
                <c:pt idx="495">
                  <c:v>11.0299</c:v>
                </c:pt>
                <c:pt idx="496">
                  <c:v>11.0396</c:v>
                </c:pt>
                <c:pt idx="497">
                  <c:v>11.049200000000001</c:v>
                </c:pt>
                <c:pt idx="498">
                  <c:v>11.0588</c:v>
                </c:pt>
                <c:pt idx="499">
                  <c:v>11.0685</c:v>
                </c:pt>
                <c:pt idx="500">
                  <c:v>11.078099999999999</c:v>
                </c:pt>
                <c:pt idx="501">
                  <c:v>11.0877</c:v>
                </c:pt>
                <c:pt idx="502">
                  <c:v>11.097300000000001</c:v>
                </c:pt>
                <c:pt idx="503">
                  <c:v>11.1069</c:v>
                </c:pt>
                <c:pt idx="504">
                  <c:v>11.116400000000001</c:v>
                </c:pt>
                <c:pt idx="505">
                  <c:v>11.125999999999999</c:v>
                </c:pt>
                <c:pt idx="506">
                  <c:v>11.1356</c:v>
                </c:pt>
                <c:pt idx="507">
                  <c:v>11.145099999999999</c:v>
                </c:pt>
                <c:pt idx="508">
                  <c:v>11.1547</c:v>
                </c:pt>
                <c:pt idx="509">
                  <c:v>11.164199999999999</c:v>
                </c:pt>
                <c:pt idx="510">
                  <c:v>11.1738</c:v>
                </c:pt>
                <c:pt idx="511">
                  <c:v>11.183299999999999</c:v>
                </c:pt>
                <c:pt idx="512">
                  <c:v>11.1928</c:v>
                </c:pt>
                <c:pt idx="513">
                  <c:v>11.202299999999999</c:v>
                </c:pt>
                <c:pt idx="514">
                  <c:v>11.2119</c:v>
                </c:pt>
                <c:pt idx="515">
                  <c:v>11.221399999999999</c:v>
                </c:pt>
                <c:pt idx="516">
                  <c:v>11.2308</c:v>
                </c:pt>
                <c:pt idx="517">
                  <c:v>11.2403</c:v>
                </c:pt>
                <c:pt idx="518">
                  <c:v>11.2498</c:v>
                </c:pt>
                <c:pt idx="519">
                  <c:v>11.2593</c:v>
                </c:pt>
                <c:pt idx="520">
                  <c:v>11.268700000000001</c:v>
                </c:pt>
                <c:pt idx="521">
                  <c:v>11.2782</c:v>
                </c:pt>
                <c:pt idx="522">
                  <c:v>11.287599999999999</c:v>
                </c:pt>
                <c:pt idx="523">
                  <c:v>11.2971</c:v>
                </c:pt>
                <c:pt idx="524">
                  <c:v>11.3065</c:v>
                </c:pt>
                <c:pt idx="525">
                  <c:v>11.315899999999999</c:v>
                </c:pt>
                <c:pt idx="526">
                  <c:v>11.3253</c:v>
                </c:pt>
                <c:pt idx="527">
                  <c:v>11.3347</c:v>
                </c:pt>
                <c:pt idx="528">
                  <c:v>11.344099999999999</c:v>
                </c:pt>
                <c:pt idx="529">
                  <c:v>11.3535</c:v>
                </c:pt>
                <c:pt idx="530">
                  <c:v>11.3629</c:v>
                </c:pt>
                <c:pt idx="531">
                  <c:v>11.372299999999999</c:v>
                </c:pt>
                <c:pt idx="532">
                  <c:v>11.3817</c:v>
                </c:pt>
                <c:pt idx="533">
                  <c:v>11.391</c:v>
                </c:pt>
                <c:pt idx="534">
                  <c:v>11.400399999999999</c:v>
                </c:pt>
                <c:pt idx="535">
                  <c:v>11.409700000000001</c:v>
                </c:pt>
                <c:pt idx="536">
                  <c:v>11.4191</c:v>
                </c:pt>
                <c:pt idx="537">
                  <c:v>11.4284</c:v>
                </c:pt>
                <c:pt idx="538">
                  <c:v>11.437799999999999</c:v>
                </c:pt>
                <c:pt idx="539">
                  <c:v>11.447100000000001</c:v>
                </c:pt>
                <c:pt idx="540">
                  <c:v>11.4564</c:v>
                </c:pt>
                <c:pt idx="541">
                  <c:v>11.4657</c:v>
                </c:pt>
                <c:pt idx="542">
                  <c:v>11.475</c:v>
                </c:pt>
                <c:pt idx="543">
                  <c:v>11.484299999999999</c:v>
                </c:pt>
                <c:pt idx="544">
                  <c:v>11.493600000000001</c:v>
                </c:pt>
                <c:pt idx="545">
                  <c:v>11.5029</c:v>
                </c:pt>
                <c:pt idx="546">
                  <c:v>11.5121</c:v>
                </c:pt>
                <c:pt idx="547">
                  <c:v>11.5214</c:v>
                </c:pt>
                <c:pt idx="548">
                  <c:v>11.5306</c:v>
                </c:pt>
                <c:pt idx="549">
                  <c:v>11.539899999999999</c:v>
                </c:pt>
                <c:pt idx="550">
                  <c:v>11.549099999999999</c:v>
                </c:pt>
                <c:pt idx="551">
                  <c:v>11.558400000000001</c:v>
                </c:pt>
                <c:pt idx="552">
                  <c:v>11.567600000000001</c:v>
                </c:pt>
                <c:pt idx="553">
                  <c:v>11.5768</c:v>
                </c:pt>
                <c:pt idx="554">
                  <c:v>11.586</c:v>
                </c:pt>
                <c:pt idx="555">
                  <c:v>11.5952</c:v>
                </c:pt>
                <c:pt idx="556">
                  <c:v>11.6044</c:v>
                </c:pt>
                <c:pt idx="557">
                  <c:v>11.6136</c:v>
                </c:pt>
                <c:pt idx="558">
                  <c:v>11.6228</c:v>
                </c:pt>
                <c:pt idx="559">
                  <c:v>11.632</c:v>
                </c:pt>
                <c:pt idx="560">
                  <c:v>11.6412</c:v>
                </c:pt>
                <c:pt idx="561">
                  <c:v>11.6503</c:v>
                </c:pt>
                <c:pt idx="562">
                  <c:v>11.6595</c:v>
                </c:pt>
                <c:pt idx="563">
                  <c:v>11.6686</c:v>
                </c:pt>
                <c:pt idx="564">
                  <c:v>11.6778</c:v>
                </c:pt>
                <c:pt idx="565">
                  <c:v>11.6869</c:v>
                </c:pt>
                <c:pt idx="566">
                  <c:v>11.696</c:v>
                </c:pt>
                <c:pt idx="567">
                  <c:v>11.7052</c:v>
                </c:pt>
                <c:pt idx="568">
                  <c:v>11.7143</c:v>
                </c:pt>
                <c:pt idx="569">
                  <c:v>11.7234</c:v>
                </c:pt>
                <c:pt idx="570">
                  <c:v>11.7325</c:v>
                </c:pt>
                <c:pt idx="571">
                  <c:v>11.7416</c:v>
                </c:pt>
                <c:pt idx="572">
                  <c:v>11.7506</c:v>
                </c:pt>
                <c:pt idx="573">
                  <c:v>11.7597</c:v>
                </c:pt>
                <c:pt idx="574">
                  <c:v>11.768800000000001</c:v>
                </c:pt>
                <c:pt idx="575">
                  <c:v>11.777900000000001</c:v>
                </c:pt>
                <c:pt idx="576">
                  <c:v>11.786899999999999</c:v>
                </c:pt>
                <c:pt idx="577">
                  <c:v>11.795999999999999</c:v>
                </c:pt>
                <c:pt idx="578">
                  <c:v>11.805</c:v>
                </c:pt>
                <c:pt idx="579">
                  <c:v>11.814</c:v>
                </c:pt>
                <c:pt idx="580">
                  <c:v>11.823</c:v>
                </c:pt>
                <c:pt idx="581">
                  <c:v>11.832100000000001</c:v>
                </c:pt>
                <c:pt idx="582">
                  <c:v>11.841100000000001</c:v>
                </c:pt>
                <c:pt idx="583">
                  <c:v>11.850099999999999</c:v>
                </c:pt>
                <c:pt idx="584">
                  <c:v>11.8591</c:v>
                </c:pt>
                <c:pt idx="585">
                  <c:v>11.8681</c:v>
                </c:pt>
                <c:pt idx="586">
                  <c:v>11.877000000000001</c:v>
                </c:pt>
                <c:pt idx="587">
                  <c:v>11.885999999999999</c:v>
                </c:pt>
                <c:pt idx="588">
                  <c:v>11.895</c:v>
                </c:pt>
                <c:pt idx="589">
                  <c:v>11.904</c:v>
                </c:pt>
                <c:pt idx="590">
                  <c:v>11.9129</c:v>
                </c:pt>
                <c:pt idx="591">
                  <c:v>11.921799999999999</c:v>
                </c:pt>
                <c:pt idx="592">
                  <c:v>11.9308</c:v>
                </c:pt>
                <c:pt idx="593">
                  <c:v>11.9397</c:v>
                </c:pt>
                <c:pt idx="594">
                  <c:v>11.948600000000001</c:v>
                </c:pt>
                <c:pt idx="595">
                  <c:v>11.957599999999999</c:v>
                </c:pt>
                <c:pt idx="596">
                  <c:v>11.9665</c:v>
                </c:pt>
                <c:pt idx="597">
                  <c:v>11.9754</c:v>
                </c:pt>
                <c:pt idx="598">
                  <c:v>11.984299999999999</c:v>
                </c:pt>
                <c:pt idx="599">
                  <c:v>11.9931</c:v>
                </c:pt>
                <c:pt idx="600">
                  <c:v>12.002000000000001</c:v>
                </c:pt>
                <c:pt idx="601">
                  <c:v>12.010899999999999</c:v>
                </c:pt>
                <c:pt idx="602">
                  <c:v>12.0198</c:v>
                </c:pt>
                <c:pt idx="603">
                  <c:v>12.028600000000001</c:v>
                </c:pt>
                <c:pt idx="604">
                  <c:v>12.0375</c:v>
                </c:pt>
                <c:pt idx="605">
                  <c:v>12.0463</c:v>
                </c:pt>
                <c:pt idx="606">
                  <c:v>12.055099999999999</c:v>
                </c:pt>
                <c:pt idx="607">
                  <c:v>12.0639</c:v>
                </c:pt>
                <c:pt idx="608">
                  <c:v>12.072800000000001</c:v>
                </c:pt>
                <c:pt idx="609">
                  <c:v>12.0816</c:v>
                </c:pt>
                <c:pt idx="610">
                  <c:v>12.090400000000001</c:v>
                </c:pt>
                <c:pt idx="611">
                  <c:v>12.0992</c:v>
                </c:pt>
                <c:pt idx="612">
                  <c:v>12.108000000000001</c:v>
                </c:pt>
                <c:pt idx="613">
                  <c:v>12.1167</c:v>
                </c:pt>
                <c:pt idx="614">
                  <c:v>12.125500000000001</c:v>
                </c:pt>
                <c:pt idx="615">
                  <c:v>12.1343</c:v>
                </c:pt>
                <c:pt idx="616">
                  <c:v>12.143000000000001</c:v>
                </c:pt>
                <c:pt idx="617">
                  <c:v>12.1518</c:v>
                </c:pt>
                <c:pt idx="618">
                  <c:v>12.160500000000001</c:v>
                </c:pt>
                <c:pt idx="619">
                  <c:v>12.1693</c:v>
                </c:pt>
                <c:pt idx="620">
                  <c:v>12.178000000000001</c:v>
                </c:pt>
                <c:pt idx="621">
                  <c:v>12.1867</c:v>
                </c:pt>
                <c:pt idx="622">
                  <c:v>12.195499999999999</c:v>
                </c:pt>
                <c:pt idx="623">
                  <c:v>12.2042</c:v>
                </c:pt>
                <c:pt idx="624">
                  <c:v>12.212899999999999</c:v>
                </c:pt>
                <c:pt idx="625">
                  <c:v>12.2216</c:v>
                </c:pt>
                <c:pt idx="626">
                  <c:v>12.2303</c:v>
                </c:pt>
                <c:pt idx="627">
                  <c:v>12.239000000000001</c:v>
                </c:pt>
                <c:pt idx="628">
                  <c:v>12.2476</c:v>
                </c:pt>
                <c:pt idx="629">
                  <c:v>12.2563</c:v>
                </c:pt>
                <c:pt idx="630">
                  <c:v>12.265000000000001</c:v>
                </c:pt>
                <c:pt idx="631">
                  <c:v>12.2736</c:v>
                </c:pt>
                <c:pt idx="632">
                  <c:v>12.282299999999999</c:v>
                </c:pt>
                <c:pt idx="633">
                  <c:v>12.290900000000001</c:v>
                </c:pt>
                <c:pt idx="634">
                  <c:v>12.2996</c:v>
                </c:pt>
                <c:pt idx="635">
                  <c:v>12.308199999999999</c:v>
                </c:pt>
                <c:pt idx="636">
                  <c:v>12.316800000000001</c:v>
                </c:pt>
                <c:pt idx="637">
                  <c:v>12.3255</c:v>
                </c:pt>
                <c:pt idx="638">
                  <c:v>12.334099999999999</c:v>
                </c:pt>
                <c:pt idx="639">
                  <c:v>12.342700000000001</c:v>
                </c:pt>
                <c:pt idx="640">
                  <c:v>12.3513</c:v>
                </c:pt>
                <c:pt idx="641">
                  <c:v>12.3599</c:v>
                </c:pt>
                <c:pt idx="642">
                  <c:v>12.368499999999999</c:v>
                </c:pt>
                <c:pt idx="643">
                  <c:v>12.3771</c:v>
                </c:pt>
                <c:pt idx="644">
                  <c:v>12.3857</c:v>
                </c:pt>
                <c:pt idx="645">
                  <c:v>12.3942</c:v>
                </c:pt>
                <c:pt idx="646">
                  <c:v>12.402799999999999</c:v>
                </c:pt>
                <c:pt idx="647">
                  <c:v>12.4114</c:v>
                </c:pt>
                <c:pt idx="648">
                  <c:v>12.4199</c:v>
                </c:pt>
                <c:pt idx="649">
                  <c:v>12.4285</c:v>
                </c:pt>
                <c:pt idx="650">
                  <c:v>12.436999999999999</c:v>
                </c:pt>
                <c:pt idx="651">
                  <c:v>12.445600000000001</c:v>
                </c:pt>
                <c:pt idx="652">
                  <c:v>12.4541</c:v>
                </c:pt>
                <c:pt idx="653">
                  <c:v>12.4626</c:v>
                </c:pt>
                <c:pt idx="654">
                  <c:v>12.4712</c:v>
                </c:pt>
                <c:pt idx="655">
                  <c:v>12.479699999999999</c:v>
                </c:pt>
                <c:pt idx="656">
                  <c:v>12.488200000000001</c:v>
                </c:pt>
                <c:pt idx="657">
                  <c:v>12.496700000000001</c:v>
                </c:pt>
                <c:pt idx="658">
                  <c:v>12.5052</c:v>
                </c:pt>
                <c:pt idx="659">
                  <c:v>12.5137</c:v>
                </c:pt>
                <c:pt idx="660">
                  <c:v>12.5222</c:v>
                </c:pt>
                <c:pt idx="661">
                  <c:v>12.5307</c:v>
                </c:pt>
                <c:pt idx="662">
                  <c:v>12.539199999999999</c:v>
                </c:pt>
                <c:pt idx="663">
                  <c:v>12.547700000000001</c:v>
                </c:pt>
                <c:pt idx="664">
                  <c:v>12.5562</c:v>
                </c:pt>
                <c:pt idx="665">
                  <c:v>12.5646</c:v>
                </c:pt>
                <c:pt idx="666">
                  <c:v>12.5731</c:v>
                </c:pt>
                <c:pt idx="667">
                  <c:v>12.5816</c:v>
                </c:pt>
                <c:pt idx="668">
                  <c:v>12.59</c:v>
                </c:pt>
                <c:pt idx="669">
                  <c:v>12.5985</c:v>
                </c:pt>
                <c:pt idx="670">
                  <c:v>12.6069</c:v>
                </c:pt>
                <c:pt idx="671">
                  <c:v>12.615399999999999</c:v>
                </c:pt>
                <c:pt idx="672">
                  <c:v>12.623799999999999</c:v>
                </c:pt>
                <c:pt idx="673">
                  <c:v>12.632199999999999</c:v>
                </c:pt>
                <c:pt idx="674">
                  <c:v>12.640700000000001</c:v>
                </c:pt>
                <c:pt idx="675">
                  <c:v>12.649100000000001</c:v>
                </c:pt>
                <c:pt idx="676">
                  <c:v>12.657500000000001</c:v>
                </c:pt>
                <c:pt idx="677">
                  <c:v>12.665900000000001</c:v>
                </c:pt>
                <c:pt idx="678">
                  <c:v>12.674300000000001</c:v>
                </c:pt>
                <c:pt idx="679">
                  <c:v>12.682700000000001</c:v>
                </c:pt>
                <c:pt idx="680">
                  <c:v>12.6911</c:v>
                </c:pt>
                <c:pt idx="681">
                  <c:v>12.6995</c:v>
                </c:pt>
                <c:pt idx="682">
                  <c:v>12.7079</c:v>
                </c:pt>
                <c:pt idx="683">
                  <c:v>12.7163</c:v>
                </c:pt>
                <c:pt idx="684">
                  <c:v>12.7247</c:v>
                </c:pt>
                <c:pt idx="685">
                  <c:v>12.7331</c:v>
                </c:pt>
                <c:pt idx="686">
                  <c:v>12.741400000000001</c:v>
                </c:pt>
                <c:pt idx="687">
                  <c:v>12.7498</c:v>
                </c:pt>
                <c:pt idx="688">
                  <c:v>12.758100000000001</c:v>
                </c:pt>
                <c:pt idx="689">
                  <c:v>12.766500000000001</c:v>
                </c:pt>
                <c:pt idx="690">
                  <c:v>12.774800000000001</c:v>
                </c:pt>
                <c:pt idx="691">
                  <c:v>12.783200000000001</c:v>
                </c:pt>
                <c:pt idx="692">
                  <c:v>12.791499999999999</c:v>
                </c:pt>
                <c:pt idx="693">
                  <c:v>12.799799999999999</c:v>
                </c:pt>
                <c:pt idx="694">
                  <c:v>12.808199999999999</c:v>
                </c:pt>
                <c:pt idx="695">
                  <c:v>12.8165</c:v>
                </c:pt>
                <c:pt idx="696">
                  <c:v>12.8248</c:v>
                </c:pt>
                <c:pt idx="697">
                  <c:v>12.8331</c:v>
                </c:pt>
                <c:pt idx="698">
                  <c:v>12.8414</c:v>
                </c:pt>
                <c:pt idx="699">
                  <c:v>12.8497</c:v>
                </c:pt>
                <c:pt idx="700">
                  <c:v>12.858000000000001</c:v>
                </c:pt>
                <c:pt idx="701">
                  <c:v>12.866300000000001</c:v>
                </c:pt>
                <c:pt idx="702">
                  <c:v>12.874599999999999</c:v>
                </c:pt>
                <c:pt idx="703">
                  <c:v>12.882899999999999</c:v>
                </c:pt>
                <c:pt idx="704">
                  <c:v>12.8911</c:v>
                </c:pt>
                <c:pt idx="705">
                  <c:v>12.8994</c:v>
                </c:pt>
                <c:pt idx="706">
                  <c:v>12.9077</c:v>
                </c:pt>
                <c:pt idx="707">
                  <c:v>12.915900000000001</c:v>
                </c:pt>
                <c:pt idx="708">
                  <c:v>12.924200000000001</c:v>
                </c:pt>
                <c:pt idx="709">
                  <c:v>12.932399999999999</c:v>
                </c:pt>
                <c:pt idx="710">
                  <c:v>12.9407</c:v>
                </c:pt>
                <c:pt idx="711">
                  <c:v>12.9489</c:v>
                </c:pt>
                <c:pt idx="712">
                  <c:v>12.957100000000001</c:v>
                </c:pt>
                <c:pt idx="713">
                  <c:v>12.965299999999999</c:v>
                </c:pt>
                <c:pt idx="714">
                  <c:v>12.973599999999999</c:v>
                </c:pt>
                <c:pt idx="715">
                  <c:v>12.9818</c:v>
                </c:pt>
                <c:pt idx="716">
                  <c:v>12.99</c:v>
                </c:pt>
                <c:pt idx="717">
                  <c:v>12.998200000000001</c:v>
                </c:pt>
                <c:pt idx="718">
                  <c:v>13.006399999999999</c:v>
                </c:pt>
                <c:pt idx="719">
                  <c:v>13.0146</c:v>
                </c:pt>
                <c:pt idx="720">
                  <c:v>13.0227</c:v>
                </c:pt>
                <c:pt idx="721">
                  <c:v>13.030900000000001</c:v>
                </c:pt>
                <c:pt idx="722">
                  <c:v>13.039099999999999</c:v>
                </c:pt>
                <c:pt idx="723">
                  <c:v>13.0473</c:v>
                </c:pt>
                <c:pt idx="724">
                  <c:v>13.055400000000001</c:v>
                </c:pt>
                <c:pt idx="725">
                  <c:v>13.063599999999999</c:v>
                </c:pt>
                <c:pt idx="726">
                  <c:v>13.0717</c:v>
                </c:pt>
                <c:pt idx="727">
                  <c:v>13.0799</c:v>
                </c:pt>
                <c:pt idx="728">
                  <c:v>13.087999999999999</c:v>
                </c:pt>
                <c:pt idx="729">
                  <c:v>13.0962</c:v>
                </c:pt>
                <c:pt idx="730">
                  <c:v>13.1043</c:v>
                </c:pt>
                <c:pt idx="731">
                  <c:v>13.112399999999999</c:v>
                </c:pt>
                <c:pt idx="732">
                  <c:v>13.1205</c:v>
                </c:pt>
                <c:pt idx="733">
                  <c:v>13.1286</c:v>
                </c:pt>
                <c:pt idx="734">
                  <c:v>13.136799999999999</c:v>
                </c:pt>
                <c:pt idx="735">
                  <c:v>13.1449</c:v>
                </c:pt>
                <c:pt idx="736">
                  <c:v>13.153</c:v>
                </c:pt>
                <c:pt idx="737">
                  <c:v>13.161099999999999</c:v>
                </c:pt>
                <c:pt idx="738">
                  <c:v>13.1691</c:v>
                </c:pt>
                <c:pt idx="739">
                  <c:v>13.177199999999999</c:v>
                </c:pt>
                <c:pt idx="740">
                  <c:v>13.1853</c:v>
                </c:pt>
                <c:pt idx="741">
                  <c:v>13.1934</c:v>
                </c:pt>
                <c:pt idx="742">
                  <c:v>13.201499999999999</c:v>
                </c:pt>
                <c:pt idx="743">
                  <c:v>13.2095</c:v>
                </c:pt>
                <c:pt idx="744">
                  <c:v>13.217599999999999</c:v>
                </c:pt>
                <c:pt idx="745">
                  <c:v>13.2257</c:v>
                </c:pt>
                <c:pt idx="746">
                  <c:v>13.233700000000001</c:v>
                </c:pt>
                <c:pt idx="747">
                  <c:v>13.2418</c:v>
                </c:pt>
                <c:pt idx="748">
                  <c:v>13.2498</c:v>
                </c:pt>
                <c:pt idx="749">
                  <c:v>13.257899999999999</c:v>
                </c:pt>
                <c:pt idx="750">
                  <c:v>13.2659</c:v>
                </c:pt>
                <c:pt idx="751">
                  <c:v>13.273899999999999</c:v>
                </c:pt>
                <c:pt idx="752">
                  <c:v>13.282</c:v>
                </c:pt>
                <c:pt idx="753">
                  <c:v>13.29</c:v>
                </c:pt>
                <c:pt idx="754">
                  <c:v>13.298</c:v>
                </c:pt>
                <c:pt idx="755">
                  <c:v>13.305999999999999</c:v>
                </c:pt>
                <c:pt idx="756">
                  <c:v>13.314</c:v>
                </c:pt>
                <c:pt idx="757">
                  <c:v>13.321999999999999</c:v>
                </c:pt>
                <c:pt idx="758">
                  <c:v>13.3301</c:v>
                </c:pt>
                <c:pt idx="759">
                  <c:v>13.338100000000001</c:v>
                </c:pt>
                <c:pt idx="760">
                  <c:v>13.346</c:v>
                </c:pt>
                <c:pt idx="761">
                  <c:v>13.353999999999999</c:v>
                </c:pt>
                <c:pt idx="762">
                  <c:v>13.362</c:v>
                </c:pt>
                <c:pt idx="763">
                  <c:v>13.37</c:v>
                </c:pt>
                <c:pt idx="764">
                  <c:v>13.378</c:v>
                </c:pt>
                <c:pt idx="765">
                  <c:v>13.385999999999999</c:v>
                </c:pt>
                <c:pt idx="766">
                  <c:v>13.3939</c:v>
                </c:pt>
                <c:pt idx="767">
                  <c:v>13.401899999999999</c:v>
                </c:pt>
                <c:pt idx="768">
                  <c:v>13.409800000000001</c:v>
                </c:pt>
                <c:pt idx="769">
                  <c:v>13.4178</c:v>
                </c:pt>
                <c:pt idx="770">
                  <c:v>13.425700000000001</c:v>
                </c:pt>
                <c:pt idx="771">
                  <c:v>13.4337</c:v>
                </c:pt>
                <c:pt idx="772">
                  <c:v>13.441599999999999</c:v>
                </c:pt>
                <c:pt idx="773">
                  <c:v>13.4496</c:v>
                </c:pt>
                <c:pt idx="774">
                  <c:v>13.4575</c:v>
                </c:pt>
                <c:pt idx="775">
                  <c:v>13.465400000000001</c:v>
                </c:pt>
                <c:pt idx="776">
                  <c:v>13.4733</c:v>
                </c:pt>
                <c:pt idx="777">
                  <c:v>13.481299999999999</c:v>
                </c:pt>
                <c:pt idx="778">
                  <c:v>13.4892</c:v>
                </c:pt>
                <c:pt idx="779">
                  <c:v>13.4971</c:v>
                </c:pt>
                <c:pt idx="780">
                  <c:v>13.505000000000001</c:v>
                </c:pt>
                <c:pt idx="781">
                  <c:v>13.5129</c:v>
                </c:pt>
                <c:pt idx="782">
                  <c:v>13.520799999999999</c:v>
                </c:pt>
                <c:pt idx="783">
                  <c:v>13.528700000000001</c:v>
                </c:pt>
                <c:pt idx="784">
                  <c:v>13.5366</c:v>
                </c:pt>
                <c:pt idx="785">
                  <c:v>13.544499999999999</c:v>
                </c:pt>
                <c:pt idx="786">
                  <c:v>13.552300000000001</c:v>
                </c:pt>
                <c:pt idx="787">
                  <c:v>13.5602</c:v>
                </c:pt>
                <c:pt idx="788">
                  <c:v>13.568099999999999</c:v>
                </c:pt>
                <c:pt idx="789">
                  <c:v>13.576000000000001</c:v>
                </c:pt>
                <c:pt idx="790">
                  <c:v>13.5838</c:v>
                </c:pt>
                <c:pt idx="791">
                  <c:v>13.591699999999999</c:v>
                </c:pt>
                <c:pt idx="792">
                  <c:v>13.599500000000001</c:v>
                </c:pt>
                <c:pt idx="793">
                  <c:v>13.6074</c:v>
                </c:pt>
                <c:pt idx="794">
                  <c:v>13.6152</c:v>
                </c:pt>
                <c:pt idx="795">
                  <c:v>13.623100000000001</c:v>
                </c:pt>
                <c:pt idx="796">
                  <c:v>13.6309</c:v>
                </c:pt>
                <c:pt idx="797">
                  <c:v>13.6387</c:v>
                </c:pt>
                <c:pt idx="798">
                  <c:v>13.6465</c:v>
                </c:pt>
                <c:pt idx="799">
                  <c:v>13.654299999999999</c:v>
                </c:pt>
                <c:pt idx="800">
                  <c:v>13.6622</c:v>
                </c:pt>
                <c:pt idx="801">
                  <c:v>13.67</c:v>
                </c:pt>
                <c:pt idx="802">
                  <c:v>13.6778</c:v>
                </c:pt>
                <c:pt idx="803">
                  <c:v>13.685600000000001</c:v>
                </c:pt>
                <c:pt idx="804">
                  <c:v>13.6934</c:v>
                </c:pt>
                <c:pt idx="805">
                  <c:v>13.7011</c:v>
                </c:pt>
                <c:pt idx="806">
                  <c:v>13.7089</c:v>
                </c:pt>
                <c:pt idx="807">
                  <c:v>13.716699999999999</c:v>
                </c:pt>
                <c:pt idx="808">
                  <c:v>13.724500000000001</c:v>
                </c:pt>
                <c:pt idx="809">
                  <c:v>13.7323</c:v>
                </c:pt>
                <c:pt idx="810">
                  <c:v>13.74</c:v>
                </c:pt>
                <c:pt idx="811">
                  <c:v>13.7478</c:v>
                </c:pt>
                <c:pt idx="812">
                  <c:v>13.7555</c:v>
                </c:pt>
                <c:pt idx="813">
                  <c:v>13.763299999999999</c:v>
                </c:pt>
                <c:pt idx="814">
                  <c:v>13.771000000000001</c:v>
                </c:pt>
                <c:pt idx="815">
                  <c:v>13.7788</c:v>
                </c:pt>
                <c:pt idx="816">
                  <c:v>13.7865</c:v>
                </c:pt>
                <c:pt idx="817">
                  <c:v>13.7942</c:v>
                </c:pt>
                <c:pt idx="818">
                  <c:v>13.802</c:v>
                </c:pt>
                <c:pt idx="819">
                  <c:v>13.809699999999999</c:v>
                </c:pt>
                <c:pt idx="820">
                  <c:v>13.817399999999999</c:v>
                </c:pt>
                <c:pt idx="821">
                  <c:v>13.825100000000001</c:v>
                </c:pt>
                <c:pt idx="822">
                  <c:v>13.832800000000001</c:v>
                </c:pt>
                <c:pt idx="823">
                  <c:v>13.8405</c:v>
                </c:pt>
                <c:pt idx="824">
                  <c:v>13.8482</c:v>
                </c:pt>
                <c:pt idx="825">
                  <c:v>13.8559</c:v>
                </c:pt>
                <c:pt idx="826">
                  <c:v>13.8636</c:v>
                </c:pt>
                <c:pt idx="827">
                  <c:v>13.8713</c:v>
                </c:pt>
                <c:pt idx="828">
                  <c:v>13.879</c:v>
                </c:pt>
                <c:pt idx="829">
                  <c:v>13.886699999999999</c:v>
                </c:pt>
                <c:pt idx="830">
                  <c:v>13.894299999999999</c:v>
                </c:pt>
                <c:pt idx="831">
                  <c:v>13.901999999999999</c:v>
                </c:pt>
                <c:pt idx="832">
                  <c:v>13.909700000000001</c:v>
                </c:pt>
                <c:pt idx="833">
                  <c:v>13.917299999999999</c:v>
                </c:pt>
                <c:pt idx="834">
                  <c:v>13.925000000000001</c:v>
                </c:pt>
                <c:pt idx="835">
                  <c:v>13.932700000000001</c:v>
                </c:pt>
                <c:pt idx="836">
                  <c:v>13.940300000000001</c:v>
                </c:pt>
                <c:pt idx="837">
                  <c:v>13.948</c:v>
                </c:pt>
                <c:pt idx="838">
                  <c:v>13.9556</c:v>
                </c:pt>
                <c:pt idx="839">
                  <c:v>13.963200000000001</c:v>
                </c:pt>
                <c:pt idx="840">
                  <c:v>13.9709</c:v>
                </c:pt>
                <c:pt idx="841">
                  <c:v>13.9785</c:v>
                </c:pt>
                <c:pt idx="842">
                  <c:v>13.9861</c:v>
                </c:pt>
                <c:pt idx="843">
                  <c:v>13.9937</c:v>
                </c:pt>
                <c:pt idx="844">
                  <c:v>14.0014</c:v>
                </c:pt>
                <c:pt idx="845">
                  <c:v>14.009</c:v>
                </c:pt>
                <c:pt idx="846">
                  <c:v>14.0166</c:v>
                </c:pt>
                <c:pt idx="847">
                  <c:v>14.0242</c:v>
                </c:pt>
                <c:pt idx="848">
                  <c:v>14.0318</c:v>
                </c:pt>
                <c:pt idx="849">
                  <c:v>14.039400000000001</c:v>
                </c:pt>
                <c:pt idx="850">
                  <c:v>14.047000000000001</c:v>
                </c:pt>
                <c:pt idx="851">
                  <c:v>14.054600000000001</c:v>
                </c:pt>
                <c:pt idx="852">
                  <c:v>14.062200000000001</c:v>
                </c:pt>
                <c:pt idx="853">
                  <c:v>14.069699999999999</c:v>
                </c:pt>
                <c:pt idx="854">
                  <c:v>14.077299999999999</c:v>
                </c:pt>
                <c:pt idx="855">
                  <c:v>14.084899999999999</c:v>
                </c:pt>
                <c:pt idx="856">
                  <c:v>14.092499999999999</c:v>
                </c:pt>
                <c:pt idx="857">
                  <c:v>14.100099999999999</c:v>
                </c:pt>
                <c:pt idx="858">
                  <c:v>14.1076</c:v>
                </c:pt>
                <c:pt idx="859">
                  <c:v>14.1152</c:v>
                </c:pt>
                <c:pt idx="860">
                  <c:v>14.1227</c:v>
                </c:pt>
                <c:pt idx="861">
                  <c:v>14.1303</c:v>
                </c:pt>
                <c:pt idx="862">
                  <c:v>14.1379</c:v>
                </c:pt>
                <c:pt idx="863">
                  <c:v>14.1454</c:v>
                </c:pt>
                <c:pt idx="864">
                  <c:v>14.153</c:v>
                </c:pt>
                <c:pt idx="865">
                  <c:v>14.160500000000001</c:v>
                </c:pt>
                <c:pt idx="866">
                  <c:v>14.167999999999999</c:v>
                </c:pt>
                <c:pt idx="867">
                  <c:v>14.175599999999999</c:v>
                </c:pt>
                <c:pt idx="868">
                  <c:v>14.1831</c:v>
                </c:pt>
                <c:pt idx="869">
                  <c:v>14.1906</c:v>
                </c:pt>
                <c:pt idx="870">
                  <c:v>14.1982</c:v>
                </c:pt>
                <c:pt idx="871">
                  <c:v>14.2057</c:v>
                </c:pt>
                <c:pt idx="872">
                  <c:v>14.213200000000001</c:v>
                </c:pt>
                <c:pt idx="873">
                  <c:v>14.220700000000001</c:v>
                </c:pt>
                <c:pt idx="874">
                  <c:v>14.228199999999999</c:v>
                </c:pt>
                <c:pt idx="875">
                  <c:v>14.2357</c:v>
                </c:pt>
                <c:pt idx="876">
                  <c:v>14.2432</c:v>
                </c:pt>
                <c:pt idx="877">
                  <c:v>14.2507</c:v>
                </c:pt>
                <c:pt idx="878">
                  <c:v>14.2582</c:v>
                </c:pt>
                <c:pt idx="879">
                  <c:v>14.265700000000001</c:v>
                </c:pt>
                <c:pt idx="880">
                  <c:v>14.273199999999999</c:v>
                </c:pt>
                <c:pt idx="881">
                  <c:v>14.2807</c:v>
                </c:pt>
                <c:pt idx="882">
                  <c:v>14.2881</c:v>
                </c:pt>
                <c:pt idx="883">
                  <c:v>14.2956</c:v>
                </c:pt>
                <c:pt idx="884">
                  <c:v>14.303100000000001</c:v>
                </c:pt>
                <c:pt idx="885">
                  <c:v>14.310600000000001</c:v>
                </c:pt>
                <c:pt idx="886">
                  <c:v>14.318</c:v>
                </c:pt>
                <c:pt idx="887">
                  <c:v>14.3255</c:v>
                </c:pt>
                <c:pt idx="888">
                  <c:v>14.333</c:v>
                </c:pt>
                <c:pt idx="889">
                  <c:v>14.340400000000001</c:v>
                </c:pt>
                <c:pt idx="890">
                  <c:v>14.347899999999999</c:v>
                </c:pt>
                <c:pt idx="891">
                  <c:v>14.3553</c:v>
                </c:pt>
                <c:pt idx="892">
                  <c:v>14.3628</c:v>
                </c:pt>
                <c:pt idx="893">
                  <c:v>14.370200000000001</c:v>
                </c:pt>
                <c:pt idx="894">
                  <c:v>14.377599999999999</c:v>
                </c:pt>
                <c:pt idx="895">
                  <c:v>14.3851</c:v>
                </c:pt>
                <c:pt idx="896">
                  <c:v>14.3925</c:v>
                </c:pt>
                <c:pt idx="897">
                  <c:v>14.399900000000001</c:v>
                </c:pt>
                <c:pt idx="898">
                  <c:v>14.407299999999999</c:v>
                </c:pt>
                <c:pt idx="899">
                  <c:v>14.4147</c:v>
                </c:pt>
                <c:pt idx="900">
                  <c:v>14.4222</c:v>
                </c:pt>
                <c:pt idx="901">
                  <c:v>14.429600000000001</c:v>
                </c:pt>
                <c:pt idx="902">
                  <c:v>14.436999999999999</c:v>
                </c:pt>
                <c:pt idx="903">
                  <c:v>14.4444</c:v>
                </c:pt>
                <c:pt idx="904">
                  <c:v>14.4518</c:v>
                </c:pt>
                <c:pt idx="905">
                  <c:v>14.459199999999999</c:v>
                </c:pt>
                <c:pt idx="906">
                  <c:v>14.4666</c:v>
                </c:pt>
                <c:pt idx="907">
                  <c:v>14.4739</c:v>
                </c:pt>
                <c:pt idx="908">
                  <c:v>14.481299999999999</c:v>
                </c:pt>
                <c:pt idx="909">
                  <c:v>14.4887</c:v>
                </c:pt>
                <c:pt idx="910">
                  <c:v>14.4961</c:v>
                </c:pt>
                <c:pt idx="911">
                  <c:v>14.503399999999999</c:v>
                </c:pt>
                <c:pt idx="912">
                  <c:v>14.5108</c:v>
                </c:pt>
                <c:pt idx="913">
                  <c:v>14.5182</c:v>
                </c:pt>
                <c:pt idx="914">
                  <c:v>14.525499999999999</c:v>
                </c:pt>
                <c:pt idx="915">
                  <c:v>14.5329</c:v>
                </c:pt>
                <c:pt idx="916">
                  <c:v>14.5402</c:v>
                </c:pt>
                <c:pt idx="917">
                  <c:v>14.547599999999999</c:v>
                </c:pt>
                <c:pt idx="918">
                  <c:v>14.5549</c:v>
                </c:pt>
                <c:pt idx="919">
                  <c:v>14.562200000000001</c:v>
                </c:pt>
                <c:pt idx="920">
                  <c:v>14.5695</c:v>
                </c:pt>
                <c:pt idx="921">
                  <c:v>14.5769</c:v>
                </c:pt>
                <c:pt idx="922">
                  <c:v>14.584199999999999</c:v>
                </c:pt>
                <c:pt idx="923">
                  <c:v>14.5915</c:v>
                </c:pt>
                <c:pt idx="924">
                  <c:v>14.598800000000001</c:v>
                </c:pt>
                <c:pt idx="925">
                  <c:v>14.6061</c:v>
                </c:pt>
                <c:pt idx="926">
                  <c:v>14.6134</c:v>
                </c:pt>
                <c:pt idx="927">
                  <c:v>14.620699999999999</c:v>
                </c:pt>
                <c:pt idx="928">
                  <c:v>14.628</c:v>
                </c:pt>
                <c:pt idx="929">
                  <c:v>14.635300000000001</c:v>
                </c:pt>
                <c:pt idx="930">
                  <c:v>14.6426</c:v>
                </c:pt>
                <c:pt idx="931">
                  <c:v>14.649800000000001</c:v>
                </c:pt>
                <c:pt idx="932">
                  <c:v>14.6571</c:v>
                </c:pt>
                <c:pt idx="933">
                  <c:v>14.664400000000001</c:v>
                </c:pt>
                <c:pt idx="934">
                  <c:v>14.6716</c:v>
                </c:pt>
                <c:pt idx="935">
                  <c:v>14.678900000000001</c:v>
                </c:pt>
                <c:pt idx="936">
                  <c:v>14.6861</c:v>
                </c:pt>
                <c:pt idx="937">
                  <c:v>14.6934</c:v>
                </c:pt>
                <c:pt idx="938">
                  <c:v>14.7006</c:v>
                </c:pt>
                <c:pt idx="939">
                  <c:v>14.7079</c:v>
                </c:pt>
                <c:pt idx="940">
                  <c:v>14.7151</c:v>
                </c:pt>
                <c:pt idx="941">
                  <c:v>14.722300000000001</c:v>
                </c:pt>
                <c:pt idx="942">
                  <c:v>14.7295</c:v>
                </c:pt>
                <c:pt idx="943">
                  <c:v>14.736700000000001</c:v>
                </c:pt>
                <c:pt idx="944">
                  <c:v>14.7439</c:v>
                </c:pt>
                <c:pt idx="945">
                  <c:v>14.751099999999999</c:v>
                </c:pt>
                <c:pt idx="946">
                  <c:v>14.7583</c:v>
                </c:pt>
                <c:pt idx="947">
                  <c:v>14.765499999999999</c:v>
                </c:pt>
                <c:pt idx="948">
                  <c:v>14.7727</c:v>
                </c:pt>
                <c:pt idx="949">
                  <c:v>14.7798</c:v>
                </c:pt>
                <c:pt idx="950">
                  <c:v>14.787000000000001</c:v>
                </c:pt>
                <c:pt idx="951">
                  <c:v>14.7942</c:v>
                </c:pt>
                <c:pt idx="952">
                  <c:v>14.801299999999999</c:v>
                </c:pt>
                <c:pt idx="953">
                  <c:v>14.808400000000001</c:v>
                </c:pt>
                <c:pt idx="954">
                  <c:v>14.8156</c:v>
                </c:pt>
                <c:pt idx="955">
                  <c:v>14.822699999999999</c:v>
                </c:pt>
                <c:pt idx="956">
                  <c:v>14.829800000000001</c:v>
                </c:pt>
                <c:pt idx="957">
                  <c:v>14.8369</c:v>
                </c:pt>
                <c:pt idx="958">
                  <c:v>14.843999999999999</c:v>
                </c:pt>
                <c:pt idx="959">
                  <c:v>14.851100000000001</c:v>
                </c:pt>
                <c:pt idx="960">
                  <c:v>14.8582</c:v>
                </c:pt>
                <c:pt idx="961">
                  <c:v>14.8653</c:v>
                </c:pt>
                <c:pt idx="962">
                  <c:v>14.872400000000001</c:v>
                </c:pt>
                <c:pt idx="963">
                  <c:v>14.8794</c:v>
                </c:pt>
                <c:pt idx="964">
                  <c:v>14.8865</c:v>
                </c:pt>
                <c:pt idx="965">
                  <c:v>14.8935</c:v>
                </c:pt>
                <c:pt idx="966">
                  <c:v>14.900600000000001</c:v>
                </c:pt>
                <c:pt idx="967">
                  <c:v>14.9076</c:v>
                </c:pt>
                <c:pt idx="968">
                  <c:v>14.9146</c:v>
                </c:pt>
                <c:pt idx="969">
                  <c:v>14.9216</c:v>
                </c:pt>
                <c:pt idx="970">
                  <c:v>14.928599999999999</c:v>
                </c:pt>
                <c:pt idx="971">
                  <c:v>14.935600000000001</c:v>
                </c:pt>
                <c:pt idx="972">
                  <c:v>14.942600000000001</c:v>
                </c:pt>
                <c:pt idx="973">
                  <c:v>14.9496</c:v>
                </c:pt>
                <c:pt idx="974">
                  <c:v>14.9565</c:v>
                </c:pt>
                <c:pt idx="975">
                  <c:v>14.9635</c:v>
                </c:pt>
                <c:pt idx="976">
                  <c:v>14.9704</c:v>
                </c:pt>
                <c:pt idx="977">
                  <c:v>14.977399999999999</c:v>
                </c:pt>
                <c:pt idx="978">
                  <c:v>14.984299999999999</c:v>
                </c:pt>
                <c:pt idx="979">
                  <c:v>14.991199999999999</c:v>
                </c:pt>
                <c:pt idx="980">
                  <c:v>14.998100000000001</c:v>
                </c:pt>
                <c:pt idx="981">
                  <c:v>15.005000000000001</c:v>
                </c:pt>
                <c:pt idx="982">
                  <c:v>15.011799999999999</c:v>
                </c:pt>
                <c:pt idx="983">
                  <c:v>15.018700000000001</c:v>
                </c:pt>
                <c:pt idx="984">
                  <c:v>15.025499999999999</c:v>
                </c:pt>
                <c:pt idx="985">
                  <c:v>15.032400000000001</c:v>
                </c:pt>
                <c:pt idx="986">
                  <c:v>15.039199999999999</c:v>
                </c:pt>
                <c:pt idx="987">
                  <c:v>15.045999999999999</c:v>
                </c:pt>
                <c:pt idx="988">
                  <c:v>15.0528</c:v>
                </c:pt>
                <c:pt idx="989">
                  <c:v>15.0596</c:v>
                </c:pt>
                <c:pt idx="990">
                  <c:v>15.0663</c:v>
                </c:pt>
                <c:pt idx="991">
                  <c:v>15.0731</c:v>
                </c:pt>
                <c:pt idx="992">
                  <c:v>15.079800000000001</c:v>
                </c:pt>
                <c:pt idx="993">
                  <c:v>15.086499999999999</c:v>
                </c:pt>
                <c:pt idx="994">
                  <c:v>15.0932</c:v>
                </c:pt>
                <c:pt idx="995">
                  <c:v>15.0999</c:v>
                </c:pt>
                <c:pt idx="996">
                  <c:v>15.1066</c:v>
                </c:pt>
                <c:pt idx="997">
                  <c:v>15.113300000000001</c:v>
                </c:pt>
                <c:pt idx="998">
                  <c:v>15.119899999999999</c:v>
                </c:pt>
                <c:pt idx="999">
                  <c:v>15.1265</c:v>
                </c:pt>
                <c:pt idx="1000">
                  <c:v>15.133100000000001</c:v>
                </c:pt>
                <c:pt idx="1001">
                  <c:v>15.139699999999999</c:v>
                </c:pt>
                <c:pt idx="1002">
                  <c:v>15.1463</c:v>
                </c:pt>
                <c:pt idx="1003">
                  <c:v>15.152799999999999</c:v>
                </c:pt>
                <c:pt idx="1004">
                  <c:v>15.1594</c:v>
                </c:pt>
                <c:pt idx="1005">
                  <c:v>15.165900000000001</c:v>
                </c:pt>
                <c:pt idx="1006">
                  <c:v>15.1723</c:v>
                </c:pt>
                <c:pt idx="1007">
                  <c:v>15.178800000000001</c:v>
                </c:pt>
                <c:pt idx="1008">
                  <c:v>15.1853</c:v>
                </c:pt>
                <c:pt idx="1009">
                  <c:v>15.191700000000001</c:v>
                </c:pt>
                <c:pt idx="1010">
                  <c:v>15.1981</c:v>
                </c:pt>
                <c:pt idx="1011">
                  <c:v>15.204499999999999</c:v>
                </c:pt>
                <c:pt idx="1012">
                  <c:v>15.210800000000001</c:v>
                </c:pt>
                <c:pt idx="1013">
                  <c:v>15.2172</c:v>
                </c:pt>
                <c:pt idx="1014">
                  <c:v>15.2235</c:v>
                </c:pt>
                <c:pt idx="1015">
                  <c:v>15.229699999999999</c:v>
                </c:pt>
                <c:pt idx="1016">
                  <c:v>15.236000000000001</c:v>
                </c:pt>
                <c:pt idx="1017">
                  <c:v>15.2422</c:v>
                </c:pt>
                <c:pt idx="1018">
                  <c:v>15.2484</c:v>
                </c:pt>
                <c:pt idx="1019">
                  <c:v>15.2546</c:v>
                </c:pt>
                <c:pt idx="1020">
                  <c:v>15.2607</c:v>
                </c:pt>
                <c:pt idx="1021">
                  <c:v>15.2668</c:v>
                </c:pt>
                <c:pt idx="1022">
                  <c:v>15.2729</c:v>
                </c:pt>
                <c:pt idx="1023">
                  <c:v>15.279</c:v>
                </c:pt>
                <c:pt idx="1024">
                  <c:v>15.285</c:v>
                </c:pt>
                <c:pt idx="1025">
                  <c:v>15.291</c:v>
                </c:pt>
                <c:pt idx="1026">
                  <c:v>15.296900000000001</c:v>
                </c:pt>
                <c:pt idx="1027">
                  <c:v>15.3028</c:v>
                </c:pt>
                <c:pt idx="1028">
                  <c:v>15.3087</c:v>
                </c:pt>
                <c:pt idx="1029">
                  <c:v>15.314500000000001</c:v>
                </c:pt>
                <c:pt idx="1030">
                  <c:v>15.320399999999999</c:v>
                </c:pt>
                <c:pt idx="1031">
                  <c:v>15.3261</c:v>
                </c:pt>
                <c:pt idx="1032">
                  <c:v>15.331799999999999</c:v>
                </c:pt>
                <c:pt idx="1033">
                  <c:v>15.3375</c:v>
                </c:pt>
                <c:pt idx="1034">
                  <c:v>15.3432</c:v>
                </c:pt>
                <c:pt idx="1035">
                  <c:v>15.348800000000001</c:v>
                </c:pt>
                <c:pt idx="1036">
                  <c:v>15.3543</c:v>
                </c:pt>
                <c:pt idx="1037">
                  <c:v>15.3598</c:v>
                </c:pt>
                <c:pt idx="1038">
                  <c:v>15.3653</c:v>
                </c:pt>
                <c:pt idx="1039">
                  <c:v>15.370699999999999</c:v>
                </c:pt>
                <c:pt idx="1040">
                  <c:v>15.376099999999999</c:v>
                </c:pt>
                <c:pt idx="1041">
                  <c:v>15.381399999999999</c:v>
                </c:pt>
                <c:pt idx="1042">
                  <c:v>15.386699999999999</c:v>
                </c:pt>
                <c:pt idx="1043">
                  <c:v>15.3919</c:v>
                </c:pt>
                <c:pt idx="1044">
                  <c:v>15.3971</c:v>
                </c:pt>
                <c:pt idx="1045">
                  <c:v>15.402200000000001</c:v>
                </c:pt>
                <c:pt idx="1046">
                  <c:v>15.407299999999999</c:v>
                </c:pt>
                <c:pt idx="1047">
                  <c:v>15.4123</c:v>
                </c:pt>
                <c:pt idx="1048">
                  <c:v>15.417199999999999</c:v>
                </c:pt>
                <c:pt idx="1049">
                  <c:v>15.4221</c:v>
                </c:pt>
                <c:pt idx="1050">
                  <c:v>15.4269</c:v>
                </c:pt>
                <c:pt idx="1051">
                  <c:v>15.431699999999999</c:v>
                </c:pt>
                <c:pt idx="1052">
                  <c:v>15.436400000000001</c:v>
                </c:pt>
                <c:pt idx="1053">
                  <c:v>15.441000000000001</c:v>
                </c:pt>
                <c:pt idx="1054">
                  <c:v>15.445499999999999</c:v>
                </c:pt>
                <c:pt idx="1055">
                  <c:v>15.45</c:v>
                </c:pt>
                <c:pt idx="1056">
                  <c:v>15.4544</c:v>
                </c:pt>
                <c:pt idx="1057">
                  <c:v>15.4588</c:v>
                </c:pt>
                <c:pt idx="1058">
                  <c:v>15.462999999999999</c:v>
                </c:pt>
                <c:pt idx="1059">
                  <c:v>15.4672</c:v>
                </c:pt>
                <c:pt idx="1060">
                  <c:v>15.471299999999999</c:v>
                </c:pt>
                <c:pt idx="1061">
                  <c:v>15.4754</c:v>
                </c:pt>
                <c:pt idx="1062">
                  <c:v>15.4793</c:v>
                </c:pt>
                <c:pt idx="1063">
                  <c:v>15.4832</c:v>
                </c:pt>
                <c:pt idx="1064">
                  <c:v>15.4869</c:v>
                </c:pt>
                <c:pt idx="1065">
                  <c:v>15.490600000000001</c:v>
                </c:pt>
                <c:pt idx="1066">
                  <c:v>15.494199999999999</c:v>
                </c:pt>
                <c:pt idx="1067">
                  <c:v>15.4977</c:v>
                </c:pt>
                <c:pt idx="1068">
                  <c:v>15.501099999999999</c:v>
                </c:pt>
                <c:pt idx="1069">
                  <c:v>15.5044</c:v>
                </c:pt>
                <c:pt idx="1070">
                  <c:v>15.5076</c:v>
                </c:pt>
                <c:pt idx="1071">
                  <c:v>15.5107</c:v>
                </c:pt>
                <c:pt idx="1072">
                  <c:v>15.5137</c:v>
                </c:pt>
                <c:pt idx="1073">
                  <c:v>15.516500000000001</c:v>
                </c:pt>
                <c:pt idx="1074">
                  <c:v>15.519299999999999</c:v>
                </c:pt>
                <c:pt idx="1075">
                  <c:v>15.5219</c:v>
                </c:pt>
                <c:pt idx="1076">
                  <c:v>15.5245</c:v>
                </c:pt>
                <c:pt idx="1077">
                  <c:v>15.526899999999999</c:v>
                </c:pt>
                <c:pt idx="1078">
                  <c:v>15.5291</c:v>
                </c:pt>
                <c:pt idx="1079">
                  <c:v>15.5313</c:v>
                </c:pt>
                <c:pt idx="1080">
                  <c:v>15.533300000000001</c:v>
                </c:pt>
                <c:pt idx="1081">
                  <c:v>15.5352</c:v>
                </c:pt>
                <c:pt idx="1082">
                  <c:v>15.536899999999999</c:v>
                </c:pt>
                <c:pt idx="1083">
                  <c:v>15.538500000000001</c:v>
                </c:pt>
                <c:pt idx="1084">
                  <c:v>15.54</c:v>
                </c:pt>
                <c:pt idx="1085">
                  <c:v>15.5413</c:v>
                </c:pt>
                <c:pt idx="1086">
                  <c:v>15.5425</c:v>
                </c:pt>
                <c:pt idx="1087">
                  <c:v>15.5435</c:v>
                </c:pt>
                <c:pt idx="1088">
                  <c:v>15.5443</c:v>
                </c:pt>
                <c:pt idx="1089">
                  <c:v>15.545</c:v>
                </c:pt>
                <c:pt idx="1090">
                  <c:v>15.545500000000001</c:v>
                </c:pt>
                <c:pt idx="1091">
                  <c:v>15.5458</c:v>
                </c:pt>
                <c:pt idx="1092">
                  <c:v>15.545999999999999</c:v>
                </c:pt>
                <c:pt idx="1093">
                  <c:v>15.5459</c:v>
                </c:pt>
                <c:pt idx="1094">
                  <c:v>15.5457</c:v>
                </c:pt>
                <c:pt idx="1095">
                  <c:v>15.545299999999999</c:v>
                </c:pt>
                <c:pt idx="1096">
                  <c:v>15.544700000000001</c:v>
                </c:pt>
                <c:pt idx="1097">
                  <c:v>15.543900000000001</c:v>
                </c:pt>
                <c:pt idx="1098">
                  <c:v>15.5428</c:v>
                </c:pt>
                <c:pt idx="1099">
                  <c:v>15.541600000000001</c:v>
                </c:pt>
                <c:pt idx="1100">
                  <c:v>15.5402</c:v>
                </c:pt>
                <c:pt idx="1101">
                  <c:v>15.538500000000001</c:v>
                </c:pt>
                <c:pt idx="1102">
                  <c:v>15.5366</c:v>
                </c:pt>
                <c:pt idx="1103">
                  <c:v>15.5344</c:v>
                </c:pt>
                <c:pt idx="1104">
                  <c:v>15.532</c:v>
                </c:pt>
                <c:pt idx="1105">
                  <c:v>15.529400000000001</c:v>
                </c:pt>
                <c:pt idx="1106">
                  <c:v>15.526400000000001</c:v>
                </c:pt>
                <c:pt idx="1107">
                  <c:v>15.523300000000001</c:v>
                </c:pt>
                <c:pt idx="1108">
                  <c:v>15.5198</c:v>
                </c:pt>
                <c:pt idx="1109">
                  <c:v>15.5161</c:v>
                </c:pt>
                <c:pt idx="1110">
                  <c:v>15.5121</c:v>
                </c:pt>
                <c:pt idx="1111">
                  <c:v>15.5078</c:v>
                </c:pt>
                <c:pt idx="1112">
                  <c:v>15.5032</c:v>
                </c:pt>
                <c:pt idx="1113">
                  <c:v>15.4983</c:v>
                </c:pt>
                <c:pt idx="1114">
                  <c:v>15.4931</c:v>
                </c:pt>
                <c:pt idx="1115">
                  <c:v>15.487500000000001</c:v>
                </c:pt>
                <c:pt idx="1116">
                  <c:v>15.4816</c:v>
                </c:pt>
                <c:pt idx="1117">
                  <c:v>15.4754</c:v>
                </c:pt>
                <c:pt idx="1118">
                  <c:v>15.4688</c:v>
                </c:pt>
                <c:pt idx="1119">
                  <c:v>15.4619</c:v>
                </c:pt>
                <c:pt idx="1120">
                  <c:v>15.454499999999999</c:v>
                </c:pt>
                <c:pt idx="1121">
                  <c:v>15.4468</c:v>
                </c:pt>
                <c:pt idx="1122">
                  <c:v>15.438700000000001</c:v>
                </c:pt>
                <c:pt idx="1123">
                  <c:v>15.430199999999999</c:v>
                </c:pt>
                <c:pt idx="1124">
                  <c:v>15.4213</c:v>
                </c:pt>
                <c:pt idx="1125">
                  <c:v>15.412000000000001</c:v>
                </c:pt>
                <c:pt idx="1126">
                  <c:v>15.402200000000001</c:v>
                </c:pt>
                <c:pt idx="1127">
                  <c:v>15.391999999999999</c:v>
                </c:pt>
                <c:pt idx="1128">
                  <c:v>15.3813</c:v>
                </c:pt>
                <c:pt idx="1129">
                  <c:v>15.370100000000001</c:v>
                </c:pt>
                <c:pt idx="1130">
                  <c:v>15.358499999999999</c:v>
                </c:pt>
                <c:pt idx="1131">
                  <c:v>15.346299999999999</c:v>
                </c:pt>
                <c:pt idx="1132">
                  <c:v>15.3337</c:v>
                </c:pt>
                <c:pt idx="1133">
                  <c:v>15.320499999999999</c:v>
                </c:pt>
                <c:pt idx="1134">
                  <c:v>15.306800000000001</c:v>
                </c:pt>
                <c:pt idx="1135">
                  <c:v>15.2925</c:v>
                </c:pt>
                <c:pt idx="1136">
                  <c:v>15.277699999999999</c:v>
                </c:pt>
                <c:pt idx="1137">
                  <c:v>15.2622</c:v>
                </c:pt>
                <c:pt idx="1138">
                  <c:v>15.2462</c:v>
                </c:pt>
                <c:pt idx="1139">
                  <c:v>15.2295</c:v>
                </c:pt>
                <c:pt idx="1140">
                  <c:v>15.212199999999999</c:v>
                </c:pt>
                <c:pt idx="1141">
                  <c:v>15.1943</c:v>
                </c:pt>
                <c:pt idx="1142">
                  <c:v>15.175700000000001</c:v>
                </c:pt>
                <c:pt idx="1143">
                  <c:v>15.1564</c:v>
                </c:pt>
                <c:pt idx="1144">
                  <c:v>15.1364</c:v>
                </c:pt>
                <c:pt idx="1145">
                  <c:v>15.115600000000001</c:v>
                </c:pt>
                <c:pt idx="1146">
                  <c:v>15.094099999999999</c:v>
                </c:pt>
                <c:pt idx="1147">
                  <c:v>15.071899999999999</c:v>
                </c:pt>
                <c:pt idx="1148">
                  <c:v>15.0488</c:v>
                </c:pt>
                <c:pt idx="1149">
                  <c:v>15.025</c:v>
                </c:pt>
                <c:pt idx="1150">
                  <c:v>15.000299999999999</c:v>
                </c:pt>
                <c:pt idx="1151">
                  <c:v>14.9747</c:v>
                </c:pt>
                <c:pt idx="1152">
                  <c:v>14.9483</c:v>
                </c:pt>
                <c:pt idx="1153">
                  <c:v>14.9209</c:v>
                </c:pt>
                <c:pt idx="1154">
                  <c:v>14.8927</c:v>
                </c:pt>
                <c:pt idx="1155">
                  <c:v>14.8634</c:v>
                </c:pt>
                <c:pt idx="1156">
                  <c:v>14.8332</c:v>
                </c:pt>
                <c:pt idx="1157">
                  <c:v>14.802</c:v>
                </c:pt>
                <c:pt idx="1158">
                  <c:v>14.7698</c:v>
                </c:pt>
                <c:pt idx="1159">
                  <c:v>14.7364</c:v>
                </c:pt>
                <c:pt idx="1160">
                  <c:v>14.702</c:v>
                </c:pt>
                <c:pt idx="1161">
                  <c:v>14.666399999999999</c:v>
                </c:pt>
                <c:pt idx="1162">
                  <c:v>14.6297</c:v>
                </c:pt>
                <c:pt idx="1163">
                  <c:v>14.591799999999999</c:v>
                </c:pt>
                <c:pt idx="1164">
                  <c:v>14.5527</c:v>
                </c:pt>
                <c:pt idx="1165">
                  <c:v>14.5123</c:v>
                </c:pt>
                <c:pt idx="1166">
                  <c:v>14.470599999999999</c:v>
                </c:pt>
                <c:pt idx="1167">
                  <c:v>14.4275</c:v>
                </c:pt>
                <c:pt idx="1168">
                  <c:v>14.383100000000001</c:v>
                </c:pt>
                <c:pt idx="1169">
                  <c:v>14.337300000000001</c:v>
                </c:pt>
                <c:pt idx="1170">
                  <c:v>14.290100000000001</c:v>
                </c:pt>
                <c:pt idx="1171">
                  <c:v>14.241300000000001</c:v>
                </c:pt>
                <c:pt idx="1172">
                  <c:v>14.191000000000001</c:v>
                </c:pt>
                <c:pt idx="1173">
                  <c:v>14.139200000000001</c:v>
                </c:pt>
                <c:pt idx="1174">
                  <c:v>14.085699999999999</c:v>
                </c:pt>
                <c:pt idx="1175">
                  <c:v>14.0305</c:v>
                </c:pt>
                <c:pt idx="1176">
                  <c:v>13.973699999999999</c:v>
                </c:pt>
                <c:pt idx="1177">
                  <c:v>13.915100000000001</c:v>
                </c:pt>
                <c:pt idx="1178">
                  <c:v>13.854699999999999</c:v>
                </c:pt>
                <c:pt idx="1179">
                  <c:v>13.792400000000001</c:v>
                </c:pt>
                <c:pt idx="1180">
                  <c:v>13.728199999999999</c:v>
                </c:pt>
                <c:pt idx="1181">
                  <c:v>13.662100000000001</c:v>
                </c:pt>
                <c:pt idx="1182">
                  <c:v>13.5939</c:v>
                </c:pt>
                <c:pt idx="1183">
                  <c:v>13.5237</c:v>
                </c:pt>
                <c:pt idx="1184">
                  <c:v>13.4514</c:v>
                </c:pt>
                <c:pt idx="1185">
                  <c:v>13.376899999999999</c:v>
                </c:pt>
                <c:pt idx="1186">
                  <c:v>13.3001</c:v>
                </c:pt>
                <c:pt idx="1187">
                  <c:v>13.2211</c:v>
                </c:pt>
                <c:pt idx="1188">
                  <c:v>13.139799999999999</c:v>
                </c:pt>
                <c:pt idx="1189">
                  <c:v>13.055999999999999</c:v>
                </c:pt>
                <c:pt idx="1190">
                  <c:v>12.969799999999999</c:v>
                </c:pt>
                <c:pt idx="1191">
                  <c:v>12.8811</c:v>
                </c:pt>
                <c:pt idx="1192">
                  <c:v>12.789899999999999</c:v>
                </c:pt>
                <c:pt idx="1193">
                  <c:v>12.696</c:v>
                </c:pt>
                <c:pt idx="1194">
                  <c:v>12.599500000000001</c:v>
                </c:pt>
                <c:pt idx="1195">
                  <c:v>12.500299999999999</c:v>
                </c:pt>
                <c:pt idx="1196">
                  <c:v>12.398300000000001</c:v>
                </c:pt>
                <c:pt idx="1197">
                  <c:v>12.2935</c:v>
                </c:pt>
                <c:pt idx="1198">
                  <c:v>12.1859</c:v>
                </c:pt>
                <c:pt idx="1199">
                  <c:v>12.0755</c:v>
                </c:pt>
                <c:pt idx="1200">
                  <c:v>11.9621</c:v>
                </c:pt>
                <c:pt idx="1201">
                  <c:v>11.845800000000001</c:v>
                </c:pt>
                <c:pt idx="1202">
                  <c:v>11.726699999999999</c:v>
                </c:pt>
                <c:pt idx="1203">
                  <c:v>11.6045</c:v>
                </c:pt>
                <c:pt idx="1204">
                  <c:v>11.4795</c:v>
                </c:pt>
                <c:pt idx="1205">
                  <c:v>11.351599999999999</c:v>
                </c:pt>
                <c:pt idx="1206">
                  <c:v>11.220700000000001</c:v>
                </c:pt>
                <c:pt idx="1207">
                  <c:v>11.087</c:v>
                </c:pt>
                <c:pt idx="1208">
                  <c:v>10.9506</c:v>
                </c:pt>
                <c:pt idx="1209">
                  <c:v>10.811400000000001</c:v>
                </c:pt>
                <c:pt idx="1210">
                  <c:v>10.669499999999999</c:v>
                </c:pt>
                <c:pt idx="1211">
                  <c:v>10.5251</c:v>
                </c:pt>
                <c:pt idx="1212">
                  <c:v>10.378299999999999</c:v>
                </c:pt>
                <c:pt idx="1213">
                  <c:v>10.2293</c:v>
                </c:pt>
                <c:pt idx="1214">
                  <c:v>10.078099999999999</c:v>
                </c:pt>
                <c:pt idx="1215">
                  <c:v>9.9249600000000004</c:v>
                </c:pt>
                <c:pt idx="1216">
                  <c:v>9.7701200000000004</c:v>
                </c:pt>
                <c:pt idx="1217">
                  <c:v>9.6138100000000009</c:v>
                </c:pt>
                <c:pt idx="1218">
                  <c:v>9.4562799999999996</c:v>
                </c:pt>
                <c:pt idx="1219">
                  <c:v>9.2978199999999998</c:v>
                </c:pt>
                <c:pt idx="1220">
                  <c:v>9.1387499999999999</c:v>
                </c:pt>
                <c:pt idx="1221">
                  <c:v>8.9794</c:v>
                </c:pt>
                <c:pt idx="1222">
                  <c:v>8.8201499999999999</c:v>
                </c:pt>
                <c:pt idx="1223">
                  <c:v>8.6613900000000008</c:v>
                </c:pt>
                <c:pt idx="1224">
                  <c:v>8.5035500000000006</c:v>
                </c:pt>
                <c:pt idx="1225">
                  <c:v>8.3470600000000008</c:v>
                </c:pt>
                <c:pt idx="1226">
                  <c:v>8.1923999999999992</c:v>
                </c:pt>
                <c:pt idx="1227">
                  <c:v>8.0400600000000004</c:v>
                </c:pt>
                <c:pt idx="1228">
                  <c:v>7.8905500000000002</c:v>
                </c:pt>
                <c:pt idx="1229">
                  <c:v>7.7443999999999997</c:v>
                </c:pt>
                <c:pt idx="1230">
                  <c:v>7.60215</c:v>
                </c:pt>
                <c:pt idx="1231">
                  <c:v>7.4643699999999997</c:v>
                </c:pt>
                <c:pt idx="1232">
                  <c:v>7.3316100000000004</c:v>
                </c:pt>
                <c:pt idx="1233">
                  <c:v>7.20444</c:v>
                </c:pt>
                <c:pt idx="1234">
                  <c:v>7.08345</c:v>
                </c:pt>
                <c:pt idx="1235">
                  <c:v>6.9691900000000002</c:v>
                </c:pt>
                <c:pt idx="1236">
                  <c:v>6.8622300000000003</c:v>
                </c:pt>
                <c:pt idx="1237">
                  <c:v>6.7631300000000003</c:v>
                </c:pt>
                <c:pt idx="1238">
                  <c:v>6.6724300000000003</c:v>
                </c:pt>
                <c:pt idx="1239">
                  <c:v>6.5906399999999996</c:v>
                </c:pt>
                <c:pt idx="1240">
                  <c:v>6.5182599999999997</c:v>
                </c:pt>
                <c:pt idx="1241">
                  <c:v>6.4557700000000002</c:v>
                </c:pt>
                <c:pt idx="1242">
                  <c:v>6.4035900000000003</c:v>
                </c:pt>
                <c:pt idx="1243">
                  <c:v>6.3621400000000001</c:v>
                </c:pt>
                <c:pt idx="1244">
                  <c:v>6.3317600000000001</c:v>
                </c:pt>
                <c:pt idx="1245">
                  <c:v>6.3127800000000001</c:v>
                </c:pt>
                <c:pt idx="1246">
                  <c:v>6.3054800000000002</c:v>
                </c:pt>
                <c:pt idx="1247">
                  <c:v>6.3100699999999996</c:v>
                </c:pt>
                <c:pt idx="1248">
                  <c:v>6.3267100000000003</c:v>
                </c:pt>
                <c:pt idx="1249">
                  <c:v>6.3555299999999999</c:v>
                </c:pt>
                <c:pt idx="1250">
                  <c:v>6.3965699999999996</c:v>
                </c:pt>
                <c:pt idx="1251">
                  <c:v>6.4498300000000004</c:v>
                </c:pt>
                <c:pt idx="1252">
                  <c:v>6.5152599999999996</c:v>
                </c:pt>
                <c:pt idx="1253">
                  <c:v>6.5927199999999999</c:v>
                </c:pt>
                <c:pt idx="1254">
                  <c:v>6.6820399999999998</c:v>
                </c:pt>
                <c:pt idx="1255">
                  <c:v>6.7829600000000001</c:v>
                </c:pt>
                <c:pt idx="1256">
                  <c:v>6.8951799999999999</c:v>
                </c:pt>
                <c:pt idx="1257">
                  <c:v>7.0183499999999999</c:v>
                </c:pt>
                <c:pt idx="1258">
                  <c:v>7.1520400000000004</c:v>
                </c:pt>
                <c:pt idx="1259">
                  <c:v>7.2957799999999997</c:v>
                </c:pt>
                <c:pt idx="1260">
                  <c:v>7.4490499999999997</c:v>
                </c:pt>
                <c:pt idx="1261">
                  <c:v>7.6112799999999998</c:v>
                </c:pt>
                <c:pt idx="1262">
                  <c:v>7.7818500000000004</c:v>
                </c:pt>
                <c:pt idx="1263">
                  <c:v>7.9601100000000002</c:v>
                </c:pt>
                <c:pt idx="1264">
                  <c:v>8.1453699999999998</c:v>
                </c:pt>
                <c:pt idx="1265">
                  <c:v>8.3369</c:v>
                </c:pt>
                <c:pt idx="1266">
                  <c:v>8.5339700000000001</c:v>
                </c:pt>
                <c:pt idx="1267">
                  <c:v>8.7357899999999997</c:v>
                </c:pt>
                <c:pt idx="1268">
                  <c:v>8.9415899999999997</c:v>
                </c:pt>
                <c:pt idx="1269">
                  <c:v>9.1505700000000001</c:v>
                </c:pt>
                <c:pt idx="1270">
                  <c:v>9.3619400000000006</c:v>
                </c:pt>
                <c:pt idx="1271">
                  <c:v>9.5748800000000003</c:v>
                </c:pt>
                <c:pt idx="1272">
                  <c:v>9.7886100000000003</c:v>
                </c:pt>
                <c:pt idx="1273">
                  <c:v>10.0023</c:v>
                </c:pt>
                <c:pt idx="1274">
                  <c:v>10.215299999999999</c:v>
                </c:pt>
                <c:pt idx="1275">
                  <c:v>10.4267</c:v>
                </c:pt>
                <c:pt idx="1276">
                  <c:v>10.635899999999999</c:v>
                </c:pt>
                <c:pt idx="1277">
                  <c:v>10.8421</c:v>
                </c:pt>
                <c:pt idx="1278">
                  <c:v>11.0448</c:v>
                </c:pt>
                <c:pt idx="1279">
                  <c:v>11.2431</c:v>
                </c:pt>
                <c:pt idx="1280">
                  <c:v>11.4366</c:v>
                </c:pt>
                <c:pt idx="1281">
                  <c:v>11.624700000000001</c:v>
                </c:pt>
                <c:pt idx="1282">
                  <c:v>11.806900000000001</c:v>
                </c:pt>
                <c:pt idx="1283">
                  <c:v>11.9826</c:v>
                </c:pt>
                <c:pt idx="1284">
                  <c:v>12.1515</c:v>
                </c:pt>
                <c:pt idx="1285">
                  <c:v>12.3132</c:v>
                </c:pt>
                <c:pt idx="1286">
                  <c:v>12.4674</c:v>
                </c:pt>
                <c:pt idx="1287">
                  <c:v>12.6137</c:v>
                </c:pt>
                <c:pt idx="1288">
                  <c:v>12.751799999999999</c:v>
                </c:pt>
                <c:pt idx="1289">
                  <c:v>12.8817</c:v>
                </c:pt>
                <c:pt idx="1290">
                  <c:v>13.0031</c:v>
                </c:pt>
                <c:pt idx="1291">
                  <c:v>13.116</c:v>
                </c:pt>
                <c:pt idx="1292">
                  <c:v>13.2202</c:v>
                </c:pt>
                <c:pt idx="1293">
                  <c:v>13.3157</c:v>
                </c:pt>
                <c:pt idx="1294">
                  <c:v>13.4026</c:v>
                </c:pt>
                <c:pt idx="1295">
                  <c:v>13.4809</c:v>
                </c:pt>
                <c:pt idx="1296">
                  <c:v>13.550700000000001</c:v>
                </c:pt>
                <c:pt idx="1297">
                  <c:v>13.6121</c:v>
                </c:pt>
                <c:pt idx="1298">
                  <c:v>13.6652</c:v>
                </c:pt>
                <c:pt idx="1299">
                  <c:v>13.7103</c:v>
                </c:pt>
                <c:pt idx="1300">
                  <c:v>13.7476</c:v>
                </c:pt>
                <c:pt idx="1301">
                  <c:v>13.777200000000001</c:v>
                </c:pt>
                <c:pt idx="1302">
                  <c:v>13.7995</c:v>
                </c:pt>
                <c:pt idx="1303">
                  <c:v>13.8148</c:v>
                </c:pt>
                <c:pt idx="1304">
                  <c:v>13.8232</c:v>
                </c:pt>
                <c:pt idx="1305">
                  <c:v>13.825100000000001</c:v>
                </c:pt>
                <c:pt idx="1306">
                  <c:v>13.8208</c:v>
                </c:pt>
                <c:pt idx="1307">
                  <c:v>13.810700000000001</c:v>
                </c:pt>
                <c:pt idx="1308">
                  <c:v>13.7951</c:v>
                </c:pt>
                <c:pt idx="1309">
                  <c:v>13.7742</c:v>
                </c:pt>
                <c:pt idx="1310">
                  <c:v>13.7484</c:v>
                </c:pt>
                <c:pt idx="1311">
                  <c:v>13.7181</c:v>
                </c:pt>
                <c:pt idx="1312">
                  <c:v>13.6835</c:v>
                </c:pt>
                <c:pt idx="1313">
                  <c:v>13.645</c:v>
                </c:pt>
                <c:pt idx="1314">
                  <c:v>13.6029</c:v>
                </c:pt>
                <c:pt idx="1315">
                  <c:v>13.557499999999999</c:v>
                </c:pt>
                <c:pt idx="1316">
                  <c:v>13.5091</c:v>
                </c:pt>
                <c:pt idx="1317">
                  <c:v>13.458</c:v>
                </c:pt>
                <c:pt idx="1318">
                  <c:v>13.404400000000001</c:v>
                </c:pt>
                <c:pt idx="1319">
                  <c:v>13.348599999999999</c:v>
                </c:pt>
                <c:pt idx="1320">
                  <c:v>13.290900000000001</c:v>
                </c:pt>
                <c:pt idx="1321">
                  <c:v>13.2315</c:v>
                </c:pt>
                <c:pt idx="1322">
                  <c:v>13.1706</c:v>
                </c:pt>
                <c:pt idx="1323">
                  <c:v>13.1084</c:v>
                </c:pt>
                <c:pt idx="1324">
                  <c:v>13.045199999999999</c:v>
                </c:pt>
                <c:pt idx="1325">
                  <c:v>12.9811</c:v>
                </c:pt>
                <c:pt idx="1326">
                  <c:v>12.9163</c:v>
                </c:pt>
                <c:pt idx="1327">
                  <c:v>12.850899999999999</c:v>
                </c:pt>
                <c:pt idx="1328">
                  <c:v>12.7851</c:v>
                </c:pt>
                <c:pt idx="1329">
                  <c:v>12.7189</c:v>
                </c:pt>
                <c:pt idx="1330">
                  <c:v>12.6526</c:v>
                </c:pt>
                <c:pt idx="1331">
                  <c:v>12.5862</c:v>
                </c:pt>
                <c:pt idx="1332">
                  <c:v>12.5197</c:v>
                </c:pt>
                <c:pt idx="1333">
                  <c:v>12.4533</c:v>
                </c:pt>
                <c:pt idx="1334">
                  <c:v>12.387</c:v>
                </c:pt>
                <c:pt idx="1335">
                  <c:v>12.3208</c:v>
                </c:pt>
                <c:pt idx="1336">
                  <c:v>12.254899999999999</c:v>
                </c:pt>
                <c:pt idx="1337">
                  <c:v>12.1891</c:v>
                </c:pt>
                <c:pt idx="1338">
                  <c:v>12.123699999999999</c:v>
                </c:pt>
                <c:pt idx="1339">
                  <c:v>12.058400000000001</c:v>
                </c:pt>
                <c:pt idx="1340">
                  <c:v>11.993499999999999</c:v>
                </c:pt>
                <c:pt idx="1341">
                  <c:v>11.928800000000001</c:v>
                </c:pt>
                <c:pt idx="1342">
                  <c:v>11.8644</c:v>
                </c:pt>
                <c:pt idx="1343">
                  <c:v>11.8003</c:v>
                </c:pt>
                <c:pt idx="1344">
                  <c:v>11.7364</c:v>
                </c:pt>
                <c:pt idx="1345">
                  <c:v>11.672800000000001</c:v>
                </c:pt>
                <c:pt idx="1346">
                  <c:v>11.609299999999999</c:v>
                </c:pt>
                <c:pt idx="1347">
                  <c:v>11.546099999999999</c:v>
                </c:pt>
                <c:pt idx="1348">
                  <c:v>11.4831</c:v>
                </c:pt>
                <c:pt idx="1349">
                  <c:v>11.420299999999999</c:v>
                </c:pt>
                <c:pt idx="1350">
                  <c:v>11.3576</c:v>
                </c:pt>
                <c:pt idx="1351">
                  <c:v>11.295</c:v>
                </c:pt>
                <c:pt idx="1352">
                  <c:v>11.2326</c:v>
                </c:pt>
                <c:pt idx="1353">
                  <c:v>11.170299999999999</c:v>
                </c:pt>
                <c:pt idx="1354">
                  <c:v>11.1082</c:v>
                </c:pt>
                <c:pt idx="1355">
                  <c:v>11.046099999999999</c:v>
                </c:pt>
                <c:pt idx="1356">
                  <c:v>10.9841</c:v>
                </c:pt>
                <c:pt idx="1357">
                  <c:v>10.9222</c:v>
                </c:pt>
                <c:pt idx="1358">
                  <c:v>10.860300000000001</c:v>
                </c:pt>
                <c:pt idx="1359">
                  <c:v>10.7986</c:v>
                </c:pt>
                <c:pt idx="1360">
                  <c:v>10.737</c:v>
                </c:pt>
                <c:pt idx="1361">
                  <c:v>10.6754</c:v>
                </c:pt>
                <c:pt idx="1362">
                  <c:v>10.613899999999999</c:v>
                </c:pt>
                <c:pt idx="1363">
                  <c:v>10.5525</c:v>
                </c:pt>
                <c:pt idx="1364">
                  <c:v>10.491300000000001</c:v>
                </c:pt>
                <c:pt idx="1365">
                  <c:v>10.430199999999999</c:v>
                </c:pt>
                <c:pt idx="1366">
                  <c:v>10.369199999999999</c:v>
                </c:pt>
                <c:pt idx="1367">
                  <c:v>10.308299999999999</c:v>
                </c:pt>
                <c:pt idx="1368">
                  <c:v>10.2476</c:v>
                </c:pt>
                <c:pt idx="1369">
                  <c:v>10.187099999999999</c:v>
                </c:pt>
                <c:pt idx="1370">
                  <c:v>10.126799999999999</c:v>
                </c:pt>
                <c:pt idx="1371">
                  <c:v>10.066700000000001</c:v>
                </c:pt>
                <c:pt idx="1372">
                  <c:v>10.0067</c:v>
                </c:pt>
                <c:pt idx="1373">
                  <c:v>9.9470399999999994</c:v>
                </c:pt>
                <c:pt idx="1374">
                  <c:v>9.8875799999999998</c:v>
                </c:pt>
                <c:pt idx="1375">
                  <c:v>9.82836</c:v>
                </c:pt>
                <c:pt idx="1376">
                  <c:v>9.7693899999999996</c:v>
                </c:pt>
                <c:pt idx="1377">
                  <c:v>9.71068</c:v>
                </c:pt>
                <c:pt idx="1378">
                  <c:v>9.6522299999999994</c:v>
                </c:pt>
                <c:pt idx="1379">
                  <c:v>9.5940499999999993</c:v>
                </c:pt>
                <c:pt idx="1380">
                  <c:v>9.5361399999999996</c:v>
                </c:pt>
                <c:pt idx="1381">
                  <c:v>9.4785000000000004</c:v>
                </c:pt>
                <c:pt idx="1382">
                  <c:v>9.4211200000000002</c:v>
                </c:pt>
                <c:pt idx="1383">
                  <c:v>9.36402</c:v>
                </c:pt>
                <c:pt idx="1384">
                  <c:v>9.3071800000000007</c:v>
                </c:pt>
                <c:pt idx="1385">
                  <c:v>9.2505900000000008</c:v>
                </c:pt>
                <c:pt idx="1386">
                  <c:v>9.1942500000000003</c:v>
                </c:pt>
                <c:pt idx="1387">
                  <c:v>9.1381399999999999</c:v>
                </c:pt>
                <c:pt idx="1388">
                  <c:v>9.0822699999999994</c:v>
                </c:pt>
                <c:pt idx="1389">
                  <c:v>9.0266099999999998</c:v>
                </c:pt>
                <c:pt idx="1390">
                  <c:v>8.9711599999999994</c:v>
                </c:pt>
                <c:pt idx="1391">
                  <c:v>8.9159000000000006</c:v>
                </c:pt>
                <c:pt idx="1392">
                  <c:v>8.8608200000000004</c:v>
                </c:pt>
                <c:pt idx="1393">
                  <c:v>8.8058999999999994</c:v>
                </c:pt>
                <c:pt idx="1394">
                  <c:v>8.7511299999999999</c:v>
                </c:pt>
                <c:pt idx="1395">
                  <c:v>8.6965000000000003</c:v>
                </c:pt>
                <c:pt idx="1396">
                  <c:v>8.6419800000000002</c:v>
                </c:pt>
                <c:pt idx="1397">
                  <c:v>8.5875800000000009</c:v>
                </c:pt>
                <c:pt idx="1398">
                  <c:v>8.5332699999999999</c:v>
                </c:pt>
                <c:pt idx="1399">
                  <c:v>8.4790500000000009</c:v>
                </c:pt>
                <c:pt idx="1400">
                  <c:v>8.4249100000000006</c:v>
                </c:pt>
                <c:pt idx="1401">
                  <c:v>8.3708299999999998</c:v>
                </c:pt>
                <c:pt idx="1402">
                  <c:v>8.3168100000000003</c:v>
                </c:pt>
                <c:pt idx="1403">
                  <c:v>8.2628400000000006</c:v>
                </c:pt>
                <c:pt idx="1404">
                  <c:v>8.2089200000000009</c:v>
                </c:pt>
                <c:pt idx="1405">
                  <c:v>8.1550600000000006</c:v>
                </c:pt>
                <c:pt idx="1406">
                  <c:v>8.1012299999999993</c:v>
                </c:pt>
                <c:pt idx="1407">
                  <c:v>8.0474599999999992</c:v>
                </c:pt>
                <c:pt idx="1408">
                  <c:v>7.9937300000000002</c:v>
                </c:pt>
                <c:pt idx="1409">
                  <c:v>7.9400500000000003</c:v>
                </c:pt>
                <c:pt idx="1410">
                  <c:v>7.8864400000000003</c:v>
                </c:pt>
                <c:pt idx="1411">
                  <c:v>7.8328800000000003</c:v>
                </c:pt>
                <c:pt idx="1412">
                  <c:v>7.7793900000000002</c:v>
                </c:pt>
                <c:pt idx="1413">
                  <c:v>7.7259799999999998</c:v>
                </c:pt>
                <c:pt idx="1414">
                  <c:v>7.67265</c:v>
                </c:pt>
                <c:pt idx="1415">
                  <c:v>7.6194100000000002</c:v>
                </c:pt>
                <c:pt idx="1416">
                  <c:v>7.5662799999999999</c:v>
                </c:pt>
                <c:pt idx="1417">
                  <c:v>7.5132500000000002</c:v>
                </c:pt>
                <c:pt idx="1418">
                  <c:v>7.4603400000000004</c:v>
                </c:pt>
                <c:pt idx="1419">
                  <c:v>7.4075600000000001</c:v>
                </c:pt>
                <c:pt idx="1420">
                  <c:v>7.3549199999999999</c:v>
                </c:pt>
                <c:pt idx="1421">
                  <c:v>7.3024100000000001</c:v>
                </c:pt>
                <c:pt idx="1422">
                  <c:v>7.2500600000000004</c:v>
                </c:pt>
                <c:pt idx="1423">
                  <c:v>7.19787</c:v>
                </c:pt>
                <c:pt idx="1424">
                  <c:v>7.1458399999999997</c:v>
                </c:pt>
                <c:pt idx="1425">
                  <c:v>7.0939800000000002</c:v>
                </c:pt>
                <c:pt idx="1426">
                  <c:v>7.0423</c:v>
                </c:pt>
                <c:pt idx="1427">
                  <c:v>6.9907899999999996</c:v>
                </c:pt>
                <c:pt idx="1428">
                  <c:v>6.93947</c:v>
                </c:pt>
                <c:pt idx="1429">
                  <c:v>6.8883299999999998</c:v>
                </c:pt>
                <c:pt idx="1430">
                  <c:v>6.8373799999999996</c:v>
                </c:pt>
                <c:pt idx="1431">
                  <c:v>6.7866099999999996</c:v>
                </c:pt>
                <c:pt idx="1432">
                  <c:v>6.7360300000000004</c:v>
                </c:pt>
                <c:pt idx="1433">
                  <c:v>6.6856400000000002</c:v>
                </c:pt>
                <c:pt idx="1434">
                  <c:v>6.63544</c:v>
                </c:pt>
                <c:pt idx="1435">
                  <c:v>6.5854100000000004</c:v>
                </c:pt>
                <c:pt idx="1436">
                  <c:v>6.5355699999999999</c:v>
                </c:pt>
                <c:pt idx="1437">
                  <c:v>6.4859</c:v>
                </c:pt>
                <c:pt idx="1438">
                  <c:v>6.4364100000000004</c:v>
                </c:pt>
                <c:pt idx="1439">
                  <c:v>6.3870899999999997</c:v>
                </c:pt>
                <c:pt idx="1440">
                  <c:v>6.3379300000000001</c:v>
                </c:pt>
                <c:pt idx="1441">
                  <c:v>6.2889299999999997</c:v>
                </c:pt>
                <c:pt idx="1442">
                  <c:v>6.2400900000000004</c:v>
                </c:pt>
                <c:pt idx="1443">
                  <c:v>6.1913900000000002</c:v>
                </c:pt>
                <c:pt idx="1444">
                  <c:v>6.1428399999999996</c:v>
                </c:pt>
                <c:pt idx="1445">
                  <c:v>6.09443</c:v>
                </c:pt>
                <c:pt idx="1446">
                  <c:v>6.0461499999999999</c:v>
                </c:pt>
                <c:pt idx="1447">
                  <c:v>5.9979899999999997</c:v>
                </c:pt>
                <c:pt idx="1448">
                  <c:v>5.9499599999999999</c:v>
                </c:pt>
                <c:pt idx="1449">
                  <c:v>5.90205</c:v>
                </c:pt>
                <c:pt idx="1450">
                  <c:v>5.8542500000000004</c:v>
                </c:pt>
                <c:pt idx="1451">
                  <c:v>5.8065600000000002</c:v>
                </c:pt>
                <c:pt idx="1452">
                  <c:v>5.7589699999999997</c:v>
                </c:pt>
                <c:pt idx="1453">
                  <c:v>5.7114799999999999</c:v>
                </c:pt>
                <c:pt idx="1454">
                  <c:v>5.6640899999999998</c:v>
                </c:pt>
                <c:pt idx="1455">
                  <c:v>5.6167800000000003</c:v>
                </c:pt>
                <c:pt idx="1456">
                  <c:v>5.5695699999999997</c:v>
                </c:pt>
                <c:pt idx="1457">
                  <c:v>5.5224399999999996</c:v>
                </c:pt>
                <c:pt idx="1458">
                  <c:v>5.47539</c:v>
                </c:pt>
                <c:pt idx="1459">
                  <c:v>5.42842</c:v>
                </c:pt>
                <c:pt idx="1460">
                  <c:v>5.3815200000000001</c:v>
                </c:pt>
                <c:pt idx="1461">
                  <c:v>5.3346999999999998</c:v>
                </c:pt>
                <c:pt idx="1462">
                  <c:v>5.2879399999999999</c:v>
                </c:pt>
                <c:pt idx="1463">
                  <c:v>5.24125</c:v>
                </c:pt>
                <c:pt idx="1464">
                  <c:v>5.1946199999999996</c:v>
                </c:pt>
                <c:pt idx="1465">
                  <c:v>5.1480499999999996</c:v>
                </c:pt>
                <c:pt idx="1466">
                  <c:v>5.1015300000000003</c:v>
                </c:pt>
                <c:pt idx="1467">
                  <c:v>5.0550600000000001</c:v>
                </c:pt>
                <c:pt idx="1468">
                  <c:v>5.0086300000000001</c:v>
                </c:pt>
                <c:pt idx="1469">
                  <c:v>4.96225</c:v>
                </c:pt>
                <c:pt idx="1470">
                  <c:v>4.9158999999999997</c:v>
                </c:pt>
                <c:pt idx="1471">
                  <c:v>4.8695700000000004</c:v>
                </c:pt>
                <c:pt idx="1472">
                  <c:v>4.8232699999999999</c:v>
                </c:pt>
                <c:pt idx="1473">
                  <c:v>4.7769899999999996</c:v>
                </c:pt>
                <c:pt idx="1474">
                  <c:v>4.7307199999999998</c:v>
                </c:pt>
                <c:pt idx="1475">
                  <c:v>4.6844599999999996</c:v>
                </c:pt>
                <c:pt idx="1476">
                  <c:v>4.6382000000000003</c:v>
                </c:pt>
                <c:pt idx="1477">
                  <c:v>4.5919299999999996</c:v>
                </c:pt>
                <c:pt idx="1478">
                  <c:v>4.5456500000000002</c:v>
                </c:pt>
                <c:pt idx="1479">
                  <c:v>4.4993499999999997</c:v>
                </c:pt>
                <c:pt idx="1480">
                  <c:v>4.45303</c:v>
                </c:pt>
                <c:pt idx="1481">
                  <c:v>4.4066799999999997</c:v>
                </c:pt>
                <c:pt idx="1482">
                  <c:v>4.36029</c:v>
                </c:pt>
                <c:pt idx="1483">
                  <c:v>4.31386</c:v>
                </c:pt>
                <c:pt idx="1484">
                  <c:v>4.2673899999999998</c:v>
                </c:pt>
                <c:pt idx="1485">
                  <c:v>4.2208699999999997</c:v>
                </c:pt>
                <c:pt idx="1486">
                  <c:v>4.1742900000000001</c:v>
                </c:pt>
                <c:pt idx="1487">
                  <c:v>4.12765</c:v>
                </c:pt>
                <c:pt idx="1488">
                  <c:v>4.0809600000000001</c:v>
                </c:pt>
                <c:pt idx="1489">
                  <c:v>4.0342099999999999</c:v>
                </c:pt>
                <c:pt idx="1490">
                  <c:v>3.98739</c:v>
                </c:pt>
                <c:pt idx="1491">
                  <c:v>3.9405100000000002</c:v>
                </c:pt>
                <c:pt idx="1492">
                  <c:v>3.89357</c:v>
                </c:pt>
                <c:pt idx="1493">
                  <c:v>3.8465699999999998</c:v>
                </c:pt>
                <c:pt idx="1494">
                  <c:v>3.7995100000000002</c:v>
                </c:pt>
                <c:pt idx="1495">
                  <c:v>3.7524000000000002</c:v>
                </c:pt>
                <c:pt idx="1496">
                  <c:v>3.7052299999999998</c:v>
                </c:pt>
                <c:pt idx="1497">
                  <c:v>3.65801</c:v>
                </c:pt>
                <c:pt idx="1498">
                  <c:v>3.6107499999999999</c:v>
                </c:pt>
                <c:pt idx="1499">
                  <c:v>3.5634399999999999</c:v>
                </c:pt>
                <c:pt idx="1500">
                  <c:v>3.5161099999999998</c:v>
                </c:pt>
                <c:pt idx="1501">
                  <c:v>3.46875</c:v>
                </c:pt>
                <c:pt idx="1502">
                  <c:v>3.4213800000000001</c:v>
                </c:pt>
                <c:pt idx="1503">
                  <c:v>3.37399</c:v>
                </c:pt>
                <c:pt idx="1504">
                  <c:v>3.3266100000000001</c:v>
                </c:pt>
                <c:pt idx="1505">
                  <c:v>3.2792300000000001</c:v>
                </c:pt>
                <c:pt idx="1506">
                  <c:v>3.2318799999999999</c:v>
                </c:pt>
                <c:pt idx="1507">
                  <c:v>3.1845500000000002</c:v>
                </c:pt>
                <c:pt idx="1508">
                  <c:v>3.1372599999999999</c:v>
                </c:pt>
                <c:pt idx="1509">
                  <c:v>3.0900300000000001</c:v>
                </c:pt>
                <c:pt idx="1510">
                  <c:v>3.0428600000000001</c:v>
                </c:pt>
                <c:pt idx="1511">
                  <c:v>2.9957699999999998</c:v>
                </c:pt>
                <c:pt idx="1512">
                  <c:v>2.9487700000000001</c:v>
                </c:pt>
                <c:pt idx="1513">
                  <c:v>2.9018600000000001</c:v>
                </c:pt>
                <c:pt idx="1514">
                  <c:v>2.8550800000000001</c:v>
                </c:pt>
                <c:pt idx="1515">
                  <c:v>2.8084199999999999</c:v>
                </c:pt>
                <c:pt idx="1516">
                  <c:v>2.7618999999999998</c:v>
                </c:pt>
                <c:pt idx="1517">
                  <c:v>2.7155300000000002</c:v>
                </c:pt>
                <c:pt idx="1518">
                  <c:v>2.66933</c:v>
                </c:pt>
                <c:pt idx="1519">
                  <c:v>2.6233</c:v>
                </c:pt>
                <c:pt idx="1520">
                  <c:v>2.5774699999999999</c:v>
                </c:pt>
                <c:pt idx="1521">
                  <c:v>2.5318299999999998</c:v>
                </c:pt>
                <c:pt idx="1522">
                  <c:v>2.4864099999999998</c:v>
                </c:pt>
                <c:pt idx="1523">
                  <c:v>2.4412199999999999</c:v>
                </c:pt>
                <c:pt idx="1524">
                  <c:v>2.3962599999999998</c:v>
                </c:pt>
                <c:pt idx="1525">
                  <c:v>2.35154</c:v>
                </c:pt>
                <c:pt idx="1526">
                  <c:v>2.30708</c:v>
                </c:pt>
                <c:pt idx="1527">
                  <c:v>2.26288</c:v>
                </c:pt>
                <c:pt idx="1528">
                  <c:v>2.21895</c:v>
                </c:pt>
                <c:pt idx="1529">
                  <c:v>2.1753100000000001</c:v>
                </c:pt>
                <c:pt idx="1530">
                  <c:v>2.1319499999999998</c:v>
                </c:pt>
                <c:pt idx="1531">
                  <c:v>2.0888900000000001</c:v>
                </c:pt>
                <c:pt idx="1532">
                  <c:v>2.0461399999999998</c:v>
                </c:pt>
                <c:pt idx="1533">
                  <c:v>2.0036900000000002</c:v>
                </c:pt>
                <c:pt idx="1534">
                  <c:v>1.96156</c:v>
                </c:pt>
                <c:pt idx="1535">
                  <c:v>1.9197599999999999</c:v>
                </c:pt>
                <c:pt idx="1536">
                  <c:v>1.8782799999999999</c:v>
                </c:pt>
                <c:pt idx="1537">
                  <c:v>1.83714</c:v>
                </c:pt>
                <c:pt idx="1538">
                  <c:v>1.79633</c:v>
                </c:pt>
                <c:pt idx="1539">
                  <c:v>1.7558800000000001</c:v>
                </c:pt>
                <c:pt idx="1540">
                  <c:v>1.71577</c:v>
                </c:pt>
                <c:pt idx="1541">
                  <c:v>1.6760200000000001</c:v>
                </c:pt>
                <c:pt idx="1542">
                  <c:v>1.6366400000000001</c:v>
                </c:pt>
                <c:pt idx="1543">
                  <c:v>1.59762</c:v>
                </c:pt>
                <c:pt idx="1544">
                  <c:v>1.55898</c:v>
                </c:pt>
                <c:pt idx="1545">
                  <c:v>1.52071</c:v>
                </c:pt>
                <c:pt idx="1546">
                  <c:v>1.48282</c:v>
                </c:pt>
                <c:pt idx="1547">
                  <c:v>1.4453199999999999</c:v>
                </c:pt>
                <c:pt idx="1548">
                  <c:v>1.40822</c:v>
                </c:pt>
                <c:pt idx="1549">
                  <c:v>1.37151</c:v>
                </c:pt>
                <c:pt idx="1550">
                  <c:v>1.33521</c:v>
                </c:pt>
                <c:pt idx="1551">
                  <c:v>1.29931</c:v>
                </c:pt>
                <c:pt idx="1552">
                  <c:v>1.2638199999999999</c:v>
                </c:pt>
                <c:pt idx="1553">
                  <c:v>1.22875</c:v>
                </c:pt>
                <c:pt idx="1554">
                  <c:v>1.19411</c:v>
                </c:pt>
                <c:pt idx="1555">
                  <c:v>1.1598900000000001</c:v>
                </c:pt>
                <c:pt idx="1556">
                  <c:v>1.1261000000000001</c:v>
                </c:pt>
                <c:pt idx="1557">
                  <c:v>1.09274</c:v>
                </c:pt>
                <c:pt idx="1558">
                  <c:v>1.05982</c:v>
                </c:pt>
                <c:pt idx="1559">
                  <c:v>1.02735</c:v>
                </c:pt>
                <c:pt idx="1560">
                  <c:v>0.99531800000000004</c:v>
                </c:pt>
                <c:pt idx="1561">
                  <c:v>0.96374000000000004</c:v>
                </c:pt>
                <c:pt idx="1562">
                  <c:v>0.93261700000000003</c:v>
                </c:pt>
                <c:pt idx="1563">
                  <c:v>0.90195099999999995</c:v>
                </c:pt>
                <c:pt idx="1564">
                  <c:v>0.87174700000000005</c:v>
                </c:pt>
                <c:pt idx="1565">
                  <c:v>0.84200699999999995</c:v>
                </c:pt>
                <c:pt idx="1566">
                  <c:v>0.81273399999999996</c:v>
                </c:pt>
                <c:pt idx="1567">
                  <c:v>0.78393199999999996</c:v>
                </c:pt>
                <c:pt idx="1568">
                  <c:v>0.75560099999999997</c:v>
                </c:pt>
                <c:pt idx="1569">
                  <c:v>0.72774499999999998</c:v>
                </c:pt>
                <c:pt idx="1570">
                  <c:v>0.70036500000000002</c:v>
                </c:pt>
                <c:pt idx="1571">
                  <c:v>0.67346200000000001</c:v>
                </c:pt>
                <c:pt idx="1572">
                  <c:v>0.64703699999999997</c:v>
                </c:pt>
                <c:pt idx="1573">
                  <c:v>0.62109000000000003</c:v>
                </c:pt>
                <c:pt idx="1574">
                  <c:v>0.59562099999999996</c:v>
                </c:pt>
                <c:pt idx="1575">
                  <c:v>0.57062800000000002</c:v>
                </c:pt>
                <c:pt idx="1576">
                  <c:v>0.54610999999999998</c:v>
                </c:pt>
                <c:pt idx="1577">
                  <c:v>0.52206600000000003</c:v>
                </c:pt>
                <c:pt idx="1578">
                  <c:v>0.49849199999999999</c:v>
                </c:pt>
                <c:pt idx="1579">
                  <c:v>0.47538599999999998</c:v>
                </c:pt>
                <c:pt idx="1580">
                  <c:v>0.45274399999999998</c:v>
                </c:pt>
                <c:pt idx="1581">
                  <c:v>0.43056299999999997</c:v>
                </c:pt>
                <c:pt idx="1582">
                  <c:v>0.40883700000000001</c:v>
                </c:pt>
                <c:pt idx="1583">
                  <c:v>0.38756200000000002</c:v>
                </c:pt>
                <c:pt idx="1584">
                  <c:v>0.36673099999999997</c:v>
                </c:pt>
                <c:pt idx="1585">
                  <c:v>0.34633799999999998</c:v>
                </c:pt>
                <c:pt idx="1586">
                  <c:v>0.32637699999999997</c:v>
                </c:pt>
                <c:pt idx="1587">
                  <c:v>0.30683899999999997</c:v>
                </c:pt>
                <c:pt idx="1588">
                  <c:v>0.28771600000000003</c:v>
                </c:pt>
                <c:pt idx="1589">
                  <c:v>0.26900000000000002</c:v>
                </c:pt>
                <c:pt idx="1590">
                  <c:v>0.25068099999999999</c:v>
                </c:pt>
                <c:pt idx="1591">
                  <c:v>0.23275100000000001</c:v>
                </c:pt>
                <c:pt idx="1592">
                  <c:v>0.215197</c:v>
                </c:pt>
                <c:pt idx="1593">
                  <c:v>0.19800999999999999</c:v>
                </c:pt>
                <c:pt idx="1594">
                  <c:v>0.18117900000000001</c:v>
                </c:pt>
                <c:pt idx="1595">
                  <c:v>0.164691</c:v>
                </c:pt>
                <c:pt idx="1596">
                  <c:v>0.148534</c:v>
                </c:pt>
                <c:pt idx="1597">
                  <c:v>0.13269600000000001</c:v>
                </c:pt>
                <c:pt idx="1598">
                  <c:v>0.117164</c:v>
                </c:pt>
                <c:pt idx="1599">
                  <c:v>0.101926</c:v>
                </c:pt>
                <c:pt idx="1600">
                  <c:v>8.69669E-2</c:v>
                </c:pt>
                <c:pt idx="1601">
                  <c:v>7.22748E-2</c:v>
                </c:pt>
                <c:pt idx="1602">
                  <c:v>5.7836400000000003E-2</c:v>
                </c:pt>
                <c:pt idx="1603">
                  <c:v>4.3638799999999998E-2</c:v>
                </c:pt>
                <c:pt idx="1604">
                  <c:v>2.9669500000000001E-2</c:v>
                </c:pt>
                <c:pt idx="1605">
                  <c:v>1.59165E-2</c:v>
                </c:pt>
                <c:pt idx="1606">
                  <c:v>2.3681599999999998E-3</c:v>
                </c:pt>
                <c:pt idx="1607">
                  <c:v>-1.09868E-2</c:v>
                </c:pt>
                <c:pt idx="1608">
                  <c:v>-2.4159099999999999E-2</c:v>
                </c:pt>
                <c:pt idx="1609">
                  <c:v>-3.71591E-2</c:v>
                </c:pt>
                <c:pt idx="1610">
                  <c:v>-4.99963E-2</c:v>
                </c:pt>
                <c:pt idx="1611">
                  <c:v>-6.2679899999999997E-2</c:v>
                </c:pt>
                <c:pt idx="1612">
                  <c:v>-7.5218199999999999E-2</c:v>
                </c:pt>
                <c:pt idx="1613">
                  <c:v>-8.7619000000000002E-2</c:v>
                </c:pt>
                <c:pt idx="1614">
                  <c:v>-9.9889400000000003E-2</c:v>
                </c:pt>
                <c:pt idx="1615">
                  <c:v>-0.112036</c:v>
                </c:pt>
                <c:pt idx="1616">
                  <c:v>-0.12406499999999999</c:v>
                </c:pt>
                <c:pt idx="1617">
                  <c:v>-0.13598199999999999</c:v>
                </c:pt>
                <c:pt idx="1618">
                  <c:v>-0.14779200000000001</c:v>
                </c:pt>
                <c:pt idx="1619">
                  <c:v>-0.1595</c:v>
                </c:pt>
                <c:pt idx="1620">
                  <c:v>-0.17111000000000001</c:v>
                </c:pt>
                <c:pt idx="1621">
                  <c:v>-0.18262500000000001</c:v>
                </c:pt>
                <c:pt idx="1622">
                  <c:v>-0.194051</c:v>
                </c:pt>
                <c:pt idx="1623">
                  <c:v>-0.20539099999999999</c:v>
                </c:pt>
                <c:pt idx="1624">
                  <c:v>-0.21664800000000001</c:v>
                </c:pt>
                <c:pt idx="1625">
                  <c:v>-0.227826</c:v>
                </c:pt>
                <c:pt idx="1626">
                  <c:v>-0.238929</c:v>
                </c:pt>
                <c:pt idx="1627">
                  <c:v>-0.24995899999999999</c:v>
                </c:pt>
                <c:pt idx="1628">
                  <c:v>-0.26092199999999999</c:v>
                </c:pt>
                <c:pt idx="1629">
                  <c:v>-0.27182099999999998</c:v>
                </c:pt>
                <c:pt idx="1630">
                  <c:v>-0.282661</c:v>
                </c:pt>
                <c:pt idx="1631">
                  <c:v>-0.29344500000000001</c:v>
                </c:pt>
                <c:pt idx="1632">
                  <c:v>-0.30417699999999998</c:v>
                </c:pt>
                <c:pt idx="1633">
                  <c:v>-0.31486199999999998</c:v>
                </c:pt>
                <c:pt idx="1634">
                  <c:v>-0.32550499999999999</c:v>
                </c:pt>
                <c:pt idx="1635">
                  <c:v>-0.33610899999999999</c:v>
                </c:pt>
                <c:pt idx="1636">
                  <c:v>-0.34667999999999999</c:v>
                </c:pt>
                <c:pt idx="1637">
                  <c:v>-0.35722199999999998</c:v>
                </c:pt>
                <c:pt idx="1638">
                  <c:v>-0.36774099999999998</c:v>
                </c:pt>
                <c:pt idx="1639">
                  <c:v>-0.37824099999999999</c:v>
                </c:pt>
                <c:pt idx="1640">
                  <c:v>-0.38872699999999999</c:v>
                </c:pt>
                <c:pt idx="1641">
                  <c:v>-0.39920499999999998</c:v>
                </c:pt>
                <c:pt idx="1642">
                  <c:v>-0.40967900000000002</c:v>
                </c:pt>
                <c:pt idx="1643">
                  <c:v>-0.42015400000000003</c:v>
                </c:pt>
                <c:pt idx="1644">
                  <c:v>-0.43063400000000002</c:v>
                </c:pt>
                <c:pt idx="1645">
                  <c:v>-0.44112299999999999</c:v>
                </c:pt>
                <c:pt idx="1646">
                  <c:v>-0.451625</c:v>
                </c:pt>
                <c:pt idx="1647">
                  <c:v>-0.46214300000000003</c:v>
                </c:pt>
                <c:pt idx="1648">
                  <c:v>-0.47268100000000002</c:v>
                </c:pt>
                <c:pt idx="1649">
                  <c:v>-0.48324099999999998</c:v>
                </c:pt>
                <c:pt idx="1650">
                  <c:v>-0.49382500000000001</c:v>
                </c:pt>
                <c:pt idx="1651">
                  <c:v>-0.50443499999999997</c:v>
                </c:pt>
                <c:pt idx="1652">
                  <c:v>-0.51507400000000003</c:v>
                </c:pt>
                <c:pt idx="1653">
                  <c:v>-0.52574100000000001</c:v>
                </c:pt>
                <c:pt idx="1654">
                  <c:v>-0.53643799999999997</c:v>
                </c:pt>
                <c:pt idx="1655">
                  <c:v>-0.54716399999999998</c:v>
                </c:pt>
                <c:pt idx="1656">
                  <c:v>-0.55791900000000005</c:v>
                </c:pt>
                <c:pt idx="1657">
                  <c:v>-0.56870200000000004</c:v>
                </c:pt>
                <c:pt idx="1658">
                  <c:v>-0.57951200000000003</c:v>
                </c:pt>
                <c:pt idx="1659">
                  <c:v>-0.59034799999999998</c:v>
                </c:pt>
                <c:pt idx="1660">
                  <c:v>-0.60120700000000005</c:v>
                </c:pt>
                <c:pt idx="1661">
                  <c:v>-0.61208799999999997</c:v>
                </c:pt>
                <c:pt idx="1662">
                  <c:v>-0.62298799999999999</c:v>
                </c:pt>
                <c:pt idx="1663">
                  <c:v>-0.63390400000000002</c:v>
                </c:pt>
                <c:pt idx="1664">
                  <c:v>-0.64483299999999999</c:v>
                </c:pt>
                <c:pt idx="1665">
                  <c:v>-0.65577399999999997</c:v>
                </c:pt>
                <c:pt idx="1666">
                  <c:v>-0.66672299999999995</c:v>
                </c:pt>
                <c:pt idx="1667">
                  <c:v>-0.677678</c:v>
                </c:pt>
                <c:pt idx="1668">
                  <c:v>-0.68863399999999997</c:v>
                </c:pt>
                <c:pt idx="1669">
                  <c:v>-0.69959000000000005</c:v>
                </c:pt>
                <c:pt idx="1670">
                  <c:v>-0.71054200000000001</c:v>
                </c:pt>
                <c:pt idx="1671">
                  <c:v>-0.72148699999999999</c:v>
                </c:pt>
                <c:pt idx="1672">
                  <c:v>-0.73242300000000005</c:v>
                </c:pt>
                <c:pt idx="1673">
                  <c:v>-0.74334500000000003</c:v>
                </c:pt>
                <c:pt idx="1674">
                  <c:v>-0.75425200000000003</c:v>
                </c:pt>
                <c:pt idx="1675">
                  <c:v>-0.76514000000000004</c:v>
                </c:pt>
                <c:pt idx="1676">
                  <c:v>-0.77600599999999997</c:v>
                </c:pt>
                <c:pt idx="1677">
                  <c:v>-0.78684699999999996</c:v>
                </c:pt>
                <c:pt idx="1678">
                  <c:v>-0.79766099999999995</c:v>
                </c:pt>
                <c:pt idx="1679">
                  <c:v>-0.80844300000000002</c:v>
                </c:pt>
                <c:pt idx="1680">
                  <c:v>-0.81919200000000003</c:v>
                </c:pt>
                <c:pt idx="1681">
                  <c:v>-0.82990399999999998</c:v>
                </c:pt>
                <c:pt idx="1682">
                  <c:v>-0.84057599999999999</c:v>
                </c:pt>
                <c:pt idx="1683">
                  <c:v>-0.85120399999999996</c:v>
                </c:pt>
                <c:pt idx="1684">
                  <c:v>-0.86178299999999997</c:v>
                </c:pt>
                <c:pt idx="1685">
                  <c:v>-0.87231099999999995</c:v>
                </c:pt>
                <c:pt idx="1686">
                  <c:v>-0.88278199999999996</c:v>
                </c:pt>
                <c:pt idx="1687">
                  <c:v>-0.89319400000000004</c:v>
                </c:pt>
                <c:pt idx="1688">
                  <c:v>-0.90354199999999996</c:v>
                </c:pt>
                <c:pt idx="1689">
                  <c:v>-0.91381999999999997</c:v>
                </c:pt>
                <c:pt idx="1690">
                  <c:v>-0.92402499999999999</c:v>
                </c:pt>
                <c:pt idx="1691">
                  <c:v>-0.93415099999999995</c:v>
                </c:pt>
                <c:pt idx="1692">
                  <c:v>-0.94419299999999995</c:v>
                </c:pt>
                <c:pt idx="1693">
                  <c:v>-0.95414600000000005</c:v>
                </c:pt>
                <c:pt idx="1694">
                  <c:v>-0.964005</c:v>
                </c:pt>
                <c:pt idx="1695">
                  <c:v>-0.97376499999999999</c:v>
                </c:pt>
                <c:pt idx="1696">
                  <c:v>-0.98342099999999999</c:v>
                </c:pt>
                <c:pt idx="1697">
                  <c:v>-0.99296700000000004</c:v>
                </c:pt>
                <c:pt idx="1698">
                  <c:v>-1.0024</c:v>
                </c:pt>
                <c:pt idx="1699">
                  <c:v>-1.0117100000000001</c:v>
                </c:pt>
                <c:pt idx="1700">
                  <c:v>-1.0208900000000001</c:v>
                </c:pt>
                <c:pt idx="1701">
                  <c:v>-1.0299400000000001</c:v>
                </c:pt>
                <c:pt idx="1702">
                  <c:v>-1.0388500000000001</c:v>
                </c:pt>
                <c:pt idx="1703">
                  <c:v>-1.0476099999999999</c:v>
                </c:pt>
                <c:pt idx="1704">
                  <c:v>-1.05623</c:v>
                </c:pt>
                <c:pt idx="1705">
                  <c:v>-1.0646899999999999</c:v>
                </c:pt>
                <c:pt idx="1706">
                  <c:v>-1.0729900000000001</c:v>
                </c:pt>
                <c:pt idx="1707">
                  <c:v>-1.0811200000000001</c:v>
                </c:pt>
                <c:pt idx="1708">
                  <c:v>-1.08908</c:v>
                </c:pt>
                <c:pt idx="1709">
                  <c:v>-1.0968599999999999</c:v>
                </c:pt>
                <c:pt idx="1710">
                  <c:v>-1.10446</c:v>
                </c:pt>
                <c:pt idx="1711">
                  <c:v>-1.11188</c:v>
                </c:pt>
                <c:pt idx="1712">
                  <c:v>-1.1191</c:v>
                </c:pt>
                <c:pt idx="1713">
                  <c:v>-1.12612</c:v>
                </c:pt>
                <c:pt idx="1714">
                  <c:v>-1.1329400000000001</c:v>
                </c:pt>
                <c:pt idx="1715">
                  <c:v>-1.1395599999999999</c:v>
                </c:pt>
                <c:pt idx="1716">
                  <c:v>-1.1459600000000001</c:v>
                </c:pt>
                <c:pt idx="1717">
                  <c:v>-1.1521399999999999</c:v>
                </c:pt>
                <c:pt idx="1718">
                  <c:v>-1.1580999999999999</c:v>
                </c:pt>
                <c:pt idx="1719">
                  <c:v>-1.1638200000000001</c:v>
                </c:pt>
                <c:pt idx="1720">
                  <c:v>-1.1693199999999999</c:v>
                </c:pt>
                <c:pt idx="1721">
                  <c:v>-1.1745699999999999</c:v>
                </c:pt>
                <c:pt idx="1722">
                  <c:v>-1.17957</c:v>
                </c:pt>
                <c:pt idx="1723">
                  <c:v>-1.1843300000000001</c:v>
                </c:pt>
                <c:pt idx="1724">
                  <c:v>-1.18882</c:v>
                </c:pt>
                <c:pt idx="1725">
                  <c:v>-1.1930499999999999</c:v>
                </c:pt>
                <c:pt idx="1726">
                  <c:v>-1.1970099999999999</c:v>
                </c:pt>
                <c:pt idx="1727">
                  <c:v>-1.20068</c:v>
                </c:pt>
                <c:pt idx="1728">
                  <c:v>-1.20408</c:v>
                </c:pt>
                <c:pt idx="1729">
                  <c:v>-1.2071799999999999</c:v>
                </c:pt>
                <c:pt idx="1730">
                  <c:v>-1.2099899999999999</c:v>
                </c:pt>
                <c:pt idx="1731">
                  <c:v>-1.2124900000000001</c:v>
                </c:pt>
                <c:pt idx="1732">
                  <c:v>-1.21469</c:v>
                </c:pt>
                <c:pt idx="1733">
                  <c:v>-1.2165699999999999</c:v>
                </c:pt>
                <c:pt idx="1734">
                  <c:v>-1.21814</c:v>
                </c:pt>
                <c:pt idx="1735">
                  <c:v>-1.21939</c:v>
                </c:pt>
                <c:pt idx="1736">
                  <c:v>-1.2203200000000001</c:v>
                </c:pt>
                <c:pt idx="1737">
                  <c:v>-1.2209099999999999</c:v>
                </c:pt>
                <c:pt idx="1738">
                  <c:v>-1.2211799999999999</c:v>
                </c:pt>
                <c:pt idx="1739">
                  <c:v>-1.2211099999999999</c:v>
                </c:pt>
                <c:pt idx="1740">
                  <c:v>-1.22071</c:v>
                </c:pt>
                <c:pt idx="1741">
                  <c:v>-1.21997</c:v>
                </c:pt>
                <c:pt idx="1742">
                  <c:v>-1.21889</c:v>
                </c:pt>
                <c:pt idx="1743">
                  <c:v>-1.2174700000000001</c:v>
                </c:pt>
                <c:pt idx="1744">
                  <c:v>-1.2157100000000001</c:v>
                </c:pt>
                <c:pt idx="1745">
                  <c:v>-1.2136100000000001</c:v>
                </c:pt>
                <c:pt idx="1746">
                  <c:v>-1.2111799999999999</c:v>
                </c:pt>
                <c:pt idx="1747">
                  <c:v>-1.2083999999999999</c:v>
                </c:pt>
                <c:pt idx="1748">
                  <c:v>-1.20529</c:v>
                </c:pt>
                <c:pt idx="1749">
                  <c:v>-1.20184</c:v>
                </c:pt>
                <c:pt idx="1750">
                  <c:v>-1.1980500000000001</c:v>
                </c:pt>
                <c:pt idx="1751">
                  <c:v>-1.1939299999999999</c:v>
                </c:pt>
                <c:pt idx="1752">
                  <c:v>-1.1894800000000001</c:v>
                </c:pt>
                <c:pt idx="1753">
                  <c:v>-1.18469</c:v>
                </c:pt>
                <c:pt idx="1754">
                  <c:v>-1.1795800000000001</c:v>
                </c:pt>
                <c:pt idx="1755">
                  <c:v>-1.1741299999999999</c:v>
                </c:pt>
                <c:pt idx="1756">
                  <c:v>-1.1683600000000001</c:v>
                </c:pt>
                <c:pt idx="1757">
                  <c:v>-1.1622600000000001</c:v>
                </c:pt>
                <c:pt idx="1758">
                  <c:v>-1.15584</c:v>
                </c:pt>
                <c:pt idx="1759">
                  <c:v>-1.1490899999999999</c:v>
                </c:pt>
                <c:pt idx="1760">
                  <c:v>-1.14202</c:v>
                </c:pt>
                <c:pt idx="1761">
                  <c:v>-1.13463</c:v>
                </c:pt>
                <c:pt idx="1762">
                  <c:v>-1.1269199999999999</c:v>
                </c:pt>
                <c:pt idx="1763">
                  <c:v>-1.1188899999999999</c:v>
                </c:pt>
                <c:pt idx="1764">
                  <c:v>-1.1105499999999999</c:v>
                </c:pt>
                <c:pt idx="1765">
                  <c:v>-1.1019000000000001</c:v>
                </c:pt>
                <c:pt idx="1766">
                  <c:v>-1.09293</c:v>
                </c:pt>
                <c:pt idx="1767">
                  <c:v>-1.0836600000000001</c:v>
                </c:pt>
                <c:pt idx="1768">
                  <c:v>-1.0740799999999999</c:v>
                </c:pt>
                <c:pt idx="1769">
                  <c:v>-1.0642</c:v>
                </c:pt>
                <c:pt idx="1770">
                  <c:v>-1.05402</c:v>
                </c:pt>
                <c:pt idx="1771">
                  <c:v>-1.04355</c:v>
                </c:pt>
                <c:pt idx="1772">
                  <c:v>-1.03278</c:v>
                </c:pt>
                <c:pt idx="1773">
                  <c:v>-1.02172</c:v>
                </c:pt>
                <c:pt idx="1774">
                  <c:v>-1.0103800000000001</c:v>
                </c:pt>
                <c:pt idx="1775">
                  <c:v>-0.99875599999999998</c:v>
                </c:pt>
                <c:pt idx="1776">
                  <c:v>-0.98685999999999996</c:v>
                </c:pt>
                <c:pt idx="1777">
                  <c:v>-0.97469600000000001</c:v>
                </c:pt>
                <c:pt idx="1778">
                  <c:v>-0.96226900000000004</c:v>
                </c:pt>
                <c:pt idx="1779">
                  <c:v>-0.94958799999999999</c:v>
                </c:pt>
                <c:pt idx="1780">
                  <c:v>-0.93665900000000002</c:v>
                </c:pt>
                <c:pt idx="1781">
                  <c:v>-0.92349000000000003</c:v>
                </c:pt>
                <c:pt idx="1782">
                  <c:v>-0.91008900000000004</c:v>
                </c:pt>
                <c:pt idx="1783">
                  <c:v>-0.89646700000000001</c:v>
                </c:pt>
                <c:pt idx="1784">
                  <c:v>-0.88263100000000005</c:v>
                </c:pt>
                <c:pt idx="1785">
                  <c:v>-0.86859299999999995</c:v>
                </c:pt>
                <c:pt idx="1786">
                  <c:v>-0.85436299999999998</c:v>
                </c:pt>
                <c:pt idx="1787">
                  <c:v>-0.83994999999999997</c:v>
                </c:pt>
                <c:pt idx="1788">
                  <c:v>-0.82536600000000004</c:v>
                </c:pt>
                <c:pt idx="1789">
                  <c:v>-0.81062299999999998</c:v>
                </c:pt>
                <c:pt idx="1790">
                  <c:v>-0.79573099999999997</c:v>
                </c:pt>
                <c:pt idx="1791">
                  <c:v>-0.78070300000000004</c:v>
                </c:pt>
                <c:pt idx="1792">
                  <c:v>-0.76554900000000004</c:v>
                </c:pt>
                <c:pt idx="1793">
                  <c:v>-0.75028099999999998</c:v>
                </c:pt>
                <c:pt idx="1794">
                  <c:v>-0.73490999999999995</c:v>
                </c:pt>
                <c:pt idx="1795">
                  <c:v>-0.71944699999999995</c:v>
                </c:pt>
                <c:pt idx="1796">
                  <c:v>-0.70390299999999995</c:v>
                </c:pt>
                <c:pt idx="1797">
                  <c:v>-0.68828699999999998</c:v>
                </c:pt>
                <c:pt idx="1798">
                  <c:v>-0.67261099999999996</c:v>
                </c:pt>
                <c:pt idx="1799">
                  <c:v>-0.65688500000000005</c:v>
                </c:pt>
                <c:pt idx="1800">
                  <c:v>-0.64111700000000005</c:v>
                </c:pt>
                <c:pt idx="1801">
                  <c:v>-0.62531899999999996</c:v>
                </c:pt>
                <c:pt idx="1802">
                  <c:v>-0.60949799999999998</c:v>
                </c:pt>
                <c:pt idx="1803">
                  <c:v>-0.59366399999999997</c:v>
                </c:pt>
                <c:pt idx="1804">
                  <c:v>-0.57782599999999995</c:v>
                </c:pt>
                <c:pt idx="1805">
                  <c:v>-0.56199100000000002</c:v>
                </c:pt>
                <c:pt idx="1806">
                  <c:v>-0.54616699999999996</c:v>
                </c:pt>
                <c:pt idx="1807">
                  <c:v>-0.53036300000000003</c:v>
                </c:pt>
                <c:pt idx="1808">
                  <c:v>-0.51458599999999999</c:v>
                </c:pt>
                <c:pt idx="1809">
                  <c:v>-0.49884299999999998</c:v>
                </c:pt>
                <c:pt idx="1810">
                  <c:v>-0.48314200000000002</c:v>
                </c:pt>
                <c:pt idx="1811">
                  <c:v>-0.46748899999999999</c:v>
                </c:pt>
                <c:pt idx="1812">
                  <c:v>-0.45189299999999999</c:v>
                </c:pt>
                <c:pt idx="1813">
                  <c:v>-0.436361</c:v>
                </c:pt>
                <c:pt idx="1814">
                  <c:v>-0.42089900000000002</c:v>
                </c:pt>
                <c:pt idx="1815">
                  <c:v>-0.40551599999999999</c:v>
                </c:pt>
                <c:pt idx="1816">
                  <c:v>-0.39021899999999998</c:v>
                </c:pt>
                <c:pt idx="1817">
                  <c:v>-0.37501400000000001</c:v>
                </c:pt>
                <c:pt idx="1818">
                  <c:v>-0.35990899999999998</c:v>
                </c:pt>
                <c:pt idx="1819">
                  <c:v>-0.34491100000000002</c:v>
                </c:pt>
                <c:pt idx="1820">
                  <c:v>-0.33002700000000001</c:v>
                </c:pt>
                <c:pt idx="1821">
                  <c:v>-0.31526199999999999</c:v>
                </c:pt>
                <c:pt idx="1822">
                  <c:v>-0.30062499999999998</c:v>
                </c:pt>
                <c:pt idx="1823">
                  <c:v>-0.28612199999999999</c:v>
                </c:pt>
                <c:pt idx="1824">
                  <c:v>-0.27175700000000003</c:v>
                </c:pt>
                <c:pt idx="1825">
                  <c:v>-0.25753799999999999</c:v>
                </c:pt>
                <c:pt idx="1826">
                  <c:v>-0.24346999999999999</c:v>
                </c:pt>
                <c:pt idx="1827">
                  <c:v>-0.22955800000000001</c:v>
                </c:pt>
                <c:pt idx="1828">
                  <c:v>-0.215808</c:v>
                </c:pt>
                <c:pt idx="1829">
                  <c:v>-0.20222300000000001</c:v>
                </c:pt>
                <c:pt idx="1830">
                  <c:v>-0.188809</c:v>
                </c:pt>
                <c:pt idx="1831">
                  <c:v>-0.175569</c:v>
                </c:pt>
                <c:pt idx="1832">
                  <c:v>-0.16250800000000001</c:v>
                </c:pt>
                <c:pt idx="1833">
                  <c:v>-0.14962700000000001</c:v>
                </c:pt>
                <c:pt idx="1834">
                  <c:v>-0.136931</c:v>
                </c:pt>
                <c:pt idx="1835">
                  <c:v>-0.124422</c:v>
                </c:pt>
                <c:pt idx="1836">
                  <c:v>-0.11210299999999999</c:v>
                </c:pt>
                <c:pt idx="1837">
                  <c:v>-9.99747E-2</c:v>
                </c:pt>
                <c:pt idx="1838">
                  <c:v>-8.8040099999999996E-2</c:v>
                </c:pt>
                <c:pt idx="1839">
                  <c:v>-7.6300499999999993E-2</c:v>
                </c:pt>
                <c:pt idx="1840">
                  <c:v>-6.4757300000000004E-2</c:v>
                </c:pt>
                <c:pt idx="1841">
                  <c:v>-5.3411599999999997E-2</c:v>
                </c:pt>
                <c:pt idx="1842">
                  <c:v>-4.2264099999999999E-2</c:v>
                </c:pt>
                <c:pt idx="1843">
                  <c:v>-3.1315500000000003E-2</c:v>
                </c:pt>
                <c:pt idx="1844">
                  <c:v>-2.05662E-2</c:v>
                </c:pt>
                <c:pt idx="1845">
                  <c:v>-1.0016300000000001E-2</c:v>
                </c:pt>
                <c:pt idx="1846">
                  <c:v>3.3422999999999998E-4</c:v>
                </c:pt>
                <c:pt idx="1847">
                  <c:v>1.0485899999999999E-2</c:v>
                </c:pt>
                <c:pt idx="1848">
                  <c:v>2.0439100000000002E-2</c:v>
                </c:pt>
                <c:pt idx="1849">
                  <c:v>3.0194499999999999E-2</c:v>
                </c:pt>
                <c:pt idx="1850">
                  <c:v>3.9752700000000002E-2</c:v>
                </c:pt>
                <c:pt idx="1851">
                  <c:v>4.91148E-2</c:v>
                </c:pt>
                <c:pt idx="1852">
                  <c:v>5.8281199999999998E-2</c:v>
                </c:pt>
                <c:pt idx="1853">
                  <c:v>6.7252699999999999E-2</c:v>
                </c:pt>
                <c:pt idx="1854">
                  <c:v>7.6029799999999995E-2</c:v>
                </c:pt>
                <c:pt idx="1855">
                  <c:v>8.4612699999999999E-2</c:v>
                </c:pt>
                <c:pt idx="1856">
                  <c:v>9.3002199999999993E-2</c:v>
                </c:pt>
                <c:pt idx="1857">
                  <c:v>0.101199</c:v>
                </c:pt>
                <c:pt idx="1858">
                  <c:v>0.10920199999999999</c:v>
                </c:pt>
                <c:pt idx="1859">
                  <c:v>0.11701400000000001</c:v>
                </c:pt>
                <c:pt idx="1860">
                  <c:v>0.12463399999999999</c:v>
                </c:pt>
                <c:pt idx="1861">
                  <c:v>0.13206100000000001</c:v>
                </c:pt>
                <c:pt idx="1862">
                  <c:v>0.139297</c:v>
                </c:pt>
                <c:pt idx="1863">
                  <c:v>0.14634</c:v>
                </c:pt>
                <c:pt idx="1864">
                  <c:v>0.15318999999999999</c:v>
                </c:pt>
                <c:pt idx="1865">
                  <c:v>0.15984699999999999</c:v>
                </c:pt>
                <c:pt idx="1866">
                  <c:v>0.16630900000000001</c:v>
                </c:pt>
                <c:pt idx="1867">
                  <c:v>0.17257600000000001</c:v>
                </c:pt>
                <c:pt idx="1868">
                  <c:v>0.178644</c:v>
                </c:pt>
                <c:pt idx="1869">
                  <c:v>0.18451200000000001</c:v>
                </c:pt>
                <c:pt idx="1870">
                  <c:v>0.19017899999999999</c:v>
                </c:pt>
                <c:pt idx="1871">
                  <c:v>0.19564100000000001</c:v>
                </c:pt>
                <c:pt idx="1872">
                  <c:v>0.20089699999999999</c:v>
                </c:pt>
                <c:pt idx="1873">
                  <c:v>0.20594399999999999</c:v>
                </c:pt>
                <c:pt idx="1874">
                  <c:v>0.21077899999999999</c:v>
                </c:pt>
                <c:pt idx="1875">
                  <c:v>0.21539800000000001</c:v>
                </c:pt>
                <c:pt idx="1876">
                  <c:v>0.2198</c:v>
                </c:pt>
                <c:pt idx="1877">
                  <c:v>0.22398100000000001</c:v>
                </c:pt>
                <c:pt idx="1878">
                  <c:v>0.227937</c:v>
                </c:pt>
                <c:pt idx="1879">
                  <c:v>0.23166600000000001</c:v>
                </c:pt>
                <c:pt idx="1880">
                  <c:v>0.23516400000000001</c:v>
                </c:pt>
                <c:pt idx="1881">
                  <c:v>0.238427</c:v>
                </c:pt>
                <c:pt idx="1882">
                  <c:v>0.241453</c:v>
                </c:pt>
                <c:pt idx="1883">
                  <c:v>0.24423900000000001</c:v>
                </c:pt>
                <c:pt idx="1884">
                  <c:v>0.24678</c:v>
                </c:pt>
                <c:pt idx="1885">
                  <c:v>0.24907599999999999</c:v>
                </c:pt>
                <c:pt idx="1886">
                  <c:v>0.25112200000000001</c:v>
                </c:pt>
                <c:pt idx="1887">
                  <c:v>0.252917</c:v>
                </c:pt>
                <c:pt idx="1888">
                  <c:v>0.25445899999999999</c:v>
                </c:pt>
                <c:pt idx="1889">
                  <c:v>0.255745</c:v>
                </c:pt>
                <c:pt idx="1890">
                  <c:v>0.256774</c:v>
                </c:pt>
                <c:pt idx="1891">
                  <c:v>0.257544</c:v>
                </c:pt>
                <c:pt idx="1892">
                  <c:v>0.25805499999999998</c:v>
                </c:pt>
                <c:pt idx="1893">
                  <c:v>0.25830700000000001</c:v>
                </c:pt>
                <c:pt idx="1894">
                  <c:v>0.258297</c:v>
                </c:pt>
                <c:pt idx="1895">
                  <c:v>0.25802700000000001</c:v>
                </c:pt>
                <c:pt idx="1896">
                  <c:v>0.257496</c:v>
                </c:pt>
                <c:pt idx="1897">
                  <c:v>0.25670500000000002</c:v>
                </c:pt>
                <c:pt idx="1898">
                  <c:v>0.25565399999999999</c:v>
                </c:pt>
                <c:pt idx="1899">
                  <c:v>0.25434600000000002</c:v>
                </c:pt>
                <c:pt idx="1900">
                  <c:v>0.25278200000000001</c:v>
                </c:pt>
                <c:pt idx="1901">
                  <c:v>0.25096400000000002</c:v>
                </c:pt>
                <c:pt idx="1902">
                  <c:v>0.24889700000000001</c:v>
                </c:pt>
                <c:pt idx="1903">
                  <c:v>0.246582</c:v>
                </c:pt>
                <c:pt idx="1904">
                  <c:v>0.24402499999999999</c:v>
                </c:pt>
                <c:pt idx="1905">
                  <c:v>0.24123</c:v>
                </c:pt>
                <c:pt idx="1906">
                  <c:v>0.238202</c:v>
                </c:pt>
                <c:pt idx="1907">
                  <c:v>0.23494499999999999</c:v>
                </c:pt>
                <c:pt idx="1908">
                  <c:v>0.23146700000000001</c:v>
                </c:pt>
                <c:pt idx="1909">
                  <c:v>0.227774</c:v>
                </c:pt>
                <c:pt idx="1910">
                  <c:v>0.22387099999999999</c:v>
                </c:pt>
                <c:pt idx="1911">
                  <c:v>0.21976699999999999</c:v>
                </c:pt>
                <c:pt idx="1912">
                  <c:v>0.21546899999999999</c:v>
                </c:pt>
                <c:pt idx="1913">
                  <c:v>0.210983</c:v>
                </c:pt>
                <c:pt idx="1914">
                  <c:v>0.206317</c:v>
                </c:pt>
                <c:pt idx="1915">
                  <c:v>0.20147999999999999</c:v>
                </c:pt>
                <c:pt idx="1916">
                  <c:v>0.19647899999999999</c:v>
                </c:pt>
                <c:pt idx="1917">
                  <c:v>0.19132199999999999</c:v>
                </c:pt>
                <c:pt idx="1918">
                  <c:v>0.18601699999999999</c:v>
                </c:pt>
                <c:pt idx="1919">
                  <c:v>0.18057200000000001</c:v>
                </c:pt>
                <c:pt idx="1920">
                  <c:v>0.17499300000000001</c:v>
                </c:pt>
                <c:pt idx="1921">
                  <c:v>0.16928799999999999</c:v>
                </c:pt>
                <c:pt idx="1922">
                  <c:v>0.163464</c:v>
                </c:pt>
                <c:pt idx="1923">
                  <c:v>0.157528</c:v>
                </c:pt>
                <c:pt idx="1924">
                  <c:v>0.15148600000000001</c:v>
                </c:pt>
                <c:pt idx="1925">
                  <c:v>0.145347</c:v>
                </c:pt>
                <c:pt idx="1926">
                  <c:v>0.13911499999999999</c:v>
                </c:pt>
                <c:pt idx="1927">
                  <c:v>0.132799</c:v>
                </c:pt>
                <c:pt idx="1928">
                  <c:v>0.12640599999999999</c:v>
                </c:pt>
                <c:pt idx="1929">
                  <c:v>0.11994199999999999</c:v>
                </c:pt>
                <c:pt idx="1930">
                  <c:v>0.113415</c:v>
                </c:pt>
                <c:pt idx="1931">
                  <c:v>0.106833</c:v>
                </c:pt>
                <c:pt idx="1932">
                  <c:v>0.100204</c:v>
                </c:pt>
                <c:pt idx="1933">
                  <c:v>9.3536900000000006E-2</c:v>
                </c:pt>
                <c:pt idx="1934">
                  <c:v>8.6840799999999996E-2</c:v>
                </c:pt>
                <c:pt idx="1935">
                  <c:v>8.0124799999999996E-2</c:v>
                </c:pt>
                <c:pt idx="1936">
                  <c:v>7.33988E-2</c:v>
                </c:pt>
                <c:pt idx="1937">
                  <c:v>6.6673099999999999E-2</c:v>
                </c:pt>
                <c:pt idx="1938">
                  <c:v>5.9958600000000001E-2</c:v>
                </c:pt>
                <c:pt idx="1939">
                  <c:v>5.3266399999999998E-2</c:v>
                </c:pt>
                <c:pt idx="1940">
                  <c:v>4.6608200000000002E-2</c:v>
                </c:pt>
                <c:pt idx="1941">
                  <c:v>3.9995900000000001E-2</c:v>
                </c:pt>
                <c:pt idx="1942">
                  <c:v>3.3441499999999999E-2</c:v>
                </c:pt>
                <c:pt idx="1943">
                  <c:v>2.69568E-2</c:v>
                </c:pt>
                <c:pt idx="1944">
                  <c:v>2.0553700000000001E-2</c:v>
                </c:pt>
                <c:pt idx="1945">
                  <c:v>1.42437E-2</c:v>
                </c:pt>
                <c:pt idx="1946">
                  <c:v>8.0382700000000001E-3</c:v>
                </c:pt>
                <c:pt idx="1947">
                  <c:v>1.9484599999999999E-3</c:v>
                </c:pt>
                <c:pt idx="1948">
                  <c:v>-4.0151299999999996E-3</c:v>
                </c:pt>
                <c:pt idx="1949">
                  <c:v>-9.8425500000000003E-3</c:v>
                </c:pt>
                <c:pt idx="1950">
                  <c:v>-1.55246E-2</c:v>
                </c:pt>
                <c:pt idx="1951">
                  <c:v>-2.1052899999999999E-2</c:v>
                </c:pt>
                <c:pt idx="1952">
                  <c:v>-2.64198E-2</c:v>
                </c:pt>
                <c:pt idx="1953">
                  <c:v>-3.1618599999999997E-2</c:v>
                </c:pt>
                <c:pt idx="1954">
                  <c:v>-3.6643500000000002E-2</c:v>
                </c:pt>
                <c:pt idx="1955">
                  <c:v>-4.1489499999999999E-2</c:v>
                </c:pt>
                <c:pt idx="1956">
                  <c:v>-4.6152499999999999E-2</c:v>
                </c:pt>
                <c:pt idx="1957">
                  <c:v>-5.0629300000000002E-2</c:v>
                </c:pt>
                <c:pt idx="1958">
                  <c:v>-5.4917599999999997E-2</c:v>
                </c:pt>
                <c:pt idx="1959">
                  <c:v>-5.9015999999999999E-2</c:v>
                </c:pt>
                <c:pt idx="1960">
                  <c:v>-6.2923900000000005E-2</c:v>
                </c:pt>
                <c:pt idx="1961">
                  <c:v>-6.6641800000000001E-2</c:v>
                </c:pt>
                <c:pt idx="1962">
                  <c:v>-7.0170700000000003E-2</c:v>
                </c:pt>
                <c:pt idx="1963">
                  <c:v>-7.3512599999999997E-2</c:v>
                </c:pt>
                <c:pt idx="1964">
                  <c:v>-7.6670199999999994E-2</c:v>
                </c:pt>
                <c:pt idx="1965">
                  <c:v>-7.9646800000000004E-2</c:v>
                </c:pt>
                <c:pt idx="1966">
                  <c:v>-8.2446199999999997E-2</c:v>
                </c:pt>
                <c:pt idx="1967">
                  <c:v>-8.5072499999999995E-2</c:v>
                </c:pt>
                <c:pt idx="1968">
                  <c:v>-8.7530300000000005E-2</c:v>
                </c:pt>
                <c:pt idx="1969">
                  <c:v>-8.9824100000000004E-2</c:v>
                </c:pt>
                <c:pt idx="1970">
                  <c:v>-9.1959299999999994E-2</c:v>
                </c:pt>
                <c:pt idx="1971">
                  <c:v>-9.3941300000000005E-2</c:v>
                </c:pt>
                <c:pt idx="1972">
                  <c:v>-9.5776E-2</c:v>
                </c:pt>
                <c:pt idx="1973">
                  <c:v>-9.7469700000000006E-2</c:v>
                </c:pt>
                <c:pt idx="1974">
                  <c:v>-9.9028099999999994E-2</c:v>
                </c:pt>
                <c:pt idx="1975">
                  <c:v>-0.100457</c:v>
                </c:pt>
                <c:pt idx="1976">
                  <c:v>-0.10176200000000001</c:v>
                </c:pt>
                <c:pt idx="1977">
                  <c:v>-0.102949</c:v>
                </c:pt>
                <c:pt idx="1978">
                  <c:v>-0.104023</c:v>
                </c:pt>
                <c:pt idx="1979">
                  <c:v>-0.104989</c:v>
                </c:pt>
                <c:pt idx="1980">
                  <c:v>-0.105851</c:v>
                </c:pt>
                <c:pt idx="1981">
                  <c:v>-0.106613</c:v>
                </c:pt>
                <c:pt idx="1982">
                  <c:v>-0.10728</c:v>
                </c:pt>
                <c:pt idx="1983">
                  <c:v>-0.10785500000000001</c:v>
                </c:pt>
                <c:pt idx="1984">
                  <c:v>-0.10834100000000001</c:v>
                </c:pt>
                <c:pt idx="1985">
                  <c:v>-0.108741</c:v>
                </c:pt>
                <c:pt idx="1986">
                  <c:v>-0.109057</c:v>
                </c:pt>
                <c:pt idx="1987">
                  <c:v>-0.109291</c:v>
                </c:pt>
                <c:pt idx="1988">
                  <c:v>-0.109447</c:v>
                </c:pt>
                <c:pt idx="1989">
                  <c:v>-0.109524</c:v>
                </c:pt>
                <c:pt idx="1990">
                  <c:v>-0.109526</c:v>
                </c:pt>
                <c:pt idx="1991">
                  <c:v>-0.10945299999999999</c:v>
                </c:pt>
                <c:pt idx="1992">
                  <c:v>-0.109308</c:v>
                </c:pt>
                <c:pt idx="1993">
                  <c:v>-0.10909199999999999</c:v>
                </c:pt>
                <c:pt idx="1994">
                  <c:v>-0.108806</c:v>
                </c:pt>
                <c:pt idx="1995">
                  <c:v>-0.10845299999999999</c:v>
                </c:pt>
                <c:pt idx="1996">
                  <c:v>-0.10803500000000001</c:v>
                </c:pt>
                <c:pt idx="1997">
                  <c:v>-0.107555</c:v>
                </c:pt>
                <c:pt idx="1998">
                  <c:v>-0.107014</c:v>
                </c:pt>
                <c:pt idx="1999">
                  <c:v>-0.106417</c:v>
                </c:pt>
                <c:pt idx="2000">
                  <c:v>-0.105767</c:v>
                </c:pt>
                <c:pt idx="2001">
                  <c:v>-0.10506799999999999</c:v>
                </c:pt>
                <c:pt idx="2002">
                  <c:v>-0.104325</c:v>
                </c:pt>
                <c:pt idx="2003">
                  <c:v>-0.103543</c:v>
                </c:pt>
                <c:pt idx="2004">
                  <c:v>-0.102725</c:v>
                </c:pt>
                <c:pt idx="2005">
                  <c:v>-0.101878</c:v>
                </c:pt>
                <c:pt idx="2006">
                  <c:v>-0.101005</c:v>
                </c:pt>
                <c:pt idx="2007">
                  <c:v>-0.10011299999999999</c:v>
                </c:pt>
                <c:pt idx="2008">
                  <c:v>-9.9206299999999997E-2</c:v>
                </c:pt>
                <c:pt idx="2009">
                  <c:v>-9.8288799999999996E-2</c:v>
                </c:pt>
                <c:pt idx="2010">
                  <c:v>-9.7365599999999997E-2</c:v>
                </c:pt>
                <c:pt idx="2011">
                  <c:v>-9.6441200000000005E-2</c:v>
                </c:pt>
                <c:pt idx="2012">
                  <c:v>-9.5519900000000005E-2</c:v>
                </c:pt>
                <c:pt idx="2013">
                  <c:v>-9.4605400000000006E-2</c:v>
                </c:pt>
                <c:pt idx="2014">
                  <c:v>-9.3701199999999998E-2</c:v>
                </c:pt>
                <c:pt idx="2015">
                  <c:v>-9.2810299999999998E-2</c:v>
                </c:pt>
                <c:pt idx="2016">
                  <c:v>-9.1935600000000006E-2</c:v>
                </c:pt>
                <c:pt idx="2017">
                  <c:v>-9.1079400000000005E-2</c:v>
                </c:pt>
                <c:pt idx="2018">
                  <c:v>-9.0243699999999996E-2</c:v>
                </c:pt>
                <c:pt idx="2019">
                  <c:v>-8.9430200000000001E-2</c:v>
                </c:pt>
                <c:pt idx="2020">
                  <c:v>-8.8640300000000005E-2</c:v>
                </c:pt>
                <c:pt idx="2021">
                  <c:v>-8.78747E-2</c:v>
                </c:pt>
                <c:pt idx="2022">
                  <c:v>-8.7134199999999995E-2</c:v>
                </c:pt>
                <c:pt idx="2023">
                  <c:v>-8.6419099999999999E-2</c:v>
                </c:pt>
                <c:pt idx="2024">
                  <c:v>-8.57295E-2</c:v>
                </c:pt>
                <c:pt idx="2025">
                  <c:v>-8.5065399999999999E-2</c:v>
                </c:pt>
                <c:pt idx="2026">
                  <c:v>-8.4426399999999999E-2</c:v>
                </c:pt>
                <c:pt idx="2027">
                  <c:v>-8.3812200000000003E-2</c:v>
                </c:pt>
                <c:pt idx="2028">
                  <c:v>-8.3222500000000005E-2</c:v>
                </c:pt>
                <c:pt idx="2029">
                  <c:v>-8.2656800000000002E-2</c:v>
                </c:pt>
                <c:pt idx="2030">
                  <c:v>-8.2115099999999996E-2</c:v>
                </c:pt>
                <c:pt idx="2031">
                  <c:v>-8.1597500000000003E-2</c:v>
                </c:pt>
                <c:pt idx="2032">
                  <c:v>-8.1103800000000004E-2</c:v>
                </c:pt>
                <c:pt idx="2033">
                  <c:v>-8.0634399999999995E-2</c:v>
                </c:pt>
                <c:pt idx="2034">
                  <c:v>-8.0189200000000002E-2</c:v>
                </c:pt>
                <c:pt idx="2035">
                  <c:v>-7.9768400000000003E-2</c:v>
                </c:pt>
                <c:pt idx="2036">
                  <c:v>-7.9372499999999999E-2</c:v>
                </c:pt>
                <c:pt idx="2037">
                  <c:v>-7.9002299999999998E-2</c:v>
                </c:pt>
                <c:pt idx="2038">
                  <c:v>-7.8658800000000001E-2</c:v>
                </c:pt>
                <c:pt idx="2039">
                  <c:v>-7.8343800000000005E-2</c:v>
                </c:pt>
                <c:pt idx="2040">
                  <c:v>-7.8059400000000001E-2</c:v>
                </c:pt>
                <c:pt idx="2041">
                  <c:v>-7.7808000000000002E-2</c:v>
                </c:pt>
                <c:pt idx="2042">
                  <c:v>-7.7592499999999995E-2</c:v>
                </c:pt>
                <c:pt idx="2043">
                  <c:v>-7.7416200000000004E-2</c:v>
                </c:pt>
                <c:pt idx="2044">
                  <c:v>-7.7282699999999996E-2</c:v>
                </c:pt>
                <c:pt idx="2045">
                  <c:v>-7.7195899999999998E-2</c:v>
                </c:pt>
                <c:pt idx="2046">
                  <c:v>-7.7160099999999995E-2</c:v>
                </c:pt>
                <c:pt idx="2047">
                  <c:v>-7.7179999999999999E-2</c:v>
                </c:pt>
                <c:pt idx="2048">
                  <c:v>-7.7260400000000007E-2</c:v>
                </c:pt>
                <c:pt idx="2049">
                  <c:v>-7.7406799999999998E-2</c:v>
                </c:pt>
                <c:pt idx="2050">
                  <c:v>-7.7624499999999999E-2</c:v>
                </c:pt>
                <c:pt idx="2051">
                  <c:v>-7.7919000000000002E-2</c:v>
                </c:pt>
                <c:pt idx="2052">
                  <c:v>-7.8295799999999999E-2</c:v>
                </c:pt>
                <c:pt idx="2053">
                  <c:v>-7.8760499999999997E-2</c:v>
                </c:pt>
                <c:pt idx="2054">
                  <c:v>-7.93185E-2</c:v>
                </c:pt>
                <c:pt idx="2055">
                  <c:v>-7.9975299999999999E-2</c:v>
                </c:pt>
                <c:pt idx="2056">
                  <c:v>-8.0735699999999994E-2</c:v>
                </c:pt>
                <c:pt idx="2057">
                  <c:v>-8.1604599999999999E-2</c:v>
                </c:pt>
                <c:pt idx="2058">
                  <c:v>-8.2586099999999996E-2</c:v>
                </c:pt>
                <c:pt idx="2059">
                  <c:v>-8.3684099999999997E-2</c:v>
                </c:pt>
                <c:pt idx="2060">
                  <c:v>-8.4901699999999997E-2</c:v>
                </c:pt>
                <c:pt idx="2061">
                  <c:v>-8.6241499999999999E-2</c:v>
                </c:pt>
                <c:pt idx="2062">
                  <c:v>-8.7705199999999997E-2</c:v>
                </c:pt>
                <c:pt idx="2063">
                  <c:v>-8.9293800000000007E-2</c:v>
                </c:pt>
                <c:pt idx="2064">
                  <c:v>-9.1007900000000003E-2</c:v>
                </c:pt>
                <c:pt idx="2065">
                  <c:v>-9.2847499999999999E-2</c:v>
                </c:pt>
                <c:pt idx="2066">
                  <c:v>-9.4811999999999994E-2</c:v>
                </c:pt>
                <c:pt idx="2067">
                  <c:v>-9.6900600000000003E-2</c:v>
                </c:pt>
                <c:pt idx="2068">
                  <c:v>-9.91118E-2</c:v>
                </c:pt>
                <c:pt idx="2069">
                  <c:v>-0.10144400000000001</c:v>
                </c:pt>
                <c:pt idx="2070">
                  <c:v>-0.103895</c:v>
                </c:pt>
                <c:pt idx="2071">
                  <c:v>-0.106463</c:v>
                </c:pt>
                <c:pt idx="2072">
                  <c:v>-0.109144</c:v>
                </c:pt>
                <c:pt idx="2073">
                  <c:v>-0.11193699999999999</c:v>
                </c:pt>
                <c:pt idx="2074">
                  <c:v>-0.114838</c:v>
                </c:pt>
                <c:pt idx="2075">
                  <c:v>-0.11784500000000001</c:v>
                </c:pt>
                <c:pt idx="2076">
                  <c:v>-0.12095400000000001</c:v>
                </c:pt>
                <c:pt idx="2077">
                  <c:v>-0.124163</c:v>
                </c:pt>
                <c:pt idx="2078">
                  <c:v>-0.127469</c:v>
                </c:pt>
                <c:pt idx="2079">
                  <c:v>-0.13086900000000001</c:v>
                </c:pt>
                <c:pt idx="2080">
                  <c:v>-0.13436000000000001</c:v>
                </c:pt>
                <c:pt idx="2081">
                  <c:v>-0.13794100000000001</c:v>
                </c:pt>
                <c:pt idx="2082">
                  <c:v>-0.14160800000000001</c:v>
                </c:pt>
                <c:pt idx="2083">
                  <c:v>-0.14535999999999999</c:v>
                </c:pt>
                <c:pt idx="2084">
                  <c:v>-0.149196</c:v>
                </c:pt>
                <c:pt idx="2085">
                  <c:v>-0.153113</c:v>
                </c:pt>
                <c:pt idx="2086">
                  <c:v>-0.157112</c:v>
                </c:pt>
                <c:pt idx="2087">
                  <c:v>-0.16119</c:v>
                </c:pt>
                <c:pt idx="2088">
                  <c:v>-0.16534799999999999</c:v>
                </c:pt>
                <c:pt idx="2089">
                  <c:v>-0.16958500000000001</c:v>
                </c:pt>
                <c:pt idx="2090">
                  <c:v>-0.173901</c:v>
                </c:pt>
                <c:pt idx="2091">
                  <c:v>-0.17829600000000001</c:v>
                </c:pt>
                <c:pt idx="2092">
                  <c:v>-0.18277199999999999</c:v>
                </c:pt>
                <c:pt idx="2093">
                  <c:v>-0.18732799999999999</c:v>
                </c:pt>
                <c:pt idx="2094">
                  <c:v>-0.191966</c:v>
                </c:pt>
                <c:pt idx="2095">
                  <c:v>-0.196688</c:v>
                </c:pt>
                <c:pt idx="2096">
                  <c:v>-0.20149500000000001</c:v>
                </c:pt>
                <c:pt idx="2097">
                  <c:v>-0.20638999999999999</c:v>
                </c:pt>
                <c:pt idx="2098">
                  <c:v>-0.21137400000000001</c:v>
                </c:pt>
                <c:pt idx="2099">
                  <c:v>-0.216451</c:v>
                </c:pt>
                <c:pt idx="2100">
                  <c:v>-0.22162100000000001</c:v>
                </c:pt>
                <c:pt idx="2101">
                  <c:v>-0.22688800000000001</c:v>
                </c:pt>
                <c:pt idx="2102">
                  <c:v>-0.23225199999999999</c:v>
                </c:pt>
                <c:pt idx="2103">
                  <c:v>-0.23771600000000001</c:v>
                </c:pt>
                <c:pt idx="2104">
                  <c:v>-0.243281</c:v>
                </c:pt>
                <c:pt idx="2105">
                  <c:v>-0.248949</c:v>
                </c:pt>
                <c:pt idx="2106">
                  <c:v>-0.25471899999999997</c:v>
                </c:pt>
                <c:pt idx="2107">
                  <c:v>-0.26059300000000002</c:v>
                </c:pt>
                <c:pt idx="2108">
                  <c:v>-0.266571</c:v>
                </c:pt>
                <c:pt idx="2109">
                  <c:v>-0.27265099999999998</c:v>
                </c:pt>
                <c:pt idx="2110">
                  <c:v>-0.27883400000000003</c:v>
                </c:pt>
                <c:pt idx="2111">
                  <c:v>-0.28511599999999998</c:v>
                </c:pt>
                <c:pt idx="2112">
                  <c:v>-0.29149700000000001</c:v>
                </c:pt>
                <c:pt idx="2113">
                  <c:v>-0.29797299999999999</c:v>
                </c:pt>
                <c:pt idx="2114">
                  <c:v>-0.30454199999999998</c:v>
                </c:pt>
                <c:pt idx="2115">
                  <c:v>-0.31119799999999997</c:v>
                </c:pt>
                <c:pt idx="2116">
                  <c:v>-0.31793900000000003</c:v>
                </c:pt>
                <c:pt idx="2117">
                  <c:v>-0.32475900000000002</c:v>
                </c:pt>
                <c:pt idx="2118">
                  <c:v>-0.33165299999999998</c:v>
                </c:pt>
                <c:pt idx="2119">
                  <c:v>-0.33861799999999997</c:v>
                </c:pt>
                <c:pt idx="2120">
                  <c:v>-0.34564699999999998</c:v>
                </c:pt>
                <c:pt idx="2121">
                  <c:v>-0.35273599999999999</c:v>
                </c:pt>
                <c:pt idx="2122">
                  <c:v>-0.359879</c:v>
                </c:pt>
                <c:pt idx="2123">
                  <c:v>-0.36707000000000001</c:v>
                </c:pt>
                <c:pt idx="2124">
                  <c:v>-0.374307</c:v>
                </c:pt>
                <c:pt idx="2125">
                  <c:v>-0.38158199999999998</c:v>
                </c:pt>
                <c:pt idx="2126">
                  <c:v>-0.38889200000000002</c:v>
                </c:pt>
                <c:pt idx="2127">
                  <c:v>-0.39623199999999997</c:v>
                </c:pt>
                <c:pt idx="2128">
                  <c:v>-0.40359800000000001</c:v>
                </c:pt>
                <c:pt idx="2129">
                  <c:v>-0.41098600000000002</c:v>
                </c:pt>
                <c:pt idx="2130">
                  <c:v>-0.41839300000000001</c:v>
                </c:pt>
                <c:pt idx="2131">
                  <c:v>-0.42581400000000003</c:v>
                </c:pt>
                <c:pt idx="2132">
                  <c:v>-0.43324699999999999</c:v>
                </c:pt>
                <c:pt idx="2133">
                  <c:v>-0.44069000000000003</c:v>
                </c:pt>
                <c:pt idx="2134">
                  <c:v>-0.44813999999999998</c:v>
                </c:pt>
                <c:pt idx="2135">
                  <c:v>-0.45559500000000003</c:v>
                </c:pt>
                <c:pt idx="2136">
                  <c:v>-0.46305400000000002</c:v>
                </c:pt>
                <c:pt idx="2137">
                  <c:v>-0.47051599999999999</c:v>
                </c:pt>
                <c:pt idx="2138">
                  <c:v>-0.47798000000000002</c:v>
                </c:pt>
                <c:pt idx="2139">
                  <c:v>-0.48544500000000002</c:v>
                </c:pt>
                <c:pt idx="2140">
                  <c:v>-0.49291099999999999</c:v>
                </c:pt>
                <c:pt idx="2141">
                  <c:v>-0.50037699999999996</c:v>
                </c:pt>
                <c:pt idx="2142">
                  <c:v>-0.50784499999999999</c:v>
                </c:pt>
                <c:pt idx="2143">
                  <c:v>-0.51531300000000002</c:v>
                </c:pt>
                <c:pt idx="2144">
                  <c:v>-0.52278400000000003</c:v>
                </c:pt>
                <c:pt idx="2145">
                  <c:v>-0.53025900000000004</c:v>
                </c:pt>
                <c:pt idx="2146">
                  <c:v>-0.53773700000000002</c:v>
                </c:pt>
                <c:pt idx="2147">
                  <c:v>-0.54522099999999996</c:v>
                </c:pt>
                <c:pt idx="2148">
                  <c:v>-0.55271199999999998</c:v>
                </c:pt>
                <c:pt idx="2149">
                  <c:v>-0.56020999999999999</c:v>
                </c:pt>
                <c:pt idx="2150">
                  <c:v>-0.56771799999999994</c:v>
                </c:pt>
                <c:pt idx="2151">
                  <c:v>-0.57523599999999997</c:v>
                </c:pt>
                <c:pt idx="2152">
                  <c:v>-0.58276600000000001</c:v>
                </c:pt>
                <c:pt idx="2153">
                  <c:v>-0.59030800000000005</c:v>
                </c:pt>
                <c:pt idx="2154">
                  <c:v>-0.59786399999999995</c:v>
                </c:pt>
                <c:pt idx="2155">
                  <c:v>-0.605433</c:v>
                </c:pt>
                <c:pt idx="2156">
                  <c:v>-0.61301600000000001</c:v>
                </c:pt>
                <c:pt idx="2157">
                  <c:v>-0.620614</c:v>
                </c:pt>
                <c:pt idx="2158">
                  <c:v>-0.62822599999999995</c:v>
                </c:pt>
                <c:pt idx="2159">
                  <c:v>-0.63585100000000006</c:v>
                </c:pt>
                <c:pt idx="2160">
                  <c:v>-0.64348899999999998</c:v>
                </c:pt>
                <c:pt idx="2161">
                  <c:v>-0.65113799999999999</c:v>
                </c:pt>
                <c:pt idx="2162">
                  <c:v>-0.65879699999999997</c:v>
                </c:pt>
                <c:pt idx="2163">
                  <c:v>-0.66646399999999995</c:v>
                </c:pt>
                <c:pt idx="2164">
                  <c:v>-0.67413699999999999</c:v>
                </c:pt>
                <c:pt idx="2165">
                  <c:v>-0.68181499999999995</c:v>
                </c:pt>
                <c:pt idx="2166">
                  <c:v>-0.68949300000000002</c:v>
                </c:pt>
                <c:pt idx="2167">
                  <c:v>-0.69717099999999999</c:v>
                </c:pt>
                <c:pt idx="2168">
                  <c:v>-0.70484400000000003</c:v>
                </c:pt>
                <c:pt idx="2169">
                  <c:v>-0.71250999999999998</c:v>
                </c:pt>
                <c:pt idx="2170">
                  <c:v>-0.72016599999999997</c:v>
                </c:pt>
                <c:pt idx="2171">
                  <c:v>-0.72780900000000004</c:v>
                </c:pt>
                <c:pt idx="2172">
                  <c:v>-0.73543700000000001</c:v>
                </c:pt>
                <c:pt idx="2173">
                  <c:v>-0.74304499999999996</c:v>
                </c:pt>
                <c:pt idx="2174">
                  <c:v>-0.75063100000000005</c:v>
                </c:pt>
                <c:pt idx="2175">
                  <c:v>-0.75819199999999998</c:v>
                </c:pt>
                <c:pt idx="2176">
                  <c:v>-0.76572700000000005</c:v>
                </c:pt>
                <c:pt idx="2177">
                  <c:v>-0.77323200000000003</c:v>
                </c:pt>
                <c:pt idx="2178">
                  <c:v>-0.78070600000000001</c:v>
                </c:pt>
                <c:pt idx="2179">
                  <c:v>-0.78814700000000004</c:v>
                </c:pt>
                <c:pt idx="2180">
                  <c:v>-0.79555299999999995</c:v>
                </c:pt>
                <c:pt idx="2181">
                  <c:v>-0.80292300000000005</c:v>
                </c:pt>
                <c:pt idx="2182">
                  <c:v>-0.81025700000000001</c:v>
                </c:pt>
                <c:pt idx="2183">
                  <c:v>-0.817554</c:v>
                </c:pt>
                <c:pt idx="2184">
                  <c:v>-0.82481499999999996</c:v>
                </c:pt>
                <c:pt idx="2185">
                  <c:v>-0.83203899999999997</c:v>
                </c:pt>
                <c:pt idx="2186">
                  <c:v>-0.839229</c:v>
                </c:pt>
                <c:pt idx="2187">
                  <c:v>-0.84638500000000005</c:v>
                </c:pt>
                <c:pt idx="2188">
                  <c:v>-0.85351100000000002</c:v>
                </c:pt>
                <c:pt idx="2189">
                  <c:v>-0.86060899999999996</c:v>
                </c:pt>
                <c:pt idx="2190">
                  <c:v>-0.86768199999999995</c:v>
                </c:pt>
                <c:pt idx="2191">
                  <c:v>-0.87473500000000004</c:v>
                </c:pt>
                <c:pt idx="2192">
                  <c:v>-0.881772</c:v>
                </c:pt>
                <c:pt idx="2193">
                  <c:v>-0.88879699999999995</c:v>
                </c:pt>
                <c:pt idx="2194">
                  <c:v>-0.89581500000000003</c:v>
                </c:pt>
                <c:pt idx="2195">
                  <c:v>-0.90283000000000002</c:v>
                </c:pt>
                <c:pt idx="2196">
                  <c:v>-0.90984900000000002</c:v>
                </c:pt>
                <c:pt idx="2197">
                  <c:v>-0.91687600000000002</c:v>
                </c:pt>
                <c:pt idx="2198">
                  <c:v>-0.92391699999999999</c:v>
                </c:pt>
                <c:pt idx="2199">
                  <c:v>-0.93097700000000005</c:v>
                </c:pt>
                <c:pt idx="2200">
                  <c:v>-0.93806199999999995</c:v>
                </c:pt>
                <c:pt idx="2201">
                  <c:v>-0.94517700000000004</c:v>
                </c:pt>
                <c:pt idx="2202">
                  <c:v>-0.95232499999999998</c:v>
                </c:pt>
                <c:pt idx="2203">
                  <c:v>-0.95951200000000003</c:v>
                </c:pt>
                <c:pt idx="2204">
                  <c:v>-0.96674099999999996</c:v>
                </c:pt>
                <c:pt idx="2205">
                  <c:v>-0.97401499999999996</c:v>
                </c:pt>
                <c:pt idx="2206">
                  <c:v>-0.98133700000000001</c:v>
                </c:pt>
                <c:pt idx="2207">
                  <c:v>-0.98870800000000003</c:v>
                </c:pt>
                <c:pt idx="2208">
                  <c:v>-0.99612999999999996</c:v>
                </c:pt>
                <c:pt idx="2209">
                  <c:v>-1.0036</c:v>
                </c:pt>
                <c:pt idx="2210">
                  <c:v>-1.0111300000000001</c:v>
                </c:pt>
                <c:pt idx="2211">
                  <c:v>-1.0186999999999999</c:v>
                </c:pt>
                <c:pt idx="2212">
                  <c:v>-1.0263199999999999</c:v>
                </c:pt>
                <c:pt idx="2213">
                  <c:v>-1.03399</c:v>
                </c:pt>
                <c:pt idx="2214">
                  <c:v>-1.0417000000000001</c:v>
                </c:pt>
                <c:pt idx="2215">
                  <c:v>-1.04945</c:v>
                </c:pt>
                <c:pt idx="2216">
                  <c:v>-1.0572299999999999</c:v>
                </c:pt>
                <c:pt idx="2217">
                  <c:v>-1.0650500000000001</c:v>
                </c:pt>
                <c:pt idx="2218">
                  <c:v>-1.0728899999999999</c:v>
                </c:pt>
                <c:pt idx="2219">
                  <c:v>-1.0807500000000001</c:v>
                </c:pt>
                <c:pt idx="2220">
                  <c:v>-1.0886199999999999</c:v>
                </c:pt>
                <c:pt idx="2221">
                  <c:v>-1.0965</c:v>
                </c:pt>
                <c:pt idx="2222">
                  <c:v>-1.1043799999999999</c:v>
                </c:pt>
                <c:pt idx="2223">
                  <c:v>-1.11225</c:v>
                </c:pt>
                <c:pt idx="2224">
                  <c:v>-1.12012</c:v>
                </c:pt>
                <c:pt idx="2225">
                  <c:v>-1.1279600000000001</c:v>
                </c:pt>
                <c:pt idx="2226">
                  <c:v>-1.1357699999999999</c:v>
                </c:pt>
                <c:pt idx="2227">
                  <c:v>-1.1435599999999999</c:v>
                </c:pt>
                <c:pt idx="2228">
                  <c:v>-1.1513</c:v>
                </c:pt>
                <c:pt idx="2229">
                  <c:v>-1.1590100000000001</c:v>
                </c:pt>
                <c:pt idx="2230">
                  <c:v>-1.1666700000000001</c:v>
                </c:pt>
                <c:pt idx="2231">
                  <c:v>-1.17428</c:v>
                </c:pt>
                <c:pt idx="2232">
                  <c:v>-1.18184</c:v>
                </c:pt>
                <c:pt idx="2233">
                  <c:v>-1.1893499999999999</c:v>
                </c:pt>
                <c:pt idx="2234">
                  <c:v>-1.1968000000000001</c:v>
                </c:pt>
                <c:pt idx="2235">
                  <c:v>-1.2041900000000001</c:v>
                </c:pt>
                <c:pt idx="2236">
                  <c:v>-1.21153</c:v>
                </c:pt>
                <c:pt idx="2237">
                  <c:v>-1.21882</c:v>
                </c:pt>
                <c:pt idx="2238">
                  <c:v>-1.2260599999999999</c:v>
                </c:pt>
                <c:pt idx="2239">
                  <c:v>-1.2332399999999999</c:v>
                </c:pt>
                <c:pt idx="2240">
                  <c:v>-1.2403900000000001</c:v>
                </c:pt>
                <c:pt idx="2241">
                  <c:v>-1.24749</c:v>
                </c:pt>
                <c:pt idx="2242">
                  <c:v>-1.2545500000000001</c:v>
                </c:pt>
                <c:pt idx="2243">
                  <c:v>-1.2615799999999999</c:v>
                </c:pt>
                <c:pt idx="2244">
                  <c:v>-1.2685900000000001</c:v>
                </c:pt>
                <c:pt idx="2245">
                  <c:v>-1.2755700000000001</c:v>
                </c:pt>
                <c:pt idx="2246">
                  <c:v>-1.28254</c:v>
                </c:pt>
                <c:pt idx="2247">
                  <c:v>-1.2895000000000001</c:v>
                </c:pt>
                <c:pt idx="2248">
                  <c:v>-1.2964599999999999</c:v>
                </c:pt>
                <c:pt idx="2249">
                  <c:v>-1.30341</c:v>
                </c:pt>
                <c:pt idx="2250">
                  <c:v>-1.31036</c:v>
                </c:pt>
                <c:pt idx="2251">
                  <c:v>-1.31732</c:v>
                </c:pt>
                <c:pt idx="2252">
                  <c:v>-1.32429</c:v>
                </c:pt>
                <c:pt idx="2253">
                  <c:v>-1.33127</c:v>
                </c:pt>
                <c:pt idx="2254">
                  <c:v>-1.33826</c:v>
                </c:pt>
                <c:pt idx="2255">
                  <c:v>-1.3452599999999999</c:v>
                </c:pt>
                <c:pt idx="2256">
                  <c:v>-1.3522799999999999</c:v>
                </c:pt>
                <c:pt idx="2257">
                  <c:v>-1.3593</c:v>
                </c:pt>
                <c:pt idx="2258">
                  <c:v>-1.3663400000000001</c:v>
                </c:pt>
                <c:pt idx="2259">
                  <c:v>-1.37338</c:v>
                </c:pt>
                <c:pt idx="2260">
                  <c:v>-1.38043</c:v>
                </c:pt>
                <c:pt idx="2261">
                  <c:v>-1.3874899999999999</c:v>
                </c:pt>
                <c:pt idx="2262">
                  <c:v>-1.3945399999999999</c:v>
                </c:pt>
                <c:pt idx="2263">
                  <c:v>-1.40158</c:v>
                </c:pt>
                <c:pt idx="2264">
                  <c:v>-1.40862</c:v>
                </c:pt>
                <c:pt idx="2265">
                  <c:v>-1.41564</c:v>
                </c:pt>
                <c:pt idx="2266">
                  <c:v>-1.42265</c:v>
                </c:pt>
                <c:pt idx="2267">
                  <c:v>-1.42964</c:v>
                </c:pt>
                <c:pt idx="2268">
                  <c:v>-1.4366000000000001</c:v>
                </c:pt>
                <c:pt idx="2269">
                  <c:v>-1.4435199999999999</c:v>
                </c:pt>
                <c:pt idx="2270">
                  <c:v>-1.45042</c:v>
                </c:pt>
                <c:pt idx="2271">
                  <c:v>-1.4572799999999999</c:v>
                </c:pt>
                <c:pt idx="2272">
                  <c:v>-1.46411</c:v>
                </c:pt>
                <c:pt idx="2273">
                  <c:v>-1.47089</c:v>
                </c:pt>
                <c:pt idx="2274">
                  <c:v>-1.4776400000000001</c:v>
                </c:pt>
                <c:pt idx="2275">
                  <c:v>-1.4843500000000001</c:v>
                </c:pt>
                <c:pt idx="2276">
                  <c:v>-1.4910099999999999</c:v>
                </c:pt>
                <c:pt idx="2277">
                  <c:v>-1.4976400000000001</c:v>
                </c:pt>
                <c:pt idx="2278">
                  <c:v>-1.50424</c:v>
                </c:pt>
                <c:pt idx="2279">
                  <c:v>-1.5107999999999999</c:v>
                </c:pt>
                <c:pt idx="2280">
                  <c:v>-1.5173399999999999</c:v>
                </c:pt>
                <c:pt idx="2281">
                  <c:v>-1.52386</c:v>
                </c:pt>
                <c:pt idx="2282">
                  <c:v>-1.5303599999999999</c:v>
                </c:pt>
                <c:pt idx="2283">
                  <c:v>-1.5368599999999999</c:v>
                </c:pt>
                <c:pt idx="2284">
                  <c:v>-1.5433699999999999</c:v>
                </c:pt>
                <c:pt idx="2285">
                  <c:v>-1.5498799999999999</c:v>
                </c:pt>
                <c:pt idx="2286">
                  <c:v>-1.5564199999999999</c:v>
                </c:pt>
                <c:pt idx="2287">
                  <c:v>-1.5629900000000001</c:v>
                </c:pt>
                <c:pt idx="2288">
                  <c:v>-1.5696099999999999</c:v>
                </c:pt>
                <c:pt idx="2289">
                  <c:v>-1.5762799999999999</c:v>
                </c:pt>
                <c:pt idx="2290">
                  <c:v>-1.5830200000000001</c:v>
                </c:pt>
                <c:pt idx="2291">
                  <c:v>-1.5898300000000001</c:v>
                </c:pt>
                <c:pt idx="2292">
                  <c:v>-1.59673</c:v>
                </c:pt>
                <c:pt idx="2293">
                  <c:v>-1.6037300000000001</c:v>
                </c:pt>
                <c:pt idx="2294">
                  <c:v>-1.61083</c:v>
                </c:pt>
                <c:pt idx="2295">
                  <c:v>-1.6180600000000001</c:v>
                </c:pt>
                <c:pt idx="2296">
                  <c:v>-1.6254</c:v>
                </c:pt>
                <c:pt idx="2297">
                  <c:v>-1.63287</c:v>
                </c:pt>
                <c:pt idx="2298">
                  <c:v>-1.6404799999999999</c:v>
                </c:pt>
                <c:pt idx="2299">
                  <c:v>-1.6482399999999999</c:v>
                </c:pt>
                <c:pt idx="2300">
                  <c:v>-1.6561300000000001</c:v>
                </c:pt>
                <c:pt idx="2301">
                  <c:v>-1.6641699999999999</c:v>
                </c:pt>
                <c:pt idx="2302">
                  <c:v>-1.6723600000000001</c:v>
                </c:pt>
                <c:pt idx="2303">
                  <c:v>-1.68069</c:v>
                </c:pt>
                <c:pt idx="2304">
                  <c:v>-1.68916</c:v>
                </c:pt>
                <c:pt idx="2305">
                  <c:v>-1.6977800000000001</c:v>
                </c:pt>
                <c:pt idx="2306">
                  <c:v>-1.7065300000000001</c:v>
                </c:pt>
                <c:pt idx="2307">
                  <c:v>-1.7154</c:v>
                </c:pt>
                <c:pt idx="2308">
                  <c:v>-1.72441</c:v>
                </c:pt>
                <c:pt idx="2309">
                  <c:v>-1.7335199999999999</c:v>
                </c:pt>
                <c:pt idx="2310">
                  <c:v>-1.74275</c:v>
                </c:pt>
                <c:pt idx="2311">
                  <c:v>-1.75207</c:v>
                </c:pt>
                <c:pt idx="2312">
                  <c:v>-1.76149</c:v>
                </c:pt>
                <c:pt idx="2313">
                  <c:v>-1.77098</c:v>
                </c:pt>
                <c:pt idx="2314">
                  <c:v>-1.7805500000000001</c:v>
                </c:pt>
                <c:pt idx="2315">
                  <c:v>-1.7901800000000001</c:v>
                </c:pt>
                <c:pt idx="2316">
                  <c:v>-1.79986</c:v>
                </c:pt>
                <c:pt idx="2317">
                  <c:v>-1.80959</c:v>
                </c:pt>
                <c:pt idx="2318">
                  <c:v>-1.81934</c:v>
                </c:pt>
                <c:pt idx="2319">
                  <c:v>-1.8291299999999999</c:v>
                </c:pt>
                <c:pt idx="2320">
                  <c:v>-1.83893</c:v>
                </c:pt>
                <c:pt idx="2321">
                  <c:v>-1.84874</c:v>
                </c:pt>
                <c:pt idx="2322">
                  <c:v>-1.8585499999999999</c:v>
                </c:pt>
                <c:pt idx="2323">
                  <c:v>-1.86835</c:v>
                </c:pt>
                <c:pt idx="2324">
                  <c:v>-1.87815</c:v>
                </c:pt>
                <c:pt idx="2325">
                  <c:v>-1.8879300000000001</c:v>
                </c:pt>
                <c:pt idx="2326">
                  <c:v>-1.89768</c:v>
                </c:pt>
                <c:pt idx="2327">
                  <c:v>-1.90741</c:v>
                </c:pt>
                <c:pt idx="2328">
                  <c:v>-1.9171100000000001</c:v>
                </c:pt>
                <c:pt idx="2329">
                  <c:v>-1.9267700000000001</c:v>
                </c:pt>
                <c:pt idx="2330">
                  <c:v>-1.9363999999999999</c:v>
                </c:pt>
                <c:pt idx="2331">
                  <c:v>-1.94598</c:v>
                </c:pt>
                <c:pt idx="2332">
                  <c:v>-1.95553</c:v>
                </c:pt>
                <c:pt idx="2333">
                  <c:v>-1.9650399999999999</c:v>
                </c:pt>
                <c:pt idx="2334">
                  <c:v>-1.9744999999999999</c:v>
                </c:pt>
                <c:pt idx="2335">
                  <c:v>-1.9839199999999999</c:v>
                </c:pt>
                <c:pt idx="2336">
                  <c:v>-1.99329</c:v>
                </c:pt>
                <c:pt idx="2337">
                  <c:v>-2.0026299999999999</c:v>
                </c:pt>
                <c:pt idx="2338">
                  <c:v>-2.0119199999999999</c:v>
                </c:pt>
                <c:pt idx="2339">
                  <c:v>-2.0211700000000001</c:v>
                </c:pt>
                <c:pt idx="2340">
                  <c:v>-2.0303800000000001</c:v>
                </c:pt>
                <c:pt idx="2341">
                  <c:v>-2.0395500000000002</c:v>
                </c:pt>
                <c:pt idx="2342">
                  <c:v>-2.0486800000000001</c:v>
                </c:pt>
                <c:pt idx="2343">
                  <c:v>-2.0577800000000002</c:v>
                </c:pt>
                <c:pt idx="2344">
                  <c:v>-2.06684</c:v>
                </c:pt>
                <c:pt idx="2345">
                  <c:v>-2.0758700000000001</c:v>
                </c:pt>
                <c:pt idx="2346">
                  <c:v>-2.08487</c:v>
                </c:pt>
                <c:pt idx="2347">
                  <c:v>-2.0938300000000001</c:v>
                </c:pt>
                <c:pt idx="2348">
                  <c:v>-2.10276</c:v>
                </c:pt>
                <c:pt idx="2349">
                  <c:v>-2.1116700000000002</c:v>
                </c:pt>
                <c:pt idx="2350">
                  <c:v>-2.1205400000000001</c:v>
                </c:pt>
                <c:pt idx="2351">
                  <c:v>-2.1293799999999998</c:v>
                </c:pt>
                <c:pt idx="2352">
                  <c:v>-2.1381999999999999</c:v>
                </c:pt>
                <c:pt idx="2353">
                  <c:v>-2.1469900000000002</c:v>
                </c:pt>
                <c:pt idx="2354">
                  <c:v>-2.1557499999999998</c:v>
                </c:pt>
                <c:pt idx="2355">
                  <c:v>-2.1644800000000002</c:v>
                </c:pt>
                <c:pt idx="2356">
                  <c:v>-2.1731799999999999</c:v>
                </c:pt>
                <c:pt idx="2357">
                  <c:v>-2.1818599999999999</c:v>
                </c:pt>
                <c:pt idx="2358">
                  <c:v>-2.1905100000000002</c:v>
                </c:pt>
                <c:pt idx="2359">
                  <c:v>-2.1991299999999998</c:v>
                </c:pt>
                <c:pt idx="2360">
                  <c:v>-2.2077200000000001</c:v>
                </c:pt>
                <c:pt idx="2361">
                  <c:v>-2.2162799999999998</c:v>
                </c:pt>
                <c:pt idx="2362">
                  <c:v>-2.2248100000000002</c:v>
                </c:pt>
                <c:pt idx="2363">
                  <c:v>-2.2333099999999999</c:v>
                </c:pt>
                <c:pt idx="2364">
                  <c:v>-2.2417799999999999</c:v>
                </c:pt>
                <c:pt idx="2365">
                  <c:v>-2.2502200000000001</c:v>
                </c:pt>
                <c:pt idx="2366">
                  <c:v>-2.2586400000000002</c:v>
                </c:pt>
                <c:pt idx="2367">
                  <c:v>-2.2670300000000001</c:v>
                </c:pt>
                <c:pt idx="2368">
                  <c:v>-2.2753899999999998</c:v>
                </c:pt>
                <c:pt idx="2369">
                  <c:v>-2.2837200000000002</c:v>
                </c:pt>
                <c:pt idx="2370">
                  <c:v>-2.29203</c:v>
                </c:pt>
                <c:pt idx="2371">
                  <c:v>-2.3003200000000001</c:v>
                </c:pt>
                <c:pt idx="2372">
                  <c:v>-2.3085900000000001</c:v>
                </c:pt>
                <c:pt idx="2373">
                  <c:v>-2.31684</c:v>
                </c:pt>
                <c:pt idx="2374">
                  <c:v>-2.3250700000000002</c:v>
                </c:pt>
                <c:pt idx="2375">
                  <c:v>-2.3332799999999998</c:v>
                </c:pt>
                <c:pt idx="2376">
                  <c:v>-2.3414799999999998</c:v>
                </c:pt>
                <c:pt idx="2377">
                  <c:v>-2.3496700000000001</c:v>
                </c:pt>
                <c:pt idx="2378">
                  <c:v>-2.35785</c:v>
                </c:pt>
                <c:pt idx="2379">
                  <c:v>-2.3660199999999998</c:v>
                </c:pt>
                <c:pt idx="2380">
                  <c:v>-2.37418</c:v>
                </c:pt>
                <c:pt idx="2381">
                  <c:v>-2.3823500000000002</c:v>
                </c:pt>
                <c:pt idx="2382">
                  <c:v>-2.3905099999999999</c:v>
                </c:pt>
                <c:pt idx="2383">
                  <c:v>-2.3986700000000001</c:v>
                </c:pt>
                <c:pt idx="2384">
                  <c:v>-2.4068299999999998</c:v>
                </c:pt>
                <c:pt idx="2385">
                  <c:v>-2.415</c:v>
                </c:pt>
                <c:pt idx="2386">
                  <c:v>-2.4231699999999998</c:v>
                </c:pt>
                <c:pt idx="2387">
                  <c:v>-2.4313400000000001</c:v>
                </c:pt>
                <c:pt idx="2388">
                  <c:v>-2.4395199999999999</c:v>
                </c:pt>
                <c:pt idx="2389">
                  <c:v>-2.4477099999999998</c:v>
                </c:pt>
                <c:pt idx="2390">
                  <c:v>-2.4559099999999998</c:v>
                </c:pt>
                <c:pt idx="2391">
                  <c:v>-2.4641199999999999</c:v>
                </c:pt>
                <c:pt idx="2392">
                  <c:v>-2.47235</c:v>
                </c:pt>
                <c:pt idx="2393">
                  <c:v>-2.4805799999999998</c:v>
                </c:pt>
                <c:pt idx="2394">
                  <c:v>-2.4888400000000002</c:v>
                </c:pt>
                <c:pt idx="2395">
                  <c:v>-2.4971100000000002</c:v>
                </c:pt>
                <c:pt idx="2396">
                  <c:v>-2.5053999999999998</c:v>
                </c:pt>
                <c:pt idx="2397">
                  <c:v>-2.5137100000000001</c:v>
                </c:pt>
                <c:pt idx="2398">
                  <c:v>-2.5220400000000001</c:v>
                </c:pt>
                <c:pt idx="2399">
                  <c:v>-2.5304000000000002</c:v>
                </c:pt>
                <c:pt idx="2400">
                  <c:v>-2.53877</c:v>
                </c:pt>
                <c:pt idx="2401">
                  <c:v>-2.5471699999999999</c:v>
                </c:pt>
                <c:pt idx="2402">
                  <c:v>-2.55559</c:v>
                </c:pt>
                <c:pt idx="2403">
                  <c:v>-2.5640200000000002</c:v>
                </c:pt>
                <c:pt idx="2404">
                  <c:v>-2.5724800000000001</c:v>
                </c:pt>
                <c:pt idx="2405">
                  <c:v>-2.5809500000000001</c:v>
                </c:pt>
                <c:pt idx="2406">
                  <c:v>-2.5894300000000001</c:v>
                </c:pt>
                <c:pt idx="2407">
                  <c:v>-2.5979299999999999</c:v>
                </c:pt>
                <c:pt idx="2408">
                  <c:v>-2.60642</c:v>
                </c:pt>
                <c:pt idx="2409">
                  <c:v>-2.6149200000000001</c:v>
                </c:pt>
                <c:pt idx="2410">
                  <c:v>-2.6234099999999998</c:v>
                </c:pt>
                <c:pt idx="2411">
                  <c:v>-2.6318899999999998</c:v>
                </c:pt>
                <c:pt idx="2412">
                  <c:v>-2.6403500000000002</c:v>
                </c:pt>
                <c:pt idx="2413">
                  <c:v>-2.64879</c:v>
                </c:pt>
                <c:pt idx="2414">
                  <c:v>-2.6571899999999999</c:v>
                </c:pt>
                <c:pt idx="2415">
                  <c:v>-2.6655500000000001</c:v>
                </c:pt>
                <c:pt idx="2416">
                  <c:v>-2.6738599999999999</c:v>
                </c:pt>
                <c:pt idx="2417">
                  <c:v>-2.6821100000000002</c:v>
                </c:pt>
                <c:pt idx="2418">
                  <c:v>-2.6903000000000001</c:v>
                </c:pt>
                <c:pt idx="2419">
                  <c:v>-2.69842</c:v>
                </c:pt>
                <c:pt idx="2420">
                  <c:v>-2.7064599999999999</c:v>
                </c:pt>
                <c:pt idx="2421">
                  <c:v>-2.7144200000000001</c:v>
                </c:pt>
                <c:pt idx="2422">
                  <c:v>-2.7222900000000001</c:v>
                </c:pt>
                <c:pt idx="2423">
                  <c:v>-2.7300599999999999</c:v>
                </c:pt>
                <c:pt idx="2424">
                  <c:v>-2.73773</c:v>
                </c:pt>
                <c:pt idx="2425">
                  <c:v>-2.7452899999999998</c:v>
                </c:pt>
                <c:pt idx="2426">
                  <c:v>-2.7527499999999998</c:v>
                </c:pt>
                <c:pt idx="2427">
                  <c:v>-2.7601</c:v>
                </c:pt>
                <c:pt idx="2428">
                  <c:v>-2.7673399999999999</c:v>
                </c:pt>
                <c:pt idx="2429">
                  <c:v>-2.7744599999999999</c:v>
                </c:pt>
                <c:pt idx="2430">
                  <c:v>-2.7814700000000001</c:v>
                </c:pt>
                <c:pt idx="2431">
                  <c:v>-2.78837</c:v>
                </c:pt>
                <c:pt idx="2432">
                  <c:v>-2.7951600000000001</c:v>
                </c:pt>
                <c:pt idx="2433">
                  <c:v>-2.80185</c:v>
                </c:pt>
                <c:pt idx="2434">
                  <c:v>-2.80843</c:v>
                </c:pt>
                <c:pt idx="2435">
                  <c:v>-2.8149199999999999</c:v>
                </c:pt>
                <c:pt idx="2436">
                  <c:v>-2.82131</c:v>
                </c:pt>
                <c:pt idx="2437">
                  <c:v>-2.82761</c:v>
                </c:pt>
                <c:pt idx="2438">
                  <c:v>-2.8338299999999998</c:v>
                </c:pt>
                <c:pt idx="2439">
                  <c:v>-2.8399700000000001</c:v>
                </c:pt>
                <c:pt idx="2440">
                  <c:v>-2.8460399999999999</c:v>
                </c:pt>
                <c:pt idx="2441">
                  <c:v>-2.8520500000000002</c:v>
                </c:pt>
                <c:pt idx="2442">
                  <c:v>-2.8580000000000001</c:v>
                </c:pt>
                <c:pt idx="2443">
                  <c:v>-2.8639100000000002</c:v>
                </c:pt>
                <c:pt idx="2444">
                  <c:v>-2.8697699999999999</c:v>
                </c:pt>
                <c:pt idx="2445">
                  <c:v>-2.8755999999999999</c:v>
                </c:pt>
                <c:pt idx="2446">
                  <c:v>-2.8814000000000002</c:v>
                </c:pt>
                <c:pt idx="2447">
                  <c:v>-2.8871899999999999</c:v>
                </c:pt>
                <c:pt idx="2448">
                  <c:v>-2.89297</c:v>
                </c:pt>
                <c:pt idx="2449">
                  <c:v>-2.8987400000000001</c:v>
                </c:pt>
                <c:pt idx="2450">
                  <c:v>-2.9045200000000002</c:v>
                </c:pt>
                <c:pt idx="2451">
                  <c:v>-2.91031</c:v>
                </c:pt>
                <c:pt idx="2452">
                  <c:v>-2.9161199999999998</c:v>
                </c:pt>
                <c:pt idx="2453">
                  <c:v>-2.9219499999999998</c:v>
                </c:pt>
                <c:pt idx="2454">
                  <c:v>-2.9278</c:v>
                </c:pt>
                <c:pt idx="2455">
                  <c:v>-2.9336899999999999</c:v>
                </c:pt>
                <c:pt idx="2456">
                  <c:v>-2.9396200000000001</c:v>
                </c:pt>
                <c:pt idx="2457">
                  <c:v>-2.9455800000000001</c:v>
                </c:pt>
                <c:pt idx="2458">
                  <c:v>-2.9515899999999999</c:v>
                </c:pt>
                <c:pt idx="2459">
                  <c:v>-2.95764</c:v>
                </c:pt>
                <c:pt idx="2460">
                  <c:v>-2.9637500000000001</c:v>
                </c:pt>
                <c:pt idx="2461">
                  <c:v>-2.9699</c:v>
                </c:pt>
                <c:pt idx="2462">
                  <c:v>-2.9761000000000002</c:v>
                </c:pt>
                <c:pt idx="2463">
                  <c:v>-2.9823599999999999</c:v>
                </c:pt>
                <c:pt idx="2464">
                  <c:v>-2.9886699999999999</c:v>
                </c:pt>
                <c:pt idx="2465">
                  <c:v>-2.9950299999999999</c:v>
                </c:pt>
                <c:pt idx="2466">
                  <c:v>-3.0014500000000002</c:v>
                </c:pt>
                <c:pt idx="2467">
                  <c:v>-3.00793</c:v>
                </c:pt>
                <c:pt idx="2468">
                  <c:v>-3.0144600000000001</c:v>
                </c:pt>
                <c:pt idx="2469">
                  <c:v>-3.0210400000000002</c:v>
                </c:pt>
                <c:pt idx="2470">
                  <c:v>-3.0276800000000001</c:v>
                </c:pt>
                <c:pt idx="2471">
                  <c:v>-3.0343800000000001</c:v>
                </c:pt>
                <c:pt idx="2472">
                  <c:v>-3.04114</c:v>
                </c:pt>
                <c:pt idx="2473">
                  <c:v>-3.0479500000000002</c:v>
                </c:pt>
                <c:pt idx="2474">
                  <c:v>-3.0548299999999999</c:v>
                </c:pt>
                <c:pt idx="2475">
                  <c:v>-3.06176</c:v>
                </c:pt>
                <c:pt idx="2476">
                  <c:v>-3.0687600000000002</c:v>
                </c:pt>
                <c:pt idx="2477">
                  <c:v>-3.0758100000000002</c:v>
                </c:pt>
                <c:pt idx="2478">
                  <c:v>-3.0829300000000002</c:v>
                </c:pt>
                <c:pt idx="2479">
                  <c:v>-3.0901100000000001</c:v>
                </c:pt>
                <c:pt idx="2480">
                  <c:v>-3.0973600000000001</c:v>
                </c:pt>
                <c:pt idx="2481">
                  <c:v>-3.10467</c:v>
                </c:pt>
                <c:pt idx="2482">
                  <c:v>-3.11205</c:v>
                </c:pt>
                <c:pt idx="2483">
                  <c:v>-3.1194899999999999</c:v>
                </c:pt>
                <c:pt idx="2484">
                  <c:v>-3.1269999999999998</c:v>
                </c:pt>
                <c:pt idx="2485">
                  <c:v>-3.1345800000000001</c:v>
                </c:pt>
                <c:pt idx="2486">
                  <c:v>-3.14222</c:v>
                </c:pt>
                <c:pt idx="2487">
                  <c:v>-3.1499299999999999</c:v>
                </c:pt>
                <c:pt idx="2488">
                  <c:v>-3.1577099999999998</c:v>
                </c:pt>
                <c:pt idx="2489">
                  <c:v>-3.1655600000000002</c:v>
                </c:pt>
                <c:pt idx="2490">
                  <c:v>-3.1734800000000001</c:v>
                </c:pt>
                <c:pt idx="2491">
                  <c:v>-3.18146</c:v>
                </c:pt>
                <c:pt idx="2492">
                  <c:v>-3.1894999999999998</c:v>
                </c:pt>
                <c:pt idx="2493">
                  <c:v>-3.1976100000000001</c:v>
                </c:pt>
                <c:pt idx="2494">
                  <c:v>-3.2057699999999998</c:v>
                </c:pt>
                <c:pt idx="2495">
                  <c:v>-3.214</c:v>
                </c:pt>
                <c:pt idx="2496">
                  <c:v>-3.22228</c:v>
                </c:pt>
                <c:pt idx="2497">
                  <c:v>-3.23062</c:v>
                </c:pt>
                <c:pt idx="2498">
                  <c:v>-3.2389999999999999</c:v>
                </c:pt>
                <c:pt idx="2499">
                  <c:v>-3.24743</c:v>
                </c:pt>
                <c:pt idx="2500">
                  <c:v>-3.2559</c:v>
                </c:pt>
                <c:pt idx="2501">
                  <c:v>-3.2644199999999999</c:v>
                </c:pt>
                <c:pt idx="2502">
                  <c:v>-3.2729699999999999</c:v>
                </c:pt>
                <c:pt idx="2503">
                  <c:v>-3.2815400000000001</c:v>
                </c:pt>
                <c:pt idx="2504">
                  <c:v>-3.2901500000000001</c:v>
                </c:pt>
                <c:pt idx="2505">
                  <c:v>-3.2987799999999998</c:v>
                </c:pt>
                <c:pt idx="2506">
                  <c:v>-3.30742</c:v>
                </c:pt>
                <c:pt idx="2507">
                  <c:v>-3.3160799999999999</c:v>
                </c:pt>
                <c:pt idx="2508">
                  <c:v>-3.3247499999999999</c:v>
                </c:pt>
                <c:pt idx="2509">
                  <c:v>-3.3334299999999999</c:v>
                </c:pt>
                <c:pt idx="2510">
                  <c:v>-3.3420999999999998</c:v>
                </c:pt>
                <c:pt idx="2511">
                  <c:v>-3.3507699999999998</c:v>
                </c:pt>
                <c:pt idx="2512">
                  <c:v>-3.3594300000000001</c:v>
                </c:pt>
                <c:pt idx="2513">
                  <c:v>-3.36808</c:v>
                </c:pt>
                <c:pt idx="2514">
                  <c:v>-3.3767200000000002</c:v>
                </c:pt>
                <c:pt idx="2515">
                  <c:v>-3.3853300000000002</c:v>
                </c:pt>
                <c:pt idx="2516">
                  <c:v>-3.3939300000000001</c:v>
                </c:pt>
                <c:pt idx="2517">
                  <c:v>-3.4024899999999998</c:v>
                </c:pt>
                <c:pt idx="2518">
                  <c:v>-3.4110299999999998</c:v>
                </c:pt>
                <c:pt idx="2519">
                  <c:v>-3.41953</c:v>
                </c:pt>
                <c:pt idx="2520">
                  <c:v>-3.4279999999999999</c:v>
                </c:pt>
                <c:pt idx="2521">
                  <c:v>-3.4364300000000001</c:v>
                </c:pt>
                <c:pt idx="2522">
                  <c:v>-3.44482</c:v>
                </c:pt>
                <c:pt idx="2523">
                  <c:v>-3.45316</c:v>
                </c:pt>
                <c:pt idx="2524">
                  <c:v>-3.4614500000000001</c:v>
                </c:pt>
                <c:pt idx="2525">
                  <c:v>-3.4696899999999999</c:v>
                </c:pt>
                <c:pt idx="2526">
                  <c:v>-3.4778799999999999</c:v>
                </c:pt>
                <c:pt idx="2527">
                  <c:v>-3.4860199999999999</c:v>
                </c:pt>
                <c:pt idx="2528">
                  <c:v>-3.4940899999999999</c:v>
                </c:pt>
                <c:pt idx="2529">
                  <c:v>-3.5021</c:v>
                </c:pt>
                <c:pt idx="2530">
                  <c:v>-3.5100500000000001</c:v>
                </c:pt>
                <c:pt idx="2531">
                  <c:v>-3.5179299999999998</c:v>
                </c:pt>
                <c:pt idx="2532">
                  <c:v>-3.5257399999999999</c:v>
                </c:pt>
                <c:pt idx="2533">
                  <c:v>-3.5334699999999999</c:v>
                </c:pt>
                <c:pt idx="2534">
                  <c:v>-3.5411299999999999</c:v>
                </c:pt>
                <c:pt idx="2535">
                  <c:v>-3.5487099999999998</c:v>
                </c:pt>
                <c:pt idx="2536">
                  <c:v>-3.5562200000000002</c:v>
                </c:pt>
                <c:pt idx="2537">
                  <c:v>-3.5636299999999999</c:v>
                </c:pt>
                <c:pt idx="2538">
                  <c:v>-3.5709599999999999</c:v>
                </c:pt>
                <c:pt idx="2539">
                  <c:v>-3.5781999999999998</c:v>
                </c:pt>
                <c:pt idx="2540">
                  <c:v>-3.58535</c:v>
                </c:pt>
                <c:pt idx="2541">
                  <c:v>-3.5924100000000001</c:v>
                </c:pt>
                <c:pt idx="2542">
                  <c:v>-3.59937</c:v>
                </c:pt>
                <c:pt idx="2543">
                  <c:v>-3.60623</c:v>
                </c:pt>
                <c:pt idx="2544">
                  <c:v>-3.6129899999999999</c:v>
                </c:pt>
                <c:pt idx="2545">
                  <c:v>-3.61964</c:v>
                </c:pt>
                <c:pt idx="2546">
                  <c:v>-3.6261899999999998</c:v>
                </c:pt>
                <c:pt idx="2547">
                  <c:v>-3.6326200000000002</c:v>
                </c:pt>
                <c:pt idx="2548">
                  <c:v>-3.6389399999999998</c:v>
                </c:pt>
                <c:pt idx="2549">
                  <c:v>-3.64514</c:v>
                </c:pt>
                <c:pt idx="2550">
                  <c:v>-3.6512099999999998</c:v>
                </c:pt>
                <c:pt idx="2551">
                  <c:v>-3.6571600000000002</c:v>
                </c:pt>
                <c:pt idx="2552">
                  <c:v>-3.6629700000000001</c:v>
                </c:pt>
                <c:pt idx="2553">
                  <c:v>-3.66865</c:v>
                </c:pt>
                <c:pt idx="2554">
                  <c:v>-3.6741899999999998</c:v>
                </c:pt>
                <c:pt idx="2555">
                  <c:v>-3.6795800000000001</c:v>
                </c:pt>
                <c:pt idx="2556">
                  <c:v>-3.6848200000000002</c:v>
                </c:pt>
                <c:pt idx="2557">
                  <c:v>-3.6899099999999998</c:v>
                </c:pt>
                <c:pt idx="2558">
                  <c:v>-3.6948300000000001</c:v>
                </c:pt>
                <c:pt idx="2559">
                  <c:v>-3.6995900000000002</c:v>
                </c:pt>
                <c:pt idx="2560">
                  <c:v>-3.70418</c:v>
                </c:pt>
                <c:pt idx="2561">
                  <c:v>-3.7085900000000001</c:v>
                </c:pt>
                <c:pt idx="2562">
                  <c:v>-3.7128199999999998</c:v>
                </c:pt>
                <c:pt idx="2563">
                  <c:v>-3.7168700000000001</c:v>
                </c:pt>
                <c:pt idx="2564">
                  <c:v>-3.72072</c:v>
                </c:pt>
                <c:pt idx="2565">
                  <c:v>-3.7243900000000001</c:v>
                </c:pt>
                <c:pt idx="2566">
                  <c:v>-3.7278500000000001</c:v>
                </c:pt>
                <c:pt idx="2567">
                  <c:v>-3.7311100000000001</c:v>
                </c:pt>
                <c:pt idx="2568">
                  <c:v>-3.7341600000000001</c:v>
                </c:pt>
                <c:pt idx="2569">
                  <c:v>-3.7370000000000001</c:v>
                </c:pt>
                <c:pt idx="2570">
                  <c:v>-3.7396199999999999</c:v>
                </c:pt>
                <c:pt idx="2571">
                  <c:v>-3.7420300000000002</c:v>
                </c:pt>
                <c:pt idx="2572">
                  <c:v>-3.7442099999999998</c:v>
                </c:pt>
                <c:pt idx="2573">
                  <c:v>-3.7461600000000002</c:v>
                </c:pt>
                <c:pt idx="2574">
                  <c:v>-3.7478699999999998</c:v>
                </c:pt>
                <c:pt idx="2575">
                  <c:v>-3.7493500000000002</c:v>
                </c:pt>
                <c:pt idx="2576">
                  <c:v>-3.7505899999999999</c:v>
                </c:pt>
                <c:pt idx="2577">
                  <c:v>-3.7515700000000001</c:v>
                </c:pt>
                <c:pt idx="2578">
                  <c:v>-3.7523</c:v>
                </c:pt>
                <c:pt idx="2579">
                  <c:v>-3.75278</c:v>
                </c:pt>
                <c:pt idx="2580">
                  <c:v>-3.75299</c:v>
                </c:pt>
                <c:pt idx="2581">
                  <c:v>-3.7529400000000002</c:v>
                </c:pt>
                <c:pt idx="2582">
                  <c:v>-3.7526099999999998</c:v>
                </c:pt>
                <c:pt idx="2583">
                  <c:v>-3.7520199999999999</c:v>
                </c:pt>
                <c:pt idx="2584">
                  <c:v>-3.7511399999999999</c:v>
                </c:pt>
                <c:pt idx="2585">
                  <c:v>-3.7499799999999999</c:v>
                </c:pt>
                <c:pt idx="2586">
                  <c:v>-3.7485300000000001</c:v>
                </c:pt>
                <c:pt idx="2587">
                  <c:v>-3.7467899999999998</c:v>
                </c:pt>
                <c:pt idx="2588">
                  <c:v>-3.7447699999999999</c:v>
                </c:pt>
                <c:pt idx="2589">
                  <c:v>-3.7424499999999998</c:v>
                </c:pt>
                <c:pt idx="2590">
                  <c:v>-3.7398400000000001</c:v>
                </c:pt>
                <c:pt idx="2591">
                  <c:v>-3.7369300000000001</c:v>
                </c:pt>
                <c:pt idx="2592">
                  <c:v>-3.73373</c:v>
                </c:pt>
                <c:pt idx="2593">
                  <c:v>-3.7302399999999998</c:v>
                </c:pt>
                <c:pt idx="2594">
                  <c:v>-3.7264699999999999</c:v>
                </c:pt>
                <c:pt idx="2595">
                  <c:v>-3.72241</c:v>
                </c:pt>
                <c:pt idx="2596">
                  <c:v>-3.71807</c:v>
                </c:pt>
                <c:pt idx="2597">
                  <c:v>-3.71346</c:v>
                </c:pt>
                <c:pt idx="2598">
                  <c:v>-3.7085900000000001</c:v>
                </c:pt>
                <c:pt idx="2599">
                  <c:v>-3.7034500000000001</c:v>
                </c:pt>
                <c:pt idx="2600">
                  <c:v>-3.6980599999999999</c:v>
                </c:pt>
                <c:pt idx="2601">
                  <c:v>-3.6924299999999999</c:v>
                </c:pt>
                <c:pt idx="2602">
                  <c:v>-3.6865700000000001</c:v>
                </c:pt>
                <c:pt idx="2603">
                  <c:v>-3.6804899999999998</c:v>
                </c:pt>
                <c:pt idx="2604">
                  <c:v>-3.6741899999999998</c:v>
                </c:pt>
                <c:pt idx="2605">
                  <c:v>-3.6676899999999999</c:v>
                </c:pt>
                <c:pt idx="2606">
                  <c:v>-3.661</c:v>
                </c:pt>
                <c:pt idx="2607">
                  <c:v>-3.6541199999999998</c:v>
                </c:pt>
                <c:pt idx="2608">
                  <c:v>-3.6470799999999999</c:v>
                </c:pt>
                <c:pt idx="2609">
                  <c:v>-3.6398799999999998</c:v>
                </c:pt>
                <c:pt idx="2610">
                  <c:v>-3.63253</c:v>
                </c:pt>
                <c:pt idx="2611">
                  <c:v>-3.6250399999999998</c:v>
                </c:pt>
                <c:pt idx="2612">
                  <c:v>-3.6174300000000001</c:v>
                </c:pt>
                <c:pt idx="2613">
                  <c:v>-3.6097000000000001</c:v>
                </c:pt>
                <c:pt idx="2614">
                  <c:v>-3.6018599999999998</c:v>
                </c:pt>
                <c:pt idx="2615">
                  <c:v>-3.5939199999999998</c:v>
                </c:pt>
                <c:pt idx="2616">
                  <c:v>-3.5859000000000001</c:v>
                </c:pt>
                <c:pt idx="2617">
                  <c:v>-3.5777800000000002</c:v>
                </c:pt>
                <c:pt idx="2618">
                  <c:v>-3.5695999999999999</c:v>
                </c:pt>
                <c:pt idx="2619">
                  <c:v>-3.56134</c:v>
                </c:pt>
                <c:pt idx="2620">
                  <c:v>-3.5530200000000001</c:v>
                </c:pt>
                <c:pt idx="2621">
                  <c:v>-3.5446499999999999</c:v>
                </c:pt>
                <c:pt idx="2622">
                  <c:v>-3.5362200000000001</c:v>
                </c:pt>
                <c:pt idx="2623">
                  <c:v>-3.5277400000000001</c:v>
                </c:pt>
                <c:pt idx="2624">
                  <c:v>-3.5192199999999998</c:v>
                </c:pt>
                <c:pt idx="2625">
                  <c:v>-3.5106600000000001</c:v>
                </c:pt>
                <c:pt idx="2626">
                  <c:v>-3.5020600000000002</c:v>
                </c:pt>
                <c:pt idx="2627">
                  <c:v>-3.49343</c:v>
                </c:pt>
                <c:pt idx="2628">
                  <c:v>-3.4847600000000001</c:v>
                </c:pt>
                <c:pt idx="2629">
                  <c:v>-3.47607</c:v>
                </c:pt>
                <c:pt idx="2630">
                  <c:v>-3.4673400000000001</c:v>
                </c:pt>
                <c:pt idx="2631">
                  <c:v>-3.4585900000000001</c:v>
                </c:pt>
                <c:pt idx="2632">
                  <c:v>-3.4498199999999999</c:v>
                </c:pt>
                <c:pt idx="2633">
                  <c:v>-3.44103</c:v>
                </c:pt>
                <c:pt idx="2634">
                  <c:v>-3.43222</c:v>
                </c:pt>
                <c:pt idx="2635">
                  <c:v>-3.4233899999999999</c:v>
                </c:pt>
                <c:pt idx="2636">
                  <c:v>-3.4145500000000002</c:v>
                </c:pt>
                <c:pt idx="2637">
                  <c:v>-3.4056999999999999</c:v>
                </c:pt>
                <c:pt idx="2638">
                  <c:v>-3.3968500000000001</c:v>
                </c:pt>
                <c:pt idx="2639">
                  <c:v>-3.38801</c:v>
                </c:pt>
                <c:pt idx="2640">
                  <c:v>-3.3791600000000002</c:v>
                </c:pt>
                <c:pt idx="2641">
                  <c:v>-3.37033</c:v>
                </c:pt>
                <c:pt idx="2642">
                  <c:v>-3.36151</c:v>
                </c:pt>
                <c:pt idx="2643">
                  <c:v>-3.3527200000000001</c:v>
                </c:pt>
                <c:pt idx="2644">
                  <c:v>-3.34396</c:v>
                </c:pt>
                <c:pt idx="2645">
                  <c:v>-3.3352300000000001</c:v>
                </c:pt>
                <c:pt idx="2646">
                  <c:v>-3.3265500000000001</c:v>
                </c:pt>
                <c:pt idx="2647">
                  <c:v>-3.3179099999999999</c:v>
                </c:pt>
                <c:pt idx="2648">
                  <c:v>-3.3093400000000002</c:v>
                </c:pt>
                <c:pt idx="2649">
                  <c:v>-3.3008299999999999</c:v>
                </c:pt>
                <c:pt idx="2650">
                  <c:v>-3.2924000000000002</c:v>
                </c:pt>
                <c:pt idx="2651">
                  <c:v>-3.2840400000000001</c:v>
                </c:pt>
                <c:pt idx="2652">
                  <c:v>-3.2757800000000001</c:v>
                </c:pt>
                <c:pt idx="2653">
                  <c:v>-3.2676099999999999</c:v>
                </c:pt>
                <c:pt idx="2654">
                  <c:v>-3.2595299999999998</c:v>
                </c:pt>
                <c:pt idx="2655">
                  <c:v>-3.2515700000000001</c:v>
                </c:pt>
                <c:pt idx="2656">
                  <c:v>-3.2437100000000001</c:v>
                </c:pt>
                <c:pt idx="2657">
                  <c:v>-3.23597</c:v>
                </c:pt>
                <c:pt idx="2658">
                  <c:v>-3.2283400000000002</c:v>
                </c:pt>
                <c:pt idx="2659">
                  <c:v>-3.2208299999999999</c:v>
                </c:pt>
                <c:pt idx="2660">
                  <c:v>-3.2134399999999999</c:v>
                </c:pt>
                <c:pt idx="2661">
                  <c:v>-3.2061799999999998</c:v>
                </c:pt>
                <c:pt idx="2662">
                  <c:v>-3.19903</c:v>
                </c:pt>
                <c:pt idx="2663">
                  <c:v>-3.1920000000000002</c:v>
                </c:pt>
                <c:pt idx="2664">
                  <c:v>-3.1850999999999998</c:v>
                </c:pt>
                <c:pt idx="2665">
                  <c:v>-3.1783000000000001</c:v>
                </c:pt>
                <c:pt idx="2666">
                  <c:v>-3.1716299999999999</c:v>
                </c:pt>
                <c:pt idx="2667">
                  <c:v>-3.16506</c:v>
                </c:pt>
                <c:pt idx="2668">
                  <c:v>-3.1585999999999999</c:v>
                </c:pt>
                <c:pt idx="2669">
                  <c:v>-3.1522399999999999</c:v>
                </c:pt>
                <c:pt idx="2670">
                  <c:v>-3.1459800000000002</c:v>
                </c:pt>
                <c:pt idx="2671">
                  <c:v>-3.1398199999999998</c:v>
                </c:pt>
                <c:pt idx="2672">
                  <c:v>-3.13374</c:v>
                </c:pt>
                <c:pt idx="2673">
                  <c:v>-3.1277499999999998</c:v>
                </c:pt>
                <c:pt idx="2674">
                  <c:v>-3.1218499999999998</c:v>
                </c:pt>
                <c:pt idx="2675">
                  <c:v>-3.1160199999999998</c:v>
                </c:pt>
                <c:pt idx="2676">
                  <c:v>-3.1102699999999999</c:v>
                </c:pt>
                <c:pt idx="2677">
                  <c:v>-3.10459</c:v>
                </c:pt>
                <c:pt idx="2678">
                  <c:v>-3.09897</c:v>
                </c:pt>
                <c:pt idx="2679">
                  <c:v>-3.0934300000000001</c:v>
                </c:pt>
                <c:pt idx="2680">
                  <c:v>-3.0879500000000002</c:v>
                </c:pt>
                <c:pt idx="2681">
                  <c:v>-3.0825300000000002</c:v>
                </c:pt>
                <c:pt idx="2682">
                  <c:v>-3.0771700000000002</c:v>
                </c:pt>
                <c:pt idx="2683">
                  <c:v>-3.0718700000000001</c:v>
                </c:pt>
                <c:pt idx="2684">
                  <c:v>-3.06663</c:v>
                </c:pt>
                <c:pt idx="2685">
                  <c:v>-3.0614599999999998</c:v>
                </c:pt>
                <c:pt idx="2686">
                  <c:v>-3.0563400000000001</c:v>
                </c:pt>
                <c:pt idx="2687">
                  <c:v>-3.0512899999999998</c:v>
                </c:pt>
                <c:pt idx="2688">
                  <c:v>-3.0463</c:v>
                </c:pt>
                <c:pt idx="2689">
                  <c:v>-3.0413700000000001</c:v>
                </c:pt>
                <c:pt idx="2690">
                  <c:v>-3.0365099999999998</c:v>
                </c:pt>
                <c:pt idx="2691">
                  <c:v>-3.03173</c:v>
                </c:pt>
                <c:pt idx="2692">
                  <c:v>-3.0270100000000002</c:v>
                </c:pt>
                <c:pt idx="2693">
                  <c:v>-3.02237</c:v>
                </c:pt>
                <c:pt idx="2694">
                  <c:v>-3.0177999999999998</c:v>
                </c:pt>
                <c:pt idx="2695">
                  <c:v>-3.0133100000000002</c:v>
                </c:pt>
                <c:pt idx="2696">
                  <c:v>-3.0089000000000001</c:v>
                </c:pt>
                <c:pt idx="2697">
                  <c:v>-3.0045700000000002</c:v>
                </c:pt>
                <c:pt idx="2698">
                  <c:v>-3.0003299999999999</c:v>
                </c:pt>
                <c:pt idx="2699">
                  <c:v>-2.9961700000000002</c:v>
                </c:pt>
                <c:pt idx="2700">
                  <c:v>-2.9920900000000001</c:v>
                </c:pt>
                <c:pt idx="2701">
                  <c:v>-2.9881000000000002</c:v>
                </c:pt>
                <c:pt idx="2702">
                  <c:v>-2.9842</c:v>
                </c:pt>
                <c:pt idx="2703">
                  <c:v>-2.9803799999999998</c:v>
                </c:pt>
                <c:pt idx="2704">
                  <c:v>-2.9766499999999998</c:v>
                </c:pt>
                <c:pt idx="2705">
                  <c:v>-2.9729899999999998</c:v>
                </c:pt>
                <c:pt idx="2706">
                  <c:v>-2.9694199999999999</c:v>
                </c:pt>
                <c:pt idx="2707">
                  <c:v>-2.9659300000000002</c:v>
                </c:pt>
                <c:pt idx="2708">
                  <c:v>-2.96251</c:v>
                </c:pt>
                <c:pt idx="2709">
                  <c:v>-2.9591599999999998</c:v>
                </c:pt>
                <c:pt idx="2710">
                  <c:v>-2.9558800000000001</c:v>
                </c:pt>
                <c:pt idx="2711">
                  <c:v>-2.9526599999999998</c:v>
                </c:pt>
                <c:pt idx="2712">
                  <c:v>-2.9494899999999999</c:v>
                </c:pt>
                <c:pt idx="2713">
                  <c:v>-2.94638</c:v>
                </c:pt>
                <c:pt idx="2714">
                  <c:v>-2.9433199999999999</c:v>
                </c:pt>
                <c:pt idx="2715">
                  <c:v>-2.9403000000000001</c:v>
                </c:pt>
                <c:pt idx="2716">
                  <c:v>-2.9373100000000001</c:v>
                </c:pt>
                <c:pt idx="2717">
                  <c:v>-2.9343599999999999</c:v>
                </c:pt>
                <c:pt idx="2718">
                  <c:v>-2.9314399999999998</c:v>
                </c:pt>
                <c:pt idx="2719">
                  <c:v>-2.9285299999999999</c:v>
                </c:pt>
                <c:pt idx="2720">
                  <c:v>-2.9256500000000001</c:v>
                </c:pt>
                <c:pt idx="2721">
                  <c:v>-2.9227699999999999</c:v>
                </c:pt>
                <c:pt idx="2722">
                  <c:v>-2.9199099999999998</c:v>
                </c:pt>
                <c:pt idx="2723">
                  <c:v>-2.9170500000000001</c:v>
                </c:pt>
                <c:pt idx="2724">
                  <c:v>-2.9141900000000001</c:v>
                </c:pt>
                <c:pt idx="2725">
                  <c:v>-2.9113199999999999</c:v>
                </c:pt>
                <c:pt idx="2726">
                  <c:v>-2.9084599999999998</c:v>
                </c:pt>
                <c:pt idx="2727">
                  <c:v>-2.9055800000000001</c:v>
                </c:pt>
                <c:pt idx="2728">
                  <c:v>-2.9026900000000002</c:v>
                </c:pt>
                <c:pt idx="2729">
                  <c:v>-2.8997899999999999</c:v>
                </c:pt>
                <c:pt idx="2730">
                  <c:v>-2.8968799999999999</c:v>
                </c:pt>
                <c:pt idx="2731">
                  <c:v>-2.8939499999999998</c:v>
                </c:pt>
                <c:pt idx="2732">
                  <c:v>-2.8910100000000001</c:v>
                </c:pt>
                <c:pt idx="2733">
                  <c:v>-2.8880499999999998</c:v>
                </c:pt>
                <c:pt idx="2734">
                  <c:v>-2.8850699999999998</c:v>
                </c:pt>
                <c:pt idx="2735">
                  <c:v>-2.8820700000000001</c:v>
                </c:pt>
                <c:pt idx="2736">
                  <c:v>-2.87906</c:v>
                </c:pt>
                <c:pt idx="2737">
                  <c:v>-2.8760300000000001</c:v>
                </c:pt>
                <c:pt idx="2738">
                  <c:v>-2.8729800000000001</c:v>
                </c:pt>
                <c:pt idx="2739">
                  <c:v>-2.86991</c:v>
                </c:pt>
                <c:pt idx="2740">
                  <c:v>-2.8668300000000002</c:v>
                </c:pt>
                <c:pt idx="2741">
                  <c:v>-2.8637299999999999</c:v>
                </c:pt>
                <c:pt idx="2742">
                  <c:v>-2.8606199999999999</c:v>
                </c:pt>
                <c:pt idx="2743">
                  <c:v>-2.8574999999999999</c:v>
                </c:pt>
                <c:pt idx="2744">
                  <c:v>-2.8543799999999999</c:v>
                </c:pt>
                <c:pt idx="2745">
                  <c:v>-2.8512400000000002</c:v>
                </c:pt>
                <c:pt idx="2746">
                  <c:v>-2.8481000000000001</c:v>
                </c:pt>
                <c:pt idx="2747">
                  <c:v>-2.8449599999999999</c:v>
                </c:pt>
                <c:pt idx="2748">
                  <c:v>-2.8418199999999998</c:v>
                </c:pt>
                <c:pt idx="2749">
                  <c:v>-2.83867</c:v>
                </c:pt>
                <c:pt idx="2750">
                  <c:v>-2.8355399999999999</c:v>
                </c:pt>
                <c:pt idx="2751">
                  <c:v>-2.8324099999999999</c:v>
                </c:pt>
                <c:pt idx="2752">
                  <c:v>-2.8292899999999999</c:v>
                </c:pt>
                <c:pt idx="2753">
                  <c:v>-2.8261699999999998</c:v>
                </c:pt>
                <c:pt idx="2754">
                  <c:v>-2.82308</c:v>
                </c:pt>
                <c:pt idx="2755">
                  <c:v>-2.8199900000000002</c:v>
                </c:pt>
                <c:pt idx="2756">
                  <c:v>-2.8169300000000002</c:v>
                </c:pt>
                <c:pt idx="2757">
                  <c:v>-2.8138800000000002</c:v>
                </c:pt>
                <c:pt idx="2758">
                  <c:v>-2.8108599999999999</c:v>
                </c:pt>
                <c:pt idx="2759">
                  <c:v>-2.8078500000000002</c:v>
                </c:pt>
                <c:pt idx="2760">
                  <c:v>-2.8048700000000002</c:v>
                </c:pt>
                <c:pt idx="2761">
                  <c:v>-2.80192</c:v>
                </c:pt>
                <c:pt idx="2762">
                  <c:v>-2.7989899999999999</c:v>
                </c:pt>
                <c:pt idx="2763">
                  <c:v>-2.79609</c:v>
                </c:pt>
                <c:pt idx="2764">
                  <c:v>-2.7932199999999998</c:v>
                </c:pt>
                <c:pt idx="2765">
                  <c:v>-2.7903899999999999</c:v>
                </c:pt>
                <c:pt idx="2766">
                  <c:v>-2.7875800000000002</c:v>
                </c:pt>
                <c:pt idx="2767">
                  <c:v>-2.7848199999999999</c:v>
                </c:pt>
                <c:pt idx="2768">
                  <c:v>-2.7820900000000002</c:v>
                </c:pt>
                <c:pt idx="2769">
                  <c:v>-2.7793999999999999</c:v>
                </c:pt>
                <c:pt idx="2770">
                  <c:v>-2.7767499999999998</c:v>
                </c:pt>
                <c:pt idx="2771">
                  <c:v>-2.7741400000000001</c:v>
                </c:pt>
                <c:pt idx="2772">
                  <c:v>-2.7715800000000002</c:v>
                </c:pt>
                <c:pt idx="2773">
                  <c:v>-2.7690700000000001</c:v>
                </c:pt>
                <c:pt idx="2774">
                  <c:v>-2.76661</c:v>
                </c:pt>
                <c:pt idx="2775">
                  <c:v>-2.7642000000000002</c:v>
                </c:pt>
                <c:pt idx="2776">
                  <c:v>-2.7618399999999999</c:v>
                </c:pt>
                <c:pt idx="2777">
                  <c:v>-2.7595299999999998</c:v>
                </c:pt>
                <c:pt idx="2778">
                  <c:v>-2.7572800000000002</c:v>
                </c:pt>
                <c:pt idx="2779">
                  <c:v>-2.75508</c:v>
                </c:pt>
                <c:pt idx="2780">
                  <c:v>-2.7529400000000002</c:v>
                </c:pt>
                <c:pt idx="2781">
                  <c:v>-2.7508599999999999</c:v>
                </c:pt>
                <c:pt idx="2782">
                  <c:v>-2.7488299999999999</c:v>
                </c:pt>
                <c:pt idx="2783">
                  <c:v>-2.7468699999999999</c:v>
                </c:pt>
                <c:pt idx="2784">
                  <c:v>-2.7449499999999998</c:v>
                </c:pt>
                <c:pt idx="2785">
                  <c:v>-2.74309</c:v>
                </c:pt>
                <c:pt idx="2786">
                  <c:v>-2.7412899999999998</c:v>
                </c:pt>
                <c:pt idx="2787">
                  <c:v>-2.7395399999999999</c:v>
                </c:pt>
                <c:pt idx="2788">
                  <c:v>-2.7378300000000002</c:v>
                </c:pt>
                <c:pt idx="2789">
                  <c:v>-2.7361800000000001</c:v>
                </c:pt>
                <c:pt idx="2790">
                  <c:v>-2.7345700000000002</c:v>
                </c:pt>
                <c:pt idx="2791">
                  <c:v>-2.7330000000000001</c:v>
                </c:pt>
                <c:pt idx="2792">
                  <c:v>-2.7314699999999998</c:v>
                </c:pt>
                <c:pt idx="2793">
                  <c:v>-2.7299799999999999</c:v>
                </c:pt>
                <c:pt idx="2794">
                  <c:v>-2.7285200000000001</c:v>
                </c:pt>
                <c:pt idx="2795">
                  <c:v>-2.72709</c:v>
                </c:pt>
                <c:pt idx="2796">
                  <c:v>-2.7256900000000002</c:v>
                </c:pt>
                <c:pt idx="2797">
                  <c:v>-2.7243200000000001</c:v>
                </c:pt>
                <c:pt idx="2798">
                  <c:v>-2.7229700000000001</c:v>
                </c:pt>
                <c:pt idx="2799">
                  <c:v>-2.7216499999999999</c:v>
                </c:pt>
                <c:pt idx="2800">
                  <c:v>-2.7203499999999998</c:v>
                </c:pt>
                <c:pt idx="2801">
                  <c:v>-2.7190599999999998</c:v>
                </c:pt>
                <c:pt idx="2802">
                  <c:v>-2.7178</c:v>
                </c:pt>
                <c:pt idx="2803">
                  <c:v>-2.7165499999999998</c:v>
                </c:pt>
                <c:pt idx="2804">
                  <c:v>-2.7153299999999998</c:v>
                </c:pt>
                <c:pt idx="2805">
                  <c:v>-2.7141199999999999</c:v>
                </c:pt>
                <c:pt idx="2806">
                  <c:v>-2.7129300000000001</c:v>
                </c:pt>
                <c:pt idx="2807">
                  <c:v>-2.7117499999999999</c:v>
                </c:pt>
                <c:pt idx="2808">
                  <c:v>-2.7105999999999999</c:v>
                </c:pt>
                <c:pt idx="2809">
                  <c:v>-2.70946</c:v>
                </c:pt>
                <c:pt idx="2810">
                  <c:v>-2.7083499999999998</c:v>
                </c:pt>
                <c:pt idx="2811">
                  <c:v>-2.7072500000000002</c:v>
                </c:pt>
                <c:pt idx="2812">
                  <c:v>-2.7061700000000002</c:v>
                </c:pt>
                <c:pt idx="2813">
                  <c:v>-2.7051099999999999</c:v>
                </c:pt>
                <c:pt idx="2814">
                  <c:v>-2.7040700000000002</c:v>
                </c:pt>
                <c:pt idx="2815">
                  <c:v>-2.7030400000000001</c:v>
                </c:pt>
                <c:pt idx="2816">
                  <c:v>-2.7020300000000002</c:v>
                </c:pt>
                <c:pt idx="2817">
                  <c:v>-2.7010399999999999</c:v>
                </c:pt>
                <c:pt idx="2818">
                  <c:v>-2.7000500000000001</c:v>
                </c:pt>
                <c:pt idx="2819">
                  <c:v>-2.6990699999999999</c:v>
                </c:pt>
                <c:pt idx="2820">
                  <c:v>-2.6981000000000002</c:v>
                </c:pt>
                <c:pt idx="2821">
                  <c:v>-2.69713</c:v>
                </c:pt>
                <c:pt idx="2822">
                  <c:v>-2.6961599999999999</c:v>
                </c:pt>
                <c:pt idx="2823">
                  <c:v>-2.6951900000000002</c:v>
                </c:pt>
                <c:pt idx="2824">
                  <c:v>-2.69421</c:v>
                </c:pt>
                <c:pt idx="2825">
                  <c:v>-2.6932100000000001</c:v>
                </c:pt>
                <c:pt idx="2826">
                  <c:v>-2.6922000000000001</c:v>
                </c:pt>
                <c:pt idx="2827">
                  <c:v>-2.69116</c:v>
                </c:pt>
                <c:pt idx="2828">
                  <c:v>-2.6901000000000002</c:v>
                </c:pt>
                <c:pt idx="2829">
                  <c:v>-2.6890100000000001</c:v>
                </c:pt>
                <c:pt idx="2830">
                  <c:v>-2.6878700000000002</c:v>
                </c:pt>
                <c:pt idx="2831">
                  <c:v>-2.6867000000000001</c:v>
                </c:pt>
                <c:pt idx="2832">
                  <c:v>-2.6854800000000001</c:v>
                </c:pt>
                <c:pt idx="2833">
                  <c:v>-2.6842000000000001</c:v>
                </c:pt>
                <c:pt idx="2834">
                  <c:v>-2.6828699999999999</c:v>
                </c:pt>
                <c:pt idx="2835">
                  <c:v>-2.6814900000000002</c:v>
                </c:pt>
                <c:pt idx="2836">
                  <c:v>-2.68004</c:v>
                </c:pt>
                <c:pt idx="2837">
                  <c:v>-2.6785299999999999</c:v>
                </c:pt>
                <c:pt idx="2838">
                  <c:v>-2.6769500000000002</c:v>
                </c:pt>
                <c:pt idx="2839">
                  <c:v>-2.6753100000000001</c:v>
                </c:pt>
                <c:pt idx="2840">
                  <c:v>-2.6736</c:v>
                </c:pt>
                <c:pt idx="2841">
                  <c:v>-2.6718199999999999</c:v>
                </c:pt>
                <c:pt idx="2842">
                  <c:v>-2.6699700000000002</c:v>
                </c:pt>
                <c:pt idx="2843">
                  <c:v>-2.6680700000000002</c:v>
                </c:pt>
                <c:pt idx="2844">
                  <c:v>-2.6661000000000001</c:v>
                </c:pt>
                <c:pt idx="2845">
                  <c:v>-2.6640700000000002</c:v>
                </c:pt>
                <c:pt idx="2846">
                  <c:v>-2.6619899999999999</c:v>
                </c:pt>
                <c:pt idx="2847">
                  <c:v>-2.6598600000000001</c:v>
                </c:pt>
                <c:pt idx="2848">
                  <c:v>-2.6576900000000001</c:v>
                </c:pt>
                <c:pt idx="2849">
                  <c:v>-2.6554899999999999</c:v>
                </c:pt>
                <c:pt idx="2850">
                  <c:v>-2.65326</c:v>
                </c:pt>
                <c:pt idx="2851">
                  <c:v>-2.6510199999999999</c:v>
                </c:pt>
                <c:pt idx="2852">
                  <c:v>-2.6487599999999998</c:v>
                </c:pt>
                <c:pt idx="2853">
                  <c:v>-2.6465100000000001</c:v>
                </c:pt>
                <c:pt idx="2854">
                  <c:v>-2.6442800000000002</c:v>
                </c:pt>
                <c:pt idx="2855">
                  <c:v>-2.6420699999999999</c:v>
                </c:pt>
                <c:pt idx="2856">
                  <c:v>-2.6398899999999998</c:v>
                </c:pt>
                <c:pt idx="2857">
                  <c:v>-2.6377600000000001</c:v>
                </c:pt>
                <c:pt idx="2858">
                  <c:v>-2.6356899999999999</c:v>
                </c:pt>
                <c:pt idx="2859">
                  <c:v>-2.63368</c:v>
                </c:pt>
                <c:pt idx="2860">
                  <c:v>-2.6317499999999998</c:v>
                </c:pt>
                <c:pt idx="2861">
                  <c:v>-2.6299199999999998</c:v>
                </c:pt>
                <c:pt idx="2862">
                  <c:v>-2.62818</c:v>
                </c:pt>
                <c:pt idx="2863">
                  <c:v>-2.6265399999999999</c:v>
                </c:pt>
                <c:pt idx="2864">
                  <c:v>-2.6250200000000001</c:v>
                </c:pt>
                <c:pt idx="2865">
                  <c:v>-2.6236199999999998</c:v>
                </c:pt>
                <c:pt idx="2866">
                  <c:v>-2.62235</c:v>
                </c:pt>
                <c:pt idx="2867">
                  <c:v>-2.62121</c:v>
                </c:pt>
                <c:pt idx="2868">
                  <c:v>-2.6202100000000002</c:v>
                </c:pt>
                <c:pt idx="2869">
                  <c:v>-2.6193499999999998</c:v>
                </c:pt>
                <c:pt idx="2870">
                  <c:v>-2.6186199999999999</c:v>
                </c:pt>
                <c:pt idx="2871">
                  <c:v>-2.6180400000000001</c:v>
                </c:pt>
                <c:pt idx="2872">
                  <c:v>-2.6175999999999999</c:v>
                </c:pt>
                <c:pt idx="2873">
                  <c:v>-2.6172900000000001</c:v>
                </c:pt>
                <c:pt idx="2874">
                  <c:v>-2.6171199999999999</c:v>
                </c:pt>
                <c:pt idx="2875">
                  <c:v>-2.61707</c:v>
                </c:pt>
                <c:pt idx="2876">
                  <c:v>-2.6171500000000001</c:v>
                </c:pt>
                <c:pt idx="2877">
                  <c:v>-2.6173500000000001</c:v>
                </c:pt>
                <c:pt idx="2878">
                  <c:v>-2.6176599999999999</c:v>
                </c:pt>
                <c:pt idx="2879">
                  <c:v>-2.6180699999999999</c:v>
                </c:pt>
                <c:pt idx="2880">
                  <c:v>-2.6185800000000001</c:v>
                </c:pt>
                <c:pt idx="2881">
                  <c:v>-2.61917</c:v>
                </c:pt>
                <c:pt idx="2882">
                  <c:v>-2.6198399999999999</c:v>
                </c:pt>
                <c:pt idx="2883">
                  <c:v>-2.6205699999999998</c:v>
                </c:pt>
                <c:pt idx="2884">
                  <c:v>-2.6213700000000002</c:v>
                </c:pt>
                <c:pt idx="2885">
                  <c:v>-2.6222099999999999</c:v>
                </c:pt>
                <c:pt idx="2886">
                  <c:v>-2.6230799999999999</c:v>
                </c:pt>
                <c:pt idx="2887">
                  <c:v>-2.62399</c:v>
                </c:pt>
                <c:pt idx="2888">
                  <c:v>-2.6249099999999999</c:v>
                </c:pt>
                <c:pt idx="2889">
                  <c:v>-2.6258300000000001</c:v>
                </c:pt>
                <c:pt idx="2890">
                  <c:v>-2.62676</c:v>
                </c:pt>
                <c:pt idx="2891">
                  <c:v>-2.6276799999999998</c:v>
                </c:pt>
                <c:pt idx="2892">
                  <c:v>-2.6285799999999999</c:v>
                </c:pt>
                <c:pt idx="2893">
                  <c:v>-2.6294499999999998</c:v>
                </c:pt>
                <c:pt idx="2894">
                  <c:v>-2.6303000000000001</c:v>
                </c:pt>
                <c:pt idx="2895">
                  <c:v>-2.6311</c:v>
                </c:pt>
                <c:pt idx="2896">
                  <c:v>-2.6318700000000002</c:v>
                </c:pt>
                <c:pt idx="2897">
                  <c:v>-2.63259</c:v>
                </c:pt>
                <c:pt idx="2898">
                  <c:v>-2.6332499999999999</c:v>
                </c:pt>
                <c:pt idx="2899">
                  <c:v>-2.6338699999999999</c:v>
                </c:pt>
                <c:pt idx="2900">
                  <c:v>-2.63443</c:v>
                </c:pt>
                <c:pt idx="2901">
                  <c:v>-2.6349300000000002</c:v>
                </c:pt>
                <c:pt idx="2902">
                  <c:v>-2.6353800000000001</c:v>
                </c:pt>
                <c:pt idx="2903">
                  <c:v>-2.6357699999999999</c:v>
                </c:pt>
                <c:pt idx="2904">
                  <c:v>-2.6360999999999999</c:v>
                </c:pt>
                <c:pt idx="2905">
                  <c:v>-2.6363799999999999</c:v>
                </c:pt>
                <c:pt idx="2906">
                  <c:v>-2.6366100000000001</c:v>
                </c:pt>
                <c:pt idx="2907">
                  <c:v>-2.6367799999999999</c:v>
                </c:pt>
                <c:pt idx="2908">
                  <c:v>-2.6368999999999998</c:v>
                </c:pt>
                <c:pt idx="2909">
                  <c:v>-2.6369699999999998</c:v>
                </c:pt>
                <c:pt idx="2910">
                  <c:v>-2.637</c:v>
                </c:pt>
                <c:pt idx="2911">
                  <c:v>-2.6369799999999999</c:v>
                </c:pt>
                <c:pt idx="2912">
                  <c:v>-2.6369199999999999</c:v>
                </c:pt>
                <c:pt idx="2913">
                  <c:v>-2.6368200000000002</c:v>
                </c:pt>
                <c:pt idx="2914">
                  <c:v>-2.6366800000000001</c:v>
                </c:pt>
                <c:pt idx="2915">
                  <c:v>-2.6365099999999999</c:v>
                </c:pt>
                <c:pt idx="2916">
                  <c:v>-2.6362999999999999</c:v>
                </c:pt>
                <c:pt idx="2917">
                  <c:v>-2.6360700000000001</c:v>
                </c:pt>
                <c:pt idx="2918">
                  <c:v>-2.6358000000000001</c:v>
                </c:pt>
                <c:pt idx="2919">
                  <c:v>-2.6354899999999999</c:v>
                </c:pt>
                <c:pt idx="2920">
                  <c:v>-2.6351599999999999</c:v>
                </c:pt>
                <c:pt idx="2921">
                  <c:v>-2.6347999999999998</c:v>
                </c:pt>
                <c:pt idx="2922">
                  <c:v>-2.6343999999999999</c:v>
                </c:pt>
                <c:pt idx="2923">
                  <c:v>-2.6339700000000001</c:v>
                </c:pt>
                <c:pt idx="2924">
                  <c:v>-2.6335099999999998</c:v>
                </c:pt>
                <c:pt idx="2925">
                  <c:v>-2.633</c:v>
                </c:pt>
                <c:pt idx="2926">
                  <c:v>-2.63246</c:v>
                </c:pt>
                <c:pt idx="2927">
                  <c:v>-2.6318700000000002</c:v>
                </c:pt>
                <c:pt idx="2928">
                  <c:v>-2.63123</c:v>
                </c:pt>
                <c:pt idx="2929">
                  <c:v>-2.6305399999999999</c:v>
                </c:pt>
                <c:pt idx="2930">
                  <c:v>-2.6297999999999999</c:v>
                </c:pt>
                <c:pt idx="2931">
                  <c:v>-2.629</c:v>
                </c:pt>
                <c:pt idx="2932">
                  <c:v>-2.6281400000000001</c:v>
                </c:pt>
                <c:pt idx="2933">
                  <c:v>-2.6272099999999998</c:v>
                </c:pt>
                <c:pt idx="2934">
                  <c:v>-2.6262099999999999</c:v>
                </c:pt>
                <c:pt idx="2935">
                  <c:v>-2.62514</c:v>
                </c:pt>
                <c:pt idx="2936">
                  <c:v>-2.6240000000000001</c:v>
                </c:pt>
                <c:pt idx="2937">
                  <c:v>-2.6227800000000001</c:v>
                </c:pt>
                <c:pt idx="2938">
                  <c:v>-2.62148</c:v>
                </c:pt>
                <c:pt idx="2939">
                  <c:v>-2.6200999999999999</c:v>
                </c:pt>
                <c:pt idx="2940">
                  <c:v>-2.6186400000000001</c:v>
                </c:pt>
                <c:pt idx="2941">
                  <c:v>-2.6171000000000002</c:v>
                </c:pt>
                <c:pt idx="2942">
                  <c:v>-2.6154899999999999</c:v>
                </c:pt>
                <c:pt idx="2943">
                  <c:v>-2.61381</c:v>
                </c:pt>
                <c:pt idx="2944">
                  <c:v>-2.61206</c:v>
                </c:pt>
                <c:pt idx="2945">
                  <c:v>-2.6102400000000001</c:v>
                </c:pt>
                <c:pt idx="2946">
                  <c:v>-2.6083599999999998</c:v>
                </c:pt>
                <c:pt idx="2947">
                  <c:v>-2.60643</c:v>
                </c:pt>
                <c:pt idx="2948">
                  <c:v>-2.6044499999999999</c:v>
                </c:pt>
                <c:pt idx="2949">
                  <c:v>-2.60243</c:v>
                </c:pt>
                <c:pt idx="2950">
                  <c:v>-2.6003799999999999</c:v>
                </c:pt>
                <c:pt idx="2951">
                  <c:v>-2.5983000000000001</c:v>
                </c:pt>
                <c:pt idx="2952">
                  <c:v>-2.5962200000000002</c:v>
                </c:pt>
                <c:pt idx="2953">
                  <c:v>-2.5941200000000002</c:v>
                </c:pt>
                <c:pt idx="2954">
                  <c:v>-2.5920299999999998</c:v>
                </c:pt>
                <c:pt idx="2955">
                  <c:v>-2.58996</c:v>
                </c:pt>
                <c:pt idx="2956">
                  <c:v>-2.5878999999999999</c:v>
                </c:pt>
                <c:pt idx="2957">
                  <c:v>-2.58588</c:v>
                </c:pt>
                <c:pt idx="2958">
                  <c:v>-2.5838999999999999</c:v>
                </c:pt>
                <c:pt idx="2959">
                  <c:v>-2.58196</c:v>
                </c:pt>
                <c:pt idx="2960">
                  <c:v>-2.5800800000000002</c:v>
                </c:pt>
                <c:pt idx="2961">
                  <c:v>-2.5782600000000002</c:v>
                </c:pt>
                <c:pt idx="2962">
                  <c:v>-2.5764999999999998</c:v>
                </c:pt>
                <c:pt idx="2963">
                  <c:v>-2.5748199999999999</c:v>
                </c:pt>
                <c:pt idx="2964">
                  <c:v>-2.5731999999999999</c:v>
                </c:pt>
                <c:pt idx="2965">
                  <c:v>-2.5716700000000001</c:v>
                </c:pt>
                <c:pt idx="2966">
                  <c:v>-2.5701999999999998</c:v>
                </c:pt>
                <c:pt idx="2967">
                  <c:v>-2.5688200000000001</c:v>
                </c:pt>
                <c:pt idx="2968">
                  <c:v>-2.56751</c:v>
                </c:pt>
                <c:pt idx="2969">
                  <c:v>-2.5662699999999998</c:v>
                </c:pt>
                <c:pt idx="2970">
                  <c:v>-2.5650900000000001</c:v>
                </c:pt>
                <c:pt idx="2971">
                  <c:v>-2.5639799999999999</c:v>
                </c:pt>
                <c:pt idx="2972">
                  <c:v>-2.5629200000000001</c:v>
                </c:pt>
                <c:pt idx="2973">
                  <c:v>-2.5619000000000001</c:v>
                </c:pt>
                <c:pt idx="2974">
                  <c:v>-2.5609199999999999</c:v>
                </c:pt>
                <c:pt idx="2975">
                  <c:v>-2.5599699999999999</c:v>
                </c:pt>
                <c:pt idx="2976">
                  <c:v>-2.55904</c:v>
                </c:pt>
                <c:pt idx="2977">
                  <c:v>-2.5581100000000001</c:v>
                </c:pt>
                <c:pt idx="2978">
                  <c:v>-2.5571700000000002</c:v>
                </c:pt>
                <c:pt idx="2979">
                  <c:v>-2.5562100000000001</c:v>
                </c:pt>
                <c:pt idx="2980">
                  <c:v>-2.5552199999999998</c:v>
                </c:pt>
                <c:pt idx="2981">
                  <c:v>-2.5541900000000002</c:v>
                </c:pt>
                <c:pt idx="2982">
                  <c:v>-2.5531000000000001</c:v>
                </c:pt>
                <c:pt idx="2983">
                  <c:v>-2.55193</c:v>
                </c:pt>
                <c:pt idx="2984">
                  <c:v>-2.5506899999999999</c:v>
                </c:pt>
                <c:pt idx="2985">
                  <c:v>-2.5493600000000001</c:v>
                </c:pt>
                <c:pt idx="2986">
                  <c:v>-2.54793</c:v>
                </c:pt>
                <c:pt idx="2987">
                  <c:v>-2.5463800000000001</c:v>
                </c:pt>
                <c:pt idx="2988">
                  <c:v>-2.5447299999999999</c:v>
                </c:pt>
                <c:pt idx="2989">
                  <c:v>-2.5429499999999998</c:v>
                </c:pt>
                <c:pt idx="2990">
                  <c:v>-2.5410499999999998</c:v>
                </c:pt>
                <c:pt idx="2991">
                  <c:v>-2.5390199999999998</c:v>
                </c:pt>
                <c:pt idx="2992">
                  <c:v>-2.5368499999999998</c:v>
                </c:pt>
                <c:pt idx="2993">
                  <c:v>-2.5345599999999999</c:v>
                </c:pt>
                <c:pt idx="2994">
                  <c:v>-2.53213</c:v>
                </c:pt>
                <c:pt idx="2995">
                  <c:v>-2.5295700000000001</c:v>
                </c:pt>
                <c:pt idx="2996">
                  <c:v>-2.5268899999999999</c:v>
                </c:pt>
                <c:pt idx="2997">
                  <c:v>-2.5240800000000001</c:v>
                </c:pt>
                <c:pt idx="2998">
                  <c:v>-2.5211600000000001</c:v>
                </c:pt>
                <c:pt idx="2999">
                  <c:v>-2.5181200000000001</c:v>
                </c:pt>
                <c:pt idx="3000">
                  <c:v>-2.51498</c:v>
                </c:pt>
                <c:pt idx="3001">
                  <c:v>-2.5117400000000001</c:v>
                </c:pt>
                <c:pt idx="3002">
                  <c:v>-2.50841</c:v>
                </c:pt>
                <c:pt idx="3003">
                  <c:v>-2.5049999999999999</c:v>
                </c:pt>
                <c:pt idx="3004">
                  <c:v>-2.5015100000000001</c:v>
                </c:pt>
                <c:pt idx="3005">
                  <c:v>-2.4979399999999998</c:v>
                </c:pt>
                <c:pt idx="3006">
                  <c:v>-2.4943200000000001</c:v>
                </c:pt>
                <c:pt idx="3007">
                  <c:v>-2.49064</c:v>
                </c:pt>
                <c:pt idx="3008">
                  <c:v>-2.4868999999999999</c:v>
                </c:pt>
                <c:pt idx="3009">
                  <c:v>-2.4831300000000001</c:v>
                </c:pt>
                <c:pt idx="3010">
                  <c:v>-2.4793099999999999</c:v>
                </c:pt>
                <c:pt idx="3011">
                  <c:v>-2.47546</c:v>
                </c:pt>
                <c:pt idx="3012">
                  <c:v>-2.4715799999999999</c:v>
                </c:pt>
                <c:pt idx="3013">
                  <c:v>-2.46767</c:v>
                </c:pt>
                <c:pt idx="3014">
                  <c:v>-2.46373</c:v>
                </c:pt>
                <c:pt idx="3015">
                  <c:v>-2.4597799999999999</c:v>
                </c:pt>
                <c:pt idx="3016">
                  <c:v>-2.45581</c:v>
                </c:pt>
                <c:pt idx="3017">
                  <c:v>-2.4518200000000001</c:v>
                </c:pt>
                <c:pt idx="3018">
                  <c:v>-2.4478200000000001</c:v>
                </c:pt>
                <c:pt idx="3019">
                  <c:v>-2.4438</c:v>
                </c:pt>
                <c:pt idx="3020">
                  <c:v>-2.4397799999999998</c:v>
                </c:pt>
                <c:pt idx="3021">
                  <c:v>-2.4357500000000001</c:v>
                </c:pt>
                <c:pt idx="3022">
                  <c:v>-2.4317000000000002</c:v>
                </c:pt>
                <c:pt idx="3023">
                  <c:v>-2.4276499999999999</c:v>
                </c:pt>
                <c:pt idx="3024">
                  <c:v>-2.4236</c:v>
                </c:pt>
                <c:pt idx="3025">
                  <c:v>-2.41954</c:v>
                </c:pt>
                <c:pt idx="3026">
                  <c:v>-2.4154900000000001</c:v>
                </c:pt>
                <c:pt idx="3027">
                  <c:v>-2.4114300000000002</c:v>
                </c:pt>
                <c:pt idx="3028">
                  <c:v>-2.4073899999999999</c:v>
                </c:pt>
                <c:pt idx="3029">
                  <c:v>-2.4033500000000001</c:v>
                </c:pt>
                <c:pt idx="3030">
                  <c:v>-2.3993199999999999</c:v>
                </c:pt>
                <c:pt idx="3031">
                  <c:v>-2.3953199999999999</c:v>
                </c:pt>
                <c:pt idx="3032">
                  <c:v>-2.39134</c:v>
                </c:pt>
                <c:pt idx="3033">
                  <c:v>-2.3873799999999998</c:v>
                </c:pt>
                <c:pt idx="3034">
                  <c:v>-2.3834599999999999</c:v>
                </c:pt>
                <c:pt idx="3035">
                  <c:v>-2.3795799999999998</c:v>
                </c:pt>
                <c:pt idx="3036">
                  <c:v>-2.37575</c:v>
                </c:pt>
                <c:pt idx="3037">
                  <c:v>-2.3719800000000002</c:v>
                </c:pt>
                <c:pt idx="3038">
                  <c:v>-2.3682699999999999</c:v>
                </c:pt>
                <c:pt idx="3039">
                  <c:v>-2.36463</c:v>
                </c:pt>
                <c:pt idx="3040">
                  <c:v>-2.3610699999999998</c:v>
                </c:pt>
                <c:pt idx="3041">
                  <c:v>-2.3576000000000001</c:v>
                </c:pt>
                <c:pt idx="3042">
                  <c:v>-2.3542200000000002</c:v>
                </c:pt>
                <c:pt idx="3043">
                  <c:v>-2.3509500000000001</c:v>
                </c:pt>
                <c:pt idx="3044">
                  <c:v>-2.3477800000000002</c:v>
                </c:pt>
                <c:pt idx="3045">
                  <c:v>-2.3447399999999998</c:v>
                </c:pt>
                <c:pt idx="3046">
                  <c:v>-2.3418199999999998</c:v>
                </c:pt>
                <c:pt idx="3047">
                  <c:v>-2.3390399999999998</c:v>
                </c:pt>
                <c:pt idx="3048">
                  <c:v>-2.3363900000000002</c:v>
                </c:pt>
                <c:pt idx="3049">
                  <c:v>-2.3338899999999998</c:v>
                </c:pt>
                <c:pt idx="3050">
                  <c:v>-2.3315299999999999</c:v>
                </c:pt>
                <c:pt idx="3051">
                  <c:v>-2.3293300000000001</c:v>
                </c:pt>
                <c:pt idx="3052">
                  <c:v>-2.32728</c:v>
                </c:pt>
                <c:pt idx="3053">
                  <c:v>-2.32538</c:v>
                </c:pt>
                <c:pt idx="3054">
                  <c:v>-2.3236500000000002</c:v>
                </c:pt>
                <c:pt idx="3055">
                  <c:v>-2.3220800000000001</c:v>
                </c:pt>
                <c:pt idx="3056">
                  <c:v>-2.3206699999999998</c:v>
                </c:pt>
                <c:pt idx="3057">
                  <c:v>-2.31942</c:v>
                </c:pt>
                <c:pt idx="3058">
                  <c:v>-2.31833</c:v>
                </c:pt>
                <c:pt idx="3059">
                  <c:v>-2.3174000000000001</c:v>
                </c:pt>
                <c:pt idx="3060">
                  <c:v>-2.3166199999999999</c:v>
                </c:pt>
                <c:pt idx="3061">
                  <c:v>-2.3159999999999998</c:v>
                </c:pt>
                <c:pt idx="3062">
                  <c:v>-2.3155299999999999</c:v>
                </c:pt>
                <c:pt idx="3063">
                  <c:v>-2.3152200000000001</c:v>
                </c:pt>
                <c:pt idx="3064">
                  <c:v>-2.3150499999999998</c:v>
                </c:pt>
                <c:pt idx="3065">
                  <c:v>-2.3150200000000001</c:v>
                </c:pt>
                <c:pt idx="3066">
                  <c:v>-2.31515</c:v>
                </c:pt>
                <c:pt idx="3067">
                  <c:v>-2.31542</c:v>
                </c:pt>
                <c:pt idx="3068">
                  <c:v>-2.3158300000000001</c:v>
                </c:pt>
                <c:pt idx="3069">
                  <c:v>-2.3163800000000001</c:v>
                </c:pt>
                <c:pt idx="3070">
                  <c:v>-2.3170700000000002</c:v>
                </c:pt>
                <c:pt idx="3071">
                  <c:v>-2.3179099999999999</c:v>
                </c:pt>
                <c:pt idx="3072">
                  <c:v>-2.3188800000000001</c:v>
                </c:pt>
                <c:pt idx="3073">
                  <c:v>-2.3200099999999999</c:v>
                </c:pt>
                <c:pt idx="3074">
                  <c:v>-2.3212700000000002</c:v>
                </c:pt>
                <c:pt idx="3075">
                  <c:v>-2.3226800000000001</c:v>
                </c:pt>
                <c:pt idx="3076">
                  <c:v>-2.32423</c:v>
                </c:pt>
                <c:pt idx="3077">
                  <c:v>-2.3259300000000001</c:v>
                </c:pt>
                <c:pt idx="3078">
                  <c:v>-2.3277800000000002</c:v>
                </c:pt>
                <c:pt idx="3079">
                  <c:v>-2.32978</c:v>
                </c:pt>
                <c:pt idx="3080">
                  <c:v>-2.3319200000000002</c:v>
                </c:pt>
                <c:pt idx="3081">
                  <c:v>-2.3342200000000002</c:v>
                </c:pt>
                <c:pt idx="3082">
                  <c:v>-2.3366600000000002</c:v>
                </c:pt>
                <c:pt idx="3083">
                  <c:v>-2.3392400000000002</c:v>
                </c:pt>
                <c:pt idx="3084">
                  <c:v>-2.3419699999999999</c:v>
                </c:pt>
                <c:pt idx="3085">
                  <c:v>-2.34484</c:v>
                </c:pt>
                <c:pt idx="3086">
                  <c:v>-2.3478500000000002</c:v>
                </c:pt>
                <c:pt idx="3087">
                  <c:v>-2.3509899999999999</c:v>
                </c:pt>
                <c:pt idx="3088">
                  <c:v>-2.35426</c:v>
                </c:pt>
                <c:pt idx="3089">
                  <c:v>-2.35765</c:v>
                </c:pt>
                <c:pt idx="3090">
                  <c:v>-2.3611599999999999</c:v>
                </c:pt>
                <c:pt idx="3091">
                  <c:v>-2.3647900000000002</c:v>
                </c:pt>
                <c:pt idx="3092">
                  <c:v>-2.3685200000000002</c:v>
                </c:pt>
                <c:pt idx="3093">
                  <c:v>-2.37236</c:v>
                </c:pt>
                <c:pt idx="3094">
                  <c:v>-2.3762799999999999</c:v>
                </c:pt>
                <c:pt idx="3095">
                  <c:v>-2.38029</c:v>
                </c:pt>
                <c:pt idx="3096">
                  <c:v>-2.3843800000000002</c:v>
                </c:pt>
                <c:pt idx="3097">
                  <c:v>-2.3885399999999999</c:v>
                </c:pt>
                <c:pt idx="3098">
                  <c:v>-2.3927700000000001</c:v>
                </c:pt>
                <c:pt idx="3099">
                  <c:v>-2.3970500000000001</c:v>
                </c:pt>
                <c:pt idx="3100">
                  <c:v>-2.4013800000000001</c:v>
                </c:pt>
                <c:pt idx="3101">
                  <c:v>-2.4057499999999998</c:v>
                </c:pt>
                <c:pt idx="3102">
                  <c:v>-2.4101599999999999</c:v>
                </c:pt>
                <c:pt idx="3103">
                  <c:v>-2.4146100000000001</c:v>
                </c:pt>
                <c:pt idx="3104">
                  <c:v>-2.4190700000000001</c:v>
                </c:pt>
                <c:pt idx="3105">
                  <c:v>-2.4235500000000001</c:v>
                </c:pt>
                <c:pt idx="3106">
                  <c:v>-2.4280499999999998</c:v>
                </c:pt>
                <c:pt idx="3107">
                  <c:v>-2.43255</c:v>
                </c:pt>
                <c:pt idx="3108">
                  <c:v>-2.4370599999999998</c:v>
                </c:pt>
                <c:pt idx="3109">
                  <c:v>-2.44157</c:v>
                </c:pt>
                <c:pt idx="3110">
                  <c:v>-2.4460600000000001</c:v>
                </c:pt>
                <c:pt idx="3111">
                  <c:v>-2.4505499999999998</c:v>
                </c:pt>
                <c:pt idx="3112">
                  <c:v>-2.4550200000000002</c:v>
                </c:pt>
                <c:pt idx="3113">
                  <c:v>-2.4594800000000001</c:v>
                </c:pt>
                <c:pt idx="3114">
                  <c:v>-2.4639099999999998</c:v>
                </c:pt>
                <c:pt idx="3115">
                  <c:v>-2.4683099999999998</c:v>
                </c:pt>
                <c:pt idx="3116">
                  <c:v>-2.4726900000000001</c:v>
                </c:pt>
                <c:pt idx="3117">
                  <c:v>-2.4770300000000001</c:v>
                </c:pt>
                <c:pt idx="3118">
                  <c:v>-2.4813399999999999</c:v>
                </c:pt>
                <c:pt idx="3119">
                  <c:v>-2.4856099999999999</c:v>
                </c:pt>
                <c:pt idx="3120">
                  <c:v>-2.4898500000000001</c:v>
                </c:pt>
                <c:pt idx="3121">
                  <c:v>-2.49404</c:v>
                </c:pt>
                <c:pt idx="3122">
                  <c:v>-2.4981800000000001</c:v>
                </c:pt>
                <c:pt idx="3123">
                  <c:v>-2.5022799999999998</c:v>
                </c:pt>
                <c:pt idx="3124">
                  <c:v>-2.5063300000000002</c:v>
                </c:pt>
                <c:pt idx="3125">
                  <c:v>-2.5103300000000002</c:v>
                </c:pt>
                <c:pt idx="3126">
                  <c:v>-2.5142699999999998</c:v>
                </c:pt>
                <c:pt idx="3127">
                  <c:v>-2.51816</c:v>
                </c:pt>
                <c:pt idx="3128">
                  <c:v>-2.5219999999999998</c:v>
                </c:pt>
                <c:pt idx="3129">
                  <c:v>-2.5257700000000001</c:v>
                </c:pt>
                <c:pt idx="3130">
                  <c:v>-2.52948</c:v>
                </c:pt>
                <c:pt idx="3131">
                  <c:v>-2.5331299999999999</c:v>
                </c:pt>
                <c:pt idx="3132">
                  <c:v>-2.5367199999999999</c:v>
                </c:pt>
                <c:pt idx="3133">
                  <c:v>-2.5402399999999998</c:v>
                </c:pt>
                <c:pt idx="3134">
                  <c:v>-2.5436800000000002</c:v>
                </c:pt>
                <c:pt idx="3135">
                  <c:v>-2.5470600000000001</c:v>
                </c:pt>
                <c:pt idx="3136">
                  <c:v>-2.55036</c:v>
                </c:pt>
                <c:pt idx="3137">
                  <c:v>-2.5535899999999998</c:v>
                </c:pt>
                <c:pt idx="3138">
                  <c:v>-2.5567299999999999</c:v>
                </c:pt>
                <c:pt idx="3139">
                  <c:v>-2.55979</c:v>
                </c:pt>
                <c:pt idx="3140">
                  <c:v>-2.56277</c:v>
                </c:pt>
                <c:pt idx="3141">
                  <c:v>-2.5656500000000002</c:v>
                </c:pt>
                <c:pt idx="3142">
                  <c:v>-2.5684499999999999</c:v>
                </c:pt>
                <c:pt idx="3143">
                  <c:v>-2.5711499999999998</c:v>
                </c:pt>
                <c:pt idx="3144">
                  <c:v>-2.57376</c:v>
                </c:pt>
                <c:pt idx="3145">
                  <c:v>-2.5762700000000001</c:v>
                </c:pt>
                <c:pt idx="3146">
                  <c:v>-2.5786899999999999</c:v>
                </c:pt>
                <c:pt idx="3147">
                  <c:v>-2.581</c:v>
                </c:pt>
                <c:pt idx="3148">
                  <c:v>-2.5832000000000002</c:v>
                </c:pt>
                <c:pt idx="3149">
                  <c:v>-2.5853100000000002</c:v>
                </c:pt>
                <c:pt idx="3150">
                  <c:v>-2.58731</c:v>
                </c:pt>
                <c:pt idx="3151">
                  <c:v>-2.5891999999999999</c:v>
                </c:pt>
                <c:pt idx="3152">
                  <c:v>-2.5909800000000001</c:v>
                </c:pt>
                <c:pt idx="3153">
                  <c:v>-2.59266</c:v>
                </c:pt>
                <c:pt idx="3154">
                  <c:v>-2.59422</c:v>
                </c:pt>
                <c:pt idx="3155">
                  <c:v>-2.5956800000000002</c:v>
                </c:pt>
                <c:pt idx="3156">
                  <c:v>-2.5970300000000002</c:v>
                </c:pt>
                <c:pt idx="3157">
                  <c:v>-2.5982599999999998</c:v>
                </c:pt>
                <c:pt idx="3158">
                  <c:v>-2.5993900000000001</c:v>
                </c:pt>
                <c:pt idx="3159">
                  <c:v>-2.6004100000000001</c:v>
                </c:pt>
                <c:pt idx="3160">
                  <c:v>-2.6013199999999999</c:v>
                </c:pt>
                <c:pt idx="3161">
                  <c:v>-2.6021100000000001</c:v>
                </c:pt>
                <c:pt idx="3162">
                  <c:v>-2.6027999999999998</c:v>
                </c:pt>
                <c:pt idx="3163">
                  <c:v>-2.60337</c:v>
                </c:pt>
                <c:pt idx="3164">
                  <c:v>-2.6038399999999999</c:v>
                </c:pt>
                <c:pt idx="3165">
                  <c:v>-2.60419</c:v>
                </c:pt>
                <c:pt idx="3166">
                  <c:v>-2.6044299999999998</c:v>
                </c:pt>
                <c:pt idx="3167">
                  <c:v>-2.6045600000000002</c:v>
                </c:pt>
                <c:pt idx="3168">
                  <c:v>-2.6045699999999998</c:v>
                </c:pt>
                <c:pt idx="3169">
                  <c:v>-2.6044800000000001</c:v>
                </c:pt>
                <c:pt idx="3170">
                  <c:v>-2.6042700000000001</c:v>
                </c:pt>
                <c:pt idx="3171">
                  <c:v>-2.6039500000000002</c:v>
                </c:pt>
                <c:pt idx="3172">
                  <c:v>-2.6035200000000001</c:v>
                </c:pt>
                <c:pt idx="3173">
                  <c:v>-2.6029800000000001</c:v>
                </c:pt>
                <c:pt idx="3174">
                  <c:v>-2.6023399999999999</c:v>
                </c:pt>
                <c:pt idx="3175">
                  <c:v>-2.6015899999999998</c:v>
                </c:pt>
                <c:pt idx="3176">
                  <c:v>-2.6007500000000001</c:v>
                </c:pt>
                <c:pt idx="3177">
                  <c:v>-2.5998000000000001</c:v>
                </c:pt>
                <c:pt idx="3178">
                  <c:v>-2.59876</c:v>
                </c:pt>
                <c:pt idx="3179">
                  <c:v>-2.5976300000000001</c:v>
                </c:pt>
                <c:pt idx="3180">
                  <c:v>-2.5964200000000002</c:v>
                </c:pt>
                <c:pt idx="3181">
                  <c:v>-2.5951200000000001</c:v>
                </c:pt>
                <c:pt idx="3182">
                  <c:v>-2.59375</c:v>
                </c:pt>
                <c:pt idx="3183">
                  <c:v>-2.5922999999999998</c:v>
                </c:pt>
                <c:pt idx="3184">
                  <c:v>-2.5907900000000001</c:v>
                </c:pt>
                <c:pt idx="3185">
                  <c:v>-2.5892300000000001</c:v>
                </c:pt>
                <c:pt idx="3186">
                  <c:v>-2.5876100000000002</c:v>
                </c:pt>
                <c:pt idx="3187">
                  <c:v>-2.5859399999999999</c:v>
                </c:pt>
                <c:pt idx="3188">
                  <c:v>-2.5842399999999999</c:v>
                </c:pt>
                <c:pt idx="3189">
                  <c:v>-2.58249</c:v>
                </c:pt>
                <c:pt idx="3190">
                  <c:v>-2.5807199999999999</c:v>
                </c:pt>
                <c:pt idx="3191">
                  <c:v>-2.5789200000000001</c:v>
                </c:pt>
                <c:pt idx="3192">
                  <c:v>-2.5771000000000002</c:v>
                </c:pt>
                <c:pt idx="3193">
                  <c:v>-2.57525</c:v>
                </c:pt>
                <c:pt idx="3194">
                  <c:v>-2.5733999999999999</c:v>
                </c:pt>
                <c:pt idx="3195">
                  <c:v>-2.5715300000000001</c:v>
                </c:pt>
                <c:pt idx="3196">
                  <c:v>-2.5696599999999998</c:v>
                </c:pt>
                <c:pt idx="3197">
                  <c:v>-2.56778</c:v>
                </c:pt>
                <c:pt idx="3198">
                  <c:v>-2.56589</c:v>
                </c:pt>
                <c:pt idx="3199">
                  <c:v>-2.5640100000000001</c:v>
                </c:pt>
                <c:pt idx="3200">
                  <c:v>-2.5621200000000002</c:v>
                </c:pt>
                <c:pt idx="3201">
                  <c:v>-2.5602299999999998</c:v>
                </c:pt>
                <c:pt idx="3202">
                  <c:v>-2.5583499999999999</c:v>
                </c:pt>
                <c:pt idx="3203">
                  <c:v>-2.55646</c:v>
                </c:pt>
                <c:pt idx="3204">
                  <c:v>-2.55457</c:v>
                </c:pt>
                <c:pt idx="3205">
                  <c:v>-2.5526900000000001</c:v>
                </c:pt>
                <c:pt idx="3206">
                  <c:v>-2.5508000000000002</c:v>
                </c:pt>
                <c:pt idx="3207">
                  <c:v>-2.5489199999999999</c:v>
                </c:pt>
                <c:pt idx="3208">
                  <c:v>-2.5470299999999999</c:v>
                </c:pt>
                <c:pt idx="3209">
                  <c:v>-2.54514</c:v>
                </c:pt>
                <c:pt idx="3210">
                  <c:v>-2.5432399999999999</c:v>
                </c:pt>
                <c:pt idx="3211">
                  <c:v>-2.5413399999999999</c:v>
                </c:pt>
                <c:pt idx="3212">
                  <c:v>-2.5394399999999999</c:v>
                </c:pt>
                <c:pt idx="3213">
                  <c:v>-2.5375299999999998</c:v>
                </c:pt>
                <c:pt idx="3214">
                  <c:v>-2.5356200000000002</c:v>
                </c:pt>
                <c:pt idx="3215">
                  <c:v>-2.53369</c:v>
                </c:pt>
                <c:pt idx="3216">
                  <c:v>-2.5317599999999998</c:v>
                </c:pt>
                <c:pt idx="3217">
                  <c:v>-2.52982</c:v>
                </c:pt>
                <c:pt idx="3218">
                  <c:v>-2.5278700000000001</c:v>
                </c:pt>
                <c:pt idx="3219">
                  <c:v>-2.5259100000000001</c:v>
                </c:pt>
                <c:pt idx="3220">
                  <c:v>-2.5239400000000001</c:v>
                </c:pt>
                <c:pt idx="3221">
                  <c:v>-2.52196</c:v>
                </c:pt>
                <c:pt idx="3222">
                  <c:v>-2.5199699999999998</c:v>
                </c:pt>
                <c:pt idx="3223">
                  <c:v>-2.51796</c:v>
                </c:pt>
                <c:pt idx="3224">
                  <c:v>-2.5159600000000002</c:v>
                </c:pt>
                <c:pt idx="3225">
                  <c:v>-2.5139399999999998</c:v>
                </c:pt>
                <c:pt idx="3226">
                  <c:v>-2.5119199999999999</c:v>
                </c:pt>
                <c:pt idx="3227">
                  <c:v>-2.5099</c:v>
                </c:pt>
                <c:pt idx="3228">
                  <c:v>-2.5078800000000001</c:v>
                </c:pt>
                <c:pt idx="3229">
                  <c:v>-2.5058500000000001</c:v>
                </c:pt>
                <c:pt idx="3230">
                  <c:v>-2.5038399999999998</c:v>
                </c:pt>
                <c:pt idx="3231">
                  <c:v>-2.50183</c:v>
                </c:pt>
                <c:pt idx="3232">
                  <c:v>-2.4998300000000002</c:v>
                </c:pt>
                <c:pt idx="3233">
                  <c:v>-2.4978400000000001</c:v>
                </c:pt>
                <c:pt idx="3234">
                  <c:v>-2.49586</c:v>
                </c:pt>
                <c:pt idx="3235">
                  <c:v>-2.4939</c:v>
                </c:pt>
                <c:pt idx="3236">
                  <c:v>-2.4919500000000001</c:v>
                </c:pt>
                <c:pt idx="3237">
                  <c:v>-2.4900199999999999</c:v>
                </c:pt>
                <c:pt idx="3238">
                  <c:v>-2.4881099999999998</c:v>
                </c:pt>
                <c:pt idx="3239">
                  <c:v>-2.4862099999999998</c:v>
                </c:pt>
                <c:pt idx="3240">
                  <c:v>-2.4843199999999999</c:v>
                </c:pt>
                <c:pt idx="3241">
                  <c:v>-2.48244</c:v>
                </c:pt>
                <c:pt idx="3242">
                  <c:v>-2.4805700000000002</c:v>
                </c:pt>
                <c:pt idx="3243">
                  <c:v>-2.47871</c:v>
                </c:pt>
                <c:pt idx="3244">
                  <c:v>-2.4768400000000002</c:v>
                </c:pt>
                <c:pt idx="3245">
                  <c:v>-2.4749699999999999</c:v>
                </c:pt>
                <c:pt idx="3246">
                  <c:v>-2.4730799999999999</c:v>
                </c:pt>
                <c:pt idx="3247">
                  <c:v>-2.4711699999999999</c:v>
                </c:pt>
                <c:pt idx="3248">
                  <c:v>-2.4692400000000001</c:v>
                </c:pt>
                <c:pt idx="3249">
                  <c:v>-2.4672700000000001</c:v>
                </c:pt>
                <c:pt idx="3250">
                  <c:v>-2.4652599999999998</c:v>
                </c:pt>
                <c:pt idx="3251">
                  <c:v>-2.4632000000000001</c:v>
                </c:pt>
                <c:pt idx="3252">
                  <c:v>-2.4610699999999999</c:v>
                </c:pt>
                <c:pt idx="3253">
                  <c:v>-2.4588899999999998</c:v>
                </c:pt>
                <c:pt idx="3254">
                  <c:v>-2.45662</c:v>
                </c:pt>
                <c:pt idx="3255">
                  <c:v>-2.4542700000000002</c:v>
                </c:pt>
                <c:pt idx="3256">
                  <c:v>-2.4518399999999998</c:v>
                </c:pt>
                <c:pt idx="3257">
                  <c:v>-2.4493</c:v>
                </c:pt>
                <c:pt idx="3258">
                  <c:v>-2.4466600000000001</c:v>
                </c:pt>
                <c:pt idx="3259">
                  <c:v>-2.4439000000000002</c:v>
                </c:pt>
                <c:pt idx="3260">
                  <c:v>-2.44103</c:v>
                </c:pt>
                <c:pt idx="3261">
                  <c:v>-2.43804</c:v>
                </c:pt>
                <c:pt idx="3262">
                  <c:v>-2.43492</c:v>
                </c:pt>
                <c:pt idx="3263">
                  <c:v>-2.4316599999999999</c:v>
                </c:pt>
                <c:pt idx="3264">
                  <c:v>-2.4282699999999999</c:v>
                </c:pt>
                <c:pt idx="3265">
                  <c:v>-2.4247399999999999</c:v>
                </c:pt>
                <c:pt idx="3266">
                  <c:v>-2.4210600000000002</c:v>
                </c:pt>
                <c:pt idx="3267">
                  <c:v>-2.4172400000000001</c:v>
                </c:pt>
                <c:pt idx="3268">
                  <c:v>-2.4132699999999998</c:v>
                </c:pt>
                <c:pt idx="3269">
                  <c:v>-2.4091499999999999</c:v>
                </c:pt>
                <c:pt idx="3270">
                  <c:v>-2.4048799999999999</c:v>
                </c:pt>
                <c:pt idx="3271">
                  <c:v>-2.4004500000000002</c:v>
                </c:pt>
                <c:pt idx="3272">
                  <c:v>-2.39588</c:v>
                </c:pt>
                <c:pt idx="3273">
                  <c:v>-2.39114</c:v>
                </c:pt>
                <c:pt idx="3274">
                  <c:v>-2.38625</c:v>
                </c:pt>
                <c:pt idx="3275">
                  <c:v>-2.3812099999999998</c:v>
                </c:pt>
                <c:pt idx="3276">
                  <c:v>-2.37601</c:v>
                </c:pt>
                <c:pt idx="3277">
                  <c:v>-2.37066</c:v>
                </c:pt>
                <c:pt idx="3278">
                  <c:v>-2.3651599999999999</c:v>
                </c:pt>
                <c:pt idx="3279">
                  <c:v>-2.3595000000000002</c:v>
                </c:pt>
                <c:pt idx="3280">
                  <c:v>-2.3536999999999999</c:v>
                </c:pt>
                <c:pt idx="3281">
                  <c:v>-2.3477399999999999</c:v>
                </c:pt>
                <c:pt idx="3282">
                  <c:v>-2.3416399999999999</c:v>
                </c:pt>
                <c:pt idx="3283">
                  <c:v>-2.3353999999999999</c:v>
                </c:pt>
                <c:pt idx="3284">
                  <c:v>-2.3290199999999999</c:v>
                </c:pt>
                <c:pt idx="3285">
                  <c:v>-2.3224999999999998</c:v>
                </c:pt>
                <c:pt idx="3286">
                  <c:v>-2.3158400000000001</c:v>
                </c:pt>
                <c:pt idx="3287">
                  <c:v>-2.30905</c:v>
                </c:pt>
                <c:pt idx="3288">
                  <c:v>-2.3021400000000001</c:v>
                </c:pt>
                <c:pt idx="3289">
                  <c:v>-2.2951000000000001</c:v>
                </c:pt>
                <c:pt idx="3290">
                  <c:v>-2.2879399999999999</c:v>
                </c:pt>
                <c:pt idx="3291">
                  <c:v>-2.2806600000000001</c:v>
                </c:pt>
                <c:pt idx="3292">
                  <c:v>-2.2732600000000001</c:v>
                </c:pt>
                <c:pt idx="3293">
                  <c:v>-2.2657600000000002</c:v>
                </c:pt>
                <c:pt idx="3294">
                  <c:v>-2.2581600000000002</c:v>
                </c:pt>
                <c:pt idx="3295">
                  <c:v>-2.2504599999999999</c:v>
                </c:pt>
                <c:pt idx="3296">
                  <c:v>-2.2426599999999999</c:v>
                </c:pt>
                <c:pt idx="3297">
                  <c:v>-2.2347800000000002</c:v>
                </c:pt>
                <c:pt idx="3298">
                  <c:v>-2.22682</c:v>
                </c:pt>
                <c:pt idx="3299">
                  <c:v>-2.2187800000000002</c:v>
                </c:pt>
                <c:pt idx="3300">
                  <c:v>-2.21068</c:v>
                </c:pt>
                <c:pt idx="3301">
                  <c:v>-2.2025100000000002</c:v>
                </c:pt>
                <c:pt idx="3302">
                  <c:v>-2.1943000000000001</c:v>
                </c:pt>
                <c:pt idx="3303">
                  <c:v>-2.1860400000000002</c:v>
                </c:pt>
                <c:pt idx="3304">
                  <c:v>-2.17774</c:v>
                </c:pt>
                <c:pt idx="3305">
                  <c:v>-2.1694100000000001</c:v>
                </c:pt>
                <c:pt idx="3306">
                  <c:v>-2.16107</c:v>
                </c:pt>
                <c:pt idx="3307">
                  <c:v>-2.15272</c:v>
                </c:pt>
                <c:pt idx="3308">
                  <c:v>-2.1443699999999999</c:v>
                </c:pt>
                <c:pt idx="3309">
                  <c:v>-2.1360199999999998</c:v>
                </c:pt>
                <c:pt idx="3310">
                  <c:v>-2.1276899999999999</c:v>
                </c:pt>
                <c:pt idx="3311">
                  <c:v>-2.1193900000000001</c:v>
                </c:pt>
                <c:pt idx="3312">
                  <c:v>-2.11111</c:v>
                </c:pt>
                <c:pt idx="3313">
                  <c:v>-2.1028600000000002</c:v>
                </c:pt>
                <c:pt idx="3314">
                  <c:v>-2.0946600000000002</c:v>
                </c:pt>
                <c:pt idx="3315">
                  <c:v>-2.0865</c:v>
                </c:pt>
                <c:pt idx="3316">
                  <c:v>-2.0783800000000001</c:v>
                </c:pt>
                <c:pt idx="3317">
                  <c:v>-2.0703100000000001</c:v>
                </c:pt>
                <c:pt idx="3318">
                  <c:v>-2.06229</c:v>
                </c:pt>
                <c:pt idx="3319">
                  <c:v>-2.0543100000000001</c:v>
                </c:pt>
                <c:pt idx="3320">
                  <c:v>-2.0463800000000001</c:v>
                </c:pt>
                <c:pt idx="3321">
                  <c:v>-2.0384799999999998</c:v>
                </c:pt>
                <c:pt idx="3322">
                  <c:v>-2.0306199999999999</c:v>
                </c:pt>
                <c:pt idx="3323">
                  <c:v>-2.0227900000000001</c:v>
                </c:pt>
                <c:pt idx="3324">
                  <c:v>-2.01498</c:v>
                </c:pt>
                <c:pt idx="3325">
                  <c:v>-2.0071699999999999</c:v>
                </c:pt>
                <c:pt idx="3326">
                  <c:v>-1.9993799999999999</c:v>
                </c:pt>
                <c:pt idx="3327">
                  <c:v>-1.9915700000000001</c:v>
                </c:pt>
                <c:pt idx="3328">
                  <c:v>-1.9837400000000001</c:v>
                </c:pt>
                <c:pt idx="3329">
                  <c:v>-1.9758899999999999</c:v>
                </c:pt>
                <c:pt idx="3330">
                  <c:v>-1.968</c:v>
                </c:pt>
                <c:pt idx="3331">
                  <c:v>-1.9600599999999999</c:v>
                </c:pt>
                <c:pt idx="3332">
                  <c:v>-1.9520599999999999</c:v>
                </c:pt>
                <c:pt idx="3333">
                  <c:v>-1.9439900000000001</c:v>
                </c:pt>
                <c:pt idx="3334">
                  <c:v>-1.9358500000000001</c:v>
                </c:pt>
                <c:pt idx="3335">
                  <c:v>-1.92761</c:v>
                </c:pt>
                <c:pt idx="3336">
                  <c:v>-1.9192899999999999</c:v>
                </c:pt>
                <c:pt idx="3337">
                  <c:v>-1.91086</c:v>
                </c:pt>
                <c:pt idx="3338">
                  <c:v>-1.90232</c:v>
                </c:pt>
                <c:pt idx="3339">
                  <c:v>-1.89367</c:v>
                </c:pt>
                <c:pt idx="3340">
                  <c:v>-1.8849100000000001</c:v>
                </c:pt>
                <c:pt idx="3341">
                  <c:v>-1.8760300000000001</c:v>
                </c:pt>
                <c:pt idx="3342">
                  <c:v>-1.86703</c:v>
                </c:pt>
                <c:pt idx="3343">
                  <c:v>-1.85792</c:v>
                </c:pt>
                <c:pt idx="3344">
                  <c:v>-1.8486800000000001</c:v>
                </c:pt>
                <c:pt idx="3345">
                  <c:v>-1.83934</c:v>
                </c:pt>
                <c:pt idx="3346">
                  <c:v>-1.82988</c:v>
                </c:pt>
                <c:pt idx="3347">
                  <c:v>-1.8203100000000001</c:v>
                </c:pt>
                <c:pt idx="3348">
                  <c:v>-1.81064</c:v>
                </c:pt>
                <c:pt idx="3349">
                  <c:v>-1.80088</c:v>
                </c:pt>
                <c:pt idx="3350">
                  <c:v>-1.7910200000000001</c:v>
                </c:pt>
                <c:pt idx="3351">
                  <c:v>-1.7810900000000001</c:v>
                </c:pt>
                <c:pt idx="3352">
                  <c:v>-1.7710699999999999</c:v>
                </c:pt>
                <c:pt idx="3353">
                  <c:v>-1.76098</c:v>
                </c:pt>
                <c:pt idx="3354">
                  <c:v>-1.75084</c:v>
                </c:pt>
                <c:pt idx="3355">
                  <c:v>-1.7406299999999999</c:v>
                </c:pt>
                <c:pt idx="3356">
                  <c:v>-1.73038</c:v>
                </c:pt>
                <c:pt idx="3357">
                  <c:v>-1.7200899999999999</c:v>
                </c:pt>
                <c:pt idx="3358">
                  <c:v>-1.7097599999999999</c:v>
                </c:pt>
                <c:pt idx="3359">
                  <c:v>-1.6994100000000001</c:v>
                </c:pt>
                <c:pt idx="3360">
                  <c:v>-1.68903</c:v>
                </c:pt>
                <c:pt idx="3361">
                  <c:v>-1.6786300000000001</c:v>
                </c:pt>
                <c:pt idx="3362">
                  <c:v>-1.66822</c:v>
                </c:pt>
                <c:pt idx="3363">
                  <c:v>-1.65781</c:v>
                </c:pt>
                <c:pt idx="3364">
                  <c:v>-1.6473800000000001</c:v>
                </c:pt>
                <c:pt idx="3365">
                  <c:v>-1.6369400000000001</c:v>
                </c:pt>
                <c:pt idx="3366">
                  <c:v>-1.6265000000000001</c:v>
                </c:pt>
                <c:pt idx="3367">
                  <c:v>-1.61605</c:v>
                </c:pt>
                <c:pt idx="3368">
                  <c:v>-1.6055900000000001</c:v>
                </c:pt>
                <c:pt idx="3369">
                  <c:v>-1.59511</c:v>
                </c:pt>
                <c:pt idx="3370">
                  <c:v>-1.5846199999999999</c:v>
                </c:pt>
                <c:pt idx="3371">
                  <c:v>-1.5741099999999999</c:v>
                </c:pt>
                <c:pt idx="3372">
                  <c:v>-1.56358</c:v>
                </c:pt>
                <c:pt idx="3373">
                  <c:v>-1.5530200000000001</c:v>
                </c:pt>
                <c:pt idx="3374">
                  <c:v>-1.5424199999999999</c:v>
                </c:pt>
                <c:pt idx="3375">
                  <c:v>-1.5317799999999999</c:v>
                </c:pt>
                <c:pt idx="3376">
                  <c:v>-1.5210900000000001</c:v>
                </c:pt>
                <c:pt idx="3377">
                  <c:v>-1.5103500000000001</c:v>
                </c:pt>
                <c:pt idx="3378">
                  <c:v>-1.4995499999999999</c:v>
                </c:pt>
                <c:pt idx="3379">
                  <c:v>-1.4886900000000001</c:v>
                </c:pt>
                <c:pt idx="3380">
                  <c:v>-1.47776</c:v>
                </c:pt>
                <c:pt idx="3381">
                  <c:v>-1.46675</c:v>
                </c:pt>
                <c:pt idx="3382">
                  <c:v>-1.45567</c:v>
                </c:pt>
                <c:pt idx="3383">
                  <c:v>-1.4444999999999999</c:v>
                </c:pt>
                <c:pt idx="3384">
                  <c:v>-1.4332499999999999</c:v>
                </c:pt>
                <c:pt idx="3385">
                  <c:v>-1.4219200000000001</c:v>
                </c:pt>
                <c:pt idx="3386">
                  <c:v>-1.4105000000000001</c:v>
                </c:pt>
                <c:pt idx="3387">
                  <c:v>-1.399</c:v>
                </c:pt>
                <c:pt idx="3388">
                  <c:v>-1.38741</c:v>
                </c:pt>
                <c:pt idx="3389">
                  <c:v>-1.3757299999999999</c:v>
                </c:pt>
                <c:pt idx="3390">
                  <c:v>-1.36398</c:v>
                </c:pt>
                <c:pt idx="3391">
                  <c:v>-1.3521399999999999</c:v>
                </c:pt>
                <c:pt idx="3392">
                  <c:v>-1.34022</c:v>
                </c:pt>
                <c:pt idx="3393">
                  <c:v>-1.32823</c:v>
                </c:pt>
                <c:pt idx="3394">
                  <c:v>-1.3161700000000001</c:v>
                </c:pt>
                <c:pt idx="3395">
                  <c:v>-1.3040400000000001</c:v>
                </c:pt>
                <c:pt idx="3396">
                  <c:v>-1.2918499999999999</c:v>
                </c:pt>
                <c:pt idx="3397">
                  <c:v>-1.2796000000000001</c:v>
                </c:pt>
                <c:pt idx="3398">
                  <c:v>-1.26729</c:v>
                </c:pt>
                <c:pt idx="3399">
                  <c:v>-1.2549300000000001</c:v>
                </c:pt>
                <c:pt idx="3400">
                  <c:v>-1.2425200000000001</c:v>
                </c:pt>
                <c:pt idx="3401">
                  <c:v>-1.2300599999999999</c:v>
                </c:pt>
                <c:pt idx="3402">
                  <c:v>-1.21757</c:v>
                </c:pt>
                <c:pt idx="3403">
                  <c:v>-1.20503</c:v>
                </c:pt>
                <c:pt idx="3404">
                  <c:v>-1.1924600000000001</c:v>
                </c:pt>
                <c:pt idx="3405">
                  <c:v>-1.1798599999999999</c:v>
                </c:pt>
                <c:pt idx="3406">
                  <c:v>-1.1672199999999999</c:v>
                </c:pt>
                <c:pt idx="3407">
                  <c:v>-1.15456</c:v>
                </c:pt>
                <c:pt idx="3408">
                  <c:v>-1.1418699999999999</c:v>
                </c:pt>
                <c:pt idx="3409">
                  <c:v>-1.1291500000000001</c:v>
                </c:pt>
                <c:pt idx="3410">
                  <c:v>-1.1164099999999999</c:v>
                </c:pt>
                <c:pt idx="3411">
                  <c:v>-1.10365</c:v>
                </c:pt>
                <c:pt idx="3412">
                  <c:v>-1.0908599999999999</c:v>
                </c:pt>
                <c:pt idx="3413">
                  <c:v>-1.07805</c:v>
                </c:pt>
                <c:pt idx="3414">
                  <c:v>-1.0652200000000001</c:v>
                </c:pt>
                <c:pt idx="3415">
                  <c:v>-1.0523800000000001</c:v>
                </c:pt>
                <c:pt idx="3416">
                  <c:v>-1.0395099999999999</c:v>
                </c:pt>
                <c:pt idx="3417">
                  <c:v>-1.0266200000000001</c:v>
                </c:pt>
                <c:pt idx="3418">
                  <c:v>-1.0137100000000001</c:v>
                </c:pt>
                <c:pt idx="3419">
                  <c:v>-1.00078</c:v>
                </c:pt>
                <c:pt idx="3420">
                  <c:v>-0.98783299999999996</c:v>
                </c:pt>
                <c:pt idx="3421">
                  <c:v>-0.97486300000000004</c:v>
                </c:pt>
                <c:pt idx="3422">
                  <c:v>-0.96187299999999998</c:v>
                </c:pt>
                <c:pt idx="3423">
                  <c:v>-0.94886199999999998</c:v>
                </c:pt>
                <c:pt idx="3424">
                  <c:v>-0.93583099999999997</c:v>
                </c:pt>
                <c:pt idx="3425">
                  <c:v>-0.92277900000000002</c:v>
                </c:pt>
                <c:pt idx="3426">
                  <c:v>-0.90970600000000001</c:v>
                </c:pt>
                <c:pt idx="3427">
                  <c:v>-0.89661299999999999</c:v>
                </c:pt>
                <c:pt idx="3428">
                  <c:v>-0.88349900000000003</c:v>
                </c:pt>
                <c:pt idx="3429">
                  <c:v>-0.87036599999999997</c:v>
                </c:pt>
                <c:pt idx="3430">
                  <c:v>-0.85721499999999995</c:v>
                </c:pt>
                <c:pt idx="3431">
                  <c:v>-0.84404599999999996</c:v>
                </c:pt>
                <c:pt idx="3432">
                  <c:v>-0.83086000000000004</c:v>
                </c:pt>
                <c:pt idx="3433">
                  <c:v>-0.81766000000000005</c:v>
                </c:pt>
                <c:pt idx="3434">
                  <c:v>-0.80444599999999999</c:v>
                </c:pt>
                <c:pt idx="3435">
                  <c:v>-0.79122099999999995</c:v>
                </c:pt>
                <c:pt idx="3436">
                  <c:v>-0.77798699999999998</c:v>
                </c:pt>
                <c:pt idx="3437">
                  <c:v>-0.76474600000000004</c:v>
                </c:pt>
                <c:pt idx="3438">
                  <c:v>-0.75150099999999997</c:v>
                </c:pt>
                <c:pt idx="3439">
                  <c:v>-0.73825399999999997</c:v>
                </c:pt>
                <c:pt idx="3440">
                  <c:v>-0.72500799999999999</c:v>
                </c:pt>
                <c:pt idx="3441">
                  <c:v>-0.71176700000000004</c:v>
                </c:pt>
                <c:pt idx="3442">
                  <c:v>-0.69853399999999999</c:v>
                </c:pt>
                <c:pt idx="3443">
                  <c:v>-0.68531200000000003</c:v>
                </c:pt>
                <c:pt idx="3444">
                  <c:v>-0.67210400000000003</c:v>
                </c:pt>
                <c:pt idx="3445">
                  <c:v>-0.65891500000000003</c:v>
                </c:pt>
                <c:pt idx="3446">
                  <c:v>-0.64574799999999999</c:v>
                </c:pt>
                <c:pt idx="3447">
                  <c:v>-0.63260499999999997</c:v>
                </c:pt>
                <c:pt idx="3448">
                  <c:v>-0.61948999999999999</c:v>
                </c:pt>
                <c:pt idx="3449">
                  <c:v>-0.60640700000000003</c:v>
                </c:pt>
                <c:pt idx="3450">
                  <c:v>-0.59335899999999997</c:v>
                </c:pt>
                <c:pt idx="3451">
                  <c:v>-0.58035000000000003</c:v>
                </c:pt>
                <c:pt idx="3452">
                  <c:v>-0.567384</c:v>
                </c:pt>
                <c:pt idx="3453">
                  <c:v>-0.55446499999999999</c:v>
                </c:pt>
                <c:pt idx="3454">
                  <c:v>-0.54159500000000005</c:v>
                </c:pt>
                <c:pt idx="3455">
                  <c:v>-0.528779</c:v>
                </c:pt>
                <c:pt idx="3456">
                  <c:v>-0.51602099999999995</c:v>
                </c:pt>
                <c:pt idx="3457">
                  <c:v>-0.50332600000000005</c:v>
                </c:pt>
                <c:pt idx="3458">
                  <c:v>-0.49069600000000002</c:v>
                </c:pt>
                <c:pt idx="3459">
                  <c:v>-0.47813600000000001</c:v>
                </c:pt>
                <c:pt idx="3460">
                  <c:v>-0.46565000000000001</c:v>
                </c:pt>
                <c:pt idx="3461">
                  <c:v>-0.45324199999999998</c:v>
                </c:pt>
                <c:pt idx="3462">
                  <c:v>-0.44091599999999997</c:v>
                </c:pt>
                <c:pt idx="3463">
                  <c:v>-0.428674</c:v>
                </c:pt>
                <c:pt idx="3464">
                  <c:v>-0.41652</c:v>
                </c:pt>
                <c:pt idx="3465">
                  <c:v>-0.40445799999999998</c:v>
                </c:pt>
                <c:pt idx="3466">
                  <c:v>-0.39248899999999998</c:v>
                </c:pt>
                <c:pt idx="3467">
                  <c:v>-0.38061600000000001</c:v>
                </c:pt>
                <c:pt idx="3468">
                  <c:v>-0.36884099999999997</c:v>
                </c:pt>
                <c:pt idx="3469">
                  <c:v>-0.35716399999999998</c:v>
                </c:pt>
                <c:pt idx="3470">
                  <c:v>-0.34558699999999998</c:v>
                </c:pt>
                <c:pt idx="3471">
                  <c:v>-0.33411000000000002</c:v>
                </c:pt>
                <c:pt idx="3472">
                  <c:v>-0.32273099999999999</c:v>
                </c:pt>
                <c:pt idx="3473">
                  <c:v>-0.311448</c:v>
                </c:pt>
                <c:pt idx="3474">
                  <c:v>-0.300261</c:v>
                </c:pt>
                <c:pt idx="3475">
                  <c:v>-0.28916500000000001</c:v>
                </c:pt>
                <c:pt idx="3476">
                  <c:v>-0.27815600000000001</c:v>
                </c:pt>
                <c:pt idx="3477">
                  <c:v>-0.267231</c:v>
                </c:pt>
                <c:pt idx="3478">
                  <c:v>-0.25638300000000003</c:v>
                </c:pt>
                <c:pt idx="3479">
                  <c:v>-0.24560699999999999</c:v>
                </c:pt>
                <c:pt idx="3480">
                  <c:v>-0.23489699999999999</c:v>
                </c:pt>
                <c:pt idx="3481">
                  <c:v>-0.224247</c:v>
                </c:pt>
                <c:pt idx="3482">
                  <c:v>-0.21365000000000001</c:v>
                </c:pt>
                <c:pt idx="3483">
                  <c:v>-0.203098</c:v>
                </c:pt>
                <c:pt idx="3484">
                  <c:v>-0.19258600000000001</c:v>
                </c:pt>
                <c:pt idx="3485">
                  <c:v>-0.18210499999999999</c:v>
                </c:pt>
                <c:pt idx="3486">
                  <c:v>-0.171649</c:v>
                </c:pt>
                <c:pt idx="3487">
                  <c:v>-0.16120999999999999</c:v>
                </c:pt>
                <c:pt idx="3488">
                  <c:v>-0.150783</c:v>
                </c:pt>
                <c:pt idx="3489">
                  <c:v>-0.14036299999999999</c:v>
                </c:pt>
                <c:pt idx="3490">
                  <c:v>-0.129944</c:v>
                </c:pt>
                <c:pt idx="3491">
                  <c:v>-0.119522</c:v>
                </c:pt>
                <c:pt idx="3492">
                  <c:v>-0.109095</c:v>
                </c:pt>
                <c:pt idx="3493">
                  <c:v>-9.8659899999999995E-2</c:v>
                </c:pt>
                <c:pt idx="3494">
                  <c:v>-8.8213600000000003E-2</c:v>
                </c:pt>
                <c:pt idx="3495">
                  <c:v>-7.7755500000000005E-2</c:v>
                </c:pt>
                <c:pt idx="3496">
                  <c:v>-6.7284899999999995E-2</c:v>
                </c:pt>
                <c:pt idx="3497">
                  <c:v>-5.6801999999999998E-2</c:v>
                </c:pt>
                <c:pt idx="3498">
                  <c:v>-4.63077E-2</c:v>
                </c:pt>
                <c:pt idx="3499">
                  <c:v>-3.5803399999999999E-2</c:v>
                </c:pt>
                <c:pt idx="3500">
                  <c:v>-2.52911E-2</c:v>
                </c:pt>
                <c:pt idx="3501">
                  <c:v>-1.47733E-2</c:v>
                </c:pt>
                <c:pt idx="3502">
                  <c:v>-4.2530900000000002E-3</c:v>
                </c:pt>
                <c:pt idx="3503">
                  <c:v>6.2661399999999999E-3</c:v>
                </c:pt>
                <c:pt idx="3504">
                  <c:v>1.6780699999999999E-2</c:v>
                </c:pt>
                <c:pt idx="3505">
                  <c:v>2.7286600000000001E-2</c:v>
                </c:pt>
                <c:pt idx="3506">
                  <c:v>3.7779800000000002E-2</c:v>
                </c:pt>
                <c:pt idx="3507">
                  <c:v>4.8256E-2</c:v>
                </c:pt>
                <c:pt idx="3508">
                  <c:v>5.8710900000000003E-2</c:v>
                </c:pt>
                <c:pt idx="3509">
                  <c:v>6.9140199999999999E-2</c:v>
                </c:pt>
                <c:pt idx="3510">
                  <c:v>7.9539399999999996E-2</c:v>
                </c:pt>
                <c:pt idx="3511">
                  <c:v>8.9904100000000001E-2</c:v>
                </c:pt>
                <c:pt idx="3512">
                  <c:v>0.10023</c:v>
                </c:pt>
                <c:pt idx="3513">
                  <c:v>0.110514</c:v>
                </c:pt>
                <c:pt idx="3514">
                  <c:v>0.120752</c:v>
                </c:pt>
                <c:pt idx="3515">
                  <c:v>0.130941</c:v>
                </c:pt>
                <c:pt idx="3516">
                  <c:v>0.14107800000000001</c:v>
                </c:pt>
                <c:pt idx="3517">
                  <c:v>0.15115999999999999</c:v>
                </c:pt>
                <c:pt idx="3518">
                  <c:v>0.16118399999999999</c:v>
                </c:pt>
                <c:pt idx="3519">
                  <c:v>0.17114799999999999</c:v>
                </c:pt>
                <c:pt idx="3520">
                  <c:v>0.18105099999999999</c:v>
                </c:pt>
                <c:pt idx="3521">
                  <c:v>0.190889</c:v>
                </c:pt>
                <c:pt idx="3522">
                  <c:v>0.20066200000000001</c:v>
                </c:pt>
                <c:pt idx="3523">
                  <c:v>0.210369</c:v>
                </c:pt>
                <c:pt idx="3524">
                  <c:v>0.22000800000000001</c:v>
                </c:pt>
                <c:pt idx="3525">
                  <c:v>0.22957900000000001</c:v>
                </c:pt>
                <c:pt idx="3526">
                  <c:v>0.23908199999999999</c:v>
                </c:pt>
                <c:pt idx="3527">
                  <c:v>0.24851699999999999</c:v>
                </c:pt>
                <c:pt idx="3528">
                  <c:v>0.257884</c:v>
                </c:pt>
                <c:pt idx="3529">
                  <c:v>0.26718199999999998</c:v>
                </c:pt>
                <c:pt idx="3530">
                  <c:v>0.27641100000000002</c:v>
                </c:pt>
                <c:pt idx="3531">
                  <c:v>0.28557199999999999</c:v>
                </c:pt>
                <c:pt idx="3532">
                  <c:v>0.29466500000000001</c:v>
                </c:pt>
                <c:pt idx="3533">
                  <c:v>0.30369000000000002</c:v>
                </c:pt>
                <c:pt idx="3534">
                  <c:v>0.31264599999999998</c:v>
                </c:pt>
                <c:pt idx="3535">
                  <c:v>0.32153199999999998</c:v>
                </c:pt>
                <c:pt idx="3536">
                  <c:v>0.330349</c:v>
                </c:pt>
                <c:pt idx="3537">
                  <c:v>0.33909499999999998</c:v>
                </c:pt>
                <c:pt idx="3538">
                  <c:v>0.34777000000000002</c:v>
                </c:pt>
                <c:pt idx="3539">
                  <c:v>0.35637099999999999</c:v>
                </c:pt>
                <c:pt idx="3540">
                  <c:v>0.364898</c:v>
                </c:pt>
                <c:pt idx="3541">
                  <c:v>0.37334699999999998</c:v>
                </c:pt>
                <c:pt idx="3542">
                  <c:v>0.381718</c:v>
                </c:pt>
                <c:pt idx="3543">
                  <c:v>0.39000699999999999</c:v>
                </c:pt>
                <c:pt idx="3544">
                  <c:v>0.39821200000000001</c:v>
                </c:pt>
                <c:pt idx="3545">
                  <c:v>0.406331</c:v>
                </c:pt>
                <c:pt idx="3546">
                  <c:v>0.41436099999999998</c:v>
                </c:pt>
                <c:pt idx="3547">
                  <c:v>0.42229899999999998</c:v>
                </c:pt>
                <c:pt idx="3548">
                  <c:v>0.430143</c:v>
                </c:pt>
                <c:pt idx="3549">
                  <c:v>0.43788899999999997</c:v>
                </c:pt>
                <c:pt idx="3550">
                  <c:v>0.44553500000000001</c:v>
                </c:pt>
                <c:pt idx="3551">
                  <c:v>0.45307799999999998</c:v>
                </c:pt>
                <c:pt idx="3552">
                  <c:v>0.46051700000000001</c:v>
                </c:pt>
                <c:pt idx="3553">
                  <c:v>0.46785100000000002</c:v>
                </c:pt>
                <c:pt idx="3554">
                  <c:v>0.47507899999999997</c:v>
                </c:pt>
                <c:pt idx="3555">
                  <c:v>0.48220099999999999</c:v>
                </c:pt>
                <c:pt idx="3556">
                  <c:v>0.48921599999999998</c:v>
                </c:pt>
                <c:pt idx="3557">
                  <c:v>0.49612299999999998</c:v>
                </c:pt>
                <c:pt idx="3558">
                  <c:v>0.50292400000000004</c:v>
                </c:pt>
                <c:pt idx="3559">
                  <c:v>0.50961900000000004</c:v>
                </c:pt>
                <c:pt idx="3560">
                  <c:v>0.51620900000000003</c:v>
                </c:pt>
                <c:pt idx="3561">
                  <c:v>0.52269399999999999</c:v>
                </c:pt>
                <c:pt idx="3562">
                  <c:v>0.52907800000000005</c:v>
                </c:pt>
                <c:pt idx="3563">
                  <c:v>0.53536099999999998</c:v>
                </c:pt>
                <c:pt idx="3564">
                  <c:v>0.541547</c:v>
                </c:pt>
                <c:pt idx="3565">
                  <c:v>0.54763600000000001</c:v>
                </c:pt>
                <c:pt idx="3566">
                  <c:v>0.55363399999999996</c:v>
                </c:pt>
                <c:pt idx="3567">
                  <c:v>0.55954099999999996</c:v>
                </c:pt>
                <c:pt idx="3568">
                  <c:v>0.56536200000000003</c:v>
                </c:pt>
                <c:pt idx="3569">
                  <c:v>0.57109900000000002</c:v>
                </c:pt>
                <c:pt idx="3570">
                  <c:v>0.57675500000000002</c:v>
                </c:pt>
                <c:pt idx="3571">
                  <c:v>0.58233299999999999</c:v>
                </c:pt>
                <c:pt idx="3572">
                  <c:v>0.58783600000000003</c:v>
                </c:pt>
                <c:pt idx="3573">
                  <c:v>0.59326699999999999</c:v>
                </c:pt>
                <c:pt idx="3574">
                  <c:v>0.59862899999999997</c:v>
                </c:pt>
                <c:pt idx="3575">
                  <c:v>0.60392199999999996</c:v>
                </c:pt>
                <c:pt idx="3576">
                  <c:v>0.609151</c:v>
                </c:pt>
                <c:pt idx="3577">
                  <c:v>0.614317</c:v>
                </c:pt>
                <c:pt idx="3578">
                  <c:v>0.61942200000000003</c:v>
                </c:pt>
                <c:pt idx="3579">
                  <c:v>0.62446900000000005</c:v>
                </c:pt>
                <c:pt idx="3580">
                  <c:v>0.62945899999999999</c:v>
                </c:pt>
                <c:pt idx="3581">
                  <c:v>0.63439500000000004</c:v>
                </c:pt>
                <c:pt idx="3582">
                  <c:v>0.63927999999999996</c:v>
                </c:pt>
                <c:pt idx="3583">
                  <c:v>0.64411600000000002</c:v>
                </c:pt>
                <c:pt idx="3584">
                  <c:v>0.64890400000000004</c:v>
                </c:pt>
                <c:pt idx="3585">
                  <c:v>0.65364800000000001</c:v>
                </c:pt>
                <c:pt idx="3586">
                  <c:v>0.65834800000000004</c:v>
                </c:pt>
                <c:pt idx="3587">
                  <c:v>0.66300800000000004</c:v>
                </c:pt>
                <c:pt idx="3588">
                  <c:v>0.66762900000000003</c:v>
                </c:pt>
                <c:pt idx="3589">
                  <c:v>0.67221299999999995</c:v>
                </c:pt>
                <c:pt idx="3590">
                  <c:v>0.67676400000000003</c:v>
                </c:pt>
                <c:pt idx="3591">
                  <c:v>0.68128299999999997</c:v>
                </c:pt>
                <c:pt idx="3592">
                  <c:v>0.68577200000000005</c:v>
                </c:pt>
                <c:pt idx="3593">
                  <c:v>0.69023400000000001</c:v>
                </c:pt>
                <c:pt idx="3594">
                  <c:v>0.69467100000000004</c:v>
                </c:pt>
                <c:pt idx="3595">
                  <c:v>0.69908499999999996</c:v>
                </c:pt>
                <c:pt idx="3596">
                  <c:v>0.70347800000000005</c:v>
                </c:pt>
                <c:pt idx="3597">
                  <c:v>0.70785200000000004</c:v>
                </c:pt>
                <c:pt idx="3598">
                  <c:v>0.71220799999999995</c:v>
                </c:pt>
                <c:pt idx="3599">
                  <c:v>0.71654700000000005</c:v>
                </c:pt>
                <c:pt idx="3600">
                  <c:v>0.72087000000000001</c:v>
                </c:pt>
                <c:pt idx="3601">
                  <c:v>0.72517900000000002</c:v>
                </c:pt>
                <c:pt idx="3602">
                  <c:v>0.72947300000000004</c:v>
                </c:pt>
                <c:pt idx="3603">
                  <c:v>0.73375400000000002</c:v>
                </c:pt>
                <c:pt idx="3604">
                  <c:v>0.73802100000000004</c:v>
                </c:pt>
                <c:pt idx="3605">
                  <c:v>0.74227500000000002</c:v>
                </c:pt>
                <c:pt idx="3606">
                  <c:v>0.74651500000000004</c:v>
                </c:pt>
                <c:pt idx="3607">
                  <c:v>0.75074099999999999</c:v>
                </c:pt>
                <c:pt idx="3608">
                  <c:v>0.75495199999999996</c:v>
                </c:pt>
                <c:pt idx="3609">
                  <c:v>0.75914700000000002</c:v>
                </c:pt>
                <c:pt idx="3610">
                  <c:v>0.76332599999999995</c:v>
                </c:pt>
                <c:pt idx="3611">
                  <c:v>0.76748899999999998</c:v>
                </c:pt>
                <c:pt idx="3612">
                  <c:v>0.77163400000000004</c:v>
                </c:pt>
                <c:pt idx="3613">
                  <c:v>0.77576100000000003</c:v>
                </c:pt>
                <c:pt idx="3614">
                  <c:v>0.77986699999999998</c:v>
                </c:pt>
                <c:pt idx="3615">
                  <c:v>0.78395199999999998</c:v>
                </c:pt>
                <c:pt idx="3616">
                  <c:v>0.78801399999999999</c:v>
                </c:pt>
                <c:pt idx="3617">
                  <c:v>0.79205199999999998</c:v>
                </c:pt>
                <c:pt idx="3618">
                  <c:v>0.79606500000000002</c:v>
                </c:pt>
                <c:pt idx="3619">
                  <c:v>0.80005300000000001</c:v>
                </c:pt>
                <c:pt idx="3620">
                  <c:v>0.80401500000000004</c:v>
                </c:pt>
                <c:pt idx="3621">
                  <c:v>0.80795099999999997</c:v>
                </c:pt>
                <c:pt idx="3622">
                  <c:v>0.811859</c:v>
                </c:pt>
                <c:pt idx="3623">
                  <c:v>0.81574100000000005</c:v>
                </c:pt>
                <c:pt idx="3624">
                  <c:v>0.81959499999999996</c:v>
                </c:pt>
                <c:pt idx="3625">
                  <c:v>0.82342099999999996</c:v>
                </c:pt>
                <c:pt idx="3626">
                  <c:v>0.82721800000000001</c:v>
                </c:pt>
                <c:pt idx="3627">
                  <c:v>0.83098799999999995</c:v>
                </c:pt>
                <c:pt idx="3628">
                  <c:v>0.83472999999999997</c:v>
                </c:pt>
                <c:pt idx="3629">
                  <c:v>0.83844399999999997</c:v>
                </c:pt>
                <c:pt idx="3630">
                  <c:v>0.84213099999999996</c:v>
                </c:pt>
                <c:pt idx="3631">
                  <c:v>0.84579000000000004</c:v>
                </c:pt>
                <c:pt idx="3632">
                  <c:v>0.84942399999999996</c:v>
                </c:pt>
                <c:pt idx="3633">
                  <c:v>0.85303300000000004</c:v>
                </c:pt>
                <c:pt idx="3634">
                  <c:v>0.85661900000000002</c:v>
                </c:pt>
                <c:pt idx="3635">
                  <c:v>0.86018300000000003</c:v>
                </c:pt>
                <c:pt idx="3636">
                  <c:v>0.86372800000000005</c:v>
                </c:pt>
                <c:pt idx="3637">
                  <c:v>0.867255</c:v>
                </c:pt>
                <c:pt idx="3638">
                  <c:v>0.87076699999999996</c:v>
                </c:pt>
                <c:pt idx="3639">
                  <c:v>0.87426400000000004</c:v>
                </c:pt>
                <c:pt idx="3640">
                  <c:v>0.87775099999999995</c:v>
                </c:pt>
                <c:pt idx="3641">
                  <c:v>0.88122699999999998</c:v>
                </c:pt>
                <c:pt idx="3642">
                  <c:v>0.88469600000000004</c:v>
                </c:pt>
                <c:pt idx="3643">
                  <c:v>0.888158</c:v>
                </c:pt>
                <c:pt idx="3644">
                  <c:v>0.89161400000000002</c:v>
                </c:pt>
                <c:pt idx="3645">
                  <c:v>0.89506699999999995</c:v>
                </c:pt>
                <c:pt idx="3646">
                  <c:v>0.89851700000000001</c:v>
                </c:pt>
                <c:pt idx="3647">
                  <c:v>0.90196500000000002</c:v>
                </c:pt>
                <c:pt idx="3648">
                  <c:v>0.90540900000000002</c:v>
                </c:pt>
                <c:pt idx="3649">
                  <c:v>0.90885099999999996</c:v>
                </c:pt>
                <c:pt idx="3650">
                  <c:v>0.91228900000000002</c:v>
                </c:pt>
                <c:pt idx="3651">
                  <c:v>0.91572100000000001</c:v>
                </c:pt>
                <c:pt idx="3652">
                  <c:v>0.91914499999999999</c:v>
                </c:pt>
                <c:pt idx="3653">
                  <c:v>0.92256000000000005</c:v>
                </c:pt>
                <c:pt idx="3654">
                  <c:v>0.92596199999999995</c:v>
                </c:pt>
                <c:pt idx="3655">
                  <c:v>0.92934700000000003</c:v>
                </c:pt>
                <c:pt idx="3656">
                  <c:v>0.93271400000000004</c:v>
                </c:pt>
                <c:pt idx="3657">
                  <c:v>0.93605700000000003</c:v>
                </c:pt>
                <c:pt idx="3658">
                  <c:v>0.93937400000000004</c:v>
                </c:pt>
                <c:pt idx="3659">
                  <c:v>0.94266099999999997</c:v>
                </c:pt>
                <c:pt idx="3660">
                  <c:v>0.945913</c:v>
                </c:pt>
                <c:pt idx="3661">
                  <c:v>0.949129</c:v>
                </c:pt>
                <c:pt idx="3662">
                  <c:v>0.95230499999999996</c:v>
                </c:pt>
                <c:pt idx="3663">
                  <c:v>0.95543800000000001</c:v>
                </c:pt>
                <c:pt idx="3664">
                  <c:v>0.95852499999999996</c:v>
                </c:pt>
                <c:pt idx="3665">
                  <c:v>0.96156399999999997</c:v>
                </c:pt>
                <c:pt idx="3666">
                  <c:v>0.96455199999999996</c:v>
                </c:pt>
                <c:pt idx="3667">
                  <c:v>0.96748800000000001</c:v>
                </c:pt>
                <c:pt idx="3668">
                  <c:v>0.97037200000000001</c:v>
                </c:pt>
                <c:pt idx="3669">
                  <c:v>0.97320099999999998</c:v>
                </c:pt>
                <c:pt idx="3670">
                  <c:v>0.97597500000000004</c:v>
                </c:pt>
                <c:pt idx="3671">
                  <c:v>0.97869499999999998</c:v>
                </c:pt>
                <c:pt idx="3672">
                  <c:v>0.98136100000000004</c:v>
                </c:pt>
                <c:pt idx="3673">
                  <c:v>0.98397299999999999</c:v>
                </c:pt>
                <c:pt idx="3674">
                  <c:v>0.98653299999999999</c:v>
                </c:pt>
                <c:pt idx="3675">
                  <c:v>0.98904000000000003</c:v>
                </c:pt>
                <c:pt idx="3676">
                  <c:v>0.99149600000000004</c:v>
                </c:pt>
                <c:pt idx="3677">
                  <c:v>0.99390199999999995</c:v>
                </c:pt>
                <c:pt idx="3678">
                  <c:v>0.99626000000000003</c:v>
                </c:pt>
                <c:pt idx="3679">
                  <c:v>0.99856999999999996</c:v>
                </c:pt>
                <c:pt idx="3680">
                  <c:v>1.0008300000000001</c:v>
                </c:pt>
                <c:pt idx="3681">
                  <c:v>1.00305</c:v>
                </c:pt>
                <c:pt idx="3682">
                  <c:v>1.00522</c:v>
                </c:pt>
                <c:pt idx="3683">
                  <c:v>1.0073399999999999</c:v>
                </c:pt>
                <c:pt idx="3684">
                  <c:v>1.0094099999999999</c:v>
                </c:pt>
                <c:pt idx="3685">
                  <c:v>1.0114300000000001</c:v>
                </c:pt>
                <c:pt idx="3686">
                  <c:v>1.0134099999999999</c:v>
                </c:pt>
                <c:pt idx="3687">
                  <c:v>1.0153399999999999</c:v>
                </c:pt>
                <c:pt idx="3688">
                  <c:v>1.0172099999999999</c:v>
                </c:pt>
                <c:pt idx="3689">
                  <c:v>1.0190300000000001</c:v>
                </c:pt>
                <c:pt idx="3690">
                  <c:v>1.0207999999999999</c:v>
                </c:pt>
                <c:pt idx="3691">
                  <c:v>1.0225</c:v>
                </c:pt>
                <c:pt idx="3692">
                  <c:v>1.0241499999999999</c:v>
                </c:pt>
                <c:pt idx="3693">
                  <c:v>1.0257400000000001</c:v>
                </c:pt>
                <c:pt idx="3694">
                  <c:v>1.0272600000000001</c:v>
                </c:pt>
                <c:pt idx="3695">
                  <c:v>1.02871</c:v>
                </c:pt>
                <c:pt idx="3696">
                  <c:v>1.0301</c:v>
                </c:pt>
                <c:pt idx="3697">
                  <c:v>1.0314099999999999</c:v>
                </c:pt>
                <c:pt idx="3698">
                  <c:v>1.03264</c:v>
                </c:pt>
                <c:pt idx="3699">
                  <c:v>1.03379</c:v>
                </c:pt>
                <c:pt idx="3700">
                  <c:v>1.03485</c:v>
                </c:pt>
                <c:pt idx="3701">
                  <c:v>1.03583</c:v>
                </c:pt>
                <c:pt idx="3702">
                  <c:v>1.0367299999999999</c:v>
                </c:pt>
                <c:pt idx="3703">
                  <c:v>1.03752</c:v>
                </c:pt>
                <c:pt idx="3704">
                  <c:v>1.03823</c:v>
                </c:pt>
                <c:pt idx="3705">
                  <c:v>1.03884</c:v>
                </c:pt>
                <c:pt idx="3706">
                  <c:v>1.03935</c:v>
                </c:pt>
                <c:pt idx="3707">
                  <c:v>1.03976</c:v>
                </c:pt>
                <c:pt idx="3708">
                  <c:v>1.0400700000000001</c:v>
                </c:pt>
                <c:pt idx="3709">
                  <c:v>1.04027</c:v>
                </c:pt>
                <c:pt idx="3710">
                  <c:v>1.04037</c:v>
                </c:pt>
                <c:pt idx="3711">
                  <c:v>1.04036</c:v>
                </c:pt>
                <c:pt idx="3712">
                  <c:v>1.0402499999999999</c:v>
                </c:pt>
                <c:pt idx="3713">
                  <c:v>1.0400400000000001</c:v>
                </c:pt>
                <c:pt idx="3714">
                  <c:v>1.03972</c:v>
                </c:pt>
                <c:pt idx="3715">
                  <c:v>1.0392999999999999</c:v>
                </c:pt>
                <c:pt idx="3716">
                  <c:v>1.03878</c:v>
                </c:pt>
                <c:pt idx="3717">
                  <c:v>1.0381499999999999</c:v>
                </c:pt>
                <c:pt idx="3718">
                  <c:v>1.0374300000000001</c:v>
                </c:pt>
                <c:pt idx="3719">
                  <c:v>1.03661</c:v>
                </c:pt>
                <c:pt idx="3720">
                  <c:v>1.03569</c:v>
                </c:pt>
                <c:pt idx="3721">
                  <c:v>1.03467</c:v>
                </c:pt>
                <c:pt idx="3722">
                  <c:v>1.03356</c:v>
                </c:pt>
                <c:pt idx="3723">
                  <c:v>1.0323599999999999</c:v>
                </c:pt>
                <c:pt idx="3724">
                  <c:v>1.0310600000000001</c:v>
                </c:pt>
                <c:pt idx="3725">
                  <c:v>1.0296700000000001</c:v>
                </c:pt>
                <c:pt idx="3726">
                  <c:v>1.0281800000000001</c:v>
                </c:pt>
                <c:pt idx="3727">
                  <c:v>1.0265899999999999</c:v>
                </c:pt>
                <c:pt idx="3728">
                  <c:v>1.02491</c:v>
                </c:pt>
                <c:pt idx="3729">
                  <c:v>1.0231300000000001</c:v>
                </c:pt>
                <c:pt idx="3730">
                  <c:v>1.02125</c:v>
                </c:pt>
                <c:pt idx="3731">
                  <c:v>1.0192600000000001</c:v>
                </c:pt>
                <c:pt idx="3732">
                  <c:v>1.0171699999999999</c:v>
                </c:pt>
                <c:pt idx="3733">
                  <c:v>1.0149699999999999</c:v>
                </c:pt>
                <c:pt idx="3734">
                  <c:v>1.0126500000000001</c:v>
                </c:pt>
                <c:pt idx="3735">
                  <c:v>1.0102199999999999</c:v>
                </c:pt>
                <c:pt idx="3736">
                  <c:v>1.0076700000000001</c:v>
                </c:pt>
                <c:pt idx="3737">
                  <c:v>1.00499</c:v>
                </c:pt>
                <c:pt idx="3738">
                  <c:v>1.0021899999999999</c:v>
                </c:pt>
                <c:pt idx="3739">
                  <c:v>0.99924299999999999</c:v>
                </c:pt>
                <c:pt idx="3740">
                  <c:v>0.99616199999999999</c:v>
                </c:pt>
                <c:pt idx="3741">
                  <c:v>0.99293900000000002</c:v>
                </c:pt>
                <c:pt idx="3742">
                  <c:v>0.98957099999999998</c:v>
                </c:pt>
                <c:pt idx="3743">
                  <c:v>0.98605299999999996</c:v>
                </c:pt>
                <c:pt idx="3744">
                  <c:v>0.98238300000000001</c:v>
                </c:pt>
                <c:pt idx="3745">
                  <c:v>0.97855999999999999</c:v>
                </c:pt>
                <c:pt idx="3746">
                  <c:v>0.97458</c:v>
                </c:pt>
                <c:pt idx="3747">
                  <c:v>0.97044200000000003</c:v>
                </c:pt>
                <c:pt idx="3748">
                  <c:v>0.96614599999999995</c:v>
                </c:pt>
                <c:pt idx="3749">
                  <c:v>0.96169099999999996</c:v>
                </c:pt>
                <c:pt idx="3750">
                  <c:v>0.95707799999999998</c:v>
                </c:pt>
                <c:pt idx="3751">
                  <c:v>0.95230700000000001</c:v>
                </c:pt>
                <c:pt idx="3752">
                  <c:v>0.94738</c:v>
                </c:pt>
                <c:pt idx="3753">
                  <c:v>0.942299</c:v>
                </c:pt>
                <c:pt idx="3754">
                  <c:v>0.93706699999999998</c:v>
                </c:pt>
                <c:pt idx="3755">
                  <c:v>0.93168700000000004</c:v>
                </c:pt>
                <c:pt idx="3756">
                  <c:v>0.92616200000000004</c:v>
                </c:pt>
                <c:pt idx="3757">
                  <c:v>0.92049700000000001</c:v>
                </c:pt>
                <c:pt idx="3758">
                  <c:v>0.91469599999999995</c:v>
                </c:pt>
                <c:pt idx="3759">
                  <c:v>0.90876299999999999</c:v>
                </c:pt>
                <c:pt idx="3760">
                  <c:v>0.90270399999999995</c:v>
                </c:pt>
                <c:pt idx="3761">
                  <c:v>0.89652200000000004</c:v>
                </c:pt>
                <c:pt idx="3762">
                  <c:v>0.89022400000000002</c:v>
                </c:pt>
                <c:pt idx="3763">
                  <c:v>0.88381399999999999</c:v>
                </c:pt>
                <c:pt idx="3764">
                  <c:v>0.87729699999999999</c:v>
                </c:pt>
                <c:pt idx="3765">
                  <c:v>0.87067899999999998</c:v>
                </c:pt>
                <c:pt idx="3766">
                  <c:v>0.86396399999999995</c:v>
                </c:pt>
                <c:pt idx="3767">
                  <c:v>0.85715799999999998</c:v>
                </c:pt>
                <c:pt idx="3768">
                  <c:v>0.85026599999999997</c:v>
                </c:pt>
                <c:pt idx="3769">
                  <c:v>0.84329200000000004</c:v>
                </c:pt>
                <c:pt idx="3770">
                  <c:v>0.83624200000000004</c:v>
                </c:pt>
                <c:pt idx="3771">
                  <c:v>0.82911999999999997</c:v>
                </c:pt>
                <c:pt idx="3772">
                  <c:v>0.82193000000000005</c:v>
                </c:pt>
                <c:pt idx="3773">
                  <c:v>0.81467599999999996</c:v>
                </c:pt>
                <c:pt idx="3774">
                  <c:v>0.80736200000000002</c:v>
                </c:pt>
                <c:pt idx="3775">
                  <c:v>0.79999100000000001</c:v>
                </c:pt>
                <c:pt idx="3776">
                  <c:v>0.79256700000000002</c:v>
                </c:pt>
                <c:pt idx="3777">
                  <c:v>0.78509399999999996</c:v>
                </c:pt>
                <c:pt idx="3778">
                  <c:v>0.77757500000000002</c:v>
                </c:pt>
                <c:pt idx="3779">
                  <c:v>0.77001600000000003</c:v>
                </c:pt>
                <c:pt idx="3780">
                  <c:v>0.76241899999999996</c:v>
                </c:pt>
                <c:pt idx="3781">
                  <c:v>0.75478999999999996</c:v>
                </c:pt>
                <c:pt idx="3782">
                  <c:v>0.74713399999999996</c:v>
                </c:pt>
                <c:pt idx="3783">
                  <c:v>0.739456</c:v>
                </c:pt>
                <c:pt idx="3784">
                  <c:v>0.73176300000000005</c:v>
                </c:pt>
                <c:pt idx="3785">
                  <c:v>0.72406000000000004</c:v>
                </c:pt>
                <c:pt idx="3786">
                  <c:v>0.71635499999999996</c:v>
                </c:pt>
                <c:pt idx="3787">
                  <c:v>0.70865500000000003</c:v>
                </c:pt>
                <c:pt idx="3788">
                  <c:v>0.70096999999999998</c:v>
                </c:pt>
                <c:pt idx="3789">
                  <c:v>0.69330599999999998</c:v>
                </c:pt>
                <c:pt idx="3790">
                  <c:v>0.68567500000000003</c:v>
                </c:pt>
                <c:pt idx="3791">
                  <c:v>0.67808599999999997</c:v>
                </c:pt>
                <c:pt idx="3792">
                  <c:v>0.67054800000000003</c:v>
                </c:pt>
                <c:pt idx="3793">
                  <c:v>0.66307300000000002</c:v>
                </c:pt>
                <c:pt idx="3794">
                  <c:v>0.655671</c:v>
                </c:pt>
                <c:pt idx="3795">
                  <c:v>0.64835500000000001</c:v>
                </c:pt>
                <c:pt idx="3796">
                  <c:v>0.64113500000000001</c:v>
                </c:pt>
                <c:pt idx="3797">
                  <c:v>0.63402400000000003</c:v>
                </c:pt>
                <c:pt idx="3798">
                  <c:v>0.62703399999999998</c:v>
                </c:pt>
                <c:pt idx="3799">
                  <c:v>0.62017599999999995</c:v>
                </c:pt>
                <c:pt idx="3800">
                  <c:v>0.61346100000000003</c:v>
                </c:pt>
                <c:pt idx="3801">
                  <c:v>0.60690100000000002</c:v>
                </c:pt>
                <c:pt idx="3802">
                  <c:v>0.60050599999999998</c:v>
                </c:pt>
                <c:pt idx="3803">
                  <c:v>0.59428700000000001</c:v>
                </c:pt>
                <c:pt idx="3804">
                  <c:v>0.58825499999999997</c:v>
                </c:pt>
                <c:pt idx="3805">
                  <c:v>0.58242000000000005</c:v>
                </c:pt>
                <c:pt idx="3806">
                  <c:v>0.57679000000000002</c:v>
                </c:pt>
                <c:pt idx="3807">
                  <c:v>0.57137400000000005</c:v>
                </c:pt>
                <c:pt idx="3808">
                  <c:v>0.56618199999999996</c:v>
                </c:pt>
                <c:pt idx="3809">
                  <c:v>0.56121900000000002</c:v>
                </c:pt>
                <c:pt idx="3810">
                  <c:v>0.55649400000000004</c:v>
                </c:pt>
                <c:pt idx="3811">
                  <c:v>0.55201199999999995</c:v>
                </c:pt>
                <c:pt idx="3812">
                  <c:v>0.54777799999999999</c:v>
                </c:pt>
                <c:pt idx="3813">
                  <c:v>0.543798</c:v>
                </c:pt>
                <c:pt idx="3814">
                  <c:v>0.54007499999999997</c:v>
                </c:pt>
                <c:pt idx="3815">
                  <c:v>0.53661199999999998</c:v>
                </c:pt>
                <c:pt idx="3816">
                  <c:v>0.53341099999999997</c:v>
                </c:pt>
                <c:pt idx="3817">
                  <c:v>0.530474</c:v>
                </c:pt>
                <c:pt idx="3818">
                  <c:v>0.52780199999999999</c:v>
                </c:pt>
                <c:pt idx="3819">
                  <c:v>0.52539499999999995</c:v>
                </c:pt>
                <c:pt idx="3820">
                  <c:v>0.52325200000000005</c:v>
                </c:pt>
                <c:pt idx="3821">
                  <c:v>0.52137199999999995</c:v>
                </c:pt>
                <c:pt idx="3822">
                  <c:v>0.51975300000000002</c:v>
                </c:pt>
                <c:pt idx="3823">
                  <c:v>0.51839299999999999</c:v>
                </c:pt>
                <c:pt idx="3824">
                  <c:v>0.517289</c:v>
                </c:pt>
                <c:pt idx="3825">
                  <c:v>0.51643700000000003</c:v>
                </c:pt>
                <c:pt idx="3826">
                  <c:v>0.51583500000000004</c:v>
                </c:pt>
                <c:pt idx="3827">
                  <c:v>0.51547699999999996</c:v>
                </c:pt>
                <c:pt idx="3828">
                  <c:v>0.51536000000000004</c:v>
                </c:pt>
                <c:pt idx="3829">
                  <c:v>0.51547900000000002</c:v>
                </c:pt>
                <c:pt idx="3830">
                  <c:v>0.51583000000000001</c:v>
                </c:pt>
                <c:pt idx="3831">
                  <c:v>0.51640799999999998</c:v>
                </c:pt>
                <c:pt idx="3832">
                  <c:v>0.51720900000000003</c:v>
                </c:pt>
                <c:pt idx="3833">
                  <c:v>0.51822900000000005</c:v>
                </c:pt>
                <c:pt idx="3834">
                  <c:v>0.51946199999999998</c:v>
                </c:pt>
                <c:pt idx="3835">
                  <c:v>0.52090700000000001</c:v>
                </c:pt>
                <c:pt idx="3836">
                  <c:v>0.522559</c:v>
                </c:pt>
                <c:pt idx="3837">
                  <c:v>0.52441599999999999</c:v>
                </c:pt>
                <c:pt idx="3838">
                  <c:v>0.526474</c:v>
                </c:pt>
                <c:pt idx="3839">
                  <c:v>0.52873199999999998</c:v>
                </c:pt>
                <c:pt idx="3840">
                  <c:v>0.53118699999999996</c:v>
                </c:pt>
                <c:pt idx="3841">
                  <c:v>0.53383599999999998</c:v>
                </c:pt>
                <c:pt idx="3842">
                  <c:v>0.53667799999999999</c:v>
                </c:pt>
                <c:pt idx="3843">
                  <c:v>0.53970899999999999</c:v>
                </c:pt>
                <c:pt idx="3844">
                  <c:v>0.54292799999999997</c:v>
                </c:pt>
                <c:pt idx="3845">
                  <c:v>0.54633200000000004</c:v>
                </c:pt>
                <c:pt idx="3846">
                  <c:v>0.54991800000000002</c:v>
                </c:pt>
                <c:pt idx="3847">
                  <c:v>0.55368399999999995</c:v>
                </c:pt>
                <c:pt idx="3848">
                  <c:v>0.55762500000000004</c:v>
                </c:pt>
                <c:pt idx="3849">
                  <c:v>0.56173799999999996</c:v>
                </c:pt>
                <c:pt idx="3850">
                  <c:v>0.56601900000000005</c:v>
                </c:pt>
                <c:pt idx="3851">
                  <c:v>0.570461</c:v>
                </c:pt>
                <c:pt idx="3852">
                  <c:v>0.57506000000000002</c:v>
                </c:pt>
                <c:pt idx="3853">
                  <c:v>0.57980799999999999</c:v>
                </c:pt>
                <c:pt idx="3854">
                  <c:v>0.58469800000000005</c:v>
                </c:pt>
                <c:pt idx="3855">
                  <c:v>0.589723</c:v>
                </c:pt>
                <c:pt idx="3856">
                  <c:v>0.59487400000000001</c:v>
                </c:pt>
                <c:pt idx="3857">
                  <c:v>0.60014400000000001</c:v>
                </c:pt>
                <c:pt idx="3858">
                  <c:v>0.60552099999999998</c:v>
                </c:pt>
                <c:pt idx="3859">
                  <c:v>0.61099700000000001</c:v>
                </c:pt>
                <c:pt idx="3860">
                  <c:v>0.61656100000000003</c:v>
                </c:pt>
                <c:pt idx="3861">
                  <c:v>0.62220399999999998</c:v>
                </c:pt>
                <c:pt idx="3862">
                  <c:v>0.62791600000000003</c:v>
                </c:pt>
                <c:pt idx="3863">
                  <c:v>0.633687</c:v>
                </c:pt>
                <c:pt idx="3864">
                  <c:v>0.63950799999999997</c:v>
                </c:pt>
                <c:pt idx="3865">
                  <c:v>0.64536899999999997</c:v>
                </c:pt>
                <c:pt idx="3866">
                  <c:v>0.65126300000000004</c:v>
                </c:pt>
                <c:pt idx="3867">
                  <c:v>0.65717899999999996</c:v>
                </c:pt>
                <c:pt idx="3868">
                  <c:v>0.66311100000000001</c:v>
                </c:pt>
                <c:pt idx="3869">
                  <c:v>0.66905000000000003</c:v>
                </c:pt>
                <c:pt idx="3870">
                  <c:v>0.67498999999999998</c:v>
                </c:pt>
                <c:pt idx="3871">
                  <c:v>0.680925</c:v>
                </c:pt>
                <c:pt idx="3872">
                  <c:v>0.68684900000000004</c:v>
                </c:pt>
                <c:pt idx="3873">
                  <c:v>0.69275799999999998</c:v>
                </c:pt>
                <c:pt idx="3874">
                  <c:v>0.69864599999999999</c:v>
                </c:pt>
                <c:pt idx="3875">
                  <c:v>0.704511</c:v>
                </c:pt>
                <c:pt idx="3876">
                  <c:v>0.71034900000000001</c:v>
                </c:pt>
                <c:pt idx="3877">
                  <c:v>0.71615799999999996</c:v>
                </c:pt>
                <c:pt idx="3878">
                  <c:v>0.72193399999999996</c:v>
                </c:pt>
                <c:pt idx="3879">
                  <c:v>0.72767800000000005</c:v>
                </c:pt>
                <c:pt idx="3880">
                  <c:v>0.73338599999999998</c:v>
                </c:pt>
                <c:pt idx="3881">
                  <c:v>0.73905699999999996</c:v>
                </c:pt>
                <c:pt idx="3882">
                  <c:v>0.74469099999999999</c:v>
                </c:pt>
                <c:pt idx="3883">
                  <c:v>0.75028700000000004</c:v>
                </c:pt>
                <c:pt idx="3884">
                  <c:v>0.75584300000000004</c:v>
                </c:pt>
                <c:pt idx="3885">
                  <c:v>0.76135900000000001</c:v>
                </c:pt>
                <c:pt idx="3886">
                  <c:v>0.76683500000000004</c:v>
                </c:pt>
                <c:pt idx="3887">
                  <c:v>0.77227000000000001</c:v>
                </c:pt>
                <c:pt idx="3888">
                  <c:v>0.77766400000000002</c:v>
                </c:pt>
                <c:pt idx="3889">
                  <c:v>0.78301600000000005</c:v>
                </c:pt>
                <c:pt idx="3890">
                  <c:v>0.788327</c:v>
                </c:pt>
                <c:pt idx="3891">
                  <c:v>0.79359500000000005</c:v>
                </c:pt>
                <c:pt idx="3892">
                  <c:v>0.798821</c:v>
                </c:pt>
                <c:pt idx="3893">
                  <c:v>0.80400400000000005</c:v>
                </c:pt>
                <c:pt idx="3894">
                  <c:v>0.809145</c:v>
                </c:pt>
                <c:pt idx="3895">
                  <c:v>0.81424200000000002</c:v>
                </c:pt>
                <c:pt idx="3896">
                  <c:v>0.81929600000000002</c:v>
                </c:pt>
                <c:pt idx="3897">
                  <c:v>0.82430599999999998</c:v>
                </c:pt>
                <c:pt idx="3898">
                  <c:v>0.82927099999999998</c:v>
                </c:pt>
                <c:pt idx="3899">
                  <c:v>0.83418899999999996</c:v>
                </c:pt>
                <c:pt idx="3900">
                  <c:v>0.83906099999999995</c:v>
                </c:pt>
                <c:pt idx="3901">
                  <c:v>0.843885</c:v>
                </c:pt>
                <c:pt idx="3902">
                  <c:v>0.848661</c:v>
                </c:pt>
                <c:pt idx="3903">
                  <c:v>0.85338700000000001</c:v>
                </c:pt>
                <c:pt idx="3904">
                  <c:v>0.85806300000000002</c:v>
                </c:pt>
                <c:pt idx="3905">
                  <c:v>0.86268699999999998</c:v>
                </c:pt>
                <c:pt idx="3906">
                  <c:v>0.86725600000000003</c:v>
                </c:pt>
                <c:pt idx="3907">
                  <c:v>0.87177099999999996</c:v>
                </c:pt>
                <c:pt idx="3908">
                  <c:v>0.87622800000000001</c:v>
                </c:pt>
                <c:pt idx="3909">
                  <c:v>0.88062499999999999</c:v>
                </c:pt>
                <c:pt idx="3910">
                  <c:v>0.884961</c:v>
                </c:pt>
                <c:pt idx="3911">
                  <c:v>0.88923300000000005</c:v>
                </c:pt>
                <c:pt idx="3912">
                  <c:v>0.89343899999999998</c:v>
                </c:pt>
                <c:pt idx="3913">
                  <c:v>0.89757699999999996</c:v>
                </c:pt>
                <c:pt idx="3914">
                  <c:v>0.901644</c:v>
                </c:pt>
                <c:pt idx="3915">
                  <c:v>0.90563800000000005</c:v>
                </c:pt>
                <c:pt idx="3916">
                  <c:v>0.90955699999999995</c:v>
                </c:pt>
                <c:pt idx="3917">
                  <c:v>0.91339800000000004</c:v>
                </c:pt>
                <c:pt idx="3918">
                  <c:v>0.91715999999999998</c:v>
                </c:pt>
                <c:pt idx="3919">
                  <c:v>0.92083999999999999</c:v>
                </c:pt>
                <c:pt idx="3920">
                  <c:v>0.92443500000000001</c:v>
                </c:pt>
                <c:pt idx="3921">
                  <c:v>0.92794399999999999</c:v>
                </c:pt>
                <c:pt idx="3922">
                  <c:v>0.931365</c:v>
                </c:pt>
                <c:pt idx="3923">
                  <c:v>0.934697</c:v>
                </c:pt>
                <c:pt idx="3924">
                  <c:v>0.93793599999999999</c:v>
                </c:pt>
                <c:pt idx="3925">
                  <c:v>0.94108099999999995</c:v>
                </c:pt>
                <c:pt idx="3926">
                  <c:v>0.94413100000000005</c:v>
                </c:pt>
                <c:pt idx="3927">
                  <c:v>0.94708300000000001</c:v>
                </c:pt>
                <c:pt idx="3928">
                  <c:v>0.94993499999999997</c:v>
                </c:pt>
                <c:pt idx="3929">
                  <c:v>0.95268699999999995</c:v>
                </c:pt>
                <c:pt idx="3930">
                  <c:v>0.95533699999999999</c:v>
                </c:pt>
                <c:pt idx="3931">
                  <c:v>0.95788300000000004</c:v>
                </c:pt>
                <c:pt idx="3932">
                  <c:v>0.96032399999999996</c:v>
                </c:pt>
                <c:pt idx="3933">
                  <c:v>0.96265900000000004</c:v>
                </c:pt>
                <c:pt idx="3934">
                  <c:v>0.96488499999999999</c:v>
                </c:pt>
                <c:pt idx="3935">
                  <c:v>0.96700299999999995</c:v>
                </c:pt>
                <c:pt idx="3936">
                  <c:v>0.96901099999999996</c:v>
                </c:pt>
                <c:pt idx="3937">
                  <c:v>0.97090799999999999</c:v>
                </c:pt>
                <c:pt idx="3938">
                  <c:v>0.97269499999999998</c:v>
                </c:pt>
                <c:pt idx="3939">
                  <c:v>0.97437200000000002</c:v>
                </c:pt>
                <c:pt idx="3940">
                  <c:v>0.97594000000000003</c:v>
                </c:pt>
                <c:pt idx="3941">
                  <c:v>0.97739900000000002</c:v>
                </c:pt>
                <c:pt idx="3942">
                  <c:v>0.97875299999999998</c:v>
                </c:pt>
                <c:pt idx="3943">
                  <c:v>0.98000399999999999</c:v>
                </c:pt>
                <c:pt idx="3944">
                  <c:v>0.981155</c:v>
                </c:pt>
                <c:pt idx="3945">
                  <c:v>0.98221099999999995</c:v>
                </c:pt>
                <c:pt idx="3946">
                  <c:v>0.98317699999999997</c:v>
                </c:pt>
                <c:pt idx="3947">
                  <c:v>0.98405799999999999</c:v>
                </c:pt>
                <c:pt idx="3948">
                  <c:v>0.98486099999999999</c:v>
                </c:pt>
                <c:pt idx="3949">
                  <c:v>0.98559200000000002</c:v>
                </c:pt>
                <c:pt idx="3950">
                  <c:v>0.98626000000000003</c:v>
                </c:pt>
                <c:pt idx="3951">
                  <c:v>0.98687199999999997</c:v>
                </c:pt>
                <c:pt idx="3952">
                  <c:v>0.98743700000000001</c:v>
                </c:pt>
                <c:pt idx="3953">
                  <c:v>0.98796499999999998</c:v>
                </c:pt>
                <c:pt idx="3954">
                  <c:v>0.98846400000000001</c:v>
                </c:pt>
                <c:pt idx="3955">
                  <c:v>0.98894300000000002</c:v>
                </c:pt>
                <c:pt idx="3956">
                  <c:v>0.98941299999999999</c:v>
                </c:pt>
                <c:pt idx="3957">
                  <c:v>0.98988299999999996</c:v>
                </c:pt>
                <c:pt idx="3958">
                  <c:v>0.99036199999999996</c:v>
                </c:pt>
                <c:pt idx="3959">
                  <c:v>0.99085900000000005</c:v>
                </c:pt>
                <c:pt idx="3960">
                  <c:v>0.99138300000000001</c:v>
                </c:pt>
                <c:pt idx="3961">
                  <c:v>0.99194499999999997</c:v>
                </c:pt>
                <c:pt idx="3962">
                  <c:v>0.99255099999999996</c:v>
                </c:pt>
                <c:pt idx="3963">
                  <c:v>0.99321099999999996</c:v>
                </c:pt>
                <c:pt idx="3964">
                  <c:v>0.99393200000000004</c:v>
                </c:pt>
                <c:pt idx="3965">
                  <c:v>0.99472099999999997</c:v>
                </c:pt>
                <c:pt idx="3966">
                  <c:v>0.99558400000000002</c:v>
                </c:pt>
                <c:pt idx="3967">
                  <c:v>0.996529</c:v>
                </c:pt>
                <c:pt idx="3968">
                  <c:v>0.99756100000000003</c:v>
                </c:pt>
                <c:pt idx="3969">
                  <c:v>0.99868599999999996</c:v>
                </c:pt>
                <c:pt idx="3970">
                  <c:v>0.99990900000000005</c:v>
                </c:pt>
                <c:pt idx="3971">
                  <c:v>1.0012399999999999</c:v>
                </c:pt>
                <c:pt idx="3972">
                  <c:v>1.00267</c:v>
                </c:pt>
                <c:pt idx="3973">
                  <c:v>1.00423</c:v>
                </c:pt>
                <c:pt idx="3974">
                  <c:v>1.0059</c:v>
                </c:pt>
                <c:pt idx="3975">
                  <c:v>1.0077</c:v>
                </c:pt>
                <c:pt idx="3976">
                  <c:v>1.00963</c:v>
                </c:pt>
                <c:pt idx="3977">
                  <c:v>1.0117</c:v>
                </c:pt>
                <c:pt idx="3978">
                  <c:v>1.0139100000000001</c:v>
                </c:pt>
                <c:pt idx="3979">
                  <c:v>1.01627</c:v>
                </c:pt>
                <c:pt idx="3980">
                  <c:v>1.01878</c:v>
                </c:pt>
                <c:pt idx="3981">
                  <c:v>1.0214700000000001</c:v>
                </c:pt>
                <c:pt idx="3982">
                  <c:v>1.0243199999999999</c:v>
                </c:pt>
                <c:pt idx="3983">
                  <c:v>1.02735</c:v>
                </c:pt>
                <c:pt idx="3984">
                  <c:v>1.03057</c:v>
                </c:pt>
                <c:pt idx="3985">
                  <c:v>1.0339799999999999</c:v>
                </c:pt>
                <c:pt idx="3986">
                  <c:v>1.03759</c:v>
                </c:pt>
                <c:pt idx="3987">
                  <c:v>1.04142</c:v>
                </c:pt>
                <c:pt idx="3988">
                  <c:v>1.0454600000000001</c:v>
                </c:pt>
                <c:pt idx="3989">
                  <c:v>1.0497300000000001</c:v>
                </c:pt>
                <c:pt idx="3990">
                  <c:v>1.05423</c:v>
                </c:pt>
                <c:pt idx="3991">
                  <c:v>1.05898</c:v>
                </c:pt>
                <c:pt idx="3992">
                  <c:v>1.0639799999999999</c:v>
                </c:pt>
                <c:pt idx="3993">
                  <c:v>1.0692299999999999</c:v>
                </c:pt>
                <c:pt idx="3994">
                  <c:v>1.07474</c:v>
                </c:pt>
                <c:pt idx="3995">
                  <c:v>1.0805199999999999</c:v>
                </c:pt>
                <c:pt idx="3996">
                  <c:v>1.08657</c:v>
                </c:pt>
                <c:pt idx="3997">
                  <c:v>1.0929</c:v>
                </c:pt>
                <c:pt idx="3998">
                  <c:v>1.0995200000000001</c:v>
                </c:pt>
                <c:pt idx="3999">
                  <c:v>1.10642</c:v>
                </c:pt>
                <c:pt idx="4000">
                  <c:v>1.11361</c:v>
                </c:pt>
                <c:pt idx="4001">
                  <c:v>1.1210899999999999</c:v>
                </c:pt>
                <c:pt idx="4002">
                  <c:v>1.12887</c:v>
                </c:pt>
                <c:pt idx="4003">
                  <c:v>1.1369400000000001</c:v>
                </c:pt>
                <c:pt idx="4004">
                  <c:v>1.1453100000000001</c:v>
                </c:pt>
                <c:pt idx="4005">
                  <c:v>1.1539699999999999</c:v>
                </c:pt>
                <c:pt idx="4006">
                  <c:v>1.16293</c:v>
                </c:pt>
                <c:pt idx="4007">
                  <c:v>1.1721699999999999</c:v>
                </c:pt>
                <c:pt idx="4008">
                  <c:v>1.1817</c:v>
                </c:pt>
                <c:pt idx="4009">
                  <c:v>1.1915199999999999</c:v>
                </c:pt>
                <c:pt idx="4010">
                  <c:v>1.2016</c:v>
                </c:pt>
                <c:pt idx="4011">
                  <c:v>1.21197</c:v>
                </c:pt>
                <c:pt idx="4012">
                  <c:v>1.2225900000000001</c:v>
                </c:pt>
                <c:pt idx="4013">
                  <c:v>1.2334700000000001</c:v>
                </c:pt>
                <c:pt idx="4014">
                  <c:v>1.2445999999999999</c:v>
                </c:pt>
                <c:pt idx="4015">
                  <c:v>1.25597</c:v>
                </c:pt>
                <c:pt idx="4016">
                  <c:v>1.2675700000000001</c:v>
                </c:pt>
                <c:pt idx="4017">
                  <c:v>1.27938</c:v>
                </c:pt>
                <c:pt idx="4018">
                  <c:v>1.2914099999999999</c:v>
                </c:pt>
                <c:pt idx="4019">
                  <c:v>1.3036300000000001</c:v>
                </c:pt>
                <c:pt idx="4020">
                  <c:v>1.3160400000000001</c:v>
                </c:pt>
                <c:pt idx="4021">
                  <c:v>1.32863</c:v>
                </c:pt>
                <c:pt idx="4022">
                  <c:v>1.3413900000000001</c:v>
                </c:pt>
                <c:pt idx="4023">
                  <c:v>1.3543000000000001</c:v>
                </c:pt>
                <c:pt idx="4024">
                  <c:v>1.3673500000000001</c:v>
                </c:pt>
                <c:pt idx="4025">
                  <c:v>1.3805400000000001</c:v>
                </c:pt>
                <c:pt idx="4026">
                  <c:v>1.39385</c:v>
                </c:pt>
                <c:pt idx="4027">
                  <c:v>1.40727</c:v>
                </c:pt>
                <c:pt idx="4028">
                  <c:v>1.4208000000000001</c:v>
                </c:pt>
                <c:pt idx="4029">
                  <c:v>1.43442</c:v>
                </c:pt>
                <c:pt idx="4030">
                  <c:v>1.4481200000000001</c:v>
                </c:pt>
                <c:pt idx="4031">
                  <c:v>1.4619</c:v>
                </c:pt>
                <c:pt idx="4032">
                  <c:v>1.4757499999999999</c:v>
                </c:pt>
                <c:pt idx="4033">
                  <c:v>1.4896499999999999</c:v>
                </c:pt>
                <c:pt idx="4034">
                  <c:v>1.5036099999999999</c:v>
                </c:pt>
                <c:pt idx="4035">
                  <c:v>1.5176099999999999</c:v>
                </c:pt>
                <c:pt idx="4036">
                  <c:v>1.5316399999999999</c:v>
                </c:pt>
                <c:pt idx="4037">
                  <c:v>1.5457099999999999</c:v>
                </c:pt>
                <c:pt idx="4038">
                  <c:v>1.5598000000000001</c:v>
                </c:pt>
                <c:pt idx="4039">
                  <c:v>1.5739000000000001</c:v>
                </c:pt>
                <c:pt idx="4040">
                  <c:v>1.58802</c:v>
                </c:pt>
                <c:pt idx="4041">
                  <c:v>1.6021399999999999</c:v>
                </c:pt>
                <c:pt idx="4042">
                  <c:v>1.61626</c:v>
                </c:pt>
                <c:pt idx="4043">
                  <c:v>1.6303700000000001</c:v>
                </c:pt>
                <c:pt idx="4044">
                  <c:v>1.6444700000000001</c:v>
                </c:pt>
                <c:pt idx="4045">
                  <c:v>1.65855</c:v>
                </c:pt>
                <c:pt idx="4046">
                  <c:v>1.6726099999999999</c:v>
                </c:pt>
                <c:pt idx="4047">
                  <c:v>1.6866300000000001</c:v>
                </c:pt>
                <c:pt idx="4048">
                  <c:v>1.70061</c:v>
                </c:pt>
                <c:pt idx="4049">
                  <c:v>1.71455</c:v>
                </c:pt>
                <c:pt idx="4050">
                  <c:v>1.72844</c:v>
                </c:pt>
                <c:pt idx="4051">
                  <c:v>1.74227</c:v>
                </c:pt>
                <c:pt idx="4052">
                  <c:v>1.75604</c:v>
                </c:pt>
                <c:pt idx="4053">
                  <c:v>1.76973</c:v>
                </c:pt>
                <c:pt idx="4054">
                  <c:v>1.7833399999999999</c:v>
                </c:pt>
                <c:pt idx="4055">
                  <c:v>1.7968599999999999</c:v>
                </c:pt>
                <c:pt idx="4056">
                  <c:v>1.8102799999999999</c:v>
                </c:pt>
                <c:pt idx="4057">
                  <c:v>1.8236000000000001</c:v>
                </c:pt>
                <c:pt idx="4058">
                  <c:v>1.8368100000000001</c:v>
                </c:pt>
                <c:pt idx="4059">
                  <c:v>1.84989</c:v>
                </c:pt>
                <c:pt idx="4060">
                  <c:v>1.8628400000000001</c:v>
                </c:pt>
                <c:pt idx="4061">
                  <c:v>1.87565</c:v>
                </c:pt>
                <c:pt idx="4062">
                  <c:v>1.8883099999999999</c:v>
                </c:pt>
                <c:pt idx="4063">
                  <c:v>1.90082</c:v>
                </c:pt>
                <c:pt idx="4064">
                  <c:v>1.91316</c:v>
                </c:pt>
                <c:pt idx="4065">
                  <c:v>1.92533</c:v>
                </c:pt>
                <c:pt idx="4066">
                  <c:v>1.9373199999999999</c:v>
                </c:pt>
                <c:pt idx="4067">
                  <c:v>1.94913</c:v>
                </c:pt>
                <c:pt idx="4068">
                  <c:v>1.96075</c:v>
                </c:pt>
                <c:pt idx="4069">
                  <c:v>1.97218</c:v>
                </c:pt>
                <c:pt idx="4070">
                  <c:v>1.9834099999999999</c:v>
                </c:pt>
                <c:pt idx="4071">
                  <c:v>1.9944500000000001</c:v>
                </c:pt>
                <c:pt idx="4072">
                  <c:v>2.0053000000000001</c:v>
                </c:pt>
                <c:pt idx="4073">
                  <c:v>2.0159500000000001</c:v>
                </c:pt>
                <c:pt idx="4074">
                  <c:v>2.0264099999999998</c:v>
                </c:pt>
                <c:pt idx="4075">
                  <c:v>2.03668</c:v>
                </c:pt>
                <c:pt idx="4076">
                  <c:v>2.04677</c:v>
                </c:pt>
                <c:pt idx="4077">
                  <c:v>2.0566800000000001</c:v>
                </c:pt>
                <c:pt idx="4078">
                  <c:v>2.0664199999999999</c:v>
                </c:pt>
                <c:pt idx="4079">
                  <c:v>2.0760000000000001</c:v>
                </c:pt>
                <c:pt idx="4080">
                  <c:v>2.0854300000000001</c:v>
                </c:pt>
                <c:pt idx="4081">
                  <c:v>2.0947200000000001</c:v>
                </c:pt>
                <c:pt idx="4082">
                  <c:v>2.1038800000000002</c:v>
                </c:pt>
                <c:pt idx="4083">
                  <c:v>2.1129099999999998</c:v>
                </c:pt>
                <c:pt idx="4084">
                  <c:v>2.1218400000000002</c:v>
                </c:pt>
                <c:pt idx="4085">
                  <c:v>2.1306699999999998</c:v>
                </c:pt>
                <c:pt idx="4086">
                  <c:v>2.1394099999999998</c:v>
                </c:pt>
                <c:pt idx="4087">
                  <c:v>2.1480800000000002</c:v>
                </c:pt>
                <c:pt idx="4088">
                  <c:v>2.1566900000000002</c:v>
                </c:pt>
                <c:pt idx="4089">
                  <c:v>2.1652399999999998</c:v>
                </c:pt>
                <c:pt idx="4090">
                  <c:v>2.1737500000000001</c:v>
                </c:pt>
                <c:pt idx="4091">
                  <c:v>2.1822300000000001</c:v>
                </c:pt>
                <c:pt idx="4092">
                  <c:v>2.19068</c:v>
                </c:pt>
                <c:pt idx="4093">
                  <c:v>2.1991200000000002</c:v>
                </c:pt>
                <c:pt idx="4094">
                  <c:v>2.2075499999999999</c:v>
                </c:pt>
                <c:pt idx="4095">
                  <c:v>2.2159800000000001</c:v>
                </c:pt>
                <c:pt idx="4096">
                  <c:v>2.2244100000000002</c:v>
                </c:pt>
                <c:pt idx="4097">
                  <c:v>2.2328399999999999</c:v>
                </c:pt>
                <c:pt idx="4098">
                  <c:v>2.2412800000000002</c:v>
                </c:pt>
                <c:pt idx="4099">
                  <c:v>2.2497199999999999</c:v>
                </c:pt>
                <c:pt idx="4100">
                  <c:v>2.2581699999999998</c:v>
                </c:pt>
                <c:pt idx="4101">
                  <c:v>2.2666300000000001</c:v>
                </c:pt>
                <c:pt idx="4102">
                  <c:v>2.27508</c:v>
                </c:pt>
                <c:pt idx="4103">
                  <c:v>2.2835200000000002</c:v>
                </c:pt>
                <c:pt idx="4104">
                  <c:v>2.29196</c:v>
                </c:pt>
                <c:pt idx="4105">
                  <c:v>2.30037</c:v>
                </c:pt>
                <c:pt idx="4106">
                  <c:v>2.3087499999999999</c:v>
                </c:pt>
                <c:pt idx="4107">
                  <c:v>2.3170899999999999</c:v>
                </c:pt>
                <c:pt idx="4108">
                  <c:v>2.3253900000000001</c:v>
                </c:pt>
                <c:pt idx="4109">
                  <c:v>2.3336199999999998</c:v>
                </c:pt>
                <c:pt idx="4110">
                  <c:v>2.34179</c:v>
                </c:pt>
                <c:pt idx="4111">
                  <c:v>2.3498700000000001</c:v>
                </c:pt>
                <c:pt idx="4112">
                  <c:v>2.35785</c:v>
                </c:pt>
                <c:pt idx="4113">
                  <c:v>2.3657400000000002</c:v>
                </c:pt>
                <c:pt idx="4114">
                  <c:v>2.37351</c:v>
                </c:pt>
                <c:pt idx="4115">
                  <c:v>2.3811499999999999</c:v>
                </c:pt>
                <c:pt idx="4116">
                  <c:v>2.3886699999999998</c:v>
                </c:pt>
                <c:pt idx="4117">
                  <c:v>2.3960400000000002</c:v>
                </c:pt>
                <c:pt idx="4118">
                  <c:v>2.40327</c:v>
                </c:pt>
                <c:pt idx="4119">
                  <c:v>2.4103500000000002</c:v>
                </c:pt>
                <c:pt idx="4120">
                  <c:v>2.4172699999999998</c:v>
                </c:pt>
                <c:pt idx="4121">
                  <c:v>2.4240300000000001</c:v>
                </c:pt>
                <c:pt idx="4122">
                  <c:v>2.4306299999999998</c:v>
                </c:pt>
                <c:pt idx="4123">
                  <c:v>2.4370799999999999</c:v>
                </c:pt>
                <c:pt idx="4124">
                  <c:v>2.4433600000000002</c:v>
                </c:pt>
                <c:pt idx="4125">
                  <c:v>2.4494899999999999</c:v>
                </c:pt>
                <c:pt idx="4126">
                  <c:v>2.45547</c:v>
                </c:pt>
                <c:pt idx="4127">
                  <c:v>2.4613</c:v>
                </c:pt>
                <c:pt idx="4128">
                  <c:v>2.46698</c:v>
                </c:pt>
                <c:pt idx="4129">
                  <c:v>2.4725199999999998</c:v>
                </c:pt>
                <c:pt idx="4130">
                  <c:v>2.4779300000000002</c:v>
                </c:pt>
                <c:pt idx="4131">
                  <c:v>2.4832200000000002</c:v>
                </c:pt>
                <c:pt idx="4132">
                  <c:v>2.4883799999999998</c:v>
                </c:pt>
                <c:pt idx="4133">
                  <c:v>2.49343</c:v>
                </c:pt>
                <c:pt idx="4134">
                  <c:v>2.4983599999999999</c:v>
                </c:pt>
                <c:pt idx="4135">
                  <c:v>2.5032000000000001</c:v>
                </c:pt>
                <c:pt idx="4136">
                  <c:v>2.50793</c:v>
                </c:pt>
                <c:pt idx="4137">
                  <c:v>2.5125700000000002</c:v>
                </c:pt>
                <c:pt idx="4138">
                  <c:v>2.5171100000000002</c:v>
                </c:pt>
                <c:pt idx="4139">
                  <c:v>2.5215700000000001</c:v>
                </c:pt>
                <c:pt idx="4140">
                  <c:v>2.5259399999999999</c:v>
                </c:pt>
                <c:pt idx="4141">
                  <c:v>2.5302199999999999</c:v>
                </c:pt>
                <c:pt idx="4142">
                  <c:v>2.5344199999999999</c:v>
                </c:pt>
                <c:pt idx="4143">
                  <c:v>2.5385300000000002</c:v>
                </c:pt>
                <c:pt idx="4144">
                  <c:v>2.5425599999999999</c:v>
                </c:pt>
                <c:pt idx="4145">
                  <c:v>2.5465</c:v>
                </c:pt>
                <c:pt idx="4146">
                  <c:v>2.5503499999999999</c:v>
                </c:pt>
                <c:pt idx="4147">
                  <c:v>2.5541100000000001</c:v>
                </c:pt>
                <c:pt idx="4148">
                  <c:v>2.5577700000000001</c:v>
                </c:pt>
                <c:pt idx="4149">
                  <c:v>2.5613299999999999</c:v>
                </c:pt>
                <c:pt idx="4150">
                  <c:v>2.5647799999999998</c:v>
                </c:pt>
                <c:pt idx="4151">
                  <c:v>2.56813</c:v>
                </c:pt>
                <c:pt idx="4152">
                  <c:v>2.5713599999999999</c:v>
                </c:pt>
                <c:pt idx="4153">
                  <c:v>2.5744699999999998</c:v>
                </c:pt>
                <c:pt idx="4154">
                  <c:v>2.5774599999999999</c:v>
                </c:pt>
                <c:pt idx="4155">
                  <c:v>2.58033</c:v>
                </c:pt>
                <c:pt idx="4156">
                  <c:v>2.5830600000000001</c:v>
                </c:pt>
                <c:pt idx="4157">
                  <c:v>2.5856699999999999</c:v>
                </c:pt>
                <c:pt idx="4158">
                  <c:v>2.58813</c:v>
                </c:pt>
                <c:pt idx="4159">
                  <c:v>2.5904699999999998</c:v>
                </c:pt>
                <c:pt idx="4160">
                  <c:v>2.59267</c:v>
                </c:pt>
                <c:pt idx="4161">
                  <c:v>2.5947300000000002</c:v>
                </c:pt>
                <c:pt idx="4162">
                  <c:v>2.59667</c:v>
                </c:pt>
                <c:pt idx="4163">
                  <c:v>2.5984799999999999</c:v>
                </c:pt>
                <c:pt idx="4164">
                  <c:v>2.6001699999999999</c:v>
                </c:pt>
                <c:pt idx="4165">
                  <c:v>2.6017399999999999</c:v>
                </c:pt>
                <c:pt idx="4166">
                  <c:v>2.6032099999999998</c:v>
                </c:pt>
                <c:pt idx="4167">
                  <c:v>2.6045799999999999</c:v>
                </c:pt>
                <c:pt idx="4168">
                  <c:v>2.6058599999999998</c:v>
                </c:pt>
                <c:pt idx="4169">
                  <c:v>2.6070600000000002</c:v>
                </c:pt>
                <c:pt idx="4170">
                  <c:v>2.6082000000000001</c:v>
                </c:pt>
                <c:pt idx="4171">
                  <c:v>2.6092900000000001</c:v>
                </c:pt>
                <c:pt idx="4172">
                  <c:v>2.6103399999999999</c:v>
                </c:pt>
                <c:pt idx="4173">
                  <c:v>2.61137</c:v>
                </c:pt>
                <c:pt idx="4174">
                  <c:v>2.6123799999999999</c:v>
                </c:pt>
                <c:pt idx="4175">
                  <c:v>2.6133999999999999</c:v>
                </c:pt>
                <c:pt idx="4176">
                  <c:v>2.61443</c:v>
                </c:pt>
                <c:pt idx="4177">
                  <c:v>2.6154999999999999</c:v>
                </c:pt>
                <c:pt idx="4178">
                  <c:v>2.6166100000000001</c:v>
                </c:pt>
                <c:pt idx="4179">
                  <c:v>2.6177700000000002</c:v>
                </c:pt>
                <c:pt idx="4180">
                  <c:v>2.6190099999999998</c:v>
                </c:pt>
                <c:pt idx="4181">
                  <c:v>2.62032</c:v>
                </c:pt>
                <c:pt idx="4182">
                  <c:v>2.6217199999999998</c:v>
                </c:pt>
                <c:pt idx="4183">
                  <c:v>2.6232099999999998</c:v>
                </c:pt>
                <c:pt idx="4184">
                  <c:v>2.6248100000000001</c:v>
                </c:pt>
                <c:pt idx="4185">
                  <c:v>2.6265200000000002</c:v>
                </c:pt>
                <c:pt idx="4186">
                  <c:v>2.6283400000000001</c:v>
                </c:pt>
                <c:pt idx="4187">
                  <c:v>2.63028</c:v>
                </c:pt>
                <c:pt idx="4188">
                  <c:v>2.6323400000000001</c:v>
                </c:pt>
                <c:pt idx="4189">
                  <c:v>2.6345200000000002</c:v>
                </c:pt>
                <c:pt idx="4190">
                  <c:v>2.6368299999999998</c:v>
                </c:pt>
                <c:pt idx="4191">
                  <c:v>2.6392600000000002</c:v>
                </c:pt>
                <c:pt idx="4192">
                  <c:v>2.64181</c:v>
                </c:pt>
                <c:pt idx="4193">
                  <c:v>2.6444800000000002</c:v>
                </c:pt>
                <c:pt idx="4194">
                  <c:v>2.6472799999999999</c:v>
                </c:pt>
                <c:pt idx="4195">
                  <c:v>2.6501899999999998</c:v>
                </c:pt>
                <c:pt idx="4196">
                  <c:v>2.6532200000000001</c:v>
                </c:pt>
                <c:pt idx="4197">
                  <c:v>2.6563699999999999</c:v>
                </c:pt>
                <c:pt idx="4198">
                  <c:v>2.6596299999999999</c:v>
                </c:pt>
                <c:pt idx="4199">
                  <c:v>2.6629999999999998</c:v>
                </c:pt>
                <c:pt idx="4200">
                  <c:v>2.66649</c:v>
                </c:pt>
                <c:pt idx="4201">
                  <c:v>2.67008</c:v>
                </c:pt>
                <c:pt idx="4202">
                  <c:v>2.6737899999999999</c:v>
                </c:pt>
                <c:pt idx="4203">
                  <c:v>2.6776</c:v>
                </c:pt>
                <c:pt idx="4204">
                  <c:v>2.68153</c:v>
                </c:pt>
                <c:pt idx="4205">
                  <c:v>2.6855699999999998</c:v>
                </c:pt>
                <c:pt idx="4206">
                  <c:v>2.6897199999999999</c:v>
                </c:pt>
                <c:pt idx="4207">
                  <c:v>2.6939899999999999</c:v>
                </c:pt>
                <c:pt idx="4208">
                  <c:v>2.6983700000000002</c:v>
                </c:pt>
                <c:pt idx="4209">
                  <c:v>2.7028699999999999</c:v>
                </c:pt>
                <c:pt idx="4210">
                  <c:v>2.7075</c:v>
                </c:pt>
                <c:pt idx="4211">
                  <c:v>2.71224</c:v>
                </c:pt>
                <c:pt idx="4212">
                  <c:v>2.71712</c:v>
                </c:pt>
                <c:pt idx="4213">
                  <c:v>2.7221199999999999</c:v>
                </c:pt>
                <c:pt idx="4214">
                  <c:v>2.7272500000000002</c:v>
                </c:pt>
                <c:pt idx="4215">
                  <c:v>2.7325200000000001</c:v>
                </c:pt>
                <c:pt idx="4216">
                  <c:v>2.7379199999999999</c:v>
                </c:pt>
                <c:pt idx="4217">
                  <c:v>2.7434500000000002</c:v>
                </c:pt>
                <c:pt idx="4218">
                  <c:v>2.7491300000000001</c:v>
                </c:pt>
                <c:pt idx="4219">
                  <c:v>2.7549399999999999</c:v>
                </c:pt>
                <c:pt idx="4220">
                  <c:v>2.7608899999999998</c:v>
                </c:pt>
                <c:pt idx="4221">
                  <c:v>2.7669700000000002</c:v>
                </c:pt>
                <c:pt idx="4222">
                  <c:v>2.77319</c:v>
                </c:pt>
                <c:pt idx="4223">
                  <c:v>2.7795399999999999</c:v>
                </c:pt>
                <c:pt idx="4224">
                  <c:v>2.7860200000000002</c:v>
                </c:pt>
                <c:pt idx="4225">
                  <c:v>2.7926299999999999</c:v>
                </c:pt>
                <c:pt idx="4226">
                  <c:v>2.7993600000000001</c:v>
                </c:pt>
                <c:pt idx="4227">
                  <c:v>2.8062100000000001</c:v>
                </c:pt>
                <c:pt idx="4228">
                  <c:v>2.8131699999999999</c:v>
                </c:pt>
                <c:pt idx="4229">
                  <c:v>2.8202400000000001</c:v>
                </c:pt>
                <c:pt idx="4230">
                  <c:v>2.82741</c:v>
                </c:pt>
                <c:pt idx="4231">
                  <c:v>2.8346800000000001</c:v>
                </c:pt>
                <c:pt idx="4232">
                  <c:v>2.8420399999999999</c:v>
                </c:pt>
                <c:pt idx="4233">
                  <c:v>2.8494700000000002</c:v>
                </c:pt>
                <c:pt idx="4234">
                  <c:v>2.8569900000000001</c:v>
                </c:pt>
                <c:pt idx="4235">
                  <c:v>2.86456</c:v>
                </c:pt>
                <c:pt idx="4236">
                  <c:v>2.8721999999999999</c:v>
                </c:pt>
                <c:pt idx="4237">
                  <c:v>2.8798900000000001</c:v>
                </c:pt>
                <c:pt idx="4238">
                  <c:v>2.8876300000000001</c:v>
                </c:pt>
                <c:pt idx="4239">
                  <c:v>2.8954</c:v>
                </c:pt>
                <c:pt idx="4240">
                  <c:v>2.9032100000000001</c:v>
                </c:pt>
                <c:pt idx="4241">
                  <c:v>2.9110399999999998</c:v>
                </c:pt>
                <c:pt idx="4242">
                  <c:v>2.9188900000000002</c:v>
                </c:pt>
                <c:pt idx="4243">
                  <c:v>2.9267699999999999</c:v>
                </c:pt>
                <c:pt idx="4244">
                  <c:v>2.93465</c:v>
                </c:pt>
                <c:pt idx="4245">
                  <c:v>2.9425500000000002</c:v>
                </c:pt>
                <c:pt idx="4246">
                  <c:v>2.95045</c:v>
                </c:pt>
                <c:pt idx="4247">
                  <c:v>2.9583599999999999</c:v>
                </c:pt>
                <c:pt idx="4248">
                  <c:v>2.9662700000000002</c:v>
                </c:pt>
                <c:pt idx="4249">
                  <c:v>2.97418</c:v>
                </c:pt>
                <c:pt idx="4250">
                  <c:v>2.9821</c:v>
                </c:pt>
                <c:pt idx="4251">
                  <c:v>2.99003</c:v>
                </c:pt>
                <c:pt idx="4252">
                  <c:v>2.99796</c:v>
                </c:pt>
                <c:pt idx="4253">
                  <c:v>3.00589</c:v>
                </c:pt>
                <c:pt idx="4254">
                  <c:v>3.01383</c:v>
                </c:pt>
                <c:pt idx="4255">
                  <c:v>3.0217800000000001</c:v>
                </c:pt>
                <c:pt idx="4256">
                  <c:v>3.0297399999999999</c:v>
                </c:pt>
                <c:pt idx="4257">
                  <c:v>3.0377100000000001</c:v>
                </c:pt>
                <c:pt idx="4258">
                  <c:v>3.04569</c:v>
                </c:pt>
                <c:pt idx="4259">
                  <c:v>3.0536699999999999</c:v>
                </c:pt>
                <c:pt idx="4260">
                  <c:v>3.0616699999999999</c:v>
                </c:pt>
                <c:pt idx="4261">
                  <c:v>3.0696699999999999</c:v>
                </c:pt>
                <c:pt idx="4262">
                  <c:v>3.0776699999999999</c:v>
                </c:pt>
                <c:pt idx="4263">
                  <c:v>3.08568</c:v>
                </c:pt>
                <c:pt idx="4264">
                  <c:v>3.0936900000000001</c:v>
                </c:pt>
                <c:pt idx="4265">
                  <c:v>3.1016900000000001</c:v>
                </c:pt>
                <c:pt idx="4266">
                  <c:v>3.1096900000000001</c:v>
                </c:pt>
                <c:pt idx="4267">
                  <c:v>3.11768</c:v>
                </c:pt>
                <c:pt idx="4268">
                  <c:v>3.1256599999999999</c:v>
                </c:pt>
                <c:pt idx="4269">
                  <c:v>3.13361</c:v>
                </c:pt>
                <c:pt idx="4270">
                  <c:v>3.1415500000000001</c:v>
                </c:pt>
                <c:pt idx="4271">
                  <c:v>3.14947</c:v>
                </c:pt>
                <c:pt idx="4272">
                  <c:v>3.1573500000000001</c:v>
                </c:pt>
                <c:pt idx="4273">
                  <c:v>3.1652100000000001</c:v>
                </c:pt>
                <c:pt idx="4274">
                  <c:v>3.1730399999999999</c:v>
                </c:pt>
                <c:pt idx="4275">
                  <c:v>3.1808399999999999</c:v>
                </c:pt>
                <c:pt idx="4276">
                  <c:v>3.1886000000000001</c:v>
                </c:pt>
                <c:pt idx="4277">
                  <c:v>3.1963300000000001</c:v>
                </c:pt>
                <c:pt idx="4278">
                  <c:v>3.2040299999999999</c:v>
                </c:pt>
                <c:pt idx="4279">
                  <c:v>3.2117</c:v>
                </c:pt>
                <c:pt idx="4280">
                  <c:v>3.2193399999999999</c:v>
                </c:pt>
                <c:pt idx="4281">
                  <c:v>3.22695</c:v>
                </c:pt>
                <c:pt idx="4282">
                  <c:v>3.23454</c:v>
                </c:pt>
                <c:pt idx="4283">
                  <c:v>3.2421099999999998</c:v>
                </c:pt>
                <c:pt idx="4284">
                  <c:v>3.2496700000000001</c:v>
                </c:pt>
                <c:pt idx="4285">
                  <c:v>3.2572100000000002</c:v>
                </c:pt>
                <c:pt idx="4286">
                  <c:v>3.2647499999999998</c:v>
                </c:pt>
                <c:pt idx="4287">
                  <c:v>3.2722799999999999</c:v>
                </c:pt>
                <c:pt idx="4288">
                  <c:v>3.2797999999999998</c:v>
                </c:pt>
                <c:pt idx="4289">
                  <c:v>3.2873299999999999</c:v>
                </c:pt>
                <c:pt idx="4290">
                  <c:v>3.2948599999999999</c:v>
                </c:pt>
                <c:pt idx="4291">
                  <c:v>3.3023899999999999</c:v>
                </c:pt>
                <c:pt idx="4292">
                  <c:v>3.30993</c:v>
                </c:pt>
                <c:pt idx="4293">
                  <c:v>3.3174800000000002</c:v>
                </c:pt>
                <c:pt idx="4294">
                  <c:v>3.32504</c:v>
                </c:pt>
                <c:pt idx="4295">
                  <c:v>3.3325999999999998</c:v>
                </c:pt>
                <c:pt idx="4296">
                  <c:v>3.3401700000000001</c:v>
                </c:pt>
                <c:pt idx="4297">
                  <c:v>3.3477399999999999</c:v>
                </c:pt>
                <c:pt idx="4298">
                  <c:v>3.3553099999999998</c:v>
                </c:pt>
                <c:pt idx="4299">
                  <c:v>3.3628800000000001</c:v>
                </c:pt>
                <c:pt idx="4300">
                  <c:v>3.3704499999999999</c:v>
                </c:pt>
                <c:pt idx="4301">
                  <c:v>3.3780100000000002</c:v>
                </c:pt>
                <c:pt idx="4302">
                  <c:v>3.3855599999999999</c:v>
                </c:pt>
                <c:pt idx="4303">
                  <c:v>3.3931</c:v>
                </c:pt>
                <c:pt idx="4304">
                  <c:v>3.4006099999999999</c:v>
                </c:pt>
                <c:pt idx="4305">
                  <c:v>3.4081100000000002</c:v>
                </c:pt>
                <c:pt idx="4306">
                  <c:v>3.4155799999999998</c:v>
                </c:pt>
                <c:pt idx="4307">
                  <c:v>3.4230100000000001</c:v>
                </c:pt>
                <c:pt idx="4308">
                  <c:v>3.4304199999999998</c:v>
                </c:pt>
                <c:pt idx="4309">
                  <c:v>3.4377800000000001</c:v>
                </c:pt>
                <c:pt idx="4310">
                  <c:v>3.4451000000000001</c:v>
                </c:pt>
                <c:pt idx="4311">
                  <c:v>3.4523700000000002</c:v>
                </c:pt>
                <c:pt idx="4312">
                  <c:v>3.4595899999999999</c:v>
                </c:pt>
                <c:pt idx="4313">
                  <c:v>3.4667500000000002</c:v>
                </c:pt>
                <c:pt idx="4314">
                  <c:v>3.4738600000000002</c:v>
                </c:pt>
                <c:pt idx="4315">
                  <c:v>3.4809000000000001</c:v>
                </c:pt>
                <c:pt idx="4316">
                  <c:v>3.4878800000000001</c:v>
                </c:pt>
                <c:pt idx="4317">
                  <c:v>3.4948000000000001</c:v>
                </c:pt>
                <c:pt idx="4318">
                  <c:v>3.5016500000000002</c:v>
                </c:pt>
                <c:pt idx="4319">
                  <c:v>3.5084200000000001</c:v>
                </c:pt>
                <c:pt idx="4320">
                  <c:v>3.5151300000000001</c:v>
                </c:pt>
                <c:pt idx="4321">
                  <c:v>3.52176</c:v>
                </c:pt>
                <c:pt idx="4322">
                  <c:v>3.5283099999999998</c:v>
                </c:pt>
                <c:pt idx="4323">
                  <c:v>3.5347900000000001</c:v>
                </c:pt>
                <c:pt idx="4324">
                  <c:v>3.5411899999999998</c:v>
                </c:pt>
                <c:pt idx="4325">
                  <c:v>3.54752</c:v>
                </c:pt>
                <c:pt idx="4326">
                  <c:v>3.55376</c:v>
                </c:pt>
                <c:pt idx="4327">
                  <c:v>3.55993</c:v>
                </c:pt>
                <c:pt idx="4328">
                  <c:v>3.5660099999999999</c:v>
                </c:pt>
                <c:pt idx="4329">
                  <c:v>3.5720100000000001</c:v>
                </c:pt>
                <c:pt idx="4330">
                  <c:v>3.5779200000000002</c:v>
                </c:pt>
                <c:pt idx="4331">
                  <c:v>3.5837599999999998</c:v>
                </c:pt>
                <c:pt idx="4332">
                  <c:v>3.5895000000000001</c:v>
                </c:pt>
                <c:pt idx="4333">
                  <c:v>3.59517</c:v>
                </c:pt>
                <c:pt idx="4334">
                  <c:v>3.6007400000000001</c:v>
                </c:pt>
                <c:pt idx="4335">
                  <c:v>3.60622</c:v>
                </c:pt>
                <c:pt idx="4336">
                  <c:v>3.6116100000000002</c:v>
                </c:pt>
                <c:pt idx="4337">
                  <c:v>3.6169099999999998</c:v>
                </c:pt>
                <c:pt idx="4338">
                  <c:v>3.6221199999999998</c:v>
                </c:pt>
                <c:pt idx="4339">
                  <c:v>3.62723</c:v>
                </c:pt>
                <c:pt idx="4340">
                  <c:v>3.6322299999999998</c:v>
                </c:pt>
                <c:pt idx="4341">
                  <c:v>3.63714</c:v>
                </c:pt>
                <c:pt idx="4342">
                  <c:v>3.64194</c:v>
                </c:pt>
                <c:pt idx="4343">
                  <c:v>3.6466400000000001</c:v>
                </c:pt>
                <c:pt idx="4344">
                  <c:v>3.6512199999999999</c:v>
                </c:pt>
                <c:pt idx="4345">
                  <c:v>3.6556999999999999</c:v>
                </c:pt>
                <c:pt idx="4346">
                  <c:v>3.6600600000000001</c:v>
                </c:pt>
                <c:pt idx="4347">
                  <c:v>3.6642999999999999</c:v>
                </c:pt>
                <c:pt idx="4348">
                  <c:v>3.6684299999999999</c:v>
                </c:pt>
                <c:pt idx="4349">
                  <c:v>3.6724299999999999</c:v>
                </c:pt>
                <c:pt idx="4350">
                  <c:v>3.67632</c:v>
                </c:pt>
                <c:pt idx="4351">
                  <c:v>3.6800799999999998</c:v>
                </c:pt>
                <c:pt idx="4352">
                  <c:v>3.6837200000000001</c:v>
                </c:pt>
                <c:pt idx="4353">
                  <c:v>3.6872400000000001</c:v>
                </c:pt>
                <c:pt idx="4354">
                  <c:v>3.6906300000000001</c:v>
                </c:pt>
                <c:pt idx="4355">
                  <c:v>3.6939000000000002</c:v>
                </c:pt>
                <c:pt idx="4356">
                  <c:v>3.6970499999999999</c:v>
                </c:pt>
                <c:pt idx="4357">
                  <c:v>3.7000700000000002</c:v>
                </c:pt>
                <c:pt idx="4358">
                  <c:v>3.7029800000000002</c:v>
                </c:pt>
                <c:pt idx="4359">
                  <c:v>3.7057799999999999</c:v>
                </c:pt>
                <c:pt idx="4360">
                  <c:v>3.7084600000000001</c:v>
                </c:pt>
                <c:pt idx="4361">
                  <c:v>3.7110300000000001</c:v>
                </c:pt>
                <c:pt idx="4362">
                  <c:v>3.7134900000000002</c:v>
                </c:pt>
                <c:pt idx="4363">
                  <c:v>3.71584</c:v>
                </c:pt>
                <c:pt idx="4364">
                  <c:v>3.7180900000000001</c:v>
                </c:pt>
                <c:pt idx="4365">
                  <c:v>3.7202500000000001</c:v>
                </c:pt>
                <c:pt idx="4366">
                  <c:v>3.7223000000000002</c:v>
                </c:pt>
                <c:pt idx="4367">
                  <c:v>3.7242600000000001</c:v>
                </c:pt>
                <c:pt idx="4368">
                  <c:v>3.7261299999999999</c:v>
                </c:pt>
                <c:pt idx="4369">
                  <c:v>3.7279</c:v>
                </c:pt>
                <c:pt idx="4370">
                  <c:v>3.72959</c:v>
                </c:pt>
                <c:pt idx="4371">
                  <c:v>3.7311899999999998</c:v>
                </c:pt>
                <c:pt idx="4372">
                  <c:v>3.7326999999999999</c:v>
                </c:pt>
                <c:pt idx="4373">
                  <c:v>3.7341199999999999</c:v>
                </c:pt>
                <c:pt idx="4374">
                  <c:v>3.7354599999999998</c:v>
                </c:pt>
                <c:pt idx="4375">
                  <c:v>3.73671</c:v>
                </c:pt>
                <c:pt idx="4376">
                  <c:v>3.7378800000000001</c:v>
                </c:pt>
                <c:pt idx="4377">
                  <c:v>3.7389600000000001</c:v>
                </c:pt>
                <c:pt idx="4378">
                  <c:v>3.73996</c:v>
                </c:pt>
                <c:pt idx="4379">
                  <c:v>3.7408700000000001</c:v>
                </c:pt>
                <c:pt idx="4380">
                  <c:v>3.7416900000000002</c:v>
                </c:pt>
                <c:pt idx="4381">
                  <c:v>3.7424300000000001</c:v>
                </c:pt>
                <c:pt idx="4382">
                  <c:v>3.74308</c:v>
                </c:pt>
                <c:pt idx="4383">
                  <c:v>3.7436400000000001</c:v>
                </c:pt>
                <c:pt idx="4384">
                  <c:v>3.7441200000000001</c:v>
                </c:pt>
                <c:pt idx="4385">
                  <c:v>3.7445200000000001</c:v>
                </c:pt>
                <c:pt idx="4386">
                  <c:v>3.74485</c:v>
                </c:pt>
                <c:pt idx="4387">
                  <c:v>3.7450899999999998</c:v>
                </c:pt>
                <c:pt idx="4388">
                  <c:v>3.74526</c:v>
                </c:pt>
                <c:pt idx="4389">
                  <c:v>3.7453699999999999</c:v>
                </c:pt>
                <c:pt idx="4390">
                  <c:v>3.7454100000000001</c:v>
                </c:pt>
                <c:pt idx="4391">
                  <c:v>3.74539</c:v>
                </c:pt>
                <c:pt idx="4392">
                  <c:v>3.7453099999999999</c:v>
                </c:pt>
                <c:pt idx="4393">
                  <c:v>3.74519</c:v>
                </c:pt>
                <c:pt idx="4394">
                  <c:v>3.7450100000000002</c:v>
                </c:pt>
                <c:pt idx="4395">
                  <c:v>3.7448000000000001</c:v>
                </c:pt>
                <c:pt idx="4396">
                  <c:v>3.7445499999999998</c:v>
                </c:pt>
                <c:pt idx="4397">
                  <c:v>3.7442700000000002</c:v>
                </c:pt>
                <c:pt idx="4398">
                  <c:v>3.74396</c:v>
                </c:pt>
                <c:pt idx="4399">
                  <c:v>3.74363</c:v>
                </c:pt>
                <c:pt idx="4400">
                  <c:v>3.7432799999999999</c:v>
                </c:pt>
                <c:pt idx="4401">
                  <c:v>3.7429000000000001</c:v>
                </c:pt>
                <c:pt idx="4402">
                  <c:v>3.7425099999999998</c:v>
                </c:pt>
                <c:pt idx="4403">
                  <c:v>3.7421099999999998</c:v>
                </c:pt>
                <c:pt idx="4404">
                  <c:v>3.7416800000000001</c:v>
                </c:pt>
                <c:pt idx="4405">
                  <c:v>3.7412399999999999</c:v>
                </c:pt>
                <c:pt idx="4406">
                  <c:v>3.74078</c:v>
                </c:pt>
                <c:pt idx="4407">
                  <c:v>3.7403</c:v>
                </c:pt>
                <c:pt idx="4408">
                  <c:v>3.7397999999999998</c:v>
                </c:pt>
                <c:pt idx="4409">
                  <c:v>3.7392699999999999</c:v>
                </c:pt>
                <c:pt idx="4410">
                  <c:v>3.7387100000000002</c:v>
                </c:pt>
                <c:pt idx="4411">
                  <c:v>3.7381199999999999</c:v>
                </c:pt>
                <c:pt idx="4412">
                  <c:v>3.7374800000000001</c:v>
                </c:pt>
                <c:pt idx="4413">
                  <c:v>3.7368000000000001</c:v>
                </c:pt>
                <c:pt idx="4414">
                  <c:v>3.7360799999999998</c:v>
                </c:pt>
                <c:pt idx="4415">
                  <c:v>3.73529</c:v>
                </c:pt>
                <c:pt idx="4416">
                  <c:v>3.7344499999999998</c:v>
                </c:pt>
                <c:pt idx="4417">
                  <c:v>3.73353</c:v>
                </c:pt>
                <c:pt idx="4418">
                  <c:v>3.7325499999999998</c:v>
                </c:pt>
                <c:pt idx="4419">
                  <c:v>3.7314799999999999</c:v>
                </c:pt>
                <c:pt idx="4420">
                  <c:v>3.7303299999999999</c:v>
                </c:pt>
                <c:pt idx="4421">
                  <c:v>3.7290899999999998</c:v>
                </c:pt>
                <c:pt idx="4422">
                  <c:v>3.7277499999999999</c:v>
                </c:pt>
                <c:pt idx="4423">
                  <c:v>3.7263099999999998</c:v>
                </c:pt>
                <c:pt idx="4424">
                  <c:v>3.7247699999999999</c:v>
                </c:pt>
                <c:pt idx="4425">
                  <c:v>3.7231100000000001</c:v>
                </c:pt>
                <c:pt idx="4426">
                  <c:v>3.7213400000000001</c:v>
                </c:pt>
                <c:pt idx="4427">
                  <c:v>3.7194500000000001</c:v>
                </c:pt>
                <c:pt idx="4428">
                  <c:v>3.7174299999999998</c:v>
                </c:pt>
                <c:pt idx="4429">
                  <c:v>3.71529</c:v>
                </c:pt>
                <c:pt idx="4430">
                  <c:v>3.7130100000000001</c:v>
                </c:pt>
                <c:pt idx="4431">
                  <c:v>3.7105899999999998</c:v>
                </c:pt>
                <c:pt idx="4432">
                  <c:v>3.70804</c:v>
                </c:pt>
                <c:pt idx="4433">
                  <c:v>3.7053400000000001</c:v>
                </c:pt>
                <c:pt idx="4434">
                  <c:v>3.7025000000000001</c:v>
                </c:pt>
                <c:pt idx="4435">
                  <c:v>3.6995100000000001</c:v>
                </c:pt>
                <c:pt idx="4436">
                  <c:v>3.6963699999999999</c:v>
                </c:pt>
                <c:pt idx="4437">
                  <c:v>3.6930800000000001</c:v>
                </c:pt>
                <c:pt idx="4438">
                  <c:v>3.6896399999999998</c:v>
                </c:pt>
                <c:pt idx="4439">
                  <c:v>3.6860400000000002</c:v>
                </c:pt>
                <c:pt idx="4440">
                  <c:v>3.6822900000000001</c:v>
                </c:pt>
                <c:pt idx="4441">
                  <c:v>3.6783899999999998</c:v>
                </c:pt>
                <c:pt idx="4442">
                  <c:v>3.6743299999999999</c:v>
                </c:pt>
                <c:pt idx="4443">
                  <c:v>3.6701100000000002</c:v>
                </c:pt>
                <c:pt idx="4444">
                  <c:v>3.66574</c:v>
                </c:pt>
                <c:pt idx="4445">
                  <c:v>3.6612100000000001</c:v>
                </c:pt>
                <c:pt idx="4446">
                  <c:v>3.6565300000000001</c:v>
                </c:pt>
                <c:pt idx="4447">
                  <c:v>3.6516899999999999</c:v>
                </c:pt>
                <c:pt idx="4448">
                  <c:v>3.6467000000000001</c:v>
                </c:pt>
                <c:pt idx="4449">
                  <c:v>3.6415600000000001</c:v>
                </c:pt>
                <c:pt idx="4450">
                  <c:v>3.63626</c:v>
                </c:pt>
                <c:pt idx="4451">
                  <c:v>3.6307999999999998</c:v>
                </c:pt>
                <c:pt idx="4452">
                  <c:v>3.6252</c:v>
                </c:pt>
                <c:pt idx="4453">
                  <c:v>3.61944</c:v>
                </c:pt>
                <c:pt idx="4454">
                  <c:v>3.6135299999999999</c:v>
                </c:pt>
                <c:pt idx="4455">
                  <c:v>3.6074799999999998</c:v>
                </c:pt>
                <c:pt idx="4456">
                  <c:v>3.60127</c:v>
                </c:pt>
                <c:pt idx="4457">
                  <c:v>3.5949200000000001</c:v>
                </c:pt>
                <c:pt idx="4458">
                  <c:v>3.5884200000000002</c:v>
                </c:pt>
                <c:pt idx="4459">
                  <c:v>3.5817899999999998</c:v>
                </c:pt>
                <c:pt idx="4460">
                  <c:v>3.5750099999999998</c:v>
                </c:pt>
                <c:pt idx="4461">
                  <c:v>3.5680900000000002</c:v>
                </c:pt>
                <c:pt idx="4462">
                  <c:v>3.5610400000000002</c:v>
                </c:pt>
                <c:pt idx="4463">
                  <c:v>3.5538500000000002</c:v>
                </c:pt>
                <c:pt idx="4464">
                  <c:v>3.5465399999999998</c:v>
                </c:pt>
                <c:pt idx="4465">
                  <c:v>3.5390999999999999</c:v>
                </c:pt>
                <c:pt idx="4466">
                  <c:v>3.5315400000000001</c:v>
                </c:pt>
                <c:pt idx="4467">
                  <c:v>3.52386</c:v>
                </c:pt>
                <c:pt idx="4468">
                  <c:v>3.5160800000000001</c:v>
                </c:pt>
                <c:pt idx="4469">
                  <c:v>3.5081899999999999</c:v>
                </c:pt>
                <c:pt idx="4470">
                  <c:v>3.5002</c:v>
                </c:pt>
                <c:pt idx="4471">
                  <c:v>3.4921099999999998</c:v>
                </c:pt>
                <c:pt idx="4472">
                  <c:v>3.48394</c:v>
                </c:pt>
                <c:pt idx="4473">
                  <c:v>3.4756800000000001</c:v>
                </c:pt>
                <c:pt idx="4474">
                  <c:v>3.4673400000000001</c:v>
                </c:pt>
                <c:pt idx="4475">
                  <c:v>3.4589400000000001</c:v>
                </c:pt>
                <c:pt idx="4476">
                  <c:v>3.4504600000000001</c:v>
                </c:pt>
                <c:pt idx="4477">
                  <c:v>3.4419200000000001</c:v>
                </c:pt>
                <c:pt idx="4478">
                  <c:v>3.4333300000000002</c:v>
                </c:pt>
                <c:pt idx="4479">
                  <c:v>3.4246799999999999</c:v>
                </c:pt>
                <c:pt idx="4480">
                  <c:v>3.4159799999999998</c:v>
                </c:pt>
                <c:pt idx="4481">
                  <c:v>3.4072499999999999</c:v>
                </c:pt>
                <c:pt idx="4482">
                  <c:v>3.3984700000000001</c:v>
                </c:pt>
                <c:pt idx="4483">
                  <c:v>3.3896600000000001</c:v>
                </c:pt>
                <c:pt idx="4484">
                  <c:v>3.3808099999999999</c:v>
                </c:pt>
                <c:pt idx="4485">
                  <c:v>3.3719299999999999</c:v>
                </c:pt>
                <c:pt idx="4486">
                  <c:v>3.3630300000000002</c:v>
                </c:pt>
                <c:pt idx="4487">
                  <c:v>3.3540999999999999</c:v>
                </c:pt>
                <c:pt idx="4488">
                  <c:v>3.3451399999999998</c:v>
                </c:pt>
                <c:pt idx="4489">
                  <c:v>3.3361700000000001</c:v>
                </c:pt>
                <c:pt idx="4490">
                  <c:v>3.3271799999999998</c:v>
                </c:pt>
                <c:pt idx="4491">
                  <c:v>3.3181699999999998</c:v>
                </c:pt>
                <c:pt idx="4492">
                  <c:v>3.3091499999999998</c:v>
                </c:pt>
                <c:pt idx="4493">
                  <c:v>3.3001200000000002</c:v>
                </c:pt>
                <c:pt idx="4494">
                  <c:v>3.29108</c:v>
                </c:pt>
                <c:pt idx="4495">
                  <c:v>3.2820399999999998</c:v>
                </c:pt>
                <c:pt idx="4496">
                  <c:v>3.2729900000000001</c:v>
                </c:pt>
                <c:pt idx="4497">
                  <c:v>3.2639499999999999</c:v>
                </c:pt>
                <c:pt idx="4498">
                  <c:v>3.2549199999999998</c:v>
                </c:pt>
                <c:pt idx="4499">
                  <c:v>3.2458900000000002</c:v>
                </c:pt>
                <c:pt idx="4500">
                  <c:v>3.2368899999999998</c:v>
                </c:pt>
                <c:pt idx="4501">
                  <c:v>3.2279</c:v>
                </c:pt>
                <c:pt idx="4502">
                  <c:v>3.2189299999999998</c:v>
                </c:pt>
                <c:pt idx="4503">
                  <c:v>3.21</c:v>
                </c:pt>
                <c:pt idx="4504">
                  <c:v>3.2010999999999998</c:v>
                </c:pt>
                <c:pt idx="4505">
                  <c:v>3.19224</c:v>
                </c:pt>
                <c:pt idx="4506">
                  <c:v>3.18343</c:v>
                </c:pt>
                <c:pt idx="4507">
                  <c:v>3.1746599999999998</c:v>
                </c:pt>
                <c:pt idx="4508">
                  <c:v>3.16594</c:v>
                </c:pt>
                <c:pt idx="4509">
                  <c:v>3.1572800000000001</c:v>
                </c:pt>
                <c:pt idx="4510">
                  <c:v>3.1486800000000001</c:v>
                </c:pt>
                <c:pt idx="4511">
                  <c:v>3.1401500000000002</c:v>
                </c:pt>
                <c:pt idx="4512">
                  <c:v>3.1316799999999998</c:v>
                </c:pt>
                <c:pt idx="4513">
                  <c:v>3.1232899999999999</c:v>
                </c:pt>
                <c:pt idx="4514">
                  <c:v>3.11496</c:v>
                </c:pt>
                <c:pt idx="4515">
                  <c:v>3.1067100000000001</c:v>
                </c:pt>
                <c:pt idx="4516">
                  <c:v>3.0985399999999998</c:v>
                </c:pt>
                <c:pt idx="4517">
                  <c:v>3.0904400000000001</c:v>
                </c:pt>
                <c:pt idx="4518">
                  <c:v>3.0824099999999999</c:v>
                </c:pt>
                <c:pt idx="4519">
                  <c:v>3.0744699999999998</c:v>
                </c:pt>
                <c:pt idx="4520">
                  <c:v>3.0666000000000002</c:v>
                </c:pt>
                <c:pt idx="4521">
                  <c:v>3.0588199999999999</c:v>
                </c:pt>
                <c:pt idx="4522">
                  <c:v>3.05111</c:v>
                </c:pt>
                <c:pt idx="4523">
                  <c:v>3.0434800000000002</c:v>
                </c:pt>
                <c:pt idx="4524">
                  <c:v>3.03592</c:v>
                </c:pt>
                <c:pt idx="4525">
                  <c:v>3.0284399999999998</c:v>
                </c:pt>
                <c:pt idx="4526">
                  <c:v>3.0210400000000002</c:v>
                </c:pt>
                <c:pt idx="4527">
                  <c:v>3.0137100000000001</c:v>
                </c:pt>
                <c:pt idx="4528">
                  <c:v>3.0064500000000001</c:v>
                </c:pt>
                <c:pt idx="4529">
                  <c:v>2.9992700000000001</c:v>
                </c:pt>
                <c:pt idx="4530">
                  <c:v>2.9921600000000002</c:v>
                </c:pt>
                <c:pt idx="4531">
                  <c:v>2.9851200000000002</c:v>
                </c:pt>
                <c:pt idx="4532">
                  <c:v>2.9781499999999999</c:v>
                </c:pt>
                <c:pt idx="4533">
                  <c:v>2.9712399999999999</c:v>
                </c:pt>
                <c:pt idx="4534">
                  <c:v>2.9643999999999999</c:v>
                </c:pt>
                <c:pt idx="4535">
                  <c:v>2.95763</c:v>
                </c:pt>
                <c:pt idx="4536">
                  <c:v>2.95092</c:v>
                </c:pt>
                <c:pt idx="4537">
                  <c:v>2.9442699999999999</c:v>
                </c:pt>
                <c:pt idx="4538">
                  <c:v>2.9376799999999998</c:v>
                </c:pt>
                <c:pt idx="4539">
                  <c:v>2.9311500000000001</c:v>
                </c:pt>
                <c:pt idx="4540">
                  <c:v>2.9246799999999999</c:v>
                </c:pt>
                <c:pt idx="4541">
                  <c:v>2.9182700000000001</c:v>
                </c:pt>
                <c:pt idx="4542">
                  <c:v>2.9119100000000002</c:v>
                </c:pt>
                <c:pt idx="4543">
                  <c:v>2.9056000000000002</c:v>
                </c:pt>
                <c:pt idx="4544">
                  <c:v>2.8993500000000001</c:v>
                </c:pt>
                <c:pt idx="4545">
                  <c:v>2.8931499999999999</c:v>
                </c:pt>
                <c:pt idx="4546">
                  <c:v>2.887</c:v>
                </c:pt>
                <c:pt idx="4547">
                  <c:v>2.8809</c:v>
                </c:pt>
                <c:pt idx="4548">
                  <c:v>2.8748399999999998</c:v>
                </c:pt>
                <c:pt idx="4549">
                  <c:v>2.8688400000000001</c:v>
                </c:pt>
                <c:pt idx="4550">
                  <c:v>2.8628800000000001</c:v>
                </c:pt>
                <c:pt idx="4551">
                  <c:v>2.8569599999999999</c:v>
                </c:pt>
                <c:pt idx="4552">
                  <c:v>2.8510900000000001</c:v>
                </c:pt>
                <c:pt idx="4553">
                  <c:v>2.8452700000000002</c:v>
                </c:pt>
                <c:pt idx="4554">
                  <c:v>2.8394900000000001</c:v>
                </c:pt>
                <c:pt idx="4555">
                  <c:v>2.8337500000000002</c:v>
                </c:pt>
                <c:pt idx="4556">
                  <c:v>2.8280599999999998</c:v>
                </c:pt>
                <c:pt idx="4557">
                  <c:v>2.8224</c:v>
                </c:pt>
                <c:pt idx="4558">
                  <c:v>2.8167900000000001</c:v>
                </c:pt>
                <c:pt idx="4559">
                  <c:v>2.8112200000000001</c:v>
                </c:pt>
                <c:pt idx="4560">
                  <c:v>2.8056899999999998</c:v>
                </c:pt>
                <c:pt idx="4561">
                  <c:v>2.8001900000000002</c:v>
                </c:pt>
                <c:pt idx="4562">
                  <c:v>2.7947299999999999</c:v>
                </c:pt>
                <c:pt idx="4563">
                  <c:v>2.78931</c:v>
                </c:pt>
                <c:pt idx="4564">
                  <c:v>2.7839299999999998</c:v>
                </c:pt>
                <c:pt idx="4565">
                  <c:v>2.7785799999999998</c:v>
                </c:pt>
                <c:pt idx="4566">
                  <c:v>2.7732600000000001</c:v>
                </c:pt>
                <c:pt idx="4567">
                  <c:v>2.76797</c:v>
                </c:pt>
                <c:pt idx="4568">
                  <c:v>2.7627000000000002</c:v>
                </c:pt>
                <c:pt idx="4569">
                  <c:v>2.7574700000000001</c:v>
                </c:pt>
                <c:pt idx="4570">
                  <c:v>2.7522500000000001</c:v>
                </c:pt>
                <c:pt idx="4571">
                  <c:v>2.7470599999999998</c:v>
                </c:pt>
                <c:pt idx="4572">
                  <c:v>2.7418800000000001</c:v>
                </c:pt>
                <c:pt idx="4573">
                  <c:v>2.73672</c:v>
                </c:pt>
                <c:pt idx="4574">
                  <c:v>2.7315700000000001</c:v>
                </c:pt>
                <c:pt idx="4575">
                  <c:v>2.7264300000000001</c:v>
                </c:pt>
                <c:pt idx="4576">
                  <c:v>2.7212900000000002</c:v>
                </c:pt>
                <c:pt idx="4577">
                  <c:v>2.7161599999999999</c:v>
                </c:pt>
                <c:pt idx="4578">
                  <c:v>2.71102</c:v>
                </c:pt>
                <c:pt idx="4579">
                  <c:v>2.70587</c:v>
                </c:pt>
                <c:pt idx="4580">
                  <c:v>2.70072</c:v>
                </c:pt>
                <c:pt idx="4581">
                  <c:v>2.6955499999999999</c:v>
                </c:pt>
                <c:pt idx="4582">
                  <c:v>2.6903700000000002</c:v>
                </c:pt>
                <c:pt idx="4583">
                  <c:v>2.6851600000000002</c:v>
                </c:pt>
                <c:pt idx="4584">
                  <c:v>2.6799300000000001</c:v>
                </c:pt>
                <c:pt idx="4585">
                  <c:v>2.6746699999999999</c:v>
                </c:pt>
                <c:pt idx="4586">
                  <c:v>2.6693799999999999</c:v>
                </c:pt>
                <c:pt idx="4587">
                  <c:v>2.66405</c:v>
                </c:pt>
                <c:pt idx="4588">
                  <c:v>2.65869</c:v>
                </c:pt>
                <c:pt idx="4589">
                  <c:v>2.6533000000000002</c:v>
                </c:pt>
                <c:pt idx="4590">
                  <c:v>2.6478600000000001</c:v>
                </c:pt>
                <c:pt idx="4591">
                  <c:v>2.6423899999999998</c:v>
                </c:pt>
                <c:pt idx="4592">
                  <c:v>2.6368800000000001</c:v>
                </c:pt>
                <c:pt idx="4593">
                  <c:v>2.6313200000000001</c:v>
                </c:pt>
                <c:pt idx="4594">
                  <c:v>2.6257199999999998</c:v>
                </c:pt>
                <c:pt idx="4595">
                  <c:v>2.6200899999999998</c:v>
                </c:pt>
                <c:pt idx="4596">
                  <c:v>2.6144099999999999</c:v>
                </c:pt>
                <c:pt idx="4597">
                  <c:v>2.6086999999999998</c:v>
                </c:pt>
                <c:pt idx="4598">
                  <c:v>2.6029499999999999</c:v>
                </c:pt>
                <c:pt idx="4599">
                  <c:v>2.5971700000000002</c:v>
                </c:pt>
                <c:pt idx="4600">
                  <c:v>2.5913599999999999</c:v>
                </c:pt>
                <c:pt idx="4601">
                  <c:v>2.5855100000000002</c:v>
                </c:pt>
                <c:pt idx="4602">
                  <c:v>2.5796399999999999</c:v>
                </c:pt>
                <c:pt idx="4603">
                  <c:v>2.5737399999999999</c:v>
                </c:pt>
                <c:pt idx="4604">
                  <c:v>2.5678100000000001</c:v>
                </c:pt>
                <c:pt idx="4605">
                  <c:v>2.5618699999999999</c:v>
                </c:pt>
                <c:pt idx="4606">
                  <c:v>2.5558999999999998</c:v>
                </c:pt>
                <c:pt idx="4607">
                  <c:v>2.5499100000000001</c:v>
                </c:pt>
                <c:pt idx="4608">
                  <c:v>2.5438999999999998</c:v>
                </c:pt>
                <c:pt idx="4609">
                  <c:v>2.5378799999999999</c:v>
                </c:pt>
                <c:pt idx="4610">
                  <c:v>2.5318399999999999</c:v>
                </c:pt>
                <c:pt idx="4611">
                  <c:v>2.5257900000000002</c:v>
                </c:pt>
                <c:pt idx="4612">
                  <c:v>2.51972</c:v>
                </c:pt>
                <c:pt idx="4613">
                  <c:v>2.51363</c:v>
                </c:pt>
                <c:pt idx="4614">
                  <c:v>2.50753</c:v>
                </c:pt>
                <c:pt idx="4615">
                  <c:v>2.5014099999999999</c:v>
                </c:pt>
                <c:pt idx="4616">
                  <c:v>2.4952700000000001</c:v>
                </c:pt>
                <c:pt idx="4617">
                  <c:v>2.4891100000000002</c:v>
                </c:pt>
                <c:pt idx="4618">
                  <c:v>2.48292</c:v>
                </c:pt>
                <c:pt idx="4619">
                  <c:v>2.4767199999999998</c:v>
                </c:pt>
                <c:pt idx="4620">
                  <c:v>2.4704799999999998</c:v>
                </c:pt>
                <c:pt idx="4621">
                  <c:v>2.46421</c:v>
                </c:pt>
                <c:pt idx="4622">
                  <c:v>2.45791</c:v>
                </c:pt>
                <c:pt idx="4623">
                  <c:v>2.4515699999999998</c:v>
                </c:pt>
                <c:pt idx="4624">
                  <c:v>2.4451800000000001</c:v>
                </c:pt>
                <c:pt idx="4625">
                  <c:v>2.4387500000000002</c:v>
                </c:pt>
                <c:pt idx="4626">
                  <c:v>2.4322699999999999</c:v>
                </c:pt>
                <c:pt idx="4627">
                  <c:v>2.4257300000000002</c:v>
                </c:pt>
                <c:pt idx="4628">
                  <c:v>2.4191400000000001</c:v>
                </c:pt>
                <c:pt idx="4629">
                  <c:v>2.41248</c:v>
                </c:pt>
                <c:pt idx="4630">
                  <c:v>2.4057599999999999</c:v>
                </c:pt>
                <c:pt idx="4631">
                  <c:v>2.3989699999999998</c:v>
                </c:pt>
                <c:pt idx="4632">
                  <c:v>2.3921100000000002</c:v>
                </c:pt>
                <c:pt idx="4633">
                  <c:v>2.3851800000000001</c:v>
                </c:pt>
                <c:pt idx="4634">
                  <c:v>2.3781699999999999</c:v>
                </c:pt>
                <c:pt idx="4635">
                  <c:v>2.3711000000000002</c:v>
                </c:pt>
                <c:pt idx="4636">
                  <c:v>2.3639399999999999</c:v>
                </c:pt>
                <c:pt idx="4637">
                  <c:v>2.3567100000000001</c:v>
                </c:pt>
                <c:pt idx="4638">
                  <c:v>2.3494100000000002</c:v>
                </c:pt>
                <c:pt idx="4639">
                  <c:v>2.3420399999999999</c:v>
                </c:pt>
                <c:pt idx="4640">
                  <c:v>2.3346</c:v>
                </c:pt>
                <c:pt idx="4641">
                  <c:v>2.3270900000000001</c:v>
                </c:pt>
                <c:pt idx="4642">
                  <c:v>2.3195199999999998</c:v>
                </c:pt>
                <c:pt idx="4643">
                  <c:v>2.3118799999999999</c:v>
                </c:pt>
                <c:pt idx="4644">
                  <c:v>2.3041800000000001</c:v>
                </c:pt>
                <c:pt idx="4645">
                  <c:v>2.29643</c:v>
                </c:pt>
                <c:pt idx="4646">
                  <c:v>2.2886199999999999</c:v>
                </c:pt>
                <c:pt idx="4647">
                  <c:v>2.2807599999999999</c:v>
                </c:pt>
                <c:pt idx="4648">
                  <c:v>2.27285</c:v>
                </c:pt>
                <c:pt idx="4649">
                  <c:v>2.2648899999999998</c:v>
                </c:pt>
                <c:pt idx="4650">
                  <c:v>2.2568800000000002</c:v>
                </c:pt>
                <c:pt idx="4651">
                  <c:v>2.2488199999999998</c:v>
                </c:pt>
                <c:pt idx="4652">
                  <c:v>2.24071</c:v>
                </c:pt>
                <c:pt idx="4653">
                  <c:v>2.2325499999999998</c:v>
                </c:pt>
                <c:pt idx="4654">
                  <c:v>2.2243400000000002</c:v>
                </c:pt>
                <c:pt idx="4655">
                  <c:v>2.2160700000000002</c:v>
                </c:pt>
                <c:pt idx="4656">
                  <c:v>2.2077499999999999</c:v>
                </c:pt>
                <c:pt idx="4657">
                  <c:v>2.19936</c:v>
                </c:pt>
                <c:pt idx="4658">
                  <c:v>2.1909000000000001</c:v>
                </c:pt>
                <c:pt idx="4659">
                  <c:v>2.1823700000000001</c:v>
                </c:pt>
                <c:pt idx="4660">
                  <c:v>2.1737600000000001</c:v>
                </c:pt>
                <c:pt idx="4661">
                  <c:v>2.16506</c:v>
                </c:pt>
                <c:pt idx="4662">
                  <c:v>2.1562800000000002</c:v>
                </c:pt>
                <c:pt idx="4663">
                  <c:v>2.1473900000000001</c:v>
                </c:pt>
                <c:pt idx="4664">
                  <c:v>2.1383999999999999</c:v>
                </c:pt>
                <c:pt idx="4665">
                  <c:v>2.1293099999999998</c:v>
                </c:pt>
                <c:pt idx="4666">
                  <c:v>2.1200899999999998</c:v>
                </c:pt>
                <c:pt idx="4667">
                  <c:v>2.11076</c:v>
                </c:pt>
                <c:pt idx="4668">
                  <c:v>2.1013099999999998</c:v>
                </c:pt>
                <c:pt idx="4669">
                  <c:v>2.09172</c:v>
                </c:pt>
                <c:pt idx="4670">
                  <c:v>2.0819999999999999</c:v>
                </c:pt>
                <c:pt idx="4671">
                  <c:v>2.0721500000000002</c:v>
                </c:pt>
                <c:pt idx="4672">
                  <c:v>2.06216</c:v>
                </c:pt>
                <c:pt idx="4673">
                  <c:v>2.0520299999999998</c:v>
                </c:pt>
                <c:pt idx="4674">
                  <c:v>2.04176</c:v>
                </c:pt>
                <c:pt idx="4675">
                  <c:v>2.0313400000000001</c:v>
                </c:pt>
                <c:pt idx="4676">
                  <c:v>2.0207899999999999</c:v>
                </c:pt>
                <c:pt idx="4677">
                  <c:v>2.0100799999999999</c:v>
                </c:pt>
                <c:pt idx="4678">
                  <c:v>1.9992399999999999</c:v>
                </c:pt>
                <c:pt idx="4679">
                  <c:v>1.9882500000000001</c:v>
                </c:pt>
                <c:pt idx="4680">
                  <c:v>1.97712</c:v>
                </c:pt>
                <c:pt idx="4681">
                  <c:v>1.9658500000000001</c:v>
                </c:pt>
                <c:pt idx="4682">
                  <c:v>1.9544299999999999</c:v>
                </c:pt>
                <c:pt idx="4683">
                  <c:v>1.9428799999999999</c:v>
                </c:pt>
                <c:pt idx="4684">
                  <c:v>1.93119</c:v>
                </c:pt>
                <c:pt idx="4685">
                  <c:v>1.91936</c:v>
                </c:pt>
                <c:pt idx="4686">
                  <c:v>1.9074</c:v>
                </c:pt>
                <c:pt idx="4687">
                  <c:v>1.8953</c:v>
                </c:pt>
                <c:pt idx="4688">
                  <c:v>1.88307</c:v>
                </c:pt>
                <c:pt idx="4689">
                  <c:v>1.8707</c:v>
                </c:pt>
                <c:pt idx="4690">
                  <c:v>1.8582000000000001</c:v>
                </c:pt>
                <c:pt idx="4691">
                  <c:v>1.8455699999999999</c:v>
                </c:pt>
                <c:pt idx="4692">
                  <c:v>1.8328</c:v>
                </c:pt>
                <c:pt idx="4693">
                  <c:v>1.8199000000000001</c:v>
                </c:pt>
                <c:pt idx="4694">
                  <c:v>1.80687</c:v>
                </c:pt>
                <c:pt idx="4695">
                  <c:v>1.7937000000000001</c:v>
                </c:pt>
                <c:pt idx="4696">
                  <c:v>1.7804</c:v>
                </c:pt>
                <c:pt idx="4697">
                  <c:v>1.7669699999999999</c:v>
                </c:pt>
                <c:pt idx="4698">
                  <c:v>1.7534000000000001</c:v>
                </c:pt>
                <c:pt idx="4699">
                  <c:v>1.7397</c:v>
                </c:pt>
                <c:pt idx="4700">
                  <c:v>1.7258599999999999</c:v>
                </c:pt>
                <c:pt idx="4701">
                  <c:v>1.7119</c:v>
                </c:pt>
                <c:pt idx="4702">
                  <c:v>1.6978</c:v>
                </c:pt>
                <c:pt idx="4703">
                  <c:v>1.68357</c:v>
                </c:pt>
                <c:pt idx="4704">
                  <c:v>1.6692</c:v>
                </c:pt>
                <c:pt idx="4705">
                  <c:v>1.6547099999999999</c:v>
                </c:pt>
                <c:pt idx="4706">
                  <c:v>1.6400999999999999</c:v>
                </c:pt>
                <c:pt idx="4707">
                  <c:v>1.6253500000000001</c:v>
                </c:pt>
                <c:pt idx="4708">
                  <c:v>1.61049</c:v>
                </c:pt>
                <c:pt idx="4709">
                  <c:v>1.5954999999999999</c:v>
                </c:pt>
                <c:pt idx="4710">
                  <c:v>1.5804</c:v>
                </c:pt>
                <c:pt idx="4711">
                  <c:v>1.5651900000000001</c:v>
                </c:pt>
                <c:pt idx="4712">
                  <c:v>1.5498700000000001</c:v>
                </c:pt>
                <c:pt idx="4713">
                  <c:v>1.53444</c:v>
                </c:pt>
                <c:pt idx="4714">
                  <c:v>1.51892</c:v>
                </c:pt>
                <c:pt idx="4715">
                  <c:v>1.5033000000000001</c:v>
                </c:pt>
                <c:pt idx="4716">
                  <c:v>1.4876</c:v>
                </c:pt>
                <c:pt idx="4717">
                  <c:v>1.4718100000000001</c:v>
                </c:pt>
                <c:pt idx="4718">
                  <c:v>1.4559500000000001</c:v>
                </c:pt>
                <c:pt idx="4719">
                  <c:v>1.4400200000000001</c:v>
                </c:pt>
                <c:pt idx="4720">
                  <c:v>1.4240299999999999</c:v>
                </c:pt>
                <c:pt idx="4721">
                  <c:v>1.40798</c:v>
                </c:pt>
                <c:pt idx="4722">
                  <c:v>1.3918900000000001</c:v>
                </c:pt>
                <c:pt idx="4723">
                  <c:v>1.3757600000000001</c:v>
                </c:pt>
                <c:pt idx="4724">
                  <c:v>1.3595900000000001</c:v>
                </c:pt>
                <c:pt idx="4725">
                  <c:v>1.3433999999999999</c:v>
                </c:pt>
                <c:pt idx="4726">
                  <c:v>1.3271900000000001</c:v>
                </c:pt>
                <c:pt idx="4727">
                  <c:v>1.31098</c:v>
                </c:pt>
                <c:pt idx="4728">
                  <c:v>1.29477</c:v>
                </c:pt>
                <c:pt idx="4729">
                  <c:v>1.2785599999999999</c:v>
                </c:pt>
                <c:pt idx="4730">
                  <c:v>1.2623800000000001</c:v>
                </c:pt>
                <c:pt idx="4731">
                  <c:v>1.2462200000000001</c:v>
                </c:pt>
                <c:pt idx="4732">
                  <c:v>1.2300899999999999</c:v>
                </c:pt>
                <c:pt idx="4733">
                  <c:v>1.214</c:v>
                </c:pt>
                <c:pt idx="4734">
                  <c:v>1.19797</c:v>
                </c:pt>
                <c:pt idx="4735">
                  <c:v>1.1819900000000001</c:v>
                </c:pt>
                <c:pt idx="4736">
                  <c:v>1.1660699999999999</c:v>
                </c:pt>
                <c:pt idx="4737">
                  <c:v>1.15022</c:v>
                </c:pt>
                <c:pt idx="4738">
                  <c:v>1.13446</c:v>
                </c:pt>
                <c:pt idx="4739">
                  <c:v>1.1187800000000001</c:v>
                </c:pt>
                <c:pt idx="4740">
                  <c:v>1.1031899999999999</c:v>
                </c:pt>
                <c:pt idx="4741">
                  <c:v>1.0876999999999999</c:v>
                </c:pt>
                <c:pt idx="4742">
                  <c:v>1.0723199999999999</c:v>
                </c:pt>
                <c:pt idx="4743">
                  <c:v>1.05705</c:v>
                </c:pt>
                <c:pt idx="4744">
                  <c:v>1.0419</c:v>
                </c:pt>
                <c:pt idx="4745">
                  <c:v>1.0268699999999999</c:v>
                </c:pt>
                <c:pt idx="4746">
                  <c:v>1.0119800000000001</c:v>
                </c:pt>
                <c:pt idx="4747">
                  <c:v>0.99721000000000004</c:v>
                </c:pt>
                <c:pt idx="4748">
                  <c:v>0.98258500000000004</c:v>
                </c:pt>
                <c:pt idx="4749">
                  <c:v>0.96810499999999999</c:v>
                </c:pt>
                <c:pt idx="4750">
                  <c:v>0.95377500000000004</c:v>
                </c:pt>
                <c:pt idx="4751">
                  <c:v>0.93959999999999999</c:v>
                </c:pt>
                <c:pt idx="4752">
                  <c:v>0.92558399999999996</c:v>
                </c:pt>
                <c:pt idx="4753">
                  <c:v>0.91173099999999996</c:v>
                </c:pt>
                <c:pt idx="4754">
                  <c:v>0.89804600000000001</c:v>
                </c:pt>
                <c:pt idx="4755">
                  <c:v>0.88453099999999996</c:v>
                </c:pt>
                <c:pt idx="4756">
                  <c:v>0.87119100000000005</c:v>
                </c:pt>
                <c:pt idx="4757">
                  <c:v>0.85802699999999998</c:v>
                </c:pt>
                <c:pt idx="4758">
                  <c:v>0.84504199999999996</c:v>
                </c:pt>
                <c:pt idx="4759">
                  <c:v>0.83223800000000003</c:v>
                </c:pt>
                <c:pt idx="4760">
                  <c:v>0.81961600000000001</c:v>
                </c:pt>
                <c:pt idx="4761">
                  <c:v>0.807176</c:v>
                </c:pt>
                <c:pt idx="4762">
                  <c:v>0.79491900000000004</c:v>
                </c:pt>
                <c:pt idx="4763">
                  <c:v>0.78284200000000004</c:v>
                </c:pt>
                <c:pt idx="4764">
                  <c:v>0.77094499999999999</c:v>
                </c:pt>
                <c:pt idx="4765">
                  <c:v>0.75922500000000004</c:v>
                </c:pt>
                <c:pt idx="4766">
                  <c:v>0.74768100000000004</c:v>
                </c:pt>
                <c:pt idx="4767">
                  <c:v>0.73630700000000004</c:v>
                </c:pt>
                <c:pt idx="4768">
                  <c:v>0.72509900000000005</c:v>
                </c:pt>
                <c:pt idx="4769">
                  <c:v>0.71405300000000005</c:v>
                </c:pt>
                <c:pt idx="4770">
                  <c:v>0.70316299999999998</c:v>
                </c:pt>
                <c:pt idx="4771">
                  <c:v>0.69242199999999998</c:v>
                </c:pt>
                <c:pt idx="4772">
                  <c:v>0.68182299999999996</c:v>
                </c:pt>
                <c:pt idx="4773">
                  <c:v>0.67135999999999996</c:v>
                </c:pt>
                <c:pt idx="4774">
                  <c:v>0.661026</c:v>
                </c:pt>
                <c:pt idx="4775">
                  <c:v>0.650814</c:v>
                </c:pt>
                <c:pt idx="4776">
                  <c:v>0.64071599999999995</c:v>
                </c:pt>
                <c:pt idx="4777">
                  <c:v>0.63072499999999998</c:v>
                </c:pt>
                <c:pt idx="4778">
                  <c:v>0.62083299999999997</c:v>
                </c:pt>
                <c:pt idx="4779">
                  <c:v>0.61103200000000002</c:v>
                </c:pt>
                <c:pt idx="4780">
                  <c:v>0.60131599999999996</c:v>
                </c:pt>
                <c:pt idx="4781">
                  <c:v>0.59167499999999995</c:v>
                </c:pt>
                <c:pt idx="4782">
                  <c:v>0.58210300000000004</c:v>
                </c:pt>
                <c:pt idx="4783">
                  <c:v>0.57259199999999999</c:v>
                </c:pt>
                <c:pt idx="4784">
                  <c:v>0.56313400000000002</c:v>
                </c:pt>
                <c:pt idx="4785">
                  <c:v>0.55372299999999997</c:v>
                </c:pt>
                <c:pt idx="4786">
                  <c:v>0.54434899999999997</c:v>
                </c:pt>
                <c:pt idx="4787">
                  <c:v>0.53500400000000004</c:v>
                </c:pt>
                <c:pt idx="4788">
                  <c:v>0.52568099999999995</c:v>
                </c:pt>
                <c:pt idx="4789">
                  <c:v>0.51637</c:v>
                </c:pt>
                <c:pt idx="4790">
                  <c:v>0.50706300000000004</c:v>
                </c:pt>
                <c:pt idx="4791">
                  <c:v>0.49775000000000003</c:v>
                </c:pt>
                <c:pt idx="4792">
                  <c:v>0.48842200000000002</c:v>
                </c:pt>
                <c:pt idx="4793">
                  <c:v>0.47907</c:v>
                </c:pt>
                <c:pt idx="4794">
                  <c:v>0.46968300000000002</c:v>
                </c:pt>
                <c:pt idx="4795">
                  <c:v>0.46025100000000002</c:v>
                </c:pt>
                <c:pt idx="4796">
                  <c:v>0.45076500000000003</c:v>
                </c:pt>
                <c:pt idx="4797">
                  <c:v>0.44121199999999999</c:v>
                </c:pt>
                <c:pt idx="4798">
                  <c:v>0.43158400000000002</c:v>
                </c:pt>
                <c:pt idx="4799">
                  <c:v>0.42186699999999999</c:v>
                </c:pt>
                <c:pt idx="4800">
                  <c:v>0.41205199999999997</c:v>
                </c:pt>
                <c:pt idx="4801">
                  <c:v>0.40212700000000001</c:v>
                </c:pt>
                <c:pt idx="4802">
                  <c:v>0.39208100000000001</c:v>
                </c:pt>
                <c:pt idx="4803">
                  <c:v>0.38190299999999999</c:v>
                </c:pt>
                <c:pt idx="4804">
                  <c:v>0.371583</c:v>
                </c:pt>
                <c:pt idx="4805">
                  <c:v>0.36110999999999999</c:v>
                </c:pt>
                <c:pt idx="4806">
                  <c:v>0.35047699999999998</c:v>
                </c:pt>
                <c:pt idx="4807">
                  <c:v>0.33967199999999997</c:v>
                </c:pt>
                <c:pt idx="4808">
                  <c:v>0.32868700000000001</c:v>
                </c:pt>
                <c:pt idx="4809">
                  <c:v>0.31751499999999999</c:v>
                </c:pt>
                <c:pt idx="4810">
                  <c:v>0.30614799999999998</c:v>
                </c:pt>
                <c:pt idx="4811">
                  <c:v>0.29457899999999998</c:v>
                </c:pt>
                <c:pt idx="4812">
                  <c:v>0.28280100000000002</c:v>
                </c:pt>
                <c:pt idx="4813">
                  <c:v>0.27081</c:v>
                </c:pt>
                <c:pt idx="4814">
                  <c:v>0.25860100000000003</c:v>
                </c:pt>
                <c:pt idx="4815">
                  <c:v>0.24617</c:v>
                </c:pt>
                <c:pt idx="4816">
                  <c:v>0.233514</c:v>
                </c:pt>
                <c:pt idx="4817">
                  <c:v>0.22063099999999999</c:v>
                </c:pt>
                <c:pt idx="4818">
                  <c:v>0.20752000000000001</c:v>
                </c:pt>
                <c:pt idx="4819">
                  <c:v>0.19417899999999999</c:v>
                </c:pt>
                <c:pt idx="4820">
                  <c:v>0.18060999999999999</c:v>
                </c:pt>
                <c:pt idx="4821">
                  <c:v>0.16681299999999999</c:v>
                </c:pt>
                <c:pt idx="4822">
                  <c:v>0.15278900000000001</c:v>
                </c:pt>
                <c:pt idx="4823">
                  <c:v>0.138541</c:v>
                </c:pt>
                <c:pt idx="4824">
                  <c:v>0.124072</c:v>
                </c:pt>
                <c:pt idx="4825">
                  <c:v>0.109384</c:v>
                </c:pt>
                <c:pt idx="4826">
                  <c:v>9.4481800000000005E-2</c:v>
                </c:pt>
                <c:pt idx="4827">
                  <c:v>7.9369700000000001E-2</c:v>
                </c:pt>
                <c:pt idx="4828">
                  <c:v>6.4051800000000006E-2</c:v>
                </c:pt>
                <c:pt idx="4829">
                  <c:v>4.8533E-2</c:v>
                </c:pt>
                <c:pt idx="4830">
                  <c:v>3.28185E-2</c:v>
                </c:pt>
                <c:pt idx="4831">
                  <c:v>1.6913500000000001E-2</c:v>
                </c:pt>
                <c:pt idx="4832">
                  <c:v>8.2341700000000001E-4</c:v>
                </c:pt>
                <c:pt idx="4833">
                  <c:v>-1.54466E-2</c:v>
                </c:pt>
                <c:pt idx="4834">
                  <c:v>-3.1891000000000003E-2</c:v>
                </c:pt>
                <c:pt idx="4835">
                  <c:v>-4.8504800000000001E-2</c:v>
                </c:pt>
                <c:pt idx="4836">
                  <c:v>-6.5282900000000005E-2</c:v>
                </c:pt>
                <c:pt idx="4837">
                  <c:v>-8.2220299999999996E-2</c:v>
                </c:pt>
                <c:pt idx="4838">
                  <c:v>-9.9312200000000003E-2</c:v>
                </c:pt>
                <c:pt idx="4839">
                  <c:v>-0.116554</c:v>
                </c:pt>
                <c:pt idx="4840">
                  <c:v>-0.13394200000000001</c:v>
                </c:pt>
                <c:pt idx="4841">
                  <c:v>-0.151472</c:v>
                </c:pt>
                <c:pt idx="4842">
                  <c:v>-0.16914100000000001</c:v>
                </c:pt>
                <c:pt idx="4843">
                  <c:v>-0.186944</c:v>
                </c:pt>
                <c:pt idx="4844">
                  <c:v>-0.20488000000000001</c:v>
                </c:pt>
                <c:pt idx="4845">
                  <c:v>-0.22294600000000001</c:v>
                </c:pt>
                <c:pt idx="4846">
                  <c:v>-0.24113799999999999</c:v>
                </c:pt>
                <c:pt idx="4847">
                  <c:v>-0.25945499999999999</c:v>
                </c:pt>
                <c:pt idx="4848">
                  <c:v>-0.27789399999999997</c:v>
                </c:pt>
                <c:pt idx="4849">
                  <c:v>-0.296454</c:v>
                </c:pt>
                <c:pt idx="4850">
                  <c:v>-0.31513099999999999</c:v>
                </c:pt>
                <c:pt idx="4851">
                  <c:v>-0.333924</c:v>
                </c:pt>
                <c:pt idx="4852">
                  <c:v>-0.35282999999999998</c:v>
                </c:pt>
                <c:pt idx="4853">
                  <c:v>-0.37184699999999998</c:v>
                </c:pt>
                <c:pt idx="4854">
                  <c:v>-0.39097100000000001</c:v>
                </c:pt>
                <c:pt idx="4855">
                  <c:v>-0.41020000000000001</c:v>
                </c:pt>
                <c:pt idx="4856">
                  <c:v>-0.429531</c:v>
                </c:pt>
                <c:pt idx="4857">
                  <c:v>-0.448961</c:v>
                </c:pt>
                <c:pt idx="4858">
                  <c:v>-0.46848400000000001</c:v>
                </c:pt>
                <c:pt idx="4859">
                  <c:v>-0.488097</c:v>
                </c:pt>
                <c:pt idx="4860">
                  <c:v>-0.50779600000000003</c:v>
                </c:pt>
                <c:pt idx="4861">
                  <c:v>-0.52757399999999999</c:v>
                </c:pt>
                <c:pt idx="4862">
                  <c:v>-0.54742599999999997</c:v>
                </c:pt>
                <c:pt idx="4863">
                  <c:v>-0.56734700000000005</c:v>
                </c:pt>
                <c:pt idx="4864">
                  <c:v>-0.58733199999999997</c:v>
                </c:pt>
                <c:pt idx="4865">
                  <c:v>-0.60737200000000002</c:v>
                </c:pt>
                <c:pt idx="4866">
                  <c:v>-0.62746299999999999</c:v>
                </c:pt>
                <c:pt idx="4867">
                  <c:v>-0.64759699999999998</c:v>
                </c:pt>
                <c:pt idx="4868">
                  <c:v>-0.667767</c:v>
                </c:pt>
                <c:pt idx="4869">
                  <c:v>-0.68796599999999997</c:v>
                </c:pt>
                <c:pt idx="4870">
                  <c:v>-0.70818599999999998</c:v>
                </c:pt>
                <c:pt idx="4871">
                  <c:v>-0.72842200000000001</c:v>
                </c:pt>
                <c:pt idx="4872">
                  <c:v>-0.74866500000000002</c:v>
                </c:pt>
                <c:pt idx="4873">
                  <c:v>-0.76890999999999998</c:v>
                </c:pt>
                <c:pt idx="4874">
                  <c:v>-0.78915000000000002</c:v>
                </c:pt>
                <c:pt idx="4875">
                  <c:v>-0.80937999999999999</c:v>
                </c:pt>
                <c:pt idx="4876">
                  <c:v>-0.829592</c:v>
                </c:pt>
                <c:pt idx="4877">
                  <c:v>-0.84978200000000004</c:v>
                </c:pt>
                <c:pt idx="4878">
                  <c:v>-0.869946</c:v>
                </c:pt>
                <c:pt idx="4879">
                  <c:v>-0.89007899999999995</c:v>
                </c:pt>
                <c:pt idx="4880">
                  <c:v>-0.91017999999999999</c:v>
                </c:pt>
                <c:pt idx="4881">
                  <c:v>-0.93024399999999996</c:v>
                </c:pt>
                <c:pt idx="4882">
                  <c:v>-0.95026999999999995</c:v>
                </c:pt>
                <c:pt idx="4883">
                  <c:v>-0.97025799999999995</c:v>
                </c:pt>
                <c:pt idx="4884">
                  <c:v>-0.99020699999999995</c:v>
                </c:pt>
                <c:pt idx="4885">
                  <c:v>-1.0101199999999999</c:v>
                </c:pt>
                <c:pt idx="4886">
                  <c:v>-1.02999</c:v>
                </c:pt>
                <c:pt idx="4887">
                  <c:v>-1.04983</c:v>
                </c:pt>
                <c:pt idx="4888">
                  <c:v>-1.0696399999999999</c:v>
                </c:pt>
                <c:pt idx="4889">
                  <c:v>-1.0894200000000001</c:v>
                </c:pt>
                <c:pt idx="4890">
                  <c:v>-1.10917</c:v>
                </c:pt>
                <c:pt idx="4891">
                  <c:v>-1.1289</c:v>
                </c:pt>
                <c:pt idx="4892">
                  <c:v>-1.14862</c:v>
                </c:pt>
                <c:pt idx="4893">
                  <c:v>-1.1683300000000001</c:v>
                </c:pt>
                <c:pt idx="4894">
                  <c:v>-1.1880299999999999</c:v>
                </c:pt>
                <c:pt idx="4895">
                  <c:v>-1.20773</c:v>
                </c:pt>
                <c:pt idx="4896">
                  <c:v>-1.22743</c:v>
                </c:pt>
                <c:pt idx="4897">
                  <c:v>-1.2471399999999999</c:v>
                </c:pt>
                <c:pt idx="4898">
                  <c:v>-1.2668699999999999</c:v>
                </c:pt>
                <c:pt idx="4899">
                  <c:v>-1.28661</c:v>
                </c:pt>
                <c:pt idx="4900">
                  <c:v>-1.30637</c:v>
                </c:pt>
                <c:pt idx="4901">
                  <c:v>-1.3261499999999999</c:v>
                </c:pt>
                <c:pt idx="4902">
                  <c:v>-1.34596</c:v>
                </c:pt>
                <c:pt idx="4903">
                  <c:v>-1.3657999999999999</c:v>
                </c:pt>
                <c:pt idx="4904">
                  <c:v>-1.38567</c:v>
                </c:pt>
                <c:pt idx="4905">
                  <c:v>-1.4055800000000001</c:v>
                </c:pt>
                <c:pt idx="4906">
                  <c:v>-1.4255100000000001</c:v>
                </c:pt>
                <c:pt idx="4907">
                  <c:v>-1.44547</c:v>
                </c:pt>
                <c:pt idx="4908">
                  <c:v>-1.46546</c:v>
                </c:pt>
                <c:pt idx="4909">
                  <c:v>-1.4854700000000001</c:v>
                </c:pt>
                <c:pt idx="4910">
                  <c:v>-1.5055099999999999</c:v>
                </c:pt>
                <c:pt idx="4911">
                  <c:v>-1.5255700000000001</c:v>
                </c:pt>
                <c:pt idx="4912">
                  <c:v>-1.54565</c:v>
                </c:pt>
                <c:pt idx="4913">
                  <c:v>-1.5657399999999999</c:v>
                </c:pt>
                <c:pt idx="4914">
                  <c:v>-1.5858399999999999</c:v>
                </c:pt>
                <c:pt idx="4915">
                  <c:v>-1.6059399999999999</c:v>
                </c:pt>
                <c:pt idx="4916">
                  <c:v>-1.62605</c:v>
                </c:pt>
                <c:pt idx="4917">
                  <c:v>-1.6461600000000001</c:v>
                </c:pt>
                <c:pt idx="4918">
                  <c:v>-1.6662600000000001</c:v>
                </c:pt>
                <c:pt idx="4919">
                  <c:v>-1.6863600000000001</c:v>
                </c:pt>
                <c:pt idx="4920">
                  <c:v>-1.70645</c:v>
                </c:pt>
                <c:pt idx="4921">
                  <c:v>-1.7265299999999999</c:v>
                </c:pt>
                <c:pt idx="4922">
                  <c:v>-1.7465999999999999</c:v>
                </c:pt>
                <c:pt idx="4923">
                  <c:v>-1.7666500000000001</c:v>
                </c:pt>
                <c:pt idx="4924">
                  <c:v>-1.7867</c:v>
                </c:pt>
                <c:pt idx="4925">
                  <c:v>-1.8067299999999999</c:v>
                </c:pt>
                <c:pt idx="4926">
                  <c:v>-1.8267599999999999</c:v>
                </c:pt>
                <c:pt idx="4927">
                  <c:v>-1.8467899999999999</c:v>
                </c:pt>
                <c:pt idx="4928">
                  <c:v>-1.8668100000000001</c:v>
                </c:pt>
                <c:pt idx="4929">
                  <c:v>-1.8868400000000001</c:v>
                </c:pt>
                <c:pt idx="4930">
                  <c:v>-1.9068799999999999</c:v>
                </c:pt>
                <c:pt idx="4931">
                  <c:v>-1.92692</c:v>
                </c:pt>
                <c:pt idx="4932">
                  <c:v>-1.94699</c:v>
                </c:pt>
                <c:pt idx="4933">
                  <c:v>-1.96709</c:v>
                </c:pt>
                <c:pt idx="4934">
                  <c:v>-1.98722</c:v>
                </c:pt>
                <c:pt idx="4935">
                  <c:v>-2.00739</c:v>
                </c:pt>
                <c:pt idx="4936">
                  <c:v>-2.0276100000000001</c:v>
                </c:pt>
                <c:pt idx="4937">
                  <c:v>-2.0478800000000001</c:v>
                </c:pt>
                <c:pt idx="4938">
                  <c:v>-2.0682299999999998</c:v>
                </c:pt>
                <c:pt idx="4939">
                  <c:v>-2.0886399999999998</c:v>
                </c:pt>
                <c:pt idx="4940">
                  <c:v>-2.10914</c:v>
                </c:pt>
                <c:pt idx="4941">
                  <c:v>-2.12974</c:v>
                </c:pt>
                <c:pt idx="4942">
                  <c:v>-2.1504300000000001</c:v>
                </c:pt>
                <c:pt idx="4943">
                  <c:v>-2.17123</c:v>
                </c:pt>
                <c:pt idx="4944">
                  <c:v>-2.1921599999999999</c:v>
                </c:pt>
                <c:pt idx="4945">
                  <c:v>-2.2132100000000001</c:v>
                </c:pt>
                <c:pt idx="4946">
                  <c:v>-2.2343999999999999</c:v>
                </c:pt>
                <c:pt idx="4947">
                  <c:v>-2.2557299999999998</c:v>
                </c:pt>
                <c:pt idx="4948">
                  <c:v>-2.2772199999999998</c:v>
                </c:pt>
                <c:pt idx="4949">
                  <c:v>-2.29887</c:v>
                </c:pt>
                <c:pt idx="4950">
                  <c:v>-2.3207</c:v>
                </c:pt>
                <c:pt idx="4951">
                  <c:v>-2.3426999999999998</c:v>
                </c:pt>
                <c:pt idx="4952">
                  <c:v>-2.3648899999999999</c:v>
                </c:pt>
                <c:pt idx="4953">
                  <c:v>-2.3872800000000001</c:v>
                </c:pt>
                <c:pt idx="4954">
                  <c:v>-2.4098700000000002</c:v>
                </c:pt>
                <c:pt idx="4955">
                  <c:v>-2.4326699999999999</c:v>
                </c:pt>
                <c:pt idx="4956">
                  <c:v>-2.4556800000000001</c:v>
                </c:pt>
                <c:pt idx="4957">
                  <c:v>-2.47892</c:v>
                </c:pt>
                <c:pt idx="4958">
                  <c:v>-2.5023900000000001</c:v>
                </c:pt>
                <c:pt idx="4959">
                  <c:v>-2.5260899999999999</c:v>
                </c:pt>
                <c:pt idx="4960">
                  <c:v>-2.55003</c:v>
                </c:pt>
                <c:pt idx="4961">
                  <c:v>-2.5742099999999999</c:v>
                </c:pt>
                <c:pt idx="4962">
                  <c:v>-2.5986400000000001</c:v>
                </c:pt>
                <c:pt idx="4963">
                  <c:v>-2.6233300000000002</c:v>
                </c:pt>
                <c:pt idx="4964">
                  <c:v>-2.6482700000000001</c:v>
                </c:pt>
                <c:pt idx="4965">
                  <c:v>-2.6734599999999999</c:v>
                </c:pt>
                <c:pt idx="4966">
                  <c:v>-2.6989200000000002</c:v>
                </c:pt>
                <c:pt idx="4967">
                  <c:v>-2.7246299999999999</c:v>
                </c:pt>
                <c:pt idx="4968">
                  <c:v>-2.75061</c:v>
                </c:pt>
                <c:pt idx="4969">
                  <c:v>-2.77685</c:v>
                </c:pt>
                <c:pt idx="4970">
                  <c:v>-2.80335</c:v>
                </c:pt>
                <c:pt idx="4971">
                  <c:v>-2.83012</c:v>
                </c:pt>
                <c:pt idx="4972">
                  <c:v>-2.8571599999999999</c:v>
                </c:pt>
                <c:pt idx="4973">
                  <c:v>-2.8844599999999998</c:v>
                </c:pt>
                <c:pt idx="4974">
                  <c:v>-2.9120200000000001</c:v>
                </c:pt>
                <c:pt idx="4975">
                  <c:v>-2.9398499999999999</c:v>
                </c:pt>
                <c:pt idx="4976">
                  <c:v>-2.96794</c:v>
                </c:pt>
                <c:pt idx="4977">
                  <c:v>-2.9963000000000002</c:v>
                </c:pt>
                <c:pt idx="4978">
                  <c:v>-3.0249299999999999</c:v>
                </c:pt>
                <c:pt idx="4979">
                  <c:v>-3.0538099999999999</c:v>
                </c:pt>
                <c:pt idx="4980">
                  <c:v>-3.08297</c:v>
                </c:pt>
                <c:pt idx="4981">
                  <c:v>-3.1123799999999999</c:v>
                </c:pt>
                <c:pt idx="4982">
                  <c:v>-3.1420699999999999</c:v>
                </c:pt>
                <c:pt idx="4983">
                  <c:v>-3.1720100000000002</c:v>
                </c:pt>
                <c:pt idx="4984">
                  <c:v>-3.2022200000000001</c:v>
                </c:pt>
                <c:pt idx="4985">
                  <c:v>-3.2326999999999999</c:v>
                </c:pt>
                <c:pt idx="4986">
                  <c:v>-3.2634400000000001</c:v>
                </c:pt>
                <c:pt idx="4987">
                  <c:v>-3.2944499999999999</c:v>
                </c:pt>
                <c:pt idx="4988">
                  <c:v>-3.32572</c:v>
                </c:pt>
                <c:pt idx="4989">
                  <c:v>-3.3572600000000001</c:v>
                </c:pt>
                <c:pt idx="4990">
                  <c:v>-3.3890699999999998</c:v>
                </c:pt>
                <c:pt idx="4991">
                  <c:v>-3.4211499999999999</c:v>
                </c:pt>
                <c:pt idx="4992">
                  <c:v>-3.4535</c:v>
                </c:pt>
                <c:pt idx="4993">
                  <c:v>-3.4861200000000001</c:v>
                </c:pt>
                <c:pt idx="4994">
                  <c:v>-3.5190100000000002</c:v>
                </c:pt>
                <c:pt idx="4995">
                  <c:v>-3.5521799999999999</c:v>
                </c:pt>
                <c:pt idx="4996">
                  <c:v>-3.58562</c:v>
                </c:pt>
                <c:pt idx="4997">
                  <c:v>-3.6193399999999998</c:v>
                </c:pt>
                <c:pt idx="4998">
                  <c:v>-3.65334</c:v>
                </c:pt>
                <c:pt idx="4999">
                  <c:v>-3.6876199999999999</c:v>
                </c:pt>
                <c:pt idx="5000">
                  <c:v>-3.7221899999999999</c:v>
                </c:pt>
                <c:pt idx="5001">
                  <c:v>-3.7570399999999999</c:v>
                </c:pt>
                <c:pt idx="5002">
                  <c:v>-3.79217</c:v>
                </c:pt>
                <c:pt idx="5003">
                  <c:v>-3.8275899999999998</c:v>
                </c:pt>
                <c:pt idx="5004">
                  <c:v>-3.8633099999999998</c:v>
                </c:pt>
                <c:pt idx="5005">
                  <c:v>-3.8993199999999999</c:v>
                </c:pt>
                <c:pt idx="5006">
                  <c:v>-3.9356200000000001</c:v>
                </c:pt>
                <c:pt idx="5007">
                  <c:v>-3.9722200000000001</c:v>
                </c:pt>
                <c:pt idx="5008">
                  <c:v>-4.0091200000000002</c:v>
                </c:pt>
                <c:pt idx="5009">
                  <c:v>-4.0463199999999997</c:v>
                </c:pt>
                <c:pt idx="5010">
                  <c:v>-4.0838200000000002</c:v>
                </c:pt>
                <c:pt idx="5011">
                  <c:v>-4.1216400000000002</c:v>
                </c:pt>
                <c:pt idx="5012">
                  <c:v>-4.1597499999999998</c:v>
                </c:pt>
                <c:pt idx="5013">
                  <c:v>-4.1981799999999998</c:v>
                </c:pt>
                <c:pt idx="5014">
                  <c:v>-4.2369199999999996</c:v>
                </c:pt>
                <c:pt idx="5015">
                  <c:v>-4.2759600000000004</c:v>
                </c:pt>
                <c:pt idx="5016">
                  <c:v>-4.3153300000000003</c:v>
                </c:pt>
                <c:pt idx="5017">
                  <c:v>-4.3550000000000004</c:v>
                </c:pt>
                <c:pt idx="5018">
                  <c:v>-4.39499</c:v>
                </c:pt>
                <c:pt idx="5019">
                  <c:v>-4.4352900000000002</c:v>
                </c:pt>
                <c:pt idx="5020">
                  <c:v>-4.4759099999999998</c:v>
                </c:pt>
                <c:pt idx="5021">
                  <c:v>-4.5168400000000002</c:v>
                </c:pt>
                <c:pt idx="5022">
                  <c:v>-4.5580800000000004</c:v>
                </c:pt>
                <c:pt idx="5023">
                  <c:v>-4.5996300000000003</c:v>
                </c:pt>
                <c:pt idx="5024">
                  <c:v>-4.6414900000000001</c:v>
                </c:pt>
                <c:pt idx="5025">
                  <c:v>-4.6836500000000001</c:v>
                </c:pt>
                <c:pt idx="5026">
                  <c:v>-4.7261100000000003</c:v>
                </c:pt>
                <c:pt idx="5027">
                  <c:v>-4.7688600000000001</c:v>
                </c:pt>
                <c:pt idx="5028">
                  <c:v>-4.8119100000000001</c:v>
                </c:pt>
                <c:pt idx="5029">
                  <c:v>-4.8552499999999998</c:v>
                </c:pt>
                <c:pt idx="5030">
                  <c:v>-4.8988699999999996</c:v>
                </c:pt>
                <c:pt idx="5031">
                  <c:v>-4.9427700000000003</c:v>
                </c:pt>
                <c:pt idx="5032">
                  <c:v>-4.9869399999999997</c:v>
                </c:pt>
                <c:pt idx="5033">
                  <c:v>-5.0313699999999999</c:v>
                </c:pt>
                <c:pt idx="5034">
                  <c:v>-5.07606</c:v>
                </c:pt>
                <c:pt idx="5035">
                  <c:v>-5.1209899999999999</c:v>
                </c:pt>
                <c:pt idx="5036">
                  <c:v>-5.1661799999999998</c:v>
                </c:pt>
                <c:pt idx="5037">
                  <c:v>-5.2115999999999998</c:v>
                </c:pt>
                <c:pt idx="5038">
                  <c:v>-5.25725</c:v>
                </c:pt>
                <c:pt idx="5039">
                  <c:v>-5.3031300000000003</c:v>
                </c:pt>
                <c:pt idx="5040">
                  <c:v>-5.3492300000000004</c:v>
                </c:pt>
                <c:pt idx="5041">
                  <c:v>-5.3955500000000001</c:v>
                </c:pt>
                <c:pt idx="5042">
                  <c:v>-5.4420900000000003</c:v>
                </c:pt>
                <c:pt idx="5043">
                  <c:v>-5.4888300000000001</c:v>
                </c:pt>
                <c:pt idx="5044">
                  <c:v>-5.5357900000000004</c:v>
                </c:pt>
                <c:pt idx="5045">
                  <c:v>-5.5829500000000003</c:v>
                </c:pt>
                <c:pt idx="5046">
                  <c:v>-5.6303200000000002</c:v>
                </c:pt>
                <c:pt idx="5047">
                  <c:v>-5.6779000000000002</c:v>
                </c:pt>
                <c:pt idx="5048">
                  <c:v>-5.7256900000000002</c:v>
                </c:pt>
                <c:pt idx="5049">
                  <c:v>-5.7736999999999998</c:v>
                </c:pt>
                <c:pt idx="5050">
                  <c:v>-5.8219099999999999</c:v>
                </c:pt>
                <c:pt idx="5051">
                  <c:v>-5.8703500000000002</c:v>
                </c:pt>
                <c:pt idx="5052">
                  <c:v>-5.9189999999999996</c:v>
                </c:pt>
                <c:pt idx="5053">
                  <c:v>-5.9678599999999999</c:v>
                </c:pt>
                <c:pt idx="5054">
                  <c:v>-6.0169499999999996</c:v>
                </c:pt>
                <c:pt idx="5055">
                  <c:v>-6.0662599999999998</c:v>
                </c:pt>
                <c:pt idx="5056">
                  <c:v>-6.1157899999999996</c:v>
                </c:pt>
                <c:pt idx="5057">
                  <c:v>-6.1655199999999999</c:v>
                </c:pt>
                <c:pt idx="5058">
                  <c:v>-6.2154699999999998</c:v>
                </c:pt>
                <c:pt idx="5059">
                  <c:v>-6.2656200000000002</c:v>
                </c:pt>
                <c:pt idx="5060">
                  <c:v>-6.3159400000000003</c:v>
                </c:pt>
                <c:pt idx="5061">
                  <c:v>-6.3664399999999999</c:v>
                </c:pt>
                <c:pt idx="5062">
                  <c:v>-6.4170800000000003</c:v>
                </c:pt>
                <c:pt idx="5063">
                  <c:v>-6.4678300000000002</c:v>
                </c:pt>
                <c:pt idx="5064">
                  <c:v>-6.5186700000000002</c:v>
                </c:pt>
                <c:pt idx="5065">
                  <c:v>-6.5695399999999999</c:v>
                </c:pt>
                <c:pt idx="5066">
                  <c:v>-6.6204000000000001</c:v>
                </c:pt>
                <c:pt idx="5067">
                  <c:v>-6.6711799999999997</c:v>
                </c:pt>
                <c:pt idx="5068">
                  <c:v>-6.7218299999999997</c:v>
                </c:pt>
                <c:pt idx="5069">
                  <c:v>-6.7722499999999997</c:v>
                </c:pt>
                <c:pt idx="5070">
                  <c:v>-6.8223599999999998</c:v>
                </c:pt>
                <c:pt idx="5071">
                  <c:v>-6.8720400000000001</c:v>
                </c:pt>
                <c:pt idx="5072">
                  <c:v>-6.9211900000000002</c:v>
                </c:pt>
                <c:pt idx="5073">
                  <c:v>-6.9696699999999998</c:v>
                </c:pt>
                <c:pt idx="5074">
                  <c:v>-7.0173399999999999</c:v>
                </c:pt>
                <c:pt idx="5075">
                  <c:v>-7.0640299999999998</c:v>
                </c:pt>
                <c:pt idx="5076">
                  <c:v>-7.1095699999999997</c:v>
                </c:pt>
                <c:pt idx="5077">
                  <c:v>-7.1537699999999997</c:v>
                </c:pt>
                <c:pt idx="5078">
                  <c:v>-7.1964300000000003</c:v>
                </c:pt>
                <c:pt idx="5079">
                  <c:v>-7.2373200000000004</c:v>
                </c:pt>
                <c:pt idx="5080">
                  <c:v>-7.2762099999999998</c:v>
                </c:pt>
                <c:pt idx="5081">
                  <c:v>-7.3128599999999997</c:v>
                </c:pt>
                <c:pt idx="5082">
                  <c:v>-7.3469899999999999</c:v>
                </c:pt>
                <c:pt idx="5083">
                  <c:v>-7.3783399999999997</c:v>
                </c:pt>
                <c:pt idx="5084">
                  <c:v>-7.4066099999999997</c:v>
                </c:pt>
                <c:pt idx="5085">
                  <c:v>-7.4315100000000003</c:v>
                </c:pt>
                <c:pt idx="5086">
                  <c:v>-7.4527299999999999</c:v>
                </c:pt>
                <c:pt idx="5087">
                  <c:v>-7.4699400000000002</c:v>
                </c:pt>
                <c:pt idx="5088">
                  <c:v>-7.4828200000000002</c:v>
                </c:pt>
                <c:pt idx="5089">
                  <c:v>-7.4910300000000003</c:v>
                </c:pt>
                <c:pt idx="5090">
                  <c:v>-7.4942399999999996</c:v>
                </c:pt>
                <c:pt idx="5091">
                  <c:v>-7.4921100000000003</c:v>
                </c:pt>
                <c:pt idx="5092">
                  <c:v>-7.48428</c:v>
                </c:pt>
                <c:pt idx="5093">
                  <c:v>-7.4704100000000002</c:v>
                </c:pt>
                <c:pt idx="5094">
                  <c:v>-7.45017</c:v>
                </c:pt>
                <c:pt idx="5095">
                  <c:v>-7.4232100000000001</c:v>
                </c:pt>
                <c:pt idx="5096">
                  <c:v>-7.3892100000000003</c:v>
                </c:pt>
                <c:pt idx="5097">
                  <c:v>-7.3478399999999997</c:v>
                </c:pt>
                <c:pt idx="5098">
                  <c:v>-7.2987900000000003</c:v>
                </c:pt>
                <c:pt idx="5099">
                  <c:v>-7.2417699999999998</c:v>
                </c:pt>
                <c:pt idx="5100">
                  <c:v>-7.1764999999999999</c:v>
                </c:pt>
                <c:pt idx="5101">
                  <c:v>-7.1027199999999997</c:v>
                </c:pt>
                <c:pt idx="5102">
                  <c:v>-7.0202</c:v>
                </c:pt>
                <c:pt idx="5103">
                  <c:v>-6.9287200000000002</c:v>
                </c:pt>
                <c:pt idx="5104">
                  <c:v>-6.8281099999999997</c:v>
                </c:pt>
                <c:pt idx="5105">
                  <c:v>-6.7182000000000004</c:v>
                </c:pt>
                <c:pt idx="5106">
                  <c:v>-6.5988899999999999</c:v>
                </c:pt>
                <c:pt idx="5107">
                  <c:v>-6.4701000000000004</c:v>
                </c:pt>
                <c:pt idx="5108">
                  <c:v>-6.3317600000000001</c:v>
                </c:pt>
                <c:pt idx="5109">
                  <c:v>-6.1838899999999999</c:v>
                </c:pt>
                <c:pt idx="5110">
                  <c:v>-6.0265199999999997</c:v>
                </c:pt>
                <c:pt idx="5111">
                  <c:v>-5.8597400000000004</c:v>
                </c:pt>
                <c:pt idx="5112">
                  <c:v>-5.6836500000000001</c:v>
                </c:pt>
                <c:pt idx="5113">
                  <c:v>-5.4984500000000001</c:v>
                </c:pt>
                <c:pt idx="5114">
                  <c:v>-5.3043399999999998</c:v>
                </c:pt>
                <c:pt idx="5115">
                  <c:v>-5.1015899999999998</c:v>
                </c:pt>
                <c:pt idx="5116">
                  <c:v>-4.8905200000000004</c:v>
                </c:pt>
                <c:pt idx="5117">
                  <c:v>-4.6714799999999999</c:v>
                </c:pt>
                <c:pt idx="5118">
                  <c:v>-4.44489</c:v>
                </c:pt>
                <c:pt idx="5119">
                  <c:v>-4.2111900000000002</c:v>
                </c:pt>
                <c:pt idx="5120">
                  <c:v>-3.9708999999999999</c:v>
                </c:pt>
                <c:pt idx="5121">
                  <c:v>-3.7245400000000002</c:v>
                </c:pt>
                <c:pt idx="5122">
                  <c:v>-3.4727100000000002</c:v>
                </c:pt>
                <c:pt idx="5123">
                  <c:v>-3.2160299999999999</c:v>
                </c:pt>
                <c:pt idx="5124">
                  <c:v>-2.9551699999999999</c:v>
                </c:pt>
                <c:pt idx="5125">
                  <c:v>-2.69082</c:v>
                </c:pt>
                <c:pt idx="5126">
                  <c:v>-2.4237299999999999</c:v>
                </c:pt>
                <c:pt idx="5127">
                  <c:v>-2.15463</c:v>
                </c:pt>
                <c:pt idx="5128">
                  <c:v>-1.8843300000000001</c:v>
                </c:pt>
                <c:pt idx="5129">
                  <c:v>-1.61361</c:v>
                </c:pt>
                <c:pt idx="5130">
                  <c:v>-1.3432999999999999</c:v>
                </c:pt>
                <c:pt idx="5131">
                  <c:v>-1.07423</c:v>
                </c:pt>
                <c:pt idx="5132">
                  <c:v>-0.80721399999999999</c:v>
                </c:pt>
                <c:pt idx="5133">
                  <c:v>-0.54310000000000003</c:v>
                </c:pt>
                <c:pt idx="5134">
                  <c:v>-0.28270899999999999</c:v>
                </c:pt>
                <c:pt idx="5135">
                  <c:v>-2.6856700000000001E-2</c:v>
                </c:pt>
                <c:pt idx="5136">
                  <c:v>0.22365699999999999</c:v>
                </c:pt>
                <c:pt idx="5137">
                  <c:v>0.468055</c:v>
                </c:pt>
                <c:pt idx="5138">
                  <c:v>0.70558799999999999</c:v>
                </c:pt>
                <c:pt idx="5139">
                  <c:v>0.93553500000000001</c:v>
                </c:pt>
                <c:pt idx="5140">
                  <c:v>1.1572199999999999</c:v>
                </c:pt>
                <c:pt idx="5141">
                  <c:v>1.36999</c:v>
                </c:pt>
                <c:pt idx="5142">
                  <c:v>1.5732600000000001</c:v>
                </c:pt>
                <c:pt idx="5143">
                  <c:v>1.7664800000000001</c:v>
                </c:pt>
                <c:pt idx="5144">
                  <c:v>1.9491499999999999</c:v>
                </c:pt>
                <c:pt idx="5145">
                  <c:v>2.1208300000000002</c:v>
                </c:pt>
                <c:pt idx="5146">
                  <c:v>2.2811499999999998</c:v>
                </c:pt>
                <c:pt idx="5147">
                  <c:v>2.42977</c:v>
                </c:pt>
                <c:pt idx="5148">
                  <c:v>2.5664400000000001</c:v>
                </c:pt>
                <c:pt idx="5149">
                  <c:v>2.69095</c:v>
                </c:pt>
                <c:pt idx="5150">
                  <c:v>2.8031600000000001</c:v>
                </c:pt>
                <c:pt idx="5151">
                  <c:v>2.903</c:v>
                </c:pt>
                <c:pt idx="5152">
                  <c:v>2.9904500000000001</c:v>
                </c:pt>
                <c:pt idx="5153">
                  <c:v>3.06555</c:v>
                </c:pt>
                <c:pt idx="5154">
                  <c:v>3.1284000000000001</c:v>
                </c:pt>
                <c:pt idx="5155">
                  <c:v>3.17916</c:v>
                </c:pt>
                <c:pt idx="5156">
                  <c:v>3.2180399999999998</c:v>
                </c:pt>
                <c:pt idx="5157">
                  <c:v>3.2453099999999999</c:v>
                </c:pt>
                <c:pt idx="5158">
                  <c:v>3.2612800000000002</c:v>
                </c:pt>
                <c:pt idx="5159">
                  <c:v>3.2662900000000001</c:v>
                </c:pt>
                <c:pt idx="5160">
                  <c:v>3.2607499999999998</c:v>
                </c:pt>
                <c:pt idx="5161">
                  <c:v>3.2450899999999998</c:v>
                </c:pt>
                <c:pt idx="5162">
                  <c:v>3.21977</c:v>
                </c:pt>
                <c:pt idx="5163">
                  <c:v>3.1852999999999998</c:v>
                </c:pt>
                <c:pt idx="5164">
                  <c:v>3.1421800000000002</c:v>
                </c:pt>
                <c:pt idx="5165">
                  <c:v>3.0909599999999999</c:v>
                </c:pt>
                <c:pt idx="5166">
                  <c:v>3.0321899999999999</c:v>
                </c:pt>
                <c:pt idx="5167">
                  <c:v>2.96644</c:v>
                </c:pt>
                <c:pt idx="5168">
                  <c:v>2.8942700000000001</c:v>
                </c:pt>
                <c:pt idx="5169">
                  <c:v>2.8162699999999998</c:v>
                </c:pt>
                <c:pt idx="5170">
                  <c:v>2.7330000000000001</c:v>
                </c:pt>
                <c:pt idx="5171">
                  <c:v>2.6450399999999998</c:v>
                </c:pt>
                <c:pt idx="5172">
                  <c:v>2.55294</c:v>
                </c:pt>
                <c:pt idx="5173">
                  <c:v>2.4572600000000002</c:v>
                </c:pt>
                <c:pt idx="5174">
                  <c:v>2.3585199999999999</c:v>
                </c:pt>
                <c:pt idx="5175">
                  <c:v>2.25725</c:v>
                </c:pt>
                <c:pt idx="5176">
                  <c:v>2.1539299999999999</c:v>
                </c:pt>
                <c:pt idx="5177">
                  <c:v>2.0490599999999999</c:v>
                </c:pt>
                <c:pt idx="5178">
                  <c:v>1.9430700000000001</c:v>
                </c:pt>
                <c:pt idx="5179">
                  <c:v>1.8364</c:v>
                </c:pt>
                <c:pt idx="5180">
                  <c:v>1.7294499999999999</c:v>
                </c:pt>
                <c:pt idx="5181">
                  <c:v>1.6225799999999999</c:v>
                </c:pt>
                <c:pt idx="5182">
                  <c:v>1.51616</c:v>
                </c:pt>
                <c:pt idx="5183">
                  <c:v>1.4105099999999999</c:v>
                </c:pt>
                <c:pt idx="5184">
                  <c:v>1.3059099999999999</c:v>
                </c:pt>
                <c:pt idx="5185">
                  <c:v>1.2026300000000001</c:v>
                </c:pt>
                <c:pt idx="5186">
                  <c:v>1.1009199999999999</c:v>
                </c:pt>
                <c:pt idx="5187">
                  <c:v>1.00099</c:v>
                </c:pt>
                <c:pt idx="5188">
                  <c:v>0.90303999999999995</c:v>
                </c:pt>
                <c:pt idx="5189">
                  <c:v>0.80723199999999995</c:v>
                </c:pt>
                <c:pt idx="5190">
                  <c:v>0.71371399999999996</c:v>
                </c:pt>
                <c:pt idx="5191">
                  <c:v>0.622614</c:v>
                </c:pt>
                <c:pt idx="5192">
                  <c:v>0.53403699999999998</c:v>
                </c:pt>
                <c:pt idx="5193">
                  <c:v>0.44807399999999997</c:v>
                </c:pt>
                <c:pt idx="5194">
                  <c:v>0.36479499999999998</c:v>
                </c:pt>
                <c:pt idx="5195">
                  <c:v>0.28425699999999998</c:v>
                </c:pt>
                <c:pt idx="5196">
                  <c:v>0.20650199999999999</c:v>
                </c:pt>
                <c:pt idx="5197">
                  <c:v>0.13155900000000001</c:v>
                </c:pt>
                <c:pt idx="5198">
                  <c:v>5.9446300000000001E-2</c:v>
                </c:pt>
                <c:pt idx="5199">
                  <c:v>-9.8291799999999999E-3</c:v>
                </c:pt>
                <c:pt idx="5200">
                  <c:v>-7.6269699999999996E-2</c:v>
                </c:pt>
                <c:pt idx="5201">
                  <c:v>-0.13988600000000001</c:v>
                </c:pt>
                <c:pt idx="5202">
                  <c:v>-0.20069500000000001</c:v>
                </c:pt>
                <c:pt idx="5203">
                  <c:v>-0.25872200000000001</c:v>
                </c:pt>
                <c:pt idx="5204">
                  <c:v>-0.31399700000000003</c:v>
                </c:pt>
                <c:pt idx="5205">
                  <c:v>-0.36655500000000002</c:v>
                </c:pt>
                <c:pt idx="5206">
                  <c:v>-0.41643400000000003</c:v>
                </c:pt>
                <c:pt idx="5207">
                  <c:v>-0.46367700000000001</c:v>
                </c:pt>
                <c:pt idx="5208">
                  <c:v>-0.50832900000000003</c:v>
                </c:pt>
                <c:pt idx="5209">
                  <c:v>-0.55043900000000001</c:v>
                </c:pt>
                <c:pt idx="5210">
                  <c:v>-0.59005600000000002</c:v>
                </c:pt>
                <c:pt idx="5211">
                  <c:v>-0.62723200000000001</c:v>
                </c:pt>
                <c:pt idx="5212">
                  <c:v>-0.66201900000000002</c:v>
                </c:pt>
                <c:pt idx="5213">
                  <c:v>-0.69447000000000003</c:v>
                </c:pt>
                <c:pt idx="5214">
                  <c:v>-0.72463900000000003</c:v>
                </c:pt>
                <c:pt idx="5215">
                  <c:v>-0.75258100000000006</c:v>
                </c:pt>
                <c:pt idx="5216">
                  <c:v>-0.77834800000000004</c:v>
                </c:pt>
                <c:pt idx="5217">
                  <c:v>-0.80199500000000001</c:v>
                </c:pt>
                <c:pt idx="5218">
                  <c:v>-0.82357499999999995</c:v>
                </c:pt>
                <c:pt idx="5219">
                  <c:v>-0.84314100000000003</c:v>
                </c:pt>
                <c:pt idx="5220">
                  <c:v>-0.86074499999999998</c:v>
                </c:pt>
                <c:pt idx="5221">
                  <c:v>-0.87643800000000005</c:v>
                </c:pt>
                <c:pt idx="5222">
                  <c:v>-0.89026899999999998</c:v>
                </c:pt>
                <c:pt idx="5223">
                  <c:v>-0.90229000000000004</c:v>
                </c:pt>
                <c:pt idx="5224">
                  <c:v>-0.912547</c:v>
                </c:pt>
                <c:pt idx="5225">
                  <c:v>-0.92108800000000002</c:v>
                </c:pt>
                <c:pt idx="5226">
                  <c:v>-0.92796100000000004</c:v>
                </c:pt>
                <c:pt idx="5227">
                  <c:v>-0.93320999999999998</c:v>
                </c:pt>
                <c:pt idx="5228">
                  <c:v>-0.93687900000000002</c:v>
                </c:pt>
                <c:pt idx="5229">
                  <c:v>-0.93901199999999996</c:v>
                </c:pt>
                <c:pt idx="5230">
                  <c:v>-0.93965200000000004</c:v>
                </c:pt>
                <c:pt idx="5231">
                  <c:v>-0.93883899999999998</c:v>
                </c:pt>
                <c:pt idx="5232">
                  <c:v>-0.936612</c:v>
                </c:pt>
                <c:pt idx="5233">
                  <c:v>-0.93301199999999995</c:v>
                </c:pt>
                <c:pt idx="5234">
                  <c:v>-0.92807499999999998</c:v>
                </c:pt>
                <c:pt idx="5235">
                  <c:v>-0.92183899999999996</c:v>
                </c:pt>
                <c:pt idx="5236">
                  <c:v>-0.91433799999999998</c:v>
                </c:pt>
                <c:pt idx="5237">
                  <c:v>-0.905609</c:v>
                </c:pt>
                <c:pt idx="5238">
                  <c:v>-0.89568400000000004</c:v>
                </c:pt>
                <c:pt idx="5239">
                  <c:v>-0.88459699999999997</c:v>
                </c:pt>
                <c:pt idx="5240">
                  <c:v>-0.87238000000000004</c:v>
                </c:pt>
                <c:pt idx="5241">
                  <c:v>-0.85906400000000005</c:v>
                </c:pt>
                <c:pt idx="5242">
                  <c:v>-0.84467800000000004</c:v>
                </c:pt>
                <c:pt idx="5243">
                  <c:v>-0.82925300000000002</c:v>
                </c:pt>
                <c:pt idx="5244">
                  <c:v>-0.81281700000000001</c:v>
                </c:pt>
                <c:pt idx="5245">
                  <c:v>-0.79539899999999997</c:v>
                </c:pt>
                <c:pt idx="5246">
                  <c:v>-0.77702400000000005</c:v>
                </c:pt>
                <c:pt idx="5247">
                  <c:v>-0.75771900000000003</c:v>
                </c:pt>
                <c:pt idx="5248">
                  <c:v>-0.73751100000000003</c:v>
                </c:pt>
                <c:pt idx="5249">
                  <c:v>-0.71642300000000003</c:v>
                </c:pt>
                <c:pt idx="5250">
                  <c:v>-0.69447899999999996</c:v>
                </c:pt>
                <c:pt idx="5251">
                  <c:v>-0.67170399999999997</c:v>
                </c:pt>
                <c:pt idx="5252">
                  <c:v>-0.64812000000000003</c:v>
                </c:pt>
                <c:pt idx="5253">
                  <c:v>-0.62374799999999997</c:v>
                </c:pt>
                <c:pt idx="5254">
                  <c:v>-0.598611</c:v>
                </c:pt>
                <c:pt idx="5255">
                  <c:v>-0.57272999999999996</c:v>
                </c:pt>
                <c:pt idx="5256">
                  <c:v>-0.54612400000000005</c:v>
                </c:pt>
                <c:pt idx="5257">
                  <c:v>-0.518814</c:v>
                </c:pt>
                <c:pt idx="5258">
                  <c:v>-0.49081900000000001</c:v>
                </c:pt>
                <c:pt idx="5259">
                  <c:v>-0.46215699999999998</c:v>
                </c:pt>
                <c:pt idx="5260">
                  <c:v>-0.43284699999999998</c:v>
                </c:pt>
                <c:pt idx="5261">
                  <c:v>-0.40290500000000001</c:v>
                </c:pt>
                <c:pt idx="5262">
                  <c:v>-0.37234899999999999</c:v>
                </c:pt>
                <c:pt idx="5263">
                  <c:v>-0.34119500000000003</c:v>
                </c:pt>
                <c:pt idx="5264">
                  <c:v>-0.30946000000000001</c:v>
                </c:pt>
                <c:pt idx="5265">
                  <c:v>-0.27716000000000002</c:v>
                </c:pt>
                <c:pt idx="5266">
                  <c:v>-0.244308</c:v>
                </c:pt>
                <c:pt idx="5267">
                  <c:v>-0.210922</c:v>
                </c:pt>
                <c:pt idx="5268">
                  <c:v>-0.177014</c:v>
                </c:pt>
                <c:pt idx="5269">
                  <c:v>-0.14260100000000001</c:v>
                </c:pt>
                <c:pt idx="5270">
                  <c:v>-0.107694</c:v>
                </c:pt>
                <c:pt idx="5271">
                  <c:v>-7.2308499999999998E-2</c:v>
                </c:pt>
                <c:pt idx="5272">
                  <c:v>-3.6456799999999998E-2</c:v>
                </c:pt>
                <c:pt idx="5273">
                  <c:v>-1.51657E-4</c:v>
                </c:pt>
                <c:pt idx="5274">
                  <c:v>3.6594599999999998E-2</c:v>
                </c:pt>
                <c:pt idx="5275">
                  <c:v>7.3770199999999994E-2</c:v>
                </c:pt>
                <c:pt idx="5276">
                  <c:v>0.111363</c:v>
                </c:pt>
                <c:pt idx="5277">
                  <c:v>0.149363</c:v>
                </c:pt>
                <c:pt idx="5278">
                  <c:v>0.18775900000000001</c:v>
                </c:pt>
                <c:pt idx="5279">
                  <c:v>0.22653899999999999</c:v>
                </c:pt>
                <c:pt idx="5280">
                  <c:v>0.26569399999999999</c:v>
                </c:pt>
                <c:pt idx="5281">
                  <c:v>0.30521300000000001</c:v>
                </c:pt>
                <c:pt idx="5282">
                  <c:v>0.34508699999999998</c:v>
                </c:pt>
                <c:pt idx="5283">
                  <c:v>0.38530500000000001</c:v>
                </c:pt>
                <c:pt idx="5284">
                  <c:v>0.42585899999999999</c:v>
                </c:pt>
                <c:pt idx="5285">
                  <c:v>0.46673799999999999</c:v>
                </c:pt>
                <c:pt idx="5286">
                  <c:v>0.50793500000000003</c:v>
                </c:pt>
                <c:pt idx="5287">
                  <c:v>0.54944000000000004</c:v>
                </c:pt>
                <c:pt idx="5288">
                  <c:v>0.59124600000000005</c:v>
                </c:pt>
                <c:pt idx="5289">
                  <c:v>0.63334400000000002</c:v>
                </c:pt>
                <c:pt idx="5290">
                  <c:v>0.67572600000000005</c:v>
                </c:pt>
                <c:pt idx="5291">
                  <c:v>0.71838599999999997</c:v>
                </c:pt>
                <c:pt idx="5292">
                  <c:v>0.76131400000000005</c:v>
                </c:pt>
                <c:pt idx="5293">
                  <c:v>0.80450500000000003</c:v>
                </c:pt>
                <c:pt idx="5294">
                  <c:v>0.84795100000000001</c:v>
                </c:pt>
                <c:pt idx="5295">
                  <c:v>0.89164500000000002</c:v>
                </c:pt>
                <c:pt idx="5296">
                  <c:v>0.93557999999999997</c:v>
                </c:pt>
                <c:pt idx="5297">
                  <c:v>0.97975000000000001</c:v>
                </c:pt>
                <c:pt idx="5298">
                  <c:v>1.0241499999999999</c:v>
                </c:pt>
                <c:pt idx="5299">
                  <c:v>1.06877</c:v>
                </c:pt>
                <c:pt idx="5300">
                  <c:v>1.1135999999999999</c:v>
                </c:pt>
                <c:pt idx="5301">
                  <c:v>1.15865</c:v>
                </c:pt>
                <c:pt idx="5302">
                  <c:v>1.2039</c:v>
                </c:pt>
                <c:pt idx="5303">
                  <c:v>1.24935</c:v>
                </c:pt>
                <c:pt idx="5304">
                  <c:v>1.2949900000000001</c:v>
                </c:pt>
                <c:pt idx="5305">
                  <c:v>1.3408199999999999</c:v>
                </c:pt>
                <c:pt idx="5306">
                  <c:v>1.3868400000000001</c:v>
                </c:pt>
                <c:pt idx="5307">
                  <c:v>1.43303</c:v>
                </c:pt>
                <c:pt idx="5308">
                  <c:v>1.4794</c:v>
                </c:pt>
                <c:pt idx="5309">
                  <c:v>1.5259400000000001</c:v>
                </c:pt>
                <c:pt idx="5310">
                  <c:v>1.57264</c:v>
                </c:pt>
                <c:pt idx="5311">
                  <c:v>1.6194900000000001</c:v>
                </c:pt>
                <c:pt idx="5312">
                  <c:v>1.6665099999999999</c:v>
                </c:pt>
                <c:pt idx="5313">
                  <c:v>1.71367</c:v>
                </c:pt>
                <c:pt idx="5314">
                  <c:v>1.7609900000000001</c:v>
                </c:pt>
                <c:pt idx="5315">
                  <c:v>1.80844</c:v>
                </c:pt>
                <c:pt idx="5316">
                  <c:v>1.8560300000000001</c:v>
                </c:pt>
                <c:pt idx="5317">
                  <c:v>1.9037599999999999</c:v>
                </c:pt>
                <c:pt idx="5318">
                  <c:v>1.9516199999999999</c:v>
                </c:pt>
                <c:pt idx="5319">
                  <c:v>1.9996100000000001</c:v>
                </c:pt>
                <c:pt idx="5320">
                  <c:v>2.04772</c:v>
                </c:pt>
                <c:pt idx="5321">
                  <c:v>2.0959500000000002</c:v>
                </c:pt>
                <c:pt idx="5322">
                  <c:v>2.1442999999999999</c:v>
                </c:pt>
                <c:pt idx="5323">
                  <c:v>2.1927599999999998</c:v>
                </c:pt>
                <c:pt idx="5324">
                  <c:v>2.2413400000000001</c:v>
                </c:pt>
                <c:pt idx="5325">
                  <c:v>2.2900200000000002</c:v>
                </c:pt>
                <c:pt idx="5326">
                  <c:v>2.3388</c:v>
                </c:pt>
                <c:pt idx="5327">
                  <c:v>2.3876900000000001</c:v>
                </c:pt>
                <c:pt idx="5328">
                  <c:v>2.43668</c:v>
                </c:pt>
                <c:pt idx="5329">
                  <c:v>2.48576</c:v>
                </c:pt>
                <c:pt idx="5330">
                  <c:v>2.5349300000000001</c:v>
                </c:pt>
                <c:pt idx="5331">
                  <c:v>2.5842000000000001</c:v>
                </c:pt>
                <c:pt idx="5332">
                  <c:v>2.6335500000000001</c:v>
                </c:pt>
                <c:pt idx="5333">
                  <c:v>2.6829900000000002</c:v>
                </c:pt>
                <c:pt idx="5334">
                  <c:v>2.73251</c:v>
                </c:pt>
                <c:pt idx="5335">
                  <c:v>2.7821199999999999</c:v>
                </c:pt>
                <c:pt idx="5336">
                  <c:v>2.8317999999999999</c:v>
                </c:pt>
                <c:pt idx="5337">
                  <c:v>2.8815499999999998</c:v>
                </c:pt>
                <c:pt idx="5338">
                  <c:v>2.9313899999999999</c:v>
                </c:pt>
                <c:pt idx="5339">
                  <c:v>2.98129</c:v>
                </c:pt>
                <c:pt idx="5340">
                  <c:v>3.0312600000000001</c:v>
                </c:pt>
                <c:pt idx="5341">
                  <c:v>3.0813000000000001</c:v>
                </c:pt>
                <c:pt idx="5342">
                  <c:v>3.1314099999999998</c:v>
                </c:pt>
                <c:pt idx="5343">
                  <c:v>3.1815799999999999</c:v>
                </c:pt>
                <c:pt idx="5344">
                  <c:v>3.2318099999999998</c:v>
                </c:pt>
                <c:pt idx="5345">
                  <c:v>3.2821099999999999</c:v>
                </c:pt>
                <c:pt idx="5346">
                  <c:v>3.3324600000000002</c:v>
                </c:pt>
                <c:pt idx="5347">
                  <c:v>3.38287</c:v>
                </c:pt>
                <c:pt idx="5348">
                  <c:v>3.4333300000000002</c:v>
                </c:pt>
                <c:pt idx="5349">
                  <c:v>3.4838399999999998</c:v>
                </c:pt>
                <c:pt idx="5350">
                  <c:v>3.5344099999999998</c:v>
                </c:pt>
                <c:pt idx="5351">
                  <c:v>3.5850300000000002</c:v>
                </c:pt>
                <c:pt idx="5352">
                  <c:v>3.6356999999999999</c:v>
                </c:pt>
                <c:pt idx="5353">
                  <c:v>3.68641</c:v>
                </c:pt>
                <c:pt idx="5354">
                  <c:v>3.7371699999999999</c:v>
                </c:pt>
                <c:pt idx="5355">
                  <c:v>3.7879700000000001</c:v>
                </c:pt>
                <c:pt idx="5356">
                  <c:v>3.8388200000000001</c:v>
                </c:pt>
                <c:pt idx="5357">
                  <c:v>3.88971</c:v>
                </c:pt>
                <c:pt idx="5358">
                  <c:v>3.9406300000000001</c:v>
                </c:pt>
                <c:pt idx="5359">
                  <c:v>3.9916</c:v>
                </c:pt>
                <c:pt idx="5360">
                  <c:v>4.0426000000000002</c:v>
                </c:pt>
                <c:pt idx="5361">
                  <c:v>4.0936399999999997</c:v>
                </c:pt>
                <c:pt idx="5362">
                  <c:v>4.1447200000000004</c:v>
                </c:pt>
                <c:pt idx="5363">
                  <c:v>4.1958299999999999</c:v>
                </c:pt>
                <c:pt idx="5364">
                  <c:v>4.2469700000000001</c:v>
                </c:pt>
                <c:pt idx="5365">
                  <c:v>4.2981400000000001</c:v>
                </c:pt>
                <c:pt idx="5366">
                  <c:v>4.3493399999999998</c:v>
                </c:pt>
                <c:pt idx="5367">
                  <c:v>4.4005700000000001</c:v>
                </c:pt>
                <c:pt idx="5368">
                  <c:v>4.4518300000000002</c:v>
                </c:pt>
                <c:pt idx="5369">
                  <c:v>4.50312</c:v>
                </c:pt>
                <c:pt idx="5370">
                  <c:v>4.55443</c:v>
                </c:pt>
                <c:pt idx="5371">
                  <c:v>4.6057699999999997</c:v>
                </c:pt>
                <c:pt idx="5372">
                  <c:v>4.6571400000000001</c:v>
                </c:pt>
                <c:pt idx="5373">
                  <c:v>4.7085299999999997</c:v>
                </c:pt>
                <c:pt idx="5374">
                  <c:v>4.7599400000000003</c:v>
                </c:pt>
                <c:pt idx="5375">
                  <c:v>4.8113700000000001</c:v>
                </c:pt>
                <c:pt idx="5376">
                  <c:v>4.8628299999999998</c:v>
                </c:pt>
                <c:pt idx="5377">
                  <c:v>4.9142999999999999</c:v>
                </c:pt>
                <c:pt idx="5378">
                  <c:v>4.9657999999999998</c:v>
                </c:pt>
                <c:pt idx="5379">
                  <c:v>5.0173100000000002</c:v>
                </c:pt>
                <c:pt idx="5380">
                  <c:v>5.0688500000000003</c:v>
                </c:pt>
                <c:pt idx="5381">
                  <c:v>5.1204000000000001</c:v>
                </c:pt>
                <c:pt idx="5382">
                  <c:v>5.1719600000000003</c:v>
                </c:pt>
                <c:pt idx="5383">
                  <c:v>5.2235399999999998</c:v>
                </c:pt>
                <c:pt idx="5384">
                  <c:v>5.2751400000000004</c:v>
                </c:pt>
                <c:pt idx="5385">
                  <c:v>5.3267499999999997</c:v>
                </c:pt>
                <c:pt idx="5386">
                  <c:v>5.3783700000000003</c:v>
                </c:pt>
                <c:pt idx="5387">
                  <c:v>5.4300100000000002</c:v>
                </c:pt>
                <c:pt idx="5388">
                  <c:v>5.4816599999999998</c:v>
                </c:pt>
                <c:pt idx="5389">
                  <c:v>5.5333199999999998</c:v>
                </c:pt>
                <c:pt idx="5390">
                  <c:v>5.5849900000000003</c:v>
                </c:pt>
                <c:pt idx="5391">
                  <c:v>5.6366699999999996</c:v>
                </c:pt>
                <c:pt idx="5392">
                  <c:v>5.6883699999999999</c:v>
                </c:pt>
                <c:pt idx="5393">
                  <c:v>5.7400700000000002</c:v>
                </c:pt>
                <c:pt idx="5394">
                  <c:v>5.7917800000000002</c:v>
                </c:pt>
                <c:pt idx="5395">
                  <c:v>5.8434999999999997</c:v>
                </c:pt>
                <c:pt idx="5396">
                  <c:v>5.8952299999999997</c:v>
                </c:pt>
                <c:pt idx="5397">
                  <c:v>5.9469700000000003</c:v>
                </c:pt>
                <c:pt idx="5398">
                  <c:v>5.9987199999999996</c:v>
                </c:pt>
                <c:pt idx="5399">
                  <c:v>6.0504699999999998</c:v>
                </c:pt>
                <c:pt idx="5400">
                  <c:v>6.1022299999999996</c:v>
                </c:pt>
                <c:pt idx="5401">
                  <c:v>6.1539999999999999</c:v>
                </c:pt>
                <c:pt idx="5402">
                  <c:v>6.2057700000000002</c:v>
                </c:pt>
                <c:pt idx="5403">
                  <c:v>6.2575399999999997</c:v>
                </c:pt>
                <c:pt idx="5404">
                  <c:v>6.3093300000000001</c:v>
                </c:pt>
                <c:pt idx="5405">
                  <c:v>6.36111</c:v>
                </c:pt>
                <c:pt idx="5406">
                  <c:v>6.4128999999999996</c:v>
                </c:pt>
                <c:pt idx="5407">
                  <c:v>6.4646999999999997</c:v>
                </c:pt>
                <c:pt idx="5408">
                  <c:v>6.5164999999999997</c:v>
                </c:pt>
                <c:pt idx="5409">
                  <c:v>6.5682999999999998</c:v>
                </c:pt>
                <c:pt idx="5410">
                  <c:v>6.6200999999999999</c:v>
                </c:pt>
                <c:pt idx="5411">
                  <c:v>6.6719099999999996</c:v>
                </c:pt>
                <c:pt idx="5412">
                  <c:v>6.7237099999999996</c:v>
                </c:pt>
                <c:pt idx="5413">
                  <c:v>6.7755200000000002</c:v>
                </c:pt>
                <c:pt idx="5414">
                  <c:v>6.8273400000000004</c:v>
                </c:pt>
                <c:pt idx="5415">
                  <c:v>6.8791500000000001</c:v>
                </c:pt>
                <c:pt idx="5416">
                  <c:v>6.9309599999999998</c:v>
                </c:pt>
                <c:pt idx="5417">
                  <c:v>6.98278</c:v>
                </c:pt>
                <c:pt idx="5418">
                  <c:v>7.0345899999999997</c:v>
                </c:pt>
                <c:pt idx="5419">
                  <c:v>7.0864099999999999</c:v>
                </c:pt>
                <c:pt idx="5420">
                  <c:v>7.1382300000000001</c:v>
                </c:pt>
                <c:pt idx="5421">
                  <c:v>7.1900399999999998</c:v>
                </c:pt>
                <c:pt idx="5422">
                  <c:v>7.24186</c:v>
                </c:pt>
                <c:pt idx="5423">
                  <c:v>7.2936699999999997</c:v>
                </c:pt>
                <c:pt idx="5424">
                  <c:v>7.3454899999999999</c:v>
                </c:pt>
                <c:pt idx="5425">
                  <c:v>7.3973000000000004</c:v>
                </c:pt>
                <c:pt idx="5426">
                  <c:v>7.4491100000000001</c:v>
                </c:pt>
                <c:pt idx="5427">
                  <c:v>7.5009199999999998</c:v>
                </c:pt>
                <c:pt idx="5428">
                  <c:v>7.5527300000000004</c:v>
                </c:pt>
                <c:pt idx="5429">
                  <c:v>7.6045299999999996</c:v>
                </c:pt>
                <c:pt idx="5430">
                  <c:v>7.6563299999999996</c:v>
                </c:pt>
                <c:pt idx="5431">
                  <c:v>7.7081299999999997</c:v>
                </c:pt>
                <c:pt idx="5432">
                  <c:v>7.7599299999999998</c:v>
                </c:pt>
                <c:pt idx="5433">
                  <c:v>7.8117200000000002</c:v>
                </c:pt>
                <c:pt idx="5434">
                  <c:v>7.8635099999999998</c:v>
                </c:pt>
                <c:pt idx="5435">
                  <c:v>7.9153000000000002</c:v>
                </c:pt>
                <c:pt idx="5436">
                  <c:v>7.9670800000000002</c:v>
                </c:pt>
                <c:pt idx="5437">
                  <c:v>8.0188600000000001</c:v>
                </c:pt>
                <c:pt idx="5438">
                  <c:v>8.0706299999999995</c:v>
                </c:pt>
                <c:pt idx="5439">
                  <c:v>8.1224000000000007</c:v>
                </c:pt>
                <c:pt idx="5440">
                  <c:v>8.1741600000000005</c:v>
                </c:pt>
                <c:pt idx="5441">
                  <c:v>8.2259200000000003</c:v>
                </c:pt>
                <c:pt idx="5442">
                  <c:v>8.2776800000000001</c:v>
                </c:pt>
                <c:pt idx="5443">
                  <c:v>8.3294300000000003</c:v>
                </c:pt>
                <c:pt idx="5444">
                  <c:v>8.3811699999999991</c:v>
                </c:pt>
                <c:pt idx="5445">
                  <c:v>8.4329099999999997</c:v>
                </c:pt>
                <c:pt idx="5446">
                  <c:v>8.4846400000000006</c:v>
                </c:pt>
                <c:pt idx="5447">
                  <c:v>8.5363699999999998</c:v>
                </c:pt>
                <c:pt idx="5448">
                  <c:v>8.5880899999999993</c:v>
                </c:pt>
                <c:pt idx="5449">
                  <c:v>8.6398100000000007</c:v>
                </c:pt>
                <c:pt idx="5450">
                  <c:v>8.6915200000000006</c:v>
                </c:pt>
                <c:pt idx="5451">
                  <c:v>8.7432200000000009</c:v>
                </c:pt>
                <c:pt idx="5452">
                  <c:v>8.7949199999999994</c:v>
                </c:pt>
                <c:pt idx="5453">
                  <c:v>8.8466100000000001</c:v>
                </c:pt>
                <c:pt idx="5454">
                  <c:v>8.8982899999999994</c:v>
                </c:pt>
                <c:pt idx="5455">
                  <c:v>8.9499700000000004</c:v>
                </c:pt>
                <c:pt idx="5456">
                  <c:v>9.0016400000000001</c:v>
                </c:pt>
                <c:pt idx="5457">
                  <c:v>9.0533000000000001</c:v>
                </c:pt>
                <c:pt idx="5458">
                  <c:v>9.1049600000000002</c:v>
                </c:pt>
                <c:pt idx="5459">
                  <c:v>9.1566100000000006</c:v>
                </c:pt>
                <c:pt idx="5460">
                  <c:v>9.2082499999999996</c:v>
                </c:pt>
                <c:pt idx="5461">
                  <c:v>9.2598900000000004</c:v>
                </c:pt>
                <c:pt idx="5462">
                  <c:v>9.3115199999999998</c:v>
                </c:pt>
                <c:pt idx="5463">
                  <c:v>9.3631399999999996</c:v>
                </c:pt>
                <c:pt idx="5464">
                  <c:v>9.4147499999999997</c:v>
                </c:pt>
                <c:pt idx="5465">
                  <c:v>9.4663599999999999</c:v>
                </c:pt>
                <c:pt idx="5466">
                  <c:v>9.5179600000000004</c:v>
                </c:pt>
                <c:pt idx="5467">
                  <c:v>9.5695499999999996</c:v>
                </c:pt>
                <c:pt idx="5468">
                  <c:v>9.6211300000000008</c:v>
                </c:pt>
                <c:pt idx="5469">
                  <c:v>9.6727000000000007</c:v>
                </c:pt>
                <c:pt idx="5470">
                  <c:v>9.7242700000000006</c:v>
                </c:pt>
                <c:pt idx="5471">
                  <c:v>9.7758299999999991</c:v>
                </c:pt>
                <c:pt idx="5472">
                  <c:v>9.8273799999999998</c:v>
                </c:pt>
                <c:pt idx="5473">
                  <c:v>9.8789300000000004</c:v>
                </c:pt>
                <c:pt idx="5474">
                  <c:v>9.9304600000000001</c:v>
                </c:pt>
                <c:pt idx="5475">
                  <c:v>9.9819899999999997</c:v>
                </c:pt>
                <c:pt idx="5476">
                  <c:v>10.0335</c:v>
                </c:pt>
                <c:pt idx="5477">
                  <c:v>10.085000000000001</c:v>
                </c:pt>
                <c:pt idx="5478">
                  <c:v>10.1365</c:v>
                </c:pt>
                <c:pt idx="5479">
                  <c:v>10.188000000000001</c:v>
                </c:pt>
                <c:pt idx="5480">
                  <c:v>10.2395</c:v>
                </c:pt>
                <c:pt idx="5481">
                  <c:v>10.291</c:v>
                </c:pt>
                <c:pt idx="5482">
                  <c:v>10.3424</c:v>
                </c:pt>
                <c:pt idx="5483">
                  <c:v>10.3939</c:v>
                </c:pt>
                <c:pt idx="5484">
                  <c:v>10.445399999999999</c:v>
                </c:pt>
                <c:pt idx="5485">
                  <c:v>10.4968</c:v>
                </c:pt>
                <c:pt idx="5486">
                  <c:v>10.5482</c:v>
                </c:pt>
                <c:pt idx="5487">
                  <c:v>10.5997</c:v>
                </c:pt>
                <c:pt idx="5488">
                  <c:v>10.6511</c:v>
                </c:pt>
                <c:pt idx="5489">
                  <c:v>10.702500000000001</c:v>
                </c:pt>
                <c:pt idx="5490">
                  <c:v>10.7539</c:v>
                </c:pt>
                <c:pt idx="5491">
                  <c:v>10.805300000000001</c:v>
                </c:pt>
                <c:pt idx="5492">
                  <c:v>10.8566</c:v>
                </c:pt>
                <c:pt idx="5493">
                  <c:v>10.907999999999999</c:v>
                </c:pt>
                <c:pt idx="5494">
                  <c:v>10.9594</c:v>
                </c:pt>
                <c:pt idx="5495">
                  <c:v>11.0107</c:v>
                </c:pt>
                <c:pt idx="5496">
                  <c:v>11.062099999999999</c:v>
                </c:pt>
                <c:pt idx="5497">
                  <c:v>11.1134</c:v>
                </c:pt>
                <c:pt idx="5498">
                  <c:v>11.1647</c:v>
                </c:pt>
                <c:pt idx="5499">
                  <c:v>11.215999999999999</c:v>
                </c:pt>
                <c:pt idx="5500">
                  <c:v>11.267300000000001</c:v>
                </c:pt>
                <c:pt idx="5501">
                  <c:v>11.3186</c:v>
                </c:pt>
                <c:pt idx="5502">
                  <c:v>11.369899999999999</c:v>
                </c:pt>
                <c:pt idx="5503">
                  <c:v>11.421200000000001</c:v>
                </c:pt>
                <c:pt idx="5504">
                  <c:v>11.4725</c:v>
                </c:pt>
                <c:pt idx="5505">
                  <c:v>11.5237</c:v>
                </c:pt>
                <c:pt idx="5506">
                  <c:v>11.574999999999999</c:v>
                </c:pt>
                <c:pt idx="5507">
                  <c:v>11.626200000000001</c:v>
                </c:pt>
                <c:pt idx="5508">
                  <c:v>11.6775</c:v>
                </c:pt>
                <c:pt idx="5509">
                  <c:v>11.7287</c:v>
                </c:pt>
                <c:pt idx="5510">
                  <c:v>11.7799</c:v>
                </c:pt>
                <c:pt idx="5511">
                  <c:v>11.831099999999999</c:v>
                </c:pt>
                <c:pt idx="5512">
                  <c:v>11.882300000000001</c:v>
                </c:pt>
                <c:pt idx="5513">
                  <c:v>11.9335</c:v>
                </c:pt>
                <c:pt idx="5514">
                  <c:v>11.9847</c:v>
                </c:pt>
                <c:pt idx="5515">
                  <c:v>12.0358</c:v>
                </c:pt>
                <c:pt idx="5516">
                  <c:v>12.087</c:v>
                </c:pt>
                <c:pt idx="5517">
                  <c:v>12.1381</c:v>
                </c:pt>
                <c:pt idx="5518">
                  <c:v>12.189299999999999</c:v>
                </c:pt>
                <c:pt idx="5519">
                  <c:v>12.240399999999999</c:v>
                </c:pt>
                <c:pt idx="5520">
                  <c:v>12.291499999999999</c:v>
                </c:pt>
                <c:pt idx="5521">
                  <c:v>12.342599999999999</c:v>
                </c:pt>
                <c:pt idx="5522">
                  <c:v>12.393800000000001</c:v>
                </c:pt>
                <c:pt idx="5523">
                  <c:v>12.444800000000001</c:v>
                </c:pt>
                <c:pt idx="5524">
                  <c:v>12.495900000000001</c:v>
                </c:pt>
                <c:pt idx="5525">
                  <c:v>12.547000000000001</c:v>
                </c:pt>
                <c:pt idx="5526">
                  <c:v>12.598100000000001</c:v>
                </c:pt>
                <c:pt idx="5527">
                  <c:v>12.649100000000001</c:v>
                </c:pt>
                <c:pt idx="5528">
                  <c:v>12.700200000000001</c:v>
                </c:pt>
                <c:pt idx="5529">
                  <c:v>12.751200000000001</c:v>
                </c:pt>
                <c:pt idx="5530">
                  <c:v>12.802199999999999</c:v>
                </c:pt>
                <c:pt idx="5531">
                  <c:v>12.853199999999999</c:v>
                </c:pt>
                <c:pt idx="5532">
                  <c:v>12.904199999999999</c:v>
                </c:pt>
                <c:pt idx="5533">
                  <c:v>12.9552</c:v>
                </c:pt>
                <c:pt idx="5534">
                  <c:v>13.0062</c:v>
                </c:pt>
                <c:pt idx="5535">
                  <c:v>13.0572</c:v>
                </c:pt>
                <c:pt idx="5536">
                  <c:v>13.1082</c:v>
                </c:pt>
                <c:pt idx="5537">
                  <c:v>13.1591</c:v>
                </c:pt>
                <c:pt idx="5538">
                  <c:v>13.210100000000001</c:v>
                </c:pt>
                <c:pt idx="5539">
                  <c:v>13.260999999999999</c:v>
                </c:pt>
                <c:pt idx="5540">
                  <c:v>13.311999999999999</c:v>
                </c:pt>
                <c:pt idx="5541">
                  <c:v>13.3629</c:v>
                </c:pt>
                <c:pt idx="5542">
                  <c:v>13.4138</c:v>
                </c:pt>
                <c:pt idx="5543">
                  <c:v>13.464700000000001</c:v>
                </c:pt>
                <c:pt idx="5544">
                  <c:v>13.515599999999999</c:v>
                </c:pt>
                <c:pt idx="5545">
                  <c:v>13.5665</c:v>
                </c:pt>
                <c:pt idx="5546">
                  <c:v>13.6173</c:v>
                </c:pt>
                <c:pt idx="5547">
                  <c:v>13.668200000000001</c:v>
                </c:pt>
                <c:pt idx="5548">
                  <c:v>13.719099999999999</c:v>
                </c:pt>
                <c:pt idx="5549">
                  <c:v>13.7699</c:v>
                </c:pt>
                <c:pt idx="5550">
                  <c:v>13.8207</c:v>
                </c:pt>
                <c:pt idx="5551">
                  <c:v>13.871600000000001</c:v>
                </c:pt>
                <c:pt idx="5552">
                  <c:v>13.9224</c:v>
                </c:pt>
                <c:pt idx="5553">
                  <c:v>13.9732</c:v>
                </c:pt>
                <c:pt idx="5554">
                  <c:v>14.023999999999999</c:v>
                </c:pt>
                <c:pt idx="5555">
                  <c:v>14.0748</c:v>
                </c:pt>
                <c:pt idx="5556">
                  <c:v>14.125500000000001</c:v>
                </c:pt>
                <c:pt idx="5557">
                  <c:v>14.176299999999999</c:v>
                </c:pt>
                <c:pt idx="5558">
                  <c:v>14.2271</c:v>
                </c:pt>
                <c:pt idx="5559">
                  <c:v>14.277799999999999</c:v>
                </c:pt>
                <c:pt idx="5560">
                  <c:v>14.3286</c:v>
                </c:pt>
                <c:pt idx="5561">
                  <c:v>14.379300000000001</c:v>
                </c:pt>
                <c:pt idx="5562">
                  <c:v>14.43</c:v>
                </c:pt>
                <c:pt idx="5563">
                  <c:v>14.4808</c:v>
                </c:pt>
                <c:pt idx="5564">
                  <c:v>14.531499999999999</c:v>
                </c:pt>
                <c:pt idx="5565">
                  <c:v>14.5822</c:v>
                </c:pt>
                <c:pt idx="5566">
                  <c:v>14.6328</c:v>
                </c:pt>
                <c:pt idx="5567">
                  <c:v>14.6835</c:v>
                </c:pt>
                <c:pt idx="5568">
                  <c:v>14.7342</c:v>
                </c:pt>
                <c:pt idx="5569">
                  <c:v>14.7849</c:v>
                </c:pt>
                <c:pt idx="5570">
                  <c:v>14.8355</c:v>
                </c:pt>
                <c:pt idx="5571">
                  <c:v>14.886100000000001</c:v>
                </c:pt>
                <c:pt idx="5572">
                  <c:v>14.9368</c:v>
                </c:pt>
                <c:pt idx="5573">
                  <c:v>14.987399999999999</c:v>
                </c:pt>
                <c:pt idx="5574">
                  <c:v>15.038</c:v>
                </c:pt>
                <c:pt idx="5575">
                  <c:v>15.0886</c:v>
                </c:pt>
                <c:pt idx="5576">
                  <c:v>15.139200000000001</c:v>
                </c:pt>
                <c:pt idx="5577">
                  <c:v>15.1898</c:v>
                </c:pt>
                <c:pt idx="5578">
                  <c:v>15.240399999999999</c:v>
                </c:pt>
                <c:pt idx="5579">
                  <c:v>15.291</c:v>
                </c:pt>
                <c:pt idx="5580">
                  <c:v>15.3415</c:v>
                </c:pt>
                <c:pt idx="5581">
                  <c:v>15.392099999999999</c:v>
                </c:pt>
                <c:pt idx="5582">
                  <c:v>15.442600000000001</c:v>
                </c:pt>
                <c:pt idx="5583">
                  <c:v>15.4932</c:v>
                </c:pt>
                <c:pt idx="5584">
                  <c:v>15.543699999999999</c:v>
                </c:pt>
                <c:pt idx="5585">
                  <c:v>15.594200000000001</c:v>
                </c:pt>
                <c:pt idx="5586">
                  <c:v>15.6447</c:v>
                </c:pt>
                <c:pt idx="5587">
                  <c:v>15.6952</c:v>
                </c:pt>
                <c:pt idx="5588">
                  <c:v>15.745699999999999</c:v>
                </c:pt>
                <c:pt idx="5589">
                  <c:v>15.796200000000001</c:v>
                </c:pt>
                <c:pt idx="5590">
                  <c:v>15.8467</c:v>
                </c:pt>
                <c:pt idx="5591">
                  <c:v>15.8972</c:v>
                </c:pt>
                <c:pt idx="5592">
                  <c:v>15.9476</c:v>
                </c:pt>
                <c:pt idx="5593">
                  <c:v>15.998100000000001</c:v>
                </c:pt>
                <c:pt idx="5594">
                  <c:v>16.048500000000001</c:v>
                </c:pt>
                <c:pt idx="5595">
                  <c:v>16.099</c:v>
                </c:pt>
                <c:pt idx="5596">
                  <c:v>16.1494</c:v>
                </c:pt>
                <c:pt idx="5597">
                  <c:v>16.1998</c:v>
                </c:pt>
                <c:pt idx="5598">
                  <c:v>16.2502</c:v>
                </c:pt>
                <c:pt idx="5599">
                  <c:v>16.300599999999999</c:v>
                </c:pt>
                <c:pt idx="5600">
                  <c:v>16.350999999999999</c:v>
                </c:pt>
                <c:pt idx="5601">
                  <c:v>16.401399999999999</c:v>
                </c:pt>
                <c:pt idx="5602">
                  <c:v>16.451699999999999</c:v>
                </c:pt>
                <c:pt idx="5603">
                  <c:v>16.502099999999999</c:v>
                </c:pt>
                <c:pt idx="5604">
                  <c:v>16.552499999999998</c:v>
                </c:pt>
                <c:pt idx="5605">
                  <c:v>16.602799999999998</c:v>
                </c:pt>
                <c:pt idx="5606">
                  <c:v>16.653099999999998</c:v>
                </c:pt>
                <c:pt idx="5607">
                  <c:v>16.703499999999998</c:v>
                </c:pt>
                <c:pt idx="5608">
                  <c:v>16.753799999999998</c:v>
                </c:pt>
                <c:pt idx="5609">
                  <c:v>16.804099999999998</c:v>
                </c:pt>
                <c:pt idx="5610">
                  <c:v>16.854399999999998</c:v>
                </c:pt>
                <c:pt idx="5611">
                  <c:v>16.904699999999998</c:v>
                </c:pt>
                <c:pt idx="5612">
                  <c:v>16.954999999999998</c:v>
                </c:pt>
                <c:pt idx="5613">
                  <c:v>17.005299999999998</c:v>
                </c:pt>
                <c:pt idx="5614">
                  <c:v>17.055599999999998</c:v>
                </c:pt>
                <c:pt idx="5615">
                  <c:v>17.105799999999999</c:v>
                </c:pt>
                <c:pt idx="5616">
                  <c:v>17.156099999999999</c:v>
                </c:pt>
                <c:pt idx="5617">
                  <c:v>17.206299999999999</c:v>
                </c:pt>
                <c:pt idx="5618">
                  <c:v>17.256599999999999</c:v>
                </c:pt>
                <c:pt idx="5619">
                  <c:v>17.306799999999999</c:v>
                </c:pt>
                <c:pt idx="5620">
                  <c:v>17.356999999999999</c:v>
                </c:pt>
                <c:pt idx="5621">
                  <c:v>17.4072</c:v>
                </c:pt>
                <c:pt idx="5622">
                  <c:v>17.4575</c:v>
                </c:pt>
                <c:pt idx="5623">
                  <c:v>17.5077</c:v>
                </c:pt>
                <c:pt idx="5624">
                  <c:v>17.5578</c:v>
                </c:pt>
                <c:pt idx="5625">
                  <c:v>17.608000000000001</c:v>
                </c:pt>
                <c:pt idx="5626">
                  <c:v>17.658200000000001</c:v>
                </c:pt>
                <c:pt idx="5627">
                  <c:v>17.708400000000001</c:v>
                </c:pt>
                <c:pt idx="5628">
                  <c:v>17.758500000000002</c:v>
                </c:pt>
                <c:pt idx="5629">
                  <c:v>17.808700000000002</c:v>
                </c:pt>
                <c:pt idx="5630">
                  <c:v>17.858799999999999</c:v>
                </c:pt>
                <c:pt idx="5631">
                  <c:v>17.908999999999999</c:v>
                </c:pt>
                <c:pt idx="5632">
                  <c:v>17.959099999999999</c:v>
                </c:pt>
                <c:pt idx="5633">
                  <c:v>18.0092</c:v>
                </c:pt>
                <c:pt idx="5634">
                  <c:v>18.0593</c:v>
                </c:pt>
                <c:pt idx="5635">
                  <c:v>18.109400000000001</c:v>
                </c:pt>
                <c:pt idx="5636">
                  <c:v>18.159500000000001</c:v>
                </c:pt>
                <c:pt idx="5637">
                  <c:v>18.209599999999998</c:v>
                </c:pt>
                <c:pt idx="5638">
                  <c:v>18.259699999999999</c:v>
                </c:pt>
                <c:pt idx="5639">
                  <c:v>18.309799999999999</c:v>
                </c:pt>
                <c:pt idx="5640">
                  <c:v>18.3598</c:v>
                </c:pt>
                <c:pt idx="5641">
                  <c:v>18.4099</c:v>
                </c:pt>
                <c:pt idx="5642">
                  <c:v>18.459900000000001</c:v>
                </c:pt>
                <c:pt idx="5643">
                  <c:v>18.510000000000002</c:v>
                </c:pt>
                <c:pt idx="5644">
                  <c:v>18.559999999999999</c:v>
                </c:pt>
                <c:pt idx="5645">
                  <c:v>18.61</c:v>
                </c:pt>
                <c:pt idx="5646">
                  <c:v>18.66</c:v>
                </c:pt>
                <c:pt idx="5647">
                  <c:v>18.71</c:v>
                </c:pt>
                <c:pt idx="5648">
                  <c:v>18.760000000000002</c:v>
                </c:pt>
                <c:pt idx="5649">
                  <c:v>18.809999999999999</c:v>
                </c:pt>
                <c:pt idx="5650">
                  <c:v>18.86</c:v>
                </c:pt>
                <c:pt idx="5651">
                  <c:v>18.91</c:v>
                </c:pt>
                <c:pt idx="5652">
                  <c:v>18.959900000000001</c:v>
                </c:pt>
                <c:pt idx="5653">
                  <c:v>19.009899999999998</c:v>
                </c:pt>
                <c:pt idx="5654">
                  <c:v>19.059799999999999</c:v>
                </c:pt>
                <c:pt idx="5655">
                  <c:v>19.1098</c:v>
                </c:pt>
                <c:pt idx="5656">
                  <c:v>19.159700000000001</c:v>
                </c:pt>
                <c:pt idx="5657">
                  <c:v>19.209599999999998</c:v>
                </c:pt>
                <c:pt idx="5658">
                  <c:v>19.259499999999999</c:v>
                </c:pt>
                <c:pt idx="5659">
                  <c:v>19.3094</c:v>
                </c:pt>
                <c:pt idx="5660">
                  <c:v>19.359300000000001</c:v>
                </c:pt>
                <c:pt idx="5661">
                  <c:v>19.409199999999998</c:v>
                </c:pt>
                <c:pt idx="5662">
                  <c:v>19.459099999999999</c:v>
                </c:pt>
                <c:pt idx="5663">
                  <c:v>19.509</c:v>
                </c:pt>
                <c:pt idx="5664">
                  <c:v>19.558800000000002</c:v>
                </c:pt>
                <c:pt idx="5665">
                  <c:v>19.608699999999999</c:v>
                </c:pt>
                <c:pt idx="5666">
                  <c:v>19.6585</c:v>
                </c:pt>
                <c:pt idx="5667">
                  <c:v>19.708400000000001</c:v>
                </c:pt>
                <c:pt idx="5668">
                  <c:v>19.758199999999999</c:v>
                </c:pt>
                <c:pt idx="5669">
                  <c:v>19.808</c:v>
                </c:pt>
                <c:pt idx="5670">
                  <c:v>19.857800000000001</c:v>
                </c:pt>
                <c:pt idx="5671">
                  <c:v>19.907599999999999</c:v>
                </c:pt>
                <c:pt idx="5672">
                  <c:v>19.9574</c:v>
                </c:pt>
                <c:pt idx="5673">
                  <c:v>20.007200000000001</c:v>
                </c:pt>
                <c:pt idx="5674">
                  <c:v>20.056999999999999</c:v>
                </c:pt>
                <c:pt idx="5675">
                  <c:v>20.1068</c:v>
                </c:pt>
                <c:pt idx="5676">
                  <c:v>20.156500000000001</c:v>
                </c:pt>
                <c:pt idx="5677">
                  <c:v>20.206299999999999</c:v>
                </c:pt>
                <c:pt idx="5678">
                  <c:v>20.256</c:v>
                </c:pt>
                <c:pt idx="5679">
                  <c:v>20.305700000000002</c:v>
                </c:pt>
                <c:pt idx="5680">
                  <c:v>20.355499999999999</c:v>
                </c:pt>
                <c:pt idx="5681">
                  <c:v>20.405200000000001</c:v>
                </c:pt>
                <c:pt idx="5682">
                  <c:v>20.454899999999999</c:v>
                </c:pt>
                <c:pt idx="5683">
                  <c:v>20.5046</c:v>
                </c:pt>
                <c:pt idx="5684">
                  <c:v>20.554300000000001</c:v>
                </c:pt>
                <c:pt idx="5685">
                  <c:v>20.603999999999999</c:v>
                </c:pt>
                <c:pt idx="5686">
                  <c:v>20.653600000000001</c:v>
                </c:pt>
                <c:pt idx="5687">
                  <c:v>20.703299999999999</c:v>
                </c:pt>
                <c:pt idx="5688">
                  <c:v>20.753</c:v>
                </c:pt>
                <c:pt idx="5689">
                  <c:v>20.802600000000002</c:v>
                </c:pt>
                <c:pt idx="5690">
                  <c:v>20.8522</c:v>
                </c:pt>
                <c:pt idx="5691">
                  <c:v>20.901900000000001</c:v>
                </c:pt>
                <c:pt idx="5692">
                  <c:v>20.951499999999999</c:v>
                </c:pt>
                <c:pt idx="5693">
                  <c:v>21.001100000000001</c:v>
                </c:pt>
                <c:pt idx="5694">
                  <c:v>21.050699999999999</c:v>
                </c:pt>
                <c:pt idx="5695">
                  <c:v>21.100300000000001</c:v>
                </c:pt>
                <c:pt idx="5696">
                  <c:v>21.149899999999999</c:v>
                </c:pt>
                <c:pt idx="5697">
                  <c:v>21.1995</c:v>
                </c:pt>
                <c:pt idx="5698">
                  <c:v>21.249099999999999</c:v>
                </c:pt>
                <c:pt idx="5699">
                  <c:v>21.2986</c:v>
                </c:pt>
                <c:pt idx="5700">
                  <c:v>21.348199999999999</c:v>
                </c:pt>
                <c:pt idx="5701">
                  <c:v>21.3977</c:v>
                </c:pt>
                <c:pt idx="5702">
                  <c:v>21.447299999999998</c:v>
                </c:pt>
                <c:pt idx="5703">
                  <c:v>21.4968</c:v>
                </c:pt>
                <c:pt idx="5704">
                  <c:v>21.546299999999999</c:v>
                </c:pt>
                <c:pt idx="5705">
                  <c:v>21.595800000000001</c:v>
                </c:pt>
                <c:pt idx="5706">
                  <c:v>21.645299999999999</c:v>
                </c:pt>
                <c:pt idx="5707">
                  <c:v>21.694800000000001</c:v>
                </c:pt>
                <c:pt idx="5708">
                  <c:v>21.744299999999999</c:v>
                </c:pt>
                <c:pt idx="5709">
                  <c:v>21.793800000000001</c:v>
                </c:pt>
                <c:pt idx="5710">
                  <c:v>21.843299999999999</c:v>
                </c:pt>
                <c:pt idx="5711">
                  <c:v>21.892800000000001</c:v>
                </c:pt>
                <c:pt idx="5712">
                  <c:v>21.9422</c:v>
                </c:pt>
                <c:pt idx="5713">
                  <c:v>21.991700000000002</c:v>
                </c:pt>
                <c:pt idx="5714">
                  <c:v>22.0411</c:v>
                </c:pt>
                <c:pt idx="5715">
                  <c:v>22.090499999999999</c:v>
                </c:pt>
                <c:pt idx="5716">
                  <c:v>22.14</c:v>
                </c:pt>
                <c:pt idx="5717">
                  <c:v>22.189399999999999</c:v>
                </c:pt>
                <c:pt idx="5718">
                  <c:v>22.238800000000001</c:v>
                </c:pt>
                <c:pt idx="5719">
                  <c:v>22.2882</c:v>
                </c:pt>
                <c:pt idx="5720">
                  <c:v>22.337599999999998</c:v>
                </c:pt>
                <c:pt idx="5721">
                  <c:v>22.387</c:v>
                </c:pt>
                <c:pt idx="5722">
                  <c:v>22.436299999999999</c:v>
                </c:pt>
                <c:pt idx="5723">
                  <c:v>22.485700000000001</c:v>
                </c:pt>
                <c:pt idx="5724">
                  <c:v>22.5351</c:v>
                </c:pt>
                <c:pt idx="5725">
                  <c:v>22.584399999999999</c:v>
                </c:pt>
                <c:pt idx="5726">
                  <c:v>22.633800000000001</c:v>
                </c:pt>
                <c:pt idx="5727">
                  <c:v>22.6831</c:v>
                </c:pt>
                <c:pt idx="5728">
                  <c:v>22.732399999999998</c:v>
                </c:pt>
                <c:pt idx="5729">
                  <c:v>22.781700000000001</c:v>
                </c:pt>
                <c:pt idx="5730">
                  <c:v>22.831</c:v>
                </c:pt>
                <c:pt idx="5731">
                  <c:v>22.880299999999998</c:v>
                </c:pt>
                <c:pt idx="5732">
                  <c:v>22.929600000000001</c:v>
                </c:pt>
                <c:pt idx="5733">
                  <c:v>22.978899999999999</c:v>
                </c:pt>
                <c:pt idx="5734">
                  <c:v>23.028199999999998</c:v>
                </c:pt>
                <c:pt idx="5735">
                  <c:v>23.077500000000001</c:v>
                </c:pt>
                <c:pt idx="5736">
                  <c:v>23.1267</c:v>
                </c:pt>
                <c:pt idx="5737">
                  <c:v>23.175999999999998</c:v>
                </c:pt>
                <c:pt idx="5738">
                  <c:v>23.225200000000001</c:v>
                </c:pt>
                <c:pt idx="5739">
                  <c:v>23.2744</c:v>
                </c:pt>
                <c:pt idx="5740">
                  <c:v>23.323699999999999</c:v>
                </c:pt>
                <c:pt idx="5741">
                  <c:v>23.372900000000001</c:v>
                </c:pt>
                <c:pt idx="5742">
                  <c:v>23.4221</c:v>
                </c:pt>
                <c:pt idx="5743">
                  <c:v>23.471299999999999</c:v>
                </c:pt>
                <c:pt idx="5744">
                  <c:v>23.520499999999998</c:v>
                </c:pt>
                <c:pt idx="5745">
                  <c:v>23.569700000000001</c:v>
                </c:pt>
                <c:pt idx="5746">
                  <c:v>23.6189</c:v>
                </c:pt>
                <c:pt idx="5747">
                  <c:v>23.667999999999999</c:v>
                </c:pt>
                <c:pt idx="5748">
                  <c:v>23.717199999999998</c:v>
                </c:pt>
                <c:pt idx="5749">
                  <c:v>23.766300000000001</c:v>
                </c:pt>
                <c:pt idx="5750">
                  <c:v>23.8155</c:v>
                </c:pt>
                <c:pt idx="5751">
                  <c:v>23.864599999999999</c:v>
                </c:pt>
                <c:pt idx="5752">
                  <c:v>23.913699999999999</c:v>
                </c:pt>
                <c:pt idx="5753">
                  <c:v>23.962800000000001</c:v>
                </c:pt>
                <c:pt idx="5754">
                  <c:v>24.011900000000001</c:v>
                </c:pt>
                <c:pt idx="5755">
                  <c:v>24.061</c:v>
                </c:pt>
                <c:pt idx="5756">
                  <c:v>24.110099999999999</c:v>
                </c:pt>
                <c:pt idx="5757">
                  <c:v>24.159199999999998</c:v>
                </c:pt>
                <c:pt idx="5758">
                  <c:v>24.208300000000001</c:v>
                </c:pt>
                <c:pt idx="5759">
                  <c:v>24.257300000000001</c:v>
                </c:pt>
                <c:pt idx="5760">
                  <c:v>24.3064</c:v>
                </c:pt>
                <c:pt idx="5761">
                  <c:v>24.355399999999999</c:v>
                </c:pt>
                <c:pt idx="5762">
                  <c:v>24.404499999999999</c:v>
                </c:pt>
                <c:pt idx="5763">
                  <c:v>24.453499999999998</c:v>
                </c:pt>
                <c:pt idx="5764">
                  <c:v>24.502500000000001</c:v>
                </c:pt>
                <c:pt idx="5765">
                  <c:v>24.551500000000001</c:v>
                </c:pt>
                <c:pt idx="5766">
                  <c:v>24.6005</c:v>
                </c:pt>
                <c:pt idx="5767">
                  <c:v>24.6495</c:v>
                </c:pt>
                <c:pt idx="5768">
                  <c:v>24.698499999999999</c:v>
                </c:pt>
                <c:pt idx="5769">
                  <c:v>24.747499999999999</c:v>
                </c:pt>
                <c:pt idx="5770">
                  <c:v>24.796500000000002</c:v>
                </c:pt>
                <c:pt idx="5771">
                  <c:v>24.845400000000001</c:v>
                </c:pt>
                <c:pt idx="5772">
                  <c:v>24.894400000000001</c:v>
                </c:pt>
                <c:pt idx="5773">
                  <c:v>24.943300000000001</c:v>
                </c:pt>
                <c:pt idx="5774">
                  <c:v>24.9923</c:v>
                </c:pt>
                <c:pt idx="5775">
                  <c:v>25.0412</c:v>
                </c:pt>
                <c:pt idx="5776">
                  <c:v>25.0901</c:v>
                </c:pt>
                <c:pt idx="5777">
                  <c:v>25.139099999999999</c:v>
                </c:pt>
                <c:pt idx="5778">
                  <c:v>25.187999999999999</c:v>
                </c:pt>
                <c:pt idx="5779">
                  <c:v>25.236899999999999</c:v>
                </c:pt>
                <c:pt idx="5780">
                  <c:v>25.285799999999998</c:v>
                </c:pt>
                <c:pt idx="5781">
                  <c:v>25.334599999999998</c:v>
                </c:pt>
                <c:pt idx="5782">
                  <c:v>25.383500000000002</c:v>
                </c:pt>
                <c:pt idx="5783">
                  <c:v>25.432400000000001</c:v>
                </c:pt>
                <c:pt idx="5784">
                  <c:v>25.481200000000001</c:v>
                </c:pt>
                <c:pt idx="5785">
                  <c:v>25.530100000000001</c:v>
                </c:pt>
                <c:pt idx="5786">
                  <c:v>25.578900000000001</c:v>
                </c:pt>
                <c:pt idx="5787">
                  <c:v>25.627800000000001</c:v>
                </c:pt>
                <c:pt idx="5788">
                  <c:v>25.676600000000001</c:v>
                </c:pt>
                <c:pt idx="5789">
                  <c:v>25.7254</c:v>
                </c:pt>
                <c:pt idx="5790">
                  <c:v>25.7742</c:v>
                </c:pt>
                <c:pt idx="5791">
                  <c:v>25.8231</c:v>
                </c:pt>
                <c:pt idx="5792">
                  <c:v>25.8719</c:v>
                </c:pt>
                <c:pt idx="5793">
                  <c:v>25.9206</c:v>
                </c:pt>
                <c:pt idx="5794">
                  <c:v>25.9694</c:v>
                </c:pt>
                <c:pt idx="5795">
                  <c:v>26.0182</c:v>
                </c:pt>
                <c:pt idx="5796">
                  <c:v>26.067</c:v>
                </c:pt>
                <c:pt idx="5797">
                  <c:v>26.1157</c:v>
                </c:pt>
                <c:pt idx="5798">
                  <c:v>26.1645</c:v>
                </c:pt>
                <c:pt idx="5799">
                  <c:v>26.213200000000001</c:v>
                </c:pt>
                <c:pt idx="5800">
                  <c:v>26.262</c:v>
                </c:pt>
                <c:pt idx="5801">
                  <c:v>26.310700000000001</c:v>
                </c:pt>
                <c:pt idx="5802">
                  <c:v>26.359400000000001</c:v>
                </c:pt>
                <c:pt idx="5803">
                  <c:v>26.408200000000001</c:v>
                </c:pt>
                <c:pt idx="5804">
                  <c:v>26.456900000000001</c:v>
                </c:pt>
                <c:pt idx="5805">
                  <c:v>26.505600000000001</c:v>
                </c:pt>
                <c:pt idx="5806">
                  <c:v>26.554300000000001</c:v>
                </c:pt>
                <c:pt idx="5807">
                  <c:v>26.603000000000002</c:v>
                </c:pt>
                <c:pt idx="5808">
                  <c:v>26.651599999999998</c:v>
                </c:pt>
                <c:pt idx="5809">
                  <c:v>26.700299999999999</c:v>
                </c:pt>
                <c:pt idx="5810">
                  <c:v>26.748999999999999</c:v>
                </c:pt>
                <c:pt idx="5811">
                  <c:v>26.797599999999999</c:v>
                </c:pt>
                <c:pt idx="5812">
                  <c:v>26.846299999999999</c:v>
                </c:pt>
                <c:pt idx="5813">
                  <c:v>26.8949</c:v>
                </c:pt>
                <c:pt idx="5814">
                  <c:v>26.9436</c:v>
                </c:pt>
                <c:pt idx="5815">
                  <c:v>26.9922</c:v>
                </c:pt>
                <c:pt idx="5816">
                  <c:v>27.040800000000001</c:v>
                </c:pt>
                <c:pt idx="5817">
                  <c:v>27.089400000000001</c:v>
                </c:pt>
                <c:pt idx="5818">
                  <c:v>27.138000000000002</c:v>
                </c:pt>
                <c:pt idx="5819">
                  <c:v>27.186599999999999</c:v>
                </c:pt>
                <c:pt idx="5820">
                  <c:v>27.235199999999999</c:v>
                </c:pt>
                <c:pt idx="5821">
                  <c:v>27.283799999999999</c:v>
                </c:pt>
                <c:pt idx="5822">
                  <c:v>27.3324</c:v>
                </c:pt>
                <c:pt idx="5823">
                  <c:v>27.381</c:v>
                </c:pt>
                <c:pt idx="5824">
                  <c:v>27.429500000000001</c:v>
                </c:pt>
                <c:pt idx="5825">
                  <c:v>27.478100000000001</c:v>
                </c:pt>
                <c:pt idx="5826">
                  <c:v>27.526599999999998</c:v>
                </c:pt>
                <c:pt idx="5827">
                  <c:v>27.575199999999999</c:v>
                </c:pt>
                <c:pt idx="5828">
                  <c:v>27.623699999999999</c:v>
                </c:pt>
                <c:pt idx="5829">
                  <c:v>27.6722</c:v>
                </c:pt>
                <c:pt idx="5830">
                  <c:v>27.720700000000001</c:v>
                </c:pt>
                <c:pt idx="5831">
                  <c:v>27.769300000000001</c:v>
                </c:pt>
                <c:pt idx="5832">
                  <c:v>27.817799999999998</c:v>
                </c:pt>
                <c:pt idx="5833">
                  <c:v>27.866299999999999</c:v>
                </c:pt>
                <c:pt idx="5834">
                  <c:v>27.9147</c:v>
                </c:pt>
                <c:pt idx="5835">
                  <c:v>27.963200000000001</c:v>
                </c:pt>
                <c:pt idx="5836">
                  <c:v>28.011700000000001</c:v>
                </c:pt>
                <c:pt idx="5837">
                  <c:v>28.060199999999998</c:v>
                </c:pt>
                <c:pt idx="5838">
                  <c:v>28.108599999999999</c:v>
                </c:pt>
                <c:pt idx="5839">
                  <c:v>28.1571</c:v>
                </c:pt>
                <c:pt idx="5840">
                  <c:v>28.205500000000001</c:v>
                </c:pt>
                <c:pt idx="5841">
                  <c:v>28.254000000000001</c:v>
                </c:pt>
                <c:pt idx="5842">
                  <c:v>28.302399999999999</c:v>
                </c:pt>
                <c:pt idx="5843">
                  <c:v>28.3508</c:v>
                </c:pt>
                <c:pt idx="5844">
                  <c:v>28.3992</c:v>
                </c:pt>
                <c:pt idx="5845">
                  <c:v>28.447700000000001</c:v>
                </c:pt>
                <c:pt idx="5846">
                  <c:v>28.496099999999998</c:v>
                </c:pt>
                <c:pt idx="5847">
                  <c:v>28.544499999999999</c:v>
                </c:pt>
                <c:pt idx="5848">
                  <c:v>28.5929</c:v>
                </c:pt>
                <c:pt idx="5849">
                  <c:v>28.641200000000001</c:v>
                </c:pt>
                <c:pt idx="5850">
                  <c:v>28.689599999999999</c:v>
                </c:pt>
                <c:pt idx="5851">
                  <c:v>28.738</c:v>
                </c:pt>
                <c:pt idx="5852">
                  <c:v>28.7864</c:v>
                </c:pt>
                <c:pt idx="5853">
                  <c:v>28.834700000000002</c:v>
                </c:pt>
                <c:pt idx="5854">
                  <c:v>28.883099999999999</c:v>
                </c:pt>
                <c:pt idx="5855">
                  <c:v>28.9314</c:v>
                </c:pt>
                <c:pt idx="5856">
                  <c:v>28.979800000000001</c:v>
                </c:pt>
                <c:pt idx="5857">
                  <c:v>29.028099999999998</c:v>
                </c:pt>
                <c:pt idx="5858">
                  <c:v>29.0764</c:v>
                </c:pt>
                <c:pt idx="5859">
                  <c:v>29.124700000000001</c:v>
                </c:pt>
                <c:pt idx="5860">
                  <c:v>29.173100000000002</c:v>
                </c:pt>
                <c:pt idx="5861">
                  <c:v>29.221399999999999</c:v>
                </c:pt>
                <c:pt idx="5862">
                  <c:v>29.2697</c:v>
                </c:pt>
                <c:pt idx="5863">
                  <c:v>29.318000000000001</c:v>
                </c:pt>
                <c:pt idx="5864">
                  <c:v>29.366299999999999</c:v>
                </c:pt>
                <c:pt idx="5865">
                  <c:v>29.4145</c:v>
                </c:pt>
                <c:pt idx="5866">
                  <c:v>29.462800000000001</c:v>
                </c:pt>
                <c:pt idx="5867">
                  <c:v>29.511099999999999</c:v>
                </c:pt>
                <c:pt idx="5868">
                  <c:v>29.5594</c:v>
                </c:pt>
                <c:pt idx="5869">
                  <c:v>29.607600000000001</c:v>
                </c:pt>
                <c:pt idx="5870">
                  <c:v>29.655899999999999</c:v>
                </c:pt>
                <c:pt idx="5871">
                  <c:v>29.7041</c:v>
                </c:pt>
                <c:pt idx="5872">
                  <c:v>29.752400000000002</c:v>
                </c:pt>
                <c:pt idx="5873">
                  <c:v>29.800599999999999</c:v>
                </c:pt>
                <c:pt idx="5874">
                  <c:v>29.848800000000001</c:v>
                </c:pt>
                <c:pt idx="5875">
                  <c:v>29.896999999999998</c:v>
                </c:pt>
                <c:pt idx="5876">
                  <c:v>29.9453</c:v>
                </c:pt>
                <c:pt idx="5877">
                  <c:v>29.993500000000001</c:v>
                </c:pt>
                <c:pt idx="5878">
                  <c:v>30.041699999999999</c:v>
                </c:pt>
                <c:pt idx="5879">
                  <c:v>30.0899</c:v>
                </c:pt>
                <c:pt idx="5880">
                  <c:v>30.138100000000001</c:v>
                </c:pt>
                <c:pt idx="5881">
                  <c:v>30.186299999999999</c:v>
                </c:pt>
                <c:pt idx="5882">
                  <c:v>30.234400000000001</c:v>
                </c:pt>
                <c:pt idx="5883">
                  <c:v>30.282599999999999</c:v>
                </c:pt>
                <c:pt idx="5884">
                  <c:v>30.3308</c:v>
                </c:pt>
                <c:pt idx="5885">
                  <c:v>30.378900000000002</c:v>
                </c:pt>
                <c:pt idx="5886">
                  <c:v>30.427099999999999</c:v>
                </c:pt>
                <c:pt idx="5887">
                  <c:v>30.475200000000001</c:v>
                </c:pt>
                <c:pt idx="5888">
                  <c:v>30.523399999999999</c:v>
                </c:pt>
                <c:pt idx="5889">
                  <c:v>30.5715</c:v>
                </c:pt>
                <c:pt idx="5890">
                  <c:v>30.619599999999998</c:v>
                </c:pt>
                <c:pt idx="5891">
                  <c:v>30.6678</c:v>
                </c:pt>
                <c:pt idx="5892">
                  <c:v>30.715900000000001</c:v>
                </c:pt>
                <c:pt idx="5893">
                  <c:v>30.763999999999999</c:v>
                </c:pt>
                <c:pt idx="5894">
                  <c:v>30.812100000000001</c:v>
                </c:pt>
                <c:pt idx="5895">
                  <c:v>30.860199999999999</c:v>
                </c:pt>
                <c:pt idx="5896">
                  <c:v>30.908300000000001</c:v>
                </c:pt>
                <c:pt idx="5897">
                  <c:v>30.956399999999999</c:v>
                </c:pt>
                <c:pt idx="5898">
                  <c:v>31.0044</c:v>
                </c:pt>
                <c:pt idx="5899">
                  <c:v>31.052499999999998</c:v>
                </c:pt>
                <c:pt idx="5900">
                  <c:v>31.1006</c:v>
                </c:pt>
                <c:pt idx="5901">
                  <c:v>31.148599999999998</c:v>
                </c:pt>
                <c:pt idx="5902">
                  <c:v>31.1967</c:v>
                </c:pt>
                <c:pt idx="5903">
                  <c:v>31.244700000000002</c:v>
                </c:pt>
                <c:pt idx="5904">
                  <c:v>31.2928</c:v>
                </c:pt>
                <c:pt idx="5905">
                  <c:v>31.340800000000002</c:v>
                </c:pt>
                <c:pt idx="5906">
                  <c:v>31.3888</c:v>
                </c:pt>
                <c:pt idx="5907">
                  <c:v>31.436800000000002</c:v>
                </c:pt>
                <c:pt idx="5908">
                  <c:v>31.4849</c:v>
                </c:pt>
                <c:pt idx="5909">
                  <c:v>31.532900000000001</c:v>
                </c:pt>
                <c:pt idx="5910">
                  <c:v>31.5809</c:v>
                </c:pt>
                <c:pt idx="5911">
                  <c:v>31.628900000000002</c:v>
                </c:pt>
                <c:pt idx="5912">
                  <c:v>31.6768</c:v>
                </c:pt>
                <c:pt idx="5913">
                  <c:v>31.724799999999998</c:v>
                </c:pt>
                <c:pt idx="5914">
                  <c:v>31.7728</c:v>
                </c:pt>
                <c:pt idx="5915">
                  <c:v>31.820699999999999</c:v>
                </c:pt>
                <c:pt idx="5916">
                  <c:v>31.8687</c:v>
                </c:pt>
                <c:pt idx="5917">
                  <c:v>31.916599999999999</c:v>
                </c:pt>
                <c:pt idx="5918">
                  <c:v>31.964600000000001</c:v>
                </c:pt>
                <c:pt idx="5919">
                  <c:v>32.012500000000003</c:v>
                </c:pt>
                <c:pt idx="5920">
                  <c:v>32.060400000000001</c:v>
                </c:pt>
                <c:pt idx="5921">
                  <c:v>32.108400000000003</c:v>
                </c:pt>
                <c:pt idx="5922">
                  <c:v>32.156300000000002</c:v>
                </c:pt>
                <c:pt idx="5923">
                  <c:v>32.2042</c:v>
                </c:pt>
                <c:pt idx="5924">
                  <c:v>32.252099999999999</c:v>
                </c:pt>
                <c:pt idx="5925">
                  <c:v>32.299999999999997</c:v>
                </c:pt>
                <c:pt idx="5926">
                  <c:v>32.347799999999999</c:v>
                </c:pt>
                <c:pt idx="5927">
                  <c:v>32.395699999999998</c:v>
                </c:pt>
                <c:pt idx="5928">
                  <c:v>32.443600000000004</c:v>
                </c:pt>
                <c:pt idx="5929">
                  <c:v>32.491399999999999</c:v>
                </c:pt>
                <c:pt idx="5930">
                  <c:v>32.539299999999997</c:v>
                </c:pt>
                <c:pt idx="5931">
                  <c:v>32.5871</c:v>
                </c:pt>
                <c:pt idx="5932">
                  <c:v>32.634999999999998</c:v>
                </c:pt>
                <c:pt idx="5933">
                  <c:v>32.6828</c:v>
                </c:pt>
                <c:pt idx="5934">
                  <c:v>32.730600000000003</c:v>
                </c:pt>
                <c:pt idx="5935">
                  <c:v>32.778399999999998</c:v>
                </c:pt>
                <c:pt idx="5936">
                  <c:v>32.826300000000003</c:v>
                </c:pt>
                <c:pt idx="5937">
                  <c:v>32.874099999999999</c:v>
                </c:pt>
                <c:pt idx="5938">
                  <c:v>32.921900000000001</c:v>
                </c:pt>
                <c:pt idx="5939">
                  <c:v>32.969700000000003</c:v>
                </c:pt>
                <c:pt idx="5940">
                  <c:v>33.017499999999998</c:v>
                </c:pt>
                <c:pt idx="5941">
                  <c:v>33.065300000000001</c:v>
                </c:pt>
                <c:pt idx="5942">
                  <c:v>33.113100000000003</c:v>
                </c:pt>
                <c:pt idx="5943">
                  <c:v>33.160899999999998</c:v>
                </c:pt>
                <c:pt idx="5944">
                  <c:v>33.2087</c:v>
                </c:pt>
                <c:pt idx="5945">
                  <c:v>33.256500000000003</c:v>
                </c:pt>
                <c:pt idx="5946">
                  <c:v>33.304299999999998</c:v>
                </c:pt>
                <c:pt idx="5947">
                  <c:v>33.3521</c:v>
                </c:pt>
                <c:pt idx="5948">
                  <c:v>33.399900000000002</c:v>
                </c:pt>
                <c:pt idx="5949">
                  <c:v>33.447699999999998</c:v>
                </c:pt>
                <c:pt idx="5950">
                  <c:v>33.4955</c:v>
                </c:pt>
                <c:pt idx="5951">
                  <c:v>33.543300000000002</c:v>
                </c:pt>
                <c:pt idx="5952">
                  <c:v>33.591099999999997</c:v>
                </c:pt>
                <c:pt idx="5953">
                  <c:v>33.6389</c:v>
                </c:pt>
                <c:pt idx="5954">
                  <c:v>33.686700000000002</c:v>
                </c:pt>
                <c:pt idx="5955">
                  <c:v>33.734499999999997</c:v>
                </c:pt>
                <c:pt idx="5956">
                  <c:v>33.782299999999999</c:v>
                </c:pt>
                <c:pt idx="5957">
                  <c:v>33.830100000000002</c:v>
                </c:pt>
                <c:pt idx="5958">
                  <c:v>33.877899999999997</c:v>
                </c:pt>
                <c:pt idx="5959">
                  <c:v>33.925699999999999</c:v>
                </c:pt>
                <c:pt idx="5960">
                  <c:v>33.973500000000001</c:v>
                </c:pt>
                <c:pt idx="5961">
                  <c:v>34.021299999999997</c:v>
                </c:pt>
                <c:pt idx="5962">
                  <c:v>34.069099999999999</c:v>
                </c:pt>
                <c:pt idx="5963">
                  <c:v>34.116900000000001</c:v>
                </c:pt>
                <c:pt idx="5964">
                  <c:v>34.164700000000003</c:v>
                </c:pt>
                <c:pt idx="5965">
                  <c:v>34.212499999999999</c:v>
                </c:pt>
                <c:pt idx="5966">
                  <c:v>34.260300000000001</c:v>
                </c:pt>
                <c:pt idx="5967">
                  <c:v>34.308100000000003</c:v>
                </c:pt>
                <c:pt idx="5968">
                  <c:v>34.355899999999998</c:v>
                </c:pt>
                <c:pt idx="5969">
                  <c:v>34.403700000000001</c:v>
                </c:pt>
                <c:pt idx="5970">
                  <c:v>34.451500000000003</c:v>
                </c:pt>
                <c:pt idx="5971">
                  <c:v>34.499299999999998</c:v>
                </c:pt>
                <c:pt idx="5972">
                  <c:v>34.5471</c:v>
                </c:pt>
                <c:pt idx="5973">
                  <c:v>34.594900000000003</c:v>
                </c:pt>
                <c:pt idx="5974">
                  <c:v>34.642699999999998</c:v>
                </c:pt>
                <c:pt idx="5975">
                  <c:v>34.6905</c:v>
                </c:pt>
                <c:pt idx="5976">
                  <c:v>34.738300000000002</c:v>
                </c:pt>
                <c:pt idx="5977">
                  <c:v>34.786099999999998</c:v>
                </c:pt>
                <c:pt idx="5978">
                  <c:v>34.8339</c:v>
                </c:pt>
                <c:pt idx="5979">
                  <c:v>34.881700000000002</c:v>
                </c:pt>
                <c:pt idx="5980">
                  <c:v>34.929499999999997</c:v>
                </c:pt>
                <c:pt idx="5981">
                  <c:v>34.9773</c:v>
                </c:pt>
                <c:pt idx="5982">
                  <c:v>35.025100000000002</c:v>
                </c:pt>
                <c:pt idx="5983">
                  <c:v>35.072899999999997</c:v>
                </c:pt>
                <c:pt idx="5984">
                  <c:v>35.120699999999999</c:v>
                </c:pt>
                <c:pt idx="5985">
                  <c:v>35.168500000000002</c:v>
                </c:pt>
                <c:pt idx="5986">
                  <c:v>35.216299999999997</c:v>
                </c:pt>
                <c:pt idx="5987">
                  <c:v>35.264099999999999</c:v>
                </c:pt>
                <c:pt idx="5988">
                  <c:v>35.311900000000001</c:v>
                </c:pt>
                <c:pt idx="5989">
                  <c:v>35.359699999999997</c:v>
                </c:pt>
                <c:pt idx="5990">
                  <c:v>35.407499999999999</c:v>
                </c:pt>
                <c:pt idx="5991">
                  <c:v>35.455300000000001</c:v>
                </c:pt>
                <c:pt idx="5992">
                  <c:v>35.503100000000003</c:v>
                </c:pt>
                <c:pt idx="5993">
                  <c:v>35.550899999999999</c:v>
                </c:pt>
                <c:pt idx="5994">
                  <c:v>35.598700000000001</c:v>
                </c:pt>
                <c:pt idx="5995">
                  <c:v>35.646500000000003</c:v>
                </c:pt>
                <c:pt idx="5996">
                  <c:v>35.694299999999998</c:v>
                </c:pt>
                <c:pt idx="5997">
                  <c:v>35.742100000000001</c:v>
                </c:pt>
                <c:pt idx="5998">
                  <c:v>35.789900000000003</c:v>
                </c:pt>
                <c:pt idx="5999">
                  <c:v>35.837699999999998</c:v>
                </c:pt>
                <c:pt idx="6000">
                  <c:v>35.8855</c:v>
                </c:pt>
              </c:numCache>
            </c:numRef>
          </c:yVal>
          <c:smooth val="0"/>
        </c:ser>
        <c:ser>
          <c:idx val="10"/>
          <c:order val="9"/>
          <c:tx>
            <c:strRef>
              <c:f>[SFLASH_vs_FLASHII_endkicks.xlsx]Sheet1!$AA$1</c:f>
              <c:strCache>
                <c:ptCount val="1"/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[SFLASH_vs_FLASHII_endkicks.xlsx]Sheet1!$AA$2:$AA$6402</c:f>
              <c:numCache>
                <c:formatCode>General</c:formatCode>
                <c:ptCount val="6401"/>
              </c:numCache>
            </c:numRef>
          </c:yVal>
          <c:smooth val="0"/>
        </c:ser>
        <c:ser>
          <c:idx val="11"/>
          <c:order val="10"/>
          <c:tx>
            <c:strRef>
              <c:f>[SFLASH_vs_FLASHII_endkicks.xlsx]Sheet1!$AB$1</c:f>
              <c:strCache>
                <c:ptCount val="1"/>
                <c:pt idx="0">
                  <c:v>g31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[SFLASH_vs_FLASHII_endkicks.xlsx]Sheet1!$AB$2:$AB$6402</c:f>
              <c:numCache>
                <c:formatCode>General</c:formatCode>
                <c:ptCount val="6401"/>
                <c:pt idx="400">
                  <c:v>-1.1145700000000001</c:v>
                </c:pt>
                <c:pt idx="401">
                  <c:v>-1.09598</c:v>
                </c:pt>
                <c:pt idx="402">
                  <c:v>-1.0773900000000001</c:v>
                </c:pt>
                <c:pt idx="403">
                  <c:v>-1.0588</c:v>
                </c:pt>
                <c:pt idx="404">
                  <c:v>-1.0402100000000001</c:v>
                </c:pt>
                <c:pt idx="405">
                  <c:v>-1.02162</c:v>
                </c:pt>
                <c:pt idx="406">
                  <c:v>-1.0030300000000001</c:v>
                </c:pt>
                <c:pt idx="407">
                  <c:v>-0.98443999999999998</c:v>
                </c:pt>
                <c:pt idx="408">
                  <c:v>-0.96584999999999999</c:v>
                </c:pt>
                <c:pt idx="409">
                  <c:v>-0.94725999999999999</c:v>
                </c:pt>
                <c:pt idx="410">
                  <c:v>-0.92867</c:v>
                </c:pt>
                <c:pt idx="411">
                  <c:v>-0.91008</c:v>
                </c:pt>
                <c:pt idx="412">
                  <c:v>-0.89149</c:v>
                </c:pt>
                <c:pt idx="413">
                  <c:v>-0.87290000000000001</c:v>
                </c:pt>
                <c:pt idx="414">
                  <c:v>-0.85431000000000001</c:v>
                </c:pt>
                <c:pt idx="415">
                  <c:v>-0.83572000000000002</c:v>
                </c:pt>
                <c:pt idx="416">
                  <c:v>-0.81713000000000002</c:v>
                </c:pt>
                <c:pt idx="417">
                  <c:v>-0.79854000000000003</c:v>
                </c:pt>
                <c:pt idx="418">
                  <c:v>-0.77995000000000003</c:v>
                </c:pt>
                <c:pt idx="419">
                  <c:v>-0.76136000000000004</c:v>
                </c:pt>
                <c:pt idx="420">
                  <c:v>-0.74277000000000004</c:v>
                </c:pt>
                <c:pt idx="421">
                  <c:v>-0.72418000000000005</c:v>
                </c:pt>
                <c:pt idx="422">
                  <c:v>-0.70559000000000005</c:v>
                </c:pt>
                <c:pt idx="423">
                  <c:v>-0.68700000000000006</c:v>
                </c:pt>
                <c:pt idx="424">
                  <c:v>-0.66840999999999995</c:v>
                </c:pt>
                <c:pt idx="425">
                  <c:v>-0.64981999999999995</c:v>
                </c:pt>
                <c:pt idx="426">
                  <c:v>-0.63122999999999996</c:v>
                </c:pt>
                <c:pt idx="427">
                  <c:v>-0.61263999999999996</c:v>
                </c:pt>
                <c:pt idx="428">
                  <c:v>-0.59404999999999997</c:v>
                </c:pt>
                <c:pt idx="429">
                  <c:v>-0.57545999999999997</c:v>
                </c:pt>
                <c:pt idx="430">
                  <c:v>-0.55686999999999998</c:v>
                </c:pt>
                <c:pt idx="431">
                  <c:v>-0.53827999999999998</c:v>
                </c:pt>
                <c:pt idx="432">
                  <c:v>-0.51968999999999999</c:v>
                </c:pt>
                <c:pt idx="433">
                  <c:v>-0.50109999999999999</c:v>
                </c:pt>
                <c:pt idx="434">
                  <c:v>-0.48250999999999999</c:v>
                </c:pt>
                <c:pt idx="435">
                  <c:v>-0.46392</c:v>
                </c:pt>
                <c:pt idx="436">
                  <c:v>-0.44533</c:v>
                </c:pt>
                <c:pt idx="437">
                  <c:v>-0.42674000000000001</c:v>
                </c:pt>
                <c:pt idx="438">
                  <c:v>-0.40815000000000001</c:v>
                </c:pt>
                <c:pt idx="439">
                  <c:v>-0.38956000000000002</c:v>
                </c:pt>
                <c:pt idx="440">
                  <c:v>-0.37097000000000002</c:v>
                </c:pt>
                <c:pt idx="441">
                  <c:v>-0.35238000000000003</c:v>
                </c:pt>
                <c:pt idx="442">
                  <c:v>-0.33378999999999998</c:v>
                </c:pt>
                <c:pt idx="443">
                  <c:v>-0.31519900000000001</c:v>
                </c:pt>
                <c:pt idx="444">
                  <c:v>-0.29660900000000001</c:v>
                </c:pt>
                <c:pt idx="445">
                  <c:v>-0.27801900000000002</c:v>
                </c:pt>
                <c:pt idx="446">
                  <c:v>-0.25942900000000002</c:v>
                </c:pt>
                <c:pt idx="447">
                  <c:v>-0.240839</c:v>
                </c:pt>
                <c:pt idx="448">
                  <c:v>-0.222249</c:v>
                </c:pt>
                <c:pt idx="449">
                  <c:v>-0.20365900000000001</c:v>
                </c:pt>
                <c:pt idx="450">
                  <c:v>-0.18506900000000001</c:v>
                </c:pt>
                <c:pt idx="451">
                  <c:v>-0.16647899999999999</c:v>
                </c:pt>
                <c:pt idx="452">
                  <c:v>-0.14788899999999999</c:v>
                </c:pt>
                <c:pt idx="453">
                  <c:v>-0.129299</c:v>
                </c:pt>
                <c:pt idx="454">
                  <c:v>-0.110709</c:v>
                </c:pt>
                <c:pt idx="455">
                  <c:v>-9.2119199999999998E-2</c:v>
                </c:pt>
                <c:pt idx="456">
                  <c:v>-7.35291E-2</c:v>
                </c:pt>
                <c:pt idx="457">
                  <c:v>-5.4939099999999998E-2</c:v>
                </c:pt>
                <c:pt idx="458">
                  <c:v>-3.6349100000000002E-2</c:v>
                </c:pt>
                <c:pt idx="459">
                  <c:v>-1.77591E-2</c:v>
                </c:pt>
                <c:pt idx="460">
                  <c:v>8.3096299999999999E-4</c:v>
                </c:pt>
                <c:pt idx="461">
                  <c:v>1.9421000000000001E-2</c:v>
                </c:pt>
                <c:pt idx="462">
                  <c:v>3.8011000000000003E-2</c:v>
                </c:pt>
                <c:pt idx="463">
                  <c:v>4.5699099999999999E-2</c:v>
                </c:pt>
                <c:pt idx="464">
                  <c:v>6.3805600000000004E-2</c:v>
                </c:pt>
                <c:pt idx="465">
                  <c:v>8.1904000000000005E-2</c:v>
                </c:pt>
                <c:pt idx="466">
                  <c:v>9.9994299999999994E-2</c:v>
                </c:pt>
                <c:pt idx="467">
                  <c:v>0.118076</c:v>
                </c:pt>
                <c:pt idx="468">
                  <c:v>0.13614999999999999</c:v>
                </c:pt>
                <c:pt idx="469">
                  <c:v>0.15421599999999999</c:v>
                </c:pt>
                <c:pt idx="470">
                  <c:v>0.17227300000000001</c:v>
                </c:pt>
                <c:pt idx="471">
                  <c:v>0.19032299999999999</c:v>
                </c:pt>
                <c:pt idx="472">
                  <c:v>0.20836399999999999</c:v>
                </c:pt>
                <c:pt idx="473">
                  <c:v>0.22639599999999999</c:v>
                </c:pt>
                <c:pt idx="474">
                  <c:v>0.244421</c:v>
                </c:pt>
                <c:pt idx="475">
                  <c:v>0.26243699999999998</c:v>
                </c:pt>
                <c:pt idx="476">
                  <c:v>0.280445</c:v>
                </c:pt>
                <c:pt idx="477">
                  <c:v>0.29844399999999999</c:v>
                </c:pt>
                <c:pt idx="478">
                  <c:v>0.316436</c:v>
                </c:pt>
                <c:pt idx="479">
                  <c:v>0.33441900000000002</c:v>
                </c:pt>
                <c:pt idx="480">
                  <c:v>0.35239399999999999</c:v>
                </c:pt>
                <c:pt idx="481">
                  <c:v>0.37036200000000002</c:v>
                </c:pt>
                <c:pt idx="482">
                  <c:v>0.388322</c:v>
                </c:pt>
                <c:pt idx="483">
                  <c:v>0.406273</c:v>
                </c:pt>
                <c:pt idx="484">
                  <c:v>0.42421799999999998</c:v>
                </c:pt>
                <c:pt idx="485">
                  <c:v>0.44215399999999999</c:v>
                </c:pt>
                <c:pt idx="486">
                  <c:v>0.46008300000000002</c:v>
                </c:pt>
                <c:pt idx="487">
                  <c:v>0.47800300000000001</c:v>
                </c:pt>
                <c:pt idx="488">
                  <c:v>0.495917</c:v>
                </c:pt>
                <c:pt idx="489">
                  <c:v>0.513822</c:v>
                </c:pt>
                <c:pt idx="490">
                  <c:v>0.53171999999999997</c:v>
                </c:pt>
                <c:pt idx="491">
                  <c:v>0.54961000000000004</c:v>
                </c:pt>
                <c:pt idx="492">
                  <c:v>0.567492</c:v>
                </c:pt>
                <c:pt idx="493">
                  <c:v>0.58536699999999997</c:v>
                </c:pt>
                <c:pt idx="494">
                  <c:v>0.60323400000000005</c:v>
                </c:pt>
                <c:pt idx="495">
                  <c:v>0.62109400000000003</c:v>
                </c:pt>
                <c:pt idx="496">
                  <c:v>0.63894700000000004</c:v>
                </c:pt>
                <c:pt idx="497">
                  <c:v>0.65679299999999996</c:v>
                </c:pt>
                <c:pt idx="498">
                  <c:v>0.67463200000000001</c:v>
                </c:pt>
                <c:pt idx="499">
                  <c:v>0.69246399999999997</c:v>
                </c:pt>
                <c:pt idx="500">
                  <c:v>0.71028999999999998</c:v>
                </c:pt>
                <c:pt idx="501">
                  <c:v>0.72810799999999998</c:v>
                </c:pt>
                <c:pt idx="502">
                  <c:v>0.74592000000000003</c:v>
                </c:pt>
                <c:pt idx="503">
                  <c:v>0.76372499999999999</c:v>
                </c:pt>
                <c:pt idx="504">
                  <c:v>0.78152299999999997</c:v>
                </c:pt>
                <c:pt idx="505">
                  <c:v>0.799315</c:v>
                </c:pt>
                <c:pt idx="506">
                  <c:v>0.81710099999999997</c:v>
                </c:pt>
                <c:pt idx="507">
                  <c:v>0.83487999999999996</c:v>
                </c:pt>
                <c:pt idx="508">
                  <c:v>0.85265199999999997</c:v>
                </c:pt>
                <c:pt idx="509">
                  <c:v>0.87041900000000005</c:v>
                </c:pt>
                <c:pt idx="510">
                  <c:v>0.88817900000000005</c:v>
                </c:pt>
                <c:pt idx="511">
                  <c:v>0.90593199999999996</c:v>
                </c:pt>
                <c:pt idx="512">
                  <c:v>0.92367900000000003</c:v>
                </c:pt>
                <c:pt idx="513">
                  <c:v>0.94142000000000003</c:v>
                </c:pt>
                <c:pt idx="514">
                  <c:v>0.95915399999999995</c:v>
                </c:pt>
                <c:pt idx="515">
                  <c:v>0.97688200000000003</c:v>
                </c:pt>
                <c:pt idx="516">
                  <c:v>0.99460300000000001</c:v>
                </c:pt>
                <c:pt idx="517">
                  <c:v>1.0123200000000001</c:v>
                </c:pt>
                <c:pt idx="518">
                  <c:v>1.0300199999999999</c:v>
                </c:pt>
                <c:pt idx="519">
                  <c:v>1.04772</c:v>
                </c:pt>
                <c:pt idx="520">
                  <c:v>1.06542</c:v>
                </c:pt>
                <c:pt idx="521">
                  <c:v>1.08311</c:v>
                </c:pt>
                <c:pt idx="522">
                  <c:v>1.1007899999999999</c:v>
                </c:pt>
                <c:pt idx="523">
                  <c:v>1.11846</c:v>
                </c:pt>
                <c:pt idx="524">
                  <c:v>1.1361300000000001</c:v>
                </c:pt>
                <c:pt idx="525">
                  <c:v>1.15378</c:v>
                </c:pt>
                <c:pt idx="526">
                  <c:v>1.17144</c:v>
                </c:pt>
                <c:pt idx="527">
                  <c:v>1.1890799999999999</c:v>
                </c:pt>
                <c:pt idx="528">
                  <c:v>1.20672</c:v>
                </c:pt>
                <c:pt idx="529">
                  <c:v>1.2243599999999999</c:v>
                </c:pt>
                <c:pt idx="530">
                  <c:v>1.2419800000000001</c:v>
                </c:pt>
                <c:pt idx="531">
                  <c:v>1.2596000000000001</c:v>
                </c:pt>
                <c:pt idx="532">
                  <c:v>1.27721</c:v>
                </c:pt>
                <c:pt idx="533">
                  <c:v>1.29481</c:v>
                </c:pt>
                <c:pt idx="534">
                  <c:v>1.3124100000000001</c:v>
                </c:pt>
                <c:pt idx="535">
                  <c:v>1.33</c:v>
                </c:pt>
                <c:pt idx="536">
                  <c:v>1.34758</c:v>
                </c:pt>
                <c:pt idx="537">
                  <c:v>1.3651500000000001</c:v>
                </c:pt>
                <c:pt idx="538">
                  <c:v>1.3827199999999999</c:v>
                </c:pt>
                <c:pt idx="539">
                  <c:v>1.40028</c:v>
                </c:pt>
                <c:pt idx="540">
                  <c:v>1.4178299999999999</c:v>
                </c:pt>
                <c:pt idx="541">
                  <c:v>1.43537</c:v>
                </c:pt>
                <c:pt idx="542">
                  <c:v>1.4529099999999999</c:v>
                </c:pt>
                <c:pt idx="543">
                  <c:v>1.47044</c:v>
                </c:pt>
                <c:pt idx="544">
                  <c:v>1.4879599999999999</c:v>
                </c:pt>
                <c:pt idx="545">
                  <c:v>1.5054799999999999</c:v>
                </c:pt>
                <c:pt idx="546">
                  <c:v>1.52298</c:v>
                </c:pt>
                <c:pt idx="547">
                  <c:v>1.5404800000000001</c:v>
                </c:pt>
                <c:pt idx="548">
                  <c:v>1.5579799999999999</c:v>
                </c:pt>
                <c:pt idx="549">
                  <c:v>1.5754600000000001</c:v>
                </c:pt>
                <c:pt idx="550">
                  <c:v>1.59294</c:v>
                </c:pt>
                <c:pt idx="551">
                  <c:v>1.6104099999999999</c:v>
                </c:pt>
                <c:pt idx="552">
                  <c:v>1.6278699999999999</c:v>
                </c:pt>
                <c:pt idx="553">
                  <c:v>1.64533</c:v>
                </c:pt>
                <c:pt idx="554">
                  <c:v>1.6627700000000001</c:v>
                </c:pt>
                <c:pt idx="555">
                  <c:v>1.68021</c:v>
                </c:pt>
                <c:pt idx="556">
                  <c:v>1.69764</c:v>
                </c:pt>
                <c:pt idx="557">
                  <c:v>1.7150700000000001</c:v>
                </c:pt>
                <c:pt idx="558">
                  <c:v>1.73248</c:v>
                </c:pt>
                <c:pt idx="559">
                  <c:v>1.7498899999999999</c:v>
                </c:pt>
                <c:pt idx="560">
                  <c:v>1.76729</c:v>
                </c:pt>
                <c:pt idx="561">
                  <c:v>1.78468</c:v>
                </c:pt>
                <c:pt idx="562">
                  <c:v>1.80206</c:v>
                </c:pt>
                <c:pt idx="563">
                  <c:v>1.8194399999999999</c:v>
                </c:pt>
                <c:pt idx="564">
                  <c:v>1.8368</c:v>
                </c:pt>
                <c:pt idx="565">
                  <c:v>1.85416</c:v>
                </c:pt>
                <c:pt idx="566">
                  <c:v>1.87151</c:v>
                </c:pt>
                <c:pt idx="567">
                  <c:v>1.8888499999999999</c:v>
                </c:pt>
                <c:pt idx="568">
                  <c:v>1.9061900000000001</c:v>
                </c:pt>
                <c:pt idx="569">
                  <c:v>1.9235100000000001</c:v>
                </c:pt>
                <c:pt idx="570">
                  <c:v>1.9408300000000001</c:v>
                </c:pt>
                <c:pt idx="571">
                  <c:v>1.95814</c:v>
                </c:pt>
                <c:pt idx="572">
                  <c:v>1.9754400000000001</c:v>
                </c:pt>
                <c:pt idx="573">
                  <c:v>1.9927299999999999</c:v>
                </c:pt>
                <c:pt idx="574">
                  <c:v>2.0100099999999999</c:v>
                </c:pt>
                <c:pt idx="575">
                  <c:v>2.0272899999999998</c:v>
                </c:pt>
                <c:pt idx="576">
                  <c:v>2.0445600000000002</c:v>
                </c:pt>
                <c:pt idx="577">
                  <c:v>2.06182</c:v>
                </c:pt>
                <c:pt idx="578">
                  <c:v>2.0790700000000002</c:v>
                </c:pt>
                <c:pt idx="579">
                  <c:v>2.0963099999999999</c:v>
                </c:pt>
                <c:pt idx="580">
                  <c:v>2.11354</c:v>
                </c:pt>
                <c:pt idx="581">
                  <c:v>2.1307700000000001</c:v>
                </c:pt>
                <c:pt idx="582">
                  <c:v>2.1479900000000001</c:v>
                </c:pt>
                <c:pt idx="583">
                  <c:v>2.1652</c:v>
                </c:pt>
                <c:pt idx="584">
                  <c:v>2.1823999999999999</c:v>
                </c:pt>
                <c:pt idx="585">
                  <c:v>2.1996000000000002</c:v>
                </c:pt>
                <c:pt idx="586">
                  <c:v>2.21679</c:v>
                </c:pt>
                <c:pt idx="587">
                  <c:v>2.2339600000000002</c:v>
                </c:pt>
                <c:pt idx="588">
                  <c:v>2.2511399999999999</c:v>
                </c:pt>
                <c:pt idx="589">
                  <c:v>2.2683</c:v>
                </c:pt>
                <c:pt idx="590">
                  <c:v>2.28545</c:v>
                </c:pt>
                <c:pt idx="591">
                  <c:v>2.3026</c:v>
                </c:pt>
                <c:pt idx="592">
                  <c:v>2.3197399999999999</c:v>
                </c:pt>
                <c:pt idx="593">
                  <c:v>2.3368799999999998</c:v>
                </c:pt>
                <c:pt idx="594">
                  <c:v>2.3540000000000001</c:v>
                </c:pt>
                <c:pt idx="595">
                  <c:v>2.3711199999999999</c:v>
                </c:pt>
                <c:pt idx="596">
                  <c:v>2.3882300000000001</c:v>
                </c:pt>
                <c:pt idx="597">
                  <c:v>2.4053300000000002</c:v>
                </c:pt>
                <c:pt idx="598">
                  <c:v>2.4224299999999999</c:v>
                </c:pt>
                <c:pt idx="599">
                  <c:v>2.4395199999999999</c:v>
                </c:pt>
                <c:pt idx="600">
                  <c:v>2.4565999999999999</c:v>
                </c:pt>
                <c:pt idx="601">
                  <c:v>2.4736799999999999</c:v>
                </c:pt>
                <c:pt idx="602">
                  <c:v>2.4907400000000002</c:v>
                </c:pt>
                <c:pt idx="603">
                  <c:v>2.5078100000000001</c:v>
                </c:pt>
                <c:pt idx="604">
                  <c:v>2.5248599999999999</c:v>
                </c:pt>
                <c:pt idx="605">
                  <c:v>2.5419100000000001</c:v>
                </c:pt>
                <c:pt idx="606">
                  <c:v>2.5589499999999998</c:v>
                </c:pt>
                <c:pt idx="607">
                  <c:v>2.57599</c:v>
                </c:pt>
                <c:pt idx="608">
                  <c:v>2.59301</c:v>
                </c:pt>
                <c:pt idx="609">
                  <c:v>2.6100300000000001</c:v>
                </c:pt>
                <c:pt idx="610">
                  <c:v>2.6270500000000001</c:v>
                </c:pt>
                <c:pt idx="611">
                  <c:v>2.6440600000000001</c:v>
                </c:pt>
                <c:pt idx="612">
                  <c:v>2.66106</c:v>
                </c:pt>
                <c:pt idx="613">
                  <c:v>2.6780499999999998</c:v>
                </c:pt>
                <c:pt idx="614">
                  <c:v>2.6950400000000001</c:v>
                </c:pt>
                <c:pt idx="615">
                  <c:v>2.7120199999999999</c:v>
                </c:pt>
                <c:pt idx="616">
                  <c:v>2.7290000000000001</c:v>
                </c:pt>
                <c:pt idx="617">
                  <c:v>2.7459699999999998</c:v>
                </c:pt>
                <c:pt idx="618">
                  <c:v>2.7629299999999999</c:v>
                </c:pt>
                <c:pt idx="619">
                  <c:v>2.77989</c:v>
                </c:pt>
                <c:pt idx="620">
                  <c:v>2.7968299999999999</c:v>
                </c:pt>
                <c:pt idx="621">
                  <c:v>2.8137799999999999</c:v>
                </c:pt>
                <c:pt idx="622">
                  <c:v>2.8307099999999998</c:v>
                </c:pt>
                <c:pt idx="623">
                  <c:v>2.8476400000000002</c:v>
                </c:pt>
                <c:pt idx="624">
                  <c:v>2.86456</c:v>
                </c:pt>
                <c:pt idx="625">
                  <c:v>2.8814799999999998</c:v>
                </c:pt>
                <c:pt idx="626">
                  <c:v>2.89838</c:v>
                </c:pt>
                <c:pt idx="627">
                  <c:v>2.9152800000000001</c:v>
                </c:pt>
                <c:pt idx="628">
                  <c:v>2.9321799999999998</c:v>
                </c:pt>
                <c:pt idx="629">
                  <c:v>2.9490699999999999</c:v>
                </c:pt>
                <c:pt idx="630">
                  <c:v>2.9659499999999999</c:v>
                </c:pt>
                <c:pt idx="631">
                  <c:v>2.9828199999999998</c:v>
                </c:pt>
                <c:pt idx="632">
                  <c:v>2.9996900000000002</c:v>
                </c:pt>
                <c:pt idx="633">
                  <c:v>3.0165500000000001</c:v>
                </c:pt>
                <c:pt idx="634">
                  <c:v>3.0333999999999999</c:v>
                </c:pt>
                <c:pt idx="635">
                  <c:v>3.0502500000000001</c:v>
                </c:pt>
                <c:pt idx="636">
                  <c:v>3.0670899999999999</c:v>
                </c:pt>
                <c:pt idx="637">
                  <c:v>3.08392</c:v>
                </c:pt>
                <c:pt idx="638">
                  <c:v>3.1007500000000001</c:v>
                </c:pt>
                <c:pt idx="639">
                  <c:v>3.1175700000000002</c:v>
                </c:pt>
                <c:pt idx="640">
                  <c:v>3.1343800000000002</c:v>
                </c:pt>
                <c:pt idx="641">
                  <c:v>3.1511900000000002</c:v>
                </c:pt>
                <c:pt idx="642">
                  <c:v>3.1679900000000001</c:v>
                </c:pt>
                <c:pt idx="643">
                  <c:v>3.18479</c:v>
                </c:pt>
                <c:pt idx="644">
                  <c:v>3.2015699999999998</c:v>
                </c:pt>
                <c:pt idx="645">
                  <c:v>3.2183600000000001</c:v>
                </c:pt>
                <c:pt idx="646">
                  <c:v>3.2351299999999998</c:v>
                </c:pt>
                <c:pt idx="647">
                  <c:v>3.2519</c:v>
                </c:pt>
                <c:pt idx="648">
                  <c:v>3.2686600000000001</c:v>
                </c:pt>
                <c:pt idx="649">
                  <c:v>3.2854199999999998</c:v>
                </c:pt>
                <c:pt idx="650">
                  <c:v>3.3021699999999998</c:v>
                </c:pt>
                <c:pt idx="651">
                  <c:v>3.3189099999999998</c:v>
                </c:pt>
                <c:pt idx="652">
                  <c:v>3.3356499999999998</c:v>
                </c:pt>
                <c:pt idx="653">
                  <c:v>3.3523800000000001</c:v>
                </c:pt>
                <c:pt idx="654">
                  <c:v>3.3691</c:v>
                </c:pt>
                <c:pt idx="655">
                  <c:v>3.3858199999999998</c:v>
                </c:pt>
                <c:pt idx="656">
                  <c:v>3.4025300000000001</c:v>
                </c:pt>
                <c:pt idx="657">
                  <c:v>3.4192300000000002</c:v>
                </c:pt>
                <c:pt idx="658">
                  <c:v>3.4359299999999999</c:v>
                </c:pt>
                <c:pt idx="659">
                  <c:v>3.45262</c:v>
                </c:pt>
                <c:pt idx="660">
                  <c:v>3.4693100000000001</c:v>
                </c:pt>
                <c:pt idx="661">
                  <c:v>3.4859900000000001</c:v>
                </c:pt>
                <c:pt idx="662">
                  <c:v>3.5026600000000001</c:v>
                </c:pt>
                <c:pt idx="663">
                  <c:v>3.5193300000000001</c:v>
                </c:pt>
                <c:pt idx="664">
                  <c:v>3.53599</c:v>
                </c:pt>
                <c:pt idx="665">
                  <c:v>3.5526399999999998</c:v>
                </c:pt>
                <c:pt idx="666">
                  <c:v>3.5692900000000001</c:v>
                </c:pt>
                <c:pt idx="667">
                  <c:v>3.5859299999999998</c:v>
                </c:pt>
                <c:pt idx="668">
                  <c:v>3.60256</c:v>
                </c:pt>
                <c:pt idx="669">
                  <c:v>3.6191900000000001</c:v>
                </c:pt>
                <c:pt idx="670">
                  <c:v>3.6358100000000002</c:v>
                </c:pt>
                <c:pt idx="671">
                  <c:v>3.6524200000000002</c:v>
                </c:pt>
                <c:pt idx="672">
                  <c:v>3.6690299999999998</c:v>
                </c:pt>
                <c:pt idx="673">
                  <c:v>3.6856300000000002</c:v>
                </c:pt>
                <c:pt idx="674">
                  <c:v>3.7022300000000001</c:v>
                </c:pt>
                <c:pt idx="675">
                  <c:v>3.71882</c:v>
                </c:pt>
                <c:pt idx="676">
                  <c:v>3.7353999999999998</c:v>
                </c:pt>
                <c:pt idx="677">
                  <c:v>3.7519800000000001</c:v>
                </c:pt>
                <c:pt idx="678">
                  <c:v>3.7685499999999998</c:v>
                </c:pt>
                <c:pt idx="679">
                  <c:v>3.78511</c:v>
                </c:pt>
                <c:pt idx="680">
                  <c:v>3.8016700000000001</c:v>
                </c:pt>
                <c:pt idx="681">
                  <c:v>3.8182200000000002</c:v>
                </c:pt>
                <c:pt idx="682">
                  <c:v>3.8347699999999998</c:v>
                </c:pt>
                <c:pt idx="683">
                  <c:v>3.8513099999999998</c:v>
                </c:pt>
                <c:pt idx="684">
                  <c:v>3.8678499999999998</c:v>
                </c:pt>
                <c:pt idx="685">
                  <c:v>3.8843800000000002</c:v>
                </c:pt>
                <c:pt idx="686">
                  <c:v>3.9009</c:v>
                </c:pt>
                <c:pt idx="687">
                  <c:v>3.9174199999999999</c:v>
                </c:pt>
                <c:pt idx="688">
                  <c:v>3.9339300000000001</c:v>
                </c:pt>
                <c:pt idx="689">
                  <c:v>3.95044</c:v>
                </c:pt>
                <c:pt idx="690">
                  <c:v>3.9669400000000001</c:v>
                </c:pt>
                <c:pt idx="691">
                  <c:v>3.9834399999999999</c:v>
                </c:pt>
                <c:pt idx="692">
                  <c:v>3.99993</c:v>
                </c:pt>
                <c:pt idx="693">
                  <c:v>4.0164200000000001</c:v>
                </c:pt>
                <c:pt idx="694">
                  <c:v>4.0328900000000001</c:v>
                </c:pt>
                <c:pt idx="695">
                  <c:v>4.0493699999999997</c:v>
                </c:pt>
                <c:pt idx="696">
                  <c:v>4.0658399999999997</c:v>
                </c:pt>
                <c:pt idx="697">
                  <c:v>4.0823</c:v>
                </c:pt>
                <c:pt idx="698">
                  <c:v>4.0987600000000004</c:v>
                </c:pt>
                <c:pt idx="699">
                  <c:v>4.1152100000000003</c:v>
                </c:pt>
                <c:pt idx="700">
                  <c:v>4.1316600000000001</c:v>
                </c:pt>
                <c:pt idx="701">
                  <c:v>4.1481000000000003</c:v>
                </c:pt>
                <c:pt idx="702">
                  <c:v>4.1645399999999997</c:v>
                </c:pt>
                <c:pt idx="703">
                  <c:v>4.1809700000000003</c:v>
                </c:pt>
                <c:pt idx="704">
                  <c:v>4.1973900000000004</c:v>
                </c:pt>
                <c:pt idx="705">
                  <c:v>4.2138099999999996</c:v>
                </c:pt>
                <c:pt idx="706">
                  <c:v>4.2302299999999997</c:v>
                </c:pt>
                <c:pt idx="707">
                  <c:v>4.2466400000000002</c:v>
                </c:pt>
                <c:pt idx="708">
                  <c:v>4.2630400000000002</c:v>
                </c:pt>
                <c:pt idx="709">
                  <c:v>4.2794400000000001</c:v>
                </c:pt>
                <c:pt idx="710">
                  <c:v>4.2958299999999996</c:v>
                </c:pt>
                <c:pt idx="711">
                  <c:v>4.3122100000000003</c:v>
                </c:pt>
                <c:pt idx="712">
                  <c:v>4.3285999999999998</c:v>
                </c:pt>
                <c:pt idx="713">
                  <c:v>4.34497</c:v>
                </c:pt>
                <c:pt idx="714">
                  <c:v>4.3613400000000002</c:v>
                </c:pt>
                <c:pt idx="715">
                  <c:v>4.3777100000000004</c:v>
                </c:pt>
                <c:pt idx="716">
                  <c:v>4.3940700000000001</c:v>
                </c:pt>
                <c:pt idx="717">
                  <c:v>4.4104200000000002</c:v>
                </c:pt>
                <c:pt idx="718">
                  <c:v>4.4267700000000003</c:v>
                </c:pt>
                <c:pt idx="719">
                  <c:v>4.4431099999999999</c:v>
                </c:pt>
                <c:pt idx="720">
                  <c:v>4.4594500000000004</c:v>
                </c:pt>
                <c:pt idx="721">
                  <c:v>4.4757800000000003</c:v>
                </c:pt>
                <c:pt idx="722">
                  <c:v>4.4921100000000003</c:v>
                </c:pt>
                <c:pt idx="723">
                  <c:v>4.5084299999999997</c:v>
                </c:pt>
                <c:pt idx="724">
                  <c:v>4.52475</c:v>
                </c:pt>
                <c:pt idx="725">
                  <c:v>4.5410599999999999</c:v>
                </c:pt>
                <c:pt idx="726">
                  <c:v>4.5573699999999997</c:v>
                </c:pt>
                <c:pt idx="727">
                  <c:v>4.5736699999999999</c:v>
                </c:pt>
                <c:pt idx="728">
                  <c:v>4.5899700000000001</c:v>
                </c:pt>
                <c:pt idx="729">
                  <c:v>4.6062599999999998</c:v>
                </c:pt>
                <c:pt idx="730">
                  <c:v>4.6225399999999999</c:v>
                </c:pt>
                <c:pt idx="731">
                  <c:v>4.6388199999999999</c:v>
                </c:pt>
                <c:pt idx="732">
                  <c:v>4.6551</c:v>
                </c:pt>
                <c:pt idx="733">
                  <c:v>4.6713699999999996</c:v>
                </c:pt>
                <c:pt idx="734">
                  <c:v>4.6876300000000004</c:v>
                </c:pt>
                <c:pt idx="735">
                  <c:v>4.7038900000000003</c:v>
                </c:pt>
                <c:pt idx="736">
                  <c:v>4.7201399999999998</c:v>
                </c:pt>
                <c:pt idx="737">
                  <c:v>4.7363900000000001</c:v>
                </c:pt>
                <c:pt idx="738">
                  <c:v>4.7526299999999999</c:v>
                </c:pt>
                <c:pt idx="739">
                  <c:v>4.7688600000000001</c:v>
                </c:pt>
                <c:pt idx="740">
                  <c:v>4.7850900000000003</c:v>
                </c:pt>
                <c:pt idx="741">
                  <c:v>4.80131</c:v>
                </c:pt>
                <c:pt idx="742">
                  <c:v>4.8175299999999996</c:v>
                </c:pt>
                <c:pt idx="743">
                  <c:v>4.8337399999999997</c:v>
                </c:pt>
                <c:pt idx="744">
                  <c:v>4.8499499999999998</c:v>
                </c:pt>
                <c:pt idx="745">
                  <c:v>4.8661500000000002</c:v>
                </c:pt>
                <c:pt idx="746">
                  <c:v>4.8823400000000001</c:v>
                </c:pt>
                <c:pt idx="747">
                  <c:v>4.8985300000000001</c:v>
                </c:pt>
                <c:pt idx="748">
                  <c:v>4.91472</c:v>
                </c:pt>
                <c:pt idx="749">
                  <c:v>4.9308899999999998</c:v>
                </c:pt>
                <c:pt idx="750">
                  <c:v>4.9470700000000001</c:v>
                </c:pt>
                <c:pt idx="751">
                  <c:v>4.9632300000000003</c:v>
                </c:pt>
                <c:pt idx="752">
                  <c:v>4.9793900000000004</c:v>
                </c:pt>
                <c:pt idx="753">
                  <c:v>4.9955499999999997</c:v>
                </c:pt>
                <c:pt idx="754">
                  <c:v>5.0117000000000003</c:v>
                </c:pt>
                <c:pt idx="755">
                  <c:v>5.0278499999999999</c:v>
                </c:pt>
                <c:pt idx="756">
                  <c:v>5.04399</c:v>
                </c:pt>
                <c:pt idx="757">
                  <c:v>5.0601200000000004</c:v>
                </c:pt>
                <c:pt idx="758">
                  <c:v>5.0762499999999999</c:v>
                </c:pt>
                <c:pt idx="759">
                  <c:v>5.0923800000000004</c:v>
                </c:pt>
                <c:pt idx="760">
                  <c:v>5.1085000000000003</c:v>
                </c:pt>
                <c:pt idx="761">
                  <c:v>5.1246099999999997</c:v>
                </c:pt>
                <c:pt idx="762">
                  <c:v>5.14072</c:v>
                </c:pt>
                <c:pt idx="763">
                  <c:v>5.1568300000000002</c:v>
                </c:pt>
                <c:pt idx="764">
                  <c:v>5.17293</c:v>
                </c:pt>
                <c:pt idx="765">
                  <c:v>5.1890200000000002</c:v>
                </c:pt>
                <c:pt idx="766">
                  <c:v>5.2051100000000003</c:v>
                </c:pt>
                <c:pt idx="767">
                  <c:v>5.2211999999999996</c:v>
                </c:pt>
                <c:pt idx="768">
                  <c:v>5.2372800000000002</c:v>
                </c:pt>
                <c:pt idx="769">
                  <c:v>5.2533599999999998</c:v>
                </c:pt>
                <c:pt idx="770">
                  <c:v>5.2694299999999998</c:v>
                </c:pt>
                <c:pt idx="771">
                  <c:v>5.2854900000000002</c:v>
                </c:pt>
                <c:pt idx="772">
                  <c:v>5.3015600000000003</c:v>
                </c:pt>
                <c:pt idx="773">
                  <c:v>5.3176100000000002</c:v>
                </c:pt>
                <c:pt idx="774">
                  <c:v>5.3336600000000001</c:v>
                </c:pt>
                <c:pt idx="775">
                  <c:v>5.34971</c:v>
                </c:pt>
                <c:pt idx="776">
                  <c:v>5.3657500000000002</c:v>
                </c:pt>
                <c:pt idx="777">
                  <c:v>5.3817899999999996</c:v>
                </c:pt>
                <c:pt idx="778">
                  <c:v>5.3978200000000003</c:v>
                </c:pt>
                <c:pt idx="779">
                  <c:v>5.4138500000000001</c:v>
                </c:pt>
                <c:pt idx="780">
                  <c:v>5.4298700000000002</c:v>
                </c:pt>
                <c:pt idx="781">
                  <c:v>5.4458900000000003</c:v>
                </c:pt>
                <c:pt idx="782">
                  <c:v>5.4619</c:v>
                </c:pt>
                <c:pt idx="783">
                  <c:v>5.4779099999999996</c:v>
                </c:pt>
                <c:pt idx="784">
                  <c:v>5.4939099999999996</c:v>
                </c:pt>
                <c:pt idx="785">
                  <c:v>5.5099099999999996</c:v>
                </c:pt>
                <c:pt idx="786">
                  <c:v>5.5259099999999997</c:v>
                </c:pt>
                <c:pt idx="787">
                  <c:v>5.5419</c:v>
                </c:pt>
                <c:pt idx="788">
                  <c:v>5.5578799999999999</c:v>
                </c:pt>
                <c:pt idx="789">
                  <c:v>5.5738599999999998</c:v>
                </c:pt>
                <c:pt idx="790">
                  <c:v>5.5898399999999997</c:v>
                </c:pt>
                <c:pt idx="791">
                  <c:v>5.60581</c:v>
                </c:pt>
                <c:pt idx="792">
                  <c:v>5.6217699999999997</c:v>
                </c:pt>
                <c:pt idx="793">
                  <c:v>5.63774</c:v>
                </c:pt>
                <c:pt idx="794">
                  <c:v>5.6536900000000001</c:v>
                </c:pt>
                <c:pt idx="795">
                  <c:v>5.6696499999999999</c:v>
                </c:pt>
                <c:pt idx="796">
                  <c:v>5.6856</c:v>
                </c:pt>
                <c:pt idx="797">
                  <c:v>5.7015399999999996</c:v>
                </c:pt>
                <c:pt idx="798">
                  <c:v>5.7174800000000001</c:v>
                </c:pt>
                <c:pt idx="799">
                  <c:v>5.7334199999999997</c:v>
                </c:pt>
                <c:pt idx="800">
                  <c:v>5.7493499999999997</c:v>
                </c:pt>
                <c:pt idx="801">
                  <c:v>5.7652700000000001</c:v>
                </c:pt>
                <c:pt idx="802">
                  <c:v>5.7812000000000001</c:v>
                </c:pt>
                <c:pt idx="803">
                  <c:v>5.7971199999999996</c:v>
                </c:pt>
                <c:pt idx="804">
                  <c:v>5.8130300000000004</c:v>
                </c:pt>
                <c:pt idx="805">
                  <c:v>5.8289400000000002</c:v>
                </c:pt>
                <c:pt idx="806">
                  <c:v>5.8448399999999996</c:v>
                </c:pt>
                <c:pt idx="807">
                  <c:v>5.8607399999999998</c:v>
                </c:pt>
                <c:pt idx="808">
                  <c:v>5.8766400000000001</c:v>
                </c:pt>
                <c:pt idx="809">
                  <c:v>5.8925299999999998</c:v>
                </c:pt>
                <c:pt idx="810">
                  <c:v>5.9084199999999996</c:v>
                </c:pt>
                <c:pt idx="811">
                  <c:v>5.9242999999999997</c:v>
                </c:pt>
                <c:pt idx="812">
                  <c:v>5.9401700000000002</c:v>
                </c:pt>
                <c:pt idx="813">
                  <c:v>5.9560399999999998</c:v>
                </c:pt>
                <c:pt idx="814">
                  <c:v>5.9719100000000003</c:v>
                </c:pt>
                <c:pt idx="815">
                  <c:v>5.9877700000000003</c:v>
                </c:pt>
                <c:pt idx="816">
                  <c:v>6.0036300000000002</c:v>
                </c:pt>
                <c:pt idx="817">
                  <c:v>6.0194900000000002</c:v>
                </c:pt>
                <c:pt idx="818">
                  <c:v>6.0353300000000001</c:v>
                </c:pt>
                <c:pt idx="819">
                  <c:v>6.0511799999999996</c:v>
                </c:pt>
                <c:pt idx="820">
                  <c:v>6.0670200000000003</c:v>
                </c:pt>
                <c:pt idx="821">
                  <c:v>6.0828499999999996</c:v>
                </c:pt>
                <c:pt idx="822">
                  <c:v>6.0986799999999999</c:v>
                </c:pt>
                <c:pt idx="823">
                  <c:v>6.1145100000000001</c:v>
                </c:pt>
                <c:pt idx="824">
                  <c:v>6.1303299999999998</c:v>
                </c:pt>
                <c:pt idx="825">
                  <c:v>6.1461399999999999</c:v>
                </c:pt>
                <c:pt idx="826">
                  <c:v>6.16195</c:v>
                </c:pt>
                <c:pt idx="827">
                  <c:v>6.1777600000000001</c:v>
                </c:pt>
                <c:pt idx="828">
                  <c:v>6.1935599999999997</c:v>
                </c:pt>
                <c:pt idx="829">
                  <c:v>6.2093600000000002</c:v>
                </c:pt>
                <c:pt idx="830">
                  <c:v>6.2251500000000002</c:v>
                </c:pt>
                <c:pt idx="831">
                  <c:v>6.2409400000000002</c:v>
                </c:pt>
                <c:pt idx="832">
                  <c:v>6.2567199999999996</c:v>
                </c:pt>
                <c:pt idx="833">
                  <c:v>6.2725</c:v>
                </c:pt>
                <c:pt idx="834">
                  <c:v>6.2882800000000003</c:v>
                </c:pt>
                <c:pt idx="835">
                  <c:v>6.3040500000000002</c:v>
                </c:pt>
                <c:pt idx="836">
                  <c:v>6.31982</c:v>
                </c:pt>
                <c:pt idx="837">
                  <c:v>6.3355800000000002</c:v>
                </c:pt>
                <c:pt idx="838">
                  <c:v>6.3513400000000004</c:v>
                </c:pt>
                <c:pt idx="839">
                  <c:v>6.3670900000000001</c:v>
                </c:pt>
                <c:pt idx="840">
                  <c:v>6.3828399999999998</c:v>
                </c:pt>
                <c:pt idx="841">
                  <c:v>6.3985900000000004</c:v>
                </c:pt>
                <c:pt idx="842">
                  <c:v>6.4143299999999996</c:v>
                </c:pt>
                <c:pt idx="843">
                  <c:v>6.4300600000000001</c:v>
                </c:pt>
                <c:pt idx="844">
                  <c:v>6.4458000000000002</c:v>
                </c:pt>
                <c:pt idx="845">
                  <c:v>6.4615200000000002</c:v>
                </c:pt>
                <c:pt idx="846">
                  <c:v>6.4772499999999997</c:v>
                </c:pt>
                <c:pt idx="847">
                  <c:v>6.4929699999999997</c:v>
                </c:pt>
                <c:pt idx="848">
                  <c:v>6.50868</c:v>
                </c:pt>
                <c:pt idx="849">
                  <c:v>6.5243900000000004</c:v>
                </c:pt>
                <c:pt idx="850">
                  <c:v>6.5400999999999998</c:v>
                </c:pt>
                <c:pt idx="851">
                  <c:v>6.5557999999999996</c:v>
                </c:pt>
                <c:pt idx="852">
                  <c:v>6.5715000000000003</c:v>
                </c:pt>
                <c:pt idx="853">
                  <c:v>6.5871899999999997</c:v>
                </c:pt>
                <c:pt idx="854">
                  <c:v>6.6028799999999999</c:v>
                </c:pt>
                <c:pt idx="855">
                  <c:v>6.6185700000000001</c:v>
                </c:pt>
                <c:pt idx="856">
                  <c:v>6.6342499999999998</c:v>
                </c:pt>
                <c:pt idx="857">
                  <c:v>6.6499199999999998</c:v>
                </c:pt>
                <c:pt idx="858">
                  <c:v>6.6656000000000004</c:v>
                </c:pt>
                <c:pt idx="859">
                  <c:v>6.68126</c:v>
                </c:pt>
                <c:pt idx="860">
                  <c:v>6.69693</c:v>
                </c:pt>
                <c:pt idx="861">
                  <c:v>6.7125899999999996</c:v>
                </c:pt>
                <c:pt idx="862">
                  <c:v>6.7282400000000004</c:v>
                </c:pt>
                <c:pt idx="863">
                  <c:v>6.7439</c:v>
                </c:pt>
                <c:pt idx="864">
                  <c:v>6.7595400000000003</c:v>
                </c:pt>
                <c:pt idx="865">
                  <c:v>6.7751900000000003</c:v>
                </c:pt>
                <c:pt idx="866">
                  <c:v>6.7908299999999997</c:v>
                </c:pt>
                <c:pt idx="867">
                  <c:v>6.80647</c:v>
                </c:pt>
                <c:pt idx="868">
                  <c:v>6.8220999999999998</c:v>
                </c:pt>
                <c:pt idx="869">
                  <c:v>6.8377299999999996</c:v>
                </c:pt>
                <c:pt idx="870">
                  <c:v>6.8533499999999998</c:v>
                </c:pt>
                <c:pt idx="871">
                  <c:v>6.8689799999999996</c:v>
                </c:pt>
                <c:pt idx="872">
                  <c:v>6.8845900000000002</c:v>
                </c:pt>
                <c:pt idx="873">
                  <c:v>6.9002100000000004</c:v>
                </c:pt>
                <c:pt idx="874">
                  <c:v>6.9158200000000001</c:v>
                </c:pt>
                <c:pt idx="875">
                  <c:v>6.9314299999999998</c:v>
                </c:pt>
                <c:pt idx="876">
                  <c:v>6.9470299999999998</c:v>
                </c:pt>
                <c:pt idx="877">
                  <c:v>6.9626299999999999</c:v>
                </c:pt>
                <c:pt idx="878">
                  <c:v>6.9782299999999999</c:v>
                </c:pt>
                <c:pt idx="879">
                  <c:v>6.9938200000000004</c:v>
                </c:pt>
                <c:pt idx="880">
                  <c:v>7.0094099999999999</c:v>
                </c:pt>
                <c:pt idx="881">
                  <c:v>7.0249899999999998</c:v>
                </c:pt>
                <c:pt idx="882">
                  <c:v>7.0405699999999998</c:v>
                </c:pt>
                <c:pt idx="883">
                  <c:v>7.0561499999999997</c:v>
                </c:pt>
                <c:pt idx="884">
                  <c:v>7.07172</c:v>
                </c:pt>
                <c:pt idx="885">
                  <c:v>7.0872900000000003</c:v>
                </c:pt>
                <c:pt idx="886">
                  <c:v>7.1028599999999997</c:v>
                </c:pt>
                <c:pt idx="887">
                  <c:v>7.1184200000000004</c:v>
                </c:pt>
                <c:pt idx="888">
                  <c:v>7.1339699999999997</c:v>
                </c:pt>
                <c:pt idx="889">
                  <c:v>7.1495300000000004</c:v>
                </c:pt>
                <c:pt idx="890">
                  <c:v>7.1650700000000001</c:v>
                </c:pt>
                <c:pt idx="891">
                  <c:v>7.1806200000000002</c:v>
                </c:pt>
                <c:pt idx="892">
                  <c:v>7.1961599999999999</c:v>
                </c:pt>
                <c:pt idx="893">
                  <c:v>7.2116899999999999</c:v>
                </c:pt>
                <c:pt idx="894">
                  <c:v>7.22722</c:v>
                </c:pt>
                <c:pt idx="895">
                  <c:v>7.24275</c:v>
                </c:pt>
                <c:pt idx="896">
                  <c:v>7.2582700000000004</c:v>
                </c:pt>
                <c:pt idx="897">
                  <c:v>7.27379</c:v>
                </c:pt>
                <c:pt idx="898">
                  <c:v>7.2892999999999999</c:v>
                </c:pt>
                <c:pt idx="899">
                  <c:v>7.3048099999999998</c:v>
                </c:pt>
                <c:pt idx="900">
                  <c:v>7.3203199999999997</c:v>
                </c:pt>
                <c:pt idx="901">
                  <c:v>7.33582</c:v>
                </c:pt>
                <c:pt idx="902">
                  <c:v>7.3513099999999998</c:v>
                </c:pt>
                <c:pt idx="903">
                  <c:v>7.3668100000000001</c:v>
                </c:pt>
                <c:pt idx="904">
                  <c:v>7.3822900000000002</c:v>
                </c:pt>
                <c:pt idx="905">
                  <c:v>7.39778</c:v>
                </c:pt>
                <c:pt idx="906">
                  <c:v>7.4132600000000002</c:v>
                </c:pt>
                <c:pt idx="907">
                  <c:v>7.4287299999999998</c:v>
                </c:pt>
                <c:pt idx="908">
                  <c:v>7.4442000000000004</c:v>
                </c:pt>
                <c:pt idx="909">
                  <c:v>7.45967</c:v>
                </c:pt>
                <c:pt idx="910">
                  <c:v>7.4751300000000001</c:v>
                </c:pt>
                <c:pt idx="911">
                  <c:v>7.4905799999999996</c:v>
                </c:pt>
                <c:pt idx="912">
                  <c:v>7.5060399999999996</c:v>
                </c:pt>
                <c:pt idx="913">
                  <c:v>7.5214800000000004</c:v>
                </c:pt>
                <c:pt idx="914">
                  <c:v>7.5369200000000003</c:v>
                </c:pt>
                <c:pt idx="915">
                  <c:v>7.5523600000000002</c:v>
                </c:pt>
                <c:pt idx="916">
                  <c:v>7.5677899999999996</c:v>
                </c:pt>
                <c:pt idx="917">
                  <c:v>7.5832199999999998</c:v>
                </c:pt>
                <c:pt idx="918">
                  <c:v>7.5986399999999996</c:v>
                </c:pt>
                <c:pt idx="919">
                  <c:v>7.6140499999999998</c:v>
                </c:pt>
                <c:pt idx="920">
                  <c:v>7.6294599999999999</c:v>
                </c:pt>
                <c:pt idx="921">
                  <c:v>7.6448700000000001</c:v>
                </c:pt>
                <c:pt idx="922">
                  <c:v>7.6602699999999997</c:v>
                </c:pt>
                <c:pt idx="923">
                  <c:v>7.6756599999999997</c:v>
                </c:pt>
                <c:pt idx="924">
                  <c:v>7.6910499999999997</c:v>
                </c:pt>
                <c:pt idx="925">
                  <c:v>7.7064300000000001</c:v>
                </c:pt>
                <c:pt idx="926">
                  <c:v>7.7218099999999996</c:v>
                </c:pt>
                <c:pt idx="927">
                  <c:v>7.7371800000000004</c:v>
                </c:pt>
                <c:pt idx="928">
                  <c:v>7.7525500000000003</c:v>
                </c:pt>
                <c:pt idx="929">
                  <c:v>7.7679</c:v>
                </c:pt>
                <c:pt idx="930">
                  <c:v>7.7832600000000003</c:v>
                </c:pt>
                <c:pt idx="931">
                  <c:v>7.7986000000000004</c:v>
                </c:pt>
                <c:pt idx="932">
                  <c:v>7.8139399999999997</c:v>
                </c:pt>
                <c:pt idx="933">
                  <c:v>7.8292799999999998</c:v>
                </c:pt>
                <c:pt idx="934">
                  <c:v>7.8446100000000003</c:v>
                </c:pt>
                <c:pt idx="935">
                  <c:v>7.8599300000000003</c:v>
                </c:pt>
                <c:pt idx="936">
                  <c:v>7.8752399999999998</c:v>
                </c:pt>
                <c:pt idx="937">
                  <c:v>7.8905500000000002</c:v>
                </c:pt>
                <c:pt idx="938">
                  <c:v>7.90585</c:v>
                </c:pt>
                <c:pt idx="939">
                  <c:v>7.9211400000000003</c:v>
                </c:pt>
                <c:pt idx="940">
                  <c:v>7.9364299999999997</c:v>
                </c:pt>
                <c:pt idx="941">
                  <c:v>7.9517100000000003</c:v>
                </c:pt>
                <c:pt idx="942">
                  <c:v>7.96699</c:v>
                </c:pt>
                <c:pt idx="943">
                  <c:v>7.9822499999999996</c:v>
                </c:pt>
                <c:pt idx="944">
                  <c:v>7.9975100000000001</c:v>
                </c:pt>
                <c:pt idx="945">
                  <c:v>8.0127600000000001</c:v>
                </c:pt>
                <c:pt idx="946">
                  <c:v>8.0280000000000005</c:v>
                </c:pt>
                <c:pt idx="947">
                  <c:v>8.0432400000000008</c:v>
                </c:pt>
                <c:pt idx="948">
                  <c:v>8.0584699999999998</c:v>
                </c:pt>
                <c:pt idx="949">
                  <c:v>8.0736899999999991</c:v>
                </c:pt>
                <c:pt idx="950">
                  <c:v>8.0889000000000006</c:v>
                </c:pt>
                <c:pt idx="951">
                  <c:v>8.1041100000000004</c:v>
                </c:pt>
                <c:pt idx="952">
                  <c:v>8.1193000000000008</c:v>
                </c:pt>
                <c:pt idx="953">
                  <c:v>8.1344899999999996</c:v>
                </c:pt>
                <c:pt idx="954">
                  <c:v>8.1496700000000004</c:v>
                </c:pt>
                <c:pt idx="955">
                  <c:v>8.1648499999999995</c:v>
                </c:pt>
                <c:pt idx="956">
                  <c:v>8.1800099999999993</c:v>
                </c:pt>
                <c:pt idx="957">
                  <c:v>8.1951599999999996</c:v>
                </c:pt>
                <c:pt idx="958">
                  <c:v>8.2103099999999998</c:v>
                </c:pt>
                <c:pt idx="959">
                  <c:v>8.2254400000000008</c:v>
                </c:pt>
                <c:pt idx="960">
                  <c:v>8.24057</c:v>
                </c:pt>
                <c:pt idx="961">
                  <c:v>8.2556799999999999</c:v>
                </c:pt>
                <c:pt idx="962">
                  <c:v>8.2707899999999999</c:v>
                </c:pt>
                <c:pt idx="963">
                  <c:v>8.2858800000000006</c:v>
                </c:pt>
                <c:pt idx="964">
                  <c:v>8.3009699999999995</c:v>
                </c:pt>
                <c:pt idx="965">
                  <c:v>8.3160399999999992</c:v>
                </c:pt>
                <c:pt idx="966">
                  <c:v>8.3311100000000007</c:v>
                </c:pt>
                <c:pt idx="967">
                  <c:v>8.3461599999999994</c:v>
                </c:pt>
                <c:pt idx="968">
                  <c:v>8.3612099999999998</c:v>
                </c:pt>
                <c:pt idx="969">
                  <c:v>8.3762399999999992</c:v>
                </c:pt>
                <c:pt idx="970">
                  <c:v>8.3912600000000008</c:v>
                </c:pt>
                <c:pt idx="971">
                  <c:v>8.4062699999999992</c:v>
                </c:pt>
                <c:pt idx="972">
                  <c:v>8.4212600000000002</c:v>
                </c:pt>
                <c:pt idx="973">
                  <c:v>8.4362499999999994</c:v>
                </c:pt>
                <c:pt idx="974">
                  <c:v>8.4512199999999993</c:v>
                </c:pt>
                <c:pt idx="975">
                  <c:v>8.4661799999999996</c:v>
                </c:pt>
                <c:pt idx="976">
                  <c:v>8.4811300000000003</c:v>
                </c:pt>
                <c:pt idx="977">
                  <c:v>8.4960599999999999</c:v>
                </c:pt>
                <c:pt idx="978">
                  <c:v>8.5109899999999996</c:v>
                </c:pt>
                <c:pt idx="979">
                  <c:v>8.5258900000000004</c:v>
                </c:pt>
                <c:pt idx="980">
                  <c:v>8.5407899999999994</c:v>
                </c:pt>
                <c:pt idx="981">
                  <c:v>8.5556699999999992</c:v>
                </c:pt>
                <c:pt idx="982">
                  <c:v>8.5705399999999994</c:v>
                </c:pt>
                <c:pt idx="983">
                  <c:v>8.5853900000000003</c:v>
                </c:pt>
                <c:pt idx="984">
                  <c:v>8.6002299999999998</c:v>
                </c:pt>
                <c:pt idx="985">
                  <c:v>8.6150500000000001</c:v>
                </c:pt>
                <c:pt idx="986">
                  <c:v>8.6298600000000008</c:v>
                </c:pt>
                <c:pt idx="987">
                  <c:v>8.6446500000000004</c:v>
                </c:pt>
                <c:pt idx="988">
                  <c:v>8.6594300000000004</c:v>
                </c:pt>
                <c:pt idx="989">
                  <c:v>8.6741899999999994</c:v>
                </c:pt>
                <c:pt idx="990">
                  <c:v>8.6889299999999992</c:v>
                </c:pt>
                <c:pt idx="991">
                  <c:v>8.7036499999999997</c:v>
                </c:pt>
                <c:pt idx="992">
                  <c:v>8.7183600000000006</c:v>
                </c:pt>
                <c:pt idx="993">
                  <c:v>8.73306</c:v>
                </c:pt>
                <c:pt idx="994">
                  <c:v>8.7477300000000007</c:v>
                </c:pt>
                <c:pt idx="995">
                  <c:v>8.7623899999999999</c:v>
                </c:pt>
                <c:pt idx="996">
                  <c:v>8.7770200000000003</c:v>
                </c:pt>
                <c:pt idx="997">
                  <c:v>8.7916399999999992</c:v>
                </c:pt>
                <c:pt idx="998">
                  <c:v>8.8062400000000007</c:v>
                </c:pt>
                <c:pt idx="999">
                  <c:v>8.8208199999999994</c:v>
                </c:pt>
                <c:pt idx="1000">
                  <c:v>8.8353800000000007</c:v>
                </c:pt>
                <c:pt idx="1001">
                  <c:v>8.8499099999999995</c:v>
                </c:pt>
                <c:pt idx="1002">
                  <c:v>8.8644300000000005</c:v>
                </c:pt>
                <c:pt idx="1003">
                  <c:v>8.8789200000000008</c:v>
                </c:pt>
                <c:pt idx="1004">
                  <c:v>8.8933900000000001</c:v>
                </c:pt>
                <c:pt idx="1005">
                  <c:v>8.9078400000000002</c:v>
                </c:pt>
                <c:pt idx="1006">
                  <c:v>8.9222699999999993</c:v>
                </c:pt>
                <c:pt idx="1007">
                  <c:v>8.9366699999999994</c:v>
                </c:pt>
                <c:pt idx="1008">
                  <c:v>8.9510500000000004</c:v>
                </c:pt>
                <c:pt idx="1009">
                  <c:v>8.9654000000000007</c:v>
                </c:pt>
                <c:pt idx="1010">
                  <c:v>8.97973</c:v>
                </c:pt>
                <c:pt idx="1011">
                  <c:v>8.9940300000000004</c:v>
                </c:pt>
                <c:pt idx="1012">
                  <c:v>9.0083099999999998</c:v>
                </c:pt>
                <c:pt idx="1013">
                  <c:v>9.0225500000000007</c:v>
                </c:pt>
                <c:pt idx="1014">
                  <c:v>9.0367700000000006</c:v>
                </c:pt>
                <c:pt idx="1015">
                  <c:v>9.0509699999999995</c:v>
                </c:pt>
                <c:pt idx="1016">
                  <c:v>9.0651299999999999</c:v>
                </c:pt>
                <c:pt idx="1017">
                  <c:v>9.0792599999999997</c:v>
                </c:pt>
                <c:pt idx="1018">
                  <c:v>9.0933600000000006</c:v>
                </c:pt>
                <c:pt idx="1019">
                  <c:v>9.1074300000000008</c:v>
                </c:pt>
                <c:pt idx="1020">
                  <c:v>9.1214700000000004</c:v>
                </c:pt>
                <c:pt idx="1021">
                  <c:v>9.1354699999999998</c:v>
                </c:pt>
                <c:pt idx="1022">
                  <c:v>9.1494400000000002</c:v>
                </c:pt>
                <c:pt idx="1023">
                  <c:v>9.1633800000000001</c:v>
                </c:pt>
                <c:pt idx="1024">
                  <c:v>9.1772799999999997</c:v>
                </c:pt>
                <c:pt idx="1025">
                  <c:v>9.1911500000000004</c:v>
                </c:pt>
                <c:pt idx="1026">
                  <c:v>9.2049699999999994</c:v>
                </c:pt>
                <c:pt idx="1027">
                  <c:v>9.2187599999999996</c:v>
                </c:pt>
                <c:pt idx="1028">
                  <c:v>9.2325199999999992</c:v>
                </c:pt>
                <c:pt idx="1029">
                  <c:v>9.2462300000000006</c:v>
                </c:pt>
                <c:pt idx="1030">
                  <c:v>9.2599</c:v>
                </c:pt>
                <c:pt idx="1031">
                  <c:v>9.2735299999999992</c:v>
                </c:pt>
                <c:pt idx="1032">
                  <c:v>9.2871199999999998</c:v>
                </c:pt>
                <c:pt idx="1033">
                  <c:v>9.3006700000000002</c:v>
                </c:pt>
                <c:pt idx="1034">
                  <c:v>9.3141700000000007</c:v>
                </c:pt>
                <c:pt idx="1035">
                  <c:v>9.3276299999999992</c:v>
                </c:pt>
                <c:pt idx="1036">
                  <c:v>9.3410399999999996</c:v>
                </c:pt>
                <c:pt idx="1037">
                  <c:v>9.3544</c:v>
                </c:pt>
                <c:pt idx="1038">
                  <c:v>9.3677200000000003</c:v>
                </c:pt>
                <c:pt idx="1039">
                  <c:v>9.3809799999999992</c:v>
                </c:pt>
                <c:pt idx="1040">
                  <c:v>9.39419</c:v>
                </c:pt>
                <c:pt idx="1041">
                  <c:v>9.4073499999999992</c:v>
                </c:pt>
                <c:pt idx="1042">
                  <c:v>9.4204600000000003</c:v>
                </c:pt>
                <c:pt idx="1043">
                  <c:v>9.4335100000000001</c:v>
                </c:pt>
                <c:pt idx="1044">
                  <c:v>9.4465000000000003</c:v>
                </c:pt>
                <c:pt idx="1045">
                  <c:v>9.4594400000000007</c:v>
                </c:pt>
                <c:pt idx="1046">
                  <c:v>9.4723199999999999</c:v>
                </c:pt>
                <c:pt idx="1047">
                  <c:v>9.4851399999999995</c:v>
                </c:pt>
                <c:pt idx="1048">
                  <c:v>9.4978899999999999</c:v>
                </c:pt>
                <c:pt idx="1049">
                  <c:v>9.5105799999999991</c:v>
                </c:pt>
                <c:pt idx="1050">
                  <c:v>9.5232100000000006</c:v>
                </c:pt>
                <c:pt idx="1051">
                  <c:v>9.5357699999999994</c:v>
                </c:pt>
                <c:pt idx="1052">
                  <c:v>9.5482600000000009</c:v>
                </c:pt>
                <c:pt idx="1053">
                  <c:v>9.5606899999999992</c:v>
                </c:pt>
                <c:pt idx="1054">
                  <c:v>9.5730299999999993</c:v>
                </c:pt>
                <c:pt idx="1055">
                  <c:v>9.5853099999999998</c:v>
                </c:pt>
                <c:pt idx="1056">
                  <c:v>9.5975099999999998</c:v>
                </c:pt>
                <c:pt idx="1057">
                  <c:v>9.6096299999999992</c:v>
                </c:pt>
                <c:pt idx="1058">
                  <c:v>9.6216799999999996</c:v>
                </c:pt>
                <c:pt idx="1059">
                  <c:v>9.6336399999999998</c:v>
                </c:pt>
                <c:pt idx="1060">
                  <c:v>9.6455199999999994</c:v>
                </c:pt>
                <c:pt idx="1061">
                  <c:v>9.6573200000000003</c:v>
                </c:pt>
                <c:pt idx="1062">
                  <c:v>9.6690299999999993</c:v>
                </c:pt>
                <c:pt idx="1063">
                  <c:v>9.6806400000000004</c:v>
                </c:pt>
                <c:pt idx="1064">
                  <c:v>9.6921700000000008</c:v>
                </c:pt>
                <c:pt idx="1065">
                  <c:v>9.7035999999999998</c:v>
                </c:pt>
                <c:pt idx="1066">
                  <c:v>9.7149400000000004</c:v>
                </c:pt>
                <c:pt idx="1067">
                  <c:v>9.7261799999999994</c:v>
                </c:pt>
                <c:pt idx="1068">
                  <c:v>9.7373100000000008</c:v>
                </c:pt>
                <c:pt idx="1069">
                  <c:v>9.7483400000000007</c:v>
                </c:pt>
                <c:pt idx="1070">
                  <c:v>9.7592700000000008</c:v>
                </c:pt>
                <c:pt idx="1071">
                  <c:v>9.7700899999999997</c:v>
                </c:pt>
                <c:pt idx="1072">
                  <c:v>9.7807899999999997</c:v>
                </c:pt>
                <c:pt idx="1073">
                  <c:v>9.7913800000000002</c:v>
                </c:pt>
                <c:pt idx="1074">
                  <c:v>9.8018599999999996</c:v>
                </c:pt>
                <c:pt idx="1075">
                  <c:v>9.8122100000000003</c:v>
                </c:pt>
                <c:pt idx="1076">
                  <c:v>9.8224400000000003</c:v>
                </c:pt>
                <c:pt idx="1077">
                  <c:v>9.8325499999999995</c:v>
                </c:pt>
                <c:pt idx="1078">
                  <c:v>9.8425200000000004</c:v>
                </c:pt>
                <c:pt idx="1079">
                  <c:v>9.8523700000000005</c:v>
                </c:pt>
                <c:pt idx="1080">
                  <c:v>9.8620699999999992</c:v>
                </c:pt>
                <c:pt idx="1081">
                  <c:v>9.8716399999999993</c:v>
                </c:pt>
                <c:pt idx="1082">
                  <c:v>9.8810699999999994</c:v>
                </c:pt>
                <c:pt idx="1083">
                  <c:v>9.8903499999999998</c:v>
                </c:pt>
                <c:pt idx="1084">
                  <c:v>9.8994800000000005</c:v>
                </c:pt>
                <c:pt idx="1085">
                  <c:v>9.9084500000000002</c:v>
                </c:pt>
                <c:pt idx="1086">
                  <c:v>9.9172700000000003</c:v>
                </c:pt>
                <c:pt idx="1087">
                  <c:v>9.9259299999999993</c:v>
                </c:pt>
                <c:pt idx="1088">
                  <c:v>9.9344199999999994</c:v>
                </c:pt>
                <c:pt idx="1089">
                  <c:v>9.9427500000000002</c:v>
                </c:pt>
                <c:pt idx="1090">
                  <c:v>9.9509000000000007</c:v>
                </c:pt>
                <c:pt idx="1091">
                  <c:v>9.9588699999999992</c:v>
                </c:pt>
                <c:pt idx="1092">
                  <c:v>9.9666499999999996</c:v>
                </c:pt>
                <c:pt idx="1093">
                  <c:v>9.9742499999999996</c:v>
                </c:pt>
                <c:pt idx="1094">
                  <c:v>9.9816599999999998</c:v>
                </c:pt>
                <c:pt idx="1095">
                  <c:v>9.9888700000000004</c:v>
                </c:pt>
                <c:pt idx="1096">
                  <c:v>9.9958799999999997</c:v>
                </c:pt>
                <c:pt idx="1097">
                  <c:v>10.002700000000001</c:v>
                </c:pt>
                <c:pt idx="1098">
                  <c:v>10.0093</c:v>
                </c:pt>
                <c:pt idx="1099">
                  <c:v>10.015700000000001</c:v>
                </c:pt>
                <c:pt idx="1100">
                  <c:v>10.021800000000001</c:v>
                </c:pt>
                <c:pt idx="1101">
                  <c:v>10.027699999999999</c:v>
                </c:pt>
                <c:pt idx="1102">
                  <c:v>10.0334</c:v>
                </c:pt>
                <c:pt idx="1103">
                  <c:v>10.0389</c:v>
                </c:pt>
                <c:pt idx="1104">
                  <c:v>10.0441</c:v>
                </c:pt>
                <c:pt idx="1105">
                  <c:v>10.048999999999999</c:v>
                </c:pt>
                <c:pt idx="1106">
                  <c:v>10.053699999999999</c:v>
                </c:pt>
                <c:pt idx="1107">
                  <c:v>10.0581</c:v>
                </c:pt>
                <c:pt idx="1108">
                  <c:v>10.0623</c:v>
                </c:pt>
                <c:pt idx="1109">
                  <c:v>10.0661</c:v>
                </c:pt>
                <c:pt idx="1110">
                  <c:v>10.069699999999999</c:v>
                </c:pt>
                <c:pt idx="1111">
                  <c:v>10.073</c:v>
                </c:pt>
                <c:pt idx="1112">
                  <c:v>10.076000000000001</c:v>
                </c:pt>
                <c:pt idx="1113">
                  <c:v>10.0787</c:v>
                </c:pt>
                <c:pt idx="1114">
                  <c:v>10.081</c:v>
                </c:pt>
                <c:pt idx="1115">
                  <c:v>10.0831</c:v>
                </c:pt>
                <c:pt idx="1116">
                  <c:v>10.0848</c:v>
                </c:pt>
                <c:pt idx="1117">
                  <c:v>10.0862</c:v>
                </c:pt>
                <c:pt idx="1118">
                  <c:v>10.087199999999999</c:v>
                </c:pt>
                <c:pt idx="1119">
                  <c:v>10.0878</c:v>
                </c:pt>
                <c:pt idx="1120">
                  <c:v>10.088100000000001</c:v>
                </c:pt>
                <c:pt idx="1121">
                  <c:v>10.087999999999999</c:v>
                </c:pt>
                <c:pt idx="1122">
                  <c:v>10.0875</c:v>
                </c:pt>
                <c:pt idx="1123">
                  <c:v>10.0867</c:v>
                </c:pt>
                <c:pt idx="1124">
                  <c:v>10.0854</c:v>
                </c:pt>
                <c:pt idx="1125">
                  <c:v>10.0837</c:v>
                </c:pt>
                <c:pt idx="1126">
                  <c:v>10.0815</c:v>
                </c:pt>
                <c:pt idx="1127">
                  <c:v>10.079000000000001</c:v>
                </c:pt>
                <c:pt idx="1128">
                  <c:v>10.075900000000001</c:v>
                </c:pt>
                <c:pt idx="1129">
                  <c:v>10.0725</c:v>
                </c:pt>
                <c:pt idx="1130">
                  <c:v>10.0685</c:v>
                </c:pt>
                <c:pt idx="1131">
                  <c:v>10.0641</c:v>
                </c:pt>
                <c:pt idx="1132">
                  <c:v>10.059100000000001</c:v>
                </c:pt>
                <c:pt idx="1133">
                  <c:v>10.053699999999999</c:v>
                </c:pt>
                <c:pt idx="1134">
                  <c:v>10.047700000000001</c:v>
                </c:pt>
                <c:pt idx="1135">
                  <c:v>10.0412</c:v>
                </c:pt>
                <c:pt idx="1136">
                  <c:v>10.0341</c:v>
                </c:pt>
                <c:pt idx="1137">
                  <c:v>10.0265</c:v>
                </c:pt>
                <c:pt idx="1138">
                  <c:v>10.0182</c:v>
                </c:pt>
                <c:pt idx="1139">
                  <c:v>10.009399999999999</c:v>
                </c:pt>
                <c:pt idx="1140">
                  <c:v>10</c:v>
                </c:pt>
                <c:pt idx="1141">
                  <c:v>9.98996</c:v>
                </c:pt>
                <c:pt idx="1142">
                  <c:v>9.9792699999999996</c:v>
                </c:pt>
                <c:pt idx="1143">
                  <c:v>9.9679199999999994</c:v>
                </c:pt>
                <c:pt idx="1144">
                  <c:v>9.9558900000000001</c:v>
                </c:pt>
                <c:pt idx="1145">
                  <c:v>9.9431700000000003</c:v>
                </c:pt>
                <c:pt idx="1146">
                  <c:v>9.9297400000000007</c:v>
                </c:pt>
                <c:pt idx="1147">
                  <c:v>9.9155700000000007</c:v>
                </c:pt>
                <c:pt idx="1148">
                  <c:v>9.9006600000000002</c:v>
                </c:pt>
                <c:pt idx="1149">
                  <c:v>9.8849800000000005</c:v>
                </c:pt>
                <c:pt idx="1150">
                  <c:v>9.8685200000000002</c:v>
                </c:pt>
                <c:pt idx="1151">
                  <c:v>9.8512500000000003</c:v>
                </c:pt>
                <c:pt idx="1152">
                  <c:v>9.8331400000000002</c:v>
                </c:pt>
                <c:pt idx="1153">
                  <c:v>9.81419</c:v>
                </c:pt>
                <c:pt idx="1154">
                  <c:v>9.7943700000000007</c:v>
                </c:pt>
                <c:pt idx="1155">
                  <c:v>9.7736599999999996</c:v>
                </c:pt>
                <c:pt idx="1156">
                  <c:v>9.7520299999999995</c:v>
                </c:pt>
                <c:pt idx="1157">
                  <c:v>9.7294599999999996</c:v>
                </c:pt>
                <c:pt idx="1158">
                  <c:v>9.7059300000000004</c:v>
                </c:pt>
                <c:pt idx="1159">
                  <c:v>9.6814199999999992</c:v>
                </c:pt>
                <c:pt idx="1160">
                  <c:v>9.6558799999999998</c:v>
                </c:pt>
                <c:pt idx="1161">
                  <c:v>9.6293199999999999</c:v>
                </c:pt>
                <c:pt idx="1162">
                  <c:v>9.60168</c:v>
                </c:pt>
                <c:pt idx="1163">
                  <c:v>9.5729600000000001</c:v>
                </c:pt>
                <c:pt idx="1164">
                  <c:v>9.54312</c:v>
                </c:pt>
                <c:pt idx="1165">
                  <c:v>9.5121300000000009</c:v>
                </c:pt>
                <c:pt idx="1166">
                  <c:v>9.4799699999999998</c:v>
                </c:pt>
                <c:pt idx="1167">
                  <c:v>9.4466000000000001</c:v>
                </c:pt>
                <c:pt idx="1168">
                  <c:v>9.4120100000000004</c:v>
                </c:pt>
                <c:pt idx="1169">
                  <c:v>9.3761500000000009</c:v>
                </c:pt>
                <c:pt idx="1170">
                  <c:v>9.3390000000000004</c:v>
                </c:pt>
                <c:pt idx="1171">
                  <c:v>9.3005200000000006</c:v>
                </c:pt>
                <c:pt idx="1172">
                  <c:v>9.2606900000000003</c:v>
                </c:pt>
                <c:pt idx="1173">
                  <c:v>9.2194699999999994</c:v>
                </c:pt>
                <c:pt idx="1174">
                  <c:v>9.1768300000000007</c:v>
                </c:pt>
                <c:pt idx="1175">
                  <c:v>9.1327300000000005</c:v>
                </c:pt>
                <c:pt idx="1176">
                  <c:v>9.0871499999999994</c:v>
                </c:pt>
                <c:pt idx="1177">
                  <c:v>9.0400500000000008</c:v>
                </c:pt>
                <c:pt idx="1178">
                  <c:v>8.9914000000000005</c:v>
                </c:pt>
                <c:pt idx="1179">
                  <c:v>8.94116</c:v>
                </c:pt>
                <c:pt idx="1180">
                  <c:v>8.8892900000000008</c:v>
                </c:pt>
                <c:pt idx="1181">
                  <c:v>8.8357799999999997</c:v>
                </c:pt>
                <c:pt idx="1182">
                  <c:v>8.7805700000000009</c:v>
                </c:pt>
                <c:pt idx="1183">
                  <c:v>8.7236399999999996</c:v>
                </c:pt>
                <c:pt idx="1184">
                  <c:v>8.6649600000000007</c:v>
                </c:pt>
                <c:pt idx="1185">
                  <c:v>8.6044900000000002</c:v>
                </c:pt>
                <c:pt idx="1186">
                  <c:v>8.5421999999999993</c:v>
                </c:pt>
                <c:pt idx="1187">
                  <c:v>8.4780599999999993</c:v>
                </c:pt>
                <c:pt idx="1188">
                  <c:v>8.4120399999999993</c:v>
                </c:pt>
                <c:pt idx="1189">
                  <c:v>8.3441100000000006</c:v>
                </c:pt>
                <c:pt idx="1190">
                  <c:v>8.2742400000000007</c:v>
                </c:pt>
                <c:pt idx="1191">
                  <c:v>8.20242</c:v>
                </c:pt>
                <c:pt idx="1192">
                  <c:v>8.1286199999999997</c:v>
                </c:pt>
                <c:pt idx="1193">
                  <c:v>8.0528099999999991</c:v>
                </c:pt>
                <c:pt idx="1194">
                  <c:v>7.9749800000000004</c:v>
                </c:pt>
                <c:pt idx="1195">
                  <c:v>7.8951200000000004</c:v>
                </c:pt>
                <c:pt idx="1196">
                  <c:v>7.8132200000000003</c:v>
                </c:pt>
                <c:pt idx="1197">
                  <c:v>7.7292699999999996</c:v>
                </c:pt>
                <c:pt idx="1198">
                  <c:v>7.6432700000000002</c:v>
                </c:pt>
                <c:pt idx="1199">
                  <c:v>7.5552200000000003</c:v>
                </c:pt>
                <c:pt idx="1200">
                  <c:v>7.4651399999999999</c:v>
                </c:pt>
                <c:pt idx="1201">
                  <c:v>7.37303</c:v>
                </c:pt>
                <c:pt idx="1202">
                  <c:v>7.2789200000000003</c:v>
                </c:pt>
                <c:pt idx="1203">
                  <c:v>7.1828500000000002</c:v>
                </c:pt>
                <c:pt idx="1204">
                  <c:v>7.0848399999999998</c:v>
                </c:pt>
                <c:pt idx="1205">
                  <c:v>6.9849600000000001</c:v>
                </c:pt>
                <c:pt idx="1206">
                  <c:v>6.8832399999999998</c:v>
                </c:pt>
                <c:pt idx="1207">
                  <c:v>6.7797599999999996</c:v>
                </c:pt>
                <c:pt idx="1208">
                  <c:v>6.6745900000000002</c:v>
                </c:pt>
                <c:pt idx="1209">
                  <c:v>6.5678200000000002</c:v>
                </c:pt>
                <c:pt idx="1210">
                  <c:v>6.4595599999999997</c:v>
                </c:pt>
                <c:pt idx="1211">
                  <c:v>6.3498999999999999</c:v>
                </c:pt>
                <c:pt idx="1212">
                  <c:v>6.2389900000000003</c:v>
                </c:pt>
                <c:pt idx="1213">
                  <c:v>6.1269499999999999</c:v>
                </c:pt>
                <c:pt idx="1214">
                  <c:v>6.0139399999999998</c:v>
                </c:pt>
                <c:pt idx="1215">
                  <c:v>5.9001299999999999</c:v>
                </c:pt>
                <c:pt idx="1216">
                  <c:v>5.7857000000000003</c:v>
                </c:pt>
                <c:pt idx="1217">
                  <c:v>5.6708400000000001</c:v>
                </c:pt>
                <c:pt idx="1218">
                  <c:v>5.5557699999999999</c:v>
                </c:pt>
                <c:pt idx="1219">
                  <c:v>5.4407199999999998</c:v>
                </c:pt>
                <c:pt idx="1220">
                  <c:v>5.32592</c:v>
                </c:pt>
                <c:pt idx="1221">
                  <c:v>5.2116400000000001</c:v>
                </c:pt>
                <c:pt idx="1222">
                  <c:v>5.0981500000000004</c:v>
                </c:pt>
                <c:pt idx="1223">
                  <c:v>4.9857300000000002</c:v>
                </c:pt>
                <c:pt idx="1224">
                  <c:v>4.8746700000000001</c:v>
                </c:pt>
                <c:pt idx="1225">
                  <c:v>4.7652999999999999</c:v>
                </c:pt>
                <c:pt idx="1226">
                  <c:v>4.6579300000000003</c:v>
                </c:pt>
                <c:pt idx="1227">
                  <c:v>4.5529000000000002</c:v>
                </c:pt>
                <c:pt idx="1228">
                  <c:v>4.4505400000000002</c:v>
                </c:pt>
                <c:pt idx="1229">
                  <c:v>4.3512000000000004</c:v>
                </c:pt>
                <c:pt idx="1230">
                  <c:v>4.2552300000000001</c:v>
                </c:pt>
                <c:pt idx="1231">
                  <c:v>4.1629899999999997</c:v>
                </c:pt>
                <c:pt idx="1232">
                  <c:v>4.0748499999999996</c:v>
                </c:pt>
                <c:pt idx="1233">
                  <c:v>3.9911400000000001</c:v>
                </c:pt>
                <c:pt idx="1234">
                  <c:v>3.9122400000000002</c:v>
                </c:pt>
                <c:pt idx="1235">
                  <c:v>3.8384999999999998</c:v>
                </c:pt>
                <c:pt idx="1236">
                  <c:v>3.7702399999999998</c:v>
                </c:pt>
                <c:pt idx="1237">
                  <c:v>3.7078099999999998</c:v>
                </c:pt>
                <c:pt idx="1238">
                  <c:v>3.6515300000000002</c:v>
                </c:pt>
                <c:pt idx="1239">
                  <c:v>3.6017000000000001</c:v>
                </c:pt>
                <c:pt idx="1240">
                  <c:v>3.5586199999999999</c:v>
                </c:pt>
                <c:pt idx="1241">
                  <c:v>3.5225499999999998</c:v>
                </c:pt>
                <c:pt idx="1242">
                  <c:v>3.4937399999999998</c:v>
                </c:pt>
                <c:pt idx="1243">
                  <c:v>3.4724300000000001</c:v>
                </c:pt>
                <c:pt idx="1244">
                  <c:v>3.4588000000000001</c:v>
                </c:pt>
                <c:pt idx="1245">
                  <c:v>3.45303</c:v>
                </c:pt>
                <c:pt idx="1246">
                  <c:v>3.4552700000000001</c:v>
                </c:pt>
                <c:pt idx="1247">
                  <c:v>3.4656199999999999</c:v>
                </c:pt>
                <c:pt idx="1248">
                  <c:v>3.4841700000000002</c:v>
                </c:pt>
                <c:pt idx="1249">
                  <c:v>3.5109499999999998</c:v>
                </c:pt>
                <c:pt idx="1250">
                  <c:v>3.5459800000000001</c:v>
                </c:pt>
                <c:pt idx="1251">
                  <c:v>3.5892400000000002</c:v>
                </c:pt>
                <c:pt idx="1252">
                  <c:v>3.6406499999999999</c:v>
                </c:pt>
                <c:pt idx="1253">
                  <c:v>3.7001300000000001</c:v>
                </c:pt>
                <c:pt idx="1254">
                  <c:v>3.7675399999999999</c:v>
                </c:pt>
                <c:pt idx="1255">
                  <c:v>3.8427099999999998</c:v>
                </c:pt>
                <c:pt idx="1256">
                  <c:v>3.92543</c:v>
                </c:pt>
                <c:pt idx="1257">
                  <c:v>4.0154699999999997</c:v>
                </c:pt>
                <c:pt idx="1258">
                  <c:v>4.1125499999999997</c:v>
                </c:pt>
                <c:pt idx="1259">
                  <c:v>4.2163700000000004</c:v>
                </c:pt>
                <c:pt idx="1260">
                  <c:v>4.3265900000000004</c:v>
                </c:pt>
                <c:pt idx="1261">
                  <c:v>4.4428599999999996</c:v>
                </c:pt>
                <c:pt idx="1262">
                  <c:v>4.5647799999999998</c:v>
                </c:pt>
                <c:pt idx="1263">
                  <c:v>4.6919300000000002</c:v>
                </c:pt>
                <c:pt idx="1264">
                  <c:v>4.8238799999999999</c:v>
                </c:pt>
                <c:pt idx="1265">
                  <c:v>4.9601800000000003</c:v>
                </c:pt>
                <c:pt idx="1266">
                  <c:v>5.1003600000000002</c:v>
                </c:pt>
                <c:pt idx="1267">
                  <c:v>5.2439299999999998</c:v>
                </c:pt>
                <c:pt idx="1268">
                  <c:v>5.3903999999999996</c:v>
                </c:pt>
                <c:pt idx="1269">
                  <c:v>5.5392599999999996</c:v>
                </c:pt>
                <c:pt idx="1270">
                  <c:v>5.6900199999999996</c:v>
                </c:pt>
                <c:pt idx="1271">
                  <c:v>5.8421500000000002</c:v>
                </c:pt>
                <c:pt idx="1272">
                  <c:v>5.9951499999999998</c:v>
                </c:pt>
                <c:pt idx="1273">
                  <c:v>6.1485200000000004</c:v>
                </c:pt>
                <c:pt idx="1274">
                  <c:v>6.3017599999999998</c:v>
                </c:pt>
                <c:pt idx="1275">
                  <c:v>6.4543900000000001</c:v>
                </c:pt>
                <c:pt idx="1276">
                  <c:v>6.6059299999999999</c:v>
                </c:pt>
                <c:pt idx="1277">
                  <c:v>6.7559100000000001</c:v>
                </c:pt>
                <c:pt idx="1278">
                  <c:v>6.9039000000000001</c:v>
                </c:pt>
                <c:pt idx="1279">
                  <c:v>7.0494700000000003</c:v>
                </c:pt>
                <c:pt idx="1280">
                  <c:v>7.1922100000000002</c:v>
                </c:pt>
                <c:pt idx="1281">
                  <c:v>7.3317399999999999</c:v>
                </c:pt>
                <c:pt idx="1282">
                  <c:v>7.4676999999999998</c:v>
                </c:pt>
                <c:pt idx="1283">
                  <c:v>7.5997599999999998</c:v>
                </c:pt>
                <c:pt idx="1284">
                  <c:v>7.7276100000000003</c:v>
                </c:pt>
                <c:pt idx="1285">
                  <c:v>7.8509700000000002</c:v>
                </c:pt>
                <c:pt idx="1286">
                  <c:v>7.9695900000000002</c:v>
                </c:pt>
                <c:pt idx="1287">
                  <c:v>8.0832300000000004</c:v>
                </c:pt>
                <c:pt idx="1288">
                  <c:v>8.1916899999999995</c:v>
                </c:pt>
                <c:pt idx="1289">
                  <c:v>8.2948199999999996</c:v>
                </c:pt>
                <c:pt idx="1290">
                  <c:v>8.3924699999999994</c:v>
                </c:pt>
                <c:pt idx="1291">
                  <c:v>8.4845199999999998</c:v>
                </c:pt>
                <c:pt idx="1292">
                  <c:v>8.5708800000000007</c:v>
                </c:pt>
                <c:pt idx="1293">
                  <c:v>8.6515000000000004</c:v>
                </c:pt>
                <c:pt idx="1294">
                  <c:v>8.7263400000000004</c:v>
                </c:pt>
                <c:pt idx="1295">
                  <c:v>8.7953899999999994</c:v>
                </c:pt>
                <c:pt idx="1296">
                  <c:v>8.8586600000000004</c:v>
                </c:pt>
                <c:pt idx="1297">
                  <c:v>8.9161800000000007</c:v>
                </c:pt>
                <c:pt idx="1298">
                  <c:v>8.9680300000000006</c:v>
                </c:pt>
                <c:pt idx="1299">
                  <c:v>9.0142699999999998</c:v>
                </c:pt>
                <c:pt idx="1300">
                  <c:v>9.0549999999999997</c:v>
                </c:pt>
                <c:pt idx="1301">
                  <c:v>9.0903399999999994</c:v>
                </c:pt>
                <c:pt idx="1302">
                  <c:v>9.1204000000000001</c:v>
                </c:pt>
                <c:pt idx="1303">
                  <c:v>9.1453399999999991</c:v>
                </c:pt>
                <c:pt idx="1304">
                  <c:v>9.1653099999999998</c:v>
                </c:pt>
                <c:pt idx="1305">
                  <c:v>9.1804799999999993</c:v>
                </c:pt>
                <c:pt idx="1306">
                  <c:v>9.19102</c:v>
                </c:pt>
                <c:pt idx="1307">
                  <c:v>9.1971100000000003</c:v>
                </c:pt>
                <c:pt idx="1308">
                  <c:v>9.1989400000000003</c:v>
                </c:pt>
                <c:pt idx="1309">
                  <c:v>9.1967099999999995</c:v>
                </c:pt>
                <c:pt idx="1310">
                  <c:v>9.1906199999999991</c:v>
                </c:pt>
                <c:pt idx="1311">
                  <c:v>9.1808599999999991</c:v>
                </c:pt>
                <c:pt idx="1312">
                  <c:v>9.1676400000000005</c:v>
                </c:pt>
                <c:pt idx="1313">
                  <c:v>9.1511499999999995</c:v>
                </c:pt>
                <c:pt idx="1314">
                  <c:v>9.1316100000000002</c:v>
                </c:pt>
                <c:pt idx="1315">
                  <c:v>9.1091999999999995</c:v>
                </c:pt>
                <c:pt idx="1316">
                  <c:v>9.0841100000000008</c:v>
                </c:pt>
                <c:pt idx="1317">
                  <c:v>9.0565499999999997</c:v>
                </c:pt>
                <c:pt idx="1318">
                  <c:v>9.0266900000000003</c:v>
                </c:pt>
                <c:pt idx="1319">
                  <c:v>8.9947199999999992</c:v>
                </c:pt>
                <c:pt idx="1320">
                  <c:v>8.9608000000000008</c:v>
                </c:pt>
                <c:pt idx="1321">
                  <c:v>8.9251000000000005</c:v>
                </c:pt>
                <c:pt idx="1322">
                  <c:v>8.8877900000000007</c:v>
                </c:pt>
                <c:pt idx="1323">
                  <c:v>8.8490199999999994</c:v>
                </c:pt>
                <c:pt idx="1324">
                  <c:v>8.8089200000000005</c:v>
                </c:pt>
                <c:pt idx="1325">
                  <c:v>8.7676400000000001</c:v>
                </c:pt>
                <c:pt idx="1326">
                  <c:v>8.7253000000000007</c:v>
                </c:pt>
                <c:pt idx="1327">
                  <c:v>8.6820299999999992</c:v>
                </c:pt>
                <c:pt idx="1328">
                  <c:v>8.6379300000000008</c:v>
                </c:pt>
                <c:pt idx="1329">
                  <c:v>8.5931099999999994</c:v>
                </c:pt>
                <c:pt idx="1330">
                  <c:v>8.5476600000000005</c:v>
                </c:pt>
                <c:pt idx="1331">
                  <c:v>8.5016599999999993</c:v>
                </c:pt>
                <c:pt idx="1332">
                  <c:v>8.4552099999999992</c:v>
                </c:pt>
                <c:pt idx="1333">
                  <c:v>8.4083600000000001</c:v>
                </c:pt>
                <c:pt idx="1334">
                  <c:v>8.3611699999999995</c:v>
                </c:pt>
                <c:pt idx="1335">
                  <c:v>8.31372</c:v>
                </c:pt>
                <c:pt idx="1336">
                  <c:v>8.2660499999999999</c:v>
                </c:pt>
                <c:pt idx="1337">
                  <c:v>8.2181899999999999</c:v>
                </c:pt>
                <c:pt idx="1338">
                  <c:v>8.1701999999999995</c:v>
                </c:pt>
                <c:pt idx="1339">
                  <c:v>8.1220999999999997</c:v>
                </c:pt>
                <c:pt idx="1340">
                  <c:v>8.0739199999999993</c:v>
                </c:pt>
                <c:pt idx="1341">
                  <c:v>8.0256799999999995</c:v>
                </c:pt>
                <c:pt idx="1342">
                  <c:v>7.9774099999999999</c:v>
                </c:pt>
                <c:pt idx="1343">
                  <c:v>7.9291200000000002</c:v>
                </c:pt>
                <c:pt idx="1344">
                  <c:v>7.8808199999999999</c:v>
                </c:pt>
                <c:pt idx="1345">
                  <c:v>7.8325300000000002</c:v>
                </c:pt>
                <c:pt idx="1346">
                  <c:v>7.7842399999999996</c:v>
                </c:pt>
                <c:pt idx="1347">
                  <c:v>7.73597</c:v>
                </c:pt>
                <c:pt idx="1348">
                  <c:v>7.6877300000000002</c:v>
                </c:pt>
                <c:pt idx="1349">
                  <c:v>7.6395</c:v>
                </c:pt>
                <c:pt idx="1350">
                  <c:v>7.5913000000000004</c:v>
                </c:pt>
                <c:pt idx="1351">
                  <c:v>7.5431299999999997</c:v>
                </c:pt>
                <c:pt idx="1352">
                  <c:v>7.4949899999999996</c:v>
                </c:pt>
                <c:pt idx="1353">
                  <c:v>7.4468800000000002</c:v>
                </c:pt>
                <c:pt idx="1354">
                  <c:v>7.3987999999999996</c:v>
                </c:pt>
                <c:pt idx="1355">
                  <c:v>7.3507600000000002</c:v>
                </c:pt>
                <c:pt idx="1356">
                  <c:v>7.30274</c:v>
                </c:pt>
                <c:pt idx="1357">
                  <c:v>7.2547699999999997</c:v>
                </c:pt>
                <c:pt idx="1358">
                  <c:v>7.2068300000000001</c:v>
                </c:pt>
                <c:pt idx="1359">
                  <c:v>7.1589400000000003</c:v>
                </c:pt>
                <c:pt idx="1360">
                  <c:v>7.1110899999999999</c:v>
                </c:pt>
                <c:pt idx="1361">
                  <c:v>7.0632900000000003</c:v>
                </c:pt>
                <c:pt idx="1362">
                  <c:v>7.0155399999999997</c:v>
                </c:pt>
                <c:pt idx="1363">
                  <c:v>6.9678599999999999</c:v>
                </c:pt>
                <c:pt idx="1364">
                  <c:v>6.9202399999999997</c:v>
                </c:pt>
                <c:pt idx="1365">
                  <c:v>6.8727</c:v>
                </c:pt>
                <c:pt idx="1366">
                  <c:v>6.82524</c:v>
                </c:pt>
                <c:pt idx="1367">
                  <c:v>6.7778600000000004</c:v>
                </c:pt>
                <c:pt idx="1368">
                  <c:v>6.7305799999999998</c:v>
                </c:pt>
                <c:pt idx="1369">
                  <c:v>6.6833999999999998</c:v>
                </c:pt>
                <c:pt idx="1370">
                  <c:v>6.6363300000000001</c:v>
                </c:pt>
                <c:pt idx="1371">
                  <c:v>6.5893699999999997</c:v>
                </c:pt>
                <c:pt idx="1372">
                  <c:v>6.5425399999999998</c:v>
                </c:pt>
                <c:pt idx="1373">
                  <c:v>6.4958299999999998</c:v>
                </c:pt>
                <c:pt idx="1374">
                  <c:v>6.4492599999999998</c:v>
                </c:pt>
                <c:pt idx="1375">
                  <c:v>6.4028200000000002</c:v>
                </c:pt>
                <c:pt idx="1376">
                  <c:v>6.3565300000000002</c:v>
                </c:pt>
                <c:pt idx="1377">
                  <c:v>6.3103800000000003</c:v>
                </c:pt>
                <c:pt idx="1378">
                  <c:v>6.2643899999999997</c:v>
                </c:pt>
                <c:pt idx="1379">
                  <c:v>6.21854</c:v>
                </c:pt>
                <c:pt idx="1380">
                  <c:v>6.1728500000000004</c:v>
                </c:pt>
                <c:pt idx="1381">
                  <c:v>6.1273200000000001</c:v>
                </c:pt>
                <c:pt idx="1382">
                  <c:v>6.08195</c:v>
                </c:pt>
                <c:pt idx="1383">
                  <c:v>6.0367199999999999</c:v>
                </c:pt>
                <c:pt idx="1384">
                  <c:v>5.9916499999999999</c:v>
                </c:pt>
                <c:pt idx="1385">
                  <c:v>5.9467400000000001</c:v>
                </c:pt>
                <c:pt idx="1386">
                  <c:v>5.9019599999999999</c:v>
                </c:pt>
                <c:pt idx="1387">
                  <c:v>5.8573399999999998</c:v>
                </c:pt>
                <c:pt idx="1388">
                  <c:v>5.8128500000000001</c:v>
                </c:pt>
                <c:pt idx="1389">
                  <c:v>5.7685000000000004</c:v>
                </c:pt>
                <c:pt idx="1390">
                  <c:v>5.7242699999999997</c:v>
                </c:pt>
                <c:pt idx="1391">
                  <c:v>5.6801700000000004</c:v>
                </c:pt>
                <c:pt idx="1392">
                  <c:v>5.63619</c:v>
                </c:pt>
                <c:pt idx="1393">
                  <c:v>5.59232</c:v>
                </c:pt>
                <c:pt idx="1394">
                  <c:v>5.5485499999999996</c:v>
                </c:pt>
                <c:pt idx="1395">
                  <c:v>5.50488</c:v>
                </c:pt>
                <c:pt idx="1396">
                  <c:v>5.4613100000000001</c:v>
                </c:pt>
                <c:pt idx="1397">
                  <c:v>5.4178199999999999</c:v>
                </c:pt>
                <c:pt idx="1398">
                  <c:v>5.3744199999999998</c:v>
                </c:pt>
                <c:pt idx="1399">
                  <c:v>5.3310899999999997</c:v>
                </c:pt>
                <c:pt idx="1400">
                  <c:v>5.2878299999999996</c:v>
                </c:pt>
                <c:pt idx="1401">
                  <c:v>5.2446400000000004</c:v>
                </c:pt>
                <c:pt idx="1402">
                  <c:v>5.2015099999999999</c:v>
                </c:pt>
                <c:pt idx="1403">
                  <c:v>5.1584399999999997</c:v>
                </c:pt>
                <c:pt idx="1404">
                  <c:v>5.1154299999999999</c:v>
                </c:pt>
                <c:pt idx="1405">
                  <c:v>5.0724799999999997</c:v>
                </c:pt>
                <c:pt idx="1406">
                  <c:v>5.0295800000000002</c:v>
                </c:pt>
                <c:pt idx="1407">
                  <c:v>4.9867499999999998</c:v>
                </c:pt>
                <c:pt idx="1408">
                  <c:v>4.9439599999999997</c:v>
                </c:pt>
                <c:pt idx="1409">
                  <c:v>4.9012399999999996</c:v>
                </c:pt>
                <c:pt idx="1410">
                  <c:v>4.8585700000000003</c:v>
                </c:pt>
                <c:pt idx="1411">
                  <c:v>4.8159700000000001</c:v>
                </c:pt>
                <c:pt idx="1412">
                  <c:v>4.7734199999999998</c:v>
                </c:pt>
                <c:pt idx="1413">
                  <c:v>4.73095</c:v>
                </c:pt>
                <c:pt idx="1414">
                  <c:v>4.6885500000000002</c:v>
                </c:pt>
                <c:pt idx="1415">
                  <c:v>4.6462199999999996</c:v>
                </c:pt>
                <c:pt idx="1416">
                  <c:v>4.6039700000000003</c:v>
                </c:pt>
                <c:pt idx="1417">
                  <c:v>4.5617999999999999</c:v>
                </c:pt>
                <c:pt idx="1418">
                  <c:v>4.5197200000000004</c:v>
                </c:pt>
                <c:pt idx="1419">
                  <c:v>4.4777300000000002</c:v>
                </c:pt>
                <c:pt idx="1420">
                  <c:v>4.4358300000000002</c:v>
                </c:pt>
                <c:pt idx="1421">
                  <c:v>4.3940400000000004</c:v>
                </c:pt>
                <c:pt idx="1422">
                  <c:v>4.3523500000000004</c:v>
                </c:pt>
                <c:pt idx="1423">
                  <c:v>4.3107600000000001</c:v>
                </c:pt>
                <c:pt idx="1424">
                  <c:v>4.2692899999999998</c:v>
                </c:pt>
                <c:pt idx="1425">
                  <c:v>4.2279299999999997</c:v>
                </c:pt>
                <c:pt idx="1426">
                  <c:v>4.1866899999999996</c:v>
                </c:pt>
                <c:pt idx="1427">
                  <c:v>4.1455599999999997</c:v>
                </c:pt>
                <c:pt idx="1428">
                  <c:v>4.1045600000000002</c:v>
                </c:pt>
                <c:pt idx="1429">
                  <c:v>4.0636799999999997</c:v>
                </c:pt>
                <c:pt idx="1430">
                  <c:v>4.0229299999999997</c:v>
                </c:pt>
                <c:pt idx="1431">
                  <c:v>3.9823</c:v>
                </c:pt>
                <c:pt idx="1432">
                  <c:v>3.9418000000000002</c:v>
                </c:pt>
                <c:pt idx="1433">
                  <c:v>3.9014199999999999</c:v>
                </c:pt>
                <c:pt idx="1434">
                  <c:v>3.86117</c:v>
                </c:pt>
                <c:pt idx="1435">
                  <c:v>3.8210500000000001</c:v>
                </c:pt>
                <c:pt idx="1436">
                  <c:v>3.7810600000000001</c:v>
                </c:pt>
                <c:pt idx="1437">
                  <c:v>3.7411799999999999</c:v>
                </c:pt>
                <c:pt idx="1438">
                  <c:v>3.7014300000000002</c:v>
                </c:pt>
                <c:pt idx="1439">
                  <c:v>3.6617999999999999</c:v>
                </c:pt>
                <c:pt idx="1440">
                  <c:v>3.62229</c:v>
                </c:pt>
                <c:pt idx="1441">
                  <c:v>3.5829</c:v>
                </c:pt>
                <c:pt idx="1442">
                  <c:v>3.5436200000000002</c:v>
                </c:pt>
                <c:pt idx="1443">
                  <c:v>3.5044499999999998</c:v>
                </c:pt>
                <c:pt idx="1444">
                  <c:v>3.4653800000000001</c:v>
                </c:pt>
                <c:pt idx="1445">
                  <c:v>3.4264299999999999</c:v>
                </c:pt>
                <c:pt idx="1446">
                  <c:v>3.3875700000000002</c:v>
                </c:pt>
                <c:pt idx="1447">
                  <c:v>3.3488199999999999</c:v>
                </c:pt>
                <c:pt idx="1448">
                  <c:v>3.3101600000000002</c:v>
                </c:pt>
                <c:pt idx="1449">
                  <c:v>3.2715900000000002</c:v>
                </c:pt>
                <c:pt idx="1450">
                  <c:v>3.2331099999999999</c:v>
                </c:pt>
                <c:pt idx="1451">
                  <c:v>3.1947299999999998</c:v>
                </c:pt>
                <c:pt idx="1452">
                  <c:v>3.1564199999999998</c:v>
                </c:pt>
                <c:pt idx="1453">
                  <c:v>3.1181899999999998</c:v>
                </c:pt>
                <c:pt idx="1454">
                  <c:v>3.0800399999999999</c:v>
                </c:pt>
                <c:pt idx="1455">
                  <c:v>3.0419700000000001</c:v>
                </c:pt>
                <c:pt idx="1456">
                  <c:v>3.0039699999999998</c:v>
                </c:pt>
                <c:pt idx="1457">
                  <c:v>2.9660299999999999</c:v>
                </c:pt>
                <c:pt idx="1458">
                  <c:v>2.9281700000000002</c:v>
                </c:pt>
                <c:pt idx="1459">
                  <c:v>2.8903599999999998</c:v>
                </c:pt>
                <c:pt idx="1460">
                  <c:v>2.8526199999999999</c:v>
                </c:pt>
                <c:pt idx="1461">
                  <c:v>2.8149299999999999</c:v>
                </c:pt>
                <c:pt idx="1462">
                  <c:v>2.7772999999999999</c:v>
                </c:pt>
                <c:pt idx="1463">
                  <c:v>2.7397100000000001</c:v>
                </c:pt>
                <c:pt idx="1464">
                  <c:v>2.7021799999999998</c:v>
                </c:pt>
                <c:pt idx="1465">
                  <c:v>2.6646899999999998</c:v>
                </c:pt>
                <c:pt idx="1466">
                  <c:v>2.6272500000000001</c:v>
                </c:pt>
                <c:pt idx="1467">
                  <c:v>2.5898400000000001</c:v>
                </c:pt>
                <c:pt idx="1468">
                  <c:v>2.55246</c:v>
                </c:pt>
                <c:pt idx="1469">
                  <c:v>2.51512</c:v>
                </c:pt>
                <c:pt idx="1470">
                  <c:v>2.4778099999999998</c:v>
                </c:pt>
                <c:pt idx="1471">
                  <c:v>2.4405199999999998</c:v>
                </c:pt>
                <c:pt idx="1472">
                  <c:v>2.40326</c:v>
                </c:pt>
                <c:pt idx="1473">
                  <c:v>2.3660100000000002</c:v>
                </c:pt>
                <c:pt idx="1474">
                  <c:v>2.3287800000000001</c:v>
                </c:pt>
                <c:pt idx="1475">
                  <c:v>2.29155</c:v>
                </c:pt>
                <c:pt idx="1476">
                  <c:v>2.25434</c:v>
                </c:pt>
                <c:pt idx="1477">
                  <c:v>2.21713</c:v>
                </c:pt>
                <c:pt idx="1478">
                  <c:v>2.1799300000000001</c:v>
                </c:pt>
                <c:pt idx="1479">
                  <c:v>2.1427200000000002</c:v>
                </c:pt>
                <c:pt idx="1480">
                  <c:v>2.1055000000000001</c:v>
                </c:pt>
                <c:pt idx="1481">
                  <c:v>2.0682800000000001</c:v>
                </c:pt>
                <c:pt idx="1482">
                  <c:v>2.03104</c:v>
                </c:pt>
                <c:pt idx="1483">
                  <c:v>1.99379</c:v>
                </c:pt>
                <c:pt idx="1484">
                  <c:v>1.9565300000000001</c:v>
                </c:pt>
                <c:pt idx="1485">
                  <c:v>1.9192400000000001</c:v>
                </c:pt>
                <c:pt idx="1486">
                  <c:v>1.8819399999999999</c:v>
                </c:pt>
                <c:pt idx="1487">
                  <c:v>1.8446199999999999</c:v>
                </c:pt>
                <c:pt idx="1488">
                  <c:v>1.80728</c:v>
                </c:pt>
                <c:pt idx="1489">
                  <c:v>1.7699199999999999</c:v>
                </c:pt>
                <c:pt idx="1490">
                  <c:v>1.7325299999999999</c:v>
                </c:pt>
                <c:pt idx="1491">
                  <c:v>1.69512</c:v>
                </c:pt>
                <c:pt idx="1492">
                  <c:v>1.6577</c:v>
                </c:pt>
                <c:pt idx="1493">
                  <c:v>1.62025</c:v>
                </c:pt>
                <c:pt idx="1494">
                  <c:v>1.5827899999999999</c:v>
                </c:pt>
                <c:pt idx="1495">
                  <c:v>1.54531</c:v>
                </c:pt>
                <c:pt idx="1496">
                  <c:v>1.5078199999999999</c:v>
                </c:pt>
                <c:pt idx="1497">
                  <c:v>1.47031</c:v>
                </c:pt>
                <c:pt idx="1498">
                  <c:v>1.4328099999999999</c:v>
                </c:pt>
                <c:pt idx="1499">
                  <c:v>1.3953</c:v>
                </c:pt>
                <c:pt idx="1500">
                  <c:v>1.3577999999999999</c:v>
                </c:pt>
                <c:pt idx="1501">
                  <c:v>1.3203</c:v>
                </c:pt>
                <c:pt idx="1502">
                  <c:v>1.2828200000000001</c:v>
                </c:pt>
                <c:pt idx="1503">
                  <c:v>1.24536</c:v>
                </c:pt>
                <c:pt idx="1504">
                  <c:v>1.2079200000000001</c:v>
                </c:pt>
                <c:pt idx="1505">
                  <c:v>1.17052</c:v>
                </c:pt>
                <c:pt idx="1506">
                  <c:v>1.1331500000000001</c:v>
                </c:pt>
                <c:pt idx="1507">
                  <c:v>1.0958300000000001</c:v>
                </c:pt>
                <c:pt idx="1508">
                  <c:v>1.05857</c:v>
                </c:pt>
                <c:pt idx="1509">
                  <c:v>1.02136</c:v>
                </c:pt>
                <c:pt idx="1510">
                  <c:v>0.98423099999999997</c:v>
                </c:pt>
                <c:pt idx="1511">
                  <c:v>0.94717600000000002</c:v>
                </c:pt>
                <c:pt idx="1512">
                  <c:v>0.91020800000000002</c:v>
                </c:pt>
                <c:pt idx="1513">
                  <c:v>0.87333499999999997</c:v>
                </c:pt>
                <c:pt idx="1514">
                  <c:v>0.83656600000000003</c:v>
                </c:pt>
                <c:pt idx="1515">
                  <c:v>0.79991100000000004</c:v>
                </c:pt>
                <c:pt idx="1516">
                  <c:v>0.76337699999999997</c:v>
                </c:pt>
                <c:pt idx="1517">
                  <c:v>0.72697299999999998</c:v>
                </c:pt>
                <c:pt idx="1518">
                  <c:v>0.69070900000000002</c:v>
                </c:pt>
                <c:pt idx="1519">
                  <c:v>0.65459199999999995</c:v>
                </c:pt>
                <c:pt idx="1520">
                  <c:v>0.61863199999999996</c:v>
                </c:pt>
                <c:pt idx="1521">
                  <c:v>0.58283600000000002</c:v>
                </c:pt>
                <c:pt idx="1522">
                  <c:v>0.54721299999999995</c:v>
                </c:pt>
                <c:pt idx="1523">
                  <c:v>0.51177099999999998</c:v>
                </c:pt>
                <c:pt idx="1524">
                  <c:v>0.476518</c:v>
                </c:pt>
                <c:pt idx="1525">
                  <c:v>0.44146400000000002</c:v>
                </c:pt>
                <c:pt idx="1526">
                  <c:v>0.406615</c:v>
                </c:pt>
                <c:pt idx="1527">
                  <c:v>0.371979</c:v>
                </c:pt>
                <c:pt idx="1528">
                  <c:v>0.33756399999999998</c:v>
                </c:pt>
                <c:pt idx="1529">
                  <c:v>0.30337599999999998</c:v>
                </c:pt>
                <c:pt idx="1530">
                  <c:v>0.26942300000000002</c:v>
                </c:pt>
                <c:pt idx="1531">
                  <c:v>0.23571</c:v>
                </c:pt>
                <c:pt idx="1532">
                  <c:v>0.20224400000000001</c:v>
                </c:pt>
                <c:pt idx="1533">
                  <c:v>0.16903099999999999</c:v>
                </c:pt>
                <c:pt idx="1534">
                  <c:v>0.136077</c:v>
                </c:pt>
                <c:pt idx="1535">
                  <c:v>0.10338700000000001</c:v>
                </c:pt>
                <c:pt idx="1536">
                  <c:v>7.0967100000000005E-2</c:v>
                </c:pt>
                <c:pt idx="1537">
                  <c:v>3.8822500000000003E-2</c:v>
                </c:pt>
                <c:pt idx="1538">
                  <c:v>6.9586800000000001E-3</c:v>
                </c:pt>
                <c:pt idx="1539">
                  <c:v>-2.46194E-2</c:v>
                </c:pt>
                <c:pt idx="1540">
                  <c:v>-5.59068E-2</c:v>
                </c:pt>
                <c:pt idx="1541">
                  <c:v>-8.6898500000000004E-2</c:v>
                </c:pt>
                <c:pt idx="1542">
                  <c:v>-0.11759</c:v>
                </c:pt>
                <c:pt idx="1543">
                  <c:v>-0.147976</c:v>
                </c:pt>
                <c:pt idx="1544">
                  <c:v>-0.17805299999999999</c:v>
                </c:pt>
                <c:pt idx="1545">
                  <c:v>-0.207815</c:v>
                </c:pt>
                <c:pt idx="1546">
                  <c:v>-0.237261</c:v>
                </c:pt>
                <c:pt idx="1547">
                  <c:v>-0.26638400000000001</c:v>
                </c:pt>
                <c:pt idx="1548">
                  <c:v>-0.29518100000000003</c:v>
                </c:pt>
                <c:pt idx="1549">
                  <c:v>-0.32364900000000002</c:v>
                </c:pt>
                <c:pt idx="1550">
                  <c:v>-0.35178199999999998</c:v>
                </c:pt>
                <c:pt idx="1551">
                  <c:v>-0.37957800000000003</c:v>
                </c:pt>
                <c:pt idx="1552">
                  <c:v>-0.40703299999999998</c:v>
                </c:pt>
                <c:pt idx="1553">
                  <c:v>-0.43414199999999997</c:v>
                </c:pt>
                <c:pt idx="1554">
                  <c:v>-0.46090199999999998</c:v>
                </c:pt>
                <c:pt idx="1555">
                  <c:v>-0.48730899999999999</c:v>
                </c:pt>
                <c:pt idx="1556">
                  <c:v>-0.51336000000000004</c:v>
                </c:pt>
                <c:pt idx="1557">
                  <c:v>-0.53905099999999995</c:v>
                </c:pt>
                <c:pt idx="1558">
                  <c:v>-0.56438100000000002</c:v>
                </c:pt>
                <c:pt idx="1559">
                  <c:v>-0.58934600000000004</c:v>
                </c:pt>
                <c:pt idx="1560">
                  <c:v>-0.61394300000000002</c:v>
                </c:pt>
                <c:pt idx="1561">
                  <c:v>-0.63817000000000002</c:v>
                </c:pt>
                <c:pt idx="1562">
                  <c:v>-0.66202399999999995</c:v>
                </c:pt>
                <c:pt idx="1563">
                  <c:v>-0.685504</c:v>
                </c:pt>
                <c:pt idx="1564">
                  <c:v>-0.70860699999999999</c:v>
                </c:pt>
                <c:pt idx="1565">
                  <c:v>-0.73133099999999995</c:v>
                </c:pt>
                <c:pt idx="1566">
                  <c:v>-0.75367499999999998</c:v>
                </c:pt>
                <c:pt idx="1567">
                  <c:v>-0.77563700000000002</c:v>
                </c:pt>
                <c:pt idx="1568">
                  <c:v>-0.79721500000000001</c:v>
                </c:pt>
                <c:pt idx="1569">
                  <c:v>-0.81840900000000005</c:v>
                </c:pt>
                <c:pt idx="1570">
                  <c:v>-0.83921900000000005</c:v>
                </c:pt>
                <c:pt idx="1571">
                  <c:v>-0.85964300000000005</c:v>
                </c:pt>
                <c:pt idx="1572">
                  <c:v>-0.87968400000000002</c:v>
                </c:pt>
                <c:pt idx="1573">
                  <c:v>-0.89934000000000003</c:v>
                </c:pt>
                <c:pt idx="1574">
                  <c:v>-0.91861400000000004</c:v>
                </c:pt>
                <c:pt idx="1575">
                  <c:v>-0.93750699999999998</c:v>
                </c:pt>
                <c:pt idx="1576">
                  <c:v>-0.95601800000000003</c:v>
                </c:pt>
                <c:pt idx="1577">
                  <c:v>-0.97415200000000002</c:v>
                </c:pt>
                <c:pt idx="1578">
                  <c:v>-0.99190800000000001</c:v>
                </c:pt>
                <c:pt idx="1579">
                  <c:v>-1.00929</c:v>
                </c:pt>
                <c:pt idx="1580">
                  <c:v>-1.0263</c:v>
                </c:pt>
                <c:pt idx="1581">
                  <c:v>-1.04295</c:v>
                </c:pt>
                <c:pt idx="1582">
                  <c:v>-1.0592299999999999</c:v>
                </c:pt>
                <c:pt idx="1583">
                  <c:v>-1.0751500000000001</c:v>
                </c:pt>
                <c:pt idx="1584">
                  <c:v>-1.0907100000000001</c:v>
                </c:pt>
                <c:pt idx="1585">
                  <c:v>-1.1059300000000001</c:v>
                </c:pt>
                <c:pt idx="1586">
                  <c:v>-1.1208</c:v>
                </c:pt>
                <c:pt idx="1587">
                  <c:v>-1.13533</c:v>
                </c:pt>
                <c:pt idx="1588">
                  <c:v>-1.1495299999999999</c:v>
                </c:pt>
                <c:pt idx="1589">
                  <c:v>-1.1634</c:v>
                </c:pt>
                <c:pt idx="1590">
                  <c:v>-1.17696</c:v>
                </c:pt>
                <c:pt idx="1591">
                  <c:v>-1.1901999999999999</c:v>
                </c:pt>
                <c:pt idx="1592">
                  <c:v>-1.2031400000000001</c:v>
                </c:pt>
                <c:pt idx="1593">
                  <c:v>-1.2157800000000001</c:v>
                </c:pt>
                <c:pt idx="1594">
                  <c:v>-1.2281299999999999</c:v>
                </c:pt>
                <c:pt idx="1595">
                  <c:v>-1.2402</c:v>
                </c:pt>
                <c:pt idx="1596">
                  <c:v>-1.252</c:v>
                </c:pt>
                <c:pt idx="1597">
                  <c:v>-1.2635400000000001</c:v>
                </c:pt>
                <c:pt idx="1598">
                  <c:v>-1.2748200000000001</c:v>
                </c:pt>
                <c:pt idx="1599">
                  <c:v>-1.2858499999999999</c:v>
                </c:pt>
                <c:pt idx="1600">
                  <c:v>-1.2966500000000001</c:v>
                </c:pt>
                <c:pt idx="1601">
                  <c:v>-1.30722</c:v>
                </c:pt>
                <c:pt idx="1602">
                  <c:v>-1.3175699999999999</c:v>
                </c:pt>
                <c:pt idx="1603">
                  <c:v>-1.3277099999999999</c:v>
                </c:pt>
                <c:pt idx="1604">
                  <c:v>-1.33765</c:v>
                </c:pt>
                <c:pt idx="1605">
                  <c:v>-1.3473999999999999</c:v>
                </c:pt>
                <c:pt idx="1606">
                  <c:v>-1.3569599999999999</c:v>
                </c:pt>
                <c:pt idx="1607">
                  <c:v>-1.3663400000000001</c:v>
                </c:pt>
                <c:pt idx="1608">
                  <c:v>-1.3755599999999999</c:v>
                </c:pt>
                <c:pt idx="1609">
                  <c:v>-1.3846099999999999</c:v>
                </c:pt>
                <c:pt idx="1610">
                  <c:v>-1.39351</c:v>
                </c:pt>
                <c:pt idx="1611">
                  <c:v>-1.40225</c:v>
                </c:pt>
                <c:pt idx="1612">
                  <c:v>-1.41086</c:v>
                </c:pt>
                <c:pt idx="1613">
                  <c:v>-1.41934</c:v>
                </c:pt>
                <c:pt idx="1614">
                  <c:v>-1.4276800000000001</c:v>
                </c:pt>
                <c:pt idx="1615">
                  <c:v>-1.43591</c:v>
                </c:pt>
                <c:pt idx="1616">
                  <c:v>-1.4440200000000001</c:v>
                </c:pt>
                <c:pt idx="1617">
                  <c:v>-1.4520200000000001</c:v>
                </c:pt>
                <c:pt idx="1618">
                  <c:v>-1.45991</c:v>
                </c:pt>
                <c:pt idx="1619">
                  <c:v>-1.4677</c:v>
                </c:pt>
                <c:pt idx="1620">
                  <c:v>-1.47539</c:v>
                </c:pt>
                <c:pt idx="1621">
                  <c:v>-1.4830000000000001</c:v>
                </c:pt>
                <c:pt idx="1622">
                  <c:v>-1.49051</c:v>
                </c:pt>
                <c:pt idx="1623">
                  <c:v>-1.49794</c:v>
                </c:pt>
                <c:pt idx="1624">
                  <c:v>-1.50529</c:v>
                </c:pt>
                <c:pt idx="1625">
                  <c:v>-1.51257</c:v>
                </c:pt>
                <c:pt idx="1626">
                  <c:v>-1.5197700000000001</c:v>
                </c:pt>
                <c:pt idx="1627">
                  <c:v>-1.52691</c:v>
                </c:pt>
                <c:pt idx="1628">
                  <c:v>-1.5339700000000001</c:v>
                </c:pt>
                <c:pt idx="1629">
                  <c:v>-1.54098</c:v>
                </c:pt>
                <c:pt idx="1630">
                  <c:v>-1.54793</c:v>
                </c:pt>
                <c:pt idx="1631">
                  <c:v>-1.5548299999999999</c:v>
                </c:pt>
                <c:pt idx="1632">
                  <c:v>-1.5616699999999999</c:v>
                </c:pt>
                <c:pt idx="1633">
                  <c:v>-1.56847</c:v>
                </c:pt>
                <c:pt idx="1634">
                  <c:v>-1.5752200000000001</c:v>
                </c:pt>
                <c:pt idx="1635">
                  <c:v>-1.5819399999999999</c:v>
                </c:pt>
                <c:pt idx="1636">
                  <c:v>-1.5886100000000001</c:v>
                </c:pt>
                <c:pt idx="1637">
                  <c:v>-1.5952500000000001</c:v>
                </c:pt>
                <c:pt idx="1638">
                  <c:v>-1.6018600000000001</c:v>
                </c:pt>
                <c:pt idx="1639">
                  <c:v>-1.6084400000000001</c:v>
                </c:pt>
                <c:pt idx="1640">
                  <c:v>-1.6149899999999999</c:v>
                </c:pt>
                <c:pt idx="1641">
                  <c:v>-1.6215299999999999</c:v>
                </c:pt>
                <c:pt idx="1642">
                  <c:v>-1.62805</c:v>
                </c:pt>
                <c:pt idx="1643">
                  <c:v>-1.6345499999999999</c:v>
                </c:pt>
                <c:pt idx="1644">
                  <c:v>-1.64103</c:v>
                </c:pt>
                <c:pt idx="1645">
                  <c:v>-1.64751</c:v>
                </c:pt>
                <c:pt idx="1646">
                  <c:v>-1.65398</c:v>
                </c:pt>
                <c:pt idx="1647">
                  <c:v>-1.6604399999999999</c:v>
                </c:pt>
                <c:pt idx="1648">
                  <c:v>-1.6669</c:v>
                </c:pt>
                <c:pt idx="1649">
                  <c:v>-1.67336</c:v>
                </c:pt>
                <c:pt idx="1650">
                  <c:v>-1.67981</c:v>
                </c:pt>
                <c:pt idx="1651">
                  <c:v>-1.6862600000000001</c:v>
                </c:pt>
                <c:pt idx="1652">
                  <c:v>-1.69272</c:v>
                </c:pt>
                <c:pt idx="1653">
                  <c:v>-1.6991700000000001</c:v>
                </c:pt>
                <c:pt idx="1654">
                  <c:v>-1.70563</c:v>
                </c:pt>
                <c:pt idx="1655">
                  <c:v>-1.71208</c:v>
                </c:pt>
                <c:pt idx="1656">
                  <c:v>-1.71854</c:v>
                </c:pt>
                <c:pt idx="1657">
                  <c:v>-1.7250000000000001</c:v>
                </c:pt>
                <c:pt idx="1658">
                  <c:v>-1.73146</c:v>
                </c:pt>
                <c:pt idx="1659">
                  <c:v>-1.7379199999999999</c:v>
                </c:pt>
                <c:pt idx="1660">
                  <c:v>-1.74438</c:v>
                </c:pt>
                <c:pt idx="1661">
                  <c:v>-1.75084</c:v>
                </c:pt>
                <c:pt idx="1662">
                  <c:v>-1.75729</c:v>
                </c:pt>
                <c:pt idx="1663">
                  <c:v>-1.76373</c:v>
                </c:pt>
                <c:pt idx="1664">
                  <c:v>-1.77017</c:v>
                </c:pt>
                <c:pt idx="1665">
                  <c:v>-1.7766</c:v>
                </c:pt>
                <c:pt idx="1666">
                  <c:v>-1.78302</c:v>
                </c:pt>
                <c:pt idx="1667">
                  <c:v>-1.78942</c:v>
                </c:pt>
                <c:pt idx="1668">
                  <c:v>-1.7958099999999999</c:v>
                </c:pt>
                <c:pt idx="1669">
                  <c:v>-1.8021799999999999</c:v>
                </c:pt>
                <c:pt idx="1670">
                  <c:v>-1.80854</c:v>
                </c:pt>
                <c:pt idx="1671">
                  <c:v>-1.81487</c:v>
                </c:pt>
                <c:pt idx="1672">
                  <c:v>-1.82118</c:v>
                </c:pt>
                <c:pt idx="1673">
                  <c:v>-1.8274600000000001</c:v>
                </c:pt>
                <c:pt idx="1674">
                  <c:v>-1.83371</c:v>
                </c:pt>
                <c:pt idx="1675">
                  <c:v>-1.8399300000000001</c:v>
                </c:pt>
                <c:pt idx="1676">
                  <c:v>-1.8461099999999999</c:v>
                </c:pt>
                <c:pt idx="1677">
                  <c:v>-1.85225</c:v>
                </c:pt>
                <c:pt idx="1678">
                  <c:v>-1.85836</c:v>
                </c:pt>
                <c:pt idx="1679">
                  <c:v>-1.86442</c:v>
                </c:pt>
                <c:pt idx="1680">
                  <c:v>-1.87043</c:v>
                </c:pt>
                <c:pt idx="1681">
                  <c:v>-1.8764000000000001</c:v>
                </c:pt>
                <c:pt idx="1682">
                  <c:v>-1.8823099999999999</c:v>
                </c:pt>
                <c:pt idx="1683">
                  <c:v>-1.8881600000000001</c:v>
                </c:pt>
                <c:pt idx="1684">
                  <c:v>-1.89395</c:v>
                </c:pt>
                <c:pt idx="1685">
                  <c:v>-1.8996900000000001</c:v>
                </c:pt>
                <c:pt idx="1686">
                  <c:v>-1.9053500000000001</c:v>
                </c:pt>
                <c:pt idx="1687">
                  <c:v>-1.9109400000000001</c:v>
                </c:pt>
                <c:pt idx="1688">
                  <c:v>-1.9164600000000001</c:v>
                </c:pt>
                <c:pt idx="1689">
                  <c:v>-1.9218999999999999</c:v>
                </c:pt>
                <c:pt idx="1690">
                  <c:v>-1.92726</c:v>
                </c:pt>
                <c:pt idx="1691">
                  <c:v>-1.9325300000000001</c:v>
                </c:pt>
                <c:pt idx="1692">
                  <c:v>-1.93771</c:v>
                </c:pt>
                <c:pt idx="1693">
                  <c:v>-1.9428000000000001</c:v>
                </c:pt>
                <c:pt idx="1694">
                  <c:v>-1.9477899999999999</c:v>
                </c:pt>
                <c:pt idx="1695">
                  <c:v>-1.9526699999999999</c:v>
                </c:pt>
                <c:pt idx="1696">
                  <c:v>-1.9574400000000001</c:v>
                </c:pt>
                <c:pt idx="1697">
                  <c:v>-1.96211</c:v>
                </c:pt>
                <c:pt idx="1698">
                  <c:v>-1.9666600000000001</c:v>
                </c:pt>
                <c:pt idx="1699">
                  <c:v>-1.9710799999999999</c:v>
                </c:pt>
                <c:pt idx="1700">
                  <c:v>-1.9753799999999999</c:v>
                </c:pt>
                <c:pt idx="1701">
                  <c:v>-1.9795499999999999</c:v>
                </c:pt>
                <c:pt idx="1702">
                  <c:v>-1.98359</c:v>
                </c:pt>
                <c:pt idx="1703">
                  <c:v>-1.98749</c:v>
                </c:pt>
                <c:pt idx="1704">
                  <c:v>-1.9912399999999999</c:v>
                </c:pt>
                <c:pt idx="1705">
                  <c:v>-1.99485</c:v>
                </c:pt>
                <c:pt idx="1706">
                  <c:v>-1.9983</c:v>
                </c:pt>
                <c:pt idx="1707">
                  <c:v>-2.0015999999999998</c:v>
                </c:pt>
                <c:pt idx="1708">
                  <c:v>-2.0047299999999999</c:v>
                </c:pt>
                <c:pt idx="1709">
                  <c:v>-2.0076999999999998</c:v>
                </c:pt>
                <c:pt idx="1710">
                  <c:v>-2.0105</c:v>
                </c:pt>
                <c:pt idx="1711">
                  <c:v>-2.0131299999999999</c:v>
                </c:pt>
                <c:pt idx="1712">
                  <c:v>-2.0155699999999999</c:v>
                </c:pt>
                <c:pt idx="1713">
                  <c:v>-2.0178400000000001</c:v>
                </c:pt>
                <c:pt idx="1714">
                  <c:v>-2.0199099999999999</c:v>
                </c:pt>
                <c:pt idx="1715">
                  <c:v>-2.0217999999999998</c:v>
                </c:pt>
                <c:pt idx="1716">
                  <c:v>-2.0234899999999998</c:v>
                </c:pt>
                <c:pt idx="1717">
                  <c:v>-2.0249799999999998</c:v>
                </c:pt>
                <c:pt idx="1718">
                  <c:v>-2.0262600000000002</c:v>
                </c:pt>
                <c:pt idx="1719">
                  <c:v>-2.0273400000000001</c:v>
                </c:pt>
                <c:pt idx="1720">
                  <c:v>-2.0282</c:v>
                </c:pt>
                <c:pt idx="1721">
                  <c:v>-2.0288499999999998</c:v>
                </c:pt>
                <c:pt idx="1722">
                  <c:v>-2.0292699999999999</c:v>
                </c:pt>
                <c:pt idx="1723">
                  <c:v>-2.0294699999999999</c:v>
                </c:pt>
                <c:pt idx="1724">
                  <c:v>-2.0294400000000001</c:v>
                </c:pt>
                <c:pt idx="1725">
                  <c:v>-2.0291800000000002</c:v>
                </c:pt>
                <c:pt idx="1726">
                  <c:v>-2.02868</c:v>
                </c:pt>
                <c:pt idx="1727">
                  <c:v>-2.02793</c:v>
                </c:pt>
                <c:pt idx="1728">
                  <c:v>-2.0269400000000002</c:v>
                </c:pt>
                <c:pt idx="1729">
                  <c:v>-2.0257000000000001</c:v>
                </c:pt>
                <c:pt idx="1730">
                  <c:v>-2.0242100000000001</c:v>
                </c:pt>
                <c:pt idx="1731">
                  <c:v>-2.0224500000000001</c:v>
                </c:pt>
                <c:pt idx="1732">
                  <c:v>-2.0204399999999998</c:v>
                </c:pt>
                <c:pt idx="1733">
                  <c:v>-2.01816</c:v>
                </c:pt>
                <c:pt idx="1734">
                  <c:v>-2.0156100000000001</c:v>
                </c:pt>
                <c:pt idx="1735">
                  <c:v>-2.0127899999999999</c:v>
                </c:pt>
                <c:pt idx="1736">
                  <c:v>-2.0097</c:v>
                </c:pt>
                <c:pt idx="1737">
                  <c:v>-2.0063300000000002</c:v>
                </c:pt>
                <c:pt idx="1738">
                  <c:v>-2.0026799999999998</c:v>
                </c:pt>
                <c:pt idx="1739">
                  <c:v>-1.9987600000000001</c:v>
                </c:pt>
                <c:pt idx="1740">
                  <c:v>-1.99455</c:v>
                </c:pt>
                <c:pt idx="1741">
                  <c:v>-1.9900599999999999</c:v>
                </c:pt>
                <c:pt idx="1742">
                  <c:v>-1.98529</c:v>
                </c:pt>
                <c:pt idx="1743">
                  <c:v>-1.9802299999999999</c:v>
                </c:pt>
                <c:pt idx="1744">
                  <c:v>-1.97489</c:v>
                </c:pt>
                <c:pt idx="1745">
                  <c:v>-1.96926</c:v>
                </c:pt>
                <c:pt idx="1746">
                  <c:v>-1.9633400000000001</c:v>
                </c:pt>
                <c:pt idx="1747">
                  <c:v>-1.9571400000000001</c:v>
                </c:pt>
                <c:pt idx="1748">
                  <c:v>-1.95065</c:v>
                </c:pt>
                <c:pt idx="1749">
                  <c:v>-1.9438800000000001</c:v>
                </c:pt>
                <c:pt idx="1750">
                  <c:v>-1.93682</c:v>
                </c:pt>
                <c:pt idx="1751">
                  <c:v>-1.9294800000000001</c:v>
                </c:pt>
                <c:pt idx="1752">
                  <c:v>-1.9218599999999999</c:v>
                </c:pt>
                <c:pt idx="1753">
                  <c:v>-1.91395</c:v>
                </c:pt>
                <c:pt idx="1754">
                  <c:v>-1.90577</c:v>
                </c:pt>
                <c:pt idx="1755">
                  <c:v>-1.8973</c:v>
                </c:pt>
                <c:pt idx="1756">
                  <c:v>-1.88855</c:v>
                </c:pt>
                <c:pt idx="1757">
                  <c:v>-1.8795299999999999</c:v>
                </c:pt>
                <c:pt idx="1758">
                  <c:v>-1.8702300000000001</c:v>
                </c:pt>
                <c:pt idx="1759">
                  <c:v>-1.8606499999999999</c:v>
                </c:pt>
                <c:pt idx="1760">
                  <c:v>-1.8508</c:v>
                </c:pt>
                <c:pt idx="1761">
                  <c:v>-1.8406800000000001</c:v>
                </c:pt>
                <c:pt idx="1762">
                  <c:v>-1.83029</c:v>
                </c:pt>
                <c:pt idx="1763">
                  <c:v>-1.8196399999999999</c:v>
                </c:pt>
                <c:pt idx="1764">
                  <c:v>-1.8087200000000001</c:v>
                </c:pt>
                <c:pt idx="1765">
                  <c:v>-1.7975300000000001</c:v>
                </c:pt>
                <c:pt idx="1766">
                  <c:v>-1.78609</c:v>
                </c:pt>
                <c:pt idx="1767">
                  <c:v>-1.7743899999999999</c:v>
                </c:pt>
                <c:pt idx="1768">
                  <c:v>-1.7624299999999999</c:v>
                </c:pt>
                <c:pt idx="1769">
                  <c:v>-1.7502200000000001</c:v>
                </c:pt>
                <c:pt idx="1770">
                  <c:v>-1.73777</c:v>
                </c:pt>
                <c:pt idx="1771">
                  <c:v>-1.72506</c:v>
                </c:pt>
                <c:pt idx="1772">
                  <c:v>-1.7121200000000001</c:v>
                </c:pt>
                <c:pt idx="1773">
                  <c:v>-1.6989399999999999</c:v>
                </c:pt>
                <c:pt idx="1774">
                  <c:v>-1.68553</c:v>
                </c:pt>
                <c:pt idx="1775">
                  <c:v>-1.6718900000000001</c:v>
                </c:pt>
                <c:pt idx="1776">
                  <c:v>-1.6580299999999999</c:v>
                </c:pt>
                <c:pt idx="1777">
                  <c:v>-1.64394</c:v>
                </c:pt>
                <c:pt idx="1778">
                  <c:v>-1.62965</c:v>
                </c:pt>
                <c:pt idx="1779">
                  <c:v>-1.6151500000000001</c:v>
                </c:pt>
                <c:pt idx="1780">
                  <c:v>-1.6004499999999999</c:v>
                </c:pt>
                <c:pt idx="1781">
                  <c:v>-1.58555</c:v>
                </c:pt>
                <c:pt idx="1782">
                  <c:v>-1.57046</c:v>
                </c:pt>
                <c:pt idx="1783">
                  <c:v>-1.5551999999999999</c:v>
                </c:pt>
                <c:pt idx="1784">
                  <c:v>-1.53975</c:v>
                </c:pt>
                <c:pt idx="1785">
                  <c:v>-1.5241400000000001</c:v>
                </c:pt>
                <c:pt idx="1786">
                  <c:v>-1.50837</c:v>
                </c:pt>
                <c:pt idx="1787">
                  <c:v>-1.4924500000000001</c:v>
                </c:pt>
                <c:pt idx="1788">
                  <c:v>-1.4763900000000001</c:v>
                </c:pt>
                <c:pt idx="1789">
                  <c:v>-1.4601900000000001</c:v>
                </c:pt>
                <c:pt idx="1790">
                  <c:v>-1.4438599999999999</c:v>
                </c:pt>
                <c:pt idx="1791">
                  <c:v>-1.4274100000000001</c:v>
                </c:pt>
                <c:pt idx="1792">
                  <c:v>-1.4108499999999999</c:v>
                </c:pt>
                <c:pt idx="1793">
                  <c:v>-1.39419</c:v>
                </c:pt>
                <c:pt idx="1794">
                  <c:v>-1.3774299999999999</c:v>
                </c:pt>
                <c:pt idx="1795">
                  <c:v>-1.36059</c:v>
                </c:pt>
                <c:pt idx="1796">
                  <c:v>-1.3436699999999999</c:v>
                </c:pt>
                <c:pt idx="1797">
                  <c:v>-1.3266800000000001</c:v>
                </c:pt>
                <c:pt idx="1798">
                  <c:v>-1.30962</c:v>
                </c:pt>
                <c:pt idx="1799">
                  <c:v>-1.29251</c:v>
                </c:pt>
                <c:pt idx="1800">
                  <c:v>-1.27536</c:v>
                </c:pt>
                <c:pt idx="1801">
                  <c:v>-1.25817</c:v>
                </c:pt>
                <c:pt idx="1802">
                  <c:v>-1.2409399999999999</c:v>
                </c:pt>
                <c:pt idx="1803">
                  <c:v>-1.2237</c:v>
                </c:pt>
                <c:pt idx="1804">
                  <c:v>-1.2064299999999999</c:v>
                </c:pt>
                <c:pt idx="1805">
                  <c:v>-1.18916</c:v>
                </c:pt>
                <c:pt idx="1806">
                  <c:v>-1.1718900000000001</c:v>
                </c:pt>
                <c:pt idx="1807">
                  <c:v>-1.15462</c:v>
                </c:pt>
                <c:pt idx="1808">
                  <c:v>-1.13737</c:v>
                </c:pt>
                <c:pt idx="1809">
                  <c:v>-1.1201300000000001</c:v>
                </c:pt>
                <c:pt idx="1810">
                  <c:v>-1.1029199999999999</c:v>
                </c:pt>
                <c:pt idx="1811">
                  <c:v>-1.08575</c:v>
                </c:pt>
                <c:pt idx="1812">
                  <c:v>-1.0686100000000001</c:v>
                </c:pt>
                <c:pt idx="1813">
                  <c:v>-1.0515099999999999</c:v>
                </c:pt>
                <c:pt idx="1814">
                  <c:v>-1.03447</c:v>
                </c:pt>
                <c:pt idx="1815">
                  <c:v>-1.01749</c:v>
                </c:pt>
                <c:pt idx="1816">
                  <c:v>-1.00057</c:v>
                </c:pt>
                <c:pt idx="1817">
                  <c:v>-0.98371799999999998</c:v>
                </c:pt>
                <c:pt idx="1818">
                  <c:v>-0.96694400000000003</c:v>
                </c:pt>
                <c:pt idx="1819">
                  <c:v>-0.95025199999999999</c:v>
                </c:pt>
                <c:pt idx="1820">
                  <c:v>-0.93364599999999998</c:v>
                </c:pt>
                <c:pt idx="1821">
                  <c:v>-0.91713299999999998</c:v>
                </c:pt>
                <c:pt idx="1822">
                  <c:v>-0.90071699999999999</c:v>
                </c:pt>
                <c:pt idx="1823">
                  <c:v>-0.88440399999999997</c:v>
                </c:pt>
                <c:pt idx="1824">
                  <c:v>-0.86819900000000005</c:v>
                </c:pt>
                <c:pt idx="1825">
                  <c:v>-0.85210600000000003</c:v>
                </c:pt>
                <c:pt idx="1826">
                  <c:v>-0.83613099999999996</c:v>
                </c:pt>
                <c:pt idx="1827">
                  <c:v>-0.82027799999999995</c:v>
                </c:pt>
                <c:pt idx="1828">
                  <c:v>-0.80454999999999999</c:v>
                </c:pt>
                <c:pt idx="1829">
                  <c:v>-0.78895300000000002</c:v>
                </c:pt>
                <c:pt idx="1830">
                  <c:v>-0.77349000000000001</c:v>
                </c:pt>
                <c:pt idx="1831">
                  <c:v>-0.75816499999999998</c:v>
                </c:pt>
                <c:pt idx="1832">
                  <c:v>-0.742981</c:v>
                </c:pt>
                <c:pt idx="1833">
                  <c:v>-0.72794099999999995</c:v>
                </c:pt>
                <c:pt idx="1834">
                  <c:v>-0.71304800000000002</c:v>
                </c:pt>
                <c:pt idx="1835">
                  <c:v>-0.69830400000000004</c:v>
                </c:pt>
                <c:pt idx="1836">
                  <c:v>-0.68371300000000002</c:v>
                </c:pt>
                <c:pt idx="1837">
                  <c:v>-0.66927499999999995</c:v>
                </c:pt>
                <c:pt idx="1838">
                  <c:v>-0.65499300000000005</c:v>
                </c:pt>
                <c:pt idx="1839">
                  <c:v>-0.64086799999999999</c:v>
                </c:pt>
                <c:pt idx="1840">
                  <c:v>-0.62690400000000002</c:v>
                </c:pt>
                <c:pt idx="1841">
                  <c:v>-0.61309999999999998</c:v>
                </c:pt>
                <c:pt idx="1842">
                  <c:v>-0.59945800000000005</c:v>
                </c:pt>
                <c:pt idx="1843">
                  <c:v>-0.58597999999999995</c:v>
                </c:pt>
                <c:pt idx="1844">
                  <c:v>-0.57266700000000004</c:v>
                </c:pt>
                <c:pt idx="1845">
                  <c:v>-0.55951799999999996</c:v>
                </c:pt>
                <c:pt idx="1846">
                  <c:v>-0.54653600000000002</c:v>
                </c:pt>
                <c:pt idx="1847">
                  <c:v>-0.53371999999999997</c:v>
                </c:pt>
                <c:pt idx="1848">
                  <c:v>-0.52107000000000003</c:v>
                </c:pt>
                <c:pt idx="1849">
                  <c:v>-0.50858700000000001</c:v>
                </c:pt>
                <c:pt idx="1850">
                  <c:v>-0.49627100000000002</c:v>
                </c:pt>
                <c:pt idx="1851">
                  <c:v>-0.484122</c:v>
                </c:pt>
                <c:pt idx="1852">
                  <c:v>-0.47214</c:v>
                </c:pt>
                <c:pt idx="1853">
                  <c:v>-0.46032499999999998</c:v>
                </c:pt>
                <c:pt idx="1854">
                  <c:v>-0.44867800000000002</c:v>
                </c:pt>
                <c:pt idx="1855">
                  <c:v>-0.437199</c:v>
                </c:pt>
                <c:pt idx="1856">
                  <c:v>-0.42588900000000002</c:v>
                </c:pt>
                <c:pt idx="1857">
                  <c:v>-0.41474699999999998</c:v>
                </c:pt>
                <c:pt idx="1858">
                  <c:v>-0.40377400000000002</c:v>
                </c:pt>
                <c:pt idx="1859">
                  <c:v>-0.39296999999999999</c:v>
                </c:pt>
                <c:pt idx="1860">
                  <c:v>-0.38233600000000001</c:v>
                </c:pt>
                <c:pt idx="1861">
                  <c:v>-0.37187300000000001</c:v>
                </c:pt>
                <c:pt idx="1862">
                  <c:v>-0.36158099999999999</c:v>
                </c:pt>
                <c:pt idx="1863">
                  <c:v>-0.35145999999999999</c:v>
                </c:pt>
                <c:pt idx="1864">
                  <c:v>-0.34151100000000001</c:v>
                </c:pt>
                <c:pt idx="1865">
                  <c:v>-0.33173599999999998</c:v>
                </c:pt>
                <c:pt idx="1866">
                  <c:v>-0.322135</c:v>
                </c:pt>
                <c:pt idx="1867">
                  <c:v>-0.31270900000000001</c:v>
                </c:pt>
                <c:pt idx="1868">
                  <c:v>-0.30346000000000001</c:v>
                </c:pt>
                <c:pt idx="1869">
                  <c:v>-0.29438900000000001</c:v>
                </c:pt>
                <c:pt idx="1870">
                  <c:v>-0.28549799999999997</c:v>
                </c:pt>
                <c:pt idx="1871">
                  <c:v>-0.27678900000000001</c:v>
                </c:pt>
                <c:pt idx="1872">
                  <c:v>-0.268262</c:v>
                </c:pt>
                <c:pt idx="1873">
                  <c:v>-0.25991999999999998</c:v>
                </c:pt>
                <c:pt idx="1874">
                  <c:v>-0.25176500000000002</c:v>
                </c:pt>
                <c:pt idx="1875">
                  <c:v>-0.24379799999999999</c:v>
                </c:pt>
                <c:pt idx="1876">
                  <c:v>-0.23602100000000001</c:v>
                </c:pt>
                <c:pt idx="1877">
                  <c:v>-0.228437</c:v>
                </c:pt>
                <c:pt idx="1878">
                  <c:v>-0.22104599999999999</c:v>
                </c:pt>
                <c:pt idx="1879">
                  <c:v>-0.21385100000000001</c:v>
                </c:pt>
                <c:pt idx="1880">
                  <c:v>-0.20685400000000001</c:v>
                </c:pt>
                <c:pt idx="1881">
                  <c:v>-0.20005800000000001</c:v>
                </c:pt>
                <c:pt idx="1882">
                  <c:v>-0.193465</c:v>
                </c:pt>
                <c:pt idx="1883">
                  <c:v>-0.18707599999999999</c:v>
                </c:pt>
                <c:pt idx="1884">
                  <c:v>-0.180893</c:v>
                </c:pt>
                <c:pt idx="1885">
                  <c:v>-0.17491899999999999</c:v>
                </c:pt>
                <c:pt idx="1886">
                  <c:v>-0.169155</c:v>
                </c:pt>
                <c:pt idx="1887">
                  <c:v>-0.163601</c:v>
                </c:pt>
                <c:pt idx="1888">
                  <c:v>-0.15825800000000001</c:v>
                </c:pt>
                <c:pt idx="1889">
                  <c:v>-0.15312899999999999</c:v>
                </c:pt>
                <c:pt idx="1890">
                  <c:v>-0.14821200000000001</c:v>
                </c:pt>
                <c:pt idx="1891">
                  <c:v>-0.14351</c:v>
                </c:pt>
                <c:pt idx="1892">
                  <c:v>-0.13902200000000001</c:v>
                </c:pt>
                <c:pt idx="1893">
                  <c:v>-0.13474800000000001</c:v>
                </c:pt>
                <c:pt idx="1894">
                  <c:v>-0.130689</c:v>
                </c:pt>
                <c:pt idx="1895">
                  <c:v>-0.12684300000000001</c:v>
                </c:pt>
                <c:pt idx="1896">
                  <c:v>-0.123211</c:v>
                </c:pt>
                <c:pt idx="1897">
                  <c:v>-0.119792</c:v>
                </c:pt>
                <c:pt idx="1898">
                  <c:v>-0.11658399999999999</c:v>
                </c:pt>
                <c:pt idx="1899">
                  <c:v>-0.11358600000000001</c:v>
                </c:pt>
                <c:pt idx="1900">
                  <c:v>-0.11079700000000001</c:v>
                </c:pt>
                <c:pt idx="1901">
                  <c:v>-0.108214</c:v>
                </c:pt>
                <c:pt idx="1902">
                  <c:v>-0.105835</c:v>
                </c:pt>
                <c:pt idx="1903">
                  <c:v>-0.103657</c:v>
                </c:pt>
                <c:pt idx="1904">
                  <c:v>-0.101678</c:v>
                </c:pt>
                <c:pt idx="1905">
                  <c:v>-9.9893099999999999E-2</c:v>
                </c:pt>
                <c:pt idx="1906">
                  <c:v>-9.8300200000000004E-2</c:v>
                </c:pt>
                <c:pt idx="1907">
                  <c:v>-9.6894999999999995E-2</c:v>
                </c:pt>
                <c:pt idx="1908">
                  <c:v>-9.5673599999999998E-2</c:v>
                </c:pt>
                <c:pt idx="1909">
                  <c:v>-9.4631699999999999E-2</c:v>
                </c:pt>
                <c:pt idx="1910">
                  <c:v>-9.3764799999999995E-2</c:v>
                </c:pt>
                <c:pt idx="1911">
                  <c:v>-9.3068499999999998E-2</c:v>
                </c:pt>
                <c:pt idx="1912">
                  <c:v>-9.2537700000000001E-2</c:v>
                </c:pt>
                <c:pt idx="1913">
                  <c:v>-9.2167200000000005E-2</c:v>
                </c:pt>
                <c:pt idx="1914">
                  <c:v>-9.1951699999999997E-2</c:v>
                </c:pt>
                <c:pt idx="1915">
                  <c:v>-9.1885400000000006E-2</c:v>
                </c:pt>
                <c:pt idx="1916">
                  <c:v>-9.1962699999999994E-2</c:v>
                </c:pt>
                <c:pt idx="1917">
                  <c:v>-9.2177899999999993E-2</c:v>
                </c:pt>
                <c:pt idx="1918">
                  <c:v>-9.2525099999999999E-2</c:v>
                </c:pt>
                <c:pt idx="1919">
                  <c:v>-9.2998499999999998E-2</c:v>
                </c:pt>
                <c:pt idx="1920">
                  <c:v>-9.3592400000000006E-2</c:v>
                </c:pt>
                <c:pt idx="1921">
                  <c:v>-9.4300899999999993E-2</c:v>
                </c:pt>
                <c:pt idx="1922">
                  <c:v>-9.5118300000000003E-2</c:v>
                </c:pt>
                <c:pt idx="1923">
                  <c:v>-9.6038600000000002E-2</c:v>
                </c:pt>
                <c:pt idx="1924">
                  <c:v>-9.7056000000000003E-2</c:v>
                </c:pt>
                <c:pt idx="1925">
                  <c:v>-9.8164399999999999E-2</c:v>
                </c:pt>
                <c:pt idx="1926">
                  <c:v>-9.9357699999999993E-2</c:v>
                </c:pt>
                <c:pt idx="1927">
                  <c:v>-0.10063</c:v>
                </c:pt>
                <c:pt idx="1928">
                  <c:v>-0.101974</c:v>
                </c:pt>
                <c:pt idx="1929">
                  <c:v>-0.103383</c:v>
                </c:pt>
                <c:pt idx="1930">
                  <c:v>-0.104851</c:v>
                </c:pt>
                <c:pt idx="1931">
                  <c:v>-0.10637199999999999</c:v>
                </c:pt>
                <c:pt idx="1932">
                  <c:v>-0.10793700000000001</c:v>
                </c:pt>
                <c:pt idx="1933">
                  <c:v>-0.109541</c:v>
                </c:pt>
                <c:pt idx="1934">
                  <c:v>-0.111175</c:v>
                </c:pt>
                <c:pt idx="1935">
                  <c:v>-0.112833</c:v>
                </c:pt>
                <c:pt idx="1936">
                  <c:v>-0.114507</c:v>
                </c:pt>
                <c:pt idx="1937">
                  <c:v>-0.116191</c:v>
                </c:pt>
                <c:pt idx="1938">
                  <c:v>-0.11787499999999999</c:v>
                </c:pt>
                <c:pt idx="1939">
                  <c:v>-0.11955300000000001</c:v>
                </c:pt>
                <c:pt idx="1940">
                  <c:v>-0.121216</c:v>
                </c:pt>
                <c:pt idx="1941">
                  <c:v>-0.12285600000000001</c:v>
                </c:pt>
                <c:pt idx="1942">
                  <c:v>-0.12446599999999999</c:v>
                </c:pt>
                <c:pt idx="1943">
                  <c:v>-0.12603700000000001</c:v>
                </c:pt>
                <c:pt idx="1944">
                  <c:v>-0.12756100000000001</c:v>
                </c:pt>
                <c:pt idx="1945">
                  <c:v>-0.12903000000000001</c:v>
                </c:pt>
                <c:pt idx="1946">
                  <c:v>-0.130437</c:v>
                </c:pt>
                <c:pt idx="1947">
                  <c:v>-0.131775</c:v>
                </c:pt>
                <c:pt idx="1948">
                  <c:v>-0.13303699999999999</c:v>
                </c:pt>
                <c:pt idx="1949">
                  <c:v>-0.134217</c:v>
                </c:pt>
                <c:pt idx="1950">
                  <c:v>-0.13530900000000001</c:v>
                </c:pt>
                <c:pt idx="1951">
                  <c:v>-0.13630700000000001</c:v>
                </c:pt>
                <c:pt idx="1952">
                  <c:v>-0.137207</c:v>
                </c:pt>
                <c:pt idx="1953">
                  <c:v>-0.13800299999999999</c:v>
                </c:pt>
                <c:pt idx="1954">
                  <c:v>-0.13869000000000001</c:v>
                </c:pt>
                <c:pt idx="1955">
                  <c:v>-0.139266</c:v>
                </c:pt>
                <c:pt idx="1956">
                  <c:v>-0.13972699999999999</c:v>
                </c:pt>
                <c:pt idx="1957">
                  <c:v>-0.140069</c:v>
                </c:pt>
                <c:pt idx="1958">
                  <c:v>-0.140291</c:v>
                </c:pt>
                <c:pt idx="1959">
                  <c:v>-0.14039199999999999</c:v>
                </c:pt>
                <c:pt idx="1960">
                  <c:v>-0.14036899999999999</c:v>
                </c:pt>
                <c:pt idx="1961">
                  <c:v>-0.14022299999999999</c:v>
                </c:pt>
                <c:pt idx="1962">
                  <c:v>-0.13995299999999999</c:v>
                </c:pt>
                <c:pt idx="1963">
                  <c:v>-0.13955899999999999</c:v>
                </c:pt>
                <c:pt idx="1964">
                  <c:v>-0.139043</c:v>
                </c:pt>
                <c:pt idx="1965">
                  <c:v>-0.138406</c:v>
                </c:pt>
                <c:pt idx="1966">
                  <c:v>-0.13764899999999999</c:v>
                </c:pt>
                <c:pt idx="1967">
                  <c:v>-0.13677400000000001</c:v>
                </c:pt>
                <c:pt idx="1968">
                  <c:v>-0.13578299999999999</c:v>
                </c:pt>
                <c:pt idx="1969">
                  <c:v>-0.13467899999999999</c:v>
                </c:pt>
                <c:pt idx="1970">
                  <c:v>-0.133464</c:v>
                </c:pt>
                <c:pt idx="1971">
                  <c:v>-0.13214200000000001</c:v>
                </c:pt>
                <c:pt idx="1972">
                  <c:v>-0.130714</c:v>
                </c:pt>
                <c:pt idx="1973">
                  <c:v>-0.129186</c:v>
                </c:pt>
                <c:pt idx="1974">
                  <c:v>-0.12755900000000001</c:v>
                </c:pt>
                <c:pt idx="1975">
                  <c:v>-0.125837</c:v>
                </c:pt>
                <c:pt idx="1976">
                  <c:v>-0.124024</c:v>
                </c:pt>
                <c:pt idx="1977">
                  <c:v>-0.122123</c:v>
                </c:pt>
                <c:pt idx="1978">
                  <c:v>-0.12013799999999999</c:v>
                </c:pt>
                <c:pt idx="1979">
                  <c:v>-0.118071</c:v>
                </c:pt>
                <c:pt idx="1980">
                  <c:v>-0.115927</c:v>
                </c:pt>
                <c:pt idx="1981">
                  <c:v>-0.113708</c:v>
                </c:pt>
                <c:pt idx="1982">
                  <c:v>-0.111418</c:v>
                </c:pt>
                <c:pt idx="1983">
                  <c:v>-0.109058</c:v>
                </c:pt>
                <c:pt idx="1984">
                  <c:v>-0.106632</c:v>
                </c:pt>
                <c:pt idx="1985">
                  <c:v>-0.104143</c:v>
                </c:pt>
                <c:pt idx="1986">
                  <c:v>-0.101592</c:v>
                </c:pt>
                <c:pt idx="1987">
                  <c:v>-9.8982700000000007E-2</c:v>
                </c:pt>
                <c:pt idx="1988">
                  <c:v>-9.6316899999999997E-2</c:v>
                </c:pt>
                <c:pt idx="1989">
                  <c:v>-9.3597100000000003E-2</c:v>
                </c:pt>
                <c:pt idx="1990">
                  <c:v>-9.0825699999999995E-2</c:v>
                </c:pt>
                <c:pt idx="1991">
                  <c:v>-8.8005299999999995E-2</c:v>
                </c:pt>
                <c:pt idx="1992">
                  <c:v>-8.5138099999999994E-2</c:v>
                </c:pt>
                <c:pt idx="1993">
                  <c:v>-8.22267E-2</c:v>
                </c:pt>
                <c:pt idx="1994">
                  <c:v>-7.9273300000000005E-2</c:v>
                </c:pt>
                <c:pt idx="1995">
                  <c:v>-7.6280399999999998E-2</c:v>
                </c:pt>
                <c:pt idx="1996">
                  <c:v>-7.3250399999999993E-2</c:v>
                </c:pt>
                <c:pt idx="1997">
                  <c:v>-7.0185700000000004E-2</c:v>
                </c:pt>
                <c:pt idx="1998">
                  <c:v>-6.7089200000000002E-2</c:v>
                </c:pt>
                <c:pt idx="1999">
                  <c:v>-6.3963400000000004E-2</c:v>
                </c:pt>
                <c:pt idx="2000">
                  <c:v>-6.0811400000000002E-2</c:v>
                </c:pt>
                <c:pt idx="2001">
                  <c:v>-5.7636100000000003E-2</c:v>
                </c:pt>
                <c:pt idx="2002">
                  <c:v>-5.4441000000000003E-2</c:v>
                </c:pt>
                <c:pt idx="2003">
                  <c:v>-5.1229200000000003E-2</c:v>
                </c:pt>
                <c:pt idx="2004">
                  <c:v>-4.8004199999999997E-2</c:v>
                </c:pt>
                <c:pt idx="2005">
                  <c:v>-4.4769400000000001E-2</c:v>
                </c:pt>
                <c:pt idx="2006">
                  <c:v>-4.1528000000000002E-2</c:v>
                </c:pt>
                <c:pt idx="2007">
                  <c:v>-3.8283400000000002E-2</c:v>
                </c:pt>
                <c:pt idx="2008">
                  <c:v>-3.5039000000000001E-2</c:v>
                </c:pt>
                <c:pt idx="2009">
                  <c:v>-3.1797600000000002E-2</c:v>
                </c:pt>
                <c:pt idx="2010">
                  <c:v>-2.8562400000000002E-2</c:v>
                </c:pt>
                <c:pt idx="2011">
                  <c:v>-2.53361E-2</c:v>
                </c:pt>
                <c:pt idx="2012">
                  <c:v>-2.21218E-2</c:v>
                </c:pt>
                <c:pt idx="2013">
                  <c:v>-1.8922100000000001E-2</c:v>
                </c:pt>
                <c:pt idx="2014">
                  <c:v>-1.5739800000000002E-2</c:v>
                </c:pt>
                <c:pt idx="2015">
                  <c:v>-1.2577700000000001E-2</c:v>
                </c:pt>
                <c:pt idx="2016">
                  <c:v>-9.4381599999999993E-3</c:v>
                </c:pt>
                <c:pt idx="2017">
                  <c:v>-6.3234500000000004E-3</c:v>
                </c:pt>
                <c:pt idx="2018">
                  <c:v>-3.23566E-3</c:v>
                </c:pt>
                <c:pt idx="2019">
                  <c:v>-1.7667299999999999E-4</c:v>
                </c:pt>
                <c:pt idx="2020">
                  <c:v>2.8518200000000001E-3</c:v>
                </c:pt>
                <c:pt idx="2021">
                  <c:v>5.8483199999999997E-3</c:v>
                </c:pt>
                <c:pt idx="2022">
                  <c:v>8.8114899999999999E-3</c:v>
                </c:pt>
                <c:pt idx="2023">
                  <c:v>1.17401E-2</c:v>
                </c:pt>
                <c:pt idx="2024">
                  <c:v>1.4633200000000001E-2</c:v>
                </c:pt>
                <c:pt idx="2025">
                  <c:v>1.74897E-2</c:v>
                </c:pt>
                <c:pt idx="2026">
                  <c:v>2.03086E-2</c:v>
                </c:pt>
                <c:pt idx="2027">
                  <c:v>2.30893E-2</c:v>
                </c:pt>
                <c:pt idx="2028">
                  <c:v>2.5830700000000002E-2</c:v>
                </c:pt>
                <c:pt idx="2029">
                  <c:v>2.8532200000000001E-2</c:v>
                </c:pt>
                <c:pt idx="2030">
                  <c:v>3.11928E-2</c:v>
                </c:pt>
                <c:pt idx="2031">
                  <c:v>3.3811599999999997E-2</c:v>
                </c:pt>
                <c:pt idx="2032">
                  <c:v>3.6387900000000001E-2</c:v>
                </c:pt>
                <c:pt idx="2033">
                  <c:v>3.89206E-2</c:v>
                </c:pt>
                <c:pt idx="2034">
                  <c:v>4.1408599999999997E-2</c:v>
                </c:pt>
                <c:pt idx="2035">
                  <c:v>4.3851099999999997E-2</c:v>
                </c:pt>
                <c:pt idx="2036">
                  <c:v>4.6246900000000001E-2</c:v>
                </c:pt>
                <c:pt idx="2037">
                  <c:v>4.8594699999999998E-2</c:v>
                </c:pt>
                <c:pt idx="2038">
                  <c:v>5.0893099999999997E-2</c:v>
                </c:pt>
                <c:pt idx="2039">
                  <c:v>5.3140699999999999E-2</c:v>
                </c:pt>
                <c:pt idx="2040">
                  <c:v>5.5335500000000003E-2</c:v>
                </c:pt>
                <c:pt idx="2041">
                  <c:v>5.7475499999999999E-2</c:v>
                </c:pt>
                <c:pt idx="2042">
                  <c:v>5.9558399999999997E-2</c:v>
                </c:pt>
                <c:pt idx="2043">
                  <c:v>6.1581999999999998E-2</c:v>
                </c:pt>
                <c:pt idx="2044">
                  <c:v>6.35439E-2</c:v>
                </c:pt>
                <c:pt idx="2045">
                  <c:v>6.54415E-2</c:v>
                </c:pt>
                <c:pt idx="2046">
                  <c:v>6.7272100000000001E-2</c:v>
                </c:pt>
                <c:pt idx="2047">
                  <c:v>6.9032800000000005E-2</c:v>
                </c:pt>
                <c:pt idx="2048">
                  <c:v>7.0720599999999995E-2</c:v>
                </c:pt>
                <c:pt idx="2049">
                  <c:v>7.23327E-2</c:v>
                </c:pt>
                <c:pt idx="2050">
                  <c:v>7.3865899999999998E-2</c:v>
                </c:pt>
                <c:pt idx="2051">
                  <c:v>7.5317300000000004E-2</c:v>
                </c:pt>
                <c:pt idx="2052">
                  <c:v>7.6683899999999999E-2</c:v>
                </c:pt>
                <c:pt idx="2053">
                  <c:v>7.7962900000000002E-2</c:v>
                </c:pt>
                <c:pt idx="2054">
                  <c:v>7.9151299999999994E-2</c:v>
                </c:pt>
                <c:pt idx="2055">
                  <c:v>8.0246300000000007E-2</c:v>
                </c:pt>
                <c:pt idx="2056">
                  <c:v>8.1245399999999995E-2</c:v>
                </c:pt>
                <c:pt idx="2057">
                  <c:v>8.2145899999999994E-2</c:v>
                </c:pt>
                <c:pt idx="2058">
                  <c:v>8.2945400000000002E-2</c:v>
                </c:pt>
                <c:pt idx="2059">
                  <c:v>8.3642099999999997E-2</c:v>
                </c:pt>
                <c:pt idx="2060">
                  <c:v>8.4234000000000003E-2</c:v>
                </c:pt>
                <c:pt idx="2061">
                  <c:v>8.4719699999999995E-2</c:v>
                </c:pt>
                <c:pt idx="2062">
                  <c:v>8.5097999999999993E-2</c:v>
                </c:pt>
                <c:pt idx="2063">
                  <c:v>8.5367999999999999E-2</c:v>
                </c:pt>
                <c:pt idx="2064">
                  <c:v>8.5528900000000005E-2</c:v>
                </c:pt>
                <c:pt idx="2065">
                  <c:v>8.5580400000000001E-2</c:v>
                </c:pt>
                <c:pt idx="2066">
                  <c:v>8.5522399999999998E-2</c:v>
                </c:pt>
                <c:pt idx="2067">
                  <c:v>8.5354799999999995E-2</c:v>
                </c:pt>
                <c:pt idx="2068">
                  <c:v>8.5077600000000003E-2</c:v>
                </c:pt>
                <c:pt idx="2069">
                  <c:v>8.4691000000000002E-2</c:v>
                </c:pt>
                <c:pt idx="2070">
                  <c:v>8.4195699999999998E-2</c:v>
                </c:pt>
                <c:pt idx="2071">
                  <c:v>8.3592399999999997E-2</c:v>
                </c:pt>
                <c:pt idx="2072">
                  <c:v>8.2881999999999997E-2</c:v>
                </c:pt>
                <c:pt idx="2073">
                  <c:v>8.2065899999999997E-2</c:v>
                </c:pt>
                <c:pt idx="2074">
                  <c:v>8.1145099999999998E-2</c:v>
                </c:pt>
                <c:pt idx="2075">
                  <c:v>8.0121200000000004E-2</c:v>
                </c:pt>
                <c:pt idx="2076">
                  <c:v>7.8995800000000005E-2</c:v>
                </c:pt>
                <c:pt idx="2077">
                  <c:v>7.7770199999999998E-2</c:v>
                </c:pt>
                <c:pt idx="2078">
                  <c:v>7.6446100000000003E-2</c:v>
                </c:pt>
                <c:pt idx="2079">
                  <c:v>7.5024800000000003E-2</c:v>
                </c:pt>
                <c:pt idx="2080">
                  <c:v>7.3507500000000003E-2</c:v>
                </c:pt>
                <c:pt idx="2081">
                  <c:v>7.1895600000000004E-2</c:v>
                </c:pt>
                <c:pt idx="2082">
                  <c:v>7.0190299999999997E-2</c:v>
                </c:pt>
                <c:pt idx="2083">
                  <c:v>6.8392700000000001E-2</c:v>
                </c:pt>
                <c:pt idx="2084">
                  <c:v>6.6503800000000002E-2</c:v>
                </c:pt>
                <c:pt idx="2085">
                  <c:v>6.4524399999999996E-2</c:v>
                </c:pt>
                <c:pt idx="2086">
                  <c:v>6.2455400000000001E-2</c:v>
                </c:pt>
                <c:pt idx="2087">
                  <c:v>6.0297400000000001E-2</c:v>
                </c:pt>
                <c:pt idx="2088">
                  <c:v>5.8050999999999998E-2</c:v>
                </c:pt>
                <c:pt idx="2089">
                  <c:v>5.5716700000000001E-2</c:v>
                </c:pt>
                <c:pt idx="2090">
                  <c:v>5.3294899999999999E-2</c:v>
                </c:pt>
                <c:pt idx="2091">
                  <c:v>5.0785799999999999E-2</c:v>
                </c:pt>
                <c:pt idx="2092">
                  <c:v>4.8189500000000003E-2</c:v>
                </c:pt>
                <c:pt idx="2093">
                  <c:v>4.5506199999999997E-2</c:v>
                </c:pt>
                <c:pt idx="2094">
                  <c:v>4.2735599999999999E-2</c:v>
                </c:pt>
                <c:pt idx="2095">
                  <c:v>3.9877799999999998E-2</c:v>
                </c:pt>
                <c:pt idx="2096">
                  <c:v>3.6932300000000001E-2</c:v>
                </c:pt>
                <c:pt idx="2097">
                  <c:v>3.38988E-2</c:v>
                </c:pt>
                <c:pt idx="2098">
                  <c:v>3.0776899999999999E-2</c:v>
                </c:pt>
                <c:pt idx="2099">
                  <c:v>2.7566199999999999E-2</c:v>
                </c:pt>
                <c:pt idx="2100">
                  <c:v>2.4266099999999999E-2</c:v>
                </c:pt>
                <c:pt idx="2101">
                  <c:v>2.0876499999999999E-2</c:v>
                </c:pt>
                <c:pt idx="2102">
                  <c:v>1.7397200000000002E-2</c:v>
                </c:pt>
                <c:pt idx="2103">
                  <c:v>1.3828200000000001E-2</c:v>
                </c:pt>
                <c:pt idx="2104">
                  <c:v>1.01697E-2</c:v>
                </c:pt>
                <c:pt idx="2105">
                  <c:v>6.4221399999999998E-3</c:v>
                </c:pt>
                <c:pt idx="2106">
                  <c:v>2.5859099999999999E-3</c:v>
                </c:pt>
                <c:pt idx="2107">
                  <c:v>-1.3384E-3</c:v>
                </c:pt>
                <c:pt idx="2108">
                  <c:v>-5.3500900000000001E-3</c:v>
                </c:pt>
                <c:pt idx="2109">
                  <c:v>-9.4482400000000001E-3</c:v>
                </c:pt>
                <c:pt idx="2110">
                  <c:v>-1.36317E-2</c:v>
                </c:pt>
                <c:pt idx="2111">
                  <c:v>-1.7899100000000001E-2</c:v>
                </c:pt>
                <c:pt idx="2112">
                  <c:v>-2.2248799999999999E-2</c:v>
                </c:pt>
                <c:pt idx="2113">
                  <c:v>-2.6678899999999998E-2</c:v>
                </c:pt>
                <c:pt idx="2114">
                  <c:v>-3.1187200000000002E-2</c:v>
                </c:pt>
                <c:pt idx="2115">
                  <c:v>-3.5771299999999999E-2</c:v>
                </c:pt>
                <c:pt idx="2116">
                  <c:v>-4.0428600000000002E-2</c:v>
                </c:pt>
                <c:pt idx="2117">
                  <c:v>-4.5156300000000003E-2</c:v>
                </c:pt>
                <c:pt idx="2118">
                  <c:v>-4.9951500000000003E-2</c:v>
                </c:pt>
                <c:pt idx="2119">
                  <c:v>-5.48113E-2</c:v>
                </c:pt>
                <c:pt idx="2120">
                  <c:v>-5.9732500000000001E-2</c:v>
                </c:pt>
                <c:pt idx="2121">
                  <c:v>-6.4712099999999995E-2</c:v>
                </c:pt>
                <c:pt idx="2122">
                  <c:v>-6.9747000000000003E-2</c:v>
                </c:pt>
                <c:pt idx="2123">
                  <c:v>-7.4834100000000001E-2</c:v>
                </c:pt>
                <c:pt idx="2124">
                  <c:v>-7.99705E-2</c:v>
                </c:pt>
                <c:pt idx="2125">
                  <c:v>-8.5153099999999995E-2</c:v>
                </c:pt>
                <c:pt idx="2126">
                  <c:v>-9.0379000000000001E-2</c:v>
                </c:pt>
                <c:pt idx="2127">
                  <c:v>-9.5645400000000005E-2</c:v>
                </c:pt>
                <c:pt idx="2128">
                  <c:v>-0.10095</c:v>
                </c:pt>
                <c:pt idx="2129">
                  <c:v>-0.10628899999999999</c:v>
                </c:pt>
                <c:pt idx="2130">
                  <c:v>-0.111661</c:v>
                </c:pt>
                <c:pt idx="2131">
                  <c:v>-0.117063</c:v>
                </c:pt>
                <c:pt idx="2132">
                  <c:v>-0.122492</c:v>
                </c:pt>
                <c:pt idx="2133">
                  <c:v>-0.127946</c:v>
                </c:pt>
                <c:pt idx="2134">
                  <c:v>-0.13342499999999999</c:v>
                </c:pt>
                <c:pt idx="2135">
                  <c:v>-0.13892499999999999</c:v>
                </c:pt>
                <c:pt idx="2136">
                  <c:v>-0.14444499999999999</c:v>
                </c:pt>
                <c:pt idx="2137">
                  <c:v>-0.14998600000000001</c:v>
                </c:pt>
                <c:pt idx="2138">
                  <c:v>-0.15554399999999999</c:v>
                </c:pt>
                <c:pt idx="2139">
                  <c:v>-0.16112099999999999</c:v>
                </c:pt>
                <c:pt idx="2140">
                  <c:v>-0.166714</c:v>
                </c:pt>
                <c:pt idx="2141">
                  <c:v>-0.17232500000000001</c:v>
                </c:pt>
                <c:pt idx="2142">
                  <c:v>-0.177951</c:v>
                </c:pt>
                <c:pt idx="2143">
                  <c:v>-0.18359200000000001</c:v>
                </c:pt>
                <c:pt idx="2144">
                  <c:v>-0.189249</c:v>
                </c:pt>
                <c:pt idx="2145">
                  <c:v>-0.19492000000000001</c:v>
                </c:pt>
                <c:pt idx="2146">
                  <c:v>-0.20060600000000001</c:v>
                </c:pt>
                <c:pt idx="2147">
                  <c:v>-0.20630699999999999</c:v>
                </c:pt>
                <c:pt idx="2148">
                  <c:v>-0.21202199999999999</c:v>
                </c:pt>
                <c:pt idx="2149">
                  <c:v>-0.217752</c:v>
                </c:pt>
                <c:pt idx="2150">
                  <c:v>-0.223496</c:v>
                </c:pt>
                <c:pt idx="2151">
                  <c:v>-0.22925599999999999</c:v>
                </c:pt>
                <c:pt idx="2152">
                  <c:v>-0.23502999999999999</c:v>
                </c:pt>
                <c:pt idx="2153">
                  <c:v>-0.240818</c:v>
                </c:pt>
                <c:pt idx="2154">
                  <c:v>-0.24662100000000001</c:v>
                </c:pt>
                <c:pt idx="2155">
                  <c:v>-0.25243700000000002</c:v>
                </c:pt>
                <c:pt idx="2156">
                  <c:v>-0.25826700000000002</c:v>
                </c:pt>
                <c:pt idx="2157">
                  <c:v>-0.26411000000000001</c:v>
                </c:pt>
                <c:pt idx="2158">
                  <c:v>-0.26996500000000001</c:v>
                </c:pt>
                <c:pt idx="2159">
                  <c:v>-0.27583200000000002</c:v>
                </c:pt>
                <c:pt idx="2160">
                  <c:v>-0.28170899999999999</c:v>
                </c:pt>
                <c:pt idx="2161">
                  <c:v>-0.28759600000000002</c:v>
                </c:pt>
                <c:pt idx="2162">
                  <c:v>-0.293491</c:v>
                </c:pt>
                <c:pt idx="2163">
                  <c:v>-0.29939300000000002</c:v>
                </c:pt>
                <c:pt idx="2164">
                  <c:v>-0.30530200000000002</c:v>
                </c:pt>
                <c:pt idx="2165">
                  <c:v>-0.31121599999999999</c:v>
                </c:pt>
                <c:pt idx="2166">
                  <c:v>-0.317133</c:v>
                </c:pt>
                <c:pt idx="2167">
                  <c:v>-0.32305299999999998</c:v>
                </c:pt>
                <c:pt idx="2168">
                  <c:v>-0.32897300000000002</c:v>
                </c:pt>
                <c:pt idx="2169">
                  <c:v>-0.33489200000000002</c:v>
                </c:pt>
                <c:pt idx="2170">
                  <c:v>-0.34080899999999997</c:v>
                </c:pt>
                <c:pt idx="2171">
                  <c:v>-0.34672199999999997</c:v>
                </c:pt>
                <c:pt idx="2172">
                  <c:v>-0.352628</c:v>
                </c:pt>
                <c:pt idx="2173">
                  <c:v>-0.35852800000000001</c:v>
                </c:pt>
                <c:pt idx="2174">
                  <c:v>-0.36441800000000002</c:v>
                </c:pt>
                <c:pt idx="2175">
                  <c:v>-0.37029800000000002</c:v>
                </c:pt>
                <c:pt idx="2176">
                  <c:v>-0.376166</c:v>
                </c:pt>
                <c:pt idx="2177">
                  <c:v>-0.38202199999999997</c:v>
                </c:pt>
                <c:pt idx="2178">
                  <c:v>-0.38786399999999999</c:v>
                </c:pt>
                <c:pt idx="2179">
                  <c:v>-0.39369199999999999</c:v>
                </c:pt>
                <c:pt idx="2180">
                  <c:v>-0.39950600000000003</c:v>
                </c:pt>
                <c:pt idx="2181">
                  <c:v>-0.40530500000000003</c:v>
                </c:pt>
                <c:pt idx="2182">
                  <c:v>-0.41108899999999998</c:v>
                </c:pt>
                <c:pt idx="2183">
                  <c:v>-0.41685800000000001</c:v>
                </c:pt>
                <c:pt idx="2184">
                  <c:v>-0.42261100000000001</c:v>
                </c:pt>
                <c:pt idx="2185">
                  <c:v>-0.42835099999999998</c:v>
                </c:pt>
                <c:pt idx="2186">
                  <c:v>-0.43407699999999999</c:v>
                </c:pt>
                <c:pt idx="2187">
                  <c:v>-0.43979099999999999</c:v>
                </c:pt>
                <c:pt idx="2188">
                  <c:v>-0.44549299999999997</c:v>
                </c:pt>
                <c:pt idx="2189">
                  <c:v>-0.45118599999999998</c:v>
                </c:pt>
                <c:pt idx="2190">
                  <c:v>-0.45687100000000003</c:v>
                </c:pt>
                <c:pt idx="2191">
                  <c:v>-0.46255000000000002</c:v>
                </c:pt>
                <c:pt idx="2192">
                  <c:v>-0.468225</c:v>
                </c:pt>
                <c:pt idx="2193">
                  <c:v>-0.47389900000000001</c:v>
                </c:pt>
                <c:pt idx="2194">
                  <c:v>-0.479574</c:v>
                </c:pt>
                <c:pt idx="2195">
                  <c:v>-0.48525200000000002</c:v>
                </c:pt>
                <c:pt idx="2196">
                  <c:v>-0.49093700000000001</c:v>
                </c:pt>
                <c:pt idx="2197">
                  <c:v>-0.49663099999999999</c:v>
                </c:pt>
                <c:pt idx="2198">
                  <c:v>-0.502336</c:v>
                </c:pt>
                <c:pt idx="2199">
                  <c:v>-0.50805400000000001</c:v>
                </c:pt>
                <c:pt idx="2200">
                  <c:v>-0.51378800000000002</c:v>
                </c:pt>
                <c:pt idx="2201">
                  <c:v>-0.51954</c:v>
                </c:pt>
                <c:pt idx="2202">
                  <c:v>-0.525312</c:v>
                </c:pt>
                <c:pt idx="2203">
                  <c:v>-0.53110500000000005</c:v>
                </c:pt>
                <c:pt idx="2204">
                  <c:v>-0.53691999999999995</c:v>
                </c:pt>
                <c:pt idx="2205">
                  <c:v>-0.54276000000000002</c:v>
                </c:pt>
                <c:pt idx="2206">
                  <c:v>-0.54862599999999995</c:v>
                </c:pt>
                <c:pt idx="2207">
                  <c:v>-0.55451700000000004</c:v>
                </c:pt>
                <c:pt idx="2208">
                  <c:v>-0.56043500000000002</c:v>
                </c:pt>
                <c:pt idx="2209">
                  <c:v>-0.56637899999999997</c:v>
                </c:pt>
                <c:pt idx="2210">
                  <c:v>-0.572349</c:v>
                </c:pt>
                <c:pt idx="2211">
                  <c:v>-0.578345</c:v>
                </c:pt>
                <c:pt idx="2212">
                  <c:v>-0.58436399999999999</c:v>
                </c:pt>
                <c:pt idx="2213">
                  <c:v>-0.59040599999999999</c:v>
                </c:pt>
                <c:pt idx="2214">
                  <c:v>-0.59646900000000003</c:v>
                </c:pt>
                <c:pt idx="2215">
                  <c:v>-0.60255099999999995</c:v>
                </c:pt>
                <c:pt idx="2216">
                  <c:v>-0.60865100000000005</c:v>
                </c:pt>
                <c:pt idx="2217">
                  <c:v>-0.61476399999999998</c:v>
                </c:pt>
                <c:pt idx="2218">
                  <c:v>-0.62089000000000005</c:v>
                </c:pt>
                <c:pt idx="2219">
                  <c:v>-0.62702500000000005</c:v>
                </c:pt>
                <c:pt idx="2220">
                  <c:v>-0.63316600000000001</c:v>
                </c:pt>
                <c:pt idx="2221">
                  <c:v>-0.63931000000000004</c:v>
                </c:pt>
                <c:pt idx="2222">
                  <c:v>-0.64545399999999997</c:v>
                </c:pt>
                <c:pt idx="2223">
                  <c:v>-0.65159400000000001</c:v>
                </c:pt>
                <c:pt idx="2224">
                  <c:v>-0.65772699999999995</c:v>
                </c:pt>
                <c:pt idx="2225">
                  <c:v>-0.66385000000000005</c:v>
                </c:pt>
                <c:pt idx="2226">
                  <c:v>-0.66995899999999997</c:v>
                </c:pt>
                <c:pt idx="2227">
                  <c:v>-0.67605199999999999</c:v>
                </c:pt>
                <c:pt idx="2228">
                  <c:v>-0.68212600000000001</c:v>
                </c:pt>
                <c:pt idx="2229">
                  <c:v>-0.68817799999999996</c:v>
                </c:pt>
                <c:pt idx="2230">
                  <c:v>-0.69420700000000002</c:v>
                </c:pt>
                <c:pt idx="2231">
                  <c:v>-0.70021</c:v>
                </c:pt>
                <c:pt idx="2232">
                  <c:v>-0.70618599999999998</c:v>
                </c:pt>
                <c:pt idx="2233">
                  <c:v>-0.71213400000000004</c:v>
                </c:pt>
                <c:pt idx="2234">
                  <c:v>-0.71805300000000005</c:v>
                </c:pt>
                <c:pt idx="2235">
                  <c:v>-0.723943</c:v>
                </c:pt>
                <c:pt idx="2236">
                  <c:v>-0.72980299999999998</c:v>
                </c:pt>
                <c:pt idx="2237">
                  <c:v>-0.73563400000000001</c:v>
                </c:pt>
                <c:pt idx="2238">
                  <c:v>-0.74143599999999998</c:v>
                </c:pt>
                <c:pt idx="2239">
                  <c:v>-0.74721000000000004</c:v>
                </c:pt>
                <c:pt idx="2240">
                  <c:v>-0.75295699999999999</c:v>
                </c:pt>
                <c:pt idx="2241">
                  <c:v>-0.75867799999999996</c:v>
                </c:pt>
                <c:pt idx="2242">
                  <c:v>-0.76437500000000003</c:v>
                </c:pt>
                <c:pt idx="2243">
                  <c:v>-0.77005000000000001</c:v>
                </c:pt>
                <c:pt idx="2244">
                  <c:v>-0.77570499999999998</c:v>
                </c:pt>
                <c:pt idx="2245">
                  <c:v>-0.78134099999999995</c:v>
                </c:pt>
                <c:pt idx="2246">
                  <c:v>-0.78696100000000002</c:v>
                </c:pt>
                <c:pt idx="2247">
                  <c:v>-0.79256599999999999</c:v>
                </c:pt>
                <c:pt idx="2248">
                  <c:v>-0.79815899999999995</c:v>
                </c:pt>
                <c:pt idx="2249">
                  <c:v>-0.80374199999999996</c:v>
                </c:pt>
                <c:pt idx="2250">
                  <c:v>-0.80931399999999998</c:v>
                </c:pt>
                <c:pt idx="2251">
                  <c:v>-0.81487799999999999</c:v>
                </c:pt>
                <c:pt idx="2252">
                  <c:v>-0.82043500000000003</c:v>
                </c:pt>
                <c:pt idx="2253">
                  <c:v>-0.82598499999999997</c:v>
                </c:pt>
                <c:pt idx="2254">
                  <c:v>-0.83152800000000004</c:v>
                </c:pt>
                <c:pt idx="2255">
                  <c:v>-0.83706499999999995</c:v>
                </c:pt>
                <c:pt idx="2256">
                  <c:v>-0.84259600000000001</c:v>
                </c:pt>
                <c:pt idx="2257">
                  <c:v>-0.84811999999999999</c:v>
                </c:pt>
                <c:pt idx="2258">
                  <c:v>-0.85363599999999995</c:v>
                </c:pt>
                <c:pt idx="2259">
                  <c:v>-0.85914500000000005</c:v>
                </c:pt>
                <c:pt idx="2260">
                  <c:v>-0.86464399999999997</c:v>
                </c:pt>
                <c:pt idx="2261">
                  <c:v>-0.87013300000000005</c:v>
                </c:pt>
                <c:pt idx="2262">
                  <c:v>-0.87561100000000003</c:v>
                </c:pt>
                <c:pt idx="2263">
                  <c:v>-0.881077</c:v>
                </c:pt>
                <c:pt idx="2264">
                  <c:v>-0.88652799999999998</c:v>
                </c:pt>
                <c:pt idx="2265">
                  <c:v>-0.89196500000000001</c:v>
                </c:pt>
                <c:pt idx="2266">
                  <c:v>-0.89738399999999996</c:v>
                </c:pt>
                <c:pt idx="2267">
                  <c:v>-0.90278599999999998</c:v>
                </c:pt>
                <c:pt idx="2268">
                  <c:v>-0.908169</c:v>
                </c:pt>
                <c:pt idx="2269">
                  <c:v>-0.91353300000000004</c:v>
                </c:pt>
                <c:pt idx="2270">
                  <c:v>-0.91887600000000003</c:v>
                </c:pt>
                <c:pt idx="2271">
                  <c:v>-0.92419799999999996</c:v>
                </c:pt>
                <c:pt idx="2272">
                  <c:v>-0.92949899999999996</c:v>
                </c:pt>
                <c:pt idx="2273">
                  <c:v>-0.93478000000000006</c:v>
                </c:pt>
                <c:pt idx="2274">
                  <c:v>-0.94004200000000004</c:v>
                </c:pt>
                <c:pt idx="2275">
                  <c:v>-0.94528500000000004</c:v>
                </c:pt>
                <c:pt idx="2276">
                  <c:v>-0.95051099999999999</c:v>
                </c:pt>
                <c:pt idx="2277">
                  <c:v>-0.95572199999999996</c:v>
                </c:pt>
                <c:pt idx="2278">
                  <c:v>-0.96092100000000003</c:v>
                </c:pt>
                <c:pt idx="2279">
                  <c:v>-0.966109</c:v>
                </c:pt>
                <c:pt idx="2280">
                  <c:v>-0.97129200000000004</c:v>
                </c:pt>
                <c:pt idx="2281">
                  <c:v>-0.97647200000000001</c:v>
                </c:pt>
                <c:pt idx="2282">
                  <c:v>-0.98165500000000006</c:v>
                </c:pt>
                <c:pt idx="2283">
                  <c:v>-0.98684400000000005</c:v>
                </c:pt>
                <c:pt idx="2284">
                  <c:v>-0.99204499999999995</c:v>
                </c:pt>
                <c:pt idx="2285">
                  <c:v>-0.99726400000000004</c:v>
                </c:pt>
                <c:pt idx="2286">
                  <c:v>-1.00251</c:v>
                </c:pt>
                <c:pt idx="2287">
                  <c:v>-1.0077799999999999</c:v>
                </c:pt>
                <c:pt idx="2288">
                  <c:v>-1.01308</c:v>
                </c:pt>
                <c:pt idx="2289">
                  <c:v>-1.0184299999999999</c:v>
                </c:pt>
                <c:pt idx="2290">
                  <c:v>-1.02382</c:v>
                </c:pt>
                <c:pt idx="2291">
                  <c:v>-1.0292600000000001</c:v>
                </c:pt>
                <c:pt idx="2292">
                  <c:v>-1.0347599999999999</c:v>
                </c:pt>
                <c:pt idx="2293">
                  <c:v>-1.04033</c:v>
                </c:pt>
                <c:pt idx="2294">
                  <c:v>-1.04596</c:v>
                </c:pt>
                <c:pt idx="2295">
                  <c:v>-1.0516700000000001</c:v>
                </c:pt>
                <c:pt idx="2296">
                  <c:v>-1.05745</c:v>
                </c:pt>
                <c:pt idx="2297">
                  <c:v>-1.06331</c:v>
                </c:pt>
                <c:pt idx="2298">
                  <c:v>-1.0692600000000001</c:v>
                </c:pt>
                <c:pt idx="2299">
                  <c:v>-1.0752999999999999</c:v>
                </c:pt>
                <c:pt idx="2300">
                  <c:v>-1.08142</c:v>
                </c:pt>
                <c:pt idx="2301">
                  <c:v>-1.0876399999999999</c:v>
                </c:pt>
                <c:pt idx="2302">
                  <c:v>-1.09395</c:v>
                </c:pt>
                <c:pt idx="2303">
                  <c:v>-1.1003400000000001</c:v>
                </c:pt>
                <c:pt idx="2304">
                  <c:v>-1.10683</c:v>
                </c:pt>
                <c:pt idx="2305">
                  <c:v>-1.11341</c:v>
                </c:pt>
                <c:pt idx="2306">
                  <c:v>-1.12008</c:v>
                </c:pt>
                <c:pt idx="2307">
                  <c:v>-1.12683</c:v>
                </c:pt>
                <c:pt idx="2308">
                  <c:v>-1.1336599999999999</c:v>
                </c:pt>
                <c:pt idx="2309">
                  <c:v>-1.1405799999999999</c:v>
                </c:pt>
                <c:pt idx="2310">
                  <c:v>-1.1475599999999999</c:v>
                </c:pt>
                <c:pt idx="2311">
                  <c:v>-1.15462</c:v>
                </c:pt>
                <c:pt idx="2312">
                  <c:v>-1.1617500000000001</c:v>
                </c:pt>
                <c:pt idx="2313">
                  <c:v>-1.1689400000000001</c:v>
                </c:pt>
                <c:pt idx="2314">
                  <c:v>-1.1761900000000001</c:v>
                </c:pt>
                <c:pt idx="2315">
                  <c:v>-1.1834899999999999</c:v>
                </c:pt>
                <c:pt idx="2316">
                  <c:v>-1.1908300000000001</c:v>
                </c:pt>
                <c:pt idx="2317">
                  <c:v>-1.1982200000000001</c:v>
                </c:pt>
                <c:pt idx="2318">
                  <c:v>-1.2056500000000001</c:v>
                </c:pt>
                <c:pt idx="2319">
                  <c:v>-1.2131099999999999</c:v>
                </c:pt>
                <c:pt idx="2320">
                  <c:v>-1.2205999999999999</c:v>
                </c:pt>
                <c:pt idx="2321">
                  <c:v>-1.2281200000000001</c:v>
                </c:pt>
                <c:pt idx="2322">
                  <c:v>-1.2356499999999999</c:v>
                </c:pt>
                <c:pt idx="2323">
                  <c:v>-1.2432000000000001</c:v>
                </c:pt>
                <c:pt idx="2324">
                  <c:v>-1.25075</c:v>
                </c:pt>
                <c:pt idx="2325">
                  <c:v>-1.2583200000000001</c:v>
                </c:pt>
                <c:pt idx="2326">
                  <c:v>-1.26589</c:v>
                </c:pt>
                <c:pt idx="2327">
                  <c:v>-1.27346</c:v>
                </c:pt>
                <c:pt idx="2328">
                  <c:v>-1.2810299999999999</c:v>
                </c:pt>
                <c:pt idx="2329">
                  <c:v>-1.2885899999999999</c:v>
                </c:pt>
                <c:pt idx="2330">
                  <c:v>-1.2961499999999999</c:v>
                </c:pt>
                <c:pt idx="2331">
                  <c:v>-1.3037000000000001</c:v>
                </c:pt>
                <c:pt idx="2332">
                  <c:v>-1.3112299999999999</c:v>
                </c:pt>
                <c:pt idx="2333">
                  <c:v>-1.3187599999999999</c:v>
                </c:pt>
                <c:pt idx="2334">
                  <c:v>-1.3262700000000001</c:v>
                </c:pt>
                <c:pt idx="2335">
                  <c:v>-1.3337699999999999</c:v>
                </c:pt>
                <c:pt idx="2336">
                  <c:v>-1.3412500000000001</c:v>
                </c:pt>
                <c:pt idx="2337">
                  <c:v>-1.3487199999999999</c:v>
                </c:pt>
                <c:pt idx="2338">
                  <c:v>-1.3561700000000001</c:v>
                </c:pt>
                <c:pt idx="2339">
                  <c:v>-1.3635999999999999</c:v>
                </c:pt>
                <c:pt idx="2340">
                  <c:v>-1.3710199999999999</c:v>
                </c:pt>
                <c:pt idx="2341">
                  <c:v>-1.37842</c:v>
                </c:pt>
                <c:pt idx="2342">
                  <c:v>-1.3857999999999999</c:v>
                </c:pt>
                <c:pt idx="2343">
                  <c:v>-1.39317</c:v>
                </c:pt>
                <c:pt idx="2344">
                  <c:v>-1.40052</c:v>
                </c:pt>
                <c:pt idx="2345">
                  <c:v>-1.40785</c:v>
                </c:pt>
                <c:pt idx="2346">
                  <c:v>-1.41517</c:v>
                </c:pt>
                <c:pt idx="2347">
                  <c:v>-1.4224699999999999</c:v>
                </c:pt>
                <c:pt idx="2348">
                  <c:v>-1.4297500000000001</c:v>
                </c:pt>
                <c:pt idx="2349">
                  <c:v>-1.43702</c:v>
                </c:pt>
                <c:pt idx="2350">
                  <c:v>-1.4442699999999999</c:v>
                </c:pt>
                <c:pt idx="2351">
                  <c:v>-1.4515100000000001</c:v>
                </c:pt>
                <c:pt idx="2352">
                  <c:v>-1.4587300000000001</c:v>
                </c:pt>
                <c:pt idx="2353">
                  <c:v>-1.46593</c:v>
                </c:pt>
                <c:pt idx="2354">
                  <c:v>-1.47312</c:v>
                </c:pt>
                <c:pt idx="2355">
                  <c:v>-1.4802900000000001</c:v>
                </c:pt>
                <c:pt idx="2356">
                  <c:v>-1.4874499999999999</c:v>
                </c:pt>
                <c:pt idx="2357">
                  <c:v>-1.4945900000000001</c:v>
                </c:pt>
                <c:pt idx="2358">
                  <c:v>-1.5017100000000001</c:v>
                </c:pt>
                <c:pt idx="2359">
                  <c:v>-1.5088200000000001</c:v>
                </c:pt>
                <c:pt idx="2360">
                  <c:v>-1.5159100000000001</c:v>
                </c:pt>
                <c:pt idx="2361">
                  <c:v>-1.5229900000000001</c:v>
                </c:pt>
                <c:pt idx="2362">
                  <c:v>-1.5300499999999999</c:v>
                </c:pt>
                <c:pt idx="2363">
                  <c:v>-1.5370900000000001</c:v>
                </c:pt>
                <c:pt idx="2364">
                  <c:v>-1.5441199999999999</c:v>
                </c:pt>
                <c:pt idx="2365">
                  <c:v>-1.5511299999999999</c:v>
                </c:pt>
                <c:pt idx="2366">
                  <c:v>-1.55813</c:v>
                </c:pt>
                <c:pt idx="2367">
                  <c:v>-1.56511</c:v>
                </c:pt>
                <c:pt idx="2368">
                  <c:v>-1.5720799999999999</c:v>
                </c:pt>
                <c:pt idx="2369">
                  <c:v>-1.57904</c:v>
                </c:pt>
                <c:pt idx="2370">
                  <c:v>-1.5859799999999999</c:v>
                </c:pt>
                <c:pt idx="2371">
                  <c:v>-1.59291</c:v>
                </c:pt>
                <c:pt idx="2372">
                  <c:v>-1.5998300000000001</c:v>
                </c:pt>
                <c:pt idx="2373">
                  <c:v>-1.6067400000000001</c:v>
                </c:pt>
                <c:pt idx="2374">
                  <c:v>-1.61364</c:v>
                </c:pt>
                <c:pt idx="2375">
                  <c:v>-1.62053</c:v>
                </c:pt>
                <c:pt idx="2376">
                  <c:v>-1.6274200000000001</c:v>
                </c:pt>
                <c:pt idx="2377">
                  <c:v>-1.63429</c:v>
                </c:pt>
                <c:pt idx="2378">
                  <c:v>-1.64116</c:v>
                </c:pt>
                <c:pt idx="2379">
                  <c:v>-1.6480300000000001</c:v>
                </c:pt>
                <c:pt idx="2380">
                  <c:v>-1.65489</c:v>
                </c:pt>
                <c:pt idx="2381">
                  <c:v>-1.6617599999999999</c:v>
                </c:pt>
                <c:pt idx="2382">
                  <c:v>-1.66862</c:v>
                </c:pt>
                <c:pt idx="2383">
                  <c:v>-1.6754800000000001</c:v>
                </c:pt>
                <c:pt idx="2384">
                  <c:v>-1.68235</c:v>
                </c:pt>
                <c:pt idx="2385">
                  <c:v>-1.6892100000000001</c:v>
                </c:pt>
                <c:pt idx="2386">
                  <c:v>-1.6960900000000001</c:v>
                </c:pt>
                <c:pt idx="2387">
                  <c:v>-1.70296</c:v>
                </c:pt>
                <c:pt idx="2388">
                  <c:v>-1.70984</c:v>
                </c:pt>
                <c:pt idx="2389">
                  <c:v>-1.7167300000000001</c:v>
                </c:pt>
                <c:pt idx="2390">
                  <c:v>-1.7236199999999999</c:v>
                </c:pt>
                <c:pt idx="2391">
                  <c:v>-1.7305200000000001</c:v>
                </c:pt>
                <c:pt idx="2392">
                  <c:v>-1.73743</c:v>
                </c:pt>
                <c:pt idx="2393">
                  <c:v>-1.7443500000000001</c:v>
                </c:pt>
                <c:pt idx="2394">
                  <c:v>-1.7512700000000001</c:v>
                </c:pt>
                <c:pt idx="2395">
                  <c:v>-1.7582100000000001</c:v>
                </c:pt>
                <c:pt idx="2396">
                  <c:v>-1.7651600000000001</c:v>
                </c:pt>
                <c:pt idx="2397">
                  <c:v>-1.7721100000000001</c:v>
                </c:pt>
                <c:pt idx="2398">
                  <c:v>-1.7790699999999999</c:v>
                </c:pt>
                <c:pt idx="2399">
                  <c:v>-1.7860400000000001</c:v>
                </c:pt>
                <c:pt idx="2400">
                  <c:v>-1.7930200000000001</c:v>
                </c:pt>
                <c:pt idx="2401">
                  <c:v>-1.8</c:v>
                </c:pt>
                <c:pt idx="2402">
                  <c:v>-1.8069900000000001</c:v>
                </c:pt>
                <c:pt idx="2403">
                  <c:v>-1.81399</c:v>
                </c:pt>
                <c:pt idx="2404">
                  <c:v>-1.82098</c:v>
                </c:pt>
                <c:pt idx="2405">
                  <c:v>-1.8279700000000001</c:v>
                </c:pt>
                <c:pt idx="2406">
                  <c:v>-1.8349599999999999</c:v>
                </c:pt>
                <c:pt idx="2407">
                  <c:v>-1.84195</c:v>
                </c:pt>
                <c:pt idx="2408">
                  <c:v>-1.8489199999999999</c:v>
                </c:pt>
                <c:pt idx="2409">
                  <c:v>-1.85589</c:v>
                </c:pt>
                <c:pt idx="2410">
                  <c:v>-1.8628400000000001</c:v>
                </c:pt>
                <c:pt idx="2411">
                  <c:v>-1.8697699999999999</c:v>
                </c:pt>
                <c:pt idx="2412">
                  <c:v>-1.8766799999999999</c:v>
                </c:pt>
                <c:pt idx="2413">
                  <c:v>-1.8835599999999999</c:v>
                </c:pt>
                <c:pt idx="2414">
                  <c:v>-1.89042</c:v>
                </c:pt>
                <c:pt idx="2415">
                  <c:v>-1.89723</c:v>
                </c:pt>
                <c:pt idx="2416">
                  <c:v>-1.90401</c:v>
                </c:pt>
                <c:pt idx="2417">
                  <c:v>-1.9107499999999999</c:v>
                </c:pt>
                <c:pt idx="2418">
                  <c:v>-1.91744</c:v>
                </c:pt>
                <c:pt idx="2419">
                  <c:v>-1.92408</c:v>
                </c:pt>
                <c:pt idx="2420">
                  <c:v>-1.93066</c:v>
                </c:pt>
                <c:pt idx="2421">
                  <c:v>-1.93719</c:v>
                </c:pt>
                <c:pt idx="2422">
                  <c:v>-1.9436500000000001</c:v>
                </c:pt>
                <c:pt idx="2423">
                  <c:v>-1.9500500000000001</c:v>
                </c:pt>
                <c:pt idx="2424">
                  <c:v>-1.9563900000000001</c:v>
                </c:pt>
                <c:pt idx="2425">
                  <c:v>-1.96265</c:v>
                </c:pt>
                <c:pt idx="2426">
                  <c:v>-1.96885</c:v>
                </c:pt>
                <c:pt idx="2427">
                  <c:v>-1.9749699999999999</c:v>
                </c:pt>
                <c:pt idx="2428">
                  <c:v>-1.98102</c:v>
                </c:pt>
                <c:pt idx="2429">
                  <c:v>-1.98699</c:v>
                </c:pt>
                <c:pt idx="2430">
                  <c:v>-1.9928900000000001</c:v>
                </c:pt>
                <c:pt idx="2431">
                  <c:v>-1.9987200000000001</c:v>
                </c:pt>
                <c:pt idx="2432">
                  <c:v>-2.00448</c:v>
                </c:pt>
                <c:pt idx="2433">
                  <c:v>-2.01017</c:v>
                </c:pt>
                <c:pt idx="2434">
                  <c:v>-2.01579</c:v>
                </c:pt>
                <c:pt idx="2435">
                  <c:v>-2.0213399999999999</c:v>
                </c:pt>
                <c:pt idx="2436">
                  <c:v>-2.0268299999999999</c:v>
                </c:pt>
                <c:pt idx="2437">
                  <c:v>-2.03226</c:v>
                </c:pt>
                <c:pt idx="2438">
                  <c:v>-2.0376300000000001</c:v>
                </c:pt>
                <c:pt idx="2439">
                  <c:v>-2.0429499999999998</c:v>
                </c:pt>
                <c:pt idx="2440">
                  <c:v>-2.0482200000000002</c:v>
                </c:pt>
                <c:pt idx="2441">
                  <c:v>-2.0534500000000002</c:v>
                </c:pt>
                <c:pt idx="2442">
                  <c:v>-2.05863</c:v>
                </c:pt>
                <c:pt idx="2443">
                  <c:v>-2.0637799999999999</c:v>
                </c:pt>
                <c:pt idx="2444">
                  <c:v>-2.0688900000000001</c:v>
                </c:pt>
                <c:pt idx="2445">
                  <c:v>-2.0739800000000002</c:v>
                </c:pt>
                <c:pt idx="2446">
                  <c:v>-2.07904</c:v>
                </c:pt>
                <c:pt idx="2447">
                  <c:v>-2.0840800000000002</c:v>
                </c:pt>
                <c:pt idx="2448">
                  <c:v>-2.0891099999999998</c:v>
                </c:pt>
                <c:pt idx="2449">
                  <c:v>-2.0941200000000002</c:v>
                </c:pt>
                <c:pt idx="2450">
                  <c:v>-2.0991300000000002</c:v>
                </c:pt>
                <c:pt idx="2451">
                  <c:v>-2.1041400000000001</c:v>
                </c:pt>
                <c:pt idx="2452">
                  <c:v>-2.1091500000000001</c:v>
                </c:pt>
                <c:pt idx="2453">
                  <c:v>-2.1141700000000001</c:v>
                </c:pt>
                <c:pt idx="2454">
                  <c:v>-2.1192000000000002</c:v>
                </c:pt>
                <c:pt idx="2455">
                  <c:v>-2.1242399999999999</c:v>
                </c:pt>
                <c:pt idx="2456">
                  <c:v>-2.1292900000000001</c:v>
                </c:pt>
                <c:pt idx="2457">
                  <c:v>-2.13436</c:v>
                </c:pt>
                <c:pt idx="2458">
                  <c:v>-2.1394600000000001</c:v>
                </c:pt>
                <c:pt idx="2459">
                  <c:v>-2.1445799999999999</c:v>
                </c:pt>
                <c:pt idx="2460">
                  <c:v>-2.1497199999999999</c:v>
                </c:pt>
                <c:pt idx="2461">
                  <c:v>-2.15489</c:v>
                </c:pt>
                <c:pt idx="2462">
                  <c:v>-2.1600899999999998</c:v>
                </c:pt>
                <c:pt idx="2463">
                  <c:v>-2.16533</c:v>
                </c:pt>
                <c:pt idx="2464">
                  <c:v>-2.1705899999999998</c:v>
                </c:pt>
                <c:pt idx="2465">
                  <c:v>-2.1758899999999999</c:v>
                </c:pt>
                <c:pt idx="2466">
                  <c:v>-2.1812299999999998</c:v>
                </c:pt>
                <c:pt idx="2467">
                  <c:v>-2.1865999999999999</c:v>
                </c:pt>
                <c:pt idx="2468">
                  <c:v>-2.1920099999999998</c:v>
                </c:pt>
                <c:pt idx="2469">
                  <c:v>-2.19746</c:v>
                </c:pt>
                <c:pt idx="2470">
                  <c:v>-2.20295</c:v>
                </c:pt>
                <c:pt idx="2471">
                  <c:v>-2.2084700000000002</c:v>
                </c:pt>
                <c:pt idx="2472">
                  <c:v>-2.2140399999999998</c:v>
                </c:pt>
                <c:pt idx="2473">
                  <c:v>-2.2196400000000001</c:v>
                </c:pt>
                <c:pt idx="2474">
                  <c:v>-2.2252900000000002</c:v>
                </c:pt>
                <c:pt idx="2475">
                  <c:v>-2.2309800000000002</c:v>
                </c:pt>
                <c:pt idx="2476">
                  <c:v>-2.23671</c:v>
                </c:pt>
                <c:pt idx="2477">
                  <c:v>-2.24248</c:v>
                </c:pt>
                <c:pt idx="2478">
                  <c:v>-2.2483</c:v>
                </c:pt>
                <c:pt idx="2479">
                  <c:v>-2.2541500000000001</c:v>
                </c:pt>
                <c:pt idx="2480">
                  <c:v>-2.2600500000000001</c:v>
                </c:pt>
                <c:pt idx="2481">
                  <c:v>-2.266</c:v>
                </c:pt>
                <c:pt idx="2482">
                  <c:v>-2.2719900000000002</c:v>
                </c:pt>
                <c:pt idx="2483">
                  <c:v>-2.2780100000000001</c:v>
                </c:pt>
                <c:pt idx="2484">
                  <c:v>-2.28409</c:v>
                </c:pt>
                <c:pt idx="2485">
                  <c:v>-2.2902</c:v>
                </c:pt>
                <c:pt idx="2486">
                  <c:v>-2.2963499999999999</c:v>
                </c:pt>
                <c:pt idx="2487">
                  <c:v>-2.3025500000000001</c:v>
                </c:pt>
                <c:pt idx="2488">
                  <c:v>-2.3087900000000001</c:v>
                </c:pt>
                <c:pt idx="2489">
                  <c:v>-2.3150599999999999</c:v>
                </c:pt>
                <c:pt idx="2490">
                  <c:v>-2.32138</c:v>
                </c:pt>
                <c:pt idx="2491">
                  <c:v>-2.3277299999999999</c:v>
                </c:pt>
                <c:pt idx="2492">
                  <c:v>-2.33412</c:v>
                </c:pt>
                <c:pt idx="2493">
                  <c:v>-2.3405399999999998</c:v>
                </c:pt>
                <c:pt idx="2494">
                  <c:v>-2.347</c:v>
                </c:pt>
                <c:pt idx="2495">
                  <c:v>-2.3534799999999998</c:v>
                </c:pt>
                <c:pt idx="2496">
                  <c:v>-2.36</c:v>
                </c:pt>
                <c:pt idx="2497">
                  <c:v>-2.3665400000000001</c:v>
                </c:pt>
                <c:pt idx="2498">
                  <c:v>-2.3731</c:v>
                </c:pt>
                <c:pt idx="2499">
                  <c:v>-2.37968</c:v>
                </c:pt>
                <c:pt idx="2500">
                  <c:v>-2.3862800000000002</c:v>
                </c:pt>
                <c:pt idx="2501">
                  <c:v>-2.3929</c:v>
                </c:pt>
                <c:pt idx="2502">
                  <c:v>-2.3995199999999999</c:v>
                </c:pt>
                <c:pt idx="2503">
                  <c:v>-2.4061599999999999</c:v>
                </c:pt>
                <c:pt idx="2504">
                  <c:v>-2.4127999999999998</c:v>
                </c:pt>
                <c:pt idx="2505">
                  <c:v>-2.4194399999999998</c:v>
                </c:pt>
                <c:pt idx="2506">
                  <c:v>-2.4260799999999998</c:v>
                </c:pt>
                <c:pt idx="2507">
                  <c:v>-2.4327100000000002</c:v>
                </c:pt>
                <c:pt idx="2508">
                  <c:v>-2.43933</c:v>
                </c:pt>
                <c:pt idx="2509">
                  <c:v>-2.4459399999999998</c:v>
                </c:pt>
                <c:pt idx="2510">
                  <c:v>-2.4525399999999999</c:v>
                </c:pt>
                <c:pt idx="2511">
                  <c:v>-2.4591099999999999</c:v>
                </c:pt>
                <c:pt idx="2512">
                  <c:v>-2.4656699999999998</c:v>
                </c:pt>
                <c:pt idx="2513">
                  <c:v>-2.4721899999999999</c:v>
                </c:pt>
                <c:pt idx="2514">
                  <c:v>-2.4786899999999998</c:v>
                </c:pt>
                <c:pt idx="2515">
                  <c:v>-2.48515</c:v>
                </c:pt>
                <c:pt idx="2516">
                  <c:v>-2.4915699999999998</c:v>
                </c:pt>
                <c:pt idx="2517">
                  <c:v>-2.49796</c:v>
                </c:pt>
                <c:pt idx="2518">
                  <c:v>-2.5043000000000002</c:v>
                </c:pt>
                <c:pt idx="2519">
                  <c:v>-2.5106000000000002</c:v>
                </c:pt>
                <c:pt idx="2520">
                  <c:v>-2.5168499999999998</c:v>
                </c:pt>
                <c:pt idx="2521">
                  <c:v>-2.5230399999999999</c:v>
                </c:pt>
                <c:pt idx="2522">
                  <c:v>-2.5291800000000002</c:v>
                </c:pt>
                <c:pt idx="2523">
                  <c:v>-2.5352700000000001</c:v>
                </c:pt>
                <c:pt idx="2524">
                  <c:v>-2.54129</c:v>
                </c:pt>
                <c:pt idx="2525">
                  <c:v>-2.54725</c:v>
                </c:pt>
                <c:pt idx="2526">
                  <c:v>-2.55314</c:v>
                </c:pt>
                <c:pt idx="2527">
                  <c:v>-2.5589599999999999</c:v>
                </c:pt>
                <c:pt idx="2528">
                  <c:v>-2.5647099999999998</c:v>
                </c:pt>
                <c:pt idx="2529">
                  <c:v>-2.5703900000000002</c:v>
                </c:pt>
                <c:pt idx="2530">
                  <c:v>-2.57599</c:v>
                </c:pt>
                <c:pt idx="2531">
                  <c:v>-2.5815100000000002</c:v>
                </c:pt>
                <c:pt idx="2532">
                  <c:v>-2.5869499999999999</c:v>
                </c:pt>
                <c:pt idx="2533">
                  <c:v>-2.5922999999999998</c:v>
                </c:pt>
                <c:pt idx="2534">
                  <c:v>-2.5975700000000002</c:v>
                </c:pt>
                <c:pt idx="2535">
                  <c:v>-2.6027499999999999</c:v>
                </c:pt>
                <c:pt idx="2536">
                  <c:v>-2.6078299999999999</c:v>
                </c:pt>
                <c:pt idx="2537">
                  <c:v>-2.6128300000000002</c:v>
                </c:pt>
                <c:pt idx="2538">
                  <c:v>-2.6177199999999998</c:v>
                </c:pt>
                <c:pt idx="2539">
                  <c:v>-2.6225200000000002</c:v>
                </c:pt>
                <c:pt idx="2540">
                  <c:v>-2.6272199999999999</c:v>
                </c:pt>
                <c:pt idx="2541">
                  <c:v>-2.6318100000000002</c:v>
                </c:pt>
                <c:pt idx="2542">
                  <c:v>-2.6362999999999999</c:v>
                </c:pt>
                <c:pt idx="2543">
                  <c:v>-2.6406800000000001</c:v>
                </c:pt>
                <c:pt idx="2544">
                  <c:v>-2.6449600000000002</c:v>
                </c:pt>
                <c:pt idx="2545">
                  <c:v>-2.6491099999999999</c:v>
                </c:pt>
                <c:pt idx="2546">
                  <c:v>-2.6531600000000002</c:v>
                </c:pt>
                <c:pt idx="2547">
                  <c:v>-2.6570800000000001</c:v>
                </c:pt>
                <c:pt idx="2548">
                  <c:v>-2.6608900000000002</c:v>
                </c:pt>
                <c:pt idx="2549">
                  <c:v>-2.6645699999999999</c:v>
                </c:pt>
                <c:pt idx="2550">
                  <c:v>-2.6681300000000001</c:v>
                </c:pt>
                <c:pt idx="2551">
                  <c:v>-2.6715599999999999</c:v>
                </c:pt>
                <c:pt idx="2552">
                  <c:v>-2.6748500000000002</c:v>
                </c:pt>
                <c:pt idx="2553">
                  <c:v>-2.67801</c:v>
                </c:pt>
                <c:pt idx="2554">
                  <c:v>-2.6810299999999998</c:v>
                </c:pt>
                <c:pt idx="2555">
                  <c:v>-2.68391</c:v>
                </c:pt>
                <c:pt idx="2556">
                  <c:v>-2.6866400000000001</c:v>
                </c:pt>
                <c:pt idx="2557">
                  <c:v>-2.6892200000000002</c:v>
                </c:pt>
                <c:pt idx="2558">
                  <c:v>-2.6916600000000002</c:v>
                </c:pt>
                <c:pt idx="2559">
                  <c:v>-2.69394</c:v>
                </c:pt>
                <c:pt idx="2560">
                  <c:v>-2.6960600000000001</c:v>
                </c:pt>
                <c:pt idx="2561">
                  <c:v>-2.69801</c:v>
                </c:pt>
                <c:pt idx="2562">
                  <c:v>-2.6998099999999998</c:v>
                </c:pt>
                <c:pt idx="2563">
                  <c:v>-2.7014300000000002</c:v>
                </c:pt>
                <c:pt idx="2564">
                  <c:v>-2.70289</c:v>
                </c:pt>
                <c:pt idx="2565">
                  <c:v>-2.70417</c:v>
                </c:pt>
                <c:pt idx="2566">
                  <c:v>-2.7052700000000001</c:v>
                </c:pt>
                <c:pt idx="2567">
                  <c:v>-2.7061899999999999</c:v>
                </c:pt>
                <c:pt idx="2568">
                  <c:v>-2.7069200000000002</c:v>
                </c:pt>
                <c:pt idx="2569">
                  <c:v>-2.7074699999999998</c:v>
                </c:pt>
                <c:pt idx="2570">
                  <c:v>-2.70783</c:v>
                </c:pt>
                <c:pt idx="2571">
                  <c:v>-2.7080000000000002</c:v>
                </c:pt>
                <c:pt idx="2572">
                  <c:v>-2.7079800000000001</c:v>
                </c:pt>
                <c:pt idx="2573">
                  <c:v>-2.7077499999999999</c:v>
                </c:pt>
                <c:pt idx="2574">
                  <c:v>-2.7073299999999998</c:v>
                </c:pt>
                <c:pt idx="2575">
                  <c:v>-2.7067000000000001</c:v>
                </c:pt>
                <c:pt idx="2576">
                  <c:v>-2.7058599999999999</c:v>
                </c:pt>
                <c:pt idx="2577">
                  <c:v>-2.7048199999999998</c:v>
                </c:pt>
                <c:pt idx="2578">
                  <c:v>-2.70357</c:v>
                </c:pt>
                <c:pt idx="2579">
                  <c:v>-2.7021000000000002</c:v>
                </c:pt>
                <c:pt idx="2580">
                  <c:v>-2.7004199999999998</c:v>
                </c:pt>
                <c:pt idx="2581">
                  <c:v>-2.6985100000000002</c:v>
                </c:pt>
                <c:pt idx="2582">
                  <c:v>-2.6963900000000001</c:v>
                </c:pt>
                <c:pt idx="2583">
                  <c:v>-2.6940499999999998</c:v>
                </c:pt>
                <c:pt idx="2584">
                  <c:v>-2.6914799999999999</c:v>
                </c:pt>
                <c:pt idx="2585">
                  <c:v>-2.6886899999999998</c:v>
                </c:pt>
                <c:pt idx="2586">
                  <c:v>-2.6856800000000001</c:v>
                </c:pt>
                <c:pt idx="2587">
                  <c:v>-2.6824400000000002</c:v>
                </c:pt>
                <c:pt idx="2588">
                  <c:v>-2.6789800000000001</c:v>
                </c:pt>
                <c:pt idx="2589">
                  <c:v>-2.6752899999999999</c:v>
                </c:pt>
                <c:pt idx="2590">
                  <c:v>-2.6713800000000001</c:v>
                </c:pt>
                <c:pt idx="2591">
                  <c:v>-2.6672500000000001</c:v>
                </c:pt>
                <c:pt idx="2592">
                  <c:v>-2.66289</c:v>
                </c:pt>
                <c:pt idx="2593">
                  <c:v>-2.6583199999999998</c:v>
                </c:pt>
                <c:pt idx="2594">
                  <c:v>-2.65354</c:v>
                </c:pt>
                <c:pt idx="2595">
                  <c:v>-2.6485400000000001</c:v>
                </c:pt>
                <c:pt idx="2596">
                  <c:v>-2.6433399999999998</c:v>
                </c:pt>
                <c:pt idx="2597">
                  <c:v>-2.6379299999999999</c:v>
                </c:pt>
                <c:pt idx="2598">
                  <c:v>-2.63232</c:v>
                </c:pt>
                <c:pt idx="2599">
                  <c:v>-2.6265200000000002</c:v>
                </c:pt>
                <c:pt idx="2600">
                  <c:v>-2.62053</c:v>
                </c:pt>
                <c:pt idx="2601">
                  <c:v>-2.61436</c:v>
                </c:pt>
                <c:pt idx="2602">
                  <c:v>-2.6080199999999998</c:v>
                </c:pt>
                <c:pt idx="2603">
                  <c:v>-2.6015000000000001</c:v>
                </c:pt>
                <c:pt idx="2604">
                  <c:v>-2.5948199999999999</c:v>
                </c:pt>
                <c:pt idx="2605">
                  <c:v>-2.5879799999999999</c:v>
                </c:pt>
                <c:pt idx="2606">
                  <c:v>-2.581</c:v>
                </c:pt>
                <c:pt idx="2607">
                  <c:v>-2.5738699999999999</c:v>
                </c:pt>
                <c:pt idx="2608">
                  <c:v>-2.5666099999999998</c:v>
                </c:pt>
                <c:pt idx="2609">
                  <c:v>-2.5592199999999998</c:v>
                </c:pt>
                <c:pt idx="2610">
                  <c:v>-2.5517099999999999</c:v>
                </c:pt>
                <c:pt idx="2611">
                  <c:v>-2.5440900000000002</c:v>
                </c:pt>
                <c:pt idx="2612">
                  <c:v>-2.5363600000000002</c:v>
                </c:pt>
                <c:pt idx="2613">
                  <c:v>-2.5285299999999999</c:v>
                </c:pt>
                <c:pt idx="2614">
                  <c:v>-2.52061</c:v>
                </c:pt>
                <c:pt idx="2615">
                  <c:v>-2.5125999999999999</c:v>
                </c:pt>
                <c:pt idx="2616">
                  <c:v>-2.5045199999999999</c:v>
                </c:pt>
                <c:pt idx="2617">
                  <c:v>-2.4963600000000001</c:v>
                </c:pt>
                <c:pt idx="2618">
                  <c:v>-2.48813</c:v>
                </c:pt>
                <c:pt idx="2619">
                  <c:v>-2.4798399999999998</c:v>
                </c:pt>
                <c:pt idx="2620">
                  <c:v>-2.4714999999999998</c:v>
                </c:pt>
                <c:pt idx="2621">
                  <c:v>-2.4630999999999998</c:v>
                </c:pt>
                <c:pt idx="2622">
                  <c:v>-2.4546600000000001</c:v>
                </c:pt>
                <c:pt idx="2623">
                  <c:v>-2.44618</c:v>
                </c:pt>
                <c:pt idx="2624">
                  <c:v>-2.4376600000000002</c:v>
                </c:pt>
                <c:pt idx="2625">
                  <c:v>-2.4291100000000001</c:v>
                </c:pt>
                <c:pt idx="2626">
                  <c:v>-2.4205299999999998</c:v>
                </c:pt>
                <c:pt idx="2627">
                  <c:v>-2.4119199999999998</c:v>
                </c:pt>
                <c:pt idx="2628">
                  <c:v>-2.4033000000000002</c:v>
                </c:pt>
                <c:pt idx="2629">
                  <c:v>-2.39466</c:v>
                </c:pt>
                <c:pt idx="2630">
                  <c:v>-2.3860000000000001</c:v>
                </c:pt>
                <c:pt idx="2631">
                  <c:v>-2.3773399999999998</c:v>
                </c:pt>
                <c:pt idx="2632">
                  <c:v>-2.3686600000000002</c:v>
                </c:pt>
                <c:pt idx="2633">
                  <c:v>-2.3599899999999998</c:v>
                </c:pt>
                <c:pt idx="2634">
                  <c:v>-2.3513099999999998</c:v>
                </c:pt>
                <c:pt idx="2635">
                  <c:v>-2.3426399999999998</c:v>
                </c:pt>
                <c:pt idx="2636">
                  <c:v>-2.3339799999999999</c:v>
                </c:pt>
                <c:pt idx="2637">
                  <c:v>-2.3253400000000002</c:v>
                </c:pt>
                <c:pt idx="2638">
                  <c:v>-2.31671</c:v>
                </c:pt>
                <c:pt idx="2639">
                  <c:v>-2.3081</c:v>
                </c:pt>
                <c:pt idx="2640">
                  <c:v>-2.2995100000000002</c:v>
                </c:pt>
                <c:pt idx="2641">
                  <c:v>-2.2909600000000001</c:v>
                </c:pt>
                <c:pt idx="2642">
                  <c:v>-2.2824399999999998</c:v>
                </c:pt>
                <c:pt idx="2643">
                  <c:v>-2.2739600000000002</c:v>
                </c:pt>
                <c:pt idx="2644">
                  <c:v>-2.26552</c:v>
                </c:pt>
                <c:pt idx="2645">
                  <c:v>-2.2571400000000001</c:v>
                </c:pt>
                <c:pt idx="2646">
                  <c:v>-2.2488000000000001</c:v>
                </c:pt>
                <c:pt idx="2647">
                  <c:v>-2.2405300000000001</c:v>
                </c:pt>
                <c:pt idx="2648">
                  <c:v>-2.2323200000000001</c:v>
                </c:pt>
                <c:pt idx="2649">
                  <c:v>-2.22418</c:v>
                </c:pt>
                <c:pt idx="2650">
                  <c:v>-2.21611</c:v>
                </c:pt>
                <c:pt idx="2651">
                  <c:v>-2.20811</c:v>
                </c:pt>
                <c:pt idx="2652">
                  <c:v>-2.2002000000000002</c:v>
                </c:pt>
                <c:pt idx="2653">
                  <c:v>-2.19238</c:v>
                </c:pt>
                <c:pt idx="2654">
                  <c:v>-2.1846399999999999</c:v>
                </c:pt>
                <c:pt idx="2655">
                  <c:v>-2.177</c:v>
                </c:pt>
                <c:pt idx="2656">
                  <c:v>-2.1694499999999999</c:v>
                </c:pt>
                <c:pt idx="2657">
                  <c:v>-2.1619999999999999</c:v>
                </c:pt>
                <c:pt idx="2658">
                  <c:v>-2.1546400000000001</c:v>
                </c:pt>
                <c:pt idx="2659">
                  <c:v>-2.1473900000000001</c:v>
                </c:pt>
                <c:pt idx="2660">
                  <c:v>-2.14025</c:v>
                </c:pt>
                <c:pt idx="2661">
                  <c:v>-2.1332</c:v>
                </c:pt>
                <c:pt idx="2662">
                  <c:v>-2.1262699999999999</c:v>
                </c:pt>
                <c:pt idx="2663">
                  <c:v>-2.1194299999999999</c:v>
                </c:pt>
                <c:pt idx="2664">
                  <c:v>-2.1127099999999999</c:v>
                </c:pt>
                <c:pt idx="2665">
                  <c:v>-2.10608</c:v>
                </c:pt>
                <c:pt idx="2666">
                  <c:v>-2.0995599999999999</c:v>
                </c:pt>
                <c:pt idx="2667">
                  <c:v>-2.0931500000000001</c:v>
                </c:pt>
                <c:pt idx="2668">
                  <c:v>-2.08683</c:v>
                </c:pt>
                <c:pt idx="2669">
                  <c:v>-2.0806200000000001</c:v>
                </c:pt>
                <c:pt idx="2670">
                  <c:v>-2.0745</c:v>
                </c:pt>
                <c:pt idx="2671">
                  <c:v>-2.0684800000000001</c:v>
                </c:pt>
                <c:pt idx="2672">
                  <c:v>-2.0625599999999999</c:v>
                </c:pt>
                <c:pt idx="2673">
                  <c:v>-2.0567299999999999</c:v>
                </c:pt>
                <c:pt idx="2674">
                  <c:v>-2.0509900000000001</c:v>
                </c:pt>
                <c:pt idx="2675">
                  <c:v>-2.0453399999999999</c:v>
                </c:pt>
                <c:pt idx="2676">
                  <c:v>-2.0397799999999999</c:v>
                </c:pt>
                <c:pt idx="2677">
                  <c:v>-2.0343</c:v>
                </c:pt>
                <c:pt idx="2678">
                  <c:v>-2.0289100000000002</c:v>
                </c:pt>
                <c:pt idx="2679">
                  <c:v>-2.0236100000000001</c:v>
                </c:pt>
                <c:pt idx="2680">
                  <c:v>-2.0183900000000001</c:v>
                </c:pt>
                <c:pt idx="2681">
                  <c:v>-2.0132400000000001</c:v>
                </c:pt>
                <c:pt idx="2682">
                  <c:v>-2.0081799999999999</c:v>
                </c:pt>
                <c:pt idx="2683">
                  <c:v>-2.0032000000000001</c:v>
                </c:pt>
                <c:pt idx="2684">
                  <c:v>-1.9983</c:v>
                </c:pt>
                <c:pt idx="2685">
                  <c:v>-1.9934799999999999</c:v>
                </c:pt>
                <c:pt idx="2686">
                  <c:v>-1.9887300000000001</c:v>
                </c:pt>
                <c:pt idx="2687">
                  <c:v>-1.98407</c:v>
                </c:pt>
                <c:pt idx="2688">
                  <c:v>-1.9794799999999999</c:v>
                </c:pt>
                <c:pt idx="2689">
                  <c:v>-1.97498</c:v>
                </c:pt>
                <c:pt idx="2690">
                  <c:v>-1.97055</c:v>
                </c:pt>
                <c:pt idx="2691">
                  <c:v>-1.96621</c:v>
                </c:pt>
                <c:pt idx="2692">
                  <c:v>-1.96194</c:v>
                </c:pt>
                <c:pt idx="2693">
                  <c:v>-1.9577599999999999</c:v>
                </c:pt>
                <c:pt idx="2694">
                  <c:v>-1.95366</c:v>
                </c:pt>
                <c:pt idx="2695">
                  <c:v>-1.94964</c:v>
                </c:pt>
                <c:pt idx="2696">
                  <c:v>-1.9457</c:v>
                </c:pt>
                <c:pt idx="2697">
                  <c:v>-1.9418500000000001</c:v>
                </c:pt>
                <c:pt idx="2698">
                  <c:v>-1.93807</c:v>
                </c:pt>
                <c:pt idx="2699">
                  <c:v>-1.93438</c:v>
                </c:pt>
                <c:pt idx="2700">
                  <c:v>-1.9307700000000001</c:v>
                </c:pt>
                <c:pt idx="2701">
                  <c:v>-1.92723</c:v>
                </c:pt>
                <c:pt idx="2702">
                  <c:v>-1.92378</c:v>
                </c:pt>
                <c:pt idx="2703">
                  <c:v>-1.9204000000000001</c:v>
                </c:pt>
                <c:pt idx="2704">
                  <c:v>-1.9171</c:v>
                </c:pt>
                <c:pt idx="2705">
                  <c:v>-1.91388</c:v>
                </c:pt>
                <c:pt idx="2706">
                  <c:v>-1.91072</c:v>
                </c:pt>
                <c:pt idx="2707">
                  <c:v>-1.90764</c:v>
                </c:pt>
                <c:pt idx="2708">
                  <c:v>-1.90463</c:v>
                </c:pt>
                <c:pt idx="2709">
                  <c:v>-1.9016900000000001</c:v>
                </c:pt>
                <c:pt idx="2710">
                  <c:v>-1.8988</c:v>
                </c:pt>
                <c:pt idx="2711">
                  <c:v>-1.89598</c:v>
                </c:pt>
                <c:pt idx="2712">
                  <c:v>-1.8932199999999999</c:v>
                </c:pt>
                <c:pt idx="2713">
                  <c:v>-1.8905000000000001</c:v>
                </c:pt>
                <c:pt idx="2714">
                  <c:v>-1.88784</c:v>
                </c:pt>
                <c:pt idx="2715">
                  <c:v>-1.88523</c:v>
                </c:pt>
                <c:pt idx="2716">
                  <c:v>-1.88266</c:v>
                </c:pt>
                <c:pt idx="2717">
                  <c:v>-1.8801300000000001</c:v>
                </c:pt>
                <c:pt idx="2718">
                  <c:v>-1.8776299999999999</c:v>
                </c:pt>
                <c:pt idx="2719">
                  <c:v>-1.87517</c:v>
                </c:pt>
                <c:pt idx="2720">
                  <c:v>-1.8727400000000001</c:v>
                </c:pt>
                <c:pt idx="2721">
                  <c:v>-1.8703399999999999</c:v>
                </c:pt>
                <c:pt idx="2722">
                  <c:v>-1.8679600000000001</c:v>
                </c:pt>
                <c:pt idx="2723">
                  <c:v>-1.8655999999999999</c:v>
                </c:pt>
                <c:pt idx="2724">
                  <c:v>-1.8632599999999999</c:v>
                </c:pt>
                <c:pt idx="2725">
                  <c:v>-1.86093</c:v>
                </c:pt>
                <c:pt idx="2726">
                  <c:v>-1.8586199999999999</c:v>
                </c:pt>
                <c:pt idx="2727">
                  <c:v>-1.8563099999999999</c:v>
                </c:pt>
                <c:pt idx="2728">
                  <c:v>-1.8540099999999999</c:v>
                </c:pt>
                <c:pt idx="2729">
                  <c:v>-1.85172</c:v>
                </c:pt>
                <c:pt idx="2730">
                  <c:v>-1.84944</c:v>
                </c:pt>
                <c:pt idx="2731">
                  <c:v>-1.8471599999999999</c:v>
                </c:pt>
                <c:pt idx="2732">
                  <c:v>-1.8448800000000001</c:v>
                </c:pt>
                <c:pt idx="2733">
                  <c:v>-1.8426</c:v>
                </c:pt>
                <c:pt idx="2734">
                  <c:v>-1.84032</c:v>
                </c:pt>
                <c:pt idx="2735">
                  <c:v>-1.83805</c:v>
                </c:pt>
                <c:pt idx="2736">
                  <c:v>-1.8357699999999999</c:v>
                </c:pt>
                <c:pt idx="2737">
                  <c:v>-1.8334900000000001</c:v>
                </c:pt>
                <c:pt idx="2738">
                  <c:v>-1.83121</c:v>
                </c:pt>
                <c:pt idx="2739">
                  <c:v>-1.82894</c:v>
                </c:pt>
                <c:pt idx="2740">
                  <c:v>-1.8266500000000001</c:v>
                </c:pt>
                <c:pt idx="2741">
                  <c:v>-1.82437</c:v>
                </c:pt>
                <c:pt idx="2742">
                  <c:v>-1.82209</c:v>
                </c:pt>
                <c:pt idx="2743">
                  <c:v>-1.8198099999999999</c:v>
                </c:pt>
                <c:pt idx="2744">
                  <c:v>-1.81752</c:v>
                </c:pt>
                <c:pt idx="2745">
                  <c:v>-1.81524</c:v>
                </c:pt>
                <c:pt idx="2746">
                  <c:v>-1.8129599999999999</c:v>
                </c:pt>
                <c:pt idx="2747">
                  <c:v>-1.8106800000000001</c:v>
                </c:pt>
                <c:pt idx="2748">
                  <c:v>-1.8084</c:v>
                </c:pt>
                <c:pt idx="2749">
                  <c:v>-1.80613</c:v>
                </c:pt>
                <c:pt idx="2750">
                  <c:v>-1.80386</c:v>
                </c:pt>
                <c:pt idx="2751">
                  <c:v>-1.8016000000000001</c:v>
                </c:pt>
                <c:pt idx="2752">
                  <c:v>-1.7993399999999999</c:v>
                </c:pt>
                <c:pt idx="2753">
                  <c:v>-1.7970900000000001</c:v>
                </c:pt>
                <c:pt idx="2754">
                  <c:v>-1.7948500000000001</c:v>
                </c:pt>
                <c:pt idx="2755">
                  <c:v>-1.79261</c:v>
                </c:pt>
                <c:pt idx="2756">
                  <c:v>-1.7903899999999999</c:v>
                </c:pt>
                <c:pt idx="2757">
                  <c:v>-1.78817</c:v>
                </c:pt>
                <c:pt idx="2758">
                  <c:v>-1.7859700000000001</c:v>
                </c:pt>
                <c:pt idx="2759">
                  <c:v>-1.7837799999999999</c:v>
                </c:pt>
                <c:pt idx="2760">
                  <c:v>-1.7816000000000001</c:v>
                </c:pt>
                <c:pt idx="2761">
                  <c:v>-1.7794399999999999</c:v>
                </c:pt>
                <c:pt idx="2762">
                  <c:v>-1.77729</c:v>
                </c:pt>
                <c:pt idx="2763">
                  <c:v>-1.7751600000000001</c:v>
                </c:pt>
                <c:pt idx="2764">
                  <c:v>-1.7730399999999999</c:v>
                </c:pt>
                <c:pt idx="2765">
                  <c:v>-1.77095</c:v>
                </c:pt>
                <c:pt idx="2766">
                  <c:v>-1.7688699999999999</c:v>
                </c:pt>
                <c:pt idx="2767">
                  <c:v>-1.76681</c:v>
                </c:pt>
                <c:pt idx="2768">
                  <c:v>-1.7647699999999999</c:v>
                </c:pt>
                <c:pt idx="2769">
                  <c:v>-1.76275</c:v>
                </c:pt>
                <c:pt idx="2770">
                  <c:v>-1.76075</c:v>
                </c:pt>
                <c:pt idx="2771">
                  <c:v>-1.7587699999999999</c:v>
                </c:pt>
                <c:pt idx="2772">
                  <c:v>-1.75682</c:v>
                </c:pt>
                <c:pt idx="2773">
                  <c:v>-1.7548900000000001</c:v>
                </c:pt>
                <c:pt idx="2774">
                  <c:v>-1.75299</c:v>
                </c:pt>
                <c:pt idx="2775">
                  <c:v>-1.7511099999999999</c:v>
                </c:pt>
                <c:pt idx="2776">
                  <c:v>-1.74926</c:v>
                </c:pt>
                <c:pt idx="2777">
                  <c:v>-1.74743</c:v>
                </c:pt>
                <c:pt idx="2778">
                  <c:v>-1.74563</c:v>
                </c:pt>
                <c:pt idx="2779">
                  <c:v>-1.7438499999999999</c:v>
                </c:pt>
                <c:pt idx="2780">
                  <c:v>-1.74211</c:v>
                </c:pt>
                <c:pt idx="2781">
                  <c:v>-1.7403900000000001</c:v>
                </c:pt>
                <c:pt idx="2782">
                  <c:v>-1.7386900000000001</c:v>
                </c:pt>
                <c:pt idx="2783">
                  <c:v>-1.7370300000000001</c:v>
                </c:pt>
                <c:pt idx="2784">
                  <c:v>-1.73539</c:v>
                </c:pt>
                <c:pt idx="2785">
                  <c:v>-1.73377</c:v>
                </c:pt>
                <c:pt idx="2786">
                  <c:v>-1.7321800000000001</c:v>
                </c:pt>
                <c:pt idx="2787">
                  <c:v>-1.73062</c:v>
                </c:pt>
                <c:pt idx="2788">
                  <c:v>-1.7290700000000001</c:v>
                </c:pt>
                <c:pt idx="2789">
                  <c:v>-1.72756</c:v>
                </c:pt>
                <c:pt idx="2790">
                  <c:v>-1.7260599999999999</c:v>
                </c:pt>
                <c:pt idx="2791">
                  <c:v>-1.72458</c:v>
                </c:pt>
                <c:pt idx="2792">
                  <c:v>-1.72312</c:v>
                </c:pt>
                <c:pt idx="2793">
                  <c:v>-1.7216800000000001</c:v>
                </c:pt>
                <c:pt idx="2794">
                  <c:v>-1.7202500000000001</c:v>
                </c:pt>
                <c:pt idx="2795">
                  <c:v>-1.7188300000000001</c:v>
                </c:pt>
                <c:pt idx="2796">
                  <c:v>-1.71743</c:v>
                </c:pt>
                <c:pt idx="2797">
                  <c:v>-1.71604</c:v>
                </c:pt>
                <c:pt idx="2798">
                  <c:v>-1.7146600000000001</c:v>
                </c:pt>
                <c:pt idx="2799">
                  <c:v>-1.71329</c:v>
                </c:pt>
                <c:pt idx="2800">
                  <c:v>-1.71193</c:v>
                </c:pt>
                <c:pt idx="2801">
                  <c:v>-1.7105699999999999</c:v>
                </c:pt>
                <c:pt idx="2802">
                  <c:v>-1.70922</c:v>
                </c:pt>
                <c:pt idx="2803">
                  <c:v>-1.7078800000000001</c:v>
                </c:pt>
                <c:pt idx="2804">
                  <c:v>-1.7065399999999999</c:v>
                </c:pt>
                <c:pt idx="2805">
                  <c:v>-1.7052099999999999</c:v>
                </c:pt>
                <c:pt idx="2806">
                  <c:v>-1.7038800000000001</c:v>
                </c:pt>
                <c:pt idx="2807">
                  <c:v>-1.7025600000000001</c:v>
                </c:pt>
                <c:pt idx="2808">
                  <c:v>-1.70123</c:v>
                </c:pt>
                <c:pt idx="2809">
                  <c:v>-1.69991</c:v>
                </c:pt>
                <c:pt idx="2810">
                  <c:v>-1.6986000000000001</c:v>
                </c:pt>
                <c:pt idx="2811">
                  <c:v>-1.6972799999999999</c:v>
                </c:pt>
                <c:pt idx="2812">
                  <c:v>-1.6959599999999999</c:v>
                </c:pt>
                <c:pt idx="2813">
                  <c:v>-1.69465</c:v>
                </c:pt>
                <c:pt idx="2814">
                  <c:v>-1.69333</c:v>
                </c:pt>
                <c:pt idx="2815">
                  <c:v>-1.69201</c:v>
                </c:pt>
                <c:pt idx="2816">
                  <c:v>-1.69068</c:v>
                </c:pt>
                <c:pt idx="2817">
                  <c:v>-1.6893499999999999</c:v>
                </c:pt>
                <c:pt idx="2818">
                  <c:v>-1.6880200000000001</c:v>
                </c:pt>
                <c:pt idx="2819">
                  <c:v>-1.6866699999999999</c:v>
                </c:pt>
                <c:pt idx="2820">
                  <c:v>-1.6853199999999999</c:v>
                </c:pt>
                <c:pt idx="2821">
                  <c:v>-1.6839500000000001</c:v>
                </c:pt>
                <c:pt idx="2822">
                  <c:v>-1.6825699999999999</c:v>
                </c:pt>
                <c:pt idx="2823">
                  <c:v>-1.6811700000000001</c:v>
                </c:pt>
                <c:pt idx="2824">
                  <c:v>-1.6797500000000001</c:v>
                </c:pt>
                <c:pt idx="2825">
                  <c:v>-1.67831</c:v>
                </c:pt>
                <c:pt idx="2826">
                  <c:v>-1.67685</c:v>
                </c:pt>
                <c:pt idx="2827">
                  <c:v>-1.67537</c:v>
                </c:pt>
                <c:pt idx="2828">
                  <c:v>-1.6738500000000001</c:v>
                </c:pt>
                <c:pt idx="2829">
                  <c:v>-1.67231</c:v>
                </c:pt>
                <c:pt idx="2830">
                  <c:v>-1.6707399999999999</c:v>
                </c:pt>
                <c:pt idx="2831">
                  <c:v>-1.66913</c:v>
                </c:pt>
                <c:pt idx="2832">
                  <c:v>-1.6674800000000001</c:v>
                </c:pt>
                <c:pt idx="2833">
                  <c:v>-1.6657999999999999</c:v>
                </c:pt>
                <c:pt idx="2834">
                  <c:v>-1.66408</c:v>
                </c:pt>
                <c:pt idx="2835">
                  <c:v>-1.66232</c:v>
                </c:pt>
                <c:pt idx="2836">
                  <c:v>-1.66052</c:v>
                </c:pt>
                <c:pt idx="2837">
                  <c:v>-1.6586799999999999</c:v>
                </c:pt>
                <c:pt idx="2838">
                  <c:v>-1.65679</c:v>
                </c:pt>
                <c:pt idx="2839">
                  <c:v>-1.6548700000000001</c:v>
                </c:pt>
                <c:pt idx="2840">
                  <c:v>-1.6529100000000001</c:v>
                </c:pt>
                <c:pt idx="2841">
                  <c:v>-1.6509100000000001</c:v>
                </c:pt>
                <c:pt idx="2842">
                  <c:v>-1.6488700000000001</c:v>
                </c:pt>
                <c:pt idx="2843">
                  <c:v>-1.6468</c:v>
                </c:pt>
                <c:pt idx="2844">
                  <c:v>-1.64469</c:v>
                </c:pt>
                <c:pt idx="2845">
                  <c:v>-1.64256</c:v>
                </c:pt>
                <c:pt idx="2846">
                  <c:v>-1.6404000000000001</c:v>
                </c:pt>
                <c:pt idx="2847">
                  <c:v>-1.63822</c:v>
                </c:pt>
                <c:pt idx="2848">
                  <c:v>-1.63602</c:v>
                </c:pt>
                <c:pt idx="2849">
                  <c:v>-1.63381</c:v>
                </c:pt>
                <c:pt idx="2850">
                  <c:v>-1.63158</c:v>
                </c:pt>
                <c:pt idx="2851">
                  <c:v>-1.6293599999999999</c:v>
                </c:pt>
                <c:pt idx="2852">
                  <c:v>-1.62714</c:v>
                </c:pt>
                <c:pt idx="2853">
                  <c:v>-1.62493</c:v>
                </c:pt>
                <c:pt idx="2854">
                  <c:v>-1.62273</c:v>
                </c:pt>
                <c:pt idx="2855">
                  <c:v>-1.62056</c:v>
                </c:pt>
                <c:pt idx="2856">
                  <c:v>-1.6184099999999999</c:v>
                </c:pt>
                <c:pt idx="2857">
                  <c:v>-1.6163000000000001</c:v>
                </c:pt>
                <c:pt idx="2858">
                  <c:v>-1.61422</c:v>
                </c:pt>
                <c:pt idx="2859">
                  <c:v>-1.6122000000000001</c:v>
                </c:pt>
                <c:pt idx="2860">
                  <c:v>-1.61022</c:v>
                </c:pt>
                <c:pt idx="2861">
                  <c:v>-1.6083099999999999</c:v>
                </c:pt>
                <c:pt idx="2862">
                  <c:v>-1.6064499999999999</c:v>
                </c:pt>
                <c:pt idx="2863">
                  <c:v>-1.60466</c:v>
                </c:pt>
                <c:pt idx="2864">
                  <c:v>-1.6029500000000001</c:v>
                </c:pt>
                <c:pt idx="2865">
                  <c:v>-1.60131</c:v>
                </c:pt>
                <c:pt idx="2866">
                  <c:v>-1.59975</c:v>
                </c:pt>
                <c:pt idx="2867">
                  <c:v>-1.5982700000000001</c:v>
                </c:pt>
                <c:pt idx="2868">
                  <c:v>-1.5968800000000001</c:v>
                </c:pt>
                <c:pt idx="2869">
                  <c:v>-1.5955699999999999</c:v>
                </c:pt>
                <c:pt idx="2870">
                  <c:v>-1.5943400000000001</c:v>
                </c:pt>
                <c:pt idx="2871">
                  <c:v>-1.59321</c:v>
                </c:pt>
                <c:pt idx="2872">
                  <c:v>-1.59216</c:v>
                </c:pt>
                <c:pt idx="2873">
                  <c:v>-1.5911900000000001</c:v>
                </c:pt>
                <c:pt idx="2874">
                  <c:v>-1.5903099999999999</c:v>
                </c:pt>
                <c:pt idx="2875">
                  <c:v>-1.58952</c:v>
                </c:pt>
                <c:pt idx="2876">
                  <c:v>-1.5888</c:v>
                </c:pt>
                <c:pt idx="2877">
                  <c:v>-1.58815</c:v>
                </c:pt>
                <c:pt idx="2878">
                  <c:v>-1.58758</c:v>
                </c:pt>
                <c:pt idx="2879">
                  <c:v>-1.58708</c:v>
                </c:pt>
                <c:pt idx="2880">
                  <c:v>-1.5866499999999999</c:v>
                </c:pt>
                <c:pt idx="2881">
                  <c:v>-1.5862700000000001</c:v>
                </c:pt>
                <c:pt idx="2882">
                  <c:v>-1.58595</c:v>
                </c:pt>
                <c:pt idx="2883">
                  <c:v>-1.58568</c:v>
                </c:pt>
                <c:pt idx="2884">
                  <c:v>-1.58545</c:v>
                </c:pt>
                <c:pt idx="2885">
                  <c:v>-1.5852599999999999</c:v>
                </c:pt>
                <c:pt idx="2886">
                  <c:v>-1.58511</c:v>
                </c:pt>
                <c:pt idx="2887">
                  <c:v>-1.5849800000000001</c:v>
                </c:pt>
                <c:pt idx="2888">
                  <c:v>-1.5848800000000001</c:v>
                </c:pt>
                <c:pt idx="2889">
                  <c:v>-1.5847899999999999</c:v>
                </c:pt>
                <c:pt idx="2890">
                  <c:v>-1.5847199999999999</c:v>
                </c:pt>
                <c:pt idx="2891">
                  <c:v>-1.58466</c:v>
                </c:pt>
                <c:pt idx="2892">
                  <c:v>-1.5845899999999999</c:v>
                </c:pt>
                <c:pt idx="2893">
                  <c:v>-1.58453</c:v>
                </c:pt>
                <c:pt idx="2894">
                  <c:v>-1.58447</c:v>
                </c:pt>
                <c:pt idx="2895">
                  <c:v>-1.58439</c:v>
                </c:pt>
                <c:pt idx="2896">
                  <c:v>-1.5843</c:v>
                </c:pt>
                <c:pt idx="2897">
                  <c:v>-1.5842000000000001</c:v>
                </c:pt>
                <c:pt idx="2898">
                  <c:v>-1.5840799999999999</c:v>
                </c:pt>
                <c:pt idx="2899">
                  <c:v>-1.5839300000000001</c:v>
                </c:pt>
                <c:pt idx="2900">
                  <c:v>-1.5837699999999999</c:v>
                </c:pt>
                <c:pt idx="2901">
                  <c:v>-1.5835699999999999</c:v>
                </c:pt>
                <c:pt idx="2902">
                  <c:v>-1.58335</c:v>
                </c:pt>
                <c:pt idx="2903">
                  <c:v>-1.58311</c:v>
                </c:pt>
                <c:pt idx="2904">
                  <c:v>-1.58283</c:v>
                </c:pt>
                <c:pt idx="2905">
                  <c:v>-1.5825199999999999</c:v>
                </c:pt>
                <c:pt idx="2906">
                  <c:v>-1.58219</c:v>
                </c:pt>
                <c:pt idx="2907">
                  <c:v>-1.58182</c:v>
                </c:pt>
                <c:pt idx="2908">
                  <c:v>-1.58142</c:v>
                </c:pt>
                <c:pt idx="2909">
                  <c:v>-1.5809899999999999</c:v>
                </c:pt>
                <c:pt idx="2910">
                  <c:v>-1.5805400000000001</c:v>
                </c:pt>
                <c:pt idx="2911">
                  <c:v>-1.58005</c:v>
                </c:pt>
                <c:pt idx="2912">
                  <c:v>-1.5795300000000001</c:v>
                </c:pt>
                <c:pt idx="2913">
                  <c:v>-1.5789800000000001</c:v>
                </c:pt>
                <c:pt idx="2914">
                  <c:v>-1.5784</c:v>
                </c:pt>
                <c:pt idx="2915">
                  <c:v>-1.57779</c:v>
                </c:pt>
                <c:pt idx="2916">
                  <c:v>-1.5771500000000001</c:v>
                </c:pt>
                <c:pt idx="2917">
                  <c:v>-1.5764800000000001</c:v>
                </c:pt>
                <c:pt idx="2918">
                  <c:v>-1.57578</c:v>
                </c:pt>
                <c:pt idx="2919">
                  <c:v>-1.5750500000000001</c:v>
                </c:pt>
                <c:pt idx="2920">
                  <c:v>-1.57429</c:v>
                </c:pt>
                <c:pt idx="2921">
                  <c:v>-1.5734999999999999</c:v>
                </c:pt>
                <c:pt idx="2922">
                  <c:v>-1.57267</c:v>
                </c:pt>
                <c:pt idx="2923">
                  <c:v>-1.5718099999999999</c:v>
                </c:pt>
                <c:pt idx="2924">
                  <c:v>-1.5709200000000001</c:v>
                </c:pt>
                <c:pt idx="2925">
                  <c:v>-1.57</c:v>
                </c:pt>
                <c:pt idx="2926">
                  <c:v>-1.5690299999999999</c:v>
                </c:pt>
                <c:pt idx="2927">
                  <c:v>-1.56803</c:v>
                </c:pt>
                <c:pt idx="2928">
                  <c:v>-1.5669900000000001</c:v>
                </c:pt>
                <c:pt idx="2929">
                  <c:v>-1.5659000000000001</c:v>
                </c:pt>
                <c:pt idx="2930">
                  <c:v>-1.5647800000000001</c:v>
                </c:pt>
                <c:pt idx="2931">
                  <c:v>-1.5636000000000001</c:v>
                </c:pt>
                <c:pt idx="2932">
                  <c:v>-1.5623899999999999</c:v>
                </c:pt>
                <c:pt idx="2933">
                  <c:v>-1.5611200000000001</c:v>
                </c:pt>
                <c:pt idx="2934">
                  <c:v>-1.5598099999999999</c:v>
                </c:pt>
                <c:pt idx="2935">
                  <c:v>-1.5584499999999999</c:v>
                </c:pt>
                <c:pt idx="2936">
                  <c:v>-1.55704</c:v>
                </c:pt>
                <c:pt idx="2937">
                  <c:v>-1.55558</c:v>
                </c:pt>
                <c:pt idx="2938">
                  <c:v>-1.5540700000000001</c:v>
                </c:pt>
                <c:pt idx="2939">
                  <c:v>-1.5525100000000001</c:v>
                </c:pt>
                <c:pt idx="2940">
                  <c:v>-1.5508999999999999</c:v>
                </c:pt>
                <c:pt idx="2941">
                  <c:v>-1.54925</c:v>
                </c:pt>
                <c:pt idx="2942">
                  <c:v>-1.54755</c:v>
                </c:pt>
                <c:pt idx="2943">
                  <c:v>-1.5458000000000001</c:v>
                </c:pt>
                <c:pt idx="2944">
                  <c:v>-1.5440199999999999</c:v>
                </c:pt>
                <c:pt idx="2945">
                  <c:v>-1.5421899999999999</c:v>
                </c:pt>
                <c:pt idx="2946">
                  <c:v>-1.54033</c:v>
                </c:pt>
                <c:pt idx="2947">
                  <c:v>-1.53844</c:v>
                </c:pt>
                <c:pt idx="2948">
                  <c:v>-1.5365200000000001</c:v>
                </c:pt>
                <c:pt idx="2949">
                  <c:v>-1.53457</c:v>
                </c:pt>
                <c:pt idx="2950">
                  <c:v>-1.53261</c:v>
                </c:pt>
                <c:pt idx="2951">
                  <c:v>-1.5306200000000001</c:v>
                </c:pt>
                <c:pt idx="2952">
                  <c:v>-1.5286299999999999</c:v>
                </c:pt>
                <c:pt idx="2953">
                  <c:v>-1.5266299999999999</c:v>
                </c:pt>
                <c:pt idx="2954">
                  <c:v>-1.5246299999999999</c:v>
                </c:pt>
                <c:pt idx="2955">
                  <c:v>-1.5226299999999999</c:v>
                </c:pt>
                <c:pt idx="2956">
                  <c:v>-1.5206299999999999</c:v>
                </c:pt>
                <c:pt idx="2957">
                  <c:v>-1.5186500000000001</c:v>
                </c:pt>
                <c:pt idx="2958">
                  <c:v>-1.51667</c:v>
                </c:pt>
                <c:pt idx="2959">
                  <c:v>-1.5147200000000001</c:v>
                </c:pt>
                <c:pt idx="2960">
                  <c:v>-1.51278</c:v>
                </c:pt>
                <c:pt idx="2961">
                  <c:v>-1.5108699999999999</c:v>
                </c:pt>
                <c:pt idx="2962">
                  <c:v>-1.50898</c:v>
                </c:pt>
                <c:pt idx="2963">
                  <c:v>-1.50712</c:v>
                </c:pt>
                <c:pt idx="2964">
                  <c:v>-1.50529</c:v>
                </c:pt>
                <c:pt idx="2965">
                  <c:v>-1.50349</c:v>
                </c:pt>
                <c:pt idx="2966">
                  <c:v>-1.5017100000000001</c:v>
                </c:pt>
                <c:pt idx="2967">
                  <c:v>-1.49997</c:v>
                </c:pt>
                <c:pt idx="2968">
                  <c:v>-1.4982500000000001</c:v>
                </c:pt>
                <c:pt idx="2969">
                  <c:v>-1.49655</c:v>
                </c:pt>
                <c:pt idx="2970">
                  <c:v>-1.4948699999999999</c:v>
                </c:pt>
                <c:pt idx="2971">
                  <c:v>-1.4932099999999999</c:v>
                </c:pt>
                <c:pt idx="2972">
                  <c:v>-1.4915700000000001</c:v>
                </c:pt>
                <c:pt idx="2973">
                  <c:v>-1.48994</c:v>
                </c:pt>
                <c:pt idx="2974">
                  <c:v>-1.48831</c:v>
                </c:pt>
                <c:pt idx="2975">
                  <c:v>-1.48668</c:v>
                </c:pt>
                <c:pt idx="2976">
                  <c:v>-1.4850399999999999</c:v>
                </c:pt>
                <c:pt idx="2977">
                  <c:v>-1.48339</c:v>
                </c:pt>
                <c:pt idx="2978">
                  <c:v>-1.4817199999999999</c:v>
                </c:pt>
                <c:pt idx="2979">
                  <c:v>-1.4800199999999999</c:v>
                </c:pt>
                <c:pt idx="2980">
                  <c:v>-1.4782900000000001</c:v>
                </c:pt>
                <c:pt idx="2981">
                  <c:v>-1.4765200000000001</c:v>
                </c:pt>
                <c:pt idx="2982">
                  <c:v>-1.47471</c:v>
                </c:pt>
                <c:pt idx="2983">
                  <c:v>-1.4728399999999999</c:v>
                </c:pt>
                <c:pt idx="2984">
                  <c:v>-1.47092</c:v>
                </c:pt>
                <c:pt idx="2985">
                  <c:v>-1.4689300000000001</c:v>
                </c:pt>
                <c:pt idx="2986">
                  <c:v>-1.4668699999999999</c:v>
                </c:pt>
                <c:pt idx="2987">
                  <c:v>-1.4647399999999999</c:v>
                </c:pt>
                <c:pt idx="2988">
                  <c:v>-1.4625300000000001</c:v>
                </c:pt>
                <c:pt idx="2989">
                  <c:v>-1.46024</c:v>
                </c:pt>
                <c:pt idx="2990">
                  <c:v>-1.4578599999999999</c:v>
                </c:pt>
                <c:pt idx="2991">
                  <c:v>-1.4554</c:v>
                </c:pt>
                <c:pt idx="2992">
                  <c:v>-1.45285</c:v>
                </c:pt>
                <c:pt idx="2993">
                  <c:v>-1.4502200000000001</c:v>
                </c:pt>
                <c:pt idx="2994">
                  <c:v>-1.4474899999999999</c:v>
                </c:pt>
                <c:pt idx="2995">
                  <c:v>-1.4446699999999999</c:v>
                </c:pt>
                <c:pt idx="2996">
                  <c:v>-1.4417599999999999</c:v>
                </c:pt>
                <c:pt idx="2997">
                  <c:v>-1.4387700000000001</c:v>
                </c:pt>
                <c:pt idx="2998">
                  <c:v>-1.4356800000000001</c:v>
                </c:pt>
                <c:pt idx="2999">
                  <c:v>-1.43252</c:v>
                </c:pt>
                <c:pt idx="3000">
                  <c:v>-1.42927</c:v>
                </c:pt>
                <c:pt idx="3001">
                  <c:v>-1.42594</c:v>
                </c:pt>
                <c:pt idx="3002">
                  <c:v>-1.4225300000000001</c:v>
                </c:pt>
                <c:pt idx="3003">
                  <c:v>-1.41906</c:v>
                </c:pt>
                <c:pt idx="3004">
                  <c:v>-1.41551</c:v>
                </c:pt>
                <c:pt idx="3005">
                  <c:v>-1.4118900000000001</c:v>
                </c:pt>
                <c:pt idx="3006">
                  <c:v>-1.40821</c:v>
                </c:pt>
                <c:pt idx="3007">
                  <c:v>-1.40448</c:v>
                </c:pt>
                <c:pt idx="3008">
                  <c:v>-1.4006799999999999</c:v>
                </c:pt>
                <c:pt idx="3009">
                  <c:v>-1.39683</c:v>
                </c:pt>
                <c:pt idx="3010">
                  <c:v>-1.39293</c:v>
                </c:pt>
                <c:pt idx="3011">
                  <c:v>-1.3889800000000001</c:v>
                </c:pt>
                <c:pt idx="3012">
                  <c:v>-1.3849899999999999</c:v>
                </c:pt>
                <c:pt idx="3013">
                  <c:v>-1.3809499999999999</c:v>
                </c:pt>
                <c:pt idx="3014">
                  <c:v>-1.3768800000000001</c:v>
                </c:pt>
                <c:pt idx="3015">
                  <c:v>-1.37277</c:v>
                </c:pt>
                <c:pt idx="3016">
                  <c:v>-1.3686199999999999</c:v>
                </c:pt>
                <c:pt idx="3017">
                  <c:v>-1.3644400000000001</c:v>
                </c:pt>
                <c:pt idx="3018">
                  <c:v>-1.3602399999999999</c:v>
                </c:pt>
                <c:pt idx="3019">
                  <c:v>-1.3560000000000001</c:v>
                </c:pt>
                <c:pt idx="3020">
                  <c:v>-1.35175</c:v>
                </c:pt>
                <c:pt idx="3021">
                  <c:v>-1.3474600000000001</c:v>
                </c:pt>
                <c:pt idx="3022">
                  <c:v>-1.3431599999999999</c:v>
                </c:pt>
                <c:pt idx="3023">
                  <c:v>-1.33884</c:v>
                </c:pt>
                <c:pt idx="3024">
                  <c:v>-1.3345</c:v>
                </c:pt>
                <c:pt idx="3025">
                  <c:v>-1.3301499999999999</c:v>
                </c:pt>
                <c:pt idx="3026">
                  <c:v>-1.32579</c:v>
                </c:pt>
                <c:pt idx="3027">
                  <c:v>-1.32142</c:v>
                </c:pt>
                <c:pt idx="3028">
                  <c:v>-1.3170500000000001</c:v>
                </c:pt>
                <c:pt idx="3029">
                  <c:v>-1.31267</c:v>
                </c:pt>
                <c:pt idx="3030">
                  <c:v>-1.3083</c:v>
                </c:pt>
                <c:pt idx="3031">
                  <c:v>-1.30393</c:v>
                </c:pt>
                <c:pt idx="3032">
                  <c:v>-1.29958</c:v>
                </c:pt>
                <c:pt idx="3033">
                  <c:v>-1.2952399999999999</c:v>
                </c:pt>
                <c:pt idx="3034">
                  <c:v>-1.29091</c:v>
                </c:pt>
                <c:pt idx="3035">
                  <c:v>-1.28661</c:v>
                </c:pt>
                <c:pt idx="3036">
                  <c:v>-1.28234</c:v>
                </c:pt>
                <c:pt idx="3037">
                  <c:v>-1.2781100000000001</c:v>
                </c:pt>
                <c:pt idx="3038">
                  <c:v>-1.2739100000000001</c:v>
                </c:pt>
                <c:pt idx="3039">
                  <c:v>-1.2697499999999999</c:v>
                </c:pt>
                <c:pt idx="3040">
                  <c:v>-1.2656400000000001</c:v>
                </c:pt>
                <c:pt idx="3041">
                  <c:v>-1.26159</c:v>
                </c:pt>
                <c:pt idx="3042">
                  <c:v>-1.2576000000000001</c:v>
                </c:pt>
                <c:pt idx="3043">
                  <c:v>-1.2536700000000001</c:v>
                </c:pt>
                <c:pt idx="3044">
                  <c:v>-1.2498100000000001</c:v>
                </c:pt>
                <c:pt idx="3045">
                  <c:v>-1.2460199999999999</c:v>
                </c:pt>
                <c:pt idx="3046">
                  <c:v>-1.24231</c:v>
                </c:pt>
                <c:pt idx="3047">
                  <c:v>-1.2386900000000001</c:v>
                </c:pt>
                <c:pt idx="3048">
                  <c:v>-1.23515</c:v>
                </c:pt>
                <c:pt idx="3049">
                  <c:v>-1.2317</c:v>
                </c:pt>
                <c:pt idx="3050">
                  <c:v>-1.22834</c:v>
                </c:pt>
                <c:pt idx="3051">
                  <c:v>-1.22509</c:v>
                </c:pt>
                <c:pt idx="3052">
                  <c:v>-1.22193</c:v>
                </c:pt>
                <c:pt idx="3053">
                  <c:v>-1.2188699999999999</c:v>
                </c:pt>
                <c:pt idx="3054">
                  <c:v>-1.2159199999999999</c:v>
                </c:pt>
                <c:pt idx="3055">
                  <c:v>-1.2130700000000001</c:v>
                </c:pt>
                <c:pt idx="3056">
                  <c:v>-1.2103299999999999</c:v>
                </c:pt>
                <c:pt idx="3057">
                  <c:v>-1.2077</c:v>
                </c:pt>
                <c:pt idx="3058">
                  <c:v>-1.2051799999999999</c:v>
                </c:pt>
                <c:pt idx="3059">
                  <c:v>-1.2027699999999999</c:v>
                </c:pt>
                <c:pt idx="3060">
                  <c:v>-1.20048</c:v>
                </c:pt>
                <c:pt idx="3061">
                  <c:v>-1.1982900000000001</c:v>
                </c:pt>
                <c:pt idx="3062">
                  <c:v>-1.19621</c:v>
                </c:pt>
                <c:pt idx="3063">
                  <c:v>-1.19424</c:v>
                </c:pt>
                <c:pt idx="3064">
                  <c:v>-1.1923900000000001</c:v>
                </c:pt>
                <c:pt idx="3065">
                  <c:v>-1.19065</c:v>
                </c:pt>
                <c:pt idx="3066">
                  <c:v>-1.1890099999999999</c:v>
                </c:pt>
                <c:pt idx="3067">
                  <c:v>-1.1874899999999999</c:v>
                </c:pt>
                <c:pt idx="3068">
                  <c:v>-1.18608</c:v>
                </c:pt>
                <c:pt idx="3069">
                  <c:v>-1.1847799999999999</c:v>
                </c:pt>
                <c:pt idx="3070">
                  <c:v>-1.1836</c:v>
                </c:pt>
                <c:pt idx="3071">
                  <c:v>-1.18252</c:v>
                </c:pt>
                <c:pt idx="3072">
                  <c:v>-1.1815500000000001</c:v>
                </c:pt>
                <c:pt idx="3073">
                  <c:v>-1.1807000000000001</c:v>
                </c:pt>
                <c:pt idx="3074">
                  <c:v>-1.1799500000000001</c:v>
                </c:pt>
                <c:pt idx="3075">
                  <c:v>-1.1793199999999999</c:v>
                </c:pt>
                <c:pt idx="3076">
                  <c:v>-1.17879</c:v>
                </c:pt>
                <c:pt idx="3077">
                  <c:v>-1.17838</c:v>
                </c:pt>
                <c:pt idx="3078">
                  <c:v>-1.17807</c:v>
                </c:pt>
                <c:pt idx="3079">
                  <c:v>-1.17787</c:v>
                </c:pt>
                <c:pt idx="3080">
                  <c:v>-1.1777899999999999</c:v>
                </c:pt>
                <c:pt idx="3081">
                  <c:v>-1.17781</c:v>
                </c:pt>
                <c:pt idx="3082">
                  <c:v>-1.1779299999999999</c:v>
                </c:pt>
                <c:pt idx="3083">
                  <c:v>-1.1781699999999999</c:v>
                </c:pt>
                <c:pt idx="3084">
                  <c:v>-1.1785000000000001</c:v>
                </c:pt>
                <c:pt idx="3085">
                  <c:v>-1.1789400000000001</c:v>
                </c:pt>
                <c:pt idx="3086">
                  <c:v>-1.1794800000000001</c:v>
                </c:pt>
                <c:pt idx="3087">
                  <c:v>-1.18011</c:v>
                </c:pt>
                <c:pt idx="3088">
                  <c:v>-1.1808399999999999</c:v>
                </c:pt>
                <c:pt idx="3089">
                  <c:v>-1.1816599999999999</c:v>
                </c:pt>
                <c:pt idx="3090">
                  <c:v>-1.1825699999999999</c:v>
                </c:pt>
                <c:pt idx="3091">
                  <c:v>-1.1835599999999999</c:v>
                </c:pt>
                <c:pt idx="3092">
                  <c:v>-1.1846399999999999</c:v>
                </c:pt>
                <c:pt idx="3093">
                  <c:v>-1.1857899999999999</c:v>
                </c:pt>
                <c:pt idx="3094">
                  <c:v>-1.1870099999999999</c:v>
                </c:pt>
                <c:pt idx="3095">
                  <c:v>-1.18831</c:v>
                </c:pt>
                <c:pt idx="3096">
                  <c:v>-1.18967</c:v>
                </c:pt>
                <c:pt idx="3097">
                  <c:v>-1.19109</c:v>
                </c:pt>
                <c:pt idx="3098">
                  <c:v>-1.1925699999999999</c:v>
                </c:pt>
                <c:pt idx="3099">
                  <c:v>-1.1940999999999999</c:v>
                </c:pt>
                <c:pt idx="3100">
                  <c:v>-1.1956800000000001</c:v>
                </c:pt>
                <c:pt idx="3101">
                  <c:v>-1.1973100000000001</c:v>
                </c:pt>
                <c:pt idx="3102">
                  <c:v>-1.1989700000000001</c:v>
                </c:pt>
                <c:pt idx="3103">
                  <c:v>-1.20068</c:v>
                </c:pt>
                <c:pt idx="3104">
                  <c:v>-1.20241</c:v>
                </c:pt>
                <c:pt idx="3105">
                  <c:v>-1.20417</c:v>
                </c:pt>
                <c:pt idx="3106">
                  <c:v>-1.2059599999999999</c:v>
                </c:pt>
                <c:pt idx="3107">
                  <c:v>-1.20777</c:v>
                </c:pt>
                <c:pt idx="3108">
                  <c:v>-1.2096</c:v>
                </c:pt>
                <c:pt idx="3109">
                  <c:v>-1.2114400000000001</c:v>
                </c:pt>
                <c:pt idx="3110">
                  <c:v>-1.21329</c:v>
                </c:pt>
                <c:pt idx="3111">
                  <c:v>-1.21516</c:v>
                </c:pt>
                <c:pt idx="3112">
                  <c:v>-1.21702</c:v>
                </c:pt>
                <c:pt idx="3113">
                  <c:v>-1.21889</c:v>
                </c:pt>
                <c:pt idx="3114">
                  <c:v>-1.2207600000000001</c:v>
                </c:pt>
                <c:pt idx="3115">
                  <c:v>-1.2226300000000001</c:v>
                </c:pt>
                <c:pt idx="3116">
                  <c:v>-1.2244900000000001</c:v>
                </c:pt>
                <c:pt idx="3117">
                  <c:v>-1.22634</c:v>
                </c:pt>
                <c:pt idx="3118">
                  <c:v>-1.22818</c:v>
                </c:pt>
                <c:pt idx="3119">
                  <c:v>-1.23001</c:v>
                </c:pt>
                <c:pt idx="3120">
                  <c:v>-1.2318199999999999</c:v>
                </c:pt>
                <c:pt idx="3121">
                  <c:v>-1.2336100000000001</c:v>
                </c:pt>
                <c:pt idx="3122">
                  <c:v>-1.23539</c:v>
                </c:pt>
                <c:pt idx="3123">
                  <c:v>-1.2371399999999999</c:v>
                </c:pt>
                <c:pt idx="3124">
                  <c:v>-1.23888</c:v>
                </c:pt>
                <c:pt idx="3125">
                  <c:v>-1.24058</c:v>
                </c:pt>
                <c:pt idx="3126">
                  <c:v>-1.2422599999999999</c:v>
                </c:pt>
                <c:pt idx="3127">
                  <c:v>-1.2439100000000001</c:v>
                </c:pt>
                <c:pt idx="3128">
                  <c:v>-1.24553</c:v>
                </c:pt>
                <c:pt idx="3129">
                  <c:v>-1.2471099999999999</c:v>
                </c:pt>
                <c:pt idx="3130">
                  <c:v>-1.2486600000000001</c:v>
                </c:pt>
                <c:pt idx="3131">
                  <c:v>-1.25017</c:v>
                </c:pt>
                <c:pt idx="3132">
                  <c:v>-1.2516499999999999</c:v>
                </c:pt>
                <c:pt idx="3133">
                  <c:v>-1.25308</c:v>
                </c:pt>
                <c:pt idx="3134">
                  <c:v>-1.25447</c:v>
                </c:pt>
                <c:pt idx="3135">
                  <c:v>-1.2558100000000001</c:v>
                </c:pt>
                <c:pt idx="3136">
                  <c:v>-1.2571099999999999</c:v>
                </c:pt>
                <c:pt idx="3137">
                  <c:v>-1.2583500000000001</c:v>
                </c:pt>
                <c:pt idx="3138">
                  <c:v>-1.2595499999999999</c:v>
                </c:pt>
                <c:pt idx="3139">
                  <c:v>-1.2606900000000001</c:v>
                </c:pt>
                <c:pt idx="3140">
                  <c:v>-1.2617799999999999</c:v>
                </c:pt>
                <c:pt idx="3141">
                  <c:v>-1.26281</c:v>
                </c:pt>
                <c:pt idx="3142">
                  <c:v>-1.26379</c:v>
                </c:pt>
                <c:pt idx="3143">
                  <c:v>-1.2646999999999999</c:v>
                </c:pt>
                <c:pt idx="3144">
                  <c:v>-1.26556</c:v>
                </c:pt>
                <c:pt idx="3145">
                  <c:v>-1.26634</c:v>
                </c:pt>
                <c:pt idx="3146">
                  <c:v>-1.2670699999999999</c:v>
                </c:pt>
                <c:pt idx="3147">
                  <c:v>-1.26773</c:v>
                </c:pt>
                <c:pt idx="3148">
                  <c:v>-1.2683199999999999</c:v>
                </c:pt>
                <c:pt idx="3149">
                  <c:v>-1.26884</c:v>
                </c:pt>
                <c:pt idx="3150">
                  <c:v>-1.26929</c:v>
                </c:pt>
                <c:pt idx="3151">
                  <c:v>-1.2696700000000001</c:v>
                </c:pt>
                <c:pt idx="3152">
                  <c:v>-1.26997</c:v>
                </c:pt>
                <c:pt idx="3153">
                  <c:v>-1.2702100000000001</c:v>
                </c:pt>
                <c:pt idx="3154">
                  <c:v>-1.27037</c:v>
                </c:pt>
                <c:pt idx="3155">
                  <c:v>-1.2704500000000001</c:v>
                </c:pt>
                <c:pt idx="3156">
                  <c:v>-1.2704599999999999</c:v>
                </c:pt>
                <c:pt idx="3157">
                  <c:v>-1.2703899999999999</c:v>
                </c:pt>
                <c:pt idx="3158">
                  <c:v>-1.27024</c:v>
                </c:pt>
                <c:pt idx="3159">
                  <c:v>-1.2700100000000001</c:v>
                </c:pt>
                <c:pt idx="3160">
                  <c:v>-1.2697099999999999</c:v>
                </c:pt>
                <c:pt idx="3161">
                  <c:v>-1.26932</c:v>
                </c:pt>
                <c:pt idx="3162">
                  <c:v>-1.2688600000000001</c:v>
                </c:pt>
                <c:pt idx="3163">
                  <c:v>-1.26831</c:v>
                </c:pt>
                <c:pt idx="3164">
                  <c:v>-1.26769</c:v>
                </c:pt>
                <c:pt idx="3165">
                  <c:v>-1.26698</c:v>
                </c:pt>
                <c:pt idx="3166">
                  <c:v>-1.2662</c:v>
                </c:pt>
                <c:pt idx="3167">
                  <c:v>-1.2653300000000001</c:v>
                </c:pt>
                <c:pt idx="3168">
                  <c:v>-1.2643899999999999</c:v>
                </c:pt>
                <c:pt idx="3169">
                  <c:v>-1.26336</c:v>
                </c:pt>
                <c:pt idx="3170">
                  <c:v>-1.2622500000000001</c:v>
                </c:pt>
                <c:pt idx="3171">
                  <c:v>-1.2610600000000001</c:v>
                </c:pt>
                <c:pt idx="3172">
                  <c:v>-1.2598</c:v>
                </c:pt>
                <c:pt idx="3173">
                  <c:v>-1.2584599999999999</c:v>
                </c:pt>
                <c:pt idx="3174">
                  <c:v>-1.2570399999999999</c:v>
                </c:pt>
                <c:pt idx="3175">
                  <c:v>-1.2555400000000001</c:v>
                </c:pt>
                <c:pt idx="3176">
                  <c:v>-1.25397</c:v>
                </c:pt>
                <c:pt idx="3177">
                  <c:v>-1.2523299999999999</c:v>
                </c:pt>
                <c:pt idx="3178">
                  <c:v>-1.2506200000000001</c:v>
                </c:pt>
                <c:pt idx="3179">
                  <c:v>-1.24884</c:v>
                </c:pt>
                <c:pt idx="3180">
                  <c:v>-1.2470000000000001</c:v>
                </c:pt>
                <c:pt idx="3181">
                  <c:v>-1.24509</c:v>
                </c:pt>
                <c:pt idx="3182">
                  <c:v>-1.24312</c:v>
                </c:pt>
                <c:pt idx="3183">
                  <c:v>-1.2411000000000001</c:v>
                </c:pt>
                <c:pt idx="3184">
                  <c:v>-1.23902</c:v>
                </c:pt>
                <c:pt idx="3185">
                  <c:v>-1.23688</c:v>
                </c:pt>
                <c:pt idx="3186">
                  <c:v>-1.2346999999999999</c:v>
                </c:pt>
                <c:pt idx="3187">
                  <c:v>-1.23248</c:v>
                </c:pt>
                <c:pt idx="3188">
                  <c:v>-1.23021</c:v>
                </c:pt>
                <c:pt idx="3189">
                  <c:v>-1.2279</c:v>
                </c:pt>
                <c:pt idx="3190">
                  <c:v>-1.2255499999999999</c:v>
                </c:pt>
                <c:pt idx="3191">
                  <c:v>-1.2231799999999999</c:v>
                </c:pt>
                <c:pt idx="3192">
                  <c:v>-1.2207699999999999</c:v>
                </c:pt>
                <c:pt idx="3193">
                  <c:v>-1.21834</c:v>
                </c:pt>
                <c:pt idx="3194">
                  <c:v>-1.2158800000000001</c:v>
                </c:pt>
                <c:pt idx="3195">
                  <c:v>-1.21339</c:v>
                </c:pt>
                <c:pt idx="3196">
                  <c:v>-1.21089</c:v>
                </c:pt>
                <c:pt idx="3197">
                  <c:v>-1.2083600000000001</c:v>
                </c:pt>
                <c:pt idx="3198">
                  <c:v>-1.2058199999999999</c:v>
                </c:pt>
                <c:pt idx="3199">
                  <c:v>-1.20326</c:v>
                </c:pt>
                <c:pt idx="3200">
                  <c:v>-1.20069</c:v>
                </c:pt>
                <c:pt idx="3201">
                  <c:v>-1.1980999999999999</c:v>
                </c:pt>
                <c:pt idx="3202">
                  <c:v>-1.1955</c:v>
                </c:pt>
                <c:pt idx="3203">
                  <c:v>-1.19289</c:v>
                </c:pt>
                <c:pt idx="3204">
                  <c:v>-1.1902600000000001</c:v>
                </c:pt>
                <c:pt idx="3205">
                  <c:v>-1.18763</c:v>
                </c:pt>
                <c:pt idx="3206">
                  <c:v>-1.1849799999999999</c:v>
                </c:pt>
                <c:pt idx="3207">
                  <c:v>-1.18232</c:v>
                </c:pt>
                <c:pt idx="3208">
                  <c:v>-1.1796500000000001</c:v>
                </c:pt>
                <c:pt idx="3209">
                  <c:v>-1.1769799999999999</c:v>
                </c:pt>
                <c:pt idx="3210">
                  <c:v>-1.1742900000000001</c:v>
                </c:pt>
                <c:pt idx="3211">
                  <c:v>-1.1715899999999999</c:v>
                </c:pt>
                <c:pt idx="3212">
                  <c:v>-1.1688799999999999</c:v>
                </c:pt>
                <c:pt idx="3213">
                  <c:v>-1.1661600000000001</c:v>
                </c:pt>
                <c:pt idx="3214">
                  <c:v>-1.16343</c:v>
                </c:pt>
                <c:pt idx="3215">
                  <c:v>-1.16069</c:v>
                </c:pt>
                <c:pt idx="3216">
                  <c:v>-1.15794</c:v>
                </c:pt>
                <c:pt idx="3217">
                  <c:v>-1.1551800000000001</c:v>
                </c:pt>
                <c:pt idx="3218">
                  <c:v>-1.1524099999999999</c:v>
                </c:pt>
                <c:pt idx="3219">
                  <c:v>-1.1496299999999999</c:v>
                </c:pt>
                <c:pt idx="3220">
                  <c:v>-1.1468400000000001</c:v>
                </c:pt>
                <c:pt idx="3221">
                  <c:v>-1.1440399999999999</c:v>
                </c:pt>
                <c:pt idx="3222">
                  <c:v>-1.14124</c:v>
                </c:pt>
                <c:pt idx="3223">
                  <c:v>-1.13842</c:v>
                </c:pt>
                <c:pt idx="3224">
                  <c:v>-1.1355900000000001</c:v>
                </c:pt>
                <c:pt idx="3225">
                  <c:v>-1.1327499999999999</c:v>
                </c:pt>
                <c:pt idx="3226">
                  <c:v>-1.12991</c:v>
                </c:pt>
                <c:pt idx="3227">
                  <c:v>-1.12706</c:v>
                </c:pt>
                <c:pt idx="3228">
                  <c:v>-1.1242000000000001</c:v>
                </c:pt>
                <c:pt idx="3229">
                  <c:v>-1.1213299999999999</c:v>
                </c:pt>
                <c:pt idx="3230">
                  <c:v>-1.11846</c:v>
                </c:pt>
                <c:pt idx="3231">
                  <c:v>-1.11558</c:v>
                </c:pt>
                <c:pt idx="3232">
                  <c:v>-1.1127</c:v>
                </c:pt>
                <c:pt idx="3233">
                  <c:v>-1.10981</c:v>
                </c:pt>
                <c:pt idx="3234">
                  <c:v>-1.1069100000000001</c:v>
                </c:pt>
                <c:pt idx="3235">
                  <c:v>-1.1040099999999999</c:v>
                </c:pt>
                <c:pt idx="3236">
                  <c:v>-1.1011</c:v>
                </c:pt>
                <c:pt idx="3237">
                  <c:v>-1.09819</c:v>
                </c:pt>
                <c:pt idx="3238">
                  <c:v>-1.09527</c:v>
                </c:pt>
                <c:pt idx="3239">
                  <c:v>-1.09233</c:v>
                </c:pt>
                <c:pt idx="3240">
                  <c:v>-1.0893900000000001</c:v>
                </c:pt>
                <c:pt idx="3241">
                  <c:v>-1.0864400000000001</c:v>
                </c:pt>
                <c:pt idx="3242">
                  <c:v>-1.0834600000000001</c:v>
                </c:pt>
                <c:pt idx="3243">
                  <c:v>-1.0804800000000001</c:v>
                </c:pt>
                <c:pt idx="3244">
                  <c:v>-1.0774699999999999</c:v>
                </c:pt>
                <c:pt idx="3245">
                  <c:v>-1.07443</c:v>
                </c:pt>
                <c:pt idx="3246">
                  <c:v>-1.0713699999999999</c:v>
                </c:pt>
                <c:pt idx="3247">
                  <c:v>-1.0682799999999999</c:v>
                </c:pt>
                <c:pt idx="3248">
                  <c:v>-1.0651600000000001</c:v>
                </c:pt>
                <c:pt idx="3249">
                  <c:v>-1.06199</c:v>
                </c:pt>
                <c:pt idx="3250">
                  <c:v>-1.0587800000000001</c:v>
                </c:pt>
                <c:pt idx="3251">
                  <c:v>-1.05552</c:v>
                </c:pt>
                <c:pt idx="3252">
                  <c:v>-1.0522100000000001</c:v>
                </c:pt>
                <c:pt idx="3253">
                  <c:v>-1.04884</c:v>
                </c:pt>
                <c:pt idx="3254">
                  <c:v>-1.04541</c:v>
                </c:pt>
                <c:pt idx="3255">
                  <c:v>-1.0419099999999999</c:v>
                </c:pt>
                <c:pt idx="3256">
                  <c:v>-1.03834</c:v>
                </c:pt>
                <c:pt idx="3257">
                  <c:v>-1.0347</c:v>
                </c:pt>
                <c:pt idx="3258">
                  <c:v>-1.0309699999999999</c:v>
                </c:pt>
                <c:pt idx="3259">
                  <c:v>-1.0271600000000001</c:v>
                </c:pt>
                <c:pt idx="3260">
                  <c:v>-1.0232699999999999</c:v>
                </c:pt>
                <c:pt idx="3261">
                  <c:v>-1.01928</c:v>
                </c:pt>
                <c:pt idx="3262">
                  <c:v>-1.0152099999999999</c:v>
                </c:pt>
                <c:pt idx="3263">
                  <c:v>-1.0110300000000001</c:v>
                </c:pt>
                <c:pt idx="3264">
                  <c:v>-1.00675</c:v>
                </c:pt>
                <c:pt idx="3265">
                  <c:v>-1.00238</c:v>
                </c:pt>
                <c:pt idx="3266">
                  <c:v>-0.99789499999999998</c:v>
                </c:pt>
                <c:pt idx="3267">
                  <c:v>-0.99330700000000005</c:v>
                </c:pt>
                <c:pt idx="3268">
                  <c:v>-0.98861100000000002</c:v>
                </c:pt>
                <c:pt idx="3269">
                  <c:v>-0.98380599999999996</c:v>
                </c:pt>
                <c:pt idx="3270">
                  <c:v>-0.97889000000000004</c:v>
                </c:pt>
                <c:pt idx="3271">
                  <c:v>-0.97386300000000003</c:v>
                </c:pt>
                <c:pt idx="3272">
                  <c:v>-0.96872499999999995</c:v>
                </c:pt>
                <c:pt idx="3273">
                  <c:v>-0.96347300000000002</c:v>
                </c:pt>
                <c:pt idx="3274">
                  <c:v>-0.95810899999999999</c:v>
                </c:pt>
                <c:pt idx="3275">
                  <c:v>-0.95263200000000003</c:v>
                </c:pt>
                <c:pt idx="3276">
                  <c:v>-0.94704299999999997</c:v>
                </c:pt>
                <c:pt idx="3277">
                  <c:v>-0.94133999999999995</c:v>
                </c:pt>
                <c:pt idx="3278">
                  <c:v>-0.93552599999999997</c:v>
                </c:pt>
                <c:pt idx="3279">
                  <c:v>-0.92960100000000001</c:v>
                </c:pt>
                <c:pt idx="3280">
                  <c:v>-0.923566</c:v>
                </c:pt>
                <c:pt idx="3281">
                  <c:v>-0.91742199999999996</c:v>
                </c:pt>
                <c:pt idx="3282">
                  <c:v>-0.91117000000000004</c:v>
                </c:pt>
                <c:pt idx="3283">
                  <c:v>-0.90481299999999998</c:v>
                </c:pt>
                <c:pt idx="3284">
                  <c:v>-0.89835399999999999</c:v>
                </c:pt>
                <c:pt idx="3285">
                  <c:v>-0.89179200000000003</c:v>
                </c:pt>
                <c:pt idx="3286">
                  <c:v>-0.88513299999999995</c:v>
                </c:pt>
                <c:pt idx="3287">
                  <c:v>-0.87837600000000005</c:v>
                </c:pt>
                <c:pt idx="3288">
                  <c:v>-0.87152600000000002</c:v>
                </c:pt>
                <c:pt idx="3289">
                  <c:v>-0.86458500000000005</c:v>
                </c:pt>
                <c:pt idx="3290">
                  <c:v>-0.85755599999999998</c:v>
                </c:pt>
                <c:pt idx="3291">
                  <c:v>-0.85044200000000003</c:v>
                </c:pt>
                <c:pt idx="3292">
                  <c:v>-0.84324600000000005</c:v>
                </c:pt>
                <c:pt idx="3293">
                  <c:v>-0.83597200000000005</c:v>
                </c:pt>
                <c:pt idx="3294">
                  <c:v>-0.82862400000000003</c:v>
                </c:pt>
                <c:pt idx="3295">
                  <c:v>-0.82120599999999999</c:v>
                </c:pt>
                <c:pt idx="3296">
                  <c:v>-0.81372199999999995</c:v>
                </c:pt>
                <c:pt idx="3297">
                  <c:v>-0.80617700000000003</c:v>
                </c:pt>
                <c:pt idx="3298">
                  <c:v>-0.79857400000000001</c:v>
                </c:pt>
                <c:pt idx="3299">
                  <c:v>-0.79091800000000001</c:v>
                </c:pt>
                <c:pt idx="3300">
                  <c:v>-0.78321499999999999</c:v>
                </c:pt>
                <c:pt idx="3301">
                  <c:v>-0.77546899999999996</c:v>
                </c:pt>
                <c:pt idx="3302">
                  <c:v>-0.76768499999999995</c:v>
                </c:pt>
                <c:pt idx="3303">
                  <c:v>-0.75986699999999996</c:v>
                </c:pt>
                <c:pt idx="3304">
                  <c:v>-0.75201899999999999</c:v>
                </c:pt>
                <c:pt idx="3305">
                  <c:v>-0.744147</c:v>
                </c:pt>
                <c:pt idx="3306">
                  <c:v>-0.73625399999999996</c:v>
                </c:pt>
                <c:pt idx="3307">
                  <c:v>-0.72834600000000005</c:v>
                </c:pt>
                <c:pt idx="3308">
                  <c:v>-0.72042700000000004</c:v>
                </c:pt>
                <c:pt idx="3309">
                  <c:v>-0.71250000000000002</c:v>
                </c:pt>
                <c:pt idx="3310">
                  <c:v>-0.704569</c:v>
                </c:pt>
                <c:pt idx="3311">
                  <c:v>-0.69663799999999998</c:v>
                </c:pt>
                <c:pt idx="3312">
                  <c:v>-0.68871000000000004</c:v>
                </c:pt>
                <c:pt idx="3313">
                  <c:v>-0.68078700000000003</c:v>
                </c:pt>
                <c:pt idx="3314">
                  <c:v>-0.67286999999999997</c:v>
                </c:pt>
                <c:pt idx="3315">
                  <c:v>-0.66496200000000005</c:v>
                </c:pt>
                <c:pt idx="3316">
                  <c:v>-0.65706299999999995</c:v>
                </c:pt>
                <c:pt idx="3317">
                  <c:v>-0.649173</c:v>
                </c:pt>
                <c:pt idx="3318">
                  <c:v>-0.64129000000000003</c:v>
                </c:pt>
                <c:pt idx="3319">
                  <c:v>-0.63341499999999995</c:v>
                </c:pt>
                <c:pt idx="3320">
                  <c:v>-0.62554500000000002</c:v>
                </c:pt>
                <c:pt idx="3321">
                  <c:v>-0.61767899999999998</c:v>
                </c:pt>
                <c:pt idx="3322">
                  <c:v>-0.60981399999999997</c:v>
                </c:pt>
                <c:pt idx="3323">
                  <c:v>-0.60194599999999998</c:v>
                </c:pt>
                <c:pt idx="3324">
                  <c:v>-0.59407100000000002</c:v>
                </c:pt>
                <c:pt idx="3325">
                  <c:v>-0.58618700000000001</c:v>
                </c:pt>
                <c:pt idx="3326">
                  <c:v>-0.578287</c:v>
                </c:pt>
                <c:pt idx="3327">
                  <c:v>-0.57036699999999996</c:v>
                </c:pt>
                <c:pt idx="3328">
                  <c:v>-0.56242199999999998</c:v>
                </c:pt>
                <c:pt idx="3329">
                  <c:v>-0.55444599999999999</c:v>
                </c:pt>
                <c:pt idx="3330">
                  <c:v>-0.546435</c:v>
                </c:pt>
                <c:pt idx="3331">
                  <c:v>-0.53838200000000003</c:v>
                </c:pt>
                <c:pt idx="3332">
                  <c:v>-0.53028399999999998</c:v>
                </c:pt>
                <c:pt idx="3333">
                  <c:v>-0.52213299999999996</c:v>
                </c:pt>
                <c:pt idx="3334">
                  <c:v>-0.51392599999999999</c:v>
                </c:pt>
                <c:pt idx="3335">
                  <c:v>-0.50565800000000005</c:v>
                </c:pt>
                <c:pt idx="3336">
                  <c:v>-0.49732599999999999</c:v>
                </c:pt>
                <c:pt idx="3337">
                  <c:v>-0.48892400000000003</c:v>
                </c:pt>
                <c:pt idx="3338">
                  <c:v>-0.48044999999999999</c:v>
                </c:pt>
                <c:pt idx="3339">
                  <c:v>-0.47190199999999999</c:v>
                </c:pt>
                <c:pt idx="3340">
                  <c:v>-0.46327699999999999</c:v>
                </c:pt>
                <c:pt idx="3341">
                  <c:v>-0.454573</c:v>
                </c:pt>
                <c:pt idx="3342">
                  <c:v>-0.44578899999999999</c:v>
                </c:pt>
                <c:pt idx="3343">
                  <c:v>-0.43692500000000001</c:v>
                </c:pt>
                <c:pt idx="3344">
                  <c:v>-0.427979</c:v>
                </c:pt>
                <c:pt idx="3345">
                  <c:v>-0.41895399999999999</c:v>
                </c:pt>
                <c:pt idx="3346">
                  <c:v>-0.40984799999999999</c:v>
                </c:pt>
                <c:pt idx="3347">
                  <c:v>-0.40066499999999999</c:v>
                </c:pt>
                <c:pt idx="3348">
                  <c:v>-0.39140599999999998</c:v>
                </c:pt>
                <c:pt idx="3349">
                  <c:v>-0.382073</c:v>
                </c:pt>
                <c:pt idx="3350">
                  <c:v>-0.37266899999999997</c:v>
                </c:pt>
                <c:pt idx="3351">
                  <c:v>-0.36319699999999999</c:v>
                </c:pt>
                <c:pt idx="3352">
                  <c:v>-0.35365999999999997</c:v>
                </c:pt>
                <c:pt idx="3353">
                  <c:v>-0.34405999999999998</c:v>
                </c:pt>
                <c:pt idx="3354">
                  <c:v>-0.33440199999999998</c:v>
                </c:pt>
                <c:pt idx="3355">
                  <c:v>-0.32468900000000001</c:v>
                </c:pt>
                <c:pt idx="3356">
                  <c:v>-0.31492199999999998</c:v>
                </c:pt>
                <c:pt idx="3357">
                  <c:v>-0.30510599999999999</c:v>
                </c:pt>
                <c:pt idx="3358">
                  <c:v>-0.295242</c:v>
                </c:pt>
                <c:pt idx="3359">
                  <c:v>-0.28533399999999998</c:v>
                </c:pt>
                <c:pt idx="3360">
                  <c:v>-0.27538400000000002</c:v>
                </c:pt>
                <c:pt idx="3361">
                  <c:v>-0.26539400000000002</c:v>
                </c:pt>
                <c:pt idx="3362">
                  <c:v>-0.25536500000000001</c:v>
                </c:pt>
                <c:pt idx="3363">
                  <c:v>-0.24530099999999999</c:v>
                </c:pt>
                <c:pt idx="3364">
                  <c:v>-0.23520099999999999</c:v>
                </c:pt>
                <c:pt idx="3365">
                  <c:v>-0.22506699999999999</c:v>
                </c:pt>
                <c:pt idx="3366">
                  <c:v>-0.21489900000000001</c:v>
                </c:pt>
                <c:pt idx="3367">
                  <c:v>-0.20469699999999999</c:v>
                </c:pt>
                <c:pt idx="3368">
                  <c:v>-0.194462</c:v>
                </c:pt>
                <c:pt idx="3369">
                  <c:v>-0.18419199999999999</c:v>
                </c:pt>
                <c:pt idx="3370">
                  <c:v>-0.17388500000000001</c:v>
                </c:pt>
                <c:pt idx="3371">
                  <c:v>-0.16354099999999999</c:v>
                </c:pt>
                <c:pt idx="3372">
                  <c:v>-0.15315799999999999</c:v>
                </c:pt>
                <c:pt idx="3373">
                  <c:v>-0.142734</c:v>
                </c:pt>
                <c:pt idx="3374">
                  <c:v>-0.132267</c:v>
                </c:pt>
                <c:pt idx="3375">
                  <c:v>-0.121755</c:v>
                </c:pt>
                <c:pt idx="3376">
                  <c:v>-0.111196</c:v>
                </c:pt>
                <c:pt idx="3377">
                  <c:v>-0.100588</c:v>
                </c:pt>
                <c:pt idx="3378">
                  <c:v>-8.9929499999999996E-2</c:v>
                </c:pt>
                <c:pt idx="3379">
                  <c:v>-7.9217800000000005E-2</c:v>
                </c:pt>
                <c:pt idx="3380">
                  <c:v>-6.8451300000000007E-2</c:v>
                </c:pt>
                <c:pt idx="3381">
                  <c:v>-5.7628400000000003E-2</c:v>
                </c:pt>
                <c:pt idx="3382">
                  <c:v>-4.6747400000000001E-2</c:v>
                </c:pt>
                <c:pt idx="3383">
                  <c:v>-3.5807100000000001E-2</c:v>
                </c:pt>
                <c:pt idx="3384">
                  <c:v>-2.4806399999999999E-2</c:v>
                </c:pt>
                <c:pt idx="3385">
                  <c:v>-1.37447E-2</c:v>
                </c:pt>
                <c:pt idx="3386">
                  <c:v>-2.6214099999999998E-3</c:v>
                </c:pt>
                <c:pt idx="3387">
                  <c:v>8.5632899999999994E-3</c:v>
                </c:pt>
                <c:pt idx="3388">
                  <c:v>1.98091E-2</c:v>
                </c:pt>
                <c:pt idx="3389">
                  <c:v>3.1115199999999999E-2</c:v>
                </c:pt>
                <c:pt idx="3390">
                  <c:v>4.2480700000000003E-2</c:v>
                </c:pt>
                <c:pt idx="3391">
                  <c:v>5.3904399999999998E-2</c:v>
                </c:pt>
                <c:pt idx="3392">
                  <c:v>6.5384600000000001E-2</c:v>
                </c:pt>
                <c:pt idx="3393">
                  <c:v>7.6919799999999997E-2</c:v>
                </c:pt>
                <c:pt idx="3394">
                  <c:v>8.8508100000000006E-2</c:v>
                </c:pt>
                <c:pt idx="3395">
                  <c:v>0.100148</c:v>
                </c:pt>
                <c:pt idx="3396">
                  <c:v>0.11183700000000001</c:v>
                </c:pt>
                <c:pt idx="3397">
                  <c:v>0.123573</c:v>
                </c:pt>
                <c:pt idx="3398">
                  <c:v>0.135354</c:v>
                </c:pt>
                <c:pt idx="3399">
                  <c:v>0.147179</c:v>
                </c:pt>
                <c:pt idx="3400">
                  <c:v>0.15904399999999999</c:v>
                </c:pt>
                <c:pt idx="3401">
                  <c:v>0.17094799999999999</c:v>
                </c:pt>
                <c:pt idx="3402">
                  <c:v>0.182888</c:v>
                </c:pt>
                <c:pt idx="3403">
                  <c:v>0.19486200000000001</c:v>
                </c:pt>
                <c:pt idx="3404">
                  <c:v>0.206867</c:v>
                </c:pt>
                <c:pt idx="3405">
                  <c:v>0.21890200000000001</c:v>
                </c:pt>
                <c:pt idx="3406">
                  <c:v>0.230964</c:v>
                </c:pt>
                <c:pt idx="3407">
                  <c:v>0.24305099999999999</c:v>
                </c:pt>
                <c:pt idx="3408">
                  <c:v>0.255162</c:v>
                </c:pt>
                <c:pt idx="3409">
                  <c:v>0.26729599999999998</c:v>
                </c:pt>
                <c:pt idx="3410">
                  <c:v>0.27944999999999998</c:v>
                </c:pt>
                <c:pt idx="3411">
                  <c:v>0.29162399999999999</c:v>
                </c:pt>
                <c:pt idx="3412">
                  <c:v>0.30381599999999997</c:v>
                </c:pt>
                <c:pt idx="3413">
                  <c:v>0.31602599999999997</c:v>
                </c:pt>
                <c:pt idx="3414">
                  <c:v>0.32825199999999999</c:v>
                </c:pt>
                <c:pt idx="3415">
                  <c:v>0.34049299999999999</c:v>
                </c:pt>
                <c:pt idx="3416">
                  <c:v>0.35274699999999998</c:v>
                </c:pt>
                <c:pt idx="3417">
                  <c:v>0.36501400000000001</c:v>
                </c:pt>
                <c:pt idx="3418">
                  <c:v>0.37729299999999999</c:v>
                </c:pt>
                <c:pt idx="3419">
                  <c:v>0.38958199999999998</c:v>
                </c:pt>
                <c:pt idx="3420">
                  <c:v>0.40188000000000001</c:v>
                </c:pt>
                <c:pt idx="3421">
                  <c:v>0.41418700000000003</c:v>
                </c:pt>
                <c:pt idx="3422">
                  <c:v>0.42650100000000002</c:v>
                </c:pt>
                <c:pt idx="3423">
                  <c:v>0.43882300000000002</c:v>
                </c:pt>
                <c:pt idx="3424">
                  <c:v>0.45115</c:v>
                </c:pt>
                <c:pt idx="3425">
                  <c:v>0.46348299999999998</c:v>
                </c:pt>
                <c:pt idx="3426">
                  <c:v>0.47582000000000002</c:v>
                </c:pt>
                <c:pt idx="3427">
                  <c:v>0.48816100000000001</c:v>
                </c:pt>
                <c:pt idx="3428">
                  <c:v>0.50050399999999995</c:v>
                </c:pt>
                <c:pt idx="3429">
                  <c:v>0.51284799999999997</c:v>
                </c:pt>
                <c:pt idx="3430">
                  <c:v>0.52519099999999996</c:v>
                </c:pt>
                <c:pt idx="3431">
                  <c:v>0.53753300000000004</c:v>
                </c:pt>
                <c:pt idx="3432">
                  <c:v>0.54987200000000003</c:v>
                </c:pt>
                <c:pt idx="3433">
                  <c:v>0.56220700000000001</c:v>
                </c:pt>
                <c:pt idx="3434">
                  <c:v>0.57453500000000002</c:v>
                </c:pt>
                <c:pt idx="3435">
                  <c:v>0.58685500000000002</c:v>
                </c:pt>
                <c:pt idx="3436">
                  <c:v>0.59916599999999998</c:v>
                </c:pt>
                <c:pt idx="3437">
                  <c:v>0.61146500000000004</c:v>
                </c:pt>
                <c:pt idx="3438">
                  <c:v>0.62375199999999997</c:v>
                </c:pt>
                <c:pt idx="3439">
                  <c:v>0.63602300000000001</c:v>
                </c:pt>
                <c:pt idx="3440">
                  <c:v>0.64827699999999999</c:v>
                </c:pt>
                <c:pt idx="3441">
                  <c:v>0.66051099999999996</c:v>
                </c:pt>
                <c:pt idx="3442">
                  <c:v>0.67272299999999996</c:v>
                </c:pt>
                <c:pt idx="3443">
                  <c:v>0.68491000000000002</c:v>
                </c:pt>
                <c:pt idx="3444">
                  <c:v>0.69706900000000005</c:v>
                </c:pt>
                <c:pt idx="3445">
                  <c:v>0.70919900000000002</c:v>
                </c:pt>
                <c:pt idx="3446">
                  <c:v>0.72129600000000005</c:v>
                </c:pt>
                <c:pt idx="3447">
                  <c:v>0.73335700000000004</c:v>
                </c:pt>
                <c:pt idx="3448">
                  <c:v>0.74538099999999996</c:v>
                </c:pt>
                <c:pt idx="3449">
                  <c:v>0.75736400000000004</c:v>
                </c:pt>
                <c:pt idx="3450">
                  <c:v>0.76930399999999999</c:v>
                </c:pt>
                <c:pt idx="3451">
                  <c:v>0.78119799999999995</c:v>
                </c:pt>
                <c:pt idx="3452">
                  <c:v>0.793045</c:v>
                </c:pt>
                <c:pt idx="3453">
                  <c:v>0.80484</c:v>
                </c:pt>
                <c:pt idx="3454">
                  <c:v>0.81658200000000003</c:v>
                </c:pt>
                <c:pt idx="3455">
                  <c:v>0.828268</c:v>
                </c:pt>
                <c:pt idx="3456">
                  <c:v>0.83989499999999995</c:v>
                </c:pt>
                <c:pt idx="3457">
                  <c:v>0.85145999999999999</c:v>
                </c:pt>
                <c:pt idx="3458">
                  <c:v>0.86296200000000001</c:v>
                </c:pt>
                <c:pt idx="3459">
                  <c:v>0.87439699999999998</c:v>
                </c:pt>
                <c:pt idx="3460">
                  <c:v>0.88576299999999997</c:v>
                </c:pt>
                <c:pt idx="3461">
                  <c:v>0.89705800000000002</c:v>
                </c:pt>
                <c:pt idx="3462">
                  <c:v>0.90827899999999995</c:v>
                </c:pt>
                <c:pt idx="3463">
                  <c:v>0.91942599999999997</c:v>
                </c:pt>
                <c:pt idx="3464">
                  <c:v>0.93049599999999999</c:v>
                </c:pt>
                <c:pt idx="3465">
                  <c:v>0.94148799999999999</c:v>
                </c:pt>
                <c:pt idx="3466">
                  <c:v>0.95240199999999997</c:v>
                </c:pt>
                <c:pt idx="3467">
                  <c:v>0.96323499999999995</c:v>
                </c:pt>
                <c:pt idx="3468">
                  <c:v>0.97398899999999999</c:v>
                </c:pt>
                <c:pt idx="3469">
                  <c:v>0.98466100000000001</c:v>
                </c:pt>
                <c:pt idx="3470">
                  <c:v>0.99525300000000005</c:v>
                </c:pt>
                <c:pt idx="3471">
                  <c:v>1.00576</c:v>
                </c:pt>
                <c:pt idx="3472">
                  <c:v>1.0161899999999999</c:v>
                </c:pt>
                <c:pt idx="3473">
                  <c:v>1.0265500000000001</c:v>
                </c:pt>
                <c:pt idx="3474">
                  <c:v>1.0368200000000001</c:v>
                </c:pt>
                <c:pt idx="3475">
                  <c:v>1.0470200000000001</c:v>
                </c:pt>
                <c:pt idx="3476">
                  <c:v>1.05715</c:v>
                </c:pt>
                <c:pt idx="3477">
                  <c:v>1.0671999999999999</c:v>
                </c:pt>
                <c:pt idx="3478">
                  <c:v>1.0771900000000001</c:v>
                </c:pt>
                <c:pt idx="3479">
                  <c:v>1.0871200000000001</c:v>
                </c:pt>
                <c:pt idx="3480">
                  <c:v>1.0969800000000001</c:v>
                </c:pt>
                <c:pt idx="3481">
                  <c:v>1.1067899999999999</c:v>
                </c:pt>
                <c:pt idx="3482">
                  <c:v>1.1165400000000001</c:v>
                </c:pt>
                <c:pt idx="3483">
                  <c:v>1.1262399999999999</c:v>
                </c:pt>
                <c:pt idx="3484">
                  <c:v>1.1358900000000001</c:v>
                </c:pt>
                <c:pt idx="3485">
                  <c:v>1.1455</c:v>
                </c:pt>
                <c:pt idx="3486">
                  <c:v>1.15507</c:v>
                </c:pt>
                <c:pt idx="3487">
                  <c:v>1.1646099999999999</c:v>
                </c:pt>
                <c:pt idx="3488">
                  <c:v>1.17411</c:v>
                </c:pt>
                <c:pt idx="3489">
                  <c:v>1.1835800000000001</c:v>
                </c:pt>
                <c:pt idx="3490">
                  <c:v>1.19302</c:v>
                </c:pt>
                <c:pt idx="3491">
                  <c:v>1.20244</c:v>
                </c:pt>
                <c:pt idx="3492">
                  <c:v>1.21183</c:v>
                </c:pt>
                <c:pt idx="3493">
                  <c:v>1.2212000000000001</c:v>
                </c:pt>
                <c:pt idx="3494">
                  <c:v>1.23055</c:v>
                </c:pt>
                <c:pt idx="3495">
                  <c:v>1.2398899999999999</c:v>
                </c:pt>
                <c:pt idx="3496">
                  <c:v>1.2492000000000001</c:v>
                </c:pt>
                <c:pt idx="3497">
                  <c:v>1.2585</c:v>
                </c:pt>
                <c:pt idx="3498">
                  <c:v>1.2677799999999999</c:v>
                </c:pt>
                <c:pt idx="3499">
                  <c:v>1.27704</c:v>
                </c:pt>
                <c:pt idx="3500">
                  <c:v>1.2862800000000001</c:v>
                </c:pt>
                <c:pt idx="3501">
                  <c:v>1.2955000000000001</c:v>
                </c:pt>
                <c:pt idx="3502">
                  <c:v>1.3046899999999999</c:v>
                </c:pt>
                <c:pt idx="3503">
                  <c:v>1.3138700000000001</c:v>
                </c:pt>
                <c:pt idx="3504">
                  <c:v>1.3230200000000001</c:v>
                </c:pt>
                <c:pt idx="3505">
                  <c:v>1.3321400000000001</c:v>
                </c:pt>
                <c:pt idx="3506">
                  <c:v>1.34124</c:v>
                </c:pt>
                <c:pt idx="3507">
                  <c:v>1.3503000000000001</c:v>
                </c:pt>
                <c:pt idx="3508">
                  <c:v>1.35934</c:v>
                </c:pt>
                <c:pt idx="3509">
                  <c:v>1.36833</c:v>
                </c:pt>
                <c:pt idx="3510">
                  <c:v>1.3773</c:v>
                </c:pt>
                <c:pt idx="3511">
                  <c:v>1.38622</c:v>
                </c:pt>
                <c:pt idx="3512">
                  <c:v>1.3950899999999999</c:v>
                </c:pt>
                <c:pt idx="3513">
                  <c:v>1.4039299999999999</c:v>
                </c:pt>
                <c:pt idx="3514">
                  <c:v>1.4127099999999999</c:v>
                </c:pt>
                <c:pt idx="3515">
                  <c:v>1.4214500000000001</c:v>
                </c:pt>
                <c:pt idx="3516">
                  <c:v>1.43014</c:v>
                </c:pt>
                <c:pt idx="3517">
                  <c:v>1.4387700000000001</c:v>
                </c:pt>
                <c:pt idx="3518">
                  <c:v>1.4473499999999999</c:v>
                </c:pt>
                <c:pt idx="3519">
                  <c:v>1.45587</c:v>
                </c:pt>
                <c:pt idx="3520">
                  <c:v>1.4643299999999999</c:v>
                </c:pt>
                <c:pt idx="3521">
                  <c:v>1.4727399999999999</c:v>
                </c:pt>
                <c:pt idx="3522">
                  <c:v>1.48108</c:v>
                </c:pt>
                <c:pt idx="3523">
                  <c:v>1.48936</c:v>
                </c:pt>
                <c:pt idx="3524">
                  <c:v>1.4975799999999999</c:v>
                </c:pt>
                <c:pt idx="3525">
                  <c:v>1.50573</c:v>
                </c:pt>
                <c:pt idx="3526">
                  <c:v>1.5138199999999999</c:v>
                </c:pt>
                <c:pt idx="3527">
                  <c:v>1.5218400000000001</c:v>
                </c:pt>
                <c:pt idx="3528">
                  <c:v>1.52979</c:v>
                </c:pt>
                <c:pt idx="3529">
                  <c:v>1.5376700000000001</c:v>
                </c:pt>
                <c:pt idx="3530">
                  <c:v>1.54548</c:v>
                </c:pt>
                <c:pt idx="3531">
                  <c:v>1.5532300000000001</c:v>
                </c:pt>
                <c:pt idx="3532">
                  <c:v>1.5609</c:v>
                </c:pt>
                <c:pt idx="3533">
                  <c:v>1.5685</c:v>
                </c:pt>
                <c:pt idx="3534">
                  <c:v>1.57603</c:v>
                </c:pt>
                <c:pt idx="3535">
                  <c:v>1.5834900000000001</c:v>
                </c:pt>
                <c:pt idx="3536">
                  <c:v>1.59087</c:v>
                </c:pt>
                <c:pt idx="3537">
                  <c:v>1.5981799999999999</c:v>
                </c:pt>
                <c:pt idx="3538">
                  <c:v>1.60541</c:v>
                </c:pt>
                <c:pt idx="3539">
                  <c:v>1.61256</c:v>
                </c:pt>
                <c:pt idx="3540">
                  <c:v>1.61964</c:v>
                </c:pt>
                <c:pt idx="3541">
                  <c:v>1.62663</c:v>
                </c:pt>
                <c:pt idx="3542">
                  <c:v>1.63354</c:v>
                </c:pt>
                <c:pt idx="3543">
                  <c:v>1.6403700000000001</c:v>
                </c:pt>
                <c:pt idx="3544">
                  <c:v>1.6471100000000001</c:v>
                </c:pt>
                <c:pt idx="3545">
                  <c:v>1.6537599999999999</c:v>
                </c:pt>
                <c:pt idx="3546">
                  <c:v>1.6603300000000001</c:v>
                </c:pt>
                <c:pt idx="3547">
                  <c:v>1.6668000000000001</c:v>
                </c:pt>
                <c:pt idx="3548">
                  <c:v>1.67319</c:v>
                </c:pt>
                <c:pt idx="3549">
                  <c:v>1.6794800000000001</c:v>
                </c:pt>
                <c:pt idx="3550">
                  <c:v>1.6856800000000001</c:v>
                </c:pt>
                <c:pt idx="3551">
                  <c:v>1.6917800000000001</c:v>
                </c:pt>
                <c:pt idx="3552">
                  <c:v>1.6977800000000001</c:v>
                </c:pt>
                <c:pt idx="3553">
                  <c:v>1.7036899999999999</c:v>
                </c:pt>
                <c:pt idx="3554">
                  <c:v>1.7095</c:v>
                </c:pt>
                <c:pt idx="3555">
                  <c:v>1.7152099999999999</c:v>
                </c:pt>
                <c:pt idx="3556">
                  <c:v>1.72081</c:v>
                </c:pt>
                <c:pt idx="3557">
                  <c:v>1.7263200000000001</c:v>
                </c:pt>
                <c:pt idx="3558">
                  <c:v>1.73173</c:v>
                </c:pt>
                <c:pt idx="3559">
                  <c:v>1.7370300000000001</c:v>
                </c:pt>
                <c:pt idx="3560">
                  <c:v>1.74224</c:v>
                </c:pt>
                <c:pt idx="3561">
                  <c:v>1.74735</c:v>
                </c:pt>
                <c:pt idx="3562">
                  <c:v>1.7523599999999999</c:v>
                </c:pt>
                <c:pt idx="3563">
                  <c:v>1.7572700000000001</c:v>
                </c:pt>
                <c:pt idx="3564">
                  <c:v>1.7620899999999999</c:v>
                </c:pt>
                <c:pt idx="3565">
                  <c:v>1.7667999999999999</c:v>
                </c:pt>
                <c:pt idx="3566">
                  <c:v>1.7714300000000001</c:v>
                </c:pt>
                <c:pt idx="3567">
                  <c:v>1.77596</c:v>
                </c:pt>
                <c:pt idx="3568">
                  <c:v>1.7803899999999999</c:v>
                </c:pt>
                <c:pt idx="3569">
                  <c:v>1.78474</c:v>
                </c:pt>
                <c:pt idx="3570">
                  <c:v>1.7889999999999999</c:v>
                </c:pt>
                <c:pt idx="3571">
                  <c:v>1.7931600000000001</c:v>
                </c:pt>
                <c:pt idx="3572">
                  <c:v>1.7972399999999999</c:v>
                </c:pt>
                <c:pt idx="3573">
                  <c:v>1.80124</c:v>
                </c:pt>
                <c:pt idx="3574">
                  <c:v>1.80515</c:v>
                </c:pt>
                <c:pt idx="3575">
                  <c:v>1.8089900000000001</c:v>
                </c:pt>
                <c:pt idx="3576">
                  <c:v>1.81274</c:v>
                </c:pt>
                <c:pt idx="3577">
                  <c:v>1.8164100000000001</c:v>
                </c:pt>
                <c:pt idx="3578">
                  <c:v>1.8200099999999999</c:v>
                </c:pt>
                <c:pt idx="3579">
                  <c:v>1.8235300000000001</c:v>
                </c:pt>
                <c:pt idx="3580">
                  <c:v>1.82698</c:v>
                </c:pt>
                <c:pt idx="3581">
                  <c:v>1.83036</c:v>
                </c:pt>
                <c:pt idx="3582">
                  <c:v>1.8336600000000001</c:v>
                </c:pt>
                <c:pt idx="3583">
                  <c:v>1.8369</c:v>
                </c:pt>
                <c:pt idx="3584">
                  <c:v>1.8400700000000001</c:v>
                </c:pt>
                <c:pt idx="3585">
                  <c:v>1.84318</c:v>
                </c:pt>
                <c:pt idx="3586">
                  <c:v>1.84622</c:v>
                </c:pt>
                <c:pt idx="3587">
                  <c:v>1.8492</c:v>
                </c:pt>
                <c:pt idx="3588">
                  <c:v>1.85212</c:v>
                </c:pt>
                <c:pt idx="3589">
                  <c:v>1.8549899999999999</c:v>
                </c:pt>
                <c:pt idx="3590">
                  <c:v>1.8577900000000001</c:v>
                </c:pt>
                <c:pt idx="3591">
                  <c:v>1.8605400000000001</c:v>
                </c:pt>
                <c:pt idx="3592">
                  <c:v>1.86324</c:v>
                </c:pt>
                <c:pt idx="3593">
                  <c:v>1.86588</c:v>
                </c:pt>
                <c:pt idx="3594">
                  <c:v>1.8684700000000001</c:v>
                </c:pt>
                <c:pt idx="3595">
                  <c:v>1.8710199999999999</c:v>
                </c:pt>
                <c:pt idx="3596">
                  <c:v>1.87351</c:v>
                </c:pt>
                <c:pt idx="3597">
                  <c:v>1.87595</c:v>
                </c:pt>
                <c:pt idx="3598">
                  <c:v>1.87835</c:v>
                </c:pt>
                <c:pt idx="3599">
                  <c:v>1.8807100000000001</c:v>
                </c:pt>
                <c:pt idx="3600">
                  <c:v>1.8830199999999999</c:v>
                </c:pt>
                <c:pt idx="3601">
                  <c:v>1.8852800000000001</c:v>
                </c:pt>
                <c:pt idx="3602">
                  <c:v>1.88751</c:v>
                </c:pt>
                <c:pt idx="3603">
                  <c:v>1.8896900000000001</c:v>
                </c:pt>
                <c:pt idx="3604">
                  <c:v>1.8918299999999999</c:v>
                </c:pt>
                <c:pt idx="3605">
                  <c:v>1.8939299999999999</c:v>
                </c:pt>
                <c:pt idx="3606">
                  <c:v>1.89598</c:v>
                </c:pt>
                <c:pt idx="3607">
                  <c:v>1.8979999999999999</c:v>
                </c:pt>
                <c:pt idx="3608">
                  <c:v>1.89998</c:v>
                </c:pt>
                <c:pt idx="3609">
                  <c:v>1.90191</c:v>
                </c:pt>
                <c:pt idx="3610">
                  <c:v>1.90381</c:v>
                </c:pt>
                <c:pt idx="3611">
                  <c:v>1.9056599999999999</c:v>
                </c:pt>
                <c:pt idx="3612">
                  <c:v>1.9074800000000001</c:v>
                </c:pt>
                <c:pt idx="3613">
                  <c:v>1.9092499999999999</c:v>
                </c:pt>
                <c:pt idx="3614">
                  <c:v>1.9109799999999999</c:v>
                </c:pt>
                <c:pt idx="3615">
                  <c:v>1.9126799999999999</c:v>
                </c:pt>
                <c:pt idx="3616">
                  <c:v>1.9143300000000001</c:v>
                </c:pt>
                <c:pt idx="3617">
                  <c:v>1.91595</c:v>
                </c:pt>
                <c:pt idx="3618">
                  <c:v>1.9175199999999999</c:v>
                </c:pt>
                <c:pt idx="3619">
                  <c:v>1.91906</c:v>
                </c:pt>
                <c:pt idx="3620">
                  <c:v>1.92055</c:v>
                </c:pt>
                <c:pt idx="3621">
                  <c:v>1.92201</c:v>
                </c:pt>
                <c:pt idx="3622">
                  <c:v>1.9234199999999999</c:v>
                </c:pt>
                <c:pt idx="3623">
                  <c:v>1.9248000000000001</c:v>
                </c:pt>
                <c:pt idx="3624">
                  <c:v>1.92614</c:v>
                </c:pt>
                <c:pt idx="3625">
                  <c:v>1.92744</c:v>
                </c:pt>
                <c:pt idx="3626">
                  <c:v>1.9287000000000001</c:v>
                </c:pt>
                <c:pt idx="3627">
                  <c:v>1.9299200000000001</c:v>
                </c:pt>
                <c:pt idx="3628">
                  <c:v>1.9311100000000001</c:v>
                </c:pt>
                <c:pt idx="3629">
                  <c:v>1.9322600000000001</c:v>
                </c:pt>
                <c:pt idx="3630">
                  <c:v>1.9333800000000001</c:v>
                </c:pt>
                <c:pt idx="3631">
                  <c:v>1.9344600000000001</c:v>
                </c:pt>
                <c:pt idx="3632">
                  <c:v>1.9355100000000001</c:v>
                </c:pt>
                <c:pt idx="3633">
                  <c:v>1.9365300000000001</c:v>
                </c:pt>
                <c:pt idx="3634">
                  <c:v>1.9375100000000001</c:v>
                </c:pt>
                <c:pt idx="3635">
                  <c:v>1.9384699999999999</c:v>
                </c:pt>
                <c:pt idx="3636">
                  <c:v>1.9394</c:v>
                </c:pt>
                <c:pt idx="3637">
                  <c:v>1.9402999999999999</c:v>
                </c:pt>
                <c:pt idx="3638">
                  <c:v>1.9411799999999999</c:v>
                </c:pt>
                <c:pt idx="3639">
                  <c:v>1.9420299999999999</c:v>
                </c:pt>
                <c:pt idx="3640">
                  <c:v>1.94286</c:v>
                </c:pt>
                <c:pt idx="3641">
                  <c:v>1.94367</c:v>
                </c:pt>
                <c:pt idx="3642">
                  <c:v>1.9444600000000001</c:v>
                </c:pt>
                <c:pt idx="3643">
                  <c:v>1.94523</c:v>
                </c:pt>
                <c:pt idx="3644">
                  <c:v>1.94598</c:v>
                </c:pt>
                <c:pt idx="3645">
                  <c:v>1.94672</c:v>
                </c:pt>
                <c:pt idx="3646">
                  <c:v>1.94743</c:v>
                </c:pt>
                <c:pt idx="3647">
                  <c:v>1.9481299999999999</c:v>
                </c:pt>
                <c:pt idx="3648">
                  <c:v>1.9488099999999999</c:v>
                </c:pt>
                <c:pt idx="3649">
                  <c:v>1.94947</c:v>
                </c:pt>
                <c:pt idx="3650">
                  <c:v>1.9501200000000001</c:v>
                </c:pt>
                <c:pt idx="3651">
                  <c:v>1.9507399999999999</c:v>
                </c:pt>
                <c:pt idx="3652">
                  <c:v>1.9513499999999999</c:v>
                </c:pt>
                <c:pt idx="3653">
                  <c:v>1.95194</c:v>
                </c:pt>
                <c:pt idx="3654">
                  <c:v>1.95251</c:v>
                </c:pt>
                <c:pt idx="3655">
                  <c:v>1.95306</c:v>
                </c:pt>
                <c:pt idx="3656">
                  <c:v>1.9535800000000001</c:v>
                </c:pt>
                <c:pt idx="3657">
                  <c:v>1.95408</c:v>
                </c:pt>
                <c:pt idx="3658">
                  <c:v>1.95455</c:v>
                </c:pt>
                <c:pt idx="3659">
                  <c:v>1.9550000000000001</c:v>
                </c:pt>
                <c:pt idx="3660">
                  <c:v>1.9554199999999999</c:v>
                </c:pt>
                <c:pt idx="3661">
                  <c:v>1.95581</c:v>
                </c:pt>
                <c:pt idx="3662">
                  <c:v>1.9561599999999999</c:v>
                </c:pt>
                <c:pt idx="3663">
                  <c:v>1.9564900000000001</c:v>
                </c:pt>
                <c:pt idx="3664">
                  <c:v>1.95678</c:v>
                </c:pt>
                <c:pt idx="3665">
                  <c:v>1.95703</c:v>
                </c:pt>
                <c:pt idx="3666">
                  <c:v>1.9572499999999999</c:v>
                </c:pt>
                <c:pt idx="3667">
                  <c:v>1.9574400000000001</c:v>
                </c:pt>
                <c:pt idx="3668">
                  <c:v>1.9575800000000001</c:v>
                </c:pt>
                <c:pt idx="3669">
                  <c:v>1.9576899999999999</c:v>
                </c:pt>
                <c:pt idx="3670">
                  <c:v>1.95777</c:v>
                </c:pt>
                <c:pt idx="3671">
                  <c:v>1.9578</c:v>
                </c:pt>
                <c:pt idx="3672">
                  <c:v>1.9577899999999999</c:v>
                </c:pt>
                <c:pt idx="3673">
                  <c:v>1.9577500000000001</c:v>
                </c:pt>
                <c:pt idx="3674">
                  <c:v>1.95767</c:v>
                </c:pt>
                <c:pt idx="3675">
                  <c:v>1.9575499999999999</c:v>
                </c:pt>
                <c:pt idx="3676">
                  <c:v>1.95739</c:v>
                </c:pt>
                <c:pt idx="3677">
                  <c:v>1.95719</c:v>
                </c:pt>
                <c:pt idx="3678">
                  <c:v>1.95695</c:v>
                </c:pt>
                <c:pt idx="3679">
                  <c:v>1.95668</c:v>
                </c:pt>
                <c:pt idx="3680">
                  <c:v>1.9563600000000001</c:v>
                </c:pt>
                <c:pt idx="3681">
                  <c:v>1.95601</c:v>
                </c:pt>
                <c:pt idx="3682">
                  <c:v>1.9556199999999999</c:v>
                </c:pt>
                <c:pt idx="3683">
                  <c:v>1.95519</c:v>
                </c:pt>
                <c:pt idx="3684">
                  <c:v>1.9547099999999999</c:v>
                </c:pt>
                <c:pt idx="3685">
                  <c:v>1.9541999999999999</c:v>
                </c:pt>
                <c:pt idx="3686">
                  <c:v>1.95364</c:v>
                </c:pt>
                <c:pt idx="3687">
                  <c:v>1.9530400000000001</c:v>
                </c:pt>
                <c:pt idx="3688">
                  <c:v>1.9523999999999999</c:v>
                </c:pt>
                <c:pt idx="3689">
                  <c:v>1.9517199999999999</c:v>
                </c:pt>
                <c:pt idx="3690">
                  <c:v>1.95099</c:v>
                </c:pt>
                <c:pt idx="3691">
                  <c:v>1.95021</c:v>
                </c:pt>
                <c:pt idx="3692">
                  <c:v>1.9493799999999999</c:v>
                </c:pt>
                <c:pt idx="3693">
                  <c:v>1.94851</c:v>
                </c:pt>
                <c:pt idx="3694">
                  <c:v>1.9475800000000001</c:v>
                </c:pt>
                <c:pt idx="3695">
                  <c:v>1.9466000000000001</c:v>
                </c:pt>
                <c:pt idx="3696">
                  <c:v>1.94557</c:v>
                </c:pt>
                <c:pt idx="3697">
                  <c:v>1.9444900000000001</c:v>
                </c:pt>
                <c:pt idx="3698">
                  <c:v>1.9433499999999999</c:v>
                </c:pt>
                <c:pt idx="3699">
                  <c:v>1.94215</c:v>
                </c:pt>
                <c:pt idx="3700">
                  <c:v>1.94089</c:v>
                </c:pt>
                <c:pt idx="3701">
                  <c:v>1.93957</c:v>
                </c:pt>
                <c:pt idx="3702">
                  <c:v>1.9381900000000001</c:v>
                </c:pt>
                <c:pt idx="3703">
                  <c:v>1.9367399999999999</c:v>
                </c:pt>
                <c:pt idx="3704">
                  <c:v>1.93523</c:v>
                </c:pt>
                <c:pt idx="3705">
                  <c:v>1.9336500000000001</c:v>
                </c:pt>
                <c:pt idx="3706">
                  <c:v>1.9319999999999999</c:v>
                </c:pt>
                <c:pt idx="3707">
                  <c:v>1.93028</c:v>
                </c:pt>
                <c:pt idx="3708">
                  <c:v>1.9285000000000001</c:v>
                </c:pt>
                <c:pt idx="3709">
                  <c:v>1.9266399999999999</c:v>
                </c:pt>
                <c:pt idx="3710">
                  <c:v>1.92472</c:v>
                </c:pt>
                <c:pt idx="3711">
                  <c:v>1.92272</c:v>
                </c:pt>
                <c:pt idx="3712">
                  <c:v>1.92065</c:v>
                </c:pt>
                <c:pt idx="3713">
                  <c:v>1.9185099999999999</c:v>
                </c:pt>
                <c:pt idx="3714">
                  <c:v>1.9162999999999999</c:v>
                </c:pt>
                <c:pt idx="3715">
                  <c:v>1.9140200000000001</c:v>
                </c:pt>
                <c:pt idx="3716">
                  <c:v>1.9116599999999999</c:v>
                </c:pt>
                <c:pt idx="3717">
                  <c:v>1.90923</c:v>
                </c:pt>
                <c:pt idx="3718">
                  <c:v>1.90673</c:v>
                </c:pt>
                <c:pt idx="3719">
                  <c:v>1.9041600000000001</c:v>
                </c:pt>
                <c:pt idx="3720">
                  <c:v>1.90151</c:v>
                </c:pt>
                <c:pt idx="3721">
                  <c:v>1.89879</c:v>
                </c:pt>
                <c:pt idx="3722">
                  <c:v>1.8959999999999999</c:v>
                </c:pt>
                <c:pt idx="3723">
                  <c:v>1.89314</c:v>
                </c:pt>
                <c:pt idx="3724">
                  <c:v>1.8902000000000001</c:v>
                </c:pt>
                <c:pt idx="3725">
                  <c:v>1.8871899999999999</c:v>
                </c:pt>
                <c:pt idx="3726">
                  <c:v>1.8841000000000001</c:v>
                </c:pt>
                <c:pt idx="3727">
                  <c:v>1.8809400000000001</c:v>
                </c:pt>
                <c:pt idx="3728">
                  <c:v>1.8776999999999999</c:v>
                </c:pt>
                <c:pt idx="3729">
                  <c:v>1.8743799999999999</c:v>
                </c:pt>
                <c:pt idx="3730">
                  <c:v>1.8709800000000001</c:v>
                </c:pt>
                <c:pt idx="3731">
                  <c:v>1.8674999999999999</c:v>
                </c:pt>
                <c:pt idx="3732">
                  <c:v>1.8639399999999999</c:v>
                </c:pt>
                <c:pt idx="3733">
                  <c:v>1.86029</c:v>
                </c:pt>
                <c:pt idx="3734">
                  <c:v>1.85656</c:v>
                </c:pt>
                <c:pt idx="3735">
                  <c:v>1.8527400000000001</c:v>
                </c:pt>
                <c:pt idx="3736">
                  <c:v>1.84883</c:v>
                </c:pt>
                <c:pt idx="3737">
                  <c:v>1.84483</c:v>
                </c:pt>
                <c:pt idx="3738">
                  <c:v>1.84073</c:v>
                </c:pt>
                <c:pt idx="3739">
                  <c:v>1.8365400000000001</c:v>
                </c:pt>
                <c:pt idx="3740">
                  <c:v>1.8322499999999999</c:v>
                </c:pt>
                <c:pt idx="3741">
                  <c:v>1.8278700000000001</c:v>
                </c:pt>
                <c:pt idx="3742">
                  <c:v>1.82338</c:v>
                </c:pt>
                <c:pt idx="3743">
                  <c:v>1.8187800000000001</c:v>
                </c:pt>
                <c:pt idx="3744">
                  <c:v>1.81409</c:v>
                </c:pt>
                <c:pt idx="3745">
                  <c:v>1.8092900000000001</c:v>
                </c:pt>
                <c:pt idx="3746">
                  <c:v>1.8043800000000001</c:v>
                </c:pt>
                <c:pt idx="3747">
                  <c:v>1.7993699999999999</c:v>
                </c:pt>
                <c:pt idx="3748">
                  <c:v>1.79426</c:v>
                </c:pt>
                <c:pt idx="3749">
                  <c:v>1.78904</c:v>
                </c:pt>
                <c:pt idx="3750">
                  <c:v>1.7837099999999999</c:v>
                </c:pt>
                <c:pt idx="3751">
                  <c:v>1.7782800000000001</c:v>
                </c:pt>
                <c:pt idx="3752">
                  <c:v>1.77275</c:v>
                </c:pt>
                <c:pt idx="3753">
                  <c:v>1.76712</c:v>
                </c:pt>
                <c:pt idx="3754">
                  <c:v>1.7613799999999999</c:v>
                </c:pt>
                <c:pt idx="3755">
                  <c:v>1.7555499999999999</c:v>
                </c:pt>
                <c:pt idx="3756">
                  <c:v>1.74962</c:v>
                </c:pt>
                <c:pt idx="3757">
                  <c:v>1.7436</c:v>
                </c:pt>
                <c:pt idx="3758">
                  <c:v>1.7374799999999999</c:v>
                </c:pt>
                <c:pt idx="3759">
                  <c:v>1.7312799999999999</c:v>
                </c:pt>
                <c:pt idx="3760">
                  <c:v>1.72498</c:v>
                </c:pt>
                <c:pt idx="3761">
                  <c:v>1.71861</c:v>
                </c:pt>
                <c:pt idx="3762">
                  <c:v>1.7121599999999999</c:v>
                </c:pt>
                <c:pt idx="3763">
                  <c:v>1.70563</c:v>
                </c:pt>
                <c:pt idx="3764">
                  <c:v>1.69903</c:v>
                </c:pt>
                <c:pt idx="3765">
                  <c:v>1.6923600000000001</c:v>
                </c:pt>
                <c:pt idx="3766">
                  <c:v>1.6856199999999999</c:v>
                </c:pt>
                <c:pt idx="3767">
                  <c:v>1.67882</c:v>
                </c:pt>
                <c:pt idx="3768">
                  <c:v>1.6719599999999999</c:v>
                </c:pt>
                <c:pt idx="3769">
                  <c:v>1.6650499999999999</c:v>
                </c:pt>
                <c:pt idx="3770">
                  <c:v>1.65808</c:v>
                </c:pt>
                <c:pt idx="3771">
                  <c:v>1.65107</c:v>
                </c:pt>
                <c:pt idx="3772">
                  <c:v>1.64401</c:v>
                </c:pt>
                <c:pt idx="3773">
                  <c:v>1.6369100000000001</c:v>
                </c:pt>
                <c:pt idx="3774">
                  <c:v>1.62978</c:v>
                </c:pt>
                <c:pt idx="3775">
                  <c:v>1.6226100000000001</c:v>
                </c:pt>
                <c:pt idx="3776">
                  <c:v>1.61541</c:v>
                </c:pt>
                <c:pt idx="3777">
                  <c:v>1.60819</c:v>
                </c:pt>
                <c:pt idx="3778">
                  <c:v>1.6009500000000001</c:v>
                </c:pt>
                <c:pt idx="3779">
                  <c:v>1.5936900000000001</c:v>
                </c:pt>
                <c:pt idx="3780">
                  <c:v>1.58643</c:v>
                </c:pt>
                <c:pt idx="3781">
                  <c:v>1.5791500000000001</c:v>
                </c:pt>
                <c:pt idx="3782">
                  <c:v>1.5718700000000001</c:v>
                </c:pt>
                <c:pt idx="3783">
                  <c:v>1.5646</c:v>
                </c:pt>
                <c:pt idx="3784">
                  <c:v>1.5573300000000001</c:v>
                </c:pt>
                <c:pt idx="3785">
                  <c:v>1.5500799999999999</c:v>
                </c:pt>
                <c:pt idx="3786">
                  <c:v>1.54284</c:v>
                </c:pt>
                <c:pt idx="3787">
                  <c:v>1.5356399999999999</c:v>
                </c:pt>
                <c:pt idx="3788">
                  <c:v>1.5284599999999999</c:v>
                </c:pt>
                <c:pt idx="3789">
                  <c:v>1.5213300000000001</c:v>
                </c:pt>
                <c:pt idx="3790">
                  <c:v>1.51424</c:v>
                </c:pt>
                <c:pt idx="3791">
                  <c:v>1.5072099999999999</c:v>
                </c:pt>
                <c:pt idx="3792">
                  <c:v>1.50024</c:v>
                </c:pt>
                <c:pt idx="3793">
                  <c:v>1.4933399999999999</c:v>
                </c:pt>
                <c:pt idx="3794">
                  <c:v>1.48651</c:v>
                </c:pt>
                <c:pt idx="3795">
                  <c:v>1.47977</c:v>
                </c:pt>
                <c:pt idx="3796">
                  <c:v>1.47312</c:v>
                </c:pt>
                <c:pt idx="3797">
                  <c:v>1.4665699999999999</c:v>
                </c:pt>
                <c:pt idx="3798">
                  <c:v>1.4601299999999999</c:v>
                </c:pt>
                <c:pt idx="3799">
                  <c:v>1.4538</c:v>
                </c:pt>
                <c:pt idx="3800">
                  <c:v>1.4475899999999999</c:v>
                </c:pt>
                <c:pt idx="3801">
                  <c:v>1.4415100000000001</c:v>
                </c:pt>
                <c:pt idx="3802">
                  <c:v>1.43557</c:v>
                </c:pt>
                <c:pt idx="3803">
                  <c:v>1.4297800000000001</c:v>
                </c:pt>
                <c:pt idx="3804">
                  <c:v>1.4241299999999999</c:v>
                </c:pt>
                <c:pt idx="3805">
                  <c:v>1.41865</c:v>
                </c:pt>
                <c:pt idx="3806">
                  <c:v>1.4133199999999999</c:v>
                </c:pt>
                <c:pt idx="3807">
                  <c:v>1.4081699999999999</c:v>
                </c:pt>
                <c:pt idx="3808">
                  <c:v>1.4031899999999999</c:v>
                </c:pt>
                <c:pt idx="3809">
                  <c:v>1.3984000000000001</c:v>
                </c:pt>
                <c:pt idx="3810">
                  <c:v>1.3937900000000001</c:v>
                </c:pt>
                <c:pt idx="3811">
                  <c:v>1.3893599999999999</c:v>
                </c:pt>
                <c:pt idx="3812">
                  <c:v>1.38513</c:v>
                </c:pt>
                <c:pt idx="3813">
                  <c:v>1.3811</c:v>
                </c:pt>
                <c:pt idx="3814">
                  <c:v>1.37727</c:v>
                </c:pt>
                <c:pt idx="3815">
                  <c:v>1.37364</c:v>
                </c:pt>
                <c:pt idx="3816">
                  <c:v>1.3702099999999999</c:v>
                </c:pt>
                <c:pt idx="3817">
                  <c:v>1.3669899999999999</c:v>
                </c:pt>
                <c:pt idx="3818">
                  <c:v>1.36398</c:v>
                </c:pt>
                <c:pt idx="3819">
                  <c:v>1.3611800000000001</c:v>
                </c:pt>
                <c:pt idx="3820">
                  <c:v>1.3585799999999999</c:v>
                </c:pt>
                <c:pt idx="3821">
                  <c:v>1.3562000000000001</c:v>
                </c:pt>
                <c:pt idx="3822">
                  <c:v>1.35402</c:v>
                </c:pt>
                <c:pt idx="3823">
                  <c:v>1.35205</c:v>
                </c:pt>
                <c:pt idx="3824">
                  <c:v>1.3502799999999999</c:v>
                </c:pt>
                <c:pt idx="3825">
                  <c:v>1.3487199999999999</c:v>
                </c:pt>
                <c:pt idx="3826">
                  <c:v>1.3473599999999999</c:v>
                </c:pt>
                <c:pt idx="3827">
                  <c:v>1.3462000000000001</c:v>
                </c:pt>
                <c:pt idx="3828">
                  <c:v>1.34524</c:v>
                </c:pt>
                <c:pt idx="3829">
                  <c:v>1.3444700000000001</c:v>
                </c:pt>
                <c:pt idx="3830">
                  <c:v>1.3439000000000001</c:v>
                </c:pt>
                <c:pt idx="3831">
                  <c:v>1.34351</c:v>
                </c:pt>
                <c:pt idx="3832">
                  <c:v>1.3433200000000001</c:v>
                </c:pt>
                <c:pt idx="3833">
                  <c:v>1.34331</c:v>
                </c:pt>
                <c:pt idx="3834">
                  <c:v>1.34348</c:v>
                </c:pt>
                <c:pt idx="3835">
                  <c:v>1.3438300000000001</c:v>
                </c:pt>
                <c:pt idx="3836">
                  <c:v>1.34436</c:v>
                </c:pt>
                <c:pt idx="3837">
                  <c:v>1.3450599999999999</c:v>
                </c:pt>
                <c:pt idx="3838">
                  <c:v>1.3459300000000001</c:v>
                </c:pt>
                <c:pt idx="3839">
                  <c:v>1.34697</c:v>
                </c:pt>
                <c:pt idx="3840">
                  <c:v>1.3481700000000001</c:v>
                </c:pt>
                <c:pt idx="3841">
                  <c:v>1.34954</c:v>
                </c:pt>
                <c:pt idx="3842">
                  <c:v>1.3510599999999999</c:v>
                </c:pt>
                <c:pt idx="3843">
                  <c:v>1.3527400000000001</c:v>
                </c:pt>
                <c:pt idx="3844">
                  <c:v>1.3545799999999999</c:v>
                </c:pt>
                <c:pt idx="3845">
                  <c:v>1.35656</c:v>
                </c:pt>
                <c:pt idx="3846">
                  <c:v>1.35869</c:v>
                </c:pt>
                <c:pt idx="3847">
                  <c:v>1.3609599999999999</c:v>
                </c:pt>
                <c:pt idx="3848">
                  <c:v>1.36337</c:v>
                </c:pt>
                <c:pt idx="3849">
                  <c:v>1.36591</c:v>
                </c:pt>
                <c:pt idx="3850">
                  <c:v>1.3685799999999999</c:v>
                </c:pt>
                <c:pt idx="3851">
                  <c:v>1.37138</c:v>
                </c:pt>
                <c:pt idx="3852">
                  <c:v>1.37429</c:v>
                </c:pt>
                <c:pt idx="3853">
                  <c:v>1.3773200000000001</c:v>
                </c:pt>
                <c:pt idx="3854">
                  <c:v>1.38045</c:v>
                </c:pt>
                <c:pt idx="3855">
                  <c:v>1.3836900000000001</c:v>
                </c:pt>
                <c:pt idx="3856">
                  <c:v>1.38703</c:v>
                </c:pt>
                <c:pt idx="3857">
                  <c:v>1.39045</c:v>
                </c:pt>
                <c:pt idx="3858">
                  <c:v>1.3939600000000001</c:v>
                </c:pt>
                <c:pt idx="3859">
                  <c:v>1.39754</c:v>
                </c:pt>
                <c:pt idx="3860">
                  <c:v>1.4012</c:v>
                </c:pt>
                <c:pt idx="3861">
                  <c:v>1.4049199999999999</c:v>
                </c:pt>
                <c:pt idx="3862">
                  <c:v>1.4087000000000001</c:v>
                </c:pt>
                <c:pt idx="3863">
                  <c:v>1.4125300000000001</c:v>
                </c:pt>
                <c:pt idx="3864">
                  <c:v>1.4164000000000001</c:v>
                </c:pt>
                <c:pt idx="3865">
                  <c:v>1.42031</c:v>
                </c:pt>
                <c:pt idx="3866">
                  <c:v>1.4242600000000001</c:v>
                </c:pt>
                <c:pt idx="3867">
                  <c:v>1.4282300000000001</c:v>
                </c:pt>
                <c:pt idx="3868">
                  <c:v>1.43222</c:v>
                </c:pt>
                <c:pt idx="3869">
                  <c:v>1.4362299999999999</c:v>
                </c:pt>
                <c:pt idx="3870">
                  <c:v>1.44025</c:v>
                </c:pt>
                <c:pt idx="3871">
                  <c:v>1.4442699999999999</c:v>
                </c:pt>
                <c:pt idx="3872">
                  <c:v>1.4482900000000001</c:v>
                </c:pt>
                <c:pt idx="3873">
                  <c:v>1.45231</c:v>
                </c:pt>
                <c:pt idx="3874">
                  <c:v>1.4563200000000001</c:v>
                </c:pt>
                <c:pt idx="3875">
                  <c:v>1.4603299999999999</c:v>
                </c:pt>
                <c:pt idx="3876">
                  <c:v>1.46431</c:v>
                </c:pt>
                <c:pt idx="3877">
                  <c:v>1.46828</c:v>
                </c:pt>
                <c:pt idx="3878">
                  <c:v>1.4722299999999999</c:v>
                </c:pt>
                <c:pt idx="3879">
                  <c:v>1.4761500000000001</c:v>
                </c:pt>
                <c:pt idx="3880">
                  <c:v>1.48004</c:v>
                </c:pt>
                <c:pt idx="3881">
                  <c:v>1.4839100000000001</c:v>
                </c:pt>
                <c:pt idx="3882">
                  <c:v>1.4877499999999999</c:v>
                </c:pt>
                <c:pt idx="3883">
                  <c:v>1.4915499999999999</c:v>
                </c:pt>
                <c:pt idx="3884">
                  <c:v>1.49533</c:v>
                </c:pt>
                <c:pt idx="3885">
                  <c:v>1.4990600000000001</c:v>
                </c:pt>
                <c:pt idx="3886">
                  <c:v>1.5027600000000001</c:v>
                </c:pt>
                <c:pt idx="3887">
                  <c:v>1.5064200000000001</c:v>
                </c:pt>
                <c:pt idx="3888">
                  <c:v>1.51004</c:v>
                </c:pt>
                <c:pt idx="3889">
                  <c:v>1.51362</c:v>
                </c:pt>
                <c:pt idx="3890">
                  <c:v>1.5171600000000001</c:v>
                </c:pt>
                <c:pt idx="3891">
                  <c:v>1.5206500000000001</c:v>
                </c:pt>
                <c:pt idx="3892">
                  <c:v>1.5241</c:v>
                </c:pt>
                <c:pt idx="3893">
                  <c:v>1.5275000000000001</c:v>
                </c:pt>
                <c:pt idx="3894">
                  <c:v>1.5308600000000001</c:v>
                </c:pt>
                <c:pt idx="3895">
                  <c:v>1.53417</c:v>
                </c:pt>
                <c:pt idx="3896">
                  <c:v>1.5374300000000001</c:v>
                </c:pt>
                <c:pt idx="3897">
                  <c:v>1.54064</c:v>
                </c:pt>
                <c:pt idx="3898">
                  <c:v>1.5438099999999999</c:v>
                </c:pt>
                <c:pt idx="3899">
                  <c:v>1.5469200000000001</c:v>
                </c:pt>
                <c:pt idx="3900">
                  <c:v>1.5499799999999999</c:v>
                </c:pt>
                <c:pt idx="3901">
                  <c:v>1.5529900000000001</c:v>
                </c:pt>
                <c:pt idx="3902">
                  <c:v>1.5559499999999999</c:v>
                </c:pt>
                <c:pt idx="3903">
                  <c:v>1.55884</c:v>
                </c:pt>
                <c:pt idx="3904">
                  <c:v>1.56169</c:v>
                </c:pt>
                <c:pt idx="3905">
                  <c:v>1.56447</c:v>
                </c:pt>
                <c:pt idx="3906">
                  <c:v>1.5671900000000001</c:v>
                </c:pt>
                <c:pt idx="3907">
                  <c:v>1.56985</c:v>
                </c:pt>
                <c:pt idx="3908">
                  <c:v>1.57246</c:v>
                </c:pt>
                <c:pt idx="3909">
                  <c:v>1.5749899999999999</c:v>
                </c:pt>
                <c:pt idx="3910">
                  <c:v>1.5774699999999999</c:v>
                </c:pt>
                <c:pt idx="3911">
                  <c:v>1.5798700000000001</c:v>
                </c:pt>
                <c:pt idx="3912">
                  <c:v>1.5822099999999999</c:v>
                </c:pt>
                <c:pt idx="3913">
                  <c:v>1.5844800000000001</c:v>
                </c:pt>
                <c:pt idx="3914">
                  <c:v>1.5866800000000001</c:v>
                </c:pt>
                <c:pt idx="3915">
                  <c:v>1.5888</c:v>
                </c:pt>
                <c:pt idx="3916">
                  <c:v>1.5908500000000001</c:v>
                </c:pt>
                <c:pt idx="3917">
                  <c:v>1.59283</c:v>
                </c:pt>
                <c:pt idx="3918">
                  <c:v>1.5947199999999999</c:v>
                </c:pt>
                <c:pt idx="3919">
                  <c:v>1.5965400000000001</c:v>
                </c:pt>
                <c:pt idx="3920">
                  <c:v>1.5982799999999999</c:v>
                </c:pt>
                <c:pt idx="3921">
                  <c:v>1.5999399999999999</c:v>
                </c:pt>
                <c:pt idx="3922">
                  <c:v>1.60151</c:v>
                </c:pt>
                <c:pt idx="3923">
                  <c:v>1.603</c:v>
                </c:pt>
                <c:pt idx="3924">
                  <c:v>1.6044099999999999</c:v>
                </c:pt>
                <c:pt idx="3925">
                  <c:v>1.6057300000000001</c:v>
                </c:pt>
                <c:pt idx="3926">
                  <c:v>1.6069599999999999</c:v>
                </c:pt>
                <c:pt idx="3927">
                  <c:v>1.6081099999999999</c:v>
                </c:pt>
                <c:pt idx="3928">
                  <c:v>1.6091599999999999</c:v>
                </c:pt>
                <c:pt idx="3929">
                  <c:v>1.6101300000000001</c:v>
                </c:pt>
                <c:pt idx="3930">
                  <c:v>1.6110100000000001</c:v>
                </c:pt>
                <c:pt idx="3931">
                  <c:v>1.6117999999999999</c:v>
                </c:pt>
                <c:pt idx="3932">
                  <c:v>1.61249</c:v>
                </c:pt>
                <c:pt idx="3933">
                  <c:v>1.6131</c:v>
                </c:pt>
                <c:pt idx="3934">
                  <c:v>1.6136200000000001</c:v>
                </c:pt>
                <c:pt idx="3935">
                  <c:v>1.61405</c:v>
                </c:pt>
                <c:pt idx="3936">
                  <c:v>1.61439</c:v>
                </c:pt>
                <c:pt idx="3937">
                  <c:v>1.6146400000000001</c:v>
                </c:pt>
                <c:pt idx="3938">
                  <c:v>1.6148</c:v>
                </c:pt>
                <c:pt idx="3939">
                  <c:v>1.6148800000000001</c:v>
                </c:pt>
                <c:pt idx="3940">
                  <c:v>1.6148800000000001</c:v>
                </c:pt>
                <c:pt idx="3941">
                  <c:v>1.6147899999999999</c:v>
                </c:pt>
                <c:pt idx="3942">
                  <c:v>1.61463</c:v>
                </c:pt>
                <c:pt idx="3943">
                  <c:v>1.61439</c:v>
                </c:pt>
                <c:pt idx="3944">
                  <c:v>1.61408</c:v>
                </c:pt>
                <c:pt idx="3945">
                  <c:v>1.6136999999999999</c:v>
                </c:pt>
                <c:pt idx="3946">
                  <c:v>1.6132500000000001</c:v>
                </c:pt>
                <c:pt idx="3947">
                  <c:v>1.6127499999999999</c:v>
                </c:pt>
                <c:pt idx="3948">
                  <c:v>1.6121799999999999</c:v>
                </c:pt>
                <c:pt idx="3949">
                  <c:v>1.6115699999999999</c:v>
                </c:pt>
                <c:pt idx="3950">
                  <c:v>1.6109100000000001</c:v>
                </c:pt>
                <c:pt idx="3951">
                  <c:v>1.6102099999999999</c:v>
                </c:pt>
                <c:pt idx="3952">
                  <c:v>1.60948</c:v>
                </c:pt>
                <c:pt idx="3953">
                  <c:v>1.6087199999999999</c:v>
                </c:pt>
                <c:pt idx="3954">
                  <c:v>1.6079399999999999</c:v>
                </c:pt>
                <c:pt idx="3955">
                  <c:v>1.60714</c:v>
                </c:pt>
                <c:pt idx="3956">
                  <c:v>1.6063400000000001</c:v>
                </c:pt>
                <c:pt idx="3957">
                  <c:v>1.6055299999999999</c:v>
                </c:pt>
                <c:pt idx="3958">
                  <c:v>1.60473</c:v>
                </c:pt>
                <c:pt idx="3959">
                  <c:v>1.6039399999999999</c:v>
                </c:pt>
                <c:pt idx="3960">
                  <c:v>1.6031599999999999</c:v>
                </c:pt>
                <c:pt idx="3961">
                  <c:v>1.60242</c:v>
                </c:pt>
                <c:pt idx="3962">
                  <c:v>1.6016999999999999</c:v>
                </c:pt>
                <c:pt idx="3963">
                  <c:v>1.6010200000000001</c:v>
                </c:pt>
                <c:pt idx="3964">
                  <c:v>1.60039</c:v>
                </c:pt>
                <c:pt idx="3965">
                  <c:v>1.5998000000000001</c:v>
                </c:pt>
                <c:pt idx="3966">
                  <c:v>1.59927</c:v>
                </c:pt>
                <c:pt idx="3967">
                  <c:v>1.5988100000000001</c:v>
                </c:pt>
                <c:pt idx="3968">
                  <c:v>1.5984100000000001</c:v>
                </c:pt>
                <c:pt idx="3969">
                  <c:v>1.59809</c:v>
                </c:pt>
                <c:pt idx="3970">
                  <c:v>1.59785</c:v>
                </c:pt>
                <c:pt idx="3971">
                  <c:v>1.5976900000000001</c:v>
                </c:pt>
                <c:pt idx="3972">
                  <c:v>1.59762</c:v>
                </c:pt>
                <c:pt idx="3973">
                  <c:v>1.59765</c:v>
                </c:pt>
                <c:pt idx="3974">
                  <c:v>1.59778</c:v>
                </c:pt>
                <c:pt idx="3975">
                  <c:v>1.59802</c:v>
                </c:pt>
                <c:pt idx="3976">
                  <c:v>1.5983700000000001</c:v>
                </c:pt>
                <c:pt idx="3977">
                  <c:v>1.5988500000000001</c:v>
                </c:pt>
                <c:pt idx="3978">
                  <c:v>1.59944</c:v>
                </c:pt>
                <c:pt idx="3979">
                  <c:v>1.6001700000000001</c:v>
                </c:pt>
                <c:pt idx="3980">
                  <c:v>1.60104</c:v>
                </c:pt>
                <c:pt idx="3981">
                  <c:v>1.6020399999999999</c:v>
                </c:pt>
                <c:pt idx="3982">
                  <c:v>1.6032</c:v>
                </c:pt>
                <c:pt idx="3983">
                  <c:v>1.6045100000000001</c:v>
                </c:pt>
                <c:pt idx="3984">
                  <c:v>1.6059699999999999</c:v>
                </c:pt>
                <c:pt idx="3985">
                  <c:v>1.60761</c:v>
                </c:pt>
                <c:pt idx="3986">
                  <c:v>1.60941</c:v>
                </c:pt>
                <c:pt idx="3987">
                  <c:v>1.6113900000000001</c:v>
                </c:pt>
                <c:pt idx="3988">
                  <c:v>1.6135600000000001</c:v>
                </c:pt>
                <c:pt idx="3989">
                  <c:v>1.61591</c:v>
                </c:pt>
                <c:pt idx="3990">
                  <c:v>1.61846</c:v>
                </c:pt>
                <c:pt idx="3991">
                  <c:v>1.6212</c:v>
                </c:pt>
                <c:pt idx="3992">
                  <c:v>1.62415</c:v>
                </c:pt>
                <c:pt idx="3993">
                  <c:v>1.6273</c:v>
                </c:pt>
                <c:pt idx="3994">
                  <c:v>1.6306700000000001</c:v>
                </c:pt>
                <c:pt idx="3995">
                  <c:v>1.63425</c:v>
                </c:pt>
                <c:pt idx="3996">
                  <c:v>1.63805</c:v>
                </c:pt>
                <c:pt idx="3997">
                  <c:v>1.64208</c:v>
                </c:pt>
                <c:pt idx="3998">
                  <c:v>1.6463300000000001</c:v>
                </c:pt>
                <c:pt idx="3999">
                  <c:v>1.6508100000000001</c:v>
                </c:pt>
                <c:pt idx="4000">
                  <c:v>1.6555200000000001</c:v>
                </c:pt>
                <c:pt idx="4001">
                  <c:v>1.66046</c:v>
                </c:pt>
                <c:pt idx="4002">
                  <c:v>1.6656299999999999</c:v>
                </c:pt>
                <c:pt idx="4003">
                  <c:v>1.67103</c:v>
                </c:pt>
                <c:pt idx="4004">
                  <c:v>1.6766700000000001</c:v>
                </c:pt>
                <c:pt idx="4005">
                  <c:v>1.6825300000000001</c:v>
                </c:pt>
                <c:pt idx="4006">
                  <c:v>1.6886300000000001</c:v>
                </c:pt>
                <c:pt idx="4007">
                  <c:v>1.69495</c:v>
                </c:pt>
                <c:pt idx="4008">
                  <c:v>1.7015</c:v>
                </c:pt>
                <c:pt idx="4009">
                  <c:v>1.70827</c:v>
                </c:pt>
                <c:pt idx="4010">
                  <c:v>1.71526</c:v>
                </c:pt>
                <c:pt idx="4011">
                  <c:v>1.7224699999999999</c:v>
                </c:pt>
                <c:pt idx="4012">
                  <c:v>1.7298800000000001</c:v>
                </c:pt>
                <c:pt idx="4013">
                  <c:v>1.7375</c:v>
                </c:pt>
                <c:pt idx="4014">
                  <c:v>1.7453099999999999</c:v>
                </c:pt>
                <c:pt idx="4015">
                  <c:v>1.75332</c:v>
                </c:pt>
                <c:pt idx="4016">
                  <c:v>1.76152</c:v>
                </c:pt>
                <c:pt idx="4017">
                  <c:v>1.7699</c:v>
                </c:pt>
                <c:pt idx="4018">
                  <c:v>1.7784500000000001</c:v>
                </c:pt>
                <c:pt idx="4019">
                  <c:v>1.7871699999999999</c:v>
                </c:pt>
                <c:pt idx="4020">
                  <c:v>1.7960499999999999</c:v>
                </c:pt>
                <c:pt idx="4021">
                  <c:v>1.80508</c:v>
                </c:pt>
                <c:pt idx="4022">
                  <c:v>1.81426</c:v>
                </c:pt>
                <c:pt idx="4023">
                  <c:v>1.8235699999999999</c:v>
                </c:pt>
                <c:pt idx="4024">
                  <c:v>1.83301</c:v>
                </c:pt>
                <c:pt idx="4025">
                  <c:v>1.8425800000000001</c:v>
                </c:pt>
                <c:pt idx="4026">
                  <c:v>1.85226</c:v>
                </c:pt>
                <c:pt idx="4027">
                  <c:v>1.86205</c:v>
                </c:pt>
                <c:pt idx="4028">
                  <c:v>1.8719300000000001</c:v>
                </c:pt>
                <c:pt idx="4029">
                  <c:v>1.88191</c:v>
                </c:pt>
                <c:pt idx="4030">
                  <c:v>1.89198</c:v>
                </c:pt>
                <c:pt idx="4031">
                  <c:v>1.90212</c:v>
                </c:pt>
                <c:pt idx="4032">
                  <c:v>1.9123300000000001</c:v>
                </c:pt>
                <c:pt idx="4033">
                  <c:v>1.9226099999999999</c:v>
                </c:pt>
                <c:pt idx="4034">
                  <c:v>1.9329499999999999</c:v>
                </c:pt>
                <c:pt idx="4035">
                  <c:v>1.94333</c:v>
                </c:pt>
                <c:pt idx="4036">
                  <c:v>1.95377</c:v>
                </c:pt>
                <c:pt idx="4037">
                  <c:v>1.96424</c:v>
                </c:pt>
                <c:pt idx="4038">
                  <c:v>1.9747399999999999</c:v>
                </c:pt>
                <c:pt idx="4039">
                  <c:v>1.9852799999999999</c:v>
                </c:pt>
                <c:pt idx="4040">
                  <c:v>1.99583</c:v>
                </c:pt>
                <c:pt idx="4041">
                  <c:v>2.0063900000000001</c:v>
                </c:pt>
                <c:pt idx="4042">
                  <c:v>2.0169700000000002</c:v>
                </c:pt>
                <c:pt idx="4043">
                  <c:v>2.0275500000000002</c:v>
                </c:pt>
                <c:pt idx="4044">
                  <c:v>2.0381300000000002</c:v>
                </c:pt>
                <c:pt idx="4045">
                  <c:v>2.0487000000000002</c:v>
                </c:pt>
                <c:pt idx="4046">
                  <c:v>2.05925</c:v>
                </c:pt>
                <c:pt idx="4047">
                  <c:v>2.0697899999999998</c:v>
                </c:pt>
                <c:pt idx="4048">
                  <c:v>2.0802999999999998</c:v>
                </c:pt>
                <c:pt idx="4049">
                  <c:v>2.0907900000000001</c:v>
                </c:pt>
                <c:pt idx="4050">
                  <c:v>2.1012300000000002</c:v>
                </c:pt>
                <c:pt idx="4051">
                  <c:v>2.11164</c:v>
                </c:pt>
                <c:pt idx="4052">
                  <c:v>2.1219899999999998</c:v>
                </c:pt>
                <c:pt idx="4053">
                  <c:v>2.1322999999999999</c:v>
                </c:pt>
                <c:pt idx="4054">
                  <c:v>2.1425399999999999</c:v>
                </c:pt>
                <c:pt idx="4055">
                  <c:v>2.15272</c:v>
                </c:pt>
                <c:pt idx="4056">
                  <c:v>2.16283</c:v>
                </c:pt>
                <c:pt idx="4057">
                  <c:v>2.17286</c:v>
                </c:pt>
                <c:pt idx="4058">
                  <c:v>2.1828099999999999</c:v>
                </c:pt>
                <c:pt idx="4059">
                  <c:v>2.1926800000000002</c:v>
                </c:pt>
                <c:pt idx="4060">
                  <c:v>2.2024499999999998</c:v>
                </c:pt>
                <c:pt idx="4061">
                  <c:v>2.2121200000000001</c:v>
                </c:pt>
                <c:pt idx="4062">
                  <c:v>2.2216900000000002</c:v>
                </c:pt>
                <c:pt idx="4063">
                  <c:v>2.23115</c:v>
                </c:pt>
                <c:pt idx="4064">
                  <c:v>2.2404999999999999</c:v>
                </c:pt>
                <c:pt idx="4065">
                  <c:v>2.24973</c:v>
                </c:pt>
                <c:pt idx="4066">
                  <c:v>2.2588499999999998</c:v>
                </c:pt>
                <c:pt idx="4067">
                  <c:v>2.2678400000000001</c:v>
                </c:pt>
                <c:pt idx="4068">
                  <c:v>2.2766999999999999</c:v>
                </c:pt>
                <c:pt idx="4069">
                  <c:v>2.2854399999999999</c:v>
                </c:pt>
                <c:pt idx="4070">
                  <c:v>2.2940499999999999</c:v>
                </c:pt>
                <c:pt idx="4071">
                  <c:v>2.30253</c:v>
                </c:pt>
                <c:pt idx="4072">
                  <c:v>2.31088</c:v>
                </c:pt>
                <c:pt idx="4073">
                  <c:v>2.3191000000000002</c:v>
                </c:pt>
                <c:pt idx="4074">
                  <c:v>2.3271999999999999</c:v>
                </c:pt>
                <c:pt idx="4075">
                  <c:v>2.3351700000000002</c:v>
                </c:pt>
                <c:pt idx="4076">
                  <c:v>2.3430200000000001</c:v>
                </c:pt>
                <c:pt idx="4077">
                  <c:v>2.3507500000000001</c:v>
                </c:pt>
                <c:pt idx="4078">
                  <c:v>2.3583599999999998</c:v>
                </c:pt>
                <c:pt idx="4079">
                  <c:v>2.3658600000000001</c:v>
                </c:pt>
                <c:pt idx="4080">
                  <c:v>2.3732600000000001</c:v>
                </c:pt>
                <c:pt idx="4081">
                  <c:v>2.3805499999999999</c:v>
                </c:pt>
                <c:pt idx="4082">
                  <c:v>2.38774</c:v>
                </c:pt>
                <c:pt idx="4083">
                  <c:v>2.3948399999999999</c:v>
                </c:pt>
                <c:pt idx="4084">
                  <c:v>2.4018600000000001</c:v>
                </c:pt>
                <c:pt idx="4085">
                  <c:v>2.4087999999999998</c:v>
                </c:pt>
                <c:pt idx="4086">
                  <c:v>2.4156599999999999</c:v>
                </c:pt>
                <c:pt idx="4087">
                  <c:v>2.42245</c:v>
                </c:pt>
                <c:pt idx="4088">
                  <c:v>2.4291800000000001</c:v>
                </c:pt>
                <c:pt idx="4089">
                  <c:v>2.4358499999999998</c:v>
                </c:pt>
                <c:pt idx="4090">
                  <c:v>2.4424700000000001</c:v>
                </c:pt>
                <c:pt idx="4091">
                  <c:v>2.4490500000000002</c:v>
                </c:pt>
                <c:pt idx="4092">
                  <c:v>2.4555799999999999</c:v>
                </c:pt>
                <c:pt idx="4093">
                  <c:v>2.4620700000000002</c:v>
                </c:pt>
                <c:pt idx="4094">
                  <c:v>2.4685199999999998</c:v>
                </c:pt>
                <c:pt idx="4095">
                  <c:v>2.4749400000000001</c:v>
                </c:pt>
                <c:pt idx="4096">
                  <c:v>2.4813200000000002</c:v>
                </c:pt>
                <c:pt idx="4097">
                  <c:v>2.4876800000000001</c:v>
                </c:pt>
                <c:pt idx="4098">
                  <c:v>2.4940000000000002</c:v>
                </c:pt>
                <c:pt idx="4099">
                  <c:v>2.5003000000000002</c:v>
                </c:pt>
                <c:pt idx="4100">
                  <c:v>2.50657</c:v>
                </c:pt>
                <c:pt idx="4101">
                  <c:v>2.5127999999999999</c:v>
                </c:pt>
                <c:pt idx="4102">
                  <c:v>2.5190000000000001</c:v>
                </c:pt>
                <c:pt idx="4103">
                  <c:v>2.5251700000000001</c:v>
                </c:pt>
                <c:pt idx="4104">
                  <c:v>2.5312899999999998</c:v>
                </c:pt>
                <c:pt idx="4105">
                  <c:v>2.5373800000000002</c:v>
                </c:pt>
                <c:pt idx="4106">
                  <c:v>2.5434100000000002</c:v>
                </c:pt>
                <c:pt idx="4107">
                  <c:v>2.5493899999999998</c:v>
                </c:pt>
                <c:pt idx="4108">
                  <c:v>2.55532</c:v>
                </c:pt>
                <c:pt idx="4109">
                  <c:v>2.5611899999999999</c:v>
                </c:pt>
                <c:pt idx="4110">
                  <c:v>2.56698</c:v>
                </c:pt>
                <c:pt idx="4111">
                  <c:v>2.5727099999999998</c:v>
                </c:pt>
                <c:pt idx="4112">
                  <c:v>2.5783499999999999</c:v>
                </c:pt>
                <c:pt idx="4113">
                  <c:v>2.58392</c:v>
                </c:pt>
                <c:pt idx="4114">
                  <c:v>2.5893899999999999</c:v>
                </c:pt>
                <c:pt idx="4115">
                  <c:v>2.5947800000000001</c:v>
                </c:pt>
                <c:pt idx="4116">
                  <c:v>2.60006</c:v>
                </c:pt>
                <c:pt idx="4117">
                  <c:v>2.6052499999999998</c:v>
                </c:pt>
                <c:pt idx="4118">
                  <c:v>2.6103200000000002</c:v>
                </c:pt>
                <c:pt idx="4119">
                  <c:v>2.6152899999999999</c:v>
                </c:pt>
                <c:pt idx="4120">
                  <c:v>2.6201500000000002</c:v>
                </c:pt>
                <c:pt idx="4121">
                  <c:v>2.6248999999999998</c:v>
                </c:pt>
                <c:pt idx="4122">
                  <c:v>2.6295299999999999</c:v>
                </c:pt>
                <c:pt idx="4123">
                  <c:v>2.6340400000000002</c:v>
                </c:pt>
                <c:pt idx="4124">
                  <c:v>2.6384400000000001</c:v>
                </c:pt>
                <c:pt idx="4125">
                  <c:v>2.6427200000000002</c:v>
                </c:pt>
                <c:pt idx="4126">
                  <c:v>2.64689</c:v>
                </c:pt>
                <c:pt idx="4127">
                  <c:v>2.6509399999999999</c:v>
                </c:pt>
                <c:pt idx="4128">
                  <c:v>2.6548799999999999</c:v>
                </c:pt>
                <c:pt idx="4129">
                  <c:v>2.6587100000000001</c:v>
                </c:pt>
                <c:pt idx="4130">
                  <c:v>2.6624300000000001</c:v>
                </c:pt>
                <c:pt idx="4131">
                  <c:v>2.6660499999999998</c:v>
                </c:pt>
                <c:pt idx="4132">
                  <c:v>2.6695600000000002</c:v>
                </c:pt>
                <c:pt idx="4133">
                  <c:v>2.6729599999999998</c:v>
                </c:pt>
                <c:pt idx="4134">
                  <c:v>2.6762700000000001</c:v>
                </c:pt>
                <c:pt idx="4135">
                  <c:v>2.6794799999999999</c:v>
                </c:pt>
                <c:pt idx="4136">
                  <c:v>2.6825899999999998</c:v>
                </c:pt>
                <c:pt idx="4137">
                  <c:v>2.6856100000000001</c:v>
                </c:pt>
                <c:pt idx="4138">
                  <c:v>2.6885400000000002</c:v>
                </c:pt>
                <c:pt idx="4139">
                  <c:v>2.6913800000000001</c:v>
                </c:pt>
                <c:pt idx="4140">
                  <c:v>2.6941299999999999</c:v>
                </c:pt>
                <c:pt idx="4141">
                  <c:v>2.69679</c:v>
                </c:pt>
                <c:pt idx="4142">
                  <c:v>2.69937</c:v>
                </c:pt>
                <c:pt idx="4143">
                  <c:v>2.7018599999999999</c:v>
                </c:pt>
                <c:pt idx="4144">
                  <c:v>2.7042700000000002</c:v>
                </c:pt>
                <c:pt idx="4145">
                  <c:v>2.7065899999999998</c:v>
                </c:pt>
                <c:pt idx="4146">
                  <c:v>2.7088199999999998</c:v>
                </c:pt>
                <c:pt idx="4147">
                  <c:v>2.7109700000000001</c:v>
                </c:pt>
                <c:pt idx="4148">
                  <c:v>2.7130299999999998</c:v>
                </c:pt>
                <c:pt idx="4149">
                  <c:v>2.7150099999999999</c:v>
                </c:pt>
                <c:pt idx="4150">
                  <c:v>2.7168899999999998</c:v>
                </c:pt>
                <c:pt idx="4151">
                  <c:v>2.7186900000000001</c:v>
                </c:pt>
                <c:pt idx="4152">
                  <c:v>2.7203900000000001</c:v>
                </c:pt>
                <c:pt idx="4153">
                  <c:v>2.72201</c:v>
                </c:pt>
                <c:pt idx="4154">
                  <c:v>2.7235399999999998</c:v>
                </c:pt>
                <c:pt idx="4155">
                  <c:v>2.7249699999999999</c:v>
                </c:pt>
                <c:pt idx="4156">
                  <c:v>2.7263199999999999</c:v>
                </c:pt>
                <c:pt idx="4157">
                  <c:v>2.7275700000000001</c:v>
                </c:pt>
                <c:pt idx="4158">
                  <c:v>2.7287400000000002</c:v>
                </c:pt>
                <c:pt idx="4159">
                  <c:v>2.7298100000000001</c:v>
                </c:pt>
                <c:pt idx="4160">
                  <c:v>2.7307999999999999</c:v>
                </c:pt>
                <c:pt idx="4161">
                  <c:v>2.7317100000000001</c:v>
                </c:pt>
                <c:pt idx="4162">
                  <c:v>2.7325400000000002</c:v>
                </c:pt>
                <c:pt idx="4163">
                  <c:v>2.7332900000000002</c:v>
                </c:pt>
                <c:pt idx="4164">
                  <c:v>2.7339699999999998</c:v>
                </c:pt>
                <c:pt idx="4165">
                  <c:v>2.7345799999999998</c:v>
                </c:pt>
                <c:pt idx="4166">
                  <c:v>2.7351299999999998</c:v>
                </c:pt>
                <c:pt idx="4167">
                  <c:v>2.73563</c:v>
                </c:pt>
                <c:pt idx="4168">
                  <c:v>2.7360699999999998</c:v>
                </c:pt>
                <c:pt idx="4169">
                  <c:v>2.7364799999999998</c:v>
                </c:pt>
                <c:pt idx="4170">
                  <c:v>2.7368399999999999</c:v>
                </c:pt>
                <c:pt idx="4171">
                  <c:v>2.7371799999999999</c:v>
                </c:pt>
                <c:pt idx="4172">
                  <c:v>2.7374999999999998</c:v>
                </c:pt>
                <c:pt idx="4173">
                  <c:v>2.7378</c:v>
                </c:pt>
                <c:pt idx="4174">
                  <c:v>2.7381000000000002</c:v>
                </c:pt>
                <c:pt idx="4175">
                  <c:v>2.7383999999999999</c:v>
                </c:pt>
                <c:pt idx="4176">
                  <c:v>2.7387199999999998</c:v>
                </c:pt>
                <c:pt idx="4177">
                  <c:v>2.7390500000000002</c:v>
                </c:pt>
                <c:pt idx="4178">
                  <c:v>2.7394099999999999</c:v>
                </c:pt>
                <c:pt idx="4179">
                  <c:v>2.7398099999999999</c:v>
                </c:pt>
                <c:pt idx="4180">
                  <c:v>2.74024</c:v>
                </c:pt>
                <c:pt idx="4181">
                  <c:v>2.7407300000000001</c:v>
                </c:pt>
                <c:pt idx="4182">
                  <c:v>2.7412700000000001</c:v>
                </c:pt>
                <c:pt idx="4183">
                  <c:v>2.74187</c:v>
                </c:pt>
                <c:pt idx="4184">
                  <c:v>2.74254</c:v>
                </c:pt>
                <c:pt idx="4185">
                  <c:v>2.7432799999999999</c:v>
                </c:pt>
                <c:pt idx="4186">
                  <c:v>2.7440899999999999</c:v>
                </c:pt>
                <c:pt idx="4187">
                  <c:v>2.74498</c:v>
                </c:pt>
                <c:pt idx="4188">
                  <c:v>2.7459600000000002</c:v>
                </c:pt>
                <c:pt idx="4189">
                  <c:v>2.74702</c:v>
                </c:pt>
                <c:pt idx="4190">
                  <c:v>2.74817</c:v>
                </c:pt>
                <c:pt idx="4191">
                  <c:v>2.7494200000000002</c:v>
                </c:pt>
                <c:pt idx="4192">
                  <c:v>2.75075</c:v>
                </c:pt>
                <c:pt idx="4193">
                  <c:v>2.7521800000000001</c:v>
                </c:pt>
                <c:pt idx="4194">
                  <c:v>2.7536999999999998</c:v>
                </c:pt>
                <c:pt idx="4195">
                  <c:v>2.7553200000000002</c:v>
                </c:pt>
                <c:pt idx="4196">
                  <c:v>2.7570399999999999</c:v>
                </c:pt>
                <c:pt idx="4197">
                  <c:v>2.7588599999999999</c:v>
                </c:pt>
                <c:pt idx="4198">
                  <c:v>2.7607699999999999</c:v>
                </c:pt>
                <c:pt idx="4199">
                  <c:v>2.7627899999999999</c:v>
                </c:pt>
                <c:pt idx="4200">
                  <c:v>2.7648999999999999</c:v>
                </c:pt>
                <c:pt idx="4201">
                  <c:v>2.7671199999999998</c:v>
                </c:pt>
                <c:pt idx="4202">
                  <c:v>2.7694299999999998</c:v>
                </c:pt>
                <c:pt idx="4203">
                  <c:v>2.7718400000000001</c:v>
                </c:pt>
                <c:pt idx="4204">
                  <c:v>2.7743600000000002</c:v>
                </c:pt>
                <c:pt idx="4205">
                  <c:v>2.77698</c:v>
                </c:pt>
                <c:pt idx="4206">
                  <c:v>2.7797100000000001</c:v>
                </c:pt>
                <c:pt idx="4207">
                  <c:v>2.78254</c:v>
                </c:pt>
                <c:pt idx="4208">
                  <c:v>2.7854700000000001</c:v>
                </c:pt>
                <c:pt idx="4209">
                  <c:v>2.78851</c:v>
                </c:pt>
                <c:pt idx="4210">
                  <c:v>2.7916599999999998</c:v>
                </c:pt>
                <c:pt idx="4211">
                  <c:v>2.7949199999999998</c:v>
                </c:pt>
                <c:pt idx="4212">
                  <c:v>2.7982800000000001</c:v>
                </c:pt>
                <c:pt idx="4213">
                  <c:v>2.8017599999999998</c:v>
                </c:pt>
                <c:pt idx="4214">
                  <c:v>2.8053400000000002</c:v>
                </c:pt>
                <c:pt idx="4215">
                  <c:v>2.80904</c:v>
                </c:pt>
                <c:pt idx="4216">
                  <c:v>2.8128500000000001</c:v>
                </c:pt>
                <c:pt idx="4217">
                  <c:v>2.81677</c:v>
                </c:pt>
                <c:pt idx="4218">
                  <c:v>2.8208000000000002</c:v>
                </c:pt>
                <c:pt idx="4219">
                  <c:v>2.8249399999999998</c:v>
                </c:pt>
                <c:pt idx="4220">
                  <c:v>2.8292000000000002</c:v>
                </c:pt>
                <c:pt idx="4221">
                  <c:v>2.8335599999999999</c:v>
                </c:pt>
                <c:pt idx="4222">
                  <c:v>2.8380299999999998</c:v>
                </c:pt>
                <c:pt idx="4223">
                  <c:v>2.8426100000000001</c:v>
                </c:pt>
                <c:pt idx="4224">
                  <c:v>2.8472900000000001</c:v>
                </c:pt>
                <c:pt idx="4225">
                  <c:v>2.8520799999999999</c:v>
                </c:pt>
                <c:pt idx="4226">
                  <c:v>2.85697</c:v>
                </c:pt>
                <c:pt idx="4227">
                  <c:v>2.8619500000000002</c:v>
                </c:pt>
                <c:pt idx="4228">
                  <c:v>2.8670300000000002</c:v>
                </c:pt>
                <c:pt idx="4229">
                  <c:v>2.8721899999999998</c:v>
                </c:pt>
                <c:pt idx="4230">
                  <c:v>2.8774500000000001</c:v>
                </c:pt>
                <c:pt idx="4231">
                  <c:v>2.88279</c:v>
                </c:pt>
                <c:pt idx="4232">
                  <c:v>2.8882099999999999</c:v>
                </c:pt>
                <c:pt idx="4233">
                  <c:v>2.8936999999999999</c:v>
                </c:pt>
                <c:pt idx="4234">
                  <c:v>2.89927</c:v>
                </c:pt>
                <c:pt idx="4235">
                  <c:v>2.9049100000000001</c:v>
                </c:pt>
                <c:pt idx="4236">
                  <c:v>2.9106100000000001</c:v>
                </c:pt>
                <c:pt idx="4237">
                  <c:v>2.9163700000000001</c:v>
                </c:pt>
                <c:pt idx="4238">
                  <c:v>2.92218</c:v>
                </c:pt>
                <c:pt idx="4239">
                  <c:v>2.9280499999999998</c:v>
                </c:pt>
                <c:pt idx="4240">
                  <c:v>2.93397</c:v>
                </c:pt>
                <c:pt idx="4241">
                  <c:v>2.9399299999999999</c:v>
                </c:pt>
                <c:pt idx="4242">
                  <c:v>2.9459300000000002</c:v>
                </c:pt>
                <c:pt idx="4243">
                  <c:v>2.9519799999999998</c:v>
                </c:pt>
                <c:pt idx="4244">
                  <c:v>2.9580500000000001</c:v>
                </c:pt>
                <c:pt idx="4245">
                  <c:v>2.9641600000000001</c:v>
                </c:pt>
                <c:pt idx="4246">
                  <c:v>2.9702999999999999</c:v>
                </c:pt>
                <c:pt idx="4247">
                  <c:v>2.9764699999999999</c:v>
                </c:pt>
                <c:pt idx="4248">
                  <c:v>2.9826700000000002</c:v>
                </c:pt>
                <c:pt idx="4249">
                  <c:v>2.98889</c:v>
                </c:pt>
                <c:pt idx="4250">
                  <c:v>2.9951300000000001</c:v>
                </c:pt>
                <c:pt idx="4251">
                  <c:v>3.0013899999999998</c:v>
                </c:pt>
                <c:pt idx="4252">
                  <c:v>3.0076800000000001</c:v>
                </c:pt>
                <c:pt idx="4253">
                  <c:v>3.0139800000000001</c:v>
                </c:pt>
                <c:pt idx="4254">
                  <c:v>3.0202900000000001</c:v>
                </c:pt>
                <c:pt idx="4255">
                  <c:v>3.0266299999999999</c:v>
                </c:pt>
                <c:pt idx="4256">
                  <c:v>3.0329700000000002</c:v>
                </c:pt>
                <c:pt idx="4257">
                  <c:v>3.0393300000000001</c:v>
                </c:pt>
                <c:pt idx="4258">
                  <c:v>3.04569</c:v>
                </c:pt>
                <c:pt idx="4259">
                  <c:v>3.0520700000000001</c:v>
                </c:pt>
                <c:pt idx="4260">
                  <c:v>3.0584500000000001</c:v>
                </c:pt>
                <c:pt idx="4261">
                  <c:v>3.0648399999999998</c:v>
                </c:pt>
                <c:pt idx="4262">
                  <c:v>3.0712299999999999</c:v>
                </c:pt>
                <c:pt idx="4263">
                  <c:v>3.07762</c:v>
                </c:pt>
                <c:pt idx="4264">
                  <c:v>3.0840100000000001</c:v>
                </c:pt>
                <c:pt idx="4265">
                  <c:v>3.0903999999999998</c:v>
                </c:pt>
                <c:pt idx="4266">
                  <c:v>3.0967799999999999</c:v>
                </c:pt>
                <c:pt idx="4267">
                  <c:v>3.1031499999999999</c:v>
                </c:pt>
                <c:pt idx="4268">
                  <c:v>3.1095100000000002</c:v>
                </c:pt>
                <c:pt idx="4269">
                  <c:v>3.11585</c:v>
                </c:pt>
                <c:pt idx="4270">
                  <c:v>3.1221800000000002</c:v>
                </c:pt>
                <c:pt idx="4271">
                  <c:v>3.1284900000000002</c:v>
                </c:pt>
                <c:pt idx="4272">
                  <c:v>3.1347800000000001</c:v>
                </c:pt>
                <c:pt idx="4273">
                  <c:v>3.1410499999999999</c:v>
                </c:pt>
                <c:pt idx="4274">
                  <c:v>3.1472899999999999</c:v>
                </c:pt>
                <c:pt idx="4275">
                  <c:v>3.1535099999999998</c:v>
                </c:pt>
                <c:pt idx="4276">
                  <c:v>3.1597</c:v>
                </c:pt>
                <c:pt idx="4277">
                  <c:v>3.1658599999999999</c:v>
                </c:pt>
                <c:pt idx="4278">
                  <c:v>3.1720000000000002</c:v>
                </c:pt>
                <c:pt idx="4279">
                  <c:v>3.1781000000000001</c:v>
                </c:pt>
                <c:pt idx="4280">
                  <c:v>3.1841699999999999</c:v>
                </c:pt>
                <c:pt idx="4281">
                  <c:v>3.1902200000000001</c:v>
                </c:pt>
                <c:pt idx="4282">
                  <c:v>3.1962299999999999</c:v>
                </c:pt>
                <c:pt idx="4283">
                  <c:v>3.20221</c:v>
                </c:pt>
                <c:pt idx="4284">
                  <c:v>3.2081599999999999</c:v>
                </c:pt>
                <c:pt idx="4285">
                  <c:v>3.2140900000000001</c:v>
                </c:pt>
                <c:pt idx="4286">
                  <c:v>3.2199800000000001</c:v>
                </c:pt>
                <c:pt idx="4287">
                  <c:v>3.2258499999999999</c:v>
                </c:pt>
                <c:pt idx="4288">
                  <c:v>3.2316799999999999</c:v>
                </c:pt>
                <c:pt idx="4289">
                  <c:v>3.2374900000000002</c:v>
                </c:pt>
                <c:pt idx="4290">
                  <c:v>3.2432699999999999</c:v>
                </c:pt>
                <c:pt idx="4291">
                  <c:v>3.2490299999999999</c:v>
                </c:pt>
                <c:pt idx="4292">
                  <c:v>3.25475</c:v>
                </c:pt>
                <c:pt idx="4293">
                  <c:v>3.2604500000000001</c:v>
                </c:pt>
                <c:pt idx="4294">
                  <c:v>3.2661099999999998</c:v>
                </c:pt>
                <c:pt idx="4295">
                  <c:v>3.2717499999999999</c:v>
                </c:pt>
                <c:pt idx="4296">
                  <c:v>3.2773500000000002</c:v>
                </c:pt>
                <c:pt idx="4297">
                  <c:v>3.2829199999999998</c:v>
                </c:pt>
                <c:pt idx="4298">
                  <c:v>3.2884600000000002</c:v>
                </c:pt>
                <c:pt idx="4299">
                  <c:v>3.2939500000000002</c:v>
                </c:pt>
                <c:pt idx="4300">
                  <c:v>3.29941</c:v>
                </c:pt>
                <c:pt idx="4301">
                  <c:v>3.3048299999999999</c:v>
                </c:pt>
                <c:pt idx="4302">
                  <c:v>3.3102100000000001</c:v>
                </c:pt>
                <c:pt idx="4303">
                  <c:v>3.3155399999999999</c:v>
                </c:pt>
                <c:pt idx="4304">
                  <c:v>3.3208199999999999</c:v>
                </c:pt>
                <c:pt idx="4305">
                  <c:v>3.32606</c:v>
                </c:pt>
                <c:pt idx="4306">
                  <c:v>3.3312300000000001</c:v>
                </c:pt>
                <c:pt idx="4307">
                  <c:v>3.33636</c:v>
                </c:pt>
                <c:pt idx="4308">
                  <c:v>3.3414199999999998</c:v>
                </c:pt>
                <c:pt idx="4309">
                  <c:v>3.3464200000000002</c:v>
                </c:pt>
                <c:pt idx="4310">
                  <c:v>3.3513500000000001</c:v>
                </c:pt>
                <c:pt idx="4311">
                  <c:v>3.35622</c:v>
                </c:pt>
                <c:pt idx="4312">
                  <c:v>3.3610199999999999</c:v>
                </c:pt>
                <c:pt idx="4313">
                  <c:v>3.3657400000000002</c:v>
                </c:pt>
                <c:pt idx="4314">
                  <c:v>3.37039</c:v>
                </c:pt>
                <c:pt idx="4315">
                  <c:v>3.3749699999999998</c:v>
                </c:pt>
                <c:pt idx="4316">
                  <c:v>3.3794599999999999</c:v>
                </c:pt>
                <c:pt idx="4317">
                  <c:v>3.38388</c:v>
                </c:pt>
                <c:pt idx="4318">
                  <c:v>3.3882099999999999</c:v>
                </c:pt>
                <c:pt idx="4319">
                  <c:v>3.3924500000000002</c:v>
                </c:pt>
                <c:pt idx="4320">
                  <c:v>3.3966099999999999</c:v>
                </c:pt>
                <c:pt idx="4321">
                  <c:v>3.40069</c:v>
                </c:pt>
                <c:pt idx="4322">
                  <c:v>3.4046699999999999</c:v>
                </c:pt>
                <c:pt idx="4323">
                  <c:v>3.40856</c:v>
                </c:pt>
                <c:pt idx="4324">
                  <c:v>3.4123600000000001</c:v>
                </c:pt>
                <c:pt idx="4325">
                  <c:v>3.4160699999999999</c:v>
                </c:pt>
                <c:pt idx="4326">
                  <c:v>3.4196800000000001</c:v>
                </c:pt>
                <c:pt idx="4327">
                  <c:v>3.4232</c:v>
                </c:pt>
                <c:pt idx="4328">
                  <c:v>3.4266200000000002</c:v>
                </c:pt>
                <c:pt idx="4329">
                  <c:v>3.4299400000000002</c:v>
                </c:pt>
                <c:pt idx="4330">
                  <c:v>3.4331700000000001</c:v>
                </c:pt>
                <c:pt idx="4331">
                  <c:v>3.4363000000000001</c:v>
                </c:pt>
                <c:pt idx="4332">
                  <c:v>3.4393199999999999</c:v>
                </c:pt>
                <c:pt idx="4333">
                  <c:v>3.44225</c:v>
                </c:pt>
                <c:pt idx="4334">
                  <c:v>3.4450699999999999</c:v>
                </c:pt>
                <c:pt idx="4335">
                  <c:v>3.4477899999999999</c:v>
                </c:pt>
                <c:pt idx="4336">
                  <c:v>3.4504000000000001</c:v>
                </c:pt>
                <c:pt idx="4337">
                  <c:v>3.4529100000000001</c:v>
                </c:pt>
                <c:pt idx="4338">
                  <c:v>3.4553199999999999</c:v>
                </c:pt>
                <c:pt idx="4339">
                  <c:v>3.4576099999999999</c:v>
                </c:pt>
                <c:pt idx="4340">
                  <c:v>3.4598</c:v>
                </c:pt>
                <c:pt idx="4341">
                  <c:v>3.4618699999999998</c:v>
                </c:pt>
                <c:pt idx="4342">
                  <c:v>3.4638399999999998</c:v>
                </c:pt>
                <c:pt idx="4343">
                  <c:v>3.4656899999999999</c:v>
                </c:pt>
                <c:pt idx="4344">
                  <c:v>3.4674299999999998</c:v>
                </c:pt>
                <c:pt idx="4345">
                  <c:v>3.4690599999999998</c:v>
                </c:pt>
                <c:pt idx="4346">
                  <c:v>3.4705699999999999</c:v>
                </c:pt>
                <c:pt idx="4347">
                  <c:v>3.4719699999999998</c:v>
                </c:pt>
                <c:pt idx="4348">
                  <c:v>3.4732599999999998</c:v>
                </c:pt>
                <c:pt idx="4349">
                  <c:v>3.4744199999999998</c:v>
                </c:pt>
                <c:pt idx="4350">
                  <c:v>3.4754700000000001</c:v>
                </c:pt>
                <c:pt idx="4351">
                  <c:v>3.47641</c:v>
                </c:pt>
                <c:pt idx="4352">
                  <c:v>3.47722</c:v>
                </c:pt>
                <c:pt idx="4353">
                  <c:v>3.4779200000000001</c:v>
                </c:pt>
                <c:pt idx="4354">
                  <c:v>3.47851</c:v>
                </c:pt>
                <c:pt idx="4355">
                  <c:v>3.4789699999999999</c:v>
                </c:pt>
                <c:pt idx="4356">
                  <c:v>3.47933</c:v>
                </c:pt>
                <c:pt idx="4357">
                  <c:v>3.4795600000000002</c:v>
                </c:pt>
                <c:pt idx="4358">
                  <c:v>3.4796900000000002</c:v>
                </c:pt>
                <c:pt idx="4359">
                  <c:v>3.4796999999999998</c:v>
                </c:pt>
                <c:pt idx="4360">
                  <c:v>3.4796</c:v>
                </c:pt>
                <c:pt idx="4361">
                  <c:v>3.4794</c:v>
                </c:pt>
                <c:pt idx="4362">
                  <c:v>3.4790800000000002</c:v>
                </c:pt>
                <c:pt idx="4363">
                  <c:v>3.4786600000000001</c:v>
                </c:pt>
                <c:pt idx="4364">
                  <c:v>3.4781300000000002</c:v>
                </c:pt>
                <c:pt idx="4365">
                  <c:v>3.4775</c:v>
                </c:pt>
                <c:pt idx="4366">
                  <c:v>3.4767600000000001</c:v>
                </c:pt>
                <c:pt idx="4367">
                  <c:v>3.47593</c:v>
                </c:pt>
                <c:pt idx="4368">
                  <c:v>3.47499</c:v>
                </c:pt>
                <c:pt idx="4369">
                  <c:v>3.4739599999999999</c:v>
                </c:pt>
                <c:pt idx="4370">
                  <c:v>3.4728400000000001</c:v>
                </c:pt>
                <c:pt idx="4371">
                  <c:v>3.4716200000000002</c:v>
                </c:pt>
                <c:pt idx="4372">
                  <c:v>3.47031</c:v>
                </c:pt>
                <c:pt idx="4373">
                  <c:v>3.4689000000000001</c:v>
                </c:pt>
                <c:pt idx="4374">
                  <c:v>3.4674100000000001</c:v>
                </c:pt>
                <c:pt idx="4375">
                  <c:v>3.4658199999999999</c:v>
                </c:pt>
                <c:pt idx="4376">
                  <c:v>3.4641500000000001</c:v>
                </c:pt>
                <c:pt idx="4377">
                  <c:v>3.4623900000000001</c:v>
                </c:pt>
                <c:pt idx="4378">
                  <c:v>3.4605399999999999</c:v>
                </c:pt>
                <c:pt idx="4379">
                  <c:v>3.4586100000000002</c:v>
                </c:pt>
                <c:pt idx="4380">
                  <c:v>3.4565999999999999</c:v>
                </c:pt>
                <c:pt idx="4381">
                  <c:v>3.4544999999999999</c:v>
                </c:pt>
                <c:pt idx="4382">
                  <c:v>3.4523299999999999</c:v>
                </c:pt>
                <c:pt idx="4383">
                  <c:v>3.4500700000000002</c:v>
                </c:pt>
                <c:pt idx="4384">
                  <c:v>3.44774</c:v>
                </c:pt>
                <c:pt idx="4385">
                  <c:v>3.4453399999999998</c:v>
                </c:pt>
                <c:pt idx="4386">
                  <c:v>3.4428700000000001</c:v>
                </c:pt>
                <c:pt idx="4387">
                  <c:v>3.4403199999999998</c:v>
                </c:pt>
                <c:pt idx="4388">
                  <c:v>3.43771</c:v>
                </c:pt>
                <c:pt idx="4389">
                  <c:v>3.4350399999999999</c:v>
                </c:pt>
                <c:pt idx="4390">
                  <c:v>3.4323000000000001</c:v>
                </c:pt>
                <c:pt idx="4391">
                  <c:v>3.4295</c:v>
                </c:pt>
                <c:pt idx="4392">
                  <c:v>3.42665</c:v>
                </c:pt>
                <c:pt idx="4393">
                  <c:v>3.42374</c:v>
                </c:pt>
                <c:pt idx="4394">
                  <c:v>3.4207800000000002</c:v>
                </c:pt>
                <c:pt idx="4395">
                  <c:v>3.41778</c:v>
                </c:pt>
                <c:pt idx="4396">
                  <c:v>3.41473</c:v>
                </c:pt>
                <c:pt idx="4397">
                  <c:v>3.4116300000000002</c:v>
                </c:pt>
                <c:pt idx="4398">
                  <c:v>3.4085000000000001</c:v>
                </c:pt>
                <c:pt idx="4399">
                  <c:v>3.4053300000000002</c:v>
                </c:pt>
                <c:pt idx="4400">
                  <c:v>3.40212</c:v>
                </c:pt>
                <c:pt idx="4401">
                  <c:v>3.3988700000000001</c:v>
                </c:pt>
                <c:pt idx="4402">
                  <c:v>3.3955899999999999</c:v>
                </c:pt>
                <c:pt idx="4403">
                  <c:v>3.3922699999999999</c:v>
                </c:pt>
                <c:pt idx="4404">
                  <c:v>3.3889200000000002</c:v>
                </c:pt>
                <c:pt idx="4405">
                  <c:v>3.3855300000000002</c:v>
                </c:pt>
                <c:pt idx="4406">
                  <c:v>3.3820999999999999</c:v>
                </c:pt>
                <c:pt idx="4407">
                  <c:v>3.3786399999999999</c:v>
                </c:pt>
                <c:pt idx="4408">
                  <c:v>3.3751500000000001</c:v>
                </c:pt>
                <c:pt idx="4409">
                  <c:v>3.37161</c:v>
                </c:pt>
                <c:pt idx="4410">
                  <c:v>3.3680300000000001</c:v>
                </c:pt>
                <c:pt idx="4411">
                  <c:v>3.3644099999999999</c:v>
                </c:pt>
                <c:pt idx="4412">
                  <c:v>3.3607499999999999</c:v>
                </c:pt>
                <c:pt idx="4413">
                  <c:v>3.35703</c:v>
                </c:pt>
                <c:pt idx="4414">
                  <c:v>3.3532600000000001</c:v>
                </c:pt>
                <c:pt idx="4415">
                  <c:v>3.34944</c:v>
                </c:pt>
                <c:pt idx="4416">
                  <c:v>3.3455599999999999</c:v>
                </c:pt>
                <c:pt idx="4417">
                  <c:v>3.3416199999999998</c:v>
                </c:pt>
                <c:pt idx="4418">
                  <c:v>3.3376100000000002</c:v>
                </c:pt>
                <c:pt idx="4419">
                  <c:v>3.3335400000000002</c:v>
                </c:pt>
                <c:pt idx="4420">
                  <c:v>3.3293900000000001</c:v>
                </c:pt>
                <c:pt idx="4421">
                  <c:v>3.32517</c:v>
                </c:pt>
                <c:pt idx="4422">
                  <c:v>3.3208700000000002</c:v>
                </c:pt>
                <c:pt idx="4423">
                  <c:v>3.3164899999999999</c:v>
                </c:pt>
                <c:pt idx="4424">
                  <c:v>3.31202</c:v>
                </c:pt>
                <c:pt idx="4425">
                  <c:v>3.3074599999999998</c:v>
                </c:pt>
                <c:pt idx="4426">
                  <c:v>3.30281</c:v>
                </c:pt>
                <c:pt idx="4427">
                  <c:v>3.2980700000000001</c:v>
                </c:pt>
                <c:pt idx="4428">
                  <c:v>3.2932199999999998</c:v>
                </c:pt>
                <c:pt idx="4429">
                  <c:v>3.2882799999999999</c:v>
                </c:pt>
                <c:pt idx="4430">
                  <c:v>3.2832300000000001</c:v>
                </c:pt>
                <c:pt idx="4431">
                  <c:v>3.27807</c:v>
                </c:pt>
                <c:pt idx="4432">
                  <c:v>3.2728000000000002</c:v>
                </c:pt>
                <c:pt idx="4433">
                  <c:v>3.26742</c:v>
                </c:pt>
                <c:pt idx="4434">
                  <c:v>3.26193</c:v>
                </c:pt>
                <c:pt idx="4435">
                  <c:v>3.2563200000000001</c:v>
                </c:pt>
                <c:pt idx="4436">
                  <c:v>3.2505999999999999</c:v>
                </c:pt>
                <c:pt idx="4437">
                  <c:v>3.2447599999999999</c:v>
                </c:pt>
                <c:pt idx="4438">
                  <c:v>3.2387899999999998</c:v>
                </c:pt>
                <c:pt idx="4439">
                  <c:v>3.23271</c:v>
                </c:pt>
                <c:pt idx="4440">
                  <c:v>3.2265000000000001</c:v>
                </c:pt>
                <c:pt idx="4441">
                  <c:v>3.22017</c:v>
                </c:pt>
                <c:pt idx="4442">
                  <c:v>3.2137199999999999</c:v>
                </c:pt>
                <c:pt idx="4443">
                  <c:v>3.2071399999999999</c:v>
                </c:pt>
                <c:pt idx="4444">
                  <c:v>3.20044</c:v>
                </c:pt>
                <c:pt idx="4445">
                  <c:v>3.1936100000000001</c:v>
                </c:pt>
                <c:pt idx="4446">
                  <c:v>3.1866599999999998</c:v>
                </c:pt>
                <c:pt idx="4447">
                  <c:v>3.1795800000000001</c:v>
                </c:pt>
                <c:pt idx="4448">
                  <c:v>3.1723699999999999</c:v>
                </c:pt>
                <c:pt idx="4449">
                  <c:v>3.1650399999999999</c:v>
                </c:pt>
                <c:pt idx="4450">
                  <c:v>3.1575899999999999</c:v>
                </c:pt>
                <c:pt idx="4451">
                  <c:v>3.15001</c:v>
                </c:pt>
                <c:pt idx="4452">
                  <c:v>3.1423100000000002</c:v>
                </c:pt>
                <c:pt idx="4453">
                  <c:v>3.13449</c:v>
                </c:pt>
                <c:pt idx="4454">
                  <c:v>3.1265399999999999</c:v>
                </c:pt>
                <c:pt idx="4455">
                  <c:v>3.1184799999999999</c:v>
                </c:pt>
                <c:pt idx="4456">
                  <c:v>3.11029</c:v>
                </c:pt>
                <c:pt idx="4457">
                  <c:v>3.1019899999999998</c:v>
                </c:pt>
                <c:pt idx="4458">
                  <c:v>3.0935600000000001</c:v>
                </c:pt>
                <c:pt idx="4459">
                  <c:v>3.0850300000000002</c:v>
                </c:pt>
                <c:pt idx="4460">
                  <c:v>3.0763799999999999</c:v>
                </c:pt>
                <c:pt idx="4461">
                  <c:v>3.0676199999999998</c:v>
                </c:pt>
                <c:pt idx="4462">
                  <c:v>3.0587499999999999</c:v>
                </c:pt>
                <c:pt idx="4463">
                  <c:v>3.0497700000000001</c:v>
                </c:pt>
                <c:pt idx="4464">
                  <c:v>3.0407000000000002</c:v>
                </c:pt>
                <c:pt idx="4465">
                  <c:v>3.03152</c:v>
                </c:pt>
                <c:pt idx="4466">
                  <c:v>3.02224</c:v>
                </c:pt>
                <c:pt idx="4467">
                  <c:v>3.0128699999999999</c:v>
                </c:pt>
                <c:pt idx="4468">
                  <c:v>3.0034000000000001</c:v>
                </c:pt>
                <c:pt idx="4469">
                  <c:v>2.9938500000000001</c:v>
                </c:pt>
                <c:pt idx="4470">
                  <c:v>2.98421</c:v>
                </c:pt>
                <c:pt idx="4471">
                  <c:v>2.9744999999999999</c:v>
                </c:pt>
                <c:pt idx="4472">
                  <c:v>2.9647000000000001</c:v>
                </c:pt>
                <c:pt idx="4473">
                  <c:v>2.9548299999999998</c:v>
                </c:pt>
                <c:pt idx="4474">
                  <c:v>2.94489</c:v>
                </c:pt>
                <c:pt idx="4475">
                  <c:v>2.9348900000000002</c:v>
                </c:pt>
                <c:pt idx="4476">
                  <c:v>2.92482</c:v>
                </c:pt>
                <c:pt idx="4477">
                  <c:v>2.9146899999999998</c:v>
                </c:pt>
                <c:pt idx="4478">
                  <c:v>2.9045100000000001</c:v>
                </c:pt>
                <c:pt idx="4479">
                  <c:v>2.8942800000000002</c:v>
                </c:pt>
                <c:pt idx="4480">
                  <c:v>2.8839899999999998</c:v>
                </c:pt>
                <c:pt idx="4481">
                  <c:v>2.8736700000000002</c:v>
                </c:pt>
                <c:pt idx="4482">
                  <c:v>2.8633000000000002</c:v>
                </c:pt>
                <c:pt idx="4483">
                  <c:v>2.8528899999999999</c:v>
                </c:pt>
                <c:pt idx="4484">
                  <c:v>2.8424399999999999</c:v>
                </c:pt>
                <c:pt idx="4485">
                  <c:v>2.83196</c:v>
                </c:pt>
                <c:pt idx="4486">
                  <c:v>2.82145</c:v>
                </c:pt>
                <c:pt idx="4487">
                  <c:v>2.8109199999999999</c:v>
                </c:pt>
                <c:pt idx="4488">
                  <c:v>2.80036</c:v>
                </c:pt>
                <c:pt idx="4489">
                  <c:v>2.7897799999999999</c:v>
                </c:pt>
                <c:pt idx="4490">
                  <c:v>2.7791899999999998</c:v>
                </c:pt>
                <c:pt idx="4491">
                  <c:v>2.76857</c:v>
                </c:pt>
                <c:pt idx="4492">
                  <c:v>2.7579500000000001</c:v>
                </c:pt>
                <c:pt idx="4493">
                  <c:v>2.7473200000000002</c:v>
                </c:pt>
                <c:pt idx="4494">
                  <c:v>2.7366799999999998</c:v>
                </c:pt>
                <c:pt idx="4495">
                  <c:v>2.7260399999999998</c:v>
                </c:pt>
                <c:pt idx="4496">
                  <c:v>2.7153999999999998</c:v>
                </c:pt>
                <c:pt idx="4497">
                  <c:v>2.7047699999999999</c:v>
                </c:pt>
                <c:pt idx="4498">
                  <c:v>2.69414</c:v>
                </c:pt>
                <c:pt idx="4499">
                  <c:v>2.6835200000000001</c:v>
                </c:pt>
                <c:pt idx="4500">
                  <c:v>2.6729099999999999</c:v>
                </c:pt>
                <c:pt idx="4501">
                  <c:v>2.6623199999999998</c:v>
                </c:pt>
                <c:pt idx="4502">
                  <c:v>2.6517499999999998</c:v>
                </c:pt>
                <c:pt idx="4503">
                  <c:v>2.6412</c:v>
                </c:pt>
                <c:pt idx="4504">
                  <c:v>2.6306699999999998</c:v>
                </c:pt>
                <c:pt idx="4505">
                  <c:v>2.62018</c:v>
                </c:pt>
                <c:pt idx="4506">
                  <c:v>2.6097199999999998</c:v>
                </c:pt>
                <c:pt idx="4507">
                  <c:v>2.5992899999999999</c:v>
                </c:pt>
                <c:pt idx="4508">
                  <c:v>2.5889000000000002</c:v>
                </c:pt>
                <c:pt idx="4509">
                  <c:v>2.5785499999999999</c:v>
                </c:pt>
                <c:pt idx="4510">
                  <c:v>2.5682299999999998</c:v>
                </c:pt>
                <c:pt idx="4511">
                  <c:v>2.5579700000000001</c:v>
                </c:pt>
                <c:pt idx="4512">
                  <c:v>2.5477500000000002</c:v>
                </c:pt>
                <c:pt idx="4513">
                  <c:v>2.5375700000000001</c:v>
                </c:pt>
                <c:pt idx="4514">
                  <c:v>2.52745</c:v>
                </c:pt>
                <c:pt idx="4515">
                  <c:v>2.5173700000000001</c:v>
                </c:pt>
                <c:pt idx="4516">
                  <c:v>2.5073500000000002</c:v>
                </c:pt>
                <c:pt idx="4517">
                  <c:v>2.4973800000000002</c:v>
                </c:pt>
                <c:pt idx="4518">
                  <c:v>2.4874700000000001</c:v>
                </c:pt>
                <c:pt idx="4519">
                  <c:v>2.4775999999999998</c:v>
                </c:pt>
                <c:pt idx="4520">
                  <c:v>2.4678</c:v>
                </c:pt>
                <c:pt idx="4521">
                  <c:v>2.45804</c:v>
                </c:pt>
                <c:pt idx="4522">
                  <c:v>2.44834</c:v>
                </c:pt>
                <c:pt idx="4523">
                  <c:v>2.4386999999999999</c:v>
                </c:pt>
                <c:pt idx="4524">
                  <c:v>2.4291100000000001</c:v>
                </c:pt>
                <c:pt idx="4525">
                  <c:v>2.4195799999999998</c:v>
                </c:pt>
                <c:pt idx="4526">
                  <c:v>2.4100899999999998</c:v>
                </c:pt>
                <c:pt idx="4527">
                  <c:v>2.4006699999999999</c:v>
                </c:pt>
                <c:pt idx="4528">
                  <c:v>2.3912900000000001</c:v>
                </c:pt>
                <c:pt idx="4529">
                  <c:v>2.3819699999999999</c:v>
                </c:pt>
                <c:pt idx="4530">
                  <c:v>2.37269</c:v>
                </c:pt>
                <c:pt idx="4531">
                  <c:v>2.36347</c:v>
                </c:pt>
                <c:pt idx="4532">
                  <c:v>2.3542999999999998</c:v>
                </c:pt>
                <c:pt idx="4533">
                  <c:v>2.34518</c:v>
                </c:pt>
                <c:pt idx="4534">
                  <c:v>2.3361000000000001</c:v>
                </c:pt>
                <c:pt idx="4535">
                  <c:v>2.32707</c:v>
                </c:pt>
                <c:pt idx="4536">
                  <c:v>2.3180800000000001</c:v>
                </c:pt>
                <c:pt idx="4537">
                  <c:v>2.3091400000000002</c:v>
                </c:pt>
                <c:pt idx="4538">
                  <c:v>2.3002400000000001</c:v>
                </c:pt>
                <c:pt idx="4539">
                  <c:v>2.2913800000000002</c:v>
                </c:pt>
                <c:pt idx="4540">
                  <c:v>2.2825600000000001</c:v>
                </c:pt>
                <c:pt idx="4541">
                  <c:v>2.27379</c:v>
                </c:pt>
                <c:pt idx="4542">
                  <c:v>2.26505</c:v>
                </c:pt>
                <c:pt idx="4543">
                  <c:v>2.2563499999999999</c:v>
                </c:pt>
                <c:pt idx="4544">
                  <c:v>2.2476799999999999</c:v>
                </c:pt>
                <c:pt idx="4545">
                  <c:v>2.2390500000000002</c:v>
                </c:pt>
                <c:pt idx="4546">
                  <c:v>2.2304599999999999</c:v>
                </c:pt>
                <c:pt idx="4547">
                  <c:v>2.2219000000000002</c:v>
                </c:pt>
                <c:pt idx="4548">
                  <c:v>2.2133699999999998</c:v>
                </c:pt>
                <c:pt idx="4549">
                  <c:v>2.2048700000000001</c:v>
                </c:pt>
                <c:pt idx="4550">
                  <c:v>2.1964000000000001</c:v>
                </c:pt>
                <c:pt idx="4551">
                  <c:v>2.1879599999999999</c:v>
                </c:pt>
                <c:pt idx="4552">
                  <c:v>2.1795499999999999</c:v>
                </c:pt>
                <c:pt idx="4553">
                  <c:v>2.17116</c:v>
                </c:pt>
                <c:pt idx="4554">
                  <c:v>2.1627999999999998</c:v>
                </c:pt>
                <c:pt idx="4555">
                  <c:v>2.1544599999999998</c:v>
                </c:pt>
                <c:pt idx="4556">
                  <c:v>2.14615</c:v>
                </c:pt>
                <c:pt idx="4557">
                  <c:v>2.1378599999999999</c:v>
                </c:pt>
                <c:pt idx="4558">
                  <c:v>2.1295899999999999</c:v>
                </c:pt>
                <c:pt idx="4559">
                  <c:v>2.12134</c:v>
                </c:pt>
                <c:pt idx="4560">
                  <c:v>2.1131000000000002</c:v>
                </c:pt>
                <c:pt idx="4561">
                  <c:v>2.1048800000000001</c:v>
                </c:pt>
                <c:pt idx="4562">
                  <c:v>2.0966800000000001</c:v>
                </c:pt>
                <c:pt idx="4563">
                  <c:v>2.0884900000000002</c:v>
                </c:pt>
                <c:pt idx="4564">
                  <c:v>2.0803099999999999</c:v>
                </c:pt>
                <c:pt idx="4565">
                  <c:v>2.0721400000000001</c:v>
                </c:pt>
                <c:pt idx="4566">
                  <c:v>2.0639799999999999</c:v>
                </c:pt>
                <c:pt idx="4567">
                  <c:v>2.0558200000000002</c:v>
                </c:pt>
                <c:pt idx="4568">
                  <c:v>2.0476700000000001</c:v>
                </c:pt>
                <c:pt idx="4569">
                  <c:v>2.03952</c:v>
                </c:pt>
                <c:pt idx="4570">
                  <c:v>2.0313699999999999</c:v>
                </c:pt>
                <c:pt idx="4571">
                  <c:v>2.0232199999999998</c:v>
                </c:pt>
                <c:pt idx="4572">
                  <c:v>2.0150600000000001</c:v>
                </c:pt>
                <c:pt idx="4573">
                  <c:v>2.0068899999999998</c:v>
                </c:pt>
                <c:pt idx="4574">
                  <c:v>1.9987200000000001</c:v>
                </c:pt>
                <c:pt idx="4575">
                  <c:v>1.9905299999999999</c:v>
                </c:pt>
                <c:pt idx="4576">
                  <c:v>1.9823299999999999</c:v>
                </c:pt>
                <c:pt idx="4577">
                  <c:v>1.97411</c:v>
                </c:pt>
                <c:pt idx="4578">
                  <c:v>1.96587</c:v>
                </c:pt>
                <c:pt idx="4579">
                  <c:v>1.9576100000000001</c:v>
                </c:pt>
                <c:pt idx="4580">
                  <c:v>1.9493199999999999</c:v>
                </c:pt>
                <c:pt idx="4581">
                  <c:v>1.9410099999999999</c:v>
                </c:pt>
                <c:pt idx="4582">
                  <c:v>1.93266</c:v>
                </c:pt>
                <c:pt idx="4583">
                  <c:v>1.9242900000000001</c:v>
                </c:pt>
                <c:pt idx="4584">
                  <c:v>1.91587</c:v>
                </c:pt>
                <c:pt idx="4585">
                  <c:v>1.90743</c:v>
                </c:pt>
                <c:pt idx="4586">
                  <c:v>1.8989400000000001</c:v>
                </c:pt>
                <c:pt idx="4587">
                  <c:v>1.8904099999999999</c:v>
                </c:pt>
                <c:pt idx="4588">
                  <c:v>1.88184</c:v>
                </c:pt>
                <c:pt idx="4589">
                  <c:v>1.87323</c:v>
                </c:pt>
                <c:pt idx="4590">
                  <c:v>1.8645799999999999</c:v>
                </c:pt>
                <c:pt idx="4591">
                  <c:v>1.85588</c:v>
                </c:pt>
                <c:pt idx="4592">
                  <c:v>1.8471299999999999</c:v>
                </c:pt>
                <c:pt idx="4593">
                  <c:v>1.83833</c:v>
                </c:pt>
                <c:pt idx="4594">
                  <c:v>1.8294900000000001</c:v>
                </c:pt>
                <c:pt idx="4595">
                  <c:v>1.8206</c:v>
                </c:pt>
                <c:pt idx="4596">
                  <c:v>1.8116699999999999</c:v>
                </c:pt>
                <c:pt idx="4597">
                  <c:v>1.8026800000000001</c:v>
                </c:pt>
                <c:pt idx="4598">
                  <c:v>1.79365</c:v>
                </c:pt>
                <c:pt idx="4599">
                  <c:v>1.7845800000000001</c:v>
                </c:pt>
                <c:pt idx="4600">
                  <c:v>1.77545</c:v>
                </c:pt>
                <c:pt idx="4601">
                  <c:v>1.7662800000000001</c:v>
                </c:pt>
                <c:pt idx="4602">
                  <c:v>1.7570699999999999</c:v>
                </c:pt>
                <c:pt idx="4603">
                  <c:v>1.7478100000000001</c:v>
                </c:pt>
                <c:pt idx="4604">
                  <c:v>1.7384999999999999</c:v>
                </c:pt>
                <c:pt idx="4605">
                  <c:v>1.72915</c:v>
                </c:pt>
                <c:pt idx="4606">
                  <c:v>1.71976</c:v>
                </c:pt>
                <c:pt idx="4607">
                  <c:v>1.7103200000000001</c:v>
                </c:pt>
                <c:pt idx="4608">
                  <c:v>1.7008399999999999</c:v>
                </c:pt>
                <c:pt idx="4609">
                  <c:v>1.6913199999999999</c:v>
                </c:pt>
                <c:pt idx="4610">
                  <c:v>1.6817599999999999</c:v>
                </c:pt>
                <c:pt idx="4611">
                  <c:v>1.67215</c:v>
                </c:pt>
                <c:pt idx="4612">
                  <c:v>1.6625000000000001</c:v>
                </c:pt>
                <c:pt idx="4613">
                  <c:v>1.6528099999999999</c:v>
                </c:pt>
                <c:pt idx="4614">
                  <c:v>1.64307</c:v>
                </c:pt>
                <c:pt idx="4615">
                  <c:v>1.6332899999999999</c:v>
                </c:pt>
                <c:pt idx="4616">
                  <c:v>1.62347</c:v>
                </c:pt>
                <c:pt idx="4617">
                  <c:v>1.6135900000000001</c:v>
                </c:pt>
                <c:pt idx="4618">
                  <c:v>1.6036699999999999</c:v>
                </c:pt>
                <c:pt idx="4619">
                  <c:v>1.5936999999999999</c:v>
                </c:pt>
                <c:pt idx="4620">
                  <c:v>1.58368</c:v>
                </c:pt>
                <c:pt idx="4621">
                  <c:v>1.5736000000000001</c:v>
                </c:pt>
                <c:pt idx="4622">
                  <c:v>1.5634699999999999</c:v>
                </c:pt>
                <c:pt idx="4623">
                  <c:v>1.5532900000000001</c:v>
                </c:pt>
                <c:pt idx="4624">
                  <c:v>1.54304</c:v>
                </c:pt>
                <c:pt idx="4625">
                  <c:v>1.53274</c:v>
                </c:pt>
                <c:pt idx="4626">
                  <c:v>1.5223800000000001</c:v>
                </c:pt>
                <c:pt idx="4627">
                  <c:v>1.5119499999999999</c:v>
                </c:pt>
                <c:pt idx="4628">
                  <c:v>1.50146</c:v>
                </c:pt>
                <c:pt idx="4629">
                  <c:v>1.49091</c:v>
                </c:pt>
                <c:pt idx="4630">
                  <c:v>1.4802900000000001</c:v>
                </c:pt>
                <c:pt idx="4631">
                  <c:v>1.4696</c:v>
                </c:pt>
                <c:pt idx="4632">
                  <c:v>1.4588399999999999</c:v>
                </c:pt>
                <c:pt idx="4633">
                  <c:v>1.44801</c:v>
                </c:pt>
                <c:pt idx="4634">
                  <c:v>1.4371100000000001</c:v>
                </c:pt>
                <c:pt idx="4635">
                  <c:v>1.42614</c:v>
                </c:pt>
                <c:pt idx="4636">
                  <c:v>1.4151</c:v>
                </c:pt>
                <c:pt idx="4637">
                  <c:v>1.4039900000000001</c:v>
                </c:pt>
                <c:pt idx="4638">
                  <c:v>1.3928</c:v>
                </c:pt>
                <c:pt idx="4639">
                  <c:v>1.3815500000000001</c:v>
                </c:pt>
                <c:pt idx="4640">
                  <c:v>1.3702300000000001</c:v>
                </c:pt>
                <c:pt idx="4641">
                  <c:v>1.35884</c:v>
                </c:pt>
                <c:pt idx="4642">
                  <c:v>1.34738</c:v>
                </c:pt>
                <c:pt idx="4643">
                  <c:v>1.33586</c:v>
                </c:pt>
                <c:pt idx="4644">
                  <c:v>1.32426</c:v>
                </c:pt>
                <c:pt idx="4645">
                  <c:v>1.3126100000000001</c:v>
                </c:pt>
                <c:pt idx="4646">
                  <c:v>1.30088</c:v>
                </c:pt>
                <c:pt idx="4647">
                  <c:v>1.2890999999999999</c:v>
                </c:pt>
                <c:pt idx="4648">
                  <c:v>1.27725</c:v>
                </c:pt>
                <c:pt idx="4649">
                  <c:v>1.2653300000000001</c:v>
                </c:pt>
                <c:pt idx="4650">
                  <c:v>1.25335</c:v>
                </c:pt>
                <c:pt idx="4651">
                  <c:v>1.2413099999999999</c:v>
                </c:pt>
                <c:pt idx="4652">
                  <c:v>1.2292000000000001</c:v>
                </c:pt>
                <c:pt idx="4653">
                  <c:v>1.2170300000000001</c:v>
                </c:pt>
                <c:pt idx="4654">
                  <c:v>1.20479</c:v>
                </c:pt>
                <c:pt idx="4655">
                  <c:v>1.19248</c:v>
                </c:pt>
                <c:pt idx="4656">
                  <c:v>1.1800999999999999</c:v>
                </c:pt>
                <c:pt idx="4657">
                  <c:v>1.1676500000000001</c:v>
                </c:pt>
                <c:pt idx="4658">
                  <c:v>1.1551199999999999</c:v>
                </c:pt>
                <c:pt idx="4659">
                  <c:v>1.14252</c:v>
                </c:pt>
                <c:pt idx="4660">
                  <c:v>1.12984</c:v>
                </c:pt>
                <c:pt idx="4661">
                  <c:v>1.1170800000000001</c:v>
                </c:pt>
                <c:pt idx="4662">
                  <c:v>1.10423</c:v>
                </c:pt>
                <c:pt idx="4663">
                  <c:v>1.0912999999999999</c:v>
                </c:pt>
                <c:pt idx="4664">
                  <c:v>1.0782700000000001</c:v>
                </c:pt>
                <c:pt idx="4665">
                  <c:v>1.0651600000000001</c:v>
                </c:pt>
                <c:pt idx="4666">
                  <c:v>1.0519499999999999</c:v>
                </c:pt>
                <c:pt idx="4667">
                  <c:v>1.03864</c:v>
                </c:pt>
                <c:pt idx="4668">
                  <c:v>1.0252300000000001</c:v>
                </c:pt>
                <c:pt idx="4669">
                  <c:v>1.01172</c:v>
                </c:pt>
                <c:pt idx="4670">
                  <c:v>0.99810399999999999</c:v>
                </c:pt>
                <c:pt idx="4671">
                  <c:v>0.98438199999999998</c:v>
                </c:pt>
                <c:pt idx="4672">
                  <c:v>0.97055199999999997</c:v>
                </c:pt>
                <c:pt idx="4673">
                  <c:v>0.95661200000000002</c:v>
                </c:pt>
                <c:pt idx="4674">
                  <c:v>0.94256099999999998</c:v>
                </c:pt>
                <c:pt idx="4675">
                  <c:v>0.92839899999999997</c:v>
                </c:pt>
                <c:pt idx="4676">
                  <c:v>0.91412499999999997</c:v>
                </c:pt>
                <c:pt idx="4677">
                  <c:v>0.89973899999999996</c:v>
                </c:pt>
                <c:pt idx="4678">
                  <c:v>0.88524000000000003</c:v>
                </c:pt>
                <c:pt idx="4679">
                  <c:v>0.87062899999999999</c:v>
                </c:pt>
                <c:pt idx="4680">
                  <c:v>0.85590500000000003</c:v>
                </c:pt>
                <c:pt idx="4681">
                  <c:v>0.84106899999999996</c:v>
                </c:pt>
                <c:pt idx="4682">
                  <c:v>0.82612099999999999</c:v>
                </c:pt>
                <c:pt idx="4683">
                  <c:v>0.81106100000000003</c:v>
                </c:pt>
                <c:pt idx="4684">
                  <c:v>0.79588999999999999</c:v>
                </c:pt>
                <c:pt idx="4685">
                  <c:v>0.78060799999999997</c:v>
                </c:pt>
                <c:pt idx="4686">
                  <c:v>0.76521600000000001</c:v>
                </c:pt>
                <c:pt idx="4687">
                  <c:v>0.74971299999999996</c:v>
                </c:pt>
                <c:pt idx="4688">
                  <c:v>0.73409999999999997</c:v>
                </c:pt>
                <c:pt idx="4689">
                  <c:v>0.71837799999999996</c:v>
                </c:pt>
                <c:pt idx="4690">
                  <c:v>0.70254700000000003</c:v>
                </c:pt>
                <c:pt idx="4691">
                  <c:v>0.68660900000000002</c:v>
                </c:pt>
                <c:pt idx="4692">
                  <c:v>0.67056300000000002</c:v>
                </c:pt>
                <c:pt idx="4693">
                  <c:v>0.65441199999999999</c:v>
                </c:pt>
                <c:pt idx="4694">
                  <c:v>0.638154</c:v>
                </c:pt>
                <c:pt idx="4695">
                  <c:v>0.62179200000000001</c:v>
                </c:pt>
                <c:pt idx="4696">
                  <c:v>0.60532600000000003</c:v>
                </c:pt>
                <c:pt idx="4697">
                  <c:v>0.58875699999999997</c:v>
                </c:pt>
                <c:pt idx="4698">
                  <c:v>0.57208599999999998</c:v>
                </c:pt>
                <c:pt idx="4699">
                  <c:v>0.55531399999999997</c:v>
                </c:pt>
                <c:pt idx="4700">
                  <c:v>0.53844199999999998</c:v>
                </c:pt>
                <c:pt idx="4701">
                  <c:v>0.52147200000000005</c:v>
                </c:pt>
                <c:pt idx="4702">
                  <c:v>0.50440499999999999</c:v>
                </c:pt>
                <c:pt idx="4703">
                  <c:v>0.48724200000000001</c:v>
                </c:pt>
                <c:pt idx="4704">
                  <c:v>0.46998499999999999</c:v>
                </c:pt>
                <c:pt idx="4705">
                  <c:v>0.45263700000000001</c:v>
                </c:pt>
                <c:pt idx="4706">
                  <c:v>0.435199</c:v>
                </c:pt>
                <c:pt idx="4707">
                  <c:v>0.41767300000000002</c:v>
                </c:pt>
                <c:pt idx="4708">
                  <c:v>0.40006199999999997</c:v>
                </c:pt>
                <c:pt idx="4709">
                  <c:v>0.38236999999999999</c:v>
                </c:pt>
                <c:pt idx="4710">
                  <c:v>0.364597</c:v>
                </c:pt>
                <c:pt idx="4711">
                  <c:v>0.34674899999999997</c:v>
                </c:pt>
                <c:pt idx="4712">
                  <c:v>0.32882800000000001</c:v>
                </c:pt>
                <c:pt idx="4713">
                  <c:v>0.31083899999999998</c:v>
                </c:pt>
                <c:pt idx="4714">
                  <c:v>0.29278399999999999</c:v>
                </c:pt>
                <c:pt idx="4715">
                  <c:v>0.27466800000000002</c:v>
                </c:pt>
                <c:pt idx="4716">
                  <c:v>0.256496</c:v>
                </c:pt>
                <c:pt idx="4717">
                  <c:v>0.23827200000000001</c:v>
                </c:pt>
                <c:pt idx="4718">
                  <c:v>0.22</c:v>
                </c:pt>
                <c:pt idx="4719">
                  <c:v>0.201686</c:v>
                </c:pt>
                <c:pt idx="4720">
                  <c:v>0.183334</c:v>
                </c:pt>
                <c:pt idx="4721">
                  <c:v>0.16495000000000001</c:v>
                </c:pt>
                <c:pt idx="4722">
                  <c:v>0.14654</c:v>
                </c:pt>
                <c:pt idx="4723">
                  <c:v>0.128108</c:v>
                </c:pt>
                <c:pt idx="4724">
                  <c:v>0.10966099999999999</c:v>
                </c:pt>
                <c:pt idx="4725">
                  <c:v>9.1203099999999995E-2</c:v>
                </c:pt>
                <c:pt idx="4726">
                  <c:v>7.2741299999999995E-2</c:v>
                </c:pt>
                <c:pt idx="4727">
                  <c:v>5.4281000000000003E-2</c:v>
                </c:pt>
                <c:pt idx="4728">
                  <c:v>3.58278E-2</c:v>
                </c:pt>
                <c:pt idx="4729">
                  <c:v>1.7387699999999999E-2</c:v>
                </c:pt>
                <c:pt idx="4730">
                  <c:v>-1.0334299999999999E-3</c:v>
                </c:pt>
                <c:pt idx="4731">
                  <c:v>-1.9429600000000002E-2</c:v>
                </c:pt>
                <c:pt idx="4732">
                  <c:v>-3.7794899999999999E-2</c:v>
                </c:pt>
                <c:pt idx="4733">
                  <c:v>-5.61235E-2</c:v>
                </c:pt>
                <c:pt idx="4734">
                  <c:v>-7.4409500000000003E-2</c:v>
                </c:pt>
                <c:pt idx="4735">
                  <c:v>-9.2647499999999994E-2</c:v>
                </c:pt>
                <c:pt idx="4736">
                  <c:v>-0.110832</c:v>
                </c:pt>
                <c:pt idx="4737">
                  <c:v>-0.12895799999999999</c:v>
                </c:pt>
                <c:pt idx="4738">
                  <c:v>-0.14701900000000001</c:v>
                </c:pt>
                <c:pt idx="4739">
                  <c:v>-0.16501199999999999</c:v>
                </c:pt>
                <c:pt idx="4740">
                  <c:v>-0.18293100000000001</c:v>
                </c:pt>
                <c:pt idx="4741">
                  <c:v>-0.20077</c:v>
                </c:pt>
                <c:pt idx="4742">
                  <c:v>-0.218526</c:v>
                </c:pt>
                <c:pt idx="4743">
                  <c:v>-0.23619299999999999</c:v>
                </c:pt>
                <c:pt idx="4744">
                  <c:v>-0.25376700000000002</c:v>
                </c:pt>
                <c:pt idx="4745">
                  <c:v>-0.27124399999999999</c:v>
                </c:pt>
                <c:pt idx="4746">
                  <c:v>-0.28861900000000001</c:v>
                </c:pt>
                <c:pt idx="4747">
                  <c:v>-0.30588900000000002</c:v>
                </c:pt>
                <c:pt idx="4748">
                  <c:v>-0.32304899999999998</c:v>
                </c:pt>
                <c:pt idx="4749">
                  <c:v>-0.34009699999999998</c:v>
                </c:pt>
                <c:pt idx="4750">
                  <c:v>-0.35702800000000001</c:v>
                </c:pt>
                <c:pt idx="4751">
                  <c:v>-0.37384000000000001</c:v>
                </c:pt>
                <c:pt idx="4752">
                  <c:v>-0.39053100000000002</c:v>
                </c:pt>
                <c:pt idx="4753">
                  <c:v>-0.40709699999999999</c:v>
                </c:pt>
                <c:pt idx="4754">
                  <c:v>-0.42353600000000002</c:v>
                </c:pt>
                <c:pt idx="4755">
                  <c:v>-0.43984699999999999</c:v>
                </c:pt>
                <c:pt idx="4756">
                  <c:v>-0.45602799999999999</c:v>
                </c:pt>
                <c:pt idx="4757">
                  <c:v>-0.472078</c:v>
                </c:pt>
                <c:pt idx="4758">
                  <c:v>-0.48799599999999999</c:v>
                </c:pt>
                <c:pt idx="4759">
                  <c:v>-0.50378100000000003</c:v>
                </c:pt>
                <c:pt idx="4760">
                  <c:v>-0.51943399999999995</c:v>
                </c:pt>
                <c:pt idx="4761">
                  <c:v>-0.53495400000000004</c:v>
                </c:pt>
                <c:pt idx="4762">
                  <c:v>-0.550342</c:v>
                </c:pt>
                <c:pt idx="4763">
                  <c:v>-0.56560100000000002</c:v>
                </c:pt>
                <c:pt idx="4764">
                  <c:v>-0.580731</c:v>
                </c:pt>
                <c:pt idx="4765">
                  <c:v>-0.59573500000000001</c:v>
                </c:pt>
                <c:pt idx="4766">
                  <c:v>-0.61061399999999999</c:v>
                </c:pt>
                <c:pt idx="4767">
                  <c:v>-0.62537299999999996</c:v>
                </c:pt>
                <c:pt idx="4768">
                  <c:v>-0.64001399999999997</c:v>
                </c:pt>
                <c:pt idx="4769">
                  <c:v>-0.65454000000000001</c:v>
                </c:pt>
                <c:pt idx="4770">
                  <c:v>-0.668956</c:v>
                </c:pt>
                <c:pt idx="4771">
                  <c:v>-0.68326600000000004</c:v>
                </c:pt>
                <c:pt idx="4772">
                  <c:v>-0.69747400000000004</c:v>
                </c:pt>
                <c:pt idx="4773">
                  <c:v>-0.71158500000000002</c:v>
                </c:pt>
                <c:pt idx="4774">
                  <c:v>-0.72560400000000003</c:v>
                </c:pt>
                <c:pt idx="4775">
                  <c:v>-0.739537</c:v>
                </c:pt>
                <c:pt idx="4776">
                  <c:v>-0.75338899999999998</c:v>
                </c:pt>
                <c:pt idx="4777">
                  <c:v>-0.76716499999999999</c:v>
                </c:pt>
                <c:pt idx="4778">
                  <c:v>-0.78087300000000004</c:v>
                </c:pt>
                <c:pt idx="4779">
                  <c:v>-0.79451700000000003</c:v>
                </c:pt>
                <c:pt idx="4780">
                  <c:v>-0.80810400000000004</c:v>
                </c:pt>
                <c:pt idx="4781">
                  <c:v>-0.82164000000000004</c:v>
                </c:pt>
                <c:pt idx="4782">
                  <c:v>-0.83513099999999996</c:v>
                </c:pt>
                <c:pt idx="4783">
                  <c:v>-0.84858500000000003</c:v>
                </c:pt>
                <c:pt idx="4784">
                  <c:v>-0.86200699999999997</c:v>
                </c:pt>
                <c:pt idx="4785">
                  <c:v>-0.87540499999999999</c:v>
                </c:pt>
                <c:pt idx="4786">
                  <c:v>-0.88878500000000005</c:v>
                </c:pt>
                <c:pt idx="4787">
                  <c:v>-0.90215400000000001</c:v>
                </c:pt>
                <c:pt idx="4788">
                  <c:v>-0.91551899999999997</c:v>
                </c:pt>
                <c:pt idx="4789">
                  <c:v>-0.92888800000000005</c:v>
                </c:pt>
                <c:pt idx="4790">
                  <c:v>-0.94226699999999997</c:v>
                </c:pt>
                <c:pt idx="4791">
                  <c:v>-0.95566399999999996</c:v>
                </c:pt>
                <c:pt idx="4792">
                  <c:v>-0.969086</c:v>
                </c:pt>
                <c:pt idx="4793">
                  <c:v>-0.98254200000000003</c:v>
                </c:pt>
                <c:pt idx="4794">
                  <c:v>-0.99603799999999998</c:v>
                </c:pt>
                <c:pt idx="4795">
                  <c:v>-1.0095799999999999</c:v>
                </c:pt>
                <c:pt idx="4796">
                  <c:v>-1.02318</c:v>
                </c:pt>
                <c:pt idx="4797">
                  <c:v>-1.03685</c:v>
                </c:pt>
                <c:pt idx="4798">
                  <c:v>-1.0505800000000001</c:v>
                </c:pt>
                <c:pt idx="4799">
                  <c:v>-1.0644</c:v>
                </c:pt>
                <c:pt idx="4800">
                  <c:v>-1.0783100000000001</c:v>
                </c:pt>
                <c:pt idx="4801">
                  <c:v>-1.0923099999999999</c:v>
                </c:pt>
                <c:pt idx="4802">
                  <c:v>-1.1064099999999999</c:v>
                </c:pt>
                <c:pt idx="4803">
                  <c:v>-1.1206199999999999</c:v>
                </c:pt>
                <c:pt idx="4804">
                  <c:v>-1.1349499999999999</c:v>
                </c:pt>
                <c:pt idx="4805">
                  <c:v>-1.1494</c:v>
                </c:pt>
                <c:pt idx="4806">
                  <c:v>-1.1639900000000001</c:v>
                </c:pt>
                <c:pt idx="4807">
                  <c:v>-1.17872</c:v>
                </c:pt>
                <c:pt idx="4808">
                  <c:v>-1.1935899999999999</c:v>
                </c:pt>
                <c:pt idx="4809">
                  <c:v>-1.20861</c:v>
                </c:pt>
                <c:pt idx="4810">
                  <c:v>-1.2237899999999999</c:v>
                </c:pt>
                <c:pt idx="4811">
                  <c:v>-1.23912</c:v>
                </c:pt>
                <c:pt idx="4812">
                  <c:v>-1.2546299999999999</c:v>
                </c:pt>
                <c:pt idx="4813">
                  <c:v>-1.2703</c:v>
                </c:pt>
                <c:pt idx="4814">
                  <c:v>-1.2861499999999999</c:v>
                </c:pt>
                <c:pt idx="4815">
                  <c:v>-1.3021799999999999</c:v>
                </c:pt>
                <c:pt idx="4816">
                  <c:v>-1.31839</c:v>
                </c:pt>
                <c:pt idx="4817">
                  <c:v>-1.3347800000000001</c:v>
                </c:pt>
                <c:pt idx="4818">
                  <c:v>-1.3513500000000001</c:v>
                </c:pt>
                <c:pt idx="4819">
                  <c:v>-1.36812</c:v>
                </c:pt>
                <c:pt idx="4820">
                  <c:v>-1.38506</c:v>
                </c:pt>
                <c:pt idx="4821">
                  <c:v>-1.4021999999999999</c:v>
                </c:pt>
                <c:pt idx="4822">
                  <c:v>-1.4195199999999999</c:v>
                </c:pt>
                <c:pt idx="4823">
                  <c:v>-1.43703</c:v>
                </c:pt>
                <c:pt idx="4824">
                  <c:v>-1.4547300000000001</c:v>
                </c:pt>
                <c:pt idx="4825">
                  <c:v>-1.47262</c:v>
                </c:pt>
                <c:pt idx="4826">
                  <c:v>-1.49068</c:v>
                </c:pt>
                <c:pt idx="4827">
                  <c:v>-1.5089300000000001</c:v>
                </c:pt>
                <c:pt idx="4828">
                  <c:v>-1.5273600000000001</c:v>
                </c:pt>
                <c:pt idx="4829">
                  <c:v>-1.5459700000000001</c:v>
                </c:pt>
                <c:pt idx="4830">
                  <c:v>-1.5647599999999999</c:v>
                </c:pt>
                <c:pt idx="4831">
                  <c:v>-1.58372</c:v>
                </c:pt>
                <c:pt idx="4832">
                  <c:v>-1.6028500000000001</c:v>
                </c:pt>
                <c:pt idx="4833">
                  <c:v>-1.6221399999999999</c:v>
                </c:pt>
                <c:pt idx="4834">
                  <c:v>-1.64161</c:v>
                </c:pt>
                <c:pt idx="4835">
                  <c:v>-1.66124</c:v>
                </c:pt>
                <c:pt idx="4836">
                  <c:v>-1.68102</c:v>
                </c:pt>
                <c:pt idx="4837">
                  <c:v>-1.70096</c:v>
                </c:pt>
                <c:pt idx="4838">
                  <c:v>-1.72106</c:v>
                </c:pt>
                <c:pt idx="4839">
                  <c:v>-1.7413099999999999</c:v>
                </c:pt>
                <c:pt idx="4840">
                  <c:v>-1.7617100000000001</c:v>
                </c:pt>
                <c:pt idx="4841">
                  <c:v>-1.7822499999999999</c:v>
                </c:pt>
                <c:pt idx="4842">
                  <c:v>-1.8029299999999999</c:v>
                </c:pt>
                <c:pt idx="4843">
                  <c:v>-1.82376</c:v>
                </c:pt>
                <c:pt idx="4844">
                  <c:v>-1.84473</c:v>
                </c:pt>
                <c:pt idx="4845">
                  <c:v>-1.8658300000000001</c:v>
                </c:pt>
                <c:pt idx="4846">
                  <c:v>-1.88706</c:v>
                </c:pt>
                <c:pt idx="4847">
                  <c:v>-1.90842</c:v>
                </c:pt>
                <c:pt idx="4848">
                  <c:v>-1.9299200000000001</c:v>
                </c:pt>
                <c:pt idx="4849">
                  <c:v>-1.9515400000000001</c:v>
                </c:pt>
                <c:pt idx="4850">
                  <c:v>-1.9732799999999999</c:v>
                </c:pt>
                <c:pt idx="4851">
                  <c:v>-1.99515</c:v>
                </c:pt>
                <c:pt idx="4852">
                  <c:v>-2.0171299999999999</c:v>
                </c:pt>
                <c:pt idx="4853">
                  <c:v>-2.0392299999999999</c:v>
                </c:pt>
                <c:pt idx="4854">
                  <c:v>-2.0614499999999998</c:v>
                </c:pt>
                <c:pt idx="4855">
                  <c:v>-2.08378</c:v>
                </c:pt>
                <c:pt idx="4856">
                  <c:v>-2.10622</c:v>
                </c:pt>
                <c:pt idx="4857">
                  <c:v>-2.1287600000000002</c:v>
                </c:pt>
                <c:pt idx="4858">
                  <c:v>-2.1514099999999998</c:v>
                </c:pt>
                <c:pt idx="4859">
                  <c:v>-2.17415</c:v>
                </c:pt>
                <c:pt idx="4860">
                  <c:v>-2.1970000000000001</c:v>
                </c:pt>
                <c:pt idx="4861">
                  <c:v>-2.2199300000000002</c:v>
                </c:pt>
                <c:pt idx="4862">
                  <c:v>-2.2429600000000001</c:v>
                </c:pt>
                <c:pt idx="4863">
                  <c:v>-2.26607</c:v>
                </c:pt>
                <c:pt idx="4864">
                  <c:v>-2.2892600000000001</c:v>
                </c:pt>
                <c:pt idx="4865">
                  <c:v>-2.3125300000000002</c:v>
                </c:pt>
                <c:pt idx="4866">
                  <c:v>-2.3358699999999999</c:v>
                </c:pt>
                <c:pt idx="4867">
                  <c:v>-2.35928</c:v>
                </c:pt>
                <c:pt idx="4868">
                  <c:v>-2.3827600000000002</c:v>
                </c:pt>
                <c:pt idx="4869">
                  <c:v>-2.4062999999999999</c:v>
                </c:pt>
                <c:pt idx="4870">
                  <c:v>-2.4298999999999999</c:v>
                </c:pt>
                <c:pt idx="4871">
                  <c:v>-2.4535499999999999</c:v>
                </c:pt>
                <c:pt idx="4872">
                  <c:v>-2.4772500000000002</c:v>
                </c:pt>
                <c:pt idx="4873">
                  <c:v>-2.5009999999999999</c:v>
                </c:pt>
                <c:pt idx="4874">
                  <c:v>-2.5247899999999999</c:v>
                </c:pt>
                <c:pt idx="4875">
                  <c:v>-2.5486200000000001</c:v>
                </c:pt>
                <c:pt idx="4876">
                  <c:v>-2.5724800000000001</c:v>
                </c:pt>
                <c:pt idx="4877">
                  <c:v>-2.5963799999999999</c:v>
                </c:pt>
                <c:pt idx="4878">
                  <c:v>-2.6203099999999999</c:v>
                </c:pt>
                <c:pt idx="4879">
                  <c:v>-2.6442700000000001</c:v>
                </c:pt>
                <c:pt idx="4880">
                  <c:v>-2.66825</c:v>
                </c:pt>
                <c:pt idx="4881">
                  <c:v>-2.6922600000000001</c:v>
                </c:pt>
                <c:pt idx="4882">
                  <c:v>-2.7162899999999999</c:v>
                </c:pt>
                <c:pt idx="4883">
                  <c:v>-2.7403400000000002</c:v>
                </c:pt>
                <c:pt idx="4884">
                  <c:v>-2.7644199999999999</c:v>
                </c:pt>
                <c:pt idx="4885">
                  <c:v>-2.78851</c:v>
                </c:pt>
                <c:pt idx="4886">
                  <c:v>-2.81263</c:v>
                </c:pt>
                <c:pt idx="4887">
                  <c:v>-2.8367800000000001</c:v>
                </c:pt>
                <c:pt idx="4888">
                  <c:v>-2.8609499999999999</c:v>
                </c:pt>
                <c:pt idx="4889">
                  <c:v>-2.8851399999999998</c:v>
                </c:pt>
                <c:pt idx="4890">
                  <c:v>-2.9093599999999999</c:v>
                </c:pt>
                <c:pt idx="4891">
                  <c:v>-2.9336000000000002</c:v>
                </c:pt>
                <c:pt idx="4892">
                  <c:v>-2.9578799999999998</c:v>
                </c:pt>
                <c:pt idx="4893">
                  <c:v>-2.9821900000000001</c:v>
                </c:pt>
                <c:pt idx="4894">
                  <c:v>-3.0065300000000001</c:v>
                </c:pt>
                <c:pt idx="4895">
                  <c:v>-3.0308999999999999</c:v>
                </c:pt>
                <c:pt idx="4896">
                  <c:v>-3.05532</c:v>
                </c:pt>
                <c:pt idx="4897">
                  <c:v>-3.07978</c:v>
                </c:pt>
                <c:pt idx="4898">
                  <c:v>-3.1042700000000001</c:v>
                </c:pt>
                <c:pt idx="4899">
                  <c:v>-3.1288200000000002</c:v>
                </c:pt>
                <c:pt idx="4900">
                  <c:v>-3.15341</c:v>
                </c:pt>
                <c:pt idx="4901">
                  <c:v>-3.1780400000000002</c:v>
                </c:pt>
                <c:pt idx="4902">
                  <c:v>-3.2027299999999999</c:v>
                </c:pt>
                <c:pt idx="4903">
                  <c:v>-3.2274600000000002</c:v>
                </c:pt>
                <c:pt idx="4904">
                  <c:v>-3.2522500000000001</c:v>
                </c:pt>
                <c:pt idx="4905">
                  <c:v>-3.2770800000000002</c:v>
                </c:pt>
                <c:pt idx="4906">
                  <c:v>-3.3019699999999998</c:v>
                </c:pt>
                <c:pt idx="4907">
                  <c:v>-3.3269099999999998</c:v>
                </c:pt>
                <c:pt idx="4908">
                  <c:v>-3.3519000000000001</c:v>
                </c:pt>
                <c:pt idx="4909">
                  <c:v>-3.3769399999999998</c:v>
                </c:pt>
                <c:pt idx="4910">
                  <c:v>-3.4020199999999998</c:v>
                </c:pt>
                <c:pt idx="4911">
                  <c:v>-3.4271600000000002</c:v>
                </c:pt>
                <c:pt idx="4912">
                  <c:v>-3.45234</c:v>
                </c:pt>
                <c:pt idx="4913">
                  <c:v>-3.4775700000000001</c:v>
                </c:pt>
                <c:pt idx="4914">
                  <c:v>-3.50284</c:v>
                </c:pt>
                <c:pt idx="4915">
                  <c:v>-3.5281500000000001</c:v>
                </c:pt>
                <c:pt idx="4916">
                  <c:v>-3.5535100000000002</c:v>
                </c:pt>
                <c:pt idx="4917">
                  <c:v>-3.57891</c:v>
                </c:pt>
                <c:pt idx="4918">
                  <c:v>-3.6043599999999998</c:v>
                </c:pt>
                <c:pt idx="4919">
                  <c:v>-3.6298400000000002</c:v>
                </c:pt>
                <c:pt idx="4920">
                  <c:v>-3.6553599999999999</c:v>
                </c:pt>
                <c:pt idx="4921">
                  <c:v>-3.68093</c:v>
                </c:pt>
                <c:pt idx="4922">
                  <c:v>-3.7065299999999999</c:v>
                </c:pt>
                <c:pt idx="4923">
                  <c:v>-3.7321800000000001</c:v>
                </c:pt>
                <c:pt idx="4924">
                  <c:v>-3.75787</c:v>
                </c:pt>
                <c:pt idx="4925">
                  <c:v>-3.7835999999999999</c:v>
                </c:pt>
                <c:pt idx="4926">
                  <c:v>-3.80938</c:v>
                </c:pt>
                <c:pt idx="4927">
                  <c:v>-3.8351999999999999</c:v>
                </c:pt>
                <c:pt idx="4928">
                  <c:v>-3.8610699999999998</c:v>
                </c:pt>
                <c:pt idx="4929">
                  <c:v>-3.887</c:v>
                </c:pt>
                <c:pt idx="4930">
                  <c:v>-3.9129800000000001</c:v>
                </c:pt>
                <c:pt idx="4931">
                  <c:v>-3.9390200000000002</c:v>
                </c:pt>
                <c:pt idx="4932">
                  <c:v>-3.9651200000000002</c:v>
                </c:pt>
                <c:pt idx="4933">
                  <c:v>-3.9912899999999998</c:v>
                </c:pt>
                <c:pt idx="4934">
                  <c:v>-4.0175299999999998</c:v>
                </c:pt>
                <c:pt idx="4935">
                  <c:v>-4.0438400000000003</c:v>
                </c:pt>
                <c:pt idx="4936">
                  <c:v>-4.0702299999999996</c:v>
                </c:pt>
                <c:pt idx="4937">
                  <c:v>-4.0967099999999999</c:v>
                </c:pt>
                <c:pt idx="4938">
                  <c:v>-4.1232800000000003</c:v>
                </c:pt>
                <c:pt idx="4939">
                  <c:v>-4.14994</c:v>
                </c:pt>
                <c:pt idx="4940">
                  <c:v>-4.1767099999999999</c:v>
                </c:pt>
                <c:pt idx="4941">
                  <c:v>-4.2035900000000002</c:v>
                </c:pt>
                <c:pt idx="4942">
                  <c:v>-4.2305700000000002</c:v>
                </c:pt>
                <c:pt idx="4943">
                  <c:v>-4.2576799999999997</c:v>
                </c:pt>
                <c:pt idx="4944">
                  <c:v>-4.2849199999999996</c:v>
                </c:pt>
                <c:pt idx="4945">
                  <c:v>-4.3122800000000003</c:v>
                </c:pt>
                <c:pt idx="4946">
                  <c:v>-4.3397899999999998</c:v>
                </c:pt>
                <c:pt idx="4947">
                  <c:v>-4.3674299999999997</c:v>
                </c:pt>
                <c:pt idx="4948">
                  <c:v>-4.3952299999999997</c:v>
                </c:pt>
                <c:pt idx="4949">
                  <c:v>-4.4231800000000003</c:v>
                </c:pt>
                <c:pt idx="4950">
                  <c:v>-4.4512900000000002</c:v>
                </c:pt>
                <c:pt idx="4951">
                  <c:v>-4.4795699999999998</c:v>
                </c:pt>
                <c:pt idx="4952">
                  <c:v>-4.5080200000000001</c:v>
                </c:pt>
                <c:pt idx="4953">
                  <c:v>-4.5366499999999998</c:v>
                </c:pt>
                <c:pt idx="4954">
                  <c:v>-4.5654599999999999</c:v>
                </c:pt>
                <c:pt idx="4955">
                  <c:v>-4.5944599999999998</c:v>
                </c:pt>
                <c:pt idx="4956">
                  <c:v>-4.6236499999999996</c:v>
                </c:pt>
                <c:pt idx="4957">
                  <c:v>-4.6530300000000002</c:v>
                </c:pt>
                <c:pt idx="4958">
                  <c:v>-4.6826100000000004</c:v>
                </c:pt>
                <c:pt idx="4959">
                  <c:v>-4.7123999999999997</c:v>
                </c:pt>
                <c:pt idx="4960">
                  <c:v>-4.7423900000000003</c:v>
                </c:pt>
                <c:pt idx="4961">
                  <c:v>-4.7725999999999997</c:v>
                </c:pt>
                <c:pt idx="4962">
                  <c:v>-4.8030099999999996</c:v>
                </c:pt>
                <c:pt idx="4963">
                  <c:v>-4.8336399999999999</c:v>
                </c:pt>
                <c:pt idx="4964">
                  <c:v>-4.86449</c:v>
                </c:pt>
                <c:pt idx="4965">
                  <c:v>-4.8955599999999997</c:v>
                </c:pt>
                <c:pt idx="4966">
                  <c:v>-4.92685</c:v>
                </c:pt>
                <c:pt idx="4967">
                  <c:v>-4.9583700000000004</c:v>
                </c:pt>
                <c:pt idx="4968">
                  <c:v>-4.9901099999999996</c:v>
                </c:pt>
                <c:pt idx="4969">
                  <c:v>-5.0220799999999999</c:v>
                </c:pt>
                <c:pt idx="4970">
                  <c:v>-5.0542899999999999</c:v>
                </c:pt>
                <c:pt idx="4971">
                  <c:v>-5.0867199999999997</c:v>
                </c:pt>
                <c:pt idx="4972">
                  <c:v>-5.1193799999999996</c:v>
                </c:pt>
                <c:pt idx="4973">
                  <c:v>-5.1522699999999997</c:v>
                </c:pt>
                <c:pt idx="4974">
                  <c:v>-5.1853999999999996</c:v>
                </c:pt>
                <c:pt idx="4975">
                  <c:v>-5.2187599999999996</c:v>
                </c:pt>
                <c:pt idx="4976">
                  <c:v>-5.2523499999999999</c:v>
                </c:pt>
                <c:pt idx="4977">
                  <c:v>-5.2861799999999999</c:v>
                </c:pt>
                <c:pt idx="4978">
                  <c:v>-5.3202499999999997</c:v>
                </c:pt>
                <c:pt idx="4979">
                  <c:v>-5.3545499999999997</c:v>
                </c:pt>
                <c:pt idx="4980">
                  <c:v>-5.3890799999999999</c:v>
                </c:pt>
                <c:pt idx="4981">
                  <c:v>-5.4238499999999998</c:v>
                </c:pt>
                <c:pt idx="4982">
                  <c:v>-5.4588599999999996</c:v>
                </c:pt>
                <c:pt idx="4983">
                  <c:v>-5.49411</c:v>
                </c:pt>
                <c:pt idx="4984">
                  <c:v>-5.5295899999999998</c:v>
                </c:pt>
                <c:pt idx="4985">
                  <c:v>-5.5653100000000002</c:v>
                </c:pt>
                <c:pt idx="4986">
                  <c:v>-5.6012700000000004</c:v>
                </c:pt>
                <c:pt idx="4987">
                  <c:v>-5.6374599999999999</c:v>
                </c:pt>
                <c:pt idx="4988">
                  <c:v>-5.6738999999999997</c:v>
                </c:pt>
                <c:pt idx="4989">
                  <c:v>-5.7105699999999997</c:v>
                </c:pt>
                <c:pt idx="4990">
                  <c:v>-5.74749</c:v>
                </c:pt>
                <c:pt idx="4991">
                  <c:v>-5.7846399999999996</c:v>
                </c:pt>
                <c:pt idx="4992">
                  <c:v>-5.8220400000000003</c:v>
                </c:pt>
                <c:pt idx="4993">
                  <c:v>-5.85968</c:v>
                </c:pt>
                <c:pt idx="4994">
                  <c:v>-5.8975600000000004</c:v>
                </c:pt>
                <c:pt idx="4995">
                  <c:v>-5.9356900000000001</c:v>
                </c:pt>
                <c:pt idx="4996">
                  <c:v>-5.9740599999999997</c:v>
                </c:pt>
                <c:pt idx="4997">
                  <c:v>-6.0126799999999996</c:v>
                </c:pt>
                <c:pt idx="4998">
                  <c:v>-6.0515400000000001</c:v>
                </c:pt>
                <c:pt idx="4999">
                  <c:v>-6.0906399999999996</c:v>
                </c:pt>
                <c:pt idx="5000">
                  <c:v>-6.13</c:v>
                </c:pt>
                <c:pt idx="5001">
                  <c:v>-6.1695900000000004</c:v>
                </c:pt>
                <c:pt idx="5002">
                  <c:v>-6.2094399999999998</c:v>
                </c:pt>
                <c:pt idx="5003">
                  <c:v>-6.24953</c:v>
                </c:pt>
                <c:pt idx="5004">
                  <c:v>-6.2898699999999996</c:v>
                </c:pt>
                <c:pt idx="5005">
                  <c:v>-6.3304600000000004</c:v>
                </c:pt>
                <c:pt idx="5006">
                  <c:v>-6.3712999999999997</c:v>
                </c:pt>
                <c:pt idx="5007">
                  <c:v>-6.4123900000000003</c:v>
                </c:pt>
                <c:pt idx="5008">
                  <c:v>-6.4537199999999997</c:v>
                </c:pt>
                <c:pt idx="5009">
                  <c:v>-6.4953000000000003</c:v>
                </c:pt>
                <c:pt idx="5010">
                  <c:v>-6.5371300000000003</c:v>
                </c:pt>
                <c:pt idx="5011">
                  <c:v>-6.5792000000000002</c:v>
                </c:pt>
                <c:pt idx="5012">
                  <c:v>-6.6215200000000003</c:v>
                </c:pt>
                <c:pt idx="5013">
                  <c:v>-6.6640800000000002</c:v>
                </c:pt>
                <c:pt idx="5014">
                  <c:v>-6.7068899999999996</c:v>
                </c:pt>
                <c:pt idx="5015">
                  <c:v>-6.7499399999999996</c:v>
                </c:pt>
                <c:pt idx="5016">
                  <c:v>-6.7932300000000003</c:v>
                </c:pt>
                <c:pt idx="5017">
                  <c:v>-6.8367500000000003</c:v>
                </c:pt>
                <c:pt idx="5018">
                  <c:v>-6.8805100000000001</c:v>
                </c:pt>
                <c:pt idx="5019">
                  <c:v>-6.9245099999999997</c:v>
                </c:pt>
                <c:pt idx="5020">
                  <c:v>-6.9687299999999999</c:v>
                </c:pt>
                <c:pt idx="5021">
                  <c:v>-7.0131899999999998</c:v>
                </c:pt>
                <c:pt idx="5022">
                  <c:v>-7.0578599999999998</c:v>
                </c:pt>
                <c:pt idx="5023">
                  <c:v>-7.10276</c:v>
                </c:pt>
                <c:pt idx="5024">
                  <c:v>-7.1478700000000002</c:v>
                </c:pt>
                <c:pt idx="5025">
                  <c:v>-7.1932</c:v>
                </c:pt>
                <c:pt idx="5026">
                  <c:v>-7.2387199999999998</c:v>
                </c:pt>
                <c:pt idx="5027">
                  <c:v>-7.2844499999999996</c:v>
                </c:pt>
                <c:pt idx="5028">
                  <c:v>-7.3303799999999999</c:v>
                </c:pt>
                <c:pt idx="5029">
                  <c:v>-7.3765000000000001</c:v>
                </c:pt>
                <c:pt idx="5030">
                  <c:v>-7.42279</c:v>
                </c:pt>
                <c:pt idx="5031">
                  <c:v>-7.4692699999999999</c:v>
                </c:pt>
                <c:pt idx="5032">
                  <c:v>-7.5159200000000004</c:v>
                </c:pt>
                <c:pt idx="5033">
                  <c:v>-7.5627300000000002</c:v>
                </c:pt>
                <c:pt idx="5034">
                  <c:v>-7.6096899999999996</c:v>
                </c:pt>
                <c:pt idx="5035">
                  <c:v>-7.6568100000000001</c:v>
                </c:pt>
                <c:pt idx="5036">
                  <c:v>-7.7040699999999998</c:v>
                </c:pt>
                <c:pt idx="5037">
                  <c:v>-7.7514599999999998</c:v>
                </c:pt>
                <c:pt idx="5038">
                  <c:v>-7.7989800000000002</c:v>
                </c:pt>
                <c:pt idx="5039">
                  <c:v>-7.8466199999999997</c:v>
                </c:pt>
                <c:pt idx="5040">
                  <c:v>-7.8943700000000003</c:v>
                </c:pt>
                <c:pt idx="5041">
                  <c:v>-7.9422300000000003</c:v>
                </c:pt>
                <c:pt idx="5042">
                  <c:v>-7.9901799999999996</c:v>
                </c:pt>
                <c:pt idx="5043">
                  <c:v>-8.0382200000000008</c:v>
                </c:pt>
                <c:pt idx="5044">
                  <c:v>-8.0863300000000002</c:v>
                </c:pt>
                <c:pt idx="5045">
                  <c:v>-8.1345200000000002</c:v>
                </c:pt>
                <c:pt idx="5046">
                  <c:v>-8.1827699999999997</c:v>
                </c:pt>
                <c:pt idx="5047">
                  <c:v>-8.2310800000000004</c:v>
                </c:pt>
                <c:pt idx="5048">
                  <c:v>-8.2794299999999996</c:v>
                </c:pt>
                <c:pt idx="5049">
                  <c:v>-8.3278099999999995</c:v>
                </c:pt>
                <c:pt idx="5050">
                  <c:v>-8.3762100000000004</c:v>
                </c:pt>
                <c:pt idx="5051">
                  <c:v>-8.4246300000000005</c:v>
                </c:pt>
                <c:pt idx="5052">
                  <c:v>-8.4730399999999992</c:v>
                </c:pt>
                <c:pt idx="5053">
                  <c:v>-8.5214400000000001</c:v>
                </c:pt>
                <c:pt idx="5054">
                  <c:v>-8.5698000000000008</c:v>
                </c:pt>
                <c:pt idx="5055">
                  <c:v>-8.6181099999999997</c:v>
                </c:pt>
                <c:pt idx="5056">
                  <c:v>-8.6663599999999992</c:v>
                </c:pt>
                <c:pt idx="5057">
                  <c:v>-8.7144999999999992</c:v>
                </c:pt>
                <c:pt idx="5058">
                  <c:v>-8.7625299999999999</c:v>
                </c:pt>
                <c:pt idx="5059">
                  <c:v>-8.8104099999999992</c:v>
                </c:pt>
                <c:pt idx="5060">
                  <c:v>-8.8581099999999999</c:v>
                </c:pt>
                <c:pt idx="5061">
                  <c:v>-8.9055900000000001</c:v>
                </c:pt>
                <c:pt idx="5062">
                  <c:v>-8.9528199999999991</c:v>
                </c:pt>
                <c:pt idx="5063">
                  <c:v>-8.9997500000000006</c:v>
                </c:pt>
                <c:pt idx="5064">
                  <c:v>-9.0463199999999997</c:v>
                </c:pt>
                <c:pt idx="5065">
                  <c:v>-9.0924899999999997</c:v>
                </c:pt>
                <c:pt idx="5066">
                  <c:v>-9.1381999999999994</c:v>
                </c:pt>
                <c:pt idx="5067">
                  <c:v>-9.18337</c:v>
                </c:pt>
                <c:pt idx="5068">
                  <c:v>-9.2279300000000006</c:v>
                </c:pt>
                <c:pt idx="5069">
                  <c:v>-9.2718000000000007</c:v>
                </c:pt>
                <c:pt idx="5070">
                  <c:v>-9.3148900000000001</c:v>
                </c:pt>
                <c:pt idx="5071">
                  <c:v>-9.3571000000000009</c:v>
                </c:pt>
                <c:pt idx="5072">
                  <c:v>-9.3983399999999993</c:v>
                </c:pt>
                <c:pt idx="5073">
                  <c:v>-9.4384800000000002</c:v>
                </c:pt>
                <c:pt idx="5074">
                  <c:v>-9.4774200000000004</c:v>
                </c:pt>
                <c:pt idx="5075">
                  <c:v>-9.5150100000000002</c:v>
                </c:pt>
                <c:pt idx="5076">
                  <c:v>-9.5511199999999992</c:v>
                </c:pt>
                <c:pt idx="5077">
                  <c:v>-9.5856100000000009</c:v>
                </c:pt>
                <c:pt idx="5078">
                  <c:v>-9.6183300000000003</c:v>
                </c:pt>
                <c:pt idx="5079">
                  <c:v>-9.6491000000000007</c:v>
                </c:pt>
                <c:pt idx="5080">
                  <c:v>-9.6777599999999993</c:v>
                </c:pt>
                <c:pt idx="5081">
                  <c:v>-9.7041400000000007</c:v>
                </c:pt>
                <c:pt idx="5082">
                  <c:v>-9.72804</c:v>
                </c:pt>
                <c:pt idx="5083">
                  <c:v>-9.7492900000000002</c:v>
                </c:pt>
                <c:pt idx="5084">
                  <c:v>-9.7676700000000007</c:v>
                </c:pt>
                <c:pt idx="5085">
                  <c:v>-9.7829999999999995</c:v>
                </c:pt>
                <c:pt idx="5086">
                  <c:v>-9.7950599999999994</c:v>
                </c:pt>
                <c:pt idx="5087">
                  <c:v>-9.8036399999999997</c:v>
                </c:pt>
                <c:pt idx="5088">
                  <c:v>-9.8085400000000007</c:v>
                </c:pt>
                <c:pt idx="5089">
                  <c:v>-9.8095300000000005</c:v>
                </c:pt>
                <c:pt idx="5090">
                  <c:v>-9.8064099999999996</c:v>
                </c:pt>
                <c:pt idx="5091">
                  <c:v>-9.7989599999999992</c:v>
                </c:pt>
                <c:pt idx="5092">
                  <c:v>-9.7869700000000002</c:v>
                </c:pt>
                <c:pt idx="5093">
                  <c:v>-9.7702200000000001</c:v>
                </c:pt>
                <c:pt idx="5094">
                  <c:v>-9.7485199999999992</c:v>
                </c:pt>
                <c:pt idx="5095">
                  <c:v>-9.72166</c:v>
                </c:pt>
                <c:pt idx="5096">
                  <c:v>-9.6894600000000004</c:v>
                </c:pt>
                <c:pt idx="5097">
                  <c:v>-9.6517400000000002</c:v>
                </c:pt>
                <c:pt idx="5098">
                  <c:v>-9.6083099999999995</c:v>
                </c:pt>
                <c:pt idx="5099">
                  <c:v>-9.5590200000000003</c:v>
                </c:pt>
                <c:pt idx="5100">
                  <c:v>-9.5037400000000005</c:v>
                </c:pt>
                <c:pt idx="5101">
                  <c:v>-9.4423100000000009</c:v>
                </c:pt>
                <c:pt idx="5102">
                  <c:v>-9.3746399999999994</c:v>
                </c:pt>
                <c:pt idx="5103">
                  <c:v>-9.3006200000000003</c:v>
                </c:pt>
                <c:pt idx="5104">
                  <c:v>-9.2201900000000006</c:v>
                </c:pt>
                <c:pt idx="5105">
                  <c:v>-9.1332799999999992</c:v>
                </c:pt>
                <c:pt idx="5106">
                  <c:v>-9.0398599999999991</c:v>
                </c:pt>
                <c:pt idx="5107">
                  <c:v>-8.9399300000000004</c:v>
                </c:pt>
                <c:pt idx="5108">
                  <c:v>-8.8334899999999994</c:v>
                </c:pt>
                <c:pt idx="5109">
                  <c:v>-8.7206100000000006</c:v>
                </c:pt>
                <c:pt idx="5110">
                  <c:v>-8.6013300000000008</c:v>
                </c:pt>
                <c:pt idx="5111">
                  <c:v>-8.4757599999999993</c:v>
                </c:pt>
                <c:pt idx="5112">
                  <c:v>-8.3440399999999997</c:v>
                </c:pt>
                <c:pt idx="5113">
                  <c:v>-8.2063000000000006</c:v>
                </c:pt>
                <c:pt idx="5114">
                  <c:v>-8.0627300000000002</c:v>
                </c:pt>
                <c:pt idx="5115">
                  <c:v>-7.9135499999999999</c:v>
                </c:pt>
                <c:pt idx="5116">
                  <c:v>-7.7590000000000003</c:v>
                </c:pt>
                <c:pt idx="5117">
                  <c:v>-7.5993500000000003</c:v>
                </c:pt>
                <c:pt idx="5118">
                  <c:v>-7.4348900000000002</c:v>
                </c:pt>
                <c:pt idx="5119">
                  <c:v>-7.2659599999999998</c:v>
                </c:pt>
                <c:pt idx="5120">
                  <c:v>-7.0929099999999998</c:v>
                </c:pt>
                <c:pt idx="5121">
                  <c:v>-6.9161099999999998</c:v>
                </c:pt>
                <c:pt idx="5122">
                  <c:v>-6.7359600000000004</c:v>
                </c:pt>
                <c:pt idx="5123">
                  <c:v>-6.5529099999999998</c:v>
                </c:pt>
                <c:pt idx="5124">
                  <c:v>-6.3673799999999998</c:v>
                </c:pt>
                <c:pt idx="5125">
                  <c:v>-6.1798500000000001</c:v>
                </c:pt>
                <c:pt idx="5126">
                  <c:v>-5.9908000000000001</c:v>
                </c:pt>
                <c:pt idx="5127">
                  <c:v>-5.8007299999999997</c:v>
                </c:pt>
                <c:pt idx="5128">
                  <c:v>-5.61015</c:v>
                </c:pt>
                <c:pt idx="5129">
                  <c:v>-5.4195700000000002</c:v>
                </c:pt>
                <c:pt idx="5130">
                  <c:v>-5.2295299999999996</c:v>
                </c:pt>
                <c:pt idx="5131">
                  <c:v>-5.0405600000000002</c:v>
                </c:pt>
                <c:pt idx="5132">
                  <c:v>-4.85318</c:v>
                </c:pt>
                <c:pt idx="5133">
                  <c:v>-4.6679300000000001</c:v>
                </c:pt>
                <c:pt idx="5134">
                  <c:v>-4.4853300000000003</c:v>
                </c:pt>
                <c:pt idx="5135">
                  <c:v>-4.3059000000000003</c:v>
                </c:pt>
                <c:pt idx="5136">
                  <c:v>-4.1301500000000004</c:v>
                </c:pt>
                <c:pt idx="5137">
                  <c:v>-3.9585599999999999</c:v>
                </c:pt>
                <c:pt idx="5138">
                  <c:v>-3.79162</c:v>
                </c:pt>
                <c:pt idx="5139">
                  <c:v>-3.6297899999999998</c:v>
                </c:pt>
                <c:pt idx="5140">
                  <c:v>-3.47349</c:v>
                </c:pt>
                <c:pt idx="5141">
                  <c:v>-3.3231299999999999</c:v>
                </c:pt>
                <c:pt idx="5142">
                  <c:v>-3.1791100000000001</c:v>
                </c:pt>
                <c:pt idx="5143">
                  <c:v>-3.04176</c:v>
                </c:pt>
                <c:pt idx="5144">
                  <c:v>-2.9114200000000001</c:v>
                </c:pt>
                <c:pt idx="5145">
                  <c:v>-2.7883800000000001</c:v>
                </c:pt>
                <c:pt idx="5146">
                  <c:v>-2.6728900000000002</c:v>
                </c:pt>
                <c:pt idx="5147">
                  <c:v>-2.5651700000000002</c:v>
                </c:pt>
                <c:pt idx="5148">
                  <c:v>-2.4654099999999999</c:v>
                </c:pt>
                <c:pt idx="5149">
                  <c:v>-2.3737499999999998</c:v>
                </c:pt>
                <c:pt idx="5150">
                  <c:v>-2.2903099999999998</c:v>
                </c:pt>
                <c:pt idx="5151">
                  <c:v>-2.21516</c:v>
                </c:pt>
                <c:pt idx="5152">
                  <c:v>-2.1483400000000001</c:v>
                </c:pt>
                <c:pt idx="5153">
                  <c:v>-2.0898400000000001</c:v>
                </c:pt>
                <c:pt idx="5154">
                  <c:v>-2.0396399999999999</c:v>
                </c:pt>
                <c:pt idx="5155">
                  <c:v>-1.9976700000000001</c:v>
                </c:pt>
                <c:pt idx="5156">
                  <c:v>-1.9638199999999999</c:v>
                </c:pt>
                <c:pt idx="5157">
                  <c:v>-1.9379500000000001</c:v>
                </c:pt>
                <c:pt idx="5158">
                  <c:v>-1.91991</c:v>
                </c:pt>
                <c:pt idx="5159">
                  <c:v>-1.9095</c:v>
                </c:pt>
                <c:pt idx="5160">
                  <c:v>-1.9065000000000001</c:v>
                </c:pt>
                <c:pt idx="5161">
                  <c:v>-1.9106700000000001</c:v>
                </c:pt>
                <c:pt idx="5162">
                  <c:v>-1.92174</c:v>
                </c:pt>
                <c:pt idx="5163">
                  <c:v>-1.9394199999999999</c:v>
                </c:pt>
                <c:pt idx="5164">
                  <c:v>-1.9634100000000001</c:v>
                </c:pt>
                <c:pt idx="5165">
                  <c:v>-1.99339</c:v>
                </c:pt>
                <c:pt idx="5166">
                  <c:v>-2.0290300000000001</c:v>
                </c:pt>
                <c:pt idx="5167">
                  <c:v>-2.0699900000000002</c:v>
                </c:pt>
                <c:pt idx="5168">
                  <c:v>-2.11592</c:v>
                </c:pt>
                <c:pt idx="5169">
                  <c:v>-2.1664699999999999</c:v>
                </c:pt>
                <c:pt idx="5170">
                  <c:v>-2.2212700000000001</c:v>
                </c:pt>
                <c:pt idx="5171">
                  <c:v>-2.2799700000000001</c:v>
                </c:pt>
                <c:pt idx="5172">
                  <c:v>-2.3422100000000001</c:v>
                </c:pt>
                <c:pt idx="5173">
                  <c:v>-2.4076399999999998</c:v>
                </c:pt>
                <c:pt idx="5174">
                  <c:v>-2.4759099999999998</c:v>
                </c:pt>
                <c:pt idx="5175">
                  <c:v>-2.5466700000000002</c:v>
                </c:pt>
                <c:pt idx="5176">
                  <c:v>-2.6195900000000001</c:v>
                </c:pt>
                <c:pt idx="5177">
                  <c:v>-2.69435</c:v>
                </c:pt>
                <c:pt idx="5178">
                  <c:v>-2.7706300000000001</c:v>
                </c:pt>
                <c:pt idx="5179">
                  <c:v>-2.8481299999999998</c:v>
                </c:pt>
                <c:pt idx="5180">
                  <c:v>-2.9265599999999998</c:v>
                </c:pt>
                <c:pt idx="5181">
                  <c:v>-3.0056500000000002</c:v>
                </c:pt>
                <c:pt idx="5182">
                  <c:v>-3.08514</c:v>
                </c:pt>
                <c:pt idx="5183">
                  <c:v>-3.1647799999999999</c:v>
                </c:pt>
                <c:pt idx="5184">
                  <c:v>-3.2443399999999998</c:v>
                </c:pt>
                <c:pt idx="5185">
                  <c:v>-3.3235999999999999</c:v>
                </c:pt>
                <c:pt idx="5186">
                  <c:v>-3.4023699999999999</c:v>
                </c:pt>
                <c:pt idx="5187">
                  <c:v>-3.4804499999999998</c:v>
                </c:pt>
                <c:pt idx="5188">
                  <c:v>-3.55768</c:v>
                </c:pt>
                <c:pt idx="5189">
                  <c:v>-3.6339000000000001</c:v>
                </c:pt>
                <c:pt idx="5190">
                  <c:v>-3.7089599999999998</c:v>
                </c:pt>
                <c:pt idx="5191">
                  <c:v>-3.7827500000000001</c:v>
                </c:pt>
                <c:pt idx="5192">
                  <c:v>-3.85514</c:v>
                </c:pt>
                <c:pt idx="5193">
                  <c:v>-3.9260299999999999</c:v>
                </c:pt>
                <c:pt idx="5194">
                  <c:v>-3.99533</c:v>
                </c:pt>
                <c:pt idx="5195">
                  <c:v>-4.0629600000000003</c:v>
                </c:pt>
                <c:pt idx="5196">
                  <c:v>-4.1288600000000004</c:v>
                </c:pt>
                <c:pt idx="5197">
                  <c:v>-4.1929499999999997</c:v>
                </c:pt>
                <c:pt idx="5198">
                  <c:v>-4.2552099999999999</c:v>
                </c:pt>
                <c:pt idx="5199">
                  <c:v>-4.3155700000000001</c:v>
                </c:pt>
                <c:pt idx="5200">
                  <c:v>-4.3740199999999998</c:v>
                </c:pt>
                <c:pt idx="5201">
                  <c:v>-4.4305199999999996</c:v>
                </c:pt>
                <c:pt idx="5202">
                  <c:v>-4.4850599999999998</c:v>
                </c:pt>
                <c:pt idx="5203">
                  <c:v>-4.5376300000000001</c:v>
                </c:pt>
                <c:pt idx="5204">
                  <c:v>-4.5882199999999997</c:v>
                </c:pt>
                <c:pt idx="5205">
                  <c:v>-4.6368200000000002</c:v>
                </c:pt>
                <c:pt idx="5206">
                  <c:v>-4.6834499999999997</c:v>
                </c:pt>
                <c:pt idx="5207">
                  <c:v>-4.72811</c:v>
                </c:pt>
                <c:pt idx="5208">
                  <c:v>-4.77081</c:v>
                </c:pt>
                <c:pt idx="5209">
                  <c:v>-4.8115800000000002</c:v>
                </c:pt>
                <c:pt idx="5210">
                  <c:v>-4.8504100000000001</c:v>
                </c:pt>
                <c:pt idx="5211">
                  <c:v>-4.8873499999999996</c:v>
                </c:pt>
                <c:pt idx="5212">
                  <c:v>-4.9224100000000002</c:v>
                </c:pt>
                <c:pt idx="5213">
                  <c:v>-4.9556100000000001</c:v>
                </c:pt>
                <c:pt idx="5214">
                  <c:v>-4.9869899999999996</c:v>
                </c:pt>
                <c:pt idx="5215">
                  <c:v>-5.0165699999999998</c:v>
                </c:pt>
                <c:pt idx="5216">
                  <c:v>-5.0443699999999998</c:v>
                </c:pt>
                <c:pt idx="5217">
                  <c:v>-5.0704399999999996</c:v>
                </c:pt>
                <c:pt idx="5218">
                  <c:v>-5.0948099999999998</c:v>
                </c:pt>
                <c:pt idx="5219">
                  <c:v>-5.1174900000000001</c:v>
                </c:pt>
                <c:pt idx="5220">
                  <c:v>-5.1385399999999999</c:v>
                </c:pt>
                <c:pt idx="5221">
                  <c:v>-5.1579699999999997</c:v>
                </c:pt>
                <c:pt idx="5222">
                  <c:v>-5.1758199999999999</c:v>
                </c:pt>
                <c:pt idx="5223">
                  <c:v>-5.1921400000000002</c:v>
                </c:pt>
                <c:pt idx="5224">
                  <c:v>-5.2069400000000003</c:v>
                </c:pt>
                <c:pt idx="5225">
                  <c:v>-5.2202599999999997</c:v>
                </c:pt>
                <c:pt idx="5226">
                  <c:v>-5.2321299999999997</c:v>
                </c:pt>
                <c:pt idx="5227">
                  <c:v>-5.2425899999999999</c:v>
                </c:pt>
                <c:pt idx="5228">
                  <c:v>-5.2516699999999998</c:v>
                </c:pt>
                <c:pt idx="5229">
                  <c:v>-5.2594000000000003</c:v>
                </c:pt>
                <c:pt idx="5230">
                  <c:v>-5.2657999999999996</c:v>
                </c:pt>
                <c:pt idx="5231">
                  <c:v>-5.2709200000000003</c:v>
                </c:pt>
                <c:pt idx="5232">
                  <c:v>-5.2747799999999998</c:v>
                </c:pt>
                <c:pt idx="5233">
                  <c:v>-5.2774200000000002</c:v>
                </c:pt>
                <c:pt idx="5234">
                  <c:v>-5.2788500000000003</c:v>
                </c:pt>
                <c:pt idx="5235">
                  <c:v>-5.2791100000000002</c:v>
                </c:pt>
                <c:pt idx="5236">
                  <c:v>-5.2782299999999998</c:v>
                </c:pt>
                <c:pt idx="5237">
                  <c:v>-5.2762399999999996</c:v>
                </c:pt>
                <c:pt idx="5238">
                  <c:v>-5.2731599999999998</c:v>
                </c:pt>
                <c:pt idx="5239">
                  <c:v>-5.2690099999999997</c:v>
                </c:pt>
                <c:pt idx="5240">
                  <c:v>-5.2638400000000001</c:v>
                </c:pt>
                <c:pt idx="5241">
                  <c:v>-5.2576499999999999</c:v>
                </c:pt>
                <c:pt idx="5242">
                  <c:v>-5.2504799999999996</c:v>
                </c:pt>
                <c:pt idx="5243">
                  <c:v>-5.2423500000000001</c:v>
                </c:pt>
                <c:pt idx="5244">
                  <c:v>-5.2332900000000002</c:v>
                </c:pt>
                <c:pt idx="5245">
                  <c:v>-5.2233099999999997</c:v>
                </c:pt>
                <c:pt idx="5246">
                  <c:v>-5.2124499999999996</c:v>
                </c:pt>
                <c:pt idx="5247">
                  <c:v>-5.2007099999999999</c:v>
                </c:pt>
                <c:pt idx="5248">
                  <c:v>-5.1881300000000001</c:v>
                </c:pt>
                <c:pt idx="5249">
                  <c:v>-5.1747300000000003</c:v>
                </c:pt>
                <c:pt idx="5250">
                  <c:v>-5.1605299999999996</c:v>
                </c:pt>
                <c:pt idx="5251">
                  <c:v>-5.1455399999999996</c:v>
                </c:pt>
                <c:pt idx="5252">
                  <c:v>-5.1297899999999998</c:v>
                </c:pt>
                <c:pt idx="5253">
                  <c:v>-5.1132900000000001</c:v>
                </c:pt>
                <c:pt idx="5254">
                  <c:v>-5.0960799999999997</c:v>
                </c:pt>
                <c:pt idx="5255">
                  <c:v>-5.0781499999999999</c:v>
                </c:pt>
                <c:pt idx="5256">
                  <c:v>-5.0595400000000001</c:v>
                </c:pt>
                <c:pt idx="5257">
                  <c:v>-5.0402500000000003</c:v>
                </c:pt>
                <c:pt idx="5258">
                  <c:v>-5.0203100000000003</c:v>
                </c:pt>
                <c:pt idx="5259">
                  <c:v>-4.9997400000000001</c:v>
                </c:pt>
                <c:pt idx="5260">
                  <c:v>-4.9785399999999997</c:v>
                </c:pt>
                <c:pt idx="5261">
                  <c:v>-4.9567399999999999</c:v>
                </c:pt>
                <c:pt idx="5262">
                  <c:v>-4.9343500000000002</c:v>
                </c:pt>
                <c:pt idx="5263">
                  <c:v>-4.9113800000000003</c:v>
                </c:pt>
                <c:pt idx="5264">
                  <c:v>-4.8878500000000003</c:v>
                </c:pt>
                <c:pt idx="5265">
                  <c:v>-4.8637800000000002</c:v>
                </c:pt>
                <c:pt idx="5266">
                  <c:v>-4.8391799999999998</c:v>
                </c:pt>
                <c:pt idx="5267">
                  <c:v>-4.8140599999999996</c:v>
                </c:pt>
                <c:pt idx="5268">
                  <c:v>-4.78843</c:v>
                </c:pt>
                <c:pt idx="5269">
                  <c:v>-4.7623100000000003</c:v>
                </c:pt>
                <c:pt idx="5270">
                  <c:v>-4.7357100000000001</c:v>
                </c:pt>
                <c:pt idx="5271">
                  <c:v>-4.7086499999999996</c:v>
                </c:pt>
                <c:pt idx="5272">
                  <c:v>-4.6811299999999996</c:v>
                </c:pt>
                <c:pt idx="5273">
                  <c:v>-4.6531700000000003</c:v>
                </c:pt>
                <c:pt idx="5274">
                  <c:v>-4.6247699999999998</c:v>
                </c:pt>
                <c:pt idx="5275">
                  <c:v>-4.5959599999999998</c:v>
                </c:pt>
                <c:pt idx="5276">
                  <c:v>-4.5667299999999997</c:v>
                </c:pt>
                <c:pt idx="5277">
                  <c:v>-4.5371100000000002</c:v>
                </c:pt>
                <c:pt idx="5278">
                  <c:v>-4.5071000000000003</c:v>
                </c:pt>
                <c:pt idx="5279">
                  <c:v>-4.4767000000000001</c:v>
                </c:pt>
                <c:pt idx="5280">
                  <c:v>-4.4459400000000002</c:v>
                </c:pt>
                <c:pt idx="5281">
                  <c:v>-4.4148199999999997</c:v>
                </c:pt>
                <c:pt idx="5282">
                  <c:v>-4.3833399999999996</c:v>
                </c:pt>
                <c:pt idx="5283">
                  <c:v>-4.3515300000000003</c:v>
                </c:pt>
                <c:pt idx="5284">
                  <c:v>-4.3193799999999998</c:v>
                </c:pt>
                <c:pt idx="5285">
                  <c:v>-4.2869099999999998</c:v>
                </c:pt>
                <c:pt idx="5286">
                  <c:v>-4.2541200000000003</c:v>
                </c:pt>
                <c:pt idx="5287">
                  <c:v>-4.2210200000000002</c:v>
                </c:pt>
                <c:pt idx="5288">
                  <c:v>-4.1876300000000004</c:v>
                </c:pt>
                <c:pt idx="5289">
                  <c:v>-4.1539400000000004</c:v>
                </c:pt>
                <c:pt idx="5290">
                  <c:v>-4.1199599999999998</c:v>
                </c:pt>
                <c:pt idx="5291">
                  <c:v>-4.0857099999999997</c:v>
                </c:pt>
                <c:pt idx="5292">
                  <c:v>-4.0511900000000001</c:v>
                </c:pt>
                <c:pt idx="5293">
                  <c:v>-4.0164099999999996</c:v>
                </c:pt>
                <c:pt idx="5294">
                  <c:v>-3.9813700000000001</c:v>
                </c:pt>
                <c:pt idx="5295">
                  <c:v>-3.9460799999999998</c:v>
                </c:pt>
                <c:pt idx="5296">
                  <c:v>-3.9105500000000002</c:v>
                </c:pt>
                <c:pt idx="5297">
                  <c:v>-3.8747799999999999</c:v>
                </c:pt>
                <c:pt idx="5298">
                  <c:v>-3.8387699999999998</c:v>
                </c:pt>
                <c:pt idx="5299">
                  <c:v>-3.8025500000000001</c:v>
                </c:pt>
                <c:pt idx="5300">
                  <c:v>-3.7660999999999998</c:v>
                </c:pt>
                <c:pt idx="5301">
                  <c:v>-3.7294399999999999</c:v>
                </c:pt>
                <c:pt idx="5302">
                  <c:v>-3.69258</c:v>
                </c:pt>
                <c:pt idx="5303">
                  <c:v>-3.65551</c:v>
                </c:pt>
                <c:pt idx="5304">
                  <c:v>-3.6182400000000001</c:v>
                </c:pt>
                <c:pt idx="5305">
                  <c:v>-3.5807799999999999</c:v>
                </c:pt>
                <c:pt idx="5306">
                  <c:v>-3.5431400000000002</c:v>
                </c:pt>
                <c:pt idx="5307">
                  <c:v>-3.5053100000000001</c:v>
                </c:pt>
                <c:pt idx="5308">
                  <c:v>-3.4672999999999998</c:v>
                </c:pt>
                <c:pt idx="5309">
                  <c:v>-3.4291299999999998</c:v>
                </c:pt>
                <c:pt idx="5310">
                  <c:v>-3.3907799999999999</c:v>
                </c:pt>
                <c:pt idx="5311">
                  <c:v>-3.3522699999999999</c:v>
                </c:pt>
                <c:pt idx="5312">
                  <c:v>-3.3136000000000001</c:v>
                </c:pt>
                <c:pt idx="5313">
                  <c:v>-3.2747799999999998</c:v>
                </c:pt>
                <c:pt idx="5314">
                  <c:v>-3.2357999999999998</c:v>
                </c:pt>
                <c:pt idx="5315">
                  <c:v>-3.1966700000000001</c:v>
                </c:pt>
                <c:pt idx="5316">
                  <c:v>-3.15741</c:v>
                </c:pt>
                <c:pt idx="5317">
                  <c:v>-3.1179999999999999</c:v>
                </c:pt>
                <c:pt idx="5318">
                  <c:v>-3.0784600000000002</c:v>
                </c:pt>
                <c:pt idx="5319">
                  <c:v>-3.03878</c:v>
                </c:pt>
                <c:pt idx="5320">
                  <c:v>-2.99898</c:v>
                </c:pt>
                <c:pt idx="5321">
                  <c:v>-2.95905</c:v>
                </c:pt>
                <c:pt idx="5322">
                  <c:v>-2.91899</c:v>
                </c:pt>
                <c:pt idx="5323">
                  <c:v>-2.8788200000000002</c:v>
                </c:pt>
                <c:pt idx="5324">
                  <c:v>-2.8385400000000001</c:v>
                </c:pt>
                <c:pt idx="5325">
                  <c:v>-2.7981400000000001</c:v>
                </c:pt>
                <c:pt idx="5326">
                  <c:v>-2.7576299999999998</c:v>
                </c:pt>
                <c:pt idx="5327">
                  <c:v>-2.7170100000000001</c:v>
                </c:pt>
                <c:pt idx="5328">
                  <c:v>-2.6762899999999998</c:v>
                </c:pt>
                <c:pt idx="5329">
                  <c:v>-2.6354700000000002</c:v>
                </c:pt>
                <c:pt idx="5330">
                  <c:v>-2.5945499999999999</c:v>
                </c:pt>
                <c:pt idx="5331">
                  <c:v>-2.5535399999999999</c:v>
                </c:pt>
                <c:pt idx="5332">
                  <c:v>-2.5124300000000002</c:v>
                </c:pt>
                <c:pt idx="5333">
                  <c:v>-2.4712299999999998</c:v>
                </c:pt>
                <c:pt idx="5334">
                  <c:v>-2.4299499999999998</c:v>
                </c:pt>
                <c:pt idx="5335">
                  <c:v>-2.3885800000000001</c:v>
                </c:pt>
                <c:pt idx="5336">
                  <c:v>-2.3471199999999999</c:v>
                </c:pt>
                <c:pt idx="5337">
                  <c:v>-2.30559</c:v>
                </c:pt>
                <c:pt idx="5338">
                  <c:v>-2.26397</c:v>
                </c:pt>
                <c:pt idx="5339">
                  <c:v>-2.22228</c:v>
                </c:pt>
                <c:pt idx="5340">
                  <c:v>-2.1805099999999999</c:v>
                </c:pt>
                <c:pt idx="5341">
                  <c:v>-2.1386799999999999</c:v>
                </c:pt>
                <c:pt idx="5342">
                  <c:v>-2.0967699999999998</c:v>
                </c:pt>
                <c:pt idx="5343">
                  <c:v>-2.0547900000000001</c:v>
                </c:pt>
                <c:pt idx="5344">
                  <c:v>-2.01275</c:v>
                </c:pt>
                <c:pt idx="5345">
                  <c:v>-1.9706399999999999</c:v>
                </c:pt>
                <c:pt idx="5346">
                  <c:v>-1.9284699999999999</c:v>
                </c:pt>
                <c:pt idx="5347">
                  <c:v>-1.8862399999999999</c:v>
                </c:pt>
                <c:pt idx="5348">
                  <c:v>-1.84395</c:v>
                </c:pt>
                <c:pt idx="5349">
                  <c:v>-1.8016000000000001</c:v>
                </c:pt>
                <c:pt idx="5350">
                  <c:v>-1.7592000000000001</c:v>
                </c:pt>
                <c:pt idx="5351">
                  <c:v>-1.7167399999999999</c:v>
                </c:pt>
                <c:pt idx="5352">
                  <c:v>-1.6742300000000001</c:v>
                </c:pt>
                <c:pt idx="5353">
                  <c:v>-1.6316600000000001</c:v>
                </c:pt>
                <c:pt idx="5354">
                  <c:v>-1.5890500000000001</c:v>
                </c:pt>
                <c:pt idx="5355">
                  <c:v>-1.5463899999999999</c:v>
                </c:pt>
                <c:pt idx="5356">
                  <c:v>-1.5036799999999999</c:v>
                </c:pt>
                <c:pt idx="5357">
                  <c:v>-1.4609300000000001</c:v>
                </c:pt>
                <c:pt idx="5358">
                  <c:v>-1.4181299999999999</c:v>
                </c:pt>
                <c:pt idx="5359">
                  <c:v>-1.3752899999999999</c:v>
                </c:pt>
                <c:pt idx="5360">
                  <c:v>-1.3324100000000001</c:v>
                </c:pt>
                <c:pt idx="5361">
                  <c:v>-1.28949</c:v>
                </c:pt>
                <c:pt idx="5362">
                  <c:v>-1.2465299999999999</c:v>
                </c:pt>
                <c:pt idx="5363">
                  <c:v>-1.20353</c:v>
                </c:pt>
                <c:pt idx="5364">
                  <c:v>-1.1605000000000001</c:v>
                </c:pt>
                <c:pt idx="5365">
                  <c:v>-1.1174299999999999</c:v>
                </c:pt>
                <c:pt idx="5366">
                  <c:v>-1.07433</c:v>
                </c:pt>
                <c:pt idx="5367">
                  <c:v>-1.0311999999999999</c:v>
                </c:pt>
                <c:pt idx="5368">
                  <c:v>-0.98803099999999999</c:v>
                </c:pt>
                <c:pt idx="5369">
                  <c:v>-0.94483300000000003</c:v>
                </c:pt>
                <c:pt idx="5370">
                  <c:v>-0.90160600000000002</c:v>
                </c:pt>
                <c:pt idx="5371">
                  <c:v>-0.85834900000000003</c:v>
                </c:pt>
                <c:pt idx="5372">
                  <c:v>-0.81506500000000004</c:v>
                </c:pt>
                <c:pt idx="5373">
                  <c:v>-0.77175499999999997</c:v>
                </c:pt>
                <c:pt idx="5374">
                  <c:v>-0.72841800000000001</c:v>
                </c:pt>
                <c:pt idx="5375">
                  <c:v>-0.68505700000000003</c:v>
                </c:pt>
                <c:pt idx="5376">
                  <c:v>-0.64167200000000002</c:v>
                </c:pt>
                <c:pt idx="5377">
                  <c:v>-0.59826400000000002</c:v>
                </c:pt>
                <c:pt idx="5378">
                  <c:v>-0.55483300000000002</c:v>
                </c:pt>
                <c:pt idx="5379">
                  <c:v>-0.51138099999999997</c:v>
                </c:pt>
                <c:pt idx="5380">
                  <c:v>-0.46790700000000002</c:v>
                </c:pt>
                <c:pt idx="5381">
                  <c:v>-0.42441400000000001</c:v>
                </c:pt>
                <c:pt idx="5382">
                  <c:v>-0.38090099999999999</c:v>
                </c:pt>
                <c:pt idx="5383">
                  <c:v>-0.33737</c:v>
                </c:pt>
                <c:pt idx="5384">
                  <c:v>-0.29382000000000003</c:v>
                </c:pt>
                <c:pt idx="5385">
                  <c:v>-0.25025399999999998</c:v>
                </c:pt>
                <c:pt idx="5386">
                  <c:v>-0.20667099999999999</c:v>
                </c:pt>
                <c:pt idx="5387">
                  <c:v>-0.16307199999999999</c:v>
                </c:pt>
                <c:pt idx="5388">
                  <c:v>-0.11945799999999999</c:v>
                </c:pt>
                <c:pt idx="5389">
                  <c:v>-7.5829999999999995E-2</c:v>
                </c:pt>
                <c:pt idx="5390">
                  <c:v>-3.2187399999999998E-2</c:v>
                </c:pt>
                <c:pt idx="5391">
                  <c:v>1.1468799999999999E-2</c:v>
                </c:pt>
                <c:pt idx="5392">
                  <c:v>5.5137899999999997E-2</c:v>
                </c:pt>
                <c:pt idx="5393">
                  <c:v>9.8819400000000002E-2</c:v>
                </c:pt>
                <c:pt idx="5394">
                  <c:v>0.142513</c:v>
                </c:pt>
                <c:pt idx="5395">
                  <c:v>0.18621699999999999</c:v>
                </c:pt>
                <c:pt idx="5396">
                  <c:v>0.229933</c:v>
                </c:pt>
                <c:pt idx="5397">
                  <c:v>0.27365800000000001</c:v>
                </c:pt>
                <c:pt idx="5398">
                  <c:v>0.31739299999999998</c:v>
                </c:pt>
                <c:pt idx="5399">
                  <c:v>0.36113800000000001</c:v>
                </c:pt>
                <c:pt idx="5400">
                  <c:v>0.40489000000000003</c:v>
                </c:pt>
                <c:pt idx="5401">
                  <c:v>0.44864999999999999</c:v>
                </c:pt>
                <c:pt idx="5402">
                  <c:v>0.49241800000000002</c:v>
                </c:pt>
                <c:pt idx="5403">
                  <c:v>0.536192</c:v>
                </c:pt>
                <c:pt idx="5404">
                  <c:v>0.57997299999999996</c:v>
                </c:pt>
                <c:pt idx="5405">
                  <c:v>0.62375999999999998</c:v>
                </c:pt>
                <c:pt idx="5406">
                  <c:v>0.66755200000000003</c:v>
                </c:pt>
                <c:pt idx="5407">
                  <c:v>0.71135000000000004</c:v>
                </c:pt>
                <c:pt idx="5408">
                  <c:v>0.75515299999999996</c:v>
                </c:pt>
                <c:pt idx="5409">
                  <c:v>0.79896100000000003</c:v>
                </c:pt>
                <c:pt idx="5410">
                  <c:v>0.84277199999999997</c:v>
                </c:pt>
                <c:pt idx="5411">
                  <c:v>0.88658700000000001</c:v>
                </c:pt>
                <c:pt idx="5412">
                  <c:v>0.93040599999999996</c:v>
                </c:pt>
                <c:pt idx="5413">
                  <c:v>0.97422699999999995</c:v>
                </c:pt>
                <c:pt idx="5414">
                  <c:v>1.0180499999999999</c:v>
                </c:pt>
                <c:pt idx="5415">
                  <c:v>1.0618799999999999</c:v>
                </c:pt>
                <c:pt idx="5416">
                  <c:v>1.1056999999999999</c:v>
                </c:pt>
                <c:pt idx="5417">
                  <c:v>1.1495299999999999</c:v>
                </c:pt>
                <c:pt idx="5418">
                  <c:v>1.19336</c:v>
                </c:pt>
                <c:pt idx="5419">
                  <c:v>1.23719</c:v>
                </c:pt>
                <c:pt idx="5420">
                  <c:v>1.2810299999999999</c:v>
                </c:pt>
                <c:pt idx="5421">
                  <c:v>1.3248599999999999</c:v>
                </c:pt>
                <c:pt idx="5422">
                  <c:v>1.36869</c:v>
                </c:pt>
                <c:pt idx="5423">
                  <c:v>1.41252</c:v>
                </c:pt>
                <c:pt idx="5424">
                  <c:v>1.4563600000000001</c:v>
                </c:pt>
                <c:pt idx="5425">
                  <c:v>1.5001899999999999</c:v>
                </c:pt>
                <c:pt idx="5426">
                  <c:v>1.5440199999999999</c:v>
                </c:pt>
                <c:pt idx="5427">
                  <c:v>1.58785</c:v>
                </c:pt>
                <c:pt idx="5428">
                  <c:v>1.63168</c:v>
                </c:pt>
                <c:pt idx="5429">
                  <c:v>1.6755100000000001</c:v>
                </c:pt>
                <c:pt idx="5430">
                  <c:v>1.71933</c:v>
                </c:pt>
                <c:pt idx="5431">
                  <c:v>1.7631600000000001</c:v>
                </c:pt>
                <c:pt idx="5432">
                  <c:v>1.80698</c:v>
                </c:pt>
                <c:pt idx="5433">
                  <c:v>1.8508</c:v>
                </c:pt>
                <c:pt idx="5434">
                  <c:v>1.89462</c:v>
                </c:pt>
                <c:pt idx="5435">
                  <c:v>1.9384300000000001</c:v>
                </c:pt>
                <c:pt idx="5436">
                  <c:v>1.98224</c:v>
                </c:pt>
                <c:pt idx="5437">
                  <c:v>2.0260500000000001</c:v>
                </c:pt>
                <c:pt idx="5438">
                  <c:v>2.0698599999999998</c:v>
                </c:pt>
                <c:pt idx="5439">
                  <c:v>2.1136599999999999</c:v>
                </c:pt>
                <c:pt idx="5440">
                  <c:v>2.1574599999999999</c:v>
                </c:pt>
                <c:pt idx="5441">
                  <c:v>2.2012499999999999</c:v>
                </c:pt>
                <c:pt idx="5442">
                  <c:v>2.2450399999999999</c:v>
                </c:pt>
                <c:pt idx="5443">
                  <c:v>2.2888299999999999</c:v>
                </c:pt>
                <c:pt idx="5444">
                  <c:v>2.3326099999999999</c:v>
                </c:pt>
                <c:pt idx="5445">
                  <c:v>2.3763899999999998</c:v>
                </c:pt>
                <c:pt idx="5446">
                  <c:v>2.4201600000000001</c:v>
                </c:pt>
                <c:pt idx="5447">
                  <c:v>2.46393</c:v>
                </c:pt>
                <c:pt idx="5448">
                  <c:v>2.5076900000000002</c:v>
                </c:pt>
                <c:pt idx="5449">
                  <c:v>2.55145</c:v>
                </c:pt>
                <c:pt idx="5450">
                  <c:v>2.5952000000000002</c:v>
                </c:pt>
                <c:pt idx="5451">
                  <c:v>2.6389399999999998</c:v>
                </c:pt>
                <c:pt idx="5452">
                  <c:v>2.68268</c:v>
                </c:pt>
                <c:pt idx="5453">
                  <c:v>2.7264200000000001</c:v>
                </c:pt>
                <c:pt idx="5454">
                  <c:v>2.7701500000000001</c:v>
                </c:pt>
                <c:pt idx="5455">
                  <c:v>2.8138700000000001</c:v>
                </c:pt>
                <c:pt idx="5456">
                  <c:v>2.85758</c:v>
                </c:pt>
                <c:pt idx="5457">
                  <c:v>2.9012899999999999</c:v>
                </c:pt>
                <c:pt idx="5458">
                  <c:v>2.9449900000000002</c:v>
                </c:pt>
                <c:pt idx="5459">
                  <c:v>2.9886900000000001</c:v>
                </c:pt>
                <c:pt idx="5460">
                  <c:v>3.0323799999999999</c:v>
                </c:pt>
                <c:pt idx="5461">
                  <c:v>3.07606</c:v>
                </c:pt>
                <c:pt idx="5462">
                  <c:v>3.1197300000000001</c:v>
                </c:pt>
                <c:pt idx="5463">
                  <c:v>3.1634000000000002</c:v>
                </c:pt>
                <c:pt idx="5464">
                  <c:v>3.2070599999999998</c:v>
                </c:pt>
                <c:pt idx="5465">
                  <c:v>3.2507199999999998</c:v>
                </c:pt>
                <c:pt idx="5466">
                  <c:v>3.2943600000000002</c:v>
                </c:pt>
                <c:pt idx="5467">
                  <c:v>3.3380000000000001</c:v>
                </c:pt>
                <c:pt idx="5468">
                  <c:v>3.3816299999999999</c:v>
                </c:pt>
                <c:pt idx="5469">
                  <c:v>3.4252600000000002</c:v>
                </c:pt>
                <c:pt idx="5470">
                  <c:v>3.46888</c:v>
                </c:pt>
                <c:pt idx="5471">
                  <c:v>3.5124900000000001</c:v>
                </c:pt>
                <c:pt idx="5472">
                  <c:v>3.5560900000000002</c:v>
                </c:pt>
                <c:pt idx="5473">
                  <c:v>3.5996800000000002</c:v>
                </c:pt>
                <c:pt idx="5474">
                  <c:v>3.6432699999999998</c:v>
                </c:pt>
                <c:pt idx="5475">
                  <c:v>3.6868500000000002</c:v>
                </c:pt>
                <c:pt idx="5476">
                  <c:v>3.7304200000000001</c:v>
                </c:pt>
                <c:pt idx="5477">
                  <c:v>3.7739799999999999</c:v>
                </c:pt>
                <c:pt idx="5478">
                  <c:v>3.8175400000000002</c:v>
                </c:pt>
                <c:pt idx="5479">
                  <c:v>3.8610799999999998</c:v>
                </c:pt>
                <c:pt idx="5480">
                  <c:v>3.90462</c:v>
                </c:pt>
                <c:pt idx="5481">
                  <c:v>3.94815</c:v>
                </c:pt>
                <c:pt idx="5482">
                  <c:v>3.9916700000000001</c:v>
                </c:pt>
                <c:pt idx="5483">
                  <c:v>4.0351900000000001</c:v>
                </c:pt>
                <c:pt idx="5484">
                  <c:v>4.0786899999999999</c:v>
                </c:pt>
                <c:pt idx="5485">
                  <c:v>4.1221899999999998</c:v>
                </c:pt>
                <c:pt idx="5486">
                  <c:v>4.16568</c:v>
                </c:pt>
                <c:pt idx="5487">
                  <c:v>4.2091599999999998</c:v>
                </c:pt>
                <c:pt idx="5488">
                  <c:v>4.2526299999999999</c:v>
                </c:pt>
                <c:pt idx="5489">
                  <c:v>4.2961</c:v>
                </c:pt>
                <c:pt idx="5490">
                  <c:v>4.33955</c:v>
                </c:pt>
                <c:pt idx="5491">
                  <c:v>4.383</c:v>
                </c:pt>
                <c:pt idx="5492">
                  <c:v>4.4264400000000004</c:v>
                </c:pt>
                <c:pt idx="5493">
                  <c:v>4.4698700000000002</c:v>
                </c:pt>
                <c:pt idx="5494">
                  <c:v>4.5132899999999996</c:v>
                </c:pt>
                <c:pt idx="5495">
                  <c:v>4.5567000000000002</c:v>
                </c:pt>
                <c:pt idx="5496">
                  <c:v>4.6001000000000003</c:v>
                </c:pt>
                <c:pt idx="5497">
                  <c:v>4.6434899999999999</c:v>
                </c:pt>
                <c:pt idx="5498">
                  <c:v>4.6868699999999999</c:v>
                </c:pt>
                <c:pt idx="5499">
                  <c:v>4.7302499999999998</c:v>
                </c:pt>
                <c:pt idx="5500">
                  <c:v>4.7736099999999997</c:v>
                </c:pt>
                <c:pt idx="5501">
                  <c:v>4.8169599999999999</c:v>
                </c:pt>
                <c:pt idx="5502">
                  <c:v>4.8603100000000001</c:v>
                </c:pt>
                <c:pt idx="5503">
                  <c:v>4.9036499999999998</c:v>
                </c:pt>
                <c:pt idx="5504">
                  <c:v>4.9469700000000003</c:v>
                </c:pt>
                <c:pt idx="5505">
                  <c:v>4.9902899999999999</c:v>
                </c:pt>
                <c:pt idx="5506">
                  <c:v>5.0335999999999999</c:v>
                </c:pt>
                <c:pt idx="5507">
                  <c:v>5.0769000000000002</c:v>
                </c:pt>
                <c:pt idx="5508">
                  <c:v>5.12019</c:v>
                </c:pt>
                <c:pt idx="5509">
                  <c:v>5.1634700000000002</c:v>
                </c:pt>
                <c:pt idx="5510">
                  <c:v>5.2067399999999999</c:v>
                </c:pt>
                <c:pt idx="5511">
                  <c:v>5.25</c:v>
                </c:pt>
                <c:pt idx="5512">
                  <c:v>5.2932499999999996</c:v>
                </c:pt>
                <c:pt idx="5513">
                  <c:v>5.3365</c:v>
                </c:pt>
                <c:pt idx="5514">
                  <c:v>5.3797300000000003</c:v>
                </c:pt>
                <c:pt idx="5515">
                  <c:v>5.4229500000000002</c:v>
                </c:pt>
                <c:pt idx="5516">
                  <c:v>5.46617</c:v>
                </c:pt>
                <c:pt idx="5517">
                  <c:v>5.5093699999999997</c:v>
                </c:pt>
                <c:pt idx="5518">
                  <c:v>5.5525700000000002</c:v>
                </c:pt>
                <c:pt idx="5519">
                  <c:v>5.5957499999999998</c:v>
                </c:pt>
                <c:pt idx="5520">
                  <c:v>5.6389300000000002</c:v>
                </c:pt>
                <c:pt idx="5521">
                  <c:v>5.6820899999999996</c:v>
                </c:pt>
                <c:pt idx="5522">
                  <c:v>5.72525</c:v>
                </c:pt>
                <c:pt idx="5523">
                  <c:v>5.7683999999999997</c:v>
                </c:pt>
                <c:pt idx="5524">
                  <c:v>5.8115300000000003</c:v>
                </c:pt>
                <c:pt idx="5525">
                  <c:v>5.85466</c:v>
                </c:pt>
                <c:pt idx="5526">
                  <c:v>5.89778</c:v>
                </c:pt>
                <c:pt idx="5527">
                  <c:v>5.9408899999999996</c:v>
                </c:pt>
                <c:pt idx="5528">
                  <c:v>5.9839799999999999</c:v>
                </c:pt>
                <c:pt idx="5529">
                  <c:v>6.0270700000000001</c:v>
                </c:pt>
                <c:pt idx="5530">
                  <c:v>6.0701499999999999</c:v>
                </c:pt>
                <c:pt idx="5531">
                  <c:v>6.1132299999999997</c:v>
                </c:pt>
                <c:pt idx="5532">
                  <c:v>6.1562900000000003</c:v>
                </c:pt>
                <c:pt idx="5533">
                  <c:v>6.1993400000000003</c:v>
                </c:pt>
                <c:pt idx="5534">
                  <c:v>6.2423799999999998</c:v>
                </c:pt>
                <c:pt idx="5535">
                  <c:v>6.2854099999999997</c:v>
                </c:pt>
                <c:pt idx="5536">
                  <c:v>6.32843</c:v>
                </c:pt>
                <c:pt idx="5537">
                  <c:v>6.3714399999999998</c:v>
                </c:pt>
                <c:pt idx="5538">
                  <c:v>6.4144500000000004</c:v>
                </c:pt>
                <c:pt idx="5539">
                  <c:v>6.4574400000000001</c:v>
                </c:pt>
                <c:pt idx="5540">
                  <c:v>6.5004200000000001</c:v>
                </c:pt>
                <c:pt idx="5541">
                  <c:v>6.5433899999999996</c:v>
                </c:pt>
                <c:pt idx="5542">
                  <c:v>6.5863500000000004</c:v>
                </c:pt>
                <c:pt idx="5543">
                  <c:v>6.6293100000000003</c:v>
                </c:pt>
                <c:pt idx="5544">
                  <c:v>6.67225</c:v>
                </c:pt>
                <c:pt idx="5545">
                  <c:v>6.7151800000000001</c:v>
                </c:pt>
                <c:pt idx="5546">
                  <c:v>6.7581100000000003</c:v>
                </c:pt>
                <c:pt idx="5547">
                  <c:v>6.8010200000000003</c:v>
                </c:pt>
                <c:pt idx="5548">
                  <c:v>6.8439199999999998</c:v>
                </c:pt>
                <c:pt idx="5549">
                  <c:v>6.8868200000000002</c:v>
                </c:pt>
                <c:pt idx="5550">
                  <c:v>6.9297000000000004</c:v>
                </c:pt>
                <c:pt idx="5551">
                  <c:v>6.9725700000000002</c:v>
                </c:pt>
                <c:pt idx="5552">
                  <c:v>7.0154399999999999</c:v>
                </c:pt>
                <c:pt idx="5553">
                  <c:v>7.0582900000000004</c:v>
                </c:pt>
                <c:pt idx="5554">
                  <c:v>7.10114</c:v>
                </c:pt>
                <c:pt idx="5555">
                  <c:v>7.14398</c:v>
                </c:pt>
                <c:pt idx="5556">
                  <c:v>7.1867999999999999</c:v>
                </c:pt>
                <c:pt idx="5557">
                  <c:v>7.2296199999999997</c:v>
                </c:pt>
                <c:pt idx="5558">
                  <c:v>7.2724299999999999</c:v>
                </c:pt>
                <c:pt idx="5559">
                  <c:v>7.3152299999999997</c:v>
                </c:pt>
                <c:pt idx="5560">
                  <c:v>7.3580199999999998</c:v>
                </c:pt>
                <c:pt idx="5561">
                  <c:v>7.4008000000000003</c:v>
                </c:pt>
                <c:pt idx="5562">
                  <c:v>7.4435700000000002</c:v>
                </c:pt>
                <c:pt idx="5563">
                  <c:v>7.4863299999999997</c:v>
                </c:pt>
                <c:pt idx="5564">
                  <c:v>7.5290800000000004</c:v>
                </c:pt>
                <c:pt idx="5565">
                  <c:v>7.5718300000000003</c:v>
                </c:pt>
                <c:pt idx="5566">
                  <c:v>7.61456</c:v>
                </c:pt>
                <c:pt idx="5567">
                  <c:v>7.6572800000000001</c:v>
                </c:pt>
                <c:pt idx="5568">
                  <c:v>7.7</c:v>
                </c:pt>
                <c:pt idx="5569">
                  <c:v>7.7427000000000001</c:v>
                </c:pt>
                <c:pt idx="5570">
                  <c:v>7.7854000000000001</c:v>
                </c:pt>
                <c:pt idx="5571">
                  <c:v>7.8280799999999999</c:v>
                </c:pt>
                <c:pt idx="5572">
                  <c:v>7.8707599999999998</c:v>
                </c:pt>
                <c:pt idx="5573">
                  <c:v>7.91343</c:v>
                </c:pt>
                <c:pt idx="5574">
                  <c:v>7.9560899999999997</c:v>
                </c:pt>
                <c:pt idx="5575">
                  <c:v>7.9987399999999997</c:v>
                </c:pt>
                <c:pt idx="5576">
                  <c:v>8.0413800000000002</c:v>
                </c:pt>
                <c:pt idx="5577">
                  <c:v>8.0840099999999993</c:v>
                </c:pt>
                <c:pt idx="5578">
                  <c:v>8.1266300000000005</c:v>
                </c:pt>
                <c:pt idx="5579">
                  <c:v>8.1692499999999999</c:v>
                </c:pt>
                <c:pt idx="5580">
                  <c:v>8.2118500000000001</c:v>
                </c:pt>
                <c:pt idx="5581">
                  <c:v>8.2544400000000007</c:v>
                </c:pt>
                <c:pt idx="5582">
                  <c:v>8.2970299999999995</c:v>
                </c:pt>
                <c:pt idx="5583">
                  <c:v>8.3396000000000008</c:v>
                </c:pt>
                <c:pt idx="5584">
                  <c:v>8.3821700000000003</c:v>
                </c:pt>
                <c:pt idx="5585">
                  <c:v>8.4247300000000003</c:v>
                </c:pt>
                <c:pt idx="5586">
                  <c:v>8.4672800000000006</c:v>
                </c:pt>
                <c:pt idx="5587">
                  <c:v>8.5098199999999995</c:v>
                </c:pt>
                <c:pt idx="5588">
                  <c:v>8.5523500000000006</c:v>
                </c:pt>
                <c:pt idx="5589">
                  <c:v>8.5948700000000002</c:v>
                </c:pt>
                <c:pt idx="5590">
                  <c:v>8.6373700000000007</c:v>
                </c:pt>
                <c:pt idx="5591">
                  <c:v>8.6798800000000007</c:v>
                </c:pt>
                <c:pt idx="5592">
                  <c:v>8.7223699999999997</c:v>
                </c:pt>
                <c:pt idx="5593">
                  <c:v>8.7648499999999991</c:v>
                </c:pt>
                <c:pt idx="5594">
                  <c:v>8.8073200000000007</c:v>
                </c:pt>
                <c:pt idx="5595">
                  <c:v>8.8497800000000009</c:v>
                </c:pt>
                <c:pt idx="5596">
                  <c:v>8.8922299999999996</c:v>
                </c:pt>
                <c:pt idx="5597">
                  <c:v>8.9346800000000002</c:v>
                </c:pt>
                <c:pt idx="5598">
                  <c:v>8.9771099999999997</c:v>
                </c:pt>
                <c:pt idx="5599">
                  <c:v>9.0195399999999992</c:v>
                </c:pt>
                <c:pt idx="5600">
                  <c:v>9.0619599999999991</c:v>
                </c:pt>
                <c:pt idx="5601">
                  <c:v>9.1043699999999994</c:v>
                </c:pt>
                <c:pt idx="5602">
                  <c:v>9.1467700000000001</c:v>
                </c:pt>
                <c:pt idx="5603">
                  <c:v>9.1891599999999993</c:v>
                </c:pt>
                <c:pt idx="5604">
                  <c:v>9.2315400000000007</c:v>
                </c:pt>
                <c:pt idx="5605">
                  <c:v>9.2739100000000008</c:v>
                </c:pt>
                <c:pt idx="5606">
                  <c:v>9.3162699999999994</c:v>
                </c:pt>
                <c:pt idx="5607">
                  <c:v>9.3586200000000002</c:v>
                </c:pt>
                <c:pt idx="5608">
                  <c:v>9.4009599999999995</c:v>
                </c:pt>
                <c:pt idx="5609">
                  <c:v>9.4432899999999993</c:v>
                </c:pt>
                <c:pt idx="5610">
                  <c:v>9.4856200000000008</c:v>
                </c:pt>
                <c:pt idx="5611">
                  <c:v>9.5279299999999996</c:v>
                </c:pt>
                <c:pt idx="5612">
                  <c:v>9.5702400000000001</c:v>
                </c:pt>
                <c:pt idx="5613">
                  <c:v>9.6125299999999996</c:v>
                </c:pt>
                <c:pt idx="5614">
                  <c:v>9.6548200000000008</c:v>
                </c:pt>
                <c:pt idx="5615">
                  <c:v>9.6971000000000007</c:v>
                </c:pt>
                <c:pt idx="5616">
                  <c:v>9.7393699999999992</c:v>
                </c:pt>
                <c:pt idx="5617">
                  <c:v>9.7816200000000002</c:v>
                </c:pt>
                <c:pt idx="5618">
                  <c:v>9.8238699999999994</c:v>
                </c:pt>
                <c:pt idx="5619">
                  <c:v>9.8661100000000008</c:v>
                </c:pt>
                <c:pt idx="5620">
                  <c:v>9.9083400000000008</c:v>
                </c:pt>
                <c:pt idx="5621">
                  <c:v>9.9505599999999994</c:v>
                </c:pt>
                <c:pt idx="5622">
                  <c:v>9.9927700000000002</c:v>
                </c:pt>
                <c:pt idx="5623">
                  <c:v>10.035</c:v>
                </c:pt>
                <c:pt idx="5624">
                  <c:v>10.077199999999999</c:v>
                </c:pt>
                <c:pt idx="5625">
                  <c:v>10.119300000000001</c:v>
                </c:pt>
                <c:pt idx="5626">
                  <c:v>10.1615</c:v>
                </c:pt>
                <c:pt idx="5627">
                  <c:v>10.2037</c:v>
                </c:pt>
                <c:pt idx="5628">
                  <c:v>10.245799999999999</c:v>
                </c:pt>
                <c:pt idx="5629">
                  <c:v>10.288</c:v>
                </c:pt>
                <c:pt idx="5630">
                  <c:v>10.3301</c:v>
                </c:pt>
                <c:pt idx="5631">
                  <c:v>10.372199999999999</c:v>
                </c:pt>
                <c:pt idx="5632">
                  <c:v>10.414400000000001</c:v>
                </c:pt>
                <c:pt idx="5633">
                  <c:v>10.4565</c:v>
                </c:pt>
                <c:pt idx="5634">
                  <c:v>10.4986</c:v>
                </c:pt>
                <c:pt idx="5635">
                  <c:v>10.5406</c:v>
                </c:pt>
                <c:pt idx="5636">
                  <c:v>10.582700000000001</c:v>
                </c:pt>
                <c:pt idx="5637">
                  <c:v>10.6248</c:v>
                </c:pt>
                <c:pt idx="5638">
                  <c:v>10.6668</c:v>
                </c:pt>
                <c:pt idx="5639">
                  <c:v>10.7089</c:v>
                </c:pt>
                <c:pt idx="5640">
                  <c:v>10.7509</c:v>
                </c:pt>
                <c:pt idx="5641">
                  <c:v>10.792999999999999</c:v>
                </c:pt>
                <c:pt idx="5642">
                  <c:v>10.835000000000001</c:v>
                </c:pt>
                <c:pt idx="5643">
                  <c:v>10.877000000000001</c:v>
                </c:pt>
                <c:pt idx="5644">
                  <c:v>10.919</c:v>
                </c:pt>
                <c:pt idx="5645">
                  <c:v>10.961</c:v>
                </c:pt>
                <c:pt idx="5646">
                  <c:v>11.003</c:v>
                </c:pt>
                <c:pt idx="5647">
                  <c:v>11.045</c:v>
                </c:pt>
                <c:pt idx="5648">
                  <c:v>11.0869</c:v>
                </c:pt>
                <c:pt idx="5649">
                  <c:v>11.1289</c:v>
                </c:pt>
                <c:pt idx="5650">
                  <c:v>11.1708</c:v>
                </c:pt>
                <c:pt idx="5651">
                  <c:v>11.2128</c:v>
                </c:pt>
                <c:pt idx="5652">
                  <c:v>11.2547</c:v>
                </c:pt>
                <c:pt idx="5653">
                  <c:v>11.2966</c:v>
                </c:pt>
                <c:pt idx="5654">
                  <c:v>11.3386</c:v>
                </c:pt>
                <c:pt idx="5655">
                  <c:v>11.3805</c:v>
                </c:pt>
                <c:pt idx="5656">
                  <c:v>11.4224</c:v>
                </c:pt>
                <c:pt idx="5657">
                  <c:v>11.4643</c:v>
                </c:pt>
                <c:pt idx="5658">
                  <c:v>11.5061</c:v>
                </c:pt>
                <c:pt idx="5659">
                  <c:v>11.548</c:v>
                </c:pt>
                <c:pt idx="5660">
                  <c:v>11.5899</c:v>
                </c:pt>
                <c:pt idx="5661">
                  <c:v>11.6317</c:v>
                </c:pt>
                <c:pt idx="5662">
                  <c:v>11.6736</c:v>
                </c:pt>
                <c:pt idx="5663">
                  <c:v>11.715400000000001</c:v>
                </c:pt>
                <c:pt idx="5664">
                  <c:v>11.757199999999999</c:v>
                </c:pt>
                <c:pt idx="5665">
                  <c:v>11.798999999999999</c:v>
                </c:pt>
                <c:pt idx="5666">
                  <c:v>11.8408</c:v>
                </c:pt>
                <c:pt idx="5667">
                  <c:v>11.8826</c:v>
                </c:pt>
                <c:pt idx="5668">
                  <c:v>11.9244</c:v>
                </c:pt>
                <c:pt idx="5669">
                  <c:v>11.966200000000001</c:v>
                </c:pt>
                <c:pt idx="5670">
                  <c:v>12.007999999999999</c:v>
                </c:pt>
                <c:pt idx="5671">
                  <c:v>12.049799999999999</c:v>
                </c:pt>
                <c:pt idx="5672">
                  <c:v>12.0915</c:v>
                </c:pt>
                <c:pt idx="5673">
                  <c:v>12.1333</c:v>
                </c:pt>
                <c:pt idx="5674">
                  <c:v>12.175000000000001</c:v>
                </c:pt>
                <c:pt idx="5675">
                  <c:v>12.216699999999999</c:v>
                </c:pt>
                <c:pt idx="5676">
                  <c:v>12.2585</c:v>
                </c:pt>
                <c:pt idx="5677">
                  <c:v>12.3002</c:v>
                </c:pt>
                <c:pt idx="5678">
                  <c:v>12.341900000000001</c:v>
                </c:pt>
                <c:pt idx="5679">
                  <c:v>12.383599999999999</c:v>
                </c:pt>
                <c:pt idx="5680">
                  <c:v>12.4252</c:v>
                </c:pt>
                <c:pt idx="5681">
                  <c:v>12.466900000000001</c:v>
                </c:pt>
                <c:pt idx="5682">
                  <c:v>12.508599999999999</c:v>
                </c:pt>
                <c:pt idx="5683">
                  <c:v>12.5503</c:v>
                </c:pt>
                <c:pt idx="5684">
                  <c:v>12.591900000000001</c:v>
                </c:pt>
                <c:pt idx="5685">
                  <c:v>12.633599999999999</c:v>
                </c:pt>
                <c:pt idx="5686">
                  <c:v>12.6752</c:v>
                </c:pt>
                <c:pt idx="5687">
                  <c:v>12.716799999999999</c:v>
                </c:pt>
                <c:pt idx="5688">
                  <c:v>12.7584</c:v>
                </c:pt>
                <c:pt idx="5689">
                  <c:v>12.8001</c:v>
                </c:pt>
                <c:pt idx="5690">
                  <c:v>12.841699999999999</c:v>
                </c:pt>
                <c:pt idx="5691">
                  <c:v>12.8833</c:v>
                </c:pt>
                <c:pt idx="5692">
                  <c:v>12.924799999999999</c:v>
                </c:pt>
                <c:pt idx="5693">
                  <c:v>12.9664</c:v>
                </c:pt>
                <c:pt idx="5694">
                  <c:v>13.007999999999999</c:v>
                </c:pt>
                <c:pt idx="5695">
                  <c:v>13.0496</c:v>
                </c:pt>
                <c:pt idx="5696">
                  <c:v>13.091100000000001</c:v>
                </c:pt>
                <c:pt idx="5697">
                  <c:v>13.1327</c:v>
                </c:pt>
                <c:pt idx="5698">
                  <c:v>13.174200000000001</c:v>
                </c:pt>
                <c:pt idx="5699">
                  <c:v>13.2157</c:v>
                </c:pt>
                <c:pt idx="5700">
                  <c:v>13.257199999999999</c:v>
                </c:pt>
                <c:pt idx="5701">
                  <c:v>13.2988</c:v>
                </c:pt>
                <c:pt idx="5702">
                  <c:v>13.340299999999999</c:v>
                </c:pt>
                <c:pt idx="5703">
                  <c:v>13.3818</c:v>
                </c:pt>
                <c:pt idx="5704">
                  <c:v>13.4232</c:v>
                </c:pt>
                <c:pt idx="5705">
                  <c:v>13.464700000000001</c:v>
                </c:pt>
                <c:pt idx="5706">
                  <c:v>13.5062</c:v>
                </c:pt>
                <c:pt idx="5707">
                  <c:v>13.547700000000001</c:v>
                </c:pt>
                <c:pt idx="5708">
                  <c:v>13.5891</c:v>
                </c:pt>
                <c:pt idx="5709">
                  <c:v>13.630599999999999</c:v>
                </c:pt>
                <c:pt idx="5710">
                  <c:v>13.672000000000001</c:v>
                </c:pt>
                <c:pt idx="5711">
                  <c:v>13.7134</c:v>
                </c:pt>
                <c:pt idx="5712">
                  <c:v>13.754899999999999</c:v>
                </c:pt>
                <c:pt idx="5713">
                  <c:v>13.7963</c:v>
                </c:pt>
                <c:pt idx="5714">
                  <c:v>13.8377</c:v>
                </c:pt>
                <c:pt idx="5715">
                  <c:v>13.879099999999999</c:v>
                </c:pt>
                <c:pt idx="5716">
                  <c:v>13.920500000000001</c:v>
                </c:pt>
                <c:pt idx="5717">
                  <c:v>13.9618</c:v>
                </c:pt>
                <c:pt idx="5718">
                  <c:v>14.0032</c:v>
                </c:pt>
                <c:pt idx="5719">
                  <c:v>14.044600000000001</c:v>
                </c:pt>
                <c:pt idx="5720">
                  <c:v>14.085900000000001</c:v>
                </c:pt>
                <c:pt idx="5721">
                  <c:v>14.1273</c:v>
                </c:pt>
                <c:pt idx="5722">
                  <c:v>14.1686</c:v>
                </c:pt>
                <c:pt idx="5723">
                  <c:v>14.21</c:v>
                </c:pt>
                <c:pt idx="5724">
                  <c:v>14.251300000000001</c:v>
                </c:pt>
                <c:pt idx="5725">
                  <c:v>14.2926</c:v>
                </c:pt>
                <c:pt idx="5726">
                  <c:v>14.3339</c:v>
                </c:pt>
                <c:pt idx="5727">
                  <c:v>14.375299999999999</c:v>
                </c:pt>
                <c:pt idx="5728">
                  <c:v>14.416600000000001</c:v>
                </c:pt>
                <c:pt idx="5729">
                  <c:v>14.457800000000001</c:v>
                </c:pt>
                <c:pt idx="5730">
                  <c:v>14.4991</c:v>
                </c:pt>
                <c:pt idx="5731">
                  <c:v>14.5404</c:v>
                </c:pt>
                <c:pt idx="5732">
                  <c:v>14.5817</c:v>
                </c:pt>
                <c:pt idx="5733">
                  <c:v>14.6229</c:v>
                </c:pt>
                <c:pt idx="5734">
                  <c:v>14.664199999999999</c:v>
                </c:pt>
                <c:pt idx="5735">
                  <c:v>14.705399999999999</c:v>
                </c:pt>
                <c:pt idx="5736">
                  <c:v>14.746700000000001</c:v>
                </c:pt>
                <c:pt idx="5737">
                  <c:v>14.7879</c:v>
                </c:pt>
                <c:pt idx="5738">
                  <c:v>14.8291</c:v>
                </c:pt>
                <c:pt idx="5739">
                  <c:v>14.8703</c:v>
                </c:pt>
                <c:pt idx="5740">
                  <c:v>14.9115</c:v>
                </c:pt>
                <c:pt idx="5741">
                  <c:v>14.9527</c:v>
                </c:pt>
                <c:pt idx="5742">
                  <c:v>14.9939</c:v>
                </c:pt>
                <c:pt idx="5743">
                  <c:v>15.0351</c:v>
                </c:pt>
                <c:pt idx="5744">
                  <c:v>15.0763</c:v>
                </c:pt>
                <c:pt idx="5745">
                  <c:v>15.1175</c:v>
                </c:pt>
                <c:pt idx="5746">
                  <c:v>15.1586</c:v>
                </c:pt>
                <c:pt idx="5747">
                  <c:v>15.1998</c:v>
                </c:pt>
                <c:pt idx="5748">
                  <c:v>15.2409</c:v>
                </c:pt>
                <c:pt idx="5749">
                  <c:v>15.2821</c:v>
                </c:pt>
                <c:pt idx="5750">
                  <c:v>15.3232</c:v>
                </c:pt>
                <c:pt idx="5751">
                  <c:v>15.3643</c:v>
                </c:pt>
                <c:pt idx="5752">
                  <c:v>15.4054</c:v>
                </c:pt>
                <c:pt idx="5753">
                  <c:v>15.4465</c:v>
                </c:pt>
                <c:pt idx="5754">
                  <c:v>15.4876</c:v>
                </c:pt>
                <c:pt idx="5755">
                  <c:v>15.528700000000001</c:v>
                </c:pt>
                <c:pt idx="5756">
                  <c:v>15.569800000000001</c:v>
                </c:pt>
                <c:pt idx="5757">
                  <c:v>15.610900000000001</c:v>
                </c:pt>
                <c:pt idx="5758">
                  <c:v>15.651999999999999</c:v>
                </c:pt>
                <c:pt idx="5759">
                  <c:v>15.693</c:v>
                </c:pt>
                <c:pt idx="5760">
                  <c:v>15.7341</c:v>
                </c:pt>
                <c:pt idx="5761">
                  <c:v>15.7751</c:v>
                </c:pt>
                <c:pt idx="5762">
                  <c:v>15.8162</c:v>
                </c:pt>
                <c:pt idx="5763">
                  <c:v>15.857200000000001</c:v>
                </c:pt>
                <c:pt idx="5764">
                  <c:v>15.898199999999999</c:v>
                </c:pt>
                <c:pt idx="5765">
                  <c:v>15.9392</c:v>
                </c:pt>
                <c:pt idx="5766">
                  <c:v>15.9802</c:v>
                </c:pt>
                <c:pt idx="5767">
                  <c:v>16.0212</c:v>
                </c:pt>
                <c:pt idx="5768">
                  <c:v>16.062200000000001</c:v>
                </c:pt>
                <c:pt idx="5769">
                  <c:v>16.103200000000001</c:v>
                </c:pt>
                <c:pt idx="5770">
                  <c:v>16.144200000000001</c:v>
                </c:pt>
                <c:pt idx="5771">
                  <c:v>16.185099999999998</c:v>
                </c:pt>
                <c:pt idx="5772">
                  <c:v>16.226099999999999</c:v>
                </c:pt>
                <c:pt idx="5773">
                  <c:v>16.267099999999999</c:v>
                </c:pt>
                <c:pt idx="5774">
                  <c:v>16.308</c:v>
                </c:pt>
                <c:pt idx="5775">
                  <c:v>16.3489</c:v>
                </c:pt>
                <c:pt idx="5776">
                  <c:v>16.389900000000001</c:v>
                </c:pt>
                <c:pt idx="5777">
                  <c:v>16.430800000000001</c:v>
                </c:pt>
                <c:pt idx="5778">
                  <c:v>16.471699999999998</c:v>
                </c:pt>
                <c:pt idx="5779">
                  <c:v>16.512599999999999</c:v>
                </c:pt>
                <c:pt idx="5780">
                  <c:v>16.5535</c:v>
                </c:pt>
                <c:pt idx="5781">
                  <c:v>16.5944</c:v>
                </c:pt>
                <c:pt idx="5782">
                  <c:v>16.635300000000001</c:v>
                </c:pt>
                <c:pt idx="5783">
                  <c:v>16.676200000000001</c:v>
                </c:pt>
                <c:pt idx="5784">
                  <c:v>16.716999999999999</c:v>
                </c:pt>
                <c:pt idx="5785">
                  <c:v>16.757899999999999</c:v>
                </c:pt>
                <c:pt idx="5786">
                  <c:v>16.7987</c:v>
                </c:pt>
                <c:pt idx="5787">
                  <c:v>16.839600000000001</c:v>
                </c:pt>
                <c:pt idx="5788">
                  <c:v>16.880400000000002</c:v>
                </c:pt>
                <c:pt idx="5789">
                  <c:v>16.921199999999999</c:v>
                </c:pt>
                <c:pt idx="5790">
                  <c:v>16.9621</c:v>
                </c:pt>
                <c:pt idx="5791">
                  <c:v>17.0029</c:v>
                </c:pt>
                <c:pt idx="5792">
                  <c:v>17.043700000000001</c:v>
                </c:pt>
                <c:pt idx="5793">
                  <c:v>17.084499999999998</c:v>
                </c:pt>
                <c:pt idx="5794">
                  <c:v>17.125299999999999</c:v>
                </c:pt>
                <c:pt idx="5795">
                  <c:v>17.1661</c:v>
                </c:pt>
                <c:pt idx="5796">
                  <c:v>17.206800000000001</c:v>
                </c:pt>
                <c:pt idx="5797">
                  <c:v>17.247599999999998</c:v>
                </c:pt>
                <c:pt idx="5798">
                  <c:v>17.288399999999999</c:v>
                </c:pt>
                <c:pt idx="5799">
                  <c:v>17.3291</c:v>
                </c:pt>
                <c:pt idx="5800">
                  <c:v>17.369900000000001</c:v>
                </c:pt>
                <c:pt idx="5801">
                  <c:v>17.410599999999999</c:v>
                </c:pt>
                <c:pt idx="5802">
                  <c:v>17.4514</c:v>
                </c:pt>
                <c:pt idx="5803">
                  <c:v>17.492100000000001</c:v>
                </c:pt>
                <c:pt idx="5804">
                  <c:v>17.532800000000002</c:v>
                </c:pt>
                <c:pt idx="5805">
                  <c:v>17.573499999999999</c:v>
                </c:pt>
                <c:pt idx="5806">
                  <c:v>17.6143</c:v>
                </c:pt>
                <c:pt idx="5807">
                  <c:v>17.655000000000001</c:v>
                </c:pt>
                <c:pt idx="5808">
                  <c:v>17.695699999999999</c:v>
                </c:pt>
                <c:pt idx="5809">
                  <c:v>17.7363</c:v>
                </c:pt>
                <c:pt idx="5810">
                  <c:v>17.777000000000001</c:v>
                </c:pt>
                <c:pt idx="5811">
                  <c:v>17.817699999999999</c:v>
                </c:pt>
                <c:pt idx="5812">
                  <c:v>17.8584</c:v>
                </c:pt>
                <c:pt idx="5813">
                  <c:v>17.899000000000001</c:v>
                </c:pt>
                <c:pt idx="5814">
                  <c:v>17.939699999999998</c:v>
                </c:pt>
                <c:pt idx="5815">
                  <c:v>17.9803</c:v>
                </c:pt>
                <c:pt idx="5816">
                  <c:v>18.021000000000001</c:v>
                </c:pt>
                <c:pt idx="5817">
                  <c:v>18.061599999999999</c:v>
                </c:pt>
                <c:pt idx="5818">
                  <c:v>18.1022</c:v>
                </c:pt>
                <c:pt idx="5819">
                  <c:v>18.142900000000001</c:v>
                </c:pt>
                <c:pt idx="5820">
                  <c:v>18.183499999999999</c:v>
                </c:pt>
                <c:pt idx="5821">
                  <c:v>18.2241</c:v>
                </c:pt>
                <c:pt idx="5822">
                  <c:v>18.264700000000001</c:v>
                </c:pt>
                <c:pt idx="5823">
                  <c:v>18.305299999999999</c:v>
                </c:pt>
                <c:pt idx="5824">
                  <c:v>18.3459</c:v>
                </c:pt>
                <c:pt idx="5825">
                  <c:v>18.386399999999998</c:v>
                </c:pt>
                <c:pt idx="5826">
                  <c:v>18.427</c:v>
                </c:pt>
                <c:pt idx="5827">
                  <c:v>18.467600000000001</c:v>
                </c:pt>
                <c:pt idx="5828">
                  <c:v>18.508099999999999</c:v>
                </c:pt>
                <c:pt idx="5829">
                  <c:v>18.5487</c:v>
                </c:pt>
                <c:pt idx="5830">
                  <c:v>18.589300000000001</c:v>
                </c:pt>
                <c:pt idx="5831">
                  <c:v>18.629799999999999</c:v>
                </c:pt>
                <c:pt idx="5832">
                  <c:v>18.670300000000001</c:v>
                </c:pt>
                <c:pt idx="5833">
                  <c:v>18.710899999999999</c:v>
                </c:pt>
                <c:pt idx="5834">
                  <c:v>18.7514</c:v>
                </c:pt>
                <c:pt idx="5835">
                  <c:v>18.791899999999998</c:v>
                </c:pt>
                <c:pt idx="5836">
                  <c:v>18.8324</c:v>
                </c:pt>
                <c:pt idx="5837">
                  <c:v>18.872900000000001</c:v>
                </c:pt>
                <c:pt idx="5838">
                  <c:v>18.913399999999999</c:v>
                </c:pt>
                <c:pt idx="5839">
                  <c:v>18.953900000000001</c:v>
                </c:pt>
                <c:pt idx="5840">
                  <c:v>18.994399999999999</c:v>
                </c:pt>
                <c:pt idx="5841">
                  <c:v>19.0349</c:v>
                </c:pt>
                <c:pt idx="5842">
                  <c:v>19.075399999999998</c:v>
                </c:pt>
                <c:pt idx="5843">
                  <c:v>19.1158</c:v>
                </c:pt>
                <c:pt idx="5844">
                  <c:v>19.156300000000002</c:v>
                </c:pt>
                <c:pt idx="5845">
                  <c:v>19.1968</c:v>
                </c:pt>
                <c:pt idx="5846">
                  <c:v>19.237200000000001</c:v>
                </c:pt>
                <c:pt idx="5847">
                  <c:v>19.277699999999999</c:v>
                </c:pt>
                <c:pt idx="5848">
                  <c:v>19.318100000000001</c:v>
                </c:pt>
                <c:pt idx="5849">
                  <c:v>19.358499999999999</c:v>
                </c:pt>
                <c:pt idx="5850">
                  <c:v>19.399000000000001</c:v>
                </c:pt>
                <c:pt idx="5851">
                  <c:v>19.439399999999999</c:v>
                </c:pt>
                <c:pt idx="5852">
                  <c:v>19.479800000000001</c:v>
                </c:pt>
                <c:pt idx="5853">
                  <c:v>19.520199999999999</c:v>
                </c:pt>
                <c:pt idx="5854">
                  <c:v>19.560600000000001</c:v>
                </c:pt>
                <c:pt idx="5855">
                  <c:v>19.600999999999999</c:v>
                </c:pt>
                <c:pt idx="5856">
                  <c:v>19.641400000000001</c:v>
                </c:pt>
                <c:pt idx="5857">
                  <c:v>19.681699999999999</c:v>
                </c:pt>
                <c:pt idx="5858">
                  <c:v>19.722100000000001</c:v>
                </c:pt>
                <c:pt idx="5859">
                  <c:v>19.762499999999999</c:v>
                </c:pt>
                <c:pt idx="5860">
                  <c:v>19.802800000000001</c:v>
                </c:pt>
                <c:pt idx="5861">
                  <c:v>19.8432</c:v>
                </c:pt>
                <c:pt idx="5862">
                  <c:v>19.883500000000002</c:v>
                </c:pt>
                <c:pt idx="5863">
                  <c:v>19.9239</c:v>
                </c:pt>
                <c:pt idx="5864">
                  <c:v>19.964200000000002</c:v>
                </c:pt>
                <c:pt idx="5865">
                  <c:v>20.0045</c:v>
                </c:pt>
                <c:pt idx="5866">
                  <c:v>20.044799999999999</c:v>
                </c:pt>
                <c:pt idx="5867">
                  <c:v>20.085100000000001</c:v>
                </c:pt>
                <c:pt idx="5868">
                  <c:v>20.125499999999999</c:v>
                </c:pt>
                <c:pt idx="5869">
                  <c:v>20.165700000000001</c:v>
                </c:pt>
                <c:pt idx="5870">
                  <c:v>20.206</c:v>
                </c:pt>
                <c:pt idx="5871">
                  <c:v>20.246300000000002</c:v>
                </c:pt>
                <c:pt idx="5872">
                  <c:v>20.2866</c:v>
                </c:pt>
                <c:pt idx="5873">
                  <c:v>20.326899999999998</c:v>
                </c:pt>
                <c:pt idx="5874">
                  <c:v>20.367100000000001</c:v>
                </c:pt>
                <c:pt idx="5875">
                  <c:v>20.407399999999999</c:v>
                </c:pt>
                <c:pt idx="5876">
                  <c:v>20.447600000000001</c:v>
                </c:pt>
                <c:pt idx="5877">
                  <c:v>20.4879</c:v>
                </c:pt>
                <c:pt idx="5878">
                  <c:v>20.528099999999998</c:v>
                </c:pt>
                <c:pt idx="5879">
                  <c:v>20.5684</c:v>
                </c:pt>
                <c:pt idx="5880">
                  <c:v>20.608599999999999</c:v>
                </c:pt>
                <c:pt idx="5881">
                  <c:v>20.648800000000001</c:v>
                </c:pt>
                <c:pt idx="5882">
                  <c:v>20.689</c:v>
                </c:pt>
                <c:pt idx="5883">
                  <c:v>20.729199999999999</c:v>
                </c:pt>
                <c:pt idx="5884">
                  <c:v>20.769400000000001</c:v>
                </c:pt>
                <c:pt idx="5885">
                  <c:v>20.8096</c:v>
                </c:pt>
                <c:pt idx="5886">
                  <c:v>20.849799999999998</c:v>
                </c:pt>
                <c:pt idx="5887">
                  <c:v>20.89</c:v>
                </c:pt>
                <c:pt idx="5888">
                  <c:v>20.930199999999999</c:v>
                </c:pt>
                <c:pt idx="5889">
                  <c:v>20.970300000000002</c:v>
                </c:pt>
                <c:pt idx="5890">
                  <c:v>21.0105</c:v>
                </c:pt>
                <c:pt idx="5891">
                  <c:v>21.050599999999999</c:v>
                </c:pt>
                <c:pt idx="5892">
                  <c:v>21.090800000000002</c:v>
                </c:pt>
                <c:pt idx="5893">
                  <c:v>21.1309</c:v>
                </c:pt>
                <c:pt idx="5894">
                  <c:v>21.170999999999999</c:v>
                </c:pt>
                <c:pt idx="5895">
                  <c:v>21.211200000000002</c:v>
                </c:pt>
                <c:pt idx="5896">
                  <c:v>21.251300000000001</c:v>
                </c:pt>
                <c:pt idx="5897">
                  <c:v>21.291399999999999</c:v>
                </c:pt>
                <c:pt idx="5898">
                  <c:v>21.331499999999998</c:v>
                </c:pt>
                <c:pt idx="5899">
                  <c:v>21.371600000000001</c:v>
                </c:pt>
                <c:pt idx="5900">
                  <c:v>21.4117</c:v>
                </c:pt>
                <c:pt idx="5901">
                  <c:v>21.451799999999999</c:v>
                </c:pt>
                <c:pt idx="5902">
                  <c:v>21.491800000000001</c:v>
                </c:pt>
                <c:pt idx="5903">
                  <c:v>21.5319</c:v>
                </c:pt>
                <c:pt idx="5904">
                  <c:v>21.571999999999999</c:v>
                </c:pt>
                <c:pt idx="5905">
                  <c:v>21.611999999999998</c:v>
                </c:pt>
                <c:pt idx="5906">
                  <c:v>21.652000000000001</c:v>
                </c:pt>
                <c:pt idx="5907">
                  <c:v>21.6921</c:v>
                </c:pt>
                <c:pt idx="5908">
                  <c:v>21.732099999999999</c:v>
                </c:pt>
                <c:pt idx="5909">
                  <c:v>21.772099999999998</c:v>
                </c:pt>
                <c:pt idx="5910">
                  <c:v>21.812200000000001</c:v>
                </c:pt>
                <c:pt idx="5911">
                  <c:v>21.8522</c:v>
                </c:pt>
                <c:pt idx="5912">
                  <c:v>21.892199999999999</c:v>
                </c:pt>
                <c:pt idx="5913">
                  <c:v>21.932200000000002</c:v>
                </c:pt>
                <c:pt idx="5914">
                  <c:v>21.972200000000001</c:v>
                </c:pt>
                <c:pt idx="5915">
                  <c:v>22.0121</c:v>
                </c:pt>
                <c:pt idx="5916">
                  <c:v>22.052099999999999</c:v>
                </c:pt>
                <c:pt idx="5917">
                  <c:v>22.092099999999999</c:v>
                </c:pt>
                <c:pt idx="5918">
                  <c:v>22.132000000000001</c:v>
                </c:pt>
                <c:pt idx="5919">
                  <c:v>22.172000000000001</c:v>
                </c:pt>
                <c:pt idx="5920">
                  <c:v>22.2119</c:v>
                </c:pt>
                <c:pt idx="5921">
                  <c:v>22.251899999999999</c:v>
                </c:pt>
                <c:pt idx="5922">
                  <c:v>22.291799999999999</c:v>
                </c:pt>
                <c:pt idx="5923">
                  <c:v>22.331700000000001</c:v>
                </c:pt>
                <c:pt idx="5924">
                  <c:v>22.371700000000001</c:v>
                </c:pt>
                <c:pt idx="5925">
                  <c:v>22.4116</c:v>
                </c:pt>
                <c:pt idx="5926">
                  <c:v>22.451499999999999</c:v>
                </c:pt>
                <c:pt idx="5927">
                  <c:v>22.491399999999999</c:v>
                </c:pt>
                <c:pt idx="5928">
                  <c:v>22.531300000000002</c:v>
                </c:pt>
                <c:pt idx="5929">
                  <c:v>22.571100000000001</c:v>
                </c:pt>
                <c:pt idx="5930">
                  <c:v>22.611000000000001</c:v>
                </c:pt>
                <c:pt idx="5931">
                  <c:v>22.6509</c:v>
                </c:pt>
                <c:pt idx="5932">
                  <c:v>22.6907</c:v>
                </c:pt>
                <c:pt idx="5933">
                  <c:v>22.730599999999999</c:v>
                </c:pt>
                <c:pt idx="5934">
                  <c:v>22.770399999999999</c:v>
                </c:pt>
                <c:pt idx="5935">
                  <c:v>22.810300000000002</c:v>
                </c:pt>
                <c:pt idx="5936">
                  <c:v>22.850100000000001</c:v>
                </c:pt>
                <c:pt idx="5937">
                  <c:v>22.889900000000001</c:v>
                </c:pt>
                <c:pt idx="5938">
                  <c:v>22.9297</c:v>
                </c:pt>
                <c:pt idx="5939">
                  <c:v>22.9695</c:v>
                </c:pt>
                <c:pt idx="5940">
                  <c:v>23.0093</c:v>
                </c:pt>
                <c:pt idx="5941">
                  <c:v>23.049099999999999</c:v>
                </c:pt>
                <c:pt idx="5942">
                  <c:v>23.088899999999999</c:v>
                </c:pt>
                <c:pt idx="5943">
                  <c:v>23.128699999999998</c:v>
                </c:pt>
                <c:pt idx="5944">
                  <c:v>23.168500000000002</c:v>
                </c:pt>
                <c:pt idx="5945">
                  <c:v>23.208300000000001</c:v>
                </c:pt>
                <c:pt idx="5946">
                  <c:v>23.248100000000001</c:v>
                </c:pt>
                <c:pt idx="5947">
                  <c:v>23.2879</c:v>
                </c:pt>
                <c:pt idx="5948">
                  <c:v>23.3277</c:v>
                </c:pt>
                <c:pt idx="5949">
                  <c:v>23.3675</c:v>
                </c:pt>
                <c:pt idx="5950">
                  <c:v>23.407299999999999</c:v>
                </c:pt>
                <c:pt idx="5951">
                  <c:v>23.447099999999999</c:v>
                </c:pt>
                <c:pt idx="5952">
                  <c:v>23.486899999999999</c:v>
                </c:pt>
                <c:pt idx="5953">
                  <c:v>23.526700000000002</c:v>
                </c:pt>
                <c:pt idx="5954">
                  <c:v>23.566500000000001</c:v>
                </c:pt>
                <c:pt idx="5955">
                  <c:v>23.606300000000001</c:v>
                </c:pt>
                <c:pt idx="5956">
                  <c:v>23.646100000000001</c:v>
                </c:pt>
                <c:pt idx="5957">
                  <c:v>23.6859</c:v>
                </c:pt>
                <c:pt idx="5958">
                  <c:v>23.7257</c:v>
                </c:pt>
                <c:pt idx="5959">
                  <c:v>23.765499999999999</c:v>
                </c:pt>
                <c:pt idx="5960">
                  <c:v>23.805299999999999</c:v>
                </c:pt>
                <c:pt idx="5961">
                  <c:v>23.845099999999999</c:v>
                </c:pt>
                <c:pt idx="5962">
                  <c:v>23.884899999999998</c:v>
                </c:pt>
                <c:pt idx="5963">
                  <c:v>23.924700000000001</c:v>
                </c:pt>
                <c:pt idx="5964">
                  <c:v>23.964500000000001</c:v>
                </c:pt>
                <c:pt idx="5965">
                  <c:v>24.004300000000001</c:v>
                </c:pt>
                <c:pt idx="5966">
                  <c:v>24.0441</c:v>
                </c:pt>
                <c:pt idx="5967">
                  <c:v>24.0839</c:v>
                </c:pt>
                <c:pt idx="5968">
                  <c:v>24.123699999999999</c:v>
                </c:pt>
                <c:pt idx="5969">
                  <c:v>24.163499999999999</c:v>
                </c:pt>
                <c:pt idx="5970">
                  <c:v>24.203299999999999</c:v>
                </c:pt>
                <c:pt idx="5971">
                  <c:v>24.243099999999998</c:v>
                </c:pt>
                <c:pt idx="5972">
                  <c:v>24.282900000000001</c:v>
                </c:pt>
                <c:pt idx="5973">
                  <c:v>24.322700000000001</c:v>
                </c:pt>
                <c:pt idx="5974">
                  <c:v>24.362500000000001</c:v>
                </c:pt>
                <c:pt idx="5975">
                  <c:v>24.4023</c:v>
                </c:pt>
                <c:pt idx="5976">
                  <c:v>24.4421</c:v>
                </c:pt>
                <c:pt idx="5977">
                  <c:v>24.4819</c:v>
                </c:pt>
                <c:pt idx="5978">
                  <c:v>24.521699999999999</c:v>
                </c:pt>
                <c:pt idx="5979">
                  <c:v>24.561499999999999</c:v>
                </c:pt>
                <c:pt idx="5980">
                  <c:v>24.601299999999998</c:v>
                </c:pt>
                <c:pt idx="5981">
                  <c:v>24.641100000000002</c:v>
                </c:pt>
                <c:pt idx="5982">
                  <c:v>24.680900000000001</c:v>
                </c:pt>
                <c:pt idx="5983">
                  <c:v>24.720700000000001</c:v>
                </c:pt>
                <c:pt idx="5984">
                  <c:v>24.7605</c:v>
                </c:pt>
                <c:pt idx="5985">
                  <c:v>24.8003</c:v>
                </c:pt>
                <c:pt idx="5986">
                  <c:v>24.8401</c:v>
                </c:pt>
                <c:pt idx="5987">
                  <c:v>24.879899999999999</c:v>
                </c:pt>
                <c:pt idx="5988">
                  <c:v>24.919699999999999</c:v>
                </c:pt>
                <c:pt idx="5989">
                  <c:v>24.959499999999998</c:v>
                </c:pt>
                <c:pt idx="5990">
                  <c:v>24.999300000000002</c:v>
                </c:pt>
                <c:pt idx="5991">
                  <c:v>25.039100000000001</c:v>
                </c:pt>
                <c:pt idx="5992">
                  <c:v>25.078900000000001</c:v>
                </c:pt>
                <c:pt idx="5993">
                  <c:v>25.1187</c:v>
                </c:pt>
                <c:pt idx="5994">
                  <c:v>25.1585</c:v>
                </c:pt>
                <c:pt idx="5995">
                  <c:v>25.1983</c:v>
                </c:pt>
                <c:pt idx="5996">
                  <c:v>25.238099999999999</c:v>
                </c:pt>
                <c:pt idx="5997">
                  <c:v>25.277899999999999</c:v>
                </c:pt>
                <c:pt idx="5998">
                  <c:v>25.317699999999999</c:v>
                </c:pt>
                <c:pt idx="5999">
                  <c:v>25.357500000000002</c:v>
                </c:pt>
                <c:pt idx="6000">
                  <c:v>25.397300000000001</c:v>
                </c:pt>
              </c:numCache>
            </c:numRef>
          </c:yVal>
          <c:smooth val="0"/>
        </c:ser>
        <c:ser>
          <c:idx val="12"/>
          <c:order val="11"/>
          <c:tx>
            <c:strRef>
              <c:f>[SFLASH_vs_FLASHII_endkicks.xlsx]Sheet1!$AC$1</c:f>
              <c:strCache>
                <c:ptCount val="1"/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[SFLASH_vs_FLASHII_endkicks.xlsx]Sheet1!$AC$2:$AC$6402</c:f>
              <c:numCache>
                <c:formatCode>General</c:formatCode>
                <c:ptCount val="6401"/>
              </c:numCache>
            </c:numRef>
          </c:yVal>
          <c:smooth val="0"/>
        </c:ser>
        <c:ser>
          <c:idx val="13"/>
          <c:order val="12"/>
          <c:tx>
            <c:strRef>
              <c:f>[SFLASH_vs_FLASHII_endkicks.xlsx]Sheet1!$AD$1</c:f>
              <c:strCache>
                <c:ptCount val="1"/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[SFLASH_vs_FLASHII_endkicks.xlsx]Sheet1!$AD$2:$AD$6402</c:f>
              <c:numCache>
                <c:formatCode>General</c:formatCode>
                <c:ptCount val="6401"/>
              </c:numCache>
            </c:numRef>
          </c:yVal>
          <c:smooth val="0"/>
        </c:ser>
        <c:ser>
          <c:idx val="14"/>
          <c:order val="13"/>
          <c:tx>
            <c:strRef>
              <c:f>[SFLASH_vs_FLASHII_endkicks.xlsx]Sheet1!$AE$1</c:f>
              <c:strCache>
                <c:ptCount val="1"/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[SFLASH_vs_FLASHII_endkicks.xlsx]Sheet1!$AE$2:$AE$6402</c:f>
              <c:numCache>
                <c:formatCode>General</c:formatCode>
                <c:ptCount val="6401"/>
              </c:numCache>
            </c:numRef>
          </c:yVal>
          <c:smooth val="0"/>
        </c:ser>
        <c:ser>
          <c:idx val="15"/>
          <c:order val="14"/>
          <c:tx>
            <c:strRef>
              <c:f>[SFLASH_vs_FLASHII_endkicks.xlsx]Sheet1!$AF$1</c:f>
              <c:strCache>
                <c:ptCount val="1"/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[SFLASH_vs_FLASHII_endkicks.xlsx]Sheet1!$AF$2:$AF$6402</c:f>
              <c:numCache>
                <c:formatCode>General</c:formatCode>
                <c:ptCount val="6401"/>
              </c:numCache>
            </c:numRef>
          </c:yVal>
          <c:smooth val="0"/>
        </c:ser>
        <c:ser>
          <c:idx val="16"/>
          <c:order val="15"/>
          <c:tx>
            <c:strRef>
              <c:f>[SFLASH_vs_FLASHII_endkicks.xlsx]Sheet1!$AG$1</c:f>
              <c:strCache>
                <c:ptCount val="1"/>
                <c:pt idx="0">
                  <c:v>g50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[SFLASH_vs_FLASHII_endkicks.xlsx]Sheet1!$AG$2:$AG$6402</c:f>
              <c:numCache>
                <c:formatCode>General</c:formatCode>
                <c:ptCount val="6401"/>
                <c:pt idx="400">
                  <c:v>-18.885400000000001</c:v>
                </c:pt>
                <c:pt idx="401">
                  <c:v>-18.8536</c:v>
                </c:pt>
                <c:pt idx="402">
                  <c:v>-18.8218</c:v>
                </c:pt>
                <c:pt idx="403">
                  <c:v>-18.79</c:v>
                </c:pt>
                <c:pt idx="404">
                  <c:v>-18.758199999999999</c:v>
                </c:pt>
                <c:pt idx="405">
                  <c:v>-18.726299999999998</c:v>
                </c:pt>
                <c:pt idx="406">
                  <c:v>-18.694500000000001</c:v>
                </c:pt>
                <c:pt idx="407">
                  <c:v>-18.662700000000001</c:v>
                </c:pt>
                <c:pt idx="408">
                  <c:v>-18.6309</c:v>
                </c:pt>
                <c:pt idx="409">
                  <c:v>-18.5991</c:v>
                </c:pt>
                <c:pt idx="410">
                  <c:v>-18.567299999999999</c:v>
                </c:pt>
                <c:pt idx="411">
                  <c:v>-18.535499999999999</c:v>
                </c:pt>
                <c:pt idx="412">
                  <c:v>-18.503699999999998</c:v>
                </c:pt>
                <c:pt idx="413">
                  <c:v>-18.471900000000002</c:v>
                </c:pt>
                <c:pt idx="414">
                  <c:v>-18.440100000000001</c:v>
                </c:pt>
                <c:pt idx="415">
                  <c:v>-18.408300000000001</c:v>
                </c:pt>
                <c:pt idx="416">
                  <c:v>-18.3765</c:v>
                </c:pt>
                <c:pt idx="417">
                  <c:v>-18.3447</c:v>
                </c:pt>
                <c:pt idx="418">
                  <c:v>-18.312899999999999</c:v>
                </c:pt>
                <c:pt idx="419">
                  <c:v>-18.281099999999999</c:v>
                </c:pt>
                <c:pt idx="420">
                  <c:v>-18.249300000000002</c:v>
                </c:pt>
                <c:pt idx="421">
                  <c:v>-18.217500000000001</c:v>
                </c:pt>
                <c:pt idx="422">
                  <c:v>-18.185700000000001</c:v>
                </c:pt>
                <c:pt idx="423">
                  <c:v>-18.1538</c:v>
                </c:pt>
                <c:pt idx="424">
                  <c:v>-18.122</c:v>
                </c:pt>
                <c:pt idx="425">
                  <c:v>-18.090199999999999</c:v>
                </c:pt>
                <c:pt idx="426">
                  <c:v>-18.058399999999999</c:v>
                </c:pt>
                <c:pt idx="427">
                  <c:v>-18.026599999999998</c:v>
                </c:pt>
                <c:pt idx="428">
                  <c:v>-17.994800000000001</c:v>
                </c:pt>
                <c:pt idx="429">
                  <c:v>-17.963000000000001</c:v>
                </c:pt>
                <c:pt idx="430">
                  <c:v>-17.9312</c:v>
                </c:pt>
                <c:pt idx="431">
                  <c:v>-17.8994</c:v>
                </c:pt>
                <c:pt idx="432">
                  <c:v>-17.867599999999999</c:v>
                </c:pt>
                <c:pt idx="433">
                  <c:v>-17.835799999999999</c:v>
                </c:pt>
                <c:pt idx="434">
                  <c:v>-17.803999999999998</c:v>
                </c:pt>
                <c:pt idx="435">
                  <c:v>-17.772200000000002</c:v>
                </c:pt>
                <c:pt idx="436">
                  <c:v>-17.740400000000001</c:v>
                </c:pt>
                <c:pt idx="437">
                  <c:v>-17.708600000000001</c:v>
                </c:pt>
                <c:pt idx="438">
                  <c:v>-17.6768</c:v>
                </c:pt>
                <c:pt idx="439">
                  <c:v>-17.645</c:v>
                </c:pt>
                <c:pt idx="440">
                  <c:v>-17.613199999999999</c:v>
                </c:pt>
                <c:pt idx="441">
                  <c:v>-17.581299999999999</c:v>
                </c:pt>
                <c:pt idx="442">
                  <c:v>-17.549499999999998</c:v>
                </c:pt>
                <c:pt idx="443">
                  <c:v>-17.517700000000001</c:v>
                </c:pt>
                <c:pt idx="444">
                  <c:v>-17.485900000000001</c:v>
                </c:pt>
                <c:pt idx="445">
                  <c:v>-17.4541</c:v>
                </c:pt>
                <c:pt idx="446">
                  <c:v>-17.4223</c:v>
                </c:pt>
                <c:pt idx="447">
                  <c:v>-17.390499999999999</c:v>
                </c:pt>
                <c:pt idx="448">
                  <c:v>-17.358699999999999</c:v>
                </c:pt>
                <c:pt idx="449">
                  <c:v>-17.326899999999998</c:v>
                </c:pt>
                <c:pt idx="450">
                  <c:v>-17.295100000000001</c:v>
                </c:pt>
                <c:pt idx="451">
                  <c:v>-17.263300000000001</c:v>
                </c:pt>
                <c:pt idx="452">
                  <c:v>-17.2315</c:v>
                </c:pt>
                <c:pt idx="453">
                  <c:v>-17.1997</c:v>
                </c:pt>
                <c:pt idx="454">
                  <c:v>-17.167899999999999</c:v>
                </c:pt>
                <c:pt idx="455">
                  <c:v>-17.136099999999999</c:v>
                </c:pt>
                <c:pt idx="456">
                  <c:v>-17.104299999999999</c:v>
                </c:pt>
                <c:pt idx="457">
                  <c:v>-17.072500000000002</c:v>
                </c:pt>
                <c:pt idx="458">
                  <c:v>-17.040700000000001</c:v>
                </c:pt>
                <c:pt idx="459">
                  <c:v>-17.008800000000001</c:v>
                </c:pt>
                <c:pt idx="460">
                  <c:v>-16.977</c:v>
                </c:pt>
                <c:pt idx="461">
                  <c:v>-16.9452</c:v>
                </c:pt>
                <c:pt idx="462">
                  <c:v>-16.913399999999999</c:v>
                </c:pt>
                <c:pt idx="463">
                  <c:v>-16.893000000000001</c:v>
                </c:pt>
                <c:pt idx="464">
                  <c:v>-16.861699999999999</c:v>
                </c:pt>
                <c:pt idx="465">
                  <c:v>-16.830400000000001</c:v>
                </c:pt>
                <c:pt idx="466">
                  <c:v>-16.799099999999999</c:v>
                </c:pt>
                <c:pt idx="467">
                  <c:v>-16.767800000000001</c:v>
                </c:pt>
                <c:pt idx="468">
                  <c:v>-16.736499999999999</c:v>
                </c:pt>
                <c:pt idx="469">
                  <c:v>-16.705300000000001</c:v>
                </c:pt>
                <c:pt idx="470">
                  <c:v>-16.673999999999999</c:v>
                </c:pt>
                <c:pt idx="471">
                  <c:v>-16.642800000000001</c:v>
                </c:pt>
                <c:pt idx="472">
                  <c:v>-16.611499999999999</c:v>
                </c:pt>
                <c:pt idx="473">
                  <c:v>-16.580300000000001</c:v>
                </c:pt>
                <c:pt idx="474">
                  <c:v>-16.549099999999999</c:v>
                </c:pt>
                <c:pt idx="475">
                  <c:v>-16.517900000000001</c:v>
                </c:pt>
                <c:pt idx="476">
                  <c:v>-16.486699999999999</c:v>
                </c:pt>
                <c:pt idx="477">
                  <c:v>-16.455500000000001</c:v>
                </c:pt>
                <c:pt idx="478">
                  <c:v>-16.424299999999999</c:v>
                </c:pt>
                <c:pt idx="479">
                  <c:v>-16.3931</c:v>
                </c:pt>
                <c:pt idx="480">
                  <c:v>-16.361899999999999</c:v>
                </c:pt>
                <c:pt idx="481">
                  <c:v>-16.3308</c:v>
                </c:pt>
                <c:pt idx="482">
                  <c:v>-16.299600000000002</c:v>
                </c:pt>
                <c:pt idx="483">
                  <c:v>-16.2685</c:v>
                </c:pt>
                <c:pt idx="484">
                  <c:v>-16.237300000000001</c:v>
                </c:pt>
                <c:pt idx="485">
                  <c:v>-16.206199999999999</c:v>
                </c:pt>
                <c:pt idx="486">
                  <c:v>-16.1751</c:v>
                </c:pt>
                <c:pt idx="487">
                  <c:v>-16.143999999999998</c:v>
                </c:pt>
                <c:pt idx="488">
                  <c:v>-16.1129</c:v>
                </c:pt>
                <c:pt idx="489">
                  <c:v>-16.081800000000001</c:v>
                </c:pt>
                <c:pt idx="490">
                  <c:v>-16.050699999999999</c:v>
                </c:pt>
                <c:pt idx="491">
                  <c:v>-16.019600000000001</c:v>
                </c:pt>
                <c:pt idx="492">
                  <c:v>-15.9885</c:v>
                </c:pt>
                <c:pt idx="493">
                  <c:v>-15.9574</c:v>
                </c:pt>
                <c:pt idx="494">
                  <c:v>-15.926399999999999</c:v>
                </c:pt>
                <c:pt idx="495">
                  <c:v>-15.895300000000001</c:v>
                </c:pt>
                <c:pt idx="496">
                  <c:v>-15.8643</c:v>
                </c:pt>
                <c:pt idx="497">
                  <c:v>-15.833299999999999</c:v>
                </c:pt>
                <c:pt idx="498">
                  <c:v>-15.802199999999999</c:v>
                </c:pt>
                <c:pt idx="499">
                  <c:v>-15.7712</c:v>
                </c:pt>
                <c:pt idx="500">
                  <c:v>-15.7402</c:v>
                </c:pt>
                <c:pt idx="501">
                  <c:v>-15.709199999999999</c:v>
                </c:pt>
                <c:pt idx="502">
                  <c:v>-15.6782</c:v>
                </c:pt>
                <c:pt idx="503">
                  <c:v>-15.6472</c:v>
                </c:pt>
                <c:pt idx="504">
                  <c:v>-15.616199999999999</c:v>
                </c:pt>
                <c:pt idx="505">
                  <c:v>-15.5852</c:v>
                </c:pt>
                <c:pt idx="506">
                  <c:v>-15.5543</c:v>
                </c:pt>
                <c:pt idx="507">
                  <c:v>-15.523300000000001</c:v>
                </c:pt>
                <c:pt idx="508">
                  <c:v>-15.4924</c:v>
                </c:pt>
                <c:pt idx="509">
                  <c:v>-15.461399999999999</c:v>
                </c:pt>
                <c:pt idx="510">
                  <c:v>-15.4305</c:v>
                </c:pt>
                <c:pt idx="511">
                  <c:v>-15.3996</c:v>
                </c:pt>
                <c:pt idx="512">
                  <c:v>-15.3687</c:v>
                </c:pt>
                <c:pt idx="513">
                  <c:v>-15.3377</c:v>
                </c:pt>
                <c:pt idx="514">
                  <c:v>-15.306800000000001</c:v>
                </c:pt>
                <c:pt idx="515">
                  <c:v>-15.276</c:v>
                </c:pt>
                <c:pt idx="516">
                  <c:v>-15.245100000000001</c:v>
                </c:pt>
                <c:pt idx="517">
                  <c:v>-15.2142</c:v>
                </c:pt>
                <c:pt idx="518">
                  <c:v>-15.183299999999999</c:v>
                </c:pt>
                <c:pt idx="519">
                  <c:v>-15.1525</c:v>
                </c:pt>
                <c:pt idx="520">
                  <c:v>-15.121600000000001</c:v>
                </c:pt>
                <c:pt idx="521">
                  <c:v>-15.0908</c:v>
                </c:pt>
                <c:pt idx="522">
                  <c:v>-15.06</c:v>
                </c:pt>
                <c:pt idx="523">
                  <c:v>-15.0291</c:v>
                </c:pt>
                <c:pt idx="524">
                  <c:v>-14.9983</c:v>
                </c:pt>
                <c:pt idx="525">
                  <c:v>-14.967499999999999</c:v>
                </c:pt>
                <c:pt idx="526">
                  <c:v>-14.9367</c:v>
                </c:pt>
                <c:pt idx="527">
                  <c:v>-14.905900000000001</c:v>
                </c:pt>
                <c:pt idx="528">
                  <c:v>-14.8751</c:v>
                </c:pt>
                <c:pt idx="529">
                  <c:v>-14.8444</c:v>
                </c:pt>
                <c:pt idx="530">
                  <c:v>-14.813599999999999</c:v>
                </c:pt>
                <c:pt idx="531">
                  <c:v>-14.7829</c:v>
                </c:pt>
                <c:pt idx="532">
                  <c:v>-14.7521</c:v>
                </c:pt>
                <c:pt idx="533">
                  <c:v>-14.721399999999999</c:v>
                </c:pt>
                <c:pt idx="534">
                  <c:v>-14.6906</c:v>
                </c:pt>
                <c:pt idx="535">
                  <c:v>-14.6599</c:v>
                </c:pt>
                <c:pt idx="536">
                  <c:v>-14.629200000000001</c:v>
                </c:pt>
                <c:pt idx="537">
                  <c:v>-14.5985</c:v>
                </c:pt>
                <c:pt idx="538">
                  <c:v>-14.5678</c:v>
                </c:pt>
                <c:pt idx="539">
                  <c:v>-14.537100000000001</c:v>
                </c:pt>
                <c:pt idx="540">
                  <c:v>-14.506399999999999</c:v>
                </c:pt>
                <c:pt idx="541">
                  <c:v>-14.4758</c:v>
                </c:pt>
                <c:pt idx="542">
                  <c:v>-14.4451</c:v>
                </c:pt>
                <c:pt idx="543">
                  <c:v>-14.414400000000001</c:v>
                </c:pt>
                <c:pt idx="544">
                  <c:v>-14.383800000000001</c:v>
                </c:pt>
                <c:pt idx="545">
                  <c:v>-14.353199999999999</c:v>
                </c:pt>
                <c:pt idx="546">
                  <c:v>-14.3225</c:v>
                </c:pt>
                <c:pt idx="547">
                  <c:v>-14.2919</c:v>
                </c:pt>
                <c:pt idx="548">
                  <c:v>-14.2613</c:v>
                </c:pt>
                <c:pt idx="549">
                  <c:v>-14.230700000000001</c:v>
                </c:pt>
                <c:pt idx="550">
                  <c:v>-14.200100000000001</c:v>
                </c:pt>
                <c:pt idx="551">
                  <c:v>-14.169499999999999</c:v>
                </c:pt>
                <c:pt idx="552">
                  <c:v>-14.1389</c:v>
                </c:pt>
                <c:pt idx="553">
                  <c:v>-14.1084</c:v>
                </c:pt>
                <c:pt idx="554">
                  <c:v>-14.0778</c:v>
                </c:pt>
                <c:pt idx="555">
                  <c:v>-14.0472</c:v>
                </c:pt>
                <c:pt idx="556">
                  <c:v>-14.0167</c:v>
                </c:pt>
                <c:pt idx="557">
                  <c:v>-13.9861</c:v>
                </c:pt>
                <c:pt idx="558">
                  <c:v>-13.9556</c:v>
                </c:pt>
                <c:pt idx="559">
                  <c:v>-13.9251</c:v>
                </c:pt>
                <c:pt idx="560">
                  <c:v>-13.894600000000001</c:v>
                </c:pt>
                <c:pt idx="561">
                  <c:v>-13.864100000000001</c:v>
                </c:pt>
                <c:pt idx="562">
                  <c:v>-13.833600000000001</c:v>
                </c:pt>
                <c:pt idx="563">
                  <c:v>-13.803100000000001</c:v>
                </c:pt>
                <c:pt idx="564">
                  <c:v>-13.772600000000001</c:v>
                </c:pt>
                <c:pt idx="565">
                  <c:v>-13.742100000000001</c:v>
                </c:pt>
                <c:pt idx="566">
                  <c:v>-13.7117</c:v>
                </c:pt>
                <c:pt idx="567">
                  <c:v>-13.6812</c:v>
                </c:pt>
                <c:pt idx="568">
                  <c:v>-13.6508</c:v>
                </c:pt>
                <c:pt idx="569">
                  <c:v>-13.6203</c:v>
                </c:pt>
                <c:pt idx="570">
                  <c:v>-13.5899</c:v>
                </c:pt>
                <c:pt idx="571">
                  <c:v>-13.5595</c:v>
                </c:pt>
                <c:pt idx="572">
                  <c:v>-13.529</c:v>
                </c:pt>
                <c:pt idx="573">
                  <c:v>-13.4986</c:v>
                </c:pt>
                <c:pt idx="574">
                  <c:v>-13.4682</c:v>
                </c:pt>
                <c:pt idx="575">
                  <c:v>-13.437799999999999</c:v>
                </c:pt>
                <c:pt idx="576">
                  <c:v>-13.407400000000001</c:v>
                </c:pt>
                <c:pt idx="577">
                  <c:v>-13.377000000000001</c:v>
                </c:pt>
                <c:pt idx="578">
                  <c:v>-13.3467</c:v>
                </c:pt>
                <c:pt idx="579">
                  <c:v>-13.3163</c:v>
                </c:pt>
                <c:pt idx="580">
                  <c:v>-13.286</c:v>
                </c:pt>
                <c:pt idx="581">
                  <c:v>-13.255599999999999</c:v>
                </c:pt>
                <c:pt idx="582">
                  <c:v>-13.225300000000001</c:v>
                </c:pt>
                <c:pt idx="583">
                  <c:v>-13.194900000000001</c:v>
                </c:pt>
                <c:pt idx="584">
                  <c:v>-13.1646</c:v>
                </c:pt>
                <c:pt idx="585">
                  <c:v>-13.1343</c:v>
                </c:pt>
                <c:pt idx="586">
                  <c:v>-13.103999999999999</c:v>
                </c:pt>
                <c:pt idx="587">
                  <c:v>-13.073700000000001</c:v>
                </c:pt>
                <c:pt idx="588">
                  <c:v>-13.0434</c:v>
                </c:pt>
                <c:pt idx="589">
                  <c:v>-13.0131</c:v>
                </c:pt>
                <c:pt idx="590">
                  <c:v>-12.982799999999999</c:v>
                </c:pt>
                <c:pt idx="591">
                  <c:v>-12.952500000000001</c:v>
                </c:pt>
                <c:pt idx="592">
                  <c:v>-12.9223</c:v>
                </c:pt>
                <c:pt idx="593">
                  <c:v>-12.891999999999999</c:v>
                </c:pt>
                <c:pt idx="594">
                  <c:v>-12.861800000000001</c:v>
                </c:pt>
                <c:pt idx="595">
                  <c:v>-12.8315</c:v>
                </c:pt>
                <c:pt idx="596">
                  <c:v>-12.801299999999999</c:v>
                </c:pt>
                <c:pt idx="597">
                  <c:v>-12.771000000000001</c:v>
                </c:pt>
                <c:pt idx="598">
                  <c:v>-12.7408</c:v>
                </c:pt>
                <c:pt idx="599">
                  <c:v>-12.710599999999999</c:v>
                </c:pt>
                <c:pt idx="600">
                  <c:v>-12.680400000000001</c:v>
                </c:pt>
                <c:pt idx="601">
                  <c:v>-12.6502</c:v>
                </c:pt>
                <c:pt idx="602">
                  <c:v>-12.62</c:v>
                </c:pt>
                <c:pt idx="603">
                  <c:v>-12.5898</c:v>
                </c:pt>
                <c:pt idx="604">
                  <c:v>-12.559699999999999</c:v>
                </c:pt>
                <c:pt idx="605">
                  <c:v>-12.529500000000001</c:v>
                </c:pt>
                <c:pt idx="606">
                  <c:v>-12.4993</c:v>
                </c:pt>
                <c:pt idx="607">
                  <c:v>-12.469200000000001</c:v>
                </c:pt>
                <c:pt idx="608">
                  <c:v>-12.439</c:v>
                </c:pt>
                <c:pt idx="609">
                  <c:v>-12.408899999999999</c:v>
                </c:pt>
                <c:pt idx="610">
                  <c:v>-12.3788</c:v>
                </c:pt>
                <c:pt idx="611">
                  <c:v>-12.348699999999999</c:v>
                </c:pt>
                <c:pt idx="612">
                  <c:v>-12.3186</c:v>
                </c:pt>
                <c:pt idx="613">
                  <c:v>-12.288500000000001</c:v>
                </c:pt>
                <c:pt idx="614">
                  <c:v>-12.2584</c:v>
                </c:pt>
                <c:pt idx="615">
                  <c:v>-12.228300000000001</c:v>
                </c:pt>
                <c:pt idx="616">
                  <c:v>-12.1982</c:v>
                </c:pt>
                <c:pt idx="617">
                  <c:v>-12.168100000000001</c:v>
                </c:pt>
                <c:pt idx="618">
                  <c:v>-12.1381</c:v>
                </c:pt>
                <c:pt idx="619">
                  <c:v>-12.108000000000001</c:v>
                </c:pt>
                <c:pt idx="620">
                  <c:v>-12.077999999999999</c:v>
                </c:pt>
                <c:pt idx="621">
                  <c:v>-12.048</c:v>
                </c:pt>
                <c:pt idx="622">
                  <c:v>-12.017899999999999</c:v>
                </c:pt>
                <c:pt idx="623">
                  <c:v>-11.9879</c:v>
                </c:pt>
                <c:pt idx="624">
                  <c:v>-11.9579</c:v>
                </c:pt>
                <c:pt idx="625">
                  <c:v>-11.927899999999999</c:v>
                </c:pt>
                <c:pt idx="626">
                  <c:v>-11.8979</c:v>
                </c:pt>
                <c:pt idx="627">
                  <c:v>-11.867900000000001</c:v>
                </c:pt>
                <c:pt idx="628">
                  <c:v>-11.837999999999999</c:v>
                </c:pt>
                <c:pt idx="629">
                  <c:v>-11.808</c:v>
                </c:pt>
                <c:pt idx="630">
                  <c:v>-11.778</c:v>
                </c:pt>
                <c:pt idx="631">
                  <c:v>-11.748100000000001</c:v>
                </c:pt>
                <c:pt idx="632">
                  <c:v>-11.7182</c:v>
                </c:pt>
                <c:pt idx="633">
                  <c:v>-11.6882</c:v>
                </c:pt>
                <c:pt idx="634">
                  <c:v>-11.658300000000001</c:v>
                </c:pt>
                <c:pt idx="635">
                  <c:v>-11.628399999999999</c:v>
                </c:pt>
                <c:pt idx="636">
                  <c:v>-11.5985</c:v>
                </c:pt>
                <c:pt idx="637">
                  <c:v>-11.5686</c:v>
                </c:pt>
                <c:pt idx="638">
                  <c:v>-11.5387</c:v>
                </c:pt>
                <c:pt idx="639">
                  <c:v>-11.508800000000001</c:v>
                </c:pt>
                <c:pt idx="640">
                  <c:v>-11.478999999999999</c:v>
                </c:pt>
                <c:pt idx="641">
                  <c:v>-11.4491</c:v>
                </c:pt>
                <c:pt idx="642">
                  <c:v>-11.4193</c:v>
                </c:pt>
                <c:pt idx="643">
                  <c:v>-11.3894</c:v>
                </c:pt>
                <c:pt idx="644">
                  <c:v>-11.3596</c:v>
                </c:pt>
                <c:pt idx="645">
                  <c:v>-11.329700000000001</c:v>
                </c:pt>
                <c:pt idx="646">
                  <c:v>-11.299899999999999</c:v>
                </c:pt>
                <c:pt idx="647">
                  <c:v>-11.270099999999999</c:v>
                </c:pt>
                <c:pt idx="648">
                  <c:v>-11.2403</c:v>
                </c:pt>
                <c:pt idx="649">
                  <c:v>-11.2105</c:v>
                </c:pt>
                <c:pt idx="650">
                  <c:v>-11.1807</c:v>
                </c:pt>
                <c:pt idx="651">
                  <c:v>-11.1509</c:v>
                </c:pt>
                <c:pt idx="652">
                  <c:v>-11.1212</c:v>
                </c:pt>
                <c:pt idx="653">
                  <c:v>-11.0914</c:v>
                </c:pt>
                <c:pt idx="654">
                  <c:v>-11.0617</c:v>
                </c:pt>
                <c:pt idx="655">
                  <c:v>-11.0319</c:v>
                </c:pt>
                <c:pt idx="656">
                  <c:v>-11.0022</c:v>
                </c:pt>
                <c:pt idx="657">
                  <c:v>-10.9724</c:v>
                </c:pt>
                <c:pt idx="658">
                  <c:v>-10.9427</c:v>
                </c:pt>
                <c:pt idx="659">
                  <c:v>-10.913</c:v>
                </c:pt>
                <c:pt idx="660">
                  <c:v>-10.8833</c:v>
                </c:pt>
                <c:pt idx="661">
                  <c:v>-10.8536</c:v>
                </c:pt>
                <c:pt idx="662">
                  <c:v>-10.8239</c:v>
                </c:pt>
                <c:pt idx="663">
                  <c:v>-10.7942</c:v>
                </c:pt>
                <c:pt idx="664">
                  <c:v>-10.7646</c:v>
                </c:pt>
                <c:pt idx="665">
                  <c:v>-10.7349</c:v>
                </c:pt>
                <c:pt idx="666">
                  <c:v>-10.7052</c:v>
                </c:pt>
                <c:pt idx="667">
                  <c:v>-10.675599999999999</c:v>
                </c:pt>
                <c:pt idx="668">
                  <c:v>-10.645899999999999</c:v>
                </c:pt>
                <c:pt idx="669">
                  <c:v>-10.616300000000001</c:v>
                </c:pt>
                <c:pt idx="670">
                  <c:v>-10.5867</c:v>
                </c:pt>
                <c:pt idx="671">
                  <c:v>-10.5571</c:v>
                </c:pt>
                <c:pt idx="672">
                  <c:v>-10.5275</c:v>
                </c:pt>
                <c:pt idx="673">
                  <c:v>-10.4978</c:v>
                </c:pt>
                <c:pt idx="674">
                  <c:v>-10.4682</c:v>
                </c:pt>
                <c:pt idx="675">
                  <c:v>-10.438599999999999</c:v>
                </c:pt>
                <c:pt idx="676">
                  <c:v>-10.4091</c:v>
                </c:pt>
                <c:pt idx="677">
                  <c:v>-10.3795</c:v>
                </c:pt>
                <c:pt idx="678">
                  <c:v>-10.3499</c:v>
                </c:pt>
                <c:pt idx="679">
                  <c:v>-10.3203</c:v>
                </c:pt>
                <c:pt idx="680">
                  <c:v>-10.290800000000001</c:v>
                </c:pt>
                <c:pt idx="681">
                  <c:v>-10.261200000000001</c:v>
                </c:pt>
                <c:pt idx="682">
                  <c:v>-10.2317</c:v>
                </c:pt>
                <c:pt idx="683">
                  <c:v>-10.202199999999999</c:v>
                </c:pt>
                <c:pt idx="684">
                  <c:v>-10.172599999999999</c:v>
                </c:pt>
                <c:pt idx="685">
                  <c:v>-10.1431</c:v>
                </c:pt>
                <c:pt idx="686">
                  <c:v>-10.1136</c:v>
                </c:pt>
                <c:pt idx="687">
                  <c:v>-10.084099999999999</c:v>
                </c:pt>
                <c:pt idx="688">
                  <c:v>-10.054600000000001</c:v>
                </c:pt>
                <c:pt idx="689">
                  <c:v>-10.0251</c:v>
                </c:pt>
                <c:pt idx="690">
                  <c:v>-9.9956200000000006</c:v>
                </c:pt>
                <c:pt idx="691">
                  <c:v>-9.9661299999999997</c:v>
                </c:pt>
                <c:pt idx="692">
                  <c:v>-9.9366599999999998</c:v>
                </c:pt>
                <c:pt idx="693">
                  <c:v>-9.9071899999999999</c:v>
                </c:pt>
                <c:pt idx="694">
                  <c:v>-9.8777299999999997</c:v>
                </c:pt>
                <c:pt idx="695">
                  <c:v>-9.8482800000000008</c:v>
                </c:pt>
                <c:pt idx="696">
                  <c:v>-9.8188300000000002</c:v>
                </c:pt>
                <c:pt idx="697">
                  <c:v>-9.7893899999999991</c:v>
                </c:pt>
                <c:pt idx="698">
                  <c:v>-9.7599499999999999</c:v>
                </c:pt>
                <c:pt idx="699">
                  <c:v>-9.7305299999999999</c:v>
                </c:pt>
                <c:pt idx="700">
                  <c:v>-9.7011000000000003</c:v>
                </c:pt>
                <c:pt idx="701">
                  <c:v>-9.6716899999999999</c:v>
                </c:pt>
                <c:pt idx="702">
                  <c:v>-9.6422799999999995</c:v>
                </c:pt>
                <c:pt idx="703">
                  <c:v>-9.6128699999999991</c:v>
                </c:pt>
                <c:pt idx="704">
                  <c:v>-9.5834799999999998</c:v>
                </c:pt>
                <c:pt idx="705">
                  <c:v>-9.5540800000000008</c:v>
                </c:pt>
                <c:pt idx="706">
                  <c:v>-9.5246999999999993</c:v>
                </c:pt>
                <c:pt idx="707">
                  <c:v>-9.4953199999999995</c:v>
                </c:pt>
                <c:pt idx="708">
                  <c:v>-9.4659499999999994</c:v>
                </c:pt>
                <c:pt idx="709">
                  <c:v>-9.4365799999999993</c:v>
                </c:pt>
                <c:pt idx="710">
                  <c:v>-9.4072200000000006</c:v>
                </c:pt>
                <c:pt idx="711">
                  <c:v>-9.3778699999999997</c:v>
                </c:pt>
                <c:pt idx="712">
                  <c:v>-9.3485200000000006</c:v>
                </c:pt>
                <c:pt idx="713">
                  <c:v>-9.3191799999999994</c:v>
                </c:pt>
                <c:pt idx="714">
                  <c:v>-9.2898399999999999</c:v>
                </c:pt>
                <c:pt idx="715">
                  <c:v>-9.26051</c:v>
                </c:pt>
                <c:pt idx="716">
                  <c:v>-9.2311800000000002</c:v>
                </c:pt>
                <c:pt idx="717">
                  <c:v>-9.2018599999999999</c:v>
                </c:pt>
                <c:pt idx="718">
                  <c:v>-9.1725499999999993</c:v>
                </c:pt>
                <c:pt idx="719">
                  <c:v>-9.1432400000000005</c:v>
                </c:pt>
                <c:pt idx="720">
                  <c:v>-9.1139399999999995</c:v>
                </c:pt>
                <c:pt idx="721">
                  <c:v>-9.0846499999999999</c:v>
                </c:pt>
                <c:pt idx="722">
                  <c:v>-9.0553600000000003</c:v>
                </c:pt>
                <c:pt idx="723">
                  <c:v>-9.0260800000000003</c:v>
                </c:pt>
                <c:pt idx="724">
                  <c:v>-8.99681</c:v>
                </c:pt>
                <c:pt idx="725">
                  <c:v>-8.9675399999999996</c:v>
                </c:pt>
                <c:pt idx="726">
                  <c:v>-8.9382699999999993</c:v>
                </c:pt>
                <c:pt idx="727">
                  <c:v>-8.9090199999999999</c:v>
                </c:pt>
                <c:pt idx="728">
                  <c:v>-8.8797599999999992</c:v>
                </c:pt>
                <c:pt idx="729">
                  <c:v>-8.8505199999999995</c:v>
                </c:pt>
                <c:pt idx="730">
                  <c:v>-8.8212799999999998</c:v>
                </c:pt>
                <c:pt idx="731">
                  <c:v>-8.7920400000000001</c:v>
                </c:pt>
                <c:pt idx="732">
                  <c:v>-8.76281</c:v>
                </c:pt>
                <c:pt idx="733">
                  <c:v>-8.7335899999999995</c:v>
                </c:pt>
                <c:pt idx="734">
                  <c:v>-8.7043700000000008</c:v>
                </c:pt>
                <c:pt idx="735">
                  <c:v>-8.67516</c:v>
                </c:pt>
                <c:pt idx="736">
                  <c:v>-8.6459600000000005</c:v>
                </c:pt>
                <c:pt idx="737">
                  <c:v>-8.6167599999999993</c:v>
                </c:pt>
                <c:pt idx="738">
                  <c:v>-8.5875699999999995</c:v>
                </c:pt>
                <c:pt idx="739">
                  <c:v>-8.5583799999999997</c:v>
                </c:pt>
                <c:pt idx="740">
                  <c:v>-8.5291999999999994</c:v>
                </c:pt>
                <c:pt idx="741">
                  <c:v>-8.5000300000000006</c:v>
                </c:pt>
                <c:pt idx="742">
                  <c:v>-8.4708600000000001</c:v>
                </c:pt>
                <c:pt idx="743">
                  <c:v>-8.4416899999999995</c:v>
                </c:pt>
                <c:pt idx="744">
                  <c:v>-8.4125300000000003</c:v>
                </c:pt>
                <c:pt idx="745">
                  <c:v>-8.3833800000000007</c:v>
                </c:pt>
                <c:pt idx="746">
                  <c:v>-8.3542299999999994</c:v>
                </c:pt>
                <c:pt idx="747">
                  <c:v>-8.3250899999999994</c:v>
                </c:pt>
                <c:pt idx="748">
                  <c:v>-8.2959599999999991</c:v>
                </c:pt>
                <c:pt idx="749">
                  <c:v>-8.2668300000000006</c:v>
                </c:pt>
                <c:pt idx="750">
                  <c:v>-8.2377000000000002</c:v>
                </c:pt>
                <c:pt idx="751">
                  <c:v>-8.2085899999999992</c:v>
                </c:pt>
                <c:pt idx="752">
                  <c:v>-8.1794700000000002</c:v>
                </c:pt>
                <c:pt idx="753">
                  <c:v>-8.1503700000000006</c:v>
                </c:pt>
                <c:pt idx="754">
                  <c:v>-8.1212700000000009</c:v>
                </c:pt>
                <c:pt idx="755">
                  <c:v>-8.0921699999999994</c:v>
                </c:pt>
                <c:pt idx="756">
                  <c:v>-8.0630799999999994</c:v>
                </c:pt>
                <c:pt idx="757">
                  <c:v>-8.0339899999999993</c:v>
                </c:pt>
                <c:pt idx="758">
                  <c:v>-8.0049100000000006</c:v>
                </c:pt>
                <c:pt idx="759">
                  <c:v>-7.9758399999999998</c:v>
                </c:pt>
                <c:pt idx="760">
                  <c:v>-7.9467699999999999</c:v>
                </c:pt>
                <c:pt idx="761">
                  <c:v>-7.9177099999999996</c:v>
                </c:pt>
                <c:pt idx="762">
                  <c:v>-7.8886500000000002</c:v>
                </c:pt>
                <c:pt idx="763">
                  <c:v>-7.8596000000000004</c:v>
                </c:pt>
                <c:pt idx="764">
                  <c:v>-7.8305600000000002</c:v>
                </c:pt>
                <c:pt idx="765">
                  <c:v>-7.80152</c:v>
                </c:pt>
                <c:pt idx="766">
                  <c:v>-7.7724799999999998</c:v>
                </c:pt>
                <c:pt idx="767">
                  <c:v>-7.7434500000000002</c:v>
                </c:pt>
                <c:pt idx="768">
                  <c:v>-7.7144300000000001</c:v>
                </c:pt>
                <c:pt idx="769">
                  <c:v>-7.6854199999999997</c:v>
                </c:pt>
                <c:pt idx="770">
                  <c:v>-7.6564100000000002</c:v>
                </c:pt>
                <c:pt idx="771">
                  <c:v>-7.6273999999999997</c:v>
                </c:pt>
                <c:pt idx="772">
                  <c:v>-7.5983999999999998</c:v>
                </c:pt>
                <c:pt idx="773">
                  <c:v>-7.5694100000000004</c:v>
                </c:pt>
                <c:pt idx="774">
                  <c:v>-7.5404200000000001</c:v>
                </c:pt>
                <c:pt idx="775">
                  <c:v>-7.5114400000000003</c:v>
                </c:pt>
                <c:pt idx="776">
                  <c:v>-7.4824700000000002</c:v>
                </c:pt>
                <c:pt idx="777">
                  <c:v>-7.4535</c:v>
                </c:pt>
                <c:pt idx="778">
                  <c:v>-7.4245299999999999</c:v>
                </c:pt>
                <c:pt idx="779">
                  <c:v>-7.3955799999999998</c:v>
                </c:pt>
                <c:pt idx="780">
                  <c:v>-7.3666299999999998</c:v>
                </c:pt>
                <c:pt idx="781">
                  <c:v>-7.3376799999999998</c:v>
                </c:pt>
                <c:pt idx="782">
                  <c:v>-7.3087400000000002</c:v>
                </c:pt>
                <c:pt idx="783">
                  <c:v>-7.2797999999999998</c:v>
                </c:pt>
                <c:pt idx="784">
                  <c:v>-7.2508699999999999</c:v>
                </c:pt>
                <c:pt idx="785">
                  <c:v>-7.2219499999999996</c:v>
                </c:pt>
                <c:pt idx="786">
                  <c:v>-7.1930300000000003</c:v>
                </c:pt>
                <c:pt idx="787">
                  <c:v>-7.1641199999999996</c:v>
                </c:pt>
                <c:pt idx="788">
                  <c:v>-7.1352200000000003</c:v>
                </c:pt>
                <c:pt idx="789">
                  <c:v>-7.1063200000000002</c:v>
                </c:pt>
                <c:pt idx="790">
                  <c:v>-7.07742</c:v>
                </c:pt>
                <c:pt idx="791">
                  <c:v>-7.0485300000000004</c:v>
                </c:pt>
                <c:pt idx="792">
                  <c:v>-7.0196500000000004</c:v>
                </c:pt>
                <c:pt idx="793">
                  <c:v>-6.99078</c:v>
                </c:pt>
                <c:pt idx="794">
                  <c:v>-6.9619099999999996</c:v>
                </c:pt>
                <c:pt idx="795">
                  <c:v>-6.9330400000000001</c:v>
                </c:pt>
                <c:pt idx="796">
                  <c:v>-6.9041800000000002</c:v>
                </c:pt>
                <c:pt idx="797">
                  <c:v>-6.8753299999999999</c:v>
                </c:pt>
                <c:pt idx="798">
                  <c:v>-6.8464799999999997</c:v>
                </c:pt>
                <c:pt idx="799">
                  <c:v>-6.8176399999999999</c:v>
                </c:pt>
                <c:pt idx="800">
                  <c:v>-6.7888099999999998</c:v>
                </c:pt>
                <c:pt idx="801">
                  <c:v>-6.7599799999999997</c:v>
                </c:pt>
                <c:pt idx="802">
                  <c:v>-6.7311500000000004</c:v>
                </c:pt>
                <c:pt idx="803">
                  <c:v>-6.7023400000000004</c:v>
                </c:pt>
                <c:pt idx="804">
                  <c:v>-6.6735300000000004</c:v>
                </c:pt>
                <c:pt idx="805">
                  <c:v>-6.6447200000000004</c:v>
                </c:pt>
                <c:pt idx="806">
                  <c:v>-6.61592</c:v>
                </c:pt>
                <c:pt idx="807">
                  <c:v>-6.5871300000000002</c:v>
                </c:pt>
                <c:pt idx="808">
                  <c:v>-6.5583400000000003</c:v>
                </c:pt>
                <c:pt idx="809">
                  <c:v>-6.52956</c:v>
                </c:pt>
                <c:pt idx="810">
                  <c:v>-6.5007799999999998</c:v>
                </c:pt>
                <c:pt idx="811">
                  <c:v>-6.47201</c:v>
                </c:pt>
                <c:pt idx="812">
                  <c:v>-6.4432400000000003</c:v>
                </c:pt>
                <c:pt idx="813">
                  <c:v>-6.4144800000000002</c:v>
                </c:pt>
                <c:pt idx="814">
                  <c:v>-6.3857299999999997</c:v>
                </c:pt>
                <c:pt idx="815">
                  <c:v>-6.3569800000000001</c:v>
                </c:pt>
                <c:pt idx="816">
                  <c:v>-6.3282299999999996</c:v>
                </c:pt>
                <c:pt idx="817">
                  <c:v>-6.2994899999999996</c:v>
                </c:pt>
                <c:pt idx="818">
                  <c:v>-6.2707600000000001</c:v>
                </c:pt>
                <c:pt idx="819">
                  <c:v>-6.2420400000000003</c:v>
                </c:pt>
                <c:pt idx="820">
                  <c:v>-6.2133200000000004</c:v>
                </c:pt>
                <c:pt idx="821">
                  <c:v>-6.1845999999999997</c:v>
                </c:pt>
                <c:pt idx="822">
                  <c:v>-6.1558900000000003</c:v>
                </c:pt>
                <c:pt idx="823">
                  <c:v>-6.1271899999999997</c:v>
                </c:pt>
                <c:pt idx="824">
                  <c:v>-6.09849</c:v>
                </c:pt>
                <c:pt idx="825">
                  <c:v>-6.0697999999999999</c:v>
                </c:pt>
                <c:pt idx="826">
                  <c:v>-6.0411099999999998</c:v>
                </c:pt>
                <c:pt idx="827">
                  <c:v>-6.0124300000000002</c:v>
                </c:pt>
                <c:pt idx="828">
                  <c:v>-5.9837600000000002</c:v>
                </c:pt>
                <c:pt idx="829">
                  <c:v>-5.9550900000000002</c:v>
                </c:pt>
                <c:pt idx="830">
                  <c:v>-5.9264299999999999</c:v>
                </c:pt>
                <c:pt idx="831">
                  <c:v>-5.8977700000000004</c:v>
                </c:pt>
                <c:pt idx="832">
                  <c:v>-5.8691199999999997</c:v>
                </c:pt>
                <c:pt idx="833">
                  <c:v>-5.8404800000000003</c:v>
                </c:pt>
                <c:pt idx="834">
                  <c:v>-5.8118400000000001</c:v>
                </c:pt>
                <c:pt idx="835">
                  <c:v>-5.7832100000000004</c:v>
                </c:pt>
                <c:pt idx="836">
                  <c:v>-5.7545799999999998</c:v>
                </c:pt>
                <c:pt idx="837">
                  <c:v>-5.7259500000000001</c:v>
                </c:pt>
                <c:pt idx="838">
                  <c:v>-5.6973399999999996</c:v>
                </c:pt>
                <c:pt idx="839">
                  <c:v>-5.6687200000000004</c:v>
                </c:pt>
                <c:pt idx="840">
                  <c:v>-5.6401199999999996</c:v>
                </c:pt>
                <c:pt idx="841">
                  <c:v>-5.6115199999999996</c:v>
                </c:pt>
                <c:pt idx="842">
                  <c:v>-5.5829199999999997</c:v>
                </c:pt>
                <c:pt idx="843">
                  <c:v>-5.5543300000000002</c:v>
                </c:pt>
                <c:pt idx="844">
                  <c:v>-5.5257500000000004</c:v>
                </c:pt>
                <c:pt idx="845">
                  <c:v>-5.4971699999999997</c:v>
                </c:pt>
                <c:pt idx="846">
                  <c:v>-5.4686000000000003</c:v>
                </c:pt>
                <c:pt idx="847">
                  <c:v>-5.4400399999999998</c:v>
                </c:pt>
                <c:pt idx="848">
                  <c:v>-5.4114800000000001</c:v>
                </c:pt>
                <c:pt idx="849">
                  <c:v>-5.3829200000000004</c:v>
                </c:pt>
                <c:pt idx="850">
                  <c:v>-5.3543700000000003</c:v>
                </c:pt>
                <c:pt idx="851">
                  <c:v>-5.3258299999999998</c:v>
                </c:pt>
                <c:pt idx="852">
                  <c:v>-5.2972900000000003</c:v>
                </c:pt>
                <c:pt idx="853">
                  <c:v>-5.2687600000000003</c:v>
                </c:pt>
                <c:pt idx="854">
                  <c:v>-5.2402300000000004</c:v>
                </c:pt>
                <c:pt idx="855">
                  <c:v>-5.2117100000000001</c:v>
                </c:pt>
                <c:pt idx="856">
                  <c:v>-5.1832000000000003</c:v>
                </c:pt>
                <c:pt idx="857">
                  <c:v>-5.1546900000000004</c:v>
                </c:pt>
                <c:pt idx="858">
                  <c:v>-5.1261799999999997</c:v>
                </c:pt>
                <c:pt idx="859">
                  <c:v>-5.0976900000000001</c:v>
                </c:pt>
                <c:pt idx="860">
                  <c:v>-5.0691899999999999</c:v>
                </c:pt>
                <c:pt idx="861">
                  <c:v>-5.0407000000000002</c:v>
                </c:pt>
                <c:pt idx="862">
                  <c:v>-5.0122200000000001</c:v>
                </c:pt>
                <c:pt idx="863">
                  <c:v>-4.9837400000000001</c:v>
                </c:pt>
                <c:pt idx="864">
                  <c:v>-4.9552699999999996</c:v>
                </c:pt>
                <c:pt idx="865">
                  <c:v>-4.9268000000000001</c:v>
                </c:pt>
                <c:pt idx="866">
                  <c:v>-4.8983400000000001</c:v>
                </c:pt>
                <c:pt idx="867">
                  <c:v>-4.8698899999999998</c:v>
                </c:pt>
                <c:pt idx="868">
                  <c:v>-4.8414400000000004</c:v>
                </c:pt>
                <c:pt idx="869">
                  <c:v>-4.8129900000000001</c:v>
                </c:pt>
                <c:pt idx="870">
                  <c:v>-4.7845599999999999</c:v>
                </c:pt>
                <c:pt idx="871">
                  <c:v>-4.7561299999999997</c:v>
                </c:pt>
                <c:pt idx="872">
                  <c:v>-4.7276999999999996</c:v>
                </c:pt>
                <c:pt idx="873">
                  <c:v>-4.6992799999999999</c:v>
                </c:pt>
                <c:pt idx="874">
                  <c:v>-4.6708699999999999</c:v>
                </c:pt>
                <c:pt idx="875">
                  <c:v>-4.6424599999999998</c:v>
                </c:pt>
                <c:pt idx="876">
                  <c:v>-4.6140600000000003</c:v>
                </c:pt>
                <c:pt idx="877">
                  <c:v>-4.5856599999999998</c:v>
                </c:pt>
                <c:pt idx="878">
                  <c:v>-4.5572699999999999</c:v>
                </c:pt>
                <c:pt idx="879">
                  <c:v>-4.52888</c:v>
                </c:pt>
                <c:pt idx="880">
                  <c:v>-4.5004999999999997</c:v>
                </c:pt>
                <c:pt idx="881">
                  <c:v>-4.4721299999999999</c:v>
                </c:pt>
                <c:pt idx="882">
                  <c:v>-4.4437600000000002</c:v>
                </c:pt>
                <c:pt idx="883">
                  <c:v>-4.4154</c:v>
                </c:pt>
                <c:pt idx="884">
                  <c:v>-4.3870399999999998</c:v>
                </c:pt>
                <c:pt idx="885">
                  <c:v>-4.3586900000000002</c:v>
                </c:pt>
                <c:pt idx="886">
                  <c:v>-4.3303500000000001</c:v>
                </c:pt>
                <c:pt idx="887">
                  <c:v>-4.3020100000000001</c:v>
                </c:pt>
                <c:pt idx="888">
                  <c:v>-4.2736799999999997</c:v>
                </c:pt>
                <c:pt idx="889">
                  <c:v>-4.2453500000000002</c:v>
                </c:pt>
                <c:pt idx="890">
                  <c:v>-4.2170300000000003</c:v>
                </c:pt>
                <c:pt idx="891">
                  <c:v>-4.1887100000000004</c:v>
                </c:pt>
                <c:pt idx="892">
                  <c:v>-4.1604099999999997</c:v>
                </c:pt>
                <c:pt idx="893">
                  <c:v>-4.1321000000000003</c:v>
                </c:pt>
                <c:pt idx="894">
                  <c:v>-4.1038100000000002</c:v>
                </c:pt>
                <c:pt idx="895">
                  <c:v>-4.07552</c:v>
                </c:pt>
                <c:pt idx="896">
                  <c:v>-4.0472400000000004</c:v>
                </c:pt>
                <c:pt idx="897">
                  <c:v>-4.0189599999999999</c:v>
                </c:pt>
                <c:pt idx="898">
                  <c:v>-3.9906899999999998</c:v>
                </c:pt>
                <c:pt idx="899">
                  <c:v>-3.9624199999999998</c:v>
                </c:pt>
                <c:pt idx="900">
                  <c:v>-3.9341699999999999</c:v>
                </c:pt>
                <c:pt idx="901">
                  <c:v>-3.9059200000000001</c:v>
                </c:pt>
                <c:pt idx="902">
                  <c:v>-3.8776700000000002</c:v>
                </c:pt>
                <c:pt idx="903">
                  <c:v>-3.8494299999999999</c:v>
                </c:pt>
                <c:pt idx="904">
                  <c:v>-3.8212000000000002</c:v>
                </c:pt>
                <c:pt idx="905">
                  <c:v>-3.79297</c:v>
                </c:pt>
                <c:pt idx="906">
                  <c:v>-3.7647499999999998</c:v>
                </c:pt>
                <c:pt idx="907">
                  <c:v>-3.7365400000000002</c:v>
                </c:pt>
                <c:pt idx="908">
                  <c:v>-3.7083400000000002</c:v>
                </c:pt>
                <c:pt idx="909">
                  <c:v>-3.6801400000000002</c:v>
                </c:pt>
                <c:pt idx="910">
                  <c:v>-3.6519499999999998</c:v>
                </c:pt>
                <c:pt idx="911">
                  <c:v>-3.6237699999999999</c:v>
                </c:pt>
                <c:pt idx="912">
                  <c:v>-3.5955900000000001</c:v>
                </c:pt>
                <c:pt idx="913">
                  <c:v>-3.5674199999999998</c:v>
                </c:pt>
                <c:pt idx="914">
                  <c:v>-3.5392600000000001</c:v>
                </c:pt>
                <c:pt idx="915">
                  <c:v>-3.51111</c:v>
                </c:pt>
                <c:pt idx="916">
                  <c:v>-3.4829599999999998</c:v>
                </c:pt>
                <c:pt idx="917">
                  <c:v>-3.4548199999999998</c:v>
                </c:pt>
                <c:pt idx="918">
                  <c:v>-3.4266899999999998</c:v>
                </c:pt>
                <c:pt idx="919">
                  <c:v>-3.3985699999999999</c:v>
                </c:pt>
                <c:pt idx="920">
                  <c:v>-3.3704499999999999</c:v>
                </c:pt>
                <c:pt idx="921">
                  <c:v>-3.3423500000000002</c:v>
                </c:pt>
                <c:pt idx="922">
                  <c:v>-3.3142499999999999</c:v>
                </c:pt>
                <c:pt idx="923">
                  <c:v>-3.2861600000000002</c:v>
                </c:pt>
                <c:pt idx="924">
                  <c:v>-3.2580800000000001</c:v>
                </c:pt>
                <c:pt idx="925">
                  <c:v>-3.23001</c:v>
                </c:pt>
                <c:pt idx="926">
                  <c:v>-3.20194</c:v>
                </c:pt>
                <c:pt idx="927">
                  <c:v>-3.17388</c:v>
                </c:pt>
                <c:pt idx="928">
                  <c:v>-3.1458400000000002</c:v>
                </c:pt>
                <c:pt idx="929">
                  <c:v>-3.1177999999999999</c:v>
                </c:pt>
                <c:pt idx="930">
                  <c:v>-3.0897600000000001</c:v>
                </c:pt>
                <c:pt idx="931">
                  <c:v>-3.0617399999999999</c:v>
                </c:pt>
                <c:pt idx="932">
                  <c:v>-3.0337299999999998</c:v>
                </c:pt>
                <c:pt idx="933">
                  <c:v>-3.0057200000000002</c:v>
                </c:pt>
                <c:pt idx="934">
                  <c:v>-2.9777300000000002</c:v>
                </c:pt>
                <c:pt idx="935">
                  <c:v>-2.9497399999999998</c:v>
                </c:pt>
                <c:pt idx="936">
                  <c:v>-2.92177</c:v>
                </c:pt>
                <c:pt idx="937">
                  <c:v>-2.8938000000000001</c:v>
                </c:pt>
                <c:pt idx="938">
                  <c:v>-2.86585</c:v>
                </c:pt>
                <c:pt idx="939">
                  <c:v>-2.8378999999999999</c:v>
                </c:pt>
                <c:pt idx="940">
                  <c:v>-2.8099699999999999</c:v>
                </c:pt>
                <c:pt idx="941">
                  <c:v>-2.7820399999999998</c:v>
                </c:pt>
                <c:pt idx="942">
                  <c:v>-2.75413</c:v>
                </c:pt>
                <c:pt idx="943">
                  <c:v>-2.7262300000000002</c:v>
                </c:pt>
                <c:pt idx="944">
                  <c:v>-2.69834</c:v>
                </c:pt>
                <c:pt idx="945">
                  <c:v>-2.6704599999999998</c:v>
                </c:pt>
                <c:pt idx="946">
                  <c:v>-2.6425900000000002</c:v>
                </c:pt>
                <c:pt idx="947">
                  <c:v>-2.6147300000000002</c:v>
                </c:pt>
                <c:pt idx="948">
                  <c:v>-2.5868799999999998</c:v>
                </c:pt>
                <c:pt idx="949">
                  <c:v>-2.55905</c:v>
                </c:pt>
                <c:pt idx="950">
                  <c:v>-2.5312299999999999</c:v>
                </c:pt>
                <c:pt idx="951">
                  <c:v>-2.5034200000000002</c:v>
                </c:pt>
                <c:pt idx="952">
                  <c:v>-2.4756300000000002</c:v>
                </c:pt>
                <c:pt idx="953">
                  <c:v>-2.4478499999999999</c:v>
                </c:pt>
                <c:pt idx="954">
                  <c:v>-2.42008</c:v>
                </c:pt>
                <c:pt idx="955">
                  <c:v>-2.3923199999999998</c:v>
                </c:pt>
                <c:pt idx="956">
                  <c:v>-2.3645700000000001</c:v>
                </c:pt>
                <c:pt idx="957">
                  <c:v>-2.33684</c:v>
                </c:pt>
                <c:pt idx="958">
                  <c:v>-2.3091200000000001</c:v>
                </c:pt>
                <c:pt idx="959">
                  <c:v>-2.2814199999999998</c:v>
                </c:pt>
                <c:pt idx="960">
                  <c:v>-2.25373</c:v>
                </c:pt>
                <c:pt idx="961">
                  <c:v>-2.2260499999999999</c:v>
                </c:pt>
                <c:pt idx="962">
                  <c:v>-2.1983899999999998</c:v>
                </c:pt>
                <c:pt idx="963">
                  <c:v>-2.1707399999999999</c:v>
                </c:pt>
                <c:pt idx="964">
                  <c:v>-2.1431100000000001</c:v>
                </c:pt>
                <c:pt idx="965">
                  <c:v>-2.1154999999999999</c:v>
                </c:pt>
                <c:pt idx="966">
                  <c:v>-2.0878899999999998</c:v>
                </c:pt>
                <c:pt idx="967">
                  <c:v>-2.0603099999999999</c:v>
                </c:pt>
                <c:pt idx="968">
                  <c:v>-2.03274</c:v>
                </c:pt>
                <c:pt idx="969">
                  <c:v>-2.0051899999999998</c:v>
                </c:pt>
                <c:pt idx="970">
                  <c:v>-1.9776499999999999</c:v>
                </c:pt>
                <c:pt idx="971">
                  <c:v>-1.9501299999999999</c:v>
                </c:pt>
                <c:pt idx="972">
                  <c:v>-1.92262</c:v>
                </c:pt>
                <c:pt idx="973">
                  <c:v>-1.89513</c:v>
                </c:pt>
                <c:pt idx="974">
                  <c:v>-1.8676600000000001</c:v>
                </c:pt>
                <c:pt idx="975">
                  <c:v>-1.8402099999999999</c:v>
                </c:pt>
                <c:pt idx="976">
                  <c:v>-1.8127800000000001</c:v>
                </c:pt>
                <c:pt idx="977">
                  <c:v>-1.7853600000000001</c:v>
                </c:pt>
                <c:pt idx="978">
                  <c:v>-1.75797</c:v>
                </c:pt>
                <c:pt idx="979">
                  <c:v>-1.7305900000000001</c:v>
                </c:pt>
                <c:pt idx="980">
                  <c:v>-1.70323</c:v>
                </c:pt>
                <c:pt idx="981">
                  <c:v>-1.6758900000000001</c:v>
                </c:pt>
                <c:pt idx="982">
                  <c:v>-1.6485700000000001</c:v>
                </c:pt>
                <c:pt idx="983">
                  <c:v>-1.6212800000000001</c:v>
                </c:pt>
                <c:pt idx="984">
                  <c:v>-1.5940000000000001</c:v>
                </c:pt>
                <c:pt idx="985">
                  <c:v>-1.56674</c:v>
                </c:pt>
                <c:pt idx="986">
                  <c:v>-1.5395099999999999</c:v>
                </c:pt>
                <c:pt idx="987">
                  <c:v>-1.5123</c:v>
                </c:pt>
                <c:pt idx="988">
                  <c:v>-1.4851099999999999</c:v>
                </c:pt>
                <c:pt idx="989">
                  <c:v>-1.45794</c:v>
                </c:pt>
                <c:pt idx="990">
                  <c:v>-1.4308000000000001</c:v>
                </c:pt>
                <c:pt idx="991">
                  <c:v>-1.40368</c:v>
                </c:pt>
                <c:pt idx="992">
                  <c:v>-1.37659</c:v>
                </c:pt>
                <c:pt idx="993">
                  <c:v>-1.3495200000000001</c:v>
                </c:pt>
                <c:pt idx="994">
                  <c:v>-1.3224800000000001</c:v>
                </c:pt>
                <c:pt idx="995">
                  <c:v>-1.2954600000000001</c:v>
                </c:pt>
                <c:pt idx="996">
                  <c:v>-1.26847</c:v>
                </c:pt>
                <c:pt idx="997">
                  <c:v>-1.2415099999999999</c:v>
                </c:pt>
                <c:pt idx="998">
                  <c:v>-1.2145699999999999</c:v>
                </c:pt>
                <c:pt idx="999">
                  <c:v>-1.1876599999999999</c:v>
                </c:pt>
                <c:pt idx="1000">
                  <c:v>-1.1607799999999999</c:v>
                </c:pt>
                <c:pt idx="1001">
                  <c:v>-1.1339300000000001</c:v>
                </c:pt>
                <c:pt idx="1002">
                  <c:v>-1.10711</c:v>
                </c:pt>
                <c:pt idx="1003">
                  <c:v>-1.0803100000000001</c:v>
                </c:pt>
                <c:pt idx="1004">
                  <c:v>-1.05355</c:v>
                </c:pt>
                <c:pt idx="1005">
                  <c:v>-1.0268200000000001</c:v>
                </c:pt>
                <c:pt idx="1006">
                  <c:v>-1.0001199999999999</c:v>
                </c:pt>
                <c:pt idx="1007">
                  <c:v>-0.97345199999999998</c:v>
                </c:pt>
                <c:pt idx="1008">
                  <c:v>-0.94681599999999999</c:v>
                </c:pt>
                <c:pt idx="1009">
                  <c:v>-0.92021299999999995</c:v>
                </c:pt>
                <c:pt idx="1010">
                  <c:v>-0.89364399999999999</c:v>
                </c:pt>
                <c:pt idx="1011">
                  <c:v>-0.86710799999999999</c:v>
                </c:pt>
                <c:pt idx="1012">
                  <c:v>-0.84060699999999999</c:v>
                </c:pt>
                <c:pt idx="1013">
                  <c:v>-0.81414200000000003</c:v>
                </c:pt>
                <c:pt idx="1014">
                  <c:v>-0.78771400000000003</c:v>
                </c:pt>
                <c:pt idx="1015">
                  <c:v>-0.76132299999999997</c:v>
                </c:pt>
                <c:pt idx="1016">
                  <c:v>-0.73497000000000001</c:v>
                </c:pt>
                <c:pt idx="1017">
                  <c:v>-0.70865599999999995</c:v>
                </c:pt>
                <c:pt idx="1018">
                  <c:v>-0.68238200000000004</c:v>
                </c:pt>
                <c:pt idx="1019">
                  <c:v>-0.65614899999999998</c:v>
                </c:pt>
                <c:pt idx="1020">
                  <c:v>-0.62995699999999999</c:v>
                </c:pt>
                <c:pt idx="1021">
                  <c:v>-0.60380599999999995</c:v>
                </c:pt>
                <c:pt idx="1022">
                  <c:v>-0.57769899999999996</c:v>
                </c:pt>
                <c:pt idx="1023">
                  <c:v>-0.55163499999999999</c:v>
                </c:pt>
                <c:pt idx="1024">
                  <c:v>-0.52561500000000005</c:v>
                </c:pt>
                <c:pt idx="1025">
                  <c:v>-0.49963999999999997</c:v>
                </c:pt>
                <c:pt idx="1026">
                  <c:v>-0.47371200000000002</c:v>
                </c:pt>
                <c:pt idx="1027">
                  <c:v>-0.44783099999999998</c:v>
                </c:pt>
                <c:pt idx="1028">
                  <c:v>-0.42199900000000001</c:v>
                </c:pt>
                <c:pt idx="1029">
                  <c:v>-0.39621600000000001</c:v>
                </c:pt>
                <c:pt idx="1030">
                  <c:v>-0.37048300000000001</c:v>
                </c:pt>
                <c:pt idx="1031">
                  <c:v>-0.344802</c:v>
                </c:pt>
                <c:pt idx="1032">
                  <c:v>-0.31917400000000001</c:v>
                </c:pt>
                <c:pt idx="1033">
                  <c:v>-0.29360000000000003</c:v>
                </c:pt>
                <c:pt idx="1034">
                  <c:v>-0.26807999999999998</c:v>
                </c:pt>
                <c:pt idx="1035">
                  <c:v>-0.242615</c:v>
                </c:pt>
                <c:pt idx="1036">
                  <c:v>-0.21720700000000001</c:v>
                </c:pt>
                <c:pt idx="1037">
                  <c:v>-0.191856</c:v>
                </c:pt>
                <c:pt idx="1038">
                  <c:v>-0.16656399999999999</c:v>
                </c:pt>
                <c:pt idx="1039">
                  <c:v>-0.14133299999999999</c:v>
                </c:pt>
                <c:pt idx="1040">
                  <c:v>-0.116162</c:v>
                </c:pt>
                <c:pt idx="1041">
                  <c:v>-9.1054700000000002E-2</c:v>
                </c:pt>
                <c:pt idx="1042">
                  <c:v>-6.6011500000000001E-2</c:v>
                </c:pt>
                <c:pt idx="1043">
                  <c:v>-4.1033899999999998E-2</c:v>
                </c:pt>
                <c:pt idx="1044">
                  <c:v>-1.61234E-2</c:v>
                </c:pt>
                <c:pt idx="1045">
                  <c:v>8.7186299999999998E-3</c:v>
                </c:pt>
                <c:pt idx="1046">
                  <c:v>3.3490899999999997E-2</c:v>
                </c:pt>
                <c:pt idx="1047">
                  <c:v>5.8192099999999997E-2</c:v>
                </c:pt>
                <c:pt idx="1048">
                  <c:v>8.28208E-2</c:v>
                </c:pt>
                <c:pt idx="1049">
                  <c:v>0.107376</c:v>
                </c:pt>
                <c:pt idx="1050">
                  <c:v>0.131856</c:v>
                </c:pt>
                <c:pt idx="1051">
                  <c:v>0.15625900000000001</c:v>
                </c:pt>
                <c:pt idx="1052">
                  <c:v>0.18058399999999999</c:v>
                </c:pt>
                <c:pt idx="1053">
                  <c:v>0.20482900000000001</c:v>
                </c:pt>
                <c:pt idx="1054">
                  <c:v>0.228992</c:v>
                </c:pt>
                <c:pt idx="1055">
                  <c:v>0.25307099999999999</c:v>
                </c:pt>
                <c:pt idx="1056">
                  <c:v>0.27706500000000001</c:v>
                </c:pt>
                <c:pt idx="1057">
                  <c:v>0.30097099999999999</c:v>
                </c:pt>
                <c:pt idx="1058">
                  <c:v>0.32478800000000002</c:v>
                </c:pt>
                <c:pt idx="1059">
                  <c:v>0.34851399999999999</c:v>
                </c:pt>
                <c:pt idx="1060">
                  <c:v>0.37214700000000001</c:v>
                </c:pt>
                <c:pt idx="1061">
                  <c:v>0.39568599999999998</c:v>
                </c:pt>
                <c:pt idx="1062">
                  <c:v>0.41912899999999997</c:v>
                </c:pt>
                <c:pt idx="1063">
                  <c:v>0.44247300000000001</c:v>
                </c:pt>
                <c:pt idx="1064">
                  <c:v>0.46571699999999999</c:v>
                </c:pt>
                <c:pt idx="1065">
                  <c:v>0.48885800000000001</c:v>
                </c:pt>
                <c:pt idx="1066">
                  <c:v>0.51189399999999996</c:v>
                </c:pt>
                <c:pt idx="1067">
                  <c:v>0.53482399999999997</c:v>
                </c:pt>
                <c:pt idx="1068">
                  <c:v>0.557643</c:v>
                </c:pt>
                <c:pt idx="1069">
                  <c:v>0.58035000000000003</c:v>
                </c:pt>
                <c:pt idx="1070">
                  <c:v>0.60294300000000001</c:v>
                </c:pt>
                <c:pt idx="1071">
                  <c:v>0.62541800000000003</c:v>
                </c:pt>
                <c:pt idx="1072">
                  <c:v>0.64777300000000004</c:v>
                </c:pt>
                <c:pt idx="1073">
                  <c:v>0.67000599999999999</c:v>
                </c:pt>
                <c:pt idx="1074">
                  <c:v>0.69211500000000004</c:v>
                </c:pt>
                <c:pt idx="1075">
                  <c:v>0.71409599999999995</c:v>
                </c:pt>
                <c:pt idx="1076">
                  <c:v>0.73594800000000005</c:v>
                </c:pt>
                <c:pt idx="1077">
                  <c:v>0.75766699999999998</c:v>
                </c:pt>
                <c:pt idx="1078">
                  <c:v>0.77925</c:v>
                </c:pt>
                <c:pt idx="1079">
                  <c:v>0.80069599999999996</c:v>
                </c:pt>
                <c:pt idx="1080">
                  <c:v>0.82199999999999995</c:v>
                </c:pt>
                <c:pt idx="1081">
                  <c:v>0.84315899999999999</c:v>
                </c:pt>
                <c:pt idx="1082">
                  <c:v>0.86417100000000002</c:v>
                </c:pt>
                <c:pt idx="1083">
                  <c:v>0.88503100000000001</c:v>
                </c:pt>
                <c:pt idx="1084">
                  <c:v>0.90573700000000001</c:v>
                </c:pt>
                <c:pt idx="1085">
                  <c:v>0.92628600000000005</c:v>
                </c:pt>
                <c:pt idx="1086">
                  <c:v>0.94667400000000002</c:v>
                </c:pt>
                <c:pt idx="1087">
                  <c:v>0.96689700000000001</c:v>
                </c:pt>
                <c:pt idx="1088">
                  <c:v>0.98695299999999997</c:v>
                </c:pt>
                <c:pt idx="1089">
                  <c:v>1.00684</c:v>
                </c:pt>
                <c:pt idx="1090">
                  <c:v>1.0265500000000001</c:v>
                </c:pt>
                <c:pt idx="1091">
                  <c:v>1.0460799999999999</c:v>
                </c:pt>
                <c:pt idx="1092">
                  <c:v>1.0654300000000001</c:v>
                </c:pt>
                <c:pt idx="1093">
                  <c:v>1.0845899999999999</c:v>
                </c:pt>
                <c:pt idx="1094">
                  <c:v>1.1035699999999999</c:v>
                </c:pt>
                <c:pt idx="1095">
                  <c:v>1.12235</c:v>
                </c:pt>
                <c:pt idx="1096">
                  <c:v>1.14093</c:v>
                </c:pt>
                <c:pt idx="1097">
                  <c:v>1.1593</c:v>
                </c:pt>
                <c:pt idx="1098">
                  <c:v>1.17747</c:v>
                </c:pt>
                <c:pt idx="1099">
                  <c:v>1.19543</c:v>
                </c:pt>
                <c:pt idx="1100">
                  <c:v>1.2131799999999999</c:v>
                </c:pt>
                <c:pt idx="1101">
                  <c:v>1.2306999999999999</c:v>
                </c:pt>
                <c:pt idx="1102">
                  <c:v>1.248</c:v>
                </c:pt>
                <c:pt idx="1103">
                  <c:v>1.2650600000000001</c:v>
                </c:pt>
                <c:pt idx="1104">
                  <c:v>1.2819</c:v>
                </c:pt>
                <c:pt idx="1105">
                  <c:v>1.2984899999999999</c:v>
                </c:pt>
                <c:pt idx="1106">
                  <c:v>1.31484</c:v>
                </c:pt>
                <c:pt idx="1107">
                  <c:v>1.33094</c:v>
                </c:pt>
                <c:pt idx="1108">
                  <c:v>1.3467899999999999</c:v>
                </c:pt>
                <c:pt idx="1109">
                  <c:v>1.3623700000000001</c:v>
                </c:pt>
                <c:pt idx="1110">
                  <c:v>1.3776900000000001</c:v>
                </c:pt>
                <c:pt idx="1111">
                  <c:v>1.3927400000000001</c:v>
                </c:pt>
                <c:pt idx="1112">
                  <c:v>1.4075</c:v>
                </c:pt>
                <c:pt idx="1113">
                  <c:v>1.4219900000000001</c:v>
                </c:pt>
                <c:pt idx="1114">
                  <c:v>1.43618</c:v>
                </c:pt>
                <c:pt idx="1115">
                  <c:v>1.45008</c:v>
                </c:pt>
                <c:pt idx="1116">
                  <c:v>1.4636800000000001</c:v>
                </c:pt>
                <c:pt idx="1117">
                  <c:v>1.4769699999999999</c:v>
                </c:pt>
                <c:pt idx="1118">
                  <c:v>1.48994</c:v>
                </c:pt>
                <c:pt idx="1119">
                  <c:v>1.5025999999999999</c:v>
                </c:pt>
                <c:pt idx="1120">
                  <c:v>1.51492</c:v>
                </c:pt>
                <c:pt idx="1121">
                  <c:v>1.5269200000000001</c:v>
                </c:pt>
                <c:pt idx="1122">
                  <c:v>1.53857</c:v>
                </c:pt>
                <c:pt idx="1123">
                  <c:v>1.5498700000000001</c:v>
                </c:pt>
                <c:pt idx="1124">
                  <c:v>1.56081</c:v>
                </c:pt>
                <c:pt idx="1125">
                  <c:v>1.5713900000000001</c:v>
                </c:pt>
                <c:pt idx="1126">
                  <c:v>1.5815999999999999</c:v>
                </c:pt>
                <c:pt idx="1127">
                  <c:v>1.5914299999999999</c:v>
                </c:pt>
                <c:pt idx="1128">
                  <c:v>1.6008800000000001</c:v>
                </c:pt>
                <c:pt idx="1129">
                  <c:v>1.6099300000000001</c:v>
                </c:pt>
                <c:pt idx="1130">
                  <c:v>1.6185799999999999</c:v>
                </c:pt>
                <c:pt idx="1131">
                  <c:v>1.6268199999999999</c:v>
                </c:pt>
                <c:pt idx="1132">
                  <c:v>1.6346400000000001</c:v>
                </c:pt>
                <c:pt idx="1133">
                  <c:v>1.6420300000000001</c:v>
                </c:pt>
                <c:pt idx="1134">
                  <c:v>1.64899</c:v>
                </c:pt>
                <c:pt idx="1135">
                  <c:v>1.65551</c:v>
                </c:pt>
                <c:pt idx="1136">
                  <c:v>1.66157</c:v>
                </c:pt>
                <c:pt idx="1137">
                  <c:v>1.66717</c:v>
                </c:pt>
                <c:pt idx="1138">
                  <c:v>1.67231</c:v>
                </c:pt>
                <c:pt idx="1139">
                  <c:v>1.67696</c:v>
                </c:pt>
                <c:pt idx="1140">
                  <c:v>1.6811199999999999</c:v>
                </c:pt>
                <c:pt idx="1141">
                  <c:v>1.6847799999999999</c:v>
                </c:pt>
                <c:pt idx="1142">
                  <c:v>1.68794</c:v>
                </c:pt>
                <c:pt idx="1143">
                  <c:v>1.69058</c:v>
                </c:pt>
                <c:pt idx="1144">
                  <c:v>1.69269</c:v>
                </c:pt>
                <c:pt idx="1145">
                  <c:v>1.6942699999999999</c:v>
                </c:pt>
                <c:pt idx="1146">
                  <c:v>1.6953</c:v>
                </c:pt>
                <c:pt idx="1147">
                  <c:v>1.69577</c:v>
                </c:pt>
                <c:pt idx="1148">
                  <c:v>1.6956800000000001</c:v>
                </c:pt>
                <c:pt idx="1149">
                  <c:v>1.6950099999999999</c:v>
                </c:pt>
                <c:pt idx="1150">
                  <c:v>1.6937500000000001</c:v>
                </c:pt>
                <c:pt idx="1151">
                  <c:v>1.6918899999999999</c:v>
                </c:pt>
                <c:pt idx="1152">
                  <c:v>1.68943</c:v>
                </c:pt>
                <c:pt idx="1153">
                  <c:v>1.68635</c:v>
                </c:pt>
                <c:pt idx="1154">
                  <c:v>1.6826399999999999</c:v>
                </c:pt>
                <c:pt idx="1155">
                  <c:v>1.6782900000000001</c:v>
                </c:pt>
                <c:pt idx="1156">
                  <c:v>1.6732899999999999</c:v>
                </c:pt>
                <c:pt idx="1157">
                  <c:v>1.6676299999999999</c:v>
                </c:pt>
                <c:pt idx="1158">
                  <c:v>1.6613</c:v>
                </c:pt>
                <c:pt idx="1159">
                  <c:v>1.65429</c:v>
                </c:pt>
                <c:pt idx="1160">
                  <c:v>1.64659</c:v>
                </c:pt>
                <c:pt idx="1161">
                  <c:v>1.63819</c:v>
                </c:pt>
                <c:pt idx="1162">
                  <c:v>1.62907</c:v>
                </c:pt>
                <c:pt idx="1163">
                  <c:v>1.61924</c:v>
                </c:pt>
                <c:pt idx="1164">
                  <c:v>1.60867</c:v>
                </c:pt>
                <c:pt idx="1165">
                  <c:v>1.59737</c:v>
                </c:pt>
                <c:pt idx="1166">
                  <c:v>1.58531</c:v>
                </c:pt>
                <c:pt idx="1167">
                  <c:v>1.5724899999999999</c:v>
                </c:pt>
                <c:pt idx="1168">
                  <c:v>1.5589</c:v>
                </c:pt>
                <c:pt idx="1169">
                  <c:v>1.54454</c:v>
                </c:pt>
                <c:pt idx="1170">
                  <c:v>1.52939</c:v>
                </c:pt>
                <c:pt idx="1171">
                  <c:v>1.51345</c:v>
                </c:pt>
                <c:pt idx="1172">
                  <c:v>1.49671</c:v>
                </c:pt>
                <c:pt idx="1173">
                  <c:v>1.47916</c:v>
                </c:pt>
                <c:pt idx="1174">
                  <c:v>1.4608000000000001</c:v>
                </c:pt>
                <c:pt idx="1175">
                  <c:v>1.4416199999999999</c:v>
                </c:pt>
                <c:pt idx="1176">
                  <c:v>1.4216200000000001</c:v>
                </c:pt>
                <c:pt idx="1177">
                  <c:v>1.40079</c:v>
                </c:pt>
                <c:pt idx="1178">
                  <c:v>1.3791199999999999</c:v>
                </c:pt>
                <c:pt idx="1179">
                  <c:v>1.3566199999999999</c:v>
                </c:pt>
                <c:pt idx="1180">
                  <c:v>1.33328</c:v>
                </c:pt>
                <c:pt idx="1181">
                  <c:v>1.3090999999999999</c:v>
                </c:pt>
                <c:pt idx="1182">
                  <c:v>1.28409</c:v>
                </c:pt>
                <c:pt idx="1183">
                  <c:v>1.25824</c:v>
                </c:pt>
                <c:pt idx="1184">
                  <c:v>1.2315499999999999</c:v>
                </c:pt>
                <c:pt idx="1185">
                  <c:v>1.20404</c:v>
                </c:pt>
                <c:pt idx="1186">
                  <c:v>1.1757</c:v>
                </c:pt>
                <c:pt idx="1187">
                  <c:v>1.1465399999999999</c:v>
                </c:pt>
                <c:pt idx="1188">
                  <c:v>1.1165799999999999</c:v>
                </c:pt>
                <c:pt idx="1189">
                  <c:v>1.0858099999999999</c:v>
                </c:pt>
                <c:pt idx="1190">
                  <c:v>1.0542499999999999</c:v>
                </c:pt>
                <c:pt idx="1191">
                  <c:v>1.0219199999999999</c:v>
                </c:pt>
                <c:pt idx="1192">
                  <c:v>0.98882300000000001</c:v>
                </c:pt>
                <c:pt idx="1193">
                  <c:v>0.954986</c:v>
                </c:pt>
                <c:pt idx="1194">
                  <c:v>0.92042500000000005</c:v>
                </c:pt>
                <c:pt idx="1195">
                  <c:v>0.88516300000000003</c:v>
                </c:pt>
                <c:pt idx="1196">
                  <c:v>0.84922299999999995</c:v>
                </c:pt>
                <c:pt idx="1197">
                  <c:v>0.81263399999999997</c:v>
                </c:pt>
                <c:pt idx="1198">
                  <c:v>0.775424</c:v>
                </c:pt>
                <c:pt idx="1199">
                  <c:v>0.73762399999999995</c:v>
                </c:pt>
                <c:pt idx="1200">
                  <c:v>0.69926999999999995</c:v>
                </c:pt>
                <c:pt idx="1201">
                  <c:v>0.66039800000000004</c:v>
                </c:pt>
                <c:pt idx="1202">
                  <c:v>0.62104899999999996</c:v>
                </c:pt>
                <c:pt idx="1203">
                  <c:v>0.58126500000000003</c:v>
                </c:pt>
                <c:pt idx="1204">
                  <c:v>0.54109300000000005</c:v>
                </c:pt>
                <c:pt idx="1205">
                  <c:v>0.50058199999999997</c:v>
                </c:pt>
                <c:pt idx="1206">
                  <c:v>0.45978400000000003</c:v>
                </c:pt>
                <c:pt idx="1207">
                  <c:v>0.41875600000000002</c:v>
                </c:pt>
                <c:pt idx="1208">
                  <c:v>0.37755499999999997</c:v>
                </c:pt>
                <c:pt idx="1209">
                  <c:v>0.33624599999999999</c:v>
                </c:pt>
                <c:pt idx="1210">
                  <c:v>0.29489199999999999</c:v>
                </c:pt>
                <c:pt idx="1211">
                  <c:v>0.25356200000000001</c:v>
                </c:pt>
                <c:pt idx="1212">
                  <c:v>0.21232799999999999</c:v>
                </c:pt>
                <c:pt idx="1213">
                  <c:v>0.171265</c:v>
                </c:pt>
                <c:pt idx="1214">
                  <c:v>0.13045000000000001</c:v>
                </c:pt>
                <c:pt idx="1215">
                  <c:v>8.9963399999999999E-2</c:v>
                </c:pt>
                <c:pt idx="1216">
                  <c:v>4.9887899999999999E-2</c:v>
                </c:pt>
                <c:pt idx="1217">
                  <c:v>1.0309499999999999E-2</c:v>
                </c:pt>
                <c:pt idx="1218">
                  <c:v>-2.86836E-2</c:v>
                </c:pt>
                <c:pt idx="1219">
                  <c:v>-6.7000799999999999E-2</c:v>
                </c:pt>
                <c:pt idx="1220">
                  <c:v>-0.10455</c:v>
                </c:pt>
                <c:pt idx="1221">
                  <c:v>-0.141236</c:v>
                </c:pt>
                <c:pt idx="1222">
                  <c:v>-0.17696200000000001</c:v>
                </c:pt>
                <c:pt idx="1223">
                  <c:v>-0.21163199999999999</c:v>
                </c:pt>
                <c:pt idx="1224">
                  <c:v>-0.245148</c:v>
                </c:pt>
                <c:pt idx="1225">
                  <c:v>-0.27740900000000002</c:v>
                </c:pt>
                <c:pt idx="1226">
                  <c:v>-0.30831799999999998</c:v>
                </c:pt>
                <c:pt idx="1227">
                  <c:v>-0.33777499999999999</c:v>
                </c:pt>
                <c:pt idx="1228">
                  <c:v>-0.36568299999999998</c:v>
                </c:pt>
                <c:pt idx="1229">
                  <c:v>-0.39194200000000001</c:v>
                </c:pt>
                <c:pt idx="1230">
                  <c:v>-0.41645799999999999</c:v>
                </c:pt>
                <c:pt idx="1231">
                  <c:v>-0.439137</c:v>
                </c:pt>
                <c:pt idx="1232">
                  <c:v>-0.45988400000000001</c:v>
                </c:pt>
                <c:pt idx="1233">
                  <c:v>-0.47861199999999998</c:v>
                </c:pt>
                <c:pt idx="1234">
                  <c:v>-0.49523200000000001</c:v>
                </c:pt>
                <c:pt idx="1235">
                  <c:v>-0.50966299999999998</c:v>
                </c:pt>
                <c:pt idx="1236">
                  <c:v>-0.52182399999999995</c:v>
                </c:pt>
                <c:pt idx="1237">
                  <c:v>-0.53164</c:v>
                </c:pt>
                <c:pt idx="1238">
                  <c:v>-0.53904200000000002</c:v>
                </c:pt>
                <c:pt idx="1239">
                  <c:v>-0.54396500000000003</c:v>
                </c:pt>
                <c:pt idx="1240">
                  <c:v>-0.54635</c:v>
                </c:pt>
                <c:pt idx="1241">
                  <c:v>-0.54614499999999999</c:v>
                </c:pt>
                <c:pt idx="1242">
                  <c:v>-0.54330400000000001</c:v>
                </c:pt>
                <c:pt idx="1243">
                  <c:v>-0.53778800000000004</c:v>
                </c:pt>
                <c:pt idx="1244">
                  <c:v>-0.52956400000000003</c:v>
                </c:pt>
                <c:pt idx="1245">
                  <c:v>-0.51861000000000002</c:v>
                </c:pt>
                <c:pt idx="1246">
                  <c:v>-0.50490699999999999</c:v>
                </c:pt>
                <c:pt idx="1247">
                  <c:v>-0.48844599999999999</c:v>
                </c:pt>
                <c:pt idx="1248">
                  <c:v>-0.46922799999999998</c:v>
                </c:pt>
                <c:pt idx="1249">
                  <c:v>-0.44725999999999999</c:v>
                </c:pt>
                <c:pt idx="1250">
                  <c:v>-0.42255599999999999</c:v>
                </c:pt>
                <c:pt idx="1251">
                  <c:v>-0.39514199999999999</c:v>
                </c:pt>
                <c:pt idx="1252">
                  <c:v>-0.36505100000000001</c:v>
                </c:pt>
                <c:pt idx="1253">
                  <c:v>-0.33232400000000001</c:v>
                </c:pt>
                <c:pt idx="1254">
                  <c:v>-0.29701100000000002</c:v>
                </c:pt>
                <c:pt idx="1255">
                  <c:v>-0.25917000000000001</c:v>
                </c:pt>
                <c:pt idx="1256">
                  <c:v>-0.21886700000000001</c:v>
                </c:pt>
                <c:pt idx="1257">
                  <c:v>-0.176177</c:v>
                </c:pt>
                <c:pt idx="1258">
                  <c:v>-0.13118099999999999</c:v>
                </c:pt>
                <c:pt idx="1259">
                  <c:v>-8.3967700000000006E-2</c:v>
                </c:pt>
                <c:pt idx="1260">
                  <c:v>-3.4633900000000002E-2</c:v>
                </c:pt>
                <c:pt idx="1261">
                  <c:v>1.6718299999999998E-2</c:v>
                </c:pt>
                <c:pt idx="1262">
                  <c:v>6.9980299999999995E-2</c:v>
                </c:pt>
                <c:pt idx="1263">
                  <c:v>0.12503800000000001</c:v>
                </c:pt>
                <c:pt idx="1264">
                  <c:v>0.18177199999999999</c:v>
                </c:pt>
                <c:pt idx="1265">
                  <c:v>0.24005699999999999</c:v>
                </c:pt>
                <c:pt idx="1266">
                  <c:v>0.29976599999999998</c:v>
                </c:pt>
                <c:pt idx="1267">
                  <c:v>0.36076399999999997</c:v>
                </c:pt>
                <c:pt idx="1268">
                  <c:v>0.42291800000000002</c:v>
                </c:pt>
                <c:pt idx="1269">
                  <c:v>0.48608800000000002</c:v>
                </c:pt>
                <c:pt idx="1270">
                  <c:v>0.55013400000000001</c:v>
                </c:pt>
                <c:pt idx="1271">
                  <c:v>0.61491399999999996</c:v>
                </c:pt>
                <c:pt idx="1272">
                  <c:v>0.68028699999999998</c:v>
                </c:pt>
                <c:pt idx="1273">
                  <c:v>0.74611000000000005</c:v>
                </c:pt>
                <c:pt idx="1274">
                  <c:v>0.81224099999999999</c:v>
                </c:pt>
                <c:pt idx="1275">
                  <c:v>0.87853899999999996</c:v>
                </c:pt>
                <c:pt idx="1276">
                  <c:v>0.94486499999999995</c:v>
                </c:pt>
                <c:pt idx="1277">
                  <c:v>1.01108</c:v>
                </c:pt>
                <c:pt idx="1278">
                  <c:v>1.0770500000000001</c:v>
                </c:pt>
                <c:pt idx="1279">
                  <c:v>1.1426499999999999</c:v>
                </c:pt>
                <c:pt idx="1280">
                  <c:v>1.20774</c:v>
                </c:pt>
                <c:pt idx="1281">
                  <c:v>1.2722</c:v>
                </c:pt>
                <c:pt idx="1282">
                  <c:v>1.33592</c:v>
                </c:pt>
                <c:pt idx="1283">
                  <c:v>1.3987700000000001</c:v>
                </c:pt>
                <c:pt idx="1284">
                  <c:v>1.4606399999999999</c:v>
                </c:pt>
                <c:pt idx="1285">
                  <c:v>1.5214399999999999</c:v>
                </c:pt>
                <c:pt idx="1286">
                  <c:v>1.5810599999999999</c:v>
                </c:pt>
                <c:pt idx="1287">
                  <c:v>1.63941</c:v>
                </c:pt>
                <c:pt idx="1288">
                  <c:v>1.6963999999999999</c:v>
                </c:pt>
                <c:pt idx="1289">
                  <c:v>1.7519499999999999</c:v>
                </c:pt>
                <c:pt idx="1290">
                  <c:v>1.80599</c:v>
                </c:pt>
                <c:pt idx="1291">
                  <c:v>1.85846</c:v>
                </c:pt>
                <c:pt idx="1292">
                  <c:v>1.9092800000000001</c:v>
                </c:pt>
                <c:pt idx="1293">
                  <c:v>1.9583999999999999</c:v>
                </c:pt>
                <c:pt idx="1294">
                  <c:v>2.0057900000000002</c:v>
                </c:pt>
                <c:pt idx="1295">
                  <c:v>2.05138</c:v>
                </c:pt>
                <c:pt idx="1296">
                  <c:v>2.0951599999999999</c:v>
                </c:pt>
                <c:pt idx="1297">
                  <c:v>2.1370900000000002</c:v>
                </c:pt>
                <c:pt idx="1298">
                  <c:v>2.1771500000000001</c:v>
                </c:pt>
                <c:pt idx="1299">
                  <c:v>2.2153200000000002</c:v>
                </c:pt>
                <c:pt idx="1300">
                  <c:v>2.2515900000000002</c:v>
                </c:pt>
                <c:pt idx="1301">
                  <c:v>2.2859600000000002</c:v>
                </c:pt>
                <c:pt idx="1302">
                  <c:v>2.3184200000000001</c:v>
                </c:pt>
                <c:pt idx="1303">
                  <c:v>2.3489800000000001</c:v>
                </c:pt>
                <c:pt idx="1304">
                  <c:v>2.37765</c:v>
                </c:pt>
                <c:pt idx="1305">
                  <c:v>2.4044500000000002</c:v>
                </c:pt>
                <c:pt idx="1306">
                  <c:v>2.4293900000000002</c:v>
                </c:pt>
                <c:pt idx="1307">
                  <c:v>2.4525000000000001</c:v>
                </c:pt>
                <c:pt idx="1308">
                  <c:v>2.4738000000000002</c:v>
                </c:pt>
                <c:pt idx="1309">
                  <c:v>2.4933200000000002</c:v>
                </c:pt>
                <c:pt idx="1310">
                  <c:v>2.5110999999999999</c:v>
                </c:pt>
                <c:pt idx="1311">
                  <c:v>2.5271699999999999</c:v>
                </c:pt>
                <c:pt idx="1312">
                  <c:v>2.54156</c:v>
                </c:pt>
                <c:pt idx="1313">
                  <c:v>2.5543300000000002</c:v>
                </c:pt>
                <c:pt idx="1314">
                  <c:v>2.5655100000000002</c:v>
                </c:pt>
                <c:pt idx="1315">
                  <c:v>2.5751499999999998</c:v>
                </c:pt>
                <c:pt idx="1316">
                  <c:v>2.5832799999999998</c:v>
                </c:pt>
                <c:pt idx="1317">
                  <c:v>2.5899700000000001</c:v>
                </c:pt>
                <c:pt idx="1318">
                  <c:v>2.5952500000000001</c:v>
                </c:pt>
                <c:pt idx="1319">
                  <c:v>2.59917</c:v>
                </c:pt>
                <c:pt idx="1320">
                  <c:v>2.6017899999999998</c:v>
                </c:pt>
                <c:pt idx="1321">
                  <c:v>2.6031399999999998</c:v>
                </c:pt>
                <c:pt idx="1322">
                  <c:v>2.6032899999999999</c:v>
                </c:pt>
                <c:pt idx="1323">
                  <c:v>2.6022599999999998</c:v>
                </c:pt>
                <c:pt idx="1324">
                  <c:v>2.60012</c:v>
                </c:pt>
                <c:pt idx="1325">
                  <c:v>2.5969099999999998</c:v>
                </c:pt>
                <c:pt idx="1326">
                  <c:v>2.5926800000000001</c:v>
                </c:pt>
                <c:pt idx="1327">
                  <c:v>2.5874700000000002</c:v>
                </c:pt>
                <c:pt idx="1328">
                  <c:v>2.5813199999999998</c:v>
                </c:pt>
                <c:pt idx="1329">
                  <c:v>2.57429</c:v>
                </c:pt>
                <c:pt idx="1330">
                  <c:v>2.5663999999999998</c:v>
                </c:pt>
                <c:pt idx="1331">
                  <c:v>2.5577100000000002</c:v>
                </c:pt>
                <c:pt idx="1332">
                  <c:v>2.5482499999999999</c:v>
                </c:pt>
                <c:pt idx="1333">
                  <c:v>2.5380699999999998</c:v>
                </c:pt>
                <c:pt idx="1334">
                  <c:v>2.52719</c:v>
                </c:pt>
                <c:pt idx="1335">
                  <c:v>2.5156499999999999</c:v>
                </c:pt>
                <c:pt idx="1336">
                  <c:v>2.5034900000000002</c:v>
                </c:pt>
                <c:pt idx="1337">
                  <c:v>2.4907499999999998</c:v>
                </c:pt>
                <c:pt idx="1338">
                  <c:v>2.4774400000000001</c:v>
                </c:pt>
                <c:pt idx="1339">
                  <c:v>2.4636100000000001</c:v>
                </c:pt>
                <c:pt idx="1340">
                  <c:v>2.4492699999999998</c:v>
                </c:pt>
                <c:pt idx="1341">
                  <c:v>2.4344600000000001</c:v>
                </c:pt>
                <c:pt idx="1342">
                  <c:v>2.4192100000000001</c:v>
                </c:pt>
                <c:pt idx="1343">
                  <c:v>2.4035299999999999</c:v>
                </c:pt>
                <c:pt idx="1344">
                  <c:v>2.3874599999999999</c:v>
                </c:pt>
                <c:pt idx="1345">
                  <c:v>2.3710100000000001</c:v>
                </c:pt>
                <c:pt idx="1346">
                  <c:v>2.3542000000000001</c:v>
                </c:pt>
                <c:pt idx="1347">
                  <c:v>2.3370600000000001</c:v>
                </c:pt>
                <c:pt idx="1348">
                  <c:v>2.3195999999999999</c:v>
                </c:pt>
                <c:pt idx="1349">
                  <c:v>2.3018399999999999</c:v>
                </c:pt>
                <c:pt idx="1350">
                  <c:v>2.2837999999999998</c:v>
                </c:pt>
                <c:pt idx="1351">
                  <c:v>2.2654899999999998</c:v>
                </c:pt>
                <c:pt idx="1352">
                  <c:v>2.2469399999999999</c:v>
                </c:pt>
                <c:pt idx="1353">
                  <c:v>2.2281399999999998</c:v>
                </c:pt>
                <c:pt idx="1354">
                  <c:v>2.20913</c:v>
                </c:pt>
                <c:pt idx="1355">
                  <c:v>2.1899000000000002</c:v>
                </c:pt>
                <c:pt idx="1356">
                  <c:v>2.1704699999999999</c:v>
                </c:pt>
                <c:pt idx="1357">
                  <c:v>2.1508600000000002</c:v>
                </c:pt>
                <c:pt idx="1358">
                  <c:v>2.1310699999999998</c:v>
                </c:pt>
                <c:pt idx="1359">
                  <c:v>2.1111200000000001</c:v>
                </c:pt>
                <c:pt idx="1360">
                  <c:v>2.0910199999999999</c:v>
                </c:pt>
                <c:pt idx="1361">
                  <c:v>2.0707599999999999</c:v>
                </c:pt>
                <c:pt idx="1362">
                  <c:v>2.0503800000000001</c:v>
                </c:pt>
                <c:pt idx="1363">
                  <c:v>2.0298600000000002</c:v>
                </c:pt>
                <c:pt idx="1364">
                  <c:v>2.0092300000000001</c:v>
                </c:pt>
                <c:pt idx="1365">
                  <c:v>1.98848</c:v>
                </c:pt>
                <c:pt idx="1366">
                  <c:v>1.96763</c:v>
                </c:pt>
                <c:pt idx="1367">
                  <c:v>1.94669</c:v>
                </c:pt>
                <c:pt idx="1368">
                  <c:v>1.9256500000000001</c:v>
                </c:pt>
                <c:pt idx="1369">
                  <c:v>1.9045300000000001</c:v>
                </c:pt>
                <c:pt idx="1370">
                  <c:v>1.8833299999999999</c:v>
                </c:pt>
                <c:pt idx="1371">
                  <c:v>1.86206</c:v>
                </c:pt>
                <c:pt idx="1372">
                  <c:v>1.8407199999999999</c:v>
                </c:pt>
                <c:pt idx="1373">
                  <c:v>1.81932</c:v>
                </c:pt>
                <c:pt idx="1374">
                  <c:v>1.7978700000000001</c:v>
                </c:pt>
                <c:pt idx="1375">
                  <c:v>1.7763599999999999</c:v>
                </c:pt>
                <c:pt idx="1376">
                  <c:v>1.75481</c:v>
                </c:pt>
                <c:pt idx="1377">
                  <c:v>1.73322</c:v>
                </c:pt>
                <c:pt idx="1378">
                  <c:v>1.7115800000000001</c:v>
                </c:pt>
                <c:pt idx="1379">
                  <c:v>1.6899200000000001</c:v>
                </c:pt>
                <c:pt idx="1380">
                  <c:v>1.66821</c:v>
                </c:pt>
                <c:pt idx="1381">
                  <c:v>1.6464799999999999</c:v>
                </c:pt>
                <c:pt idx="1382">
                  <c:v>1.62473</c:v>
                </c:pt>
                <c:pt idx="1383">
                  <c:v>1.6029500000000001</c:v>
                </c:pt>
                <c:pt idx="1384">
                  <c:v>1.5811500000000001</c:v>
                </c:pt>
                <c:pt idx="1385">
                  <c:v>1.5593300000000001</c:v>
                </c:pt>
                <c:pt idx="1386">
                  <c:v>1.5375000000000001</c:v>
                </c:pt>
                <c:pt idx="1387">
                  <c:v>1.51566</c:v>
                </c:pt>
                <c:pt idx="1388">
                  <c:v>1.4938</c:v>
                </c:pt>
                <c:pt idx="1389">
                  <c:v>1.47193</c:v>
                </c:pt>
                <c:pt idx="1390">
                  <c:v>1.4500599999999999</c:v>
                </c:pt>
                <c:pt idx="1391">
                  <c:v>1.4281699999999999</c:v>
                </c:pt>
                <c:pt idx="1392">
                  <c:v>1.40628</c:v>
                </c:pt>
                <c:pt idx="1393">
                  <c:v>1.38439</c:v>
                </c:pt>
                <c:pt idx="1394">
                  <c:v>1.36249</c:v>
                </c:pt>
                <c:pt idx="1395">
                  <c:v>1.3405899999999999</c:v>
                </c:pt>
                <c:pt idx="1396">
                  <c:v>1.3186899999999999</c:v>
                </c:pt>
                <c:pt idx="1397">
                  <c:v>1.2967900000000001</c:v>
                </c:pt>
                <c:pt idx="1398">
                  <c:v>1.2748900000000001</c:v>
                </c:pt>
                <c:pt idx="1399">
                  <c:v>1.25299</c:v>
                </c:pt>
                <c:pt idx="1400">
                  <c:v>1.2311000000000001</c:v>
                </c:pt>
                <c:pt idx="1401">
                  <c:v>1.2092099999999999</c:v>
                </c:pt>
                <c:pt idx="1402">
                  <c:v>1.1873199999999999</c:v>
                </c:pt>
                <c:pt idx="1403">
                  <c:v>1.16544</c:v>
                </c:pt>
                <c:pt idx="1404">
                  <c:v>1.14357</c:v>
                </c:pt>
                <c:pt idx="1405">
                  <c:v>1.1216999999999999</c:v>
                </c:pt>
                <c:pt idx="1406">
                  <c:v>1.0998399999999999</c:v>
                </c:pt>
                <c:pt idx="1407">
                  <c:v>1.07799</c:v>
                </c:pt>
                <c:pt idx="1408">
                  <c:v>1.0561499999999999</c:v>
                </c:pt>
                <c:pt idx="1409">
                  <c:v>1.03433</c:v>
                </c:pt>
                <c:pt idx="1410">
                  <c:v>1.01251</c:v>
                </c:pt>
                <c:pt idx="1411">
                  <c:v>0.99071699999999996</c:v>
                </c:pt>
                <c:pt idx="1412">
                  <c:v>0.96893399999999996</c:v>
                </c:pt>
                <c:pt idx="1413">
                  <c:v>0.94716900000000004</c:v>
                </c:pt>
                <c:pt idx="1414">
                  <c:v>0.925423</c:v>
                </c:pt>
                <c:pt idx="1415">
                  <c:v>0.90369600000000005</c:v>
                </c:pt>
                <c:pt idx="1416">
                  <c:v>0.88199000000000005</c:v>
                </c:pt>
                <c:pt idx="1417">
                  <c:v>0.86030700000000004</c:v>
                </c:pt>
                <c:pt idx="1418">
                  <c:v>0.83864700000000003</c:v>
                </c:pt>
                <c:pt idx="1419">
                  <c:v>0.81701199999999996</c:v>
                </c:pt>
                <c:pt idx="1420">
                  <c:v>0.79540200000000005</c:v>
                </c:pt>
                <c:pt idx="1421">
                  <c:v>0.77381900000000003</c:v>
                </c:pt>
                <c:pt idx="1422">
                  <c:v>0.75226499999999996</c:v>
                </c:pt>
                <c:pt idx="1423">
                  <c:v>0.73074099999999997</c:v>
                </c:pt>
                <c:pt idx="1424">
                  <c:v>0.70924799999999999</c:v>
                </c:pt>
                <c:pt idx="1425">
                  <c:v>0.68778700000000004</c:v>
                </c:pt>
                <c:pt idx="1426">
                  <c:v>0.66635999999999995</c:v>
                </c:pt>
                <c:pt idx="1427">
                  <c:v>0.64496699999999996</c:v>
                </c:pt>
                <c:pt idx="1428">
                  <c:v>0.62361</c:v>
                </c:pt>
                <c:pt idx="1429">
                  <c:v>0.60228899999999996</c:v>
                </c:pt>
                <c:pt idx="1430">
                  <c:v>0.58100600000000002</c:v>
                </c:pt>
                <c:pt idx="1431">
                  <c:v>0.55975900000000001</c:v>
                </c:pt>
                <c:pt idx="1432">
                  <c:v>0.538551</c:v>
                </c:pt>
                <c:pt idx="1433">
                  <c:v>0.51738200000000001</c:v>
                </c:pt>
                <c:pt idx="1434">
                  <c:v>0.49625200000000003</c:v>
                </c:pt>
                <c:pt idx="1435">
                  <c:v>0.475161</c:v>
                </c:pt>
                <c:pt idx="1436">
                  <c:v>0.45411099999999999</c:v>
                </c:pt>
                <c:pt idx="1437">
                  <c:v>0.43310100000000001</c:v>
                </c:pt>
                <c:pt idx="1438">
                  <c:v>0.412132</c:v>
                </c:pt>
                <c:pt idx="1439">
                  <c:v>0.391204</c:v>
                </c:pt>
                <c:pt idx="1440">
                  <c:v>0.37031700000000001</c:v>
                </c:pt>
                <c:pt idx="1441">
                  <c:v>0.34947099999999998</c:v>
                </c:pt>
                <c:pt idx="1442">
                  <c:v>0.32866600000000001</c:v>
                </c:pt>
                <c:pt idx="1443">
                  <c:v>0.30790200000000001</c:v>
                </c:pt>
                <c:pt idx="1444">
                  <c:v>0.28717700000000002</c:v>
                </c:pt>
                <c:pt idx="1445">
                  <c:v>0.26649200000000001</c:v>
                </c:pt>
                <c:pt idx="1446">
                  <c:v>0.24584700000000001</c:v>
                </c:pt>
                <c:pt idx="1447">
                  <c:v>0.225241</c:v>
                </c:pt>
                <c:pt idx="1448">
                  <c:v>0.20467299999999999</c:v>
                </c:pt>
                <c:pt idx="1449">
                  <c:v>0.184144</c:v>
                </c:pt>
                <c:pt idx="1450">
                  <c:v>0.16365199999999999</c:v>
                </c:pt>
                <c:pt idx="1451">
                  <c:v>0.14319799999999999</c:v>
                </c:pt>
                <c:pt idx="1452">
                  <c:v>0.122779</c:v>
                </c:pt>
                <c:pt idx="1453">
                  <c:v>0.102397</c:v>
                </c:pt>
                <c:pt idx="1454">
                  <c:v>8.2049999999999998E-2</c:v>
                </c:pt>
                <c:pt idx="1455">
                  <c:v>6.1737399999999998E-2</c:v>
                </c:pt>
                <c:pt idx="1456">
                  <c:v>4.1458299999999997E-2</c:v>
                </c:pt>
                <c:pt idx="1457">
                  <c:v>2.1212000000000002E-2</c:v>
                </c:pt>
                <c:pt idx="1458">
                  <c:v>9.9756499999999995E-4</c:v>
                </c:pt>
                <c:pt idx="1459">
                  <c:v>-1.9185799999999999E-2</c:v>
                </c:pt>
                <c:pt idx="1460">
                  <c:v>-3.9338999999999999E-2</c:v>
                </c:pt>
                <c:pt idx="1461">
                  <c:v>-5.9462899999999999E-2</c:v>
                </c:pt>
                <c:pt idx="1462">
                  <c:v>-7.9558500000000004E-2</c:v>
                </c:pt>
                <c:pt idx="1463">
                  <c:v>-9.9626500000000007E-2</c:v>
                </c:pt>
                <c:pt idx="1464">
                  <c:v>-0.119668</c:v>
                </c:pt>
                <c:pt idx="1465">
                  <c:v>-0.139683</c:v>
                </c:pt>
                <c:pt idx="1466">
                  <c:v>-0.15967300000000001</c:v>
                </c:pt>
                <c:pt idx="1467">
                  <c:v>-0.17963799999999999</c:v>
                </c:pt>
                <c:pt idx="1468">
                  <c:v>-0.19958000000000001</c:v>
                </c:pt>
                <c:pt idx="1469">
                  <c:v>-0.219499</c:v>
                </c:pt>
                <c:pt idx="1470">
                  <c:v>-0.239396</c:v>
                </c:pt>
                <c:pt idx="1471">
                  <c:v>-0.259272</c:v>
                </c:pt>
                <c:pt idx="1472">
                  <c:v>-0.27912799999999999</c:v>
                </c:pt>
                <c:pt idx="1473">
                  <c:v>-0.29896400000000001</c:v>
                </c:pt>
                <c:pt idx="1474">
                  <c:v>-0.31878200000000001</c:v>
                </c:pt>
                <c:pt idx="1475">
                  <c:v>-0.33857999999999999</c:v>
                </c:pt>
                <c:pt idx="1476">
                  <c:v>-0.35836099999999999</c:v>
                </c:pt>
                <c:pt idx="1477">
                  <c:v>-0.37812400000000002</c:v>
                </c:pt>
                <c:pt idx="1478">
                  <c:v>-0.39786899999999997</c:v>
                </c:pt>
                <c:pt idx="1479">
                  <c:v>-0.417597</c:v>
                </c:pt>
                <c:pt idx="1480">
                  <c:v>-0.437307</c:v>
                </c:pt>
                <c:pt idx="1481">
                  <c:v>-0.45700099999999999</c:v>
                </c:pt>
                <c:pt idx="1482">
                  <c:v>-0.47667700000000002</c:v>
                </c:pt>
                <c:pt idx="1483">
                  <c:v>-0.49633699999999997</c:v>
                </c:pt>
                <c:pt idx="1484">
                  <c:v>-0.51597899999999997</c:v>
                </c:pt>
                <c:pt idx="1485">
                  <c:v>-0.53560399999999997</c:v>
                </c:pt>
                <c:pt idx="1486">
                  <c:v>-0.55521100000000001</c:v>
                </c:pt>
                <c:pt idx="1487">
                  <c:v>-0.57479999999999998</c:v>
                </c:pt>
                <c:pt idx="1488">
                  <c:v>-0.59437099999999998</c:v>
                </c:pt>
                <c:pt idx="1489">
                  <c:v>-0.61392199999999997</c:v>
                </c:pt>
                <c:pt idx="1490">
                  <c:v>-0.63345300000000004</c:v>
                </c:pt>
                <c:pt idx="1491">
                  <c:v>-0.65296299999999996</c:v>
                </c:pt>
                <c:pt idx="1492">
                  <c:v>-0.67244999999999999</c:v>
                </c:pt>
                <c:pt idx="1493">
                  <c:v>-0.691913</c:v>
                </c:pt>
                <c:pt idx="1494">
                  <c:v>-0.71135099999999996</c:v>
                </c:pt>
                <c:pt idx="1495">
                  <c:v>-0.73076200000000002</c:v>
                </c:pt>
                <c:pt idx="1496">
                  <c:v>-0.75014400000000003</c:v>
                </c:pt>
                <c:pt idx="1497">
                  <c:v>-0.76949500000000004</c:v>
                </c:pt>
                <c:pt idx="1498">
                  <c:v>-0.78881400000000002</c:v>
                </c:pt>
                <c:pt idx="1499">
                  <c:v>-0.80809900000000001</c:v>
                </c:pt>
                <c:pt idx="1500">
                  <c:v>-0.82734700000000005</c:v>
                </c:pt>
                <c:pt idx="1501">
                  <c:v>-0.846557</c:v>
                </c:pt>
                <c:pt idx="1502">
                  <c:v>-0.86572499999999997</c:v>
                </c:pt>
                <c:pt idx="1503">
                  <c:v>-0.88484799999999997</c:v>
                </c:pt>
                <c:pt idx="1504">
                  <c:v>-0.90392499999999998</c:v>
                </c:pt>
                <c:pt idx="1505">
                  <c:v>-0.92295199999999999</c:v>
                </c:pt>
                <c:pt idx="1506">
                  <c:v>-0.94192600000000004</c:v>
                </c:pt>
                <c:pt idx="1507">
                  <c:v>-0.96084499999999995</c:v>
                </c:pt>
                <c:pt idx="1508">
                  <c:v>-0.97970400000000002</c:v>
                </c:pt>
                <c:pt idx="1509">
                  <c:v>-0.998502</c:v>
                </c:pt>
                <c:pt idx="1510">
                  <c:v>-1.0172300000000001</c:v>
                </c:pt>
                <c:pt idx="1511">
                  <c:v>-1.0359</c:v>
                </c:pt>
                <c:pt idx="1512">
                  <c:v>-1.0544899999999999</c:v>
                </c:pt>
                <c:pt idx="1513">
                  <c:v>-1.07301</c:v>
                </c:pt>
                <c:pt idx="1514">
                  <c:v>-1.09145</c:v>
                </c:pt>
                <c:pt idx="1515">
                  <c:v>-1.1097999999999999</c:v>
                </c:pt>
                <c:pt idx="1516">
                  <c:v>-1.1280699999999999</c:v>
                </c:pt>
                <c:pt idx="1517">
                  <c:v>-1.1462600000000001</c:v>
                </c:pt>
                <c:pt idx="1518">
                  <c:v>-1.1643399999999999</c:v>
                </c:pt>
                <c:pt idx="1519">
                  <c:v>-1.1823300000000001</c:v>
                </c:pt>
                <c:pt idx="1520">
                  <c:v>-1.2002200000000001</c:v>
                </c:pt>
                <c:pt idx="1521">
                  <c:v>-1.21801</c:v>
                </c:pt>
                <c:pt idx="1522">
                  <c:v>-1.23569</c:v>
                </c:pt>
                <c:pt idx="1523">
                  <c:v>-1.25325</c:v>
                </c:pt>
                <c:pt idx="1524">
                  <c:v>-1.2706999999999999</c:v>
                </c:pt>
                <c:pt idx="1525">
                  <c:v>-1.28803</c:v>
                </c:pt>
                <c:pt idx="1526">
                  <c:v>-1.30524</c:v>
                </c:pt>
                <c:pt idx="1527">
                  <c:v>-1.3223199999999999</c:v>
                </c:pt>
                <c:pt idx="1528">
                  <c:v>-1.33928</c:v>
                </c:pt>
                <c:pt idx="1529">
                  <c:v>-1.3561000000000001</c:v>
                </c:pt>
                <c:pt idx="1530">
                  <c:v>-1.3727799999999999</c:v>
                </c:pt>
                <c:pt idx="1531">
                  <c:v>-1.3893200000000001</c:v>
                </c:pt>
                <c:pt idx="1532">
                  <c:v>-1.4057200000000001</c:v>
                </c:pt>
                <c:pt idx="1533">
                  <c:v>-1.42197</c:v>
                </c:pt>
                <c:pt idx="1534">
                  <c:v>-1.43808</c:v>
                </c:pt>
                <c:pt idx="1535">
                  <c:v>-1.4540299999999999</c:v>
                </c:pt>
                <c:pt idx="1536">
                  <c:v>-1.4698199999999999</c:v>
                </c:pt>
                <c:pt idx="1537">
                  <c:v>-1.4854499999999999</c:v>
                </c:pt>
                <c:pt idx="1538">
                  <c:v>-1.50092</c:v>
                </c:pt>
                <c:pt idx="1539">
                  <c:v>-1.5162199999999999</c:v>
                </c:pt>
                <c:pt idx="1540">
                  <c:v>-1.5313600000000001</c:v>
                </c:pt>
                <c:pt idx="1541">
                  <c:v>-1.5463199999999999</c:v>
                </c:pt>
                <c:pt idx="1542">
                  <c:v>-1.56111</c:v>
                </c:pt>
                <c:pt idx="1543">
                  <c:v>-1.5757300000000001</c:v>
                </c:pt>
                <c:pt idx="1544">
                  <c:v>-1.59016</c:v>
                </c:pt>
                <c:pt idx="1545">
                  <c:v>-1.60442</c:v>
                </c:pt>
                <c:pt idx="1546">
                  <c:v>-1.61849</c:v>
                </c:pt>
                <c:pt idx="1547">
                  <c:v>-1.6323700000000001</c:v>
                </c:pt>
                <c:pt idx="1548">
                  <c:v>-1.6460600000000001</c:v>
                </c:pt>
                <c:pt idx="1549">
                  <c:v>-1.65957</c:v>
                </c:pt>
                <c:pt idx="1550">
                  <c:v>-1.6728799999999999</c:v>
                </c:pt>
                <c:pt idx="1551">
                  <c:v>-1.6859900000000001</c:v>
                </c:pt>
                <c:pt idx="1552">
                  <c:v>-1.6989099999999999</c:v>
                </c:pt>
                <c:pt idx="1553">
                  <c:v>-1.7116199999999999</c:v>
                </c:pt>
                <c:pt idx="1554">
                  <c:v>-1.72414</c:v>
                </c:pt>
                <c:pt idx="1555">
                  <c:v>-1.7364599999999999</c:v>
                </c:pt>
                <c:pt idx="1556">
                  <c:v>-1.74857</c:v>
                </c:pt>
                <c:pt idx="1557">
                  <c:v>-1.76047</c:v>
                </c:pt>
                <c:pt idx="1558">
                  <c:v>-1.77217</c:v>
                </c:pt>
                <c:pt idx="1559">
                  <c:v>-1.7836700000000001</c:v>
                </c:pt>
                <c:pt idx="1560">
                  <c:v>-1.79495</c:v>
                </c:pt>
                <c:pt idx="1561">
                  <c:v>-1.80602</c:v>
                </c:pt>
                <c:pt idx="1562">
                  <c:v>-1.8168899999999999</c:v>
                </c:pt>
                <c:pt idx="1563">
                  <c:v>-1.8275399999999999</c:v>
                </c:pt>
                <c:pt idx="1564">
                  <c:v>-1.8379700000000001</c:v>
                </c:pt>
                <c:pt idx="1565">
                  <c:v>-1.8482000000000001</c:v>
                </c:pt>
                <c:pt idx="1566">
                  <c:v>-1.8582099999999999</c:v>
                </c:pt>
                <c:pt idx="1567">
                  <c:v>-1.8680099999999999</c:v>
                </c:pt>
                <c:pt idx="1568">
                  <c:v>-1.8775999999999999</c:v>
                </c:pt>
                <c:pt idx="1569">
                  <c:v>-1.88697</c:v>
                </c:pt>
                <c:pt idx="1570">
                  <c:v>-1.8961300000000001</c:v>
                </c:pt>
                <c:pt idx="1571">
                  <c:v>-1.9050800000000001</c:v>
                </c:pt>
                <c:pt idx="1572">
                  <c:v>-1.91381</c:v>
                </c:pt>
                <c:pt idx="1573">
                  <c:v>-1.9223300000000001</c:v>
                </c:pt>
                <c:pt idx="1574">
                  <c:v>-1.9306399999999999</c:v>
                </c:pt>
                <c:pt idx="1575">
                  <c:v>-1.9387399999999999</c:v>
                </c:pt>
                <c:pt idx="1576">
                  <c:v>-1.9466300000000001</c:v>
                </c:pt>
                <c:pt idx="1577">
                  <c:v>-1.95431</c:v>
                </c:pt>
                <c:pt idx="1578">
                  <c:v>-1.9617899999999999</c:v>
                </c:pt>
                <c:pt idx="1579">
                  <c:v>-1.96905</c:v>
                </c:pt>
                <c:pt idx="1580">
                  <c:v>-1.9761200000000001</c:v>
                </c:pt>
                <c:pt idx="1581">
                  <c:v>-1.98298</c:v>
                </c:pt>
                <c:pt idx="1582">
                  <c:v>-1.9896400000000001</c:v>
                </c:pt>
                <c:pt idx="1583">
                  <c:v>-1.9961</c:v>
                </c:pt>
                <c:pt idx="1584">
                  <c:v>-2.0023599999999999</c:v>
                </c:pt>
                <c:pt idx="1585">
                  <c:v>-2.0084300000000002</c:v>
                </c:pt>
                <c:pt idx="1586">
                  <c:v>-2.01431</c:v>
                </c:pt>
                <c:pt idx="1587">
                  <c:v>-2.02</c:v>
                </c:pt>
                <c:pt idx="1588">
                  <c:v>-2.0255000000000001</c:v>
                </c:pt>
                <c:pt idx="1589">
                  <c:v>-2.0308099999999998</c:v>
                </c:pt>
                <c:pt idx="1590">
                  <c:v>-2.0359400000000001</c:v>
                </c:pt>
                <c:pt idx="1591">
                  <c:v>-2.0408900000000001</c:v>
                </c:pt>
                <c:pt idx="1592">
                  <c:v>-2.0456699999999999</c:v>
                </c:pt>
                <c:pt idx="1593">
                  <c:v>-2.0502699999999998</c:v>
                </c:pt>
                <c:pt idx="1594">
                  <c:v>-2.0547</c:v>
                </c:pt>
                <c:pt idx="1595">
                  <c:v>-2.0589599999999999</c:v>
                </c:pt>
                <c:pt idx="1596">
                  <c:v>-2.0630600000000001</c:v>
                </c:pt>
                <c:pt idx="1597">
                  <c:v>-2.0670000000000002</c:v>
                </c:pt>
                <c:pt idx="1598">
                  <c:v>-2.0707800000000001</c:v>
                </c:pt>
                <c:pt idx="1599">
                  <c:v>-2.0744099999999999</c:v>
                </c:pt>
                <c:pt idx="1600">
                  <c:v>-2.07789</c:v>
                </c:pt>
                <c:pt idx="1601">
                  <c:v>-2.0812200000000001</c:v>
                </c:pt>
                <c:pt idx="1602">
                  <c:v>-2.0844</c:v>
                </c:pt>
                <c:pt idx="1603">
                  <c:v>-2.08745</c:v>
                </c:pt>
                <c:pt idx="1604">
                  <c:v>-2.09036</c:v>
                </c:pt>
                <c:pt idx="1605">
                  <c:v>-2.0931299999999999</c:v>
                </c:pt>
                <c:pt idx="1606">
                  <c:v>-2.0957699999999999</c:v>
                </c:pt>
                <c:pt idx="1607">
                  <c:v>-2.09829</c:v>
                </c:pt>
                <c:pt idx="1608">
                  <c:v>-2.1006900000000002</c:v>
                </c:pt>
                <c:pt idx="1609">
                  <c:v>-2.1029599999999999</c:v>
                </c:pt>
                <c:pt idx="1610">
                  <c:v>-2.1051199999999999</c:v>
                </c:pt>
                <c:pt idx="1611">
                  <c:v>-2.1071599999999999</c:v>
                </c:pt>
                <c:pt idx="1612">
                  <c:v>-2.1091000000000002</c:v>
                </c:pt>
                <c:pt idx="1613">
                  <c:v>-2.1109300000000002</c:v>
                </c:pt>
                <c:pt idx="1614">
                  <c:v>-2.1126499999999999</c:v>
                </c:pt>
                <c:pt idx="1615">
                  <c:v>-2.1142799999999999</c:v>
                </c:pt>
                <c:pt idx="1616">
                  <c:v>-2.1158100000000002</c:v>
                </c:pt>
                <c:pt idx="1617">
                  <c:v>-2.1172399999999998</c:v>
                </c:pt>
                <c:pt idx="1618">
                  <c:v>-2.1185800000000001</c:v>
                </c:pt>
                <c:pt idx="1619">
                  <c:v>-2.1198299999999999</c:v>
                </c:pt>
                <c:pt idx="1620">
                  <c:v>-2.121</c:v>
                </c:pt>
                <c:pt idx="1621">
                  <c:v>-2.12208</c:v>
                </c:pt>
                <c:pt idx="1622">
                  <c:v>-2.1230799999999999</c:v>
                </c:pt>
                <c:pt idx="1623">
                  <c:v>-2.1240100000000002</c:v>
                </c:pt>
                <c:pt idx="1624">
                  <c:v>-2.12486</c:v>
                </c:pt>
                <c:pt idx="1625">
                  <c:v>-2.1256400000000002</c:v>
                </c:pt>
                <c:pt idx="1626">
                  <c:v>-2.1263399999999999</c:v>
                </c:pt>
                <c:pt idx="1627">
                  <c:v>-2.1269800000000001</c:v>
                </c:pt>
                <c:pt idx="1628">
                  <c:v>-2.1275599999999999</c:v>
                </c:pt>
                <c:pt idx="1629">
                  <c:v>-2.1280700000000001</c:v>
                </c:pt>
                <c:pt idx="1630">
                  <c:v>-2.1285099999999999</c:v>
                </c:pt>
                <c:pt idx="1631">
                  <c:v>-2.1288999999999998</c:v>
                </c:pt>
                <c:pt idx="1632">
                  <c:v>-2.1292300000000002</c:v>
                </c:pt>
                <c:pt idx="1633">
                  <c:v>-2.1295000000000002</c:v>
                </c:pt>
                <c:pt idx="1634">
                  <c:v>-2.1297199999999998</c:v>
                </c:pt>
                <c:pt idx="1635">
                  <c:v>-2.1298900000000001</c:v>
                </c:pt>
                <c:pt idx="1636">
                  <c:v>-2.13001</c:v>
                </c:pt>
                <c:pt idx="1637">
                  <c:v>-2.13008</c:v>
                </c:pt>
                <c:pt idx="1638">
                  <c:v>-2.1301000000000001</c:v>
                </c:pt>
                <c:pt idx="1639">
                  <c:v>-2.13008</c:v>
                </c:pt>
                <c:pt idx="1640">
                  <c:v>-2.13001</c:v>
                </c:pt>
                <c:pt idx="1641">
                  <c:v>-2.1298900000000001</c:v>
                </c:pt>
                <c:pt idx="1642">
                  <c:v>-2.12974</c:v>
                </c:pt>
                <c:pt idx="1643">
                  <c:v>-2.12954</c:v>
                </c:pt>
                <c:pt idx="1644">
                  <c:v>-2.1293099999999998</c:v>
                </c:pt>
                <c:pt idx="1645">
                  <c:v>-2.1290300000000002</c:v>
                </c:pt>
                <c:pt idx="1646">
                  <c:v>-2.1287099999999999</c:v>
                </c:pt>
                <c:pt idx="1647">
                  <c:v>-2.1283599999999998</c:v>
                </c:pt>
                <c:pt idx="1648">
                  <c:v>-2.1279699999999999</c:v>
                </c:pt>
                <c:pt idx="1649">
                  <c:v>-2.1275499999999998</c:v>
                </c:pt>
                <c:pt idx="1650">
                  <c:v>-2.1270799999999999</c:v>
                </c:pt>
                <c:pt idx="1651">
                  <c:v>-2.1265800000000001</c:v>
                </c:pt>
                <c:pt idx="1652">
                  <c:v>-2.1260500000000002</c:v>
                </c:pt>
                <c:pt idx="1653">
                  <c:v>-2.12548</c:v>
                </c:pt>
                <c:pt idx="1654">
                  <c:v>-2.12487</c:v>
                </c:pt>
                <c:pt idx="1655">
                  <c:v>-2.1242299999999998</c:v>
                </c:pt>
                <c:pt idx="1656">
                  <c:v>-2.1235499999999998</c:v>
                </c:pt>
                <c:pt idx="1657">
                  <c:v>-2.1228400000000001</c:v>
                </c:pt>
                <c:pt idx="1658">
                  <c:v>-2.12209</c:v>
                </c:pt>
                <c:pt idx="1659">
                  <c:v>-2.1213000000000002</c:v>
                </c:pt>
                <c:pt idx="1660">
                  <c:v>-2.1204800000000001</c:v>
                </c:pt>
                <c:pt idx="1661">
                  <c:v>-2.1196199999999998</c:v>
                </c:pt>
                <c:pt idx="1662">
                  <c:v>-2.1187200000000002</c:v>
                </c:pt>
                <c:pt idx="1663">
                  <c:v>-2.1177800000000002</c:v>
                </c:pt>
                <c:pt idx="1664">
                  <c:v>-2.1168</c:v>
                </c:pt>
                <c:pt idx="1665">
                  <c:v>-2.11578</c:v>
                </c:pt>
                <c:pt idx="1666">
                  <c:v>-2.1147200000000002</c:v>
                </c:pt>
                <c:pt idx="1667">
                  <c:v>-2.1136200000000001</c:v>
                </c:pt>
                <c:pt idx="1668">
                  <c:v>-2.1124700000000001</c:v>
                </c:pt>
                <c:pt idx="1669">
                  <c:v>-2.1112799999999998</c:v>
                </c:pt>
                <c:pt idx="1670">
                  <c:v>-2.1100400000000001</c:v>
                </c:pt>
                <c:pt idx="1671">
                  <c:v>-2.1087500000000001</c:v>
                </c:pt>
                <c:pt idx="1672">
                  <c:v>-2.1074199999999998</c:v>
                </c:pt>
                <c:pt idx="1673">
                  <c:v>-2.1060300000000001</c:v>
                </c:pt>
                <c:pt idx="1674">
                  <c:v>-2.10459</c:v>
                </c:pt>
                <c:pt idx="1675">
                  <c:v>-2.1031</c:v>
                </c:pt>
                <c:pt idx="1676">
                  <c:v>-2.1015600000000001</c:v>
                </c:pt>
                <c:pt idx="1677">
                  <c:v>-2.0999599999999998</c:v>
                </c:pt>
                <c:pt idx="1678">
                  <c:v>-2.0983000000000001</c:v>
                </c:pt>
                <c:pt idx="1679">
                  <c:v>-2.0965799999999999</c:v>
                </c:pt>
                <c:pt idx="1680">
                  <c:v>-2.0948000000000002</c:v>
                </c:pt>
                <c:pt idx="1681">
                  <c:v>-2.0929500000000001</c:v>
                </c:pt>
                <c:pt idx="1682">
                  <c:v>-2.09104</c:v>
                </c:pt>
                <c:pt idx="1683">
                  <c:v>-2.0890599999999999</c:v>
                </c:pt>
                <c:pt idx="1684">
                  <c:v>-2.0870099999999998</c:v>
                </c:pt>
                <c:pt idx="1685">
                  <c:v>-2.0849000000000002</c:v>
                </c:pt>
                <c:pt idx="1686">
                  <c:v>-2.0827</c:v>
                </c:pt>
                <c:pt idx="1687">
                  <c:v>-2.0804399999999998</c:v>
                </c:pt>
                <c:pt idx="1688">
                  <c:v>-2.07809</c:v>
                </c:pt>
                <c:pt idx="1689">
                  <c:v>-2.0756700000000001</c:v>
                </c:pt>
                <c:pt idx="1690">
                  <c:v>-2.0731700000000002</c:v>
                </c:pt>
                <c:pt idx="1691">
                  <c:v>-2.0705800000000001</c:v>
                </c:pt>
                <c:pt idx="1692">
                  <c:v>-2.0679099999999999</c:v>
                </c:pt>
                <c:pt idx="1693">
                  <c:v>-2.06515</c:v>
                </c:pt>
                <c:pt idx="1694">
                  <c:v>-2.0623</c:v>
                </c:pt>
                <c:pt idx="1695">
                  <c:v>-2.0593599999999999</c:v>
                </c:pt>
                <c:pt idx="1696">
                  <c:v>-2.05633</c:v>
                </c:pt>
                <c:pt idx="1697">
                  <c:v>-2.0531899999999998</c:v>
                </c:pt>
                <c:pt idx="1698">
                  <c:v>-2.04996</c:v>
                </c:pt>
                <c:pt idx="1699">
                  <c:v>-2.0466299999999999</c:v>
                </c:pt>
                <c:pt idx="1700">
                  <c:v>-2.0432000000000001</c:v>
                </c:pt>
                <c:pt idx="1701">
                  <c:v>-2.03966</c:v>
                </c:pt>
                <c:pt idx="1702">
                  <c:v>-2.0360100000000001</c:v>
                </c:pt>
                <c:pt idx="1703">
                  <c:v>-2.0322499999999999</c:v>
                </c:pt>
                <c:pt idx="1704">
                  <c:v>-2.0283799999999998</c:v>
                </c:pt>
                <c:pt idx="1705">
                  <c:v>-2.0244</c:v>
                </c:pt>
                <c:pt idx="1706">
                  <c:v>-2.0203000000000002</c:v>
                </c:pt>
                <c:pt idx="1707">
                  <c:v>-2.0160900000000002</c:v>
                </c:pt>
                <c:pt idx="1708">
                  <c:v>-2.0117500000000001</c:v>
                </c:pt>
                <c:pt idx="1709">
                  <c:v>-2.0072899999999998</c:v>
                </c:pt>
                <c:pt idx="1710">
                  <c:v>-2.00271</c:v>
                </c:pt>
                <c:pt idx="1711">
                  <c:v>-1.9979899999999999</c:v>
                </c:pt>
                <c:pt idx="1712">
                  <c:v>-1.99315</c:v>
                </c:pt>
                <c:pt idx="1713">
                  <c:v>-1.9881800000000001</c:v>
                </c:pt>
                <c:pt idx="1714">
                  <c:v>-1.98308</c:v>
                </c:pt>
                <c:pt idx="1715">
                  <c:v>-1.97784</c:v>
                </c:pt>
                <c:pt idx="1716">
                  <c:v>-1.9724699999999999</c:v>
                </c:pt>
                <c:pt idx="1717">
                  <c:v>-1.96695</c:v>
                </c:pt>
                <c:pt idx="1718">
                  <c:v>-1.9613</c:v>
                </c:pt>
                <c:pt idx="1719">
                  <c:v>-1.9555</c:v>
                </c:pt>
                <c:pt idx="1720">
                  <c:v>-1.94956</c:v>
                </c:pt>
                <c:pt idx="1721">
                  <c:v>-1.9434800000000001</c:v>
                </c:pt>
                <c:pt idx="1722">
                  <c:v>-1.9372400000000001</c:v>
                </c:pt>
                <c:pt idx="1723">
                  <c:v>-1.93086</c:v>
                </c:pt>
                <c:pt idx="1724">
                  <c:v>-1.9243300000000001</c:v>
                </c:pt>
                <c:pt idx="1725">
                  <c:v>-1.91764</c:v>
                </c:pt>
                <c:pt idx="1726">
                  <c:v>-1.9108000000000001</c:v>
                </c:pt>
                <c:pt idx="1727">
                  <c:v>-1.9037999999999999</c:v>
                </c:pt>
                <c:pt idx="1728">
                  <c:v>-1.8966499999999999</c:v>
                </c:pt>
                <c:pt idx="1729">
                  <c:v>-1.88934</c:v>
                </c:pt>
                <c:pt idx="1730">
                  <c:v>-1.8818699999999999</c:v>
                </c:pt>
                <c:pt idx="1731">
                  <c:v>-1.8742399999999999</c:v>
                </c:pt>
                <c:pt idx="1732">
                  <c:v>-1.8664499999999999</c:v>
                </c:pt>
                <c:pt idx="1733">
                  <c:v>-1.85849</c:v>
                </c:pt>
                <c:pt idx="1734">
                  <c:v>-1.8503799999999999</c:v>
                </c:pt>
                <c:pt idx="1735">
                  <c:v>-1.8421000000000001</c:v>
                </c:pt>
                <c:pt idx="1736">
                  <c:v>-1.83365</c:v>
                </c:pt>
                <c:pt idx="1737">
                  <c:v>-1.82504</c:v>
                </c:pt>
                <c:pt idx="1738">
                  <c:v>-1.81626</c:v>
                </c:pt>
                <c:pt idx="1739">
                  <c:v>-1.80732</c:v>
                </c:pt>
                <c:pt idx="1740">
                  <c:v>-1.7982</c:v>
                </c:pt>
                <c:pt idx="1741">
                  <c:v>-1.7889299999999999</c:v>
                </c:pt>
                <c:pt idx="1742">
                  <c:v>-1.77948</c:v>
                </c:pt>
                <c:pt idx="1743">
                  <c:v>-1.7698700000000001</c:v>
                </c:pt>
                <c:pt idx="1744">
                  <c:v>-1.7600899999999999</c:v>
                </c:pt>
                <c:pt idx="1745">
                  <c:v>-1.75014</c:v>
                </c:pt>
                <c:pt idx="1746">
                  <c:v>-1.74003</c:v>
                </c:pt>
                <c:pt idx="1747">
                  <c:v>-1.7297400000000001</c:v>
                </c:pt>
                <c:pt idx="1748">
                  <c:v>-1.71929</c:v>
                </c:pt>
                <c:pt idx="1749">
                  <c:v>-1.70868</c:v>
                </c:pt>
                <c:pt idx="1750">
                  <c:v>-1.6979</c:v>
                </c:pt>
                <c:pt idx="1751">
                  <c:v>-1.6869499999999999</c:v>
                </c:pt>
                <c:pt idx="1752">
                  <c:v>-1.67584</c:v>
                </c:pt>
                <c:pt idx="1753">
                  <c:v>-1.66456</c:v>
                </c:pt>
                <c:pt idx="1754">
                  <c:v>-1.6531199999999999</c:v>
                </c:pt>
                <c:pt idx="1755">
                  <c:v>-1.6415200000000001</c:v>
                </c:pt>
                <c:pt idx="1756">
                  <c:v>-1.6297600000000001</c:v>
                </c:pt>
                <c:pt idx="1757">
                  <c:v>-1.6178399999999999</c:v>
                </c:pt>
                <c:pt idx="1758">
                  <c:v>-1.6057600000000001</c:v>
                </c:pt>
                <c:pt idx="1759">
                  <c:v>-1.5935299999999999</c:v>
                </c:pt>
                <c:pt idx="1760">
                  <c:v>-1.58114</c:v>
                </c:pt>
                <c:pt idx="1761">
                  <c:v>-1.5686</c:v>
                </c:pt>
                <c:pt idx="1762">
                  <c:v>-1.5559000000000001</c:v>
                </c:pt>
                <c:pt idx="1763">
                  <c:v>-1.5430600000000001</c:v>
                </c:pt>
                <c:pt idx="1764">
                  <c:v>-1.53007</c:v>
                </c:pt>
                <c:pt idx="1765">
                  <c:v>-1.5169299999999999</c:v>
                </c:pt>
                <c:pt idx="1766">
                  <c:v>-1.5036499999999999</c:v>
                </c:pt>
                <c:pt idx="1767">
                  <c:v>-1.4902299999999999</c:v>
                </c:pt>
                <c:pt idx="1768">
                  <c:v>-1.4766600000000001</c:v>
                </c:pt>
                <c:pt idx="1769">
                  <c:v>-1.46296</c:v>
                </c:pt>
                <c:pt idx="1770">
                  <c:v>-1.44913</c:v>
                </c:pt>
                <c:pt idx="1771">
                  <c:v>-1.43516</c:v>
                </c:pt>
                <c:pt idx="1772">
                  <c:v>-1.42106</c:v>
                </c:pt>
                <c:pt idx="1773">
                  <c:v>-1.4068400000000001</c:v>
                </c:pt>
                <c:pt idx="1774">
                  <c:v>-1.3925000000000001</c:v>
                </c:pt>
                <c:pt idx="1775">
                  <c:v>-1.3780300000000001</c:v>
                </c:pt>
                <c:pt idx="1776">
                  <c:v>-1.36344</c:v>
                </c:pt>
                <c:pt idx="1777">
                  <c:v>-1.34874</c:v>
                </c:pt>
                <c:pt idx="1778">
                  <c:v>-1.3339300000000001</c:v>
                </c:pt>
                <c:pt idx="1779">
                  <c:v>-1.31901</c:v>
                </c:pt>
                <c:pt idx="1780">
                  <c:v>-1.30399</c:v>
                </c:pt>
                <c:pt idx="1781">
                  <c:v>-1.28887</c:v>
                </c:pt>
                <c:pt idx="1782">
                  <c:v>-1.2736499999999999</c:v>
                </c:pt>
                <c:pt idx="1783">
                  <c:v>-1.2583299999999999</c:v>
                </c:pt>
                <c:pt idx="1784">
                  <c:v>-1.2429300000000001</c:v>
                </c:pt>
                <c:pt idx="1785">
                  <c:v>-1.2274400000000001</c:v>
                </c:pt>
                <c:pt idx="1786">
                  <c:v>-1.21187</c:v>
                </c:pt>
                <c:pt idx="1787">
                  <c:v>-1.1962200000000001</c:v>
                </c:pt>
                <c:pt idx="1788">
                  <c:v>-1.1805000000000001</c:v>
                </c:pt>
                <c:pt idx="1789">
                  <c:v>-1.1647099999999999</c:v>
                </c:pt>
                <c:pt idx="1790">
                  <c:v>-1.1488499999999999</c:v>
                </c:pt>
                <c:pt idx="1791">
                  <c:v>-1.13293</c:v>
                </c:pt>
                <c:pt idx="1792">
                  <c:v>-1.1169500000000001</c:v>
                </c:pt>
                <c:pt idx="1793">
                  <c:v>-1.1009199999999999</c:v>
                </c:pt>
                <c:pt idx="1794">
                  <c:v>-1.08484</c:v>
                </c:pt>
                <c:pt idx="1795">
                  <c:v>-1.06871</c:v>
                </c:pt>
                <c:pt idx="1796">
                  <c:v>-1.0525500000000001</c:v>
                </c:pt>
                <c:pt idx="1797">
                  <c:v>-1.03634</c:v>
                </c:pt>
                <c:pt idx="1798">
                  <c:v>-1.0201100000000001</c:v>
                </c:pt>
                <c:pt idx="1799">
                  <c:v>-1.0038400000000001</c:v>
                </c:pt>
                <c:pt idx="1800">
                  <c:v>-0.98755400000000004</c:v>
                </c:pt>
                <c:pt idx="1801">
                  <c:v>-0.97124699999999997</c:v>
                </c:pt>
                <c:pt idx="1802">
                  <c:v>-0.95492299999999997</c:v>
                </c:pt>
                <c:pt idx="1803">
                  <c:v>-0.93858699999999995</c:v>
                </c:pt>
                <c:pt idx="1804">
                  <c:v>-0.92224399999999995</c:v>
                </c:pt>
                <c:pt idx="1805">
                  <c:v>-0.90589799999999998</c:v>
                </c:pt>
                <c:pt idx="1806">
                  <c:v>-0.88955200000000001</c:v>
                </c:pt>
                <c:pt idx="1807">
                  <c:v>-0.87321099999999996</c:v>
                </c:pt>
                <c:pt idx="1808">
                  <c:v>-0.85687899999999995</c:v>
                </c:pt>
                <c:pt idx="1809">
                  <c:v>-0.84055999999999997</c:v>
                </c:pt>
                <c:pt idx="1810">
                  <c:v>-0.82425800000000005</c:v>
                </c:pt>
                <c:pt idx="1811">
                  <c:v>-0.80797600000000003</c:v>
                </c:pt>
                <c:pt idx="1812">
                  <c:v>-0.79171800000000003</c:v>
                </c:pt>
                <c:pt idx="1813">
                  <c:v>-0.77548899999999998</c:v>
                </c:pt>
                <c:pt idx="1814">
                  <c:v>-0.75929000000000002</c:v>
                </c:pt>
                <c:pt idx="1815">
                  <c:v>-0.74312599999999995</c:v>
                </c:pt>
                <c:pt idx="1816">
                  <c:v>-0.72700100000000001</c:v>
                </c:pt>
                <c:pt idx="1817">
                  <c:v>-0.71091599999999999</c:v>
                </c:pt>
                <c:pt idx="1818">
                  <c:v>-0.69487699999999997</c:v>
                </c:pt>
                <c:pt idx="1819">
                  <c:v>-0.67888499999999996</c:v>
                </c:pt>
                <c:pt idx="1820">
                  <c:v>-0.66294500000000001</c:v>
                </c:pt>
                <c:pt idx="1821">
                  <c:v>-0.64705999999999997</c:v>
                </c:pt>
                <c:pt idx="1822">
                  <c:v>-0.63123200000000002</c:v>
                </c:pt>
                <c:pt idx="1823">
                  <c:v>-0.61546599999999996</c:v>
                </c:pt>
                <c:pt idx="1824">
                  <c:v>-0.59976300000000005</c:v>
                </c:pt>
                <c:pt idx="1825">
                  <c:v>-0.58412799999999998</c:v>
                </c:pt>
                <c:pt idx="1826">
                  <c:v>-0.56856200000000001</c:v>
                </c:pt>
                <c:pt idx="1827">
                  <c:v>-0.553068</c:v>
                </c:pt>
                <c:pt idx="1828">
                  <c:v>-0.53764999999999996</c:v>
                </c:pt>
                <c:pt idx="1829">
                  <c:v>-0.52230799999999999</c:v>
                </c:pt>
                <c:pt idx="1830">
                  <c:v>-0.50704700000000003</c:v>
                </c:pt>
                <c:pt idx="1831">
                  <c:v>-0.491867</c:v>
                </c:pt>
                <c:pt idx="1832">
                  <c:v>-0.47677199999999997</c:v>
                </c:pt>
                <c:pt idx="1833">
                  <c:v>-0.46176299999999998</c:v>
                </c:pt>
                <c:pt idx="1834">
                  <c:v>-0.44684299999999999</c:v>
                </c:pt>
                <c:pt idx="1835">
                  <c:v>-0.43201400000000001</c:v>
                </c:pt>
                <c:pt idx="1836">
                  <c:v>-0.41727799999999998</c:v>
                </c:pt>
                <c:pt idx="1837">
                  <c:v>-0.40263700000000002</c:v>
                </c:pt>
                <c:pt idx="1838">
                  <c:v>-0.38809199999999999</c:v>
                </c:pt>
                <c:pt idx="1839">
                  <c:v>-0.37364599999999998</c:v>
                </c:pt>
                <c:pt idx="1840">
                  <c:v>-0.35929899999999998</c:v>
                </c:pt>
                <c:pt idx="1841">
                  <c:v>-0.345053</c:v>
                </c:pt>
                <c:pt idx="1842">
                  <c:v>-0.33090999999999998</c:v>
                </c:pt>
                <c:pt idx="1843">
                  <c:v>-0.31687100000000001</c:v>
                </c:pt>
                <c:pt idx="1844">
                  <c:v>-0.30293700000000001</c:v>
                </c:pt>
                <c:pt idx="1845">
                  <c:v>-0.28910999999999998</c:v>
                </c:pt>
                <c:pt idx="1846">
                  <c:v>-0.27539000000000002</c:v>
                </c:pt>
                <c:pt idx="1847">
                  <c:v>-0.26177899999999998</c:v>
                </c:pt>
                <c:pt idx="1848">
                  <c:v>-0.248279</c:v>
                </c:pt>
                <c:pt idx="1849">
                  <c:v>-0.23489099999999999</c:v>
                </c:pt>
                <c:pt idx="1850">
                  <c:v>-0.22161500000000001</c:v>
                </c:pt>
                <c:pt idx="1851">
                  <c:v>-0.208454</c:v>
                </c:pt>
                <c:pt idx="1852">
                  <c:v>-0.195408</c:v>
                </c:pt>
                <c:pt idx="1853">
                  <c:v>-0.182478</c:v>
                </c:pt>
                <c:pt idx="1854">
                  <c:v>-0.16966500000000001</c:v>
                </c:pt>
                <c:pt idx="1855">
                  <c:v>-0.15697</c:v>
                </c:pt>
                <c:pt idx="1856">
                  <c:v>-0.14439399999999999</c:v>
                </c:pt>
                <c:pt idx="1857">
                  <c:v>-0.131936</c:v>
                </c:pt>
                <c:pt idx="1858">
                  <c:v>-0.119599</c:v>
                </c:pt>
                <c:pt idx="1859">
                  <c:v>-0.10738300000000001</c:v>
                </c:pt>
                <c:pt idx="1860">
                  <c:v>-9.5288100000000001E-2</c:v>
                </c:pt>
                <c:pt idx="1861">
                  <c:v>-8.3315899999999998E-2</c:v>
                </c:pt>
                <c:pt idx="1862">
                  <c:v>-7.1467100000000006E-2</c:v>
                </c:pt>
                <c:pt idx="1863">
                  <c:v>-5.9742499999999997E-2</c:v>
                </c:pt>
                <c:pt idx="1864">
                  <c:v>-4.8142699999999997E-2</c:v>
                </c:pt>
                <c:pt idx="1865">
                  <c:v>-3.6668699999999999E-2</c:v>
                </c:pt>
                <c:pt idx="1866">
                  <c:v>-2.53209E-2</c:v>
                </c:pt>
                <c:pt idx="1867">
                  <c:v>-1.4100100000000001E-2</c:v>
                </c:pt>
                <c:pt idx="1868">
                  <c:v>-3.00673E-3</c:v>
                </c:pt>
                <c:pt idx="1869">
                  <c:v>7.9585999999999997E-3</c:v>
                </c:pt>
                <c:pt idx="1870">
                  <c:v>1.8795300000000001E-2</c:v>
                </c:pt>
                <c:pt idx="1871">
                  <c:v>2.9502899999999999E-2</c:v>
                </c:pt>
                <c:pt idx="1872">
                  <c:v>4.0080699999999997E-2</c:v>
                </c:pt>
                <c:pt idx="1873">
                  <c:v>5.0528200000000002E-2</c:v>
                </c:pt>
                <c:pt idx="1874">
                  <c:v>6.0844599999999999E-2</c:v>
                </c:pt>
                <c:pt idx="1875">
                  <c:v>7.1029400000000006E-2</c:v>
                </c:pt>
                <c:pt idx="1876">
                  <c:v>8.1081700000000007E-2</c:v>
                </c:pt>
                <c:pt idx="1877">
                  <c:v>9.1000999999999999E-2</c:v>
                </c:pt>
                <c:pt idx="1878">
                  <c:v>0.100787</c:v>
                </c:pt>
                <c:pt idx="1879">
                  <c:v>0.11043799999999999</c:v>
                </c:pt>
                <c:pt idx="1880">
                  <c:v>0.11995500000000001</c:v>
                </c:pt>
                <c:pt idx="1881">
                  <c:v>0.12933800000000001</c:v>
                </c:pt>
                <c:pt idx="1882">
                  <c:v>0.13858599999999999</c:v>
                </c:pt>
                <c:pt idx="1883">
                  <c:v>0.147699</c:v>
                </c:pt>
                <c:pt idx="1884">
                  <c:v>0.15667700000000001</c:v>
                </c:pt>
                <c:pt idx="1885">
                  <c:v>0.16552</c:v>
                </c:pt>
                <c:pt idx="1886">
                  <c:v>0.17422799999999999</c:v>
                </c:pt>
                <c:pt idx="1887">
                  <c:v>0.18280099999999999</c:v>
                </c:pt>
                <c:pt idx="1888">
                  <c:v>0.19123899999999999</c:v>
                </c:pt>
                <c:pt idx="1889">
                  <c:v>0.199542</c:v>
                </c:pt>
                <c:pt idx="1890">
                  <c:v>0.20771000000000001</c:v>
                </c:pt>
                <c:pt idx="1891">
                  <c:v>0.21574399999999999</c:v>
                </c:pt>
                <c:pt idx="1892">
                  <c:v>0.22364300000000001</c:v>
                </c:pt>
                <c:pt idx="1893">
                  <c:v>0.231409</c:v>
                </c:pt>
                <c:pt idx="1894">
                  <c:v>0.239042</c:v>
                </c:pt>
                <c:pt idx="1895">
                  <c:v>0.24654300000000001</c:v>
                </c:pt>
                <c:pt idx="1896">
                  <c:v>0.25391200000000003</c:v>
                </c:pt>
                <c:pt idx="1897">
                  <c:v>0.261152</c:v>
                </c:pt>
                <c:pt idx="1898">
                  <c:v>0.268262</c:v>
                </c:pt>
                <c:pt idx="1899">
                  <c:v>0.27524500000000002</c:v>
                </c:pt>
                <c:pt idx="1900">
                  <c:v>0.28210000000000002</c:v>
                </c:pt>
                <c:pt idx="1901">
                  <c:v>0.288829</c:v>
                </c:pt>
                <c:pt idx="1902">
                  <c:v>0.29543399999999997</c:v>
                </c:pt>
                <c:pt idx="1903">
                  <c:v>0.30191600000000002</c:v>
                </c:pt>
                <c:pt idx="1904">
                  <c:v>0.30827599999999999</c:v>
                </c:pt>
                <c:pt idx="1905">
                  <c:v>0.31451600000000002</c:v>
                </c:pt>
                <c:pt idx="1906">
                  <c:v>0.32063700000000001</c:v>
                </c:pt>
                <c:pt idx="1907">
                  <c:v>0.32664100000000001</c:v>
                </c:pt>
                <c:pt idx="1908">
                  <c:v>0.33252999999999999</c:v>
                </c:pt>
                <c:pt idx="1909">
                  <c:v>0.33830700000000002</c:v>
                </c:pt>
                <c:pt idx="1910">
                  <c:v>0.34397299999999997</c:v>
                </c:pt>
                <c:pt idx="1911">
                  <c:v>0.34953200000000001</c:v>
                </c:pt>
                <c:pt idx="1912">
                  <c:v>0.35498400000000002</c:v>
                </c:pt>
                <c:pt idx="1913">
                  <c:v>0.36033399999999999</c:v>
                </c:pt>
                <c:pt idx="1914">
                  <c:v>0.36558200000000002</c:v>
                </c:pt>
                <c:pt idx="1915">
                  <c:v>0.37073299999999998</c:v>
                </c:pt>
                <c:pt idx="1916">
                  <c:v>0.37578699999999998</c:v>
                </c:pt>
                <c:pt idx="1917">
                  <c:v>0.38074799999999998</c:v>
                </c:pt>
                <c:pt idx="1918">
                  <c:v>0.38561899999999999</c:v>
                </c:pt>
                <c:pt idx="1919">
                  <c:v>0.39040200000000003</c:v>
                </c:pt>
                <c:pt idx="1920">
                  <c:v>0.39509899999999998</c:v>
                </c:pt>
                <c:pt idx="1921">
                  <c:v>0.39971499999999999</c:v>
                </c:pt>
                <c:pt idx="1922">
                  <c:v>0.404252</c:v>
                </c:pt>
                <c:pt idx="1923">
                  <c:v>0.40871400000000002</c:v>
                </c:pt>
                <c:pt idx="1924">
                  <c:v>0.413103</c:v>
                </c:pt>
                <c:pt idx="1925">
                  <c:v>0.41742299999999999</c:v>
                </c:pt>
                <c:pt idx="1926">
                  <c:v>0.421678</c:v>
                </c:pt>
                <c:pt idx="1927">
                  <c:v>0.425869</c:v>
                </c:pt>
                <c:pt idx="1928">
                  <c:v>0.43000100000000002</c:v>
                </c:pt>
                <c:pt idx="1929">
                  <c:v>0.43407499999999999</c:v>
                </c:pt>
                <c:pt idx="1930">
                  <c:v>0.43809700000000001</c:v>
                </c:pt>
                <c:pt idx="1931">
                  <c:v>0.44206800000000002</c:v>
                </c:pt>
                <c:pt idx="1932">
                  <c:v>0.44599100000000003</c:v>
                </c:pt>
                <c:pt idx="1933">
                  <c:v>0.44987100000000002</c:v>
                </c:pt>
                <c:pt idx="1934">
                  <c:v>0.45370899999999997</c:v>
                </c:pt>
                <c:pt idx="1935">
                  <c:v>0.457511</c:v>
                </c:pt>
                <c:pt idx="1936">
                  <c:v>0.46127899999999999</c:v>
                </c:pt>
                <c:pt idx="1937">
                  <c:v>0.46501599999999998</c:v>
                </c:pt>
                <c:pt idx="1938">
                  <c:v>0.468725</c:v>
                </c:pt>
                <c:pt idx="1939">
                  <c:v>0.47241100000000003</c:v>
                </c:pt>
                <c:pt idx="1940">
                  <c:v>0.47607699999999997</c:v>
                </c:pt>
                <c:pt idx="1941">
                  <c:v>0.47972399999999998</c:v>
                </c:pt>
                <c:pt idx="1942">
                  <c:v>0.48335699999999998</c:v>
                </c:pt>
                <c:pt idx="1943">
                  <c:v>0.48697699999999999</c:v>
                </c:pt>
                <c:pt idx="1944">
                  <c:v>0.490589</c:v>
                </c:pt>
                <c:pt idx="1945">
                  <c:v>0.49419400000000002</c:v>
                </c:pt>
                <c:pt idx="1946">
                  <c:v>0.49779499999999999</c:v>
                </c:pt>
                <c:pt idx="1947">
                  <c:v>0.50139500000000004</c:v>
                </c:pt>
                <c:pt idx="1948">
                  <c:v>0.504996</c:v>
                </c:pt>
                <c:pt idx="1949">
                  <c:v>0.50860099999999997</c:v>
                </c:pt>
                <c:pt idx="1950">
                  <c:v>0.51221300000000003</c:v>
                </c:pt>
                <c:pt idx="1951">
                  <c:v>0.51583299999999999</c:v>
                </c:pt>
                <c:pt idx="1952">
                  <c:v>0.51946400000000004</c:v>
                </c:pt>
                <c:pt idx="1953">
                  <c:v>0.52310800000000002</c:v>
                </c:pt>
                <c:pt idx="1954">
                  <c:v>0.52676599999999996</c:v>
                </c:pt>
                <c:pt idx="1955">
                  <c:v>0.53044100000000005</c:v>
                </c:pt>
                <c:pt idx="1956">
                  <c:v>0.53413299999999997</c:v>
                </c:pt>
                <c:pt idx="1957">
                  <c:v>0.53784399999999999</c:v>
                </c:pt>
                <c:pt idx="1958">
                  <c:v>0.54157500000000003</c:v>
                </c:pt>
                <c:pt idx="1959">
                  <c:v>0.54532800000000003</c:v>
                </c:pt>
                <c:pt idx="1960">
                  <c:v>0.54910199999999998</c:v>
                </c:pt>
                <c:pt idx="1961">
                  <c:v>0.55289999999999995</c:v>
                </c:pt>
                <c:pt idx="1962">
                  <c:v>0.55672200000000005</c:v>
                </c:pt>
                <c:pt idx="1963">
                  <c:v>0.56056799999999996</c:v>
                </c:pt>
                <c:pt idx="1964">
                  <c:v>0.56444099999999997</c:v>
                </c:pt>
                <c:pt idx="1965">
                  <c:v>0.56833999999999996</c:v>
                </c:pt>
                <c:pt idx="1966">
                  <c:v>0.57226699999999997</c:v>
                </c:pt>
                <c:pt idx="1967">
                  <c:v>0.57621999999999995</c:v>
                </c:pt>
                <c:pt idx="1968">
                  <c:v>0.58020000000000005</c:v>
                </c:pt>
                <c:pt idx="1969">
                  <c:v>0.58420799999999995</c:v>
                </c:pt>
                <c:pt idx="1970">
                  <c:v>0.58824200000000004</c:v>
                </c:pt>
                <c:pt idx="1971">
                  <c:v>0.59230300000000002</c:v>
                </c:pt>
                <c:pt idx="1972">
                  <c:v>0.59638999999999998</c:v>
                </c:pt>
                <c:pt idx="1973">
                  <c:v>0.60050199999999998</c:v>
                </c:pt>
                <c:pt idx="1974">
                  <c:v>0.60463900000000004</c:v>
                </c:pt>
                <c:pt idx="1975">
                  <c:v>0.60880000000000001</c:v>
                </c:pt>
                <c:pt idx="1976">
                  <c:v>0.612985</c:v>
                </c:pt>
                <c:pt idx="1977">
                  <c:v>0.61719299999999999</c:v>
                </c:pt>
                <c:pt idx="1978">
                  <c:v>0.62142299999999995</c:v>
                </c:pt>
                <c:pt idx="1979">
                  <c:v>0.62567499999999998</c:v>
                </c:pt>
                <c:pt idx="1980">
                  <c:v>0.62994799999999995</c:v>
                </c:pt>
                <c:pt idx="1981">
                  <c:v>0.63424000000000003</c:v>
                </c:pt>
                <c:pt idx="1982">
                  <c:v>0.63854999999999995</c:v>
                </c:pt>
                <c:pt idx="1983">
                  <c:v>0.64287700000000003</c:v>
                </c:pt>
                <c:pt idx="1984">
                  <c:v>0.64721899999999999</c:v>
                </c:pt>
                <c:pt idx="1985">
                  <c:v>0.65157600000000004</c:v>
                </c:pt>
                <c:pt idx="1986">
                  <c:v>0.65594600000000003</c:v>
                </c:pt>
                <c:pt idx="1987">
                  <c:v>0.660327</c:v>
                </c:pt>
                <c:pt idx="1988">
                  <c:v>0.66471800000000003</c:v>
                </c:pt>
                <c:pt idx="1989">
                  <c:v>0.66911799999999999</c:v>
                </c:pt>
                <c:pt idx="1990">
                  <c:v>0.67352599999999996</c:v>
                </c:pt>
                <c:pt idx="1991">
                  <c:v>0.67793999999999999</c:v>
                </c:pt>
                <c:pt idx="1992">
                  <c:v>0.68235900000000005</c:v>
                </c:pt>
                <c:pt idx="1993">
                  <c:v>0.686782</c:v>
                </c:pt>
                <c:pt idx="1994">
                  <c:v>0.69120700000000002</c:v>
                </c:pt>
                <c:pt idx="1995">
                  <c:v>0.69563200000000003</c:v>
                </c:pt>
                <c:pt idx="1996">
                  <c:v>0.70005499999999998</c:v>
                </c:pt>
                <c:pt idx="1997">
                  <c:v>0.70447499999999996</c:v>
                </c:pt>
                <c:pt idx="1998">
                  <c:v>0.70889000000000002</c:v>
                </c:pt>
                <c:pt idx="1999">
                  <c:v>0.71329799999999999</c:v>
                </c:pt>
                <c:pt idx="2000">
                  <c:v>0.71769700000000003</c:v>
                </c:pt>
                <c:pt idx="2001">
                  <c:v>0.72208600000000001</c:v>
                </c:pt>
                <c:pt idx="2002">
                  <c:v>0.72646299999999997</c:v>
                </c:pt>
                <c:pt idx="2003">
                  <c:v>0.730827</c:v>
                </c:pt>
                <c:pt idx="2004">
                  <c:v>0.73517600000000005</c:v>
                </c:pt>
                <c:pt idx="2005">
                  <c:v>0.73950700000000003</c:v>
                </c:pt>
                <c:pt idx="2006">
                  <c:v>0.74382099999999995</c:v>
                </c:pt>
                <c:pt idx="2007">
                  <c:v>0.74811399999999995</c:v>
                </c:pt>
                <c:pt idx="2008">
                  <c:v>0.752386</c:v>
                </c:pt>
                <c:pt idx="2009">
                  <c:v>0.75663400000000003</c:v>
                </c:pt>
                <c:pt idx="2010">
                  <c:v>0.76085700000000001</c:v>
                </c:pt>
                <c:pt idx="2011">
                  <c:v>0.76505299999999998</c:v>
                </c:pt>
                <c:pt idx="2012">
                  <c:v>0.76922000000000001</c:v>
                </c:pt>
                <c:pt idx="2013">
                  <c:v>0.77335799999999999</c:v>
                </c:pt>
                <c:pt idx="2014">
                  <c:v>0.77746499999999996</c:v>
                </c:pt>
                <c:pt idx="2015">
                  <c:v>0.78153899999999998</c:v>
                </c:pt>
                <c:pt idx="2016">
                  <c:v>0.78557900000000003</c:v>
                </c:pt>
                <c:pt idx="2017">
                  <c:v>0.78958399999999995</c:v>
                </c:pt>
                <c:pt idx="2018">
                  <c:v>0.79355200000000004</c:v>
                </c:pt>
                <c:pt idx="2019">
                  <c:v>0.79748300000000005</c:v>
                </c:pt>
                <c:pt idx="2020">
                  <c:v>0.801373</c:v>
                </c:pt>
                <c:pt idx="2021">
                  <c:v>0.80522300000000002</c:v>
                </c:pt>
                <c:pt idx="2022">
                  <c:v>0.80903099999999994</c:v>
                </c:pt>
                <c:pt idx="2023">
                  <c:v>0.81279400000000002</c:v>
                </c:pt>
                <c:pt idx="2024">
                  <c:v>0.81651300000000004</c:v>
                </c:pt>
                <c:pt idx="2025">
                  <c:v>0.82018400000000002</c:v>
                </c:pt>
                <c:pt idx="2026">
                  <c:v>0.82380799999999998</c:v>
                </c:pt>
                <c:pt idx="2027">
                  <c:v>0.82738199999999995</c:v>
                </c:pt>
                <c:pt idx="2028">
                  <c:v>0.830905</c:v>
                </c:pt>
                <c:pt idx="2029">
                  <c:v>0.83437600000000001</c:v>
                </c:pt>
                <c:pt idx="2030">
                  <c:v>0.83779400000000004</c:v>
                </c:pt>
                <c:pt idx="2031">
                  <c:v>0.84115899999999999</c:v>
                </c:pt>
                <c:pt idx="2032">
                  <c:v>0.844468</c:v>
                </c:pt>
                <c:pt idx="2033">
                  <c:v>0.84772199999999998</c:v>
                </c:pt>
                <c:pt idx="2034">
                  <c:v>0.85091899999999998</c:v>
                </c:pt>
                <c:pt idx="2035">
                  <c:v>0.85405699999999996</c:v>
                </c:pt>
                <c:pt idx="2036">
                  <c:v>0.85713700000000004</c:v>
                </c:pt>
                <c:pt idx="2037">
                  <c:v>0.86015600000000003</c:v>
                </c:pt>
                <c:pt idx="2038">
                  <c:v>0.86311400000000005</c:v>
                </c:pt>
                <c:pt idx="2039">
                  <c:v>0.86600999999999995</c:v>
                </c:pt>
                <c:pt idx="2040">
                  <c:v>0.868842</c:v>
                </c:pt>
                <c:pt idx="2041">
                  <c:v>0.87161</c:v>
                </c:pt>
                <c:pt idx="2042">
                  <c:v>0.87431199999999998</c:v>
                </c:pt>
                <c:pt idx="2043">
                  <c:v>0.87694799999999995</c:v>
                </c:pt>
                <c:pt idx="2044">
                  <c:v>0.87951699999999999</c:v>
                </c:pt>
                <c:pt idx="2045">
                  <c:v>0.88201799999999997</c:v>
                </c:pt>
                <c:pt idx="2046">
                  <c:v>0.88444999999999996</c:v>
                </c:pt>
                <c:pt idx="2047">
                  <c:v>0.88681200000000004</c:v>
                </c:pt>
                <c:pt idx="2048">
                  <c:v>0.88910400000000001</c:v>
                </c:pt>
                <c:pt idx="2049">
                  <c:v>0.89132400000000001</c:v>
                </c:pt>
                <c:pt idx="2050">
                  <c:v>0.89347100000000002</c:v>
                </c:pt>
                <c:pt idx="2051">
                  <c:v>0.89554500000000004</c:v>
                </c:pt>
                <c:pt idx="2052">
                  <c:v>0.89754500000000004</c:v>
                </c:pt>
                <c:pt idx="2053">
                  <c:v>0.89946999999999999</c:v>
                </c:pt>
                <c:pt idx="2054">
                  <c:v>0.90131899999999998</c:v>
                </c:pt>
                <c:pt idx="2055">
                  <c:v>0.90309200000000001</c:v>
                </c:pt>
                <c:pt idx="2056">
                  <c:v>0.90478899999999995</c:v>
                </c:pt>
                <c:pt idx="2057">
                  <c:v>0.90640900000000002</c:v>
                </c:pt>
                <c:pt idx="2058">
                  <c:v>0.90795099999999995</c:v>
                </c:pt>
                <c:pt idx="2059">
                  <c:v>0.909416</c:v>
                </c:pt>
                <c:pt idx="2060">
                  <c:v>0.91080399999999995</c:v>
                </c:pt>
                <c:pt idx="2061">
                  <c:v>0.91211299999999995</c:v>
                </c:pt>
                <c:pt idx="2062">
                  <c:v>0.91334400000000004</c:v>
                </c:pt>
                <c:pt idx="2063">
                  <c:v>0.91449599999999998</c:v>
                </c:pt>
                <c:pt idx="2064">
                  <c:v>0.91556999999999999</c:v>
                </c:pt>
                <c:pt idx="2065">
                  <c:v>0.91656400000000005</c:v>
                </c:pt>
                <c:pt idx="2066">
                  <c:v>0.91747999999999996</c:v>
                </c:pt>
                <c:pt idx="2067">
                  <c:v>0.91831600000000002</c:v>
                </c:pt>
                <c:pt idx="2068">
                  <c:v>0.91907300000000003</c:v>
                </c:pt>
                <c:pt idx="2069">
                  <c:v>0.91975200000000001</c:v>
                </c:pt>
                <c:pt idx="2070">
                  <c:v>0.92035100000000003</c:v>
                </c:pt>
                <c:pt idx="2071">
                  <c:v>0.92087300000000005</c:v>
                </c:pt>
                <c:pt idx="2072">
                  <c:v>0.92131600000000002</c:v>
                </c:pt>
                <c:pt idx="2073">
                  <c:v>0.92168099999999997</c:v>
                </c:pt>
                <c:pt idx="2074">
                  <c:v>0.92196900000000004</c:v>
                </c:pt>
                <c:pt idx="2075">
                  <c:v>0.92218</c:v>
                </c:pt>
                <c:pt idx="2076">
                  <c:v>0.92231399999999997</c:v>
                </c:pt>
                <c:pt idx="2077">
                  <c:v>0.92237100000000005</c:v>
                </c:pt>
                <c:pt idx="2078">
                  <c:v>0.92235100000000003</c:v>
                </c:pt>
                <c:pt idx="2079">
                  <c:v>0.92225500000000005</c:v>
                </c:pt>
                <c:pt idx="2080">
                  <c:v>0.92208400000000001</c:v>
                </c:pt>
                <c:pt idx="2081">
                  <c:v>0.92183700000000002</c:v>
                </c:pt>
                <c:pt idx="2082">
                  <c:v>0.92151499999999997</c:v>
                </c:pt>
                <c:pt idx="2083">
                  <c:v>0.92111900000000002</c:v>
                </c:pt>
                <c:pt idx="2084">
                  <c:v>0.92064900000000005</c:v>
                </c:pt>
                <c:pt idx="2085">
                  <c:v>0.92010499999999995</c:v>
                </c:pt>
                <c:pt idx="2086">
                  <c:v>0.91949000000000003</c:v>
                </c:pt>
                <c:pt idx="2087">
                  <c:v>0.91880200000000001</c:v>
                </c:pt>
                <c:pt idx="2088">
                  <c:v>0.91804200000000002</c:v>
                </c:pt>
                <c:pt idx="2089">
                  <c:v>0.917211</c:v>
                </c:pt>
                <c:pt idx="2090">
                  <c:v>0.91630900000000004</c:v>
                </c:pt>
                <c:pt idx="2091">
                  <c:v>0.91533600000000004</c:v>
                </c:pt>
                <c:pt idx="2092">
                  <c:v>0.91429300000000002</c:v>
                </c:pt>
                <c:pt idx="2093">
                  <c:v>0.91318100000000002</c:v>
                </c:pt>
                <c:pt idx="2094">
                  <c:v>0.91199799999999998</c:v>
                </c:pt>
                <c:pt idx="2095">
                  <c:v>0.91074699999999997</c:v>
                </c:pt>
                <c:pt idx="2096">
                  <c:v>0.90942800000000001</c:v>
                </c:pt>
                <c:pt idx="2097">
                  <c:v>0.90804099999999999</c:v>
                </c:pt>
                <c:pt idx="2098">
                  <c:v>0.90658700000000003</c:v>
                </c:pt>
                <c:pt idx="2099">
                  <c:v>0.90506600000000004</c:v>
                </c:pt>
                <c:pt idx="2100">
                  <c:v>0.90347999999999995</c:v>
                </c:pt>
                <c:pt idx="2101">
                  <c:v>0.90182799999999996</c:v>
                </c:pt>
                <c:pt idx="2102">
                  <c:v>0.90011200000000002</c:v>
                </c:pt>
                <c:pt idx="2103">
                  <c:v>0.89833099999999999</c:v>
                </c:pt>
                <c:pt idx="2104">
                  <c:v>0.89648700000000003</c:v>
                </c:pt>
                <c:pt idx="2105">
                  <c:v>0.89457900000000001</c:v>
                </c:pt>
                <c:pt idx="2106">
                  <c:v>0.89260899999999999</c:v>
                </c:pt>
                <c:pt idx="2107">
                  <c:v>0.89057699999999995</c:v>
                </c:pt>
                <c:pt idx="2108">
                  <c:v>0.88848400000000005</c:v>
                </c:pt>
                <c:pt idx="2109">
                  <c:v>0.88632999999999995</c:v>
                </c:pt>
                <c:pt idx="2110">
                  <c:v>0.88411600000000001</c:v>
                </c:pt>
                <c:pt idx="2111">
                  <c:v>0.88184300000000004</c:v>
                </c:pt>
                <c:pt idx="2112">
                  <c:v>0.87951199999999996</c:v>
                </c:pt>
                <c:pt idx="2113">
                  <c:v>0.87712400000000001</c:v>
                </c:pt>
                <c:pt idx="2114">
                  <c:v>0.87467899999999998</c:v>
                </c:pt>
                <c:pt idx="2115">
                  <c:v>0.87217999999999996</c:v>
                </c:pt>
                <c:pt idx="2116">
                  <c:v>0.86962499999999998</c:v>
                </c:pt>
                <c:pt idx="2117">
                  <c:v>0.86701799999999996</c:v>
                </c:pt>
                <c:pt idx="2118">
                  <c:v>0.86435700000000004</c:v>
                </c:pt>
                <c:pt idx="2119">
                  <c:v>0.86164499999999999</c:v>
                </c:pt>
                <c:pt idx="2120">
                  <c:v>0.85888200000000003</c:v>
                </c:pt>
                <c:pt idx="2121">
                  <c:v>0.85607</c:v>
                </c:pt>
                <c:pt idx="2122">
                  <c:v>0.85320799999999997</c:v>
                </c:pt>
                <c:pt idx="2123">
                  <c:v>0.85029900000000003</c:v>
                </c:pt>
                <c:pt idx="2124">
                  <c:v>0.84734399999999999</c:v>
                </c:pt>
                <c:pt idx="2125">
                  <c:v>0.84434299999999995</c:v>
                </c:pt>
                <c:pt idx="2126">
                  <c:v>0.84129799999999999</c:v>
                </c:pt>
                <c:pt idx="2127">
                  <c:v>0.83820899999999998</c:v>
                </c:pt>
                <c:pt idx="2128">
                  <c:v>0.83507900000000002</c:v>
                </c:pt>
                <c:pt idx="2129">
                  <c:v>0.83190699999999995</c:v>
                </c:pt>
                <c:pt idx="2130">
                  <c:v>0.82869499999999996</c:v>
                </c:pt>
                <c:pt idx="2131">
                  <c:v>0.82544399999999996</c:v>
                </c:pt>
                <c:pt idx="2132">
                  <c:v>0.82215400000000005</c:v>
                </c:pt>
                <c:pt idx="2133">
                  <c:v>0.81882699999999997</c:v>
                </c:pt>
                <c:pt idx="2134">
                  <c:v>0.81546300000000005</c:v>
                </c:pt>
                <c:pt idx="2135">
                  <c:v>0.81206400000000001</c:v>
                </c:pt>
                <c:pt idx="2136">
                  <c:v>0.80862999999999996</c:v>
                </c:pt>
                <c:pt idx="2137">
                  <c:v>0.80516200000000004</c:v>
                </c:pt>
                <c:pt idx="2138">
                  <c:v>0.80166099999999996</c:v>
                </c:pt>
                <c:pt idx="2139">
                  <c:v>0.79812799999999995</c:v>
                </c:pt>
                <c:pt idx="2140">
                  <c:v>0.79456400000000005</c:v>
                </c:pt>
                <c:pt idx="2141">
                  <c:v>0.79097099999999998</c:v>
                </c:pt>
                <c:pt idx="2142">
                  <c:v>0.78734800000000005</c:v>
                </c:pt>
                <c:pt idx="2143">
                  <c:v>0.78369599999999995</c:v>
                </c:pt>
                <c:pt idx="2144">
                  <c:v>0.78001600000000004</c:v>
                </c:pt>
                <c:pt idx="2145">
                  <c:v>0.77630900000000003</c:v>
                </c:pt>
                <c:pt idx="2146">
                  <c:v>0.77257600000000004</c:v>
                </c:pt>
                <c:pt idx="2147">
                  <c:v>0.76881600000000005</c:v>
                </c:pt>
                <c:pt idx="2148">
                  <c:v>0.76503100000000002</c:v>
                </c:pt>
                <c:pt idx="2149">
                  <c:v>0.76122199999999995</c:v>
                </c:pt>
                <c:pt idx="2150">
                  <c:v>0.75739000000000001</c:v>
                </c:pt>
                <c:pt idx="2151">
                  <c:v>0.75353400000000004</c:v>
                </c:pt>
                <c:pt idx="2152">
                  <c:v>0.74965599999999999</c:v>
                </c:pt>
                <c:pt idx="2153">
                  <c:v>0.74575800000000003</c:v>
                </c:pt>
                <c:pt idx="2154">
                  <c:v>0.741838</c:v>
                </c:pt>
                <c:pt idx="2155">
                  <c:v>0.73789899999999997</c:v>
                </c:pt>
                <c:pt idx="2156">
                  <c:v>0.73394099999999995</c:v>
                </c:pt>
                <c:pt idx="2157">
                  <c:v>0.72996300000000003</c:v>
                </c:pt>
                <c:pt idx="2158">
                  <c:v>0.72596799999999995</c:v>
                </c:pt>
                <c:pt idx="2159">
                  <c:v>0.72195500000000001</c:v>
                </c:pt>
                <c:pt idx="2160">
                  <c:v>0.71792400000000001</c:v>
                </c:pt>
                <c:pt idx="2161">
                  <c:v>0.71387699999999998</c:v>
                </c:pt>
                <c:pt idx="2162">
                  <c:v>0.70981300000000003</c:v>
                </c:pt>
                <c:pt idx="2163">
                  <c:v>0.70573399999999997</c:v>
                </c:pt>
                <c:pt idx="2164">
                  <c:v>0.70163900000000001</c:v>
                </c:pt>
                <c:pt idx="2165">
                  <c:v>0.69752899999999995</c:v>
                </c:pt>
                <c:pt idx="2166">
                  <c:v>0.69340500000000005</c:v>
                </c:pt>
                <c:pt idx="2167">
                  <c:v>0.68926799999999999</c:v>
                </c:pt>
                <c:pt idx="2168">
                  <c:v>0.685118</c:v>
                </c:pt>
                <c:pt idx="2169">
                  <c:v>0.68095499999999998</c:v>
                </c:pt>
                <c:pt idx="2170">
                  <c:v>0.67678099999999997</c:v>
                </c:pt>
                <c:pt idx="2171">
                  <c:v>0.67259500000000005</c:v>
                </c:pt>
                <c:pt idx="2172">
                  <c:v>0.66839800000000005</c:v>
                </c:pt>
                <c:pt idx="2173">
                  <c:v>0.66419099999999998</c:v>
                </c:pt>
                <c:pt idx="2174">
                  <c:v>0.65997300000000003</c:v>
                </c:pt>
                <c:pt idx="2175">
                  <c:v>0.65574500000000002</c:v>
                </c:pt>
                <c:pt idx="2176">
                  <c:v>0.65150799999999998</c:v>
                </c:pt>
                <c:pt idx="2177">
                  <c:v>0.64726099999999998</c:v>
                </c:pt>
                <c:pt idx="2178">
                  <c:v>0.64300599999999997</c:v>
                </c:pt>
                <c:pt idx="2179">
                  <c:v>0.638741</c:v>
                </c:pt>
                <c:pt idx="2180">
                  <c:v>0.63446899999999995</c:v>
                </c:pt>
                <c:pt idx="2181">
                  <c:v>0.63018799999999997</c:v>
                </c:pt>
                <c:pt idx="2182">
                  <c:v>0.62589899999999998</c:v>
                </c:pt>
                <c:pt idx="2183">
                  <c:v>0.62160199999999999</c:v>
                </c:pt>
                <c:pt idx="2184">
                  <c:v>0.61729599999999996</c:v>
                </c:pt>
                <c:pt idx="2185">
                  <c:v>0.61298200000000003</c:v>
                </c:pt>
                <c:pt idx="2186">
                  <c:v>0.60865899999999995</c:v>
                </c:pt>
                <c:pt idx="2187">
                  <c:v>0.60432799999999998</c:v>
                </c:pt>
                <c:pt idx="2188">
                  <c:v>0.59998799999999997</c:v>
                </c:pt>
                <c:pt idx="2189">
                  <c:v>0.59563900000000003</c:v>
                </c:pt>
                <c:pt idx="2190">
                  <c:v>0.59128099999999995</c:v>
                </c:pt>
                <c:pt idx="2191">
                  <c:v>0.58691499999999996</c:v>
                </c:pt>
                <c:pt idx="2192">
                  <c:v>0.58253900000000003</c:v>
                </c:pt>
                <c:pt idx="2193">
                  <c:v>0.57815399999999995</c:v>
                </c:pt>
                <c:pt idx="2194">
                  <c:v>0.57376000000000005</c:v>
                </c:pt>
                <c:pt idx="2195">
                  <c:v>0.569357</c:v>
                </c:pt>
                <c:pt idx="2196">
                  <c:v>0.56494500000000003</c:v>
                </c:pt>
                <c:pt idx="2197">
                  <c:v>0.56052400000000002</c:v>
                </c:pt>
                <c:pt idx="2198">
                  <c:v>0.55609200000000003</c:v>
                </c:pt>
                <c:pt idx="2199">
                  <c:v>0.551651</c:v>
                </c:pt>
                <c:pt idx="2200">
                  <c:v>0.54719899999999999</c:v>
                </c:pt>
                <c:pt idx="2201">
                  <c:v>0.542736</c:v>
                </c:pt>
                <c:pt idx="2202">
                  <c:v>0.53826300000000005</c:v>
                </c:pt>
                <c:pt idx="2203">
                  <c:v>0.533779</c:v>
                </c:pt>
                <c:pt idx="2204">
                  <c:v>0.52928399999999998</c:v>
                </c:pt>
                <c:pt idx="2205">
                  <c:v>0.524779</c:v>
                </c:pt>
                <c:pt idx="2206">
                  <c:v>0.52026300000000003</c:v>
                </c:pt>
                <c:pt idx="2207">
                  <c:v>0.51573800000000003</c:v>
                </c:pt>
                <c:pt idx="2208">
                  <c:v>0.51120299999999996</c:v>
                </c:pt>
                <c:pt idx="2209">
                  <c:v>0.50665800000000005</c:v>
                </c:pt>
                <c:pt idx="2210">
                  <c:v>0.50210500000000002</c:v>
                </c:pt>
                <c:pt idx="2211">
                  <c:v>0.49754199999999998</c:v>
                </c:pt>
                <c:pt idx="2212">
                  <c:v>0.49297099999999999</c:v>
                </c:pt>
                <c:pt idx="2213">
                  <c:v>0.48839100000000002</c:v>
                </c:pt>
                <c:pt idx="2214">
                  <c:v>0.48380299999999998</c:v>
                </c:pt>
                <c:pt idx="2215">
                  <c:v>0.47920800000000002</c:v>
                </c:pt>
                <c:pt idx="2216">
                  <c:v>0.474605</c:v>
                </c:pt>
                <c:pt idx="2217">
                  <c:v>0.469995</c:v>
                </c:pt>
                <c:pt idx="2218">
                  <c:v>0.46538000000000002</c:v>
                </c:pt>
                <c:pt idx="2219">
                  <c:v>0.46075899999999997</c:v>
                </c:pt>
                <c:pt idx="2220">
                  <c:v>0.45613300000000001</c:v>
                </c:pt>
                <c:pt idx="2221">
                  <c:v>0.45150299999999999</c:v>
                </c:pt>
                <c:pt idx="2222">
                  <c:v>0.44686900000000002</c:v>
                </c:pt>
                <c:pt idx="2223">
                  <c:v>0.44223299999999999</c:v>
                </c:pt>
                <c:pt idx="2224">
                  <c:v>0.43759599999999998</c:v>
                </c:pt>
                <c:pt idx="2225">
                  <c:v>0.43295699999999998</c:v>
                </c:pt>
                <c:pt idx="2226">
                  <c:v>0.428317</c:v>
                </c:pt>
                <c:pt idx="2227">
                  <c:v>0.42367700000000003</c:v>
                </c:pt>
                <c:pt idx="2228">
                  <c:v>0.41903800000000002</c:v>
                </c:pt>
                <c:pt idx="2229">
                  <c:v>0.41440100000000002</c:v>
                </c:pt>
                <c:pt idx="2230">
                  <c:v>0.40976499999999999</c:v>
                </c:pt>
                <c:pt idx="2231">
                  <c:v>0.40513199999999999</c:v>
                </c:pt>
                <c:pt idx="2232">
                  <c:v>0.40050200000000002</c:v>
                </c:pt>
                <c:pt idx="2233">
                  <c:v>0.39587600000000001</c:v>
                </c:pt>
                <c:pt idx="2234">
                  <c:v>0.39125500000000002</c:v>
                </c:pt>
                <c:pt idx="2235">
                  <c:v>0.38663900000000001</c:v>
                </c:pt>
                <c:pt idx="2236">
                  <c:v>0.38202799999999998</c:v>
                </c:pt>
                <c:pt idx="2237">
                  <c:v>0.37742300000000001</c:v>
                </c:pt>
                <c:pt idx="2238">
                  <c:v>0.37282399999999999</c:v>
                </c:pt>
                <c:pt idx="2239">
                  <c:v>0.36823099999999998</c:v>
                </c:pt>
                <c:pt idx="2240">
                  <c:v>0.36364400000000002</c:v>
                </c:pt>
                <c:pt idx="2241">
                  <c:v>0.35906399999999999</c:v>
                </c:pt>
                <c:pt idx="2242">
                  <c:v>0.35449000000000003</c:v>
                </c:pt>
                <c:pt idx="2243">
                  <c:v>0.34992299999999998</c:v>
                </c:pt>
                <c:pt idx="2244">
                  <c:v>0.34536299999999998</c:v>
                </c:pt>
                <c:pt idx="2245">
                  <c:v>0.34081099999999998</c:v>
                </c:pt>
                <c:pt idx="2246">
                  <c:v>0.33626699999999998</c:v>
                </c:pt>
                <c:pt idx="2247">
                  <c:v>0.331731</c:v>
                </c:pt>
                <c:pt idx="2248">
                  <c:v>0.32720300000000002</c:v>
                </c:pt>
                <c:pt idx="2249">
                  <c:v>0.322683</c:v>
                </c:pt>
                <c:pt idx="2250">
                  <c:v>0.31817099999999998</c:v>
                </c:pt>
                <c:pt idx="2251">
                  <c:v>0.31366699999999997</c:v>
                </c:pt>
                <c:pt idx="2252">
                  <c:v>0.30917099999999997</c:v>
                </c:pt>
                <c:pt idx="2253">
                  <c:v>0.30468299999999998</c:v>
                </c:pt>
                <c:pt idx="2254">
                  <c:v>0.30020200000000002</c:v>
                </c:pt>
                <c:pt idx="2255">
                  <c:v>0.29572799999999999</c:v>
                </c:pt>
                <c:pt idx="2256">
                  <c:v>0.29126200000000002</c:v>
                </c:pt>
                <c:pt idx="2257">
                  <c:v>0.286802</c:v>
                </c:pt>
                <c:pt idx="2258">
                  <c:v>0.28234900000000002</c:v>
                </c:pt>
                <c:pt idx="2259">
                  <c:v>0.27790300000000001</c:v>
                </c:pt>
                <c:pt idx="2260">
                  <c:v>0.27346300000000001</c:v>
                </c:pt>
                <c:pt idx="2261">
                  <c:v>0.26903100000000002</c:v>
                </c:pt>
                <c:pt idx="2262">
                  <c:v>0.26460400000000001</c:v>
                </c:pt>
                <c:pt idx="2263">
                  <c:v>0.26018400000000003</c:v>
                </c:pt>
                <c:pt idx="2264">
                  <c:v>0.25577</c:v>
                </c:pt>
                <c:pt idx="2265">
                  <c:v>0.251361</c:v>
                </c:pt>
                <c:pt idx="2266">
                  <c:v>0.24695800000000001</c:v>
                </c:pt>
                <c:pt idx="2267">
                  <c:v>0.242558</c:v>
                </c:pt>
                <c:pt idx="2268">
                  <c:v>0.23816300000000001</c:v>
                </c:pt>
                <c:pt idx="2269">
                  <c:v>0.23377100000000001</c:v>
                </c:pt>
                <c:pt idx="2270">
                  <c:v>0.229381</c:v>
                </c:pt>
                <c:pt idx="2271">
                  <c:v>0.224994</c:v>
                </c:pt>
                <c:pt idx="2272">
                  <c:v>0.220608</c:v>
                </c:pt>
                <c:pt idx="2273">
                  <c:v>0.216223</c:v>
                </c:pt>
                <c:pt idx="2274">
                  <c:v>0.211838</c:v>
                </c:pt>
                <c:pt idx="2275">
                  <c:v>0.207452</c:v>
                </c:pt>
                <c:pt idx="2276">
                  <c:v>0.20306399999999999</c:v>
                </c:pt>
                <c:pt idx="2277">
                  <c:v>0.19867299999999999</c:v>
                </c:pt>
                <c:pt idx="2278">
                  <c:v>0.19427800000000001</c:v>
                </c:pt>
                <c:pt idx="2279">
                  <c:v>0.18987799999999999</c:v>
                </c:pt>
                <c:pt idx="2280">
                  <c:v>0.185471</c:v>
                </c:pt>
                <c:pt idx="2281">
                  <c:v>0.181057</c:v>
                </c:pt>
                <c:pt idx="2282">
                  <c:v>0.17663400000000001</c:v>
                </c:pt>
                <c:pt idx="2283">
                  <c:v>0.17220199999999999</c:v>
                </c:pt>
                <c:pt idx="2284">
                  <c:v>0.16775799999999999</c:v>
                </c:pt>
                <c:pt idx="2285">
                  <c:v>0.163302</c:v>
                </c:pt>
                <c:pt idx="2286">
                  <c:v>0.158832</c:v>
                </c:pt>
                <c:pt idx="2287">
                  <c:v>0.15434800000000001</c:v>
                </c:pt>
                <c:pt idx="2288">
                  <c:v>0.14984800000000001</c:v>
                </c:pt>
                <c:pt idx="2289">
                  <c:v>0.14532999999999999</c:v>
                </c:pt>
                <c:pt idx="2290">
                  <c:v>0.140794</c:v>
                </c:pt>
                <c:pt idx="2291">
                  <c:v>0.136238</c:v>
                </c:pt>
                <c:pt idx="2292">
                  <c:v>0.131661</c:v>
                </c:pt>
                <c:pt idx="2293">
                  <c:v>0.12706100000000001</c:v>
                </c:pt>
                <c:pt idx="2294">
                  <c:v>0.122437</c:v>
                </c:pt>
                <c:pt idx="2295">
                  <c:v>0.117788</c:v>
                </c:pt>
                <c:pt idx="2296">
                  <c:v>0.11311300000000001</c:v>
                </c:pt>
                <c:pt idx="2297">
                  <c:v>0.10841099999999999</c:v>
                </c:pt>
                <c:pt idx="2298">
                  <c:v>0.103681</c:v>
                </c:pt>
                <c:pt idx="2299">
                  <c:v>9.8922899999999994E-2</c:v>
                </c:pt>
                <c:pt idx="2300">
                  <c:v>9.4135899999999995E-2</c:v>
                </c:pt>
                <c:pt idx="2301">
                  <c:v>8.9319599999999999E-2</c:v>
                </c:pt>
                <c:pt idx="2302">
                  <c:v>8.4473400000000004E-2</c:v>
                </c:pt>
                <c:pt idx="2303">
                  <c:v>7.9596899999999998E-2</c:v>
                </c:pt>
                <c:pt idx="2304">
                  <c:v>7.4689599999999995E-2</c:v>
                </c:pt>
                <c:pt idx="2305">
                  <c:v>6.9751099999999996E-2</c:v>
                </c:pt>
                <c:pt idx="2306">
                  <c:v>6.4781099999999994E-2</c:v>
                </c:pt>
                <c:pt idx="2307">
                  <c:v>5.9779600000000002E-2</c:v>
                </c:pt>
                <c:pt idx="2308">
                  <c:v>5.4746400000000001E-2</c:v>
                </c:pt>
                <c:pt idx="2309">
                  <c:v>4.9681599999999999E-2</c:v>
                </c:pt>
                <c:pt idx="2310">
                  <c:v>4.4585300000000001E-2</c:v>
                </c:pt>
                <c:pt idx="2311">
                  <c:v>3.9458E-2</c:v>
                </c:pt>
                <c:pt idx="2312">
                  <c:v>3.4300200000000003E-2</c:v>
                </c:pt>
                <c:pt idx="2313">
                  <c:v>2.91124E-2</c:v>
                </c:pt>
                <c:pt idx="2314">
                  <c:v>2.3895300000000001E-2</c:v>
                </c:pt>
                <c:pt idx="2315">
                  <c:v>1.8649499999999999E-2</c:v>
                </c:pt>
                <c:pt idx="2316">
                  <c:v>1.3375700000000001E-2</c:v>
                </c:pt>
                <c:pt idx="2317">
                  <c:v>8.0742999999999995E-3</c:v>
                </c:pt>
                <c:pt idx="2318">
                  <c:v>2.7460399999999999E-3</c:v>
                </c:pt>
                <c:pt idx="2319">
                  <c:v>-2.60852E-3</c:v>
                </c:pt>
                <c:pt idx="2320">
                  <c:v>-7.9887699999999992E-3</c:v>
                </c:pt>
                <c:pt idx="2321">
                  <c:v>-1.3394E-2</c:v>
                </c:pt>
                <c:pt idx="2322">
                  <c:v>-1.88235E-2</c:v>
                </c:pt>
                <c:pt idx="2323">
                  <c:v>-2.4276599999999999E-2</c:v>
                </c:pt>
                <c:pt idx="2324">
                  <c:v>-2.9752399999999998E-2</c:v>
                </c:pt>
                <c:pt idx="2325">
                  <c:v>-3.5250200000000002E-2</c:v>
                </c:pt>
                <c:pt idx="2326">
                  <c:v>-4.0769199999999998E-2</c:v>
                </c:pt>
                <c:pt idx="2327">
                  <c:v>-4.63084E-2</c:v>
                </c:pt>
                <c:pt idx="2328">
                  <c:v>-5.1867099999999999E-2</c:v>
                </c:pt>
                <c:pt idx="2329">
                  <c:v>-5.7444599999999998E-2</c:v>
                </c:pt>
                <c:pt idx="2330">
                  <c:v>-6.3039999999999999E-2</c:v>
                </c:pt>
                <c:pt idx="2331">
                  <c:v>-6.8653000000000006E-2</c:v>
                </c:pt>
                <c:pt idx="2332">
                  <c:v>-7.4282799999999996E-2</c:v>
                </c:pt>
                <c:pt idx="2333">
                  <c:v>-7.9929E-2</c:v>
                </c:pt>
                <c:pt idx="2334">
                  <c:v>-8.5591E-2</c:v>
                </c:pt>
                <c:pt idx="2335">
                  <c:v>-9.1268299999999997E-2</c:v>
                </c:pt>
                <c:pt idx="2336">
                  <c:v>-9.6960299999999999E-2</c:v>
                </c:pt>
                <c:pt idx="2337">
                  <c:v>-0.10266599999999999</c:v>
                </c:pt>
                <c:pt idx="2338">
                  <c:v>-0.108386</c:v>
                </c:pt>
                <c:pt idx="2339">
                  <c:v>-0.114118</c:v>
                </c:pt>
                <c:pt idx="2340">
                  <c:v>-0.119862</c:v>
                </c:pt>
                <c:pt idx="2341">
                  <c:v>-0.12561800000000001</c:v>
                </c:pt>
                <c:pt idx="2342">
                  <c:v>-0.131386</c:v>
                </c:pt>
                <c:pt idx="2343">
                  <c:v>-0.13716400000000001</c:v>
                </c:pt>
                <c:pt idx="2344">
                  <c:v>-0.142953</c:v>
                </c:pt>
                <c:pt idx="2345">
                  <c:v>-0.14875099999999999</c:v>
                </c:pt>
                <c:pt idx="2346">
                  <c:v>-0.15456</c:v>
                </c:pt>
                <c:pt idx="2347">
                  <c:v>-0.16037899999999999</c:v>
                </c:pt>
                <c:pt idx="2348">
                  <c:v>-0.16620699999999999</c:v>
                </c:pt>
                <c:pt idx="2349">
                  <c:v>-0.172045</c:v>
                </c:pt>
                <c:pt idx="2350">
                  <c:v>-0.17789199999999999</c:v>
                </c:pt>
                <c:pt idx="2351">
                  <c:v>-0.18374799999999999</c:v>
                </c:pt>
                <c:pt idx="2352">
                  <c:v>-0.189613</c:v>
                </c:pt>
                <c:pt idx="2353">
                  <c:v>-0.19548699999999999</c:v>
                </c:pt>
                <c:pt idx="2354">
                  <c:v>-0.20136799999999999</c:v>
                </c:pt>
                <c:pt idx="2355">
                  <c:v>-0.207257</c:v>
                </c:pt>
                <c:pt idx="2356">
                  <c:v>-0.21315300000000001</c:v>
                </c:pt>
                <c:pt idx="2357">
                  <c:v>-0.219056</c:v>
                </c:pt>
                <c:pt idx="2358">
                  <c:v>-0.224967</c:v>
                </c:pt>
                <c:pt idx="2359">
                  <c:v>-0.23088400000000001</c:v>
                </c:pt>
                <c:pt idx="2360">
                  <c:v>-0.23680799999999999</c:v>
                </c:pt>
                <c:pt idx="2361">
                  <c:v>-0.24273900000000001</c:v>
                </c:pt>
                <c:pt idx="2362">
                  <c:v>-0.24867600000000001</c:v>
                </c:pt>
                <c:pt idx="2363">
                  <c:v>-0.25462000000000001</c:v>
                </c:pt>
                <c:pt idx="2364">
                  <c:v>-0.26057000000000002</c:v>
                </c:pt>
                <c:pt idx="2365">
                  <c:v>-0.26652599999999999</c:v>
                </c:pt>
                <c:pt idx="2366">
                  <c:v>-0.27248699999999998</c:v>
                </c:pt>
                <c:pt idx="2367">
                  <c:v>-0.27845300000000001</c:v>
                </c:pt>
                <c:pt idx="2368">
                  <c:v>-0.28442400000000001</c:v>
                </c:pt>
                <c:pt idx="2369">
                  <c:v>-0.29039999999999999</c:v>
                </c:pt>
                <c:pt idx="2370">
                  <c:v>-0.29637999999999998</c:v>
                </c:pt>
                <c:pt idx="2371">
                  <c:v>-0.30236499999999999</c:v>
                </c:pt>
                <c:pt idx="2372">
                  <c:v>-0.30835400000000002</c:v>
                </c:pt>
                <c:pt idx="2373">
                  <c:v>-0.31434800000000002</c:v>
                </c:pt>
                <c:pt idx="2374">
                  <c:v>-0.32034600000000002</c:v>
                </c:pt>
                <c:pt idx="2375">
                  <c:v>-0.326349</c:v>
                </c:pt>
                <c:pt idx="2376">
                  <c:v>-0.33235700000000001</c:v>
                </c:pt>
                <c:pt idx="2377">
                  <c:v>-0.33836899999999998</c:v>
                </c:pt>
                <c:pt idx="2378">
                  <c:v>-0.344385</c:v>
                </c:pt>
                <c:pt idx="2379">
                  <c:v>-0.35040500000000002</c:v>
                </c:pt>
                <c:pt idx="2380">
                  <c:v>-0.356429</c:v>
                </c:pt>
                <c:pt idx="2381">
                  <c:v>-0.362456</c:v>
                </c:pt>
                <c:pt idx="2382">
                  <c:v>-0.36848599999999998</c:v>
                </c:pt>
                <c:pt idx="2383">
                  <c:v>-0.37451800000000002</c:v>
                </c:pt>
                <c:pt idx="2384">
                  <c:v>-0.38055299999999997</c:v>
                </c:pt>
                <c:pt idx="2385">
                  <c:v>-0.38658900000000002</c:v>
                </c:pt>
                <c:pt idx="2386">
                  <c:v>-0.39262799999999998</c:v>
                </c:pt>
                <c:pt idx="2387">
                  <c:v>-0.39866699999999999</c:v>
                </c:pt>
                <c:pt idx="2388">
                  <c:v>-0.40470800000000001</c:v>
                </c:pt>
                <c:pt idx="2389">
                  <c:v>-0.41075</c:v>
                </c:pt>
                <c:pt idx="2390">
                  <c:v>-0.41679100000000002</c:v>
                </c:pt>
                <c:pt idx="2391">
                  <c:v>-0.42283300000000001</c:v>
                </c:pt>
                <c:pt idx="2392">
                  <c:v>-0.42887399999999998</c:v>
                </c:pt>
                <c:pt idx="2393">
                  <c:v>-0.43491299999999999</c:v>
                </c:pt>
                <c:pt idx="2394">
                  <c:v>-0.44095000000000001</c:v>
                </c:pt>
                <c:pt idx="2395">
                  <c:v>-0.44698300000000002</c:v>
                </c:pt>
                <c:pt idx="2396">
                  <c:v>-0.453013</c:v>
                </c:pt>
                <c:pt idx="2397">
                  <c:v>-0.459038</c:v>
                </c:pt>
                <c:pt idx="2398">
                  <c:v>-0.46505800000000003</c:v>
                </c:pt>
                <c:pt idx="2399">
                  <c:v>-0.47107199999999999</c:v>
                </c:pt>
                <c:pt idx="2400">
                  <c:v>-0.47707899999999998</c:v>
                </c:pt>
                <c:pt idx="2401">
                  <c:v>-0.48307899999999998</c:v>
                </c:pt>
                <c:pt idx="2402">
                  <c:v>-0.48907099999999998</c:v>
                </c:pt>
                <c:pt idx="2403">
                  <c:v>-0.49505399999999999</c:v>
                </c:pt>
                <c:pt idx="2404">
                  <c:v>-0.50102800000000003</c:v>
                </c:pt>
                <c:pt idx="2405">
                  <c:v>-0.50699099999999997</c:v>
                </c:pt>
                <c:pt idx="2406">
                  <c:v>-0.51294300000000004</c:v>
                </c:pt>
                <c:pt idx="2407">
                  <c:v>-0.51888100000000004</c:v>
                </c:pt>
                <c:pt idx="2408">
                  <c:v>-0.52480700000000002</c:v>
                </c:pt>
                <c:pt idx="2409">
                  <c:v>-0.53071699999999999</c:v>
                </c:pt>
                <c:pt idx="2410">
                  <c:v>-0.53661199999999998</c:v>
                </c:pt>
                <c:pt idx="2411">
                  <c:v>-0.542489</c:v>
                </c:pt>
                <c:pt idx="2412">
                  <c:v>-0.54835</c:v>
                </c:pt>
                <c:pt idx="2413">
                  <c:v>-0.55419099999999999</c:v>
                </c:pt>
                <c:pt idx="2414">
                  <c:v>-0.56001299999999998</c:v>
                </c:pt>
                <c:pt idx="2415">
                  <c:v>-0.56581400000000004</c:v>
                </c:pt>
                <c:pt idx="2416">
                  <c:v>-0.57159499999999996</c:v>
                </c:pt>
                <c:pt idx="2417">
                  <c:v>-0.57735300000000001</c:v>
                </c:pt>
                <c:pt idx="2418">
                  <c:v>-0.58308899999999997</c:v>
                </c:pt>
                <c:pt idx="2419">
                  <c:v>-0.58880100000000002</c:v>
                </c:pt>
                <c:pt idx="2420">
                  <c:v>-0.59448800000000002</c:v>
                </c:pt>
                <c:pt idx="2421">
                  <c:v>-0.60015099999999999</c:v>
                </c:pt>
                <c:pt idx="2422">
                  <c:v>-0.60578699999999996</c:v>
                </c:pt>
                <c:pt idx="2423">
                  <c:v>-0.61139699999999997</c:v>
                </c:pt>
                <c:pt idx="2424">
                  <c:v>-0.61697999999999997</c:v>
                </c:pt>
                <c:pt idx="2425">
                  <c:v>-0.62253599999999998</c:v>
                </c:pt>
                <c:pt idx="2426">
                  <c:v>-0.62806399999999996</c:v>
                </c:pt>
                <c:pt idx="2427">
                  <c:v>-0.63356500000000004</c:v>
                </c:pt>
                <c:pt idx="2428">
                  <c:v>-0.63903799999999999</c:v>
                </c:pt>
                <c:pt idx="2429">
                  <c:v>-0.64448399999999995</c:v>
                </c:pt>
                <c:pt idx="2430">
                  <c:v>-0.64990300000000001</c:v>
                </c:pt>
                <c:pt idx="2431">
                  <c:v>-0.65529400000000004</c:v>
                </c:pt>
                <c:pt idx="2432">
                  <c:v>-0.660659</c:v>
                </c:pt>
                <c:pt idx="2433">
                  <c:v>-0.66599699999999995</c:v>
                </c:pt>
                <c:pt idx="2434">
                  <c:v>-0.67130800000000002</c:v>
                </c:pt>
                <c:pt idx="2435">
                  <c:v>-0.676593</c:v>
                </c:pt>
                <c:pt idx="2436">
                  <c:v>-0.68185200000000001</c:v>
                </c:pt>
                <c:pt idx="2437">
                  <c:v>-0.68708499999999995</c:v>
                </c:pt>
                <c:pt idx="2438">
                  <c:v>-0.69229399999999996</c:v>
                </c:pt>
                <c:pt idx="2439">
                  <c:v>-0.69747800000000004</c:v>
                </c:pt>
                <c:pt idx="2440">
                  <c:v>-0.70263900000000001</c:v>
                </c:pt>
                <c:pt idx="2441">
                  <c:v>-0.70777800000000002</c:v>
                </c:pt>
                <c:pt idx="2442">
                  <c:v>-0.71289599999999997</c:v>
                </c:pt>
                <c:pt idx="2443">
                  <c:v>-0.71799299999999999</c:v>
                </c:pt>
                <c:pt idx="2444">
                  <c:v>-0.72306999999999999</c:v>
                </c:pt>
                <c:pt idx="2445">
                  <c:v>-0.72812900000000003</c:v>
                </c:pt>
                <c:pt idx="2446">
                  <c:v>-0.73317100000000002</c:v>
                </c:pt>
                <c:pt idx="2447">
                  <c:v>-0.73819500000000005</c:v>
                </c:pt>
                <c:pt idx="2448">
                  <c:v>-0.74320399999999998</c:v>
                </c:pt>
                <c:pt idx="2449">
                  <c:v>-0.74819800000000003</c:v>
                </c:pt>
                <c:pt idx="2450">
                  <c:v>-0.75317900000000004</c:v>
                </c:pt>
                <c:pt idx="2451">
                  <c:v>-0.75814599999999999</c:v>
                </c:pt>
                <c:pt idx="2452">
                  <c:v>-0.76310199999999995</c:v>
                </c:pt>
                <c:pt idx="2453">
                  <c:v>-0.76804700000000004</c:v>
                </c:pt>
                <c:pt idx="2454">
                  <c:v>-0.77298299999999998</c:v>
                </c:pt>
                <c:pt idx="2455">
                  <c:v>-0.77790999999999999</c:v>
                </c:pt>
                <c:pt idx="2456">
                  <c:v>-0.782829</c:v>
                </c:pt>
                <c:pt idx="2457">
                  <c:v>-0.78774299999999997</c:v>
                </c:pt>
                <c:pt idx="2458">
                  <c:v>-0.79265099999999999</c:v>
                </c:pt>
                <c:pt idx="2459">
                  <c:v>-0.79755399999999999</c:v>
                </c:pt>
                <c:pt idx="2460">
                  <c:v>-0.802454</c:v>
                </c:pt>
                <c:pt idx="2461">
                  <c:v>-0.80735000000000001</c:v>
                </c:pt>
                <c:pt idx="2462">
                  <c:v>-0.81224399999999997</c:v>
                </c:pt>
                <c:pt idx="2463">
                  <c:v>-0.81713599999999997</c:v>
                </c:pt>
                <c:pt idx="2464">
                  <c:v>-0.82202699999999995</c:v>
                </c:pt>
                <c:pt idx="2465">
                  <c:v>-0.82691599999999998</c:v>
                </c:pt>
                <c:pt idx="2466">
                  <c:v>-0.83180600000000005</c:v>
                </c:pt>
                <c:pt idx="2467">
                  <c:v>-0.83669499999999997</c:v>
                </c:pt>
                <c:pt idx="2468">
                  <c:v>-0.84158500000000003</c:v>
                </c:pt>
                <c:pt idx="2469">
                  <c:v>-0.84647600000000001</c:v>
                </c:pt>
                <c:pt idx="2470">
                  <c:v>-0.85136800000000001</c:v>
                </c:pt>
                <c:pt idx="2471">
                  <c:v>-0.85626199999999997</c:v>
                </c:pt>
                <c:pt idx="2472">
                  <c:v>-0.86115799999999998</c:v>
                </c:pt>
                <c:pt idx="2473">
                  <c:v>-0.86605600000000005</c:v>
                </c:pt>
                <c:pt idx="2474">
                  <c:v>-0.87095599999999995</c:v>
                </c:pt>
                <c:pt idx="2475">
                  <c:v>-0.87585800000000003</c:v>
                </c:pt>
                <c:pt idx="2476">
                  <c:v>-0.88076200000000004</c:v>
                </c:pt>
                <c:pt idx="2477">
                  <c:v>-0.88566699999999998</c:v>
                </c:pt>
                <c:pt idx="2478">
                  <c:v>-0.89057299999999995</c:v>
                </c:pt>
                <c:pt idx="2479">
                  <c:v>-0.89548000000000005</c:v>
                </c:pt>
                <c:pt idx="2480">
                  <c:v>-0.90038799999999997</c:v>
                </c:pt>
                <c:pt idx="2481">
                  <c:v>-0.90529499999999996</c:v>
                </c:pt>
                <c:pt idx="2482">
                  <c:v>-0.91020199999999996</c:v>
                </c:pt>
                <c:pt idx="2483">
                  <c:v>-0.91510899999999995</c:v>
                </c:pt>
                <c:pt idx="2484">
                  <c:v>-0.920014</c:v>
                </c:pt>
                <c:pt idx="2485">
                  <c:v>-0.92491699999999999</c:v>
                </c:pt>
                <c:pt idx="2486">
                  <c:v>-0.929817</c:v>
                </c:pt>
                <c:pt idx="2487">
                  <c:v>-0.93471300000000002</c:v>
                </c:pt>
                <c:pt idx="2488">
                  <c:v>-0.93960500000000002</c:v>
                </c:pt>
                <c:pt idx="2489">
                  <c:v>-0.94449000000000005</c:v>
                </c:pt>
                <c:pt idx="2490">
                  <c:v>-0.94936900000000002</c:v>
                </c:pt>
                <c:pt idx="2491">
                  <c:v>-0.95423899999999995</c:v>
                </c:pt>
                <c:pt idx="2492">
                  <c:v>-0.95909999999999995</c:v>
                </c:pt>
                <c:pt idx="2493">
                  <c:v>-0.96394999999999997</c:v>
                </c:pt>
                <c:pt idx="2494">
                  <c:v>-0.96878900000000001</c:v>
                </c:pt>
                <c:pt idx="2495">
                  <c:v>-0.97361500000000001</c:v>
                </c:pt>
                <c:pt idx="2496">
                  <c:v>-0.97842600000000002</c:v>
                </c:pt>
                <c:pt idx="2497">
                  <c:v>-0.98322200000000004</c:v>
                </c:pt>
                <c:pt idx="2498">
                  <c:v>-0.98800100000000002</c:v>
                </c:pt>
                <c:pt idx="2499">
                  <c:v>-0.992761</c:v>
                </c:pt>
                <c:pt idx="2500">
                  <c:v>-0.99750099999999997</c:v>
                </c:pt>
                <c:pt idx="2501">
                  <c:v>-1.0022200000000001</c:v>
                </c:pt>
                <c:pt idx="2502">
                  <c:v>-1.00691</c:v>
                </c:pt>
                <c:pt idx="2503">
                  <c:v>-1.0115799999999999</c:v>
                </c:pt>
                <c:pt idx="2504">
                  <c:v>-1.0162199999999999</c:v>
                </c:pt>
                <c:pt idx="2505">
                  <c:v>-1.02084</c:v>
                </c:pt>
                <c:pt idx="2506">
                  <c:v>-1.02542</c:v>
                </c:pt>
                <c:pt idx="2507">
                  <c:v>-1.0299700000000001</c:v>
                </c:pt>
                <c:pt idx="2508">
                  <c:v>-1.0344800000000001</c:v>
                </c:pt>
                <c:pt idx="2509">
                  <c:v>-1.0389600000000001</c:v>
                </c:pt>
                <c:pt idx="2510">
                  <c:v>-1.0434000000000001</c:v>
                </c:pt>
                <c:pt idx="2511">
                  <c:v>-1.0478099999999999</c:v>
                </c:pt>
                <c:pt idx="2512">
                  <c:v>-1.05217</c:v>
                </c:pt>
                <c:pt idx="2513">
                  <c:v>-1.0564800000000001</c:v>
                </c:pt>
                <c:pt idx="2514">
                  <c:v>-1.0607599999999999</c:v>
                </c:pt>
                <c:pt idx="2515">
                  <c:v>-1.06498</c:v>
                </c:pt>
                <c:pt idx="2516">
                  <c:v>-1.0691600000000001</c:v>
                </c:pt>
                <c:pt idx="2517">
                  <c:v>-1.07328</c:v>
                </c:pt>
                <c:pt idx="2518">
                  <c:v>-1.07735</c:v>
                </c:pt>
                <c:pt idx="2519">
                  <c:v>-1.0813699999999999</c:v>
                </c:pt>
                <c:pt idx="2520">
                  <c:v>-1.0853299999999999</c:v>
                </c:pt>
                <c:pt idx="2521">
                  <c:v>-1.0892299999999999</c:v>
                </c:pt>
                <c:pt idx="2522">
                  <c:v>-1.09307</c:v>
                </c:pt>
                <c:pt idx="2523">
                  <c:v>-1.0968500000000001</c:v>
                </c:pt>
                <c:pt idx="2524">
                  <c:v>-1.10057</c:v>
                </c:pt>
                <c:pt idx="2525">
                  <c:v>-1.10422</c:v>
                </c:pt>
                <c:pt idx="2526">
                  <c:v>-1.1077999999999999</c:v>
                </c:pt>
                <c:pt idx="2527">
                  <c:v>-1.1113200000000001</c:v>
                </c:pt>
                <c:pt idx="2528">
                  <c:v>-1.11477</c:v>
                </c:pt>
                <c:pt idx="2529">
                  <c:v>-1.1181399999999999</c:v>
                </c:pt>
                <c:pt idx="2530">
                  <c:v>-1.12144</c:v>
                </c:pt>
                <c:pt idx="2531">
                  <c:v>-1.12466</c:v>
                </c:pt>
                <c:pt idx="2532">
                  <c:v>-1.1277999999999999</c:v>
                </c:pt>
                <c:pt idx="2533">
                  <c:v>-1.13087</c:v>
                </c:pt>
                <c:pt idx="2534">
                  <c:v>-1.13385</c:v>
                </c:pt>
                <c:pt idx="2535">
                  <c:v>-1.13676</c:v>
                </c:pt>
                <c:pt idx="2536">
                  <c:v>-1.13957</c:v>
                </c:pt>
                <c:pt idx="2537">
                  <c:v>-1.1423099999999999</c:v>
                </c:pt>
                <c:pt idx="2538">
                  <c:v>-1.1449499999999999</c:v>
                </c:pt>
                <c:pt idx="2539">
                  <c:v>-1.14751</c:v>
                </c:pt>
                <c:pt idx="2540">
                  <c:v>-1.1499699999999999</c:v>
                </c:pt>
                <c:pt idx="2541">
                  <c:v>-1.15235</c:v>
                </c:pt>
                <c:pt idx="2542">
                  <c:v>-1.15463</c:v>
                </c:pt>
                <c:pt idx="2543">
                  <c:v>-1.15682</c:v>
                </c:pt>
                <c:pt idx="2544">
                  <c:v>-1.1589100000000001</c:v>
                </c:pt>
                <c:pt idx="2545">
                  <c:v>-1.1609100000000001</c:v>
                </c:pt>
                <c:pt idx="2546">
                  <c:v>-1.1628099999999999</c:v>
                </c:pt>
                <c:pt idx="2547">
                  <c:v>-1.1646000000000001</c:v>
                </c:pt>
                <c:pt idx="2548">
                  <c:v>-1.1662999999999999</c:v>
                </c:pt>
                <c:pt idx="2549">
                  <c:v>-1.1678999999999999</c:v>
                </c:pt>
                <c:pt idx="2550">
                  <c:v>-1.1693899999999999</c:v>
                </c:pt>
                <c:pt idx="2551">
                  <c:v>-1.1707799999999999</c:v>
                </c:pt>
                <c:pt idx="2552">
                  <c:v>-1.1720600000000001</c:v>
                </c:pt>
                <c:pt idx="2553">
                  <c:v>-1.1732400000000001</c:v>
                </c:pt>
                <c:pt idx="2554">
                  <c:v>-1.17431</c:v>
                </c:pt>
                <c:pt idx="2555">
                  <c:v>-1.17527</c:v>
                </c:pt>
                <c:pt idx="2556">
                  <c:v>-1.1761200000000001</c:v>
                </c:pt>
                <c:pt idx="2557">
                  <c:v>-1.17686</c:v>
                </c:pt>
                <c:pt idx="2558">
                  <c:v>-1.1774800000000001</c:v>
                </c:pt>
                <c:pt idx="2559">
                  <c:v>-1.1779999999999999</c:v>
                </c:pt>
                <c:pt idx="2560">
                  <c:v>-1.1783999999999999</c:v>
                </c:pt>
                <c:pt idx="2561">
                  <c:v>-1.1786799999999999</c:v>
                </c:pt>
                <c:pt idx="2562">
                  <c:v>-1.17885</c:v>
                </c:pt>
                <c:pt idx="2563">
                  <c:v>-1.1789000000000001</c:v>
                </c:pt>
                <c:pt idx="2564">
                  <c:v>-1.1788400000000001</c:v>
                </c:pt>
                <c:pt idx="2565">
                  <c:v>-1.17866</c:v>
                </c:pt>
                <c:pt idx="2566">
                  <c:v>-1.1783600000000001</c:v>
                </c:pt>
                <c:pt idx="2567">
                  <c:v>-1.17794</c:v>
                </c:pt>
                <c:pt idx="2568">
                  <c:v>-1.1774</c:v>
                </c:pt>
                <c:pt idx="2569">
                  <c:v>-1.17675</c:v>
                </c:pt>
                <c:pt idx="2570">
                  <c:v>-1.17597</c:v>
                </c:pt>
                <c:pt idx="2571">
                  <c:v>-1.1750700000000001</c:v>
                </c:pt>
                <c:pt idx="2572">
                  <c:v>-1.17405</c:v>
                </c:pt>
                <c:pt idx="2573">
                  <c:v>-1.1729099999999999</c:v>
                </c:pt>
                <c:pt idx="2574">
                  <c:v>-1.1716500000000001</c:v>
                </c:pt>
                <c:pt idx="2575">
                  <c:v>-1.1702699999999999</c:v>
                </c:pt>
                <c:pt idx="2576">
                  <c:v>-1.1687700000000001</c:v>
                </c:pt>
                <c:pt idx="2577">
                  <c:v>-1.1671499999999999</c:v>
                </c:pt>
                <c:pt idx="2578">
                  <c:v>-1.1654100000000001</c:v>
                </c:pt>
                <c:pt idx="2579">
                  <c:v>-1.1635500000000001</c:v>
                </c:pt>
                <c:pt idx="2580">
                  <c:v>-1.16157</c:v>
                </c:pt>
                <c:pt idx="2581">
                  <c:v>-1.15947</c:v>
                </c:pt>
                <c:pt idx="2582">
                  <c:v>-1.1572499999999999</c:v>
                </c:pt>
                <c:pt idx="2583">
                  <c:v>-1.1549199999999999</c:v>
                </c:pt>
                <c:pt idx="2584">
                  <c:v>-1.1524700000000001</c:v>
                </c:pt>
                <c:pt idx="2585">
                  <c:v>-1.1498999999999999</c:v>
                </c:pt>
                <c:pt idx="2586">
                  <c:v>-1.1472199999999999</c:v>
                </c:pt>
                <c:pt idx="2587">
                  <c:v>-1.14442</c:v>
                </c:pt>
                <c:pt idx="2588">
                  <c:v>-1.1415200000000001</c:v>
                </c:pt>
                <c:pt idx="2589">
                  <c:v>-1.1385000000000001</c:v>
                </c:pt>
                <c:pt idx="2590">
                  <c:v>-1.13537</c:v>
                </c:pt>
                <c:pt idx="2591">
                  <c:v>-1.1321399999999999</c:v>
                </c:pt>
                <c:pt idx="2592">
                  <c:v>-1.1288</c:v>
                </c:pt>
                <c:pt idx="2593">
                  <c:v>-1.1253500000000001</c:v>
                </c:pt>
                <c:pt idx="2594">
                  <c:v>-1.12181</c:v>
                </c:pt>
                <c:pt idx="2595">
                  <c:v>-1.11816</c:v>
                </c:pt>
                <c:pt idx="2596">
                  <c:v>-1.11442</c:v>
                </c:pt>
                <c:pt idx="2597">
                  <c:v>-1.1105799999999999</c:v>
                </c:pt>
                <c:pt idx="2598">
                  <c:v>-1.1066499999999999</c:v>
                </c:pt>
                <c:pt idx="2599">
                  <c:v>-1.1026199999999999</c:v>
                </c:pt>
                <c:pt idx="2600">
                  <c:v>-1.0985199999999999</c:v>
                </c:pt>
                <c:pt idx="2601">
                  <c:v>-1.09432</c:v>
                </c:pt>
                <c:pt idx="2602">
                  <c:v>-1.0900399999999999</c:v>
                </c:pt>
                <c:pt idx="2603">
                  <c:v>-1.08569</c:v>
                </c:pt>
                <c:pt idx="2604">
                  <c:v>-1.0812600000000001</c:v>
                </c:pt>
                <c:pt idx="2605">
                  <c:v>-1.0767500000000001</c:v>
                </c:pt>
                <c:pt idx="2606">
                  <c:v>-1.0721799999999999</c:v>
                </c:pt>
                <c:pt idx="2607">
                  <c:v>-1.0675399999999999</c:v>
                </c:pt>
                <c:pt idx="2608">
                  <c:v>-1.06284</c:v>
                </c:pt>
                <c:pt idx="2609">
                  <c:v>-1.0580700000000001</c:v>
                </c:pt>
                <c:pt idx="2610">
                  <c:v>-1.05325</c:v>
                </c:pt>
                <c:pt idx="2611">
                  <c:v>-1.04837</c:v>
                </c:pt>
                <c:pt idx="2612">
                  <c:v>-1.0434399999999999</c:v>
                </c:pt>
                <c:pt idx="2613">
                  <c:v>-1.03847</c:v>
                </c:pt>
                <c:pt idx="2614">
                  <c:v>-1.03345</c:v>
                </c:pt>
                <c:pt idx="2615">
                  <c:v>-1.0283800000000001</c:v>
                </c:pt>
                <c:pt idx="2616">
                  <c:v>-1.02328</c:v>
                </c:pt>
                <c:pt idx="2617">
                  <c:v>-1.0181500000000001</c:v>
                </c:pt>
                <c:pt idx="2618">
                  <c:v>-1.01298</c:v>
                </c:pt>
                <c:pt idx="2619">
                  <c:v>-1.00779</c:v>
                </c:pt>
                <c:pt idx="2620">
                  <c:v>-1.00257</c:v>
                </c:pt>
                <c:pt idx="2621">
                  <c:v>-0.997336</c:v>
                </c:pt>
                <c:pt idx="2622">
                  <c:v>-0.99207999999999996</c:v>
                </c:pt>
                <c:pt idx="2623">
                  <c:v>-0.98680800000000002</c:v>
                </c:pt>
                <c:pt idx="2624">
                  <c:v>-0.98152399999999995</c:v>
                </c:pt>
                <c:pt idx="2625">
                  <c:v>-0.97623099999999996</c:v>
                </c:pt>
                <c:pt idx="2626">
                  <c:v>-0.97093200000000002</c:v>
                </c:pt>
                <c:pt idx="2627">
                  <c:v>-0.96562999999999999</c:v>
                </c:pt>
                <c:pt idx="2628">
                  <c:v>-0.96032899999999999</c:v>
                </c:pt>
                <c:pt idx="2629">
                  <c:v>-0.95503099999999996</c:v>
                </c:pt>
                <c:pt idx="2630">
                  <c:v>-0.94974000000000003</c:v>
                </c:pt>
                <c:pt idx="2631">
                  <c:v>-0.94445800000000002</c:v>
                </c:pt>
                <c:pt idx="2632">
                  <c:v>-0.93918900000000005</c:v>
                </c:pt>
                <c:pt idx="2633">
                  <c:v>-0.93393499999999996</c:v>
                </c:pt>
                <c:pt idx="2634">
                  <c:v>-0.92869900000000005</c:v>
                </c:pt>
                <c:pt idx="2635">
                  <c:v>-0.92348399999999997</c:v>
                </c:pt>
                <c:pt idx="2636">
                  <c:v>-0.918292</c:v>
                </c:pt>
                <c:pt idx="2637">
                  <c:v>-0.91312599999999999</c:v>
                </c:pt>
                <c:pt idx="2638">
                  <c:v>-0.90798800000000002</c:v>
                </c:pt>
                <c:pt idx="2639">
                  <c:v>-0.90288100000000004</c:v>
                </c:pt>
                <c:pt idx="2640">
                  <c:v>-0.89780700000000002</c:v>
                </c:pt>
                <c:pt idx="2641">
                  <c:v>-0.89276900000000003</c:v>
                </c:pt>
                <c:pt idx="2642">
                  <c:v>-0.88776900000000003</c:v>
                </c:pt>
                <c:pt idx="2643">
                  <c:v>-0.88280999999999998</c:v>
                </c:pt>
                <c:pt idx="2644">
                  <c:v>-0.87789399999999995</c:v>
                </c:pt>
                <c:pt idx="2645">
                  <c:v>-0.87302400000000002</c:v>
                </c:pt>
                <c:pt idx="2646">
                  <c:v>-0.868201</c:v>
                </c:pt>
                <c:pt idx="2647">
                  <c:v>-0.86342799999999997</c:v>
                </c:pt>
                <c:pt idx="2648">
                  <c:v>-0.858707</c:v>
                </c:pt>
                <c:pt idx="2649">
                  <c:v>-0.85404000000000002</c:v>
                </c:pt>
                <c:pt idx="2650">
                  <c:v>-0.84942899999999999</c:v>
                </c:pt>
                <c:pt idx="2651">
                  <c:v>-0.84487500000000004</c:v>
                </c:pt>
                <c:pt idx="2652">
                  <c:v>-0.84038199999999996</c:v>
                </c:pt>
                <c:pt idx="2653">
                  <c:v>-0.83594900000000005</c:v>
                </c:pt>
                <c:pt idx="2654">
                  <c:v>-0.83157999999999999</c:v>
                </c:pt>
                <c:pt idx="2655">
                  <c:v>-0.82727600000000001</c:v>
                </c:pt>
                <c:pt idx="2656">
                  <c:v>-0.82303899999999997</c:v>
                </c:pt>
                <c:pt idx="2657">
                  <c:v>-0.81886999999999999</c:v>
                </c:pt>
                <c:pt idx="2658">
                  <c:v>-0.81476999999999999</c:v>
                </c:pt>
                <c:pt idx="2659">
                  <c:v>-0.81074199999999996</c:v>
                </c:pt>
                <c:pt idx="2660">
                  <c:v>-0.80678499999999997</c:v>
                </c:pt>
                <c:pt idx="2661">
                  <c:v>-0.80290099999999998</c:v>
                </c:pt>
                <c:pt idx="2662">
                  <c:v>-0.79909200000000002</c:v>
                </c:pt>
                <c:pt idx="2663">
                  <c:v>-0.79535699999999998</c:v>
                </c:pt>
                <c:pt idx="2664">
                  <c:v>-0.79169699999999998</c:v>
                </c:pt>
                <c:pt idx="2665">
                  <c:v>-0.78811299999999995</c:v>
                </c:pt>
                <c:pt idx="2666">
                  <c:v>-0.784605</c:v>
                </c:pt>
                <c:pt idx="2667">
                  <c:v>-0.78117400000000004</c:v>
                </c:pt>
                <c:pt idx="2668">
                  <c:v>-0.77781999999999996</c:v>
                </c:pt>
                <c:pt idx="2669">
                  <c:v>-0.77454400000000001</c:v>
                </c:pt>
                <c:pt idx="2670">
                  <c:v>-0.77134599999999998</c:v>
                </c:pt>
                <c:pt idx="2671">
                  <c:v>-0.76822699999999999</c:v>
                </c:pt>
                <c:pt idx="2672">
                  <c:v>-0.76518600000000003</c:v>
                </c:pt>
                <c:pt idx="2673">
                  <c:v>-0.76222500000000004</c:v>
                </c:pt>
                <c:pt idx="2674">
                  <c:v>-0.75934299999999999</c:v>
                </c:pt>
                <c:pt idx="2675">
                  <c:v>-0.75653999999999999</c:v>
                </c:pt>
                <c:pt idx="2676">
                  <c:v>-0.75381600000000004</c:v>
                </c:pt>
                <c:pt idx="2677">
                  <c:v>-0.75117100000000003</c:v>
                </c:pt>
                <c:pt idx="2678">
                  <c:v>-0.74860499999999996</c:v>
                </c:pt>
                <c:pt idx="2679">
                  <c:v>-0.74611799999999995</c:v>
                </c:pt>
                <c:pt idx="2680">
                  <c:v>-0.74370999999999998</c:v>
                </c:pt>
                <c:pt idx="2681">
                  <c:v>-0.74138099999999996</c:v>
                </c:pt>
                <c:pt idx="2682">
                  <c:v>-0.73912999999999995</c:v>
                </c:pt>
                <c:pt idx="2683">
                  <c:v>-0.736958</c:v>
                </c:pt>
                <c:pt idx="2684">
                  <c:v>-0.73486399999999996</c:v>
                </c:pt>
                <c:pt idx="2685">
                  <c:v>-0.73284800000000005</c:v>
                </c:pt>
                <c:pt idx="2686">
                  <c:v>-0.73090999999999995</c:v>
                </c:pt>
                <c:pt idx="2687">
                  <c:v>-0.72904999999999998</c:v>
                </c:pt>
                <c:pt idx="2688">
                  <c:v>-0.727267</c:v>
                </c:pt>
                <c:pt idx="2689">
                  <c:v>-0.72556100000000001</c:v>
                </c:pt>
                <c:pt idx="2690">
                  <c:v>-0.72392999999999996</c:v>
                </c:pt>
                <c:pt idx="2691">
                  <c:v>-0.72237399999999996</c:v>
                </c:pt>
                <c:pt idx="2692">
                  <c:v>-0.72089199999999998</c:v>
                </c:pt>
                <c:pt idx="2693">
                  <c:v>-0.71948400000000001</c:v>
                </c:pt>
                <c:pt idx="2694">
                  <c:v>-0.71814800000000001</c:v>
                </c:pt>
                <c:pt idx="2695">
                  <c:v>-0.71688399999999997</c:v>
                </c:pt>
                <c:pt idx="2696">
                  <c:v>-0.71569099999999997</c:v>
                </c:pt>
                <c:pt idx="2697">
                  <c:v>-0.71456799999999998</c:v>
                </c:pt>
                <c:pt idx="2698">
                  <c:v>-0.71351500000000001</c:v>
                </c:pt>
                <c:pt idx="2699">
                  <c:v>-0.71253100000000003</c:v>
                </c:pt>
                <c:pt idx="2700">
                  <c:v>-0.71161399999999997</c:v>
                </c:pt>
                <c:pt idx="2701">
                  <c:v>-0.71076499999999998</c:v>
                </c:pt>
                <c:pt idx="2702">
                  <c:v>-0.70998099999999997</c:v>
                </c:pt>
                <c:pt idx="2703">
                  <c:v>-0.70926199999999995</c:v>
                </c:pt>
                <c:pt idx="2704">
                  <c:v>-0.70860599999999996</c:v>
                </c:pt>
                <c:pt idx="2705">
                  <c:v>-0.708013</c:v>
                </c:pt>
                <c:pt idx="2706">
                  <c:v>-0.70748100000000003</c:v>
                </c:pt>
                <c:pt idx="2707">
                  <c:v>-0.70701000000000003</c:v>
                </c:pt>
                <c:pt idx="2708">
                  <c:v>-0.70659700000000003</c:v>
                </c:pt>
                <c:pt idx="2709">
                  <c:v>-0.70624200000000004</c:v>
                </c:pt>
                <c:pt idx="2710">
                  <c:v>-0.70594299999999999</c:v>
                </c:pt>
                <c:pt idx="2711">
                  <c:v>-0.70569999999999999</c:v>
                </c:pt>
                <c:pt idx="2712">
                  <c:v>-0.70550999999999997</c:v>
                </c:pt>
                <c:pt idx="2713">
                  <c:v>-0.70537300000000003</c:v>
                </c:pt>
                <c:pt idx="2714">
                  <c:v>-0.70528599999999997</c:v>
                </c:pt>
                <c:pt idx="2715">
                  <c:v>-0.70524900000000001</c:v>
                </c:pt>
                <c:pt idx="2716">
                  <c:v>-0.70526</c:v>
                </c:pt>
                <c:pt idx="2717">
                  <c:v>-0.70531600000000005</c:v>
                </c:pt>
                <c:pt idx="2718">
                  <c:v>-0.70541699999999996</c:v>
                </c:pt>
                <c:pt idx="2719">
                  <c:v>-0.70556099999999999</c:v>
                </c:pt>
                <c:pt idx="2720">
                  <c:v>-0.70574599999999998</c:v>
                </c:pt>
                <c:pt idx="2721">
                  <c:v>-0.70597100000000002</c:v>
                </c:pt>
                <c:pt idx="2722">
                  <c:v>-0.70623400000000003</c:v>
                </c:pt>
                <c:pt idx="2723">
                  <c:v>-0.706534</c:v>
                </c:pt>
                <c:pt idx="2724">
                  <c:v>-0.70686899999999997</c:v>
                </c:pt>
                <c:pt idx="2725">
                  <c:v>-0.70723899999999995</c:v>
                </c:pt>
                <c:pt idx="2726">
                  <c:v>-0.70764099999999996</c:v>
                </c:pt>
                <c:pt idx="2727">
                  <c:v>-0.70807500000000001</c:v>
                </c:pt>
                <c:pt idx="2728">
                  <c:v>-0.708538</c:v>
                </c:pt>
                <c:pt idx="2729">
                  <c:v>-0.70903099999999997</c:v>
                </c:pt>
                <c:pt idx="2730">
                  <c:v>-0.70955000000000001</c:v>
                </c:pt>
                <c:pt idx="2731">
                  <c:v>-0.71009599999999995</c:v>
                </c:pt>
                <c:pt idx="2732">
                  <c:v>-0.71066499999999999</c:v>
                </c:pt>
                <c:pt idx="2733">
                  <c:v>-0.71125799999999995</c:v>
                </c:pt>
                <c:pt idx="2734">
                  <c:v>-0.71187299999999998</c:v>
                </c:pt>
                <c:pt idx="2735">
                  <c:v>-0.71250899999999995</c:v>
                </c:pt>
                <c:pt idx="2736">
                  <c:v>-0.71316400000000002</c:v>
                </c:pt>
                <c:pt idx="2737">
                  <c:v>-0.71383799999999997</c:v>
                </c:pt>
                <c:pt idx="2738">
                  <c:v>-0.71453</c:v>
                </c:pt>
                <c:pt idx="2739">
                  <c:v>-0.71523800000000004</c:v>
                </c:pt>
                <c:pt idx="2740">
                  <c:v>-0.71596199999999999</c:v>
                </c:pt>
                <c:pt idx="2741">
                  <c:v>-0.7167</c:v>
                </c:pt>
                <c:pt idx="2742">
                  <c:v>-0.71745300000000001</c:v>
                </c:pt>
                <c:pt idx="2743">
                  <c:v>-0.71821800000000002</c:v>
                </c:pt>
                <c:pt idx="2744">
                  <c:v>-0.71899500000000005</c:v>
                </c:pt>
                <c:pt idx="2745">
                  <c:v>-0.71978299999999995</c:v>
                </c:pt>
                <c:pt idx="2746">
                  <c:v>-0.72058100000000003</c:v>
                </c:pt>
                <c:pt idx="2747">
                  <c:v>-0.72138899999999995</c:v>
                </c:pt>
                <c:pt idx="2748">
                  <c:v>-0.72220499999999999</c:v>
                </c:pt>
                <c:pt idx="2749">
                  <c:v>-0.72302900000000003</c:v>
                </c:pt>
                <c:pt idx="2750">
                  <c:v>-0.72385999999999995</c:v>
                </c:pt>
                <c:pt idx="2751">
                  <c:v>-0.72469899999999998</c:v>
                </c:pt>
                <c:pt idx="2752">
                  <c:v>-0.72554399999999997</c:v>
                </c:pt>
                <c:pt idx="2753">
                  <c:v>-0.72639600000000004</c:v>
                </c:pt>
                <c:pt idx="2754">
                  <c:v>-0.72725300000000004</c:v>
                </c:pt>
                <c:pt idx="2755">
                  <c:v>-0.72811599999999999</c:v>
                </c:pt>
                <c:pt idx="2756">
                  <c:v>-0.72898399999999997</c:v>
                </c:pt>
                <c:pt idx="2757">
                  <c:v>-0.72985599999999995</c:v>
                </c:pt>
                <c:pt idx="2758">
                  <c:v>-0.73073200000000005</c:v>
                </c:pt>
                <c:pt idx="2759">
                  <c:v>-0.73161100000000001</c:v>
                </c:pt>
                <c:pt idx="2760">
                  <c:v>-0.73249399999999998</c:v>
                </c:pt>
                <c:pt idx="2761">
                  <c:v>-0.733379</c:v>
                </c:pt>
                <c:pt idx="2762">
                  <c:v>-0.73426599999999997</c:v>
                </c:pt>
                <c:pt idx="2763">
                  <c:v>-0.73515600000000003</c:v>
                </c:pt>
                <c:pt idx="2764">
                  <c:v>-0.73604700000000001</c:v>
                </c:pt>
                <c:pt idx="2765">
                  <c:v>-0.73694000000000004</c:v>
                </c:pt>
                <c:pt idx="2766">
                  <c:v>-0.73783399999999999</c:v>
                </c:pt>
                <c:pt idx="2767">
                  <c:v>-0.73872899999999997</c:v>
                </c:pt>
                <c:pt idx="2768">
                  <c:v>-0.73962499999999998</c:v>
                </c:pt>
                <c:pt idx="2769">
                  <c:v>-0.74052099999999998</c:v>
                </c:pt>
                <c:pt idx="2770">
                  <c:v>-0.74141699999999999</c:v>
                </c:pt>
                <c:pt idx="2771">
                  <c:v>-0.74231199999999997</c:v>
                </c:pt>
                <c:pt idx="2772">
                  <c:v>-0.74320600000000003</c:v>
                </c:pt>
                <c:pt idx="2773">
                  <c:v>-0.74409899999999995</c:v>
                </c:pt>
                <c:pt idx="2774">
                  <c:v>-0.74499099999999996</c:v>
                </c:pt>
                <c:pt idx="2775">
                  <c:v>-0.74587999999999999</c:v>
                </c:pt>
                <c:pt idx="2776">
                  <c:v>-0.74676699999999996</c:v>
                </c:pt>
                <c:pt idx="2777">
                  <c:v>-0.74765199999999998</c:v>
                </c:pt>
                <c:pt idx="2778">
                  <c:v>-0.74853400000000003</c:v>
                </c:pt>
                <c:pt idx="2779">
                  <c:v>-0.749413</c:v>
                </c:pt>
                <c:pt idx="2780">
                  <c:v>-0.75028799999999995</c:v>
                </c:pt>
                <c:pt idx="2781">
                  <c:v>-0.75115900000000002</c:v>
                </c:pt>
                <c:pt idx="2782">
                  <c:v>-0.75202500000000005</c:v>
                </c:pt>
                <c:pt idx="2783">
                  <c:v>-0.75288699999999997</c:v>
                </c:pt>
                <c:pt idx="2784">
                  <c:v>-0.75374200000000002</c:v>
                </c:pt>
                <c:pt idx="2785">
                  <c:v>-0.75459100000000001</c:v>
                </c:pt>
                <c:pt idx="2786">
                  <c:v>-0.75543300000000002</c:v>
                </c:pt>
                <c:pt idx="2787">
                  <c:v>-0.75626700000000002</c:v>
                </c:pt>
                <c:pt idx="2788">
                  <c:v>-0.75709199999999999</c:v>
                </c:pt>
                <c:pt idx="2789">
                  <c:v>-0.75790800000000003</c:v>
                </c:pt>
                <c:pt idx="2790">
                  <c:v>-0.75871599999999995</c:v>
                </c:pt>
                <c:pt idx="2791">
                  <c:v>-0.75951400000000002</c:v>
                </c:pt>
                <c:pt idx="2792">
                  <c:v>-0.760301</c:v>
                </c:pt>
                <c:pt idx="2793">
                  <c:v>-0.76107899999999995</c:v>
                </c:pt>
                <c:pt idx="2794">
                  <c:v>-0.76184600000000002</c:v>
                </c:pt>
                <c:pt idx="2795">
                  <c:v>-0.762602</c:v>
                </c:pt>
                <c:pt idx="2796">
                  <c:v>-0.763347</c:v>
                </c:pt>
                <c:pt idx="2797">
                  <c:v>-0.76407899999999995</c:v>
                </c:pt>
                <c:pt idx="2798">
                  <c:v>-0.76479900000000001</c:v>
                </c:pt>
                <c:pt idx="2799">
                  <c:v>-0.76550600000000002</c:v>
                </c:pt>
                <c:pt idx="2800">
                  <c:v>-0.76619899999999996</c:v>
                </c:pt>
                <c:pt idx="2801">
                  <c:v>-0.76687799999999995</c:v>
                </c:pt>
                <c:pt idx="2802">
                  <c:v>-0.76754100000000003</c:v>
                </c:pt>
                <c:pt idx="2803">
                  <c:v>-0.76819000000000004</c:v>
                </c:pt>
                <c:pt idx="2804">
                  <c:v>-0.76882300000000003</c:v>
                </c:pt>
                <c:pt idx="2805">
                  <c:v>-0.76944000000000001</c:v>
                </c:pt>
                <c:pt idx="2806">
                  <c:v>-0.77004099999999998</c:v>
                </c:pt>
                <c:pt idx="2807">
                  <c:v>-0.77062399999999998</c:v>
                </c:pt>
                <c:pt idx="2808">
                  <c:v>-0.77119000000000004</c:v>
                </c:pt>
                <c:pt idx="2809">
                  <c:v>-0.77173899999999995</c:v>
                </c:pt>
                <c:pt idx="2810">
                  <c:v>-0.77226899999999998</c:v>
                </c:pt>
                <c:pt idx="2811">
                  <c:v>-0.77278100000000005</c:v>
                </c:pt>
                <c:pt idx="2812">
                  <c:v>-0.77327299999999999</c:v>
                </c:pt>
                <c:pt idx="2813">
                  <c:v>-0.77374500000000002</c:v>
                </c:pt>
                <c:pt idx="2814">
                  <c:v>-0.77419700000000002</c:v>
                </c:pt>
                <c:pt idx="2815">
                  <c:v>-0.77462900000000001</c:v>
                </c:pt>
                <c:pt idx="2816">
                  <c:v>-0.77503999999999995</c:v>
                </c:pt>
                <c:pt idx="2817">
                  <c:v>-0.77542999999999995</c:v>
                </c:pt>
                <c:pt idx="2818">
                  <c:v>-0.77579799999999999</c:v>
                </c:pt>
                <c:pt idx="2819">
                  <c:v>-0.776146</c:v>
                </c:pt>
                <c:pt idx="2820">
                  <c:v>-0.77647200000000005</c:v>
                </c:pt>
                <c:pt idx="2821">
                  <c:v>-0.77677700000000005</c:v>
                </c:pt>
                <c:pt idx="2822">
                  <c:v>-0.777061</c:v>
                </c:pt>
                <c:pt idx="2823">
                  <c:v>-0.77732299999999999</c:v>
                </c:pt>
                <c:pt idx="2824">
                  <c:v>-0.77756400000000003</c:v>
                </c:pt>
                <c:pt idx="2825">
                  <c:v>-0.777783</c:v>
                </c:pt>
                <c:pt idx="2826">
                  <c:v>-0.77798100000000003</c:v>
                </c:pt>
                <c:pt idx="2827">
                  <c:v>-0.77815599999999996</c:v>
                </c:pt>
                <c:pt idx="2828">
                  <c:v>-0.77830999999999995</c:v>
                </c:pt>
                <c:pt idx="2829">
                  <c:v>-0.77844199999999997</c:v>
                </c:pt>
                <c:pt idx="2830">
                  <c:v>-0.77855300000000005</c:v>
                </c:pt>
                <c:pt idx="2831">
                  <c:v>-0.77864299999999997</c:v>
                </c:pt>
                <c:pt idx="2832">
                  <c:v>-0.77871199999999996</c:v>
                </c:pt>
                <c:pt idx="2833">
                  <c:v>-0.77876100000000004</c:v>
                </c:pt>
                <c:pt idx="2834">
                  <c:v>-0.77879100000000001</c:v>
                </c:pt>
                <c:pt idx="2835">
                  <c:v>-0.77880099999999997</c:v>
                </c:pt>
                <c:pt idx="2836">
                  <c:v>-0.77879299999999996</c:v>
                </c:pt>
                <c:pt idx="2837">
                  <c:v>-0.77876599999999996</c:v>
                </c:pt>
                <c:pt idx="2838">
                  <c:v>-0.77872300000000005</c:v>
                </c:pt>
                <c:pt idx="2839">
                  <c:v>-0.77866199999999997</c:v>
                </c:pt>
                <c:pt idx="2840">
                  <c:v>-0.77858700000000003</c:v>
                </c:pt>
                <c:pt idx="2841">
                  <c:v>-0.77849599999999997</c:v>
                </c:pt>
                <c:pt idx="2842">
                  <c:v>-0.77839100000000006</c:v>
                </c:pt>
                <c:pt idx="2843">
                  <c:v>-0.77827400000000002</c:v>
                </c:pt>
                <c:pt idx="2844">
                  <c:v>-0.778146</c:v>
                </c:pt>
                <c:pt idx="2845">
                  <c:v>-0.77800800000000003</c:v>
                </c:pt>
                <c:pt idx="2846">
                  <c:v>-0.77786100000000002</c:v>
                </c:pt>
                <c:pt idx="2847">
                  <c:v>-0.77770799999999995</c:v>
                </c:pt>
                <c:pt idx="2848">
                  <c:v>-0.77754900000000005</c:v>
                </c:pt>
                <c:pt idx="2849">
                  <c:v>-0.77738600000000002</c:v>
                </c:pt>
                <c:pt idx="2850">
                  <c:v>-0.77722100000000005</c:v>
                </c:pt>
                <c:pt idx="2851">
                  <c:v>-0.77705500000000005</c:v>
                </c:pt>
                <c:pt idx="2852">
                  <c:v>-0.77688999999999997</c:v>
                </c:pt>
                <c:pt idx="2853">
                  <c:v>-0.77672699999999995</c:v>
                </c:pt>
                <c:pt idx="2854">
                  <c:v>-0.77656700000000001</c:v>
                </c:pt>
                <c:pt idx="2855">
                  <c:v>-0.77641199999999999</c:v>
                </c:pt>
                <c:pt idx="2856">
                  <c:v>-0.77626399999999995</c:v>
                </c:pt>
                <c:pt idx="2857">
                  <c:v>-0.77612300000000001</c:v>
                </c:pt>
                <c:pt idx="2858">
                  <c:v>-0.77599200000000002</c:v>
                </c:pt>
                <c:pt idx="2859">
                  <c:v>-0.77587200000000001</c:v>
                </c:pt>
                <c:pt idx="2860">
                  <c:v>-0.77576400000000001</c:v>
                </c:pt>
                <c:pt idx="2861">
                  <c:v>-0.77566999999999997</c:v>
                </c:pt>
                <c:pt idx="2862">
                  <c:v>-0.77559100000000003</c:v>
                </c:pt>
                <c:pt idx="2863">
                  <c:v>-0.775528</c:v>
                </c:pt>
                <c:pt idx="2864">
                  <c:v>-0.77548300000000003</c:v>
                </c:pt>
                <c:pt idx="2865">
                  <c:v>-0.77545600000000003</c:v>
                </c:pt>
                <c:pt idx="2866">
                  <c:v>-0.77544800000000003</c:v>
                </c:pt>
                <c:pt idx="2867">
                  <c:v>-0.77546000000000004</c:v>
                </c:pt>
                <c:pt idx="2868">
                  <c:v>-0.77549299999999999</c:v>
                </c:pt>
                <c:pt idx="2869">
                  <c:v>-0.77554800000000002</c:v>
                </c:pt>
                <c:pt idx="2870">
                  <c:v>-0.77562500000000001</c:v>
                </c:pt>
                <c:pt idx="2871">
                  <c:v>-0.77572399999999997</c:v>
                </c:pt>
                <c:pt idx="2872">
                  <c:v>-0.77584600000000004</c:v>
                </c:pt>
                <c:pt idx="2873">
                  <c:v>-0.77599099999999999</c:v>
                </c:pt>
                <c:pt idx="2874">
                  <c:v>-0.77615900000000004</c:v>
                </c:pt>
                <c:pt idx="2875">
                  <c:v>-0.77635100000000001</c:v>
                </c:pt>
                <c:pt idx="2876">
                  <c:v>-0.77656599999999998</c:v>
                </c:pt>
                <c:pt idx="2877">
                  <c:v>-0.77680400000000005</c:v>
                </c:pt>
                <c:pt idx="2878">
                  <c:v>-0.77706399999999998</c:v>
                </c:pt>
                <c:pt idx="2879">
                  <c:v>-0.77734499999999995</c:v>
                </c:pt>
                <c:pt idx="2880">
                  <c:v>-0.77764800000000001</c:v>
                </c:pt>
                <c:pt idx="2881">
                  <c:v>-0.777972</c:v>
                </c:pt>
                <c:pt idx="2882">
                  <c:v>-0.77831499999999998</c:v>
                </c:pt>
                <c:pt idx="2883">
                  <c:v>-0.77867600000000003</c:v>
                </c:pt>
                <c:pt idx="2884">
                  <c:v>-0.77905599999999997</c:v>
                </c:pt>
                <c:pt idx="2885">
                  <c:v>-0.77945299999999995</c:v>
                </c:pt>
                <c:pt idx="2886">
                  <c:v>-0.77986500000000003</c:v>
                </c:pt>
                <c:pt idx="2887">
                  <c:v>-0.78029300000000001</c:v>
                </c:pt>
                <c:pt idx="2888">
                  <c:v>-0.78073599999999999</c:v>
                </c:pt>
                <c:pt idx="2889">
                  <c:v>-0.78119099999999997</c:v>
                </c:pt>
                <c:pt idx="2890">
                  <c:v>-0.78166000000000002</c:v>
                </c:pt>
                <c:pt idx="2891">
                  <c:v>-0.78213900000000003</c:v>
                </c:pt>
                <c:pt idx="2892">
                  <c:v>-0.78262900000000002</c:v>
                </c:pt>
                <c:pt idx="2893">
                  <c:v>-0.78312800000000005</c:v>
                </c:pt>
                <c:pt idx="2894">
                  <c:v>-0.78363499999999997</c:v>
                </c:pt>
                <c:pt idx="2895">
                  <c:v>-0.78414899999999998</c:v>
                </c:pt>
                <c:pt idx="2896">
                  <c:v>-0.78466899999999995</c:v>
                </c:pt>
                <c:pt idx="2897">
                  <c:v>-0.78519300000000003</c:v>
                </c:pt>
                <c:pt idx="2898">
                  <c:v>-0.785721</c:v>
                </c:pt>
                <c:pt idx="2899">
                  <c:v>-0.78625199999999995</c:v>
                </c:pt>
                <c:pt idx="2900">
                  <c:v>-0.78678599999999999</c:v>
                </c:pt>
                <c:pt idx="2901">
                  <c:v>-0.78732000000000002</c:v>
                </c:pt>
                <c:pt idx="2902">
                  <c:v>-0.78785400000000005</c:v>
                </c:pt>
                <c:pt idx="2903">
                  <c:v>-0.78838799999999998</c:v>
                </c:pt>
                <c:pt idx="2904">
                  <c:v>-0.78891999999999995</c:v>
                </c:pt>
                <c:pt idx="2905">
                  <c:v>-0.78944999999999999</c:v>
                </c:pt>
                <c:pt idx="2906">
                  <c:v>-0.78997700000000004</c:v>
                </c:pt>
                <c:pt idx="2907">
                  <c:v>-0.79049899999999995</c:v>
                </c:pt>
                <c:pt idx="2908">
                  <c:v>-0.79101600000000005</c:v>
                </c:pt>
                <c:pt idx="2909">
                  <c:v>-0.79152800000000001</c:v>
                </c:pt>
                <c:pt idx="2910">
                  <c:v>-0.79203400000000002</c:v>
                </c:pt>
                <c:pt idx="2911">
                  <c:v>-0.79253300000000004</c:v>
                </c:pt>
                <c:pt idx="2912">
                  <c:v>-0.79302399999999995</c:v>
                </c:pt>
                <c:pt idx="2913">
                  <c:v>-0.79350799999999999</c:v>
                </c:pt>
                <c:pt idx="2914">
                  <c:v>-0.79398500000000005</c:v>
                </c:pt>
                <c:pt idx="2915">
                  <c:v>-0.79445200000000005</c:v>
                </c:pt>
                <c:pt idx="2916">
                  <c:v>-0.79491100000000003</c:v>
                </c:pt>
                <c:pt idx="2917">
                  <c:v>-0.79536099999999998</c:v>
                </c:pt>
                <c:pt idx="2918">
                  <c:v>-0.79580099999999998</c:v>
                </c:pt>
                <c:pt idx="2919">
                  <c:v>-0.79622999999999999</c:v>
                </c:pt>
                <c:pt idx="2920">
                  <c:v>-0.79664900000000005</c:v>
                </c:pt>
                <c:pt idx="2921">
                  <c:v>-0.79705700000000002</c:v>
                </c:pt>
                <c:pt idx="2922">
                  <c:v>-0.79745299999999997</c:v>
                </c:pt>
                <c:pt idx="2923">
                  <c:v>-0.79783700000000002</c:v>
                </c:pt>
                <c:pt idx="2924">
                  <c:v>-0.79820999999999998</c:v>
                </c:pt>
                <c:pt idx="2925">
                  <c:v>-0.79857</c:v>
                </c:pt>
                <c:pt idx="2926">
                  <c:v>-0.79891699999999999</c:v>
                </c:pt>
                <c:pt idx="2927">
                  <c:v>-0.79925199999999996</c:v>
                </c:pt>
                <c:pt idx="2928">
                  <c:v>-0.79957400000000001</c:v>
                </c:pt>
                <c:pt idx="2929">
                  <c:v>-0.79988300000000001</c:v>
                </c:pt>
                <c:pt idx="2930">
                  <c:v>-0.80017899999999997</c:v>
                </c:pt>
                <c:pt idx="2931">
                  <c:v>-0.80046099999999998</c:v>
                </c:pt>
                <c:pt idx="2932">
                  <c:v>-0.80072900000000002</c:v>
                </c:pt>
                <c:pt idx="2933">
                  <c:v>-0.800983</c:v>
                </c:pt>
                <c:pt idx="2934">
                  <c:v>-0.80122300000000002</c:v>
                </c:pt>
                <c:pt idx="2935">
                  <c:v>-0.80144800000000005</c:v>
                </c:pt>
                <c:pt idx="2936">
                  <c:v>-0.80165799999999998</c:v>
                </c:pt>
                <c:pt idx="2937">
                  <c:v>-0.80185499999999998</c:v>
                </c:pt>
                <c:pt idx="2938">
                  <c:v>-0.802037</c:v>
                </c:pt>
                <c:pt idx="2939">
                  <c:v>-0.80220499999999995</c:v>
                </c:pt>
                <c:pt idx="2940">
                  <c:v>-0.80235900000000004</c:v>
                </c:pt>
                <c:pt idx="2941">
                  <c:v>-0.80249999999999999</c:v>
                </c:pt>
                <c:pt idx="2942">
                  <c:v>-0.80262699999999998</c:v>
                </c:pt>
                <c:pt idx="2943">
                  <c:v>-0.80274100000000004</c:v>
                </c:pt>
                <c:pt idx="2944">
                  <c:v>-0.80284199999999994</c:v>
                </c:pt>
                <c:pt idx="2945">
                  <c:v>-0.80293000000000003</c:v>
                </c:pt>
                <c:pt idx="2946">
                  <c:v>-0.80300499999999997</c:v>
                </c:pt>
                <c:pt idx="2947">
                  <c:v>-0.803068</c:v>
                </c:pt>
                <c:pt idx="2948">
                  <c:v>-0.80311900000000003</c:v>
                </c:pt>
                <c:pt idx="2949">
                  <c:v>-0.80315800000000004</c:v>
                </c:pt>
                <c:pt idx="2950">
                  <c:v>-0.80318500000000004</c:v>
                </c:pt>
                <c:pt idx="2951">
                  <c:v>-0.80320100000000005</c:v>
                </c:pt>
                <c:pt idx="2952">
                  <c:v>-0.80320499999999995</c:v>
                </c:pt>
                <c:pt idx="2953">
                  <c:v>-0.803199</c:v>
                </c:pt>
                <c:pt idx="2954">
                  <c:v>-0.80318100000000003</c:v>
                </c:pt>
                <c:pt idx="2955">
                  <c:v>-0.80315400000000003</c:v>
                </c:pt>
                <c:pt idx="2956">
                  <c:v>-0.80311600000000005</c:v>
                </c:pt>
                <c:pt idx="2957">
                  <c:v>-0.803068</c:v>
                </c:pt>
                <c:pt idx="2958">
                  <c:v>-0.80301</c:v>
                </c:pt>
                <c:pt idx="2959">
                  <c:v>-0.80294100000000002</c:v>
                </c:pt>
                <c:pt idx="2960">
                  <c:v>-0.80286100000000005</c:v>
                </c:pt>
                <c:pt idx="2961">
                  <c:v>-0.80276999999999998</c:v>
                </c:pt>
                <c:pt idx="2962">
                  <c:v>-0.80266800000000005</c:v>
                </c:pt>
                <c:pt idx="2963">
                  <c:v>-0.80255299999999996</c:v>
                </c:pt>
                <c:pt idx="2964">
                  <c:v>-0.80242599999999997</c:v>
                </c:pt>
                <c:pt idx="2965">
                  <c:v>-0.80228500000000003</c:v>
                </c:pt>
                <c:pt idx="2966">
                  <c:v>-0.80213100000000004</c:v>
                </c:pt>
                <c:pt idx="2967">
                  <c:v>-0.80196299999999998</c:v>
                </c:pt>
                <c:pt idx="2968">
                  <c:v>-0.80177900000000002</c:v>
                </c:pt>
                <c:pt idx="2969">
                  <c:v>-0.80157999999999996</c:v>
                </c:pt>
                <c:pt idx="2970">
                  <c:v>-0.80136399999999997</c:v>
                </c:pt>
                <c:pt idx="2971">
                  <c:v>-0.80113000000000001</c:v>
                </c:pt>
                <c:pt idx="2972">
                  <c:v>-0.80087799999999998</c:v>
                </c:pt>
                <c:pt idx="2973">
                  <c:v>-0.80060399999999998</c:v>
                </c:pt>
                <c:pt idx="2974">
                  <c:v>-0.80030900000000005</c:v>
                </c:pt>
                <c:pt idx="2975">
                  <c:v>-0.79998999999999998</c:v>
                </c:pt>
                <c:pt idx="2976">
                  <c:v>-0.79964599999999997</c:v>
                </c:pt>
                <c:pt idx="2977">
                  <c:v>-0.79927599999999999</c:v>
                </c:pt>
                <c:pt idx="2978">
                  <c:v>-0.79887699999999995</c:v>
                </c:pt>
                <c:pt idx="2979">
                  <c:v>-0.79844899999999996</c:v>
                </c:pt>
                <c:pt idx="2980">
                  <c:v>-0.79798999999999998</c:v>
                </c:pt>
                <c:pt idx="2981">
                  <c:v>-0.79749899999999996</c:v>
                </c:pt>
                <c:pt idx="2982">
                  <c:v>-0.79697399999999996</c:v>
                </c:pt>
                <c:pt idx="2983">
                  <c:v>-0.79641399999999996</c:v>
                </c:pt>
                <c:pt idx="2984">
                  <c:v>-0.795817</c:v>
                </c:pt>
                <c:pt idx="2985">
                  <c:v>-0.79518299999999997</c:v>
                </c:pt>
                <c:pt idx="2986">
                  <c:v>-0.79451000000000005</c:v>
                </c:pt>
                <c:pt idx="2987">
                  <c:v>-0.79379599999999995</c:v>
                </c:pt>
                <c:pt idx="2988">
                  <c:v>-0.79303999999999997</c:v>
                </c:pt>
                <c:pt idx="2989">
                  <c:v>-0.792242</c:v>
                </c:pt>
                <c:pt idx="2990">
                  <c:v>-0.79139899999999996</c:v>
                </c:pt>
                <c:pt idx="2991">
                  <c:v>-0.79051199999999999</c:v>
                </c:pt>
                <c:pt idx="2992">
                  <c:v>-0.78957900000000003</c:v>
                </c:pt>
                <c:pt idx="2993">
                  <c:v>-0.78859999999999997</c:v>
                </c:pt>
                <c:pt idx="2994">
                  <c:v>-0.787574</c:v>
                </c:pt>
                <c:pt idx="2995">
                  <c:v>-0.78649999999999998</c:v>
                </c:pt>
                <c:pt idx="2996">
                  <c:v>-0.78537900000000005</c:v>
                </c:pt>
                <c:pt idx="2997">
                  <c:v>-0.78420999999999996</c:v>
                </c:pt>
                <c:pt idx="2998">
                  <c:v>-0.78299200000000002</c:v>
                </c:pt>
                <c:pt idx="2999">
                  <c:v>-0.78172600000000003</c:v>
                </c:pt>
                <c:pt idx="3000">
                  <c:v>-0.78041000000000005</c:v>
                </c:pt>
                <c:pt idx="3001">
                  <c:v>-0.77904499999999999</c:v>
                </c:pt>
                <c:pt idx="3002">
                  <c:v>-0.77763099999999996</c:v>
                </c:pt>
                <c:pt idx="3003">
                  <c:v>-0.776169</c:v>
                </c:pt>
                <c:pt idx="3004">
                  <c:v>-0.77465700000000004</c:v>
                </c:pt>
                <c:pt idx="3005">
                  <c:v>-0.77309799999999995</c:v>
                </c:pt>
                <c:pt idx="3006">
                  <c:v>-0.77149100000000004</c:v>
                </c:pt>
                <c:pt idx="3007">
                  <c:v>-0.76983699999999999</c:v>
                </c:pt>
                <c:pt idx="3008">
                  <c:v>-0.76813699999999996</c:v>
                </c:pt>
                <c:pt idx="3009">
                  <c:v>-0.76639199999999996</c:v>
                </c:pt>
                <c:pt idx="3010">
                  <c:v>-0.764602</c:v>
                </c:pt>
                <c:pt idx="3011">
                  <c:v>-0.762768</c:v>
                </c:pt>
                <c:pt idx="3012">
                  <c:v>-0.76089099999999998</c:v>
                </c:pt>
                <c:pt idx="3013">
                  <c:v>-0.75897099999999995</c:v>
                </c:pt>
                <c:pt idx="3014">
                  <c:v>-0.75700999999999996</c:v>
                </c:pt>
                <c:pt idx="3015">
                  <c:v>-0.75500699999999998</c:v>
                </c:pt>
                <c:pt idx="3016">
                  <c:v>-0.75296600000000002</c:v>
                </c:pt>
                <c:pt idx="3017">
                  <c:v>-0.75088500000000002</c:v>
                </c:pt>
                <c:pt idx="3018">
                  <c:v>-0.74876600000000004</c:v>
                </c:pt>
                <c:pt idx="3019">
                  <c:v>-0.74661100000000002</c:v>
                </c:pt>
                <c:pt idx="3020">
                  <c:v>-0.744421</c:v>
                </c:pt>
                <c:pt idx="3021">
                  <c:v>-0.742197</c:v>
                </c:pt>
                <c:pt idx="3022">
                  <c:v>-0.73994099999999996</c:v>
                </c:pt>
                <c:pt idx="3023">
                  <c:v>-0.73765400000000003</c:v>
                </c:pt>
                <c:pt idx="3024">
                  <c:v>-0.73533700000000002</c:v>
                </c:pt>
                <c:pt idx="3025">
                  <c:v>-0.73299300000000001</c:v>
                </c:pt>
                <c:pt idx="3026">
                  <c:v>-0.73062300000000002</c:v>
                </c:pt>
                <c:pt idx="3027">
                  <c:v>-0.72822699999999996</c:v>
                </c:pt>
                <c:pt idx="3028">
                  <c:v>-0.72580900000000004</c:v>
                </c:pt>
                <c:pt idx="3029">
                  <c:v>-0.72336900000000004</c:v>
                </c:pt>
                <c:pt idx="3030">
                  <c:v>-0.72090799999999999</c:v>
                </c:pt>
                <c:pt idx="3031">
                  <c:v>-0.71842899999999998</c:v>
                </c:pt>
                <c:pt idx="3032">
                  <c:v>-0.71593399999999996</c:v>
                </c:pt>
                <c:pt idx="3033">
                  <c:v>-0.71342399999999995</c:v>
                </c:pt>
                <c:pt idx="3034">
                  <c:v>-0.71090100000000001</c:v>
                </c:pt>
                <c:pt idx="3035">
                  <c:v>-0.708368</c:v>
                </c:pt>
                <c:pt idx="3036">
                  <c:v>-0.70582599999999995</c:v>
                </c:pt>
                <c:pt idx="3037">
                  <c:v>-0.70327799999999996</c:v>
                </c:pt>
                <c:pt idx="3038">
                  <c:v>-0.70072400000000001</c:v>
                </c:pt>
                <c:pt idx="3039">
                  <c:v>-0.69816800000000001</c:v>
                </c:pt>
                <c:pt idx="3040">
                  <c:v>-0.69561099999999998</c:v>
                </c:pt>
                <c:pt idx="3041">
                  <c:v>-0.69305499999999998</c:v>
                </c:pt>
                <c:pt idx="3042">
                  <c:v>-0.69050100000000003</c:v>
                </c:pt>
                <c:pt idx="3043">
                  <c:v>-0.68795200000000001</c:v>
                </c:pt>
                <c:pt idx="3044">
                  <c:v>-0.68540900000000005</c:v>
                </c:pt>
                <c:pt idx="3045">
                  <c:v>-0.68287500000000001</c:v>
                </c:pt>
                <c:pt idx="3046">
                  <c:v>-0.68035000000000001</c:v>
                </c:pt>
                <c:pt idx="3047">
                  <c:v>-0.67783599999999999</c:v>
                </c:pt>
                <c:pt idx="3048">
                  <c:v>-0.67533600000000005</c:v>
                </c:pt>
                <c:pt idx="3049">
                  <c:v>-0.67285099999999998</c:v>
                </c:pt>
                <c:pt idx="3050">
                  <c:v>-0.67038200000000003</c:v>
                </c:pt>
                <c:pt idx="3051">
                  <c:v>-0.66793100000000005</c:v>
                </c:pt>
                <c:pt idx="3052">
                  <c:v>-0.66549999999999998</c:v>
                </c:pt>
                <c:pt idx="3053">
                  <c:v>-0.66308900000000004</c:v>
                </c:pt>
                <c:pt idx="3054">
                  <c:v>-0.66070099999999998</c:v>
                </c:pt>
                <c:pt idx="3055">
                  <c:v>-0.65833699999999995</c:v>
                </c:pt>
                <c:pt idx="3056">
                  <c:v>-0.65599700000000005</c:v>
                </c:pt>
                <c:pt idx="3057">
                  <c:v>-0.65368300000000001</c:v>
                </c:pt>
                <c:pt idx="3058">
                  <c:v>-0.651397</c:v>
                </c:pt>
                <c:pt idx="3059">
                  <c:v>-0.64913900000000002</c:v>
                </c:pt>
                <c:pt idx="3060">
                  <c:v>-0.64691200000000004</c:v>
                </c:pt>
                <c:pt idx="3061">
                  <c:v>-0.64471599999999996</c:v>
                </c:pt>
                <c:pt idx="3062">
                  <c:v>-0.64255300000000004</c:v>
                </c:pt>
                <c:pt idx="3063">
                  <c:v>-0.64042399999999999</c:v>
                </c:pt>
                <c:pt idx="3064">
                  <c:v>-0.63832999999999995</c:v>
                </c:pt>
                <c:pt idx="3065">
                  <c:v>-0.63627100000000003</c:v>
                </c:pt>
                <c:pt idx="3066">
                  <c:v>-0.63424800000000003</c:v>
                </c:pt>
                <c:pt idx="3067">
                  <c:v>-0.63226199999999999</c:v>
                </c:pt>
                <c:pt idx="3068">
                  <c:v>-0.63031400000000004</c:v>
                </c:pt>
                <c:pt idx="3069">
                  <c:v>-0.62840300000000004</c:v>
                </c:pt>
                <c:pt idx="3070">
                  <c:v>-0.62653099999999995</c:v>
                </c:pt>
                <c:pt idx="3071">
                  <c:v>-0.62469699999999995</c:v>
                </c:pt>
                <c:pt idx="3072">
                  <c:v>-0.62290299999999998</c:v>
                </c:pt>
                <c:pt idx="3073">
                  <c:v>-0.62114899999999995</c:v>
                </c:pt>
                <c:pt idx="3074">
                  <c:v>-0.61943499999999996</c:v>
                </c:pt>
                <c:pt idx="3075">
                  <c:v>-0.61776299999999995</c:v>
                </c:pt>
                <c:pt idx="3076">
                  <c:v>-0.61613200000000001</c:v>
                </c:pt>
                <c:pt idx="3077">
                  <c:v>-0.61454299999999995</c:v>
                </c:pt>
                <c:pt idx="3078">
                  <c:v>-0.61299499999999996</c:v>
                </c:pt>
                <c:pt idx="3079">
                  <c:v>-0.61148999999999998</c:v>
                </c:pt>
                <c:pt idx="3080">
                  <c:v>-0.61002599999999996</c:v>
                </c:pt>
                <c:pt idx="3081">
                  <c:v>-0.60860499999999995</c:v>
                </c:pt>
                <c:pt idx="3082">
                  <c:v>-0.60722500000000001</c:v>
                </c:pt>
                <c:pt idx="3083">
                  <c:v>-0.60588699999999995</c:v>
                </c:pt>
                <c:pt idx="3084">
                  <c:v>-0.60458999999999996</c:v>
                </c:pt>
                <c:pt idx="3085">
                  <c:v>-0.60333499999999995</c:v>
                </c:pt>
                <c:pt idx="3086">
                  <c:v>-0.60212200000000005</c:v>
                </c:pt>
                <c:pt idx="3087">
                  <c:v>-0.60094899999999996</c:v>
                </c:pt>
                <c:pt idx="3088">
                  <c:v>-0.59981600000000002</c:v>
                </c:pt>
                <c:pt idx="3089">
                  <c:v>-0.59872400000000003</c:v>
                </c:pt>
                <c:pt idx="3090">
                  <c:v>-0.59767300000000001</c:v>
                </c:pt>
                <c:pt idx="3091">
                  <c:v>-0.59665999999999997</c:v>
                </c:pt>
                <c:pt idx="3092">
                  <c:v>-0.59568699999999997</c:v>
                </c:pt>
                <c:pt idx="3093">
                  <c:v>-0.59475199999999995</c:v>
                </c:pt>
                <c:pt idx="3094">
                  <c:v>-0.59385399999999999</c:v>
                </c:pt>
                <c:pt idx="3095">
                  <c:v>-0.59299199999999996</c:v>
                </c:pt>
                <c:pt idx="3096">
                  <c:v>-0.59216599999999997</c:v>
                </c:pt>
                <c:pt idx="3097">
                  <c:v>-0.59137499999999998</c:v>
                </c:pt>
                <c:pt idx="3098">
                  <c:v>-0.59061799999999998</c:v>
                </c:pt>
                <c:pt idx="3099">
                  <c:v>-0.589893</c:v>
                </c:pt>
                <c:pt idx="3100">
                  <c:v>-0.58919999999999995</c:v>
                </c:pt>
                <c:pt idx="3101">
                  <c:v>-0.58853900000000003</c:v>
                </c:pt>
                <c:pt idx="3102">
                  <c:v>-0.58790699999999996</c:v>
                </c:pt>
                <c:pt idx="3103">
                  <c:v>-0.58730499999999997</c:v>
                </c:pt>
                <c:pt idx="3104">
                  <c:v>-0.586731</c:v>
                </c:pt>
                <c:pt idx="3105">
                  <c:v>-0.58618400000000004</c:v>
                </c:pt>
                <c:pt idx="3106">
                  <c:v>-0.58566300000000004</c:v>
                </c:pt>
                <c:pt idx="3107">
                  <c:v>-0.58516699999999999</c:v>
                </c:pt>
                <c:pt idx="3108">
                  <c:v>-0.58469400000000005</c:v>
                </c:pt>
                <c:pt idx="3109">
                  <c:v>-0.58424299999999996</c:v>
                </c:pt>
                <c:pt idx="3110">
                  <c:v>-0.58381400000000006</c:v>
                </c:pt>
                <c:pt idx="3111">
                  <c:v>-0.58340400000000003</c:v>
                </c:pt>
                <c:pt idx="3112">
                  <c:v>-0.583013</c:v>
                </c:pt>
                <c:pt idx="3113">
                  <c:v>-0.58264000000000005</c:v>
                </c:pt>
                <c:pt idx="3114">
                  <c:v>-0.58228400000000002</c:v>
                </c:pt>
                <c:pt idx="3115">
                  <c:v>-0.58194500000000005</c:v>
                </c:pt>
                <c:pt idx="3116">
                  <c:v>-0.58162000000000003</c:v>
                </c:pt>
                <c:pt idx="3117">
                  <c:v>-0.58130899999999996</c:v>
                </c:pt>
                <c:pt idx="3118">
                  <c:v>-0.58101100000000006</c:v>
                </c:pt>
                <c:pt idx="3119">
                  <c:v>-0.58072400000000002</c:v>
                </c:pt>
                <c:pt idx="3120">
                  <c:v>-0.58044899999999999</c:v>
                </c:pt>
                <c:pt idx="3121">
                  <c:v>-0.58018199999999998</c:v>
                </c:pt>
                <c:pt idx="3122">
                  <c:v>-0.579924</c:v>
                </c:pt>
                <c:pt idx="3123">
                  <c:v>-0.57967199999999997</c:v>
                </c:pt>
                <c:pt idx="3124">
                  <c:v>-0.57942700000000003</c:v>
                </c:pt>
                <c:pt idx="3125">
                  <c:v>-0.57918599999999998</c:v>
                </c:pt>
                <c:pt idx="3126">
                  <c:v>-0.57894900000000005</c:v>
                </c:pt>
                <c:pt idx="3127">
                  <c:v>-0.57871499999999998</c:v>
                </c:pt>
                <c:pt idx="3128">
                  <c:v>-0.57848299999999997</c:v>
                </c:pt>
                <c:pt idx="3129">
                  <c:v>-0.57825199999999999</c:v>
                </c:pt>
                <c:pt idx="3130">
                  <c:v>-0.57802100000000001</c:v>
                </c:pt>
                <c:pt idx="3131">
                  <c:v>-0.577789</c:v>
                </c:pt>
                <c:pt idx="3132">
                  <c:v>-0.57755500000000004</c:v>
                </c:pt>
                <c:pt idx="3133">
                  <c:v>-0.577318</c:v>
                </c:pt>
                <c:pt idx="3134">
                  <c:v>-0.57707600000000003</c:v>
                </c:pt>
                <c:pt idx="3135">
                  <c:v>-0.57682900000000004</c:v>
                </c:pt>
                <c:pt idx="3136">
                  <c:v>-0.57657499999999995</c:v>
                </c:pt>
                <c:pt idx="3137">
                  <c:v>-0.57631299999999996</c:v>
                </c:pt>
                <c:pt idx="3138">
                  <c:v>-0.57604200000000005</c:v>
                </c:pt>
                <c:pt idx="3139">
                  <c:v>-0.57576099999999997</c:v>
                </c:pt>
                <c:pt idx="3140">
                  <c:v>-0.57546900000000001</c:v>
                </c:pt>
                <c:pt idx="3141">
                  <c:v>-0.57516500000000004</c:v>
                </c:pt>
                <c:pt idx="3142">
                  <c:v>-0.57484800000000003</c:v>
                </c:pt>
                <c:pt idx="3143">
                  <c:v>-0.57451700000000006</c:v>
                </c:pt>
                <c:pt idx="3144">
                  <c:v>-0.57417099999999999</c:v>
                </c:pt>
                <c:pt idx="3145">
                  <c:v>-0.57380900000000001</c:v>
                </c:pt>
                <c:pt idx="3146">
                  <c:v>-0.57342899999999997</c:v>
                </c:pt>
                <c:pt idx="3147">
                  <c:v>-0.57303099999999996</c:v>
                </c:pt>
                <c:pt idx="3148">
                  <c:v>-0.57261300000000004</c:v>
                </c:pt>
                <c:pt idx="3149">
                  <c:v>-0.57217499999999999</c:v>
                </c:pt>
                <c:pt idx="3150">
                  <c:v>-0.57171499999999997</c:v>
                </c:pt>
                <c:pt idx="3151">
                  <c:v>-0.57123199999999996</c:v>
                </c:pt>
                <c:pt idx="3152">
                  <c:v>-0.57072599999999996</c:v>
                </c:pt>
                <c:pt idx="3153">
                  <c:v>-0.57019600000000004</c:v>
                </c:pt>
                <c:pt idx="3154">
                  <c:v>-0.56964000000000004</c:v>
                </c:pt>
                <c:pt idx="3155">
                  <c:v>-0.56905799999999995</c:v>
                </c:pt>
                <c:pt idx="3156">
                  <c:v>-0.56844899999999998</c:v>
                </c:pt>
                <c:pt idx="3157">
                  <c:v>-0.56781300000000001</c:v>
                </c:pt>
                <c:pt idx="3158">
                  <c:v>-0.56714799999999999</c:v>
                </c:pt>
                <c:pt idx="3159">
                  <c:v>-0.56645500000000004</c:v>
                </c:pt>
                <c:pt idx="3160">
                  <c:v>-0.56573099999999998</c:v>
                </c:pt>
                <c:pt idx="3161">
                  <c:v>-0.56497699999999995</c:v>
                </c:pt>
                <c:pt idx="3162">
                  <c:v>-0.56419200000000003</c:v>
                </c:pt>
                <c:pt idx="3163">
                  <c:v>-0.56337499999999996</c:v>
                </c:pt>
                <c:pt idx="3164">
                  <c:v>-0.56252599999999997</c:v>
                </c:pt>
                <c:pt idx="3165">
                  <c:v>-0.56164499999999995</c:v>
                </c:pt>
                <c:pt idx="3166">
                  <c:v>-0.56072999999999995</c:v>
                </c:pt>
                <c:pt idx="3167">
                  <c:v>-0.559782</c:v>
                </c:pt>
                <c:pt idx="3168">
                  <c:v>-0.55879999999999996</c:v>
                </c:pt>
                <c:pt idx="3169">
                  <c:v>-0.55778499999999998</c:v>
                </c:pt>
                <c:pt idx="3170">
                  <c:v>-0.55673499999999998</c:v>
                </c:pt>
                <c:pt idx="3171">
                  <c:v>-0.55565200000000003</c:v>
                </c:pt>
                <c:pt idx="3172">
                  <c:v>-0.554535</c:v>
                </c:pt>
                <c:pt idx="3173">
                  <c:v>-0.55338399999999999</c:v>
                </c:pt>
                <c:pt idx="3174">
                  <c:v>-0.55219799999999997</c:v>
                </c:pt>
                <c:pt idx="3175">
                  <c:v>-0.55097799999999997</c:v>
                </c:pt>
                <c:pt idx="3176">
                  <c:v>-0.54972399999999999</c:v>
                </c:pt>
                <c:pt idx="3177">
                  <c:v>-0.54843600000000003</c:v>
                </c:pt>
                <c:pt idx="3178">
                  <c:v>-0.54711299999999996</c:v>
                </c:pt>
                <c:pt idx="3179">
                  <c:v>-0.54575600000000002</c:v>
                </c:pt>
                <c:pt idx="3180">
                  <c:v>-0.54436600000000002</c:v>
                </c:pt>
                <c:pt idx="3181">
                  <c:v>-0.54294299999999995</c:v>
                </c:pt>
                <c:pt idx="3182">
                  <c:v>-0.54148600000000002</c:v>
                </c:pt>
                <c:pt idx="3183">
                  <c:v>-0.53999600000000003</c:v>
                </c:pt>
                <c:pt idx="3184">
                  <c:v>-0.53847400000000001</c:v>
                </c:pt>
                <c:pt idx="3185">
                  <c:v>-0.53691999999999995</c:v>
                </c:pt>
                <c:pt idx="3186">
                  <c:v>-0.53533399999999998</c:v>
                </c:pt>
                <c:pt idx="3187">
                  <c:v>-0.53371500000000005</c:v>
                </c:pt>
                <c:pt idx="3188">
                  <c:v>-0.53206500000000001</c:v>
                </c:pt>
                <c:pt idx="3189">
                  <c:v>-0.53038399999999997</c:v>
                </c:pt>
                <c:pt idx="3190">
                  <c:v>-0.528671</c:v>
                </c:pt>
                <c:pt idx="3191">
                  <c:v>-0.52692700000000003</c:v>
                </c:pt>
                <c:pt idx="3192">
                  <c:v>-0.52515400000000001</c:v>
                </c:pt>
                <c:pt idx="3193">
                  <c:v>-0.52334999999999998</c:v>
                </c:pt>
                <c:pt idx="3194">
                  <c:v>-0.52151700000000001</c:v>
                </c:pt>
                <c:pt idx="3195">
                  <c:v>-0.51965499999999998</c:v>
                </c:pt>
                <c:pt idx="3196">
                  <c:v>-0.51776500000000003</c:v>
                </c:pt>
                <c:pt idx="3197">
                  <c:v>-0.51584700000000006</c:v>
                </c:pt>
                <c:pt idx="3198">
                  <c:v>-0.51390199999999997</c:v>
                </c:pt>
                <c:pt idx="3199">
                  <c:v>-0.51193100000000002</c:v>
                </c:pt>
                <c:pt idx="3200">
                  <c:v>-0.50993200000000005</c:v>
                </c:pt>
                <c:pt idx="3201">
                  <c:v>-0.507907</c:v>
                </c:pt>
                <c:pt idx="3202">
                  <c:v>-0.50585599999999997</c:v>
                </c:pt>
                <c:pt idx="3203">
                  <c:v>-0.50377899999999998</c:v>
                </c:pt>
                <c:pt idx="3204">
                  <c:v>-0.50167700000000004</c:v>
                </c:pt>
                <c:pt idx="3205">
                  <c:v>-0.49954999999999999</c:v>
                </c:pt>
                <c:pt idx="3206">
                  <c:v>-0.49739800000000001</c:v>
                </c:pt>
                <c:pt idx="3207">
                  <c:v>-0.495222</c:v>
                </c:pt>
                <c:pt idx="3208">
                  <c:v>-0.49302200000000002</c:v>
                </c:pt>
                <c:pt idx="3209">
                  <c:v>-0.49079899999999999</c:v>
                </c:pt>
                <c:pt idx="3210">
                  <c:v>-0.48855199999999999</c:v>
                </c:pt>
                <c:pt idx="3211">
                  <c:v>-0.48628300000000002</c:v>
                </c:pt>
                <c:pt idx="3212">
                  <c:v>-0.48398999999999998</c:v>
                </c:pt>
                <c:pt idx="3213">
                  <c:v>-0.48167500000000002</c:v>
                </c:pt>
                <c:pt idx="3214">
                  <c:v>-0.47933700000000001</c:v>
                </c:pt>
                <c:pt idx="3215">
                  <c:v>-0.47697600000000001</c:v>
                </c:pt>
                <c:pt idx="3216">
                  <c:v>-0.47459299999999999</c:v>
                </c:pt>
                <c:pt idx="3217">
                  <c:v>-0.47218900000000003</c:v>
                </c:pt>
                <c:pt idx="3218">
                  <c:v>-0.46976200000000001</c:v>
                </c:pt>
                <c:pt idx="3219">
                  <c:v>-0.46731400000000001</c:v>
                </c:pt>
                <c:pt idx="3220">
                  <c:v>-0.46484599999999998</c:v>
                </c:pt>
                <c:pt idx="3221">
                  <c:v>-0.46235599999999999</c:v>
                </c:pt>
                <c:pt idx="3222">
                  <c:v>-0.45984599999999998</c:v>
                </c:pt>
                <c:pt idx="3223">
                  <c:v>-0.457316</c:v>
                </c:pt>
                <c:pt idx="3224">
                  <c:v>-0.454766</c:v>
                </c:pt>
                <c:pt idx="3225">
                  <c:v>-0.45219599999999999</c:v>
                </c:pt>
                <c:pt idx="3226">
                  <c:v>-0.44960499999999998</c:v>
                </c:pt>
                <c:pt idx="3227">
                  <c:v>-0.44699499999999998</c:v>
                </c:pt>
                <c:pt idx="3228">
                  <c:v>-0.44436399999999998</c:v>
                </c:pt>
                <c:pt idx="3229">
                  <c:v>-0.44171199999999999</c:v>
                </c:pt>
                <c:pt idx="3230">
                  <c:v>-0.43903999999999999</c:v>
                </c:pt>
                <c:pt idx="3231">
                  <c:v>-0.43634800000000001</c:v>
                </c:pt>
                <c:pt idx="3232">
                  <c:v>-0.43363400000000002</c:v>
                </c:pt>
                <c:pt idx="3233">
                  <c:v>-0.43090000000000001</c:v>
                </c:pt>
                <c:pt idx="3234">
                  <c:v>-0.428145</c:v>
                </c:pt>
                <c:pt idx="3235">
                  <c:v>-0.42536800000000002</c:v>
                </c:pt>
                <c:pt idx="3236">
                  <c:v>-0.42257099999999997</c:v>
                </c:pt>
                <c:pt idx="3237">
                  <c:v>-0.41975099999999999</c:v>
                </c:pt>
                <c:pt idx="3238">
                  <c:v>-0.41690899999999997</c:v>
                </c:pt>
                <c:pt idx="3239">
                  <c:v>-0.414045</c:v>
                </c:pt>
                <c:pt idx="3240">
                  <c:v>-0.41115800000000002</c:v>
                </c:pt>
                <c:pt idx="3241">
                  <c:v>-0.40824700000000003</c:v>
                </c:pt>
                <c:pt idx="3242">
                  <c:v>-0.40531200000000001</c:v>
                </c:pt>
                <c:pt idx="3243">
                  <c:v>-0.40235199999999999</c:v>
                </c:pt>
                <c:pt idx="3244">
                  <c:v>-0.399366</c:v>
                </c:pt>
                <c:pt idx="3245">
                  <c:v>-0.39635399999999998</c:v>
                </c:pt>
                <c:pt idx="3246">
                  <c:v>-0.39331500000000003</c:v>
                </c:pt>
                <c:pt idx="3247">
                  <c:v>-0.39024799999999998</c:v>
                </c:pt>
                <c:pt idx="3248">
                  <c:v>-0.38715300000000002</c:v>
                </c:pt>
                <c:pt idx="3249">
                  <c:v>-0.38402900000000001</c:v>
                </c:pt>
                <c:pt idx="3250">
                  <c:v>-0.38087599999999999</c:v>
                </c:pt>
                <c:pt idx="3251">
                  <c:v>-0.377693</c:v>
                </c:pt>
                <c:pt idx="3252">
                  <c:v>-0.37447799999999998</c:v>
                </c:pt>
                <c:pt idx="3253">
                  <c:v>-0.37123099999999998</c:v>
                </c:pt>
                <c:pt idx="3254">
                  <c:v>-0.367952</c:v>
                </c:pt>
                <c:pt idx="3255">
                  <c:v>-0.36463899999999999</c:v>
                </c:pt>
                <c:pt idx="3256">
                  <c:v>-0.361292</c:v>
                </c:pt>
                <c:pt idx="3257">
                  <c:v>-0.35791000000000001</c:v>
                </c:pt>
                <c:pt idx="3258">
                  <c:v>-0.354491</c:v>
                </c:pt>
                <c:pt idx="3259">
                  <c:v>-0.35103600000000001</c:v>
                </c:pt>
                <c:pt idx="3260">
                  <c:v>-0.34754400000000002</c:v>
                </c:pt>
                <c:pt idx="3261">
                  <c:v>-0.34401300000000001</c:v>
                </c:pt>
                <c:pt idx="3262">
                  <c:v>-0.34044400000000002</c:v>
                </c:pt>
                <c:pt idx="3263">
                  <c:v>-0.336835</c:v>
                </c:pt>
                <c:pt idx="3264">
                  <c:v>-0.33318700000000001</c:v>
                </c:pt>
                <c:pt idx="3265">
                  <c:v>-0.32949899999999999</c:v>
                </c:pt>
                <c:pt idx="3266">
                  <c:v>-0.32577</c:v>
                </c:pt>
                <c:pt idx="3267">
                  <c:v>-0.32199899999999998</c:v>
                </c:pt>
                <c:pt idx="3268">
                  <c:v>-0.318187</c:v>
                </c:pt>
                <c:pt idx="3269">
                  <c:v>-0.31433299999999997</c:v>
                </c:pt>
                <c:pt idx="3270">
                  <c:v>-0.31043599999999999</c:v>
                </c:pt>
                <c:pt idx="3271">
                  <c:v>-0.30649700000000002</c:v>
                </c:pt>
                <c:pt idx="3272">
                  <c:v>-0.30251499999999998</c:v>
                </c:pt>
                <c:pt idx="3273">
                  <c:v>-0.29848999999999998</c:v>
                </c:pt>
                <c:pt idx="3274">
                  <c:v>-0.29442200000000002</c:v>
                </c:pt>
                <c:pt idx="3275">
                  <c:v>-0.29031200000000001</c:v>
                </c:pt>
                <c:pt idx="3276">
                  <c:v>-0.28616000000000003</c:v>
                </c:pt>
                <c:pt idx="3277">
                  <c:v>-0.28196500000000002</c:v>
                </c:pt>
                <c:pt idx="3278">
                  <c:v>-0.277729</c:v>
                </c:pt>
                <c:pt idx="3279">
                  <c:v>-0.273451</c:v>
                </c:pt>
                <c:pt idx="3280">
                  <c:v>-0.26913100000000001</c:v>
                </c:pt>
                <c:pt idx="3281">
                  <c:v>-0.26476899999999998</c:v>
                </c:pt>
                <c:pt idx="3282">
                  <c:v>-0.26036700000000002</c:v>
                </c:pt>
                <c:pt idx="3283">
                  <c:v>-0.25592300000000001</c:v>
                </c:pt>
                <c:pt idx="3284">
                  <c:v>-0.25143799999999999</c:v>
                </c:pt>
                <c:pt idx="3285">
                  <c:v>-0.24691399999999999</c:v>
                </c:pt>
                <c:pt idx="3286">
                  <c:v>-0.24235000000000001</c:v>
                </c:pt>
                <c:pt idx="3287">
                  <c:v>-0.23774600000000001</c:v>
                </c:pt>
                <c:pt idx="3288">
                  <c:v>-0.23310500000000001</c:v>
                </c:pt>
                <c:pt idx="3289">
                  <c:v>-0.22842599999999999</c:v>
                </c:pt>
                <c:pt idx="3290">
                  <c:v>-0.22371099999999999</c:v>
                </c:pt>
                <c:pt idx="3291">
                  <c:v>-0.21895999999999999</c:v>
                </c:pt>
                <c:pt idx="3292">
                  <c:v>-0.214174</c:v>
                </c:pt>
                <c:pt idx="3293">
                  <c:v>-0.20935400000000001</c:v>
                </c:pt>
                <c:pt idx="3294">
                  <c:v>-0.20449999999999999</c:v>
                </c:pt>
                <c:pt idx="3295">
                  <c:v>-0.19961400000000001</c:v>
                </c:pt>
                <c:pt idx="3296">
                  <c:v>-0.19469600000000001</c:v>
                </c:pt>
                <c:pt idx="3297">
                  <c:v>-0.189746</c:v>
                </c:pt>
                <c:pt idx="3298">
                  <c:v>-0.18476600000000001</c:v>
                </c:pt>
                <c:pt idx="3299">
                  <c:v>-0.179756</c:v>
                </c:pt>
                <c:pt idx="3300">
                  <c:v>-0.17471700000000001</c:v>
                </c:pt>
                <c:pt idx="3301">
                  <c:v>-0.16965</c:v>
                </c:pt>
                <c:pt idx="3302">
                  <c:v>-0.16455500000000001</c:v>
                </c:pt>
                <c:pt idx="3303">
                  <c:v>-0.15943299999999999</c:v>
                </c:pt>
                <c:pt idx="3304">
                  <c:v>-0.15428500000000001</c:v>
                </c:pt>
                <c:pt idx="3305">
                  <c:v>-0.14911199999999999</c:v>
                </c:pt>
                <c:pt idx="3306">
                  <c:v>-0.14391399999999999</c:v>
                </c:pt>
                <c:pt idx="3307">
                  <c:v>-0.13869100000000001</c:v>
                </c:pt>
                <c:pt idx="3308">
                  <c:v>-0.13344300000000001</c:v>
                </c:pt>
                <c:pt idx="3309">
                  <c:v>-0.12817100000000001</c:v>
                </c:pt>
                <c:pt idx="3310">
                  <c:v>-0.122876</c:v>
                </c:pt>
                <c:pt idx="3311">
                  <c:v>-0.11755599999999999</c:v>
                </c:pt>
                <c:pt idx="3312">
                  <c:v>-0.11221200000000001</c:v>
                </c:pt>
                <c:pt idx="3313">
                  <c:v>-0.10684399999999999</c:v>
                </c:pt>
                <c:pt idx="3314">
                  <c:v>-0.101452</c:v>
                </c:pt>
                <c:pt idx="3315">
                  <c:v>-9.6035499999999996E-2</c:v>
                </c:pt>
                <c:pt idx="3316">
                  <c:v>-9.0594400000000005E-2</c:v>
                </c:pt>
                <c:pt idx="3317">
                  <c:v>-8.5128099999999998E-2</c:v>
                </c:pt>
                <c:pt idx="3318">
                  <c:v>-7.9636200000000004E-2</c:v>
                </c:pt>
                <c:pt idx="3319">
                  <c:v>-7.4118199999999995E-2</c:v>
                </c:pt>
                <c:pt idx="3320">
                  <c:v>-6.8573200000000001E-2</c:v>
                </c:pt>
                <c:pt idx="3321">
                  <c:v>-6.3000600000000004E-2</c:v>
                </c:pt>
                <c:pt idx="3322">
                  <c:v>-5.7399400000000003E-2</c:v>
                </c:pt>
                <c:pt idx="3323">
                  <c:v>-5.1768799999999997E-2</c:v>
                </c:pt>
                <c:pt idx="3324">
                  <c:v>-4.61079E-2</c:v>
                </c:pt>
                <c:pt idx="3325">
                  <c:v>-4.04155E-2</c:v>
                </c:pt>
                <c:pt idx="3326">
                  <c:v>-3.4690499999999999E-2</c:v>
                </c:pt>
                <c:pt idx="3327">
                  <c:v>-2.8932099999999999E-2</c:v>
                </c:pt>
                <c:pt idx="3328">
                  <c:v>-2.3139099999999999E-2</c:v>
                </c:pt>
                <c:pt idx="3329">
                  <c:v>-1.7310599999999999E-2</c:v>
                </c:pt>
                <c:pt idx="3330">
                  <c:v>-1.14456E-2</c:v>
                </c:pt>
                <c:pt idx="3331">
                  <c:v>-5.5429099999999999E-3</c:v>
                </c:pt>
                <c:pt idx="3332">
                  <c:v>3.9846599999999999E-4</c:v>
                </c:pt>
                <c:pt idx="3333">
                  <c:v>6.3797699999999999E-3</c:v>
                </c:pt>
                <c:pt idx="3334">
                  <c:v>1.24022E-2</c:v>
                </c:pt>
                <c:pt idx="3335">
                  <c:v>1.8466900000000001E-2</c:v>
                </c:pt>
                <c:pt idx="3336">
                  <c:v>2.4575099999999999E-2</c:v>
                </c:pt>
                <c:pt idx="3337">
                  <c:v>3.07278E-2</c:v>
                </c:pt>
                <c:pt idx="3338">
                  <c:v>3.6926100000000003E-2</c:v>
                </c:pt>
                <c:pt idx="3339">
                  <c:v>4.3170899999999998E-2</c:v>
                </c:pt>
                <c:pt idx="3340">
                  <c:v>4.9462899999999997E-2</c:v>
                </c:pt>
                <c:pt idx="3341">
                  <c:v>5.58028E-2</c:v>
                </c:pt>
                <c:pt idx="3342">
                  <c:v>6.2191200000000002E-2</c:v>
                </c:pt>
                <c:pt idx="3343">
                  <c:v>6.8628599999999998E-2</c:v>
                </c:pt>
                <c:pt idx="3344">
                  <c:v>7.5115399999999999E-2</c:v>
                </c:pt>
                <c:pt idx="3345">
                  <c:v>8.1652100000000005E-2</c:v>
                </c:pt>
                <c:pt idx="3346">
                  <c:v>8.8239200000000004E-2</c:v>
                </c:pt>
                <c:pt idx="3347">
                  <c:v>9.4877000000000003E-2</c:v>
                </c:pt>
                <c:pt idx="3348">
                  <c:v>0.101566</c:v>
                </c:pt>
                <c:pt idx="3349">
                  <c:v>0.108306</c:v>
                </c:pt>
                <c:pt idx="3350">
                  <c:v>0.11509800000000001</c:v>
                </c:pt>
                <c:pt idx="3351">
                  <c:v>0.12194199999999999</c:v>
                </c:pt>
                <c:pt idx="3352">
                  <c:v>0.12883700000000001</c:v>
                </c:pt>
                <c:pt idx="3353">
                  <c:v>0.13578499999999999</c:v>
                </c:pt>
                <c:pt idx="3354">
                  <c:v>0.14278399999999999</c:v>
                </c:pt>
                <c:pt idx="3355">
                  <c:v>0.149835</c:v>
                </c:pt>
                <c:pt idx="3356">
                  <c:v>0.15693699999999999</c:v>
                </c:pt>
                <c:pt idx="3357">
                  <c:v>0.16409099999999999</c:v>
                </c:pt>
                <c:pt idx="3358">
                  <c:v>0.171295</c:v>
                </c:pt>
                <c:pt idx="3359">
                  <c:v>0.17855099999999999</c:v>
                </c:pt>
                <c:pt idx="3360">
                  <c:v>0.18585699999999999</c:v>
                </c:pt>
                <c:pt idx="3361">
                  <c:v>0.193213</c:v>
                </c:pt>
                <c:pt idx="3362">
                  <c:v>0.20061999999999999</c:v>
                </c:pt>
                <c:pt idx="3363">
                  <c:v>0.20807700000000001</c:v>
                </c:pt>
                <c:pt idx="3364">
                  <c:v>0.215583</c:v>
                </c:pt>
                <c:pt idx="3365">
                  <c:v>0.22314000000000001</c:v>
                </c:pt>
                <c:pt idx="3366">
                  <c:v>0.23074500000000001</c:v>
                </c:pt>
                <c:pt idx="3367">
                  <c:v>0.2384</c:v>
                </c:pt>
                <c:pt idx="3368">
                  <c:v>0.24610399999999999</c:v>
                </c:pt>
                <c:pt idx="3369">
                  <c:v>0.253855</c:v>
                </c:pt>
                <c:pt idx="3370">
                  <c:v>0.26165500000000003</c:v>
                </c:pt>
                <c:pt idx="3371">
                  <c:v>0.26950200000000002</c:v>
                </c:pt>
                <c:pt idx="3372">
                  <c:v>0.27739599999999998</c:v>
                </c:pt>
                <c:pt idx="3373">
                  <c:v>0.28533599999999998</c:v>
                </c:pt>
                <c:pt idx="3374">
                  <c:v>0.293323</c:v>
                </c:pt>
                <c:pt idx="3375">
                  <c:v>0.30135600000000001</c:v>
                </c:pt>
                <c:pt idx="3376">
                  <c:v>0.30943399999999999</c:v>
                </c:pt>
                <c:pt idx="3377">
                  <c:v>0.31755699999999998</c:v>
                </c:pt>
                <c:pt idx="3378">
                  <c:v>0.32572499999999999</c:v>
                </c:pt>
                <c:pt idx="3379">
                  <c:v>0.33393699999999998</c:v>
                </c:pt>
                <c:pt idx="3380">
                  <c:v>0.34219300000000002</c:v>
                </c:pt>
                <c:pt idx="3381">
                  <c:v>0.35049200000000003</c:v>
                </c:pt>
                <c:pt idx="3382">
                  <c:v>0.35883300000000001</c:v>
                </c:pt>
                <c:pt idx="3383">
                  <c:v>0.36721599999999999</c:v>
                </c:pt>
                <c:pt idx="3384">
                  <c:v>0.37563999999999997</c:v>
                </c:pt>
                <c:pt idx="3385">
                  <c:v>0.38410499999999997</c:v>
                </c:pt>
                <c:pt idx="3386">
                  <c:v>0.39260899999999999</c:v>
                </c:pt>
                <c:pt idx="3387">
                  <c:v>0.40115099999999998</c:v>
                </c:pt>
                <c:pt idx="3388">
                  <c:v>0.40973100000000001</c:v>
                </c:pt>
                <c:pt idx="3389">
                  <c:v>0.418348</c:v>
                </c:pt>
                <c:pt idx="3390">
                  <c:v>0.42700100000000002</c:v>
                </c:pt>
                <c:pt idx="3391">
                  <c:v>0.43568899999999999</c:v>
                </c:pt>
                <c:pt idx="3392">
                  <c:v>0.444411</c:v>
                </c:pt>
                <c:pt idx="3393">
                  <c:v>0.45316600000000001</c:v>
                </c:pt>
                <c:pt idx="3394">
                  <c:v>0.46195199999999997</c:v>
                </c:pt>
                <c:pt idx="3395">
                  <c:v>0.47077000000000002</c:v>
                </c:pt>
                <c:pt idx="3396">
                  <c:v>0.47961700000000002</c:v>
                </c:pt>
                <c:pt idx="3397">
                  <c:v>0.48849199999999998</c:v>
                </c:pt>
                <c:pt idx="3398">
                  <c:v>0.49739299999999997</c:v>
                </c:pt>
                <c:pt idx="3399">
                  <c:v>0.50631999999999999</c:v>
                </c:pt>
                <c:pt idx="3400">
                  <c:v>0.51527199999999995</c:v>
                </c:pt>
                <c:pt idx="3401">
                  <c:v>0.52424599999999999</c:v>
                </c:pt>
                <c:pt idx="3402">
                  <c:v>0.53324199999999999</c:v>
                </c:pt>
                <c:pt idx="3403">
                  <c:v>0.54225900000000005</c:v>
                </c:pt>
                <c:pt idx="3404">
                  <c:v>0.55129600000000001</c:v>
                </c:pt>
                <c:pt idx="3405">
                  <c:v>0.56035000000000001</c:v>
                </c:pt>
                <c:pt idx="3406">
                  <c:v>0.56942199999999998</c:v>
                </c:pt>
                <c:pt idx="3407">
                  <c:v>0.57850999999999997</c:v>
                </c:pt>
                <c:pt idx="3408">
                  <c:v>0.58761200000000002</c:v>
                </c:pt>
                <c:pt idx="3409">
                  <c:v>0.59672700000000001</c:v>
                </c:pt>
                <c:pt idx="3410">
                  <c:v>0.605854</c:v>
                </c:pt>
                <c:pt idx="3411">
                  <c:v>0.61499199999999998</c:v>
                </c:pt>
                <c:pt idx="3412">
                  <c:v>0.62413799999999997</c:v>
                </c:pt>
                <c:pt idx="3413">
                  <c:v>0.63329299999999999</c:v>
                </c:pt>
                <c:pt idx="3414">
                  <c:v>0.64245300000000005</c:v>
                </c:pt>
                <c:pt idx="3415">
                  <c:v>0.65161899999999995</c:v>
                </c:pt>
                <c:pt idx="3416">
                  <c:v>0.66078899999999996</c:v>
                </c:pt>
                <c:pt idx="3417">
                  <c:v>0.66996299999999998</c:v>
                </c:pt>
                <c:pt idx="3418">
                  <c:v>0.67913800000000002</c:v>
                </c:pt>
                <c:pt idx="3419">
                  <c:v>0.68831399999999998</c:v>
                </c:pt>
                <c:pt idx="3420">
                  <c:v>0.69749000000000005</c:v>
                </c:pt>
                <c:pt idx="3421">
                  <c:v>0.70666399999999996</c:v>
                </c:pt>
                <c:pt idx="3422">
                  <c:v>0.715835</c:v>
                </c:pt>
                <c:pt idx="3423">
                  <c:v>0.72500200000000004</c:v>
                </c:pt>
                <c:pt idx="3424">
                  <c:v>0.73416300000000001</c:v>
                </c:pt>
                <c:pt idx="3425">
                  <c:v>0.74331800000000003</c:v>
                </c:pt>
                <c:pt idx="3426">
                  <c:v>0.75246500000000005</c:v>
                </c:pt>
                <c:pt idx="3427">
                  <c:v>0.76160300000000003</c:v>
                </c:pt>
                <c:pt idx="3428">
                  <c:v>0.77073100000000005</c:v>
                </c:pt>
                <c:pt idx="3429">
                  <c:v>0.77984799999999999</c:v>
                </c:pt>
                <c:pt idx="3430">
                  <c:v>0.78895300000000002</c:v>
                </c:pt>
                <c:pt idx="3431">
                  <c:v>0.79804399999999998</c:v>
                </c:pt>
                <c:pt idx="3432">
                  <c:v>0.80711999999999995</c:v>
                </c:pt>
                <c:pt idx="3433">
                  <c:v>0.81618199999999996</c:v>
                </c:pt>
                <c:pt idx="3434">
                  <c:v>0.82522600000000002</c:v>
                </c:pt>
                <c:pt idx="3435">
                  <c:v>0.83425300000000002</c:v>
                </c:pt>
                <c:pt idx="3436">
                  <c:v>0.84326100000000004</c:v>
                </c:pt>
                <c:pt idx="3437">
                  <c:v>0.85224900000000003</c:v>
                </c:pt>
                <c:pt idx="3438">
                  <c:v>0.86121599999999998</c:v>
                </c:pt>
                <c:pt idx="3439">
                  <c:v>0.87016000000000004</c:v>
                </c:pt>
                <c:pt idx="3440">
                  <c:v>0.879081</c:v>
                </c:pt>
                <c:pt idx="3441">
                  <c:v>0.88797800000000005</c:v>
                </c:pt>
                <c:pt idx="3442">
                  <c:v>0.89684900000000001</c:v>
                </c:pt>
                <c:pt idx="3443">
                  <c:v>0.905694</c:v>
                </c:pt>
                <c:pt idx="3444">
                  <c:v>0.91451199999999999</c:v>
                </c:pt>
                <c:pt idx="3445">
                  <c:v>0.92330199999999996</c:v>
                </c:pt>
                <c:pt idx="3446">
                  <c:v>0.93206299999999997</c:v>
                </c:pt>
                <c:pt idx="3447">
                  <c:v>0.94079400000000002</c:v>
                </c:pt>
                <c:pt idx="3448">
                  <c:v>0.94949499999999998</c:v>
                </c:pt>
                <c:pt idx="3449">
                  <c:v>0.95816500000000004</c:v>
                </c:pt>
                <c:pt idx="3450">
                  <c:v>0.96680200000000005</c:v>
                </c:pt>
                <c:pt idx="3451">
                  <c:v>0.975406</c:v>
                </c:pt>
                <c:pt idx="3452">
                  <c:v>0.98397599999999996</c:v>
                </c:pt>
                <c:pt idx="3453">
                  <c:v>0.99251199999999995</c:v>
                </c:pt>
                <c:pt idx="3454">
                  <c:v>1.00101</c:v>
                </c:pt>
                <c:pt idx="3455">
                  <c:v>1.0094799999999999</c:v>
                </c:pt>
                <c:pt idx="3456">
                  <c:v>1.0179</c:v>
                </c:pt>
                <c:pt idx="3457">
                  <c:v>1.0262899999999999</c:v>
                </c:pt>
                <c:pt idx="3458">
                  <c:v>1.0346500000000001</c:v>
                </c:pt>
                <c:pt idx="3459">
                  <c:v>1.0429600000000001</c:v>
                </c:pt>
                <c:pt idx="3460">
                  <c:v>1.05124</c:v>
                </c:pt>
                <c:pt idx="3461">
                  <c:v>1.05948</c:v>
                </c:pt>
                <c:pt idx="3462">
                  <c:v>1.06768</c:v>
                </c:pt>
                <c:pt idx="3463">
                  <c:v>1.0758399999999999</c:v>
                </c:pt>
                <c:pt idx="3464">
                  <c:v>1.08396</c:v>
                </c:pt>
                <c:pt idx="3465">
                  <c:v>1.0920399999999999</c:v>
                </c:pt>
                <c:pt idx="3466">
                  <c:v>1.1000799999999999</c:v>
                </c:pt>
                <c:pt idx="3467">
                  <c:v>1.10808</c:v>
                </c:pt>
                <c:pt idx="3468">
                  <c:v>1.1160399999999999</c:v>
                </c:pt>
                <c:pt idx="3469">
                  <c:v>1.12395</c:v>
                </c:pt>
                <c:pt idx="3470">
                  <c:v>1.1318299999999999</c:v>
                </c:pt>
                <c:pt idx="3471">
                  <c:v>1.13967</c:v>
                </c:pt>
                <c:pt idx="3472">
                  <c:v>1.14747</c:v>
                </c:pt>
                <c:pt idx="3473">
                  <c:v>1.15523</c:v>
                </c:pt>
                <c:pt idx="3474">
                  <c:v>1.1629400000000001</c:v>
                </c:pt>
                <c:pt idx="3475">
                  <c:v>1.1706300000000001</c:v>
                </c:pt>
                <c:pt idx="3476">
                  <c:v>1.1782699999999999</c:v>
                </c:pt>
                <c:pt idx="3477">
                  <c:v>1.18587</c:v>
                </c:pt>
                <c:pt idx="3478">
                  <c:v>1.1934400000000001</c:v>
                </c:pt>
                <c:pt idx="3479">
                  <c:v>1.2009700000000001</c:v>
                </c:pt>
                <c:pt idx="3480">
                  <c:v>1.2084600000000001</c:v>
                </c:pt>
                <c:pt idx="3481">
                  <c:v>1.2159199999999999</c:v>
                </c:pt>
                <c:pt idx="3482">
                  <c:v>1.2233400000000001</c:v>
                </c:pt>
                <c:pt idx="3483">
                  <c:v>1.2307300000000001</c:v>
                </c:pt>
                <c:pt idx="3484">
                  <c:v>1.2380800000000001</c:v>
                </c:pt>
                <c:pt idx="3485">
                  <c:v>1.2454000000000001</c:v>
                </c:pt>
                <c:pt idx="3486">
                  <c:v>1.2526900000000001</c:v>
                </c:pt>
                <c:pt idx="3487">
                  <c:v>1.2599400000000001</c:v>
                </c:pt>
                <c:pt idx="3488">
                  <c:v>1.2671600000000001</c:v>
                </c:pt>
                <c:pt idx="3489">
                  <c:v>1.2743500000000001</c:v>
                </c:pt>
                <c:pt idx="3490">
                  <c:v>1.2815099999999999</c:v>
                </c:pt>
                <c:pt idx="3491">
                  <c:v>1.28864</c:v>
                </c:pt>
                <c:pt idx="3492">
                  <c:v>1.29573</c:v>
                </c:pt>
                <c:pt idx="3493">
                  <c:v>1.3028</c:v>
                </c:pt>
                <c:pt idx="3494">
                  <c:v>1.30983</c:v>
                </c:pt>
                <c:pt idx="3495">
                  <c:v>1.31684</c:v>
                </c:pt>
                <c:pt idx="3496">
                  <c:v>1.3238099999999999</c:v>
                </c:pt>
                <c:pt idx="3497">
                  <c:v>1.3307500000000001</c:v>
                </c:pt>
                <c:pt idx="3498">
                  <c:v>1.3376699999999999</c:v>
                </c:pt>
                <c:pt idx="3499">
                  <c:v>1.3445499999999999</c:v>
                </c:pt>
                <c:pt idx="3500">
                  <c:v>1.35141</c:v>
                </c:pt>
                <c:pt idx="3501">
                  <c:v>1.35823</c:v>
                </c:pt>
                <c:pt idx="3502">
                  <c:v>1.36503</c:v>
                </c:pt>
                <c:pt idx="3503">
                  <c:v>1.3717900000000001</c:v>
                </c:pt>
                <c:pt idx="3504">
                  <c:v>1.37852</c:v>
                </c:pt>
                <c:pt idx="3505">
                  <c:v>1.3852199999999999</c:v>
                </c:pt>
                <c:pt idx="3506">
                  <c:v>1.3918900000000001</c:v>
                </c:pt>
                <c:pt idx="3507">
                  <c:v>1.3985300000000001</c:v>
                </c:pt>
                <c:pt idx="3508">
                  <c:v>1.40513</c:v>
                </c:pt>
                <c:pt idx="3509">
                  <c:v>1.4117</c:v>
                </c:pt>
                <c:pt idx="3510">
                  <c:v>1.4182300000000001</c:v>
                </c:pt>
                <c:pt idx="3511">
                  <c:v>1.4247300000000001</c:v>
                </c:pt>
                <c:pt idx="3512">
                  <c:v>1.4312</c:v>
                </c:pt>
                <c:pt idx="3513">
                  <c:v>1.4376199999999999</c:v>
                </c:pt>
                <c:pt idx="3514">
                  <c:v>1.44401</c:v>
                </c:pt>
                <c:pt idx="3515">
                  <c:v>1.4503600000000001</c:v>
                </c:pt>
                <c:pt idx="3516">
                  <c:v>1.45668</c:v>
                </c:pt>
                <c:pt idx="3517">
                  <c:v>1.46295</c:v>
                </c:pt>
                <c:pt idx="3518">
                  <c:v>1.4691799999999999</c:v>
                </c:pt>
                <c:pt idx="3519">
                  <c:v>1.4753700000000001</c:v>
                </c:pt>
                <c:pt idx="3520">
                  <c:v>1.4815199999999999</c:v>
                </c:pt>
                <c:pt idx="3521">
                  <c:v>1.4876199999999999</c:v>
                </c:pt>
                <c:pt idx="3522">
                  <c:v>1.4936799999999999</c:v>
                </c:pt>
                <c:pt idx="3523">
                  <c:v>1.49969</c:v>
                </c:pt>
                <c:pt idx="3524">
                  <c:v>1.50566</c:v>
                </c:pt>
                <c:pt idx="3525">
                  <c:v>1.5115799999999999</c:v>
                </c:pt>
                <c:pt idx="3526">
                  <c:v>1.51745</c:v>
                </c:pt>
                <c:pt idx="3527">
                  <c:v>1.52328</c:v>
                </c:pt>
                <c:pt idx="3528">
                  <c:v>1.52905</c:v>
                </c:pt>
                <c:pt idx="3529">
                  <c:v>1.53478</c:v>
                </c:pt>
                <c:pt idx="3530">
                  <c:v>1.5404500000000001</c:v>
                </c:pt>
                <c:pt idx="3531">
                  <c:v>1.5460700000000001</c:v>
                </c:pt>
                <c:pt idx="3532">
                  <c:v>1.5516399999999999</c:v>
                </c:pt>
                <c:pt idx="3533">
                  <c:v>1.55715</c:v>
                </c:pt>
                <c:pt idx="3534">
                  <c:v>1.5626</c:v>
                </c:pt>
                <c:pt idx="3535">
                  <c:v>1.5680000000000001</c:v>
                </c:pt>
                <c:pt idx="3536">
                  <c:v>1.57334</c:v>
                </c:pt>
                <c:pt idx="3537">
                  <c:v>1.5786199999999999</c:v>
                </c:pt>
                <c:pt idx="3538">
                  <c:v>1.58385</c:v>
                </c:pt>
                <c:pt idx="3539">
                  <c:v>1.58901</c:v>
                </c:pt>
                <c:pt idx="3540">
                  <c:v>1.5941099999999999</c:v>
                </c:pt>
                <c:pt idx="3541">
                  <c:v>1.59914</c:v>
                </c:pt>
                <c:pt idx="3542">
                  <c:v>1.60412</c:v>
                </c:pt>
                <c:pt idx="3543">
                  <c:v>1.6090199999999999</c:v>
                </c:pt>
                <c:pt idx="3544">
                  <c:v>1.6138699999999999</c:v>
                </c:pt>
                <c:pt idx="3545">
                  <c:v>1.6186400000000001</c:v>
                </c:pt>
                <c:pt idx="3546">
                  <c:v>1.6233500000000001</c:v>
                </c:pt>
                <c:pt idx="3547">
                  <c:v>1.62799</c:v>
                </c:pt>
                <c:pt idx="3548">
                  <c:v>1.6325499999999999</c:v>
                </c:pt>
                <c:pt idx="3549">
                  <c:v>1.6370499999999999</c:v>
                </c:pt>
                <c:pt idx="3550">
                  <c:v>1.6414800000000001</c:v>
                </c:pt>
                <c:pt idx="3551">
                  <c:v>1.6458299999999999</c:v>
                </c:pt>
                <c:pt idx="3552">
                  <c:v>1.65011</c:v>
                </c:pt>
                <c:pt idx="3553">
                  <c:v>1.65432</c:v>
                </c:pt>
                <c:pt idx="3554">
                  <c:v>1.65845</c:v>
                </c:pt>
                <c:pt idx="3555">
                  <c:v>1.6625099999999999</c:v>
                </c:pt>
                <c:pt idx="3556">
                  <c:v>1.66649</c:v>
                </c:pt>
                <c:pt idx="3557">
                  <c:v>1.6704000000000001</c:v>
                </c:pt>
                <c:pt idx="3558">
                  <c:v>1.6742300000000001</c:v>
                </c:pt>
                <c:pt idx="3559">
                  <c:v>1.6779900000000001</c:v>
                </c:pt>
                <c:pt idx="3560">
                  <c:v>1.6816599999999999</c:v>
                </c:pt>
                <c:pt idx="3561">
                  <c:v>1.68526</c:v>
                </c:pt>
                <c:pt idx="3562">
                  <c:v>1.6887799999999999</c:v>
                </c:pt>
                <c:pt idx="3563">
                  <c:v>1.6922200000000001</c:v>
                </c:pt>
                <c:pt idx="3564">
                  <c:v>1.6955800000000001</c:v>
                </c:pt>
                <c:pt idx="3565">
                  <c:v>1.6988700000000001</c:v>
                </c:pt>
                <c:pt idx="3566">
                  <c:v>1.70207</c:v>
                </c:pt>
                <c:pt idx="3567">
                  <c:v>1.70519</c:v>
                </c:pt>
                <c:pt idx="3568">
                  <c:v>1.70824</c:v>
                </c:pt>
                <c:pt idx="3569">
                  <c:v>1.7112000000000001</c:v>
                </c:pt>
                <c:pt idx="3570">
                  <c:v>1.7140899999999999</c:v>
                </c:pt>
                <c:pt idx="3571">
                  <c:v>1.7169000000000001</c:v>
                </c:pt>
                <c:pt idx="3572">
                  <c:v>1.7196199999999999</c:v>
                </c:pt>
                <c:pt idx="3573">
                  <c:v>1.72227</c:v>
                </c:pt>
                <c:pt idx="3574">
                  <c:v>1.7248399999999999</c:v>
                </c:pt>
                <c:pt idx="3575">
                  <c:v>1.72733</c:v>
                </c:pt>
                <c:pt idx="3576">
                  <c:v>1.7297400000000001</c:v>
                </c:pt>
                <c:pt idx="3577">
                  <c:v>1.73207</c:v>
                </c:pt>
                <c:pt idx="3578">
                  <c:v>1.7343299999999999</c:v>
                </c:pt>
                <c:pt idx="3579">
                  <c:v>1.7364999999999999</c:v>
                </c:pt>
                <c:pt idx="3580">
                  <c:v>1.7385999999999999</c:v>
                </c:pt>
                <c:pt idx="3581">
                  <c:v>1.7406299999999999</c:v>
                </c:pt>
                <c:pt idx="3582">
                  <c:v>1.74257</c:v>
                </c:pt>
                <c:pt idx="3583">
                  <c:v>1.74444</c:v>
                </c:pt>
                <c:pt idx="3584">
                  <c:v>1.74624</c:v>
                </c:pt>
                <c:pt idx="3585">
                  <c:v>1.74796</c:v>
                </c:pt>
                <c:pt idx="3586">
                  <c:v>1.7496</c:v>
                </c:pt>
                <c:pt idx="3587">
                  <c:v>1.7511699999999999</c:v>
                </c:pt>
                <c:pt idx="3588">
                  <c:v>1.75267</c:v>
                </c:pt>
                <c:pt idx="3589">
                  <c:v>1.7540899999999999</c:v>
                </c:pt>
                <c:pt idx="3590">
                  <c:v>1.7554399999999999</c:v>
                </c:pt>
                <c:pt idx="3591">
                  <c:v>1.75671</c:v>
                </c:pt>
                <c:pt idx="3592">
                  <c:v>1.7579199999999999</c:v>
                </c:pt>
                <c:pt idx="3593">
                  <c:v>1.7590600000000001</c:v>
                </c:pt>
                <c:pt idx="3594">
                  <c:v>1.7601199999999999</c:v>
                </c:pt>
                <c:pt idx="3595">
                  <c:v>1.76112</c:v>
                </c:pt>
                <c:pt idx="3596">
                  <c:v>1.7620400000000001</c:v>
                </c:pt>
                <c:pt idx="3597">
                  <c:v>1.7628999999999999</c:v>
                </c:pt>
                <c:pt idx="3598">
                  <c:v>1.76369</c:v>
                </c:pt>
                <c:pt idx="3599">
                  <c:v>1.7644200000000001</c:v>
                </c:pt>
                <c:pt idx="3600">
                  <c:v>1.7650699999999999</c:v>
                </c:pt>
                <c:pt idx="3601">
                  <c:v>1.7656700000000001</c:v>
                </c:pt>
                <c:pt idx="3602">
                  <c:v>1.7661899999999999</c:v>
                </c:pt>
                <c:pt idx="3603">
                  <c:v>1.7666500000000001</c:v>
                </c:pt>
                <c:pt idx="3604">
                  <c:v>1.76705</c:v>
                </c:pt>
                <c:pt idx="3605">
                  <c:v>1.76738</c:v>
                </c:pt>
                <c:pt idx="3606">
                  <c:v>1.76766</c:v>
                </c:pt>
                <c:pt idx="3607">
                  <c:v>1.7678700000000001</c:v>
                </c:pt>
                <c:pt idx="3608">
                  <c:v>1.7680199999999999</c:v>
                </c:pt>
                <c:pt idx="3609">
                  <c:v>1.7681100000000001</c:v>
                </c:pt>
                <c:pt idx="3610">
                  <c:v>1.76814</c:v>
                </c:pt>
                <c:pt idx="3611">
                  <c:v>1.7681100000000001</c:v>
                </c:pt>
                <c:pt idx="3612">
                  <c:v>1.76803</c:v>
                </c:pt>
                <c:pt idx="3613">
                  <c:v>1.7678799999999999</c:v>
                </c:pt>
                <c:pt idx="3614">
                  <c:v>1.76769</c:v>
                </c:pt>
                <c:pt idx="3615">
                  <c:v>1.7674300000000001</c:v>
                </c:pt>
                <c:pt idx="3616">
                  <c:v>1.76712</c:v>
                </c:pt>
                <c:pt idx="3617">
                  <c:v>1.7667600000000001</c:v>
                </c:pt>
                <c:pt idx="3618">
                  <c:v>1.76634</c:v>
                </c:pt>
                <c:pt idx="3619">
                  <c:v>1.7658799999999999</c:v>
                </c:pt>
                <c:pt idx="3620">
                  <c:v>1.76536</c:v>
                </c:pt>
                <c:pt idx="3621">
                  <c:v>1.7647900000000001</c:v>
                </c:pt>
                <c:pt idx="3622">
                  <c:v>1.76417</c:v>
                </c:pt>
                <c:pt idx="3623">
                  <c:v>1.7635000000000001</c:v>
                </c:pt>
                <c:pt idx="3624">
                  <c:v>1.7627900000000001</c:v>
                </c:pt>
                <c:pt idx="3625">
                  <c:v>1.76203</c:v>
                </c:pt>
                <c:pt idx="3626">
                  <c:v>1.76122</c:v>
                </c:pt>
                <c:pt idx="3627">
                  <c:v>1.76037</c:v>
                </c:pt>
                <c:pt idx="3628">
                  <c:v>1.7594700000000001</c:v>
                </c:pt>
                <c:pt idx="3629">
                  <c:v>1.7585299999999999</c:v>
                </c:pt>
                <c:pt idx="3630">
                  <c:v>1.7575499999999999</c:v>
                </c:pt>
                <c:pt idx="3631">
                  <c:v>1.7565299999999999</c:v>
                </c:pt>
                <c:pt idx="3632">
                  <c:v>1.7554700000000001</c:v>
                </c:pt>
                <c:pt idx="3633">
                  <c:v>1.7543599999999999</c:v>
                </c:pt>
                <c:pt idx="3634">
                  <c:v>1.75322</c:v>
                </c:pt>
                <c:pt idx="3635">
                  <c:v>1.75204</c:v>
                </c:pt>
                <c:pt idx="3636">
                  <c:v>1.7508300000000001</c:v>
                </c:pt>
                <c:pt idx="3637">
                  <c:v>1.7495799999999999</c:v>
                </c:pt>
                <c:pt idx="3638">
                  <c:v>1.7482899999999999</c:v>
                </c:pt>
                <c:pt idx="3639">
                  <c:v>1.74698</c:v>
                </c:pt>
                <c:pt idx="3640">
                  <c:v>1.7456199999999999</c:v>
                </c:pt>
                <c:pt idx="3641">
                  <c:v>1.74424</c:v>
                </c:pt>
                <c:pt idx="3642">
                  <c:v>1.74282</c:v>
                </c:pt>
                <c:pt idx="3643">
                  <c:v>1.7413799999999999</c:v>
                </c:pt>
                <c:pt idx="3644">
                  <c:v>1.7399</c:v>
                </c:pt>
                <c:pt idx="3645">
                  <c:v>1.7383999999999999</c:v>
                </c:pt>
                <c:pt idx="3646">
                  <c:v>1.7368600000000001</c:v>
                </c:pt>
                <c:pt idx="3647">
                  <c:v>1.7353000000000001</c:v>
                </c:pt>
                <c:pt idx="3648">
                  <c:v>1.7337199999999999</c:v>
                </c:pt>
                <c:pt idx="3649">
                  <c:v>1.7321</c:v>
                </c:pt>
                <c:pt idx="3650">
                  <c:v>1.73047</c:v>
                </c:pt>
                <c:pt idx="3651">
                  <c:v>1.72881</c:v>
                </c:pt>
                <c:pt idx="3652">
                  <c:v>1.72712</c:v>
                </c:pt>
                <c:pt idx="3653">
                  <c:v>1.7254100000000001</c:v>
                </c:pt>
                <c:pt idx="3654">
                  <c:v>1.7236800000000001</c:v>
                </c:pt>
                <c:pt idx="3655">
                  <c:v>1.7219199999999999</c:v>
                </c:pt>
                <c:pt idx="3656">
                  <c:v>1.72014</c:v>
                </c:pt>
                <c:pt idx="3657">
                  <c:v>1.71834</c:v>
                </c:pt>
                <c:pt idx="3658">
                  <c:v>1.71652</c:v>
                </c:pt>
                <c:pt idx="3659">
                  <c:v>1.71468</c:v>
                </c:pt>
                <c:pt idx="3660">
                  <c:v>1.71282</c:v>
                </c:pt>
                <c:pt idx="3661">
                  <c:v>1.7109300000000001</c:v>
                </c:pt>
                <c:pt idx="3662">
                  <c:v>1.70903</c:v>
                </c:pt>
                <c:pt idx="3663">
                  <c:v>1.7071099999999999</c:v>
                </c:pt>
                <c:pt idx="3664">
                  <c:v>1.7051700000000001</c:v>
                </c:pt>
                <c:pt idx="3665">
                  <c:v>1.7032099999999999</c:v>
                </c:pt>
                <c:pt idx="3666">
                  <c:v>1.7012400000000001</c:v>
                </c:pt>
                <c:pt idx="3667">
                  <c:v>1.6992400000000001</c:v>
                </c:pt>
                <c:pt idx="3668">
                  <c:v>1.69723</c:v>
                </c:pt>
                <c:pt idx="3669">
                  <c:v>1.6952</c:v>
                </c:pt>
                <c:pt idx="3670">
                  <c:v>1.6931499999999999</c:v>
                </c:pt>
                <c:pt idx="3671">
                  <c:v>1.69109</c:v>
                </c:pt>
                <c:pt idx="3672">
                  <c:v>1.6890099999999999</c:v>
                </c:pt>
                <c:pt idx="3673">
                  <c:v>1.6869099999999999</c:v>
                </c:pt>
                <c:pt idx="3674">
                  <c:v>1.6848000000000001</c:v>
                </c:pt>
                <c:pt idx="3675">
                  <c:v>1.68268</c:v>
                </c:pt>
                <c:pt idx="3676">
                  <c:v>1.6805300000000001</c:v>
                </c:pt>
                <c:pt idx="3677">
                  <c:v>1.67838</c:v>
                </c:pt>
                <c:pt idx="3678">
                  <c:v>1.67621</c:v>
                </c:pt>
                <c:pt idx="3679">
                  <c:v>1.6740200000000001</c:v>
                </c:pt>
                <c:pt idx="3680">
                  <c:v>1.6718200000000001</c:v>
                </c:pt>
                <c:pt idx="3681">
                  <c:v>1.6696</c:v>
                </c:pt>
                <c:pt idx="3682">
                  <c:v>1.66737</c:v>
                </c:pt>
                <c:pt idx="3683">
                  <c:v>1.6651199999999999</c:v>
                </c:pt>
                <c:pt idx="3684">
                  <c:v>1.66286</c:v>
                </c:pt>
                <c:pt idx="3685">
                  <c:v>1.6605799999999999</c:v>
                </c:pt>
                <c:pt idx="3686">
                  <c:v>1.65829</c:v>
                </c:pt>
                <c:pt idx="3687">
                  <c:v>1.65598</c:v>
                </c:pt>
                <c:pt idx="3688">
                  <c:v>1.6536599999999999</c:v>
                </c:pt>
                <c:pt idx="3689">
                  <c:v>1.6513199999999999</c:v>
                </c:pt>
                <c:pt idx="3690">
                  <c:v>1.64897</c:v>
                </c:pt>
                <c:pt idx="3691">
                  <c:v>1.6466000000000001</c:v>
                </c:pt>
                <c:pt idx="3692">
                  <c:v>1.64422</c:v>
                </c:pt>
                <c:pt idx="3693">
                  <c:v>1.6418200000000001</c:v>
                </c:pt>
                <c:pt idx="3694">
                  <c:v>1.63941</c:v>
                </c:pt>
                <c:pt idx="3695">
                  <c:v>1.6369800000000001</c:v>
                </c:pt>
                <c:pt idx="3696">
                  <c:v>1.63453</c:v>
                </c:pt>
                <c:pt idx="3697">
                  <c:v>1.6320699999999999</c:v>
                </c:pt>
                <c:pt idx="3698">
                  <c:v>1.6295900000000001</c:v>
                </c:pt>
                <c:pt idx="3699">
                  <c:v>1.6270899999999999</c:v>
                </c:pt>
                <c:pt idx="3700">
                  <c:v>1.6245799999999999</c:v>
                </c:pt>
                <c:pt idx="3701">
                  <c:v>1.62205</c:v>
                </c:pt>
                <c:pt idx="3702">
                  <c:v>1.6194999999999999</c:v>
                </c:pt>
                <c:pt idx="3703">
                  <c:v>1.61693</c:v>
                </c:pt>
                <c:pt idx="3704">
                  <c:v>1.61435</c:v>
                </c:pt>
                <c:pt idx="3705">
                  <c:v>1.61174</c:v>
                </c:pt>
                <c:pt idx="3706">
                  <c:v>1.6091200000000001</c:v>
                </c:pt>
                <c:pt idx="3707">
                  <c:v>1.6064799999999999</c:v>
                </c:pt>
                <c:pt idx="3708">
                  <c:v>1.60382</c:v>
                </c:pt>
                <c:pt idx="3709">
                  <c:v>1.60114</c:v>
                </c:pt>
                <c:pt idx="3710">
                  <c:v>1.5984400000000001</c:v>
                </c:pt>
                <c:pt idx="3711">
                  <c:v>1.59571</c:v>
                </c:pt>
                <c:pt idx="3712">
                  <c:v>1.59297</c:v>
                </c:pt>
                <c:pt idx="3713">
                  <c:v>1.5902000000000001</c:v>
                </c:pt>
                <c:pt idx="3714">
                  <c:v>1.58741</c:v>
                </c:pt>
                <c:pt idx="3715">
                  <c:v>1.5846</c:v>
                </c:pt>
                <c:pt idx="3716">
                  <c:v>1.5817699999999999</c:v>
                </c:pt>
                <c:pt idx="3717">
                  <c:v>1.5789200000000001</c:v>
                </c:pt>
                <c:pt idx="3718">
                  <c:v>1.5760400000000001</c:v>
                </c:pt>
                <c:pt idx="3719">
                  <c:v>1.57314</c:v>
                </c:pt>
                <c:pt idx="3720">
                  <c:v>1.5702100000000001</c:v>
                </c:pt>
                <c:pt idx="3721">
                  <c:v>1.5672600000000001</c:v>
                </c:pt>
                <c:pt idx="3722">
                  <c:v>1.56429</c:v>
                </c:pt>
                <c:pt idx="3723">
                  <c:v>1.5612900000000001</c:v>
                </c:pt>
                <c:pt idx="3724">
                  <c:v>1.55826</c:v>
                </c:pt>
                <c:pt idx="3725">
                  <c:v>1.55521</c:v>
                </c:pt>
                <c:pt idx="3726">
                  <c:v>1.5521400000000001</c:v>
                </c:pt>
                <c:pt idx="3727">
                  <c:v>1.54904</c:v>
                </c:pt>
                <c:pt idx="3728">
                  <c:v>1.5459099999999999</c:v>
                </c:pt>
                <c:pt idx="3729">
                  <c:v>1.5427500000000001</c:v>
                </c:pt>
                <c:pt idx="3730">
                  <c:v>1.5395700000000001</c:v>
                </c:pt>
                <c:pt idx="3731">
                  <c:v>1.5363599999999999</c:v>
                </c:pt>
                <c:pt idx="3732">
                  <c:v>1.53312</c:v>
                </c:pt>
                <c:pt idx="3733">
                  <c:v>1.5298499999999999</c:v>
                </c:pt>
                <c:pt idx="3734">
                  <c:v>1.5265599999999999</c:v>
                </c:pt>
                <c:pt idx="3735">
                  <c:v>1.5232300000000001</c:v>
                </c:pt>
                <c:pt idx="3736">
                  <c:v>1.5198799999999999</c:v>
                </c:pt>
                <c:pt idx="3737">
                  <c:v>1.5165</c:v>
                </c:pt>
                <c:pt idx="3738">
                  <c:v>1.51308</c:v>
                </c:pt>
                <c:pt idx="3739">
                  <c:v>1.5096400000000001</c:v>
                </c:pt>
                <c:pt idx="3740">
                  <c:v>1.50617</c:v>
                </c:pt>
                <c:pt idx="3741">
                  <c:v>1.50267</c:v>
                </c:pt>
                <c:pt idx="3742">
                  <c:v>1.4991399999999999</c:v>
                </c:pt>
                <c:pt idx="3743">
                  <c:v>1.4955799999999999</c:v>
                </c:pt>
                <c:pt idx="3744">
                  <c:v>1.4919899999999999</c:v>
                </c:pt>
                <c:pt idx="3745">
                  <c:v>1.4883599999999999</c:v>
                </c:pt>
                <c:pt idx="3746">
                  <c:v>1.48472</c:v>
                </c:pt>
                <c:pt idx="3747">
                  <c:v>1.4810399999999999</c:v>
                </c:pt>
                <c:pt idx="3748">
                  <c:v>1.47733</c:v>
                </c:pt>
                <c:pt idx="3749">
                  <c:v>1.47359</c:v>
                </c:pt>
                <c:pt idx="3750">
                  <c:v>1.46983</c:v>
                </c:pt>
                <c:pt idx="3751">
                  <c:v>1.46604</c:v>
                </c:pt>
                <c:pt idx="3752">
                  <c:v>1.4622200000000001</c:v>
                </c:pt>
                <c:pt idx="3753">
                  <c:v>1.45838</c:v>
                </c:pt>
                <c:pt idx="3754">
                  <c:v>1.45451</c:v>
                </c:pt>
                <c:pt idx="3755">
                  <c:v>1.45062</c:v>
                </c:pt>
                <c:pt idx="3756">
                  <c:v>1.4467099999999999</c:v>
                </c:pt>
                <c:pt idx="3757">
                  <c:v>1.4427700000000001</c:v>
                </c:pt>
                <c:pt idx="3758">
                  <c:v>1.43882</c:v>
                </c:pt>
                <c:pt idx="3759">
                  <c:v>1.4348399999999999</c:v>
                </c:pt>
                <c:pt idx="3760">
                  <c:v>1.43085</c:v>
                </c:pt>
                <c:pt idx="3761">
                  <c:v>1.4268400000000001</c:v>
                </c:pt>
                <c:pt idx="3762">
                  <c:v>1.42282</c:v>
                </c:pt>
                <c:pt idx="3763">
                  <c:v>1.4187799999999999</c:v>
                </c:pt>
                <c:pt idx="3764">
                  <c:v>1.41473</c:v>
                </c:pt>
                <c:pt idx="3765">
                  <c:v>1.41066</c:v>
                </c:pt>
                <c:pt idx="3766">
                  <c:v>1.40659</c:v>
                </c:pt>
                <c:pt idx="3767">
                  <c:v>1.4025099999999999</c:v>
                </c:pt>
                <c:pt idx="3768">
                  <c:v>1.3984300000000001</c:v>
                </c:pt>
                <c:pt idx="3769">
                  <c:v>1.39435</c:v>
                </c:pt>
                <c:pt idx="3770">
                  <c:v>1.3902600000000001</c:v>
                </c:pt>
                <c:pt idx="3771">
                  <c:v>1.38618</c:v>
                </c:pt>
                <c:pt idx="3772">
                  <c:v>1.38209</c:v>
                </c:pt>
                <c:pt idx="3773">
                  <c:v>1.37802</c:v>
                </c:pt>
                <c:pt idx="3774">
                  <c:v>1.37395</c:v>
                </c:pt>
                <c:pt idx="3775">
                  <c:v>1.3698900000000001</c:v>
                </c:pt>
                <c:pt idx="3776">
                  <c:v>1.36585</c:v>
                </c:pt>
                <c:pt idx="3777">
                  <c:v>1.36182</c:v>
                </c:pt>
                <c:pt idx="3778">
                  <c:v>1.35781</c:v>
                </c:pt>
                <c:pt idx="3779">
                  <c:v>1.35382</c:v>
                </c:pt>
                <c:pt idx="3780">
                  <c:v>1.34985</c:v>
                </c:pt>
                <c:pt idx="3781">
                  <c:v>1.3459000000000001</c:v>
                </c:pt>
                <c:pt idx="3782">
                  <c:v>1.34198</c:v>
                </c:pt>
                <c:pt idx="3783">
                  <c:v>1.3381000000000001</c:v>
                </c:pt>
                <c:pt idx="3784">
                  <c:v>1.3342499999999999</c:v>
                </c:pt>
                <c:pt idx="3785">
                  <c:v>1.33043</c:v>
                </c:pt>
                <c:pt idx="3786">
                  <c:v>1.3266500000000001</c:v>
                </c:pt>
                <c:pt idx="3787">
                  <c:v>1.3229200000000001</c:v>
                </c:pt>
                <c:pt idx="3788">
                  <c:v>1.3192299999999999</c:v>
                </c:pt>
                <c:pt idx="3789">
                  <c:v>1.31558</c:v>
                </c:pt>
                <c:pt idx="3790">
                  <c:v>1.31199</c:v>
                </c:pt>
                <c:pt idx="3791">
                  <c:v>1.3084499999999999</c:v>
                </c:pt>
                <c:pt idx="3792">
                  <c:v>1.3049599999999999</c:v>
                </c:pt>
                <c:pt idx="3793">
                  <c:v>1.3015300000000001</c:v>
                </c:pt>
                <c:pt idx="3794">
                  <c:v>1.29817</c:v>
                </c:pt>
                <c:pt idx="3795">
                  <c:v>1.29487</c:v>
                </c:pt>
                <c:pt idx="3796">
                  <c:v>1.2916300000000001</c:v>
                </c:pt>
                <c:pt idx="3797">
                  <c:v>1.28847</c:v>
                </c:pt>
                <c:pt idx="3798">
                  <c:v>1.2853699999999999</c:v>
                </c:pt>
                <c:pt idx="3799">
                  <c:v>1.2823599999999999</c:v>
                </c:pt>
                <c:pt idx="3800">
                  <c:v>1.27942</c:v>
                </c:pt>
                <c:pt idx="3801">
                  <c:v>1.2765599999999999</c:v>
                </c:pt>
                <c:pt idx="3802">
                  <c:v>1.27379</c:v>
                </c:pt>
                <c:pt idx="3803">
                  <c:v>1.2710999999999999</c:v>
                </c:pt>
                <c:pt idx="3804">
                  <c:v>1.2685</c:v>
                </c:pt>
                <c:pt idx="3805">
                  <c:v>1.2659800000000001</c:v>
                </c:pt>
                <c:pt idx="3806">
                  <c:v>1.2635700000000001</c:v>
                </c:pt>
                <c:pt idx="3807">
                  <c:v>1.2612399999999999</c:v>
                </c:pt>
                <c:pt idx="3808">
                  <c:v>1.25901</c:v>
                </c:pt>
                <c:pt idx="3809">
                  <c:v>1.25688</c:v>
                </c:pt>
                <c:pt idx="3810">
                  <c:v>1.25485</c:v>
                </c:pt>
                <c:pt idx="3811">
                  <c:v>1.25291</c:v>
                </c:pt>
                <c:pt idx="3812">
                  <c:v>1.25109</c:v>
                </c:pt>
                <c:pt idx="3813">
                  <c:v>1.24936</c:v>
                </c:pt>
                <c:pt idx="3814">
                  <c:v>1.2477400000000001</c:v>
                </c:pt>
                <c:pt idx="3815">
                  <c:v>1.2462299999999999</c:v>
                </c:pt>
                <c:pt idx="3816">
                  <c:v>1.2448300000000001</c:v>
                </c:pt>
                <c:pt idx="3817">
                  <c:v>1.24353</c:v>
                </c:pt>
                <c:pt idx="3818">
                  <c:v>1.24234</c:v>
                </c:pt>
                <c:pt idx="3819">
                  <c:v>1.24126</c:v>
                </c:pt>
                <c:pt idx="3820">
                  <c:v>1.2402899999999999</c:v>
                </c:pt>
                <c:pt idx="3821">
                  <c:v>1.23943</c:v>
                </c:pt>
                <c:pt idx="3822">
                  <c:v>1.23868</c:v>
                </c:pt>
                <c:pt idx="3823">
                  <c:v>1.23803</c:v>
                </c:pt>
                <c:pt idx="3824">
                  <c:v>1.2375</c:v>
                </c:pt>
                <c:pt idx="3825">
                  <c:v>1.23708</c:v>
                </c:pt>
                <c:pt idx="3826">
                  <c:v>1.2367600000000001</c:v>
                </c:pt>
                <c:pt idx="3827">
                  <c:v>1.2365600000000001</c:v>
                </c:pt>
                <c:pt idx="3828">
                  <c:v>1.2364599999999999</c:v>
                </c:pt>
                <c:pt idx="3829">
                  <c:v>1.23647</c:v>
                </c:pt>
                <c:pt idx="3830">
                  <c:v>1.23658</c:v>
                </c:pt>
                <c:pt idx="3831">
                  <c:v>1.2367999999999999</c:v>
                </c:pt>
                <c:pt idx="3832">
                  <c:v>1.23712</c:v>
                </c:pt>
                <c:pt idx="3833">
                  <c:v>1.2375400000000001</c:v>
                </c:pt>
                <c:pt idx="3834">
                  <c:v>1.2380599999999999</c:v>
                </c:pt>
                <c:pt idx="3835">
                  <c:v>1.23868</c:v>
                </c:pt>
                <c:pt idx="3836">
                  <c:v>1.2394000000000001</c:v>
                </c:pt>
                <c:pt idx="3837">
                  <c:v>1.2402200000000001</c:v>
                </c:pt>
                <c:pt idx="3838">
                  <c:v>1.2411300000000001</c:v>
                </c:pt>
                <c:pt idx="3839">
                  <c:v>1.24214</c:v>
                </c:pt>
                <c:pt idx="3840">
                  <c:v>1.2432300000000001</c:v>
                </c:pt>
                <c:pt idx="3841">
                  <c:v>1.2444200000000001</c:v>
                </c:pt>
                <c:pt idx="3842">
                  <c:v>1.24569</c:v>
                </c:pt>
                <c:pt idx="3843">
                  <c:v>1.2470399999999999</c:v>
                </c:pt>
                <c:pt idx="3844">
                  <c:v>1.24848</c:v>
                </c:pt>
                <c:pt idx="3845">
                  <c:v>1.25</c:v>
                </c:pt>
                <c:pt idx="3846">
                  <c:v>1.25159</c:v>
                </c:pt>
                <c:pt idx="3847">
                  <c:v>1.25326</c:v>
                </c:pt>
                <c:pt idx="3848">
                  <c:v>1.25501</c:v>
                </c:pt>
                <c:pt idx="3849">
                  <c:v>1.25682</c:v>
                </c:pt>
                <c:pt idx="3850">
                  <c:v>1.2586999999999999</c:v>
                </c:pt>
                <c:pt idx="3851">
                  <c:v>1.26065</c:v>
                </c:pt>
                <c:pt idx="3852">
                  <c:v>1.2626599999999999</c:v>
                </c:pt>
                <c:pt idx="3853">
                  <c:v>1.2647299999999999</c:v>
                </c:pt>
                <c:pt idx="3854">
                  <c:v>1.2668600000000001</c:v>
                </c:pt>
                <c:pt idx="3855">
                  <c:v>1.2690399999999999</c:v>
                </c:pt>
                <c:pt idx="3856">
                  <c:v>1.2712699999999999</c:v>
                </c:pt>
                <c:pt idx="3857">
                  <c:v>1.27355</c:v>
                </c:pt>
                <c:pt idx="3858">
                  <c:v>1.2758799999999999</c:v>
                </c:pt>
                <c:pt idx="3859">
                  <c:v>1.2782500000000001</c:v>
                </c:pt>
                <c:pt idx="3860">
                  <c:v>1.2806599999999999</c:v>
                </c:pt>
                <c:pt idx="3861">
                  <c:v>1.2830999999999999</c:v>
                </c:pt>
                <c:pt idx="3862">
                  <c:v>1.2855799999999999</c:v>
                </c:pt>
                <c:pt idx="3863">
                  <c:v>1.28809</c:v>
                </c:pt>
                <c:pt idx="3864">
                  <c:v>1.2906299999999999</c:v>
                </c:pt>
                <c:pt idx="3865">
                  <c:v>1.2931900000000001</c:v>
                </c:pt>
                <c:pt idx="3866">
                  <c:v>1.2957799999999999</c:v>
                </c:pt>
                <c:pt idx="3867">
                  <c:v>1.2983800000000001</c:v>
                </c:pt>
                <c:pt idx="3868">
                  <c:v>1.30101</c:v>
                </c:pt>
                <c:pt idx="3869">
                  <c:v>1.3036399999999999</c:v>
                </c:pt>
                <c:pt idx="3870">
                  <c:v>1.30629</c:v>
                </c:pt>
                <c:pt idx="3871">
                  <c:v>1.30894</c:v>
                </c:pt>
                <c:pt idx="3872">
                  <c:v>1.3116000000000001</c:v>
                </c:pt>
                <c:pt idx="3873">
                  <c:v>1.31426</c:v>
                </c:pt>
                <c:pt idx="3874">
                  <c:v>1.3169200000000001</c:v>
                </c:pt>
                <c:pt idx="3875">
                  <c:v>1.31959</c:v>
                </c:pt>
                <c:pt idx="3876">
                  <c:v>1.3222400000000001</c:v>
                </c:pt>
                <c:pt idx="3877">
                  <c:v>1.3248899999999999</c:v>
                </c:pt>
                <c:pt idx="3878">
                  <c:v>1.3275300000000001</c:v>
                </c:pt>
                <c:pt idx="3879">
                  <c:v>1.33016</c:v>
                </c:pt>
                <c:pt idx="3880">
                  <c:v>1.3327800000000001</c:v>
                </c:pt>
                <c:pt idx="3881">
                  <c:v>1.3353699999999999</c:v>
                </c:pt>
                <c:pt idx="3882">
                  <c:v>1.33796</c:v>
                </c:pt>
                <c:pt idx="3883">
                  <c:v>1.3405199999999999</c:v>
                </c:pt>
                <c:pt idx="3884">
                  <c:v>1.3430599999999999</c:v>
                </c:pt>
                <c:pt idx="3885">
                  <c:v>1.3455699999999999</c:v>
                </c:pt>
                <c:pt idx="3886">
                  <c:v>1.34806</c:v>
                </c:pt>
                <c:pt idx="3887">
                  <c:v>1.35053</c:v>
                </c:pt>
                <c:pt idx="3888">
                  <c:v>1.3529599999999999</c:v>
                </c:pt>
                <c:pt idx="3889">
                  <c:v>1.3553599999999999</c:v>
                </c:pt>
                <c:pt idx="3890">
                  <c:v>1.3577300000000001</c:v>
                </c:pt>
                <c:pt idx="3891">
                  <c:v>1.3600699999999999</c:v>
                </c:pt>
                <c:pt idx="3892">
                  <c:v>1.3623799999999999</c:v>
                </c:pt>
                <c:pt idx="3893">
                  <c:v>1.3646400000000001</c:v>
                </c:pt>
                <c:pt idx="3894">
                  <c:v>1.36687</c:v>
                </c:pt>
                <c:pt idx="3895">
                  <c:v>1.3690599999999999</c:v>
                </c:pt>
                <c:pt idx="3896">
                  <c:v>1.37121</c:v>
                </c:pt>
                <c:pt idx="3897">
                  <c:v>1.3733200000000001</c:v>
                </c:pt>
                <c:pt idx="3898">
                  <c:v>1.37538</c:v>
                </c:pt>
                <c:pt idx="3899">
                  <c:v>1.3774</c:v>
                </c:pt>
                <c:pt idx="3900">
                  <c:v>1.3793800000000001</c:v>
                </c:pt>
                <c:pt idx="3901">
                  <c:v>1.3813</c:v>
                </c:pt>
                <c:pt idx="3902">
                  <c:v>1.3831899999999999</c:v>
                </c:pt>
                <c:pt idx="3903">
                  <c:v>1.3850199999999999</c:v>
                </c:pt>
                <c:pt idx="3904">
                  <c:v>1.3868</c:v>
                </c:pt>
                <c:pt idx="3905">
                  <c:v>1.3885400000000001</c:v>
                </c:pt>
                <c:pt idx="3906">
                  <c:v>1.39022</c:v>
                </c:pt>
                <c:pt idx="3907">
                  <c:v>1.39185</c:v>
                </c:pt>
                <c:pt idx="3908">
                  <c:v>1.3934299999999999</c:v>
                </c:pt>
                <c:pt idx="3909">
                  <c:v>1.3949499999999999</c:v>
                </c:pt>
                <c:pt idx="3910">
                  <c:v>1.39642</c:v>
                </c:pt>
                <c:pt idx="3911">
                  <c:v>1.39784</c:v>
                </c:pt>
                <c:pt idx="3912">
                  <c:v>1.3992</c:v>
                </c:pt>
                <c:pt idx="3913">
                  <c:v>1.4005000000000001</c:v>
                </c:pt>
                <c:pt idx="3914">
                  <c:v>1.4017500000000001</c:v>
                </c:pt>
                <c:pt idx="3915">
                  <c:v>1.4029499999999999</c:v>
                </c:pt>
                <c:pt idx="3916">
                  <c:v>1.40408</c:v>
                </c:pt>
                <c:pt idx="3917">
                  <c:v>1.40517</c:v>
                </c:pt>
                <c:pt idx="3918">
                  <c:v>1.4061900000000001</c:v>
                </c:pt>
                <c:pt idx="3919">
                  <c:v>1.40716</c:v>
                </c:pt>
                <c:pt idx="3920">
                  <c:v>1.4080699999999999</c:v>
                </c:pt>
                <c:pt idx="3921">
                  <c:v>1.40892</c:v>
                </c:pt>
                <c:pt idx="3922">
                  <c:v>1.4097200000000001</c:v>
                </c:pt>
                <c:pt idx="3923">
                  <c:v>1.41046</c:v>
                </c:pt>
                <c:pt idx="3924">
                  <c:v>1.4111400000000001</c:v>
                </c:pt>
                <c:pt idx="3925">
                  <c:v>1.4117599999999999</c:v>
                </c:pt>
                <c:pt idx="3926">
                  <c:v>1.4123300000000001</c:v>
                </c:pt>
                <c:pt idx="3927">
                  <c:v>1.4128499999999999</c:v>
                </c:pt>
                <c:pt idx="3928">
                  <c:v>1.4133100000000001</c:v>
                </c:pt>
                <c:pt idx="3929">
                  <c:v>1.41371</c:v>
                </c:pt>
                <c:pt idx="3930">
                  <c:v>1.4140600000000001</c:v>
                </c:pt>
                <c:pt idx="3931">
                  <c:v>1.4143600000000001</c:v>
                </c:pt>
                <c:pt idx="3932">
                  <c:v>1.4146099999999999</c:v>
                </c:pt>
                <c:pt idx="3933">
                  <c:v>1.4148000000000001</c:v>
                </c:pt>
                <c:pt idx="3934">
                  <c:v>1.4149499999999999</c:v>
                </c:pt>
                <c:pt idx="3935">
                  <c:v>1.4150400000000001</c:v>
                </c:pt>
                <c:pt idx="3936">
                  <c:v>1.41509</c:v>
                </c:pt>
                <c:pt idx="3937">
                  <c:v>1.4151</c:v>
                </c:pt>
                <c:pt idx="3938">
                  <c:v>1.41506</c:v>
                </c:pt>
                <c:pt idx="3939">
                  <c:v>1.4149799999999999</c:v>
                </c:pt>
                <c:pt idx="3940">
                  <c:v>1.4148499999999999</c:v>
                </c:pt>
                <c:pt idx="3941">
                  <c:v>1.41469</c:v>
                </c:pt>
                <c:pt idx="3942">
                  <c:v>1.41449</c:v>
                </c:pt>
                <c:pt idx="3943">
                  <c:v>1.4142600000000001</c:v>
                </c:pt>
                <c:pt idx="3944">
                  <c:v>1.4139999999999999</c:v>
                </c:pt>
                <c:pt idx="3945">
                  <c:v>1.4137</c:v>
                </c:pt>
                <c:pt idx="3946">
                  <c:v>1.4133800000000001</c:v>
                </c:pt>
                <c:pt idx="3947">
                  <c:v>1.41303</c:v>
                </c:pt>
                <c:pt idx="3948">
                  <c:v>1.41266</c:v>
                </c:pt>
                <c:pt idx="3949">
                  <c:v>1.4122699999999999</c:v>
                </c:pt>
                <c:pt idx="3950">
                  <c:v>1.41187</c:v>
                </c:pt>
                <c:pt idx="3951">
                  <c:v>1.4114500000000001</c:v>
                </c:pt>
                <c:pt idx="3952">
                  <c:v>1.4110100000000001</c:v>
                </c:pt>
                <c:pt idx="3953">
                  <c:v>1.4105700000000001</c:v>
                </c:pt>
                <c:pt idx="3954">
                  <c:v>1.4101300000000001</c:v>
                </c:pt>
                <c:pt idx="3955">
                  <c:v>1.40968</c:v>
                </c:pt>
                <c:pt idx="3956">
                  <c:v>1.40923</c:v>
                </c:pt>
                <c:pt idx="3957">
                  <c:v>1.40879</c:v>
                </c:pt>
                <c:pt idx="3958">
                  <c:v>1.4083600000000001</c:v>
                </c:pt>
                <c:pt idx="3959">
                  <c:v>1.4079299999999999</c:v>
                </c:pt>
                <c:pt idx="3960">
                  <c:v>1.4075200000000001</c:v>
                </c:pt>
                <c:pt idx="3961">
                  <c:v>1.40713</c:v>
                </c:pt>
                <c:pt idx="3962">
                  <c:v>1.40676</c:v>
                </c:pt>
                <c:pt idx="3963">
                  <c:v>1.4064099999999999</c:v>
                </c:pt>
                <c:pt idx="3964">
                  <c:v>1.4060900000000001</c:v>
                </c:pt>
                <c:pt idx="3965">
                  <c:v>1.4057999999999999</c:v>
                </c:pt>
                <c:pt idx="3966">
                  <c:v>1.4055500000000001</c:v>
                </c:pt>
                <c:pt idx="3967">
                  <c:v>1.40533</c:v>
                </c:pt>
                <c:pt idx="3968">
                  <c:v>1.4051499999999999</c:v>
                </c:pt>
                <c:pt idx="3969">
                  <c:v>1.4050199999999999</c:v>
                </c:pt>
                <c:pt idx="3970">
                  <c:v>1.4049400000000001</c:v>
                </c:pt>
                <c:pt idx="3971">
                  <c:v>1.4049100000000001</c:v>
                </c:pt>
                <c:pt idx="3972">
                  <c:v>1.40493</c:v>
                </c:pt>
                <c:pt idx="3973">
                  <c:v>1.4050199999999999</c:v>
                </c:pt>
                <c:pt idx="3974">
                  <c:v>1.40516</c:v>
                </c:pt>
                <c:pt idx="3975">
                  <c:v>1.40537</c:v>
                </c:pt>
                <c:pt idx="3976">
                  <c:v>1.40564</c:v>
                </c:pt>
                <c:pt idx="3977">
                  <c:v>1.4059900000000001</c:v>
                </c:pt>
                <c:pt idx="3978">
                  <c:v>1.4064099999999999</c:v>
                </c:pt>
                <c:pt idx="3979">
                  <c:v>1.4069100000000001</c:v>
                </c:pt>
                <c:pt idx="3980">
                  <c:v>1.4074899999999999</c:v>
                </c:pt>
                <c:pt idx="3981">
                  <c:v>1.40815</c:v>
                </c:pt>
                <c:pt idx="3982">
                  <c:v>1.40889</c:v>
                </c:pt>
                <c:pt idx="3983">
                  <c:v>1.4097299999999999</c:v>
                </c:pt>
                <c:pt idx="3984">
                  <c:v>1.41065</c:v>
                </c:pt>
                <c:pt idx="3985">
                  <c:v>1.41167</c:v>
                </c:pt>
                <c:pt idx="3986">
                  <c:v>1.41279</c:v>
                </c:pt>
                <c:pt idx="3987">
                  <c:v>1.4139999999999999</c:v>
                </c:pt>
                <c:pt idx="3988">
                  <c:v>1.4153199999999999</c:v>
                </c:pt>
                <c:pt idx="3989">
                  <c:v>1.41673</c:v>
                </c:pt>
                <c:pt idx="3990">
                  <c:v>1.4182600000000001</c:v>
                </c:pt>
                <c:pt idx="3991">
                  <c:v>1.4198900000000001</c:v>
                </c:pt>
                <c:pt idx="3992">
                  <c:v>1.4216200000000001</c:v>
                </c:pt>
                <c:pt idx="3993">
                  <c:v>1.42347</c:v>
                </c:pt>
                <c:pt idx="3994">
                  <c:v>1.42543</c:v>
                </c:pt>
                <c:pt idx="3995">
                  <c:v>1.4275</c:v>
                </c:pt>
                <c:pt idx="3996">
                  <c:v>1.4296899999999999</c:v>
                </c:pt>
                <c:pt idx="3997">
                  <c:v>1.4319900000000001</c:v>
                </c:pt>
                <c:pt idx="3998">
                  <c:v>1.43441</c:v>
                </c:pt>
                <c:pt idx="3999">
                  <c:v>1.4369499999999999</c:v>
                </c:pt>
                <c:pt idx="4000">
                  <c:v>1.4396</c:v>
                </c:pt>
                <c:pt idx="4001">
                  <c:v>1.4423699999999999</c:v>
                </c:pt>
                <c:pt idx="4002">
                  <c:v>1.44526</c:v>
                </c:pt>
                <c:pt idx="4003">
                  <c:v>1.4482600000000001</c:v>
                </c:pt>
                <c:pt idx="4004">
                  <c:v>1.4513799999999999</c:v>
                </c:pt>
                <c:pt idx="4005">
                  <c:v>1.45462</c:v>
                </c:pt>
                <c:pt idx="4006">
                  <c:v>1.4579800000000001</c:v>
                </c:pt>
                <c:pt idx="4007">
                  <c:v>1.4614499999999999</c:v>
                </c:pt>
                <c:pt idx="4008">
                  <c:v>1.4650300000000001</c:v>
                </c:pt>
                <c:pt idx="4009">
                  <c:v>1.4687399999999999</c:v>
                </c:pt>
                <c:pt idx="4010">
                  <c:v>1.47255</c:v>
                </c:pt>
                <c:pt idx="4011">
                  <c:v>1.47648</c:v>
                </c:pt>
                <c:pt idx="4012">
                  <c:v>1.4805200000000001</c:v>
                </c:pt>
                <c:pt idx="4013">
                  <c:v>1.4846600000000001</c:v>
                </c:pt>
                <c:pt idx="4014">
                  <c:v>1.48892</c:v>
                </c:pt>
                <c:pt idx="4015">
                  <c:v>1.4932799999999999</c:v>
                </c:pt>
                <c:pt idx="4016">
                  <c:v>1.4977400000000001</c:v>
                </c:pt>
                <c:pt idx="4017">
                  <c:v>1.5023</c:v>
                </c:pt>
                <c:pt idx="4018">
                  <c:v>1.5069699999999999</c:v>
                </c:pt>
                <c:pt idx="4019">
                  <c:v>1.51172</c:v>
                </c:pt>
                <c:pt idx="4020">
                  <c:v>1.51658</c:v>
                </c:pt>
                <c:pt idx="4021">
                  <c:v>1.52152</c:v>
                </c:pt>
                <c:pt idx="4022">
                  <c:v>1.5265500000000001</c:v>
                </c:pt>
                <c:pt idx="4023">
                  <c:v>1.5316700000000001</c:v>
                </c:pt>
                <c:pt idx="4024">
                  <c:v>1.53687</c:v>
                </c:pt>
                <c:pt idx="4025">
                  <c:v>1.5421499999999999</c:v>
                </c:pt>
                <c:pt idx="4026">
                  <c:v>1.5475099999999999</c:v>
                </c:pt>
                <c:pt idx="4027">
                  <c:v>1.55294</c:v>
                </c:pt>
                <c:pt idx="4028">
                  <c:v>1.5584499999999999</c:v>
                </c:pt>
                <c:pt idx="4029">
                  <c:v>1.56402</c:v>
                </c:pt>
                <c:pt idx="4030">
                  <c:v>1.5696600000000001</c:v>
                </c:pt>
                <c:pt idx="4031">
                  <c:v>1.5753600000000001</c:v>
                </c:pt>
                <c:pt idx="4032">
                  <c:v>1.58111</c:v>
                </c:pt>
                <c:pt idx="4033">
                  <c:v>1.5869200000000001</c:v>
                </c:pt>
                <c:pt idx="4034">
                  <c:v>1.5927899999999999</c:v>
                </c:pt>
                <c:pt idx="4035">
                  <c:v>1.5987</c:v>
                </c:pt>
                <c:pt idx="4036">
                  <c:v>1.60466</c:v>
                </c:pt>
                <c:pt idx="4037">
                  <c:v>1.61066</c:v>
                </c:pt>
                <c:pt idx="4038">
                  <c:v>1.6167</c:v>
                </c:pt>
                <c:pt idx="4039">
                  <c:v>1.6227799999999999</c:v>
                </c:pt>
                <c:pt idx="4040">
                  <c:v>1.6288899999999999</c:v>
                </c:pt>
                <c:pt idx="4041">
                  <c:v>1.63503</c:v>
                </c:pt>
                <c:pt idx="4042">
                  <c:v>1.6412</c:v>
                </c:pt>
                <c:pt idx="4043">
                  <c:v>1.6473899999999999</c:v>
                </c:pt>
                <c:pt idx="4044">
                  <c:v>1.6536</c:v>
                </c:pt>
                <c:pt idx="4045">
                  <c:v>1.6598299999999999</c:v>
                </c:pt>
                <c:pt idx="4046">
                  <c:v>1.6660699999999999</c:v>
                </c:pt>
                <c:pt idx="4047">
                  <c:v>1.6723300000000001</c:v>
                </c:pt>
                <c:pt idx="4048">
                  <c:v>1.67859</c:v>
                </c:pt>
                <c:pt idx="4049">
                  <c:v>1.68486</c:v>
                </c:pt>
                <c:pt idx="4050">
                  <c:v>1.69113</c:v>
                </c:pt>
                <c:pt idx="4051">
                  <c:v>1.6974</c:v>
                </c:pt>
                <c:pt idx="4052">
                  <c:v>1.70367</c:v>
                </c:pt>
                <c:pt idx="4053">
                  <c:v>1.70994</c:v>
                </c:pt>
                <c:pt idx="4054">
                  <c:v>1.7161900000000001</c:v>
                </c:pt>
                <c:pt idx="4055">
                  <c:v>1.72244</c:v>
                </c:pt>
                <c:pt idx="4056">
                  <c:v>1.72868</c:v>
                </c:pt>
                <c:pt idx="4057">
                  <c:v>1.7349000000000001</c:v>
                </c:pt>
                <c:pt idx="4058">
                  <c:v>1.7411000000000001</c:v>
                </c:pt>
                <c:pt idx="4059">
                  <c:v>1.7472799999999999</c:v>
                </c:pt>
                <c:pt idx="4060">
                  <c:v>1.75345</c:v>
                </c:pt>
                <c:pt idx="4061">
                  <c:v>1.75959</c:v>
                </c:pt>
                <c:pt idx="4062">
                  <c:v>1.7657</c:v>
                </c:pt>
                <c:pt idx="4063">
                  <c:v>1.77179</c:v>
                </c:pt>
                <c:pt idx="4064">
                  <c:v>1.7778499999999999</c:v>
                </c:pt>
                <c:pt idx="4065">
                  <c:v>1.7838799999999999</c:v>
                </c:pt>
                <c:pt idx="4066">
                  <c:v>1.7898799999999999</c:v>
                </c:pt>
                <c:pt idx="4067">
                  <c:v>1.7958499999999999</c:v>
                </c:pt>
                <c:pt idx="4068">
                  <c:v>1.8017799999999999</c:v>
                </c:pt>
                <c:pt idx="4069">
                  <c:v>1.80768</c:v>
                </c:pt>
                <c:pt idx="4070">
                  <c:v>1.81355</c:v>
                </c:pt>
                <c:pt idx="4071">
                  <c:v>1.8193699999999999</c:v>
                </c:pt>
                <c:pt idx="4072">
                  <c:v>1.8251599999999999</c:v>
                </c:pt>
                <c:pt idx="4073">
                  <c:v>1.83091</c:v>
                </c:pt>
                <c:pt idx="4074">
                  <c:v>1.8366199999999999</c:v>
                </c:pt>
                <c:pt idx="4075">
                  <c:v>1.8423</c:v>
                </c:pt>
                <c:pt idx="4076">
                  <c:v>1.8479300000000001</c:v>
                </c:pt>
                <c:pt idx="4077">
                  <c:v>1.8535200000000001</c:v>
                </c:pt>
                <c:pt idx="4078">
                  <c:v>1.85907</c:v>
                </c:pt>
                <c:pt idx="4079">
                  <c:v>1.86459</c:v>
                </c:pt>
                <c:pt idx="4080">
                  <c:v>1.8700600000000001</c:v>
                </c:pt>
                <c:pt idx="4081">
                  <c:v>1.8754900000000001</c:v>
                </c:pt>
                <c:pt idx="4082">
                  <c:v>1.8808800000000001</c:v>
                </c:pt>
                <c:pt idx="4083">
                  <c:v>1.8862399999999999</c:v>
                </c:pt>
                <c:pt idx="4084">
                  <c:v>1.8915500000000001</c:v>
                </c:pt>
                <c:pt idx="4085">
                  <c:v>1.89682</c:v>
                </c:pt>
                <c:pt idx="4086">
                  <c:v>1.90205</c:v>
                </c:pt>
                <c:pt idx="4087">
                  <c:v>1.9072499999999999</c:v>
                </c:pt>
                <c:pt idx="4088">
                  <c:v>1.9124000000000001</c:v>
                </c:pt>
                <c:pt idx="4089">
                  <c:v>1.9175199999999999</c:v>
                </c:pt>
                <c:pt idx="4090">
                  <c:v>1.9226000000000001</c:v>
                </c:pt>
                <c:pt idx="4091">
                  <c:v>1.92763</c:v>
                </c:pt>
                <c:pt idx="4092">
                  <c:v>1.9326399999999999</c:v>
                </c:pt>
                <c:pt idx="4093">
                  <c:v>1.9376</c:v>
                </c:pt>
                <c:pt idx="4094">
                  <c:v>1.94252</c:v>
                </c:pt>
                <c:pt idx="4095">
                  <c:v>1.9474100000000001</c:v>
                </c:pt>
                <c:pt idx="4096">
                  <c:v>1.9522600000000001</c:v>
                </c:pt>
                <c:pt idx="4097">
                  <c:v>1.95706</c:v>
                </c:pt>
                <c:pt idx="4098">
                  <c:v>1.96183</c:v>
                </c:pt>
                <c:pt idx="4099">
                  <c:v>1.9665699999999999</c:v>
                </c:pt>
                <c:pt idx="4100">
                  <c:v>1.97126</c:v>
                </c:pt>
                <c:pt idx="4101">
                  <c:v>1.9759100000000001</c:v>
                </c:pt>
                <c:pt idx="4102">
                  <c:v>1.9805200000000001</c:v>
                </c:pt>
                <c:pt idx="4103">
                  <c:v>1.98509</c:v>
                </c:pt>
                <c:pt idx="4104">
                  <c:v>1.9896199999999999</c:v>
                </c:pt>
                <c:pt idx="4105">
                  <c:v>1.99411</c:v>
                </c:pt>
                <c:pt idx="4106">
                  <c:v>1.99855</c:v>
                </c:pt>
                <c:pt idx="4107">
                  <c:v>2.0029499999999998</c:v>
                </c:pt>
                <c:pt idx="4108">
                  <c:v>2.0073099999999999</c:v>
                </c:pt>
                <c:pt idx="4109">
                  <c:v>2.0116200000000002</c:v>
                </c:pt>
                <c:pt idx="4110">
                  <c:v>2.0158800000000001</c:v>
                </c:pt>
                <c:pt idx="4111">
                  <c:v>2.0200999999999998</c:v>
                </c:pt>
                <c:pt idx="4112">
                  <c:v>2.02427</c:v>
                </c:pt>
                <c:pt idx="4113">
                  <c:v>2.0283899999999999</c:v>
                </c:pt>
                <c:pt idx="4114">
                  <c:v>2.0324599999999999</c:v>
                </c:pt>
                <c:pt idx="4115">
                  <c:v>2.0364800000000001</c:v>
                </c:pt>
                <c:pt idx="4116">
                  <c:v>2.0404399999999998</c:v>
                </c:pt>
                <c:pt idx="4117">
                  <c:v>2.0443600000000002</c:v>
                </c:pt>
                <c:pt idx="4118">
                  <c:v>2.0482200000000002</c:v>
                </c:pt>
                <c:pt idx="4119">
                  <c:v>2.0520299999999998</c:v>
                </c:pt>
                <c:pt idx="4120">
                  <c:v>2.05579</c:v>
                </c:pt>
                <c:pt idx="4121">
                  <c:v>2.0594899999999998</c:v>
                </c:pt>
                <c:pt idx="4122">
                  <c:v>2.0631400000000002</c:v>
                </c:pt>
                <c:pt idx="4123">
                  <c:v>2.0667300000000002</c:v>
                </c:pt>
                <c:pt idx="4124">
                  <c:v>2.0702600000000002</c:v>
                </c:pt>
                <c:pt idx="4125">
                  <c:v>2.0737399999999999</c:v>
                </c:pt>
                <c:pt idx="4126">
                  <c:v>2.0771500000000001</c:v>
                </c:pt>
                <c:pt idx="4127">
                  <c:v>2.0805199999999999</c:v>
                </c:pt>
                <c:pt idx="4128">
                  <c:v>2.0838199999999998</c:v>
                </c:pt>
                <c:pt idx="4129">
                  <c:v>2.0870700000000002</c:v>
                </c:pt>
                <c:pt idx="4130">
                  <c:v>2.0902599999999998</c:v>
                </c:pt>
                <c:pt idx="4131">
                  <c:v>2.0933899999999999</c:v>
                </c:pt>
                <c:pt idx="4132">
                  <c:v>2.09646</c:v>
                </c:pt>
                <c:pt idx="4133">
                  <c:v>2.0994799999999998</c:v>
                </c:pt>
                <c:pt idx="4134">
                  <c:v>2.1024400000000001</c:v>
                </c:pt>
                <c:pt idx="4135">
                  <c:v>2.10534</c:v>
                </c:pt>
                <c:pt idx="4136">
                  <c:v>2.10819</c:v>
                </c:pt>
                <c:pt idx="4137">
                  <c:v>2.1109900000000001</c:v>
                </c:pt>
                <c:pt idx="4138">
                  <c:v>2.1137199999999998</c:v>
                </c:pt>
                <c:pt idx="4139">
                  <c:v>2.1164100000000001</c:v>
                </c:pt>
                <c:pt idx="4140">
                  <c:v>2.11904</c:v>
                </c:pt>
                <c:pt idx="4141">
                  <c:v>2.12161</c:v>
                </c:pt>
                <c:pt idx="4142">
                  <c:v>2.1241400000000001</c:v>
                </c:pt>
                <c:pt idx="4143">
                  <c:v>2.1266099999999999</c:v>
                </c:pt>
                <c:pt idx="4144">
                  <c:v>2.1290300000000002</c:v>
                </c:pt>
                <c:pt idx="4145">
                  <c:v>2.1314000000000002</c:v>
                </c:pt>
                <c:pt idx="4146">
                  <c:v>2.1337199999999998</c:v>
                </c:pt>
                <c:pt idx="4147">
                  <c:v>2.1360000000000001</c:v>
                </c:pt>
                <c:pt idx="4148">
                  <c:v>2.13822</c:v>
                </c:pt>
                <c:pt idx="4149">
                  <c:v>2.1404000000000001</c:v>
                </c:pt>
                <c:pt idx="4150">
                  <c:v>2.1425399999999999</c:v>
                </c:pt>
                <c:pt idx="4151">
                  <c:v>2.1446299999999998</c:v>
                </c:pt>
                <c:pt idx="4152">
                  <c:v>2.1466799999999999</c:v>
                </c:pt>
                <c:pt idx="4153">
                  <c:v>2.1486800000000001</c:v>
                </c:pt>
                <c:pt idx="4154">
                  <c:v>2.1506500000000002</c:v>
                </c:pt>
                <c:pt idx="4155">
                  <c:v>2.1525799999999999</c:v>
                </c:pt>
                <c:pt idx="4156">
                  <c:v>2.1544699999999999</c:v>
                </c:pt>
                <c:pt idx="4157">
                  <c:v>2.15632</c:v>
                </c:pt>
                <c:pt idx="4158">
                  <c:v>2.1581399999999999</c:v>
                </c:pt>
                <c:pt idx="4159">
                  <c:v>2.1599300000000001</c:v>
                </c:pt>
                <c:pt idx="4160">
                  <c:v>2.1616900000000001</c:v>
                </c:pt>
                <c:pt idx="4161">
                  <c:v>2.1634199999999999</c:v>
                </c:pt>
                <c:pt idx="4162">
                  <c:v>2.16513</c:v>
                </c:pt>
                <c:pt idx="4163">
                  <c:v>2.1668099999999999</c:v>
                </c:pt>
                <c:pt idx="4164">
                  <c:v>2.1684700000000001</c:v>
                </c:pt>
                <c:pt idx="4165">
                  <c:v>2.1701199999999998</c:v>
                </c:pt>
                <c:pt idx="4166">
                  <c:v>2.1717399999999998</c:v>
                </c:pt>
                <c:pt idx="4167">
                  <c:v>2.1733500000000001</c:v>
                </c:pt>
                <c:pt idx="4168">
                  <c:v>2.1749499999999999</c:v>
                </c:pt>
                <c:pt idx="4169">
                  <c:v>2.1765400000000001</c:v>
                </c:pt>
                <c:pt idx="4170">
                  <c:v>2.1781299999999999</c:v>
                </c:pt>
                <c:pt idx="4171">
                  <c:v>2.17971</c:v>
                </c:pt>
                <c:pt idx="4172">
                  <c:v>2.1812900000000002</c:v>
                </c:pt>
                <c:pt idx="4173">
                  <c:v>2.1828699999999999</c:v>
                </c:pt>
                <c:pt idx="4174">
                  <c:v>2.18445</c:v>
                </c:pt>
                <c:pt idx="4175">
                  <c:v>2.1860499999999998</c:v>
                </c:pt>
                <c:pt idx="4176">
                  <c:v>2.1876500000000001</c:v>
                </c:pt>
                <c:pt idx="4177">
                  <c:v>2.18927</c:v>
                </c:pt>
                <c:pt idx="4178">
                  <c:v>2.1909000000000001</c:v>
                </c:pt>
                <c:pt idx="4179">
                  <c:v>2.1925500000000002</c:v>
                </c:pt>
                <c:pt idx="4180">
                  <c:v>2.1942200000000001</c:v>
                </c:pt>
                <c:pt idx="4181">
                  <c:v>2.1959200000000001</c:v>
                </c:pt>
                <c:pt idx="4182">
                  <c:v>2.1976399999999998</c:v>
                </c:pt>
                <c:pt idx="4183">
                  <c:v>2.1993999999999998</c:v>
                </c:pt>
                <c:pt idx="4184">
                  <c:v>2.2011799999999999</c:v>
                </c:pt>
                <c:pt idx="4185">
                  <c:v>2.2029999999999998</c:v>
                </c:pt>
                <c:pt idx="4186">
                  <c:v>2.20486</c:v>
                </c:pt>
                <c:pt idx="4187">
                  <c:v>2.2067600000000001</c:v>
                </c:pt>
                <c:pt idx="4188">
                  <c:v>2.2086999999999999</c:v>
                </c:pt>
                <c:pt idx="4189">
                  <c:v>2.21068</c:v>
                </c:pt>
                <c:pt idx="4190">
                  <c:v>2.21271</c:v>
                </c:pt>
                <c:pt idx="4191">
                  <c:v>2.2147899999999998</c:v>
                </c:pt>
                <c:pt idx="4192">
                  <c:v>2.2169300000000001</c:v>
                </c:pt>
                <c:pt idx="4193">
                  <c:v>2.2191100000000001</c:v>
                </c:pt>
                <c:pt idx="4194">
                  <c:v>2.2213500000000002</c:v>
                </c:pt>
                <c:pt idx="4195">
                  <c:v>2.2236400000000001</c:v>
                </c:pt>
                <c:pt idx="4196">
                  <c:v>2.2259899999999999</c:v>
                </c:pt>
                <c:pt idx="4197">
                  <c:v>2.2284000000000002</c:v>
                </c:pt>
                <c:pt idx="4198">
                  <c:v>2.2308699999999999</c:v>
                </c:pt>
                <c:pt idx="4199">
                  <c:v>2.2334000000000001</c:v>
                </c:pt>
                <c:pt idx="4200">
                  <c:v>2.2360000000000002</c:v>
                </c:pt>
                <c:pt idx="4201">
                  <c:v>2.2386599999999999</c:v>
                </c:pt>
                <c:pt idx="4202">
                  <c:v>2.2413799999999999</c:v>
                </c:pt>
                <c:pt idx="4203">
                  <c:v>2.24417</c:v>
                </c:pt>
                <c:pt idx="4204">
                  <c:v>2.2470300000000001</c:v>
                </c:pt>
                <c:pt idx="4205">
                  <c:v>2.2499600000000002</c:v>
                </c:pt>
                <c:pt idx="4206">
                  <c:v>2.2529599999999999</c:v>
                </c:pt>
                <c:pt idx="4207">
                  <c:v>2.2560199999999999</c:v>
                </c:pt>
                <c:pt idx="4208">
                  <c:v>2.2591600000000001</c:v>
                </c:pt>
                <c:pt idx="4209">
                  <c:v>2.2623700000000002</c:v>
                </c:pt>
                <c:pt idx="4210">
                  <c:v>2.2656499999999999</c:v>
                </c:pt>
                <c:pt idx="4211">
                  <c:v>2.2690000000000001</c:v>
                </c:pt>
                <c:pt idx="4212">
                  <c:v>2.2724199999999999</c:v>
                </c:pt>
                <c:pt idx="4213">
                  <c:v>2.2759200000000002</c:v>
                </c:pt>
                <c:pt idx="4214">
                  <c:v>2.27949</c:v>
                </c:pt>
                <c:pt idx="4215">
                  <c:v>2.2831399999999999</c:v>
                </c:pt>
                <c:pt idx="4216">
                  <c:v>2.2868599999999999</c:v>
                </c:pt>
                <c:pt idx="4217">
                  <c:v>2.2906499999999999</c:v>
                </c:pt>
                <c:pt idx="4218">
                  <c:v>2.2945199999999999</c:v>
                </c:pt>
                <c:pt idx="4219">
                  <c:v>2.2984599999999999</c:v>
                </c:pt>
                <c:pt idx="4220">
                  <c:v>2.30247</c:v>
                </c:pt>
                <c:pt idx="4221">
                  <c:v>2.3065500000000001</c:v>
                </c:pt>
                <c:pt idx="4222">
                  <c:v>2.3107099999999998</c:v>
                </c:pt>
                <c:pt idx="4223">
                  <c:v>2.3149299999999999</c:v>
                </c:pt>
                <c:pt idx="4224">
                  <c:v>2.3192200000000001</c:v>
                </c:pt>
                <c:pt idx="4225">
                  <c:v>2.3235899999999998</c:v>
                </c:pt>
                <c:pt idx="4226">
                  <c:v>2.32802</c:v>
                </c:pt>
                <c:pt idx="4227">
                  <c:v>2.3325200000000001</c:v>
                </c:pt>
                <c:pt idx="4228">
                  <c:v>2.3370799999999998</c:v>
                </c:pt>
                <c:pt idx="4229">
                  <c:v>2.34171</c:v>
                </c:pt>
                <c:pt idx="4230">
                  <c:v>2.3464</c:v>
                </c:pt>
                <c:pt idx="4231">
                  <c:v>2.3511500000000001</c:v>
                </c:pt>
                <c:pt idx="4232">
                  <c:v>2.3559700000000001</c:v>
                </c:pt>
                <c:pt idx="4233">
                  <c:v>2.36084</c:v>
                </c:pt>
                <c:pt idx="4234">
                  <c:v>2.3657699999999999</c:v>
                </c:pt>
                <c:pt idx="4235">
                  <c:v>2.3707600000000002</c:v>
                </c:pt>
                <c:pt idx="4236">
                  <c:v>2.3757999999999999</c:v>
                </c:pt>
                <c:pt idx="4237">
                  <c:v>2.38089</c:v>
                </c:pt>
                <c:pt idx="4238">
                  <c:v>2.3860399999999999</c:v>
                </c:pt>
                <c:pt idx="4239">
                  <c:v>2.3912300000000002</c:v>
                </c:pt>
                <c:pt idx="4240">
                  <c:v>2.3964799999999999</c:v>
                </c:pt>
                <c:pt idx="4241">
                  <c:v>2.40177</c:v>
                </c:pt>
                <c:pt idx="4242">
                  <c:v>2.4070999999999998</c:v>
                </c:pt>
                <c:pt idx="4243">
                  <c:v>2.41248</c:v>
                </c:pt>
                <c:pt idx="4244">
                  <c:v>2.4178999999999999</c:v>
                </c:pt>
                <c:pt idx="4245">
                  <c:v>2.4233500000000001</c:v>
                </c:pt>
                <c:pt idx="4246">
                  <c:v>2.4288400000000001</c:v>
                </c:pt>
                <c:pt idx="4247">
                  <c:v>2.4343599999999999</c:v>
                </c:pt>
                <c:pt idx="4248">
                  <c:v>2.4399199999999999</c:v>
                </c:pt>
                <c:pt idx="4249">
                  <c:v>2.4455</c:v>
                </c:pt>
                <c:pt idx="4250">
                  <c:v>2.45112</c:v>
                </c:pt>
                <c:pt idx="4251">
                  <c:v>2.45675</c:v>
                </c:pt>
                <c:pt idx="4252">
                  <c:v>2.4624199999999998</c:v>
                </c:pt>
                <c:pt idx="4253">
                  <c:v>2.4681000000000002</c:v>
                </c:pt>
                <c:pt idx="4254">
                  <c:v>2.4738000000000002</c:v>
                </c:pt>
                <c:pt idx="4255">
                  <c:v>2.4795199999999999</c:v>
                </c:pt>
                <c:pt idx="4256">
                  <c:v>2.4852500000000002</c:v>
                </c:pt>
                <c:pt idx="4257">
                  <c:v>2.4910000000000001</c:v>
                </c:pt>
                <c:pt idx="4258">
                  <c:v>2.4967600000000001</c:v>
                </c:pt>
                <c:pt idx="4259">
                  <c:v>2.5025200000000001</c:v>
                </c:pt>
                <c:pt idx="4260">
                  <c:v>2.5082900000000001</c:v>
                </c:pt>
                <c:pt idx="4261">
                  <c:v>2.5140699999999998</c:v>
                </c:pt>
                <c:pt idx="4262">
                  <c:v>2.5198499999999999</c:v>
                </c:pt>
                <c:pt idx="4263">
                  <c:v>2.52562</c:v>
                </c:pt>
                <c:pt idx="4264">
                  <c:v>2.5314000000000001</c:v>
                </c:pt>
                <c:pt idx="4265">
                  <c:v>2.5371700000000001</c:v>
                </c:pt>
                <c:pt idx="4266">
                  <c:v>2.5429400000000002</c:v>
                </c:pt>
                <c:pt idx="4267">
                  <c:v>2.5486900000000001</c:v>
                </c:pt>
                <c:pt idx="4268">
                  <c:v>2.55444</c:v>
                </c:pt>
                <c:pt idx="4269">
                  <c:v>2.5601699999999998</c:v>
                </c:pt>
                <c:pt idx="4270">
                  <c:v>2.56589</c:v>
                </c:pt>
                <c:pt idx="4271">
                  <c:v>2.5716000000000001</c:v>
                </c:pt>
                <c:pt idx="4272">
                  <c:v>2.57728</c:v>
                </c:pt>
                <c:pt idx="4273">
                  <c:v>2.5829399999999998</c:v>
                </c:pt>
                <c:pt idx="4274">
                  <c:v>2.5885799999999999</c:v>
                </c:pt>
                <c:pt idx="4275">
                  <c:v>2.5941999999999998</c:v>
                </c:pt>
                <c:pt idx="4276">
                  <c:v>2.59978</c:v>
                </c:pt>
                <c:pt idx="4277">
                  <c:v>2.60534</c:v>
                </c:pt>
                <c:pt idx="4278">
                  <c:v>2.6108699999999998</c:v>
                </c:pt>
                <c:pt idx="4279">
                  <c:v>2.6163599999999998</c:v>
                </c:pt>
                <c:pt idx="4280">
                  <c:v>2.62182</c:v>
                </c:pt>
                <c:pt idx="4281">
                  <c:v>2.62724</c:v>
                </c:pt>
                <c:pt idx="4282">
                  <c:v>2.6326200000000002</c:v>
                </c:pt>
                <c:pt idx="4283">
                  <c:v>2.6379600000000001</c:v>
                </c:pt>
                <c:pt idx="4284">
                  <c:v>2.6432600000000002</c:v>
                </c:pt>
                <c:pt idx="4285">
                  <c:v>2.64852</c:v>
                </c:pt>
                <c:pt idx="4286">
                  <c:v>2.6537299999999999</c:v>
                </c:pt>
                <c:pt idx="4287">
                  <c:v>2.65889</c:v>
                </c:pt>
                <c:pt idx="4288">
                  <c:v>2.6640000000000001</c:v>
                </c:pt>
                <c:pt idx="4289">
                  <c:v>2.66906</c:v>
                </c:pt>
                <c:pt idx="4290">
                  <c:v>2.6740699999999999</c:v>
                </c:pt>
                <c:pt idx="4291">
                  <c:v>2.67902</c:v>
                </c:pt>
                <c:pt idx="4292">
                  <c:v>2.6839200000000001</c:v>
                </c:pt>
                <c:pt idx="4293">
                  <c:v>2.6887599999999998</c:v>
                </c:pt>
                <c:pt idx="4294">
                  <c:v>2.6935500000000001</c:v>
                </c:pt>
                <c:pt idx="4295">
                  <c:v>2.6982699999999999</c:v>
                </c:pt>
                <c:pt idx="4296">
                  <c:v>2.7029299999999998</c:v>
                </c:pt>
                <c:pt idx="4297">
                  <c:v>2.7075200000000001</c:v>
                </c:pt>
                <c:pt idx="4298">
                  <c:v>2.7120500000000001</c:v>
                </c:pt>
                <c:pt idx="4299">
                  <c:v>2.71652</c:v>
                </c:pt>
                <c:pt idx="4300">
                  <c:v>2.7209099999999999</c:v>
                </c:pt>
                <c:pt idx="4301">
                  <c:v>2.7252299999999998</c:v>
                </c:pt>
                <c:pt idx="4302">
                  <c:v>2.7294800000000001</c:v>
                </c:pt>
                <c:pt idx="4303">
                  <c:v>2.73366</c:v>
                </c:pt>
                <c:pt idx="4304">
                  <c:v>2.7377500000000001</c:v>
                </c:pt>
                <c:pt idx="4305">
                  <c:v>2.7417799999999999</c:v>
                </c:pt>
                <c:pt idx="4306">
                  <c:v>2.7457199999999999</c:v>
                </c:pt>
                <c:pt idx="4307">
                  <c:v>2.7495799999999999</c:v>
                </c:pt>
                <c:pt idx="4308">
                  <c:v>2.7533599999999998</c:v>
                </c:pt>
                <c:pt idx="4309">
                  <c:v>2.7570600000000001</c:v>
                </c:pt>
                <c:pt idx="4310">
                  <c:v>2.7606799999999998</c:v>
                </c:pt>
                <c:pt idx="4311">
                  <c:v>2.7642099999999998</c:v>
                </c:pt>
                <c:pt idx="4312">
                  <c:v>2.7676500000000002</c:v>
                </c:pt>
                <c:pt idx="4313">
                  <c:v>2.7709999999999999</c:v>
                </c:pt>
                <c:pt idx="4314">
                  <c:v>2.7742599999999999</c:v>
                </c:pt>
                <c:pt idx="4315">
                  <c:v>2.7774399999999999</c:v>
                </c:pt>
                <c:pt idx="4316">
                  <c:v>2.7805200000000001</c:v>
                </c:pt>
                <c:pt idx="4317">
                  <c:v>2.7835000000000001</c:v>
                </c:pt>
                <c:pt idx="4318">
                  <c:v>2.7864</c:v>
                </c:pt>
                <c:pt idx="4319">
                  <c:v>2.7891900000000001</c:v>
                </c:pt>
                <c:pt idx="4320">
                  <c:v>2.7919</c:v>
                </c:pt>
                <c:pt idx="4321">
                  <c:v>2.7945000000000002</c:v>
                </c:pt>
                <c:pt idx="4322">
                  <c:v>2.7970000000000002</c:v>
                </c:pt>
                <c:pt idx="4323">
                  <c:v>2.79941</c:v>
                </c:pt>
                <c:pt idx="4324">
                  <c:v>2.80172</c:v>
                </c:pt>
                <c:pt idx="4325">
                  <c:v>2.8039200000000002</c:v>
                </c:pt>
                <c:pt idx="4326">
                  <c:v>2.8060299999999998</c:v>
                </c:pt>
                <c:pt idx="4327">
                  <c:v>2.80803</c:v>
                </c:pt>
                <c:pt idx="4328">
                  <c:v>2.80993</c:v>
                </c:pt>
                <c:pt idx="4329">
                  <c:v>2.8117299999999998</c:v>
                </c:pt>
                <c:pt idx="4330">
                  <c:v>2.8134199999999998</c:v>
                </c:pt>
                <c:pt idx="4331">
                  <c:v>2.8149999999999999</c:v>
                </c:pt>
                <c:pt idx="4332">
                  <c:v>2.8164899999999999</c:v>
                </c:pt>
                <c:pt idx="4333">
                  <c:v>2.81786</c:v>
                </c:pt>
                <c:pt idx="4334">
                  <c:v>2.81914</c:v>
                </c:pt>
                <c:pt idx="4335">
                  <c:v>2.8203</c:v>
                </c:pt>
                <c:pt idx="4336">
                  <c:v>2.8213599999999999</c:v>
                </c:pt>
                <c:pt idx="4337">
                  <c:v>2.8223199999999999</c:v>
                </c:pt>
                <c:pt idx="4338">
                  <c:v>2.8231700000000002</c:v>
                </c:pt>
                <c:pt idx="4339">
                  <c:v>2.8239100000000001</c:v>
                </c:pt>
                <c:pt idx="4340">
                  <c:v>2.8245499999999999</c:v>
                </c:pt>
                <c:pt idx="4341">
                  <c:v>2.8250799999999998</c:v>
                </c:pt>
                <c:pt idx="4342">
                  <c:v>2.8254999999999999</c:v>
                </c:pt>
                <c:pt idx="4343">
                  <c:v>2.8258200000000002</c:v>
                </c:pt>
                <c:pt idx="4344">
                  <c:v>2.8260399999999999</c:v>
                </c:pt>
                <c:pt idx="4345">
                  <c:v>2.8261500000000002</c:v>
                </c:pt>
                <c:pt idx="4346">
                  <c:v>2.8261500000000002</c:v>
                </c:pt>
                <c:pt idx="4347">
                  <c:v>2.82605</c:v>
                </c:pt>
                <c:pt idx="4348">
                  <c:v>2.82585</c:v>
                </c:pt>
                <c:pt idx="4349">
                  <c:v>2.8255400000000002</c:v>
                </c:pt>
                <c:pt idx="4350">
                  <c:v>2.8251300000000001</c:v>
                </c:pt>
                <c:pt idx="4351">
                  <c:v>2.8246199999999999</c:v>
                </c:pt>
                <c:pt idx="4352">
                  <c:v>2.8239999999999998</c:v>
                </c:pt>
                <c:pt idx="4353">
                  <c:v>2.8232900000000001</c:v>
                </c:pt>
                <c:pt idx="4354">
                  <c:v>2.82247</c:v>
                </c:pt>
                <c:pt idx="4355">
                  <c:v>2.8215499999999998</c:v>
                </c:pt>
                <c:pt idx="4356">
                  <c:v>2.8205399999999998</c:v>
                </c:pt>
                <c:pt idx="4357">
                  <c:v>2.8194300000000001</c:v>
                </c:pt>
                <c:pt idx="4358">
                  <c:v>2.8182200000000002</c:v>
                </c:pt>
                <c:pt idx="4359">
                  <c:v>2.81691</c:v>
                </c:pt>
                <c:pt idx="4360">
                  <c:v>2.8155100000000002</c:v>
                </c:pt>
                <c:pt idx="4361">
                  <c:v>2.8140100000000001</c:v>
                </c:pt>
                <c:pt idx="4362">
                  <c:v>2.8124199999999999</c:v>
                </c:pt>
                <c:pt idx="4363">
                  <c:v>2.81074</c:v>
                </c:pt>
                <c:pt idx="4364">
                  <c:v>2.80897</c:v>
                </c:pt>
                <c:pt idx="4365">
                  <c:v>2.8071100000000002</c:v>
                </c:pt>
                <c:pt idx="4366">
                  <c:v>2.8051599999999999</c:v>
                </c:pt>
                <c:pt idx="4367">
                  <c:v>2.8031299999999999</c:v>
                </c:pt>
                <c:pt idx="4368">
                  <c:v>2.8010100000000002</c:v>
                </c:pt>
                <c:pt idx="4369">
                  <c:v>2.7988</c:v>
                </c:pt>
                <c:pt idx="4370">
                  <c:v>2.7965100000000001</c:v>
                </c:pt>
                <c:pt idx="4371">
                  <c:v>2.7941500000000001</c:v>
                </c:pt>
                <c:pt idx="4372">
                  <c:v>2.7917000000000001</c:v>
                </c:pt>
                <c:pt idx="4373">
                  <c:v>2.7891699999999999</c:v>
                </c:pt>
                <c:pt idx="4374">
                  <c:v>2.7865700000000002</c:v>
                </c:pt>
                <c:pt idx="4375">
                  <c:v>2.78389</c:v>
                </c:pt>
                <c:pt idx="4376">
                  <c:v>2.7811300000000001</c:v>
                </c:pt>
                <c:pt idx="4377">
                  <c:v>2.7783099999999998</c:v>
                </c:pt>
                <c:pt idx="4378">
                  <c:v>2.7754099999999999</c:v>
                </c:pt>
                <c:pt idx="4379">
                  <c:v>2.7724500000000001</c:v>
                </c:pt>
                <c:pt idx="4380">
                  <c:v>2.7694100000000001</c:v>
                </c:pt>
                <c:pt idx="4381">
                  <c:v>2.7663099999999998</c:v>
                </c:pt>
                <c:pt idx="4382">
                  <c:v>2.76315</c:v>
                </c:pt>
                <c:pt idx="4383">
                  <c:v>2.7599200000000002</c:v>
                </c:pt>
                <c:pt idx="4384">
                  <c:v>2.7566299999999999</c:v>
                </c:pt>
                <c:pt idx="4385">
                  <c:v>2.7532700000000001</c:v>
                </c:pt>
                <c:pt idx="4386">
                  <c:v>2.74986</c:v>
                </c:pt>
                <c:pt idx="4387">
                  <c:v>2.7463899999999999</c:v>
                </c:pt>
                <c:pt idx="4388">
                  <c:v>2.7428599999999999</c:v>
                </c:pt>
                <c:pt idx="4389">
                  <c:v>2.7392799999999999</c:v>
                </c:pt>
                <c:pt idx="4390">
                  <c:v>2.7356500000000001</c:v>
                </c:pt>
                <c:pt idx="4391">
                  <c:v>2.7319599999999999</c:v>
                </c:pt>
                <c:pt idx="4392">
                  <c:v>2.7282199999999999</c:v>
                </c:pt>
                <c:pt idx="4393">
                  <c:v>2.7244299999999999</c:v>
                </c:pt>
                <c:pt idx="4394">
                  <c:v>2.7205900000000001</c:v>
                </c:pt>
                <c:pt idx="4395">
                  <c:v>2.71671</c:v>
                </c:pt>
                <c:pt idx="4396">
                  <c:v>2.7127699999999999</c:v>
                </c:pt>
                <c:pt idx="4397">
                  <c:v>2.70879</c:v>
                </c:pt>
                <c:pt idx="4398">
                  <c:v>2.7047699999999999</c:v>
                </c:pt>
                <c:pt idx="4399">
                  <c:v>2.7006999999999999</c:v>
                </c:pt>
                <c:pt idx="4400">
                  <c:v>2.69659</c:v>
                </c:pt>
                <c:pt idx="4401">
                  <c:v>2.6924299999999999</c:v>
                </c:pt>
                <c:pt idx="4402">
                  <c:v>2.6882299999999999</c:v>
                </c:pt>
                <c:pt idx="4403">
                  <c:v>2.6839900000000001</c:v>
                </c:pt>
                <c:pt idx="4404">
                  <c:v>2.67971</c:v>
                </c:pt>
                <c:pt idx="4405">
                  <c:v>2.6753900000000002</c:v>
                </c:pt>
                <c:pt idx="4406">
                  <c:v>2.67103</c:v>
                </c:pt>
                <c:pt idx="4407">
                  <c:v>2.6666300000000001</c:v>
                </c:pt>
                <c:pt idx="4408">
                  <c:v>2.6621800000000002</c:v>
                </c:pt>
                <c:pt idx="4409">
                  <c:v>2.6577000000000002</c:v>
                </c:pt>
                <c:pt idx="4410">
                  <c:v>2.6531799999999999</c:v>
                </c:pt>
                <c:pt idx="4411">
                  <c:v>2.6486100000000001</c:v>
                </c:pt>
                <c:pt idx="4412">
                  <c:v>2.6440000000000001</c:v>
                </c:pt>
                <c:pt idx="4413">
                  <c:v>2.6393599999999999</c:v>
                </c:pt>
                <c:pt idx="4414">
                  <c:v>2.6346699999999998</c:v>
                </c:pt>
                <c:pt idx="4415">
                  <c:v>2.6299399999999999</c:v>
                </c:pt>
                <c:pt idx="4416">
                  <c:v>2.6251699999999998</c:v>
                </c:pt>
                <c:pt idx="4417">
                  <c:v>2.6203599999999998</c:v>
                </c:pt>
                <c:pt idx="4418">
                  <c:v>2.61551</c:v>
                </c:pt>
                <c:pt idx="4419">
                  <c:v>2.6106099999999999</c:v>
                </c:pt>
                <c:pt idx="4420">
                  <c:v>2.6056699999999999</c:v>
                </c:pt>
                <c:pt idx="4421">
                  <c:v>2.6006800000000001</c:v>
                </c:pt>
                <c:pt idx="4422">
                  <c:v>2.59565</c:v>
                </c:pt>
                <c:pt idx="4423">
                  <c:v>2.59057</c:v>
                </c:pt>
                <c:pt idx="4424">
                  <c:v>2.5854499999999998</c:v>
                </c:pt>
                <c:pt idx="4425">
                  <c:v>2.5802800000000001</c:v>
                </c:pt>
                <c:pt idx="4426">
                  <c:v>2.5750600000000001</c:v>
                </c:pt>
                <c:pt idx="4427">
                  <c:v>2.5697999999999999</c:v>
                </c:pt>
                <c:pt idx="4428">
                  <c:v>2.5644900000000002</c:v>
                </c:pt>
                <c:pt idx="4429">
                  <c:v>2.5591200000000001</c:v>
                </c:pt>
                <c:pt idx="4430">
                  <c:v>2.5537100000000001</c:v>
                </c:pt>
                <c:pt idx="4431">
                  <c:v>2.5482399999999998</c:v>
                </c:pt>
                <c:pt idx="4432">
                  <c:v>2.5427300000000002</c:v>
                </c:pt>
                <c:pt idx="4433">
                  <c:v>2.5371600000000001</c:v>
                </c:pt>
                <c:pt idx="4434">
                  <c:v>2.5315400000000001</c:v>
                </c:pt>
                <c:pt idx="4435">
                  <c:v>2.5258699999999998</c:v>
                </c:pt>
                <c:pt idx="4436">
                  <c:v>2.52014</c:v>
                </c:pt>
                <c:pt idx="4437">
                  <c:v>2.5143599999999999</c:v>
                </c:pt>
                <c:pt idx="4438">
                  <c:v>2.5085199999999999</c:v>
                </c:pt>
                <c:pt idx="4439">
                  <c:v>2.5026299999999999</c:v>
                </c:pt>
                <c:pt idx="4440">
                  <c:v>2.49668</c:v>
                </c:pt>
                <c:pt idx="4441">
                  <c:v>2.4906799999999998</c:v>
                </c:pt>
                <c:pt idx="4442">
                  <c:v>2.4846200000000001</c:v>
                </c:pt>
                <c:pt idx="4443">
                  <c:v>2.4784999999999999</c:v>
                </c:pt>
                <c:pt idx="4444">
                  <c:v>2.4723299999999999</c:v>
                </c:pt>
                <c:pt idx="4445">
                  <c:v>2.46611</c:v>
                </c:pt>
                <c:pt idx="4446">
                  <c:v>2.4598200000000001</c:v>
                </c:pt>
                <c:pt idx="4447">
                  <c:v>2.4534899999999999</c:v>
                </c:pt>
                <c:pt idx="4448">
                  <c:v>2.4470900000000002</c:v>
                </c:pt>
                <c:pt idx="4449">
                  <c:v>2.4406400000000001</c:v>
                </c:pt>
                <c:pt idx="4450">
                  <c:v>2.4341300000000001</c:v>
                </c:pt>
                <c:pt idx="4451">
                  <c:v>2.4275699999999998</c:v>
                </c:pt>
                <c:pt idx="4452">
                  <c:v>2.4209499999999999</c:v>
                </c:pt>
                <c:pt idx="4453">
                  <c:v>2.4142800000000002</c:v>
                </c:pt>
                <c:pt idx="4454">
                  <c:v>2.4075500000000001</c:v>
                </c:pt>
                <c:pt idx="4455">
                  <c:v>2.40076</c:v>
                </c:pt>
                <c:pt idx="4456">
                  <c:v>2.3939300000000001</c:v>
                </c:pt>
                <c:pt idx="4457">
                  <c:v>2.3870399999999998</c:v>
                </c:pt>
                <c:pt idx="4458">
                  <c:v>2.3801000000000001</c:v>
                </c:pt>
                <c:pt idx="4459">
                  <c:v>2.3731100000000001</c:v>
                </c:pt>
                <c:pt idx="4460">
                  <c:v>2.3660700000000001</c:v>
                </c:pt>
                <c:pt idx="4461">
                  <c:v>2.3589699999999998</c:v>
                </c:pt>
                <c:pt idx="4462">
                  <c:v>2.3518300000000001</c:v>
                </c:pt>
                <c:pt idx="4463">
                  <c:v>2.3446400000000001</c:v>
                </c:pt>
                <c:pt idx="4464">
                  <c:v>2.3374000000000001</c:v>
                </c:pt>
                <c:pt idx="4465">
                  <c:v>2.3301099999999999</c:v>
                </c:pt>
                <c:pt idx="4466">
                  <c:v>2.3227799999999998</c:v>
                </c:pt>
                <c:pt idx="4467">
                  <c:v>2.31541</c:v>
                </c:pt>
                <c:pt idx="4468">
                  <c:v>2.3079900000000002</c:v>
                </c:pt>
                <c:pt idx="4469">
                  <c:v>2.3005300000000002</c:v>
                </c:pt>
                <c:pt idx="4470">
                  <c:v>2.2930199999999998</c:v>
                </c:pt>
                <c:pt idx="4471">
                  <c:v>2.2854800000000002</c:v>
                </c:pt>
                <c:pt idx="4472">
                  <c:v>2.2778999999999998</c:v>
                </c:pt>
                <c:pt idx="4473">
                  <c:v>2.2702900000000001</c:v>
                </c:pt>
                <c:pt idx="4474">
                  <c:v>2.2626300000000001</c:v>
                </c:pt>
                <c:pt idx="4475">
                  <c:v>2.25495</c:v>
                </c:pt>
                <c:pt idx="4476">
                  <c:v>2.24722</c:v>
                </c:pt>
                <c:pt idx="4477">
                  <c:v>2.2394699999999998</c:v>
                </c:pt>
                <c:pt idx="4478">
                  <c:v>2.23169</c:v>
                </c:pt>
                <c:pt idx="4479">
                  <c:v>2.2238699999999998</c:v>
                </c:pt>
                <c:pt idx="4480">
                  <c:v>2.2160299999999999</c:v>
                </c:pt>
                <c:pt idx="4481">
                  <c:v>2.20817</c:v>
                </c:pt>
                <c:pt idx="4482">
                  <c:v>2.2002799999999998</c:v>
                </c:pt>
                <c:pt idx="4483">
                  <c:v>2.1923599999999999</c:v>
                </c:pt>
                <c:pt idx="4484">
                  <c:v>2.1844199999999998</c:v>
                </c:pt>
                <c:pt idx="4485">
                  <c:v>2.1764700000000001</c:v>
                </c:pt>
                <c:pt idx="4486">
                  <c:v>2.1684899999999998</c:v>
                </c:pt>
                <c:pt idx="4487">
                  <c:v>2.1604999999999999</c:v>
                </c:pt>
                <c:pt idx="4488">
                  <c:v>2.1524800000000002</c:v>
                </c:pt>
                <c:pt idx="4489">
                  <c:v>2.14446</c:v>
                </c:pt>
                <c:pt idx="4490">
                  <c:v>2.1364200000000002</c:v>
                </c:pt>
                <c:pt idx="4491">
                  <c:v>2.1283599999999998</c:v>
                </c:pt>
                <c:pt idx="4492">
                  <c:v>2.1202999999999999</c:v>
                </c:pt>
                <c:pt idx="4493">
                  <c:v>2.1122200000000002</c:v>
                </c:pt>
                <c:pt idx="4494">
                  <c:v>2.1041400000000001</c:v>
                </c:pt>
                <c:pt idx="4495">
                  <c:v>2.09605</c:v>
                </c:pt>
                <c:pt idx="4496">
                  <c:v>2.0879500000000002</c:v>
                </c:pt>
                <c:pt idx="4497">
                  <c:v>2.07985</c:v>
                </c:pt>
                <c:pt idx="4498">
                  <c:v>2.0717500000000002</c:v>
                </c:pt>
                <c:pt idx="4499">
                  <c:v>2.0636399999999999</c:v>
                </c:pt>
                <c:pt idx="4500">
                  <c:v>2.0555300000000001</c:v>
                </c:pt>
                <c:pt idx="4501">
                  <c:v>2.0474199999999998</c:v>
                </c:pt>
                <c:pt idx="4502">
                  <c:v>2.03932</c:v>
                </c:pt>
                <c:pt idx="4503">
                  <c:v>2.0312100000000002</c:v>
                </c:pt>
                <c:pt idx="4504">
                  <c:v>2.02311</c:v>
                </c:pt>
                <c:pt idx="4505">
                  <c:v>2.0150100000000002</c:v>
                </c:pt>
                <c:pt idx="4506">
                  <c:v>2.00691</c:v>
                </c:pt>
                <c:pt idx="4507">
                  <c:v>1.99882</c:v>
                </c:pt>
                <c:pt idx="4508">
                  <c:v>1.99074</c:v>
                </c:pt>
                <c:pt idx="4509">
                  <c:v>1.9826699999999999</c:v>
                </c:pt>
                <c:pt idx="4510">
                  <c:v>1.9745999999999999</c:v>
                </c:pt>
                <c:pt idx="4511">
                  <c:v>1.96654</c:v>
                </c:pt>
                <c:pt idx="4512">
                  <c:v>1.9584900000000001</c:v>
                </c:pt>
                <c:pt idx="4513">
                  <c:v>1.9504600000000001</c:v>
                </c:pt>
                <c:pt idx="4514">
                  <c:v>1.9424300000000001</c:v>
                </c:pt>
                <c:pt idx="4515">
                  <c:v>1.93441</c:v>
                </c:pt>
                <c:pt idx="4516">
                  <c:v>1.92641</c:v>
                </c:pt>
                <c:pt idx="4517">
                  <c:v>1.9184099999999999</c:v>
                </c:pt>
                <c:pt idx="4518">
                  <c:v>1.9104300000000001</c:v>
                </c:pt>
                <c:pt idx="4519">
                  <c:v>1.90246</c:v>
                </c:pt>
                <c:pt idx="4520">
                  <c:v>1.8945000000000001</c:v>
                </c:pt>
                <c:pt idx="4521">
                  <c:v>1.8865499999999999</c:v>
                </c:pt>
                <c:pt idx="4522">
                  <c:v>1.87862</c:v>
                </c:pt>
                <c:pt idx="4523">
                  <c:v>1.8707</c:v>
                </c:pt>
                <c:pt idx="4524">
                  <c:v>1.8627899999999999</c:v>
                </c:pt>
                <c:pt idx="4525">
                  <c:v>1.8548899999999999</c:v>
                </c:pt>
                <c:pt idx="4526">
                  <c:v>1.84701</c:v>
                </c:pt>
                <c:pt idx="4527">
                  <c:v>1.83914</c:v>
                </c:pt>
                <c:pt idx="4528">
                  <c:v>1.83127</c:v>
                </c:pt>
                <c:pt idx="4529">
                  <c:v>1.82342</c:v>
                </c:pt>
                <c:pt idx="4530">
                  <c:v>1.81558</c:v>
                </c:pt>
                <c:pt idx="4531">
                  <c:v>1.80775</c:v>
                </c:pt>
                <c:pt idx="4532">
                  <c:v>1.79993</c:v>
                </c:pt>
                <c:pt idx="4533">
                  <c:v>1.7921199999999999</c:v>
                </c:pt>
                <c:pt idx="4534">
                  <c:v>1.7843199999999999</c:v>
                </c:pt>
                <c:pt idx="4535">
                  <c:v>1.7765200000000001</c:v>
                </c:pt>
                <c:pt idx="4536">
                  <c:v>1.7687299999999999</c:v>
                </c:pt>
                <c:pt idx="4537">
                  <c:v>1.76095</c:v>
                </c:pt>
                <c:pt idx="4538">
                  <c:v>1.75318</c:v>
                </c:pt>
                <c:pt idx="4539">
                  <c:v>1.7454099999999999</c:v>
                </c:pt>
                <c:pt idx="4540">
                  <c:v>1.7376499999999999</c:v>
                </c:pt>
                <c:pt idx="4541">
                  <c:v>1.7298899999999999</c:v>
                </c:pt>
                <c:pt idx="4542">
                  <c:v>1.7221299999999999</c:v>
                </c:pt>
                <c:pt idx="4543">
                  <c:v>1.7143699999999999</c:v>
                </c:pt>
                <c:pt idx="4544">
                  <c:v>1.70662</c:v>
                </c:pt>
                <c:pt idx="4545">
                  <c:v>1.6988700000000001</c:v>
                </c:pt>
                <c:pt idx="4546">
                  <c:v>1.6911099999999999</c:v>
                </c:pt>
                <c:pt idx="4547">
                  <c:v>1.6833499999999999</c:v>
                </c:pt>
                <c:pt idx="4548">
                  <c:v>1.6755899999999999</c:v>
                </c:pt>
                <c:pt idx="4549">
                  <c:v>1.6678299999999999</c:v>
                </c:pt>
                <c:pt idx="4550">
                  <c:v>1.6600600000000001</c:v>
                </c:pt>
                <c:pt idx="4551">
                  <c:v>1.65229</c:v>
                </c:pt>
                <c:pt idx="4552">
                  <c:v>1.6445099999999999</c:v>
                </c:pt>
                <c:pt idx="4553">
                  <c:v>1.63673</c:v>
                </c:pt>
                <c:pt idx="4554">
                  <c:v>1.62893</c:v>
                </c:pt>
                <c:pt idx="4555">
                  <c:v>1.62113</c:v>
                </c:pt>
                <c:pt idx="4556">
                  <c:v>1.61331</c:v>
                </c:pt>
                <c:pt idx="4557">
                  <c:v>1.60548</c:v>
                </c:pt>
                <c:pt idx="4558">
                  <c:v>1.5976300000000001</c:v>
                </c:pt>
                <c:pt idx="4559">
                  <c:v>1.5897699999999999</c:v>
                </c:pt>
                <c:pt idx="4560">
                  <c:v>1.5819000000000001</c:v>
                </c:pt>
                <c:pt idx="4561">
                  <c:v>1.5740000000000001</c:v>
                </c:pt>
                <c:pt idx="4562">
                  <c:v>1.56609</c:v>
                </c:pt>
                <c:pt idx="4563">
                  <c:v>1.5581499999999999</c:v>
                </c:pt>
                <c:pt idx="4564">
                  <c:v>1.5502</c:v>
                </c:pt>
                <c:pt idx="4565">
                  <c:v>1.5422199999999999</c:v>
                </c:pt>
                <c:pt idx="4566">
                  <c:v>1.5342199999999999</c:v>
                </c:pt>
                <c:pt idx="4567">
                  <c:v>1.5262</c:v>
                </c:pt>
                <c:pt idx="4568">
                  <c:v>1.5181500000000001</c:v>
                </c:pt>
                <c:pt idx="4569">
                  <c:v>1.51007</c:v>
                </c:pt>
                <c:pt idx="4570">
                  <c:v>1.50196</c:v>
                </c:pt>
                <c:pt idx="4571">
                  <c:v>1.4938199999999999</c:v>
                </c:pt>
                <c:pt idx="4572">
                  <c:v>1.4856499999999999</c:v>
                </c:pt>
                <c:pt idx="4573">
                  <c:v>1.4774400000000001</c:v>
                </c:pt>
                <c:pt idx="4574">
                  <c:v>1.4692000000000001</c:v>
                </c:pt>
                <c:pt idx="4575">
                  <c:v>1.46092</c:v>
                </c:pt>
                <c:pt idx="4576">
                  <c:v>1.45261</c:v>
                </c:pt>
                <c:pt idx="4577">
                  <c:v>1.4442600000000001</c:v>
                </c:pt>
                <c:pt idx="4578">
                  <c:v>1.43587</c:v>
                </c:pt>
                <c:pt idx="4579">
                  <c:v>1.42743</c:v>
                </c:pt>
                <c:pt idx="4580">
                  <c:v>1.41896</c:v>
                </c:pt>
                <c:pt idx="4581">
                  <c:v>1.4104399999999999</c:v>
                </c:pt>
                <c:pt idx="4582">
                  <c:v>1.40188</c:v>
                </c:pt>
                <c:pt idx="4583">
                  <c:v>1.39327</c:v>
                </c:pt>
                <c:pt idx="4584">
                  <c:v>1.3846099999999999</c:v>
                </c:pt>
                <c:pt idx="4585">
                  <c:v>1.37591</c:v>
                </c:pt>
                <c:pt idx="4586">
                  <c:v>1.3671599999999999</c:v>
                </c:pt>
                <c:pt idx="4587">
                  <c:v>1.3583499999999999</c:v>
                </c:pt>
                <c:pt idx="4588">
                  <c:v>1.3494999999999999</c:v>
                </c:pt>
                <c:pt idx="4589">
                  <c:v>1.3406</c:v>
                </c:pt>
                <c:pt idx="4590">
                  <c:v>1.3316399999999999</c:v>
                </c:pt>
                <c:pt idx="4591">
                  <c:v>1.32263</c:v>
                </c:pt>
                <c:pt idx="4592">
                  <c:v>1.3135699999999999</c:v>
                </c:pt>
                <c:pt idx="4593">
                  <c:v>1.30446</c:v>
                </c:pt>
                <c:pt idx="4594">
                  <c:v>1.29528</c:v>
                </c:pt>
                <c:pt idx="4595">
                  <c:v>1.28606</c:v>
                </c:pt>
                <c:pt idx="4596">
                  <c:v>1.27678</c:v>
                </c:pt>
                <c:pt idx="4597">
                  <c:v>1.2674399999999999</c:v>
                </c:pt>
                <c:pt idx="4598">
                  <c:v>1.25804</c:v>
                </c:pt>
                <c:pt idx="4599">
                  <c:v>1.2485900000000001</c:v>
                </c:pt>
                <c:pt idx="4600">
                  <c:v>1.2390699999999999</c:v>
                </c:pt>
                <c:pt idx="4601">
                  <c:v>1.2295</c:v>
                </c:pt>
                <c:pt idx="4602">
                  <c:v>1.21987</c:v>
                </c:pt>
                <c:pt idx="4603">
                  <c:v>1.21018</c:v>
                </c:pt>
                <c:pt idx="4604">
                  <c:v>1.2004300000000001</c:v>
                </c:pt>
                <c:pt idx="4605">
                  <c:v>1.19062</c:v>
                </c:pt>
                <c:pt idx="4606">
                  <c:v>1.18075</c:v>
                </c:pt>
                <c:pt idx="4607">
                  <c:v>1.17082</c:v>
                </c:pt>
                <c:pt idx="4608">
                  <c:v>1.16082</c:v>
                </c:pt>
                <c:pt idx="4609">
                  <c:v>1.1507700000000001</c:v>
                </c:pt>
                <c:pt idx="4610">
                  <c:v>1.1406499999999999</c:v>
                </c:pt>
                <c:pt idx="4611">
                  <c:v>1.1304799999999999</c:v>
                </c:pt>
                <c:pt idx="4612">
                  <c:v>1.1202300000000001</c:v>
                </c:pt>
                <c:pt idx="4613">
                  <c:v>1.1099300000000001</c:v>
                </c:pt>
                <c:pt idx="4614">
                  <c:v>1.0995699999999999</c:v>
                </c:pt>
                <c:pt idx="4615">
                  <c:v>1.08914</c:v>
                </c:pt>
                <c:pt idx="4616">
                  <c:v>1.0786500000000001</c:v>
                </c:pt>
                <c:pt idx="4617">
                  <c:v>1.06809</c:v>
                </c:pt>
                <c:pt idx="4618">
                  <c:v>1.05748</c:v>
                </c:pt>
                <c:pt idx="4619">
                  <c:v>1.0468</c:v>
                </c:pt>
                <c:pt idx="4620">
                  <c:v>1.0360499999999999</c:v>
                </c:pt>
                <c:pt idx="4621">
                  <c:v>1.02525</c:v>
                </c:pt>
                <c:pt idx="4622">
                  <c:v>1.0143800000000001</c:v>
                </c:pt>
                <c:pt idx="4623">
                  <c:v>1.0034400000000001</c:v>
                </c:pt>
                <c:pt idx="4624">
                  <c:v>0.99244600000000005</c:v>
                </c:pt>
                <c:pt idx="4625">
                  <c:v>0.98138499999999995</c:v>
                </c:pt>
                <c:pt idx="4626">
                  <c:v>0.97026000000000001</c:v>
                </c:pt>
                <c:pt idx="4627">
                  <c:v>0.95907200000000004</c:v>
                </c:pt>
                <c:pt idx="4628">
                  <c:v>0.94781899999999997</c:v>
                </c:pt>
                <c:pt idx="4629">
                  <c:v>0.93650299999999997</c:v>
                </c:pt>
                <c:pt idx="4630">
                  <c:v>0.92512300000000003</c:v>
                </c:pt>
                <c:pt idx="4631">
                  <c:v>0.91367900000000002</c:v>
                </c:pt>
                <c:pt idx="4632">
                  <c:v>0.90217099999999995</c:v>
                </c:pt>
                <c:pt idx="4633">
                  <c:v>0.89059900000000003</c:v>
                </c:pt>
                <c:pt idx="4634">
                  <c:v>0.87896399999999997</c:v>
                </c:pt>
                <c:pt idx="4635">
                  <c:v>0.86726599999999998</c:v>
                </c:pt>
                <c:pt idx="4636">
                  <c:v>0.85550400000000004</c:v>
                </c:pt>
                <c:pt idx="4637">
                  <c:v>0.84367800000000004</c:v>
                </c:pt>
                <c:pt idx="4638">
                  <c:v>0.831789</c:v>
                </c:pt>
                <c:pt idx="4639">
                  <c:v>0.81983700000000004</c:v>
                </c:pt>
                <c:pt idx="4640">
                  <c:v>0.80782100000000001</c:v>
                </c:pt>
                <c:pt idx="4641">
                  <c:v>0.79574299999999998</c:v>
                </c:pt>
                <c:pt idx="4642">
                  <c:v>0.78360200000000002</c:v>
                </c:pt>
                <c:pt idx="4643">
                  <c:v>0.77139899999999995</c:v>
                </c:pt>
                <c:pt idx="4644">
                  <c:v>0.759135</c:v>
                </c:pt>
                <c:pt idx="4645">
                  <c:v>0.74680899999999995</c:v>
                </c:pt>
                <c:pt idx="4646">
                  <c:v>0.73442099999999999</c:v>
                </c:pt>
                <c:pt idx="4647">
                  <c:v>0.72197299999999998</c:v>
                </c:pt>
                <c:pt idx="4648">
                  <c:v>0.70946399999999998</c:v>
                </c:pt>
                <c:pt idx="4649">
                  <c:v>0.69689400000000001</c:v>
                </c:pt>
                <c:pt idx="4650">
                  <c:v>0.68426299999999995</c:v>
                </c:pt>
                <c:pt idx="4651">
                  <c:v>0.67157199999999995</c:v>
                </c:pt>
                <c:pt idx="4652">
                  <c:v>0.65882099999999999</c:v>
                </c:pt>
                <c:pt idx="4653">
                  <c:v>0.64600900000000006</c:v>
                </c:pt>
                <c:pt idx="4654">
                  <c:v>0.63313699999999995</c:v>
                </c:pt>
                <c:pt idx="4655">
                  <c:v>0.62020600000000004</c:v>
                </c:pt>
                <c:pt idx="4656">
                  <c:v>0.60721400000000003</c:v>
                </c:pt>
                <c:pt idx="4657">
                  <c:v>0.594163</c:v>
                </c:pt>
                <c:pt idx="4658">
                  <c:v>0.58105200000000001</c:v>
                </c:pt>
                <c:pt idx="4659">
                  <c:v>0.567882</c:v>
                </c:pt>
                <c:pt idx="4660">
                  <c:v>0.55465200000000003</c:v>
                </c:pt>
                <c:pt idx="4661">
                  <c:v>0.54136300000000004</c:v>
                </c:pt>
                <c:pt idx="4662">
                  <c:v>0.52801500000000001</c:v>
                </c:pt>
                <c:pt idx="4663">
                  <c:v>0.51460799999999995</c:v>
                </c:pt>
                <c:pt idx="4664">
                  <c:v>0.50114000000000003</c:v>
                </c:pt>
                <c:pt idx="4665">
                  <c:v>0.48761399999999999</c:v>
                </c:pt>
                <c:pt idx="4666">
                  <c:v>0.474028</c:v>
                </c:pt>
                <c:pt idx="4667">
                  <c:v>0.46038400000000002</c:v>
                </c:pt>
                <c:pt idx="4668">
                  <c:v>0.44668000000000002</c:v>
                </c:pt>
                <c:pt idx="4669">
                  <c:v>0.432919</c:v>
                </c:pt>
                <c:pt idx="4670">
                  <c:v>0.419099</c:v>
                </c:pt>
                <c:pt idx="4671">
                  <c:v>0.405223</c:v>
                </c:pt>
                <c:pt idx="4672">
                  <c:v>0.391289</c:v>
                </c:pt>
                <c:pt idx="4673">
                  <c:v>0.37729800000000002</c:v>
                </c:pt>
                <c:pt idx="4674">
                  <c:v>0.36325099999999999</c:v>
                </c:pt>
                <c:pt idx="4675">
                  <c:v>0.34914800000000001</c:v>
                </c:pt>
                <c:pt idx="4676">
                  <c:v>0.33498899999999998</c:v>
                </c:pt>
                <c:pt idx="4677">
                  <c:v>0.32077499999999998</c:v>
                </c:pt>
                <c:pt idx="4678">
                  <c:v>0.30650500000000003</c:v>
                </c:pt>
                <c:pt idx="4679">
                  <c:v>0.29218100000000002</c:v>
                </c:pt>
                <c:pt idx="4680">
                  <c:v>0.27780199999999999</c:v>
                </c:pt>
                <c:pt idx="4681">
                  <c:v>0.26336999999999999</c:v>
                </c:pt>
                <c:pt idx="4682">
                  <c:v>0.248886</c:v>
                </c:pt>
                <c:pt idx="4683">
                  <c:v>0.234349</c:v>
                </c:pt>
                <c:pt idx="4684">
                  <c:v>0.21976100000000001</c:v>
                </c:pt>
                <c:pt idx="4685">
                  <c:v>0.205123</c:v>
                </c:pt>
                <c:pt idx="4686">
                  <c:v>0.19043499999999999</c:v>
                </c:pt>
                <c:pt idx="4687">
                  <c:v>0.17569799999999999</c:v>
                </c:pt>
                <c:pt idx="4688">
                  <c:v>0.160913</c:v>
                </c:pt>
                <c:pt idx="4689">
                  <c:v>0.14607999999999999</c:v>
                </c:pt>
                <c:pt idx="4690">
                  <c:v>0.13120100000000001</c:v>
                </c:pt>
                <c:pt idx="4691">
                  <c:v>0.11627700000000001</c:v>
                </c:pt>
                <c:pt idx="4692">
                  <c:v>0.101308</c:v>
                </c:pt>
                <c:pt idx="4693">
                  <c:v>8.6296200000000003E-2</c:v>
                </c:pt>
                <c:pt idx="4694">
                  <c:v>7.1242299999999995E-2</c:v>
                </c:pt>
                <c:pt idx="4695">
                  <c:v>5.6147900000000001E-2</c:v>
                </c:pt>
                <c:pt idx="4696">
                  <c:v>4.1014299999999997E-2</c:v>
                </c:pt>
                <c:pt idx="4697">
                  <c:v>2.5843000000000001E-2</c:v>
                </c:pt>
                <c:pt idx="4698">
                  <c:v>1.06356E-2</c:v>
                </c:pt>
                <c:pt idx="4699">
                  <c:v>-4.6066700000000002E-3</c:v>
                </c:pt>
                <c:pt idx="4700">
                  <c:v>-1.9882299999999999E-2</c:v>
                </c:pt>
                <c:pt idx="4701">
                  <c:v>-3.5189999999999999E-2</c:v>
                </c:pt>
                <c:pt idx="4702">
                  <c:v>-5.0528299999999998E-2</c:v>
                </c:pt>
                <c:pt idx="4703">
                  <c:v>-6.5895700000000001E-2</c:v>
                </c:pt>
                <c:pt idx="4704">
                  <c:v>-8.1291000000000002E-2</c:v>
                </c:pt>
                <c:pt idx="4705">
                  <c:v>-9.6712400000000004E-2</c:v>
                </c:pt>
                <c:pt idx="4706">
                  <c:v>-0.11215899999999999</c:v>
                </c:pt>
                <c:pt idx="4707">
                  <c:v>-0.12762799999999999</c:v>
                </c:pt>
                <c:pt idx="4708">
                  <c:v>-0.143118</c:v>
                </c:pt>
                <c:pt idx="4709">
                  <c:v>-0.15862699999999999</c:v>
                </c:pt>
                <c:pt idx="4710">
                  <c:v>-0.174154</c:v>
                </c:pt>
                <c:pt idx="4711">
                  <c:v>-0.189696</c:v>
                </c:pt>
                <c:pt idx="4712">
                  <c:v>-0.20525099999999999</c:v>
                </c:pt>
                <c:pt idx="4713">
                  <c:v>-0.22081700000000001</c:v>
                </c:pt>
                <c:pt idx="4714">
                  <c:v>-0.23639299999999999</c:v>
                </c:pt>
                <c:pt idx="4715">
                  <c:v>-0.25197599999999998</c:v>
                </c:pt>
                <c:pt idx="4716">
                  <c:v>-0.26756400000000002</c:v>
                </c:pt>
                <c:pt idx="4717">
                  <c:v>-0.28315600000000002</c:v>
                </c:pt>
                <c:pt idx="4718">
                  <c:v>-0.29874800000000001</c:v>
                </c:pt>
                <c:pt idx="4719">
                  <c:v>-0.31434000000000001</c:v>
                </c:pt>
                <c:pt idx="4720">
                  <c:v>-0.329928</c:v>
                </c:pt>
                <c:pt idx="4721">
                  <c:v>-0.34551100000000001</c:v>
                </c:pt>
                <c:pt idx="4722">
                  <c:v>-0.36108600000000002</c:v>
                </c:pt>
                <c:pt idx="4723">
                  <c:v>-0.37664999999999998</c:v>
                </c:pt>
                <c:pt idx="4724">
                  <c:v>-0.392202</c:v>
                </c:pt>
                <c:pt idx="4725">
                  <c:v>-0.40773900000000002</c:v>
                </c:pt>
                <c:pt idx="4726">
                  <c:v>-0.42325800000000002</c:v>
                </c:pt>
                <c:pt idx="4727">
                  <c:v>-0.43875900000000001</c:v>
                </c:pt>
                <c:pt idx="4728">
                  <c:v>-0.45423799999999998</c:v>
                </c:pt>
                <c:pt idx="4729">
                  <c:v>-0.469694</c:v>
                </c:pt>
                <c:pt idx="4730">
                  <c:v>-0.48512499999999997</c:v>
                </c:pt>
                <c:pt idx="4731">
                  <c:v>-0.500529</c:v>
                </c:pt>
                <c:pt idx="4732">
                  <c:v>-0.515903</c:v>
                </c:pt>
                <c:pt idx="4733">
                  <c:v>-0.531246</c:v>
                </c:pt>
                <c:pt idx="4734">
                  <c:v>-0.54655500000000001</c:v>
                </c:pt>
                <c:pt idx="4735">
                  <c:v>-0.56182900000000002</c:v>
                </c:pt>
                <c:pt idx="4736">
                  <c:v>-0.57706500000000005</c:v>
                </c:pt>
                <c:pt idx="4737">
                  <c:v>-0.59226100000000004</c:v>
                </c:pt>
                <c:pt idx="4738">
                  <c:v>-0.60741699999999998</c:v>
                </c:pt>
                <c:pt idx="4739">
                  <c:v>-0.62253000000000003</c:v>
                </c:pt>
                <c:pt idx="4740">
                  <c:v>-0.637598</c:v>
                </c:pt>
                <c:pt idx="4741">
                  <c:v>-0.65262100000000001</c:v>
                </c:pt>
                <c:pt idx="4742">
                  <c:v>-0.667597</c:v>
                </c:pt>
                <c:pt idx="4743">
                  <c:v>-0.68252400000000002</c:v>
                </c:pt>
                <c:pt idx="4744">
                  <c:v>-0.697403</c:v>
                </c:pt>
                <c:pt idx="4745">
                  <c:v>-0.71223000000000003</c:v>
                </c:pt>
                <c:pt idx="4746">
                  <c:v>-0.72700699999999996</c:v>
                </c:pt>
                <c:pt idx="4747">
                  <c:v>-0.74173100000000003</c:v>
                </c:pt>
                <c:pt idx="4748">
                  <c:v>-0.75640099999999999</c:v>
                </c:pt>
                <c:pt idx="4749">
                  <c:v>-0.77101699999999995</c:v>
                </c:pt>
                <c:pt idx="4750">
                  <c:v>-0.785578</c:v>
                </c:pt>
                <c:pt idx="4751">
                  <c:v>-0.80008400000000002</c:v>
                </c:pt>
                <c:pt idx="4752">
                  <c:v>-0.81453399999999998</c:v>
                </c:pt>
                <c:pt idx="4753">
                  <c:v>-0.82892699999999997</c:v>
                </c:pt>
                <c:pt idx="4754">
                  <c:v>-0.84326500000000004</c:v>
                </c:pt>
                <c:pt idx="4755">
                  <c:v>-0.85754600000000003</c:v>
                </c:pt>
                <c:pt idx="4756">
                  <c:v>-0.87177199999999999</c:v>
                </c:pt>
                <c:pt idx="4757">
                  <c:v>-0.88594300000000004</c:v>
                </c:pt>
                <c:pt idx="4758">
                  <c:v>-0.90005900000000005</c:v>
                </c:pt>
                <c:pt idx="4759">
                  <c:v>-0.91412000000000004</c:v>
                </c:pt>
                <c:pt idx="4760">
                  <c:v>-0.92812899999999998</c:v>
                </c:pt>
                <c:pt idx="4761">
                  <c:v>-0.94208499999999995</c:v>
                </c:pt>
                <c:pt idx="4762">
                  <c:v>-0.95598899999999998</c:v>
                </c:pt>
                <c:pt idx="4763">
                  <c:v>-0.96984300000000001</c:v>
                </c:pt>
                <c:pt idx="4764">
                  <c:v>-0.98364700000000005</c:v>
                </c:pt>
                <c:pt idx="4765">
                  <c:v>-0.99740300000000004</c:v>
                </c:pt>
                <c:pt idx="4766">
                  <c:v>-1.01111</c:v>
                </c:pt>
                <c:pt idx="4767">
                  <c:v>-1.02478</c:v>
                </c:pt>
                <c:pt idx="4768">
                  <c:v>-1.0384</c:v>
                </c:pt>
                <c:pt idx="4769">
                  <c:v>-1.0519799999999999</c:v>
                </c:pt>
                <c:pt idx="4770">
                  <c:v>-1.0655300000000001</c:v>
                </c:pt>
                <c:pt idx="4771">
                  <c:v>-1.0790299999999999</c:v>
                </c:pt>
                <c:pt idx="4772">
                  <c:v>-1.0925</c:v>
                </c:pt>
                <c:pt idx="4773">
                  <c:v>-1.10595</c:v>
                </c:pt>
                <c:pt idx="4774">
                  <c:v>-1.1193599999999999</c:v>
                </c:pt>
                <c:pt idx="4775">
                  <c:v>-1.1327400000000001</c:v>
                </c:pt>
                <c:pt idx="4776">
                  <c:v>-1.14611</c:v>
                </c:pt>
                <c:pt idx="4777">
                  <c:v>-1.1594500000000001</c:v>
                </c:pt>
                <c:pt idx="4778">
                  <c:v>-1.1727700000000001</c:v>
                </c:pt>
                <c:pt idx="4779">
                  <c:v>-1.18608</c:v>
                </c:pt>
                <c:pt idx="4780">
                  <c:v>-1.1993799999999999</c:v>
                </c:pt>
                <c:pt idx="4781">
                  <c:v>-1.2126600000000001</c:v>
                </c:pt>
                <c:pt idx="4782">
                  <c:v>-1.2259500000000001</c:v>
                </c:pt>
                <c:pt idx="4783">
                  <c:v>-1.2392300000000001</c:v>
                </c:pt>
                <c:pt idx="4784">
                  <c:v>-1.25251</c:v>
                </c:pt>
                <c:pt idx="4785">
                  <c:v>-1.2658</c:v>
                </c:pt>
                <c:pt idx="4786">
                  <c:v>-1.2790900000000001</c:v>
                </c:pt>
                <c:pt idx="4787">
                  <c:v>-1.2924</c:v>
                </c:pt>
                <c:pt idx="4788">
                  <c:v>-1.30572</c:v>
                </c:pt>
                <c:pt idx="4789">
                  <c:v>-1.31907</c:v>
                </c:pt>
                <c:pt idx="4790">
                  <c:v>-1.33243</c:v>
                </c:pt>
                <c:pt idx="4791">
                  <c:v>-1.34582</c:v>
                </c:pt>
                <c:pt idx="4792">
                  <c:v>-1.3592500000000001</c:v>
                </c:pt>
                <c:pt idx="4793">
                  <c:v>-1.3727</c:v>
                </c:pt>
                <c:pt idx="4794">
                  <c:v>-1.38619</c:v>
                </c:pt>
                <c:pt idx="4795">
                  <c:v>-1.3997200000000001</c:v>
                </c:pt>
                <c:pt idx="4796">
                  <c:v>-1.4133</c:v>
                </c:pt>
                <c:pt idx="4797">
                  <c:v>-1.42692</c:v>
                </c:pt>
                <c:pt idx="4798">
                  <c:v>-1.4406000000000001</c:v>
                </c:pt>
                <c:pt idx="4799">
                  <c:v>-1.4543299999999999</c:v>
                </c:pt>
                <c:pt idx="4800">
                  <c:v>-1.4681200000000001</c:v>
                </c:pt>
                <c:pt idx="4801">
                  <c:v>-1.4819800000000001</c:v>
                </c:pt>
                <c:pt idx="4802">
                  <c:v>-1.4959</c:v>
                </c:pt>
                <c:pt idx="4803">
                  <c:v>-1.50989</c:v>
                </c:pt>
                <c:pt idx="4804">
                  <c:v>-1.5239499999999999</c:v>
                </c:pt>
                <c:pt idx="4805">
                  <c:v>-1.53809</c:v>
                </c:pt>
                <c:pt idx="4806">
                  <c:v>-1.5523100000000001</c:v>
                </c:pt>
                <c:pt idx="4807">
                  <c:v>-1.5666100000000001</c:v>
                </c:pt>
                <c:pt idx="4808">
                  <c:v>-1.5809899999999999</c:v>
                </c:pt>
                <c:pt idx="4809">
                  <c:v>-1.5954600000000001</c:v>
                </c:pt>
                <c:pt idx="4810">
                  <c:v>-1.61002</c:v>
                </c:pt>
                <c:pt idx="4811">
                  <c:v>-1.6246700000000001</c:v>
                </c:pt>
                <c:pt idx="4812">
                  <c:v>-1.6394200000000001</c:v>
                </c:pt>
                <c:pt idx="4813">
                  <c:v>-1.6542699999999999</c:v>
                </c:pt>
                <c:pt idx="4814">
                  <c:v>-1.6692100000000001</c:v>
                </c:pt>
                <c:pt idx="4815">
                  <c:v>-1.6842600000000001</c:v>
                </c:pt>
                <c:pt idx="4816">
                  <c:v>-1.6994199999999999</c:v>
                </c:pt>
                <c:pt idx="4817">
                  <c:v>-1.71468</c:v>
                </c:pt>
                <c:pt idx="4818">
                  <c:v>-1.73004</c:v>
                </c:pt>
                <c:pt idx="4819">
                  <c:v>-1.74552</c:v>
                </c:pt>
                <c:pt idx="4820">
                  <c:v>-1.76111</c:v>
                </c:pt>
                <c:pt idx="4821">
                  <c:v>-1.77681</c:v>
                </c:pt>
                <c:pt idx="4822">
                  <c:v>-1.7926200000000001</c:v>
                </c:pt>
                <c:pt idx="4823">
                  <c:v>-1.8085500000000001</c:v>
                </c:pt>
                <c:pt idx="4824">
                  <c:v>-1.8246</c:v>
                </c:pt>
                <c:pt idx="4825">
                  <c:v>-1.84076</c:v>
                </c:pt>
                <c:pt idx="4826">
                  <c:v>-1.85704</c:v>
                </c:pt>
                <c:pt idx="4827">
                  <c:v>-1.87344</c:v>
                </c:pt>
                <c:pt idx="4828">
                  <c:v>-1.8899600000000001</c:v>
                </c:pt>
                <c:pt idx="4829">
                  <c:v>-1.9066000000000001</c:v>
                </c:pt>
                <c:pt idx="4830">
                  <c:v>-1.92337</c:v>
                </c:pt>
                <c:pt idx="4831">
                  <c:v>-1.94025</c:v>
                </c:pt>
                <c:pt idx="4832">
                  <c:v>-1.9572499999999999</c:v>
                </c:pt>
                <c:pt idx="4833">
                  <c:v>-1.97438</c:v>
                </c:pt>
                <c:pt idx="4834">
                  <c:v>-1.9916199999999999</c:v>
                </c:pt>
                <c:pt idx="4835">
                  <c:v>-2.0089899999999998</c:v>
                </c:pt>
                <c:pt idx="4836">
                  <c:v>-2.0264700000000002</c:v>
                </c:pt>
                <c:pt idx="4837">
                  <c:v>-2.0440800000000001</c:v>
                </c:pt>
                <c:pt idx="4838">
                  <c:v>-2.0618099999999999</c:v>
                </c:pt>
                <c:pt idx="4839">
                  <c:v>-2.0796600000000001</c:v>
                </c:pt>
                <c:pt idx="4840">
                  <c:v>-2.0976300000000001</c:v>
                </c:pt>
                <c:pt idx="4841">
                  <c:v>-2.11572</c:v>
                </c:pt>
                <c:pt idx="4842">
                  <c:v>-2.1339299999999999</c:v>
                </c:pt>
                <c:pt idx="4843">
                  <c:v>-2.1522600000000001</c:v>
                </c:pt>
                <c:pt idx="4844">
                  <c:v>-2.1707100000000001</c:v>
                </c:pt>
                <c:pt idx="4845">
                  <c:v>-2.1892800000000001</c:v>
                </c:pt>
                <c:pt idx="4846">
                  <c:v>-2.2079599999999999</c:v>
                </c:pt>
                <c:pt idx="4847">
                  <c:v>-2.2267700000000001</c:v>
                </c:pt>
                <c:pt idx="4848">
                  <c:v>-2.2456800000000001</c:v>
                </c:pt>
                <c:pt idx="4849">
                  <c:v>-2.2647200000000001</c:v>
                </c:pt>
                <c:pt idx="4850">
                  <c:v>-2.2838699999999998</c:v>
                </c:pt>
                <c:pt idx="4851">
                  <c:v>-2.3031299999999999</c:v>
                </c:pt>
                <c:pt idx="4852">
                  <c:v>-2.3225099999999999</c:v>
                </c:pt>
                <c:pt idx="4853">
                  <c:v>-2.3420000000000001</c:v>
                </c:pt>
                <c:pt idx="4854">
                  <c:v>-2.3616000000000001</c:v>
                </c:pt>
                <c:pt idx="4855">
                  <c:v>-2.38131</c:v>
                </c:pt>
                <c:pt idx="4856">
                  <c:v>-2.4011300000000002</c:v>
                </c:pt>
                <c:pt idx="4857">
                  <c:v>-2.4210699999999998</c:v>
                </c:pt>
                <c:pt idx="4858">
                  <c:v>-2.4411100000000001</c:v>
                </c:pt>
                <c:pt idx="4859">
                  <c:v>-2.4612500000000002</c:v>
                </c:pt>
                <c:pt idx="4860">
                  <c:v>-2.4815100000000001</c:v>
                </c:pt>
                <c:pt idx="4861">
                  <c:v>-2.5018600000000002</c:v>
                </c:pt>
                <c:pt idx="4862">
                  <c:v>-2.5223300000000002</c:v>
                </c:pt>
                <c:pt idx="4863">
                  <c:v>-2.5428899999999999</c:v>
                </c:pt>
                <c:pt idx="4864">
                  <c:v>-2.5635599999999998</c:v>
                </c:pt>
                <c:pt idx="4865">
                  <c:v>-2.58433</c:v>
                </c:pt>
                <c:pt idx="4866">
                  <c:v>-2.6052</c:v>
                </c:pt>
                <c:pt idx="4867">
                  <c:v>-2.62616</c:v>
                </c:pt>
                <c:pt idx="4868">
                  <c:v>-2.64723</c:v>
                </c:pt>
                <c:pt idx="4869">
                  <c:v>-2.6684000000000001</c:v>
                </c:pt>
                <c:pt idx="4870">
                  <c:v>-2.6896599999999999</c:v>
                </c:pt>
                <c:pt idx="4871">
                  <c:v>-2.7110099999999999</c:v>
                </c:pt>
                <c:pt idx="4872">
                  <c:v>-2.7324600000000001</c:v>
                </c:pt>
                <c:pt idx="4873">
                  <c:v>-2.7540100000000001</c:v>
                </c:pt>
                <c:pt idx="4874">
                  <c:v>-2.7756500000000002</c:v>
                </c:pt>
                <c:pt idx="4875">
                  <c:v>-2.79738</c:v>
                </c:pt>
                <c:pt idx="4876">
                  <c:v>-2.8191999999999999</c:v>
                </c:pt>
                <c:pt idx="4877">
                  <c:v>-2.84111</c:v>
                </c:pt>
                <c:pt idx="4878">
                  <c:v>-2.8631099999999998</c:v>
                </c:pt>
                <c:pt idx="4879">
                  <c:v>-2.8852099999999998</c:v>
                </c:pt>
                <c:pt idx="4880">
                  <c:v>-2.9073899999999999</c:v>
                </c:pt>
                <c:pt idx="4881">
                  <c:v>-2.9296600000000002</c:v>
                </c:pt>
                <c:pt idx="4882">
                  <c:v>-2.9520200000000001</c:v>
                </c:pt>
                <c:pt idx="4883">
                  <c:v>-2.9744700000000002</c:v>
                </c:pt>
                <c:pt idx="4884">
                  <c:v>-2.99701</c:v>
                </c:pt>
                <c:pt idx="4885">
                  <c:v>-3.0196299999999998</c:v>
                </c:pt>
                <c:pt idx="4886">
                  <c:v>-3.0423499999999999</c:v>
                </c:pt>
                <c:pt idx="4887">
                  <c:v>-3.06515</c:v>
                </c:pt>
                <c:pt idx="4888">
                  <c:v>-3.0880399999999999</c:v>
                </c:pt>
                <c:pt idx="4889">
                  <c:v>-3.1110099999999998</c:v>
                </c:pt>
                <c:pt idx="4890">
                  <c:v>-3.1340699999999999</c:v>
                </c:pt>
                <c:pt idx="4891">
                  <c:v>-3.1572300000000002</c:v>
                </c:pt>
                <c:pt idx="4892">
                  <c:v>-3.1804600000000001</c:v>
                </c:pt>
                <c:pt idx="4893">
                  <c:v>-3.2037900000000001</c:v>
                </c:pt>
                <c:pt idx="4894">
                  <c:v>-3.2271999999999998</c:v>
                </c:pt>
                <c:pt idx="4895">
                  <c:v>-3.2507100000000002</c:v>
                </c:pt>
                <c:pt idx="4896">
                  <c:v>-3.2743000000000002</c:v>
                </c:pt>
                <c:pt idx="4897">
                  <c:v>-3.2979799999999999</c:v>
                </c:pt>
                <c:pt idx="4898">
                  <c:v>-3.3217500000000002</c:v>
                </c:pt>
                <c:pt idx="4899">
                  <c:v>-3.3456100000000002</c:v>
                </c:pt>
                <c:pt idx="4900">
                  <c:v>-3.3695599999999999</c:v>
                </c:pt>
                <c:pt idx="4901">
                  <c:v>-3.3936000000000002</c:v>
                </c:pt>
                <c:pt idx="4902">
                  <c:v>-3.4177399999999998</c:v>
                </c:pt>
                <c:pt idx="4903">
                  <c:v>-3.4419599999999999</c:v>
                </c:pt>
                <c:pt idx="4904">
                  <c:v>-3.4662700000000002</c:v>
                </c:pt>
                <c:pt idx="4905">
                  <c:v>-3.4906799999999998</c:v>
                </c:pt>
                <c:pt idx="4906">
                  <c:v>-3.51518</c:v>
                </c:pt>
                <c:pt idx="4907">
                  <c:v>-3.5397699999999999</c:v>
                </c:pt>
                <c:pt idx="4908">
                  <c:v>-3.56446</c:v>
                </c:pt>
                <c:pt idx="4909">
                  <c:v>-3.5892400000000002</c:v>
                </c:pt>
                <c:pt idx="4910">
                  <c:v>-3.6141100000000002</c:v>
                </c:pt>
                <c:pt idx="4911">
                  <c:v>-3.6390799999999999</c:v>
                </c:pt>
                <c:pt idx="4912">
                  <c:v>-3.6641499999999998</c:v>
                </c:pt>
                <c:pt idx="4913">
                  <c:v>-3.6893099999999999</c:v>
                </c:pt>
                <c:pt idx="4914">
                  <c:v>-3.7145600000000001</c:v>
                </c:pt>
                <c:pt idx="4915">
                  <c:v>-3.7399200000000001</c:v>
                </c:pt>
                <c:pt idx="4916">
                  <c:v>-3.7653699999999999</c:v>
                </c:pt>
                <c:pt idx="4917">
                  <c:v>-3.7909199999999998</c:v>
                </c:pt>
                <c:pt idx="4918">
                  <c:v>-3.81657</c:v>
                </c:pt>
                <c:pt idx="4919">
                  <c:v>-3.8423099999999999</c:v>
                </c:pt>
                <c:pt idx="4920">
                  <c:v>-3.86816</c:v>
                </c:pt>
                <c:pt idx="4921">
                  <c:v>-3.89411</c:v>
                </c:pt>
                <c:pt idx="4922">
                  <c:v>-3.9201700000000002</c:v>
                </c:pt>
                <c:pt idx="4923">
                  <c:v>-3.9463200000000001</c:v>
                </c:pt>
                <c:pt idx="4924">
                  <c:v>-3.9725899999999998</c:v>
                </c:pt>
                <c:pt idx="4925">
                  <c:v>-3.9989499999999998</c:v>
                </c:pt>
                <c:pt idx="4926">
                  <c:v>-4.0254300000000001</c:v>
                </c:pt>
                <c:pt idx="4927">
                  <c:v>-4.0520100000000001</c:v>
                </c:pt>
                <c:pt idx="4928">
                  <c:v>-4.0787000000000004</c:v>
                </c:pt>
                <c:pt idx="4929">
                  <c:v>-4.1054899999999996</c:v>
                </c:pt>
                <c:pt idx="4930">
                  <c:v>-4.1323999999999996</c:v>
                </c:pt>
                <c:pt idx="4931">
                  <c:v>-4.1594300000000004</c:v>
                </c:pt>
                <c:pt idx="4932">
                  <c:v>-4.1865699999999997</c:v>
                </c:pt>
                <c:pt idx="4933">
                  <c:v>-4.2138200000000001</c:v>
                </c:pt>
                <c:pt idx="4934">
                  <c:v>-4.2411899999999996</c:v>
                </c:pt>
                <c:pt idx="4935">
                  <c:v>-4.2686799999999998</c:v>
                </c:pt>
                <c:pt idx="4936">
                  <c:v>-4.2962999999999996</c:v>
                </c:pt>
                <c:pt idx="4937">
                  <c:v>-4.3240299999999996</c:v>
                </c:pt>
                <c:pt idx="4938">
                  <c:v>-4.35189</c:v>
                </c:pt>
                <c:pt idx="4939">
                  <c:v>-4.3798700000000004</c:v>
                </c:pt>
                <c:pt idx="4940">
                  <c:v>-4.4079899999999999</c:v>
                </c:pt>
                <c:pt idx="4941">
                  <c:v>-4.4362300000000001</c:v>
                </c:pt>
                <c:pt idx="4942">
                  <c:v>-4.4645999999999999</c:v>
                </c:pt>
                <c:pt idx="4943">
                  <c:v>-4.4931099999999997</c:v>
                </c:pt>
                <c:pt idx="4944">
                  <c:v>-4.5217499999999999</c:v>
                </c:pt>
                <c:pt idx="4945">
                  <c:v>-4.5505300000000002</c:v>
                </c:pt>
                <c:pt idx="4946">
                  <c:v>-4.5794499999999996</c:v>
                </c:pt>
                <c:pt idx="4947">
                  <c:v>-4.6085099999999999</c:v>
                </c:pt>
                <c:pt idx="4948">
                  <c:v>-4.6377100000000002</c:v>
                </c:pt>
                <c:pt idx="4949">
                  <c:v>-4.6670499999999997</c:v>
                </c:pt>
                <c:pt idx="4950">
                  <c:v>-4.6965500000000002</c:v>
                </c:pt>
                <c:pt idx="4951">
                  <c:v>-4.7261899999999999</c:v>
                </c:pt>
                <c:pt idx="4952">
                  <c:v>-4.7559800000000001</c:v>
                </c:pt>
                <c:pt idx="4953">
                  <c:v>-4.78592</c:v>
                </c:pt>
                <c:pt idx="4954">
                  <c:v>-4.8160100000000003</c:v>
                </c:pt>
                <c:pt idx="4955">
                  <c:v>-4.84626</c:v>
                </c:pt>
                <c:pt idx="4956">
                  <c:v>-4.8766600000000002</c:v>
                </c:pt>
                <c:pt idx="4957">
                  <c:v>-4.9072199999999997</c:v>
                </c:pt>
                <c:pt idx="4958">
                  <c:v>-4.9379400000000002</c:v>
                </c:pt>
                <c:pt idx="4959">
                  <c:v>-4.96882</c:v>
                </c:pt>
                <c:pt idx="4960">
                  <c:v>-4.99986</c:v>
                </c:pt>
                <c:pt idx="4961">
                  <c:v>-5.0310600000000001</c:v>
                </c:pt>
                <c:pt idx="4962">
                  <c:v>-5.06243</c:v>
                </c:pt>
                <c:pt idx="4963">
                  <c:v>-5.0939699999999997</c:v>
                </c:pt>
                <c:pt idx="4964">
                  <c:v>-5.1256599999999999</c:v>
                </c:pt>
                <c:pt idx="4965">
                  <c:v>-5.1575300000000004</c:v>
                </c:pt>
                <c:pt idx="4966">
                  <c:v>-5.1895600000000002</c:v>
                </c:pt>
                <c:pt idx="4967">
                  <c:v>-5.2217599999999997</c:v>
                </c:pt>
                <c:pt idx="4968">
                  <c:v>-5.25413</c:v>
                </c:pt>
                <c:pt idx="4969">
                  <c:v>-5.28667</c:v>
                </c:pt>
                <c:pt idx="4970">
                  <c:v>-5.3193799999999998</c:v>
                </c:pt>
                <c:pt idx="4971">
                  <c:v>-5.3522600000000002</c:v>
                </c:pt>
                <c:pt idx="4972">
                  <c:v>-5.3853099999999996</c:v>
                </c:pt>
                <c:pt idx="4973">
                  <c:v>-5.4185299999999996</c:v>
                </c:pt>
                <c:pt idx="4974">
                  <c:v>-5.4519200000000003</c:v>
                </c:pt>
                <c:pt idx="4975">
                  <c:v>-5.4854799999999999</c:v>
                </c:pt>
                <c:pt idx="4976">
                  <c:v>-5.5192199999999998</c:v>
                </c:pt>
                <c:pt idx="4977">
                  <c:v>-5.5531300000000003</c:v>
                </c:pt>
                <c:pt idx="4978">
                  <c:v>-5.5872000000000002</c:v>
                </c:pt>
                <c:pt idx="4979">
                  <c:v>-5.6214500000000003</c:v>
                </c:pt>
                <c:pt idx="4980">
                  <c:v>-5.6558700000000002</c:v>
                </c:pt>
                <c:pt idx="4981">
                  <c:v>-5.6904599999999999</c:v>
                </c:pt>
                <c:pt idx="4982">
                  <c:v>-5.7252200000000002</c:v>
                </c:pt>
                <c:pt idx="4983">
                  <c:v>-5.7601500000000003</c:v>
                </c:pt>
                <c:pt idx="4984">
                  <c:v>-5.7952399999999997</c:v>
                </c:pt>
                <c:pt idx="4985">
                  <c:v>-5.8304999999999998</c:v>
                </c:pt>
                <c:pt idx="4986">
                  <c:v>-5.8659299999999996</c:v>
                </c:pt>
                <c:pt idx="4987">
                  <c:v>-5.9015300000000002</c:v>
                </c:pt>
                <c:pt idx="4988">
                  <c:v>-5.93729</c:v>
                </c:pt>
                <c:pt idx="4989">
                  <c:v>-5.9732200000000004</c:v>
                </c:pt>
                <c:pt idx="4990">
                  <c:v>-6.0093100000000002</c:v>
                </c:pt>
                <c:pt idx="4991">
                  <c:v>-6.04556</c:v>
                </c:pt>
                <c:pt idx="4992">
                  <c:v>-6.0819700000000001</c:v>
                </c:pt>
                <c:pt idx="4993">
                  <c:v>-6.1185400000000003</c:v>
                </c:pt>
                <c:pt idx="4994">
                  <c:v>-6.1552600000000002</c:v>
                </c:pt>
                <c:pt idx="4995">
                  <c:v>-6.1921400000000002</c:v>
                </c:pt>
                <c:pt idx="4996">
                  <c:v>-6.2291800000000004</c:v>
                </c:pt>
                <c:pt idx="4997">
                  <c:v>-6.2663599999999997</c:v>
                </c:pt>
                <c:pt idx="4998">
                  <c:v>-6.3037000000000001</c:v>
                </c:pt>
                <c:pt idx="4999">
                  <c:v>-6.3411799999999996</c:v>
                </c:pt>
                <c:pt idx="5000">
                  <c:v>-6.3788099999999996</c:v>
                </c:pt>
                <c:pt idx="5001">
                  <c:v>-6.4165799999999997</c:v>
                </c:pt>
                <c:pt idx="5002">
                  <c:v>-6.4545000000000003</c:v>
                </c:pt>
                <c:pt idx="5003">
                  <c:v>-6.4925499999999996</c:v>
                </c:pt>
                <c:pt idx="5004">
                  <c:v>-6.5307300000000001</c:v>
                </c:pt>
                <c:pt idx="5005">
                  <c:v>-6.5690499999999998</c:v>
                </c:pt>
                <c:pt idx="5006">
                  <c:v>-6.6074900000000003</c:v>
                </c:pt>
                <c:pt idx="5007">
                  <c:v>-6.6460600000000003</c:v>
                </c:pt>
                <c:pt idx="5008">
                  <c:v>-6.6847500000000002</c:v>
                </c:pt>
                <c:pt idx="5009">
                  <c:v>-6.72356</c:v>
                </c:pt>
                <c:pt idx="5010">
                  <c:v>-6.76248</c:v>
                </c:pt>
                <c:pt idx="5011">
                  <c:v>-6.8014999999999999</c:v>
                </c:pt>
                <c:pt idx="5012">
                  <c:v>-6.84063</c:v>
                </c:pt>
                <c:pt idx="5013">
                  <c:v>-6.8798700000000004</c:v>
                </c:pt>
                <c:pt idx="5014">
                  <c:v>-6.9191900000000004</c:v>
                </c:pt>
                <c:pt idx="5015">
                  <c:v>-6.9586100000000002</c:v>
                </c:pt>
                <c:pt idx="5016">
                  <c:v>-6.9981099999999996</c:v>
                </c:pt>
                <c:pt idx="5017">
                  <c:v>-7.0376899999999996</c:v>
                </c:pt>
                <c:pt idx="5018">
                  <c:v>-7.0773400000000004</c:v>
                </c:pt>
                <c:pt idx="5019">
                  <c:v>-7.1170600000000004</c:v>
                </c:pt>
                <c:pt idx="5020">
                  <c:v>-7.1568399999999999</c:v>
                </c:pt>
                <c:pt idx="5021">
                  <c:v>-7.1966700000000001</c:v>
                </c:pt>
                <c:pt idx="5022">
                  <c:v>-7.2365500000000003</c:v>
                </c:pt>
                <c:pt idx="5023">
                  <c:v>-7.2764699999999998</c:v>
                </c:pt>
                <c:pt idx="5024">
                  <c:v>-7.3164199999999999</c:v>
                </c:pt>
                <c:pt idx="5025">
                  <c:v>-7.3563900000000002</c:v>
                </c:pt>
                <c:pt idx="5026">
                  <c:v>-7.3963799999999997</c:v>
                </c:pt>
                <c:pt idx="5027">
                  <c:v>-7.4363799999999998</c:v>
                </c:pt>
                <c:pt idx="5028">
                  <c:v>-7.4763799999999998</c:v>
                </c:pt>
                <c:pt idx="5029">
                  <c:v>-7.5163599999999997</c:v>
                </c:pt>
                <c:pt idx="5030">
                  <c:v>-7.55633</c:v>
                </c:pt>
                <c:pt idx="5031">
                  <c:v>-7.59626</c:v>
                </c:pt>
                <c:pt idx="5032">
                  <c:v>-7.6361600000000003</c:v>
                </c:pt>
                <c:pt idx="5033">
                  <c:v>-7.6760099999999998</c:v>
                </c:pt>
                <c:pt idx="5034">
                  <c:v>-7.7157900000000001</c:v>
                </c:pt>
                <c:pt idx="5035">
                  <c:v>-7.75549</c:v>
                </c:pt>
                <c:pt idx="5036">
                  <c:v>-7.7951199999999998</c:v>
                </c:pt>
                <c:pt idx="5037">
                  <c:v>-7.8346400000000003</c:v>
                </c:pt>
                <c:pt idx="5038">
                  <c:v>-7.8740500000000004</c:v>
                </c:pt>
                <c:pt idx="5039">
                  <c:v>-7.9133300000000002</c:v>
                </c:pt>
                <c:pt idx="5040">
                  <c:v>-7.9524800000000004</c:v>
                </c:pt>
                <c:pt idx="5041">
                  <c:v>-7.9914699999999996</c:v>
                </c:pt>
                <c:pt idx="5042">
                  <c:v>-8.0302900000000008</c:v>
                </c:pt>
                <c:pt idx="5043">
                  <c:v>-8.0689299999999999</c:v>
                </c:pt>
                <c:pt idx="5044">
                  <c:v>-8.1073599999999999</c:v>
                </c:pt>
                <c:pt idx="5045">
                  <c:v>-8.1455699999999993</c:v>
                </c:pt>
                <c:pt idx="5046">
                  <c:v>-8.1835500000000003</c:v>
                </c:pt>
                <c:pt idx="5047">
                  <c:v>-8.2212700000000005</c:v>
                </c:pt>
                <c:pt idx="5048">
                  <c:v>-8.2586999999999993</c:v>
                </c:pt>
                <c:pt idx="5049">
                  <c:v>-8.2958400000000001</c:v>
                </c:pt>
                <c:pt idx="5050">
                  <c:v>-8.3326600000000006</c:v>
                </c:pt>
                <c:pt idx="5051">
                  <c:v>-8.3691399999999998</c:v>
                </c:pt>
                <c:pt idx="5052">
                  <c:v>-8.4052500000000006</c:v>
                </c:pt>
                <c:pt idx="5053">
                  <c:v>-8.4409700000000001</c:v>
                </c:pt>
                <c:pt idx="5054">
                  <c:v>-8.4762699999999995</c:v>
                </c:pt>
                <c:pt idx="5055">
                  <c:v>-8.5111299999999996</c:v>
                </c:pt>
                <c:pt idx="5056">
                  <c:v>-8.5455199999999998</c:v>
                </c:pt>
                <c:pt idx="5057">
                  <c:v>-8.5794099999999993</c:v>
                </c:pt>
                <c:pt idx="5058">
                  <c:v>-8.6127599999999997</c:v>
                </c:pt>
                <c:pt idx="5059">
                  <c:v>-8.6455500000000001</c:v>
                </c:pt>
                <c:pt idx="5060">
                  <c:v>-8.67774</c:v>
                </c:pt>
                <c:pt idx="5061">
                  <c:v>-8.7093000000000007</c:v>
                </c:pt>
                <c:pt idx="5062">
                  <c:v>-8.7401900000000001</c:v>
                </c:pt>
                <c:pt idx="5063">
                  <c:v>-8.7703799999999994</c:v>
                </c:pt>
                <c:pt idx="5064">
                  <c:v>-8.7998200000000004</c:v>
                </c:pt>
                <c:pt idx="5065">
                  <c:v>-8.8284800000000008</c:v>
                </c:pt>
                <c:pt idx="5066">
                  <c:v>-8.8563200000000002</c:v>
                </c:pt>
                <c:pt idx="5067">
                  <c:v>-8.8832799999999992</c:v>
                </c:pt>
                <c:pt idx="5068">
                  <c:v>-8.9093300000000006</c:v>
                </c:pt>
                <c:pt idx="5069">
                  <c:v>-8.9344199999999994</c:v>
                </c:pt>
                <c:pt idx="5070">
                  <c:v>-8.9585100000000004</c:v>
                </c:pt>
                <c:pt idx="5071">
                  <c:v>-8.9815400000000007</c:v>
                </c:pt>
                <c:pt idx="5072">
                  <c:v>-9.0034700000000001</c:v>
                </c:pt>
                <c:pt idx="5073">
                  <c:v>-9.0242400000000007</c:v>
                </c:pt>
                <c:pt idx="5074">
                  <c:v>-9.0438100000000006</c:v>
                </c:pt>
                <c:pt idx="5075">
                  <c:v>-9.0621200000000002</c:v>
                </c:pt>
                <c:pt idx="5076">
                  <c:v>-9.07911</c:v>
                </c:pt>
                <c:pt idx="5077">
                  <c:v>-9.0947399999999998</c:v>
                </c:pt>
                <c:pt idx="5078">
                  <c:v>-9.1089400000000005</c:v>
                </c:pt>
                <c:pt idx="5079">
                  <c:v>-9.1216699999999999</c:v>
                </c:pt>
                <c:pt idx="5080">
                  <c:v>-9.1328700000000005</c:v>
                </c:pt>
                <c:pt idx="5081">
                  <c:v>-9.1424800000000008</c:v>
                </c:pt>
                <c:pt idx="5082">
                  <c:v>-9.1504499999999993</c:v>
                </c:pt>
                <c:pt idx="5083">
                  <c:v>-9.15672</c:v>
                </c:pt>
                <c:pt idx="5084">
                  <c:v>-9.1612399999999994</c:v>
                </c:pt>
                <c:pt idx="5085">
                  <c:v>-9.1639599999999994</c:v>
                </c:pt>
                <c:pt idx="5086">
                  <c:v>-9.1648200000000006</c:v>
                </c:pt>
                <c:pt idx="5087">
                  <c:v>-9.1637699999999995</c:v>
                </c:pt>
                <c:pt idx="5088">
                  <c:v>-9.1607699999999994</c:v>
                </c:pt>
                <c:pt idx="5089">
                  <c:v>-9.1557600000000008</c:v>
                </c:pt>
                <c:pt idx="5090">
                  <c:v>-9.1486999999999998</c:v>
                </c:pt>
                <c:pt idx="5091">
                  <c:v>-9.1395499999999998</c:v>
                </c:pt>
                <c:pt idx="5092">
                  <c:v>-9.1282700000000006</c:v>
                </c:pt>
                <c:pt idx="5093">
                  <c:v>-9.1148299999999995</c:v>
                </c:pt>
                <c:pt idx="5094">
                  <c:v>-9.0991800000000005</c:v>
                </c:pt>
                <c:pt idx="5095">
                  <c:v>-9.0813100000000002</c:v>
                </c:pt>
                <c:pt idx="5096">
                  <c:v>-9.0611800000000002</c:v>
                </c:pt>
                <c:pt idx="5097">
                  <c:v>-9.0387799999999991</c:v>
                </c:pt>
                <c:pt idx="5098">
                  <c:v>-9.0140899999999995</c:v>
                </c:pt>
                <c:pt idx="5099">
                  <c:v>-8.9870999999999999</c:v>
                </c:pt>
                <c:pt idx="5100">
                  <c:v>-8.9578100000000003</c:v>
                </c:pt>
                <c:pt idx="5101">
                  <c:v>-8.9261999999999997</c:v>
                </c:pt>
                <c:pt idx="5102">
                  <c:v>-8.8923000000000005</c:v>
                </c:pt>
                <c:pt idx="5103">
                  <c:v>-8.8561099999999993</c:v>
                </c:pt>
                <c:pt idx="5104">
                  <c:v>-8.8176400000000008</c:v>
                </c:pt>
                <c:pt idx="5105">
                  <c:v>-8.7769300000000001</c:v>
                </c:pt>
                <c:pt idx="5106">
                  <c:v>-8.7340099999999996</c:v>
                </c:pt>
                <c:pt idx="5107">
                  <c:v>-8.6889099999999999</c:v>
                </c:pt>
                <c:pt idx="5108">
                  <c:v>-8.6416799999999991</c:v>
                </c:pt>
                <c:pt idx="5109">
                  <c:v>-8.5923700000000007</c:v>
                </c:pt>
                <c:pt idx="5110">
                  <c:v>-8.5410400000000006</c:v>
                </c:pt>
                <c:pt idx="5111">
                  <c:v>-8.4877500000000001</c:v>
                </c:pt>
                <c:pt idx="5112">
                  <c:v>-8.4325799999999997</c:v>
                </c:pt>
                <c:pt idx="5113">
                  <c:v>-8.3756000000000004</c:v>
                </c:pt>
                <c:pt idx="5114">
                  <c:v>-8.31691</c:v>
                </c:pt>
                <c:pt idx="5115">
                  <c:v>-8.2565899999999992</c:v>
                </c:pt>
                <c:pt idx="5116">
                  <c:v>-8.1947500000000009</c:v>
                </c:pt>
                <c:pt idx="5117">
                  <c:v>-8.1314799999999998</c:v>
                </c:pt>
                <c:pt idx="5118">
                  <c:v>-8.06691</c:v>
                </c:pt>
                <c:pt idx="5119">
                  <c:v>-8.0011500000000009</c:v>
                </c:pt>
                <c:pt idx="5120">
                  <c:v>-7.9343199999999996</c:v>
                </c:pt>
                <c:pt idx="5121">
                  <c:v>-7.8665500000000002</c:v>
                </c:pt>
                <c:pt idx="5122">
                  <c:v>-7.7979700000000003</c:v>
                </c:pt>
                <c:pt idx="5123">
                  <c:v>-7.72872</c:v>
                </c:pt>
                <c:pt idx="5124">
                  <c:v>-7.6589400000000003</c:v>
                </c:pt>
                <c:pt idx="5125">
                  <c:v>-7.5887799999999999</c:v>
                </c:pt>
                <c:pt idx="5126">
                  <c:v>-7.51837</c:v>
                </c:pt>
                <c:pt idx="5127">
                  <c:v>-7.4478799999999996</c:v>
                </c:pt>
                <c:pt idx="5128">
                  <c:v>-7.37744</c:v>
                </c:pt>
                <c:pt idx="5129">
                  <c:v>-7.3072100000000004</c:v>
                </c:pt>
                <c:pt idx="5130">
                  <c:v>-7.2373399999999997</c:v>
                </c:pt>
                <c:pt idx="5131">
                  <c:v>-7.1679899999999996</c:v>
                </c:pt>
                <c:pt idx="5132">
                  <c:v>-7.0993000000000004</c:v>
                </c:pt>
                <c:pt idx="5133">
                  <c:v>-7.0314300000000003</c:v>
                </c:pt>
                <c:pt idx="5134">
                  <c:v>-6.9645200000000003</c:v>
                </c:pt>
                <c:pt idx="5135">
                  <c:v>-6.8987100000000003</c:v>
                </c:pt>
                <c:pt idx="5136">
                  <c:v>-6.8341599999999998</c:v>
                </c:pt>
                <c:pt idx="5137">
                  <c:v>-6.7709900000000003</c:v>
                </c:pt>
                <c:pt idx="5138">
                  <c:v>-6.7093499999999997</c:v>
                </c:pt>
                <c:pt idx="5139">
                  <c:v>-6.6493599999999997</c:v>
                </c:pt>
                <c:pt idx="5140">
                  <c:v>-6.5911400000000002</c:v>
                </c:pt>
                <c:pt idx="5141">
                  <c:v>-6.5348199999999999</c:v>
                </c:pt>
                <c:pt idx="5142">
                  <c:v>-6.4805000000000001</c:v>
                </c:pt>
                <c:pt idx="5143">
                  <c:v>-6.4282899999999996</c:v>
                </c:pt>
                <c:pt idx="5144">
                  <c:v>-6.3782800000000002</c:v>
                </c:pt>
                <c:pt idx="5145">
                  <c:v>-6.3305699999999998</c:v>
                </c:pt>
                <c:pt idx="5146">
                  <c:v>-6.2852399999999999</c:v>
                </c:pt>
                <c:pt idx="5147">
                  <c:v>-6.2423599999999997</c:v>
                </c:pt>
                <c:pt idx="5148">
                  <c:v>-6.202</c:v>
                </c:pt>
                <c:pt idx="5149">
                  <c:v>-6.1642099999999997</c:v>
                </c:pt>
                <c:pt idx="5150">
                  <c:v>-6.1290500000000003</c:v>
                </c:pt>
                <c:pt idx="5151">
                  <c:v>-6.0965600000000002</c:v>
                </c:pt>
                <c:pt idx="5152">
                  <c:v>-6.0667600000000004</c:v>
                </c:pt>
                <c:pt idx="5153">
                  <c:v>-6.0396799999999997</c:v>
                </c:pt>
                <c:pt idx="5154">
                  <c:v>-6.0153299999999996</c:v>
                </c:pt>
                <c:pt idx="5155">
                  <c:v>-5.9937300000000002</c:v>
                </c:pt>
                <c:pt idx="5156">
                  <c:v>-5.97485</c:v>
                </c:pt>
                <c:pt idx="5157">
                  <c:v>-5.9587000000000003</c:v>
                </c:pt>
                <c:pt idx="5158">
                  <c:v>-5.9452499999999997</c:v>
                </c:pt>
                <c:pt idx="5159">
                  <c:v>-5.9344799999999998</c:v>
                </c:pt>
                <c:pt idx="5160">
                  <c:v>-5.9263500000000002</c:v>
                </c:pt>
                <c:pt idx="5161">
                  <c:v>-5.92082</c:v>
                </c:pt>
                <c:pt idx="5162">
                  <c:v>-5.9178499999999996</c:v>
                </c:pt>
                <c:pt idx="5163">
                  <c:v>-5.91737</c:v>
                </c:pt>
                <c:pt idx="5164">
                  <c:v>-5.9193300000000004</c:v>
                </c:pt>
                <c:pt idx="5165">
                  <c:v>-5.9236599999999999</c:v>
                </c:pt>
                <c:pt idx="5166">
                  <c:v>-5.9302999999999999</c:v>
                </c:pt>
                <c:pt idx="5167">
                  <c:v>-5.9391499999999997</c:v>
                </c:pt>
                <c:pt idx="5168">
                  <c:v>-5.9501499999999998</c:v>
                </c:pt>
                <c:pt idx="5169">
                  <c:v>-5.9632100000000001</c:v>
                </c:pt>
                <c:pt idx="5170">
                  <c:v>-5.9782299999999999</c:v>
                </c:pt>
                <c:pt idx="5171">
                  <c:v>-5.9951400000000001</c:v>
                </c:pt>
                <c:pt idx="5172">
                  <c:v>-6.0138400000000001</c:v>
                </c:pt>
                <c:pt idx="5173">
                  <c:v>-6.03423</c:v>
                </c:pt>
                <c:pt idx="5174">
                  <c:v>-6.0562199999999997</c:v>
                </c:pt>
                <c:pt idx="5175">
                  <c:v>-6.0796999999999999</c:v>
                </c:pt>
                <c:pt idx="5176">
                  <c:v>-6.1045999999999996</c:v>
                </c:pt>
                <c:pt idx="5177">
                  <c:v>-6.1307900000000002</c:v>
                </c:pt>
                <c:pt idx="5178">
                  <c:v>-6.1581999999999999</c:v>
                </c:pt>
                <c:pt idx="5179">
                  <c:v>-6.1867099999999997</c:v>
                </c:pt>
                <c:pt idx="5180">
                  <c:v>-6.21624</c:v>
                </c:pt>
                <c:pt idx="5181">
                  <c:v>-6.2466799999999996</c:v>
                </c:pt>
                <c:pt idx="5182">
                  <c:v>-6.2779400000000001</c:v>
                </c:pt>
                <c:pt idx="5183">
                  <c:v>-6.3099400000000001</c:v>
                </c:pt>
                <c:pt idx="5184">
                  <c:v>-6.3425700000000003</c:v>
                </c:pt>
                <c:pt idx="5185">
                  <c:v>-6.3757599999999996</c:v>
                </c:pt>
                <c:pt idx="5186">
                  <c:v>-6.4094100000000003</c:v>
                </c:pt>
                <c:pt idx="5187">
                  <c:v>-6.4434500000000003</c:v>
                </c:pt>
                <c:pt idx="5188">
                  <c:v>-6.4777899999999997</c:v>
                </c:pt>
                <c:pt idx="5189">
                  <c:v>-6.5123499999999996</c:v>
                </c:pt>
                <c:pt idx="5190">
                  <c:v>-6.5470600000000001</c:v>
                </c:pt>
                <c:pt idx="5191">
                  <c:v>-6.5818399999999997</c:v>
                </c:pt>
                <c:pt idx="5192">
                  <c:v>-6.6166400000000003</c:v>
                </c:pt>
                <c:pt idx="5193">
                  <c:v>-6.65137</c:v>
                </c:pt>
                <c:pt idx="5194">
                  <c:v>-6.6859900000000003</c:v>
                </c:pt>
                <c:pt idx="5195">
                  <c:v>-6.7204199999999998</c:v>
                </c:pt>
                <c:pt idx="5196">
                  <c:v>-6.7546200000000001</c:v>
                </c:pt>
                <c:pt idx="5197">
                  <c:v>-6.7885299999999997</c:v>
                </c:pt>
                <c:pt idx="5198">
                  <c:v>-6.8220999999999998</c:v>
                </c:pt>
                <c:pt idx="5199">
                  <c:v>-6.8552799999999996</c:v>
                </c:pt>
                <c:pt idx="5200">
                  <c:v>-6.8880299999999997</c:v>
                </c:pt>
                <c:pt idx="5201">
                  <c:v>-6.9203099999999997</c:v>
                </c:pt>
                <c:pt idx="5202">
                  <c:v>-6.9520799999999996</c:v>
                </c:pt>
                <c:pt idx="5203">
                  <c:v>-6.9832999999999998</c:v>
                </c:pt>
                <c:pt idx="5204">
                  <c:v>-7.0139500000000004</c:v>
                </c:pt>
                <c:pt idx="5205">
                  <c:v>-7.04399</c:v>
                </c:pt>
                <c:pt idx="5206">
                  <c:v>-7.0734000000000004</c:v>
                </c:pt>
                <c:pt idx="5207">
                  <c:v>-7.1021400000000003</c:v>
                </c:pt>
                <c:pt idx="5208">
                  <c:v>-7.1302000000000003</c:v>
                </c:pt>
                <c:pt idx="5209">
                  <c:v>-7.1575600000000001</c:v>
                </c:pt>
                <c:pt idx="5210">
                  <c:v>-7.1841999999999997</c:v>
                </c:pt>
                <c:pt idx="5211">
                  <c:v>-7.2100999999999997</c:v>
                </c:pt>
                <c:pt idx="5212">
                  <c:v>-7.2352499999999997</c:v>
                </c:pt>
                <c:pt idx="5213">
                  <c:v>-7.2596400000000001</c:v>
                </c:pt>
                <c:pt idx="5214">
                  <c:v>-7.2832499999999998</c:v>
                </c:pt>
                <c:pt idx="5215">
                  <c:v>-7.3060700000000001</c:v>
                </c:pt>
                <c:pt idx="5216">
                  <c:v>-7.3281099999999997</c:v>
                </c:pt>
                <c:pt idx="5217">
                  <c:v>-7.3493599999999999</c:v>
                </c:pt>
                <c:pt idx="5218">
                  <c:v>-7.3697999999999997</c:v>
                </c:pt>
                <c:pt idx="5219">
                  <c:v>-7.3894399999999996</c:v>
                </c:pt>
                <c:pt idx="5220">
                  <c:v>-7.4082699999999999</c:v>
                </c:pt>
                <c:pt idx="5221">
                  <c:v>-7.4263000000000003</c:v>
                </c:pt>
                <c:pt idx="5222">
                  <c:v>-7.4435200000000004</c:v>
                </c:pt>
                <c:pt idx="5223">
                  <c:v>-7.4599399999999996</c:v>
                </c:pt>
                <c:pt idx="5224">
                  <c:v>-7.4755599999999998</c:v>
                </c:pt>
                <c:pt idx="5225">
                  <c:v>-7.49038</c:v>
                </c:pt>
                <c:pt idx="5226">
                  <c:v>-7.5044000000000004</c:v>
                </c:pt>
                <c:pt idx="5227">
                  <c:v>-7.5176299999999996</c:v>
                </c:pt>
                <c:pt idx="5228">
                  <c:v>-7.5300799999999999</c:v>
                </c:pt>
                <c:pt idx="5229">
                  <c:v>-7.5417500000000004</c:v>
                </c:pt>
                <c:pt idx="5230">
                  <c:v>-7.5526400000000002</c:v>
                </c:pt>
                <c:pt idx="5231">
                  <c:v>-7.5627700000000004</c:v>
                </c:pt>
                <c:pt idx="5232">
                  <c:v>-7.5721400000000001</c:v>
                </c:pt>
                <c:pt idx="5233">
                  <c:v>-7.5807599999999997</c:v>
                </c:pt>
                <c:pt idx="5234">
                  <c:v>-7.5886399999999998</c:v>
                </c:pt>
                <c:pt idx="5235">
                  <c:v>-7.59579</c:v>
                </c:pt>
                <c:pt idx="5236">
                  <c:v>-7.6022100000000004</c:v>
                </c:pt>
                <c:pt idx="5237">
                  <c:v>-7.6079100000000004</c:v>
                </c:pt>
                <c:pt idx="5238">
                  <c:v>-7.6128999999999998</c:v>
                </c:pt>
                <c:pt idx="5239">
                  <c:v>-7.6172000000000004</c:v>
                </c:pt>
                <c:pt idx="5240">
                  <c:v>-7.6208099999999996</c:v>
                </c:pt>
                <c:pt idx="5241">
                  <c:v>-7.6237399999999997</c:v>
                </c:pt>
                <c:pt idx="5242">
                  <c:v>-7.6260000000000003</c:v>
                </c:pt>
                <c:pt idx="5243">
                  <c:v>-7.6276000000000002</c:v>
                </c:pt>
                <c:pt idx="5244">
                  <c:v>-7.6285600000000002</c:v>
                </c:pt>
                <c:pt idx="5245">
                  <c:v>-7.62887</c:v>
                </c:pt>
                <c:pt idx="5246">
                  <c:v>-7.6285600000000002</c:v>
                </c:pt>
                <c:pt idx="5247">
                  <c:v>-7.6276299999999999</c:v>
                </c:pt>
                <c:pt idx="5248">
                  <c:v>-7.6260899999999996</c:v>
                </c:pt>
                <c:pt idx="5249">
                  <c:v>-7.6239600000000003</c:v>
                </c:pt>
                <c:pt idx="5250">
                  <c:v>-7.6212299999999997</c:v>
                </c:pt>
                <c:pt idx="5251">
                  <c:v>-7.6179300000000003</c:v>
                </c:pt>
                <c:pt idx="5252">
                  <c:v>-7.6140600000000003</c:v>
                </c:pt>
                <c:pt idx="5253">
                  <c:v>-7.6096300000000001</c:v>
                </c:pt>
                <c:pt idx="5254">
                  <c:v>-7.60466</c:v>
                </c:pt>
                <c:pt idx="5255">
                  <c:v>-7.5991400000000002</c:v>
                </c:pt>
                <c:pt idx="5256">
                  <c:v>-7.5930999999999997</c:v>
                </c:pt>
                <c:pt idx="5257">
                  <c:v>-7.5865400000000003</c:v>
                </c:pt>
                <c:pt idx="5258">
                  <c:v>-7.5794800000000002</c:v>
                </c:pt>
                <c:pt idx="5259">
                  <c:v>-7.5719099999999999</c:v>
                </c:pt>
                <c:pt idx="5260">
                  <c:v>-7.5638500000000004</c:v>
                </c:pt>
                <c:pt idx="5261">
                  <c:v>-7.5553100000000004</c:v>
                </c:pt>
                <c:pt idx="5262">
                  <c:v>-7.5463100000000001</c:v>
                </c:pt>
                <c:pt idx="5263">
                  <c:v>-7.5368300000000001</c:v>
                </c:pt>
                <c:pt idx="5264">
                  <c:v>-7.52691</c:v>
                </c:pt>
                <c:pt idx="5265">
                  <c:v>-7.51654</c:v>
                </c:pt>
                <c:pt idx="5266">
                  <c:v>-7.5057400000000003</c:v>
                </c:pt>
                <c:pt idx="5267">
                  <c:v>-7.49451</c:v>
                </c:pt>
                <c:pt idx="5268">
                  <c:v>-7.4828599999999996</c:v>
                </c:pt>
                <c:pt idx="5269">
                  <c:v>-7.4707999999999997</c:v>
                </c:pt>
                <c:pt idx="5270">
                  <c:v>-7.4583399999999997</c:v>
                </c:pt>
                <c:pt idx="5271">
                  <c:v>-7.4454799999999999</c:v>
                </c:pt>
                <c:pt idx="5272">
                  <c:v>-7.4322400000000002</c:v>
                </c:pt>
                <c:pt idx="5273">
                  <c:v>-7.4186300000000003</c:v>
                </c:pt>
                <c:pt idx="5274">
                  <c:v>-7.4046399999999997</c:v>
                </c:pt>
                <c:pt idx="5275">
                  <c:v>-7.3902999999999999</c:v>
                </c:pt>
                <c:pt idx="5276">
                  <c:v>-7.3755899999999999</c:v>
                </c:pt>
                <c:pt idx="5277">
                  <c:v>-7.3605400000000003</c:v>
                </c:pt>
                <c:pt idx="5278">
                  <c:v>-7.3451500000000003</c:v>
                </c:pt>
                <c:pt idx="5279">
                  <c:v>-7.3294300000000003</c:v>
                </c:pt>
                <c:pt idx="5280">
                  <c:v>-7.3133699999999999</c:v>
                </c:pt>
                <c:pt idx="5281">
                  <c:v>-7.2969999999999997</c:v>
                </c:pt>
                <c:pt idx="5282">
                  <c:v>-7.2803199999999997</c:v>
                </c:pt>
                <c:pt idx="5283">
                  <c:v>-7.2633299999999998</c:v>
                </c:pt>
                <c:pt idx="5284">
                  <c:v>-7.2460500000000003</c:v>
                </c:pt>
                <c:pt idx="5285">
                  <c:v>-7.2284699999999997</c:v>
                </c:pt>
                <c:pt idx="5286">
                  <c:v>-7.2106000000000003</c:v>
                </c:pt>
                <c:pt idx="5287">
                  <c:v>-7.19245</c:v>
                </c:pt>
                <c:pt idx="5288">
                  <c:v>-7.1740300000000001</c:v>
                </c:pt>
                <c:pt idx="5289">
                  <c:v>-7.1553399999999998</c:v>
                </c:pt>
                <c:pt idx="5290">
                  <c:v>-7.1363899999999996</c:v>
                </c:pt>
                <c:pt idx="5291">
                  <c:v>-7.1171800000000003</c:v>
                </c:pt>
                <c:pt idx="5292">
                  <c:v>-7.0977100000000002</c:v>
                </c:pt>
                <c:pt idx="5293">
                  <c:v>-7.0780099999999999</c:v>
                </c:pt>
                <c:pt idx="5294">
                  <c:v>-7.0580600000000002</c:v>
                </c:pt>
                <c:pt idx="5295">
                  <c:v>-7.0378699999999998</c:v>
                </c:pt>
                <c:pt idx="5296">
                  <c:v>-7.0174599999999998</c:v>
                </c:pt>
                <c:pt idx="5297">
                  <c:v>-6.9968199999999996</c:v>
                </c:pt>
                <c:pt idx="5298">
                  <c:v>-6.9759599999999997</c:v>
                </c:pt>
                <c:pt idx="5299">
                  <c:v>-6.9548800000000002</c:v>
                </c:pt>
                <c:pt idx="5300">
                  <c:v>-6.9336000000000002</c:v>
                </c:pt>
                <c:pt idx="5301">
                  <c:v>-6.9120999999999997</c:v>
                </c:pt>
                <c:pt idx="5302">
                  <c:v>-6.8904100000000001</c:v>
                </c:pt>
                <c:pt idx="5303">
                  <c:v>-6.8685200000000002</c:v>
                </c:pt>
                <c:pt idx="5304">
                  <c:v>-6.8464299999999998</c:v>
                </c:pt>
                <c:pt idx="5305">
                  <c:v>-6.82416</c:v>
                </c:pt>
                <c:pt idx="5306">
                  <c:v>-6.8017000000000003</c:v>
                </c:pt>
                <c:pt idx="5307">
                  <c:v>-6.7790699999999999</c:v>
                </c:pt>
                <c:pt idx="5308">
                  <c:v>-6.7562499999999996</c:v>
                </c:pt>
                <c:pt idx="5309">
                  <c:v>-6.7332700000000001</c:v>
                </c:pt>
                <c:pt idx="5310">
                  <c:v>-6.7101100000000002</c:v>
                </c:pt>
                <c:pt idx="5311">
                  <c:v>-6.6867999999999999</c:v>
                </c:pt>
                <c:pt idx="5312">
                  <c:v>-6.6633199999999997</c:v>
                </c:pt>
                <c:pt idx="5313">
                  <c:v>-6.6396800000000002</c:v>
                </c:pt>
                <c:pt idx="5314">
                  <c:v>-6.6158900000000003</c:v>
                </c:pt>
                <c:pt idx="5315">
                  <c:v>-6.5919499999999998</c:v>
                </c:pt>
                <c:pt idx="5316">
                  <c:v>-6.5678700000000001</c:v>
                </c:pt>
                <c:pt idx="5317">
                  <c:v>-6.5436399999999999</c:v>
                </c:pt>
                <c:pt idx="5318">
                  <c:v>-6.5192699999999997</c:v>
                </c:pt>
                <c:pt idx="5319">
                  <c:v>-6.4947600000000003</c:v>
                </c:pt>
                <c:pt idx="5320">
                  <c:v>-6.4701199999999996</c:v>
                </c:pt>
                <c:pt idx="5321">
                  <c:v>-6.4453500000000004</c:v>
                </c:pt>
                <c:pt idx="5322">
                  <c:v>-6.4204499999999998</c:v>
                </c:pt>
                <c:pt idx="5323">
                  <c:v>-6.3954199999999997</c:v>
                </c:pt>
                <c:pt idx="5324">
                  <c:v>-6.3702800000000002</c:v>
                </c:pt>
                <c:pt idx="5325">
                  <c:v>-6.3450100000000003</c:v>
                </c:pt>
                <c:pt idx="5326">
                  <c:v>-6.3196300000000001</c:v>
                </c:pt>
                <c:pt idx="5327">
                  <c:v>-6.2941399999999996</c:v>
                </c:pt>
                <c:pt idx="5328">
                  <c:v>-6.2685300000000002</c:v>
                </c:pt>
                <c:pt idx="5329">
                  <c:v>-6.24282</c:v>
                </c:pt>
                <c:pt idx="5330">
                  <c:v>-6.2169999999999996</c:v>
                </c:pt>
                <c:pt idx="5331">
                  <c:v>-6.1910699999999999</c:v>
                </c:pt>
                <c:pt idx="5332">
                  <c:v>-6.1650499999999999</c:v>
                </c:pt>
                <c:pt idx="5333">
                  <c:v>-6.1389199999999997</c:v>
                </c:pt>
                <c:pt idx="5334">
                  <c:v>-6.1127000000000002</c:v>
                </c:pt>
                <c:pt idx="5335">
                  <c:v>-6.0863800000000001</c:v>
                </c:pt>
                <c:pt idx="5336">
                  <c:v>-6.0599699999999999</c:v>
                </c:pt>
                <c:pt idx="5337">
                  <c:v>-6.0334700000000003</c:v>
                </c:pt>
                <c:pt idx="5338">
                  <c:v>-6.0068799999999998</c:v>
                </c:pt>
                <c:pt idx="5339">
                  <c:v>-5.9802099999999996</c:v>
                </c:pt>
                <c:pt idx="5340">
                  <c:v>-5.9534500000000001</c:v>
                </c:pt>
                <c:pt idx="5341">
                  <c:v>-5.9266100000000002</c:v>
                </c:pt>
                <c:pt idx="5342">
                  <c:v>-5.8996899999999997</c:v>
                </c:pt>
                <c:pt idx="5343">
                  <c:v>-5.8727</c:v>
                </c:pt>
                <c:pt idx="5344">
                  <c:v>-5.8456200000000003</c:v>
                </c:pt>
                <c:pt idx="5345">
                  <c:v>-5.8184699999999996</c:v>
                </c:pt>
                <c:pt idx="5346">
                  <c:v>-5.7912499999999998</c:v>
                </c:pt>
                <c:pt idx="5347">
                  <c:v>-5.76396</c:v>
                </c:pt>
                <c:pt idx="5348">
                  <c:v>-5.7366000000000001</c:v>
                </c:pt>
                <c:pt idx="5349">
                  <c:v>-5.7091700000000003</c:v>
                </c:pt>
                <c:pt idx="5350">
                  <c:v>-5.6816700000000004</c:v>
                </c:pt>
                <c:pt idx="5351">
                  <c:v>-5.6541100000000002</c:v>
                </c:pt>
                <c:pt idx="5352">
                  <c:v>-5.6264900000000004</c:v>
                </c:pt>
                <c:pt idx="5353">
                  <c:v>-5.5988100000000003</c:v>
                </c:pt>
                <c:pt idx="5354">
                  <c:v>-5.5710699999999997</c:v>
                </c:pt>
                <c:pt idx="5355">
                  <c:v>-5.5432699999999997</c:v>
                </c:pt>
                <c:pt idx="5356">
                  <c:v>-5.5154100000000001</c:v>
                </c:pt>
                <c:pt idx="5357">
                  <c:v>-5.4874900000000002</c:v>
                </c:pt>
                <c:pt idx="5358">
                  <c:v>-5.4595200000000004</c:v>
                </c:pt>
                <c:pt idx="5359">
                  <c:v>-5.4314999999999998</c:v>
                </c:pt>
                <c:pt idx="5360">
                  <c:v>-5.4034300000000002</c:v>
                </c:pt>
                <c:pt idx="5361">
                  <c:v>-5.3753000000000002</c:v>
                </c:pt>
                <c:pt idx="5362">
                  <c:v>-5.3471299999999999</c:v>
                </c:pt>
                <c:pt idx="5363">
                  <c:v>-5.3189099999999998</c:v>
                </c:pt>
                <c:pt idx="5364">
                  <c:v>-5.2906399999999998</c:v>
                </c:pt>
                <c:pt idx="5365">
                  <c:v>-5.2623300000000004</c:v>
                </c:pt>
                <c:pt idx="5366">
                  <c:v>-5.2339700000000002</c:v>
                </c:pt>
                <c:pt idx="5367">
                  <c:v>-5.2055699999999998</c:v>
                </c:pt>
                <c:pt idx="5368">
                  <c:v>-5.17713</c:v>
                </c:pt>
                <c:pt idx="5369">
                  <c:v>-5.1486499999999999</c:v>
                </c:pt>
                <c:pt idx="5370">
                  <c:v>-5.12012</c:v>
                </c:pt>
                <c:pt idx="5371">
                  <c:v>-5.0915600000000003</c:v>
                </c:pt>
                <c:pt idx="5372">
                  <c:v>-5.0629600000000003</c:v>
                </c:pt>
                <c:pt idx="5373">
                  <c:v>-5.0343299999999997</c:v>
                </c:pt>
                <c:pt idx="5374">
                  <c:v>-5.0056500000000002</c:v>
                </c:pt>
                <c:pt idx="5375">
                  <c:v>-4.9769500000000004</c:v>
                </c:pt>
                <c:pt idx="5376">
                  <c:v>-4.9482100000000004</c:v>
                </c:pt>
                <c:pt idx="5377">
                  <c:v>-4.9194300000000002</c:v>
                </c:pt>
                <c:pt idx="5378">
                  <c:v>-4.8906299999999998</c:v>
                </c:pt>
                <c:pt idx="5379">
                  <c:v>-4.8617900000000001</c:v>
                </c:pt>
                <c:pt idx="5380">
                  <c:v>-4.8329300000000002</c:v>
                </c:pt>
                <c:pt idx="5381">
                  <c:v>-4.8040399999999996</c:v>
                </c:pt>
                <c:pt idx="5382">
                  <c:v>-4.7751099999999997</c:v>
                </c:pt>
                <c:pt idx="5383">
                  <c:v>-4.7461700000000002</c:v>
                </c:pt>
                <c:pt idx="5384">
                  <c:v>-4.7171900000000004</c:v>
                </c:pt>
                <c:pt idx="5385">
                  <c:v>-4.6881899999999996</c:v>
                </c:pt>
                <c:pt idx="5386">
                  <c:v>-4.65916</c:v>
                </c:pt>
                <c:pt idx="5387">
                  <c:v>-4.6300999999999997</c:v>
                </c:pt>
                <c:pt idx="5388">
                  <c:v>-4.6010299999999997</c:v>
                </c:pt>
                <c:pt idx="5389">
                  <c:v>-4.57193</c:v>
                </c:pt>
                <c:pt idx="5390">
                  <c:v>-4.5427999999999997</c:v>
                </c:pt>
                <c:pt idx="5391">
                  <c:v>-4.5136599999999998</c:v>
                </c:pt>
                <c:pt idx="5392">
                  <c:v>-4.4844999999999997</c:v>
                </c:pt>
                <c:pt idx="5393">
                  <c:v>-4.4553099999999999</c:v>
                </c:pt>
                <c:pt idx="5394">
                  <c:v>-4.4261100000000004</c:v>
                </c:pt>
                <c:pt idx="5395">
                  <c:v>-4.39689</c:v>
                </c:pt>
                <c:pt idx="5396">
                  <c:v>-4.3676500000000003</c:v>
                </c:pt>
                <c:pt idx="5397">
                  <c:v>-4.3384</c:v>
                </c:pt>
                <c:pt idx="5398">
                  <c:v>-4.3091200000000001</c:v>
                </c:pt>
                <c:pt idx="5399">
                  <c:v>-4.2798299999999996</c:v>
                </c:pt>
                <c:pt idx="5400">
                  <c:v>-4.2505300000000004</c:v>
                </c:pt>
                <c:pt idx="5401">
                  <c:v>-4.2211999999999996</c:v>
                </c:pt>
                <c:pt idx="5402">
                  <c:v>-4.1918699999999998</c:v>
                </c:pt>
                <c:pt idx="5403">
                  <c:v>-4.1625199999999998</c:v>
                </c:pt>
                <c:pt idx="5404">
                  <c:v>-4.1331499999999997</c:v>
                </c:pt>
                <c:pt idx="5405">
                  <c:v>-4.1037699999999999</c:v>
                </c:pt>
                <c:pt idx="5406">
                  <c:v>-4.0743799999999997</c:v>
                </c:pt>
                <c:pt idx="5407">
                  <c:v>-4.0449799999999998</c:v>
                </c:pt>
                <c:pt idx="5408">
                  <c:v>-4.0155700000000003</c:v>
                </c:pt>
                <c:pt idx="5409">
                  <c:v>-3.9861399999999998</c:v>
                </c:pt>
                <c:pt idx="5410">
                  <c:v>-3.9567100000000002</c:v>
                </c:pt>
                <c:pt idx="5411">
                  <c:v>-3.92726</c:v>
                </c:pt>
                <c:pt idx="5412">
                  <c:v>-3.8978000000000002</c:v>
                </c:pt>
                <c:pt idx="5413">
                  <c:v>-3.8683399999999999</c:v>
                </c:pt>
                <c:pt idx="5414">
                  <c:v>-3.8388599999999999</c:v>
                </c:pt>
                <c:pt idx="5415">
                  <c:v>-3.8093699999999999</c:v>
                </c:pt>
                <c:pt idx="5416">
                  <c:v>-3.7798799999999999</c:v>
                </c:pt>
                <c:pt idx="5417">
                  <c:v>-3.7503799999999998</c:v>
                </c:pt>
                <c:pt idx="5418">
                  <c:v>-3.7208600000000001</c:v>
                </c:pt>
                <c:pt idx="5419">
                  <c:v>-3.6913499999999999</c:v>
                </c:pt>
                <c:pt idx="5420">
                  <c:v>-3.6618200000000001</c:v>
                </c:pt>
                <c:pt idx="5421">
                  <c:v>-3.6322899999999998</c:v>
                </c:pt>
                <c:pt idx="5422">
                  <c:v>-3.6027499999999999</c:v>
                </c:pt>
                <c:pt idx="5423">
                  <c:v>-3.57321</c:v>
                </c:pt>
                <c:pt idx="5424">
                  <c:v>-3.54366</c:v>
                </c:pt>
                <c:pt idx="5425">
                  <c:v>-3.5141</c:v>
                </c:pt>
                <c:pt idx="5426">
                  <c:v>-3.48454</c:v>
                </c:pt>
                <c:pt idx="5427">
                  <c:v>-3.4549799999999999</c:v>
                </c:pt>
                <c:pt idx="5428">
                  <c:v>-3.4254099999999998</c:v>
                </c:pt>
                <c:pt idx="5429">
                  <c:v>-3.3958300000000001</c:v>
                </c:pt>
                <c:pt idx="5430">
                  <c:v>-3.36625</c:v>
                </c:pt>
                <c:pt idx="5431">
                  <c:v>-3.3366699999999998</c:v>
                </c:pt>
                <c:pt idx="5432">
                  <c:v>-3.30708</c:v>
                </c:pt>
                <c:pt idx="5433">
                  <c:v>-3.2774899999999998</c:v>
                </c:pt>
                <c:pt idx="5434">
                  <c:v>-3.2479</c:v>
                </c:pt>
                <c:pt idx="5435">
                  <c:v>-3.2183099999999998</c:v>
                </c:pt>
                <c:pt idx="5436">
                  <c:v>-3.1887099999999999</c:v>
                </c:pt>
                <c:pt idx="5437">
                  <c:v>-3.1591100000000001</c:v>
                </c:pt>
                <c:pt idx="5438">
                  <c:v>-3.1295099999999998</c:v>
                </c:pt>
                <c:pt idx="5439">
                  <c:v>-3.0999099999999999</c:v>
                </c:pt>
                <c:pt idx="5440">
                  <c:v>-3.0703</c:v>
                </c:pt>
                <c:pt idx="5441">
                  <c:v>-3.0406900000000001</c:v>
                </c:pt>
                <c:pt idx="5442">
                  <c:v>-3.0110800000000002</c:v>
                </c:pt>
                <c:pt idx="5443">
                  <c:v>-2.9814699999999998</c:v>
                </c:pt>
                <c:pt idx="5444">
                  <c:v>-2.9518599999999999</c:v>
                </c:pt>
                <c:pt idx="5445">
                  <c:v>-2.9222399999999999</c:v>
                </c:pt>
                <c:pt idx="5446">
                  <c:v>-2.89263</c:v>
                </c:pt>
                <c:pt idx="5447">
                  <c:v>-2.8630100000000001</c:v>
                </c:pt>
                <c:pt idx="5448">
                  <c:v>-2.8334000000000001</c:v>
                </c:pt>
                <c:pt idx="5449">
                  <c:v>-2.8037899999999998</c:v>
                </c:pt>
                <c:pt idx="5450">
                  <c:v>-2.7741699999999998</c:v>
                </c:pt>
                <c:pt idx="5451">
                  <c:v>-2.7445599999999999</c:v>
                </c:pt>
                <c:pt idx="5452">
                  <c:v>-2.71495</c:v>
                </c:pt>
                <c:pt idx="5453">
                  <c:v>-2.68533</c:v>
                </c:pt>
                <c:pt idx="5454">
                  <c:v>-2.6557200000000001</c:v>
                </c:pt>
                <c:pt idx="5455">
                  <c:v>-2.6261100000000002</c:v>
                </c:pt>
                <c:pt idx="5456">
                  <c:v>-2.5964900000000002</c:v>
                </c:pt>
                <c:pt idx="5457">
                  <c:v>-2.5668799999999998</c:v>
                </c:pt>
                <c:pt idx="5458">
                  <c:v>-2.5372699999999999</c:v>
                </c:pt>
                <c:pt idx="5459">
                  <c:v>-2.50766</c:v>
                </c:pt>
                <c:pt idx="5460">
                  <c:v>-2.4780500000000001</c:v>
                </c:pt>
                <c:pt idx="5461">
                  <c:v>-2.4484400000000002</c:v>
                </c:pt>
                <c:pt idx="5462">
                  <c:v>-2.4188399999999999</c:v>
                </c:pt>
                <c:pt idx="5463">
                  <c:v>-2.38923</c:v>
                </c:pt>
                <c:pt idx="5464">
                  <c:v>-2.3596300000000001</c:v>
                </c:pt>
                <c:pt idx="5465">
                  <c:v>-2.3300299999999998</c:v>
                </c:pt>
                <c:pt idx="5466">
                  <c:v>-2.30043</c:v>
                </c:pt>
                <c:pt idx="5467">
                  <c:v>-2.2708400000000002</c:v>
                </c:pt>
                <c:pt idx="5468">
                  <c:v>-2.2412399999999999</c:v>
                </c:pt>
                <c:pt idx="5469">
                  <c:v>-2.2116500000000001</c:v>
                </c:pt>
                <c:pt idx="5470">
                  <c:v>-2.1820599999999999</c:v>
                </c:pt>
                <c:pt idx="5471">
                  <c:v>-2.1524700000000001</c:v>
                </c:pt>
                <c:pt idx="5472">
                  <c:v>-2.1228899999999999</c:v>
                </c:pt>
                <c:pt idx="5473">
                  <c:v>-2.0933000000000002</c:v>
                </c:pt>
                <c:pt idx="5474">
                  <c:v>-2.0637300000000001</c:v>
                </c:pt>
                <c:pt idx="5475">
                  <c:v>-2.0341499999999999</c:v>
                </c:pt>
                <c:pt idx="5476">
                  <c:v>-2.0045799999999998</c:v>
                </c:pt>
                <c:pt idx="5477">
                  <c:v>-1.9750099999999999</c:v>
                </c:pt>
                <c:pt idx="5478">
                  <c:v>-1.9454499999999999</c:v>
                </c:pt>
                <c:pt idx="5479">
                  <c:v>-1.9158900000000001</c:v>
                </c:pt>
                <c:pt idx="5480">
                  <c:v>-1.8863300000000001</c:v>
                </c:pt>
                <c:pt idx="5481">
                  <c:v>-1.8567800000000001</c:v>
                </c:pt>
                <c:pt idx="5482">
                  <c:v>-1.8272299999999999</c:v>
                </c:pt>
                <c:pt idx="5483">
                  <c:v>-1.7976799999999999</c:v>
                </c:pt>
                <c:pt idx="5484">
                  <c:v>-1.76814</c:v>
                </c:pt>
                <c:pt idx="5485">
                  <c:v>-1.73861</c:v>
                </c:pt>
                <c:pt idx="5486">
                  <c:v>-1.7090700000000001</c:v>
                </c:pt>
                <c:pt idx="5487">
                  <c:v>-1.6795500000000001</c:v>
                </c:pt>
                <c:pt idx="5488">
                  <c:v>-1.6500300000000001</c:v>
                </c:pt>
                <c:pt idx="5489">
                  <c:v>-1.6205099999999999</c:v>
                </c:pt>
                <c:pt idx="5490">
                  <c:v>-1.591</c:v>
                </c:pt>
                <c:pt idx="5491">
                  <c:v>-1.56149</c:v>
                </c:pt>
                <c:pt idx="5492">
                  <c:v>-1.5319799999999999</c:v>
                </c:pt>
                <c:pt idx="5493">
                  <c:v>-1.5024900000000001</c:v>
                </c:pt>
                <c:pt idx="5494">
                  <c:v>-1.47299</c:v>
                </c:pt>
                <c:pt idx="5495">
                  <c:v>-1.4435</c:v>
                </c:pt>
                <c:pt idx="5496">
                  <c:v>-1.41401</c:v>
                </c:pt>
                <c:pt idx="5497">
                  <c:v>-1.38453</c:v>
                </c:pt>
                <c:pt idx="5498">
                  <c:v>-1.3550599999999999</c:v>
                </c:pt>
                <c:pt idx="5499">
                  <c:v>-1.32559</c:v>
                </c:pt>
                <c:pt idx="5500">
                  <c:v>-1.2961199999999999</c:v>
                </c:pt>
                <c:pt idx="5501">
                  <c:v>-1.26667</c:v>
                </c:pt>
                <c:pt idx="5502">
                  <c:v>-1.23722</c:v>
                </c:pt>
                <c:pt idx="5503">
                  <c:v>-1.20777</c:v>
                </c:pt>
                <c:pt idx="5504">
                  <c:v>-1.1783300000000001</c:v>
                </c:pt>
                <c:pt idx="5505">
                  <c:v>-1.1489</c:v>
                </c:pt>
                <c:pt idx="5506">
                  <c:v>-1.11947</c:v>
                </c:pt>
                <c:pt idx="5507">
                  <c:v>-1.0900399999999999</c:v>
                </c:pt>
                <c:pt idx="5508">
                  <c:v>-1.06063</c:v>
                </c:pt>
                <c:pt idx="5509">
                  <c:v>-1.03121</c:v>
                </c:pt>
                <c:pt idx="5510">
                  <c:v>-1.0018100000000001</c:v>
                </c:pt>
                <c:pt idx="5511">
                  <c:v>-0.97240700000000002</c:v>
                </c:pt>
                <c:pt idx="5512">
                  <c:v>-0.94301299999999999</c:v>
                </c:pt>
                <c:pt idx="5513">
                  <c:v>-0.91362500000000002</c:v>
                </c:pt>
                <c:pt idx="5514">
                  <c:v>-0.88424400000000003</c:v>
                </c:pt>
                <c:pt idx="5515">
                  <c:v>-0.85486899999999999</c:v>
                </c:pt>
                <c:pt idx="5516">
                  <c:v>-0.82550100000000004</c:v>
                </c:pt>
                <c:pt idx="5517">
                  <c:v>-0.79613900000000004</c:v>
                </c:pt>
                <c:pt idx="5518">
                  <c:v>-0.76678400000000002</c:v>
                </c:pt>
                <c:pt idx="5519">
                  <c:v>-0.73743499999999995</c:v>
                </c:pt>
                <c:pt idx="5520">
                  <c:v>-0.70809200000000005</c:v>
                </c:pt>
                <c:pt idx="5521">
                  <c:v>-0.67875600000000003</c:v>
                </c:pt>
                <c:pt idx="5522">
                  <c:v>-0.64942699999999998</c:v>
                </c:pt>
                <c:pt idx="5523">
                  <c:v>-0.62010399999999999</c:v>
                </c:pt>
                <c:pt idx="5524">
                  <c:v>-0.59078900000000001</c:v>
                </c:pt>
                <c:pt idx="5525">
                  <c:v>-0.56148100000000001</c:v>
                </c:pt>
                <c:pt idx="5526">
                  <c:v>-0.53217999999999999</c:v>
                </c:pt>
                <c:pt idx="5527">
                  <c:v>-0.502888</c:v>
                </c:pt>
                <c:pt idx="5528">
                  <c:v>-0.473603</c:v>
                </c:pt>
                <c:pt idx="5529">
                  <c:v>-0.44432500000000003</c:v>
                </c:pt>
                <c:pt idx="5530">
                  <c:v>-0.41505500000000001</c:v>
                </c:pt>
                <c:pt idx="5531">
                  <c:v>-0.385793</c:v>
                </c:pt>
                <c:pt idx="5532">
                  <c:v>-0.35653699999999999</c:v>
                </c:pt>
                <c:pt idx="5533">
                  <c:v>-0.32728800000000002</c:v>
                </c:pt>
                <c:pt idx="5534">
                  <c:v>-0.29804599999999998</c:v>
                </c:pt>
                <c:pt idx="5535">
                  <c:v>-0.26880999999999999</c:v>
                </c:pt>
                <c:pt idx="5536">
                  <c:v>-0.23958099999999999</c:v>
                </c:pt>
                <c:pt idx="5537">
                  <c:v>-0.21035999999999999</c:v>
                </c:pt>
                <c:pt idx="5538">
                  <c:v>-0.181145</c:v>
                </c:pt>
                <c:pt idx="5539">
                  <c:v>-0.15193899999999999</c:v>
                </c:pt>
                <c:pt idx="5540">
                  <c:v>-0.12274</c:v>
                </c:pt>
                <c:pt idx="5541">
                  <c:v>-9.3548300000000001E-2</c:v>
                </c:pt>
                <c:pt idx="5542">
                  <c:v>-6.43648E-2</c:v>
                </c:pt>
                <c:pt idx="5543">
                  <c:v>-3.5188900000000002E-2</c:v>
                </c:pt>
                <c:pt idx="5544">
                  <c:v>-6.02061E-3</c:v>
                </c:pt>
                <c:pt idx="5545">
                  <c:v>2.3140399999999998E-2</c:v>
                </c:pt>
                <c:pt idx="5546">
                  <c:v>5.2294199999999999E-2</c:v>
                </c:pt>
                <c:pt idx="5547">
                  <c:v>8.1440899999999997E-2</c:v>
                </c:pt>
                <c:pt idx="5548">
                  <c:v>0.11058</c:v>
                </c:pt>
                <c:pt idx="5549">
                  <c:v>0.139713</c:v>
                </c:pt>
                <c:pt idx="5550">
                  <c:v>0.16883699999999999</c:v>
                </c:pt>
                <c:pt idx="5551">
                  <c:v>0.19795399999999999</c:v>
                </c:pt>
                <c:pt idx="5552">
                  <c:v>0.22706299999999999</c:v>
                </c:pt>
                <c:pt idx="5553">
                  <c:v>0.256164</c:v>
                </c:pt>
                <c:pt idx="5554">
                  <c:v>0.28525699999999998</c:v>
                </c:pt>
                <c:pt idx="5555">
                  <c:v>0.31434200000000001</c:v>
                </c:pt>
                <c:pt idx="5556">
                  <c:v>0.343418</c:v>
                </c:pt>
                <c:pt idx="5557">
                  <c:v>0.37248700000000001</c:v>
                </c:pt>
                <c:pt idx="5558">
                  <c:v>0.40154800000000002</c:v>
                </c:pt>
                <c:pt idx="5559">
                  <c:v>0.43060199999999998</c:v>
                </c:pt>
                <c:pt idx="5560">
                  <c:v>0.459648</c:v>
                </c:pt>
                <c:pt idx="5561">
                  <c:v>0.48868699999999998</c:v>
                </c:pt>
                <c:pt idx="5562">
                  <c:v>0.51771900000000004</c:v>
                </c:pt>
                <c:pt idx="5563">
                  <c:v>0.54674400000000001</c:v>
                </c:pt>
                <c:pt idx="5564">
                  <c:v>0.57576099999999997</c:v>
                </c:pt>
                <c:pt idx="5565">
                  <c:v>0.604769</c:v>
                </c:pt>
                <c:pt idx="5566">
                  <c:v>0.63376999999999994</c:v>
                </c:pt>
                <c:pt idx="5567">
                  <c:v>0.66276199999999996</c:v>
                </c:pt>
                <c:pt idx="5568">
                  <c:v>0.691747</c:v>
                </c:pt>
                <c:pt idx="5569">
                  <c:v>0.72072199999999997</c:v>
                </c:pt>
                <c:pt idx="5570">
                  <c:v>0.74968999999999997</c:v>
                </c:pt>
                <c:pt idx="5571">
                  <c:v>0.77864999999999995</c:v>
                </c:pt>
                <c:pt idx="5572">
                  <c:v>0.80760100000000001</c:v>
                </c:pt>
                <c:pt idx="5573">
                  <c:v>0.83654499999999998</c:v>
                </c:pt>
                <c:pt idx="5574">
                  <c:v>0.86548099999999994</c:v>
                </c:pt>
                <c:pt idx="5575">
                  <c:v>0.89440900000000001</c:v>
                </c:pt>
                <c:pt idx="5576">
                  <c:v>0.92332899999999996</c:v>
                </c:pt>
                <c:pt idx="5577">
                  <c:v>0.952241</c:v>
                </c:pt>
                <c:pt idx="5578">
                  <c:v>0.98114500000000004</c:v>
                </c:pt>
                <c:pt idx="5579">
                  <c:v>1.01004</c:v>
                </c:pt>
                <c:pt idx="5580">
                  <c:v>1.0389299999999999</c:v>
                </c:pt>
                <c:pt idx="5581">
                  <c:v>1.0678000000000001</c:v>
                </c:pt>
                <c:pt idx="5582">
                  <c:v>1.09667</c:v>
                </c:pt>
                <c:pt idx="5583">
                  <c:v>1.1255299999999999</c:v>
                </c:pt>
                <c:pt idx="5584">
                  <c:v>1.15439</c:v>
                </c:pt>
                <c:pt idx="5585">
                  <c:v>1.18323</c:v>
                </c:pt>
                <c:pt idx="5586">
                  <c:v>1.21207</c:v>
                </c:pt>
                <c:pt idx="5587">
                  <c:v>1.2408999999999999</c:v>
                </c:pt>
                <c:pt idx="5588">
                  <c:v>1.26972</c:v>
                </c:pt>
                <c:pt idx="5589">
                  <c:v>1.29853</c:v>
                </c:pt>
                <c:pt idx="5590">
                  <c:v>1.32734</c:v>
                </c:pt>
                <c:pt idx="5591">
                  <c:v>1.3561399999999999</c:v>
                </c:pt>
                <c:pt idx="5592">
                  <c:v>1.38493</c:v>
                </c:pt>
                <c:pt idx="5593">
                  <c:v>1.41371</c:v>
                </c:pt>
                <c:pt idx="5594">
                  <c:v>1.44248</c:v>
                </c:pt>
                <c:pt idx="5595">
                  <c:v>1.4712400000000001</c:v>
                </c:pt>
                <c:pt idx="5596">
                  <c:v>1.5</c:v>
                </c:pt>
                <c:pt idx="5597">
                  <c:v>1.52874</c:v>
                </c:pt>
                <c:pt idx="5598">
                  <c:v>1.55748</c:v>
                </c:pt>
                <c:pt idx="5599">
                  <c:v>1.5862099999999999</c:v>
                </c:pt>
                <c:pt idx="5600">
                  <c:v>1.61493</c:v>
                </c:pt>
                <c:pt idx="5601">
                  <c:v>1.64364</c:v>
                </c:pt>
                <c:pt idx="5602">
                  <c:v>1.6723399999999999</c:v>
                </c:pt>
                <c:pt idx="5603">
                  <c:v>1.7010400000000001</c:v>
                </c:pt>
                <c:pt idx="5604">
                  <c:v>1.7297199999999999</c:v>
                </c:pt>
                <c:pt idx="5605">
                  <c:v>1.7584</c:v>
                </c:pt>
                <c:pt idx="5606">
                  <c:v>1.7870699999999999</c:v>
                </c:pt>
                <c:pt idx="5607">
                  <c:v>1.8157300000000001</c:v>
                </c:pt>
                <c:pt idx="5608">
                  <c:v>1.8443799999999999</c:v>
                </c:pt>
                <c:pt idx="5609">
                  <c:v>1.8730199999999999</c:v>
                </c:pt>
                <c:pt idx="5610">
                  <c:v>1.9016500000000001</c:v>
                </c:pt>
                <c:pt idx="5611">
                  <c:v>1.9302699999999999</c:v>
                </c:pt>
                <c:pt idx="5612">
                  <c:v>1.95888</c:v>
                </c:pt>
                <c:pt idx="5613">
                  <c:v>1.98749</c:v>
                </c:pt>
                <c:pt idx="5614">
                  <c:v>2.0160900000000002</c:v>
                </c:pt>
                <c:pt idx="5615">
                  <c:v>2.04467</c:v>
                </c:pt>
                <c:pt idx="5616">
                  <c:v>2.0732499999999998</c:v>
                </c:pt>
                <c:pt idx="5617">
                  <c:v>2.10182</c:v>
                </c:pt>
                <c:pt idx="5618">
                  <c:v>2.1303899999999998</c:v>
                </c:pt>
                <c:pt idx="5619">
                  <c:v>2.1589399999999999</c:v>
                </c:pt>
                <c:pt idx="5620">
                  <c:v>2.1874799999999999</c:v>
                </c:pt>
                <c:pt idx="5621">
                  <c:v>2.2160199999999999</c:v>
                </c:pt>
                <c:pt idx="5622">
                  <c:v>2.2445400000000002</c:v>
                </c:pt>
                <c:pt idx="5623">
                  <c:v>2.2730600000000001</c:v>
                </c:pt>
                <c:pt idx="5624">
                  <c:v>2.3015599999999998</c:v>
                </c:pt>
                <c:pt idx="5625">
                  <c:v>2.33006</c:v>
                </c:pt>
                <c:pt idx="5626">
                  <c:v>2.3585500000000001</c:v>
                </c:pt>
                <c:pt idx="5627">
                  <c:v>2.3870300000000002</c:v>
                </c:pt>
                <c:pt idx="5628">
                  <c:v>2.4155000000000002</c:v>
                </c:pt>
                <c:pt idx="5629">
                  <c:v>2.4439600000000001</c:v>
                </c:pt>
                <c:pt idx="5630">
                  <c:v>2.4724200000000001</c:v>
                </c:pt>
                <c:pt idx="5631">
                  <c:v>2.5008599999999999</c:v>
                </c:pt>
                <c:pt idx="5632">
                  <c:v>2.5293000000000001</c:v>
                </c:pt>
                <c:pt idx="5633">
                  <c:v>2.5577299999999998</c:v>
                </c:pt>
                <c:pt idx="5634">
                  <c:v>2.5861499999999999</c:v>
                </c:pt>
                <c:pt idx="5635">
                  <c:v>2.61456</c:v>
                </c:pt>
                <c:pt idx="5636">
                  <c:v>2.64296</c:v>
                </c:pt>
                <c:pt idx="5637">
                  <c:v>2.6713499999999999</c:v>
                </c:pt>
                <c:pt idx="5638">
                  <c:v>2.6997300000000002</c:v>
                </c:pt>
                <c:pt idx="5639">
                  <c:v>2.7281</c:v>
                </c:pt>
                <c:pt idx="5640">
                  <c:v>2.7564700000000002</c:v>
                </c:pt>
                <c:pt idx="5641">
                  <c:v>2.7848299999999999</c:v>
                </c:pt>
                <c:pt idx="5642">
                  <c:v>2.81318</c:v>
                </c:pt>
                <c:pt idx="5643">
                  <c:v>2.84152</c:v>
                </c:pt>
                <c:pt idx="5644">
                  <c:v>2.86985</c:v>
                </c:pt>
                <c:pt idx="5645">
                  <c:v>2.8981699999999999</c:v>
                </c:pt>
                <c:pt idx="5646">
                  <c:v>2.9264899999999998</c:v>
                </c:pt>
                <c:pt idx="5647">
                  <c:v>2.95479</c:v>
                </c:pt>
                <c:pt idx="5648">
                  <c:v>2.9830899999999998</c:v>
                </c:pt>
                <c:pt idx="5649">
                  <c:v>3.0113699999999999</c:v>
                </c:pt>
                <c:pt idx="5650">
                  <c:v>3.03965</c:v>
                </c:pt>
                <c:pt idx="5651">
                  <c:v>3.06792</c:v>
                </c:pt>
                <c:pt idx="5652">
                  <c:v>3.0961799999999999</c:v>
                </c:pt>
                <c:pt idx="5653">
                  <c:v>3.1244299999999998</c:v>
                </c:pt>
                <c:pt idx="5654">
                  <c:v>3.1526800000000001</c:v>
                </c:pt>
                <c:pt idx="5655">
                  <c:v>3.1809099999999999</c:v>
                </c:pt>
                <c:pt idx="5656">
                  <c:v>3.2091400000000001</c:v>
                </c:pt>
                <c:pt idx="5657">
                  <c:v>3.2373599999999998</c:v>
                </c:pt>
                <c:pt idx="5658">
                  <c:v>3.2655699999999999</c:v>
                </c:pt>
                <c:pt idx="5659">
                  <c:v>3.2937699999999999</c:v>
                </c:pt>
                <c:pt idx="5660">
                  <c:v>3.3219699999999999</c:v>
                </c:pt>
                <c:pt idx="5661">
                  <c:v>3.3501599999999998</c:v>
                </c:pt>
                <c:pt idx="5662">
                  <c:v>3.3783300000000001</c:v>
                </c:pt>
                <c:pt idx="5663">
                  <c:v>3.4064999999999999</c:v>
                </c:pt>
                <c:pt idx="5664">
                  <c:v>3.43466</c:v>
                </c:pt>
                <c:pt idx="5665">
                  <c:v>3.4628100000000002</c:v>
                </c:pt>
                <c:pt idx="5666">
                  <c:v>3.4909599999999998</c:v>
                </c:pt>
                <c:pt idx="5667">
                  <c:v>3.5190999999999999</c:v>
                </c:pt>
                <c:pt idx="5668">
                  <c:v>3.5472199999999998</c:v>
                </c:pt>
                <c:pt idx="5669">
                  <c:v>3.5753499999999998</c:v>
                </c:pt>
                <c:pt idx="5670">
                  <c:v>3.6034600000000001</c:v>
                </c:pt>
                <c:pt idx="5671">
                  <c:v>3.63157</c:v>
                </c:pt>
                <c:pt idx="5672">
                  <c:v>3.6596600000000001</c:v>
                </c:pt>
                <c:pt idx="5673">
                  <c:v>3.6877499999999999</c:v>
                </c:pt>
                <c:pt idx="5674">
                  <c:v>3.71584</c:v>
                </c:pt>
                <c:pt idx="5675">
                  <c:v>3.7439100000000001</c:v>
                </c:pt>
                <c:pt idx="5676">
                  <c:v>3.7719800000000001</c:v>
                </c:pt>
                <c:pt idx="5677">
                  <c:v>3.8000400000000001</c:v>
                </c:pt>
                <c:pt idx="5678">
                  <c:v>3.82809</c:v>
                </c:pt>
                <c:pt idx="5679">
                  <c:v>3.8561299999999998</c:v>
                </c:pt>
                <c:pt idx="5680">
                  <c:v>3.8841600000000001</c:v>
                </c:pt>
                <c:pt idx="5681">
                  <c:v>3.9121899999999998</c:v>
                </c:pt>
                <c:pt idx="5682">
                  <c:v>3.9401999999999999</c:v>
                </c:pt>
                <c:pt idx="5683">
                  <c:v>3.96821</c:v>
                </c:pt>
                <c:pt idx="5684">
                  <c:v>3.99621</c:v>
                </c:pt>
                <c:pt idx="5685">
                  <c:v>4.0242100000000001</c:v>
                </c:pt>
                <c:pt idx="5686">
                  <c:v>4.0521900000000004</c:v>
                </c:pt>
                <c:pt idx="5687">
                  <c:v>4.0801699999999999</c:v>
                </c:pt>
                <c:pt idx="5688">
                  <c:v>4.1081399999999997</c:v>
                </c:pt>
                <c:pt idx="5689">
                  <c:v>4.1360900000000003</c:v>
                </c:pt>
                <c:pt idx="5690">
                  <c:v>4.16404</c:v>
                </c:pt>
                <c:pt idx="5691">
                  <c:v>4.1919899999999997</c:v>
                </c:pt>
                <c:pt idx="5692">
                  <c:v>4.2199200000000001</c:v>
                </c:pt>
                <c:pt idx="5693">
                  <c:v>4.2478499999999997</c:v>
                </c:pt>
                <c:pt idx="5694">
                  <c:v>4.27576</c:v>
                </c:pt>
                <c:pt idx="5695">
                  <c:v>4.3036700000000003</c:v>
                </c:pt>
                <c:pt idx="5696">
                  <c:v>4.3315700000000001</c:v>
                </c:pt>
                <c:pt idx="5697">
                  <c:v>4.35947</c:v>
                </c:pt>
                <c:pt idx="5698">
                  <c:v>4.3873499999999996</c:v>
                </c:pt>
                <c:pt idx="5699">
                  <c:v>4.4152300000000002</c:v>
                </c:pt>
                <c:pt idx="5700">
                  <c:v>4.4431000000000003</c:v>
                </c:pt>
                <c:pt idx="5701">
                  <c:v>4.4709599999999998</c:v>
                </c:pt>
                <c:pt idx="5702">
                  <c:v>4.4988099999999998</c:v>
                </c:pt>
                <c:pt idx="5703">
                  <c:v>4.5266599999999997</c:v>
                </c:pt>
                <c:pt idx="5704">
                  <c:v>4.5544900000000004</c:v>
                </c:pt>
                <c:pt idx="5705">
                  <c:v>4.5823200000000002</c:v>
                </c:pt>
                <c:pt idx="5706">
                  <c:v>4.6101400000000003</c:v>
                </c:pt>
                <c:pt idx="5707">
                  <c:v>4.63795</c:v>
                </c:pt>
                <c:pt idx="5708">
                  <c:v>4.6657500000000001</c:v>
                </c:pt>
                <c:pt idx="5709">
                  <c:v>4.6935500000000001</c:v>
                </c:pt>
                <c:pt idx="5710">
                  <c:v>4.72133</c:v>
                </c:pt>
                <c:pt idx="5711">
                  <c:v>4.7491099999999999</c:v>
                </c:pt>
                <c:pt idx="5712">
                  <c:v>4.7768800000000002</c:v>
                </c:pt>
                <c:pt idx="5713">
                  <c:v>4.8046499999999996</c:v>
                </c:pt>
                <c:pt idx="5714">
                  <c:v>4.8323999999999998</c:v>
                </c:pt>
                <c:pt idx="5715">
                  <c:v>4.86015</c:v>
                </c:pt>
                <c:pt idx="5716">
                  <c:v>4.88788</c:v>
                </c:pt>
                <c:pt idx="5717">
                  <c:v>4.91561</c:v>
                </c:pt>
                <c:pt idx="5718">
                  <c:v>4.9433299999999996</c:v>
                </c:pt>
                <c:pt idx="5719">
                  <c:v>4.97105</c:v>
                </c:pt>
                <c:pt idx="5720">
                  <c:v>4.9987500000000002</c:v>
                </c:pt>
                <c:pt idx="5721">
                  <c:v>5.0264499999999996</c:v>
                </c:pt>
                <c:pt idx="5722">
                  <c:v>5.0541299999999998</c:v>
                </c:pt>
                <c:pt idx="5723">
                  <c:v>5.0818099999999999</c:v>
                </c:pt>
                <c:pt idx="5724">
                  <c:v>5.1094900000000001</c:v>
                </c:pt>
                <c:pt idx="5725">
                  <c:v>5.1371500000000001</c:v>
                </c:pt>
                <c:pt idx="5726">
                  <c:v>5.1648100000000001</c:v>
                </c:pt>
                <c:pt idx="5727">
                  <c:v>5.1924599999999996</c:v>
                </c:pt>
                <c:pt idx="5728">
                  <c:v>5.2201000000000004</c:v>
                </c:pt>
                <c:pt idx="5729">
                  <c:v>5.2477299999999998</c:v>
                </c:pt>
                <c:pt idx="5730">
                  <c:v>5.2753500000000004</c:v>
                </c:pt>
                <c:pt idx="5731">
                  <c:v>5.3029700000000002</c:v>
                </c:pt>
                <c:pt idx="5732">
                  <c:v>5.3305699999999998</c:v>
                </c:pt>
                <c:pt idx="5733">
                  <c:v>5.3581700000000003</c:v>
                </c:pt>
                <c:pt idx="5734">
                  <c:v>5.3857600000000003</c:v>
                </c:pt>
                <c:pt idx="5735">
                  <c:v>5.4133399999999998</c:v>
                </c:pt>
                <c:pt idx="5736">
                  <c:v>5.4409200000000002</c:v>
                </c:pt>
                <c:pt idx="5737">
                  <c:v>5.4684799999999996</c:v>
                </c:pt>
                <c:pt idx="5738">
                  <c:v>5.4960399999999998</c:v>
                </c:pt>
                <c:pt idx="5739">
                  <c:v>5.5235900000000004</c:v>
                </c:pt>
                <c:pt idx="5740">
                  <c:v>5.5511299999999997</c:v>
                </c:pt>
                <c:pt idx="5741">
                  <c:v>5.5786600000000002</c:v>
                </c:pt>
                <c:pt idx="5742">
                  <c:v>5.6061899999999998</c:v>
                </c:pt>
                <c:pt idx="5743">
                  <c:v>5.6337099999999998</c:v>
                </c:pt>
                <c:pt idx="5744">
                  <c:v>5.6612200000000001</c:v>
                </c:pt>
                <c:pt idx="5745">
                  <c:v>5.68872</c:v>
                </c:pt>
                <c:pt idx="5746">
                  <c:v>5.7162199999999999</c:v>
                </c:pt>
                <c:pt idx="5747">
                  <c:v>5.7436999999999996</c:v>
                </c:pt>
                <c:pt idx="5748">
                  <c:v>5.7711800000000002</c:v>
                </c:pt>
                <c:pt idx="5749">
                  <c:v>5.7986599999999999</c:v>
                </c:pt>
                <c:pt idx="5750">
                  <c:v>5.8261200000000004</c:v>
                </c:pt>
                <c:pt idx="5751">
                  <c:v>5.85358</c:v>
                </c:pt>
                <c:pt idx="5752">
                  <c:v>5.88103</c:v>
                </c:pt>
                <c:pt idx="5753">
                  <c:v>5.9084700000000003</c:v>
                </c:pt>
                <c:pt idx="5754">
                  <c:v>5.9359099999999998</c:v>
                </c:pt>
                <c:pt idx="5755">
                  <c:v>5.96333</c:v>
                </c:pt>
                <c:pt idx="5756">
                  <c:v>5.9907500000000002</c:v>
                </c:pt>
                <c:pt idx="5757">
                  <c:v>6.01816</c:v>
                </c:pt>
                <c:pt idx="5758">
                  <c:v>6.0455699999999997</c:v>
                </c:pt>
                <c:pt idx="5759">
                  <c:v>6.0729600000000001</c:v>
                </c:pt>
                <c:pt idx="5760">
                  <c:v>6.1003499999999997</c:v>
                </c:pt>
                <c:pt idx="5761">
                  <c:v>6.1277299999999997</c:v>
                </c:pt>
                <c:pt idx="5762">
                  <c:v>6.1551099999999996</c:v>
                </c:pt>
                <c:pt idx="5763">
                  <c:v>6.1824700000000004</c:v>
                </c:pt>
                <c:pt idx="5764">
                  <c:v>6.2098300000000002</c:v>
                </c:pt>
                <c:pt idx="5765">
                  <c:v>6.2371800000000004</c:v>
                </c:pt>
                <c:pt idx="5766">
                  <c:v>6.2645299999999997</c:v>
                </c:pt>
                <c:pt idx="5767">
                  <c:v>6.2918700000000003</c:v>
                </c:pt>
                <c:pt idx="5768">
                  <c:v>6.3192000000000004</c:v>
                </c:pt>
                <c:pt idx="5769">
                  <c:v>6.3465199999999999</c:v>
                </c:pt>
                <c:pt idx="5770">
                  <c:v>6.3738400000000004</c:v>
                </c:pt>
                <c:pt idx="5771">
                  <c:v>6.4011399999999998</c:v>
                </c:pt>
                <c:pt idx="5772">
                  <c:v>6.4284400000000002</c:v>
                </c:pt>
                <c:pt idx="5773">
                  <c:v>6.4557399999999996</c:v>
                </c:pt>
                <c:pt idx="5774">
                  <c:v>6.4830199999999998</c:v>
                </c:pt>
                <c:pt idx="5775">
                  <c:v>6.5103</c:v>
                </c:pt>
                <c:pt idx="5776">
                  <c:v>6.5375699999999997</c:v>
                </c:pt>
                <c:pt idx="5777">
                  <c:v>6.5648400000000002</c:v>
                </c:pt>
                <c:pt idx="5778">
                  <c:v>6.5920899999999998</c:v>
                </c:pt>
                <c:pt idx="5779">
                  <c:v>6.6193400000000002</c:v>
                </c:pt>
                <c:pt idx="5780">
                  <c:v>6.6465899999999998</c:v>
                </c:pt>
                <c:pt idx="5781">
                  <c:v>6.6738200000000001</c:v>
                </c:pt>
                <c:pt idx="5782">
                  <c:v>6.7010500000000004</c:v>
                </c:pt>
                <c:pt idx="5783">
                  <c:v>6.7282700000000002</c:v>
                </c:pt>
                <c:pt idx="5784">
                  <c:v>6.75549</c:v>
                </c:pt>
                <c:pt idx="5785">
                  <c:v>6.7826899999999997</c:v>
                </c:pt>
                <c:pt idx="5786">
                  <c:v>6.8098900000000002</c:v>
                </c:pt>
                <c:pt idx="5787">
                  <c:v>6.8370899999999999</c:v>
                </c:pt>
                <c:pt idx="5788">
                  <c:v>6.8642700000000003</c:v>
                </c:pt>
                <c:pt idx="5789">
                  <c:v>6.8914499999999999</c:v>
                </c:pt>
                <c:pt idx="5790">
                  <c:v>6.9186199999999998</c:v>
                </c:pt>
                <c:pt idx="5791">
                  <c:v>6.9457800000000001</c:v>
                </c:pt>
                <c:pt idx="5792">
                  <c:v>6.9729400000000004</c:v>
                </c:pt>
                <c:pt idx="5793">
                  <c:v>7.0000900000000001</c:v>
                </c:pt>
                <c:pt idx="5794">
                  <c:v>7.0272300000000003</c:v>
                </c:pt>
                <c:pt idx="5795">
                  <c:v>7.05436</c:v>
                </c:pt>
                <c:pt idx="5796">
                  <c:v>7.0814899999999996</c:v>
                </c:pt>
                <c:pt idx="5797">
                  <c:v>7.1086099999999997</c:v>
                </c:pt>
                <c:pt idx="5798">
                  <c:v>7.1357299999999997</c:v>
                </c:pt>
                <c:pt idx="5799">
                  <c:v>7.1628299999999996</c:v>
                </c:pt>
                <c:pt idx="5800">
                  <c:v>7.1899300000000004</c:v>
                </c:pt>
                <c:pt idx="5801">
                  <c:v>7.2170300000000003</c:v>
                </c:pt>
                <c:pt idx="5802">
                  <c:v>7.24411</c:v>
                </c:pt>
                <c:pt idx="5803">
                  <c:v>7.2711899999999998</c:v>
                </c:pt>
                <c:pt idx="5804">
                  <c:v>7.29826</c:v>
                </c:pt>
                <c:pt idx="5805">
                  <c:v>7.3253300000000001</c:v>
                </c:pt>
                <c:pt idx="5806">
                  <c:v>7.3523800000000001</c:v>
                </c:pt>
                <c:pt idx="5807">
                  <c:v>7.3794300000000002</c:v>
                </c:pt>
                <c:pt idx="5808">
                  <c:v>7.4064800000000002</c:v>
                </c:pt>
                <c:pt idx="5809">
                  <c:v>7.4335100000000001</c:v>
                </c:pt>
                <c:pt idx="5810">
                  <c:v>7.4605399999999999</c:v>
                </c:pt>
                <c:pt idx="5811">
                  <c:v>7.4875600000000002</c:v>
                </c:pt>
                <c:pt idx="5812">
                  <c:v>7.5145799999999996</c:v>
                </c:pt>
                <c:pt idx="5813">
                  <c:v>7.5415900000000002</c:v>
                </c:pt>
                <c:pt idx="5814">
                  <c:v>7.5685900000000004</c:v>
                </c:pt>
                <c:pt idx="5815">
                  <c:v>7.59558</c:v>
                </c:pt>
                <c:pt idx="5816">
                  <c:v>7.6225699999999996</c:v>
                </c:pt>
                <c:pt idx="5817">
                  <c:v>7.64954</c:v>
                </c:pt>
                <c:pt idx="5818">
                  <c:v>7.67652</c:v>
                </c:pt>
                <c:pt idx="5819">
                  <c:v>7.7034799999999999</c:v>
                </c:pt>
                <c:pt idx="5820">
                  <c:v>7.7304399999999998</c:v>
                </c:pt>
                <c:pt idx="5821">
                  <c:v>7.75739</c:v>
                </c:pt>
                <c:pt idx="5822">
                  <c:v>7.7843299999999997</c:v>
                </c:pt>
                <c:pt idx="5823">
                  <c:v>7.8112599999999999</c:v>
                </c:pt>
                <c:pt idx="5824">
                  <c:v>7.83819</c:v>
                </c:pt>
                <c:pt idx="5825">
                  <c:v>7.8651099999999996</c:v>
                </c:pt>
                <c:pt idx="5826">
                  <c:v>7.8920300000000001</c:v>
                </c:pt>
                <c:pt idx="5827">
                  <c:v>7.9189299999999996</c:v>
                </c:pt>
                <c:pt idx="5828">
                  <c:v>7.9458299999999999</c:v>
                </c:pt>
                <c:pt idx="5829">
                  <c:v>7.9727199999999998</c:v>
                </c:pt>
                <c:pt idx="5830">
                  <c:v>7.9996</c:v>
                </c:pt>
                <c:pt idx="5831">
                  <c:v>8.0264799999999994</c:v>
                </c:pt>
                <c:pt idx="5832">
                  <c:v>8.05335</c:v>
                </c:pt>
                <c:pt idx="5833">
                  <c:v>8.0802099999999992</c:v>
                </c:pt>
                <c:pt idx="5834">
                  <c:v>8.1070600000000006</c:v>
                </c:pt>
                <c:pt idx="5835">
                  <c:v>8.1339100000000002</c:v>
                </c:pt>
                <c:pt idx="5836">
                  <c:v>8.1607500000000002</c:v>
                </c:pt>
                <c:pt idx="5837">
                  <c:v>8.1875800000000005</c:v>
                </c:pt>
                <c:pt idx="5838">
                  <c:v>8.2143999999999995</c:v>
                </c:pt>
                <c:pt idx="5839">
                  <c:v>8.2412200000000002</c:v>
                </c:pt>
                <c:pt idx="5840">
                  <c:v>8.2680299999999995</c:v>
                </c:pt>
                <c:pt idx="5841">
                  <c:v>8.2948299999999993</c:v>
                </c:pt>
                <c:pt idx="5842">
                  <c:v>8.3216199999999994</c:v>
                </c:pt>
                <c:pt idx="5843">
                  <c:v>8.3484099999999994</c:v>
                </c:pt>
                <c:pt idx="5844">
                  <c:v>8.3751899999999999</c:v>
                </c:pt>
                <c:pt idx="5845">
                  <c:v>8.4019600000000008</c:v>
                </c:pt>
                <c:pt idx="5846">
                  <c:v>8.4287200000000002</c:v>
                </c:pt>
                <c:pt idx="5847">
                  <c:v>8.4554799999999997</c:v>
                </c:pt>
                <c:pt idx="5848">
                  <c:v>8.4822299999999995</c:v>
                </c:pt>
                <c:pt idx="5849">
                  <c:v>8.5089699999999997</c:v>
                </c:pt>
                <c:pt idx="5850">
                  <c:v>8.5357000000000003</c:v>
                </c:pt>
                <c:pt idx="5851">
                  <c:v>8.5624300000000009</c:v>
                </c:pt>
                <c:pt idx="5852">
                  <c:v>8.5891400000000004</c:v>
                </c:pt>
                <c:pt idx="5853">
                  <c:v>8.6158599999999996</c:v>
                </c:pt>
                <c:pt idx="5854">
                  <c:v>8.6425599999999996</c:v>
                </c:pt>
                <c:pt idx="5855">
                  <c:v>8.6692499999999999</c:v>
                </c:pt>
                <c:pt idx="5856">
                  <c:v>8.6959400000000002</c:v>
                </c:pt>
                <c:pt idx="5857">
                  <c:v>8.7226199999999992</c:v>
                </c:pt>
                <c:pt idx="5858">
                  <c:v>8.7492900000000002</c:v>
                </c:pt>
                <c:pt idx="5859">
                  <c:v>8.7759599999999995</c:v>
                </c:pt>
                <c:pt idx="5860">
                  <c:v>8.8026199999999992</c:v>
                </c:pt>
                <c:pt idx="5861">
                  <c:v>8.8292599999999997</c:v>
                </c:pt>
                <c:pt idx="5862">
                  <c:v>8.8559099999999997</c:v>
                </c:pt>
                <c:pt idx="5863">
                  <c:v>8.8825400000000005</c:v>
                </c:pt>
                <c:pt idx="5864">
                  <c:v>8.90916</c:v>
                </c:pt>
                <c:pt idx="5865">
                  <c:v>8.9357799999999994</c:v>
                </c:pt>
                <c:pt idx="5866">
                  <c:v>8.9623899999999992</c:v>
                </c:pt>
                <c:pt idx="5867">
                  <c:v>8.9889899999999994</c:v>
                </c:pt>
                <c:pt idx="5868">
                  <c:v>9.0155799999999999</c:v>
                </c:pt>
                <c:pt idx="5869">
                  <c:v>9.0421700000000005</c:v>
                </c:pt>
                <c:pt idx="5870">
                  <c:v>9.06874</c:v>
                </c:pt>
                <c:pt idx="5871">
                  <c:v>9.0953099999999996</c:v>
                </c:pt>
                <c:pt idx="5872">
                  <c:v>9.1218699999999995</c:v>
                </c:pt>
                <c:pt idx="5873">
                  <c:v>9.1484199999999998</c:v>
                </c:pt>
                <c:pt idx="5874">
                  <c:v>9.1749600000000004</c:v>
                </c:pt>
                <c:pt idx="5875">
                  <c:v>9.2014899999999997</c:v>
                </c:pt>
                <c:pt idx="5876">
                  <c:v>9.2280200000000008</c:v>
                </c:pt>
                <c:pt idx="5877">
                  <c:v>9.2545400000000004</c:v>
                </c:pt>
                <c:pt idx="5878">
                  <c:v>9.2810500000000005</c:v>
                </c:pt>
                <c:pt idx="5879">
                  <c:v>9.3075500000000009</c:v>
                </c:pt>
                <c:pt idx="5880">
                  <c:v>9.3340399999999999</c:v>
                </c:pt>
                <c:pt idx="5881">
                  <c:v>9.3605199999999993</c:v>
                </c:pt>
                <c:pt idx="5882">
                  <c:v>9.3870000000000005</c:v>
                </c:pt>
                <c:pt idx="5883">
                  <c:v>9.4134700000000002</c:v>
                </c:pt>
                <c:pt idx="5884">
                  <c:v>9.4399300000000004</c:v>
                </c:pt>
                <c:pt idx="5885">
                  <c:v>9.4663799999999991</c:v>
                </c:pt>
                <c:pt idx="5886">
                  <c:v>9.49282</c:v>
                </c:pt>
                <c:pt idx="5887">
                  <c:v>9.5192499999999995</c:v>
                </c:pt>
                <c:pt idx="5888">
                  <c:v>9.5456800000000008</c:v>
                </c:pt>
                <c:pt idx="5889">
                  <c:v>9.5720899999999993</c:v>
                </c:pt>
                <c:pt idx="5890">
                  <c:v>9.5984999999999996</c:v>
                </c:pt>
                <c:pt idx="5891">
                  <c:v>9.6249099999999999</c:v>
                </c:pt>
                <c:pt idx="5892">
                  <c:v>9.6513000000000009</c:v>
                </c:pt>
                <c:pt idx="5893">
                  <c:v>9.6776800000000005</c:v>
                </c:pt>
                <c:pt idx="5894">
                  <c:v>9.7040600000000001</c:v>
                </c:pt>
                <c:pt idx="5895">
                  <c:v>9.7304300000000001</c:v>
                </c:pt>
                <c:pt idx="5896">
                  <c:v>9.7567900000000005</c:v>
                </c:pt>
                <c:pt idx="5897">
                  <c:v>9.7831399999999995</c:v>
                </c:pt>
                <c:pt idx="5898">
                  <c:v>9.8094900000000003</c:v>
                </c:pt>
                <c:pt idx="5899">
                  <c:v>9.83582</c:v>
                </c:pt>
                <c:pt idx="5900">
                  <c:v>9.8621499999999997</c:v>
                </c:pt>
                <c:pt idx="5901">
                  <c:v>9.8884699999999999</c:v>
                </c:pt>
                <c:pt idx="5902">
                  <c:v>9.91479</c:v>
                </c:pt>
                <c:pt idx="5903">
                  <c:v>9.9410900000000009</c:v>
                </c:pt>
                <c:pt idx="5904">
                  <c:v>9.96739</c:v>
                </c:pt>
                <c:pt idx="5905">
                  <c:v>9.9936900000000009</c:v>
                </c:pt>
                <c:pt idx="5906">
                  <c:v>10.02</c:v>
                </c:pt>
                <c:pt idx="5907">
                  <c:v>10.046200000000001</c:v>
                </c:pt>
                <c:pt idx="5908">
                  <c:v>10.0725</c:v>
                </c:pt>
                <c:pt idx="5909">
                  <c:v>10.098800000000001</c:v>
                </c:pt>
                <c:pt idx="5910">
                  <c:v>10.125</c:v>
                </c:pt>
                <c:pt idx="5911">
                  <c:v>10.151300000000001</c:v>
                </c:pt>
                <c:pt idx="5912">
                  <c:v>10.1775</c:v>
                </c:pt>
                <c:pt idx="5913">
                  <c:v>10.2037</c:v>
                </c:pt>
                <c:pt idx="5914">
                  <c:v>10.23</c:v>
                </c:pt>
                <c:pt idx="5915">
                  <c:v>10.2562</c:v>
                </c:pt>
                <c:pt idx="5916">
                  <c:v>10.282400000000001</c:v>
                </c:pt>
                <c:pt idx="5917">
                  <c:v>10.3086</c:v>
                </c:pt>
                <c:pt idx="5918">
                  <c:v>10.3348</c:v>
                </c:pt>
                <c:pt idx="5919">
                  <c:v>10.360900000000001</c:v>
                </c:pt>
                <c:pt idx="5920">
                  <c:v>10.3871</c:v>
                </c:pt>
                <c:pt idx="5921">
                  <c:v>10.4133</c:v>
                </c:pt>
                <c:pt idx="5922">
                  <c:v>10.439399999999999</c:v>
                </c:pt>
                <c:pt idx="5923">
                  <c:v>10.4656</c:v>
                </c:pt>
                <c:pt idx="5924">
                  <c:v>10.4917</c:v>
                </c:pt>
                <c:pt idx="5925">
                  <c:v>10.517899999999999</c:v>
                </c:pt>
                <c:pt idx="5926">
                  <c:v>10.544</c:v>
                </c:pt>
                <c:pt idx="5927">
                  <c:v>10.5701</c:v>
                </c:pt>
                <c:pt idx="5928">
                  <c:v>10.5962</c:v>
                </c:pt>
                <c:pt idx="5929">
                  <c:v>10.622299999999999</c:v>
                </c:pt>
                <c:pt idx="5930">
                  <c:v>10.648400000000001</c:v>
                </c:pt>
                <c:pt idx="5931">
                  <c:v>10.6745</c:v>
                </c:pt>
                <c:pt idx="5932">
                  <c:v>10.7006</c:v>
                </c:pt>
                <c:pt idx="5933">
                  <c:v>10.726699999999999</c:v>
                </c:pt>
                <c:pt idx="5934">
                  <c:v>10.752700000000001</c:v>
                </c:pt>
                <c:pt idx="5935">
                  <c:v>10.7788</c:v>
                </c:pt>
                <c:pt idx="5936">
                  <c:v>10.8049</c:v>
                </c:pt>
                <c:pt idx="5937">
                  <c:v>10.8309</c:v>
                </c:pt>
                <c:pt idx="5938">
                  <c:v>10.8569</c:v>
                </c:pt>
                <c:pt idx="5939">
                  <c:v>10.882899999999999</c:v>
                </c:pt>
                <c:pt idx="5940">
                  <c:v>10.908899999999999</c:v>
                </c:pt>
                <c:pt idx="5941">
                  <c:v>10.934900000000001</c:v>
                </c:pt>
                <c:pt idx="5942">
                  <c:v>10.960900000000001</c:v>
                </c:pt>
                <c:pt idx="5943">
                  <c:v>10.9869</c:v>
                </c:pt>
                <c:pt idx="5944">
                  <c:v>11.0129</c:v>
                </c:pt>
                <c:pt idx="5945">
                  <c:v>11.0389</c:v>
                </c:pt>
                <c:pt idx="5946">
                  <c:v>11.0649</c:v>
                </c:pt>
                <c:pt idx="5947">
                  <c:v>11.0909</c:v>
                </c:pt>
                <c:pt idx="5948">
                  <c:v>11.116899999999999</c:v>
                </c:pt>
                <c:pt idx="5949">
                  <c:v>11.142899999999999</c:v>
                </c:pt>
                <c:pt idx="5950">
                  <c:v>11.168900000000001</c:v>
                </c:pt>
                <c:pt idx="5951">
                  <c:v>11.194900000000001</c:v>
                </c:pt>
                <c:pt idx="5952">
                  <c:v>11.2209</c:v>
                </c:pt>
                <c:pt idx="5953">
                  <c:v>11.2469</c:v>
                </c:pt>
                <c:pt idx="5954">
                  <c:v>11.2729</c:v>
                </c:pt>
                <c:pt idx="5955">
                  <c:v>11.2989</c:v>
                </c:pt>
                <c:pt idx="5956">
                  <c:v>11.3249</c:v>
                </c:pt>
                <c:pt idx="5957">
                  <c:v>11.350899999999999</c:v>
                </c:pt>
                <c:pt idx="5958">
                  <c:v>11.376899999999999</c:v>
                </c:pt>
                <c:pt idx="5959">
                  <c:v>11.402900000000001</c:v>
                </c:pt>
                <c:pt idx="5960">
                  <c:v>11.428900000000001</c:v>
                </c:pt>
                <c:pt idx="5961">
                  <c:v>11.4549</c:v>
                </c:pt>
                <c:pt idx="5962">
                  <c:v>11.4809</c:v>
                </c:pt>
                <c:pt idx="5963">
                  <c:v>11.5069</c:v>
                </c:pt>
                <c:pt idx="5964">
                  <c:v>11.5329</c:v>
                </c:pt>
                <c:pt idx="5965">
                  <c:v>11.5589</c:v>
                </c:pt>
                <c:pt idx="5966">
                  <c:v>11.584899999999999</c:v>
                </c:pt>
                <c:pt idx="5967">
                  <c:v>11.610900000000001</c:v>
                </c:pt>
                <c:pt idx="5968">
                  <c:v>11.636900000000001</c:v>
                </c:pt>
                <c:pt idx="5969">
                  <c:v>11.6629</c:v>
                </c:pt>
                <c:pt idx="5970">
                  <c:v>11.6889</c:v>
                </c:pt>
                <c:pt idx="5971">
                  <c:v>11.7149</c:v>
                </c:pt>
                <c:pt idx="5972">
                  <c:v>11.7409</c:v>
                </c:pt>
                <c:pt idx="5973">
                  <c:v>11.7669</c:v>
                </c:pt>
                <c:pt idx="5974">
                  <c:v>11.792899999999999</c:v>
                </c:pt>
                <c:pt idx="5975">
                  <c:v>11.818899999999999</c:v>
                </c:pt>
                <c:pt idx="5976">
                  <c:v>11.844900000000001</c:v>
                </c:pt>
                <c:pt idx="5977">
                  <c:v>11.870900000000001</c:v>
                </c:pt>
                <c:pt idx="5978">
                  <c:v>11.8969</c:v>
                </c:pt>
                <c:pt idx="5979">
                  <c:v>11.9229</c:v>
                </c:pt>
                <c:pt idx="5980">
                  <c:v>11.9489</c:v>
                </c:pt>
                <c:pt idx="5981">
                  <c:v>11.9749</c:v>
                </c:pt>
                <c:pt idx="5982">
                  <c:v>12.0009</c:v>
                </c:pt>
                <c:pt idx="5983">
                  <c:v>12.026899999999999</c:v>
                </c:pt>
                <c:pt idx="5984">
                  <c:v>12.052899999999999</c:v>
                </c:pt>
                <c:pt idx="5985">
                  <c:v>12.078900000000001</c:v>
                </c:pt>
                <c:pt idx="5986">
                  <c:v>12.104900000000001</c:v>
                </c:pt>
                <c:pt idx="5987">
                  <c:v>12.1309</c:v>
                </c:pt>
                <c:pt idx="5988">
                  <c:v>12.1569</c:v>
                </c:pt>
                <c:pt idx="5989">
                  <c:v>12.1829</c:v>
                </c:pt>
                <c:pt idx="5990">
                  <c:v>12.2089</c:v>
                </c:pt>
                <c:pt idx="5991">
                  <c:v>12.2349</c:v>
                </c:pt>
                <c:pt idx="5992">
                  <c:v>12.260899999999999</c:v>
                </c:pt>
                <c:pt idx="5993">
                  <c:v>12.286899999999999</c:v>
                </c:pt>
                <c:pt idx="5994">
                  <c:v>12.312900000000001</c:v>
                </c:pt>
                <c:pt idx="5995">
                  <c:v>12.338900000000001</c:v>
                </c:pt>
                <c:pt idx="5996">
                  <c:v>12.3649</c:v>
                </c:pt>
                <c:pt idx="5997">
                  <c:v>12.3909</c:v>
                </c:pt>
                <c:pt idx="5998">
                  <c:v>12.4169</c:v>
                </c:pt>
                <c:pt idx="5999">
                  <c:v>12.4429</c:v>
                </c:pt>
                <c:pt idx="6000">
                  <c:v>12.4689</c:v>
                </c:pt>
              </c:numCache>
            </c:numRef>
          </c:yVal>
          <c:smooth val="0"/>
        </c:ser>
        <c:ser>
          <c:idx val="17"/>
          <c:order val="16"/>
          <c:tx>
            <c:strRef>
              <c:f>[SFLASH_vs_FLASHII_endkicks.xlsx]Sheet1!$AH$1</c:f>
              <c:strCache>
                <c:ptCount val="1"/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[SFLASH_vs_FLASHII_endkicks.xlsx]Sheet1!$AH$2:$AH$6402</c:f>
              <c:numCache>
                <c:formatCode>General</c:formatCode>
                <c:ptCount val="6401"/>
              </c:numCache>
            </c:numRef>
          </c:yVal>
          <c:smooth val="0"/>
        </c:ser>
        <c:ser>
          <c:idx val="18"/>
          <c:order val="17"/>
          <c:tx>
            <c:strRef>
              <c:f>[SFLASH_vs_FLASHII_endkicks.xlsx]Sheet1!$AI$1</c:f>
              <c:strCache>
                <c:ptCount val="1"/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[SFLASH_vs_FLASHII_endkicks.xlsx]Sheet1!$AI$2:$AI$6402</c:f>
              <c:numCache>
                <c:formatCode>General</c:formatCode>
                <c:ptCount val="6401"/>
              </c:numCache>
            </c:numRef>
          </c:yVal>
          <c:smooth val="0"/>
        </c:ser>
        <c:ser>
          <c:idx val="19"/>
          <c:order val="18"/>
          <c:tx>
            <c:strRef>
              <c:f>[SFLASH_vs_FLASHII_endkicks.xlsx]Sheet1!$AJ$1</c:f>
              <c:strCache>
                <c:ptCount val="1"/>
                <c:pt idx="0">
                  <c:v>g100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[SFLASH_vs_FLASHII_endkicks.xlsx]Sheet1!$AJ$2:$AJ$6402</c:f>
              <c:numCache>
                <c:formatCode>General</c:formatCode>
                <c:ptCount val="6401"/>
                <c:pt idx="400">
                  <c:v>-28.372399999999999</c:v>
                </c:pt>
                <c:pt idx="401">
                  <c:v>-28.337900000000001</c:v>
                </c:pt>
                <c:pt idx="402">
                  <c:v>-28.3033</c:v>
                </c:pt>
                <c:pt idx="403">
                  <c:v>-28.268699999999999</c:v>
                </c:pt>
                <c:pt idx="404">
                  <c:v>-28.234100000000002</c:v>
                </c:pt>
                <c:pt idx="405">
                  <c:v>-28.1996</c:v>
                </c:pt>
                <c:pt idx="406">
                  <c:v>-28.164999999999999</c:v>
                </c:pt>
                <c:pt idx="407">
                  <c:v>-28.130400000000002</c:v>
                </c:pt>
                <c:pt idx="408">
                  <c:v>-28.095800000000001</c:v>
                </c:pt>
                <c:pt idx="409">
                  <c:v>-28.061299999999999</c:v>
                </c:pt>
                <c:pt idx="410">
                  <c:v>-28.026700000000002</c:v>
                </c:pt>
                <c:pt idx="411">
                  <c:v>-27.992100000000001</c:v>
                </c:pt>
                <c:pt idx="412">
                  <c:v>-27.957599999999999</c:v>
                </c:pt>
                <c:pt idx="413">
                  <c:v>-27.922999999999998</c:v>
                </c:pt>
                <c:pt idx="414">
                  <c:v>-27.888400000000001</c:v>
                </c:pt>
                <c:pt idx="415">
                  <c:v>-27.8538</c:v>
                </c:pt>
                <c:pt idx="416">
                  <c:v>-27.819299999999998</c:v>
                </c:pt>
                <c:pt idx="417">
                  <c:v>-27.784700000000001</c:v>
                </c:pt>
                <c:pt idx="418">
                  <c:v>-27.7501</c:v>
                </c:pt>
                <c:pt idx="419">
                  <c:v>-27.715499999999999</c:v>
                </c:pt>
                <c:pt idx="420">
                  <c:v>-27.681000000000001</c:v>
                </c:pt>
                <c:pt idx="421">
                  <c:v>-27.6464</c:v>
                </c:pt>
                <c:pt idx="422">
                  <c:v>-27.611799999999999</c:v>
                </c:pt>
                <c:pt idx="423">
                  <c:v>-27.577300000000001</c:v>
                </c:pt>
                <c:pt idx="424">
                  <c:v>-27.5427</c:v>
                </c:pt>
                <c:pt idx="425">
                  <c:v>-27.508099999999999</c:v>
                </c:pt>
                <c:pt idx="426">
                  <c:v>-27.473500000000001</c:v>
                </c:pt>
                <c:pt idx="427">
                  <c:v>-27.439</c:v>
                </c:pt>
                <c:pt idx="428">
                  <c:v>-27.404399999999999</c:v>
                </c:pt>
                <c:pt idx="429">
                  <c:v>-27.369800000000001</c:v>
                </c:pt>
                <c:pt idx="430">
                  <c:v>-27.3353</c:v>
                </c:pt>
                <c:pt idx="431">
                  <c:v>-27.300699999999999</c:v>
                </c:pt>
                <c:pt idx="432">
                  <c:v>-27.266100000000002</c:v>
                </c:pt>
                <c:pt idx="433">
                  <c:v>-27.2315</c:v>
                </c:pt>
                <c:pt idx="434">
                  <c:v>-27.196999999999999</c:v>
                </c:pt>
                <c:pt idx="435">
                  <c:v>-27.162400000000002</c:v>
                </c:pt>
                <c:pt idx="436">
                  <c:v>-27.127800000000001</c:v>
                </c:pt>
                <c:pt idx="437">
                  <c:v>-27.0932</c:v>
                </c:pt>
                <c:pt idx="438">
                  <c:v>-27.058700000000002</c:v>
                </c:pt>
                <c:pt idx="439">
                  <c:v>-27.024100000000001</c:v>
                </c:pt>
                <c:pt idx="440">
                  <c:v>-26.9895</c:v>
                </c:pt>
                <c:pt idx="441">
                  <c:v>-26.954999999999998</c:v>
                </c:pt>
                <c:pt idx="442">
                  <c:v>-26.920400000000001</c:v>
                </c:pt>
                <c:pt idx="443">
                  <c:v>-26.8858</c:v>
                </c:pt>
                <c:pt idx="444">
                  <c:v>-26.851199999999999</c:v>
                </c:pt>
                <c:pt idx="445">
                  <c:v>-26.816700000000001</c:v>
                </c:pt>
                <c:pt idx="446">
                  <c:v>-26.7821</c:v>
                </c:pt>
                <c:pt idx="447">
                  <c:v>-26.747499999999999</c:v>
                </c:pt>
                <c:pt idx="448">
                  <c:v>-26.712900000000001</c:v>
                </c:pt>
                <c:pt idx="449">
                  <c:v>-26.6784</c:v>
                </c:pt>
                <c:pt idx="450">
                  <c:v>-26.643799999999999</c:v>
                </c:pt>
                <c:pt idx="451">
                  <c:v>-26.609200000000001</c:v>
                </c:pt>
                <c:pt idx="452">
                  <c:v>-26.5747</c:v>
                </c:pt>
                <c:pt idx="453">
                  <c:v>-26.540099999999999</c:v>
                </c:pt>
                <c:pt idx="454">
                  <c:v>-26.505500000000001</c:v>
                </c:pt>
                <c:pt idx="455">
                  <c:v>-26.4709</c:v>
                </c:pt>
                <c:pt idx="456">
                  <c:v>-26.436399999999999</c:v>
                </c:pt>
                <c:pt idx="457">
                  <c:v>-26.401800000000001</c:v>
                </c:pt>
                <c:pt idx="458">
                  <c:v>-26.3672</c:v>
                </c:pt>
                <c:pt idx="459">
                  <c:v>-26.332599999999999</c:v>
                </c:pt>
                <c:pt idx="460">
                  <c:v>-26.298100000000002</c:v>
                </c:pt>
                <c:pt idx="461">
                  <c:v>-26.263500000000001</c:v>
                </c:pt>
                <c:pt idx="462">
                  <c:v>-26.228899999999999</c:v>
                </c:pt>
                <c:pt idx="463">
                  <c:v>-26.205100000000002</c:v>
                </c:pt>
                <c:pt idx="464">
                  <c:v>-26.170999999999999</c:v>
                </c:pt>
                <c:pt idx="465">
                  <c:v>-26.136900000000001</c:v>
                </c:pt>
                <c:pt idx="466">
                  <c:v>-26.102799999999998</c:v>
                </c:pt>
                <c:pt idx="467">
                  <c:v>-26.0688</c:v>
                </c:pt>
                <c:pt idx="468">
                  <c:v>-26.034700000000001</c:v>
                </c:pt>
                <c:pt idx="469">
                  <c:v>-26.000599999999999</c:v>
                </c:pt>
                <c:pt idx="470">
                  <c:v>-25.9666</c:v>
                </c:pt>
                <c:pt idx="471">
                  <c:v>-25.932500000000001</c:v>
                </c:pt>
                <c:pt idx="472">
                  <c:v>-25.898499999999999</c:v>
                </c:pt>
                <c:pt idx="473">
                  <c:v>-25.8645</c:v>
                </c:pt>
                <c:pt idx="474">
                  <c:v>-25.830400000000001</c:v>
                </c:pt>
                <c:pt idx="475">
                  <c:v>-25.796399999999998</c:v>
                </c:pt>
                <c:pt idx="476">
                  <c:v>-25.7624</c:v>
                </c:pt>
                <c:pt idx="477">
                  <c:v>-25.728400000000001</c:v>
                </c:pt>
                <c:pt idx="478">
                  <c:v>-25.694400000000002</c:v>
                </c:pt>
                <c:pt idx="479">
                  <c:v>-25.660399999999999</c:v>
                </c:pt>
                <c:pt idx="480">
                  <c:v>-25.6265</c:v>
                </c:pt>
                <c:pt idx="481">
                  <c:v>-25.592500000000001</c:v>
                </c:pt>
                <c:pt idx="482">
                  <c:v>-25.558499999999999</c:v>
                </c:pt>
                <c:pt idx="483">
                  <c:v>-25.5246</c:v>
                </c:pt>
                <c:pt idx="484">
                  <c:v>-25.490600000000001</c:v>
                </c:pt>
                <c:pt idx="485">
                  <c:v>-25.456700000000001</c:v>
                </c:pt>
                <c:pt idx="486">
                  <c:v>-25.422699999999999</c:v>
                </c:pt>
                <c:pt idx="487">
                  <c:v>-25.3888</c:v>
                </c:pt>
                <c:pt idx="488">
                  <c:v>-25.354900000000001</c:v>
                </c:pt>
                <c:pt idx="489">
                  <c:v>-25.321000000000002</c:v>
                </c:pt>
                <c:pt idx="490">
                  <c:v>-25.287099999999999</c:v>
                </c:pt>
                <c:pt idx="491">
                  <c:v>-25.2532</c:v>
                </c:pt>
                <c:pt idx="492">
                  <c:v>-25.2193</c:v>
                </c:pt>
                <c:pt idx="493">
                  <c:v>-25.185400000000001</c:v>
                </c:pt>
                <c:pt idx="494">
                  <c:v>-25.151599999999998</c:v>
                </c:pt>
                <c:pt idx="495">
                  <c:v>-25.117699999999999</c:v>
                </c:pt>
                <c:pt idx="496">
                  <c:v>-25.0839</c:v>
                </c:pt>
                <c:pt idx="497">
                  <c:v>-25.05</c:v>
                </c:pt>
                <c:pt idx="498">
                  <c:v>-25.016200000000001</c:v>
                </c:pt>
                <c:pt idx="499">
                  <c:v>-24.982399999999998</c:v>
                </c:pt>
                <c:pt idx="500">
                  <c:v>-24.948499999999999</c:v>
                </c:pt>
                <c:pt idx="501">
                  <c:v>-24.9147</c:v>
                </c:pt>
                <c:pt idx="502">
                  <c:v>-24.8809</c:v>
                </c:pt>
                <c:pt idx="503">
                  <c:v>-24.847100000000001</c:v>
                </c:pt>
                <c:pt idx="504">
                  <c:v>-24.813300000000002</c:v>
                </c:pt>
                <c:pt idx="505">
                  <c:v>-24.779499999999999</c:v>
                </c:pt>
                <c:pt idx="506">
                  <c:v>-24.745799999999999</c:v>
                </c:pt>
                <c:pt idx="507">
                  <c:v>-24.712</c:v>
                </c:pt>
                <c:pt idx="508">
                  <c:v>-24.6782</c:v>
                </c:pt>
                <c:pt idx="509">
                  <c:v>-24.644500000000001</c:v>
                </c:pt>
                <c:pt idx="510">
                  <c:v>-24.610700000000001</c:v>
                </c:pt>
                <c:pt idx="511">
                  <c:v>-24.577000000000002</c:v>
                </c:pt>
                <c:pt idx="512">
                  <c:v>-24.543299999999999</c:v>
                </c:pt>
                <c:pt idx="513">
                  <c:v>-24.509599999999999</c:v>
                </c:pt>
                <c:pt idx="514">
                  <c:v>-24.475899999999999</c:v>
                </c:pt>
                <c:pt idx="515">
                  <c:v>-24.4421</c:v>
                </c:pt>
                <c:pt idx="516">
                  <c:v>-24.4085</c:v>
                </c:pt>
                <c:pt idx="517">
                  <c:v>-24.3748</c:v>
                </c:pt>
                <c:pt idx="518">
                  <c:v>-24.341100000000001</c:v>
                </c:pt>
                <c:pt idx="519">
                  <c:v>-24.307400000000001</c:v>
                </c:pt>
                <c:pt idx="520">
                  <c:v>-24.273800000000001</c:v>
                </c:pt>
                <c:pt idx="521">
                  <c:v>-24.240100000000002</c:v>
                </c:pt>
                <c:pt idx="522">
                  <c:v>-24.206499999999998</c:v>
                </c:pt>
                <c:pt idx="523">
                  <c:v>-24.172799999999999</c:v>
                </c:pt>
                <c:pt idx="524">
                  <c:v>-24.139199999999999</c:v>
                </c:pt>
                <c:pt idx="525">
                  <c:v>-24.105599999999999</c:v>
                </c:pt>
                <c:pt idx="526">
                  <c:v>-24.071999999999999</c:v>
                </c:pt>
                <c:pt idx="527">
                  <c:v>-24.0383</c:v>
                </c:pt>
                <c:pt idx="528">
                  <c:v>-24.004799999999999</c:v>
                </c:pt>
                <c:pt idx="529">
                  <c:v>-23.9712</c:v>
                </c:pt>
                <c:pt idx="530">
                  <c:v>-23.9376</c:v>
                </c:pt>
                <c:pt idx="531">
                  <c:v>-23.904</c:v>
                </c:pt>
                <c:pt idx="532">
                  <c:v>-23.8704</c:v>
                </c:pt>
                <c:pt idx="533">
                  <c:v>-23.8369</c:v>
                </c:pt>
                <c:pt idx="534">
                  <c:v>-23.8033</c:v>
                </c:pt>
                <c:pt idx="535">
                  <c:v>-23.7698</c:v>
                </c:pt>
                <c:pt idx="536">
                  <c:v>-23.7363</c:v>
                </c:pt>
                <c:pt idx="537">
                  <c:v>-23.7027</c:v>
                </c:pt>
                <c:pt idx="538">
                  <c:v>-23.6692</c:v>
                </c:pt>
                <c:pt idx="539">
                  <c:v>-23.6357</c:v>
                </c:pt>
                <c:pt idx="540">
                  <c:v>-23.6022</c:v>
                </c:pt>
                <c:pt idx="541">
                  <c:v>-23.5687</c:v>
                </c:pt>
                <c:pt idx="542">
                  <c:v>-23.535299999999999</c:v>
                </c:pt>
                <c:pt idx="543">
                  <c:v>-23.501799999999999</c:v>
                </c:pt>
                <c:pt idx="544">
                  <c:v>-23.468299999999999</c:v>
                </c:pt>
                <c:pt idx="545">
                  <c:v>-23.434899999999999</c:v>
                </c:pt>
                <c:pt idx="546">
                  <c:v>-23.401399999999999</c:v>
                </c:pt>
                <c:pt idx="547">
                  <c:v>-23.367999999999999</c:v>
                </c:pt>
                <c:pt idx="548">
                  <c:v>-23.334499999999998</c:v>
                </c:pt>
                <c:pt idx="549">
                  <c:v>-23.301100000000002</c:v>
                </c:pt>
                <c:pt idx="550">
                  <c:v>-23.267700000000001</c:v>
                </c:pt>
                <c:pt idx="551">
                  <c:v>-23.234300000000001</c:v>
                </c:pt>
                <c:pt idx="552">
                  <c:v>-23.200900000000001</c:v>
                </c:pt>
                <c:pt idx="553">
                  <c:v>-23.1675</c:v>
                </c:pt>
                <c:pt idx="554">
                  <c:v>-23.1341</c:v>
                </c:pt>
                <c:pt idx="555">
                  <c:v>-23.1007</c:v>
                </c:pt>
                <c:pt idx="556">
                  <c:v>-23.067299999999999</c:v>
                </c:pt>
                <c:pt idx="557">
                  <c:v>-23.033999999999999</c:v>
                </c:pt>
                <c:pt idx="558">
                  <c:v>-23.000599999999999</c:v>
                </c:pt>
                <c:pt idx="559">
                  <c:v>-22.967199999999998</c:v>
                </c:pt>
                <c:pt idx="560">
                  <c:v>-22.933900000000001</c:v>
                </c:pt>
                <c:pt idx="561">
                  <c:v>-22.900600000000001</c:v>
                </c:pt>
                <c:pt idx="562">
                  <c:v>-22.8672</c:v>
                </c:pt>
                <c:pt idx="563">
                  <c:v>-22.8339</c:v>
                </c:pt>
                <c:pt idx="564">
                  <c:v>-22.800599999999999</c:v>
                </c:pt>
                <c:pt idx="565">
                  <c:v>-22.767299999999999</c:v>
                </c:pt>
                <c:pt idx="566">
                  <c:v>-22.734000000000002</c:v>
                </c:pt>
                <c:pt idx="567">
                  <c:v>-22.700700000000001</c:v>
                </c:pt>
                <c:pt idx="568">
                  <c:v>-22.667400000000001</c:v>
                </c:pt>
                <c:pt idx="569">
                  <c:v>-22.6342</c:v>
                </c:pt>
                <c:pt idx="570">
                  <c:v>-22.600899999999999</c:v>
                </c:pt>
                <c:pt idx="571">
                  <c:v>-22.567599999999999</c:v>
                </c:pt>
                <c:pt idx="572">
                  <c:v>-22.534400000000002</c:v>
                </c:pt>
                <c:pt idx="573">
                  <c:v>-22.501100000000001</c:v>
                </c:pt>
                <c:pt idx="574">
                  <c:v>-22.4679</c:v>
                </c:pt>
                <c:pt idx="575">
                  <c:v>-22.434699999999999</c:v>
                </c:pt>
                <c:pt idx="576">
                  <c:v>-22.401499999999999</c:v>
                </c:pt>
                <c:pt idx="577">
                  <c:v>-22.368200000000002</c:v>
                </c:pt>
                <c:pt idx="578">
                  <c:v>-22.335000000000001</c:v>
                </c:pt>
                <c:pt idx="579">
                  <c:v>-22.3018</c:v>
                </c:pt>
                <c:pt idx="580">
                  <c:v>-22.268599999999999</c:v>
                </c:pt>
                <c:pt idx="581">
                  <c:v>-22.235499999999998</c:v>
                </c:pt>
                <c:pt idx="582">
                  <c:v>-22.202300000000001</c:v>
                </c:pt>
                <c:pt idx="583">
                  <c:v>-22.1691</c:v>
                </c:pt>
                <c:pt idx="584">
                  <c:v>-22.135899999999999</c:v>
                </c:pt>
                <c:pt idx="585">
                  <c:v>-22.102799999999998</c:v>
                </c:pt>
                <c:pt idx="586">
                  <c:v>-22.069600000000001</c:v>
                </c:pt>
                <c:pt idx="587">
                  <c:v>-22.0365</c:v>
                </c:pt>
                <c:pt idx="588">
                  <c:v>-22.003299999999999</c:v>
                </c:pt>
                <c:pt idx="589">
                  <c:v>-21.970199999999998</c:v>
                </c:pt>
                <c:pt idx="590">
                  <c:v>-21.937100000000001</c:v>
                </c:pt>
                <c:pt idx="591">
                  <c:v>-21.904</c:v>
                </c:pt>
                <c:pt idx="592">
                  <c:v>-21.870899999999999</c:v>
                </c:pt>
                <c:pt idx="593">
                  <c:v>-21.837800000000001</c:v>
                </c:pt>
                <c:pt idx="594">
                  <c:v>-21.8047</c:v>
                </c:pt>
                <c:pt idx="595">
                  <c:v>-21.771599999999999</c:v>
                </c:pt>
                <c:pt idx="596">
                  <c:v>-21.738499999999998</c:v>
                </c:pt>
                <c:pt idx="597">
                  <c:v>-21.705400000000001</c:v>
                </c:pt>
                <c:pt idx="598">
                  <c:v>-21.6723</c:v>
                </c:pt>
                <c:pt idx="599">
                  <c:v>-21.639299999999999</c:v>
                </c:pt>
                <c:pt idx="600">
                  <c:v>-21.606200000000001</c:v>
                </c:pt>
                <c:pt idx="601">
                  <c:v>-21.5732</c:v>
                </c:pt>
                <c:pt idx="602">
                  <c:v>-21.540099999999999</c:v>
                </c:pt>
                <c:pt idx="603">
                  <c:v>-21.507100000000001</c:v>
                </c:pt>
                <c:pt idx="604">
                  <c:v>-21.4741</c:v>
                </c:pt>
                <c:pt idx="605">
                  <c:v>-21.441099999999999</c:v>
                </c:pt>
                <c:pt idx="606">
                  <c:v>-21.408100000000001</c:v>
                </c:pt>
                <c:pt idx="607">
                  <c:v>-21.375</c:v>
                </c:pt>
                <c:pt idx="608">
                  <c:v>-21.341999999999999</c:v>
                </c:pt>
                <c:pt idx="609">
                  <c:v>-21.309100000000001</c:v>
                </c:pt>
                <c:pt idx="610">
                  <c:v>-21.2761</c:v>
                </c:pt>
                <c:pt idx="611">
                  <c:v>-21.243099999999998</c:v>
                </c:pt>
                <c:pt idx="612">
                  <c:v>-21.210100000000001</c:v>
                </c:pt>
                <c:pt idx="613">
                  <c:v>-21.177199999999999</c:v>
                </c:pt>
                <c:pt idx="614">
                  <c:v>-21.144200000000001</c:v>
                </c:pt>
                <c:pt idx="615">
                  <c:v>-21.1112</c:v>
                </c:pt>
                <c:pt idx="616">
                  <c:v>-21.078299999999999</c:v>
                </c:pt>
                <c:pt idx="617">
                  <c:v>-21.045300000000001</c:v>
                </c:pt>
                <c:pt idx="618">
                  <c:v>-21.0124</c:v>
                </c:pt>
                <c:pt idx="619">
                  <c:v>-20.979500000000002</c:v>
                </c:pt>
                <c:pt idx="620">
                  <c:v>-20.9466</c:v>
                </c:pt>
                <c:pt idx="621">
                  <c:v>-20.913599999999999</c:v>
                </c:pt>
                <c:pt idx="622">
                  <c:v>-20.880700000000001</c:v>
                </c:pt>
                <c:pt idx="623">
                  <c:v>-20.847799999999999</c:v>
                </c:pt>
                <c:pt idx="624">
                  <c:v>-20.814900000000002</c:v>
                </c:pt>
                <c:pt idx="625">
                  <c:v>-20.782</c:v>
                </c:pt>
                <c:pt idx="626">
                  <c:v>-20.749199999999998</c:v>
                </c:pt>
                <c:pt idx="627">
                  <c:v>-20.7163</c:v>
                </c:pt>
                <c:pt idx="628">
                  <c:v>-20.683399999999999</c:v>
                </c:pt>
                <c:pt idx="629">
                  <c:v>-20.650500000000001</c:v>
                </c:pt>
                <c:pt idx="630">
                  <c:v>-20.617699999999999</c:v>
                </c:pt>
                <c:pt idx="631">
                  <c:v>-20.584800000000001</c:v>
                </c:pt>
                <c:pt idx="632">
                  <c:v>-20.552</c:v>
                </c:pt>
                <c:pt idx="633">
                  <c:v>-20.519200000000001</c:v>
                </c:pt>
                <c:pt idx="634">
                  <c:v>-20.4863</c:v>
                </c:pt>
                <c:pt idx="635">
                  <c:v>-20.453499999999998</c:v>
                </c:pt>
                <c:pt idx="636">
                  <c:v>-20.4207</c:v>
                </c:pt>
                <c:pt idx="637">
                  <c:v>-20.387899999999998</c:v>
                </c:pt>
                <c:pt idx="638">
                  <c:v>-20.3551</c:v>
                </c:pt>
                <c:pt idx="639">
                  <c:v>-20.322299999999998</c:v>
                </c:pt>
                <c:pt idx="640">
                  <c:v>-20.2895</c:v>
                </c:pt>
                <c:pt idx="641">
                  <c:v>-20.256699999999999</c:v>
                </c:pt>
                <c:pt idx="642">
                  <c:v>-20.2239</c:v>
                </c:pt>
                <c:pt idx="643">
                  <c:v>-20.191099999999999</c:v>
                </c:pt>
                <c:pt idx="644">
                  <c:v>-20.158300000000001</c:v>
                </c:pt>
                <c:pt idx="645">
                  <c:v>-20.125599999999999</c:v>
                </c:pt>
                <c:pt idx="646">
                  <c:v>-20.0928</c:v>
                </c:pt>
                <c:pt idx="647">
                  <c:v>-20.060099999999998</c:v>
                </c:pt>
                <c:pt idx="648">
                  <c:v>-20.0273</c:v>
                </c:pt>
                <c:pt idx="649">
                  <c:v>-19.994599999999998</c:v>
                </c:pt>
                <c:pt idx="650">
                  <c:v>-19.9619</c:v>
                </c:pt>
                <c:pt idx="651">
                  <c:v>-19.929099999999998</c:v>
                </c:pt>
                <c:pt idx="652">
                  <c:v>-19.8964</c:v>
                </c:pt>
                <c:pt idx="653">
                  <c:v>-19.863700000000001</c:v>
                </c:pt>
                <c:pt idx="654">
                  <c:v>-19.831</c:v>
                </c:pt>
                <c:pt idx="655">
                  <c:v>-19.798300000000001</c:v>
                </c:pt>
                <c:pt idx="656">
                  <c:v>-19.765599999999999</c:v>
                </c:pt>
                <c:pt idx="657">
                  <c:v>-19.732900000000001</c:v>
                </c:pt>
                <c:pt idx="658">
                  <c:v>-19.700199999999999</c:v>
                </c:pt>
                <c:pt idx="659">
                  <c:v>-19.6675</c:v>
                </c:pt>
                <c:pt idx="660">
                  <c:v>-19.634899999999998</c:v>
                </c:pt>
                <c:pt idx="661">
                  <c:v>-19.6022</c:v>
                </c:pt>
                <c:pt idx="662">
                  <c:v>-19.569500000000001</c:v>
                </c:pt>
                <c:pt idx="663">
                  <c:v>-19.536899999999999</c:v>
                </c:pt>
                <c:pt idx="664">
                  <c:v>-19.504200000000001</c:v>
                </c:pt>
                <c:pt idx="665">
                  <c:v>-19.471599999999999</c:v>
                </c:pt>
                <c:pt idx="666">
                  <c:v>-19.439</c:v>
                </c:pt>
                <c:pt idx="667">
                  <c:v>-19.406300000000002</c:v>
                </c:pt>
                <c:pt idx="668">
                  <c:v>-19.373699999999999</c:v>
                </c:pt>
                <c:pt idx="669">
                  <c:v>-19.341100000000001</c:v>
                </c:pt>
                <c:pt idx="670">
                  <c:v>-19.308499999999999</c:v>
                </c:pt>
                <c:pt idx="671">
                  <c:v>-19.2759</c:v>
                </c:pt>
                <c:pt idx="672">
                  <c:v>-19.243300000000001</c:v>
                </c:pt>
                <c:pt idx="673">
                  <c:v>-19.210699999999999</c:v>
                </c:pt>
                <c:pt idx="674">
                  <c:v>-19.178100000000001</c:v>
                </c:pt>
                <c:pt idx="675">
                  <c:v>-19.145499999999998</c:v>
                </c:pt>
                <c:pt idx="676">
                  <c:v>-19.113</c:v>
                </c:pt>
                <c:pt idx="677">
                  <c:v>-19.080400000000001</c:v>
                </c:pt>
                <c:pt idx="678">
                  <c:v>-19.047799999999999</c:v>
                </c:pt>
                <c:pt idx="679">
                  <c:v>-19.0153</c:v>
                </c:pt>
                <c:pt idx="680">
                  <c:v>-18.982700000000001</c:v>
                </c:pt>
                <c:pt idx="681">
                  <c:v>-18.950199999999999</c:v>
                </c:pt>
                <c:pt idx="682">
                  <c:v>-18.9177</c:v>
                </c:pt>
                <c:pt idx="683">
                  <c:v>-18.885200000000001</c:v>
                </c:pt>
                <c:pt idx="684">
                  <c:v>-18.852599999999999</c:v>
                </c:pt>
                <c:pt idx="685">
                  <c:v>-18.8201</c:v>
                </c:pt>
                <c:pt idx="686">
                  <c:v>-18.787600000000001</c:v>
                </c:pt>
                <c:pt idx="687">
                  <c:v>-18.755099999999999</c:v>
                </c:pt>
                <c:pt idx="688">
                  <c:v>-18.7226</c:v>
                </c:pt>
                <c:pt idx="689">
                  <c:v>-18.690100000000001</c:v>
                </c:pt>
                <c:pt idx="690">
                  <c:v>-18.657599999999999</c:v>
                </c:pt>
                <c:pt idx="691">
                  <c:v>-18.6252</c:v>
                </c:pt>
                <c:pt idx="692">
                  <c:v>-18.592700000000001</c:v>
                </c:pt>
                <c:pt idx="693">
                  <c:v>-18.560199999999998</c:v>
                </c:pt>
                <c:pt idx="694">
                  <c:v>-18.527799999999999</c:v>
                </c:pt>
                <c:pt idx="695">
                  <c:v>-18.4953</c:v>
                </c:pt>
                <c:pt idx="696">
                  <c:v>-18.462900000000001</c:v>
                </c:pt>
                <c:pt idx="697">
                  <c:v>-18.430499999999999</c:v>
                </c:pt>
                <c:pt idx="698">
                  <c:v>-18.398</c:v>
                </c:pt>
                <c:pt idx="699">
                  <c:v>-18.365600000000001</c:v>
                </c:pt>
                <c:pt idx="700">
                  <c:v>-18.333200000000001</c:v>
                </c:pt>
                <c:pt idx="701">
                  <c:v>-18.300799999999999</c:v>
                </c:pt>
                <c:pt idx="702">
                  <c:v>-18.2683</c:v>
                </c:pt>
                <c:pt idx="703">
                  <c:v>-18.235900000000001</c:v>
                </c:pt>
                <c:pt idx="704">
                  <c:v>-18.203499999999998</c:v>
                </c:pt>
                <c:pt idx="705">
                  <c:v>-18.171199999999999</c:v>
                </c:pt>
                <c:pt idx="706">
                  <c:v>-18.1388</c:v>
                </c:pt>
                <c:pt idx="707">
                  <c:v>-18.106400000000001</c:v>
                </c:pt>
                <c:pt idx="708">
                  <c:v>-18.074000000000002</c:v>
                </c:pt>
                <c:pt idx="709">
                  <c:v>-18.041699999999999</c:v>
                </c:pt>
                <c:pt idx="710">
                  <c:v>-18.0093</c:v>
                </c:pt>
                <c:pt idx="711">
                  <c:v>-17.976900000000001</c:v>
                </c:pt>
                <c:pt idx="712">
                  <c:v>-17.944600000000001</c:v>
                </c:pt>
                <c:pt idx="713">
                  <c:v>-17.912299999999998</c:v>
                </c:pt>
                <c:pt idx="714">
                  <c:v>-17.879899999999999</c:v>
                </c:pt>
                <c:pt idx="715">
                  <c:v>-17.8476</c:v>
                </c:pt>
                <c:pt idx="716">
                  <c:v>-17.815300000000001</c:v>
                </c:pt>
                <c:pt idx="717">
                  <c:v>-17.783000000000001</c:v>
                </c:pt>
                <c:pt idx="718">
                  <c:v>-17.750699999999998</c:v>
                </c:pt>
                <c:pt idx="719">
                  <c:v>-17.718399999999999</c:v>
                </c:pt>
                <c:pt idx="720">
                  <c:v>-17.6861</c:v>
                </c:pt>
                <c:pt idx="721">
                  <c:v>-17.6538</c:v>
                </c:pt>
                <c:pt idx="722">
                  <c:v>-17.621500000000001</c:v>
                </c:pt>
                <c:pt idx="723">
                  <c:v>-17.589200000000002</c:v>
                </c:pt>
                <c:pt idx="724">
                  <c:v>-17.556999999999999</c:v>
                </c:pt>
                <c:pt idx="725">
                  <c:v>-17.524699999999999</c:v>
                </c:pt>
                <c:pt idx="726">
                  <c:v>-17.4924</c:v>
                </c:pt>
                <c:pt idx="727">
                  <c:v>-17.4602</c:v>
                </c:pt>
                <c:pt idx="728">
                  <c:v>-17.428000000000001</c:v>
                </c:pt>
                <c:pt idx="729">
                  <c:v>-17.395700000000001</c:v>
                </c:pt>
                <c:pt idx="730">
                  <c:v>-17.363499999999998</c:v>
                </c:pt>
                <c:pt idx="731">
                  <c:v>-17.331299999999999</c:v>
                </c:pt>
                <c:pt idx="732">
                  <c:v>-17.299099999999999</c:v>
                </c:pt>
                <c:pt idx="733">
                  <c:v>-17.2668</c:v>
                </c:pt>
                <c:pt idx="734">
                  <c:v>-17.2346</c:v>
                </c:pt>
                <c:pt idx="735">
                  <c:v>-17.202500000000001</c:v>
                </c:pt>
                <c:pt idx="736">
                  <c:v>-17.170300000000001</c:v>
                </c:pt>
                <c:pt idx="737">
                  <c:v>-17.138100000000001</c:v>
                </c:pt>
                <c:pt idx="738">
                  <c:v>-17.105899999999998</c:v>
                </c:pt>
                <c:pt idx="739">
                  <c:v>-17.073699999999999</c:v>
                </c:pt>
                <c:pt idx="740">
                  <c:v>-17.041599999999999</c:v>
                </c:pt>
                <c:pt idx="741">
                  <c:v>-17.009399999999999</c:v>
                </c:pt>
                <c:pt idx="742">
                  <c:v>-16.9773</c:v>
                </c:pt>
                <c:pt idx="743">
                  <c:v>-16.9451</c:v>
                </c:pt>
                <c:pt idx="744">
                  <c:v>-16.913</c:v>
                </c:pt>
                <c:pt idx="745">
                  <c:v>-16.880800000000001</c:v>
                </c:pt>
                <c:pt idx="746">
                  <c:v>-16.848700000000001</c:v>
                </c:pt>
                <c:pt idx="747">
                  <c:v>-16.816600000000001</c:v>
                </c:pt>
                <c:pt idx="748">
                  <c:v>-16.784500000000001</c:v>
                </c:pt>
                <c:pt idx="749">
                  <c:v>-16.752400000000002</c:v>
                </c:pt>
                <c:pt idx="750">
                  <c:v>-16.720300000000002</c:v>
                </c:pt>
                <c:pt idx="751">
                  <c:v>-16.688199999999998</c:v>
                </c:pt>
                <c:pt idx="752">
                  <c:v>-16.656099999999999</c:v>
                </c:pt>
                <c:pt idx="753">
                  <c:v>-16.623999999999999</c:v>
                </c:pt>
                <c:pt idx="754">
                  <c:v>-16.591899999999999</c:v>
                </c:pt>
                <c:pt idx="755">
                  <c:v>-16.559899999999999</c:v>
                </c:pt>
                <c:pt idx="756">
                  <c:v>-16.527799999999999</c:v>
                </c:pt>
                <c:pt idx="757">
                  <c:v>-16.495799999999999</c:v>
                </c:pt>
                <c:pt idx="758">
                  <c:v>-16.463699999999999</c:v>
                </c:pt>
                <c:pt idx="759">
                  <c:v>-16.431699999999999</c:v>
                </c:pt>
                <c:pt idx="760">
                  <c:v>-16.3996</c:v>
                </c:pt>
                <c:pt idx="761">
                  <c:v>-16.367599999999999</c:v>
                </c:pt>
                <c:pt idx="762">
                  <c:v>-16.335599999999999</c:v>
                </c:pt>
                <c:pt idx="763">
                  <c:v>-16.303599999999999</c:v>
                </c:pt>
                <c:pt idx="764">
                  <c:v>-16.271599999999999</c:v>
                </c:pt>
                <c:pt idx="765">
                  <c:v>-16.239599999999999</c:v>
                </c:pt>
                <c:pt idx="766">
                  <c:v>-16.207599999999999</c:v>
                </c:pt>
                <c:pt idx="767">
                  <c:v>-16.175599999999999</c:v>
                </c:pt>
                <c:pt idx="768">
                  <c:v>-16.143599999999999</c:v>
                </c:pt>
                <c:pt idx="769">
                  <c:v>-16.111699999999999</c:v>
                </c:pt>
                <c:pt idx="770">
                  <c:v>-16.079699999999999</c:v>
                </c:pt>
                <c:pt idx="771">
                  <c:v>-16.047699999999999</c:v>
                </c:pt>
                <c:pt idx="772">
                  <c:v>-16.015799999999999</c:v>
                </c:pt>
                <c:pt idx="773">
                  <c:v>-15.9838</c:v>
                </c:pt>
                <c:pt idx="774">
                  <c:v>-15.9519</c:v>
                </c:pt>
                <c:pt idx="775">
                  <c:v>-15.92</c:v>
                </c:pt>
                <c:pt idx="776">
                  <c:v>-15.888</c:v>
                </c:pt>
                <c:pt idx="777">
                  <c:v>-15.8561</c:v>
                </c:pt>
                <c:pt idx="778">
                  <c:v>-15.824199999999999</c:v>
                </c:pt>
                <c:pt idx="779">
                  <c:v>-15.792299999999999</c:v>
                </c:pt>
                <c:pt idx="780">
                  <c:v>-15.760400000000001</c:v>
                </c:pt>
                <c:pt idx="781">
                  <c:v>-15.7285</c:v>
                </c:pt>
                <c:pt idx="782">
                  <c:v>-15.6966</c:v>
                </c:pt>
                <c:pt idx="783">
                  <c:v>-15.6648</c:v>
                </c:pt>
                <c:pt idx="784">
                  <c:v>-15.632899999999999</c:v>
                </c:pt>
                <c:pt idx="785">
                  <c:v>-15.601000000000001</c:v>
                </c:pt>
                <c:pt idx="786">
                  <c:v>-15.5692</c:v>
                </c:pt>
                <c:pt idx="787">
                  <c:v>-15.5373</c:v>
                </c:pt>
                <c:pt idx="788">
                  <c:v>-15.5055</c:v>
                </c:pt>
                <c:pt idx="789">
                  <c:v>-15.473699999999999</c:v>
                </c:pt>
                <c:pt idx="790">
                  <c:v>-15.441800000000001</c:v>
                </c:pt>
                <c:pt idx="791">
                  <c:v>-15.41</c:v>
                </c:pt>
                <c:pt idx="792">
                  <c:v>-15.3782</c:v>
                </c:pt>
                <c:pt idx="793">
                  <c:v>-15.346399999999999</c:v>
                </c:pt>
                <c:pt idx="794">
                  <c:v>-15.3146</c:v>
                </c:pt>
                <c:pt idx="795">
                  <c:v>-15.2828</c:v>
                </c:pt>
                <c:pt idx="796">
                  <c:v>-15.250999999999999</c:v>
                </c:pt>
                <c:pt idx="797">
                  <c:v>-15.219200000000001</c:v>
                </c:pt>
                <c:pt idx="798">
                  <c:v>-15.1875</c:v>
                </c:pt>
                <c:pt idx="799">
                  <c:v>-15.1557</c:v>
                </c:pt>
                <c:pt idx="800">
                  <c:v>-15.124000000000001</c:v>
                </c:pt>
                <c:pt idx="801">
                  <c:v>-15.0922</c:v>
                </c:pt>
                <c:pt idx="802">
                  <c:v>-15.060499999999999</c:v>
                </c:pt>
                <c:pt idx="803">
                  <c:v>-15.028700000000001</c:v>
                </c:pt>
                <c:pt idx="804">
                  <c:v>-14.997</c:v>
                </c:pt>
                <c:pt idx="805">
                  <c:v>-14.965299999999999</c:v>
                </c:pt>
                <c:pt idx="806">
                  <c:v>-14.9336</c:v>
                </c:pt>
                <c:pt idx="807">
                  <c:v>-14.901899999999999</c:v>
                </c:pt>
                <c:pt idx="808">
                  <c:v>-14.870200000000001</c:v>
                </c:pt>
                <c:pt idx="809">
                  <c:v>-14.8385</c:v>
                </c:pt>
                <c:pt idx="810">
                  <c:v>-14.806800000000001</c:v>
                </c:pt>
                <c:pt idx="811">
                  <c:v>-14.7752</c:v>
                </c:pt>
                <c:pt idx="812">
                  <c:v>-14.743499999999999</c:v>
                </c:pt>
                <c:pt idx="813">
                  <c:v>-14.7118</c:v>
                </c:pt>
                <c:pt idx="814">
                  <c:v>-14.680199999999999</c:v>
                </c:pt>
                <c:pt idx="815">
                  <c:v>-14.6485</c:v>
                </c:pt>
                <c:pt idx="816">
                  <c:v>-14.616899999999999</c:v>
                </c:pt>
                <c:pt idx="817">
                  <c:v>-14.5853</c:v>
                </c:pt>
                <c:pt idx="818">
                  <c:v>-14.553699999999999</c:v>
                </c:pt>
                <c:pt idx="819">
                  <c:v>-14.522</c:v>
                </c:pt>
                <c:pt idx="820">
                  <c:v>-14.490399999999999</c:v>
                </c:pt>
                <c:pt idx="821">
                  <c:v>-14.4588</c:v>
                </c:pt>
                <c:pt idx="822">
                  <c:v>-14.427300000000001</c:v>
                </c:pt>
                <c:pt idx="823">
                  <c:v>-14.3957</c:v>
                </c:pt>
                <c:pt idx="824">
                  <c:v>-14.364100000000001</c:v>
                </c:pt>
                <c:pt idx="825">
                  <c:v>-14.3325</c:v>
                </c:pt>
                <c:pt idx="826">
                  <c:v>-14.301</c:v>
                </c:pt>
                <c:pt idx="827">
                  <c:v>-14.269399999999999</c:v>
                </c:pt>
                <c:pt idx="828">
                  <c:v>-14.2379</c:v>
                </c:pt>
                <c:pt idx="829">
                  <c:v>-14.206300000000001</c:v>
                </c:pt>
                <c:pt idx="830">
                  <c:v>-14.174799999999999</c:v>
                </c:pt>
                <c:pt idx="831">
                  <c:v>-14.1433</c:v>
                </c:pt>
                <c:pt idx="832">
                  <c:v>-14.111800000000001</c:v>
                </c:pt>
                <c:pt idx="833">
                  <c:v>-14.080299999999999</c:v>
                </c:pt>
                <c:pt idx="834">
                  <c:v>-14.0488</c:v>
                </c:pt>
                <c:pt idx="835">
                  <c:v>-14.017300000000001</c:v>
                </c:pt>
                <c:pt idx="836">
                  <c:v>-13.985799999999999</c:v>
                </c:pt>
                <c:pt idx="837">
                  <c:v>-13.9543</c:v>
                </c:pt>
                <c:pt idx="838">
                  <c:v>-13.9229</c:v>
                </c:pt>
                <c:pt idx="839">
                  <c:v>-13.891400000000001</c:v>
                </c:pt>
                <c:pt idx="840">
                  <c:v>-13.86</c:v>
                </c:pt>
                <c:pt idx="841">
                  <c:v>-13.8285</c:v>
                </c:pt>
                <c:pt idx="842">
                  <c:v>-13.7971</c:v>
                </c:pt>
                <c:pt idx="843">
                  <c:v>-13.765700000000001</c:v>
                </c:pt>
                <c:pt idx="844">
                  <c:v>-13.7342</c:v>
                </c:pt>
                <c:pt idx="845">
                  <c:v>-13.7028</c:v>
                </c:pt>
                <c:pt idx="846">
                  <c:v>-13.6714</c:v>
                </c:pt>
                <c:pt idx="847">
                  <c:v>-13.64</c:v>
                </c:pt>
                <c:pt idx="848">
                  <c:v>-13.608700000000001</c:v>
                </c:pt>
                <c:pt idx="849">
                  <c:v>-13.577299999999999</c:v>
                </c:pt>
                <c:pt idx="850">
                  <c:v>-13.5459</c:v>
                </c:pt>
                <c:pt idx="851">
                  <c:v>-13.5146</c:v>
                </c:pt>
                <c:pt idx="852">
                  <c:v>-13.4832</c:v>
                </c:pt>
                <c:pt idx="853">
                  <c:v>-13.4519</c:v>
                </c:pt>
                <c:pt idx="854">
                  <c:v>-13.420500000000001</c:v>
                </c:pt>
                <c:pt idx="855">
                  <c:v>-13.389200000000001</c:v>
                </c:pt>
                <c:pt idx="856">
                  <c:v>-13.357900000000001</c:v>
                </c:pt>
                <c:pt idx="857">
                  <c:v>-13.326599999999999</c:v>
                </c:pt>
                <c:pt idx="858">
                  <c:v>-13.295299999999999</c:v>
                </c:pt>
                <c:pt idx="859">
                  <c:v>-13.263999999999999</c:v>
                </c:pt>
                <c:pt idx="860">
                  <c:v>-13.232799999999999</c:v>
                </c:pt>
                <c:pt idx="861">
                  <c:v>-13.201499999999999</c:v>
                </c:pt>
                <c:pt idx="862">
                  <c:v>-13.170199999999999</c:v>
                </c:pt>
                <c:pt idx="863">
                  <c:v>-13.138999999999999</c:v>
                </c:pt>
                <c:pt idx="864">
                  <c:v>-13.107699999999999</c:v>
                </c:pt>
                <c:pt idx="865">
                  <c:v>-13.076499999999999</c:v>
                </c:pt>
                <c:pt idx="866">
                  <c:v>-13.045299999999999</c:v>
                </c:pt>
                <c:pt idx="867">
                  <c:v>-13.014099999999999</c:v>
                </c:pt>
                <c:pt idx="868">
                  <c:v>-12.982900000000001</c:v>
                </c:pt>
                <c:pt idx="869">
                  <c:v>-12.951700000000001</c:v>
                </c:pt>
                <c:pt idx="870">
                  <c:v>-12.920500000000001</c:v>
                </c:pt>
                <c:pt idx="871">
                  <c:v>-12.8893</c:v>
                </c:pt>
                <c:pt idx="872">
                  <c:v>-12.8582</c:v>
                </c:pt>
                <c:pt idx="873">
                  <c:v>-12.827</c:v>
                </c:pt>
                <c:pt idx="874">
                  <c:v>-12.7959</c:v>
                </c:pt>
                <c:pt idx="875">
                  <c:v>-12.764699999999999</c:v>
                </c:pt>
                <c:pt idx="876">
                  <c:v>-12.733599999999999</c:v>
                </c:pt>
                <c:pt idx="877">
                  <c:v>-12.702500000000001</c:v>
                </c:pt>
                <c:pt idx="878">
                  <c:v>-12.6714</c:v>
                </c:pt>
                <c:pt idx="879">
                  <c:v>-12.6403</c:v>
                </c:pt>
                <c:pt idx="880">
                  <c:v>-12.6092</c:v>
                </c:pt>
                <c:pt idx="881">
                  <c:v>-12.578099999999999</c:v>
                </c:pt>
                <c:pt idx="882">
                  <c:v>-12.5471</c:v>
                </c:pt>
                <c:pt idx="883">
                  <c:v>-12.516</c:v>
                </c:pt>
                <c:pt idx="884">
                  <c:v>-12.484999999999999</c:v>
                </c:pt>
                <c:pt idx="885">
                  <c:v>-12.453900000000001</c:v>
                </c:pt>
                <c:pt idx="886">
                  <c:v>-12.4229</c:v>
                </c:pt>
                <c:pt idx="887">
                  <c:v>-12.3919</c:v>
                </c:pt>
                <c:pt idx="888">
                  <c:v>-12.360900000000001</c:v>
                </c:pt>
                <c:pt idx="889">
                  <c:v>-12.3299</c:v>
                </c:pt>
                <c:pt idx="890">
                  <c:v>-12.2989</c:v>
                </c:pt>
                <c:pt idx="891">
                  <c:v>-12.267899999999999</c:v>
                </c:pt>
                <c:pt idx="892">
                  <c:v>-12.237</c:v>
                </c:pt>
                <c:pt idx="893">
                  <c:v>-12.206</c:v>
                </c:pt>
                <c:pt idx="894">
                  <c:v>-12.1751</c:v>
                </c:pt>
                <c:pt idx="895">
                  <c:v>-12.1442</c:v>
                </c:pt>
                <c:pt idx="896">
                  <c:v>-12.113300000000001</c:v>
                </c:pt>
                <c:pt idx="897">
                  <c:v>-12.0824</c:v>
                </c:pt>
                <c:pt idx="898">
                  <c:v>-12.051500000000001</c:v>
                </c:pt>
                <c:pt idx="899">
                  <c:v>-12.0206</c:v>
                </c:pt>
                <c:pt idx="900">
                  <c:v>-11.989699999999999</c:v>
                </c:pt>
                <c:pt idx="901">
                  <c:v>-11.9589</c:v>
                </c:pt>
                <c:pt idx="902">
                  <c:v>-11.928000000000001</c:v>
                </c:pt>
                <c:pt idx="903">
                  <c:v>-11.8972</c:v>
                </c:pt>
                <c:pt idx="904">
                  <c:v>-11.866400000000001</c:v>
                </c:pt>
                <c:pt idx="905">
                  <c:v>-11.835599999999999</c:v>
                </c:pt>
                <c:pt idx="906">
                  <c:v>-11.8048</c:v>
                </c:pt>
                <c:pt idx="907">
                  <c:v>-11.773999999999999</c:v>
                </c:pt>
                <c:pt idx="908">
                  <c:v>-11.7432</c:v>
                </c:pt>
                <c:pt idx="909">
                  <c:v>-11.7125</c:v>
                </c:pt>
                <c:pt idx="910">
                  <c:v>-11.681699999999999</c:v>
                </c:pt>
                <c:pt idx="911">
                  <c:v>-11.651</c:v>
                </c:pt>
                <c:pt idx="912">
                  <c:v>-11.6203</c:v>
                </c:pt>
                <c:pt idx="913">
                  <c:v>-11.589600000000001</c:v>
                </c:pt>
                <c:pt idx="914">
                  <c:v>-11.5589</c:v>
                </c:pt>
                <c:pt idx="915">
                  <c:v>-11.5282</c:v>
                </c:pt>
                <c:pt idx="916">
                  <c:v>-11.4975</c:v>
                </c:pt>
                <c:pt idx="917">
                  <c:v>-11.466900000000001</c:v>
                </c:pt>
                <c:pt idx="918">
                  <c:v>-11.436299999999999</c:v>
                </c:pt>
                <c:pt idx="919">
                  <c:v>-11.4056</c:v>
                </c:pt>
                <c:pt idx="920">
                  <c:v>-11.375</c:v>
                </c:pt>
                <c:pt idx="921">
                  <c:v>-11.3444</c:v>
                </c:pt>
                <c:pt idx="922">
                  <c:v>-11.313800000000001</c:v>
                </c:pt>
                <c:pt idx="923">
                  <c:v>-11.283300000000001</c:v>
                </c:pt>
                <c:pt idx="924">
                  <c:v>-11.252700000000001</c:v>
                </c:pt>
                <c:pt idx="925">
                  <c:v>-11.222200000000001</c:v>
                </c:pt>
                <c:pt idx="926">
                  <c:v>-11.191599999999999</c:v>
                </c:pt>
                <c:pt idx="927">
                  <c:v>-11.161099999999999</c:v>
                </c:pt>
                <c:pt idx="928">
                  <c:v>-11.130599999999999</c:v>
                </c:pt>
                <c:pt idx="929">
                  <c:v>-11.100099999999999</c:v>
                </c:pt>
                <c:pt idx="930">
                  <c:v>-11.069699999999999</c:v>
                </c:pt>
                <c:pt idx="931">
                  <c:v>-11.039199999999999</c:v>
                </c:pt>
                <c:pt idx="932">
                  <c:v>-11.008800000000001</c:v>
                </c:pt>
                <c:pt idx="933">
                  <c:v>-10.978400000000001</c:v>
                </c:pt>
                <c:pt idx="934">
                  <c:v>-10.947900000000001</c:v>
                </c:pt>
                <c:pt idx="935">
                  <c:v>-10.9176</c:v>
                </c:pt>
                <c:pt idx="936">
                  <c:v>-10.8872</c:v>
                </c:pt>
                <c:pt idx="937">
                  <c:v>-10.8568</c:v>
                </c:pt>
                <c:pt idx="938">
                  <c:v>-10.826499999999999</c:v>
                </c:pt>
                <c:pt idx="939">
                  <c:v>-10.796200000000001</c:v>
                </c:pt>
                <c:pt idx="940">
                  <c:v>-10.7658</c:v>
                </c:pt>
                <c:pt idx="941">
                  <c:v>-10.7356</c:v>
                </c:pt>
                <c:pt idx="942">
                  <c:v>-10.705299999999999</c:v>
                </c:pt>
                <c:pt idx="943">
                  <c:v>-10.675000000000001</c:v>
                </c:pt>
                <c:pt idx="944">
                  <c:v>-10.6448</c:v>
                </c:pt>
                <c:pt idx="945">
                  <c:v>-10.614599999999999</c:v>
                </c:pt>
                <c:pt idx="946">
                  <c:v>-10.5844</c:v>
                </c:pt>
                <c:pt idx="947">
                  <c:v>-10.5542</c:v>
                </c:pt>
                <c:pt idx="948">
                  <c:v>-10.523999999999999</c:v>
                </c:pt>
                <c:pt idx="949">
                  <c:v>-10.4939</c:v>
                </c:pt>
                <c:pt idx="950">
                  <c:v>-10.463699999999999</c:v>
                </c:pt>
                <c:pt idx="951">
                  <c:v>-10.4336</c:v>
                </c:pt>
                <c:pt idx="952">
                  <c:v>-10.403499999999999</c:v>
                </c:pt>
                <c:pt idx="953">
                  <c:v>-10.3734</c:v>
                </c:pt>
                <c:pt idx="954">
                  <c:v>-10.343400000000001</c:v>
                </c:pt>
                <c:pt idx="955">
                  <c:v>-10.3134</c:v>
                </c:pt>
                <c:pt idx="956">
                  <c:v>-10.283300000000001</c:v>
                </c:pt>
                <c:pt idx="957">
                  <c:v>-10.253299999999999</c:v>
                </c:pt>
                <c:pt idx="958">
                  <c:v>-10.2234</c:v>
                </c:pt>
                <c:pt idx="959">
                  <c:v>-10.1934</c:v>
                </c:pt>
                <c:pt idx="960">
                  <c:v>-10.163500000000001</c:v>
                </c:pt>
                <c:pt idx="961">
                  <c:v>-10.133599999999999</c:v>
                </c:pt>
                <c:pt idx="962">
                  <c:v>-10.1037</c:v>
                </c:pt>
                <c:pt idx="963">
                  <c:v>-10.0738</c:v>
                </c:pt>
                <c:pt idx="964">
                  <c:v>-10.044</c:v>
                </c:pt>
                <c:pt idx="965">
                  <c:v>-10.014099999999999</c:v>
                </c:pt>
                <c:pt idx="966">
                  <c:v>-9.9843200000000003</c:v>
                </c:pt>
                <c:pt idx="967">
                  <c:v>-9.9545399999999997</c:v>
                </c:pt>
                <c:pt idx="968">
                  <c:v>-9.9247800000000002</c:v>
                </c:pt>
                <c:pt idx="969">
                  <c:v>-9.8950399999999998</c:v>
                </c:pt>
                <c:pt idx="970">
                  <c:v>-9.8653300000000002</c:v>
                </c:pt>
                <c:pt idx="971">
                  <c:v>-9.8356399999999997</c:v>
                </c:pt>
                <c:pt idx="972">
                  <c:v>-9.8059799999999999</c:v>
                </c:pt>
                <c:pt idx="973">
                  <c:v>-9.7763399999999994</c:v>
                </c:pt>
                <c:pt idx="974">
                  <c:v>-9.7467199999999998</c:v>
                </c:pt>
                <c:pt idx="975">
                  <c:v>-9.7171299999999992</c:v>
                </c:pt>
                <c:pt idx="976">
                  <c:v>-9.6875699999999991</c:v>
                </c:pt>
                <c:pt idx="977">
                  <c:v>-9.6580300000000001</c:v>
                </c:pt>
                <c:pt idx="978">
                  <c:v>-9.6285100000000003</c:v>
                </c:pt>
                <c:pt idx="979">
                  <c:v>-9.5990300000000008</c:v>
                </c:pt>
                <c:pt idx="980">
                  <c:v>-9.5695700000000006</c:v>
                </c:pt>
                <c:pt idx="981">
                  <c:v>-9.5401299999999996</c:v>
                </c:pt>
                <c:pt idx="982">
                  <c:v>-9.5107300000000006</c:v>
                </c:pt>
                <c:pt idx="983">
                  <c:v>-9.4813500000000008</c:v>
                </c:pt>
                <c:pt idx="984">
                  <c:v>-9.452</c:v>
                </c:pt>
                <c:pt idx="985">
                  <c:v>-9.4226799999999997</c:v>
                </c:pt>
                <c:pt idx="986">
                  <c:v>-9.3933800000000005</c:v>
                </c:pt>
                <c:pt idx="987">
                  <c:v>-9.3641199999999998</c:v>
                </c:pt>
                <c:pt idx="988">
                  <c:v>-9.3348800000000001</c:v>
                </c:pt>
                <c:pt idx="989">
                  <c:v>-9.3056800000000006</c:v>
                </c:pt>
                <c:pt idx="990">
                  <c:v>-9.2765000000000004</c:v>
                </c:pt>
                <c:pt idx="991">
                  <c:v>-9.2473600000000005</c:v>
                </c:pt>
                <c:pt idx="992">
                  <c:v>-9.2182499999999994</c:v>
                </c:pt>
                <c:pt idx="993">
                  <c:v>-9.1891700000000007</c:v>
                </c:pt>
                <c:pt idx="994">
                  <c:v>-9.1601199999999992</c:v>
                </c:pt>
                <c:pt idx="995">
                  <c:v>-9.1311</c:v>
                </c:pt>
                <c:pt idx="996">
                  <c:v>-9.1021199999999993</c:v>
                </c:pt>
                <c:pt idx="997">
                  <c:v>-9.0731699999999993</c:v>
                </c:pt>
                <c:pt idx="998">
                  <c:v>-9.0442499999999999</c:v>
                </c:pt>
                <c:pt idx="999">
                  <c:v>-9.0153700000000008</c:v>
                </c:pt>
                <c:pt idx="1000">
                  <c:v>-8.9865300000000001</c:v>
                </c:pt>
                <c:pt idx="1001">
                  <c:v>-8.9577200000000001</c:v>
                </c:pt>
                <c:pt idx="1002">
                  <c:v>-8.9289400000000008</c:v>
                </c:pt>
                <c:pt idx="1003">
                  <c:v>-8.9001999999999999</c:v>
                </c:pt>
                <c:pt idx="1004">
                  <c:v>-8.8714999999999993</c:v>
                </c:pt>
                <c:pt idx="1005">
                  <c:v>-8.8428400000000007</c:v>
                </c:pt>
                <c:pt idx="1006">
                  <c:v>-8.8142099999999992</c:v>
                </c:pt>
                <c:pt idx="1007">
                  <c:v>-8.7856299999999994</c:v>
                </c:pt>
                <c:pt idx="1008">
                  <c:v>-8.7570800000000002</c:v>
                </c:pt>
                <c:pt idx="1009">
                  <c:v>-8.7285699999999995</c:v>
                </c:pt>
                <c:pt idx="1010">
                  <c:v>-8.7001000000000008</c:v>
                </c:pt>
                <c:pt idx="1011">
                  <c:v>-8.6716800000000003</c:v>
                </c:pt>
                <c:pt idx="1012">
                  <c:v>-8.6432900000000004</c:v>
                </c:pt>
                <c:pt idx="1013">
                  <c:v>-8.6149500000000003</c:v>
                </c:pt>
                <c:pt idx="1014">
                  <c:v>-8.5866500000000006</c:v>
                </c:pt>
                <c:pt idx="1015">
                  <c:v>-8.5583899999999993</c:v>
                </c:pt>
                <c:pt idx="1016">
                  <c:v>-8.53017</c:v>
                </c:pt>
                <c:pt idx="1017">
                  <c:v>-8.5020100000000003</c:v>
                </c:pt>
                <c:pt idx="1018">
                  <c:v>-8.4738799999999994</c:v>
                </c:pt>
                <c:pt idx="1019">
                  <c:v>-8.4458000000000002</c:v>
                </c:pt>
                <c:pt idx="1020">
                  <c:v>-8.4177700000000009</c:v>
                </c:pt>
                <c:pt idx="1021">
                  <c:v>-8.3897899999999996</c:v>
                </c:pt>
                <c:pt idx="1022">
                  <c:v>-8.3618500000000004</c:v>
                </c:pt>
                <c:pt idx="1023">
                  <c:v>-8.3339599999999994</c:v>
                </c:pt>
                <c:pt idx="1024">
                  <c:v>-8.3061199999999999</c:v>
                </c:pt>
                <c:pt idx="1025">
                  <c:v>-8.2783300000000004</c:v>
                </c:pt>
                <c:pt idx="1026">
                  <c:v>-8.2505900000000008</c:v>
                </c:pt>
                <c:pt idx="1027">
                  <c:v>-8.2228999999999992</c:v>
                </c:pt>
                <c:pt idx="1028">
                  <c:v>-8.1952599999999993</c:v>
                </c:pt>
                <c:pt idx="1029">
                  <c:v>-8.1676699999999993</c:v>
                </c:pt>
                <c:pt idx="1030">
                  <c:v>-8.1401400000000006</c:v>
                </c:pt>
                <c:pt idx="1031">
                  <c:v>-8.11266</c:v>
                </c:pt>
                <c:pt idx="1032">
                  <c:v>-8.0852299999999993</c:v>
                </c:pt>
                <c:pt idx="1033">
                  <c:v>-8.0578599999999998</c:v>
                </c:pt>
                <c:pt idx="1034">
                  <c:v>-8.0305499999999999</c:v>
                </c:pt>
                <c:pt idx="1035">
                  <c:v>-8.0032899999999998</c:v>
                </c:pt>
                <c:pt idx="1036">
                  <c:v>-7.9760900000000001</c:v>
                </c:pt>
                <c:pt idx="1037">
                  <c:v>-7.94895</c:v>
                </c:pt>
                <c:pt idx="1038">
                  <c:v>-7.9218599999999997</c:v>
                </c:pt>
                <c:pt idx="1039">
                  <c:v>-7.8948400000000003</c:v>
                </c:pt>
                <c:pt idx="1040">
                  <c:v>-7.8678800000000004</c:v>
                </c:pt>
                <c:pt idx="1041">
                  <c:v>-7.8409800000000001</c:v>
                </c:pt>
                <c:pt idx="1042">
                  <c:v>-7.8141400000000001</c:v>
                </c:pt>
                <c:pt idx="1043">
                  <c:v>-7.7873599999999996</c:v>
                </c:pt>
                <c:pt idx="1044">
                  <c:v>-7.7606599999999997</c:v>
                </c:pt>
                <c:pt idx="1045">
                  <c:v>-7.7340099999999996</c:v>
                </c:pt>
                <c:pt idx="1046">
                  <c:v>-7.7074299999999996</c:v>
                </c:pt>
                <c:pt idx="1047">
                  <c:v>-7.6809200000000004</c:v>
                </c:pt>
                <c:pt idx="1048">
                  <c:v>-7.6544800000000004</c:v>
                </c:pt>
                <c:pt idx="1049">
                  <c:v>-7.6280999999999999</c:v>
                </c:pt>
                <c:pt idx="1050">
                  <c:v>-7.6017999999999999</c:v>
                </c:pt>
                <c:pt idx="1051">
                  <c:v>-7.5755699999999999</c:v>
                </c:pt>
                <c:pt idx="1052">
                  <c:v>-7.5494000000000003</c:v>
                </c:pt>
                <c:pt idx="1053">
                  <c:v>-7.5233100000000004</c:v>
                </c:pt>
                <c:pt idx="1054">
                  <c:v>-7.4973000000000001</c:v>
                </c:pt>
                <c:pt idx="1055">
                  <c:v>-7.4713599999999998</c:v>
                </c:pt>
                <c:pt idx="1056">
                  <c:v>-7.4454900000000004</c:v>
                </c:pt>
                <c:pt idx="1057">
                  <c:v>-7.4197100000000002</c:v>
                </c:pt>
                <c:pt idx="1058">
                  <c:v>-7.3940000000000001</c:v>
                </c:pt>
                <c:pt idx="1059">
                  <c:v>-7.36836</c:v>
                </c:pt>
                <c:pt idx="1060">
                  <c:v>-7.3428100000000001</c:v>
                </c:pt>
                <c:pt idx="1061">
                  <c:v>-7.3173399999999997</c:v>
                </c:pt>
                <c:pt idx="1062">
                  <c:v>-7.2919600000000004</c:v>
                </c:pt>
                <c:pt idx="1063">
                  <c:v>-7.2666500000000003</c:v>
                </c:pt>
                <c:pt idx="1064">
                  <c:v>-7.2414300000000003</c:v>
                </c:pt>
                <c:pt idx="1065">
                  <c:v>-7.2163000000000004</c:v>
                </c:pt>
                <c:pt idx="1066">
                  <c:v>-7.1912500000000001</c:v>
                </c:pt>
                <c:pt idx="1067">
                  <c:v>-7.16629</c:v>
                </c:pt>
                <c:pt idx="1068">
                  <c:v>-7.1414200000000001</c:v>
                </c:pt>
                <c:pt idx="1069">
                  <c:v>-7.1166299999999998</c:v>
                </c:pt>
                <c:pt idx="1070">
                  <c:v>-7.0919400000000001</c:v>
                </c:pt>
                <c:pt idx="1071">
                  <c:v>-7.0673399999999997</c:v>
                </c:pt>
                <c:pt idx="1072">
                  <c:v>-7.04284</c:v>
                </c:pt>
                <c:pt idx="1073">
                  <c:v>-7.0184300000000004</c:v>
                </c:pt>
                <c:pt idx="1074">
                  <c:v>-6.99411</c:v>
                </c:pt>
                <c:pt idx="1075">
                  <c:v>-6.9699</c:v>
                </c:pt>
                <c:pt idx="1076">
                  <c:v>-6.9457800000000001</c:v>
                </c:pt>
                <c:pt idx="1077">
                  <c:v>-6.9217599999999999</c:v>
                </c:pt>
                <c:pt idx="1078">
                  <c:v>-6.8978400000000004</c:v>
                </c:pt>
                <c:pt idx="1079">
                  <c:v>-6.8740199999999998</c:v>
                </c:pt>
                <c:pt idx="1080">
                  <c:v>-6.8503100000000003</c:v>
                </c:pt>
                <c:pt idx="1081">
                  <c:v>-6.8267100000000003</c:v>
                </c:pt>
                <c:pt idx="1082">
                  <c:v>-6.80321</c:v>
                </c:pt>
                <c:pt idx="1083">
                  <c:v>-6.7798100000000003</c:v>
                </c:pt>
                <c:pt idx="1084">
                  <c:v>-6.7565299999999997</c:v>
                </c:pt>
                <c:pt idx="1085">
                  <c:v>-6.7333600000000002</c:v>
                </c:pt>
                <c:pt idx="1086">
                  <c:v>-6.7103000000000002</c:v>
                </c:pt>
                <c:pt idx="1087">
                  <c:v>-6.6873500000000003</c:v>
                </c:pt>
                <c:pt idx="1088">
                  <c:v>-6.6645200000000004</c:v>
                </c:pt>
                <c:pt idx="1089">
                  <c:v>-6.6417999999999999</c:v>
                </c:pt>
                <c:pt idx="1090">
                  <c:v>-6.6192000000000002</c:v>
                </c:pt>
                <c:pt idx="1091">
                  <c:v>-6.5967099999999999</c:v>
                </c:pt>
                <c:pt idx="1092">
                  <c:v>-6.5743499999999999</c:v>
                </c:pt>
                <c:pt idx="1093">
                  <c:v>-6.5521099999999999</c:v>
                </c:pt>
                <c:pt idx="1094">
                  <c:v>-6.5299899999999997</c:v>
                </c:pt>
                <c:pt idx="1095">
                  <c:v>-6.508</c:v>
                </c:pt>
                <c:pt idx="1096">
                  <c:v>-6.4861300000000002</c:v>
                </c:pt>
                <c:pt idx="1097">
                  <c:v>-6.4643899999999999</c:v>
                </c:pt>
                <c:pt idx="1098">
                  <c:v>-6.44278</c:v>
                </c:pt>
                <c:pt idx="1099">
                  <c:v>-6.4212999999999996</c:v>
                </c:pt>
                <c:pt idx="1100">
                  <c:v>-6.3999600000000001</c:v>
                </c:pt>
                <c:pt idx="1101">
                  <c:v>-6.3787399999999996</c:v>
                </c:pt>
                <c:pt idx="1102">
                  <c:v>-6.3576600000000001</c:v>
                </c:pt>
                <c:pt idx="1103">
                  <c:v>-6.3367199999999997</c:v>
                </c:pt>
                <c:pt idx="1104">
                  <c:v>-6.3159200000000002</c:v>
                </c:pt>
                <c:pt idx="1105">
                  <c:v>-6.2952599999999999</c:v>
                </c:pt>
                <c:pt idx="1106">
                  <c:v>-6.2747400000000004</c:v>
                </c:pt>
                <c:pt idx="1107">
                  <c:v>-6.2543600000000001</c:v>
                </c:pt>
                <c:pt idx="1108">
                  <c:v>-6.2341199999999999</c:v>
                </c:pt>
                <c:pt idx="1109">
                  <c:v>-6.2140300000000002</c:v>
                </c:pt>
                <c:pt idx="1110">
                  <c:v>-6.1940900000000001</c:v>
                </c:pt>
                <c:pt idx="1111">
                  <c:v>-6.1742999999999997</c:v>
                </c:pt>
                <c:pt idx="1112">
                  <c:v>-6.1546599999999998</c:v>
                </c:pt>
                <c:pt idx="1113">
                  <c:v>-6.1351699999999996</c:v>
                </c:pt>
                <c:pt idx="1114">
                  <c:v>-6.1158299999999999</c:v>
                </c:pt>
                <c:pt idx="1115">
                  <c:v>-6.0966399999999998</c:v>
                </c:pt>
                <c:pt idx="1116">
                  <c:v>-6.07761</c:v>
                </c:pt>
                <c:pt idx="1117">
                  <c:v>-6.0587400000000002</c:v>
                </c:pt>
                <c:pt idx="1118">
                  <c:v>-6.0400299999999998</c:v>
                </c:pt>
                <c:pt idx="1119">
                  <c:v>-6.0214800000000004</c:v>
                </c:pt>
                <c:pt idx="1120">
                  <c:v>-6.0030799999999997</c:v>
                </c:pt>
                <c:pt idx="1121">
                  <c:v>-5.9848499999999998</c:v>
                </c:pt>
                <c:pt idx="1122">
                  <c:v>-5.9667899999999996</c:v>
                </c:pt>
                <c:pt idx="1123">
                  <c:v>-5.9488799999999999</c:v>
                </c:pt>
                <c:pt idx="1124">
                  <c:v>-5.9311499999999997</c:v>
                </c:pt>
                <c:pt idx="1125">
                  <c:v>-5.9135799999999996</c:v>
                </c:pt>
                <c:pt idx="1126">
                  <c:v>-5.8961800000000002</c:v>
                </c:pt>
                <c:pt idx="1127">
                  <c:v>-5.8789499999999997</c:v>
                </c:pt>
                <c:pt idx="1128">
                  <c:v>-5.8618899999999998</c:v>
                </c:pt>
                <c:pt idx="1129">
                  <c:v>-5.8449999999999998</c:v>
                </c:pt>
                <c:pt idx="1130">
                  <c:v>-5.82829</c:v>
                </c:pt>
                <c:pt idx="1131">
                  <c:v>-5.8117400000000004</c:v>
                </c:pt>
                <c:pt idx="1132">
                  <c:v>-5.7953799999999998</c:v>
                </c:pt>
                <c:pt idx="1133">
                  <c:v>-5.7791899999999998</c:v>
                </c:pt>
                <c:pt idx="1134">
                  <c:v>-5.7631699999999997</c:v>
                </c:pt>
                <c:pt idx="1135">
                  <c:v>-5.7473400000000003</c:v>
                </c:pt>
                <c:pt idx="1136">
                  <c:v>-5.7316799999999999</c:v>
                </c:pt>
                <c:pt idx="1137">
                  <c:v>-5.7161999999999997</c:v>
                </c:pt>
                <c:pt idx="1138">
                  <c:v>-5.7008999999999999</c:v>
                </c:pt>
                <c:pt idx="1139">
                  <c:v>-5.6857800000000003</c:v>
                </c:pt>
                <c:pt idx="1140">
                  <c:v>-5.6708400000000001</c:v>
                </c:pt>
                <c:pt idx="1141">
                  <c:v>-5.6560800000000002</c:v>
                </c:pt>
                <c:pt idx="1142">
                  <c:v>-5.6414999999999997</c:v>
                </c:pt>
                <c:pt idx="1143">
                  <c:v>-5.6271000000000004</c:v>
                </c:pt>
                <c:pt idx="1144">
                  <c:v>-5.6128799999999996</c:v>
                </c:pt>
                <c:pt idx="1145">
                  <c:v>-5.5988499999999997</c:v>
                </c:pt>
                <c:pt idx="1146">
                  <c:v>-5.5849900000000003</c:v>
                </c:pt>
                <c:pt idx="1147">
                  <c:v>-5.5713200000000001</c:v>
                </c:pt>
                <c:pt idx="1148">
                  <c:v>-5.55783</c:v>
                </c:pt>
                <c:pt idx="1149">
                  <c:v>-5.5445200000000003</c:v>
                </c:pt>
                <c:pt idx="1150">
                  <c:v>-5.5313999999999997</c:v>
                </c:pt>
                <c:pt idx="1151">
                  <c:v>-5.5184499999999996</c:v>
                </c:pt>
                <c:pt idx="1152">
                  <c:v>-5.5056900000000004</c:v>
                </c:pt>
                <c:pt idx="1153">
                  <c:v>-5.4931000000000001</c:v>
                </c:pt>
                <c:pt idx="1154">
                  <c:v>-5.4806999999999997</c:v>
                </c:pt>
                <c:pt idx="1155">
                  <c:v>-5.4684699999999999</c:v>
                </c:pt>
                <c:pt idx="1156">
                  <c:v>-5.4564199999999996</c:v>
                </c:pt>
                <c:pt idx="1157">
                  <c:v>-5.4445399999999999</c:v>
                </c:pt>
                <c:pt idx="1158">
                  <c:v>-5.4328399999999997</c:v>
                </c:pt>
                <c:pt idx="1159">
                  <c:v>-5.4213199999999997</c:v>
                </c:pt>
                <c:pt idx="1160">
                  <c:v>-5.4099599999999999</c:v>
                </c:pt>
                <c:pt idx="1161">
                  <c:v>-5.3987800000000004</c:v>
                </c:pt>
                <c:pt idx="1162">
                  <c:v>-5.3877600000000001</c:v>
                </c:pt>
                <c:pt idx="1163">
                  <c:v>-5.3769099999999996</c:v>
                </c:pt>
                <c:pt idx="1164">
                  <c:v>-5.3662299999999998</c:v>
                </c:pt>
                <c:pt idx="1165">
                  <c:v>-5.3557100000000002</c:v>
                </c:pt>
                <c:pt idx="1166">
                  <c:v>-5.3453400000000002</c:v>
                </c:pt>
                <c:pt idx="1167">
                  <c:v>-5.33514</c:v>
                </c:pt>
                <c:pt idx="1168">
                  <c:v>-5.3250900000000003</c:v>
                </c:pt>
                <c:pt idx="1169">
                  <c:v>-5.3151900000000003</c:v>
                </c:pt>
                <c:pt idx="1170">
                  <c:v>-5.3054399999999999</c:v>
                </c:pt>
                <c:pt idx="1171">
                  <c:v>-5.2958299999999996</c:v>
                </c:pt>
                <c:pt idx="1172">
                  <c:v>-5.2863699999999998</c:v>
                </c:pt>
                <c:pt idx="1173">
                  <c:v>-5.27705</c:v>
                </c:pt>
                <c:pt idx="1174">
                  <c:v>-5.2678599999999998</c:v>
                </c:pt>
                <c:pt idx="1175">
                  <c:v>-5.2587999999999999</c:v>
                </c:pt>
                <c:pt idx="1176">
                  <c:v>-5.2498800000000001</c:v>
                </c:pt>
                <c:pt idx="1177">
                  <c:v>-5.2410699999999997</c:v>
                </c:pt>
                <c:pt idx="1178">
                  <c:v>-5.2323899999999997</c:v>
                </c:pt>
                <c:pt idx="1179">
                  <c:v>-5.2238199999999999</c:v>
                </c:pt>
                <c:pt idx="1180">
                  <c:v>-5.2153600000000004</c:v>
                </c:pt>
                <c:pt idx="1181">
                  <c:v>-5.2070100000000004</c:v>
                </c:pt>
                <c:pt idx="1182">
                  <c:v>-5.19876</c:v>
                </c:pt>
                <c:pt idx="1183">
                  <c:v>-5.1905999999999999</c:v>
                </c:pt>
                <c:pt idx="1184">
                  <c:v>-5.1825400000000004</c:v>
                </c:pt>
                <c:pt idx="1185">
                  <c:v>-5.17455</c:v>
                </c:pt>
                <c:pt idx="1186">
                  <c:v>-5.1666499999999997</c:v>
                </c:pt>
                <c:pt idx="1187">
                  <c:v>-5.1588200000000004</c:v>
                </c:pt>
                <c:pt idx="1188">
                  <c:v>-5.1510600000000002</c:v>
                </c:pt>
                <c:pt idx="1189">
                  <c:v>-5.1433499999999999</c:v>
                </c:pt>
                <c:pt idx="1190">
                  <c:v>-5.1356999999999999</c:v>
                </c:pt>
                <c:pt idx="1191">
                  <c:v>-5.1280999999999999</c:v>
                </c:pt>
                <c:pt idx="1192">
                  <c:v>-5.1205400000000001</c:v>
                </c:pt>
                <c:pt idx="1193">
                  <c:v>-5.1130100000000001</c:v>
                </c:pt>
                <c:pt idx="1194">
                  <c:v>-5.1055099999999998</c:v>
                </c:pt>
                <c:pt idx="1195">
                  <c:v>-5.0980299999999996</c:v>
                </c:pt>
                <c:pt idx="1196">
                  <c:v>-5.09056</c:v>
                </c:pt>
                <c:pt idx="1197">
                  <c:v>-5.0831</c:v>
                </c:pt>
                <c:pt idx="1198">
                  <c:v>-5.0756399999999999</c:v>
                </c:pt>
                <c:pt idx="1199">
                  <c:v>-5.0681599999999998</c:v>
                </c:pt>
                <c:pt idx="1200">
                  <c:v>-5.06067</c:v>
                </c:pt>
                <c:pt idx="1201">
                  <c:v>-5.0531600000000001</c:v>
                </c:pt>
                <c:pt idx="1202">
                  <c:v>-5.0456099999999999</c:v>
                </c:pt>
                <c:pt idx="1203">
                  <c:v>-5.0380200000000004</c:v>
                </c:pt>
                <c:pt idx="1204">
                  <c:v>-5.0303800000000001</c:v>
                </c:pt>
                <c:pt idx="1205">
                  <c:v>-5.0226800000000003</c:v>
                </c:pt>
                <c:pt idx="1206">
                  <c:v>-5.01492</c:v>
                </c:pt>
                <c:pt idx="1207">
                  <c:v>-5.0070800000000002</c:v>
                </c:pt>
                <c:pt idx="1208">
                  <c:v>-4.9991700000000003</c:v>
                </c:pt>
                <c:pt idx="1209">
                  <c:v>-4.9911599999999998</c:v>
                </c:pt>
                <c:pt idx="1210">
                  <c:v>-4.9830500000000004</c:v>
                </c:pt>
                <c:pt idx="1211">
                  <c:v>-4.9748400000000004</c:v>
                </c:pt>
                <c:pt idx="1212">
                  <c:v>-4.9665100000000004</c:v>
                </c:pt>
                <c:pt idx="1213">
                  <c:v>-4.9580599999999997</c:v>
                </c:pt>
                <c:pt idx="1214">
                  <c:v>-4.9494800000000003</c:v>
                </c:pt>
                <c:pt idx="1215">
                  <c:v>-4.9407500000000004</c:v>
                </c:pt>
                <c:pt idx="1216">
                  <c:v>-4.9318799999999996</c:v>
                </c:pt>
                <c:pt idx="1217">
                  <c:v>-4.92286</c:v>
                </c:pt>
                <c:pt idx="1218">
                  <c:v>-4.9136699999999998</c:v>
                </c:pt>
                <c:pt idx="1219">
                  <c:v>-4.9043099999999997</c:v>
                </c:pt>
                <c:pt idx="1220">
                  <c:v>-4.8947799999999999</c:v>
                </c:pt>
                <c:pt idx="1221">
                  <c:v>-4.8850499999999997</c:v>
                </c:pt>
                <c:pt idx="1222">
                  <c:v>-4.87514</c:v>
                </c:pt>
                <c:pt idx="1223">
                  <c:v>-4.86503</c:v>
                </c:pt>
                <c:pt idx="1224">
                  <c:v>-4.8547099999999999</c:v>
                </c:pt>
                <c:pt idx="1225">
                  <c:v>-4.8441700000000001</c:v>
                </c:pt>
                <c:pt idx="1226">
                  <c:v>-4.8334200000000003</c:v>
                </c:pt>
                <c:pt idx="1227">
                  <c:v>-4.8224499999999999</c:v>
                </c:pt>
                <c:pt idx="1228">
                  <c:v>-4.8112399999999997</c:v>
                </c:pt>
                <c:pt idx="1229">
                  <c:v>-4.7998000000000003</c:v>
                </c:pt>
                <c:pt idx="1230">
                  <c:v>-4.7881200000000002</c:v>
                </c:pt>
                <c:pt idx="1231">
                  <c:v>-4.7761899999999997</c:v>
                </c:pt>
                <c:pt idx="1232">
                  <c:v>-4.7640099999999999</c:v>
                </c:pt>
                <c:pt idx="1233">
                  <c:v>-4.7515799999999997</c:v>
                </c:pt>
                <c:pt idx="1234">
                  <c:v>-4.7388899999999996</c:v>
                </c:pt>
                <c:pt idx="1235">
                  <c:v>-4.7259399999999996</c:v>
                </c:pt>
                <c:pt idx="1236">
                  <c:v>-4.7127299999999996</c:v>
                </c:pt>
                <c:pt idx="1237">
                  <c:v>-4.6992500000000001</c:v>
                </c:pt>
                <c:pt idx="1238">
                  <c:v>-4.6855000000000002</c:v>
                </c:pt>
                <c:pt idx="1239">
                  <c:v>-4.6714799999999999</c:v>
                </c:pt>
                <c:pt idx="1240">
                  <c:v>-4.6571899999999999</c:v>
                </c:pt>
                <c:pt idx="1241">
                  <c:v>-4.6426299999999996</c:v>
                </c:pt>
                <c:pt idx="1242">
                  <c:v>-4.6277999999999997</c:v>
                </c:pt>
                <c:pt idx="1243">
                  <c:v>-4.6126899999999997</c:v>
                </c:pt>
                <c:pt idx="1244">
                  <c:v>-4.5973100000000002</c:v>
                </c:pt>
                <c:pt idx="1245">
                  <c:v>-4.5816600000000003</c:v>
                </c:pt>
                <c:pt idx="1246">
                  <c:v>-4.5657399999999999</c:v>
                </c:pt>
                <c:pt idx="1247">
                  <c:v>-4.54955</c:v>
                </c:pt>
                <c:pt idx="1248">
                  <c:v>-4.5331000000000001</c:v>
                </c:pt>
                <c:pt idx="1249">
                  <c:v>-4.5163799999999998</c:v>
                </c:pt>
                <c:pt idx="1250">
                  <c:v>-4.4994100000000001</c:v>
                </c:pt>
                <c:pt idx="1251">
                  <c:v>-4.48217</c:v>
                </c:pt>
                <c:pt idx="1252">
                  <c:v>-4.46469</c:v>
                </c:pt>
                <c:pt idx="1253">
                  <c:v>-4.4469599999999998</c:v>
                </c:pt>
                <c:pt idx="1254">
                  <c:v>-4.4289899999999998</c:v>
                </c:pt>
                <c:pt idx="1255">
                  <c:v>-4.4107799999999999</c:v>
                </c:pt>
                <c:pt idx="1256">
                  <c:v>-4.3923399999999999</c:v>
                </c:pt>
                <c:pt idx="1257">
                  <c:v>-4.3736800000000002</c:v>
                </c:pt>
                <c:pt idx="1258">
                  <c:v>-4.3548</c:v>
                </c:pt>
                <c:pt idx="1259">
                  <c:v>-4.3357099999999997</c:v>
                </c:pt>
                <c:pt idx="1260">
                  <c:v>-4.3164100000000003</c:v>
                </c:pt>
                <c:pt idx="1261">
                  <c:v>-4.2969200000000001</c:v>
                </c:pt>
                <c:pt idx="1262">
                  <c:v>-4.2772399999999999</c:v>
                </c:pt>
                <c:pt idx="1263">
                  <c:v>-4.2573800000000004</c:v>
                </c:pt>
                <c:pt idx="1264">
                  <c:v>-4.2373399999999997</c:v>
                </c:pt>
                <c:pt idx="1265">
                  <c:v>-4.2171500000000002</c:v>
                </c:pt>
                <c:pt idx="1266">
                  <c:v>-4.1968100000000002</c:v>
                </c:pt>
                <c:pt idx="1267">
                  <c:v>-4.1763199999999996</c:v>
                </c:pt>
                <c:pt idx="1268">
                  <c:v>-4.1556899999999999</c:v>
                </c:pt>
                <c:pt idx="1269">
                  <c:v>-4.1349499999999999</c:v>
                </c:pt>
                <c:pt idx="1270">
                  <c:v>-4.11409</c:v>
                </c:pt>
                <c:pt idx="1271">
                  <c:v>-4.0931300000000004</c:v>
                </c:pt>
                <c:pt idx="1272">
                  <c:v>-4.0720700000000001</c:v>
                </c:pt>
                <c:pt idx="1273">
                  <c:v>-4.0509399999999998</c:v>
                </c:pt>
                <c:pt idx="1274">
                  <c:v>-4.0297299999999998</c:v>
                </c:pt>
                <c:pt idx="1275">
                  <c:v>-4.0084600000000004</c:v>
                </c:pt>
                <c:pt idx="1276">
                  <c:v>-3.9871300000000001</c:v>
                </c:pt>
                <c:pt idx="1277">
                  <c:v>-3.96577</c:v>
                </c:pt>
                <c:pt idx="1278">
                  <c:v>-3.9443800000000002</c:v>
                </c:pt>
                <c:pt idx="1279">
                  <c:v>-3.9229799999999999</c:v>
                </c:pt>
                <c:pt idx="1280">
                  <c:v>-3.9015599999999999</c:v>
                </c:pt>
                <c:pt idx="1281">
                  <c:v>-3.88015</c:v>
                </c:pt>
                <c:pt idx="1282">
                  <c:v>-3.8587600000000002</c:v>
                </c:pt>
                <c:pt idx="1283">
                  <c:v>-3.8373900000000001</c:v>
                </c:pt>
                <c:pt idx="1284">
                  <c:v>-3.8160500000000002</c:v>
                </c:pt>
                <c:pt idx="1285">
                  <c:v>-3.7947600000000001</c:v>
                </c:pt>
                <c:pt idx="1286">
                  <c:v>-3.7735300000000001</c:v>
                </c:pt>
                <c:pt idx="1287">
                  <c:v>-3.75237</c:v>
                </c:pt>
                <c:pt idx="1288">
                  <c:v>-3.7312799999999999</c:v>
                </c:pt>
                <c:pt idx="1289">
                  <c:v>-3.71027</c:v>
                </c:pt>
                <c:pt idx="1290">
                  <c:v>-3.6893600000000002</c:v>
                </c:pt>
                <c:pt idx="1291">
                  <c:v>-3.6685599999999998</c:v>
                </c:pt>
                <c:pt idx="1292">
                  <c:v>-3.6478700000000002</c:v>
                </c:pt>
                <c:pt idx="1293">
                  <c:v>-3.62731</c:v>
                </c:pt>
                <c:pt idx="1294">
                  <c:v>-3.6068699999999998</c:v>
                </c:pt>
                <c:pt idx="1295">
                  <c:v>-3.5865800000000001</c:v>
                </c:pt>
                <c:pt idx="1296">
                  <c:v>-3.56643</c:v>
                </c:pt>
                <c:pt idx="1297">
                  <c:v>-3.54644</c:v>
                </c:pt>
                <c:pt idx="1298">
                  <c:v>-3.5266099999999998</c:v>
                </c:pt>
                <c:pt idx="1299">
                  <c:v>-3.5069599999999999</c:v>
                </c:pt>
                <c:pt idx="1300">
                  <c:v>-3.4874800000000001</c:v>
                </c:pt>
                <c:pt idx="1301">
                  <c:v>-3.4681799999999998</c:v>
                </c:pt>
                <c:pt idx="1302">
                  <c:v>-3.4490799999999999</c:v>
                </c:pt>
                <c:pt idx="1303">
                  <c:v>-3.4301699999999999</c:v>
                </c:pt>
                <c:pt idx="1304">
                  <c:v>-3.41147</c:v>
                </c:pt>
                <c:pt idx="1305">
                  <c:v>-3.39297</c:v>
                </c:pt>
                <c:pt idx="1306">
                  <c:v>-3.3746800000000001</c:v>
                </c:pt>
                <c:pt idx="1307">
                  <c:v>-3.3566099999999999</c:v>
                </c:pt>
                <c:pt idx="1308">
                  <c:v>-3.3387699999999998</c:v>
                </c:pt>
                <c:pt idx="1309">
                  <c:v>-3.3211400000000002</c:v>
                </c:pt>
                <c:pt idx="1310">
                  <c:v>-3.30375</c:v>
                </c:pt>
                <c:pt idx="1311">
                  <c:v>-3.2866</c:v>
                </c:pt>
                <c:pt idx="1312">
                  <c:v>-3.2696700000000001</c:v>
                </c:pt>
                <c:pt idx="1313">
                  <c:v>-3.25299</c:v>
                </c:pt>
                <c:pt idx="1314">
                  <c:v>-3.2365499999999998</c:v>
                </c:pt>
                <c:pt idx="1315">
                  <c:v>-3.2203599999999999</c:v>
                </c:pt>
                <c:pt idx="1316">
                  <c:v>-3.2044100000000002</c:v>
                </c:pt>
                <c:pt idx="1317">
                  <c:v>-3.1887099999999999</c:v>
                </c:pt>
                <c:pt idx="1318">
                  <c:v>-3.1732499999999999</c:v>
                </c:pt>
                <c:pt idx="1319">
                  <c:v>-3.1580499999999998</c:v>
                </c:pt>
                <c:pt idx="1320">
                  <c:v>-3.1431</c:v>
                </c:pt>
                <c:pt idx="1321">
                  <c:v>-3.1284000000000001</c:v>
                </c:pt>
                <c:pt idx="1322">
                  <c:v>-3.1139600000000001</c:v>
                </c:pt>
                <c:pt idx="1323">
                  <c:v>-3.0997699999999999</c:v>
                </c:pt>
                <c:pt idx="1324">
                  <c:v>-3.08582</c:v>
                </c:pt>
                <c:pt idx="1325">
                  <c:v>-3.0721400000000001</c:v>
                </c:pt>
                <c:pt idx="1326">
                  <c:v>-3.0587</c:v>
                </c:pt>
                <c:pt idx="1327">
                  <c:v>-3.0455199999999998</c:v>
                </c:pt>
                <c:pt idx="1328">
                  <c:v>-3.0325799999999998</c:v>
                </c:pt>
                <c:pt idx="1329">
                  <c:v>-3.0198900000000002</c:v>
                </c:pt>
                <c:pt idx="1330">
                  <c:v>-3.00745</c:v>
                </c:pt>
                <c:pt idx="1331">
                  <c:v>-2.99526</c:v>
                </c:pt>
                <c:pt idx="1332">
                  <c:v>-2.9833099999999999</c:v>
                </c:pt>
                <c:pt idx="1333">
                  <c:v>-2.9716100000000001</c:v>
                </c:pt>
                <c:pt idx="1334">
                  <c:v>-2.96014</c:v>
                </c:pt>
                <c:pt idx="1335">
                  <c:v>-2.9489200000000002</c:v>
                </c:pt>
                <c:pt idx="1336">
                  <c:v>-2.9379300000000002</c:v>
                </c:pt>
                <c:pt idx="1337">
                  <c:v>-2.9271699999999998</c:v>
                </c:pt>
                <c:pt idx="1338">
                  <c:v>-2.9166500000000002</c:v>
                </c:pt>
                <c:pt idx="1339">
                  <c:v>-2.9063599999999998</c:v>
                </c:pt>
                <c:pt idx="1340">
                  <c:v>-2.8963000000000001</c:v>
                </c:pt>
                <c:pt idx="1341">
                  <c:v>-2.88646</c:v>
                </c:pt>
                <c:pt idx="1342">
                  <c:v>-2.8768400000000001</c:v>
                </c:pt>
                <c:pt idx="1343">
                  <c:v>-2.8674499999999998</c:v>
                </c:pt>
                <c:pt idx="1344">
                  <c:v>-2.8582700000000001</c:v>
                </c:pt>
                <c:pt idx="1345">
                  <c:v>-2.8492999999999999</c:v>
                </c:pt>
                <c:pt idx="1346">
                  <c:v>-2.8405399999999998</c:v>
                </c:pt>
                <c:pt idx="1347">
                  <c:v>-2.8319999999999999</c:v>
                </c:pt>
                <c:pt idx="1348">
                  <c:v>-2.8236500000000002</c:v>
                </c:pt>
                <c:pt idx="1349">
                  <c:v>-2.8155100000000002</c:v>
                </c:pt>
                <c:pt idx="1350">
                  <c:v>-2.8075700000000001</c:v>
                </c:pt>
                <c:pt idx="1351">
                  <c:v>-2.79982</c:v>
                </c:pt>
                <c:pt idx="1352">
                  <c:v>-2.7922699999999998</c:v>
                </c:pt>
                <c:pt idx="1353">
                  <c:v>-2.7848999999999999</c:v>
                </c:pt>
                <c:pt idx="1354">
                  <c:v>-2.77772</c:v>
                </c:pt>
                <c:pt idx="1355">
                  <c:v>-2.7707199999999998</c:v>
                </c:pt>
                <c:pt idx="1356">
                  <c:v>-2.7639</c:v>
                </c:pt>
                <c:pt idx="1357">
                  <c:v>-2.75726</c:v>
                </c:pt>
                <c:pt idx="1358">
                  <c:v>-2.7507899999999998</c:v>
                </c:pt>
                <c:pt idx="1359">
                  <c:v>-2.7444899999999999</c:v>
                </c:pt>
                <c:pt idx="1360">
                  <c:v>-2.7383600000000001</c:v>
                </c:pt>
                <c:pt idx="1361">
                  <c:v>-2.7323900000000001</c:v>
                </c:pt>
                <c:pt idx="1362">
                  <c:v>-2.7265799999999998</c:v>
                </c:pt>
                <c:pt idx="1363">
                  <c:v>-2.7209300000000001</c:v>
                </c:pt>
                <c:pt idx="1364">
                  <c:v>-2.7154400000000001</c:v>
                </c:pt>
                <c:pt idx="1365">
                  <c:v>-2.7100900000000001</c:v>
                </c:pt>
                <c:pt idx="1366">
                  <c:v>-2.7048999999999999</c:v>
                </c:pt>
                <c:pt idx="1367">
                  <c:v>-2.6998500000000001</c:v>
                </c:pt>
                <c:pt idx="1368">
                  <c:v>-2.6949399999999999</c:v>
                </c:pt>
                <c:pt idx="1369">
                  <c:v>-2.6901700000000002</c:v>
                </c:pt>
                <c:pt idx="1370">
                  <c:v>-2.68554</c:v>
                </c:pt>
                <c:pt idx="1371">
                  <c:v>-2.6810399999999999</c:v>
                </c:pt>
                <c:pt idx="1372">
                  <c:v>-2.6766800000000002</c:v>
                </c:pt>
                <c:pt idx="1373">
                  <c:v>-2.6724399999999999</c:v>
                </c:pt>
                <c:pt idx="1374">
                  <c:v>-2.66832</c:v>
                </c:pt>
                <c:pt idx="1375">
                  <c:v>-2.6643300000000001</c:v>
                </c:pt>
                <c:pt idx="1376">
                  <c:v>-2.66046</c:v>
                </c:pt>
                <c:pt idx="1377">
                  <c:v>-2.6566999999999998</c:v>
                </c:pt>
                <c:pt idx="1378">
                  <c:v>-2.65306</c:v>
                </c:pt>
                <c:pt idx="1379">
                  <c:v>-2.6495299999999999</c:v>
                </c:pt>
                <c:pt idx="1380">
                  <c:v>-2.6461100000000002</c:v>
                </c:pt>
                <c:pt idx="1381">
                  <c:v>-2.6427999999999998</c:v>
                </c:pt>
                <c:pt idx="1382">
                  <c:v>-2.6395900000000001</c:v>
                </c:pt>
                <c:pt idx="1383">
                  <c:v>-2.6364800000000002</c:v>
                </c:pt>
                <c:pt idx="1384">
                  <c:v>-2.63347</c:v>
                </c:pt>
                <c:pt idx="1385">
                  <c:v>-2.63056</c:v>
                </c:pt>
                <c:pt idx="1386">
                  <c:v>-2.6277400000000002</c:v>
                </c:pt>
                <c:pt idx="1387">
                  <c:v>-2.6250200000000001</c:v>
                </c:pt>
                <c:pt idx="1388">
                  <c:v>-2.6223800000000002</c:v>
                </c:pt>
                <c:pt idx="1389">
                  <c:v>-2.6198299999999999</c:v>
                </c:pt>
                <c:pt idx="1390">
                  <c:v>-2.6173700000000002</c:v>
                </c:pt>
                <c:pt idx="1391">
                  <c:v>-2.6149900000000001</c:v>
                </c:pt>
                <c:pt idx="1392">
                  <c:v>-2.6126999999999998</c:v>
                </c:pt>
                <c:pt idx="1393">
                  <c:v>-2.6104799999999999</c:v>
                </c:pt>
                <c:pt idx="1394">
                  <c:v>-2.6083500000000002</c:v>
                </c:pt>
                <c:pt idx="1395">
                  <c:v>-2.6062799999999999</c:v>
                </c:pt>
                <c:pt idx="1396">
                  <c:v>-2.6042999999999998</c:v>
                </c:pt>
                <c:pt idx="1397">
                  <c:v>-2.6023800000000001</c:v>
                </c:pt>
                <c:pt idx="1398">
                  <c:v>-2.60053</c:v>
                </c:pt>
                <c:pt idx="1399">
                  <c:v>-2.5987499999999999</c:v>
                </c:pt>
                <c:pt idx="1400">
                  <c:v>-2.5970399999999998</c:v>
                </c:pt>
                <c:pt idx="1401">
                  <c:v>-2.5954000000000002</c:v>
                </c:pt>
                <c:pt idx="1402">
                  <c:v>-2.5938099999999999</c:v>
                </c:pt>
                <c:pt idx="1403">
                  <c:v>-2.5922900000000002</c:v>
                </c:pt>
                <c:pt idx="1404">
                  <c:v>-2.5908199999999999</c:v>
                </c:pt>
                <c:pt idx="1405">
                  <c:v>-2.5894200000000001</c:v>
                </c:pt>
                <c:pt idx="1406">
                  <c:v>-2.5880700000000001</c:v>
                </c:pt>
                <c:pt idx="1407">
                  <c:v>-2.58677</c:v>
                </c:pt>
                <c:pt idx="1408">
                  <c:v>-2.5855299999999999</c:v>
                </c:pt>
                <c:pt idx="1409">
                  <c:v>-2.5843400000000001</c:v>
                </c:pt>
                <c:pt idx="1410">
                  <c:v>-2.5832000000000002</c:v>
                </c:pt>
                <c:pt idx="1411">
                  <c:v>-2.5821000000000001</c:v>
                </c:pt>
                <c:pt idx="1412">
                  <c:v>-2.5810599999999999</c:v>
                </c:pt>
                <c:pt idx="1413">
                  <c:v>-2.58006</c:v>
                </c:pt>
                <c:pt idx="1414">
                  <c:v>-2.5790999999999999</c:v>
                </c:pt>
                <c:pt idx="1415">
                  <c:v>-2.5781900000000002</c:v>
                </c:pt>
                <c:pt idx="1416">
                  <c:v>-2.5773199999999998</c:v>
                </c:pt>
                <c:pt idx="1417">
                  <c:v>-2.5764800000000001</c:v>
                </c:pt>
                <c:pt idx="1418">
                  <c:v>-2.5756899999999998</c:v>
                </c:pt>
                <c:pt idx="1419">
                  <c:v>-2.5749399999999998</c:v>
                </c:pt>
                <c:pt idx="1420">
                  <c:v>-2.57422</c:v>
                </c:pt>
                <c:pt idx="1421">
                  <c:v>-2.5735399999999999</c:v>
                </c:pt>
                <c:pt idx="1422">
                  <c:v>-2.5728900000000001</c:v>
                </c:pt>
                <c:pt idx="1423">
                  <c:v>-2.5722700000000001</c:v>
                </c:pt>
                <c:pt idx="1424">
                  <c:v>-2.5716800000000002</c:v>
                </c:pt>
                <c:pt idx="1425">
                  <c:v>-2.5711300000000001</c:v>
                </c:pt>
                <c:pt idx="1426">
                  <c:v>-2.5706000000000002</c:v>
                </c:pt>
                <c:pt idx="1427">
                  <c:v>-2.5701100000000001</c:v>
                </c:pt>
                <c:pt idx="1428">
                  <c:v>-2.5696400000000001</c:v>
                </c:pt>
                <c:pt idx="1429">
                  <c:v>-2.5691899999999999</c:v>
                </c:pt>
                <c:pt idx="1430">
                  <c:v>-2.5687700000000002</c:v>
                </c:pt>
                <c:pt idx="1431">
                  <c:v>-2.5683799999999999</c:v>
                </c:pt>
                <c:pt idx="1432">
                  <c:v>-2.5680100000000001</c:v>
                </c:pt>
                <c:pt idx="1433">
                  <c:v>-2.5676600000000001</c:v>
                </c:pt>
                <c:pt idx="1434">
                  <c:v>-2.5673300000000001</c:v>
                </c:pt>
                <c:pt idx="1435">
                  <c:v>-2.5670199999999999</c:v>
                </c:pt>
                <c:pt idx="1436">
                  <c:v>-2.5667300000000002</c:v>
                </c:pt>
                <c:pt idx="1437">
                  <c:v>-2.5664600000000002</c:v>
                </c:pt>
                <c:pt idx="1438">
                  <c:v>-2.5662099999999999</c:v>
                </c:pt>
                <c:pt idx="1439">
                  <c:v>-2.5659700000000001</c:v>
                </c:pt>
                <c:pt idx="1440">
                  <c:v>-2.56575</c:v>
                </c:pt>
                <c:pt idx="1441">
                  <c:v>-2.5655399999999999</c:v>
                </c:pt>
                <c:pt idx="1442">
                  <c:v>-2.56535</c:v>
                </c:pt>
                <c:pt idx="1443">
                  <c:v>-2.5651700000000002</c:v>
                </c:pt>
                <c:pt idx="1444">
                  <c:v>-2.56501</c:v>
                </c:pt>
                <c:pt idx="1445">
                  <c:v>-2.5648499999999999</c:v>
                </c:pt>
                <c:pt idx="1446">
                  <c:v>-2.5647099999999998</c:v>
                </c:pt>
                <c:pt idx="1447">
                  <c:v>-2.5645799999999999</c:v>
                </c:pt>
                <c:pt idx="1448">
                  <c:v>-2.56446</c:v>
                </c:pt>
                <c:pt idx="1449">
                  <c:v>-2.5643400000000001</c:v>
                </c:pt>
                <c:pt idx="1450">
                  <c:v>-2.5642399999999999</c:v>
                </c:pt>
                <c:pt idx="1451">
                  <c:v>-2.5641400000000001</c:v>
                </c:pt>
                <c:pt idx="1452">
                  <c:v>-2.5640499999999999</c:v>
                </c:pt>
                <c:pt idx="1453">
                  <c:v>-2.5639599999999998</c:v>
                </c:pt>
                <c:pt idx="1454">
                  <c:v>-2.5638800000000002</c:v>
                </c:pt>
                <c:pt idx="1455">
                  <c:v>-2.5638100000000001</c:v>
                </c:pt>
                <c:pt idx="1456">
                  <c:v>-2.5637400000000001</c:v>
                </c:pt>
                <c:pt idx="1457">
                  <c:v>-2.5636700000000001</c:v>
                </c:pt>
                <c:pt idx="1458">
                  <c:v>-2.5636000000000001</c:v>
                </c:pt>
                <c:pt idx="1459">
                  <c:v>-2.5635400000000002</c:v>
                </c:pt>
                <c:pt idx="1460">
                  <c:v>-2.5634800000000002</c:v>
                </c:pt>
                <c:pt idx="1461">
                  <c:v>-2.5634199999999998</c:v>
                </c:pt>
                <c:pt idx="1462">
                  <c:v>-2.5633599999999999</c:v>
                </c:pt>
                <c:pt idx="1463">
                  <c:v>-2.5632999999999999</c:v>
                </c:pt>
                <c:pt idx="1464">
                  <c:v>-2.5632299999999999</c:v>
                </c:pt>
                <c:pt idx="1465">
                  <c:v>-2.5631699999999999</c:v>
                </c:pt>
                <c:pt idx="1466">
                  <c:v>-2.56311</c:v>
                </c:pt>
                <c:pt idx="1467">
                  <c:v>-2.56304</c:v>
                </c:pt>
                <c:pt idx="1468">
                  <c:v>-2.56297</c:v>
                </c:pt>
                <c:pt idx="1469">
                  <c:v>-2.5628899999999999</c:v>
                </c:pt>
                <c:pt idx="1470">
                  <c:v>-2.5628099999999998</c:v>
                </c:pt>
                <c:pt idx="1471">
                  <c:v>-2.5627300000000002</c:v>
                </c:pt>
                <c:pt idx="1472">
                  <c:v>-2.56264</c:v>
                </c:pt>
                <c:pt idx="1473">
                  <c:v>-2.5625499999999999</c:v>
                </c:pt>
                <c:pt idx="1474">
                  <c:v>-2.5624500000000001</c:v>
                </c:pt>
                <c:pt idx="1475">
                  <c:v>-2.5623399999999998</c:v>
                </c:pt>
                <c:pt idx="1476">
                  <c:v>-2.5622199999999999</c:v>
                </c:pt>
                <c:pt idx="1477">
                  <c:v>-2.5621</c:v>
                </c:pt>
                <c:pt idx="1478">
                  <c:v>-2.5619700000000001</c:v>
                </c:pt>
                <c:pt idx="1479">
                  <c:v>-2.5618300000000001</c:v>
                </c:pt>
                <c:pt idx="1480">
                  <c:v>-2.56168</c:v>
                </c:pt>
                <c:pt idx="1481">
                  <c:v>-2.5615199999999998</c:v>
                </c:pt>
                <c:pt idx="1482">
                  <c:v>-2.56135</c:v>
                </c:pt>
                <c:pt idx="1483">
                  <c:v>-2.5611700000000002</c:v>
                </c:pt>
                <c:pt idx="1484">
                  <c:v>-2.5609799999999998</c:v>
                </c:pt>
                <c:pt idx="1485">
                  <c:v>-2.5607700000000002</c:v>
                </c:pt>
                <c:pt idx="1486">
                  <c:v>-2.5605500000000001</c:v>
                </c:pt>
                <c:pt idx="1487">
                  <c:v>-2.5603199999999999</c:v>
                </c:pt>
                <c:pt idx="1488">
                  <c:v>-2.5600800000000001</c:v>
                </c:pt>
                <c:pt idx="1489">
                  <c:v>-2.5598200000000002</c:v>
                </c:pt>
                <c:pt idx="1490">
                  <c:v>-2.5595400000000001</c:v>
                </c:pt>
                <c:pt idx="1491">
                  <c:v>-2.55925</c:v>
                </c:pt>
                <c:pt idx="1492">
                  <c:v>-2.5589400000000002</c:v>
                </c:pt>
                <c:pt idx="1493">
                  <c:v>-2.5586199999999999</c:v>
                </c:pt>
                <c:pt idx="1494">
                  <c:v>-2.5582699999999998</c:v>
                </c:pt>
                <c:pt idx="1495">
                  <c:v>-2.5579100000000001</c:v>
                </c:pt>
                <c:pt idx="1496">
                  <c:v>-2.5575299999999999</c:v>
                </c:pt>
                <c:pt idx="1497">
                  <c:v>-2.5571299999999999</c:v>
                </c:pt>
                <c:pt idx="1498">
                  <c:v>-2.5567099999999998</c:v>
                </c:pt>
                <c:pt idx="1499">
                  <c:v>-2.55627</c:v>
                </c:pt>
                <c:pt idx="1500">
                  <c:v>-2.5558100000000001</c:v>
                </c:pt>
                <c:pt idx="1501">
                  <c:v>-2.55532</c:v>
                </c:pt>
                <c:pt idx="1502">
                  <c:v>-2.5548099999999998</c:v>
                </c:pt>
                <c:pt idx="1503">
                  <c:v>-2.5542799999999999</c:v>
                </c:pt>
                <c:pt idx="1504">
                  <c:v>-2.5537299999999998</c:v>
                </c:pt>
                <c:pt idx="1505">
                  <c:v>-2.55315</c:v>
                </c:pt>
                <c:pt idx="1506">
                  <c:v>-2.5525500000000001</c:v>
                </c:pt>
                <c:pt idx="1507">
                  <c:v>-2.55192</c:v>
                </c:pt>
                <c:pt idx="1508">
                  <c:v>-2.5512600000000001</c:v>
                </c:pt>
                <c:pt idx="1509">
                  <c:v>-2.55057</c:v>
                </c:pt>
                <c:pt idx="1510">
                  <c:v>-2.5498599999999998</c:v>
                </c:pt>
                <c:pt idx="1511">
                  <c:v>-2.5491199999999998</c:v>
                </c:pt>
                <c:pt idx="1512">
                  <c:v>-2.5483500000000001</c:v>
                </c:pt>
                <c:pt idx="1513">
                  <c:v>-2.5475500000000002</c:v>
                </c:pt>
                <c:pt idx="1514">
                  <c:v>-2.54671</c:v>
                </c:pt>
                <c:pt idx="1515">
                  <c:v>-2.5458500000000002</c:v>
                </c:pt>
                <c:pt idx="1516">
                  <c:v>-2.54495</c:v>
                </c:pt>
                <c:pt idx="1517">
                  <c:v>-2.5440200000000002</c:v>
                </c:pt>
                <c:pt idx="1518">
                  <c:v>-2.5430600000000001</c:v>
                </c:pt>
                <c:pt idx="1519">
                  <c:v>-2.5420600000000002</c:v>
                </c:pt>
                <c:pt idx="1520">
                  <c:v>-2.5410200000000001</c:v>
                </c:pt>
                <c:pt idx="1521">
                  <c:v>-2.5399500000000002</c:v>
                </c:pt>
                <c:pt idx="1522">
                  <c:v>-2.5388500000000001</c:v>
                </c:pt>
                <c:pt idx="1523">
                  <c:v>-2.5377000000000001</c:v>
                </c:pt>
                <c:pt idx="1524">
                  <c:v>-2.5365199999999999</c:v>
                </c:pt>
                <c:pt idx="1525">
                  <c:v>-2.5352999999999999</c:v>
                </c:pt>
                <c:pt idx="1526">
                  <c:v>-2.5340400000000001</c:v>
                </c:pt>
                <c:pt idx="1527">
                  <c:v>-2.53274</c:v>
                </c:pt>
                <c:pt idx="1528">
                  <c:v>-2.5314000000000001</c:v>
                </c:pt>
                <c:pt idx="1529">
                  <c:v>-2.5300199999999999</c:v>
                </c:pt>
                <c:pt idx="1530">
                  <c:v>-2.5285899999999999</c:v>
                </c:pt>
                <c:pt idx="1531">
                  <c:v>-2.5271300000000001</c:v>
                </c:pt>
                <c:pt idx="1532">
                  <c:v>-2.52562</c:v>
                </c:pt>
                <c:pt idx="1533">
                  <c:v>-2.52406</c:v>
                </c:pt>
                <c:pt idx="1534">
                  <c:v>-2.5224600000000001</c:v>
                </c:pt>
                <c:pt idx="1535">
                  <c:v>-2.5208200000000001</c:v>
                </c:pt>
                <c:pt idx="1536">
                  <c:v>-2.5191300000000001</c:v>
                </c:pt>
                <c:pt idx="1537">
                  <c:v>-2.5173999999999999</c:v>
                </c:pt>
                <c:pt idx="1538">
                  <c:v>-2.5156100000000001</c:v>
                </c:pt>
                <c:pt idx="1539">
                  <c:v>-2.5137900000000002</c:v>
                </c:pt>
                <c:pt idx="1540">
                  <c:v>-2.5119099999999999</c:v>
                </c:pt>
                <c:pt idx="1541">
                  <c:v>-2.5099800000000001</c:v>
                </c:pt>
                <c:pt idx="1542">
                  <c:v>-2.5080100000000001</c:v>
                </c:pt>
                <c:pt idx="1543">
                  <c:v>-2.5059800000000001</c:v>
                </c:pt>
                <c:pt idx="1544">
                  <c:v>-2.5039099999999999</c:v>
                </c:pt>
                <c:pt idx="1545">
                  <c:v>-2.5017800000000001</c:v>
                </c:pt>
                <c:pt idx="1546">
                  <c:v>-2.4996100000000001</c:v>
                </c:pt>
                <c:pt idx="1547">
                  <c:v>-2.4973800000000002</c:v>
                </c:pt>
                <c:pt idx="1548">
                  <c:v>-2.4950999999999999</c:v>
                </c:pt>
                <c:pt idx="1549">
                  <c:v>-2.4927700000000002</c:v>
                </c:pt>
                <c:pt idx="1550">
                  <c:v>-2.4903900000000001</c:v>
                </c:pt>
                <c:pt idx="1551">
                  <c:v>-2.4879500000000001</c:v>
                </c:pt>
                <c:pt idx="1552">
                  <c:v>-2.4854599999999998</c:v>
                </c:pt>
                <c:pt idx="1553">
                  <c:v>-2.48291</c:v>
                </c:pt>
                <c:pt idx="1554">
                  <c:v>-2.4803199999999999</c:v>
                </c:pt>
                <c:pt idx="1555">
                  <c:v>-2.4776699999999998</c:v>
                </c:pt>
                <c:pt idx="1556">
                  <c:v>-2.4749599999999998</c:v>
                </c:pt>
                <c:pt idx="1557">
                  <c:v>-2.4722</c:v>
                </c:pt>
                <c:pt idx="1558">
                  <c:v>-2.4693800000000001</c:v>
                </c:pt>
                <c:pt idx="1559">
                  <c:v>-2.46651</c:v>
                </c:pt>
                <c:pt idx="1560">
                  <c:v>-2.4635799999999999</c:v>
                </c:pt>
                <c:pt idx="1561">
                  <c:v>-2.4605999999999999</c:v>
                </c:pt>
                <c:pt idx="1562">
                  <c:v>-2.45756</c:v>
                </c:pt>
                <c:pt idx="1563">
                  <c:v>-2.4544600000000001</c:v>
                </c:pt>
                <c:pt idx="1564">
                  <c:v>-2.4513099999999999</c:v>
                </c:pt>
                <c:pt idx="1565">
                  <c:v>-2.4481000000000002</c:v>
                </c:pt>
                <c:pt idx="1566">
                  <c:v>-2.4448400000000001</c:v>
                </c:pt>
                <c:pt idx="1567">
                  <c:v>-2.4415100000000001</c:v>
                </c:pt>
                <c:pt idx="1568">
                  <c:v>-2.4381300000000001</c:v>
                </c:pt>
                <c:pt idx="1569">
                  <c:v>-2.4346899999999998</c:v>
                </c:pt>
                <c:pt idx="1570">
                  <c:v>-2.4312</c:v>
                </c:pt>
                <c:pt idx="1571">
                  <c:v>-2.4276399999999998</c:v>
                </c:pt>
                <c:pt idx="1572">
                  <c:v>-2.4240300000000001</c:v>
                </c:pt>
                <c:pt idx="1573">
                  <c:v>-2.4203700000000001</c:v>
                </c:pt>
                <c:pt idx="1574">
                  <c:v>-2.4166400000000001</c:v>
                </c:pt>
                <c:pt idx="1575">
                  <c:v>-2.4128599999999998</c:v>
                </c:pt>
                <c:pt idx="1576">
                  <c:v>-2.4090199999999999</c:v>
                </c:pt>
                <c:pt idx="1577">
                  <c:v>-2.4051300000000002</c:v>
                </c:pt>
                <c:pt idx="1578">
                  <c:v>-2.4011800000000001</c:v>
                </c:pt>
                <c:pt idx="1579">
                  <c:v>-2.39717</c:v>
                </c:pt>
                <c:pt idx="1580">
                  <c:v>-2.3931</c:v>
                </c:pt>
                <c:pt idx="1581">
                  <c:v>-2.3889800000000001</c:v>
                </c:pt>
                <c:pt idx="1582">
                  <c:v>-2.3848099999999999</c:v>
                </c:pt>
                <c:pt idx="1583">
                  <c:v>-2.3805800000000001</c:v>
                </c:pt>
                <c:pt idx="1584">
                  <c:v>-2.37629</c:v>
                </c:pt>
                <c:pt idx="1585">
                  <c:v>-2.3719399999999999</c:v>
                </c:pt>
                <c:pt idx="1586">
                  <c:v>-2.36755</c:v>
                </c:pt>
                <c:pt idx="1587">
                  <c:v>-2.3630900000000001</c:v>
                </c:pt>
                <c:pt idx="1588">
                  <c:v>-2.35859</c:v>
                </c:pt>
                <c:pt idx="1589">
                  <c:v>-2.3540199999999998</c:v>
                </c:pt>
                <c:pt idx="1590">
                  <c:v>-2.3494100000000002</c:v>
                </c:pt>
                <c:pt idx="1591">
                  <c:v>-2.3447399999999998</c:v>
                </c:pt>
                <c:pt idx="1592">
                  <c:v>-2.3400099999999999</c:v>
                </c:pt>
                <c:pt idx="1593">
                  <c:v>-2.3352300000000001</c:v>
                </c:pt>
                <c:pt idx="1594">
                  <c:v>-2.3304</c:v>
                </c:pt>
                <c:pt idx="1595">
                  <c:v>-2.32552</c:v>
                </c:pt>
                <c:pt idx="1596">
                  <c:v>-2.3205800000000001</c:v>
                </c:pt>
                <c:pt idx="1597">
                  <c:v>-2.3155999999999999</c:v>
                </c:pt>
                <c:pt idx="1598">
                  <c:v>-2.3105600000000002</c:v>
                </c:pt>
                <c:pt idx="1599">
                  <c:v>-2.3054600000000001</c:v>
                </c:pt>
                <c:pt idx="1600">
                  <c:v>-2.3003200000000001</c:v>
                </c:pt>
                <c:pt idx="1601">
                  <c:v>-2.2951299999999999</c:v>
                </c:pt>
                <c:pt idx="1602">
                  <c:v>-2.2898800000000001</c:v>
                </c:pt>
                <c:pt idx="1603">
                  <c:v>-2.2845900000000001</c:v>
                </c:pt>
                <c:pt idx="1604">
                  <c:v>-2.2792500000000002</c:v>
                </c:pt>
                <c:pt idx="1605">
                  <c:v>-2.27386</c:v>
                </c:pt>
                <c:pt idx="1606">
                  <c:v>-2.2684199999999999</c:v>
                </c:pt>
                <c:pt idx="1607">
                  <c:v>-2.2629299999999999</c:v>
                </c:pt>
                <c:pt idx="1608">
                  <c:v>-2.25739</c:v>
                </c:pt>
                <c:pt idx="1609">
                  <c:v>-2.2518099999999999</c:v>
                </c:pt>
                <c:pt idx="1610">
                  <c:v>-2.2461799999999998</c:v>
                </c:pt>
                <c:pt idx="1611">
                  <c:v>-2.2404999999999999</c:v>
                </c:pt>
                <c:pt idx="1612">
                  <c:v>-2.2347800000000002</c:v>
                </c:pt>
                <c:pt idx="1613">
                  <c:v>-2.2290100000000002</c:v>
                </c:pt>
                <c:pt idx="1614">
                  <c:v>-2.2231999999999998</c:v>
                </c:pt>
                <c:pt idx="1615">
                  <c:v>-2.2173400000000001</c:v>
                </c:pt>
                <c:pt idx="1616">
                  <c:v>-2.21143</c:v>
                </c:pt>
                <c:pt idx="1617">
                  <c:v>-2.2054800000000001</c:v>
                </c:pt>
                <c:pt idx="1618">
                  <c:v>-2.1994899999999999</c:v>
                </c:pt>
                <c:pt idx="1619">
                  <c:v>-2.19346</c:v>
                </c:pt>
                <c:pt idx="1620">
                  <c:v>-2.1873800000000001</c:v>
                </c:pt>
                <c:pt idx="1621">
                  <c:v>-2.18126</c:v>
                </c:pt>
                <c:pt idx="1622">
                  <c:v>-2.1751</c:v>
                </c:pt>
                <c:pt idx="1623">
                  <c:v>-2.1688999999999998</c:v>
                </c:pt>
                <c:pt idx="1624">
                  <c:v>-2.1626500000000002</c:v>
                </c:pt>
                <c:pt idx="1625">
                  <c:v>-2.1563699999999999</c:v>
                </c:pt>
                <c:pt idx="1626">
                  <c:v>-2.1500400000000002</c:v>
                </c:pt>
                <c:pt idx="1627">
                  <c:v>-2.1436700000000002</c:v>
                </c:pt>
                <c:pt idx="1628">
                  <c:v>-2.13727</c:v>
                </c:pt>
                <c:pt idx="1629">
                  <c:v>-2.1308199999999999</c:v>
                </c:pt>
                <c:pt idx="1630">
                  <c:v>-2.1243400000000001</c:v>
                </c:pt>
                <c:pt idx="1631">
                  <c:v>-2.11782</c:v>
                </c:pt>
                <c:pt idx="1632">
                  <c:v>-2.1112600000000001</c:v>
                </c:pt>
                <c:pt idx="1633">
                  <c:v>-2.10466</c:v>
                </c:pt>
                <c:pt idx="1634">
                  <c:v>-2.0980300000000001</c:v>
                </c:pt>
                <c:pt idx="1635">
                  <c:v>-2.0913499999999998</c:v>
                </c:pt>
                <c:pt idx="1636">
                  <c:v>-2.0846399999999998</c:v>
                </c:pt>
                <c:pt idx="1637">
                  <c:v>-2.0779000000000001</c:v>
                </c:pt>
                <c:pt idx="1638">
                  <c:v>-2.07111</c:v>
                </c:pt>
                <c:pt idx="1639">
                  <c:v>-2.0642900000000002</c:v>
                </c:pt>
                <c:pt idx="1640">
                  <c:v>-2.0574300000000001</c:v>
                </c:pt>
                <c:pt idx="1641">
                  <c:v>-2.0505399999999998</c:v>
                </c:pt>
                <c:pt idx="1642">
                  <c:v>-2.0436100000000001</c:v>
                </c:pt>
                <c:pt idx="1643">
                  <c:v>-2.0366499999999998</c:v>
                </c:pt>
                <c:pt idx="1644">
                  <c:v>-2.0296500000000002</c:v>
                </c:pt>
                <c:pt idx="1645">
                  <c:v>-2.0226099999999998</c:v>
                </c:pt>
                <c:pt idx="1646">
                  <c:v>-2.0155400000000001</c:v>
                </c:pt>
                <c:pt idx="1647">
                  <c:v>-2.0084399999999998</c:v>
                </c:pt>
                <c:pt idx="1648">
                  <c:v>-2.0013000000000001</c:v>
                </c:pt>
                <c:pt idx="1649">
                  <c:v>-1.9941199999999999</c:v>
                </c:pt>
                <c:pt idx="1650">
                  <c:v>-1.98691</c:v>
                </c:pt>
                <c:pt idx="1651">
                  <c:v>-1.97967</c:v>
                </c:pt>
                <c:pt idx="1652">
                  <c:v>-1.9723900000000001</c:v>
                </c:pt>
                <c:pt idx="1653">
                  <c:v>-1.9650799999999999</c:v>
                </c:pt>
                <c:pt idx="1654">
                  <c:v>-1.95773</c:v>
                </c:pt>
                <c:pt idx="1655">
                  <c:v>-1.95035</c:v>
                </c:pt>
                <c:pt idx="1656">
                  <c:v>-1.94293</c:v>
                </c:pt>
                <c:pt idx="1657">
                  <c:v>-1.9354800000000001</c:v>
                </c:pt>
                <c:pt idx="1658">
                  <c:v>-1.9279900000000001</c:v>
                </c:pt>
                <c:pt idx="1659">
                  <c:v>-1.9204699999999999</c:v>
                </c:pt>
                <c:pt idx="1660">
                  <c:v>-1.91292</c:v>
                </c:pt>
                <c:pt idx="1661">
                  <c:v>-1.90533</c:v>
                </c:pt>
                <c:pt idx="1662">
                  <c:v>-1.89771</c:v>
                </c:pt>
                <c:pt idx="1663">
                  <c:v>-1.8900600000000001</c:v>
                </c:pt>
                <c:pt idx="1664">
                  <c:v>-1.8823700000000001</c:v>
                </c:pt>
                <c:pt idx="1665">
                  <c:v>-1.8746400000000001</c:v>
                </c:pt>
                <c:pt idx="1666">
                  <c:v>-1.8668800000000001</c:v>
                </c:pt>
                <c:pt idx="1667">
                  <c:v>-1.8590899999999999</c:v>
                </c:pt>
                <c:pt idx="1668">
                  <c:v>-1.8512599999999999</c:v>
                </c:pt>
                <c:pt idx="1669">
                  <c:v>-1.8433900000000001</c:v>
                </c:pt>
                <c:pt idx="1670">
                  <c:v>-1.8354900000000001</c:v>
                </c:pt>
                <c:pt idx="1671">
                  <c:v>-1.8275600000000001</c:v>
                </c:pt>
                <c:pt idx="1672">
                  <c:v>-1.81959</c:v>
                </c:pt>
                <c:pt idx="1673">
                  <c:v>-1.81158</c:v>
                </c:pt>
                <c:pt idx="1674">
                  <c:v>-1.8035399999999999</c:v>
                </c:pt>
                <c:pt idx="1675">
                  <c:v>-1.7954600000000001</c:v>
                </c:pt>
                <c:pt idx="1676">
                  <c:v>-1.7873399999999999</c:v>
                </c:pt>
                <c:pt idx="1677">
                  <c:v>-1.77919</c:v>
                </c:pt>
                <c:pt idx="1678">
                  <c:v>-1.77101</c:v>
                </c:pt>
                <c:pt idx="1679">
                  <c:v>-1.76278</c:v>
                </c:pt>
                <c:pt idx="1680">
                  <c:v>-1.7545200000000001</c:v>
                </c:pt>
                <c:pt idx="1681">
                  <c:v>-1.7462200000000001</c:v>
                </c:pt>
                <c:pt idx="1682">
                  <c:v>-1.7378800000000001</c:v>
                </c:pt>
                <c:pt idx="1683">
                  <c:v>-1.7295</c:v>
                </c:pt>
                <c:pt idx="1684">
                  <c:v>-1.72109</c:v>
                </c:pt>
                <c:pt idx="1685">
                  <c:v>-1.7126300000000001</c:v>
                </c:pt>
                <c:pt idx="1686">
                  <c:v>-1.70414</c:v>
                </c:pt>
                <c:pt idx="1687">
                  <c:v>-1.6956100000000001</c:v>
                </c:pt>
                <c:pt idx="1688">
                  <c:v>-1.6870400000000001</c:v>
                </c:pt>
                <c:pt idx="1689">
                  <c:v>-1.6784300000000001</c:v>
                </c:pt>
                <c:pt idx="1690">
                  <c:v>-1.66978</c:v>
                </c:pt>
                <c:pt idx="1691">
                  <c:v>-1.66109</c:v>
                </c:pt>
                <c:pt idx="1692">
                  <c:v>-1.6523600000000001</c:v>
                </c:pt>
                <c:pt idx="1693">
                  <c:v>-1.6435900000000001</c:v>
                </c:pt>
                <c:pt idx="1694">
                  <c:v>-1.6347799999999999</c:v>
                </c:pt>
                <c:pt idx="1695">
                  <c:v>-1.62592</c:v>
                </c:pt>
                <c:pt idx="1696">
                  <c:v>-1.61703</c:v>
                </c:pt>
                <c:pt idx="1697">
                  <c:v>-1.6081000000000001</c:v>
                </c:pt>
                <c:pt idx="1698">
                  <c:v>-1.5991200000000001</c:v>
                </c:pt>
                <c:pt idx="1699">
                  <c:v>-1.5901000000000001</c:v>
                </c:pt>
                <c:pt idx="1700">
                  <c:v>-1.58104</c:v>
                </c:pt>
                <c:pt idx="1701">
                  <c:v>-1.5719399999999999</c:v>
                </c:pt>
                <c:pt idx="1702">
                  <c:v>-1.5628</c:v>
                </c:pt>
                <c:pt idx="1703">
                  <c:v>-1.5536099999999999</c:v>
                </c:pt>
                <c:pt idx="1704">
                  <c:v>-1.5443800000000001</c:v>
                </c:pt>
                <c:pt idx="1705">
                  <c:v>-1.53511</c:v>
                </c:pt>
                <c:pt idx="1706">
                  <c:v>-1.52579</c:v>
                </c:pt>
                <c:pt idx="1707">
                  <c:v>-1.5164299999999999</c:v>
                </c:pt>
                <c:pt idx="1708">
                  <c:v>-1.5070300000000001</c:v>
                </c:pt>
                <c:pt idx="1709">
                  <c:v>-1.4975799999999999</c:v>
                </c:pt>
                <c:pt idx="1710">
                  <c:v>-1.4880899999999999</c:v>
                </c:pt>
                <c:pt idx="1711">
                  <c:v>-1.4785600000000001</c:v>
                </c:pt>
                <c:pt idx="1712">
                  <c:v>-1.46898</c:v>
                </c:pt>
                <c:pt idx="1713">
                  <c:v>-1.4593499999999999</c:v>
                </c:pt>
                <c:pt idx="1714">
                  <c:v>-1.4496899999999999</c:v>
                </c:pt>
                <c:pt idx="1715">
                  <c:v>-1.43998</c:v>
                </c:pt>
                <c:pt idx="1716">
                  <c:v>-1.43022</c:v>
                </c:pt>
                <c:pt idx="1717">
                  <c:v>-1.42042</c:v>
                </c:pt>
                <c:pt idx="1718">
                  <c:v>-1.4105799999999999</c:v>
                </c:pt>
                <c:pt idx="1719">
                  <c:v>-1.40069</c:v>
                </c:pt>
                <c:pt idx="1720">
                  <c:v>-1.3907499999999999</c:v>
                </c:pt>
                <c:pt idx="1721">
                  <c:v>-1.3807700000000001</c:v>
                </c:pt>
                <c:pt idx="1722">
                  <c:v>-1.3707499999999999</c:v>
                </c:pt>
                <c:pt idx="1723">
                  <c:v>-1.3606799999999999</c:v>
                </c:pt>
                <c:pt idx="1724">
                  <c:v>-1.35057</c:v>
                </c:pt>
                <c:pt idx="1725">
                  <c:v>-1.3404100000000001</c:v>
                </c:pt>
                <c:pt idx="1726">
                  <c:v>-1.3302099999999999</c:v>
                </c:pt>
                <c:pt idx="1727">
                  <c:v>-1.31996</c:v>
                </c:pt>
                <c:pt idx="1728">
                  <c:v>-1.3096699999999999</c:v>
                </c:pt>
                <c:pt idx="1729">
                  <c:v>-1.2993300000000001</c:v>
                </c:pt>
                <c:pt idx="1730">
                  <c:v>-1.28895</c:v>
                </c:pt>
                <c:pt idx="1731">
                  <c:v>-1.2785299999999999</c:v>
                </c:pt>
                <c:pt idx="1732">
                  <c:v>-1.26806</c:v>
                </c:pt>
                <c:pt idx="1733">
                  <c:v>-1.2575499999999999</c:v>
                </c:pt>
                <c:pt idx="1734">
                  <c:v>-1.2470000000000001</c:v>
                </c:pt>
                <c:pt idx="1735">
                  <c:v>-1.2363999999999999</c:v>
                </c:pt>
                <c:pt idx="1736">
                  <c:v>-1.22576</c:v>
                </c:pt>
                <c:pt idx="1737">
                  <c:v>-1.2150700000000001</c:v>
                </c:pt>
                <c:pt idx="1738">
                  <c:v>-1.20435</c:v>
                </c:pt>
                <c:pt idx="1739">
                  <c:v>-1.1935800000000001</c:v>
                </c:pt>
                <c:pt idx="1740">
                  <c:v>-1.1827700000000001</c:v>
                </c:pt>
                <c:pt idx="1741">
                  <c:v>-1.1719200000000001</c:v>
                </c:pt>
                <c:pt idx="1742">
                  <c:v>-1.1610199999999999</c:v>
                </c:pt>
                <c:pt idx="1743">
                  <c:v>-1.1500900000000001</c:v>
                </c:pt>
                <c:pt idx="1744">
                  <c:v>-1.1391100000000001</c:v>
                </c:pt>
                <c:pt idx="1745">
                  <c:v>-1.1281000000000001</c:v>
                </c:pt>
                <c:pt idx="1746">
                  <c:v>-1.1170500000000001</c:v>
                </c:pt>
                <c:pt idx="1747">
                  <c:v>-1.10595</c:v>
                </c:pt>
                <c:pt idx="1748">
                  <c:v>-1.0948199999999999</c:v>
                </c:pt>
                <c:pt idx="1749">
                  <c:v>-1.08365</c:v>
                </c:pt>
                <c:pt idx="1750">
                  <c:v>-1.0724400000000001</c:v>
                </c:pt>
                <c:pt idx="1751">
                  <c:v>-1.0611999999999999</c:v>
                </c:pt>
                <c:pt idx="1752">
                  <c:v>-1.04992</c:v>
                </c:pt>
                <c:pt idx="1753">
                  <c:v>-1.0386</c:v>
                </c:pt>
                <c:pt idx="1754">
                  <c:v>-1.02725</c:v>
                </c:pt>
                <c:pt idx="1755">
                  <c:v>-1.01586</c:v>
                </c:pt>
                <c:pt idx="1756">
                  <c:v>-1.00444</c:v>
                </c:pt>
                <c:pt idx="1757">
                  <c:v>-0.99298299999999995</c:v>
                </c:pt>
                <c:pt idx="1758">
                  <c:v>-0.98149600000000004</c:v>
                </c:pt>
                <c:pt idx="1759">
                  <c:v>-0.96997599999999995</c:v>
                </c:pt>
                <c:pt idx="1760">
                  <c:v>-0.958426</c:v>
                </c:pt>
                <c:pt idx="1761">
                  <c:v>-0.94684400000000002</c:v>
                </c:pt>
                <c:pt idx="1762">
                  <c:v>-0.93523299999999998</c:v>
                </c:pt>
                <c:pt idx="1763">
                  <c:v>-0.92359199999999997</c:v>
                </c:pt>
                <c:pt idx="1764">
                  <c:v>-0.91192300000000004</c:v>
                </c:pt>
                <c:pt idx="1765">
                  <c:v>-0.90022599999999997</c:v>
                </c:pt>
                <c:pt idx="1766">
                  <c:v>-0.88850300000000004</c:v>
                </c:pt>
                <c:pt idx="1767">
                  <c:v>-0.876753</c:v>
                </c:pt>
                <c:pt idx="1768">
                  <c:v>-0.86497900000000005</c:v>
                </c:pt>
                <c:pt idx="1769">
                  <c:v>-0.85318000000000005</c:v>
                </c:pt>
                <c:pt idx="1770">
                  <c:v>-0.84135899999999997</c:v>
                </c:pt>
                <c:pt idx="1771">
                  <c:v>-0.82951399999999997</c:v>
                </c:pt>
                <c:pt idx="1772">
                  <c:v>-0.81764800000000004</c:v>
                </c:pt>
                <c:pt idx="1773">
                  <c:v>-0.80576099999999995</c:v>
                </c:pt>
                <c:pt idx="1774">
                  <c:v>-0.79385399999999995</c:v>
                </c:pt>
                <c:pt idx="1775">
                  <c:v>-0.78192700000000004</c:v>
                </c:pt>
                <c:pt idx="1776">
                  <c:v>-0.76998299999999997</c:v>
                </c:pt>
                <c:pt idx="1777">
                  <c:v>-0.75802099999999994</c:v>
                </c:pt>
                <c:pt idx="1778">
                  <c:v>-0.74604300000000001</c:v>
                </c:pt>
                <c:pt idx="1779">
                  <c:v>-0.73404999999999998</c:v>
                </c:pt>
                <c:pt idx="1780">
                  <c:v>-0.72204199999999996</c:v>
                </c:pt>
                <c:pt idx="1781">
                  <c:v>-0.71002200000000004</c:v>
                </c:pt>
                <c:pt idx="1782">
                  <c:v>-0.69798899999999997</c:v>
                </c:pt>
                <c:pt idx="1783">
                  <c:v>-0.68594599999999994</c:v>
                </c:pt>
                <c:pt idx="1784">
                  <c:v>-0.67389299999999996</c:v>
                </c:pt>
                <c:pt idx="1785">
                  <c:v>-0.66183099999999995</c:v>
                </c:pt>
                <c:pt idx="1786">
                  <c:v>-0.64976199999999995</c:v>
                </c:pt>
                <c:pt idx="1787">
                  <c:v>-0.63768499999999995</c:v>
                </c:pt>
                <c:pt idx="1788">
                  <c:v>-0.62560400000000005</c:v>
                </c:pt>
                <c:pt idx="1789">
                  <c:v>-0.61351699999999998</c:v>
                </c:pt>
                <c:pt idx="1790">
                  <c:v>-0.60142799999999996</c:v>
                </c:pt>
                <c:pt idx="1791">
                  <c:v>-0.58933599999999997</c:v>
                </c:pt>
                <c:pt idx="1792">
                  <c:v>-0.57724299999999995</c:v>
                </c:pt>
                <c:pt idx="1793">
                  <c:v>-0.56515000000000004</c:v>
                </c:pt>
                <c:pt idx="1794">
                  <c:v>-0.55305800000000005</c:v>
                </c:pt>
                <c:pt idx="1795">
                  <c:v>-0.540968</c:v>
                </c:pt>
                <c:pt idx="1796">
                  <c:v>-0.52888199999999996</c:v>
                </c:pt>
                <c:pt idx="1797">
                  <c:v>-0.51679900000000001</c:v>
                </c:pt>
                <c:pt idx="1798">
                  <c:v>-0.504722</c:v>
                </c:pt>
                <c:pt idx="1799">
                  <c:v>-0.49265199999999998</c:v>
                </c:pt>
                <c:pt idx="1800">
                  <c:v>-0.48058899999999999</c:v>
                </c:pt>
                <c:pt idx="1801">
                  <c:v>-0.46853499999999998</c:v>
                </c:pt>
                <c:pt idx="1802">
                  <c:v>-0.45649000000000001</c:v>
                </c:pt>
                <c:pt idx="1803">
                  <c:v>-0.44445699999999999</c:v>
                </c:pt>
                <c:pt idx="1804">
                  <c:v>-0.43243500000000001</c:v>
                </c:pt>
                <c:pt idx="1805">
                  <c:v>-0.42042600000000002</c:v>
                </c:pt>
                <c:pt idx="1806">
                  <c:v>-0.40843200000000002</c:v>
                </c:pt>
                <c:pt idx="1807">
                  <c:v>-0.39645200000000003</c:v>
                </c:pt>
                <c:pt idx="1808">
                  <c:v>-0.38449</c:v>
                </c:pt>
                <c:pt idx="1809">
                  <c:v>-0.37254399999999999</c:v>
                </c:pt>
                <c:pt idx="1810">
                  <c:v>-0.36061700000000002</c:v>
                </c:pt>
                <c:pt idx="1811">
                  <c:v>-0.34871000000000002</c:v>
                </c:pt>
                <c:pt idx="1812">
                  <c:v>-0.33682400000000001</c:v>
                </c:pt>
                <c:pt idx="1813">
                  <c:v>-0.32495800000000002</c:v>
                </c:pt>
                <c:pt idx="1814">
                  <c:v>-0.31311600000000001</c:v>
                </c:pt>
                <c:pt idx="1815">
                  <c:v>-0.30129699999999998</c:v>
                </c:pt>
                <c:pt idx="1816">
                  <c:v>-0.28950199999999998</c:v>
                </c:pt>
                <c:pt idx="1817">
                  <c:v>-0.27773300000000001</c:v>
                </c:pt>
                <c:pt idx="1818">
                  <c:v>-0.26599099999999998</c:v>
                </c:pt>
                <c:pt idx="1819">
                  <c:v>-0.254276</c:v>
                </c:pt>
                <c:pt idx="1820">
                  <c:v>-0.24259</c:v>
                </c:pt>
                <c:pt idx="1821">
                  <c:v>-0.230934</c:v>
                </c:pt>
                <c:pt idx="1822">
                  <c:v>-0.219308</c:v>
                </c:pt>
                <c:pt idx="1823">
                  <c:v>-0.20771400000000001</c:v>
                </c:pt>
                <c:pt idx="1824">
                  <c:v>-0.19615099999999999</c:v>
                </c:pt>
                <c:pt idx="1825">
                  <c:v>-0.18462200000000001</c:v>
                </c:pt>
                <c:pt idx="1826">
                  <c:v>-0.173126</c:v>
                </c:pt>
                <c:pt idx="1827">
                  <c:v>-0.161665</c:v>
                </c:pt>
                <c:pt idx="1828">
                  <c:v>-0.15024000000000001</c:v>
                </c:pt>
                <c:pt idx="1829">
                  <c:v>-0.138851</c:v>
                </c:pt>
                <c:pt idx="1830">
                  <c:v>-0.127498</c:v>
                </c:pt>
                <c:pt idx="1831">
                  <c:v>-0.116184</c:v>
                </c:pt>
                <c:pt idx="1832">
                  <c:v>-0.104908</c:v>
                </c:pt>
                <c:pt idx="1833">
                  <c:v>-9.3671199999999996E-2</c:v>
                </c:pt>
                <c:pt idx="1834">
                  <c:v>-8.2474699999999998E-2</c:v>
                </c:pt>
                <c:pt idx="1835">
                  <c:v>-7.1319199999999999E-2</c:v>
                </c:pt>
                <c:pt idx="1836">
                  <c:v>-6.0205399999999999E-2</c:v>
                </c:pt>
                <c:pt idx="1837">
                  <c:v>-4.9133999999999997E-2</c:v>
                </c:pt>
                <c:pt idx="1838">
                  <c:v>-3.8105699999999999E-2</c:v>
                </c:pt>
                <c:pt idx="1839">
                  <c:v>-2.7121200000000002E-2</c:v>
                </c:pt>
                <c:pt idx="1840">
                  <c:v>-1.6181299999999999E-2</c:v>
                </c:pt>
                <c:pt idx="1841">
                  <c:v>-5.2866500000000004E-3</c:v>
                </c:pt>
                <c:pt idx="1842">
                  <c:v>5.5620399999999999E-3</c:v>
                </c:pt>
                <c:pt idx="1843">
                  <c:v>1.6364199999999999E-2</c:v>
                </c:pt>
                <c:pt idx="1844">
                  <c:v>2.71191E-2</c:v>
                </c:pt>
                <c:pt idx="1845">
                  <c:v>3.7826400000000003E-2</c:v>
                </c:pt>
                <c:pt idx="1846">
                  <c:v>4.8485399999999998E-2</c:v>
                </c:pt>
                <c:pt idx="1847">
                  <c:v>5.9095799999999997E-2</c:v>
                </c:pt>
                <c:pt idx="1848">
                  <c:v>6.96571E-2</c:v>
                </c:pt>
                <c:pt idx="1849">
                  <c:v>8.0168799999999998E-2</c:v>
                </c:pt>
                <c:pt idx="1850">
                  <c:v>9.0630600000000006E-2</c:v>
                </c:pt>
                <c:pt idx="1851">
                  <c:v>0.10104200000000001</c:v>
                </c:pt>
                <c:pt idx="1852">
                  <c:v>0.111402</c:v>
                </c:pt>
                <c:pt idx="1853">
                  <c:v>0.121712</c:v>
                </c:pt>
                <c:pt idx="1854">
                  <c:v>0.13197</c:v>
                </c:pt>
                <c:pt idx="1855">
                  <c:v>0.142175</c:v>
                </c:pt>
                <c:pt idx="1856">
                  <c:v>0.15232899999999999</c:v>
                </c:pt>
                <c:pt idx="1857">
                  <c:v>0.16242899999999999</c:v>
                </c:pt>
                <c:pt idx="1858">
                  <c:v>0.17247699999999999</c:v>
                </c:pt>
                <c:pt idx="1859">
                  <c:v>0.18247099999999999</c:v>
                </c:pt>
                <c:pt idx="1860">
                  <c:v>0.192411</c:v>
                </c:pt>
                <c:pt idx="1861">
                  <c:v>0.202297</c:v>
                </c:pt>
                <c:pt idx="1862">
                  <c:v>0.21212900000000001</c:v>
                </c:pt>
                <c:pt idx="1863">
                  <c:v>0.22190499999999999</c:v>
                </c:pt>
                <c:pt idx="1864">
                  <c:v>0.231627</c:v>
                </c:pt>
                <c:pt idx="1865">
                  <c:v>0.24129400000000001</c:v>
                </c:pt>
                <c:pt idx="1866">
                  <c:v>0.25090499999999999</c:v>
                </c:pt>
                <c:pt idx="1867">
                  <c:v>0.26046000000000002</c:v>
                </c:pt>
                <c:pt idx="1868">
                  <c:v>0.26995999999999998</c:v>
                </c:pt>
                <c:pt idx="1869">
                  <c:v>0.27940300000000001</c:v>
                </c:pt>
                <c:pt idx="1870">
                  <c:v>0.28878999999999999</c:v>
                </c:pt>
                <c:pt idx="1871">
                  <c:v>0.29812</c:v>
                </c:pt>
                <c:pt idx="1872">
                  <c:v>0.307394</c:v>
                </c:pt>
                <c:pt idx="1873">
                  <c:v>0.31661099999999998</c:v>
                </c:pt>
                <c:pt idx="1874">
                  <c:v>0.32577200000000001</c:v>
                </c:pt>
                <c:pt idx="1875">
                  <c:v>0.33487600000000001</c:v>
                </c:pt>
                <c:pt idx="1876">
                  <c:v>0.34392299999999998</c:v>
                </c:pt>
                <c:pt idx="1877">
                  <c:v>0.35291299999999998</c:v>
                </c:pt>
                <c:pt idx="1878">
                  <c:v>0.36184699999999997</c:v>
                </c:pt>
                <c:pt idx="1879">
                  <c:v>0.370724</c:v>
                </c:pt>
                <c:pt idx="1880">
                  <c:v>0.37954500000000002</c:v>
                </c:pt>
                <c:pt idx="1881">
                  <c:v>0.38830900000000002</c:v>
                </c:pt>
                <c:pt idx="1882">
                  <c:v>0.39701700000000001</c:v>
                </c:pt>
                <c:pt idx="1883">
                  <c:v>0.405669</c:v>
                </c:pt>
                <c:pt idx="1884">
                  <c:v>0.41426499999999999</c:v>
                </c:pt>
                <c:pt idx="1885">
                  <c:v>0.42280499999999999</c:v>
                </c:pt>
                <c:pt idx="1886">
                  <c:v>0.43129000000000001</c:v>
                </c:pt>
                <c:pt idx="1887">
                  <c:v>0.43971900000000003</c:v>
                </c:pt>
                <c:pt idx="1888">
                  <c:v>0.44809199999999999</c:v>
                </c:pt>
                <c:pt idx="1889">
                  <c:v>0.45640999999999998</c:v>
                </c:pt>
                <c:pt idx="1890">
                  <c:v>0.464673</c:v>
                </c:pt>
                <c:pt idx="1891">
                  <c:v>0.472881</c:v>
                </c:pt>
                <c:pt idx="1892">
                  <c:v>0.48103400000000002</c:v>
                </c:pt>
                <c:pt idx="1893">
                  <c:v>0.48913299999999998</c:v>
                </c:pt>
                <c:pt idx="1894">
                  <c:v>0.49717699999999998</c:v>
                </c:pt>
                <c:pt idx="1895">
                  <c:v>0.505166</c:v>
                </c:pt>
                <c:pt idx="1896">
                  <c:v>0.51310100000000003</c:v>
                </c:pt>
                <c:pt idx="1897">
                  <c:v>0.52098199999999995</c:v>
                </c:pt>
                <c:pt idx="1898">
                  <c:v>0.52881</c:v>
                </c:pt>
                <c:pt idx="1899">
                  <c:v>0.53658300000000003</c:v>
                </c:pt>
                <c:pt idx="1900">
                  <c:v>0.54430400000000001</c:v>
                </c:pt>
                <c:pt idx="1901">
                  <c:v>0.55197200000000002</c:v>
                </c:pt>
                <c:pt idx="1902">
                  <c:v>0.55958799999999997</c:v>
                </c:pt>
                <c:pt idx="1903">
                  <c:v>0.56715199999999999</c:v>
                </c:pt>
                <c:pt idx="1904">
                  <c:v>0.57466499999999998</c:v>
                </c:pt>
                <c:pt idx="1905">
                  <c:v>0.58212600000000003</c:v>
                </c:pt>
                <c:pt idx="1906">
                  <c:v>0.58953800000000001</c:v>
                </c:pt>
                <c:pt idx="1907">
                  <c:v>0.59689899999999996</c:v>
                </c:pt>
                <c:pt idx="1908">
                  <c:v>0.60421100000000005</c:v>
                </c:pt>
                <c:pt idx="1909">
                  <c:v>0.61147300000000004</c:v>
                </c:pt>
                <c:pt idx="1910">
                  <c:v>0.61868699999999999</c:v>
                </c:pt>
                <c:pt idx="1911">
                  <c:v>0.62585199999999996</c:v>
                </c:pt>
                <c:pt idx="1912">
                  <c:v>0.63296799999999998</c:v>
                </c:pt>
                <c:pt idx="1913">
                  <c:v>0.64003699999999997</c:v>
                </c:pt>
                <c:pt idx="1914">
                  <c:v>0.64705900000000005</c:v>
                </c:pt>
                <c:pt idx="1915">
                  <c:v>0.654034</c:v>
                </c:pt>
                <c:pt idx="1916">
                  <c:v>0.66096299999999997</c:v>
                </c:pt>
                <c:pt idx="1917">
                  <c:v>0.66784699999999997</c:v>
                </c:pt>
                <c:pt idx="1918">
                  <c:v>0.67468499999999998</c:v>
                </c:pt>
                <c:pt idx="1919">
                  <c:v>0.68147800000000003</c:v>
                </c:pt>
                <c:pt idx="1920">
                  <c:v>0.68822799999999995</c:v>
                </c:pt>
                <c:pt idx="1921">
                  <c:v>0.69493400000000005</c:v>
                </c:pt>
                <c:pt idx="1922">
                  <c:v>0.70159700000000003</c:v>
                </c:pt>
                <c:pt idx="1923">
                  <c:v>0.70821800000000001</c:v>
                </c:pt>
                <c:pt idx="1924">
                  <c:v>0.71479599999999999</c:v>
                </c:pt>
                <c:pt idx="1925">
                  <c:v>0.72133400000000003</c:v>
                </c:pt>
                <c:pt idx="1926">
                  <c:v>0.72782999999999998</c:v>
                </c:pt>
                <c:pt idx="1927">
                  <c:v>0.73428499999999997</c:v>
                </c:pt>
                <c:pt idx="1928">
                  <c:v>0.74070100000000005</c:v>
                </c:pt>
                <c:pt idx="1929">
                  <c:v>0.74707800000000002</c:v>
                </c:pt>
                <c:pt idx="1930">
                  <c:v>0.75341599999999997</c:v>
                </c:pt>
                <c:pt idx="1931">
                  <c:v>0.75971599999999995</c:v>
                </c:pt>
                <c:pt idx="1932">
                  <c:v>0.76597899999999997</c:v>
                </c:pt>
                <c:pt idx="1933">
                  <c:v>0.772204</c:v>
                </c:pt>
                <c:pt idx="1934">
                  <c:v>0.77839400000000003</c:v>
                </c:pt>
                <c:pt idx="1935">
                  <c:v>0.78454699999999999</c:v>
                </c:pt>
                <c:pt idx="1936">
                  <c:v>0.79066599999999998</c:v>
                </c:pt>
                <c:pt idx="1937">
                  <c:v>0.79674900000000004</c:v>
                </c:pt>
                <c:pt idx="1938">
                  <c:v>0.80279699999999998</c:v>
                </c:pt>
                <c:pt idx="1939">
                  <c:v>0.80881199999999998</c:v>
                </c:pt>
                <c:pt idx="1940">
                  <c:v>0.81479299999999999</c:v>
                </c:pt>
                <c:pt idx="1941">
                  <c:v>0.82074000000000003</c:v>
                </c:pt>
                <c:pt idx="1942">
                  <c:v>0.82665500000000003</c:v>
                </c:pt>
                <c:pt idx="1943">
                  <c:v>0.832538</c:v>
                </c:pt>
                <c:pt idx="1944">
                  <c:v>0.83838900000000005</c:v>
                </c:pt>
                <c:pt idx="1945">
                  <c:v>0.84420899999999999</c:v>
                </c:pt>
                <c:pt idx="1946">
                  <c:v>0.84999899999999995</c:v>
                </c:pt>
                <c:pt idx="1947">
                  <c:v>0.85575699999999999</c:v>
                </c:pt>
                <c:pt idx="1948">
                  <c:v>0.86148599999999997</c:v>
                </c:pt>
                <c:pt idx="1949">
                  <c:v>0.86718499999999998</c:v>
                </c:pt>
                <c:pt idx="1950">
                  <c:v>0.87285500000000005</c:v>
                </c:pt>
                <c:pt idx="1951">
                  <c:v>0.87849600000000005</c:v>
                </c:pt>
                <c:pt idx="1952">
                  <c:v>0.884108</c:v>
                </c:pt>
                <c:pt idx="1953">
                  <c:v>0.88969200000000004</c:v>
                </c:pt>
                <c:pt idx="1954">
                  <c:v>0.89524800000000004</c:v>
                </c:pt>
                <c:pt idx="1955">
                  <c:v>0.90077700000000005</c:v>
                </c:pt>
                <c:pt idx="1956">
                  <c:v>0.90627899999999995</c:v>
                </c:pt>
                <c:pt idx="1957">
                  <c:v>0.91175399999999995</c:v>
                </c:pt>
                <c:pt idx="1958">
                  <c:v>0.91720299999999999</c:v>
                </c:pt>
                <c:pt idx="1959">
                  <c:v>0.92262599999999995</c:v>
                </c:pt>
                <c:pt idx="1960">
                  <c:v>0.92802200000000001</c:v>
                </c:pt>
                <c:pt idx="1961">
                  <c:v>0.93339399999999995</c:v>
                </c:pt>
                <c:pt idx="1962">
                  <c:v>0.93874000000000002</c:v>
                </c:pt>
                <c:pt idx="1963">
                  <c:v>0.94406000000000001</c:v>
                </c:pt>
                <c:pt idx="1964">
                  <c:v>0.94935599999999998</c:v>
                </c:pt>
                <c:pt idx="1965">
                  <c:v>0.95462800000000003</c:v>
                </c:pt>
                <c:pt idx="1966">
                  <c:v>0.959874</c:v>
                </c:pt>
                <c:pt idx="1967">
                  <c:v>0.96509699999999998</c:v>
                </c:pt>
                <c:pt idx="1968">
                  <c:v>0.97029500000000002</c:v>
                </c:pt>
                <c:pt idx="1969">
                  <c:v>0.97546999999999995</c:v>
                </c:pt>
                <c:pt idx="1970">
                  <c:v>0.98062000000000005</c:v>
                </c:pt>
                <c:pt idx="1971">
                  <c:v>0.98574799999999996</c:v>
                </c:pt>
                <c:pt idx="1972">
                  <c:v>0.99085199999999996</c:v>
                </c:pt>
                <c:pt idx="1973">
                  <c:v>0.99593299999999996</c:v>
                </c:pt>
                <c:pt idx="1974">
                  <c:v>1.00099</c:v>
                </c:pt>
                <c:pt idx="1975">
                  <c:v>1.0060199999999999</c:v>
                </c:pt>
                <c:pt idx="1976">
                  <c:v>1.0110399999999999</c:v>
                </c:pt>
                <c:pt idx="1977">
                  <c:v>1.01603</c:v>
                </c:pt>
                <c:pt idx="1978">
                  <c:v>1.0209900000000001</c:v>
                </c:pt>
                <c:pt idx="1979">
                  <c:v>1.02593</c:v>
                </c:pt>
                <c:pt idx="1980">
                  <c:v>1.03085</c:v>
                </c:pt>
                <c:pt idx="1981">
                  <c:v>1.0357499999999999</c:v>
                </c:pt>
                <c:pt idx="1982">
                  <c:v>1.0406200000000001</c:v>
                </c:pt>
                <c:pt idx="1983">
                  <c:v>1.0454699999999999</c:v>
                </c:pt>
                <c:pt idx="1984">
                  <c:v>1.0502899999999999</c:v>
                </c:pt>
                <c:pt idx="1985">
                  <c:v>1.0550999999999999</c:v>
                </c:pt>
                <c:pt idx="1986">
                  <c:v>1.0598700000000001</c:v>
                </c:pt>
                <c:pt idx="1987">
                  <c:v>1.06463</c:v>
                </c:pt>
                <c:pt idx="1988">
                  <c:v>1.0693600000000001</c:v>
                </c:pt>
                <c:pt idx="1989">
                  <c:v>1.07406</c:v>
                </c:pt>
                <c:pt idx="1990">
                  <c:v>1.0787500000000001</c:v>
                </c:pt>
                <c:pt idx="1991">
                  <c:v>1.0833999999999999</c:v>
                </c:pt>
                <c:pt idx="1992">
                  <c:v>1.0880399999999999</c:v>
                </c:pt>
                <c:pt idx="1993">
                  <c:v>1.0926400000000001</c:v>
                </c:pt>
                <c:pt idx="1994">
                  <c:v>1.0972200000000001</c:v>
                </c:pt>
                <c:pt idx="1995">
                  <c:v>1.10178</c:v>
                </c:pt>
                <c:pt idx="1996">
                  <c:v>1.1063099999999999</c:v>
                </c:pt>
                <c:pt idx="1997">
                  <c:v>1.1108199999999999</c:v>
                </c:pt>
                <c:pt idx="1998">
                  <c:v>1.1153</c:v>
                </c:pt>
                <c:pt idx="1999">
                  <c:v>1.11975</c:v>
                </c:pt>
                <c:pt idx="2000">
                  <c:v>1.12418</c:v>
                </c:pt>
                <c:pt idx="2001">
                  <c:v>1.1285799999999999</c:v>
                </c:pt>
                <c:pt idx="2002">
                  <c:v>1.1329499999999999</c:v>
                </c:pt>
                <c:pt idx="2003">
                  <c:v>1.1373</c:v>
                </c:pt>
                <c:pt idx="2004">
                  <c:v>1.1416200000000001</c:v>
                </c:pt>
                <c:pt idx="2005">
                  <c:v>1.14591</c:v>
                </c:pt>
                <c:pt idx="2006">
                  <c:v>1.1501699999999999</c:v>
                </c:pt>
                <c:pt idx="2007">
                  <c:v>1.1544099999999999</c:v>
                </c:pt>
                <c:pt idx="2008">
                  <c:v>1.15862</c:v>
                </c:pt>
                <c:pt idx="2009">
                  <c:v>1.16279</c:v>
                </c:pt>
                <c:pt idx="2010">
                  <c:v>1.1669400000000001</c:v>
                </c:pt>
                <c:pt idx="2011">
                  <c:v>1.17106</c:v>
                </c:pt>
                <c:pt idx="2012">
                  <c:v>1.1751499999999999</c:v>
                </c:pt>
                <c:pt idx="2013">
                  <c:v>1.1792100000000001</c:v>
                </c:pt>
                <c:pt idx="2014">
                  <c:v>1.1832400000000001</c:v>
                </c:pt>
                <c:pt idx="2015">
                  <c:v>1.1872400000000001</c:v>
                </c:pt>
                <c:pt idx="2016">
                  <c:v>1.1912100000000001</c:v>
                </c:pt>
                <c:pt idx="2017">
                  <c:v>1.1951499999999999</c:v>
                </c:pt>
                <c:pt idx="2018">
                  <c:v>1.1990499999999999</c:v>
                </c:pt>
                <c:pt idx="2019">
                  <c:v>1.2029300000000001</c:v>
                </c:pt>
                <c:pt idx="2020">
                  <c:v>1.2067699999999999</c:v>
                </c:pt>
                <c:pt idx="2021">
                  <c:v>1.21058</c:v>
                </c:pt>
                <c:pt idx="2022">
                  <c:v>1.2143600000000001</c:v>
                </c:pt>
                <c:pt idx="2023">
                  <c:v>1.2181</c:v>
                </c:pt>
                <c:pt idx="2024">
                  <c:v>1.2218199999999999</c:v>
                </c:pt>
                <c:pt idx="2025">
                  <c:v>1.22549</c:v>
                </c:pt>
                <c:pt idx="2026">
                  <c:v>1.2291399999999999</c:v>
                </c:pt>
                <c:pt idx="2027">
                  <c:v>1.23275</c:v>
                </c:pt>
                <c:pt idx="2028">
                  <c:v>1.2363299999999999</c:v>
                </c:pt>
                <c:pt idx="2029">
                  <c:v>1.23987</c:v>
                </c:pt>
                <c:pt idx="2030">
                  <c:v>1.2433799999999999</c:v>
                </c:pt>
                <c:pt idx="2031">
                  <c:v>1.2468600000000001</c:v>
                </c:pt>
                <c:pt idx="2032">
                  <c:v>1.2503</c:v>
                </c:pt>
                <c:pt idx="2033">
                  <c:v>1.2537</c:v>
                </c:pt>
                <c:pt idx="2034">
                  <c:v>1.2570699999999999</c:v>
                </c:pt>
                <c:pt idx="2035">
                  <c:v>1.2604</c:v>
                </c:pt>
                <c:pt idx="2036">
                  <c:v>1.2637</c:v>
                </c:pt>
                <c:pt idx="2037">
                  <c:v>1.26695</c:v>
                </c:pt>
                <c:pt idx="2038">
                  <c:v>1.2701800000000001</c:v>
                </c:pt>
                <c:pt idx="2039">
                  <c:v>1.27336</c:v>
                </c:pt>
                <c:pt idx="2040">
                  <c:v>1.27651</c:v>
                </c:pt>
                <c:pt idx="2041">
                  <c:v>1.27962</c:v>
                </c:pt>
                <c:pt idx="2042">
                  <c:v>1.2827</c:v>
                </c:pt>
                <c:pt idx="2043">
                  <c:v>1.28573</c:v>
                </c:pt>
                <c:pt idx="2044">
                  <c:v>1.2887299999999999</c:v>
                </c:pt>
                <c:pt idx="2045">
                  <c:v>1.29169</c:v>
                </c:pt>
                <c:pt idx="2046">
                  <c:v>1.29461</c:v>
                </c:pt>
                <c:pt idx="2047">
                  <c:v>1.2975000000000001</c:v>
                </c:pt>
                <c:pt idx="2048">
                  <c:v>1.3003400000000001</c:v>
                </c:pt>
                <c:pt idx="2049">
                  <c:v>1.30315</c:v>
                </c:pt>
                <c:pt idx="2050">
                  <c:v>1.30592</c:v>
                </c:pt>
                <c:pt idx="2051">
                  <c:v>1.3086500000000001</c:v>
                </c:pt>
                <c:pt idx="2052">
                  <c:v>1.31134</c:v>
                </c:pt>
                <c:pt idx="2053">
                  <c:v>1.3140000000000001</c:v>
                </c:pt>
                <c:pt idx="2054">
                  <c:v>1.3166100000000001</c:v>
                </c:pt>
                <c:pt idx="2055">
                  <c:v>1.3191900000000001</c:v>
                </c:pt>
                <c:pt idx="2056">
                  <c:v>1.32172</c:v>
                </c:pt>
                <c:pt idx="2057">
                  <c:v>1.32422</c:v>
                </c:pt>
                <c:pt idx="2058">
                  <c:v>1.3266800000000001</c:v>
                </c:pt>
                <c:pt idx="2059">
                  <c:v>1.3290999999999999</c:v>
                </c:pt>
                <c:pt idx="2060">
                  <c:v>1.33148</c:v>
                </c:pt>
                <c:pt idx="2061">
                  <c:v>1.3338099999999999</c:v>
                </c:pt>
                <c:pt idx="2062">
                  <c:v>1.3361099999999999</c:v>
                </c:pt>
                <c:pt idx="2063">
                  <c:v>1.3383799999999999</c:v>
                </c:pt>
                <c:pt idx="2064">
                  <c:v>1.3406</c:v>
                </c:pt>
                <c:pt idx="2065">
                  <c:v>1.3427800000000001</c:v>
                </c:pt>
                <c:pt idx="2066">
                  <c:v>1.3449199999999999</c:v>
                </c:pt>
                <c:pt idx="2067">
                  <c:v>1.3470299999999999</c:v>
                </c:pt>
                <c:pt idx="2068">
                  <c:v>1.3490899999999999</c:v>
                </c:pt>
                <c:pt idx="2069">
                  <c:v>1.3511200000000001</c:v>
                </c:pt>
                <c:pt idx="2070">
                  <c:v>1.3531</c:v>
                </c:pt>
                <c:pt idx="2071">
                  <c:v>1.3550500000000001</c:v>
                </c:pt>
                <c:pt idx="2072">
                  <c:v>1.3569599999999999</c:v>
                </c:pt>
                <c:pt idx="2073">
                  <c:v>1.35883</c:v>
                </c:pt>
                <c:pt idx="2074">
                  <c:v>1.36066</c:v>
                </c:pt>
                <c:pt idx="2075">
                  <c:v>1.3624499999999999</c:v>
                </c:pt>
                <c:pt idx="2076">
                  <c:v>1.3642099999999999</c:v>
                </c:pt>
                <c:pt idx="2077">
                  <c:v>1.36592</c:v>
                </c:pt>
                <c:pt idx="2078">
                  <c:v>1.3675999999999999</c:v>
                </c:pt>
                <c:pt idx="2079">
                  <c:v>1.36924</c:v>
                </c:pt>
                <c:pt idx="2080">
                  <c:v>1.3708400000000001</c:v>
                </c:pt>
                <c:pt idx="2081">
                  <c:v>1.3724000000000001</c:v>
                </c:pt>
                <c:pt idx="2082">
                  <c:v>1.3739300000000001</c:v>
                </c:pt>
                <c:pt idx="2083">
                  <c:v>1.37541</c:v>
                </c:pt>
                <c:pt idx="2084">
                  <c:v>1.37686</c:v>
                </c:pt>
                <c:pt idx="2085">
                  <c:v>1.3782700000000001</c:v>
                </c:pt>
                <c:pt idx="2086">
                  <c:v>1.37964</c:v>
                </c:pt>
                <c:pt idx="2087">
                  <c:v>1.38097</c:v>
                </c:pt>
                <c:pt idx="2088">
                  <c:v>1.3822700000000001</c:v>
                </c:pt>
                <c:pt idx="2089">
                  <c:v>1.3835299999999999</c:v>
                </c:pt>
                <c:pt idx="2090">
                  <c:v>1.3847499999999999</c:v>
                </c:pt>
                <c:pt idx="2091">
                  <c:v>1.3859399999999999</c:v>
                </c:pt>
                <c:pt idx="2092">
                  <c:v>1.3870800000000001</c:v>
                </c:pt>
                <c:pt idx="2093">
                  <c:v>1.38819</c:v>
                </c:pt>
                <c:pt idx="2094">
                  <c:v>1.38927</c:v>
                </c:pt>
                <c:pt idx="2095">
                  <c:v>1.3903000000000001</c:v>
                </c:pt>
                <c:pt idx="2096">
                  <c:v>1.39131</c:v>
                </c:pt>
                <c:pt idx="2097">
                  <c:v>1.3922699999999999</c:v>
                </c:pt>
                <c:pt idx="2098">
                  <c:v>1.3932</c:v>
                </c:pt>
                <c:pt idx="2099">
                  <c:v>1.3940900000000001</c:v>
                </c:pt>
                <c:pt idx="2100">
                  <c:v>1.3949499999999999</c:v>
                </c:pt>
                <c:pt idx="2101">
                  <c:v>1.39577</c:v>
                </c:pt>
                <c:pt idx="2102">
                  <c:v>1.39656</c:v>
                </c:pt>
                <c:pt idx="2103">
                  <c:v>1.3973199999999999</c:v>
                </c:pt>
                <c:pt idx="2104">
                  <c:v>1.3980300000000001</c:v>
                </c:pt>
                <c:pt idx="2105">
                  <c:v>1.39872</c:v>
                </c:pt>
                <c:pt idx="2106">
                  <c:v>1.39937</c:v>
                </c:pt>
                <c:pt idx="2107">
                  <c:v>1.3999900000000001</c:v>
                </c:pt>
                <c:pt idx="2108">
                  <c:v>1.4005700000000001</c:v>
                </c:pt>
                <c:pt idx="2109">
                  <c:v>1.4011199999999999</c:v>
                </c:pt>
                <c:pt idx="2110">
                  <c:v>1.40164</c:v>
                </c:pt>
                <c:pt idx="2111">
                  <c:v>1.40212</c:v>
                </c:pt>
                <c:pt idx="2112">
                  <c:v>1.4025700000000001</c:v>
                </c:pt>
                <c:pt idx="2113">
                  <c:v>1.40299</c:v>
                </c:pt>
                <c:pt idx="2114">
                  <c:v>1.40337</c:v>
                </c:pt>
                <c:pt idx="2115">
                  <c:v>1.4037299999999999</c:v>
                </c:pt>
                <c:pt idx="2116">
                  <c:v>1.40405</c:v>
                </c:pt>
                <c:pt idx="2117">
                  <c:v>1.4043399999999999</c:v>
                </c:pt>
                <c:pt idx="2118">
                  <c:v>1.4046000000000001</c:v>
                </c:pt>
                <c:pt idx="2119">
                  <c:v>1.40483</c:v>
                </c:pt>
                <c:pt idx="2120">
                  <c:v>1.40503</c:v>
                </c:pt>
                <c:pt idx="2121">
                  <c:v>1.4052</c:v>
                </c:pt>
                <c:pt idx="2122">
                  <c:v>1.40533</c:v>
                </c:pt>
                <c:pt idx="2123">
                  <c:v>1.40544</c:v>
                </c:pt>
                <c:pt idx="2124">
                  <c:v>1.4055200000000001</c:v>
                </c:pt>
                <c:pt idx="2125">
                  <c:v>1.40557</c:v>
                </c:pt>
                <c:pt idx="2126">
                  <c:v>1.4056</c:v>
                </c:pt>
                <c:pt idx="2127">
                  <c:v>1.4055899999999999</c:v>
                </c:pt>
                <c:pt idx="2128">
                  <c:v>1.4055599999999999</c:v>
                </c:pt>
                <c:pt idx="2129">
                  <c:v>1.4054899999999999</c:v>
                </c:pt>
                <c:pt idx="2130">
                  <c:v>1.40541</c:v>
                </c:pt>
                <c:pt idx="2131">
                  <c:v>1.4052899999999999</c:v>
                </c:pt>
                <c:pt idx="2132">
                  <c:v>1.4051400000000001</c:v>
                </c:pt>
                <c:pt idx="2133">
                  <c:v>1.4049700000000001</c:v>
                </c:pt>
                <c:pt idx="2134">
                  <c:v>1.4047799999999999</c:v>
                </c:pt>
                <c:pt idx="2135">
                  <c:v>1.40455</c:v>
                </c:pt>
                <c:pt idx="2136">
                  <c:v>1.4043000000000001</c:v>
                </c:pt>
                <c:pt idx="2137">
                  <c:v>1.40402</c:v>
                </c:pt>
                <c:pt idx="2138">
                  <c:v>1.4037200000000001</c:v>
                </c:pt>
                <c:pt idx="2139">
                  <c:v>1.4033899999999999</c:v>
                </c:pt>
                <c:pt idx="2140">
                  <c:v>1.40303</c:v>
                </c:pt>
                <c:pt idx="2141">
                  <c:v>1.40265</c:v>
                </c:pt>
                <c:pt idx="2142">
                  <c:v>1.40225</c:v>
                </c:pt>
                <c:pt idx="2143">
                  <c:v>1.4018200000000001</c:v>
                </c:pt>
                <c:pt idx="2144">
                  <c:v>1.40137</c:v>
                </c:pt>
                <c:pt idx="2145">
                  <c:v>1.40089</c:v>
                </c:pt>
                <c:pt idx="2146">
                  <c:v>1.40039</c:v>
                </c:pt>
                <c:pt idx="2147">
                  <c:v>1.3998699999999999</c:v>
                </c:pt>
                <c:pt idx="2148">
                  <c:v>1.3993199999999999</c:v>
                </c:pt>
                <c:pt idx="2149">
                  <c:v>1.3987499999999999</c:v>
                </c:pt>
                <c:pt idx="2150">
                  <c:v>1.3981600000000001</c:v>
                </c:pt>
                <c:pt idx="2151">
                  <c:v>1.3975500000000001</c:v>
                </c:pt>
                <c:pt idx="2152">
                  <c:v>1.3969100000000001</c:v>
                </c:pt>
                <c:pt idx="2153">
                  <c:v>1.39625</c:v>
                </c:pt>
                <c:pt idx="2154">
                  <c:v>1.39558</c:v>
                </c:pt>
                <c:pt idx="2155">
                  <c:v>1.3948799999999999</c:v>
                </c:pt>
                <c:pt idx="2156">
                  <c:v>1.3941600000000001</c:v>
                </c:pt>
                <c:pt idx="2157">
                  <c:v>1.3934200000000001</c:v>
                </c:pt>
                <c:pt idx="2158">
                  <c:v>1.39266</c:v>
                </c:pt>
                <c:pt idx="2159">
                  <c:v>1.39188</c:v>
                </c:pt>
                <c:pt idx="2160">
                  <c:v>1.39107</c:v>
                </c:pt>
                <c:pt idx="2161">
                  <c:v>1.39025</c:v>
                </c:pt>
                <c:pt idx="2162">
                  <c:v>1.38941</c:v>
                </c:pt>
                <c:pt idx="2163">
                  <c:v>1.38855</c:v>
                </c:pt>
                <c:pt idx="2164">
                  <c:v>1.38767</c:v>
                </c:pt>
                <c:pt idx="2165">
                  <c:v>1.3867700000000001</c:v>
                </c:pt>
                <c:pt idx="2166">
                  <c:v>1.3858600000000001</c:v>
                </c:pt>
                <c:pt idx="2167">
                  <c:v>1.3849199999999999</c:v>
                </c:pt>
                <c:pt idx="2168">
                  <c:v>1.3839699999999999</c:v>
                </c:pt>
                <c:pt idx="2169">
                  <c:v>1.383</c:v>
                </c:pt>
                <c:pt idx="2170">
                  <c:v>1.38201</c:v>
                </c:pt>
                <c:pt idx="2171">
                  <c:v>1.381</c:v>
                </c:pt>
                <c:pt idx="2172">
                  <c:v>1.3799699999999999</c:v>
                </c:pt>
                <c:pt idx="2173">
                  <c:v>1.37893</c:v>
                </c:pt>
                <c:pt idx="2174">
                  <c:v>1.3778699999999999</c:v>
                </c:pt>
                <c:pt idx="2175">
                  <c:v>1.3768</c:v>
                </c:pt>
                <c:pt idx="2176">
                  <c:v>1.37571</c:v>
                </c:pt>
                <c:pt idx="2177">
                  <c:v>1.3746</c:v>
                </c:pt>
                <c:pt idx="2178">
                  <c:v>1.37348</c:v>
                </c:pt>
                <c:pt idx="2179">
                  <c:v>1.3723399999999999</c:v>
                </c:pt>
                <c:pt idx="2180">
                  <c:v>1.3711800000000001</c:v>
                </c:pt>
                <c:pt idx="2181">
                  <c:v>1.37001</c:v>
                </c:pt>
                <c:pt idx="2182">
                  <c:v>1.3688199999999999</c:v>
                </c:pt>
                <c:pt idx="2183">
                  <c:v>1.3676200000000001</c:v>
                </c:pt>
                <c:pt idx="2184">
                  <c:v>1.3664000000000001</c:v>
                </c:pt>
                <c:pt idx="2185">
                  <c:v>1.36517</c:v>
                </c:pt>
                <c:pt idx="2186">
                  <c:v>1.36392</c:v>
                </c:pt>
                <c:pt idx="2187">
                  <c:v>1.36266</c:v>
                </c:pt>
                <c:pt idx="2188">
                  <c:v>1.36138</c:v>
                </c:pt>
                <c:pt idx="2189">
                  <c:v>1.36009</c:v>
                </c:pt>
                <c:pt idx="2190">
                  <c:v>1.3587899999999999</c:v>
                </c:pt>
                <c:pt idx="2191">
                  <c:v>1.35747</c:v>
                </c:pt>
                <c:pt idx="2192">
                  <c:v>1.3561300000000001</c:v>
                </c:pt>
                <c:pt idx="2193">
                  <c:v>1.3547899999999999</c:v>
                </c:pt>
                <c:pt idx="2194">
                  <c:v>1.3534299999999999</c:v>
                </c:pt>
                <c:pt idx="2195">
                  <c:v>1.35206</c:v>
                </c:pt>
                <c:pt idx="2196">
                  <c:v>1.35067</c:v>
                </c:pt>
                <c:pt idx="2197">
                  <c:v>1.34927</c:v>
                </c:pt>
                <c:pt idx="2198">
                  <c:v>1.3478600000000001</c:v>
                </c:pt>
                <c:pt idx="2199">
                  <c:v>1.3464400000000001</c:v>
                </c:pt>
                <c:pt idx="2200">
                  <c:v>1.34501</c:v>
                </c:pt>
                <c:pt idx="2201">
                  <c:v>1.3435600000000001</c:v>
                </c:pt>
                <c:pt idx="2202">
                  <c:v>1.3421000000000001</c:v>
                </c:pt>
                <c:pt idx="2203">
                  <c:v>1.3406400000000001</c:v>
                </c:pt>
                <c:pt idx="2204">
                  <c:v>1.3391599999999999</c:v>
                </c:pt>
                <c:pt idx="2205">
                  <c:v>1.3376600000000001</c:v>
                </c:pt>
                <c:pt idx="2206">
                  <c:v>1.33616</c:v>
                </c:pt>
                <c:pt idx="2207">
                  <c:v>1.3346499999999999</c:v>
                </c:pt>
                <c:pt idx="2208">
                  <c:v>1.3331200000000001</c:v>
                </c:pt>
                <c:pt idx="2209">
                  <c:v>1.3315900000000001</c:v>
                </c:pt>
                <c:pt idx="2210">
                  <c:v>1.3300399999999999</c:v>
                </c:pt>
                <c:pt idx="2211">
                  <c:v>1.3284899999999999</c:v>
                </c:pt>
                <c:pt idx="2212">
                  <c:v>1.3269200000000001</c:v>
                </c:pt>
                <c:pt idx="2213">
                  <c:v>1.32535</c:v>
                </c:pt>
                <c:pt idx="2214">
                  <c:v>1.32376</c:v>
                </c:pt>
                <c:pt idx="2215">
                  <c:v>1.3221700000000001</c:v>
                </c:pt>
                <c:pt idx="2216">
                  <c:v>1.32056</c:v>
                </c:pt>
                <c:pt idx="2217">
                  <c:v>1.3189500000000001</c:v>
                </c:pt>
                <c:pt idx="2218">
                  <c:v>1.3173299999999999</c:v>
                </c:pt>
                <c:pt idx="2219">
                  <c:v>1.3157000000000001</c:v>
                </c:pt>
                <c:pt idx="2220">
                  <c:v>1.31406</c:v>
                </c:pt>
                <c:pt idx="2221">
                  <c:v>1.3124100000000001</c:v>
                </c:pt>
                <c:pt idx="2222">
                  <c:v>1.3107500000000001</c:v>
                </c:pt>
                <c:pt idx="2223">
                  <c:v>1.3090900000000001</c:v>
                </c:pt>
                <c:pt idx="2224">
                  <c:v>1.30742</c:v>
                </c:pt>
                <c:pt idx="2225">
                  <c:v>1.3057399999999999</c:v>
                </c:pt>
                <c:pt idx="2226">
                  <c:v>1.3040499999999999</c:v>
                </c:pt>
                <c:pt idx="2227">
                  <c:v>1.30236</c:v>
                </c:pt>
                <c:pt idx="2228">
                  <c:v>1.3006599999999999</c:v>
                </c:pt>
                <c:pt idx="2229">
                  <c:v>1.29895</c:v>
                </c:pt>
                <c:pt idx="2230">
                  <c:v>1.2972300000000001</c:v>
                </c:pt>
                <c:pt idx="2231">
                  <c:v>1.2955099999999999</c:v>
                </c:pt>
                <c:pt idx="2232">
                  <c:v>1.2937799999999999</c:v>
                </c:pt>
                <c:pt idx="2233">
                  <c:v>1.2920499999999999</c:v>
                </c:pt>
                <c:pt idx="2234">
                  <c:v>1.2903100000000001</c:v>
                </c:pt>
                <c:pt idx="2235">
                  <c:v>1.2885599999999999</c:v>
                </c:pt>
                <c:pt idx="2236">
                  <c:v>1.28681</c:v>
                </c:pt>
                <c:pt idx="2237">
                  <c:v>1.28505</c:v>
                </c:pt>
                <c:pt idx="2238">
                  <c:v>1.28328</c:v>
                </c:pt>
                <c:pt idx="2239">
                  <c:v>1.2815099999999999</c:v>
                </c:pt>
                <c:pt idx="2240">
                  <c:v>1.27973</c:v>
                </c:pt>
                <c:pt idx="2241">
                  <c:v>1.2779499999999999</c:v>
                </c:pt>
                <c:pt idx="2242">
                  <c:v>1.27616</c:v>
                </c:pt>
                <c:pt idx="2243">
                  <c:v>1.2743599999999999</c:v>
                </c:pt>
                <c:pt idx="2244">
                  <c:v>1.2725599999999999</c:v>
                </c:pt>
                <c:pt idx="2245">
                  <c:v>1.2707599999999999</c:v>
                </c:pt>
                <c:pt idx="2246">
                  <c:v>1.26895</c:v>
                </c:pt>
                <c:pt idx="2247">
                  <c:v>1.2671300000000001</c:v>
                </c:pt>
                <c:pt idx="2248">
                  <c:v>1.2653099999999999</c:v>
                </c:pt>
                <c:pt idx="2249">
                  <c:v>1.2634799999999999</c:v>
                </c:pt>
                <c:pt idx="2250">
                  <c:v>1.2616499999999999</c:v>
                </c:pt>
                <c:pt idx="2251">
                  <c:v>1.2598100000000001</c:v>
                </c:pt>
                <c:pt idx="2252">
                  <c:v>1.25796</c:v>
                </c:pt>
                <c:pt idx="2253">
                  <c:v>1.2561199999999999</c:v>
                </c:pt>
                <c:pt idx="2254">
                  <c:v>1.2542599999999999</c:v>
                </c:pt>
                <c:pt idx="2255">
                  <c:v>1.2524</c:v>
                </c:pt>
                <c:pt idx="2256">
                  <c:v>1.2505299999999999</c:v>
                </c:pt>
                <c:pt idx="2257">
                  <c:v>1.2486600000000001</c:v>
                </c:pt>
                <c:pt idx="2258">
                  <c:v>1.2467900000000001</c:v>
                </c:pt>
                <c:pt idx="2259">
                  <c:v>1.2448999999999999</c:v>
                </c:pt>
                <c:pt idx="2260">
                  <c:v>1.24302</c:v>
                </c:pt>
                <c:pt idx="2261">
                  <c:v>1.2411300000000001</c:v>
                </c:pt>
                <c:pt idx="2262">
                  <c:v>1.2392300000000001</c:v>
                </c:pt>
                <c:pt idx="2263">
                  <c:v>1.23733</c:v>
                </c:pt>
                <c:pt idx="2264">
                  <c:v>1.23542</c:v>
                </c:pt>
                <c:pt idx="2265">
                  <c:v>1.2335100000000001</c:v>
                </c:pt>
                <c:pt idx="2266">
                  <c:v>1.23159</c:v>
                </c:pt>
                <c:pt idx="2267">
                  <c:v>1.22967</c:v>
                </c:pt>
                <c:pt idx="2268">
                  <c:v>1.2277400000000001</c:v>
                </c:pt>
                <c:pt idx="2269">
                  <c:v>1.2258100000000001</c:v>
                </c:pt>
                <c:pt idx="2270">
                  <c:v>1.22387</c:v>
                </c:pt>
                <c:pt idx="2271">
                  <c:v>1.2219199999999999</c:v>
                </c:pt>
                <c:pt idx="2272">
                  <c:v>1.21997</c:v>
                </c:pt>
                <c:pt idx="2273">
                  <c:v>1.2180200000000001</c:v>
                </c:pt>
                <c:pt idx="2274">
                  <c:v>1.2160599999999999</c:v>
                </c:pt>
                <c:pt idx="2275">
                  <c:v>1.2140899999999999</c:v>
                </c:pt>
                <c:pt idx="2276">
                  <c:v>1.2121200000000001</c:v>
                </c:pt>
                <c:pt idx="2277">
                  <c:v>1.21014</c:v>
                </c:pt>
                <c:pt idx="2278">
                  <c:v>1.2081599999999999</c:v>
                </c:pt>
                <c:pt idx="2279">
                  <c:v>1.20617</c:v>
                </c:pt>
                <c:pt idx="2280">
                  <c:v>1.20418</c:v>
                </c:pt>
                <c:pt idx="2281">
                  <c:v>1.20218</c:v>
                </c:pt>
                <c:pt idx="2282">
                  <c:v>1.20018</c:v>
                </c:pt>
                <c:pt idx="2283">
                  <c:v>1.19817</c:v>
                </c:pt>
                <c:pt idx="2284">
                  <c:v>1.19615</c:v>
                </c:pt>
                <c:pt idx="2285">
                  <c:v>1.1941299999999999</c:v>
                </c:pt>
                <c:pt idx="2286">
                  <c:v>1.1920999999999999</c:v>
                </c:pt>
                <c:pt idx="2287">
                  <c:v>1.1900599999999999</c:v>
                </c:pt>
                <c:pt idx="2288">
                  <c:v>1.1880200000000001</c:v>
                </c:pt>
                <c:pt idx="2289">
                  <c:v>1.18597</c:v>
                </c:pt>
                <c:pt idx="2290">
                  <c:v>1.1839200000000001</c:v>
                </c:pt>
                <c:pt idx="2291">
                  <c:v>1.1818500000000001</c:v>
                </c:pt>
                <c:pt idx="2292">
                  <c:v>1.1797800000000001</c:v>
                </c:pt>
                <c:pt idx="2293">
                  <c:v>1.17771</c:v>
                </c:pt>
                <c:pt idx="2294">
                  <c:v>1.1756200000000001</c:v>
                </c:pt>
                <c:pt idx="2295">
                  <c:v>1.17353</c:v>
                </c:pt>
                <c:pt idx="2296">
                  <c:v>1.17143</c:v>
                </c:pt>
                <c:pt idx="2297">
                  <c:v>1.1693199999999999</c:v>
                </c:pt>
                <c:pt idx="2298">
                  <c:v>1.1672100000000001</c:v>
                </c:pt>
                <c:pt idx="2299">
                  <c:v>1.16509</c:v>
                </c:pt>
                <c:pt idx="2300">
                  <c:v>1.1629499999999999</c:v>
                </c:pt>
                <c:pt idx="2301">
                  <c:v>1.16082</c:v>
                </c:pt>
                <c:pt idx="2302">
                  <c:v>1.1586700000000001</c:v>
                </c:pt>
                <c:pt idx="2303">
                  <c:v>1.1565099999999999</c:v>
                </c:pt>
                <c:pt idx="2304">
                  <c:v>1.15435</c:v>
                </c:pt>
                <c:pt idx="2305">
                  <c:v>1.1521699999999999</c:v>
                </c:pt>
                <c:pt idx="2306">
                  <c:v>1.1499900000000001</c:v>
                </c:pt>
                <c:pt idx="2307">
                  <c:v>1.1477999999999999</c:v>
                </c:pt>
                <c:pt idx="2308">
                  <c:v>1.14561</c:v>
                </c:pt>
                <c:pt idx="2309">
                  <c:v>1.1434</c:v>
                </c:pt>
                <c:pt idx="2310">
                  <c:v>1.1411800000000001</c:v>
                </c:pt>
                <c:pt idx="2311">
                  <c:v>1.13896</c:v>
                </c:pt>
                <c:pt idx="2312">
                  <c:v>1.13673</c:v>
                </c:pt>
                <c:pt idx="2313">
                  <c:v>1.13449</c:v>
                </c:pt>
                <c:pt idx="2314">
                  <c:v>1.1322399999999999</c:v>
                </c:pt>
                <c:pt idx="2315">
                  <c:v>1.12998</c:v>
                </c:pt>
                <c:pt idx="2316">
                  <c:v>1.1277200000000001</c:v>
                </c:pt>
                <c:pt idx="2317">
                  <c:v>1.12544</c:v>
                </c:pt>
                <c:pt idx="2318">
                  <c:v>1.1231599999999999</c:v>
                </c:pt>
                <c:pt idx="2319">
                  <c:v>1.12087</c:v>
                </c:pt>
                <c:pt idx="2320">
                  <c:v>1.1185700000000001</c:v>
                </c:pt>
                <c:pt idx="2321">
                  <c:v>1.11626</c:v>
                </c:pt>
                <c:pt idx="2322">
                  <c:v>1.1139399999999999</c:v>
                </c:pt>
                <c:pt idx="2323">
                  <c:v>1.11161</c:v>
                </c:pt>
                <c:pt idx="2324">
                  <c:v>1.10927</c:v>
                </c:pt>
                <c:pt idx="2325">
                  <c:v>1.1069199999999999</c:v>
                </c:pt>
                <c:pt idx="2326">
                  <c:v>1.1045700000000001</c:v>
                </c:pt>
                <c:pt idx="2327">
                  <c:v>1.1022000000000001</c:v>
                </c:pt>
                <c:pt idx="2328">
                  <c:v>1.0998300000000001</c:v>
                </c:pt>
                <c:pt idx="2329">
                  <c:v>1.09744</c:v>
                </c:pt>
                <c:pt idx="2330">
                  <c:v>1.0950500000000001</c:v>
                </c:pt>
                <c:pt idx="2331">
                  <c:v>1.0926499999999999</c:v>
                </c:pt>
                <c:pt idx="2332">
                  <c:v>1.0902400000000001</c:v>
                </c:pt>
                <c:pt idx="2333">
                  <c:v>1.08782</c:v>
                </c:pt>
                <c:pt idx="2334">
                  <c:v>1.08538</c:v>
                </c:pt>
                <c:pt idx="2335">
                  <c:v>1.08294</c:v>
                </c:pt>
                <c:pt idx="2336">
                  <c:v>1.08049</c:v>
                </c:pt>
                <c:pt idx="2337">
                  <c:v>1.07803</c:v>
                </c:pt>
                <c:pt idx="2338">
                  <c:v>1.0755699999999999</c:v>
                </c:pt>
                <c:pt idx="2339">
                  <c:v>1.0730900000000001</c:v>
                </c:pt>
                <c:pt idx="2340">
                  <c:v>1.0706</c:v>
                </c:pt>
                <c:pt idx="2341">
                  <c:v>1.0681</c:v>
                </c:pt>
                <c:pt idx="2342">
                  <c:v>1.06559</c:v>
                </c:pt>
                <c:pt idx="2343">
                  <c:v>1.06308</c:v>
                </c:pt>
                <c:pt idx="2344">
                  <c:v>1.0605500000000001</c:v>
                </c:pt>
                <c:pt idx="2345">
                  <c:v>1.05802</c:v>
                </c:pt>
                <c:pt idx="2346">
                  <c:v>1.0554699999999999</c:v>
                </c:pt>
                <c:pt idx="2347">
                  <c:v>1.0529200000000001</c:v>
                </c:pt>
                <c:pt idx="2348">
                  <c:v>1.05036</c:v>
                </c:pt>
                <c:pt idx="2349">
                  <c:v>1.0477799999999999</c:v>
                </c:pt>
                <c:pt idx="2350">
                  <c:v>1.0451999999999999</c:v>
                </c:pt>
                <c:pt idx="2351">
                  <c:v>1.04261</c:v>
                </c:pt>
                <c:pt idx="2352">
                  <c:v>1.0400199999999999</c:v>
                </c:pt>
                <c:pt idx="2353">
                  <c:v>1.0374099999999999</c:v>
                </c:pt>
                <c:pt idx="2354">
                  <c:v>1.0347900000000001</c:v>
                </c:pt>
                <c:pt idx="2355">
                  <c:v>1.03217</c:v>
                </c:pt>
                <c:pt idx="2356">
                  <c:v>1.0295300000000001</c:v>
                </c:pt>
                <c:pt idx="2357">
                  <c:v>1.0268900000000001</c:v>
                </c:pt>
                <c:pt idx="2358">
                  <c:v>1.02424</c:v>
                </c:pt>
                <c:pt idx="2359">
                  <c:v>1.0215799999999999</c:v>
                </c:pt>
                <c:pt idx="2360">
                  <c:v>1.01891</c:v>
                </c:pt>
                <c:pt idx="2361">
                  <c:v>1.01624</c:v>
                </c:pt>
                <c:pt idx="2362">
                  <c:v>1.01356</c:v>
                </c:pt>
                <c:pt idx="2363">
                  <c:v>1.0108699999999999</c:v>
                </c:pt>
                <c:pt idx="2364">
                  <c:v>1.00817</c:v>
                </c:pt>
                <c:pt idx="2365">
                  <c:v>1.00546</c:v>
                </c:pt>
                <c:pt idx="2366">
                  <c:v>1.00275</c:v>
                </c:pt>
                <c:pt idx="2367">
                  <c:v>1.00003</c:v>
                </c:pt>
                <c:pt idx="2368">
                  <c:v>0.99730799999999997</c:v>
                </c:pt>
                <c:pt idx="2369">
                  <c:v>0.99457700000000004</c:v>
                </c:pt>
                <c:pt idx="2370">
                  <c:v>0.99184000000000005</c:v>
                </c:pt>
                <c:pt idx="2371">
                  <c:v>0.989097</c:v>
                </c:pt>
                <c:pt idx="2372">
                  <c:v>0.98634699999999997</c:v>
                </c:pt>
                <c:pt idx="2373">
                  <c:v>0.98359200000000002</c:v>
                </c:pt>
                <c:pt idx="2374">
                  <c:v>0.98082999999999998</c:v>
                </c:pt>
                <c:pt idx="2375">
                  <c:v>0.97806300000000002</c:v>
                </c:pt>
                <c:pt idx="2376">
                  <c:v>0.97528899999999996</c:v>
                </c:pt>
                <c:pt idx="2377">
                  <c:v>0.97250999999999999</c:v>
                </c:pt>
                <c:pt idx="2378">
                  <c:v>0.96972499999999995</c:v>
                </c:pt>
                <c:pt idx="2379">
                  <c:v>0.96693399999999996</c:v>
                </c:pt>
                <c:pt idx="2380">
                  <c:v>0.96413700000000002</c:v>
                </c:pt>
                <c:pt idx="2381">
                  <c:v>0.96133500000000005</c:v>
                </c:pt>
                <c:pt idx="2382">
                  <c:v>0.95852800000000005</c:v>
                </c:pt>
                <c:pt idx="2383">
                  <c:v>0.95571499999999998</c:v>
                </c:pt>
                <c:pt idx="2384">
                  <c:v>0.95289699999999999</c:v>
                </c:pt>
                <c:pt idx="2385">
                  <c:v>0.950075</c:v>
                </c:pt>
                <c:pt idx="2386">
                  <c:v>0.94724799999999998</c:v>
                </c:pt>
                <c:pt idx="2387">
                  <c:v>0.94441699999999995</c:v>
                </c:pt>
                <c:pt idx="2388">
                  <c:v>0.941581</c:v>
                </c:pt>
                <c:pt idx="2389">
                  <c:v>0.93874199999999997</c:v>
                </c:pt>
                <c:pt idx="2390">
                  <c:v>0.93589999999999995</c:v>
                </c:pt>
                <c:pt idx="2391">
                  <c:v>0.93305400000000005</c:v>
                </c:pt>
                <c:pt idx="2392">
                  <c:v>0.93020499999999995</c:v>
                </c:pt>
                <c:pt idx="2393">
                  <c:v>0.92735299999999998</c:v>
                </c:pt>
                <c:pt idx="2394">
                  <c:v>0.92449800000000004</c:v>
                </c:pt>
                <c:pt idx="2395">
                  <c:v>0.92164100000000004</c:v>
                </c:pt>
                <c:pt idx="2396">
                  <c:v>0.91878099999999996</c:v>
                </c:pt>
                <c:pt idx="2397">
                  <c:v>0.91591900000000004</c:v>
                </c:pt>
                <c:pt idx="2398">
                  <c:v>0.91305499999999995</c:v>
                </c:pt>
                <c:pt idx="2399">
                  <c:v>0.91018900000000003</c:v>
                </c:pt>
                <c:pt idx="2400">
                  <c:v>0.90732199999999996</c:v>
                </c:pt>
                <c:pt idx="2401">
                  <c:v>0.90445399999999998</c:v>
                </c:pt>
                <c:pt idx="2402">
                  <c:v>0.90158400000000005</c:v>
                </c:pt>
                <c:pt idx="2403">
                  <c:v>0.89871299999999998</c:v>
                </c:pt>
                <c:pt idx="2404">
                  <c:v>0.89584200000000003</c:v>
                </c:pt>
                <c:pt idx="2405">
                  <c:v>0.89297000000000004</c:v>
                </c:pt>
                <c:pt idx="2406">
                  <c:v>0.89009799999999994</c:v>
                </c:pt>
                <c:pt idx="2407">
                  <c:v>0.88722500000000004</c:v>
                </c:pt>
                <c:pt idx="2408">
                  <c:v>0.88435200000000003</c:v>
                </c:pt>
                <c:pt idx="2409">
                  <c:v>0.88147900000000001</c:v>
                </c:pt>
                <c:pt idx="2410">
                  <c:v>0.878606</c:v>
                </c:pt>
                <c:pt idx="2411">
                  <c:v>0.87573299999999998</c:v>
                </c:pt>
                <c:pt idx="2412">
                  <c:v>0.87286200000000003</c:v>
                </c:pt>
                <c:pt idx="2413">
                  <c:v>0.86999099999999996</c:v>
                </c:pt>
                <c:pt idx="2414">
                  <c:v>0.86712100000000003</c:v>
                </c:pt>
                <c:pt idx="2415">
                  <c:v>0.86425300000000005</c:v>
                </c:pt>
                <c:pt idx="2416">
                  <c:v>0.86138599999999999</c:v>
                </c:pt>
                <c:pt idx="2417">
                  <c:v>0.85851999999999995</c:v>
                </c:pt>
                <c:pt idx="2418">
                  <c:v>0.855657</c:v>
                </c:pt>
                <c:pt idx="2419">
                  <c:v>0.85279499999999997</c:v>
                </c:pt>
                <c:pt idx="2420">
                  <c:v>0.84993600000000002</c:v>
                </c:pt>
                <c:pt idx="2421">
                  <c:v>0.84707900000000003</c:v>
                </c:pt>
                <c:pt idx="2422">
                  <c:v>0.84422399999999997</c:v>
                </c:pt>
                <c:pt idx="2423">
                  <c:v>0.84137300000000004</c:v>
                </c:pt>
                <c:pt idx="2424">
                  <c:v>0.83852400000000005</c:v>
                </c:pt>
                <c:pt idx="2425">
                  <c:v>0.83567899999999995</c:v>
                </c:pt>
                <c:pt idx="2426">
                  <c:v>0.83283700000000005</c:v>
                </c:pt>
                <c:pt idx="2427">
                  <c:v>0.82999800000000001</c:v>
                </c:pt>
                <c:pt idx="2428">
                  <c:v>0.82716299999999998</c:v>
                </c:pt>
                <c:pt idx="2429">
                  <c:v>0.82433100000000004</c:v>
                </c:pt>
                <c:pt idx="2430">
                  <c:v>0.82150299999999998</c:v>
                </c:pt>
                <c:pt idx="2431">
                  <c:v>0.81867900000000005</c:v>
                </c:pt>
                <c:pt idx="2432">
                  <c:v>0.81585799999999997</c:v>
                </c:pt>
                <c:pt idx="2433">
                  <c:v>0.81304100000000001</c:v>
                </c:pt>
                <c:pt idx="2434">
                  <c:v>0.81022799999999995</c:v>
                </c:pt>
                <c:pt idx="2435">
                  <c:v>0.807419</c:v>
                </c:pt>
                <c:pt idx="2436">
                  <c:v>0.80461400000000005</c:v>
                </c:pt>
                <c:pt idx="2437">
                  <c:v>0.80181500000000006</c:v>
                </c:pt>
                <c:pt idx="2438">
                  <c:v>0.79901999999999995</c:v>
                </c:pt>
                <c:pt idx="2439">
                  <c:v>0.79622999999999999</c:v>
                </c:pt>
                <c:pt idx="2440">
                  <c:v>0.79344499999999996</c:v>
                </c:pt>
                <c:pt idx="2441">
                  <c:v>0.79066599999999998</c:v>
                </c:pt>
                <c:pt idx="2442">
                  <c:v>0.78789299999999995</c:v>
                </c:pt>
                <c:pt idx="2443">
                  <c:v>0.78512599999999999</c:v>
                </c:pt>
                <c:pt idx="2444">
                  <c:v>0.78236399999999995</c:v>
                </c:pt>
                <c:pt idx="2445">
                  <c:v>0.779609</c:v>
                </c:pt>
                <c:pt idx="2446">
                  <c:v>0.77686100000000002</c:v>
                </c:pt>
                <c:pt idx="2447">
                  <c:v>0.77411799999999997</c:v>
                </c:pt>
                <c:pt idx="2448">
                  <c:v>0.77138200000000001</c:v>
                </c:pt>
                <c:pt idx="2449">
                  <c:v>0.76865300000000003</c:v>
                </c:pt>
                <c:pt idx="2450">
                  <c:v>0.76593</c:v>
                </c:pt>
                <c:pt idx="2451">
                  <c:v>0.76321399999999995</c:v>
                </c:pt>
                <c:pt idx="2452">
                  <c:v>0.76050499999999999</c:v>
                </c:pt>
                <c:pt idx="2453">
                  <c:v>0.757803</c:v>
                </c:pt>
                <c:pt idx="2454">
                  <c:v>0.755108</c:v>
                </c:pt>
                <c:pt idx="2455">
                  <c:v>0.75242100000000001</c:v>
                </c:pt>
                <c:pt idx="2456">
                  <c:v>0.74974099999999999</c:v>
                </c:pt>
                <c:pt idx="2457">
                  <c:v>0.74707000000000001</c:v>
                </c:pt>
                <c:pt idx="2458">
                  <c:v>0.74440600000000001</c:v>
                </c:pt>
                <c:pt idx="2459">
                  <c:v>0.74175100000000005</c:v>
                </c:pt>
                <c:pt idx="2460">
                  <c:v>0.73910500000000001</c:v>
                </c:pt>
                <c:pt idx="2461">
                  <c:v>0.73646699999999998</c:v>
                </c:pt>
                <c:pt idx="2462">
                  <c:v>0.73383900000000002</c:v>
                </c:pt>
                <c:pt idx="2463">
                  <c:v>0.73121899999999995</c:v>
                </c:pt>
                <c:pt idx="2464">
                  <c:v>0.72860899999999995</c:v>
                </c:pt>
                <c:pt idx="2465">
                  <c:v>0.72600799999999999</c:v>
                </c:pt>
                <c:pt idx="2466">
                  <c:v>0.72341599999999995</c:v>
                </c:pt>
                <c:pt idx="2467">
                  <c:v>0.720835</c:v>
                </c:pt>
                <c:pt idx="2468">
                  <c:v>0.71826299999999998</c:v>
                </c:pt>
                <c:pt idx="2469">
                  <c:v>0.71570199999999995</c:v>
                </c:pt>
                <c:pt idx="2470">
                  <c:v>0.71315200000000001</c:v>
                </c:pt>
                <c:pt idx="2471">
                  <c:v>0.71061200000000002</c:v>
                </c:pt>
                <c:pt idx="2472">
                  <c:v>0.70808300000000002</c:v>
                </c:pt>
                <c:pt idx="2473">
                  <c:v>0.705565</c:v>
                </c:pt>
                <c:pt idx="2474">
                  <c:v>0.70305899999999999</c:v>
                </c:pt>
                <c:pt idx="2475">
                  <c:v>0.70056399999999996</c:v>
                </c:pt>
                <c:pt idx="2476">
                  <c:v>0.69808099999999995</c:v>
                </c:pt>
                <c:pt idx="2477">
                  <c:v>0.69560999999999995</c:v>
                </c:pt>
                <c:pt idx="2478">
                  <c:v>0.69315199999999999</c:v>
                </c:pt>
                <c:pt idx="2479">
                  <c:v>0.69070699999999996</c:v>
                </c:pt>
                <c:pt idx="2480">
                  <c:v>0.68827499999999997</c:v>
                </c:pt>
                <c:pt idx="2481">
                  <c:v>0.68585700000000005</c:v>
                </c:pt>
                <c:pt idx="2482">
                  <c:v>0.68345199999999995</c:v>
                </c:pt>
                <c:pt idx="2483">
                  <c:v>0.68106100000000003</c:v>
                </c:pt>
                <c:pt idx="2484">
                  <c:v>0.67868499999999998</c:v>
                </c:pt>
                <c:pt idx="2485">
                  <c:v>0.67632400000000004</c:v>
                </c:pt>
                <c:pt idx="2486">
                  <c:v>0.67397799999999997</c:v>
                </c:pt>
                <c:pt idx="2487">
                  <c:v>0.67164599999999997</c:v>
                </c:pt>
                <c:pt idx="2488">
                  <c:v>0.66932999999999998</c:v>
                </c:pt>
                <c:pt idx="2489">
                  <c:v>0.66703000000000001</c:v>
                </c:pt>
                <c:pt idx="2490">
                  <c:v>0.66474699999999998</c:v>
                </c:pt>
                <c:pt idx="2491">
                  <c:v>0.66247900000000004</c:v>
                </c:pt>
                <c:pt idx="2492">
                  <c:v>0.66022899999999995</c:v>
                </c:pt>
                <c:pt idx="2493">
                  <c:v>0.65799600000000003</c:v>
                </c:pt>
                <c:pt idx="2494">
                  <c:v>0.65578199999999998</c:v>
                </c:pt>
                <c:pt idx="2495">
                  <c:v>0.65358499999999997</c:v>
                </c:pt>
                <c:pt idx="2496">
                  <c:v>0.65140699999999996</c:v>
                </c:pt>
                <c:pt idx="2497">
                  <c:v>0.64924800000000005</c:v>
                </c:pt>
                <c:pt idx="2498">
                  <c:v>0.64710900000000005</c:v>
                </c:pt>
                <c:pt idx="2499">
                  <c:v>0.64498900000000003</c:v>
                </c:pt>
                <c:pt idx="2500">
                  <c:v>0.64288999999999996</c:v>
                </c:pt>
                <c:pt idx="2501">
                  <c:v>0.64081100000000002</c:v>
                </c:pt>
                <c:pt idx="2502">
                  <c:v>0.63875300000000002</c:v>
                </c:pt>
                <c:pt idx="2503">
                  <c:v>0.63671599999999995</c:v>
                </c:pt>
                <c:pt idx="2504">
                  <c:v>0.63470099999999996</c:v>
                </c:pt>
                <c:pt idx="2505">
                  <c:v>0.63270800000000005</c:v>
                </c:pt>
                <c:pt idx="2506">
                  <c:v>0.63073699999999999</c:v>
                </c:pt>
                <c:pt idx="2507">
                  <c:v>0.62878999999999996</c:v>
                </c:pt>
                <c:pt idx="2508">
                  <c:v>0.62686500000000001</c:v>
                </c:pt>
                <c:pt idx="2509">
                  <c:v>0.62496499999999999</c:v>
                </c:pt>
                <c:pt idx="2510">
                  <c:v>0.623089</c:v>
                </c:pt>
                <c:pt idx="2511">
                  <c:v>0.62123799999999996</c:v>
                </c:pt>
                <c:pt idx="2512">
                  <c:v>0.61941199999999996</c:v>
                </c:pt>
                <c:pt idx="2513">
                  <c:v>0.61761100000000002</c:v>
                </c:pt>
                <c:pt idx="2514">
                  <c:v>0.61583600000000005</c:v>
                </c:pt>
                <c:pt idx="2515">
                  <c:v>0.61408799999999997</c:v>
                </c:pt>
                <c:pt idx="2516">
                  <c:v>0.61236599999999997</c:v>
                </c:pt>
                <c:pt idx="2517">
                  <c:v>0.61067099999999996</c:v>
                </c:pt>
                <c:pt idx="2518">
                  <c:v>0.60900399999999999</c:v>
                </c:pt>
                <c:pt idx="2519">
                  <c:v>0.60736400000000001</c:v>
                </c:pt>
                <c:pt idx="2520">
                  <c:v>0.60575299999999999</c:v>
                </c:pt>
                <c:pt idx="2521">
                  <c:v>0.60416899999999996</c:v>
                </c:pt>
                <c:pt idx="2522">
                  <c:v>0.60261500000000001</c:v>
                </c:pt>
                <c:pt idx="2523">
                  <c:v>0.60108899999999998</c:v>
                </c:pt>
                <c:pt idx="2524">
                  <c:v>0.59959300000000004</c:v>
                </c:pt>
                <c:pt idx="2525">
                  <c:v>0.59812600000000005</c:v>
                </c:pt>
                <c:pt idx="2526">
                  <c:v>0.59669000000000005</c:v>
                </c:pt>
                <c:pt idx="2527">
                  <c:v>0.59528400000000004</c:v>
                </c:pt>
                <c:pt idx="2528">
                  <c:v>0.59390799999999999</c:v>
                </c:pt>
                <c:pt idx="2529">
                  <c:v>0.59256399999999998</c:v>
                </c:pt>
                <c:pt idx="2530">
                  <c:v>0.59125099999999997</c:v>
                </c:pt>
                <c:pt idx="2531">
                  <c:v>0.58996999999999999</c:v>
                </c:pt>
                <c:pt idx="2532">
                  <c:v>0.58872100000000005</c:v>
                </c:pt>
                <c:pt idx="2533">
                  <c:v>0.58750500000000005</c:v>
                </c:pt>
                <c:pt idx="2534">
                  <c:v>0.58632099999999998</c:v>
                </c:pt>
                <c:pt idx="2535">
                  <c:v>0.58516999999999997</c:v>
                </c:pt>
                <c:pt idx="2536">
                  <c:v>0.58405200000000002</c:v>
                </c:pt>
                <c:pt idx="2537">
                  <c:v>0.58296800000000004</c:v>
                </c:pt>
                <c:pt idx="2538">
                  <c:v>0.58191800000000005</c:v>
                </c:pt>
                <c:pt idx="2539">
                  <c:v>0.580901</c:v>
                </c:pt>
                <c:pt idx="2540">
                  <c:v>0.57991899999999996</c:v>
                </c:pt>
                <c:pt idx="2541">
                  <c:v>0.57897100000000001</c:v>
                </c:pt>
                <c:pt idx="2542">
                  <c:v>0.57805799999999996</c:v>
                </c:pt>
                <c:pt idx="2543">
                  <c:v>0.577179</c:v>
                </c:pt>
                <c:pt idx="2544">
                  <c:v>0.57633500000000004</c:v>
                </c:pt>
                <c:pt idx="2545">
                  <c:v>0.57552599999999998</c:v>
                </c:pt>
                <c:pt idx="2546">
                  <c:v>0.57475299999999996</c:v>
                </c:pt>
                <c:pt idx="2547">
                  <c:v>0.57401500000000005</c:v>
                </c:pt>
                <c:pt idx="2548">
                  <c:v>0.57331200000000004</c:v>
                </c:pt>
                <c:pt idx="2549">
                  <c:v>0.57264400000000004</c:v>
                </c:pt>
                <c:pt idx="2550">
                  <c:v>0.57201199999999996</c:v>
                </c:pt>
                <c:pt idx="2551">
                  <c:v>0.57141500000000001</c:v>
                </c:pt>
                <c:pt idx="2552">
                  <c:v>0.57085399999999997</c:v>
                </c:pt>
                <c:pt idx="2553">
                  <c:v>0.57032799999999995</c:v>
                </c:pt>
                <c:pt idx="2554">
                  <c:v>0.56983799999999996</c:v>
                </c:pt>
                <c:pt idx="2555">
                  <c:v>0.56938299999999997</c:v>
                </c:pt>
                <c:pt idx="2556">
                  <c:v>0.568963</c:v>
                </c:pt>
                <c:pt idx="2557">
                  <c:v>0.56857800000000003</c:v>
                </c:pt>
                <c:pt idx="2558">
                  <c:v>0.56822899999999998</c:v>
                </c:pt>
                <c:pt idx="2559">
                  <c:v>0.56791400000000003</c:v>
                </c:pt>
                <c:pt idx="2560">
                  <c:v>0.56763399999999997</c:v>
                </c:pt>
                <c:pt idx="2561">
                  <c:v>0.56738999999999995</c:v>
                </c:pt>
                <c:pt idx="2562">
                  <c:v>0.56718000000000002</c:v>
                </c:pt>
                <c:pt idx="2563">
                  <c:v>0.56700499999999998</c:v>
                </c:pt>
                <c:pt idx="2564">
                  <c:v>0.56686499999999995</c:v>
                </c:pt>
                <c:pt idx="2565">
                  <c:v>0.56675900000000001</c:v>
                </c:pt>
                <c:pt idx="2566">
                  <c:v>0.56668799999999997</c:v>
                </c:pt>
                <c:pt idx="2567">
                  <c:v>0.56665100000000002</c:v>
                </c:pt>
                <c:pt idx="2568">
                  <c:v>0.56664800000000004</c:v>
                </c:pt>
                <c:pt idx="2569">
                  <c:v>0.56667900000000004</c:v>
                </c:pt>
                <c:pt idx="2570">
                  <c:v>0.566743</c:v>
                </c:pt>
                <c:pt idx="2571">
                  <c:v>0.56684000000000001</c:v>
                </c:pt>
                <c:pt idx="2572">
                  <c:v>0.56696999999999997</c:v>
                </c:pt>
                <c:pt idx="2573">
                  <c:v>0.56713199999999997</c:v>
                </c:pt>
                <c:pt idx="2574">
                  <c:v>0.56732700000000003</c:v>
                </c:pt>
                <c:pt idx="2575">
                  <c:v>0.56755299999999997</c:v>
                </c:pt>
                <c:pt idx="2576">
                  <c:v>0.56781099999999995</c:v>
                </c:pt>
                <c:pt idx="2577">
                  <c:v>0.56809900000000002</c:v>
                </c:pt>
                <c:pt idx="2578">
                  <c:v>0.56841799999999998</c:v>
                </c:pt>
                <c:pt idx="2579">
                  <c:v>0.56876599999999999</c:v>
                </c:pt>
                <c:pt idx="2580">
                  <c:v>0.56914500000000001</c:v>
                </c:pt>
                <c:pt idx="2581">
                  <c:v>0.56955199999999995</c:v>
                </c:pt>
                <c:pt idx="2582">
                  <c:v>0.56998700000000002</c:v>
                </c:pt>
                <c:pt idx="2583">
                  <c:v>0.57045100000000004</c:v>
                </c:pt>
                <c:pt idx="2584">
                  <c:v>0.57094299999999998</c:v>
                </c:pt>
                <c:pt idx="2585">
                  <c:v>0.57146200000000003</c:v>
                </c:pt>
                <c:pt idx="2586">
                  <c:v>0.57200700000000004</c:v>
                </c:pt>
                <c:pt idx="2587">
                  <c:v>0.57257899999999995</c:v>
                </c:pt>
                <c:pt idx="2588">
                  <c:v>0.57317600000000002</c:v>
                </c:pt>
                <c:pt idx="2589">
                  <c:v>0.57379899999999995</c:v>
                </c:pt>
                <c:pt idx="2590">
                  <c:v>0.57444600000000001</c:v>
                </c:pt>
                <c:pt idx="2591">
                  <c:v>0.57511800000000002</c:v>
                </c:pt>
                <c:pt idx="2592">
                  <c:v>0.57581199999999999</c:v>
                </c:pt>
                <c:pt idx="2593">
                  <c:v>0.57652899999999996</c:v>
                </c:pt>
                <c:pt idx="2594">
                  <c:v>0.577268</c:v>
                </c:pt>
                <c:pt idx="2595">
                  <c:v>0.57802799999999999</c:v>
                </c:pt>
                <c:pt idx="2596">
                  <c:v>0.57880799999999999</c:v>
                </c:pt>
                <c:pt idx="2597">
                  <c:v>0.57960800000000001</c:v>
                </c:pt>
                <c:pt idx="2598">
                  <c:v>0.58042700000000003</c:v>
                </c:pt>
                <c:pt idx="2599">
                  <c:v>0.58126299999999997</c:v>
                </c:pt>
                <c:pt idx="2600">
                  <c:v>0.58211800000000002</c:v>
                </c:pt>
                <c:pt idx="2601">
                  <c:v>0.58298899999999998</c:v>
                </c:pt>
                <c:pt idx="2602">
                  <c:v>0.58387599999999995</c:v>
                </c:pt>
                <c:pt idx="2603">
                  <c:v>0.58477800000000002</c:v>
                </c:pt>
                <c:pt idx="2604">
                  <c:v>0.58569400000000005</c:v>
                </c:pt>
                <c:pt idx="2605">
                  <c:v>0.58662499999999995</c:v>
                </c:pt>
                <c:pt idx="2606">
                  <c:v>0.58756799999999998</c:v>
                </c:pt>
                <c:pt idx="2607">
                  <c:v>0.58852400000000005</c:v>
                </c:pt>
                <c:pt idx="2608">
                  <c:v>0.58949099999999999</c:v>
                </c:pt>
                <c:pt idx="2609">
                  <c:v>0.59046900000000002</c:v>
                </c:pt>
                <c:pt idx="2610">
                  <c:v>0.59145700000000001</c:v>
                </c:pt>
                <c:pt idx="2611">
                  <c:v>0.59245400000000004</c:v>
                </c:pt>
                <c:pt idx="2612">
                  <c:v>0.59345999999999999</c:v>
                </c:pt>
                <c:pt idx="2613">
                  <c:v>0.59447300000000003</c:v>
                </c:pt>
                <c:pt idx="2614">
                  <c:v>0.59549300000000005</c:v>
                </c:pt>
                <c:pt idx="2615">
                  <c:v>0.59651900000000002</c:v>
                </c:pt>
                <c:pt idx="2616">
                  <c:v>0.59755000000000003</c:v>
                </c:pt>
                <c:pt idx="2617">
                  <c:v>0.59858599999999995</c:v>
                </c:pt>
                <c:pt idx="2618">
                  <c:v>0.59962599999999999</c:v>
                </c:pt>
                <c:pt idx="2619">
                  <c:v>0.60066799999999998</c:v>
                </c:pt>
                <c:pt idx="2620">
                  <c:v>0.60171300000000005</c:v>
                </c:pt>
                <c:pt idx="2621">
                  <c:v>0.60275900000000004</c:v>
                </c:pt>
                <c:pt idx="2622">
                  <c:v>0.60380599999999995</c:v>
                </c:pt>
                <c:pt idx="2623">
                  <c:v>0.60485299999999997</c:v>
                </c:pt>
                <c:pt idx="2624">
                  <c:v>0.60589899999999997</c:v>
                </c:pt>
                <c:pt idx="2625">
                  <c:v>0.60694300000000001</c:v>
                </c:pt>
                <c:pt idx="2626">
                  <c:v>0.60798399999999997</c:v>
                </c:pt>
                <c:pt idx="2627">
                  <c:v>0.60902100000000003</c:v>
                </c:pt>
                <c:pt idx="2628">
                  <c:v>0.61005399999999999</c:v>
                </c:pt>
                <c:pt idx="2629">
                  <c:v>0.61108200000000001</c:v>
                </c:pt>
                <c:pt idx="2630">
                  <c:v>0.61210399999999998</c:v>
                </c:pt>
                <c:pt idx="2631">
                  <c:v>0.61311899999999997</c:v>
                </c:pt>
                <c:pt idx="2632">
                  <c:v>0.61412699999999998</c:v>
                </c:pt>
                <c:pt idx="2633">
                  <c:v>0.61512699999999998</c:v>
                </c:pt>
                <c:pt idx="2634">
                  <c:v>0.61611800000000005</c:v>
                </c:pt>
                <c:pt idx="2635">
                  <c:v>0.61709999999999998</c:v>
                </c:pt>
                <c:pt idx="2636">
                  <c:v>0.61807199999999995</c:v>
                </c:pt>
                <c:pt idx="2637">
                  <c:v>0.61903200000000003</c:v>
                </c:pt>
                <c:pt idx="2638">
                  <c:v>0.61998200000000003</c:v>
                </c:pt>
                <c:pt idx="2639">
                  <c:v>0.62091799999999997</c:v>
                </c:pt>
                <c:pt idx="2640">
                  <c:v>0.62184200000000001</c:v>
                </c:pt>
                <c:pt idx="2641">
                  <c:v>0.622753</c:v>
                </c:pt>
                <c:pt idx="2642">
                  <c:v>0.62364900000000001</c:v>
                </c:pt>
                <c:pt idx="2643">
                  <c:v>0.62453099999999995</c:v>
                </c:pt>
                <c:pt idx="2644">
                  <c:v>0.62539800000000001</c:v>
                </c:pt>
                <c:pt idx="2645">
                  <c:v>0.62624800000000003</c:v>
                </c:pt>
                <c:pt idx="2646">
                  <c:v>0.62708299999999995</c:v>
                </c:pt>
                <c:pt idx="2647">
                  <c:v>0.62790100000000004</c:v>
                </c:pt>
                <c:pt idx="2648">
                  <c:v>0.62870099999999995</c:v>
                </c:pt>
                <c:pt idx="2649">
                  <c:v>0.62948300000000001</c:v>
                </c:pt>
                <c:pt idx="2650">
                  <c:v>0.63024599999999997</c:v>
                </c:pt>
                <c:pt idx="2651">
                  <c:v>0.63099099999999997</c:v>
                </c:pt>
                <c:pt idx="2652">
                  <c:v>0.63171500000000003</c:v>
                </c:pt>
                <c:pt idx="2653">
                  <c:v>0.63241899999999995</c:v>
                </c:pt>
                <c:pt idx="2654">
                  <c:v>0.63310200000000005</c:v>
                </c:pt>
                <c:pt idx="2655">
                  <c:v>0.63376299999999997</c:v>
                </c:pt>
                <c:pt idx="2656">
                  <c:v>0.63440300000000005</c:v>
                </c:pt>
                <c:pt idx="2657">
                  <c:v>0.63502000000000003</c:v>
                </c:pt>
                <c:pt idx="2658">
                  <c:v>0.63561500000000004</c:v>
                </c:pt>
                <c:pt idx="2659">
                  <c:v>0.63618699999999995</c:v>
                </c:pt>
                <c:pt idx="2660">
                  <c:v>0.63673599999999997</c:v>
                </c:pt>
                <c:pt idx="2661">
                  <c:v>0.63726099999999997</c:v>
                </c:pt>
                <c:pt idx="2662">
                  <c:v>0.63776200000000005</c:v>
                </c:pt>
                <c:pt idx="2663">
                  <c:v>0.638239</c:v>
                </c:pt>
                <c:pt idx="2664">
                  <c:v>0.63868999999999998</c:v>
                </c:pt>
                <c:pt idx="2665">
                  <c:v>0.63911600000000002</c:v>
                </c:pt>
                <c:pt idx="2666">
                  <c:v>0.639517</c:v>
                </c:pt>
                <c:pt idx="2667">
                  <c:v>0.63989200000000002</c:v>
                </c:pt>
                <c:pt idx="2668">
                  <c:v>0.64024000000000003</c:v>
                </c:pt>
                <c:pt idx="2669">
                  <c:v>0.64056199999999996</c:v>
                </c:pt>
                <c:pt idx="2670">
                  <c:v>0.64085700000000001</c:v>
                </c:pt>
                <c:pt idx="2671">
                  <c:v>0.64112499999999994</c:v>
                </c:pt>
                <c:pt idx="2672">
                  <c:v>0.64136700000000002</c:v>
                </c:pt>
                <c:pt idx="2673">
                  <c:v>0.64158099999999996</c:v>
                </c:pt>
                <c:pt idx="2674">
                  <c:v>0.64176699999999998</c:v>
                </c:pt>
                <c:pt idx="2675">
                  <c:v>0.64192700000000003</c:v>
                </c:pt>
                <c:pt idx="2676">
                  <c:v>0.64205800000000002</c:v>
                </c:pt>
                <c:pt idx="2677">
                  <c:v>0.64216099999999998</c:v>
                </c:pt>
                <c:pt idx="2678">
                  <c:v>0.64223699999999995</c:v>
                </c:pt>
                <c:pt idx="2679">
                  <c:v>0.64228399999999997</c:v>
                </c:pt>
                <c:pt idx="2680">
                  <c:v>0.64230299999999996</c:v>
                </c:pt>
                <c:pt idx="2681">
                  <c:v>0.642293</c:v>
                </c:pt>
                <c:pt idx="2682">
                  <c:v>0.64225500000000002</c:v>
                </c:pt>
                <c:pt idx="2683">
                  <c:v>0.64218900000000001</c:v>
                </c:pt>
                <c:pt idx="2684">
                  <c:v>0.64209400000000005</c:v>
                </c:pt>
                <c:pt idx="2685">
                  <c:v>0.64197099999999996</c:v>
                </c:pt>
                <c:pt idx="2686">
                  <c:v>0.64181900000000003</c:v>
                </c:pt>
                <c:pt idx="2687">
                  <c:v>0.64163899999999996</c:v>
                </c:pt>
                <c:pt idx="2688">
                  <c:v>0.64143099999999997</c:v>
                </c:pt>
                <c:pt idx="2689">
                  <c:v>0.64119400000000004</c:v>
                </c:pt>
                <c:pt idx="2690">
                  <c:v>0.64092899999999997</c:v>
                </c:pt>
                <c:pt idx="2691">
                  <c:v>0.64063599999999998</c:v>
                </c:pt>
                <c:pt idx="2692">
                  <c:v>0.64031400000000005</c:v>
                </c:pt>
                <c:pt idx="2693">
                  <c:v>0.63996500000000001</c:v>
                </c:pt>
                <c:pt idx="2694">
                  <c:v>0.63958700000000002</c:v>
                </c:pt>
                <c:pt idx="2695">
                  <c:v>0.63918200000000003</c:v>
                </c:pt>
                <c:pt idx="2696">
                  <c:v>0.63874900000000001</c:v>
                </c:pt>
                <c:pt idx="2697">
                  <c:v>0.638289</c:v>
                </c:pt>
                <c:pt idx="2698">
                  <c:v>0.63780000000000003</c:v>
                </c:pt>
                <c:pt idx="2699">
                  <c:v>0.63728499999999999</c:v>
                </c:pt>
                <c:pt idx="2700">
                  <c:v>0.63674200000000003</c:v>
                </c:pt>
                <c:pt idx="2701">
                  <c:v>0.63617199999999996</c:v>
                </c:pt>
                <c:pt idx="2702">
                  <c:v>0.635575</c:v>
                </c:pt>
                <c:pt idx="2703">
                  <c:v>0.63495199999999996</c:v>
                </c:pt>
                <c:pt idx="2704">
                  <c:v>0.63430200000000003</c:v>
                </c:pt>
                <c:pt idx="2705">
                  <c:v>0.63362700000000005</c:v>
                </c:pt>
                <c:pt idx="2706">
                  <c:v>0.63292599999999999</c:v>
                </c:pt>
                <c:pt idx="2707">
                  <c:v>0.63219899999999996</c:v>
                </c:pt>
                <c:pt idx="2708">
                  <c:v>0.63144800000000001</c:v>
                </c:pt>
                <c:pt idx="2709">
                  <c:v>0.63067099999999998</c:v>
                </c:pt>
                <c:pt idx="2710">
                  <c:v>0.62986900000000001</c:v>
                </c:pt>
                <c:pt idx="2711">
                  <c:v>0.62904199999999999</c:v>
                </c:pt>
                <c:pt idx="2712">
                  <c:v>0.62819100000000005</c:v>
                </c:pt>
                <c:pt idx="2713">
                  <c:v>0.62731499999999996</c:v>
                </c:pt>
                <c:pt idx="2714">
                  <c:v>0.62641599999999997</c:v>
                </c:pt>
                <c:pt idx="2715">
                  <c:v>0.62549299999999997</c:v>
                </c:pt>
                <c:pt idx="2716">
                  <c:v>0.62454799999999999</c:v>
                </c:pt>
                <c:pt idx="2717">
                  <c:v>0.62357899999999999</c:v>
                </c:pt>
                <c:pt idx="2718">
                  <c:v>0.62258899999999995</c:v>
                </c:pt>
                <c:pt idx="2719">
                  <c:v>0.62157600000000002</c:v>
                </c:pt>
                <c:pt idx="2720">
                  <c:v>0.62054200000000004</c:v>
                </c:pt>
                <c:pt idx="2721">
                  <c:v>0.61948700000000001</c:v>
                </c:pt>
                <c:pt idx="2722">
                  <c:v>0.61841100000000004</c:v>
                </c:pt>
                <c:pt idx="2723">
                  <c:v>0.61731499999999995</c:v>
                </c:pt>
                <c:pt idx="2724">
                  <c:v>0.61619999999999997</c:v>
                </c:pt>
                <c:pt idx="2725">
                  <c:v>0.61506400000000006</c:v>
                </c:pt>
                <c:pt idx="2726">
                  <c:v>0.61391099999999998</c:v>
                </c:pt>
                <c:pt idx="2727">
                  <c:v>0.612738</c:v>
                </c:pt>
                <c:pt idx="2728">
                  <c:v>0.61154799999999998</c:v>
                </c:pt>
                <c:pt idx="2729">
                  <c:v>0.61033999999999999</c:v>
                </c:pt>
                <c:pt idx="2730">
                  <c:v>0.60911499999999996</c:v>
                </c:pt>
                <c:pt idx="2731">
                  <c:v>0.60787400000000003</c:v>
                </c:pt>
                <c:pt idx="2732">
                  <c:v>0.60661600000000004</c:v>
                </c:pt>
                <c:pt idx="2733">
                  <c:v>0.60534200000000005</c:v>
                </c:pt>
                <c:pt idx="2734">
                  <c:v>0.60405299999999995</c:v>
                </c:pt>
                <c:pt idx="2735">
                  <c:v>0.60274799999999995</c:v>
                </c:pt>
                <c:pt idx="2736">
                  <c:v>0.60142899999999999</c:v>
                </c:pt>
                <c:pt idx="2737">
                  <c:v>0.60009500000000005</c:v>
                </c:pt>
                <c:pt idx="2738">
                  <c:v>0.59874700000000003</c:v>
                </c:pt>
                <c:pt idx="2739">
                  <c:v>0.59738500000000005</c:v>
                </c:pt>
                <c:pt idx="2740">
                  <c:v>0.59601099999999996</c:v>
                </c:pt>
                <c:pt idx="2741">
                  <c:v>0.59462400000000004</c:v>
                </c:pt>
                <c:pt idx="2742">
                  <c:v>0.593225</c:v>
                </c:pt>
                <c:pt idx="2743">
                  <c:v>0.59181399999999995</c:v>
                </c:pt>
                <c:pt idx="2744">
                  <c:v>0.59039200000000003</c:v>
                </c:pt>
                <c:pt idx="2745">
                  <c:v>0.58896000000000004</c:v>
                </c:pt>
                <c:pt idx="2746">
                  <c:v>0.58751699999999996</c:v>
                </c:pt>
                <c:pt idx="2747">
                  <c:v>0.58606400000000003</c:v>
                </c:pt>
                <c:pt idx="2748">
                  <c:v>0.58460199999999996</c:v>
                </c:pt>
                <c:pt idx="2749">
                  <c:v>0.58313099999999995</c:v>
                </c:pt>
                <c:pt idx="2750">
                  <c:v>0.58165100000000003</c:v>
                </c:pt>
                <c:pt idx="2751">
                  <c:v>0.58016199999999996</c:v>
                </c:pt>
                <c:pt idx="2752">
                  <c:v>0.57866600000000001</c:v>
                </c:pt>
                <c:pt idx="2753">
                  <c:v>0.57716199999999995</c:v>
                </c:pt>
                <c:pt idx="2754">
                  <c:v>0.57565100000000002</c:v>
                </c:pt>
                <c:pt idx="2755">
                  <c:v>0.57413400000000003</c:v>
                </c:pt>
                <c:pt idx="2756">
                  <c:v>0.57260999999999995</c:v>
                </c:pt>
                <c:pt idx="2757">
                  <c:v>0.57108099999999995</c:v>
                </c:pt>
                <c:pt idx="2758">
                  <c:v>0.56954700000000003</c:v>
                </c:pt>
                <c:pt idx="2759">
                  <c:v>0.56800700000000004</c:v>
                </c:pt>
                <c:pt idx="2760">
                  <c:v>0.56646300000000005</c:v>
                </c:pt>
                <c:pt idx="2761">
                  <c:v>0.56491400000000003</c:v>
                </c:pt>
                <c:pt idx="2762">
                  <c:v>0.56336200000000003</c:v>
                </c:pt>
                <c:pt idx="2763">
                  <c:v>0.56180600000000003</c:v>
                </c:pt>
                <c:pt idx="2764">
                  <c:v>0.56024799999999997</c:v>
                </c:pt>
                <c:pt idx="2765">
                  <c:v>0.55868600000000002</c:v>
                </c:pt>
                <c:pt idx="2766">
                  <c:v>0.55712300000000003</c:v>
                </c:pt>
                <c:pt idx="2767">
                  <c:v>0.55555699999999997</c:v>
                </c:pt>
                <c:pt idx="2768">
                  <c:v>0.55398999999999998</c:v>
                </c:pt>
                <c:pt idx="2769">
                  <c:v>0.55242199999999997</c:v>
                </c:pt>
                <c:pt idx="2770">
                  <c:v>0.55085300000000004</c:v>
                </c:pt>
                <c:pt idx="2771">
                  <c:v>0.54928399999999999</c:v>
                </c:pt>
                <c:pt idx="2772">
                  <c:v>0.54771400000000003</c:v>
                </c:pt>
                <c:pt idx="2773">
                  <c:v>0.54614600000000002</c:v>
                </c:pt>
                <c:pt idx="2774">
                  <c:v>0.54457800000000001</c:v>
                </c:pt>
                <c:pt idx="2775">
                  <c:v>0.54301100000000002</c:v>
                </c:pt>
                <c:pt idx="2776">
                  <c:v>0.54144599999999998</c:v>
                </c:pt>
                <c:pt idx="2777">
                  <c:v>0.53988199999999997</c:v>
                </c:pt>
                <c:pt idx="2778">
                  <c:v>0.53832100000000005</c:v>
                </c:pt>
                <c:pt idx="2779">
                  <c:v>0.53676199999999996</c:v>
                </c:pt>
                <c:pt idx="2780">
                  <c:v>0.53520599999999996</c:v>
                </c:pt>
                <c:pt idx="2781">
                  <c:v>0.53365399999999996</c:v>
                </c:pt>
                <c:pt idx="2782">
                  <c:v>0.53210400000000002</c:v>
                </c:pt>
                <c:pt idx="2783">
                  <c:v>0.53055799999999997</c:v>
                </c:pt>
                <c:pt idx="2784">
                  <c:v>0.52901600000000004</c:v>
                </c:pt>
                <c:pt idx="2785">
                  <c:v>0.527478</c:v>
                </c:pt>
                <c:pt idx="2786">
                  <c:v>0.525945</c:v>
                </c:pt>
                <c:pt idx="2787">
                  <c:v>0.52441499999999996</c:v>
                </c:pt>
                <c:pt idx="2788">
                  <c:v>0.52288999999999997</c:v>
                </c:pt>
                <c:pt idx="2789">
                  <c:v>0.52137100000000003</c:v>
                </c:pt>
                <c:pt idx="2790">
                  <c:v>0.51985499999999996</c:v>
                </c:pt>
                <c:pt idx="2791">
                  <c:v>0.51834499999999994</c:v>
                </c:pt>
                <c:pt idx="2792">
                  <c:v>0.51684099999999999</c:v>
                </c:pt>
                <c:pt idx="2793">
                  <c:v>0.51534100000000005</c:v>
                </c:pt>
                <c:pt idx="2794">
                  <c:v>0.51384700000000005</c:v>
                </c:pt>
                <c:pt idx="2795">
                  <c:v>0.51235799999999998</c:v>
                </c:pt>
                <c:pt idx="2796">
                  <c:v>0.510876</c:v>
                </c:pt>
                <c:pt idx="2797">
                  <c:v>0.50939900000000005</c:v>
                </c:pt>
                <c:pt idx="2798">
                  <c:v>0.50792800000000005</c:v>
                </c:pt>
                <c:pt idx="2799">
                  <c:v>0.50646400000000003</c:v>
                </c:pt>
                <c:pt idx="2800">
                  <c:v>0.50500699999999998</c:v>
                </c:pt>
                <c:pt idx="2801">
                  <c:v>0.503556</c:v>
                </c:pt>
                <c:pt idx="2802">
                  <c:v>0.50211300000000003</c:v>
                </c:pt>
                <c:pt idx="2803">
                  <c:v>0.50067600000000001</c:v>
                </c:pt>
                <c:pt idx="2804">
                  <c:v>0.49924600000000002</c:v>
                </c:pt>
                <c:pt idx="2805">
                  <c:v>0.49782300000000002</c:v>
                </c:pt>
                <c:pt idx="2806">
                  <c:v>0.49640800000000002</c:v>
                </c:pt>
                <c:pt idx="2807">
                  <c:v>0.495</c:v>
                </c:pt>
                <c:pt idx="2808">
                  <c:v>0.49359900000000001</c:v>
                </c:pt>
                <c:pt idx="2809">
                  <c:v>0.49220599999999998</c:v>
                </c:pt>
                <c:pt idx="2810">
                  <c:v>0.49082100000000001</c:v>
                </c:pt>
                <c:pt idx="2811">
                  <c:v>0.48944300000000002</c:v>
                </c:pt>
                <c:pt idx="2812">
                  <c:v>0.48807299999999998</c:v>
                </c:pt>
                <c:pt idx="2813">
                  <c:v>0.486711</c:v>
                </c:pt>
                <c:pt idx="2814">
                  <c:v>0.48535699999999998</c:v>
                </c:pt>
                <c:pt idx="2815">
                  <c:v>0.48401100000000002</c:v>
                </c:pt>
                <c:pt idx="2816">
                  <c:v>0.48267199999999999</c:v>
                </c:pt>
                <c:pt idx="2817">
                  <c:v>0.48134199999999999</c:v>
                </c:pt>
                <c:pt idx="2818">
                  <c:v>0.48001899999999997</c:v>
                </c:pt>
                <c:pt idx="2819">
                  <c:v>0.47870499999999999</c:v>
                </c:pt>
                <c:pt idx="2820">
                  <c:v>0.47739799999999999</c:v>
                </c:pt>
                <c:pt idx="2821">
                  <c:v>0.47609899999999999</c:v>
                </c:pt>
                <c:pt idx="2822">
                  <c:v>0.47480800000000001</c:v>
                </c:pt>
                <c:pt idx="2823">
                  <c:v>0.473524</c:v>
                </c:pt>
                <c:pt idx="2824">
                  <c:v>0.47224899999999997</c:v>
                </c:pt>
                <c:pt idx="2825">
                  <c:v>0.47098099999999998</c:v>
                </c:pt>
                <c:pt idx="2826">
                  <c:v>0.46972199999999997</c:v>
                </c:pt>
                <c:pt idx="2827">
                  <c:v>0.46847</c:v>
                </c:pt>
                <c:pt idx="2828">
                  <c:v>0.46722599999999997</c:v>
                </c:pt>
                <c:pt idx="2829">
                  <c:v>0.46598899999999999</c:v>
                </c:pt>
                <c:pt idx="2830">
                  <c:v>0.46476099999999998</c:v>
                </c:pt>
                <c:pt idx="2831">
                  <c:v>0.46353899999999998</c:v>
                </c:pt>
                <c:pt idx="2832">
                  <c:v>0.46232499999999999</c:v>
                </c:pt>
                <c:pt idx="2833">
                  <c:v>0.46111799999999997</c:v>
                </c:pt>
                <c:pt idx="2834">
                  <c:v>0.45991700000000002</c:v>
                </c:pt>
                <c:pt idx="2835">
                  <c:v>0.45872299999999999</c:v>
                </c:pt>
                <c:pt idx="2836">
                  <c:v>0.45753500000000003</c:v>
                </c:pt>
                <c:pt idx="2837">
                  <c:v>0.45635399999999998</c:v>
                </c:pt>
                <c:pt idx="2838">
                  <c:v>0.455179</c:v>
                </c:pt>
                <c:pt idx="2839">
                  <c:v>0.454009</c:v>
                </c:pt>
                <c:pt idx="2840">
                  <c:v>0.452845</c:v>
                </c:pt>
                <c:pt idx="2841">
                  <c:v>0.45168599999999998</c:v>
                </c:pt>
                <c:pt idx="2842">
                  <c:v>0.45053300000000002</c:v>
                </c:pt>
                <c:pt idx="2843">
                  <c:v>0.44938400000000001</c:v>
                </c:pt>
                <c:pt idx="2844">
                  <c:v>0.448241</c:v>
                </c:pt>
                <c:pt idx="2845">
                  <c:v>0.447102</c:v>
                </c:pt>
                <c:pt idx="2846">
                  <c:v>0.44596799999999998</c:v>
                </c:pt>
                <c:pt idx="2847">
                  <c:v>0.44483899999999998</c:v>
                </c:pt>
                <c:pt idx="2848">
                  <c:v>0.44371300000000002</c:v>
                </c:pt>
                <c:pt idx="2849">
                  <c:v>0.44259199999999999</c:v>
                </c:pt>
                <c:pt idx="2850">
                  <c:v>0.44147500000000001</c:v>
                </c:pt>
                <c:pt idx="2851">
                  <c:v>0.44036199999999998</c:v>
                </c:pt>
                <c:pt idx="2852">
                  <c:v>0.43925199999999998</c:v>
                </c:pt>
                <c:pt idx="2853">
                  <c:v>0.43814599999999998</c:v>
                </c:pt>
                <c:pt idx="2854">
                  <c:v>0.43704300000000001</c:v>
                </c:pt>
                <c:pt idx="2855">
                  <c:v>0.435944</c:v>
                </c:pt>
                <c:pt idx="2856">
                  <c:v>0.43484800000000001</c:v>
                </c:pt>
                <c:pt idx="2857">
                  <c:v>0.433755</c:v>
                </c:pt>
                <c:pt idx="2858">
                  <c:v>0.432666</c:v>
                </c:pt>
                <c:pt idx="2859">
                  <c:v>0.43157899999999999</c:v>
                </c:pt>
                <c:pt idx="2860">
                  <c:v>0.43049399999999999</c:v>
                </c:pt>
                <c:pt idx="2861">
                  <c:v>0.42941299999999999</c:v>
                </c:pt>
                <c:pt idx="2862">
                  <c:v>0.42833399999999999</c:v>
                </c:pt>
                <c:pt idx="2863">
                  <c:v>0.42725600000000002</c:v>
                </c:pt>
                <c:pt idx="2864">
                  <c:v>0.42618099999999998</c:v>
                </c:pt>
                <c:pt idx="2865">
                  <c:v>0.42510700000000001</c:v>
                </c:pt>
                <c:pt idx="2866">
                  <c:v>0.42403400000000002</c:v>
                </c:pt>
                <c:pt idx="2867">
                  <c:v>0.422962</c:v>
                </c:pt>
                <c:pt idx="2868">
                  <c:v>0.42188999999999999</c:v>
                </c:pt>
                <c:pt idx="2869">
                  <c:v>0.42082000000000003</c:v>
                </c:pt>
                <c:pt idx="2870">
                  <c:v>0.41974899999999998</c:v>
                </c:pt>
                <c:pt idx="2871">
                  <c:v>0.41867900000000002</c:v>
                </c:pt>
                <c:pt idx="2872">
                  <c:v>0.41760900000000001</c:v>
                </c:pt>
                <c:pt idx="2873">
                  <c:v>0.41653899999999999</c:v>
                </c:pt>
                <c:pt idx="2874">
                  <c:v>0.415468</c:v>
                </c:pt>
                <c:pt idx="2875">
                  <c:v>0.41439700000000002</c:v>
                </c:pt>
                <c:pt idx="2876">
                  <c:v>0.413325</c:v>
                </c:pt>
                <c:pt idx="2877">
                  <c:v>0.41225200000000001</c:v>
                </c:pt>
                <c:pt idx="2878">
                  <c:v>0.41117900000000002</c:v>
                </c:pt>
                <c:pt idx="2879">
                  <c:v>0.41010400000000002</c:v>
                </c:pt>
                <c:pt idx="2880">
                  <c:v>0.40902699999999997</c:v>
                </c:pt>
                <c:pt idx="2881">
                  <c:v>0.40794900000000001</c:v>
                </c:pt>
                <c:pt idx="2882">
                  <c:v>0.40686899999999998</c:v>
                </c:pt>
                <c:pt idx="2883">
                  <c:v>0.40578799999999998</c:v>
                </c:pt>
                <c:pt idx="2884">
                  <c:v>0.40470499999999998</c:v>
                </c:pt>
                <c:pt idx="2885">
                  <c:v>0.40361999999999998</c:v>
                </c:pt>
                <c:pt idx="2886">
                  <c:v>0.40253299999999997</c:v>
                </c:pt>
                <c:pt idx="2887">
                  <c:v>0.40144400000000002</c:v>
                </c:pt>
                <c:pt idx="2888">
                  <c:v>0.40035399999999999</c:v>
                </c:pt>
                <c:pt idx="2889">
                  <c:v>0.39926099999999998</c:v>
                </c:pt>
                <c:pt idx="2890">
                  <c:v>0.39816600000000002</c:v>
                </c:pt>
                <c:pt idx="2891">
                  <c:v>0.39706900000000001</c:v>
                </c:pt>
                <c:pt idx="2892">
                  <c:v>0.39596900000000002</c:v>
                </c:pt>
                <c:pt idx="2893">
                  <c:v>0.39486700000000002</c:v>
                </c:pt>
                <c:pt idx="2894">
                  <c:v>0.39376299999999997</c:v>
                </c:pt>
                <c:pt idx="2895">
                  <c:v>0.39265499999999998</c:v>
                </c:pt>
                <c:pt idx="2896">
                  <c:v>0.39154499999999998</c:v>
                </c:pt>
                <c:pt idx="2897">
                  <c:v>0.390432</c:v>
                </c:pt>
                <c:pt idx="2898">
                  <c:v>0.389316</c:v>
                </c:pt>
                <c:pt idx="2899">
                  <c:v>0.38819700000000001</c:v>
                </c:pt>
                <c:pt idx="2900">
                  <c:v>0.38707599999999998</c:v>
                </c:pt>
                <c:pt idx="2901">
                  <c:v>0.38595299999999999</c:v>
                </c:pt>
                <c:pt idx="2902">
                  <c:v>0.38482699999999997</c:v>
                </c:pt>
                <c:pt idx="2903">
                  <c:v>0.38369799999999998</c:v>
                </c:pt>
                <c:pt idx="2904">
                  <c:v>0.38256800000000002</c:v>
                </c:pt>
                <c:pt idx="2905">
                  <c:v>0.38143500000000002</c:v>
                </c:pt>
                <c:pt idx="2906">
                  <c:v>0.380299</c:v>
                </c:pt>
                <c:pt idx="2907">
                  <c:v>0.379162</c:v>
                </c:pt>
                <c:pt idx="2908">
                  <c:v>0.37802200000000002</c:v>
                </c:pt>
                <c:pt idx="2909">
                  <c:v>0.37687999999999999</c:v>
                </c:pt>
                <c:pt idx="2910">
                  <c:v>0.37573600000000001</c:v>
                </c:pt>
                <c:pt idx="2911">
                  <c:v>0.37458900000000001</c:v>
                </c:pt>
                <c:pt idx="2912">
                  <c:v>0.37344100000000002</c:v>
                </c:pt>
                <c:pt idx="2913">
                  <c:v>0.37229099999999998</c:v>
                </c:pt>
                <c:pt idx="2914">
                  <c:v>0.371139</c:v>
                </c:pt>
                <c:pt idx="2915">
                  <c:v>0.36998500000000001</c:v>
                </c:pt>
                <c:pt idx="2916">
                  <c:v>0.36882900000000002</c:v>
                </c:pt>
                <c:pt idx="2917">
                  <c:v>0.36767100000000003</c:v>
                </c:pt>
                <c:pt idx="2918">
                  <c:v>0.36651099999999998</c:v>
                </c:pt>
                <c:pt idx="2919">
                  <c:v>0.36534899999999998</c:v>
                </c:pt>
                <c:pt idx="2920">
                  <c:v>0.36418400000000001</c:v>
                </c:pt>
                <c:pt idx="2921">
                  <c:v>0.36301800000000001</c:v>
                </c:pt>
                <c:pt idx="2922">
                  <c:v>0.36185</c:v>
                </c:pt>
                <c:pt idx="2923">
                  <c:v>0.36068</c:v>
                </c:pt>
                <c:pt idx="2924">
                  <c:v>0.35950799999999999</c:v>
                </c:pt>
                <c:pt idx="2925">
                  <c:v>0.35833399999999999</c:v>
                </c:pt>
                <c:pt idx="2926">
                  <c:v>0.357159</c:v>
                </c:pt>
                <c:pt idx="2927">
                  <c:v>0.35598299999999999</c:v>
                </c:pt>
                <c:pt idx="2928">
                  <c:v>0.35480600000000001</c:v>
                </c:pt>
                <c:pt idx="2929">
                  <c:v>0.353628</c:v>
                </c:pt>
                <c:pt idx="2930">
                  <c:v>0.35244999999999999</c:v>
                </c:pt>
                <c:pt idx="2931">
                  <c:v>0.351271</c:v>
                </c:pt>
                <c:pt idx="2932">
                  <c:v>0.35009299999999999</c:v>
                </c:pt>
                <c:pt idx="2933">
                  <c:v>0.348914</c:v>
                </c:pt>
                <c:pt idx="2934">
                  <c:v>0.34773500000000002</c:v>
                </c:pt>
                <c:pt idx="2935">
                  <c:v>0.34655599999999998</c:v>
                </c:pt>
                <c:pt idx="2936">
                  <c:v>0.34537800000000002</c:v>
                </c:pt>
                <c:pt idx="2937">
                  <c:v>0.34419899999999998</c:v>
                </c:pt>
                <c:pt idx="2938">
                  <c:v>0.34302199999999999</c:v>
                </c:pt>
                <c:pt idx="2939">
                  <c:v>0.34184500000000001</c:v>
                </c:pt>
                <c:pt idx="2940">
                  <c:v>0.340669</c:v>
                </c:pt>
                <c:pt idx="2941">
                  <c:v>0.33949499999999999</c:v>
                </c:pt>
                <c:pt idx="2942">
                  <c:v>0.33832200000000001</c:v>
                </c:pt>
                <c:pt idx="2943">
                  <c:v>0.33715099999999998</c:v>
                </c:pt>
                <c:pt idx="2944">
                  <c:v>0.33598099999999997</c:v>
                </c:pt>
                <c:pt idx="2945">
                  <c:v>0.33481300000000003</c:v>
                </c:pt>
                <c:pt idx="2946">
                  <c:v>0.333648</c:v>
                </c:pt>
                <c:pt idx="2947">
                  <c:v>0.332484</c:v>
                </c:pt>
                <c:pt idx="2948">
                  <c:v>0.33132200000000001</c:v>
                </c:pt>
                <c:pt idx="2949">
                  <c:v>0.33016200000000001</c:v>
                </c:pt>
                <c:pt idx="2950">
                  <c:v>0.32900499999999999</c:v>
                </c:pt>
                <c:pt idx="2951">
                  <c:v>0.32784999999999997</c:v>
                </c:pt>
                <c:pt idx="2952">
                  <c:v>0.32669799999999999</c:v>
                </c:pt>
                <c:pt idx="2953">
                  <c:v>0.32554899999999998</c:v>
                </c:pt>
                <c:pt idx="2954">
                  <c:v>0.324403</c:v>
                </c:pt>
                <c:pt idx="2955">
                  <c:v>0.32326100000000002</c:v>
                </c:pt>
                <c:pt idx="2956">
                  <c:v>0.32212299999999999</c:v>
                </c:pt>
                <c:pt idx="2957">
                  <c:v>0.32098900000000002</c:v>
                </c:pt>
                <c:pt idx="2958">
                  <c:v>0.319859</c:v>
                </c:pt>
                <c:pt idx="2959">
                  <c:v>0.31873400000000002</c:v>
                </c:pt>
                <c:pt idx="2960">
                  <c:v>0.31761499999999998</c:v>
                </c:pt>
                <c:pt idx="2961">
                  <c:v>0.3165</c:v>
                </c:pt>
                <c:pt idx="2962">
                  <c:v>0.31539099999999998</c:v>
                </c:pt>
                <c:pt idx="2963">
                  <c:v>0.31428699999999998</c:v>
                </c:pt>
                <c:pt idx="2964">
                  <c:v>0.31319000000000002</c:v>
                </c:pt>
                <c:pt idx="2965">
                  <c:v>0.31209799999999999</c:v>
                </c:pt>
                <c:pt idx="2966">
                  <c:v>0.31101200000000001</c:v>
                </c:pt>
                <c:pt idx="2967">
                  <c:v>0.30993300000000001</c:v>
                </c:pt>
                <c:pt idx="2968">
                  <c:v>0.308861</c:v>
                </c:pt>
                <c:pt idx="2969">
                  <c:v>0.30779499999999999</c:v>
                </c:pt>
                <c:pt idx="2970">
                  <c:v>0.30673699999999998</c:v>
                </c:pt>
                <c:pt idx="2971">
                  <c:v>0.30568600000000001</c:v>
                </c:pt>
                <c:pt idx="2972">
                  <c:v>0.30464200000000002</c:v>
                </c:pt>
                <c:pt idx="2973">
                  <c:v>0.30360500000000001</c:v>
                </c:pt>
                <c:pt idx="2974">
                  <c:v>0.30257600000000001</c:v>
                </c:pt>
                <c:pt idx="2975">
                  <c:v>0.30155500000000002</c:v>
                </c:pt>
                <c:pt idx="2976">
                  <c:v>0.300543</c:v>
                </c:pt>
                <c:pt idx="2977">
                  <c:v>0.299539</c:v>
                </c:pt>
                <c:pt idx="2978">
                  <c:v>0.29854399999999998</c:v>
                </c:pt>
                <c:pt idx="2979">
                  <c:v>0.29755799999999999</c:v>
                </c:pt>
                <c:pt idx="2980">
                  <c:v>0.29658099999999998</c:v>
                </c:pt>
                <c:pt idx="2981">
                  <c:v>0.29561399999999999</c:v>
                </c:pt>
                <c:pt idx="2982">
                  <c:v>0.29465599999999997</c:v>
                </c:pt>
                <c:pt idx="2983">
                  <c:v>0.29370800000000002</c:v>
                </c:pt>
                <c:pt idx="2984">
                  <c:v>0.292771</c:v>
                </c:pt>
                <c:pt idx="2985">
                  <c:v>0.29184300000000002</c:v>
                </c:pt>
                <c:pt idx="2986">
                  <c:v>0.29092499999999999</c:v>
                </c:pt>
                <c:pt idx="2987">
                  <c:v>0.290018</c:v>
                </c:pt>
                <c:pt idx="2988">
                  <c:v>0.28912199999999999</c:v>
                </c:pt>
                <c:pt idx="2989">
                  <c:v>0.28823599999999999</c:v>
                </c:pt>
                <c:pt idx="2990">
                  <c:v>0.28736</c:v>
                </c:pt>
                <c:pt idx="2991">
                  <c:v>0.28649599999999997</c:v>
                </c:pt>
                <c:pt idx="2992">
                  <c:v>0.28564200000000001</c:v>
                </c:pt>
                <c:pt idx="2993">
                  <c:v>0.284798</c:v>
                </c:pt>
                <c:pt idx="2994">
                  <c:v>0.283966</c:v>
                </c:pt>
                <c:pt idx="2995">
                  <c:v>0.28314400000000001</c:v>
                </c:pt>
                <c:pt idx="2996">
                  <c:v>0.28233399999999997</c:v>
                </c:pt>
                <c:pt idx="2997">
                  <c:v>0.28153400000000001</c:v>
                </c:pt>
                <c:pt idx="2998">
                  <c:v>0.28074500000000002</c:v>
                </c:pt>
                <c:pt idx="2999">
                  <c:v>0.27996700000000002</c:v>
                </c:pt>
                <c:pt idx="3000">
                  <c:v>0.2792</c:v>
                </c:pt>
                <c:pt idx="3001">
                  <c:v>0.278445</c:v>
                </c:pt>
                <c:pt idx="3002">
                  <c:v>0.27770099999999998</c:v>
                </c:pt>
                <c:pt idx="3003">
                  <c:v>0.27696900000000002</c:v>
                </c:pt>
                <c:pt idx="3004">
                  <c:v>0.27624799999999999</c:v>
                </c:pt>
                <c:pt idx="3005">
                  <c:v>0.27553899999999998</c:v>
                </c:pt>
                <c:pt idx="3006">
                  <c:v>0.27484199999999998</c:v>
                </c:pt>
                <c:pt idx="3007">
                  <c:v>0.27415600000000001</c:v>
                </c:pt>
                <c:pt idx="3008">
                  <c:v>0.273482</c:v>
                </c:pt>
                <c:pt idx="3009">
                  <c:v>0.27282000000000001</c:v>
                </c:pt>
                <c:pt idx="3010">
                  <c:v>0.27216899999999999</c:v>
                </c:pt>
                <c:pt idx="3011">
                  <c:v>0.27153100000000002</c:v>
                </c:pt>
                <c:pt idx="3012">
                  <c:v>0.27090399999999998</c:v>
                </c:pt>
                <c:pt idx="3013">
                  <c:v>0.270289</c:v>
                </c:pt>
                <c:pt idx="3014">
                  <c:v>0.26968599999999998</c:v>
                </c:pt>
                <c:pt idx="3015">
                  <c:v>0.269094</c:v>
                </c:pt>
                <c:pt idx="3016">
                  <c:v>0.268513</c:v>
                </c:pt>
                <c:pt idx="3017">
                  <c:v>0.26794400000000002</c:v>
                </c:pt>
                <c:pt idx="3018">
                  <c:v>0.26738499999999998</c:v>
                </c:pt>
                <c:pt idx="3019">
                  <c:v>0.26683800000000002</c:v>
                </c:pt>
                <c:pt idx="3020">
                  <c:v>0.26630100000000001</c:v>
                </c:pt>
                <c:pt idx="3021">
                  <c:v>0.26577400000000001</c:v>
                </c:pt>
                <c:pt idx="3022">
                  <c:v>0.26525799999999999</c:v>
                </c:pt>
                <c:pt idx="3023">
                  <c:v>0.26475199999999999</c:v>
                </c:pt>
                <c:pt idx="3024">
                  <c:v>0.26425500000000002</c:v>
                </c:pt>
                <c:pt idx="3025">
                  <c:v>0.263768</c:v>
                </c:pt>
                <c:pt idx="3026">
                  <c:v>0.263291</c:v>
                </c:pt>
                <c:pt idx="3027">
                  <c:v>0.262822</c:v>
                </c:pt>
                <c:pt idx="3028">
                  <c:v>0.26236199999999998</c:v>
                </c:pt>
                <c:pt idx="3029">
                  <c:v>0.261911</c:v>
                </c:pt>
                <c:pt idx="3030">
                  <c:v>0.26146799999999998</c:v>
                </c:pt>
                <c:pt idx="3031">
                  <c:v>0.26103300000000002</c:v>
                </c:pt>
                <c:pt idx="3032">
                  <c:v>0.260606</c:v>
                </c:pt>
                <c:pt idx="3033">
                  <c:v>0.26018599999999997</c:v>
                </c:pt>
                <c:pt idx="3034">
                  <c:v>0.259774</c:v>
                </c:pt>
                <c:pt idx="3035">
                  <c:v>0.25936799999999999</c:v>
                </c:pt>
                <c:pt idx="3036">
                  <c:v>0.25896999999999998</c:v>
                </c:pt>
                <c:pt idx="3037">
                  <c:v>0.25857799999999997</c:v>
                </c:pt>
                <c:pt idx="3038">
                  <c:v>0.25819199999999998</c:v>
                </c:pt>
                <c:pt idx="3039">
                  <c:v>0.25781300000000001</c:v>
                </c:pt>
                <c:pt idx="3040">
                  <c:v>0.25743899999999997</c:v>
                </c:pt>
                <c:pt idx="3041">
                  <c:v>0.25707000000000002</c:v>
                </c:pt>
                <c:pt idx="3042">
                  <c:v>0.25670700000000002</c:v>
                </c:pt>
                <c:pt idx="3043">
                  <c:v>0.25634800000000002</c:v>
                </c:pt>
                <c:pt idx="3044">
                  <c:v>0.255994</c:v>
                </c:pt>
                <c:pt idx="3045">
                  <c:v>0.25564399999999998</c:v>
                </c:pt>
                <c:pt idx="3046">
                  <c:v>0.255299</c:v>
                </c:pt>
                <c:pt idx="3047">
                  <c:v>0.25495699999999999</c:v>
                </c:pt>
                <c:pt idx="3048">
                  <c:v>0.25461800000000001</c:v>
                </c:pt>
                <c:pt idx="3049">
                  <c:v>0.25428299999999998</c:v>
                </c:pt>
                <c:pt idx="3050">
                  <c:v>0.25395000000000001</c:v>
                </c:pt>
                <c:pt idx="3051">
                  <c:v>0.25362000000000001</c:v>
                </c:pt>
                <c:pt idx="3052">
                  <c:v>0.25329099999999999</c:v>
                </c:pt>
                <c:pt idx="3053">
                  <c:v>0.252965</c:v>
                </c:pt>
                <c:pt idx="3054">
                  <c:v>0.25263999999999998</c:v>
                </c:pt>
                <c:pt idx="3055">
                  <c:v>0.25231599999999998</c:v>
                </c:pt>
                <c:pt idx="3056">
                  <c:v>0.25199300000000002</c:v>
                </c:pt>
                <c:pt idx="3057">
                  <c:v>0.25167099999999998</c:v>
                </c:pt>
                <c:pt idx="3058">
                  <c:v>0.25134899999999999</c:v>
                </c:pt>
                <c:pt idx="3059">
                  <c:v>0.251027</c:v>
                </c:pt>
                <c:pt idx="3060">
                  <c:v>0.25070599999999998</c:v>
                </c:pt>
                <c:pt idx="3061">
                  <c:v>0.250384</c:v>
                </c:pt>
                <c:pt idx="3062">
                  <c:v>0.25006099999999998</c:v>
                </c:pt>
                <c:pt idx="3063">
                  <c:v>0.24973699999999999</c:v>
                </c:pt>
                <c:pt idx="3064">
                  <c:v>0.24941099999999999</c:v>
                </c:pt>
                <c:pt idx="3065">
                  <c:v>0.249084</c:v>
                </c:pt>
                <c:pt idx="3066">
                  <c:v>0.248754</c:v>
                </c:pt>
                <c:pt idx="3067">
                  <c:v>0.248421</c:v>
                </c:pt>
                <c:pt idx="3068">
                  <c:v>0.248086</c:v>
                </c:pt>
                <c:pt idx="3069">
                  <c:v>0.247747</c:v>
                </c:pt>
                <c:pt idx="3070">
                  <c:v>0.24740500000000001</c:v>
                </c:pt>
                <c:pt idx="3071">
                  <c:v>0.247059</c:v>
                </c:pt>
                <c:pt idx="3072">
                  <c:v>0.24670800000000001</c:v>
                </c:pt>
                <c:pt idx="3073">
                  <c:v>0.24635299999999999</c:v>
                </c:pt>
                <c:pt idx="3074">
                  <c:v>0.24599299999999999</c:v>
                </c:pt>
                <c:pt idx="3075">
                  <c:v>0.24562899999999999</c:v>
                </c:pt>
                <c:pt idx="3076">
                  <c:v>0.245258</c:v>
                </c:pt>
                <c:pt idx="3077">
                  <c:v>0.24488199999999999</c:v>
                </c:pt>
                <c:pt idx="3078">
                  <c:v>0.2445</c:v>
                </c:pt>
                <c:pt idx="3079">
                  <c:v>0.244112</c:v>
                </c:pt>
                <c:pt idx="3080">
                  <c:v>0.24371699999999999</c:v>
                </c:pt>
                <c:pt idx="3081">
                  <c:v>0.243315</c:v>
                </c:pt>
                <c:pt idx="3082">
                  <c:v>0.24290600000000001</c:v>
                </c:pt>
                <c:pt idx="3083">
                  <c:v>0.24249000000000001</c:v>
                </c:pt>
                <c:pt idx="3084">
                  <c:v>0.242067</c:v>
                </c:pt>
                <c:pt idx="3085">
                  <c:v>0.24163599999999999</c:v>
                </c:pt>
                <c:pt idx="3086">
                  <c:v>0.241198</c:v>
                </c:pt>
                <c:pt idx="3087">
                  <c:v>0.24075199999999999</c:v>
                </c:pt>
                <c:pt idx="3088">
                  <c:v>0.24029900000000001</c:v>
                </c:pt>
                <c:pt idx="3089">
                  <c:v>0.23983699999999999</c:v>
                </c:pt>
                <c:pt idx="3090">
                  <c:v>0.239368</c:v>
                </c:pt>
                <c:pt idx="3091">
                  <c:v>0.23888999999999999</c:v>
                </c:pt>
                <c:pt idx="3092">
                  <c:v>0.238404</c:v>
                </c:pt>
                <c:pt idx="3093">
                  <c:v>0.23791000000000001</c:v>
                </c:pt>
                <c:pt idx="3094">
                  <c:v>0.23740700000000001</c:v>
                </c:pt>
                <c:pt idx="3095">
                  <c:v>0.236896</c:v>
                </c:pt>
                <c:pt idx="3096">
                  <c:v>0.236376</c:v>
                </c:pt>
                <c:pt idx="3097">
                  <c:v>0.235847</c:v>
                </c:pt>
                <c:pt idx="3098">
                  <c:v>0.23530999999999999</c:v>
                </c:pt>
                <c:pt idx="3099">
                  <c:v>0.234764</c:v>
                </c:pt>
                <c:pt idx="3100">
                  <c:v>0.234209</c:v>
                </c:pt>
                <c:pt idx="3101">
                  <c:v>0.23364499999999999</c:v>
                </c:pt>
                <c:pt idx="3102">
                  <c:v>0.233072</c:v>
                </c:pt>
                <c:pt idx="3103">
                  <c:v>0.23249</c:v>
                </c:pt>
                <c:pt idx="3104">
                  <c:v>0.23189899999999999</c:v>
                </c:pt>
                <c:pt idx="3105">
                  <c:v>0.231299</c:v>
                </c:pt>
                <c:pt idx="3106">
                  <c:v>0.23069100000000001</c:v>
                </c:pt>
                <c:pt idx="3107">
                  <c:v>0.230073</c:v>
                </c:pt>
                <c:pt idx="3108">
                  <c:v>0.22944600000000001</c:v>
                </c:pt>
                <c:pt idx="3109">
                  <c:v>0.22881099999999999</c:v>
                </c:pt>
                <c:pt idx="3110">
                  <c:v>0.22816700000000001</c:v>
                </c:pt>
                <c:pt idx="3111">
                  <c:v>0.22751399999999999</c:v>
                </c:pt>
                <c:pt idx="3112">
                  <c:v>0.226853</c:v>
                </c:pt>
                <c:pt idx="3113">
                  <c:v>0.226183</c:v>
                </c:pt>
                <c:pt idx="3114">
                  <c:v>0.22550500000000001</c:v>
                </c:pt>
                <c:pt idx="3115">
                  <c:v>0.22481899999999999</c:v>
                </c:pt>
                <c:pt idx="3116">
                  <c:v>0.22412399999999999</c:v>
                </c:pt>
                <c:pt idx="3117">
                  <c:v>0.22342200000000001</c:v>
                </c:pt>
                <c:pt idx="3118">
                  <c:v>0.22271199999999999</c:v>
                </c:pt>
                <c:pt idx="3119">
                  <c:v>0.221993</c:v>
                </c:pt>
                <c:pt idx="3120">
                  <c:v>0.22126799999999999</c:v>
                </c:pt>
                <c:pt idx="3121">
                  <c:v>0.22053400000000001</c:v>
                </c:pt>
                <c:pt idx="3122">
                  <c:v>0.21979299999999999</c:v>
                </c:pt>
                <c:pt idx="3123">
                  <c:v>0.21904499999999999</c:v>
                </c:pt>
                <c:pt idx="3124">
                  <c:v>0.21829000000000001</c:v>
                </c:pt>
                <c:pt idx="3125">
                  <c:v>0.217528</c:v>
                </c:pt>
                <c:pt idx="3126">
                  <c:v>0.21676000000000001</c:v>
                </c:pt>
                <c:pt idx="3127">
                  <c:v>0.21598500000000001</c:v>
                </c:pt>
                <c:pt idx="3128">
                  <c:v>0.21520300000000001</c:v>
                </c:pt>
                <c:pt idx="3129">
                  <c:v>0.214416</c:v>
                </c:pt>
                <c:pt idx="3130">
                  <c:v>0.21362300000000001</c:v>
                </c:pt>
                <c:pt idx="3131">
                  <c:v>0.21282499999999999</c:v>
                </c:pt>
                <c:pt idx="3132">
                  <c:v>0.21202099999999999</c:v>
                </c:pt>
                <c:pt idx="3133">
                  <c:v>0.21121200000000001</c:v>
                </c:pt>
                <c:pt idx="3134">
                  <c:v>0.210398</c:v>
                </c:pt>
                <c:pt idx="3135">
                  <c:v>0.20957899999999999</c:v>
                </c:pt>
                <c:pt idx="3136">
                  <c:v>0.208757</c:v>
                </c:pt>
                <c:pt idx="3137">
                  <c:v>0.20793</c:v>
                </c:pt>
                <c:pt idx="3138">
                  <c:v>0.20709900000000001</c:v>
                </c:pt>
                <c:pt idx="3139">
                  <c:v>0.206264</c:v>
                </c:pt>
                <c:pt idx="3140">
                  <c:v>0.205426</c:v>
                </c:pt>
                <c:pt idx="3141">
                  <c:v>0.20458599999999999</c:v>
                </c:pt>
                <c:pt idx="3142">
                  <c:v>0.20374200000000001</c:v>
                </c:pt>
                <c:pt idx="3143">
                  <c:v>0.20289599999999999</c:v>
                </c:pt>
                <c:pt idx="3144">
                  <c:v>0.202047</c:v>
                </c:pt>
                <c:pt idx="3145">
                  <c:v>0.20119699999999999</c:v>
                </c:pt>
                <c:pt idx="3146">
                  <c:v>0.200345</c:v>
                </c:pt>
                <c:pt idx="3147">
                  <c:v>0.19949</c:v>
                </c:pt>
                <c:pt idx="3148">
                  <c:v>0.19863500000000001</c:v>
                </c:pt>
                <c:pt idx="3149">
                  <c:v>0.19777800000000001</c:v>
                </c:pt>
                <c:pt idx="3150">
                  <c:v>0.19692000000000001</c:v>
                </c:pt>
                <c:pt idx="3151">
                  <c:v>0.19606100000000001</c:v>
                </c:pt>
                <c:pt idx="3152">
                  <c:v>0.19520199999999999</c:v>
                </c:pt>
                <c:pt idx="3153">
                  <c:v>0.19434199999999999</c:v>
                </c:pt>
                <c:pt idx="3154">
                  <c:v>0.19348299999999999</c:v>
                </c:pt>
                <c:pt idx="3155">
                  <c:v>0.19262499999999999</c:v>
                </c:pt>
                <c:pt idx="3156">
                  <c:v>0.19176699999999999</c:v>
                </c:pt>
                <c:pt idx="3157">
                  <c:v>0.190911</c:v>
                </c:pt>
                <c:pt idx="3158">
                  <c:v>0.190055</c:v>
                </c:pt>
                <c:pt idx="3159">
                  <c:v>0.18920200000000001</c:v>
                </c:pt>
                <c:pt idx="3160">
                  <c:v>0.18834999999999999</c:v>
                </c:pt>
                <c:pt idx="3161">
                  <c:v>0.1875</c:v>
                </c:pt>
                <c:pt idx="3162">
                  <c:v>0.18665200000000001</c:v>
                </c:pt>
                <c:pt idx="3163">
                  <c:v>0.185807</c:v>
                </c:pt>
                <c:pt idx="3164">
                  <c:v>0.18496399999999999</c:v>
                </c:pt>
                <c:pt idx="3165">
                  <c:v>0.18412400000000001</c:v>
                </c:pt>
                <c:pt idx="3166">
                  <c:v>0.18328700000000001</c:v>
                </c:pt>
                <c:pt idx="3167">
                  <c:v>0.18245400000000001</c:v>
                </c:pt>
                <c:pt idx="3168">
                  <c:v>0.18162400000000001</c:v>
                </c:pt>
                <c:pt idx="3169">
                  <c:v>0.18079799999999999</c:v>
                </c:pt>
                <c:pt idx="3170">
                  <c:v>0.179977</c:v>
                </c:pt>
                <c:pt idx="3171">
                  <c:v>0.17915900000000001</c:v>
                </c:pt>
                <c:pt idx="3172">
                  <c:v>0.17834700000000001</c:v>
                </c:pt>
                <c:pt idx="3173">
                  <c:v>0.177539</c:v>
                </c:pt>
                <c:pt idx="3174">
                  <c:v>0.17673700000000001</c:v>
                </c:pt>
                <c:pt idx="3175">
                  <c:v>0.17594000000000001</c:v>
                </c:pt>
                <c:pt idx="3176">
                  <c:v>0.175148</c:v>
                </c:pt>
                <c:pt idx="3177">
                  <c:v>0.17436199999999999</c:v>
                </c:pt>
                <c:pt idx="3178">
                  <c:v>0.17358100000000001</c:v>
                </c:pt>
                <c:pt idx="3179">
                  <c:v>0.17280699999999999</c:v>
                </c:pt>
                <c:pt idx="3180">
                  <c:v>0.172039</c:v>
                </c:pt>
                <c:pt idx="3181">
                  <c:v>0.17127800000000001</c:v>
                </c:pt>
                <c:pt idx="3182">
                  <c:v>0.17052400000000001</c:v>
                </c:pt>
                <c:pt idx="3183">
                  <c:v>0.16977700000000001</c:v>
                </c:pt>
                <c:pt idx="3184">
                  <c:v>0.16903799999999999</c:v>
                </c:pt>
                <c:pt idx="3185">
                  <c:v>0.16830600000000001</c:v>
                </c:pt>
                <c:pt idx="3186">
                  <c:v>0.16758300000000001</c:v>
                </c:pt>
                <c:pt idx="3187">
                  <c:v>0.16686699999999999</c:v>
                </c:pt>
                <c:pt idx="3188">
                  <c:v>0.166159</c:v>
                </c:pt>
                <c:pt idx="3189">
                  <c:v>0.16545899999999999</c:v>
                </c:pt>
                <c:pt idx="3190">
                  <c:v>0.164768</c:v>
                </c:pt>
                <c:pt idx="3191">
                  <c:v>0.16408400000000001</c:v>
                </c:pt>
                <c:pt idx="3192">
                  <c:v>0.163408</c:v>
                </c:pt>
                <c:pt idx="3193">
                  <c:v>0.162741</c:v>
                </c:pt>
                <c:pt idx="3194">
                  <c:v>0.162082</c:v>
                </c:pt>
                <c:pt idx="3195">
                  <c:v>0.16143199999999999</c:v>
                </c:pt>
                <c:pt idx="3196">
                  <c:v>0.16079099999999999</c:v>
                </c:pt>
                <c:pt idx="3197">
                  <c:v>0.16015799999999999</c:v>
                </c:pt>
                <c:pt idx="3198">
                  <c:v>0.15953500000000001</c:v>
                </c:pt>
                <c:pt idx="3199">
                  <c:v>0.15892200000000001</c:v>
                </c:pt>
                <c:pt idx="3200">
                  <c:v>0.15831700000000001</c:v>
                </c:pt>
                <c:pt idx="3201">
                  <c:v>0.157723</c:v>
                </c:pt>
                <c:pt idx="3202">
                  <c:v>0.157138</c:v>
                </c:pt>
                <c:pt idx="3203">
                  <c:v>0.15656300000000001</c:v>
                </c:pt>
                <c:pt idx="3204">
                  <c:v>0.155998</c:v>
                </c:pt>
                <c:pt idx="3205">
                  <c:v>0.155442</c:v>
                </c:pt>
                <c:pt idx="3206">
                  <c:v>0.15489700000000001</c:v>
                </c:pt>
                <c:pt idx="3207">
                  <c:v>0.154362</c:v>
                </c:pt>
                <c:pt idx="3208">
                  <c:v>0.153837</c:v>
                </c:pt>
                <c:pt idx="3209">
                  <c:v>0.15332299999999999</c:v>
                </c:pt>
                <c:pt idx="3210">
                  <c:v>0.15282000000000001</c:v>
                </c:pt>
                <c:pt idx="3211">
                  <c:v>0.15232699999999999</c:v>
                </c:pt>
                <c:pt idx="3212">
                  <c:v>0.15184600000000001</c:v>
                </c:pt>
                <c:pt idx="3213">
                  <c:v>0.15137500000000001</c:v>
                </c:pt>
                <c:pt idx="3214">
                  <c:v>0.15091599999999999</c:v>
                </c:pt>
                <c:pt idx="3215">
                  <c:v>0.15046699999999999</c:v>
                </c:pt>
                <c:pt idx="3216">
                  <c:v>0.150029</c:v>
                </c:pt>
                <c:pt idx="3217">
                  <c:v>0.14960200000000001</c:v>
                </c:pt>
                <c:pt idx="3218">
                  <c:v>0.14918600000000001</c:v>
                </c:pt>
                <c:pt idx="3219">
                  <c:v>0.14878</c:v>
                </c:pt>
                <c:pt idx="3220">
                  <c:v>0.14838499999999999</c:v>
                </c:pt>
                <c:pt idx="3221">
                  <c:v>0.14800099999999999</c:v>
                </c:pt>
                <c:pt idx="3222">
                  <c:v>0.14762900000000001</c:v>
                </c:pt>
                <c:pt idx="3223">
                  <c:v>0.14726700000000001</c:v>
                </c:pt>
                <c:pt idx="3224">
                  <c:v>0.14691699999999999</c:v>
                </c:pt>
                <c:pt idx="3225">
                  <c:v>0.14657800000000001</c:v>
                </c:pt>
                <c:pt idx="3226">
                  <c:v>0.14624999999999999</c:v>
                </c:pt>
                <c:pt idx="3227">
                  <c:v>0.14593300000000001</c:v>
                </c:pt>
                <c:pt idx="3228">
                  <c:v>0.14562800000000001</c:v>
                </c:pt>
                <c:pt idx="3229">
                  <c:v>0.14533399999999999</c:v>
                </c:pt>
                <c:pt idx="3230">
                  <c:v>0.14505199999999999</c:v>
                </c:pt>
                <c:pt idx="3231">
                  <c:v>0.14477999999999999</c:v>
                </c:pt>
                <c:pt idx="3232">
                  <c:v>0.14452000000000001</c:v>
                </c:pt>
                <c:pt idx="3233">
                  <c:v>0.14427100000000001</c:v>
                </c:pt>
                <c:pt idx="3234">
                  <c:v>0.14403299999999999</c:v>
                </c:pt>
                <c:pt idx="3235">
                  <c:v>0.14380599999999999</c:v>
                </c:pt>
                <c:pt idx="3236">
                  <c:v>0.143591</c:v>
                </c:pt>
                <c:pt idx="3237">
                  <c:v>0.14338699999999999</c:v>
                </c:pt>
                <c:pt idx="3238">
                  <c:v>0.14319499999999999</c:v>
                </c:pt>
                <c:pt idx="3239">
                  <c:v>0.143014</c:v>
                </c:pt>
                <c:pt idx="3240">
                  <c:v>0.142845</c:v>
                </c:pt>
                <c:pt idx="3241">
                  <c:v>0.14268700000000001</c:v>
                </c:pt>
                <c:pt idx="3242">
                  <c:v>0.142541</c:v>
                </c:pt>
                <c:pt idx="3243">
                  <c:v>0.14240700000000001</c:v>
                </c:pt>
                <c:pt idx="3244">
                  <c:v>0.14228299999999999</c:v>
                </c:pt>
                <c:pt idx="3245">
                  <c:v>0.14217099999999999</c:v>
                </c:pt>
                <c:pt idx="3246">
                  <c:v>0.14207</c:v>
                </c:pt>
                <c:pt idx="3247">
                  <c:v>0.14198</c:v>
                </c:pt>
                <c:pt idx="3248">
                  <c:v>0.141902</c:v>
                </c:pt>
                <c:pt idx="3249">
                  <c:v>0.14183499999999999</c:v>
                </c:pt>
                <c:pt idx="3250">
                  <c:v>0.14177899999999999</c:v>
                </c:pt>
                <c:pt idx="3251">
                  <c:v>0.141735</c:v>
                </c:pt>
                <c:pt idx="3252">
                  <c:v>0.14170199999999999</c:v>
                </c:pt>
                <c:pt idx="3253">
                  <c:v>0.141681</c:v>
                </c:pt>
                <c:pt idx="3254">
                  <c:v>0.14167099999999999</c:v>
                </c:pt>
                <c:pt idx="3255">
                  <c:v>0.14167299999999999</c:v>
                </c:pt>
                <c:pt idx="3256">
                  <c:v>0.14168600000000001</c:v>
                </c:pt>
                <c:pt idx="3257">
                  <c:v>0.141711</c:v>
                </c:pt>
                <c:pt idx="3258">
                  <c:v>0.14174800000000001</c:v>
                </c:pt>
                <c:pt idx="3259">
                  <c:v>0.14179600000000001</c:v>
                </c:pt>
                <c:pt idx="3260">
                  <c:v>0.14185600000000001</c:v>
                </c:pt>
                <c:pt idx="3261">
                  <c:v>0.141927</c:v>
                </c:pt>
                <c:pt idx="3262">
                  <c:v>0.14201</c:v>
                </c:pt>
                <c:pt idx="3263">
                  <c:v>0.14210400000000001</c:v>
                </c:pt>
                <c:pt idx="3264">
                  <c:v>0.14221</c:v>
                </c:pt>
                <c:pt idx="3265">
                  <c:v>0.14232800000000001</c:v>
                </c:pt>
                <c:pt idx="3266">
                  <c:v>0.142458</c:v>
                </c:pt>
                <c:pt idx="3267">
                  <c:v>0.142599</c:v>
                </c:pt>
                <c:pt idx="3268">
                  <c:v>0.14275199999999999</c:v>
                </c:pt>
                <c:pt idx="3269">
                  <c:v>0.14291799999999999</c:v>
                </c:pt>
                <c:pt idx="3270">
                  <c:v>0.143095</c:v>
                </c:pt>
                <c:pt idx="3271">
                  <c:v>0.143285</c:v>
                </c:pt>
                <c:pt idx="3272">
                  <c:v>0.143487</c:v>
                </c:pt>
                <c:pt idx="3273">
                  <c:v>0.143702</c:v>
                </c:pt>
                <c:pt idx="3274">
                  <c:v>0.143929</c:v>
                </c:pt>
                <c:pt idx="3275">
                  <c:v>0.14416799999999999</c:v>
                </c:pt>
                <c:pt idx="3276">
                  <c:v>0.14441999999999999</c:v>
                </c:pt>
                <c:pt idx="3277">
                  <c:v>0.14468500000000001</c:v>
                </c:pt>
                <c:pt idx="3278">
                  <c:v>0.14496200000000001</c:v>
                </c:pt>
                <c:pt idx="3279">
                  <c:v>0.14525299999999999</c:v>
                </c:pt>
                <c:pt idx="3280">
                  <c:v>0.14555599999999999</c:v>
                </c:pt>
                <c:pt idx="3281">
                  <c:v>0.145872</c:v>
                </c:pt>
                <c:pt idx="3282">
                  <c:v>0.146201</c:v>
                </c:pt>
                <c:pt idx="3283">
                  <c:v>0.14654400000000001</c:v>
                </c:pt>
                <c:pt idx="3284">
                  <c:v>0.146899</c:v>
                </c:pt>
                <c:pt idx="3285">
                  <c:v>0.14726800000000001</c:v>
                </c:pt>
                <c:pt idx="3286">
                  <c:v>0.14765</c:v>
                </c:pt>
                <c:pt idx="3287">
                  <c:v>0.14804500000000001</c:v>
                </c:pt>
                <c:pt idx="3288">
                  <c:v>0.148454</c:v>
                </c:pt>
                <c:pt idx="3289">
                  <c:v>0.14887700000000001</c:v>
                </c:pt>
                <c:pt idx="3290">
                  <c:v>0.149313</c:v>
                </c:pt>
                <c:pt idx="3291">
                  <c:v>0.14976300000000001</c:v>
                </c:pt>
                <c:pt idx="3292">
                  <c:v>0.150227</c:v>
                </c:pt>
                <c:pt idx="3293">
                  <c:v>0.15070600000000001</c:v>
                </c:pt>
                <c:pt idx="3294">
                  <c:v>0.151199</c:v>
                </c:pt>
                <c:pt idx="3295">
                  <c:v>0.15170700000000001</c:v>
                </c:pt>
                <c:pt idx="3296">
                  <c:v>0.15223</c:v>
                </c:pt>
                <c:pt idx="3297">
                  <c:v>0.15276699999999999</c:v>
                </c:pt>
                <c:pt idx="3298">
                  <c:v>0.15332000000000001</c:v>
                </c:pt>
                <c:pt idx="3299">
                  <c:v>0.153888</c:v>
                </c:pt>
                <c:pt idx="3300">
                  <c:v>0.154471</c:v>
                </c:pt>
                <c:pt idx="3301">
                  <c:v>0.15507000000000001</c:v>
                </c:pt>
                <c:pt idx="3302">
                  <c:v>0.15568399999999999</c:v>
                </c:pt>
                <c:pt idx="3303">
                  <c:v>0.15631400000000001</c:v>
                </c:pt>
                <c:pt idx="3304">
                  <c:v>0.15695899999999999</c:v>
                </c:pt>
                <c:pt idx="3305">
                  <c:v>0.15762100000000001</c:v>
                </c:pt>
                <c:pt idx="3306">
                  <c:v>0.158299</c:v>
                </c:pt>
                <c:pt idx="3307">
                  <c:v>0.158994</c:v>
                </c:pt>
                <c:pt idx="3308">
                  <c:v>0.15970500000000001</c:v>
                </c:pt>
                <c:pt idx="3309">
                  <c:v>0.16043299999999999</c:v>
                </c:pt>
                <c:pt idx="3310">
                  <c:v>0.16117899999999999</c:v>
                </c:pt>
                <c:pt idx="3311">
                  <c:v>0.161941</c:v>
                </c:pt>
                <c:pt idx="3312">
                  <c:v>0.162721</c:v>
                </c:pt>
                <c:pt idx="3313">
                  <c:v>0.163518</c:v>
                </c:pt>
                <c:pt idx="3314">
                  <c:v>0.16433300000000001</c:v>
                </c:pt>
                <c:pt idx="3315">
                  <c:v>0.16516700000000001</c:v>
                </c:pt>
                <c:pt idx="3316">
                  <c:v>0.166018</c:v>
                </c:pt>
                <c:pt idx="3317">
                  <c:v>0.16688900000000001</c:v>
                </c:pt>
                <c:pt idx="3318">
                  <c:v>0.16777900000000001</c:v>
                </c:pt>
                <c:pt idx="3319">
                  <c:v>0.168687</c:v>
                </c:pt>
                <c:pt idx="3320">
                  <c:v>0.16961599999999999</c:v>
                </c:pt>
                <c:pt idx="3321">
                  <c:v>0.17056399999999999</c:v>
                </c:pt>
                <c:pt idx="3322">
                  <c:v>0.17153099999999999</c:v>
                </c:pt>
                <c:pt idx="3323">
                  <c:v>0.17251900000000001</c:v>
                </c:pt>
                <c:pt idx="3324">
                  <c:v>0.17352699999999999</c:v>
                </c:pt>
                <c:pt idx="3325">
                  <c:v>0.17455499999999999</c:v>
                </c:pt>
                <c:pt idx="3326">
                  <c:v>0.17560300000000001</c:v>
                </c:pt>
                <c:pt idx="3327">
                  <c:v>0.176672</c:v>
                </c:pt>
                <c:pt idx="3328">
                  <c:v>0.177762</c:v>
                </c:pt>
                <c:pt idx="3329">
                  <c:v>0.178873</c:v>
                </c:pt>
                <c:pt idx="3330">
                  <c:v>0.180004</c:v>
                </c:pt>
                <c:pt idx="3331">
                  <c:v>0.18115700000000001</c:v>
                </c:pt>
                <c:pt idx="3332">
                  <c:v>0.18233199999999999</c:v>
                </c:pt>
                <c:pt idx="3333">
                  <c:v>0.183528</c:v>
                </c:pt>
                <c:pt idx="3334">
                  <c:v>0.18474599999999999</c:v>
                </c:pt>
                <c:pt idx="3335">
                  <c:v>0.18598500000000001</c:v>
                </c:pt>
                <c:pt idx="3336">
                  <c:v>0.187247</c:v>
                </c:pt>
                <c:pt idx="3337">
                  <c:v>0.18853</c:v>
                </c:pt>
                <c:pt idx="3338">
                  <c:v>0.189836</c:v>
                </c:pt>
                <c:pt idx="3339">
                  <c:v>0.191165</c:v>
                </c:pt>
                <c:pt idx="3340">
                  <c:v>0.19251599999999999</c:v>
                </c:pt>
                <c:pt idx="3341">
                  <c:v>0.19389000000000001</c:v>
                </c:pt>
                <c:pt idx="3342">
                  <c:v>0.19528699999999999</c:v>
                </c:pt>
                <c:pt idx="3343">
                  <c:v>0.19670699999999999</c:v>
                </c:pt>
                <c:pt idx="3344">
                  <c:v>0.19815099999999999</c:v>
                </c:pt>
                <c:pt idx="3345">
                  <c:v>0.19961799999999999</c:v>
                </c:pt>
                <c:pt idx="3346">
                  <c:v>0.20110800000000001</c:v>
                </c:pt>
                <c:pt idx="3347">
                  <c:v>0.202623</c:v>
                </c:pt>
                <c:pt idx="3348">
                  <c:v>0.20416100000000001</c:v>
                </c:pt>
                <c:pt idx="3349">
                  <c:v>0.20572299999999999</c:v>
                </c:pt>
                <c:pt idx="3350">
                  <c:v>0.20730899999999999</c:v>
                </c:pt>
                <c:pt idx="3351">
                  <c:v>0.20891999999999999</c:v>
                </c:pt>
                <c:pt idx="3352">
                  <c:v>0.21055399999999999</c:v>
                </c:pt>
                <c:pt idx="3353">
                  <c:v>0.21221200000000001</c:v>
                </c:pt>
                <c:pt idx="3354">
                  <c:v>0.213895</c:v>
                </c:pt>
                <c:pt idx="3355">
                  <c:v>0.21560199999999999</c:v>
                </c:pt>
                <c:pt idx="3356">
                  <c:v>0.217332</c:v>
                </c:pt>
                <c:pt idx="3357">
                  <c:v>0.219087</c:v>
                </c:pt>
                <c:pt idx="3358">
                  <c:v>0.22086500000000001</c:v>
                </c:pt>
                <c:pt idx="3359">
                  <c:v>0.222667</c:v>
                </c:pt>
                <c:pt idx="3360">
                  <c:v>0.224494</c:v>
                </c:pt>
                <c:pt idx="3361">
                  <c:v>0.22634399999999999</c:v>
                </c:pt>
                <c:pt idx="3362">
                  <c:v>0.228217</c:v>
                </c:pt>
                <c:pt idx="3363">
                  <c:v>0.23011499999999999</c:v>
                </c:pt>
                <c:pt idx="3364">
                  <c:v>0.23203499999999999</c:v>
                </c:pt>
                <c:pt idx="3365">
                  <c:v>0.23397999999999999</c:v>
                </c:pt>
                <c:pt idx="3366">
                  <c:v>0.23594799999999999</c:v>
                </c:pt>
                <c:pt idx="3367">
                  <c:v>0.23794000000000001</c:v>
                </c:pt>
                <c:pt idx="3368">
                  <c:v>0.239955</c:v>
                </c:pt>
                <c:pt idx="3369">
                  <c:v>0.24199300000000001</c:v>
                </c:pt>
                <c:pt idx="3370">
                  <c:v>0.24405499999999999</c:v>
                </c:pt>
                <c:pt idx="3371">
                  <c:v>0.246139</c:v>
                </c:pt>
                <c:pt idx="3372">
                  <c:v>0.248247</c:v>
                </c:pt>
                <c:pt idx="3373">
                  <c:v>0.25037700000000002</c:v>
                </c:pt>
                <c:pt idx="3374">
                  <c:v>0.25252999999999998</c:v>
                </c:pt>
                <c:pt idx="3375">
                  <c:v>0.25470599999999999</c:v>
                </c:pt>
                <c:pt idx="3376">
                  <c:v>0.25690400000000002</c:v>
                </c:pt>
                <c:pt idx="3377">
                  <c:v>0.25912400000000002</c:v>
                </c:pt>
                <c:pt idx="3378">
                  <c:v>0.26136700000000002</c:v>
                </c:pt>
                <c:pt idx="3379">
                  <c:v>0.26362999999999998</c:v>
                </c:pt>
                <c:pt idx="3380">
                  <c:v>0.26591599999999999</c:v>
                </c:pt>
                <c:pt idx="3381">
                  <c:v>0.26822200000000002</c:v>
                </c:pt>
                <c:pt idx="3382">
                  <c:v>0.27054899999999998</c:v>
                </c:pt>
                <c:pt idx="3383">
                  <c:v>0.27289799999999997</c:v>
                </c:pt>
                <c:pt idx="3384">
                  <c:v>0.27526600000000001</c:v>
                </c:pt>
                <c:pt idx="3385">
                  <c:v>0.27765499999999999</c:v>
                </c:pt>
                <c:pt idx="3386">
                  <c:v>0.28006500000000001</c:v>
                </c:pt>
                <c:pt idx="3387">
                  <c:v>0.28249400000000002</c:v>
                </c:pt>
                <c:pt idx="3388">
                  <c:v>0.28494199999999997</c:v>
                </c:pt>
                <c:pt idx="3389">
                  <c:v>0.28741</c:v>
                </c:pt>
                <c:pt idx="3390">
                  <c:v>0.28989799999999999</c:v>
                </c:pt>
                <c:pt idx="3391">
                  <c:v>0.292404</c:v>
                </c:pt>
                <c:pt idx="3392">
                  <c:v>0.294929</c:v>
                </c:pt>
                <c:pt idx="3393">
                  <c:v>0.29747200000000001</c:v>
                </c:pt>
                <c:pt idx="3394">
                  <c:v>0.30003299999999999</c:v>
                </c:pt>
                <c:pt idx="3395">
                  <c:v>0.30261199999999999</c:v>
                </c:pt>
                <c:pt idx="3396">
                  <c:v>0.30520799999999998</c:v>
                </c:pt>
                <c:pt idx="3397">
                  <c:v>0.30782100000000001</c:v>
                </c:pt>
                <c:pt idx="3398">
                  <c:v>0.31045</c:v>
                </c:pt>
                <c:pt idx="3399">
                  <c:v>0.31309599999999999</c:v>
                </c:pt>
                <c:pt idx="3400">
                  <c:v>0.31575799999999998</c:v>
                </c:pt>
                <c:pt idx="3401">
                  <c:v>0.318436</c:v>
                </c:pt>
                <c:pt idx="3402">
                  <c:v>0.321129</c:v>
                </c:pt>
                <c:pt idx="3403">
                  <c:v>0.32383699999999999</c:v>
                </c:pt>
                <c:pt idx="3404">
                  <c:v>0.32656000000000002</c:v>
                </c:pt>
                <c:pt idx="3405">
                  <c:v>0.32929700000000001</c:v>
                </c:pt>
                <c:pt idx="3406">
                  <c:v>0.33204800000000001</c:v>
                </c:pt>
                <c:pt idx="3407">
                  <c:v>0.334812</c:v>
                </c:pt>
                <c:pt idx="3408">
                  <c:v>0.33759</c:v>
                </c:pt>
                <c:pt idx="3409">
                  <c:v>0.34038099999999999</c:v>
                </c:pt>
                <c:pt idx="3410">
                  <c:v>0.34318399999999999</c:v>
                </c:pt>
                <c:pt idx="3411">
                  <c:v>0.345999</c:v>
                </c:pt>
                <c:pt idx="3412">
                  <c:v>0.34882600000000002</c:v>
                </c:pt>
                <c:pt idx="3413">
                  <c:v>0.35166500000000001</c:v>
                </c:pt>
                <c:pt idx="3414">
                  <c:v>0.35451500000000002</c:v>
                </c:pt>
                <c:pt idx="3415">
                  <c:v>0.35737600000000003</c:v>
                </c:pt>
                <c:pt idx="3416">
                  <c:v>0.36024699999999998</c:v>
                </c:pt>
                <c:pt idx="3417">
                  <c:v>0.36312800000000001</c:v>
                </c:pt>
                <c:pt idx="3418">
                  <c:v>0.36601899999999998</c:v>
                </c:pt>
                <c:pt idx="3419">
                  <c:v>0.368919</c:v>
                </c:pt>
                <c:pt idx="3420">
                  <c:v>0.37182799999999999</c:v>
                </c:pt>
                <c:pt idx="3421">
                  <c:v>0.37474600000000002</c:v>
                </c:pt>
                <c:pt idx="3422">
                  <c:v>0.37767299999999998</c:v>
                </c:pt>
                <c:pt idx="3423">
                  <c:v>0.380608</c:v>
                </c:pt>
                <c:pt idx="3424">
                  <c:v>0.38355099999999998</c:v>
                </c:pt>
                <c:pt idx="3425">
                  <c:v>0.38650200000000001</c:v>
                </c:pt>
                <c:pt idx="3426">
                  <c:v>0.38945999999999997</c:v>
                </c:pt>
                <c:pt idx="3427">
                  <c:v>0.39242500000000002</c:v>
                </c:pt>
                <c:pt idx="3428">
                  <c:v>0.395397</c:v>
                </c:pt>
                <c:pt idx="3429">
                  <c:v>0.39837499999999998</c:v>
                </c:pt>
                <c:pt idx="3430">
                  <c:v>0.40135999999999999</c:v>
                </c:pt>
                <c:pt idx="3431">
                  <c:v>0.40434900000000001</c:v>
                </c:pt>
                <c:pt idx="3432">
                  <c:v>0.40734399999999998</c:v>
                </c:pt>
                <c:pt idx="3433">
                  <c:v>0.41034399999999999</c:v>
                </c:pt>
                <c:pt idx="3434">
                  <c:v>0.41334799999999999</c:v>
                </c:pt>
                <c:pt idx="3435">
                  <c:v>0.416356</c:v>
                </c:pt>
                <c:pt idx="3436">
                  <c:v>0.41936699999999999</c:v>
                </c:pt>
                <c:pt idx="3437">
                  <c:v>0.42238300000000001</c:v>
                </c:pt>
                <c:pt idx="3438">
                  <c:v>0.42540099999999997</c:v>
                </c:pt>
                <c:pt idx="3439">
                  <c:v>0.428423</c:v>
                </c:pt>
                <c:pt idx="3440">
                  <c:v>0.43144700000000002</c:v>
                </c:pt>
                <c:pt idx="3441">
                  <c:v>0.43447400000000003</c:v>
                </c:pt>
                <c:pt idx="3442">
                  <c:v>0.437502</c:v>
                </c:pt>
                <c:pt idx="3443">
                  <c:v>0.44053199999999998</c:v>
                </c:pt>
                <c:pt idx="3444">
                  <c:v>0.44356299999999999</c:v>
                </c:pt>
                <c:pt idx="3445">
                  <c:v>0.44659599999999999</c:v>
                </c:pt>
                <c:pt idx="3446">
                  <c:v>0.449629</c:v>
                </c:pt>
                <c:pt idx="3447">
                  <c:v>0.45266200000000001</c:v>
                </c:pt>
                <c:pt idx="3448">
                  <c:v>0.45569599999999999</c:v>
                </c:pt>
                <c:pt idx="3449">
                  <c:v>0.45873000000000003</c:v>
                </c:pt>
                <c:pt idx="3450">
                  <c:v>0.46176400000000001</c:v>
                </c:pt>
                <c:pt idx="3451">
                  <c:v>0.46479700000000002</c:v>
                </c:pt>
                <c:pt idx="3452">
                  <c:v>0.467831</c:v>
                </c:pt>
                <c:pt idx="3453">
                  <c:v>0.47086299999999998</c:v>
                </c:pt>
                <c:pt idx="3454">
                  <c:v>0.47389500000000001</c:v>
                </c:pt>
                <c:pt idx="3455">
                  <c:v>0.47692600000000002</c:v>
                </c:pt>
                <c:pt idx="3456">
                  <c:v>0.47995500000000002</c:v>
                </c:pt>
                <c:pt idx="3457">
                  <c:v>0.48298200000000002</c:v>
                </c:pt>
                <c:pt idx="3458">
                  <c:v>0.486008</c:v>
                </c:pt>
                <c:pt idx="3459">
                  <c:v>0.48903099999999999</c:v>
                </c:pt>
                <c:pt idx="3460">
                  <c:v>0.49205199999999999</c:v>
                </c:pt>
                <c:pt idx="3461">
                  <c:v>0.49507000000000001</c:v>
                </c:pt>
                <c:pt idx="3462">
                  <c:v>0.498085</c:v>
                </c:pt>
                <c:pt idx="3463">
                  <c:v>0.50109700000000001</c:v>
                </c:pt>
                <c:pt idx="3464">
                  <c:v>0.50410600000000005</c:v>
                </c:pt>
                <c:pt idx="3465">
                  <c:v>0.50711200000000001</c:v>
                </c:pt>
                <c:pt idx="3466">
                  <c:v>0.51011399999999996</c:v>
                </c:pt>
                <c:pt idx="3467">
                  <c:v>0.51311200000000001</c:v>
                </c:pt>
                <c:pt idx="3468">
                  <c:v>0.51610699999999998</c:v>
                </c:pt>
                <c:pt idx="3469">
                  <c:v>0.51909799999999995</c:v>
                </c:pt>
                <c:pt idx="3470">
                  <c:v>0.52208500000000002</c:v>
                </c:pt>
                <c:pt idx="3471">
                  <c:v>0.52506699999999995</c:v>
                </c:pt>
                <c:pt idx="3472">
                  <c:v>0.52804499999999999</c:v>
                </c:pt>
                <c:pt idx="3473">
                  <c:v>0.53101799999999999</c:v>
                </c:pt>
                <c:pt idx="3474">
                  <c:v>0.53398599999999996</c:v>
                </c:pt>
                <c:pt idx="3475">
                  <c:v>0.53694900000000001</c:v>
                </c:pt>
                <c:pt idx="3476">
                  <c:v>0.53990700000000003</c:v>
                </c:pt>
                <c:pt idx="3477">
                  <c:v>0.54285899999999998</c:v>
                </c:pt>
                <c:pt idx="3478">
                  <c:v>0.54580600000000001</c:v>
                </c:pt>
                <c:pt idx="3479">
                  <c:v>0.54874699999999998</c:v>
                </c:pt>
                <c:pt idx="3480">
                  <c:v>0.55168200000000001</c:v>
                </c:pt>
                <c:pt idx="3481">
                  <c:v>0.55461099999999997</c:v>
                </c:pt>
                <c:pt idx="3482">
                  <c:v>0.55753399999999997</c:v>
                </c:pt>
                <c:pt idx="3483">
                  <c:v>0.56045100000000003</c:v>
                </c:pt>
                <c:pt idx="3484">
                  <c:v>0.563361</c:v>
                </c:pt>
                <c:pt idx="3485">
                  <c:v>0.56626299999999996</c:v>
                </c:pt>
                <c:pt idx="3486">
                  <c:v>0.56915800000000005</c:v>
                </c:pt>
                <c:pt idx="3487">
                  <c:v>0.57204600000000005</c:v>
                </c:pt>
                <c:pt idx="3488">
                  <c:v>0.57492600000000005</c:v>
                </c:pt>
                <c:pt idx="3489">
                  <c:v>0.57779700000000001</c:v>
                </c:pt>
                <c:pt idx="3490">
                  <c:v>0.58066099999999998</c:v>
                </c:pt>
                <c:pt idx="3491">
                  <c:v>0.58351699999999995</c:v>
                </c:pt>
                <c:pt idx="3492">
                  <c:v>0.586364</c:v>
                </c:pt>
                <c:pt idx="3493">
                  <c:v>0.589202</c:v>
                </c:pt>
                <c:pt idx="3494">
                  <c:v>0.59203300000000003</c:v>
                </c:pt>
                <c:pt idx="3495">
                  <c:v>0.59485399999999999</c:v>
                </c:pt>
                <c:pt idx="3496">
                  <c:v>0.59766699999999995</c:v>
                </c:pt>
                <c:pt idx="3497">
                  <c:v>0.60047099999999998</c:v>
                </c:pt>
                <c:pt idx="3498">
                  <c:v>0.60326400000000002</c:v>
                </c:pt>
                <c:pt idx="3499">
                  <c:v>0.60604800000000003</c:v>
                </c:pt>
                <c:pt idx="3500">
                  <c:v>0.60882199999999997</c:v>
                </c:pt>
                <c:pt idx="3501">
                  <c:v>0.61158500000000005</c:v>
                </c:pt>
                <c:pt idx="3502">
                  <c:v>0.61433800000000005</c:v>
                </c:pt>
                <c:pt idx="3503">
                  <c:v>0.61708099999999999</c:v>
                </c:pt>
                <c:pt idx="3504">
                  <c:v>0.61981200000000003</c:v>
                </c:pt>
                <c:pt idx="3505">
                  <c:v>0.622533</c:v>
                </c:pt>
                <c:pt idx="3506">
                  <c:v>0.62524299999999999</c:v>
                </c:pt>
                <c:pt idx="3507">
                  <c:v>0.62794099999999997</c:v>
                </c:pt>
                <c:pt idx="3508">
                  <c:v>0.63062799999999997</c:v>
                </c:pt>
                <c:pt idx="3509">
                  <c:v>0.63330299999999995</c:v>
                </c:pt>
                <c:pt idx="3510">
                  <c:v>0.63596600000000003</c:v>
                </c:pt>
                <c:pt idx="3511">
                  <c:v>0.63861599999999996</c:v>
                </c:pt>
                <c:pt idx="3512">
                  <c:v>0.64125399999999999</c:v>
                </c:pt>
                <c:pt idx="3513">
                  <c:v>0.64387799999999995</c:v>
                </c:pt>
                <c:pt idx="3514">
                  <c:v>0.64649000000000001</c:v>
                </c:pt>
                <c:pt idx="3515">
                  <c:v>0.649088</c:v>
                </c:pt>
                <c:pt idx="3516">
                  <c:v>0.65167200000000003</c:v>
                </c:pt>
                <c:pt idx="3517">
                  <c:v>0.65424199999999999</c:v>
                </c:pt>
                <c:pt idx="3518">
                  <c:v>0.65679699999999996</c:v>
                </c:pt>
                <c:pt idx="3519">
                  <c:v>0.65933900000000001</c:v>
                </c:pt>
                <c:pt idx="3520">
                  <c:v>0.66186500000000004</c:v>
                </c:pt>
                <c:pt idx="3521">
                  <c:v>0.66437599999999997</c:v>
                </c:pt>
                <c:pt idx="3522">
                  <c:v>0.66687099999999999</c:v>
                </c:pt>
                <c:pt idx="3523">
                  <c:v>0.66935</c:v>
                </c:pt>
                <c:pt idx="3524">
                  <c:v>0.67181299999999999</c:v>
                </c:pt>
                <c:pt idx="3525">
                  <c:v>0.67425999999999997</c:v>
                </c:pt>
                <c:pt idx="3526">
                  <c:v>0.67669000000000001</c:v>
                </c:pt>
                <c:pt idx="3527">
                  <c:v>0.67910199999999998</c:v>
                </c:pt>
                <c:pt idx="3528">
                  <c:v>0.68149700000000002</c:v>
                </c:pt>
                <c:pt idx="3529">
                  <c:v>0.68387399999999998</c:v>
                </c:pt>
                <c:pt idx="3530">
                  <c:v>0.68623199999999995</c:v>
                </c:pt>
                <c:pt idx="3531">
                  <c:v>0.68857199999999996</c:v>
                </c:pt>
                <c:pt idx="3532">
                  <c:v>0.69089199999999995</c:v>
                </c:pt>
                <c:pt idx="3533">
                  <c:v>0.69319299999999995</c:v>
                </c:pt>
                <c:pt idx="3534">
                  <c:v>0.69547400000000004</c:v>
                </c:pt>
                <c:pt idx="3535">
                  <c:v>0.69773499999999999</c:v>
                </c:pt>
                <c:pt idx="3536">
                  <c:v>0.69997500000000001</c:v>
                </c:pt>
                <c:pt idx="3537">
                  <c:v>0.70219399999999998</c:v>
                </c:pt>
                <c:pt idx="3538">
                  <c:v>0.70439200000000002</c:v>
                </c:pt>
                <c:pt idx="3539">
                  <c:v>0.706569</c:v>
                </c:pt>
                <c:pt idx="3540">
                  <c:v>0.70872299999999999</c:v>
                </c:pt>
                <c:pt idx="3541">
                  <c:v>0.71085600000000004</c:v>
                </c:pt>
                <c:pt idx="3542">
                  <c:v>0.71296700000000002</c:v>
                </c:pt>
                <c:pt idx="3543">
                  <c:v>0.71505399999999997</c:v>
                </c:pt>
                <c:pt idx="3544">
                  <c:v>0.71711999999999998</c:v>
                </c:pt>
                <c:pt idx="3545">
                  <c:v>0.71916199999999997</c:v>
                </c:pt>
                <c:pt idx="3546">
                  <c:v>0.72118099999999996</c:v>
                </c:pt>
                <c:pt idx="3547">
                  <c:v>0.72317600000000004</c:v>
                </c:pt>
                <c:pt idx="3548">
                  <c:v>0.72514800000000001</c:v>
                </c:pt>
                <c:pt idx="3549">
                  <c:v>0.72709599999999996</c:v>
                </c:pt>
                <c:pt idx="3550">
                  <c:v>0.72901899999999997</c:v>
                </c:pt>
                <c:pt idx="3551">
                  <c:v>0.73091799999999996</c:v>
                </c:pt>
                <c:pt idx="3552">
                  <c:v>0.73279099999999997</c:v>
                </c:pt>
                <c:pt idx="3553">
                  <c:v>0.73463999999999996</c:v>
                </c:pt>
                <c:pt idx="3554">
                  <c:v>0.73646199999999995</c:v>
                </c:pt>
                <c:pt idx="3555">
                  <c:v>0.738259</c:v>
                </c:pt>
                <c:pt idx="3556">
                  <c:v>0.74002999999999997</c:v>
                </c:pt>
                <c:pt idx="3557">
                  <c:v>0.74177400000000004</c:v>
                </c:pt>
                <c:pt idx="3558">
                  <c:v>0.74349100000000001</c:v>
                </c:pt>
                <c:pt idx="3559">
                  <c:v>0.74518099999999998</c:v>
                </c:pt>
                <c:pt idx="3560">
                  <c:v>0.74684499999999998</c:v>
                </c:pt>
                <c:pt idx="3561">
                  <c:v>0.74848099999999995</c:v>
                </c:pt>
                <c:pt idx="3562">
                  <c:v>0.75008900000000001</c:v>
                </c:pt>
                <c:pt idx="3563">
                  <c:v>0.75166999999999995</c:v>
                </c:pt>
                <c:pt idx="3564">
                  <c:v>0.75322299999999998</c:v>
                </c:pt>
                <c:pt idx="3565">
                  <c:v>0.75474699999999995</c:v>
                </c:pt>
                <c:pt idx="3566">
                  <c:v>0.75624400000000003</c:v>
                </c:pt>
                <c:pt idx="3567">
                  <c:v>0.75771100000000002</c:v>
                </c:pt>
                <c:pt idx="3568">
                  <c:v>0.75914999999999999</c:v>
                </c:pt>
                <c:pt idx="3569">
                  <c:v>0.76056000000000001</c:v>
                </c:pt>
                <c:pt idx="3570">
                  <c:v>0.76194099999999998</c:v>
                </c:pt>
                <c:pt idx="3571">
                  <c:v>0.763293</c:v>
                </c:pt>
                <c:pt idx="3572">
                  <c:v>0.76461599999999996</c:v>
                </c:pt>
                <c:pt idx="3573">
                  <c:v>0.76590899999999995</c:v>
                </c:pt>
                <c:pt idx="3574">
                  <c:v>0.76717199999999997</c:v>
                </c:pt>
                <c:pt idx="3575">
                  <c:v>0.76840600000000003</c:v>
                </c:pt>
                <c:pt idx="3576">
                  <c:v>0.76961000000000002</c:v>
                </c:pt>
                <c:pt idx="3577">
                  <c:v>0.770783</c:v>
                </c:pt>
                <c:pt idx="3578">
                  <c:v>0.77192700000000003</c:v>
                </c:pt>
                <c:pt idx="3579">
                  <c:v>0.77304099999999998</c:v>
                </c:pt>
                <c:pt idx="3580">
                  <c:v>0.77412400000000003</c:v>
                </c:pt>
                <c:pt idx="3581">
                  <c:v>0.77517800000000003</c:v>
                </c:pt>
                <c:pt idx="3582">
                  <c:v>0.77620100000000003</c:v>
                </c:pt>
                <c:pt idx="3583">
                  <c:v>0.77719400000000005</c:v>
                </c:pt>
                <c:pt idx="3584">
                  <c:v>0.77815699999999999</c:v>
                </c:pt>
                <c:pt idx="3585">
                  <c:v>0.77908900000000003</c:v>
                </c:pt>
                <c:pt idx="3586">
                  <c:v>0.77999200000000002</c:v>
                </c:pt>
                <c:pt idx="3587">
                  <c:v>0.78086500000000003</c:v>
                </c:pt>
                <c:pt idx="3588">
                  <c:v>0.78170799999999996</c:v>
                </c:pt>
                <c:pt idx="3589">
                  <c:v>0.78252100000000002</c:v>
                </c:pt>
                <c:pt idx="3590">
                  <c:v>0.783304</c:v>
                </c:pt>
                <c:pt idx="3591">
                  <c:v>0.784057</c:v>
                </c:pt>
                <c:pt idx="3592">
                  <c:v>0.78478000000000003</c:v>
                </c:pt>
                <c:pt idx="3593">
                  <c:v>0.78547299999999998</c:v>
                </c:pt>
                <c:pt idx="3594">
                  <c:v>0.78613699999999997</c:v>
                </c:pt>
                <c:pt idx="3595">
                  <c:v>0.786771</c:v>
                </c:pt>
                <c:pt idx="3596">
                  <c:v>0.78737599999999996</c:v>
                </c:pt>
                <c:pt idx="3597">
                  <c:v>0.78795199999999999</c:v>
                </c:pt>
                <c:pt idx="3598">
                  <c:v>0.78849899999999995</c:v>
                </c:pt>
                <c:pt idx="3599">
                  <c:v>0.78901699999999997</c:v>
                </c:pt>
                <c:pt idx="3600">
                  <c:v>0.78950500000000001</c:v>
                </c:pt>
                <c:pt idx="3601">
                  <c:v>0.78996500000000003</c:v>
                </c:pt>
                <c:pt idx="3602">
                  <c:v>0.79039599999999999</c:v>
                </c:pt>
                <c:pt idx="3603">
                  <c:v>0.790798</c:v>
                </c:pt>
                <c:pt idx="3604">
                  <c:v>0.79117199999999999</c:v>
                </c:pt>
                <c:pt idx="3605">
                  <c:v>0.79151700000000003</c:v>
                </c:pt>
                <c:pt idx="3606">
                  <c:v>0.79183300000000001</c:v>
                </c:pt>
                <c:pt idx="3607">
                  <c:v>0.79212099999999996</c:v>
                </c:pt>
                <c:pt idx="3608">
                  <c:v>0.792381</c:v>
                </c:pt>
                <c:pt idx="3609">
                  <c:v>0.79261400000000004</c:v>
                </c:pt>
                <c:pt idx="3610">
                  <c:v>0.79281800000000002</c:v>
                </c:pt>
                <c:pt idx="3611">
                  <c:v>0.79299500000000001</c:v>
                </c:pt>
                <c:pt idx="3612">
                  <c:v>0.79314499999999999</c:v>
                </c:pt>
                <c:pt idx="3613">
                  <c:v>0.79326799999999997</c:v>
                </c:pt>
                <c:pt idx="3614">
                  <c:v>0.79336300000000004</c:v>
                </c:pt>
                <c:pt idx="3615">
                  <c:v>0.79343300000000005</c:v>
                </c:pt>
                <c:pt idx="3616">
                  <c:v>0.79347599999999996</c:v>
                </c:pt>
                <c:pt idx="3617">
                  <c:v>0.793493</c:v>
                </c:pt>
                <c:pt idx="3618">
                  <c:v>0.793485</c:v>
                </c:pt>
                <c:pt idx="3619">
                  <c:v>0.79345100000000002</c:v>
                </c:pt>
                <c:pt idx="3620">
                  <c:v>0.79339199999999999</c:v>
                </c:pt>
                <c:pt idx="3621">
                  <c:v>0.79330800000000001</c:v>
                </c:pt>
                <c:pt idx="3622">
                  <c:v>0.79320000000000002</c:v>
                </c:pt>
                <c:pt idx="3623">
                  <c:v>0.793068</c:v>
                </c:pt>
                <c:pt idx="3624">
                  <c:v>0.79291199999999995</c:v>
                </c:pt>
                <c:pt idx="3625">
                  <c:v>0.79273300000000002</c:v>
                </c:pt>
                <c:pt idx="3626">
                  <c:v>0.79253099999999999</c:v>
                </c:pt>
                <c:pt idx="3627">
                  <c:v>0.79230599999999995</c:v>
                </c:pt>
                <c:pt idx="3628">
                  <c:v>0.79205899999999996</c:v>
                </c:pt>
                <c:pt idx="3629">
                  <c:v>0.79178999999999999</c:v>
                </c:pt>
                <c:pt idx="3630">
                  <c:v>0.79149899999999995</c:v>
                </c:pt>
                <c:pt idx="3631">
                  <c:v>0.79118599999999994</c:v>
                </c:pt>
                <c:pt idx="3632">
                  <c:v>0.790852</c:v>
                </c:pt>
                <c:pt idx="3633">
                  <c:v>0.79049800000000003</c:v>
                </c:pt>
                <c:pt idx="3634">
                  <c:v>0.79012400000000005</c:v>
                </c:pt>
                <c:pt idx="3635">
                  <c:v>0.78972900000000001</c:v>
                </c:pt>
                <c:pt idx="3636">
                  <c:v>0.78931499999999999</c:v>
                </c:pt>
                <c:pt idx="3637">
                  <c:v>0.78888199999999997</c:v>
                </c:pt>
                <c:pt idx="3638">
                  <c:v>0.78842999999999996</c:v>
                </c:pt>
                <c:pt idx="3639">
                  <c:v>0.78795899999999996</c:v>
                </c:pt>
                <c:pt idx="3640">
                  <c:v>0.78747</c:v>
                </c:pt>
                <c:pt idx="3641">
                  <c:v>0.786964</c:v>
                </c:pt>
                <c:pt idx="3642">
                  <c:v>0.786439</c:v>
                </c:pt>
                <c:pt idx="3643">
                  <c:v>0.78589799999999999</c:v>
                </c:pt>
                <c:pt idx="3644">
                  <c:v>0.78534000000000004</c:v>
                </c:pt>
                <c:pt idx="3645">
                  <c:v>0.78476500000000005</c:v>
                </c:pt>
                <c:pt idx="3646">
                  <c:v>0.78417499999999996</c:v>
                </c:pt>
                <c:pt idx="3647">
                  <c:v>0.78356800000000004</c:v>
                </c:pt>
                <c:pt idx="3648">
                  <c:v>0.78294699999999995</c:v>
                </c:pt>
                <c:pt idx="3649">
                  <c:v>0.78230999999999995</c:v>
                </c:pt>
                <c:pt idx="3650">
                  <c:v>0.78166000000000002</c:v>
                </c:pt>
                <c:pt idx="3651">
                  <c:v>0.78099499999999999</c:v>
                </c:pt>
                <c:pt idx="3652">
                  <c:v>0.78031600000000001</c:v>
                </c:pt>
                <c:pt idx="3653">
                  <c:v>0.77962399999999998</c:v>
                </c:pt>
                <c:pt idx="3654">
                  <c:v>0.77891900000000003</c:v>
                </c:pt>
                <c:pt idx="3655">
                  <c:v>0.77820100000000003</c:v>
                </c:pt>
                <c:pt idx="3656">
                  <c:v>0.77747100000000002</c:v>
                </c:pt>
                <c:pt idx="3657">
                  <c:v>0.776729</c:v>
                </c:pt>
                <c:pt idx="3658">
                  <c:v>0.77597499999999997</c:v>
                </c:pt>
                <c:pt idx="3659">
                  <c:v>0.77520999999999995</c:v>
                </c:pt>
                <c:pt idx="3660">
                  <c:v>0.77443399999999996</c:v>
                </c:pt>
                <c:pt idx="3661">
                  <c:v>0.77364699999999997</c:v>
                </c:pt>
                <c:pt idx="3662">
                  <c:v>0.77285000000000004</c:v>
                </c:pt>
                <c:pt idx="3663">
                  <c:v>0.77204300000000003</c:v>
                </c:pt>
                <c:pt idx="3664">
                  <c:v>0.77122599999999997</c:v>
                </c:pt>
                <c:pt idx="3665">
                  <c:v>0.770401</c:v>
                </c:pt>
                <c:pt idx="3666">
                  <c:v>0.76956599999999997</c:v>
                </c:pt>
                <c:pt idx="3667">
                  <c:v>0.76872399999999996</c:v>
                </c:pt>
                <c:pt idx="3668">
                  <c:v>0.76787300000000003</c:v>
                </c:pt>
                <c:pt idx="3669">
                  <c:v>0.76701399999999997</c:v>
                </c:pt>
                <c:pt idx="3670">
                  <c:v>0.76614899999999997</c:v>
                </c:pt>
                <c:pt idx="3671">
                  <c:v>0.76527599999999996</c:v>
                </c:pt>
                <c:pt idx="3672">
                  <c:v>0.76439599999999996</c:v>
                </c:pt>
                <c:pt idx="3673">
                  <c:v>0.76351000000000002</c:v>
                </c:pt>
                <c:pt idx="3674">
                  <c:v>0.76261699999999999</c:v>
                </c:pt>
                <c:pt idx="3675">
                  <c:v>0.76171900000000003</c:v>
                </c:pt>
                <c:pt idx="3676">
                  <c:v>0.76081500000000002</c:v>
                </c:pt>
                <c:pt idx="3677">
                  <c:v>0.75990599999999997</c:v>
                </c:pt>
                <c:pt idx="3678">
                  <c:v>0.758992</c:v>
                </c:pt>
                <c:pt idx="3679">
                  <c:v>0.758073</c:v>
                </c:pt>
                <c:pt idx="3680">
                  <c:v>0.75714899999999996</c:v>
                </c:pt>
                <c:pt idx="3681">
                  <c:v>0.75622100000000003</c:v>
                </c:pt>
                <c:pt idx="3682">
                  <c:v>0.75528899999999999</c:v>
                </c:pt>
                <c:pt idx="3683">
                  <c:v>0.75435300000000005</c:v>
                </c:pt>
                <c:pt idx="3684">
                  <c:v>0.753413</c:v>
                </c:pt>
                <c:pt idx="3685">
                  <c:v>0.75246900000000005</c:v>
                </c:pt>
                <c:pt idx="3686">
                  <c:v>0.75152099999999999</c:v>
                </c:pt>
                <c:pt idx="3687">
                  <c:v>0.75057099999999999</c:v>
                </c:pt>
                <c:pt idx="3688">
                  <c:v>0.74961800000000001</c:v>
                </c:pt>
                <c:pt idx="3689">
                  <c:v>0.74866200000000005</c:v>
                </c:pt>
                <c:pt idx="3690">
                  <c:v>0.74770400000000004</c:v>
                </c:pt>
                <c:pt idx="3691">
                  <c:v>0.74674300000000005</c:v>
                </c:pt>
                <c:pt idx="3692">
                  <c:v>0.74578100000000003</c:v>
                </c:pt>
                <c:pt idx="3693">
                  <c:v>0.74481699999999995</c:v>
                </c:pt>
                <c:pt idx="3694">
                  <c:v>0.74385199999999996</c:v>
                </c:pt>
                <c:pt idx="3695">
                  <c:v>0.74288500000000002</c:v>
                </c:pt>
                <c:pt idx="3696">
                  <c:v>0.74191700000000005</c:v>
                </c:pt>
                <c:pt idx="3697">
                  <c:v>0.74094700000000002</c:v>
                </c:pt>
                <c:pt idx="3698">
                  <c:v>0.739977</c:v>
                </c:pt>
                <c:pt idx="3699">
                  <c:v>0.73900500000000002</c:v>
                </c:pt>
                <c:pt idx="3700">
                  <c:v>0.73803300000000005</c:v>
                </c:pt>
                <c:pt idx="3701">
                  <c:v>0.73705900000000002</c:v>
                </c:pt>
                <c:pt idx="3702">
                  <c:v>0.73608600000000002</c:v>
                </c:pt>
                <c:pt idx="3703">
                  <c:v>0.73511099999999996</c:v>
                </c:pt>
                <c:pt idx="3704">
                  <c:v>0.73413600000000001</c:v>
                </c:pt>
                <c:pt idx="3705">
                  <c:v>0.73316099999999995</c:v>
                </c:pt>
                <c:pt idx="3706">
                  <c:v>0.732186</c:v>
                </c:pt>
                <c:pt idx="3707">
                  <c:v>0.73121000000000003</c:v>
                </c:pt>
                <c:pt idx="3708">
                  <c:v>0.73023499999999997</c:v>
                </c:pt>
                <c:pt idx="3709">
                  <c:v>0.72925899999999999</c:v>
                </c:pt>
                <c:pt idx="3710">
                  <c:v>0.72828400000000004</c:v>
                </c:pt>
                <c:pt idx="3711">
                  <c:v>0.72730899999999998</c:v>
                </c:pt>
                <c:pt idx="3712">
                  <c:v>0.72633400000000004</c:v>
                </c:pt>
                <c:pt idx="3713">
                  <c:v>0.72535899999999998</c:v>
                </c:pt>
                <c:pt idx="3714">
                  <c:v>0.72438499999999995</c:v>
                </c:pt>
                <c:pt idx="3715">
                  <c:v>0.72341100000000003</c:v>
                </c:pt>
                <c:pt idx="3716">
                  <c:v>0.72243800000000002</c:v>
                </c:pt>
                <c:pt idx="3717">
                  <c:v>0.72146600000000005</c:v>
                </c:pt>
                <c:pt idx="3718">
                  <c:v>0.72049399999999997</c:v>
                </c:pt>
                <c:pt idx="3719">
                  <c:v>0.71952400000000005</c:v>
                </c:pt>
                <c:pt idx="3720">
                  <c:v>0.71855599999999997</c:v>
                </c:pt>
                <c:pt idx="3721">
                  <c:v>0.71758900000000003</c:v>
                </c:pt>
                <c:pt idx="3722">
                  <c:v>0.71662300000000001</c:v>
                </c:pt>
                <c:pt idx="3723">
                  <c:v>0.71565999999999996</c:v>
                </c:pt>
                <c:pt idx="3724">
                  <c:v>0.71469899999999997</c:v>
                </c:pt>
                <c:pt idx="3725">
                  <c:v>0.71374000000000004</c:v>
                </c:pt>
                <c:pt idx="3726">
                  <c:v>0.71278300000000006</c:v>
                </c:pt>
                <c:pt idx="3727">
                  <c:v>0.71182900000000005</c:v>
                </c:pt>
                <c:pt idx="3728">
                  <c:v>0.71087699999999998</c:v>
                </c:pt>
                <c:pt idx="3729">
                  <c:v>0.70992699999999997</c:v>
                </c:pt>
                <c:pt idx="3730">
                  <c:v>0.70898099999999997</c:v>
                </c:pt>
                <c:pt idx="3731">
                  <c:v>0.70803700000000003</c:v>
                </c:pt>
                <c:pt idx="3732">
                  <c:v>0.70709500000000003</c:v>
                </c:pt>
                <c:pt idx="3733">
                  <c:v>0.70615799999999995</c:v>
                </c:pt>
                <c:pt idx="3734">
                  <c:v>0.70522300000000004</c:v>
                </c:pt>
                <c:pt idx="3735">
                  <c:v>0.704291</c:v>
                </c:pt>
                <c:pt idx="3736">
                  <c:v>0.70336399999999999</c:v>
                </c:pt>
                <c:pt idx="3737">
                  <c:v>0.70243999999999995</c:v>
                </c:pt>
                <c:pt idx="3738">
                  <c:v>0.70152000000000003</c:v>
                </c:pt>
                <c:pt idx="3739">
                  <c:v>0.700604</c:v>
                </c:pt>
                <c:pt idx="3740">
                  <c:v>0.69969300000000001</c:v>
                </c:pt>
                <c:pt idx="3741">
                  <c:v>0.69878600000000002</c:v>
                </c:pt>
                <c:pt idx="3742">
                  <c:v>0.69788399999999995</c:v>
                </c:pt>
                <c:pt idx="3743">
                  <c:v>0.69698700000000002</c:v>
                </c:pt>
                <c:pt idx="3744">
                  <c:v>0.69609500000000002</c:v>
                </c:pt>
                <c:pt idx="3745">
                  <c:v>0.69520899999999997</c:v>
                </c:pt>
                <c:pt idx="3746">
                  <c:v>0.69432799999999995</c:v>
                </c:pt>
                <c:pt idx="3747">
                  <c:v>0.69345400000000001</c:v>
                </c:pt>
                <c:pt idx="3748">
                  <c:v>0.69258500000000001</c:v>
                </c:pt>
                <c:pt idx="3749">
                  <c:v>0.69172299999999998</c:v>
                </c:pt>
                <c:pt idx="3750">
                  <c:v>0.69086800000000004</c:v>
                </c:pt>
                <c:pt idx="3751">
                  <c:v>0.69001900000000005</c:v>
                </c:pt>
                <c:pt idx="3752">
                  <c:v>0.68917799999999996</c:v>
                </c:pt>
                <c:pt idx="3753">
                  <c:v>0.68834300000000004</c:v>
                </c:pt>
                <c:pt idx="3754">
                  <c:v>0.68751600000000002</c:v>
                </c:pt>
                <c:pt idx="3755">
                  <c:v>0.686697</c:v>
                </c:pt>
                <c:pt idx="3756">
                  <c:v>0.68588499999999997</c:v>
                </c:pt>
                <c:pt idx="3757">
                  <c:v>0.68508100000000005</c:v>
                </c:pt>
                <c:pt idx="3758">
                  <c:v>0.68428599999999995</c:v>
                </c:pt>
                <c:pt idx="3759">
                  <c:v>0.68349899999999997</c:v>
                </c:pt>
                <c:pt idx="3760">
                  <c:v>0.68272100000000002</c:v>
                </c:pt>
                <c:pt idx="3761">
                  <c:v>0.68195300000000003</c:v>
                </c:pt>
                <c:pt idx="3762">
                  <c:v>0.68119399999999997</c:v>
                </c:pt>
                <c:pt idx="3763">
                  <c:v>0.680446</c:v>
                </c:pt>
                <c:pt idx="3764">
                  <c:v>0.67970699999999995</c:v>
                </c:pt>
                <c:pt idx="3765">
                  <c:v>0.678979</c:v>
                </c:pt>
                <c:pt idx="3766">
                  <c:v>0.67826200000000003</c:v>
                </c:pt>
                <c:pt idx="3767">
                  <c:v>0.67755500000000002</c:v>
                </c:pt>
                <c:pt idx="3768">
                  <c:v>0.67686000000000002</c:v>
                </c:pt>
                <c:pt idx="3769">
                  <c:v>0.67617700000000003</c:v>
                </c:pt>
                <c:pt idx="3770">
                  <c:v>0.67550600000000005</c:v>
                </c:pt>
                <c:pt idx="3771">
                  <c:v>0.674848</c:v>
                </c:pt>
                <c:pt idx="3772">
                  <c:v>0.67420199999999997</c:v>
                </c:pt>
                <c:pt idx="3773">
                  <c:v>0.67357</c:v>
                </c:pt>
                <c:pt idx="3774">
                  <c:v>0.67295199999999999</c:v>
                </c:pt>
                <c:pt idx="3775">
                  <c:v>0.67234799999999995</c:v>
                </c:pt>
                <c:pt idx="3776">
                  <c:v>0.671759</c:v>
                </c:pt>
                <c:pt idx="3777">
                  <c:v>0.67118500000000003</c:v>
                </c:pt>
                <c:pt idx="3778">
                  <c:v>0.67062699999999997</c:v>
                </c:pt>
                <c:pt idx="3779">
                  <c:v>0.67008400000000001</c:v>
                </c:pt>
                <c:pt idx="3780">
                  <c:v>0.66955699999999996</c:v>
                </c:pt>
                <c:pt idx="3781">
                  <c:v>0.66904600000000003</c:v>
                </c:pt>
                <c:pt idx="3782">
                  <c:v>0.66855100000000001</c:v>
                </c:pt>
                <c:pt idx="3783">
                  <c:v>0.66807300000000003</c:v>
                </c:pt>
                <c:pt idx="3784">
                  <c:v>0.66761199999999998</c:v>
                </c:pt>
                <c:pt idx="3785">
                  <c:v>0.66716900000000001</c:v>
                </c:pt>
                <c:pt idx="3786">
                  <c:v>0.66674299999999997</c:v>
                </c:pt>
                <c:pt idx="3787">
                  <c:v>0.66633500000000001</c:v>
                </c:pt>
                <c:pt idx="3788">
                  <c:v>0.66594600000000004</c:v>
                </c:pt>
                <c:pt idx="3789">
                  <c:v>0.66557500000000003</c:v>
                </c:pt>
                <c:pt idx="3790">
                  <c:v>0.66522400000000004</c:v>
                </c:pt>
                <c:pt idx="3791">
                  <c:v>0.66489200000000004</c:v>
                </c:pt>
                <c:pt idx="3792">
                  <c:v>0.66457999999999995</c:v>
                </c:pt>
                <c:pt idx="3793">
                  <c:v>0.66428799999999999</c:v>
                </c:pt>
                <c:pt idx="3794">
                  <c:v>0.66401600000000005</c:v>
                </c:pt>
                <c:pt idx="3795">
                  <c:v>0.66376400000000002</c:v>
                </c:pt>
                <c:pt idx="3796">
                  <c:v>0.66353399999999996</c:v>
                </c:pt>
                <c:pt idx="3797">
                  <c:v>0.66332500000000005</c:v>
                </c:pt>
                <c:pt idx="3798">
                  <c:v>0.66313699999999998</c:v>
                </c:pt>
                <c:pt idx="3799">
                  <c:v>0.66297099999999998</c:v>
                </c:pt>
                <c:pt idx="3800">
                  <c:v>0.66282700000000006</c:v>
                </c:pt>
                <c:pt idx="3801">
                  <c:v>0.66270499999999999</c:v>
                </c:pt>
                <c:pt idx="3802">
                  <c:v>0.662605</c:v>
                </c:pt>
                <c:pt idx="3803">
                  <c:v>0.66252800000000001</c:v>
                </c:pt>
                <c:pt idx="3804">
                  <c:v>0.66247199999999995</c:v>
                </c:pt>
                <c:pt idx="3805">
                  <c:v>0.66244000000000003</c:v>
                </c:pt>
                <c:pt idx="3806">
                  <c:v>0.66242999999999996</c:v>
                </c:pt>
                <c:pt idx="3807">
                  <c:v>0.662443</c:v>
                </c:pt>
                <c:pt idx="3808">
                  <c:v>0.66247800000000001</c:v>
                </c:pt>
                <c:pt idx="3809">
                  <c:v>0.66253700000000004</c:v>
                </c:pt>
                <c:pt idx="3810">
                  <c:v>0.66261899999999996</c:v>
                </c:pt>
                <c:pt idx="3811">
                  <c:v>0.66272500000000001</c:v>
                </c:pt>
                <c:pt idx="3812">
                  <c:v>0.66285300000000003</c:v>
                </c:pt>
                <c:pt idx="3813">
                  <c:v>0.66300499999999996</c:v>
                </c:pt>
                <c:pt idx="3814">
                  <c:v>0.66317999999999999</c:v>
                </c:pt>
                <c:pt idx="3815">
                  <c:v>0.66337900000000005</c:v>
                </c:pt>
                <c:pt idx="3816">
                  <c:v>0.663601</c:v>
                </c:pt>
                <c:pt idx="3817">
                  <c:v>0.66384600000000005</c:v>
                </c:pt>
                <c:pt idx="3818">
                  <c:v>0.66411399999999998</c:v>
                </c:pt>
                <c:pt idx="3819">
                  <c:v>0.66440600000000005</c:v>
                </c:pt>
                <c:pt idx="3820">
                  <c:v>0.66471999999999998</c:v>
                </c:pt>
                <c:pt idx="3821">
                  <c:v>0.66505800000000004</c:v>
                </c:pt>
                <c:pt idx="3822">
                  <c:v>0.66541899999999998</c:v>
                </c:pt>
                <c:pt idx="3823">
                  <c:v>0.66580399999999995</c:v>
                </c:pt>
                <c:pt idx="3824">
                  <c:v>0.666211</c:v>
                </c:pt>
                <c:pt idx="3825">
                  <c:v>0.66664100000000004</c:v>
                </c:pt>
                <c:pt idx="3826">
                  <c:v>0.66709399999999996</c:v>
                </c:pt>
                <c:pt idx="3827">
                  <c:v>0.66757</c:v>
                </c:pt>
                <c:pt idx="3828">
                  <c:v>0.668068</c:v>
                </c:pt>
                <c:pt idx="3829">
                  <c:v>0.66858799999999996</c:v>
                </c:pt>
                <c:pt idx="3830">
                  <c:v>0.66913</c:v>
                </c:pt>
                <c:pt idx="3831">
                  <c:v>0.66969299999999998</c:v>
                </c:pt>
                <c:pt idx="3832">
                  <c:v>0.67027800000000004</c:v>
                </c:pt>
                <c:pt idx="3833">
                  <c:v>0.67088400000000004</c:v>
                </c:pt>
                <c:pt idx="3834">
                  <c:v>0.67151099999999997</c:v>
                </c:pt>
                <c:pt idx="3835">
                  <c:v>0.67215800000000003</c:v>
                </c:pt>
                <c:pt idx="3836">
                  <c:v>0.67282399999999998</c:v>
                </c:pt>
                <c:pt idx="3837">
                  <c:v>0.67351099999999997</c:v>
                </c:pt>
                <c:pt idx="3838">
                  <c:v>0.67421600000000004</c:v>
                </c:pt>
                <c:pt idx="3839">
                  <c:v>0.67494100000000001</c:v>
                </c:pt>
                <c:pt idx="3840">
                  <c:v>0.67568300000000003</c:v>
                </c:pt>
                <c:pt idx="3841">
                  <c:v>0.67644400000000005</c:v>
                </c:pt>
                <c:pt idx="3842">
                  <c:v>0.67722199999999999</c:v>
                </c:pt>
                <c:pt idx="3843">
                  <c:v>0.67801699999999998</c:v>
                </c:pt>
                <c:pt idx="3844">
                  <c:v>0.67882799999999999</c:v>
                </c:pt>
                <c:pt idx="3845">
                  <c:v>0.67965699999999996</c:v>
                </c:pt>
                <c:pt idx="3846">
                  <c:v>0.68050100000000002</c:v>
                </c:pt>
                <c:pt idx="3847">
                  <c:v>0.68136099999999999</c:v>
                </c:pt>
                <c:pt idx="3848">
                  <c:v>0.68223500000000004</c:v>
                </c:pt>
                <c:pt idx="3849">
                  <c:v>0.68312399999999995</c:v>
                </c:pt>
                <c:pt idx="3850">
                  <c:v>0.68402600000000002</c:v>
                </c:pt>
                <c:pt idx="3851">
                  <c:v>0.68494200000000005</c:v>
                </c:pt>
                <c:pt idx="3852">
                  <c:v>0.68586999999999998</c:v>
                </c:pt>
                <c:pt idx="3853">
                  <c:v>0.68681000000000003</c:v>
                </c:pt>
                <c:pt idx="3854">
                  <c:v>0.68776099999999996</c:v>
                </c:pt>
                <c:pt idx="3855">
                  <c:v>0.68872299999999997</c:v>
                </c:pt>
                <c:pt idx="3856">
                  <c:v>0.68969499999999995</c:v>
                </c:pt>
                <c:pt idx="3857">
                  <c:v>0.69067699999999999</c:v>
                </c:pt>
                <c:pt idx="3858">
                  <c:v>0.69166700000000003</c:v>
                </c:pt>
                <c:pt idx="3859">
                  <c:v>0.692666</c:v>
                </c:pt>
                <c:pt idx="3860">
                  <c:v>0.69367299999999998</c:v>
                </c:pt>
                <c:pt idx="3861">
                  <c:v>0.69468600000000003</c:v>
                </c:pt>
                <c:pt idx="3862">
                  <c:v>0.69570600000000005</c:v>
                </c:pt>
                <c:pt idx="3863">
                  <c:v>0.69673200000000002</c:v>
                </c:pt>
                <c:pt idx="3864">
                  <c:v>0.69776400000000005</c:v>
                </c:pt>
                <c:pt idx="3865">
                  <c:v>0.69880100000000001</c:v>
                </c:pt>
                <c:pt idx="3866">
                  <c:v>0.69984199999999996</c:v>
                </c:pt>
                <c:pt idx="3867">
                  <c:v>0.70088799999999996</c:v>
                </c:pt>
                <c:pt idx="3868">
                  <c:v>0.70193700000000003</c:v>
                </c:pt>
                <c:pt idx="3869">
                  <c:v>0.70298899999999998</c:v>
                </c:pt>
                <c:pt idx="3870">
                  <c:v>0.704044</c:v>
                </c:pt>
                <c:pt idx="3871">
                  <c:v>0.70509999999999995</c:v>
                </c:pt>
                <c:pt idx="3872">
                  <c:v>0.70615799999999995</c:v>
                </c:pt>
                <c:pt idx="3873">
                  <c:v>0.70721599999999996</c:v>
                </c:pt>
                <c:pt idx="3874">
                  <c:v>0.70827499999999999</c:v>
                </c:pt>
                <c:pt idx="3875">
                  <c:v>0.70933299999999999</c:v>
                </c:pt>
                <c:pt idx="3876">
                  <c:v>0.71038900000000005</c:v>
                </c:pt>
                <c:pt idx="3877">
                  <c:v>0.71144399999999997</c:v>
                </c:pt>
                <c:pt idx="3878">
                  <c:v>0.71249600000000002</c:v>
                </c:pt>
                <c:pt idx="3879">
                  <c:v>0.71354499999999998</c:v>
                </c:pt>
                <c:pt idx="3880">
                  <c:v>0.71459099999999998</c:v>
                </c:pt>
                <c:pt idx="3881">
                  <c:v>0.71563399999999999</c:v>
                </c:pt>
                <c:pt idx="3882">
                  <c:v>0.71667099999999995</c:v>
                </c:pt>
                <c:pt idx="3883">
                  <c:v>0.71770400000000001</c:v>
                </c:pt>
                <c:pt idx="3884">
                  <c:v>0.71873200000000004</c:v>
                </c:pt>
                <c:pt idx="3885">
                  <c:v>0.71975299999999998</c:v>
                </c:pt>
                <c:pt idx="3886">
                  <c:v>0.72076899999999999</c:v>
                </c:pt>
                <c:pt idx="3887">
                  <c:v>0.721777</c:v>
                </c:pt>
                <c:pt idx="3888">
                  <c:v>0.72277800000000003</c:v>
                </c:pt>
                <c:pt idx="3889">
                  <c:v>0.72377199999999997</c:v>
                </c:pt>
                <c:pt idx="3890">
                  <c:v>0.72475800000000001</c:v>
                </c:pt>
                <c:pt idx="3891">
                  <c:v>0.72573600000000005</c:v>
                </c:pt>
                <c:pt idx="3892">
                  <c:v>0.72670500000000005</c:v>
                </c:pt>
                <c:pt idx="3893">
                  <c:v>0.72766600000000004</c:v>
                </c:pt>
                <c:pt idx="3894">
                  <c:v>0.72861799999999999</c:v>
                </c:pt>
                <c:pt idx="3895">
                  <c:v>0.72956100000000002</c:v>
                </c:pt>
                <c:pt idx="3896">
                  <c:v>0.73049399999999998</c:v>
                </c:pt>
                <c:pt idx="3897">
                  <c:v>0.73141699999999998</c:v>
                </c:pt>
                <c:pt idx="3898">
                  <c:v>0.73233000000000004</c:v>
                </c:pt>
                <c:pt idx="3899">
                  <c:v>0.73323300000000002</c:v>
                </c:pt>
                <c:pt idx="3900">
                  <c:v>0.734124</c:v>
                </c:pt>
                <c:pt idx="3901">
                  <c:v>0.73500500000000002</c:v>
                </c:pt>
                <c:pt idx="3902">
                  <c:v>0.73587400000000003</c:v>
                </c:pt>
                <c:pt idx="3903">
                  <c:v>0.73673200000000005</c:v>
                </c:pt>
                <c:pt idx="3904">
                  <c:v>0.73757799999999996</c:v>
                </c:pt>
                <c:pt idx="3905">
                  <c:v>0.73841299999999999</c:v>
                </c:pt>
                <c:pt idx="3906">
                  <c:v>0.73923700000000003</c:v>
                </c:pt>
                <c:pt idx="3907">
                  <c:v>0.74004800000000004</c:v>
                </c:pt>
                <c:pt idx="3908">
                  <c:v>0.74084799999999995</c:v>
                </c:pt>
                <c:pt idx="3909">
                  <c:v>0.74163599999999996</c:v>
                </c:pt>
                <c:pt idx="3910">
                  <c:v>0.74241100000000004</c:v>
                </c:pt>
                <c:pt idx="3911">
                  <c:v>0.74317500000000003</c:v>
                </c:pt>
                <c:pt idx="3912">
                  <c:v>0.74392599999999998</c:v>
                </c:pt>
                <c:pt idx="3913">
                  <c:v>0.74466600000000005</c:v>
                </c:pt>
                <c:pt idx="3914">
                  <c:v>0.74539299999999997</c:v>
                </c:pt>
                <c:pt idx="3915">
                  <c:v>0.74610900000000002</c:v>
                </c:pt>
                <c:pt idx="3916">
                  <c:v>0.74681399999999998</c:v>
                </c:pt>
                <c:pt idx="3917">
                  <c:v>0.747506</c:v>
                </c:pt>
                <c:pt idx="3918">
                  <c:v>0.74818799999999996</c:v>
                </c:pt>
                <c:pt idx="3919">
                  <c:v>0.74885800000000002</c:v>
                </c:pt>
                <c:pt idx="3920">
                  <c:v>0.74951699999999999</c:v>
                </c:pt>
                <c:pt idx="3921">
                  <c:v>0.750166</c:v>
                </c:pt>
                <c:pt idx="3922">
                  <c:v>0.750803</c:v>
                </c:pt>
                <c:pt idx="3923">
                  <c:v>0.75143000000000004</c:v>
                </c:pt>
                <c:pt idx="3924">
                  <c:v>0.75204599999999999</c:v>
                </c:pt>
                <c:pt idx="3925">
                  <c:v>0.75265300000000002</c:v>
                </c:pt>
                <c:pt idx="3926">
                  <c:v>0.75324899999999995</c:v>
                </c:pt>
                <c:pt idx="3927">
                  <c:v>0.75383500000000003</c:v>
                </c:pt>
                <c:pt idx="3928">
                  <c:v>0.75441100000000005</c:v>
                </c:pt>
                <c:pt idx="3929">
                  <c:v>0.75497899999999996</c:v>
                </c:pt>
                <c:pt idx="3930">
                  <c:v>0.75553700000000001</c:v>
                </c:pt>
                <c:pt idx="3931">
                  <c:v>0.75608699999999995</c:v>
                </c:pt>
                <c:pt idx="3932">
                  <c:v>0.75662799999999997</c:v>
                </c:pt>
                <c:pt idx="3933">
                  <c:v>0.757162</c:v>
                </c:pt>
                <c:pt idx="3934">
                  <c:v>0.757687</c:v>
                </c:pt>
                <c:pt idx="3935">
                  <c:v>0.75820600000000005</c:v>
                </c:pt>
                <c:pt idx="3936">
                  <c:v>0.758718</c:v>
                </c:pt>
                <c:pt idx="3937">
                  <c:v>0.75922400000000001</c:v>
                </c:pt>
                <c:pt idx="3938">
                  <c:v>0.75972399999999995</c:v>
                </c:pt>
                <c:pt idx="3939">
                  <c:v>0.76022000000000001</c:v>
                </c:pt>
                <c:pt idx="3940">
                  <c:v>0.76071</c:v>
                </c:pt>
                <c:pt idx="3941">
                  <c:v>0.76119700000000001</c:v>
                </c:pt>
                <c:pt idx="3942">
                  <c:v>0.76168000000000002</c:v>
                </c:pt>
                <c:pt idx="3943">
                  <c:v>0.76215999999999995</c:v>
                </c:pt>
                <c:pt idx="3944">
                  <c:v>0.76263800000000004</c:v>
                </c:pt>
                <c:pt idx="3945">
                  <c:v>0.76311399999999996</c:v>
                </c:pt>
                <c:pt idx="3946">
                  <c:v>0.76358999999999999</c:v>
                </c:pt>
                <c:pt idx="3947">
                  <c:v>0.76406499999999999</c:v>
                </c:pt>
                <c:pt idx="3948">
                  <c:v>0.76454</c:v>
                </c:pt>
                <c:pt idx="3949">
                  <c:v>0.76501600000000003</c:v>
                </c:pt>
                <c:pt idx="3950">
                  <c:v>0.76549299999999998</c:v>
                </c:pt>
                <c:pt idx="3951">
                  <c:v>0.76597199999999999</c:v>
                </c:pt>
                <c:pt idx="3952">
                  <c:v>0.76645300000000005</c:v>
                </c:pt>
                <c:pt idx="3953">
                  <c:v>0.76693800000000001</c:v>
                </c:pt>
                <c:pt idx="3954">
                  <c:v>0.76742500000000002</c:v>
                </c:pt>
                <c:pt idx="3955">
                  <c:v>0.76791699999999996</c:v>
                </c:pt>
                <c:pt idx="3956">
                  <c:v>0.76841300000000001</c:v>
                </c:pt>
                <c:pt idx="3957">
                  <c:v>0.76891500000000002</c:v>
                </c:pt>
                <c:pt idx="3958">
                  <c:v>0.76942200000000005</c:v>
                </c:pt>
                <c:pt idx="3959">
                  <c:v>0.76993699999999998</c:v>
                </c:pt>
                <c:pt idx="3960">
                  <c:v>0.770459</c:v>
                </c:pt>
                <c:pt idx="3961">
                  <c:v>0.77098900000000004</c:v>
                </c:pt>
                <c:pt idx="3962">
                  <c:v>0.77152799999999999</c:v>
                </c:pt>
                <c:pt idx="3963">
                  <c:v>0.77207700000000001</c:v>
                </c:pt>
                <c:pt idx="3964">
                  <c:v>0.77263599999999999</c:v>
                </c:pt>
                <c:pt idx="3965">
                  <c:v>0.77320500000000003</c:v>
                </c:pt>
                <c:pt idx="3966">
                  <c:v>0.77378599999999997</c:v>
                </c:pt>
                <c:pt idx="3967">
                  <c:v>0.77437900000000004</c:v>
                </c:pt>
                <c:pt idx="3968">
                  <c:v>0.77498400000000001</c:v>
                </c:pt>
                <c:pt idx="3969">
                  <c:v>0.77560200000000001</c:v>
                </c:pt>
                <c:pt idx="3970">
                  <c:v>0.77623399999999998</c:v>
                </c:pt>
                <c:pt idx="3971">
                  <c:v>0.77688000000000001</c:v>
                </c:pt>
                <c:pt idx="3972">
                  <c:v>0.77754100000000004</c:v>
                </c:pt>
                <c:pt idx="3973">
                  <c:v>0.77821799999999997</c:v>
                </c:pt>
                <c:pt idx="3974">
                  <c:v>0.77891100000000002</c:v>
                </c:pt>
                <c:pt idx="3975">
                  <c:v>0.77962100000000001</c:v>
                </c:pt>
                <c:pt idx="3976">
                  <c:v>0.78034800000000004</c:v>
                </c:pt>
                <c:pt idx="3977">
                  <c:v>0.78109300000000004</c:v>
                </c:pt>
                <c:pt idx="3978">
                  <c:v>0.78185700000000002</c:v>
                </c:pt>
                <c:pt idx="3979">
                  <c:v>0.78264</c:v>
                </c:pt>
                <c:pt idx="3980">
                  <c:v>0.78344199999999997</c:v>
                </c:pt>
                <c:pt idx="3981">
                  <c:v>0.78426499999999999</c:v>
                </c:pt>
                <c:pt idx="3982">
                  <c:v>0.785107</c:v>
                </c:pt>
                <c:pt idx="3983">
                  <c:v>0.78597099999999998</c:v>
                </c:pt>
                <c:pt idx="3984">
                  <c:v>0.786856</c:v>
                </c:pt>
                <c:pt idx="3985">
                  <c:v>0.78776299999999999</c:v>
                </c:pt>
                <c:pt idx="3986">
                  <c:v>0.78869299999999998</c:v>
                </c:pt>
                <c:pt idx="3987">
                  <c:v>0.78964599999999996</c:v>
                </c:pt>
                <c:pt idx="3988">
                  <c:v>0.79062200000000005</c:v>
                </c:pt>
                <c:pt idx="3989">
                  <c:v>0.79162200000000005</c:v>
                </c:pt>
                <c:pt idx="3990">
                  <c:v>0.79264599999999996</c:v>
                </c:pt>
                <c:pt idx="3991">
                  <c:v>0.79369500000000004</c:v>
                </c:pt>
                <c:pt idx="3992">
                  <c:v>0.79476899999999995</c:v>
                </c:pt>
                <c:pt idx="3993">
                  <c:v>0.79586699999999999</c:v>
                </c:pt>
                <c:pt idx="3994">
                  <c:v>0.796991</c:v>
                </c:pt>
                <c:pt idx="3995">
                  <c:v>0.79814099999999999</c:v>
                </c:pt>
                <c:pt idx="3996">
                  <c:v>0.79931600000000003</c:v>
                </c:pt>
                <c:pt idx="3997">
                  <c:v>0.80051799999999995</c:v>
                </c:pt>
                <c:pt idx="3998">
                  <c:v>0.80174599999999996</c:v>
                </c:pt>
                <c:pt idx="3999">
                  <c:v>0.80300099999999996</c:v>
                </c:pt>
                <c:pt idx="4000">
                  <c:v>0.80428200000000005</c:v>
                </c:pt>
                <c:pt idx="4001">
                  <c:v>0.80559099999999995</c:v>
                </c:pt>
                <c:pt idx="4002">
                  <c:v>0.80692699999999995</c:v>
                </c:pt>
                <c:pt idx="4003">
                  <c:v>0.80828999999999995</c:v>
                </c:pt>
                <c:pt idx="4004">
                  <c:v>0.80968099999999998</c:v>
                </c:pt>
                <c:pt idx="4005">
                  <c:v>0.81109900000000001</c:v>
                </c:pt>
                <c:pt idx="4006">
                  <c:v>0.81254400000000004</c:v>
                </c:pt>
                <c:pt idx="4007">
                  <c:v>0.81401599999999996</c:v>
                </c:pt>
                <c:pt idx="4008">
                  <c:v>0.81551499999999999</c:v>
                </c:pt>
                <c:pt idx="4009">
                  <c:v>0.81704100000000002</c:v>
                </c:pt>
                <c:pt idx="4010">
                  <c:v>0.81859400000000004</c:v>
                </c:pt>
                <c:pt idx="4011">
                  <c:v>0.82017399999999996</c:v>
                </c:pt>
                <c:pt idx="4012">
                  <c:v>0.82177999999999995</c:v>
                </c:pt>
                <c:pt idx="4013">
                  <c:v>0.82341399999999998</c:v>
                </c:pt>
                <c:pt idx="4014">
                  <c:v>0.82507399999999997</c:v>
                </c:pt>
                <c:pt idx="4015">
                  <c:v>0.82676099999999997</c:v>
                </c:pt>
                <c:pt idx="4016">
                  <c:v>0.82847400000000004</c:v>
                </c:pt>
                <c:pt idx="4017">
                  <c:v>0.83021500000000004</c:v>
                </c:pt>
                <c:pt idx="4018">
                  <c:v>0.83198099999999997</c:v>
                </c:pt>
                <c:pt idx="4019">
                  <c:v>0.83377400000000002</c:v>
                </c:pt>
                <c:pt idx="4020">
                  <c:v>0.835592</c:v>
                </c:pt>
                <c:pt idx="4021">
                  <c:v>0.83743599999999996</c:v>
                </c:pt>
                <c:pt idx="4022">
                  <c:v>0.83930400000000005</c:v>
                </c:pt>
                <c:pt idx="4023">
                  <c:v>0.841198</c:v>
                </c:pt>
                <c:pt idx="4024">
                  <c:v>0.84311599999999998</c:v>
                </c:pt>
                <c:pt idx="4025">
                  <c:v>0.84505699999999995</c:v>
                </c:pt>
                <c:pt idx="4026">
                  <c:v>0.84702299999999997</c:v>
                </c:pt>
                <c:pt idx="4027">
                  <c:v>0.84901199999999999</c:v>
                </c:pt>
                <c:pt idx="4028">
                  <c:v>0.85102500000000003</c:v>
                </c:pt>
                <c:pt idx="4029">
                  <c:v>0.85306099999999996</c:v>
                </c:pt>
                <c:pt idx="4030">
                  <c:v>0.85511899999999996</c:v>
                </c:pt>
                <c:pt idx="4031">
                  <c:v>0.85719999999999996</c:v>
                </c:pt>
                <c:pt idx="4032">
                  <c:v>0.85930300000000004</c:v>
                </c:pt>
                <c:pt idx="4033">
                  <c:v>0.86142799999999997</c:v>
                </c:pt>
                <c:pt idx="4034">
                  <c:v>0.86357399999999995</c:v>
                </c:pt>
                <c:pt idx="4035">
                  <c:v>0.86574099999999998</c:v>
                </c:pt>
                <c:pt idx="4036">
                  <c:v>0.86792800000000003</c:v>
                </c:pt>
                <c:pt idx="4037">
                  <c:v>0.87013499999999999</c:v>
                </c:pt>
                <c:pt idx="4038">
                  <c:v>0.87236100000000005</c:v>
                </c:pt>
                <c:pt idx="4039">
                  <c:v>0.87460499999999997</c:v>
                </c:pt>
                <c:pt idx="4040">
                  <c:v>0.87686900000000001</c:v>
                </c:pt>
                <c:pt idx="4041">
                  <c:v>0.87914999999999999</c:v>
                </c:pt>
                <c:pt idx="4042">
                  <c:v>0.88144800000000001</c:v>
                </c:pt>
                <c:pt idx="4043">
                  <c:v>0.88376399999999999</c:v>
                </c:pt>
                <c:pt idx="4044">
                  <c:v>0.88609599999999999</c:v>
                </c:pt>
                <c:pt idx="4045">
                  <c:v>0.88844400000000001</c:v>
                </c:pt>
                <c:pt idx="4046">
                  <c:v>0.89080700000000002</c:v>
                </c:pt>
                <c:pt idx="4047">
                  <c:v>0.89318600000000004</c:v>
                </c:pt>
                <c:pt idx="4048">
                  <c:v>0.89558000000000004</c:v>
                </c:pt>
                <c:pt idx="4049">
                  <c:v>0.89798699999999998</c:v>
                </c:pt>
                <c:pt idx="4050">
                  <c:v>0.90040799999999999</c:v>
                </c:pt>
                <c:pt idx="4051">
                  <c:v>0.90284200000000003</c:v>
                </c:pt>
                <c:pt idx="4052">
                  <c:v>0.90528799999999998</c:v>
                </c:pt>
                <c:pt idx="4053">
                  <c:v>0.90774699999999997</c:v>
                </c:pt>
                <c:pt idx="4054">
                  <c:v>0.91021700000000005</c:v>
                </c:pt>
                <c:pt idx="4055">
                  <c:v>0.91269800000000001</c:v>
                </c:pt>
                <c:pt idx="4056">
                  <c:v>0.91518999999999995</c:v>
                </c:pt>
                <c:pt idx="4057">
                  <c:v>0.91769199999999995</c:v>
                </c:pt>
                <c:pt idx="4058">
                  <c:v>0.92020400000000002</c:v>
                </c:pt>
                <c:pt idx="4059">
                  <c:v>0.92272600000000005</c:v>
                </c:pt>
                <c:pt idx="4060">
                  <c:v>0.925257</c:v>
                </c:pt>
                <c:pt idx="4061">
                  <c:v>0.92779599999999995</c:v>
                </c:pt>
                <c:pt idx="4062">
                  <c:v>0.93034300000000003</c:v>
                </c:pt>
                <c:pt idx="4063">
                  <c:v>0.93289699999999998</c:v>
                </c:pt>
                <c:pt idx="4064">
                  <c:v>0.93545900000000004</c:v>
                </c:pt>
                <c:pt idx="4065">
                  <c:v>0.93802600000000003</c:v>
                </c:pt>
                <c:pt idx="4066">
                  <c:v>0.94059999999999999</c:v>
                </c:pt>
                <c:pt idx="4067">
                  <c:v>0.94318000000000002</c:v>
                </c:pt>
                <c:pt idx="4068">
                  <c:v>0.94576499999999997</c:v>
                </c:pt>
                <c:pt idx="4069">
                  <c:v>0.94835499999999995</c:v>
                </c:pt>
                <c:pt idx="4070">
                  <c:v>0.95094999999999996</c:v>
                </c:pt>
                <c:pt idx="4071">
                  <c:v>0.95354899999999998</c:v>
                </c:pt>
                <c:pt idx="4072">
                  <c:v>0.956152</c:v>
                </c:pt>
                <c:pt idx="4073">
                  <c:v>0.95875900000000003</c:v>
                </c:pt>
                <c:pt idx="4074">
                  <c:v>0.961368</c:v>
                </c:pt>
                <c:pt idx="4075">
                  <c:v>0.96397999999999995</c:v>
                </c:pt>
                <c:pt idx="4076">
                  <c:v>0.96659300000000004</c:v>
                </c:pt>
                <c:pt idx="4077">
                  <c:v>0.96920799999999996</c:v>
                </c:pt>
                <c:pt idx="4078">
                  <c:v>0.97182500000000005</c:v>
                </c:pt>
                <c:pt idx="4079">
                  <c:v>0.97444200000000003</c:v>
                </c:pt>
                <c:pt idx="4080">
                  <c:v>0.97705900000000001</c:v>
                </c:pt>
                <c:pt idx="4081">
                  <c:v>0.97967700000000002</c:v>
                </c:pt>
                <c:pt idx="4082">
                  <c:v>0.982294</c:v>
                </c:pt>
                <c:pt idx="4083">
                  <c:v>0.98490999999999995</c:v>
                </c:pt>
                <c:pt idx="4084">
                  <c:v>0.98752600000000001</c:v>
                </c:pt>
                <c:pt idx="4085">
                  <c:v>0.99014000000000002</c:v>
                </c:pt>
                <c:pt idx="4086">
                  <c:v>0.992753</c:v>
                </c:pt>
                <c:pt idx="4087">
                  <c:v>0.99536400000000003</c:v>
                </c:pt>
                <c:pt idx="4088">
                  <c:v>0.99797199999999997</c:v>
                </c:pt>
                <c:pt idx="4089">
                  <c:v>1.00058</c:v>
                </c:pt>
                <c:pt idx="4090">
                  <c:v>1.00318</c:v>
                </c:pt>
                <c:pt idx="4091">
                  <c:v>1.0057799999999999</c:v>
                </c:pt>
                <c:pt idx="4092">
                  <c:v>1.00837</c:v>
                </c:pt>
                <c:pt idx="4093">
                  <c:v>1.0109699999999999</c:v>
                </c:pt>
                <c:pt idx="4094">
                  <c:v>1.01355</c:v>
                </c:pt>
                <c:pt idx="4095">
                  <c:v>1.01614</c:v>
                </c:pt>
                <c:pt idx="4096">
                  <c:v>1.0187200000000001</c:v>
                </c:pt>
                <c:pt idx="4097">
                  <c:v>1.02129</c:v>
                </c:pt>
                <c:pt idx="4098">
                  <c:v>1.02386</c:v>
                </c:pt>
                <c:pt idx="4099">
                  <c:v>1.0264200000000001</c:v>
                </c:pt>
                <c:pt idx="4100">
                  <c:v>1.02898</c:v>
                </c:pt>
                <c:pt idx="4101">
                  <c:v>1.0315300000000001</c:v>
                </c:pt>
                <c:pt idx="4102">
                  <c:v>1.03407</c:v>
                </c:pt>
                <c:pt idx="4103">
                  <c:v>1.03661</c:v>
                </c:pt>
                <c:pt idx="4104">
                  <c:v>1.03914</c:v>
                </c:pt>
                <c:pt idx="4105">
                  <c:v>1.0416700000000001</c:v>
                </c:pt>
                <c:pt idx="4106">
                  <c:v>1.0441800000000001</c:v>
                </c:pt>
                <c:pt idx="4107">
                  <c:v>1.0467</c:v>
                </c:pt>
                <c:pt idx="4108">
                  <c:v>1.0491999999999999</c:v>
                </c:pt>
                <c:pt idx="4109">
                  <c:v>1.0517000000000001</c:v>
                </c:pt>
                <c:pt idx="4110">
                  <c:v>1.05419</c:v>
                </c:pt>
                <c:pt idx="4111">
                  <c:v>1.05667</c:v>
                </c:pt>
                <c:pt idx="4112">
                  <c:v>1.05914</c:v>
                </c:pt>
                <c:pt idx="4113">
                  <c:v>1.0616099999999999</c:v>
                </c:pt>
                <c:pt idx="4114">
                  <c:v>1.0640700000000001</c:v>
                </c:pt>
                <c:pt idx="4115">
                  <c:v>1.0665199999999999</c:v>
                </c:pt>
                <c:pt idx="4116">
                  <c:v>1.0689599999999999</c:v>
                </c:pt>
                <c:pt idx="4117">
                  <c:v>1.0713999999999999</c:v>
                </c:pt>
                <c:pt idx="4118">
                  <c:v>1.0738300000000001</c:v>
                </c:pt>
                <c:pt idx="4119">
                  <c:v>1.0762400000000001</c:v>
                </c:pt>
                <c:pt idx="4120">
                  <c:v>1.0786500000000001</c:v>
                </c:pt>
                <c:pt idx="4121">
                  <c:v>1.0810599999999999</c:v>
                </c:pt>
                <c:pt idx="4122">
                  <c:v>1.08345</c:v>
                </c:pt>
                <c:pt idx="4123">
                  <c:v>1.0858300000000001</c:v>
                </c:pt>
                <c:pt idx="4124">
                  <c:v>1.0882099999999999</c:v>
                </c:pt>
                <c:pt idx="4125">
                  <c:v>1.09057</c:v>
                </c:pt>
                <c:pt idx="4126">
                  <c:v>1.09293</c:v>
                </c:pt>
                <c:pt idx="4127">
                  <c:v>1.09528</c:v>
                </c:pt>
                <c:pt idx="4128">
                  <c:v>1.09762</c:v>
                </c:pt>
                <c:pt idx="4129">
                  <c:v>1.09995</c:v>
                </c:pt>
                <c:pt idx="4130">
                  <c:v>1.1022799999999999</c:v>
                </c:pt>
                <c:pt idx="4131">
                  <c:v>1.10459</c:v>
                </c:pt>
                <c:pt idx="4132">
                  <c:v>1.1069</c:v>
                </c:pt>
                <c:pt idx="4133">
                  <c:v>1.1092</c:v>
                </c:pt>
                <c:pt idx="4134">
                  <c:v>1.1114900000000001</c:v>
                </c:pt>
                <c:pt idx="4135">
                  <c:v>1.1137699999999999</c:v>
                </c:pt>
                <c:pt idx="4136">
                  <c:v>1.1160399999999999</c:v>
                </c:pt>
                <c:pt idx="4137">
                  <c:v>1.1183099999999999</c:v>
                </c:pt>
                <c:pt idx="4138">
                  <c:v>1.1205700000000001</c:v>
                </c:pt>
                <c:pt idx="4139">
                  <c:v>1.1228199999999999</c:v>
                </c:pt>
                <c:pt idx="4140">
                  <c:v>1.1250599999999999</c:v>
                </c:pt>
                <c:pt idx="4141">
                  <c:v>1.1273</c:v>
                </c:pt>
                <c:pt idx="4142">
                  <c:v>1.1295299999999999</c:v>
                </c:pt>
                <c:pt idx="4143">
                  <c:v>1.1317600000000001</c:v>
                </c:pt>
                <c:pt idx="4144">
                  <c:v>1.1339699999999999</c:v>
                </c:pt>
                <c:pt idx="4145">
                  <c:v>1.13618</c:v>
                </c:pt>
                <c:pt idx="4146">
                  <c:v>1.13839</c:v>
                </c:pt>
                <c:pt idx="4147">
                  <c:v>1.14059</c:v>
                </c:pt>
                <c:pt idx="4148">
                  <c:v>1.1427799999999999</c:v>
                </c:pt>
                <c:pt idx="4149">
                  <c:v>1.14497</c:v>
                </c:pt>
                <c:pt idx="4150">
                  <c:v>1.14716</c:v>
                </c:pt>
                <c:pt idx="4151">
                  <c:v>1.14934</c:v>
                </c:pt>
                <c:pt idx="4152">
                  <c:v>1.1515200000000001</c:v>
                </c:pt>
                <c:pt idx="4153">
                  <c:v>1.1536900000000001</c:v>
                </c:pt>
                <c:pt idx="4154">
                  <c:v>1.1558600000000001</c:v>
                </c:pt>
                <c:pt idx="4155">
                  <c:v>1.15802</c:v>
                </c:pt>
                <c:pt idx="4156">
                  <c:v>1.1601900000000001</c:v>
                </c:pt>
                <c:pt idx="4157">
                  <c:v>1.16235</c:v>
                </c:pt>
                <c:pt idx="4158">
                  <c:v>1.1645000000000001</c:v>
                </c:pt>
                <c:pt idx="4159">
                  <c:v>1.16666</c:v>
                </c:pt>
                <c:pt idx="4160">
                  <c:v>1.16882</c:v>
                </c:pt>
                <c:pt idx="4161">
                  <c:v>1.1709700000000001</c:v>
                </c:pt>
                <c:pt idx="4162">
                  <c:v>1.17313</c:v>
                </c:pt>
                <c:pt idx="4163">
                  <c:v>1.1752800000000001</c:v>
                </c:pt>
                <c:pt idx="4164">
                  <c:v>1.17744</c:v>
                </c:pt>
                <c:pt idx="4165">
                  <c:v>1.1795899999999999</c:v>
                </c:pt>
                <c:pt idx="4166">
                  <c:v>1.1817500000000001</c:v>
                </c:pt>
                <c:pt idx="4167">
                  <c:v>1.18391</c:v>
                </c:pt>
                <c:pt idx="4168">
                  <c:v>1.18607</c:v>
                </c:pt>
                <c:pt idx="4169">
                  <c:v>1.1882299999999999</c:v>
                </c:pt>
                <c:pt idx="4170">
                  <c:v>1.1903900000000001</c:v>
                </c:pt>
                <c:pt idx="4171">
                  <c:v>1.1925600000000001</c:v>
                </c:pt>
                <c:pt idx="4172">
                  <c:v>1.1947300000000001</c:v>
                </c:pt>
                <c:pt idx="4173">
                  <c:v>1.1969099999999999</c:v>
                </c:pt>
                <c:pt idx="4174">
                  <c:v>1.19909</c:v>
                </c:pt>
                <c:pt idx="4175">
                  <c:v>1.2012700000000001</c:v>
                </c:pt>
                <c:pt idx="4176">
                  <c:v>1.20346</c:v>
                </c:pt>
                <c:pt idx="4177">
                  <c:v>1.20566</c:v>
                </c:pt>
                <c:pt idx="4178">
                  <c:v>1.2078599999999999</c:v>
                </c:pt>
                <c:pt idx="4179">
                  <c:v>1.21007</c:v>
                </c:pt>
                <c:pt idx="4180">
                  <c:v>1.2122900000000001</c:v>
                </c:pt>
                <c:pt idx="4181">
                  <c:v>1.21451</c:v>
                </c:pt>
                <c:pt idx="4182">
                  <c:v>1.2167399999999999</c:v>
                </c:pt>
                <c:pt idx="4183">
                  <c:v>1.21898</c:v>
                </c:pt>
                <c:pt idx="4184">
                  <c:v>1.22123</c:v>
                </c:pt>
                <c:pt idx="4185">
                  <c:v>1.2234799999999999</c:v>
                </c:pt>
                <c:pt idx="4186">
                  <c:v>1.2257499999999999</c:v>
                </c:pt>
                <c:pt idx="4187">
                  <c:v>1.22803</c:v>
                </c:pt>
                <c:pt idx="4188">
                  <c:v>1.23031</c:v>
                </c:pt>
                <c:pt idx="4189">
                  <c:v>1.23261</c:v>
                </c:pt>
                <c:pt idx="4190">
                  <c:v>1.23492</c:v>
                </c:pt>
                <c:pt idx="4191">
                  <c:v>1.2372399999999999</c:v>
                </c:pt>
                <c:pt idx="4192">
                  <c:v>1.2395700000000001</c:v>
                </c:pt>
                <c:pt idx="4193">
                  <c:v>1.2419100000000001</c:v>
                </c:pt>
                <c:pt idx="4194">
                  <c:v>1.24427</c:v>
                </c:pt>
                <c:pt idx="4195">
                  <c:v>1.24664</c:v>
                </c:pt>
                <c:pt idx="4196">
                  <c:v>1.24902</c:v>
                </c:pt>
                <c:pt idx="4197">
                  <c:v>1.2514099999999999</c:v>
                </c:pt>
                <c:pt idx="4198">
                  <c:v>1.2538199999999999</c:v>
                </c:pt>
                <c:pt idx="4199">
                  <c:v>1.25624</c:v>
                </c:pt>
                <c:pt idx="4200">
                  <c:v>1.25867</c:v>
                </c:pt>
                <c:pt idx="4201">
                  <c:v>1.26112</c:v>
                </c:pt>
                <c:pt idx="4202">
                  <c:v>1.2635799999999999</c:v>
                </c:pt>
                <c:pt idx="4203">
                  <c:v>1.26606</c:v>
                </c:pt>
                <c:pt idx="4204">
                  <c:v>1.2685500000000001</c:v>
                </c:pt>
                <c:pt idx="4205">
                  <c:v>1.27105</c:v>
                </c:pt>
                <c:pt idx="4206">
                  <c:v>1.2735700000000001</c:v>
                </c:pt>
                <c:pt idx="4207">
                  <c:v>1.2761100000000001</c:v>
                </c:pt>
                <c:pt idx="4208">
                  <c:v>1.2786599999999999</c:v>
                </c:pt>
                <c:pt idx="4209">
                  <c:v>1.28122</c:v>
                </c:pt>
                <c:pt idx="4210">
                  <c:v>1.2838000000000001</c:v>
                </c:pt>
                <c:pt idx="4211">
                  <c:v>1.2863899999999999</c:v>
                </c:pt>
                <c:pt idx="4212">
                  <c:v>1.2889999999999999</c:v>
                </c:pt>
                <c:pt idx="4213">
                  <c:v>1.29162</c:v>
                </c:pt>
                <c:pt idx="4214">
                  <c:v>1.2942499999999999</c:v>
                </c:pt>
                <c:pt idx="4215">
                  <c:v>1.2968999999999999</c:v>
                </c:pt>
                <c:pt idx="4216">
                  <c:v>1.2995699999999999</c:v>
                </c:pt>
                <c:pt idx="4217">
                  <c:v>1.3022499999999999</c:v>
                </c:pt>
                <c:pt idx="4218">
                  <c:v>1.30494</c:v>
                </c:pt>
                <c:pt idx="4219">
                  <c:v>1.30765</c:v>
                </c:pt>
                <c:pt idx="4220">
                  <c:v>1.31037</c:v>
                </c:pt>
                <c:pt idx="4221">
                  <c:v>1.31311</c:v>
                </c:pt>
                <c:pt idx="4222">
                  <c:v>1.31585</c:v>
                </c:pt>
                <c:pt idx="4223">
                  <c:v>1.3186199999999999</c:v>
                </c:pt>
                <c:pt idx="4224">
                  <c:v>1.3213900000000001</c:v>
                </c:pt>
                <c:pt idx="4225">
                  <c:v>1.3241799999999999</c:v>
                </c:pt>
                <c:pt idx="4226">
                  <c:v>1.32698</c:v>
                </c:pt>
                <c:pt idx="4227">
                  <c:v>1.32979</c:v>
                </c:pt>
                <c:pt idx="4228">
                  <c:v>1.3326199999999999</c:v>
                </c:pt>
                <c:pt idx="4229">
                  <c:v>1.33545</c:v>
                </c:pt>
                <c:pt idx="4230">
                  <c:v>1.3383</c:v>
                </c:pt>
                <c:pt idx="4231">
                  <c:v>1.3411599999999999</c:v>
                </c:pt>
                <c:pt idx="4232">
                  <c:v>1.3440300000000001</c:v>
                </c:pt>
                <c:pt idx="4233">
                  <c:v>1.3469100000000001</c:v>
                </c:pt>
                <c:pt idx="4234">
                  <c:v>1.3498000000000001</c:v>
                </c:pt>
                <c:pt idx="4235">
                  <c:v>1.3527</c:v>
                </c:pt>
                <c:pt idx="4236">
                  <c:v>1.3555999999999999</c:v>
                </c:pt>
                <c:pt idx="4237">
                  <c:v>1.3585199999999999</c:v>
                </c:pt>
                <c:pt idx="4238">
                  <c:v>1.36144</c:v>
                </c:pt>
                <c:pt idx="4239">
                  <c:v>1.3643700000000001</c:v>
                </c:pt>
                <c:pt idx="4240">
                  <c:v>1.36731</c:v>
                </c:pt>
                <c:pt idx="4241">
                  <c:v>1.37025</c:v>
                </c:pt>
                <c:pt idx="4242">
                  <c:v>1.3731899999999999</c:v>
                </c:pt>
                <c:pt idx="4243">
                  <c:v>1.37615</c:v>
                </c:pt>
                <c:pt idx="4244">
                  <c:v>1.3791</c:v>
                </c:pt>
                <c:pt idx="4245">
                  <c:v>1.3820600000000001</c:v>
                </c:pt>
                <c:pt idx="4246">
                  <c:v>1.3850199999999999</c:v>
                </c:pt>
                <c:pt idx="4247">
                  <c:v>1.38798</c:v>
                </c:pt>
                <c:pt idx="4248">
                  <c:v>1.3909400000000001</c:v>
                </c:pt>
                <c:pt idx="4249">
                  <c:v>1.39391</c:v>
                </c:pt>
                <c:pt idx="4250">
                  <c:v>1.3968700000000001</c:v>
                </c:pt>
                <c:pt idx="4251">
                  <c:v>1.3998299999999999</c:v>
                </c:pt>
                <c:pt idx="4252">
                  <c:v>1.40279</c:v>
                </c:pt>
                <c:pt idx="4253">
                  <c:v>1.4057500000000001</c:v>
                </c:pt>
                <c:pt idx="4254">
                  <c:v>1.4087000000000001</c:v>
                </c:pt>
                <c:pt idx="4255">
                  <c:v>1.4116500000000001</c:v>
                </c:pt>
                <c:pt idx="4256">
                  <c:v>1.41459</c:v>
                </c:pt>
                <c:pt idx="4257">
                  <c:v>1.41753</c:v>
                </c:pt>
                <c:pt idx="4258">
                  <c:v>1.4204600000000001</c:v>
                </c:pt>
                <c:pt idx="4259">
                  <c:v>1.4233800000000001</c:v>
                </c:pt>
                <c:pt idx="4260">
                  <c:v>1.4262999999999999</c:v>
                </c:pt>
                <c:pt idx="4261">
                  <c:v>1.4292</c:v>
                </c:pt>
                <c:pt idx="4262">
                  <c:v>1.4320999999999999</c:v>
                </c:pt>
                <c:pt idx="4263">
                  <c:v>1.4349799999999999</c:v>
                </c:pt>
                <c:pt idx="4264">
                  <c:v>1.4378500000000001</c:v>
                </c:pt>
                <c:pt idx="4265">
                  <c:v>1.4407099999999999</c:v>
                </c:pt>
                <c:pt idx="4266">
                  <c:v>1.44356</c:v>
                </c:pt>
                <c:pt idx="4267">
                  <c:v>1.4463900000000001</c:v>
                </c:pt>
                <c:pt idx="4268">
                  <c:v>1.4492100000000001</c:v>
                </c:pt>
                <c:pt idx="4269">
                  <c:v>1.45201</c:v>
                </c:pt>
                <c:pt idx="4270">
                  <c:v>1.45479</c:v>
                </c:pt>
                <c:pt idx="4271">
                  <c:v>1.4575499999999999</c:v>
                </c:pt>
                <c:pt idx="4272">
                  <c:v>1.4602999999999999</c:v>
                </c:pt>
                <c:pt idx="4273">
                  <c:v>1.4630300000000001</c:v>
                </c:pt>
                <c:pt idx="4274">
                  <c:v>1.46574</c:v>
                </c:pt>
                <c:pt idx="4275">
                  <c:v>1.4684200000000001</c:v>
                </c:pt>
                <c:pt idx="4276">
                  <c:v>1.4710799999999999</c:v>
                </c:pt>
                <c:pt idx="4277">
                  <c:v>1.4737199999999999</c:v>
                </c:pt>
                <c:pt idx="4278">
                  <c:v>1.47634</c:v>
                </c:pt>
                <c:pt idx="4279">
                  <c:v>1.4789300000000001</c:v>
                </c:pt>
                <c:pt idx="4280">
                  <c:v>1.4815</c:v>
                </c:pt>
                <c:pt idx="4281">
                  <c:v>1.48404</c:v>
                </c:pt>
                <c:pt idx="4282">
                  <c:v>1.48655</c:v>
                </c:pt>
                <c:pt idx="4283">
                  <c:v>1.4890300000000001</c:v>
                </c:pt>
                <c:pt idx="4284">
                  <c:v>1.4914799999999999</c:v>
                </c:pt>
                <c:pt idx="4285">
                  <c:v>1.4939</c:v>
                </c:pt>
                <c:pt idx="4286">
                  <c:v>1.4963</c:v>
                </c:pt>
                <c:pt idx="4287">
                  <c:v>1.4986600000000001</c:v>
                </c:pt>
                <c:pt idx="4288">
                  <c:v>1.50099</c:v>
                </c:pt>
                <c:pt idx="4289">
                  <c:v>1.5032799999999999</c:v>
                </c:pt>
                <c:pt idx="4290">
                  <c:v>1.5055400000000001</c:v>
                </c:pt>
                <c:pt idx="4291">
                  <c:v>1.5077700000000001</c:v>
                </c:pt>
                <c:pt idx="4292">
                  <c:v>1.5099499999999999</c:v>
                </c:pt>
                <c:pt idx="4293">
                  <c:v>1.5121100000000001</c:v>
                </c:pt>
                <c:pt idx="4294">
                  <c:v>1.5142199999999999</c:v>
                </c:pt>
                <c:pt idx="4295">
                  <c:v>1.5163</c:v>
                </c:pt>
                <c:pt idx="4296">
                  <c:v>1.51833</c:v>
                </c:pt>
                <c:pt idx="4297">
                  <c:v>1.52033</c:v>
                </c:pt>
                <c:pt idx="4298">
                  <c:v>1.5222800000000001</c:v>
                </c:pt>
                <c:pt idx="4299">
                  <c:v>1.5242</c:v>
                </c:pt>
                <c:pt idx="4300">
                  <c:v>1.52607</c:v>
                </c:pt>
                <c:pt idx="4301">
                  <c:v>1.5279</c:v>
                </c:pt>
                <c:pt idx="4302">
                  <c:v>1.52969</c:v>
                </c:pt>
                <c:pt idx="4303">
                  <c:v>1.5314300000000001</c:v>
                </c:pt>
                <c:pt idx="4304">
                  <c:v>1.5331300000000001</c:v>
                </c:pt>
                <c:pt idx="4305">
                  <c:v>1.53478</c:v>
                </c:pt>
                <c:pt idx="4306">
                  <c:v>1.5363899999999999</c:v>
                </c:pt>
                <c:pt idx="4307">
                  <c:v>1.5379499999999999</c:v>
                </c:pt>
                <c:pt idx="4308">
                  <c:v>1.5394600000000001</c:v>
                </c:pt>
                <c:pt idx="4309">
                  <c:v>1.5409299999999999</c:v>
                </c:pt>
                <c:pt idx="4310">
                  <c:v>1.5423500000000001</c:v>
                </c:pt>
                <c:pt idx="4311">
                  <c:v>1.5437099999999999</c:v>
                </c:pt>
                <c:pt idx="4312">
                  <c:v>1.5450299999999999</c:v>
                </c:pt>
                <c:pt idx="4313">
                  <c:v>1.5463100000000001</c:v>
                </c:pt>
                <c:pt idx="4314">
                  <c:v>1.5475300000000001</c:v>
                </c:pt>
                <c:pt idx="4315">
                  <c:v>1.5487</c:v>
                </c:pt>
                <c:pt idx="4316">
                  <c:v>1.54982</c:v>
                </c:pt>
                <c:pt idx="4317">
                  <c:v>1.5508900000000001</c:v>
                </c:pt>
                <c:pt idx="4318">
                  <c:v>1.5519000000000001</c:v>
                </c:pt>
                <c:pt idx="4319">
                  <c:v>1.55287</c:v>
                </c:pt>
                <c:pt idx="4320">
                  <c:v>1.5537799999999999</c:v>
                </c:pt>
                <c:pt idx="4321">
                  <c:v>1.55464</c:v>
                </c:pt>
                <c:pt idx="4322">
                  <c:v>1.5554399999999999</c:v>
                </c:pt>
                <c:pt idx="4323">
                  <c:v>1.55619</c:v>
                </c:pt>
                <c:pt idx="4324">
                  <c:v>1.5568900000000001</c:v>
                </c:pt>
                <c:pt idx="4325">
                  <c:v>1.5575300000000001</c:v>
                </c:pt>
                <c:pt idx="4326">
                  <c:v>1.5581199999999999</c:v>
                </c:pt>
                <c:pt idx="4327">
                  <c:v>1.5586599999999999</c:v>
                </c:pt>
                <c:pt idx="4328">
                  <c:v>1.55914</c:v>
                </c:pt>
                <c:pt idx="4329">
                  <c:v>1.5595600000000001</c:v>
                </c:pt>
                <c:pt idx="4330">
                  <c:v>1.55993</c:v>
                </c:pt>
                <c:pt idx="4331">
                  <c:v>1.5602499999999999</c:v>
                </c:pt>
                <c:pt idx="4332">
                  <c:v>1.5605100000000001</c:v>
                </c:pt>
                <c:pt idx="4333">
                  <c:v>1.56071</c:v>
                </c:pt>
                <c:pt idx="4334">
                  <c:v>1.5608599999999999</c:v>
                </c:pt>
                <c:pt idx="4335">
                  <c:v>1.5609599999999999</c:v>
                </c:pt>
                <c:pt idx="4336">
                  <c:v>1.5609900000000001</c:v>
                </c:pt>
                <c:pt idx="4337">
                  <c:v>1.56098</c:v>
                </c:pt>
                <c:pt idx="4338">
                  <c:v>1.5609</c:v>
                </c:pt>
                <c:pt idx="4339">
                  <c:v>1.56077</c:v>
                </c:pt>
                <c:pt idx="4340">
                  <c:v>1.5605899999999999</c:v>
                </c:pt>
                <c:pt idx="4341">
                  <c:v>1.5603499999999999</c:v>
                </c:pt>
                <c:pt idx="4342">
                  <c:v>1.56006</c:v>
                </c:pt>
                <c:pt idx="4343">
                  <c:v>1.5597099999999999</c:v>
                </c:pt>
                <c:pt idx="4344">
                  <c:v>1.5592999999999999</c:v>
                </c:pt>
                <c:pt idx="4345">
                  <c:v>1.55884</c:v>
                </c:pt>
                <c:pt idx="4346">
                  <c:v>1.5583199999999999</c:v>
                </c:pt>
                <c:pt idx="4347">
                  <c:v>1.55775</c:v>
                </c:pt>
                <c:pt idx="4348">
                  <c:v>1.5571299999999999</c:v>
                </c:pt>
                <c:pt idx="4349">
                  <c:v>1.55644</c:v>
                </c:pt>
                <c:pt idx="4350">
                  <c:v>1.5557099999999999</c:v>
                </c:pt>
                <c:pt idx="4351">
                  <c:v>1.5549200000000001</c:v>
                </c:pt>
                <c:pt idx="4352">
                  <c:v>1.5540700000000001</c:v>
                </c:pt>
                <c:pt idx="4353">
                  <c:v>1.5531699999999999</c:v>
                </c:pt>
                <c:pt idx="4354">
                  <c:v>1.5522199999999999</c:v>
                </c:pt>
                <c:pt idx="4355">
                  <c:v>1.55121</c:v>
                </c:pt>
                <c:pt idx="4356">
                  <c:v>1.5501499999999999</c:v>
                </c:pt>
                <c:pt idx="4357">
                  <c:v>1.54904</c:v>
                </c:pt>
                <c:pt idx="4358">
                  <c:v>1.5478799999999999</c:v>
                </c:pt>
                <c:pt idx="4359">
                  <c:v>1.5466599999999999</c:v>
                </c:pt>
                <c:pt idx="4360">
                  <c:v>1.54539</c:v>
                </c:pt>
                <c:pt idx="4361">
                  <c:v>1.5440700000000001</c:v>
                </c:pt>
                <c:pt idx="4362">
                  <c:v>1.5427</c:v>
                </c:pt>
                <c:pt idx="4363">
                  <c:v>1.5412699999999999</c:v>
                </c:pt>
                <c:pt idx="4364">
                  <c:v>1.5398000000000001</c:v>
                </c:pt>
                <c:pt idx="4365">
                  <c:v>1.5382800000000001</c:v>
                </c:pt>
                <c:pt idx="4366">
                  <c:v>1.5367</c:v>
                </c:pt>
                <c:pt idx="4367">
                  <c:v>1.53508</c:v>
                </c:pt>
                <c:pt idx="4368">
                  <c:v>1.5334099999999999</c:v>
                </c:pt>
                <c:pt idx="4369">
                  <c:v>1.53169</c:v>
                </c:pt>
                <c:pt idx="4370">
                  <c:v>1.5299199999999999</c:v>
                </c:pt>
                <c:pt idx="4371">
                  <c:v>1.5281</c:v>
                </c:pt>
                <c:pt idx="4372">
                  <c:v>1.52624</c:v>
                </c:pt>
                <c:pt idx="4373">
                  <c:v>1.52433</c:v>
                </c:pt>
                <c:pt idx="4374">
                  <c:v>1.52237</c:v>
                </c:pt>
                <c:pt idx="4375">
                  <c:v>1.5203599999999999</c:v>
                </c:pt>
                <c:pt idx="4376">
                  <c:v>1.51831</c:v>
                </c:pt>
                <c:pt idx="4377">
                  <c:v>1.5162199999999999</c:v>
                </c:pt>
                <c:pt idx="4378">
                  <c:v>1.51407</c:v>
                </c:pt>
                <c:pt idx="4379">
                  <c:v>1.51189</c:v>
                </c:pt>
                <c:pt idx="4380">
                  <c:v>1.50966</c:v>
                </c:pt>
                <c:pt idx="4381">
                  <c:v>1.50739</c:v>
                </c:pt>
                <c:pt idx="4382">
                  <c:v>1.5050699999999999</c:v>
                </c:pt>
                <c:pt idx="4383">
                  <c:v>1.50271</c:v>
                </c:pt>
                <c:pt idx="4384">
                  <c:v>1.50031</c:v>
                </c:pt>
                <c:pt idx="4385">
                  <c:v>1.49786</c:v>
                </c:pt>
                <c:pt idx="4386">
                  <c:v>1.4953799999999999</c:v>
                </c:pt>
                <c:pt idx="4387">
                  <c:v>1.49285</c:v>
                </c:pt>
                <c:pt idx="4388">
                  <c:v>1.4902899999999999</c:v>
                </c:pt>
                <c:pt idx="4389">
                  <c:v>1.4876799999999999</c:v>
                </c:pt>
                <c:pt idx="4390">
                  <c:v>1.4850300000000001</c:v>
                </c:pt>
                <c:pt idx="4391">
                  <c:v>1.4823500000000001</c:v>
                </c:pt>
                <c:pt idx="4392">
                  <c:v>1.4796199999999999</c:v>
                </c:pt>
                <c:pt idx="4393">
                  <c:v>1.4768600000000001</c:v>
                </c:pt>
                <c:pt idx="4394">
                  <c:v>1.4740500000000001</c:v>
                </c:pt>
                <c:pt idx="4395">
                  <c:v>1.4712099999999999</c:v>
                </c:pt>
                <c:pt idx="4396">
                  <c:v>1.4683299999999999</c:v>
                </c:pt>
                <c:pt idx="4397">
                  <c:v>1.4654199999999999</c:v>
                </c:pt>
                <c:pt idx="4398">
                  <c:v>1.4624699999999999</c:v>
                </c:pt>
                <c:pt idx="4399">
                  <c:v>1.4594800000000001</c:v>
                </c:pt>
                <c:pt idx="4400">
                  <c:v>1.45645</c:v>
                </c:pt>
                <c:pt idx="4401">
                  <c:v>1.45339</c:v>
                </c:pt>
                <c:pt idx="4402">
                  <c:v>1.4502999999999999</c:v>
                </c:pt>
                <c:pt idx="4403">
                  <c:v>1.4471700000000001</c:v>
                </c:pt>
                <c:pt idx="4404">
                  <c:v>1.44401</c:v>
                </c:pt>
                <c:pt idx="4405">
                  <c:v>1.4408099999999999</c:v>
                </c:pt>
                <c:pt idx="4406">
                  <c:v>1.4375800000000001</c:v>
                </c:pt>
                <c:pt idx="4407">
                  <c:v>1.43432</c:v>
                </c:pt>
                <c:pt idx="4408">
                  <c:v>1.43103</c:v>
                </c:pt>
                <c:pt idx="4409">
                  <c:v>1.4277</c:v>
                </c:pt>
                <c:pt idx="4410">
                  <c:v>1.4243399999999999</c:v>
                </c:pt>
                <c:pt idx="4411">
                  <c:v>1.4209499999999999</c:v>
                </c:pt>
                <c:pt idx="4412">
                  <c:v>1.41753</c:v>
                </c:pt>
                <c:pt idx="4413">
                  <c:v>1.41408</c:v>
                </c:pt>
                <c:pt idx="4414">
                  <c:v>1.4106000000000001</c:v>
                </c:pt>
                <c:pt idx="4415">
                  <c:v>1.4070800000000001</c:v>
                </c:pt>
                <c:pt idx="4416">
                  <c:v>1.40354</c:v>
                </c:pt>
                <c:pt idx="4417">
                  <c:v>1.3999699999999999</c:v>
                </c:pt>
                <c:pt idx="4418">
                  <c:v>1.3963699999999999</c:v>
                </c:pt>
                <c:pt idx="4419">
                  <c:v>1.3927400000000001</c:v>
                </c:pt>
                <c:pt idx="4420">
                  <c:v>1.3890800000000001</c:v>
                </c:pt>
                <c:pt idx="4421">
                  <c:v>1.3853899999999999</c:v>
                </c:pt>
                <c:pt idx="4422">
                  <c:v>1.38168</c:v>
                </c:pt>
                <c:pt idx="4423">
                  <c:v>1.3779399999999999</c:v>
                </c:pt>
                <c:pt idx="4424">
                  <c:v>1.3741699999999999</c:v>
                </c:pt>
                <c:pt idx="4425">
                  <c:v>1.3703700000000001</c:v>
                </c:pt>
                <c:pt idx="4426">
                  <c:v>1.3665400000000001</c:v>
                </c:pt>
                <c:pt idx="4427">
                  <c:v>1.36269</c:v>
                </c:pt>
                <c:pt idx="4428">
                  <c:v>1.3588199999999999</c:v>
                </c:pt>
                <c:pt idx="4429">
                  <c:v>1.3549100000000001</c:v>
                </c:pt>
                <c:pt idx="4430">
                  <c:v>1.3509800000000001</c:v>
                </c:pt>
                <c:pt idx="4431">
                  <c:v>1.3470200000000001</c:v>
                </c:pt>
                <c:pt idx="4432">
                  <c:v>1.34304</c:v>
                </c:pt>
                <c:pt idx="4433">
                  <c:v>1.3390299999999999</c:v>
                </c:pt>
                <c:pt idx="4434">
                  <c:v>1.335</c:v>
                </c:pt>
                <c:pt idx="4435">
                  <c:v>1.3309500000000001</c:v>
                </c:pt>
                <c:pt idx="4436">
                  <c:v>1.3268599999999999</c:v>
                </c:pt>
                <c:pt idx="4437">
                  <c:v>1.3227599999999999</c:v>
                </c:pt>
                <c:pt idx="4438">
                  <c:v>1.31863</c:v>
                </c:pt>
                <c:pt idx="4439">
                  <c:v>1.31447</c:v>
                </c:pt>
                <c:pt idx="4440">
                  <c:v>1.31029</c:v>
                </c:pt>
                <c:pt idx="4441">
                  <c:v>1.30609</c:v>
                </c:pt>
                <c:pt idx="4442">
                  <c:v>1.30186</c:v>
                </c:pt>
                <c:pt idx="4443">
                  <c:v>1.29762</c:v>
                </c:pt>
                <c:pt idx="4444">
                  <c:v>1.2933399999999999</c:v>
                </c:pt>
                <c:pt idx="4445">
                  <c:v>1.28905</c:v>
                </c:pt>
                <c:pt idx="4446">
                  <c:v>1.2847299999999999</c:v>
                </c:pt>
                <c:pt idx="4447">
                  <c:v>1.2803899999999999</c:v>
                </c:pt>
                <c:pt idx="4448">
                  <c:v>1.27603</c:v>
                </c:pt>
                <c:pt idx="4449">
                  <c:v>1.2716499999999999</c:v>
                </c:pt>
                <c:pt idx="4450">
                  <c:v>1.2672399999999999</c:v>
                </c:pt>
                <c:pt idx="4451">
                  <c:v>1.2628200000000001</c:v>
                </c:pt>
                <c:pt idx="4452">
                  <c:v>1.25837</c:v>
                </c:pt>
                <c:pt idx="4453">
                  <c:v>1.2539</c:v>
                </c:pt>
                <c:pt idx="4454">
                  <c:v>1.2494099999999999</c:v>
                </c:pt>
                <c:pt idx="4455">
                  <c:v>1.2448999999999999</c:v>
                </c:pt>
                <c:pt idx="4456">
                  <c:v>1.24037</c:v>
                </c:pt>
                <c:pt idx="4457">
                  <c:v>1.2358199999999999</c:v>
                </c:pt>
                <c:pt idx="4458">
                  <c:v>1.2312399999999999</c:v>
                </c:pt>
                <c:pt idx="4459">
                  <c:v>1.22665</c:v>
                </c:pt>
                <c:pt idx="4460">
                  <c:v>1.22204</c:v>
                </c:pt>
                <c:pt idx="4461">
                  <c:v>1.2174100000000001</c:v>
                </c:pt>
                <c:pt idx="4462">
                  <c:v>1.2127600000000001</c:v>
                </c:pt>
                <c:pt idx="4463">
                  <c:v>1.2080900000000001</c:v>
                </c:pt>
                <c:pt idx="4464">
                  <c:v>1.2034</c:v>
                </c:pt>
                <c:pt idx="4465">
                  <c:v>1.1987000000000001</c:v>
                </c:pt>
                <c:pt idx="4466">
                  <c:v>1.19397</c:v>
                </c:pt>
                <c:pt idx="4467">
                  <c:v>1.18923</c:v>
                </c:pt>
                <c:pt idx="4468">
                  <c:v>1.1844600000000001</c:v>
                </c:pt>
                <c:pt idx="4469">
                  <c:v>1.1796800000000001</c:v>
                </c:pt>
                <c:pt idx="4470">
                  <c:v>1.17489</c:v>
                </c:pt>
                <c:pt idx="4471">
                  <c:v>1.1700699999999999</c:v>
                </c:pt>
                <c:pt idx="4472">
                  <c:v>1.1652400000000001</c:v>
                </c:pt>
                <c:pt idx="4473">
                  <c:v>1.16039</c:v>
                </c:pt>
                <c:pt idx="4474">
                  <c:v>1.1555200000000001</c:v>
                </c:pt>
                <c:pt idx="4475">
                  <c:v>1.1506400000000001</c:v>
                </c:pt>
                <c:pt idx="4476">
                  <c:v>1.1457299999999999</c:v>
                </c:pt>
                <c:pt idx="4477">
                  <c:v>1.1408199999999999</c:v>
                </c:pt>
                <c:pt idx="4478">
                  <c:v>1.13588</c:v>
                </c:pt>
                <c:pt idx="4479">
                  <c:v>1.13093</c:v>
                </c:pt>
                <c:pt idx="4480">
                  <c:v>1.1259699999999999</c:v>
                </c:pt>
                <c:pt idx="4481">
                  <c:v>1.1209899999999999</c:v>
                </c:pt>
                <c:pt idx="4482">
                  <c:v>1.11599</c:v>
                </c:pt>
                <c:pt idx="4483">
                  <c:v>1.1109800000000001</c:v>
                </c:pt>
                <c:pt idx="4484">
                  <c:v>1.10595</c:v>
                </c:pt>
                <c:pt idx="4485">
                  <c:v>1.1009</c:v>
                </c:pt>
                <c:pt idx="4486">
                  <c:v>1.09585</c:v>
                </c:pt>
                <c:pt idx="4487">
                  <c:v>1.09077</c:v>
                </c:pt>
                <c:pt idx="4488">
                  <c:v>1.08568</c:v>
                </c:pt>
                <c:pt idx="4489">
                  <c:v>1.0805800000000001</c:v>
                </c:pt>
                <c:pt idx="4490">
                  <c:v>1.0754600000000001</c:v>
                </c:pt>
                <c:pt idx="4491">
                  <c:v>1.07033</c:v>
                </c:pt>
                <c:pt idx="4492">
                  <c:v>1.06518</c:v>
                </c:pt>
                <c:pt idx="4493">
                  <c:v>1.06002</c:v>
                </c:pt>
                <c:pt idx="4494">
                  <c:v>1.0548500000000001</c:v>
                </c:pt>
                <c:pt idx="4495">
                  <c:v>1.04966</c:v>
                </c:pt>
                <c:pt idx="4496">
                  <c:v>1.0444599999999999</c:v>
                </c:pt>
                <c:pt idx="4497">
                  <c:v>1.03925</c:v>
                </c:pt>
                <c:pt idx="4498">
                  <c:v>1.0340199999999999</c:v>
                </c:pt>
                <c:pt idx="4499">
                  <c:v>1.02878</c:v>
                </c:pt>
                <c:pt idx="4500">
                  <c:v>1.02352</c:v>
                </c:pt>
                <c:pt idx="4501">
                  <c:v>1.0182500000000001</c:v>
                </c:pt>
                <c:pt idx="4502">
                  <c:v>1.0129699999999999</c:v>
                </c:pt>
                <c:pt idx="4503">
                  <c:v>1.0076799999999999</c:v>
                </c:pt>
                <c:pt idx="4504">
                  <c:v>1.00237</c:v>
                </c:pt>
                <c:pt idx="4505">
                  <c:v>0.99705299999999997</c:v>
                </c:pt>
                <c:pt idx="4506">
                  <c:v>0.99172000000000005</c:v>
                </c:pt>
                <c:pt idx="4507">
                  <c:v>0.986375</c:v>
                </c:pt>
                <c:pt idx="4508">
                  <c:v>0.981016</c:v>
                </c:pt>
                <c:pt idx="4509">
                  <c:v>0.97564499999999998</c:v>
                </c:pt>
                <c:pt idx="4510">
                  <c:v>0.97026000000000001</c:v>
                </c:pt>
                <c:pt idx="4511">
                  <c:v>0.96486300000000003</c:v>
                </c:pt>
                <c:pt idx="4512">
                  <c:v>0.959453</c:v>
                </c:pt>
                <c:pt idx="4513">
                  <c:v>0.95402900000000002</c:v>
                </c:pt>
                <c:pt idx="4514">
                  <c:v>0.94859300000000002</c:v>
                </c:pt>
                <c:pt idx="4515">
                  <c:v>0.94314399999999998</c:v>
                </c:pt>
                <c:pt idx="4516">
                  <c:v>0.93768300000000004</c:v>
                </c:pt>
                <c:pt idx="4517">
                  <c:v>0.93220800000000004</c:v>
                </c:pt>
                <c:pt idx="4518">
                  <c:v>0.92671999999999999</c:v>
                </c:pt>
                <c:pt idx="4519">
                  <c:v>0.92121900000000001</c:v>
                </c:pt>
                <c:pt idx="4520">
                  <c:v>0.91570399999999996</c:v>
                </c:pt>
                <c:pt idx="4521">
                  <c:v>0.91017599999999999</c:v>
                </c:pt>
                <c:pt idx="4522">
                  <c:v>0.90463499999999997</c:v>
                </c:pt>
                <c:pt idx="4523">
                  <c:v>0.89908100000000002</c:v>
                </c:pt>
                <c:pt idx="4524">
                  <c:v>0.893513</c:v>
                </c:pt>
                <c:pt idx="4525">
                  <c:v>0.88793100000000003</c:v>
                </c:pt>
                <c:pt idx="4526">
                  <c:v>0.88233600000000001</c:v>
                </c:pt>
                <c:pt idx="4527">
                  <c:v>0.87672700000000003</c:v>
                </c:pt>
                <c:pt idx="4528">
                  <c:v>0.87110399999999999</c:v>
                </c:pt>
                <c:pt idx="4529">
                  <c:v>0.86546699999999999</c:v>
                </c:pt>
                <c:pt idx="4530">
                  <c:v>0.859815</c:v>
                </c:pt>
                <c:pt idx="4531">
                  <c:v>0.85414900000000005</c:v>
                </c:pt>
                <c:pt idx="4532">
                  <c:v>0.84846900000000003</c:v>
                </c:pt>
                <c:pt idx="4533">
                  <c:v>0.84277299999999999</c:v>
                </c:pt>
                <c:pt idx="4534">
                  <c:v>0.83706199999999997</c:v>
                </c:pt>
                <c:pt idx="4535">
                  <c:v>0.83133599999999996</c:v>
                </c:pt>
                <c:pt idx="4536">
                  <c:v>0.82559300000000002</c:v>
                </c:pt>
                <c:pt idx="4537">
                  <c:v>0.81983600000000001</c:v>
                </c:pt>
                <c:pt idx="4538">
                  <c:v>0.81406199999999995</c:v>
                </c:pt>
                <c:pt idx="4539">
                  <c:v>0.80827199999999999</c:v>
                </c:pt>
                <c:pt idx="4540">
                  <c:v>0.80246700000000004</c:v>
                </c:pt>
                <c:pt idx="4541">
                  <c:v>0.79664500000000005</c:v>
                </c:pt>
                <c:pt idx="4542">
                  <c:v>0.79080600000000001</c:v>
                </c:pt>
                <c:pt idx="4543">
                  <c:v>0.78495099999999995</c:v>
                </c:pt>
                <c:pt idx="4544">
                  <c:v>0.77907899999999997</c:v>
                </c:pt>
                <c:pt idx="4545">
                  <c:v>0.77318900000000002</c:v>
                </c:pt>
                <c:pt idx="4546">
                  <c:v>0.76728200000000002</c:v>
                </c:pt>
                <c:pt idx="4547">
                  <c:v>0.76135699999999995</c:v>
                </c:pt>
                <c:pt idx="4548">
                  <c:v>0.75541400000000003</c:v>
                </c:pt>
                <c:pt idx="4549">
                  <c:v>0.74945200000000001</c:v>
                </c:pt>
                <c:pt idx="4550">
                  <c:v>0.74347200000000002</c:v>
                </c:pt>
                <c:pt idx="4551">
                  <c:v>0.73747200000000002</c:v>
                </c:pt>
                <c:pt idx="4552">
                  <c:v>0.73145400000000005</c:v>
                </c:pt>
                <c:pt idx="4553">
                  <c:v>0.72541599999999995</c:v>
                </c:pt>
                <c:pt idx="4554">
                  <c:v>0.71935899999999997</c:v>
                </c:pt>
                <c:pt idx="4555">
                  <c:v>0.71328199999999997</c:v>
                </c:pt>
                <c:pt idx="4556">
                  <c:v>0.70718499999999995</c:v>
                </c:pt>
                <c:pt idx="4557">
                  <c:v>0.70106800000000002</c:v>
                </c:pt>
                <c:pt idx="4558">
                  <c:v>0.69493099999999997</c:v>
                </c:pt>
                <c:pt idx="4559">
                  <c:v>0.68877299999999997</c:v>
                </c:pt>
                <c:pt idx="4560">
                  <c:v>0.68259400000000003</c:v>
                </c:pt>
                <c:pt idx="4561">
                  <c:v>0.67639300000000002</c:v>
                </c:pt>
                <c:pt idx="4562">
                  <c:v>0.67017099999999996</c:v>
                </c:pt>
                <c:pt idx="4563">
                  <c:v>0.66392600000000002</c:v>
                </c:pt>
                <c:pt idx="4564">
                  <c:v>0.65766000000000002</c:v>
                </c:pt>
                <c:pt idx="4565">
                  <c:v>0.65137100000000003</c:v>
                </c:pt>
                <c:pt idx="4566">
                  <c:v>0.64505900000000005</c:v>
                </c:pt>
                <c:pt idx="4567">
                  <c:v>0.63872499999999999</c:v>
                </c:pt>
                <c:pt idx="4568">
                  <c:v>0.63236800000000004</c:v>
                </c:pt>
                <c:pt idx="4569">
                  <c:v>0.62598799999999999</c:v>
                </c:pt>
                <c:pt idx="4570">
                  <c:v>0.61958400000000002</c:v>
                </c:pt>
                <c:pt idx="4571">
                  <c:v>0.61315699999999995</c:v>
                </c:pt>
                <c:pt idx="4572">
                  <c:v>0.60670599999999997</c:v>
                </c:pt>
                <c:pt idx="4573">
                  <c:v>0.60023099999999996</c:v>
                </c:pt>
                <c:pt idx="4574">
                  <c:v>0.59373100000000001</c:v>
                </c:pt>
                <c:pt idx="4575">
                  <c:v>0.58720700000000003</c:v>
                </c:pt>
                <c:pt idx="4576">
                  <c:v>0.58065800000000001</c:v>
                </c:pt>
                <c:pt idx="4577">
                  <c:v>0.57408300000000001</c:v>
                </c:pt>
                <c:pt idx="4578">
                  <c:v>0.56748399999999999</c:v>
                </c:pt>
                <c:pt idx="4579">
                  <c:v>0.56085799999999997</c:v>
                </c:pt>
                <c:pt idx="4580">
                  <c:v>0.55420700000000001</c:v>
                </c:pt>
                <c:pt idx="4581">
                  <c:v>0.54753099999999999</c:v>
                </c:pt>
                <c:pt idx="4582">
                  <c:v>0.54082799999999998</c:v>
                </c:pt>
                <c:pt idx="4583">
                  <c:v>0.53409899999999999</c:v>
                </c:pt>
                <c:pt idx="4584">
                  <c:v>0.52734300000000001</c:v>
                </c:pt>
                <c:pt idx="4585">
                  <c:v>0.52056100000000005</c:v>
                </c:pt>
                <c:pt idx="4586">
                  <c:v>0.51375199999999999</c:v>
                </c:pt>
                <c:pt idx="4587">
                  <c:v>0.50691600000000003</c:v>
                </c:pt>
                <c:pt idx="4588">
                  <c:v>0.50005200000000005</c:v>
                </c:pt>
                <c:pt idx="4589">
                  <c:v>0.49316100000000002</c:v>
                </c:pt>
                <c:pt idx="4590">
                  <c:v>0.48624200000000001</c:v>
                </c:pt>
                <c:pt idx="4591">
                  <c:v>0.479294</c:v>
                </c:pt>
                <c:pt idx="4592">
                  <c:v>0.47231899999999999</c:v>
                </c:pt>
                <c:pt idx="4593">
                  <c:v>0.46531499999999998</c:v>
                </c:pt>
                <c:pt idx="4594">
                  <c:v>0.458283</c:v>
                </c:pt>
                <c:pt idx="4595">
                  <c:v>0.45122200000000001</c:v>
                </c:pt>
                <c:pt idx="4596">
                  <c:v>0.444133</c:v>
                </c:pt>
                <c:pt idx="4597">
                  <c:v>0.43701600000000002</c:v>
                </c:pt>
                <c:pt idx="4598">
                  <c:v>0.42986999999999997</c:v>
                </c:pt>
                <c:pt idx="4599">
                  <c:v>0.42269499999999999</c:v>
                </c:pt>
                <c:pt idx="4600">
                  <c:v>0.415491</c:v>
                </c:pt>
                <c:pt idx="4601">
                  <c:v>0.40825800000000001</c:v>
                </c:pt>
                <c:pt idx="4602">
                  <c:v>0.40099499999999999</c:v>
                </c:pt>
                <c:pt idx="4603">
                  <c:v>0.393702</c:v>
                </c:pt>
                <c:pt idx="4604">
                  <c:v>0.38638</c:v>
                </c:pt>
                <c:pt idx="4605">
                  <c:v>0.379027</c:v>
                </c:pt>
                <c:pt idx="4606">
                  <c:v>0.371645</c:v>
                </c:pt>
                <c:pt idx="4607">
                  <c:v>0.36423299999999997</c:v>
                </c:pt>
                <c:pt idx="4608">
                  <c:v>0.35679100000000002</c:v>
                </c:pt>
                <c:pt idx="4609">
                  <c:v>0.34931899999999999</c:v>
                </c:pt>
                <c:pt idx="4610">
                  <c:v>0.34181699999999998</c:v>
                </c:pt>
                <c:pt idx="4611">
                  <c:v>0.33428600000000003</c:v>
                </c:pt>
                <c:pt idx="4612">
                  <c:v>0.32672499999999999</c:v>
                </c:pt>
                <c:pt idx="4613">
                  <c:v>0.319135</c:v>
                </c:pt>
                <c:pt idx="4614">
                  <c:v>0.31151400000000001</c:v>
                </c:pt>
                <c:pt idx="4615">
                  <c:v>0.30386400000000002</c:v>
                </c:pt>
                <c:pt idx="4616">
                  <c:v>0.296184</c:v>
                </c:pt>
                <c:pt idx="4617">
                  <c:v>0.28847400000000001</c:v>
                </c:pt>
                <c:pt idx="4618">
                  <c:v>0.28073399999999998</c:v>
                </c:pt>
                <c:pt idx="4619">
                  <c:v>0.27296399999999998</c:v>
                </c:pt>
                <c:pt idx="4620">
                  <c:v>0.26516400000000001</c:v>
                </c:pt>
                <c:pt idx="4621">
                  <c:v>0.25733499999999998</c:v>
                </c:pt>
                <c:pt idx="4622">
                  <c:v>0.249476</c:v>
                </c:pt>
                <c:pt idx="4623">
                  <c:v>0.241588</c:v>
                </c:pt>
                <c:pt idx="4624">
                  <c:v>0.23367099999999999</c:v>
                </c:pt>
                <c:pt idx="4625">
                  <c:v>0.22572500000000001</c:v>
                </c:pt>
                <c:pt idx="4626">
                  <c:v>0.217749</c:v>
                </c:pt>
                <c:pt idx="4627">
                  <c:v>0.20974400000000001</c:v>
                </c:pt>
                <c:pt idx="4628">
                  <c:v>0.201709</c:v>
                </c:pt>
                <c:pt idx="4629">
                  <c:v>0.19364600000000001</c:v>
                </c:pt>
                <c:pt idx="4630">
                  <c:v>0.185554</c:v>
                </c:pt>
                <c:pt idx="4631">
                  <c:v>0.17743300000000001</c:v>
                </c:pt>
                <c:pt idx="4632">
                  <c:v>0.16928299999999999</c:v>
                </c:pt>
                <c:pt idx="4633">
                  <c:v>0.161105</c:v>
                </c:pt>
                <c:pt idx="4634">
                  <c:v>0.15289900000000001</c:v>
                </c:pt>
                <c:pt idx="4635">
                  <c:v>0.14466399999999999</c:v>
                </c:pt>
                <c:pt idx="4636">
                  <c:v>0.136402</c:v>
                </c:pt>
                <c:pt idx="4637">
                  <c:v>0.128113</c:v>
                </c:pt>
                <c:pt idx="4638">
                  <c:v>0.119796</c:v>
                </c:pt>
                <c:pt idx="4639">
                  <c:v>0.111452</c:v>
                </c:pt>
                <c:pt idx="4640">
                  <c:v>0.10308</c:v>
                </c:pt>
                <c:pt idx="4641">
                  <c:v>9.4682199999999994E-2</c:v>
                </c:pt>
                <c:pt idx="4642">
                  <c:v>8.6257500000000001E-2</c:v>
                </c:pt>
                <c:pt idx="4643">
                  <c:v>7.7806500000000001E-2</c:v>
                </c:pt>
                <c:pt idx="4644">
                  <c:v>6.9329399999999999E-2</c:v>
                </c:pt>
                <c:pt idx="4645">
                  <c:v>6.0826499999999999E-2</c:v>
                </c:pt>
                <c:pt idx="4646">
                  <c:v>5.2297799999999998E-2</c:v>
                </c:pt>
                <c:pt idx="4647">
                  <c:v>4.3743700000000003E-2</c:v>
                </c:pt>
                <c:pt idx="4648">
                  <c:v>3.5164399999999998E-2</c:v>
                </c:pt>
                <c:pt idx="4649">
                  <c:v>2.65601E-2</c:v>
                </c:pt>
                <c:pt idx="4650">
                  <c:v>1.7930999999999999E-2</c:v>
                </c:pt>
                <c:pt idx="4651">
                  <c:v>9.2774099999999998E-3</c:v>
                </c:pt>
                <c:pt idx="4652">
                  <c:v>5.9952300000000003E-4</c:v>
                </c:pt>
                <c:pt idx="4653">
                  <c:v>-8.1024300000000007E-3</c:v>
                </c:pt>
                <c:pt idx="4654">
                  <c:v>-1.6828200000000001E-2</c:v>
                </c:pt>
                <c:pt idx="4655">
                  <c:v>-2.5577300000000001E-2</c:v>
                </c:pt>
                <c:pt idx="4656">
                  <c:v>-3.4349600000000001E-2</c:v>
                </c:pt>
                <c:pt idx="4657">
                  <c:v>-4.3144599999999998E-2</c:v>
                </c:pt>
                <c:pt idx="4658">
                  <c:v>-5.19622E-2</c:v>
                </c:pt>
                <c:pt idx="4659">
                  <c:v>-6.0802000000000002E-2</c:v>
                </c:pt>
                <c:pt idx="4660">
                  <c:v>-6.9663799999999998E-2</c:v>
                </c:pt>
                <c:pt idx="4661">
                  <c:v>-7.8547400000000003E-2</c:v>
                </c:pt>
                <c:pt idx="4662">
                  <c:v>-8.7452500000000002E-2</c:v>
                </c:pt>
                <c:pt idx="4663">
                  <c:v>-9.6378699999999998E-2</c:v>
                </c:pt>
                <c:pt idx="4664">
                  <c:v>-0.105326</c:v>
                </c:pt>
                <c:pt idx="4665">
                  <c:v>-0.11429300000000001</c:v>
                </c:pt>
                <c:pt idx="4666">
                  <c:v>-0.12328</c:v>
                </c:pt>
                <c:pt idx="4667">
                  <c:v>-0.13228599999999999</c:v>
                </c:pt>
                <c:pt idx="4668">
                  <c:v>-0.14131199999999999</c:v>
                </c:pt>
                <c:pt idx="4669">
                  <c:v>-0.15035599999999999</c:v>
                </c:pt>
                <c:pt idx="4670">
                  <c:v>-0.15941900000000001</c:v>
                </c:pt>
                <c:pt idx="4671">
                  <c:v>-0.16850000000000001</c:v>
                </c:pt>
                <c:pt idx="4672">
                  <c:v>-0.17759800000000001</c:v>
                </c:pt>
                <c:pt idx="4673">
                  <c:v>-0.18671299999999999</c:v>
                </c:pt>
                <c:pt idx="4674">
                  <c:v>-0.19584599999999999</c:v>
                </c:pt>
                <c:pt idx="4675">
                  <c:v>-0.20499500000000001</c:v>
                </c:pt>
                <c:pt idx="4676">
                  <c:v>-0.21415999999999999</c:v>
                </c:pt>
                <c:pt idx="4677">
                  <c:v>-0.22334100000000001</c:v>
                </c:pt>
                <c:pt idx="4678">
                  <c:v>-0.23253699999999999</c:v>
                </c:pt>
                <c:pt idx="4679">
                  <c:v>-0.24174899999999999</c:v>
                </c:pt>
                <c:pt idx="4680">
                  <c:v>-0.25097399999999997</c:v>
                </c:pt>
                <c:pt idx="4681">
                  <c:v>-0.260214</c:v>
                </c:pt>
                <c:pt idx="4682">
                  <c:v>-0.26946700000000001</c:v>
                </c:pt>
                <c:pt idx="4683">
                  <c:v>-0.27873399999999998</c:v>
                </c:pt>
                <c:pt idx="4684">
                  <c:v>-0.28801399999999999</c:v>
                </c:pt>
                <c:pt idx="4685">
                  <c:v>-0.29730600000000001</c:v>
                </c:pt>
                <c:pt idx="4686">
                  <c:v>-0.30660999999999999</c:v>
                </c:pt>
                <c:pt idx="4687">
                  <c:v>-0.31592599999999998</c:v>
                </c:pt>
                <c:pt idx="4688">
                  <c:v>-0.32525300000000001</c:v>
                </c:pt>
                <c:pt idx="4689">
                  <c:v>-0.33459100000000003</c:v>
                </c:pt>
                <c:pt idx="4690">
                  <c:v>-0.34394000000000002</c:v>
                </c:pt>
                <c:pt idx="4691">
                  <c:v>-0.353298</c:v>
                </c:pt>
                <c:pt idx="4692">
                  <c:v>-0.36266599999999999</c:v>
                </c:pt>
                <c:pt idx="4693">
                  <c:v>-0.37204399999999999</c:v>
                </c:pt>
                <c:pt idx="4694">
                  <c:v>-0.38142999999999999</c:v>
                </c:pt>
                <c:pt idx="4695">
                  <c:v>-0.39082499999999998</c:v>
                </c:pt>
                <c:pt idx="4696">
                  <c:v>-0.40022799999999997</c:v>
                </c:pt>
                <c:pt idx="4697">
                  <c:v>-0.409638</c:v>
                </c:pt>
                <c:pt idx="4698">
                  <c:v>-0.41905599999999998</c:v>
                </c:pt>
                <c:pt idx="4699">
                  <c:v>-0.428481</c:v>
                </c:pt>
                <c:pt idx="4700">
                  <c:v>-0.43791200000000002</c:v>
                </c:pt>
                <c:pt idx="4701">
                  <c:v>-0.447349</c:v>
                </c:pt>
                <c:pt idx="4702">
                  <c:v>-0.45679199999999998</c:v>
                </c:pt>
                <c:pt idx="4703">
                  <c:v>-0.46624100000000002</c:v>
                </c:pt>
                <c:pt idx="4704">
                  <c:v>-0.47569400000000001</c:v>
                </c:pt>
                <c:pt idx="4705">
                  <c:v>-0.48515200000000003</c:v>
                </c:pt>
                <c:pt idx="4706">
                  <c:v>-0.49461500000000003</c:v>
                </c:pt>
                <c:pt idx="4707">
                  <c:v>-0.504081</c:v>
                </c:pt>
                <c:pt idx="4708">
                  <c:v>-0.51355200000000001</c:v>
                </c:pt>
                <c:pt idx="4709">
                  <c:v>-0.52302499999999996</c:v>
                </c:pt>
                <c:pt idx="4710">
                  <c:v>-0.53250200000000003</c:v>
                </c:pt>
                <c:pt idx="4711">
                  <c:v>-0.54198100000000005</c:v>
                </c:pt>
                <c:pt idx="4712">
                  <c:v>-0.55146300000000004</c:v>
                </c:pt>
                <c:pt idx="4713">
                  <c:v>-0.56094599999999994</c:v>
                </c:pt>
                <c:pt idx="4714">
                  <c:v>-0.57043100000000002</c:v>
                </c:pt>
                <c:pt idx="4715">
                  <c:v>-0.57991700000000002</c:v>
                </c:pt>
                <c:pt idx="4716">
                  <c:v>-0.58940400000000004</c:v>
                </c:pt>
                <c:pt idx="4717">
                  <c:v>-0.59889099999999995</c:v>
                </c:pt>
                <c:pt idx="4718">
                  <c:v>-0.60837799999999997</c:v>
                </c:pt>
                <c:pt idx="4719">
                  <c:v>-0.61786600000000003</c:v>
                </c:pt>
                <c:pt idx="4720">
                  <c:v>-0.62735300000000005</c:v>
                </c:pt>
                <c:pt idx="4721">
                  <c:v>-0.63684099999999999</c:v>
                </c:pt>
                <c:pt idx="4722">
                  <c:v>-0.64632699999999998</c:v>
                </c:pt>
                <c:pt idx="4723">
                  <c:v>-0.65581299999999998</c:v>
                </c:pt>
                <c:pt idx="4724">
                  <c:v>-0.66529799999999994</c:v>
                </c:pt>
                <c:pt idx="4725">
                  <c:v>-0.67478199999999999</c:v>
                </c:pt>
                <c:pt idx="4726">
                  <c:v>-0.68426399999999998</c:v>
                </c:pt>
                <c:pt idx="4727">
                  <c:v>-0.69374499999999995</c:v>
                </c:pt>
                <c:pt idx="4728">
                  <c:v>-0.70322300000000004</c:v>
                </c:pt>
                <c:pt idx="4729">
                  <c:v>-0.7127</c:v>
                </c:pt>
                <c:pt idx="4730">
                  <c:v>-0.72217399999999998</c:v>
                </c:pt>
                <c:pt idx="4731">
                  <c:v>-0.73164700000000005</c:v>
                </c:pt>
                <c:pt idx="4732">
                  <c:v>-0.74111700000000003</c:v>
                </c:pt>
                <c:pt idx="4733">
                  <c:v>-0.75058499999999995</c:v>
                </c:pt>
                <c:pt idx="4734">
                  <c:v>-0.76005100000000003</c:v>
                </c:pt>
                <c:pt idx="4735">
                  <c:v>-0.76951499999999995</c:v>
                </c:pt>
                <c:pt idx="4736">
                  <c:v>-0.778976</c:v>
                </c:pt>
                <c:pt idx="4737">
                  <c:v>-0.788435</c:v>
                </c:pt>
                <c:pt idx="4738">
                  <c:v>-0.79789100000000002</c:v>
                </c:pt>
                <c:pt idx="4739">
                  <c:v>-0.80734499999999998</c:v>
                </c:pt>
                <c:pt idx="4740">
                  <c:v>-0.816797</c:v>
                </c:pt>
                <c:pt idx="4741">
                  <c:v>-0.82624600000000004</c:v>
                </c:pt>
                <c:pt idx="4742">
                  <c:v>-0.83569300000000002</c:v>
                </c:pt>
                <c:pt idx="4743">
                  <c:v>-0.84513700000000003</c:v>
                </c:pt>
                <c:pt idx="4744">
                  <c:v>-0.85458000000000001</c:v>
                </c:pt>
                <c:pt idx="4745">
                  <c:v>-0.86402000000000001</c:v>
                </c:pt>
                <c:pt idx="4746">
                  <c:v>-0.87345899999999999</c:v>
                </c:pt>
                <c:pt idx="4747">
                  <c:v>-0.88289700000000004</c:v>
                </c:pt>
                <c:pt idx="4748">
                  <c:v>-0.89233300000000004</c:v>
                </c:pt>
                <c:pt idx="4749">
                  <c:v>-0.90176800000000001</c:v>
                </c:pt>
                <c:pt idx="4750">
                  <c:v>-0.91120299999999999</c:v>
                </c:pt>
                <c:pt idx="4751">
                  <c:v>-0.92063600000000001</c:v>
                </c:pt>
                <c:pt idx="4752">
                  <c:v>-0.93006900000000003</c:v>
                </c:pt>
                <c:pt idx="4753">
                  <c:v>-0.93950199999999995</c:v>
                </c:pt>
                <c:pt idx="4754">
                  <c:v>-0.94893499999999997</c:v>
                </c:pt>
                <c:pt idx="4755">
                  <c:v>-0.958368</c:v>
                </c:pt>
                <c:pt idx="4756">
                  <c:v>-0.96780200000000005</c:v>
                </c:pt>
                <c:pt idx="4757">
                  <c:v>-0.97723700000000002</c:v>
                </c:pt>
                <c:pt idx="4758">
                  <c:v>-0.98667300000000002</c:v>
                </c:pt>
                <c:pt idx="4759">
                  <c:v>-0.99611099999999997</c:v>
                </c:pt>
                <c:pt idx="4760">
                  <c:v>-1.0055499999999999</c:v>
                </c:pt>
                <c:pt idx="4761">
                  <c:v>-1.0149900000000001</c:v>
                </c:pt>
                <c:pt idx="4762">
                  <c:v>-1.02444</c:v>
                </c:pt>
                <c:pt idx="4763">
                  <c:v>-1.03389</c:v>
                </c:pt>
                <c:pt idx="4764">
                  <c:v>-1.04335</c:v>
                </c:pt>
                <c:pt idx="4765">
                  <c:v>-1.05281</c:v>
                </c:pt>
                <c:pt idx="4766">
                  <c:v>-1.06227</c:v>
                </c:pt>
                <c:pt idx="4767">
                  <c:v>-1.0717399999999999</c:v>
                </c:pt>
                <c:pt idx="4768">
                  <c:v>-1.0812200000000001</c:v>
                </c:pt>
                <c:pt idx="4769">
                  <c:v>-1.0907</c:v>
                </c:pt>
                <c:pt idx="4770">
                  <c:v>-1.10019</c:v>
                </c:pt>
                <c:pt idx="4771">
                  <c:v>-1.1096900000000001</c:v>
                </c:pt>
                <c:pt idx="4772">
                  <c:v>-1.1192</c:v>
                </c:pt>
                <c:pt idx="4773">
                  <c:v>-1.1287199999999999</c:v>
                </c:pt>
                <c:pt idx="4774">
                  <c:v>-1.13825</c:v>
                </c:pt>
                <c:pt idx="4775">
                  <c:v>-1.1477900000000001</c:v>
                </c:pt>
                <c:pt idx="4776">
                  <c:v>-1.1573500000000001</c:v>
                </c:pt>
                <c:pt idx="4777">
                  <c:v>-1.1669099999999999</c:v>
                </c:pt>
                <c:pt idx="4778">
                  <c:v>-1.17649</c:v>
                </c:pt>
                <c:pt idx="4779">
                  <c:v>-1.1860900000000001</c:v>
                </c:pt>
                <c:pt idx="4780">
                  <c:v>-1.1956899999999999</c:v>
                </c:pt>
                <c:pt idx="4781">
                  <c:v>-1.2053199999999999</c:v>
                </c:pt>
                <c:pt idx="4782">
                  <c:v>-1.21495</c:v>
                </c:pt>
                <c:pt idx="4783">
                  <c:v>-1.22461</c:v>
                </c:pt>
                <c:pt idx="4784">
                  <c:v>-1.23428</c:v>
                </c:pt>
                <c:pt idx="4785">
                  <c:v>-1.2439800000000001</c:v>
                </c:pt>
                <c:pt idx="4786">
                  <c:v>-1.25369</c:v>
                </c:pt>
                <c:pt idx="4787">
                  <c:v>-1.26342</c:v>
                </c:pt>
                <c:pt idx="4788">
                  <c:v>-1.2731699999999999</c:v>
                </c:pt>
                <c:pt idx="4789">
                  <c:v>-1.28294</c:v>
                </c:pt>
                <c:pt idx="4790">
                  <c:v>-1.29274</c:v>
                </c:pt>
                <c:pt idx="4791">
                  <c:v>-1.3025599999999999</c:v>
                </c:pt>
                <c:pt idx="4792">
                  <c:v>-1.3124</c:v>
                </c:pt>
                <c:pt idx="4793">
                  <c:v>-1.3222700000000001</c:v>
                </c:pt>
                <c:pt idx="4794">
                  <c:v>-1.33216</c:v>
                </c:pt>
                <c:pt idx="4795">
                  <c:v>-1.3420799999999999</c:v>
                </c:pt>
                <c:pt idx="4796">
                  <c:v>-1.3520300000000001</c:v>
                </c:pt>
                <c:pt idx="4797">
                  <c:v>-1.3620099999999999</c:v>
                </c:pt>
                <c:pt idx="4798">
                  <c:v>-1.37201</c:v>
                </c:pt>
                <c:pt idx="4799">
                  <c:v>-1.38205</c:v>
                </c:pt>
                <c:pt idx="4800">
                  <c:v>-1.39212</c:v>
                </c:pt>
                <c:pt idx="4801">
                  <c:v>-1.40222</c:v>
                </c:pt>
                <c:pt idx="4802">
                  <c:v>-1.41235</c:v>
                </c:pt>
                <c:pt idx="4803">
                  <c:v>-1.4225099999999999</c:v>
                </c:pt>
                <c:pt idx="4804">
                  <c:v>-1.4327099999999999</c:v>
                </c:pt>
                <c:pt idx="4805">
                  <c:v>-1.44295</c:v>
                </c:pt>
                <c:pt idx="4806">
                  <c:v>-1.45322</c:v>
                </c:pt>
                <c:pt idx="4807">
                  <c:v>-1.46353</c:v>
                </c:pt>
                <c:pt idx="4808">
                  <c:v>-1.4738800000000001</c:v>
                </c:pt>
                <c:pt idx="4809">
                  <c:v>-1.48427</c:v>
                </c:pt>
                <c:pt idx="4810">
                  <c:v>-1.4946900000000001</c:v>
                </c:pt>
                <c:pt idx="4811">
                  <c:v>-1.5051600000000001</c:v>
                </c:pt>
                <c:pt idx="4812">
                  <c:v>-1.51566</c:v>
                </c:pt>
                <c:pt idx="4813">
                  <c:v>-1.5262100000000001</c:v>
                </c:pt>
                <c:pt idx="4814">
                  <c:v>-1.5367999999999999</c:v>
                </c:pt>
                <c:pt idx="4815">
                  <c:v>-1.5474300000000001</c:v>
                </c:pt>
                <c:pt idx="4816">
                  <c:v>-1.5581100000000001</c:v>
                </c:pt>
                <c:pt idx="4817">
                  <c:v>-1.56884</c:v>
                </c:pt>
                <c:pt idx="4818">
                  <c:v>-1.57961</c:v>
                </c:pt>
                <c:pt idx="4819">
                  <c:v>-1.5904199999999999</c:v>
                </c:pt>
                <c:pt idx="4820">
                  <c:v>-1.6012900000000001</c:v>
                </c:pt>
                <c:pt idx="4821">
                  <c:v>-1.6122000000000001</c:v>
                </c:pt>
                <c:pt idx="4822">
                  <c:v>-1.6231599999999999</c:v>
                </c:pt>
                <c:pt idx="4823">
                  <c:v>-1.6341699999999999</c:v>
                </c:pt>
                <c:pt idx="4824">
                  <c:v>-1.64524</c:v>
                </c:pt>
                <c:pt idx="4825">
                  <c:v>-1.65635</c:v>
                </c:pt>
                <c:pt idx="4826">
                  <c:v>-1.66751</c:v>
                </c:pt>
                <c:pt idx="4827">
                  <c:v>-1.6787300000000001</c:v>
                </c:pt>
                <c:pt idx="4828">
                  <c:v>-1.69</c:v>
                </c:pt>
                <c:pt idx="4829">
                  <c:v>-1.7013199999999999</c:v>
                </c:pt>
                <c:pt idx="4830">
                  <c:v>-1.7126999999999999</c:v>
                </c:pt>
                <c:pt idx="4831">
                  <c:v>-1.7241299999999999</c:v>
                </c:pt>
                <c:pt idx="4832">
                  <c:v>-1.7356199999999999</c:v>
                </c:pt>
                <c:pt idx="4833">
                  <c:v>-1.74716</c:v>
                </c:pt>
                <c:pt idx="4834">
                  <c:v>-1.7587600000000001</c:v>
                </c:pt>
                <c:pt idx="4835">
                  <c:v>-1.7704200000000001</c:v>
                </c:pt>
                <c:pt idx="4836">
                  <c:v>-1.7821400000000001</c:v>
                </c:pt>
                <c:pt idx="4837">
                  <c:v>-1.7939099999999999</c:v>
                </c:pt>
                <c:pt idx="4838">
                  <c:v>-1.8057399999999999</c:v>
                </c:pt>
                <c:pt idx="4839">
                  <c:v>-1.8176300000000001</c:v>
                </c:pt>
                <c:pt idx="4840">
                  <c:v>-1.82958</c:v>
                </c:pt>
                <c:pt idx="4841">
                  <c:v>-1.8415900000000001</c:v>
                </c:pt>
                <c:pt idx="4842">
                  <c:v>-1.8536600000000001</c:v>
                </c:pt>
                <c:pt idx="4843">
                  <c:v>-1.8657999999999999</c:v>
                </c:pt>
                <c:pt idx="4844">
                  <c:v>-1.87799</c:v>
                </c:pt>
                <c:pt idx="4845">
                  <c:v>-1.89025</c:v>
                </c:pt>
                <c:pt idx="4846">
                  <c:v>-1.9025700000000001</c:v>
                </c:pt>
                <c:pt idx="4847">
                  <c:v>-1.9149499999999999</c:v>
                </c:pt>
                <c:pt idx="4848">
                  <c:v>-1.9274</c:v>
                </c:pt>
                <c:pt idx="4849">
                  <c:v>-1.93991</c:v>
                </c:pt>
                <c:pt idx="4850">
                  <c:v>-1.95248</c:v>
                </c:pt>
                <c:pt idx="4851">
                  <c:v>-1.96512</c:v>
                </c:pt>
                <c:pt idx="4852">
                  <c:v>-1.9778199999999999</c:v>
                </c:pt>
                <c:pt idx="4853">
                  <c:v>-1.9905900000000001</c:v>
                </c:pt>
                <c:pt idx="4854">
                  <c:v>-2.0034200000000002</c:v>
                </c:pt>
                <c:pt idx="4855">
                  <c:v>-2.0163199999999999</c:v>
                </c:pt>
                <c:pt idx="4856">
                  <c:v>-2.02928</c:v>
                </c:pt>
                <c:pt idx="4857">
                  <c:v>-2.0423100000000001</c:v>
                </c:pt>
                <c:pt idx="4858">
                  <c:v>-2.0554100000000002</c:v>
                </c:pt>
                <c:pt idx="4859">
                  <c:v>-2.0685799999999999</c:v>
                </c:pt>
                <c:pt idx="4860">
                  <c:v>-2.0818099999999999</c:v>
                </c:pt>
                <c:pt idx="4861">
                  <c:v>-2.09511</c:v>
                </c:pt>
                <c:pt idx="4862">
                  <c:v>-2.1084700000000001</c:v>
                </c:pt>
                <c:pt idx="4863">
                  <c:v>-2.1219100000000002</c:v>
                </c:pt>
                <c:pt idx="4864">
                  <c:v>-2.1354099999999998</c:v>
                </c:pt>
                <c:pt idx="4865">
                  <c:v>-2.14899</c:v>
                </c:pt>
                <c:pt idx="4866">
                  <c:v>-2.1626300000000001</c:v>
                </c:pt>
                <c:pt idx="4867">
                  <c:v>-2.1763400000000002</c:v>
                </c:pt>
                <c:pt idx="4868">
                  <c:v>-2.1901099999999998</c:v>
                </c:pt>
                <c:pt idx="4869">
                  <c:v>-2.2039599999999999</c:v>
                </c:pt>
                <c:pt idx="4870">
                  <c:v>-2.2178800000000001</c:v>
                </c:pt>
                <c:pt idx="4871">
                  <c:v>-2.2318699999999998</c:v>
                </c:pt>
                <c:pt idx="4872">
                  <c:v>-2.24593</c:v>
                </c:pt>
                <c:pt idx="4873">
                  <c:v>-2.2600500000000001</c:v>
                </c:pt>
                <c:pt idx="4874">
                  <c:v>-2.2742499999999999</c:v>
                </c:pt>
                <c:pt idx="4875">
                  <c:v>-2.2885200000000001</c:v>
                </c:pt>
                <c:pt idx="4876">
                  <c:v>-2.30287</c:v>
                </c:pt>
                <c:pt idx="4877">
                  <c:v>-2.3172799999999998</c:v>
                </c:pt>
                <c:pt idx="4878">
                  <c:v>-2.3317600000000001</c:v>
                </c:pt>
                <c:pt idx="4879">
                  <c:v>-2.34632</c:v>
                </c:pt>
                <c:pt idx="4880">
                  <c:v>-2.3609399999999998</c:v>
                </c:pt>
                <c:pt idx="4881">
                  <c:v>-2.3756400000000002</c:v>
                </c:pt>
                <c:pt idx="4882">
                  <c:v>-2.3904100000000001</c:v>
                </c:pt>
                <c:pt idx="4883">
                  <c:v>-2.4052600000000002</c:v>
                </c:pt>
                <c:pt idx="4884">
                  <c:v>-2.4201700000000002</c:v>
                </c:pt>
                <c:pt idx="4885">
                  <c:v>-2.4351600000000002</c:v>
                </c:pt>
                <c:pt idx="4886">
                  <c:v>-2.4502199999999998</c:v>
                </c:pt>
                <c:pt idx="4887">
                  <c:v>-2.46536</c:v>
                </c:pt>
                <c:pt idx="4888">
                  <c:v>-2.4805600000000001</c:v>
                </c:pt>
                <c:pt idx="4889">
                  <c:v>-2.4958399999999998</c:v>
                </c:pt>
                <c:pt idx="4890">
                  <c:v>-2.5112000000000001</c:v>
                </c:pt>
                <c:pt idx="4891">
                  <c:v>-2.5266299999999999</c:v>
                </c:pt>
                <c:pt idx="4892">
                  <c:v>-2.5421299999999998</c:v>
                </c:pt>
                <c:pt idx="4893">
                  <c:v>-2.5577000000000001</c:v>
                </c:pt>
                <c:pt idx="4894">
                  <c:v>-2.57335</c:v>
                </c:pt>
                <c:pt idx="4895">
                  <c:v>-2.58907</c:v>
                </c:pt>
                <c:pt idx="4896">
                  <c:v>-2.60487</c:v>
                </c:pt>
                <c:pt idx="4897">
                  <c:v>-2.6207400000000001</c:v>
                </c:pt>
                <c:pt idx="4898">
                  <c:v>-2.6366800000000001</c:v>
                </c:pt>
                <c:pt idx="4899">
                  <c:v>-2.6526999999999998</c:v>
                </c:pt>
                <c:pt idx="4900">
                  <c:v>-2.6688000000000001</c:v>
                </c:pt>
                <c:pt idx="4901">
                  <c:v>-2.6849599999999998</c:v>
                </c:pt>
                <c:pt idx="4902">
                  <c:v>-2.7012100000000001</c:v>
                </c:pt>
                <c:pt idx="4903">
                  <c:v>-2.71753</c:v>
                </c:pt>
                <c:pt idx="4904">
                  <c:v>-2.7339199999999999</c:v>
                </c:pt>
                <c:pt idx="4905">
                  <c:v>-2.7503899999999999</c:v>
                </c:pt>
                <c:pt idx="4906">
                  <c:v>-2.7669299999999999</c:v>
                </c:pt>
                <c:pt idx="4907">
                  <c:v>-2.78355</c:v>
                </c:pt>
                <c:pt idx="4908">
                  <c:v>-2.8002400000000001</c:v>
                </c:pt>
                <c:pt idx="4909">
                  <c:v>-2.8170199999999999</c:v>
                </c:pt>
                <c:pt idx="4910">
                  <c:v>-2.83386</c:v>
                </c:pt>
                <c:pt idx="4911">
                  <c:v>-2.8507799999999999</c:v>
                </c:pt>
                <c:pt idx="4912">
                  <c:v>-2.8677800000000002</c:v>
                </c:pt>
                <c:pt idx="4913">
                  <c:v>-2.8848600000000002</c:v>
                </c:pt>
                <c:pt idx="4914">
                  <c:v>-2.9020100000000002</c:v>
                </c:pt>
                <c:pt idx="4915">
                  <c:v>-2.9192399999999998</c:v>
                </c:pt>
                <c:pt idx="4916">
                  <c:v>-2.9365399999999999</c:v>
                </c:pt>
                <c:pt idx="4917">
                  <c:v>-2.9539200000000001</c:v>
                </c:pt>
                <c:pt idx="4918">
                  <c:v>-2.9713799999999999</c:v>
                </c:pt>
                <c:pt idx="4919">
                  <c:v>-2.9889100000000002</c:v>
                </c:pt>
                <c:pt idx="4920">
                  <c:v>-3.0065200000000001</c:v>
                </c:pt>
                <c:pt idx="4921">
                  <c:v>-3.0242100000000001</c:v>
                </c:pt>
                <c:pt idx="4922">
                  <c:v>-3.0419700000000001</c:v>
                </c:pt>
                <c:pt idx="4923">
                  <c:v>-3.0598100000000001</c:v>
                </c:pt>
                <c:pt idx="4924">
                  <c:v>-3.0777299999999999</c:v>
                </c:pt>
                <c:pt idx="4925">
                  <c:v>-3.09572</c:v>
                </c:pt>
                <c:pt idx="4926">
                  <c:v>-3.1137899999999998</c:v>
                </c:pt>
                <c:pt idx="4927">
                  <c:v>-3.1319400000000002</c:v>
                </c:pt>
                <c:pt idx="4928">
                  <c:v>-3.1501600000000001</c:v>
                </c:pt>
                <c:pt idx="4929">
                  <c:v>-3.1684600000000001</c:v>
                </c:pt>
                <c:pt idx="4930">
                  <c:v>-3.1868300000000001</c:v>
                </c:pt>
                <c:pt idx="4931">
                  <c:v>-3.2052800000000001</c:v>
                </c:pt>
                <c:pt idx="4932">
                  <c:v>-3.2238099999999998</c:v>
                </c:pt>
                <c:pt idx="4933">
                  <c:v>-3.2424200000000001</c:v>
                </c:pt>
                <c:pt idx="4934">
                  <c:v>-3.2610999999999999</c:v>
                </c:pt>
                <c:pt idx="4935">
                  <c:v>-3.2798600000000002</c:v>
                </c:pt>
                <c:pt idx="4936">
                  <c:v>-3.2986900000000001</c:v>
                </c:pt>
                <c:pt idx="4937">
                  <c:v>-3.3176000000000001</c:v>
                </c:pt>
                <c:pt idx="4938">
                  <c:v>-3.3365800000000001</c:v>
                </c:pt>
                <c:pt idx="4939">
                  <c:v>-3.3556499999999998</c:v>
                </c:pt>
                <c:pt idx="4940">
                  <c:v>-3.3747799999999999</c:v>
                </c:pt>
                <c:pt idx="4941">
                  <c:v>-3.3939900000000001</c:v>
                </c:pt>
                <c:pt idx="4942">
                  <c:v>-3.4132799999999999</c:v>
                </c:pt>
                <c:pt idx="4943">
                  <c:v>-3.4326400000000001</c:v>
                </c:pt>
                <c:pt idx="4944">
                  <c:v>-3.45207</c:v>
                </c:pt>
                <c:pt idx="4945">
                  <c:v>-3.4715799999999999</c:v>
                </c:pt>
                <c:pt idx="4946">
                  <c:v>-3.4911699999999999</c:v>
                </c:pt>
                <c:pt idx="4947">
                  <c:v>-3.5108199999999998</c:v>
                </c:pt>
                <c:pt idx="4948">
                  <c:v>-3.5305499999999999</c:v>
                </c:pt>
                <c:pt idx="4949">
                  <c:v>-3.5503499999999999</c:v>
                </c:pt>
                <c:pt idx="4950">
                  <c:v>-3.57023</c:v>
                </c:pt>
                <c:pt idx="4951">
                  <c:v>-3.5901700000000001</c:v>
                </c:pt>
                <c:pt idx="4952">
                  <c:v>-3.6101899999999998</c:v>
                </c:pt>
                <c:pt idx="4953">
                  <c:v>-3.6302699999999999</c:v>
                </c:pt>
                <c:pt idx="4954">
                  <c:v>-3.6504300000000001</c:v>
                </c:pt>
                <c:pt idx="4955">
                  <c:v>-3.6706599999999998</c:v>
                </c:pt>
                <c:pt idx="4956">
                  <c:v>-3.69096</c:v>
                </c:pt>
                <c:pt idx="4957">
                  <c:v>-3.7113200000000002</c:v>
                </c:pt>
                <c:pt idx="4958">
                  <c:v>-3.73176</c:v>
                </c:pt>
                <c:pt idx="4959">
                  <c:v>-3.7522600000000002</c:v>
                </c:pt>
                <c:pt idx="4960">
                  <c:v>-3.7728299999999999</c:v>
                </c:pt>
                <c:pt idx="4961">
                  <c:v>-3.7934600000000001</c:v>
                </c:pt>
                <c:pt idx="4962">
                  <c:v>-3.8141699999999998</c:v>
                </c:pt>
                <c:pt idx="4963">
                  <c:v>-3.8349299999999999</c:v>
                </c:pt>
                <c:pt idx="4964">
                  <c:v>-3.8557600000000001</c:v>
                </c:pt>
                <c:pt idx="4965">
                  <c:v>-3.8766500000000002</c:v>
                </c:pt>
                <c:pt idx="4966">
                  <c:v>-3.8976000000000002</c:v>
                </c:pt>
                <c:pt idx="4967">
                  <c:v>-3.9186200000000002</c:v>
                </c:pt>
                <c:pt idx="4968">
                  <c:v>-3.9396900000000001</c:v>
                </c:pt>
                <c:pt idx="4969">
                  <c:v>-3.96082</c:v>
                </c:pt>
                <c:pt idx="4970">
                  <c:v>-3.9820099999999998</c:v>
                </c:pt>
                <c:pt idx="4971">
                  <c:v>-4.00326</c:v>
                </c:pt>
                <c:pt idx="4972">
                  <c:v>-4.0245600000000001</c:v>
                </c:pt>
                <c:pt idx="4973">
                  <c:v>-4.0459100000000001</c:v>
                </c:pt>
                <c:pt idx="4974">
                  <c:v>-4.0673199999999996</c:v>
                </c:pt>
                <c:pt idx="4975">
                  <c:v>-4.0887799999999999</c:v>
                </c:pt>
                <c:pt idx="4976">
                  <c:v>-4.11029</c:v>
                </c:pt>
                <c:pt idx="4977">
                  <c:v>-4.13185</c:v>
                </c:pt>
                <c:pt idx="4978">
                  <c:v>-4.1534500000000003</c:v>
                </c:pt>
                <c:pt idx="4979">
                  <c:v>-4.1751100000000001</c:v>
                </c:pt>
                <c:pt idx="4980">
                  <c:v>-4.1967999999999996</c:v>
                </c:pt>
                <c:pt idx="4981">
                  <c:v>-4.21854</c:v>
                </c:pt>
                <c:pt idx="4982">
                  <c:v>-4.2403300000000002</c:v>
                </c:pt>
                <c:pt idx="4983">
                  <c:v>-4.2621500000000001</c:v>
                </c:pt>
                <c:pt idx="4984">
                  <c:v>-4.2840100000000003</c:v>
                </c:pt>
                <c:pt idx="4985">
                  <c:v>-4.3059000000000003</c:v>
                </c:pt>
                <c:pt idx="4986">
                  <c:v>-4.3278299999999996</c:v>
                </c:pt>
                <c:pt idx="4987">
                  <c:v>-4.3497899999999996</c:v>
                </c:pt>
                <c:pt idx="4988">
                  <c:v>-4.3717899999999998</c:v>
                </c:pt>
                <c:pt idx="4989">
                  <c:v>-4.3938100000000002</c:v>
                </c:pt>
                <c:pt idx="4990">
                  <c:v>-4.4158600000000003</c:v>
                </c:pt>
                <c:pt idx="4991">
                  <c:v>-4.4379299999999997</c:v>
                </c:pt>
                <c:pt idx="4992">
                  <c:v>-4.4600200000000001</c:v>
                </c:pt>
                <c:pt idx="4993">
                  <c:v>-4.4821400000000002</c:v>
                </c:pt>
                <c:pt idx="4994">
                  <c:v>-4.50427</c:v>
                </c:pt>
                <c:pt idx="4995">
                  <c:v>-4.5264199999999999</c:v>
                </c:pt>
                <c:pt idx="4996">
                  <c:v>-4.5485800000000003</c:v>
                </c:pt>
                <c:pt idx="4997">
                  <c:v>-4.5707500000000003</c:v>
                </c:pt>
                <c:pt idx="4998">
                  <c:v>-4.59293</c:v>
                </c:pt>
                <c:pt idx="4999">
                  <c:v>-4.6151099999999996</c:v>
                </c:pt>
                <c:pt idx="5000">
                  <c:v>-4.6372999999999998</c:v>
                </c:pt>
                <c:pt idx="5001">
                  <c:v>-4.6594899999999999</c:v>
                </c:pt>
                <c:pt idx="5002">
                  <c:v>-4.6816700000000004</c:v>
                </c:pt>
                <c:pt idx="5003">
                  <c:v>-4.7038500000000001</c:v>
                </c:pt>
                <c:pt idx="5004">
                  <c:v>-4.7260200000000001</c:v>
                </c:pt>
                <c:pt idx="5005">
                  <c:v>-4.7481799999999996</c:v>
                </c:pt>
                <c:pt idx="5006">
                  <c:v>-4.7703300000000004</c:v>
                </c:pt>
                <c:pt idx="5007">
                  <c:v>-4.7924499999999997</c:v>
                </c:pt>
                <c:pt idx="5008">
                  <c:v>-4.8145600000000002</c:v>
                </c:pt>
                <c:pt idx="5009">
                  <c:v>-4.8366400000000001</c:v>
                </c:pt>
                <c:pt idx="5010">
                  <c:v>-4.8586999999999998</c:v>
                </c:pt>
                <c:pt idx="5011">
                  <c:v>-4.8807200000000002</c:v>
                </c:pt>
                <c:pt idx="5012">
                  <c:v>-4.9027099999999999</c:v>
                </c:pt>
                <c:pt idx="5013">
                  <c:v>-4.9246600000000003</c:v>
                </c:pt>
                <c:pt idx="5014">
                  <c:v>-4.9465700000000004</c:v>
                </c:pt>
                <c:pt idx="5015">
                  <c:v>-4.9684299999999997</c:v>
                </c:pt>
                <c:pt idx="5016">
                  <c:v>-4.99024</c:v>
                </c:pt>
                <c:pt idx="5017">
                  <c:v>-5.0119999999999996</c:v>
                </c:pt>
                <c:pt idx="5018">
                  <c:v>-5.0336999999999996</c:v>
                </c:pt>
                <c:pt idx="5019">
                  <c:v>-5.0553499999999998</c:v>
                </c:pt>
                <c:pt idx="5020">
                  <c:v>-5.0769200000000003</c:v>
                </c:pt>
                <c:pt idx="5021">
                  <c:v>-5.0984299999999996</c:v>
                </c:pt>
                <c:pt idx="5022">
                  <c:v>-5.1198600000000001</c:v>
                </c:pt>
                <c:pt idx="5023">
                  <c:v>-5.1412100000000001</c:v>
                </c:pt>
                <c:pt idx="5024">
                  <c:v>-5.1624800000000004</c:v>
                </c:pt>
                <c:pt idx="5025">
                  <c:v>-5.1836700000000002</c:v>
                </c:pt>
                <c:pt idx="5026">
                  <c:v>-5.2047600000000003</c:v>
                </c:pt>
                <c:pt idx="5027">
                  <c:v>-5.2257600000000002</c:v>
                </c:pt>
                <c:pt idx="5028">
                  <c:v>-5.2466600000000003</c:v>
                </c:pt>
                <c:pt idx="5029">
                  <c:v>-5.2674500000000002</c:v>
                </c:pt>
                <c:pt idx="5030">
                  <c:v>-5.2881400000000003</c:v>
                </c:pt>
                <c:pt idx="5031">
                  <c:v>-5.3087099999999996</c:v>
                </c:pt>
                <c:pt idx="5032">
                  <c:v>-5.3291599999999999</c:v>
                </c:pt>
                <c:pt idx="5033">
                  <c:v>-5.3494900000000003</c:v>
                </c:pt>
                <c:pt idx="5034">
                  <c:v>-5.3696900000000003</c:v>
                </c:pt>
                <c:pt idx="5035">
                  <c:v>-5.3897599999999999</c:v>
                </c:pt>
                <c:pt idx="5036">
                  <c:v>-5.4096799999999998</c:v>
                </c:pt>
                <c:pt idx="5037">
                  <c:v>-5.4294700000000002</c:v>
                </c:pt>
                <c:pt idx="5038">
                  <c:v>-5.4490999999999996</c:v>
                </c:pt>
                <c:pt idx="5039">
                  <c:v>-5.4685800000000002</c:v>
                </c:pt>
                <c:pt idx="5040">
                  <c:v>-5.4879100000000003</c:v>
                </c:pt>
                <c:pt idx="5041">
                  <c:v>-5.5070600000000001</c:v>
                </c:pt>
                <c:pt idx="5042">
                  <c:v>-5.5260499999999997</c:v>
                </c:pt>
                <c:pt idx="5043">
                  <c:v>-5.5448700000000004</c:v>
                </c:pt>
                <c:pt idx="5044">
                  <c:v>-5.5635000000000003</c:v>
                </c:pt>
                <c:pt idx="5045">
                  <c:v>-5.58195</c:v>
                </c:pt>
                <c:pt idx="5046">
                  <c:v>-5.6002099999999997</c:v>
                </c:pt>
                <c:pt idx="5047">
                  <c:v>-5.6182699999999999</c:v>
                </c:pt>
                <c:pt idx="5048">
                  <c:v>-5.6361400000000001</c:v>
                </c:pt>
                <c:pt idx="5049">
                  <c:v>-5.6537899999999999</c:v>
                </c:pt>
                <c:pt idx="5050">
                  <c:v>-5.6712400000000001</c:v>
                </c:pt>
                <c:pt idx="5051">
                  <c:v>-5.6884699999999997</c:v>
                </c:pt>
                <c:pt idx="5052">
                  <c:v>-5.70547</c:v>
                </c:pt>
                <c:pt idx="5053">
                  <c:v>-5.7222499999999998</c:v>
                </c:pt>
                <c:pt idx="5054">
                  <c:v>-5.7388000000000003</c:v>
                </c:pt>
                <c:pt idx="5055">
                  <c:v>-5.7551199999999998</c:v>
                </c:pt>
                <c:pt idx="5056">
                  <c:v>-5.7711899999999998</c:v>
                </c:pt>
                <c:pt idx="5057">
                  <c:v>-5.7870100000000004</c:v>
                </c:pt>
                <c:pt idx="5058">
                  <c:v>-5.8025799999999998</c:v>
                </c:pt>
                <c:pt idx="5059">
                  <c:v>-5.8178999999999998</c:v>
                </c:pt>
                <c:pt idx="5060">
                  <c:v>-5.8329500000000003</c:v>
                </c:pt>
                <c:pt idx="5061">
                  <c:v>-5.8477399999999999</c:v>
                </c:pt>
                <c:pt idx="5062">
                  <c:v>-5.8622500000000004</c:v>
                </c:pt>
                <c:pt idx="5063">
                  <c:v>-5.8764900000000004</c:v>
                </c:pt>
                <c:pt idx="5064">
                  <c:v>-5.8904500000000004</c:v>
                </c:pt>
                <c:pt idx="5065">
                  <c:v>-5.9041300000000003</c:v>
                </c:pt>
                <c:pt idx="5066">
                  <c:v>-5.9175199999999997</c:v>
                </c:pt>
                <c:pt idx="5067">
                  <c:v>-5.9306099999999997</c:v>
                </c:pt>
                <c:pt idx="5068">
                  <c:v>-5.9434100000000001</c:v>
                </c:pt>
                <c:pt idx="5069">
                  <c:v>-5.9558999999999997</c:v>
                </c:pt>
                <c:pt idx="5070">
                  <c:v>-5.9680999999999997</c:v>
                </c:pt>
                <c:pt idx="5071">
                  <c:v>-5.9799800000000003</c:v>
                </c:pt>
                <c:pt idx="5072">
                  <c:v>-5.9915599999999998</c:v>
                </c:pt>
                <c:pt idx="5073">
                  <c:v>-6.0028199999999998</c:v>
                </c:pt>
                <c:pt idx="5074">
                  <c:v>-6.0137700000000001</c:v>
                </c:pt>
                <c:pt idx="5075">
                  <c:v>-6.0244</c:v>
                </c:pt>
                <c:pt idx="5076">
                  <c:v>-6.0347099999999996</c:v>
                </c:pt>
                <c:pt idx="5077">
                  <c:v>-6.0446900000000001</c:v>
                </c:pt>
                <c:pt idx="5078">
                  <c:v>-6.0543500000000003</c:v>
                </c:pt>
                <c:pt idx="5079">
                  <c:v>-6.0636900000000002</c:v>
                </c:pt>
                <c:pt idx="5080">
                  <c:v>-6.0727000000000002</c:v>
                </c:pt>
                <c:pt idx="5081">
                  <c:v>-6.0813800000000002</c:v>
                </c:pt>
                <c:pt idx="5082">
                  <c:v>-6.0897399999999999</c:v>
                </c:pt>
                <c:pt idx="5083">
                  <c:v>-6.0977600000000001</c:v>
                </c:pt>
                <c:pt idx="5084">
                  <c:v>-6.1054599999999999</c:v>
                </c:pt>
                <c:pt idx="5085">
                  <c:v>-6.1128299999999998</c:v>
                </c:pt>
                <c:pt idx="5086">
                  <c:v>-6.1198699999999997</c:v>
                </c:pt>
                <c:pt idx="5087">
                  <c:v>-6.1265900000000002</c:v>
                </c:pt>
                <c:pt idx="5088">
                  <c:v>-6.1329799999999999</c:v>
                </c:pt>
                <c:pt idx="5089">
                  <c:v>-6.1390500000000001</c:v>
                </c:pt>
                <c:pt idx="5090">
                  <c:v>-6.1447900000000004</c:v>
                </c:pt>
                <c:pt idx="5091">
                  <c:v>-6.15022</c:v>
                </c:pt>
                <c:pt idx="5092">
                  <c:v>-6.1553300000000002</c:v>
                </c:pt>
                <c:pt idx="5093">
                  <c:v>-6.16012</c:v>
                </c:pt>
                <c:pt idx="5094">
                  <c:v>-6.1646099999999997</c:v>
                </c:pt>
                <c:pt idx="5095">
                  <c:v>-6.1687900000000004</c:v>
                </c:pt>
                <c:pt idx="5096">
                  <c:v>-6.1726700000000001</c:v>
                </c:pt>
                <c:pt idx="5097">
                  <c:v>-6.1762499999999996</c:v>
                </c:pt>
                <c:pt idx="5098">
                  <c:v>-6.1795400000000003</c:v>
                </c:pt>
                <c:pt idx="5099">
                  <c:v>-6.1825400000000004</c:v>
                </c:pt>
                <c:pt idx="5100">
                  <c:v>-6.1852600000000004</c:v>
                </c:pt>
                <c:pt idx="5101">
                  <c:v>-6.18771</c:v>
                </c:pt>
                <c:pt idx="5102">
                  <c:v>-6.1898799999999996</c:v>
                </c:pt>
                <c:pt idx="5103">
                  <c:v>-6.1917900000000001</c:v>
                </c:pt>
                <c:pt idx="5104">
                  <c:v>-6.1934500000000003</c:v>
                </c:pt>
                <c:pt idx="5105">
                  <c:v>-6.1948600000000003</c:v>
                </c:pt>
                <c:pt idx="5106">
                  <c:v>-6.1960300000000004</c:v>
                </c:pt>
                <c:pt idx="5107">
                  <c:v>-6.1969700000000003</c:v>
                </c:pt>
                <c:pt idx="5108">
                  <c:v>-6.1976899999999997</c:v>
                </c:pt>
                <c:pt idx="5109">
                  <c:v>-6.1981900000000003</c:v>
                </c:pt>
                <c:pt idx="5110">
                  <c:v>-6.1984899999999996</c:v>
                </c:pt>
                <c:pt idx="5111">
                  <c:v>-6.1985999999999999</c:v>
                </c:pt>
                <c:pt idx="5112">
                  <c:v>-6.1985099999999997</c:v>
                </c:pt>
                <c:pt idx="5113">
                  <c:v>-6.1982499999999998</c:v>
                </c:pt>
                <c:pt idx="5114">
                  <c:v>-6.1978299999999997</c:v>
                </c:pt>
                <c:pt idx="5115">
                  <c:v>-6.1972500000000004</c:v>
                </c:pt>
                <c:pt idx="5116">
                  <c:v>-6.1965300000000001</c:v>
                </c:pt>
                <c:pt idx="5117">
                  <c:v>-6.1956699999999998</c:v>
                </c:pt>
                <c:pt idx="5118">
                  <c:v>-6.1946899999999996</c:v>
                </c:pt>
                <c:pt idx="5119">
                  <c:v>-6.1936</c:v>
                </c:pt>
                <c:pt idx="5120">
                  <c:v>-6.1924000000000001</c:v>
                </c:pt>
                <c:pt idx="5121">
                  <c:v>-6.1911199999999997</c:v>
                </c:pt>
                <c:pt idx="5122">
                  <c:v>-6.1897599999999997</c:v>
                </c:pt>
                <c:pt idx="5123">
                  <c:v>-6.1883400000000002</c:v>
                </c:pt>
                <c:pt idx="5124">
                  <c:v>-6.1868600000000002</c:v>
                </c:pt>
                <c:pt idx="5125">
                  <c:v>-6.1853400000000001</c:v>
                </c:pt>
                <c:pt idx="5126">
                  <c:v>-6.1837900000000001</c:v>
                </c:pt>
                <c:pt idx="5127">
                  <c:v>-6.1822299999999997</c:v>
                </c:pt>
                <c:pt idx="5128">
                  <c:v>-6.18065</c:v>
                </c:pt>
                <c:pt idx="5129">
                  <c:v>-6.1790799999999999</c:v>
                </c:pt>
                <c:pt idx="5130">
                  <c:v>-6.17753</c:v>
                </c:pt>
                <c:pt idx="5131">
                  <c:v>-6.1760099999999998</c:v>
                </c:pt>
                <c:pt idx="5132">
                  <c:v>-6.1745299999999999</c:v>
                </c:pt>
                <c:pt idx="5133">
                  <c:v>-6.1730999999999998</c:v>
                </c:pt>
                <c:pt idx="5134">
                  <c:v>-6.1717399999999998</c:v>
                </c:pt>
                <c:pt idx="5135">
                  <c:v>-6.1704499999999998</c:v>
                </c:pt>
                <c:pt idx="5136">
                  <c:v>-6.1692400000000003</c:v>
                </c:pt>
                <c:pt idx="5137">
                  <c:v>-6.1681299999999997</c:v>
                </c:pt>
                <c:pt idx="5138">
                  <c:v>-6.1671199999999997</c:v>
                </c:pt>
                <c:pt idx="5139">
                  <c:v>-6.1662299999999997</c:v>
                </c:pt>
                <c:pt idx="5140">
                  <c:v>-6.16547</c:v>
                </c:pt>
                <c:pt idx="5141">
                  <c:v>-6.1648300000000003</c:v>
                </c:pt>
                <c:pt idx="5142">
                  <c:v>-6.1643499999999998</c:v>
                </c:pt>
                <c:pt idx="5143">
                  <c:v>-6.1640100000000002</c:v>
                </c:pt>
                <c:pt idx="5144">
                  <c:v>-6.1638400000000004</c:v>
                </c:pt>
                <c:pt idx="5145">
                  <c:v>-6.1638299999999999</c:v>
                </c:pt>
                <c:pt idx="5146">
                  <c:v>-6.1640100000000002</c:v>
                </c:pt>
                <c:pt idx="5147">
                  <c:v>-6.1643600000000003</c:v>
                </c:pt>
                <c:pt idx="5148">
                  <c:v>-6.1649000000000003</c:v>
                </c:pt>
                <c:pt idx="5149">
                  <c:v>-6.1656500000000003</c:v>
                </c:pt>
                <c:pt idx="5150">
                  <c:v>-6.1665900000000002</c:v>
                </c:pt>
                <c:pt idx="5151">
                  <c:v>-6.1677400000000002</c:v>
                </c:pt>
                <c:pt idx="5152">
                  <c:v>-6.1691000000000003</c:v>
                </c:pt>
                <c:pt idx="5153">
                  <c:v>-6.1706799999999999</c:v>
                </c:pt>
                <c:pt idx="5154">
                  <c:v>-6.1724800000000002</c:v>
                </c:pt>
                <c:pt idx="5155">
                  <c:v>-6.1745099999999997</c:v>
                </c:pt>
                <c:pt idx="5156">
                  <c:v>-6.1767599999999998</c:v>
                </c:pt>
                <c:pt idx="5157">
                  <c:v>-6.1792499999999997</c:v>
                </c:pt>
                <c:pt idx="5158">
                  <c:v>-6.1819699999999997</c:v>
                </c:pt>
                <c:pt idx="5159">
                  <c:v>-6.1849299999999996</c:v>
                </c:pt>
                <c:pt idx="5160">
                  <c:v>-6.1881199999999996</c:v>
                </c:pt>
                <c:pt idx="5161">
                  <c:v>-6.1915500000000003</c:v>
                </c:pt>
                <c:pt idx="5162">
                  <c:v>-6.1952100000000003</c:v>
                </c:pt>
                <c:pt idx="5163">
                  <c:v>-6.1991199999999997</c:v>
                </c:pt>
                <c:pt idx="5164">
                  <c:v>-6.2032600000000002</c:v>
                </c:pt>
                <c:pt idx="5165">
                  <c:v>-6.2076399999999996</c:v>
                </c:pt>
                <c:pt idx="5166">
                  <c:v>-6.2122599999999997</c:v>
                </c:pt>
                <c:pt idx="5167">
                  <c:v>-6.2171099999999999</c:v>
                </c:pt>
                <c:pt idx="5168">
                  <c:v>-6.2221799999999998</c:v>
                </c:pt>
                <c:pt idx="5169">
                  <c:v>-6.2274900000000004</c:v>
                </c:pt>
                <c:pt idx="5170">
                  <c:v>-6.2330300000000003</c:v>
                </c:pt>
                <c:pt idx="5171">
                  <c:v>-6.2387800000000002</c:v>
                </c:pt>
                <c:pt idx="5172">
                  <c:v>-6.2447600000000003</c:v>
                </c:pt>
                <c:pt idx="5173">
                  <c:v>-6.2509399999999999</c:v>
                </c:pt>
                <c:pt idx="5174">
                  <c:v>-6.2573400000000001</c:v>
                </c:pt>
                <c:pt idx="5175">
                  <c:v>-6.2639500000000004</c:v>
                </c:pt>
                <c:pt idx="5176">
                  <c:v>-6.2707499999999996</c:v>
                </c:pt>
                <c:pt idx="5177">
                  <c:v>-6.2777500000000002</c:v>
                </c:pt>
                <c:pt idx="5178">
                  <c:v>-6.2849399999999997</c:v>
                </c:pt>
                <c:pt idx="5179">
                  <c:v>-6.2923200000000001</c:v>
                </c:pt>
                <c:pt idx="5180">
                  <c:v>-6.2998700000000003</c:v>
                </c:pt>
                <c:pt idx="5181">
                  <c:v>-6.3075900000000003</c:v>
                </c:pt>
                <c:pt idx="5182">
                  <c:v>-6.31548</c:v>
                </c:pt>
                <c:pt idx="5183">
                  <c:v>-6.3235299999999999</c:v>
                </c:pt>
                <c:pt idx="5184">
                  <c:v>-6.3317300000000003</c:v>
                </c:pt>
                <c:pt idx="5185">
                  <c:v>-6.3400699999999999</c:v>
                </c:pt>
                <c:pt idx="5186">
                  <c:v>-6.34856</c:v>
                </c:pt>
                <c:pt idx="5187">
                  <c:v>-6.35717</c:v>
                </c:pt>
                <c:pt idx="5188">
                  <c:v>-6.3659100000000004</c:v>
                </c:pt>
                <c:pt idx="5189">
                  <c:v>-6.3747600000000002</c:v>
                </c:pt>
                <c:pt idx="5190">
                  <c:v>-6.3837200000000003</c:v>
                </c:pt>
                <c:pt idx="5191">
                  <c:v>-6.3927800000000001</c:v>
                </c:pt>
                <c:pt idx="5192">
                  <c:v>-6.4019300000000001</c:v>
                </c:pt>
                <c:pt idx="5193">
                  <c:v>-6.4111700000000003</c:v>
                </c:pt>
                <c:pt idx="5194">
                  <c:v>-6.42049</c:v>
                </c:pt>
                <c:pt idx="5195">
                  <c:v>-6.4298700000000002</c:v>
                </c:pt>
                <c:pt idx="5196">
                  <c:v>-6.4393099999999999</c:v>
                </c:pt>
                <c:pt idx="5197">
                  <c:v>-6.4488099999999999</c:v>
                </c:pt>
                <c:pt idx="5198">
                  <c:v>-6.4583599999999999</c:v>
                </c:pt>
                <c:pt idx="5199">
                  <c:v>-6.4679500000000001</c:v>
                </c:pt>
                <c:pt idx="5200">
                  <c:v>-6.4775600000000004</c:v>
                </c:pt>
                <c:pt idx="5201">
                  <c:v>-6.4871999999999996</c:v>
                </c:pt>
                <c:pt idx="5202">
                  <c:v>-6.4968599999999999</c:v>
                </c:pt>
                <c:pt idx="5203">
                  <c:v>-6.5065299999999997</c:v>
                </c:pt>
                <c:pt idx="5204">
                  <c:v>-6.5162000000000004</c:v>
                </c:pt>
                <c:pt idx="5205">
                  <c:v>-6.5258599999999998</c:v>
                </c:pt>
                <c:pt idx="5206">
                  <c:v>-6.53552</c:v>
                </c:pt>
                <c:pt idx="5207">
                  <c:v>-6.5451499999999996</c:v>
                </c:pt>
                <c:pt idx="5208">
                  <c:v>-6.5547599999999999</c:v>
                </c:pt>
                <c:pt idx="5209">
                  <c:v>-6.56433</c:v>
                </c:pt>
                <c:pt idx="5210">
                  <c:v>-6.5738599999999998</c:v>
                </c:pt>
                <c:pt idx="5211">
                  <c:v>-6.5833500000000003</c:v>
                </c:pt>
                <c:pt idx="5212">
                  <c:v>-6.5927899999999999</c:v>
                </c:pt>
                <c:pt idx="5213">
                  <c:v>-6.6021700000000001</c:v>
                </c:pt>
                <c:pt idx="5214">
                  <c:v>-6.6114899999999999</c:v>
                </c:pt>
                <c:pt idx="5215">
                  <c:v>-6.6207399999999996</c:v>
                </c:pt>
                <c:pt idx="5216">
                  <c:v>-6.6299099999999997</c:v>
                </c:pt>
                <c:pt idx="5217">
                  <c:v>-6.6390099999999999</c:v>
                </c:pt>
                <c:pt idx="5218">
                  <c:v>-6.6480100000000002</c:v>
                </c:pt>
                <c:pt idx="5219">
                  <c:v>-6.65693</c:v>
                </c:pt>
                <c:pt idx="5220">
                  <c:v>-6.6657500000000001</c:v>
                </c:pt>
                <c:pt idx="5221">
                  <c:v>-6.6744700000000003</c:v>
                </c:pt>
                <c:pt idx="5222">
                  <c:v>-6.68309</c:v>
                </c:pt>
                <c:pt idx="5223">
                  <c:v>-6.6916000000000002</c:v>
                </c:pt>
                <c:pt idx="5224">
                  <c:v>-6.6999899999999997</c:v>
                </c:pt>
                <c:pt idx="5225">
                  <c:v>-6.7082600000000001</c:v>
                </c:pt>
                <c:pt idx="5226">
                  <c:v>-6.7164099999999998</c:v>
                </c:pt>
                <c:pt idx="5227">
                  <c:v>-6.7244400000000004</c:v>
                </c:pt>
                <c:pt idx="5228">
                  <c:v>-6.7323399999999998</c:v>
                </c:pt>
                <c:pt idx="5229">
                  <c:v>-6.7401</c:v>
                </c:pt>
                <c:pt idx="5230">
                  <c:v>-6.7477299999999998</c:v>
                </c:pt>
                <c:pt idx="5231">
                  <c:v>-6.7552199999999996</c:v>
                </c:pt>
                <c:pt idx="5232">
                  <c:v>-6.7625700000000002</c:v>
                </c:pt>
                <c:pt idx="5233">
                  <c:v>-6.7697799999999999</c:v>
                </c:pt>
                <c:pt idx="5234">
                  <c:v>-6.7768300000000004</c:v>
                </c:pt>
                <c:pt idx="5235">
                  <c:v>-6.7837399999999999</c:v>
                </c:pt>
                <c:pt idx="5236">
                  <c:v>-6.7904900000000001</c:v>
                </c:pt>
                <c:pt idx="5237">
                  <c:v>-6.7970899999999999</c:v>
                </c:pt>
                <c:pt idx="5238">
                  <c:v>-6.8035399999999999</c:v>
                </c:pt>
                <c:pt idx="5239">
                  <c:v>-6.8098200000000002</c:v>
                </c:pt>
                <c:pt idx="5240">
                  <c:v>-6.8159400000000003</c:v>
                </c:pt>
                <c:pt idx="5241">
                  <c:v>-6.8219099999999999</c:v>
                </c:pt>
                <c:pt idx="5242">
                  <c:v>-6.8277099999999997</c:v>
                </c:pt>
                <c:pt idx="5243">
                  <c:v>-6.8333399999999997</c:v>
                </c:pt>
                <c:pt idx="5244">
                  <c:v>-6.8388099999999996</c:v>
                </c:pt>
                <c:pt idx="5245">
                  <c:v>-6.8441099999999997</c:v>
                </c:pt>
                <c:pt idx="5246">
                  <c:v>-6.84924</c:v>
                </c:pt>
                <c:pt idx="5247">
                  <c:v>-6.8542100000000001</c:v>
                </c:pt>
                <c:pt idx="5248">
                  <c:v>-6.859</c:v>
                </c:pt>
                <c:pt idx="5249">
                  <c:v>-6.8636299999999997</c:v>
                </c:pt>
                <c:pt idx="5250">
                  <c:v>-6.86808</c:v>
                </c:pt>
                <c:pt idx="5251">
                  <c:v>-6.8723599999999996</c:v>
                </c:pt>
                <c:pt idx="5252">
                  <c:v>-6.8764799999999999</c:v>
                </c:pt>
                <c:pt idx="5253">
                  <c:v>-6.88042</c:v>
                </c:pt>
                <c:pt idx="5254">
                  <c:v>-6.8841799999999997</c:v>
                </c:pt>
                <c:pt idx="5255">
                  <c:v>-6.8877800000000002</c:v>
                </c:pt>
                <c:pt idx="5256">
                  <c:v>-6.8912100000000001</c:v>
                </c:pt>
                <c:pt idx="5257">
                  <c:v>-6.8944599999999996</c:v>
                </c:pt>
                <c:pt idx="5258">
                  <c:v>-6.8975400000000002</c:v>
                </c:pt>
                <c:pt idx="5259">
                  <c:v>-6.9004599999999998</c:v>
                </c:pt>
                <c:pt idx="5260">
                  <c:v>-6.9032</c:v>
                </c:pt>
                <c:pt idx="5261">
                  <c:v>-6.9057599999999999</c:v>
                </c:pt>
                <c:pt idx="5262">
                  <c:v>-6.9081599999999996</c:v>
                </c:pt>
                <c:pt idx="5263">
                  <c:v>-6.9103899999999996</c:v>
                </c:pt>
                <c:pt idx="5264">
                  <c:v>-6.9124499999999998</c:v>
                </c:pt>
                <c:pt idx="5265">
                  <c:v>-6.9143400000000002</c:v>
                </c:pt>
                <c:pt idx="5266">
                  <c:v>-6.9160599999999999</c:v>
                </c:pt>
                <c:pt idx="5267">
                  <c:v>-6.9176200000000003</c:v>
                </c:pt>
                <c:pt idx="5268">
                  <c:v>-6.9190100000000001</c:v>
                </c:pt>
                <c:pt idx="5269">
                  <c:v>-6.9202300000000001</c:v>
                </c:pt>
                <c:pt idx="5270">
                  <c:v>-6.9212899999999999</c:v>
                </c:pt>
                <c:pt idx="5271">
                  <c:v>-6.92218</c:v>
                </c:pt>
                <c:pt idx="5272">
                  <c:v>-6.9229200000000004</c:v>
                </c:pt>
                <c:pt idx="5273">
                  <c:v>-6.9234900000000001</c:v>
                </c:pt>
                <c:pt idx="5274">
                  <c:v>-6.9238999999999997</c:v>
                </c:pt>
                <c:pt idx="5275">
                  <c:v>-6.92415</c:v>
                </c:pt>
                <c:pt idx="5276">
                  <c:v>-6.9242499999999998</c:v>
                </c:pt>
                <c:pt idx="5277">
                  <c:v>-6.9241900000000003</c:v>
                </c:pt>
                <c:pt idx="5278">
                  <c:v>-6.9239699999999997</c:v>
                </c:pt>
                <c:pt idx="5279">
                  <c:v>-6.9235899999999999</c:v>
                </c:pt>
                <c:pt idx="5280">
                  <c:v>-6.9230700000000001</c:v>
                </c:pt>
                <c:pt idx="5281">
                  <c:v>-6.92239</c:v>
                </c:pt>
                <c:pt idx="5282">
                  <c:v>-6.9215600000000004</c:v>
                </c:pt>
                <c:pt idx="5283">
                  <c:v>-6.9205800000000002</c:v>
                </c:pt>
                <c:pt idx="5284">
                  <c:v>-6.9194500000000003</c:v>
                </c:pt>
                <c:pt idx="5285">
                  <c:v>-6.9181699999999999</c:v>
                </c:pt>
                <c:pt idx="5286">
                  <c:v>-6.91676</c:v>
                </c:pt>
                <c:pt idx="5287">
                  <c:v>-6.9151899999999999</c:v>
                </c:pt>
                <c:pt idx="5288">
                  <c:v>-6.9134799999999998</c:v>
                </c:pt>
                <c:pt idx="5289">
                  <c:v>-6.9116400000000002</c:v>
                </c:pt>
                <c:pt idx="5290">
                  <c:v>-6.9096500000000001</c:v>
                </c:pt>
                <c:pt idx="5291">
                  <c:v>-6.9075199999999999</c:v>
                </c:pt>
                <c:pt idx="5292">
                  <c:v>-6.9052600000000002</c:v>
                </c:pt>
                <c:pt idx="5293">
                  <c:v>-6.9028600000000004</c:v>
                </c:pt>
                <c:pt idx="5294">
                  <c:v>-6.9003300000000003</c:v>
                </c:pt>
                <c:pt idx="5295">
                  <c:v>-6.8976699999999997</c:v>
                </c:pt>
                <c:pt idx="5296">
                  <c:v>-6.8948700000000001</c:v>
                </c:pt>
                <c:pt idx="5297">
                  <c:v>-6.8919499999999996</c:v>
                </c:pt>
                <c:pt idx="5298">
                  <c:v>-6.88889</c:v>
                </c:pt>
                <c:pt idx="5299">
                  <c:v>-6.8857100000000004</c:v>
                </c:pt>
                <c:pt idx="5300">
                  <c:v>-6.8824100000000001</c:v>
                </c:pt>
                <c:pt idx="5301">
                  <c:v>-6.8789800000000003</c:v>
                </c:pt>
                <c:pt idx="5302">
                  <c:v>-6.8754299999999997</c:v>
                </c:pt>
                <c:pt idx="5303">
                  <c:v>-6.8717600000000001</c:v>
                </c:pt>
                <c:pt idx="5304">
                  <c:v>-6.8679699999999997</c:v>
                </c:pt>
                <c:pt idx="5305">
                  <c:v>-6.8640699999999999</c:v>
                </c:pt>
                <c:pt idx="5306">
                  <c:v>-6.8600500000000002</c:v>
                </c:pt>
                <c:pt idx="5307">
                  <c:v>-6.8559099999999997</c:v>
                </c:pt>
                <c:pt idx="5308">
                  <c:v>-6.8516599999999999</c:v>
                </c:pt>
                <c:pt idx="5309">
                  <c:v>-6.8472900000000001</c:v>
                </c:pt>
                <c:pt idx="5310">
                  <c:v>-6.8428199999999997</c:v>
                </c:pt>
                <c:pt idx="5311">
                  <c:v>-6.8382399999999999</c:v>
                </c:pt>
                <c:pt idx="5312">
                  <c:v>-6.8335499999999998</c:v>
                </c:pt>
                <c:pt idx="5313">
                  <c:v>-6.8287599999999999</c:v>
                </c:pt>
                <c:pt idx="5314">
                  <c:v>-6.8238599999999998</c:v>
                </c:pt>
                <c:pt idx="5315">
                  <c:v>-6.8188500000000003</c:v>
                </c:pt>
                <c:pt idx="5316">
                  <c:v>-6.8137499999999998</c:v>
                </c:pt>
                <c:pt idx="5317">
                  <c:v>-6.8085399999999998</c:v>
                </c:pt>
                <c:pt idx="5318">
                  <c:v>-6.8032300000000001</c:v>
                </c:pt>
                <c:pt idx="5319">
                  <c:v>-6.7978300000000003</c:v>
                </c:pt>
                <c:pt idx="5320">
                  <c:v>-6.7923299999999998</c:v>
                </c:pt>
                <c:pt idx="5321">
                  <c:v>-6.7867300000000004</c:v>
                </c:pt>
                <c:pt idx="5322">
                  <c:v>-6.7810499999999996</c:v>
                </c:pt>
                <c:pt idx="5323">
                  <c:v>-6.7752600000000003</c:v>
                </c:pt>
                <c:pt idx="5324">
                  <c:v>-6.7693899999999996</c:v>
                </c:pt>
                <c:pt idx="5325">
                  <c:v>-6.7634299999999996</c:v>
                </c:pt>
                <c:pt idx="5326">
                  <c:v>-6.7573800000000004</c:v>
                </c:pt>
                <c:pt idx="5327">
                  <c:v>-6.7512400000000001</c:v>
                </c:pt>
                <c:pt idx="5328">
                  <c:v>-6.7450200000000002</c:v>
                </c:pt>
                <c:pt idx="5329">
                  <c:v>-6.7387100000000002</c:v>
                </c:pt>
                <c:pt idx="5330">
                  <c:v>-6.7323199999999996</c:v>
                </c:pt>
                <c:pt idx="5331">
                  <c:v>-6.7258500000000003</c:v>
                </c:pt>
                <c:pt idx="5332">
                  <c:v>-6.71929</c:v>
                </c:pt>
                <c:pt idx="5333">
                  <c:v>-6.7126599999999996</c:v>
                </c:pt>
                <c:pt idx="5334">
                  <c:v>-6.70594</c:v>
                </c:pt>
                <c:pt idx="5335">
                  <c:v>-6.6991500000000004</c:v>
                </c:pt>
                <c:pt idx="5336">
                  <c:v>-6.6922800000000002</c:v>
                </c:pt>
                <c:pt idx="5337">
                  <c:v>-6.6853400000000001</c:v>
                </c:pt>
                <c:pt idx="5338">
                  <c:v>-6.6783200000000003</c:v>
                </c:pt>
                <c:pt idx="5339">
                  <c:v>-6.6712300000000004</c:v>
                </c:pt>
                <c:pt idx="5340">
                  <c:v>-6.6640699999999997</c:v>
                </c:pt>
                <c:pt idx="5341">
                  <c:v>-6.6568399999999999</c:v>
                </c:pt>
                <c:pt idx="5342">
                  <c:v>-6.64954</c:v>
                </c:pt>
                <c:pt idx="5343">
                  <c:v>-6.6421599999999996</c:v>
                </c:pt>
                <c:pt idx="5344">
                  <c:v>-6.6347300000000002</c:v>
                </c:pt>
                <c:pt idx="5345">
                  <c:v>-6.6272200000000003</c:v>
                </c:pt>
                <c:pt idx="5346">
                  <c:v>-6.61965</c:v>
                </c:pt>
                <c:pt idx="5347">
                  <c:v>-6.6120200000000002</c:v>
                </c:pt>
                <c:pt idx="5348">
                  <c:v>-6.6043200000000004</c:v>
                </c:pt>
                <c:pt idx="5349">
                  <c:v>-6.5965600000000002</c:v>
                </c:pt>
                <c:pt idx="5350">
                  <c:v>-6.5887399999999996</c:v>
                </c:pt>
                <c:pt idx="5351">
                  <c:v>-6.5808600000000004</c:v>
                </c:pt>
                <c:pt idx="5352">
                  <c:v>-6.5729199999999999</c:v>
                </c:pt>
                <c:pt idx="5353">
                  <c:v>-6.5649199999999999</c:v>
                </c:pt>
                <c:pt idx="5354">
                  <c:v>-6.55687</c:v>
                </c:pt>
                <c:pt idx="5355">
                  <c:v>-6.5487599999999997</c:v>
                </c:pt>
                <c:pt idx="5356">
                  <c:v>-6.5405899999999999</c:v>
                </c:pt>
                <c:pt idx="5357">
                  <c:v>-6.5323700000000002</c:v>
                </c:pt>
                <c:pt idx="5358">
                  <c:v>-6.5240999999999998</c:v>
                </c:pt>
                <c:pt idx="5359">
                  <c:v>-6.5157699999999998</c:v>
                </c:pt>
                <c:pt idx="5360">
                  <c:v>-6.50739</c:v>
                </c:pt>
                <c:pt idx="5361">
                  <c:v>-6.4989600000000003</c:v>
                </c:pt>
                <c:pt idx="5362">
                  <c:v>-6.4904799999999998</c:v>
                </c:pt>
                <c:pt idx="5363">
                  <c:v>-6.4819500000000003</c:v>
                </c:pt>
                <c:pt idx="5364">
                  <c:v>-6.4733799999999997</c:v>
                </c:pt>
                <c:pt idx="5365">
                  <c:v>-6.4647500000000004</c:v>
                </c:pt>
                <c:pt idx="5366">
                  <c:v>-6.45608</c:v>
                </c:pt>
                <c:pt idx="5367">
                  <c:v>-6.4473599999999998</c:v>
                </c:pt>
                <c:pt idx="5368">
                  <c:v>-6.4386000000000001</c:v>
                </c:pt>
                <c:pt idx="5369">
                  <c:v>-6.4297899999999997</c:v>
                </c:pt>
                <c:pt idx="5370">
                  <c:v>-6.4209399999999999</c:v>
                </c:pt>
                <c:pt idx="5371">
                  <c:v>-6.4120499999999998</c:v>
                </c:pt>
                <c:pt idx="5372">
                  <c:v>-6.4031099999999999</c:v>
                </c:pt>
                <c:pt idx="5373">
                  <c:v>-6.3941299999999996</c:v>
                </c:pt>
                <c:pt idx="5374">
                  <c:v>-6.3851100000000001</c:v>
                </c:pt>
                <c:pt idx="5375">
                  <c:v>-6.3760599999999998</c:v>
                </c:pt>
                <c:pt idx="5376">
                  <c:v>-6.3669599999999997</c:v>
                </c:pt>
                <c:pt idx="5377">
                  <c:v>-6.3578200000000002</c:v>
                </c:pt>
                <c:pt idx="5378">
                  <c:v>-6.3486500000000001</c:v>
                </c:pt>
                <c:pt idx="5379">
                  <c:v>-6.3394399999999997</c:v>
                </c:pt>
                <c:pt idx="5380">
                  <c:v>-6.33019</c:v>
                </c:pt>
                <c:pt idx="5381">
                  <c:v>-6.3209099999999996</c:v>
                </c:pt>
                <c:pt idx="5382">
                  <c:v>-6.3115899999999998</c:v>
                </c:pt>
                <c:pt idx="5383">
                  <c:v>-6.3022400000000003</c:v>
                </c:pt>
                <c:pt idx="5384">
                  <c:v>-6.2928499999999996</c:v>
                </c:pt>
                <c:pt idx="5385">
                  <c:v>-6.2834300000000001</c:v>
                </c:pt>
                <c:pt idx="5386">
                  <c:v>-6.2739799999999999</c:v>
                </c:pt>
                <c:pt idx="5387">
                  <c:v>-6.2645</c:v>
                </c:pt>
                <c:pt idx="5388">
                  <c:v>-6.2549799999999998</c:v>
                </c:pt>
                <c:pt idx="5389">
                  <c:v>-6.2454400000000003</c:v>
                </c:pt>
                <c:pt idx="5390">
                  <c:v>-6.2358599999999997</c:v>
                </c:pt>
                <c:pt idx="5391">
                  <c:v>-6.2262599999999999</c:v>
                </c:pt>
                <c:pt idx="5392">
                  <c:v>-6.2166300000000003</c:v>
                </c:pt>
                <c:pt idx="5393">
                  <c:v>-6.2069700000000001</c:v>
                </c:pt>
                <c:pt idx="5394">
                  <c:v>-6.1972800000000001</c:v>
                </c:pt>
                <c:pt idx="5395">
                  <c:v>-6.1875600000000004</c:v>
                </c:pt>
                <c:pt idx="5396">
                  <c:v>-6.1778199999999996</c:v>
                </c:pt>
                <c:pt idx="5397">
                  <c:v>-6.16805</c:v>
                </c:pt>
                <c:pt idx="5398">
                  <c:v>-6.1582499999999998</c:v>
                </c:pt>
                <c:pt idx="5399">
                  <c:v>-6.1484300000000003</c:v>
                </c:pt>
                <c:pt idx="5400">
                  <c:v>-6.1385800000000001</c:v>
                </c:pt>
                <c:pt idx="5401">
                  <c:v>-6.1287099999999999</c:v>
                </c:pt>
                <c:pt idx="5402">
                  <c:v>-6.1188200000000004</c:v>
                </c:pt>
                <c:pt idx="5403">
                  <c:v>-6.1089000000000002</c:v>
                </c:pt>
                <c:pt idx="5404">
                  <c:v>-6.0989599999999999</c:v>
                </c:pt>
                <c:pt idx="5405">
                  <c:v>-6.0889899999999999</c:v>
                </c:pt>
                <c:pt idx="5406">
                  <c:v>-6.0789999999999997</c:v>
                </c:pt>
                <c:pt idx="5407">
                  <c:v>-6.069</c:v>
                </c:pt>
                <c:pt idx="5408">
                  <c:v>-6.0589700000000004</c:v>
                </c:pt>
                <c:pt idx="5409">
                  <c:v>-6.0489199999999999</c:v>
                </c:pt>
                <c:pt idx="5410">
                  <c:v>-6.0388500000000001</c:v>
                </c:pt>
                <c:pt idx="5411">
                  <c:v>-6.0287600000000001</c:v>
                </c:pt>
                <c:pt idx="5412">
                  <c:v>-6.0186500000000001</c:v>
                </c:pt>
                <c:pt idx="5413">
                  <c:v>-6.0085199999999999</c:v>
                </c:pt>
                <c:pt idx="5414">
                  <c:v>-5.9983700000000004</c:v>
                </c:pt>
                <c:pt idx="5415">
                  <c:v>-5.9882099999999996</c:v>
                </c:pt>
                <c:pt idx="5416">
                  <c:v>-5.9780300000000004</c:v>
                </c:pt>
                <c:pt idx="5417">
                  <c:v>-5.9678199999999997</c:v>
                </c:pt>
                <c:pt idx="5418">
                  <c:v>-5.9576099999999999</c:v>
                </c:pt>
                <c:pt idx="5419">
                  <c:v>-5.9473700000000003</c:v>
                </c:pt>
                <c:pt idx="5420">
                  <c:v>-5.9371200000000002</c:v>
                </c:pt>
                <c:pt idx="5421">
                  <c:v>-5.92685</c:v>
                </c:pt>
                <c:pt idx="5422">
                  <c:v>-5.9165700000000001</c:v>
                </c:pt>
                <c:pt idx="5423">
                  <c:v>-5.9062700000000001</c:v>
                </c:pt>
                <c:pt idx="5424">
                  <c:v>-5.89595</c:v>
                </c:pt>
                <c:pt idx="5425">
                  <c:v>-5.8856299999999999</c:v>
                </c:pt>
                <c:pt idx="5426">
                  <c:v>-5.8752800000000001</c:v>
                </c:pt>
                <c:pt idx="5427">
                  <c:v>-5.8649300000000002</c:v>
                </c:pt>
                <c:pt idx="5428">
                  <c:v>-5.8545600000000002</c:v>
                </c:pt>
                <c:pt idx="5429">
                  <c:v>-5.8441700000000001</c:v>
                </c:pt>
                <c:pt idx="5430">
                  <c:v>-5.83378</c:v>
                </c:pt>
                <c:pt idx="5431">
                  <c:v>-5.8233699999999997</c:v>
                </c:pt>
                <c:pt idx="5432">
                  <c:v>-5.8129499999999998</c:v>
                </c:pt>
                <c:pt idx="5433">
                  <c:v>-5.8025099999999998</c:v>
                </c:pt>
                <c:pt idx="5434">
                  <c:v>-5.7920699999999998</c:v>
                </c:pt>
                <c:pt idx="5435">
                  <c:v>-5.7816099999999997</c:v>
                </c:pt>
                <c:pt idx="5436">
                  <c:v>-5.7711399999999999</c:v>
                </c:pt>
                <c:pt idx="5437">
                  <c:v>-5.7606599999999997</c:v>
                </c:pt>
                <c:pt idx="5438">
                  <c:v>-5.7501699999999998</c:v>
                </c:pt>
                <c:pt idx="5439">
                  <c:v>-5.7396700000000003</c:v>
                </c:pt>
                <c:pt idx="5440">
                  <c:v>-5.7291499999999997</c:v>
                </c:pt>
                <c:pt idx="5441">
                  <c:v>-5.7186300000000001</c:v>
                </c:pt>
                <c:pt idx="5442">
                  <c:v>-5.7081</c:v>
                </c:pt>
                <c:pt idx="5443">
                  <c:v>-5.6975499999999997</c:v>
                </c:pt>
                <c:pt idx="5444">
                  <c:v>-5.6870000000000003</c:v>
                </c:pt>
                <c:pt idx="5445">
                  <c:v>-5.6764400000000004</c:v>
                </c:pt>
                <c:pt idx="5446">
                  <c:v>-5.66587</c:v>
                </c:pt>
                <c:pt idx="5447">
                  <c:v>-5.6552800000000003</c:v>
                </c:pt>
                <c:pt idx="5448">
                  <c:v>-5.6446899999999998</c:v>
                </c:pt>
                <c:pt idx="5449">
                  <c:v>-5.6341000000000001</c:v>
                </c:pt>
                <c:pt idx="5450">
                  <c:v>-5.6234900000000003</c:v>
                </c:pt>
                <c:pt idx="5451">
                  <c:v>-5.61287</c:v>
                </c:pt>
                <c:pt idx="5452">
                  <c:v>-5.6022499999999997</c:v>
                </c:pt>
                <c:pt idx="5453">
                  <c:v>-5.5916199999999998</c:v>
                </c:pt>
                <c:pt idx="5454">
                  <c:v>-5.5809800000000003</c:v>
                </c:pt>
                <c:pt idx="5455">
                  <c:v>-5.5703399999999998</c:v>
                </c:pt>
                <c:pt idx="5456">
                  <c:v>-5.5596899999999998</c:v>
                </c:pt>
                <c:pt idx="5457">
                  <c:v>-5.5490300000000001</c:v>
                </c:pt>
                <c:pt idx="5458">
                  <c:v>-5.5383699999999996</c:v>
                </c:pt>
                <c:pt idx="5459">
                  <c:v>-5.5277000000000003</c:v>
                </c:pt>
                <c:pt idx="5460">
                  <c:v>-5.5170199999999996</c:v>
                </c:pt>
                <c:pt idx="5461">
                  <c:v>-5.5063399999999998</c:v>
                </c:pt>
                <c:pt idx="5462">
                  <c:v>-5.4956500000000004</c:v>
                </c:pt>
                <c:pt idx="5463">
                  <c:v>-5.4849600000000001</c:v>
                </c:pt>
                <c:pt idx="5464">
                  <c:v>-5.4742699999999997</c:v>
                </c:pt>
                <c:pt idx="5465">
                  <c:v>-5.4635600000000002</c:v>
                </c:pt>
                <c:pt idx="5466">
                  <c:v>-5.4528600000000003</c:v>
                </c:pt>
                <c:pt idx="5467">
                  <c:v>-5.4421499999999998</c:v>
                </c:pt>
                <c:pt idx="5468">
                  <c:v>-5.4314299999999998</c:v>
                </c:pt>
                <c:pt idx="5469">
                  <c:v>-5.4207099999999997</c:v>
                </c:pt>
                <c:pt idx="5470">
                  <c:v>-5.40998</c:v>
                </c:pt>
                <c:pt idx="5471">
                  <c:v>-5.3992500000000003</c:v>
                </c:pt>
                <c:pt idx="5472">
                  <c:v>-5.3885199999999998</c:v>
                </c:pt>
                <c:pt idx="5473">
                  <c:v>-5.3777799999999996</c:v>
                </c:pt>
                <c:pt idx="5474">
                  <c:v>-5.3670400000000003</c:v>
                </c:pt>
                <c:pt idx="5475">
                  <c:v>-5.3562900000000004</c:v>
                </c:pt>
                <c:pt idx="5476">
                  <c:v>-5.3455399999999997</c:v>
                </c:pt>
                <c:pt idx="5477">
                  <c:v>-5.3347899999999999</c:v>
                </c:pt>
                <c:pt idx="5478">
                  <c:v>-5.3240299999999996</c:v>
                </c:pt>
                <c:pt idx="5479">
                  <c:v>-5.3132799999999998</c:v>
                </c:pt>
                <c:pt idx="5480">
                  <c:v>-5.3025099999999998</c:v>
                </c:pt>
                <c:pt idx="5481">
                  <c:v>-5.2917500000000004</c:v>
                </c:pt>
                <c:pt idx="5482">
                  <c:v>-5.2809799999999996</c:v>
                </c:pt>
                <c:pt idx="5483">
                  <c:v>-5.2702099999999996</c:v>
                </c:pt>
                <c:pt idx="5484">
                  <c:v>-5.25943</c:v>
                </c:pt>
                <c:pt idx="5485">
                  <c:v>-5.2486600000000001</c:v>
                </c:pt>
                <c:pt idx="5486">
                  <c:v>-5.2378799999999996</c:v>
                </c:pt>
                <c:pt idx="5487">
                  <c:v>-5.2271000000000001</c:v>
                </c:pt>
                <c:pt idx="5488">
                  <c:v>-5.2163199999999996</c:v>
                </c:pt>
                <c:pt idx="5489">
                  <c:v>-5.2055300000000004</c:v>
                </c:pt>
                <c:pt idx="5490">
                  <c:v>-5.19475</c:v>
                </c:pt>
                <c:pt idx="5491">
                  <c:v>-5.1839599999999999</c:v>
                </c:pt>
                <c:pt idx="5492">
                  <c:v>-5.1731699999999998</c:v>
                </c:pt>
                <c:pt idx="5493">
                  <c:v>-5.1623799999999997</c:v>
                </c:pt>
                <c:pt idx="5494">
                  <c:v>-5.1515899999999997</c:v>
                </c:pt>
                <c:pt idx="5495">
                  <c:v>-5.14079</c:v>
                </c:pt>
                <c:pt idx="5496">
                  <c:v>-5.13</c:v>
                </c:pt>
                <c:pt idx="5497">
                  <c:v>-5.1192000000000002</c:v>
                </c:pt>
                <c:pt idx="5498">
                  <c:v>-5.1084100000000001</c:v>
                </c:pt>
                <c:pt idx="5499">
                  <c:v>-5.0976100000000004</c:v>
                </c:pt>
                <c:pt idx="5500">
                  <c:v>-5.0868200000000003</c:v>
                </c:pt>
                <c:pt idx="5501">
                  <c:v>-5.0760199999999998</c:v>
                </c:pt>
                <c:pt idx="5502">
                  <c:v>-5.0652200000000001</c:v>
                </c:pt>
                <c:pt idx="5503">
                  <c:v>-5.0544200000000004</c:v>
                </c:pt>
                <c:pt idx="5504">
                  <c:v>-5.0436300000000003</c:v>
                </c:pt>
                <c:pt idx="5505">
                  <c:v>-5.0328299999999997</c:v>
                </c:pt>
                <c:pt idx="5506">
                  <c:v>-5.02203</c:v>
                </c:pt>
                <c:pt idx="5507">
                  <c:v>-5.0112399999999999</c:v>
                </c:pt>
                <c:pt idx="5508">
                  <c:v>-5.0004400000000002</c:v>
                </c:pt>
                <c:pt idx="5509">
                  <c:v>-4.9896399999999996</c:v>
                </c:pt>
                <c:pt idx="5510">
                  <c:v>-4.9788500000000004</c:v>
                </c:pt>
                <c:pt idx="5511">
                  <c:v>-4.9680600000000004</c:v>
                </c:pt>
                <c:pt idx="5512">
                  <c:v>-4.9572599999999998</c:v>
                </c:pt>
                <c:pt idx="5513">
                  <c:v>-4.9464699999999997</c:v>
                </c:pt>
                <c:pt idx="5514">
                  <c:v>-4.9356799999999996</c:v>
                </c:pt>
                <c:pt idx="5515">
                  <c:v>-4.9248900000000004</c:v>
                </c:pt>
                <c:pt idx="5516">
                  <c:v>-4.9141000000000004</c:v>
                </c:pt>
                <c:pt idx="5517">
                  <c:v>-4.9033199999999999</c:v>
                </c:pt>
                <c:pt idx="5518">
                  <c:v>-4.8925299999999998</c:v>
                </c:pt>
                <c:pt idx="5519">
                  <c:v>-4.8817399999999997</c:v>
                </c:pt>
                <c:pt idx="5520">
                  <c:v>-4.8709600000000002</c:v>
                </c:pt>
                <c:pt idx="5521">
                  <c:v>-4.8601700000000001</c:v>
                </c:pt>
                <c:pt idx="5522">
                  <c:v>-4.8493899999999996</c:v>
                </c:pt>
                <c:pt idx="5523">
                  <c:v>-4.8386100000000001</c:v>
                </c:pt>
                <c:pt idx="5524">
                  <c:v>-4.8278299999999996</c:v>
                </c:pt>
                <c:pt idx="5525">
                  <c:v>-4.8170500000000001</c:v>
                </c:pt>
                <c:pt idx="5526">
                  <c:v>-4.8062699999999996</c:v>
                </c:pt>
                <c:pt idx="5527">
                  <c:v>-4.7954999999999997</c:v>
                </c:pt>
                <c:pt idx="5528">
                  <c:v>-4.7847299999999997</c:v>
                </c:pt>
                <c:pt idx="5529">
                  <c:v>-4.7739599999999998</c:v>
                </c:pt>
                <c:pt idx="5530">
                  <c:v>-4.7631899999999998</c:v>
                </c:pt>
                <c:pt idx="5531">
                  <c:v>-4.7524199999999999</c:v>
                </c:pt>
                <c:pt idx="5532">
                  <c:v>-4.7416600000000004</c:v>
                </c:pt>
                <c:pt idx="5533">
                  <c:v>-4.7309000000000001</c:v>
                </c:pt>
                <c:pt idx="5534">
                  <c:v>-4.7201399999999998</c:v>
                </c:pt>
                <c:pt idx="5535">
                  <c:v>-4.70939</c:v>
                </c:pt>
                <c:pt idx="5536">
                  <c:v>-4.6986299999999996</c:v>
                </c:pt>
                <c:pt idx="5537">
                  <c:v>-4.6878799999999998</c:v>
                </c:pt>
                <c:pt idx="5538">
                  <c:v>-4.67713</c:v>
                </c:pt>
                <c:pt idx="5539">
                  <c:v>-4.6663899999999998</c:v>
                </c:pt>
                <c:pt idx="5540">
                  <c:v>-4.6556499999999996</c:v>
                </c:pt>
                <c:pt idx="5541">
                  <c:v>-4.6449100000000003</c:v>
                </c:pt>
                <c:pt idx="5542">
                  <c:v>-4.6341799999999997</c:v>
                </c:pt>
                <c:pt idx="5543">
                  <c:v>-4.6234400000000004</c:v>
                </c:pt>
                <c:pt idx="5544">
                  <c:v>-4.6127099999999999</c:v>
                </c:pt>
                <c:pt idx="5545">
                  <c:v>-4.6019899999999998</c:v>
                </c:pt>
                <c:pt idx="5546">
                  <c:v>-4.5912699999999997</c:v>
                </c:pt>
                <c:pt idx="5547">
                  <c:v>-4.5805499999999997</c:v>
                </c:pt>
                <c:pt idx="5548">
                  <c:v>-4.5698299999999996</c:v>
                </c:pt>
                <c:pt idx="5549">
                  <c:v>-4.5591100000000004</c:v>
                </c:pt>
                <c:pt idx="5550">
                  <c:v>-4.5484</c:v>
                </c:pt>
                <c:pt idx="5551">
                  <c:v>-4.5377000000000001</c:v>
                </c:pt>
                <c:pt idx="5552">
                  <c:v>-4.5269899999999996</c:v>
                </c:pt>
                <c:pt idx="5553">
                  <c:v>-4.5162899999999997</c:v>
                </c:pt>
                <c:pt idx="5554">
                  <c:v>-4.5056000000000003</c:v>
                </c:pt>
                <c:pt idx="5555">
                  <c:v>-4.4949000000000003</c:v>
                </c:pt>
                <c:pt idx="5556">
                  <c:v>-4.48421</c:v>
                </c:pt>
                <c:pt idx="5557">
                  <c:v>-4.4735300000000002</c:v>
                </c:pt>
                <c:pt idx="5558">
                  <c:v>-4.4628399999999999</c:v>
                </c:pt>
                <c:pt idx="5559">
                  <c:v>-4.4521600000000001</c:v>
                </c:pt>
                <c:pt idx="5560">
                  <c:v>-4.4414899999999999</c:v>
                </c:pt>
                <c:pt idx="5561">
                  <c:v>-4.4308100000000001</c:v>
                </c:pt>
                <c:pt idx="5562">
                  <c:v>-4.42014</c:v>
                </c:pt>
                <c:pt idx="5563">
                  <c:v>-4.4094800000000003</c:v>
                </c:pt>
                <c:pt idx="5564">
                  <c:v>-4.3988100000000001</c:v>
                </c:pt>
                <c:pt idx="5565">
                  <c:v>-4.3881600000000001</c:v>
                </c:pt>
                <c:pt idx="5566">
                  <c:v>-4.3775000000000004</c:v>
                </c:pt>
                <c:pt idx="5567">
                  <c:v>-4.3668500000000003</c:v>
                </c:pt>
                <c:pt idx="5568">
                  <c:v>-4.3562099999999999</c:v>
                </c:pt>
                <c:pt idx="5569">
                  <c:v>-4.3455700000000004</c:v>
                </c:pt>
                <c:pt idx="5570">
                  <c:v>-4.3349299999999999</c:v>
                </c:pt>
                <c:pt idx="5571">
                  <c:v>-4.3242900000000004</c:v>
                </c:pt>
                <c:pt idx="5572">
                  <c:v>-4.3136700000000001</c:v>
                </c:pt>
                <c:pt idx="5573">
                  <c:v>-4.3030400000000002</c:v>
                </c:pt>
                <c:pt idx="5574">
                  <c:v>-4.2924199999999999</c:v>
                </c:pt>
                <c:pt idx="5575">
                  <c:v>-4.2817999999999996</c:v>
                </c:pt>
                <c:pt idx="5576">
                  <c:v>-4.2711899999999998</c:v>
                </c:pt>
                <c:pt idx="5577">
                  <c:v>-4.26058</c:v>
                </c:pt>
                <c:pt idx="5578">
                  <c:v>-4.2499700000000002</c:v>
                </c:pt>
                <c:pt idx="5579">
                  <c:v>-4.2393700000000001</c:v>
                </c:pt>
                <c:pt idx="5580">
                  <c:v>-4.2287699999999999</c:v>
                </c:pt>
                <c:pt idx="5581">
                  <c:v>-4.2181800000000003</c:v>
                </c:pt>
                <c:pt idx="5582">
                  <c:v>-4.2075899999999997</c:v>
                </c:pt>
                <c:pt idx="5583">
                  <c:v>-4.1970099999999997</c:v>
                </c:pt>
                <c:pt idx="5584">
                  <c:v>-4.1864299999999997</c:v>
                </c:pt>
                <c:pt idx="5585">
                  <c:v>-4.1758499999999996</c:v>
                </c:pt>
                <c:pt idx="5586">
                  <c:v>-4.1652800000000001</c:v>
                </c:pt>
                <c:pt idx="5587">
                  <c:v>-4.1547099999999997</c:v>
                </c:pt>
                <c:pt idx="5588">
                  <c:v>-4.1441400000000002</c:v>
                </c:pt>
                <c:pt idx="5589">
                  <c:v>-4.1335899999999999</c:v>
                </c:pt>
                <c:pt idx="5590">
                  <c:v>-4.12303</c:v>
                </c:pt>
                <c:pt idx="5591">
                  <c:v>-4.1124799999999997</c:v>
                </c:pt>
                <c:pt idx="5592">
                  <c:v>-4.1019300000000003</c:v>
                </c:pt>
                <c:pt idx="5593">
                  <c:v>-4.0913899999999996</c:v>
                </c:pt>
                <c:pt idx="5594">
                  <c:v>-4.0808499999999999</c:v>
                </c:pt>
                <c:pt idx="5595">
                  <c:v>-4.0703199999999997</c:v>
                </c:pt>
                <c:pt idx="5596">
                  <c:v>-4.0597899999999996</c:v>
                </c:pt>
                <c:pt idx="5597">
                  <c:v>-4.0492699999999999</c:v>
                </c:pt>
                <c:pt idx="5598">
                  <c:v>-4.0387500000000003</c:v>
                </c:pt>
                <c:pt idx="5599">
                  <c:v>-4.0282299999999998</c:v>
                </c:pt>
                <c:pt idx="5600">
                  <c:v>-4.0177199999999997</c:v>
                </c:pt>
                <c:pt idx="5601">
                  <c:v>-4.0072200000000002</c:v>
                </c:pt>
                <c:pt idx="5602">
                  <c:v>-3.9967100000000002</c:v>
                </c:pt>
                <c:pt idx="5603">
                  <c:v>-3.9862199999999999</c:v>
                </c:pt>
                <c:pt idx="5604">
                  <c:v>-3.9757199999999999</c:v>
                </c:pt>
                <c:pt idx="5605">
                  <c:v>-3.96523</c:v>
                </c:pt>
                <c:pt idx="5606">
                  <c:v>-3.9547500000000002</c:v>
                </c:pt>
                <c:pt idx="5607">
                  <c:v>-3.9442699999999999</c:v>
                </c:pt>
                <c:pt idx="5608">
                  <c:v>-3.9338000000000002</c:v>
                </c:pt>
                <c:pt idx="5609">
                  <c:v>-3.92333</c:v>
                </c:pt>
                <c:pt idx="5610">
                  <c:v>-3.9128699999999998</c:v>
                </c:pt>
                <c:pt idx="5611">
                  <c:v>-3.9024100000000002</c:v>
                </c:pt>
                <c:pt idx="5612">
                  <c:v>-3.8919600000000001</c:v>
                </c:pt>
                <c:pt idx="5613">
                  <c:v>-3.88151</c:v>
                </c:pt>
                <c:pt idx="5614">
                  <c:v>-3.87107</c:v>
                </c:pt>
                <c:pt idx="5615">
                  <c:v>-3.86063</c:v>
                </c:pt>
                <c:pt idx="5616">
                  <c:v>-3.85019</c:v>
                </c:pt>
                <c:pt idx="5617">
                  <c:v>-3.8397600000000001</c:v>
                </c:pt>
                <c:pt idx="5618">
                  <c:v>-3.8293400000000002</c:v>
                </c:pt>
                <c:pt idx="5619">
                  <c:v>-3.8189199999999999</c:v>
                </c:pt>
                <c:pt idx="5620">
                  <c:v>-3.8085100000000001</c:v>
                </c:pt>
                <c:pt idx="5621">
                  <c:v>-3.7980999999999998</c:v>
                </c:pt>
                <c:pt idx="5622">
                  <c:v>-3.78769</c:v>
                </c:pt>
                <c:pt idx="5623">
                  <c:v>-3.7772899999999998</c:v>
                </c:pt>
                <c:pt idx="5624">
                  <c:v>-3.7669000000000001</c:v>
                </c:pt>
                <c:pt idx="5625">
                  <c:v>-3.75651</c:v>
                </c:pt>
                <c:pt idx="5626">
                  <c:v>-3.74613</c:v>
                </c:pt>
                <c:pt idx="5627">
                  <c:v>-3.7357499999999999</c:v>
                </c:pt>
                <c:pt idx="5628">
                  <c:v>-3.7253799999999999</c:v>
                </c:pt>
                <c:pt idx="5629">
                  <c:v>-3.7150099999999999</c:v>
                </c:pt>
                <c:pt idx="5630">
                  <c:v>-3.70465</c:v>
                </c:pt>
                <c:pt idx="5631">
                  <c:v>-3.6942900000000001</c:v>
                </c:pt>
                <c:pt idx="5632">
                  <c:v>-3.6839400000000002</c:v>
                </c:pt>
                <c:pt idx="5633">
                  <c:v>-3.6735899999999999</c:v>
                </c:pt>
                <c:pt idx="5634">
                  <c:v>-3.6632500000000001</c:v>
                </c:pt>
                <c:pt idx="5635">
                  <c:v>-3.6529099999999999</c:v>
                </c:pt>
                <c:pt idx="5636">
                  <c:v>-3.6425800000000002</c:v>
                </c:pt>
                <c:pt idx="5637">
                  <c:v>-3.63225</c:v>
                </c:pt>
                <c:pt idx="5638">
                  <c:v>-3.6219299999999999</c:v>
                </c:pt>
                <c:pt idx="5639">
                  <c:v>-3.6116100000000002</c:v>
                </c:pt>
                <c:pt idx="5640">
                  <c:v>-3.6013000000000002</c:v>
                </c:pt>
                <c:pt idx="5641">
                  <c:v>-3.5909900000000001</c:v>
                </c:pt>
                <c:pt idx="5642">
                  <c:v>-3.5807000000000002</c:v>
                </c:pt>
                <c:pt idx="5643">
                  <c:v>-3.5703999999999998</c:v>
                </c:pt>
                <c:pt idx="5644">
                  <c:v>-3.5601099999999999</c:v>
                </c:pt>
                <c:pt idx="5645">
                  <c:v>-3.54983</c:v>
                </c:pt>
                <c:pt idx="5646">
                  <c:v>-3.5395500000000002</c:v>
                </c:pt>
                <c:pt idx="5647">
                  <c:v>-3.52928</c:v>
                </c:pt>
                <c:pt idx="5648">
                  <c:v>-3.5190100000000002</c:v>
                </c:pt>
                <c:pt idx="5649">
                  <c:v>-3.5087600000000001</c:v>
                </c:pt>
                <c:pt idx="5650">
                  <c:v>-3.4984999999999999</c:v>
                </c:pt>
                <c:pt idx="5651">
                  <c:v>-3.4882499999999999</c:v>
                </c:pt>
                <c:pt idx="5652">
                  <c:v>-3.4780099999999998</c:v>
                </c:pt>
                <c:pt idx="5653">
                  <c:v>-3.4677799999999999</c:v>
                </c:pt>
                <c:pt idx="5654">
                  <c:v>-3.4575399999999998</c:v>
                </c:pt>
                <c:pt idx="5655">
                  <c:v>-3.4473199999999999</c:v>
                </c:pt>
                <c:pt idx="5656">
                  <c:v>-3.4371</c:v>
                </c:pt>
                <c:pt idx="5657">
                  <c:v>-3.4268900000000002</c:v>
                </c:pt>
                <c:pt idx="5658">
                  <c:v>-3.4166799999999999</c:v>
                </c:pt>
                <c:pt idx="5659">
                  <c:v>-3.4064800000000002</c:v>
                </c:pt>
                <c:pt idx="5660">
                  <c:v>-3.39629</c:v>
                </c:pt>
                <c:pt idx="5661">
                  <c:v>-3.3860999999999999</c:v>
                </c:pt>
                <c:pt idx="5662">
                  <c:v>-3.3759199999999998</c:v>
                </c:pt>
                <c:pt idx="5663">
                  <c:v>-3.3657499999999998</c:v>
                </c:pt>
                <c:pt idx="5664">
                  <c:v>-3.3555799999999998</c:v>
                </c:pt>
                <c:pt idx="5665">
                  <c:v>-3.3454199999999998</c:v>
                </c:pt>
                <c:pt idx="5666">
                  <c:v>-3.3352599999999999</c:v>
                </c:pt>
                <c:pt idx="5667">
                  <c:v>-3.32511</c:v>
                </c:pt>
                <c:pt idx="5668">
                  <c:v>-3.3149700000000002</c:v>
                </c:pt>
                <c:pt idx="5669">
                  <c:v>-3.3048299999999999</c:v>
                </c:pt>
                <c:pt idx="5670">
                  <c:v>-3.2947000000000002</c:v>
                </c:pt>
                <c:pt idx="5671">
                  <c:v>-3.2845800000000001</c:v>
                </c:pt>
                <c:pt idx="5672">
                  <c:v>-3.2744599999999999</c:v>
                </c:pt>
                <c:pt idx="5673">
                  <c:v>-3.2643499999999999</c:v>
                </c:pt>
                <c:pt idx="5674">
                  <c:v>-3.2542399999999998</c:v>
                </c:pt>
                <c:pt idx="5675">
                  <c:v>-3.2441399999999998</c:v>
                </c:pt>
                <c:pt idx="5676">
                  <c:v>-3.2340499999999999</c:v>
                </c:pt>
                <c:pt idx="5677">
                  <c:v>-3.2239599999999999</c:v>
                </c:pt>
                <c:pt idx="5678">
                  <c:v>-3.2138800000000001</c:v>
                </c:pt>
                <c:pt idx="5679">
                  <c:v>-3.2038000000000002</c:v>
                </c:pt>
                <c:pt idx="5680">
                  <c:v>-3.19373</c:v>
                </c:pt>
                <c:pt idx="5681">
                  <c:v>-3.1836700000000002</c:v>
                </c:pt>
                <c:pt idx="5682">
                  <c:v>-3.17361</c:v>
                </c:pt>
                <c:pt idx="5683">
                  <c:v>-3.1635599999999999</c:v>
                </c:pt>
                <c:pt idx="5684">
                  <c:v>-3.1535199999999999</c:v>
                </c:pt>
                <c:pt idx="5685">
                  <c:v>-3.1434799999999998</c:v>
                </c:pt>
                <c:pt idx="5686">
                  <c:v>-3.1334499999999998</c:v>
                </c:pt>
                <c:pt idx="5687">
                  <c:v>-3.1234299999999999</c:v>
                </c:pt>
                <c:pt idx="5688">
                  <c:v>-3.11341</c:v>
                </c:pt>
                <c:pt idx="5689">
                  <c:v>-3.1034000000000002</c:v>
                </c:pt>
                <c:pt idx="5690">
                  <c:v>-3.0933999999999999</c:v>
                </c:pt>
                <c:pt idx="5691">
                  <c:v>-3.0834000000000001</c:v>
                </c:pt>
                <c:pt idx="5692">
                  <c:v>-3.07341</c:v>
                </c:pt>
                <c:pt idx="5693">
                  <c:v>-3.0634299999999999</c:v>
                </c:pt>
                <c:pt idx="5694">
                  <c:v>-3.0534500000000002</c:v>
                </c:pt>
                <c:pt idx="5695">
                  <c:v>-3.0434800000000002</c:v>
                </c:pt>
                <c:pt idx="5696">
                  <c:v>-3.0335200000000002</c:v>
                </c:pt>
                <c:pt idx="5697">
                  <c:v>-3.0235599999999998</c:v>
                </c:pt>
                <c:pt idx="5698">
                  <c:v>-3.01362</c:v>
                </c:pt>
                <c:pt idx="5699">
                  <c:v>-3.0036700000000001</c:v>
                </c:pt>
                <c:pt idx="5700">
                  <c:v>-2.9937399999999998</c:v>
                </c:pt>
                <c:pt idx="5701">
                  <c:v>-2.9838100000000001</c:v>
                </c:pt>
                <c:pt idx="5702">
                  <c:v>-2.9738899999999999</c:v>
                </c:pt>
                <c:pt idx="5703">
                  <c:v>-2.9639700000000002</c:v>
                </c:pt>
                <c:pt idx="5704">
                  <c:v>-2.9540600000000001</c:v>
                </c:pt>
                <c:pt idx="5705">
                  <c:v>-2.9441600000000001</c:v>
                </c:pt>
                <c:pt idx="5706">
                  <c:v>-2.9342600000000001</c:v>
                </c:pt>
                <c:pt idx="5707">
                  <c:v>-2.9243800000000002</c:v>
                </c:pt>
                <c:pt idx="5708">
                  <c:v>-2.9144899999999998</c:v>
                </c:pt>
                <c:pt idx="5709">
                  <c:v>-2.90462</c:v>
                </c:pt>
                <c:pt idx="5710">
                  <c:v>-2.8947500000000002</c:v>
                </c:pt>
                <c:pt idx="5711">
                  <c:v>-2.88489</c:v>
                </c:pt>
                <c:pt idx="5712">
                  <c:v>-2.8750300000000002</c:v>
                </c:pt>
                <c:pt idx="5713">
                  <c:v>-2.8651800000000001</c:v>
                </c:pt>
                <c:pt idx="5714">
                  <c:v>-2.85534</c:v>
                </c:pt>
                <c:pt idx="5715">
                  <c:v>-2.8454999999999999</c:v>
                </c:pt>
                <c:pt idx="5716">
                  <c:v>-2.8356699999999999</c:v>
                </c:pt>
                <c:pt idx="5717">
                  <c:v>-2.82585</c:v>
                </c:pt>
                <c:pt idx="5718">
                  <c:v>-2.81603</c:v>
                </c:pt>
                <c:pt idx="5719">
                  <c:v>-2.8062200000000002</c:v>
                </c:pt>
                <c:pt idx="5720">
                  <c:v>-2.7964199999999999</c:v>
                </c:pt>
                <c:pt idx="5721">
                  <c:v>-2.7866200000000001</c:v>
                </c:pt>
                <c:pt idx="5722">
                  <c:v>-2.7768299999999999</c:v>
                </c:pt>
                <c:pt idx="5723">
                  <c:v>-2.7670400000000002</c:v>
                </c:pt>
                <c:pt idx="5724">
                  <c:v>-2.75726</c:v>
                </c:pt>
                <c:pt idx="5725">
                  <c:v>-2.74749</c:v>
                </c:pt>
                <c:pt idx="5726">
                  <c:v>-2.7377199999999999</c:v>
                </c:pt>
                <c:pt idx="5727">
                  <c:v>-2.7279599999999999</c:v>
                </c:pt>
                <c:pt idx="5728">
                  <c:v>-2.7181999999999999</c:v>
                </c:pt>
                <c:pt idx="5729">
                  <c:v>-2.70845</c:v>
                </c:pt>
                <c:pt idx="5730">
                  <c:v>-2.6987100000000002</c:v>
                </c:pt>
                <c:pt idx="5731">
                  <c:v>-2.6889699999999999</c:v>
                </c:pt>
                <c:pt idx="5732">
                  <c:v>-2.6792400000000001</c:v>
                </c:pt>
                <c:pt idx="5733">
                  <c:v>-2.6695199999999999</c:v>
                </c:pt>
                <c:pt idx="5734">
                  <c:v>-2.6598000000000002</c:v>
                </c:pt>
                <c:pt idx="5735">
                  <c:v>-2.6500900000000001</c:v>
                </c:pt>
                <c:pt idx="5736">
                  <c:v>-2.64039</c:v>
                </c:pt>
                <c:pt idx="5737">
                  <c:v>-2.63069</c:v>
                </c:pt>
                <c:pt idx="5738">
                  <c:v>-2.621</c:v>
                </c:pt>
                <c:pt idx="5739">
                  <c:v>-2.6113200000000001</c:v>
                </c:pt>
                <c:pt idx="5740">
                  <c:v>-2.6016499999999998</c:v>
                </c:pt>
                <c:pt idx="5741">
                  <c:v>-2.59198</c:v>
                </c:pt>
                <c:pt idx="5742">
                  <c:v>-2.5823100000000001</c:v>
                </c:pt>
                <c:pt idx="5743">
                  <c:v>-2.5726599999999999</c:v>
                </c:pt>
                <c:pt idx="5744">
                  <c:v>-2.5630099999999998</c:v>
                </c:pt>
                <c:pt idx="5745">
                  <c:v>-2.5533700000000001</c:v>
                </c:pt>
                <c:pt idx="5746">
                  <c:v>-2.5437400000000001</c:v>
                </c:pt>
                <c:pt idx="5747">
                  <c:v>-2.5341100000000001</c:v>
                </c:pt>
                <c:pt idx="5748">
                  <c:v>-2.5244900000000001</c:v>
                </c:pt>
                <c:pt idx="5749">
                  <c:v>-2.5148700000000002</c:v>
                </c:pt>
                <c:pt idx="5750">
                  <c:v>-2.5052699999999999</c:v>
                </c:pt>
                <c:pt idx="5751">
                  <c:v>-2.4956700000000001</c:v>
                </c:pt>
                <c:pt idx="5752">
                  <c:v>-2.4860699999999998</c:v>
                </c:pt>
                <c:pt idx="5753">
                  <c:v>-2.4764900000000001</c:v>
                </c:pt>
                <c:pt idx="5754">
                  <c:v>-2.4669099999999999</c:v>
                </c:pt>
                <c:pt idx="5755">
                  <c:v>-2.4573299999999998</c:v>
                </c:pt>
                <c:pt idx="5756">
                  <c:v>-2.4477699999999998</c:v>
                </c:pt>
                <c:pt idx="5757">
                  <c:v>-2.4382100000000002</c:v>
                </c:pt>
                <c:pt idx="5758">
                  <c:v>-2.4286599999999998</c:v>
                </c:pt>
                <c:pt idx="5759">
                  <c:v>-2.4191099999999999</c:v>
                </c:pt>
                <c:pt idx="5760">
                  <c:v>-2.40957</c:v>
                </c:pt>
                <c:pt idx="5761">
                  <c:v>-2.4000400000000002</c:v>
                </c:pt>
                <c:pt idx="5762">
                  <c:v>-2.39052</c:v>
                </c:pt>
                <c:pt idx="5763">
                  <c:v>-2.3809999999999998</c:v>
                </c:pt>
                <c:pt idx="5764">
                  <c:v>-2.3714900000000001</c:v>
                </c:pt>
                <c:pt idx="5765">
                  <c:v>-2.36199</c:v>
                </c:pt>
                <c:pt idx="5766">
                  <c:v>-2.35249</c:v>
                </c:pt>
                <c:pt idx="5767">
                  <c:v>-2.343</c:v>
                </c:pt>
                <c:pt idx="5768">
                  <c:v>-2.33352</c:v>
                </c:pt>
                <c:pt idx="5769">
                  <c:v>-2.3240400000000001</c:v>
                </c:pt>
                <c:pt idx="5770">
                  <c:v>-2.3145699999999998</c:v>
                </c:pt>
                <c:pt idx="5771">
                  <c:v>-2.30511</c:v>
                </c:pt>
                <c:pt idx="5772">
                  <c:v>-2.2956500000000002</c:v>
                </c:pt>
                <c:pt idx="5773">
                  <c:v>-2.2862</c:v>
                </c:pt>
                <c:pt idx="5774">
                  <c:v>-2.2767599999999999</c:v>
                </c:pt>
                <c:pt idx="5775">
                  <c:v>-2.2673299999999998</c:v>
                </c:pt>
                <c:pt idx="5776">
                  <c:v>-2.2578999999999998</c:v>
                </c:pt>
                <c:pt idx="5777">
                  <c:v>-2.2484799999999998</c:v>
                </c:pt>
                <c:pt idx="5778">
                  <c:v>-2.2390699999999999</c:v>
                </c:pt>
                <c:pt idx="5779">
                  <c:v>-2.22966</c:v>
                </c:pt>
                <c:pt idx="5780">
                  <c:v>-2.2202600000000001</c:v>
                </c:pt>
                <c:pt idx="5781">
                  <c:v>-2.2108699999999999</c:v>
                </c:pt>
                <c:pt idx="5782">
                  <c:v>-2.2014900000000002</c:v>
                </c:pt>
                <c:pt idx="5783">
                  <c:v>-2.19211</c:v>
                </c:pt>
                <c:pt idx="5784">
                  <c:v>-2.1827399999999999</c:v>
                </c:pt>
                <c:pt idx="5785">
                  <c:v>-2.1733699999999998</c:v>
                </c:pt>
                <c:pt idx="5786">
                  <c:v>-2.1640199999999998</c:v>
                </c:pt>
                <c:pt idx="5787">
                  <c:v>-2.1546699999999999</c:v>
                </c:pt>
                <c:pt idx="5788">
                  <c:v>-2.14533</c:v>
                </c:pt>
                <c:pt idx="5789">
                  <c:v>-2.1359900000000001</c:v>
                </c:pt>
                <c:pt idx="5790">
                  <c:v>-2.1266699999999998</c:v>
                </c:pt>
                <c:pt idx="5791">
                  <c:v>-2.1173500000000001</c:v>
                </c:pt>
                <c:pt idx="5792">
                  <c:v>-2.1080299999999998</c:v>
                </c:pt>
                <c:pt idx="5793">
                  <c:v>-2.0987300000000002</c:v>
                </c:pt>
                <c:pt idx="5794">
                  <c:v>-2.0894300000000001</c:v>
                </c:pt>
                <c:pt idx="5795">
                  <c:v>-2.08013</c:v>
                </c:pt>
                <c:pt idx="5796">
                  <c:v>-2.0708500000000001</c:v>
                </c:pt>
                <c:pt idx="5797">
                  <c:v>-2.0615700000000001</c:v>
                </c:pt>
                <c:pt idx="5798">
                  <c:v>-2.0522999999999998</c:v>
                </c:pt>
                <c:pt idx="5799">
                  <c:v>-2.0430299999999999</c:v>
                </c:pt>
                <c:pt idx="5800">
                  <c:v>-2.0337700000000001</c:v>
                </c:pt>
                <c:pt idx="5801">
                  <c:v>-2.0245199999999999</c:v>
                </c:pt>
                <c:pt idx="5802">
                  <c:v>-2.0152700000000001</c:v>
                </c:pt>
                <c:pt idx="5803">
                  <c:v>-2.00604</c:v>
                </c:pt>
                <c:pt idx="5804">
                  <c:v>-1.99681</c:v>
                </c:pt>
                <c:pt idx="5805">
                  <c:v>-1.9875799999999999</c:v>
                </c:pt>
                <c:pt idx="5806">
                  <c:v>-1.97837</c:v>
                </c:pt>
                <c:pt idx="5807">
                  <c:v>-1.96916</c:v>
                </c:pt>
                <c:pt idx="5808">
                  <c:v>-1.9599500000000001</c:v>
                </c:pt>
                <c:pt idx="5809">
                  <c:v>-1.95076</c:v>
                </c:pt>
                <c:pt idx="5810">
                  <c:v>-1.94157</c:v>
                </c:pt>
                <c:pt idx="5811">
                  <c:v>-1.9323900000000001</c:v>
                </c:pt>
                <c:pt idx="5812">
                  <c:v>-1.9232100000000001</c:v>
                </c:pt>
                <c:pt idx="5813">
                  <c:v>-1.91404</c:v>
                </c:pt>
                <c:pt idx="5814">
                  <c:v>-1.9048799999999999</c:v>
                </c:pt>
                <c:pt idx="5815">
                  <c:v>-1.8957200000000001</c:v>
                </c:pt>
                <c:pt idx="5816">
                  <c:v>-1.8865799999999999</c:v>
                </c:pt>
                <c:pt idx="5817">
                  <c:v>-1.8774299999999999</c:v>
                </c:pt>
                <c:pt idx="5818">
                  <c:v>-1.8683000000000001</c:v>
                </c:pt>
                <c:pt idx="5819">
                  <c:v>-1.85917</c:v>
                </c:pt>
                <c:pt idx="5820">
                  <c:v>-1.85005</c:v>
                </c:pt>
                <c:pt idx="5821">
                  <c:v>-1.84093</c:v>
                </c:pt>
                <c:pt idx="5822">
                  <c:v>-1.8318300000000001</c:v>
                </c:pt>
                <c:pt idx="5823">
                  <c:v>-1.82273</c:v>
                </c:pt>
                <c:pt idx="5824">
                  <c:v>-1.8136300000000001</c:v>
                </c:pt>
                <c:pt idx="5825">
                  <c:v>-1.80454</c:v>
                </c:pt>
                <c:pt idx="5826">
                  <c:v>-1.7954600000000001</c:v>
                </c:pt>
                <c:pt idx="5827">
                  <c:v>-1.7863899999999999</c:v>
                </c:pt>
                <c:pt idx="5828">
                  <c:v>-1.77732</c:v>
                </c:pt>
                <c:pt idx="5829">
                  <c:v>-1.7682599999999999</c:v>
                </c:pt>
                <c:pt idx="5830">
                  <c:v>-1.7592000000000001</c:v>
                </c:pt>
                <c:pt idx="5831">
                  <c:v>-1.7501599999999999</c:v>
                </c:pt>
                <c:pt idx="5832">
                  <c:v>-1.74112</c:v>
                </c:pt>
                <c:pt idx="5833">
                  <c:v>-1.7320800000000001</c:v>
                </c:pt>
                <c:pt idx="5834">
                  <c:v>-1.72306</c:v>
                </c:pt>
                <c:pt idx="5835">
                  <c:v>-1.71404</c:v>
                </c:pt>
                <c:pt idx="5836">
                  <c:v>-1.70502</c:v>
                </c:pt>
                <c:pt idx="5837">
                  <c:v>-1.6960200000000001</c:v>
                </c:pt>
                <c:pt idx="5838">
                  <c:v>-1.6870099999999999</c:v>
                </c:pt>
                <c:pt idx="5839">
                  <c:v>-1.6780200000000001</c:v>
                </c:pt>
                <c:pt idx="5840">
                  <c:v>-1.66903</c:v>
                </c:pt>
                <c:pt idx="5841">
                  <c:v>-1.66005</c:v>
                </c:pt>
                <c:pt idx="5842">
                  <c:v>-1.6510800000000001</c:v>
                </c:pt>
                <c:pt idx="5843">
                  <c:v>-1.64211</c:v>
                </c:pt>
                <c:pt idx="5844">
                  <c:v>-1.6331500000000001</c:v>
                </c:pt>
                <c:pt idx="5845">
                  <c:v>-1.62419</c:v>
                </c:pt>
                <c:pt idx="5846">
                  <c:v>-1.61524</c:v>
                </c:pt>
                <c:pt idx="5847">
                  <c:v>-1.6063000000000001</c:v>
                </c:pt>
                <c:pt idx="5848">
                  <c:v>-1.5973599999999999</c:v>
                </c:pt>
                <c:pt idx="5849">
                  <c:v>-1.58843</c:v>
                </c:pt>
                <c:pt idx="5850">
                  <c:v>-1.57951</c:v>
                </c:pt>
                <c:pt idx="5851">
                  <c:v>-1.5706</c:v>
                </c:pt>
                <c:pt idx="5852">
                  <c:v>-1.56169</c:v>
                </c:pt>
                <c:pt idx="5853">
                  <c:v>-1.55278</c:v>
                </c:pt>
                <c:pt idx="5854">
                  <c:v>-1.54389</c:v>
                </c:pt>
                <c:pt idx="5855">
                  <c:v>-1.5349999999999999</c:v>
                </c:pt>
                <c:pt idx="5856">
                  <c:v>-1.5261199999999999</c:v>
                </c:pt>
                <c:pt idx="5857">
                  <c:v>-1.5172399999999999</c:v>
                </c:pt>
                <c:pt idx="5858">
                  <c:v>-1.50837</c:v>
                </c:pt>
                <c:pt idx="5859">
                  <c:v>-1.4995099999999999</c:v>
                </c:pt>
                <c:pt idx="5860">
                  <c:v>-1.4906600000000001</c:v>
                </c:pt>
                <c:pt idx="5861">
                  <c:v>-1.4818100000000001</c:v>
                </c:pt>
                <c:pt idx="5862">
                  <c:v>-1.4729699999999999</c:v>
                </c:pt>
                <c:pt idx="5863">
                  <c:v>-1.46414</c:v>
                </c:pt>
                <c:pt idx="5864">
                  <c:v>-1.4553100000000001</c:v>
                </c:pt>
                <c:pt idx="5865">
                  <c:v>-1.4464900000000001</c:v>
                </c:pt>
                <c:pt idx="5866">
                  <c:v>-1.4376800000000001</c:v>
                </c:pt>
                <c:pt idx="5867">
                  <c:v>-1.4288700000000001</c:v>
                </c:pt>
                <c:pt idx="5868">
                  <c:v>-1.4200699999999999</c:v>
                </c:pt>
                <c:pt idx="5869">
                  <c:v>-1.4112800000000001</c:v>
                </c:pt>
                <c:pt idx="5870">
                  <c:v>-1.40249</c:v>
                </c:pt>
                <c:pt idx="5871">
                  <c:v>-1.39371</c:v>
                </c:pt>
                <c:pt idx="5872">
                  <c:v>-1.3849400000000001</c:v>
                </c:pt>
                <c:pt idx="5873">
                  <c:v>-1.3761699999999999</c:v>
                </c:pt>
                <c:pt idx="5874">
                  <c:v>-1.36741</c:v>
                </c:pt>
                <c:pt idx="5875">
                  <c:v>-1.35866</c:v>
                </c:pt>
                <c:pt idx="5876">
                  <c:v>-1.3499099999999999</c:v>
                </c:pt>
                <c:pt idx="5877">
                  <c:v>-1.34117</c:v>
                </c:pt>
                <c:pt idx="5878">
                  <c:v>-1.3324400000000001</c:v>
                </c:pt>
                <c:pt idx="5879">
                  <c:v>-1.3237099999999999</c:v>
                </c:pt>
                <c:pt idx="5880">
                  <c:v>-1.3149900000000001</c:v>
                </c:pt>
                <c:pt idx="5881">
                  <c:v>-1.3062800000000001</c:v>
                </c:pt>
                <c:pt idx="5882">
                  <c:v>-1.2975699999999999</c:v>
                </c:pt>
                <c:pt idx="5883">
                  <c:v>-1.28887</c:v>
                </c:pt>
                <c:pt idx="5884">
                  <c:v>-1.2801800000000001</c:v>
                </c:pt>
                <c:pt idx="5885">
                  <c:v>-1.27149</c:v>
                </c:pt>
                <c:pt idx="5886">
                  <c:v>-1.26281</c:v>
                </c:pt>
                <c:pt idx="5887">
                  <c:v>-1.25413</c:v>
                </c:pt>
                <c:pt idx="5888">
                  <c:v>-1.2454700000000001</c:v>
                </c:pt>
                <c:pt idx="5889">
                  <c:v>-1.23681</c:v>
                </c:pt>
                <c:pt idx="5890">
                  <c:v>-1.2281500000000001</c:v>
                </c:pt>
                <c:pt idx="5891">
                  <c:v>-1.2195</c:v>
                </c:pt>
                <c:pt idx="5892">
                  <c:v>-1.21086</c:v>
                </c:pt>
                <c:pt idx="5893">
                  <c:v>-1.2022299999999999</c:v>
                </c:pt>
                <c:pt idx="5894">
                  <c:v>-1.1936</c:v>
                </c:pt>
                <c:pt idx="5895">
                  <c:v>-1.1849799999999999</c:v>
                </c:pt>
                <c:pt idx="5896">
                  <c:v>-1.1763699999999999</c:v>
                </c:pt>
                <c:pt idx="5897">
                  <c:v>-1.1677599999999999</c:v>
                </c:pt>
                <c:pt idx="5898">
                  <c:v>-1.15916</c:v>
                </c:pt>
                <c:pt idx="5899">
                  <c:v>-1.1505700000000001</c:v>
                </c:pt>
                <c:pt idx="5900">
                  <c:v>-1.14198</c:v>
                </c:pt>
                <c:pt idx="5901">
                  <c:v>-1.1334</c:v>
                </c:pt>
                <c:pt idx="5902">
                  <c:v>-1.12483</c:v>
                </c:pt>
                <c:pt idx="5903">
                  <c:v>-1.1162700000000001</c:v>
                </c:pt>
                <c:pt idx="5904">
                  <c:v>-1.10771</c:v>
                </c:pt>
                <c:pt idx="5905">
                  <c:v>-1.0991599999999999</c:v>
                </c:pt>
                <c:pt idx="5906">
                  <c:v>-1.0906199999999999</c:v>
                </c:pt>
                <c:pt idx="5907">
                  <c:v>-1.08209</c:v>
                </c:pt>
                <c:pt idx="5908">
                  <c:v>-1.0735600000000001</c:v>
                </c:pt>
                <c:pt idx="5909">
                  <c:v>-1.06504</c:v>
                </c:pt>
                <c:pt idx="5910">
                  <c:v>-1.05653</c:v>
                </c:pt>
                <c:pt idx="5911">
                  <c:v>-1.04803</c:v>
                </c:pt>
                <c:pt idx="5912">
                  <c:v>-1.0395300000000001</c:v>
                </c:pt>
                <c:pt idx="5913">
                  <c:v>-1.03104</c:v>
                </c:pt>
                <c:pt idx="5914">
                  <c:v>-1.0225599999999999</c:v>
                </c:pt>
                <c:pt idx="5915">
                  <c:v>-1.0140899999999999</c:v>
                </c:pt>
                <c:pt idx="5916">
                  <c:v>-1.00562</c:v>
                </c:pt>
                <c:pt idx="5917">
                  <c:v>-0.99715900000000002</c:v>
                </c:pt>
                <c:pt idx="5918">
                  <c:v>-0.988707</c:v>
                </c:pt>
                <c:pt idx="5919">
                  <c:v>-0.980263</c:v>
                </c:pt>
                <c:pt idx="5920">
                  <c:v>-0.97182500000000005</c:v>
                </c:pt>
                <c:pt idx="5921">
                  <c:v>-0.963395</c:v>
                </c:pt>
                <c:pt idx="5922">
                  <c:v>-0.95497200000000004</c:v>
                </c:pt>
                <c:pt idx="5923">
                  <c:v>-0.94655699999999998</c:v>
                </c:pt>
                <c:pt idx="5924">
                  <c:v>-0.93814900000000001</c:v>
                </c:pt>
                <c:pt idx="5925">
                  <c:v>-0.92974800000000002</c:v>
                </c:pt>
                <c:pt idx="5926">
                  <c:v>-0.92135500000000004</c:v>
                </c:pt>
                <c:pt idx="5927">
                  <c:v>-0.912968</c:v>
                </c:pt>
                <c:pt idx="5928">
                  <c:v>-0.90458899999999998</c:v>
                </c:pt>
                <c:pt idx="5929">
                  <c:v>-0.89621799999999996</c:v>
                </c:pt>
                <c:pt idx="5930">
                  <c:v>-0.887853</c:v>
                </c:pt>
                <c:pt idx="5931">
                  <c:v>-0.87949600000000006</c:v>
                </c:pt>
                <c:pt idx="5932">
                  <c:v>-0.87114599999999998</c:v>
                </c:pt>
                <c:pt idx="5933">
                  <c:v>-0.86280299999999999</c:v>
                </c:pt>
                <c:pt idx="5934">
                  <c:v>-0.85446699999999998</c:v>
                </c:pt>
                <c:pt idx="5935">
                  <c:v>-0.84613899999999997</c:v>
                </c:pt>
                <c:pt idx="5936">
                  <c:v>-0.83781700000000003</c:v>
                </c:pt>
                <c:pt idx="5937">
                  <c:v>-0.82950299999999999</c:v>
                </c:pt>
                <c:pt idx="5938">
                  <c:v>-0.82118899999999995</c:v>
                </c:pt>
                <c:pt idx="5939">
                  <c:v>-0.81287500000000001</c:v>
                </c:pt>
                <c:pt idx="5940">
                  <c:v>-0.80456099999999997</c:v>
                </c:pt>
                <c:pt idx="5941">
                  <c:v>-0.79624700000000004</c:v>
                </c:pt>
                <c:pt idx="5942">
                  <c:v>-0.78793299999999999</c:v>
                </c:pt>
                <c:pt idx="5943">
                  <c:v>-0.77961899999999995</c:v>
                </c:pt>
                <c:pt idx="5944">
                  <c:v>-0.77130500000000002</c:v>
                </c:pt>
                <c:pt idx="5945">
                  <c:v>-0.76299099999999997</c:v>
                </c:pt>
                <c:pt idx="5946">
                  <c:v>-0.75467700000000004</c:v>
                </c:pt>
                <c:pt idx="5947">
                  <c:v>-0.746363</c:v>
                </c:pt>
                <c:pt idx="5948">
                  <c:v>-0.73804899999999996</c:v>
                </c:pt>
                <c:pt idx="5949">
                  <c:v>-0.72973500000000002</c:v>
                </c:pt>
                <c:pt idx="5950">
                  <c:v>-0.72142099999999998</c:v>
                </c:pt>
                <c:pt idx="5951">
                  <c:v>-0.71310700000000005</c:v>
                </c:pt>
                <c:pt idx="5952">
                  <c:v>-0.704793</c:v>
                </c:pt>
                <c:pt idx="5953">
                  <c:v>-0.69647899999999996</c:v>
                </c:pt>
                <c:pt idx="5954">
                  <c:v>-0.68816500000000003</c:v>
                </c:pt>
                <c:pt idx="5955">
                  <c:v>-0.67985099999999998</c:v>
                </c:pt>
                <c:pt idx="5956">
                  <c:v>-0.67153700000000005</c:v>
                </c:pt>
                <c:pt idx="5957">
                  <c:v>-0.66322300000000001</c:v>
                </c:pt>
                <c:pt idx="5958">
                  <c:v>-0.65490899999999996</c:v>
                </c:pt>
                <c:pt idx="5959">
                  <c:v>-0.64659500000000003</c:v>
                </c:pt>
                <c:pt idx="5960">
                  <c:v>-0.63828099999999999</c:v>
                </c:pt>
                <c:pt idx="5961">
                  <c:v>-0.62996700000000005</c:v>
                </c:pt>
                <c:pt idx="5962">
                  <c:v>-0.62165300000000001</c:v>
                </c:pt>
                <c:pt idx="5963">
                  <c:v>-0.61333899999999997</c:v>
                </c:pt>
                <c:pt idx="5964">
                  <c:v>-0.60502500000000003</c:v>
                </c:pt>
                <c:pt idx="5965">
                  <c:v>-0.59671099999999999</c:v>
                </c:pt>
                <c:pt idx="5966">
                  <c:v>-0.58839699999999995</c:v>
                </c:pt>
                <c:pt idx="5967">
                  <c:v>-0.58008300000000002</c:v>
                </c:pt>
                <c:pt idx="5968">
                  <c:v>-0.57176899999999997</c:v>
                </c:pt>
                <c:pt idx="5969">
                  <c:v>-0.56345500000000004</c:v>
                </c:pt>
                <c:pt idx="5970">
                  <c:v>-0.555141</c:v>
                </c:pt>
                <c:pt idx="5971">
                  <c:v>-0.54682699999999995</c:v>
                </c:pt>
                <c:pt idx="5972">
                  <c:v>-0.53851300000000002</c:v>
                </c:pt>
                <c:pt idx="5973">
                  <c:v>-0.53019899999999998</c:v>
                </c:pt>
                <c:pt idx="5974">
                  <c:v>-0.52188500000000004</c:v>
                </c:pt>
                <c:pt idx="5975">
                  <c:v>-0.513571</c:v>
                </c:pt>
                <c:pt idx="5976">
                  <c:v>-0.50525699999999996</c:v>
                </c:pt>
                <c:pt idx="5977">
                  <c:v>-0.49694300000000002</c:v>
                </c:pt>
                <c:pt idx="5978">
                  <c:v>-0.48862899999999998</c:v>
                </c:pt>
                <c:pt idx="5979">
                  <c:v>-0.48031499999999999</c:v>
                </c:pt>
                <c:pt idx="5980">
                  <c:v>-0.472001</c:v>
                </c:pt>
                <c:pt idx="5981">
                  <c:v>-0.46368700000000002</c:v>
                </c:pt>
                <c:pt idx="5982">
                  <c:v>-0.45537300000000003</c:v>
                </c:pt>
                <c:pt idx="5983">
                  <c:v>-0.44705899999999998</c:v>
                </c:pt>
                <c:pt idx="5984">
                  <c:v>-0.438745</c:v>
                </c:pt>
                <c:pt idx="5985">
                  <c:v>-0.43043100000000001</c:v>
                </c:pt>
                <c:pt idx="5986">
                  <c:v>-0.42211700000000002</c:v>
                </c:pt>
                <c:pt idx="5987">
                  <c:v>-0.41380299999999998</c:v>
                </c:pt>
                <c:pt idx="5988">
                  <c:v>-0.40548899999999999</c:v>
                </c:pt>
                <c:pt idx="5989">
                  <c:v>-0.397175</c:v>
                </c:pt>
                <c:pt idx="5990">
                  <c:v>-0.38886100000000001</c:v>
                </c:pt>
                <c:pt idx="5991">
                  <c:v>-0.38054700000000002</c:v>
                </c:pt>
                <c:pt idx="5992">
                  <c:v>-0.37223299999999998</c:v>
                </c:pt>
                <c:pt idx="5993">
                  <c:v>-0.36391899999999999</c:v>
                </c:pt>
                <c:pt idx="5994">
                  <c:v>-0.355605</c:v>
                </c:pt>
                <c:pt idx="5995">
                  <c:v>-0.34729100000000002</c:v>
                </c:pt>
                <c:pt idx="5996">
                  <c:v>-0.33897699999999997</c:v>
                </c:pt>
                <c:pt idx="5997">
                  <c:v>-0.33066299999999998</c:v>
                </c:pt>
                <c:pt idx="5998">
                  <c:v>-0.322349</c:v>
                </c:pt>
                <c:pt idx="5999">
                  <c:v>-0.31403500000000001</c:v>
                </c:pt>
                <c:pt idx="6000">
                  <c:v>-0.30572100000000002</c:v>
                </c:pt>
              </c:numCache>
            </c:numRef>
          </c:yVal>
          <c:smooth val="0"/>
        </c:ser>
        <c:ser>
          <c:idx val="20"/>
          <c:order val="19"/>
          <c:tx>
            <c:strRef>
              <c:f>[SFLASH_vs_FLASHII_endkicks.xlsx]Sheet1!$AK$1</c:f>
              <c:strCache>
                <c:ptCount val="1"/>
                <c:pt idx="0">
                  <c:v>g150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[SFLASH_vs_FLASHII_endkicks.xlsx]Sheet1!$AK$2:$AK$6402</c:f>
              <c:numCache>
                <c:formatCode>General</c:formatCode>
                <c:ptCount val="6401"/>
                <c:pt idx="400">
                  <c:v>-30.166399999999999</c:v>
                </c:pt>
                <c:pt idx="401">
                  <c:v>-30.133299999999998</c:v>
                </c:pt>
                <c:pt idx="402">
                  <c:v>-30.100200000000001</c:v>
                </c:pt>
                <c:pt idx="403">
                  <c:v>-30.0671</c:v>
                </c:pt>
                <c:pt idx="404">
                  <c:v>-30.033999999999999</c:v>
                </c:pt>
                <c:pt idx="405">
                  <c:v>-30.000900000000001</c:v>
                </c:pt>
                <c:pt idx="406">
                  <c:v>-29.9678</c:v>
                </c:pt>
                <c:pt idx="407">
                  <c:v>-29.934699999999999</c:v>
                </c:pt>
                <c:pt idx="408">
                  <c:v>-29.901599999999998</c:v>
                </c:pt>
                <c:pt idx="409">
                  <c:v>-29.868500000000001</c:v>
                </c:pt>
                <c:pt idx="410">
                  <c:v>-29.8354</c:v>
                </c:pt>
                <c:pt idx="411">
                  <c:v>-29.802299999999999</c:v>
                </c:pt>
                <c:pt idx="412">
                  <c:v>-29.769200000000001</c:v>
                </c:pt>
                <c:pt idx="413">
                  <c:v>-29.736000000000001</c:v>
                </c:pt>
                <c:pt idx="414">
                  <c:v>-29.7029</c:v>
                </c:pt>
                <c:pt idx="415">
                  <c:v>-29.669799999999999</c:v>
                </c:pt>
                <c:pt idx="416">
                  <c:v>-29.636700000000001</c:v>
                </c:pt>
                <c:pt idx="417">
                  <c:v>-29.6036</c:v>
                </c:pt>
                <c:pt idx="418">
                  <c:v>-29.570499999999999</c:v>
                </c:pt>
                <c:pt idx="419">
                  <c:v>-29.537400000000002</c:v>
                </c:pt>
                <c:pt idx="420">
                  <c:v>-29.504300000000001</c:v>
                </c:pt>
                <c:pt idx="421">
                  <c:v>-29.4712</c:v>
                </c:pt>
                <c:pt idx="422">
                  <c:v>-29.438099999999999</c:v>
                </c:pt>
                <c:pt idx="423">
                  <c:v>-29.405000000000001</c:v>
                </c:pt>
                <c:pt idx="424">
                  <c:v>-29.3719</c:v>
                </c:pt>
                <c:pt idx="425">
                  <c:v>-29.338799999999999</c:v>
                </c:pt>
                <c:pt idx="426">
                  <c:v>-29.305700000000002</c:v>
                </c:pt>
                <c:pt idx="427">
                  <c:v>-29.272600000000001</c:v>
                </c:pt>
                <c:pt idx="428">
                  <c:v>-29.2394</c:v>
                </c:pt>
                <c:pt idx="429">
                  <c:v>-29.206299999999999</c:v>
                </c:pt>
                <c:pt idx="430">
                  <c:v>-29.173200000000001</c:v>
                </c:pt>
                <c:pt idx="431">
                  <c:v>-29.1401</c:v>
                </c:pt>
                <c:pt idx="432">
                  <c:v>-29.106999999999999</c:v>
                </c:pt>
                <c:pt idx="433">
                  <c:v>-29.073899999999998</c:v>
                </c:pt>
                <c:pt idx="434">
                  <c:v>-29.040800000000001</c:v>
                </c:pt>
                <c:pt idx="435">
                  <c:v>-29.0077</c:v>
                </c:pt>
                <c:pt idx="436">
                  <c:v>-28.974599999999999</c:v>
                </c:pt>
                <c:pt idx="437">
                  <c:v>-28.941500000000001</c:v>
                </c:pt>
                <c:pt idx="438">
                  <c:v>-28.9084</c:v>
                </c:pt>
                <c:pt idx="439">
                  <c:v>-28.875299999999999</c:v>
                </c:pt>
                <c:pt idx="440">
                  <c:v>-28.842199999999998</c:v>
                </c:pt>
                <c:pt idx="441">
                  <c:v>-28.809100000000001</c:v>
                </c:pt>
                <c:pt idx="442">
                  <c:v>-28.776</c:v>
                </c:pt>
                <c:pt idx="443">
                  <c:v>-28.742799999999999</c:v>
                </c:pt>
                <c:pt idx="444">
                  <c:v>-28.709700000000002</c:v>
                </c:pt>
                <c:pt idx="445">
                  <c:v>-28.676600000000001</c:v>
                </c:pt>
                <c:pt idx="446">
                  <c:v>-28.6435</c:v>
                </c:pt>
                <c:pt idx="447">
                  <c:v>-28.610399999999998</c:v>
                </c:pt>
                <c:pt idx="448">
                  <c:v>-28.577300000000001</c:v>
                </c:pt>
                <c:pt idx="449">
                  <c:v>-28.5442</c:v>
                </c:pt>
                <c:pt idx="450">
                  <c:v>-28.511099999999999</c:v>
                </c:pt>
                <c:pt idx="451">
                  <c:v>-28.478000000000002</c:v>
                </c:pt>
                <c:pt idx="452">
                  <c:v>-28.444900000000001</c:v>
                </c:pt>
                <c:pt idx="453">
                  <c:v>-28.411799999999999</c:v>
                </c:pt>
                <c:pt idx="454">
                  <c:v>-28.378699999999998</c:v>
                </c:pt>
                <c:pt idx="455">
                  <c:v>-28.345600000000001</c:v>
                </c:pt>
                <c:pt idx="456">
                  <c:v>-28.3125</c:v>
                </c:pt>
                <c:pt idx="457">
                  <c:v>-28.279399999999999</c:v>
                </c:pt>
                <c:pt idx="458">
                  <c:v>-28.246200000000002</c:v>
                </c:pt>
                <c:pt idx="459">
                  <c:v>-28.213100000000001</c:v>
                </c:pt>
                <c:pt idx="460">
                  <c:v>-28.18</c:v>
                </c:pt>
                <c:pt idx="461">
                  <c:v>-28.146899999999999</c:v>
                </c:pt>
                <c:pt idx="462">
                  <c:v>-28.113800000000001</c:v>
                </c:pt>
                <c:pt idx="463">
                  <c:v>-28.093599999999999</c:v>
                </c:pt>
                <c:pt idx="464">
                  <c:v>-28.0611</c:v>
                </c:pt>
                <c:pt idx="465">
                  <c:v>-28.028500000000001</c:v>
                </c:pt>
                <c:pt idx="466">
                  <c:v>-27.995999999999999</c:v>
                </c:pt>
                <c:pt idx="467">
                  <c:v>-27.9635</c:v>
                </c:pt>
                <c:pt idx="468">
                  <c:v>-27.931000000000001</c:v>
                </c:pt>
                <c:pt idx="469">
                  <c:v>-27.898499999999999</c:v>
                </c:pt>
                <c:pt idx="470">
                  <c:v>-27.866</c:v>
                </c:pt>
                <c:pt idx="471">
                  <c:v>-27.833500000000001</c:v>
                </c:pt>
                <c:pt idx="472">
                  <c:v>-27.800999999999998</c:v>
                </c:pt>
                <c:pt idx="473">
                  <c:v>-27.7685</c:v>
                </c:pt>
                <c:pt idx="474">
                  <c:v>-27.7361</c:v>
                </c:pt>
                <c:pt idx="475">
                  <c:v>-27.703600000000002</c:v>
                </c:pt>
                <c:pt idx="476">
                  <c:v>-27.671199999999999</c:v>
                </c:pt>
                <c:pt idx="477">
                  <c:v>-27.6387</c:v>
                </c:pt>
                <c:pt idx="478">
                  <c:v>-27.606300000000001</c:v>
                </c:pt>
                <c:pt idx="479">
                  <c:v>-27.573899999999998</c:v>
                </c:pt>
                <c:pt idx="480">
                  <c:v>-27.541499999999999</c:v>
                </c:pt>
                <c:pt idx="481">
                  <c:v>-27.5091</c:v>
                </c:pt>
                <c:pt idx="482">
                  <c:v>-27.476700000000001</c:v>
                </c:pt>
                <c:pt idx="483">
                  <c:v>-27.444299999999998</c:v>
                </c:pt>
                <c:pt idx="484">
                  <c:v>-27.411899999999999</c:v>
                </c:pt>
                <c:pt idx="485">
                  <c:v>-27.3795</c:v>
                </c:pt>
                <c:pt idx="486">
                  <c:v>-27.347200000000001</c:v>
                </c:pt>
                <c:pt idx="487">
                  <c:v>-27.314800000000002</c:v>
                </c:pt>
                <c:pt idx="488">
                  <c:v>-27.282499999999999</c:v>
                </c:pt>
                <c:pt idx="489">
                  <c:v>-27.2501</c:v>
                </c:pt>
                <c:pt idx="490">
                  <c:v>-27.2178</c:v>
                </c:pt>
                <c:pt idx="491">
                  <c:v>-27.185500000000001</c:v>
                </c:pt>
                <c:pt idx="492">
                  <c:v>-27.153199999999998</c:v>
                </c:pt>
                <c:pt idx="493">
                  <c:v>-27.120899999999999</c:v>
                </c:pt>
                <c:pt idx="494">
                  <c:v>-27.0886</c:v>
                </c:pt>
                <c:pt idx="495">
                  <c:v>-27.0563</c:v>
                </c:pt>
                <c:pt idx="496">
                  <c:v>-27.024000000000001</c:v>
                </c:pt>
                <c:pt idx="497">
                  <c:v>-26.991700000000002</c:v>
                </c:pt>
                <c:pt idx="498">
                  <c:v>-26.959399999999999</c:v>
                </c:pt>
                <c:pt idx="499">
                  <c:v>-26.927199999999999</c:v>
                </c:pt>
                <c:pt idx="500">
                  <c:v>-26.8949</c:v>
                </c:pt>
                <c:pt idx="501">
                  <c:v>-26.8627</c:v>
                </c:pt>
                <c:pt idx="502">
                  <c:v>-26.830400000000001</c:v>
                </c:pt>
                <c:pt idx="503">
                  <c:v>-26.798200000000001</c:v>
                </c:pt>
                <c:pt idx="504">
                  <c:v>-26.765999999999998</c:v>
                </c:pt>
                <c:pt idx="505">
                  <c:v>-26.733799999999999</c:v>
                </c:pt>
                <c:pt idx="506">
                  <c:v>-26.701599999999999</c:v>
                </c:pt>
                <c:pt idx="507">
                  <c:v>-26.6694</c:v>
                </c:pt>
                <c:pt idx="508">
                  <c:v>-26.6372</c:v>
                </c:pt>
                <c:pt idx="509">
                  <c:v>-26.605</c:v>
                </c:pt>
                <c:pt idx="510">
                  <c:v>-26.572800000000001</c:v>
                </c:pt>
                <c:pt idx="511">
                  <c:v>-26.540700000000001</c:v>
                </c:pt>
                <c:pt idx="512">
                  <c:v>-26.508500000000002</c:v>
                </c:pt>
                <c:pt idx="513">
                  <c:v>-26.476400000000002</c:v>
                </c:pt>
                <c:pt idx="514">
                  <c:v>-26.444199999999999</c:v>
                </c:pt>
                <c:pt idx="515">
                  <c:v>-26.412099999999999</c:v>
                </c:pt>
                <c:pt idx="516">
                  <c:v>-26.38</c:v>
                </c:pt>
                <c:pt idx="517">
                  <c:v>-26.347799999999999</c:v>
                </c:pt>
                <c:pt idx="518">
                  <c:v>-26.3157</c:v>
                </c:pt>
                <c:pt idx="519">
                  <c:v>-26.2836</c:v>
                </c:pt>
                <c:pt idx="520">
                  <c:v>-26.2515</c:v>
                </c:pt>
                <c:pt idx="521">
                  <c:v>-26.2195</c:v>
                </c:pt>
                <c:pt idx="522">
                  <c:v>-26.1874</c:v>
                </c:pt>
                <c:pt idx="523">
                  <c:v>-26.1553</c:v>
                </c:pt>
                <c:pt idx="524">
                  <c:v>-26.1233</c:v>
                </c:pt>
                <c:pt idx="525">
                  <c:v>-26.091200000000001</c:v>
                </c:pt>
                <c:pt idx="526">
                  <c:v>-26.059200000000001</c:v>
                </c:pt>
                <c:pt idx="527">
                  <c:v>-26.027100000000001</c:v>
                </c:pt>
                <c:pt idx="528">
                  <c:v>-25.995100000000001</c:v>
                </c:pt>
                <c:pt idx="529">
                  <c:v>-25.963100000000001</c:v>
                </c:pt>
                <c:pt idx="530">
                  <c:v>-25.931100000000001</c:v>
                </c:pt>
                <c:pt idx="531">
                  <c:v>-25.899100000000001</c:v>
                </c:pt>
                <c:pt idx="532">
                  <c:v>-25.867100000000001</c:v>
                </c:pt>
                <c:pt idx="533">
                  <c:v>-25.835100000000001</c:v>
                </c:pt>
                <c:pt idx="534">
                  <c:v>-25.803100000000001</c:v>
                </c:pt>
                <c:pt idx="535">
                  <c:v>-25.7712</c:v>
                </c:pt>
                <c:pt idx="536">
                  <c:v>-25.7392</c:v>
                </c:pt>
                <c:pt idx="537">
                  <c:v>-25.7073</c:v>
                </c:pt>
                <c:pt idx="538">
                  <c:v>-25.6753</c:v>
                </c:pt>
                <c:pt idx="539">
                  <c:v>-25.6434</c:v>
                </c:pt>
                <c:pt idx="540">
                  <c:v>-25.611499999999999</c:v>
                </c:pt>
                <c:pt idx="541">
                  <c:v>-25.579599999999999</c:v>
                </c:pt>
                <c:pt idx="542">
                  <c:v>-25.547699999999999</c:v>
                </c:pt>
                <c:pt idx="543">
                  <c:v>-25.515799999999999</c:v>
                </c:pt>
                <c:pt idx="544">
                  <c:v>-25.483899999999998</c:v>
                </c:pt>
                <c:pt idx="545">
                  <c:v>-25.452000000000002</c:v>
                </c:pt>
                <c:pt idx="546">
                  <c:v>-25.420100000000001</c:v>
                </c:pt>
                <c:pt idx="547">
                  <c:v>-25.388200000000001</c:v>
                </c:pt>
                <c:pt idx="548">
                  <c:v>-25.356400000000001</c:v>
                </c:pt>
                <c:pt idx="549">
                  <c:v>-25.3245</c:v>
                </c:pt>
                <c:pt idx="550">
                  <c:v>-25.2927</c:v>
                </c:pt>
                <c:pt idx="551">
                  <c:v>-25.260899999999999</c:v>
                </c:pt>
                <c:pt idx="552">
                  <c:v>-25.228999999999999</c:v>
                </c:pt>
                <c:pt idx="553">
                  <c:v>-25.197199999999999</c:v>
                </c:pt>
                <c:pt idx="554">
                  <c:v>-25.165400000000002</c:v>
                </c:pt>
                <c:pt idx="555">
                  <c:v>-25.133600000000001</c:v>
                </c:pt>
                <c:pt idx="556">
                  <c:v>-25.101800000000001</c:v>
                </c:pt>
                <c:pt idx="557">
                  <c:v>-25.07</c:v>
                </c:pt>
                <c:pt idx="558">
                  <c:v>-25.0383</c:v>
                </c:pt>
                <c:pt idx="559">
                  <c:v>-25.006499999999999</c:v>
                </c:pt>
                <c:pt idx="560">
                  <c:v>-24.974699999999999</c:v>
                </c:pt>
                <c:pt idx="561">
                  <c:v>-24.943000000000001</c:v>
                </c:pt>
                <c:pt idx="562">
                  <c:v>-24.911300000000001</c:v>
                </c:pt>
                <c:pt idx="563">
                  <c:v>-24.8795</c:v>
                </c:pt>
                <c:pt idx="564">
                  <c:v>-24.847799999999999</c:v>
                </c:pt>
                <c:pt idx="565">
                  <c:v>-24.816099999999999</c:v>
                </c:pt>
                <c:pt idx="566">
                  <c:v>-24.784400000000002</c:v>
                </c:pt>
                <c:pt idx="567">
                  <c:v>-24.752700000000001</c:v>
                </c:pt>
                <c:pt idx="568">
                  <c:v>-24.721</c:v>
                </c:pt>
                <c:pt idx="569">
                  <c:v>-24.689299999999999</c:v>
                </c:pt>
                <c:pt idx="570">
                  <c:v>-24.657599999999999</c:v>
                </c:pt>
                <c:pt idx="571">
                  <c:v>-24.626000000000001</c:v>
                </c:pt>
                <c:pt idx="572">
                  <c:v>-24.5943</c:v>
                </c:pt>
                <c:pt idx="573">
                  <c:v>-24.5626</c:v>
                </c:pt>
                <c:pt idx="574">
                  <c:v>-24.530999999999999</c:v>
                </c:pt>
                <c:pt idx="575">
                  <c:v>-24.499400000000001</c:v>
                </c:pt>
                <c:pt idx="576">
                  <c:v>-24.467700000000001</c:v>
                </c:pt>
                <c:pt idx="577">
                  <c:v>-24.4361</c:v>
                </c:pt>
                <c:pt idx="578">
                  <c:v>-24.404499999999999</c:v>
                </c:pt>
                <c:pt idx="579">
                  <c:v>-24.372900000000001</c:v>
                </c:pt>
                <c:pt idx="580">
                  <c:v>-24.3413</c:v>
                </c:pt>
                <c:pt idx="581">
                  <c:v>-24.309699999999999</c:v>
                </c:pt>
                <c:pt idx="582">
                  <c:v>-24.278199999999998</c:v>
                </c:pt>
                <c:pt idx="583">
                  <c:v>-24.246600000000001</c:v>
                </c:pt>
                <c:pt idx="584">
                  <c:v>-24.215</c:v>
                </c:pt>
                <c:pt idx="585">
                  <c:v>-24.183499999999999</c:v>
                </c:pt>
                <c:pt idx="586">
                  <c:v>-24.151900000000001</c:v>
                </c:pt>
                <c:pt idx="587">
                  <c:v>-24.1204</c:v>
                </c:pt>
                <c:pt idx="588">
                  <c:v>-24.088899999999999</c:v>
                </c:pt>
                <c:pt idx="589">
                  <c:v>-24.057400000000001</c:v>
                </c:pt>
                <c:pt idx="590">
                  <c:v>-24.0259</c:v>
                </c:pt>
                <c:pt idx="591">
                  <c:v>-23.994399999999999</c:v>
                </c:pt>
                <c:pt idx="592">
                  <c:v>-23.962900000000001</c:v>
                </c:pt>
                <c:pt idx="593">
                  <c:v>-23.9314</c:v>
                </c:pt>
                <c:pt idx="594">
                  <c:v>-23.899899999999999</c:v>
                </c:pt>
                <c:pt idx="595">
                  <c:v>-23.868400000000001</c:v>
                </c:pt>
                <c:pt idx="596">
                  <c:v>-23.837</c:v>
                </c:pt>
                <c:pt idx="597">
                  <c:v>-23.805499999999999</c:v>
                </c:pt>
                <c:pt idx="598">
                  <c:v>-23.774100000000001</c:v>
                </c:pt>
                <c:pt idx="599">
                  <c:v>-23.742599999999999</c:v>
                </c:pt>
                <c:pt idx="600">
                  <c:v>-23.711200000000002</c:v>
                </c:pt>
                <c:pt idx="601">
                  <c:v>-23.6798</c:v>
                </c:pt>
                <c:pt idx="602">
                  <c:v>-23.648399999999999</c:v>
                </c:pt>
                <c:pt idx="603">
                  <c:v>-23.617000000000001</c:v>
                </c:pt>
                <c:pt idx="604">
                  <c:v>-23.585599999999999</c:v>
                </c:pt>
                <c:pt idx="605">
                  <c:v>-23.554200000000002</c:v>
                </c:pt>
                <c:pt idx="606">
                  <c:v>-23.5228</c:v>
                </c:pt>
                <c:pt idx="607">
                  <c:v>-23.491399999999999</c:v>
                </c:pt>
                <c:pt idx="608">
                  <c:v>-23.460100000000001</c:v>
                </c:pt>
                <c:pt idx="609">
                  <c:v>-23.428699999999999</c:v>
                </c:pt>
                <c:pt idx="610">
                  <c:v>-23.397400000000001</c:v>
                </c:pt>
                <c:pt idx="611">
                  <c:v>-23.366</c:v>
                </c:pt>
                <c:pt idx="612">
                  <c:v>-23.334700000000002</c:v>
                </c:pt>
                <c:pt idx="613">
                  <c:v>-23.3034</c:v>
                </c:pt>
                <c:pt idx="614">
                  <c:v>-23.272099999999998</c:v>
                </c:pt>
                <c:pt idx="615">
                  <c:v>-23.2407</c:v>
                </c:pt>
                <c:pt idx="616">
                  <c:v>-23.209399999999999</c:v>
                </c:pt>
                <c:pt idx="617">
                  <c:v>-23.178100000000001</c:v>
                </c:pt>
                <c:pt idx="618">
                  <c:v>-23.146899999999999</c:v>
                </c:pt>
                <c:pt idx="619">
                  <c:v>-23.115600000000001</c:v>
                </c:pt>
                <c:pt idx="620">
                  <c:v>-23.084299999999999</c:v>
                </c:pt>
                <c:pt idx="621">
                  <c:v>-23.053100000000001</c:v>
                </c:pt>
                <c:pt idx="622">
                  <c:v>-23.021799999999999</c:v>
                </c:pt>
                <c:pt idx="623">
                  <c:v>-22.990600000000001</c:v>
                </c:pt>
                <c:pt idx="624">
                  <c:v>-22.959299999999999</c:v>
                </c:pt>
                <c:pt idx="625">
                  <c:v>-22.928100000000001</c:v>
                </c:pt>
                <c:pt idx="626">
                  <c:v>-22.896899999999999</c:v>
                </c:pt>
                <c:pt idx="627">
                  <c:v>-22.8657</c:v>
                </c:pt>
                <c:pt idx="628">
                  <c:v>-22.834399999999999</c:v>
                </c:pt>
                <c:pt idx="629">
                  <c:v>-22.8032</c:v>
                </c:pt>
                <c:pt idx="630">
                  <c:v>-22.772099999999998</c:v>
                </c:pt>
                <c:pt idx="631">
                  <c:v>-22.7409</c:v>
                </c:pt>
                <c:pt idx="632">
                  <c:v>-22.709700000000002</c:v>
                </c:pt>
                <c:pt idx="633">
                  <c:v>-22.6785</c:v>
                </c:pt>
                <c:pt idx="634">
                  <c:v>-22.647400000000001</c:v>
                </c:pt>
                <c:pt idx="635">
                  <c:v>-22.616199999999999</c:v>
                </c:pt>
                <c:pt idx="636">
                  <c:v>-22.585100000000001</c:v>
                </c:pt>
                <c:pt idx="637">
                  <c:v>-22.553899999999999</c:v>
                </c:pt>
                <c:pt idx="638">
                  <c:v>-22.5228</c:v>
                </c:pt>
                <c:pt idx="639">
                  <c:v>-22.491700000000002</c:v>
                </c:pt>
                <c:pt idx="640">
                  <c:v>-22.460599999999999</c:v>
                </c:pt>
                <c:pt idx="641">
                  <c:v>-22.429500000000001</c:v>
                </c:pt>
                <c:pt idx="642">
                  <c:v>-22.398399999999999</c:v>
                </c:pt>
                <c:pt idx="643">
                  <c:v>-22.3673</c:v>
                </c:pt>
                <c:pt idx="644">
                  <c:v>-22.336200000000002</c:v>
                </c:pt>
                <c:pt idx="645">
                  <c:v>-22.305099999999999</c:v>
                </c:pt>
                <c:pt idx="646">
                  <c:v>-22.274000000000001</c:v>
                </c:pt>
                <c:pt idx="647">
                  <c:v>-22.242999999999999</c:v>
                </c:pt>
                <c:pt idx="648">
                  <c:v>-22.2119</c:v>
                </c:pt>
                <c:pt idx="649">
                  <c:v>-22.180900000000001</c:v>
                </c:pt>
                <c:pt idx="650">
                  <c:v>-22.149799999999999</c:v>
                </c:pt>
                <c:pt idx="651">
                  <c:v>-22.1188</c:v>
                </c:pt>
                <c:pt idx="652">
                  <c:v>-22.087800000000001</c:v>
                </c:pt>
                <c:pt idx="653">
                  <c:v>-22.056799999999999</c:v>
                </c:pt>
                <c:pt idx="654">
                  <c:v>-22.0258</c:v>
                </c:pt>
                <c:pt idx="655">
                  <c:v>-21.994800000000001</c:v>
                </c:pt>
                <c:pt idx="656">
                  <c:v>-21.963799999999999</c:v>
                </c:pt>
                <c:pt idx="657">
                  <c:v>-21.9328</c:v>
                </c:pt>
                <c:pt idx="658">
                  <c:v>-21.901800000000001</c:v>
                </c:pt>
                <c:pt idx="659">
                  <c:v>-21.870899999999999</c:v>
                </c:pt>
                <c:pt idx="660">
                  <c:v>-21.8399</c:v>
                </c:pt>
                <c:pt idx="661">
                  <c:v>-21.808900000000001</c:v>
                </c:pt>
                <c:pt idx="662">
                  <c:v>-21.777999999999999</c:v>
                </c:pt>
                <c:pt idx="663">
                  <c:v>-21.7471</c:v>
                </c:pt>
                <c:pt idx="664">
                  <c:v>-21.716100000000001</c:v>
                </c:pt>
                <c:pt idx="665">
                  <c:v>-21.685199999999998</c:v>
                </c:pt>
                <c:pt idx="666">
                  <c:v>-21.654299999999999</c:v>
                </c:pt>
                <c:pt idx="667">
                  <c:v>-21.6234</c:v>
                </c:pt>
                <c:pt idx="668">
                  <c:v>-21.592500000000001</c:v>
                </c:pt>
                <c:pt idx="669">
                  <c:v>-21.561599999999999</c:v>
                </c:pt>
                <c:pt idx="670">
                  <c:v>-21.5307</c:v>
                </c:pt>
                <c:pt idx="671">
                  <c:v>-21.4999</c:v>
                </c:pt>
                <c:pt idx="672">
                  <c:v>-21.469000000000001</c:v>
                </c:pt>
                <c:pt idx="673">
                  <c:v>-21.438199999999998</c:v>
                </c:pt>
                <c:pt idx="674">
                  <c:v>-21.407299999999999</c:v>
                </c:pt>
                <c:pt idx="675">
                  <c:v>-21.3765</c:v>
                </c:pt>
                <c:pt idx="676">
                  <c:v>-21.345600000000001</c:v>
                </c:pt>
                <c:pt idx="677">
                  <c:v>-21.314800000000002</c:v>
                </c:pt>
                <c:pt idx="678">
                  <c:v>-21.283999999999999</c:v>
                </c:pt>
                <c:pt idx="679">
                  <c:v>-21.2532</c:v>
                </c:pt>
                <c:pt idx="680">
                  <c:v>-21.2224</c:v>
                </c:pt>
                <c:pt idx="681">
                  <c:v>-21.191600000000001</c:v>
                </c:pt>
                <c:pt idx="682">
                  <c:v>-21.160900000000002</c:v>
                </c:pt>
                <c:pt idx="683">
                  <c:v>-21.130099999999999</c:v>
                </c:pt>
                <c:pt idx="684">
                  <c:v>-21.099299999999999</c:v>
                </c:pt>
                <c:pt idx="685">
                  <c:v>-21.0686</c:v>
                </c:pt>
                <c:pt idx="686">
                  <c:v>-21.037800000000001</c:v>
                </c:pt>
                <c:pt idx="687">
                  <c:v>-21.007100000000001</c:v>
                </c:pt>
                <c:pt idx="688">
                  <c:v>-20.976400000000002</c:v>
                </c:pt>
                <c:pt idx="689">
                  <c:v>-20.945699999999999</c:v>
                </c:pt>
                <c:pt idx="690">
                  <c:v>-20.914999999999999</c:v>
                </c:pt>
                <c:pt idx="691">
                  <c:v>-20.8843</c:v>
                </c:pt>
                <c:pt idx="692">
                  <c:v>-20.8536</c:v>
                </c:pt>
                <c:pt idx="693">
                  <c:v>-20.822900000000001</c:v>
                </c:pt>
                <c:pt idx="694">
                  <c:v>-20.792200000000001</c:v>
                </c:pt>
                <c:pt idx="695">
                  <c:v>-20.761600000000001</c:v>
                </c:pt>
                <c:pt idx="696">
                  <c:v>-20.730899999999998</c:v>
                </c:pt>
                <c:pt idx="697">
                  <c:v>-20.700299999999999</c:v>
                </c:pt>
                <c:pt idx="698">
                  <c:v>-20.669599999999999</c:v>
                </c:pt>
                <c:pt idx="699">
                  <c:v>-20.638999999999999</c:v>
                </c:pt>
                <c:pt idx="700">
                  <c:v>-20.6084</c:v>
                </c:pt>
                <c:pt idx="701">
                  <c:v>-20.5778</c:v>
                </c:pt>
                <c:pt idx="702">
                  <c:v>-20.5472</c:v>
                </c:pt>
                <c:pt idx="703">
                  <c:v>-20.5166</c:v>
                </c:pt>
                <c:pt idx="704">
                  <c:v>-20.486000000000001</c:v>
                </c:pt>
                <c:pt idx="705">
                  <c:v>-20.455400000000001</c:v>
                </c:pt>
                <c:pt idx="706">
                  <c:v>-20.424800000000001</c:v>
                </c:pt>
                <c:pt idx="707">
                  <c:v>-20.394300000000001</c:v>
                </c:pt>
                <c:pt idx="708">
                  <c:v>-20.363700000000001</c:v>
                </c:pt>
                <c:pt idx="709">
                  <c:v>-20.333200000000001</c:v>
                </c:pt>
                <c:pt idx="710">
                  <c:v>-20.302700000000002</c:v>
                </c:pt>
                <c:pt idx="711">
                  <c:v>-20.272200000000002</c:v>
                </c:pt>
                <c:pt idx="712">
                  <c:v>-20.241599999999998</c:v>
                </c:pt>
                <c:pt idx="713">
                  <c:v>-20.211099999999998</c:v>
                </c:pt>
                <c:pt idx="714">
                  <c:v>-20.180599999999998</c:v>
                </c:pt>
                <c:pt idx="715">
                  <c:v>-20.150200000000002</c:v>
                </c:pt>
                <c:pt idx="716">
                  <c:v>-20.119700000000002</c:v>
                </c:pt>
                <c:pt idx="717">
                  <c:v>-20.089200000000002</c:v>
                </c:pt>
                <c:pt idx="718">
                  <c:v>-20.058700000000002</c:v>
                </c:pt>
                <c:pt idx="719">
                  <c:v>-20.028300000000002</c:v>
                </c:pt>
                <c:pt idx="720">
                  <c:v>-19.997800000000002</c:v>
                </c:pt>
                <c:pt idx="721">
                  <c:v>-19.967400000000001</c:v>
                </c:pt>
                <c:pt idx="722">
                  <c:v>-19.937000000000001</c:v>
                </c:pt>
                <c:pt idx="723">
                  <c:v>-19.906600000000001</c:v>
                </c:pt>
                <c:pt idx="724">
                  <c:v>-19.876100000000001</c:v>
                </c:pt>
                <c:pt idx="725">
                  <c:v>-19.845700000000001</c:v>
                </c:pt>
                <c:pt idx="726">
                  <c:v>-19.815300000000001</c:v>
                </c:pt>
                <c:pt idx="727">
                  <c:v>-19.7849</c:v>
                </c:pt>
                <c:pt idx="728">
                  <c:v>-19.7546</c:v>
                </c:pt>
                <c:pt idx="729">
                  <c:v>-19.7242</c:v>
                </c:pt>
                <c:pt idx="730">
                  <c:v>-19.6938</c:v>
                </c:pt>
                <c:pt idx="731">
                  <c:v>-19.663499999999999</c:v>
                </c:pt>
                <c:pt idx="732">
                  <c:v>-19.633099999999999</c:v>
                </c:pt>
                <c:pt idx="733">
                  <c:v>-19.602799999999998</c:v>
                </c:pt>
                <c:pt idx="734">
                  <c:v>-19.572500000000002</c:v>
                </c:pt>
                <c:pt idx="735">
                  <c:v>-19.542100000000001</c:v>
                </c:pt>
                <c:pt idx="736">
                  <c:v>-19.511800000000001</c:v>
                </c:pt>
                <c:pt idx="737">
                  <c:v>-19.4815</c:v>
                </c:pt>
                <c:pt idx="738">
                  <c:v>-19.4512</c:v>
                </c:pt>
                <c:pt idx="739">
                  <c:v>-19.4209</c:v>
                </c:pt>
                <c:pt idx="740">
                  <c:v>-19.390699999999999</c:v>
                </c:pt>
                <c:pt idx="741">
                  <c:v>-19.360399999999998</c:v>
                </c:pt>
                <c:pt idx="742">
                  <c:v>-19.330100000000002</c:v>
                </c:pt>
                <c:pt idx="743">
                  <c:v>-19.299900000000001</c:v>
                </c:pt>
                <c:pt idx="744">
                  <c:v>-19.269600000000001</c:v>
                </c:pt>
                <c:pt idx="745">
                  <c:v>-19.2394</c:v>
                </c:pt>
                <c:pt idx="746">
                  <c:v>-19.209199999999999</c:v>
                </c:pt>
                <c:pt idx="747">
                  <c:v>-19.178899999999999</c:v>
                </c:pt>
                <c:pt idx="748">
                  <c:v>-19.148700000000002</c:v>
                </c:pt>
                <c:pt idx="749">
                  <c:v>-19.118500000000001</c:v>
                </c:pt>
                <c:pt idx="750">
                  <c:v>-19.0883</c:v>
                </c:pt>
                <c:pt idx="751">
                  <c:v>-19.0581</c:v>
                </c:pt>
                <c:pt idx="752">
                  <c:v>-19.027999999999999</c:v>
                </c:pt>
                <c:pt idx="753">
                  <c:v>-18.997800000000002</c:v>
                </c:pt>
                <c:pt idx="754">
                  <c:v>-18.967600000000001</c:v>
                </c:pt>
                <c:pt idx="755">
                  <c:v>-18.9375</c:v>
                </c:pt>
                <c:pt idx="756">
                  <c:v>-18.907299999999999</c:v>
                </c:pt>
                <c:pt idx="757">
                  <c:v>-18.877199999999998</c:v>
                </c:pt>
                <c:pt idx="758">
                  <c:v>-18.847000000000001</c:v>
                </c:pt>
                <c:pt idx="759">
                  <c:v>-18.8169</c:v>
                </c:pt>
                <c:pt idx="760">
                  <c:v>-18.786799999999999</c:v>
                </c:pt>
                <c:pt idx="761">
                  <c:v>-18.756699999999999</c:v>
                </c:pt>
                <c:pt idx="762">
                  <c:v>-18.726600000000001</c:v>
                </c:pt>
                <c:pt idx="763">
                  <c:v>-18.6965</c:v>
                </c:pt>
                <c:pt idx="764">
                  <c:v>-18.666399999999999</c:v>
                </c:pt>
                <c:pt idx="765">
                  <c:v>-18.636299999999999</c:v>
                </c:pt>
                <c:pt idx="766">
                  <c:v>-18.606300000000001</c:v>
                </c:pt>
                <c:pt idx="767">
                  <c:v>-18.5762</c:v>
                </c:pt>
                <c:pt idx="768">
                  <c:v>-18.546199999999999</c:v>
                </c:pt>
                <c:pt idx="769">
                  <c:v>-18.516100000000002</c:v>
                </c:pt>
                <c:pt idx="770">
                  <c:v>-18.4861</c:v>
                </c:pt>
                <c:pt idx="771">
                  <c:v>-18.456</c:v>
                </c:pt>
                <c:pt idx="772">
                  <c:v>-18.425999999999998</c:v>
                </c:pt>
                <c:pt idx="773">
                  <c:v>-18.396000000000001</c:v>
                </c:pt>
                <c:pt idx="774">
                  <c:v>-18.366</c:v>
                </c:pt>
                <c:pt idx="775">
                  <c:v>-18.335999999999999</c:v>
                </c:pt>
                <c:pt idx="776">
                  <c:v>-18.306000000000001</c:v>
                </c:pt>
                <c:pt idx="777">
                  <c:v>-18.2761</c:v>
                </c:pt>
                <c:pt idx="778">
                  <c:v>-18.246099999999998</c:v>
                </c:pt>
                <c:pt idx="779">
                  <c:v>-18.216100000000001</c:v>
                </c:pt>
                <c:pt idx="780">
                  <c:v>-18.186199999999999</c:v>
                </c:pt>
                <c:pt idx="781">
                  <c:v>-18.156199999999998</c:v>
                </c:pt>
                <c:pt idx="782">
                  <c:v>-18.126300000000001</c:v>
                </c:pt>
                <c:pt idx="783">
                  <c:v>-18.096399999999999</c:v>
                </c:pt>
                <c:pt idx="784">
                  <c:v>-18.066500000000001</c:v>
                </c:pt>
                <c:pt idx="785">
                  <c:v>-18.0366</c:v>
                </c:pt>
                <c:pt idx="786">
                  <c:v>-18.006699999999999</c:v>
                </c:pt>
                <c:pt idx="787">
                  <c:v>-17.976800000000001</c:v>
                </c:pt>
                <c:pt idx="788">
                  <c:v>-17.946899999999999</c:v>
                </c:pt>
                <c:pt idx="789">
                  <c:v>-17.917000000000002</c:v>
                </c:pt>
                <c:pt idx="790">
                  <c:v>-17.8872</c:v>
                </c:pt>
                <c:pt idx="791">
                  <c:v>-17.857299999999999</c:v>
                </c:pt>
                <c:pt idx="792">
                  <c:v>-17.827500000000001</c:v>
                </c:pt>
                <c:pt idx="793">
                  <c:v>-17.797599999999999</c:v>
                </c:pt>
                <c:pt idx="794">
                  <c:v>-17.767800000000001</c:v>
                </c:pt>
                <c:pt idx="795">
                  <c:v>-17.738</c:v>
                </c:pt>
                <c:pt idx="796">
                  <c:v>-17.708200000000001</c:v>
                </c:pt>
                <c:pt idx="797">
                  <c:v>-17.6784</c:v>
                </c:pt>
                <c:pt idx="798">
                  <c:v>-17.648599999999998</c:v>
                </c:pt>
                <c:pt idx="799">
                  <c:v>-17.6188</c:v>
                </c:pt>
                <c:pt idx="800">
                  <c:v>-17.589099999999998</c:v>
                </c:pt>
                <c:pt idx="801">
                  <c:v>-17.5593</c:v>
                </c:pt>
                <c:pt idx="802">
                  <c:v>-17.529499999999999</c:v>
                </c:pt>
                <c:pt idx="803">
                  <c:v>-17.4998</c:v>
                </c:pt>
                <c:pt idx="804">
                  <c:v>-17.470099999999999</c:v>
                </c:pt>
                <c:pt idx="805">
                  <c:v>-17.440300000000001</c:v>
                </c:pt>
                <c:pt idx="806">
                  <c:v>-17.410599999999999</c:v>
                </c:pt>
                <c:pt idx="807">
                  <c:v>-17.3809</c:v>
                </c:pt>
                <c:pt idx="808">
                  <c:v>-17.351199999999999</c:v>
                </c:pt>
                <c:pt idx="809">
                  <c:v>-17.3215</c:v>
                </c:pt>
                <c:pt idx="810">
                  <c:v>-17.291899999999998</c:v>
                </c:pt>
                <c:pt idx="811">
                  <c:v>-17.2622</c:v>
                </c:pt>
                <c:pt idx="812">
                  <c:v>-17.232600000000001</c:v>
                </c:pt>
                <c:pt idx="813">
                  <c:v>-17.2029</c:v>
                </c:pt>
                <c:pt idx="814">
                  <c:v>-17.173300000000001</c:v>
                </c:pt>
                <c:pt idx="815">
                  <c:v>-17.143599999999999</c:v>
                </c:pt>
                <c:pt idx="816">
                  <c:v>-17.114000000000001</c:v>
                </c:pt>
                <c:pt idx="817">
                  <c:v>-17.084399999999999</c:v>
                </c:pt>
                <c:pt idx="818">
                  <c:v>-17.0548</c:v>
                </c:pt>
                <c:pt idx="819">
                  <c:v>-17.025200000000002</c:v>
                </c:pt>
                <c:pt idx="820">
                  <c:v>-16.995699999999999</c:v>
                </c:pt>
                <c:pt idx="821">
                  <c:v>-16.966100000000001</c:v>
                </c:pt>
                <c:pt idx="822">
                  <c:v>-16.936499999999999</c:v>
                </c:pt>
                <c:pt idx="823">
                  <c:v>-16.907</c:v>
                </c:pt>
                <c:pt idx="824">
                  <c:v>-16.877500000000001</c:v>
                </c:pt>
                <c:pt idx="825">
                  <c:v>-16.847899999999999</c:v>
                </c:pt>
                <c:pt idx="826">
                  <c:v>-16.8184</c:v>
                </c:pt>
                <c:pt idx="827">
                  <c:v>-16.788900000000002</c:v>
                </c:pt>
                <c:pt idx="828">
                  <c:v>-16.759399999999999</c:v>
                </c:pt>
                <c:pt idx="829">
                  <c:v>-16.729900000000001</c:v>
                </c:pt>
                <c:pt idx="830">
                  <c:v>-16.700399999999998</c:v>
                </c:pt>
                <c:pt idx="831">
                  <c:v>-16.670999999999999</c:v>
                </c:pt>
                <c:pt idx="832">
                  <c:v>-16.641500000000001</c:v>
                </c:pt>
                <c:pt idx="833">
                  <c:v>-16.612100000000002</c:v>
                </c:pt>
                <c:pt idx="834">
                  <c:v>-16.582599999999999</c:v>
                </c:pt>
                <c:pt idx="835">
                  <c:v>-16.5532</c:v>
                </c:pt>
                <c:pt idx="836">
                  <c:v>-16.523800000000001</c:v>
                </c:pt>
                <c:pt idx="837">
                  <c:v>-16.494399999999999</c:v>
                </c:pt>
                <c:pt idx="838">
                  <c:v>-16.465</c:v>
                </c:pt>
                <c:pt idx="839">
                  <c:v>-16.435600000000001</c:v>
                </c:pt>
                <c:pt idx="840">
                  <c:v>-16.406199999999998</c:v>
                </c:pt>
                <c:pt idx="841">
                  <c:v>-16.376899999999999</c:v>
                </c:pt>
                <c:pt idx="842">
                  <c:v>-16.3475</c:v>
                </c:pt>
                <c:pt idx="843">
                  <c:v>-16.318200000000001</c:v>
                </c:pt>
                <c:pt idx="844">
                  <c:v>-16.288799999999998</c:v>
                </c:pt>
                <c:pt idx="845">
                  <c:v>-16.259499999999999</c:v>
                </c:pt>
                <c:pt idx="846">
                  <c:v>-16.2302</c:v>
                </c:pt>
                <c:pt idx="847">
                  <c:v>-16.200900000000001</c:v>
                </c:pt>
                <c:pt idx="848">
                  <c:v>-16.171600000000002</c:v>
                </c:pt>
                <c:pt idx="849">
                  <c:v>-16.142299999999999</c:v>
                </c:pt>
                <c:pt idx="850">
                  <c:v>-16.113099999999999</c:v>
                </c:pt>
                <c:pt idx="851">
                  <c:v>-16.0838</c:v>
                </c:pt>
                <c:pt idx="852">
                  <c:v>-16.054600000000001</c:v>
                </c:pt>
                <c:pt idx="853">
                  <c:v>-16.025300000000001</c:v>
                </c:pt>
                <c:pt idx="854">
                  <c:v>-15.9961</c:v>
                </c:pt>
                <c:pt idx="855">
                  <c:v>-15.966900000000001</c:v>
                </c:pt>
                <c:pt idx="856">
                  <c:v>-15.9377</c:v>
                </c:pt>
                <c:pt idx="857">
                  <c:v>-15.9085</c:v>
                </c:pt>
                <c:pt idx="858">
                  <c:v>-15.879300000000001</c:v>
                </c:pt>
                <c:pt idx="859">
                  <c:v>-15.850199999999999</c:v>
                </c:pt>
                <c:pt idx="860">
                  <c:v>-15.821</c:v>
                </c:pt>
                <c:pt idx="861">
                  <c:v>-15.7919</c:v>
                </c:pt>
                <c:pt idx="862">
                  <c:v>-15.762700000000001</c:v>
                </c:pt>
                <c:pt idx="863">
                  <c:v>-15.733599999999999</c:v>
                </c:pt>
                <c:pt idx="864">
                  <c:v>-15.704499999999999</c:v>
                </c:pt>
                <c:pt idx="865">
                  <c:v>-15.6754</c:v>
                </c:pt>
                <c:pt idx="866">
                  <c:v>-15.6463</c:v>
                </c:pt>
                <c:pt idx="867">
                  <c:v>-15.6172</c:v>
                </c:pt>
                <c:pt idx="868">
                  <c:v>-15.588100000000001</c:v>
                </c:pt>
                <c:pt idx="869">
                  <c:v>-15.559100000000001</c:v>
                </c:pt>
                <c:pt idx="870">
                  <c:v>-15.53</c:v>
                </c:pt>
                <c:pt idx="871">
                  <c:v>-15.500999999999999</c:v>
                </c:pt>
                <c:pt idx="872">
                  <c:v>-15.472</c:v>
                </c:pt>
                <c:pt idx="873">
                  <c:v>-15.443</c:v>
                </c:pt>
                <c:pt idx="874">
                  <c:v>-15.414</c:v>
                </c:pt>
                <c:pt idx="875">
                  <c:v>-15.385</c:v>
                </c:pt>
                <c:pt idx="876">
                  <c:v>-15.356</c:v>
                </c:pt>
                <c:pt idx="877">
                  <c:v>-15.327</c:v>
                </c:pt>
                <c:pt idx="878">
                  <c:v>-15.2981</c:v>
                </c:pt>
                <c:pt idx="879">
                  <c:v>-15.2691</c:v>
                </c:pt>
                <c:pt idx="880">
                  <c:v>-15.2402</c:v>
                </c:pt>
                <c:pt idx="881">
                  <c:v>-15.2113</c:v>
                </c:pt>
                <c:pt idx="882">
                  <c:v>-15.182399999999999</c:v>
                </c:pt>
                <c:pt idx="883">
                  <c:v>-15.153499999999999</c:v>
                </c:pt>
                <c:pt idx="884">
                  <c:v>-15.124599999999999</c:v>
                </c:pt>
                <c:pt idx="885">
                  <c:v>-15.095700000000001</c:v>
                </c:pt>
                <c:pt idx="886">
                  <c:v>-15.0669</c:v>
                </c:pt>
                <c:pt idx="887">
                  <c:v>-15.0381</c:v>
                </c:pt>
                <c:pt idx="888">
                  <c:v>-15.0092</c:v>
                </c:pt>
                <c:pt idx="889">
                  <c:v>-14.980399999999999</c:v>
                </c:pt>
                <c:pt idx="890">
                  <c:v>-14.951599999999999</c:v>
                </c:pt>
                <c:pt idx="891">
                  <c:v>-14.922800000000001</c:v>
                </c:pt>
                <c:pt idx="892">
                  <c:v>-14.894</c:v>
                </c:pt>
                <c:pt idx="893">
                  <c:v>-14.8653</c:v>
                </c:pt>
                <c:pt idx="894">
                  <c:v>-14.836499999999999</c:v>
                </c:pt>
                <c:pt idx="895">
                  <c:v>-14.8078</c:v>
                </c:pt>
                <c:pt idx="896">
                  <c:v>-14.7791</c:v>
                </c:pt>
                <c:pt idx="897">
                  <c:v>-14.750400000000001</c:v>
                </c:pt>
                <c:pt idx="898">
                  <c:v>-14.7217</c:v>
                </c:pt>
                <c:pt idx="899">
                  <c:v>-14.693</c:v>
                </c:pt>
                <c:pt idx="900">
                  <c:v>-14.664400000000001</c:v>
                </c:pt>
                <c:pt idx="901">
                  <c:v>-14.6357</c:v>
                </c:pt>
                <c:pt idx="902">
                  <c:v>-14.607100000000001</c:v>
                </c:pt>
                <c:pt idx="903">
                  <c:v>-14.5785</c:v>
                </c:pt>
                <c:pt idx="904">
                  <c:v>-14.549899999999999</c:v>
                </c:pt>
                <c:pt idx="905">
                  <c:v>-14.5213</c:v>
                </c:pt>
                <c:pt idx="906">
                  <c:v>-14.492699999999999</c:v>
                </c:pt>
                <c:pt idx="907">
                  <c:v>-14.4641</c:v>
                </c:pt>
                <c:pt idx="908">
                  <c:v>-14.435600000000001</c:v>
                </c:pt>
                <c:pt idx="909">
                  <c:v>-14.407</c:v>
                </c:pt>
                <c:pt idx="910">
                  <c:v>-14.378500000000001</c:v>
                </c:pt>
                <c:pt idx="911">
                  <c:v>-14.35</c:v>
                </c:pt>
                <c:pt idx="912">
                  <c:v>-14.3215</c:v>
                </c:pt>
                <c:pt idx="913">
                  <c:v>-14.293100000000001</c:v>
                </c:pt>
                <c:pt idx="914">
                  <c:v>-14.2646</c:v>
                </c:pt>
                <c:pt idx="915">
                  <c:v>-14.2362</c:v>
                </c:pt>
                <c:pt idx="916">
                  <c:v>-14.207800000000001</c:v>
                </c:pt>
                <c:pt idx="917">
                  <c:v>-14.179399999999999</c:v>
                </c:pt>
                <c:pt idx="918">
                  <c:v>-14.151</c:v>
                </c:pt>
                <c:pt idx="919">
                  <c:v>-14.1226</c:v>
                </c:pt>
                <c:pt idx="920">
                  <c:v>-14.094200000000001</c:v>
                </c:pt>
                <c:pt idx="921">
                  <c:v>-14.065899999999999</c:v>
                </c:pt>
                <c:pt idx="922">
                  <c:v>-14.037599999999999</c:v>
                </c:pt>
                <c:pt idx="923">
                  <c:v>-14.0093</c:v>
                </c:pt>
                <c:pt idx="924">
                  <c:v>-13.981</c:v>
                </c:pt>
                <c:pt idx="925">
                  <c:v>-13.9527</c:v>
                </c:pt>
                <c:pt idx="926">
                  <c:v>-13.9245</c:v>
                </c:pt>
                <c:pt idx="927">
                  <c:v>-13.8962</c:v>
                </c:pt>
                <c:pt idx="928">
                  <c:v>-13.868</c:v>
                </c:pt>
                <c:pt idx="929">
                  <c:v>-13.8398</c:v>
                </c:pt>
                <c:pt idx="930">
                  <c:v>-13.8116</c:v>
                </c:pt>
                <c:pt idx="931">
                  <c:v>-13.7834</c:v>
                </c:pt>
                <c:pt idx="932">
                  <c:v>-13.7553</c:v>
                </c:pt>
                <c:pt idx="933">
                  <c:v>-13.7272</c:v>
                </c:pt>
                <c:pt idx="934">
                  <c:v>-13.6991</c:v>
                </c:pt>
                <c:pt idx="935">
                  <c:v>-13.670999999999999</c:v>
                </c:pt>
                <c:pt idx="936">
                  <c:v>-13.642899999999999</c:v>
                </c:pt>
                <c:pt idx="937">
                  <c:v>-13.614800000000001</c:v>
                </c:pt>
                <c:pt idx="938">
                  <c:v>-13.5868</c:v>
                </c:pt>
                <c:pt idx="939">
                  <c:v>-13.5588</c:v>
                </c:pt>
                <c:pt idx="940">
                  <c:v>-13.530799999999999</c:v>
                </c:pt>
                <c:pt idx="941">
                  <c:v>-13.502800000000001</c:v>
                </c:pt>
                <c:pt idx="942">
                  <c:v>-13.4748</c:v>
                </c:pt>
                <c:pt idx="943">
                  <c:v>-13.446899999999999</c:v>
                </c:pt>
                <c:pt idx="944">
                  <c:v>-13.419</c:v>
                </c:pt>
                <c:pt idx="945">
                  <c:v>-13.3911</c:v>
                </c:pt>
                <c:pt idx="946">
                  <c:v>-13.363200000000001</c:v>
                </c:pt>
                <c:pt idx="947">
                  <c:v>-13.3353</c:v>
                </c:pt>
                <c:pt idx="948">
                  <c:v>-13.307499999999999</c:v>
                </c:pt>
                <c:pt idx="949">
                  <c:v>-13.2797</c:v>
                </c:pt>
                <c:pt idx="950">
                  <c:v>-13.251899999999999</c:v>
                </c:pt>
                <c:pt idx="951">
                  <c:v>-13.2241</c:v>
                </c:pt>
                <c:pt idx="952">
                  <c:v>-13.196300000000001</c:v>
                </c:pt>
                <c:pt idx="953">
                  <c:v>-13.1686</c:v>
                </c:pt>
                <c:pt idx="954">
                  <c:v>-13.1409</c:v>
                </c:pt>
                <c:pt idx="955">
                  <c:v>-13.113200000000001</c:v>
                </c:pt>
                <c:pt idx="956">
                  <c:v>-13.0855</c:v>
                </c:pt>
                <c:pt idx="957">
                  <c:v>-13.0579</c:v>
                </c:pt>
                <c:pt idx="958">
                  <c:v>-13.0303</c:v>
                </c:pt>
                <c:pt idx="959">
                  <c:v>-13.002599999999999</c:v>
                </c:pt>
                <c:pt idx="960">
                  <c:v>-12.975099999999999</c:v>
                </c:pt>
                <c:pt idx="961">
                  <c:v>-12.9475</c:v>
                </c:pt>
                <c:pt idx="962">
                  <c:v>-12.92</c:v>
                </c:pt>
                <c:pt idx="963">
                  <c:v>-12.8925</c:v>
                </c:pt>
                <c:pt idx="964">
                  <c:v>-12.865</c:v>
                </c:pt>
                <c:pt idx="965">
                  <c:v>-12.8375</c:v>
                </c:pt>
                <c:pt idx="966">
                  <c:v>-12.81</c:v>
                </c:pt>
                <c:pt idx="967">
                  <c:v>-12.7826</c:v>
                </c:pt>
                <c:pt idx="968">
                  <c:v>-12.7552</c:v>
                </c:pt>
                <c:pt idx="969">
                  <c:v>-12.7279</c:v>
                </c:pt>
                <c:pt idx="970">
                  <c:v>-12.7005</c:v>
                </c:pt>
                <c:pt idx="971">
                  <c:v>-12.6732</c:v>
                </c:pt>
                <c:pt idx="972">
                  <c:v>-12.645899999999999</c:v>
                </c:pt>
                <c:pt idx="973">
                  <c:v>-12.618600000000001</c:v>
                </c:pt>
                <c:pt idx="974">
                  <c:v>-12.5914</c:v>
                </c:pt>
                <c:pt idx="975">
                  <c:v>-12.5641</c:v>
                </c:pt>
                <c:pt idx="976">
                  <c:v>-12.536899999999999</c:v>
                </c:pt>
                <c:pt idx="977">
                  <c:v>-12.5098</c:v>
                </c:pt>
                <c:pt idx="978">
                  <c:v>-12.4826</c:v>
                </c:pt>
                <c:pt idx="979">
                  <c:v>-12.455500000000001</c:v>
                </c:pt>
                <c:pt idx="980">
                  <c:v>-12.4284</c:v>
                </c:pt>
                <c:pt idx="981">
                  <c:v>-12.401300000000001</c:v>
                </c:pt>
                <c:pt idx="982">
                  <c:v>-12.3743</c:v>
                </c:pt>
                <c:pt idx="983">
                  <c:v>-12.347300000000001</c:v>
                </c:pt>
                <c:pt idx="984">
                  <c:v>-12.3203</c:v>
                </c:pt>
                <c:pt idx="985">
                  <c:v>-12.2933</c:v>
                </c:pt>
                <c:pt idx="986">
                  <c:v>-12.266400000000001</c:v>
                </c:pt>
                <c:pt idx="987">
                  <c:v>-12.2395</c:v>
                </c:pt>
                <c:pt idx="988">
                  <c:v>-12.2126</c:v>
                </c:pt>
                <c:pt idx="989">
                  <c:v>-12.1858</c:v>
                </c:pt>
                <c:pt idx="990">
                  <c:v>-12.159000000000001</c:v>
                </c:pt>
                <c:pt idx="991">
                  <c:v>-12.132199999999999</c:v>
                </c:pt>
                <c:pt idx="992">
                  <c:v>-12.105399999999999</c:v>
                </c:pt>
                <c:pt idx="993">
                  <c:v>-12.0787</c:v>
                </c:pt>
                <c:pt idx="994">
                  <c:v>-12.052</c:v>
                </c:pt>
                <c:pt idx="995">
                  <c:v>-12.0253</c:v>
                </c:pt>
                <c:pt idx="996">
                  <c:v>-11.998699999999999</c:v>
                </c:pt>
                <c:pt idx="997">
                  <c:v>-11.972099999999999</c:v>
                </c:pt>
                <c:pt idx="998">
                  <c:v>-11.945499999999999</c:v>
                </c:pt>
                <c:pt idx="999">
                  <c:v>-11.919</c:v>
                </c:pt>
                <c:pt idx="1000">
                  <c:v>-11.8925</c:v>
                </c:pt>
                <c:pt idx="1001">
                  <c:v>-11.866</c:v>
                </c:pt>
                <c:pt idx="1002">
                  <c:v>-11.839499999999999</c:v>
                </c:pt>
                <c:pt idx="1003">
                  <c:v>-11.8131</c:v>
                </c:pt>
                <c:pt idx="1004">
                  <c:v>-11.7867</c:v>
                </c:pt>
                <c:pt idx="1005">
                  <c:v>-11.760400000000001</c:v>
                </c:pt>
                <c:pt idx="1006">
                  <c:v>-11.7341</c:v>
                </c:pt>
                <c:pt idx="1007">
                  <c:v>-11.707800000000001</c:v>
                </c:pt>
                <c:pt idx="1008">
                  <c:v>-11.6815</c:v>
                </c:pt>
                <c:pt idx="1009">
                  <c:v>-11.6553</c:v>
                </c:pt>
                <c:pt idx="1010">
                  <c:v>-11.629200000000001</c:v>
                </c:pt>
                <c:pt idx="1011">
                  <c:v>-11.603</c:v>
                </c:pt>
                <c:pt idx="1012">
                  <c:v>-11.5769</c:v>
                </c:pt>
                <c:pt idx="1013">
                  <c:v>-11.550800000000001</c:v>
                </c:pt>
                <c:pt idx="1014">
                  <c:v>-11.524800000000001</c:v>
                </c:pt>
                <c:pt idx="1015">
                  <c:v>-11.498799999999999</c:v>
                </c:pt>
                <c:pt idx="1016">
                  <c:v>-11.472799999999999</c:v>
                </c:pt>
                <c:pt idx="1017">
                  <c:v>-11.446899999999999</c:v>
                </c:pt>
                <c:pt idx="1018">
                  <c:v>-11.420999999999999</c:v>
                </c:pt>
                <c:pt idx="1019">
                  <c:v>-11.395200000000001</c:v>
                </c:pt>
                <c:pt idx="1020">
                  <c:v>-11.369400000000001</c:v>
                </c:pt>
                <c:pt idx="1021">
                  <c:v>-11.3436</c:v>
                </c:pt>
                <c:pt idx="1022">
                  <c:v>-11.3179</c:v>
                </c:pt>
                <c:pt idx="1023">
                  <c:v>-11.292199999999999</c:v>
                </c:pt>
                <c:pt idx="1024">
                  <c:v>-11.266500000000001</c:v>
                </c:pt>
                <c:pt idx="1025">
                  <c:v>-11.2409</c:v>
                </c:pt>
                <c:pt idx="1026">
                  <c:v>-11.215299999999999</c:v>
                </c:pt>
                <c:pt idx="1027">
                  <c:v>-11.1898</c:v>
                </c:pt>
                <c:pt idx="1028">
                  <c:v>-11.164300000000001</c:v>
                </c:pt>
                <c:pt idx="1029">
                  <c:v>-11.1388</c:v>
                </c:pt>
                <c:pt idx="1030">
                  <c:v>-11.1134</c:v>
                </c:pt>
                <c:pt idx="1031">
                  <c:v>-11.087999999999999</c:v>
                </c:pt>
                <c:pt idx="1032">
                  <c:v>-11.0627</c:v>
                </c:pt>
                <c:pt idx="1033">
                  <c:v>-11.0374</c:v>
                </c:pt>
                <c:pt idx="1034">
                  <c:v>-11.0121</c:v>
                </c:pt>
                <c:pt idx="1035">
                  <c:v>-10.9869</c:v>
                </c:pt>
                <c:pt idx="1036">
                  <c:v>-10.9618</c:v>
                </c:pt>
                <c:pt idx="1037">
                  <c:v>-10.9366</c:v>
                </c:pt>
                <c:pt idx="1038">
                  <c:v>-10.9116</c:v>
                </c:pt>
                <c:pt idx="1039">
                  <c:v>-10.8865</c:v>
                </c:pt>
                <c:pt idx="1040">
                  <c:v>-10.861499999999999</c:v>
                </c:pt>
                <c:pt idx="1041">
                  <c:v>-10.836600000000001</c:v>
                </c:pt>
                <c:pt idx="1042">
                  <c:v>-10.8117</c:v>
                </c:pt>
                <c:pt idx="1043">
                  <c:v>-10.786799999999999</c:v>
                </c:pt>
                <c:pt idx="1044">
                  <c:v>-10.762</c:v>
                </c:pt>
                <c:pt idx="1045">
                  <c:v>-10.737299999999999</c:v>
                </c:pt>
                <c:pt idx="1046">
                  <c:v>-10.7126</c:v>
                </c:pt>
                <c:pt idx="1047">
                  <c:v>-10.687900000000001</c:v>
                </c:pt>
                <c:pt idx="1048">
                  <c:v>-10.6633</c:v>
                </c:pt>
                <c:pt idx="1049">
                  <c:v>-10.6387</c:v>
                </c:pt>
                <c:pt idx="1050">
                  <c:v>-10.6142</c:v>
                </c:pt>
                <c:pt idx="1051">
                  <c:v>-10.589700000000001</c:v>
                </c:pt>
                <c:pt idx="1052">
                  <c:v>-10.565300000000001</c:v>
                </c:pt>
                <c:pt idx="1053">
                  <c:v>-10.540900000000001</c:v>
                </c:pt>
                <c:pt idx="1054">
                  <c:v>-10.5166</c:v>
                </c:pt>
                <c:pt idx="1055">
                  <c:v>-10.4924</c:v>
                </c:pt>
                <c:pt idx="1056">
                  <c:v>-10.4681</c:v>
                </c:pt>
                <c:pt idx="1057">
                  <c:v>-10.444000000000001</c:v>
                </c:pt>
                <c:pt idx="1058">
                  <c:v>-10.4199</c:v>
                </c:pt>
                <c:pt idx="1059">
                  <c:v>-10.395799999999999</c:v>
                </c:pt>
                <c:pt idx="1060">
                  <c:v>-10.3718</c:v>
                </c:pt>
                <c:pt idx="1061">
                  <c:v>-10.347799999999999</c:v>
                </c:pt>
                <c:pt idx="1062">
                  <c:v>-10.3239</c:v>
                </c:pt>
                <c:pt idx="1063">
                  <c:v>-10.3001</c:v>
                </c:pt>
                <c:pt idx="1064">
                  <c:v>-10.276300000000001</c:v>
                </c:pt>
                <c:pt idx="1065">
                  <c:v>-10.2525</c:v>
                </c:pt>
                <c:pt idx="1066">
                  <c:v>-10.2288</c:v>
                </c:pt>
                <c:pt idx="1067">
                  <c:v>-10.2052</c:v>
                </c:pt>
                <c:pt idx="1068">
                  <c:v>-10.1816</c:v>
                </c:pt>
                <c:pt idx="1069">
                  <c:v>-10.158099999999999</c:v>
                </c:pt>
                <c:pt idx="1070">
                  <c:v>-10.1347</c:v>
                </c:pt>
                <c:pt idx="1071">
                  <c:v>-10.1113</c:v>
                </c:pt>
                <c:pt idx="1072">
                  <c:v>-10.087899999999999</c:v>
                </c:pt>
                <c:pt idx="1073">
                  <c:v>-10.0646</c:v>
                </c:pt>
                <c:pt idx="1074">
                  <c:v>-10.041399999999999</c:v>
                </c:pt>
                <c:pt idx="1075">
                  <c:v>-10.0182</c:v>
                </c:pt>
                <c:pt idx="1076">
                  <c:v>-9.99512</c:v>
                </c:pt>
                <c:pt idx="1077">
                  <c:v>-9.9720700000000004</c:v>
                </c:pt>
                <c:pt idx="1078">
                  <c:v>-9.9490700000000007</c:v>
                </c:pt>
                <c:pt idx="1079">
                  <c:v>-9.9261400000000002</c:v>
                </c:pt>
                <c:pt idx="1080">
                  <c:v>-9.9032699999999991</c:v>
                </c:pt>
                <c:pt idx="1081">
                  <c:v>-9.8804499999999997</c:v>
                </c:pt>
                <c:pt idx="1082">
                  <c:v>-9.8576999999999995</c:v>
                </c:pt>
                <c:pt idx="1083">
                  <c:v>-9.8350200000000001</c:v>
                </c:pt>
                <c:pt idx="1084">
                  <c:v>-9.8123900000000006</c:v>
                </c:pt>
                <c:pt idx="1085">
                  <c:v>-9.7898300000000003</c:v>
                </c:pt>
                <c:pt idx="1086">
                  <c:v>-9.7673299999999994</c:v>
                </c:pt>
                <c:pt idx="1087">
                  <c:v>-9.7448999999999995</c:v>
                </c:pt>
                <c:pt idx="1088">
                  <c:v>-9.7225300000000008</c:v>
                </c:pt>
                <c:pt idx="1089">
                  <c:v>-9.7002199999999998</c:v>
                </c:pt>
                <c:pt idx="1090">
                  <c:v>-9.6779799999999998</c:v>
                </c:pt>
                <c:pt idx="1091">
                  <c:v>-9.6557999999999993</c:v>
                </c:pt>
                <c:pt idx="1092">
                  <c:v>-9.6336899999999996</c:v>
                </c:pt>
                <c:pt idx="1093">
                  <c:v>-9.6116399999999995</c:v>
                </c:pt>
                <c:pt idx="1094">
                  <c:v>-9.5896699999999999</c:v>
                </c:pt>
                <c:pt idx="1095">
                  <c:v>-9.5677500000000002</c:v>
                </c:pt>
                <c:pt idx="1096">
                  <c:v>-9.5459099999999992</c:v>
                </c:pt>
                <c:pt idx="1097">
                  <c:v>-9.5241299999999995</c:v>
                </c:pt>
                <c:pt idx="1098">
                  <c:v>-9.5024200000000008</c:v>
                </c:pt>
                <c:pt idx="1099">
                  <c:v>-9.4807699999999997</c:v>
                </c:pt>
                <c:pt idx="1100">
                  <c:v>-9.4591999999999992</c:v>
                </c:pt>
                <c:pt idx="1101">
                  <c:v>-9.4376899999999999</c:v>
                </c:pt>
                <c:pt idx="1102">
                  <c:v>-9.4162499999999998</c:v>
                </c:pt>
                <c:pt idx="1103">
                  <c:v>-9.3948800000000006</c:v>
                </c:pt>
                <c:pt idx="1104">
                  <c:v>-9.3735700000000008</c:v>
                </c:pt>
                <c:pt idx="1105">
                  <c:v>-9.3523399999999999</c:v>
                </c:pt>
                <c:pt idx="1106">
                  <c:v>-9.3311799999999998</c:v>
                </c:pt>
                <c:pt idx="1107">
                  <c:v>-9.3100799999999992</c:v>
                </c:pt>
                <c:pt idx="1108">
                  <c:v>-9.2890599999999992</c:v>
                </c:pt>
                <c:pt idx="1109">
                  <c:v>-9.2681100000000001</c:v>
                </c:pt>
                <c:pt idx="1110">
                  <c:v>-9.2472200000000004</c:v>
                </c:pt>
                <c:pt idx="1111">
                  <c:v>-9.2264099999999996</c:v>
                </c:pt>
                <c:pt idx="1112">
                  <c:v>-9.2056699999999996</c:v>
                </c:pt>
                <c:pt idx="1113">
                  <c:v>-9.1850000000000005</c:v>
                </c:pt>
                <c:pt idx="1114">
                  <c:v>-9.1644000000000005</c:v>
                </c:pt>
                <c:pt idx="1115">
                  <c:v>-9.1438699999999997</c:v>
                </c:pt>
                <c:pt idx="1116">
                  <c:v>-9.1234099999999998</c:v>
                </c:pt>
                <c:pt idx="1117">
                  <c:v>-9.1030200000000008</c:v>
                </c:pt>
                <c:pt idx="1118">
                  <c:v>-9.0827100000000005</c:v>
                </c:pt>
                <c:pt idx="1119">
                  <c:v>-9.0624599999999997</c:v>
                </c:pt>
                <c:pt idx="1120">
                  <c:v>-9.0422899999999995</c:v>
                </c:pt>
                <c:pt idx="1121">
                  <c:v>-9.0221900000000002</c:v>
                </c:pt>
                <c:pt idx="1122">
                  <c:v>-9.0021599999999999</c:v>
                </c:pt>
                <c:pt idx="1123">
                  <c:v>-8.9822000000000006</c:v>
                </c:pt>
                <c:pt idx="1124">
                  <c:v>-8.9623100000000004</c:v>
                </c:pt>
                <c:pt idx="1125">
                  <c:v>-8.9424899999999994</c:v>
                </c:pt>
                <c:pt idx="1126">
                  <c:v>-8.9227399999999992</c:v>
                </c:pt>
                <c:pt idx="1127">
                  <c:v>-8.9030699999999996</c:v>
                </c:pt>
                <c:pt idx="1128">
                  <c:v>-8.8834599999999995</c:v>
                </c:pt>
                <c:pt idx="1129">
                  <c:v>-8.8639299999999999</c:v>
                </c:pt>
                <c:pt idx="1130">
                  <c:v>-8.8444599999999998</c:v>
                </c:pt>
                <c:pt idx="1131">
                  <c:v>-8.8250700000000002</c:v>
                </c:pt>
                <c:pt idx="1132">
                  <c:v>-8.8057400000000001</c:v>
                </c:pt>
                <c:pt idx="1133">
                  <c:v>-8.7864900000000006</c:v>
                </c:pt>
                <c:pt idx="1134">
                  <c:v>-8.7673100000000002</c:v>
                </c:pt>
                <c:pt idx="1135">
                  <c:v>-8.7481899999999992</c:v>
                </c:pt>
                <c:pt idx="1136">
                  <c:v>-8.7291500000000006</c:v>
                </c:pt>
                <c:pt idx="1137">
                  <c:v>-8.7101699999999997</c:v>
                </c:pt>
                <c:pt idx="1138">
                  <c:v>-8.6912699999999994</c:v>
                </c:pt>
                <c:pt idx="1139">
                  <c:v>-8.6724300000000003</c:v>
                </c:pt>
                <c:pt idx="1140">
                  <c:v>-8.6536600000000004</c:v>
                </c:pt>
                <c:pt idx="1141">
                  <c:v>-8.6349599999999995</c:v>
                </c:pt>
                <c:pt idx="1142">
                  <c:v>-8.61632</c:v>
                </c:pt>
                <c:pt idx="1143">
                  <c:v>-8.5977599999999992</c:v>
                </c:pt>
                <c:pt idx="1144">
                  <c:v>-8.5792599999999997</c:v>
                </c:pt>
                <c:pt idx="1145">
                  <c:v>-8.5608199999999997</c:v>
                </c:pt>
                <c:pt idx="1146">
                  <c:v>-8.5424500000000005</c:v>
                </c:pt>
                <c:pt idx="1147">
                  <c:v>-8.5241399999999992</c:v>
                </c:pt>
                <c:pt idx="1148">
                  <c:v>-8.5059000000000005</c:v>
                </c:pt>
                <c:pt idx="1149">
                  <c:v>-8.4877199999999995</c:v>
                </c:pt>
                <c:pt idx="1150">
                  <c:v>-8.4696099999999994</c:v>
                </c:pt>
                <c:pt idx="1151">
                  <c:v>-8.4515600000000006</c:v>
                </c:pt>
                <c:pt idx="1152">
                  <c:v>-8.4335699999999996</c:v>
                </c:pt>
                <c:pt idx="1153">
                  <c:v>-8.4156399999999998</c:v>
                </c:pt>
                <c:pt idx="1154">
                  <c:v>-8.3977699999999995</c:v>
                </c:pt>
                <c:pt idx="1155">
                  <c:v>-8.3799600000000005</c:v>
                </c:pt>
                <c:pt idx="1156">
                  <c:v>-8.3622099999999993</c:v>
                </c:pt>
                <c:pt idx="1157">
                  <c:v>-8.3445199999999993</c:v>
                </c:pt>
                <c:pt idx="1158">
                  <c:v>-8.3268799999999992</c:v>
                </c:pt>
                <c:pt idx="1159">
                  <c:v>-8.3093000000000004</c:v>
                </c:pt>
                <c:pt idx="1160">
                  <c:v>-8.2917799999999993</c:v>
                </c:pt>
                <c:pt idx="1161">
                  <c:v>-8.2743099999999998</c:v>
                </c:pt>
                <c:pt idx="1162">
                  <c:v>-8.2568999999999999</c:v>
                </c:pt>
                <c:pt idx="1163">
                  <c:v>-8.2395399999999999</c:v>
                </c:pt>
                <c:pt idx="1164">
                  <c:v>-8.2222299999999997</c:v>
                </c:pt>
                <c:pt idx="1165">
                  <c:v>-8.2049699999999994</c:v>
                </c:pt>
                <c:pt idx="1166">
                  <c:v>-8.1877600000000008</c:v>
                </c:pt>
                <c:pt idx="1167">
                  <c:v>-8.1706099999999999</c:v>
                </c:pt>
                <c:pt idx="1168">
                  <c:v>-8.1534899999999997</c:v>
                </c:pt>
                <c:pt idx="1169">
                  <c:v>-8.1364300000000007</c:v>
                </c:pt>
                <c:pt idx="1170">
                  <c:v>-8.1194100000000002</c:v>
                </c:pt>
                <c:pt idx="1171">
                  <c:v>-8.1024399999999996</c:v>
                </c:pt>
                <c:pt idx="1172">
                  <c:v>-8.0855099999999993</c:v>
                </c:pt>
                <c:pt idx="1173">
                  <c:v>-8.0686199999999992</c:v>
                </c:pt>
                <c:pt idx="1174">
                  <c:v>-8.0517699999999994</c:v>
                </c:pt>
                <c:pt idx="1175">
                  <c:v>-8.0349699999999995</c:v>
                </c:pt>
                <c:pt idx="1176">
                  <c:v>-8.0182000000000002</c:v>
                </c:pt>
                <c:pt idx="1177">
                  <c:v>-8.0014699999999994</c:v>
                </c:pt>
                <c:pt idx="1178">
                  <c:v>-7.9847799999999998</c:v>
                </c:pt>
                <c:pt idx="1179">
                  <c:v>-7.9681199999999999</c:v>
                </c:pt>
                <c:pt idx="1180">
                  <c:v>-7.9515000000000002</c:v>
                </c:pt>
                <c:pt idx="1181">
                  <c:v>-7.9348999999999998</c:v>
                </c:pt>
                <c:pt idx="1182">
                  <c:v>-7.9183399999999997</c:v>
                </c:pt>
                <c:pt idx="1183">
                  <c:v>-7.9018100000000002</c:v>
                </c:pt>
                <c:pt idx="1184">
                  <c:v>-7.8853099999999996</c:v>
                </c:pt>
                <c:pt idx="1185">
                  <c:v>-7.8688399999999996</c:v>
                </c:pt>
                <c:pt idx="1186">
                  <c:v>-7.8523899999999998</c:v>
                </c:pt>
                <c:pt idx="1187">
                  <c:v>-7.8359699999999997</c:v>
                </c:pt>
                <c:pt idx="1188">
                  <c:v>-7.8195699999999997</c:v>
                </c:pt>
                <c:pt idx="1189">
                  <c:v>-7.8031899999999998</c:v>
                </c:pt>
                <c:pt idx="1190">
                  <c:v>-7.7868399999999998</c:v>
                </c:pt>
                <c:pt idx="1191">
                  <c:v>-7.7705000000000002</c:v>
                </c:pt>
                <c:pt idx="1192">
                  <c:v>-7.7541799999999999</c:v>
                </c:pt>
                <c:pt idx="1193">
                  <c:v>-7.7378799999999996</c:v>
                </c:pt>
                <c:pt idx="1194">
                  <c:v>-7.72159</c:v>
                </c:pt>
                <c:pt idx="1195">
                  <c:v>-7.7053200000000004</c:v>
                </c:pt>
                <c:pt idx="1196">
                  <c:v>-7.6890599999999996</c:v>
                </c:pt>
                <c:pt idx="1197">
                  <c:v>-7.6728100000000001</c:v>
                </c:pt>
                <c:pt idx="1198">
                  <c:v>-7.6565700000000003</c:v>
                </c:pt>
                <c:pt idx="1199">
                  <c:v>-7.6403400000000001</c:v>
                </c:pt>
                <c:pt idx="1200">
                  <c:v>-7.6241099999999999</c:v>
                </c:pt>
                <c:pt idx="1201">
                  <c:v>-7.6078900000000003</c:v>
                </c:pt>
                <c:pt idx="1202">
                  <c:v>-7.5916800000000002</c:v>
                </c:pt>
                <c:pt idx="1203">
                  <c:v>-7.5754700000000001</c:v>
                </c:pt>
                <c:pt idx="1204">
                  <c:v>-7.5592600000000001</c:v>
                </c:pt>
                <c:pt idx="1205">
                  <c:v>-7.54305</c:v>
                </c:pt>
                <c:pt idx="1206">
                  <c:v>-7.52684</c:v>
                </c:pt>
                <c:pt idx="1207">
                  <c:v>-7.5106299999999999</c:v>
                </c:pt>
                <c:pt idx="1208">
                  <c:v>-7.4944100000000002</c:v>
                </c:pt>
                <c:pt idx="1209">
                  <c:v>-7.4781899999999997</c:v>
                </c:pt>
                <c:pt idx="1210">
                  <c:v>-7.46197</c:v>
                </c:pt>
                <c:pt idx="1211">
                  <c:v>-7.4457399999999998</c:v>
                </c:pt>
                <c:pt idx="1212">
                  <c:v>-7.4295</c:v>
                </c:pt>
                <c:pt idx="1213">
                  <c:v>-7.4132499999999997</c:v>
                </c:pt>
                <c:pt idx="1214">
                  <c:v>-7.3969899999999997</c:v>
                </c:pt>
                <c:pt idx="1215">
                  <c:v>-7.3807200000000002</c:v>
                </c:pt>
                <c:pt idx="1216">
                  <c:v>-7.3644299999999996</c:v>
                </c:pt>
                <c:pt idx="1217">
                  <c:v>-7.3481399999999999</c:v>
                </c:pt>
                <c:pt idx="1218">
                  <c:v>-7.3318300000000001</c:v>
                </c:pt>
                <c:pt idx="1219">
                  <c:v>-7.3155000000000001</c:v>
                </c:pt>
                <c:pt idx="1220">
                  <c:v>-7.2991599999999996</c:v>
                </c:pt>
                <c:pt idx="1221">
                  <c:v>-7.2827999999999999</c:v>
                </c:pt>
                <c:pt idx="1222">
                  <c:v>-7.2664200000000001</c:v>
                </c:pt>
                <c:pt idx="1223">
                  <c:v>-7.2500299999999998</c:v>
                </c:pt>
                <c:pt idx="1224">
                  <c:v>-7.2336200000000002</c:v>
                </c:pt>
                <c:pt idx="1225">
                  <c:v>-7.2171799999999999</c:v>
                </c:pt>
                <c:pt idx="1226">
                  <c:v>-7.2007300000000001</c:v>
                </c:pt>
                <c:pt idx="1227">
                  <c:v>-7.1842499999999996</c:v>
                </c:pt>
                <c:pt idx="1228">
                  <c:v>-7.1677600000000004</c:v>
                </c:pt>
                <c:pt idx="1229">
                  <c:v>-7.1512399999999996</c:v>
                </c:pt>
                <c:pt idx="1230">
                  <c:v>-7.1346999999999996</c:v>
                </c:pt>
                <c:pt idx="1231">
                  <c:v>-7.1181400000000004</c:v>
                </c:pt>
                <c:pt idx="1232">
                  <c:v>-7.1015600000000001</c:v>
                </c:pt>
                <c:pt idx="1233">
                  <c:v>-7.0849500000000001</c:v>
                </c:pt>
                <c:pt idx="1234">
                  <c:v>-7.0683199999999999</c:v>
                </c:pt>
                <c:pt idx="1235">
                  <c:v>-7.05166</c:v>
                </c:pt>
                <c:pt idx="1236">
                  <c:v>-7.03498</c:v>
                </c:pt>
                <c:pt idx="1237">
                  <c:v>-7.0182799999999999</c:v>
                </c:pt>
                <c:pt idx="1238">
                  <c:v>-7.0015499999999999</c:v>
                </c:pt>
                <c:pt idx="1239">
                  <c:v>-6.9847999999999999</c:v>
                </c:pt>
                <c:pt idx="1240">
                  <c:v>-6.9680200000000001</c:v>
                </c:pt>
                <c:pt idx="1241">
                  <c:v>-6.9512200000000002</c:v>
                </c:pt>
                <c:pt idx="1242">
                  <c:v>-6.9344000000000001</c:v>
                </c:pt>
                <c:pt idx="1243">
                  <c:v>-6.9175500000000003</c:v>
                </c:pt>
                <c:pt idx="1244">
                  <c:v>-6.9006800000000004</c:v>
                </c:pt>
                <c:pt idx="1245">
                  <c:v>-6.8837900000000003</c:v>
                </c:pt>
                <c:pt idx="1246">
                  <c:v>-6.8668699999999996</c:v>
                </c:pt>
                <c:pt idx="1247">
                  <c:v>-6.8499299999999996</c:v>
                </c:pt>
                <c:pt idx="1248">
                  <c:v>-6.8329700000000004</c:v>
                </c:pt>
                <c:pt idx="1249">
                  <c:v>-6.8159900000000002</c:v>
                </c:pt>
                <c:pt idx="1250">
                  <c:v>-6.7989800000000002</c:v>
                </c:pt>
                <c:pt idx="1251">
                  <c:v>-6.7819599999999998</c:v>
                </c:pt>
                <c:pt idx="1252">
                  <c:v>-6.76492</c:v>
                </c:pt>
                <c:pt idx="1253">
                  <c:v>-6.7478499999999997</c:v>
                </c:pt>
                <c:pt idx="1254">
                  <c:v>-6.7307699999999997</c:v>
                </c:pt>
                <c:pt idx="1255">
                  <c:v>-6.7136699999999996</c:v>
                </c:pt>
                <c:pt idx="1256">
                  <c:v>-6.6965599999999998</c:v>
                </c:pt>
                <c:pt idx="1257">
                  <c:v>-6.67943</c:v>
                </c:pt>
                <c:pt idx="1258">
                  <c:v>-6.66228</c:v>
                </c:pt>
                <c:pt idx="1259">
                  <c:v>-6.6451200000000004</c:v>
                </c:pt>
                <c:pt idx="1260">
                  <c:v>-6.6279500000000002</c:v>
                </c:pt>
                <c:pt idx="1261">
                  <c:v>-6.6107699999999996</c:v>
                </c:pt>
                <c:pt idx="1262">
                  <c:v>-6.5935800000000002</c:v>
                </c:pt>
                <c:pt idx="1263">
                  <c:v>-6.5763699999999998</c:v>
                </c:pt>
                <c:pt idx="1264">
                  <c:v>-6.5591600000000003</c:v>
                </c:pt>
                <c:pt idx="1265">
                  <c:v>-6.5419499999999999</c:v>
                </c:pt>
                <c:pt idx="1266">
                  <c:v>-6.5247299999999999</c:v>
                </c:pt>
                <c:pt idx="1267">
                  <c:v>-6.5075000000000003</c:v>
                </c:pt>
                <c:pt idx="1268">
                  <c:v>-6.4902699999999998</c:v>
                </c:pt>
                <c:pt idx="1269">
                  <c:v>-6.4730499999999997</c:v>
                </c:pt>
                <c:pt idx="1270">
                  <c:v>-6.4558200000000001</c:v>
                </c:pt>
                <c:pt idx="1271">
                  <c:v>-6.4385899999999996</c:v>
                </c:pt>
                <c:pt idx="1272">
                  <c:v>-6.4213699999999996</c:v>
                </c:pt>
                <c:pt idx="1273">
                  <c:v>-6.4041499999999996</c:v>
                </c:pt>
                <c:pt idx="1274">
                  <c:v>-6.3869400000000001</c:v>
                </c:pt>
                <c:pt idx="1275">
                  <c:v>-6.3697299999999997</c:v>
                </c:pt>
                <c:pt idx="1276">
                  <c:v>-6.3525400000000003</c:v>
                </c:pt>
                <c:pt idx="1277">
                  <c:v>-6.33535</c:v>
                </c:pt>
                <c:pt idx="1278">
                  <c:v>-6.3181799999999999</c:v>
                </c:pt>
                <c:pt idx="1279">
                  <c:v>-6.3010200000000003</c:v>
                </c:pt>
                <c:pt idx="1280">
                  <c:v>-6.2838799999999999</c:v>
                </c:pt>
                <c:pt idx="1281">
                  <c:v>-6.26675</c:v>
                </c:pt>
                <c:pt idx="1282">
                  <c:v>-6.2496400000000003</c:v>
                </c:pt>
                <c:pt idx="1283">
                  <c:v>-6.2325499999999998</c:v>
                </c:pt>
                <c:pt idx="1284">
                  <c:v>-6.2154800000000003</c:v>
                </c:pt>
                <c:pt idx="1285">
                  <c:v>-6.1984300000000001</c:v>
                </c:pt>
                <c:pt idx="1286">
                  <c:v>-6.1814099999999996</c:v>
                </c:pt>
                <c:pt idx="1287">
                  <c:v>-6.1644199999999998</c:v>
                </c:pt>
                <c:pt idx="1288">
                  <c:v>-6.1474500000000001</c:v>
                </c:pt>
                <c:pt idx="1289">
                  <c:v>-6.1305100000000001</c:v>
                </c:pt>
                <c:pt idx="1290">
                  <c:v>-6.1135999999999999</c:v>
                </c:pt>
                <c:pt idx="1291">
                  <c:v>-6.09673</c:v>
                </c:pt>
                <c:pt idx="1292">
                  <c:v>-6.0798899999999998</c:v>
                </c:pt>
                <c:pt idx="1293">
                  <c:v>-6.0630800000000002</c:v>
                </c:pt>
                <c:pt idx="1294">
                  <c:v>-6.0463100000000001</c:v>
                </c:pt>
                <c:pt idx="1295">
                  <c:v>-6.0295800000000002</c:v>
                </c:pt>
                <c:pt idx="1296">
                  <c:v>-6.0128899999999996</c:v>
                </c:pt>
                <c:pt idx="1297">
                  <c:v>-5.9962400000000002</c:v>
                </c:pt>
                <c:pt idx="1298">
                  <c:v>-5.9796399999999998</c:v>
                </c:pt>
                <c:pt idx="1299">
                  <c:v>-5.9630799999999997</c:v>
                </c:pt>
                <c:pt idx="1300">
                  <c:v>-5.9465599999999998</c:v>
                </c:pt>
                <c:pt idx="1301">
                  <c:v>-5.9300899999999999</c:v>
                </c:pt>
                <c:pt idx="1302">
                  <c:v>-5.9136699999999998</c:v>
                </c:pt>
                <c:pt idx="1303">
                  <c:v>-5.8973000000000004</c:v>
                </c:pt>
                <c:pt idx="1304">
                  <c:v>-5.8809800000000001</c:v>
                </c:pt>
                <c:pt idx="1305">
                  <c:v>-5.8647099999999996</c:v>
                </c:pt>
                <c:pt idx="1306">
                  <c:v>-5.8484999999999996</c:v>
                </c:pt>
                <c:pt idx="1307">
                  <c:v>-5.8323400000000003</c:v>
                </c:pt>
                <c:pt idx="1308">
                  <c:v>-5.8162399999999996</c:v>
                </c:pt>
                <c:pt idx="1309">
                  <c:v>-5.8001899999999997</c:v>
                </c:pt>
                <c:pt idx="1310">
                  <c:v>-5.7842000000000002</c:v>
                </c:pt>
                <c:pt idx="1311">
                  <c:v>-5.7682799999999999</c:v>
                </c:pt>
                <c:pt idx="1312">
                  <c:v>-5.7524100000000002</c:v>
                </c:pt>
                <c:pt idx="1313">
                  <c:v>-5.7366099999999998</c:v>
                </c:pt>
                <c:pt idx="1314">
                  <c:v>-5.7208699999999997</c:v>
                </c:pt>
                <c:pt idx="1315">
                  <c:v>-5.70519</c:v>
                </c:pt>
                <c:pt idx="1316">
                  <c:v>-5.6895699999999998</c:v>
                </c:pt>
                <c:pt idx="1317">
                  <c:v>-5.6740300000000001</c:v>
                </c:pt>
                <c:pt idx="1318">
                  <c:v>-5.65855</c:v>
                </c:pt>
                <c:pt idx="1319">
                  <c:v>-5.6431399999999998</c:v>
                </c:pt>
                <c:pt idx="1320">
                  <c:v>-5.6277900000000001</c:v>
                </c:pt>
                <c:pt idx="1321">
                  <c:v>-5.61252</c:v>
                </c:pt>
                <c:pt idx="1322">
                  <c:v>-5.5973100000000002</c:v>
                </c:pt>
                <c:pt idx="1323">
                  <c:v>-5.5821699999999996</c:v>
                </c:pt>
                <c:pt idx="1324">
                  <c:v>-5.5671099999999996</c:v>
                </c:pt>
                <c:pt idx="1325">
                  <c:v>-5.5521200000000004</c:v>
                </c:pt>
                <c:pt idx="1326">
                  <c:v>-5.5372000000000003</c:v>
                </c:pt>
                <c:pt idx="1327">
                  <c:v>-5.5223500000000003</c:v>
                </c:pt>
                <c:pt idx="1328">
                  <c:v>-5.5075700000000003</c:v>
                </c:pt>
                <c:pt idx="1329">
                  <c:v>-5.4928699999999999</c:v>
                </c:pt>
                <c:pt idx="1330">
                  <c:v>-5.4782400000000004</c:v>
                </c:pt>
                <c:pt idx="1331">
                  <c:v>-5.4636800000000001</c:v>
                </c:pt>
                <c:pt idx="1332">
                  <c:v>-5.4492000000000003</c:v>
                </c:pt>
                <c:pt idx="1333">
                  <c:v>-5.4348000000000001</c:v>
                </c:pt>
                <c:pt idx="1334">
                  <c:v>-5.4204699999999999</c:v>
                </c:pt>
                <c:pt idx="1335">
                  <c:v>-5.4062099999999997</c:v>
                </c:pt>
                <c:pt idx="1336">
                  <c:v>-5.3920399999999997</c:v>
                </c:pt>
                <c:pt idx="1337">
                  <c:v>-5.3779300000000001</c:v>
                </c:pt>
                <c:pt idx="1338">
                  <c:v>-5.3639099999999997</c:v>
                </c:pt>
                <c:pt idx="1339">
                  <c:v>-5.3499600000000003</c:v>
                </c:pt>
                <c:pt idx="1340">
                  <c:v>-5.3360799999999999</c:v>
                </c:pt>
                <c:pt idx="1341">
                  <c:v>-5.3222899999999997</c:v>
                </c:pt>
                <c:pt idx="1342">
                  <c:v>-5.3085599999999999</c:v>
                </c:pt>
                <c:pt idx="1343">
                  <c:v>-5.2949200000000003</c:v>
                </c:pt>
                <c:pt idx="1344">
                  <c:v>-5.2813499999999998</c:v>
                </c:pt>
                <c:pt idx="1345">
                  <c:v>-5.2678599999999998</c:v>
                </c:pt>
                <c:pt idx="1346">
                  <c:v>-5.2544399999999998</c:v>
                </c:pt>
                <c:pt idx="1347">
                  <c:v>-5.2411000000000003</c:v>
                </c:pt>
                <c:pt idx="1348">
                  <c:v>-5.2278399999999996</c:v>
                </c:pt>
                <c:pt idx="1349">
                  <c:v>-5.2146499999999998</c:v>
                </c:pt>
                <c:pt idx="1350">
                  <c:v>-5.20153</c:v>
                </c:pt>
                <c:pt idx="1351">
                  <c:v>-5.1885000000000003</c:v>
                </c:pt>
                <c:pt idx="1352">
                  <c:v>-5.1755399999999998</c:v>
                </c:pt>
                <c:pt idx="1353">
                  <c:v>-5.1626500000000002</c:v>
                </c:pt>
                <c:pt idx="1354">
                  <c:v>-5.1498400000000002</c:v>
                </c:pt>
                <c:pt idx="1355">
                  <c:v>-5.1371000000000002</c:v>
                </c:pt>
                <c:pt idx="1356">
                  <c:v>-5.1244300000000003</c:v>
                </c:pt>
                <c:pt idx="1357">
                  <c:v>-5.1118399999999999</c:v>
                </c:pt>
                <c:pt idx="1358">
                  <c:v>-5.0993199999999996</c:v>
                </c:pt>
                <c:pt idx="1359">
                  <c:v>-5.0868799999999998</c:v>
                </c:pt>
                <c:pt idx="1360">
                  <c:v>-5.0745100000000001</c:v>
                </c:pt>
                <c:pt idx="1361">
                  <c:v>-5.0622100000000003</c:v>
                </c:pt>
                <c:pt idx="1362">
                  <c:v>-5.0499799999999997</c:v>
                </c:pt>
                <c:pt idx="1363">
                  <c:v>-5.03782</c:v>
                </c:pt>
                <c:pt idx="1364">
                  <c:v>-5.0257399999999999</c:v>
                </c:pt>
                <c:pt idx="1365">
                  <c:v>-5.0137200000000002</c:v>
                </c:pt>
                <c:pt idx="1366">
                  <c:v>-5.0017800000000001</c:v>
                </c:pt>
                <c:pt idx="1367">
                  <c:v>-4.9898999999999996</c:v>
                </c:pt>
                <c:pt idx="1368">
                  <c:v>-4.9780899999999999</c:v>
                </c:pt>
                <c:pt idx="1369">
                  <c:v>-4.9663500000000003</c:v>
                </c:pt>
                <c:pt idx="1370">
                  <c:v>-4.9546799999999998</c:v>
                </c:pt>
                <c:pt idx="1371">
                  <c:v>-4.9430699999999996</c:v>
                </c:pt>
                <c:pt idx="1372">
                  <c:v>-4.93154</c:v>
                </c:pt>
                <c:pt idx="1373">
                  <c:v>-4.9200600000000003</c:v>
                </c:pt>
                <c:pt idx="1374">
                  <c:v>-4.9086600000000002</c:v>
                </c:pt>
                <c:pt idx="1375">
                  <c:v>-4.8973100000000001</c:v>
                </c:pt>
                <c:pt idx="1376">
                  <c:v>-4.8860400000000004</c:v>
                </c:pt>
                <c:pt idx="1377">
                  <c:v>-4.8748199999999997</c:v>
                </c:pt>
                <c:pt idx="1378">
                  <c:v>-4.8636699999999999</c:v>
                </c:pt>
                <c:pt idx="1379">
                  <c:v>-4.8525799999999997</c:v>
                </c:pt>
                <c:pt idx="1380">
                  <c:v>-4.8415499999999998</c:v>
                </c:pt>
                <c:pt idx="1381">
                  <c:v>-4.8305899999999999</c:v>
                </c:pt>
                <c:pt idx="1382">
                  <c:v>-4.81968</c:v>
                </c:pt>
                <c:pt idx="1383">
                  <c:v>-4.8088300000000004</c:v>
                </c:pt>
                <c:pt idx="1384">
                  <c:v>-4.7980400000000003</c:v>
                </c:pt>
                <c:pt idx="1385">
                  <c:v>-4.7873099999999997</c:v>
                </c:pt>
                <c:pt idx="1386">
                  <c:v>-4.7766400000000004</c:v>
                </c:pt>
                <c:pt idx="1387">
                  <c:v>-4.7660299999999998</c:v>
                </c:pt>
                <c:pt idx="1388">
                  <c:v>-4.7554699999999999</c:v>
                </c:pt>
                <c:pt idx="1389">
                  <c:v>-4.7449700000000004</c:v>
                </c:pt>
                <c:pt idx="1390">
                  <c:v>-4.7345199999999998</c:v>
                </c:pt>
                <c:pt idx="1391">
                  <c:v>-4.7241299999999997</c:v>
                </c:pt>
                <c:pt idx="1392">
                  <c:v>-4.7137900000000004</c:v>
                </c:pt>
                <c:pt idx="1393">
                  <c:v>-4.7035</c:v>
                </c:pt>
                <c:pt idx="1394">
                  <c:v>-4.6932600000000004</c:v>
                </c:pt>
                <c:pt idx="1395">
                  <c:v>-4.6830800000000004</c:v>
                </c:pt>
                <c:pt idx="1396">
                  <c:v>-4.6729500000000002</c:v>
                </c:pt>
                <c:pt idx="1397">
                  <c:v>-4.6628699999999998</c:v>
                </c:pt>
                <c:pt idx="1398">
                  <c:v>-4.6528299999999998</c:v>
                </c:pt>
                <c:pt idx="1399">
                  <c:v>-4.6428500000000001</c:v>
                </c:pt>
                <c:pt idx="1400">
                  <c:v>-4.6329099999999999</c:v>
                </c:pt>
                <c:pt idx="1401">
                  <c:v>-4.6230200000000004</c:v>
                </c:pt>
                <c:pt idx="1402">
                  <c:v>-4.6131799999999998</c:v>
                </c:pt>
                <c:pt idx="1403">
                  <c:v>-4.6033799999999996</c:v>
                </c:pt>
                <c:pt idx="1404">
                  <c:v>-4.5936300000000001</c:v>
                </c:pt>
                <c:pt idx="1405">
                  <c:v>-4.5839299999999996</c:v>
                </c:pt>
                <c:pt idx="1406">
                  <c:v>-4.5742700000000003</c:v>
                </c:pt>
                <c:pt idx="1407">
                  <c:v>-4.5646500000000003</c:v>
                </c:pt>
                <c:pt idx="1408">
                  <c:v>-4.5550699999999997</c:v>
                </c:pt>
                <c:pt idx="1409">
                  <c:v>-4.5455399999999999</c:v>
                </c:pt>
                <c:pt idx="1410">
                  <c:v>-4.5360500000000004</c:v>
                </c:pt>
                <c:pt idx="1411">
                  <c:v>-4.5266000000000002</c:v>
                </c:pt>
                <c:pt idx="1412">
                  <c:v>-4.5171900000000003</c:v>
                </c:pt>
                <c:pt idx="1413">
                  <c:v>-4.5078199999999997</c:v>
                </c:pt>
                <c:pt idx="1414">
                  <c:v>-4.4984799999999998</c:v>
                </c:pt>
                <c:pt idx="1415">
                  <c:v>-4.4891899999999998</c:v>
                </c:pt>
                <c:pt idx="1416">
                  <c:v>-4.47994</c:v>
                </c:pt>
                <c:pt idx="1417">
                  <c:v>-4.47072</c:v>
                </c:pt>
                <c:pt idx="1418">
                  <c:v>-4.4615400000000003</c:v>
                </c:pt>
                <c:pt idx="1419">
                  <c:v>-4.4523900000000003</c:v>
                </c:pt>
                <c:pt idx="1420">
                  <c:v>-4.4432799999999997</c:v>
                </c:pt>
                <c:pt idx="1421">
                  <c:v>-4.4341999999999997</c:v>
                </c:pt>
                <c:pt idx="1422">
                  <c:v>-4.42516</c:v>
                </c:pt>
                <c:pt idx="1423">
                  <c:v>-4.41615</c:v>
                </c:pt>
                <c:pt idx="1424">
                  <c:v>-4.4071699999999998</c:v>
                </c:pt>
                <c:pt idx="1425">
                  <c:v>-4.3982200000000002</c:v>
                </c:pt>
                <c:pt idx="1426">
                  <c:v>-4.38931</c:v>
                </c:pt>
                <c:pt idx="1427">
                  <c:v>-4.38042</c:v>
                </c:pt>
                <c:pt idx="1428">
                  <c:v>-4.3715700000000002</c:v>
                </c:pt>
                <c:pt idx="1429">
                  <c:v>-4.3627500000000001</c:v>
                </c:pt>
                <c:pt idx="1430">
                  <c:v>-4.3539500000000002</c:v>
                </c:pt>
                <c:pt idx="1431">
                  <c:v>-4.3451899999999997</c:v>
                </c:pt>
                <c:pt idx="1432">
                  <c:v>-4.3364500000000001</c:v>
                </c:pt>
                <c:pt idx="1433">
                  <c:v>-4.3277400000000004</c:v>
                </c:pt>
                <c:pt idx="1434">
                  <c:v>-4.3190499999999998</c:v>
                </c:pt>
                <c:pt idx="1435">
                  <c:v>-4.3103899999999999</c:v>
                </c:pt>
                <c:pt idx="1436">
                  <c:v>-4.3017599999999998</c:v>
                </c:pt>
                <c:pt idx="1437">
                  <c:v>-4.2931499999999998</c:v>
                </c:pt>
                <c:pt idx="1438">
                  <c:v>-4.2845700000000004</c:v>
                </c:pt>
                <c:pt idx="1439">
                  <c:v>-4.2760100000000003</c:v>
                </c:pt>
                <c:pt idx="1440">
                  <c:v>-4.2674700000000003</c:v>
                </c:pt>
                <c:pt idx="1441">
                  <c:v>-4.2589600000000001</c:v>
                </c:pt>
                <c:pt idx="1442">
                  <c:v>-4.25047</c:v>
                </c:pt>
                <c:pt idx="1443">
                  <c:v>-4.242</c:v>
                </c:pt>
                <c:pt idx="1444">
                  <c:v>-4.2335599999999998</c:v>
                </c:pt>
                <c:pt idx="1445">
                  <c:v>-4.2251300000000001</c:v>
                </c:pt>
                <c:pt idx="1446">
                  <c:v>-4.2167300000000001</c:v>
                </c:pt>
                <c:pt idx="1447">
                  <c:v>-4.2083399999999997</c:v>
                </c:pt>
                <c:pt idx="1448">
                  <c:v>-4.1999700000000004</c:v>
                </c:pt>
                <c:pt idx="1449">
                  <c:v>-4.19163</c:v>
                </c:pt>
                <c:pt idx="1450">
                  <c:v>-4.1833</c:v>
                </c:pt>
                <c:pt idx="1451">
                  <c:v>-4.1749799999999997</c:v>
                </c:pt>
                <c:pt idx="1452">
                  <c:v>-4.16669</c:v>
                </c:pt>
                <c:pt idx="1453">
                  <c:v>-4.1584099999999999</c:v>
                </c:pt>
                <c:pt idx="1454">
                  <c:v>-4.1501400000000004</c:v>
                </c:pt>
                <c:pt idx="1455">
                  <c:v>-4.1418999999999997</c:v>
                </c:pt>
                <c:pt idx="1456">
                  <c:v>-4.1336599999999999</c:v>
                </c:pt>
                <c:pt idx="1457">
                  <c:v>-4.1254499999999998</c:v>
                </c:pt>
                <c:pt idx="1458">
                  <c:v>-4.1172399999999998</c:v>
                </c:pt>
                <c:pt idx="1459">
                  <c:v>-4.1090499999999999</c:v>
                </c:pt>
                <c:pt idx="1460">
                  <c:v>-4.1008800000000001</c:v>
                </c:pt>
                <c:pt idx="1461">
                  <c:v>-4.0927199999999999</c:v>
                </c:pt>
                <c:pt idx="1462">
                  <c:v>-4.0845700000000003</c:v>
                </c:pt>
                <c:pt idx="1463">
                  <c:v>-4.0764300000000002</c:v>
                </c:pt>
                <c:pt idx="1464">
                  <c:v>-4.0682999999999998</c:v>
                </c:pt>
                <c:pt idx="1465">
                  <c:v>-4.0601900000000004</c:v>
                </c:pt>
                <c:pt idx="1466">
                  <c:v>-4.0520800000000001</c:v>
                </c:pt>
                <c:pt idx="1467">
                  <c:v>-4.04399</c:v>
                </c:pt>
                <c:pt idx="1468">
                  <c:v>-4.0358999999999998</c:v>
                </c:pt>
                <c:pt idx="1469">
                  <c:v>-4.0278299999999998</c:v>
                </c:pt>
                <c:pt idx="1470">
                  <c:v>-4.0197599999999998</c:v>
                </c:pt>
                <c:pt idx="1471">
                  <c:v>-4.0117099999999999</c:v>
                </c:pt>
                <c:pt idx="1472">
                  <c:v>-4.00366</c:v>
                </c:pt>
                <c:pt idx="1473">
                  <c:v>-3.9956200000000002</c:v>
                </c:pt>
                <c:pt idx="1474">
                  <c:v>-3.98759</c:v>
                </c:pt>
                <c:pt idx="1475">
                  <c:v>-3.9795600000000002</c:v>
                </c:pt>
                <c:pt idx="1476">
                  <c:v>-3.9715400000000001</c:v>
                </c:pt>
                <c:pt idx="1477">
                  <c:v>-3.96353</c:v>
                </c:pt>
                <c:pt idx="1478">
                  <c:v>-3.9555199999999999</c:v>
                </c:pt>
                <c:pt idx="1479">
                  <c:v>-3.9475199999999999</c:v>
                </c:pt>
                <c:pt idx="1480">
                  <c:v>-3.93953</c:v>
                </c:pt>
                <c:pt idx="1481">
                  <c:v>-3.93153</c:v>
                </c:pt>
                <c:pt idx="1482">
                  <c:v>-3.9235500000000001</c:v>
                </c:pt>
                <c:pt idx="1483">
                  <c:v>-3.9155700000000002</c:v>
                </c:pt>
                <c:pt idx="1484">
                  <c:v>-3.9075899999999999</c:v>
                </c:pt>
                <c:pt idx="1485">
                  <c:v>-3.89961</c:v>
                </c:pt>
                <c:pt idx="1486">
                  <c:v>-3.8916400000000002</c:v>
                </c:pt>
                <c:pt idx="1487">
                  <c:v>-3.88367</c:v>
                </c:pt>
                <c:pt idx="1488">
                  <c:v>-3.8757100000000002</c:v>
                </c:pt>
                <c:pt idx="1489">
                  <c:v>-3.86774</c:v>
                </c:pt>
                <c:pt idx="1490">
                  <c:v>-3.8597800000000002</c:v>
                </c:pt>
                <c:pt idx="1491">
                  <c:v>-3.85182</c:v>
                </c:pt>
                <c:pt idx="1492">
                  <c:v>-3.8438500000000002</c:v>
                </c:pt>
                <c:pt idx="1493">
                  <c:v>-3.83589</c:v>
                </c:pt>
                <c:pt idx="1494">
                  <c:v>-3.8279299999999998</c:v>
                </c:pt>
                <c:pt idx="1495">
                  <c:v>-3.8199700000000001</c:v>
                </c:pt>
                <c:pt idx="1496">
                  <c:v>-3.8119999999999998</c:v>
                </c:pt>
                <c:pt idx="1497">
                  <c:v>-3.8040400000000001</c:v>
                </c:pt>
                <c:pt idx="1498">
                  <c:v>-3.7960699999999998</c:v>
                </c:pt>
                <c:pt idx="1499">
                  <c:v>-3.7881100000000001</c:v>
                </c:pt>
                <c:pt idx="1500">
                  <c:v>-3.7801399999999998</c:v>
                </c:pt>
                <c:pt idx="1501">
                  <c:v>-3.77217</c:v>
                </c:pt>
                <c:pt idx="1502">
                  <c:v>-3.7641900000000001</c:v>
                </c:pt>
                <c:pt idx="1503">
                  <c:v>-3.7562099999999998</c:v>
                </c:pt>
                <c:pt idx="1504">
                  <c:v>-3.74823</c:v>
                </c:pt>
                <c:pt idx="1505">
                  <c:v>-3.74024</c:v>
                </c:pt>
                <c:pt idx="1506">
                  <c:v>-3.7322500000000001</c:v>
                </c:pt>
                <c:pt idx="1507">
                  <c:v>-3.7242600000000001</c:v>
                </c:pt>
                <c:pt idx="1508">
                  <c:v>-3.7162600000000001</c:v>
                </c:pt>
                <c:pt idx="1509">
                  <c:v>-3.70825</c:v>
                </c:pt>
                <c:pt idx="1510">
                  <c:v>-3.70024</c:v>
                </c:pt>
                <c:pt idx="1511">
                  <c:v>-3.6922299999999999</c:v>
                </c:pt>
                <c:pt idx="1512">
                  <c:v>-3.6842100000000002</c:v>
                </c:pt>
                <c:pt idx="1513">
                  <c:v>-3.67618</c:v>
                </c:pt>
                <c:pt idx="1514">
                  <c:v>-3.6681499999999998</c:v>
                </c:pt>
                <c:pt idx="1515">
                  <c:v>-3.66011</c:v>
                </c:pt>
                <c:pt idx="1516">
                  <c:v>-3.6520700000000001</c:v>
                </c:pt>
                <c:pt idx="1517">
                  <c:v>-3.6440100000000002</c:v>
                </c:pt>
                <c:pt idx="1518">
                  <c:v>-3.6359599999999999</c:v>
                </c:pt>
                <c:pt idx="1519">
                  <c:v>-3.6278899999999998</c:v>
                </c:pt>
                <c:pt idx="1520">
                  <c:v>-3.6198100000000002</c:v>
                </c:pt>
                <c:pt idx="1521">
                  <c:v>-3.6117300000000001</c:v>
                </c:pt>
                <c:pt idx="1522">
                  <c:v>-3.60364</c:v>
                </c:pt>
                <c:pt idx="1523">
                  <c:v>-3.5955400000000002</c:v>
                </c:pt>
                <c:pt idx="1524">
                  <c:v>-3.5874299999999999</c:v>
                </c:pt>
                <c:pt idx="1525">
                  <c:v>-3.57931</c:v>
                </c:pt>
                <c:pt idx="1526">
                  <c:v>-3.5711900000000001</c:v>
                </c:pt>
                <c:pt idx="1527">
                  <c:v>-3.5630500000000001</c:v>
                </c:pt>
                <c:pt idx="1528">
                  <c:v>-3.5548999999999999</c:v>
                </c:pt>
                <c:pt idx="1529">
                  <c:v>-3.5467499999999998</c:v>
                </c:pt>
                <c:pt idx="1530">
                  <c:v>-3.5385800000000001</c:v>
                </c:pt>
                <c:pt idx="1531">
                  <c:v>-3.5304000000000002</c:v>
                </c:pt>
                <c:pt idx="1532">
                  <c:v>-3.5222099999999998</c:v>
                </c:pt>
                <c:pt idx="1533">
                  <c:v>-3.5140099999999999</c:v>
                </c:pt>
                <c:pt idx="1534">
                  <c:v>-3.5057999999999998</c:v>
                </c:pt>
                <c:pt idx="1535">
                  <c:v>-3.4975800000000001</c:v>
                </c:pt>
                <c:pt idx="1536">
                  <c:v>-3.4893399999999999</c:v>
                </c:pt>
                <c:pt idx="1537">
                  <c:v>-3.4811000000000001</c:v>
                </c:pt>
                <c:pt idx="1538">
                  <c:v>-3.4728400000000001</c:v>
                </c:pt>
                <c:pt idx="1539">
                  <c:v>-3.4645700000000001</c:v>
                </c:pt>
                <c:pt idx="1540">
                  <c:v>-3.45628</c:v>
                </c:pt>
                <c:pt idx="1541">
                  <c:v>-3.4479899999999999</c:v>
                </c:pt>
                <c:pt idx="1542">
                  <c:v>-3.4396800000000001</c:v>
                </c:pt>
                <c:pt idx="1543">
                  <c:v>-3.4313500000000001</c:v>
                </c:pt>
                <c:pt idx="1544">
                  <c:v>-3.4230100000000001</c:v>
                </c:pt>
                <c:pt idx="1545">
                  <c:v>-3.41466</c:v>
                </c:pt>
                <c:pt idx="1546">
                  <c:v>-3.4062899999999998</c:v>
                </c:pt>
                <c:pt idx="1547">
                  <c:v>-3.39791</c:v>
                </c:pt>
                <c:pt idx="1548">
                  <c:v>-3.3895200000000001</c:v>
                </c:pt>
                <c:pt idx="1549">
                  <c:v>-3.3811100000000001</c:v>
                </c:pt>
                <c:pt idx="1550">
                  <c:v>-3.3726799999999999</c:v>
                </c:pt>
                <c:pt idx="1551">
                  <c:v>-3.3642400000000001</c:v>
                </c:pt>
                <c:pt idx="1552">
                  <c:v>-3.3557899999999998</c:v>
                </c:pt>
                <c:pt idx="1553">
                  <c:v>-3.3473199999999999</c:v>
                </c:pt>
                <c:pt idx="1554">
                  <c:v>-3.3388399999999998</c:v>
                </c:pt>
                <c:pt idx="1555">
                  <c:v>-3.3303400000000001</c:v>
                </c:pt>
                <c:pt idx="1556">
                  <c:v>-3.3218299999999998</c:v>
                </c:pt>
                <c:pt idx="1557">
                  <c:v>-3.3132999999999999</c:v>
                </c:pt>
                <c:pt idx="1558">
                  <c:v>-3.3047599999999999</c:v>
                </c:pt>
                <c:pt idx="1559">
                  <c:v>-3.2961999999999998</c:v>
                </c:pt>
                <c:pt idx="1560">
                  <c:v>-3.2876300000000001</c:v>
                </c:pt>
                <c:pt idx="1561">
                  <c:v>-3.2790400000000002</c:v>
                </c:pt>
                <c:pt idx="1562">
                  <c:v>-3.2704300000000002</c:v>
                </c:pt>
                <c:pt idx="1563">
                  <c:v>-3.2618100000000001</c:v>
                </c:pt>
                <c:pt idx="1564">
                  <c:v>-3.2531699999999999</c:v>
                </c:pt>
                <c:pt idx="1565">
                  <c:v>-3.2445200000000001</c:v>
                </c:pt>
                <c:pt idx="1566">
                  <c:v>-3.2358500000000001</c:v>
                </c:pt>
                <c:pt idx="1567">
                  <c:v>-3.22716</c:v>
                </c:pt>
                <c:pt idx="1568">
                  <c:v>-3.2184599999999999</c:v>
                </c:pt>
                <c:pt idx="1569">
                  <c:v>-3.20974</c:v>
                </c:pt>
                <c:pt idx="1570">
                  <c:v>-3.2010100000000001</c:v>
                </c:pt>
                <c:pt idx="1571">
                  <c:v>-3.1922600000000001</c:v>
                </c:pt>
                <c:pt idx="1572">
                  <c:v>-3.1834899999999999</c:v>
                </c:pt>
                <c:pt idx="1573">
                  <c:v>-3.1747000000000001</c:v>
                </c:pt>
                <c:pt idx="1574">
                  <c:v>-3.1659000000000002</c:v>
                </c:pt>
                <c:pt idx="1575">
                  <c:v>-3.1570800000000001</c:v>
                </c:pt>
                <c:pt idx="1576">
                  <c:v>-3.14825</c:v>
                </c:pt>
                <c:pt idx="1577">
                  <c:v>-3.1393900000000001</c:v>
                </c:pt>
                <c:pt idx="1578">
                  <c:v>-3.1305200000000002</c:v>
                </c:pt>
                <c:pt idx="1579">
                  <c:v>-3.1216400000000002</c:v>
                </c:pt>
                <c:pt idx="1580">
                  <c:v>-3.11273</c:v>
                </c:pt>
                <c:pt idx="1581">
                  <c:v>-3.1038100000000002</c:v>
                </c:pt>
                <c:pt idx="1582">
                  <c:v>-3.0948799999999999</c:v>
                </c:pt>
                <c:pt idx="1583">
                  <c:v>-3.0859200000000002</c:v>
                </c:pt>
                <c:pt idx="1584">
                  <c:v>-3.0769500000000001</c:v>
                </c:pt>
                <c:pt idx="1585">
                  <c:v>-3.0679599999999998</c:v>
                </c:pt>
                <c:pt idx="1586">
                  <c:v>-3.0589499999999998</c:v>
                </c:pt>
                <c:pt idx="1587">
                  <c:v>-3.0499200000000002</c:v>
                </c:pt>
                <c:pt idx="1588">
                  <c:v>-3.04088</c:v>
                </c:pt>
                <c:pt idx="1589">
                  <c:v>-3.0318100000000001</c:v>
                </c:pt>
                <c:pt idx="1590">
                  <c:v>-3.0227300000000001</c:v>
                </c:pt>
                <c:pt idx="1591">
                  <c:v>-3.0136400000000001</c:v>
                </c:pt>
                <c:pt idx="1592">
                  <c:v>-3.0045199999999999</c:v>
                </c:pt>
                <c:pt idx="1593">
                  <c:v>-2.99539</c:v>
                </c:pt>
                <c:pt idx="1594">
                  <c:v>-2.98624</c:v>
                </c:pt>
                <c:pt idx="1595">
                  <c:v>-2.9770699999999999</c:v>
                </c:pt>
                <c:pt idx="1596">
                  <c:v>-2.9678900000000001</c:v>
                </c:pt>
                <c:pt idx="1597">
                  <c:v>-2.9586800000000002</c:v>
                </c:pt>
                <c:pt idx="1598">
                  <c:v>-2.9494600000000002</c:v>
                </c:pt>
                <c:pt idx="1599">
                  <c:v>-2.9402200000000001</c:v>
                </c:pt>
                <c:pt idx="1600">
                  <c:v>-2.9309599999999998</c:v>
                </c:pt>
                <c:pt idx="1601">
                  <c:v>-2.9216899999999999</c:v>
                </c:pt>
                <c:pt idx="1602">
                  <c:v>-2.9123899999999998</c:v>
                </c:pt>
                <c:pt idx="1603">
                  <c:v>-2.9030800000000001</c:v>
                </c:pt>
                <c:pt idx="1604">
                  <c:v>-2.8937599999999999</c:v>
                </c:pt>
                <c:pt idx="1605">
                  <c:v>-2.8844099999999999</c:v>
                </c:pt>
                <c:pt idx="1606">
                  <c:v>-2.8750499999999999</c:v>
                </c:pt>
                <c:pt idx="1607">
                  <c:v>-2.8656700000000002</c:v>
                </c:pt>
                <c:pt idx="1608">
                  <c:v>-2.8562799999999999</c:v>
                </c:pt>
                <c:pt idx="1609">
                  <c:v>-2.8468599999999999</c:v>
                </c:pt>
                <c:pt idx="1610">
                  <c:v>-2.8374299999999999</c:v>
                </c:pt>
                <c:pt idx="1611">
                  <c:v>-2.8279899999999998</c:v>
                </c:pt>
                <c:pt idx="1612">
                  <c:v>-2.8185199999999999</c:v>
                </c:pt>
                <c:pt idx="1613">
                  <c:v>-2.80904</c:v>
                </c:pt>
                <c:pt idx="1614">
                  <c:v>-2.7995399999999999</c:v>
                </c:pt>
                <c:pt idx="1615">
                  <c:v>-2.7900200000000002</c:v>
                </c:pt>
                <c:pt idx="1616">
                  <c:v>-2.7804899999999999</c:v>
                </c:pt>
                <c:pt idx="1617">
                  <c:v>-2.77094</c:v>
                </c:pt>
                <c:pt idx="1618">
                  <c:v>-2.7613799999999999</c:v>
                </c:pt>
                <c:pt idx="1619">
                  <c:v>-2.7517900000000002</c:v>
                </c:pt>
                <c:pt idx="1620">
                  <c:v>-2.7421899999999999</c:v>
                </c:pt>
                <c:pt idx="1621">
                  <c:v>-2.73258</c:v>
                </c:pt>
                <c:pt idx="1622">
                  <c:v>-2.72295</c:v>
                </c:pt>
                <c:pt idx="1623">
                  <c:v>-2.7132999999999998</c:v>
                </c:pt>
                <c:pt idx="1624">
                  <c:v>-2.70363</c:v>
                </c:pt>
                <c:pt idx="1625">
                  <c:v>-2.6939500000000001</c:v>
                </c:pt>
                <c:pt idx="1626">
                  <c:v>-2.68425</c:v>
                </c:pt>
                <c:pt idx="1627">
                  <c:v>-2.6745399999999999</c:v>
                </c:pt>
                <c:pt idx="1628">
                  <c:v>-2.6648100000000001</c:v>
                </c:pt>
                <c:pt idx="1629">
                  <c:v>-2.6550600000000002</c:v>
                </c:pt>
                <c:pt idx="1630">
                  <c:v>-2.6453000000000002</c:v>
                </c:pt>
                <c:pt idx="1631">
                  <c:v>-2.6355200000000001</c:v>
                </c:pt>
                <c:pt idx="1632">
                  <c:v>-2.6257199999999998</c:v>
                </c:pt>
                <c:pt idx="1633">
                  <c:v>-2.61591</c:v>
                </c:pt>
                <c:pt idx="1634">
                  <c:v>-2.60608</c:v>
                </c:pt>
                <c:pt idx="1635">
                  <c:v>-2.5962399999999999</c:v>
                </c:pt>
                <c:pt idx="1636">
                  <c:v>-2.5863800000000001</c:v>
                </c:pt>
                <c:pt idx="1637">
                  <c:v>-2.5765099999999999</c:v>
                </c:pt>
                <c:pt idx="1638">
                  <c:v>-2.5666199999999999</c:v>
                </c:pt>
                <c:pt idx="1639">
                  <c:v>-2.5567099999999998</c:v>
                </c:pt>
                <c:pt idx="1640">
                  <c:v>-2.5467900000000001</c:v>
                </c:pt>
                <c:pt idx="1641">
                  <c:v>-2.5368499999999998</c:v>
                </c:pt>
                <c:pt idx="1642">
                  <c:v>-2.5268899999999999</c:v>
                </c:pt>
                <c:pt idx="1643">
                  <c:v>-2.5169199999999998</c:v>
                </c:pt>
                <c:pt idx="1644">
                  <c:v>-2.5069400000000002</c:v>
                </c:pt>
                <c:pt idx="1645">
                  <c:v>-2.4969399999999999</c:v>
                </c:pt>
                <c:pt idx="1646">
                  <c:v>-2.4869300000000001</c:v>
                </c:pt>
                <c:pt idx="1647">
                  <c:v>-2.4769000000000001</c:v>
                </c:pt>
                <c:pt idx="1648">
                  <c:v>-2.46685</c:v>
                </c:pt>
                <c:pt idx="1649">
                  <c:v>-2.4567999999999999</c:v>
                </c:pt>
                <c:pt idx="1650">
                  <c:v>-2.44672</c:v>
                </c:pt>
                <c:pt idx="1651">
                  <c:v>-2.4366300000000001</c:v>
                </c:pt>
                <c:pt idx="1652">
                  <c:v>-2.4265300000000001</c:v>
                </c:pt>
                <c:pt idx="1653">
                  <c:v>-2.4164099999999999</c:v>
                </c:pt>
                <c:pt idx="1654">
                  <c:v>-2.4062800000000002</c:v>
                </c:pt>
                <c:pt idx="1655">
                  <c:v>-2.3961299999999999</c:v>
                </c:pt>
                <c:pt idx="1656">
                  <c:v>-2.3859699999999999</c:v>
                </c:pt>
                <c:pt idx="1657">
                  <c:v>-2.3757999999999999</c:v>
                </c:pt>
                <c:pt idx="1658">
                  <c:v>-2.3656100000000002</c:v>
                </c:pt>
                <c:pt idx="1659">
                  <c:v>-2.35541</c:v>
                </c:pt>
                <c:pt idx="1660">
                  <c:v>-2.3451900000000001</c:v>
                </c:pt>
                <c:pt idx="1661">
                  <c:v>-2.3349600000000001</c:v>
                </c:pt>
                <c:pt idx="1662">
                  <c:v>-2.3247100000000001</c:v>
                </c:pt>
                <c:pt idx="1663">
                  <c:v>-2.3144499999999999</c:v>
                </c:pt>
                <c:pt idx="1664">
                  <c:v>-2.3041800000000001</c:v>
                </c:pt>
                <c:pt idx="1665">
                  <c:v>-2.2938900000000002</c:v>
                </c:pt>
                <c:pt idx="1666">
                  <c:v>-2.2835899999999998</c:v>
                </c:pt>
                <c:pt idx="1667">
                  <c:v>-2.2732700000000001</c:v>
                </c:pt>
                <c:pt idx="1668">
                  <c:v>-2.26294</c:v>
                </c:pt>
                <c:pt idx="1669">
                  <c:v>-2.2525900000000001</c:v>
                </c:pt>
                <c:pt idx="1670">
                  <c:v>-2.2422399999999998</c:v>
                </c:pt>
                <c:pt idx="1671">
                  <c:v>-2.2318600000000002</c:v>
                </c:pt>
                <c:pt idx="1672">
                  <c:v>-2.2214800000000001</c:v>
                </c:pt>
                <c:pt idx="1673">
                  <c:v>-2.2110799999999999</c:v>
                </c:pt>
                <c:pt idx="1674">
                  <c:v>-2.2006700000000001</c:v>
                </c:pt>
                <c:pt idx="1675">
                  <c:v>-2.1902400000000002</c:v>
                </c:pt>
                <c:pt idx="1676">
                  <c:v>-2.1798000000000002</c:v>
                </c:pt>
                <c:pt idx="1677">
                  <c:v>-2.1693500000000001</c:v>
                </c:pt>
                <c:pt idx="1678">
                  <c:v>-2.1588799999999999</c:v>
                </c:pt>
                <c:pt idx="1679">
                  <c:v>-2.1484000000000001</c:v>
                </c:pt>
                <c:pt idx="1680">
                  <c:v>-2.1379000000000001</c:v>
                </c:pt>
                <c:pt idx="1681">
                  <c:v>-2.1273900000000001</c:v>
                </c:pt>
                <c:pt idx="1682">
                  <c:v>-2.11687</c:v>
                </c:pt>
                <c:pt idx="1683">
                  <c:v>-2.1063399999999999</c:v>
                </c:pt>
                <c:pt idx="1684">
                  <c:v>-2.09579</c:v>
                </c:pt>
                <c:pt idx="1685">
                  <c:v>-2.0852200000000001</c:v>
                </c:pt>
                <c:pt idx="1686">
                  <c:v>-2.0746500000000001</c:v>
                </c:pt>
                <c:pt idx="1687">
                  <c:v>-2.06406</c:v>
                </c:pt>
                <c:pt idx="1688">
                  <c:v>-2.0534599999999998</c:v>
                </c:pt>
                <c:pt idx="1689">
                  <c:v>-2.04284</c:v>
                </c:pt>
                <c:pt idx="1690">
                  <c:v>-2.0322100000000001</c:v>
                </c:pt>
                <c:pt idx="1691">
                  <c:v>-2.0215700000000001</c:v>
                </c:pt>
                <c:pt idx="1692">
                  <c:v>-2.01092</c:v>
                </c:pt>
                <c:pt idx="1693">
                  <c:v>-2.0002499999999999</c:v>
                </c:pt>
                <c:pt idx="1694">
                  <c:v>-1.9895700000000001</c:v>
                </c:pt>
                <c:pt idx="1695">
                  <c:v>-1.97888</c:v>
                </c:pt>
                <c:pt idx="1696">
                  <c:v>-1.96817</c:v>
                </c:pt>
                <c:pt idx="1697">
                  <c:v>-1.9574499999999999</c:v>
                </c:pt>
                <c:pt idx="1698">
                  <c:v>-1.94672</c:v>
                </c:pt>
                <c:pt idx="1699">
                  <c:v>-1.93598</c:v>
                </c:pt>
                <c:pt idx="1700">
                  <c:v>-1.9252199999999999</c:v>
                </c:pt>
                <c:pt idx="1701">
                  <c:v>-1.91445</c:v>
                </c:pt>
                <c:pt idx="1702">
                  <c:v>-1.90367</c:v>
                </c:pt>
                <c:pt idx="1703">
                  <c:v>-1.8928799999999999</c:v>
                </c:pt>
                <c:pt idx="1704">
                  <c:v>-1.8820699999999999</c:v>
                </c:pt>
                <c:pt idx="1705">
                  <c:v>-1.8712599999999999</c:v>
                </c:pt>
                <c:pt idx="1706">
                  <c:v>-1.86043</c:v>
                </c:pt>
                <c:pt idx="1707">
                  <c:v>-1.84958</c:v>
                </c:pt>
                <c:pt idx="1708">
                  <c:v>-1.83873</c:v>
                </c:pt>
                <c:pt idx="1709">
                  <c:v>-1.82786</c:v>
                </c:pt>
                <c:pt idx="1710">
                  <c:v>-1.8169900000000001</c:v>
                </c:pt>
                <c:pt idx="1711">
                  <c:v>-1.8061</c:v>
                </c:pt>
                <c:pt idx="1712">
                  <c:v>-1.7951900000000001</c:v>
                </c:pt>
                <c:pt idx="1713">
                  <c:v>-1.7842800000000001</c:v>
                </c:pt>
                <c:pt idx="1714">
                  <c:v>-1.77336</c:v>
                </c:pt>
                <c:pt idx="1715">
                  <c:v>-1.7624200000000001</c:v>
                </c:pt>
                <c:pt idx="1716">
                  <c:v>-1.7514799999999999</c:v>
                </c:pt>
                <c:pt idx="1717">
                  <c:v>-1.7405200000000001</c:v>
                </c:pt>
                <c:pt idx="1718">
                  <c:v>-1.7295499999999999</c:v>
                </c:pt>
                <c:pt idx="1719">
                  <c:v>-1.7185699999999999</c:v>
                </c:pt>
                <c:pt idx="1720">
                  <c:v>-1.7075899999999999</c:v>
                </c:pt>
                <c:pt idx="1721">
                  <c:v>-1.69659</c:v>
                </c:pt>
                <c:pt idx="1722">
                  <c:v>-1.68557</c:v>
                </c:pt>
                <c:pt idx="1723">
                  <c:v>-1.67455</c:v>
                </c:pt>
                <c:pt idx="1724">
                  <c:v>-1.6635200000000001</c:v>
                </c:pt>
                <c:pt idx="1725">
                  <c:v>-1.65249</c:v>
                </c:pt>
                <c:pt idx="1726">
                  <c:v>-1.64144</c:v>
                </c:pt>
                <c:pt idx="1727">
                  <c:v>-1.6303799999999999</c:v>
                </c:pt>
                <c:pt idx="1728">
                  <c:v>-1.61931</c:v>
                </c:pt>
                <c:pt idx="1729">
                  <c:v>-1.6082399999999999</c:v>
                </c:pt>
                <c:pt idx="1730">
                  <c:v>-1.5971500000000001</c:v>
                </c:pt>
                <c:pt idx="1731">
                  <c:v>-1.58606</c:v>
                </c:pt>
                <c:pt idx="1732">
                  <c:v>-1.5749500000000001</c:v>
                </c:pt>
                <c:pt idx="1733">
                  <c:v>-1.5638399999999999</c:v>
                </c:pt>
                <c:pt idx="1734">
                  <c:v>-1.5527200000000001</c:v>
                </c:pt>
                <c:pt idx="1735">
                  <c:v>-1.54159</c:v>
                </c:pt>
                <c:pt idx="1736">
                  <c:v>-1.5304599999999999</c:v>
                </c:pt>
                <c:pt idx="1737">
                  <c:v>-1.5193099999999999</c:v>
                </c:pt>
                <c:pt idx="1738">
                  <c:v>-1.5081599999999999</c:v>
                </c:pt>
                <c:pt idx="1739">
                  <c:v>-1.4970000000000001</c:v>
                </c:pt>
                <c:pt idx="1740">
                  <c:v>-1.48584</c:v>
                </c:pt>
                <c:pt idx="1741">
                  <c:v>-1.4746600000000001</c:v>
                </c:pt>
                <c:pt idx="1742">
                  <c:v>-1.46349</c:v>
                </c:pt>
                <c:pt idx="1743">
                  <c:v>-1.4522999999999999</c:v>
                </c:pt>
                <c:pt idx="1744">
                  <c:v>-1.4411099999999999</c:v>
                </c:pt>
                <c:pt idx="1745">
                  <c:v>-1.42991</c:v>
                </c:pt>
                <c:pt idx="1746">
                  <c:v>-1.4187099999999999</c:v>
                </c:pt>
                <c:pt idx="1747">
                  <c:v>-1.4075</c:v>
                </c:pt>
                <c:pt idx="1748">
                  <c:v>-1.39629</c:v>
                </c:pt>
                <c:pt idx="1749">
                  <c:v>-1.38507</c:v>
                </c:pt>
                <c:pt idx="1750">
                  <c:v>-1.37385</c:v>
                </c:pt>
                <c:pt idx="1751">
                  <c:v>-1.3626199999999999</c:v>
                </c:pt>
                <c:pt idx="1752">
                  <c:v>-1.3513900000000001</c:v>
                </c:pt>
                <c:pt idx="1753">
                  <c:v>-1.34016</c:v>
                </c:pt>
                <c:pt idx="1754">
                  <c:v>-1.3289299999999999</c:v>
                </c:pt>
                <c:pt idx="1755">
                  <c:v>-1.31769</c:v>
                </c:pt>
                <c:pt idx="1756">
                  <c:v>-1.3064499999999999</c:v>
                </c:pt>
                <c:pt idx="1757">
                  <c:v>-1.2951999999999999</c:v>
                </c:pt>
                <c:pt idx="1758">
                  <c:v>-1.28396</c:v>
                </c:pt>
                <c:pt idx="1759">
                  <c:v>-1.27271</c:v>
                </c:pt>
                <c:pt idx="1760">
                  <c:v>-1.26146</c:v>
                </c:pt>
                <c:pt idx="1761">
                  <c:v>-1.2502200000000001</c:v>
                </c:pt>
                <c:pt idx="1762">
                  <c:v>-1.2389600000000001</c:v>
                </c:pt>
                <c:pt idx="1763">
                  <c:v>-1.2277100000000001</c:v>
                </c:pt>
                <c:pt idx="1764">
                  <c:v>-1.2164600000000001</c:v>
                </c:pt>
                <c:pt idx="1765">
                  <c:v>-1.2052099999999999</c:v>
                </c:pt>
                <c:pt idx="1766">
                  <c:v>-1.19397</c:v>
                </c:pt>
                <c:pt idx="1767">
                  <c:v>-1.18272</c:v>
                </c:pt>
                <c:pt idx="1768">
                  <c:v>-1.17147</c:v>
                </c:pt>
                <c:pt idx="1769">
                  <c:v>-1.1602300000000001</c:v>
                </c:pt>
                <c:pt idx="1770">
                  <c:v>-1.14899</c:v>
                </c:pt>
                <c:pt idx="1771">
                  <c:v>-1.13775</c:v>
                </c:pt>
                <c:pt idx="1772">
                  <c:v>-1.1265099999999999</c:v>
                </c:pt>
                <c:pt idx="1773">
                  <c:v>-1.11528</c:v>
                </c:pt>
                <c:pt idx="1774">
                  <c:v>-1.10405</c:v>
                </c:pt>
                <c:pt idx="1775">
                  <c:v>-1.09283</c:v>
                </c:pt>
                <c:pt idx="1776">
                  <c:v>-1.08161</c:v>
                </c:pt>
                <c:pt idx="1777">
                  <c:v>-1.07039</c:v>
                </c:pt>
                <c:pt idx="1778">
                  <c:v>-1.05918</c:v>
                </c:pt>
                <c:pt idx="1779">
                  <c:v>-1.0479799999999999</c:v>
                </c:pt>
                <c:pt idx="1780">
                  <c:v>-1.03678</c:v>
                </c:pt>
                <c:pt idx="1781">
                  <c:v>-1.02559</c:v>
                </c:pt>
                <c:pt idx="1782">
                  <c:v>-1.01441</c:v>
                </c:pt>
                <c:pt idx="1783">
                  <c:v>-1.0032300000000001</c:v>
                </c:pt>
                <c:pt idx="1784">
                  <c:v>-0.99206300000000003</c:v>
                </c:pt>
                <c:pt idx="1785">
                  <c:v>-0.98090200000000005</c:v>
                </c:pt>
                <c:pt idx="1786">
                  <c:v>-0.96974899999999997</c:v>
                </c:pt>
                <c:pt idx="1787">
                  <c:v>-0.95860400000000001</c:v>
                </c:pt>
                <c:pt idx="1788">
                  <c:v>-0.94746699999999995</c:v>
                </c:pt>
                <c:pt idx="1789">
                  <c:v>-0.93633999999999995</c:v>
                </c:pt>
                <c:pt idx="1790">
                  <c:v>-0.92522300000000002</c:v>
                </c:pt>
                <c:pt idx="1791">
                  <c:v>-0.91411600000000004</c:v>
                </c:pt>
                <c:pt idx="1792">
                  <c:v>-0.90301900000000002</c:v>
                </c:pt>
                <c:pt idx="1793">
                  <c:v>-0.89193299999999998</c:v>
                </c:pt>
                <c:pt idx="1794">
                  <c:v>-0.88085999999999998</c:v>
                </c:pt>
                <c:pt idx="1795">
                  <c:v>-0.86979799999999996</c:v>
                </c:pt>
                <c:pt idx="1796">
                  <c:v>-0.85874799999999996</c:v>
                </c:pt>
                <c:pt idx="1797">
                  <c:v>-0.84771200000000002</c:v>
                </c:pt>
                <c:pt idx="1798">
                  <c:v>-0.83668799999999999</c:v>
                </c:pt>
                <c:pt idx="1799">
                  <c:v>-0.82567800000000002</c:v>
                </c:pt>
                <c:pt idx="1800">
                  <c:v>-0.81468200000000002</c:v>
                </c:pt>
                <c:pt idx="1801">
                  <c:v>-0.80369900000000005</c:v>
                </c:pt>
                <c:pt idx="1802">
                  <c:v>-0.79273199999999999</c:v>
                </c:pt>
                <c:pt idx="1803">
                  <c:v>-0.78178000000000003</c:v>
                </c:pt>
                <c:pt idx="1804">
                  <c:v>-0.77084299999999994</c:v>
                </c:pt>
                <c:pt idx="1805">
                  <c:v>-0.75992199999999999</c:v>
                </c:pt>
                <c:pt idx="1806">
                  <c:v>-0.74901799999999996</c:v>
                </c:pt>
                <c:pt idx="1807">
                  <c:v>-0.73812999999999995</c:v>
                </c:pt>
                <c:pt idx="1808">
                  <c:v>-0.72725899999999999</c:v>
                </c:pt>
                <c:pt idx="1809">
                  <c:v>-0.71640599999999999</c:v>
                </c:pt>
                <c:pt idx="1810">
                  <c:v>-0.70557099999999995</c:v>
                </c:pt>
                <c:pt idx="1811">
                  <c:v>-0.69475299999999995</c:v>
                </c:pt>
                <c:pt idx="1812">
                  <c:v>-0.68395399999999995</c:v>
                </c:pt>
                <c:pt idx="1813">
                  <c:v>-0.67317400000000005</c:v>
                </c:pt>
                <c:pt idx="1814">
                  <c:v>-0.66241300000000003</c:v>
                </c:pt>
                <c:pt idx="1815">
                  <c:v>-0.65166999999999997</c:v>
                </c:pt>
                <c:pt idx="1816">
                  <c:v>-0.64094799999999996</c:v>
                </c:pt>
                <c:pt idx="1817">
                  <c:v>-0.63024500000000006</c:v>
                </c:pt>
                <c:pt idx="1818">
                  <c:v>-0.61956299999999997</c:v>
                </c:pt>
                <c:pt idx="1819">
                  <c:v>-0.60890100000000003</c:v>
                </c:pt>
                <c:pt idx="1820">
                  <c:v>-0.59826000000000001</c:v>
                </c:pt>
                <c:pt idx="1821">
                  <c:v>-0.58764000000000005</c:v>
                </c:pt>
                <c:pt idx="1822">
                  <c:v>-0.57704100000000003</c:v>
                </c:pt>
                <c:pt idx="1823">
                  <c:v>-0.566465</c:v>
                </c:pt>
                <c:pt idx="1824">
                  <c:v>-0.55591000000000002</c:v>
                </c:pt>
                <c:pt idx="1825">
                  <c:v>-0.54537800000000003</c:v>
                </c:pt>
                <c:pt idx="1826">
                  <c:v>-0.53486900000000004</c:v>
                </c:pt>
                <c:pt idx="1827">
                  <c:v>-0.52438200000000001</c:v>
                </c:pt>
                <c:pt idx="1828">
                  <c:v>-0.51391799999999999</c:v>
                </c:pt>
                <c:pt idx="1829">
                  <c:v>-0.50347799999999998</c:v>
                </c:pt>
                <c:pt idx="1830">
                  <c:v>-0.49306299999999997</c:v>
                </c:pt>
                <c:pt idx="1831">
                  <c:v>-0.48267100000000002</c:v>
                </c:pt>
                <c:pt idx="1832">
                  <c:v>-0.47230299999999997</c:v>
                </c:pt>
                <c:pt idx="1833">
                  <c:v>-0.46195999999999998</c:v>
                </c:pt>
                <c:pt idx="1834">
                  <c:v>-0.45164199999999999</c:v>
                </c:pt>
                <c:pt idx="1835">
                  <c:v>-0.44135000000000002</c:v>
                </c:pt>
                <c:pt idx="1836">
                  <c:v>-0.43108200000000002</c:v>
                </c:pt>
                <c:pt idx="1837">
                  <c:v>-0.42083999999999999</c:v>
                </c:pt>
                <c:pt idx="1838">
                  <c:v>-0.41062399999999999</c:v>
                </c:pt>
                <c:pt idx="1839">
                  <c:v>-0.40043299999999998</c:v>
                </c:pt>
                <c:pt idx="1840">
                  <c:v>-0.39026899999999998</c:v>
                </c:pt>
                <c:pt idx="1841">
                  <c:v>-0.38013200000000003</c:v>
                </c:pt>
                <c:pt idx="1842">
                  <c:v>-0.37002200000000002</c:v>
                </c:pt>
                <c:pt idx="1843">
                  <c:v>-0.35993799999999998</c:v>
                </c:pt>
                <c:pt idx="1844">
                  <c:v>-0.349883</c:v>
                </c:pt>
                <c:pt idx="1845">
                  <c:v>-0.33985399999999999</c:v>
                </c:pt>
                <c:pt idx="1846">
                  <c:v>-0.32985399999999998</c:v>
                </c:pt>
                <c:pt idx="1847">
                  <c:v>-0.319882</c:v>
                </c:pt>
                <c:pt idx="1848">
                  <c:v>-0.30993799999999999</c:v>
                </c:pt>
                <c:pt idx="1849">
                  <c:v>-0.30002200000000001</c:v>
                </c:pt>
                <c:pt idx="1850">
                  <c:v>-0.29013499999999998</c:v>
                </c:pt>
                <c:pt idx="1851">
                  <c:v>-0.280277</c:v>
                </c:pt>
                <c:pt idx="1852">
                  <c:v>-0.27044899999999999</c:v>
                </c:pt>
                <c:pt idx="1853">
                  <c:v>-0.26064900000000002</c:v>
                </c:pt>
                <c:pt idx="1854">
                  <c:v>-0.25087900000000002</c:v>
                </c:pt>
                <c:pt idx="1855">
                  <c:v>-0.24113899999999999</c:v>
                </c:pt>
                <c:pt idx="1856">
                  <c:v>-0.23142699999999999</c:v>
                </c:pt>
                <c:pt idx="1857">
                  <c:v>-0.221746</c:v>
                </c:pt>
                <c:pt idx="1858">
                  <c:v>-0.212094</c:v>
                </c:pt>
                <c:pt idx="1859">
                  <c:v>-0.20247299999999999</c:v>
                </c:pt>
                <c:pt idx="1860">
                  <c:v>-0.192881</c:v>
                </c:pt>
                <c:pt idx="1861">
                  <c:v>-0.18332000000000001</c:v>
                </c:pt>
                <c:pt idx="1862">
                  <c:v>-0.173789</c:v>
                </c:pt>
                <c:pt idx="1863">
                  <c:v>-0.16428899999999999</c:v>
                </c:pt>
                <c:pt idx="1864">
                  <c:v>-0.15482000000000001</c:v>
                </c:pt>
                <c:pt idx="1865">
                  <c:v>-0.14538100000000001</c:v>
                </c:pt>
                <c:pt idx="1866">
                  <c:v>-0.13597300000000001</c:v>
                </c:pt>
                <c:pt idx="1867">
                  <c:v>-0.12659599999999999</c:v>
                </c:pt>
                <c:pt idx="1868">
                  <c:v>-0.11725099999999999</c:v>
                </c:pt>
                <c:pt idx="1869">
                  <c:v>-0.107936</c:v>
                </c:pt>
                <c:pt idx="1870">
                  <c:v>-9.8652299999999998E-2</c:v>
                </c:pt>
                <c:pt idx="1871">
                  <c:v>-8.9399900000000004E-2</c:v>
                </c:pt>
                <c:pt idx="1872">
                  <c:v>-8.0178799999999995E-2</c:v>
                </c:pt>
                <c:pt idx="1873">
                  <c:v>-7.0989300000000005E-2</c:v>
                </c:pt>
                <c:pt idx="1874">
                  <c:v>-6.1831499999999998E-2</c:v>
                </c:pt>
                <c:pt idx="1875">
                  <c:v>-5.2705500000000002E-2</c:v>
                </c:pt>
                <c:pt idx="1876">
                  <c:v>-4.3611499999999997E-2</c:v>
                </c:pt>
                <c:pt idx="1877">
                  <c:v>-3.4549400000000001E-2</c:v>
                </c:pt>
                <c:pt idx="1878">
                  <c:v>-2.5519300000000002E-2</c:v>
                </c:pt>
                <c:pt idx="1879">
                  <c:v>-1.6521399999999999E-2</c:v>
                </c:pt>
                <c:pt idx="1880">
                  <c:v>-7.5556E-3</c:v>
                </c:pt>
                <c:pt idx="1881">
                  <c:v>1.37806E-3</c:v>
                </c:pt>
                <c:pt idx="1882">
                  <c:v>1.02796E-2</c:v>
                </c:pt>
                <c:pt idx="1883">
                  <c:v>1.9148999999999999E-2</c:v>
                </c:pt>
                <c:pt idx="1884">
                  <c:v>2.7986299999999999E-2</c:v>
                </c:pt>
                <c:pt idx="1885">
                  <c:v>3.6791499999999998E-2</c:v>
                </c:pt>
                <c:pt idx="1886">
                  <c:v>4.5564399999999998E-2</c:v>
                </c:pt>
                <c:pt idx="1887">
                  <c:v>5.4304999999999999E-2</c:v>
                </c:pt>
                <c:pt idx="1888">
                  <c:v>6.3013200000000005E-2</c:v>
                </c:pt>
                <c:pt idx="1889">
                  <c:v>7.1689000000000003E-2</c:v>
                </c:pt>
                <c:pt idx="1890">
                  <c:v>8.0332399999999998E-2</c:v>
                </c:pt>
                <c:pt idx="1891">
                  <c:v>8.8943499999999995E-2</c:v>
                </c:pt>
                <c:pt idx="1892">
                  <c:v>9.7522399999999995E-2</c:v>
                </c:pt>
                <c:pt idx="1893">
                  <c:v>0.106069</c:v>
                </c:pt>
                <c:pt idx="1894">
                  <c:v>0.11458400000000001</c:v>
                </c:pt>
                <c:pt idx="1895">
                  <c:v>0.12306599999999999</c:v>
                </c:pt>
                <c:pt idx="1896">
                  <c:v>0.131517</c:v>
                </c:pt>
                <c:pt idx="1897">
                  <c:v>0.139935</c:v>
                </c:pt>
                <c:pt idx="1898">
                  <c:v>0.14832100000000001</c:v>
                </c:pt>
                <c:pt idx="1899">
                  <c:v>0.15667500000000001</c:v>
                </c:pt>
                <c:pt idx="1900">
                  <c:v>0.164997</c:v>
                </c:pt>
                <c:pt idx="1901">
                  <c:v>0.173288</c:v>
                </c:pt>
                <c:pt idx="1902">
                  <c:v>0.18154600000000001</c:v>
                </c:pt>
                <c:pt idx="1903">
                  <c:v>0.189773</c:v>
                </c:pt>
                <c:pt idx="1904">
                  <c:v>0.19796800000000001</c:v>
                </c:pt>
                <c:pt idx="1905">
                  <c:v>0.20613200000000001</c:v>
                </c:pt>
                <c:pt idx="1906">
                  <c:v>0.21426400000000001</c:v>
                </c:pt>
                <c:pt idx="1907">
                  <c:v>0.22236500000000001</c:v>
                </c:pt>
                <c:pt idx="1908">
                  <c:v>0.230435</c:v>
                </c:pt>
                <c:pt idx="1909">
                  <c:v>0.23847399999999999</c:v>
                </c:pt>
                <c:pt idx="1910">
                  <c:v>0.24648100000000001</c:v>
                </c:pt>
                <c:pt idx="1911">
                  <c:v>0.25445800000000002</c:v>
                </c:pt>
                <c:pt idx="1912">
                  <c:v>0.262403</c:v>
                </c:pt>
                <c:pt idx="1913">
                  <c:v>0.27031699999999997</c:v>
                </c:pt>
                <c:pt idx="1914">
                  <c:v>0.2782</c:v>
                </c:pt>
                <c:pt idx="1915">
                  <c:v>0.286053</c:v>
                </c:pt>
                <c:pt idx="1916">
                  <c:v>0.29387400000000002</c:v>
                </c:pt>
                <c:pt idx="1917">
                  <c:v>0.30166500000000002</c:v>
                </c:pt>
                <c:pt idx="1918">
                  <c:v>0.30942500000000001</c:v>
                </c:pt>
                <c:pt idx="1919">
                  <c:v>0.31715500000000002</c:v>
                </c:pt>
                <c:pt idx="1920">
                  <c:v>0.324855</c:v>
                </c:pt>
                <c:pt idx="1921">
                  <c:v>0.33252399999999999</c:v>
                </c:pt>
                <c:pt idx="1922">
                  <c:v>0.34016400000000002</c:v>
                </c:pt>
                <c:pt idx="1923">
                  <c:v>0.347773</c:v>
                </c:pt>
                <c:pt idx="1924">
                  <c:v>0.35535299999999997</c:v>
                </c:pt>
                <c:pt idx="1925">
                  <c:v>0.36290299999999998</c:v>
                </c:pt>
                <c:pt idx="1926">
                  <c:v>0.370423</c:v>
                </c:pt>
                <c:pt idx="1927">
                  <c:v>0.37791400000000003</c:v>
                </c:pt>
                <c:pt idx="1928">
                  <c:v>0.38537500000000002</c:v>
                </c:pt>
                <c:pt idx="1929">
                  <c:v>0.39280799999999999</c:v>
                </c:pt>
                <c:pt idx="1930">
                  <c:v>0.40021099999999998</c:v>
                </c:pt>
                <c:pt idx="1931">
                  <c:v>0.407586</c:v>
                </c:pt>
                <c:pt idx="1932">
                  <c:v>0.41493099999999999</c:v>
                </c:pt>
                <c:pt idx="1933">
                  <c:v>0.42224899999999999</c:v>
                </c:pt>
                <c:pt idx="1934">
                  <c:v>0.429537</c:v>
                </c:pt>
                <c:pt idx="1935">
                  <c:v>0.43679699999999999</c:v>
                </c:pt>
                <c:pt idx="1936">
                  <c:v>0.44402999999999998</c:v>
                </c:pt>
                <c:pt idx="1937">
                  <c:v>0.45123400000000002</c:v>
                </c:pt>
                <c:pt idx="1938">
                  <c:v>0.45840999999999998</c:v>
                </c:pt>
                <c:pt idx="1939">
                  <c:v>0.46555800000000003</c:v>
                </c:pt>
                <c:pt idx="1940">
                  <c:v>0.47267799999999999</c:v>
                </c:pt>
                <c:pt idx="1941">
                  <c:v>0.479771</c:v>
                </c:pt>
                <c:pt idx="1942">
                  <c:v>0.48683599999999999</c:v>
                </c:pt>
                <c:pt idx="1943">
                  <c:v>0.49387300000000001</c:v>
                </c:pt>
                <c:pt idx="1944">
                  <c:v>0.50088299999999997</c:v>
                </c:pt>
                <c:pt idx="1945">
                  <c:v>0.50786500000000001</c:v>
                </c:pt>
                <c:pt idx="1946">
                  <c:v>0.51482000000000006</c:v>
                </c:pt>
                <c:pt idx="1947">
                  <c:v>0.52174699999999996</c:v>
                </c:pt>
                <c:pt idx="1948">
                  <c:v>0.52864699999999998</c:v>
                </c:pt>
                <c:pt idx="1949">
                  <c:v>0.53551899999999997</c:v>
                </c:pt>
                <c:pt idx="1950">
                  <c:v>0.54236499999999999</c:v>
                </c:pt>
                <c:pt idx="1951">
                  <c:v>0.54918299999999998</c:v>
                </c:pt>
                <c:pt idx="1952">
                  <c:v>0.55597399999999997</c:v>
                </c:pt>
                <c:pt idx="1953">
                  <c:v>0.56273799999999996</c:v>
                </c:pt>
                <c:pt idx="1954">
                  <c:v>0.56947599999999998</c:v>
                </c:pt>
                <c:pt idx="1955">
                  <c:v>0.57618599999999998</c:v>
                </c:pt>
                <c:pt idx="1956">
                  <c:v>0.58287</c:v>
                </c:pt>
                <c:pt idx="1957">
                  <c:v>0.58952800000000005</c:v>
                </c:pt>
                <c:pt idx="1958">
                  <c:v>0.59615899999999999</c:v>
                </c:pt>
                <c:pt idx="1959">
                  <c:v>0.60276300000000005</c:v>
                </c:pt>
                <c:pt idx="1960">
                  <c:v>0.60934200000000005</c:v>
                </c:pt>
                <c:pt idx="1961">
                  <c:v>0.61589499999999997</c:v>
                </c:pt>
                <c:pt idx="1962">
                  <c:v>0.622421</c:v>
                </c:pt>
                <c:pt idx="1963">
                  <c:v>0.62892199999999998</c:v>
                </c:pt>
                <c:pt idx="1964">
                  <c:v>0.63539599999999996</c:v>
                </c:pt>
                <c:pt idx="1965">
                  <c:v>0.641845</c:v>
                </c:pt>
                <c:pt idx="1966">
                  <c:v>0.64826799999999996</c:v>
                </c:pt>
                <c:pt idx="1967">
                  <c:v>0.65466500000000005</c:v>
                </c:pt>
                <c:pt idx="1968">
                  <c:v>0.66103599999999996</c:v>
                </c:pt>
                <c:pt idx="1969">
                  <c:v>0.667381</c:v>
                </c:pt>
                <c:pt idx="1970">
                  <c:v>0.67369999999999997</c:v>
                </c:pt>
                <c:pt idx="1971">
                  <c:v>0.67999399999999999</c:v>
                </c:pt>
                <c:pt idx="1972">
                  <c:v>0.68626200000000004</c:v>
                </c:pt>
                <c:pt idx="1973">
                  <c:v>0.69250500000000004</c:v>
                </c:pt>
                <c:pt idx="1974">
                  <c:v>0.69872199999999995</c:v>
                </c:pt>
                <c:pt idx="1975">
                  <c:v>0.70491400000000004</c:v>
                </c:pt>
                <c:pt idx="1976">
                  <c:v>0.71108000000000005</c:v>
                </c:pt>
                <c:pt idx="1977">
                  <c:v>0.717221</c:v>
                </c:pt>
                <c:pt idx="1978">
                  <c:v>0.72333700000000001</c:v>
                </c:pt>
                <c:pt idx="1979">
                  <c:v>0.72942799999999997</c:v>
                </c:pt>
                <c:pt idx="1980">
                  <c:v>0.73549299999999995</c:v>
                </c:pt>
                <c:pt idx="1981">
                  <c:v>0.741533</c:v>
                </c:pt>
                <c:pt idx="1982">
                  <c:v>0.74754699999999996</c:v>
                </c:pt>
                <c:pt idx="1983">
                  <c:v>0.75353700000000001</c:v>
                </c:pt>
                <c:pt idx="1984">
                  <c:v>0.75950099999999998</c:v>
                </c:pt>
                <c:pt idx="1985">
                  <c:v>0.76543899999999998</c:v>
                </c:pt>
                <c:pt idx="1986">
                  <c:v>0.77135299999999996</c:v>
                </c:pt>
                <c:pt idx="1987">
                  <c:v>0.77724199999999999</c:v>
                </c:pt>
                <c:pt idx="1988">
                  <c:v>0.78310500000000005</c:v>
                </c:pt>
                <c:pt idx="1989">
                  <c:v>0.78894299999999995</c:v>
                </c:pt>
                <c:pt idx="1990">
                  <c:v>0.79475600000000002</c:v>
                </c:pt>
                <c:pt idx="1991">
                  <c:v>0.80054400000000003</c:v>
                </c:pt>
                <c:pt idx="1992">
                  <c:v>0.80630599999999997</c:v>
                </c:pt>
                <c:pt idx="1993">
                  <c:v>0.81204299999999996</c:v>
                </c:pt>
                <c:pt idx="1994">
                  <c:v>0.81775500000000001</c:v>
                </c:pt>
                <c:pt idx="1995">
                  <c:v>0.82344099999999998</c:v>
                </c:pt>
                <c:pt idx="1996">
                  <c:v>0.82910200000000001</c:v>
                </c:pt>
                <c:pt idx="1997">
                  <c:v>0.83473699999999995</c:v>
                </c:pt>
                <c:pt idx="1998">
                  <c:v>0.84034699999999996</c:v>
                </c:pt>
                <c:pt idx="1999">
                  <c:v>0.84593200000000002</c:v>
                </c:pt>
                <c:pt idx="2000">
                  <c:v>0.85149200000000003</c:v>
                </c:pt>
                <c:pt idx="2001">
                  <c:v>0.85702699999999998</c:v>
                </c:pt>
                <c:pt idx="2002">
                  <c:v>0.86253599999999997</c:v>
                </c:pt>
                <c:pt idx="2003">
                  <c:v>0.86802000000000001</c:v>
                </c:pt>
                <c:pt idx="2004">
                  <c:v>0.87347900000000001</c:v>
                </c:pt>
                <c:pt idx="2005">
                  <c:v>0.87891200000000003</c:v>
                </c:pt>
                <c:pt idx="2006">
                  <c:v>0.88432100000000002</c:v>
                </c:pt>
                <c:pt idx="2007">
                  <c:v>0.88970400000000005</c:v>
                </c:pt>
                <c:pt idx="2008">
                  <c:v>0.895061</c:v>
                </c:pt>
                <c:pt idx="2009">
                  <c:v>0.90039400000000003</c:v>
                </c:pt>
                <c:pt idx="2010">
                  <c:v>0.90570200000000001</c:v>
                </c:pt>
                <c:pt idx="2011">
                  <c:v>0.91098500000000004</c:v>
                </c:pt>
                <c:pt idx="2012">
                  <c:v>0.91624300000000003</c:v>
                </c:pt>
                <c:pt idx="2013">
                  <c:v>0.92147599999999996</c:v>
                </c:pt>
                <c:pt idx="2014">
                  <c:v>0.92668399999999995</c:v>
                </c:pt>
                <c:pt idx="2015">
                  <c:v>0.931867</c:v>
                </c:pt>
                <c:pt idx="2016">
                  <c:v>0.937025</c:v>
                </c:pt>
                <c:pt idx="2017">
                  <c:v>0.94215800000000005</c:v>
                </c:pt>
                <c:pt idx="2018">
                  <c:v>0.94726500000000002</c:v>
                </c:pt>
                <c:pt idx="2019">
                  <c:v>0.95234799999999997</c:v>
                </c:pt>
                <c:pt idx="2020">
                  <c:v>0.95740499999999995</c:v>
                </c:pt>
                <c:pt idx="2021">
                  <c:v>0.96243699999999999</c:v>
                </c:pt>
                <c:pt idx="2022">
                  <c:v>0.96744300000000005</c:v>
                </c:pt>
                <c:pt idx="2023">
                  <c:v>0.97242399999999996</c:v>
                </c:pt>
                <c:pt idx="2024">
                  <c:v>0.97738000000000003</c:v>
                </c:pt>
                <c:pt idx="2025">
                  <c:v>0.98231000000000002</c:v>
                </c:pt>
                <c:pt idx="2026">
                  <c:v>0.98721499999999995</c:v>
                </c:pt>
                <c:pt idx="2027">
                  <c:v>0.99209499999999995</c:v>
                </c:pt>
                <c:pt idx="2028">
                  <c:v>0.99694899999999997</c:v>
                </c:pt>
                <c:pt idx="2029">
                  <c:v>1.0017799999999999</c:v>
                </c:pt>
                <c:pt idx="2030">
                  <c:v>1.00658</c:v>
                </c:pt>
                <c:pt idx="2031">
                  <c:v>1.01136</c:v>
                </c:pt>
                <c:pt idx="2032">
                  <c:v>1.0161100000000001</c:v>
                </c:pt>
                <c:pt idx="2033">
                  <c:v>1.0208299999999999</c:v>
                </c:pt>
                <c:pt idx="2034">
                  <c:v>1.0255300000000001</c:v>
                </c:pt>
                <c:pt idx="2035">
                  <c:v>1.0302100000000001</c:v>
                </c:pt>
                <c:pt idx="2036">
                  <c:v>1.0348599999999999</c:v>
                </c:pt>
                <c:pt idx="2037">
                  <c:v>1.03948</c:v>
                </c:pt>
                <c:pt idx="2038">
                  <c:v>1.0440799999999999</c:v>
                </c:pt>
                <c:pt idx="2039">
                  <c:v>1.0486500000000001</c:v>
                </c:pt>
                <c:pt idx="2040">
                  <c:v>1.0531900000000001</c:v>
                </c:pt>
                <c:pt idx="2041">
                  <c:v>1.0577099999999999</c:v>
                </c:pt>
                <c:pt idx="2042">
                  <c:v>1.0622100000000001</c:v>
                </c:pt>
                <c:pt idx="2043">
                  <c:v>1.0666800000000001</c:v>
                </c:pt>
                <c:pt idx="2044">
                  <c:v>1.0711200000000001</c:v>
                </c:pt>
                <c:pt idx="2045">
                  <c:v>1.0755399999999999</c:v>
                </c:pt>
                <c:pt idx="2046">
                  <c:v>1.0799300000000001</c:v>
                </c:pt>
                <c:pt idx="2047">
                  <c:v>1.0843</c:v>
                </c:pt>
                <c:pt idx="2048">
                  <c:v>1.0886400000000001</c:v>
                </c:pt>
                <c:pt idx="2049">
                  <c:v>1.0929599999999999</c:v>
                </c:pt>
                <c:pt idx="2050">
                  <c:v>1.0972500000000001</c:v>
                </c:pt>
                <c:pt idx="2051">
                  <c:v>1.1015200000000001</c:v>
                </c:pt>
                <c:pt idx="2052">
                  <c:v>1.10575</c:v>
                </c:pt>
                <c:pt idx="2053">
                  <c:v>1.1099699999999999</c:v>
                </c:pt>
                <c:pt idx="2054">
                  <c:v>1.11416</c:v>
                </c:pt>
                <c:pt idx="2055">
                  <c:v>1.11832</c:v>
                </c:pt>
                <c:pt idx="2056">
                  <c:v>1.12246</c:v>
                </c:pt>
                <c:pt idx="2057">
                  <c:v>1.1265700000000001</c:v>
                </c:pt>
                <c:pt idx="2058">
                  <c:v>1.13066</c:v>
                </c:pt>
                <c:pt idx="2059">
                  <c:v>1.13472</c:v>
                </c:pt>
                <c:pt idx="2060">
                  <c:v>1.13876</c:v>
                </c:pt>
                <c:pt idx="2061">
                  <c:v>1.1427700000000001</c:v>
                </c:pt>
                <c:pt idx="2062">
                  <c:v>1.14676</c:v>
                </c:pt>
                <c:pt idx="2063">
                  <c:v>1.15072</c:v>
                </c:pt>
                <c:pt idx="2064">
                  <c:v>1.15465</c:v>
                </c:pt>
                <c:pt idx="2065">
                  <c:v>1.15856</c:v>
                </c:pt>
                <c:pt idx="2066">
                  <c:v>1.1624399999999999</c:v>
                </c:pt>
                <c:pt idx="2067">
                  <c:v>1.1662999999999999</c:v>
                </c:pt>
                <c:pt idx="2068">
                  <c:v>1.17014</c:v>
                </c:pt>
                <c:pt idx="2069">
                  <c:v>1.17394</c:v>
                </c:pt>
                <c:pt idx="2070">
                  <c:v>1.1777299999999999</c:v>
                </c:pt>
                <c:pt idx="2071">
                  <c:v>1.1814899999999999</c:v>
                </c:pt>
                <c:pt idx="2072">
                  <c:v>1.1852199999999999</c:v>
                </c:pt>
                <c:pt idx="2073">
                  <c:v>1.18893</c:v>
                </c:pt>
                <c:pt idx="2074">
                  <c:v>1.1926099999999999</c:v>
                </c:pt>
                <c:pt idx="2075">
                  <c:v>1.1962699999999999</c:v>
                </c:pt>
                <c:pt idx="2076">
                  <c:v>1.1999</c:v>
                </c:pt>
                <c:pt idx="2077">
                  <c:v>1.2035100000000001</c:v>
                </c:pt>
                <c:pt idx="2078">
                  <c:v>1.20709</c:v>
                </c:pt>
                <c:pt idx="2079">
                  <c:v>1.21065</c:v>
                </c:pt>
                <c:pt idx="2080">
                  <c:v>1.21418</c:v>
                </c:pt>
                <c:pt idx="2081">
                  <c:v>1.2176899999999999</c:v>
                </c:pt>
                <c:pt idx="2082">
                  <c:v>1.2211799999999999</c:v>
                </c:pt>
                <c:pt idx="2083">
                  <c:v>1.22464</c:v>
                </c:pt>
                <c:pt idx="2084">
                  <c:v>1.2280800000000001</c:v>
                </c:pt>
                <c:pt idx="2085">
                  <c:v>1.23149</c:v>
                </c:pt>
                <c:pt idx="2086">
                  <c:v>1.23488</c:v>
                </c:pt>
                <c:pt idx="2087">
                  <c:v>1.23824</c:v>
                </c:pt>
                <c:pt idx="2088">
                  <c:v>1.24159</c:v>
                </c:pt>
                <c:pt idx="2089">
                  <c:v>1.2448999999999999</c:v>
                </c:pt>
                <c:pt idx="2090">
                  <c:v>1.2482</c:v>
                </c:pt>
                <c:pt idx="2091">
                  <c:v>1.2514700000000001</c:v>
                </c:pt>
                <c:pt idx="2092">
                  <c:v>1.2547200000000001</c:v>
                </c:pt>
                <c:pt idx="2093">
                  <c:v>1.2579400000000001</c:v>
                </c:pt>
                <c:pt idx="2094">
                  <c:v>1.2611399999999999</c:v>
                </c:pt>
                <c:pt idx="2095">
                  <c:v>1.2643200000000001</c:v>
                </c:pt>
                <c:pt idx="2096">
                  <c:v>1.2674700000000001</c:v>
                </c:pt>
                <c:pt idx="2097">
                  <c:v>1.27061</c:v>
                </c:pt>
                <c:pt idx="2098">
                  <c:v>1.27372</c:v>
                </c:pt>
                <c:pt idx="2099">
                  <c:v>1.2767999999999999</c:v>
                </c:pt>
                <c:pt idx="2100">
                  <c:v>1.27986</c:v>
                </c:pt>
                <c:pt idx="2101">
                  <c:v>1.28291</c:v>
                </c:pt>
                <c:pt idx="2102">
                  <c:v>1.28592</c:v>
                </c:pt>
                <c:pt idx="2103">
                  <c:v>1.2889200000000001</c:v>
                </c:pt>
                <c:pt idx="2104">
                  <c:v>1.29189</c:v>
                </c:pt>
                <c:pt idx="2105">
                  <c:v>1.29484</c:v>
                </c:pt>
                <c:pt idx="2106">
                  <c:v>1.29776</c:v>
                </c:pt>
                <c:pt idx="2107">
                  <c:v>1.30067</c:v>
                </c:pt>
                <c:pt idx="2108">
                  <c:v>1.30355</c:v>
                </c:pt>
                <c:pt idx="2109">
                  <c:v>1.3064100000000001</c:v>
                </c:pt>
                <c:pt idx="2110">
                  <c:v>1.30925</c:v>
                </c:pt>
                <c:pt idx="2111">
                  <c:v>1.31206</c:v>
                </c:pt>
                <c:pt idx="2112">
                  <c:v>1.3148500000000001</c:v>
                </c:pt>
                <c:pt idx="2113">
                  <c:v>1.31762</c:v>
                </c:pt>
                <c:pt idx="2114">
                  <c:v>1.32037</c:v>
                </c:pt>
                <c:pt idx="2115">
                  <c:v>1.3230999999999999</c:v>
                </c:pt>
                <c:pt idx="2116">
                  <c:v>1.3258000000000001</c:v>
                </c:pt>
                <c:pt idx="2117">
                  <c:v>1.3284899999999999</c:v>
                </c:pt>
                <c:pt idx="2118">
                  <c:v>1.3311500000000001</c:v>
                </c:pt>
                <c:pt idx="2119">
                  <c:v>1.33379</c:v>
                </c:pt>
                <c:pt idx="2120">
                  <c:v>1.3364100000000001</c:v>
                </c:pt>
                <c:pt idx="2121">
                  <c:v>1.33901</c:v>
                </c:pt>
                <c:pt idx="2122">
                  <c:v>1.34158</c:v>
                </c:pt>
                <c:pt idx="2123">
                  <c:v>1.3441399999999999</c:v>
                </c:pt>
                <c:pt idx="2124">
                  <c:v>1.3466800000000001</c:v>
                </c:pt>
                <c:pt idx="2125">
                  <c:v>1.3491899999999999</c:v>
                </c:pt>
                <c:pt idx="2126">
                  <c:v>1.35168</c:v>
                </c:pt>
                <c:pt idx="2127">
                  <c:v>1.35416</c:v>
                </c:pt>
                <c:pt idx="2128">
                  <c:v>1.3566100000000001</c:v>
                </c:pt>
                <c:pt idx="2129">
                  <c:v>1.35904</c:v>
                </c:pt>
                <c:pt idx="2130">
                  <c:v>1.36145</c:v>
                </c:pt>
                <c:pt idx="2131">
                  <c:v>1.36385</c:v>
                </c:pt>
                <c:pt idx="2132">
                  <c:v>1.36622</c:v>
                </c:pt>
                <c:pt idx="2133">
                  <c:v>1.3685700000000001</c:v>
                </c:pt>
                <c:pt idx="2134">
                  <c:v>1.3709</c:v>
                </c:pt>
                <c:pt idx="2135">
                  <c:v>1.37321</c:v>
                </c:pt>
                <c:pt idx="2136">
                  <c:v>1.37551</c:v>
                </c:pt>
                <c:pt idx="2137">
                  <c:v>1.37778</c:v>
                </c:pt>
                <c:pt idx="2138">
                  <c:v>1.3800300000000001</c:v>
                </c:pt>
                <c:pt idx="2139">
                  <c:v>1.3822700000000001</c:v>
                </c:pt>
                <c:pt idx="2140">
                  <c:v>1.3844799999999999</c:v>
                </c:pt>
                <c:pt idx="2141">
                  <c:v>1.3866799999999999</c:v>
                </c:pt>
                <c:pt idx="2142">
                  <c:v>1.38886</c:v>
                </c:pt>
                <c:pt idx="2143">
                  <c:v>1.3910100000000001</c:v>
                </c:pt>
                <c:pt idx="2144">
                  <c:v>1.3931500000000001</c:v>
                </c:pt>
                <c:pt idx="2145">
                  <c:v>1.39527</c:v>
                </c:pt>
                <c:pt idx="2146">
                  <c:v>1.39737</c:v>
                </c:pt>
                <c:pt idx="2147">
                  <c:v>1.3994500000000001</c:v>
                </c:pt>
                <c:pt idx="2148">
                  <c:v>1.40151</c:v>
                </c:pt>
                <c:pt idx="2149">
                  <c:v>1.4035599999999999</c:v>
                </c:pt>
                <c:pt idx="2150">
                  <c:v>1.4055800000000001</c:v>
                </c:pt>
                <c:pt idx="2151">
                  <c:v>1.4075899999999999</c:v>
                </c:pt>
                <c:pt idx="2152">
                  <c:v>1.4095800000000001</c:v>
                </c:pt>
                <c:pt idx="2153">
                  <c:v>1.4115500000000001</c:v>
                </c:pt>
                <c:pt idx="2154">
                  <c:v>1.4135</c:v>
                </c:pt>
                <c:pt idx="2155">
                  <c:v>1.41544</c:v>
                </c:pt>
                <c:pt idx="2156">
                  <c:v>1.4173500000000001</c:v>
                </c:pt>
                <c:pt idx="2157">
                  <c:v>1.4192499999999999</c:v>
                </c:pt>
                <c:pt idx="2158">
                  <c:v>1.4211400000000001</c:v>
                </c:pt>
                <c:pt idx="2159">
                  <c:v>1.423</c:v>
                </c:pt>
                <c:pt idx="2160">
                  <c:v>1.4248499999999999</c:v>
                </c:pt>
                <c:pt idx="2161">
                  <c:v>1.4266799999999999</c:v>
                </c:pt>
                <c:pt idx="2162">
                  <c:v>1.42849</c:v>
                </c:pt>
                <c:pt idx="2163">
                  <c:v>1.4302900000000001</c:v>
                </c:pt>
                <c:pt idx="2164">
                  <c:v>1.43207</c:v>
                </c:pt>
                <c:pt idx="2165">
                  <c:v>1.43384</c:v>
                </c:pt>
                <c:pt idx="2166">
                  <c:v>1.4355899999999999</c:v>
                </c:pt>
                <c:pt idx="2167">
                  <c:v>1.4373199999999999</c:v>
                </c:pt>
                <c:pt idx="2168">
                  <c:v>1.4390400000000001</c:v>
                </c:pt>
                <c:pt idx="2169">
                  <c:v>1.4407399999999999</c:v>
                </c:pt>
                <c:pt idx="2170">
                  <c:v>1.4424300000000001</c:v>
                </c:pt>
                <c:pt idx="2171">
                  <c:v>1.4440999999999999</c:v>
                </c:pt>
                <c:pt idx="2172">
                  <c:v>1.4457500000000001</c:v>
                </c:pt>
                <c:pt idx="2173">
                  <c:v>1.44739</c:v>
                </c:pt>
                <c:pt idx="2174">
                  <c:v>1.44902</c:v>
                </c:pt>
                <c:pt idx="2175">
                  <c:v>1.45062</c:v>
                </c:pt>
                <c:pt idx="2176">
                  <c:v>1.4522200000000001</c:v>
                </c:pt>
                <c:pt idx="2177">
                  <c:v>1.4538</c:v>
                </c:pt>
                <c:pt idx="2178">
                  <c:v>1.4553700000000001</c:v>
                </c:pt>
                <c:pt idx="2179">
                  <c:v>1.45692</c:v>
                </c:pt>
                <c:pt idx="2180">
                  <c:v>1.45845</c:v>
                </c:pt>
                <c:pt idx="2181">
                  <c:v>1.45997</c:v>
                </c:pt>
                <c:pt idx="2182">
                  <c:v>1.4614799999999999</c:v>
                </c:pt>
                <c:pt idx="2183">
                  <c:v>1.4629700000000001</c:v>
                </c:pt>
                <c:pt idx="2184">
                  <c:v>1.46445</c:v>
                </c:pt>
                <c:pt idx="2185">
                  <c:v>1.46591</c:v>
                </c:pt>
                <c:pt idx="2186">
                  <c:v>1.46736</c:v>
                </c:pt>
                <c:pt idx="2187">
                  <c:v>1.4688000000000001</c:v>
                </c:pt>
                <c:pt idx="2188">
                  <c:v>1.4702200000000001</c:v>
                </c:pt>
                <c:pt idx="2189">
                  <c:v>1.47163</c:v>
                </c:pt>
                <c:pt idx="2190">
                  <c:v>1.4730300000000001</c:v>
                </c:pt>
                <c:pt idx="2191">
                  <c:v>1.47441</c:v>
                </c:pt>
                <c:pt idx="2192">
                  <c:v>1.4757800000000001</c:v>
                </c:pt>
                <c:pt idx="2193">
                  <c:v>1.4771300000000001</c:v>
                </c:pt>
                <c:pt idx="2194">
                  <c:v>1.47848</c:v>
                </c:pt>
                <c:pt idx="2195">
                  <c:v>1.4798100000000001</c:v>
                </c:pt>
                <c:pt idx="2196">
                  <c:v>1.48112</c:v>
                </c:pt>
                <c:pt idx="2197">
                  <c:v>1.4824299999999999</c:v>
                </c:pt>
                <c:pt idx="2198">
                  <c:v>1.4837199999999999</c:v>
                </c:pt>
                <c:pt idx="2199">
                  <c:v>1.48499</c:v>
                </c:pt>
                <c:pt idx="2200">
                  <c:v>1.4862599999999999</c:v>
                </c:pt>
                <c:pt idx="2201">
                  <c:v>1.4875100000000001</c:v>
                </c:pt>
                <c:pt idx="2202">
                  <c:v>1.48875</c:v>
                </c:pt>
                <c:pt idx="2203">
                  <c:v>1.4899800000000001</c:v>
                </c:pt>
                <c:pt idx="2204">
                  <c:v>1.4912000000000001</c:v>
                </c:pt>
                <c:pt idx="2205">
                  <c:v>1.4923999999999999</c:v>
                </c:pt>
                <c:pt idx="2206">
                  <c:v>1.4936</c:v>
                </c:pt>
                <c:pt idx="2207">
                  <c:v>1.49478</c:v>
                </c:pt>
                <c:pt idx="2208">
                  <c:v>1.4959499999999999</c:v>
                </c:pt>
                <c:pt idx="2209">
                  <c:v>1.4971099999999999</c:v>
                </c:pt>
                <c:pt idx="2210">
                  <c:v>1.4982599999999999</c:v>
                </c:pt>
                <c:pt idx="2211">
                  <c:v>1.49939</c:v>
                </c:pt>
                <c:pt idx="2212">
                  <c:v>1.50051</c:v>
                </c:pt>
                <c:pt idx="2213">
                  <c:v>1.50163</c:v>
                </c:pt>
                <c:pt idx="2214">
                  <c:v>1.5027299999999999</c:v>
                </c:pt>
                <c:pt idx="2215">
                  <c:v>1.5038199999999999</c:v>
                </c:pt>
                <c:pt idx="2216">
                  <c:v>1.5048999999999999</c:v>
                </c:pt>
                <c:pt idx="2217">
                  <c:v>1.50597</c:v>
                </c:pt>
                <c:pt idx="2218">
                  <c:v>1.50702</c:v>
                </c:pt>
                <c:pt idx="2219">
                  <c:v>1.50807</c:v>
                </c:pt>
                <c:pt idx="2220">
                  <c:v>1.50911</c:v>
                </c:pt>
                <c:pt idx="2221">
                  <c:v>1.51013</c:v>
                </c:pt>
                <c:pt idx="2222">
                  <c:v>1.5111399999999999</c:v>
                </c:pt>
                <c:pt idx="2223">
                  <c:v>1.5121500000000001</c:v>
                </c:pt>
                <c:pt idx="2224">
                  <c:v>1.5131399999999999</c:v>
                </c:pt>
                <c:pt idx="2225">
                  <c:v>1.5141199999999999</c:v>
                </c:pt>
                <c:pt idx="2226">
                  <c:v>1.51509</c:v>
                </c:pt>
                <c:pt idx="2227">
                  <c:v>1.5160499999999999</c:v>
                </c:pt>
                <c:pt idx="2228">
                  <c:v>1.5169999999999999</c:v>
                </c:pt>
                <c:pt idx="2229">
                  <c:v>1.5179400000000001</c:v>
                </c:pt>
                <c:pt idx="2230">
                  <c:v>1.5188600000000001</c:v>
                </c:pt>
                <c:pt idx="2231">
                  <c:v>1.5197799999999999</c:v>
                </c:pt>
                <c:pt idx="2232">
                  <c:v>1.5206900000000001</c:v>
                </c:pt>
                <c:pt idx="2233">
                  <c:v>1.52159</c:v>
                </c:pt>
                <c:pt idx="2234">
                  <c:v>1.5224800000000001</c:v>
                </c:pt>
                <c:pt idx="2235">
                  <c:v>1.52335</c:v>
                </c:pt>
                <c:pt idx="2236">
                  <c:v>1.5242199999999999</c:v>
                </c:pt>
                <c:pt idx="2237">
                  <c:v>1.52508</c:v>
                </c:pt>
                <c:pt idx="2238">
                  <c:v>1.52593</c:v>
                </c:pt>
                <c:pt idx="2239">
                  <c:v>1.5267599999999999</c:v>
                </c:pt>
                <c:pt idx="2240">
                  <c:v>1.52759</c:v>
                </c:pt>
                <c:pt idx="2241">
                  <c:v>1.52841</c:v>
                </c:pt>
                <c:pt idx="2242">
                  <c:v>1.52922</c:v>
                </c:pt>
                <c:pt idx="2243">
                  <c:v>1.5300199999999999</c:v>
                </c:pt>
                <c:pt idx="2244">
                  <c:v>1.53081</c:v>
                </c:pt>
                <c:pt idx="2245">
                  <c:v>1.53159</c:v>
                </c:pt>
                <c:pt idx="2246">
                  <c:v>1.53237</c:v>
                </c:pt>
                <c:pt idx="2247">
                  <c:v>1.5331300000000001</c:v>
                </c:pt>
                <c:pt idx="2248">
                  <c:v>1.5338799999999999</c:v>
                </c:pt>
                <c:pt idx="2249">
                  <c:v>1.5346299999999999</c:v>
                </c:pt>
                <c:pt idx="2250">
                  <c:v>1.5353600000000001</c:v>
                </c:pt>
                <c:pt idx="2251">
                  <c:v>1.53609</c:v>
                </c:pt>
                <c:pt idx="2252">
                  <c:v>1.5367999999999999</c:v>
                </c:pt>
                <c:pt idx="2253">
                  <c:v>1.5375099999999999</c:v>
                </c:pt>
                <c:pt idx="2254">
                  <c:v>1.5382100000000001</c:v>
                </c:pt>
                <c:pt idx="2255">
                  <c:v>1.5388900000000001</c:v>
                </c:pt>
                <c:pt idx="2256">
                  <c:v>1.5395700000000001</c:v>
                </c:pt>
                <c:pt idx="2257">
                  <c:v>1.5402499999999999</c:v>
                </c:pt>
                <c:pt idx="2258">
                  <c:v>1.54091</c:v>
                </c:pt>
                <c:pt idx="2259">
                  <c:v>1.54156</c:v>
                </c:pt>
                <c:pt idx="2260">
                  <c:v>1.5422100000000001</c:v>
                </c:pt>
                <c:pt idx="2261">
                  <c:v>1.54284</c:v>
                </c:pt>
                <c:pt idx="2262">
                  <c:v>1.5434699999999999</c:v>
                </c:pt>
                <c:pt idx="2263">
                  <c:v>1.54409</c:v>
                </c:pt>
                <c:pt idx="2264">
                  <c:v>1.5447</c:v>
                </c:pt>
                <c:pt idx="2265">
                  <c:v>1.5452999999999999</c:v>
                </c:pt>
                <c:pt idx="2266">
                  <c:v>1.54589</c:v>
                </c:pt>
                <c:pt idx="2267">
                  <c:v>1.5464800000000001</c:v>
                </c:pt>
                <c:pt idx="2268">
                  <c:v>1.54705</c:v>
                </c:pt>
                <c:pt idx="2269">
                  <c:v>1.54762</c:v>
                </c:pt>
                <c:pt idx="2270">
                  <c:v>1.5481799999999999</c:v>
                </c:pt>
                <c:pt idx="2271">
                  <c:v>1.5487299999999999</c:v>
                </c:pt>
                <c:pt idx="2272">
                  <c:v>1.5492699999999999</c:v>
                </c:pt>
                <c:pt idx="2273">
                  <c:v>1.5498000000000001</c:v>
                </c:pt>
                <c:pt idx="2274">
                  <c:v>1.55033</c:v>
                </c:pt>
                <c:pt idx="2275">
                  <c:v>1.55084</c:v>
                </c:pt>
                <c:pt idx="2276">
                  <c:v>1.55135</c:v>
                </c:pt>
                <c:pt idx="2277">
                  <c:v>1.55185</c:v>
                </c:pt>
                <c:pt idx="2278">
                  <c:v>1.5523400000000001</c:v>
                </c:pt>
                <c:pt idx="2279">
                  <c:v>1.5528200000000001</c:v>
                </c:pt>
                <c:pt idx="2280">
                  <c:v>1.5532900000000001</c:v>
                </c:pt>
                <c:pt idx="2281">
                  <c:v>1.55376</c:v>
                </c:pt>
                <c:pt idx="2282">
                  <c:v>1.5542100000000001</c:v>
                </c:pt>
                <c:pt idx="2283">
                  <c:v>1.5546599999999999</c:v>
                </c:pt>
                <c:pt idx="2284">
                  <c:v>1.5550999999999999</c:v>
                </c:pt>
                <c:pt idx="2285">
                  <c:v>1.5555399999999999</c:v>
                </c:pt>
                <c:pt idx="2286">
                  <c:v>1.55596</c:v>
                </c:pt>
                <c:pt idx="2287">
                  <c:v>1.55637</c:v>
                </c:pt>
                <c:pt idx="2288">
                  <c:v>1.5567800000000001</c:v>
                </c:pt>
                <c:pt idx="2289">
                  <c:v>1.55718</c:v>
                </c:pt>
                <c:pt idx="2290">
                  <c:v>1.5575699999999999</c:v>
                </c:pt>
                <c:pt idx="2291">
                  <c:v>1.5579499999999999</c:v>
                </c:pt>
                <c:pt idx="2292">
                  <c:v>1.55833</c:v>
                </c:pt>
                <c:pt idx="2293">
                  <c:v>1.5586899999999999</c:v>
                </c:pt>
                <c:pt idx="2294">
                  <c:v>1.55905</c:v>
                </c:pt>
                <c:pt idx="2295">
                  <c:v>1.5593999999999999</c:v>
                </c:pt>
                <c:pt idx="2296">
                  <c:v>1.5597399999999999</c:v>
                </c:pt>
                <c:pt idx="2297">
                  <c:v>1.5600700000000001</c:v>
                </c:pt>
                <c:pt idx="2298">
                  <c:v>1.5603899999999999</c:v>
                </c:pt>
                <c:pt idx="2299">
                  <c:v>1.56071</c:v>
                </c:pt>
                <c:pt idx="2300">
                  <c:v>1.5610200000000001</c:v>
                </c:pt>
                <c:pt idx="2301">
                  <c:v>1.56131</c:v>
                </c:pt>
                <c:pt idx="2302">
                  <c:v>1.5616000000000001</c:v>
                </c:pt>
                <c:pt idx="2303">
                  <c:v>1.5618799999999999</c:v>
                </c:pt>
                <c:pt idx="2304">
                  <c:v>1.56216</c:v>
                </c:pt>
                <c:pt idx="2305">
                  <c:v>1.5624199999999999</c:v>
                </c:pt>
                <c:pt idx="2306">
                  <c:v>1.5626800000000001</c:v>
                </c:pt>
                <c:pt idx="2307">
                  <c:v>1.5629200000000001</c:v>
                </c:pt>
                <c:pt idx="2308">
                  <c:v>1.5631600000000001</c:v>
                </c:pt>
                <c:pt idx="2309">
                  <c:v>1.5633900000000001</c:v>
                </c:pt>
                <c:pt idx="2310">
                  <c:v>1.56362</c:v>
                </c:pt>
                <c:pt idx="2311">
                  <c:v>1.5638300000000001</c:v>
                </c:pt>
                <c:pt idx="2312">
                  <c:v>1.5640400000000001</c:v>
                </c:pt>
                <c:pt idx="2313">
                  <c:v>1.56423</c:v>
                </c:pt>
                <c:pt idx="2314">
                  <c:v>1.5644199999999999</c:v>
                </c:pt>
                <c:pt idx="2315">
                  <c:v>1.5646</c:v>
                </c:pt>
                <c:pt idx="2316">
                  <c:v>1.5647800000000001</c:v>
                </c:pt>
                <c:pt idx="2317">
                  <c:v>1.56494</c:v>
                </c:pt>
                <c:pt idx="2318">
                  <c:v>1.5650999999999999</c:v>
                </c:pt>
                <c:pt idx="2319">
                  <c:v>1.56525</c:v>
                </c:pt>
                <c:pt idx="2320">
                  <c:v>1.5653900000000001</c:v>
                </c:pt>
                <c:pt idx="2321">
                  <c:v>1.56552</c:v>
                </c:pt>
                <c:pt idx="2322">
                  <c:v>1.5656399999999999</c:v>
                </c:pt>
                <c:pt idx="2323">
                  <c:v>1.56576</c:v>
                </c:pt>
                <c:pt idx="2324">
                  <c:v>1.5658700000000001</c:v>
                </c:pt>
                <c:pt idx="2325">
                  <c:v>1.5659700000000001</c:v>
                </c:pt>
                <c:pt idx="2326">
                  <c:v>1.56606</c:v>
                </c:pt>
                <c:pt idx="2327">
                  <c:v>1.5661400000000001</c:v>
                </c:pt>
                <c:pt idx="2328">
                  <c:v>1.5662199999999999</c:v>
                </c:pt>
                <c:pt idx="2329">
                  <c:v>1.5662799999999999</c:v>
                </c:pt>
                <c:pt idx="2330">
                  <c:v>1.5663400000000001</c:v>
                </c:pt>
                <c:pt idx="2331">
                  <c:v>1.5663899999999999</c:v>
                </c:pt>
                <c:pt idx="2332">
                  <c:v>1.5664400000000001</c:v>
                </c:pt>
                <c:pt idx="2333">
                  <c:v>1.56647</c:v>
                </c:pt>
                <c:pt idx="2334">
                  <c:v>1.5665</c:v>
                </c:pt>
                <c:pt idx="2335">
                  <c:v>1.5665199999999999</c:v>
                </c:pt>
                <c:pt idx="2336">
                  <c:v>1.56653</c:v>
                </c:pt>
                <c:pt idx="2337">
                  <c:v>1.56653</c:v>
                </c:pt>
                <c:pt idx="2338">
                  <c:v>1.56653</c:v>
                </c:pt>
                <c:pt idx="2339">
                  <c:v>1.5665100000000001</c:v>
                </c:pt>
                <c:pt idx="2340">
                  <c:v>1.5664899999999999</c:v>
                </c:pt>
                <c:pt idx="2341">
                  <c:v>1.56647</c:v>
                </c:pt>
                <c:pt idx="2342">
                  <c:v>1.56643</c:v>
                </c:pt>
                <c:pt idx="2343">
                  <c:v>1.5663899999999999</c:v>
                </c:pt>
                <c:pt idx="2344">
                  <c:v>1.5663400000000001</c:v>
                </c:pt>
                <c:pt idx="2345">
                  <c:v>1.5662799999999999</c:v>
                </c:pt>
                <c:pt idx="2346">
                  <c:v>1.5662100000000001</c:v>
                </c:pt>
                <c:pt idx="2347">
                  <c:v>1.5661400000000001</c:v>
                </c:pt>
                <c:pt idx="2348">
                  <c:v>1.56606</c:v>
                </c:pt>
                <c:pt idx="2349">
                  <c:v>1.5659700000000001</c:v>
                </c:pt>
                <c:pt idx="2350">
                  <c:v>1.5658799999999999</c:v>
                </c:pt>
                <c:pt idx="2351">
                  <c:v>1.5657799999999999</c:v>
                </c:pt>
                <c:pt idx="2352">
                  <c:v>1.5656699999999999</c:v>
                </c:pt>
                <c:pt idx="2353">
                  <c:v>1.56555</c:v>
                </c:pt>
                <c:pt idx="2354">
                  <c:v>1.5654300000000001</c:v>
                </c:pt>
                <c:pt idx="2355">
                  <c:v>1.5652999999999999</c:v>
                </c:pt>
                <c:pt idx="2356">
                  <c:v>1.5651600000000001</c:v>
                </c:pt>
                <c:pt idx="2357">
                  <c:v>1.5650200000000001</c:v>
                </c:pt>
                <c:pt idx="2358">
                  <c:v>1.5648599999999999</c:v>
                </c:pt>
                <c:pt idx="2359">
                  <c:v>1.5647</c:v>
                </c:pt>
                <c:pt idx="2360">
                  <c:v>1.56454</c:v>
                </c:pt>
                <c:pt idx="2361">
                  <c:v>1.56436</c:v>
                </c:pt>
                <c:pt idx="2362">
                  <c:v>1.5641799999999999</c:v>
                </c:pt>
                <c:pt idx="2363">
                  <c:v>1.5640000000000001</c:v>
                </c:pt>
                <c:pt idx="2364">
                  <c:v>1.5638099999999999</c:v>
                </c:pt>
                <c:pt idx="2365">
                  <c:v>1.5636099999999999</c:v>
                </c:pt>
                <c:pt idx="2366">
                  <c:v>1.5633999999999999</c:v>
                </c:pt>
                <c:pt idx="2367">
                  <c:v>1.5631900000000001</c:v>
                </c:pt>
                <c:pt idx="2368">
                  <c:v>1.56297</c:v>
                </c:pt>
                <c:pt idx="2369">
                  <c:v>1.56274</c:v>
                </c:pt>
                <c:pt idx="2370">
                  <c:v>1.5625100000000001</c:v>
                </c:pt>
                <c:pt idx="2371">
                  <c:v>1.56227</c:v>
                </c:pt>
                <c:pt idx="2372">
                  <c:v>1.56203</c:v>
                </c:pt>
                <c:pt idx="2373">
                  <c:v>1.5617799999999999</c:v>
                </c:pt>
                <c:pt idx="2374">
                  <c:v>1.56152</c:v>
                </c:pt>
                <c:pt idx="2375">
                  <c:v>1.5612600000000001</c:v>
                </c:pt>
                <c:pt idx="2376">
                  <c:v>1.5609900000000001</c:v>
                </c:pt>
                <c:pt idx="2377">
                  <c:v>1.5607200000000001</c:v>
                </c:pt>
                <c:pt idx="2378">
                  <c:v>1.56044</c:v>
                </c:pt>
                <c:pt idx="2379">
                  <c:v>1.56016</c:v>
                </c:pt>
                <c:pt idx="2380">
                  <c:v>1.5598700000000001</c:v>
                </c:pt>
                <c:pt idx="2381">
                  <c:v>1.5595699999999999</c:v>
                </c:pt>
                <c:pt idx="2382">
                  <c:v>1.5592699999999999</c:v>
                </c:pt>
                <c:pt idx="2383">
                  <c:v>1.55897</c:v>
                </c:pt>
                <c:pt idx="2384">
                  <c:v>1.5586500000000001</c:v>
                </c:pt>
                <c:pt idx="2385">
                  <c:v>1.5583400000000001</c:v>
                </c:pt>
                <c:pt idx="2386">
                  <c:v>1.5580099999999999</c:v>
                </c:pt>
                <c:pt idx="2387">
                  <c:v>1.55768</c:v>
                </c:pt>
                <c:pt idx="2388">
                  <c:v>1.55735</c:v>
                </c:pt>
                <c:pt idx="2389">
                  <c:v>1.55701</c:v>
                </c:pt>
                <c:pt idx="2390">
                  <c:v>1.55667</c:v>
                </c:pt>
                <c:pt idx="2391">
                  <c:v>1.5563199999999999</c:v>
                </c:pt>
                <c:pt idx="2392">
                  <c:v>1.5559700000000001</c:v>
                </c:pt>
                <c:pt idx="2393">
                  <c:v>1.5556099999999999</c:v>
                </c:pt>
                <c:pt idx="2394">
                  <c:v>1.55525</c:v>
                </c:pt>
                <c:pt idx="2395">
                  <c:v>1.5548900000000001</c:v>
                </c:pt>
                <c:pt idx="2396">
                  <c:v>1.5545199999999999</c:v>
                </c:pt>
                <c:pt idx="2397">
                  <c:v>1.5541400000000001</c:v>
                </c:pt>
                <c:pt idx="2398">
                  <c:v>1.55376</c:v>
                </c:pt>
                <c:pt idx="2399">
                  <c:v>1.55338</c:v>
                </c:pt>
                <c:pt idx="2400">
                  <c:v>1.5529900000000001</c:v>
                </c:pt>
                <c:pt idx="2401">
                  <c:v>1.5526</c:v>
                </c:pt>
                <c:pt idx="2402">
                  <c:v>1.5522100000000001</c:v>
                </c:pt>
                <c:pt idx="2403">
                  <c:v>1.5518099999999999</c:v>
                </c:pt>
                <c:pt idx="2404">
                  <c:v>1.55141</c:v>
                </c:pt>
                <c:pt idx="2405">
                  <c:v>1.55101</c:v>
                </c:pt>
                <c:pt idx="2406">
                  <c:v>1.5506</c:v>
                </c:pt>
                <c:pt idx="2407">
                  <c:v>1.55019</c:v>
                </c:pt>
                <c:pt idx="2408">
                  <c:v>1.5497799999999999</c:v>
                </c:pt>
                <c:pt idx="2409">
                  <c:v>1.5493600000000001</c:v>
                </c:pt>
                <c:pt idx="2410">
                  <c:v>1.54894</c:v>
                </c:pt>
                <c:pt idx="2411">
                  <c:v>1.5485199999999999</c:v>
                </c:pt>
                <c:pt idx="2412">
                  <c:v>1.54809</c:v>
                </c:pt>
                <c:pt idx="2413">
                  <c:v>1.5476700000000001</c:v>
                </c:pt>
                <c:pt idx="2414">
                  <c:v>1.5472399999999999</c:v>
                </c:pt>
                <c:pt idx="2415">
                  <c:v>1.5468</c:v>
                </c:pt>
                <c:pt idx="2416">
                  <c:v>1.54637</c:v>
                </c:pt>
                <c:pt idx="2417">
                  <c:v>1.54593</c:v>
                </c:pt>
                <c:pt idx="2418">
                  <c:v>1.5455000000000001</c:v>
                </c:pt>
                <c:pt idx="2419">
                  <c:v>1.5450600000000001</c:v>
                </c:pt>
                <c:pt idx="2420">
                  <c:v>1.5446200000000001</c:v>
                </c:pt>
                <c:pt idx="2421">
                  <c:v>1.54417</c:v>
                </c:pt>
                <c:pt idx="2422">
                  <c:v>1.54373</c:v>
                </c:pt>
                <c:pt idx="2423">
                  <c:v>1.5432900000000001</c:v>
                </c:pt>
                <c:pt idx="2424">
                  <c:v>1.54284</c:v>
                </c:pt>
                <c:pt idx="2425">
                  <c:v>1.5423899999999999</c:v>
                </c:pt>
                <c:pt idx="2426">
                  <c:v>1.5419400000000001</c:v>
                </c:pt>
                <c:pt idx="2427">
                  <c:v>1.54149</c:v>
                </c:pt>
                <c:pt idx="2428">
                  <c:v>1.54104</c:v>
                </c:pt>
                <c:pt idx="2429">
                  <c:v>1.5405899999999999</c:v>
                </c:pt>
                <c:pt idx="2430">
                  <c:v>1.5401400000000001</c:v>
                </c:pt>
                <c:pt idx="2431">
                  <c:v>1.53969</c:v>
                </c:pt>
                <c:pt idx="2432">
                  <c:v>1.5392399999999999</c:v>
                </c:pt>
                <c:pt idx="2433">
                  <c:v>1.5387900000000001</c:v>
                </c:pt>
                <c:pt idx="2434">
                  <c:v>1.53834</c:v>
                </c:pt>
                <c:pt idx="2435">
                  <c:v>1.53789</c:v>
                </c:pt>
                <c:pt idx="2436">
                  <c:v>1.5374399999999999</c:v>
                </c:pt>
                <c:pt idx="2437">
                  <c:v>1.53698</c:v>
                </c:pt>
                <c:pt idx="2438">
                  <c:v>1.53653</c:v>
                </c:pt>
                <c:pt idx="2439">
                  <c:v>1.5360799999999999</c:v>
                </c:pt>
                <c:pt idx="2440">
                  <c:v>1.5356300000000001</c:v>
                </c:pt>
                <c:pt idx="2441">
                  <c:v>1.53518</c:v>
                </c:pt>
                <c:pt idx="2442">
                  <c:v>1.5347299999999999</c:v>
                </c:pt>
                <c:pt idx="2443">
                  <c:v>1.5342899999999999</c:v>
                </c:pt>
                <c:pt idx="2444">
                  <c:v>1.5338400000000001</c:v>
                </c:pt>
                <c:pt idx="2445">
                  <c:v>1.53339</c:v>
                </c:pt>
                <c:pt idx="2446">
                  <c:v>1.53295</c:v>
                </c:pt>
                <c:pt idx="2447">
                  <c:v>1.53251</c:v>
                </c:pt>
                <c:pt idx="2448">
                  <c:v>1.53207</c:v>
                </c:pt>
                <c:pt idx="2449">
                  <c:v>1.53163</c:v>
                </c:pt>
                <c:pt idx="2450">
                  <c:v>1.5311900000000001</c:v>
                </c:pt>
                <c:pt idx="2451">
                  <c:v>1.5307599999999999</c:v>
                </c:pt>
                <c:pt idx="2452">
                  <c:v>1.53033</c:v>
                </c:pt>
                <c:pt idx="2453">
                  <c:v>1.5299</c:v>
                </c:pt>
                <c:pt idx="2454">
                  <c:v>1.5294700000000001</c:v>
                </c:pt>
                <c:pt idx="2455">
                  <c:v>1.52904</c:v>
                </c:pt>
                <c:pt idx="2456">
                  <c:v>1.5286200000000001</c:v>
                </c:pt>
                <c:pt idx="2457">
                  <c:v>1.5282</c:v>
                </c:pt>
                <c:pt idx="2458">
                  <c:v>1.5277799999999999</c:v>
                </c:pt>
                <c:pt idx="2459">
                  <c:v>1.5273699999999999</c:v>
                </c:pt>
                <c:pt idx="2460">
                  <c:v>1.5269600000000001</c:v>
                </c:pt>
                <c:pt idx="2461">
                  <c:v>1.5265500000000001</c:v>
                </c:pt>
                <c:pt idx="2462">
                  <c:v>1.5261499999999999</c:v>
                </c:pt>
                <c:pt idx="2463">
                  <c:v>1.5257499999999999</c:v>
                </c:pt>
                <c:pt idx="2464">
                  <c:v>1.52535</c:v>
                </c:pt>
                <c:pt idx="2465">
                  <c:v>1.52495</c:v>
                </c:pt>
                <c:pt idx="2466">
                  <c:v>1.5245599999999999</c:v>
                </c:pt>
                <c:pt idx="2467">
                  <c:v>1.52417</c:v>
                </c:pt>
                <c:pt idx="2468">
                  <c:v>1.52379</c:v>
                </c:pt>
                <c:pt idx="2469">
                  <c:v>1.5234099999999999</c:v>
                </c:pt>
                <c:pt idx="2470">
                  <c:v>1.5230300000000001</c:v>
                </c:pt>
                <c:pt idx="2471">
                  <c:v>1.5226599999999999</c:v>
                </c:pt>
                <c:pt idx="2472">
                  <c:v>1.5222899999999999</c:v>
                </c:pt>
                <c:pt idx="2473">
                  <c:v>1.52193</c:v>
                </c:pt>
                <c:pt idx="2474">
                  <c:v>1.5215700000000001</c:v>
                </c:pt>
                <c:pt idx="2475">
                  <c:v>1.52122</c:v>
                </c:pt>
                <c:pt idx="2476">
                  <c:v>1.5208699999999999</c:v>
                </c:pt>
                <c:pt idx="2477">
                  <c:v>1.5205200000000001</c:v>
                </c:pt>
                <c:pt idx="2478">
                  <c:v>1.5201800000000001</c:v>
                </c:pt>
                <c:pt idx="2479">
                  <c:v>1.5198499999999999</c:v>
                </c:pt>
                <c:pt idx="2480">
                  <c:v>1.51952</c:v>
                </c:pt>
                <c:pt idx="2481">
                  <c:v>1.51919</c:v>
                </c:pt>
                <c:pt idx="2482">
                  <c:v>1.5188699999999999</c:v>
                </c:pt>
                <c:pt idx="2483">
                  <c:v>1.5185500000000001</c:v>
                </c:pt>
                <c:pt idx="2484">
                  <c:v>1.51824</c:v>
                </c:pt>
                <c:pt idx="2485">
                  <c:v>1.51793</c:v>
                </c:pt>
                <c:pt idx="2486">
                  <c:v>1.51763</c:v>
                </c:pt>
                <c:pt idx="2487">
                  <c:v>1.5173399999999999</c:v>
                </c:pt>
                <c:pt idx="2488">
                  <c:v>1.51705</c:v>
                </c:pt>
                <c:pt idx="2489">
                  <c:v>1.51677</c:v>
                </c:pt>
                <c:pt idx="2490">
                  <c:v>1.5165</c:v>
                </c:pt>
                <c:pt idx="2491">
                  <c:v>1.51623</c:v>
                </c:pt>
                <c:pt idx="2492">
                  <c:v>1.51597</c:v>
                </c:pt>
                <c:pt idx="2493">
                  <c:v>1.5157099999999999</c:v>
                </c:pt>
                <c:pt idx="2494">
                  <c:v>1.51546</c:v>
                </c:pt>
                <c:pt idx="2495">
                  <c:v>1.51522</c:v>
                </c:pt>
                <c:pt idx="2496">
                  <c:v>1.5149900000000001</c:v>
                </c:pt>
                <c:pt idx="2497">
                  <c:v>1.5147600000000001</c:v>
                </c:pt>
                <c:pt idx="2498">
                  <c:v>1.51454</c:v>
                </c:pt>
                <c:pt idx="2499">
                  <c:v>1.51433</c:v>
                </c:pt>
                <c:pt idx="2500">
                  <c:v>1.5141199999999999</c:v>
                </c:pt>
                <c:pt idx="2501">
                  <c:v>1.5139199999999999</c:v>
                </c:pt>
                <c:pt idx="2502">
                  <c:v>1.51373</c:v>
                </c:pt>
                <c:pt idx="2503">
                  <c:v>1.51355</c:v>
                </c:pt>
                <c:pt idx="2504">
                  <c:v>1.5133799999999999</c:v>
                </c:pt>
                <c:pt idx="2505">
                  <c:v>1.5132099999999999</c:v>
                </c:pt>
                <c:pt idx="2506">
                  <c:v>1.51305</c:v>
                </c:pt>
                <c:pt idx="2507">
                  <c:v>1.5128999999999999</c:v>
                </c:pt>
                <c:pt idx="2508">
                  <c:v>1.5127600000000001</c:v>
                </c:pt>
                <c:pt idx="2509">
                  <c:v>1.5126200000000001</c:v>
                </c:pt>
                <c:pt idx="2510">
                  <c:v>1.5125</c:v>
                </c:pt>
                <c:pt idx="2511">
                  <c:v>1.5123800000000001</c:v>
                </c:pt>
                <c:pt idx="2512">
                  <c:v>1.51227</c:v>
                </c:pt>
                <c:pt idx="2513">
                  <c:v>1.51217</c:v>
                </c:pt>
                <c:pt idx="2514">
                  <c:v>1.5120800000000001</c:v>
                </c:pt>
                <c:pt idx="2515">
                  <c:v>1.512</c:v>
                </c:pt>
                <c:pt idx="2516">
                  <c:v>1.5119199999999999</c:v>
                </c:pt>
                <c:pt idx="2517">
                  <c:v>1.51186</c:v>
                </c:pt>
                <c:pt idx="2518">
                  <c:v>1.5118100000000001</c:v>
                </c:pt>
                <c:pt idx="2519">
                  <c:v>1.51176</c:v>
                </c:pt>
                <c:pt idx="2520">
                  <c:v>1.51172</c:v>
                </c:pt>
                <c:pt idx="2521">
                  <c:v>1.51169</c:v>
                </c:pt>
                <c:pt idx="2522">
                  <c:v>1.5116700000000001</c:v>
                </c:pt>
                <c:pt idx="2523">
                  <c:v>1.51166</c:v>
                </c:pt>
                <c:pt idx="2524">
                  <c:v>1.51166</c:v>
                </c:pt>
                <c:pt idx="2525">
                  <c:v>1.5116700000000001</c:v>
                </c:pt>
                <c:pt idx="2526">
                  <c:v>1.51169</c:v>
                </c:pt>
                <c:pt idx="2527">
                  <c:v>1.51172</c:v>
                </c:pt>
                <c:pt idx="2528">
                  <c:v>1.51176</c:v>
                </c:pt>
                <c:pt idx="2529">
                  <c:v>1.5118</c:v>
                </c:pt>
                <c:pt idx="2530">
                  <c:v>1.51186</c:v>
                </c:pt>
                <c:pt idx="2531">
                  <c:v>1.51193</c:v>
                </c:pt>
                <c:pt idx="2532">
                  <c:v>1.5120100000000001</c:v>
                </c:pt>
                <c:pt idx="2533">
                  <c:v>1.5121</c:v>
                </c:pt>
                <c:pt idx="2534">
                  <c:v>1.5121899999999999</c:v>
                </c:pt>
                <c:pt idx="2535">
                  <c:v>1.5123</c:v>
                </c:pt>
                <c:pt idx="2536">
                  <c:v>1.5124200000000001</c:v>
                </c:pt>
                <c:pt idx="2537">
                  <c:v>1.51254</c:v>
                </c:pt>
                <c:pt idx="2538">
                  <c:v>1.51268</c:v>
                </c:pt>
                <c:pt idx="2539">
                  <c:v>1.5128299999999999</c:v>
                </c:pt>
                <c:pt idx="2540">
                  <c:v>1.51298</c:v>
                </c:pt>
                <c:pt idx="2541">
                  <c:v>1.51315</c:v>
                </c:pt>
                <c:pt idx="2542">
                  <c:v>1.5133300000000001</c:v>
                </c:pt>
                <c:pt idx="2543">
                  <c:v>1.51352</c:v>
                </c:pt>
                <c:pt idx="2544">
                  <c:v>1.5137100000000001</c:v>
                </c:pt>
                <c:pt idx="2545">
                  <c:v>1.5139199999999999</c:v>
                </c:pt>
                <c:pt idx="2546">
                  <c:v>1.51414</c:v>
                </c:pt>
                <c:pt idx="2547">
                  <c:v>1.5143599999999999</c:v>
                </c:pt>
                <c:pt idx="2548">
                  <c:v>1.5145999999999999</c:v>
                </c:pt>
                <c:pt idx="2549">
                  <c:v>1.51484</c:v>
                </c:pt>
                <c:pt idx="2550">
                  <c:v>1.51509</c:v>
                </c:pt>
                <c:pt idx="2551">
                  <c:v>1.51536</c:v>
                </c:pt>
                <c:pt idx="2552">
                  <c:v>1.51563</c:v>
                </c:pt>
                <c:pt idx="2553">
                  <c:v>1.5159100000000001</c:v>
                </c:pt>
                <c:pt idx="2554">
                  <c:v>1.5162100000000001</c:v>
                </c:pt>
                <c:pt idx="2555">
                  <c:v>1.51651</c:v>
                </c:pt>
                <c:pt idx="2556">
                  <c:v>1.5168200000000001</c:v>
                </c:pt>
                <c:pt idx="2557">
                  <c:v>1.5171399999999999</c:v>
                </c:pt>
                <c:pt idx="2558">
                  <c:v>1.5174700000000001</c:v>
                </c:pt>
                <c:pt idx="2559">
                  <c:v>1.5178</c:v>
                </c:pt>
                <c:pt idx="2560">
                  <c:v>1.5181500000000001</c:v>
                </c:pt>
                <c:pt idx="2561">
                  <c:v>1.5185</c:v>
                </c:pt>
                <c:pt idx="2562">
                  <c:v>1.5188699999999999</c:v>
                </c:pt>
                <c:pt idx="2563">
                  <c:v>1.5192399999999999</c:v>
                </c:pt>
                <c:pt idx="2564">
                  <c:v>1.51962</c:v>
                </c:pt>
                <c:pt idx="2565">
                  <c:v>1.5200100000000001</c:v>
                </c:pt>
                <c:pt idx="2566">
                  <c:v>1.52041</c:v>
                </c:pt>
                <c:pt idx="2567">
                  <c:v>1.52081</c:v>
                </c:pt>
                <c:pt idx="2568">
                  <c:v>1.5212300000000001</c:v>
                </c:pt>
                <c:pt idx="2569">
                  <c:v>1.5216499999999999</c:v>
                </c:pt>
                <c:pt idx="2570">
                  <c:v>1.5220800000000001</c:v>
                </c:pt>
                <c:pt idx="2571">
                  <c:v>1.5225200000000001</c:v>
                </c:pt>
                <c:pt idx="2572">
                  <c:v>1.5229600000000001</c:v>
                </c:pt>
                <c:pt idx="2573">
                  <c:v>1.52342</c:v>
                </c:pt>
                <c:pt idx="2574">
                  <c:v>1.5238799999999999</c:v>
                </c:pt>
                <c:pt idx="2575">
                  <c:v>1.52434</c:v>
                </c:pt>
                <c:pt idx="2576">
                  <c:v>1.52481</c:v>
                </c:pt>
                <c:pt idx="2577">
                  <c:v>1.52529</c:v>
                </c:pt>
                <c:pt idx="2578">
                  <c:v>1.5257799999999999</c:v>
                </c:pt>
                <c:pt idx="2579">
                  <c:v>1.52627</c:v>
                </c:pt>
                <c:pt idx="2580">
                  <c:v>1.52677</c:v>
                </c:pt>
                <c:pt idx="2581">
                  <c:v>1.5272699999999999</c:v>
                </c:pt>
                <c:pt idx="2582">
                  <c:v>1.52779</c:v>
                </c:pt>
                <c:pt idx="2583">
                  <c:v>1.5283</c:v>
                </c:pt>
                <c:pt idx="2584">
                  <c:v>1.5288200000000001</c:v>
                </c:pt>
                <c:pt idx="2585">
                  <c:v>1.52935</c:v>
                </c:pt>
                <c:pt idx="2586">
                  <c:v>1.5298799999999999</c:v>
                </c:pt>
                <c:pt idx="2587">
                  <c:v>1.5304199999999999</c:v>
                </c:pt>
                <c:pt idx="2588">
                  <c:v>1.5309600000000001</c:v>
                </c:pt>
                <c:pt idx="2589">
                  <c:v>1.5315099999999999</c:v>
                </c:pt>
                <c:pt idx="2590">
                  <c:v>1.53206</c:v>
                </c:pt>
                <c:pt idx="2591">
                  <c:v>1.5326200000000001</c:v>
                </c:pt>
                <c:pt idx="2592">
                  <c:v>1.53318</c:v>
                </c:pt>
                <c:pt idx="2593">
                  <c:v>1.5337400000000001</c:v>
                </c:pt>
                <c:pt idx="2594">
                  <c:v>1.5343100000000001</c:v>
                </c:pt>
                <c:pt idx="2595">
                  <c:v>1.53488</c:v>
                </c:pt>
                <c:pt idx="2596">
                  <c:v>1.53546</c:v>
                </c:pt>
                <c:pt idx="2597">
                  <c:v>1.53603</c:v>
                </c:pt>
                <c:pt idx="2598">
                  <c:v>1.53661</c:v>
                </c:pt>
                <c:pt idx="2599">
                  <c:v>1.5371999999999999</c:v>
                </c:pt>
                <c:pt idx="2600">
                  <c:v>1.5377799999999999</c:v>
                </c:pt>
                <c:pt idx="2601">
                  <c:v>1.53837</c:v>
                </c:pt>
                <c:pt idx="2602">
                  <c:v>1.5389600000000001</c:v>
                </c:pt>
                <c:pt idx="2603">
                  <c:v>1.53955</c:v>
                </c:pt>
                <c:pt idx="2604">
                  <c:v>1.5401400000000001</c:v>
                </c:pt>
                <c:pt idx="2605">
                  <c:v>1.54074</c:v>
                </c:pt>
                <c:pt idx="2606">
                  <c:v>1.5413300000000001</c:v>
                </c:pt>
                <c:pt idx="2607">
                  <c:v>1.54193</c:v>
                </c:pt>
                <c:pt idx="2608">
                  <c:v>1.54253</c:v>
                </c:pt>
                <c:pt idx="2609">
                  <c:v>1.5431299999999999</c:v>
                </c:pt>
                <c:pt idx="2610">
                  <c:v>1.54373</c:v>
                </c:pt>
                <c:pt idx="2611">
                  <c:v>1.54433</c:v>
                </c:pt>
                <c:pt idx="2612">
                  <c:v>1.5449299999999999</c:v>
                </c:pt>
                <c:pt idx="2613">
                  <c:v>1.54552</c:v>
                </c:pt>
                <c:pt idx="2614">
                  <c:v>1.5461199999999999</c:v>
                </c:pt>
                <c:pt idx="2615">
                  <c:v>1.5467200000000001</c:v>
                </c:pt>
                <c:pt idx="2616">
                  <c:v>1.54731</c:v>
                </c:pt>
                <c:pt idx="2617">
                  <c:v>1.5479099999999999</c:v>
                </c:pt>
                <c:pt idx="2618">
                  <c:v>1.5485</c:v>
                </c:pt>
                <c:pt idx="2619">
                  <c:v>1.5490900000000001</c:v>
                </c:pt>
                <c:pt idx="2620">
                  <c:v>1.5496799999999999</c:v>
                </c:pt>
                <c:pt idx="2621">
                  <c:v>1.55027</c:v>
                </c:pt>
                <c:pt idx="2622">
                  <c:v>1.5508500000000001</c:v>
                </c:pt>
                <c:pt idx="2623">
                  <c:v>1.5514300000000001</c:v>
                </c:pt>
                <c:pt idx="2624">
                  <c:v>1.5520099999999999</c:v>
                </c:pt>
                <c:pt idx="2625">
                  <c:v>1.5525800000000001</c:v>
                </c:pt>
                <c:pt idx="2626">
                  <c:v>1.55315</c:v>
                </c:pt>
                <c:pt idx="2627">
                  <c:v>1.5537099999999999</c:v>
                </c:pt>
                <c:pt idx="2628">
                  <c:v>1.5542800000000001</c:v>
                </c:pt>
                <c:pt idx="2629">
                  <c:v>1.5548299999999999</c:v>
                </c:pt>
                <c:pt idx="2630">
                  <c:v>1.55538</c:v>
                </c:pt>
                <c:pt idx="2631">
                  <c:v>1.55593</c:v>
                </c:pt>
                <c:pt idx="2632">
                  <c:v>1.5564800000000001</c:v>
                </c:pt>
                <c:pt idx="2633">
                  <c:v>1.55701</c:v>
                </c:pt>
                <c:pt idx="2634">
                  <c:v>1.55755</c:v>
                </c:pt>
                <c:pt idx="2635">
                  <c:v>1.5580700000000001</c:v>
                </c:pt>
                <c:pt idx="2636">
                  <c:v>1.5585899999999999</c:v>
                </c:pt>
                <c:pt idx="2637">
                  <c:v>1.55911</c:v>
                </c:pt>
                <c:pt idx="2638">
                  <c:v>1.55962</c:v>
                </c:pt>
                <c:pt idx="2639">
                  <c:v>1.56012</c:v>
                </c:pt>
                <c:pt idx="2640">
                  <c:v>1.5606199999999999</c:v>
                </c:pt>
                <c:pt idx="2641">
                  <c:v>1.56111</c:v>
                </c:pt>
                <c:pt idx="2642">
                  <c:v>1.5616000000000001</c:v>
                </c:pt>
                <c:pt idx="2643">
                  <c:v>1.5620700000000001</c:v>
                </c:pt>
                <c:pt idx="2644">
                  <c:v>1.56254</c:v>
                </c:pt>
                <c:pt idx="2645">
                  <c:v>1.5629999999999999</c:v>
                </c:pt>
                <c:pt idx="2646">
                  <c:v>1.5634600000000001</c:v>
                </c:pt>
                <c:pt idx="2647">
                  <c:v>1.5639099999999999</c:v>
                </c:pt>
                <c:pt idx="2648">
                  <c:v>1.5643499999999999</c:v>
                </c:pt>
                <c:pt idx="2649">
                  <c:v>1.5647800000000001</c:v>
                </c:pt>
                <c:pt idx="2650">
                  <c:v>1.56521</c:v>
                </c:pt>
                <c:pt idx="2651">
                  <c:v>1.56562</c:v>
                </c:pt>
                <c:pt idx="2652">
                  <c:v>1.56603</c:v>
                </c:pt>
                <c:pt idx="2653">
                  <c:v>1.56643</c:v>
                </c:pt>
                <c:pt idx="2654">
                  <c:v>1.5668200000000001</c:v>
                </c:pt>
                <c:pt idx="2655">
                  <c:v>1.5671999999999999</c:v>
                </c:pt>
                <c:pt idx="2656">
                  <c:v>1.5675699999999999</c:v>
                </c:pt>
                <c:pt idx="2657">
                  <c:v>1.56793</c:v>
                </c:pt>
                <c:pt idx="2658">
                  <c:v>1.56829</c:v>
                </c:pt>
                <c:pt idx="2659">
                  <c:v>1.56863</c:v>
                </c:pt>
                <c:pt idx="2660">
                  <c:v>1.56897</c:v>
                </c:pt>
                <c:pt idx="2661">
                  <c:v>1.5692900000000001</c:v>
                </c:pt>
                <c:pt idx="2662">
                  <c:v>1.5696099999999999</c:v>
                </c:pt>
                <c:pt idx="2663">
                  <c:v>1.5699099999999999</c:v>
                </c:pt>
                <c:pt idx="2664">
                  <c:v>1.5702100000000001</c:v>
                </c:pt>
                <c:pt idx="2665">
                  <c:v>1.5704899999999999</c:v>
                </c:pt>
                <c:pt idx="2666">
                  <c:v>1.57077</c:v>
                </c:pt>
                <c:pt idx="2667">
                  <c:v>1.5710299999999999</c:v>
                </c:pt>
                <c:pt idx="2668">
                  <c:v>1.5712900000000001</c:v>
                </c:pt>
                <c:pt idx="2669">
                  <c:v>1.5715300000000001</c:v>
                </c:pt>
                <c:pt idx="2670">
                  <c:v>1.57176</c:v>
                </c:pt>
                <c:pt idx="2671">
                  <c:v>1.5719799999999999</c:v>
                </c:pt>
                <c:pt idx="2672">
                  <c:v>1.5722</c:v>
                </c:pt>
                <c:pt idx="2673">
                  <c:v>1.5724</c:v>
                </c:pt>
                <c:pt idx="2674">
                  <c:v>1.5725800000000001</c:v>
                </c:pt>
                <c:pt idx="2675">
                  <c:v>1.5727599999999999</c:v>
                </c:pt>
                <c:pt idx="2676">
                  <c:v>1.5729299999999999</c:v>
                </c:pt>
                <c:pt idx="2677">
                  <c:v>1.57308</c:v>
                </c:pt>
                <c:pt idx="2678">
                  <c:v>1.5732299999999999</c:v>
                </c:pt>
                <c:pt idx="2679">
                  <c:v>1.5733600000000001</c:v>
                </c:pt>
                <c:pt idx="2680">
                  <c:v>1.57348</c:v>
                </c:pt>
                <c:pt idx="2681">
                  <c:v>1.57359</c:v>
                </c:pt>
                <c:pt idx="2682">
                  <c:v>1.57369</c:v>
                </c:pt>
                <c:pt idx="2683">
                  <c:v>1.5737699999999999</c:v>
                </c:pt>
                <c:pt idx="2684">
                  <c:v>1.57385</c:v>
                </c:pt>
                <c:pt idx="2685">
                  <c:v>1.5739099999999999</c:v>
                </c:pt>
                <c:pt idx="2686">
                  <c:v>1.57396</c:v>
                </c:pt>
                <c:pt idx="2687">
                  <c:v>1.5740000000000001</c:v>
                </c:pt>
                <c:pt idx="2688">
                  <c:v>1.57403</c:v>
                </c:pt>
                <c:pt idx="2689">
                  <c:v>1.5740499999999999</c:v>
                </c:pt>
                <c:pt idx="2690">
                  <c:v>1.5740499999999999</c:v>
                </c:pt>
                <c:pt idx="2691">
                  <c:v>1.5740499999999999</c:v>
                </c:pt>
                <c:pt idx="2692">
                  <c:v>1.57403</c:v>
                </c:pt>
                <c:pt idx="2693">
                  <c:v>1.5740000000000001</c:v>
                </c:pt>
                <c:pt idx="2694">
                  <c:v>1.57396</c:v>
                </c:pt>
                <c:pt idx="2695">
                  <c:v>1.5739000000000001</c:v>
                </c:pt>
                <c:pt idx="2696">
                  <c:v>1.5738399999999999</c:v>
                </c:pt>
                <c:pt idx="2697">
                  <c:v>1.57376</c:v>
                </c:pt>
                <c:pt idx="2698">
                  <c:v>1.5736699999999999</c:v>
                </c:pt>
                <c:pt idx="2699">
                  <c:v>1.5735600000000001</c:v>
                </c:pt>
                <c:pt idx="2700">
                  <c:v>1.57345</c:v>
                </c:pt>
                <c:pt idx="2701">
                  <c:v>1.5733200000000001</c:v>
                </c:pt>
                <c:pt idx="2702">
                  <c:v>1.57318</c:v>
                </c:pt>
                <c:pt idx="2703">
                  <c:v>1.5730299999999999</c:v>
                </c:pt>
                <c:pt idx="2704">
                  <c:v>1.57287</c:v>
                </c:pt>
                <c:pt idx="2705">
                  <c:v>1.5726899999999999</c:v>
                </c:pt>
                <c:pt idx="2706">
                  <c:v>1.5725100000000001</c:v>
                </c:pt>
                <c:pt idx="2707">
                  <c:v>1.5723100000000001</c:v>
                </c:pt>
                <c:pt idx="2708">
                  <c:v>1.57209</c:v>
                </c:pt>
                <c:pt idx="2709">
                  <c:v>1.5718700000000001</c:v>
                </c:pt>
                <c:pt idx="2710">
                  <c:v>1.5716300000000001</c:v>
                </c:pt>
                <c:pt idx="2711">
                  <c:v>1.57138</c:v>
                </c:pt>
                <c:pt idx="2712">
                  <c:v>1.5711200000000001</c:v>
                </c:pt>
                <c:pt idx="2713">
                  <c:v>1.5708500000000001</c:v>
                </c:pt>
                <c:pt idx="2714">
                  <c:v>1.57057</c:v>
                </c:pt>
                <c:pt idx="2715">
                  <c:v>1.5702700000000001</c:v>
                </c:pt>
                <c:pt idx="2716">
                  <c:v>1.56996</c:v>
                </c:pt>
                <c:pt idx="2717">
                  <c:v>1.5696399999999999</c:v>
                </c:pt>
                <c:pt idx="2718">
                  <c:v>1.56931</c:v>
                </c:pt>
                <c:pt idx="2719">
                  <c:v>1.56897</c:v>
                </c:pt>
                <c:pt idx="2720">
                  <c:v>1.5686199999999999</c:v>
                </c:pt>
                <c:pt idx="2721">
                  <c:v>1.5682499999999999</c:v>
                </c:pt>
                <c:pt idx="2722">
                  <c:v>1.5678799999999999</c:v>
                </c:pt>
                <c:pt idx="2723">
                  <c:v>1.56749</c:v>
                </c:pt>
                <c:pt idx="2724">
                  <c:v>1.5670900000000001</c:v>
                </c:pt>
                <c:pt idx="2725">
                  <c:v>1.5666800000000001</c:v>
                </c:pt>
                <c:pt idx="2726">
                  <c:v>1.56626</c:v>
                </c:pt>
                <c:pt idx="2727">
                  <c:v>1.5658300000000001</c:v>
                </c:pt>
                <c:pt idx="2728">
                  <c:v>1.5653900000000001</c:v>
                </c:pt>
                <c:pt idx="2729">
                  <c:v>1.56494</c:v>
                </c:pt>
                <c:pt idx="2730">
                  <c:v>1.56447</c:v>
                </c:pt>
                <c:pt idx="2731">
                  <c:v>1.5640000000000001</c:v>
                </c:pt>
                <c:pt idx="2732">
                  <c:v>1.56352</c:v>
                </c:pt>
                <c:pt idx="2733">
                  <c:v>1.5630200000000001</c:v>
                </c:pt>
                <c:pt idx="2734">
                  <c:v>1.5625199999999999</c:v>
                </c:pt>
                <c:pt idx="2735">
                  <c:v>1.5620099999999999</c:v>
                </c:pt>
                <c:pt idx="2736">
                  <c:v>1.56148</c:v>
                </c:pt>
                <c:pt idx="2737">
                  <c:v>1.5609500000000001</c:v>
                </c:pt>
                <c:pt idx="2738">
                  <c:v>1.5604100000000001</c:v>
                </c:pt>
                <c:pt idx="2739">
                  <c:v>1.55986</c:v>
                </c:pt>
                <c:pt idx="2740">
                  <c:v>1.5592999999999999</c:v>
                </c:pt>
                <c:pt idx="2741">
                  <c:v>1.5587299999999999</c:v>
                </c:pt>
                <c:pt idx="2742">
                  <c:v>1.5581499999999999</c:v>
                </c:pt>
                <c:pt idx="2743">
                  <c:v>1.5575600000000001</c:v>
                </c:pt>
                <c:pt idx="2744">
                  <c:v>1.55697</c:v>
                </c:pt>
                <c:pt idx="2745">
                  <c:v>1.55636</c:v>
                </c:pt>
                <c:pt idx="2746">
                  <c:v>1.55575</c:v>
                </c:pt>
                <c:pt idx="2747">
                  <c:v>1.5551299999999999</c:v>
                </c:pt>
                <c:pt idx="2748">
                  <c:v>1.5545</c:v>
                </c:pt>
                <c:pt idx="2749">
                  <c:v>1.55386</c:v>
                </c:pt>
                <c:pt idx="2750">
                  <c:v>1.55321</c:v>
                </c:pt>
                <c:pt idx="2751">
                  <c:v>1.5525500000000001</c:v>
                </c:pt>
                <c:pt idx="2752">
                  <c:v>1.55189</c:v>
                </c:pt>
                <c:pt idx="2753">
                  <c:v>1.55122</c:v>
                </c:pt>
                <c:pt idx="2754">
                  <c:v>1.55054</c:v>
                </c:pt>
                <c:pt idx="2755">
                  <c:v>1.54986</c:v>
                </c:pt>
                <c:pt idx="2756">
                  <c:v>1.5491699999999999</c:v>
                </c:pt>
                <c:pt idx="2757">
                  <c:v>1.54847</c:v>
                </c:pt>
                <c:pt idx="2758">
                  <c:v>1.54776</c:v>
                </c:pt>
                <c:pt idx="2759">
                  <c:v>1.54705</c:v>
                </c:pt>
                <c:pt idx="2760">
                  <c:v>1.54633</c:v>
                </c:pt>
                <c:pt idx="2761">
                  <c:v>1.5456099999999999</c:v>
                </c:pt>
                <c:pt idx="2762">
                  <c:v>1.54488</c:v>
                </c:pt>
                <c:pt idx="2763">
                  <c:v>1.5441400000000001</c:v>
                </c:pt>
                <c:pt idx="2764">
                  <c:v>1.54339</c:v>
                </c:pt>
                <c:pt idx="2765">
                  <c:v>1.54264</c:v>
                </c:pt>
                <c:pt idx="2766">
                  <c:v>1.54189</c:v>
                </c:pt>
                <c:pt idx="2767">
                  <c:v>1.5411300000000001</c:v>
                </c:pt>
                <c:pt idx="2768">
                  <c:v>1.54036</c:v>
                </c:pt>
                <c:pt idx="2769">
                  <c:v>1.53959</c:v>
                </c:pt>
                <c:pt idx="2770">
                  <c:v>1.5388200000000001</c:v>
                </c:pt>
                <c:pt idx="2771">
                  <c:v>1.5380400000000001</c:v>
                </c:pt>
                <c:pt idx="2772">
                  <c:v>1.5372600000000001</c:v>
                </c:pt>
                <c:pt idx="2773">
                  <c:v>1.53647</c:v>
                </c:pt>
                <c:pt idx="2774">
                  <c:v>1.5356700000000001</c:v>
                </c:pt>
                <c:pt idx="2775">
                  <c:v>1.53488</c:v>
                </c:pt>
                <c:pt idx="2776">
                  <c:v>1.53407</c:v>
                </c:pt>
                <c:pt idx="2777">
                  <c:v>1.5332699999999999</c:v>
                </c:pt>
                <c:pt idx="2778">
                  <c:v>1.5324500000000001</c:v>
                </c:pt>
                <c:pt idx="2779">
                  <c:v>1.5316399999999999</c:v>
                </c:pt>
                <c:pt idx="2780">
                  <c:v>1.5308200000000001</c:v>
                </c:pt>
                <c:pt idx="2781">
                  <c:v>1.52999</c:v>
                </c:pt>
                <c:pt idx="2782">
                  <c:v>1.5291699999999999</c:v>
                </c:pt>
                <c:pt idx="2783">
                  <c:v>1.52834</c:v>
                </c:pt>
                <c:pt idx="2784">
                  <c:v>1.5275000000000001</c:v>
                </c:pt>
                <c:pt idx="2785">
                  <c:v>1.52667</c:v>
                </c:pt>
                <c:pt idx="2786">
                  <c:v>1.52583</c:v>
                </c:pt>
                <c:pt idx="2787">
                  <c:v>1.52498</c:v>
                </c:pt>
                <c:pt idx="2788">
                  <c:v>1.5241400000000001</c:v>
                </c:pt>
                <c:pt idx="2789">
                  <c:v>1.52329</c:v>
                </c:pt>
                <c:pt idx="2790">
                  <c:v>1.52244</c:v>
                </c:pt>
                <c:pt idx="2791">
                  <c:v>1.5215799999999999</c:v>
                </c:pt>
                <c:pt idx="2792">
                  <c:v>1.5207299999999999</c:v>
                </c:pt>
                <c:pt idx="2793">
                  <c:v>1.5198700000000001</c:v>
                </c:pt>
                <c:pt idx="2794">
                  <c:v>1.51901</c:v>
                </c:pt>
                <c:pt idx="2795">
                  <c:v>1.51814</c:v>
                </c:pt>
                <c:pt idx="2796">
                  <c:v>1.51728</c:v>
                </c:pt>
                <c:pt idx="2797">
                  <c:v>1.51641</c:v>
                </c:pt>
                <c:pt idx="2798">
                  <c:v>1.5155400000000001</c:v>
                </c:pt>
                <c:pt idx="2799">
                  <c:v>1.51467</c:v>
                </c:pt>
                <c:pt idx="2800">
                  <c:v>1.5138</c:v>
                </c:pt>
                <c:pt idx="2801">
                  <c:v>1.51292</c:v>
                </c:pt>
                <c:pt idx="2802">
                  <c:v>1.5120499999999999</c:v>
                </c:pt>
                <c:pt idx="2803">
                  <c:v>1.5111699999999999</c:v>
                </c:pt>
                <c:pt idx="2804">
                  <c:v>1.5102899999999999</c:v>
                </c:pt>
                <c:pt idx="2805">
                  <c:v>1.5094099999999999</c:v>
                </c:pt>
                <c:pt idx="2806">
                  <c:v>1.5085200000000001</c:v>
                </c:pt>
                <c:pt idx="2807">
                  <c:v>1.5076400000000001</c:v>
                </c:pt>
                <c:pt idx="2808">
                  <c:v>1.50675</c:v>
                </c:pt>
                <c:pt idx="2809">
                  <c:v>1.50587</c:v>
                </c:pt>
                <c:pt idx="2810">
                  <c:v>1.50498</c:v>
                </c:pt>
                <c:pt idx="2811">
                  <c:v>1.5040899999999999</c:v>
                </c:pt>
                <c:pt idx="2812">
                  <c:v>1.5032099999999999</c:v>
                </c:pt>
                <c:pt idx="2813">
                  <c:v>1.5023200000000001</c:v>
                </c:pt>
                <c:pt idx="2814">
                  <c:v>1.50143</c:v>
                </c:pt>
                <c:pt idx="2815">
                  <c:v>1.50054</c:v>
                </c:pt>
                <c:pt idx="2816">
                  <c:v>1.4996499999999999</c:v>
                </c:pt>
                <c:pt idx="2817">
                  <c:v>1.4987600000000001</c:v>
                </c:pt>
                <c:pt idx="2818">
                  <c:v>1.49787</c:v>
                </c:pt>
                <c:pt idx="2819">
                  <c:v>1.49698</c:v>
                </c:pt>
                <c:pt idx="2820">
                  <c:v>1.4960899999999999</c:v>
                </c:pt>
                <c:pt idx="2821">
                  <c:v>1.49519</c:v>
                </c:pt>
                <c:pt idx="2822">
                  <c:v>1.4943</c:v>
                </c:pt>
                <c:pt idx="2823">
                  <c:v>1.4934099999999999</c:v>
                </c:pt>
                <c:pt idx="2824">
                  <c:v>1.4925200000000001</c:v>
                </c:pt>
                <c:pt idx="2825">
                  <c:v>1.49163</c:v>
                </c:pt>
                <c:pt idx="2826">
                  <c:v>1.4907300000000001</c:v>
                </c:pt>
                <c:pt idx="2827">
                  <c:v>1.4898400000000001</c:v>
                </c:pt>
                <c:pt idx="2828">
                  <c:v>1.48895</c:v>
                </c:pt>
                <c:pt idx="2829">
                  <c:v>1.4880500000000001</c:v>
                </c:pt>
                <c:pt idx="2830">
                  <c:v>1.48716</c:v>
                </c:pt>
                <c:pt idx="2831">
                  <c:v>1.4862599999999999</c:v>
                </c:pt>
                <c:pt idx="2832">
                  <c:v>1.4853700000000001</c:v>
                </c:pt>
                <c:pt idx="2833">
                  <c:v>1.48448</c:v>
                </c:pt>
                <c:pt idx="2834">
                  <c:v>1.4835799999999999</c:v>
                </c:pt>
                <c:pt idx="2835">
                  <c:v>1.4826900000000001</c:v>
                </c:pt>
                <c:pt idx="2836">
                  <c:v>1.4817899999999999</c:v>
                </c:pt>
                <c:pt idx="2837">
                  <c:v>1.4809000000000001</c:v>
                </c:pt>
                <c:pt idx="2838">
                  <c:v>1.48</c:v>
                </c:pt>
                <c:pt idx="2839">
                  <c:v>1.4791099999999999</c:v>
                </c:pt>
                <c:pt idx="2840">
                  <c:v>1.47821</c:v>
                </c:pt>
                <c:pt idx="2841">
                  <c:v>1.47732</c:v>
                </c:pt>
                <c:pt idx="2842">
                  <c:v>1.4764200000000001</c:v>
                </c:pt>
                <c:pt idx="2843">
                  <c:v>1.4755199999999999</c:v>
                </c:pt>
                <c:pt idx="2844">
                  <c:v>1.4746300000000001</c:v>
                </c:pt>
                <c:pt idx="2845">
                  <c:v>1.47373</c:v>
                </c:pt>
                <c:pt idx="2846">
                  <c:v>1.4728300000000001</c:v>
                </c:pt>
                <c:pt idx="2847">
                  <c:v>1.47194</c:v>
                </c:pt>
                <c:pt idx="2848">
                  <c:v>1.4710399999999999</c:v>
                </c:pt>
                <c:pt idx="2849">
                  <c:v>1.47014</c:v>
                </c:pt>
                <c:pt idx="2850">
                  <c:v>1.4692400000000001</c:v>
                </c:pt>
                <c:pt idx="2851">
                  <c:v>1.46834</c:v>
                </c:pt>
                <c:pt idx="2852">
                  <c:v>1.4674400000000001</c:v>
                </c:pt>
                <c:pt idx="2853">
                  <c:v>1.46654</c:v>
                </c:pt>
                <c:pt idx="2854">
                  <c:v>1.4656400000000001</c:v>
                </c:pt>
                <c:pt idx="2855">
                  <c:v>1.4647399999999999</c:v>
                </c:pt>
                <c:pt idx="2856">
                  <c:v>1.46384</c:v>
                </c:pt>
                <c:pt idx="2857">
                  <c:v>1.4629300000000001</c:v>
                </c:pt>
                <c:pt idx="2858">
                  <c:v>1.4620299999999999</c:v>
                </c:pt>
                <c:pt idx="2859">
                  <c:v>1.46112</c:v>
                </c:pt>
                <c:pt idx="2860">
                  <c:v>1.46021</c:v>
                </c:pt>
                <c:pt idx="2861">
                  <c:v>1.4593100000000001</c:v>
                </c:pt>
                <c:pt idx="2862">
                  <c:v>1.4583999999999999</c:v>
                </c:pt>
                <c:pt idx="2863">
                  <c:v>1.4574800000000001</c:v>
                </c:pt>
                <c:pt idx="2864">
                  <c:v>1.4565699999999999</c:v>
                </c:pt>
                <c:pt idx="2865">
                  <c:v>1.45566</c:v>
                </c:pt>
                <c:pt idx="2866">
                  <c:v>1.4547399999999999</c:v>
                </c:pt>
                <c:pt idx="2867">
                  <c:v>1.4538199999999999</c:v>
                </c:pt>
                <c:pt idx="2868">
                  <c:v>1.4529000000000001</c:v>
                </c:pt>
                <c:pt idx="2869">
                  <c:v>1.45198</c:v>
                </c:pt>
                <c:pt idx="2870">
                  <c:v>1.45106</c:v>
                </c:pt>
                <c:pt idx="2871">
                  <c:v>1.4501299999999999</c:v>
                </c:pt>
                <c:pt idx="2872">
                  <c:v>1.4492100000000001</c:v>
                </c:pt>
                <c:pt idx="2873">
                  <c:v>1.44828</c:v>
                </c:pt>
                <c:pt idx="2874">
                  <c:v>1.4473499999999999</c:v>
                </c:pt>
                <c:pt idx="2875">
                  <c:v>1.44641</c:v>
                </c:pt>
                <c:pt idx="2876">
                  <c:v>1.4454800000000001</c:v>
                </c:pt>
                <c:pt idx="2877">
                  <c:v>1.4445399999999999</c:v>
                </c:pt>
                <c:pt idx="2878">
                  <c:v>1.4436</c:v>
                </c:pt>
                <c:pt idx="2879">
                  <c:v>1.4426600000000001</c:v>
                </c:pt>
                <c:pt idx="2880">
                  <c:v>1.4417199999999999</c:v>
                </c:pt>
                <c:pt idx="2881">
                  <c:v>1.4407700000000001</c:v>
                </c:pt>
                <c:pt idx="2882">
                  <c:v>1.4398200000000001</c:v>
                </c:pt>
                <c:pt idx="2883">
                  <c:v>1.4388700000000001</c:v>
                </c:pt>
                <c:pt idx="2884">
                  <c:v>1.4379200000000001</c:v>
                </c:pt>
                <c:pt idx="2885">
                  <c:v>1.43696</c:v>
                </c:pt>
                <c:pt idx="2886">
                  <c:v>1.4359999999999999</c:v>
                </c:pt>
                <c:pt idx="2887">
                  <c:v>1.4350400000000001</c:v>
                </c:pt>
                <c:pt idx="2888">
                  <c:v>1.43407</c:v>
                </c:pt>
                <c:pt idx="2889">
                  <c:v>1.4331100000000001</c:v>
                </c:pt>
                <c:pt idx="2890">
                  <c:v>1.43214</c:v>
                </c:pt>
                <c:pt idx="2891">
                  <c:v>1.4311700000000001</c:v>
                </c:pt>
                <c:pt idx="2892">
                  <c:v>1.4301900000000001</c:v>
                </c:pt>
                <c:pt idx="2893">
                  <c:v>1.4292199999999999</c:v>
                </c:pt>
                <c:pt idx="2894">
                  <c:v>1.42824</c:v>
                </c:pt>
                <c:pt idx="2895">
                  <c:v>1.42726</c:v>
                </c:pt>
                <c:pt idx="2896">
                  <c:v>1.4262699999999999</c:v>
                </c:pt>
                <c:pt idx="2897">
                  <c:v>1.4252899999999999</c:v>
                </c:pt>
                <c:pt idx="2898">
                  <c:v>1.4242999999999999</c:v>
                </c:pt>
                <c:pt idx="2899">
                  <c:v>1.4233</c:v>
                </c:pt>
                <c:pt idx="2900">
                  <c:v>1.42231</c:v>
                </c:pt>
                <c:pt idx="2901">
                  <c:v>1.4213100000000001</c:v>
                </c:pt>
                <c:pt idx="2902">
                  <c:v>1.42031</c:v>
                </c:pt>
                <c:pt idx="2903">
                  <c:v>1.4193100000000001</c:v>
                </c:pt>
                <c:pt idx="2904">
                  <c:v>1.4182999999999999</c:v>
                </c:pt>
                <c:pt idx="2905">
                  <c:v>1.4173</c:v>
                </c:pt>
                <c:pt idx="2906">
                  <c:v>1.41629</c:v>
                </c:pt>
                <c:pt idx="2907">
                  <c:v>1.4152800000000001</c:v>
                </c:pt>
                <c:pt idx="2908">
                  <c:v>1.4142600000000001</c:v>
                </c:pt>
                <c:pt idx="2909">
                  <c:v>1.4132499999999999</c:v>
                </c:pt>
                <c:pt idx="2910">
                  <c:v>1.4122300000000001</c:v>
                </c:pt>
                <c:pt idx="2911">
                  <c:v>1.4112</c:v>
                </c:pt>
                <c:pt idx="2912">
                  <c:v>1.41018</c:v>
                </c:pt>
                <c:pt idx="2913">
                  <c:v>1.4091499999999999</c:v>
                </c:pt>
                <c:pt idx="2914">
                  <c:v>1.40812</c:v>
                </c:pt>
                <c:pt idx="2915">
                  <c:v>1.40709</c:v>
                </c:pt>
                <c:pt idx="2916">
                  <c:v>1.40605</c:v>
                </c:pt>
                <c:pt idx="2917">
                  <c:v>1.4050100000000001</c:v>
                </c:pt>
                <c:pt idx="2918">
                  <c:v>1.4039699999999999</c:v>
                </c:pt>
                <c:pt idx="2919">
                  <c:v>1.40293</c:v>
                </c:pt>
                <c:pt idx="2920">
                  <c:v>1.40188</c:v>
                </c:pt>
                <c:pt idx="2921">
                  <c:v>1.4008400000000001</c:v>
                </c:pt>
                <c:pt idx="2922">
                  <c:v>1.3997900000000001</c:v>
                </c:pt>
                <c:pt idx="2923">
                  <c:v>1.3987400000000001</c:v>
                </c:pt>
                <c:pt idx="2924">
                  <c:v>1.39768</c:v>
                </c:pt>
                <c:pt idx="2925">
                  <c:v>1.39663</c:v>
                </c:pt>
                <c:pt idx="2926">
                  <c:v>1.39557</c:v>
                </c:pt>
                <c:pt idx="2927">
                  <c:v>1.3945099999999999</c:v>
                </c:pt>
                <c:pt idx="2928">
                  <c:v>1.3934500000000001</c:v>
                </c:pt>
                <c:pt idx="2929">
                  <c:v>1.39239</c:v>
                </c:pt>
                <c:pt idx="2930">
                  <c:v>1.39133</c:v>
                </c:pt>
                <c:pt idx="2931">
                  <c:v>1.3902600000000001</c:v>
                </c:pt>
                <c:pt idx="2932">
                  <c:v>1.3891899999999999</c:v>
                </c:pt>
                <c:pt idx="2933">
                  <c:v>1.38812</c:v>
                </c:pt>
                <c:pt idx="2934">
                  <c:v>1.3870499999999999</c:v>
                </c:pt>
                <c:pt idx="2935">
                  <c:v>1.38598</c:v>
                </c:pt>
                <c:pt idx="2936">
                  <c:v>1.3849</c:v>
                </c:pt>
                <c:pt idx="2937">
                  <c:v>1.3838299999999999</c:v>
                </c:pt>
                <c:pt idx="2938">
                  <c:v>1.3827499999999999</c:v>
                </c:pt>
                <c:pt idx="2939">
                  <c:v>1.38167</c:v>
                </c:pt>
                <c:pt idx="2940">
                  <c:v>1.38059</c:v>
                </c:pt>
                <c:pt idx="2941">
                  <c:v>1.3794999999999999</c:v>
                </c:pt>
                <c:pt idx="2942">
                  <c:v>1.37842</c:v>
                </c:pt>
                <c:pt idx="2943">
                  <c:v>1.3773299999999999</c:v>
                </c:pt>
                <c:pt idx="2944">
                  <c:v>1.37625</c:v>
                </c:pt>
                <c:pt idx="2945">
                  <c:v>1.3751599999999999</c:v>
                </c:pt>
                <c:pt idx="2946">
                  <c:v>1.3740699999999999</c:v>
                </c:pt>
                <c:pt idx="2947">
                  <c:v>1.37297</c:v>
                </c:pt>
                <c:pt idx="2948">
                  <c:v>1.37188</c:v>
                </c:pt>
                <c:pt idx="2949">
                  <c:v>1.37079</c:v>
                </c:pt>
                <c:pt idx="2950">
                  <c:v>1.3696900000000001</c:v>
                </c:pt>
                <c:pt idx="2951">
                  <c:v>1.36859</c:v>
                </c:pt>
                <c:pt idx="2952">
                  <c:v>1.3674999999999999</c:v>
                </c:pt>
                <c:pt idx="2953">
                  <c:v>1.3664000000000001</c:v>
                </c:pt>
                <c:pt idx="2954">
                  <c:v>1.3653</c:v>
                </c:pt>
                <c:pt idx="2955">
                  <c:v>1.3642000000000001</c:v>
                </c:pt>
                <c:pt idx="2956">
                  <c:v>1.3631</c:v>
                </c:pt>
                <c:pt idx="2957">
                  <c:v>1.36199</c:v>
                </c:pt>
                <c:pt idx="2958">
                  <c:v>1.3608899999999999</c:v>
                </c:pt>
                <c:pt idx="2959">
                  <c:v>1.35978</c:v>
                </c:pt>
                <c:pt idx="2960">
                  <c:v>1.3586800000000001</c:v>
                </c:pt>
                <c:pt idx="2961">
                  <c:v>1.3575699999999999</c:v>
                </c:pt>
                <c:pt idx="2962">
                  <c:v>1.35646</c:v>
                </c:pt>
                <c:pt idx="2963">
                  <c:v>1.3553500000000001</c:v>
                </c:pt>
                <c:pt idx="2964">
                  <c:v>1.3542400000000001</c:v>
                </c:pt>
                <c:pt idx="2965">
                  <c:v>1.3531299999999999</c:v>
                </c:pt>
                <c:pt idx="2966">
                  <c:v>1.35202</c:v>
                </c:pt>
                <c:pt idx="2967">
                  <c:v>1.3509</c:v>
                </c:pt>
                <c:pt idx="2968">
                  <c:v>1.34979</c:v>
                </c:pt>
                <c:pt idx="2969">
                  <c:v>1.34867</c:v>
                </c:pt>
                <c:pt idx="2970">
                  <c:v>1.3475600000000001</c:v>
                </c:pt>
                <c:pt idx="2971">
                  <c:v>1.3464400000000001</c:v>
                </c:pt>
                <c:pt idx="2972">
                  <c:v>1.3453299999999999</c:v>
                </c:pt>
                <c:pt idx="2973">
                  <c:v>1.3442099999999999</c:v>
                </c:pt>
                <c:pt idx="2974">
                  <c:v>1.3430899999999999</c:v>
                </c:pt>
                <c:pt idx="2975">
                  <c:v>1.3419700000000001</c:v>
                </c:pt>
                <c:pt idx="2976">
                  <c:v>1.3408500000000001</c:v>
                </c:pt>
                <c:pt idx="2977">
                  <c:v>1.3397399999999999</c:v>
                </c:pt>
                <c:pt idx="2978">
                  <c:v>1.3386199999999999</c:v>
                </c:pt>
                <c:pt idx="2979">
                  <c:v>1.3374999999999999</c:v>
                </c:pt>
                <c:pt idx="2980">
                  <c:v>1.3363700000000001</c:v>
                </c:pt>
                <c:pt idx="2981">
                  <c:v>1.33525</c:v>
                </c:pt>
                <c:pt idx="2982">
                  <c:v>1.33413</c:v>
                </c:pt>
                <c:pt idx="2983">
                  <c:v>1.33301</c:v>
                </c:pt>
                <c:pt idx="2984">
                  <c:v>1.33189</c:v>
                </c:pt>
                <c:pt idx="2985">
                  <c:v>1.33077</c:v>
                </c:pt>
                <c:pt idx="2986">
                  <c:v>1.32965</c:v>
                </c:pt>
                <c:pt idx="2987">
                  <c:v>1.3285199999999999</c:v>
                </c:pt>
                <c:pt idx="2988">
                  <c:v>1.3273999999999999</c:v>
                </c:pt>
                <c:pt idx="2989">
                  <c:v>1.3262799999999999</c:v>
                </c:pt>
                <c:pt idx="2990">
                  <c:v>1.3251599999999999</c:v>
                </c:pt>
                <c:pt idx="2991">
                  <c:v>1.32403</c:v>
                </c:pt>
                <c:pt idx="2992">
                  <c:v>1.32291</c:v>
                </c:pt>
                <c:pt idx="2993">
                  <c:v>1.32179</c:v>
                </c:pt>
                <c:pt idx="2994">
                  <c:v>1.3206599999999999</c:v>
                </c:pt>
                <c:pt idx="2995">
                  <c:v>1.3195399999999999</c:v>
                </c:pt>
                <c:pt idx="2996">
                  <c:v>1.3184199999999999</c:v>
                </c:pt>
                <c:pt idx="2997">
                  <c:v>1.3172900000000001</c:v>
                </c:pt>
                <c:pt idx="2998">
                  <c:v>1.3161700000000001</c:v>
                </c:pt>
                <c:pt idx="2999">
                  <c:v>1.3150500000000001</c:v>
                </c:pt>
                <c:pt idx="3000">
                  <c:v>1.31392</c:v>
                </c:pt>
                <c:pt idx="3001">
                  <c:v>1.3128</c:v>
                </c:pt>
                <c:pt idx="3002">
                  <c:v>1.31168</c:v>
                </c:pt>
                <c:pt idx="3003">
                  <c:v>1.3105500000000001</c:v>
                </c:pt>
                <c:pt idx="3004">
                  <c:v>1.3094300000000001</c:v>
                </c:pt>
                <c:pt idx="3005">
                  <c:v>1.3083</c:v>
                </c:pt>
                <c:pt idx="3006">
                  <c:v>1.30718</c:v>
                </c:pt>
                <c:pt idx="3007">
                  <c:v>1.3060499999999999</c:v>
                </c:pt>
                <c:pt idx="3008">
                  <c:v>1.3049299999999999</c:v>
                </c:pt>
                <c:pt idx="3009">
                  <c:v>1.3038000000000001</c:v>
                </c:pt>
                <c:pt idx="3010">
                  <c:v>1.3026800000000001</c:v>
                </c:pt>
                <c:pt idx="3011">
                  <c:v>1.30155</c:v>
                </c:pt>
                <c:pt idx="3012">
                  <c:v>1.30043</c:v>
                </c:pt>
                <c:pt idx="3013">
                  <c:v>1.2992999999999999</c:v>
                </c:pt>
                <c:pt idx="3014">
                  <c:v>1.2981799999999999</c:v>
                </c:pt>
                <c:pt idx="3015">
                  <c:v>1.29705</c:v>
                </c:pt>
                <c:pt idx="3016">
                  <c:v>1.29592</c:v>
                </c:pt>
                <c:pt idx="3017">
                  <c:v>1.2947900000000001</c:v>
                </c:pt>
                <c:pt idx="3018">
                  <c:v>1.2936700000000001</c:v>
                </c:pt>
                <c:pt idx="3019">
                  <c:v>1.29254</c:v>
                </c:pt>
                <c:pt idx="3020">
                  <c:v>1.2914099999999999</c:v>
                </c:pt>
                <c:pt idx="3021">
                  <c:v>1.2902800000000001</c:v>
                </c:pt>
                <c:pt idx="3022">
                  <c:v>1.28915</c:v>
                </c:pt>
                <c:pt idx="3023">
                  <c:v>1.2880199999999999</c:v>
                </c:pt>
                <c:pt idx="3024">
                  <c:v>1.2868900000000001</c:v>
                </c:pt>
                <c:pt idx="3025">
                  <c:v>1.28576</c:v>
                </c:pt>
                <c:pt idx="3026">
                  <c:v>1.2846299999999999</c:v>
                </c:pt>
                <c:pt idx="3027">
                  <c:v>1.2835000000000001</c:v>
                </c:pt>
                <c:pt idx="3028">
                  <c:v>1.28237</c:v>
                </c:pt>
                <c:pt idx="3029">
                  <c:v>1.2812399999999999</c:v>
                </c:pt>
                <c:pt idx="3030">
                  <c:v>1.2801</c:v>
                </c:pt>
                <c:pt idx="3031">
                  <c:v>1.2789699999999999</c:v>
                </c:pt>
                <c:pt idx="3032">
                  <c:v>1.27783</c:v>
                </c:pt>
                <c:pt idx="3033">
                  <c:v>1.2766999999999999</c:v>
                </c:pt>
                <c:pt idx="3034">
                  <c:v>1.27556</c:v>
                </c:pt>
                <c:pt idx="3035">
                  <c:v>1.2744200000000001</c:v>
                </c:pt>
                <c:pt idx="3036">
                  <c:v>1.27328</c:v>
                </c:pt>
                <c:pt idx="3037">
                  <c:v>1.27214</c:v>
                </c:pt>
                <c:pt idx="3038">
                  <c:v>1.2709999999999999</c:v>
                </c:pt>
                <c:pt idx="3039">
                  <c:v>1.26986</c:v>
                </c:pt>
                <c:pt idx="3040">
                  <c:v>1.26871</c:v>
                </c:pt>
                <c:pt idx="3041">
                  <c:v>1.2675700000000001</c:v>
                </c:pt>
                <c:pt idx="3042">
                  <c:v>1.2664200000000001</c:v>
                </c:pt>
                <c:pt idx="3043">
                  <c:v>1.2652699999999999</c:v>
                </c:pt>
                <c:pt idx="3044">
                  <c:v>1.2641199999999999</c:v>
                </c:pt>
                <c:pt idx="3045">
                  <c:v>1.2629699999999999</c:v>
                </c:pt>
                <c:pt idx="3046">
                  <c:v>1.2618199999999999</c:v>
                </c:pt>
                <c:pt idx="3047">
                  <c:v>1.2606599999999999</c:v>
                </c:pt>
                <c:pt idx="3048">
                  <c:v>1.2595099999999999</c:v>
                </c:pt>
                <c:pt idx="3049">
                  <c:v>1.2583500000000001</c:v>
                </c:pt>
                <c:pt idx="3050">
                  <c:v>1.25719</c:v>
                </c:pt>
                <c:pt idx="3051">
                  <c:v>1.2560199999999999</c:v>
                </c:pt>
                <c:pt idx="3052">
                  <c:v>1.2548600000000001</c:v>
                </c:pt>
                <c:pt idx="3053">
                  <c:v>1.25369</c:v>
                </c:pt>
                <c:pt idx="3054">
                  <c:v>1.2525299999999999</c:v>
                </c:pt>
                <c:pt idx="3055">
                  <c:v>1.25136</c:v>
                </c:pt>
                <c:pt idx="3056">
                  <c:v>1.2501800000000001</c:v>
                </c:pt>
                <c:pt idx="3057">
                  <c:v>1.24901</c:v>
                </c:pt>
                <c:pt idx="3058">
                  <c:v>1.24783</c:v>
                </c:pt>
                <c:pt idx="3059">
                  <c:v>1.24665</c:v>
                </c:pt>
                <c:pt idx="3060">
                  <c:v>1.24546</c:v>
                </c:pt>
                <c:pt idx="3061">
                  <c:v>1.2442800000000001</c:v>
                </c:pt>
                <c:pt idx="3062">
                  <c:v>1.24309</c:v>
                </c:pt>
                <c:pt idx="3063">
                  <c:v>1.2419</c:v>
                </c:pt>
                <c:pt idx="3064">
                  <c:v>1.2406999999999999</c:v>
                </c:pt>
                <c:pt idx="3065">
                  <c:v>1.2395099999999999</c:v>
                </c:pt>
                <c:pt idx="3066">
                  <c:v>1.23831</c:v>
                </c:pt>
                <c:pt idx="3067">
                  <c:v>1.2371000000000001</c:v>
                </c:pt>
                <c:pt idx="3068">
                  <c:v>1.2359</c:v>
                </c:pt>
                <c:pt idx="3069">
                  <c:v>1.2346900000000001</c:v>
                </c:pt>
                <c:pt idx="3070">
                  <c:v>1.2334799999999999</c:v>
                </c:pt>
                <c:pt idx="3071">
                  <c:v>1.2322599999999999</c:v>
                </c:pt>
                <c:pt idx="3072">
                  <c:v>1.2310399999999999</c:v>
                </c:pt>
                <c:pt idx="3073">
                  <c:v>1.2298199999999999</c:v>
                </c:pt>
                <c:pt idx="3074">
                  <c:v>1.2285900000000001</c:v>
                </c:pt>
                <c:pt idx="3075">
                  <c:v>1.2273700000000001</c:v>
                </c:pt>
                <c:pt idx="3076">
                  <c:v>1.2261299999999999</c:v>
                </c:pt>
                <c:pt idx="3077">
                  <c:v>1.2249000000000001</c:v>
                </c:pt>
                <c:pt idx="3078">
                  <c:v>1.22366</c:v>
                </c:pt>
                <c:pt idx="3079">
                  <c:v>1.2224200000000001</c:v>
                </c:pt>
                <c:pt idx="3080">
                  <c:v>1.2211700000000001</c:v>
                </c:pt>
                <c:pt idx="3081">
                  <c:v>1.21993</c:v>
                </c:pt>
                <c:pt idx="3082">
                  <c:v>1.2186699999999999</c:v>
                </c:pt>
                <c:pt idx="3083">
                  <c:v>1.2174199999999999</c:v>
                </c:pt>
                <c:pt idx="3084">
                  <c:v>1.2161599999999999</c:v>
                </c:pt>
                <c:pt idx="3085">
                  <c:v>1.21489</c:v>
                </c:pt>
                <c:pt idx="3086">
                  <c:v>1.21363</c:v>
                </c:pt>
                <c:pt idx="3087">
                  <c:v>1.21235</c:v>
                </c:pt>
                <c:pt idx="3088">
                  <c:v>1.2110799999999999</c:v>
                </c:pt>
                <c:pt idx="3089">
                  <c:v>1.2098</c:v>
                </c:pt>
                <c:pt idx="3090">
                  <c:v>1.20852</c:v>
                </c:pt>
                <c:pt idx="3091">
                  <c:v>1.20723</c:v>
                </c:pt>
                <c:pt idx="3092">
                  <c:v>1.20594</c:v>
                </c:pt>
                <c:pt idx="3093">
                  <c:v>1.20465</c:v>
                </c:pt>
                <c:pt idx="3094">
                  <c:v>1.2033499999999999</c:v>
                </c:pt>
                <c:pt idx="3095">
                  <c:v>1.2020500000000001</c:v>
                </c:pt>
                <c:pt idx="3096">
                  <c:v>1.20075</c:v>
                </c:pt>
                <c:pt idx="3097">
                  <c:v>1.1994400000000001</c:v>
                </c:pt>
                <c:pt idx="3098">
                  <c:v>1.1981200000000001</c:v>
                </c:pt>
                <c:pt idx="3099">
                  <c:v>1.1968099999999999</c:v>
                </c:pt>
                <c:pt idx="3100">
                  <c:v>1.1954899999999999</c:v>
                </c:pt>
                <c:pt idx="3101">
                  <c:v>1.1941600000000001</c:v>
                </c:pt>
                <c:pt idx="3102">
                  <c:v>1.1928300000000001</c:v>
                </c:pt>
                <c:pt idx="3103">
                  <c:v>1.1915</c:v>
                </c:pt>
                <c:pt idx="3104">
                  <c:v>1.19017</c:v>
                </c:pt>
                <c:pt idx="3105">
                  <c:v>1.1888300000000001</c:v>
                </c:pt>
                <c:pt idx="3106">
                  <c:v>1.1874800000000001</c:v>
                </c:pt>
                <c:pt idx="3107">
                  <c:v>1.18614</c:v>
                </c:pt>
                <c:pt idx="3108">
                  <c:v>1.18479</c:v>
                </c:pt>
                <c:pt idx="3109">
                  <c:v>1.18343</c:v>
                </c:pt>
                <c:pt idx="3110">
                  <c:v>1.18208</c:v>
                </c:pt>
                <c:pt idx="3111">
                  <c:v>1.18072</c:v>
                </c:pt>
                <c:pt idx="3112">
                  <c:v>1.1793499999999999</c:v>
                </c:pt>
                <c:pt idx="3113">
                  <c:v>1.17798</c:v>
                </c:pt>
                <c:pt idx="3114">
                  <c:v>1.1766099999999999</c:v>
                </c:pt>
                <c:pt idx="3115">
                  <c:v>1.1752400000000001</c:v>
                </c:pt>
                <c:pt idx="3116">
                  <c:v>1.1738599999999999</c:v>
                </c:pt>
                <c:pt idx="3117">
                  <c:v>1.17248</c:v>
                </c:pt>
                <c:pt idx="3118">
                  <c:v>1.17109</c:v>
                </c:pt>
                <c:pt idx="3119">
                  <c:v>1.16971</c:v>
                </c:pt>
                <c:pt idx="3120">
                  <c:v>1.16832</c:v>
                </c:pt>
                <c:pt idx="3121">
                  <c:v>1.16692</c:v>
                </c:pt>
                <c:pt idx="3122">
                  <c:v>1.16553</c:v>
                </c:pt>
                <c:pt idx="3123">
                  <c:v>1.1641300000000001</c:v>
                </c:pt>
                <c:pt idx="3124">
                  <c:v>1.16273</c:v>
                </c:pt>
                <c:pt idx="3125">
                  <c:v>1.1613199999999999</c:v>
                </c:pt>
                <c:pt idx="3126">
                  <c:v>1.15991</c:v>
                </c:pt>
                <c:pt idx="3127">
                  <c:v>1.1585000000000001</c:v>
                </c:pt>
                <c:pt idx="3128">
                  <c:v>1.15709</c:v>
                </c:pt>
                <c:pt idx="3129">
                  <c:v>1.15568</c:v>
                </c:pt>
                <c:pt idx="3130">
                  <c:v>1.1542600000000001</c:v>
                </c:pt>
                <c:pt idx="3131">
                  <c:v>1.1528400000000001</c:v>
                </c:pt>
                <c:pt idx="3132">
                  <c:v>1.1514200000000001</c:v>
                </c:pt>
                <c:pt idx="3133">
                  <c:v>1.1499900000000001</c:v>
                </c:pt>
                <c:pt idx="3134">
                  <c:v>1.1485700000000001</c:v>
                </c:pt>
                <c:pt idx="3135">
                  <c:v>1.14714</c:v>
                </c:pt>
                <c:pt idx="3136">
                  <c:v>1.14571</c:v>
                </c:pt>
                <c:pt idx="3137">
                  <c:v>1.1442699999999999</c:v>
                </c:pt>
                <c:pt idx="3138">
                  <c:v>1.1428400000000001</c:v>
                </c:pt>
                <c:pt idx="3139">
                  <c:v>1.1414</c:v>
                </c:pt>
                <c:pt idx="3140">
                  <c:v>1.1399699999999999</c:v>
                </c:pt>
                <c:pt idx="3141">
                  <c:v>1.13853</c:v>
                </c:pt>
                <c:pt idx="3142">
                  <c:v>1.1370800000000001</c:v>
                </c:pt>
                <c:pt idx="3143">
                  <c:v>1.13564</c:v>
                </c:pt>
                <c:pt idx="3144">
                  <c:v>1.1342000000000001</c:v>
                </c:pt>
                <c:pt idx="3145">
                  <c:v>1.1327499999999999</c:v>
                </c:pt>
                <c:pt idx="3146">
                  <c:v>1.13131</c:v>
                </c:pt>
                <c:pt idx="3147">
                  <c:v>1.1298600000000001</c:v>
                </c:pt>
                <c:pt idx="3148">
                  <c:v>1.1284099999999999</c:v>
                </c:pt>
                <c:pt idx="3149">
                  <c:v>1.12696</c:v>
                </c:pt>
                <c:pt idx="3150">
                  <c:v>1.12551</c:v>
                </c:pt>
                <c:pt idx="3151">
                  <c:v>1.1240600000000001</c:v>
                </c:pt>
                <c:pt idx="3152">
                  <c:v>1.1226</c:v>
                </c:pt>
                <c:pt idx="3153">
                  <c:v>1.1211500000000001</c:v>
                </c:pt>
                <c:pt idx="3154">
                  <c:v>1.1196900000000001</c:v>
                </c:pt>
                <c:pt idx="3155">
                  <c:v>1.1182399999999999</c:v>
                </c:pt>
                <c:pt idx="3156">
                  <c:v>1.1167800000000001</c:v>
                </c:pt>
                <c:pt idx="3157">
                  <c:v>1.1153200000000001</c:v>
                </c:pt>
                <c:pt idx="3158">
                  <c:v>1.1138699999999999</c:v>
                </c:pt>
                <c:pt idx="3159">
                  <c:v>1.1124099999999999</c:v>
                </c:pt>
                <c:pt idx="3160">
                  <c:v>1.1109599999999999</c:v>
                </c:pt>
                <c:pt idx="3161">
                  <c:v>1.1094999999999999</c:v>
                </c:pt>
                <c:pt idx="3162">
                  <c:v>1.1080399999999999</c:v>
                </c:pt>
                <c:pt idx="3163">
                  <c:v>1.10659</c:v>
                </c:pt>
                <c:pt idx="3164">
                  <c:v>1.1051299999999999</c:v>
                </c:pt>
                <c:pt idx="3165">
                  <c:v>1.1036699999999999</c:v>
                </c:pt>
                <c:pt idx="3166">
                  <c:v>1.10222</c:v>
                </c:pt>
                <c:pt idx="3167">
                  <c:v>1.10076</c:v>
                </c:pt>
                <c:pt idx="3168">
                  <c:v>1.09931</c:v>
                </c:pt>
                <c:pt idx="3169">
                  <c:v>1.09785</c:v>
                </c:pt>
                <c:pt idx="3170">
                  <c:v>1.0964</c:v>
                </c:pt>
                <c:pt idx="3171">
                  <c:v>1.0949500000000001</c:v>
                </c:pt>
                <c:pt idx="3172">
                  <c:v>1.0934999999999999</c:v>
                </c:pt>
                <c:pt idx="3173">
                  <c:v>1.09205</c:v>
                </c:pt>
                <c:pt idx="3174">
                  <c:v>1.0906</c:v>
                </c:pt>
                <c:pt idx="3175">
                  <c:v>1.0891500000000001</c:v>
                </c:pt>
                <c:pt idx="3176">
                  <c:v>1.0876999999999999</c:v>
                </c:pt>
                <c:pt idx="3177">
                  <c:v>1.08626</c:v>
                </c:pt>
                <c:pt idx="3178">
                  <c:v>1.0848100000000001</c:v>
                </c:pt>
                <c:pt idx="3179">
                  <c:v>1.0833699999999999</c:v>
                </c:pt>
                <c:pt idx="3180">
                  <c:v>1.0819300000000001</c:v>
                </c:pt>
                <c:pt idx="3181">
                  <c:v>1.08049</c:v>
                </c:pt>
                <c:pt idx="3182">
                  <c:v>1.0790500000000001</c:v>
                </c:pt>
                <c:pt idx="3183">
                  <c:v>1.07762</c:v>
                </c:pt>
                <c:pt idx="3184">
                  <c:v>1.07619</c:v>
                </c:pt>
                <c:pt idx="3185">
                  <c:v>1.0747500000000001</c:v>
                </c:pt>
                <c:pt idx="3186">
                  <c:v>1.0733299999999999</c:v>
                </c:pt>
                <c:pt idx="3187">
                  <c:v>1.0719000000000001</c:v>
                </c:pt>
                <c:pt idx="3188">
                  <c:v>1.07047</c:v>
                </c:pt>
                <c:pt idx="3189">
                  <c:v>1.0690500000000001</c:v>
                </c:pt>
                <c:pt idx="3190">
                  <c:v>1.0676300000000001</c:v>
                </c:pt>
                <c:pt idx="3191">
                  <c:v>1.0662100000000001</c:v>
                </c:pt>
                <c:pt idx="3192">
                  <c:v>1.0648</c:v>
                </c:pt>
                <c:pt idx="3193">
                  <c:v>1.0633900000000001</c:v>
                </c:pt>
                <c:pt idx="3194">
                  <c:v>1.0619799999999999</c:v>
                </c:pt>
                <c:pt idx="3195">
                  <c:v>1.06057</c:v>
                </c:pt>
                <c:pt idx="3196">
                  <c:v>1.0591600000000001</c:v>
                </c:pt>
                <c:pt idx="3197">
                  <c:v>1.05776</c:v>
                </c:pt>
                <c:pt idx="3198">
                  <c:v>1.05636</c:v>
                </c:pt>
                <c:pt idx="3199">
                  <c:v>1.0549599999999999</c:v>
                </c:pt>
                <c:pt idx="3200">
                  <c:v>1.0535699999999999</c:v>
                </c:pt>
                <c:pt idx="3201">
                  <c:v>1.0521799999999999</c:v>
                </c:pt>
                <c:pt idx="3202">
                  <c:v>1.0507899999999999</c:v>
                </c:pt>
                <c:pt idx="3203">
                  <c:v>1.0494000000000001</c:v>
                </c:pt>
                <c:pt idx="3204">
                  <c:v>1.0480100000000001</c:v>
                </c:pt>
                <c:pt idx="3205">
                  <c:v>1.0466299999999999</c:v>
                </c:pt>
                <c:pt idx="3206">
                  <c:v>1.04525</c:v>
                </c:pt>
                <c:pt idx="3207">
                  <c:v>1.0438700000000001</c:v>
                </c:pt>
                <c:pt idx="3208">
                  <c:v>1.0425</c:v>
                </c:pt>
                <c:pt idx="3209">
                  <c:v>1.0411300000000001</c:v>
                </c:pt>
                <c:pt idx="3210">
                  <c:v>1.03976</c:v>
                </c:pt>
                <c:pt idx="3211">
                  <c:v>1.0384</c:v>
                </c:pt>
                <c:pt idx="3212">
                  <c:v>1.03704</c:v>
                </c:pt>
                <c:pt idx="3213">
                  <c:v>1.0356799999999999</c:v>
                </c:pt>
                <c:pt idx="3214">
                  <c:v>1.03433</c:v>
                </c:pt>
                <c:pt idx="3215">
                  <c:v>1.03298</c:v>
                </c:pt>
                <c:pt idx="3216">
                  <c:v>1.03163</c:v>
                </c:pt>
                <c:pt idx="3217">
                  <c:v>1.0302800000000001</c:v>
                </c:pt>
                <c:pt idx="3218">
                  <c:v>1.02894</c:v>
                </c:pt>
                <c:pt idx="3219">
                  <c:v>1.0276099999999999</c:v>
                </c:pt>
                <c:pt idx="3220">
                  <c:v>1.02627</c:v>
                </c:pt>
                <c:pt idx="3221">
                  <c:v>1.02494</c:v>
                </c:pt>
                <c:pt idx="3222">
                  <c:v>1.0236099999999999</c:v>
                </c:pt>
                <c:pt idx="3223">
                  <c:v>1.0222899999999999</c:v>
                </c:pt>
                <c:pt idx="3224">
                  <c:v>1.0209699999999999</c:v>
                </c:pt>
                <c:pt idx="3225">
                  <c:v>1.0196499999999999</c:v>
                </c:pt>
                <c:pt idx="3226">
                  <c:v>1.01834</c:v>
                </c:pt>
                <c:pt idx="3227">
                  <c:v>1.0170300000000001</c:v>
                </c:pt>
                <c:pt idx="3228">
                  <c:v>1.01572</c:v>
                </c:pt>
                <c:pt idx="3229">
                  <c:v>1.0144200000000001</c:v>
                </c:pt>
                <c:pt idx="3230">
                  <c:v>1.01312</c:v>
                </c:pt>
                <c:pt idx="3231">
                  <c:v>1.01183</c:v>
                </c:pt>
                <c:pt idx="3232">
                  <c:v>1.0105299999999999</c:v>
                </c:pt>
                <c:pt idx="3233">
                  <c:v>1.00925</c:v>
                </c:pt>
                <c:pt idx="3234">
                  <c:v>1.00796</c:v>
                </c:pt>
                <c:pt idx="3235">
                  <c:v>1.00668</c:v>
                </c:pt>
                <c:pt idx="3236">
                  <c:v>1.0054000000000001</c:v>
                </c:pt>
                <c:pt idx="3237">
                  <c:v>1.00413</c:v>
                </c:pt>
                <c:pt idx="3238">
                  <c:v>1.0028600000000001</c:v>
                </c:pt>
                <c:pt idx="3239">
                  <c:v>1.00159</c:v>
                </c:pt>
                <c:pt idx="3240">
                  <c:v>1.0003299999999999</c:v>
                </c:pt>
                <c:pt idx="3241">
                  <c:v>0.99907599999999996</c:v>
                </c:pt>
                <c:pt idx="3242">
                  <c:v>0.99782300000000002</c:v>
                </c:pt>
                <c:pt idx="3243">
                  <c:v>0.99657499999999999</c:v>
                </c:pt>
                <c:pt idx="3244">
                  <c:v>0.99533000000000005</c:v>
                </c:pt>
                <c:pt idx="3245">
                  <c:v>0.99409099999999995</c:v>
                </c:pt>
                <c:pt idx="3246">
                  <c:v>0.99285500000000004</c:v>
                </c:pt>
                <c:pt idx="3247">
                  <c:v>0.99162399999999995</c:v>
                </c:pt>
                <c:pt idx="3248">
                  <c:v>0.99039699999999997</c:v>
                </c:pt>
                <c:pt idx="3249">
                  <c:v>0.98917500000000003</c:v>
                </c:pt>
                <c:pt idx="3250">
                  <c:v>0.987958</c:v>
                </c:pt>
                <c:pt idx="3251">
                  <c:v>0.98674499999999998</c:v>
                </c:pt>
                <c:pt idx="3252">
                  <c:v>0.98553800000000003</c:v>
                </c:pt>
                <c:pt idx="3253">
                  <c:v>0.98433599999999999</c:v>
                </c:pt>
                <c:pt idx="3254">
                  <c:v>0.98313899999999999</c:v>
                </c:pt>
                <c:pt idx="3255">
                  <c:v>0.98194700000000001</c:v>
                </c:pt>
                <c:pt idx="3256">
                  <c:v>0.98075999999999997</c:v>
                </c:pt>
                <c:pt idx="3257">
                  <c:v>0.97957899999999998</c:v>
                </c:pt>
                <c:pt idx="3258">
                  <c:v>0.97840199999999999</c:v>
                </c:pt>
                <c:pt idx="3259">
                  <c:v>0.97723099999999996</c:v>
                </c:pt>
                <c:pt idx="3260">
                  <c:v>0.97606599999999999</c:v>
                </c:pt>
                <c:pt idx="3261">
                  <c:v>0.97490600000000005</c:v>
                </c:pt>
                <c:pt idx="3262">
                  <c:v>0.97375199999999995</c:v>
                </c:pt>
                <c:pt idx="3263">
                  <c:v>0.97260400000000002</c:v>
                </c:pt>
                <c:pt idx="3264">
                  <c:v>0.97146200000000005</c:v>
                </c:pt>
                <c:pt idx="3265">
                  <c:v>0.97032600000000002</c:v>
                </c:pt>
                <c:pt idx="3266">
                  <c:v>0.96919599999999995</c:v>
                </c:pt>
                <c:pt idx="3267">
                  <c:v>0.96807200000000004</c:v>
                </c:pt>
                <c:pt idx="3268">
                  <c:v>0.96695500000000001</c:v>
                </c:pt>
                <c:pt idx="3269">
                  <c:v>0.96584400000000004</c:v>
                </c:pt>
                <c:pt idx="3270">
                  <c:v>0.96473900000000001</c:v>
                </c:pt>
                <c:pt idx="3271">
                  <c:v>0.96364000000000005</c:v>
                </c:pt>
                <c:pt idx="3272">
                  <c:v>0.96254799999999996</c:v>
                </c:pt>
                <c:pt idx="3273">
                  <c:v>0.96146200000000004</c:v>
                </c:pt>
                <c:pt idx="3274">
                  <c:v>0.96038199999999996</c:v>
                </c:pt>
                <c:pt idx="3275">
                  <c:v>0.95930899999999997</c:v>
                </c:pt>
                <c:pt idx="3276">
                  <c:v>0.95824299999999996</c:v>
                </c:pt>
                <c:pt idx="3277">
                  <c:v>0.95718300000000001</c:v>
                </c:pt>
                <c:pt idx="3278">
                  <c:v>0.95613000000000004</c:v>
                </c:pt>
                <c:pt idx="3279">
                  <c:v>0.95508400000000004</c:v>
                </c:pt>
                <c:pt idx="3280">
                  <c:v>0.95404599999999995</c:v>
                </c:pt>
                <c:pt idx="3281">
                  <c:v>0.95301400000000003</c:v>
                </c:pt>
                <c:pt idx="3282">
                  <c:v>0.95199100000000003</c:v>
                </c:pt>
                <c:pt idx="3283">
                  <c:v>0.95097399999999999</c:v>
                </c:pt>
                <c:pt idx="3284">
                  <c:v>0.94996599999999998</c:v>
                </c:pt>
                <c:pt idx="3285">
                  <c:v>0.94896499999999995</c:v>
                </c:pt>
                <c:pt idx="3286">
                  <c:v>0.94797100000000001</c:v>
                </c:pt>
                <c:pt idx="3287">
                  <c:v>0.94698499999999997</c:v>
                </c:pt>
                <c:pt idx="3288">
                  <c:v>0.94600799999999996</c:v>
                </c:pt>
                <c:pt idx="3289">
                  <c:v>0.94503800000000004</c:v>
                </c:pt>
                <c:pt idx="3290">
                  <c:v>0.94407700000000006</c:v>
                </c:pt>
                <c:pt idx="3291">
                  <c:v>0.94312499999999999</c:v>
                </c:pt>
                <c:pt idx="3292">
                  <c:v>0.94218199999999996</c:v>
                </c:pt>
                <c:pt idx="3293">
                  <c:v>0.94124699999999994</c:v>
                </c:pt>
                <c:pt idx="3294">
                  <c:v>0.94032099999999996</c:v>
                </c:pt>
                <c:pt idx="3295">
                  <c:v>0.93940500000000005</c:v>
                </c:pt>
                <c:pt idx="3296">
                  <c:v>0.93849700000000003</c:v>
                </c:pt>
                <c:pt idx="3297">
                  <c:v>0.93759700000000001</c:v>
                </c:pt>
                <c:pt idx="3298">
                  <c:v>0.93670600000000004</c:v>
                </c:pt>
                <c:pt idx="3299">
                  <c:v>0.93582399999999999</c:v>
                </c:pt>
                <c:pt idx="3300">
                  <c:v>0.93494999999999995</c:v>
                </c:pt>
                <c:pt idx="3301">
                  <c:v>0.93408599999999997</c:v>
                </c:pt>
                <c:pt idx="3302">
                  <c:v>0.93322899999999998</c:v>
                </c:pt>
                <c:pt idx="3303">
                  <c:v>0.93238200000000004</c:v>
                </c:pt>
                <c:pt idx="3304">
                  <c:v>0.93154499999999996</c:v>
                </c:pt>
                <c:pt idx="3305">
                  <c:v>0.93071599999999999</c:v>
                </c:pt>
                <c:pt idx="3306">
                  <c:v>0.929898</c:v>
                </c:pt>
                <c:pt idx="3307">
                  <c:v>0.92908800000000002</c:v>
                </c:pt>
                <c:pt idx="3308">
                  <c:v>0.92828900000000003</c:v>
                </c:pt>
                <c:pt idx="3309">
                  <c:v>0.92749899999999996</c:v>
                </c:pt>
                <c:pt idx="3310">
                  <c:v>0.92671899999999996</c:v>
                </c:pt>
                <c:pt idx="3311">
                  <c:v>0.92594900000000002</c:v>
                </c:pt>
                <c:pt idx="3312">
                  <c:v>0.92518800000000001</c:v>
                </c:pt>
                <c:pt idx="3313">
                  <c:v>0.92443699999999995</c:v>
                </c:pt>
                <c:pt idx="3314">
                  <c:v>0.92369599999999996</c:v>
                </c:pt>
                <c:pt idx="3315">
                  <c:v>0.92296400000000001</c:v>
                </c:pt>
                <c:pt idx="3316">
                  <c:v>0.92224300000000003</c:v>
                </c:pt>
                <c:pt idx="3317">
                  <c:v>0.92153200000000002</c:v>
                </c:pt>
                <c:pt idx="3318">
                  <c:v>0.92083099999999996</c:v>
                </c:pt>
                <c:pt idx="3319">
                  <c:v>0.92013999999999996</c:v>
                </c:pt>
                <c:pt idx="3320">
                  <c:v>0.91946099999999997</c:v>
                </c:pt>
                <c:pt idx="3321">
                  <c:v>0.91879100000000002</c:v>
                </c:pt>
                <c:pt idx="3322">
                  <c:v>0.91813199999999995</c:v>
                </c:pt>
                <c:pt idx="3323">
                  <c:v>0.91748399999999997</c:v>
                </c:pt>
                <c:pt idx="3324">
                  <c:v>0.91684600000000005</c:v>
                </c:pt>
                <c:pt idx="3325">
                  <c:v>0.91621900000000001</c:v>
                </c:pt>
                <c:pt idx="3326">
                  <c:v>0.91560200000000003</c:v>
                </c:pt>
                <c:pt idx="3327">
                  <c:v>0.914995</c:v>
                </c:pt>
                <c:pt idx="3328">
                  <c:v>0.91439899999999996</c:v>
                </c:pt>
                <c:pt idx="3329">
                  <c:v>0.91381400000000002</c:v>
                </c:pt>
                <c:pt idx="3330">
                  <c:v>0.91323900000000002</c:v>
                </c:pt>
                <c:pt idx="3331">
                  <c:v>0.91267600000000004</c:v>
                </c:pt>
                <c:pt idx="3332">
                  <c:v>0.91212400000000005</c:v>
                </c:pt>
                <c:pt idx="3333">
                  <c:v>0.91158300000000003</c:v>
                </c:pt>
                <c:pt idx="3334">
                  <c:v>0.911053</c:v>
                </c:pt>
                <c:pt idx="3335">
                  <c:v>0.91053499999999998</c:v>
                </c:pt>
                <c:pt idx="3336">
                  <c:v>0.91002799999999995</c:v>
                </c:pt>
                <c:pt idx="3337">
                  <c:v>0.90953200000000001</c:v>
                </c:pt>
                <c:pt idx="3338">
                  <c:v>0.90904799999999997</c:v>
                </c:pt>
                <c:pt idx="3339">
                  <c:v>0.90857600000000005</c:v>
                </c:pt>
                <c:pt idx="3340">
                  <c:v>0.90811399999999998</c:v>
                </c:pt>
                <c:pt idx="3341">
                  <c:v>0.90766500000000006</c:v>
                </c:pt>
                <c:pt idx="3342">
                  <c:v>0.90722599999999998</c:v>
                </c:pt>
                <c:pt idx="3343">
                  <c:v>0.90680000000000005</c:v>
                </c:pt>
                <c:pt idx="3344">
                  <c:v>0.906385</c:v>
                </c:pt>
                <c:pt idx="3345">
                  <c:v>0.90598299999999998</c:v>
                </c:pt>
                <c:pt idx="3346">
                  <c:v>0.90559199999999995</c:v>
                </c:pt>
                <c:pt idx="3347">
                  <c:v>0.90521300000000005</c:v>
                </c:pt>
                <c:pt idx="3348">
                  <c:v>0.90484699999999996</c:v>
                </c:pt>
                <c:pt idx="3349">
                  <c:v>0.90449199999999996</c:v>
                </c:pt>
                <c:pt idx="3350">
                  <c:v>0.90414899999999998</c:v>
                </c:pt>
                <c:pt idx="3351">
                  <c:v>0.90381900000000004</c:v>
                </c:pt>
                <c:pt idx="3352">
                  <c:v>0.90349999999999997</c:v>
                </c:pt>
                <c:pt idx="3353">
                  <c:v>0.90319199999999999</c:v>
                </c:pt>
                <c:pt idx="3354">
                  <c:v>0.90289600000000003</c:v>
                </c:pt>
                <c:pt idx="3355">
                  <c:v>0.90261199999999997</c:v>
                </c:pt>
                <c:pt idx="3356">
                  <c:v>0.902339</c:v>
                </c:pt>
                <c:pt idx="3357">
                  <c:v>0.90207899999999996</c:v>
                </c:pt>
                <c:pt idx="3358">
                  <c:v>0.90183000000000002</c:v>
                </c:pt>
                <c:pt idx="3359">
                  <c:v>0.90159199999999995</c:v>
                </c:pt>
                <c:pt idx="3360">
                  <c:v>0.90136700000000003</c:v>
                </c:pt>
                <c:pt idx="3361">
                  <c:v>0.90115400000000001</c:v>
                </c:pt>
                <c:pt idx="3362">
                  <c:v>0.900953</c:v>
                </c:pt>
                <c:pt idx="3363">
                  <c:v>0.90076400000000001</c:v>
                </c:pt>
                <c:pt idx="3364">
                  <c:v>0.900586</c:v>
                </c:pt>
                <c:pt idx="3365">
                  <c:v>0.90042100000000003</c:v>
                </c:pt>
                <c:pt idx="3366">
                  <c:v>0.90026700000000004</c:v>
                </c:pt>
                <c:pt idx="3367">
                  <c:v>0.90012599999999998</c:v>
                </c:pt>
                <c:pt idx="3368">
                  <c:v>0.89999600000000002</c:v>
                </c:pt>
                <c:pt idx="3369">
                  <c:v>0.89987700000000004</c:v>
                </c:pt>
                <c:pt idx="3370">
                  <c:v>0.89977099999999999</c:v>
                </c:pt>
                <c:pt idx="3371">
                  <c:v>0.89967600000000003</c:v>
                </c:pt>
                <c:pt idx="3372">
                  <c:v>0.899594</c:v>
                </c:pt>
                <c:pt idx="3373">
                  <c:v>0.89952299999999996</c:v>
                </c:pt>
                <c:pt idx="3374">
                  <c:v>0.89946400000000004</c:v>
                </c:pt>
                <c:pt idx="3375">
                  <c:v>0.89941599999999999</c:v>
                </c:pt>
                <c:pt idx="3376">
                  <c:v>0.89938099999999999</c:v>
                </c:pt>
                <c:pt idx="3377">
                  <c:v>0.89935699999999996</c:v>
                </c:pt>
                <c:pt idx="3378">
                  <c:v>0.89934400000000003</c:v>
                </c:pt>
                <c:pt idx="3379">
                  <c:v>0.899343</c:v>
                </c:pt>
                <c:pt idx="3380">
                  <c:v>0.89935299999999996</c:v>
                </c:pt>
                <c:pt idx="3381">
                  <c:v>0.89937400000000001</c:v>
                </c:pt>
                <c:pt idx="3382">
                  <c:v>0.89940600000000004</c:v>
                </c:pt>
                <c:pt idx="3383">
                  <c:v>0.89944999999999997</c:v>
                </c:pt>
                <c:pt idx="3384">
                  <c:v>0.89950399999999997</c:v>
                </c:pt>
                <c:pt idx="3385">
                  <c:v>0.89956999999999998</c:v>
                </c:pt>
                <c:pt idx="3386">
                  <c:v>0.89964699999999997</c:v>
                </c:pt>
                <c:pt idx="3387">
                  <c:v>0.89973599999999998</c:v>
                </c:pt>
                <c:pt idx="3388">
                  <c:v>0.89983599999999997</c:v>
                </c:pt>
                <c:pt idx="3389">
                  <c:v>0.89994600000000002</c:v>
                </c:pt>
                <c:pt idx="3390">
                  <c:v>0.90006900000000001</c:v>
                </c:pt>
                <c:pt idx="3391">
                  <c:v>0.90020199999999995</c:v>
                </c:pt>
                <c:pt idx="3392">
                  <c:v>0.90034599999999998</c:v>
                </c:pt>
                <c:pt idx="3393">
                  <c:v>0.900501</c:v>
                </c:pt>
                <c:pt idx="3394">
                  <c:v>0.900667</c:v>
                </c:pt>
                <c:pt idx="3395">
                  <c:v>0.90084399999999998</c:v>
                </c:pt>
                <c:pt idx="3396">
                  <c:v>0.90103100000000003</c:v>
                </c:pt>
                <c:pt idx="3397">
                  <c:v>0.90122899999999995</c:v>
                </c:pt>
                <c:pt idx="3398">
                  <c:v>0.90143700000000004</c:v>
                </c:pt>
                <c:pt idx="3399">
                  <c:v>0.90165700000000004</c:v>
                </c:pt>
                <c:pt idx="3400">
                  <c:v>0.90188599999999997</c:v>
                </c:pt>
                <c:pt idx="3401">
                  <c:v>0.90212700000000001</c:v>
                </c:pt>
                <c:pt idx="3402">
                  <c:v>0.90237800000000001</c:v>
                </c:pt>
                <c:pt idx="3403">
                  <c:v>0.90263899999999997</c:v>
                </c:pt>
                <c:pt idx="3404">
                  <c:v>0.90290999999999999</c:v>
                </c:pt>
                <c:pt idx="3405">
                  <c:v>0.90319099999999997</c:v>
                </c:pt>
                <c:pt idx="3406">
                  <c:v>0.90348099999999998</c:v>
                </c:pt>
                <c:pt idx="3407">
                  <c:v>0.90378099999999995</c:v>
                </c:pt>
                <c:pt idx="3408">
                  <c:v>0.90409099999999998</c:v>
                </c:pt>
                <c:pt idx="3409">
                  <c:v>0.90440900000000002</c:v>
                </c:pt>
                <c:pt idx="3410">
                  <c:v>0.90473599999999998</c:v>
                </c:pt>
                <c:pt idx="3411">
                  <c:v>0.90507300000000002</c:v>
                </c:pt>
                <c:pt idx="3412">
                  <c:v>0.90541799999999995</c:v>
                </c:pt>
                <c:pt idx="3413">
                  <c:v>0.90577300000000005</c:v>
                </c:pt>
                <c:pt idx="3414">
                  <c:v>0.90613600000000005</c:v>
                </c:pt>
                <c:pt idx="3415">
                  <c:v>0.90650699999999995</c:v>
                </c:pt>
                <c:pt idx="3416">
                  <c:v>0.906887</c:v>
                </c:pt>
                <c:pt idx="3417">
                  <c:v>0.90727599999999997</c:v>
                </c:pt>
                <c:pt idx="3418">
                  <c:v>0.90767299999999995</c:v>
                </c:pt>
                <c:pt idx="3419">
                  <c:v>0.90807800000000005</c:v>
                </c:pt>
                <c:pt idx="3420">
                  <c:v>0.90849199999999997</c:v>
                </c:pt>
                <c:pt idx="3421">
                  <c:v>0.90891299999999997</c:v>
                </c:pt>
                <c:pt idx="3422">
                  <c:v>0.90934300000000001</c:v>
                </c:pt>
                <c:pt idx="3423">
                  <c:v>0.90978000000000003</c:v>
                </c:pt>
                <c:pt idx="3424">
                  <c:v>0.91022499999999995</c:v>
                </c:pt>
                <c:pt idx="3425">
                  <c:v>0.91067799999999999</c:v>
                </c:pt>
                <c:pt idx="3426">
                  <c:v>0.91113900000000003</c:v>
                </c:pt>
                <c:pt idx="3427">
                  <c:v>0.91160699999999995</c:v>
                </c:pt>
                <c:pt idx="3428">
                  <c:v>0.91208299999999998</c:v>
                </c:pt>
                <c:pt idx="3429">
                  <c:v>0.91256599999999999</c:v>
                </c:pt>
                <c:pt idx="3430">
                  <c:v>0.91305499999999995</c:v>
                </c:pt>
                <c:pt idx="3431">
                  <c:v>0.91355200000000003</c:v>
                </c:pt>
                <c:pt idx="3432">
                  <c:v>0.91405400000000003</c:v>
                </c:pt>
                <c:pt idx="3433">
                  <c:v>0.91456400000000004</c:v>
                </c:pt>
                <c:pt idx="3434">
                  <c:v>0.91508</c:v>
                </c:pt>
                <c:pt idx="3435">
                  <c:v>0.91560200000000003</c:v>
                </c:pt>
                <c:pt idx="3436">
                  <c:v>0.91613100000000003</c:v>
                </c:pt>
                <c:pt idx="3437">
                  <c:v>0.91666599999999998</c:v>
                </c:pt>
                <c:pt idx="3438">
                  <c:v>0.91720699999999999</c:v>
                </c:pt>
                <c:pt idx="3439">
                  <c:v>0.91775399999999996</c:v>
                </c:pt>
                <c:pt idx="3440">
                  <c:v>0.91830800000000001</c:v>
                </c:pt>
                <c:pt idx="3441">
                  <c:v>0.91886800000000002</c:v>
                </c:pt>
                <c:pt idx="3442">
                  <c:v>0.91943399999999997</c:v>
                </c:pt>
                <c:pt idx="3443">
                  <c:v>0.92000599999999999</c:v>
                </c:pt>
                <c:pt idx="3444">
                  <c:v>0.92058399999999996</c:v>
                </c:pt>
                <c:pt idx="3445">
                  <c:v>0.92116699999999996</c:v>
                </c:pt>
                <c:pt idx="3446">
                  <c:v>0.92175600000000002</c:v>
                </c:pt>
                <c:pt idx="3447">
                  <c:v>0.92235100000000003</c:v>
                </c:pt>
                <c:pt idx="3448">
                  <c:v>0.92295099999999997</c:v>
                </c:pt>
                <c:pt idx="3449">
                  <c:v>0.92355600000000004</c:v>
                </c:pt>
                <c:pt idx="3450">
                  <c:v>0.92416699999999996</c:v>
                </c:pt>
                <c:pt idx="3451">
                  <c:v>0.92478300000000002</c:v>
                </c:pt>
                <c:pt idx="3452">
                  <c:v>0.92540299999999998</c:v>
                </c:pt>
                <c:pt idx="3453">
                  <c:v>0.92602899999999999</c:v>
                </c:pt>
                <c:pt idx="3454">
                  <c:v>0.92665900000000001</c:v>
                </c:pt>
                <c:pt idx="3455">
                  <c:v>0.92729399999999995</c:v>
                </c:pt>
                <c:pt idx="3456">
                  <c:v>0.92793300000000001</c:v>
                </c:pt>
                <c:pt idx="3457">
                  <c:v>0.92857699999999999</c:v>
                </c:pt>
                <c:pt idx="3458">
                  <c:v>0.92922400000000005</c:v>
                </c:pt>
                <c:pt idx="3459">
                  <c:v>0.92987500000000001</c:v>
                </c:pt>
                <c:pt idx="3460">
                  <c:v>0.93052999999999997</c:v>
                </c:pt>
                <c:pt idx="3461">
                  <c:v>0.93118800000000002</c:v>
                </c:pt>
                <c:pt idx="3462">
                  <c:v>0.93184900000000004</c:v>
                </c:pt>
                <c:pt idx="3463">
                  <c:v>0.93251300000000004</c:v>
                </c:pt>
                <c:pt idx="3464">
                  <c:v>0.93318100000000004</c:v>
                </c:pt>
                <c:pt idx="3465">
                  <c:v>0.93385099999999999</c:v>
                </c:pt>
                <c:pt idx="3466">
                  <c:v>0.93452500000000005</c:v>
                </c:pt>
                <c:pt idx="3467">
                  <c:v>0.93520099999999995</c:v>
                </c:pt>
                <c:pt idx="3468">
                  <c:v>0.93588000000000005</c:v>
                </c:pt>
                <c:pt idx="3469">
                  <c:v>0.93656200000000001</c:v>
                </c:pt>
                <c:pt idx="3470">
                  <c:v>0.93724700000000005</c:v>
                </c:pt>
                <c:pt idx="3471">
                  <c:v>0.93793400000000005</c:v>
                </c:pt>
                <c:pt idx="3472">
                  <c:v>0.93862400000000001</c:v>
                </c:pt>
                <c:pt idx="3473">
                  <c:v>0.93931500000000001</c:v>
                </c:pt>
                <c:pt idx="3474">
                  <c:v>0.94000899999999998</c:v>
                </c:pt>
                <c:pt idx="3475">
                  <c:v>0.94070500000000001</c:v>
                </c:pt>
                <c:pt idx="3476">
                  <c:v>0.94140299999999999</c:v>
                </c:pt>
                <c:pt idx="3477">
                  <c:v>0.94210300000000002</c:v>
                </c:pt>
                <c:pt idx="3478">
                  <c:v>0.942805</c:v>
                </c:pt>
                <c:pt idx="3479">
                  <c:v>0.94350900000000004</c:v>
                </c:pt>
                <c:pt idx="3480">
                  <c:v>0.94421500000000003</c:v>
                </c:pt>
                <c:pt idx="3481">
                  <c:v>0.94492200000000004</c:v>
                </c:pt>
                <c:pt idx="3482">
                  <c:v>0.945631</c:v>
                </c:pt>
                <c:pt idx="3483">
                  <c:v>0.94633999999999996</c:v>
                </c:pt>
                <c:pt idx="3484">
                  <c:v>0.94705099999999998</c:v>
                </c:pt>
                <c:pt idx="3485">
                  <c:v>0.94776300000000002</c:v>
                </c:pt>
                <c:pt idx="3486">
                  <c:v>0.94847499999999996</c:v>
                </c:pt>
                <c:pt idx="3487">
                  <c:v>0.94918800000000003</c:v>
                </c:pt>
                <c:pt idx="3488">
                  <c:v>0.949901</c:v>
                </c:pt>
                <c:pt idx="3489">
                  <c:v>0.95061399999999996</c:v>
                </c:pt>
                <c:pt idx="3490">
                  <c:v>0.95132799999999995</c:v>
                </c:pt>
                <c:pt idx="3491">
                  <c:v>0.95204200000000005</c:v>
                </c:pt>
                <c:pt idx="3492">
                  <c:v>0.95275500000000002</c:v>
                </c:pt>
                <c:pt idx="3493">
                  <c:v>0.95346900000000001</c:v>
                </c:pt>
                <c:pt idx="3494">
                  <c:v>0.954183</c:v>
                </c:pt>
                <c:pt idx="3495">
                  <c:v>0.954897</c:v>
                </c:pt>
                <c:pt idx="3496">
                  <c:v>0.95560999999999996</c:v>
                </c:pt>
                <c:pt idx="3497">
                  <c:v>0.95632300000000003</c:v>
                </c:pt>
                <c:pt idx="3498">
                  <c:v>0.95703400000000005</c:v>
                </c:pt>
                <c:pt idx="3499">
                  <c:v>0.95774400000000004</c:v>
                </c:pt>
                <c:pt idx="3500">
                  <c:v>0.95845400000000003</c:v>
                </c:pt>
                <c:pt idx="3501">
                  <c:v>0.95916100000000004</c:v>
                </c:pt>
                <c:pt idx="3502">
                  <c:v>0.95986700000000003</c:v>
                </c:pt>
                <c:pt idx="3503">
                  <c:v>0.96057199999999998</c:v>
                </c:pt>
                <c:pt idx="3504">
                  <c:v>0.96127499999999999</c:v>
                </c:pt>
                <c:pt idx="3505">
                  <c:v>0.96197699999999997</c:v>
                </c:pt>
                <c:pt idx="3506">
                  <c:v>0.96267599999999998</c:v>
                </c:pt>
                <c:pt idx="3507">
                  <c:v>0.96337399999999995</c:v>
                </c:pt>
                <c:pt idx="3508">
                  <c:v>0.96406899999999995</c:v>
                </c:pt>
                <c:pt idx="3509">
                  <c:v>0.96476200000000001</c:v>
                </c:pt>
                <c:pt idx="3510">
                  <c:v>0.96545199999999998</c:v>
                </c:pt>
                <c:pt idx="3511">
                  <c:v>0.96614</c:v>
                </c:pt>
                <c:pt idx="3512">
                  <c:v>0.96682400000000002</c:v>
                </c:pt>
                <c:pt idx="3513">
                  <c:v>0.96750599999999998</c:v>
                </c:pt>
                <c:pt idx="3514">
                  <c:v>0.96818400000000004</c:v>
                </c:pt>
                <c:pt idx="3515">
                  <c:v>0.96885900000000003</c:v>
                </c:pt>
                <c:pt idx="3516">
                  <c:v>0.96953</c:v>
                </c:pt>
                <c:pt idx="3517">
                  <c:v>0.97019900000000003</c:v>
                </c:pt>
                <c:pt idx="3518">
                  <c:v>0.97086399999999995</c:v>
                </c:pt>
                <c:pt idx="3519">
                  <c:v>0.97152499999999997</c:v>
                </c:pt>
                <c:pt idx="3520">
                  <c:v>0.97218300000000002</c:v>
                </c:pt>
                <c:pt idx="3521">
                  <c:v>0.97283699999999995</c:v>
                </c:pt>
                <c:pt idx="3522">
                  <c:v>0.97348699999999999</c:v>
                </c:pt>
                <c:pt idx="3523">
                  <c:v>0.97413300000000003</c:v>
                </c:pt>
                <c:pt idx="3524">
                  <c:v>0.97477499999999995</c:v>
                </c:pt>
                <c:pt idx="3525">
                  <c:v>0.97541199999999995</c:v>
                </c:pt>
                <c:pt idx="3526">
                  <c:v>0.97604500000000005</c:v>
                </c:pt>
                <c:pt idx="3527">
                  <c:v>0.97667300000000001</c:v>
                </c:pt>
                <c:pt idx="3528">
                  <c:v>0.97729500000000002</c:v>
                </c:pt>
                <c:pt idx="3529">
                  <c:v>0.97791300000000003</c:v>
                </c:pt>
                <c:pt idx="3530">
                  <c:v>0.97852499999999998</c:v>
                </c:pt>
                <c:pt idx="3531">
                  <c:v>0.979132</c:v>
                </c:pt>
                <c:pt idx="3532">
                  <c:v>0.97973299999999997</c:v>
                </c:pt>
                <c:pt idx="3533">
                  <c:v>0.98032900000000001</c:v>
                </c:pt>
                <c:pt idx="3534">
                  <c:v>0.98092000000000001</c:v>
                </c:pt>
                <c:pt idx="3535">
                  <c:v>0.98150400000000004</c:v>
                </c:pt>
                <c:pt idx="3536">
                  <c:v>0.98208300000000004</c:v>
                </c:pt>
                <c:pt idx="3537">
                  <c:v>0.98265599999999997</c:v>
                </c:pt>
                <c:pt idx="3538">
                  <c:v>0.98322299999999996</c:v>
                </c:pt>
                <c:pt idx="3539">
                  <c:v>0.98378299999999996</c:v>
                </c:pt>
                <c:pt idx="3540">
                  <c:v>0.98433800000000005</c:v>
                </c:pt>
                <c:pt idx="3541">
                  <c:v>0.98488500000000001</c:v>
                </c:pt>
                <c:pt idx="3542">
                  <c:v>0.98542600000000002</c:v>
                </c:pt>
                <c:pt idx="3543">
                  <c:v>0.98595999999999995</c:v>
                </c:pt>
                <c:pt idx="3544">
                  <c:v>0.986487</c:v>
                </c:pt>
                <c:pt idx="3545">
                  <c:v>0.98700699999999997</c:v>
                </c:pt>
                <c:pt idx="3546">
                  <c:v>0.98751900000000004</c:v>
                </c:pt>
                <c:pt idx="3547">
                  <c:v>0.98802500000000004</c:v>
                </c:pt>
                <c:pt idx="3548">
                  <c:v>0.98852399999999996</c:v>
                </c:pt>
                <c:pt idx="3549">
                  <c:v>0.98901499999999998</c:v>
                </c:pt>
                <c:pt idx="3550">
                  <c:v>0.98949900000000002</c:v>
                </c:pt>
                <c:pt idx="3551">
                  <c:v>0.98997500000000005</c:v>
                </c:pt>
                <c:pt idx="3552">
                  <c:v>0.99044299999999996</c:v>
                </c:pt>
                <c:pt idx="3553">
                  <c:v>0.99090299999999998</c:v>
                </c:pt>
                <c:pt idx="3554">
                  <c:v>0.99135499999999999</c:v>
                </c:pt>
                <c:pt idx="3555">
                  <c:v>0.99179899999999999</c:v>
                </c:pt>
                <c:pt idx="3556">
                  <c:v>0.99223399999999995</c:v>
                </c:pt>
                <c:pt idx="3557">
                  <c:v>0.99266100000000002</c:v>
                </c:pt>
                <c:pt idx="3558">
                  <c:v>0.99307900000000005</c:v>
                </c:pt>
                <c:pt idx="3559">
                  <c:v>0.99348800000000004</c:v>
                </c:pt>
                <c:pt idx="3560">
                  <c:v>0.99388900000000002</c:v>
                </c:pt>
                <c:pt idx="3561">
                  <c:v>0.99428099999999997</c:v>
                </c:pt>
                <c:pt idx="3562">
                  <c:v>0.99466399999999999</c:v>
                </c:pt>
                <c:pt idx="3563">
                  <c:v>0.99503900000000001</c:v>
                </c:pt>
                <c:pt idx="3564">
                  <c:v>0.99540399999999996</c:v>
                </c:pt>
                <c:pt idx="3565">
                  <c:v>0.99575999999999998</c:v>
                </c:pt>
                <c:pt idx="3566">
                  <c:v>0.99610699999999996</c:v>
                </c:pt>
                <c:pt idx="3567">
                  <c:v>0.996444</c:v>
                </c:pt>
                <c:pt idx="3568">
                  <c:v>0.99677199999999999</c:v>
                </c:pt>
                <c:pt idx="3569">
                  <c:v>0.997089</c:v>
                </c:pt>
                <c:pt idx="3570">
                  <c:v>0.99739699999999998</c:v>
                </c:pt>
                <c:pt idx="3571">
                  <c:v>0.99769600000000003</c:v>
                </c:pt>
                <c:pt idx="3572">
                  <c:v>0.99798399999999998</c:v>
                </c:pt>
                <c:pt idx="3573">
                  <c:v>0.99826300000000001</c:v>
                </c:pt>
                <c:pt idx="3574">
                  <c:v>0.99853199999999998</c:v>
                </c:pt>
                <c:pt idx="3575">
                  <c:v>0.99879200000000001</c:v>
                </c:pt>
                <c:pt idx="3576">
                  <c:v>0.99904099999999996</c:v>
                </c:pt>
                <c:pt idx="3577">
                  <c:v>0.99928099999999997</c:v>
                </c:pt>
                <c:pt idx="3578">
                  <c:v>0.99951100000000004</c:v>
                </c:pt>
                <c:pt idx="3579">
                  <c:v>0.99973000000000001</c:v>
                </c:pt>
                <c:pt idx="3580">
                  <c:v>0.99993900000000002</c:v>
                </c:pt>
                <c:pt idx="3581">
                  <c:v>1.00014</c:v>
                </c:pt>
                <c:pt idx="3582">
                  <c:v>1.0003299999999999</c:v>
                </c:pt>
                <c:pt idx="3583">
                  <c:v>1.0004999999999999</c:v>
                </c:pt>
                <c:pt idx="3584">
                  <c:v>1.0006699999999999</c:v>
                </c:pt>
                <c:pt idx="3585">
                  <c:v>1.0008300000000001</c:v>
                </c:pt>
                <c:pt idx="3586">
                  <c:v>1.0009699999999999</c:v>
                </c:pt>
                <c:pt idx="3587">
                  <c:v>1.0011099999999999</c:v>
                </c:pt>
                <c:pt idx="3588">
                  <c:v>1.0012300000000001</c:v>
                </c:pt>
                <c:pt idx="3589">
                  <c:v>1.00135</c:v>
                </c:pt>
                <c:pt idx="3590">
                  <c:v>1.00145</c:v>
                </c:pt>
                <c:pt idx="3591">
                  <c:v>1.0015499999999999</c:v>
                </c:pt>
                <c:pt idx="3592">
                  <c:v>1.00163</c:v>
                </c:pt>
                <c:pt idx="3593">
                  <c:v>1.0017100000000001</c:v>
                </c:pt>
                <c:pt idx="3594">
                  <c:v>1.00177</c:v>
                </c:pt>
                <c:pt idx="3595">
                  <c:v>1.00183</c:v>
                </c:pt>
                <c:pt idx="3596">
                  <c:v>1.00187</c:v>
                </c:pt>
                <c:pt idx="3597">
                  <c:v>1.0019</c:v>
                </c:pt>
                <c:pt idx="3598">
                  <c:v>1.00193</c:v>
                </c:pt>
                <c:pt idx="3599">
                  <c:v>1.0019400000000001</c:v>
                </c:pt>
                <c:pt idx="3600">
                  <c:v>1.0019400000000001</c:v>
                </c:pt>
                <c:pt idx="3601">
                  <c:v>1.00193</c:v>
                </c:pt>
                <c:pt idx="3602">
                  <c:v>1.0019100000000001</c:v>
                </c:pt>
                <c:pt idx="3603">
                  <c:v>1.0018800000000001</c:v>
                </c:pt>
                <c:pt idx="3604">
                  <c:v>1.0018400000000001</c:v>
                </c:pt>
                <c:pt idx="3605">
                  <c:v>1.00179</c:v>
                </c:pt>
                <c:pt idx="3606">
                  <c:v>1.00173</c:v>
                </c:pt>
                <c:pt idx="3607">
                  <c:v>1.00166</c:v>
                </c:pt>
                <c:pt idx="3608">
                  <c:v>1.0015700000000001</c:v>
                </c:pt>
                <c:pt idx="3609">
                  <c:v>1.0014799999999999</c:v>
                </c:pt>
                <c:pt idx="3610">
                  <c:v>1.0013799999999999</c:v>
                </c:pt>
                <c:pt idx="3611">
                  <c:v>1.00126</c:v>
                </c:pt>
                <c:pt idx="3612">
                  <c:v>1.0011399999999999</c:v>
                </c:pt>
                <c:pt idx="3613">
                  <c:v>1.00101</c:v>
                </c:pt>
                <c:pt idx="3614">
                  <c:v>1.0008600000000001</c:v>
                </c:pt>
                <c:pt idx="3615">
                  <c:v>1.00071</c:v>
                </c:pt>
                <c:pt idx="3616">
                  <c:v>1.0005500000000001</c:v>
                </c:pt>
                <c:pt idx="3617">
                  <c:v>1.00038</c:v>
                </c:pt>
                <c:pt idx="3618">
                  <c:v>1.0002</c:v>
                </c:pt>
                <c:pt idx="3619">
                  <c:v>1.0000100000000001</c:v>
                </c:pt>
                <c:pt idx="3620">
                  <c:v>0.999807</c:v>
                </c:pt>
                <c:pt idx="3621">
                  <c:v>0.99959699999999996</c:v>
                </c:pt>
                <c:pt idx="3622">
                  <c:v>0.99937799999999999</c:v>
                </c:pt>
                <c:pt idx="3623">
                  <c:v>0.99914899999999995</c:v>
                </c:pt>
                <c:pt idx="3624">
                  <c:v>0.99891099999999999</c:v>
                </c:pt>
                <c:pt idx="3625">
                  <c:v>0.998664</c:v>
                </c:pt>
                <c:pt idx="3626">
                  <c:v>0.99840700000000004</c:v>
                </c:pt>
                <c:pt idx="3627">
                  <c:v>0.99814099999999994</c:v>
                </c:pt>
                <c:pt idx="3628">
                  <c:v>0.99786699999999995</c:v>
                </c:pt>
                <c:pt idx="3629">
                  <c:v>0.99758400000000003</c:v>
                </c:pt>
                <c:pt idx="3630">
                  <c:v>0.99729199999999996</c:v>
                </c:pt>
                <c:pt idx="3631">
                  <c:v>0.99699300000000002</c:v>
                </c:pt>
                <c:pt idx="3632">
                  <c:v>0.99668400000000001</c:v>
                </c:pt>
                <c:pt idx="3633">
                  <c:v>0.99636800000000003</c:v>
                </c:pt>
                <c:pt idx="3634">
                  <c:v>0.99604300000000001</c:v>
                </c:pt>
                <c:pt idx="3635">
                  <c:v>0.99570899999999996</c:v>
                </c:pt>
                <c:pt idx="3636">
                  <c:v>0.995367</c:v>
                </c:pt>
                <c:pt idx="3637">
                  <c:v>0.99501700000000004</c:v>
                </c:pt>
                <c:pt idx="3638">
                  <c:v>0.99465899999999996</c:v>
                </c:pt>
                <c:pt idx="3639">
                  <c:v>0.99429299999999998</c:v>
                </c:pt>
                <c:pt idx="3640">
                  <c:v>0.993919</c:v>
                </c:pt>
                <c:pt idx="3641">
                  <c:v>0.993537</c:v>
                </c:pt>
                <c:pt idx="3642">
                  <c:v>0.99314800000000003</c:v>
                </c:pt>
                <c:pt idx="3643">
                  <c:v>0.99275100000000005</c:v>
                </c:pt>
                <c:pt idx="3644">
                  <c:v>0.99234699999999998</c:v>
                </c:pt>
                <c:pt idx="3645">
                  <c:v>0.99193600000000004</c:v>
                </c:pt>
                <c:pt idx="3646">
                  <c:v>0.99151699999999998</c:v>
                </c:pt>
                <c:pt idx="3647">
                  <c:v>0.99109000000000003</c:v>
                </c:pt>
                <c:pt idx="3648">
                  <c:v>0.99065700000000001</c:v>
                </c:pt>
                <c:pt idx="3649">
                  <c:v>0.99021599999999999</c:v>
                </c:pt>
                <c:pt idx="3650">
                  <c:v>0.98976799999999998</c:v>
                </c:pt>
                <c:pt idx="3651">
                  <c:v>0.989313</c:v>
                </c:pt>
                <c:pt idx="3652">
                  <c:v>0.98885100000000004</c:v>
                </c:pt>
                <c:pt idx="3653">
                  <c:v>0.98838199999999998</c:v>
                </c:pt>
                <c:pt idx="3654">
                  <c:v>0.98790599999999995</c:v>
                </c:pt>
                <c:pt idx="3655">
                  <c:v>0.98742399999999997</c:v>
                </c:pt>
                <c:pt idx="3656">
                  <c:v>0.98693600000000004</c:v>
                </c:pt>
                <c:pt idx="3657">
                  <c:v>0.98644200000000004</c:v>
                </c:pt>
                <c:pt idx="3658">
                  <c:v>0.98594099999999996</c:v>
                </c:pt>
                <c:pt idx="3659">
                  <c:v>0.98543499999999995</c:v>
                </c:pt>
                <c:pt idx="3660">
                  <c:v>0.98492299999999999</c:v>
                </c:pt>
                <c:pt idx="3661">
                  <c:v>0.984406</c:v>
                </c:pt>
                <c:pt idx="3662">
                  <c:v>0.98388299999999995</c:v>
                </c:pt>
                <c:pt idx="3663">
                  <c:v>0.98335399999999995</c:v>
                </c:pt>
                <c:pt idx="3664">
                  <c:v>0.98282099999999994</c:v>
                </c:pt>
                <c:pt idx="3665">
                  <c:v>0.98228300000000002</c:v>
                </c:pt>
                <c:pt idx="3666">
                  <c:v>0.98173900000000003</c:v>
                </c:pt>
                <c:pt idx="3667">
                  <c:v>0.98119199999999995</c:v>
                </c:pt>
                <c:pt idx="3668">
                  <c:v>0.98063999999999996</c:v>
                </c:pt>
                <c:pt idx="3669">
                  <c:v>0.98008300000000004</c:v>
                </c:pt>
                <c:pt idx="3670">
                  <c:v>0.97952300000000003</c:v>
                </c:pt>
                <c:pt idx="3671">
                  <c:v>0.97895900000000002</c:v>
                </c:pt>
                <c:pt idx="3672">
                  <c:v>0.97839100000000001</c:v>
                </c:pt>
                <c:pt idx="3673">
                  <c:v>0.97781899999999999</c:v>
                </c:pt>
                <c:pt idx="3674">
                  <c:v>0.97724299999999997</c:v>
                </c:pt>
                <c:pt idx="3675">
                  <c:v>0.97666399999999998</c:v>
                </c:pt>
                <c:pt idx="3676">
                  <c:v>0.97608099999999998</c:v>
                </c:pt>
                <c:pt idx="3677">
                  <c:v>0.97549399999999997</c:v>
                </c:pt>
                <c:pt idx="3678">
                  <c:v>0.97490399999999999</c:v>
                </c:pt>
                <c:pt idx="3679">
                  <c:v>0.97431100000000004</c:v>
                </c:pt>
                <c:pt idx="3680">
                  <c:v>0.97371399999999997</c:v>
                </c:pt>
                <c:pt idx="3681">
                  <c:v>0.97311300000000001</c:v>
                </c:pt>
                <c:pt idx="3682">
                  <c:v>0.97250999999999999</c:v>
                </c:pt>
                <c:pt idx="3683">
                  <c:v>0.97190399999999999</c:v>
                </c:pt>
                <c:pt idx="3684">
                  <c:v>0.97129399999999999</c:v>
                </c:pt>
                <c:pt idx="3685">
                  <c:v>0.97068200000000004</c:v>
                </c:pt>
                <c:pt idx="3686">
                  <c:v>0.97006700000000001</c:v>
                </c:pt>
                <c:pt idx="3687">
                  <c:v>0.96944900000000001</c:v>
                </c:pt>
                <c:pt idx="3688">
                  <c:v>0.96882900000000005</c:v>
                </c:pt>
                <c:pt idx="3689">
                  <c:v>0.96820600000000001</c:v>
                </c:pt>
                <c:pt idx="3690">
                  <c:v>0.96758100000000002</c:v>
                </c:pt>
                <c:pt idx="3691">
                  <c:v>0.96695299999999995</c:v>
                </c:pt>
                <c:pt idx="3692">
                  <c:v>0.96632300000000004</c:v>
                </c:pt>
                <c:pt idx="3693">
                  <c:v>0.96569099999999997</c:v>
                </c:pt>
                <c:pt idx="3694">
                  <c:v>0.96505600000000002</c:v>
                </c:pt>
                <c:pt idx="3695">
                  <c:v>0.96442000000000005</c:v>
                </c:pt>
                <c:pt idx="3696">
                  <c:v>0.96378200000000003</c:v>
                </c:pt>
                <c:pt idx="3697">
                  <c:v>0.96314200000000005</c:v>
                </c:pt>
                <c:pt idx="3698">
                  <c:v>0.96250000000000002</c:v>
                </c:pt>
                <c:pt idx="3699">
                  <c:v>0.96185699999999996</c:v>
                </c:pt>
                <c:pt idx="3700">
                  <c:v>0.96121199999999996</c:v>
                </c:pt>
                <c:pt idx="3701">
                  <c:v>0.960565</c:v>
                </c:pt>
                <c:pt idx="3702">
                  <c:v>0.95991700000000002</c:v>
                </c:pt>
                <c:pt idx="3703">
                  <c:v>0.95926699999999998</c:v>
                </c:pt>
                <c:pt idx="3704">
                  <c:v>0.95861600000000002</c:v>
                </c:pt>
                <c:pt idx="3705">
                  <c:v>0.95796400000000004</c:v>
                </c:pt>
                <c:pt idx="3706">
                  <c:v>0.95731100000000002</c:v>
                </c:pt>
                <c:pt idx="3707">
                  <c:v>0.95665699999999998</c:v>
                </c:pt>
                <c:pt idx="3708">
                  <c:v>0.95600300000000005</c:v>
                </c:pt>
                <c:pt idx="3709">
                  <c:v>0.95534799999999997</c:v>
                </c:pt>
                <c:pt idx="3710">
                  <c:v>0.95469300000000001</c:v>
                </c:pt>
                <c:pt idx="3711">
                  <c:v>0.95403800000000005</c:v>
                </c:pt>
                <c:pt idx="3712">
                  <c:v>0.95338199999999995</c:v>
                </c:pt>
                <c:pt idx="3713">
                  <c:v>0.95272699999999999</c:v>
                </c:pt>
                <c:pt idx="3714">
                  <c:v>0.952071</c:v>
                </c:pt>
                <c:pt idx="3715">
                  <c:v>0.95141500000000001</c:v>
                </c:pt>
                <c:pt idx="3716">
                  <c:v>0.95075900000000002</c:v>
                </c:pt>
                <c:pt idx="3717">
                  <c:v>0.95010300000000003</c:v>
                </c:pt>
                <c:pt idx="3718">
                  <c:v>0.94944700000000004</c:v>
                </c:pt>
                <c:pt idx="3719">
                  <c:v>0.94879100000000005</c:v>
                </c:pt>
                <c:pt idx="3720">
                  <c:v>0.94813599999999998</c:v>
                </c:pt>
                <c:pt idx="3721">
                  <c:v>0.94747999999999999</c:v>
                </c:pt>
                <c:pt idx="3722">
                  <c:v>0.94682500000000003</c:v>
                </c:pt>
                <c:pt idx="3723">
                  <c:v>0.94617099999999998</c:v>
                </c:pt>
                <c:pt idx="3724">
                  <c:v>0.94551700000000005</c:v>
                </c:pt>
                <c:pt idx="3725">
                  <c:v>0.94486400000000004</c:v>
                </c:pt>
                <c:pt idx="3726">
                  <c:v>0.94421100000000002</c:v>
                </c:pt>
                <c:pt idx="3727">
                  <c:v>0.94355999999999995</c:v>
                </c:pt>
                <c:pt idx="3728">
                  <c:v>0.942909</c:v>
                </c:pt>
                <c:pt idx="3729">
                  <c:v>0.94225899999999996</c:v>
                </c:pt>
                <c:pt idx="3730">
                  <c:v>0.94160999999999995</c:v>
                </c:pt>
                <c:pt idx="3731">
                  <c:v>0.94096199999999997</c:v>
                </c:pt>
                <c:pt idx="3732">
                  <c:v>0.94031500000000001</c:v>
                </c:pt>
                <c:pt idx="3733">
                  <c:v>0.93966899999999998</c:v>
                </c:pt>
                <c:pt idx="3734">
                  <c:v>0.939025</c:v>
                </c:pt>
                <c:pt idx="3735">
                  <c:v>0.93838200000000005</c:v>
                </c:pt>
                <c:pt idx="3736">
                  <c:v>0.93774000000000002</c:v>
                </c:pt>
                <c:pt idx="3737">
                  <c:v>0.93709900000000002</c:v>
                </c:pt>
                <c:pt idx="3738">
                  <c:v>0.93645999999999996</c:v>
                </c:pt>
                <c:pt idx="3739">
                  <c:v>0.93582299999999996</c:v>
                </c:pt>
                <c:pt idx="3740">
                  <c:v>0.93518699999999999</c:v>
                </c:pt>
                <c:pt idx="3741">
                  <c:v>0.93455299999999997</c:v>
                </c:pt>
                <c:pt idx="3742">
                  <c:v>0.933921</c:v>
                </c:pt>
                <c:pt idx="3743">
                  <c:v>0.93328999999999995</c:v>
                </c:pt>
                <c:pt idx="3744">
                  <c:v>0.93266099999999996</c:v>
                </c:pt>
                <c:pt idx="3745">
                  <c:v>0.93203400000000003</c:v>
                </c:pt>
                <c:pt idx="3746">
                  <c:v>0.93140999999999996</c:v>
                </c:pt>
                <c:pt idx="3747">
                  <c:v>0.93078799999999995</c:v>
                </c:pt>
                <c:pt idx="3748">
                  <c:v>0.93016799999999999</c:v>
                </c:pt>
                <c:pt idx="3749">
                  <c:v>0.92955200000000004</c:v>
                </c:pt>
                <c:pt idx="3750">
                  <c:v>0.92893700000000001</c:v>
                </c:pt>
                <c:pt idx="3751">
                  <c:v>0.92832599999999998</c:v>
                </c:pt>
                <c:pt idx="3752">
                  <c:v>0.92771700000000001</c:v>
                </c:pt>
                <c:pt idx="3753">
                  <c:v>0.92711100000000002</c:v>
                </c:pt>
                <c:pt idx="3754">
                  <c:v>0.92650699999999997</c:v>
                </c:pt>
                <c:pt idx="3755">
                  <c:v>0.92590600000000001</c:v>
                </c:pt>
                <c:pt idx="3756">
                  <c:v>0.92530800000000002</c:v>
                </c:pt>
                <c:pt idx="3757">
                  <c:v>0.92471199999999998</c:v>
                </c:pt>
                <c:pt idx="3758">
                  <c:v>0.92412000000000005</c:v>
                </c:pt>
                <c:pt idx="3759">
                  <c:v>0.92353099999999999</c:v>
                </c:pt>
                <c:pt idx="3760">
                  <c:v>0.92294600000000004</c:v>
                </c:pt>
                <c:pt idx="3761">
                  <c:v>0.92236399999999996</c:v>
                </c:pt>
                <c:pt idx="3762">
                  <c:v>0.92178599999999999</c:v>
                </c:pt>
                <c:pt idx="3763">
                  <c:v>0.92121200000000003</c:v>
                </c:pt>
                <c:pt idx="3764">
                  <c:v>0.92064199999999996</c:v>
                </c:pt>
                <c:pt idx="3765">
                  <c:v>0.92007499999999998</c:v>
                </c:pt>
                <c:pt idx="3766">
                  <c:v>0.91951300000000002</c:v>
                </c:pt>
                <c:pt idx="3767">
                  <c:v>0.91895400000000005</c:v>
                </c:pt>
                <c:pt idx="3768">
                  <c:v>0.91839899999999997</c:v>
                </c:pt>
                <c:pt idx="3769">
                  <c:v>0.917848</c:v>
                </c:pt>
                <c:pt idx="3770">
                  <c:v>0.91730100000000003</c:v>
                </c:pt>
                <c:pt idx="3771">
                  <c:v>0.91675799999999996</c:v>
                </c:pt>
                <c:pt idx="3772">
                  <c:v>0.91621900000000001</c:v>
                </c:pt>
                <c:pt idx="3773">
                  <c:v>0.91568499999999997</c:v>
                </c:pt>
                <c:pt idx="3774">
                  <c:v>0.91515599999999997</c:v>
                </c:pt>
                <c:pt idx="3775">
                  <c:v>0.91463099999999997</c:v>
                </c:pt>
                <c:pt idx="3776">
                  <c:v>0.91411100000000001</c:v>
                </c:pt>
                <c:pt idx="3777">
                  <c:v>0.91359599999999996</c:v>
                </c:pt>
                <c:pt idx="3778">
                  <c:v>0.91308500000000004</c:v>
                </c:pt>
                <c:pt idx="3779">
                  <c:v>0.91257900000000003</c:v>
                </c:pt>
                <c:pt idx="3780">
                  <c:v>0.91207800000000006</c:v>
                </c:pt>
                <c:pt idx="3781">
                  <c:v>0.91158099999999997</c:v>
                </c:pt>
                <c:pt idx="3782">
                  <c:v>0.91108999999999996</c:v>
                </c:pt>
                <c:pt idx="3783">
                  <c:v>0.91060300000000005</c:v>
                </c:pt>
                <c:pt idx="3784">
                  <c:v>0.91012099999999996</c:v>
                </c:pt>
                <c:pt idx="3785">
                  <c:v>0.90964400000000001</c:v>
                </c:pt>
                <c:pt idx="3786">
                  <c:v>0.90917199999999998</c:v>
                </c:pt>
                <c:pt idx="3787">
                  <c:v>0.90870600000000001</c:v>
                </c:pt>
                <c:pt idx="3788">
                  <c:v>0.90824400000000005</c:v>
                </c:pt>
                <c:pt idx="3789">
                  <c:v>0.90778800000000004</c:v>
                </c:pt>
                <c:pt idx="3790">
                  <c:v>0.90733699999999995</c:v>
                </c:pt>
                <c:pt idx="3791">
                  <c:v>0.906891</c:v>
                </c:pt>
                <c:pt idx="3792">
                  <c:v>0.90644999999999998</c:v>
                </c:pt>
                <c:pt idx="3793">
                  <c:v>0.90601299999999996</c:v>
                </c:pt>
                <c:pt idx="3794">
                  <c:v>0.905582</c:v>
                </c:pt>
                <c:pt idx="3795">
                  <c:v>0.90515599999999996</c:v>
                </c:pt>
                <c:pt idx="3796">
                  <c:v>0.90473400000000004</c:v>
                </c:pt>
                <c:pt idx="3797">
                  <c:v>0.90431700000000004</c:v>
                </c:pt>
                <c:pt idx="3798">
                  <c:v>0.90390599999999999</c:v>
                </c:pt>
                <c:pt idx="3799">
                  <c:v>0.90349900000000005</c:v>
                </c:pt>
                <c:pt idx="3800">
                  <c:v>0.90309799999999996</c:v>
                </c:pt>
                <c:pt idx="3801">
                  <c:v>0.902702</c:v>
                </c:pt>
                <c:pt idx="3802">
                  <c:v>0.90231099999999997</c:v>
                </c:pt>
                <c:pt idx="3803">
                  <c:v>0.90192600000000001</c:v>
                </c:pt>
                <c:pt idx="3804">
                  <c:v>0.90154699999999999</c:v>
                </c:pt>
                <c:pt idx="3805">
                  <c:v>0.90117199999999997</c:v>
                </c:pt>
                <c:pt idx="3806">
                  <c:v>0.90080400000000005</c:v>
                </c:pt>
                <c:pt idx="3807">
                  <c:v>0.90044000000000002</c:v>
                </c:pt>
                <c:pt idx="3808">
                  <c:v>0.90008200000000005</c:v>
                </c:pt>
                <c:pt idx="3809">
                  <c:v>0.89973000000000003</c:v>
                </c:pt>
                <c:pt idx="3810">
                  <c:v>0.89938200000000001</c:v>
                </c:pt>
                <c:pt idx="3811">
                  <c:v>0.89903999999999995</c:v>
                </c:pt>
                <c:pt idx="3812">
                  <c:v>0.89870300000000003</c:v>
                </c:pt>
                <c:pt idx="3813">
                  <c:v>0.89837199999999995</c:v>
                </c:pt>
                <c:pt idx="3814">
                  <c:v>0.89804600000000001</c:v>
                </c:pt>
                <c:pt idx="3815">
                  <c:v>0.89772600000000002</c:v>
                </c:pt>
                <c:pt idx="3816">
                  <c:v>0.89741199999999999</c:v>
                </c:pt>
                <c:pt idx="3817">
                  <c:v>0.89710299999999998</c:v>
                </c:pt>
                <c:pt idx="3818">
                  <c:v>0.89679900000000001</c:v>
                </c:pt>
                <c:pt idx="3819">
                  <c:v>0.89649999999999996</c:v>
                </c:pt>
                <c:pt idx="3820">
                  <c:v>0.89620699999999998</c:v>
                </c:pt>
                <c:pt idx="3821">
                  <c:v>0.89591799999999999</c:v>
                </c:pt>
                <c:pt idx="3822">
                  <c:v>0.89563400000000004</c:v>
                </c:pt>
                <c:pt idx="3823">
                  <c:v>0.89535399999999998</c:v>
                </c:pt>
                <c:pt idx="3824">
                  <c:v>0.89507899999999996</c:v>
                </c:pt>
                <c:pt idx="3825">
                  <c:v>0.89480800000000005</c:v>
                </c:pt>
                <c:pt idx="3826">
                  <c:v>0.89454100000000003</c:v>
                </c:pt>
                <c:pt idx="3827">
                  <c:v>0.89427900000000005</c:v>
                </c:pt>
                <c:pt idx="3828">
                  <c:v>0.89402099999999995</c:v>
                </c:pt>
                <c:pt idx="3829">
                  <c:v>0.89376699999999998</c:v>
                </c:pt>
                <c:pt idx="3830">
                  <c:v>0.89351800000000003</c:v>
                </c:pt>
                <c:pt idx="3831">
                  <c:v>0.89327199999999995</c:v>
                </c:pt>
                <c:pt idx="3832">
                  <c:v>0.89303200000000005</c:v>
                </c:pt>
                <c:pt idx="3833">
                  <c:v>0.89279500000000001</c:v>
                </c:pt>
                <c:pt idx="3834">
                  <c:v>0.89256199999999997</c:v>
                </c:pt>
                <c:pt idx="3835">
                  <c:v>0.89233300000000004</c:v>
                </c:pt>
                <c:pt idx="3836">
                  <c:v>0.89210699999999998</c:v>
                </c:pt>
                <c:pt idx="3837">
                  <c:v>0.89188400000000001</c:v>
                </c:pt>
                <c:pt idx="3838">
                  <c:v>0.89166500000000004</c:v>
                </c:pt>
                <c:pt idx="3839">
                  <c:v>0.89144900000000005</c:v>
                </c:pt>
                <c:pt idx="3840">
                  <c:v>0.89123600000000003</c:v>
                </c:pt>
                <c:pt idx="3841">
                  <c:v>0.89102599999999998</c:v>
                </c:pt>
                <c:pt idx="3842">
                  <c:v>0.89081900000000003</c:v>
                </c:pt>
                <c:pt idx="3843">
                  <c:v>0.89061599999999996</c:v>
                </c:pt>
                <c:pt idx="3844">
                  <c:v>0.89041499999999996</c:v>
                </c:pt>
                <c:pt idx="3845">
                  <c:v>0.89021700000000004</c:v>
                </c:pt>
                <c:pt idx="3846">
                  <c:v>0.89002199999999998</c:v>
                </c:pt>
                <c:pt idx="3847">
                  <c:v>0.88982899999999998</c:v>
                </c:pt>
                <c:pt idx="3848">
                  <c:v>0.88963800000000004</c:v>
                </c:pt>
                <c:pt idx="3849">
                  <c:v>0.88944999999999996</c:v>
                </c:pt>
                <c:pt idx="3850">
                  <c:v>0.88926300000000003</c:v>
                </c:pt>
                <c:pt idx="3851">
                  <c:v>0.88907800000000003</c:v>
                </c:pt>
                <c:pt idx="3852">
                  <c:v>0.88889399999999996</c:v>
                </c:pt>
                <c:pt idx="3853">
                  <c:v>0.88871299999999998</c:v>
                </c:pt>
                <c:pt idx="3854">
                  <c:v>0.88853300000000002</c:v>
                </c:pt>
                <c:pt idx="3855">
                  <c:v>0.88835399999999998</c:v>
                </c:pt>
                <c:pt idx="3856">
                  <c:v>0.88817699999999999</c:v>
                </c:pt>
                <c:pt idx="3857">
                  <c:v>0.88800199999999996</c:v>
                </c:pt>
                <c:pt idx="3858">
                  <c:v>0.88782899999999998</c:v>
                </c:pt>
                <c:pt idx="3859">
                  <c:v>0.88765700000000003</c:v>
                </c:pt>
                <c:pt idx="3860">
                  <c:v>0.887486</c:v>
                </c:pt>
                <c:pt idx="3861">
                  <c:v>0.88731599999999999</c:v>
                </c:pt>
                <c:pt idx="3862">
                  <c:v>0.88714700000000002</c:v>
                </c:pt>
                <c:pt idx="3863">
                  <c:v>0.88697899999999996</c:v>
                </c:pt>
                <c:pt idx="3864">
                  <c:v>0.88681100000000002</c:v>
                </c:pt>
                <c:pt idx="3865">
                  <c:v>0.88664399999999999</c:v>
                </c:pt>
                <c:pt idx="3866">
                  <c:v>0.88647600000000004</c:v>
                </c:pt>
                <c:pt idx="3867">
                  <c:v>0.88630900000000001</c:v>
                </c:pt>
                <c:pt idx="3868">
                  <c:v>0.88614199999999999</c:v>
                </c:pt>
                <c:pt idx="3869">
                  <c:v>0.88597499999999996</c:v>
                </c:pt>
                <c:pt idx="3870">
                  <c:v>0.88580800000000004</c:v>
                </c:pt>
                <c:pt idx="3871">
                  <c:v>0.88564100000000001</c:v>
                </c:pt>
                <c:pt idx="3872">
                  <c:v>0.88547399999999998</c:v>
                </c:pt>
                <c:pt idx="3873">
                  <c:v>0.88530600000000004</c:v>
                </c:pt>
                <c:pt idx="3874">
                  <c:v>0.88513699999999995</c:v>
                </c:pt>
                <c:pt idx="3875">
                  <c:v>0.88496799999999998</c:v>
                </c:pt>
                <c:pt idx="3876">
                  <c:v>0.88479799999999997</c:v>
                </c:pt>
                <c:pt idx="3877">
                  <c:v>0.88462700000000005</c:v>
                </c:pt>
                <c:pt idx="3878">
                  <c:v>0.88445399999999996</c:v>
                </c:pt>
                <c:pt idx="3879">
                  <c:v>0.88427999999999995</c:v>
                </c:pt>
                <c:pt idx="3880">
                  <c:v>0.884104</c:v>
                </c:pt>
                <c:pt idx="3881">
                  <c:v>0.88392800000000005</c:v>
                </c:pt>
                <c:pt idx="3882">
                  <c:v>0.88375000000000004</c:v>
                </c:pt>
                <c:pt idx="3883">
                  <c:v>0.883571</c:v>
                </c:pt>
                <c:pt idx="3884">
                  <c:v>0.88339100000000004</c:v>
                </c:pt>
                <c:pt idx="3885">
                  <c:v>0.88320900000000002</c:v>
                </c:pt>
                <c:pt idx="3886">
                  <c:v>0.88302700000000001</c:v>
                </c:pt>
                <c:pt idx="3887">
                  <c:v>0.88284200000000002</c:v>
                </c:pt>
                <c:pt idx="3888">
                  <c:v>0.882656</c:v>
                </c:pt>
                <c:pt idx="3889">
                  <c:v>0.88246800000000003</c:v>
                </c:pt>
                <c:pt idx="3890">
                  <c:v>0.88227800000000001</c:v>
                </c:pt>
                <c:pt idx="3891">
                  <c:v>0.88208600000000004</c:v>
                </c:pt>
                <c:pt idx="3892">
                  <c:v>0.88189099999999998</c:v>
                </c:pt>
                <c:pt idx="3893">
                  <c:v>0.88169399999999998</c:v>
                </c:pt>
                <c:pt idx="3894">
                  <c:v>0.881494</c:v>
                </c:pt>
                <c:pt idx="3895">
                  <c:v>0.88129100000000005</c:v>
                </c:pt>
                <c:pt idx="3896">
                  <c:v>0.88108600000000004</c:v>
                </c:pt>
                <c:pt idx="3897">
                  <c:v>0.88087899999999997</c:v>
                </c:pt>
                <c:pt idx="3898">
                  <c:v>0.88066900000000004</c:v>
                </c:pt>
                <c:pt idx="3899">
                  <c:v>0.88045700000000005</c:v>
                </c:pt>
                <c:pt idx="3900">
                  <c:v>0.88024199999999997</c:v>
                </c:pt>
                <c:pt idx="3901">
                  <c:v>0.88002499999999995</c:v>
                </c:pt>
                <c:pt idx="3902">
                  <c:v>0.87980599999999998</c:v>
                </c:pt>
                <c:pt idx="3903">
                  <c:v>0.87958400000000003</c:v>
                </c:pt>
                <c:pt idx="3904">
                  <c:v>0.879359</c:v>
                </c:pt>
                <c:pt idx="3905">
                  <c:v>0.87913200000000002</c:v>
                </c:pt>
                <c:pt idx="3906">
                  <c:v>0.87890199999999996</c:v>
                </c:pt>
                <c:pt idx="3907">
                  <c:v>0.87866900000000003</c:v>
                </c:pt>
                <c:pt idx="3908">
                  <c:v>0.87843400000000005</c:v>
                </c:pt>
                <c:pt idx="3909">
                  <c:v>0.87819599999999998</c:v>
                </c:pt>
                <c:pt idx="3910">
                  <c:v>0.87795599999999996</c:v>
                </c:pt>
                <c:pt idx="3911">
                  <c:v>0.87771299999999997</c:v>
                </c:pt>
                <c:pt idx="3912">
                  <c:v>0.87746800000000003</c:v>
                </c:pt>
                <c:pt idx="3913">
                  <c:v>0.87722</c:v>
                </c:pt>
                <c:pt idx="3914">
                  <c:v>0.87697000000000003</c:v>
                </c:pt>
                <c:pt idx="3915">
                  <c:v>0.87671699999999997</c:v>
                </c:pt>
                <c:pt idx="3916">
                  <c:v>0.87646100000000005</c:v>
                </c:pt>
                <c:pt idx="3917">
                  <c:v>0.87620299999999995</c:v>
                </c:pt>
                <c:pt idx="3918">
                  <c:v>0.875942</c:v>
                </c:pt>
                <c:pt idx="3919">
                  <c:v>0.87567799999999996</c:v>
                </c:pt>
                <c:pt idx="3920">
                  <c:v>0.87541100000000005</c:v>
                </c:pt>
                <c:pt idx="3921">
                  <c:v>0.87514199999999998</c:v>
                </c:pt>
                <c:pt idx="3922">
                  <c:v>0.87487000000000004</c:v>
                </c:pt>
                <c:pt idx="3923">
                  <c:v>0.87459500000000001</c:v>
                </c:pt>
                <c:pt idx="3924">
                  <c:v>0.87431899999999996</c:v>
                </c:pt>
                <c:pt idx="3925">
                  <c:v>0.87404000000000004</c:v>
                </c:pt>
                <c:pt idx="3926">
                  <c:v>0.87375899999999995</c:v>
                </c:pt>
                <c:pt idx="3927">
                  <c:v>0.87347600000000003</c:v>
                </c:pt>
                <c:pt idx="3928">
                  <c:v>0.87319000000000002</c:v>
                </c:pt>
                <c:pt idx="3929">
                  <c:v>0.87290299999999998</c:v>
                </c:pt>
                <c:pt idx="3930">
                  <c:v>0.87261299999999997</c:v>
                </c:pt>
                <c:pt idx="3931">
                  <c:v>0.87232100000000001</c:v>
                </c:pt>
                <c:pt idx="3932">
                  <c:v>0.87202800000000003</c:v>
                </c:pt>
                <c:pt idx="3933">
                  <c:v>0.87173199999999995</c:v>
                </c:pt>
                <c:pt idx="3934">
                  <c:v>0.87143400000000004</c:v>
                </c:pt>
                <c:pt idx="3935">
                  <c:v>0.87113499999999999</c:v>
                </c:pt>
                <c:pt idx="3936">
                  <c:v>0.87083500000000003</c:v>
                </c:pt>
                <c:pt idx="3937">
                  <c:v>0.870533</c:v>
                </c:pt>
                <c:pt idx="3938">
                  <c:v>0.87022999999999995</c:v>
                </c:pt>
                <c:pt idx="3939">
                  <c:v>0.86992599999999998</c:v>
                </c:pt>
                <c:pt idx="3940">
                  <c:v>0.86962099999999998</c:v>
                </c:pt>
                <c:pt idx="3941">
                  <c:v>0.86931599999999998</c:v>
                </c:pt>
                <c:pt idx="3942">
                  <c:v>0.86900900000000003</c:v>
                </c:pt>
                <c:pt idx="3943">
                  <c:v>0.86870199999999997</c:v>
                </c:pt>
                <c:pt idx="3944">
                  <c:v>0.86839500000000003</c:v>
                </c:pt>
                <c:pt idx="3945">
                  <c:v>0.86808700000000005</c:v>
                </c:pt>
                <c:pt idx="3946">
                  <c:v>0.86777899999999997</c:v>
                </c:pt>
                <c:pt idx="3947">
                  <c:v>0.86747099999999999</c:v>
                </c:pt>
                <c:pt idx="3948">
                  <c:v>0.86716300000000002</c:v>
                </c:pt>
                <c:pt idx="3949">
                  <c:v>0.86685599999999996</c:v>
                </c:pt>
                <c:pt idx="3950">
                  <c:v>0.86654900000000001</c:v>
                </c:pt>
                <c:pt idx="3951">
                  <c:v>0.86624400000000001</c:v>
                </c:pt>
                <c:pt idx="3952">
                  <c:v>0.86594000000000004</c:v>
                </c:pt>
                <c:pt idx="3953">
                  <c:v>0.86563699999999999</c:v>
                </c:pt>
                <c:pt idx="3954">
                  <c:v>0.86533499999999997</c:v>
                </c:pt>
                <c:pt idx="3955">
                  <c:v>0.86503600000000003</c:v>
                </c:pt>
                <c:pt idx="3956">
                  <c:v>0.86473800000000001</c:v>
                </c:pt>
                <c:pt idx="3957">
                  <c:v>0.86444299999999996</c:v>
                </c:pt>
                <c:pt idx="3958">
                  <c:v>0.86414899999999994</c:v>
                </c:pt>
                <c:pt idx="3959">
                  <c:v>0.86385800000000001</c:v>
                </c:pt>
                <c:pt idx="3960">
                  <c:v>0.86356900000000003</c:v>
                </c:pt>
                <c:pt idx="3961">
                  <c:v>0.86328300000000002</c:v>
                </c:pt>
                <c:pt idx="3962">
                  <c:v>0.86299899999999996</c:v>
                </c:pt>
                <c:pt idx="3963">
                  <c:v>0.86271699999999996</c:v>
                </c:pt>
                <c:pt idx="3964">
                  <c:v>0.86243899999999996</c:v>
                </c:pt>
                <c:pt idx="3965">
                  <c:v>0.86216400000000004</c:v>
                </c:pt>
                <c:pt idx="3966">
                  <c:v>0.86189300000000002</c:v>
                </c:pt>
                <c:pt idx="3967">
                  <c:v>0.86162499999999997</c:v>
                </c:pt>
                <c:pt idx="3968">
                  <c:v>0.86136000000000001</c:v>
                </c:pt>
                <c:pt idx="3969">
                  <c:v>0.86109999999999998</c:v>
                </c:pt>
                <c:pt idx="3970">
                  <c:v>0.86084300000000002</c:v>
                </c:pt>
                <c:pt idx="3971">
                  <c:v>0.86059099999999999</c:v>
                </c:pt>
                <c:pt idx="3972">
                  <c:v>0.86034200000000005</c:v>
                </c:pt>
                <c:pt idx="3973">
                  <c:v>0.86009800000000003</c:v>
                </c:pt>
                <c:pt idx="3974">
                  <c:v>0.85985800000000001</c:v>
                </c:pt>
                <c:pt idx="3975">
                  <c:v>0.85962400000000005</c:v>
                </c:pt>
                <c:pt idx="3976">
                  <c:v>0.85939399999999999</c:v>
                </c:pt>
                <c:pt idx="3977">
                  <c:v>0.85916899999999996</c:v>
                </c:pt>
                <c:pt idx="3978">
                  <c:v>0.85894899999999996</c:v>
                </c:pt>
                <c:pt idx="3979">
                  <c:v>0.85873600000000005</c:v>
                </c:pt>
                <c:pt idx="3980">
                  <c:v>0.85852700000000004</c:v>
                </c:pt>
                <c:pt idx="3981">
                  <c:v>0.85832399999999998</c:v>
                </c:pt>
                <c:pt idx="3982">
                  <c:v>0.858128</c:v>
                </c:pt>
                <c:pt idx="3983">
                  <c:v>0.85793600000000003</c:v>
                </c:pt>
                <c:pt idx="3984">
                  <c:v>0.85775100000000004</c:v>
                </c:pt>
                <c:pt idx="3985">
                  <c:v>0.857572</c:v>
                </c:pt>
                <c:pt idx="3986">
                  <c:v>0.85739900000000002</c:v>
                </c:pt>
                <c:pt idx="3987">
                  <c:v>0.85723300000000002</c:v>
                </c:pt>
                <c:pt idx="3988">
                  <c:v>0.85707299999999997</c:v>
                </c:pt>
                <c:pt idx="3989">
                  <c:v>0.85692000000000002</c:v>
                </c:pt>
                <c:pt idx="3990">
                  <c:v>0.85677300000000001</c:v>
                </c:pt>
                <c:pt idx="3991">
                  <c:v>0.85663400000000001</c:v>
                </c:pt>
                <c:pt idx="3992">
                  <c:v>0.85650300000000001</c:v>
                </c:pt>
                <c:pt idx="3993">
                  <c:v>0.856379</c:v>
                </c:pt>
                <c:pt idx="3994">
                  <c:v>0.85626199999999997</c:v>
                </c:pt>
                <c:pt idx="3995">
                  <c:v>0.85615300000000005</c:v>
                </c:pt>
                <c:pt idx="3996">
                  <c:v>0.85605200000000004</c:v>
                </c:pt>
                <c:pt idx="3997">
                  <c:v>0.855958</c:v>
                </c:pt>
                <c:pt idx="3998">
                  <c:v>0.85587199999999997</c:v>
                </c:pt>
                <c:pt idx="3999">
                  <c:v>0.85579400000000005</c:v>
                </c:pt>
                <c:pt idx="4000">
                  <c:v>0.85572400000000004</c:v>
                </c:pt>
                <c:pt idx="4001">
                  <c:v>0.855661</c:v>
                </c:pt>
                <c:pt idx="4002">
                  <c:v>0.85560700000000001</c:v>
                </c:pt>
                <c:pt idx="4003">
                  <c:v>0.85556100000000002</c:v>
                </c:pt>
                <c:pt idx="4004">
                  <c:v>0.85552300000000003</c:v>
                </c:pt>
                <c:pt idx="4005">
                  <c:v>0.85549299999999995</c:v>
                </c:pt>
                <c:pt idx="4006">
                  <c:v>0.85547200000000001</c:v>
                </c:pt>
                <c:pt idx="4007">
                  <c:v>0.85545899999999997</c:v>
                </c:pt>
                <c:pt idx="4008">
                  <c:v>0.85545499999999997</c:v>
                </c:pt>
                <c:pt idx="4009">
                  <c:v>0.85545800000000005</c:v>
                </c:pt>
                <c:pt idx="4010">
                  <c:v>0.85546999999999995</c:v>
                </c:pt>
                <c:pt idx="4011">
                  <c:v>0.85548999999999997</c:v>
                </c:pt>
                <c:pt idx="4012">
                  <c:v>0.85551699999999997</c:v>
                </c:pt>
                <c:pt idx="4013">
                  <c:v>0.85555300000000001</c:v>
                </c:pt>
                <c:pt idx="4014">
                  <c:v>0.85559700000000005</c:v>
                </c:pt>
                <c:pt idx="4015">
                  <c:v>0.85564899999999999</c:v>
                </c:pt>
                <c:pt idx="4016">
                  <c:v>0.85570900000000005</c:v>
                </c:pt>
                <c:pt idx="4017">
                  <c:v>0.85577700000000001</c:v>
                </c:pt>
                <c:pt idx="4018">
                  <c:v>0.855854</c:v>
                </c:pt>
                <c:pt idx="4019">
                  <c:v>0.85593900000000001</c:v>
                </c:pt>
                <c:pt idx="4020">
                  <c:v>0.85603200000000002</c:v>
                </c:pt>
                <c:pt idx="4021">
                  <c:v>0.85613399999999995</c:v>
                </c:pt>
                <c:pt idx="4022">
                  <c:v>0.85624299999999998</c:v>
                </c:pt>
                <c:pt idx="4023">
                  <c:v>0.85636000000000001</c:v>
                </c:pt>
                <c:pt idx="4024">
                  <c:v>0.85648500000000005</c:v>
                </c:pt>
                <c:pt idx="4025">
                  <c:v>0.85661799999999999</c:v>
                </c:pt>
                <c:pt idx="4026">
                  <c:v>0.85675800000000002</c:v>
                </c:pt>
                <c:pt idx="4027">
                  <c:v>0.85690699999999997</c:v>
                </c:pt>
                <c:pt idx="4028">
                  <c:v>0.85706199999999999</c:v>
                </c:pt>
                <c:pt idx="4029">
                  <c:v>0.85722500000000001</c:v>
                </c:pt>
                <c:pt idx="4030">
                  <c:v>0.85739600000000005</c:v>
                </c:pt>
                <c:pt idx="4031">
                  <c:v>0.85757399999999995</c:v>
                </c:pt>
                <c:pt idx="4032">
                  <c:v>0.85775900000000005</c:v>
                </c:pt>
                <c:pt idx="4033">
                  <c:v>0.85795200000000005</c:v>
                </c:pt>
                <c:pt idx="4034">
                  <c:v>0.85815200000000003</c:v>
                </c:pt>
                <c:pt idx="4035">
                  <c:v>0.85835799999999995</c:v>
                </c:pt>
                <c:pt idx="4036">
                  <c:v>0.858572</c:v>
                </c:pt>
                <c:pt idx="4037">
                  <c:v>0.858792</c:v>
                </c:pt>
                <c:pt idx="4038">
                  <c:v>0.85901899999999998</c:v>
                </c:pt>
                <c:pt idx="4039">
                  <c:v>0.85925300000000004</c:v>
                </c:pt>
                <c:pt idx="4040">
                  <c:v>0.85949399999999998</c:v>
                </c:pt>
                <c:pt idx="4041">
                  <c:v>0.85973999999999995</c:v>
                </c:pt>
                <c:pt idx="4042">
                  <c:v>0.85999400000000004</c:v>
                </c:pt>
                <c:pt idx="4043">
                  <c:v>0.86025399999999996</c:v>
                </c:pt>
                <c:pt idx="4044">
                  <c:v>0.86051999999999995</c:v>
                </c:pt>
                <c:pt idx="4045">
                  <c:v>0.86079300000000003</c:v>
                </c:pt>
                <c:pt idx="4046">
                  <c:v>0.86107199999999995</c:v>
                </c:pt>
                <c:pt idx="4047">
                  <c:v>0.86135700000000004</c:v>
                </c:pt>
                <c:pt idx="4048">
                  <c:v>0.86164799999999997</c:v>
                </c:pt>
                <c:pt idx="4049">
                  <c:v>0.86194400000000004</c:v>
                </c:pt>
                <c:pt idx="4050">
                  <c:v>0.86224599999999996</c:v>
                </c:pt>
                <c:pt idx="4051">
                  <c:v>0.86255300000000001</c:v>
                </c:pt>
                <c:pt idx="4052">
                  <c:v>0.86286600000000002</c:v>
                </c:pt>
                <c:pt idx="4053">
                  <c:v>0.86318300000000003</c:v>
                </c:pt>
                <c:pt idx="4054">
                  <c:v>0.863506</c:v>
                </c:pt>
                <c:pt idx="4055">
                  <c:v>0.86383399999999999</c:v>
                </c:pt>
                <c:pt idx="4056">
                  <c:v>0.86416599999999999</c:v>
                </c:pt>
                <c:pt idx="4057">
                  <c:v>0.86450400000000005</c:v>
                </c:pt>
                <c:pt idx="4058">
                  <c:v>0.86484700000000003</c:v>
                </c:pt>
                <c:pt idx="4059">
                  <c:v>0.86519400000000002</c:v>
                </c:pt>
                <c:pt idx="4060">
                  <c:v>0.86554600000000004</c:v>
                </c:pt>
                <c:pt idx="4061">
                  <c:v>0.86590199999999995</c:v>
                </c:pt>
                <c:pt idx="4062">
                  <c:v>0.86626199999999998</c:v>
                </c:pt>
                <c:pt idx="4063">
                  <c:v>0.86662600000000001</c:v>
                </c:pt>
                <c:pt idx="4064">
                  <c:v>0.86699300000000001</c:v>
                </c:pt>
                <c:pt idx="4065">
                  <c:v>0.86736500000000005</c:v>
                </c:pt>
                <c:pt idx="4066">
                  <c:v>0.86773900000000004</c:v>
                </c:pt>
                <c:pt idx="4067">
                  <c:v>0.86811799999999995</c:v>
                </c:pt>
                <c:pt idx="4068">
                  <c:v>0.86849900000000002</c:v>
                </c:pt>
                <c:pt idx="4069">
                  <c:v>0.86888399999999999</c:v>
                </c:pt>
                <c:pt idx="4070">
                  <c:v>0.86927200000000004</c:v>
                </c:pt>
                <c:pt idx="4071">
                  <c:v>0.86966399999999999</c:v>
                </c:pt>
                <c:pt idx="4072">
                  <c:v>0.87005900000000003</c:v>
                </c:pt>
                <c:pt idx="4073">
                  <c:v>0.87045600000000001</c:v>
                </c:pt>
                <c:pt idx="4074">
                  <c:v>0.87085699999999999</c:v>
                </c:pt>
                <c:pt idx="4075">
                  <c:v>0.87126099999999995</c:v>
                </c:pt>
                <c:pt idx="4076">
                  <c:v>0.87166699999999997</c:v>
                </c:pt>
                <c:pt idx="4077">
                  <c:v>0.87207599999999996</c:v>
                </c:pt>
                <c:pt idx="4078">
                  <c:v>0.87248700000000001</c:v>
                </c:pt>
                <c:pt idx="4079">
                  <c:v>0.87290100000000004</c:v>
                </c:pt>
                <c:pt idx="4080">
                  <c:v>0.87331599999999998</c:v>
                </c:pt>
                <c:pt idx="4081">
                  <c:v>0.87373299999999998</c:v>
                </c:pt>
                <c:pt idx="4082">
                  <c:v>0.87415200000000004</c:v>
                </c:pt>
                <c:pt idx="4083">
                  <c:v>0.87457300000000004</c:v>
                </c:pt>
                <c:pt idx="4084">
                  <c:v>0.87499499999999997</c:v>
                </c:pt>
                <c:pt idx="4085">
                  <c:v>0.87541899999999995</c:v>
                </c:pt>
                <c:pt idx="4086">
                  <c:v>0.87584499999999998</c:v>
                </c:pt>
                <c:pt idx="4087">
                  <c:v>0.87627299999999997</c:v>
                </c:pt>
                <c:pt idx="4088">
                  <c:v>0.87670199999999998</c:v>
                </c:pt>
                <c:pt idx="4089">
                  <c:v>0.87713300000000005</c:v>
                </c:pt>
                <c:pt idx="4090">
                  <c:v>0.87756500000000004</c:v>
                </c:pt>
                <c:pt idx="4091">
                  <c:v>0.87799799999999995</c:v>
                </c:pt>
                <c:pt idx="4092">
                  <c:v>0.87843199999999999</c:v>
                </c:pt>
                <c:pt idx="4093">
                  <c:v>0.87886699999999995</c:v>
                </c:pt>
                <c:pt idx="4094">
                  <c:v>0.87930200000000003</c:v>
                </c:pt>
                <c:pt idx="4095">
                  <c:v>0.87973900000000005</c:v>
                </c:pt>
                <c:pt idx="4096">
                  <c:v>0.88017699999999999</c:v>
                </c:pt>
                <c:pt idx="4097">
                  <c:v>0.88061500000000004</c:v>
                </c:pt>
                <c:pt idx="4098">
                  <c:v>0.88105500000000003</c:v>
                </c:pt>
                <c:pt idx="4099">
                  <c:v>0.88149500000000003</c:v>
                </c:pt>
                <c:pt idx="4100">
                  <c:v>0.88193600000000005</c:v>
                </c:pt>
                <c:pt idx="4101">
                  <c:v>0.882378</c:v>
                </c:pt>
                <c:pt idx="4102">
                  <c:v>0.88282000000000005</c:v>
                </c:pt>
                <c:pt idx="4103">
                  <c:v>0.88326300000000002</c:v>
                </c:pt>
                <c:pt idx="4104">
                  <c:v>0.88370700000000002</c:v>
                </c:pt>
                <c:pt idx="4105">
                  <c:v>0.88414999999999999</c:v>
                </c:pt>
                <c:pt idx="4106">
                  <c:v>0.88459399999999999</c:v>
                </c:pt>
                <c:pt idx="4107">
                  <c:v>0.88503699999999996</c:v>
                </c:pt>
                <c:pt idx="4108">
                  <c:v>0.88548099999999996</c:v>
                </c:pt>
                <c:pt idx="4109">
                  <c:v>0.88592400000000004</c:v>
                </c:pt>
                <c:pt idx="4110">
                  <c:v>0.88636700000000002</c:v>
                </c:pt>
                <c:pt idx="4111">
                  <c:v>0.88680999999999999</c:v>
                </c:pt>
                <c:pt idx="4112">
                  <c:v>0.88725299999999996</c:v>
                </c:pt>
                <c:pt idx="4113">
                  <c:v>0.88769500000000001</c:v>
                </c:pt>
                <c:pt idx="4114">
                  <c:v>0.88813799999999998</c:v>
                </c:pt>
                <c:pt idx="4115">
                  <c:v>0.88857900000000001</c:v>
                </c:pt>
                <c:pt idx="4116">
                  <c:v>0.88902000000000003</c:v>
                </c:pt>
                <c:pt idx="4117">
                  <c:v>0.88946000000000003</c:v>
                </c:pt>
                <c:pt idx="4118">
                  <c:v>0.88989799999999997</c:v>
                </c:pt>
                <c:pt idx="4119">
                  <c:v>0.89033600000000002</c:v>
                </c:pt>
                <c:pt idx="4120">
                  <c:v>0.89077300000000004</c:v>
                </c:pt>
                <c:pt idx="4121">
                  <c:v>0.891208</c:v>
                </c:pt>
                <c:pt idx="4122">
                  <c:v>0.89164200000000005</c:v>
                </c:pt>
                <c:pt idx="4123">
                  <c:v>0.89207599999999998</c:v>
                </c:pt>
                <c:pt idx="4124">
                  <c:v>0.89250799999999997</c:v>
                </c:pt>
                <c:pt idx="4125">
                  <c:v>0.89293999999999996</c:v>
                </c:pt>
                <c:pt idx="4126">
                  <c:v>0.89337100000000003</c:v>
                </c:pt>
                <c:pt idx="4127">
                  <c:v>0.89380099999999996</c:v>
                </c:pt>
                <c:pt idx="4128">
                  <c:v>0.894231</c:v>
                </c:pt>
                <c:pt idx="4129">
                  <c:v>0.89466000000000001</c:v>
                </c:pt>
                <c:pt idx="4130">
                  <c:v>0.89508699999999997</c:v>
                </c:pt>
                <c:pt idx="4131">
                  <c:v>0.895513</c:v>
                </c:pt>
                <c:pt idx="4132">
                  <c:v>0.89593800000000001</c:v>
                </c:pt>
                <c:pt idx="4133">
                  <c:v>0.89636099999999996</c:v>
                </c:pt>
                <c:pt idx="4134">
                  <c:v>0.896783</c:v>
                </c:pt>
                <c:pt idx="4135">
                  <c:v>0.89720200000000006</c:v>
                </c:pt>
                <c:pt idx="4136">
                  <c:v>0.89761999999999997</c:v>
                </c:pt>
                <c:pt idx="4137">
                  <c:v>0.89803699999999997</c:v>
                </c:pt>
                <c:pt idx="4138">
                  <c:v>0.89845200000000003</c:v>
                </c:pt>
                <c:pt idx="4139">
                  <c:v>0.89886500000000003</c:v>
                </c:pt>
                <c:pt idx="4140">
                  <c:v>0.89927699999999999</c:v>
                </c:pt>
                <c:pt idx="4141">
                  <c:v>0.89968800000000004</c:v>
                </c:pt>
                <c:pt idx="4142">
                  <c:v>0.90009700000000004</c:v>
                </c:pt>
                <c:pt idx="4143">
                  <c:v>0.90050399999999997</c:v>
                </c:pt>
                <c:pt idx="4144">
                  <c:v>0.90091100000000002</c:v>
                </c:pt>
                <c:pt idx="4145">
                  <c:v>0.90131600000000001</c:v>
                </c:pt>
                <c:pt idx="4146">
                  <c:v>0.90171900000000005</c:v>
                </c:pt>
                <c:pt idx="4147">
                  <c:v>0.90212000000000003</c:v>
                </c:pt>
                <c:pt idx="4148">
                  <c:v>0.90251999999999999</c:v>
                </c:pt>
                <c:pt idx="4149">
                  <c:v>0.90291900000000003</c:v>
                </c:pt>
                <c:pt idx="4150">
                  <c:v>0.90331499999999998</c:v>
                </c:pt>
                <c:pt idx="4151">
                  <c:v>0.90371100000000004</c:v>
                </c:pt>
                <c:pt idx="4152">
                  <c:v>0.90410400000000002</c:v>
                </c:pt>
                <c:pt idx="4153">
                  <c:v>0.904497</c:v>
                </c:pt>
                <c:pt idx="4154">
                  <c:v>0.90488800000000003</c:v>
                </c:pt>
                <c:pt idx="4155">
                  <c:v>0.90527899999999994</c:v>
                </c:pt>
                <c:pt idx="4156">
                  <c:v>0.90566800000000003</c:v>
                </c:pt>
                <c:pt idx="4157">
                  <c:v>0.90605500000000005</c:v>
                </c:pt>
                <c:pt idx="4158">
                  <c:v>0.90644199999999997</c:v>
                </c:pt>
                <c:pt idx="4159">
                  <c:v>0.90682600000000002</c:v>
                </c:pt>
                <c:pt idx="4160">
                  <c:v>0.90720999999999996</c:v>
                </c:pt>
                <c:pt idx="4161">
                  <c:v>0.90759199999999995</c:v>
                </c:pt>
                <c:pt idx="4162">
                  <c:v>0.907972</c:v>
                </c:pt>
                <c:pt idx="4163">
                  <c:v>0.90835100000000002</c:v>
                </c:pt>
                <c:pt idx="4164">
                  <c:v>0.90872900000000001</c:v>
                </c:pt>
                <c:pt idx="4165">
                  <c:v>0.90910599999999997</c:v>
                </c:pt>
                <c:pt idx="4166">
                  <c:v>0.90948200000000001</c:v>
                </c:pt>
                <c:pt idx="4167">
                  <c:v>0.90985700000000003</c:v>
                </c:pt>
                <c:pt idx="4168">
                  <c:v>0.91023100000000001</c:v>
                </c:pt>
                <c:pt idx="4169">
                  <c:v>0.910605</c:v>
                </c:pt>
                <c:pt idx="4170">
                  <c:v>0.91097700000000004</c:v>
                </c:pt>
                <c:pt idx="4171">
                  <c:v>0.91134899999999996</c:v>
                </c:pt>
                <c:pt idx="4172">
                  <c:v>0.91171999999999997</c:v>
                </c:pt>
                <c:pt idx="4173">
                  <c:v>0.91208999999999996</c:v>
                </c:pt>
                <c:pt idx="4174">
                  <c:v>0.91245900000000002</c:v>
                </c:pt>
                <c:pt idx="4175">
                  <c:v>0.91282700000000006</c:v>
                </c:pt>
                <c:pt idx="4176">
                  <c:v>0.91319399999999995</c:v>
                </c:pt>
                <c:pt idx="4177">
                  <c:v>0.91356099999999996</c:v>
                </c:pt>
                <c:pt idx="4178">
                  <c:v>0.91392700000000004</c:v>
                </c:pt>
                <c:pt idx="4179">
                  <c:v>0.91429300000000002</c:v>
                </c:pt>
                <c:pt idx="4180">
                  <c:v>0.91465799999999997</c:v>
                </c:pt>
                <c:pt idx="4181">
                  <c:v>0.91502300000000003</c:v>
                </c:pt>
                <c:pt idx="4182">
                  <c:v>0.91538799999999998</c:v>
                </c:pt>
                <c:pt idx="4183">
                  <c:v>0.91575200000000001</c:v>
                </c:pt>
                <c:pt idx="4184">
                  <c:v>0.91611500000000001</c:v>
                </c:pt>
                <c:pt idx="4185">
                  <c:v>0.91647699999999999</c:v>
                </c:pt>
                <c:pt idx="4186">
                  <c:v>0.91683800000000004</c:v>
                </c:pt>
                <c:pt idx="4187">
                  <c:v>0.91719799999999996</c:v>
                </c:pt>
                <c:pt idx="4188">
                  <c:v>0.91755699999999996</c:v>
                </c:pt>
                <c:pt idx="4189">
                  <c:v>0.91791500000000004</c:v>
                </c:pt>
                <c:pt idx="4190">
                  <c:v>0.91827199999999998</c:v>
                </c:pt>
                <c:pt idx="4191">
                  <c:v>0.918628</c:v>
                </c:pt>
                <c:pt idx="4192">
                  <c:v>0.91898299999999999</c:v>
                </c:pt>
                <c:pt idx="4193">
                  <c:v>0.91933699999999996</c:v>
                </c:pt>
                <c:pt idx="4194">
                  <c:v>0.91969100000000004</c:v>
                </c:pt>
                <c:pt idx="4195">
                  <c:v>0.92004399999999997</c:v>
                </c:pt>
                <c:pt idx="4196">
                  <c:v>0.92039499999999996</c:v>
                </c:pt>
                <c:pt idx="4197">
                  <c:v>0.92074599999999995</c:v>
                </c:pt>
                <c:pt idx="4198">
                  <c:v>0.92109600000000003</c:v>
                </c:pt>
                <c:pt idx="4199">
                  <c:v>0.92144400000000004</c:v>
                </c:pt>
                <c:pt idx="4200">
                  <c:v>0.92179100000000003</c:v>
                </c:pt>
                <c:pt idx="4201">
                  <c:v>0.92213599999999996</c:v>
                </c:pt>
                <c:pt idx="4202">
                  <c:v>0.92247900000000005</c:v>
                </c:pt>
                <c:pt idx="4203">
                  <c:v>0.92281999999999997</c:v>
                </c:pt>
                <c:pt idx="4204">
                  <c:v>0.92315999999999998</c:v>
                </c:pt>
                <c:pt idx="4205">
                  <c:v>0.92349700000000001</c:v>
                </c:pt>
                <c:pt idx="4206">
                  <c:v>0.92383300000000002</c:v>
                </c:pt>
                <c:pt idx="4207">
                  <c:v>0.92416600000000004</c:v>
                </c:pt>
                <c:pt idx="4208">
                  <c:v>0.92449700000000001</c:v>
                </c:pt>
                <c:pt idx="4209">
                  <c:v>0.92482600000000004</c:v>
                </c:pt>
                <c:pt idx="4210">
                  <c:v>0.92515199999999997</c:v>
                </c:pt>
                <c:pt idx="4211">
                  <c:v>0.92547599999999997</c:v>
                </c:pt>
                <c:pt idx="4212">
                  <c:v>0.92579699999999998</c:v>
                </c:pt>
                <c:pt idx="4213">
                  <c:v>0.92611500000000002</c:v>
                </c:pt>
                <c:pt idx="4214">
                  <c:v>0.92642999999999998</c:v>
                </c:pt>
                <c:pt idx="4215">
                  <c:v>0.92674100000000004</c:v>
                </c:pt>
                <c:pt idx="4216">
                  <c:v>0.92704900000000001</c:v>
                </c:pt>
                <c:pt idx="4217">
                  <c:v>0.92735400000000001</c:v>
                </c:pt>
                <c:pt idx="4218">
                  <c:v>0.92765500000000001</c:v>
                </c:pt>
                <c:pt idx="4219">
                  <c:v>0.927952</c:v>
                </c:pt>
                <c:pt idx="4220">
                  <c:v>0.92824600000000002</c:v>
                </c:pt>
                <c:pt idx="4221">
                  <c:v>0.92853600000000003</c:v>
                </c:pt>
                <c:pt idx="4222">
                  <c:v>0.92882200000000004</c:v>
                </c:pt>
                <c:pt idx="4223">
                  <c:v>0.92910400000000004</c:v>
                </c:pt>
                <c:pt idx="4224">
                  <c:v>0.92938200000000004</c:v>
                </c:pt>
                <c:pt idx="4225">
                  <c:v>0.92965399999999998</c:v>
                </c:pt>
                <c:pt idx="4226">
                  <c:v>0.92992200000000003</c:v>
                </c:pt>
                <c:pt idx="4227">
                  <c:v>0.93018500000000004</c:v>
                </c:pt>
                <c:pt idx="4228">
                  <c:v>0.93044199999999999</c:v>
                </c:pt>
                <c:pt idx="4229">
                  <c:v>0.93069299999999999</c:v>
                </c:pt>
                <c:pt idx="4230">
                  <c:v>0.93093899999999996</c:v>
                </c:pt>
                <c:pt idx="4231">
                  <c:v>0.93117799999999995</c:v>
                </c:pt>
                <c:pt idx="4232">
                  <c:v>0.93141099999999999</c:v>
                </c:pt>
                <c:pt idx="4233">
                  <c:v>0.93163799999999997</c:v>
                </c:pt>
                <c:pt idx="4234">
                  <c:v>0.93185799999999996</c:v>
                </c:pt>
                <c:pt idx="4235">
                  <c:v>0.93207099999999998</c:v>
                </c:pt>
                <c:pt idx="4236">
                  <c:v>0.93227800000000005</c:v>
                </c:pt>
                <c:pt idx="4237">
                  <c:v>0.932477</c:v>
                </c:pt>
                <c:pt idx="4238">
                  <c:v>0.93266899999999997</c:v>
                </c:pt>
                <c:pt idx="4239">
                  <c:v>0.93285300000000004</c:v>
                </c:pt>
                <c:pt idx="4240">
                  <c:v>0.93303000000000003</c:v>
                </c:pt>
                <c:pt idx="4241">
                  <c:v>0.93319799999999997</c:v>
                </c:pt>
                <c:pt idx="4242">
                  <c:v>0.93335800000000002</c:v>
                </c:pt>
                <c:pt idx="4243">
                  <c:v>0.93350999999999995</c:v>
                </c:pt>
                <c:pt idx="4244">
                  <c:v>0.93365200000000004</c:v>
                </c:pt>
                <c:pt idx="4245">
                  <c:v>0.933786</c:v>
                </c:pt>
                <c:pt idx="4246">
                  <c:v>0.93391100000000005</c:v>
                </c:pt>
                <c:pt idx="4247">
                  <c:v>0.93402700000000005</c:v>
                </c:pt>
                <c:pt idx="4248">
                  <c:v>0.93413299999999999</c:v>
                </c:pt>
                <c:pt idx="4249">
                  <c:v>0.93423</c:v>
                </c:pt>
                <c:pt idx="4250">
                  <c:v>0.93431600000000004</c:v>
                </c:pt>
                <c:pt idx="4251">
                  <c:v>0.934392</c:v>
                </c:pt>
                <c:pt idx="4252">
                  <c:v>0.93445699999999998</c:v>
                </c:pt>
                <c:pt idx="4253">
                  <c:v>0.93451099999999998</c:v>
                </c:pt>
                <c:pt idx="4254">
                  <c:v>0.934554</c:v>
                </c:pt>
                <c:pt idx="4255">
                  <c:v>0.93458399999999997</c:v>
                </c:pt>
                <c:pt idx="4256">
                  <c:v>0.93460299999999996</c:v>
                </c:pt>
                <c:pt idx="4257">
                  <c:v>0.93461000000000005</c:v>
                </c:pt>
                <c:pt idx="4258">
                  <c:v>0.93460399999999999</c:v>
                </c:pt>
                <c:pt idx="4259">
                  <c:v>0.93458600000000003</c:v>
                </c:pt>
                <c:pt idx="4260">
                  <c:v>0.93455500000000002</c:v>
                </c:pt>
                <c:pt idx="4261">
                  <c:v>0.93451099999999998</c:v>
                </c:pt>
                <c:pt idx="4262">
                  <c:v>0.93445400000000001</c:v>
                </c:pt>
                <c:pt idx="4263">
                  <c:v>0.93438399999999999</c:v>
                </c:pt>
                <c:pt idx="4264">
                  <c:v>0.93430000000000002</c:v>
                </c:pt>
                <c:pt idx="4265">
                  <c:v>0.93420199999999998</c:v>
                </c:pt>
                <c:pt idx="4266">
                  <c:v>0.93408899999999995</c:v>
                </c:pt>
                <c:pt idx="4267">
                  <c:v>0.93396199999999996</c:v>
                </c:pt>
                <c:pt idx="4268">
                  <c:v>0.93381999999999998</c:v>
                </c:pt>
                <c:pt idx="4269">
                  <c:v>0.93366199999999999</c:v>
                </c:pt>
                <c:pt idx="4270">
                  <c:v>0.93348900000000001</c:v>
                </c:pt>
                <c:pt idx="4271">
                  <c:v>0.93330000000000002</c:v>
                </c:pt>
                <c:pt idx="4272">
                  <c:v>0.93309500000000001</c:v>
                </c:pt>
                <c:pt idx="4273">
                  <c:v>0.93287399999999998</c:v>
                </c:pt>
                <c:pt idx="4274">
                  <c:v>0.93263600000000002</c:v>
                </c:pt>
                <c:pt idx="4275">
                  <c:v>0.93238100000000002</c:v>
                </c:pt>
                <c:pt idx="4276">
                  <c:v>0.93210899999999997</c:v>
                </c:pt>
                <c:pt idx="4277">
                  <c:v>0.93181999999999998</c:v>
                </c:pt>
                <c:pt idx="4278">
                  <c:v>0.93151300000000004</c:v>
                </c:pt>
                <c:pt idx="4279">
                  <c:v>0.93118699999999999</c:v>
                </c:pt>
                <c:pt idx="4280">
                  <c:v>0.93084299999999998</c:v>
                </c:pt>
                <c:pt idx="4281">
                  <c:v>0.93047999999999997</c:v>
                </c:pt>
                <c:pt idx="4282">
                  <c:v>0.93009799999999998</c:v>
                </c:pt>
                <c:pt idx="4283">
                  <c:v>0.92969599999999997</c:v>
                </c:pt>
                <c:pt idx="4284">
                  <c:v>0.92927400000000004</c:v>
                </c:pt>
                <c:pt idx="4285">
                  <c:v>0.92883199999999999</c:v>
                </c:pt>
                <c:pt idx="4286">
                  <c:v>0.92837000000000003</c:v>
                </c:pt>
                <c:pt idx="4287">
                  <c:v>0.92788700000000002</c:v>
                </c:pt>
                <c:pt idx="4288">
                  <c:v>0.92738299999999996</c:v>
                </c:pt>
                <c:pt idx="4289">
                  <c:v>0.92685899999999999</c:v>
                </c:pt>
                <c:pt idx="4290">
                  <c:v>0.92631300000000005</c:v>
                </c:pt>
                <c:pt idx="4291">
                  <c:v>0.92574599999999996</c:v>
                </c:pt>
                <c:pt idx="4292">
                  <c:v>0.92515700000000001</c:v>
                </c:pt>
                <c:pt idx="4293">
                  <c:v>0.92454599999999998</c:v>
                </c:pt>
                <c:pt idx="4294">
                  <c:v>0.92391299999999998</c:v>
                </c:pt>
                <c:pt idx="4295">
                  <c:v>0.92325599999999997</c:v>
                </c:pt>
                <c:pt idx="4296">
                  <c:v>0.92257699999999998</c:v>
                </c:pt>
                <c:pt idx="4297">
                  <c:v>0.92187399999999997</c:v>
                </c:pt>
                <c:pt idx="4298">
                  <c:v>0.92114799999999997</c:v>
                </c:pt>
                <c:pt idx="4299">
                  <c:v>0.92039800000000005</c:v>
                </c:pt>
                <c:pt idx="4300">
                  <c:v>0.91962299999999997</c:v>
                </c:pt>
                <c:pt idx="4301">
                  <c:v>0.918825</c:v>
                </c:pt>
                <c:pt idx="4302">
                  <c:v>0.91800199999999998</c:v>
                </c:pt>
                <c:pt idx="4303">
                  <c:v>0.91715400000000002</c:v>
                </c:pt>
                <c:pt idx="4304">
                  <c:v>0.91628100000000001</c:v>
                </c:pt>
                <c:pt idx="4305">
                  <c:v>0.91538299999999995</c:v>
                </c:pt>
                <c:pt idx="4306">
                  <c:v>0.91446000000000005</c:v>
                </c:pt>
                <c:pt idx="4307">
                  <c:v>0.91351000000000004</c:v>
                </c:pt>
                <c:pt idx="4308">
                  <c:v>0.91253399999999996</c:v>
                </c:pt>
                <c:pt idx="4309">
                  <c:v>0.91153200000000001</c:v>
                </c:pt>
                <c:pt idx="4310">
                  <c:v>0.91050299999999995</c:v>
                </c:pt>
                <c:pt idx="4311">
                  <c:v>0.90944700000000001</c:v>
                </c:pt>
                <c:pt idx="4312">
                  <c:v>0.90836399999999995</c:v>
                </c:pt>
                <c:pt idx="4313">
                  <c:v>0.90725500000000003</c:v>
                </c:pt>
                <c:pt idx="4314">
                  <c:v>0.90611799999999998</c:v>
                </c:pt>
                <c:pt idx="4315">
                  <c:v>0.90495400000000004</c:v>
                </c:pt>
                <c:pt idx="4316">
                  <c:v>0.90376199999999995</c:v>
                </c:pt>
                <c:pt idx="4317">
                  <c:v>0.90254199999999996</c:v>
                </c:pt>
                <c:pt idx="4318">
                  <c:v>0.90129499999999996</c:v>
                </c:pt>
                <c:pt idx="4319">
                  <c:v>0.90001900000000001</c:v>
                </c:pt>
                <c:pt idx="4320">
                  <c:v>0.89871400000000001</c:v>
                </c:pt>
                <c:pt idx="4321">
                  <c:v>0.89738099999999998</c:v>
                </c:pt>
                <c:pt idx="4322">
                  <c:v>0.89602000000000004</c:v>
                </c:pt>
                <c:pt idx="4323">
                  <c:v>0.89462900000000001</c:v>
                </c:pt>
                <c:pt idx="4324">
                  <c:v>0.89320900000000003</c:v>
                </c:pt>
                <c:pt idx="4325">
                  <c:v>0.89176100000000003</c:v>
                </c:pt>
                <c:pt idx="4326">
                  <c:v>0.89028300000000005</c:v>
                </c:pt>
                <c:pt idx="4327">
                  <c:v>0.88877700000000004</c:v>
                </c:pt>
                <c:pt idx="4328">
                  <c:v>0.88724099999999995</c:v>
                </c:pt>
                <c:pt idx="4329">
                  <c:v>0.88567600000000002</c:v>
                </c:pt>
                <c:pt idx="4330">
                  <c:v>0.88408200000000003</c:v>
                </c:pt>
                <c:pt idx="4331">
                  <c:v>0.88245799999999996</c:v>
                </c:pt>
                <c:pt idx="4332">
                  <c:v>0.88080499999999995</c:v>
                </c:pt>
                <c:pt idx="4333">
                  <c:v>0.87912199999999996</c:v>
                </c:pt>
                <c:pt idx="4334">
                  <c:v>0.87740899999999999</c:v>
                </c:pt>
                <c:pt idx="4335">
                  <c:v>0.87566600000000006</c:v>
                </c:pt>
                <c:pt idx="4336">
                  <c:v>0.87389300000000003</c:v>
                </c:pt>
                <c:pt idx="4337">
                  <c:v>0.87209000000000003</c:v>
                </c:pt>
                <c:pt idx="4338">
                  <c:v>0.87025699999999995</c:v>
                </c:pt>
                <c:pt idx="4339">
                  <c:v>0.868394</c:v>
                </c:pt>
                <c:pt idx="4340">
                  <c:v>0.86650099999999997</c:v>
                </c:pt>
                <c:pt idx="4341">
                  <c:v>0.86457799999999996</c:v>
                </c:pt>
                <c:pt idx="4342">
                  <c:v>0.86262399999999995</c:v>
                </c:pt>
                <c:pt idx="4343">
                  <c:v>0.86064099999999999</c:v>
                </c:pt>
                <c:pt idx="4344">
                  <c:v>0.85862799999999995</c:v>
                </c:pt>
                <c:pt idx="4345">
                  <c:v>0.85658400000000001</c:v>
                </c:pt>
                <c:pt idx="4346">
                  <c:v>0.85450999999999999</c:v>
                </c:pt>
                <c:pt idx="4347">
                  <c:v>0.852406</c:v>
                </c:pt>
                <c:pt idx="4348">
                  <c:v>0.850271</c:v>
                </c:pt>
                <c:pt idx="4349">
                  <c:v>0.84810700000000006</c:v>
                </c:pt>
                <c:pt idx="4350">
                  <c:v>0.845912</c:v>
                </c:pt>
                <c:pt idx="4351">
                  <c:v>0.84368699999999996</c:v>
                </c:pt>
                <c:pt idx="4352">
                  <c:v>0.84143100000000004</c:v>
                </c:pt>
                <c:pt idx="4353">
                  <c:v>0.83914599999999995</c:v>
                </c:pt>
                <c:pt idx="4354">
                  <c:v>0.83683099999999999</c:v>
                </c:pt>
                <c:pt idx="4355">
                  <c:v>0.83448500000000003</c:v>
                </c:pt>
                <c:pt idx="4356">
                  <c:v>0.83211000000000002</c:v>
                </c:pt>
                <c:pt idx="4357">
                  <c:v>0.82970500000000003</c:v>
                </c:pt>
                <c:pt idx="4358">
                  <c:v>0.82727099999999998</c:v>
                </c:pt>
                <c:pt idx="4359">
                  <c:v>0.82480699999999996</c:v>
                </c:pt>
                <c:pt idx="4360">
                  <c:v>0.82231399999999999</c:v>
                </c:pt>
                <c:pt idx="4361">
                  <c:v>0.81979100000000005</c:v>
                </c:pt>
                <c:pt idx="4362">
                  <c:v>0.81723900000000005</c:v>
                </c:pt>
                <c:pt idx="4363">
                  <c:v>0.81465699999999996</c:v>
                </c:pt>
                <c:pt idx="4364">
                  <c:v>0.81204600000000005</c:v>
                </c:pt>
                <c:pt idx="4365">
                  <c:v>0.80940500000000004</c:v>
                </c:pt>
                <c:pt idx="4366">
                  <c:v>0.80673499999999998</c:v>
                </c:pt>
                <c:pt idx="4367">
                  <c:v>0.80403599999999997</c:v>
                </c:pt>
                <c:pt idx="4368">
                  <c:v>0.80130800000000002</c:v>
                </c:pt>
                <c:pt idx="4369">
                  <c:v>0.79855100000000001</c:v>
                </c:pt>
                <c:pt idx="4370">
                  <c:v>0.79576499999999994</c:v>
                </c:pt>
                <c:pt idx="4371">
                  <c:v>0.79295000000000004</c:v>
                </c:pt>
                <c:pt idx="4372">
                  <c:v>0.79010599999999998</c:v>
                </c:pt>
                <c:pt idx="4373">
                  <c:v>0.78723500000000002</c:v>
                </c:pt>
                <c:pt idx="4374">
                  <c:v>0.78433399999999998</c:v>
                </c:pt>
                <c:pt idx="4375">
                  <c:v>0.78140500000000002</c:v>
                </c:pt>
                <c:pt idx="4376">
                  <c:v>0.77844800000000003</c:v>
                </c:pt>
                <c:pt idx="4377">
                  <c:v>0.77546300000000001</c:v>
                </c:pt>
                <c:pt idx="4378">
                  <c:v>0.77244900000000005</c:v>
                </c:pt>
                <c:pt idx="4379">
                  <c:v>0.76940799999999998</c:v>
                </c:pt>
                <c:pt idx="4380">
                  <c:v>0.76633799999999996</c:v>
                </c:pt>
                <c:pt idx="4381">
                  <c:v>0.76324199999999998</c:v>
                </c:pt>
                <c:pt idx="4382">
                  <c:v>0.76011700000000004</c:v>
                </c:pt>
                <c:pt idx="4383">
                  <c:v>0.75696600000000003</c:v>
                </c:pt>
                <c:pt idx="4384">
                  <c:v>0.75378699999999998</c:v>
                </c:pt>
                <c:pt idx="4385">
                  <c:v>0.75058199999999997</c:v>
                </c:pt>
                <c:pt idx="4386">
                  <c:v>0.74734900000000004</c:v>
                </c:pt>
                <c:pt idx="4387">
                  <c:v>0.74409000000000003</c:v>
                </c:pt>
                <c:pt idx="4388">
                  <c:v>0.74080299999999999</c:v>
                </c:pt>
                <c:pt idx="4389">
                  <c:v>0.73748899999999995</c:v>
                </c:pt>
                <c:pt idx="4390">
                  <c:v>0.73414800000000002</c:v>
                </c:pt>
                <c:pt idx="4391">
                  <c:v>0.73078100000000001</c:v>
                </c:pt>
                <c:pt idx="4392">
                  <c:v>0.72738700000000001</c:v>
                </c:pt>
                <c:pt idx="4393">
                  <c:v>0.72396700000000003</c:v>
                </c:pt>
                <c:pt idx="4394">
                  <c:v>0.72052000000000005</c:v>
                </c:pt>
                <c:pt idx="4395">
                  <c:v>0.71704800000000002</c:v>
                </c:pt>
                <c:pt idx="4396">
                  <c:v>0.71355100000000005</c:v>
                </c:pt>
                <c:pt idx="4397">
                  <c:v>0.71002900000000002</c:v>
                </c:pt>
                <c:pt idx="4398">
                  <c:v>0.70648100000000003</c:v>
                </c:pt>
                <c:pt idx="4399">
                  <c:v>0.70290799999999998</c:v>
                </c:pt>
                <c:pt idx="4400">
                  <c:v>0.69930899999999996</c:v>
                </c:pt>
                <c:pt idx="4401">
                  <c:v>0.69568600000000003</c:v>
                </c:pt>
                <c:pt idx="4402">
                  <c:v>0.69203700000000001</c:v>
                </c:pt>
                <c:pt idx="4403">
                  <c:v>0.68836399999999998</c:v>
                </c:pt>
                <c:pt idx="4404">
                  <c:v>0.68466499999999997</c:v>
                </c:pt>
                <c:pt idx="4405">
                  <c:v>0.68094100000000002</c:v>
                </c:pt>
                <c:pt idx="4406">
                  <c:v>0.67719300000000004</c:v>
                </c:pt>
                <c:pt idx="4407">
                  <c:v>0.67342100000000005</c:v>
                </c:pt>
                <c:pt idx="4408">
                  <c:v>0.66962500000000003</c:v>
                </c:pt>
                <c:pt idx="4409">
                  <c:v>0.66580399999999995</c:v>
                </c:pt>
                <c:pt idx="4410">
                  <c:v>0.66195999999999999</c:v>
                </c:pt>
                <c:pt idx="4411">
                  <c:v>0.65809300000000004</c:v>
                </c:pt>
                <c:pt idx="4412">
                  <c:v>0.65420199999999995</c:v>
                </c:pt>
                <c:pt idx="4413">
                  <c:v>0.65028699999999995</c:v>
                </c:pt>
                <c:pt idx="4414">
                  <c:v>0.64634899999999995</c:v>
                </c:pt>
                <c:pt idx="4415">
                  <c:v>0.64238799999999996</c:v>
                </c:pt>
                <c:pt idx="4416">
                  <c:v>0.63840300000000005</c:v>
                </c:pt>
                <c:pt idx="4417">
                  <c:v>0.63439500000000004</c:v>
                </c:pt>
                <c:pt idx="4418">
                  <c:v>0.63036300000000001</c:v>
                </c:pt>
                <c:pt idx="4419">
                  <c:v>0.626309</c:v>
                </c:pt>
                <c:pt idx="4420">
                  <c:v>0.62223200000000001</c:v>
                </c:pt>
                <c:pt idx="4421">
                  <c:v>0.61813099999999999</c:v>
                </c:pt>
                <c:pt idx="4422">
                  <c:v>0.614008</c:v>
                </c:pt>
                <c:pt idx="4423">
                  <c:v>0.60986300000000004</c:v>
                </c:pt>
                <c:pt idx="4424">
                  <c:v>0.60569600000000001</c:v>
                </c:pt>
                <c:pt idx="4425">
                  <c:v>0.60150700000000001</c:v>
                </c:pt>
                <c:pt idx="4426">
                  <c:v>0.59729500000000002</c:v>
                </c:pt>
                <c:pt idx="4427">
                  <c:v>0.59306300000000001</c:v>
                </c:pt>
                <c:pt idx="4428">
                  <c:v>0.588808</c:v>
                </c:pt>
                <c:pt idx="4429">
                  <c:v>0.58453200000000005</c:v>
                </c:pt>
                <c:pt idx="4430">
                  <c:v>0.58023499999999995</c:v>
                </c:pt>
                <c:pt idx="4431">
                  <c:v>0.57591700000000001</c:v>
                </c:pt>
                <c:pt idx="4432">
                  <c:v>0.57157800000000003</c:v>
                </c:pt>
                <c:pt idx="4433">
                  <c:v>0.567218</c:v>
                </c:pt>
                <c:pt idx="4434">
                  <c:v>0.56283700000000003</c:v>
                </c:pt>
                <c:pt idx="4435">
                  <c:v>0.55843699999999996</c:v>
                </c:pt>
                <c:pt idx="4436">
                  <c:v>0.55401599999999995</c:v>
                </c:pt>
                <c:pt idx="4437">
                  <c:v>0.54957599999999995</c:v>
                </c:pt>
                <c:pt idx="4438">
                  <c:v>0.54511600000000004</c:v>
                </c:pt>
                <c:pt idx="4439">
                  <c:v>0.54063600000000001</c:v>
                </c:pt>
                <c:pt idx="4440">
                  <c:v>0.53613699999999997</c:v>
                </c:pt>
                <c:pt idx="4441">
                  <c:v>0.53161800000000003</c:v>
                </c:pt>
                <c:pt idx="4442">
                  <c:v>0.52707899999999996</c:v>
                </c:pt>
                <c:pt idx="4443">
                  <c:v>0.52252100000000001</c:v>
                </c:pt>
                <c:pt idx="4444">
                  <c:v>0.51794300000000004</c:v>
                </c:pt>
                <c:pt idx="4445">
                  <c:v>0.51334500000000005</c:v>
                </c:pt>
                <c:pt idx="4446">
                  <c:v>0.50872799999999996</c:v>
                </c:pt>
                <c:pt idx="4447">
                  <c:v>0.50409099999999996</c:v>
                </c:pt>
                <c:pt idx="4448">
                  <c:v>0.49943599999999999</c:v>
                </c:pt>
                <c:pt idx="4449">
                  <c:v>0.49476100000000001</c:v>
                </c:pt>
                <c:pt idx="4450">
                  <c:v>0.490068</c:v>
                </c:pt>
                <c:pt idx="4451">
                  <c:v>0.48535600000000001</c:v>
                </c:pt>
                <c:pt idx="4452">
                  <c:v>0.480626</c:v>
                </c:pt>
                <c:pt idx="4453">
                  <c:v>0.47587800000000002</c:v>
                </c:pt>
                <c:pt idx="4454">
                  <c:v>0.471111</c:v>
                </c:pt>
                <c:pt idx="4455">
                  <c:v>0.46632699999999999</c:v>
                </c:pt>
                <c:pt idx="4456">
                  <c:v>0.46152300000000002</c:v>
                </c:pt>
                <c:pt idx="4457">
                  <c:v>0.456702</c:v>
                </c:pt>
                <c:pt idx="4458">
                  <c:v>0.45186199999999999</c:v>
                </c:pt>
                <c:pt idx="4459">
                  <c:v>0.44700400000000001</c:v>
                </c:pt>
                <c:pt idx="4460">
                  <c:v>0.44212800000000002</c:v>
                </c:pt>
                <c:pt idx="4461">
                  <c:v>0.43723400000000001</c:v>
                </c:pt>
                <c:pt idx="4462">
                  <c:v>0.43232300000000001</c:v>
                </c:pt>
                <c:pt idx="4463">
                  <c:v>0.427394</c:v>
                </c:pt>
                <c:pt idx="4464">
                  <c:v>0.42244799999999999</c:v>
                </c:pt>
                <c:pt idx="4465">
                  <c:v>0.41748600000000002</c:v>
                </c:pt>
                <c:pt idx="4466">
                  <c:v>0.41250599999999998</c:v>
                </c:pt>
                <c:pt idx="4467">
                  <c:v>0.40750900000000001</c:v>
                </c:pt>
                <c:pt idx="4468">
                  <c:v>0.40249600000000002</c:v>
                </c:pt>
                <c:pt idx="4469">
                  <c:v>0.39746500000000001</c:v>
                </c:pt>
                <c:pt idx="4470">
                  <c:v>0.39241700000000002</c:v>
                </c:pt>
                <c:pt idx="4471">
                  <c:v>0.38735199999999997</c:v>
                </c:pt>
                <c:pt idx="4472">
                  <c:v>0.38227</c:v>
                </c:pt>
                <c:pt idx="4473">
                  <c:v>0.37717099999999998</c:v>
                </c:pt>
                <c:pt idx="4474">
                  <c:v>0.372056</c:v>
                </c:pt>
                <c:pt idx="4475">
                  <c:v>0.36692399999999997</c:v>
                </c:pt>
                <c:pt idx="4476">
                  <c:v>0.36177500000000001</c:v>
                </c:pt>
                <c:pt idx="4477">
                  <c:v>0.35660999999999998</c:v>
                </c:pt>
                <c:pt idx="4478">
                  <c:v>0.35142899999999999</c:v>
                </c:pt>
                <c:pt idx="4479">
                  <c:v>0.34623199999999998</c:v>
                </c:pt>
                <c:pt idx="4480">
                  <c:v>0.34101900000000002</c:v>
                </c:pt>
                <c:pt idx="4481">
                  <c:v>0.33579100000000001</c:v>
                </c:pt>
                <c:pt idx="4482">
                  <c:v>0.33054600000000001</c:v>
                </c:pt>
                <c:pt idx="4483">
                  <c:v>0.32528600000000002</c:v>
                </c:pt>
                <c:pt idx="4484">
                  <c:v>0.32001000000000002</c:v>
                </c:pt>
                <c:pt idx="4485">
                  <c:v>0.314718</c:v>
                </c:pt>
                <c:pt idx="4486">
                  <c:v>0.30941099999999999</c:v>
                </c:pt>
                <c:pt idx="4487">
                  <c:v>0.30408800000000002</c:v>
                </c:pt>
                <c:pt idx="4488">
                  <c:v>0.29874899999999999</c:v>
                </c:pt>
                <c:pt idx="4489">
                  <c:v>0.29339500000000002</c:v>
                </c:pt>
                <c:pt idx="4490">
                  <c:v>0.28802499999999998</c:v>
                </c:pt>
                <c:pt idx="4491">
                  <c:v>0.28264</c:v>
                </c:pt>
                <c:pt idx="4492">
                  <c:v>0.27723999999999999</c:v>
                </c:pt>
                <c:pt idx="4493">
                  <c:v>0.27182400000000001</c:v>
                </c:pt>
                <c:pt idx="4494">
                  <c:v>0.26639400000000002</c:v>
                </c:pt>
                <c:pt idx="4495">
                  <c:v>0.26094699999999998</c:v>
                </c:pt>
                <c:pt idx="4496">
                  <c:v>0.25548500000000002</c:v>
                </c:pt>
                <c:pt idx="4497">
                  <c:v>0.25000800000000001</c:v>
                </c:pt>
                <c:pt idx="4498">
                  <c:v>0.24451500000000001</c:v>
                </c:pt>
                <c:pt idx="4499">
                  <c:v>0.239006</c:v>
                </c:pt>
                <c:pt idx="4500">
                  <c:v>0.23348099999999999</c:v>
                </c:pt>
                <c:pt idx="4501">
                  <c:v>0.227941</c:v>
                </c:pt>
                <c:pt idx="4502">
                  <c:v>0.222386</c:v>
                </c:pt>
                <c:pt idx="4503">
                  <c:v>0.21681500000000001</c:v>
                </c:pt>
                <c:pt idx="4504">
                  <c:v>0.211229</c:v>
                </c:pt>
                <c:pt idx="4505">
                  <c:v>0.20562800000000001</c:v>
                </c:pt>
                <c:pt idx="4506">
                  <c:v>0.200012</c:v>
                </c:pt>
                <c:pt idx="4507">
                  <c:v>0.194381</c:v>
                </c:pt>
                <c:pt idx="4508">
                  <c:v>0.18873500000000001</c:v>
                </c:pt>
                <c:pt idx="4509">
                  <c:v>0.18307399999999999</c:v>
                </c:pt>
                <c:pt idx="4510">
                  <c:v>0.177398</c:v>
                </c:pt>
                <c:pt idx="4511">
                  <c:v>0.171707</c:v>
                </c:pt>
                <c:pt idx="4512">
                  <c:v>0.16600000000000001</c:v>
                </c:pt>
                <c:pt idx="4513">
                  <c:v>0.160278</c:v>
                </c:pt>
                <c:pt idx="4514">
                  <c:v>0.15454100000000001</c:v>
                </c:pt>
                <c:pt idx="4515">
                  <c:v>0.148789</c:v>
                </c:pt>
                <c:pt idx="4516">
                  <c:v>0.14302100000000001</c:v>
                </c:pt>
                <c:pt idx="4517">
                  <c:v>0.137239</c:v>
                </c:pt>
                <c:pt idx="4518">
                  <c:v>0.131442</c:v>
                </c:pt>
                <c:pt idx="4519">
                  <c:v>0.12562899999999999</c:v>
                </c:pt>
                <c:pt idx="4520">
                  <c:v>0.11980200000000001</c:v>
                </c:pt>
                <c:pt idx="4521">
                  <c:v>0.11396000000000001</c:v>
                </c:pt>
                <c:pt idx="4522">
                  <c:v>0.108102</c:v>
                </c:pt>
                <c:pt idx="4523">
                  <c:v>0.102229</c:v>
                </c:pt>
                <c:pt idx="4524">
                  <c:v>9.6341200000000002E-2</c:v>
                </c:pt>
                <c:pt idx="4525">
                  <c:v>9.0437900000000002E-2</c:v>
                </c:pt>
                <c:pt idx="4526">
                  <c:v>8.4519399999999995E-2</c:v>
                </c:pt>
                <c:pt idx="4527">
                  <c:v>7.8585500000000003E-2</c:v>
                </c:pt>
                <c:pt idx="4528">
                  <c:v>7.2636400000000004E-2</c:v>
                </c:pt>
                <c:pt idx="4529">
                  <c:v>6.6671999999999995E-2</c:v>
                </c:pt>
                <c:pt idx="4530">
                  <c:v>6.0692599999999999E-2</c:v>
                </c:pt>
                <c:pt idx="4531">
                  <c:v>5.4698200000000002E-2</c:v>
                </c:pt>
                <c:pt idx="4532">
                  <c:v>4.8688700000000001E-2</c:v>
                </c:pt>
                <c:pt idx="4533">
                  <c:v>4.2664300000000002E-2</c:v>
                </c:pt>
                <c:pt idx="4534">
                  <c:v>3.6624900000000002E-2</c:v>
                </c:pt>
                <c:pt idx="4535">
                  <c:v>3.0570400000000001E-2</c:v>
                </c:pt>
                <c:pt idx="4536">
                  <c:v>2.45007E-2</c:v>
                </c:pt>
                <c:pt idx="4537">
                  <c:v>1.84157E-2</c:v>
                </c:pt>
                <c:pt idx="4538">
                  <c:v>1.2315400000000001E-2</c:v>
                </c:pt>
                <c:pt idx="4539">
                  <c:v>6.1996500000000001E-3</c:v>
                </c:pt>
                <c:pt idx="4540">
                  <c:v>6.8499999999999998E-5</c:v>
                </c:pt>
                <c:pt idx="4541">
                  <c:v>-6.0781100000000003E-3</c:v>
                </c:pt>
                <c:pt idx="4542">
                  <c:v>-1.22402E-2</c:v>
                </c:pt>
                <c:pt idx="4543">
                  <c:v>-1.8417699999999999E-2</c:v>
                </c:pt>
                <c:pt idx="4544">
                  <c:v>-2.46106E-2</c:v>
                </c:pt>
                <c:pt idx="4545">
                  <c:v>-3.08188E-2</c:v>
                </c:pt>
                <c:pt idx="4546">
                  <c:v>-3.7042499999999999E-2</c:v>
                </c:pt>
                <c:pt idx="4547">
                  <c:v>-4.3281500000000001E-2</c:v>
                </c:pt>
                <c:pt idx="4548">
                  <c:v>-4.95361E-2</c:v>
                </c:pt>
                <c:pt idx="4549">
                  <c:v>-5.5806300000000003E-2</c:v>
                </c:pt>
                <c:pt idx="4550">
                  <c:v>-6.2092399999999999E-2</c:v>
                </c:pt>
                <c:pt idx="4551">
                  <c:v>-6.8394300000000005E-2</c:v>
                </c:pt>
                <c:pt idx="4552">
                  <c:v>-7.4712299999999995E-2</c:v>
                </c:pt>
                <c:pt idx="4553">
                  <c:v>-8.1046400000000005E-2</c:v>
                </c:pt>
                <c:pt idx="4554">
                  <c:v>-8.7396600000000005E-2</c:v>
                </c:pt>
                <c:pt idx="4555">
                  <c:v>-9.3762799999999993E-2</c:v>
                </c:pt>
                <c:pt idx="4556">
                  <c:v>-0.100145</c:v>
                </c:pt>
                <c:pt idx="4557">
                  <c:v>-0.106543</c:v>
                </c:pt>
                <c:pt idx="4558">
                  <c:v>-0.112957</c:v>
                </c:pt>
                <c:pt idx="4559">
                  <c:v>-0.11938799999999999</c:v>
                </c:pt>
                <c:pt idx="4560">
                  <c:v>-0.125834</c:v>
                </c:pt>
                <c:pt idx="4561">
                  <c:v>-0.132296</c:v>
                </c:pt>
                <c:pt idx="4562">
                  <c:v>-0.13877500000000001</c:v>
                </c:pt>
                <c:pt idx="4563">
                  <c:v>-0.14526900000000001</c:v>
                </c:pt>
                <c:pt idx="4564">
                  <c:v>-0.15178</c:v>
                </c:pt>
                <c:pt idx="4565">
                  <c:v>-0.158308</c:v>
                </c:pt>
                <c:pt idx="4566">
                  <c:v>-0.164852</c:v>
                </c:pt>
                <c:pt idx="4567">
                  <c:v>-0.17141200000000001</c:v>
                </c:pt>
                <c:pt idx="4568">
                  <c:v>-0.17798900000000001</c:v>
                </c:pt>
                <c:pt idx="4569">
                  <c:v>-0.184582</c:v>
                </c:pt>
                <c:pt idx="4570">
                  <c:v>-0.191191</c:v>
                </c:pt>
                <c:pt idx="4571">
                  <c:v>-0.19781699999999999</c:v>
                </c:pt>
                <c:pt idx="4572">
                  <c:v>-0.204459</c:v>
                </c:pt>
                <c:pt idx="4573">
                  <c:v>-0.211117</c:v>
                </c:pt>
                <c:pt idx="4574">
                  <c:v>-0.21779200000000001</c:v>
                </c:pt>
                <c:pt idx="4575">
                  <c:v>-0.22448299999999999</c:v>
                </c:pt>
                <c:pt idx="4576">
                  <c:v>-0.23119100000000001</c:v>
                </c:pt>
                <c:pt idx="4577">
                  <c:v>-0.23791499999999999</c:v>
                </c:pt>
                <c:pt idx="4578">
                  <c:v>-0.24465700000000001</c:v>
                </c:pt>
                <c:pt idx="4579">
                  <c:v>-0.251415</c:v>
                </c:pt>
                <c:pt idx="4580">
                  <c:v>-0.25818999999999998</c:v>
                </c:pt>
                <c:pt idx="4581">
                  <c:v>-0.26498100000000002</c:v>
                </c:pt>
                <c:pt idx="4582">
                  <c:v>-0.27178999999999998</c:v>
                </c:pt>
                <c:pt idx="4583">
                  <c:v>-0.278615</c:v>
                </c:pt>
                <c:pt idx="4584">
                  <c:v>-0.28545700000000002</c:v>
                </c:pt>
                <c:pt idx="4585">
                  <c:v>-0.29231499999999999</c:v>
                </c:pt>
                <c:pt idx="4586">
                  <c:v>-0.29919000000000001</c:v>
                </c:pt>
                <c:pt idx="4587">
                  <c:v>-0.30608200000000002</c:v>
                </c:pt>
                <c:pt idx="4588">
                  <c:v>-0.31298999999999999</c:v>
                </c:pt>
                <c:pt idx="4589">
                  <c:v>-0.319915</c:v>
                </c:pt>
                <c:pt idx="4590">
                  <c:v>-0.32685700000000001</c:v>
                </c:pt>
                <c:pt idx="4591">
                  <c:v>-0.333816</c:v>
                </c:pt>
                <c:pt idx="4592">
                  <c:v>-0.34079199999999998</c:v>
                </c:pt>
                <c:pt idx="4593">
                  <c:v>-0.34778399999999998</c:v>
                </c:pt>
                <c:pt idx="4594">
                  <c:v>-0.35479300000000003</c:v>
                </c:pt>
                <c:pt idx="4595">
                  <c:v>-0.361819</c:v>
                </c:pt>
                <c:pt idx="4596">
                  <c:v>-0.36886099999999999</c:v>
                </c:pt>
                <c:pt idx="4597">
                  <c:v>-0.37591999999999998</c:v>
                </c:pt>
                <c:pt idx="4598">
                  <c:v>-0.382996</c:v>
                </c:pt>
                <c:pt idx="4599">
                  <c:v>-0.39008900000000002</c:v>
                </c:pt>
                <c:pt idx="4600">
                  <c:v>-0.397198</c:v>
                </c:pt>
                <c:pt idx="4601">
                  <c:v>-0.40432499999999999</c:v>
                </c:pt>
                <c:pt idx="4602">
                  <c:v>-0.41146700000000003</c:v>
                </c:pt>
                <c:pt idx="4603">
                  <c:v>-0.41862700000000003</c:v>
                </c:pt>
                <c:pt idx="4604">
                  <c:v>-0.42580400000000002</c:v>
                </c:pt>
                <c:pt idx="4605">
                  <c:v>-0.43299700000000002</c:v>
                </c:pt>
                <c:pt idx="4606">
                  <c:v>-0.44020700000000001</c:v>
                </c:pt>
                <c:pt idx="4607">
                  <c:v>-0.447434</c:v>
                </c:pt>
                <c:pt idx="4608">
                  <c:v>-0.45467800000000003</c:v>
                </c:pt>
                <c:pt idx="4609">
                  <c:v>-0.46193899999999999</c:v>
                </c:pt>
                <c:pt idx="4610">
                  <c:v>-0.469217</c:v>
                </c:pt>
                <c:pt idx="4611">
                  <c:v>-0.47651100000000002</c:v>
                </c:pt>
                <c:pt idx="4612">
                  <c:v>-0.483823</c:v>
                </c:pt>
                <c:pt idx="4613">
                  <c:v>-0.491151</c:v>
                </c:pt>
                <c:pt idx="4614">
                  <c:v>-0.49849700000000002</c:v>
                </c:pt>
                <c:pt idx="4615">
                  <c:v>-0.50585899999999995</c:v>
                </c:pt>
                <c:pt idx="4616">
                  <c:v>-0.51323700000000005</c:v>
                </c:pt>
                <c:pt idx="4617">
                  <c:v>-0.52063199999999998</c:v>
                </c:pt>
                <c:pt idx="4618">
                  <c:v>-0.52804399999999996</c:v>
                </c:pt>
                <c:pt idx="4619">
                  <c:v>-0.53547299999999998</c:v>
                </c:pt>
                <c:pt idx="4620">
                  <c:v>-0.54291699999999998</c:v>
                </c:pt>
                <c:pt idx="4621">
                  <c:v>-0.55037800000000003</c:v>
                </c:pt>
                <c:pt idx="4622">
                  <c:v>-0.55785600000000002</c:v>
                </c:pt>
                <c:pt idx="4623">
                  <c:v>-0.56534899999999999</c:v>
                </c:pt>
                <c:pt idx="4624">
                  <c:v>-0.57285900000000001</c:v>
                </c:pt>
                <c:pt idx="4625">
                  <c:v>-0.58038500000000004</c:v>
                </c:pt>
                <c:pt idx="4626">
                  <c:v>-0.58792800000000001</c:v>
                </c:pt>
                <c:pt idx="4627">
                  <c:v>-0.59548599999999996</c:v>
                </c:pt>
                <c:pt idx="4628">
                  <c:v>-0.60306000000000004</c:v>
                </c:pt>
                <c:pt idx="4629">
                  <c:v>-0.61065000000000003</c:v>
                </c:pt>
                <c:pt idx="4630">
                  <c:v>-0.61825600000000003</c:v>
                </c:pt>
                <c:pt idx="4631">
                  <c:v>-0.62587800000000005</c:v>
                </c:pt>
                <c:pt idx="4632">
                  <c:v>-0.63351599999999997</c:v>
                </c:pt>
                <c:pt idx="4633">
                  <c:v>-0.64117000000000002</c:v>
                </c:pt>
                <c:pt idx="4634">
                  <c:v>-0.64883999999999997</c:v>
                </c:pt>
                <c:pt idx="4635">
                  <c:v>-0.65652500000000003</c:v>
                </c:pt>
                <c:pt idx="4636">
                  <c:v>-0.66422599999999998</c:v>
                </c:pt>
                <c:pt idx="4637">
                  <c:v>-0.67194299999999996</c:v>
                </c:pt>
                <c:pt idx="4638">
                  <c:v>-0.679674</c:v>
                </c:pt>
                <c:pt idx="4639">
                  <c:v>-0.68742099999999995</c:v>
                </c:pt>
                <c:pt idx="4640">
                  <c:v>-0.695183</c:v>
                </c:pt>
                <c:pt idx="4641">
                  <c:v>-0.70296000000000003</c:v>
                </c:pt>
                <c:pt idx="4642">
                  <c:v>-0.71075200000000005</c:v>
                </c:pt>
                <c:pt idx="4643">
                  <c:v>-0.71855800000000003</c:v>
                </c:pt>
                <c:pt idx="4644">
                  <c:v>-0.72638000000000003</c:v>
                </c:pt>
                <c:pt idx="4645">
                  <c:v>-0.73421499999999995</c:v>
                </c:pt>
                <c:pt idx="4646">
                  <c:v>-0.742066</c:v>
                </c:pt>
                <c:pt idx="4647">
                  <c:v>-0.74992999999999999</c:v>
                </c:pt>
                <c:pt idx="4648">
                  <c:v>-0.75780899999999995</c:v>
                </c:pt>
                <c:pt idx="4649">
                  <c:v>-0.76570199999999999</c:v>
                </c:pt>
                <c:pt idx="4650">
                  <c:v>-0.77361000000000002</c:v>
                </c:pt>
                <c:pt idx="4651">
                  <c:v>-0.78153099999999998</c:v>
                </c:pt>
                <c:pt idx="4652">
                  <c:v>-0.789466</c:v>
                </c:pt>
                <c:pt idx="4653">
                  <c:v>-0.79741499999999998</c:v>
                </c:pt>
                <c:pt idx="4654">
                  <c:v>-0.80537800000000004</c:v>
                </c:pt>
                <c:pt idx="4655">
                  <c:v>-0.81335400000000002</c:v>
                </c:pt>
                <c:pt idx="4656">
                  <c:v>-0.82134499999999999</c:v>
                </c:pt>
                <c:pt idx="4657">
                  <c:v>-0.82934799999999997</c:v>
                </c:pt>
                <c:pt idx="4658">
                  <c:v>-0.83736500000000003</c:v>
                </c:pt>
                <c:pt idx="4659">
                  <c:v>-0.84539600000000004</c:v>
                </c:pt>
                <c:pt idx="4660">
                  <c:v>-0.85343999999999998</c:v>
                </c:pt>
                <c:pt idx="4661">
                  <c:v>-0.86149699999999996</c:v>
                </c:pt>
                <c:pt idx="4662">
                  <c:v>-0.86956699999999998</c:v>
                </c:pt>
                <c:pt idx="4663">
                  <c:v>-0.87764900000000001</c:v>
                </c:pt>
                <c:pt idx="4664">
                  <c:v>-0.885745</c:v>
                </c:pt>
                <c:pt idx="4665">
                  <c:v>-0.89385199999999998</c:v>
                </c:pt>
                <c:pt idx="4666">
                  <c:v>-0.901972</c:v>
                </c:pt>
                <c:pt idx="4667">
                  <c:v>-0.91010500000000005</c:v>
                </c:pt>
                <c:pt idx="4668">
                  <c:v>-0.91824899999999998</c:v>
                </c:pt>
                <c:pt idx="4669">
                  <c:v>-0.92640500000000003</c:v>
                </c:pt>
                <c:pt idx="4670">
                  <c:v>-0.93457400000000002</c:v>
                </c:pt>
                <c:pt idx="4671">
                  <c:v>-0.94275299999999995</c:v>
                </c:pt>
                <c:pt idx="4672">
                  <c:v>-0.95094500000000004</c:v>
                </c:pt>
                <c:pt idx="4673">
                  <c:v>-0.959148</c:v>
                </c:pt>
                <c:pt idx="4674">
                  <c:v>-0.96736200000000006</c:v>
                </c:pt>
                <c:pt idx="4675">
                  <c:v>-0.97558699999999998</c:v>
                </c:pt>
                <c:pt idx="4676">
                  <c:v>-0.98382400000000003</c:v>
                </c:pt>
                <c:pt idx="4677">
                  <c:v>-0.99207100000000004</c:v>
                </c:pt>
                <c:pt idx="4678">
                  <c:v>-1.0003299999999999</c:v>
                </c:pt>
                <c:pt idx="4679">
                  <c:v>-1.0085999999999999</c:v>
                </c:pt>
                <c:pt idx="4680">
                  <c:v>-1.01688</c:v>
                </c:pt>
                <c:pt idx="4681">
                  <c:v>-1.0251699999999999</c:v>
                </c:pt>
                <c:pt idx="4682">
                  <c:v>-1.0334700000000001</c:v>
                </c:pt>
                <c:pt idx="4683">
                  <c:v>-1.0417799999999999</c:v>
                </c:pt>
                <c:pt idx="4684">
                  <c:v>-1.0501</c:v>
                </c:pt>
                <c:pt idx="4685">
                  <c:v>-1.05843</c:v>
                </c:pt>
                <c:pt idx="4686">
                  <c:v>-1.06677</c:v>
                </c:pt>
                <c:pt idx="4687">
                  <c:v>-1.0751299999999999</c:v>
                </c:pt>
                <c:pt idx="4688">
                  <c:v>-1.0834900000000001</c:v>
                </c:pt>
                <c:pt idx="4689">
                  <c:v>-1.0918600000000001</c:v>
                </c:pt>
                <c:pt idx="4690">
                  <c:v>-1.1002400000000001</c:v>
                </c:pt>
                <c:pt idx="4691">
                  <c:v>-1.10863</c:v>
                </c:pt>
                <c:pt idx="4692">
                  <c:v>-1.11703</c:v>
                </c:pt>
                <c:pt idx="4693">
                  <c:v>-1.12544</c:v>
                </c:pt>
                <c:pt idx="4694">
                  <c:v>-1.13385</c:v>
                </c:pt>
                <c:pt idx="4695">
                  <c:v>-1.14228</c:v>
                </c:pt>
                <c:pt idx="4696">
                  <c:v>-1.1507099999999999</c:v>
                </c:pt>
                <c:pt idx="4697">
                  <c:v>-1.15916</c:v>
                </c:pt>
                <c:pt idx="4698">
                  <c:v>-1.16761</c:v>
                </c:pt>
                <c:pt idx="4699">
                  <c:v>-1.1760699999999999</c:v>
                </c:pt>
                <c:pt idx="4700">
                  <c:v>-1.1845399999999999</c:v>
                </c:pt>
                <c:pt idx="4701">
                  <c:v>-1.19302</c:v>
                </c:pt>
                <c:pt idx="4702">
                  <c:v>-1.2015100000000001</c:v>
                </c:pt>
                <c:pt idx="4703">
                  <c:v>-1.21001</c:v>
                </c:pt>
                <c:pt idx="4704">
                  <c:v>-1.21851</c:v>
                </c:pt>
                <c:pt idx="4705">
                  <c:v>-1.22702</c:v>
                </c:pt>
                <c:pt idx="4706">
                  <c:v>-1.2355499999999999</c:v>
                </c:pt>
                <c:pt idx="4707">
                  <c:v>-1.2440800000000001</c:v>
                </c:pt>
                <c:pt idx="4708">
                  <c:v>-1.2526200000000001</c:v>
                </c:pt>
                <c:pt idx="4709">
                  <c:v>-1.2611600000000001</c:v>
                </c:pt>
                <c:pt idx="4710">
                  <c:v>-1.26972</c:v>
                </c:pt>
                <c:pt idx="4711">
                  <c:v>-1.2782899999999999</c:v>
                </c:pt>
                <c:pt idx="4712">
                  <c:v>-1.2868599999999999</c:v>
                </c:pt>
                <c:pt idx="4713">
                  <c:v>-1.2954399999999999</c:v>
                </c:pt>
                <c:pt idx="4714">
                  <c:v>-1.30403</c:v>
                </c:pt>
                <c:pt idx="4715">
                  <c:v>-1.31263</c:v>
                </c:pt>
                <c:pt idx="4716">
                  <c:v>-1.3212299999999999</c:v>
                </c:pt>
                <c:pt idx="4717">
                  <c:v>-1.32985</c:v>
                </c:pt>
                <c:pt idx="4718">
                  <c:v>-1.33847</c:v>
                </c:pt>
                <c:pt idx="4719">
                  <c:v>-1.3471</c:v>
                </c:pt>
                <c:pt idx="4720">
                  <c:v>-1.3557399999999999</c:v>
                </c:pt>
                <c:pt idx="4721">
                  <c:v>-1.36439</c:v>
                </c:pt>
                <c:pt idx="4722">
                  <c:v>-1.37304</c:v>
                </c:pt>
                <c:pt idx="4723">
                  <c:v>-1.38171</c:v>
                </c:pt>
                <c:pt idx="4724">
                  <c:v>-1.3903799999999999</c:v>
                </c:pt>
                <c:pt idx="4725">
                  <c:v>-1.39906</c:v>
                </c:pt>
                <c:pt idx="4726">
                  <c:v>-1.4077500000000001</c:v>
                </c:pt>
                <c:pt idx="4727">
                  <c:v>-1.4164399999999999</c:v>
                </c:pt>
                <c:pt idx="4728">
                  <c:v>-1.4251499999999999</c:v>
                </c:pt>
                <c:pt idx="4729">
                  <c:v>-1.4338599999999999</c:v>
                </c:pt>
                <c:pt idx="4730">
                  <c:v>-1.44259</c:v>
                </c:pt>
                <c:pt idx="4731">
                  <c:v>-1.4513199999999999</c:v>
                </c:pt>
                <c:pt idx="4732">
                  <c:v>-1.4600599999999999</c:v>
                </c:pt>
                <c:pt idx="4733">
                  <c:v>-1.4688099999999999</c:v>
                </c:pt>
                <c:pt idx="4734">
                  <c:v>-1.47756</c:v>
                </c:pt>
                <c:pt idx="4735">
                  <c:v>-1.4863299999999999</c:v>
                </c:pt>
                <c:pt idx="4736">
                  <c:v>-1.4951099999999999</c:v>
                </c:pt>
                <c:pt idx="4737">
                  <c:v>-1.5038899999999999</c:v>
                </c:pt>
                <c:pt idx="4738">
                  <c:v>-1.51268</c:v>
                </c:pt>
                <c:pt idx="4739">
                  <c:v>-1.52149</c:v>
                </c:pt>
                <c:pt idx="4740">
                  <c:v>-1.5303</c:v>
                </c:pt>
                <c:pt idx="4741">
                  <c:v>-1.53912</c:v>
                </c:pt>
                <c:pt idx="4742">
                  <c:v>-1.54796</c:v>
                </c:pt>
                <c:pt idx="4743">
                  <c:v>-1.5568</c:v>
                </c:pt>
                <c:pt idx="4744">
                  <c:v>-1.56565</c:v>
                </c:pt>
                <c:pt idx="4745">
                  <c:v>-1.5745100000000001</c:v>
                </c:pt>
                <c:pt idx="4746">
                  <c:v>-1.58338</c:v>
                </c:pt>
                <c:pt idx="4747">
                  <c:v>-1.59226</c:v>
                </c:pt>
                <c:pt idx="4748">
                  <c:v>-1.6011599999999999</c:v>
                </c:pt>
                <c:pt idx="4749">
                  <c:v>-1.61006</c:v>
                </c:pt>
                <c:pt idx="4750">
                  <c:v>-1.6189800000000001</c:v>
                </c:pt>
                <c:pt idx="4751">
                  <c:v>-1.6278999999999999</c:v>
                </c:pt>
                <c:pt idx="4752">
                  <c:v>-1.6368400000000001</c:v>
                </c:pt>
                <c:pt idx="4753">
                  <c:v>-1.6457900000000001</c:v>
                </c:pt>
                <c:pt idx="4754">
                  <c:v>-1.6547499999999999</c:v>
                </c:pt>
                <c:pt idx="4755">
                  <c:v>-1.6637200000000001</c:v>
                </c:pt>
                <c:pt idx="4756">
                  <c:v>-1.6727099999999999</c:v>
                </c:pt>
                <c:pt idx="4757">
                  <c:v>-1.6817</c:v>
                </c:pt>
                <c:pt idx="4758">
                  <c:v>-1.6907099999999999</c:v>
                </c:pt>
                <c:pt idx="4759">
                  <c:v>-1.69973</c:v>
                </c:pt>
                <c:pt idx="4760">
                  <c:v>-1.7087699999999999</c:v>
                </c:pt>
                <c:pt idx="4761">
                  <c:v>-1.7178100000000001</c:v>
                </c:pt>
                <c:pt idx="4762">
                  <c:v>-1.7268699999999999</c:v>
                </c:pt>
                <c:pt idx="4763">
                  <c:v>-1.73594</c:v>
                </c:pt>
                <c:pt idx="4764">
                  <c:v>-1.7450300000000001</c:v>
                </c:pt>
                <c:pt idx="4765">
                  <c:v>-1.75413</c:v>
                </c:pt>
                <c:pt idx="4766">
                  <c:v>-1.7632399999999999</c:v>
                </c:pt>
                <c:pt idx="4767">
                  <c:v>-1.7723599999999999</c:v>
                </c:pt>
                <c:pt idx="4768">
                  <c:v>-1.7815000000000001</c:v>
                </c:pt>
                <c:pt idx="4769">
                  <c:v>-1.7906500000000001</c:v>
                </c:pt>
                <c:pt idx="4770">
                  <c:v>-1.79982</c:v>
                </c:pt>
                <c:pt idx="4771">
                  <c:v>-1.8089999999999999</c:v>
                </c:pt>
                <c:pt idx="4772">
                  <c:v>-1.81819</c:v>
                </c:pt>
                <c:pt idx="4773">
                  <c:v>-1.8273999999999999</c:v>
                </c:pt>
                <c:pt idx="4774">
                  <c:v>-1.83663</c:v>
                </c:pt>
                <c:pt idx="4775">
                  <c:v>-1.8458699999999999</c:v>
                </c:pt>
                <c:pt idx="4776">
                  <c:v>-1.8551299999999999</c:v>
                </c:pt>
                <c:pt idx="4777">
                  <c:v>-1.8644000000000001</c:v>
                </c:pt>
                <c:pt idx="4778">
                  <c:v>-1.8736900000000001</c:v>
                </c:pt>
                <c:pt idx="4779">
                  <c:v>-1.883</c:v>
                </c:pt>
                <c:pt idx="4780">
                  <c:v>-1.89232</c:v>
                </c:pt>
                <c:pt idx="4781">
                  <c:v>-1.90167</c:v>
                </c:pt>
                <c:pt idx="4782">
                  <c:v>-1.9110199999999999</c:v>
                </c:pt>
                <c:pt idx="4783">
                  <c:v>-1.9204000000000001</c:v>
                </c:pt>
                <c:pt idx="4784">
                  <c:v>-1.9298</c:v>
                </c:pt>
                <c:pt idx="4785">
                  <c:v>-1.9392100000000001</c:v>
                </c:pt>
                <c:pt idx="4786">
                  <c:v>-1.94865</c:v>
                </c:pt>
                <c:pt idx="4787">
                  <c:v>-1.9581</c:v>
                </c:pt>
                <c:pt idx="4788">
                  <c:v>-1.96757</c:v>
                </c:pt>
                <c:pt idx="4789">
                  <c:v>-1.97706</c:v>
                </c:pt>
                <c:pt idx="4790">
                  <c:v>-1.9865699999999999</c:v>
                </c:pt>
                <c:pt idx="4791">
                  <c:v>-1.9961</c:v>
                </c:pt>
                <c:pt idx="4792">
                  <c:v>-2.0056500000000002</c:v>
                </c:pt>
                <c:pt idx="4793">
                  <c:v>-2.0152199999999998</c:v>
                </c:pt>
                <c:pt idx="4794">
                  <c:v>-2.02481</c:v>
                </c:pt>
                <c:pt idx="4795">
                  <c:v>-2.0344199999999999</c:v>
                </c:pt>
                <c:pt idx="4796">
                  <c:v>-2.04406</c:v>
                </c:pt>
                <c:pt idx="4797">
                  <c:v>-2.0537100000000001</c:v>
                </c:pt>
                <c:pt idx="4798">
                  <c:v>-2.0633900000000001</c:v>
                </c:pt>
                <c:pt idx="4799">
                  <c:v>-2.0730900000000001</c:v>
                </c:pt>
                <c:pt idx="4800">
                  <c:v>-2.0828099999999998</c:v>
                </c:pt>
                <c:pt idx="4801">
                  <c:v>-2.0925500000000001</c:v>
                </c:pt>
                <c:pt idx="4802">
                  <c:v>-2.1023200000000002</c:v>
                </c:pt>
                <c:pt idx="4803">
                  <c:v>-2.1121099999999999</c:v>
                </c:pt>
                <c:pt idx="4804">
                  <c:v>-2.1219299999999999</c:v>
                </c:pt>
                <c:pt idx="4805">
                  <c:v>-2.1317599999999999</c:v>
                </c:pt>
                <c:pt idx="4806">
                  <c:v>-2.1416300000000001</c:v>
                </c:pt>
                <c:pt idx="4807">
                  <c:v>-2.15151</c:v>
                </c:pt>
                <c:pt idx="4808">
                  <c:v>-2.1614200000000001</c:v>
                </c:pt>
                <c:pt idx="4809">
                  <c:v>-2.17136</c:v>
                </c:pt>
                <c:pt idx="4810">
                  <c:v>-2.1813199999999999</c:v>
                </c:pt>
                <c:pt idx="4811">
                  <c:v>-2.1913100000000001</c:v>
                </c:pt>
                <c:pt idx="4812">
                  <c:v>-2.2013199999999999</c:v>
                </c:pt>
                <c:pt idx="4813">
                  <c:v>-2.21136</c:v>
                </c:pt>
                <c:pt idx="4814">
                  <c:v>-2.2214200000000002</c:v>
                </c:pt>
                <c:pt idx="4815">
                  <c:v>-2.2315100000000001</c:v>
                </c:pt>
                <c:pt idx="4816">
                  <c:v>-2.2416299999999998</c:v>
                </c:pt>
                <c:pt idx="4817">
                  <c:v>-2.25177</c:v>
                </c:pt>
                <c:pt idx="4818">
                  <c:v>-2.2619400000000001</c:v>
                </c:pt>
                <c:pt idx="4819">
                  <c:v>-2.2721399999999998</c:v>
                </c:pt>
                <c:pt idx="4820">
                  <c:v>-2.2823600000000002</c:v>
                </c:pt>
                <c:pt idx="4821">
                  <c:v>-2.2926199999999999</c:v>
                </c:pt>
                <c:pt idx="4822">
                  <c:v>-2.3029000000000002</c:v>
                </c:pt>
                <c:pt idx="4823">
                  <c:v>-2.3132100000000002</c:v>
                </c:pt>
                <c:pt idx="4824">
                  <c:v>-2.32355</c:v>
                </c:pt>
                <c:pt idx="4825">
                  <c:v>-2.33392</c:v>
                </c:pt>
                <c:pt idx="4826">
                  <c:v>-2.3443200000000002</c:v>
                </c:pt>
                <c:pt idx="4827">
                  <c:v>-2.3547500000000001</c:v>
                </c:pt>
                <c:pt idx="4828">
                  <c:v>-2.3652099999999998</c:v>
                </c:pt>
                <c:pt idx="4829">
                  <c:v>-2.3757000000000001</c:v>
                </c:pt>
                <c:pt idx="4830">
                  <c:v>-2.3862299999999999</c:v>
                </c:pt>
                <c:pt idx="4831">
                  <c:v>-2.3967800000000001</c:v>
                </c:pt>
                <c:pt idx="4832">
                  <c:v>-2.4073699999999998</c:v>
                </c:pt>
                <c:pt idx="4833">
                  <c:v>-2.4179900000000001</c:v>
                </c:pt>
                <c:pt idx="4834">
                  <c:v>-2.4286400000000001</c:v>
                </c:pt>
                <c:pt idx="4835">
                  <c:v>-2.43933</c:v>
                </c:pt>
                <c:pt idx="4836">
                  <c:v>-2.45004</c:v>
                </c:pt>
                <c:pt idx="4837">
                  <c:v>-2.4607999999999999</c:v>
                </c:pt>
                <c:pt idx="4838">
                  <c:v>-2.4715799999999999</c:v>
                </c:pt>
                <c:pt idx="4839">
                  <c:v>-2.4824000000000002</c:v>
                </c:pt>
                <c:pt idx="4840">
                  <c:v>-2.4932500000000002</c:v>
                </c:pt>
                <c:pt idx="4841">
                  <c:v>-2.50413</c:v>
                </c:pt>
                <c:pt idx="4842">
                  <c:v>-2.51505</c:v>
                </c:pt>
                <c:pt idx="4843">
                  <c:v>-2.5260099999999999</c:v>
                </c:pt>
                <c:pt idx="4844">
                  <c:v>-2.5369899999999999</c:v>
                </c:pt>
                <c:pt idx="4845">
                  <c:v>-2.5480200000000002</c:v>
                </c:pt>
                <c:pt idx="4846">
                  <c:v>-2.5590799999999998</c:v>
                </c:pt>
                <c:pt idx="4847">
                  <c:v>-2.5701700000000001</c:v>
                </c:pt>
                <c:pt idx="4848">
                  <c:v>-2.5813000000000001</c:v>
                </c:pt>
                <c:pt idx="4849">
                  <c:v>-2.59246</c:v>
                </c:pt>
                <c:pt idx="4850">
                  <c:v>-2.6036600000000001</c:v>
                </c:pt>
                <c:pt idx="4851">
                  <c:v>-2.6149</c:v>
                </c:pt>
                <c:pt idx="4852">
                  <c:v>-2.6261700000000001</c:v>
                </c:pt>
                <c:pt idx="4853">
                  <c:v>-2.63748</c:v>
                </c:pt>
                <c:pt idx="4854">
                  <c:v>-2.6488299999999998</c:v>
                </c:pt>
                <c:pt idx="4855">
                  <c:v>-2.6602199999999998</c:v>
                </c:pt>
                <c:pt idx="4856">
                  <c:v>-2.67164</c:v>
                </c:pt>
                <c:pt idx="4857">
                  <c:v>-2.6831</c:v>
                </c:pt>
                <c:pt idx="4858">
                  <c:v>-2.6945999999999999</c:v>
                </c:pt>
                <c:pt idx="4859">
                  <c:v>-2.7061299999999999</c:v>
                </c:pt>
                <c:pt idx="4860">
                  <c:v>-2.7177099999999998</c:v>
                </c:pt>
                <c:pt idx="4861">
                  <c:v>-2.72932</c:v>
                </c:pt>
                <c:pt idx="4862">
                  <c:v>-2.7409699999999999</c:v>
                </c:pt>
                <c:pt idx="4863">
                  <c:v>-2.75265</c:v>
                </c:pt>
                <c:pt idx="4864">
                  <c:v>-2.7643800000000001</c:v>
                </c:pt>
                <c:pt idx="4865">
                  <c:v>-2.7761399999999998</c:v>
                </c:pt>
                <c:pt idx="4866">
                  <c:v>-2.7879399999999999</c:v>
                </c:pt>
                <c:pt idx="4867">
                  <c:v>-2.7997800000000002</c:v>
                </c:pt>
                <c:pt idx="4868">
                  <c:v>-2.8116599999999998</c:v>
                </c:pt>
                <c:pt idx="4869">
                  <c:v>-2.8235800000000002</c:v>
                </c:pt>
                <c:pt idx="4870">
                  <c:v>-2.8355399999999999</c:v>
                </c:pt>
                <c:pt idx="4871">
                  <c:v>-2.8475299999999999</c:v>
                </c:pt>
                <c:pt idx="4872">
                  <c:v>-2.8595700000000002</c:v>
                </c:pt>
                <c:pt idx="4873">
                  <c:v>-2.8716499999999998</c:v>
                </c:pt>
                <c:pt idx="4874">
                  <c:v>-2.8837600000000001</c:v>
                </c:pt>
                <c:pt idx="4875">
                  <c:v>-2.8959199999999998</c:v>
                </c:pt>
                <c:pt idx="4876">
                  <c:v>-2.9081100000000002</c:v>
                </c:pt>
                <c:pt idx="4877">
                  <c:v>-2.92035</c:v>
                </c:pt>
                <c:pt idx="4878">
                  <c:v>-2.93262</c:v>
                </c:pt>
                <c:pt idx="4879">
                  <c:v>-2.9449399999999999</c:v>
                </c:pt>
                <c:pt idx="4880">
                  <c:v>-2.9573</c:v>
                </c:pt>
                <c:pt idx="4881">
                  <c:v>-2.9696899999999999</c:v>
                </c:pt>
                <c:pt idx="4882">
                  <c:v>-2.9821300000000002</c:v>
                </c:pt>
                <c:pt idx="4883">
                  <c:v>-2.9946100000000002</c:v>
                </c:pt>
                <c:pt idx="4884">
                  <c:v>-3.0071300000000001</c:v>
                </c:pt>
                <c:pt idx="4885">
                  <c:v>-3.0196900000000002</c:v>
                </c:pt>
                <c:pt idx="4886">
                  <c:v>-3.0322800000000001</c:v>
                </c:pt>
                <c:pt idx="4887">
                  <c:v>-3.0449199999999998</c:v>
                </c:pt>
                <c:pt idx="4888">
                  <c:v>-3.0575999999999999</c:v>
                </c:pt>
                <c:pt idx="4889">
                  <c:v>-3.0703200000000002</c:v>
                </c:pt>
                <c:pt idx="4890">
                  <c:v>-3.0830899999999999</c:v>
                </c:pt>
                <c:pt idx="4891">
                  <c:v>-3.0958899999999998</c:v>
                </c:pt>
                <c:pt idx="4892">
                  <c:v>-3.10873</c:v>
                </c:pt>
                <c:pt idx="4893">
                  <c:v>-3.12161</c:v>
                </c:pt>
                <c:pt idx="4894">
                  <c:v>-3.1345299999999998</c:v>
                </c:pt>
                <c:pt idx="4895">
                  <c:v>-3.1474899999999999</c:v>
                </c:pt>
                <c:pt idx="4896">
                  <c:v>-3.1604899999999998</c:v>
                </c:pt>
                <c:pt idx="4897">
                  <c:v>-3.17353</c:v>
                </c:pt>
                <c:pt idx="4898">
                  <c:v>-3.1866099999999999</c:v>
                </c:pt>
                <c:pt idx="4899">
                  <c:v>-3.1997300000000002</c:v>
                </c:pt>
                <c:pt idx="4900">
                  <c:v>-3.2128899999999998</c:v>
                </c:pt>
                <c:pt idx="4901">
                  <c:v>-3.2260900000000001</c:v>
                </c:pt>
                <c:pt idx="4902">
                  <c:v>-3.2393299999999998</c:v>
                </c:pt>
                <c:pt idx="4903">
                  <c:v>-3.2526000000000002</c:v>
                </c:pt>
                <c:pt idx="4904">
                  <c:v>-3.2659199999999999</c:v>
                </c:pt>
                <c:pt idx="4905">
                  <c:v>-3.27928</c:v>
                </c:pt>
                <c:pt idx="4906">
                  <c:v>-3.2926700000000002</c:v>
                </c:pt>
                <c:pt idx="4907">
                  <c:v>-3.3061099999999999</c:v>
                </c:pt>
                <c:pt idx="4908">
                  <c:v>-3.3195800000000002</c:v>
                </c:pt>
                <c:pt idx="4909">
                  <c:v>-3.3330899999999999</c:v>
                </c:pt>
                <c:pt idx="4910">
                  <c:v>-3.3466399999999998</c:v>
                </c:pt>
                <c:pt idx="4911">
                  <c:v>-3.3602300000000001</c:v>
                </c:pt>
                <c:pt idx="4912">
                  <c:v>-3.3738600000000001</c:v>
                </c:pt>
                <c:pt idx="4913">
                  <c:v>-3.3875299999999999</c:v>
                </c:pt>
                <c:pt idx="4914">
                  <c:v>-3.40124</c:v>
                </c:pt>
                <c:pt idx="4915">
                  <c:v>-3.4149799999999999</c:v>
                </c:pt>
                <c:pt idx="4916">
                  <c:v>-3.4287700000000001</c:v>
                </c:pt>
                <c:pt idx="4917">
                  <c:v>-3.44259</c:v>
                </c:pt>
                <c:pt idx="4918">
                  <c:v>-3.4564499999999998</c:v>
                </c:pt>
                <c:pt idx="4919">
                  <c:v>-3.4703400000000002</c:v>
                </c:pt>
                <c:pt idx="4920">
                  <c:v>-3.48427</c:v>
                </c:pt>
                <c:pt idx="4921">
                  <c:v>-3.4982500000000001</c:v>
                </c:pt>
                <c:pt idx="4922">
                  <c:v>-3.5122499999999999</c:v>
                </c:pt>
                <c:pt idx="4923">
                  <c:v>-3.5263</c:v>
                </c:pt>
                <c:pt idx="4924">
                  <c:v>-3.5403799999999999</c:v>
                </c:pt>
                <c:pt idx="4925">
                  <c:v>-3.5545</c:v>
                </c:pt>
                <c:pt idx="4926">
                  <c:v>-3.5686599999999999</c:v>
                </c:pt>
                <c:pt idx="4927">
                  <c:v>-3.5828500000000001</c:v>
                </c:pt>
                <c:pt idx="4928">
                  <c:v>-3.5970800000000001</c:v>
                </c:pt>
                <c:pt idx="4929">
                  <c:v>-3.6113400000000002</c:v>
                </c:pt>
                <c:pt idx="4930">
                  <c:v>-3.6256400000000002</c:v>
                </c:pt>
                <c:pt idx="4931">
                  <c:v>-3.6399699999999999</c:v>
                </c:pt>
                <c:pt idx="4932">
                  <c:v>-3.6543399999999999</c:v>
                </c:pt>
                <c:pt idx="4933">
                  <c:v>-3.6687400000000001</c:v>
                </c:pt>
                <c:pt idx="4934">
                  <c:v>-3.6831800000000001</c:v>
                </c:pt>
                <c:pt idx="4935">
                  <c:v>-3.6976499999999999</c:v>
                </c:pt>
                <c:pt idx="4936">
                  <c:v>-3.7121499999999998</c:v>
                </c:pt>
                <c:pt idx="4937">
                  <c:v>-3.72668</c:v>
                </c:pt>
                <c:pt idx="4938">
                  <c:v>-3.74125</c:v>
                </c:pt>
                <c:pt idx="4939">
                  <c:v>-3.7558500000000001</c:v>
                </c:pt>
                <c:pt idx="4940">
                  <c:v>-3.7704900000000001</c:v>
                </c:pt>
                <c:pt idx="4941">
                  <c:v>-3.7851499999999998</c:v>
                </c:pt>
                <c:pt idx="4942">
                  <c:v>-3.7998400000000001</c:v>
                </c:pt>
                <c:pt idx="4943">
                  <c:v>-3.8145699999999998</c:v>
                </c:pt>
                <c:pt idx="4944">
                  <c:v>-3.8293200000000001</c:v>
                </c:pt>
                <c:pt idx="4945">
                  <c:v>-3.8441100000000001</c:v>
                </c:pt>
                <c:pt idx="4946">
                  <c:v>-3.8589199999999999</c:v>
                </c:pt>
                <c:pt idx="4947">
                  <c:v>-3.8737699999999999</c:v>
                </c:pt>
                <c:pt idx="4948">
                  <c:v>-3.8886400000000001</c:v>
                </c:pt>
                <c:pt idx="4949">
                  <c:v>-3.90354</c:v>
                </c:pt>
                <c:pt idx="4950">
                  <c:v>-3.9184600000000001</c:v>
                </c:pt>
                <c:pt idx="4951">
                  <c:v>-3.9334199999999999</c:v>
                </c:pt>
                <c:pt idx="4952">
                  <c:v>-3.9483999999999999</c:v>
                </c:pt>
                <c:pt idx="4953">
                  <c:v>-3.9634100000000001</c:v>
                </c:pt>
                <c:pt idx="4954">
                  <c:v>-3.97844</c:v>
                </c:pt>
                <c:pt idx="4955">
                  <c:v>-3.9935</c:v>
                </c:pt>
                <c:pt idx="4956">
                  <c:v>-4.0085899999999999</c:v>
                </c:pt>
                <c:pt idx="4957">
                  <c:v>-4.0236900000000002</c:v>
                </c:pt>
                <c:pt idx="4958">
                  <c:v>-4.0388299999999999</c:v>
                </c:pt>
                <c:pt idx="4959">
                  <c:v>-4.0539800000000001</c:v>
                </c:pt>
                <c:pt idx="4960">
                  <c:v>-4.0691600000000001</c:v>
                </c:pt>
                <c:pt idx="4961">
                  <c:v>-4.0843600000000002</c:v>
                </c:pt>
                <c:pt idx="4962">
                  <c:v>-4.0995799999999996</c:v>
                </c:pt>
                <c:pt idx="4963">
                  <c:v>-4.1148199999999999</c:v>
                </c:pt>
                <c:pt idx="4964">
                  <c:v>-4.13009</c:v>
                </c:pt>
                <c:pt idx="4965">
                  <c:v>-4.1453699999999998</c:v>
                </c:pt>
                <c:pt idx="4966">
                  <c:v>-4.1606699999999996</c:v>
                </c:pt>
                <c:pt idx="4967">
                  <c:v>-4.1759899999999996</c:v>
                </c:pt>
                <c:pt idx="4968">
                  <c:v>-4.1913200000000002</c:v>
                </c:pt>
                <c:pt idx="4969">
                  <c:v>-4.2066800000000004</c:v>
                </c:pt>
                <c:pt idx="4970">
                  <c:v>-4.2220500000000003</c:v>
                </c:pt>
                <c:pt idx="4971">
                  <c:v>-4.2374299999999998</c:v>
                </c:pt>
                <c:pt idx="4972">
                  <c:v>-4.2528300000000003</c:v>
                </c:pt>
                <c:pt idx="4973">
                  <c:v>-4.2682399999999996</c:v>
                </c:pt>
                <c:pt idx="4974">
                  <c:v>-4.2836600000000002</c:v>
                </c:pt>
                <c:pt idx="4975">
                  <c:v>-4.2990899999999996</c:v>
                </c:pt>
                <c:pt idx="4976">
                  <c:v>-4.31454</c:v>
                </c:pt>
                <c:pt idx="4977">
                  <c:v>-4.3299899999999996</c:v>
                </c:pt>
                <c:pt idx="4978">
                  <c:v>-4.3454600000000001</c:v>
                </c:pt>
                <c:pt idx="4979">
                  <c:v>-4.3609299999999998</c:v>
                </c:pt>
                <c:pt idx="4980">
                  <c:v>-4.3764099999999999</c:v>
                </c:pt>
                <c:pt idx="4981">
                  <c:v>-4.3918999999999997</c:v>
                </c:pt>
                <c:pt idx="4982">
                  <c:v>-4.4073900000000004</c:v>
                </c:pt>
                <c:pt idx="4983">
                  <c:v>-4.4228899999999998</c:v>
                </c:pt>
                <c:pt idx="4984">
                  <c:v>-4.4383900000000001</c:v>
                </c:pt>
                <c:pt idx="4985">
                  <c:v>-4.4539</c:v>
                </c:pt>
                <c:pt idx="4986">
                  <c:v>-4.4694099999999999</c:v>
                </c:pt>
                <c:pt idx="4987">
                  <c:v>-4.4849100000000002</c:v>
                </c:pt>
                <c:pt idx="4988">
                  <c:v>-4.5004200000000001</c:v>
                </c:pt>
                <c:pt idx="4989">
                  <c:v>-4.51593</c:v>
                </c:pt>
                <c:pt idx="4990">
                  <c:v>-4.5314300000000003</c:v>
                </c:pt>
                <c:pt idx="4991">
                  <c:v>-4.5469299999999997</c:v>
                </c:pt>
                <c:pt idx="4992">
                  <c:v>-4.56243</c:v>
                </c:pt>
                <c:pt idx="4993">
                  <c:v>-4.5779199999999998</c:v>
                </c:pt>
                <c:pt idx="4994">
                  <c:v>-4.5934100000000004</c:v>
                </c:pt>
                <c:pt idx="4995">
                  <c:v>-4.6088899999999997</c:v>
                </c:pt>
                <c:pt idx="4996">
                  <c:v>-4.6243600000000002</c:v>
                </c:pt>
                <c:pt idx="4997">
                  <c:v>-4.6398200000000003</c:v>
                </c:pt>
                <c:pt idx="4998">
                  <c:v>-4.6552800000000003</c:v>
                </c:pt>
                <c:pt idx="4999">
                  <c:v>-4.6707200000000002</c:v>
                </c:pt>
                <c:pt idx="5000">
                  <c:v>-4.68614</c:v>
                </c:pt>
                <c:pt idx="5001">
                  <c:v>-4.7015599999999997</c:v>
                </c:pt>
                <c:pt idx="5002">
                  <c:v>-4.7169600000000003</c:v>
                </c:pt>
                <c:pt idx="5003">
                  <c:v>-4.7323399999999998</c:v>
                </c:pt>
                <c:pt idx="5004">
                  <c:v>-4.7477099999999997</c:v>
                </c:pt>
                <c:pt idx="5005">
                  <c:v>-4.7630600000000003</c:v>
                </c:pt>
                <c:pt idx="5006">
                  <c:v>-4.7783899999999999</c:v>
                </c:pt>
                <c:pt idx="5007">
                  <c:v>-4.7937000000000003</c:v>
                </c:pt>
                <c:pt idx="5008">
                  <c:v>-4.80898</c:v>
                </c:pt>
                <c:pt idx="5009">
                  <c:v>-4.8242500000000001</c:v>
                </c:pt>
                <c:pt idx="5010">
                  <c:v>-4.8394899999999996</c:v>
                </c:pt>
                <c:pt idx="5011">
                  <c:v>-4.8547000000000002</c:v>
                </c:pt>
                <c:pt idx="5012">
                  <c:v>-4.8698899999999998</c:v>
                </c:pt>
                <c:pt idx="5013">
                  <c:v>-4.8850499999999997</c:v>
                </c:pt>
                <c:pt idx="5014">
                  <c:v>-4.9001700000000001</c:v>
                </c:pt>
                <c:pt idx="5015">
                  <c:v>-4.9152699999999996</c:v>
                </c:pt>
                <c:pt idx="5016">
                  <c:v>-4.9303400000000002</c:v>
                </c:pt>
                <c:pt idx="5017">
                  <c:v>-4.9453699999999996</c:v>
                </c:pt>
                <c:pt idx="5018">
                  <c:v>-4.9603700000000002</c:v>
                </c:pt>
                <c:pt idx="5019">
                  <c:v>-4.9753299999999996</c:v>
                </c:pt>
                <c:pt idx="5020">
                  <c:v>-4.9902499999999996</c:v>
                </c:pt>
                <c:pt idx="5021">
                  <c:v>-5.0051399999999999</c:v>
                </c:pt>
                <c:pt idx="5022">
                  <c:v>-5.0199800000000003</c:v>
                </c:pt>
                <c:pt idx="5023">
                  <c:v>-5.0347900000000001</c:v>
                </c:pt>
                <c:pt idx="5024">
                  <c:v>-5.04955</c:v>
                </c:pt>
                <c:pt idx="5025">
                  <c:v>-5.0642699999999996</c:v>
                </c:pt>
                <c:pt idx="5026">
                  <c:v>-5.0789499999999999</c:v>
                </c:pt>
                <c:pt idx="5027">
                  <c:v>-5.0935800000000002</c:v>
                </c:pt>
                <c:pt idx="5028">
                  <c:v>-5.1081599999999998</c:v>
                </c:pt>
                <c:pt idx="5029">
                  <c:v>-5.1226900000000004</c:v>
                </c:pt>
                <c:pt idx="5030">
                  <c:v>-5.1371799999999999</c:v>
                </c:pt>
                <c:pt idx="5031">
                  <c:v>-5.1516099999999998</c:v>
                </c:pt>
                <c:pt idx="5032">
                  <c:v>-5.1659899999999999</c:v>
                </c:pt>
                <c:pt idx="5033">
                  <c:v>-5.18032</c:v>
                </c:pt>
                <c:pt idx="5034">
                  <c:v>-5.1946000000000003</c:v>
                </c:pt>
                <c:pt idx="5035">
                  <c:v>-5.2088200000000002</c:v>
                </c:pt>
                <c:pt idx="5036">
                  <c:v>-5.2229799999999997</c:v>
                </c:pt>
                <c:pt idx="5037">
                  <c:v>-5.2370900000000002</c:v>
                </c:pt>
                <c:pt idx="5038">
                  <c:v>-5.2511299999999999</c:v>
                </c:pt>
                <c:pt idx="5039">
                  <c:v>-5.2651199999999996</c:v>
                </c:pt>
                <c:pt idx="5040">
                  <c:v>-5.2790400000000002</c:v>
                </c:pt>
                <c:pt idx="5041">
                  <c:v>-5.2929000000000004</c:v>
                </c:pt>
                <c:pt idx="5042">
                  <c:v>-5.3067000000000002</c:v>
                </c:pt>
                <c:pt idx="5043">
                  <c:v>-5.3204399999999996</c:v>
                </c:pt>
                <c:pt idx="5044">
                  <c:v>-5.3341000000000003</c:v>
                </c:pt>
                <c:pt idx="5045">
                  <c:v>-5.3477100000000002</c:v>
                </c:pt>
                <c:pt idx="5046">
                  <c:v>-5.3612399999999996</c:v>
                </c:pt>
                <c:pt idx="5047">
                  <c:v>-5.3746999999999998</c:v>
                </c:pt>
                <c:pt idx="5048">
                  <c:v>-5.3880999999999997</c:v>
                </c:pt>
                <c:pt idx="5049">
                  <c:v>-5.4014300000000004</c:v>
                </c:pt>
                <c:pt idx="5050">
                  <c:v>-5.4146799999999997</c:v>
                </c:pt>
                <c:pt idx="5051">
                  <c:v>-5.4278599999999999</c:v>
                </c:pt>
                <c:pt idx="5052">
                  <c:v>-5.4409700000000001</c:v>
                </c:pt>
                <c:pt idx="5053">
                  <c:v>-5.4540100000000002</c:v>
                </c:pt>
                <c:pt idx="5054">
                  <c:v>-5.4669699999999999</c:v>
                </c:pt>
                <c:pt idx="5055">
                  <c:v>-5.4798499999999999</c:v>
                </c:pt>
                <c:pt idx="5056">
                  <c:v>-5.4926599999999999</c:v>
                </c:pt>
                <c:pt idx="5057">
                  <c:v>-5.5053900000000002</c:v>
                </c:pt>
                <c:pt idx="5058">
                  <c:v>-5.5180400000000001</c:v>
                </c:pt>
                <c:pt idx="5059">
                  <c:v>-5.5306199999999999</c:v>
                </c:pt>
                <c:pt idx="5060">
                  <c:v>-5.54312</c:v>
                </c:pt>
                <c:pt idx="5061">
                  <c:v>-5.5555300000000001</c:v>
                </c:pt>
                <c:pt idx="5062">
                  <c:v>-5.5678700000000001</c:v>
                </c:pt>
                <c:pt idx="5063">
                  <c:v>-5.5801299999999996</c:v>
                </c:pt>
                <c:pt idx="5064">
                  <c:v>-5.5922999999999998</c:v>
                </c:pt>
                <c:pt idx="5065">
                  <c:v>-5.6043900000000004</c:v>
                </c:pt>
                <c:pt idx="5066">
                  <c:v>-5.6164100000000001</c:v>
                </c:pt>
                <c:pt idx="5067">
                  <c:v>-5.6283399999999997</c:v>
                </c:pt>
                <c:pt idx="5068">
                  <c:v>-5.6401899999999996</c:v>
                </c:pt>
                <c:pt idx="5069">
                  <c:v>-5.6519500000000003</c:v>
                </c:pt>
                <c:pt idx="5070">
                  <c:v>-5.6636300000000004</c:v>
                </c:pt>
                <c:pt idx="5071">
                  <c:v>-5.67523</c:v>
                </c:pt>
                <c:pt idx="5072">
                  <c:v>-5.68675</c:v>
                </c:pt>
                <c:pt idx="5073">
                  <c:v>-5.6981799999999998</c:v>
                </c:pt>
                <c:pt idx="5074">
                  <c:v>-5.70953</c:v>
                </c:pt>
                <c:pt idx="5075">
                  <c:v>-5.7207999999999997</c:v>
                </c:pt>
                <c:pt idx="5076">
                  <c:v>-5.7319899999999997</c:v>
                </c:pt>
                <c:pt idx="5077">
                  <c:v>-5.7430899999999996</c:v>
                </c:pt>
                <c:pt idx="5078">
                  <c:v>-5.7541099999999998</c:v>
                </c:pt>
                <c:pt idx="5079">
                  <c:v>-5.7650499999999996</c:v>
                </c:pt>
                <c:pt idx="5080">
                  <c:v>-5.7759</c:v>
                </c:pt>
                <c:pt idx="5081">
                  <c:v>-5.7866799999999996</c:v>
                </c:pt>
                <c:pt idx="5082">
                  <c:v>-5.7973699999999999</c:v>
                </c:pt>
                <c:pt idx="5083">
                  <c:v>-5.8079799999999997</c:v>
                </c:pt>
                <c:pt idx="5084">
                  <c:v>-5.8185099999999998</c:v>
                </c:pt>
                <c:pt idx="5085">
                  <c:v>-5.8289600000000004</c:v>
                </c:pt>
                <c:pt idx="5086">
                  <c:v>-5.8393300000000004</c:v>
                </c:pt>
                <c:pt idx="5087">
                  <c:v>-5.8496199999999998</c:v>
                </c:pt>
                <c:pt idx="5088">
                  <c:v>-5.8598299999999997</c:v>
                </c:pt>
                <c:pt idx="5089">
                  <c:v>-5.8699700000000004</c:v>
                </c:pt>
                <c:pt idx="5090">
                  <c:v>-5.8800299999999996</c:v>
                </c:pt>
                <c:pt idx="5091">
                  <c:v>-5.8900100000000002</c:v>
                </c:pt>
                <c:pt idx="5092">
                  <c:v>-5.8999100000000002</c:v>
                </c:pt>
                <c:pt idx="5093">
                  <c:v>-5.9097400000000002</c:v>
                </c:pt>
                <c:pt idx="5094">
                  <c:v>-5.9195000000000002</c:v>
                </c:pt>
                <c:pt idx="5095">
                  <c:v>-5.9291799999999997</c:v>
                </c:pt>
                <c:pt idx="5096">
                  <c:v>-5.93879</c:v>
                </c:pt>
                <c:pt idx="5097">
                  <c:v>-5.9483300000000003</c:v>
                </c:pt>
                <c:pt idx="5098">
                  <c:v>-5.9577999999999998</c:v>
                </c:pt>
                <c:pt idx="5099">
                  <c:v>-5.9672000000000001</c:v>
                </c:pt>
                <c:pt idx="5100">
                  <c:v>-5.9765300000000003</c:v>
                </c:pt>
                <c:pt idx="5101">
                  <c:v>-5.9858000000000002</c:v>
                </c:pt>
                <c:pt idx="5102">
                  <c:v>-5.9950000000000001</c:v>
                </c:pt>
                <c:pt idx="5103">
                  <c:v>-6.0041399999999996</c:v>
                </c:pt>
                <c:pt idx="5104">
                  <c:v>-6.0132099999999999</c:v>
                </c:pt>
                <c:pt idx="5105">
                  <c:v>-6.0222300000000004</c:v>
                </c:pt>
                <c:pt idx="5106">
                  <c:v>-6.03118</c:v>
                </c:pt>
                <c:pt idx="5107">
                  <c:v>-6.0400799999999997</c:v>
                </c:pt>
                <c:pt idx="5108">
                  <c:v>-6.0489100000000002</c:v>
                </c:pt>
                <c:pt idx="5109">
                  <c:v>-6.0576999999999996</c:v>
                </c:pt>
                <c:pt idx="5110">
                  <c:v>-6.0664199999999999</c:v>
                </c:pt>
                <c:pt idx="5111">
                  <c:v>-6.0750999999999999</c:v>
                </c:pt>
                <c:pt idx="5112">
                  <c:v>-6.0837199999999996</c:v>
                </c:pt>
                <c:pt idx="5113">
                  <c:v>-6.0922999999999998</c:v>
                </c:pt>
                <c:pt idx="5114">
                  <c:v>-6.1008199999999997</c:v>
                </c:pt>
                <c:pt idx="5115">
                  <c:v>-6.1093000000000002</c:v>
                </c:pt>
                <c:pt idx="5116">
                  <c:v>-6.1177400000000004</c:v>
                </c:pt>
                <c:pt idx="5117">
                  <c:v>-6.1261299999999999</c:v>
                </c:pt>
                <c:pt idx="5118">
                  <c:v>-6.1344799999999999</c:v>
                </c:pt>
                <c:pt idx="5119">
                  <c:v>-6.1427899999999998</c:v>
                </c:pt>
                <c:pt idx="5120">
                  <c:v>-6.1510600000000002</c:v>
                </c:pt>
                <c:pt idx="5121">
                  <c:v>-6.1592900000000004</c:v>
                </c:pt>
                <c:pt idx="5122">
                  <c:v>-6.1674899999999999</c:v>
                </c:pt>
                <c:pt idx="5123">
                  <c:v>-6.1756599999999997</c:v>
                </c:pt>
                <c:pt idx="5124">
                  <c:v>-6.1837900000000001</c:v>
                </c:pt>
                <c:pt idx="5125">
                  <c:v>-6.1919000000000004</c:v>
                </c:pt>
                <c:pt idx="5126">
                  <c:v>-6.1999700000000004</c:v>
                </c:pt>
                <c:pt idx="5127">
                  <c:v>-6.2080200000000003</c:v>
                </c:pt>
                <c:pt idx="5128">
                  <c:v>-6.2160500000000001</c:v>
                </c:pt>
                <c:pt idx="5129">
                  <c:v>-6.2240500000000001</c:v>
                </c:pt>
                <c:pt idx="5130">
                  <c:v>-6.23203</c:v>
                </c:pt>
                <c:pt idx="5131">
                  <c:v>-6.2399899999999997</c:v>
                </c:pt>
                <c:pt idx="5132">
                  <c:v>-6.2479300000000002</c:v>
                </c:pt>
                <c:pt idx="5133">
                  <c:v>-6.2558499999999997</c:v>
                </c:pt>
                <c:pt idx="5134">
                  <c:v>-6.2637499999999999</c:v>
                </c:pt>
                <c:pt idx="5135">
                  <c:v>-6.2716500000000002</c:v>
                </c:pt>
                <c:pt idx="5136">
                  <c:v>-6.2795199999999998</c:v>
                </c:pt>
                <c:pt idx="5137">
                  <c:v>-6.2873900000000003</c:v>
                </c:pt>
                <c:pt idx="5138">
                  <c:v>-6.2952500000000002</c:v>
                </c:pt>
                <c:pt idx="5139">
                  <c:v>-6.3030900000000001</c:v>
                </c:pt>
                <c:pt idx="5140">
                  <c:v>-6.3109400000000004</c:v>
                </c:pt>
                <c:pt idx="5141">
                  <c:v>-6.3187699999999998</c:v>
                </c:pt>
                <c:pt idx="5142">
                  <c:v>-6.3266</c:v>
                </c:pt>
                <c:pt idx="5143">
                  <c:v>-6.3344300000000002</c:v>
                </c:pt>
                <c:pt idx="5144">
                  <c:v>-6.3422499999999999</c:v>
                </c:pt>
                <c:pt idx="5145">
                  <c:v>-6.3500699999999997</c:v>
                </c:pt>
                <c:pt idx="5146">
                  <c:v>-6.3578900000000003</c:v>
                </c:pt>
                <c:pt idx="5147">
                  <c:v>-6.36571</c:v>
                </c:pt>
                <c:pt idx="5148">
                  <c:v>-6.3735400000000002</c:v>
                </c:pt>
                <c:pt idx="5149">
                  <c:v>-6.3813599999999999</c:v>
                </c:pt>
                <c:pt idx="5150">
                  <c:v>-6.3891900000000001</c:v>
                </c:pt>
                <c:pt idx="5151">
                  <c:v>-6.39703</c:v>
                </c:pt>
                <c:pt idx="5152">
                  <c:v>-6.4048699999999998</c:v>
                </c:pt>
                <c:pt idx="5153">
                  <c:v>-6.4127200000000002</c:v>
                </c:pt>
                <c:pt idx="5154">
                  <c:v>-6.4205699999999997</c:v>
                </c:pt>
                <c:pt idx="5155">
                  <c:v>-6.4284400000000002</c:v>
                </c:pt>
                <c:pt idx="5156">
                  <c:v>-6.4363099999999998</c:v>
                </c:pt>
                <c:pt idx="5157">
                  <c:v>-6.4441899999999999</c:v>
                </c:pt>
                <c:pt idx="5158">
                  <c:v>-6.4520799999999996</c:v>
                </c:pt>
                <c:pt idx="5159">
                  <c:v>-6.4599799999999998</c:v>
                </c:pt>
                <c:pt idx="5160">
                  <c:v>-6.4678899999999997</c:v>
                </c:pt>
                <c:pt idx="5161">
                  <c:v>-6.4758199999999997</c:v>
                </c:pt>
                <c:pt idx="5162">
                  <c:v>-6.4837499999999997</c:v>
                </c:pt>
                <c:pt idx="5163">
                  <c:v>-6.4916999999999998</c:v>
                </c:pt>
                <c:pt idx="5164">
                  <c:v>-6.4996600000000004</c:v>
                </c:pt>
                <c:pt idx="5165">
                  <c:v>-6.5076299999999998</c:v>
                </c:pt>
                <c:pt idx="5166">
                  <c:v>-6.5156099999999997</c:v>
                </c:pt>
                <c:pt idx="5167">
                  <c:v>-6.5236099999999997</c:v>
                </c:pt>
                <c:pt idx="5168">
                  <c:v>-6.5316200000000002</c:v>
                </c:pt>
                <c:pt idx="5169">
                  <c:v>-6.5396400000000003</c:v>
                </c:pt>
                <c:pt idx="5170">
                  <c:v>-6.5476700000000001</c:v>
                </c:pt>
                <c:pt idx="5171">
                  <c:v>-6.55572</c:v>
                </c:pt>
                <c:pt idx="5172">
                  <c:v>-6.5637800000000004</c:v>
                </c:pt>
                <c:pt idx="5173">
                  <c:v>-6.5718500000000004</c:v>
                </c:pt>
                <c:pt idx="5174">
                  <c:v>-6.5799300000000001</c:v>
                </c:pt>
                <c:pt idx="5175">
                  <c:v>-6.5880200000000002</c:v>
                </c:pt>
                <c:pt idx="5176">
                  <c:v>-6.5961299999999996</c:v>
                </c:pt>
                <c:pt idx="5177">
                  <c:v>-6.6042500000000004</c:v>
                </c:pt>
                <c:pt idx="5178">
                  <c:v>-6.6123700000000003</c:v>
                </c:pt>
                <c:pt idx="5179">
                  <c:v>-6.6205100000000003</c:v>
                </c:pt>
                <c:pt idx="5180">
                  <c:v>-6.6286500000000004</c:v>
                </c:pt>
                <c:pt idx="5181">
                  <c:v>-6.6368099999999997</c:v>
                </c:pt>
                <c:pt idx="5182">
                  <c:v>-6.6449699999999998</c:v>
                </c:pt>
                <c:pt idx="5183">
                  <c:v>-6.6531399999999996</c:v>
                </c:pt>
                <c:pt idx="5184">
                  <c:v>-6.6613199999999999</c:v>
                </c:pt>
                <c:pt idx="5185">
                  <c:v>-6.6695000000000002</c:v>
                </c:pt>
                <c:pt idx="5186">
                  <c:v>-6.6776900000000001</c:v>
                </c:pt>
                <c:pt idx="5187">
                  <c:v>-6.68588</c:v>
                </c:pt>
                <c:pt idx="5188">
                  <c:v>-6.69407</c:v>
                </c:pt>
                <c:pt idx="5189">
                  <c:v>-6.7022700000000004</c:v>
                </c:pt>
                <c:pt idx="5190">
                  <c:v>-6.7104699999999999</c:v>
                </c:pt>
                <c:pt idx="5191">
                  <c:v>-6.7186700000000004</c:v>
                </c:pt>
                <c:pt idx="5192">
                  <c:v>-6.7268699999999999</c:v>
                </c:pt>
                <c:pt idx="5193">
                  <c:v>-6.7350599999999998</c:v>
                </c:pt>
                <c:pt idx="5194">
                  <c:v>-6.7432600000000003</c:v>
                </c:pt>
                <c:pt idx="5195">
                  <c:v>-6.7514500000000002</c:v>
                </c:pt>
                <c:pt idx="5196">
                  <c:v>-6.7596400000000001</c:v>
                </c:pt>
                <c:pt idx="5197">
                  <c:v>-6.7678200000000004</c:v>
                </c:pt>
                <c:pt idx="5198">
                  <c:v>-6.7759999999999998</c:v>
                </c:pt>
                <c:pt idx="5199">
                  <c:v>-6.7841699999999996</c:v>
                </c:pt>
                <c:pt idx="5200">
                  <c:v>-6.7923299999999998</c:v>
                </c:pt>
                <c:pt idx="5201">
                  <c:v>-6.8004899999999999</c:v>
                </c:pt>
                <c:pt idx="5202">
                  <c:v>-6.80863</c:v>
                </c:pt>
                <c:pt idx="5203">
                  <c:v>-6.8167600000000004</c:v>
                </c:pt>
                <c:pt idx="5204">
                  <c:v>-6.8248699999999998</c:v>
                </c:pt>
                <c:pt idx="5205">
                  <c:v>-6.8329800000000001</c:v>
                </c:pt>
                <c:pt idx="5206">
                  <c:v>-6.8410599999999997</c:v>
                </c:pt>
                <c:pt idx="5207">
                  <c:v>-6.8491400000000002</c:v>
                </c:pt>
                <c:pt idx="5208">
                  <c:v>-6.8571900000000001</c:v>
                </c:pt>
                <c:pt idx="5209">
                  <c:v>-6.8652300000000004</c:v>
                </c:pt>
                <c:pt idx="5210">
                  <c:v>-6.8732499999999996</c:v>
                </c:pt>
                <c:pt idx="5211">
                  <c:v>-6.88124</c:v>
                </c:pt>
                <c:pt idx="5212">
                  <c:v>-6.8892199999999999</c:v>
                </c:pt>
                <c:pt idx="5213">
                  <c:v>-6.89717</c:v>
                </c:pt>
                <c:pt idx="5214">
                  <c:v>-6.9051</c:v>
                </c:pt>
                <c:pt idx="5215">
                  <c:v>-6.9130000000000003</c:v>
                </c:pt>
                <c:pt idx="5216">
                  <c:v>-6.9208800000000004</c:v>
                </c:pt>
                <c:pt idx="5217">
                  <c:v>-6.9287299999999998</c:v>
                </c:pt>
                <c:pt idx="5218">
                  <c:v>-6.9365500000000004</c:v>
                </c:pt>
                <c:pt idx="5219">
                  <c:v>-6.9443400000000004</c:v>
                </c:pt>
                <c:pt idx="5220">
                  <c:v>-6.9520999999999997</c:v>
                </c:pt>
                <c:pt idx="5221">
                  <c:v>-6.9598199999999997</c:v>
                </c:pt>
                <c:pt idx="5222">
                  <c:v>-6.9675200000000004</c:v>
                </c:pt>
                <c:pt idx="5223">
                  <c:v>-6.9751700000000003</c:v>
                </c:pt>
                <c:pt idx="5224">
                  <c:v>-6.9828000000000001</c:v>
                </c:pt>
                <c:pt idx="5225">
                  <c:v>-6.99038</c:v>
                </c:pt>
                <c:pt idx="5226">
                  <c:v>-6.9979300000000002</c:v>
                </c:pt>
                <c:pt idx="5227">
                  <c:v>-7.0054400000000001</c:v>
                </c:pt>
                <c:pt idx="5228">
                  <c:v>-7.0129099999999998</c:v>
                </c:pt>
                <c:pt idx="5229">
                  <c:v>-7.02034</c:v>
                </c:pt>
                <c:pt idx="5230">
                  <c:v>-7.02773</c:v>
                </c:pt>
                <c:pt idx="5231">
                  <c:v>-7.0350700000000002</c:v>
                </c:pt>
                <c:pt idx="5232">
                  <c:v>-7.04237</c:v>
                </c:pt>
                <c:pt idx="5233">
                  <c:v>-7.0496299999999996</c:v>
                </c:pt>
                <c:pt idx="5234">
                  <c:v>-7.0568400000000002</c:v>
                </c:pt>
                <c:pt idx="5235">
                  <c:v>-7.0640000000000001</c:v>
                </c:pt>
                <c:pt idx="5236">
                  <c:v>-7.0711199999999996</c:v>
                </c:pt>
                <c:pt idx="5237">
                  <c:v>-7.0781900000000002</c:v>
                </c:pt>
                <c:pt idx="5238">
                  <c:v>-7.08521</c:v>
                </c:pt>
                <c:pt idx="5239">
                  <c:v>-7.0921799999999999</c:v>
                </c:pt>
                <c:pt idx="5240">
                  <c:v>-7.0991</c:v>
                </c:pt>
                <c:pt idx="5241">
                  <c:v>-7.1059700000000001</c:v>
                </c:pt>
                <c:pt idx="5242">
                  <c:v>-7.1127900000000004</c:v>
                </c:pt>
                <c:pt idx="5243">
                  <c:v>-7.1195599999999999</c:v>
                </c:pt>
                <c:pt idx="5244">
                  <c:v>-7.1262699999999999</c:v>
                </c:pt>
                <c:pt idx="5245">
                  <c:v>-7.13293</c:v>
                </c:pt>
                <c:pt idx="5246">
                  <c:v>-7.1395400000000002</c:v>
                </c:pt>
                <c:pt idx="5247">
                  <c:v>-7.1460900000000001</c:v>
                </c:pt>
                <c:pt idx="5248">
                  <c:v>-7.15259</c:v>
                </c:pt>
                <c:pt idx="5249">
                  <c:v>-7.1590299999999996</c:v>
                </c:pt>
                <c:pt idx="5250">
                  <c:v>-7.1654099999999996</c:v>
                </c:pt>
                <c:pt idx="5251">
                  <c:v>-7.1717399999999998</c:v>
                </c:pt>
                <c:pt idx="5252">
                  <c:v>-7.1780099999999996</c:v>
                </c:pt>
                <c:pt idx="5253">
                  <c:v>-7.1842199999999998</c:v>
                </c:pt>
                <c:pt idx="5254">
                  <c:v>-7.1903800000000002</c:v>
                </c:pt>
                <c:pt idx="5255">
                  <c:v>-7.1964699999999997</c:v>
                </c:pt>
                <c:pt idx="5256">
                  <c:v>-7.2025100000000002</c:v>
                </c:pt>
                <c:pt idx="5257">
                  <c:v>-7.2084900000000003</c:v>
                </c:pt>
                <c:pt idx="5258">
                  <c:v>-7.2144000000000004</c:v>
                </c:pt>
                <c:pt idx="5259">
                  <c:v>-7.2202599999999997</c:v>
                </c:pt>
                <c:pt idx="5260">
                  <c:v>-7.2260600000000004</c:v>
                </c:pt>
                <c:pt idx="5261">
                  <c:v>-7.2317900000000002</c:v>
                </c:pt>
                <c:pt idx="5262">
                  <c:v>-7.2374700000000001</c:v>
                </c:pt>
                <c:pt idx="5263">
                  <c:v>-7.24308</c:v>
                </c:pt>
                <c:pt idx="5264">
                  <c:v>-7.2486300000000004</c:v>
                </c:pt>
                <c:pt idx="5265">
                  <c:v>-7.2541200000000003</c:v>
                </c:pt>
                <c:pt idx="5266">
                  <c:v>-7.2595400000000003</c:v>
                </c:pt>
                <c:pt idx="5267">
                  <c:v>-7.2649100000000004</c:v>
                </c:pt>
                <c:pt idx="5268">
                  <c:v>-7.2702099999999996</c:v>
                </c:pt>
                <c:pt idx="5269">
                  <c:v>-7.2754500000000002</c:v>
                </c:pt>
                <c:pt idx="5270">
                  <c:v>-7.2806300000000004</c:v>
                </c:pt>
                <c:pt idx="5271">
                  <c:v>-7.2857399999999997</c:v>
                </c:pt>
                <c:pt idx="5272">
                  <c:v>-7.2907900000000003</c:v>
                </c:pt>
                <c:pt idx="5273">
                  <c:v>-7.2957700000000001</c:v>
                </c:pt>
                <c:pt idx="5274">
                  <c:v>-7.3007</c:v>
                </c:pt>
                <c:pt idx="5275">
                  <c:v>-7.3055599999999998</c:v>
                </c:pt>
                <c:pt idx="5276">
                  <c:v>-7.3103499999999997</c:v>
                </c:pt>
                <c:pt idx="5277">
                  <c:v>-7.3150899999999996</c:v>
                </c:pt>
                <c:pt idx="5278">
                  <c:v>-7.3197599999999996</c:v>
                </c:pt>
                <c:pt idx="5279">
                  <c:v>-7.32437</c:v>
                </c:pt>
                <c:pt idx="5280">
                  <c:v>-7.3289099999999996</c:v>
                </c:pt>
                <c:pt idx="5281">
                  <c:v>-7.3333899999999996</c:v>
                </c:pt>
                <c:pt idx="5282">
                  <c:v>-7.3378100000000002</c:v>
                </c:pt>
                <c:pt idx="5283">
                  <c:v>-7.3421599999999998</c:v>
                </c:pt>
                <c:pt idx="5284">
                  <c:v>-7.3464600000000004</c:v>
                </c:pt>
                <c:pt idx="5285">
                  <c:v>-7.3506900000000002</c:v>
                </c:pt>
                <c:pt idx="5286">
                  <c:v>-7.3548499999999999</c:v>
                </c:pt>
                <c:pt idx="5287">
                  <c:v>-7.3589599999999997</c:v>
                </c:pt>
                <c:pt idx="5288">
                  <c:v>-7.3630000000000004</c:v>
                </c:pt>
                <c:pt idx="5289">
                  <c:v>-7.3669799999999999</c:v>
                </c:pt>
                <c:pt idx="5290">
                  <c:v>-7.3708999999999998</c:v>
                </c:pt>
                <c:pt idx="5291">
                  <c:v>-7.3747600000000002</c:v>
                </c:pt>
                <c:pt idx="5292">
                  <c:v>-7.3785600000000002</c:v>
                </c:pt>
                <c:pt idx="5293">
                  <c:v>-7.3822999999999999</c:v>
                </c:pt>
                <c:pt idx="5294">
                  <c:v>-7.3859700000000004</c:v>
                </c:pt>
                <c:pt idx="5295">
                  <c:v>-7.3895900000000001</c:v>
                </c:pt>
                <c:pt idx="5296">
                  <c:v>-7.3931399999999998</c:v>
                </c:pt>
                <c:pt idx="5297">
                  <c:v>-7.39663</c:v>
                </c:pt>
                <c:pt idx="5298">
                  <c:v>-7.4000700000000004</c:v>
                </c:pt>
                <c:pt idx="5299">
                  <c:v>-7.4034399999999998</c:v>
                </c:pt>
                <c:pt idx="5300">
                  <c:v>-7.4067600000000002</c:v>
                </c:pt>
                <c:pt idx="5301">
                  <c:v>-7.4100099999999998</c:v>
                </c:pt>
                <c:pt idx="5302">
                  <c:v>-7.4132100000000003</c:v>
                </c:pt>
                <c:pt idx="5303">
                  <c:v>-7.4163500000000004</c:v>
                </c:pt>
                <c:pt idx="5304">
                  <c:v>-7.4194300000000002</c:v>
                </c:pt>
                <c:pt idx="5305">
                  <c:v>-7.4224500000000004</c:v>
                </c:pt>
                <c:pt idx="5306">
                  <c:v>-7.4254100000000003</c:v>
                </c:pt>
                <c:pt idx="5307">
                  <c:v>-7.4283200000000003</c:v>
                </c:pt>
                <c:pt idx="5308">
                  <c:v>-7.4311600000000002</c:v>
                </c:pt>
                <c:pt idx="5309">
                  <c:v>-7.4339599999999999</c:v>
                </c:pt>
                <c:pt idx="5310">
                  <c:v>-7.4366899999999996</c:v>
                </c:pt>
                <c:pt idx="5311">
                  <c:v>-7.4393700000000003</c:v>
                </c:pt>
                <c:pt idx="5312">
                  <c:v>-7.4419899999999997</c:v>
                </c:pt>
                <c:pt idx="5313">
                  <c:v>-7.4445600000000001</c:v>
                </c:pt>
                <c:pt idx="5314">
                  <c:v>-7.4470700000000001</c:v>
                </c:pt>
                <c:pt idx="5315">
                  <c:v>-7.4495300000000002</c:v>
                </c:pt>
                <c:pt idx="5316">
                  <c:v>-7.4519299999999999</c:v>
                </c:pt>
                <c:pt idx="5317">
                  <c:v>-7.4542799999999998</c:v>
                </c:pt>
                <c:pt idx="5318">
                  <c:v>-7.4565799999999998</c:v>
                </c:pt>
                <c:pt idx="5319">
                  <c:v>-7.4588200000000002</c:v>
                </c:pt>
                <c:pt idx="5320">
                  <c:v>-7.4610099999999999</c:v>
                </c:pt>
                <c:pt idx="5321">
                  <c:v>-7.4631499999999997</c:v>
                </c:pt>
                <c:pt idx="5322">
                  <c:v>-7.46523</c:v>
                </c:pt>
                <c:pt idx="5323">
                  <c:v>-7.4672700000000001</c:v>
                </c:pt>
                <c:pt idx="5324">
                  <c:v>-7.4692499999999997</c:v>
                </c:pt>
                <c:pt idx="5325">
                  <c:v>-7.4711800000000004</c:v>
                </c:pt>
                <c:pt idx="5326">
                  <c:v>-7.4730600000000003</c:v>
                </c:pt>
                <c:pt idx="5327">
                  <c:v>-7.4748900000000003</c:v>
                </c:pt>
                <c:pt idx="5328">
                  <c:v>-7.4766700000000004</c:v>
                </c:pt>
                <c:pt idx="5329">
                  <c:v>-7.4783999999999997</c:v>
                </c:pt>
                <c:pt idx="5330">
                  <c:v>-7.4800800000000001</c:v>
                </c:pt>
                <c:pt idx="5331">
                  <c:v>-7.4817200000000001</c:v>
                </c:pt>
                <c:pt idx="5332">
                  <c:v>-7.4833100000000004</c:v>
                </c:pt>
                <c:pt idx="5333">
                  <c:v>-7.4848400000000002</c:v>
                </c:pt>
                <c:pt idx="5334">
                  <c:v>-7.4863400000000002</c:v>
                </c:pt>
                <c:pt idx="5335">
                  <c:v>-7.4877799999999999</c:v>
                </c:pt>
                <c:pt idx="5336">
                  <c:v>-7.4891800000000002</c:v>
                </c:pt>
                <c:pt idx="5337">
                  <c:v>-7.4905299999999997</c:v>
                </c:pt>
                <c:pt idx="5338">
                  <c:v>-7.4918399999999998</c:v>
                </c:pt>
                <c:pt idx="5339">
                  <c:v>-7.4931000000000001</c:v>
                </c:pt>
                <c:pt idx="5340">
                  <c:v>-7.4943200000000001</c:v>
                </c:pt>
                <c:pt idx="5341">
                  <c:v>-7.4954900000000002</c:v>
                </c:pt>
                <c:pt idx="5342">
                  <c:v>-7.4966200000000001</c:v>
                </c:pt>
                <c:pt idx="5343">
                  <c:v>-7.4977</c:v>
                </c:pt>
                <c:pt idx="5344">
                  <c:v>-7.4987500000000002</c:v>
                </c:pt>
                <c:pt idx="5345">
                  <c:v>-7.4997499999999997</c:v>
                </c:pt>
                <c:pt idx="5346">
                  <c:v>-7.5007000000000001</c:v>
                </c:pt>
                <c:pt idx="5347">
                  <c:v>-7.50162</c:v>
                </c:pt>
                <c:pt idx="5348">
                  <c:v>-7.5025000000000004</c:v>
                </c:pt>
                <c:pt idx="5349">
                  <c:v>-7.5033300000000001</c:v>
                </c:pt>
                <c:pt idx="5350">
                  <c:v>-7.5041200000000003</c:v>
                </c:pt>
                <c:pt idx="5351">
                  <c:v>-7.50488</c:v>
                </c:pt>
                <c:pt idx="5352">
                  <c:v>-7.5055899999999998</c:v>
                </c:pt>
                <c:pt idx="5353">
                  <c:v>-7.5062699999999998</c:v>
                </c:pt>
                <c:pt idx="5354">
                  <c:v>-7.5068999999999999</c:v>
                </c:pt>
                <c:pt idx="5355">
                  <c:v>-7.5075000000000003</c:v>
                </c:pt>
                <c:pt idx="5356">
                  <c:v>-7.5080600000000004</c:v>
                </c:pt>
                <c:pt idx="5357">
                  <c:v>-7.5085800000000003</c:v>
                </c:pt>
                <c:pt idx="5358">
                  <c:v>-7.5090700000000004</c:v>
                </c:pt>
                <c:pt idx="5359">
                  <c:v>-7.5095099999999997</c:v>
                </c:pt>
                <c:pt idx="5360">
                  <c:v>-7.5099200000000002</c:v>
                </c:pt>
                <c:pt idx="5361">
                  <c:v>-7.5103</c:v>
                </c:pt>
                <c:pt idx="5362">
                  <c:v>-7.5106400000000004</c:v>
                </c:pt>
                <c:pt idx="5363">
                  <c:v>-7.5109399999999997</c:v>
                </c:pt>
                <c:pt idx="5364">
                  <c:v>-7.5112100000000002</c:v>
                </c:pt>
                <c:pt idx="5365">
                  <c:v>-7.51145</c:v>
                </c:pt>
                <c:pt idx="5366">
                  <c:v>-7.5116500000000004</c:v>
                </c:pt>
                <c:pt idx="5367">
                  <c:v>-7.5118200000000002</c:v>
                </c:pt>
                <c:pt idx="5368">
                  <c:v>-7.5119499999999997</c:v>
                </c:pt>
                <c:pt idx="5369">
                  <c:v>-7.51206</c:v>
                </c:pt>
                <c:pt idx="5370">
                  <c:v>-7.51213</c:v>
                </c:pt>
                <c:pt idx="5371">
                  <c:v>-7.5121700000000002</c:v>
                </c:pt>
                <c:pt idx="5372">
                  <c:v>-7.5121700000000002</c:v>
                </c:pt>
                <c:pt idx="5373">
                  <c:v>-7.5121500000000001</c:v>
                </c:pt>
                <c:pt idx="5374">
                  <c:v>-7.5121000000000002</c:v>
                </c:pt>
                <c:pt idx="5375">
                  <c:v>-7.5120100000000001</c:v>
                </c:pt>
                <c:pt idx="5376">
                  <c:v>-7.5118999999999998</c:v>
                </c:pt>
                <c:pt idx="5377">
                  <c:v>-7.5117599999999998</c:v>
                </c:pt>
                <c:pt idx="5378">
                  <c:v>-7.5115800000000004</c:v>
                </c:pt>
                <c:pt idx="5379">
                  <c:v>-7.5113799999999999</c:v>
                </c:pt>
                <c:pt idx="5380">
                  <c:v>-7.5111499999999998</c:v>
                </c:pt>
                <c:pt idx="5381">
                  <c:v>-7.5108899999999998</c:v>
                </c:pt>
                <c:pt idx="5382">
                  <c:v>-7.5106099999999998</c:v>
                </c:pt>
                <c:pt idx="5383">
                  <c:v>-7.5102900000000004</c:v>
                </c:pt>
                <c:pt idx="5384">
                  <c:v>-7.5099600000000004</c:v>
                </c:pt>
                <c:pt idx="5385">
                  <c:v>-7.5095900000000002</c:v>
                </c:pt>
                <c:pt idx="5386">
                  <c:v>-7.5091999999999999</c:v>
                </c:pt>
                <c:pt idx="5387">
                  <c:v>-7.5087799999999998</c:v>
                </c:pt>
                <c:pt idx="5388">
                  <c:v>-7.5083399999999996</c:v>
                </c:pt>
                <c:pt idx="5389">
                  <c:v>-7.5078800000000001</c:v>
                </c:pt>
                <c:pt idx="5390">
                  <c:v>-7.5073800000000004</c:v>
                </c:pt>
                <c:pt idx="5391">
                  <c:v>-7.5068700000000002</c:v>
                </c:pt>
                <c:pt idx="5392">
                  <c:v>-7.5063300000000002</c:v>
                </c:pt>
                <c:pt idx="5393">
                  <c:v>-7.5057700000000001</c:v>
                </c:pt>
                <c:pt idx="5394">
                  <c:v>-7.5051800000000002</c:v>
                </c:pt>
                <c:pt idx="5395">
                  <c:v>-7.5045799999999998</c:v>
                </c:pt>
                <c:pt idx="5396">
                  <c:v>-7.5039499999999997</c:v>
                </c:pt>
                <c:pt idx="5397">
                  <c:v>-7.5033000000000003</c:v>
                </c:pt>
                <c:pt idx="5398">
                  <c:v>-7.5026200000000003</c:v>
                </c:pt>
                <c:pt idx="5399">
                  <c:v>-7.5019299999999998</c:v>
                </c:pt>
                <c:pt idx="5400">
                  <c:v>-7.5012100000000004</c:v>
                </c:pt>
                <c:pt idx="5401">
                  <c:v>-7.5004799999999996</c:v>
                </c:pt>
                <c:pt idx="5402">
                  <c:v>-7.4997199999999999</c:v>
                </c:pt>
                <c:pt idx="5403">
                  <c:v>-7.4989400000000002</c:v>
                </c:pt>
                <c:pt idx="5404">
                  <c:v>-7.4981499999999999</c:v>
                </c:pt>
                <c:pt idx="5405">
                  <c:v>-7.4973299999999998</c:v>
                </c:pt>
                <c:pt idx="5406">
                  <c:v>-7.4964899999999997</c:v>
                </c:pt>
                <c:pt idx="5407">
                  <c:v>-7.4956300000000002</c:v>
                </c:pt>
                <c:pt idx="5408">
                  <c:v>-7.4947600000000003</c:v>
                </c:pt>
                <c:pt idx="5409">
                  <c:v>-7.4938599999999997</c:v>
                </c:pt>
                <c:pt idx="5410">
                  <c:v>-7.4929500000000004</c:v>
                </c:pt>
                <c:pt idx="5411">
                  <c:v>-7.4920200000000001</c:v>
                </c:pt>
                <c:pt idx="5412">
                  <c:v>-7.4910699999999997</c:v>
                </c:pt>
                <c:pt idx="5413">
                  <c:v>-7.4901</c:v>
                </c:pt>
                <c:pt idx="5414">
                  <c:v>-7.4891199999999998</c:v>
                </c:pt>
                <c:pt idx="5415">
                  <c:v>-7.4881200000000003</c:v>
                </c:pt>
                <c:pt idx="5416">
                  <c:v>-7.4870999999999999</c:v>
                </c:pt>
                <c:pt idx="5417">
                  <c:v>-7.4860600000000002</c:v>
                </c:pt>
                <c:pt idx="5418">
                  <c:v>-7.4850099999999999</c:v>
                </c:pt>
                <c:pt idx="5419">
                  <c:v>-7.4839500000000001</c:v>
                </c:pt>
                <c:pt idx="5420">
                  <c:v>-7.4828599999999996</c:v>
                </c:pt>
                <c:pt idx="5421">
                  <c:v>-7.48177</c:v>
                </c:pt>
                <c:pt idx="5422">
                  <c:v>-7.4806499999999998</c:v>
                </c:pt>
                <c:pt idx="5423">
                  <c:v>-7.4795299999999996</c:v>
                </c:pt>
                <c:pt idx="5424">
                  <c:v>-7.4783799999999996</c:v>
                </c:pt>
                <c:pt idx="5425">
                  <c:v>-7.4772299999999996</c:v>
                </c:pt>
                <c:pt idx="5426">
                  <c:v>-7.4760600000000004</c:v>
                </c:pt>
                <c:pt idx="5427">
                  <c:v>-7.4748700000000001</c:v>
                </c:pt>
                <c:pt idx="5428">
                  <c:v>-7.4736799999999999</c:v>
                </c:pt>
                <c:pt idx="5429">
                  <c:v>-7.4724599999999999</c:v>
                </c:pt>
                <c:pt idx="5430">
                  <c:v>-7.4712399999999999</c:v>
                </c:pt>
                <c:pt idx="5431">
                  <c:v>-7.47</c:v>
                </c:pt>
                <c:pt idx="5432">
                  <c:v>-7.46875</c:v>
                </c:pt>
                <c:pt idx="5433">
                  <c:v>-7.4674800000000001</c:v>
                </c:pt>
                <c:pt idx="5434">
                  <c:v>-7.4661999999999997</c:v>
                </c:pt>
                <c:pt idx="5435">
                  <c:v>-7.4649099999999997</c:v>
                </c:pt>
                <c:pt idx="5436">
                  <c:v>-7.4636100000000001</c:v>
                </c:pt>
                <c:pt idx="5437">
                  <c:v>-7.4622999999999999</c:v>
                </c:pt>
                <c:pt idx="5438">
                  <c:v>-7.4609699999999997</c:v>
                </c:pt>
                <c:pt idx="5439">
                  <c:v>-7.4596299999999998</c:v>
                </c:pt>
                <c:pt idx="5440">
                  <c:v>-7.4582800000000002</c:v>
                </c:pt>
                <c:pt idx="5441">
                  <c:v>-7.4569200000000002</c:v>
                </c:pt>
                <c:pt idx="5442">
                  <c:v>-7.4555499999999997</c:v>
                </c:pt>
                <c:pt idx="5443">
                  <c:v>-7.4541700000000004</c:v>
                </c:pt>
                <c:pt idx="5444">
                  <c:v>-7.4527799999999997</c:v>
                </c:pt>
                <c:pt idx="5445">
                  <c:v>-7.4513800000000003</c:v>
                </c:pt>
                <c:pt idx="5446">
                  <c:v>-7.4499700000000004</c:v>
                </c:pt>
                <c:pt idx="5447">
                  <c:v>-7.4485400000000004</c:v>
                </c:pt>
                <c:pt idx="5448">
                  <c:v>-7.4471100000000003</c:v>
                </c:pt>
                <c:pt idx="5449">
                  <c:v>-7.4456699999999998</c:v>
                </c:pt>
                <c:pt idx="5450">
                  <c:v>-7.4442199999999996</c:v>
                </c:pt>
                <c:pt idx="5451">
                  <c:v>-7.4427599999999998</c:v>
                </c:pt>
                <c:pt idx="5452">
                  <c:v>-7.4412900000000004</c:v>
                </c:pt>
                <c:pt idx="5453">
                  <c:v>-7.4398099999999996</c:v>
                </c:pt>
                <c:pt idx="5454">
                  <c:v>-7.4383299999999997</c:v>
                </c:pt>
                <c:pt idx="5455">
                  <c:v>-7.4368299999999996</c:v>
                </c:pt>
                <c:pt idx="5456">
                  <c:v>-7.4353300000000004</c:v>
                </c:pt>
                <c:pt idx="5457">
                  <c:v>-7.4338100000000003</c:v>
                </c:pt>
                <c:pt idx="5458">
                  <c:v>-7.4322900000000001</c:v>
                </c:pt>
                <c:pt idx="5459">
                  <c:v>-7.4307699999999999</c:v>
                </c:pt>
                <c:pt idx="5460">
                  <c:v>-7.4292299999999996</c:v>
                </c:pt>
                <c:pt idx="5461">
                  <c:v>-7.4276900000000001</c:v>
                </c:pt>
                <c:pt idx="5462">
                  <c:v>-7.4261400000000002</c:v>
                </c:pt>
                <c:pt idx="5463">
                  <c:v>-7.4245799999999997</c:v>
                </c:pt>
                <c:pt idx="5464">
                  <c:v>-7.4230099999999997</c:v>
                </c:pt>
                <c:pt idx="5465">
                  <c:v>-7.4214399999999996</c:v>
                </c:pt>
                <c:pt idx="5466">
                  <c:v>-7.4198700000000004</c:v>
                </c:pt>
                <c:pt idx="5467">
                  <c:v>-7.4182800000000002</c:v>
                </c:pt>
                <c:pt idx="5468">
                  <c:v>-7.41669</c:v>
                </c:pt>
                <c:pt idx="5469">
                  <c:v>-7.4150999999999998</c:v>
                </c:pt>
                <c:pt idx="5470">
                  <c:v>-7.4135</c:v>
                </c:pt>
                <c:pt idx="5471">
                  <c:v>-7.4118899999999996</c:v>
                </c:pt>
                <c:pt idx="5472">
                  <c:v>-7.4102800000000002</c:v>
                </c:pt>
                <c:pt idx="5473">
                  <c:v>-7.4086600000000002</c:v>
                </c:pt>
                <c:pt idx="5474">
                  <c:v>-7.4070400000000003</c:v>
                </c:pt>
                <c:pt idx="5475">
                  <c:v>-7.4054099999999998</c:v>
                </c:pt>
                <c:pt idx="5476">
                  <c:v>-7.4037800000000002</c:v>
                </c:pt>
                <c:pt idx="5477">
                  <c:v>-7.4021400000000002</c:v>
                </c:pt>
                <c:pt idx="5478">
                  <c:v>-7.4005000000000001</c:v>
                </c:pt>
                <c:pt idx="5479">
                  <c:v>-7.39886</c:v>
                </c:pt>
                <c:pt idx="5480">
                  <c:v>-7.3972100000000003</c:v>
                </c:pt>
                <c:pt idx="5481">
                  <c:v>-7.3955599999999997</c:v>
                </c:pt>
                <c:pt idx="5482">
                  <c:v>-7.3939000000000004</c:v>
                </c:pt>
                <c:pt idx="5483">
                  <c:v>-7.3922400000000001</c:v>
                </c:pt>
                <c:pt idx="5484">
                  <c:v>-7.3905700000000003</c:v>
                </c:pt>
                <c:pt idx="5485">
                  <c:v>-7.3888999999999996</c:v>
                </c:pt>
                <c:pt idx="5486">
                  <c:v>-7.3872200000000001</c:v>
                </c:pt>
                <c:pt idx="5487">
                  <c:v>-7.3855500000000003</c:v>
                </c:pt>
                <c:pt idx="5488">
                  <c:v>-7.3838699999999999</c:v>
                </c:pt>
                <c:pt idx="5489">
                  <c:v>-7.38218</c:v>
                </c:pt>
                <c:pt idx="5490">
                  <c:v>-7.38049</c:v>
                </c:pt>
                <c:pt idx="5491">
                  <c:v>-7.3788</c:v>
                </c:pt>
                <c:pt idx="5492">
                  <c:v>-7.3771100000000001</c:v>
                </c:pt>
                <c:pt idx="5493">
                  <c:v>-7.3754099999999996</c:v>
                </c:pt>
                <c:pt idx="5494">
                  <c:v>-7.37371</c:v>
                </c:pt>
                <c:pt idx="5495">
                  <c:v>-7.3719999999999999</c:v>
                </c:pt>
                <c:pt idx="5496">
                  <c:v>-7.3703000000000003</c:v>
                </c:pt>
                <c:pt idx="5497">
                  <c:v>-7.3685900000000002</c:v>
                </c:pt>
                <c:pt idx="5498">
                  <c:v>-7.3668800000000001</c:v>
                </c:pt>
                <c:pt idx="5499">
                  <c:v>-7.36517</c:v>
                </c:pt>
                <c:pt idx="5500">
                  <c:v>-7.3634500000000003</c:v>
                </c:pt>
                <c:pt idx="5501">
                  <c:v>-7.3617400000000002</c:v>
                </c:pt>
                <c:pt idx="5502">
                  <c:v>-7.3600199999999996</c:v>
                </c:pt>
                <c:pt idx="5503">
                  <c:v>-7.3582999999999998</c:v>
                </c:pt>
                <c:pt idx="5504">
                  <c:v>-7.3565800000000001</c:v>
                </c:pt>
                <c:pt idx="5505">
                  <c:v>-7.3548600000000004</c:v>
                </c:pt>
                <c:pt idx="5506">
                  <c:v>-7.3531399999999998</c:v>
                </c:pt>
                <c:pt idx="5507">
                  <c:v>-7.3514099999999996</c:v>
                </c:pt>
                <c:pt idx="5508">
                  <c:v>-7.3496800000000002</c:v>
                </c:pt>
                <c:pt idx="5509">
                  <c:v>-7.3479599999999996</c:v>
                </c:pt>
                <c:pt idx="5510">
                  <c:v>-7.3462300000000003</c:v>
                </c:pt>
                <c:pt idx="5511">
                  <c:v>-7.3445</c:v>
                </c:pt>
                <c:pt idx="5512">
                  <c:v>-7.3427600000000002</c:v>
                </c:pt>
                <c:pt idx="5513">
                  <c:v>-7.3410299999999999</c:v>
                </c:pt>
                <c:pt idx="5514">
                  <c:v>-7.3392999999999997</c:v>
                </c:pt>
                <c:pt idx="5515">
                  <c:v>-7.3375599999999999</c:v>
                </c:pt>
                <c:pt idx="5516">
                  <c:v>-7.3358299999999996</c:v>
                </c:pt>
                <c:pt idx="5517">
                  <c:v>-7.3340899999999998</c:v>
                </c:pt>
                <c:pt idx="5518">
                  <c:v>-7.3323499999999999</c:v>
                </c:pt>
                <c:pt idx="5519">
                  <c:v>-7.3306100000000001</c:v>
                </c:pt>
                <c:pt idx="5520">
                  <c:v>-7.3288700000000002</c:v>
                </c:pt>
                <c:pt idx="5521">
                  <c:v>-7.3271300000000004</c:v>
                </c:pt>
                <c:pt idx="5522">
                  <c:v>-7.3253899999999996</c:v>
                </c:pt>
                <c:pt idx="5523">
                  <c:v>-7.3236499999999998</c:v>
                </c:pt>
                <c:pt idx="5524">
                  <c:v>-7.3219099999999999</c:v>
                </c:pt>
                <c:pt idx="5525">
                  <c:v>-7.3201700000000001</c:v>
                </c:pt>
                <c:pt idx="5526">
                  <c:v>-7.3184300000000002</c:v>
                </c:pt>
                <c:pt idx="5527">
                  <c:v>-7.3166799999999999</c:v>
                </c:pt>
                <c:pt idx="5528">
                  <c:v>-7.31494</c:v>
                </c:pt>
                <c:pt idx="5529">
                  <c:v>-7.3132000000000001</c:v>
                </c:pt>
                <c:pt idx="5530">
                  <c:v>-7.3114600000000003</c:v>
                </c:pt>
                <c:pt idx="5531">
                  <c:v>-7.3097200000000004</c:v>
                </c:pt>
                <c:pt idx="5532">
                  <c:v>-7.3079799999999997</c:v>
                </c:pt>
                <c:pt idx="5533">
                  <c:v>-7.3062399999999998</c:v>
                </c:pt>
                <c:pt idx="5534">
                  <c:v>-7.3045</c:v>
                </c:pt>
                <c:pt idx="5535">
                  <c:v>-7.3027600000000001</c:v>
                </c:pt>
                <c:pt idx="5536">
                  <c:v>-7.3010200000000003</c:v>
                </c:pt>
                <c:pt idx="5537">
                  <c:v>-7.2992800000000004</c:v>
                </c:pt>
                <c:pt idx="5538">
                  <c:v>-7.2975500000000002</c:v>
                </c:pt>
                <c:pt idx="5539">
                  <c:v>-7.2958100000000004</c:v>
                </c:pt>
                <c:pt idx="5540">
                  <c:v>-7.2940699999999996</c:v>
                </c:pt>
                <c:pt idx="5541">
                  <c:v>-7.2923299999999998</c:v>
                </c:pt>
                <c:pt idx="5542">
                  <c:v>-7.2906000000000004</c:v>
                </c:pt>
                <c:pt idx="5543">
                  <c:v>-7.2888599999999997</c:v>
                </c:pt>
                <c:pt idx="5544">
                  <c:v>-7.2871300000000003</c:v>
                </c:pt>
                <c:pt idx="5545">
                  <c:v>-7.2854000000000001</c:v>
                </c:pt>
                <c:pt idx="5546">
                  <c:v>-7.2836699999999999</c:v>
                </c:pt>
                <c:pt idx="5547">
                  <c:v>-7.2819399999999996</c:v>
                </c:pt>
                <c:pt idx="5548">
                  <c:v>-7.2802100000000003</c:v>
                </c:pt>
                <c:pt idx="5549">
                  <c:v>-7.2784899999999997</c:v>
                </c:pt>
                <c:pt idx="5550">
                  <c:v>-7.2767600000000003</c:v>
                </c:pt>
                <c:pt idx="5551">
                  <c:v>-7.2750399999999997</c:v>
                </c:pt>
                <c:pt idx="5552">
                  <c:v>-7.27332</c:v>
                </c:pt>
                <c:pt idx="5553">
                  <c:v>-7.2716000000000003</c:v>
                </c:pt>
                <c:pt idx="5554">
                  <c:v>-7.2698799999999997</c:v>
                </c:pt>
                <c:pt idx="5555">
                  <c:v>-7.26816</c:v>
                </c:pt>
                <c:pt idx="5556">
                  <c:v>-7.2664400000000002</c:v>
                </c:pt>
                <c:pt idx="5557">
                  <c:v>-7.2647300000000001</c:v>
                </c:pt>
                <c:pt idx="5558">
                  <c:v>-7.26302</c:v>
                </c:pt>
                <c:pt idx="5559">
                  <c:v>-7.2613099999999999</c:v>
                </c:pt>
                <c:pt idx="5560">
                  <c:v>-7.2595999999999998</c:v>
                </c:pt>
                <c:pt idx="5561">
                  <c:v>-7.2578899999999997</c:v>
                </c:pt>
                <c:pt idx="5562">
                  <c:v>-7.2561900000000001</c:v>
                </c:pt>
                <c:pt idx="5563">
                  <c:v>-7.2544899999999997</c:v>
                </c:pt>
                <c:pt idx="5564">
                  <c:v>-7.2527900000000001</c:v>
                </c:pt>
                <c:pt idx="5565">
                  <c:v>-7.2510899999999996</c:v>
                </c:pt>
                <c:pt idx="5566">
                  <c:v>-7.24939</c:v>
                </c:pt>
                <c:pt idx="5567">
                  <c:v>-7.2477</c:v>
                </c:pt>
                <c:pt idx="5568">
                  <c:v>-7.2460100000000001</c:v>
                </c:pt>
                <c:pt idx="5569">
                  <c:v>-7.2443200000000001</c:v>
                </c:pt>
                <c:pt idx="5570">
                  <c:v>-7.2426300000000001</c:v>
                </c:pt>
                <c:pt idx="5571">
                  <c:v>-7.2409499999999998</c:v>
                </c:pt>
                <c:pt idx="5572">
                  <c:v>-7.2392700000000003</c:v>
                </c:pt>
                <c:pt idx="5573">
                  <c:v>-7.23759</c:v>
                </c:pt>
                <c:pt idx="5574">
                  <c:v>-7.2359099999999996</c:v>
                </c:pt>
                <c:pt idx="5575">
                  <c:v>-7.2342399999999998</c:v>
                </c:pt>
                <c:pt idx="5576">
                  <c:v>-7.2325699999999999</c:v>
                </c:pt>
                <c:pt idx="5577">
                  <c:v>-7.2309000000000001</c:v>
                </c:pt>
                <c:pt idx="5578">
                  <c:v>-7.2292399999999999</c:v>
                </c:pt>
                <c:pt idx="5579">
                  <c:v>-7.2275799999999997</c:v>
                </c:pt>
                <c:pt idx="5580">
                  <c:v>-7.2259200000000003</c:v>
                </c:pt>
                <c:pt idx="5581">
                  <c:v>-7.2242699999999997</c:v>
                </c:pt>
                <c:pt idx="5582">
                  <c:v>-7.22262</c:v>
                </c:pt>
                <c:pt idx="5583">
                  <c:v>-7.2209700000000003</c:v>
                </c:pt>
                <c:pt idx="5584">
                  <c:v>-7.2193199999999997</c:v>
                </c:pt>
                <c:pt idx="5585">
                  <c:v>-7.2176799999999997</c:v>
                </c:pt>
                <c:pt idx="5586">
                  <c:v>-7.2160500000000001</c:v>
                </c:pt>
                <c:pt idx="5587">
                  <c:v>-7.21441</c:v>
                </c:pt>
                <c:pt idx="5588">
                  <c:v>-7.2127800000000004</c:v>
                </c:pt>
                <c:pt idx="5589">
                  <c:v>-7.2111499999999999</c:v>
                </c:pt>
                <c:pt idx="5590">
                  <c:v>-7.20953</c:v>
                </c:pt>
                <c:pt idx="5591">
                  <c:v>-7.20791</c:v>
                </c:pt>
                <c:pt idx="5592">
                  <c:v>-7.2062900000000001</c:v>
                </c:pt>
                <c:pt idx="5593">
                  <c:v>-7.2046700000000001</c:v>
                </c:pt>
                <c:pt idx="5594">
                  <c:v>-7.2030599999999998</c:v>
                </c:pt>
                <c:pt idx="5595">
                  <c:v>-7.2014500000000004</c:v>
                </c:pt>
                <c:pt idx="5596">
                  <c:v>-7.1998499999999996</c:v>
                </c:pt>
                <c:pt idx="5597">
                  <c:v>-7.1982499999999998</c:v>
                </c:pt>
                <c:pt idx="5598">
                  <c:v>-7.19665</c:v>
                </c:pt>
                <c:pt idx="5599">
                  <c:v>-7.1950500000000002</c:v>
                </c:pt>
                <c:pt idx="5600">
                  <c:v>-7.1934699999999996</c:v>
                </c:pt>
                <c:pt idx="5601">
                  <c:v>-7.1918800000000003</c:v>
                </c:pt>
                <c:pt idx="5602">
                  <c:v>-7.1902999999999997</c:v>
                </c:pt>
                <c:pt idx="5603">
                  <c:v>-7.18872</c:v>
                </c:pt>
                <c:pt idx="5604">
                  <c:v>-7.1871499999999999</c:v>
                </c:pt>
                <c:pt idx="5605">
                  <c:v>-7.1855799999999999</c:v>
                </c:pt>
                <c:pt idx="5606">
                  <c:v>-7.1840099999999998</c:v>
                </c:pt>
                <c:pt idx="5607">
                  <c:v>-7.1824500000000002</c:v>
                </c:pt>
                <c:pt idx="5608">
                  <c:v>-7.1808899999999998</c:v>
                </c:pt>
                <c:pt idx="5609">
                  <c:v>-7.1793399999999998</c:v>
                </c:pt>
                <c:pt idx="5610">
                  <c:v>-7.1777899999999999</c:v>
                </c:pt>
                <c:pt idx="5611">
                  <c:v>-7.1762499999999996</c:v>
                </c:pt>
                <c:pt idx="5612">
                  <c:v>-7.1746999999999996</c:v>
                </c:pt>
                <c:pt idx="5613">
                  <c:v>-7.1731699999999998</c:v>
                </c:pt>
                <c:pt idx="5614">
                  <c:v>-7.17164</c:v>
                </c:pt>
                <c:pt idx="5615">
                  <c:v>-7.1701100000000002</c:v>
                </c:pt>
                <c:pt idx="5616">
                  <c:v>-7.16859</c:v>
                </c:pt>
                <c:pt idx="5617">
                  <c:v>-7.1670699999999998</c:v>
                </c:pt>
                <c:pt idx="5618">
                  <c:v>-7.1655600000000002</c:v>
                </c:pt>
                <c:pt idx="5619">
                  <c:v>-7.1640499999999996</c:v>
                </c:pt>
                <c:pt idx="5620">
                  <c:v>-7.1625399999999999</c:v>
                </c:pt>
                <c:pt idx="5621">
                  <c:v>-7.1610399999999998</c:v>
                </c:pt>
                <c:pt idx="5622">
                  <c:v>-7.1595500000000003</c:v>
                </c:pt>
                <c:pt idx="5623">
                  <c:v>-7.1580599999999999</c:v>
                </c:pt>
                <c:pt idx="5624">
                  <c:v>-7.1565799999999999</c:v>
                </c:pt>
                <c:pt idx="5625">
                  <c:v>-7.1551</c:v>
                </c:pt>
                <c:pt idx="5626">
                  <c:v>-7.1536200000000001</c:v>
                </c:pt>
                <c:pt idx="5627">
                  <c:v>-7.1521499999999998</c:v>
                </c:pt>
                <c:pt idx="5628">
                  <c:v>-7.15069</c:v>
                </c:pt>
                <c:pt idx="5629">
                  <c:v>-7.1492300000000002</c:v>
                </c:pt>
                <c:pt idx="5630">
                  <c:v>-7.14778</c:v>
                </c:pt>
                <c:pt idx="5631">
                  <c:v>-7.1463299999999998</c:v>
                </c:pt>
                <c:pt idx="5632">
                  <c:v>-7.1448799999999997</c:v>
                </c:pt>
                <c:pt idx="5633">
                  <c:v>-7.14344</c:v>
                </c:pt>
                <c:pt idx="5634">
                  <c:v>-7.14201</c:v>
                </c:pt>
                <c:pt idx="5635">
                  <c:v>-7.1405799999999999</c:v>
                </c:pt>
                <c:pt idx="5636">
                  <c:v>-7.1391499999999999</c:v>
                </c:pt>
                <c:pt idx="5637">
                  <c:v>-7.1377300000000004</c:v>
                </c:pt>
                <c:pt idx="5638">
                  <c:v>-7.1363200000000004</c:v>
                </c:pt>
                <c:pt idx="5639">
                  <c:v>-7.1349099999999996</c:v>
                </c:pt>
                <c:pt idx="5640">
                  <c:v>-7.1334999999999997</c:v>
                </c:pt>
                <c:pt idx="5641">
                  <c:v>-7.1321000000000003</c:v>
                </c:pt>
                <c:pt idx="5642">
                  <c:v>-7.1307099999999997</c:v>
                </c:pt>
                <c:pt idx="5643">
                  <c:v>-7.1293199999999999</c:v>
                </c:pt>
                <c:pt idx="5644">
                  <c:v>-7.1279300000000001</c:v>
                </c:pt>
                <c:pt idx="5645">
                  <c:v>-7.1265599999999996</c:v>
                </c:pt>
                <c:pt idx="5646">
                  <c:v>-7.1251800000000003</c:v>
                </c:pt>
                <c:pt idx="5647">
                  <c:v>-7.1238099999999998</c:v>
                </c:pt>
                <c:pt idx="5648">
                  <c:v>-7.1224499999999997</c:v>
                </c:pt>
                <c:pt idx="5649">
                  <c:v>-7.1210899999999997</c:v>
                </c:pt>
                <c:pt idx="5650">
                  <c:v>-7.1197400000000002</c:v>
                </c:pt>
                <c:pt idx="5651">
                  <c:v>-7.1183899999999998</c:v>
                </c:pt>
                <c:pt idx="5652">
                  <c:v>-7.1170499999999999</c:v>
                </c:pt>
                <c:pt idx="5653">
                  <c:v>-7.1157199999999996</c:v>
                </c:pt>
                <c:pt idx="5654">
                  <c:v>-7.1143900000000002</c:v>
                </c:pt>
                <c:pt idx="5655">
                  <c:v>-7.1130699999999996</c:v>
                </c:pt>
                <c:pt idx="5656">
                  <c:v>-7.1117499999999998</c:v>
                </c:pt>
                <c:pt idx="5657">
                  <c:v>-7.1104399999999996</c:v>
                </c:pt>
                <c:pt idx="5658">
                  <c:v>-7.10914</c:v>
                </c:pt>
                <c:pt idx="5659">
                  <c:v>-7.1078400000000004</c:v>
                </c:pt>
                <c:pt idx="5660">
                  <c:v>-7.1065399999999999</c:v>
                </c:pt>
                <c:pt idx="5661">
                  <c:v>-7.1052499999999998</c:v>
                </c:pt>
                <c:pt idx="5662">
                  <c:v>-7.1039700000000003</c:v>
                </c:pt>
                <c:pt idx="5663">
                  <c:v>-7.1026899999999999</c:v>
                </c:pt>
                <c:pt idx="5664">
                  <c:v>-7.1014200000000001</c:v>
                </c:pt>
                <c:pt idx="5665">
                  <c:v>-7.1001500000000002</c:v>
                </c:pt>
                <c:pt idx="5666">
                  <c:v>-7.0988899999999999</c:v>
                </c:pt>
                <c:pt idx="5667">
                  <c:v>-7.0976299999999997</c:v>
                </c:pt>
                <c:pt idx="5668">
                  <c:v>-7.0963799999999999</c:v>
                </c:pt>
                <c:pt idx="5669">
                  <c:v>-7.0951399999999998</c:v>
                </c:pt>
                <c:pt idx="5670">
                  <c:v>-7.0938999999999997</c:v>
                </c:pt>
                <c:pt idx="5671">
                  <c:v>-7.09267</c:v>
                </c:pt>
                <c:pt idx="5672">
                  <c:v>-7.0914400000000004</c:v>
                </c:pt>
                <c:pt idx="5673">
                  <c:v>-7.0902200000000004</c:v>
                </c:pt>
                <c:pt idx="5674">
                  <c:v>-7.08901</c:v>
                </c:pt>
                <c:pt idx="5675">
                  <c:v>-7.0877999999999997</c:v>
                </c:pt>
                <c:pt idx="5676">
                  <c:v>-7.0865999999999998</c:v>
                </c:pt>
                <c:pt idx="5677">
                  <c:v>-7.0853999999999999</c:v>
                </c:pt>
                <c:pt idx="5678">
                  <c:v>-7.0842099999999997</c:v>
                </c:pt>
                <c:pt idx="5679">
                  <c:v>-7.0830299999999999</c:v>
                </c:pt>
                <c:pt idx="5680">
                  <c:v>-7.0818500000000002</c:v>
                </c:pt>
                <c:pt idx="5681">
                  <c:v>-7.0806800000000001</c:v>
                </c:pt>
                <c:pt idx="5682">
                  <c:v>-7.07951</c:v>
                </c:pt>
                <c:pt idx="5683">
                  <c:v>-7.0783500000000004</c:v>
                </c:pt>
                <c:pt idx="5684">
                  <c:v>-7.0772000000000004</c:v>
                </c:pt>
                <c:pt idx="5685">
                  <c:v>-7.0760500000000004</c:v>
                </c:pt>
                <c:pt idx="5686">
                  <c:v>-7.0749000000000004</c:v>
                </c:pt>
                <c:pt idx="5687">
                  <c:v>-7.07376</c:v>
                </c:pt>
                <c:pt idx="5688">
                  <c:v>-7.0726300000000002</c:v>
                </c:pt>
                <c:pt idx="5689">
                  <c:v>-7.07151</c:v>
                </c:pt>
                <c:pt idx="5690">
                  <c:v>-7.0703899999999997</c:v>
                </c:pt>
                <c:pt idx="5691">
                  <c:v>-7.0692700000000004</c:v>
                </c:pt>
                <c:pt idx="5692">
                  <c:v>-7.0681599999999998</c:v>
                </c:pt>
                <c:pt idx="5693">
                  <c:v>-7.0670599999999997</c:v>
                </c:pt>
                <c:pt idx="5694">
                  <c:v>-7.0659599999999996</c:v>
                </c:pt>
                <c:pt idx="5695">
                  <c:v>-7.06487</c:v>
                </c:pt>
                <c:pt idx="5696">
                  <c:v>-7.06379</c:v>
                </c:pt>
                <c:pt idx="5697">
                  <c:v>-7.0627000000000004</c:v>
                </c:pt>
                <c:pt idx="5698">
                  <c:v>-7.0616300000000001</c:v>
                </c:pt>
                <c:pt idx="5699">
                  <c:v>-7.0605599999999997</c:v>
                </c:pt>
                <c:pt idx="5700">
                  <c:v>-7.0594999999999999</c:v>
                </c:pt>
                <c:pt idx="5701">
                  <c:v>-7.05844</c:v>
                </c:pt>
                <c:pt idx="5702">
                  <c:v>-7.0573899999999998</c:v>
                </c:pt>
                <c:pt idx="5703">
                  <c:v>-7.0563500000000001</c:v>
                </c:pt>
                <c:pt idx="5704">
                  <c:v>-7.0553100000000004</c:v>
                </c:pt>
                <c:pt idx="5705">
                  <c:v>-7.0542800000000003</c:v>
                </c:pt>
                <c:pt idx="5706">
                  <c:v>-7.0532500000000002</c:v>
                </c:pt>
                <c:pt idx="5707">
                  <c:v>-7.0522299999999998</c:v>
                </c:pt>
                <c:pt idx="5708">
                  <c:v>-7.0512199999999998</c:v>
                </c:pt>
                <c:pt idx="5709">
                  <c:v>-7.0502099999999999</c:v>
                </c:pt>
                <c:pt idx="5710">
                  <c:v>-7.0492100000000004</c:v>
                </c:pt>
                <c:pt idx="5711">
                  <c:v>-7.0482100000000001</c:v>
                </c:pt>
                <c:pt idx="5712">
                  <c:v>-7.0472200000000003</c:v>
                </c:pt>
                <c:pt idx="5713">
                  <c:v>-7.0462300000000004</c:v>
                </c:pt>
                <c:pt idx="5714">
                  <c:v>-7.0452500000000002</c:v>
                </c:pt>
                <c:pt idx="5715">
                  <c:v>-7.04427</c:v>
                </c:pt>
                <c:pt idx="5716">
                  <c:v>-7.0433000000000003</c:v>
                </c:pt>
                <c:pt idx="5717">
                  <c:v>-7.0423400000000003</c:v>
                </c:pt>
                <c:pt idx="5718">
                  <c:v>-7.0413800000000002</c:v>
                </c:pt>
                <c:pt idx="5719">
                  <c:v>-7.0404299999999997</c:v>
                </c:pt>
                <c:pt idx="5720">
                  <c:v>-7.0394899999999998</c:v>
                </c:pt>
                <c:pt idx="5721">
                  <c:v>-7.0385499999999999</c:v>
                </c:pt>
                <c:pt idx="5722">
                  <c:v>-7.0376099999999999</c:v>
                </c:pt>
                <c:pt idx="5723">
                  <c:v>-7.0366900000000001</c:v>
                </c:pt>
                <c:pt idx="5724">
                  <c:v>-7.0357700000000003</c:v>
                </c:pt>
                <c:pt idx="5725">
                  <c:v>-7.0348499999999996</c:v>
                </c:pt>
                <c:pt idx="5726">
                  <c:v>-7.0339400000000003</c:v>
                </c:pt>
                <c:pt idx="5727">
                  <c:v>-7.0330399999999997</c:v>
                </c:pt>
                <c:pt idx="5728">
                  <c:v>-7.0321400000000001</c:v>
                </c:pt>
                <c:pt idx="5729">
                  <c:v>-7.03125</c:v>
                </c:pt>
                <c:pt idx="5730">
                  <c:v>-7.0303599999999999</c:v>
                </c:pt>
                <c:pt idx="5731">
                  <c:v>-7.0294800000000004</c:v>
                </c:pt>
                <c:pt idx="5732">
                  <c:v>-7.0286</c:v>
                </c:pt>
                <c:pt idx="5733">
                  <c:v>-7.02773</c:v>
                </c:pt>
                <c:pt idx="5734">
                  <c:v>-7.0268699999999997</c:v>
                </c:pt>
                <c:pt idx="5735">
                  <c:v>-7.0260100000000003</c:v>
                </c:pt>
                <c:pt idx="5736">
                  <c:v>-7.0251599999999996</c:v>
                </c:pt>
                <c:pt idx="5737">
                  <c:v>-7.0243099999999998</c:v>
                </c:pt>
                <c:pt idx="5738">
                  <c:v>-7.02346</c:v>
                </c:pt>
                <c:pt idx="5739">
                  <c:v>-7.0226300000000004</c:v>
                </c:pt>
                <c:pt idx="5740">
                  <c:v>-7.0217900000000002</c:v>
                </c:pt>
                <c:pt idx="5741">
                  <c:v>-7.0209599999999996</c:v>
                </c:pt>
                <c:pt idx="5742">
                  <c:v>-7.0201399999999996</c:v>
                </c:pt>
                <c:pt idx="5743">
                  <c:v>-7.0193300000000001</c:v>
                </c:pt>
                <c:pt idx="5744">
                  <c:v>-7.01851</c:v>
                </c:pt>
                <c:pt idx="5745">
                  <c:v>-7.0177100000000001</c:v>
                </c:pt>
                <c:pt idx="5746">
                  <c:v>-7.0169100000000002</c:v>
                </c:pt>
                <c:pt idx="5747">
                  <c:v>-7.0161100000000003</c:v>
                </c:pt>
                <c:pt idx="5748">
                  <c:v>-7.01532</c:v>
                </c:pt>
                <c:pt idx="5749">
                  <c:v>-7.0145400000000002</c:v>
                </c:pt>
                <c:pt idx="5750">
                  <c:v>-7.0137600000000004</c:v>
                </c:pt>
                <c:pt idx="5751">
                  <c:v>-7.0129799999999998</c:v>
                </c:pt>
                <c:pt idx="5752">
                  <c:v>-7.0122200000000001</c:v>
                </c:pt>
                <c:pt idx="5753">
                  <c:v>-7.01145</c:v>
                </c:pt>
                <c:pt idx="5754">
                  <c:v>-7.0106900000000003</c:v>
                </c:pt>
                <c:pt idx="5755">
                  <c:v>-7.0099400000000003</c:v>
                </c:pt>
                <c:pt idx="5756">
                  <c:v>-7.0091900000000003</c:v>
                </c:pt>
                <c:pt idx="5757">
                  <c:v>-7.0084499999999998</c:v>
                </c:pt>
                <c:pt idx="5758">
                  <c:v>-7.0077199999999999</c:v>
                </c:pt>
                <c:pt idx="5759">
                  <c:v>-7.0069800000000004</c:v>
                </c:pt>
                <c:pt idx="5760">
                  <c:v>-7.0062600000000002</c:v>
                </c:pt>
                <c:pt idx="5761">
                  <c:v>-7.0055399999999999</c:v>
                </c:pt>
                <c:pt idx="5762">
                  <c:v>-7.0048199999999996</c:v>
                </c:pt>
                <c:pt idx="5763">
                  <c:v>-7.0041099999999998</c:v>
                </c:pt>
                <c:pt idx="5764">
                  <c:v>-7.0034099999999997</c:v>
                </c:pt>
                <c:pt idx="5765">
                  <c:v>-7.0026999999999999</c:v>
                </c:pt>
                <c:pt idx="5766">
                  <c:v>-7.0020100000000003</c:v>
                </c:pt>
                <c:pt idx="5767">
                  <c:v>-7.0013199999999998</c:v>
                </c:pt>
                <c:pt idx="5768">
                  <c:v>-7.0006300000000001</c:v>
                </c:pt>
                <c:pt idx="5769">
                  <c:v>-6.9999500000000001</c:v>
                </c:pt>
                <c:pt idx="5770">
                  <c:v>-6.9992799999999997</c:v>
                </c:pt>
                <c:pt idx="5771">
                  <c:v>-6.9986100000000002</c:v>
                </c:pt>
                <c:pt idx="5772">
                  <c:v>-6.9979500000000003</c:v>
                </c:pt>
                <c:pt idx="5773">
                  <c:v>-6.9972899999999996</c:v>
                </c:pt>
                <c:pt idx="5774">
                  <c:v>-6.9966400000000002</c:v>
                </c:pt>
                <c:pt idx="5775">
                  <c:v>-6.9959899999999999</c:v>
                </c:pt>
                <c:pt idx="5776">
                  <c:v>-6.9953500000000002</c:v>
                </c:pt>
                <c:pt idx="5777">
                  <c:v>-6.99472</c:v>
                </c:pt>
                <c:pt idx="5778">
                  <c:v>-6.9940899999999999</c:v>
                </c:pt>
                <c:pt idx="5779">
                  <c:v>-6.9934599999999998</c:v>
                </c:pt>
                <c:pt idx="5780">
                  <c:v>-6.9928400000000002</c:v>
                </c:pt>
                <c:pt idx="5781">
                  <c:v>-6.9922300000000002</c:v>
                </c:pt>
                <c:pt idx="5782">
                  <c:v>-6.9916200000000002</c:v>
                </c:pt>
                <c:pt idx="5783">
                  <c:v>-6.9910199999999998</c:v>
                </c:pt>
                <c:pt idx="5784">
                  <c:v>-6.9904200000000003</c:v>
                </c:pt>
                <c:pt idx="5785">
                  <c:v>-6.9898199999999999</c:v>
                </c:pt>
                <c:pt idx="5786">
                  <c:v>-6.9892300000000001</c:v>
                </c:pt>
                <c:pt idx="5787">
                  <c:v>-6.9886499999999998</c:v>
                </c:pt>
                <c:pt idx="5788">
                  <c:v>-6.9880699999999996</c:v>
                </c:pt>
                <c:pt idx="5789">
                  <c:v>-6.9874999999999998</c:v>
                </c:pt>
                <c:pt idx="5790">
                  <c:v>-6.9869300000000001</c:v>
                </c:pt>
                <c:pt idx="5791">
                  <c:v>-6.98637</c:v>
                </c:pt>
                <c:pt idx="5792">
                  <c:v>-6.9858200000000004</c:v>
                </c:pt>
                <c:pt idx="5793">
                  <c:v>-6.9852699999999999</c:v>
                </c:pt>
                <c:pt idx="5794">
                  <c:v>-6.9847299999999999</c:v>
                </c:pt>
                <c:pt idx="5795">
                  <c:v>-6.9841899999999999</c:v>
                </c:pt>
                <c:pt idx="5796">
                  <c:v>-6.9836600000000004</c:v>
                </c:pt>
                <c:pt idx="5797">
                  <c:v>-6.9831399999999997</c:v>
                </c:pt>
                <c:pt idx="5798">
                  <c:v>-6.9826199999999998</c:v>
                </c:pt>
                <c:pt idx="5799">
                  <c:v>-6.9821</c:v>
                </c:pt>
                <c:pt idx="5800">
                  <c:v>-6.9816000000000003</c:v>
                </c:pt>
                <c:pt idx="5801">
                  <c:v>-6.9810999999999996</c:v>
                </c:pt>
                <c:pt idx="5802">
                  <c:v>-6.9805999999999999</c:v>
                </c:pt>
                <c:pt idx="5803">
                  <c:v>-6.9801099999999998</c:v>
                </c:pt>
                <c:pt idx="5804">
                  <c:v>-6.9796300000000002</c:v>
                </c:pt>
                <c:pt idx="5805">
                  <c:v>-6.9791499999999997</c:v>
                </c:pt>
                <c:pt idx="5806">
                  <c:v>-6.9786799999999998</c:v>
                </c:pt>
                <c:pt idx="5807">
                  <c:v>-6.9782200000000003</c:v>
                </c:pt>
                <c:pt idx="5808">
                  <c:v>-6.97776</c:v>
                </c:pt>
                <c:pt idx="5809">
                  <c:v>-6.9773100000000001</c:v>
                </c:pt>
                <c:pt idx="5810">
                  <c:v>-6.9768600000000003</c:v>
                </c:pt>
                <c:pt idx="5811">
                  <c:v>-6.9764200000000001</c:v>
                </c:pt>
                <c:pt idx="5812">
                  <c:v>-6.9759900000000004</c:v>
                </c:pt>
                <c:pt idx="5813">
                  <c:v>-6.9755599999999998</c:v>
                </c:pt>
                <c:pt idx="5814">
                  <c:v>-6.9751399999999997</c:v>
                </c:pt>
                <c:pt idx="5815">
                  <c:v>-6.9747199999999996</c:v>
                </c:pt>
                <c:pt idx="5816">
                  <c:v>-6.97431</c:v>
                </c:pt>
                <c:pt idx="5817">
                  <c:v>-6.9739100000000001</c:v>
                </c:pt>
                <c:pt idx="5818">
                  <c:v>-6.9735199999999997</c:v>
                </c:pt>
                <c:pt idx="5819">
                  <c:v>-6.9731300000000003</c:v>
                </c:pt>
                <c:pt idx="5820">
                  <c:v>-6.9727399999999999</c:v>
                </c:pt>
                <c:pt idx="5821">
                  <c:v>-6.9723600000000001</c:v>
                </c:pt>
                <c:pt idx="5822">
                  <c:v>-6.9719899999999999</c:v>
                </c:pt>
                <c:pt idx="5823">
                  <c:v>-6.9716300000000002</c:v>
                </c:pt>
                <c:pt idx="5824">
                  <c:v>-6.9712699999999996</c:v>
                </c:pt>
                <c:pt idx="5825">
                  <c:v>-6.9709199999999996</c:v>
                </c:pt>
                <c:pt idx="5826">
                  <c:v>-6.9705700000000004</c:v>
                </c:pt>
                <c:pt idx="5827">
                  <c:v>-6.9702400000000004</c:v>
                </c:pt>
                <c:pt idx="5828">
                  <c:v>-6.9699</c:v>
                </c:pt>
                <c:pt idx="5829">
                  <c:v>-6.9695799999999997</c:v>
                </c:pt>
                <c:pt idx="5830">
                  <c:v>-6.9692600000000002</c:v>
                </c:pt>
                <c:pt idx="5831">
                  <c:v>-6.9689399999999999</c:v>
                </c:pt>
                <c:pt idx="5832">
                  <c:v>-6.9686399999999997</c:v>
                </c:pt>
                <c:pt idx="5833">
                  <c:v>-6.9683400000000004</c:v>
                </c:pt>
                <c:pt idx="5834">
                  <c:v>-6.9680400000000002</c:v>
                </c:pt>
                <c:pt idx="5835">
                  <c:v>-6.9677499999999997</c:v>
                </c:pt>
                <c:pt idx="5836">
                  <c:v>-6.9674699999999996</c:v>
                </c:pt>
                <c:pt idx="5837">
                  <c:v>-6.9672000000000001</c:v>
                </c:pt>
                <c:pt idx="5838">
                  <c:v>-6.9669299999999996</c:v>
                </c:pt>
                <c:pt idx="5839">
                  <c:v>-6.9666699999999997</c:v>
                </c:pt>
                <c:pt idx="5840">
                  <c:v>-6.9664099999999998</c:v>
                </c:pt>
                <c:pt idx="5841">
                  <c:v>-6.96617</c:v>
                </c:pt>
                <c:pt idx="5842">
                  <c:v>-6.9659300000000002</c:v>
                </c:pt>
                <c:pt idx="5843">
                  <c:v>-6.9656900000000004</c:v>
                </c:pt>
                <c:pt idx="5844">
                  <c:v>-6.9654600000000002</c:v>
                </c:pt>
                <c:pt idx="5845">
                  <c:v>-6.9652399999999997</c:v>
                </c:pt>
                <c:pt idx="5846">
                  <c:v>-6.9650299999999996</c:v>
                </c:pt>
                <c:pt idx="5847">
                  <c:v>-6.9648199999999996</c:v>
                </c:pt>
                <c:pt idx="5848">
                  <c:v>-6.96462</c:v>
                </c:pt>
                <c:pt idx="5849">
                  <c:v>-6.9644300000000001</c:v>
                </c:pt>
                <c:pt idx="5850">
                  <c:v>-6.9642400000000002</c:v>
                </c:pt>
                <c:pt idx="5851">
                  <c:v>-6.9640599999999999</c:v>
                </c:pt>
                <c:pt idx="5852">
                  <c:v>-6.9638900000000001</c:v>
                </c:pt>
                <c:pt idx="5853">
                  <c:v>-6.9637200000000004</c:v>
                </c:pt>
                <c:pt idx="5854">
                  <c:v>-6.9635699999999998</c:v>
                </c:pt>
                <c:pt idx="5855">
                  <c:v>-6.9634099999999997</c:v>
                </c:pt>
                <c:pt idx="5856">
                  <c:v>-6.9632699999999996</c:v>
                </c:pt>
                <c:pt idx="5857">
                  <c:v>-6.9631299999999996</c:v>
                </c:pt>
                <c:pt idx="5858">
                  <c:v>-6.9630000000000001</c:v>
                </c:pt>
                <c:pt idx="5859">
                  <c:v>-6.9628800000000002</c:v>
                </c:pt>
                <c:pt idx="5860">
                  <c:v>-6.9627600000000003</c:v>
                </c:pt>
                <c:pt idx="5861">
                  <c:v>-6.96265</c:v>
                </c:pt>
                <c:pt idx="5862">
                  <c:v>-6.9625399999999997</c:v>
                </c:pt>
                <c:pt idx="5863">
                  <c:v>-6.9624499999999996</c:v>
                </c:pt>
                <c:pt idx="5864">
                  <c:v>-6.9623600000000003</c:v>
                </c:pt>
                <c:pt idx="5865">
                  <c:v>-6.9622799999999998</c:v>
                </c:pt>
                <c:pt idx="5866">
                  <c:v>-6.9622000000000002</c:v>
                </c:pt>
                <c:pt idx="5867">
                  <c:v>-6.9621300000000002</c:v>
                </c:pt>
                <c:pt idx="5868">
                  <c:v>-6.9620699999999998</c:v>
                </c:pt>
                <c:pt idx="5869">
                  <c:v>-6.9620199999999999</c:v>
                </c:pt>
                <c:pt idx="5870">
                  <c:v>-6.96197</c:v>
                </c:pt>
                <c:pt idx="5871">
                  <c:v>-6.9619299999999997</c:v>
                </c:pt>
                <c:pt idx="5872">
                  <c:v>-6.9619</c:v>
                </c:pt>
                <c:pt idx="5873">
                  <c:v>-6.9618700000000002</c:v>
                </c:pt>
                <c:pt idx="5874">
                  <c:v>-6.9618500000000001</c:v>
                </c:pt>
                <c:pt idx="5875">
                  <c:v>-6.9618399999999996</c:v>
                </c:pt>
                <c:pt idx="5876">
                  <c:v>-6.9618399999999996</c:v>
                </c:pt>
                <c:pt idx="5877">
                  <c:v>-6.9618399999999996</c:v>
                </c:pt>
                <c:pt idx="5878">
                  <c:v>-6.9618500000000001</c:v>
                </c:pt>
                <c:pt idx="5879">
                  <c:v>-6.9618700000000002</c:v>
                </c:pt>
                <c:pt idx="5880">
                  <c:v>-6.9619</c:v>
                </c:pt>
                <c:pt idx="5881">
                  <c:v>-6.9619299999999997</c:v>
                </c:pt>
                <c:pt idx="5882">
                  <c:v>-6.96197</c:v>
                </c:pt>
                <c:pt idx="5883">
                  <c:v>-6.9620199999999999</c:v>
                </c:pt>
                <c:pt idx="5884">
                  <c:v>-6.9620800000000003</c:v>
                </c:pt>
                <c:pt idx="5885">
                  <c:v>-6.9621500000000003</c:v>
                </c:pt>
                <c:pt idx="5886">
                  <c:v>-6.9622200000000003</c:v>
                </c:pt>
                <c:pt idx="5887">
                  <c:v>-6.9622999999999999</c:v>
                </c:pt>
                <c:pt idx="5888">
                  <c:v>-6.9623900000000001</c:v>
                </c:pt>
                <c:pt idx="5889">
                  <c:v>-6.9624800000000002</c:v>
                </c:pt>
                <c:pt idx="5890">
                  <c:v>-6.96258</c:v>
                </c:pt>
                <c:pt idx="5891">
                  <c:v>-6.9626900000000003</c:v>
                </c:pt>
                <c:pt idx="5892">
                  <c:v>-6.9628100000000002</c:v>
                </c:pt>
                <c:pt idx="5893">
                  <c:v>-6.9629399999999997</c:v>
                </c:pt>
                <c:pt idx="5894">
                  <c:v>-6.9630700000000001</c:v>
                </c:pt>
                <c:pt idx="5895">
                  <c:v>-6.9632100000000001</c:v>
                </c:pt>
                <c:pt idx="5896">
                  <c:v>-6.9633599999999998</c:v>
                </c:pt>
                <c:pt idx="5897">
                  <c:v>-6.9635100000000003</c:v>
                </c:pt>
                <c:pt idx="5898">
                  <c:v>-6.9636800000000001</c:v>
                </c:pt>
                <c:pt idx="5899">
                  <c:v>-6.9638499999999999</c:v>
                </c:pt>
                <c:pt idx="5900">
                  <c:v>-6.9640199999999997</c:v>
                </c:pt>
                <c:pt idx="5901">
                  <c:v>-6.9642099999999996</c:v>
                </c:pt>
                <c:pt idx="5902">
                  <c:v>-6.9644000000000004</c:v>
                </c:pt>
                <c:pt idx="5903">
                  <c:v>-6.9645999999999999</c:v>
                </c:pt>
                <c:pt idx="5904">
                  <c:v>-6.9648099999999999</c:v>
                </c:pt>
                <c:pt idx="5905">
                  <c:v>-6.96502</c:v>
                </c:pt>
                <c:pt idx="5906">
                  <c:v>-6.9652500000000002</c:v>
                </c:pt>
                <c:pt idx="5907">
                  <c:v>-6.9654699999999998</c:v>
                </c:pt>
                <c:pt idx="5908">
                  <c:v>-6.9657099999999996</c:v>
                </c:pt>
                <c:pt idx="5909">
                  <c:v>-6.9659599999999999</c:v>
                </c:pt>
                <c:pt idx="5910">
                  <c:v>-6.9662100000000002</c:v>
                </c:pt>
                <c:pt idx="5911">
                  <c:v>-6.9664700000000002</c:v>
                </c:pt>
                <c:pt idx="5912">
                  <c:v>-6.9667300000000001</c:v>
                </c:pt>
                <c:pt idx="5913">
                  <c:v>-6.9670100000000001</c:v>
                </c:pt>
                <c:pt idx="5914">
                  <c:v>-6.9672900000000002</c:v>
                </c:pt>
                <c:pt idx="5915">
                  <c:v>-6.9675799999999999</c:v>
                </c:pt>
                <c:pt idx="5916">
                  <c:v>-6.9678699999999996</c:v>
                </c:pt>
                <c:pt idx="5917">
                  <c:v>-6.9681800000000003</c:v>
                </c:pt>
                <c:pt idx="5918">
                  <c:v>-6.9684900000000001</c:v>
                </c:pt>
                <c:pt idx="5919">
                  <c:v>-6.9687999999999999</c:v>
                </c:pt>
                <c:pt idx="5920">
                  <c:v>-6.9691299999999998</c:v>
                </c:pt>
                <c:pt idx="5921">
                  <c:v>-6.9694599999999998</c:v>
                </c:pt>
                <c:pt idx="5922">
                  <c:v>-6.9698000000000002</c:v>
                </c:pt>
                <c:pt idx="5923">
                  <c:v>-6.9701500000000003</c:v>
                </c:pt>
                <c:pt idx="5924">
                  <c:v>-6.9705000000000004</c:v>
                </c:pt>
                <c:pt idx="5925">
                  <c:v>-6.9708699999999997</c:v>
                </c:pt>
                <c:pt idx="5926">
                  <c:v>-6.9712399999999999</c:v>
                </c:pt>
                <c:pt idx="5927">
                  <c:v>-6.9716100000000001</c:v>
                </c:pt>
                <c:pt idx="5928">
                  <c:v>-6.9720000000000004</c:v>
                </c:pt>
                <c:pt idx="5929">
                  <c:v>-6.9723899999999999</c:v>
                </c:pt>
                <c:pt idx="5930">
                  <c:v>-6.9727899999999998</c:v>
                </c:pt>
                <c:pt idx="5931">
                  <c:v>-6.9731899999999998</c:v>
                </c:pt>
                <c:pt idx="5932">
                  <c:v>-6.9736099999999999</c:v>
                </c:pt>
                <c:pt idx="5933">
                  <c:v>-6.97403</c:v>
                </c:pt>
                <c:pt idx="5934">
                  <c:v>-6.9744599999999997</c:v>
                </c:pt>
                <c:pt idx="5935">
                  <c:v>-6.9748900000000003</c:v>
                </c:pt>
                <c:pt idx="5936">
                  <c:v>-6.9753400000000001</c:v>
                </c:pt>
                <c:pt idx="5937">
                  <c:v>-6.9757899999999999</c:v>
                </c:pt>
                <c:pt idx="5938">
                  <c:v>-6.9762399999999998</c:v>
                </c:pt>
                <c:pt idx="5939">
                  <c:v>-6.9766899999999996</c:v>
                </c:pt>
                <c:pt idx="5940">
                  <c:v>-6.9771400000000003</c:v>
                </c:pt>
                <c:pt idx="5941">
                  <c:v>-6.9775900000000002</c:v>
                </c:pt>
                <c:pt idx="5942">
                  <c:v>-6.97804</c:v>
                </c:pt>
                <c:pt idx="5943">
                  <c:v>-6.9784899999999999</c:v>
                </c:pt>
                <c:pt idx="5944">
                  <c:v>-6.9789399999999997</c:v>
                </c:pt>
                <c:pt idx="5945">
                  <c:v>-6.9793900000000004</c:v>
                </c:pt>
                <c:pt idx="5946">
                  <c:v>-6.9798400000000003</c:v>
                </c:pt>
                <c:pt idx="5947">
                  <c:v>-6.9802900000000001</c:v>
                </c:pt>
                <c:pt idx="5948">
                  <c:v>-6.9807399999999999</c:v>
                </c:pt>
                <c:pt idx="5949">
                  <c:v>-6.9811899999999998</c:v>
                </c:pt>
                <c:pt idx="5950">
                  <c:v>-6.9816399999999996</c:v>
                </c:pt>
                <c:pt idx="5951">
                  <c:v>-6.9820900000000004</c:v>
                </c:pt>
                <c:pt idx="5952">
                  <c:v>-6.9825400000000002</c:v>
                </c:pt>
                <c:pt idx="5953">
                  <c:v>-6.98299</c:v>
                </c:pt>
                <c:pt idx="5954">
                  <c:v>-6.9834399999999999</c:v>
                </c:pt>
                <c:pt idx="5955">
                  <c:v>-6.9838899999999997</c:v>
                </c:pt>
                <c:pt idx="5956">
                  <c:v>-6.9843400000000004</c:v>
                </c:pt>
                <c:pt idx="5957">
                  <c:v>-6.9847900000000003</c:v>
                </c:pt>
                <c:pt idx="5958">
                  <c:v>-6.9852400000000001</c:v>
                </c:pt>
                <c:pt idx="5959">
                  <c:v>-6.98569</c:v>
                </c:pt>
                <c:pt idx="5960">
                  <c:v>-6.9861399999999998</c:v>
                </c:pt>
                <c:pt idx="5961">
                  <c:v>-6.9865899999999996</c:v>
                </c:pt>
                <c:pt idx="5962">
                  <c:v>-6.9870400000000004</c:v>
                </c:pt>
                <c:pt idx="5963">
                  <c:v>-6.9874900000000002</c:v>
                </c:pt>
                <c:pt idx="5964">
                  <c:v>-6.98794</c:v>
                </c:pt>
                <c:pt idx="5965">
                  <c:v>-6.9883899999999999</c:v>
                </c:pt>
                <c:pt idx="5966">
                  <c:v>-6.9888399999999997</c:v>
                </c:pt>
                <c:pt idx="5967">
                  <c:v>-6.9892899999999996</c:v>
                </c:pt>
                <c:pt idx="5968">
                  <c:v>-6.9897400000000003</c:v>
                </c:pt>
                <c:pt idx="5969">
                  <c:v>-6.9901900000000001</c:v>
                </c:pt>
                <c:pt idx="5970">
                  <c:v>-6.99064</c:v>
                </c:pt>
                <c:pt idx="5971">
                  <c:v>-6.9910899999999998</c:v>
                </c:pt>
                <c:pt idx="5972">
                  <c:v>-6.9915399999999996</c:v>
                </c:pt>
                <c:pt idx="5973">
                  <c:v>-6.9919900000000004</c:v>
                </c:pt>
                <c:pt idx="5974">
                  <c:v>-6.9924400000000002</c:v>
                </c:pt>
                <c:pt idx="5975">
                  <c:v>-6.9928900000000001</c:v>
                </c:pt>
                <c:pt idx="5976">
                  <c:v>-6.9933399999999999</c:v>
                </c:pt>
                <c:pt idx="5977">
                  <c:v>-6.9937899999999997</c:v>
                </c:pt>
                <c:pt idx="5978">
                  <c:v>-6.9942399999999996</c:v>
                </c:pt>
                <c:pt idx="5979">
                  <c:v>-6.9946900000000003</c:v>
                </c:pt>
                <c:pt idx="5980">
                  <c:v>-6.9951400000000001</c:v>
                </c:pt>
                <c:pt idx="5981">
                  <c:v>-6.99559</c:v>
                </c:pt>
                <c:pt idx="5982">
                  <c:v>-6.9960399999999998</c:v>
                </c:pt>
                <c:pt idx="5983">
                  <c:v>-6.9964899999999997</c:v>
                </c:pt>
                <c:pt idx="5984">
                  <c:v>-6.9969400000000004</c:v>
                </c:pt>
                <c:pt idx="5985">
                  <c:v>-6.9973900000000002</c:v>
                </c:pt>
                <c:pt idx="5986">
                  <c:v>-6.9978400000000001</c:v>
                </c:pt>
                <c:pt idx="5987">
                  <c:v>-6.9982899999999999</c:v>
                </c:pt>
                <c:pt idx="5988">
                  <c:v>-6.9987399999999997</c:v>
                </c:pt>
                <c:pt idx="5989">
                  <c:v>-6.9991899999999996</c:v>
                </c:pt>
                <c:pt idx="5990">
                  <c:v>-6.9996400000000003</c:v>
                </c:pt>
                <c:pt idx="5991">
                  <c:v>-7.0000900000000001</c:v>
                </c:pt>
                <c:pt idx="5992">
                  <c:v>-7.00054</c:v>
                </c:pt>
                <c:pt idx="5993">
                  <c:v>-7.0009899999999998</c:v>
                </c:pt>
                <c:pt idx="5994">
                  <c:v>-7.0014399999999997</c:v>
                </c:pt>
                <c:pt idx="5995">
                  <c:v>-7.0018900000000004</c:v>
                </c:pt>
                <c:pt idx="5996">
                  <c:v>-7.0023400000000002</c:v>
                </c:pt>
                <c:pt idx="5997">
                  <c:v>-7.0027900000000001</c:v>
                </c:pt>
                <c:pt idx="5998">
                  <c:v>-7.0032399999999999</c:v>
                </c:pt>
                <c:pt idx="5999">
                  <c:v>-7.0036899999999997</c:v>
                </c:pt>
                <c:pt idx="6000">
                  <c:v>-7.0041399999999996</c:v>
                </c:pt>
              </c:numCache>
            </c:numRef>
          </c:yVal>
          <c:smooth val="0"/>
        </c:ser>
        <c:ser>
          <c:idx val="21"/>
          <c:order val="20"/>
          <c:tx>
            <c:strRef>
              <c:f>[SFLASH_vs_FLASHII_endkicks.xlsx]Sheet1!$AL$1</c:f>
              <c:strCache>
                <c:ptCount val="1"/>
                <c:pt idx="0">
                  <c:v>g200</c:v>
                </c:pt>
              </c:strCache>
            </c:strRef>
          </c:tx>
          <c:marker>
            <c:symbol val="none"/>
          </c:marker>
          <c:xVal>
            <c:numRef>
              <c:f>[SFLASH_vs_FLASHII_endkicks.xlsx]Sheet1!$A$2:$A$6402</c:f>
              <c:numCache>
                <c:formatCode>General</c:formatCode>
                <c:ptCount val="6401"/>
                <c:pt idx="0">
                  <c:v>-1600</c:v>
                </c:pt>
                <c:pt idx="1">
                  <c:v>-1599.5</c:v>
                </c:pt>
                <c:pt idx="2">
                  <c:v>-1599</c:v>
                </c:pt>
                <c:pt idx="3">
                  <c:v>-1598.5</c:v>
                </c:pt>
                <c:pt idx="4">
                  <c:v>-1598</c:v>
                </c:pt>
                <c:pt idx="5">
                  <c:v>-1597.5</c:v>
                </c:pt>
                <c:pt idx="6">
                  <c:v>-1597</c:v>
                </c:pt>
                <c:pt idx="7">
                  <c:v>-1596.5</c:v>
                </c:pt>
                <c:pt idx="8">
                  <c:v>-1596</c:v>
                </c:pt>
                <c:pt idx="9">
                  <c:v>-1595.5</c:v>
                </c:pt>
                <c:pt idx="10">
                  <c:v>-1595</c:v>
                </c:pt>
                <c:pt idx="11">
                  <c:v>-1594.5</c:v>
                </c:pt>
                <c:pt idx="12">
                  <c:v>-1594</c:v>
                </c:pt>
                <c:pt idx="13">
                  <c:v>-1593.5</c:v>
                </c:pt>
                <c:pt idx="14">
                  <c:v>-1593</c:v>
                </c:pt>
                <c:pt idx="15">
                  <c:v>-1592.5</c:v>
                </c:pt>
                <c:pt idx="16">
                  <c:v>-1592</c:v>
                </c:pt>
                <c:pt idx="17">
                  <c:v>-1591.5</c:v>
                </c:pt>
                <c:pt idx="18">
                  <c:v>-1591</c:v>
                </c:pt>
                <c:pt idx="19">
                  <c:v>-1590.5</c:v>
                </c:pt>
                <c:pt idx="20">
                  <c:v>-1590</c:v>
                </c:pt>
                <c:pt idx="21">
                  <c:v>-1589.5</c:v>
                </c:pt>
                <c:pt idx="22">
                  <c:v>-1589</c:v>
                </c:pt>
                <c:pt idx="23">
                  <c:v>-1588.5</c:v>
                </c:pt>
                <c:pt idx="24">
                  <c:v>-1588</c:v>
                </c:pt>
                <c:pt idx="25">
                  <c:v>-1587.5</c:v>
                </c:pt>
                <c:pt idx="26">
                  <c:v>-1587</c:v>
                </c:pt>
                <c:pt idx="27">
                  <c:v>-1586.5</c:v>
                </c:pt>
                <c:pt idx="28">
                  <c:v>-1586</c:v>
                </c:pt>
                <c:pt idx="29">
                  <c:v>-1585.5</c:v>
                </c:pt>
                <c:pt idx="30">
                  <c:v>-1585</c:v>
                </c:pt>
                <c:pt idx="31">
                  <c:v>-1584.5</c:v>
                </c:pt>
                <c:pt idx="32">
                  <c:v>-1584</c:v>
                </c:pt>
                <c:pt idx="33">
                  <c:v>-1583.5</c:v>
                </c:pt>
                <c:pt idx="34">
                  <c:v>-1583</c:v>
                </c:pt>
                <c:pt idx="35">
                  <c:v>-1582.5</c:v>
                </c:pt>
                <c:pt idx="36">
                  <c:v>-1582</c:v>
                </c:pt>
                <c:pt idx="37">
                  <c:v>-1581.5</c:v>
                </c:pt>
                <c:pt idx="38">
                  <c:v>-1581</c:v>
                </c:pt>
                <c:pt idx="39">
                  <c:v>-1580.5</c:v>
                </c:pt>
                <c:pt idx="40">
                  <c:v>-1580</c:v>
                </c:pt>
                <c:pt idx="41">
                  <c:v>-1579.5</c:v>
                </c:pt>
                <c:pt idx="42">
                  <c:v>-1579</c:v>
                </c:pt>
                <c:pt idx="43">
                  <c:v>-1578.5</c:v>
                </c:pt>
                <c:pt idx="44">
                  <c:v>-1578</c:v>
                </c:pt>
                <c:pt idx="45">
                  <c:v>-1577.5</c:v>
                </c:pt>
                <c:pt idx="46">
                  <c:v>-1577</c:v>
                </c:pt>
                <c:pt idx="47">
                  <c:v>-1576.5</c:v>
                </c:pt>
                <c:pt idx="48">
                  <c:v>-1576</c:v>
                </c:pt>
                <c:pt idx="49">
                  <c:v>-1575.5</c:v>
                </c:pt>
                <c:pt idx="50">
                  <c:v>-1575</c:v>
                </c:pt>
                <c:pt idx="51">
                  <c:v>-1574.5</c:v>
                </c:pt>
                <c:pt idx="52">
                  <c:v>-1574</c:v>
                </c:pt>
                <c:pt idx="53">
                  <c:v>-1573.5</c:v>
                </c:pt>
                <c:pt idx="54">
                  <c:v>-1573</c:v>
                </c:pt>
                <c:pt idx="55">
                  <c:v>-1572.5</c:v>
                </c:pt>
                <c:pt idx="56">
                  <c:v>-1572</c:v>
                </c:pt>
                <c:pt idx="57">
                  <c:v>-1571.5</c:v>
                </c:pt>
                <c:pt idx="58">
                  <c:v>-1571</c:v>
                </c:pt>
                <c:pt idx="59">
                  <c:v>-1570.5</c:v>
                </c:pt>
                <c:pt idx="60">
                  <c:v>-1570</c:v>
                </c:pt>
                <c:pt idx="61">
                  <c:v>-1569.5</c:v>
                </c:pt>
                <c:pt idx="62">
                  <c:v>-1569</c:v>
                </c:pt>
                <c:pt idx="63">
                  <c:v>-1568.5</c:v>
                </c:pt>
                <c:pt idx="64">
                  <c:v>-1568</c:v>
                </c:pt>
                <c:pt idx="65">
                  <c:v>-1567.5</c:v>
                </c:pt>
                <c:pt idx="66">
                  <c:v>-1567</c:v>
                </c:pt>
                <c:pt idx="67">
                  <c:v>-1566.5</c:v>
                </c:pt>
                <c:pt idx="68">
                  <c:v>-1566</c:v>
                </c:pt>
                <c:pt idx="69">
                  <c:v>-1565.5</c:v>
                </c:pt>
                <c:pt idx="70">
                  <c:v>-1565</c:v>
                </c:pt>
                <c:pt idx="71">
                  <c:v>-1564.5</c:v>
                </c:pt>
                <c:pt idx="72">
                  <c:v>-1564</c:v>
                </c:pt>
                <c:pt idx="73">
                  <c:v>-1563.5</c:v>
                </c:pt>
                <c:pt idx="74">
                  <c:v>-1563</c:v>
                </c:pt>
                <c:pt idx="75">
                  <c:v>-1562.5</c:v>
                </c:pt>
                <c:pt idx="76">
                  <c:v>-1562</c:v>
                </c:pt>
                <c:pt idx="77">
                  <c:v>-1561.5</c:v>
                </c:pt>
                <c:pt idx="78">
                  <c:v>-1561</c:v>
                </c:pt>
                <c:pt idx="79">
                  <c:v>-1560.5</c:v>
                </c:pt>
                <c:pt idx="80">
                  <c:v>-1560</c:v>
                </c:pt>
                <c:pt idx="81">
                  <c:v>-1559.5</c:v>
                </c:pt>
                <c:pt idx="82">
                  <c:v>-1559</c:v>
                </c:pt>
                <c:pt idx="83">
                  <c:v>-1558.5</c:v>
                </c:pt>
                <c:pt idx="84">
                  <c:v>-1558</c:v>
                </c:pt>
                <c:pt idx="85">
                  <c:v>-1557.5</c:v>
                </c:pt>
                <c:pt idx="86">
                  <c:v>-1557</c:v>
                </c:pt>
                <c:pt idx="87">
                  <c:v>-1556.5</c:v>
                </c:pt>
                <c:pt idx="88">
                  <c:v>-1556</c:v>
                </c:pt>
                <c:pt idx="89">
                  <c:v>-1555.5</c:v>
                </c:pt>
                <c:pt idx="90">
                  <c:v>-1555</c:v>
                </c:pt>
                <c:pt idx="91">
                  <c:v>-1554.5</c:v>
                </c:pt>
                <c:pt idx="92">
                  <c:v>-1554</c:v>
                </c:pt>
                <c:pt idx="93">
                  <c:v>-1553.5</c:v>
                </c:pt>
                <c:pt idx="94">
                  <c:v>-1553</c:v>
                </c:pt>
                <c:pt idx="95">
                  <c:v>-1552.5</c:v>
                </c:pt>
                <c:pt idx="96">
                  <c:v>-1552</c:v>
                </c:pt>
                <c:pt idx="97">
                  <c:v>-1551.5</c:v>
                </c:pt>
                <c:pt idx="98">
                  <c:v>-1551</c:v>
                </c:pt>
                <c:pt idx="99">
                  <c:v>-1550.5</c:v>
                </c:pt>
                <c:pt idx="100">
                  <c:v>-1550</c:v>
                </c:pt>
                <c:pt idx="101">
                  <c:v>-1549.5</c:v>
                </c:pt>
                <c:pt idx="102">
                  <c:v>-1549</c:v>
                </c:pt>
                <c:pt idx="103">
                  <c:v>-1548.5</c:v>
                </c:pt>
                <c:pt idx="104">
                  <c:v>-1548</c:v>
                </c:pt>
                <c:pt idx="105">
                  <c:v>-1547.5</c:v>
                </c:pt>
                <c:pt idx="106">
                  <c:v>-1547</c:v>
                </c:pt>
                <c:pt idx="107">
                  <c:v>-1546.5</c:v>
                </c:pt>
                <c:pt idx="108">
                  <c:v>-1546</c:v>
                </c:pt>
                <c:pt idx="109">
                  <c:v>-1545.5</c:v>
                </c:pt>
                <c:pt idx="110">
                  <c:v>-1545</c:v>
                </c:pt>
                <c:pt idx="111">
                  <c:v>-1544.5</c:v>
                </c:pt>
                <c:pt idx="112">
                  <c:v>-1544</c:v>
                </c:pt>
                <c:pt idx="113">
                  <c:v>-1543.5</c:v>
                </c:pt>
                <c:pt idx="114">
                  <c:v>-1543</c:v>
                </c:pt>
                <c:pt idx="115">
                  <c:v>-1542.5</c:v>
                </c:pt>
                <c:pt idx="116">
                  <c:v>-1542</c:v>
                </c:pt>
                <c:pt idx="117">
                  <c:v>-1541.5</c:v>
                </c:pt>
                <c:pt idx="118">
                  <c:v>-1541</c:v>
                </c:pt>
                <c:pt idx="119">
                  <c:v>-1540.5</c:v>
                </c:pt>
                <c:pt idx="120">
                  <c:v>-1540</c:v>
                </c:pt>
                <c:pt idx="121">
                  <c:v>-1539.5</c:v>
                </c:pt>
                <c:pt idx="122">
                  <c:v>-1539</c:v>
                </c:pt>
                <c:pt idx="123">
                  <c:v>-1538.5</c:v>
                </c:pt>
                <c:pt idx="124">
                  <c:v>-1538</c:v>
                </c:pt>
                <c:pt idx="125">
                  <c:v>-1537.5</c:v>
                </c:pt>
                <c:pt idx="126">
                  <c:v>-1537</c:v>
                </c:pt>
                <c:pt idx="127">
                  <c:v>-1536.5</c:v>
                </c:pt>
                <c:pt idx="128">
                  <c:v>-1536</c:v>
                </c:pt>
                <c:pt idx="129">
                  <c:v>-1535.5</c:v>
                </c:pt>
                <c:pt idx="130">
                  <c:v>-1535</c:v>
                </c:pt>
                <c:pt idx="131">
                  <c:v>-1534.5</c:v>
                </c:pt>
                <c:pt idx="132">
                  <c:v>-1534</c:v>
                </c:pt>
                <c:pt idx="133">
                  <c:v>-1533.5</c:v>
                </c:pt>
                <c:pt idx="134">
                  <c:v>-1533</c:v>
                </c:pt>
                <c:pt idx="135">
                  <c:v>-1532.5</c:v>
                </c:pt>
                <c:pt idx="136">
                  <c:v>-1532</c:v>
                </c:pt>
                <c:pt idx="137">
                  <c:v>-1531.5</c:v>
                </c:pt>
                <c:pt idx="138">
                  <c:v>-1531</c:v>
                </c:pt>
                <c:pt idx="139">
                  <c:v>-1530.5</c:v>
                </c:pt>
                <c:pt idx="140">
                  <c:v>-1530</c:v>
                </c:pt>
                <c:pt idx="141">
                  <c:v>-1529.5</c:v>
                </c:pt>
                <c:pt idx="142">
                  <c:v>-1529</c:v>
                </c:pt>
                <c:pt idx="143">
                  <c:v>-1528.5</c:v>
                </c:pt>
                <c:pt idx="144">
                  <c:v>-1528</c:v>
                </c:pt>
                <c:pt idx="145">
                  <c:v>-1527.5</c:v>
                </c:pt>
                <c:pt idx="146">
                  <c:v>-1527</c:v>
                </c:pt>
                <c:pt idx="147">
                  <c:v>-1526.5</c:v>
                </c:pt>
                <c:pt idx="148">
                  <c:v>-1526</c:v>
                </c:pt>
                <c:pt idx="149">
                  <c:v>-1525.5</c:v>
                </c:pt>
                <c:pt idx="150">
                  <c:v>-1525</c:v>
                </c:pt>
                <c:pt idx="151">
                  <c:v>-1524.5</c:v>
                </c:pt>
                <c:pt idx="152">
                  <c:v>-1524</c:v>
                </c:pt>
                <c:pt idx="153">
                  <c:v>-1523.5</c:v>
                </c:pt>
                <c:pt idx="154">
                  <c:v>-1523</c:v>
                </c:pt>
                <c:pt idx="155">
                  <c:v>-1522.5</c:v>
                </c:pt>
                <c:pt idx="156">
                  <c:v>-1522</c:v>
                </c:pt>
                <c:pt idx="157">
                  <c:v>-1521.5</c:v>
                </c:pt>
                <c:pt idx="158">
                  <c:v>-1521</c:v>
                </c:pt>
                <c:pt idx="159">
                  <c:v>-1520.5</c:v>
                </c:pt>
                <c:pt idx="160">
                  <c:v>-1520</c:v>
                </c:pt>
                <c:pt idx="161">
                  <c:v>-1519.5</c:v>
                </c:pt>
                <c:pt idx="162">
                  <c:v>-1519</c:v>
                </c:pt>
                <c:pt idx="163">
                  <c:v>-1518.5</c:v>
                </c:pt>
                <c:pt idx="164">
                  <c:v>-1518</c:v>
                </c:pt>
                <c:pt idx="165">
                  <c:v>-1517.5</c:v>
                </c:pt>
                <c:pt idx="166">
                  <c:v>-1517</c:v>
                </c:pt>
                <c:pt idx="167">
                  <c:v>-1516.5</c:v>
                </c:pt>
                <c:pt idx="168">
                  <c:v>-1516</c:v>
                </c:pt>
                <c:pt idx="169">
                  <c:v>-1515.5</c:v>
                </c:pt>
                <c:pt idx="170">
                  <c:v>-1515</c:v>
                </c:pt>
                <c:pt idx="171">
                  <c:v>-1514.5</c:v>
                </c:pt>
                <c:pt idx="172">
                  <c:v>-1514</c:v>
                </c:pt>
                <c:pt idx="173">
                  <c:v>-1513.5</c:v>
                </c:pt>
                <c:pt idx="174">
                  <c:v>-1513</c:v>
                </c:pt>
                <c:pt idx="175">
                  <c:v>-1512.5</c:v>
                </c:pt>
                <c:pt idx="176">
                  <c:v>-1512</c:v>
                </c:pt>
                <c:pt idx="177">
                  <c:v>-1511.5</c:v>
                </c:pt>
                <c:pt idx="178">
                  <c:v>-1511</c:v>
                </c:pt>
                <c:pt idx="179">
                  <c:v>-1510.5</c:v>
                </c:pt>
                <c:pt idx="180">
                  <c:v>-1510</c:v>
                </c:pt>
                <c:pt idx="181">
                  <c:v>-1509.5</c:v>
                </c:pt>
                <c:pt idx="182">
                  <c:v>-1509</c:v>
                </c:pt>
                <c:pt idx="183">
                  <c:v>-1508.5</c:v>
                </c:pt>
                <c:pt idx="184">
                  <c:v>-1508</c:v>
                </c:pt>
                <c:pt idx="185">
                  <c:v>-1507.5</c:v>
                </c:pt>
                <c:pt idx="186">
                  <c:v>-1507</c:v>
                </c:pt>
                <c:pt idx="187">
                  <c:v>-1506.5</c:v>
                </c:pt>
                <c:pt idx="188">
                  <c:v>-1506</c:v>
                </c:pt>
                <c:pt idx="189">
                  <c:v>-1505.5</c:v>
                </c:pt>
                <c:pt idx="190">
                  <c:v>-1505</c:v>
                </c:pt>
                <c:pt idx="191">
                  <c:v>-1504.5</c:v>
                </c:pt>
                <c:pt idx="192">
                  <c:v>-1504</c:v>
                </c:pt>
                <c:pt idx="193">
                  <c:v>-1503.5</c:v>
                </c:pt>
                <c:pt idx="194">
                  <c:v>-1503</c:v>
                </c:pt>
                <c:pt idx="195">
                  <c:v>-1502.5</c:v>
                </c:pt>
                <c:pt idx="196">
                  <c:v>-1502</c:v>
                </c:pt>
                <c:pt idx="197">
                  <c:v>-1501.5</c:v>
                </c:pt>
                <c:pt idx="198">
                  <c:v>-1501</c:v>
                </c:pt>
                <c:pt idx="199">
                  <c:v>-1500.5</c:v>
                </c:pt>
                <c:pt idx="200">
                  <c:v>-1500</c:v>
                </c:pt>
                <c:pt idx="201">
                  <c:v>-1499.5</c:v>
                </c:pt>
                <c:pt idx="202">
                  <c:v>-1499</c:v>
                </c:pt>
                <c:pt idx="203">
                  <c:v>-1498.5</c:v>
                </c:pt>
                <c:pt idx="204">
                  <c:v>-1498</c:v>
                </c:pt>
                <c:pt idx="205">
                  <c:v>-1497.5</c:v>
                </c:pt>
                <c:pt idx="206">
                  <c:v>-1497</c:v>
                </c:pt>
                <c:pt idx="207">
                  <c:v>-1496.5</c:v>
                </c:pt>
                <c:pt idx="208">
                  <c:v>-1496</c:v>
                </c:pt>
                <c:pt idx="209">
                  <c:v>-1495.5</c:v>
                </c:pt>
                <c:pt idx="210">
                  <c:v>-1495</c:v>
                </c:pt>
                <c:pt idx="211">
                  <c:v>-1494.5</c:v>
                </c:pt>
                <c:pt idx="212">
                  <c:v>-1494</c:v>
                </c:pt>
                <c:pt idx="213">
                  <c:v>-1493.5</c:v>
                </c:pt>
                <c:pt idx="214">
                  <c:v>-1493</c:v>
                </c:pt>
                <c:pt idx="215">
                  <c:v>-1492.5</c:v>
                </c:pt>
                <c:pt idx="216">
                  <c:v>-1492</c:v>
                </c:pt>
                <c:pt idx="217">
                  <c:v>-1491.5</c:v>
                </c:pt>
                <c:pt idx="218">
                  <c:v>-1491</c:v>
                </c:pt>
                <c:pt idx="219">
                  <c:v>-1490.5</c:v>
                </c:pt>
                <c:pt idx="220">
                  <c:v>-1490</c:v>
                </c:pt>
                <c:pt idx="221">
                  <c:v>-1489.5</c:v>
                </c:pt>
                <c:pt idx="222">
                  <c:v>-1489</c:v>
                </c:pt>
                <c:pt idx="223">
                  <c:v>-1488.5</c:v>
                </c:pt>
                <c:pt idx="224">
                  <c:v>-1488</c:v>
                </c:pt>
                <c:pt idx="225">
                  <c:v>-1487.5</c:v>
                </c:pt>
                <c:pt idx="226">
                  <c:v>-1487</c:v>
                </c:pt>
                <c:pt idx="227">
                  <c:v>-1486.5</c:v>
                </c:pt>
                <c:pt idx="228">
                  <c:v>-1486</c:v>
                </c:pt>
                <c:pt idx="229">
                  <c:v>-1485.5</c:v>
                </c:pt>
                <c:pt idx="230">
                  <c:v>-1485</c:v>
                </c:pt>
                <c:pt idx="231">
                  <c:v>-1484.5</c:v>
                </c:pt>
                <c:pt idx="232">
                  <c:v>-1484</c:v>
                </c:pt>
                <c:pt idx="233">
                  <c:v>-1483.5</c:v>
                </c:pt>
                <c:pt idx="234">
                  <c:v>-1483</c:v>
                </c:pt>
                <c:pt idx="235">
                  <c:v>-1482.5</c:v>
                </c:pt>
                <c:pt idx="236">
                  <c:v>-1482</c:v>
                </c:pt>
                <c:pt idx="237">
                  <c:v>-1481.5</c:v>
                </c:pt>
                <c:pt idx="238">
                  <c:v>-1481</c:v>
                </c:pt>
                <c:pt idx="239">
                  <c:v>-1480.5</c:v>
                </c:pt>
                <c:pt idx="240">
                  <c:v>-1480</c:v>
                </c:pt>
                <c:pt idx="241">
                  <c:v>-1479.5</c:v>
                </c:pt>
                <c:pt idx="242">
                  <c:v>-1479</c:v>
                </c:pt>
                <c:pt idx="243">
                  <c:v>-1478.5</c:v>
                </c:pt>
                <c:pt idx="244">
                  <c:v>-1478</c:v>
                </c:pt>
                <c:pt idx="245">
                  <c:v>-1477.5</c:v>
                </c:pt>
                <c:pt idx="246">
                  <c:v>-1477</c:v>
                </c:pt>
                <c:pt idx="247">
                  <c:v>-1476.5</c:v>
                </c:pt>
                <c:pt idx="248">
                  <c:v>-1476</c:v>
                </c:pt>
                <c:pt idx="249">
                  <c:v>-1475.5</c:v>
                </c:pt>
                <c:pt idx="250">
                  <c:v>-1475</c:v>
                </c:pt>
                <c:pt idx="251">
                  <c:v>-1474.5</c:v>
                </c:pt>
                <c:pt idx="252">
                  <c:v>-1474</c:v>
                </c:pt>
                <c:pt idx="253">
                  <c:v>-1473.5</c:v>
                </c:pt>
                <c:pt idx="254">
                  <c:v>-1473</c:v>
                </c:pt>
                <c:pt idx="255">
                  <c:v>-1472.5</c:v>
                </c:pt>
                <c:pt idx="256">
                  <c:v>-1472</c:v>
                </c:pt>
                <c:pt idx="257">
                  <c:v>-1471.5</c:v>
                </c:pt>
                <c:pt idx="258">
                  <c:v>-1471</c:v>
                </c:pt>
                <c:pt idx="259">
                  <c:v>-1470.5</c:v>
                </c:pt>
                <c:pt idx="260">
                  <c:v>-1470</c:v>
                </c:pt>
                <c:pt idx="261">
                  <c:v>-1469.5</c:v>
                </c:pt>
                <c:pt idx="262">
                  <c:v>-1469</c:v>
                </c:pt>
                <c:pt idx="263">
                  <c:v>-1468.5</c:v>
                </c:pt>
                <c:pt idx="264">
                  <c:v>-1468</c:v>
                </c:pt>
                <c:pt idx="265">
                  <c:v>-1467.5</c:v>
                </c:pt>
                <c:pt idx="266">
                  <c:v>-1467</c:v>
                </c:pt>
                <c:pt idx="267">
                  <c:v>-1466.5</c:v>
                </c:pt>
                <c:pt idx="268">
                  <c:v>-1466</c:v>
                </c:pt>
                <c:pt idx="269">
                  <c:v>-1465.5</c:v>
                </c:pt>
                <c:pt idx="270">
                  <c:v>-1465</c:v>
                </c:pt>
                <c:pt idx="271">
                  <c:v>-1464.5</c:v>
                </c:pt>
                <c:pt idx="272">
                  <c:v>-1464</c:v>
                </c:pt>
                <c:pt idx="273">
                  <c:v>-1463.5</c:v>
                </c:pt>
                <c:pt idx="274">
                  <c:v>-1463</c:v>
                </c:pt>
                <c:pt idx="275">
                  <c:v>-1462.5</c:v>
                </c:pt>
                <c:pt idx="276">
                  <c:v>-1462</c:v>
                </c:pt>
                <c:pt idx="277">
                  <c:v>-1461.5</c:v>
                </c:pt>
                <c:pt idx="278">
                  <c:v>-1461</c:v>
                </c:pt>
                <c:pt idx="279">
                  <c:v>-1460.5</c:v>
                </c:pt>
                <c:pt idx="280">
                  <c:v>-1460</c:v>
                </c:pt>
                <c:pt idx="281">
                  <c:v>-1459.5</c:v>
                </c:pt>
                <c:pt idx="282">
                  <c:v>-1459</c:v>
                </c:pt>
                <c:pt idx="283">
                  <c:v>-1458.5</c:v>
                </c:pt>
                <c:pt idx="284">
                  <c:v>-1458</c:v>
                </c:pt>
                <c:pt idx="285">
                  <c:v>-1457.5</c:v>
                </c:pt>
                <c:pt idx="286">
                  <c:v>-1457</c:v>
                </c:pt>
                <c:pt idx="287">
                  <c:v>-1456.5</c:v>
                </c:pt>
                <c:pt idx="288">
                  <c:v>-1456</c:v>
                </c:pt>
                <c:pt idx="289">
                  <c:v>-1455.5</c:v>
                </c:pt>
                <c:pt idx="290">
                  <c:v>-1455</c:v>
                </c:pt>
                <c:pt idx="291">
                  <c:v>-1454.5</c:v>
                </c:pt>
                <c:pt idx="292">
                  <c:v>-1454</c:v>
                </c:pt>
                <c:pt idx="293">
                  <c:v>-1453.5</c:v>
                </c:pt>
                <c:pt idx="294">
                  <c:v>-1453</c:v>
                </c:pt>
                <c:pt idx="295">
                  <c:v>-1452.5</c:v>
                </c:pt>
                <c:pt idx="296">
                  <c:v>-1452</c:v>
                </c:pt>
                <c:pt idx="297">
                  <c:v>-1451.5</c:v>
                </c:pt>
                <c:pt idx="298">
                  <c:v>-1451</c:v>
                </c:pt>
                <c:pt idx="299">
                  <c:v>-1450.5</c:v>
                </c:pt>
                <c:pt idx="300">
                  <c:v>-1450</c:v>
                </c:pt>
                <c:pt idx="301">
                  <c:v>-1449.5</c:v>
                </c:pt>
                <c:pt idx="302">
                  <c:v>-1449</c:v>
                </c:pt>
                <c:pt idx="303">
                  <c:v>-1448.5</c:v>
                </c:pt>
                <c:pt idx="304">
                  <c:v>-1448</c:v>
                </c:pt>
                <c:pt idx="305">
                  <c:v>-1447.5</c:v>
                </c:pt>
                <c:pt idx="306">
                  <c:v>-1447</c:v>
                </c:pt>
                <c:pt idx="307">
                  <c:v>-1446.5</c:v>
                </c:pt>
                <c:pt idx="308">
                  <c:v>-1446</c:v>
                </c:pt>
                <c:pt idx="309">
                  <c:v>-1445.5</c:v>
                </c:pt>
                <c:pt idx="310">
                  <c:v>-1445</c:v>
                </c:pt>
                <c:pt idx="311">
                  <c:v>-1444.5</c:v>
                </c:pt>
                <c:pt idx="312">
                  <c:v>-1444</c:v>
                </c:pt>
                <c:pt idx="313">
                  <c:v>-1443.5</c:v>
                </c:pt>
                <c:pt idx="314">
                  <c:v>-1443</c:v>
                </c:pt>
                <c:pt idx="315">
                  <c:v>-1442.5</c:v>
                </c:pt>
                <c:pt idx="316">
                  <c:v>-1442</c:v>
                </c:pt>
                <c:pt idx="317">
                  <c:v>-1441.5</c:v>
                </c:pt>
                <c:pt idx="318">
                  <c:v>-1441</c:v>
                </c:pt>
                <c:pt idx="319">
                  <c:v>-1440.5</c:v>
                </c:pt>
                <c:pt idx="320">
                  <c:v>-1440</c:v>
                </c:pt>
                <c:pt idx="321">
                  <c:v>-1439.5</c:v>
                </c:pt>
                <c:pt idx="322">
                  <c:v>-1439</c:v>
                </c:pt>
                <c:pt idx="323">
                  <c:v>-1438.5</c:v>
                </c:pt>
                <c:pt idx="324">
                  <c:v>-1438</c:v>
                </c:pt>
                <c:pt idx="325">
                  <c:v>-1437.5</c:v>
                </c:pt>
                <c:pt idx="326">
                  <c:v>-1437</c:v>
                </c:pt>
                <c:pt idx="327">
                  <c:v>-1436.5</c:v>
                </c:pt>
                <c:pt idx="328">
                  <c:v>-1436</c:v>
                </c:pt>
                <c:pt idx="329">
                  <c:v>-1435.5</c:v>
                </c:pt>
                <c:pt idx="330">
                  <c:v>-1435</c:v>
                </c:pt>
                <c:pt idx="331">
                  <c:v>-1434.5</c:v>
                </c:pt>
                <c:pt idx="332">
                  <c:v>-1434</c:v>
                </c:pt>
                <c:pt idx="333">
                  <c:v>-1433.5</c:v>
                </c:pt>
                <c:pt idx="334">
                  <c:v>-1433</c:v>
                </c:pt>
                <c:pt idx="335">
                  <c:v>-1432.5</c:v>
                </c:pt>
                <c:pt idx="336">
                  <c:v>-1432</c:v>
                </c:pt>
                <c:pt idx="337">
                  <c:v>-1431.5</c:v>
                </c:pt>
                <c:pt idx="338">
                  <c:v>-1431</c:v>
                </c:pt>
                <c:pt idx="339">
                  <c:v>-1430.5</c:v>
                </c:pt>
                <c:pt idx="340">
                  <c:v>-1430</c:v>
                </c:pt>
                <c:pt idx="341">
                  <c:v>-1429.5</c:v>
                </c:pt>
                <c:pt idx="342">
                  <c:v>-1429</c:v>
                </c:pt>
                <c:pt idx="343">
                  <c:v>-1428.5</c:v>
                </c:pt>
                <c:pt idx="344">
                  <c:v>-1428</c:v>
                </c:pt>
                <c:pt idx="345">
                  <c:v>-1427.5</c:v>
                </c:pt>
                <c:pt idx="346">
                  <c:v>-1427</c:v>
                </c:pt>
                <c:pt idx="347">
                  <c:v>-1426.5</c:v>
                </c:pt>
                <c:pt idx="348">
                  <c:v>-1426</c:v>
                </c:pt>
                <c:pt idx="349">
                  <c:v>-1425.5</c:v>
                </c:pt>
                <c:pt idx="350">
                  <c:v>-1425</c:v>
                </c:pt>
                <c:pt idx="351">
                  <c:v>-1424.5</c:v>
                </c:pt>
                <c:pt idx="352">
                  <c:v>-1424</c:v>
                </c:pt>
                <c:pt idx="353">
                  <c:v>-1423.5</c:v>
                </c:pt>
                <c:pt idx="354">
                  <c:v>-1423</c:v>
                </c:pt>
                <c:pt idx="355">
                  <c:v>-1422.5</c:v>
                </c:pt>
                <c:pt idx="356">
                  <c:v>-1422</c:v>
                </c:pt>
                <c:pt idx="357">
                  <c:v>-1421.5</c:v>
                </c:pt>
                <c:pt idx="358">
                  <c:v>-1421</c:v>
                </c:pt>
                <c:pt idx="359">
                  <c:v>-1420.5</c:v>
                </c:pt>
                <c:pt idx="360">
                  <c:v>-1420</c:v>
                </c:pt>
                <c:pt idx="361">
                  <c:v>-1419.5</c:v>
                </c:pt>
                <c:pt idx="362">
                  <c:v>-1419</c:v>
                </c:pt>
                <c:pt idx="363">
                  <c:v>-1418.5</c:v>
                </c:pt>
                <c:pt idx="364">
                  <c:v>-1418</c:v>
                </c:pt>
                <c:pt idx="365">
                  <c:v>-1417.5</c:v>
                </c:pt>
                <c:pt idx="366">
                  <c:v>-1417</c:v>
                </c:pt>
                <c:pt idx="367">
                  <c:v>-1416.5</c:v>
                </c:pt>
                <c:pt idx="368">
                  <c:v>-1416</c:v>
                </c:pt>
                <c:pt idx="369">
                  <c:v>-1415.5</c:v>
                </c:pt>
                <c:pt idx="370">
                  <c:v>-1415</c:v>
                </c:pt>
                <c:pt idx="371">
                  <c:v>-1414.5</c:v>
                </c:pt>
                <c:pt idx="372">
                  <c:v>-1414</c:v>
                </c:pt>
                <c:pt idx="373">
                  <c:v>-1413.5</c:v>
                </c:pt>
                <c:pt idx="374">
                  <c:v>-1413</c:v>
                </c:pt>
                <c:pt idx="375">
                  <c:v>-1412.5</c:v>
                </c:pt>
                <c:pt idx="376">
                  <c:v>-1412</c:v>
                </c:pt>
                <c:pt idx="377">
                  <c:v>-1411.5</c:v>
                </c:pt>
                <c:pt idx="378">
                  <c:v>-1411</c:v>
                </c:pt>
                <c:pt idx="379">
                  <c:v>-1410.5</c:v>
                </c:pt>
                <c:pt idx="380">
                  <c:v>-1410</c:v>
                </c:pt>
                <c:pt idx="381">
                  <c:v>-1409.5</c:v>
                </c:pt>
                <c:pt idx="382">
                  <c:v>-1409</c:v>
                </c:pt>
                <c:pt idx="383">
                  <c:v>-1408.5</c:v>
                </c:pt>
                <c:pt idx="384">
                  <c:v>-1408</c:v>
                </c:pt>
                <c:pt idx="385">
                  <c:v>-1407.5</c:v>
                </c:pt>
                <c:pt idx="386">
                  <c:v>-1407</c:v>
                </c:pt>
                <c:pt idx="387">
                  <c:v>-1406.5</c:v>
                </c:pt>
                <c:pt idx="388">
                  <c:v>-1406</c:v>
                </c:pt>
                <c:pt idx="389">
                  <c:v>-1405.5</c:v>
                </c:pt>
                <c:pt idx="390">
                  <c:v>-1405</c:v>
                </c:pt>
                <c:pt idx="391">
                  <c:v>-1404.5</c:v>
                </c:pt>
                <c:pt idx="392">
                  <c:v>-1404</c:v>
                </c:pt>
                <c:pt idx="393">
                  <c:v>-1403.5</c:v>
                </c:pt>
                <c:pt idx="394">
                  <c:v>-1403</c:v>
                </c:pt>
                <c:pt idx="395">
                  <c:v>-1402.5</c:v>
                </c:pt>
                <c:pt idx="396">
                  <c:v>-1402</c:v>
                </c:pt>
                <c:pt idx="397">
                  <c:v>-1401.5</c:v>
                </c:pt>
                <c:pt idx="398">
                  <c:v>-1401</c:v>
                </c:pt>
                <c:pt idx="399">
                  <c:v>-1400.5</c:v>
                </c:pt>
                <c:pt idx="400">
                  <c:v>-1400</c:v>
                </c:pt>
                <c:pt idx="401">
                  <c:v>-1399.5</c:v>
                </c:pt>
                <c:pt idx="402">
                  <c:v>-1399</c:v>
                </c:pt>
                <c:pt idx="403">
                  <c:v>-1398.5</c:v>
                </c:pt>
                <c:pt idx="404">
                  <c:v>-1398</c:v>
                </c:pt>
                <c:pt idx="405">
                  <c:v>-1397.5</c:v>
                </c:pt>
                <c:pt idx="406">
                  <c:v>-1397</c:v>
                </c:pt>
                <c:pt idx="407">
                  <c:v>-1396.5</c:v>
                </c:pt>
                <c:pt idx="408">
                  <c:v>-1396</c:v>
                </c:pt>
                <c:pt idx="409">
                  <c:v>-1395.5</c:v>
                </c:pt>
                <c:pt idx="410">
                  <c:v>-1395</c:v>
                </c:pt>
                <c:pt idx="411">
                  <c:v>-1394.5</c:v>
                </c:pt>
                <c:pt idx="412">
                  <c:v>-1394</c:v>
                </c:pt>
                <c:pt idx="413">
                  <c:v>-1393.5</c:v>
                </c:pt>
                <c:pt idx="414">
                  <c:v>-1393</c:v>
                </c:pt>
                <c:pt idx="415">
                  <c:v>-1392.5</c:v>
                </c:pt>
                <c:pt idx="416">
                  <c:v>-1392</c:v>
                </c:pt>
                <c:pt idx="417">
                  <c:v>-1391.5</c:v>
                </c:pt>
                <c:pt idx="418">
                  <c:v>-1391</c:v>
                </c:pt>
                <c:pt idx="419">
                  <c:v>-1390.5</c:v>
                </c:pt>
                <c:pt idx="420">
                  <c:v>-1390</c:v>
                </c:pt>
                <c:pt idx="421">
                  <c:v>-1389.5</c:v>
                </c:pt>
                <c:pt idx="422">
                  <c:v>-1389</c:v>
                </c:pt>
                <c:pt idx="423">
                  <c:v>-1388.5</c:v>
                </c:pt>
                <c:pt idx="424">
                  <c:v>-1388</c:v>
                </c:pt>
                <c:pt idx="425">
                  <c:v>-1387.5</c:v>
                </c:pt>
                <c:pt idx="426">
                  <c:v>-1387</c:v>
                </c:pt>
                <c:pt idx="427">
                  <c:v>-1386.5</c:v>
                </c:pt>
                <c:pt idx="428">
                  <c:v>-1386</c:v>
                </c:pt>
                <c:pt idx="429">
                  <c:v>-1385.5</c:v>
                </c:pt>
                <c:pt idx="430">
                  <c:v>-1385</c:v>
                </c:pt>
                <c:pt idx="431">
                  <c:v>-1384.5</c:v>
                </c:pt>
                <c:pt idx="432">
                  <c:v>-1384</c:v>
                </c:pt>
                <c:pt idx="433">
                  <c:v>-1383.5</c:v>
                </c:pt>
                <c:pt idx="434">
                  <c:v>-1383</c:v>
                </c:pt>
                <c:pt idx="435">
                  <c:v>-1382.5</c:v>
                </c:pt>
                <c:pt idx="436">
                  <c:v>-1382</c:v>
                </c:pt>
                <c:pt idx="437">
                  <c:v>-1381.5</c:v>
                </c:pt>
                <c:pt idx="438">
                  <c:v>-1381</c:v>
                </c:pt>
                <c:pt idx="439">
                  <c:v>-1380.5</c:v>
                </c:pt>
                <c:pt idx="440">
                  <c:v>-1380</c:v>
                </c:pt>
                <c:pt idx="441">
                  <c:v>-1379.5</c:v>
                </c:pt>
                <c:pt idx="442">
                  <c:v>-1379</c:v>
                </c:pt>
                <c:pt idx="443">
                  <c:v>-1378.5</c:v>
                </c:pt>
                <c:pt idx="444">
                  <c:v>-1378</c:v>
                </c:pt>
                <c:pt idx="445">
                  <c:v>-1377.5</c:v>
                </c:pt>
                <c:pt idx="446">
                  <c:v>-1377</c:v>
                </c:pt>
                <c:pt idx="447">
                  <c:v>-1376.5</c:v>
                </c:pt>
                <c:pt idx="448">
                  <c:v>-1376</c:v>
                </c:pt>
                <c:pt idx="449">
                  <c:v>-1375.5</c:v>
                </c:pt>
                <c:pt idx="450">
                  <c:v>-1375</c:v>
                </c:pt>
                <c:pt idx="451">
                  <c:v>-1374.5</c:v>
                </c:pt>
                <c:pt idx="452">
                  <c:v>-1374</c:v>
                </c:pt>
                <c:pt idx="453">
                  <c:v>-1373.5</c:v>
                </c:pt>
                <c:pt idx="454">
                  <c:v>-1373</c:v>
                </c:pt>
                <c:pt idx="455">
                  <c:v>-1372.5</c:v>
                </c:pt>
                <c:pt idx="456">
                  <c:v>-1372</c:v>
                </c:pt>
                <c:pt idx="457">
                  <c:v>-1371.5</c:v>
                </c:pt>
                <c:pt idx="458">
                  <c:v>-1371</c:v>
                </c:pt>
                <c:pt idx="459">
                  <c:v>-1370.5</c:v>
                </c:pt>
                <c:pt idx="460">
                  <c:v>-1370</c:v>
                </c:pt>
                <c:pt idx="461">
                  <c:v>-1369.5</c:v>
                </c:pt>
                <c:pt idx="462">
                  <c:v>-1369</c:v>
                </c:pt>
                <c:pt idx="463">
                  <c:v>-1368.5</c:v>
                </c:pt>
                <c:pt idx="464">
                  <c:v>-1368</c:v>
                </c:pt>
                <c:pt idx="465">
                  <c:v>-1367.5</c:v>
                </c:pt>
                <c:pt idx="466">
                  <c:v>-1367</c:v>
                </c:pt>
                <c:pt idx="467">
                  <c:v>-1366.5</c:v>
                </c:pt>
                <c:pt idx="468">
                  <c:v>-1366</c:v>
                </c:pt>
                <c:pt idx="469">
                  <c:v>-1365.5</c:v>
                </c:pt>
                <c:pt idx="470">
                  <c:v>-1365</c:v>
                </c:pt>
                <c:pt idx="471">
                  <c:v>-1364.5</c:v>
                </c:pt>
                <c:pt idx="472">
                  <c:v>-1364</c:v>
                </c:pt>
                <c:pt idx="473">
                  <c:v>-1363.5</c:v>
                </c:pt>
                <c:pt idx="474">
                  <c:v>-1363</c:v>
                </c:pt>
                <c:pt idx="475">
                  <c:v>-1362.5</c:v>
                </c:pt>
                <c:pt idx="476">
                  <c:v>-1362</c:v>
                </c:pt>
                <c:pt idx="477">
                  <c:v>-1361.5</c:v>
                </c:pt>
                <c:pt idx="478">
                  <c:v>-1361</c:v>
                </c:pt>
                <c:pt idx="479">
                  <c:v>-1360.5</c:v>
                </c:pt>
                <c:pt idx="480">
                  <c:v>-1360</c:v>
                </c:pt>
                <c:pt idx="481">
                  <c:v>-1359.5</c:v>
                </c:pt>
                <c:pt idx="482">
                  <c:v>-1359</c:v>
                </c:pt>
                <c:pt idx="483">
                  <c:v>-1358.5</c:v>
                </c:pt>
                <c:pt idx="484">
                  <c:v>-1358</c:v>
                </c:pt>
                <c:pt idx="485">
                  <c:v>-1357.5</c:v>
                </c:pt>
                <c:pt idx="486">
                  <c:v>-1357</c:v>
                </c:pt>
                <c:pt idx="487">
                  <c:v>-1356.5</c:v>
                </c:pt>
                <c:pt idx="488">
                  <c:v>-1356</c:v>
                </c:pt>
                <c:pt idx="489">
                  <c:v>-1355.5</c:v>
                </c:pt>
                <c:pt idx="490">
                  <c:v>-1355</c:v>
                </c:pt>
                <c:pt idx="491">
                  <c:v>-1354.5</c:v>
                </c:pt>
                <c:pt idx="492">
                  <c:v>-1354</c:v>
                </c:pt>
                <c:pt idx="493">
                  <c:v>-1353.5</c:v>
                </c:pt>
                <c:pt idx="494">
                  <c:v>-1353</c:v>
                </c:pt>
                <c:pt idx="495">
                  <c:v>-1352.5</c:v>
                </c:pt>
                <c:pt idx="496">
                  <c:v>-1352</c:v>
                </c:pt>
                <c:pt idx="497">
                  <c:v>-1351.5</c:v>
                </c:pt>
                <c:pt idx="498">
                  <c:v>-1351</c:v>
                </c:pt>
                <c:pt idx="499">
                  <c:v>-1350.5</c:v>
                </c:pt>
                <c:pt idx="500">
                  <c:v>-1350</c:v>
                </c:pt>
                <c:pt idx="501">
                  <c:v>-1349.5</c:v>
                </c:pt>
                <c:pt idx="502">
                  <c:v>-1349</c:v>
                </c:pt>
                <c:pt idx="503">
                  <c:v>-1348.5</c:v>
                </c:pt>
                <c:pt idx="504">
                  <c:v>-1348</c:v>
                </c:pt>
                <c:pt idx="505">
                  <c:v>-1347.5</c:v>
                </c:pt>
                <c:pt idx="506">
                  <c:v>-1347</c:v>
                </c:pt>
                <c:pt idx="507">
                  <c:v>-1346.5</c:v>
                </c:pt>
                <c:pt idx="508">
                  <c:v>-1346</c:v>
                </c:pt>
                <c:pt idx="509">
                  <c:v>-1345.5</c:v>
                </c:pt>
                <c:pt idx="510">
                  <c:v>-1345</c:v>
                </c:pt>
                <c:pt idx="511">
                  <c:v>-1344.5</c:v>
                </c:pt>
                <c:pt idx="512">
                  <c:v>-1344</c:v>
                </c:pt>
                <c:pt idx="513">
                  <c:v>-1343.5</c:v>
                </c:pt>
                <c:pt idx="514">
                  <c:v>-1343</c:v>
                </c:pt>
                <c:pt idx="515">
                  <c:v>-1342.5</c:v>
                </c:pt>
                <c:pt idx="516">
                  <c:v>-1342</c:v>
                </c:pt>
                <c:pt idx="517">
                  <c:v>-1341.5</c:v>
                </c:pt>
                <c:pt idx="518">
                  <c:v>-1341</c:v>
                </c:pt>
                <c:pt idx="519">
                  <c:v>-1340.5</c:v>
                </c:pt>
                <c:pt idx="520">
                  <c:v>-1340</c:v>
                </c:pt>
                <c:pt idx="521">
                  <c:v>-1339.5</c:v>
                </c:pt>
                <c:pt idx="522">
                  <c:v>-1339</c:v>
                </c:pt>
                <c:pt idx="523">
                  <c:v>-1338.5</c:v>
                </c:pt>
                <c:pt idx="524">
                  <c:v>-1338</c:v>
                </c:pt>
                <c:pt idx="525">
                  <c:v>-1337.5</c:v>
                </c:pt>
                <c:pt idx="526">
                  <c:v>-1337</c:v>
                </c:pt>
                <c:pt idx="527">
                  <c:v>-1336.5</c:v>
                </c:pt>
                <c:pt idx="528">
                  <c:v>-1336</c:v>
                </c:pt>
                <c:pt idx="529">
                  <c:v>-1335.5</c:v>
                </c:pt>
                <c:pt idx="530">
                  <c:v>-1335</c:v>
                </c:pt>
                <c:pt idx="531">
                  <c:v>-1334.5</c:v>
                </c:pt>
                <c:pt idx="532">
                  <c:v>-1334</c:v>
                </c:pt>
                <c:pt idx="533">
                  <c:v>-1333.5</c:v>
                </c:pt>
                <c:pt idx="534">
                  <c:v>-1333</c:v>
                </c:pt>
                <c:pt idx="535">
                  <c:v>-1332.5</c:v>
                </c:pt>
                <c:pt idx="536">
                  <c:v>-1332</c:v>
                </c:pt>
                <c:pt idx="537">
                  <c:v>-1331.5</c:v>
                </c:pt>
                <c:pt idx="538">
                  <c:v>-1331</c:v>
                </c:pt>
                <c:pt idx="539">
                  <c:v>-1330.5</c:v>
                </c:pt>
                <c:pt idx="540">
                  <c:v>-1330</c:v>
                </c:pt>
                <c:pt idx="541">
                  <c:v>-1329.5</c:v>
                </c:pt>
                <c:pt idx="542">
                  <c:v>-1329</c:v>
                </c:pt>
                <c:pt idx="543">
                  <c:v>-1328.5</c:v>
                </c:pt>
                <c:pt idx="544">
                  <c:v>-1328</c:v>
                </c:pt>
                <c:pt idx="545">
                  <c:v>-1327.5</c:v>
                </c:pt>
                <c:pt idx="546">
                  <c:v>-1327</c:v>
                </c:pt>
                <c:pt idx="547">
                  <c:v>-1326.5</c:v>
                </c:pt>
                <c:pt idx="548">
                  <c:v>-1326</c:v>
                </c:pt>
                <c:pt idx="549">
                  <c:v>-1325.5</c:v>
                </c:pt>
                <c:pt idx="550">
                  <c:v>-1325</c:v>
                </c:pt>
                <c:pt idx="551">
                  <c:v>-1324.5</c:v>
                </c:pt>
                <c:pt idx="552">
                  <c:v>-1324</c:v>
                </c:pt>
                <c:pt idx="553">
                  <c:v>-1323.5</c:v>
                </c:pt>
                <c:pt idx="554">
                  <c:v>-1323</c:v>
                </c:pt>
                <c:pt idx="555">
                  <c:v>-1322.5</c:v>
                </c:pt>
                <c:pt idx="556">
                  <c:v>-1322</c:v>
                </c:pt>
                <c:pt idx="557">
                  <c:v>-1321.5</c:v>
                </c:pt>
                <c:pt idx="558">
                  <c:v>-1321</c:v>
                </c:pt>
                <c:pt idx="559">
                  <c:v>-1320.5</c:v>
                </c:pt>
                <c:pt idx="560">
                  <c:v>-1320</c:v>
                </c:pt>
                <c:pt idx="561">
                  <c:v>-1319.5</c:v>
                </c:pt>
                <c:pt idx="562">
                  <c:v>-1319</c:v>
                </c:pt>
                <c:pt idx="563">
                  <c:v>-1318.5</c:v>
                </c:pt>
                <c:pt idx="564">
                  <c:v>-1318</c:v>
                </c:pt>
                <c:pt idx="565">
                  <c:v>-1317.5</c:v>
                </c:pt>
                <c:pt idx="566">
                  <c:v>-1317</c:v>
                </c:pt>
                <c:pt idx="567">
                  <c:v>-1316.5</c:v>
                </c:pt>
                <c:pt idx="568">
                  <c:v>-1316</c:v>
                </c:pt>
                <c:pt idx="569">
                  <c:v>-1315.5</c:v>
                </c:pt>
                <c:pt idx="570">
                  <c:v>-1315</c:v>
                </c:pt>
                <c:pt idx="571">
                  <c:v>-1314.5</c:v>
                </c:pt>
                <c:pt idx="572">
                  <c:v>-1314</c:v>
                </c:pt>
                <c:pt idx="573">
                  <c:v>-1313.5</c:v>
                </c:pt>
                <c:pt idx="574">
                  <c:v>-1313</c:v>
                </c:pt>
                <c:pt idx="575">
                  <c:v>-1312.5</c:v>
                </c:pt>
                <c:pt idx="576">
                  <c:v>-1312</c:v>
                </c:pt>
                <c:pt idx="577">
                  <c:v>-1311.5</c:v>
                </c:pt>
                <c:pt idx="578">
                  <c:v>-1311</c:v>
                </c:pt>
                <c:pt idx="579">
                  <c:v>-1310.5</c:v>
                </c:pt>
                <c:pt idx="580">
                  <c:v>-1310</c:v>
                </c:pt>
                <c:pt idx="581">
                  <c:v>-1309.5</c:v>
                </c:pt>
                <c:pt idx="582">
                  <c:v>-1309</c:v>
                </c:pt>
                <c:pt idx="583">
                  <c:v>-1308.5</c:v>
                </c:pt>
                <c:pt idx="584">
                  <c:v>-1308</c:v>
                </c:pt>
                <c:pt idx="585">
                  <c:v>-1307.5</c:v>
                </c:pt>
                <c:pt idx="586">
                  <c:v>-1307</c:v>
                </c:pt>
                <c:pt idx="587">
                  <c:v>-1306.5</c:v>
                </c:pt>
                <c:pt idx="588">
                  <c:v>-1306</c:v>
                </c:pt>
                <c:pt idx="589">
                  <c:v>-1305.5</c:v>
                </c:pt>
                <c:pt idx="590">
                  <c:v>-1305</c:v>
                </c:pt>
                <c:pt idx="591">
                  <c:v>-1304.5</c:v>
                </c:pt>
                <c:pt idx="592">
                  <c:v>-1304</c:v>
                </c:pt>
                <c:pt idx="593">
                  <c:v>-1303.5</c:v>
                </c:pt>
                <c:pt idx="594">
                  <c:v>-1303</c:v>
                </c:pt>
                <c:pt idx="595">
                  <c:v>-1302.5</c:v>
                </c:pt>
                <c:pt idx="596">
                  <c:v>-1302</c:v>
                </c:pt>
                <c:pt idx="597">
                  <c:v>-1301.5</c:v>
                </c:pt>
                <c:pt idx="598">
                  <c:v>-1301</c:v>
                </c:pt>
                <c:pt idx="599">
                  <c:v>-1300.5</c:v>
                </c:pt>
                <c:pt idx="600">
                  <c:v>-1300</c:v>
                </c:pt>
                <c:pt idx="601">
                  <c:v>-1299.5</c:v>
                </c:pt>
                <c:pt idx="602">
                  <c:v>-1299</c:v>
                </c:pt>
                <c:pt idx="603">
                  <c:v>-1298.5</c:v>
                </c:pt>
                <c:pt idx="604">
                  <c:v>-1298</c:v>
                </c:pt>
                <c:pt idx="605">
                  <c:v>-1297.5</c:v>
                </c:pt>
                <c:pt idx="606">
                  <c:v>-1297</c:v>
                </c:pt>
                <c:pt idx="607">
                  <c:v>-1296.5</c:v>
                </c:pt>
                <c:pt idx="608">
                  <c:v>-1296</c:v>
                </c:pt>
                <c:pt idx="609">
                  <c:v>-1295.5</c:v>
                </c:pt>
                <c:pt idx="610">
                  <c:v>-1295</c:v>
                </c:pt>
                <c:pt idx="611">
                  <c:v>-1294.5</c:v>
                </c:pt>
                <c:pt idx="612">
                  <c:v>-1294</c:v>
                </c:pt>
                <c:pt idx="613">
                  <c:v>-1293.5</c:v>
                </c:pt>
                <c:pt idx="614">
                  <c:v>-1293</c:v>
                </c:pt>
                <c:pt idx="615">
                  <c:v>-1292.5</c:v>
                </c:pt>
                <c:pt idx="616">
                  <c:v>-1292</c:v>
                </c:pt>
                <c:pt idx="617">
                  <c:v>-1291.5</c:v>
                </c:pt>
                <c:pt idx="618">
                  <c:v>-1291</c:v>
                </c:pt>
                <c:pt idx="619">
                  <c:v>-1290.5</c:v>
                </c:pt>
                <c:pt idx="620">
                  <c:v>-1290</c:v>
                </c:pt>
                <c:pt idx="621">
                  <c:v>-1289.5</c:v>
                </c:pt>
                <c:pt idx="622">
                  <c:v>-1289</c:v>
                </c:pt>
                <c:pt idx="623">
                  <c:v>-1288.5</c:v>
                </c:pt>
                <c:pt idx="624">
                  <c:v>-1288</c:v>
                </c:pt>
                <c:pt idx="625">
                  <c:v>-1287.5</c:v>
                </c:pt>
                <c:pt idx="626">
                  <c:v>-1287</c:v>
                </c:pt>
                <c:pt idx="627">
                  <c:v>-1286.5</c:v>
                </c:pt>
                <c:pt idx="628">
                  <c:v>-1286</c:v>
                </c:pt>
                <c:pt idx="629">
                  <c:v>-1285.5</c:v>
                </c:pt>
                <c:pt idx="630">
                  <c:v>-1285</c:v>
                </c:pt>
                <c:pt idx="631">
                  <c:v>-1284.5</c:v>
                </c:pt>
                <c:pt idx="632">
                  <c:v>-1284</c:v>
                </c:pt>
                <c:pt idx="633">
                  <c:v>-1283.5</c:v>
                </c:pt>
                <c:pt idx="634">
                  <c:v>-1283</c:v>
                </c:pt>
                <c:pt idx="635">
                  <c:v>-1282.5</c:v>
                </c:pt>
                <c:pt idx="636">
                  <c:v>-1282</c:v>
                </c:pt>
                <c:pt idx="637">
                  <c:v>-1281.5</c:v>
                </c:pt>
                <c:pt idx="638">
                  <c:v>-1281</c:v>
                </c:pt>
                <c:pt idx="639">
                  <c:v>-1280.5</c:v>
                </c:pt>
                <c:pt idx="640">
                  <c:v>-1280</c:v>
                </c:pt>
                <c:pt idx="641">
                  <c:v>-1279.5</c:v>
                </c:pt>
                <c:pt idx="642">
                  <c:v>-1279</c:v>
                </c:pt>
                <c:pt idx="643">
                  <c:v>-1278.5</c:v>
                </c:pt>
                <c:pt idx="644">
                  <c:v>-1278</c:v>
                </c:pt>
                <c:pt idx="645">
                  <c:v>-1277.5</c:v>
                </c:pt>
                <c:pt idx="646">
                  <c:v>-1277</c:v>
                </c:pt>
                <c:pt idx="647">
                  <c:v>-1276.5</c:v>
                </c:pt>
                <c:pt idx="648">
                  <c:v>-1276</c:v>
                </c:pt>
                <c:pt idx="649">
                  <c:v>-1275.5</c:v>
                </c:pt>
                <c:pt idx="650">
                  <c:v>-1275</c:v>
                </c:pt>
                <c:pt idx="651">
                  <c:v>-1274.5</c:v>
                </c:pt>
                <c:pt idx="652">
                  <c:v>-1274</c:v>
                </c:pt>
                <c:pt idx="653">
                  <c:v>-1273.5</c:v>
                </c:pt>
                <c:pt idx="654">
                  <c:v>-1273</c:v>
                </c:pt>
                <c:pt idx="655">
                  <c:v>-1272.5</c:v>
                </c:pt>
                <c:pt idx="656">
                  <c:v>-1272</c:v>
                </c:pt>
                <c:pt idx="657">
                  <c:v>-1271.5</c:v>
                </c:pt>
                <c:pt idx="658">
                  <c:v>-1271</c:v>
                </c:pt>
                <c:pt idx="659">
                  <c:v>-1270.5</c:v>
                </c:pt>
                <c:pt idx="660">
                  <c:v>-1270</c:v>
                </c:pt>
                <c:pt idx="661">
                  <c:v>-1269.5</c:v>
                </c:pt>
                <c:pt idx="662">
                  <c:v>-1269</c:v>
                </c:pt>
                <c:pt idx="663">
                  <c:v>-1268.5</c:v>
                </c:pt>
                <c:pt idx="664">
                  <c:v>-1268</c:v>
                </c:pt>
                <c:pt idx="665">
                  <c:v>-1267.5</c:v>
                </c:pt>
                <c:pt idx="666">
                  <c:v>-1267</c:v>
                </c:pt>
                <c:pt idx="667">
                  <c:v>-1266.5</c:v>
                </c:pt>
                <c:pt idx="668">
                  <c:v>-1266</c:v>
                </c:pt>
                <c:pt idx="669">
                  <c:v>-1265.5</c:v>
                </c:pt>
                <c:pt idx="670">
                  <c:v>-1265</c:v>
                </c:pt>
                <c:pt idx="671">
                  <c:v>-1264.5</c:v>
                </c:pt>
                <c:pt idx="672">
                  <c:v>-1264</c:v>
                </c:pt>
                <c:pt idx="673">
                  <c:v>-1263.5</c:v>
                </c:pt>
                <c:pt idx="674">
                  <c:v>-1263</c:v>
                </c:pt>
                <c:pt idx="675">
                  <c:v>-1262.5</c:v>
                </c:pt>
                <c:pt idx="676">
                  <c:v>-1262</c:v>
                </c:pt>
                <c:pt idx="677">
                  <c:v>-1261.5</c:v>
                </c:pt>
                <c:pt idx="678">
                  <c:v>-1261</c:v>
                </c:pt>
                <c:pt idx="679">
                  <c:v>-1260.5</c:v>
                </c:pt>
                <c:pt idx="680">
                  <c:v>-1260</c:v>
                </c:pt>
                <c:pt idx="681">
                  <c:v>-1259.5</c:v>
                </c:pt>
                <c:pt idx="682">
                  <c:v>-1259</c:v>
                </c:pt>
                <c:pt idx="683">
                  <c:v>-1258.5</c:v>
                </c:pt>
                <c:pt idx="684">
                  <c:v>-1258</c:v>
                </c:pt>
                <c:pt idx="685">
                  <c:v>-1257.5</c:v>
                </c:pt>
                <c:pt idx="686">
                  <c:v>-1257</c:v>
                </c:pt>
                <c:pt idx="687">
                  <c:v>-1256.5</c:v>
                </c:pt>
                <c:pt idx="688">
                  <c:v>-1256</c:v>
                </c:pt>
                <c:pt idx="689">
                  <c:v>-1255.5</c:v>
                </c:pt>
                <c:pt idx="690">
                  <c:v>-1255</c:v>
                </c:pt>
                <c:pt idx="691">
                  <c:v>-1254.5</c:v>
                </c:pt>
                <c:pt idx="692">
                  <c:v>-1254</c:v>
                </c:pt>
                <c:pt idx="693">
                  <c:v>-1253.5</c:v>
                </c:pt>
                <c:pt idx="694">
                  <c:v>-1253</c:v>
                </c:pt>
                <c:pt idx="695">
                  <c:v>-1252.5</c:v>
                </c:pt>
                <c:pt idx="696">
                  <c:v>-1252</c:v>
                </c:pt>
                <c:pt idx="697">
                  <c:v>-1251.5</c:v>
                </c:pt>
                <c:pt idx="698">
                  <c:v>-1251</c:v>
                </c:pt>
                <c:pt idx="699">
                  <c:v>-1250.5</c:v>
                </c:pt>
                <c:pt idx="700">
                  <c:v>-1250</c:v>
                </c:pt>
                <c:pt idx="701">
                  <c:v>-1249.5</c:v>
                </c:pt>
                <c:pt idx="702">
                  <c:v>-1249</c:v>
                </c:pt>
                <c:pt idx="703">
                  <c:v>-1248.5</c:v>
                </c:pt>
                <c:pt idx="704">
                  <c:v>-1248</c:v>
                </c:pt>
                <c:pt idx="705">
                  <c:v>-1247.5</c:v>
                </c:pt>
                <c:pt idx="706">
                  <c:v>-1247</c:v>
                </c:pt>
                <c:pt idx="707">
                  <c:v>-1246.5</c:v>
                </c:pt>
                <c:pt idx="708">
                  <c:v>-1246</c:v>
                </c:pt>
                <c:pt idx="709">
                  <c:v>-1245.5</c:v>
                </c:pt>
                <c:pt idx="710">
                  <c:v>-1245</c:v>
                </c:pt>
                <c:pt idx="711">
                  <c:v>-1244.5</c:v>
                </c:pt>
                <c:pt idx="712">
                  <c:v>-1244</c:v>
                </c:pt>
                <c:pt idx="713">
                  <c:v>-1243.5</c:v>
                </c:pt>
                <c:pt idx="714">
                  <c:v>-1243</c:v>
                </c:pt>
                <c:pt idx="715">
                  <c:v>-1242.5</c:v>
                </c:pt>
                <c:pt idx="716">
                  <c:v>-1242</c:v>
                </c:pt>
                <c:pt idx="717">
                  <c:v>-1241.5</c:v>
                </c:pt>
                <c:pt idx="718">
                  <c:v>-1241</c:v>
                </c:pt>
                <c:pt idx="719">
                  <c:v>-1240.5</c:v>
                </c:pt>
                <c:pt idx="720">
                  <c:v>-1240</c:v>
                </c:pt>
                <c:pt idx="721">
                  <c:v>-1239.5</c:v>
                </c:pt>
                <c:pt idx="722">
                  <c:v>-1239</c:v>
                </c:pt>
                <c:pt idx="723">
                  <c:v>-1238.5</c:v>
                </c:pt>
                <c:pt idx="724">
                  <c:v>-1238</c:v>
                </c:pt>
                <c:pt idx="725">
                  <c:v>-1237.5</c:v>
                </c:pt>
                <c:pt idx="726">
                  <c:v>-1237</c:v>
                </c:pt>
                <c:pt idx="727">
                  <c:v>-1236.5</c:v>
                </c:pt>
                <c:pt idx="728">
                  <c:v>-1236</c:v>
                </c:pt>
                <c:pt idx="729">
                  <c:v>-1235.5</c:v>
                </c:pt>
                <c:pt idx="730">
                  <c:v>-1235</c:v>
                </c:pt>
                <c:pt idx="731">
                  <c:v>-1234.5</c:v>
                </c:pt>
                <c:pt idx="732">
                  <c:v>-1234</c:v>
                </c:pt>
                <c:pt idx="733">
                  <c:v>-1233.5</c:v>
                </c:pt>
                <c:pt idx="734">
                  <c:v>-1233</c:v>
                </c:pt>
                <c:pt idx="735">
                  <c:v>-1232.5</c:v>
                </c:pt>
                <c:pt idx="736">
                  <c:v>-1232</c:v>
                </c:pt>
                <c:pt idx="737">
                  <c:v>-1231.5</c:v>
                </c:pt>
                <c:pt idx="738">
                  <c:v>-1231</c:v>
                </c:pt>
                <c:pt idx="739">
                  <c:v>-1230.5</c:v>
                </c:pt>
                <c:pt idx="740">
                  <c:v>-1230</c:v>
                </c:pt>
                <c:pt idx="741">
                  <c:v>-1229.5</c:v>
                </c:pt>
                <c:pt idx="742">
                  <c:v>-1229</c:v>
                </c:pt>
                <c:pt idx="743">
                  <c:v>-1228.5</c:v>
                </c:pt>
                <c:pt idx="744">
                  <c:v>-1228</c:v>
                </c:pt>
                <c:pt idx="745">
                  <c:v>-1227.5</c:v>
                </c:pt>
                <c:pt idx="746">
                  <c:v>-1227</c:v>
                </c:pt>
                <c:pt idx="747">
                  <c:v>-1226.5</c:v>
                </c:pt>
                <c:pt idx="748">
                  <c:v>-1226</c:v>
                </c:pt>
                <c:pt idx="749">
                  <c:v>-1225.5</c:v>
                </c:pt>
                <c:pt idx="750">
                  <c:v>-1225</c:v>
                </c:pt>
                <c:pt idx="751">
                  <c:v>-1224.5</c:v>
                </c:pt>
                <c:pt idx="752">
                  <c:v>-1224</c:v>
                </c:pt>
                <c:pt idx="753">
                  <c:v>-1223.5</c:v>
                </c:pt>
                <c:pt idx="754">
                  <c:v>-1223</c:v>
                </c:pt>
                <c:pt idx="755">
                  <c:v>-1222.5</c:v>
                </c:pt>
                <c:pt idx="756">
                  <c:v>-1222</c:v>
                </c:pt>
                <c:pt idx="757">
                  <c:v>-1221.5</c:v>
                </c:pt>
                <c:pt idx="758">
                  <c:v>-1221</c:v>
                </c:pt>
                <c:pt idx="759">
                  <c:v>-1220.5</c:v>
                </c:pt>
                <c:pt idx="760">
                  <c:v>-1220</c:v>
                </c:pt>
                <c:pt idx="761">
                  <c:v>-1219.5</c:v>
                </c:pt>
                <c:pt idx="762">
                  <c:v>-1219</c:v>
                </c:pt>
                <c:pt idx="763">
                  <c:v>-1218.5</c:v>
                </c:pt>
                <c:pt idx="764">
                  <c:v>-1218</c:v>
                </c:pt>
                <c:pt idx="765">
                  <c:v>-1217.5</c:v>
                </c:pt>
                <c:pt idx="766">
                  <c:v>-1217</c:v>
                </c:pt>
                <c:pt idx="767">
                  <c:v>-1216.5</c:v>
                </c:pt>
                <c:pt idx="768">
                  <c:v>-1216</c:v>
                </c:pt>
                <c:pt idx="769">
                  <c:v>-1215.5</c:v>
                </c:pt>
                <c:pt idx="770">
                  <c:v>-1215</c:v>
                </c:pt>
                <c:pt idx="771">
                  <c:v>-1214.5</c:v>
                </c:pt>
                <c:pt idx="772">
                  <c:v>-1214</c:v>
                </c:pt>
                <c:pt idx="773">
                  <c:v>-1213.5</c:v>
                </c:pt>
                <c:pt idx="774">
                  <c:v>-1213</c:v>
                </c:pt>
                <c:pt idx="775">
                  <c:v>-1212.5</c:v>
                </c:pt>
                <c:pt idx="776">
                  <c:v>-1212</c:v>
                </c:pt>
                <c:pt idx="777">
                  <c:v>-1211.5</c:v>
                </c:pt>
                <c:pt idx="778">
                  <c:v>-1211</c:v>
                </c:pt>
                <c:pt idx="779">
                  <c:v>-1210.5</c:v>
                </c:pt>
                <c:pt idx="780">
                  <c:v>-1210</c:v>
                </c:pt>
                <c:pt idx="781">
                  <c:v>-1209.5</c:v>
                </c:pt>
                <c:pt idx="782">
                  <c:v>-1209</c:v>
                </c:pt>
                <c:pt idx="783">
                  <c:v>-1208.5</c:v>
                </c:pt>
                <c:pt idx="784">
                  <c:v>-1208</c:v>
                </c:pt>
                <c:pt idx="785">
                  <c:v>-1207.5</c:v>
                </c:pt>
                <c:pt idx="786">
                  <c:v>-1207</c:v>
                </c:pt>
                <c:pt idx="787">
                  <c:v>-1206.5</c:v>
                </c:pt>
                <c:pt idx="788">
                  <c:v>-1206</c:v>
                </c:pt>
                <c:pt idx="789">
                  <c:v>-1205.5</c:v>
                </c:pt>
                <c:pt idx="790">
                  <c:v>-1205</c:v>
                </c:pt>
                <c:pt idx="791">
                  <c:v>-1204.5</c:v>
                </c:pt>
                <c:pt idx="792">
                  <c:v>-1204</c:v>
                </c:pt>
                <c:pt idx="793">
                  <c:v>-1203.5</c:v>
                </c:pt>
                <c:pt idx="794">
                  <c:v>-1203</c:v>
                </c:pt>
                <c:pt idx="795">
                  <c:v>-1202.5</c:v>
                </c:pt>
                <c:pt idx="796">
                  <c:v>-1202</c:v>
                </c:pt>
                <c:pt idx="797">
                  <c:v>-1201.5</c:v>
                </c:pt>
                <c:pt idx="798">
                  <c:v>-1201</c:v>
                </c:pt>
                <c:pt idx="799">
                  <c:v>-1200.5</c:v>
                </c:pt>
                <c:pt idx="800">
                  <c:v>-1200</c:v>
                </c:pt>
                <c:pt idx="801">
                  <c:v>-1199.5</c:v>
                </c:pt>
                <c:pt idx="802">
                  <c:v>-1199</c:v>
                </c:pt>
                <c:pt idx="803">
                  <c:v>-1198.5</c:v>
                </c:pt>
                <c:pt idx="804">
                  <c:v>-1198</c:v>
                </c:pt>
                <c:pt idx="805">
                  <c:v>-1197.5</c:v>
                </c:pt>
                <c:pt idx="806">
                  <c:v>-1197</c:v>
                </c:pt>
                <c:pt idx="807">
                  <c:v>-1196.5</c:v>
                </c:pt>
                <c:pt idx="808">
                  <c:v>-1196</c:v>
                </c:pt>
                <c:pt idx="809">
                  <c:v>-1195.5</c:v>
                </c:pt>
                <c:pt idx="810">
                  <c:v>-1195</c:v>
                </c:pt>
                <c:pt idx="811">
                  <c:v>-1194.5</c:v>
                </c:pt>
                <c:pt idx="812">
                  <c:v>-1194</c:v>
                </c:pt>
                <c:pt idx="813">
                  <c:v>-1193.5</c:v>
                </c:pt>
                <c:pt idx="814">
                  <c:v>-1193</c:v>
                </c:pt>
                <c:pt idx="815">
                  <c:v>-1192.5</c:v>
                </c:pt>
                <c:pt idx="816">
                  <c:v>-1192</c:v>
                </c:pt>
                <c:pt idx="817">
                  <c:v>-1191.5</c:v>
                </c:pt>
                <c:pt idx="818">
                  <c:v>-1191</c:v>
                </c:pt>
                <c:pt idx="819">
                  <c:v>-1190.5</c:v>
                </c:pt>
                <c:pt idx="820">
                  <c:v>-1190</c:v>
                </c:pt>
                <c:pt idx="821">
                  <c:v>-1189.5</c:v>
                </c:pt>
                <c:pt idx="822">
                  <c:v>-1189</c:v>
                </c:pt>
                <c:pt idx="823">
                  <c:v>-1188.5</c:v>
                </c:pt>
                <c:pt idx="824">
                  <c:v>-1188</c:v>
                </c:pt>
                <c:pt idx="825">
                  <c:v>-1187.5</c:v>
                </c:pt>
                <c:pt idx="826">
                  <c:v>-1187</c:v>
                </c:pt>
                <c:pt idx="827">
                  <c:v>-1186.5</c:v>
                </c:pt>
                <c:pt idx="828">
                  <c:v>-1186</c:v>
                </c:pt>
                <c:pt idx="829">
                  <c:v>-1185.5</c:v>
                </c:pt>
                <c:pt idx="830">
                  <c:v>-1185</c:v>
                </c:pt>
                <c:pt idx="831">
                  <c:v>-1184.5</c:v>
                </c:pt>
                <c:pt idx="832">
                  <c:v>-1184</c:v>
                </c:pt>
                <c:pt idx="833">
                  <c:v>-1183.5</c:v>
                </c:pt>
                <c:pt idx="834">
                  <c:v>-1183</c:v>
                </c:pt>
                <c:pt idx="835">
                  <c:v>-1182.5</c:v>
                </c:pt>
                <c:pt idx="836">
                  <c:v>-1182</c:v>
                </c:pt>
                <c:pt idx="837">
                  <c:v>-1181.5</c:v>
                </c:pt>
                <c:pt idx="838">
                  <c:v>-1181</c:v>
                </c:pt>
                <c:pt idx="839">
                  <c:v>-1180.5</c:v>
                </c:pt>
                <c:pt idx="840">
                  <c:v>-1180</c:v>
                </c:pt>
                <c:pt idx="841">
                  <c:v>-1179.5</c:v>
                </c:pt>
                <c:pt idx="842">
                  <c:v>-1179</c:v>
                </c:pt>
                <c:pt idx="843">
                  <c:v>-1178.5</c:v>
                </c:pt>
                <c:pt idx="844">
                  <c:v>-1178</c:v>
                </c:pt>
                <c:pt idx="845">
                  <c:v>-1177.5</c:v>
                </c:pt>
                <c:pt idx="846">
                  <c:v>-1177</c:v>
                </c:pt>
                <c:pt idx="847">
                  <c:v>-1176.5</c:v>
                </c:pt>
                <c:pt idx="848">
                  <c:v>-1176</c:v>
                </c:pt>
                <c:pt idx="849">
                  <c:v>-1175.5</c:v>
                </c:pt>
                <c:pt idx="850">
                  <c:v>-1175</c:v>
                </c:pt>
                <c:pt idx="851">
                  <c:v>-1174.5</c:v>
                </c:pt>
                <c:pt idx="852">
                  <c:v>-1174</c:v>
                </c:pt>
                <c:pt idx="853">
                  <c:v>-1173.5</c:v>
                </c:pt>
                <c:pt idx="854">
                  <c:v>-1173</c:v>
                </c:pt>
                <c:pt idx="855">
                  <c:v>-1172.5</c:v>
                </c:pt>
                <c:pt idx="856">
                  <c:v>-1172</c:v>
                </c:pt>
                <c:pt idx="857">
                  <c:v>-1171.5</c:v>
                </c:pt>
                <c:pt idx="858">
                  <c:v>-1171</c:v>
                </c:pt>
                <c:pt idx="859">
                  <c:v>-1170.5</c:v>
                </c:pt>
                <c:pt idx="860">
                  <c:v>-1170</c:v>
                </c:pt>
                <c:pt idx="861">
                  <c:v>-1169.5</c:v>
                </c:pt>
                <c:pt idx="862">
                  <c:v>-1169</c:v>
                </c:pt>
                <c:pt idx="863">
                  <c:v>-1168.5</c:v>
                </c:pt>
                <c:pt idx="864">
                  <c:v>-1168</c:v>
                </c:pt>
                <c:pt idx="865">
                  <c:v>-1167.5</c:v>
                </c:pt>
                <c:pt idx="866">
                  <c:v>-1167</c:v>
                </c:pt>
                <c:pt idx="867">
                  <c:v>-1166.5</c:v>
                </c:pt>
                <c:pt idx="868">
                  <c:v>-1166</c:v>
                </c:pt>
                <c:pt idx="869">
                  <c:v>-1165.5</c:v>
                </c:pt>
                <c:pt idx="870">
                  <c:v>-1165</c:v>
                </c:pt>
                <c:pt idx="871">
                  <c:v>-1164.5</c:v>
                </c:pt>
                <c:pt idx="872">
                  <c:v>-1164</c:v>
                </c:pt>
                <c:pt idx="873">
                  <c:v>-1163.5</c:v>
                </c:pt>
                <c:pt idx="874">
                  <c:v>-1163</c:v>
                </c:pt>
                <c:pt idx="875">
                  <c:v>-1162.5</c:v>
                </c:pt>
                <c:pt idx="876">
                  <c:v>-1162</c:v>
                </c:pt>
                <c:pt idx="877">
                  <c:v>-1161.5</c:v>
                </c:pt>
                <c:pt idx="878">
                  <c:v>-1161</c:v>
                </c:pt>
                <c:pt idx="879">
                  <c:v>-1160.5</c:v>
                </c:pt>
                <c:pt idx="880">
                  <c:v>-1160</c:v>
                </c:pt>
                <c:pt idx="881">
                  <c:v>-1159.5</c:v>
                </c:pt>
                <c:pt idx="882">
                  <c:v>-1159</c:v>
                </c:pt>
                <c:pt idx="883">
                  <c:v>-1158.5</c:v>
                </c:pt>
                <c:pt idx="884">
                  <c:v>-1158</c:v>
                </c:pt>
                <c:pt idx="885">
                  <c:v>-1157.5</c:v>
                </c:pt>
                <c:pt idx="886">
                  <c:v>-1157</c:v>
                </c:pt>
                <c:pt idx="887">
                  <c:v>-1156.5</c:v>
                </c:pt>
                <c:pt idx="888">
                  <c:v>-1156</c:v>
                </c:pt>
                <c:pt idx="889">
                  <c:v>-1155.5</c:v>
                </c:pt>
                <c:pt idx="890">
                  <c:v>-1155</c:v>
                </c:pt>
                <c:pt idx="891">
                  <c:v>-1154.5</c:v>
                </c:pt>
                <c:pt idx="892">
                  <c:v>-1154</c:v>
                </c:pt>
                <c:pt idx="893">
                  <c:v>-1153.5</c:v>
                </c:pt>
                <c:pt idx="894">
                  <c:v>-1153</c:v>
                </c:pt>
                <c:pt idx="895">
                  <c:v>-1152.5</c:v>
                </c:pt>
                <c:pt idx="896">
                  <c:v>-1152</c:v>
                </c:pt>
                <c:pt idx="897">
                  <c:v>-1151.5</c:v>
                </c:pt>
                <c:pt idx="898">
                  <c:v>-1151</c:v>
                </c:pt>
                <c:pt idx="899">
                  <c:v>-1150.5</c:v>
                </c:pt>
                <c:pt idx="900">
                  <c:v>-1150</c:v>
                </c:pt>
                <c:pt idx="901">
                  <c:v>-1149.5</c:v>
                </c:pt>
                <c:pt idx="902">
                  <c:v>-1149</c:v>
                </c:pt>
                <c:pt idx="903">
                  <c:v>-1148.5</c:v>
                </c:pt>
                <c:pt idx="904">
                  <c:v>-1148</c:v>
                </c:pt>
                <c:pt idx="905">
                  <c:v>-1147.5</c:v>
                </c:pt>
                <c:pt idx="906">
                  <c:v>-1147</c:v>
                </c:pt>
                <c:pt idx="907">
                  <c:v>-1146.5</c:v>
                </c:pt>
                <c:pt idx="908">
                  <c:v>-1146</c:v>
                </c:pt>
                <c:pt idx="909">
                  <c:v>-1145.5</c:v>
                </c:pt>
                <c:pt idx="910">
                  <c:v>-1145</c:v>
                </c:pt>
                <c:pt idx="911">
                  <c:v>-1144.5</c:v>
                </c:pt>
                <c:pt idx="912">
                  <c:v>-1144</c:v>
                </c:pt>
                <c:pt idx="913">
                  <c:v>-1143.5</c:v>
                </c:pt>
                <c:pt idx="914">
                  <c:v>-1143</c:v>
                </c:pt>
                <c:pt idx="915">
                  <c:v>-1142.5</c:v>
                </c:pt>
                <c:pt idx="916">
                  <c:v>-1142</c:v>
                </c:pt>
                <c:pt idx="917">
                  <c:v>-1141.5</c:v>
                </c:pt>
                <c:pt idx="918">
                  <c:v>-1141</c:v>
                </c:pt>
                <c:pt idx="919">
                  <c:v>-1140.5</c:v>
                </c:pt>
                <c:pt idx="920">
                  <c:v>-1140</c:v>
                </c:pt>
                <c:pt idx="921">
                  <c:v>-1139.5</c:v>
                </c:pt>
                <c:pt idx="922">
                  <c:v>-1139</c:v>
                </c:pt>
                <c:pt idx="923">
                  <c:v>-1138.5</c:v>
                </c:pt>
                <c:pt idx="924">
                  <c:v>-1138</c:v>
                </c:pt>
                <c:pt idx="925">
                  <c:v>-1137.5</c:v>
                </c:pt>
                <c:pt idx="926">
                  <c:v>-1137</c:v>
                </c:pt>
                <c:pt idx="927">
                  <c:v>-1136.5</c:v>
                </c:pt>
                <c:pt idx="928">
                  <c:v>-1136</c:v>
                </c:pt>
                <c:pt idx="929">
                  <c:v>-1135.5</c:v>
                </c:pt>
                <c:pt idx="930">
                  <c:v>-1135</c:v>
                </c:pt>
                <c:pt idx="931">
                  <c:v>-1134.5</c:v>
                </c:pt>
                <c:pt idx="932">
                  <c:v>-1134</c:v>
                </c:pt>
                <c:pt idx="933">
                  <c:v>-1133.5</c:v>
                </c:pt>
                <c:pt idx="934">
                  <c:v>-1133</c:v>
                </c:pt>
                <c:pt idx="935">
                  <c:v>-1132.5</c:v>
                </c:pt>
                <c:pt idx="936">
                  <c:v>-1132</c:v>
                </c:pt>
                <c:pt idx="937">
                  <c:v>-1131.5</c:v>
                </c:pt>
                <c:pt idx="938">
                  <c:v>-1131</c:v>
                </c:pt>
                <c:pt idx="939">
                  <c:v>-1130.5</c:v>
                </c:pt>
                <c:pt idx="940">
                  <c:v>-1130</c:v>
                </c:pt>
                <c:pt idx="941">
                  <c:v>-1129.5</c:v>
                </c:pt>
                <c:pt idx="942">
                  <c:v>-1129</c:v>
                </c:pt>
                <c:pt idx="943">
                  <c:v>-1128.5</c:v>
                </c:pt>
                <c:pt idx="944">
                  <c:v>-1128</c:v>
                </c:pt>
                <c:pt idx="945">
                  <c:v>-1127.5</c:v>
                </c:pt>
                <c:pt idx="946">
                  <c:v>-1127</c:v>
                </c:pt>
                <c:pt idx="947">
                  <c:v>-1126.5</c:v>
                </c:pt>
                <c:pt idx="948">
                  <c:v>-1126</c:v>
                </c:pt>
                <c:pt idx="949">
                  <c:v>-1125.5</c:v>
                </c:pt>
                <c:pt idx="950">
                  <c:v>-1125</c:v>
                </c:pt>
                <c:pt idx="951">
                  <c:v>-1124.5</c:v>
                </c:pt>
                <c:pt idx="952">
                  <c:v>-1124</c:v>
                </c:pt>
                <c:pt idx="953">
                  <c:v>-1123.5</c:v>
                </c:pt>
                <c:pt idx="954">
                  <c:v>-1123</c:v>
                </c:pt>
                <c:pt idx="955">
                  <c:v>-1122.5</c:v>
                </c:pt>
                <c:pt idx="956">
                  <c:v>-1122</c:v>
                </c:pt>
                <c:pt idx="957">
                  <c:v>-1121.5</c:v>
                </c:pt>
                <c:pt idx="958">
                  <c:v>-1121</c:v>
                </c:pt>
                <c:pt idx="959">
                  <c:v>-1120.5</c:v>
                </c:pt>
                <c:pt idx="960">
                  <c:v>-1120</c:v>
                </c:pt>
                <c:pt idx="961">
                  <c:v>-1119.5</c:v>
                </c:pt>
                <c:pt idx="962">
                  <c:v>-1119</c:v>
                </c:pt>
                <c:pt idx="963">
                  <c:v>-1118.5</c:v>
                </c:pt>
                <c:pt idx="964">
                  <c:v>-1118</c:v>
                </c:pt>
                <c:pt idx="965">
                  <c:v>-1117.5</c:v>
                </c:pt>
                <c:pt idx="966">
                  <c:v>-1117</c:v>
                </c:pt>
                <c:pt idx="967">
                  <c:v>-1116.5</c:v>
                </c:pt>
                <c:pt idx="968">
                  <c:v>-1116</c:v>
                </c:pt>
                <c:pt idx="969">
                  <c:v>-1115.5</c:v>
                </c:pt>
                <c:pt idx="970">
                  <c:v>-1115</c:v>
                </c:pt>
                <c:pt idx="971">
                  <c:v>-1114.5</c:v>
                </c:pt>
                <c:pt idx="972">
                  <c:v>-1114</c:v>
                </c:pt>
                <c:pt idx="973">
                  <c:v>-1113.5</c:v>
                </c:pt>
                <c:pt idx="974">
                  <c:v>-1113</c:v>
                </c:pt>
                <c:pt idx="975">
                  <c:v>-1112.5</c:v>
                </c:pt>
                <c:pt idx="976">
                  <c:v>-1112</c:v>
                </c:pt>
                <c:pt idx="977">
                  <c:v>-1111.5</c:v>
                </c:pt>
                <c:pt idx="978">
                  <c:v>-1111</c:v>
                </c:pt>
                <c:pt idx="979">
                  <c:v>-1110.5</c:v>
                </c:pt>
                <c:pt idx="980">
                  <c:v>-1110</c:v>
                </c:pt>
                <c:pt idx="981">
                  <c:v>-1109.5</c:v>
                </c:pt>
                <c:pt idx="982">
                  <c:v>-1109</c:v>
                </c:pt>
                <c:pt idx="983">
                  <c:v>-1108.5</c:v>
                </c:pt>
                <c:pt idx="984">
                  <c:v>-1108</c:v>
                </c:pt>
                <c:pt idx="985">
                  <c:v>-1107.5</c:v>
                </c:pt>
                <c:pt idx="986">
                  <c:v>-1107</c:v>
                </c:pt>
                <c:pt idx="987">
                  <c:v>-1106.5</c:v>
                </c:pt>
                <c:pt idx="988">
                  <c:v>-1106</c:v>
                </c:pt>
                <c:pt idx="989">
                  <c:v>-1105.5</c:v>
                </c:pt>
                <c:pt idx="990">
                  <c:v>-1105</c:v>
                </c:pt>
                <c:pt idx="991">
                  <c:v>-1104.5</c:v>
                </c:pt>
                <c:pt idx="992">
                  <c:v>-1104</c:v>
                </c:pt>
                <c:pt idx="993">
                  <c:v>-1103.5</c:v>
                </c:pt>
                <c:pt idx="994">
                  <c:v>-1103</c:v>
                </c:pt>
                <c:pt idx="995">
                  <c:v>-1102.5</c:v>
                </c:pt>
                <c:pt idx="996">
                  <c:v>-1102</c:v>
                </c:pt>
                <c:pt idx="997">
                  <c:v>-1101.5</c:v>
                </c:pt>
                <c:pt idx="998">
                  <c:v>-1101</c:v>
                </c:pt>
                <c:pt idx="999">
                  <c:v>-1100.5</c:v>
                </c:pt>
                <c:pt idx="1000">
                  <c:v>-1100</c:v>
                </c:pt>
                <c:pt idx="1001">
                  <c:v>-1099.5</c:v>
                </c:pt>
                <c:pt idx="1002">
                  <c:v>-1099</c:v>
                </c:pt>
                <c:pt idx="1003">
                  <c:v>-1098.5</c:v>
                </c:pt>
                <c:pt idx="1004">
                  <c:v>-1098</c:v>
                </c:pt>
                <c:pt idx="1005">
                  <c:v>-1097.5</c:v>
                </c:pt>
                <c:pt idx="1006">
                  <c:v>-1097</c:v>
                </c:pt>
                <c:pt idx="1007">
                  <c:v>-1096.5</c:v>
                </c:pt>
                <c:pt idx="1008">
                  <c:v>-1096</c:v>
                </c:pt>
                <c:pt idx="1009">
                  <c:v>-1095.5</c:v>
                </c:pt>
                <c:pt idx="1010">
                  <c:v>-1095</c:v>
                </c:pt>
                <c:pt idx="1011">
                  <c:v>-1094.5</c:v>
                </c:pt>
                <c:pt idx="1012">
                  <c:v>-1094</c:v>
                </c:pt>
                <c:pt idx="1013">
                  <c:v>-1093.5</c:v>
                </c:pt>
                <c:pt idx="1014">
                  <c:v>-1093</c:v>
                </c:pt>
                <c:pt idx="1015">
                  <c:v>-1092.5</c:v>
                </c:pt>
                <c:pt idx="1016">
                  <c:v>-1092</c:v>
                </c:pt>
                <c:pt idx="1017">
                  <c:v>-1091.5</c:v>
                </c:pt>
                <c:pt idx="1018">
                  <c:v>-1091</c:v>
                </c:pt>
                <c:pt idx="1019">
                  <c:v>-1090.5</c:v>
                </c:pt>
                <c:pt idx="1020">
                  <c:v>-1090</c:v>
                </c:pt>
                <c:pt idx="1021">
                  <c:v>-1089.5</c:v>
                </c:pt>
                <c:pt idx="1022">
                  <c:v>-1089</c:v>
                </c:pt>
                <c:pt idx="1023">
                  <c:v>-1088.5</c:v>
                </c:pt>
                <c:pt idx="1024">
                  <c:v>-1088</c:v>
                </c:pt>
                <c:pt idx="1025">
                  <c:v>-1087.5</c:v>
                </c:pt>
                <c:pt idx="1026">
                  <c:v>-1087</c:v>
                </c:pt>
                <c:pt idx="1027">
                  <c:v>-1086.5</c:v>
                </c:pt>
                <c:pt idx="1028">
                  <c:v>-1086</c:v>
                </c:pt>
                <c:pt idx="1029">
                  <c:v>-1085.5</c:v>
                </c:pt>
                <c:pt idx="1030">
                  <c:v>-1085</c:v>
                </c:pt>
                <c:pt idx="1031">
                  <c:v>-1084.5</c:v>
                </c:pt>
                <c:pt idx="1032">
                  <c:v>-1084</c:v>
                </c:pt>
                <c:pt idx="1033">
                  <c:v>-1083.5</c:v>
                </c:pt>
                <c:pt idx="1034">
                  <c:v>-1083</c:v>
                </c:pt>
                <c:pt idx="1035">
                  <c:v>-1082.5</c:v>
                </c:pt>
                <c:pt idx="1036">
                  <c:v>-1082</c:v>
                </c:pt>
                <c:pt idx="1037">
                  <c:v>-1081.5</c:v>
                </c:pt>
                <c:pt idx="1038">
                  <c:v>-1081</c:v>
                </c:pt>
                <c:pt idx="1039">
                  <c:v>-1080.5</c:v>
                </c:pt>
                <c:pt idx="1040">
                  <c:v>-1080</c:v>
                </c:pt>
                <c:pt idx="1041">
                  <c:v>-1079.5</c:v>
                </c:pt>
                <c:pt idx="1042">
                  <c:v>-1079</c:v>
                </c:pt>
                <c:pt idx="1043">
                  <c:v>-1078.5</c:v>
                </c:pt>
                <c:pt idx="1044">
                  <c:v>-1078</c:v>
                </c:pt>
                <c:pt idx="1045">
                  <c:v>-1077.5</c:v>
                </c:pt>
                <c:pt idx="1046">
                  <c:v>-1077</c:v>
                </c:pt>
                <c:pt idx="1047">
                  <c:v>-1076.5</c:v>
                </c:pt>
                <c:pt idx="1048">
                  <c:v>-1076</c:v>
                </c:pt>
                <c:pt idx="1049">
                  <c:v>-1075.5</c:v>
                </c:pt>
                <c:pt idx="1050">
                  <c:v>-1075</c:v>
                </c:pt>
                <c:pt idx="1051">
                  <c:v>-1074.5</c:v>
                </c:pt>
                <c:pt idx="1052">
                  <c:v>-1074</c:v>
                </c:pt>
                <c:pt idx="1053">
                  <c:v>-1073.5</c:v>
                </c:pt>
                <c:pt idx="1054">
                  <c:v>-1073</c:v>
                </c:pt>
                <c:pt idx="1055">
                  <c:v>-1072.5</c:v>
                </c:pt>
                <c:pt idx="1056">
                  <c:v>-1072</c:v>
                </c:pt>
                <c:pt idx="1057">
                  <c:v>-1071.5</c:v>
                </c:pt>
                <c:pt idx="1058">
                  <c:v>-1071</c:v>
                </c:pt>
                <c:pt idx="1059">
                  <c:v>-1070.5</c:v>
                </c:pt>
                <c:pt idx="1060">
                  <c:v>-1070</c:v>
                </c:pt>
                <c:pt idx="1061">
                  <c:v>-1069.5</c:v>
                </c:pt>
                <c:pt idx="1062">
                  <c:v>-1069</c:v>
                </c:pt>
                <c:pt idx="1063">
                  <c:v>-1068.5</c:v>
                </c:pt>
                <c:pt idx="1064">
                  <c:v>-1068</c:v>
                </c:pt>
                <c:pt idx="1065">
                  <c:v>-1067.5</c:v>
                </c:pt>
                <c:pt idx="1066">
                  <c:v>-1067</c:v>
                </c:pt>
                <c:pt idx="1067">
                  <c:v>-1066.5</c:v>
                </c:pt>
                <c:pt idx="1068">
                  <c:v>-1066</c:v>
                </c:pt>
                <c:pt idx="1069">
                  <c:v>-1065.5</c:v>
                </c:pt>
                <c:pt idx="1070">
                  <c:v>-1065</c:v>
                </c:pt>
                <c:pt idx="1071">
                  <c:v>-1064.5</c:v>
                </c:pt>
                <c:pt idx="1072">
                  <c:v>-1064</c:v>
                </c:pt>
                <c:pt idx="1073">
                  <c:v>-1063.5</c:v>
                </c:pt>
                <c:pt idx="1074">
                  <c:v>-1063</c:v>
                </c:pt>
                <c:pt idx="1075">
                  <c:v>-1062.5</c:v>
                </c:pt>
                <c:pt idx="1076">
                  <c:v>-1062</c:v>
                </c:pt>
                <c:pt idx="1077">
                  <c:v>-1061.5</c:v>
                </c:pt>
                <c:pt idx="1078">
                  <c:v>-1061</c:v>
                </c:pt>
                <c:pt idx="1079">
                  <c:v>-1060.5</c:v>
                </c:pt>
                <c:pt idx="1080">
                  <c:v>-1060</c:v>
                </c:pt>
                <c:pt idx="1081">
                  <c:v>-1059.5</c:v>
                </c:pt>
                <c:pt idx="1082">
                  <c:v>-1059</c:v>
                </c:pt>
                <c:pt idx="1083">
                  <c:v>-1058.5</c:v>
                </c:pt>
                <c:pt idx="1084">
                  <c:v>-1058</c:v>
                </c:pt>
                <c:pt idx="1085">
                  <c:v>-1057.5</c:v>
                </c:pt>
                <c:pt idx="1086">
                  <c:v>-1057</c:v>
                </c:pt>
                <c:pt idx="1087">
                  <c:v>-1056.5</c:v>
                </c:pt>
                <c:pt idx="1088">
                  <c:v>-1056</c:v>
                </c:pt>
                <c:pt idx="1089">
                  <c:v>-1055.5</c:v>
                </c:pt>
                <c:pt idx="1090">
                  <c:v>-1055</c:v>
                </c:pt>
                <c:pt idx="1091">
                  <c:v>-1054.5</c:v>
                </c:pt>
                <c:pt idx="1092">
                  <c:v>-1054</c:v>
                </c:pt>
                <c:pt idx="1093">
                  <c:v>-1053.5</c:v>
                </c:pt>
                <c:pt idx="1094">
                  <c:v>-1053</c:v>
                </c:pt>
                <c:pt idx="1095">
                  <c:v>-1052.5</c:v>
                </c:pt>
                <c:pt idx="1096">
                  <c:v>-1052</c:v>
                </c:pt>
                <c:pt idx="1097">
                  <c:v>-1051.5</c:v>
                </c:pt>
                <c:pt idx="1098">
                  <c:v>-1051</c:v>
                </c:pt>
                <c:pt idx="1099">
                  <c:v>-1050.5</c:v>
                </c:pt>
                <c:pt idx="1100">
                  <c:v>-1050</c:v>
                </c:pt>
                <c:pt idx="1101">
                  <c:v>-1049.5</c:v>
                </c:pt>
                <c:pt idx="1102">
                  <c:v>-1049</c:v>
                </c:pt>
                <c:pt idx="1103">
                  <c:v>-1048.5</c:v>
                </c:pt>
                <c:pt idx="1104">
                  <c:v>-1048</c:v>
                </c:pt>
                <c:pt idx="1105">
                  <c:v>-1047.5</c:v>
                </c:pt>
                <c:pt idx="1106">
                  <c:v>-1047</c:v>
                </c:pt>
                <c:pt idx="1107">
                  <c:v>-1046.5</c:v>
                </c:pt>
                <c:pt idx="1108">
                  <c:v>-1046</c:v>
                </c:pt>
                <c:pt idx="1109">
                  <c:v>-1045.5</c:v>
                </c:pt>
                <c:pt idx="1110">
                  <c:v>-1045</c:v>
                </c:pt>
                <c:pt idx="1111">
                  <c:v>-1044.5</c:v>
                </c:pt>
                <c:pt idx="1112">
                  <c:v>-1044</c:v>
                </c:pt>
                <c:pt idx="1113">
                  <c:v>-1043.5</c:v>
                </c:pt>
                <c:pt idx="1114">
                  <c:v>-1043</c:v>
                </c:pt>
                <c:pt idx="1115">
                  <c:v>-1042.5</c:v>
                </c:pt>
                <c:pt idx="1116">
                  <c:v>-1042</c:v>
                </c:pt>
                <c:pt idx="1117">
                  <c:v>-1041.5</c:v>
                </c:pt>
                <c:pt idx="1118">
                  <c:v>-1041</c:v>
                </c:pt>
                <c:pt idx="1119">
                  <c:v>-1040.5</c:v>
                </c:pt>
                <c:pt idx="1120">
                  <c:v>-1040</c:v>
                </c:pt>
                <c:pt idx="1121">
                  <c:v>-1039.5</c:v>
                </c:pt>
                <c:pt idx="1122">
                  <c:v>-1039</c:v>
                </c:pt>
                <c:pt idx="1123">
                  <c:v>-1038.5</c:v>
                </c:pt>
                <c:pt idx="1124">
                  <c:v>-1038</c:v>
                </c:pt>
                <c:pt idx="1125">
                  <c:v>-1037.5</c:v>
                </c:pt>
                <c:pt idx="1126">
                  <c:v>-1037</c:v>
                </c:pt>
                <c:pt idx="1127">
                  <c:v>-1036.5</c:v>
                </c:pt>
                <c:pt idx="1128">
                  <c:v>-1036</c:v>
                </c:pt>
                <c:pt idx="1129">
                  <c:v>-1035.5</c:v>
                </c:pt>
                <c:pt idx="1130">
                  <c:v>-1035</c:v>
                </c:pt>
                <c:pt idx="1131">
                  <c:v>-1034.5</c:v>
                </c:pt>
                <c:pt idx="1132">
                  <c:v>-1034</c:v>
                </c:pt>
                <c:pt idx="1133">
                  <c:v>-1033.5</c:v>
                </c:pt>
                <c:pt idx="1134">
                  <c:v>-1033</c:v>
                </c:pt>
                <c:pt idx="1135">
                  <c:v>-1032.5</c:v>
                </c:pt>
                <c:pt idx="1136">
                  <c:v>-1032</c:v>
                </c:pt>
                <c:pt idx="1137">
                  <c:v>-1031.5</c:v>
                </c:pt>
                <c:pt idx="1138">
                  <c:v>-1031</c:v>
                </c:pt>
                <c:pt idx="1139">
                  <c:v>-1030.5</c:v>
                </c:pt>
                <c:pt idx="1140">
                  <c:v>-1030</c:v>
                </c:pt>
                <c:pt idx="1141">
                  <c:v>-1029.5</c:v>
                </c:pt>
                <c:pt idx="1142">
                  <c:v>-1029</c:v>
                </c:pt>
                <c:pt idx="1143">
                  <c:v>-1028.5</c:v>
                </c:pt>
                <c:pt idx="1144">
                  <c:v>-1028</c:v>
                </c:pt>
                <c:pt idx="1145">
                  <c:v>-1027.5</c:v>
                </c:pt>
                <c:pt idx="1146">
                  <c:v>-1027</c:v>
                </c:pt>
                <c:pt idx="1147">
                  <c:v>-1026.5</c:v>
                </c:pt>
                <c:pt idx="1148">
                  <c:v>-1026</c:v>
                </c:pt>
                <c:pt idx="1149">
                  <c:v>-1025.5</c:v>
                </c:pt>
                <c:pt idx="1150">
                  <c:v>-1025</c:v>
                </c:pt>
                <c:pt idx="1151">
                  <c:v>-1024.5</c:v>
                </c:pt>
                <c:pt idx="1152">
                  <c:v>-1024</c:v>
                </c:pt>
                <c:pt idx="1153">
                  <c:v>-1023.5</c:v>
                </c:pt>
                <c:pt idx="1154">
                  <c:v>-1023</c:v>
                </c:pt>
                <c:pt idx="1155">
                  <c:v>-1022.5</c:v>
                </c:pt>
                <c:pt idx="1156">
                  <c:v>-1022</c:v>
                </c:pt>
                <c:pt idx="1157">
                  <c:v>-1021.5</c:v>
                </c:pt>
                <c:pt idx="1158">
                  <c:v>-1021</c:v>
                </c:pt>
                <c:pt idx="1159">
                  <c:v>-1020.5</c:v>
                </c:pt>
                <c:pt idx="1160">
                  <c:v>-1020</c:v>
                </c:pt>
                <c:pt idx="1161">
                  <c:v>-1019.5</c:v>
                </c:pt>
                <c:pt idx="1162">
                  <c:v>-1019</c:v>
                </c:pt>
                <c:pt idx="1163">
                  <c:v>-1018.5</c:v>
                </c:pt>
                <c:pt idx="1164">
                  <c:v>-1018</c:v>
                </c:pt>
                <c:pt idx="1165">
                  <c:v>-1017.5</c:v>
                </c:pt>
                <c:pt idx="1166">
                  <c:v>-1017</c:v>
                </c:pt>
                <c:pt idx="1167">
                  <c:v>-1016.5</c:v>
                </c:pt>
                <c:pt idx="1168">
                  <c:v>-1016</c:v>
                </c:pt>
                <c:pt idx="1169">
                  <c:v>-1015.5</c:v>
                </c:pt>
                <c:pt idx="1170">
                  <c:v>-1015</c:v>
                </c:pt>
                <c:pt idx="1171">
                  <c:v>-1014.5</c:v>
                </c:pt>
                <c:pt idx="1172">
                  <c:v>-1014</c:v>
                </c:pt>
                <c:pt idx="1173">
                  <c:v>-1013.5</c:v>
                </c:pt>
                <c:pt idx="1174">
                  <c:v>-1013</c:v>
                </c:pt>
                <c:pt idx="1175">
                  <c:v>-1012.5</c:v>
                </c:pt>
                <c:pt idx="1176">
                  <c:v>-1012</c:v>
                </c:pt>
                <c:pt idx="1177">
                  <c:v>-1011.5</c:v>
                </c:pt>
                <c:pt idx="1178">
                  <c:v>-1011</c:v>
                </c:pt>
                <c:pt idx="1179">
                  <c:v>-1010.5</c:v>
                </c:pt>
                <c:pt idx="1180">
                  <c:v>-1010</c:v>
                </c:pt>
                <c:pt idx="1181">
                  <c:v>-1009.5</c:v>
                </c:pt>
                <c:pt idx="1182">
                  <c:v>-1009</c:v>
                </c:pt>
                <c:pt idx="1183">
                  <c:v>-1008.5</c:v>
                </c:pt>
                <c:pt idx="1184">
                  <c:v>-1008</c:v>
                </c:pt>
                <c:pt idx="1185">
                  <c:v>-1007.5</c:v>
                </c:pt>
                <c:pt idx="1186">
                  <c:v>-1007</c:v>
                </c:pt>
                <c:pt idx="1187">
                  <c:v>-1006.5</c:v>
                </c:pt>
                <c:pt idx="1188">
                  <c:v>-1006</c:v>
                </c:pt>
                <c:pt idx="1189">
                  <c:v>-1005.5</c:v>
                </c:pt>
                <c:pt idx="1190">
                  <c:v>-1005</c:v>
                </c:pt>
                <c:pt idx="1191">
                  <c:v>-1004.5</c:v>
                </c:pt>
                <c:pt idx="1192">
                  <c:v>-1004</c:v>
                </c:pt>
                <c:pt idx="1193">
                  <c:v>-1003.5</c:v>
                </c:pt>
                <c:pt idx="1194">
                  <c:v>-1003</c:v>
                </c:pt>
                <c:pt idx="1195">
                  <c:v>-1002.5</c:v>
                </c:pt>
                <c:pt idx="1196">
                  <c:v>-1002</c:v>
                </c:pt>
                <c:pt idx="1197">
                  <c:v>-1001.5</c:v>
                </c:pt>
                <c:pt idx="1198">
                  <c:v>-1001</c:v>
                </c:pt>
                <c:pt idx="1199">
                  <c:v>-1000.5</c:v>
                </c:pt>
                <c:pt idx="1200">
                  <c:v>-1000</c:v>
                </c:pt>
                <c:pt idx="1201">
                  <c:v>-999.5</c:v>
                </c:pt>
                <c:pt idx="1202">
                  <c:v>-999</c:v>
                </c:pt>
                <c:pt idx="1203">
                  <c:v>-998.5</c:v>
                </c:pt>
                <c:pt idx="1204">
                  <c:v>-998</c:v>
                </c:pt>
                <c:pt idx="1205">
                  <c:v>-997.5</c:v>
                </c:pt>
                <c:pt idx="1206">
                  <c:v>-997</c:v>
                </c:pt>
                <c:pt idx="1207">
                  <c:v>-996.5</c:v>
                </c:pt>
                <c:pt idx="1208">
                  <c:v>-996</c:v>
                </c:pt>
                <c:pt idx="1209">
                  <c:v>-995.5</c:v>
                </c:pt>
                <c:pt idx="1210">
                  <c:v>-995</c:v>
                </c:pt>
                <c:pt idx="1211">
                  <c:v>-994.5</c:v>
                </c:pt>
                <c:pt idx="1212">
                  <c:v>-994</c:v>
                </c:pt>
                <c:pt idx="1213">
                  <c:v>-993.5</c:v>
                </c:pt>
                <c:pt idx="1214">
                  <c:v>-993</c:v>
                </c:pt>
                <c:pt idx="1215">
                  <c:v>-992.5</c:v>
                </c:pt>
                <c:pt idx="1216">
                  <c:v>-992</c:v>
                </c:pt>
                <c:pt idx="1217">
                  <c:v>-991.5</c:v>
                </c:pt>
                <c:pt idx="1218">
                  <c:v>-991</c:v>
                </c:pt>
                <c:pt idx="1219">
                  <c:v>-990.5</c:v>
                </c:pt>
                <c:pt idx="1220">
                  <c:v>-990</c:v>
                </c:pt>
                <c:pt idx="1221">
                  <c:v>-989.5</c:v>
                </c:pt>
                <c:pt idx="1222">
                  <c:v>-989</c:v>
                </c:pt>
                <c:pt idx="1223">
                  <c:v>-988.5</c:v>
                </c:pt>
                <c:pt idx="1224">
                  <c:v>-988</c:v>
                </c:pt>
                <c:pt idx="1225">
                  <c:v>-987.5</c:v>
                </c:pt>
                <c:pt idx="1226">
                  <c:v>-987</c:v>
                </c:pt>
                <c:pt idx="1227">
                  <c:v>-986.5</c:v>
                </c:pt>
                <c:pt idx="1228">
                  <c:v>-986</c:v>
                </c:pt>
                <c:pt idx="1229">
                  <c:v>-985.5</c:v>
                </c:pt>
                <c:pt idx="1230">
                  <c:v>-985</c:v>
                </c:pt>
                <c:pt idx="1231">
                  <c:v>-984.5</c:v>
                </c:pt>
                <c:pt idx="1232">
                  <c:v>-984</c:v>
                </c:pt>
                <c:pt idx="1233">
                  <c:v>-983.5</c:v>
                </c:pt>
                <c:pt idx="1234">
                  <c:v>-983</c:v>
                </c:pt>
                <c:pt idx="1235">
                  <c:v>-982.5</c:v>
                </c:pt>
                <c:pt idx="1236">
                  <c:v>-982</c:v>
                </c:pt>
                <c:pt idx="1237">
                  <c:v>-981.5</c:v>
                </c:pt>
                <c:pt idx="1238">
                  <c:v>-981</c:v>
                </c:pt>
                <c:pt idx="1239">
                  <c:v>-980.5</c:v>
                </c:pt>
                <c:pt idx="1240">
                  <c:v>-980</c:v>
                </c:pt>
                <c:pt idx="1241">
                  <c:v>-979.5</c:v>
                </c:pt>
                <c:pt idx="1242">
                  <c:v>-979</c:v>
                </c:pt>
                <c:pt idx="1243">
                  <c:v>-978.5</c:v>
                </c:pt>
                <c:pt idx="1244">
                  <c:v>-978</c:v>
                </c:pt>
                <c:pt idx="1245">
                  <c:v>-977.5</c:v>
                </c:pt>
                <c:pt idx="1246">
                  <c:v>-977</c:v>
                </c:pt>
                <c:pt idx="1247">
                  <c:v>-976.5</c:v>
                </c:pt>
                <c:pt idx="1248">
                  <c:v>-976</c:v>
                </c:pt>
                <c:pt idx="1249">
                  <c:v>-975.5</c:v>
                </c:pt>
                <c:pt idx="1250">
                  <c:v>-975</c:v>
                </c:pt>
                <c:pt idx="1251">
                  <c:v>-974.5</c:v>
                </c:pt>
                <c:pt idx="1252">
                  <c:v>-974</c:v>
                </c:pt>
                <c:pt idx="1253">
                  <c:v>-973.5</c:v>
                </c:pt>
                <c:pt idx="1254">
                  <c:v>-973</c:v>
                </c:pt>
                <c:pt idx="1255">
                  <c:v>-972.5</c:v>
                </c:pt>
                <c:pt idx="1256">
                  <c:v>-972</c:v>
                </c:pt>
                <c:pt idx="1257">
                  <c:v>-971.5</c:v>
                </c:pt>
                <c:pt idx="1258">
                  <c:v>-971</c:v>
                </c:pt>
                <c:pt idx="1259">
                  <c:v>-970.5</c:v>
                </c:pt>
                <c:pt idx="1260">
                  <c:v>-970</c:v>
                </c:pt>
                <c:pt idx="1261">
                  <c:v>-969.5</c:v>
                </c:pt>
                <c:pt idx="1262">
                  <c:v>-969</c:v>
                </c:pt>
                <c:pt idx="1263">
                  <c:v>-968.5</c:v>
                </c:pt>
                <c:pt idx="1264">
                  <c:v>-968</c:v>
                </c:pt>
                <c:pt idx="1265">
                  <c:v>-967.5</c:v>
                </c:pt>
                <c:pt idx="1266">
                  <c:v>-967</c:v>
                </c:pt>
                <c:pt idx="1267">
                  <c:v>-966.5</c:v>
                </c:pt>
                <c:pt idx="1268">
                  <c:v>-966</c:v>
                </c:pt>
                <c:pt idx="1269">
                  <c:v>-965.5</c:v>
                </c:pt>
                <c:pt idx="1270">
                  <c:v>-965</c:v>
                </c:pt>
                <c:pt idx="1271">
                  <c:v>-964.5</c:v>
                </c:pt>
                <c:pt idx="1272">
                  <c:v>-964</c:v>
                </c:pt>
                <c:pt idx="1273">
                  <c:v>-963.5</c:v>
                </c:pt>
                <c:pt idx="1274">
                  <c:v>-963</c:v>
                </c:pt>
                <c:pt idx="1275">
                  <c:v>-962.5</c:v>
                </c:pt>
                <c:pt idx="1276">
                  <c:v>-962</c:v>
                </c:pt>
                <c:pt idx="1277">
                  <c:v>-961.5</c:v>
                </c:pt>
                <c:pt idx="1278">
                  <c:v>-961</c:v>
                </c:pt>
                <c:pt idx="1279">
                  <c:v>-960.5</c:v>
                </c:pt>
                <c:pt idx="1280">
                  <c:v>-960</c:v>
                </c:pt>
                <c:pt idx="1281">
                  <c:v>-959.5</c:v>
                </c:pt>
                <c:pt idx="1282">
                  <c:v>-959</c:v>
                </c:pt>
                <c:pt idx="1283">
                  <c:v>-958.5</c:v>
                </c:pt>
                <c:pt idx="1284">
                  <c:v>-958</c:v>
                </c:pt>
                <c:pt idx="1285">
                  <c:v>-957.5</c:v>
                </c:pt>
                <c:pt idx="1286">
                  <c:v>-957</c:v>
                </c:pt>
                <c:pt idx="1287">
                  <c:v>-956.5</c:v>
                </c:pt>
                <c:pt idx="1288">
                  <c:v>-956</c:v>
                </c:pt>
                <c:pt idx="1289">
                  <c:v>-955.5</c:v>
                </c:pt>
                <c:pt idx="1290">
                  <c:v>-955</c:v>
                </c:pt>
                <c:pt idx="1291">
                  <c:v>-954.5</c:v>
                </c:pt>
                <c:pt idx="1292">
                  <c:v>-954</c:v>
                </c:pt>
                <c:pt idx="1293">
                  <c:v>-953.5</c:v>
                </c:pt>
                <c:pt idx="1294">
                  <c:v>-953</c:v>
                </c:pt>
                <c:pt idx="1295">
                  <c:v>-952.5</c:v>
                </c:pt>
                <c:pt idx="1296">
                  <c:v>-952</c:v>
                </c:pt>
                <c:pt idx="1297">
                  <c:v>-951.5</c:v>
                </c:pt>
                <c:pt idx="1298">
                  <c:v>-951</c:v>
                </c:pt>
                <c:pt idx="1299">
                  <c:v>-950.5</c:v>
                </c:pt>
                <c:pt idx="1300">
                  <c:v>-950</c:v>
                </c:pt>
                <c:pt idx="1301">
                  <c:v>-949.5</c:v>
                </c:pt>
                <c:pt idx="1302">
                  <c:v>-949</c:v>
                </c:pt>
                <c:pt idx="1303">
                  <c:v>-948.5</c:v>
                </c:pt>
                <c:pt idx="1304">
                  <c:v>-948</c:v>
                </c:pt>
                <c:pt idx="1305">
                  <c:v>-947.5</c:v>
                </c:pt>
                <c:pt idx="1306">
                  <c:v>-947</c:v>
                </c:pt>
                <c:pt idx="1307">
                  <c:v>-946.5</c:v>
                </c:pt>
                <c:pt idx="1308">
                  <c:v>-946</c:v>
                </c:pt>
                <c:pt idx="1309">
                  <c:v>-945.5</c:v>
                </c:pt>
                <c:pt idx="1310">
                  <c:v>-945</c:v>
                </c:pt>
                <c:pt idx="1311">
                  <c:v>-944.5</c:v>
                </c:pt>
                <c:pt idx="1312">
                  <c:v>-944</c:v>
                </c:pt>
                <c:pt idx="1313">
                  <c:v>-943.5</c:v>
                </c:pt>
                <c:pt idx="1314">
                  <c:v>-943</c:v>
                </c:pt>
                <c:pt idx="1315">
                  <c:v>-942.5</c:v>
                </c:pt>
                <c:pt idx="1316">
                  <c:v>-942</c:v>
                </c:pt>
                <c:pt idx="1317">
                  <c:v>-941.5</c:v>
                </c:pt>
                <c:pt idx="1318">
                  <c:v>-941</c:v>
                </c:pt>
                <c:pt idx="1319">
                  <c:v>-940.5</c:v>
                </c:pt>
                <c:pt idx="1320">
                  <c:v>-940</c:v>
                </c:pt>
                <c:pt idx="1321">
                  <c:v>-939.5</c:v>
                </c:pt>
                <c:pt idx="1322">
                  <c:v>-939</c:v>
                </c:pt>
                <c:pt idx="1323">
                  <c:v>-938.5</c:v>
                </c:pt>
                <c:pt idx="1324">
                  <c:v>-938</c:v>
                </c:pt>
                <c:pt idx="1325">
                  <c:v>-937.5</c:v>
                </c:pt>
                <c:pt idx="1326">
                  <c:v>-937</c:v>
                </c:pt>
                <c:pt idx="1327">
                  <c:v>-936.5</c:v>
                </c:pt>
                <c:pt idx="1328">
                  <c:v>-936</c:v>
                </c:pt>
                <c:pt idx="1329">
                  <c:v>-935.5</c:v>
                </c:pt>
                <c:pt idx="1330">
                  <c:v>-935</c:v>
                </c:pt>
                <c:pt idx="1331">
                  <c:v>-934.5</c:v>
                </c:pt>
                <c:pt idx="1332">
                  <c:v>-934</c:v>
                </c:pt>
                <c:pt idx="1333">
                  <c:v>-933.5</c:v>
                </c:pt>
                <c:pt idx="1334">
                  <c:v>-933</c:v>
                </c:pt>
                <c:pt idx="1335">
                  <c:v>-932.5</c:v>
                </c:pt>
                <c:pt idx="1336">
                  <c:v>-932</c:v>
                </c:pt>
                <c:pt idx="1337">
                  <c:v>-931.5</c:v>
                </c:pt>
                <c:pt idx="1338">
                  <c:v>-931</c:v>
                </c:pt>
                <c:pt idx="1339">
                  <c:v>-930.5</c:v>
                </c:pt>
                <c:pt idx="1340">
                  <c:v>-930</c:v>
                </c:pt>
                <c:pt idx="1341">
                  <c:v>-929.5</c:v>
                </c:pt>
                <c:pt idx="1342">
                  <c:v>-929</c:v>
                </c:pt>
                <c:pt idx="1343">
                  <c:v>-928.5</c:v>
                </c:pt>
                <c:pt idx="1344">
                  <c:v>-928</c:v>
                </c:pt>
                <c:pt idx="1345">
                  <c:v>-927.5</c:v>
                </c:pt>
                <c:pt idx="1346">
                  <c:v>-927</c:v>
                </c:pt>
                <c:pt idx="1347">
                  <c:v>-926.5</c:v>
                </c:pt>
                <c:pt idx="1348">
                  <c:v>-926</c:v>
                </c:pt>
                <c:pt idx="1349">
                  <c:v>-925.5</c:v>
                </c:pt>
                <c:pt idx="1350">
                  <c:v>-925</c:v>
                </c:pt>
                <c:pt idx="1351">
                  <c:v>-924.5</c:v>
                </c:pt>
                <c:pt idx="1352">
                  <c:v>-924</c:v>
                </c:pt>
                <c:pt idx="1353">
                  <c:v>-923.5</c:v>
                </c:pt>
                <c:pt idx="1354">
                  <c:v>-923</c:v>
                </c:pt>
                <c:pt idx="1355">
                  <c:v>-922.5</c:v>
                </c:pt>
                <c:pt idx="1356">
                  <c:v>-922</c:v>
                </c:pt>
                <c:pt idx="1357">
                  <c:v>-921.5</c:v>
                </c:pt>
                <c:pt idx="1358">
                  <c:v>-921</c:v>
                </c:pt>
                <c:pt idx="1359">
                  <c:v>-920.5</c:v>
                </c:pt>
                <c:pt idx="1360">
                  <c:v>-920</c:v>
                </c:pt>
                <c:pt idx="1361">
                  <c:v>-919.5</c:v>
                </c:pt>
                <c:pt idx="1362">
                  <c:v>-919</c:v>
                </c:pt>
                <c:pt idx="1363">
                  <c:v>-918.5</c:v>
                </c:pt>
                <c:pt idx="1364">
                  <c:v>-918</c:v>
                </c:pt>
                <c:pt idx="1365">
                  <c:v>-917.5</c:v>
                </c:pt>
                <c:pt idx="1366">
                  <c:v>-917</c:v>
                </c:pt>
                <c:pt idx="1367">
                  <c:v>-916.5</c:v>
                </c:pt>
                <c:pt idx="1368">
                  <c:v>-916</c:v>
                </c:pt>
                <c:pt idx="1369">
                  <c:v>-915.5</c:v>
                </c:pt>
                <c:pt idx="1370">
                  <c:v>-915</c:v>
                </c:pt>
                <c:pt idx="1371">
                  <c:v>-914.5</c:v>
                </c:pt>
                <c:pt idx="1372">
                  <c:v>-914</c:v>
                </c:pt>
                <c:pt idx="1373">
                  <c:v>-913.5</c:v>
                </c:pt>
                <c:pt idx="1374">
                  <c:v>-913</c:v>
                </c:pt>
                <c:pt idx="1375">
                  <c:v>-912.5</c:v>
                </c:pt>
                <c:pt idx="1376">
                  <c:v>-912</c:v>
                </c:pt>
                <c:pt idx="1377">
                  <c:v>-911.5</c:v>
                </c:pt>
                <c:pt idx="1378">
                  <c:v>-911</c:v>
                </c:pt>
                <c:pt idx="1379">
                  <c:v>-910.5</c:v>
                </c:pt>
                <c:pt idx="1380">
                  <c:v>-910</c:v>
                </c:pt>
                <c:pt idx="1381">
                  <c:v>-909.5</c:v>
                </c:pt>
                <c:pt idx="1382">
                  <c:v>-909</c:v>
                </c:pt>
                <c:pt idx="1383">
                  <c:v>-908.5</c:v>
                </c:pt>
                <c:pt idx="1384">
                  <c:v>-908</c:v>
                </c:pt>
                <c:pt idx="1385">
                  <c:v>-907.5</c:v>
                </c:pt>
                <c:pt idx="1386">
                  <c:v>-907</c:v>
                </c:pt>
                <c:pt idx="1387">
                  <c:v>-906.5</c:v>
                </c:pt>
                <c:pt idx="1388">
                  <c:v>-906</c:v>
                </c:pt>
                <c:pt idx="1389">
                  <c:v>-905.5</c:v>
                </c:pt>
                <c:pt idx="1390">
                  <c:v>-905</c:v>
                </c:pt>
                <c:pt idx="1391">
                  <c:v>-904.5</c:v>
                </c:pt>
                <c:pt idx="1392">
                  <c:v>-904</c:v>
                </c:pt>
                <c:pt idx="1393">
                  <c:v>-903.5</c:v>
                </c:pt>
                <c:pt idx="1394">
                  <c:v>-903</c:v>
                </c:pt>
                <c:pt idx="1395">
                  <c:v>-902.5</c:v>
                </c:pt>
                <c:pt idx="1396">
                  <c:v>-902</c:v>
                </c:pt>
                <c:pt idx="1397">
                  <c:v>-901.5</c:v>
                </c:pt>
                <c:pt idx="1398">
                  <c:v>-901</c:v>
                </c:pt>
                <c:pt idx="1399">
                  <c:v>-900.5</c:v>
                </c:pt>
                <c:pt idx="1400">
                  <c:v>-900</c:v>
                </c:pt>
                <c:pt idx="1401">
                  <c:v>-899.5</c:v>
                </c:pt>
                <c:pt idx="1402">
                  <c:v>-899</c:v>
                </c:pt>
                <c:pt idx="1403">
                  <c:v>-898.5</c:v>
                </c:pt>
                <c:pt idx="1404">
                  <c:v>-898</c:v>
                </c:pt>
                <c:pt idx="1405">
                  <c:v>-897.5</c:v>
                </c:pt>
                <c:pt idx="1406">
                  <c:v>-897</c:v>
                </c:pt>
                <c:pt idx="1407">
                  <c:v>-896.5</c:v>
                </c:pt>
                <c:pt idx="1408">
                  <c:v>-896</c:v>
                </c:pt>
                <c:pt idx="1409">
                  <c:v>-895.5</c:v>
                </c:pt>
                <c:pt idx="1410">
                  <c:v>-895</c:v>
                </c:pt>
                <c:pt idx="1411">
                  <c:v>-894.5</c:v>
                </c:pt>
                <c:pt idx="1412">
                  <c:v>-894</c:v>
                </c:pt>
                <c:pt idx="1413">
                  <c:v>-893.5</c:v>
                </c:pt>
                <c:pt idx="1414">
                  <c:v>-893</c:v>
                </c:pt>
                <c:pt idx="1415">
                  <c:v>-892.5</c:v>
                </c:pt>
                <c:pt idx="1416">
                  <c:v>-892</c:v>
                </c:pt>
                <c:pt idx="1417">
                  <c:v>-891.5</c:v>
                </c:pt>
                <c:pt idx="1418">
                  <c:v>-891</c:v>
                </c:pt>
                <c:pt idx="1419">
                  <c:v>-890.5</c:v>
                </c:pt>
                <c:pt idx="1420">
                  <c:v>-890</c:v>
                </c:pt>
                <c:pt idx="1421">
                  <c:v>-889.5</c:v>
                </c:pt>
                <c:pt idx="1422">
                  <c:v>-889</c:v>
                </c:pt>
                <c:pt idx="1423">
                  <c:v>-888.5</c:v>
                </c:pt>
                <c:pt idx="1424">
                  <c:v>-888</c:v>
                </c:pt>
                <c:pt idx="1425">
                  <c:v>-887.5</c:v>
                </c:pt>
                <c:pt idx="1426">
                  <c:v>-887</c:v>
                </c:pt>
                <c:pt idx="1427">
                  <c:v>-886.5</c:v>
                </c:pt>
                <c:pt idx="1428">
                  <c:v>-886</c:v>
                </c:pt>
                <c:pt idx="1429">
                  <c:v>-885.5</c:v>
                </c:pt>
                <c:pt idx="1430">
                  <c:v>-885</c:v>
                </c:pt>
                <c:pt idx="1431">
                  <c:v>-884.5</c:v>
                </c:pt>
                <c:pt idx="1432">
                  <c:v>-884</c:v>
                </c:pt>
                <c:pt idx="1433">
                  <c:v>-883.5</c:v>
                </c:pt>
                <c:pt idx="1434">
                  <c:v>-883</c:v>
                </c:pt>
                <c:pt idx="1435">
                  <c:v>-882.5</c:v>
                </c:pt>
                <c:pt idx="1436">
                  <c:v>-882</c:v>
                </c:pt>
                <c:pt idx="1437">
                  <c:v>-881.5</c:v>
                </c:pt>
                <c:pt idx="1438">
                  <c:v>-881</c:v>
                </c:pt>
                <c:pt idx="1439">
                  <c:v>-880.5</c:v>
                </c:pt>
                <c:pt idx="1440">
                  <c:v>-880</c:v>
                </c:pt>
                <c:pt idx="1441">
                  <c:v>-879.5</c:v>
                </c:pt>
                <c:pt idx="1442">
                  <c:v>-879</c:v>
                </c:pt>
                <c:pt idx="1443">
                  <c:v>-878.5</c:v>
                </c:pt>
                <c:pt idx="1444">
                  <c:v>-878</c:v>
                </c:pt>
                <c:pt idx="1445">
                  <c:v>-877.5</c:v>
                </c:pt>
                <c:pt idx="1446">
                  <c:v>-877</c:v>
                </c:pt>
                <c:pt idx="1447">
                  <c:v>-876.5</c:v>
                </c:pt>
                <c:pt idx="1448">
                  <c:v>-876</c:v>
                </c:pt>
                <c:pt idx="1449">
                  <c:v>-875.5</c:v>
                </c:pt>
                <c:pt idx="1450">
                  <c:v>-875</c:v>
                </c:pt>
                <c:pt idx="1451">
                  <c:v>-874.5</c:v>
                </c:pt>
                <c:pt idx="1452">
                  <c:v>-874</c:v>
                </c:pt>
                <c:pt idx="1453">
                  <c:v>-873.5</c:v>
                </c:pt>
                <c:pt idx="1454">
                  <c:v>-873</c:v>
                </c:pt>
                <c:pt idx="1455">
                  <c:v>-872.5</c:v>
                </c:pt>
                <c:pt idx="1456">
                  <c:v>-872</c:v>
                </c:pt>
                <c:pt idx="1457">
                  <c:v>-871.5</c:v>
                </c:pt>
                <c:pt idx="1458">
                  <c:v>-871</c:v>
                </c:pt>
                <c:pt idx="1459">
                  <c:v>-870.5</c:v>
                </c:pt>
                <c:pt idx="1460">
                  <c:v>-870</c:v>
                </c:pt>
                <c:pt idx="1461">
                  <c:v>-869.5</c:v>
                </c:pt>
                <c:pt idx="1462">
                  <c:v>-869</c:v>
                </c:pt>
                <c:pt idx="1463">
                  <c:v>-868.5</c:v>
                </c:pt>
                <c:pt idx="1464">
                  <c:v>-868</c:v>
                </c:pt>
                <c:pt idx="1465">
                  <c:v>-867.5</c:v>
                </c:pt>
                <c:pt idx="1466">
                  <c:v>-867</c:v>
                </c:pt>
                <c:pt idx="1467">
                  <c:v>-866.5</c:v>
                </c:pt>
                <c:pt idx="1468">
                  <c:v>-866</c:v>
                </c:pt>
                <c:pt idx="1469">
                  <c:v>-865.5</c:v>
                </c:pt>
                <c:pt idx="1470">
                  <c:v>-865</c:v>
                </c:pt>
                <c:pt idx="1471">
                  <c:v>-864.5</c:v>
                </c:pt>
                <c:pt idx="1472">
                  <c:v>-864</c:v>
                </c:pt>
                <c:pt idx="1473">
                  <c:v>-863.5</c:v>
                </c:pt>
                <c:pt idx="1474">
                  <c:v>-863</c:v>
                </c:pt>
                <c:pt idx="1475">
                  <c:v>-862.5</c:v>
                </c:pt>
                <c:pt idx="1476">
                  <c:v>-862</c:v>
                </c:pt>
                <c:pt idx="1477">
                  <c:v>-861.5</c:v>
                </c:pt>
                <c:pt idx="1478">
                  <c:v>-861</c:v>
                </c:pt>
                <c:pt idx="1479">
                  <c:v>-860.5</c:v>
                </c:pt>
                <c:pt idx="1480">
                  <c:v>-860</c:v>
                </c:pt>
                <c:pt idx="1481">
                  <c:v>-859.5</c:v>
                </c:pt>
                <c:pt idx="1482">
                  <c:v>-859</c:v>
                </c:pt>
                <c:pt idx="1483">
                  <c:v>-858.5</c:v>
                </c:pt>
                <c:pt idx="1484">
                  <c:v>-858</c:v>
                </c:pt>
                <c:pt idx="1485">
                  <c:v>-857.5</c:v>
                </c:pt>
                <c:pt idx="1486">
                  <c:v>-857</c:v>
                </c:pt>
                <c:pt idx="1487">
                  <c:v>-856.5</c:v>
                </c:pt>
                <c:pt idx="1488">
                  <c:v>-856</c:v>
                </c:pt>
                <c:pt idx="1489">
                  <c:v>-855.5</c:v>
                </c:pt>
                <c:pt idx="1490">
                  <c:v>-855</c:v>
                </c:pt>
                <c:pt idx="1491">
                  <c:v>-854.5</c:v>
                </c:pt>
                <c:pt idx="1492">
                  <c:v>-854</c:v>
                </c:pt>
                <c:pt idx="1493">
                  <c:v>-853.5</c:v>
                </c:pt>
                <c:pt idx="1494">
                  <c:v>-853</c:v>
                </c:pt>
                <c:pt idx="1495">
                  <c:v>-852.5</c:v>
                </c:pt>
                <c:pt idx="1496">
                  <c:v>-852</c:v>
                </c:pt>
                <c:pt idx="1497">
                  <c:v>-851.5</c:v>
                </c:pt>
                <c:pt idx="1498">
                  <c:v>-851</c:v>
                </c:pt>
                <c:pt idx="1499">
                  <c:v>-850.5</c:v>
                </c:pt>
                <c:pt idx="1500">
                  <c:v>-850</c:v>
                </c:pt>
                <c:pt idx="1501">
                  <c:v>-849.5</c:v>
                </c:pt>
                <c:pt idx="1502">
                  <c:v>-849</c:v>
                </c:pt>
                <c:pt idx="1503">
                  <c:v>-848.5</c:v>
                </c:pt>
                <c:pt idx="1504">
                  <c:v>-848</c:v>
                </c:pt>
                <c:pt idx="1505">
                  <c:v>-847.5</c:v>
                </c:pt>
                <c:pt idx="1506">
                  <c:v>-847</c:v>
                </c:pt>
                <c:pt idx="1507">
                  <c:v>-846.5</c:v>
                </c:pt>
                <c:pt idx="1508">
                  <c:v>-846</c:v>
                </c:pt>
                <c:pt idx="1509">
                  <c:v>-845.5</c:v>
                </c:pt>
                <c:pt idx="1510">
                  <c:v>-845</c:v>
                </c:pt>
                <c:pt idx="1511">
                  <c:v>-844.5</c:v>
                </c:pt>
                <c:pt idx="1512">
                  <c:v>-844</c:v>
                </c:pt>
                <c:pt idx="1513">
                  <c:v>-843.5</c:v>
                </c:pt>
                <c:pt idx="1514">
                  <c:v>-843</c:v>
                </c:pt>
                <c:pt idx="1515">
                  <c:v>-842.5</c:v>
                </c:pt>
                <c:pt idx="1516">
                  <c:v>-842</c:v>
                </c:pt>
                <c:pt idx="1517">
                  <c:v>-841.5</c:v>
                </c:pt>
                <c:pt idx="1518">
                  <c:v>-841</c:v>
                </c:pt>
                <c:pt idx="1519">
                  <c:v>-840.5</c:v>
                </c:pt>
                <c:pt idx="1520">
                  <c:v>-840</c:v>
                </c:pt>
                <c:pt idx="1521">
                  <c:v>-839.5</c:v>
                </c:pt>
                <c:pt idx="1522">
                  <c:v>-839</c:v>
                </c:pt>
                <c:pt idx="1523">
                  <c:v>-838.5</c:v>
                </c:pt>
                <c:pt idx="1524">
                  <c:v>-838</c:v>
                </c:pt>
                <c:pt idx="1525">
                  <c:v>-837.5</c:v>
                </c:pt>
                <c:pt idx="1526">
                  <c:v>-837</c:v>
                </c:pt>
                <c:pt idx="1527">
                  <c:v>-836.5</c:v>
                </c:pt>
                <c:pt idx="1528">
                  <c:v>-836</c:v>
                </c:pt>
                <c:pt idx="1529">
                  <c:v>-835.5</c:v>
                </c:pt>
                <c:pt idx="1530">
                  <c:v>-835</c:v>
                </c:pt>
                <c:pt idx="1531">
                  <c:v>-834.5</c:v>
                </c:pt>
                <c:pt idx="1532">
                  <c:v>-834</c:v>
                </c:pt>
                <c:pt idx="1533">
                  <c:v>-833.5</c:v>
                </c:pt>
                <c:pt idx="1534">
                  <c:v>-833</c:v>
                </c:pt>
                <c:pt idx="1535">
                  <c:v>-832.5</c:v>
                </c:pt>
                <c:pt idx="1536">
                  <c:v>-832</c:v>
                </c:pt>
                <c:pt idx="1537">
                  <c:v>-831.5</c:v>
                </c:pt>
                <c:pt idx="1538">
                  <c:v>-831</c:v>
                </c:pt>
                <c:pt idx="1539">
                  <c:v>-830.5</c:v>
                </c:pt>
                <c:pt idx="1540">
                  <c:v>-830</c:v>
                </c:pt>
                <c:pt idx="1541">
                  <c:v>-829.5</c:v>
                </c:pt>
                <c:pt idx="1542">
                  <c:v>-829</c:v>
                </c:pt>
                <c:pt idx="1543">
                  <c:v>-828.5</c:v>
                </c:pt>
                <c:pt idx="1544">
                  <c:v>-828</c:v>
                </c:pt>
                <c:pt idx="1545">
                  <c:v>-827.5</c:v>
                </c:pt>
                <c:pt idx="1546">
                  <c:v>-827</c:v>
                </c:pt>
                <c:pt idx="1547">
                  <c:v>-826.5</c:v>
                </c:pt>
                <c:pt idx="1548">
                  <c:v>-826</c:v>
                </c:pt>
                <c:pt idx="1549">
                  <c:v>-825.5</c:v>
                </c:pt>
                <c:pt idx="1550">
                  <c:v>-825</c:v>
                </c:pt>
                <c:pt idx="1551">
                  <c:v>-824.5</c:v>
                </c:pt>
                <c:pt idx="1552">
                  <c:v>-824</c:v>
                </c:pt>
                <c:pt idx="1553">
                  <c:v>-823.5</c:v>
                </c:pt>
                <c:pt idx="1554">
                  <c:v>-823</c:v>
                </c:pt>
                <c:pt idx="1555">
                  <c:v>-822.5</c:v>
                </c:pt>
                <c:pt idx="1556">
                  <c:v>-822</c:v>
                </c:pt>
                <c:pt idx="1557">
                  <c:v>-821.5</c:v>
                </c:pt>
                <c:pt idx="1558">
                  <c:v>-821</c:v>
                </c:pt>
                <c:pt idx="1559">
                  <c:v>-820.5</c:v>
                </c:pt>
                <c:pt idx="1560">
                  <c:v>-820</c:v>
                </c:pt>
                <c:pt idx="1561">
                  <c:v>-819.5</c:v>
                </c:pt>
                <c:pt idx="1562">
                  <c:v>-819</c:v>
                </c:pt>
                <c:pt idx="1563">
                  <c:v>-818.5</c:v>
                </c:pt>
                <c:pt idx="1564">
                  <c:v>-818</c:v>
                </c:pt>
                <c:pt idx="1565">
                  <c:v>-817.5</c:v>
                </c:pt>
                <c:pt idx="1566">
                  <c:v>-817</c:v>
                </c:pt>
                <c:pt idx="1567">
                  <c:v>-816.5</c:v>
                </c:pt>
                <c:pt idx="1568">
                  <c:v>-816</c:v>
                </c:pt>
                <c:pt idx="1569">
                  <c:v>-815.5</c:v>
                </c:pt>
                <c:pt idx="1570">
                  <c:v>-815</c:v>
                </c:pt>
                <c:pt idx="1571">
                  <c:v>-814.5</c:v>
                </c:pt>
                <c:pt idx="1572">
                  <c:v>-814</c:v>
                </c:pt>
                <c:pt idx="1573">
                  <c:v>-813.5</c:v>
                </c:pt>
                <c:pt idx="1574">
                  <c:v>-813</c:v>
                </c:pt>
                <c:pt idx="1575">
                  <c:v>-812.5</c:v>
                </c:pt>
                <c:pt idx="1576">
                  <c:v>-812</c:v>
                </c:pt>
                <c:pt idx="1577">
                  <c:v>-811.5</c:v>
                </c:pt>
                <c:pt idx="1578">
                  <c:v>-811</c:v>
                </c:pt>
                <c:pt idx="1579">
                  <c:v>-810.5</c:v>
                </c:pt>
                <c:pt idx="1580">
                  <c:v>-810</c:v>
                </c:pt>
                <c:pt idx="1581">
                  <c:v>-809.5</c:v>
                </c:pt>
                <c:pt idx="1582">
                  <c:v>-809</c:v>
                </c:pt>
                <c:pt idx="1583">
                  <c:v>-808.5</c:v>
                </c:pt>
                <c:pt idx="1584">
                  <c:v>-808</c:v>
                </c:pt>
                <c:pt idx="1585">
                  <c:v>-807.5</c:v>
                </c:pt>
                <c:pt idx="1586">
                  <c:v>-807</c:v>
                </c:pt>
                <c:pt idx="1587">
                  <c:v>-806.5</c:v>
                </c:pt>
                <c:pt idx="1588">
                  <c:v>-806</c:v>
                </c:pt>
                <c:pt idx="1589">
                  <c:v>-805.5</c:v>
                </c:pt>
                <c:pt idx="1590">
                  <c:v>-805</c:v>
                </c:pt>
                <c:pt idx="1591">
                  <c:v>-804.5</c:v>
                </c:pt>
                <c:pt idx="1592">
                  <c:v>-804</c:v>
                </c:pt>
                <c:pt idx="1593">
                  <c:v>-803.5</c:v>
                </c:pt>
                <c:pt idx="1594">
                  <c:v>-803</c:v>
                </c:pt>
                <c:pt idx="1595">
                  <c:v>-802.5</c:v>
                </c:pt>
                <c:pt idx="1596">
                  <c:v>-802</c:v>
                </c:pt>
                <c:pt idx="1597">
                  <c:v>-801.5</c:v>
                </c:pt>
                <c:pt idx="1598">
                  <c:v>-801</c:v>
                </c:pt>
                <c:pt idx="1599">
                  <c:v>-800.5</c:v>
                </c:pt>
                <c:pt idx="1600">
                  <c:v>-800</c:v>
                </c:pt>
                <c:pt idx="1601">
                  <c:v>-799.5</c:v>
                </c:pt>
                <c:pt idx="1602">
                  <c:v>-799</c:v>
                </c:pt>
                <c:pt idx="1603">
                  <c:v>-798.5</c:v>
                </c:pt>
                <c:pt idx="1604">
                  <c:v>-798</c:v>
                </c:pt>
                <c:pt idx="1605">
                  <c:v>-797.5</c:v>
                </c:pt>
                <c:pt idx="1606">
                  <c:v>-797</c:v>
                </c:pt>
                <c:pt idx="1607">
                  <c:v>-796.5</c:v>
                </c:pt>
                <c:pt idx="1608">
                  <c:v>-796</c:v>
                </c:pt>
                <c:pt idx="1609">
                  <c:v>-795.5</c:v>
                </c:pt>
                <c:pt idx="1610">
                  <c:v>-795</c:v>
                </c:pt>
                <c:pt idx="1611">
                  <c:v>-794.5</c:v>
                </c:pt>
                <c:pt idx="1612">
                  <c:v>-794</c:v>
                </c:pt>
                <c:pt idx="1613">
                  <c:v>-793.5</c:v>
                </c:pt>
                <c:pt idx="1614">
                  <c:v>-793</c:v>
                </c:pt>
                <c:pt idx="1615">
                  <c:v>-792.5</c:v>
                </c:pt>
                <c:pt idx="1616">
                  <c:v>-792</c:v>
                </c:pt>
                <c:pt idx="1617">
                  <c:v>-791.5</c:v>
                </c:pt>
                <c:pt idx="1618">
                  <c:v>-791</c:v>
                </c:pt>
                <c:pt idx="1619">
                  <c:v>-790.5</c:v>
                </c:pt>
                <c:pt idx="1620">
                  <c:v>-790</c:v>
                </c:pt>
                <c:pt idx="1621">
                  <c:v>-789.5</c:v>
                </c:pt>
                <c:pt idx="1622">
                  <c:v>-789</c:v>
                </c:pt>
                <c:pt idx="1623">
                  <c:v>-788.5</c:v>
                </c:pt>
                <c:pt idx="1624">
                  <c:v>-788</c:v>
                </c:pt>
                <c:pt idx="1625">
                  <c:v>-787.5</c:v>
                </c:pt>
                <c:pt idx="1626">
                  <c:v>-787</c:v>
                </c:pt>
                <c:pt idx="1627">
                  <c:v>-786.5</c:v>
                </c:pt>
                <c:pt idx="1628">
                  <c:v>-786</c:v>
                </c:pt>
                <c:pt idx="1629">
                  <c:v>-785.5</c:v>
                </c:pt>
                <c:pt idx="1630">
                  <c:v>-785</c:v>
                </c:pt>
                <c:pt idx="1631">
                  <c:v>-784.5</c:v>
                </c:pt>
                <c:pt idx="1632">
                  <c:v>-784</c:v>
                </c:pt>
                <c:pt idx="1633">
                  <c:v>-783.5</c:v>
                </c:pt>
                <c:pt idx="1634">
                  <c:v>-783</c:v>
                </c:pt>
                <c:pt idx="1635">
                  <c:v>-782.5</c:v>
                </c:pt>
                <c:pt idx="1636">
                  <c:v>-782</c:v>
                </c:pt>
                <c:pt idx="1637">
                  <c:v>-781.5</c:v>
                </c:pt>
                <c:pt idx="1638">
                  <c:v>-781</c:v>
                </c:pt>
                <c:pt idx="1639">
                  <c:v>-780.5</c:v>
                </c:pt>
                <c:pt idx="1640">
                  <c:v>-780</c:v>
                </c:pt>
                <c:pt idx="1641">
                  <c:v>-779.5</c:v>
                </c:pt>
                <c:pt idx="1642">
                  <c:v>-779</c:v>
                </c:pt>
                <c:pt idx="1643">
                  <c:v>-778.5</c:v>
                </c:pt>
                <c:pt idx="1644">
                  <c:v>-778</c:v>
                </c:pt>
                <c:pt idx="1645">
                  <c:v>-777.5</c:v>
                </c:pt>
                <c:pt idx="1646">
                  <c:v>-777</c:v>
                </c:pt>
                <c:pt idx="1647">
                  <c:v>-776.5</c:v>
                </c:pt>
                <c:pt idx="1648">
                  <c:v>-776</c:v>
                </c:pt>
                <c:pt idx="1649">
                  <c:v>-775.5</c:v>
                </c:pt>
                <c:pt idx="1650">
                  <c:v>-775</c:v>
                </c:pt>
                <c:pt idx="1651">
                  <c:v>-774.5</c:v>
                </c:pt>
                <c:pt idx="1652">
                  <c:v>-774</c:v>
                </c:pt>
                <c:pt idx="1653">
                  <c:v>-773.5</c:v>
                </c:pt>
                <c:pt idx="1654">
                  <c:v>-773</c:v>
                </c:pt>
                <c:pt idx="1655">
                  <c:v>-772.5</c:v>
                </c:pt>
                <c:pt idx="1656">
                  <c:v>-772</c:v>
                </c:pt>
                <c:pt idx="1657">
                  <c:v>-771.5</c:v>
                </c:pt>
                <c:pt idx="1658">
                  <c:v>-771</c:v>
                </c:pt>
                <c:pt idx="1659">
                  <c:v>-770.5</c:v>
                </c:pt>
                <c:pt idx="1660">
                  <c:v>-770</c:v>
                </c:pt>
                <c:pt idx="1661">
                  <c:v>-769.5</c:v>
                </c:pt>
                <c:pt idx="1662">
                  <c:v>-769</c:v>
                </c:pt>
                <c:pt idx="1663">
                  <c:v>-768.5</c:v>
                </c:pt>
                <c:pt idx="1664">
                  <c:v>-768</c:v>
                </c:pt>
                <c:pt idx="1665">
                  <c:v>-767.5</c:v>
                </c:pt>
                <c:pt idx="1666">
                  <c:v>-767</c:v>
                </c:pt>
                <c:pt idx="1667">
                  <c:v>-766.5</c:v>
                </c:pt>
                <c:pt idx="1668">
                  <c:v>-766</c:v>
                </c:pt>
                <c:pt idx="1669">
                  <c:v>-765.5</c:v>
                </c:pt>
                <c:pt idx="1670">
                  <c:v>-765</c:v>
                </c:pt>
                <c:pt idx="1671">
                  <c:v>-764.5</c:v>
                </c:pt>
                <c:pt idx="1672">
                  <c:v>-764</c:v>
                </c:pt>
                <c:pt idx="1673">
                  <c:v>-763.5</c:v>
                </c:pt>
                <c:pt idx="1674">
                  <c:v>-763</c:v>
                </c:pt>
                <c:pt idx="1675">
                  <c:v>-762.5</c:v>
                </c:pt>
                <c:pt idx="1676">
                  <c:v>-762</c:v>
                </c:pt>
                <c:pt idx="1677">
                  <c:v>-761.5</c:v>
                </c:pt>
                <c:pt idx="1678">
                  <c:v>-761</c:v>
                </c:pt>
                <c:pt idx="1679">
                  <c:v>-760.5</c:v>
                </c:pt>
                <c:pt idx="1680">
                  <c:v>-760</c:v>
                </c:pt>
                <c:pt idx="1681">
                  <c:v>-759.5</c:v>
                </c:pt>
                <c:pt idx="1682">
                  <c:v>-759</c:v>
                </c:pt>
                <c:pt idx="1683">
                  <c:v>-758.5</c:v>
                </c:pt>
                <c:pt idx="1684">
                  <c:v>-758</c:v>
                </c:pt>
                <c:pt idx="1685">
                  <c:v>-757.5</c:v>
                </c:pt>
                <c:pt idx="1686">
                  <c:v>-757</c:v>
                </c:pt>
                <c:pt idx="1687">
                  <c:v>-756.5</c:v>
                </c:pt>
                <c:pt idx="1688">
                  <c:v>-756</c:v>
                </c:pt>
                <c:pt idx="1689">
                  <c:v>-755.5</c:v>
                </c:pt>
                <c:pt idx="1690">
                  <c:v>-755</c:v>
                </c:pt>
                <c:pt idx="1691">
                  <c:v>-754.5</c:v>
                </c:pt>
                <c:pt idx="1692">
                  <c:v>-754</c:v>
                </c:pt>
                <c:pt idx="1693">
                  <c:v>-753.5</c:v>
                </c:pt>
                <c:pt idx="1694">
                  <c:v>-753</c:v>
                </c:pt>
                <c:pt idx="1695">
                  <c:v>-752.5</c:v>
                </c:pt>
                <c:pt idx="1696">
                  <c:v>-752</c:v>
                </c:pt>
                <c:pt idx="1697">
                  <c:v>-751.5</c:v>
                </c:pt>
                <c:pt idx="1698">
                  <c:v>-751</c:v>
                </c:pt>
                <c:pt idx="1699">
                  <c:v>-750.5</c:v>
                </c:pt>
                <c:pt idx="1700">
                  <c:v>-750</c:v>
                </c:pt>
                <c:pt idx="1701">
                  <c:v>-749.5</c:v>
                </c:pt>
                <c:pt idx="1702">
                  <c:v>-749</c:v>
                </c:pt>
                <c:pt idx="1703">
                  <c:v>-748.5</c:v>
                </c:pt>
                <c:pt idx="1704">
                  <c:v>-748</c:v>
                </c:pt>
                <c:pt idx="1705">
                  <c:v>-747.5</c:v>
                </c:pt>
                <c:pt idx="1706">
                  <c:v>-747</c:v>
                </c:pt>
                <c:pt idx="1707">
                  <c:v>-746.5</c:v>
                </c:pt>
                <c:pt idx="1708">
                  <c:v>-746</c:v>
                </c:pt>
                <c:pt idx="1709">
                  <c:v>-745.5</c:v>
                </c:pt>
                <c:pt idx="1710">
                  <c:v>-745</c:v>
                </c:pt>
                <c:pt idx="1711">
                  <c:v>-744.5</c:v>
                </c:pt>
                <c:pt idx="1712">
                  <c:v>-744</c:v>
                </c:pt>
                <c:pt idx="1713">
                  <c:v>-743.5</c:v>
                </c:pt>
                <c:pt idx="1714">
                  <c:v>-743</c:v>
                </c:pt>
                <c:pt idx="1715">
                  <c:v>-742.5</c:v>
                </c:pt>
                <c:pt idx="1716">
                  <c:v>-742</c:v>
                </c:pt>
                <c:pt idx="1717">
                  <c:v>-741.5</c:v>
                </c:pt>
                <c:pt idx="1718">
                  <c:v>-741</c:v>
                </c:pt>
                <c:pt idx="1719">
                  <c:v>-740.5</c:v>
                </c:pt>
                <c:pt idx="1720">
                  <c:v>-740</c:v>
                </c:pt>
                <c:pt idx="1721">
                  <c:v>-739.5</c:v>
                </c:pt>
                <c:pt idx="1722">
                  <c:v>-739</c:v>
                </c:pt>
                <c:pt idx="1723">
                  <c:v>-738.5</c:v>
                </c:pt>
                <c:pt idx="1724">
                  <c:v>-738</c:v>
                </c:pt>
                <c:pt idx="1725">
                  <c:v>-737.5</c:v>
                </c:pt>
                <c:pt idx="1726">
                  <c:v>-737</c:v>
                </c:pt>
                <c:pt idx="1727">
                  <c:v>-736.5</c:v>
                </c:pt>
                <c:pt idx="1728">
                  <c:v>-736</c:v>
                </c:pt>
                <c:pt idx="1729">
                  <c:v>-735.5</c:v>
                </c:pt>
                <c:pt idx="1730">
                  <c:v>-735</c:v>
                </c:pt>
                <c:pt idx="1731">
                  <c:v>-734.5</c:v>
                </c:pt>
                <c:pt idx="1732">
                  <c:v>-734</c:v>
                </c:pt>
                <c:pt idx="1733">
                  <c:v>-733.5</c:v>
                </c:pt>
                <c:pt idx="1734">
                  <c:v>-733</c:v>
                </c:pt>
                <c:pt idx="1735">
                  <c:v>-732.5</c:v>
                </c:pt>
                <c:pt idx="1736">
                  <c:v>-732</c:v>
                </c:pt>
                <c:pt idx="1737">
                  <c:v>-731.5</c:v>
                </c:pt>
                <c:pt idx="1738">
                  <c:v>-731</c:v>
                </c:pt>
                <c:pt idx="1739">
                  <c:v>-730.5</c:v>
                </c:pt>
                <c:pt idx="1740">
                  <c:v>-730</c:v>
                </c:pt>
                <c:pt idx="1741">
                  <c:v>-729.5</c:v>
                </c:pt>
                <c:pt idx="1742">
                  <c:v>-729</c:v>
                </c:pt>
                <c:pt idx="1743">
                  <c:v>-728.5</c:v>
                </c:pt>
                <c:pt idx="1744">
                  <c:v>-728</c:v>
                </c:pt>
                <c:pt idx="1745">
                  <c:v>-727.5</c:v>
                </c:pt>
                <c:pt idx="1746">
                  <c:v>-727</c:v>
                </c:pt>
                <c:pt idx="1747">
                  <c:v>-726.5</c:v>
                </c:pt>
                <c:pt idx="1748">
                  <c:v>-726</c:v>
                </c:pt>
                <c:pt idx="1749">
                  <c:v>-725.5</c:v>
                </c:pt>
                <c:pt idx="1750">
                  <c:v>-725</c:v>
                </c:pt>
                <c:pt idx="1751">
                  <c:v>-724.5</c:v>
                </c:pt>
                <c:pt idx="1752">
                  <c:v>-724</c:v>
                </c:pt>
                <c:pt idx="1753">
                  <c:v>-723.5</c:v>
                </c:pt>
                <c:pt idx="1754">
                  <c:v>-723</c:v>
                </c:pt>
                <c:pt idx="1755">
                  <c:v>-722.5</c:v>
                </c:pt>
                <c:pt idx="1756">
                  <c:v>-722</c:v>
                </c:pt>
                <c:pt idx="1757">
                  <c:v>-721.5</c:v>
                </c:pt>
                <c:pt idx="1758">
                  <c:v>-721</c:v>
                </c:pt>
                <c:pt idx="1759">
                  <c:v>-720.5</c:v>
                </c:pt>
                <c:pt idx="1760">
                  <c:v>-720</c:v>
                </c:pt>
                <c:pt idx="1761">
                  <c:v>-719.5</c:v>
                </c:pt>
                <c:pt idx="1762">
                  <c:v>-719</c:v>
                </c:pt>
                <c:pt idx="1763">
                  <c:v>-718.5</c:v>
                </c:pt>
                <c:pt idx="1764">
                  <c:v>-718</c:v>
                </c:pt>
                <c:pt idx="1765">
                  <c:v>-717.5</c:v>
                </c:pt>
                <c:pt idx="1766">
                  <c:v>-717</c:v>
                </c:pt>
                <c:pt idx="1767">
                  <c:v>-716.5</c:v>
                </c:pt>
                <c:pt idx="1768">
                  <c:v>-716</c:v>
                </c:pt>
                <c:pt idx="1769">
                  <c:v>-715.5</c:v>
                </c:pt>
                <c:pt idx="1770">
                  <c:v>-715</c:v>
                </c:pt>
                <c:pt idx="1771">
                  <c:v>-714.5</c:v>
                </c:pt>
                <c:pt idx="1772">
                  <c:v>-714</c:v>
                </c:pt>
                <c:pt idx="1773">
                  <c:v>-713.5</c:v>
                </c:pt>
                <c:pt idx="1774">
                  <c:v>-713</c:v>
                </c:pt>
                <c:pt idx="1775">
                  <c:v>-712.5</c:v>
                </c:pt>
                <c:pt idx="1776">
                  <c:v>-712</c:v>
                </c:pt>
                <c:pt idx="1777">
                  <c:v>-711.5</c:v>
                </c:pt>
                <c:pt idx="1778">
                  <c:v>-711</c:v>
                </c:pt>
                <c:pt idx="1779">
                  <c:v>-710.5</c:v>
                </c:pt>
                <c:pt idx="1780">
                  <c:v>-710</c:v>
                </c:pt>
                <c:pt idx="1781">
                  <c:v>-709.5</c:v>
                </c:pt>
                <c:pt idx="1782">
                  <c:v>-709</c:v>
                </c:pt>
                <c:pt idx="1783">
                  <c:v>-708.5</c:v>
                </c:pt>
                <c:pt idx="1784">
                  <c:v>-708</c:v>
                </c:pt>
                <c:pt idx="1785">
                  <c:v>-707.5</c:v>
                </c:pt>
                <c:pt idx="1786">
                  <c:v>-707</c:v>
                </c:pt>
                <c:pt idx="1787">
                  <c:v>-706.5</c:v>
                </c:pt>
                <c:pt idx="1788">
                  <c:v>-706</c:v>
                </c:pt>
                <c:pt idx="1789">
                  <c:v>-705.5</c:v>
                </c:pt>
                <c:pt idx="1790">
                  <c:v>-705</c:v>
                </c:pt>
                <c:pt idx="1791">
                  <c:v>-704.5</c:v>
                </c:pt>
                <c:pt idx="1792">
                  <c:v>-704</c:v>
                </c:pt>
                <c:pt idx="1793">
                  <c:v>-703.5</c:v>
                </c:pt>
                <c:pt idx="1794">
                  <c:v>-703</c:v>
                </c:pt>
                <c:pt idx="1795">
                  <c:v>-702.5</c:v>
                </c:pt>
                <c:pt idx="1796">
                  <c:v>-702</c:v>
                </c:pt>
                <c:pt idx="1797">
                  <c:v>-701.5</c:v>
                </c:pt>
                <c:pt idx="1798">
                  <c:v>-701</c:v>
                </c:pt>
                <c:pt idx="1799">
                  <c:v>-700.5</c:v>
                </c:pt>
                <c:pt idx="1800">
                  <c:v>-700</c:v>
                </c:pt>
                <c:pt idx="1801">
                  <c:v>-699.5</c:v>
                </c:pt>
                <c:pt idx="1802">
                  <c:v>-699</c:v>
                </c:pt>
                <c:pt idx="1803">
                  <c:v>-698.5</c:v>
                </c:pt>
                <c:pt idx="1804">
                  <c:v>-698</c:v>
                </c:pt>
                <c:pt idx="1805">
                  <c:v>-697.5</c:v>
                </c:pt>
                <c:pt idx="1806">
                  <c:v>-697</c:v>
                </c:pt>
                <c:pt idx="1807">
                  <c:v>-696.5</c:v>
                </c:pt>
                <c:pt idx="1808">
                  <c:v>-696</c:v>
                </c:pt>
                <c:pt idx="1809">
                  <c:v>-695.5</c:v>
                </c:pt>
                <c:pt idx="1810">
                  <c:v>-695</c:v>
                </c:pt>
                <c:pt idx="1811">
                  <c:v>-694.5</c:v>
                </c:pt>
                <c:pt idx="1812">
                  <c:v>-694</c:v>
                </c:pt>
                <c:pt idx="1813">
                  <c:v>-693.5</c:v>
                </c:pt>
                <c:pt idx="1814">
                  <c:v>-693</c:v>
                </c:pt>
                <c:pt idx="1815">
                  <c:v>-692.5</c:v>
                </c:pt>
                <c:pt idx="1816">
                  <c:v>-692</c:v>
                </c:pt>
                <c:pt idx="1817">
                  <c:v>-691.5</c:v>
                </c:pt>
                <c:pt idx="1818">
                  <c:v>-691</c:v>
                </c:pt>
                <c:pt idx="1819">
                  <c:v>-690.5</c:v>
                </c:pt>
                <c:pt idx="1820">
                  <c:v>-690</c:v>
                </c:pt>
                <c:pt idx="1821">
                  <c:v>-689.5</c:v>
                </c:pt>
                <c:pt idx="1822">
                  <c:v>-689</c:v>
                </c:pt>
                <c:pt idx="1823">
                  <c:v>-688.5</c:v>
                </c:pt>
                <c:pt idx="1824">
                  <c:v>-688</c:v>
                </c:pt>
                <c:pt idx="1825">
                  <c:v>-687.5</c:v>
                </c:pt>
                <c:pt idx="1826">
                  <c:v>-687</c:v>
                </c:pt>
                <c:pt idx="1827">
                  <c:v>-686.5</c:v>
                </c:pt>
                <c:pt idx="1828">
                  <c:v>-686</c:v>
                </c:pt>
                <c:pt idx="1829">
                  <c:v>-685.5</c:v>
                </c:pt>
                <c:pt idx="1830">
                  <c:v>-685</c:v>
                </c:pt>
                <c:pt idx="1831">
                  <c:v>-684.5</c:v>
                </c:pt>
                <c:pt idx="1832">
                  <c:v>-684</c:v>
                </c:pt>
                <c:pt idx="1833">
                  <c:v>-683.5</c:v>
                </c:pt>
                <c:pt idx="1834">
                  <c:v>-683</c:v>
                </c:pt>
                <c:pt idx="1835">
                  <c:v>-682.5</c:v>
                </c:pt>
                <c:pt idx="1836">
                  <c:v>-682</c:v>
                </c:pt>
                <c:pt idx="1837">
                  <c:v>-681.5</c:v>
                </c:pt>
                <c:pt idx="1838">
                  <c:v>-681</c:v>
                </c:pt>
                <c:pt idx="1839">
                  <c:v>-680.5</c:v>
                </c:pt>
                <c:pt idx="1840">
                  <c:v>-680</c:v>
                </c:pt>
                <c:pt idx="1841">
                  <c:v>-679.5</c:v>
                </c:pt>
                <c:pt idx="1842">
                  <c:v>-679</c:v>
                </c:pt>
                <c:pt idx="1843">
                  <c:v>-678.5</c:v>
                </c:pt>
                <c:pt idx="1844">
                  <c:v>-678</c:v>
                </c:pt>
                <c:pt idx="1845">
                  <c:v>-677.5</c:v>
                </c:pt>
                <c:pt idx="1846">
                  <c:v>-677</c:v>
                </c:pt>
                <c:pt idx="1847">
                  <c:v>-676.5</c:v>
                </c:pt>
                <c:pt idx="1848">
                  <c:v>-676</c:v>
                </c:pt>
                <c:pt idx="1849">
                  <c:v>-675.5</c:v>
                </c:pt>
                <c:pt idx="1850">
                  <c:v>-675</c:v>
                </c:pt>
                <c:pt idx="1851">
                  <c:v>-674.5</c:v>
                </c:pt>
                <c:pt idx="1852">
                  <c:v>-674</c:v>
                </c:pt>
                <c:pt idx="1853">
                  <c:v>-673.5</c:v>
                </c:pt>
                <c:pt idx="1854">
                  <c:v>-673</c:v>
                </c:pt>
                <c:pt idx="1855">
                  <c:v>-672.5</c:v>
                </c:pt>
                <c:pt idx="1856">
                  <c:v>-672</c:v>
                </c:pt>
                <c:pt idx="1857">
                  <c:v>-671.5</c:v>
                </c:pt>
                <c:pt idx="1858">
                  <c:v>-671</c:v>
                </c:pt>
                <c:pt idx="1859">
                  <c:v>-670.5</c:v>
                </c:pt>
                <c:pt idx="1860">
                  <c:v>-670</c:v>
                </c:pt>
                <c:pt idx="1861">
                  <c:v>-669.5</c:v>
                </c:pt>
                <c:pt idx="1862">
                  <c:v>-669</c:v>
                </c:pt>
                <c:pt idx="1863">
                  <c:v>-668.5</c:v>
                </c:pt>
                <c:pt idx="1864">
                  <c:v>-668</c:v>
                </c:pt>
                <c:pt idx="1865">
                  <c:v>-667.5</c:v>
                </c:pt>
                <c:pt idx="1866">
                  <c:v>-667</c:v>
                </c:pt>
                <c:pt idx="1867">
                  <c:v>-666.5</c:v>
                </c:pt>
                <c:pt idx="1868">
                  <c:v>-666</c:v>
                </c:pt>
                <c:pt idx="1869">
                  <c:v>-665.5</c:v>
                </c:pt>
                <c:pt idx="1870">
                  <c:v>-665</c:v>
                </c:pt>
                <c:pt idx="1871">
                  <c:v>-664.5</c:v>
                </c:pt>
                <c:pt idx="1872">
                  <c:v>-664</c:v>
                </c:pt>
                <c:pt idx="1873">
                  <c:v>-663.5</c:v>
                </c:pt>
                <c:pt idx="1874">
                  <c:v>-663</c:v>
                </c:pt>
                <c:pt idx="1875">
                  <c:v>-662.5</c:v>
                </c:pt>
                <c:pt idx="1876">
                  <c:v>-662</c:v>
                </c:pt>
                <c:pt idx="1877">
                  <c:v>-661.5</c:v>
                </c:pt>
                <c:pt idx="1878">
                  <c:v>-661</c:v>
                </c:pt>
                <c:pt idx="1879">
                  <c:v>-660.5</c:v>
                </c:pt>
                <c:pt idx="1880">
                  <c:v>-660</c:v>
                </c:pt>
                <c:pt idx="1881">
                  <c:v>-659.5</c:v>
                </c:pt>
                <c:pt idx="1882">
                  <c:v>-659</c:v>
                </c:pt>
                <c:pt idx="1883">
                  <c:v>-658.5</c:v>
                </c:pt>
                <c:pt idx="1884">
                  <c:v>-658</c:v>
                </c:pt>
                <c:pt idx="1885">
                  <c:v>-657.5</c:v>
                </c:pt>
                <c:pt idx="1886">
                  <c:v>-657</c:v>
                </c:pt>
                <c:pt idx="1887">
                  <c:v>-656.5</c:v>
                </c:pt>
                <c:pt idx="1888">
                  <c:v>-656</c:v>
                </c:pt>
                <c:pt idx="1889">
                  <c:v>-655.5</c:v>
                </c:pt>
                <c:pt idx="1890">
                  <c:v>-655</c:v>
                </c:pt>
                <c:pt idx="1891">
                  <c:v>-654.5</c:v>
                </c:pt>
                <c:pt idx="1892">
                  <c:v>-654</c:v>
                </c:pt>
                <c:pt idx="1893">
                  <c:v>-653.5</c:v>
                </c:pt>
                <c:pt idx="1894">
                  <c:v>-653</c:v>
                </c:pt>
                <c:pt idx="1895">
                  <c:v>-652.5</c:v>
                </c:pt>
                <c:pt idx="1896">
                  <c:v>-652</c:v>
                </c:pt>
                <c:pt idx="1897">
                  <c:v>-651.5</c:v>
                </c:pt>
                <c:pt idx="1898">
                  <c:v>-651</c:v>
                </c:pt>
                <c:pt idx="1899">
                  <c:v>-650.5</c:v>
                </c:pt>
                <c:pt idx="1900">
                  <c:v>-650</c:v>
                </c:pt>
                <c:pt idx="1901">
                  <c:v>-649.5</c:v>
                </c:pt>
                <c:pt idx="1902">
                  <c:v>-649</c:v>
                </c:pt>
                <c:pt idx="1903">
                  <c:v>-648.5</c:v>
                </c:pt>
                <c:pt idx="1904">
                  <c:v>-648</c:v>
                </c:pt>
                <c:pt idx="1905">
                  <c:v>-647.5</c:v>
                </c:pt>
                <c:pt idx="1906">
                  <c:v>-647</c:v>
                </c:pt>
                <c:pt idx="1907">
                  <c:v>-646.5</c:v>
                </c:pt>
                <c:pt idx="1908">
                  <c:v>-646</c:v>
                </c:pt>
                <c:pt idx="1909">
                  <c:v>-645.5</c:v>
                </c:pt>
                <c:pt idx="1910">
                  <c:v>-645</c:v>
                </c:pt>
                <c:pt idx="1911">
                  <c:v>-644.5</c:v>
                </c:pt>
                <c:pt idx="1912">
                  <c:v>-644</c:v>
                </c:pt>
                <c:pt idx="1913">
                  <c:v>-643.5</c:v>
                </c:pt>
                <c:pt idx="1914">
                  <c:v>-643</c:v>
                </c:pt>
                <c:pt idx="1915">
                  <c:v>-642.5</c:v>
                </c:pt>
                <c:pt idx="1916">
                  <c:v>-642</c:v>
                </c:pt>
                <c:pt idx="1917">
                  <c:v>-641.5</c:v>
                </c:pt>
                <c:pt idx="1918">
                  <c:v>-641</c:v>
                </c:pt>
                <c:pt idx="1919">
                  <c:v>-640.5</c:v>
                </c:pt>
                <c:pt idx="1920">
                  <c:v>-640</c:v>
                </c:pt>
                <c:pt idx="1921">
                  <c:v>-639.5</c:v>
                </c:pt>
                <c:pt idx="1922">
                  <c:v>-639</c:v>
                </c:pt>
                <c:pt idx="1923">
                  <c:v>-638.5</c:v>
                </c:pt>
                <c:pt idx="1924">
                  <c:v>-638</c:v>
                </c:pt>
                <c:pt idx="1925">
                  <c:v>-637.5</c:v>
                </c:pt>
                <c:pt idx="1926">
                  <c:v>-637</c:v>
                </c:pt>
                <c:pt idx="1927">
                  <c:v>-636.5</c:v>
                </c:pt>
                <c:pt idx="1928">
                  <c:v>-636</c:v>
                </c:pt>
                <c:pt idx="1929">
                  <c:v>-635.5</c:v>
                </c:pt>
                <c:pt idx="1930">
                  <c:v>-635</c:v>
                </c:pt>
                <c:pt idx="1931">
                  <c:v>-634.5</c:v>
                </c:pt>
                <c:pt idx="1932">
                  <c:v>-634</c:v>
                </c:pt>
                <c:pt idx="1933">
                  <c:v>-633.5</c:v>
                </c:pt>
                <c:pt idx="1934">
                  <c:v>-633</c:v>
                </c:pt>
                <c:pt idx="1935">
                  <c:v>-632.5</c:v>
                </c:pt>
                <c:pt idx="1936">
                  <c:v>-632</c:v>
                </c:pt>
                <c:pt idx="1937">
                  <c:v>-631.5</c:v>
                </c:pt>
                <c:pt idx="1938">
                  <c:v>-631</c:v>
                </c:pt>
                <c:pt idx="1939">
                  <c:v>-630.5</c:v>
                </c:pt>
                <c:pt idx="1940">
                  <c:v>-630</c:v>
                </c:pt>
                <c:pt idx="1941">
                  <c:v>-629.5</c:v>
                </c:pt>
                <c:pt idx="1942">
                  <c:v>-629</c:v>
                </c:pt>
                <c:pt idx="1943">
                  <c:v>-628.5</c:v>
                </c:pt>
                <c:pt idx="1944">
                  <c:v>-628</c:v>
                </c:pt>
                <c:pt idx="1945">
                  <c:v>-627.5</c:v>
                </c:pt>
                <c:pt idx="1946">
                  <c:v>-627</c:v>
                </c:pt>
                <c:pt idx="1947">
                  <c:v>-626.5</c:v>
                </c:pt>
                <c:pt idx="1948">
                  <c:v>-626</c:v>
                </c:pt>
                <c:pt idx="1949">
                  <c:v>-625.5</c:v>
                </c:pt>
                <c:pt idx="1950">
                  <c:v>-625</c:v>
                </c:pt>
                <c:pt idx="1951">
                  <c:v>-624.5</c:v>
                </c:pt>
                <c:pt idx="1952">
                  <c:v>-624</c:v>
                </c:pt>
                <c:pt idx="1953">
                  <c:v>-623.5</c:v>
                </c:pt>
                <c:pt idx="1954">
                  <c:v>-623</c:v>
                </c:pt>
                <c:pt idx="1955">
                  <c:v>-622.5</c:v>
                </c:pt>
                <c:pt idx="1956">
                  <c:v>-622</c:v>
                </c:pt>
                <c:pt idx="1957">
                  <c:v>-621.5</c:v>
                </c:pt>
                <c:pt idx="1958">
                  <c:v>-621</c:v>
                </c:pt>
                <c:pt idx="1959">
                  <c:v>-620.5</c:v>
                </c:pt>
                <c:pt idx="1960">
                  <c:v>-620</c:v>
                </c:pt>
                <c:pt idx="1961">
                  <c:v>-619.5</c:v>
                </c:pt>
                <c:pt idx="1962">
                  <c:v>-619</c:v>
                </c:pt>
                <c:pt idx="1963">
                  <c:v>-618.5</c:v>
                </c:pt>
                <c:pt idx="1964">
                  <c:v>-618</c:v>
                </c:pt>
                <c:pt idx="1965">
                  <c:v>-617.5</c:v>
                </c:pt>
                <c:pt idx="1966">
                  <c:v>-617</c:v>
                </c:pt>
                <c:pt idx="1967">
                  <c:v>-616.5</c:v>
                </c:pt>
                <c:pt idx="1968">
                  <c:v>-616</c:v>
                </c:pt>
                <c:pt idx="1969">
                  <c:v>-615.5</c:v>
                </c:pt>
                <c:pt idx="1970">
                  <c:v>-615</c:v>
                </c:pt>
                <c:pt idx="1971">
                  <c:v>-614.5</c:v>
                </c:pt>
                <c:pt idx="1972">
                  <c:v>-614</c:v>
                </c:pt>
                <c:pt idx="1973">
                  <c:v>-613.5</c:v>
                </c:pt>
                <c:pt idx="1974">
                  <c:v>-613</c:v>
                </c:pt>
                <c:pt idx="1975">
                  <c:v>-612.5</c:v>
                </c:pt>
                <c:pt idx="1976">
                  <c:v>-612</c:v>
                </c:pt>
                <c:pt idx="1977">
                  <c:v>-611.5</c:v>
                </c:pt>
                <c:pt idx="1978">
                  <c:v>-611</c:v>
                </c:pt>
                <c:pt idx="1979">
                  <c:v>-610.5</c:v>
                </c:pt>
                <c:pt idx="1980">
                  <c:v>-610</c:v>
                </c:pt>
                <c:pt idx="1981">
                  <c:v>-609.5</c:v>
                </c:pt>
                <c:pt idx="1982">
                  <c:v>-609</c:v>
                </c:pt>
                <c:pt idx="1983">
                  <c:v>-608.5</c:v>
                </c:pt>
                <c:pt idx="1984">
                  <c:v>-608</c:v>
                </c:pt>
                <c:pt idx="1985">
                  <c:v>-607.5</c:v>
                </c:pt>
                <c:pt idx="1986">
                  <c:v>-607</c:v>
                </c:pt>
                <c:pt idx="1987">
                  <c:v>-606.5</c:v>
                </c:pt>
                <c:pt idx="1988">
                  <c:v>-606</c:v>
                </c:pt>
                <c:pt idx="1989">
                  <c:v>-605.5</c:v>
                </c:pt>
                <c:pt idx="1990">
                  <c:v>-605</c:v>
                </c:pt>
                <c:pt idx="1991">
                  <c:v>-604.5</c:v>
                </c:pt>
                <c:pt idx="1992">
                  <c:v>-604</c:v>
                </c:pt>
                <c:pt idx="1993">
                  <c:v>-603.5</c:v>
                </c:pt>
                <c:pt idx="1994">
                  <c:v>-603</c:v>
                </c:pt>
                <c:pt idx="1995">
                  <c:v>-602.5</c:v>
                </c:pt>
                <c:pt idx="1996">
                  <c:v>-602</c:v>
                </c:pt>
                <c:pt idx="1997">
                  <c:v>-601.5</c:v>
                </c:pt>
                <c:pt idx="1998">
                  <c:v>-601</c:v>
                </c:pt>
                <c:pt idx="1999">
                  <c:v>-600.5</c:v>
                </c:pt>
                <c:pt idx="2000">
                  <c:v>-600</c:v>
                </c:pt>
                <c:pt idx="2001">
                  <c:v>-599.5</c:v>
                </c:pt>
                <c:pt idx="2002">
                  <c:v>-599</c:v>
                </c:pt>
                <c:pt idx="2003">
                  <c:v>-598.5</c:v>
                </c:pt>
                <c:pt idx="2004">
                  <c:v>-598</c:v>
                </c:pt>
                <c:pt idx="2005">
                  <c:v>-597.5</c:v>
                </c:pt>
                <c:pt idx="2006">
                  <c:v>-597</c:v>
                </c:pt>
                <c:pt idx="2007">
                  <c:v>-596.5</c:v>
                </c:pt>
                <c:pt idx="2008">
                  <c:v>-596</c:v>
                </c:pt>
                <c:pt idx="2009">
                  <c:v>-595.5</c:v>
                </c:pt>
                <c:pt idx="2010">
                  <c:v>-595</c:v>
                </c:pt>
                <c:pt idx="2011">
                  <c:v>-594.5</c:v>
                </c:pt>
                <c:pt idx="2012">
                  <c:v>-594</c:v>
                </c:pt>
                <c:pt idx="2013">
                  <c:v>-593.5</c:v>
                </c:pt>
                <c:pt idx="2014">
                  <c:v>-593</c:v>
                </c:pt>
                <c:pt idx="2015">
                  <c:v>-592.5</c:v>
                </c:pt>
                <c:pt idx="2016">
                  <c:v>-592</c:v>
                </c:pt>
                <c:pt idx="2017">
                  <c:v>-591.5</c:v>
                </c:pt>
                <c:pt idx="2018">
                  <c:v>-591</c:v>
                </c:pt>
                <c:pt idx="2019">
                  <c:v>-590.5</c:v>
                </c:pt>
                <c:pt idx="2020">
                  <c:v>-590</c:v>
                </c:pt>
                <c:pt idx="2021">
                  <c:v>-589.5</c:v>
                </c:pt>
                <c:pt idx="2022">
                  <c:v>-589</c:v>
                </c:pt>
                <c:pt idx="2023">
                  <c:v>-588.5</c:v>
                </c:pt>
                <c:pt idx="2024">
                  <c:v>-588</c:v>
                </c:pt>
                <c:pt idx="2025">
                  <c:v>-587.5</c:v>
                </c:pt>
                <c:pt idx="2026">
                  <c:v>-587</c:v>
                </c:pt>
                <c:pt idx="2027">
                  <c:v>-586.5</c:v>
                </c:pt>
                <c:pt idx="2028">
                  <c:v>-586</c:v>
                </c:pt>
                <c:pt idx="2029">
                  <c:v>-585.5</c:v>
                </c:pt>
                <c:pt idx="2030">
                  <c:v>-585</c:v>
                </c:pt>
                <c:pt idx="2031">
                  <c:v>-584.5</c:v>
                </c:pt>
                <c:pt idx="2032">
                  <c:v>-584</c:v>
                </c:pt>
                <c:pt idx="2033">
                  <c:v>-583.5</c:v>
                </c:pt>
                <c:pt idx="2034">
                  <c:v>-583</c:v>
                </c:pt>
                <c:pt idx="2035">
                  <c:v>-582.5</c:v>
                </c:pt>
                <c:pt idx="2036">
                  <c:v>-582</c:v>
                </c:pt>
                <c:pt idx="2037">
                  <c:v>-581.5</c:v>
                </c:pt>
                <c:pt idx="2038">
                  <c:v>-581</c:v>
                </c:pt>
                <c:pt idx="2039">
                  <c:v>-580.5</c:v>
                </c:pt>
                <c:pt idx="2040">
                  <c:v>-580</c:v>
                </c:pt>
                <c:pt idx="2041">
                  <c:v>-579.5</c:v>
                </c:pt>
                <c:pt idx="2042">
                  <c:v>-579</c:v>
                </c:pt>
                <c:pt idx="2043">
                  <c:v>-578.5</c:v>
                </c:pt>
                <c:pt idx="2044">
                  <c:v>-578</c:v>
                </c:pt>
                <c:pt idx="2045">
                  <c:v>-577.5</c:v>
                </c:pt>
                <c:pt idx="2046">
                  <c:v>-577</c:v>
                </c:pt>
                <c:pt idx="2047">
                  <c:v>-576.5</c:v>
                </c:pt>
                <c:pt idx="2048">
                  <c:v>-576</c:v>
                </c:pt>
                <c:pt idx="2049">
                  <c:v>-575.5</c:v>
                </c:pt>
                <c:pt idx="2050">
                  <c:v>-575</c:v>
                </c:pt>
                <c:pt idx="2051">
                  <c:v>-574.5</c:v>
                </c:pt>
                <c:pt idx="2052">
                  <c:v>-574</c:v>
                </c:pt>
                <c:pt idx="2053">
                  <c:v>-573.5</c:v>
                </c:pt>
                <c:pt idx="2054">
                  <c:v>-573</c:v>
                </c:pt>
                <c:pt idx="2055">
                  <c:v>-572.5</c:v>
                </c:pt>
                <c:pt idx="2056">
                  <c:v>-572</c:v>
                </c:pt>
                <c:pt idx="2057">
                  <c:v>-571.5</c:v>
                </c:pt>
                <c:pt idx="2058">
                  <c:v>-571</c:v>
                </c:pt>
                <c:pt idx="2059">
                  <c:v>-570.5</c:v>
                </c:pt>
                <c:pt idx="2060">
                  <c:v>-570</c:v>
                </c:pt>
                <c:pt idx="2061">
                  <c:v>-569.5</c:v>
                </c:pt>
                <c:pt idx="2062">
                  <c:v>-569</c:v>
                </c:pt>
                <c:pt idx="2063">
                  <c:v>-568.5</c:v>
                </c:pt>
                <c:pt idx="2064">
                  <c:v>-568</c:v>
                </c:pt>
                <c:pt idx="2065">
                  <c:v>-567.5</c:v>
                </c:pt>
                <c:pt idx="2066">
                  <c:v>-567</c:v>
                </c:pt>
                <c:pt idx="2067">
                  <c:v>-566.5</c:v>
                </c:pt>
                <c:pt idx="2068">
                  <c:v>-566</c:v>
                </c:pt>
                <c:pt idx="2069">
                  <c:v>-565.5</c:v>
                </c:pt>
                <c:pt idx="2070">
                  <c:v>-565</c:v>
                </c:pt>
                <c:pt idx="2071">
                  <c:v>-564.5</c:v>
                </c:pt>
                <c:pt idx="2072">
                  <c:v>-564</c:v>
                </c:pt>
                <c:pt idx="2073">
                  <c:v>-563.5</c:v>
                </c:pt>
                <c:pt idx="2074">
                  <c:v>-563</c:v>
                </c:pt>
                <c:pt idx="2075">
                  <c:v>-562.5</c:v>
                </c:pt>
                <c:pt idx="2076">
                  <c:v>-562</c:v>
                </c:pt>
                <c:pt idx="2077">
                  <c:v>-561.5</c:v>
                </c:pt>
                <c:pt idx="2078">
                  <c:v>-561</c:v>
                </c:pt>
                <c:pt idx="2079">
                  <c:v>-560.5</c:v>
                </c:pt>
                <c:pt idx="2080">
                  <c:v>-560</c:v>
                </c:pt>
                <c:pt idx="2081">
                  <c:v>-559.5</c:v>
                </c:pt>
                <c:pt idx="2082">
                  <c:v>-559</c:v>
                </c:pt>
                <c:pt idx="2083">
                  <c:v>-558.5</c:v>
                </c:pt>
                <c:pt idx="2084">
                  <c:v>-558</c:v>
                </c:pt>
                <c:pt idx="2085">
                  <c:v>-557.5</c:v>
                </c:pt>
                <c:pt idx="2086">
                  <c:v>-557</c:v>
                </c:pt>
                <c:pt idx="2087">
                  <c:v>-556.5</c:v>
                </c:pt>
                <c:pt idx="2088">
                  <c:v>-556</c:v>
                </c:pt>
                <c:pt idx="2089">
                  <c:v>-555.5</c:v>
                </c:pt>
                <c:pt idx="2090">
                  <c:v>-555</c:v>
                </c:pt>
                <c:pt idx="2091">
                  <c:v>-554.5</c:v>
                </c:pt>
                <c:pt idx="2092">
                  <c:v>-554</c:v>
                </c:pt>
                <c:pt idx="2093">
                  <c:v>-553.5</c:v>
                </c:pt>
                <c:pt idx="2094">
                  <c:v>-553</c:v>
                </c:pt>
                <c:pt idx="2095">
                  <c:v>-552.5</c:v>
                </c:pt>
                <c:pt idx="2096">
                  <c:v>-552</c:v>
                </c:pt>
                <c:pt idx="2097">
                  <c:v>-551.5</c:v>
                </c:pt>
                <c:pt idx="2098">
                  <c:v>-551</c:v>
                </c:pt>
                <c:pt idx="2099">
                  <c:v>-550.5</c:v>
                </c:pt>
                <c:pt idx="2100">
                  <c:v>-550</c:v>
                </c:pt>
                <c:pt idx="2101">
                  <c:v>-549.5</c:v>
                </c:pt>
                <c:pt idx="2102">
                  <c:v>-549</c:v>
                </c:pt>
                <c:pt idx="2103">
                  <c:v>-548.5</c:v>
                </c:pt>
                <c:pt idx="2104">
                  <c:v>-548</c:v>
                </c:pt>
                <c:pt idx="2105">
                  <c:v>-547.5</c:v>
                </c:pt>
                <c:pt idx="2106">
                  <c:v>-547</c:v>
                </c:pt>
                <c:pt idx="2107">
                  <c:v>-546.5</c:v>
                </c:pt>
                <c:pt idx="2108">
                  <c:v>-546</c:v>
                </c:pt>
                <c:pt idx="2109">
                  <c:v>-545.5</c:v>
                </c:pt>
                <c:pt idx="2110">
                  <c:v>-545</c:v>
                </c:pt>
                <c:pt idx="2111">
                  <c:v>-544.5</c:v>
                </c:pt>
                <c:pt idx="2112">
                  <c:v>-544</c:v>
                </c:pt>
                <c:pt idx="2113">
                  <c:v>-543.5</c:v>
                </c:pt>
                <c:pt idx="2114">
                  <c:v>-543</c:v>
                </c:pt>
                <c:pt idx="2115">
                  <c:v>-542.5</c:v>
                </c:pt>
                <c:pt idx="2116">
                  <c:v>-542</c:v>
                </c:pt>
                <c:pt idx="2117">
                  <c:v>-541.5</c:v>
                </c:pt>
                <c:pt idx="2118">
                  <c:v>-541</c:v>
                </c:pt>
                <c:pt idx="2119">
                  <c:v>-540.5</c:v>
                </c:pt>
                <c:pt idx="2120">
                  <c:v>-540</c:v>
                </c:pt>
                <c:pt idx="2121">
                  <c:v>-539.5</c:v>
                </c:pt>
                <c:pt idx="2122">
                  <c:v>-539</c:v>
                </c:pt>
                <c:pt idx="2123">
                  <c:v>-538.5</c:v>
                </c:pt>
                <c:pt idx="2124">
                  <c:v>-538</c:v>
                </c:pt>
                <c:pt idx="2125">
                  <c:v>-537.5</c:v>
                </c:pt>
                <c:pt idx="2126">
                  <c:v>-537</c:v>
                </c:pt>
                <c:pt idx="2127">
                  <c:v>-536.5</c:v>
                </c:pt>
                <c:pt idx="2128">
                  <c:v>-536</c:v>
                </c:pt>
                <c:pt idx="2129">
                  <c:v>-535.5</c:v>
                </c:pt>
                <c:pt idx="2130">
                  <c:v>-535</c:v>
                </c:pt>
                <c:pt idx="2131">
                  <c:v>-534.5</c:v>
                </c:pt>
                <c:pt idx="2132">
                  <c:v>-534</c:v>
                </c:pt>
                <c:pt idx="2133">
                  <c:v>-533.5</c:v>
                </c:pt>
                <c:pt idx="2134">
                  <c:v>-533</c:v>
                </c:pt>
                <c:pt idx="2135">
                  <c:v>-532.5</c:v>
                </c:pt>
                <c:pt idx="2136">
                  <c:v>-532</c:v>
                </c:pt>
                <c:pt idx="2137">
                  <c:v>-531.5</c:v>
                </c:pt>
                <c:pt idx="2138">
                  <c:v>-531</c:v>
                </c:pt>
                <c:pt idx="2139">
                  <c:v>-530.5</c:v>
                </c:pt>
                <c:pt idx="2140">
                  <c:v>-530</c:v>
                </c:pt>
                <c:pt idx="2141">
                  <c:v>-529.5</c:v>
                </c:pt>
                <c:pt idx="2142">
                  <c:v>-529</c:v>
                </c:pt>
                <c:pt idx="2143">
                  <c:v>-528.5</c:v>
                </c:pt>
                <c:pt idx="2144">
                  <c:v>-528</c:v>
                </c:pt>
                <c:pt idx="2145">
                  <c:v>-527.5</c:v>
                </c:pt>
                <c:pt idx="2146">
                  <c:v>-527</c:v>
                </c:pt>
                <c:pt idx="2147">
                  <c:v>-526.5</c:v>
                </c:pt>
                <c:pt idx="2148">
                  <c:v>-526</c:v>
                </c:pt>
                <c:pt idx="2149">
                  <c:v>-525.5</c:v>
                </c:pt>
                <c:pt idx="2150">
                  <c:v>-525</c:v>
                </c:pt>
                <c:pt idx="2151">
                  <c:v>-524.5</c:v>
                </c:pt>
                <c:pt idx="2152">
                  <c:v>-524</c:v>
                </c:pt>
                <c:pt idx="2153">
                  <c:v>-523.5</c:v>
                </c:pt>
                <c:pt idx="2154">
                  <c:v>-523</c:v>
                </c:pt>
                <c:pt idx="2155">
                  <c:v>-522.5</c:v>
                </c:pt>
                <c:pt idx="2156">
                  <c:v>-522</c:v>
                </c:pt>
                <c:pt idx="2157">
                  <c:v>-521.5</c:v>
                </c:pt>
                <c:pt idx="2158">
                  <c:v>-521</c:v>
                </c:pt>
                <c:pt idx="2159">
                  <c:v>-520.5</c:v>
                </c:pt>
                <c:pt idx="2160">
                  <c:v>-520</c:v>
                </c:pt>
                <c:pt idx="2161">
                  <c:v>-519.5</c:v>
                </c:pt>
                <c:pt idx="2162">
                  <c:v>-519</c:v>
                </c:pt>
                <c:pt idx="2163">
                  <c:v>-518.5</c:v>
                </c:pt>
                <c:pt idx="2164">
                  <c:v>-518</c:v>
                </c:pt>
                <c:pt idx="2165">
                  <c:v>-517.5</c:v>
                </c:pt>
                <c:pt idx="2166">
                  <c:v>-517</c:v>
                </c:pt>
                <c:pt idx="2167">
                  <c:v>-516.5</c:v>
                </c:pt>
                <c:pt idx="2168">
                  <c:v>-516</c:v>
                </c:pt>
                <c:pt idx="2169">
                  <c:v>-515.5</c:v>
                </c:pt>
                <c:pt idx="2170">
                  <c:v>-515</c:v>
                </c:pt>
                <c:pt idx="2171">
                  <c:v>-514.5</c:v>
                </c:pt>
                <c:pt idx="2172">
                  <c:v>-514</c:v>
                </c:pt>
                <c:pt idx="2173">
                  <c:v>-513.5</c:v>
                </c:pt>
                <c:pt idx="2174">
                  <c:v>-513</c:v>
                </c:pt>
                <c:pt idx="2175">
                  <c:v>-512.5</c:v>
                </c:pt>
                <c:pt idx="2176">
                  <c:v>-512</c:v>
                </c:pt>
                <c:pt idx="2177">
                  <c:v>-511.5</c:v>
                </c:pt>
                <c:pt idx="2178">
                  <c:v>-511</c:v>
                </c:pt>
                <c:pt idx="2179">
                  <c:v>-510.5</c:v>
                </c:pt>
                <c:pt idx="2180">
                  <c:v>-510</c:v>
                </c:pt>
                <c:pt idx="2181">
                  <c:v>-509.5</c:v>
                </c:pt>
                <c:pt idx="2182">
                  <c:v>-509</c:v>
                </c:pt>
                <c:pt idx="2183">
                  <c:v>-508.5</c:v>
                </c:pt>
                <c:pt idx="2184">
                  <c:v>-508</c:v>
                </c:pt>
                <c:pt idx="2185">
                  <c:v>-507.5</c:v>
                </c:pt>
                <c:pt idx="2186">
                  <c:v>-507</c:v>
                </c:pt>
                <c:pt idx="2187">
                  <c:v>-506.5</c:v>
                </c:pt>
                <c:pt idx="2188">
                  <c:v>-506</c:v>
                </c:pt>
                <c:pt idx="2189">
                  <c:v>-505.5</c:v>
                </c:pt>
                <c:pt idx="2190">
                  <c:v>-505</c:v>
                </c:pt>
                <c:pt idx="2191">
                  <c:v>-504.5</c:v>
                </c:pt>
                <c:pt idx="2192">
                  <c:v>-504</c:v>
                </c:pt>
                <c:pt idx="2193">
                  <c:v>-503.5</c:v>
                </c:pt>
                <c:pt idx="2194">
                  <c:v>-503</c:v>
                </c:pt>
                <c:pt idx="2195">
                  <c:v>-502.5</c:v>
                </c:pt>
                <c:pt idx="2196">
                  <c:v>-502</c:v>
                </c:pt>
                <c:pt idx="2197">
                  <c:v>-501.5</c:v>
                </c:pt>
                <c:pt idx="2198">
                  <c:v>-501</c:v>
                </c:pt>
                <c:pt idx="2199">
                  <c:v>-500.5</c:v>
                </c:pt>
                <c:pt idx="2200">
                  <c:v>-500</c:v>
                </c:pt>
                <c:pt idx="2201">
                  <c:v>-499.5</c:v>
                </c:pt>
                <c:pt idx="2202">
                  <c:v>-499</c:v>
                </c:pt>
                <c:pt idx="2203">
                  <c:v>-498.5</c:v>
                </c:pt>
                <c:pt idx="2204">
                  <c:v>-498</c:v>
                </c:pt>
                <c:pt idx="2205">
                  <c:v>-497.5</c:v>
                </c:pt>
                <c:pt idx="2206">
                  <c:v>-497</c:v>
                </c:pt>
                <c:pt idx="2207">
                  <c:v>-496.5</c:v>
                </c:pt>
                <c:pt idx="2208">
                  <c:v>-496</c:v>
                </c:pt>
                <c:pt idx="2209">
                  <c:v>-495.5</c:v>
                </c:pt>
                <c:pt idx="2210">
                  <c:v>-495</c:v>
                </c:pt>
                <c:pt idx="2211">
                  <c:v>-494.5</c:v>
                </c:pt>
                <c:pt idx="2212">
                  <c:v>-494</c:v>
                </c:pt>
                <c:pt idx="2213">
                  <c:v>-493.5</c:v>
                </c:pt>
                <c:pt idx="2214">
                  <c:v>-493</c:v>
                </c:pt>
                <c:pt idx="2215">
                  <c:v>-492.5</c:v>
                </c:pt>
                <c:pt idx="2216">
                  <c:v>-492</c:v>
                </c:pt>
                <c:pt idx="2217">
                  <c:v>-491.5</c:v>
                </c:pt>
                <c:pt idx="2218">
                  <c:v>-491</c:v>
                </c:pt>
                <c:pt idx="2219">
                  <c:v>-490.5</c:v>
                </c:pt>
                <c:pt idx="2220">
                  <c:v>-490</c:v>
                </c:pt>
                <c:pt idx="2221">
                  <c:v>-489.5</c:v>
                </c:pt>
                <c:pt idx="2222">
                  <c:v>-489</c:v>
                </c:pt>
                <c:pt idx="2223">
                  <c:v>-488.5</c:v>
                </c:pt>
                <c:pt idx="2224">
                  <c:v>-488</c:v>
                </c:pt>
                <c:pt idx="2225">
                  <c:v>-487.5</c:v>
                </c:pt>
                <c:pt idx="2226">
                  <c:v>-487</c:v>
                </c:pt>
                <c:pt idx="2227">
                  <c:v>-486.5</c:v>
                </c:pt>
                <c:pt idx="2228">
                  <c:v>-486</c:v>
                </c:pt>
                <c:pt idx="2229">
                  <c:v>-485.5</c:v>
                </c:pt>
                <c:pt idx="2230">
                  <c:v>-485</c:v>
                </c:pt>
                <c:pt idx="2231">
                  <c:v>-484.5</c:v>
                </c:pt>
                <c:pt idx="2232">
                  <c:v>-484</c:v>
                </c:pt>
                <c:pt idx="2233">
                  <c:v>-483.5</c:v>
                </c:pt>
                <c:pt idx="2234">
                  <c:v>-483</c:v>
                </c:pt>
                <c:pt idx="2235">
                  <c:v>-482.5</c:v>
                </c:pt>
                <c:pt idx="2236">
                  <c:v>-482</c:v>
                </c:pt>
                <c:pt idx="2237">
                  <c:v>-481.5</c:v>
                </c:pt>
                <c:pt idx="2238">
                  <c:v>-481</c:v>
                </c:pt>
                <c:pt idx="2239">
                  <c:v>-480.5</c:v>
                </c:pt>
                <c:pt idx="2240">
                  <c:v>-480</c:v>
                </c:pt>
                <c:pt idx="2241">
                  <c:v>-479.5</c:v>
                </c:pt>
                <c:pt idx="2242">
                  <c:v>-479</c:v>
                </c:pt>
                <c:pt idx="2243">
                  <c:v>-478.5</c:v>
                </c:pt>
                <c:pt idx="2244">
                  <c:v>-478</c:v>
                </c:pt>
                <c:pt idx="2245">
                  <c:v>-477.5</c:v>
                </c:pt>
                <c:pt idx="2246">
                  <c:v>-477</c:v>
                </c:pt>
                <c:pt idx="2247">
                  <c:v>-476.5</c:v>
                </c:pt>
                <c:pt idx="2248">
                  <c:v>-476</c:v>
                </c:pt>
                <c:pt idx="2249">
                  <c:v>-475.5</c:v>
                </c:pt>
                <c:pt idx="2250">
                  <c:v>-475</c:v>
                </c:pt>
                <c:pt idx="2251">
                  <c:v>-474.5</c:v>
                </c:pt>
                <c:pt idx="2252">
                  <c:v>-474</c:v>
                </c:pt>
                <c:pt idx="2253">
                  <c:v>-473.5</c:v>
                </c:pt>
                <c:pt idx="2254">
                  <c:v>-473</c:v>
                </c:pt>
                <c:pt idx="2255">
                  <c:v>-472.5</c:v>
                </c:pt>
                <c:pt idx="2256">
                  <c:v>-472</c:v>
                </c:pt>
                <c:pt idx="2257">
                  <c:v>-471.5</c:v>
                </c:pt>
                <c:pt idx="2258">
                  <c:v>-471</c:v>
                </c:pt>
                <c:pt idx="2259">
                  <c:v>-470.5</c:v>
                </c:pt>
                <c:pt idx="2260">
                  <c:v>-470</c:v>
                </c:pt>
                <c:pt idx="2261">
                  <c:v>-469.5</c:v>
                </c:pt>
                <c:pt idx="2262">
                  <c:v>-469</c:v>
                </c:pt>
                <c:pt idx="2263">
                  <c:v>-468.5</c:v>
                </c:pt>
                <c:pt idx="2264">
                  <c:v>-468</c:v>
                </c:pt>
                <c:pt idx="2265">
                  <c:v>-467.5</c:v>
                </c:pt>
                <c:pt idx="2266">
                  <c:v>-467</c:v>
                </c:pt>
                <c:pt idx="2267">
                  <c:v>-466.5</c:v>
                </c:pt>
                <c:pt idx="2268">
                  <c:v>-466</c:v>
                </c:pt>
                <c:pt idx="2269">
                  <c:v>-465.5</c:v>
                </c:pt>
                <c:pt idx="2270">
                  <c:v>-465</c:v>
                </c:pt>
                <c:pt idx="2271">
                  <c:v>-464.5</c:v>
                </c:pt>
                <c:pt idx="2272">
                  <c:v>-464</c:v>
                </c:pt>
                <c:pt idx="2273">
                  <c:v>-463.5</c:v>
                </c:pt>
                <c:pt idx="2274">
                  <c:v>-463</c:v>
                </c:pt>
                <c:pt idx="2275">
                  <c:v>-462.5</c:v>
                </c:pt>
                <c:pt idx="2276">
                  <c:v>-462</c:v>
                </c:pt>
                <c:pt idx="2277">
                  <c:v>-461.5</c:v>
                </c:pt>
                <c:pt idx="2278">
                  <c:v>-461</c:v>
                </c:pt>
                <c:pt idx="2279">
                  <c:v>-460.5</c:v>
                </c:pt>
                <c:pt idx="2280">
                  <c:v>-460</c:v>
                </c:pt>
                <c:pt idx="2281">
                  <c:v>-459.5</c:v>
                </c:pt>
                <c:pt idx="2282">
                  <c:v>-459</c:v>
                </c:pt>
                <c:pt idx="2283">
                  <c:v>-458.5</c:v>
                </c:pt>
                <c:pt idx="2284">
                  <c:v>-458</c:v>
                </c:pt>
                <c:pt idx="2285">
                  <c:v>-457.5</c:v>
                </c:pt>
                <c:pt idx="2286">
                  <c:v>-457</c:v>
                </c:pt>
                <c:pt idx="2287">
                  <c:v>-456.5</c:v>
                </c:pt>
                <c:pt idx="2288">
                  <c:v>-456</c:v>
                </c:pt>
                <c:pt idx="2289">
                  <c:v>-455.5</c:v>
                </c:pt>
                <c:pt idx="2290">
                  <c:v>-455</c:v>
                </c:pt>
                <c:pt idx="2291">
                  <c:v>-454.5</c:v>
                </c:pt>
                <c:pt idx="2292">
                  <c:v>-454</c:v>
                </c:pt>
                <c:pt idx="2293">
                  <c:v>-453.5</c:v>
                </c:pt>
                <c:pt idx="2294">
                  <c:v>-453</c:v>
                </c:pt>
                <c:pt idx="2295">
                  <c:v>-452.5</c:v>
                </c:pt>
                <c:pt idx="2296">
                  <c:v>-452</c:v>
                </c:pt>
                <c:pt idx="2297">
                  <c:v>-451.5</c:v>
                </c:pt>
                <c:pt idx="2298">
                  <c:v>-451</c:v>
                </c:pt>
                <c:pt idx="2299">
                  <c:v>-450.5</c:v>
                </c:pt>
                <c:pt idx="2300">
                  <c:v>-450</c:v>
                </c:pt>
                <c:pt idx="2301">
                  <c:v>-449.5</c:v>
                </c:pt>
                <c:pt idx="2302">
                  <c:v>-449</c:v>
                </c:pt>
                <c:pt idx="2303">
                  <c:v>-448.5</c:v>
                </c:pt>
                <c:pt idx="2304">
                  <c:v>-448</c:v>
                </c:pt>
                <c:pt idx="2305">
                  <c:v>-447.5</c:v>
                </c:pt>
                <c:pt idx="2306">
                  <c:v>-447</c:v>
                </c:pt>
                <c:pt idx="2307">
                  <c:v>-446.5</c:v>
                </c:pt>
                <c:pt idx="2308">
                  <c:v>-446</c:v>
                </c:pt>
                <c:pt idx="2309">
                  <c:v>-445.5</c:v>
                </c:pt>
                <c:pt idx="2310">
                  <c:v>-445</c:v>
                </c:pt>
                <c:pt idx="2311">
                  <c:v>-444.5</c:v>
                </c:pt>
                <c:pt idx="2312">
                  <c:v>-444</c:v>
                </c:pt>
                <c:pt idx="2313">
                  <c:v>-443.5</c:v>
                </c:pt>
                <c:pt idx="2314">
                  <c:v>-443</c:v>
                </c:pt>
                <c:pt idx="2315">
                  <c:v>-442.5</c:v>
                </c:pt>
                <c:pt idx="2316">
                  <c:v>-442</c:v>
                </c:pt>
                <c:pt idx="2317">
                  <c:v>-441.5</c:v>
                </c:pt>
                <c:pt idx="2318">
                  <c:v>-441</c:v>
                </c:pt>
                <c:pt idx="2319">
                  <c:v>-440.5</c:v>
                </c:pt>
                <c:pt idx="2320">
                  <c:v>-440</c:v>
                </c:pt>
                <c:pt idx="2321">
                  <c:v>-439.5</c:v>
                </c:pt>
                <c:pt idx="2322">
                  <c:v>-439</c:v>
                </c:pt>
                <c:pt idx="2323">
                  <c:v>-438.5</c:v>
                </c:pt>
                <c:pt idx="2324">
                  <c:v>-438</c:v>
                </c:pt>
                <c:pt idx="2325">
                  <c:v>-437.5</c:v>
                </c:pt>
                <c:pt idx="2326">
                  <c:v>-437</c:v>
                </c:pt>
                <c:pt idx="2327">
                  <c:v>-436.5</c:v>
                </c:pt>
                <c:pt idx="2328">
                  <c:v>-436</c:v>
                </c:pt>
                <c:pt idx="2329">
                  <c:v>-435.5</c:v>
                </c:pt>
                <c:pt idx="2330">
                  <c:v>-435</c:v>
                </c:pt>
                <c:pt idx="2331">
                  <c:v>-434.5</c:v>
                </c:pt>
                <c:pt idx="2332">
                  <c:v>-434</c:v>
                </c:pt>
                <c:pt idx="2333">
                  <c:v>-433.5</c:v>
                </c:pt>
                <c:pt idx="2334">
                  <c:v>-433</c:v>
                </c:pt>
                <c:pt idx="2335">
                  <c:v>-432.5</c:v>
                </c:pt>
                <c:pt idx="2336">
                  <c:v>-432</c:v>
                </c:pt>
                <c:pt idx="2337">
                  <c:v>-431.5</c:v>
                </c:pt>
                <c:pt idx="2338">
                  <c:v>-431</c:v>
                </c:pt>
                <c:pt idx="2339">
                  <c:v>-430.5</c:v>
                </c:pt>
                <c:pt idx="2340">
                  <c:v>-430</c:v>
                </c:pt>
                <c:pt idx="2341">
                  <c:v>-429.5</c:v>
                </c:pt>
                <c:pt idx="2342">
                  <c:v>-429</c:v>
                </c:pt>
                <c:pt idx="2343">
                  <c:v>-428.5</c:v>
                </c:pt>
                <c:pt idx="2344">
                  <c:v>-428</c:v>
                </c:pt>
                <c:pt idx="2345">
                  <c:v>-427.5</c:v>
                </c:pt>
                <c:pt idx="2346">
                  <c:v>-427</c:v>
                </c:pt>
                <c:pt idx="2347">
                  <c:v>-426.5</c:v>
                </c:pt>
                <c:pt idx="2348">
                  <c:v>-426</c:v>
                </c:pt>
                <c:pt idx="2349">
                  <c:v>-425.5</c:v>
                </c:pt>
                <c:pt idx="2350">
                  <c:v>-425</c:v>
                </c:pt>
                <c:pt idx="2351">
                  <c:v>-424.5</c:v>
                </c:pt>
                <c:pt idx="2352">
                  <c:v>-424</c:v>
                </c:pt>
                <c:pt idx="2353">
                  <c:v>-423.5</c:v>
                </c:pt>
                <c:pt idx="2354">
                  <c:v>-423</c:v>
                </c:pt>
                <c:pt idx="2355">
                  <c:v>-422.5</c:v>
                </c:pt>
                <c:pt idx="2356">
                  <c:v>-422</c:v>
                </c:pt>
                <c:pt idx="2357">
                  <c:v>-421.5</c:v>
                </c:pt>
                <c:pt idx="2358">
                  <c:v>-421</c:v>
                </c:pt>
                <c:pt idx="2359">
                  <c:v>-420.5</c:v>
                </c:pt>
                <c:pt idx="2360">
                  <c:v>-420</c:v>
                </c:pt>
                <c:pt idx="2361">
                  <c:v>-419.5</c:v>
                </c:pt>
                <c:pt idx="2362">
                  <c:v>-419</c:v>
                </c:pt>
                <c:pt idx="2363">
                  <c:v>-418.5</c:v>
                </c:pt>
                <c:pt idx="2364">
                  <c:v>-418</c:v>
                </c:pt>
                <c:pt idx="2365">
                  <c:v>-417.5</c:v>
                </c:pt>
                <c:pt idx="2366">
                  <c:v>-417</c:v>
                </c:pt>
                <c:pt idx="2367">
                  <c:v>-416.5</c:v>
                </c:pt>
                <c:pt idx="2368">
                  <c:v>-416</c:v>
                </c:pt>
                <c:pt idx="2369">
                  <c:v>-415.5</c:v>
                </c:pt>
                <c:pt idx="2370">
                  <c:v>-415</c:v>
                </c:pt>
                <c:pt idx="2371">
                  <c:v>-414.5</c:v>
                </c:pt>
                <c:pt idx="2372">
                  <c:v>-414</c:v>
                </c:pt>
                <c:pt idx="2373">
                  <c:v>-413.5</c:v>
                </c:pt>
                <c:pt idx="2374">
                  <c:v>-413</c:v>
                </c:pt>
                <c:pt idx="2375">
                  <c:v>-412.5</c:v>
                </c:pt>
                <c:pt idx="2376">
                  <c:v>-412</c:v>
                </c:pt>
                <c:pt idx="2377">
                  <c:v>-411.5</c:v>
                </c:pt>
                <c:pt idx="2378">
                  <c:v>-411</c:v>
                </c:pt>
                <c:pt idx="2379">
                  <c:v>-410.5</c:v>
                </c:pt>
                <c:pt idx="2380">
                  <c:v>-410</c:v>
                </c:pt>
                <c:pt idx="2381">
                  <c:v>-409.5</c:v>
                </c:pt>
                <c:pt idx="2382">
                  <c:v>-409</c:v>
                </c:pt>
                <c:pt idx="2383">
                  <c:v>-408.5</c:v>
                </c:pt>
                <c:pt idx="2384">
                  <c:v>-408</c:v>
                </c:pt>
                <c:pt idx="2385">
                  <c:v>-407.5</c:v>
                </c:pt>
                <c:pt idx="2386">
                  <c:v>-407</c:v>
                </c:pt>
                <c:pt idx="2387">
                  <c:v>-406.5</c:v>
                </c:pt>
                <c:pt idx="2388">
                  <c:v>-406</c:v>
                </c:pt>
                <c:pt idx="2389">
                  <c:v>-405.5</c:v>
                </c:pt>
                <c:pt idx="2390">
                  <c:v>-405</c:v>
                </c:pt>
                <c:pt idx="2391">
                  <c:v>-404.5</c:v>
                </c:pt>
                <c:pt idx="2392">
                  <c:v>-404</c:v>
                </c:pt>
                <c:pt idx="2393">
                  <c:v>-403.5</c:v>
                </c:pt>
                <c:pt idx="2394">
                  <c:v>-403</c:v>
                </c:pt>
                <c:pt idx="2395">
                  <c:v>-402.5</c:v>
                </c:pt>
                <c:pt idx="2396">
                  <c:v>-402</c:v>
                </c:pt>
                <c:pt idx="2397">
                  <c:v>-401.5</c:v>
                </c:pt>
                <c:pt idx="2398">
                  <c:v>-401</c:v>
                </c:pt>
                <c:pt idx="2399">
                  <c:v>-400.5</c:v>
                </c:pt>
                <c:pt idx="2400">
                  <c:v>-400</c:v>
                </c:pt>
                <c:pt idx="2401">
                  <c:v>-399.5</c:v>
                </c:pt>
                <c:pt idx="2402">
                  <c:v>-399</c:v>
                </c:pt>
                <c:pt idx="2403">
                  <c:v>-398.5</c:v>
                </c:pt>
                <c:pt idx="2404">
                  <c:v>-398</c:v>
                </c:pt>
                <c:pt idx="2405">
                  <c:v>-397.5</c:v>
                </c:pt>
                <c:pt idx="2406">
                  <c:v>-397</c:v>
                </c:pt>
                <c:pt idx="2407">
                  <c:v>-396.5</c:v>
                </c:pt>
                <c:pt idx="2408">
                  <c:v>-396</c:v>
                </c:pt>
                <c:pt idx="2409">
                  <c:v>-395.5</c:v>
                </c:pt>
                <c:pt idx="2410">
                  <c:v>-395</c:v>
                </c:pt>
                <c:pt idx="2411">
                  <c:v>-394.5</c:v>
                </c:pt>
                <c:pt idx="2412">
                  <c:v>-394</c:v>
                </c:pt>
                <c:pt idx="2413">
                  <c:v>-393.5</c:v>
                </c:pt>
                <c:pt idx="2414">
                  <c:v>-393</c:v>
                </c:pt>
                <c:pt idx="2415">
                  <c:v>-392.5</c:v>
                </c:pt>
                <c:pt idx="2416">
                  <c:v>-392</c:v>
                </c:pt>
                <c:pt idx="2417">
                  <c:v>-391.5</c:v>
                </c:pt>
                <c:pt idx="2418">
                  <c:v>-391</c:v>
                </c:pt>
                <c:pt idx="2419">
                  <c:v>-390.5</c:v>
                </c:pt>
                <c:pt idx="2420">
                  <c:v>-390</c:v>
                </c:pt>
                <c:pt idx="2421">
                  <c:v>-389.5</c:v>
                </c:pt>
                <c:pt idx="2422">
                  <c:v>-389</c:v>
                </c:pt>
                <c:pt idx="2423">
                  <c:v>-388.5</c:v>
                </c:pt>
                <c:pt idx="2424">
                  <c:v>-388</c:v>
                </c:pt>
                <c:pt idx="2425">
                  <c:v>-387.5</c:v>
                </c:pt>
                <c:pt idx="2426">
                  <c:v>-387</c:v>
                </c:pt>
                <c:pt idx="2427">
                  <c:v>-386.5</c:v>
                </c:pt>
                <c:pt idx="2428">
                  <c:v>-386</c:v>
                </c:pt>
                <c:pt idx="2429">
                  <c:v>-385.5</c:v>
                </c:pt>
                <c:pt idx="2430">
                  <c:v>-385</c:v>
                </c:pt>
                <c:pt idx="2431">
                  <c:v>-384.5</c:v>
                </c:pt>
                <c:pt idx="2432">
                  <c:v>-384</c:v>
                </c:pt>
                <c:pt idx="2433">
                  <c:v>-383.5</c:v>
                </c:pt>
                <c:pt idx="2434">
                  <c:v>-383</c:v>
                </c:pt>
                <c:pt idx="2435">
                  <c:v>-382.5</c:v>
                </c:pt>
                <c:pt idx="2436">
                  <c:v>-382</c:v>
                </c:pt>
                <c:pt idx="2437">
                  <c:v>-381.5</c:v>
                </c:pt>
                <c:pt idx="2438">
                  <c:v>-381</c:v>
                </c:pt>
                <c:pt idx="2439">
                  <c:v>-380.5</c:v>
                </c:pt>
                <c:pt idx="2440">
                  <c:v>-380</c:v>
                </c:pt>
                <c:pt idx="2441">
                  <c:v>-379.5</c:v>
                </c:pt>
                <c:pt idx="2442">
                  <c:v>-379</c:v>
                </c:pt>
                <c:pt idx="2443">
                  <c:v>-378.5</c:v>
                </c:pt>
                <c:pt idx="2444">
                  <c:v>-378</c:v>
                </c:pt>
                <c:pt idx="2445">
                  <c:v>-377.5</c:v>
                </c:pt>
                <c:pt idx="2446">
                  <c:v>-377</c:v>
                </c:pt>
                <c:pt idx="2447">
                  <c:v>-376.5</c:v>
                </c:pt>
                <c:pt idx="2448">
                  <c:v>-376</c:v>
                </c:pt>
                <c:pt idx="2449">
                  <c:v>-375.5</c:v>
                </c:pt>
                <c:pt idx="2450">
                  <c:v>-375</c:v>
                </c:pt>
                <c:pt idx="2451">
                  <c:v>-374.5</c:v>
                </c:pt>
                <c:pt idx="2452">
                  <c:v>-374</c:v>
                </c:pt>
                <c:pt idx="2453">
                  <c:v>-373.5</c:v>
                </c:pt>
                <c:pt idx="2454">
                  <c:v>-373</c:v>
                </c:pt>
                <c:pt idx="2455">
                  <c:v>-372.5</c:v>
                </c:pt>
                <c:pt idx="2456">
                  <c:v>-372</c:v>
                </c:pt>
                <c:pt idx="2457">
                  <c:v>-371.5</c:v>
                </c:pt>
                <c:pt idx="2458">
                  <c:v>-371</c:v>
                </c:pt>
                <c:pt idx="2459">
                  <c:v>-370.5</c:v>
                </c:pt>
                <c:pt idx="2460">
                  <c:v>-370</c:v>
                </c:pt>
                <c:pt idx="2461">
                  <c:v>-369.5</c:v>
                </c:pt>
                <c:pt idx="2462">
                  <c:v>-369</c:v>
                </c:pt>
                <c:pt idx="2463">
                  <c:v>-368.5</c:v>
                </c:pt>
                <c:pt idx="2464">
                  <c:v>-368</c:v>
                </c:pt>
                <c:pt idx="2465">
                  <c:v>-367.5</c:v>
                </c:pt>
                <c:pt idx="2466">
                  <c:v>-367</c:v>
                </c:pt>
                <c:pt idx="2467">
                  <c:v>-366.5</c:v>
                </c:pt>
                <c:pt idx="2468">
                  <c:v>-366</c:v>
                </c:pt>
                <c:pt idx="2469">
                  <c:v>-365.5</c:v>
                </c:pt>
                <c:pt idx="2470">
                  <c:v>-365</c:v>
                </c:pt>
                <c:pt idx="2471">
                  <c:v>-364.5</c:v>
                </c:pt>
                <c:pt idx="2472">
                  <c:v>-364</c:v>
                </c:pt>
                <c:pt idx="2473">
                  <c:v>-363.5</c:v>
                </c:pt>
                <c:pt idx="2474">
                  <c:v>-363</c:v>
                </c:pt>
                <c:pt idx="2475">
                  <c:v>-362.5</c:v>
                </c:pt>
                <c:pt idx="2476">
                  <c:v>-362</c:v>
                </c:pt>
                <c:pt idx="2477">
                  <c:v>-361.5</c:v>
                </c:pt>
                <c:pt idx="2478">
                  <c:v>-361</c:v>
                </c:pt>
                <c:pt idx="2479">
                  <c:v>-360.5</c:v>
                </c:pt>
                <c:pt idx="2480">
                  <c:v>-360</c:v>
                </c:pt>
                <c:pt idx="2481">
                  <c:v>-359.5</c:v>
                </c:pt>
                <c:pt idx="2482">
                  <c:v>-359</c:v>
                </c:pt>
                <c:pt idx="2483">
                  <c:v>-358.5</c:v>
                </c:pt>
                <c:pt idx="2484">
                  <c:v>-358</c:v>
                </c:pt>
                <c:pt idx="2485">
                  <c:v>-357.5</c:v>
                </c:pt>
                <c:pt idx="2486">
                  <c:v>-357</c:v>
                </c:pt>
                <c:pt idx="2487">
                  <c:v>-356.5</c:v>
                </c:pt>
                <c:pt idx="2488">
                  <c:v>-356</c:v>
                </c:pt>
                <c:pt idx="2489">
                  <c:v>-355.5</c:v>
                </c:pt>
                <c:pt idx="2490">
                  <c:v>-355</c:v>
                </c:pt>
                <c:pt idx="2491">
                  <c:v>-354.5</c:v>
                </c:pt>
                <c:pt idx="2492">
                  <c:v>-354</c:v>
                </c:pt>
                <c:pt idx="2493">
                  <c:v>-353.5</c:v>
                </c:pt>
                <c:pt idx="2494">
                  <c:v>-353</c:v>
                </c:pt>
                <c:pt idx="2495">
                  <c:v>-352.5</c:v>
                </c:pt>
                <c:pt idx="2496">
                  <c:v>-352</c:v>
                </c:pt>
                <c:pt idx="2497">
                  <c:v>-351.5</c:v>
                </c:pt>
                <c:pt idx="2498">
                  <c:v>-351</c:v>
                </c:pt>
                <c:pt idx="2499">
                  <c:v>-350.5</c:v>
                </c:pt>
                <c:pt idx="2500">
                  <c:v>-350</c:v>
                </c:pt>
                <c:pt idx="2501">
                  <c:v>-349.5</c:v>
                </c:pt>
                <c:pt idx="2502">
                  <c:v>-349</c:v>
                </c:pt>
                <c:pt idx="2503">
                  <c:v>-348.5</c:v>
                </c:pt>
                <c:pt idx="2504">
                  <c:v>-348</c:v>
                </c:pt>
                <c:pt idx="2505">
                  <c:v>-347.5</c:v>
                </c:pt>
                <c:pt idx="2506">
                  <c:v>-347</c:v>
                </c:pt>
                <c:pt idx="2507">
                  <c:v>-346.5</c:v>
                </c:pt>
                <c:pt idx="2508">
                  <c:v>-346</c:v>
                </c:pt>
                <c:pt idx="2509">
                  <c:v>-345.5</c:v>
                </c:pt>
                <c:pt idx="2510">
                  <c:v>-345</c:v>
                </c:pt>
                <c:pt idx="2511">
                  <c:v>-344.5</c:v>
                </c:pt>
                <c:pt idx="2512">
                  <c:v>-344</c:v>
                </c:pt>
                <c:pt idx="2513">
                  <c:v>-343.5</c:v>
                </c:pt>
                <c:pt idx="2514">
                  <c:v>-343</c:v>
                </c:pt>
                <c:pt idx="2515">
                  <c:v>-342.5</c:v>
                </c:pt>
                <c:pt idx="2516">
                  <c:v>-342</c:v>
                </c:pt>
                <c:pt idx="2517">
                  <c:v>-341.5</c:v>
                </c:pt>
                <c:pt idx="2518">
                  <c:v>-341</c:v>
                </c:pt>
                <c:pt idx="2519">
                  <c:v>-340.5</c:v>
                </c:pt>
                <c:pt idx="2520">
                  <c:v>-340</c:v>
                </c:pt>
                <c:pt idx="2521">
                  <c:v>-339.5</c:v>
                </c:pt>
                <c:pt idx="2522">
                  <c:v>-339</c:v>
                </c:pt>
                <c:pt idx="2523">
                  <c:v>-338.5</c:v>
                </c:pt>
                <c:pt idx="2524">
                  <c:v>-338</c:v>
                </c:pt>
                <c:pt idx="2525">
                  <c:v>-337.5</c:v>
                </c:pt>
                <c:pt idx="2526">
                  <c:v>-337</c:v>
                </c:pt>
                <c:pt idx="2527">
                  <c:v>-336.5</c:v>
                </c:pt>
                <c:pt idx="2528">
                  <c:v>-336</c:v>
                </c:pt>
                <c:pt idx="2529">
                  <c:v>-335.5</c:v>
                </c:pt>
                <c:pt idx="2530">
                  <c:v>-335</c:v>
                </c:pt>
                <c:pt idx="2531">
                  <c:v>-334.5</c:v>
                </c:pt>
                <c:pt idx="2532">
                  <c:v>-334</c:v>
                </c:pt>
                <c:pt idx="2533">
                  <c:v>-333.5</c:v>
                </c:pt>
                <c:pt idx="2534">
                  <c:v>-333</c:v>
                </c:pt>
                <c:pt idx="2535">
                  <c:v>-332.5</c:v>
                </c:pt>
                <c:pt idx="2536">
                  <c:v>-332</c:v>
                </c:pt>
                <c:pt idx="2537">
                  <c:v>-331.5</c:v>
                </c:pt>
                <c:pt idx="2538">
                  <c:v>-331</c:v>
                </c:pt>
                <c:pt idx="2539">
                  <c:v>-330.5</c:v>
                </c:pt>
                <c:pt idx="2540">
                  <c:v>-330</c:v>
                </c:pt>
                <c:pt idx="2541">
                  <c:v>-329.5</c:v>
                </c:pt>
                <c:pt idx="2542">
                  <c:v>-329</c:v>
                </c:pt>
                <c:pt idx="2543">
                  <c:v>-328.5</c:v>
                </c:pt>
                <c:pt idx="2544">
                  <c:v>-328</c:v>
                </c:pt>
                <c:pt idx="2545">
                  <c:v>-327.5</c:v>
                </c:pt>
                <c:pt idx="2546">
                  <c:v>-327</c:v>
                </c:pt>
                <c:pt idx="2547">
                  <c:v>-326.5</c:v>
                </c:pt>
                <c:pt idx="2548">
                  <c:v>-326</c:v>
                </c:pt>
                <c:pt idx="2549">
                  <c:v>-325.5</c:v>
                </c:pt>
                <c:pt idx="2550">
                  <c:v>-325</c:v>
                </c:pt>
                <c:pt idx="2551">
                  <c:v>-324.5</c:v>
                </c:pt>
                <c:pt idx="2552">
                  <c:v>-324</c:v>
                </c:pt>
                <c:pt idx="2553">
                  <c:v>-323.5</c:v>
                </c:pt>
                <c:pt idx="2554">
                  <c:v>-323</c:v>
                </c:pt>
                <c:pt idx="2555">
                  <c:v>-322.5</c:v>
                </c:pt>
                <c:pt idx="2556">
                  <c:v>-322</c:v>
                </c:pt>
                <c:pt idx="2557">
                  <c:v>-321.5</c:v>
                </c:pt>
                <c:pt idx="2558">
                  <c:v>-321</c:v>
                </c:pt>
                <c:pt idx="2559">
                  <c:v>-320.5</c:v>
                </c:pt>
                <c:pt idx="2560">
                  <c:v>-320</c:v>
                </c:pt>
                <c:pt idx="2561">
                  <c:v>-319.5</c:v>
                </c:pt>
                <c:pt idx="2562">
                  <c:v>-319</c:v>
                </c:pt>
                <c:pt idx="2563">
                  <c:v>-318.5</c:v>
                </c:pt>
                <c:pt idx="2564">
                  <c:v>-318</c:v>
                </c:pt>
                <c:pt idx="2565">
                  <c:v>-317.5</c:v>
                </c:pt>
                <c:pt idx="2566">
                  <c:v>-317</c:v>
                </c:pt>
                <c:pt idx="2567">
                  <c:v>-316.5</c:v>
                </c:pt>
                <c:pt idx="2568">
                  <c:v>-316</c:v>
                </c:pt>
                <c:pt idx="2569">
                  <c:v>-315.5</c:v>
                </c:pt>
                <c:pt idx="2570">
                  <c:v>-315</c:v>
                </c:pt>
                <c:pt idx="2571">
                  <c:v>-314.5</c:v>
                </c:pt>
                <c:pt idx="2572">
                  <c:v>-314</c:v>
                </c:pt>
                <c:pt idx="2573">
                  <c:v>-313.5</c:v>
                </c:pt>
                <c:pt idx="2574">
                  <c:v>-313</c:v>
                </c:pt>
                <c:pt idx="2575">
                  <c:v>-312.5</c:v>
                </c:pt>
                <c:pt idx="2576">
                  <c:v>-312</c:v>
                </c:pt>
                <c:pt idx="2577">
                  <c:v>-311.5</c:v>
                </c:pt>
                <c:pt idx="2578">
                  <c:v>-311</c:v>
                </c:pt>
                <c:pt idx="2579">
                  <c:v>-310.5</c:v>
                </c:pt>
                <c:pt idx="2580">
                  <c:v>-310</c:v>
                </c:pt>
                <c:pt idx="2581">
                  <c:v>-309.5</c:v>
                </c:pt>
                <c:pt idx="2582">
                  <c:v>-309</c:v>
                </c:pt>
                <c:pt idx="2583">
                  <c:v>-308.5</c:v>
                </c:pt>
                <c:pt idx="2584">
                  <c:v>-308</c:v>
                </c:pt>
                <c:pt idx="2585">
                  <c:v>-307.5</c:v>
                </c:pt>
                <c:pt idx="2586">
                  <c:v>-307</c:v>
                </c:pt>
                <c:pt idx="2587">
                  <c:v>-306.5</c:v>
                </c:pt>
                <c:pt idx="2588">
                  <c:v>-306</c:v>
                </c:pt>
                <c:pt idx="2589">
                  <c:v>-305.5</c:v>
                </c:pt>
                <c:pt idx="2590">
                  <c:v>-305</c:v>
                </c:pt>
                <c:pt idx="2591">
                  <c:v>-304.5</c:v>
                </c:pt>
                <c:pt idx="2592">
                  <c:v>-304</c:v>
                </c:pt>
                <c:pt idx="2593">
                  <c:v>-303.5</c:v>
                </c:pt>
                <c:pt idx="2594">
                  <c:v>-303</c:v>
                </c:pt>
                <c:pt idx="2595">
                  <c:v>-302.5</c:v>
                </c:pt>
                <c:pt idx="2596">
                  <c:v>-302</c:v>
                </c:pt>
                <c:pt idx="2597">
                  <c:v>-301.5</c:v>
                </c:pt>
                <c:pt idx="2598">
                  <c:v>-301</c:v>
                </c:pt>
                <c:pt idx="2599">
                  <c:v>-300.5</c:v>
                </c:pt>
                <c:pt idx="2600">
                  <c:v>-300</c:v>
                </c:pt>
                <c:pt idx="2601">
                  <c:v>-299.5</c:v>
                </c:pt>
                <c:pt idx="2602">
                  <c:v>-299</c:v>
                </c:pt>
                <c:pt idx="2603">
                  <c:v>-298.5</c:v>
                </c:pt>
                <c:pt idx="2604">
                  <c:v>-298</c:v>
                </c:pt>
                <c:pt idx="2605">
                  <c:v>-297.5</c:v>
                </c:pt>
                <c:pt idx="2606">
                  <c:v>-297</c:v>
                </c:pt>
                <c:pt idx="2607">
                  <c:v>-296.5</c:v>
                </c:pt>
                <c:pt idx="2608">
                  <c:v>-296</c:v>
                </c:pt>
                <c:pt idx="2609">
                  <c:v>-295.5</c:v>
                </c:pt>
                <c:pt idx="2610">
                  <c:v>-295</c:v>
                </c:pt>
                <c:pt idx="2611">
                  <c:v>-294.5</c:v>
                </c:pt>
                <c:pt idx="2612">
                  <c:v>-294</c:v>
                </c:pt>
                <c:pt idx="2613">
                  <c:v>-293.5</c:v>
                </c:pt>
                <c:pt idx="2614">
                  <c:v>-293</c:v>
                </c:pt>
                <c:pt idx="2615">
                  <c:v>-292.5</c:v>
                </c:pt>
                <c:pt idx="2616">
                  <c:v>-292</c:v>
                </c:pt>
                <c:pt idx="2617">
                  <c:v>-291.5</c:v>
                </c:pt>
                <c:pt idx="2618">
                  <c:v>-291</c:v>
                </c:pt>
                <c:pt idx="2619">
                  <c:v>-290.5</c:v>
                </c:pt>
                <c:pt idx="2620">
                  <c:v>-290</c:v>
                </c:pt>
                <c:pt idx="2621">
                  <c:v>-289.5</c:v>
                </c:pt>
                <c:pt idx="2622">
                  <c:v>-289</c:v>
                </c:pt>
                <c:pt idx="2623">
                  <c:v>-288.5</c:v>
                </c:pt>
                <c:pt idx="2624">
                  <c:v>-288</c:v>
                </c:pt>
                <c:pt idx="2625">
                  <c:v>-287.5</c:v>
                </c:pt>
                <c:pt idx="2626">
                  <c:v>-287</c:v>
                </c:pt>
                <c:pt idx="2627">
                  <c:v>-286.5</c:v>
                </c:pt>
                <c:pt idx="2628">
                  <c:v>-286</c:v>
                </c:pt>
                <c:pt idx="2629">
                  <c:v>-285.5</c:v>
                </c:pt>
                <c:pt idx="2630">
                  <c:v>-285</c:v>
                </c:pt>
                <c:pt idx="2631">
                  <c:v>-284.5</c:v>
                </c:pt>
                <c:pt idx="2632">
                  <c:v>-284</c:v>
                </c:pt>
                <c:pt idx="2633">
                  <c:v>-283.5</c:v>
                </c:pt>
                <c:pt idx="2634">
                  <c:v>-283</c:v>
                </c:pt>
                <c:pt idx="2635">
                  <c:v>-282.5</c:v>
                </c:pt>
                <c:pt idx="2636">
                  <c:v>-282</c:v>
                </c:pt>
                <c:pt idx="2637">
                  <c:v>-281.5</c:v>
                </c:pt>
                <c:pt idx="2638">
                  <c:v>-281</c:v>
                </c:pt>
                <c:pt idx="2639">
                  <c:v>-280.5</c:v>
                </c:pt>
                <c:pt idx="2640">
                  <c:v>-280</c:v>
                </c:pt>
                <c:pt idx="2641">
                  <c:v>-279.5</c:v>
                </c:pt>
                <c:pt idx="2642">
                  <c:v>-279</c:v>
                </c:pt>
                <c:pt idx="2643">
                  <c:v>-278.5</c:v>
                </c:pt>
                <c:pt idx="2644">
                  <c:v>-278</c:v>
                </c:pt>
                <c:pt idx="2645">
                  <c:v>-277.5</c:v>
                </c:pt>
                <c:pt idx="2646">
                  <c:v>-277</c:v>
                </c:pt>
                <c:pt idx="2647">
                  <c:v>-276.5</c:v>
                </c:pt>
                <c:pt idx="2648">
                  <c:v>-276</c:v>
                </c:pt>
                <c:pt idx="2649">
                  <c:v>-275.5</c:v>
                </c:pt>
                <c:pt idx="2650">
                  <c:v>-275</c:v>
                </c:pt>
                <c:pt idx="2651">
                  <c:v>-274.5</c:v>
                </c:pt>
                <c:pt idx="2652">
                  <c:v>-274</c:v>
                </c:pt>
                <c:pt idx="2653">
                  <c:v>-273.5</c:v>
                </c:pt>
                <c:pt idx="2654">
                  <c:v>-273</c:v>
                </c:pt>
                <c:pt idx="2655">
                  <c:v>-272.5</c:v>
                </c:pt>
                <c:pt idx="2656">
                  <c:v>-272</c:v>
                </c:pt>
                <c:pt idx="2657">
                  <c:v>-271.5</c:v>
                </c:pt>
                <c:pt idx="2658">
                  <c:v>-271</c:v>
                </c:pt>
                <c:pt idx="2659">
                  <c:v>-270.5</c:v>
                </c:pt>
                <c:pt idx="2660">
                  <c:v>-270</c:v>
                </c:pt>
                <c:pt idx="2661">
                  <c:v>-269.5</c:v>
                </c:pt>
                <c:pt idx="2662">
                  <c:v>-269</c:v>
                </c:pt>
                <c:pt idx="2663">
                  <c:v>-268.5</c:v>
                </c:pt>
                <c:pt idx="2664">
                  <c:v>-268</c:v>
                </c:pt>
                <c:pt idx="2665">
                  <c:v>-267.5</c:v>
                </c:pt>
                <c:pt idx="2666">
                  <c:v>-267</c:v>
                </c:pt>
                <c:pt idx="2667">
                  <c:v>-266.5</c:v>
                </c:pt>
                <c:pt idx="2668">
                  <c:v>-266</c:v>
                </c:pt>
                <c:pt idx="2669">
                  <c:v>-265.5</c:v>
                </c:pt>
                <c:pt idx="2670">
                  <c:v>-265</c:v>
                </c:pt>
                <c:pt idx="2671">
                  <c:v>-264.5</c:v>
                </c:pt>
                <c:pt idx="2672">
                  <c:v>-264</c:v>
                </c:pt>
                <c:pt idx="2673">
                  <c:v>-263.5</c:v>
                </c:pt>
                <c:pt idx="2674">
                  <c:v>-263</c:v>
                </c:pt>
                <c:pt idx="2675">
                  <c:v>-262.5</c:v>
                </c:pt>
                <c:pt idx="2676">
                  <c:v>-262</c:v>
                </c:pt>
                <c:pt idx="2677">
                  <c:v>-261.5</c:v>
                </c:pt>
                <c:pt idx="2678">
                  <c:v>-261</c:v>
                </c:pt>
                <c:pt idx="2679">
                  <c:v>-260.5</c:v>
                </c:pt>
                <c:pt idx="2680">
                  <c:v>-260</c:v>
                </c:pt>
                <c:pt idx="2681">
                  <c:v>-259.5</c:v>
                </c:pt>
                <c:pt idx="2682">
                  <c:v>-259</c:v>
                </c:pt>
                <c:pt idx="2683">
                  <c:v>-258.5</c:v>
                </c:pt>
                <c:pt idx="2684">
                  <c:v>-258</c:v>
                </c:pt>
                <c:pt idx="2685">
                  <c:v>-257.5</c:v>
                </c:pt>
                <c:pt idx="2686">
                  <c:v>-257</c:v>
                </c:pt>
                <c:pt idx="2687">
                  <c:v>-256.5</c:v>
                </c:pt>
                <c:pt idx="2688">
                  <c:v>-256</c:v>
                </c:pt>
                <c:pt idx="2689">
                  <c:v>-255.5</c:v>
                </c:pt>
                <c:pt idx="2690">
                  <c:v>-255</c:v>
                </c:pt>
                <c:pt idx="2691">
                  <c:v>-254.5</c:v>
                </c:pt>
                <c:pt idx="2692">
                  <c:v>-254</c:v>
                </c:pt>
                <c:pt idx="2693">
                  <c:v>-253.5</c:v>
                </c:pt>
                <c:pt idx="2694">
                  <c:v>-253</c:v>
                </c:pt>
                <c:pt idx="2695">
                  <c:v>-252.5</c:v>
                </c:pt>
                <c:pt idx="2696">
                  <c:v>-252</c:v>
                </c:pt>
                <c:pt idx="2697">
                  <c:v>-251.5</c:v>
                </c:pt>
                <c:pt idx="2698">
                  <c:v>-251</c:v>
                </c:pt>
                <c:pt idx="2699">
                  <c:v>-250.5</c:v>
                </c:pt>
                <c:pt idx="2700">
                  <c:v>-250</c:v>
                </c:pt>
                <c:pt idx="2701">
                  <c:v>-249.5</c:v>
                </c:pt>
                <c:pt idx="2702">
                  <c:v>-249</c:v>
                </c:pt>
                <c:pt idx="2703">
                  <c:v>-248.5</c:v>
                </c:pt>
                <c:pt idx="2704">
                  <c:v>-248</c:v>
                </c:pt>
                <c:pt idx="2705">
                  <c:v>-247.5</c:v>
                </c:pt>
                <c:pt idx="2706">
                  <c:v>-247</c:v>
                </c:pt>
                <c:pt idx="2707">
                  <c:v>-246.5</c:v>
                </c:pt>
                <c:pt idx="2708">
                  <c:v>-246</c:v>
                </c:pt>
                <c:pt idx="2709">
                  <c:v>-245.5</c:v>
                </c:pt>
                <c:pt idx="2710">
                  <c:v>-245</c:v>
                </c:pt>
                <c:pt idx="2711">
                  <c:v>-244.5</c:v>
                </c:pt>
                <c:pt idx="2712">
                  <c:v>-244</c:v>
                </c:pt>
                <c:pt idx="2713">
                  <c:v>-243.5</c:v>
                </c:pt>
                <c:pt idx="2714">
                  <c:v>-243</c:v>
                </c:pt>
                <c:pt idx="2715">
                  <c:v>-242.5</c:v>
                </c:pt>
                <c:pt idx="2716">
                  <c:v>-242</c:v>
                </c:pt>
                <c:pt idx="2717">
                  <c:v>-241.5</c:v>
                </c:pt>
                <c:pt idx="2718">
                  <c:v>-241</c:v>
                </c:pt>
                <c:pt idx="2719">
                  <c:v>-240.5</c:v>
                </c:pt>
                <c:pt idx="2720">
                  <c:v>-240</c:v>
                </c:pt>
                <c:pt idx="2721">
                  <c:v>-239.5</c:v>
                </c:pt>
                <c:pt idx="2722">
                  <c:v>-239</c:v>
                </c:pt>
                <c:pt idx="2723">
                  <c:v>-238.5</c:v>
                </c:pt>
                <c:pt idx="2724">
                  <c:v>-238</c:v>
                </c:pt>
                <c:pt idx="2725">
                  <c:v>-237.5</c:v>
                </c:pt>
                <c:pt idx="2726">
                  <c:v>-237</c:v>
                </c:pt>
                <c:pt idx="2727">
                  <c:v>-236.5</c:v>
                </c:pt>
                <c:pt idx="2728">
                  <c:v>-236</c:v>
                </c:pt>
                <c:pt idx="2729">
                  <c:v>-235.5</c:v>
                </c:pt>
                <c:pt idx="2730">
                  <c:v>-235</c:v>
                </c:pt>
                <c:pt idx="2731">
                  <c:v>-234.5</c:v>
                </c:pt>
                <c:pt idx="2732">
                  <c:v>-234</c:v>
                </c:pt>
                <c:pt idx="2733">
                  <c:v>-233.5</c:v>
                </c:pt>
                <c:pt idx="2734">
                  <c:v>-233</c:v>
                </c:pt>
                <c:pt idx="2735">
                  <c:v>-232.5</c:v>
                </c:pt>
                <c:pt idx="2736">
                  <c:v>-232</c:v>
                </c:pt>
                <c:pt idx="2737">
                  <c:v>-231.5</c:v>
                </c:pt>
                <c:pt idx="2738">
                  <c:v>-231</c:v>
                </c:pt>
                <c:pt idx="2739">
                  <c:v>-230.5</c:v>
                </c:pt>
                <c:pt idx="2740">
                  <c:v>-230</c:v>
                </c:pt>
                <c:pt idx="2741">
                  <c:v>-229.5</c:v>
                </c:pt>
                <c:pt idx="2742">
                  <c:v>-229</c:v>
                </c:pt>
                <c:pt idx="2743">
                  <c:v>-228.5</c:v>
                </c:pt>
                <c:pt idx="2744">
                  <c:v>-228</c:v>
                </c:pt>
                <c:pt idx="2745">
                  <c:v>-227.5</c:v>
                </c:pt>
                <c:pt idx="2746">
                  <c:v>-227</c:v>
                </c:pt>
                <c:pt idx="2747">
                  <c:v>-226.5</c:v>
                </c:pt>
                <c:pt idx="2748">
                  <c:v>-226</c:v>
                </c:pt>
                <c:pt idx="2749">
                  <c:v>-225.5</c:v>
                </c:pt>
                <c:pt idx="2750">
                  <c:v>-225</c:v>
                </c:pt>
                <c:pt idx="2751">
                  <c:v>-224.5</c:v>
                </c:pt>
                <c:pt idx="2752">
                  <c:v>-224</c:v>
                </c:pt>
                <c:pt idx="2753">
                  <c:v>-223.5</c:v>
                </c:pt>
                <c:pt idx="2754">
                  <c:v>-223</c:v>
                </c:pt>
                <c:pt idx="2755">
                  <c:v>-222.5</c:v>
                </c:pt>
                <c:pt idx="2756">
                  <c:v>-222</c:v>
                </c:pt>
                <c:pt idx="2757">
                  <c:v>-221.5</c:v>
                </c:pt>
                <c:pt idx="2758">
                  <c:v>-221</c:v>
                </c:pt>
                <c:pt idx="2759">
                  <c:v>-220.5</c:v>
                </c:pt>
                <c:pt idx="2760">
                  <c:v>-220</c:v>
                </c:pt>
                <c:pt idx="2761">
                  <c:v>-219.5</c:v>
                </c:pt>
                <c:pt idx="2762">
                  <c:v>-219</c:v>
                </c:pt>
                <c:pt idx="2763">
                  <c:v>-218.5</c:v>
                </c:pt>
                <c:pt idx="2764">
                  <c:v>-218</c:v>
                </c:pt>
                <c:pt idx="2765">
                  <c:v>-217.5</c:v>
                </c:pt>
                <c:pt idx="2766">
                  <c:v>-217</c:v>
                </c:pt>
                <c:pt idx="2767">
                  <c:v>-216.5</c:v>
                </c:pt>
                <c:pt idx="2768">
                  <c:v>-216</c:v>
                </c:pt>
                <c:pt idx="2769">
                  <c:v>-215.5</c:v>
                </c:pt>
                <c:pt idx="2770">
                  <c:v>-215</c:v>
                </c:pt>
                <c:pt idx="2771">
                  <c:v>-214.5</c:v>
                </c:pt>
                <c:pt idx="2772">
                  <c:v>-214</c:v>
                </c:pt>
                <c:pt idx="2773">
                  <c:v>-213.5</c:v>
                </c:pt>
                <c:pt idx="2774">
                  <c:v>-213</c:v>
                </c:pt>
                <c:pt idx="2775">
                  <c:v>-212.5</c:v>
                </c:pt>
                <c:pt idx="2776">
                  <c:v>-212</c:v>
                </c:pt>
                <c:pt idx="2777">
                  <c:v>-211.5</c:v>
                </c:pt>
                <c:pt idx="2778">
                  <c:v>-211</c:v>
                </c:pt>
                <c:pt idx="2779">
                  <c:v>-210.5</c:v>
                </c:pt>
                <c:pt idx="2780">
                  <c:v>-210</c:v>
                </c:pt>
                <c:pt idx="2781">
                  <c:v>-209.5</c:v>
                </c:pt>
                <c:pt idx="2782">
                  <c:v>-209</c:v>
                </c:pt>
                <c:pt idx="2783">
                  <c:v>-208.5</c:v>
                </c:pt>
                <c:pt idx="2784">
                  <c:v>-208</c:v>
                </c:pt>
                <c:pt idx="2785">
                  <c:v>-207.5</c:v>
                </c:pt>
                <c:pt idx="2786">
                  <c:v>-207</c:v>
                </c:pt>
                <c:pt idx="2787">
                  <c:v>-206.5</c:v>
                </c:pt>
                <c:pt idx="2788">
                  <c:v>-206</c:v>
                </c:pt>
                <c:pt idx="2789">
                  <c:v>-205.5</c:v>
                </c:pt>
                <c:pt idx="2790">
                  <c:v>-205</c:v>
                </c:pt>
                <c:pt idx="2791">
                  <c:v>-204.5</c:v>
                </c:pt>
                <c:pt idx="2792">
                  <c:v>-204</c:v>
                </c:pt>
                <c:pt idx="2793">
                  <c:v>-203.5</c:v>
                </c:pt>
                <c:pt idx="2794">
                  <c:v>-203</c:v>
                </c:pt>
                <c:pt idx="2795">
                  <c:v>-202.5</c:v>
                </c:pt>
                <c:pt idx="2796">
                  <c:v>-202</c:v>
                </c:pt>
                <c:pt idx="2797">
                  <c:v>-201.5</c:v>
                </c:pt>
                <c:pt idx="2798">
                  <c:v>-201</c:v>
                </c:pt>
                <c:pt idx="2799">
                  <c:v>-200.5</c:v>
                </c:pt>
                <c:pt idx="2800">
                  <c:v>-200</c:v>
                </c:pt>
                <c:pt idx="2801">
                  <c:v>-199.5</c:v>
                </c:pt>
                <c:pt idx="2802">
                  <c:v>-199</c:v>
                </c:pt>
                <c:pt idx="2803">
                  <c:v>-198.5</c:v>
                </c:pt>
                <c:pt idx="2804">
                  <c:v>-198</c:v>
                </c:pt>
                <c:pt idx="2805">
                  <c:v>-197.5</c:v>
                </c:pt>
                <c:pt idx="2806">
                  <c:v>-197</c:v>
                </c:pt>
                <c:pt idx="2807">
                  <c:v>-196.5</c:v>
                </c:pt>
                <c:pt idx="2808">
                  <c:v>-196</c:v>
                </c:pt>
                <c:pt idx="2809">
                  <c:v>-195.5</c:v>
                </c:pt>
                <c:pt idx="2810">
                  <c:v>-195</c:v>
                </c:pt>
                <c:pt idx="2811">
                  <c:v>-194.5</c:v>
                </c:pt>
                <c:pt idx="2812">
                  <c:v>-194</c:v>
                </c:pt>
                <c:pt idx="2813">
                  <c:v>-193.5</c:v>
                </c:pt>
                <c:pt idx="2814">
                  <c:v>-193</c:v>
                </c:pt>
                <c:pt idx="2815">
                  <c:v>-192.5</c:v>
                </c:pt>
                <c:pt idx="2816">
                  <c:v>-192</c:v>
                </c:pt>
                <c:pt idx="2817">
                  <c:v>-191.5</c:v>
                </c:pt>
                <c:pt idx="2818">
                  <c:v>-191</c:v>
                </c:pt>
                <c:pt idx="2819">
                  <c:v>-190.5</c:v>
                </c:pt>
                <c:pt idx="2820">
                  <c:v>-190</c:v>
                </c:pt>
                <c:pt idx="2821">
                  <c:v>-189.5</c:v>
                </c:pt>
                <c:pt idx="2822">
                  <c:v>-189</c:v>
                </c:pt>
                <c:pt idx="2823">
                  <c:v>-188.5</c:v>
                </c:pt>
                <c:pt idx="2824">
                  <c:v>-188</c:v>
                </c:pt>
                <c:pt idx="2825">
                  <c:v>-187.5</c:v>
                </c:pt>
                <c:pt idx="2826">
                  <c:v>-187</c:v>
                </c:pt>
                <c:pt idx="2827">
                  <c:v>-186.5</c:v>
                </c:pt>
                <c:pt idx="2828">
                  <c:v>-186</c:v>
                </c:pt>
                <c:pt idx="2829">
                  <c:v>-185.5</c:v>
                </c:pt>
                <c:pt idx="2830">
                  <c:v>-185</c:v>
                </c:pt>
                <c:pt idx="2831">
                  <c:v>-184.5</c:v>
                </c:pt>
                <c:pt idx="2832">
                  <c:v>-184</c:v>
                </c:pt>
                <c:pt idx="2833">
                  <c:v>-183.5</c:v>
                </c:pt>
                <c:pt idx="2834">
                  <c:v>-183</c:v>
                </c:pt>
                <c:pt idx="2835">
                  <c:v>-182.5</c:v>
                </c:pt>
                <c:pt idx="2836">
                  <c:v>-182</c:v>
                </c:pt>
                <c:pt idx="2837">
                  <c:v>-181.5</c:v>
                </c:pt>
                <c:pt idx="2838">
                  <c:v>-181</c:v>
                </c:pt>
                <c:pt idx="2839">
                  <c:v>-180.5</c:v>
                </c:pt>
                <c:pt idx="2840">
                  <c:v>-180</c:v>
                </c:pt>
                <c:pt idx="2841">
                  <c:v>-179.5</c:v>
                </c:pt>
                <c:pt idx="2842">
                  <c:v>-179</c:v>
                </c:pt>
                <c:pt idx="2843">
                  <c:v>-178.5</c:v>
                </c:pt>
                <c:pt idx="2844">
                  <c:v>-178</c:v>
                </c:pt>
                <c:pt idx="2845">
                  <c:v>-177.5</c:v>
                </c:pt>
                <c:pt idx="2846">
                  <c:v>-177</c:v>
                </c:pt>
                <c:pt idx="2847">
                  <c:v>-176.5</c:v>
                </c:pt>
                <c:pt idx="2848">
                  <c:v>-176</c:v>
                </c:pt>
                <c:pt idx="2849">
                  <c:v>-175.5</c:v>
                </c:pt>
                <c:pt idx="2850">
                  <c:v>-175</c:v>
                </c:pt>
                <c:pt idx="2851">
                  <c:v>-174.5</c:v>
                </c:pt>
                <c:pt idx="2852">
                  <c:v>-174</c:v>
                </c:pt>
                <c:pt idx="2853">
                  <c:v>-173.5</c:v>
                </c:pt>
                <c:pt idx="2854">
                  <c:v>-173</c:v>
                </c:pt>
                <c:pt idx="2855">
                  <c:v>-172.5</c:v>
                </c:pt>
                <c:pt idx="2856">
                  <c:v>-172</c:v>
                </c:pt>
                <c:pt idx="2857">
                  <c:v>-171.5</c:v>
                </c:pt>
                <c:pt idx="2858">
                  <c:v>-171</c:v>
                </c:pt>
                <c:pt idx="2859">
                  <c:v>-170.5</c:v>
                </c:pt>
                <c:pt idx="2860">
                  <c:v>-170</c:v>
                </c:pt>
                <c:pt idx="2861">
                  <c:v>-169.5</c:v>
                </c:pt>
                <c:pt idx="2862">
                  <c:v>-169</c:v>
                </c:pt>
                <c:pt idx="2863">
                  <c:v>-168.5</c:v>
                </c:pt>
                <c:pt idx="2864">
                  <c:v>-168</c:v>
                </c:pt>
                <c:pt idx="2865">
                  <c:v>-167.5</c:v>
                </c:pt>
                <c:pt idx="2866">
                  <c:v>-167</c:v>
                </c:pt>
                <c:pt idx="2867">
                  <c:v>-166.5</c:v>
                </c:pt>
                <c:pt idx="2868">
                  <c:v>-166</c:v>
                </c:pt>
                <c:pt idx="2869">
                  <c:v>-165.5</c:v>
                </c:pt>
                <c:pt idx="2870">
                  <c:v>-165</c:v>
                </c:pt>
                <c:pt idx="2871">
                  <c:v>-164.5</c:v>
                </c:pt>
                <c:pt idx="2872">
                  <c:v>-164</c:v>
                </c:pt>
                <c:pt idx="2873">
                  <c:v>-163.5</c:v>
                </c:pt>
                <c:pt idx="2874">
                  <c:v>-163</c:v>
                </c:pt>
                <c:pt idx="2875">
                  <c:v>-162.5</c:v>
                </c:pt>
                <c:pt idx="2876">
                  <c:v>-162</c:v>
                </c:pt>
                <c:pt idx="2877">
                  <c:v>-161.5</c:v>
                </c:pt>
                <c:pt idx="2878">
                  <c:v>-161</c:v>
                </c:pt>
                <c:pt idx="2879">
                  <c:v>-160.5</c:v>
                </c:pt>
                <c:pt idx="2880">
                  <c:v>-160</c:v>
                </c:pt>
                <c:pt idx="2881">
                  <c:v>-159.5</c:v>
                </c:pt>
                <c:pt idx="2882">
                  <c:v>-159</c:v>
                </c:pt>
                <c:pt idx="2883">
                  <c:v>-158.5</c:v>
                </c:pt>
                <c:pt idx="2884">
                  <c:v>-158</c:v>
                </c:pt>
                <c:pt idx="2885">
                  <c:v>-157.5</c:v>
                </c:pt>
                <c:pt idx="2886">
                  <c:v>-157</c:v>
                </c:pt>
                <c:pt idx="2887">
                  <c:v>-156.5</c:v>
                </c:pt>
                <c:pt idx="2888">
                  <c:v>-156</c:v>
                </c:pt>
                <c:pt idx="2889">
                  <c:v>-155.5</c:v>
                </c:pt>
                <c:pt idx="2890">
                  <c:v>-155</c:v>
                </c:pt>
                <c:pt idx="2891">
                  <c:v>-154.5</c:v>
                </c:pt>
                <c:pt idx="2892">
                  <c:v>-154</c:v>
                </c:pt>
                <c:pt idx="2893">
                  <c:v>-153.5</c:v>
                </c:pt>
                <c:pt idx="2894">
                  <c:v>-153</c:v>
                </c:pt>
                <c:pt idx="2895">
                  <c:v>-152.5</c:v>
                </c:pt>
                <c:pt idx="2896">
                  <c:v>-152</c:v>
                </c:pt>
                <c:pt idx="2897">
                  <c:v>-151.5</c:v>
                </c:pt>
                <c:pt idx="2898">
                  <c:v>-151</c:v>
                </c:pt>
                <c:pt idx="2899">
                  <c:v>-150.5</c:v>
                </c:pt>
                <c:pt idx="2900">
                  <c:v>-150</c:v>
                </c:pt>
                <c:pt idx="2901">
                  <c:v>-149.5</c:v>
                </c:pt>
                <c:pt idx="2902">
                  <c:v>-149</c:v>
                </c:pt>
                <c:pt idx="2903">
                  <c:v>-148.5</c:v>
                </c:pt>
                <c:pt idx="2904">
                  <c:v>-148</c:v>
                </c:pt>
                <c:pt idx="2905">
                  <c:v>-147.5</c:v>
                </c:pt>
                <c:pt idx="2906">
                  <c:v>-147</c:v>
                </c:pt>
                <c:pt idx="2907">
                  <c:v>-146.5</c:v>
                </c:pt>
                <c:pt idx="2908">
                  <c:v>-146</c:v>
                </c:pt>
                <c:pt idx="2909">
                  <c:v>-145.5</c:v>
                </c:pt>
                <c:pt idx="2910">
                  <c:v>-145</c:v>
                </c:pt>
                <c:pt idx="2911">
                  <c:v>-144.5</c:v>
                </c:pt>
                <c:pt idx="2912">
                  <c:v>-144</c:v>
                </c:pt>
                <c:pt idx="2913">
                  <c:v>-143.5</c:v>
                </c:pt>
                <c:pt idx="2914">
                  <c:v>-143</c:v>
                </c:pt>
                <c:pt idx="2915">
                  <c:v>-142.5</c:v>
                </c:pt>
                <c:pt idx="2916">
                  <c:v>-142</c:v>
                </c:pt>
                <c:pt idx="2917">
                  <c:v>-141.5</c:v>
                </c:pt>
                <c:pt idx="2918">
                  <c:v>-141</c:v>
                </c:pt>
                <c:pt idx="2919">
                  <c:v>-140.5</c:v>
                </c:pt>
                <c:pt idx="2920">
                  <c:v>-140</c:v>
                </c:pt>
                <c:pt idx="2921">
                  <c:v>-139.5</c:v>
                </c:pt>
                <c:pt idx="2922">
                  <c:v>-139</c:v>
                </c:pt>
                <c:pt idx="2923">
                  <c:v>-138.5</c:v>
                </c:pt>
                <c:pt idx="2924">
                  <c:v>-138</c:v>
                </c:pt>
                <c:pt idx="2925">
                  <c:v>-137.5</c:v>
                </c:pt>
                <c:pt idx="2926">
                  <c:v>-137</c:v>
                </c:pt>
                <c:pt idx="2927">
                  <c:v>-136.5</c:v>
                </c:pt>
                <c:pt idx="2928">
                  <c:v>-136</c:v>
                </c:pt>
                <c:pt idx="2929">
                  <c:v>-135.5</c:v>
                </c:pt>
                <c:pt idx="2930">
                  <c:v>-135</c:v>
                </c:pt>
                <c:pt idx="2931">
                  <c:v>-134.5</c:v>
                </c:pt>
                <c:pt idx="2932">
                  <c:v>-134</c:v>
                </c:pt>
                <c:pt idx="2933">
                  <c:v>-133.5</c:v>
                </c:pt>
                <c:pt idx="2934">
                  <c:v>-133</c:v>
                </c:pt>
                <c:pt idx="2935">
                  <c:v>-132.5</c:v>
                </c:pt>
                <c:pt idx="2936">
                  <c:v>-132</c:v>
                </c:pt>
                <c:pt idx="2937">
                  <c:v>-131.5</c:v>
                </c:pt>
                <c:pt idx="2938">
                  <c:v>-131</c:v>
                </c:pt>
                <c:pt idx="2939">
                  <c:v>-130.5</c:v>
                </c:pt>
                <c:pt idx="2940">
                  <c:v>-130</c:v>
                </c:pt>
                <c:pt idx="2941">
                  <c:v>-129.5</c:v>
                </c:pt>
                <c:pt idx="2942">
                  <c:v>-129</c:v>
                </c:pt>
                <c:pt idx="2943">
                  <c:v>-128.5</c:v>
                </c:pt>
                <c:pt idx="2944">
                  <c:v>-128</c:v>
                </c:pt>
                <c:pt idx="2945">
                  <c:v>-127.5</c:v>
                </c:pt>
                <c:pt idx="2946">
                  <c:v>-127</c:v>
                </c:pt>
                <c:pt idx="2947">
                  <c:v>-126.5</c:v>
                </c:pt>
                <c:pt idx="2948">
                  <c:v>-126</c:v>
                </c:pt>
                <c:pt idx="2949">
                  <c:v>-125.5</c:v>
                </c:pt>
                <c:pt idx="2950">
                  <c:v>-125</c:v>
                </c:pt>
                <c:pt idx="2951">
                  <c:v>-124.5</c:v>
                </c:pt>
                <c:pt idx="2952">
                  <c:v>-124</c:v>
                </c:pt>
                <c:pt idx="2953">
                  <c:v>-123.5</c:v>
                </c:pt>
                <c:pt idx="2954">
                  <c:v>-123</c:v>
                </c:pt>
                <c:pt idx="2955">
                  <c:v>-122.5</c:v>
                </c:pt>
                <c:pt idx="2956">
                  <c:v>-122</c:v>
                </c:pt>
                <c:pt idx="2957">
                  <c:v>-121.5</c:v>
                </c:pt>
                <c:pt idx="2958">
                  <c:v>-121</c:v>
                </c:pt>
                <c:pt idx="2959">
                  <c:v>-120.5</c:v>
                </c:pt>
                <c:pt idx="2960">
                  <c:v>-120</c:v>
                </c:pt>
                <c:pt idx="2961">
                  <c:v>-119.5</c:v>
                </c:pt>
                <c:pt idx="2962">
                  <c:v>-119</c:v>
                </c:pt>
                <c:pt idx="2963">
                  <c:v>-118.5</c:v>
                </c:pt>
                <c:pt idx="2964">
                  <c:v>-118</c:v>
                </c:pt>
                <c:pt idx="2965">
                  <c:v>-117.5</c:v>
                </c:pt>
                <c:pt idx="2966">
                  <c:v>-117</c:v>
                </c:pt>
                <c:pt idx="2967">
                  <c:v>-116.5</c:v>
                </c:pt>
                <c:pt idx="2968">
                  <c:v>-116</c:v>
                </c:pt>
                <c:pt idx="2969">
                  <c:v>-115.5</c:v>
                </c:pt>
                <c:pt idx="2970">
                  <c:v>-115</c:v>
                </c:pt>
                <c:pt idx="2971">
                  <c:v>-114.5</c:v>
                </c:pt>
                <c:pt idx="2972">
                  <c:v>-114</c:v>
                </c:pt>
                <c:pt idx="2973">
                  <c:v>-113.5</c:v>
                </c:pt>
                <c:pt idx="2974">
                  <c:v>-113</c:v>
                </c:pt>
                <c:pt idx="2975">
                  <c:v>-112.5</c:v>
                </c:pt>
                <c:pt idx="2976">
                  <c:v>-112</c:v>
                </c:pt>
                <c:pt idx="2977">
                  <c:v>-111.5</c:v>
                </c:pt>
                <c:pt idx="2978">
                  <c:v>-111</c:v>
                </c:pt>
                <c:pt idx="2979">
                  <c:v>-110.5</c:v>
                </c:pt>
                <c:pt idx="2980">
                  <c:v>-110</c:v>
                </c:pt>
                <c:pt idx="2981">
                  <c:v>-109.5</c:v>
                </c:pt>
                <c:pt idx="2982">
                  <c:v>-109</c:v>
                </c:pt>
                <c:pt idx="2983">
                  <c:v>-108.5</c:v>
                </c:pt>
                <c:pt idx="2984">
                  <c:v>-108</c:v>
                </c:pt>
                <c:pt idx="2985">
                  <c:v>-107.5</c:v>
                </c:pt>
                <c:pt idx="2986">
                  <c:v>-107</c:v>
                </c:pt>
                <c:pt idx="2987">
                  <c:v>-106.5</c:v>
                </c:pt>
                <c:pt idx="2988">
                  <c:v>-106</c:v>
                </c:pt>
                <c:pt idx="2989">
                  <c:v>-105.5</c:v>
                </c:pt>
                <c:pt idx="2990">
                  <c:v>-105</c:v>
                </c:pt>
                <c:pt idx="2991">
                  <c:v>-104.5</c:v>
                </c:pt>
                <c:pt idx="2992">
                  <c:v>-104</c:v>
                </c:pt>
                <c:pt idx="2993">
                  <c:v>-103.5</c:v>
                </c:pt>
                <c:pt idx="2994">
                  <c:v>-103</c:v>
                </c:pt>
                <c:pt idx="2995">
                  <c:v>-102.5</c:v>
                </c:pt>
                <c:pt idx="2996">
                  <c:v>-102</c:v>
                </c:pt>
                <c:pt idx="2997">
                  <c:v>-101.5</c:v>
                </c:pt>
                <c:pt idx="2998">
                  <c:v>-101</c:v>
                </c:pt>
                <c:pt idx="2999">
                  <c:v>-100.5</c:v>
                </c:pt>
                <c:pt idx="3000">
                  <c:v>-100</c:v>
                </c:pt>
                <c:pt idx="3001">
                  <c:v>-99.5</c:v>
                </c:pt>
                <c:pt idx="3002">
                  <c:v>-99</c:v>
                </c:pt>
                <c:pt idx="3003">
                  <c:v>-98.5</c:v>
                </c:pt>
                <c:pt idx="3004">
                  <c:v>-98</c:v>
                </c:pt>
                <c:pt idx="3005">
                  <c:v>-97.5</c:v>
                </c:pt>
                <c:pt idx="3006">
                  <c:v>-97</c:v>
                </c:pt>
                <c:pt idx="3007">
                  <c:v>-96.5</c:v>
                </c:pt>
                <c:pt idx="3008">
                  <c:v>-96</c:v>
                </c:pt>
                <c:pt idx="3009">
                  <c:v>-95.5</c:v>
                </c:pt>
                <c:pt idx="3010">
                  <c:v>-95</c:v>
                </c:pt>
                <c:pt idx="3011">
                  <c:v>-94.5</c:v>
                </c:pt>
                <c:pt idx="3012">
                  <c:v>-94</c:v>
                </c:pt>
                <c:pt idx="3013">
                  <c:v>-93.5</c:v>
                </c:pt>
                <c:pt idx="3014">
                  <c:v>-93</c:v>
                </c:pt>
                <c:pt idx="3015">
                  <c:v>-92.5</c:v>
                </c:pt>
                <c:pt idx="3016">
                  <c:v>-92</c:v>
                </c:pt>
                <c:pt idx="3017">
                  <c:v>-91.5</c:v>
                </c:pt>
                <c:pt idx="3018">
                  <c:v>-91</c:v>
                </c:pt>
                <c:pt idx="3019">
                  <c:v>-90.5</c:v>
                </c:pt>
                <c:pt idx="3020">
                  <c:v>-90</c:v>
                </c:pt>
                <c:pt idx="3021">
                  <c:v>-89.5</c:v>
                </c:pt>
                <c:pt idx="3022">
                  <c:v>-89</c:v>
                </c:pt>
                <c:pt idx="3023">
                  <c:v>-88.5</c:v>
                </c:pt>
                <c:pt idx="3024">
                  <c:v>-88</c:v>
                </c:pt>
                <c:pt idx="3025">
                  <c:v>-87.5</c:v>
                </c:pt>
                <c:pt idx="3026">
                  <c:v>-87</c:v>
                </c:pt>
                <c:pt idx="3027">
                  <c:v>-86.5</c:v>
                </c:pt>
                <c:pt idx="3028">
                  <c:v>-86</c:v>
                </c:pt>
                <c:pt idx="3029">
                  <c:v>-85.5</c:v>
                </c:pt>
                <c:pt idx="3030">
                  <c:v>-85</c:v>
                </c:pt>
                <c:pt idx="3031">
                  <c:v>-84.5</c:v>
                </c:pt>
                <c:pt idx="3032">
                  <c:v>-84</c:v>
                </c:pt>
                <c:pt idx="3033">
                  <c:v>-83.5</c:v>
                </c:pt>
                <c:pt idx="3034">
                  <c:v>-83</c:v>
                </c:pt>
                <c:pt idx="3035">
                  <c:v>-82.5</c:v>
                </c:pt>
                <c:pt idx="3036">
                  <c:v>-82</c:v>
                </c:pt>
                <c:pt idx="3037">
                  <c:v>-81.5</c:v>
                </c:pt>
                <c:pt idx="3038">
                  <c:v>-81</c:v>
                </c:pt>
                <c:pt idx="3039">
                  <c:v>-80.5</c:v>
                </c:pt>
                <c:pt idx="3040">
                  <c:v>-80</c:v>
                </c:pt>
                <c:pt idx="3041">
                  <c:v>-79.5</c:v>
                </c:pt>
                <c:pt idx="3042">
                  <c:v>-79</c:v>
                </c:pt>
                <c:pt idx="3043">
                  <c:v>-78.5</c:v>
                </c:pt>
                <c:pt idx="3044">
                  <c:v>-78</c:v>
                </c:pt>
                <c:pt idx="3045">
                  <c:v>-77.5</c:v>
                </c:pt>
                <c:pt idx="3046">
                  <c:v>-77</c:v>
                </c:pt>
                <c:pt idx="3047">
                  <c:v>-76.5</c:v>
                </c:pt>
                <c:pt idx="3048">
                  <c:v>-76</c:v>
                </c:pt>
                <c:pt idx="3049">
                  <c:v>-75.5</c:v>
                </c:pt>
                <c:pt idx="3050">
                  <c:v>-75</c:v>
                </c:pt>
                <c:pt idx="3051">
                  <c:v>-74.5</c:v>
                </c:pt>
                <c:pt idx="3052">
                  <c:v>-74</c:v>
                </c:pt>
                <c:pt idx="3053">
                  <c:v>-73.5</c:v>
                </c:pt>
                <c:pt idx="3054">
                  <c:v>-73</c:v>
                </c:pt>
                <c:pt idx="3055">
                  <c:v>-72.5</c:v>
                </c:pt>
                <c:pt idx="3056">
                  <c:v>-72</c:v>
                </c:pt>
                <c:pt idx="3057">
                  <c:v>-71.5</c:v>
                </c:pt>
                <c:pt idx="3058">
                  <c:v>-71</c:v>
                </c:pt>
                <c:pt idx="3059">
                  <c:v>-70.5</c:v>
                </c:pt>
                <c:pt idx="3060">
                  <c:v>-70</c:v>
                </c:pt>
                <c:pt idx="3061">
                  <c:v>-69.5</c:v>
                </c:pt>
                <c:pt idx="3062">
                  <c:v>-69</c:v>
                </c:pt>
                <c:pt idx="3063">
                  <c:v>-68.5</c:v>
                </c:pt>
                <c:pt idx="3064">
                  <c:v>-68</c:v>
                </c:pt>
                <c:pt idx="3065">
                  <c:v>-67.5</c:v>
                </c:pt>
                <c:pt idx="3066">
                  <c:v>-67</c:v>
                </c:pt>
                <c:pt idx="3067">
                  <c:v>-66.5</c:v>
                </c:pt>
                <c:pt idx="3068">
                  <c:v>-66</c:v>
                </c:pt>
                <c:pt idx="3069">
                  <c:v>-65.5</c:v>
                </c:pt>
                <c:pt idx="3070">
                  <c:v>-65</c:v>
                </c:pt>
                <c:pt idx="3071">
                  <c:v>-64.5</c:v>
                </c:pt>
                <c:pt idx="3072">
                  <c:v>-64</c:v>
                </c:pt>
                <c:pt idx="3073">
                  <c:v>-63.5</c:v>
                </c:pt>
                <c:pt idx="3074">
                  <c:v>-63</c:v>
                </c:pt>
                <c:pt idx="3075">
                  <c:v>-62.5</c:v>
                </c:pt>
                <c:pt idx="3076">
                  <c:v>-62</c:v>
                </c:pt>
                <c:pt idx="3077">
                  <c:v>-61.5</c:v>
                </c:pt>
                <c:pt idx="3078">
                  <c:v>-61</c:v>
                </c:pt>
                <c:pt idx="3079">
                  <c:v>-60.5</c:v>
                </c:pt>
                <c:pt idx="3080">
                  <c:v>-60</c:v>
                </c:pt>
                <c:pt idx="3081">
                  <c:v>-59.5</c:v>
                </c:pt>
                <c:pt idx="3082">
                  <c:v>-59</c:v>
                </c:pt>
                <c:pt idx="3083">
                  <c:v>-58.5</c:v>
                </c:pt>
                <c:pt idx="3084">
                  <c:v>-58</c:v>
                </c:pt>
                <c:pt idx="3085">
                  <c:v>-57.5</c:v>
                </c:pt>
                <c:pt idx="3086">
                  <c:v>-57</c:v>
                </c:pt>
                <c:pt idx="3087">
                  <c:v>-56.5</c:v>
                </c:pt>
                <c:pt idx="3088">
                  <c:v>-56</c:v>
                </c:pt>
                <c:pt idx="3089">
                  <c:v>-55.5</c:v>
                </c:pt>
                <c:pt idx="3090">
                  <c:v>-55</c:v>
                </c:pt>
                <c:pt idx="3091">
                  <c:v>-54.5</c:v>
                </c:pt>
                <c:pt idx="3092">
                  <c:v>-54</c:v>
                </c:pt>
                <c:pt idx="3093">
                  <c:v>-53.5</c:v>
                </c:pt>
                <c:pt idx="3094">
                  <c:v>-53</c:v>
                </c:pt>
                <c:pt idx="3095">
                  <c:v>-52.5</c:v>
                </c:pt>
                <c:pt idx="3096">
                  <c:v>-52</c:v>
                </c:pt>
                <c:pt idx="3097">
                  <c:v>-51.5</c:v>
                </c:pt>
                <c:pt idx="3098">
                  <c:v>-51</c:v>
                </c:pt>
                <c:pt idx="3099">
                  <c:v>-50.5</c:v>
                </c:pt>
                <c:pt idx="3100">
                  <c:v>-50</c:v>
                </c:pt>
                <c:pt idx="3101">
                  <c:v>-49.5</c:v>
                </c:pt>
                <c:pt idx="3102">
                  <c:v>-49</c:v>
                </c:pt>
                <c:pt idx="3103">
                  <c:v>-48.5</c:v>
                </c:pt>
                <c:pt idx="3104">
                  <c:v>-48</c:v>
                </c:pt>
                <c:pt idx="3105">
                  <c:v>-47.5</c:v>
                </c:pt>
                <c:pt idx="3106">
                  <c:v>-47</c:v>
                </c:pt>
                <c:pt idx="3107">
                  <c:v>-46.5</c:v>
                </c:pt>
                <c:pt idx="3108">
                  <c:v>-46</c:v>
                </c:pt>
                <c:pt idx="3109">
                  <c:v>-45.5</c:v>
                </c:pt>
                <c:pt idx="3110">
                  <c:v>-45</c:v>
                </c:pt>
                <c:pt idx="3111">
                  <c:v>-44.5</c:v>
                </c:pt>
                <c:pt idx="3112">
                  <c:v>-44</c:v>
                </c:pt>
                <c:pt idx="3113">
                  <c:v>-43.5</c:v>
                </c:pt>
                <c:pt idx="3114">
                  <c:v>-43</c:v>
                </c:pt>
                <c:pt idx="3115">
                  <c:v>-42.5</c:v>
                </c:pt>
                <c:pt idx="3116">
                  <c:v>-42</c:v>
                </c:pt>
                <c:pt idx="3117">
                  <c:v>-41.5</c:v>
                </c:pt>
                <c:pt idx="3118">
                  <c:v>-41</c:v>
                </c:pt>
                <c:pt idx="3119">
                  <c:v>-40.5</c:v>
                </c:pt>
                <c:pt idx="3120">
                  <c:v>-40</c:v>
                </c:pt>
                <c:pt idx="3121">
                  <c:v>-39.5</c:v>
                </c:pt>
                <c:pt idx="3122">
                  <c:v>-39</c:v>
                </c:pt>
                <c:pt idx="3123">
                  <c:v>-38.5</c:v>
                </c:pt>
                <c:pt idx="3124">
                  <c:v>-38</c:v>
                </c:pt>
                <c:pt idx="3125">
                  <c:v>-37.5</c:v>
                </c:pt>
                <c:pt idx="3126">
                  <c:v>-37</c:v>
                </c:pt>
                <c:pt idx="3127">
                  <c:v>-36.5</c:v>
                </c:pt>
                <c:pt idx="3128">
                  <c:v>-36</c:v>
                </c:pt>
                <c:pt idx="3129">
                  <c:v>-35.5</c:v>
                </c:pt>
                <c:pt idx="3130">
                  <c:v>-35</c:v>
                </c:pt>
                <c:pt idx="3131">
                  <c:v>-34.5</c:v>
                </c:pt>
                <c:pt idx="3132">
                  <c:v>-34</c:v>
                </c:pt>
                <c:pt idx="3133">
                  <c:v>-33.5</c:v>
                </c:pt>
                <c:pt idx="3134">
                  <c:v>-33</c:v>
                </c:pt>
                <c:pt idx="3135">
                  <c:v>-32.5</c:v>
                </c:pt>
                <c:pt idx="3136">
                  <c:v>-32</c:v>
                </c:pt>
                <c:pt idx="3137">
                  <c:v>-31.5</c:v>
                </c:pt>
                <c:pt idx="3138">
                  <c:v>-31</c:v>
                </c:pt>
                <c:pt idx="3139">
                  <c:v>-30.5</c:v>
                </c:pt>
                <c:pt idx="3140">
                  <c:v>-30</c:v>
                </c:pt>
                <c:pt idx="3141">
                  <c:v>-29.5</c:v>
                </c:pt>
                <c:pt idx="3142">
                  <c:v>-29</c:v>
                </c:pt>
                <c:pt idx="3143">
                  <c:v>-28.5</c:v>
                </c:pt>
                <c:pt idx="3144">
                  <c:v>-28</c:v>
                </c:pt>
                <c:pt idx="3145">
                  <c:v>-27.5</c:v>
                </c:pt>
                <c:pt idx="3146">
                  <c:v>-27</c:v>
                </c:pt>
                <c:pt idx="3147">
                  <c:v>-26.5</c:v>
                </c:pt>
                <c:pt idx="3148">
                  <c:v>-26</c:v>
                </c:pt>
                <c:pt idx="3149">
                  <c:v>-25.5</c:v>
                </c:pt>
                <c:pt idx="3150">
                  <c:v>-25</c:v>
                </c:pt>
                <c:pt idx="3151">
                  <c:v>-24.5</c:v>
                </c:pt>
                <c:pt idx="3152">
                  <c:v>-24</c:v>
                </c:pt>
                <c:pt idx="3153">
                  <c:v>-23.5</c:v>
                </c:pt>
                <c:pt idx="3154">
                  <c:v>-23</c:v>
                </c:pt>
                <c:pt idx="3155">
                  <c:v>-22.5</c:v>
                </c:pt>
                <c:pt idx="3156">
                  <c:v>-22</c:v>
                </c:pt>
                <c:pt idx="3157">
                  <c:v>-21.5</c:v>
                </c:pt>
                <c:pt idx="3158">
                  <c:v>-21</c:v>
                </c:pt>
                <c:pt idx="3159">
                  <c:v>-20.5</c:v>
                </c:pt>
                <c:pt idx="3160">
                  <c:v>-20</c:v>
                </c:pt>
                <c:pt idx="3161">
                  <c:v>-19.5</c:v>
                </c:pt>
                <c:pt idx="3162">
                  <c:v>-19</c:v>
                </c:pt>
                <c:pt idx="3163">
                  <c:v>-18.5</c:v>
                </c:pt>
                <c:pt idx="3164">
                  <c:v>-18</c:v>
                </c:pt>
                <c:pt idx="3165">
                  <c:v>-17.5</c:v>
                </c:pt>
                <c:pt idx="3166">
                  <c:v>-17</c:v>
                </c:pt>
                <c:pt idx="3167">
                  <c:v>-16.5</c:v>
                </c:pt>
                <c:pt idx="3168">
                  <c:v>-16</c:v>
                </c:pt>
                <c:pt idx="3169">
                  <c:v>-15.5</c:v>
                </c:pt>
                <c:pt idx="3170">
                  <c:v>-15</c:v>
                </c:pt>
                <c:pt idx="3171">
                  <c:v>-14.5</c:v>
                </c:pt>
                <c:pt idx="3172">
                  <c:v>-14</c:v>
                </c:pt>
                <c:pt idx="3173">
                  <c:v>-13.5</c:v>
                </c:pt>
                <c:pt idx="3174">
                  <c:v>-13</c:v>
                </c:pt>
                <c:pt idx="3175">
                  <c:v>-12.5</c:v>
                </c:pt>
                <c:pt idx="3176">
                  <c:v>-12</c:v>
                </c:pt>
                <c:pt idx="3177">
                  <c:v>-11.5</c:v>
                </c:pt>
                <c:pt idx="3178">
                  <c:v>-11</c:v>
                </c:pt>
                <c:pt idx="3179">
                  <c:v>-10.5</c:v>
                </c:pt>
                <c:pt idx="3180">
                  <c:v>-10</c:v>
                </c:pt>
                <c:pt idx="3181">
                  <c:v>-9.5</c:v>
                </c:pt>
                <c:pt idx="3182">
                  <c:v>-9</c:v>
                </c:pt>
                <c:pt idx="3183">
                  <c:v>-8.5</c:v>
                </c:pt>
                <c:pt idx="3184">
                  <c:v>-8</c:v>
                </c:pt>
                <c:pt idx="3185">
                  <c:v>-7.5</c:v>
                </c:pt>
                <c:pt idx="3186">
                  <c:v>-7</c:v>
                </c:pt>
                <c:pt idx="3187">
                  <c:v>-6.5</c:v>
                </c:pt>
                <c:pt idx="3188">
                  <c:v>-6</c:v>
                </c:pt>
                <c:pt idx="3189">
                  <c:v>-5.5</c:v>
                </c:pt>
                <c:pt idx="3190">
                  <c:v>-5</c:v>
                </c:pt>
                <c:pt idx="3191">
                  <c:v>-4.5</c:v>
                </c:pt>
                <c:pt idx="3192">
                  <c:v>-4</c:v>
                </c:pt>
                <c:pt idx="3193">
                  <c:v>-3.5</c:v>
                </c:pt>
                <c:pt idx="3194">
                  <c:v>-3</c:v>
                </c:pt>
                <c:pt idx="3195">
                  <c:v>-2.5</c:v>
                </c:pt>
                <c:pt idx="3196">
                  <c:v>-2</c:v>
                </c:pt>
                <c:pt idx="3197">
                  <c:v>-1.5</c:v>
                </c:pt>
                <c:pt idx="3198">
                  <c:v>-1</c:v>
                </c:pt>
                <c:pt idx="3199">
                  <c:v>-0.5</c:v>
                </c:pt>
                <c:pt idx="3200">
                  <c:v>0</c:v>
                </c:pt>
                <c:pt idx="3201">
                  <c:v>0.5</c:v>
                </c:pt>
                <c:pt idx="3202">
                  <c:v>1</c:v>
                </c:pt>
                <c:pt idx="3203">
                  <c:v>1.5</c:v>
                </c:pt>
                <c:pt idx="3204">
                  <c:v>2</c:v>
                </c:pt>
                <c:pt idx="3205">
                  <c:v>2.5</c:v>
                </c:pt>
                <c:pt idx="3206">
                  <c:v>3</c:v>
                </c:pt>
                <c:pt idx="3207">
                  <c:v>3.5</c:v>
                </c:pt>
                <c:pt idx="3208">
                  <c:v>4</c:v>
                </c:pt>
                <c:pt idx="3209">
                  <c:v>4.5</c:v>
                </c:pt>
                <c:pt idx="3210">
                  <c:v>5</c:v>
                </c:pt>
                <c:pt idx="3211">
                  <c:v>5.5</c:v>
                </c:pt>
                <c:pt idx="3212">
                  <c:v>6</c:v>
                </c:pt>
                <c:pt idx="3213">
                  <c:v>6.5</c:v>
                </c:pt>
                <c:pt idx="3214">
                  <c:v>7</c:v>
                </c:pt>
                <c:pt idx="3215">
                  <c:v>7.5</c:v>
                </c:pt>
                <c:pt idx="3216">
                  <c:v>8</c:v>
                </c:pt>
                <c:pt idx="3217">
                  <c:v>8.5</c:v>
                </c:pt>
                <c:pt idx="3218">
                  <c:v>9</c:v>
                </c:pt>
                <c:pt idx="3219">
                  <c:v>9.5</c:v>
                </c:pt>
                <c:pt idx="3220">
                  <c:v>10</c:v>
                </c:pt>
                <c:pt idx="3221">
                  <c:v>10.5</c:v>
                </c:pt>
                <c:pt idx="3222">
                  <c:v>11</c:v>
                </c:pt>
                <c:pt idx="3223">
                  <c:v>11.5</c:v>
                </c:pt>
                <c:pt idx="3224">
                  <c:v>12</c:v>
                </c:pt>
                <c:pt idx="3225">
                  <c:v>12.5</c:v>
                </c:pt>
                <c:pt idx="3226">
                  <c:v>13</c:v>
                </c:pt>
                <c:pt idx="3227">
                  <c:v>13.5</c:v>
                </c:pt>
                <c:pt idx="3228">
                  <c:v>14</c:v>
                </c:pt>
                <c:pt idx="3229">
                  <c:v>14.5</c:v>
                </c:pt>
                <c:pt idx="3230">
                  <c:v>15</c:v>
                </c:pt>
                <c:pt idx="3231">
                  <c:v>15.5</c:v>
                </c:pt>
                <c:pt idx="3232">
                  <c:v>16</c:v>
                </c:pt>
                <c:pt idx="3233">
                  <c:v>16.5</c:v>
                </c:pt>
                <c:pt idx="3234">
                  <c:v>17</c:v>
                </c:pt>
                <c:pt idx="3235">
                  <c:v>17.5</c:v>
                </c:pt>
                <c:pt idx="3236">
                  <c:v>18</c:v>
                </c:pt>
                <c:pt idx="3237">
                  <c:v>18.5</c:v>
                </c:pt>
                <c:pt idx="3238">
                  <c:v>19</c:v>
                </c:pt>
                <c:pt idx="3239">
                  <c:v>19.5</c:v>
                </c:pt>
                <c:pt idx="3240">
                  <c:v>20</c:v>
                </c:pt>
                <c:pt idx="3241">
                  <c:v>20.5</c:v>
                </c:pt>
                <c:pt idx="3242">
                  <c:v>21</c:v>
                </c:pt>
                <c:pt idx="3243">
                  <c:v>21.5</c:v>
                </c:pt>
                <c:pt idx="3244">
                  <c:v>22</c:v>
                </c:pt>
                <c:pt idx="3245">
                  <c:v>22.5</c:v>
                </c:pt>
                <c:pt idx="3246">
                  <c:v>23</c:v>
                </c:pt>
                <c:pt idx="3247">
                  <c:v>23.5</c:v>
                </c:pt>
                <c:pt idx="3248">
                  <c:v>24</c:v>
                </c:pt>
                <c:pt idx="3249">
                  <c:v>24.5</c:v>
                </c:pt>
                <c:pt idx="3250">
                  <c:v>25</c:v>
                </c:pt>
                <c:pt idx="3251">
                  <c:v>25.5</c:v>
                </c:pt>
                <c:pt idx="3252">
                  <c:v>26</c:v>
                </c:pt>
                <c:pt idx="3253">
                  <c:v>26.5</c:v>
                </c:pt>
                <c:pt idx="3254">
                  <c:v>27</c:v>
                </c:pt>
                <c:pt idx="3255">
                  <c:v>27.5</c:v>
                </c:pt>
                <c:pt idx="3256">
                  <c:v>28</c:v>
                </c:pt>
                <c:pt idx="3257">
                  <c:v>28.5</c:v>
                </c:pt>
                <c:pt idx="3258">
                  <c:v>29</c:v>
                </c:pt>
                <c:pt idx="3259">
                  <c:v>29.5</c:v>
                </c:pt>
                <c:pt idx="3260">
                  <c:v>30</c:v>
                </c:pt>
                <c:pt idx="3261">
                  <c:v>30.5</c:v>
                </c:pt>
                <c:pt idx="3262">
                  <c:v>31</c:v>
                </c:pt>
                <c:pt idx="3263">
                  <c:v>31.5</c:v>
                </c:pt>
                <c:pt idx="3264">
                  <c:v>32</c:v>
                </c:pt>
                <c:pt idx="3265">
                  <c:v>32.5</c:v>
                </c:pt>
                <c:pt idx="3266">
                  <c:v>33</c:v>
                </c:pt>
                <c:pt idx="3267">
                  <c:v>33.5</c:v>
                </c:pt>
                <c:pt idx="3268">
                  <c:v>34</c:v>
                </c:pt>
                <c:pt idx="3269">
                  <c:v>34.5</c:v>
                </c:pt>
                <c:pt idx="3270">
                  <c:v>35</c:v>
                </c:pt>
                <c:pt idx="3271">
                  <c:v>35.5</c:v>
                </c:pt>
                <c:pt idx="3272">
                  <c:v>36</c:v>
                </c:pt>
                <c:pt idx="3273">
                  <c:v>36.5</c:v>
                </c:pt>
                <c:pt idx="3274">
                  <c:v>37</c:v>
                </c:pt>
                <c:pt idx="3275">
                  <c:v>37.5</c:v>
                </c:pt>
                <c:pt idx="3276">
                  <c:v>38</c:v>
                </c:pt>
                <c:pt idx="3277">
                  <c:v>38.5</c:v>
                </c:pt>
                <c:pt idx="3278">
                  <c:v>39</c:v>
                </c:pt>
                <c:pt idx="3279">
                  <c:v>39.5</c:v>
                </c:pt>
                <c:pt idx="3280">
                  <c:v>40</c:v>
                </c:pt>
                <c:pt idx="3281">
                  <c:v>40.5</c:v>
                </c:pt>
                <c:pt idx="3282">
                  <c:v>41</c:v>
                </c:pt>
                <c:pt idx="3283">
                  <c:v>41.5</c:v>
                </c:pt>
                <c:pt idx="3284">
                  <c:v>42</c:v>
                </c:pt>
                <c:pt idx="3285">
                  <c:v>42.5</c:v>
                </c:pt>
                <c:pt idx="3286">
                  <c:v>43</c:v>
                </c:pt>
                <c:pt idx="3287">
                  <c:v>43.5</c:v>
                </c:pt>
                <c:pt idx="3288">
                  <c:v>44</c:v>
                </c:pt>
                <c:pt idx="3289">
                  <c:v>44.5</c:v>
                </c:pt>
                <c:pt idx="3290">
                  <c:v>45</c:v>
                </c:pt>
                <c:pt idx="3291">
                  <c:v>45.5</c:v>
                </c:pt>
                <c:pt idx="3292">
                  <c:v>46</c:v>
                </c:pt>
                <c:pt idx="3293">
                  <c:v>46.5</c:v>
                </c:pt>
                <c:pt idx="3294">
                  <c:v>47</c:v>
                </c:pt>
                <c:pt idx="3295">
                  <c:v>47.5</c:v>
                </c:pt>
                <c:pt idx="3296">
                  <c:v>48</c:v>
                </c:pt>
                <c:pt idx="3297">
                  <c:v>48.5</c:v>
                </c:pt>
                <c:pt idx="3298">
                  <c:v>49</c:v>
                </c:pt>
                <c:pt idx="3299">
                  <c:v>49.5</c:v>
                </c:pt>
                <c:pt idx="3300">
                  <c:v>50</c:v>
                </c:pt>
                <c:pt idx="3301">
                  <c:v>50.5</c:v>
                </c:pt>
                <c:pt idx="3302">
                  <c:v>51</c:v>
                </c:pt>
                <c:pt idx="3303">
                  <c:v>51.5</c:v>
                </c:pt>
                <c:pt idx="3304">
                  <c:v>52</c:v>
                </c:pt>
                <c:pt idx="3305">
                  <c:v>52.5</c:v>
                </c:pt>
                <c:pt idx="3306">
                  <c:v>53</c:v>
                </c:pt>
                <c:pt idx="3307">
                  <c:v>53.5</c:v>
                </c:pt>
                <c:pt idx="3308">
                  <c:v>54</c:v>
                </c:pt>
                <c:pt idx="3309">
                  <c:v>54.5</c:v>
                </c:pt>
                <c:pt idx="3310">
                  <c:v>55</c:v>
                </c:pt>
                <c:pt idx="3311">
                  <c:v>55.5</c:v>
                </c:pt>
                <c:pt idx="3312">
                  <c:v>56</c:v>
                </c:pt>
                <c:pt idx="3313">
                  <c:v>56.5</c:v>
                </c:pt>
                <c:pt idx="3314">
                  <c:v>57</c:v>
                </c:pt>
                <c:pt idx="3315">
                  <c:v>57.5</c:v>
                </c:pt>
                <c:pt idx="3316">
                  <c:v>58</c:v>
                </c:pt>
                <c:pt idx="3317">
                  <c:v>58.5</c:v>
                </c:pt>
                <c:pt idx="3318">
                  <c:v>59</c:v>
                </c:pt>
                <c:pt idx="3319">
                  <c:v>59.5</c:v>
                </c:pt>
                <c:pt idx="3320">
                  <c:v>60</c:v>
                </c:pt>
                <c:pt idx="3321">
                  <c:v>60.5</c:v>
                </c:pt>
                <c:pt idx="3322">
                  <c:v>61</c:v>
                </c:pt>
                <c:pt idx="3323">
                  <c:v>61.5</c:v>
                </c:pt>
                <c:pt idx="3324">
                  <c:v>62</c:v>
                </c:pt>
                <c:pt idx="3325">
                  <c:v>62.5</c:v>
                </c:pt>
                <c:pt idx="3326">
                  <c:v>63</c:v>
                </c:pt>
                <c:pt idx="3327">
                  <c:v>63.5</c:v>
                </c:pt>
                <c:pt idx="3328">
                  <c:v>64</c:v>
                </c:pt>
                <c:pt idx="3329">
                  <c:v>64.5</c:v>
                </c:pt>
                <c:pt idx="3330">
                  <c:v>65</c:v>
                </c:pt>
                <c:pt idx="3331">
                  <c:v>65.5</c:v>
                </c:pt>
                <c:pt idx="3332">
                  <c:v>66</c:v>
                </c:pt>
                <c:pt idx="3333">
                  <c:v>66.5</c:v>
                </c:pt>
                <c:pt idx="3334">
                  <c:v>67</c:v>
                </c:pt>
                <c:pt idx="3335">
                  <c:v>67.5</c:v>
                </c:pt>
                <c:pt idx="3336">
                  <c:v>68</c:v>
                </c:pt>
                <c:pt idx="3337">
                  <c:v>68.5</c:v>
                </c:pt>
                <c:pt idx="3338">
                  <c:v>69</c:v>
                </c:pt>
                <c:pt idx="3339">
                  <c:v>69.5</c:v>
                </c:pt>
                <c:pt idx="3340">
                  <c:v>70</c:v>
                </c:pt>
                <c:pt idx="3341">
                  <c:v>70.5</c:v>
                </c:pt>
                <c:pt idx="3342">
                  <c:v>71</c:v>
                </c:pt>
                <c:pt idx="3343">
                  <c:v>71.5</c:v>
                </c:pt>
                <c:pt idx="3344">
                  <c:v>72</c:v>
                </c:pt>
                <c:pt idx="3345">
                  <c:v>72.5</c:v>
                </c:pt>
                <c:pt idx="3346">
                  <c:v>73</c:v>
                </c:pt>
                <c:pt idx="3347">
                  <c:v>73.5</c:v>
                </c:pt>
                <c:pt idx="3348">
                  <c:v>74</c:v>
                </c:pt>
                <c:pt idx="3349">
                  <c:v>74.5</c:v>
                </c:pt>
                <c:pt idx="3350">
                  <c:v>75</c:v>
                </c:pt>
                <c:pt idx="3351">
                  <c:v>75.5</c:v>
                </c:pt>
                <c:pt idx="3352">
                  <c:v>76</c:v>
                </c:pt>
                <c:pt idx="3353">
                  <c:v>76.5</c:v>
                </c:pt>
                <c:pt idx="3354">
                  <c:v>77</c:v>
                </c:pt>
                <c:pt idx="3355">
                  <c:v>77.5</c:v>
                </c:pt>
                <c:pt idx="3356">
                  <c:v>78</c:v>
                </c:pt>
                <c:pt idx="3357">
                  <c:v>78.5</c:v>
                </c:pt>
                <c:pt idx="3358">
                  <c:v>79</c:v>
                </c:pt>
                <c:pt idx="3359">
                  <c:v>79.5</c:v>
                </c:pt>
                <c:pt idx="3360">
                  <c:v>80</c:v>
                </c:pt>
                <c:pt idx="3361">
                  <c:v>80.5</c:v>
                </c:pt>
                <c:pt idx="3362">
                  <c:v>81</c:v>
                </c:pt>
                <c:pt idx="3363">
                  <c:v>81.5</c:v>
                </c:pt>
                <c:pt idx="3364">
                  <c:v>82</c:v>
                </c:pt>
                <c:pt idx="3365">
                  <c:v>82.5</c:v>
                </c:pt>
                <c:pt idx="3366">
                  <c:v>83</c:v>
                </c:pt>
                <c:pt idx="3367">
                  <c:v>83.5</c:v>
                </c:pt>
                <c:pt idx="3368">
                  <c:v>84</c:v>
                </c:pt>
                <c:pt idx="3369">
                  <c:v>84.5</c:v>
                </c:pt>
                <c:pt idx="3370">
                  <c:v>85</c:v>
                </c:pt>
                <c:pt idx="3371">
                  <c:v>85.5</c:v>
                </c:pt>
                <c:pt idx="3372">
                  <c:v>86</c:v>
                </c:pt>
                <c:pt idx="3373">
                  <c:v>86.5</c:v>
                </c:pt>
                <c:pt idx="3374">
                  <c:v>87</c:v>
                </c:pt>
                <c:pt idx="3375">
                  <c:v>87.5</c:v>
                </c:pt>
                <c:pt idx="3376">
                  <c:v>88</c:v>
                </c:pt>
                <c:pt idx="3377">
                  <c:v>88.5</c:v>
                </c:pt>
                <c:pt idx="3378">
                  <c:v>89</c:v>
                </c:pt>
                <c:pt idx="3379">
                  <c:v>89.5</c:v>
                </c:pt>
                <c:pt idx="3380">
                  <c:v>90</c:v>
                </c:pt>
                <c:pt idx="3381">
                  <c:v>90.5</c:v>
                </c:pt>
                <c:pt idx="3382">
                  <c:v>91</c:v>
                </c:pt>
                <c:pt idx="3383">
                  <c:v>91.5</c:v>
                </c:pt>
                <c:pt idx="3384">
                  <c:v>92</c:v>
                </c:pt>
                <c:pt idx="3385">
                  <c:v>92.5</c:v>
                </c:pt>
                <c:pt idx="3386">
                  <c:v>93</c:v>
                </c:pt>
                <c:pt idx="3387">
                  <c:v>93.5</c:v>
                </c:pt>
                <c:pt idx="3388">
                  <c:v>94</c:v>
                </c:pt>
                <c:pt idx="3389">
                  <c:v>94.5</c:v>
                </c:pt>
                <c:pt idx="3390">
                  <c:v>95</c:v>
                </c:pt>
                <c:pt idx="3391">
                  <c:v>95.5</c:v>
                </c:pt>
                <c:pt idx="3392">
                  <c:v>96</c:v>
                </c:pt>
                <c:pt idx="3393">
                  <c:v>96.5</c:v>
                </c:pt>
                <c:pt idx="3394">
                  <c:v>97</c:v>
                </c:pt>
                <c:pt idx="3395">
                  <c:v>97.5</c:v>
                </c:pt>
                <c:pt idx="3396">
                  <c:v>98</c:v>
                </c:pt>
                <c:pt idx="3397">
                  <c:v>98.5</c:v>
                </c:pt>
                <c:pt idx="3398">
                  <c:v>99</c:v>
                </c:pt>
                <c:pt idx="3399">
                  <c:v>99.5</c:v>
                </c:pt>
                <c:pt idx="3400">
                  <c:v>100</c:v>
                </c:pt>
                <c:pt idx="3401">
                  <c:v>100.5</c:v>
                </c:pt>
                <c:pt idx="3402">
                  <c:v>101</c:v>
                </c:pt>
                <c:pt idx="3403">
                  <c:v>101.5</c:v>
                </c:pt>
                <c:pt idx="3404">
                  <c:v>102</c:v>
                </c:pt>
                <c:pt idx="3405">
                  <c:v>102.5</c:v>
                </c:pt>
                <c:pt idx="3406">
                  <c:v>103</c:v>
                </c:pt>
                <c:pt idx="3407">
                  <c:v>103.5</c:v>
                </c:pt>
                <c:pt idx="3408">
                  <c:v>104</c:v>
                </c:pt>
                <c:pt idx="3409">
                  <c:v>104.5</c:v>
                </c:pt>
                <c:pt idx="3410">
                  <c:v>105</c:v>
                </c:pt>
                <c:pt idx="3411">
                  <c:v>105.5</c:v>
                </c:pt>
                <c:pt idx="3412">
                  <c:v>106</c:v>
                </c:pt>
                <c:pt idx="3413">
                  <c:v>106.5</c:v>
                </c:pt>
                <c:pt idx="3414">
                  <c:v>107</c:v>
                </c:pt>
                <c:pt idx="3415">
                  <c:v>107.5</c:v>
                </c:pt>
                <c:pt idx="3416">
                  <c:v>108</c:v>
                </c:pt>
                <c:pt idx="3417">
                  <c:v>108.5</c:v>
                </c:pt>
                <c:pt idx="3418">
                  <c:v>109</c:v>
                </c:pt>
                <c:pt idx="3419">
                  <c:v>109.5</c:v>
                </c:pt>
                <c:pt idx="3420">
                  <c:v>110</c:v>
                </c:pt>
                <c:pt idx="3421">
                  <c:v>110.5</c:v>
                </c:pt>
                <c:pt idx="3422">
                  <c:v>111</c:v>
                </c:pt>
                <c:pt idx="3423">
                  <c:v>111.5</c:v>
                </c:pt>
                <c:pt idx="3424">
                  <c:v>112</c:v>
                </c:pt>
                <c:pt idx="3425">
                  <c:v>112.5</c:v>
                </c:pt>
                <c:pt idx="3426">
                  <c:v>113</c:v>
                </c:pt>
                <c:pt idx="3427">
                  <c:v>113.5</c:v>
                </c:pt>
                <c:pt idx="3428">
                  <c:v>114</c:v>
                </c:pt>
                <c:pt idx="3429">
                  <c:v>114.5</c:v>
                </c:pt>
                <c:pt idx="3430">
                  <c:v>115</c:v>
                </c:pt>
                <c:pt idx="3431">
                  <c:v>115.5</c:v>
                </c:pt>
                <c:pt idx="3432">
                  <c:v>116</c:v>
                </c:pt>
                <c:pt idx="3433">
                  <c:v>116.5</c:v>
                </c:pt>
                <c:pt idx="3434">
                  <c:v>117</c:v>
                </c:pt>
                <c:pt idx="3435">
                  <c:v>117.5</c:v>
                </c:pt>
                <c:pt idx="3436">
                  <c:v>118</c:v>
                </c:pt>
                <c:pt idx="3437">
                  <c:v>118.5</c:v>
                </c:pt>
                <c:pt idx="3438">
                  <c:v>119</c:v>
                </c:pt>
                <c:pt idx="3439">
                  <c:v>119.5</c:v>
                </c:pt>
                <c:pt idx="3440">
                  <c:v>120</c:v>
                </c:pt>
                <c:pt idx="3441">
                  <c:v>120.5</c:v>
                </c:pt>
                <c:pt idx="3442">
                  <c:v>121</c:v>
                </c:pt>
                <c:pt idx="3443">
                  <c:v>121.5</c:v>
                </c:pt>
                <c:pt idx="3444">
                  <c:v>122</c:v>
                </c:pt>
                <c:pt idx="3445">
                  <c:v>122.5</c:v>
                </c:pt>
                <c:pt idx="3446">
                  <c:v>123</c:v>
                </c:pt>
                <c:pt idx="3447">
                  <c:v>123.5</c:v>
                </c:pt>
                <c:pt idx="3448">
                  <c:v>124</c:v>
                </c:pt>
                <c:pt idx="3449">
                  <c:v>124.5</c:v>
                </c:pt>
                <c:pt idx="3450">
                  <c:v>125</c:v>
                </c:pt>
                <c:pt idx="3451">
                  <c:v>125.5</c:v>
                </c:pt>
                <c:pt idx="3452">
                  <c:v>126</c:v>
                </c:pt>
                <c:pt idx="3453">
                  <c:v>126.5</c:v>
                </c:pt>
                <c:pt idx="3454">
                  <c:v>127</c:v>
                </c:pt>
                <c:pt idx="3455">
                  <c:v>127.5</c:v>
                </c:pt>
                <c:pt idx="3456">
                  <c:v>128</c:v>
                </c:pt>
                <c:pt idx="3457">
                  <c:v>128.5</c:v>
                </c:pt>
                <c:pt idx="3458">
                  <c:v>129</c:v>
                </c:pt>
                <c:pt idx="3459">
                  <c:v>129.5</c:v>
                </c:pt>
                <c:pt idx="3460">
                  <c:v>130</c:v>
                </c:pt>
                <c:pt idx="3461">
                  <c:v>130.5</c:v>
                </c:pt>
                <c:pt idx="3462">
                  <c:v>131</c:v>
                </c:pt>
                <c:pt idx="3463">
                  <c:v>131.5</c:v>
                </c:pt>
                <c:pt idx="3464">
                  <c:v>132</c:v>
                </c:pt>
                <c:pt idx="3465">
                  <c:v>132.5</c:v>
                </c:pt>
                <c:pt idx="3466">
                  <c:v>133</c:v>
                </c:pt>
                <c:pt idx="3467">
                  <c:v>133.5</c:v>
                </c:pt>
                <c:pt idx="3468">
                  <c:v>134</c:v>
                </c:pt>
                <c:pt idx="3469">
                  <c:v>134.5</c:v>
                </c:pt>
                <c:pt idx="3470">
                  <c:v>135</c:v>
                </c:pt>
                <c:pt idx="3471">
                  <c:v>135.5</c:v>
                </c:pt>
                <c:pt idx="3472">
                  <c:v>136</c:v>
                </c:pt>
                <c:pt idx="3473">
                  <c:v>136.5</c:v>
                </c:pt>
                <c:pt idx="3474">
                  <c:v>137</c:v>
                </c:pt>
                <c:pt idx="3475">
                  <c:v>137.5</c:v>
                </c:pt>
                <c:pt idx="3476">
                  <c:v>138</c:v>
                </c:pt>
                <c:pt idx="3477">
                  <c:v>138.5</c:v>
                </c:pt>
                <c:pt idx="3478">
                  <c:v>139</c:v>
                </c:pt>
                <c:pt idx="3479">
                  <c:v>139.5</c:v>
                </c:pt>
                <c:pt idx="3480">
                  <c:v>140</c:v>
                </c:pt>
                <c:pt idx="3481">
                  <c:v>140.5</c:v>
                </c:pt>
                <c:pt idx="3482">
                  <c:v>141</c:v>
                </c:pt>
                <c:pt idx="3483">
                  <c:v>141.5</c:v>
                </c:pt>
                <c:pt idx="3484">
                  <c:v>142</c:v>
                </c:pt>
                <c:pt idx="3485">
                  <c:v>142.5</c:v>
                </c:pt>
                <c:pt idx="3486">
                  <c:v>143</c:v>
                </c:pt>
                <c:pt idx="3487">
                  <c:v>143.5</c:v>
                </c:pt>
                <c:pt idx="3488">
                  <c:v>144</c:v>
                </c:pt>
                <c:pt idx="3489">
                  <c:v>144.5</c:v>
                </c:pt>
                <c:pt idx="3490">
                  <c:v>145</c:v>
                </c:pt>
                <c:pt idx="3491">
                  <c:v>145.5</c:v>
                </c:pt>
                <c:pt idx="3492">
                  <c:v>146</c:v>
                </c:pt>
                <c:pt idx="3493">
                  <c:v>146.5</c:v>
                </c:pt>
                <c:pt idx="3494">
                  <c:v>147</c:v>
                </c:pt>
                <c:pt idx="3495">
                  <c:v>147.5</c:v>
                </c:pt>
                <c:pt idx="3496">
                  <c:v>148</c:v>
                </c:pt>
                <c:pt idx="3497">
                  <c:v>148.5</c:v>
                </c:pt>
                <c:pt idx="3498">
                  <c:v>149</c:v>
                </c:pt>
                <c:pt idx="3499">
                  <c:v>149.5</c:v>
                </c:pt>
                <c:pt idx="3500">
                  <c:v>150</c:v>
                </c:pt>
                <c:pt idx="3501">
                  <c:v>150.5</c:v>
                </c:pt>
                <c:pt idx="3502">
                  <c:v>151</c:v>
                </c:pt>
                <c:pt idx="3503">
                  <c:v>151.5</c:v>
                </c:pt>
                <c:pt idx="3504">
                  <c:v>152</c:v>
                </c:pt>
                <c:pt idx="3505">
                  <c:v>152.5</c:v>
                </c:pt>
                <c:pt idx="3506">
                  <c:v>153</c:v>
                </c:pt>
                <c:pt idx="3507">
                  <c:v>153.5</c:v>
                </c:pt>
                <c:pt idx="3508">
                  <c:v>154</c:v>
                </c:pt>
                <c:pt idx="3509">
                  <c:v>154.5</c:v>
                </c:pt>
                <c:pt idx="3510">
                  <c:v>155</c:v>
                </c:pt>
                <c:pt idx="3511">
                  <c:v>155.5</c:v>
                </c:pt>
                <c:pt idx="3512">
                  <c:v>156</c:v>
                </c:pt>
                <c:pt idx="3513">
                  <c:v>156.5</c:v>
                </c:pt>
                <c:pt idx="3514">
                  <c:v>157</c:v>
                </c:pt>
                <c:pt idx="3515">
                  <c:v>157.5</c:v>
                </c:pt>
                <c:pt idx="3516">
                  <c:v>158</c:v>
                </c:pt>
                <c:pt idx="3517">
                  <c:v>158.5</c:v>
                </c:pt>
                <c:pt idx="3518">
                  <c:v>159</c:v>
                </c:pt>
                <c:pt idx="3519">
                  <c:v>159.5</c:v>
                </c:pt>
                <c:pt idx="3520">
                  <c:v>160</c:v>
                </c:pt>
                <c:pt idx="3521">
                  <c:v>160.5</c:v>
                </c:pt>
                <c:pt idx="3522">
                  <c:v>161</c:v>
                </c:pt>
                <c:pt idx="3523">
                  <c:v>161.5</c:v>
                </c:pt>
                <c:pt idx="3524">
                  <c:v>162</c:v>
                </c:pt>
                <c:pt idx="3525">
                  <c:v>162.5</c:v>
                </c:pt>
                <c:pt idx="3526">
                  <c:v>163</c:v>
                </c:pt>
                <c:pt idx="3527">
                  <c:v>163.5</c:v>
                </c:pt>
                <c:pt idx="3528">
                  <c:v>164</c:v>
                </c:pt>
                <c:pt idx="3529">
                  <c:v>164.5</c:v>
                </c:pt>
                <c:pt idx="3530">
                  <c:v>165</c:v>
                </c:pt>
                <c:pt idx="3531">
                  <c:v>165.5</c:v>
                </c:pt>
                <c:pt idx="3532">
                  <c:v>166</c:v>
                </c:pt>
                <c:pt idx="3533">
                  <c:v>166.5</c:v>
                </c:pt>
                <c:pt idx="3534">
                  <c:v>167</c:v>
                </c:pt>
                <c:pt idx="3535">
                  <c:v>167.5</c:v>
                </c:pt>
                <c:pt idx="3536">
                  <c:v>168</c:v>
                </c:pt>
                <c:pt idx="3537">
                  <c:v>168.5</c:v>
                </c:pt>
                <c:pt idx="3538">
                  <c:v>169</c:v>
                </c:pt>
                <c:pt idx="3539">
                  <c:v>169.5</c:v>
                </c:pt>
                <c:pt idx="3540">
                  <c:v>170</c:v>
                </c:pt>
                <c:pt idx="3541">
                  <c:v>170.5</c:v>
                </c:pt>
                <c:pt idx="3542">
                  <c:v>171</c:v>
                </c:pt>
                <c:pt idx="3543">
                  <c:v>171.5</c:v>
                </c:pt>
                <c:pt idx="3544">
                  <c:v>172</c:v>
                </c:pt>
                <c:pt idx="3545">
                  <c:v>172.5</c:v>
                </c:pt>
                <c:pt idx="3546">
                  <c:v>173</c:v>
                </c:pt>
                <c:pt idx="3547">
                  <c:v>173.5</c:v>
                </c:pt>
                <c:pt idx="3548">
                  <c:v>174</c:v>
                </c:pt>
                <c:pt idx="3549">
                  <c:v>174.5</c:v>
                </c:pt>
                <c:pt idx="3550">
                  <c:v>175</c:v>
                </c:pt>
                <c:pt idx="3551">
                  <c:v>175.5</c:v>
                </c:pt>
                <c:pt idx="3552">
                  <c:v>176</c:v>
                </c:pt>
                <c:pt idx="3553">
                  <c:v>176.5</c:v>
                </c:pt>
                <c:pt idx="3554">
                  <c:v>177</c:v>
                </c:pt>
                <c:pt idx="3555">
                  <c:v>177.5</c:v>
                </c:pt>
                <c:pt idx="3556">
                  <c:v>178</c:v>
                </c:pt>
                <c:pt idx="3557">
                  <c:v>178.5</c:v>
                </c:pt>
                <c:pt idx="3558">
                  <c:v>179</c:v>
                </c:pt>
                <c:pt idx="3559">
                  <c:v>179.5</c:v>
                </c:pt>
                <c:pt idx="3560">
                  <c:v>180</c:v>
                </c:pt>
                <c:pt idx="3561">
                  <c:v>180.5</c:v>
                </c:pt>
                <c:pt idx="3562">
                  <c:v>181</c:v>
                </c:pt>
                <c:pt idx="3563">
                  <c:v>181.5</c:v>
                </c:pt>
                <c:pt idx="3564">
                  <c:v>182</c:v>
                </c:pt>
                <c:pt idx="3565">
                  <c:v>182.5</c:v>
                </c:pt>
                <c:pt idx="3566">
                  <c:v>183</c:v>
                </c:pt>
                <c:pt idx="3567">
                  <c:v>183.5</c:v>
                </c:pt>
                <c:pt idx="3568">
                  <c:v>184</c:v>
                </c:pt>
                <c:pt idx="3569">
                  <c:v>184.5</c:v>
                </c:pt>
                <c:pt idx="3570">
                  <c:v>185</c:v>
                </c:pt>
                <c:pt idx="3571">
                  <c:v>185.5</c:v>
                </c:pt>
                <c:pt idx="3572">
                  <c:v>186</c:v>
                </c:pt>
                <c:pt idx="3573">
                  <c:v>186.5</c:v>
                </c:pt>
                <c:pt idx="3574">
                  <c:v>187</c:v>
                </c:pt>
                <c:pt idx="3575">
                  <c:v>187.5</c:v>
                </c:pt>
                <c:pt idx="3576">
                  <c:v>188</c:v>
                </c:pt>
                <c:pt idx="3577">
                  <c:v>188.5</c:v>
                </c:pt>
                <c:pt idx="3578">
                  <c:v>189</c:v>
                </c:pt>
                <c:pt idx="3579">
                  <c:v>189.5</c:v>
                </c:pt>
                <c:pt idx="3580">
                  <c:v>190</c:v>
                </c:pt>
                <c:pt idx="3581">
                  <c:v>190.5</c:v>
                </c:pt>
                <c:pt idx="3582">
                  <c:v>191</c:v>
                </c:pt>
                <c:pt idx="3583">
                  <c:v>191.5</c:v>
                </c:pt>
                <c:pt idx="3584">
                  <c:v>192</c:v>
                </c:pt>
                <c:pt idx="3585">
                  <c:v>192.5</c:v>
                </c:pt>
                <c:pt idx="3586">
                  <c:v>193</c:v>
                </c:pt>
                <c:pt idx="3587">
                  <c:v>193.5</c:v>
                </c:pt>
                <c:pt idx="3588">
                  <c:v>194</c:v>
                </c:pt>
                <c:pt idx="3589">
                  <c:v>194.5</c:v>
                </c:pt>
                <c:pt idx="3590">
                  <c:v>195</c:v>
                </c:pt>
                <c:pt idx="3591">
                  <c:v>195.5</c:v>
                </c:pt>
                <c:pt idx="3592">
                  <c:v>196</c:v>
                </c:pt>
                <c:pt idx="3593">
                  <c:v>196.5</c:v>
                </c:pt>
                <c:pt idx="3594">
                  <c:v>197</c:v>
                </c:pt>
                <c:pt idx="3595">
                  <c:v>197.5</c:v>
                </c:pt>
                <c:pt idx="3596">
                  <c:v>198</c:v>
                </c:pt>
                <c:pt idx="3597">
                  <c:v>198.5</c:v>
                </c:pt>
                <c:pt idx="3598">
                  <c:v>199</c:v>
                </c:pt>
                <c:pt idx="3599">
                  <c:v>199.5</c:v>
                </c:pt>
                <c:pt idx="3600">
                  <c:v>200</c:v>
                </c:pt>
                <c:pt idx="3601">
                  <c:v>200.5</c:v>
                </c:pt>
                <c:pt idx="3602">
                  <c:v>201</c:v>
                </c:pt>
                <c:pt idx="3603">
                  <c:v>201.5</c:v>
                </c:pt>
                <c:pt idx="3604">
                  <c:v>202</c:v>
                </c:pt>
                <c:pt idx="3605">
                  <c:v>202.5</c:v>
                </c:pt>
                <c:pt idx="3606">
                  <c:v>203</c:v>
                </c:pt>
                <c:pt idx="3607">
                  <c:v>203.5</c:v>
                </c:pt>
                <c:pt idx="3608">
                  <c:v>204</c:v>
                </c:pt>
                <c:pt idx="3609">
                  <c:v>204.5</c:v>
                </c:pt>
                <c:pt idx="3610">
                  <c:v>205</c:v>
                </c:pt>
                <c:pt idx="3611">
                  <c:v>205.5</c:v>
                </c:pt>
                <c:pt idx="3612">
                  <c:v>206</c:v>
                </c:pt>
                <c:pt idx="3613">
                  <c:v>206.5</c:v>
                </c:pt>
                <c:pt idx="3614">
                  <c:v>207</c:v>
                </c:pt>
                <c:pt idx="3615">
                  <c:v>207.5</c:v>
                </c:pt>
                <c:pt idx="3616">
                  <c:v>208</c:v>
                </c:pt>
                <c:pt idx="3617">
                  <c:v>208.5</c:v>
                </c:pt>
                <c:pt idx="3618">
                  <c:v>209</c:v>
                </c:pt>
                <c:pt idx="3619">
                  <c:v>209.5</c:v>
                </c:pt>
                <c:pt idx="3620">
                  <c:v>210</c:v>
                </c:pt>
                <c:pt idx="3621">
                  <c:v>210.5</c:v>
                </c:pt>
                <c:pt idx="3622">
                  <c:v>211</c:v>
                </c:pt>
                <c:pt idx="3623">
                  <c:v>211.5</c:v>
                </c:pt>
                <c:pt idx="3624">
                  <c:v>212</c:v>
                </c:pt>
                <c:pt idx="3625">
                  <c:v>212.5</c:v>
                </c:pt>
                <c:pt idx="3626">
                  <c:v>213</c:v>
                </c:pt>
                <c:pt idx="3627">
                  <c:v>213.5</c:v>
                </c:pt>
                <c:pt idx="3628">
                  <c:v>214</c:v>
                </c:pt>
                <c:pt idx="3629">
                  <c:v>214.5</c:v>
                </c:pt>
                <c:pt idx="3630">
                  <c:v>215</c:v>
                </c:pt>
                <c:pt idx="3631">
                  <c:v>215.5</c:v>
                </c:pt>
                <c:pt idx="3632">
                  <c:v>216</c:v>
                </c:pt>
                <c:pt idx="3633">
                  <c:v>216.5</c:v>
                </c:pt>
                <c:pt idx="3634">
                  <c:v>217</c:v>
                </c:pt>
                <c:pt idx="3635">
                  <c:v>217.5</c:v>
                </c:pt>
                <c:pt idx="3636">
                  <c:v>218</c:v>
                </c:pt>
                <c:pt idx="3637">
                  <c:v>218.5</c:v>
                </c:pt>
                <c:pt idx="3638">
                  <c:v>219</c:v>
                </c:pt>
                <c:pt idx="3639">
                  <c:v>219.5</c:v>
                </c:pt>
                <c:pt idx="3640">
                  <c:v>220</c:v>
                </c:pt>
                <c:pt idx="3641">
                  <c:v>220.5</c:v>
                </c:pt>
                <c:pt idx="3642">
                  <c:v>221</c:v>
                </c:pt>
                <c:pt idx="3643">
                  <c:v>221.5</c:v>
                </c:pt>
                <c:pt idx="3644">
                  <c:v>222</c:v>
                </c:pt>
                <c:pt idx="3645">
                  <c:v>222.5</c:v>
                </c:pt>
                <c:pt idx="3646">
                  <c:v>223</c:v>
                </c:pt>
                <c:pt idx="3647">
                  <c:v>223.5</c:v>
                </c:pt>
                <c:pt idx="3648">
                  <c:v>224</c:v>
                </c:pt>
                <c:pt idx="3649">
                  <c:v>224.5</c:v>
                </c:pt>
                <c:pt idx="3650">
                  <c:v>225</c:v>
                </c:pt>
                <c:pt idx="3651">
                  <c:v>225.5</c:v>
                </c:pt>
                <c:pt idx="3652">
                  <c:v>226</c:v>
                </c:pt>
                <c:pt idx="3653">
                  <c:v>226.5</c:v>
                </c:pt>
                <c:pt idx="3654">
                  <c:v>227</c:v>
                </c:pt>
                <c:pt idx="3655">
                  <c:v>227.5</c:v>
                </c:pt>
                <c:pt idx="3656">
                  <c:v>228</c:v>
                </c:pt>
                <c:pt idx="3657">
                  <c:v>228.5</c:v>
                </c:pt>
                <c:pt idx="3658">
                  <c:v>229</c:v>
                </c:pt>
                <c:pt idx="3659">
                  <c:v>229.5</c:v>
                </c:pt>
                <c:pt idx="3660">
                  <c:v>230</c:v>
                </c:pt>
                <c:pt idx="3661">
                  <c:v>230.5</c:v>
                </c:pt>
                <c:pt idx="3662">
                  <c:v>231</c:v>
                </c:pt>
                <c:pt idx="3663">
                  <c:v>231.5</c:v>
                </c:pt>
                <c:pt idx="3664">
                  <c:v>232</c:v>
                </c:pt>
                <c:pt idx="3665">
                  <c:v>232.5</c:v>
                </c:pt>
                <c:pt idx="3666">
                  <c:v>233</c:v>
                </c:pt>
                <c:pt idx="3667">
                  <c:v>233.5</c:v>
                </c:pt>
                <c:pt idx="3668">
                  <c:v>234</c:v>
                </c:pt>
                <c:pt idx="3669">
                  <c:v>234.5</c:v>
                </c:pt>
                <c:pt idx="3670">
                  <c:v>235</c:v>
                </c:pt>
                <c:pt idx="3671">
                  <c:v>235.5</c:v>
                </c:pt>
                <c:pt idx="3672">
                  <c:v>236</c:v>
                </c:pt>
                <c:pt idx="3673">
                  <c:v>236.5</c:v>
                </c:pt>
                <c:pt idx="3674">
                  <c:v>237</c:v>
                </c:pt>
                <c:pt idx="3675">
                  <c:v>237.5</c:v>
                </c:pt>
                <c:pt idx="3676">
                  <c:v>238</c:v>
                </c:pt>
                <c:pt idx="3677">
                  <c:v>238.5</c:v>
                </c:pt>
                <c:pt idx="3678">
                  <c:v>239</c:v>
                </c:pt>
                <c:pt idx="3679">
                  <c:v>239.5</c:v>
                </c:pt>
                <c:pt idx="3680">
                  <c:v>240</c:v>
                </c:pt>
                <c:pt idx="3681">
                  <c:v>240.5</c:v>
                </c:pt>
                <c:pt idx="3682">
                  <c:v>241</c:v>
                </c:pt>
                <c:pt idx="3683">
                  <c:v>241.5</c:v>
                </c:pt>
                <c:pt idx="3684">
                  <c:v>242</c:v>
                </c:pt>
                <c:pt idx="3685">
                  <c:v>242.5</c:v>
                </c:pt>
                <c:pt idx="3686">
                  <c:v>243</c:v>
                </c:pt>
                <c:pt idx="3687">
                  <c:v>243.5</c:v>
                </c:pt>
                <c:pt idx="3688">
                  <c:v>244</c:v>
                </c:pt>
                <c:pt idx="3689">
                  <c:v>244.5</c:v>
                </c:pt>
                <c:pt idx="3690">
                  <c:v>245</c:v>
                </c:pt>
                <c:pt idx="3691">
                  <c:v>245.5</c:v>
                </c:pt>
                <c:pt idx="3692">
                  <c:v>246</c:v>
                </c:pt>
                <c:pt idx="3693">
                  <c:v>246.5</c:v>
                </c:pt>
                <c:pt idx="3694">
                  <c:v>247</c:v>
                </c:pt>
                <c:pt idx="3695">
                  <c:v>247.5</c:v>
                </c:pt>
                <c:pt idx="3696">
                  <c:v>248</c:v>
                </c:pt>
                <c:pt idx="3697">
                  <c:v>248.5</c:v>
                </c:pt>
                <c:pt idx="3698">
                  <c:v>249</c:v>
                </c:pt>
                <c:pt idx="3699">
                  <c:v>249.5</c:v>
                </c:pt>
                <c:pt idx="3700">
                  <c:v>250</c:v>
                </c:pt>
                <c:pt idx="3701">
                  <c:v>250.5</c:v>
                </c:pt>
                <c:pt idx="3702">
                  <c:v>251</c:v>
                </c:pt>
                <c:pt idx="3703">
                  <c:v>251.5</c:v>
                </c:pt>
                <c:pt idx="3704">
                  <c:v>252</c:v>
                </c:pt>
                <c:pt idx="3705">
                  <c:v>252.5</c:v>
                </c:pt>
                <c:pt idx="3706">
                  <c:v>253</c:v>
                </c:pt>
                <c:pt idx="3707">
                  <c:v>253.5</c:v>
                </c:pt>
                <c:pt idx="3708">
                  <c:v>254</c:v>
                </c:pt>
                <c:pt idx="3709">
                  <c:v>254.5</c:v>
                </c:pt>
                <c:pt idx="3710">
                  <c:v>255</c:v>
                </c:pt>
                <c:pt idx="3711">
                  <c:v>255.5</c:v>
                </c:pt>
                <c:pt idx="3712">
                  <c:v>256</c:v>
                </c:pt>
                <c:pt idx="3713">
                  <c:v>256.5</c:v>
                </c:pt>
                <c:pt idx="3714">
                  <c:v>257</c:v>
                </c:pt>
                <c:pt idx="3715">
                  <c:v>257.5</c:v>
                </c:pt>
                <c:pt idx="3716">
                  <c:v>258</c:v>
                </c:pt>
                <c:pt idx="3717">
                  <c:v>258.5</c:v>
                </c:pt>
                <c:pt idx="3718">
                  <c:v>259</c:v>
                </c:pt>
                <c:pt idx="3719">
                  <c:v>259.5</c:v>
                </c:pt>
                <c:pt idx="3720">
                  <c:v>260</c:v>
                </c:pt>
                <c:pt idx="3721">
                  <c:v>260.5</c:v>
                </c:pt>
                <c:pt idx="3722">
                  <c:v>261</c:v>
                </c:pt>
                <c:pt idx="3723">
                  <c:v>261.5</c:v>
                </c:pt>
                <c:pt idx="3724">
                  <c:v>262</c:v>
                </c:pt>
                <c:pt idx="3725">
                  <c:v>262.5</c:v>
                </c:pt>
                <c:pt idx="3726">
                  <c:v>263</c:v>
                </c:pt>
                <c:pt idx="3727">
                  <c:v>263.5</c:v>
                </c:pt>
                <c:pt idx="3728">
                  <c:v>264</c:v>
                </c:pt>
                <c:pt idx="3729">
                  <c:v>264.5</c:v>
                </c:pt>
                <c:pt idx="3730">
                  <c:v>265</c:v>
                </c:pt>
                <c:pt idx="3731">
                  <c:v>265.5</c:v>
                </c:pt>
                <c:pt idx="3732">
                  <c:v>266</c:v>
                </c:pt>
                <c:pt idx="3733">
                  <c:v>266.5</c:v>
                </c:pt>
                <c:pt idx="3734">
                  <c:v>267</c:v>
                </c:pt>
                <c:pt idx="3735">
                  <c:v>267.5</c:v>
                </c:pt>
                <c:pt idx="3736">
                  <c:v>268</c:v>
                </c:pt>
                <c:pt idx="3737">
                  <c:v>268.5</c:v>
                </c:pt>
                <c:pt idx="3738">
                  <c:v>269</c:v>
                </c:pt>
                <c:pt idx="3739">
                  <c:v>269.5</c:v>
                </c:pt>
                <c:pt idx="3740">
                  <c:v>270</c:v>
                </c:pt>
                <c:pt idx="3741">
                  <c:v>270.5</c:v>
                </c:pt>
                <c:pt idx="3742">
                  <c:v>271</c:v>
                </c:pt>
                <c:pt idx="3743">
                  <c:v>271.5</c:v>
                </c:pt>
                <c:pt idx="3744">
                  <c:v>272</c:v>
                </c:pt>
                <c:pt idx="3745">
                  <c:v>272.5</c:v>
                </c:pt>
                <c:pt idx="3746">
                  <c:v>273</c:v>
                </c:pt>
                <c:pt idx="3747">
                  <c:v>273.5</c:v>
                </c:pt>
                <c:pt idx="3748">
                  <c:v>274</c:v>
                </c:pt>
                <c:pt idx="3749">
                  <c:v>274.5</c:v>
                </c:pt>
                <c:pt idx="3750">
                  <c:v>275</c:v>
                </c:pt>
                <c:pt idx="3751">
                  <c:v>275.5</c:v>
                </c:pt>
                <c:pt idx="3752">
                  <c:v>276</c:v>
                </c:pt>
                <c:pt idx="3753">
                  <c:v>276.5</c:v>
                </c:pt>
                <c:pt idx="3754">
                  <c:v>277</c:v>
                </c:pt>
                <c:pt idx="3755">
                  <c:v>277.5</c:v>
                </c:pt>
                <c:pt idx="3756">
                  <c:v>278</c:v>
                </c:pt>
                <c:pt idx="3757">
                  <c:v>278.5</c:v>
                </c:pt>
                <c:pt idx="3758">
                  <c:v>279</c:v>
                </c:pt>
                <c:pt idx="3759">
                  <c:v>279.5</c:v>
                </c:pt>
                <c:pt idx="3760">
                  <c:v>280</c:v>
                </c:pt>
                <c:pt idx="3761">
                  <c:v>280.5</c:v>
                </c:pt>
                <c:pt idx="3762">
                  <c:v>281</c:v>
                </c:pt>
                <c:pt idx="3763">
                  <c:v>281.5</c:v>
                </c:pt>
                <c:pt idx="3764">
                  <c:v>282</c:v>
                </c:pt>
                <c:pt idx="3765">
                  <c:v>282.5</c:v>
                </c:pt>
                <c:pt idx="3766">
                  <c:v>283</c:v>
                </c:pt>
                <c:pt idx="3767">
                  <c:v>283.5</c:v>
                </c:pt>
                <c:pt idx="3768">
                  <c:v>284</c:v>
                </c:pt>
                <c:pt idx="3769">
                  <c:v>284.5</c:v>
                </c:pt>
                <c:pt idx="3770">
                  <c:v>285</c:v>
                </c:pt>
                <c:pt idx="3771">
                  <c:v>285.5</c:v>
                </c:pt>
                <c:pt idx="3772">
                  <c:v>286</c:v>
                </c:pt>
                <c:pt idx="3773">
                  <c:v>286.5</c:v>
                </c:pt>
                <c:pt idx="3774">
                  <c:v>287</c:v>
                </c:pt>
                <c:pt idx="3775">
                  <c:v>287.5</c:v>
                </c:pt>
                <c:pt idx="3776">
                  <c:v>288</c:v>
                </c:pt>
                <c:pt idx="3777">
                  <c:v>288.5</c:v>
                </c:pt>
                <c:pt idx="3778">
                  <c:v>289</c:v>
                </c:pt>
                <c:pt idx="3779">
                  <c:v>289.5</c:v>
                </c:pt>
                <c:pt idx="3780">
                  <c:v>290</c:v>
                </c:pt>
                <c:pt idx="3781">
                  <c:v>290.5</c:v>
                </c:pt>
                <c:pt idx="3782">
                  <c:v>291</c:v>
                </c:pt>
                <c:pt idx="3783">
                  <c:v>291.5</c:v>
                </c:pt>
                <c:pt idx="3784">
                  <c:v>292</c:v>
                </c:pt>
                <c:pt idx="3785">
                  <c:v>292.5</c:v>
                </c:pt>
                <c:pt idx="3786">
                  <c:v>293</c:v>
                </c:pt>
                <c:pt idx="3787">
                  <c:v>293.5</c:v>
                </c:pt>
                <c:pt idx="3788">
                  <c:v>294</c:v>
                </c:pt>
                <c:pt idx="3789">
                  <c:v>294.5</c:v>
                </c:pt>
                <c:pt idx="3790">
                  <c:v>295</c:v>
                </c:pt>
                <c:pt idx="3791">
                  <c:v>295.5</c:v>
                </c:pt>
                <c:pt idx="3792">
                  <c:v>296</c:v>
                </c:pt>
                <c:pt idx="3793">
                  <c:v>296.5</c:v>
                </c:pt>
                <c:pt idx="3794">
                  <c:v>297</c:v>
                </c:pt>
                <c:pt idx="3795">
                  <c:v>297.5</c:v>
                </c:pt>
                <c:pt idx="3796">
                  <c:v>298</c:v>
                </c:pt>
                <c:pt idx="3797">
                  <c:v>298.5</c:v>
                </c:pt>
                <c:pt idx="3798">
                  <c:v>299</c:v>
                </c:pt>
                <c:pt idx="3799">
                  <c:v>299.5</c:v>
                </c:pt>
                <c:pt idx="3800">
                  <c:v>300</c:v>
                </c:pt>
                <c:pt idx="3801">
                  <c:v>300.5</c:v>
                </c:pt>
                <c:pt idx="3802">
                  <c:v>301</c:v>
                </c:pt>
                <c:pt idx="3803">
                  <c:v>301.5</c:v>
                </c:pt>
                <c:pt idx="3804">
                  <c:v>302</c:v>
                </c:pt>
                <c:pt idx="3805">
                  <c:v>302.5</c:v>
                </c:pt>
                <c:pt idx="3806">
                  <c:v>303</c:v>
                </c:pt>
                <c:pt idx="3807">
                  <c:v>303.5</c:v>
                </c:pt>
                <c:pt idx="3808">
                  <c:v>304</c:v>
                </c:pt>
                <c:pt idx="3809">
                  <c:v>304.5</c:v>
                </c:pt>
                <c:pt idx="3810">
                  <c:v>305</c:v>
                </c:pt>
                <c:pt idx="3811">
                  <c:v>305.5</c:v>
                </c:pt>
                <c:pt idx="3812">
                  <c:v>306</c:v>
                </c:pt>
                <c:pt idx="3813">
                  <c:v>306.5</c:v>
                </c:pt>
                <c:pt idx="3814">
                  <c:v>307</c:v>
                </c:pt>
                <c:pt idx="3815">
                  <c:v>307.5</c:v>
                </c:pt>
                <c:pt idx="3816">
                  <c:v>308</c:v>
                </c:pt>
                <c:pt idx="3817">
                  <c:v>308.5</c:v>
                </c:pt>
                <c:pt idx="3818">
                  <c:v>309</c:v>
                </c:pt>
                <c:pt idx="3819">
                  <c:v>309.5</c:v>
                </c:pt>
                <c:pt idx="3820">
                  <c:v>310</c:v>
                </c:pt>
                <c:pt idx="3821">
                  <c:v>310.5</c:v>
                </c:pt>
                <c:pt idx="3822">
                  <c:v>311</c:v>
                </c:pt>
                <c:pt idx="3823">
                  <c:v>311.5</c:v>
                </c:pt>
                <c:pt idx="3824">
                  <c:v>312</c:v>
                </c:pt>
                <c:pt idx="3825">
                  <c:v>312.5</c:v>
                </c:pt>
                <c:pt idx="3826">
                  <c:v>313</c:v>
                </c:pt>
                <c:pt idx="3827">
                  <c:v>313.5</c:v>
                </c:pt>
                <c:pt idx="3828">
                  <c:v>314</c:v>
                </c:pt>
                <c:pt idx="3829">
                  <c:v>314.5</c:v>
                </c:pt>
                <c:pt idx="3830">
                  <c:v>315</c:v>
                </c:pt>
                <c:pt idx="3831">
                  <c:v>315.5</c:v>
                </c:pt>
                <c:pt idx="3832">
                  <c:v>316</c:v>
                </c:pt>
                <c:pt idx="3833">
                  <c:v>316.5</c:v>
                </c:pt>
                <c:pt idx="3834">
                  <c:v>317</c:v>
                </c:pt>
                <c:pt idx="3835">
                  <c:v>317.5</c:v>
                </c:pt>
                <c:pt idx="3836">
                  <c:v>318</c:v>
                </c:pt>
                <c:pt idx="3837">
                  <c:v>318.5</c:v>
                </c:pt>
                <c:pt idx="3838">
                  <c:v>319</c:v>
                </c:pt>
                <c:pt idx="3839">
                  <c:v>319.5</c:v>
                </c:pt>
                <c:pt idx="3840">
                  <c:v>320</c:v>
                </c:pt>
                <c:pt idx="3841">
                  <c:v>320.5</c:v>
                </c:pt>
                <c:pt idx="3842">
                  <c:v>321</c:v>
                </c:pt>
                <c:pt idx="3843">
                  <c:v>321.5</c:v>
                </c:pt>
                <c:pt idx="3844">
                  <c:v>322</c:v>
                </c:pt>
                <c:pt idx="3845">
                  <c:v>322.5</c:v>
                </c:pt>
                <c:pt idx="3846">
                  <c:v>323</c:v>
                </c:pt>
                <c:pt idx="3847">
                  <c:v>323.5</c:v>
                </c:pt>
                <c:pt idx="3848">
                  <c:v>324</c:v>
                </c:pt>
                <c:pt idx="3849">
                  <c:v>324.5</c:v>
                </c:pt>
                <c:pt idx="3850">
                  <c:v>325</c:v>
                </c:pt>
                <c:pt idx="3851">
                  <c:v>325.5</c:v>
                </c:pt>
                <c:pt idx="3852">
                  <c:v>326</c:v>
                </c:pt>
                <c:pt idx="3853">
                  <c:v>326.5</c:v>
                </c:pt>
                <c:pt idx="3854">
                  <c:v>327</c:v>
                </c:pt>
                <c:pt idx="3855">
                  <c:v>327.5</c:v>
                </c:pt>
                <c:pt idx="3856">
                  <c:v>328</c:v>
                </c:pt>
                <c:pt idx="3857">
                  <c:v>328.5</c:v>
                </c:pt>
                <c:pt idx="3858">
                  <c:v>329</c:v>
                </c:pt>
                <c:pt idx="3859">
                  <c:v>329.5</c:v>
                </c:pt>
                <c:pt idx="3860">
                  <c:v>330</c:v>
                </c:pt>
                <c:pt idx="3861">
                  <c:v>330.5</c:v>
                </c:pt>
                <c:pt idx="3862">
                  <c:v>331</c:v>
                </c:pt>
                <c:pt idx="3863">
                  <c:v>331.5</c:v>
                </c:pt>
                <c:pt idx="3864">
                  <c:v>332</c:v>
                </c:pt>
                <c:pt idx="3865">
                  <c:v>332.5</c:v>
                </c:pt>
                <c:pt idx="3866">
                  <c:v>333</c:v>
                </c:pt>
                <c:pt idx="3867">
                  <c:v>333.5</c:v>
                </c:pt>
                <c:pt idx="3868">
                  <c:v>334</c:v>
                </c:pt>
                <c:pt idx="3869">
                  <c:v>334.5</c:v>
                </c:pt>
                <c:pt idx="3870">
                  <c:v>335</c:v>
                </c:pt>
                <c:pt idx="3871">
                  <c:v>335.5</c:v>
                </c:pt>
                <c:pt idx="3872">
                  <c:v>336</c:v>
                </c:pt>
                <c:pt idx="3873">
                  <c:v>336.5</c:v>
                </c:pt>
                <c:pt idx="3874">
                  <c:v>337</c:v>
                </c:pt>
                <c:pt idx="3875">
                  <c:v>337.5</c:v>
                </c:pt>
                <c:pt idx="3876">
                  <c:v>338</c:v>
                </c:pt>
                <c:pt idx="3877">
                  <c:v>338.5</c:v>
                </c:pt>
                <c:pt idx="3878">
                  <c:v>339</c:v>
                </c:pt>
                <c:pt idx="3879">
                  <c:v>339.5</c:v>
                </c:pt>
                <c:pt idx="3880">
                  <c:v>340</c:v>
                </c:pt>
                <c:pt idx="3881">
                  <c:v>340.5</c:v>
                </c:pt>
                <c:pt idx="3882">
                  <c:v>341</c:v>
                </c:pt>
                <c:pt idx="3883">
                  <c:v>341.5</c:v>
                </c:pt>
                <c:pt idx="3884">
                  <c:v>342</c:v>
                </c:pt>
                <c:pt idx="3885">
                  <c:v>342.5</c:v>
                </c:pt>
                <c:pt idx="3886">
                  <c:v>343</c:v>
                </c:pt>
                <c:pt idx="3887">
                  <c:v>343.5</c:v>
                </c:pt>
                <c:pt idx="3888">
                  <c:v>344</c:v>
                </c:pt>
                <c:pt idx="3889">
                  <c:v>344.5</c:v>
                </c:pt>
                <c:pt idx="3890">
                  <c:v>345</c:v>
                </c:pt>
                <c:pt idx="3891">
                  <c:v>345.5</c:v>
                </c:pt>
                <c:pt idx="3892">
                  <c:v>346</c:v>
                </c:pt>
                <c:pt idx="3893">
                  <c:v>346.5</c:v>
                </c:pt>
                <c:pt idx="3894">
                  <c:v>347</c:v>
                </c:pt>
                <c:pt idx="3895">
                  <c:v>347.5</c:v>
                </c:pt>
                <c:pt idx="3896">
                  <c:v>348</c:v>
                </c:pt>
                <c:pt idx="3897">
                  <c:v>348.5</c:v>
                </c:pt>
                <c:pt idx="3898">
                  <c:v>349</c:v>
                </c:pt>
                <c:pt idx="3899">
                  <c:v>349.5</c:v>
                </c:pt>
                <c:pt idx="3900">
                  <c:v>350</c:v>
                </c:pt>
                <c:pt idx="3901">
                  <c:v>350.5</c:v>
                </c:pt>
                <c:pt idx="3902">
                  <c:v>351</c:v>
                </c:pt>
                <c:pt idx="3903">
                  <c:v>351.5</c:v>
                </c:pt>
                <c:pt idx="3904">
                  <c:v>352</c:v>
                </c:pt>
                <c:pt idx="3905">
                  <c:v>352.5</c:v>
                </c:pt>
                <c:pt idx="3906">
                  <c:v>353</c:v>
                </c:pt>
                <c:pt idx="3907">
                  <c:v>353.5</c:v>
                </c:pt>
                <c:pt idx="3908">
                  <c:v>354</c:v>
                </c:pt>
                <c:pt idx="3909">
                  <c:v>354.5</c:v>
                </c:pt>
                <c:pt idx="3910">
                  <c:v>355</c:v>
                </c:pt>
                <c:pt idx="3911">
                  <c:v>355.5</c:v>
                </c:pt>
                <c:pt idx="3912">
                  <c:v>356</c:v>
                </c:pt>
                <c:pt idx="3913">
                  <c:v>356.5</c:v>
                </c:pt>
                <c:pt idx="3914">
                  <c:v>357</c:v>
                </c:pt>
                <c:pt idx="3915">
                  <c:v>357.5</c:v>
                </c:pt>
                <c:pt idx="3916">
                  <c:v>358</c:v>
                </c:pt>
                <c:pt idx="3917">
                  <c:v>358.5</c:v>
                </c:pt>
                <c:pt idx="3918">
                  <c:v>359</c:v>
                </c:pt>
                <c:pt idx="3919">
                  <c:v>359.5</c:v>
                </c:pt>
                <c:pt idx="3920">
                  <c:v>360</c:v>
                </c:pt>
                <c:pt idx="3921">
                  <c:v>360.5</c:v>
                </c:pt>
                <c:pt idx="3922">
                  <c:v>361</c:v>
                </c:pt>
                <c:pt idx="3923">
                  <c:v>361.5</c:v>
                </c:pt>
                <c:pt idx="3924">
                  <c:v>362</c:v>
                </c:pt>
                <c:pt idx="3925">
                  <c:v>362.5</c:v>
                </c:pt>
                <c:pt idx="3926">
                  <c:v>363</c:v>
                </c:pt>
                <c:pt idx="3927">
                  <c:v>363.5</c:v>
                </c:pt>
                <c:pt idx="3928">
                  <c:v>364</c:v>
                </c:pt>
                <c:pt idx="3929">
                  <c:v>364.5</c:v>
                </c:pt>
                <c:pt idx="3930">
                  <c:v>365</c:v>
                </c:pt>
                <c:pt idx="3931">
                  <c:v>365.5</c:v>
                </c:pt>
                <c:pt idx="3932">
                  <c:v>366</c:v>
                </c:pt>
                <c:pt idx="3933">
                  <c:v>366.5</c:v>
                </c:pt>
                <c:pt idx="3934">
                  <c:v>367</c:v>
                </c:pt>
                <c:pt idx="3935">
                  <c:v>367.5</c:v>
                </c:pt>
                <c:pt idx="3936">
                  <c:v>368</c:v>
                </c:pt>
                <c:pt idx="3937">
                  <c:v>368.5</c:v>
                </c:pt>
                <c:pt idx="3938">
                  <c:v>369</c:v>
                </c:pt>
                <c:pt idx="3939">
                  <c:v>369.5</c:v>
                </c:pt>
                <c:pt idx="3940">
                  <c:v>370</c:v>
                </c:pt>
                <c:pt idx="3941">
                  <c:v>370.5</c:v>
                </c:pt>
                <c:pt idx="3942">
                  <c:v>371</c:v>
                </c:pt>
                <c:pt idx="3943">
                  <c:v>371.5</c:v>
                </c:pt>
                <c:pt idx="3944">
                  <c:v>372</c:v>
                </c:pt>
                <c:pt idx="3945">
                  <c:v>372.5</c:v>
                </c:pt>
                <c:pt idx="3946">
                  <c:v>373</c:v>
                </c:pt>
                <c:pt idx="3947">
                  <c:v>373.5</c:v>
                </c:pt>
                <c:pt idx="3948">
                  <c:v>374</c:v>
                </c:pt>
                <c:pt idx="3949">
                  <c:v>374.5</c:v>
                </c:pt>
                <c:pt idx="3950">
                  <c:v>375</c:v>
                </c:pt>
                <c:pt idx="3951">
                  <c:v>375.5</c:v>
                </c:pt>
                <c:pt idx="3952">
                  <c:v>376</c:v>
                </c:pt>
                <c:pt idx="3953">
                  <c:v>376.5</c:v>
                </c:pt>
                <c:pt idx="3954">
                  <c:v>377</c:v>
                </c:pt>
                <c:pt idx="3955">
                  <c:v>377.5</c:v>
                </c:pt>
                <c:pt idx="3956">
                  <c:v>378</c:v>
                </c:pt>
                <c:pt idx="3957">
                  <c:v>378.5</c:v>
                </c:pt>
                <c:pt idx="3958">
                  <c:v>379</c:v>
                </c:pt>
                <c:pt idx="3959">
                  <c:v>379.5</c:v>
                </c:pt>
                <c:pt idx="3960">
                  <c:v>380</c:v>
                </c:pt>
                <c:pt idx="3961">
                  <c:v>380.5</c:v>
                </c:pt>
                <c:pt idx="3962">
                  <c:v>381</c:v>
                </c:pt>
                <c:pt idx="3963">
                  <c:v>381.5</c:v>
                </c:pt>
                <c:pt idx="3964">
                  <c:v>382</c:v>
                </c:pt>
                <c:pt idx="3965">
                  <c:v>382.5</c:v>
                </c:pt>
                <c:pt idx="3966">
                  <c:v>383</c:v>
                </c:pt>
                <c:pt idx="3967">
                  <c:v>383.5</c:v>
                </c:pt>
                <c:pt idx="3968">
                  <c:v>384</c:v>
                </c:pt>
                <c:pt idx="3969">
                  <c:v>384.5</c:v>
                </c:pt>
                <c:pt idx="3970">
                  <c:v>385</c:v>
                </c:pt>
                <c:pt idx="3971">
                  <c:v>385.5</c:v>
                </c:pt>
                <c:pt idx="3972">
                  <c:v>386</c:v>
                </c:pt>
                <c:pt idx="3973">
                  <c:v>386.5</c:v>
                </c:pt>
                <c:pt idx="3974">
                  <c:v>387</c:v>
                </c:pt>
                <c:pt idx="3975">
                  <c:v>387.5</c:v>
                </c:pt>
                <c:pt idx="3976">
                  <c:v>388</c:v>
                </c:pt>
                <c:pt idx="3977">
                  <c:v>388.5</c:v>
                </c:pt>
                <c:pt idx="3978">
                  <c:v>389</c:v>
                </c:pt>
                <c:pt idx="3979">
                  <c:v>389.5</c:v>
                </c:pt>
                <c:pt idx="3980">
                  <c:v>390</c:v>
                </c:pt>
                <c:pt idx="3981">
                  <c:v>390.5</c:v>
                </c:pt>
                <c:pt idx="3982">
                  <c:v>391</c:v>
                </c:pt>
                <c:pt idx="3983">
                  <c:v>391.5</c:v>
                </c:pt>
                <c:pt idx="3984">
                  <c:v>392</c:v>
                </c:pt>
                <c:pt idx="3985">
                  <c:v>392.5</c:v>
                </c:pt>
                <c:pt idx="3986">
                  <c:v>393</c:v>
                </c:pt>
                <c:pt idx="3987">
                  <c:v>393.5</c:v>
                </c:pt>
                <c:pt idx="3988">
                  <c:v>394</c:v>
                </c:pt>
                <c:pt idx="3989">
                  <c:v>394.5</c:v>
                </c:pt>
                <c:pt idx="3990">
                  <c:v>395</c:v>
                </c:pt>
                <c:pt idx="3991">
                  <c:v>395.5</c:v>
                </c:pt>
                <c:pt idx="3992">
                  <c:v>396</c:v>
                </c:pt>
                <c:pt idx="3993">
                  <c:v>396.5</c:v>
                </c:pt>
                <c:pt idx="3994">
                  <c:v>397</c:v>
                </c:pt>
                <c:pt idx="3995">
                  <c:v>397.5</c:v>
                </c:pt>
                <c:pt idx="3996">
                  <c:v>398</c:v>
                </c:pt>
                <c:pt idx="3997">
                  <c:v>398.5</c:v>
                </c:pt>
                <c:pt idx="3998">
                  <c:v>399</c:v>
                </c:pt>
                <c:pt idx="3999">
                  <c:v>399.5</c:v>
                </c:pt>
                <c:pt idx="4000">
                  <c:v>400</c:v>
                </c:pt>
                <c:pt idx="4001">
                  <c:v>400.5</c:v>
                </c:pt>
                <c:pt idx="4002">
                  <c:v>401</c:v>
                </c:pt>
                <c:pt idx="4003">
                  <c:v>401.5</c:v>
                </c:pt>
                <c:pt idx="4004">
                  <c:v>402</c:v>
                </c:pt>
                <c:pt idx="4005">
                  <c:v>402.5</c:v>
                </c:pt>
                <c:pt idx="4006">
                  <c:v>403</c:v>
                </c:pt>
                <c:pt idx="4007">
                  <c:v>403.5</c:v>
                </c:pt>
                <c:pt idx="4008">
                  <c:v>404</c:v>
                </c:pt>
                <c:pt idx="4009">
                  <c:v>404.5</c:v>
                </c:pt>
                <c:pt idx="4010">
                  <c:v>405</c:v>
                </c:pt>
                <c:pt idx="4011">
                  <c:v>405.5</c:v>
                </c:pt>
                <c:pt idx="4012">
                  <c:v>406</c:v>
                </c:pt>
                <c:pt idx="4013">
                  <c:v>406.5</c:v>
                </c:pt>
                <c:pt idx="4014">
                  <c:v>407</c:v>
                </c:pt>
                <c:pt idx="4015">
                  <c:v>407.5</c:v>
                </c:pt>
                <c:pt idx="4016">
                  <c:v>408</c:v>
                </c:pt>
                <c:pt idx="4017">
                  <c:v>408.5</c:v>
                </c:pt>
                <c:pt idx="4018">
                  <c:v>409</c:v>
                </c:pt>
                <c:pt idx="4019">
                  <c:v>409.5</c:v>
                </c:pt>
                <c:pt idx="4020">
                  <c:v>410</c:v>
                </c:pt>
                <c:pt idx="4021">
                  <c:v>410.5</c:v>
                </c:pt>
                <c:pt idx="4022">
                  <c:v>411</c:v>
                </c:pt>
                <c:pt idx="4023">
                  <c:v>411.5</c:v>
                </c:pt>
                <c:pt idx="4024">
                  <c:v>412</c:v>
                </c:pt>
                <c:pt idx="4025">
                  <c:v>412.5</c:v>
                </c:pt>
                <c:pt idx="4026">
                  <c:v>413</c:v>
                </c:pt>
                <c:pt idx="4027">
                  <c:v>413.5</c:v>
                </c:pt>
                <c:pt idx="4028">
                  <c:v>414</c:v>
                </c:pt>
                <c:pt idx="4029">
                  <c:v>414.5</c:v>
                </c:pt>
                <c:pt idx="4030">
                  <c:v>415</c:v>
                </c:pt>
                <c:pt idx="4031">
                  <c:v>415.5</c:v>
                </c:pt>
                <c:pt idx="4032">
                  <c:v>416</c:v>
                </c:pt>
                <c:pt idx="4033">
                  <c:v>416.5</c:v>
                </c:pt>
                <c:pt idx="4034">
                  <c:v>417</c:v>
                </c:pt>
                <c:pt idx="4035">
                  <c:v>417.5</c:v>
                </c:pt>
                <c:pt idx="4036">
                  <c:v>418</c:v>
                </c:pt>
                <c:pt idx="4037">
                  <c:v>418.5</c:v>
                </c:pt>
                <c:pt idx="4038">
                  <c:v>419</c:v>
                </c:pt>
                <c:pt idx="4039">
                  <c:v>419.5</c:v>
                </c:pt>
                <c:pt idx="4040">
                  <c:v>420</c:v>
                </c:pt>
                <c:pt idx="4041">
                  <c:v>420.5</c:v>
                </c:pt>
                <c:pt idx="4042">
                  <c:v>421</c:v>
                </c:pt>
                <c:pt idx="4043">
                  <c:v>421.5</c:v>
                </c:pt>
                <c:pt idx="4044">
                  <c:v>422</c:v>
                </c:pt>
                <c:pt idx="4045">
                  <c:v>422.5</c:v>
                </c:pt>
                <c:pt idx="4046">
                  <c:v>423</c:v>
                </c:pt>
                <c:pt idx="4047">
                  <c:v>423.5</c:v>
                </c:pt>
                <c:pt idx="4048">
                  <c:v>424</c:v>
                </c:pt>
                <c:pt idx="4049">
                  <c:v>424.5</c:v>
                </c:pt>
                <c:pt idx="4050">
                  <c:v>425</c:v>
                </c:pt>
                <c:pt idx="4051">
                  <c:v>425.5</c:v>
                </c:pt>
                <c:pt idx="4052">
                  <c:v>426</c:v>
                </c:pt>
                <c:pt idx="4053">
                  <c:v>426.5</c:v>
                </c:pt>
                <c:pt idx="4054">
                  <c:v>427</c:v>
                </c:pt>
                <c:pt idx="4055">
                  <c:v>427.5</c:v>
                </c:pt>
                <c:pt idx="4056">
                  <c:v>428</c:v>
                </c:pt>
                <c:pt idx="4057">
                  <c:v>428.5</c:v>
                </c:pt>
                <c:pt idx="4058">
                  <c:v>429</c:v>
                </c:pt>
                <c:pt idx="4059">
                  <c:v>429.5</c:v>
                </c:pt>
                <c:pt idx="4060">
                  <c:v>430</c:v>
                </c:pt>
                <c:pt idx="4061">
                  <c:v>430.5</c:v>
                </c:pt>
                <c:pt idx="4062">
                  <c:v>431</c:v>
                </c:pt>
                <c:pt idx="4063">
                  <c:v>431.5</c:v>
                </c:pt>
                <c:pt idx="4064">
                  <c:v>432</c:v>
                </c:pt>
                <c:pt idx="4065">
                  <c:v>432.5</c:v>
                </c:pt>
                <c:pt idx="4066">
                  <c:v>433</c:v>
                </c:pt>
                <c:pt idx="4067">
                  <c:v>433.5</c:v>
                </c:pt>
                <c:pt idx="4068">
                  <c:v>434</c:v>
                </c:pt>
                <c:pt idx="4069">
                  <c:v>434.5</c:v>
                </c:pt>
                <c:pt idx="4070">
                  <c:v>435</c:v>
                </c:pt>
                <c:pt idx="4071">
                  <c:v>435.5</c:v>
                </c:pt>
                <c:pt idx="4072">
                  <c:v>436</c:v>
                </c:pt>
                <c:pt idx="4073">
                  <c:v>436.5</c:v>
                </c:pt>
                <c:pt idx="4074">
                  <c:v>437</c:v>
                </c:pt>
                <c:pt idx="4075">
                  <c:v>437.5</c:v>
                </c:pt>
                <c:pt idx="4076">
                  <c:v>438</c:v>
                </c:pt>
                <c:pt idx="4077">
                  <c:v>438.5</c:v>
                </c:pt>
                <c:pt idx="4078">
                  <c:v>439</c:v>
                </c:pt>
                <c:pt idx="4079">
                  <c:v>439.5</c:v>
                </c:pt>
                <c:pt idx="4080">
                  <c:v>440</c:v>
                </c:pt>
                <c:pt idx="4081">
                  <c:v>440.5</c:v>
                </c:pt>
                <c:pt idx="4082">
                  <c:v>441</c:v>
                </c:pt>
                <c:pt idx="4083">
                  <c:v>441.5</c:v>
                </c:pt>
                <c:pt idx="4084">
                  <c:v>442</c:v>
                </c:pt>
                <c:pt idx="4085">
                  <c:v>442.5</c:v>
                </c:pt>
                <c:pt idx="4086">
                  <c:v>443</c:v>
                </c:pt>
                <c:pt idx="4087">
                  <c:v>443.5</c:v>
                </c:pt>
                <c:pt idx="4088">
                  <c:v>444</c:v>
                </c:pt>
                <c:pt idx="4089">
                  <c:v>444.5</c:v>
                </c:pt>
                <c:pt idx="4090">
                  <c:v>445</c:v>
                </c:pt>
                <c:pt idx="4091">
                  <c:v>445.5</c:v>
                </c:pt>
                <c:pt idx="4092">
                  <c:v>446</c:v>
                </c:pt>
                <c:pt idx="4093">
                  <c:v>446.5</c:v>
                </c:pt>
                <c:pt idx="4094">
                  <c:v>447</c:v>
                </c:pt>
                <c:pt idx="4095">
                  <c:v>447.5</c:v>
                </c:pt>
                <c:pt idx="4096">
                  <c:v>448</c:v>
                </c:pt>
                <c:pt idx="4097">
                  <c:v>448.5</c:v>
                </c:pt>
                <c:pt idx="4098">
                  <c:v>449</c:v>
                </c:pt>
                <c:pt idx="4099">
                  <c:v>449.5</c:v>
                </c:pt>
                <c:pt idx="4100">
                  <c:v>450</c:v>
                </c:pt>
                <c:pt idx="4101">
                  <c:v>450.5</c:v>
                </c:pt>
                <c:pt idx="4102">
                  <c:v>451</c:v>
                </c:pt>
                <c:pt idx="4103">
                  <c:v>451.5</c:v>
                </c:pt>
                <c:pt idx="4104">
                  <c:v>452</c:v>
                </c:pt>
                <c:pt idx="4105">
                  <c:v>452.5</c:v>
                </c:pt>
                <c:pt idx="4106">
                  <c:v>453</c:v>
                </c:pt>
                <c:pt idx="4107">
                  <c:v>453.5</c:v>
                </c:pt>
                <c:pt idx="4108">
                  <c:v>454</c:v>
                </c:pt>
                <c:pt idx="4109">
                  <c:v>454.5</c:v>
                </c:pt>
                <c:pt idx="4110">
                  <c:v>455</c:v>
                </c:pt>
                <c:pt idx="4111">
                  <c:v>455.5</c:v>
                </c:pt>
                <c:pt idx="4112">
                  <c:v>456</c:v>
                </c:pt>
                <c:pt idx="4113">
                  <c:v>456.5</c:v>
                </c:pt>
                <c:pt idx="4114">
                  <c:v>457</c:v>
                </c:pt>
                <c:pt idx="4115">
                  <c:v>457.5</c:v>
                </c:pt>
                <c:pt idx="4116">
                  <c:v>458</c:v>
                </c:pt>
                <c:pt idx="4117">
                  <c:v>458.5</c:v>
                </c:pt>
                <c:pt idx="4118">
                  <c:v>459</c:v>
                </c:pt>
                <c:pt idx="4119">
                  <c:v>459.5</c:v>
                </c:pt>
                <c:pt idx="4120">
                  <c:v>460</c:v>
                </c:pt>
                <c:pt idx="4121">
                  <c:v>460.5</c:v>
                </c:pt>
                <c:pt idx="4122">
                  <c:v>461</c:v>
                </c:pt>
                <c:pt idx="4123">
                  <c:v>461.5</c:v>
                </c:pt>
                <c:pt idx="4124">
                  <c:v>462</c:v>
                </c:pt>
                <c:pt idx="4125">
                  <c:v>462.5</c:v>
                </c:pt>
                <c:pt idx="4126">
                  <c:v>463</c:v>
                </c:pt>
                <c:pt idx="4127">
                  <c:v>463.5</c:v>
                </c:pt>
                <c:pt idx="4128">
                  <c:v>464</c:v>
                </c:pt>
                <c:pt idx="4129">
                  <c:v>464.5</c:v>
                </c:pt>
                <c:pt idx="4130">
                  <c:v>465</c:v>
                </c:pt>
                <c:pt idx="4131">
                  <c:v>465.5</c:v>
                </c:pt>
                <c:pt idx="4132">
                  <c:v>466</c:v>
                </c:pt>
                <c:pt idx="4133">
                  <c:v>466.5</c:v>
                </c:pt>
                <c:pt idx="4134">
                  <c:v>467</c:v>
                </c:pt>
                <c:pt idx="4135">
                  <c:v>467.5</c:v>
                </c:pt>
                <c:pt idx="4136">
                  <c:v>468</c:v>
                </c:pt>
                <c:pt idx="4137">
                  <c:v>468.5</c:v>
                </c:pt>
                <c:pt idx="4138">
                  <c:v>469</c:v>
                </c:pt>
                <c:pt idx="4139">
                  <c:v>469.5</c:v>
                </c:pt>
                <c:pt idx="4140">
                  <c:v>470</c:v>
                </c:pt>
                <c:pt idx="4141">
                  <c:v>470.5</c:v>
                </c:pt>
                <c:pt idx="4142">
                  <c:v>471</c:v>
                </c:pt>
                <c:pt idx="4143">
                  <c:v>471.5</c:v>
                </c:pt>
                <c:pt idx="4144">
                  <c:v>472</c:v>
                </c:pt>
                <c:pt idx="4145">
                  <c:v>472.5</c:v>
                </c:pt>
                <c:pt idx="4146">
                  <c:v>473</c:v>
                </c:pt>
                <c:pt idx="4147">
                  <c:v>473.5</c:v>
                </c:pt>
                <c:pt idx="4148">
                  <c:v>474</c:v>
                </c:pt>
                <c:pt idx="4149">
                  <c:v>474.5</c:v>
                </c:pt>
                <c:pt idx="4150">
                  <c:v>475</c:v>
                </c:pt>
                <c:pt idx="4151">
                  <c:v>475.5</c:v>
                </c:pt>
                <c:pt idx="4152">
                  <c:v>476</c:v>
                </c:pt>
                <c:pt idx="4153">
                  <c:v>476.5</c:v>
                </c:pt>
                <c:pt idx="4154">
                  <c:v>477</c:v>
                </c:pt>
                <c:pt idx="4155">
                  <c:v>477.5</c:v>
                </c:pt>
                <c:pt idx="4156">
                  <c:v>478</c:v>
                </c:pt>
                <c:pt idx="4157">
                  <c:v>478.5</c:v>
                </c:pt>
                <c:pt idx="4158">
                  <c:v>479</c:v>
                </c:pt>
                <c:pt idx="4159">
                  <c:v>479.5</c:v>
                </c:pt>
                <c:pt idx="4160">
                  <c:v>480</c:v>
                </c:pt>
                <c:pt idx="4161">
                  <c:v>480.5</c:v>
                </c:pt>
                <c:pt idx="4162">
                  <c:v>481</c:v>
                </c:pt>
                <c:pt idx="4163">
                  <c:v>481.5</c:v>
                </c:pt>
                <c:pt idx="4164">
                  <c:v>482</c:v>
                </c:pt>
                <c:pt idx="4165">
                  <c:v>482.5</c:v>
                </c:pt>
                <c:pt idx="4166">
                  <c:v>483</c:v>
                </c:pt>
                <c:pt idx="4167">
                  <c:v>483.5</c:v>
                </c:pt>
                <c:pt idx="4168">
                  <c:v>484</c:v>
                </c:pt>
                <c:pt idx="4169">
                  <c:v>484.5</c:v>
                </c:pt>
                <c:pt idx="4170">
                  <c:v>485</c:v>
                </c:pt>
                <c:pt idx="4171">
                  <c:v>485.5</c:v>
                </c:pt>
                <c:pt idx="4172">
                  <c:v>486</c:v>
                </c:pt>
                <c:pt idx="4173">
                  <c:v>486.5</c:v>
                </c:pt>
                <c:pt idx="4174">
                  <c:v>487</c:v>
                </c:pt>
                <c:pt idx="4175">
                  <c:v>487.5</c:v>
                </c:pt>
                <c:pt idx="4176">
                  <c:v>488</c:v>
                </c:pt>
                <c:pt idx="4177">
                  <c:v>488.5</c:v>
                </c:pt>
                <c:pt idx="4178">
                  <c:v>489</c:v>
                </c:pt>
                <c:pt idx="4179">
                  <c:v>489.5</c:v>
                </c:pt>
                <c:pt idx="4180">
                  <c:v>490</c:v>
                </c:pt>
                <c:pt idx="4181">
                  <c:v>490.5</c:v>
                </c:pt>
                <c:pt idx="4182">
                  <c:v>491</c:v>
                </c:pt>
                <c:pt idx="4183">
                  <c:v>491.5</c:v>
                </c:pt>
                <c:pt idx="4184">
                  <c:v>492</c:v>
                </c:pt>
                <c:pt idx="4185">
                  <c:v>492.5</c:v>
                </c:pt>
                <c:pt idx="4186">
                  <c:v>493</c:v>
                </c:pt>
                <c:pt idx="4187">
                  <c:v>493.5</c:v>
                </c:pt>
                <c:pt idx="4188">
                  <c:v>494</c:v>
                </c:pt>
                <c:pt idx="4189">
                  <c:v>494.5</c:v>
                </c:pt>
                <c:pt idx="4190">
                  <c:v>495</c:v>
                </c:pt>
                <c:pt idx="4191">
                  <c:v>495.5</c:v>
                </c:pt>
                <c:pt idx="4192">
                  <c:v>496</c:v>
                </c:pt>
                <c:pt idx="4193">
                  <c:v>496.5</c:v>
                </c:pt>
                <c:pt idx="4194">
                  <c:v>497</c:v>
                </c:pt>
                <c:pt idx="4195">
                  <c:v>497.5</c:v>
                </c:pt>
                <c:pt idx="4196">
                  <c:v>498</c:v>
                </c:pt>
                <c:pt idx="4197">
                  <c:v>498.5</c:v>
                </c:pt>
                <c:pt idx="4198">
                  <c:v>499</c:v>
                </c:pt>
                <c:pt idx="4199">
                  <c:v>499.5</c:v>
                </c:pt>
                <c:pt idx="4200">
                  <c:v>500</c:v>
                </c:pt>
                <c:pt idx="4201">
                  <c:v>500.5</c:v>
                </c:pt>
                <c:pt idx="4202">
                  <c:v>501</c:v>
                </c:pt>
                <c:pt idx="4203">
                  <c:v>501.5</c:v>
                </c:pt>
                <c:pt idx="4204">
                  <c:v>502</c:v>
                </c:pt>
                <c:pt idx="4205">
                  <c:v>502.5</c:v>
                </c:pt>
                <c:pt idx="4206">
                  <c:v>503</c:v>
                </c:pt>
                <c:pt idx="4207">
                  <c:v>503.5</c:v>
                </c:pt>
                <c:pt idx="4208">
                  <c:v>504</c:v>
                </c:pt>
                <c:pt idx="4209">
                  <c:v>504.5</c:v>
                </c:pt>
                <c:pt idx="4210">
                  <c:v>505</c:v>
                </c:pt>
                <c:pt idx="4211">
                  <c:v>505.5</c:v>
                </c:pt>
                <c:pt idx="4212">
                  <c:v>506</c:v>
                </c:pt>
                <c:pt idx="4213">
                  <c:v>506.5</c:v>
                </c:pt>
                <c:pt idx="4214">
                  <c:v>507</c:v>
                </c:pt>
                <c:pt idx="4215">
                  <c:v>507.5</c:v>
                </c:pt>
                <c:pt idx="4216">
                  <c:v>508</c:v>
                </c:pt>
                <c:pt idx="4217">
                  <c:v>508.5</c:v>
                </c:pt>
                <c:pt idx="4218">
                  <c:v>509</c:v>
                </c:pt>
                <c:pt idx="4219">
                  <c:v>509.5</c:v>
                </c:pt>
                <c:pt idx="4220">
                  <c:v>510</c:v>
                </c:pt>
                <c:pt idx="4221">
                  <c:v>510.5</c:v>
                </c:pt>
                <c:pt idx="4222">
                  <c:v>511</c:v>
                </c:pt>
                <c:pt idx="4223">
                  <c:v>511.5</c:v>
                </c:pt>
                <c:pt idx="4224">
                  <c:v>512</c:v>
                </c:pt>
                <c:pt idx="4225">
                  <c:v>512.5</c:v>
                </c:pt>
                <c:pt idx="4226">
                  <c:v>513</c:v>
                </c:pt>
                <c:pt idx="4227">
                  <c:v>513.5</c:v>
                </c:pt>
                <c:pt idx="4228">
                  <c:v>514</c:v>
                </c:pt>
                <c:pt idx="4229">
                  <c:v>514.5</c:v>
                </c:pt>
                <c:pt idx="4230">
                  <c:v>515</c:v>
                </c:pt>
                <c:pt idx="4231">
                  <c:v>515.5</c:v>
                </c:pt>
                <c:pt idx="4232">
                  <c:v>516</c:v>
                </c:pt>
                <c:pt idx="4233">
                  <c:v>516.5</c:v>
                </c:pt>
                <c:pt idx="4234">
                  <c:v>517</c:v>
                </c:pt>
                <c:pt idx="4235">
                  <c:v>517.5</c:v>
                </c:pt>
                <c:pt idx="4236">
                  <c:v>518</c:v>
                </c:pt>
                <c:pt idx="4237">
                  <c:v>518.5</c:v>
                </c:pt>
                <c:pt idx="4238">
                  <c:v>519</c:v>
                </c:pt>
                <c:pt idx="4239">
                  <c:v>519.5</c:v>
                </c:pt>
                <c:pt idx="4240">
                  <c:v>520</c:v>
                </c:pt>
                <c:pt idx="4241">
                  <c:v>520.5</c:v>
                </c:pt>
                <c:pt idx="4242">
                  <c:v>521</c:v>
                </c:pt>
                <c:pt idx="4243">
                  <c:v>521.5</c:v>
                </c:pt>
                <c:pt idx="4244">
                  <c:v>522</c:v>
                </c:pt>
                <c:pt idx="4245">
                  <c:v>522.5</c:v>
                </c:pt>
                <c:pt idx="4246">
                  <c:v>523</c:v>
                </c:pt>
                <c:pt idx="4247">
                  <c:v>523.5</c:v>
                </c:pt>
                <c:pt idx="4248">
                  <c:v>524</c:v>
                </c:pt>
                <c:pt idx="4249">
                  <c:v>524.5</c:v>
                </c:pt>
                <c:pt idx="4250">
                  <c:v>525</c:v>
                </c:pt>
                <c:pt idx="4251">
                  <c:v>525.5</c:v>
                </c:pt>
                <c:pt idx="4252">
                  <c:v>526</c:v>
                </c:pt>
                <c:pt idx="4253">
                  <c:v>526.5</c:v>
                </c:pt>
                <c:pt idx="4254">
                  <c:v>527</c:v>
                </c:pt>
                <c:pt idx="4255">
                  <c:v>527.5</c:v>
                </c:pt>
                <c:pt idx="4256">
                  <c:v>528</c:v>
                </c:pt>
                <c:pt idx="4257">
                  <c:v>528.5</c:v>
                </c:pt>
                <c:pt idx="4258">
                  <c:v>529</c:v>
                </c:pt>
                <c:pt idx="4259">
                  <c:v>529.5</c:v>
                </c:pt>
                <c:pt idx="4260">
                  <c:v>530</c:v>
                </c:pt>
                <c:pt idx="4261">
                  <c:v>530.5</c:v>
                </c:pt>
                <c:pt idx="4262">
                  <c:v>531</c:v>
                </c:pt>
                <c:pt idx="4263">
                  <c:v>531.5</c:v>
                </c:pt>
                <c:pt idx="4264">
                  <c:v>532</c:v>
                </c:pt>
                <c:pt idx="4265">
                  <c:v>532.5</c:v>
                </c:pt>
                <c:pt idx="4266">
                  <c:v>533</c:v>
                </c:pt>
                <c:pt idx="4267">
                  <c:v>533.5</c:v>
                </c:pt>
                <c:pt idx="4268">
                  <c:v>534</c:v>
                </c:pt>
                <c:pt idx="4269">
                  <c:v>534.5</c:v>
                </c:pt>
                <c:pt idx="4270">
                  <c:v>535</c:v>
                </c:pt>
                <c:pt idx="4271">
                  <c:v>535.5</c:v>
                </c:pt>
                <c:pt idx="4272">
                  <c:v>536</c:v>
                </c:pt>
                <c:pt idx="4273">
                  <c:v>536.5</c:v>
                </c:pt>
                <c:pt idx="4274">
                  <c:v>537</c:v>
                </c:pt>
                <c:pt idx="4275">
                  <c:v>537.5</c:v>
                </c:pt>
                <c:pt idx="4276">
                  <c:v>538</c:v>
                </c:pt>
                <c:pt idx="4277">
                  <c:v>538.5</c:v>
                </c:pt>
                <c:pt idx="4278">
                  <c:v>539</c:v>
                </c:pt>
                <c:pt idx="4279">
                  <c:v>539.5</c:v>
                </c:pt>
                <c:pt idx="4280">
                  <c:v>540</c:v>
                </c:pt>
                <c:pt idx="4281">
                  <c:v>540.5</c:v>
                </c:pt>
                <c:pt idx="4282">
                  <c:v>541</c:v>
                </c:pt>
                <c:pt idx="4283">
                  <c:v>541.5</c:v>
                </c:pt>
                <c:pt idx="4284">
                  <c:v>542</c:v>
                </c:pt>
                <c:pt idx="4285">
                  <c:v>542.5</c:v>
                </c:pt>
                <c:pt idx="4286">
                  <c:v>543</c:v>
                </c:pt>
                <c:pt idx="4287">
                  <c:v>543.5</c:v>
                </c:pt>
                <c:pt idx="4288">
                  <c:v>544</c:v>
                </c:pt>
                <c:pt idx="4289">
                  <c:v>544.5</c:v>
                </c:pt>
                <c:pt idx="4290">
                  <c:v>545</c:v>
                </c:pt>
                <c:pt idx="4291">
                  <c:v>545.5</c:v>
                </c:pt>
                <c:pt idx="4292">
                  <c:v>546</c:v>
                </c:pt>
                <c:pt idx="4293">
                  <c:v>546.5</c:v>
                </c:pt>
                <c:pt idx="4294">
                  <c:v>547</c:v>
                </c:pt>
                <c:pt idx="4295">
                  <c:v>547.5</c:v>
                </c:pt>
                <c:pt idx="4296">
                  <c:v>548</c:v>
                </c:pt>
                <c:pt idx="4297">
                  <c:v>548.5</c:v>
                </c:pt>
                <c:pt idx="4298">
                  <c:v>549</c:v>
                </c:pt>
                <c:pt idx="4299">
                  <c:v>549.5</c:v>
                </c:pt>
                <c:pt idx="4300">
                  <c:v>550</c:v>
                </c:pt>
                <c:pt idx="4301">
                  <c:v>550.5</c:v>
                </c:pt>
                <c:pt idx="4302">
                  <c:v>551</c:v>
                </c:pt>
                <c:pt idx="4303">
                  <c:v>551.5</c:v>
                </c:pt>
                <c:pt idx="4304">
                  <c:v>552</c:v>
                </c:pt>
                <c:pt idx="4305">
                  <c:v>552.5</c:v>
                </c:pt>
                <c:pt idx="4306">
                  <c:v>553</c:v>
                </c:pt>
                <c:pt idx="4307">
                  <c:v>553.5</c:v>
                </c:pt>
                <c:pt idx="4308">
                  <c:v>554</c:v>
                </c:pt>
                <c:pt idx="4309">
                  <c:v>554.5</c:v>
                </c:pt>
                <c:pt idx="4310">
                  <c:v>555</c:v>
                </c:pt>
                <c:pt idx="4311">
                  <c:v>555.5</c:v>
                </c:pt>
                <c:pt idx="4312">
                  <c:v>556</c:v>
                </c:pt>
                <c:pt idx="4313">
                  <c:v>556.5</c:v>
                </c:pt>
                <c:pt idx="4314">
                  <c:v>557</c:v>
                </c:pt>
                <c:pt idx="4315">
                  <c:v>557.5</c:v>
                </c:pt>
                <c:pt idx="4316">
                  <c:v>558</c:v>
                </c:pt>
                <c:pt idx="4317">
                  <c:v>558.5</c:v>
                </c:pt>
                <c:pt idx="4318">
                  <c:v>559</c:v>
                </c:pt>
                <c:pt idx="4319">
                  <c:v>559.5</c:v>
                </c:pt>
                <c:pt idx="4320">
                  <c:v>560</c:v>
                </c:pt>
                <c:pt idx="4321">
                  <c:v>560.5</c:v>
                </c:pt>
                <c:pt idx="4322">
                  <c:v>561</c:v>
                </c:pt>
                <c:pt idx="4323">
                  <c:v>561.5</c:v>
                </c:pt>
                <c:pt idx="4324">
                  <c:v>562</c:v>
                </c:pt>
                <c:pt idx="4325">
                  <c:v>562.5</c:v>
                </c:pt>
                <c:pt idx="4326">
                  <c:v>563</c:v>
                </c:pt>
                <c:pt idx="4327">
                  <c:v>563.5</c:v>
                </c:pt>
                <c:pt idx="4328">
                  <c:v>564</c:v>
                </c:pt>
                <c:pt idx="4329">
                  <c:v>564.5</c:v>
                </c:pt>
                <c:pt idx="4330">
                  <c:v>565</c:v>
                </c:pt>
                <c:pt idx="4331">
                  <c:v>565.5</c:v>
                </c:pt>
                <c:pt idx="4332">
                  <c:v>566</c:v>
                </c:pt>
                <c:pt idx="4333">
                  <c:v>566.5</c:v>
                </c:pt>
                <c:pt idx="4334">
                  <c:v>567</c:v>
                </c:pt>
                <c:pt idx="4335">
                  <c:v>567.5</c:v>
                </c:pt>
                <c:pt idx="4336">
                  <c:v>568</c:v>
                </c:pt>
                <c:pt idx="4337">
                  <c:v>568.5</c:v>
                </c:pt>
                <c:pt idx="4338">
                  <c:v>569</c:v>
                </c:pt>
                <c:pt idx="4339">
                  <c:v>569.5</c:v>
                </c:pt>
                <c:pt idx="4340">
                  <c:v>570</c:v>
                </c:pt>
                <c:pt idx="4341">
                  <c:v>570.5</c:v>
                </c:pt>
                <c:pt idx="4342">
                  <c:v>571</c:v>
                </c:pt>
                <c:pt idx="4343">
                  <c:v>571.5</c:v>
                </c:pt>
                <c:pt idx="4344">
                  <c:v>572</c:v>
                </c:pt>
                <c:pt idx="4345">
                  <c:v>572.5</c:v>
                </c:pt>
                <c:pt idx="4346">
                  <c:v>573</c:v>
                </c:pt>
                <c:pt idx="4347">
                  <c:v>573.5</c:v>
                </c:pt>
                <c:pt idx="4348">
                  <c:v>574</c:v>
                </c:pt>
                <c:pt idx="4349">
                  <c:v>574.5</c:v>
                </c:pt>
                <c:pt idx="4350">
                  <c:v>575</c:v>
                </c:pt>
                <c:pt idx="4351">
                  <c:v>575.5</c:v>
                </c:pt>
                <c:pt idx="4352">
                  <c:v>576</c:v>
                </c:pt>
                <c:pt idx="4353">
                  <c:v>576.5</c:v>
                </c:pt>
                <c:pt idx="4354">
                  <c:v>577</c:v>
                </c:pt>
                <c:pt idx="4355">
                  <c:v>577.5</c:v>
                </c:pt>
                <c:pt idx="4356">
                  <c:v>578</c:v>
                </c:pt>
                <c:pt idx="4357">
                  <c:v>578.5</c:v>
                </c:pt>
                <c:pt idx="4358">
                  <c:v>579</c:v>
                </c:pt>
                <c:pt idx="4359">
                  <c:v>579.5</c:v>
                </c:pt>
                <c:pt idx="4360">
                  <c:v>580</c:v>
                </c:pt>
                <c:pt idx="4361">
                  <c:v>580.5</c:v>
                </c:pt>
                <c:pt idx="4362">
                  <c:v>581</c:v>
                </c:pt>
                <c:pt idx="4363">
                  <c:v>581.5</c:v>
                </c:pt>
                <c:pt idx="4364">
                  <c:v>582</c:v>
                </c:pt>
                <c:pt idx="4365">
                  <c:v>582.5</c:v>
                </c:pt>
                <c:pt idx="4366">
                  <c:v>583</c:v>
                </c:pt>
                <c:pt idx="4367">
                  <c:v>583.5</c:v>
                </c:pt>
                <c:pt idx="4368">
                  <c:v>584</c:v>
                </c:pt>
                <c:pt idx="4369">
                  <c:v>584.5</c:v>
                </c:pt>
                <c:pt idx="4370">
                  <c:v>585</c:v>
                </c:pt>
                <c:pt idx="4371">
                  <c:v>585.5</c:v>
                </c:pt>
                <c:pt idx="4372">
                  <c:v>586</c:v>
                </c:pt>
                <c:pt idx="4373">
                  <c:v>586.5</c:v>
                </c:pt>
                <c:pt idx="4374">
                  <c:v>587</c:v>
                </c:pt>
                <c:pt idx="4375">
                  <c:v>587.5</c:v>
                </c:pt>
                <c:pt idx="4376">
                  <c:v>588</c:v>
                </c:pt>
                <c:pt idx="4377">
                  <c:v>588.5</c:v>
                </c:pt>
                <c:pt idx="4378">
                  <c:v>589</c:v>
                </c:pt>
                <c:pt idx="4379">
                  <c:v>589.5</c:v>
                </c:pt>
                <c:pt idx="4380">
                  <c:v>590</c:v>
                </c:pt>
                <c:pt idx="4381">
                  <c:v>590.5</c:v>
                </c:pt>
                <c:pt idx="4382">
                  <c:v>591</c:v>
                </c:pt>
                <c:pt idx="4383">
                  <c:v>591.5</c:v>
                </c:pt>
                <c:pt idx="4384">
                  <c:v>592</c:v>
                </c:pt>
                <c:pt idx="4385">
                  <c:v>592.5</c:v>
                </c:pt>
                <c:pt idx="4386">
                  <c:v>593</c:v>
                </c:pt>
                <c:pt idx="4387">
                  <c:v>593.5</c:v>
                </c:pt>
                <c:pt idx="4388">
                  <c:v>594</c:v>
                </c:pt>
                <c:pt idx="4389">
                  <c:v>594.5</c:v>
                </c:pt>
                <c:pt idx="4390">
                  <c:v>595</c:v>
                </c:pt>
                <c:pt idx="4391">
                  <c:v>595.5</c:v>
                </c:pt>
                <c:pt idx="4392">
                  <c:v>596</c:v>
                </c:pt>
                <c:pt idx="4393">
                  <c:v>596.5</c:v>
                </c:pt>
                <c:pt idx="4394">
                  <c:v>597</c:v>
                </c:pt>
                <c:pt idx="4395">
                  <c:v>597.5</c:v>
                </c:pt>
                <c:pt idx="4396">
                  <c:v>598</c:v>
                </c:pt>
                <c:pt idx="4397">
                  <c:v>598.5</c:v>
                </c:pt>
                <c:pt idx="4398">
                  <c:v>599</c:v>
                </c:pt>
                <c:pt idx="4399">
                  <c:v>599.5</c:v>
                </c:pt>
                <c:pt idx="4400">
                  <c:v>600</c:v>
                </c:pt>
                <c:pt idx="4401">
                  <c:v>600.5</c:v>
                </c:pt>
                <c:pt idx="4402">
                  <c:v>601</c:v>
                </c:pt>
                <c:pt idx="4403">
                  <c:v>601.5</c:v>
                </c:pt>
                <c:pt idx="4404">
                  <c:v>602</c:v>
                </c:pt>
                <c:pt idx="4405">
                  <c:v>602.5</c:v>
                </c:pt>
                <c:pt idx="4406">
                  <c:v>603</c:v>
                </c:pt>
                <c:pt idx="4407">
                  <c:v>603.5</c:v>
                </c:pt>
                <c:pt idx="4408">
                  <c:v>604</c:v>
                </c:pt>
                <c:pt idx="4409">
                  <c:v>604.5</c:v>
                </c:pt>
                <c:pt idx="4410">
                  <c:v>605</c:v>
                </c:pt>
                <c:pt idx="4411">
                  <c:v>605.5</c:v>
                </c:pt>
                <c:pt idx="4412">
                  <c:v>606</c:v>
                </c:pt>
                <c:pt idx="4413">
                  <c:v>606.5</c:v>
                </c:pt>
                <c:pt idx="4414">
                  <c:v>607</c:v>
                </c:pt>
                <c:pt idx="4415">
                  <c:v>607.5</c:v>
                </c:pt>
                <c:pt idx="4416">
                  <c:v>608</c:v>
                </c:pt>
                <c:pt idx="4417">
                  <c:v>608.5</c:v>
                </c:pt>
                <c:pt idx="4418">
                  <c:v>609</c:v>
                </c:pt>
                <c:pt idx="4419">
                  <c:v>609.5</c:v>
                </c:pt>
                <c:pt idx="4420">
                  <c:v>610</c:v>
                </c:pt>
                <c:pt idx="4421">
                  <c:v>610.5</c:v>
                </c:pt>
                <c:pt idx="4422">
                  <c:v>611</c:v>
                </c:pt>
                <c:pt idx="4423">
                  <c:v>611.5</c:v>
                </c:pt>
                <c:pt idx="4424">
                  <c:v>612</c:v>
                </c:pt>
                <c:pt idx="4425">
                  <c:v>612.5</c:v>
                </c:pt>
                <c:pt idx="4426">
                  <c:v>613</c:v>
                </c:pt>
                <c:pt idx="4427">
                  <c:v>613.5</c:v>
                </c:pt>
                <c:pt idx="4428">
                  <c:v>614</c:v>
                </c:pt>
                <c:pt idx="4429">
                  <c:v>614.5</c:v>
                </c:pt>
                <c:pt idx="4430">
                  <c:v>615</c:v>
                </c:pt>
                <c:pt idx="4431">
                  <c:v>615.5</c:v>
                </c:pt>
                <c:pt idx="4432">
                  <c:v>616</c:v>
                </c:pt>
                <c:pt idx="4433">
                  <c:v>616.5</c:v>
                </c:pt>
                <c:pt idx="4434">
                  <c:v>617</c:v>
                </c:pt>
                <c:pt idx="4435">
                  <c:v>617.5</c:v>
                </c:pt>
                <c:pt idx="4436">
                  <c:v>618</c:v>
                </c:pt>
                <c:pt idx="4437">
                  <c:v>618.5</c:v>
                </c:pt>
                <c:pt idx="4438">
                  <c:v>619</c:v>
                </c:pt>
                <c:pt idx="4439">
                  <c:v>619.5</c:v>
                </c:pt>
                <c:pt idx="4440">
                  <c:v>620</c:v>
                </c:pt>
                <c:pt idx="4441">
                  <c:v>620.5</c:v>
                </c:pt>
                <c:pt idx="4442">
                  <c:v>621</c:v>
                </c:pt>
                <c:pt idx="4443">
                  <c:v>621.5</c:v>
                </c:pt>
                <c:pt idx="4444">
                  <c:v>622</c:v>
                </c:pt>
                <c:pt idx="4445">
                  <c:v>622.5</c:v>
                </c:pt>
                <c:pt idx="4446">
                  <c:v>623</c:v>
                </c:pt>
                <c:pt idx="4447">
                  <c:v>623.5</c:v>
                </c:pt>
                <c:pt idx="4448">
                  <c:v>624</c:v>
                </c:pt>
                <c:pt idx="4449">
                  <c:v>624.5</c:v>
                </c:pt>
                <c:pt idx="4450">
                  <c:v>625</c:v>
                </c:pt>
                <c:pt idx="4451">
                  <c:v>625.5</c:v>
                </c:pt>
                <c:pt idx="4452">
                  <c:v>626</c:v>
                </c:pt>
                <c:pt idx="4453">
                  <c:v>626.5</c:v>
                </c:pt>
                <c:pt idx="4454">
                  <c:v>627</c:v>
                </c:pt>
                <c:pt idx="4455">
                  <c:v>627.5</c:v>
                </c:pt>
                <c:pt idx="4456">
                  <c:v>628</c:v>
                </c:pt>
                <c:pt idx="4457">
                  <c:v>628.5</c:v>
                </c:pt>
                <c:pt idx="4458">
                  <c:v>629</c:v>
                </c:pt>
                <c:pt idx="4459">
                  <c:v>629.5</c:v>
                </c:pt>
                <c:pt idx="4460">
                  <c:v>630</c:v>
                </c:pt>
                <c:pt idx="4461">
                  <c:v>630.5</c:v>
                </c:pt>
                <c:pt idx="4462">
                  <c:v>631</c:v>
                </c:pt>
                <c:pt idx="4463">
                  <c:v>631.5</c:v>
                </c:pt>
                <c:pt idx="4464">
                  <c:v>632</c:v>
                </c:pt>
                <c:pt idx="4465">
                  <c:v>632.5</c:v>
                </c:pt>
                <c:pt idx="4466">
                  <c:v>633</c:v>
                </c:pt>
                <c:pt idx="4467">
                  <c:v>633.5</c:v>
                </c:pt>
                <c:pt idx="4468">
                  <c:v>634</c:v>
                </c:pt>
                <c:pt idx="4469">
                  <c:v>634.5</c:v>
                </c:pt>
                <c:pt idx="4470">
                  <c:v>635</c:v>
                </c:pt>
                <c:pt idx="4471">
                  <c:v>635.5</c:v>
                </c:pt>
                <c:pt idx="4472">
                  <c:v>636</c:v>
                </c:pt>
                <c:pt idx="4473">
                  <c:v>636.5</c:v>
                </c:pt>
                <c:pt idx="4474">
                  <c:v>637</c:v>
                </c:pt>
                <c:pt idx="4475">
                  <c:v>637.5</c:v>
                </c:pt>
                <c:pt idx="4476">
                  <c:v>638</c:v>
                </c:pt>
                <c:pt idx="4477">
                  <c:v>638.5</c:v>
                </c:pt>
                <c:pt idx="4478">
                  <c:v>639</c:v>
                </c:pt>
                <c:pt idx="4479">
                  <c:v>639.5</c:v>
                </c:pt>
                <c:pt idx="4480">
                  <c:v>640</c:v>
                </c:pt>
                <c:pt idx="4481">
                  <c:v>640.5</c:v>
                </c:pt>
                <c:pt idx="4482">
                  <c:v>641</c:v>
                </c:pt>
                <c:pt idx="4483">
                  <c:v>641.5</c:v>
                </c:pt>
                <c:pt idx="4484">
                  <c:v>642</c:v>
                </c:pt>
                <c:pt idx="4485">
                  <c:v>642.5</c:v>
                </c:pt>
                <c:pt idx="4486">
                  <c:v>643</c:v>
                </c:pt>
                <c:pt idx="4487">
                  <c:v>643.5</c:v>
                </c:pt>
                <c:pt idx="4488">
                  <c:v>644</c:v>
                </c:pt>
                <c:pt idx="4489">
                  <c:v>644.5</c:v>
                </c:pt>
                <c:pt idx="4490">
                  <c:v>645</c:v>
                </c:pt>
                <c:pt idx="4491">
                  <c:v>645.5</c:v>
                </c:pt>
                <c:pt idx="4492">
                  <c:v>646</c:v>
                </c:pt>
                <c:pt idx="4493">
                  <c:v>646.5</c:v>
                </c:pt>
                <c:pt idx="4494">
                  <c:v>647</c:v>
                </c:pt>
                <c:pt idx="4495">
                  <c:v>647.5</c:v>
                </c:pt>
                <c:pt idx="4496">
                  <c:v>648</c:v>
                </c:pt>
                <c:pt idx="4497">
                  <c:v>648.5</c:v>
                </c:pt>
                <c:pt idx="4498">
                  <c:v>649</c:v>
                </c:pt>
                <c:pt idx="4499">
                  <c:v>649.5</c:v>
                </c:pt>
                <c:pt idx="4500">
                  <c:v>650</c:v>
                </c:pt>
                <c:pt idx="4501">
                  <c:v>650.5</c:v>
                </c:pt>
                <c:pt idx="4502">
                  <c:v>651</c:v>
                </c:pt>
                <c:pt idx="4503">
                  <c:v>651.5</c:v>
                </c:pt>
                <c:pt idx="4504">
                  <c:v>652</c:v>
                </c:pt>
                <c:pt idx="4505">
                  <c:v>652.5</c:v>
                </c:pt>
                <c:pt idx="4506">
                  <c:v>653</c:v>
                </c:pt>
                <c:pt idx="4507">
                  <c:v>653.5</c:v>
                </c:pt>
                <c:pt idx="4508">
                  <c:v>654</c:v>
                </c:pt>
                <c:pt idx="4509">
                  <c:v>654.5</c:v>
                </c:pt>
                <c:pt idx="4510">
                  <c:v>655</c:v>
                </c:pt>
                <c:pt idx="4511">
                  <c:v>655.5</c:v>
                </c:pt>
                <c:pt idx="4512">
                  <c:v>656</c:v>
                </c:pt>
                <c:pt idx="4513">
                  <c:v>656.5</c:v>
                </c:pt>
                <c:pt idx="4514">
                  <c:v>657</c:v>
                </c:pt>
                <c:pt idx="4515">
                  <c:v>657.5</c:v>
                </c:pt>
                <c:pt idx="4516">
                  <c:v>658</c:v>
                </c:pt>
                <c:pt idx="4517">
                  <c:v>658.5</c:v>
                </c:pt>
                <c:pt idx="4518">
                  <c:v>659</c:v>
                </c:pt>
                <c:pt idx="4519">
                  <c:v>659.5</c:v>
                </c:pt>
                <c:pt idx="4520">
                  <c:v>660</c:v>
                </c:pt>
                <c:pt idx="4521">
                  <c:v>660.5</c:v>
                </c:pt>
                <c:pt idx="4522">
                  <c:v>661</c:v>
                </c:pt>
                <c:pt idx="4523">
                  <c:v>661.5</c:v>
                </c:pt>
                <c:pt idx="4524">
                  <c:v>662</c:v>
                </c:pt>
                <c:pt idx="4525">
                  <c:v>662.5</c:v>
                </c:pt>
                <c:pt idx="4526">
                  <c:v>663</c:v>
                </c:pt>
                <c:pt idx="4527">
                  <c:v>663.5</c:v>
                </c:pt>
                <c:pt idx="4528">
                  <c:v>664</c:v>
                </c:pt>
                <c:pt idx="4529">
                  <c:v>664.5</c:v>
                </c:pt>
                <c:pt idx="4530">
                  <c:v>665</c:v>
                </c:pt>
                <c:pt idx="4531">
                  <c:v>665.5</c:v>
                </c:pt>
                <c:pt idx="4532">
                  <c:v>666</c:v>
                </c:pt>
                <c:pt idx="4533">
                  <c:v>666.5</c:v>
                </c:pt>
                <c:pt idx="4534">
                  <c:v>667</c:v>
                </c:pt>
                <c:pt idx="4535">
                  <c:v>667.5</c:v>
                </c:pt>
                <c:pt idx="4536">
                  <c:v>668</c:v>
                </c:pt>
                <c:pt idx="4537">
                  <c:v>668.5</c:v>
                </c:pt>
                <c:pt idx="4538">
                  <c:v>669</c:v>
                </c:pt>
                <c:pt idx="4539">
                  <c:v>669.5</c:v>
                </c:pt>
                <c:pt idx="4540">
                  <c:v>670</c:v>
                </c:pt>
                <c:pt idx="4541">
                  <c:v>670.5</c:v>
                </c:pt>
                <c:pt idx="4542">
                  <c:v>671</c:v>
                </c:pt>
                <c:pt idx="4543">
                  <c:v>671.5</c:v>
                </c:pt>
                <c:pt idx="4544">
                  <c:v>672</c:v>
                </c:pt>
                <c:pt idx="4545">
                  <c:v>672.5</c:v>
                </c:pt>
                <c:pt idx="4546">
                  <c:v>673</c:v>
                </c:pt>
                <c:pt idx="4547">
                  <c:v>673.5</c:v>
                </c:pt>
                <c:pt idx="4548">
                  <c:v>674</c:v>
                </c:pt>
                <c:pt idx="4549">
                  <c:v>674.5</c:v>
                </c:pt>
                <c:pt idx="4550">
                  <c:v>675</c:v>
                </c:pt>
                <c:pt idx="4551">
                  <c:v>675.5</c:v>
                </c:pt>
                <c:pt idx="4552">
                  <c:v>676</c:v>
                </c:pt>
                <c:pt idx="4553">
                  <c:v>676.5</c:v>
                </c:pt>
                <c:pt idx="4554">
                  <c:v>677</c:v>
                </c:pt>
                <c:pt idx="4555">
                  <c:v>677.5</c:v>
                </c:pt>
                <c:pt idx="4556">
                  <c:v>678</c:v>
                </c:pt>
                <c:pt idx="4557">
                  <c:v>678.5</c:v>
                </c:pt>
                <c:pt idx="4558">
                  <c:v>679</c:v>
                </c:pt>
                <c:pt idx="4559">
                  <c:v>679.5</c:v>
                </c:pt>
                <c:pt idx="4560">
                  <c:v>680</c:v>
                </c:pt>
                <c:pt idx="4561">
                  <c:v>680.5</c:v>
                </c:pt>
                <c:pt idx="4562">
                  <c:v>681</c:v>
                </c:pt>
                <c:pt idx="4563">
                  <c:v>681.5</c:v>
                </c:pt>
                <c:pt idx="4564">
                  <c:v>682</c:v>
                </c:pt>
                <c:pt idx="4565">
                  <c:v>682.5</c:v>
                </c:pt>
                <c:pt idx="4566">
                  <c:v>683</c:v>
                </c:pt>
                <c:pt idx="4567">
                  <c:v>683.5</c:v>
                </c:pt>
                <c:pt idx="4568">
                  <c:v>684</c:v>
                </c:pt>
                <c:pt idx="4569">
                  <c:v>684.5</c:v>
                </c:pt>
                <c:pt idx="4570">
                  <c:v>685</c:v>
                </c:pt>
                <c:pt idx="4571">
                  <c:v>685.5</c:v>
                </c:pt>
                <c:pt idx="4572">
                  <c:v>686</c:v>
                </c:pt>
                <c:pt idx="4573">
                  <c:v>686.5</c:v>
                </c:pt>
                <c:pt idx="4574">
                  <c:v>687</c:v>
                </c:pt>
                <c:pt idx="4575">
                  <c:v>687.5</c:v>
                </c:pt>
                <c:pt idx="4576">
                  <c:v>688</c:v>
                </c:pt>
                <c:pt idx="4577">
                  <c:v>688.5</c:v>
                </c:pt>
                <c:pt idx="4578">
                  <c:v>689</c:v>
                </c:pt>
                <c:pt idx="4579">
                  <c:v>689.5</c:v>
                </c:pt>
                <c:pt idx="4580">
                  <c:v>690</c:v>
                </c:pt>
                <c:pt idx="4581">
                  <c:v>690.5</c:v>
                </c:pt>
                <c:pt idx="4582">
                  <c:v>691</c:v>
                </c:pt>
                <c:pt idx="4583">
                  <c:v>691.5</c:v>
                </c:pt>
                <c:pt idx="4584">
                  <c:v>692</c:v>
                </c:pt>
                <c:pt idx="4585">
                  <c:v>692.5</c:v>
                </c:pt>
                <c:pt idx="4586">
                  <c:v>693</c:v>
                </c:pt>
                <c:pt idx="4587">
                  <c:v>693.5</c:v>
                </c:pt>
                <c:pt idx="4588">
                  <c:v>694</c:v>
                </c:pt>
                <c:pt idx="4589">
                  <c:v>694.5</c:v>
                </c:pt>
                <c:pt idx="4590">
                  <c:v>695</c:v>
                </c:pt>
                <c:pt idx="4591">
                  <c:v>695.5</c:v>
                </c:pt>
                <c:pt idx="4592">
                  <c:v>696</c:v>
                </c:pt>
                <c:pt idx="4593">
                  <c:v>696.5</c:v>
                </c:pt>
                <c:pt idx="4594">
                  <c:v>697</c:v>
                </c:pt>
                <c:pt idx="4595">
                  <c:v>697.5</c:v>
                </c:pt>
                <c:pt idx="4596">
                  <c:v>698</c:v>
                </c:pt>
                <c:pt idx="4597">
                  <c:v>698.5</c:v>
                </c:pt>
                <c:pt idx="4598">
                  <c:v>699</c:v>
                </c:pt>
                <c:pt idx="4599">
                  <c:v>699.5</c:v>
                </c:pt>
                <c:pt idx="4600">
                  <c:v>700</c:v>
                </c:pt>
                <c:pt idx="4601">
                  <c:v>700.5</c:v>
                </c:pt>
                <c:pt idx="4602">
                  <c:v>701</c:v>
                </c:pt>
                <c:pt idx="4603">
                  <c:v>701.5</c:v>
                </c:pt>
                <c:pt idx="4604">
                  <c:v>702</c:v>
                </c:pt>
                <c:pt idx="4605">
                  <c:v>702.5</c:v>
                </c:pt>
                <c:pt idx="4606">
                  <c:v>703</c:v>
                </c:pt>
                <c:pt idx="4607">
                  <c:v>703.5</c:v>
                </c:pt>
                <c:pt idx="4608">
                  <c:v>704</c:v>
                </c:pt>
                <c:pt idx="4609">
                  <c:v>704.5</c:v>
                </c:pt>
                <c:pt idx="4610">
                  <c:v>705</c:v>
                </c:pt>
                <c:pt idx="4611">
                  <c:v>705.5</c:v>
                </c:pt>
                <c:pt idx="4612">
                  <c:v>706</c:v>
                </c:pt>
                <c:pt idx="4613">
                  <c:v>706.5</c:v>
                </c:pt>
                <c:pt idx="4614">
                  <c:v>707</c:v>
                </c:pt>
                <c:pt idx="4615">
                  <c:v>707.5</c:v>
                </c:pt>
                <c:pt idx="4616">
                  <c:v>708</c:v>
                </c:pt>
                <c:pt idx="4617">
                  <c:v>708.5</c:v>
                </c:pt>
                <c:pt idx="4618">
                  <c:v>709</c:v>
                </c:pt>
                <c:pt idx="4619">
                  <c:v>709.5</c:v>
                </c:pt>
                <c:pt idx="4620">
                  <c:v>710</c:v>
                </c:pt>
                <c:pt idx="4621">
                  <c:v>710.5</c:v>
                </c:pt>
                <c:pt idx="4622">
                  <c:v>711</c:v>
                </c:pt>
                <c:pt idx="4623">
                  <c:v>711.5</c:v>
                </c:pt>
                <c:pt idx="4624">
                  <c:v>712</c:v>
                </c:pt>
                <c:pt idx="4625">
                  <c:v>712.5</c:v>
                </c:pt>
                <c:pt idx="4626">
                  <c:v>713</c:v>
                </c:pt>
                <c:pt idx="4627">
                  <c:v>713.5</c:v>
                </c:pt>
                <c:pt idx="4628">
                  <c:v>714</c:v>
                </c:pt>
                <c:pt idx="4629">
                  <c:v>714.5</c:v>
                </c:pt>
                <c:pt idx="4630">
                  <c:v>715</c:v>
                </c:pt>
                <c:pt idx="4631">
                  <c:v>715.5</c:v>
                </c:pt>
                <c:pt idx="4632">
                  <c:v>716</c:v>
                </c:pt>
                <c:pt idx="4633">
                  <c:v>716.5</c:v>
                </c:pt>
                <c:pt idx="4634">
                  <c:v>717</c:v>
                </c:pt>
                <c:pt idx="4635">
                  <c:v>717.5</c:v>
                </c:pt>
                <c:pt idx="4636">
                  <c:v>718</c:v>
                </c:pt>
                <c:pt idx="4637">
                  <c:v>718.5</c:v>
                </c:pt>
                <c:pt idx="4638">
                  <c:v>719</c:v>
                </c:pt>
                <c:pt idx="4639">
                  <c:v>719.5</c:v>
                </c:pt>
                <c:pt idx="4640">
                  <c:v>720</c:v>
                </c:pt>
                <c:pt idx="4641">
                  <c:v>720.5</c:v>
                </c:pt>
                <c:pt idx="4642">
                  <c:v>721</c:v>
                </c:pt>
                <c:pt idx="4643">
                  <c:v>721.5</c:v>
                </c:pt>
                <c:pt idx="4644">
                  <c:v>722</c:v>
                </c:pt>
                <c:pt idx="4645">
                  <c:v>722.5</c:v>
                </c:pt>
                <c:pt idx="4646">
                  <c:v>723</c:v>
                </c:pt>
                <c:pt idx="4647">
                  <c:v>723.5</c:v>
                </c:pt>
                <c:pt idx="4648">
                  <c:v>724</c:v>
                </c:pt>
                <c:pt idx="4649">
                  <c:v>724.5</c:v>
                </c:pt>
                <c:pt idx="4650">
                  <c:v>725</c:v>
                </c:pt>
                <c:pt idx="4651">
                  <c:v>725.5</c:v>
                </c:pt>
                <c:pt idx="4652">
                  <c:v>726</c:v>
                </c:pt>
                <c:pt idx="4653">
                  <c:v>726.5</c:v>
                </c:pt>
                <c:pt idx="4654">
                  <c:v>727</c:v>
                </c:pt>
                <c:pt idx="4655">
                  <c:v>727.5</c:v>
                </c:pt>
                <c:pt idx="4656">
                  <c:v>728</c:v>
                </c:pt>
                <c:pt idx="4657">
                  <c:v>728.5</c:v>
                </c:pt>
                <c:pt idx="4658">
                  <c:v>729</c:v>
                </c:pt>
                <c:pt idx="4659">
                  <c:v>729.5</c:v>
                </c:pt>
                <c:pt idx="4660">
                  <c:v>730</c:v>
                </c:pt>
                <c:pt idx="4661">
                  <c:v>730.5</c:v>
                </c:pt>
                <c:pt idx="4662">
                  <c:v>731</c:v>
                </c:pt>
                <c:pt idx="4663">
                  <c:v>731.5</c:v>
                </c:pt>
                <c:pt idx="4664">
                  <c:v>732</c:v>
                </c:pt>
                <c:pt idx="4665">
                  <c:v>732.5</c:v>
                </c:pt>
                <c:pt idx="4666">
                  <c:v>733</c:v>
                </c:pt>
                <c:pt idx="4667">
                  <c:v>733.5</c:v>
                </c:pt>
                <c:pt idx="4668">
                  <c:v>734</c:v>
                </c:pt>
                <c:pt idx="4669">
                  <c:v>734.5</c:v>
                </c:pt>
                <c:pt idx="4670">
                  <c:v>735</c:v>
                </c:pt>
                <c:pt idx="4671">
                  <c:v>735.5</c:v>
                </c:pt>
                <c:pt idx="4672">
                  <c:v>736</c:v>
                </c:pt>
                <c:pt idx="4673">
                  <c:v>736.5</c:v>
                </c:pt>
                <c:pt idx="4674">
                  <c:v>737</c:v>
                </c:pt>
                <c:pt idx="4675">
                  <c:v>737.5</c:v>
                </c:pt>
                <c:pt idx="4676">
                  <c:v>738</c:v>
                </c:pt>
                <c:pt idx="4677">
                  <c:v>738.5</c:v>
                </c:pt>
                <c:pt idx="4678">
                  <c:v>739</c:v>
                </c:pt>
                <c:pt idx="4679">
                  <c:v>739.5</c:v>
                </c:pt>
                <c:pt idx="4680">
                  <c:v>740</c:v>
                </c:pt>
                <c:pt idx="4681">
                  <c:v>740.5</c:v>
                </c:pt>
                <c:pt idx="4682">
                  <c:v>741</c:v>
                </c:pt>
                <c:pt idx="4683">
                  <c:v>741.5</c:v>
                </c:pt>
                <c:pt idx="4684">
                  <c:v>742</c:v>
                </c:pt>
                <c:pt idx="4685">
                  <c:v>742.5</c:v>
                </c:pt>
                <c:pt idx="4686">
                  <c:v>743</c:v>
                </c:pt>
                <c:pt idx="4687">
                  <c:v>743.5</c:v>
                </c:pt>
                <c:pt idx="4688">
                  <c:v>744</c:v>
                </c:pt>
                <c:pt idx="4689">
                  <c:v>744.5</c:v>
                </c:pt>
                <c:pt idx="4690">
                  <c:v>745</c:v>
                </c:pt>
                <c:pt idx="4691">
                  <c:v>745.5</c:v>
                </c:pt>
                <c:pt idx="4692">
                  <c:v>746</c:v>
                </c:pt>
                <c:pt idx="4693">
                  <c:v>746.5</c:v>
                </c:pt>
                <c:pt idx="4694">
                  <c:v>747</c:v>
                </c:pt>
                <c:pt idx="4695">
                  <c:v>747.5</c:v>
                </c:pt>
                <c:pt idx="4696">
                  <c:v>748</c:v>
                </c:pt>
                <c:pt idx="4697">
                  <c:v>748.5</c:v>
                </c:pt>
                <c:pt idx="4698">
                  <c:v>749</c:v>
                </c:pt>
                <c:pt idx="4699">
                  <c:v>749.5</c:v>
                </c:pt>
                <c:pt idx="4700">
                  <c:v>750</c:v>
                </c:pt>
                <c:pt idx="4701">
                  <c:v>750.5</c:v>
                </c:pt>
                <c:pt idx="4702">
                  <c:v>751</c:v>
                </c:pt>
                <c:pt idx="4703">
                  <c:v>751.5</c:v>
                </c:pt>
                <c:pt idx="4704">
                  <c:v>752</c:v>
                </c:pt>
                <c:pt idx="4705">
                  <c:v>752.5</c:v>
                </c:pt>
                <c:pt idx="4706">
                  <c:v>753</c:v>
                </c:pt>
                <c:pt idx="4707">
                  <c:v>753.5</c:v>
                </c:pt>
                <c:pt idx="4708">
                  <c:v>754</c:v>
                </c:pt>
                <c:pt idx="4709">
                  <c:v>754.5</c:v>
                </c:pt>
                <c:pt idx="4710">
                  <c:v>755</c:v>
                </c:pt>
                <c:pt idx="4711">
                  <c:v>755.5</c:v>
                </c:pt>
                <c:pt idx="4712">
                  <c:v>756</c:v>
                </c:pt>
                <c:pt idx="4713">
                  <c:v>756.5</c:v>
                </c:pt>
                <c:pt idx="4714">
                  <c:v>757</c:v>
                </c:pt>
                <c:pt idx="4715">
                  <c:v>757.5</c:v>
                </c:pt>
                <c:pt idx="4716">
                  <c:v>758</c:v>
                </c:pt>
                <c:pt idx="4717">
                  <c:v>758.5</c:v>
                </c:pt>
                <c:pt idx="4718">
                  <c:v>759</c:v>
                </c:pt>
                <c:pt idx="4719">
                  <c:v>759.5</c:v>
                </c:pt>
                <c:pt idx="4720">
                  <c:v>760</c:v>
                </c:pt>
                <c:pt idx="4721">
                  <c:v>760.5</c:v>
                </c:pt>
                <c:pt idx="4722">
                  <c:v>761</c:v>
                </c:pt>
                <c:pt idx="4723">
                  <c:v>761.5</c:v>
                </c:pt>
                <c:pt idx="4724">
                  <c:v>762</c:v>
                </c:pt>
                <c:pt idx="4725">
                  <c:v>762.5</c:v>
                </c:pt>
                <c:pt idx="4726">
                  <c:v>763</c:v>
                </c:pt>
                <c:pt idx="4727">
                  <c:v>763.5</c:v>
                </c:pt>
                <c:pt idx="4728">
                  <c:v>764</c:v>
                </c:pt>
                <c:pt idx="4729">
                  <c:v>764.5</c:v>
                </c:pt>
                <c:pt idx="4730">
                  <c:v>765</c:v>
                </c:pt>
                <c:pt idx="4731">
                  <c:v>765.5</c:v>
                </c:pt>
                <c:pt idx="4732">
                  <c:v>766</c:v>
                </c:pt>
                <c:pt idx="4733">
                  <c:v>766.5</c:v>
                </c:pt>
                <c:pt idx="4734">
                  <c:v>767</c:v>
                </c:pt>
                <c:pt idx="4735">
                  <c:v>767.5</c:v>
                </c:pt>
                <c:pt idx="4736">
                  <c:v>768</c:v>
                </c:pt>
                <c:pt idx="4737">
                  <c:v>768.5</c:v>
                </c:pt>
                <c:pt idx="4738">
                  <c:v>769</c:v>
                </c:pt>
                <c:pt idx="4739">
                  <c:v>769.5</c:v>
                </c:pt>
                <c:pt idx="4740">
                  <c:v>770</c:v>
                </c:pt>
                <c:pt idx="4741">
                  <c:v>770.5</c:v>
                </c:pt>
                <c:pt idx="4742">
                  <c:v>771</c:v>
                </c:pt>
                <c:pt idx="4743">
                  <c:v>771.5</c:v>
                </c:pt>
                <c:pt idx="4744">
                  <c:v>772</c:v>
                </c:pt>
                <c:pt idx="4745">
                  <c:v>772.5</c:v>
                </c:pt>
                <c:pt idx="4746">
                  <c:v>773</c:v>
                </c:pt>
                <c:pt idx="4747">
                  <c:v>773.5</c:v>
                </c:pt>
                <c:pt idx="4748">
                  <c:v>774</c:v>
                </c:pt>
                <c:pt idx="4749">
                  <c:v>774.5</c:v>
                </c:pt>
                <c:pt idx="4750">
                  <c:v>775</c:v>
                </c:pt>
                <c:pt idx="4751">
                  <c:v>775.5</c:v>
                </c:pt>
                <c:pt idx="4752">
                  <c:v>776</c:v>
                </c:pt>
                <c:pt idx="4753">
                  <c:v>776.5</c:v>
                </c:pt>
                <c:pt idx="4754">
                  <c:v>777</c:v>
                </c:pt>
                <c:pt idx="4755">
                  <c:v>777.5</c:v>
                </c:pt>
                <c:pt idx="4756">
                  <c:v>778</c:v>
                </c:pt>
                <c:pt idx="4757">
                  <c:v>778.5</c:v>
                </c:pt>
                <c:pt idx="4758">
                  <c:v>779</c:v>
                </c:pt>
                <c:pt idx="4759">
                  <c:v>779.5</c:v>
                </c:pt>
                <c:pt idx="4760">
                  <c:v>780</c:v>
                </c:pt>
                <c:pt idx="4761">
                  <c:v>780.5</c:v>
                </c:pt>
                <c:pt idx="4762">
                  <c:v>781</c:v>
                </c:pt>
                <c:pt idx="4763">
                  <c:v>781.5</c:v>
                </c:pt>
                <c:pt idx="4764">
                  <c:v>782</c:v>
                </c:pt>
                <c:pt idx="4765">
                  <c:v>782.5</c:v>
                </c:pt>
                <c:pt idx="4766">
                  <c:v>783</c:v>
                </c:pt>
                <c:pt idx="4767">
                  <c:v>783.5</c:v>
                </c:pt>
                <c:pt idx="4768">
                  <c:v>784</c:v>
                </c:pt>
                <c:pt idx="4769">
                  <c:v>784.5</c:v>
                </c:pt>
                <c:pt idx="4770">
                  <c:v>785</c:v>
                </c:pt>
                <c:pt idx="4771">
                  <c:v>785.5</c:v>
                </c:pt>
                <c:pt idx="4772">
                  <c:v>786</c:v>
                </c:pt>
                <c:pt idx="4773">
                  <c:v>786.5</c:v>
                </c:pt>
                <c:pt idx="4774">
                  <c:v>787</c:v>
                </c:pt>
                <c:pt idx="4775">
                  <c:v>787.5</c:v>
                </c:pt>
                <c:pt idx="4776">
                  <c:v>788</c:v>
                </c:pt>
                <c:pt idx="4777">
                  <c:v>788.5</c:v>
                </c:pt>
                <c:pt idx="4778">
                  <c:v>789</c:v>
                </c:pt>
                <c:pt idx="4779">
                  <c:v>789.5</c:v>
                </c:pt>
                <c:pt idx="4780">
                  <c:v>790</c:v>
                </c:pt>
                <c:pt idx="4781">
                  <c:v>790.5</c:v>
                </c:pt>
                <c:pt idx="4782">
                  <c:v>791</c:v>
                </c:pt>
                <c:pt idx="4783">
                  <c:v>791.5</c:v>
                </c:pt>
                <c:pt idx="4784">
                  <c:v>792</c:v>
                </c:pt>
                <c:pt idx="4785">
                  <c:v>792.5</c:v>
                </c:pt>
                <c:pt idx="4786">
                  <c:v>793</c:v>
                </c:pt>
                <c:pt idx="4787">
                  <c:v>793.5</c:v>
                </c:pt>
                <c:pt idx="4788">
                  <c:v>794</c:v>
                </c:pt>
                <c:pt idx="4789">
                  <c:v>794.5</c:v>
                </c:pt>
                <c:pt idx="4790">
                  <c:v>795</c:v>
                </c:pt>
                <c:pt idx="4791">
                  <c:v>795.5</c:v>
                </c:pt>
                <c:pt idx="4792">
                  <c:v>796</c:v>
                </c:pt>
                <c:pt idx="4793">
                  <c:v>796.5</c:v>
                </c:pt>
                <c:pt idx="4794">
                  <c:v>797</c:v>
                </c:pt>
                <c:pt idx="4795">
                  <c:v>797.5</c:v>
                </c:pt>
                <c:pt idx="4796">
                  <c:v>798</c:v>
                </c:pt>
                <c:pt idx="4797">
                  <c:v>798.5</c:v>
                </c:pt>
                <c:pt idx="4798">
                  <c:v>799</c:v>
                </c:pt>
                <c:pt idx="4799">
                  <c:v>799.5</c:v>
                </c:pt>
                <c:pt idx="4800">
                  <c:v>800</c:v>
                </c:pt>
                <c:pt idx="4801">
                  <c:v>800.5</c:v>
                </c:pt>
                <c:pt idx="4802">
                  <c:v>801</c:v>
                </c:pt>
                <c:pt idx="4803">
                  <c:v>801.5</c:v>
                </c:pt>
                <c:pt idx="4804">
                  <c:v>802</c:v>
                </c:pt>
                <c:pt idx="4805">
                  <c:v>802.5</c:v>
                </c:pt>
                <c:pt idx="4806">
                  <c:v>803</c:v>
                </c:pt>
                <c:pt idx="4807">
                  <c:v>803.5</c:v>
                </c:pt>
                <c:pt idx="4808">
                  <c:v>804</c:v>
                </c:pt>
                <c:pt idx="4809">
                  <c:v>804.5</c:v>
                </c:pt>
                <c:pt idx="4810">
                  <c:v>805</c:v>
                </c:pt>
                <c:pt idx="4811">
                  <c:v>805.5</c:v>
                </c:pt>
                <c:pt idx="4812">
                  <c:v>806</c:v>
                </c:pt>
                <c:pt idx="4813">
                  <c:v>806.5</c:v>
                </c:pt>
                <c:pt idx="4814">
                  <c:v>807</c:v>
                </c:pt>
                <c:pt idx="4815">
                  <c:v>807.5</c:v>
                </c:pt>
                <c:pt idx="4816">
                  <c:v>808</c:v>
                </c:pt>
                <c:pt idx="4817">
                  <c:v>808.5</c:v>
                </c:pt>
                <c:pt idx="4818">
                  <c:v>809</c:v>
                </c:pt>
                <c:pt idx="4819">
                  <c:v>809.5</c:v>
                </c:pt>
                <c:pt idx="4820">
                  <c:v>810</c:v>
                </c:pt>
                <c:pt idx="4821">
                  <c:v>810.5</c:v>
                </c:pt>
                <c:pt idx="4822">
                  <c:v>811</c:v>
                </c:pt>
                <c:pt idx="4823">
                  <c:v>811.5</c:v>
                </c:pt>
                <c:pt idx="4824">
                  <c:v>812</c:v>
                </c:pt>
                <c:pt idx="4825">
                  <c:v>812.5</c:v>
                </c:pt>
                <c:pt idx="4826">
                  <c:v>813</c:v>
                </c:pt>
                <c:pt idx="4827">
                  <c:v>813.5</c:v>
                </c:pt>
                <c:pt idx="4828">
                  <c:v>814</c:v>
                </c:pt>
                <c:pt idx="4829">
                  <c:v>814.5</c:v>
                </c:pt>
                <c:pt idx="4830">
                  <c:v>815</c:v>
                </c:pt>
                <c:pt idx="4831">
                  <c:v>815.5</c:v>
                </c:pt>
                <c:pt idx="4832">
                  <c:v>816</c:v>
                </c:pt>
                <c:pt idx="4833">
                  <c:v>816.5</c:v>
                </c:pt>
                <c:pt idx="4834">
                  <c:v>817</c:v>
                </c:pt>
                <c:pt idx="4835">
                  <c:v>817.5</c:v>
                </c:pt>
                <c:pt idx="4836">
                  <c:v>818</c:v>
                </c:pt>
                <c:pt idx="4837">
                  <c:v>818.5</c:v>
                </c:pt>
                <c:pt idx="4838">
                  <c:v>819</c:v>
                </c:pt>
                <c:pt idx="4839">
                  <c:v>819.5</c:v>
                </c:pt>
                <c:pt idx="4840">
                  <c:v>820</c:v>
                </c:pt>
                <c:pt idx="4841">
                  <c:v>820.5</c:v>
                </c:pt>
                <c:pt idx="4842">
                  <c:v>821</c:v>
                </c:pt>
                <c:pt idx="4843">
                  <c:v>821.5</c:v>
                </c:pt>
                <c:pt idx="4844">
                  <c:v>822</c:v>
                </c:pt>
                <c:pt idx="4845">
                  <c:v>822.5</c:v>
                </c:pt>
                <c:pt idx="4846">
                  <c:v>823</c:v>
                </c:pt>
                <c:pt idx="4847">
                  <c:v>823.5</c:v>
                </c:pt>
                <c:pt idx="4848">
                  <c:v>824</c:v>
                </c:pt>
                <c:pt idx="4849">
                  <c:v>824.5</c:v>
                </c:pt>
                <c:pt idx="4850">
                  <c:v>825</c:v>
                </c:pt>
                <c:pt idx="4851">
                  <c:v>825.5</c:v>
                </c:pt>
                <c:pt idx="4852">
                  <c:v>826</c:v>
                </c:pt>
                <c:pt idx="4853">
                  <c:v>826.5</c:v>
                </c:pt>
                <c:pt idx="4854">
                  <c:v>827</c:v>
                </c:pt>
                <c:pt idx="4855">
                  <c:v>827.5</c:v>
                </c:pt>
                <c:pt idx="4856">
                  <c:v>828</c:v>
                </c:pt>
                <c:pt idx="4857">
                  <c:v>828.5</c:v>
                </c:pt>
                <c:pt idx="4858">
                  <c:v>829</c:v>
                </c:pt>
                <c:pt idx="4859">
                  <c:v>829.5</c:v>
                </c:pt>
                <c:pt idx="4860">
                  <c:v>830</c:v>
                </c:pt>
                <c:pt idx="4861">
                  <c:v>830.5</c:v>
                </c:pt>
                <c:pt idx="4862">
                  <c:v>831</c:v>
                </c:pt>
                <c:pt idx="4863">
                  <c:v>831.5</c:v>
                </c:pt>
                <c:pt idx="4864">
                  <c:v>832</c:v>
                </c:pt>
                <c:pt idx="4865">
                  <c:v>832.5</c:v>
                </c:pt>
                <c:pt idx="4866">
                  <c:v>833</c:v>
                </c:pt>
                <c:pt idx="4867">
                  <c:v>833.5</c:v>
                </c:pt>
                <c:pt idx="4868">
                  <c:v>834</c:v>
                </c:pt>
                <c:pt idx="4869">
                  <c:v>834.5</c:v>
                </c:pt>
                <c:pt idx="4870">
                  <c:v>835</c:v>
                </c:pt>
                <c:pt idx="4871">
                  <c:v>835.5</c:v>
                </c:pt>
                <c:pt idx="4872">
                  <c:v>836</c:v>
                </c:pt>
                <c:pt idx="4873">
                  <c:v>836.5</c:v>
                </c:pt>
                <c:pt idx="4874">
                  <c:v>837</c:v>
                </c:pt>
                <c:pt idx="4875">
                  <c:v>837.5</c:v>
                </c:pt>
                <c:pt idx="4876">
                  <c:v>838</c:v>
                </c:pt>
                <c:pt idx="4877">
                  <c:v>838.5</c:v>
                </c:pt>
                <c:pt idx="4878">
                  <c:v>839</c:v>
                </c:pt>
                <c:pt idx="4879">
                  <c:v>839.5</c:v>
                </c:pt>
                <c:pt idx="4880">
                  <c:v>840</c:v>
                </c:pt>
                <c:pt idx="4881">
                  <c:v>840.5</c:v>
                </c:pt>
                <c:pt idx="4882">
                  <c:v>841</c:v>
                </c:pt>
                <c:pt idx="4883">
                  <c:v>841.5</c:v>
                </c:pt>
                <c:pt idx="4884">
                  <c:v>842</c:v>
                </c:pt>
                <c:pt idx="4885">
                  <c:v>842.5</c:v>
                </c:pt>
                <c:pt idx="4886">
                  <c:v>843</c:v>
                </c:pt>
                <c:pt idx="4887">
                  <c:v>843.5</c:v>
                </c:pt>
                <c:pt idx="4888">
                  <c:v>844</c:v>
                </c:pt>
                <c:pt idx="4889">
                  <c:v>844.5</c:v>
                </c:pt>
                <c:pt idx="4890">
                  <c:v>845</c:v>
                </c:pt>
                <c:pt idx="4891">
                  <c:v>845.5</c:v>
                </c:pt>
                <c:pt idx="4892">
                  <c:v>846</c:v>
                </c:pt>
                <c:pt idx="4893">
                  <c:v>846.5</c:v>
                </c:pt>
                <c:pt idx="4894">
                  <c:v>847</c:v>
                </c:pt>
                <c:pt idx="4895">
                  <c:v>847.5</c:v>
                </c:pt>
                <c:pt idx="4896">
                  <c:v>848</c:v>
                </c:pt>
                <c:pt idx="4897">
                  <c:v>848.5</c:v>
                </c:pt>
                <c:pt idx="4898">
                  <c:v>849</c:v>
                </c:pt>
                <c:pt idx="4899">
                  <c:v>849.5</c:v>
                </c:pt>
                <c:pt idx="4900">
                  <c:v>850</c:v>
                </c:pt>
                <c:pt idx="4901">
                  <c:v>850.5</c:v>
                </c:pt>
                <c:pt idx="4902">
                  <c:v>851</c:v>
                </c:pt>
                <c:pt idx="4903">
                  <c:v>851.5</c:v>
                </c:pt>
                <c:pt idx="4904">
                  <c:v>852</c:v>
                </c:pt>
                <c:pt idx="4905">
                  <c:v>852.5</c:v>
                </c:pt>
                <c:pt idx="4906">
                  <c:v>853</c:v>
                </c:pt>
                <c:pt idx="4907">
                  <c:v>853.5</c:v>
                </c:pt>
                <c:pt idx="4908">
                  <c:v>854</c:v>
                </c:pt>
                <c:pt idx="4909">
                  <c:v>854.5</c:v>
                </c:pt>
                <c:pt idx="4910">
                  <c:v>855</c:v>
                </c:pt>
                <c:pt idx="4911">
                  <c:v>855.5</c:v>
                </c:pt>
                <c:pt idx="4912">
                  <c:v>856</c:v>
                </c:pt>
                <c:pt idx="4913">
                  <c:v>856.5</c:v>
                </c:pt>
                <c:pt idx="4914">
                  <c:v>857</c:v>
                </c:pt>
                <c:pt idx="4915">
                  <c:v>857.5</c:v>
                </c:pt>
                <c:pt idx="4916">
                  <c:v>858</c:v>
                </c:pt>
                <c:pt idx="4917">
                  <c:v>858.5</c:v>
                </c:pt>
                <c:pt idx="4918">
                  <c:v>859</c:v>
                </c:pt>
                <c:pt idx="4919">
                  <c:v>859.5</c:v>
                </c:pt>
                <c:pt idx="4920">
                  <c:v>860</c:v>
                </c:pt>
                <c:pt idx="4921">
                  <c:v>860.5</c:v>
                </c:pt>
                <c:pt idx="4922">
                  <c:v>861</c:v>
                </c:pt>
                <c:pt idx="4923">
                  <c:v>861.5</c:v>
                </c:pt>
                <c:pt idx="4924">
                  <c:v>862</c:v>
                </c:pt>
                <c:pt idx="4925">
                  <c:v>862.5</c:v>
                </c:pt>
                <c:pt idx="4926">
                  <c:v>863</c:v>
                </c:pt>
                <c:pt idx="4927">
                  <c:v>863.5</c:v>
                </c:pt>
                <c:pt idx="4928">
                  <c:v>864</c:v>
                </c:pt>
                <c:pt idx="4929">
                  <c:v>864.5</c:v>
                </c:pt>
                <c:pt idx="4930">
                  <c:v>865</c:v>
                </c:pt>
                <c:pt idx="4931">
                  <c:v>865.5</c:v>
                </c:pt>
                <c:pt idx="4932">
                  <c:v>866</c:v>
                </c:pt>
                <c:pt idx="4933">
                  <c:v>866.5</c:v>
                </c:pt>
                <c:pt idx="4934">
                  <c:v>867</c:v>
                </c:pt>
                <c:pt idx="4935">
                  <c:v>867.5</c:v>
                </c:pt>
                <c:pt idx="4936">
                  <c:v>868</c:v>
                </c:pt>
                <c:pt idx="4937">
                  <c:v>868.5</c:v>
                </c:pt>
                <c:pt idx="4938">
                  <c:v>869</c:v>
                </c:pt>
                <c:pt idx="4939">
                  <c:v>869.5</c:v>
                </c:pt>
                <c:pt idx="4940">
                  <c:v>870</c:v>
                </c:pt>
                <c:pt idx="4941">
                  <c:v>870.5</c:v>
                </c:pt>
                <c:pt idx="4942">
                  <c:v>871</c:v>
                </c:pt>
                <c:pt idx="4943">
                  <c:v>871.5</c:v>
                </c:pt>
                <c:pt idx="4944">
                  <c:v>872</c:v>
                </c:pt>
                <c:pt idx="4945">
                  <c:v>872.5</c:v>
                </c:pt>
                <c:pt idx="4946">
                  <c:v>873</c:v>
                </c:pt>
                <c:pt idx="4947">
                  <c:v>873.5</c:v>
                </c:pt>
                <c:pt idx="4948">
                  <c:v>874</c:v>
                </c:pt>
                <c:pt idx="4949">
                  <c:v>874.5</c:v>
                </c:pt>
                <c:pt idx="4950">
                  <c:v>875</c:v>
                </c:pt>
                <c:pt idx="4951">
                  <c:v>875.5</c:v>
                </c:pt>
                <c:pt idx="4952">
                  <c:v>876</c:v>
                </c:pt>
                <c:pt idx="4953">
                  <c:v>876.5</c:v>
                </c:pt>
                <c:pt idx="4954">
                  <c:v>877</c:v>
                </c:pt>
                <c:pt idx="4955">
                  <c:v>877.5</c:v>
                </c:pt>
                <c:pt idx="4956">
                  <c:v>878</c:v>
                </c:pt>
                <c:pt idx="4957">
                  <c:v>878.5</c:v>
                </c:pt>
                <c:pt idx="4958">
                  <c:v>879</c:v>
                </c:pt>
                <c:pt idx="4959">
                  <c:v>879.5</c:v>
                </c:pt>
                <c:pt idx="4960">
                  <c:v>880</c:v>
                </c:pt>
                <c:pt idx="4961">
                  <c:v>880.5</c:v>
                </c:pt>
                <c:pt idx="4962">
                  <c:v>881</c:v>
                </c:pt>
                <c:pt idx="4963">
                  <c:v>881.5</c:v>
                </c:pt>
                <c:pt idx="4964">
                  <c:v>882</c:v>
                </c:pt>
                <c:pt idx="4965">
                  <c:v>882.5</c:v>
                </c:pt>
                <c:pt idx="4966">
                  <c:v>883</c:v>
                </c:pt>
                <c:pt idx="4967">
                  <c:v>883.5</c:v>
                </c:pt>
                <c:pt idx="4968">
                  <c:v>884</c:v>
                </c:pt>
                <c:pt idx="4969">
                  <c:v>884.5</c:v>
                </c:pt>
                <c:pt idx="4970">
                  <c:v>885</c:v>
                </c:pt>
                <c:pt idx="4971">
                  <c:v>885.5</c:v>
                </c:pt>
                <c:pt idx="4972">
                  <c:v>886</c:v>
                </c:pt>
                <c:pt idx="4973">
                  <c:v>886.5</c:v>
                </c:pt>
                <c:pt idx="4974">
                  <c:v>887</c:v>
                </c:pt>
                <c:pt idx="4975">
                  <c:v>887.5</c:v>
                </c:pt>
                <c:pt idx="4976">
                  <c:v>888</c:v>
                </c:pt>
                <c:pt idx="4977">
                  <c:v>888.5</c:v>
                </c:pt>
                <c:pt idx="4978">
                  <c:v>889</c:v>
                </c:pt>
                <c:pt idx="4979">
                  <c:v>889.5</c:v>
                </c:pt>
                <c:pt idx="4980">
                  <c:v>890</c:v>
                </c:pt>
                <c:pt idx="4981">
                  <c:v>890.5</c:v>
                </c:pt>
                <c:pt idx="4982">
                  <c:v>891</c:v>
                </c:pt>
                <c:pt idx="4983">
                  <c:v>891.5</c:v>
                </c:pt>
                <c:pt idx="4984">
                  <c:v>892</c:v>
                </c:pt>
                <c:pt idx="4985">
                  <c:v>892.5</c:v>
                </c:pt>
                <c:pt idx="4986">
                  <c:v>893</c:v>
                </c:pt>
                <c:pt idx="4987">
                  <c:v>893.5</c:v>
                </c:pt>
                <c:pt idx="4988">
                  <c:v>894</c:v>
                </c:pt>
                <c:pt idx="4989">
                  <c:v>894.5</c:v>
                </c:pt>
                <c:pt idx="4990">
                  <c:v>895</c:v>
                </c:pt>
                <c:pt idx="4991">
                  <c:v>895.5</c:v>
                </c:pt>
                <c:pt idx="4992">
                  <c:v>896</c:v>
                </c:pt>
                <c:pt idx="4993">
                  <c:v>896.5</c:v>
                </c:pt>
                <c:pt idx="4994">
                  <c:v>897</c:v>
                </c:pt>
                <c:pt idx="4995">
                  <c:v>897.5</c:v>
                </c:pt>
                <c:pt idx="4996">
                  <c:v>898</c:v>
                </c:pt>
                <c:pt idx="4997">
                  <c:v>898.5</c:v>
                </c:pt>
                <c:pt idx="4998">
                  <c:v>899</c:v>
                </c:pt>
                <c:pt idx="4999">
                  <c:v>899.5</c:v>
                </c:pt>
                <c:pt idx="5000">
                  <c:v>900</c:v>
                </c:pt>
                <c:pt idx="5001">
                  <c:v>900.5</c:v>
                </c:pt>
                <c:pt idx="5002">
                  <c:v>901</c:v>
                </c:pt>
                <c:pt idx="5003">
                  <c:v>901.5</c:v>
                </c:pt>
                <c:pt idx="5004">
                  <c:v>902</c:v>
                </c:pt>
                <c:pt idx="5005">
                  <c:v>902.5</c:v>
                </c:pt>
                <c:pt idx="5006">
                  <c:v>903</c:v>
                </c:pt>
                <c:pt idx="5007">
                  <c:v>903.5</c:v>
                </c:pt>
                <c:pt idx="5008">
                  <c:v>904</c:v>
                </c:pt>
                <c:pt idx="5009">
                  <c:v>904.5</c:v>
                </c:pt>
                <c:pt idx="5010">
                  <c:v>905</c:v>
                </c:pt>
                <c:pt idx="5011">
                  <c:v>905.5</c:v>
                </c:pt>
                <c:pt idx="5012">
                  <c:v>906</c:v>
                </c:pt>
                <c:pt idx="5013">
                  <c:v>906.5</c:v>
                </c:pt>
                <c:pt idx="5014">
                  <c:v>907</c:v>
                </c:pt>
                <c:pt idx="5015">
                  <c:v>907.5</c:v>
                </c:pt>
                <c:pt idx="5016">
                  <c:v>908</c:v>
                </c:pt>
                <c:pt idx="5017">
                  <c:v>908.5</c:v>
                </c:pt>
                <c:pt idx="5018">
                  <c:v>909</c:v>
                </c:pt>
                <c:pt idx="5019">
                  <c:v>909.5</c:v>
                </c:pt>
                <c:pt idx="5020">
                  <c:v>910</c:v>
                </c:pt>
                <c:pt idx="5021">
                  <c:v>910.5</c:v>
                </c:pt>
                <c:pt idx="5022">
                  <c:v>911</c:v>
                </c:pt>
                <c:pt idx="5023">
                  <c:v>911.5</c:v>
                </c:pt>
                <c:pt idx="5024">
                  <c:v>912</c:v>
                </c:pt>
                <c:pt idx="5025">
                  <c:v>912.5</c:v>
                </c:pt>
                <c:pt idx="5026">
                  <c:v>913</c:v>
                </c:pt>
                <c:pt idx="5027">
                  <c:v>913.5</c:v>
                </c:pt>
                <c:pt idx="5028">
                  <c:v>914</c:v>
                </c:pt>
                <c:pt idx="5029">
                  <c:v>914.5</c:v>
                </c:pt>
                <c:pt idx="5030">
                  <c:v>915</c:v>
                </c:pt>
                <c:pt idx="5031">
                  <c:v>915.5</c:v>
                </c:pt>
                <c:pt idx="5032">
                  <c:v>916</c:v>
                </c:pt>
                <c:pt idx="5033">
                  <c:v>916.5</c:v>
                </c:pt>
                <c:pt idx="5034">
                  <c:v>917</c:v>
                </c:pt>
                <c:pt idx="5035">
                  <c:v>917.5</c:v>
                </c:pt>
                <c:pt idx="5036">
                  <c:v>918</c:v>
                </c:pt>
                <c:pt idx="5037">
                  <c:v>918.5</c:v>
                </c:pt>
                <c:pt idx="5038">
                  <c:v>919</c:v>
                </c:pt>
                <c:pt idx="5039">
                  <c:v>919.5</c:v>
                </c:pt>
                <c:pt idx="5040">
                  <c:v>920</c:v>
                </c:pt>
                <c:pt idx="5041">
                  <c:v>920.5</c:v>
                </c:pt>
                <c:pt idx="5042">
                  <c:v>921</c:v>
                </c:pt>
                <c:pt idx="5043">
                  <c:v>921.5</c:v>
                </c:pt>
                <c:pt idx="5044">
                  <c:v>922</c:v>
                </c:pt>
                <c:pt idx="5045">
                  <c:v>922.5</c:v>
                </c:pt>
                <c:pt idx="5046">
                  <c:v>923</c:v>
                </c:pt>
                <c:pt idx="5047">
                  <c:v>923.5</c:v>
                </c:pt>
                <c:pt idx="5048">
                  <c:v>924</c:v>
                </c:pt>
                <c:pt idx="5049">
                  <c:v>924.5</c:v>
                </c:pt>
                <c:pt idx="5050">
                  <c:v>925</c:v>
                </c:pt>
                <c:pt idx="5051">
                  <c:v>925.5</c:v>
                </c:pt>
                <c:pt idx="5052">
                  <c:v>926</c:v>
                </c:pt>
                <c:pt idx="5053">
                  <c:v>926.5</c:v>
                </c:pt>
                <c:pt idx="5054">
                  <c:v>927</c:v>
                </c:pt>
                <c:pt idx="5055">
                  <c:v>927.5</c:v>
                </c:pt>
                <c:pt idx="5056">
                  <c:v>928</c:v>
                </c:pt>
                <c:pt idx="5057">
                  <c:v>928.5</c:v>
                </c:pt>
                <c:pt idx="5058">
                  <c:v>929</c:v>
                </c:pt>
                <c:pt idx="5059">
                  <c:v>929.5</c:v>
                </c:pt>
                <c:pt idx="5060">
                  <c:v>930</c:v>
                </c:pt>
                <c:pt idx="5061">
                  <c:v>930.5</c:v>
                </c:pt>
                <c:pt idx="5062">
                  <c:v>931</c:v>
                </c:pt>
                <c:pt idx="5063">
                  <c:v>931.5</c:v>
                </c:pt>
                <c:pt idx="5064">
                  <c:v>932</c:v>
                </c:pt>
                <c:pt idx="5065">
                  <c:v>932.5</c:v>
                </c:pt>
                <c:pt idx="5066">
                  <c:v>933</c:v>
                </c:pt>
                <c:pt idx="5067">
                  <c:v>933.5</c:v>
                </c:pt>
                <c:pt idx="5068">
                  <c:v>934</c:v>
                </c:pt>
                <c:pt idx="5069">
                  <c:v>934.5</c:v>
                </c:pt>
                <c:pt idx="5070">
                  <c:v>935</c:v>
                </c:pt>
                <c:pt idx="5071">
                  <c:v>935.5</c:v>
                </c:pt>
                <c:pt idx="5072">
                  <c:v>936</c:v>
                </c:pt>
                <c:pt idx="5073">
                  <c:v>936.5</c:v>
                </c:pt>
                <c:pt idx="5074">
                  <c:v>937</c:v>
                </c:pt>
                <c:pt idx="5075">
                  <c:v>937.5</c:v>
                </c:pt>
                <c:pt idx="5076">
                  <c:v>938</c:v>
                </c:pt>
                <c:pt idx="5077">
                  <c:v>938.5</c:v>
                </c:pt>
                <c:pt idx="5078">
                  <c:v>939</c:v>
                </c:pt>
                <c:pt idx="5079">
                  <c:v>939.5</c:v>
                </c:pt>
                <c:pt idx="5080">
                  <c:v>940</c:v>
                </c:pt>
                <c:pt idx="5081">
                  <c:v>940.5</c:v>
                </c:pt>
                <c:pt idx="5082">
                  <c:v>941</c:v>
                </c:pt>
                <c:pt idx="5083">
                  <c:v>941.5</c:v>
                </c:pt>
                <c:pt idx="5084">
                  <c:v>942</c:v>
                </c:pt>
                <c:pt idx="5085">
                  <c:v>942.5</c:v>
                </c:pt>
                <c:pt idx="5086">
                  <c:v>943</c:v>
                </c:pt>
                <c:pt idx="5087">
                  <c:v>943.5</c:v>
                </c:pt>
                <c:pt idx="5088">
                  <c:v>944</c:v>
                </c:pt>
                <c:pt idx="5089">
                  <c:v>944.5</c:v>
                </c:pt>
                <c:pt idx="5090">
                  <c:v>945</c:v>
                </c:pt>
                <c:pt idx="5091">
                  <c:v>945.5</c:v>
                </c:pt>
                <c:pt idx="5092">
                  <c:v>946</c:v>
                </c:pt>
                <c:pt idx="5093">
                  <c:v>946.5</c:v>
                </c:pt>
                <c:pt idx="5094">
                  <c:v>947</c:v>
                </c:pt>
                <c:pt idx="5095">
                  <c:v>947.5</c:v>
                </c:pt>
                <c:pt idx="5096">
                  <c:v>948</c:v>
                </c:pt>
                <c:pt idx="5097">
                  <c:v>948.5</c:v>
                </c:pt>
                <c:pt idx="5098">
                  <c:v>949</c:v>
                </c:pt>
                <c:pt idx="5099">
                  <c:v>949.5</c:v>
                </c:pt>
                <c:pt idx="5100">
                  <c:v>950</c:v>
                </c:pt>
                <c:pt idx="5101">
                  <c:v>950.5</c:v>
                </c:pt>
                <c:pt idx="5102">
                  <c:v>951</c:v>
                </c:pt>
                <c:pt idx="5103">
                  <c:v>951.5</c:v>
                </c:pt>
                <c:pt idx="5104">
                  <c:v>952</c:v>
                </c:pt>
                <c:pt idx="5105">
                  <c:v>952.5</c:v>
                </c:pt>
                <c:pt idx="5106">
                  <c:v>953</c:v>
                </c:pt>
                <c:pt idx="5107">
                  <c:v>953.5</c:v>
                </c:pt>
                <c:pt idx="5108">
                  <c:v>954</c:v>
                </c:pt>
                <c:pt idx="5109">
                  <c:v>954.5</c:v>
                </c:pt>
                <c:pt idx="5110">
                  <c:v>955</c:v>
                </c:pt>
                <c:pt idx="5111">
                  <c:v>955.5</c:v>
                </c:pt>
                <c:pt idx="5112">
                  <c:v>956</c:v>
                </c:pt>
                <c:pt idx="5113">
                  <c:v>956.5</c:v>
                </c:pt>
                <c:pt idx="5114">
                  <c:v>957</c:v>
                </c:pt>
                <c:pt idx="5115">
                  <c:v>957.5</c:v>
                </c:pt>
                <c:pt idx="5116">
                  <c:v>958</c:v>
                </c:pt>
                <c:pt idx="5117">
                  <c:v>958.5</c:v>
                </c:pt>
                <c:pt idx="5118">
                  <c:v>959</c:v>
                </c:pt>
                <c:pt idx="5119">
                  <c:v>959.5</c:v>
                </c:pt>
                <c:pt idx="5120">
                  <c:v>960</c:v>
                </c:pt>
                <c:pt idx="5121">
                  <c:v>960.5</c:v>
                </c:pt>
                <c:pt idx="5122">
                  <c:v>961</c:v>
                </c:pt>
                <c:pt idx="5123">
                  <c:v>961.5</c:v>
                </c:pt>
                <c:pt idx="5124">
                  <c:v>962</c:v>
                </c:pt>
                <c:pt idx="5125">
                  <c:v>962.5</c:v>
                </c:pt>
                <c:pt idx="5126">
                  <c:v>963</c:v>
                </c:pt>
                <c:pt idx="5127">
                  <c:v>963.5</c:v>
                </c:pt>
                <c:pt idx="5128">
                  <c:v>964</c:v>
                </c:pt>
                <c:pt idx="5129">
                  <c:v>964.5</c:v>
                </c:pt>
                <c:pt idx="5130">
                  <c:v>965</c:v>
                </c:pt>
                <c:pt idx="5131">
                  <c:v>965.5</c:v>
                </c:pt>
                <c:pt idx="5132">
                  <c:v>966</c:v>
                </c:pt>
                <c:pt idx="5133">
                  <c:v>966.5</c:v>
                </c:pt>
                <c:pt idx="5134">
                  <c:v>967</c:v>
                </c:pt>
                <c:pt idx="5135">
                  <c:v>967.5</c:v>
                </c:pt>
                <c:pt idx="5136">
                  <c:v>968</c:v>
                </c:pt>
                <c:pt idx="5137">
                  <c:v>968.5</c:v>
                </c:pt>
                <c:pt idx="5138">
                  <c:v>969</c:v>
                </c:pt>
                <c:pt idx="5139">
                  <c:v>969.5</c:v>
                </c:pt>
                <c:pt idx="5140">
                  <c:v>970</c:v>
                </c:pt>
                <c:pt idx="5141">
                  <c:v>970.5</c:v>
                </c:pt>
                <c:pt idx="5142">
                  <c:v>971</c:v>
                </c:pt>
                <c:pt idx="5143">
                  <c:v>971.5</c:v>
                </c:pt>
                <c:pt idx="5144">
                  <c:v>972</c:v>
                </c:pt>
                <c:pt idx="5145">
                  <c:v>972.5</c:v>
                </c:pt>
                <c:pt idx="5146">
                  <c:v>973</c:v>
                </c:pt>
                <c:pt idx="5147">
                  <c:v>973.5</c:v>
                </c:pt>
                <c:pt idx="5148">
                  <c:v>974</c:v>
                </c:pt>
                <c:pt idx="5149">
                  <c:v>974.5</c:v>
                </c:pt>
                <c:pt idx="5150">
                  <c:v>975</c:v>
                </c:pt>
                <c:pt idx="5151">
                  <c:v>975.5</c:v>
                </c:pt>
                <c:pt idx="5152">
                  <c:v>976</c:v>
                </c:pt>
                <c:pt idx="5153">
                  <c:v>976.5</c:v>
                </c:pt>
                <c:pt idx="5154">
                  <c:v>977</c:v>
                </c:pt>
                <c:pt idx="5155">
                  <c:v>977.5</c:v>
                </c:pt>
                <c:pt idx="5156">
                  <c:v>978</c:v>
                </c:pt>
                <c:pt idx="5157">
                  <c:v>978.5</c:v>
                </c:pt>
                <c:pt idx="5158">
                  <c:v>979</c:v>
                </c:pt>
                <c:pt idx="5159">
                  <c:v>979.5</c:v>
                </c:pt>
                <c:pt idx="5160">
                  <c:v>980</c:v>
                </c:pt>
                <c:pt idx="5161">
                  <c:v>980.5</c:v>
                </c:pt>
                <c:pt idx="5162">
                  <c:v>981</c:v>
                </c:pt>
                <c:pt idx="5163">
                  <c:v>981.5</c:v>
                </c:pt>
                <c:pt idx="5164">
                  <c:v>982</c:v>
                </c:pt>
                <c:pt idx="5165">
                  <c:v>982.5</c:v>
                </c:pt>
                <c:pt idx="5166">
                  <c:v>983</c:v>
                </c:pt>
                <c:pt idx="5167">
                  <c:v>983.5</c:v>
                </c:pt>
                <c:pt idx="5168">
                  <c:v>984</c:v>
                </c:pt>
                <c:pt idx="5169">
                  <c:v>984.5</c:v>
                </c:pt>
                <c:pt idx="5170">
                  <c:v>985</c:v>
                </c:pt>
                <c:pt idx="5171">
                  <c:v>985.5</c:v>
                </c:pt>
                <c:pt idx="5172">
                  <c:v>986</c:v>
                </c:pt>
                <c:pt idx="5173">
                  <c:v>986.5</c:v>
                </c:pt>
                <c:pt idx="5174">
                  <c:v>987</c:v>
                </c:pt>
                <c:pt idx="5175">
                  <c:v>987.5</c:v>
                </c:pt>
                <c:pt idx="5176">
                  <c:v>988</c:v>
                </c:pt>
                <c:pt idx="5177">
                  <c:v>988.5</c:v>
                </c:pt>
                <c:pt idx="5178">
                  <c:v>989</c:v>
                </c:pt>
                <c:pt idx="5179">
                  <c:v>989.5</c:v>
                </c:pt>
                <c:pt idx="5180">
                  <c:v>990</c:v>
                </c:pt>
                <c:pt idx="5181">
                  <c:v>990.5</c:v>
                </c:pt>
                <c:pt idx="5182">
                  <c:v>991</c:v>
                </c:pt>
                <c:pt idx="5183">
                  <c:v>991.5</c:v>
                </c:pt>
                <c:pt idx="5184">
                  <c:v>992</c:v>
                </c:pt>
                <c:pt idx="5185">
                  <c:v>992.5</c:v>
                </c:pt>
                <c:pt idx="5186">
                  <c:v>993</c:v>
                </c:pt>
                <c:pt idx="5187">
                  <c:v>993.5</c:v>
                </c:pt>
                <c:pt idx="5188">
                  <c:v>994</c:v>
                </c:pt>
                <c:pt idx="5189">
                  <c:v>994.5</c:v>
                </c:pt>
                <c:pt idx="5190">
                  <c:v>995</c:v>
                </c:pt>
                <c:pt idx="5191">
                  <c:v>995.5</c:v>
                </c:pt>
                <c:pt idx="5192">
                  <c:v>996</c:v>
                </c:pt>
                <c:pt idx="5193">
                  <c:v>996.5</c:v>
                </c:pt>
                <c:pt idx="5194">
                  <c:v>997</c:v>
                </c:pt>
                <c:pt idx="5195">
                  <c:v>997.5</c:v>
                </c:pt>
                <c:pt idx="5196">
                  <c:v>998</c:v>
                </c:pt>
                <c:pt idx="5197">
                  <c:v>998.5</c:v>
                </c:pt>
                <c:pt idx="5198">
                  <c:v>999</c:v>
                </c:pt>
                <c:pt idx="5199">
                  <c:v>999.5</c:v>
                </c:pt>
                <c:pt idx="5200">
                  <c:v>1000</c:v>
                </c:pt>
                <c:pt idx="5201">
                  <c:v>1000.5</c:v>
                </c:pt>
                <c:pt idx="5202">
                  <c:v>1001</c:v>
                </c:pt>
                <c:pt idx="5203">
                  <c:v>1001.5</c:v>
                </c:pt>
                <c:pt idx="5204">
                  <c:v>1002</c:v>
                </c:pt>
                <c:pt idx="5205">
                  <c:v>1002.5</c:v>
                </c:pt>
                <c:pt idx="5206">
                  <c:v>1003</c:v>
                </c:pt>
                <c:pt idx="5207">
                  <c:v>1003.5</c:v>
                </c:pt>
                <c:pt idx="5208">
                  <c:v>1004</c:v>
                </c:pt>
                <c:pt idx="5209">
                  <c:v>1004.5</c:v>
                </c:pt>
                <c:pt idx="5210">
                  <c:v>1005</c:v>
                </c:pt>
                <c:pt idx="5211">
                  <c:v>1005.5</c:v>
                </c:pt>
                <c:pt idx="5212">
                  <c:v>1006</c:v>
                </c:pt>
                <c:pt idx="5213">
                  <c:v>1006.5</c:v>
                </c:pt>
                <c:pt idx="5214">
                  <c:v>1007</c:v>
                </c:pt>
                <c:pt idx="5215">
                  <c:v>1007.5</c:v>
                </c:pt>
                <c:pt idx="5216">
                  <c:v>1008</c:v>
                </c:pt>
                <c:pt idx="5217">
                  <c:v>1008.5</c:v>
                </c:pt>
                <c:pt idx="5218">
                  <c:v>1009</c:v>
                </c:pt>
                <c:pt idx="5219">
                  <c:v>1009.5</c:v>
                </c:pt>
                <c:pt idx="5220">
                  <c:v>1010</c:v>
                </c:pt>
                <c:pt idx="5221">
                  <c:v>1010.5</c:v>
                </c:pt>
                <c:pt idx="5222">
                  <c:v>1011</c:v>
                </c:pt>
                <c:pt idx="5223">
                  <c:v>1011.5</c:v>
                </c:pt>
                <c:pt idx="5224">
                  <c:v>1012</c:v>
                </c:pt>
                <c:pt idx="5225">
                  <c:v>1012.5</c:v>
                </c:pt>
                <c:pt idx="5226">
                  <c:v>1013</c:v>
                </c:pt>
                <c:pt idx="5227">
                  <c:v>1013.5</c:v>
                </c:pt>
                <c:pt idx="5228">
                  <c:v>1014</c:v>
                </c:pt>
                <c:pt idx="5229">
                  <c:v>1014.5</c:v>
                </c:pt>
                <c:pt idx="5230">
                  <c:v>1015</c:v>
                </c:pt>
                <c:pt idx="5231">
                  <c:v>1015.5</c:v>
                </c:pt>
                <c:pt idx="5232">
                  <c:v>1016</c:v>
                </c:pt>
                <c:pt idx="5233">
                  <c:v>1016.5</c:v>
                </c:pt>
                <c:pt idx="5234">
                  <c:v>1017</c:v>
                </c:pt>
                <c:pt idx="5235">
                  <c:v>1017.5</c:v>
                </c:pt>
                <c:pt idx="5236">
                  <c:v>1018</c:v>
                </c:pt>
                <c:pt idx="5237">
                  <c:v>1018.5</c:v>
                </c:pt>
                <c:pt idx="5238">
                  <c:v>1019</c:v>
                </c:pt>
                <c:pt idx="5239">
                  <c:v>1019.5</c:v>
                </c:pt>
                <c:pt idx="5240">
                  <c:v>1020</c:v>
                </c:pt>
                <c:pt idx="5241">
                  <c:v>1020.5</c:v>
                </c:pt>
                <c:pt idx="5242">
                  <c:v>1021</c:v>
                </c:pt>
                <c:pt idx="5243">
                  <c:v>1021.5</c:v>
                </c:pt>
                <c:pt idx="5244">
                  <c:v>1022</c:v>
                </c:pt>
                <c:pt idx="5245">
                  <c:v>1022.5</c:v>
                </c:pt>
                <c:pt idx="5246">
                  <c:v>1023</c:v>
                </c:pt>
                <c:pt idx="5247">
                  <c:v>1023.5</c:v>
                </c:pt>
                <c:pt idx="5248">
                  <c:v>1024</c:v>
                </c:pt>
                <c:pt idx="5249">
                  <c:v>1024.5</c:v>
                </c:pt>
                <c:pt idx="5250">
                  <c:v>1025</c:v>
                </c:pt>
                <c:pt idx="5251">
                  <c:v>1025.5</c:v>
                </c:pt>
                <c:pt idx="5252">
                  <c:v>1026</c:v>
                </c:pt>
                <c:pt idx="5253">
                  <c:v>1026.5</c:v>
                </c:pt>
                <c:pt idx="5254">
                  <c:v>1027</c:v>
                </c:pt>
                <c:pt idx="5255">
                  <c:v>1027.5</c:v>
                </c:pt>
                <c:pt idx="5256">
                  <c:v>1028</c:v>
                </c:pt>
                <c:pt idx="5257">
                  <c:v>1028.5</c:v>
                </c:pt>
                <c:pt idx="5258">
                  <c:v>1029</c:v>
                </c:pt>
                <c:pt idx="5259">
                  <c:v>1029.5</c:v>
                </c:pt>
                <c:pt idx="5260">
                  <c:v>1030</c:v>
                </c:pt>
                <c:pt idx="5261">
                  <c:v>1030.5</c:v>
                </c:pt>
                <c:pt idx="5262">
                  <c:v>1031</c:v>
                </c:pt>
                <c:pt idx="5263">
                  <c:v>1031.5</c:v>
                </c:pt>
                <c:pt idx="5264">
                  <c:v>1032</c:v>
                </c:pt>
                <c:pt idx="5265">
                  <c:v>1032.5</c:v>
                </c:pt>
                <c:pt idx="5266">
                  <c:v>1033</c:v>
                </c:pt>
                <c:pt idx="5267">
                  <c:v>1033.5</c:v>
                </c:pt>
                <c:pt idx="5268">
                  <c:v>1034</c:v>
                </c:pt>
                <c:pt idx="5269">
                  <c:v>1034.5</c:v>
                </c:pt>
                <c:pt idx="5270">
                  <c:v>1035</c:v>
                </c:pt>
                <c:pt idx="5271">
                  <c:v>1035.5</c:v>
                </c:pt>
                <c:pt idx="5272">
                  <c:v>1036</c:v>
                </c:pt>
                <c:pt idx="5273">
                  <c:v>1036.5</c:v>
                </c:pt>
                <c:pt idx="5274">
                  <c:v>1037</c:v>
                </c:pt>
                <c:pt idx="5275">
                  <c:v>1037.5</c:v>
                </c:pt>
                <c:pt idx="5276">
                  <c:v>1038</c:v>
                </c:pt>
                <c:pt idx="5277">
                  <c:v>1038.5</c:v>
                </c:pt>
                <c:pt idx="5278">
                  <c:v>1039</c:v>
                </c:pt>
                <c:pt idx="5279">
                  <c:v>1039.5</c:v>
                </c:pt>
                <c:pt idx="5280">
                  <c:v>1040</c:v>
                </c:pt>
                <c:pt idx="5281">
                  <c:v>1040.5</c:v>
                </c:pt>
                <c:pt idx="5282">
                  <c:v>1041</c:v>
                </c:pt>
                <c:pt idx="5283">
                  <c:v>1041.5</c:v>
                </c:pt>
                <c:pt idx="5284">
                  <c:v>1042</c:v>
                </c:pt>
                <c:pt idx="5285">
                  <c:v>1042.5</c:v>
                </c:pt>
                <c:pt idx="5286">
                  <c:v>1043</c:v>
                </c:pt>
                <c:pt idx="5287">
                  <c:v>1043.5</c:v>
                </c:pt>
                <c:pt idx="5288">
                  <c:v>1044</c:v>
                </c:pt>
                <c:pt idx="5289">
                  <c:v>1044.5</c:v>
                </c:pt>
                <c:pt idx="5290">
                  <c:v>1045</c:v>
                </c:pt>
                <c:pt idx="5291">
                  <c:v>1045.5</c:v>
                </c:pt>
                <c:pt idx="5292">
                  <c:v>1046</c:v>
                </c:pt>
                <c:pt idx="5293">
                  <c:v>1046.5</c:v>
                </c:pt>
                <c:pt idx="5294">
                  <c:v>1047</c:v>
                </c:pt>
                <c:pt idx="5295">
                  <c:v>1047.5</c:v>
                </c:pt>
                <c:pt idx="5296">
                  <c:v>1048</c:v>
                </c:pt>
                <c:pt idx="5297">
                  <c:v>1048.5</c:v>
                </c:pt>
                <c:pt idx="5298">
                  <c:v>1049</c:v>
                </c:pt>
                <c:pt idx="5299">
                  <c:v>1049.5</c:v>
                </c:pt>
                <c:pt idx="5300">
                  <c:v>1050</c:v>
                </c:pt>
                <c:pt idx="5301">
                  <c:v>1050.5</c:v>
                </c:pt>
                <c:pt idx="5302">
                  <c:v>1051</c:v>
                </c:pt>
                <c:pt idx="5303">
                  <c:v>1051.5</c:v>
                </c:pt>
                <c:pt idx="5304">
                  <c:v>1052</c:v>
                </c:pt>
                <c:pt idx="5305">
                  <c:v>1052.5</c:v>
                </c:pt>
                <c:pt idx="5306">
                  <c:v>1053</c:v>
                </c:pt>
                <c:pt idx="5307">
                  <c:v>1053.5</c:v>
                </c:pt>
                <c:pt idx="5308">
                  <c:v>1054</c:v>
                </c:pt>
                <c:pt idx="5309">
                  <c:v>1054.5</c:v>
                </c:pt>
                <c:pt idx="5310">
                  <c:v>1055</c:v>
                </c:pt>
                <c:pt idx="5311">
                  <c:v>1055.5</c:v>
                </c:pt>
                <c:pt idx="5312">
                  <c:v>1056</c:v>
                </c:pt>
                <c:pt idx="5313">
                  <c:v>1056.5</c:v>
                </c:pt>
                <c:pt idx="5314">
                  <c:v>1057</c:v>
                </c:pt>
                <c:pt idx="5315">
                  <c:v>1057.5</c:v>
                </c:pt>
                <c:pt idx="5316">
                  <c:v>1058</c:v>
                </c:pt>
                <c:pt idx="5317">
                  <c:v>1058.5</c:v>
                </c:pt>
                <c:pt idx="5318">
                  <c:v>1059</c:v>
                </c:pt>
                <c:pt idx="5319">
                  <c:v>1059.5</c:v>
                </c:pt>
                <c:pt idx="5320">
                  <c:v>1060</c:v>
                </c:pt>
                <c:pt idx="5321">
                  <c:v>1060.5</c:v>
                </c:pt>
                <c:pt idx="5322">
                  <c:v>1061</c:v>
                </c:pt>
                <c:pt idx="5323">
                  <c:v>1061.5</c:v>
                </c:pt>
                <c:pt idx="5324">
                  <c:v>1062</c:v>
                </c:pt>
                <c:pt idx="5325">
                  <c:v>1062.5</c:v>
                </c:pt>
                <c:pt idx="5326">
                  <c:v>1063</c:v>
                </c:pt>
                <c:pt idx="5327">
                  <c:v>1063.5</c:v>
                </c:pt>
                <c:pt idx="5328">
                  <c:v>1064</c:v>
                </c:pt>
                <c:pt idx="5329">
                  <c:v>1064.5</c:v>
                </c:pt>
                <c:pt idx="5330">
                  <c:v>1065</c:v>
                </c:pt>
                <c:pt idx="5331">
                  <c:v>1065.5</c:v>
                </c:pt>
                <c:pt idx="5332">
                  <c:v>1066</c:v>
                </c:pt>
                <c:pt idx="5333">
                  <c:v>1066.5</c:v>
                </c:pt>
                <c:pt idx="5334">
                  <c:v>1067</c:v>
                </c:pt>
                <c:pt idx="5335">
                  <c:v>1067.5</c:v>
                </c:pt>
                <c:pt idx="5336">
                  <c:v>1068</c:v>
                </c:pt>
                <c:pt idx="5337">
                  <c:v>1068.5</c:v>
                </c:pt>
                <c:pt idx="5338">
                  <c:v>1069</c:v>
                </c:pt>
                <c:pt idx="5339">
                  <c:v>1069.5</c:v>
                </c:pt>
                <c:pt idx="5340">
                  <c:v>1070</c:v>
                </c:pt>
                <c:pt idx="5341">
                  <c:v>1070.5</c:v>
                </c:pt>
                <c:pt idx="5342">
                  <c:v>1071</c:v>
                </c:pt>
                <c:pt idx="5343">
                  <c:v>1071.5</c:v>
                </c:pt>
                <c:pt idx="5344">
                  <c:v>1072</c:v>
                </c:pt>
                <c:pt idx="5345">
                  <c:v>1072.5</c:v>
                </c:pt>
                <c:pt idx="5346">
                  <c:v>1073</c:v>
                </c:pt>
                <c:pt idx="5347">
                  <c:v>1073.5</c:v>
                </c:pt>
                <c:pt idx="5348">
                  <c:v>1074</c:v>
                </c:pt>
                <c:pt idx="5349">
                  <c:v>1074.5</c:v>
                </c:pt>
                <c:pt idx="5350">
                  <c:v>1075</c:v>
                </c:pt>
                <c:pt idx="5351">
                  <c:v>1075.5</c:v>
                </c:pt>
                <c:pt idx="5352">
                  <c:v>1076</c:v>
                </c:pt>
                <c:pt idx="5353">
                  <c:v>1076.5</c:v>
                </c:pt>
                <c:pt idx="5354">
                  <c:v>1077</c:v>
                </c:pt>
                <c:pt idx="5355">
                  <c:v>1077.5</c:v>
                </c:pt>
                <c:pt idx="5356">
                  <c:v>1078</c:v>
                </c:pt>
                <c:pt idx="5357">
                  <c:v>1078.5</c:v>
                </c:pt>
                <c:pt idx="5358">
                  <c:v>1079</c:v>
                </c:pt>
                <c:pt idx="5359">
                  <c:v>1079.5</c:v>
                </c:pt>
                <c:pt idx="5360">
                  <c:v>1080</c:v>
                </c:pt>
                <c:pt idx="5361">
                  <c:v>1080.5</c:v>
                </c:pt>
                <c:pt idx="5362">
                  <c:v>1081</c:v>
                </c:pt>
                <c:pt idx="5363">
                  <c:v>1081.5</c:v>
                </c:pt>
                <c:pt idx="5364">
                  <c:v>1082</c:v>
                </c:pt>
                <c:pt idx="5365">
                  <c:v>1082.5</c:v>
                </c:pt>
                <c:pt idx="5366">
                  <c:v>1083</c:v>
                </c:pt>
                <c:pt idx="5367">
                  <c:v>1083.5</c:v>
                </c:pt>
                <c:pt idx="5368">
                  <c:v>1084</c:v>
                </c:pt>
                <c:pt idx="5369">
                  <c:v>1084.5</c:v>
                </c:pt>
                <c:pt idx="5370">
                  <c:v>1085</c:v>
                </c:pt>
                <c:pt idx="5371">
                  <c:v>1085.5</c:v>
                </c:pt>
                <c:pt idx="5372">
                  <c:v>1086</c:v>
                </c:pt>
                <c:pt idx="5373">
                  <c:v>1086.5</c:v>
                </c:pt>
                <c:pt idx="5374">
                  <c:v>1087</c:v>
                </c:pt>
                <c:pt idx="5375">
                  <c:v>1087.5</c:v>
                </c:pt>
                <c:pt idx="5376">
                  <c:v>1088</c:v>
                </c:pt>
                <c:pt idx="5377">
                  <c:v>1088.5</c:v>
                </c:pt>
                <c:pt idx="5378">
                  <c:v>1089</c:v>
                </c:pt>
                <c:pt idx="5379">
                  <c:v>1089.5</c:v>
                </c:pt>
                <c:pt idx="5380">
                  <c:v>1090</c:v>
                </c:pt>
                <c:pt idx="5381">
                  <c:v>1090.5</c:v>
                </c:pt>
                <c:pt idx="5382">
                  <c:v>1091</c:v>
                </c:pt>
                <c:pt idx="5383">
                  <c:v>1091.5</c:v>
                </c:pt>
                <c:pt idx="5384">
                  <c:v>1092</c:v>
                </c:pt>
                <c:pt idx="5385">
                  <c:v>1092.5</c:v>
                </c:pt>
                <c:pt idx="5386">
                  <c:v>1093</c:v>
                </c:pt>
                <c:pt idx="5387">
                  <c:v>1093.5</c:v>
                </c:pt>
                <c:pt idx="5388">
                  <c:v>1094</c:v>
                </c:pt>
                <c:pt idx="5389">
                  <c:v>1094.5</c:v>
                </c:pt>
                <c:pt idx="5390">
                  <c:v>1095</c:v>
                </c:pt>
                <c:pt idx="5391">
                  <c:v>1095.5</c:v>
                </c:pt>
                <c:pt idx="5392">
                  <c:v>1096</c:v>
                </c:pt>
                <c:pt idx="5393">
                  <c:v>1096.5</c:v>
                </c:pt>
                <c:pt idx="5394">
                  <c:v>1097</c:v>
                </c:pt>
                <c:pt idx="5395">
                  <c:v>1097.5</c:v>
                </c:pt>
                <c:pt idx="5396">
                  <c:v>1098</c:v>
                </c:pt>
                <c:pt idx="5397">
                  <c:v>1098.5</c:v>
                </c:pt>
                <c:pt idx="5398">
                  <c:v>1099</c:v>
                </c:pt>
                <c:pt idx="5399">
                  <c:v>1099.5</c:v>
                </c:pt>
                <c:pt idx="5400">
                  <c:v>1100</c:v>
                </c:pt>
                <c:pt idx="5401">
                  <c:v>1100.5</c:v>
                </c:pt>
                <c:pt idx="5402">
                  <c:v>1101</c:v>
                </c:pt>
                <c:pt idx="5403">
                  <c:v>1101.5</c:v>
                </c:pt>
                <c:pt idx="5404">
                  <c:v>1102</c:v>
                </c:pt>
                <c:pt idx="5405">
                  <c:v>1102.5</c:v>
                </c:pt>
                <c:pt idx="5406">
                  <c:v>1103</c:v>
                </c:pt>
                <c:pt idx="5407">
                  <c:v>1103.5</c:v>
                </c:pt>
                <c:pt idx="5408">
                  <c:v>1104</c:v>
                </c:pt>
                <c:pt idx="5409">
                  <c:v>1104.5</c:v>
                </c:pt>
                <c:pt idx="5410">
                  <c:v>1105</c:v>
                </c:pt>
                <c:pt idx="5411">
                  <c:v>1105.5</c:v>
                </c:pt>
                <c:pt idx="5412">
                  <c:v>1106</c:v>
                </c:pt>
                <c:pt idx="5413">
                  <c:v>1106.5</c:v>
                </c:pt>
                <c:pt idx="5414">
                  <c:v>1107</c:v>
                </c:pt>
                <c:pt idx="5415">
                  <c:v>1107.5</c:v>
                </c:pt>
                <c:pt idx="5416">
                  <c:v>1108</c:v>
                </c:pt>
                <c:pt idx="5417">
                  <c:v>1108.5</c:v>
                </c:pt>
                <c:pt idx="5418">
                  <c:v>1109</c:v>
                </c:pt>
                <c:pt idx="5419">
                  <c:v>1109.5</c:v>
                </c:pt>
                <c:pt idx="5420">
                  <c:v>1110</c:v>
                </c:pt>
                <c:pt idx="5421">
                  <c:v>1110.5</c:v>
                </c:pt>
                <c:pt idx="5422">
                  <c:v>1111</c:v>
                </c:pt>
                <c:pt idx="5423">
                  <c:v>1111.5</c:v>
                </c:pt>
                <c:pt idx="5424">
                  <c:v>1112</c:v>
                </c:pt>
                <c:pt idx="5425">
                  <c:v>1112.5</c:v>
                </c:pt>
                <c:pt idx="5426">
                  <c:v>1113</c:v>
                </c:pt>
                <c:pt idx="5427">
                  <c:v>1113.5</c:v>
                </c:pt>
                <c:pt idx="5428">
                  <c:v>1114</c:v>
                </c:pt>
                <c:pt idx="5429">
                  <c:v>1114.5</c:v>
                </c:pt>
                <c:pt idx="5430">
                  <c:v>1115</c:v>
                </c:pt>
                <c:pt idx="5431">
                  <c:v>1115.5</c:v>
                </c:pt>
                <c:pt idx="5432">
                  <c:v>1116</c:v>
                </c:pt>
                <c:pt idx="5433">
                  <c:v>1116.5</c:v>
                </c:pt>
                <c:pt idx="5434">
                  <c:v>1117</c:v>
                </c:pt>
                <c:pt idx="5435">
                  <c:v>1117.5</c:v>
                </c:pt>
                <c:pt idx="5436">
                  <c:v>1118</c:v>
                </c:pt>
                <c:pt idx="5437">
                  <c:v>1118.5</c:v>
                </c:pt>
                <c:pt idx="5438">
                  <c:v>1119</c:v>
                </c:pt>
                <c:pt idx="5439">
                  <c:v>1119.5</c:v>
                </c:pt>
                <c:pt idx="5440">
                  <c:v>1120</c:v>
                </c:pt>
                <c:pt idx="5441">
                  <c:v>1120.5</c:v>
                </c:pt>
                <c:pt idx="5442">
                  <c:v>1121</c:v>
                </c:pt>
                <c:pt idx="5443">
                  <c:v>1121.5</c:v>
                </c:pt>
                <c:pt idx="5444">
                  <c:v>1122</c:v>
                </c:pt>
                <c:pt idx="5445">
                  <c:v>1122.5</c:v>
                </c:pt>
                <c:pt idx="5446">
                  <c:v>1123</c:v>
                </c:pt>
                <c:pt idx="5447">
                  <c:v>1123.5</c:v>
                </c:pt>
                <c:pt idx="5448">
                  <c:v>1124</c:v>
                </c:pt>
                <c:pt idx="5449">
                  <c:v>1124.5</c:v>
                </c:pt>
                <c:pt idx="5450">
                  <c:v>1125</c:v>
                </c:pt>
                <c:pt idx="5451">
                  <c:v>1125.5</c:v>
                </c:pt>
                <c:pt idx="5452">
                  <c:v>1126</c:v>
                </c:pt>
                <c:pt idx="5453">
                  <c:v>1126.5</c:v>
                </c:pt>
                <c:pt idx="5454">
                  <c:v>1127</c:v>
                </c:pt>
                <c:pt idx="5455">
                  <c:v>1127.5</c:v>
                </c:pt>
                <c:pt idx="5456">
                  <c:v>1128</c:v>
                </c:pt>
                <c:pt idx="5457">
                  <c:v>1128.5</c:v>
                </c:pt>
                <c:pt idx="5458">
                  <c:v>1129</c:v>
                </c:pt>
                <c:pt idx="5459">
                  <c:v>1129.5</c:v>
                </c:pt>
                <c:pt idx="5460">
                  <c:v>1130</c:v>
                </c:pt>
                <c:pt idx="5461">
                  <c:v>1130.5</c:v>
                </c:pt>
                <c:pt idx="5462">
                  <c:v>1131</c:v>
                </c:pt>
                <c:pt idx="5463">
                  <c:v>1131.5</c:v>
                </c:pt>
                <c:pt idx="5464">
                  <c:v>1132</c:v>
                </c:pt>
                <c:pt idx="5465">
                  <c:v>1132.5</c:v>
                </c:pt>
                <c:pt idx="5466">
                  <c:v>1133</c:v>
                </c:pt>
                <c:pt idx="5467">
                  <c:v>1133.5</c:v>
                </c:pt>
                <c:pt idx="5468">
                  <c:v>1134</c:v>
                </c:pt>
                <c:pt idx="5469">
                  <c:v>1134.5</c:v>
                </c:pt>
                <c:pt idx="5470">
                  <c:v>1135</c:v>
                </c:pt>
                <c:pt idx="5471">
                  <c:v>1135.5</c:v>
                </c:pt>
                <c:pt idx="5472">
                  <c:v>1136</c:v>
                </c:pt>
                <c:pt idx="5473">
                  <c:v>1136.5</c:v>
                </c:pt>
                <c:pt idx="5474">
                  <c:v>1137</c:v>
                </c:pt>
                <c:pt idx="5475">
                  <c:v>1137.5</c:v>
                </c:pt>
                <c:pt idx="5476">
                  <c:v>1138</c:v>
                </c:pt>
                <c:pt idx="5477">
                  <c:v>1138.5</c:v>
                </c:pt>
                <c:pt idx="5478">
                  <c:v>1139</c:v>
                </c:pt>
                <c:pt idx="5479">
                  <c:v>1139.5</c:v>
                </c:pt>
                <c:pt idx="5480">
                  <c:v>1140</c:v>
                </c:pt>
                <c:pt idx="5481">
                  <c:v>1140.5</c:v>
                </c:pt>
                <c:pt idx="5482">
                  <c:v>1141</c:v>
                </c:pt>
                <c:pt idx="5483">
                  <c:v>1141.5</c:v>
                </c:pt>
                <c:pt idx="5484">
                  <c:v>1142</c:v>
                </c:pt>
                <c:pt idx="5485">
                  <c:v>1142.5</c:v>
                </c:pt>
                <c:pt idx="5486">
                  <c:v>1143</c:v>
                </c:pt>
                <c:pt idx="5487">
                  <c:v>1143.5</c:v>
                </c:pt>
                <c:pt idx="5488">
                  <c:v>1144</c:v>
                </c:pt>
                <c:pt idx="5489">
                  <c:v>1144.5</c:v>
                </c:pt>
                <c:pt idx="5490">
                  <c:v>1145</c:v>
                </c:pt>
                <c:pt idx="5491">
                  <c:v>1145.5</c:v>
                </c:pt>
                <c:pt idx="5492">
                  <c:v>1146</c:v>
                </c:pt>
                <c:pt idx="5493">
                  <c:v>1146.5</c:v>
                </c:pt>
                <c:pt idx="5494">
                  <c:v>1147</c:v>
                </c:pt>
                <c:pt idx="5495">
                  <c:v>1147.5</c:v>
                </c:pt>
                <c:pt idx="5496">
                  <c:v>1148</c:v>
                </c:pt>
                <c:pt idx="5497">
                  <c:v>1148.5</c:v>
                </c:pt>
                <c:pt idx="5498">
                  <c:v>1149</c:v>
                </c:pt>
                <c:pt idx="5499">
                  <c:v>1149.5</c:v>
                </c:pt>
                <c:pt idx="5500">
                  <c:v>1150</c:v>
                </c:pt>
                <c:pt idx="5501">
                  <c:v>1150.5</c:v>
                </c:pt>
                <c:pt idx="5502">
                  <c:v>1151</c:v>
                </c:pt>
                <c:pt idx="5503">
                  <c:v>1151.5</c:v>
                </c:pt>
                <c:pt idx="5504">
                  <c:v>1152</c:v>
                </c:pt>
                <c:pt idx="5505">
                  <c:v>1152.5</c:v>
                </c:pt>
                <c:pt idx="5506">
                  <c:v>1153</c:v>
                </c:pt>
                <c:pt idx="5507">
                  <c:v>1153.5</c:v>
                </c:pt>
                <c:pt idx="5508">
                  <c:v>1154</c:v>
                </c:pt>
                <c:pt idx="5509">
                  <c:v>1154.5</c:v>
                </c:pt>
                <c:pt idx="5510">
                  <c:v>1155</c:v>
                </c:pt>
                <c:pt idx="5511">
                  <c:v>1155.5</c:v>
                </c:pt>
                <c:pt idx="5512">
                  <c:v>1156</c:v>
                </c:pt>
                <c:pt idx="5513">
                  <c:v>1156.5</c:v>
                </c:pt>
                <c:pt idx="5514">
                  <c:v>1157</c:v>
                </c:pt>
                <c:pt idx="5515">
                  <c:v>1157.5</c:v>
                </c:pt>
                <c:pt idx="5516">
                  <c:v>1158</c:v>
                </c:pt>
                <c:pt idx="5517">
                  <c:v>1158.5</c:v>
                </c:pt>
                <c:pt idx="5518">
                  <c:v>1159</c:v>
                </c:pt>
                <c:pt idx="5519">
                  <c:v>1159.5</c:v>
                </c:pt>
                <c:pt idx="5520">
                  <c:v>1160</c:v>
                </c:pt>
                <c:pt idx="5521">
                  <c:v>1160.5</c:v>
                </c:pt>
                <c:pt idx="5522">
                  <c:v>1161</c:v>
                </c:pt>
                <c:pt idx="5523">
                  <c:v>1161.5</c:v>
                </c:pt>
                <c:pt idx="5524">
                  <c:v>1162</c:v>
                </c:pt>
                <c:pt idx="5525">
                  <c:v>1162.5</c:v>
                </c:pt>
                <c:pt idx="5526">
                  <c:v>1163</c:v>
                </c:pt>
                <c:pt idx="5527">
                  <c:v>1163.5</c:v>
                </c:pt>
                <c:pt idx="5528">
                  <c:v>1164</c:v>
                </c:pt>
                <c:pt idx="5529">
                  <c:v>1164.5</c:v>
                </c:pt>
                <c:pt idx="5530">
                  <c:v>1165</c:v>
                </c:pt>
                <c:pt idx="5531">
                  <c:v>1165.5</c:v>
                </c:pt>
                <c:pt idx="5532">
                  <c:v>1166</c:v>
                </c:pt>
                <c:pt idx="5533">
                  <c:v>1166.5</c:v>
                </c:pt>
                <c:pt idx="5534">
                  <c:v>1167</c:v>
                </c:pt>
                <c:pt idx="5535">
                  <c:v>1167.5</c:v>
                </c:pt>
                <c:pt idx="5536">
                  <c:v>1168</c:v>
                </c:pt>
                <c:pt idx="5537">
                  <c:v>1168.5</c:v>
                </c:pt>
                <c:pt idx="5538">
                  <c:v>1169</c:v>
                </c:pt>
                <c:pt idx="5539">
                  <c:v>1169.5</c:v>
                </c:pt>
                <c:pt idx="5540">
                  <c:v>1170</c:v>
                </c:pt>
                <c:pt idx="5541">
                  <c:v>1170.5</c:v>
                </c:pt>
                <c:pt idx="5542">
                  <c:v>1171</c:v>
                </c:pt>
                <c:pt idx="5543">
                  <c:v>1171.5</c:v>
                </c:pt>
                <c:pt idx="5544">
                  <c:v>1172</c:v>
                </c:pt>
                <c:pt idx="5545">
                  <c:v>1172.5</c:v>
                </c:pt>
                <c:pt idx="5546">
                  <c:v>1173</c:v>
                </c:pt>
                <c:pt idx="5547">
                  <c:v>1173.5</c:v>
                </c:pt>
                <c:pt idx="5548">
                  <c:v>1174</c:v>
                </c:pt>
                <c:pt idx="5549">
                  <c:v>1174.5</c:v>
                </c:pt>
                <c:pt idx="5550">
                  <c:v>1175</c:v>
                </c:pt>
                <c:pt idx="5551">
                  <c:v>1175.5</c:v>
                </c:pt>
                <c:pt idx="5552">
                  <c:v>1176</c:v>
                </c:pt>
                <c:pt idx="5553">
                  <c:v>1176.5</c:v>
                </c:pt>
                <c:pt idx="5554">
                  <c:v>1177</c:v>
                </c:pt>
                <c:pt idx="5555">
                  <c:v>1177.5</c:v>
                </c:pt>
                <c:pt idx="5556">
                  <c:v>1178</c:v>
                </c:pt>
                <c:pt idx="5557">
                  <c:v>1178.5</c:v>
                </c:pt>
                <c:pt idx="5558">
                  <c:v>1179</c:v>
                </c:pt>
                <c:pt idx="5559">
                  <c:v>1179.5</c:v>
                </c:pt>
                <c:pt idx="5560">
                  <c:v>1180</c:v>
                </c:pt>
                <c:pt idx="5561">
                  <c:v>1180.5</c:v>
                </c:pt>
                <c:pt idx="5562">
                  <c:v>1181</c:v>
                </c:pt>
                <c:pt idx="5563">
                  <c:v>1181.5</c:v>
                </c:pt>
                <c:pt idx="5564">
                  <c:v>1182</c:v>
                </c:pt>
                <c:pt idx="5565">
                  <c:v>1182.5</c:v>
                </c:pt>
                <c:pt idx="5566">
                  <c:v>1183</c:v>
                </c:pt>
                <c:pt idx="5567">
                  <c:v>1183.5</c:v>
                </c:pt>
                <c:pt idx="5568">
                  <c:v>1184</c:v>
                </c:pt>
                <c:pt idx="5569">
                  <c:v>1184.5</c:v>
                </c:pt>
                <c:pt idx="5570">
                  <c:v>1185</c:v>
                </c:pt>
                <c:pt idx="5571">
                  <c:v>1185.5</c:v>
                </c:pt>
                <c:pt idx="5572">
                  <c:v>1186</c:v>
                </c:pt>
                <c:pt idx="5573">
                  <c:v>1186.5</c:v>
                </c:pt>
                <c:pt idx="5574">
                  <c:v>1187</c:v>
                </c:pt>
                <c:pt idx="5575">
                  <c:v>1187.5</c:v>
                </c:pt>
                <c:pt idx="5576">
                  <c:v>1188</c:v>
                </c:pt>
                <c:pt idx="5577">
                  <c:v>1188.5</c:v>
                </c:pt>
                <c:pt idx="5578">
                  <c:v>1189</c:v>
                </c:pt>
                <c:pt idx="5579">
                  <c:v>1189.5</c:v>
                </c:pt>
                <c:pt idx="5580">
                  <c:v>1190</c:v>
                </c:pt>
                <c:pt idx="5581">
                  <c:v>1190.5</c:v>
                </c:pt>
                <c:pt idx="5582">
                  <c:v>1191</c:v>
                </c:pt>
                <c:pt idx="5583">
                  <c:v>1191.5</c:v>
                </c:pt>
                <c:pt idx="5584">
                  <c:v>1192</c:v>
                </c:pt>
                <c:pt idx="5585">
                  <c:v>1192.5</c:v>
                </c:pt>
                <c:pt idx="5586">
                  <c:v>1193</c:v>
                </c:pt>
                <c:pt idx="5587">
                  <c:v>1193.5</c:v>
                </c:pt>
                <c:pt idx="5588">
                  <c:v>1194</c:v>
                </c:pt>
                <c:pt idx="5589">
                  <c:v>1194.5</c:v>
                </c:pt>
                <c:pt idx="5590">
                  <c:v>1195</c:v>
                </c:pt>
                <c:pt idx="5591">
                  <c:v>1195.5</c:v>
                </c:pt>
                <c:pt idx="5592">
                  <c:v>1196</c:v>
                </c:pt>
                <c:pt idx="5593">
                  <c:v>1196.5</c:v>
                </c:pt>
                <c:pt idx="5594">
                  <c:v>1197</c:v>
                </c:pt>
                <c:pt idx="5595">
                  <c:v>1197.5</c:v>
                </c:pt>
                <c:pt idx="5596">
                  <c:v>1198</c:v>
                </c:pt>
                <c:pt idx="5597">
                  <c:v>1198.5</c:v>
                </c:pt>
                <c:pt idx="5598">
                  <c:v>1199</c:v>
                </c:pt>
                <c:pt idx="5599">
                  <c:v>1199.5</c:v>
                </c:pt>
                <c:pt idx="5600">
                  <c:v>1200</c:v>
                </c:pt>
                <c:pt idx="5601">
                  <c:v>1200.5</c:v>
                </c:pt>
                <c:pt idx="5602">
                  <c:v>1201</c:v>
                </c:pt>
                <c:pt idx="5603">
                  <c:v>1201.5</c:v>
                </c:pt>
                <c:pt idx="5604">
                  <c:v>1202</c:v>
                </c:pt>
                <c:pt idx="5605">
                  <c:v>1202.5</c:v>
                </c:pt>
                <c:pt idx="5606">
                  <c:v>1203</c:v>
                </c:pt>
                <c:pt idx="5607">
                  <c:v>1203.5</c:v>
                </c:pt>
                <c:pt idx="5608">
                  <c:v>1204</c:v>
                </c:pt>
                <c:pt idx="5609">
                  <c:v>1204.5</c:v>
                </c:pt>
                <c:pt idx="5610">
                  <c:v>1205</c:v>
                </c:pt>
                <c:pt idx="5611">
                  <c:v>1205.5</c:v>
                </c:pt>
                <c:pt idx="5612">
                  <c:v>1206</c:v>
                </c:pt>
                <c:pt idx="5613">
                  <c:v>1206.5</c:v>
                </c:pt>
                <c:pt idx="5614">
                  <c:v>1207</c:v>
                </c:pt>
                <c:pt idx="5615">
                  <c:v>1207.5</c:v>
                </c:pt>
                <c:pt idx="5616">
                  <c:v>1208</c:v>
                </c:pt>
                <c:pt idx="5617">
                  <c:v>1208.5</c:v>
                </c:pt>
                <c:pt idx="5618">
                  <c:v>1209</c:v>
                </c:pt>
                <c:pt idx="5619">
                  <c:v>1209.5</c:v>
                </c:pt>
                <c:pt idx="5620">
                  <c:v>1210</c:v>
                </c:pt>
                <c:pt idx="5621">
                  <c:v>1210.5</c:v>
                </c:pt>
                <c:pt idx="5622">
                  <c:v>1211</c:v>
                </c:pt>
                <c:pt idx="5623">
                  <c:v>1211.5</c:v>
                </c:pt>
                <c:pt idx="5624">
                  <c:v>1212</c:v>
                </c:pt>
                <c:pt idx="5625">
                  <c:v>1212.5</c:v>
                </c:pt>
                <c:pt idx="5626">
                  <c:v>1213</c:v>
                </c:pt>
                <c:pt idx="5627">
                  <c:v>1213.5</c:v>
                </c:pt>
                <c:pt idx="5628">
                  <c:v>1214</c:v>
                </c:pt>
                <c:pt idx="5629">
                  <c:v>1214.5</c:v>
                </c:pt>
                <c:pt idx="5630">
                  <c:v>1215</c:v>
                </c:pt>
                <c:pt idx="5631">
                  <c:v>1215.5</c:v>
                </c:pt>
                <c:pt idx="5632">
                  <c:v>1216</c:v>
                </c:pt>
                <c:pt idx="5633">
                  <c:v>1216.5</c:v>
                </c:pt>
                <c:pt idx="5634">
                  <c:v>1217</c:v>
                </c:pt>
                <c:pt idx="5635">
                  <c:v>1217.5</c:v>
                </c:pt>
                <c:pt idx="5636">
                  <c:v>1218</c:v>
                </c:pt>
                <c:pt idx="5637">
                  <c:v>1218.5</c:v>
                </c:pt>
                <c:pt idx="5638">
                  <c:v>1219</c:v>
                </c:pt>
                <c:pt idx="5639">
                  <c:v>1219.5</c:v>
                </c:pt>
                <c:pt idx="5640">
                  <c:v>1220</c:v>
                </c:pt>
                <c:pt idx="5641">
                  <c:v>1220.5</c:v>
                </c:pt>
                <c:pt idx="5642">
                  <c:v>1221</c:v>
                </c:pt>
                <c:pt idx="5643">
                  <c:v>1221.5</c:v>
                </c:pt>
                <c:pt idx="5644">
                  <c:v>1222</c:v>
                </c:pt>
                <c:pt idx="5645">
                  <c:v>1222.5</c:v>
                </c:pt>
                <c:pt idx="5646">
                  <c:v>1223</c:v>
                </c:pt>
                <c:pt idx="5647">
                  <c:v>1223.5</c:v>
                </c:pt>
                <c:pt idx="5648">
                  <c:v>1224</c:v>
                </c:pt>
                <c:pt idx="5649">
                  <c:v>1224.5</c:v>
                </c:pt>
                <c:pt idx="5650">
                  <c:v>1225</c:v>
                </c:pt>
                <c:pt idx="5651">
                  <c:v>1225.5</c:v>
                </c:pt>
                <c:pt idx="5652">
                  <c:v>1226</c:v>
                </c:pt>
                <c:pt idx="5653">
                  <c:v>1226.5</c:v>
                </c:pt>
                <c:pt idx="5654">
                  <c:v>1227</c:v>
                </c:pt>
                <c:pt idx="5655">
                  <c:v>1227.5</c:v>
                </c:pt>
                <c:pt idx="5656">
                  <c:v>1228</c:v>
                </c:pt>
                <c:pt idx="5657">
                  <c:v>1228.5</c:v>
                </c:pt>
                <c:pt idx="5658">
                  <c:v>1229</c:v>
                </c:pt>
                <c:pt idx="5659">
                  <c:v>1229.5</c:v>
                </c:pt>
                <c:pt idx="5660">
                  <c:v>1230</c:v>
                </c:pt>
                <c:pt idx="5661">
                  <c:v>1230.5</c:v>
                </c:pt>
                <c:pt idx="5662">
                  <c:v>1231</c:v>
                </c:pt>
                <c:pt idx="5663">
                  <c:v>1231.5</c:v>
                </c:pt>
                <c:pt idx="5664">
                  <c:v>1232</c:v>
                </c:pt>
                <c:pt idx="5665">
                  <c:v>1232.5</c:v>
                </c:pt>
                <c:pt idx="5666">
                  <c:v>1233</c:v>
                </c:pt>
                <c:pt idx="5667">
                  <c:v>1233.5</c:v>
                </c:pt>
                <c:pt idx="5668">
                  <c:v>1234</c:v>
                </c:pt>
                <c:pt idx="5669">
                  <c:v>1234.5</c:v>
                </c:pt>
                <c:pt idx="5670">
                  <c:v>1235</c:v>
                </c:pt>
                <c:pt idx="5671">
                  <c:v>1235.5</c:v>
                </c:pt>
                <c:pt idx="5672">
                  <c:v>1236</c:v>
                </c:pt>
                <c:pt idx="5673">
                  <c:v>1236.5</c:v>
                </c:pt>
                <c:pt idx="5674">
                  <c:v>1237</c:v>
                </c:pt>
                <c:pt idx="5675">
                  <c:v>1237.5</c:v>
                </c:pt>
                <c:pt idx="5676">
                  <c:v>1238</c:v>
                </c:pt>
                <c:pt idx="5677">
                  <c:v>1238.5</c:v>
                </c:pt>
                <c:pt idx="5678">
                  <c:v>1239</c:v>
                </c:pt>
                <c:pt idx="5679">
                  <c:v>1239.5</c:v>
                </c:pt>
                <c:pt idx="5680">
                  <c:v>1240</c:v>
                </c:pt>
                <c:pt idx="5681">
                  <c:v>1240.5</c:v>
                </c:pt>
                <c:pt idx="5682">
                  <c:v>1241</c:v>
                </c:pt>
                <c:pt idx="5683">
                  <c:v>1241.5</c:v>
                </c:pt>
                <c:pt idx="5684">
                  <c:v>1242</c:v>
                </c:pt>
                <c:pt idx="5685">
                  <c:v>1242.5</c:v>
                </c:pt>
                <c:pt idx="5686">
                  <c:v>1243</c:v>
                </c:pt>
                <c:pt idx="5687">
                  <c:v>1243.5</c:v>
                </c:pt>
                <c:pt idx="5688">
                  <c:v>1244</c:v>
                </c:pt>
                <c:pt idx="5689">
                  <c:v>1244.5</c:v>
                </c:pt>
                <c:pt idx="5690">
                  <c:v>1245</c:v>
                </c:pt>
                <c:pt idx="5691">
                  <c:v>1245.5</c:v>
                </c:pt>
                <c:pt idx="5692">
                  <c:v>1246</c:v>
                </c:pt>
                <c:pt idx="5693">
                  <c:v>1246.5</c:v>
                </c:pt>
                <c:pt idx="5694">
                  <c:v>1247</c:v>
                </c:pt>
                <c:pt idx="5695">
                  <c:v>1247.5</c:v>
                </c:pt>
                <c:pt idx="5696">
                  <c:v>1248</c:v>
                </c:pt>
                <c:pt idx="5697">
                  <c:v>1248.5</c:v>
                </c:pt>
                <c:pt idx="5698">
                  <c:v>1249</c:v>
                </c:pt>
                <c:pt idx="5699">
                  <c:v>1249.5</c:v>
                </c:pt>
                <c:pt idx="5700">
                  <c:v>1250</c:v>
                </c:pt>
                <c:pt idx="5701">
                  <c:v>1250.5</c:v>
                </c:pt>
                <c:pt idx="5702">
                  <c:v>1251</c:v>
                </c:pt>
                <c:pt idx="5703">
                  <c:v>1251.5</c:v>
                </c:pt>
                <c:pt idx="5704">
                  <c:v>1252</c:v>
                </c:pt>
                <c:pt idx="5705">
                  <c:v>1252.5</c:v>
                </c:pt>
                <c:pt idx="5706">
                  <c:v>1253</c:v>
                </c:pt>
                <c:pt idx="5707">
                  <c:v>1253.5</c:v>
                </c:pt>
                <c:pt idx="5708">
                  <c:v>1254</c:v>
                </c:pt>
                <c:pt idx="5709">
                  <c:v>1254.5</c:v>
                </c:pt>
                <c:pt idx="5710">
                  <c:v>1255</c:v>
                </c:pt>
                <c:pt idx="5711">
                  <c:v>1255.5</c:v>
                </c:pt>
                <c:pt idx="5712">
                  <c:v>1256</c:v>
                </c:pt>
                <c:pt idx="5713">
                  <c:v>1256.5</c:v>
                </c:pt>
                <c:pt idx="5714">
                  <c:v>1257</c:v>
                </c:pt>
                <c:pt idx="5715">
                  <c:v>1257.5</c:v>
                </c:pt>
                <c:pt idx="5716">
                  <c:v>1258</c:v>
                </c:pt>
                <c:pt idx="5717">
                  <c:v>1258.5</c:v>
                </c:pt>
                <c:pt idx="5718">
                  <c:v>1259</c:v>
                </c:pt>
                <c:pt idx="5719">
                  <c:v>1259.5</c:v>
                </c:pt>
                <c:pt idx="5720">
                  <c:v>1260</c:v>
                </c:pt>
                <c:pt idx="5721">
                  <c:v>1260.5</c:v>
                </c:pt>
                <c:pt idx="5722">
                  <c:v>1261</c:v>
                </c:pt>
                <c:pt idx="5723">
                  <c:v>1261.5</c:v>
                </c:pt>
                <c:pt idx="5724">
                  <c:v>1262</c:v>
                </c:pt>
                <c:pt idx="5725">
                  <c:v>1262.5</c:v>
                </c:pt>
                <c:pt idx="5726">
                  <c:v>1263</c:v>
                </c:pt>
                <c:pt idx="5727">
                  <c:v>1263.5</c:v>
                </c:pt>
                <c:pt idx="5728">
                  <c:v>1264</c:v>
                </c:pt>
                <c:pt idx="5729">
                  <c:v>1264.5</c:v>
                </c:pt>
                <c:pt idx="5730">
                  <c:v>1265</c:v>
                </c:pt>
                <c:pt idx="5731">
                  <c:v>1265.5</c:v>
                </c:pt>
                <c:pt idx="5732">
                  <c:v>1266</c:v>
                </c:pt>
                <c:pt idx="5733">
                  <c:v>1266.5</c:v>
                </c:pt>
                <c:pt idx="5734">
                  <c:v>1267</c:v>
                </c:pt>
                <c:pt idx="5735">
                  <c:v>1267.5</c:v>
                </c:pt>
                <c:pt idx="5736">
                  <c:v>1268</c:v>
                </c:pt>
                <c:pt idx="5737">
                  <c:v>1268.5</c:v>
                </c:pt>
                <c:pt idx="5738">
                  <c:v>1269</c:v>
                </c:pt>
                <c:pt idx="5739">
                  <c:v>1269.5</c:v>
                </c:pt>
                <c:pt idx="5740">
                  <c:v>1270</c:v>
                </c:pt>
                <c:pt idx="5741">
                  <c:v>1270.5</c:v>
                </c:pt>
                <c:pt idx="5742">
                  <c:v>1271</c:v>
                </c:pt>
                <c:pt idx="5743">
                  <c:v>1271.5</c:v>
                </c:pt>
                <c:pt idx="5744">
                  <c:v>1272</c:v>
                </c:pt>
                <c:pt idx="5745">
                  <c:v>1272.5</c:v>
                </c:pt>
                <c:pt idx="5746">
                  <c:v>1273</c:v>
                </c:pt>
                <c:pt idx="5747">
                  <c:v>1273.5</c:v>
                </c:pt>
                <c:pt idx="5748">
                  <c:v>1274</c:v>
                </c:pt>
                <c:pt idx="5749">
                  <c:v>1274.5</c:v>
                </c:pt>
                <c:pt idx="5750">
                  <c:v>1275</c:v>
                </c:pt>
                <c:pt idx="5751">
                  <c:v>1275.5</c:v>
                </c:pt>
                <c:pt idx="5752">
                  <c:v>1276</c:v>
                </c:pt>
                <c:pt idx="5753">
                  <c:v>1276.5</c:v>
                </c:pt>
                <c:pt idx="5754">
                  <c:v>1277</c:v>
                </c:pt>
                <c:pt idx="5755">
                  <c:v>1277.5</c:v>
                </c:pt>
                <c:pt idx="5756">
                  <c:v>1278</c:v>
                </c:pt>
                <c:pt idx="5757">
                  <c:v>1278.5</c:v>
                </c:pt>
                <c:pt idx="5758">
                  <c:v>1279</c:v>
                </c:pt>
                <c:pt idx="5759">
                  <c:v>1279.5</c:v>
                </c:pt>
                <c:pt idx="5760">
                  <c:v>1280</c:v>
                </c:pt>
                <c:pt idx="5761">
                  <c:v>1280.5</c:v>
                </c:pt>
                <c:pt idx="5762">
                  <c:v>1281</c:v>
                </c:pt>
                <c:pt idx="5763">
                  <c:v>1281.5</c:v>
                </c:pt>
                <c:pt idx="5764">
                  <c:v>1282</c:v>
                </c:pt>
                <c:pt idx="5765">
                  <c:v>1282.5</c:v>
                </c:pt>
                <c:pt idx="5766">
                  <c:v>1283</c:v>
                </c:pt>
                <c:pt idx="5767">
                  <c:v>1283.5</c:v>
                </c:pt>
                <c:pt idx="5768">
                  <c:v>1284</c:v>
                </c:pt>
                <c:pt idx="5769">
                  <c:v>1284.5</c:v>
                </c:pt>
                <c:pt idx="5770">
                  <c:v>1285</c:v>
                </c:pt>
                <c:pt idx="5771">
                  <c:v>1285.5</c:v>
                </c:pt>
                <c:pt idx="5772">
                  <c:v>1286</c:v>
                </c:pt>
                <c:pt idx="5773">
                  <c:v>1286.5</c:v>
                </c:pt>
                <c:pt idx="5774">
                  <c:v>1287</c:v>
                </c:pt>
                <c:pt idx="5775">
                  <c:v>1287.5</c:v>
                </c:pt>
                <c:pt idx="5776">
                  <c:v>1288</c:v>
                </c:pt>
                <c:pt idx="5777">
                  <c:v>1288.5</c:v>
                </c:pt>
                <c:pt idx="5778">
                  <c:v>1289</c:v>
                </c:pt>
                <c:pt idx="5779">
                  <c:v>1289.5</c:v>
                </c:pt>
                <c:pt idx="5780">
                  <c:v>1290</c:v>
                </c:pt>
                <c:pt idx="5781">
                  <c:v>1290.5</c:v>
                </c:pt>
                <c:pt idx="5782">
                  <c:v>1291</c:v>
                </c:pt>
                <c:pt idx="5783">
                  <c:v>1291.5</c:v>
                </c:pt>
                <c:pt idx="5784">
                  <c:v>1292</c:v>
                </c:pt>
                <c:pt idx="5785">
                  <c:v>1292.5</c:v>
                </c:pt>
                <c:pt idx="5786">
                  <c:v>1293</c:v>
                </c:pt>
                <c:pt idx="5787">
                  <c:v>1293.5</c:v>
                </c:pt>
                <c:pt idx="5788">
                  <c:v>1294</c:v>
                </c:pt>
                <c:pt idx="5789">
                  <c:v>1294.5</c:v>
                </c:pt>
                <c:pt idx="5790">
                  <c:v>1295</c:v>
                </c:pt>
                <c:pt idx="5791">
                  <c:v>1295.5</c:v>
                </c:pt>
                <c:pt idx="5792">
                  <c:v>1296</c:v>
                </c:pt>
                <c:pt idx="5793">
                  <c:v>1296.5</c:v>
                </c:pt>
                <c:pt idx="5794">
                  <c:v>1297</c:v>
                </c:pt>
                <c:pt idx="5795">
                  <c:v>1297.5</c:v>
                </c:pt>
                <c:pt idx="5796">
                  <c:v>1298</c:v>
                </c:pt>
                <c:pt idx="5797">
                  <c:v>1298.5</c:v>
                </c:pt>
                <c:pt idx="5798">
                  <c:v>1299</c:v>
                </c:pt>
                <c:pt idx="5799">
                  <c:v>1299.5</c:v>
                </c:pt>
                <c:pt idx="5800">
                  <c:v>1300</c:v>
                </c:pt>
                <c:pt idx="5801">
                  <c:v>1300.5</c:v>
                </c:pt>
                <c:pt idx="5802">
                  <c:v>1301</c:v>
                </c:pt>
                <c:pt idx="5803">
                  <c:v>1301.5</c:v>
                </c:pt>
                <c:pt idx="5804">
                  <c:v>1302</c:v>
                </c:pt>
                <c:pt idx="5805">
                  <c:v>1302.5</c:v>
                </c:pt>
                <c:pt idx="5806">
                  <c:v>1303</c:v>
                </c:pt>
                <c:pt idx="5807">
                  <c:v>1303.5</c:v>
                </c:pt>
                <c:pt idx="5808">
                  <c:v>1304</c:v>
                </c:pt>
                <c:pt idx="5809">
                  <c:v>1304.5</c:v>
                </c:pt>
                <c:pt idx="5810">
                  <c:v>1305</c:v>
                </c:pt>
                <c:pt idx="5811">
                  <c:v>1305.5</c:v>
                </c:pt>
                <c:pt idx="5812">
                  <c:v>1306</c:v>
                </c:pt>
                <c:pt idx="5813">
                  <c:v>1306.5</c:v>
                </c:pt>
                <c:pt idx="5814">
                  <c:v>1307</c:v>
                </c:pt>
                <c:pt idx="5815">
                  <c:v>1307.5</c:v>
                </c:pt>
                <c:pt idx="5816">
                  <c:v>1308</c:v>
                </c:pt>
                <c:pt idx="5817">
                  <c:v>1308.5</c:v>
                </c:pt>
                <c:pt idx="5818">
                  <c:v>1309</c:v>
                </c:pt>
                <c:pt idx="5819">
                  <c:v>1309.5</c:v>
                </c:pt>
                <c:pt idx="5820">
                  <c:v>1310</c:v>
                </c:pt>
                <c:pt idx="5821">
                  <c:v>1310.5</c:v>
                </c:pt>
                <c:pt idx="5822">
                  <c:v>1311</c:v>
                </c:pt>
                <c:pt idx="5823">
                  <c:v>1311.5</c:v>
                </c:pt>
                <c:pt idx="5824">
                  <c:v>1312</c:v>
                </c:pt>
                <c:pt idx="5825">
                  <c:v>1312.5</c:v>
                </c:pt>
                <c:pt idx="5826">
                  <c:v>1313</c:v>
                </c:pt>
                <c:pt idx="5827">
                  <c:v>1313.5</c:v>
                </c:pt>
                <c:pt idx="5828">
                  <c:v>1314</c:v>
                </c:pt>
                <c:pt idx="5829">
                  <c:v>1314.5</c:v>
                </c:pt>
                <c:pt idx="5830">
                  <c:v>1315</c:v>
                </c:pt>
                <c:pt idx="5831">
                  <c:v>1315.5</c:v>
                </c:pt>
                <c:pt idx="5832">
                  <c:v>1316</c:v>
                </c:pt>
                <c:pt idx="5833">
                  <c:v>1316.5</c:v>
                </c:pt>
                <c:pt idx="5834">
                  <c:v>1317</c:v>
                </c:pt>
                <c:pt idx="5835">
                  <c:v>1317.5</c:v>
                </c:pt>
                <c:pt idx="5836">
                  <c:v>1318</c:v>
                </c:pt>
                <c:pt idx="5837">
                  <c:v>1318.5</c:v>
                </c:pt>
                <c:pt idx="5838">
                  <c:v>1319</c:v>
                </c:pt>
                <c:pt idx="5839">
                  <c:v>1319.5</c:v>
                </c:pt>
                <c:pt idx="5840">
                  <c:v>1320</c:v>
                </c:pt>
                <c:pt idx="5841">
                  <c:v>1320.5</c:v>
                </c:pt>
                <c:pt idx="5842">
                  <c:v>1321</c:v>
                </c:pt>
                <c:pt idx="5843">
                  <c:v>1321.5</c:v>
                </c:pt>
                <c:pt idx="5844">
                  <c:v>1322</c:v>
                </c:pt>
                <c:pt idx="5845">
                  <c:v>1322.5</c:v>
                </c:pt>
                <c:pt idx="5846">
                  <c:v>1323</c:v>
                </c:pt>
                <c:pt idx="5847">
                  <c:v>1323.5</c:v>
                </c:pt>
                <c:pt idx="5848">
                  <c:v>1324</c:v>
                </c:pt>
                <c:pt idx="5849">
                  <c:v>1324.5</c:v>
                </c:pt>
                <c:pt idx="5850">
                  <c:v>1325</c:v>
                </c:pt>
                <c:pt idx="5851">
                  <c:v>1325.5</c:v>
                </c:pt>
                <c:pt idx="5852">
                  <c:v>1326</c:v>
                </c:pt>
                <c:pt idx="5853">
                  <c:v>1326.5</c:v>
                </c:pt>
                <c:pt idx="5854">
                  <c:v>1327</c:v>
                </c:pt>
                <c:pt idx="5855">
                  <c:v>1327.5</c:v>
                </c:pt>
                <c:pt idx="5856">
                  <c:v>1328</c:v>
                </c:pt>
                <c:pt idx="5857">
                  <c:v>1328.5</c:v>
                </c:pt>
                <c:pt idx="5858">
                  <c:v>1329</c:v>
                </c:pt>
                <c:pt idx="5859">
                  <c:v>1329.5</c:v>
                </c:pt>
                <c:pt idx="5860">
                  <c:v>1330</c:v>
                </c:pt>
                <c:pt idx="5861">
                  <c:v>1330.5</c:v>
                </c:pt>
                <c:pt idx="5862">
                  <c:v>1331</c:v>
                </c:pt>
                <c:pt idx="5863">
                  <c:v>1331.5</c:v>
                </c:pt>
                <c:pt idx="5864">
                  <c:v>1332</c:v>
                </c:pt>
                <c:pt idx="5865">
                  <c:v>1332.5</c:v>
                </c:pt>
                <c:pt idx="5866">
                  <c:v>1333</c:v>
                </c:pt>
                <c:pt idx="5867">
                  <c:v>1333.5</c:v>
                </c:pt>
                <c:pt idx="5868">
                  <c:v>1334</c:v>
                </c:pt>
                <c:pt idx="5869">
                  <c:v>1334.5</c:v>
                </c:pt>
                <c:pt idx="5870">
                  <c:v>1335</c:v>
                </c:pt>
                <c:pt idx="5871">
                  <c:v>1335.5</c:v>
                </c:pt>
                <c:pt idx="5872">
                  <c:v>1336</c:v>
                </c:pt>
                <c:pt idx="5873">
                  <c:v>1336.5</c:v>
                </c:pt>
                <c:pt idx="5874">
                  <c:v>1337</c:v>
                </c:pt>
                <c:pt idx="5875">
                  <c:v>1337.5</c:v>
                </c:pt>
                <c:pt idx="5876">
                  <c:v>1338</c:v>
                </c:pt>
                <c:pt idx="5877">
                  <c:v>1338.5</c:v>
                </c:pt>
                <c:pt idx="5878">
                  <c:v>1339</c:v>
                </c:pt>
                <c:pt idx="5879">
                  <c:v>1339.5</c:v>
                </c:pt>
                <c:pt idx="5880">
                  <c:v>1340</c:v>
                </c:pt>
                <c:pt idx="5881">
                  <c:v>1340.5</c:v>
                </c:pt>
                <c:pt idx="5882">
                  <c:v>1341</c:v>
                </c:pt>
                <c:pt idx="5883">
                  <c:v>1341.5</c:v>
                </c:pt>
                <c:pt idx="5884">
                  <c:v>1342</c:v>
                </c:pt>
                <c:pt idx="5885">
                  <c:v>1342.5</c:v>
                </c:pt>
                <c:pt idx="5886">
                  <c:v>1343</c:v>
                </c:pt>
                <c:pt idx="5887">
                  <c:v>1343.5</c:v>
                </c:pt>
                <c:pt idx="5888">
                  <c:v>1344</c:v>
                </c:pt>
                <c:pt idx="5889">
                  <c:v>1344.5</c:v>
                </c:pt>
                <c:pt idx="5890">
                  <c:v>1345</c:v>
                </c:pt>
                <c:pt idx="5891">
                  <c:v>1345.5</c:v>
                </c:pt>
                <c:pt idx="5892">
                  <c:v>1346</c:v>
                </c:pt>
                <c:pt idx="5893">
                  <c:v>1346.5</c:v>
                </c:pt>
                <c:pt idx="5894">
                  <c:v>1347</c:v>
                </c:pt>
                <c:pt idx="5895">
                  <c:v>1347.5</c:v>
                </c:pt>
                <c:pt idx="5896">
                  <c:v>1348</c:v>
                </c:pt>
                <c:pt idx="5897">
                  <c:v>1348.5</c:v>
                </c:pt>
                <c:pt idx="5898">
                  <c:v>1349</c:v>
                </c:pt>
                <c:pt idx="5899">
                  <c:v>1349.5</c:v>
                </c:pt>
                <c:pt idx="5900">
                  <c:v>1350</c:v>
                </c:pt>
                <c:pt idx="5901">
                  <c:v>1350.5</c:v>
                </c:pt>
                <c:pt idx="5902">
                  <c:v>1351</c:v>
                </c:pt>
                <c:pt idx="5903">
                  <c:v>1351.5</c:v>
                </c:pt>
                <c:pt idx="5904">
                  <c:v>1352</c:v>
                </c:pt>
                <c:pt idx="5905">
                  <c:v>1352.5</c:v>
                </c:pt>
                <c:pt idx="5906">
                  <c:v>1353</c:v>
                </c:pt>
                <c:pt idx="5907">
                  <c:v>1353.5</c:v>
                </c:pt>
                <c:pt idx="5908">
                  <c:v>1354</c:v>
                </c:pt>
                <c:pt idx="5909">
                  <c:v>1354.5</c:v>
                </c:pt>
                <c:pt idx="5910">
                  <c:v>1355</c:v>
                </c:pt>
                <c:pt idx="5911">
                  <c:v>1355.5</c:v>
                </c:pt>
                <c:pt idx="5912">
                  <c:v>1356</c:v>
                </c:pt>
                <c:pt idx="5913">
                  <c:v>1356.5</c:v>
                </c:pt>
                <c:pt idx="5914">
                  <c:v>1357</c:v>
                </c:pt>
                <c:pt idx="5915">
                  <c:v>1357.5</c:v>
                </c:pt>
                <c:pt idx="5916">
                  <c:v>1358</c:v>
                </c:pt>
                <c:pt idx="5917">
                  <c:v>1358.5</c:v>
                </c:pt>
                <c:pt idx="5918">
                  <c:v>1359</c:v>
                </c:pt>
                <c:pt idx="5919">
                  <c:v>1359.5</c:v>
                </c:pt>
                <c:pt idx="5920">
                  <c:v>1360</c:v>
                </c:pt>
                <c:pt idx="5921">
                  <c:v>1360.5</c:v>
                </c:pt>
                <c:pt idx="5922">
                  <c:v>1361</c:v>
                </c:pt>
                <c:pt idx="5923">
                  <c:v>1361.5</c:v>
                </c:pt>
                <c:pt idx="5924">
                  <c:v>1362</c:v>
                </c:pt>
                <c:pt idx="5925">
                  <c:v>1362.5</c:v>
                </c:pt>
                <c:pt idx="5926">
                  <c:v>1363</c:v>
                </c:pt>
                <c:pt idx="5927">
                  <c:v>1363.5</c:v>
                </c:pt>
                <c:pt idx="5928">
                  <c:v>1364</c:v>
                </c:pt>
                <c:pt idx="5929">
                  <c:v>1364.5</c:v>
                </c:pt>
                <c:pt idx="5930">
                  <c:v>1365</c:v>
                </c:pt>
                <c:pt idx="5931">
                  <c:v>1365.5</c:v>
                </c:pt>
                <c:pt idx="5932">
                  <c:v>1366</c:v>
                </c:pt>
                <c:pt idx="5933">
                  <c:v>1366.5</c:v>
                </c:pt>
                <c:pt idx="5934">
                  <c:v>1367</c:v>
                </c:pt>
                <c:pt idx="5935">
                  <c:v>1367.5</c:v>
                </c:pt>
                <c:pt idx="5936">
                  <c:v>1368</c:v>
                </c:pt>
                <c:pt idx="5937">
                  <c:v>1368.5</c:v>
                </c:pt>
                <c:pt idx="5938">
                  <c:v>1369</c:v>
                </c:pt>
                <c:pt idx="5939">
                  <c:v>1369.5</c:v>
                </c:pt>
                <c:pt idx="5940">
                  <c:v>1370</c:v>
                </c:pt>
                <c:pt idx="5941">
                  <c:v>1370.5</c:v>
                </c:pt>
                <c:pt idx="5942">
                  <c:v>1371</c:v>
                </c:pt>
                <c:pt idx="5943">
                  <c:v>1371.5</c:v>
                </c:pt>
                <c:pt idx="5944">
                  <c:v>1372</c:v>
                </c:pt>
                <c:pt idx="5945">
                  <c:v>1372.5</c:v>
                </c:pt>
                <c:pt idx="5946">
                  <c:v>1373</c:v>
                </c:pt>
                <c:pt idx="5947">
                  <c:v>1373.5</c:v>
                </c:pt>
                <c:pt idx="5948">
                  <c:v>1374</c:v>
                </c:pt>
                <c:pt idx="5949">
                  <c:v>1374.5</c:v>
                </c:pt>
                <c:pt idx="5950">
                  <c:v>1375</c:v>
                </c:pt>
                <c:pt idx="5951">
                  <c:v>1375.5</c:v>
                </c:pt>
                <c:pt idx="5952">
                  <c:v>1376</c:v>
                </c:pt>
                <c:pt idx="5953">
                  <c:v>1376.5</c:v>
                </c:pt>
                <c:pt idx="5954">
                  <c:v>1377</c:v>
                </c:pt>
                <c:pt idx="5955">
                  <c:v>1377.5</c:v>
                </c:pt>
                <c:pt idx="5956">
                  <c:v>1378</c:v>
                </c:pt>
                <c:pt idx="5957">
                  <c:v>1378.5</c:v>
                </c:pt>
                <c:pt idx="5958">
                  <c:v>1379</c:v>
                </c:pt>
                <c:pt idx="5959">
                  <c:v>1379.5</c:v>
                </c:pt>
                <c:pt idx="5960">
                  <c:v>1380</c:v>
                </c:pt>
                <c:pt idx="5961">
                  <c:v>1380.5</c:v>
                </c:pt>
                <c:pt idx="5962">
                  <c:v>1381</c:v>
                </c:pt>
                <c:pt idx="5963">
                  <c:v>1381.5</c:v>
                </c:pt>
                <c:pt idx="5964">
                  <c:v>1382</c:v>
                </c:pt>
                <c:pt idx="5965">
                  <c:v>1382.5</c:v>
                </c:pt>
                <c:pt idx="5966">
                  <c:v>1383</c:v>
                </c:pt>
                <c:pt idx="5967">
                  <c:v>1383.5</c:v>
                </c:pt>
                <c:pt idx="5968">
                  <c:v>1384</c:v>
                </c:pt>
                <c:pt idx="5969">
                  <c:v>1384.5</c:v>
                </c:pt>
                <c:pt idx="5970">
                  <c:v>1385</c:v>
                </c:pt>
                <c:pt idx="5971">
                  <c:v>1385.5</c:v>
                </c:pt>
                <c:pt idx="5972">
                  <c:v>1386</c:v>
                </c:pt>
                <c:pt idx="5973">
                  <c:v>1386.5</c:v>
                </c:pt>
                <c:pt idx="5974">
                  <c:v>1387</c:v>
                </c:pt>
                <c:pt idx="5975">
                  <c:v>1387.5</c:v>
                </c:pt>
                <c:pt idx="5976">
                  <c:v>1388</c:v>
                </c:pt>
                <c:pt idx="5977">
                  <c:v>1388.5</c:v>
                </c:pt>
                <c:pt idx="5978">
                  <c:v>1389</c:v>
                </c:pt>
                <c:pt idx="5979">
                  <c:v>1389.5</c:v>
                </c:pt>
                <c:pt idx="5980">
                  <c:v>1390</c:v>
                </c:pt>
                <c:pt idx="5981">
                  <c:v>1390.5</c:v>
                </c:pt>
                <c:pt idx="5982">
                  <c:v>1391</c:v>
                </c:pt>
                <c:pt idx="5983">
                  <c:v>1391.5</c:v>
                </c:pt>
                <c:pt idx="5984">
                  <c:v>1392</c:v>
                </c:pt>
                <c:pt idx="5985">
                  <c:v>1392.5</c:v>
                </c:pt>
                <c:pt idx="5986">
                  <c:v>1393</c:v>
                </c:pt>
                <c:pt idx="5987">
                  <c:v>1393.5</c:v>
                </c:pt>
                <c:pt idx="5988">
                  <c:v>1394</c:v>
                </c:pt>
                <c:pt idx="5989">
                  <c:v>1394.5</c:v>
                </c:pt>
                <c:pt idx="5990">
                  <c:v>1395</c:v>
                </c:pt>
                <c:pt idx="5991">
                  <c:v>1395.5</c:v>
                </c:pt>
                <c:pt idx="5992">
                  <c:v>1396</c:v>
                </c:pt>
                <c:pt idx="5993">
                  <c:v>1396.5</c:v>
                </c:pt>
                <c:pt idx="5994">
                  <c:v>1397</c:v>
                </c:pt>
                <c:pt idx="5995">
                  <c:v>1397.5</c:v>
                </c:pt>
                <c:pt idx="5996">
                  <c:v>1398</c:v>
                </c:pt>
                <c:pt idx="5997">
                  <c:v>1398.5</c:v>
                </c:pt>
                <c:pt idx="5998">
                  <c:v>1399</c:v>
                </c:pt>
                <c:pt idx="5999">
                  <c:v>1399.5</c:v>
                </c:pt>
                <c:pt idx="6000">
                  <c:v>1400</c:v>
                </c:pt>
                <c:pt idx="6001">
                  <c:v>1400.5</c:v>
                </c:pt>
                <c:pt idx="6002">
                  <c:v>1401</c:v>
                </c:pt>
                <c:pt idx="6003">
                  <c:v>1401.5</c:v>
                </c:pt>
                <c:pt idx="6004">
                  <c:v>1402</c:v>
                </c:pt>
                <c:pt idx="6005">
                  <c:v>1402.5</c:v>
                </c:pt>
                <c:pt idx="6006">
                  <c:v>1403</c:v>
                </c:pt>
                <c:pt idx="6007">
                  <c:v>1403.5</c:v>
                </c:pt>
                <c:pt idx="6008">
                  <c:v>1404</c:v>
                </c:pt>
                <c:pt idx="6009">
                  <c:v>1404.5</c:v>
                </c:pt>
                <c:pt idx="6010">
                  <c:v>1405</c:v>
                </c:pt>
                <c:pt idx="6011">
                  <c:v>1405.5</c:v>
                </c:pt>
                <c:pt idx="6012">
                  <c:v>1406</c:v>
                </c:pt>
                <c:pt idx="6013">
                  <c:v>1406.5</c:v>
                </c:pt>
                <c:pt idx="6014">
                  <c:v>1407</c:v>
                </c:pt>
                <c:pt idx="6015">
                  <c:v>1407.5</c:v>
                </c:pt>
                <c:pt idx="6016">
                  <c:v>1408</c:v>
                </c:pt>
                <c:pt idx="6017">
                  <c:v>1408.5</c:v>
                </c:pt>
                <c:pt idx="6018">
                  <c:v>1409</c:v>
                </c:pt>
                <c:pt idx="6019">
                  <c:v>1409.5</c:v>
                </c:pt>
                <c:pt idx="6020">
                  <c:v>1410</c:v>
                </c:pt>
                <c:pt idx="6021">
                  <c:v>1410.5</c:v>
                </c:pt>
                <c:pt idx="6022">
                  <c:v>1411</c:v>
                </c:pt>
                <c:pt idx="6023">
                  <c:v>1411.5</c:v>
                </c:pt>
                <c:pt idx="6024">
                  <c:v>1412</c:v>
                </c:pt>
                <c:pt idx="6025">
                  <c:v>1412.5</c:v>
                </c:pt>
                <c:pt idx="6026">
                  <c:v>1413</c:v>
                </c:pt>
                <c:pt idx="6027">
                  <c:v>1413.5</c:v>
                </c:pt>
                <c:pt idx="6028">
                  <c:v>1414</c:v>
                </c:pt>
                <c:pt idx="6029">
                  <c:v>1414.5</c:v>
                </c:pt>
                <c:pt idx="6030">
                  <c:v>1415</c:v>
                </c:pt>
                <c:pt idx="6031">
                  <c:v>1415.5</c:v>
                </c:pt>
                <c:pt idx="6032">
                  <c:v>1416</c:v>
                </c:pt>
                <c:pt idx="6033">
                  <c:v>1416.5</c:v>
                </c:pt>
                <c:pt idx="6034">
                  <c:v>1417</c:v>
                </c:pt>
                <c:pt idx="6035">
                  <c:v>1417.5</c:v>
                </c:pt>
                <c:pt idx="6036">
                  <c:v>1418</c:v>
                </c:pt>
                <c:pt idx="6037">
                  <c:v>1418.5</c:v>
                </c:pt>
                <c:pt idx="6038">
                  <c:v>1419</c:v>
                </c:pt>
                <c:pt idx="6039">
                  <c:v>1419.5</c:v>
                </c:pt>
                <c:pt idx="6040">
                  <c:v>1420</c:v>
                </c:pt>
                <c:pt idx="6041">
                  <c:v>1420.5</c:v>
                </c:pt>
                <c:pt idx="6042">
                  <c:v>1421</c:v>
                </c:pt>
                <c:pt idx="6043">
                  <c:v>1421.5</c:v>
                </c:pt>
                <c:pt idx="6044">
                  <c:v>1422</c:v>
                </c:pt>
                <c:pt idx="6045">
                  <c:v>1422.5</c:v>
                </c:pt>
                <c:pt idx="6046">
                  <c:v>1423</c:v>
                </c:pt>
                <c:pt idx="6047">
                  <c:v>1423.5</c:v>
                </c:pt>
                <c:pt idx="6048">
                  <c:v>1424</c:v>
                </c:pt>
                <c:pt idx="6049">
                  <c:v>1424.5</c:v>
                </c:pt>
                <c:pt idx="6050">
                  <c:v>1425</c:v>
                </c:pt>
                <c:pt idx="6051">
                  <c:v>1425.5</c:v>
                </c:pt>
                <c:pt idx="6052">
                  <c:v>1426</c:v>
                </c:pt>
                <c:pt idx="6053">
                  <c:v>1426.5</c:v>
                </c:pt>
                <c:pt idx="6054">
                  <c:v>1427</c:v>
                </c:pt>
                <c:pt idx="6055">
                  <c:v>1427.5</c:v>
                </c:pt>
                <c:pt idx="6056">
                  <c:v>1428</c:v>
                </c:pt>
                <c:pt idx="6057">
                  <c:v>1428.5</c:v>
                </c:pt>
                <c:pt idx="6058">
                  <c:v>1429</c:v>
                </c:pt>
                <c:pt idx="6059">
                  <c:v>1429.5</c:v>
                </c:pt>
                <c:pt idx="6060">
                  <c:v>1430</c:v>
                </c:pt>
                <c:pt idx="6061">
                  <c:v>1430.5</c:v>
                </c:pt>
                <c:pt idx="6062">
                  <c:v>1431</c:v>
                </c:pt>
                <c:pt idx="6063">
                  <c:v>1431.5</c:v>
                </c:pt>
                <c:pt idx="6064">
                  <c:v>1432</c:v>
                </c:pt>
                <c:pt idx="6065">
                  <c:v>1432.5</c:v>
                </c:pt>
                <c:pt idx="6066">
                  <c:v>1433</c:v>
                </c:pt>
                <c:pt idx="6067">
                  <c:v>1433.5</c:v>
                </c:pt>
                <c:pt idx="6068">
                  <c:v>1434</c:v>
                </c:pt>
                <c:pt idx="6069">
                  <c:v>1434.5</c:v>
                </c:pt>
                <c:pt idx="6070">
                  <c:v>1435</c:v>
                </c:pt>
                <c:pt idx="6071">
                  <c:v>1435.5</c:v>
                </c:pt>
                <c:pt idx="6072">
                  <c:v>1436</c:v>
                </c:pt>
                <c:pt idx="6073">
                  <c:v>1436.5</c:v>
                </c:pt>
                <c:pt idx="6074">
                  <c:v>1437</c:v>
                </c:pt>
                <c:pt idx="6075">
                  <c:v>1437.5</c:v>
                </c:pt>
                <c:pt idx="6076">
                  <c:v>1438</c:v>
                </c:pt>
                <c:pt idx="6077">
                  <c:v>1438.5</c:v>
                </c:pt>
                <c:pt idx="6078">
                  <c:v>1439</c:v>
                </c:pt>
                <c:pt idx="6079">
                  <c:v>1439.5</c:v>
                </c:pt>
                <c:pt idx="6080">
                  <c:v>1440</c:v>
                </c:pt>
                <c:pt idx="6081">
                  <c:v>1440.5</c:v>
                </c:pt>
                <c:pt idx="6082">
                  <c:v>1441</c:v>
                </c:pt>
                <c:pt idx="6083">
                  <c:v>1441.5</c:v>
                </c:pt>
                <c:pt idx="6084">
                  <c:v>1442</c:v>
                </c:pt>
                <c:pt idx="6085">
                  <c:v>1442.5</c:v>
                </c:pt>
                <c:pt idx="6086">
                  <c:v>1443</c:v>
                </c:pt>
                <c:pt idx="6087">
                  <c:v>1443.5</c:v>
                </c:pt>
                <c:pt idx="6088">
                  <c:v>1444</c:v>
                </c:pt>
                <c:pt idx="6089">
                  <c:v>1444.5</c:v>
                </c:pt>
                <c:pt idx="6090">
                  <c:v>1445</c:v>
                </c:pt>
                <c:pt idx="6091">
                  <c:v>1445.5</c:v>
                </c:pt>
                <c:pt idx="6092">
                  <c:v>1446</c:v>
                </c:pt>
                <c:pt idx="6093">
                  <c:v>1446.5</c:v>
                </c:pt>
                <c:pt idx="6094">
                  <c:v>1447</c:v>
                </c:pt>
                <c:pt idx="6095">
                  <c:v>1447.5</c:v>
                </c:pt>
                <c:pt idx="6096">
                  <c:v>1448</c:v>
                </c:pt>
                <c:pt idx="6097">
                  <c:v>1448.5</c:v>
                </c:pt>
                <c:pt idx="6098">
                  <c:v>1449</c:v>
                </c:pt>
                <c:pt idx="6099">
                  <c:v>1449.5</c:v>
                </c:pt>
                <c:pt idx="6100">
                  <c:v>1450</c:v>
                </c:pt>
                <c:pt idx="6101">
                  <c:v>1450.5</c:v>
                </c:pt>
                <c:pt idx="6102">
                  <c:v>1451</c:v>
                </c:pt>
                <c:pt idx="6103">
                  <c:v>1451.5</c:v>
                </c:pt>
                <c:pt idx="6104">
                  <c:v>1452</c:v>
                </c:pt>
                <c:pt idx="6105">
                  <c:v>1452.5</c:v>
                </c:pt>
                <c:pt idx="6106">
                  <c:v>1453</c:v>
                </c:pt>
                <c:pt idx="6107">
                  <c:v>1453.5</c:v>
                </c:pt>
                <c:pt idx="6108">
                  <c:v>1454</c:v>
                </c:pt>
                <c:pt idx="6109">
                  <c:v>1454.5</c:v>
                </c:pt>
                <c:pt idx="6110">
                  <c:v>1455</c:v>
                </c:pt>
                <c:pt idx="6111">
                  <c:v>1455.5</c:v>
                </c:pt>
                <c:pt idx="6112">
                  <c:v>1456</c:v>
                </c:pt>
                <c:pt idx="6113">
                  <c:v>1456.5</c:v>
                </c:pt>
                <c:pt idx="6114">
                  <c:v>1457</c:v>
                </c:pt>
                <c:pt idx="6115">
                  <c:v>1457.5</c:v>
                </c:pt>
                <c:pt idx="6116">
                  <c:v>1458</c:v>
                </c:pt>
                <c:pt idx="6117">
                  <c:v>1458.5</c:v>
                </c:pt>
                <c:pt idx="6118">
                  <c:v>1459</c:v>
                </c:pt>
                <c:pt idx="6119">
                  <c:v>1459.5</c:v>
                </c:pt>
                <c:pt idx="6120">
                  <c:v>1460</c:v>
                </c:pt>
                <c:pt idx="6121">
                  <c:v>1460.5</c:v>
                </c:pt>
                <c:pt idx="6122">
                  <c:v>1461</c:v>
                </c:pt>
                <c:pt idx="6123">
                  <c:v>1461.5</c:v>
                </c:pt>
                <c:pt idx="6124">
                  <c:v>1462</c:v>
                </c:pt>
                <c:pt idx="6125">
                  <c:v>1462.5</c:v>
                </c:pt>
                <c:pt idx="6126">
                  <c:v>1463</c:v>
                </c:pt>
                <c:pt idx="6127">
                  <c:v>1463.5</c:v>
                </c:pt>
                <c:pt idx="6128">
                  <c:v>1464</c:v>
                </c:pt>
                <c:pt idx="6129">
                  <c:v>1464.5</c:v>
                </c:pt>
                <c:pt idx="6130">
                  <c:v>1465</c:v>
                </c:pt>
                <c:pt idx="6131">
                  <c:v>1465.5</c:v>
                </c:pt>
                <c:pt idx="6132">
                  <c:v>1466</c:v>
                </c:pt>
                <c:pt idx="6133">
                  <c:v>1466.5</c:v>
                </c:pt>
                <c:pt idx="6134">
                  <c:v>1467</c:v>
                </c:pt>
                <c:pt idx="6135">
                  <c:v>1467.5</c:v>
                </c:pt>
                <c:pt idx="6136">
                  <c:v>1468</c:v>
                </c:pt>
                <c:pt idx="6137">
                  <c:v>1468.5</c:v>
                </c:pt>
                <c:pt idx="6138">
                  <c:v>1469</c:v>
                </c:pt>
                <c:pt idx="6139">
                  <c:v>1469.5</c:v>
                </c:pt>
                <c:pt idx="6140">
                  <c:v>1470</c:v>
                </c:pt>
                <c:pt idx="6141">
                  <c:v>1470.5</c:v>
                </c:pt>
                <c:pt idx="6142">
                  <c:v>1471</c:v>
                </c:pt>
                <c:pt idx="6143">
                  <c:v>1471.5</c:v>
                </c:pt>
                <c:pt idx="6144">
                  <c:v>1472</c:v>
                </c:pt>
                <c:pt idx="6145">
                  <c:v>1472.5</c:v>
                </c:pt>
                <c:pt idx="6146">
                  <c:v>1473</c:v>
                </c:pt>
                <c:pt idx="6147">
                  <c:v>1473.5</c:v>
                </c:pt>
                <c:pt idx="6148">
                  <c:v>1474</c:v>
                </c:pt>
                <c:pt idx="6149">
                  <c:v>1474.5</c:v>
                </c:pt>
                <c:pt idx="6150">
                  <c:v>1475</c:v>
                </c:pt>
                <c:pt idx="6151">
                  <c:v>1475.5</c:v>
                </c:pt>
                <c:pt idx="6152">
                  <c:v>1476</c:v>
                </c:pt>
                <c:pt idx="6153">
                  <c:v>1476.5</c:v>
                </c:pt>
                <c:pt idx="6154">
                  <c:v>1477</c:v>
                </c:pt>
                <c:pt idx="6155">
                  <c:v>1477.5</c:v>
                </c:pt>
                <c:pt idx="6156">
                  <c:v>1478</c:v>
                </c:pt>
                <c:pt idx="6157">
                  <c:v>1478.5</c:v>
                </c:pt>
                <c:pt idx="6158">
                  <c:v>1479</c:v>
                </c:pt>
                <c:pt idx="6159">
                  <c:v>1479.5</c:v>
                </c:pt>
                <c:pt idx="6160">
                  <c:v>1480</c:v>
                </c:pt>
                <c:pt idx="6161">
                  <c:v>1480.5</c:v>
                </c:pt>
                <c:pt idx="6162">
                  <c:v>1481</c:v>
                </c:pt>
                <c:pt idx="6163">
                  <c:v>1481.5</c:v>
                </c:pt>
                <c:pt idx="6164">
                  <c:v>1482</c:v>
                </c:pt>
                <c:pt idx="6165">
                  <c:v>1482.5</c:v>
                </c:pt>
                <c:pt idx="6166">
                  <c:v>1483</c:v>
                </c:pt>
                <c:pt idx="6167">
                  <c:v>1483.5</c:v>
                </c:pt>
                <c:pt idx="6168">
                  <c:v>1484</c:v>
                </c:pt>
                <c:pt idx="6169">
                  <c:v>1484.5</c:v>
                </c:pt>
                <c:pt idx="6170">
                  <c:v>1485</c:v>
                </c:pt>
                <c:pt idx="6171">
                  <c:v>1485.5</c:v>
                </c:pt>
                <c:pt idx="6172">
                  <c:v>1486</c:v>
                </c:pt>
                <c:pt idx="6173">
                  <c:v>1486.5</c:v>
                </c:pt>
                <c:pt idx="6174">
                  <c:v>1487</c:v>
                </c:pt>
                <c:pt idx="6175">
                  <c:v>1487.5</c:v>
                </c:pt>
                <c:pt idx="6176">
                  <c:v>1488</c:v>
                </c:pt>
                <c:pt idx="6177">
                  <c:v>1488.5</c:v>
                </c:pt>
                <c:pt idx="6178">
                  <c:v>1489</c:v>
                </c:pt>
                <c:pt idx="6179">
                  <c:v>1489.5</c:v>
                </c:pt>
                <c:pt idx="6180">
                  <c:v>1490</c:v>
                </c:pt>
                <c:pt idx="6181">
                  <c:v>1490.5</c:v>
                </c:pt>
                <c:pt idx="6182">
                  <c:v>1491</c:v>
                </c:pt>
                <c:pt idx="6183">
                  <c:v>1491.5</c:v>
                </c:pt>
                <c:pt idx="6184">
                  <c:v>1492</c:v>
                </c:pt>
                <c:pt idx="6185">
                  <c:v>1492.5</c:v>
                </c:pt>
                <c:pt idx="6186">
                  <c:v>1493</c:v>
                </c:pt>
                <c:pt idx="6187">
                  <c:v>1493.5</c:v>
                </c:pt>
                <c:pt idx="6188">
                  <c:v>1494</c:v>
                </c:pt>
                <c:pt idx="6189">
                  <c:v>1494.5</c:v>
                </c:pt>
                <c:pt idx="6190">
                  <c:v>1495</c:v>
                </c:pt>
                <c:pt idx="6191">
                  <c:v>1495.5</c:v>
                </c:pt>
                <c:pt idx="6192">
                  <c:v>1496</c:v>
                </c:pt>
                <c:pt idx="6193">
                  <c:v>1496.5</c:v>
                </c:pt>
                <c:pt idx="6194">
                  <c:v>1497</c:v>
                </c:pt>
                <c:pt idx="6195">
                  <c:v>1497.5</c:v>
                </c:pt>
                <c:pt idx="6196">
                  <c:v>1498</c:v>
                </c:pt>
                <c:pt idx="6197">
                  <c:v>1498.5</c:v>
                </c:pt>
                <c:pt idx="6198">
                  <c:v>1499</c:v>
                </c:pt>
                <c:pt idx="6199">
                  <c:v>1499.5</c:v>
                </c:pt>
                <c:pt idx="6200">
                  <c:v>1500</c:v>
                </c:pt>
                <c:pt idx="6201">
                  <c:v>1500.5</c:v>
                </c:pt>
                <c:pt idx="6202">
                  <c:v>1501</c:v>
                </c:pt>
                <c:pt idx="6203">
                  <c:v>1501.5</c:v>
                </c:pt>
                <c:pt idx="6204">
                  <c:v>1502</c:v>
                </c:pt>
                <c:pt idx="6205">
                  <c:v>1502.5</c:v>
                </c:pt>
                <c:pt idx="6206">
                  <c:v>1503</c:v>
                </c:pt>
                <c:pt idx="6207">
                  <c:v>1503.5</c:v>
                </c:pt>
                <c:pt idx="6208">
                  <c:v>1504</c:v>
                </c:pt>
                <c:pt idx="6209">
                  <c:v>1504.5</c:v>
                </c:pt>
                <c:pt idx="6210">
                  <c:v>1505</c:v>
                </c:pt>
                <c:pt idx="6211">
                  <c:v>1505.5</c:v>
                </c:pt>
                <c:pt idx="6212">
                  <c:v>1506</c:v>
                </c:pt>
                <c:pt idx="6213">
                  <c:v>1506.5</c:v>
                </c:pt>
                <c:pt idx="6214">
                  <c:v>1507</c:v>
                </c:pt>
                <c:pt idx="6215">
                  <c:v>1507.5</c:v>
                </c:pt>
                <c:pt idx="6216">
                  <c:v>1508</c:v>
                </c:pt>
                <c:pt idx="6217">
                  <c:v>1508.5</c:v>
                </c:pt>
                <c:pt idx="6218">
                  <c:v>1509</c:v>
                </c:pt>
                <c:pt idx="6219">
                  <c:v>1509.5</c:v>
                </c:pt>
                <c:pt idx="6220">
                  <c:v>1510</c:v>
                </c:pt>
                <c:pt idx="6221">
                  <c:v>1510.5</c:v>
                </c:pt>
                <c:pt idx="6222">
                  <c:v>1511</c:v>
                </c:pt>
                <c:pt idx="6223">
                  <c:v>1511.5</c:v>
                </c:pt>
                <c:pt idx="6224">
                  <c:v>1512</c:v>
                </c:pt>
                <c:pt idx="6225">
                  <c:v>1512.5</c:v>
                </c:pt>
                <c:pt idx="6226">
                  <c:v>1513</c:v>
                </c:pt>
                <c:pt idx="6227">
                  <c:v>1513.5</c:v>
                </c:pt>
                <c:pt idx="6228">
                  <c:v>1514</c:v>
                </c:pt>
                <c:pt idx="6229">
                  <c:v>1514.5</c:v>
                </c:pt>
                <c:pt idx="6230">
                  <c:v>1515</c:v>
                </c:pt>
                <c:pt idx="6231">
                  <c:v>1515.5</c:v>
                </c:pt>
                <c:pt idx="6232">
                  <c:v>1516</c:v>
                </c:pt>
                <c:pt idx="6233">
                  <c:v>1516.5</c:v>
                </c:pt>
                <c:pt idx="6234">
                  <c:v>1517</c:v>
                </c:pt>
                <c:pt idx="6235">
                  <c:v>1517.5</c:v>
                </c:pt>
                <c:pt idx="6236">
                  <c:v>1518</c:v>
                </c:pt>
                <c:pt idx="6237">
                  <c:v>1518.5</c:v>
                </c:pt>
                <c:pt idx="6238">
                  <c:v>1519</c:v>
                </c:pt>
                <c:pt idx="6239">
                  <c:v>1519.5</c:v>
                </c:pt>
                <c:pt idx="6240">
                  <c:v>1520</c:v>
                </c:pt>
                <c:pt idx="6241">
                  <c:v>1520.5</c:v>
                </c:pt>
                <c:pt idx="6242">
                  <c:v>1521</c:v>
                </c:pt>
                <c:pt idx="6243">
                  <c:v>1521.5</c:v>
                </c:pt>
                <c:pt idx="6244">
                  <c:v>1522</c:v>
                </c:pt>
                <c:pt idx="6245">
                  <c:v>1522.5</c:v>
                </c:pt>
                <c:pt idx="6246">
                  <c:v>1523</c:v>
                </c:pt>
                <c:pt idx="6247">
                  <c:v>1523.5</c:v>
                </c:pt>
                <c:pt idx="6248">
                  <c:v>1524</c:v>
                </c:pt>
                <c:pt idx="6249">
                  <c:v>1524.5</c:v>
                </c:pt>
                <c:pt idx="6250">
                  <c:v>1525</c:v>
                </c:pt>
                <c:pt idx="6251">
                  <c:v>1525.5</c:v>
                </c:pt>
                <c:pt idx="6252">
                  <c:v>1526</c:v>
                </c:pt>
                <c:pt idx="6253">
                  <c:v>1526.5</c:v>
                </c:pt>
                <c:pt idx="6254">
                  <c:v>1527</c:v>
                </c:pt>
                <c:pt idx="6255">
                  <c:v>1527.5</c:v>
                </c:pt>
                <c:pt idx="6256">
                  <c:v>1528</c:v>
                </c:pt>
                <c:pt idx="6257">
                  <c:v>1528.5</c:v>
                </c:pt>
                <c:pt idx="6258">
                  <c:v>1529</c:v>
                </c:pt>
                <c:pt idx="6259">
                  <c:v>1529.5</c:v>
                </c:pt>
                <c:pt idx="6260">
                  <c:v>1530</c:v>
                </c:pt>
                <c:pt idx="6261">
                  <c:v>1530.5</c:v>
                </c:pt>
                <c:pt idx="6262">
                  <c:v>1531</c:v>
                </c:pt>
                <c:pt idx="6263">
                  <c:v>1531.5</c:v>
                </c:pt>
                <c:pt idx="6264">
                  <c:v>1532</c:v>
                </c:pt>
                <c:pt idx="6265">
                  <c:v>1532.5</c:v>
                </c:pt>
                <c:pt idx="6266">
                  <c:v>1533</c:v>
                </c:pt>
                <c:pt idx="6267">
                  <c:v>1533.5</c:v>
                </c:pt>
                <c:pt idx="6268">
                  <c:v>1534</c:v>
                </c:pt>
                <c:pt idx="6269">
                  <c:v>1534.5</c:v>
                </c:pt>
                <c:pt idx="6270">
                  <c:v>1535</c:v>
                </c:pt>
                <c:pt idx="6271">
                  <c:v>1535.5</c:v>
                </c:pt>
                <c:pt idx="6272">
                  <c:v>1536</c:v>
                </c:pt>
                <c:pt idx="6273">
                  <c:v>1536.5</c:v>
                </c:pt>
                <c:pt idx="6274">
                  <c:v>1537</c:v>
                </c:pt>
                <c:pt idx="6275">
                  <c:v>1537.5</c:v>
                </c:pt>
                <c:pt idx="6276">
                  <c:v>1538</c:v>
                </c:pt>
                <c:pt idx="6277">
                  <c:v>1538.5</c:v>
                </c:pt>
                <c:pt idx="6278">
                  <c:v>1539</c:v>
                </c:pt>
                <c:pt idx="6279">
                  <c:v>1539.5</c:v>
                </c:pt>
                <c:pt idx="6280">
                  <c:v>1540</c:v>
                </c:pt>
                <c:pt idx="6281">
                  <c:v>1540.5</c:v>
                </c:pt>
                <c:pt idx="6282">
                  <c:v>1541</c:v>
                </c:pt>
                <c:pt idx="6283">
                  <c:v>1541.5</c:v>
                </c:pt>
                <c:pt idx="6284">
                  <c:v>1542</c:v>
                </c:pt>
                <c:pt idx="6285">
                  <c:v>1542.5</c:v>
                </c:pt>
                <c:pt idx="6286">
                  <c:v>1543</c:v>
                </c:pt>
                <c:pt idx="6287">
                  <c:v>1543.5</c:v>
                </c:pt>
                <c:pt idx="6288">
                  <c:v>1544</c:v>
                </c:pt>
                <c:pt idx="6289">
                  <c:v>1544.5</c:v>
                </c:pt>
                <c:pt idx="6290">
                  <c:v>1545</c:v>
                </c:pt>
                <c:pt idx="6291">
                  <c:v>1545.5</c:v>
                </c:pt>
                <c:pt idx="6292">
                  <c:v>1546</c:v>
                </c:pt>
                <c:pt idx="6293">
                  <c:v>1546.5</c:v>
                </c:pt>
                <c:pt idx="6294">
                  <c:v>1547</c:v>
                </c:pt>
                <c:pt idx="6295">
                  <c:v>1547.5</c:v>
                </c:pt>
                <c:pt idx="6296">
                  <c:v>1548</c:v>
                </c:pt>
                <c:pt idx="6297">
                  <c:v>1548.5</c:v>
                </c:pt>
                <c:pt idx="6298">
                  <c:v>1549</c:v>
                </c:pt>
                <c:pt idx="6299">
                  <c:v>1549.5</c:v>
                </c:pt>
                <c:pt idx="6300">
                  <c:v>1550</c:v>
                </c:pt>
                <c:pt idx="6301">
                  <c:v>1550.5</c:v>
                </c:pt>
                <c:pt idx="6302">
                  <c:v>1551</c:v>
                </c:pt>
                <c:pt idx="6303">
                  <c:v>1551.5</c:v>
                </c:pt>
                <c:pt idx="6304">
                  <c:v>1552</c:v>
                </c:pt>
                <c:pt idx="6305">
                  <c:v>1552.5</c:v>
                </c:pt>
                <c:pt idx="6306">
                  <c:v>1553</c:v>
                </c:pt>
                <c:pt idx="6307">
                  <c:v>1553.5</c:v>
                </c:pt>
                <c:pt idx="6308">
                  <c:v>1554</c:v>
                </c:pt>
                <c:pt idx="6309">
                  <c:v>1554.5</c:v>
                </c:pt>
                <c:pt idx="6310">
                  <c:v>1555</c:v>
                </c:pt>
                <c:pt idx="6311">
                  <c:v>1555.5</c:v>
                </c:pt>
                <c:pt idx="6312">
                  <c:v>1556</c:v>
                </c:pt>
                <c:pt idx="6313">
                  <c:v>1556.5</c:v>
                </c:pt>
                <c:pt idx="6314">
                  <c:v>1557</c:v>
                </c:pt>
                <c:pt idx="6315">
                  <c:v>1557.5</c:v>
                </c:pt>
                <c:pt idx="6316">
                  <c:v>1558</c:v>
                </c:pt>
                <c:pt idx="6317">
                  <c:v>1558.5</c:v>
                </c:pt>
                <c:pt idx="6318">
                  <c:v>1559</c:v>
                </c:pt>
                <c:pt idx="6319">
                  <c:v>1559.5</c:v>
                </c:pt>
                <c:pt idx="6320">
                  <c:v>1560</c:v>
                </c:pt>
                <c:pt idx="6321">
                  <c:v>1560.5</c:v>
                </c:pt>
                <c:pt idx="6322">
                  <c:v>1561</c:v>
                </c:pt>
                <c:pt idx="6323">
                  <c:v>1561.5</c:v>
                </c:pt>
                <c:pt idx="6324">
                  <c:v>1562</c:v>
                </c:pt>
                <c:pt idx="6325">
                  <c:v>1562.5</c:v>
                </c:pt>
                <c:pt idx="6326">
                  <c:v>1563</c:v>
                </c:pt>
                <c:pt idx="6327">
                  <c:v>1563.5</c:v>
                </c:pt>
                <c:pt idx="6328">
                  <c:v>1564</c:v>
                </c:pt>
                <c:pt idx="6329">
                  <c:v>1564.5</c:v>
                </c:pt>
                <c:pt idx="6330">
                  <c:v>1565</c:v>
                </c:pt>
                <c:pt idx="6331">
                  <c:v>1565.5</c:v>
                </c:pt>
                <c:pt idx="6332">
                  <c:v>1566</c:v>
                </c:pt>
                <c:pt idx="6333">
                  <c:v>1566.5</c:v>
                </c:pt>
                <c:pt idx="6334">
                  <c:v>1567</c:v>
                </c:pt>
                <c:pt idx="6335">
                  <c:v>1567.5</c:v>
                </c:pt>
                <c:pt idx="6336">
                  <c:v>1568</c:v>
                </c:pt>
                <c:pt idx="6337">
                  <c:v>1568.5</c:v>
                </c:pt>
                <c:pt idx="6338">
                  <c:v>1569</c:v>
                </c:pt>
                <c:pt idx="6339">
                  <c:v>1569.5</c:v>
                </c:pt>
                <c:pt idx="6340">
                  <c:v>1570</c:v>
                </c:pt>
                <c:pt idx="6341">
                  <c:v>1570.5</c:v>
                </c:pt>
                <c:pt idx="6342">
                  <c:v>1571</c:v>
                </c:pt>
                <c:pt idx="6343">
                  <c:v>1571.5</c:v>
                </c:pt>
                <c:pt idx="6344">
                  <c:v>1572</c:v>
                </c:pt>
                <c:pt idx="6345">
                  <c:v>1572.5</c:v>
                </c:pt>
                <c:pt idx="6346">
                  <c:v>1573</c:v>
                </c:pt>
                <c:pt idx="6347">
                  <c:v>1573.5</c:v>
                </c:pt>
                <c:pt idx="6348">
                  <c:v>1574</c:v>
                </c:pt>
                <c:pt idx="6349">
                  <c:v>1574.5</c:v>
                </c:pt>
                <c:pt idx="6350">
                  <c:v>1575</c:v>
                </c:pt>
                <c:pt idx="6351">
                  <c:v>1575.5</c:v>
                </c:pt>
                <c:pt idx="6352">
                  <c:v>1576</c:v>
                </c:pt>
                <c:pt idx="6353">
                  <c:v>1576.5</c:v>
                </c:pt>
                <c:pt idx="6354">
                  <c:v>1577</c:v>
                </c:pt>
                <c:pt idx="6355">
                  <c:v>1577.5</c:v>
                </c:pt>
                <c:pt idx="6356">
                  <c:v>1578</c:v>
                </c:pt>
                <c:pt idx="6357">
                  <c:v>1578.5</c:v>
                </c:pt>
                <c:pt idx="6358">
                  <c:v>1579</c:v>
                </c:pt>
                <c:pt idx="6359">
                  <c:v>1579.5</c:v>
                </c:pt>
                <c:pt idx="6360">
                  <c:v>1580</c:v>
                </c:pt>
                <c:pt idx="6361">
                  <c:v>1580.5</c:v>
                </c:pt>
                <c:pt idx="6362">
                  <c:v>1581</c:v>
                </c:pt>
                <c:pt idx="6363">
                  <c:v>1581.5</c:v>
                </c:pt>
                <c:pt idx="6364">
                  <c:v>1582</c:v>
                </c:pt>
                <c:pt idx="6365">
                  <c:v>1582.5</c:v>
                </c:pt>
                <c:pt idx="6366">
                  <c:v>1583</c:v>
                </c:pt>
                <c:pt idx="6367">
                  <c:v>1583.5</c:v>
                </c:pt>
                <c:pt idx="6368">
                  <c:v>1584</c:v>
                </c:pt>
                <c:pt idx="6369">
                  <c:v>1584.5</c:v>
                </c:pt>
                <c:pt idx="6370">
                  <c:v>1585</c:v>
                </c:pt>
                <c:pt idx="6371">
                  <c:v>1585.5</c:v>
                </c:pt>
                <c:pt idx="6372">
                  <c:v>1586</c:v>
                </c:pt>
                <c:pt idx="6373">
                  <c:v>1586.5</c:v>
                </c:pt>
                <c:pt idx="6374">
                  <c:v>1587</c:v>
                </c:pt>
                <c:pt idx="6375">
                  <c:v>1587.5</c:v>
                </c:pt>
                <c:pt idx="6376">
                  <c:v>1588</c:v>
                </c:pt>
                <c:pt idx="6377">
                  <c:v>1588.5</c:v>
                </c:pt>
                <c:pt idx="6378">
                  <c:v>1589</c:v>
                </c:pt>
                <c:pt idx="6379">
                  <c:v>1589.5</c:v>
                </c:pt>
                <c:pt idx="6380">
                  <c:v>1590</c:v>
                </c:pt>
                <c:pt idx="6381">
                  <c:v>1590.5</c:v>
                </c:pt>
                <c:pt idx="6382">
                  <c:v>1591</c:v>
                </c:pt>
                <c:pt idx="6383">
                  <c:v>1591.5</c:v>
                </c:pt>
                <c:pt idx="6384">
                  <c:v>1592</c:v>
                </c:pt>
                <c:pt idx="6385">
                  <c:v>1592.5</c:v>
                </c:pt>
                <c:pt idx="6386">
                  <c:v>1593</c:v>
                </c:pt>
                <c:pt idx="6387">
                  <c:v>1593.5</c:v>
                </c:pt>
                <c:pt idx="6388">
                  <c:v>1594</c:v>
                </c:pt>
                <c:pt idx="6389">
                  <c:v>1594.5</c:v>
                </c:pt>
                <c:pt idx="6390">
                  <c:v>1595</c:v>
                </c:pt>
                <c:pt idx="6391">
                  <c:v>1595.5</c:v>
                </c:pt>
                <c:pt idx="6392">
                  <c:v>1596</c:v>
                </c:pt>
                <c:pt idx="6393">
                  <c:v>1596.5</c:v>
                </c:pt>
                <c:pt idx="6394">
                  <c:v>1597</c:v>
                </c:pt>
                <c:pt idx="6395">
                  <c:v>1597.5</c:v>
                </c:pt>
                <c:pt idx="6396">
                  <c:v>1598</c:v>
                </c:pt>
                <c:pt idx="6397">
                  <c:v>1598.5</c:v>
                </c:pt>
                <c:pt idx="6398">
                  <c:v>1599</c:v>
                </c:pt>
                <c:pt idx="6399">
                  <c:v>1599.5</c:v>
                </c:pt>
                <c:pt idx="6400">
                  <c:v>1600</c:v>
                </c:pt>
              </c:numCache>
            </c:numRef>
          </c:xVal>
          <c:yVal>
            <c:numRef>
              <c:f>[SFLASH_vs_FLASHII_endkicks.xlsx]Sheet1!$AL$2:$AL$6402</c:f>
              <c:numCache>
                <c:formatCode>General</c:formatCode>
                <c:ptCount val="6401"/>
                <c:pt idx="400">
                  <c:v>-29.9237</c:v>
                </c:pt>
                <c:pt idx="401">
                  <c:v>-29.892800000000001</c:v>
                </c:pt>
                <c:pt idx="402">
                  <c:v>-29.861899999999999</c:v>
                </c:pt>
                <c:pt idx="403">
                  <c:v>-29.831099999999999</c:v>
                </c:pt>
                <c:pt idx="404">
                  <c:v>-29.8002</c:v>
                </c:pt>
                <c:pt idx="405">
                  <c:v>-29.769300000000001</c:v>
                </c:pt>
                <c:pt idx="406">
                  <c:v>-29.738399999999999</c:v>
                </c:pt>
                <c:pt idx="407">
                  <c:v>-29.7075</c:v>
                </c:pt>
                <c:pt idx="408">
                  <c:v>-29.6767</c:v>
                </c:pt>
                <c:pt idx="409">
                  <c:v>-29.645800000000001</c:v>
                </c:pt>
                <c:pt idx="410">
                  <c:v>-29.614899999999999</c:v>
                </c:pt>
                <c:pt idx="411">
                  <c:v>-29.584</c:v>
                </c:pt>
                <c:pt idx="412">
                  <c:v>-29.553100000000001</c:v>
                </c:pt>
                <c:pt idx="413">
                  <c:v>-29.522300000000001</c:v>
                </c:pt>
                <c:pt idx="414">
                  <c:v>-29.491399999999999</c:v>
                </c:pt>
                <c:pt idx="415">
                  <c:v>-29.4605</c:v>
                </c:pt>
                <c:pt idx="416">
                  <c:v>-29.429600000000001</c:v>
                </c:pt>
                <c:pt idx="417">
                  <c:v>-29.398800000000001</c:v>
                </c:pt>
                <c:pt idx="418">
                  <c:v>-29.367899999999999</c:v>
                </c:pt>
                <c:pt idx="419">
                  <c:v>-29.337</c:v>
                </c:pt>
                <c:pt idx="420">
                  <c:v>-29.306100000000001</c:v>
                </c:pt>
                <c:pt idx="421">
                  <c:v>-29.275200000000002</c:v>
                </c:pt>
                <c:pt idx="422">
                  <c:v>-29.244399999999999</c:v>
                </c:pt>
                <c:pt idx="423">
                  <c:v>-29.2135</c:v>
                </c:pt>
                <c:pt idx="424">
                  <c:v>-29.182600000000001</c:v>
                </c:pt>
                <c:pt idx="425">
                  <c:v>-29.151700000000002</c:v>
                </c:pt>
                <c:pt idx="426">
                  <c:v>-29.120799999999999</c:v>
                </c:pt>
                <c:pt idx="427">
                  <c:v>-29.09</c:v>
                </c:pt>
                <c:pt idx="428">
                  <c:v>-29.059100000000001</c:v>
                </c:pt>
                <c:pt idx="429">
                  <c:v>-29.028199999999998</c:v>
                </c:pt>
                <c:pt idx="430">
                  <c:v>-28.997299999999999</c:v>
                </c:pt>
                <c:pt idx="431">
                  <c:v>-28.9664</c:v>
                </c:pt>
                <c:pt idx="432">
                  <c:v>-28.935600000000001</c:v>
                </c:pt>
                <c:pt idx="433">
                  <c:v>-28.904699999999998</c:v>
                </c:pt>
                <c:pt idx="434">
                  <c:v>-28.873799999999999</c:v>
                </c:pt>
                <c:pt idx="435">
                  <c:v>-28.8429</c:v>
                </c:pt>
                <c:pt idx="436">
                  <c:v>-28.812100000000001</c:v>
                </c:pt>
                <c:pt idx="437">
                  <c:v>-28.781199999999998</c:v>
                </c:pt>
                <c:pt idx="438">
                  <c:v>-28.750299999999999</c:v>
                </c:pt>
                <c:pt idx="439">
                  <c:v>-28.7194</c:v>
                </c:pt>
                <c:pt idx="440">
                  <c:v>-28.688500000000001</c:v>
                </c:pt>
                <c:pt idx="441">
                  <c:v>-28.657699999999998</c:v>
                </c:pt>
                <c:pt idx="442">
                  <c:v>-28.626799999999999</c:v>
                </c:pt>
                <c:pt idx="443">
                  <c:v>-28.5959</c:v>
                </c:pt>
                <c:pt idx="444">
                  <c:v>-28.565000000000001</c:v>
                </c:pt>
                <c:pt idx="445">
                  <c:v>-28.534099999999999</c:v>
                </c:pt>
                <c:pt idx="446">
                  <c:v>-28.503299999999999</c:v>
                </c:pt>
                <c:pt idx="447">
                  <c:v>-28.4724</c:v>
                </c:pt>
                <c:pt idx="448">
                  <c:v>-28.441500000000001</c:v>
                </c:pt>
                <c:pt idx="449">
                  <c:v>-28.410599999999999</c:v>
                </c:pt>
                <c:pt idx="450">
                  <c:v>-28.379799999999999</c:v>
                </c:pt>
                <c:pt idx="451">
                  <c:v>-28.3489</c:v>
                </c:pt>
                <c:pt idx="452">
                  <c:v>-28.318000000000001</c:v>
                </c:pt>
                <c:pt idx="453">
                  <c:v>-28.287099999999999</c:v>
                </c:pt>
                <c:pt idx="454">
                  <c:v>-28.2562</c:v>
                </c:pt>
                <c:pt idx="455">
                  <c:v>-28.2254</c:v>
                </c:pt>
                <c:pt idx="456">
                  <c:v>-28.194500000000001</c:v>
                </c:pt>
                <c:pt idx="457">
                  <c:v>-28.163599999999999</c:v>
                </c:pt>
                <c:pt idx="458">
                  <c:v>-28.1327</c:v>
                </c:pt>
                <c:pt idx="459">
                  <c:v>-28.101800000000001</c:v>
                </c:pt>
                <c:pt idx="460">
                  <c:v>-28.071000000000002</c:v>
                </c:pt>
                <c:pt idx="461">
                  <c:v>-28.040099999999999</c:v>
                </c:pt>
                <c:pt idx="462">
                  <c:v>-28.0092</c:v>
                </c:pt>
                <c:pt idx="463">
                  <c:v>-27.991299999999999</c:v>
                </c:pt>
                <c:pt idx="464">
                  <c:v>-27.960899999999999</c:v>
                </c:pt>
                <c:pt idx="465">
                  <c:v>-27.930599999999998</c:v>
                </c:pt>
                <c:pt idx="466">
                  <c:v>-27.900300000000001</c:v>
                </c:pt>
                <c:pt idx="467">
                  <c:v>-27.87</c:v>
                </c:pt>
                <c:pt idx="468">
                  <c:v>-27.839700000000001</c:v>
                </c:pt>
                <c:pt idx="469">
                  <c:v>-27.8095</c:v>
                </c:pt>
                <c:pt idx="470">
                  <c:v>-27.779199999999999</c:v>
                </c:pt>
                <c:pt idx="471">
                  <c:v>-27.748899999999999</c:v>
                </c:pt>
                <c:pt idx="472">
                  <c:v>-27.718699999999998</c:v>
                </c:pt>
                <c:pt idx="473">
                  <c:v>-27.688400000000001</c:v>
                </c:pt>
                <c:pt idx="474">
                  <c:v>-27.658200000000001</c:v>
                </c:pt>
                <c:pt idx="475">
                  <c:v>-27.628</c:v>
                </c:pt>
                <c:pt idx="476">
                  <c:v>-27.5977</c:v>
                </c:pt>
                <c:pt idx="477">
                  <c:v>-27.567499999999999</c:v>
                </c:pt>
                <c:pt idx="478">
                  <c:v>-27.537299999999998</c:v>
                </c:pt>
                <c:pt idx="479">
                  <c:v>-27.507100000000001</c:v>
                </c:pt>
                <c:pt idx="480">
                  <c:v>-27.476900000000001</c:v>
                </c:pt>
                <c:pt idx="481">
                  <c:v>-27.4468</c:v>
                </c:pt>
                <c:pt idx="482">
                  <c:v>-27.416599999999999</c:v>
                </c:pt>
                <c:pt idx="483">
                  <c:v>-27.386399999999998</c:v>
                </c:pt>
                <c:pt idx="484">
                  <c:v>-27.356300000000001</c:v>
                </c:pt>
                <c:pt idx="485">
                  <c:v>-27.3261</c:v>
                </c:pt>
                <c:pt idx="486">
                  <c:v>-27.295999999999999</c:v>
                </c:pt>
                <c:pt idx="487">
                  <c:v>-27.265899999999998</c:v>
                </c:pt>
                <c:pt idx="488">
                  <c:v>-27.235800000000001</c:v>
                </c:pt>
                <c:pt idx="489">
                  <c:v>-27.2057</c:v>
                </c:pt>
                <c:pt idx="490">
                  <c:v>-27.175599999999999</c:v>
                </c:pt>
                <c:pt idx="491">
                  <c:v>-27.145499999999998</c:v>
                </c:pt>
                <c:pt idx="492">
                  <c:v>-27.115400000000001</c:v>
                </c:pt>
                <c:pt idx="493">
                  <c:v>-27.0853</c:v>
                </c:pt>
                <c:pt idx="494">
                  <c:v>-27.055199999999999</c:v>
                </c:pt>
                <c:pt idx="495">
                  <c:v>-27.025200000000002</c:v>
                </c:pt>
                <c:pt idx="496">
                  <c:v>-26.995100000000001</c:v>
                </c:pt>
                <c:pt idx="497">
                  <c:v>-26.9651</c:v>
                </c:pt>
                <c:pt idx="498">
                  <c:v>-26.935099999999998</c:v>
                </c:pt>
                <c:pt idx="499">
                  <c:v>-26.905000000000001</c:v>
                </c:pt>
                <c:pt idx="500">
                  <c:v>-26.875</c:v>
                </c:pt>
                <c:pt idx="501">
                  <c:v>-26.844999999999999</c:v>
                </c:pt>
                <c:pt idx="502">
                  <c:v>-26.815000000000001</c:v>
                </c:pt>
                <c:pt idx="503">
                  <c:v>-26.785</c:v>
                </c:pt>
                <c:pt idx="504">
                  <c:v>-26.754999999999999</c:v>
                </c:pt>
                <c:pt idx="505">
                  <c:v>-26.725100000000001</c:v>
                </c:pt>
                <c:pt idx="506">
                  <c:v>-26.6951</c:v>
                </c:pt>
                <c:pt idx="507">
                  <c:v>-26.665199999999999</c:v>
                </c:pt>
                <c:pt idx="508">
                  <c:v>-26.635200000000001</c:v>
                </c:pt>
                <c:pt idx="509">
                  <c:v>-26.6053</c:v>
                </c:pt>
                <c:pt idx="510">
                  <c:v>-26.575299999999999</c:v>
                </c:pt>
                <c:pt idx="511">
                  <c:v>-26.545400000000001</c:v>
                </c:pt>
                <c:pt idx="512">
                  <c:v>-26.515499999999999</c:v>
                </c:pt>
                <c:pt idx="513">
                  <c:v>-26.485600000000002</c:v>
                </c:pt>
                <c:pt idx="514">
                  <c:v>-26.4557</c:v>
                </c:pt>
                <c:pt idx="515">
                  <c:v>-26.425799999999999</c:v>
                </c:pt>
                <c:pt idx="516">
                  <c:v>-26.396000000000001</c:v>
                </c:pt>
                <c:pt idx="517">
                  <c:v>-26.366099999999999</c:v>
                </c:pt>
                <c:pt idx="518">
                  <c:v>-26.336200000000002</c:v>
                </c:pt>
                <c:pt idx="519">
                  <c:v>-26.3064</c:v>
                </c:pt>
                <c:pt idx="520">
                  <c:v>-26.276499999999999</c:v>
                </c:pt>
                <c:pt idx="521">
                  <c:v>-26.246700000000001</c:v>
                </c:pt>
                <c:pt idx="522">
                  <c:v>-26.216899999999999</c:v>
                </c:pt>
                <c:pt idx="523">
                  <c:v>-26.187100000000001</c:v>
                </c:pt>
                <c:pt idx="524">
                  <c:v>-26.157299999999999</c:v>
                </c:pt>
                <c:pt idx="525">
                  <c:v>-26.127500000000001</c:v>
                </c:pt>
                <c:pt idx="526">
                  <c:v>-26.0977</c:v>
                </c:pt>
                <c:pt idx="527">
                  <c:v>-26.067900000000002</c:v>
                </c:pt>
                <c:pt idx="528">
                  <c:v>-26.0381</c:v>
                </c:pt>
                <c:pt idx="529">
                  <c:v>-26.008400000000002</c:v>
                </c:pt>
                <c:pt idx="530">
                  <c:v>-25.9786</c:v>
                </c:pt>
                <c:pt idx="531">
                  <c:v>-25.948899999999998</c:v>
                </c:pt>
                <c:pt idx="532">
                  <c:v>-25.9191</c:v>
                </c:pt>
                <c:pt idx="533">
                  <c:v>-25.889399999999998</c:v>
                </c:pt>
                <c:pt idx="534">
                  <c:v>-25.8597</c:v>
                </c:pt>
                <c:pt idx="535">
                  <c:v>-25.83</c:v>
                </c:pt>
                <c:pt idx="536">
                  <c:v>-25.8003</c:v>
                </c:pt>
                <c:pt idx="537">
                  <c:v>-25.770600000000002</c:v>
                </c:pt>
                <c:pt idx="538">
                  <c:v>-25.7409</c:v>
                </c:pt>
                <c:pt idx="539">
                  <c:v>-25.711200000000002</c:v>
                </c:pt>
                <c:pt idx="540">
                  <c:v>-25.6815</c:v>
                </c:pt>
                <c:pt idx="541">
                  <c:v>-25.651900000000001</c:v>
                </c:pt>
                <c:pt idx="542">
                  <c:v>-25.622199999999999</c:v>
                </c:pt>
                <c:pt idx="543">
                  <c:v>-25.592600000000001</c:v>
                </c:pt>
                <c:pt idx="544">
                  <c:v>-25.562899999999999</c:v>
                </c:pt>
                <c:pt idx="545">
                  <c:v>-25.533300000000001</c:v>
                </c:pt>
                <c:pt idx="546">
                  <c:v>-25.503699999999998</c:v>
                </c:pt>
                <c:pt idx="547">
                  <c:v>-25.474</c:v>
                </c:pt>
                <c:pt idx="548">
                  <c:v>-25.444400000000002</c:v>
                </c:pt>
                <c:pt idx="549">
                  <c:v>-25.4148</c:v>
                </c:pt>
                <c:pt idx="550">
                  <c:v>-25.385300000000001</c:v>
                </c:pt>
                <c:pt idx="551">
                  <c:v>-25.355699999999999</c:v>
                </c:pt>
                <c:pt idx="552">
                  <c:v>-25.3261</c:v>
                </c:pt>
                <c:pt idx="553">
                  <c:v>-25.296500000000002</c:v>
                </c:pt>
                <c:pt idx="554">
                  <c:v>-25.266999999999999</c:v>
                </c:pt>
                <c:pt idx="555">
                  <c:v>-25.237400000000001</c:v>
                </c:pt>
                <c:pt idx="556">
                  <c:v>-25.207899999999999</c:v>
                </c:pt>
                <c:pt idx="557">
                  <c:v>-25.1783</c:v>
                </c:pt>
                <c:pt idx="558">
                  <c:v>-25.148800000000001</c:v>
                </c:pt>
                <c:pt idx="559">
                  <c:v>-25.119299999999999</c:v>
                </c:pt>
                <c:pt idx="560">
                  <c:v>-25.0898</c:v>
                </c:pt>
                <c:pt idx="561">
                  <c:v>-25.060300000000002</c:v>
                </c:pt>
                <c:pt idx="562">
                  <c:v>-25.030799999999999</c:v>
                </c:pt>
                <c:pt idx="563">
                  <c:v>-25.001300000000001</c:v>
                </c:pt>
                <c:pt idx="564">
                  <c:v>-24.971800000000002</c:v>
                </c:pt>
                <c:pt idx="565">
                  <c:v>-24.942299999999999</c:v>
                </c:pt>
                <c:pt idx="566">
                  <c:v>-24.912800000000001</c:v>
                </c:pt>
                <c:pt idx="567">
                  <c:v>-24.883400000000002</c:v>
                </c:pt>
                <c:pt idx="568">
                  <c:v>-24.853899999999999</c:v>
                </c:pt>
                <c:pt idx="569">
                  <c:v>-24.8245</c:v>
                </c:pt>
                <c:pt idx="570">
                  <c:v>-24.795000000000002</c:v>
                </c:pt>
                <c:pt idx="571">
                  <c:v>-24.765599999999999</c:v>
                </c:pt>
                <c:pt idx="572">
                  <c:v>-24.7362</c:v>
                </c:pt>
                <c:pt idx="573">
                  <c:v>-24.706800000000001</c:v>
                </c:pt>
                <c:pt idx="574">
                  <c:v>-24.677399999999999</c:v>
                </c:pt>
                <c:pt idx="575">
                  <c:v>-24.648</c:v>
                </c:pt>
                <c:pt idx="576">
                  <c:v>-24.618600000000001</c:v>
                </c:pt>
                <c:pt idx="577">
                  <c:v>-24.589200000000002</c:v>
                </c:pt>
                <c:pt idx="578">
                  <c:v>-24.559799999999999</c:v>
                </c:pt>
                <c:pt idx="579">
                  <c:v>-24.5304</c:v>
                </c:pt>
                <c:pt idx="580">
                  <c:v>-24.501100000000001</c:v>
                </c:pt>
                <c:pt idx="581">
                  <c:v>-24.471699999999998</c:v>
                </c:pt>
                <c:pt idx="582">
                  <c:v>-24.442399999999999</c:v>
                </c:pt>
                <c:pt idx="583">
                  <c:v>-24.413</c:v>
                </c:pt>
                <c:pt idx="584">
                  <c:v>-24.383700000000001</c:v>
                </c:pt>
                <c:pt idx="585">
                  <c:v>-24.354399999999998</c:v>
                </c:pt>
                <c:pt idx="586">
                  <c:v>-24.325099999999999</c:v>
                </c:pt>
                <c:pt idx="587">
                  <c:v>-24.2958</c:v>
                </c:pt>
                <c:pt idx="588">
                  <c:v>-24.266500000000001</c:v>
                </c:pt>
                <c:pt idx="589">
                  <c:v>-24.237200000000001</c:v>
                </c:pt>
                <c:pt idx="590">
                  <c:v>-24.207899999999999</c:v>
                </c:pt>
                <c:pt idx="591">
                  <c:v>-24.178599999999999</c:v>
                </c:pt>
                <c:pt idx="592">
                  <c:v>-24.1494</c:v>
                </c:pt>
                <c:pt idx="593">
                  <c:v>-24.120100000000001</c:v>
                </c:pt>
                <c:pt idx="594">
                  <c:v>-24.090900000000001</c:v>
                </c:pt>
                <c:pt idx="595">
                  <c:v>-24.061599999999999</c:v>
                </c:pt>
                <c:pt idx="596">
                  <c:v>-24.032399999999999</c:v>
                </c:pt>
                <c:pt idx="597">
                  <c:v>-24.0032</c:v>
                </c:pt>
                <c:pt idx="598">
                  <c:v>-23.974</c:v>
                </c:pt>
                <c:pt idx="599">
                  <c:v>-23.944800000000001</c:v>
                </c:pt>
                <c:pt idx="600">
                  <c:v>-23.915600000000001</c:v>
                </c:pt>
                <c:pt idx="601">
                  <c:v>-23.886399999999998</c:v>
                </c:pt>
                <c:pt idx="602">
                  <c:v>-23.857199999999999</c:v>
                </c:pt>
                <c:pt idx="603">
                  <c:v>-23.827999999999999</c:v>
                </c:pt>
                <c:pt idx="604">
                  <c:v>-23.7989</c:v>
                </c:pt>
                <c:pt idx="605">
                  <c:v>-23.7697</c:v>
                </c:pt>
                <c:pt idx="606">
                  <c:v>-23.740600000000001</c:v>
                </c:pt>
                <c:pt idx="607">
                  <c:v>-23.711400000000001</c:v>
                </c:pt>
                <c:pt idx="608">
                  <c:v>-23.682300000000001</c:v>
                </c:pt>
                <c:pt idx="609">
                  <c:v>-23.653199999999998</c:v>
                </c:pt>
                <c:pt idx="610">
                  <c:v>-23.624099999999999</c:v>
                </c:pt>
                <c:pt idx="611">
                  <c:v>-23.594999999999999</c:v>
                </c:pt>
                <c:pt idx="612">
                  <c:v>-23.565899999999999</c:v>
                </c:pt>
                <c:pt idx="613">
                  <c:v>-23.536799999999999</c:v>
                </c:pt>
                <c:pt idx="614">
                  <c:v>-23.5077</c:v>
                </c:pt>
                <c:pt idx="615">
                  <c:v>-23.4786</c:v>
                </c:pt>
                <c:pt idx="616">
                  <c:v>-23.4496</c:v>
                </c:pt>
                <c:pt idx="617">
                  <c:v>-23.420500000000001</c:v>
                </c:pt>
                <c:pt idx="618">
                  <c:v>-23.391500000000001</c:v>
                </c:pt>
                <c:pt idx="619">
                  <c:v>-23.362500000000001</c:v>
                </c:pt>
                <c:pt idx="620">
                  <c:v>-23.333400000000001</c:v>
                </c:pt>
                <c:pt idx="621">
                  <c:v>-23.304400000000001</c:v>
                </c:pt>
                <c:pt idx="622">
                  <c:v>-23.275400000000001</c:v>
                </c:pt>
                <c:pt idx="623">
                  <c:v>-23.246400000000001</c:v>
                </c:pt>
                <c:pt idx="624">
                  <c:v>-23.217400000000001</c:v>
                </c:pt>
                <c:pt idx="625">
                  <c:v>-23.188500000000001</c:v>
                </c:pt>
                <c:pt idx="626">
                  <c:v>-23.159500000000001</c:v>
                </c:pt>
                <c:pt idx="627">
                  <c:v>-23.130500000000001</c:v>
                </c:pt>
                <c:pt idx="628">
                  <c:v>-23.101600000000001</c:v>
                </c:pt>
                <c:pt idx="629">
                  <c:v>-23.072600000000001</c:v>
                </c:pt>
                <c:pt idx="630">
                  <c:v>-23.043700000000001</c:v>
                </c:pt>
                <c:pt idx="631">
                  <c:v>-23.014800000000001</c:v>
                </c:pt>
                <c:pt idx="632">
                  <c:v>-22.985900000000001</c:v>
                </c:pt>
                <c:pt idx="633">
                  <c:v>-22.957000000000001</c:v>
                </c:pt>
                <c:pt idx="634">
                  <c:v>-22.928100000000001</c:v>
                </c:pt>
                <c:pt idx="635">
                  <c:v>-22.8992</c:v>
                </c:pt>
                <c:pt idx="636">
                  <c:v>-22.8703</c:v>
                </c:pt>
                <c:pt idx="637">
                  <c:v>-22.8415</c:v>
                </c:pt>
                <c:pt idx="638">
                  <c:v>-22.8126</c:v>
                </c:pt>
                <c:pt idx="639">
                  <c:v>-22.783799999999999</c:v>
                </c:pt>
                <c:pt idx="640">
                  <c:v>-22.754899999999999</c:v>
                </c:pt>
                <c:pt idx="641">
                  <c:v>-22.726099999999999</c:v>
                </c:pt>
                <c:pt idx="642">
                  <c:v>-22.697299999999998</c:v>
                </c:pt>
                <c:pt idx="643">
                  <c:v>-22.668399999999998</c:v>
                </c:pt>
                <c:pt idx="644">
                  <c:v>-22.639600000000002</c:v>
                </c:pt>
                <c:pt idx="645">
                  <c:v>-22.610800000000001</c:v>
                </c:pt>
                <c:pt idx="646">
                  <c:v>-22.582100000000001</c:v>
                </c:pt>
                <c:pt idx="647">
                  <c:v>-22.5533</c:v>
                </c:pt>
                <c:pt idx="648">
                  <c:v>-22.5245</c:v>
                </c:pt>
                <c:pt idx="649">
                  <c:v>-22.495699999999999</c:v>
                </c:pt>
                <c:pt idx="650">
                  <c:v>-22.466999999999999</c:v>
                </c:pt>
                <c:pt idx="651">
                  <c:v>-22.438300000000002</c:v>
                </c:pt>
                <c:pt idx="652">
                  <c:v>-22.409500000000001</c:v>
                </c:pt>
                <c:pt idx="653">
                  <c:v>-22.380800000000001</c:v>
                </c:pt>
                <c:pt idx="654">
                  <c:v>-22.3521</c:v>
                </c:pt>
                <c:pt idx="655">
                  <c:v>-22.323399999999999</c:v>
                </c:pt>
                <c:pt idx="656">
                  <c:v>-22.294699999999999</c:v>
                </c:pt>
                <c:pt idx="657">
                  <c:v>-22.265999999999998</c:v>
                </c:pt>
                <c:pt idx="658">
                  <c:v>-22.237300000000001</c:v>
                </c:pt>
                <c:pt idx="659">
                  <c:v>-22.208600000000001</c:v>
                </c:pt>
                <c:pt idx="660">
                  <c:v>-22.1799</c:v>
                </c:pt>
                <c:pt idx="661">
                  <c:v>-22.151299999999999</c:v>
                </c:pt>
                <c:pt idx="662">
                  <c:v>-22.122599999999998</c:v>
                </c:pt>
                <c:pt idx="663">
                  <c:v>-22.094000000000001</c:v>
                </c:pt>
                <c:pt idx="664">
                  <c:v>-22.065300000000001</c:v>
                </c:pt>
                <c:pt idx="665">
                  <c:v>-22.0367</c:v>
                </c:pt>
                <c:pt idx="666">
                  <c:v>-22.008099999999999</c:v>
                </c:pt>
                <c:pt idx="667">
                  <c:v>-21.979500000000002</c:v>
                </c:pt>
                <c:pt idx="668">
                  <c:v>-21.950900000000001</c:v>
                </c:pt>
                <c:pt idx="669">
                  <c:v>-21.9223</c:v>
                </c:pt>
                <c:pt idx="670">
                  <c:v>-21.893699999999999</c:v>
                </c:pt>
                <c:pt idx="671">
                  <c:v>-21.865100000000002</c:v>
                </c:pt>
                <c:pt idx="672">
                  <c:v>-21.836600000000001</c:v>
                </c:pt>
                <c:pt idx="673">
                  <c:v>-21.808</c:v>
                </c:pt>
                <c:pt idx="674">
                  <c:v>-21.779399999999999</c:v>
                </c:pt>
                <c:pt idx="675">
                  <c:v>-21.750900000000001</c:v>
                </c:pt>
                <c:pt idx="676">
                  <c:v>-21.7224</c:v>
                </c:pt>
                <c:pt idx="677">
                  <c:v>-21.6938</c:v>
                </c:pt>
                <c:pt idx="678">
                  <c:v>-21.665299999999998</c:v>
                </c:pt>
                <c:pt idx="679">
                  <c:v>-21.636800000000001</c:v>
                </c:pt>
                <c:pt idx="680">
                  <c:v>-21.6083</c:v>
                </c:pt>
                <c:pt idx="681">
                  <c:v>-21.579799999999999</c:v>
                </c:pt>
                <c:pt idx="682">
                  <c:v>-21.551300000000001</c:v>
                </c:pt>
                <c:pt idx="683">
                  <c:v>-21.5228</c:v>
                </c:pt>
                <c:pt idx="684">
                  <c:v>-21.494399999999999</c:v>
                </c:pt>
                <c:pt idx="685">
                  <c:v>-21.465900000000001</c:v>
                </c:pt>
                <c:pt idx="686">
                  <c:v>-21.4375</c:v>
                </c:pt>
                <c:pt idx="687">
                  <c:v>-21.408999999999999</c:v>
                </c:pt>
                <c:pt idx="688">
                  <c:v>-21.380600000000001</c:v>
                </c:pt>
                <c:pt idx="689">
                  <c:v>-21.3521</c:v>
                </c:pt>
                <c:pt idx="690">
                  <c:v>-21.323699999999999</c:v>
                </c:pt>
                <c:pt idx="691">
                  <c:v>-21.295300000000001</c:v>
                </c:pt>
                <c:pt idx="692">
                  <c:v>-21.2669</c:v>
                </c:pt>
                <c:pt idx="693">
                  <c:v>-21.238499999999998</c:v>
                </c:pt>
                <c:pt idx="694">
                  <c:v>-21.210100000000001</c:v>
                </c:pt>
                <c:pt idx="695">
                  <c:v>-21.181699999999999</c:v>
                </c:pt>
                <c:pt idx="696">
                  <c:v>-21.153400000000001</c:v>
                </c:pt>
                <c:pt idx="697">
                  <c:v>-21.125</c:v>
                </c:pt>
                <c:pt idx="698">
                  <c:v>-21.096699999999998</c:v>
                </c:pt>
                <c:pt idx="699">
                  <c:v>-21.068300000000001</c:v>
                </c:pt>
                <c:pt idx="700">
                  <c:v>-21.04</c:v>
                </c:pt>
                <c:pt idx="701">
                  <c:v>-21.011600000000001</c:v>
                </c:pt>
                <c:pt idx="702">
                  <c:v>-20.9833</c:v>
                </c:pt>
                <c:pt idx="703">
                  <c:v>-20.954999999999998</c:v>
                </c:pt>
                <c:pt idx="704">
                  <c:v>-20.9267</c:v>
                </c:pt>
                <c:pt idx="705">
                  <c:v>-20.898399999999999</c:v>
                </c:pt>
                <c:pt idx="706">
                  <c:v>-20.870100000000001</c:v>
                </c:pt>
                <c:pt idx="707">
                  <c:v>-20.841799999999999</c:v>
                </c:pt>
                <c:pt idx="708">
                  <c:v>-20.813600000000001</c:v>
                </c:pt>
                <c:pt idx="709">
                  <c:v>-20.785299999999999</c:v>
                </c:pt>
                <c:pt idx="710">
                  <c:v>-20.757100000000001</c:v>
                </c:pt>
                <c:pt idx="711">
                  <c:v>-20.7288</c:v>
                </c:pt>
                <c:pt idx="712">
                  <c:v>-20.700600000000001</c:v>
                </c:pt>
                <c:pt idx="713">
                  <c:v>-20.6724</c:v>
                </c:pt>
                <c:pt idx="714">
                  <c:v>-20.644100000000002</c:v>
                </c:pt>
                <c:pt idx="715">
                  <c:v>-20.6159</c:v>
                </c:pt>
                <c:pt idx="716">
                  <c:v>-20.587700000000002</c:v>
                </c:pt>
                <c:pt idx="717">
                  <c:v>-20.5595</c:v>
                </c:pt>
                <c:pt idx="718">
                  <c:v>-20.531400000000001</c:v>
                </c:pt>
                <c:pt idx="719">
                  <c:v>-20.5032</c:v>
                </c:pt>
                <c:pt idx="720">
                  <c:v>-20.475000000000001</c:v>
                </c:pt>
                <c:pt idx="721">
                  <c:v>-20.446899999999999</c:v>
                </c:pt>
                <c:pt idx="722">
                  <c:v>-20.418700000000001</c:v>
                </c:pt>
                <c:pt idx="723">
                  <c:v>-20.390599999999999</c:v>
                </c:pt>
                <c:pt idx="724">
                  <c:v>-20.362400000000001</c:v>
                </c:pt>
                <c:pt idx="725">
                  <c:v>-20.334299999999999</c:v>
                </c:pt>
                <c:pt idx="726">
                  <c:v>-20.3062</c:v>
                </c:pt>
                <c:pt idx="727">
                  <c:v>-20.278099999999998</c:v>
                </c:pt>
                <c:pt idx="728">
                  <c:v>-20.25</c:v>
                </c:pt>
                <c:pt idx="729">
                  <c:v>-20.221900000000002</c:v>
                </c:pt>
                <c:pt idx="730">
                  <c:v>-20.1938</c:v>
                </c:pt>
                <c:pt idx="731">
                  <c:v>-20.165800000000001</c:v>
                </c:pt>
                <c:pt idx="732">
                  <c:v>-20.137699999999999</c:v>
                </c:pt>
                <c:pt idx="733">
                  <c:v>-20.1096</c:v>
                </c:pt>
                <c:pt idx="734">
                  <c:v>-20.081600000000002</c:v>
                </c:pt>
                <c:pt idx="735">
                  <c:v>-20.053599999999999</c:v>
                </c:pt>
                <c:pt idx="736">
                  <c:v>-20.025500000000001</c:v>
                </c:pt>
                <c:pt idx="737">
                  <c:v>-19.997499999999999</c:v>
                </c:pt>
                <c:pt idx="738">
                  <c:v>-19.9695</c:v>
                </c:pt>
                <c:pt idx="739">
                  <c:v>-19.941500000000001</c:v>
                </c:pt>
                <c:pt idx="740">
                  <c:v>-19.913499999999999</c:v>
                </c:pt>
                <c:pt idx="741">
                  <c:v>-19.8855</c:v>
                </c:pt>
                <c:pt idx="742">
                  <c:v>-19.857500000000002</c:v>
                </c:pt>
                <c:pt idx="743">
                  <c:v>-19.829599999999999</c:v>
                </c:pt>
                <c:pt idx="744">
                  <c:v>-19.801600000000001</c:v>
                </c:pt>
                <c:pt idx="745">
                  <c:v>-19.773599999999998</c:v>
                </c:pt>
                <c:pt idx="746">
                  <c:v>-19.745699999999999</c:v>
                </c:pt>
                <c:pt idx="747">
                  <c:v>-19.7178</c:v>
                </c:pt>
                <c:pt idx="748">
                  <c:v>-19.689800000000002</c:v>
                </c:pt>
                <c:pt idx="749">
                  <c:v>-19.661899999999999</c:v>
                </c:pt>
                <c:pt idx="750">
                  <c:v>-19.634</c:v>
                </c:pt>
                <c:pt idx="751">
                  <c:v>-19.606100000000001</c:v>
                </c:pt>
                <c:pt idx="752">
                  <c:v>-19.578199999999999</c:v>
                </c:pt>
                <c:pt idx="753">
                  <c:v>-19.5503</c:v>
                </c:pt>
                <c:pt idx="754">
                  <c:v>-19.522500000000001</c:v>
                </c:pt>
                <c:pt idx="755">
                  <c:v>-19.494599999999998</c:v>
                </c:pt>
                <c:pt idx="756">
                  <c:v>-19.466699999999999</c:v>
                </c:pt>
                <c:pt idx="757">
                  <c:v>-19.4389</c:v>
                </c:pt>
                <c:pt idx="758">
                  <c:v>-19.411100000000001</c:v>
                </c:pt>
                <c:pt idx="759">
                  <c:v>-19.383199999999999</c:v>
                </c:pt>
                <c:pt idx="760">
                  <c:v>-19.355399999999999</c:v>
                </c:pt>
                <c:pt idx="761">
                  <c:v>-19.3276</c:v>
                </c:pt>
                <c:pt idx="762">
                  <c:v>-19.299800000000001</c:v>
                </c:pt>
                <c:pt idx="763">
                  <c:v>-19.271999999999998</c:v>
                </c:pt>
                <c:pt idx="764">
                  <c:v>-19.244199999999999</c:v>
                </c:pt>
                <c:pt idx="765">
                  <c:v>-19.2164</c:v>
                </c:pt>
                <c:pt idx="766">
                  <c:v>-19.188700000000001</c:v>
                </c:pt>
                <c:pt idx="767">
                  <c:v>-19.160900000000002</c:v>
                </c:pt>
                <c:pt idx="768">
                  <c:v>-19.133199999999999</c:v>
                </c:pt>
                <c:pt idx="769">
                  <c:v>-19.105399999999999</c:v>
                </c:pt>
                <c:pt idx="770">
                  <c:v>-19.0777</c:v>
                </c:pt>
                <c:pt idx="771">
                  <c:v>-19.05</c:v>
                </c:pt>
                <c:pt idx="772">
                  <c:v>-19.022200000000002</c:v>
                </c:pt>
                <c:pt idx="773">
                  <c:v>-18.994499999999999</c:v>
                </c:pt>
                <c:pt idx="774">
                  <c:v>-18.966799999999999</c:v>
                </c:pt>
                <c:pt idx="775">
                  <c:v>-18.9391</c:v>
                </c:pt>
                <c:pt idx="776">
                  <c:v>-18.9115</c:v>
                </c:pt>
                <c:pt idx="777">
                  <c:v>-18.883800000000001</c:v>
                </c:pt>
                <c:pt idx="778">
                  <c:v>-18.856100000000001</c:v>
                </c:pt>
                <c:pt idx="779">
                  <c:v>-18.828499999999998</c:v>
                </c:pt>
                <c:pt idx="780">
                  <c:v>-18.800799999999999</c:v>
                </c:pt>
                <c:pt idx="781">
                  <c:v>-18.773199999999999</c:v>
                </c:pt>
                <c:pt idx="782">
                  <c:v>-18.7456</c:v>
                </c:pt>
                <c:pt idx="783">
                  <c:v>-18.7179</c:v>
                </c:pt>
                <c:pt idx="784">
                  <c:v>-18.690300000000001</c:v>
                </c:pt>
                <c:pt idx="785">
                  <c:v>-18.662700000000001</c:v>
                </c:pt>
                <c:pt idx="786">
                  <c:v>-18.635100000000001</c:v>
                </c:pt>
                <c:pt idx="787">
                  <c:v>-18.607600000000001</c:v>
                </c:pt>
                <c:pt idx="788">
                  <c:v>-18.579999999999998</c:v>
                </c:pt>
                <c:pt idx="789">
                  <c:v>-18.552399999999999</c:v>
                </c:pt>
                <c:pt idx="790">
                  <c:v>-18.524899999999999</c:v>
                </c:pt>
                <c:pt idx="791">
                  <c:v>-18.497299999999999</c:v>
                </c:pt>
                <c:pt idx="792">
                  <c:v>-18.469799999999999</c:v>
                </c:pt>
                <c:pt idx="793">
                  <c:v>-18.442299999999999</c:v>
                </c:pt>
                <c:pt idx="794">
                  <c:v>-18.4148</c:v>
                </c:pt>
                <c:pt idx="795">
                  <c:v>-18.3873</c:v>
                </c:pt>
                <c:pt idx="796">
                  <c:v>-18.3598</c:v>
                </c:pt>
                <c:pt idx="797">
                  <c:v>-18.3323</c:v>
                </c:pt>
                <c:pt idx="798">
                  <c:v>-18.3048</c:v>
                </c:pt>
                <c:pt idx="799">
                  <c:v>-18.2773</c:v>
                </c:pt>
                <c:pt idx="800">
                  <c:v>-18.2499</c:v>
                </c:pt>
                <c:pt idx="801">
                  <c:v>-18.2224</c:v>
                </c:pt>
                <c:pt idx="802">
                  <c:v>-18.195</c:v>
                </c:pt>
                <c:pt idx="803">
                  <c:v>-18.1676</c:v>
                </c:pt>
                <c:pt idx="804">
                  <c:v>-18.1401</c:v>
                </c:pt>
                <c:pt idx="805">
                  <c:v>-18.1127</c:v>
                </c:pt>
                <c:pt idx="806">
                  <c:v>-18.0853</c:v>
                </c:pt>
                <c:pt idx="807">
                  <c:v>-18.058</c:v>
                </c:pt>
                <c:pt idx="808">
                  <c:v>-18.0306</c:v>
                </c:pt>
                <c:pt idx="809">
                  <c:v>-18.0032</c:v>
                </c:pt>
                <c:pt idx="810">
                  <c:v>-17.975899999999999</c:v>
                </c:pt>
                <c:pt idx="811">
                  <c:v>-17.948499999999999</c:v>
                </c:pt>
                <c:pt idx="812">
                  <c:v>-17.921199999999999</c:v>
                </c:pt>
                <c:pt idx="813">
                  <c:v>-17.893899999999999</c:v>
                </c:pt>
                <c:pt idx="814">
                  <c:v>-17.866499999999998</c:v>
                </c:pt>
                <c:pt idx="815">
                  <c:v>-17.839200000000002</c:v>
                </c:pt>
                <c:pt idx="816">
                  <c:v>-17.811900000000001</c:v>
                </c:pt>
                <c:pt idx="817">
                  <c:v>-17.784700000000001</c:v>
                </c:pt>
                <c:pt idx="818">
                  <c:v>-17.757400000000001</c:v>
                </c:pt>
                <c:pt idx="819">
                  <c:v>-17.7301</c:v>
                </c:pt>
                <c:pt idx="820">
                  <c:v>-17.7029</c:v>
                </c:pt>
                <c:pt idx="821">
                  <c:v>-17.675599999999999</c:v>
                </c:pt>
                <c:pt idx="822">
                  <c:v>-17.648399999999999</c:v>
                </c:pt>
                <c:pt idx="823">
                  <c:v>-17.621200000000002</c:v>
                </c:pt>
                <c:pt idx="824">
                  <c:v>-17.594000000000001</c:v>
                </c:pt>
                <c:pt idx="825">
                  <c:v>-17.566800000000001</c:v>
                </c:pt>
                <c:pt idx="826">
                  <c:v>-17.5396</c:v>
                </c:pt>
                <c:pt idx="827">
                  <c:v>-17.5124</c:v>
                </c:pt>
                <c:pt idx="828">
                  <c:v>-17.485199999999999</c:v>
                </c:pt>
                <c:pt idx="829">
                  <c:v>-17.458100000000002</c:v>
                </c:pt>
                <c:pt idx="830">
                  <c:v>-17.430900000000001</c:v>
                </c:pt>
                <c:pt idx="831">
                  <c:v>-17.4038</c:v>
                </c:pt>
                <c:pt idx="832">
                  <c:v>-17.3767</c:v>
                </c:pt>
                <c:pt idx="833">
                  <c:v>-17.349499999999999</c:v>
                </c:pt>
                <c:pt idx="834">
                  <c:v>-17.322399999999998</c:v>
                </c:pt>
                <c:pt idx="835">
                  <c:v>-17.295400000000001</c:v>
                </c:pt>
                <c:pt idx="836">
                  <c:v>-17.2683</c:v>
                </c:pt>
                <c:pt idx="837">
                  <c:v>-17.241199999999999</c:v>
                </c:pt>
                <c:pt idx="838">
                  <c:v>-17.214099999999998</c:v>
                </c:pt>
                <c:pt idx="839">
                  <c:v>-17.187100000000001</c:v>
                </c:pt>
                <c:pt idx="840">
                  <c:v>-17.1601</c:v>
                </c:pt>
                <c:pt idx="841">
                  <c:v>-17.132999999999999</c:v>
                </c:pt>
                <c:pt idx="842">
                  <c:v>-17.106000000000002</c:v>
                </c:pt>
                <c:pt idx="843">
                  <c:v>-17.079000000000001</c:v>
                </c:pt>
                <c:pt idx="844">
                  <c:v>-17.052</c:v>
                </c:pt>
                <c:pt idx="845">
                  <c:v>-17.024999999999999</c:v>
                </c:pt>
                <c:pt idx="846">
                  <c:v>-16.998100000000001</c:v>
                </c:pt>
                <c:pt idx="847">
                  <c:v>-16.9711</c:v>
                </c:pt>
                <c:pt idx="848">
                  <c:v>-16.944199999999999</c:v>
                </c:pt>
                <c:pt idx="849">
                  <c:v>-16.917200000000001</c:v>
                </c:pt>
                <c:pt idx="850">
                  <c:v>-16.8903</c:v>
                </c:pt>
                <c:pt idx="851">
                  <c:v>-16.863399999999999</c:v>
                </c:pt>
                <c:pt idx="852">
                  <c:v>-16.836500000000001</c:v>
                </c:pt>
                <c:pt idx="853">
                  <c:v>-16.8096</c:v>
                </c:pt>
                <c:pt idx="854">
                  <c:v>-16.782699999999998</c:v>
                </c:pt>
                <c:pt idx="855">
                  <c:v>-16.7559</c:v>
                </c:pt>
                <c:pt idx="856">
                  <c:v>-16.728999999999999</c:v>
                </c:pt>
                <c:pt idx="857">
                  <c:v>-16.702200000000001</c:v>
                </c:pt>
                <c:pt idx="858">
                  <c:v>-16.6753</c:v>
                </c:pt>
                <c:pt idx="859">
                  <c:v>-16.648499999999999</c:v>
                </c:pt>
                <c:pt idx="860">
                  <c:v>-16.621700000000001</c:v>
                </c:pt>
                <c:pt idx="861">
                  <c:v>-16.594899999999999</c:v>
                </c:pt>
                <c:pt idx="862">
                  <c:v>-16.568100000000001</c:v>
                </c:pt>
                <c:pt idx="863">
                  <c:v>-16.541399999999999</c:v>
                </c:pt>
                <c:pt idx="864">
                  <c:v>-16.514600000000002</c:v>
                </c:pt>
                <c:pt idx="865">
                  <c:v>-16.4879</c:v>
                </c:pt>
                <c:pt idx="866">
                  <c:v>-16.461099999999998</c:v>
                </c:pt>
                <c:pt idx="867">
                  <c:v>-16.4344</c:v>
                </c:pt>
                <c:pt idx="868">
                  <c:v>-16.407699999999998</c:v>
                </c:pt>
                <c:pt idx="869">
                  <c:v>-16.381</c:v>
                </c:pt>
                <c:pt idx="870">
                  <c:v>-16.354299999999999</c:v>
                </c:pt>
                <c:pt idx="871">
                  <c:v>-16.3277</c:v>
                </c:pt>
                <c:pt idx="872">
                  <c:v>-16.300999999999998</c:v>
                </c:pt>
                <c:pt idx="873">
                  <c:v>-16.2744</c:v>
                </c:pt>
                <c:pt idx="874">
                  <c:v>-16.247699999999998</c:v>
                </c:pt>
                <c:pt idx="875">
                  <c:v>-16.2211</c:v>
                </c:pt>
                <c:pt idx="876">
                  <c:v>-16.194500000000001</c:v>
                </c:pt>
                <c:pt idx="877">
                  <c:v>-16.167899999999999</c:v>
                </c:pt>
                <c:pt idx="878">
                  <c:v>-16.141300000000001</c:v>
                </c:pt>
                <c:pt idx="879">
                  <c:v>-16.114799999999999</c:v>
                </c:pt>
                <c:pt idx="880">
                  <c:v>-16.088200000000001</c:v>
                </c:pt>
                <c:pt idx="881">
                  <c:v>-16.061699999999998</c:v>
                </c:pt>
                <c:pt idx="882">
                  <c:v>-16.0351</c:v>
                </c:pt>
                <c:pt idx="883">
                  <c:v>-16.008600000000001</c:v>
                </c:pt>
                <c:pt idx="884">
                  <c:v>-15.982100000000001</c:v>
                </c:pt>
                <c:pt idx="885">
                  <c:v>-15.9556</c:v>
                </c:pt>
                <c:pt idx="886">
                  <c:v>-15.9291</c:v>
                </c:pt>
                <c:pt idx="887">
                  <c:v>-15.902699999999999</c:v>
                </c:pt>
                <c:pt idx="888">
                  <c:v>-15.876200000000001</c:v>
                </c:pt>
                <c:pt idx="889">
                  <c:v>-15.8498</c:v>
                </c:pt>
                <c:pt idx="890">
                  <c:v>-15.823399999999999</c:v>
                </c:pt>
                <c:pt idx="891">
                  <c:v>-15.797000000000001</c:v>
                </c:pt>
                <c:pt idx="892">
                  <c:v>-15.7706</c:v>
                </c:pt>
                <c:pt idx="893">
                  <c:v>-15.744199999999999</c:v>
                </c:pt>
                <c:pt idx="894">
                  <c:v>-15.7178</c:v>
                </c:pt>
                <c:pt idx="895">
                  <c:v>-15.6914</c:v>
                </c:pt>
                <c:pt idx="896">
                  <c:v>-15.665100000000001</c:v>
                </c:pt>
                <c:pt idx="897">
                  <c:v>-15.6388</c:v>
                </c:pt>
                <c:pt idx="898">
                  <c:v>-15.612500000000001</c:v>
                </c:pt>
                <c:pt idx="899">
                  <c:v>-15.5862</c:v>
                </c:pt>
                <c:pt idx="900">
                  <c:v>-15.559900000000001</c:v>
                </c:pt>
                <c:pt idx="901">
                  <c:v>-15.5336</c:v>
                </c:pt>
                <c:pt idx="902">
                  <c:v>-15.507400000000001</c:v>
                </c:pt>
                <c:pt idx="903">
                  <c:v>-15.4811</c:v>
                </c:pt>
                <c:pt idx="904">
                  <c:v>-15.4549</c:v>
                </c:pt>
                <c:pt idx="905">
                  <c:v>-15.428699999999999</c:v>
                </c:pt>
                <c:pt idx="906">
                  <c:v>-15.4025</c:v>
                </c:pt>
                <c:pt idx="907">
                  <c:v>-15.376300000000001</c:v>
                </c:pt>
                <c:pt idx="908">
                  <c:v>-15.350099999999999</c:v>
                </c:pt>
                <c:pt idx="909">
                  <c:v>-15.324</c:v>
                </c:pt>
                <c:pt idx="910">
                  <c:v>-15.2979</c:v>
                </c:pt>
                <c:pt idx="911">
                  <c:v>-15.271800000000001</c:v>
                </c:pt>
                <c:pt idx="912">
                  <c:v>-15.2456</c:v>
                </c:pt>
                <c:pt idx="913">
                  <c:v>-15.2196</c:v>
                </c:pt>
                <c:pt idx="914">
                  <c:v>-15.1935</c:v>
                </c:pt>
                <c:pt idx="915">
                  <c:v>-15.167400000000001</c:v>
                </c:pt>
                <c:pt idx="916">
                  <c:v>-15.141400000000001</c:v>
                </c:pt>
                <c:pt idx="917">
                  <c:v>-15.115399999999999</c:v>
                </c:pt>
                <c:pt idx="918">
                  <c:v>-15.089399999999999</c:v>
                </c:pt>
                <c:pt idx="919">
                  <c:v>-15.0634</c:v>
                </c:pt>
                <c:pt idx="920">
                  <c:v>-15.0374</c:v>
                </c:pt>
                <c:pt idx="921">
                  <c:v>-15.0115</c:v>
                </c:pt>
                <c:pt idx="922">
                  <c:v>-14.9855</c:v>
                </c:pt>
                <c:pt idx="923">
                  <c:v>-14.9596</c:v>
                </c:pt>
                <c:pt idx="924">
                  <c:v>-14.9337</c:v>
                </c:pt>
                <c:pt idx="925">
                  <c:v>-14.9078</c:v>
                </c:pt>
                <c:pt idx="926">
                  <c:v>-14.8819</c:v>
                </c:pt>
                <c:pt idx="927">
                  <c:v>-14.8561</c:v>
                </c:pt>
                <c:pt idx="928">
                  <c:v>-14.8302</c:v>
                </c:pt>
                <c:pt idx="929">
                  <c:v>-14.804399999999999</c:v>
                </c:pt>
                <c:pt idx="930">
                  <c:v>-14.778600000000001</c:v>
                </c:pt>
                <c:pt idx="931">
                  <c:v>-14.752800000000001</c:v>
                </c:pt>
                <c:pt idx="932">
                  <c:v>-14.727</c:v>
                </c:pt>
                <c:pt idx="933">
                  <c:v>-14.7013</c:v>
                </c:pt>
                <c:pt idx="934">
                  <c:v>-14.6755</c:v>
                </c:pt>
                <c:pt idx="935">
                  <c:v>-14.649800000000001</c:v>
                </c:pt>
                <c:pt idx="936">
                  <c:v>-14.6241</c:v>
                </c:pt>
                <c:pt idx="937">
                  <c:v>-14.5984</c:v>
                </c:pt>
                <c:pt idx="938">
                  <c:v>-14.572699999999999</c:v>
                </c:pt>
                <c:pt idx="939">
                  <c:v>-14.5471</c:v>
                </c:pt>
                <c:pt idx="940">
                  <c:v>-14.5215</c:v>
                </c:pt>
                <c:pt idx="941">
                  <c:v>-14.495900000000001</c:v>
                </c:pt>
                <c:pt idx="942">
                  <c:v>-14.4703</c:v>
                </c:pt>
                <c:pt idx="943">
                  <c:v>-14.444699999999999</c:v>
                </c:pt>
                <c:pt idx="944">
                  <c:v>-14.4191</c:v>
                </c:pt>
                <c:pt idx="945">
                  <c:v>-14.393599999999999</c:v>
                </c:pt>
                <c:pt idx="946">
                  <c:v>-14.3681</c:v>
                </c:pt>
                <c:pt idx="947">
                  <c:v>-14.342599999999999</c:v>
                </c:pt>
                <c:pt idx="948">
                  <c:v>-14.3171</c:v>
                </c:pt>
                <c:pt idx="949">
                  <c:v>-14.291600000000001</c:v>
                </c:pt>
                <c:pt idx="950">
                  <c:v>-14.2662</c:v>
                </c:pt>
                <c:pt idx="951">
                  <c:v>-14.2408</c:v>
                </c:pt>
                <c:pt idx="952">
                  <c:v>-14.215400000000001</c:v>
                </c:pt>
                <c:pt idx="953">
                  <c:v>-14.19</c:v>
                </c:pt>
                <c:pt idx="954">
                  <c:v>-14.1646</c:v>
                </c:pt>
                <c:pt idx="955">
                  <c:v>-14.1393</c:v>
                </c:pt>
                <c:pt idx="956">
                  <c:v>-14.113899999999999</c:v>
                </c:pt>
                <c:pt idx="957">
                  <c:v>-14.0886</c:v>
                </c:pt>
                <c:pt idx="958">
                  <c:v>-14.0634</c:v>
                </c:pt>
                <c:pt idx="959">
                  <c:v>-14.0381</c:v>
                </c:pt>
                <c:pt idx="960">
                  <c:v>-14.0129</c:v>
                </c:pt>
                <c:pt idx="961">
                  <c:v>-13.9876</c:v>
                </c:pt>
                <c:pt idx="962">
                  <c:v>-13.962400000000001</c:v>
                </c:pt>
                <c:pt idx="963">
                  <c:v>-13.9373</c:v>
                </c:pt>
                <c:pt idx="964">
                  <c:v>-13.912100000000001</c:v>
                </c:pt>
                <c:pt idx="965">
                  <c:v>-13.887</c:v>
                </c:pt>
                <c:pt idx="966">
                  <c:v>-13.861800000000001</c:v>
                </c:pt>
                <c:pt idx="967">
                  <c:v>-13.8367</c:v>
                </c:pt>
                <c:pt idx="968">
                  <c:v>-13.8117</c:v>
                </c:pt>
                <c:pt idx="969">
                  <c:v>-13.7866</c:v>
                </c:pt>
                <c:pt idx="970">
                  <c:v>-13.7616</c:v>
                </c:pt>
                <c:pt idx="971">
                  <c:v>-13.736599999999999</c:v>
                </c:pt>
                <c:pt idx="972">
                  <c:v>-13.711600000000001</c:v>
                </c:pt>
                <c:pt idx="973">
                  <c:v>-13.6866</c:v>
                </c:pt>
                <c:pt idx="974">
                  <c:v>-13.6617</c:v>
                </c:pt>
                <c:pt idx="975">
                  <c:v>-13.636699999999999</c:v>
                </c:pt>
                <c:pt idx="976">
                  <c:v>-13.611800000000001</c:v>
                </c:pt>
                <c:pt idx="977">
                  <c:v>-13.587</c:v>
                </c:pt>
                <c:pt idx="978">
                  <c:v>-13.562099999999999</c:v>
                </c:pt>
                <c:pt idx="979">
                  <c:v>-13.5373</c:v>
                </c:pt>
                <c:pt idx="980">
                  <c:v>-13.512499999999999</c:v>
                </c:pt>
                <c:pt idx="981">
                  <c:v>-13.4877</c:v>
                </c:pt>
                <c:pt idx="982">
                  <c:v>-13.462899999999999</c:v>
                </c:pt>
                <c:pt idx="983">
                  <c:v>-13.4382</c:v>
                </c:pt>
                <c:pt idx="984">
                  <c:v>-13.413399999999999</c:v>
                </c:pt>
                <c:pt idx="985">
                  <c:v>-13.3887</c:v>
                </c:pt>
                <c:pt idx="986">
                  <c:v>-13.364100000000001</c:v>
                </c:pt>
                <c:pt idx="987">
                  <c:v>-13.339399999999999</c:v>
                </c:pt>
                <c:pt idx="988">
                  <c:v>-13.3148</c:v>
                </c:pt>
                <c:pt idx="989">
                  <c:v>-13.2902</c:v>
                </c:pt>
                <c:pt idx="990">
                  <c:v>-13.265599999999999</c:v>
                </c:pt>
                <c:pt idx="991">
                  <c:v>-13.241099999999999</c:v>
                </c:pt>
                <c:pt idx="992">
                  <c:v>-13.2165</c:v>
                </c:pt>
                <c:pt idx="993">
                  <c:v>-13.192</c:v>
                </c:pt>
                <c:pt idx="994">
                  <c:v>-13.1676</c:v>
                </c:pt>
                <c:pt idx="995">
                  <c:v>-13.1431</c:v>
                </c:pt>
                <c:pt idx="996">
                  <c:v>-13.1187</c:v>
                </c:pt>
                <c:pt idx="997">
                  <c:v>-13.0943</c:v>
                </c:pt>
                <c:pt idx="998">
                  <c:v>-13.069900000000001</c:v>
                </c:pt>
                <c:pt idx="999">
                  <c:v>-13.045500000000001</c:v>
                </c:pt>
                <c:pt idx="1000">
                  <c:v>-13.0212</c:v>
                </c:pt>
                <c:pt idx="1001">
                  <c:v>-12.9969</c:v>
                </c:pt>
                <c:pt idx="1002">
                  <c:v>-12.9726</c:v>
                </c:pt>
                <c:pt idx="1003">
                  <c:v>-12.948399999999999</c:v>
                </c:pt>
                <c:pt idx="1004">
                  <c:v>-12.924200000000001</c:v>
                </c:pt>
                <c:pt idx="1005">
                  <c:v>-12.9</c:v>
                </c:pt>
                <c:pt idx="1006">
                  <c:v>-12.8758</c:v>
                </c:pt>
                <c:pt idx="1007">
                  <c:v>-12.851599999999999</c:v>
                </c:pt>
                <c:pt idx="1008">
                  <c:v>-12.827500000000001</c:v>
                </c:pt>
                <c:pt idx="1009">
                  <c:v>-12.8034</c:v>
                </c:pt>
                <c:pt idx="1010">
                  <c:v>-12.779400000000001</c:v>
                </c:pt>
                <c:pt idx="1011">
                  <c:v>-12.7553</c:v>
                </c:pt>
                <c:pt idx="1012">
                  <c:v>-12.731299999999999</c:v>
                </c:pt>
                <c:pt idx="1013">
                  <c:v>-12.7073</c:v>
                </c:pt>
                <c:pt idx="1014">
                  <c:v>-12.683400000000001</c:v>
                </c:pt>
                <c:pt idx="1015">
                  <c:v>-12.6595</c:v>
                </c:pt>
                <c:pt idx="1016">
                  <c:v>-12.6356</c:v>
                </c:pt>
                <c:pt idx="1017">
                  <c:v>-12.611700000000001</c:v>
                </c:pt>
                <c:pt idx="1018">
                  <c:v>-12.587899999999999</c:v>
                </c:pt>
                <c:pt idx="1019">
                  <c:v>-12.564</c:v>
                </c:pt>
                <c:pt idx="1020">
                  <c:v>-12.5403</c:v>
                </c:pt>
                <c:pt idx="1021">
                  <c:v>-12.516500000000001</c:v>
                </c:pt>
                <c:pt idx="1022">
                  <c:v>-12.492800000000001</c:v>
                </c:pt>
                <c:pt idx="1023">
                  <c:v>-12.469099999999999</c:v>
                </c:pt>
                <c:pt idx="1024">
                  <c:v>-12.445399999999999</c:v>
                </c:pt>
                <c:pt idx="1025">
                  <c:v>-12.421799999999999</c:v>
                </c:pt>
                <c:pt idx="1026">
                  <c:v>-12.398199999999999</c:v>
                </c:pt>
                <c:pt idx="1027">
                  <c:v>-12.374599999999999</c:v>
                </c:pt>
                <c:pt idx="1028">
                  <c:v>-12.351000000000001</c:v>
                </c:pt>
                <c:pt idx="1029">
                  <c:v>-12.327500000000001</c:v>
                </c:pt>
                <c:pt idx="1030">
                  <c:v>-12.304</c:v>
                </c:pt>
                <c:pt idx="1031">
                  <c:v>-12.2806</c:v>
                </c:pt>
                <c:pt idx="1032">
                  <c:v>-12.257099999999999</c:v>
                </c:pt>
                <c:pt idx="1033">
                  <c:v>-12.233700000000001</c:v>
                </c:pt>
                <c:pt idx="1034">
                  <c:v>-12.2104</c:v>
                </c:pt>
                <c:pt idx="1035">
                  <c:v>-12.186999999999999</c:v>
                </c:pt>
                <c:pt idx="1036">
                  <c:v>-12.1637</c:v>
                </c:pt>
                <c:pt idx="1037">
                  <c:v>-12.140499999999999</c:v>
                </c:pt>
                <c:pt idx="1038">
                  <c:v>-12.1172</c:v>
                </c:pt>
                <c:pt idx="1039">
                  <c:v>-12.093999999999999</c:v>
                </c:pt>
                <c:pt idx="1040">
                  <c:v>-12.0708</c:v>
                </c:pt>
                <c:pt idx="1041">
                  <c:v>-12.047700000000001</c:v>
                </c:pt>
                <c:pt idx="1042">
                  <c:v>-12.0246</c:v>
                </c:pt>
                <c:pt idx="1043">
                  <c:v>-12.0015</c:v>
                </c:pt>
                <c:pt idx="1044">
                  <c:v>-11.978400000000001</c:v>
                </c:pt>
                <c:pt idx="1045">
                  <c:v>-11.955399999999999</c:v>
                </c:pt>
                <c:pt idx="1046">
                  <c:v>-11.932399999999999</c:v>
                </c:pt>
                <c:pt idx="1047">
                  <c:v>-11.9095</c:v>
                </c:pt>
                <c:pt idx="1048">
                  <c:v>-11.8866</c:v>
                </c:pt>
                <c:pt idx="1049">
                  <c:v>-11.8637</c:v>
                </c:pt>
                <c:pt idx="1050">
                  <c:v>-11.8408</c:v>
                </c:pt>
                <c:pt idx="1051">
                  <c:v>-11.818</c:v>
                </c:pt>
                <c:pt idx="1052">
                  <c:v>-11.795199999999999</c:v>
                </c:pt>
                <c:pt idx="1053">
                  <c:v>-11.772500000000001</c:v>
                </c:pt>
                <c:pt idx="1054">
                  <c:v>-11.7498</c:v>
                </c:pt>
                <c:pt idx="1055">
                  <c:v>-11.7271</c:v>
                </c:pt>
                <c:pt idx="1056">
                  <c:v>-11.704499999999999</c:v>
                </c:pt>
                <c:pt idx="1057">
                  <c:v>-11.681900000000001</c:v>
                </c:pt>
                <c:pt idx="1058">
                  <c:v>-11.6593</c:v>
                </c:pt>
                <c:pt idx="1059">
                  <c:v>-11.636699999999999</c:v>
                </c:pt>
                <c:pt idx="1060">
                  <c:v>-11.6142</c:v>
                </c:pt>
                <c:pt idx="1061">
                  <c:v>-11.591799999999999</c:v>
                </c:pt>
                <c:pt idx="1062">
                  <c:v>-11.5693</c:v>
                </c:pt>
                <c:pt idx="1063">
                  <c:v>-11.546900000000001</c:v>
                </c:pt>
                <c:pt idx="1064">
                  <c:v>-11.5246</c:v>
                </c:pt>
                <c:pt idx="1065">
                  <c:v>-11.5022</c:v>
                </c:pt>
                <c:pt idx="1066">
                  <c:v>-11.479900000000001</c:v>
                </c:pt>
                <c:pt idx="1067">
                  <c:v>-11.457700000000001</c:v>
                </c:pt>
                <c:pt idx="1068">
                  <c:v>-11.435499999999999</c:v>
                </c:pt>
                <c:pt idx="1069">
                  <c:v>-11.4133</c:v>
                </c:pt>
                <c:pt idx="1070">
                  <c:v>-11.3911</c:v>
                </c:pt>
                <c:pt idx="1071">
                  <c:v>-11.369</c:v>
                </c:pt>
                <c:pt idx="1072">
                  <c:v>-11.3469</c:v>
                </c:pt>
                <c:pt idx="1073">
                  <c:v>-11.3249</c:v>
                </c:pt>
                <c:pt idx="1074">
                  <c:v>-11.302899999999999</c:v>
                </c:pt>
                <c:pt idx="1075">
                  <c:v>-11.280900000000001</c:v>
                </c:pt>
                <c:pt idx="1076">
                  <c:v>-11.259</c:v>
                </c:pt>
                <c:pt idx="1077">
                  <c:v>-11.2371</c:v>
                </c:pt>
                <c:pt idx="1078">
                  <c:v>-11.215199999999999</c:v>
                </c:pt>
                <c:pt idx="1079">
                  <c:v>-11.1934</c:v>
                </c:pt>
                <c:pt idx="1080">
                  <c:v>-11.1716</c:v>
                </c:pt>
                <c:pt idx="1081">
                  <c:v>-11.149900000000001</c:v>
                </c:pt>
                <c:pt idx="1082">
                  <c:v>-11.1282</c:v>
                </c:pt>
                <c:pt idx="1083">
                  <c:v>-11.1065</c:v>
                </c:pt>
                <c:pt idx="1084">
                  <c:v>-11.084899999999999</c:v>
                </c:pt>
                <c:pt idx="1085">
                  <c:v>-11.0633</c:v>
                </c:pt>
                <c:pt idx="1086">
                  <c:v>-11.041700000000001</c:v>
                </c:pt>
                <c:pt idx="1087">
                  <c:v>-11.020200000000001</c:v>
                </c:pt>
                <c:pt idx="1088">
                  <c:v>-10.998699999999999</c:v>
                </c:pt>
                <c:pt idx="1089">
                  <c:v>-10.9773</c:v>
                </c:pt>
                <c:pt idx="1090">
                  <c:v>-10.9559</c:v>
                </c:pt>
                <c:pt idx="1091">
                  <c:v>-10.9345</c:v>
                </c:pt>
                <c:pt idx="1092">
                  <c:v>-10.9132</c:v>
                </c:pt>
                <c:pt idx="1093">
                  <c:v>-10.8919</c:v>
                </c:pt>
                <c:pt idx="1094">
                  <c:v>-10.8706</c:v>
                </c:pt>
                <c:pt idx="1095">
                  <c:v>-10.849399999999999</c:v>
                </c:pt>
                <c:pt idx="1096">
                  <c:v>-10.828200000000001</c:v>
                </c:pt>
                <c:pt idx="1097">
                  <c:v>-10.8071</c:v>
                </c:pt>
                <c:pt idx="1098">
                  <c:v>-10.786</c:v>
                </c:pt>
                <c:pt idx="1099">
                  <c:v>-10.764900000000001</c:v>
                </c:pt>
                <c:pt idx="1100">
                  <c:v>-10.7439</c:v>
                </c:pt>
                <c:pt idx="1101">
                  <c:v>-10.722899999999999</c:v>
                </c:pt>
                <c:pt idx="1102">
                  <c:v>-10.702</c:v>
                </c:pt>
                <c:pt idx="1103">
                  <c:v>-10.681100000000001</c:v>
                </c:pt>
                <c:pt idx="1104">
                  <c:v>-10.6602</c:v>
                </c:pt>
                <c:pt idx="1105">
                  <c:v>-10.6394</c:v>
                </c:pt>
                <c:pt idx="1106">
                  <c:v>-10.618600000000001</c:v>
                </c:pt>
                <c:pt idx="1107">
                  <c:v>-10.597899999999999</c:v>
                </c:pt>
                <c:pt idx="1108">
                  <c:v>-10.577199999999999</c:v>
                </c:pt>
                <c:pt idx="1109">
                  <c:v>-10.5565</c:v>
                </c:pt>
                <c:pt idx="1110">
                  <c:v>-10.5359</c:v>
                </c:pt>
                <c:pt idx="1111">
                  <c:v>-10.5153</c:v>
                </c:pt>
                <c:pt idx="1112">
                  <c:v>-10.4947</c:v>
                </c:pt>
                <c:pt idx="1113">
                  <c:v>-10.4742</c:v>
                </c:pt>
                <c:pt idx="1114">
                  <c:v>-10.4537</c:v>
                </c:pt>
                <c:pt idx="1115">
                  <c:v>-10.433299999999999</c:v>
                </c:pt>
                <c:pt idx="1116">
                  <c:v>-10.4129</c:v>
                </c:pt>
                <c:pt idx="1117">
                  <c:v>-10.3925</c:v>
                </c:pt>
                <c:pt idx="1118">
                  <c:v>-10.372199999999999</c:v>
                </c:pt>
                <c:pt idx="1119">
                  <c:v>-10.351900000000001</c:v>
                </c:pt>
                <c:pt idx="1120">
                  <c:v>-10.3316</c:v>
                </c:pt>
                <c:pt idx="1121">
                  <c:v>-10.311400000000001</c:v>
                </c:pt>
                <c:pt idx="1122">
                  <c:v>-10.2912</c:v>
                </c:pt>
                <c:pt idx="1123">
                  <c:v>-10.271100000000001</c:v>
                </c:pt>
                <c:pt idx="1124">
                  <c:v>-10.250999999999999</c:v>
                </c:pt>
                <c:pt idx="1125">
                  <c:v>-10.2309</c:v>
                </c:pt>
                <c:pt idx="1126">
                  <c:v>-10.210900000000001</c:v>
                </c:pt>
                <c:pt idx="1127">
                  <c:v>-10.190899999999999</c:v>
                </c:pt>
                <c:pt idx="1128">
                  <c:v>-10.1709</c:v>
                </c:pt>
                <c:pt idx="1129">
                  <c:v>-10.151</c:v>
                </c:pt>
                <c:pt idx="1130">
                  <c:v>-10.1311</c:v>
                </c:pt>
                <c:pt idx="1131">
                  <c:v>-10.1113</c:v>
                </c:pt>
                <c:pt idx="1132">
                  <c:v>-10.0915</c:v>
                </c:pt>
                <c:pt idx="1133">
                  <c:v>-10.0717</c:v>
                </c:pt>
                <c:pt idx="1134">
                  <c:v>-10.052</c:v>
                </c:pt>
                <c:pt idx="1135">
                  <c:v>-10.032299999999999</c:v>
                </c:pt>
                <c:pt idx="1136">
                  <c:v>-10.012600000000001</c:v>
                </c:pt>
                <c:pt idx="1137">
                  <c:v>-9.9929799999999993</c:v>
                </c:pt>
                <c:pt idx="1138">
                  <c:v>-9.9733900000000002</c:v>
                </c:pt>
                <c:pt idx="1139">
                  <c:v>-9.95383</c:v>
                </c:pt>
                <c:pt idx="1140">
                  <c:v>-9.93431</c:v>
                </c:pt>
                <c:pt idx="1141">
                  <c:v>-9.9148200000000006</c:v>
                </c:pt>
                <c:pt idx="1142">
                  <c:v>-9.8953600000000002</c:v>
                </c:pt>
                <c:pt idx="1143">
                  <c:v>-9.8759499999999996</c:v>
                </c:pt>
                <c:pt idx="1144">
                  <c:v>-9.85656</c:v>
                </c:pt>
                <c:pt idx="1145">
                  <c:v>-9.8372100000000007</c:v>
                </c:pt>
                <c:pt idx="1146">
                  <c:v>-9.8178999999999998</c:v>
                </c:pt>
                <c:pt idx="1147">
                  <c:v>-9.7986199999999997</c:v>
                </c:pt>
                <c:pt idx="1148">
                  <c:v>-9.7793700000000001</c:v>
                </c:pt>
                <c:pt idx="1149">
                  <c:v>-9.7601499999999994</c:v>
                </c:pt>
                <c:pt idx="1150">
                  <c:v>-9.7409700000000008</c:v>
                </c:pt>
                <c:pt idx="1151">
                  <c:v>-9.7218300000000006</c:v>
                </c:pt>
                <c:pt idx="1152">
                  <c:v>-9.7027099999999997</c:v>
                </c:pt>
                <c:pt idx="1153">
                  <c:v>-9.6836300000000008</c:v>
                </c:pt>
                <c:pt idx="1154">
                  <c:v>-9.6645800000000008</c:v>
                </c:pt>
                <c:pt idx="1155">
                  <c:v>-9.6455599999999997</c:v>
                </c:pt>
                <c:pt idx="1156">
                  <c:v>-9.6265699999999992</c:v>
                </c:pt>
                <c:pt idx="1157">
                  <c:v>-9.6076099999999993</c:v>
                </c:pt>
                <c:pt idx="1158">
                  <c:v>-9.5886899999999997</c:v>
                </c:pt>
                <c:pt idx="1159">
                  <c:v>-9.5698000000000008</c:v>
                </c:pt>
                <c:pt idx="1160">
                  <c:v>-9.5509299999999993</c:v>
                </c:pt>
                <c:pt idx="1161">
                  <c:v>-9.5320999999999998</c:v>
                </c:pt>
                <c:pt idx="1162">
                  <c:v>-9.5132999999999992</c:v>
                </c:pt>
                <c:pt idx="1163">
                  <c:v>-9.4945299999999992</c:v>
                </c:pt>
                <c:pt idx="1164">
                  <c:v>-9.4757800000000003</c:v>
                </c:pt>
                <c:pt idx="1165">
                  <c:v>-9.4570699999999999</c:v>
                </c:pt>
                <c:pt idx="1166">
                  <c:v>-9.4383800000000004</c:v>
                </c:pt>
                <c:pt idx="1167">
                  <c:v>-9.4197199999999999</c:v>
                </c:pt>
                <c:pt idx="1168">
                  <c:v>-9.4010899999999999</c:v>
                </c:pt>
                <c:pt idx="1169">
                  <c:v>-9.3824900000000007</c:v>
                </c:pt>
                <c:pt idx="1170">
                  <c:v>-9.3639100000000006</c:v>
                </c:pt>
                <c:pt idx="1171">
                  <c:v>-9.3453599999999994</c:v>
                </c:pt>
                <c:pt idx="1172">
                  <c:v>-9.3268400000000007</c:v>
                </c:pt>
                <c:pt idx="1173">
                  <c:v>-9.3083500000000008</c:v>
                </c:pt>
                <c:pt idx="1174">
                  <c:v>-9.2898800000000001</c:v>
                </c:pt>
                <c:pt idx="1175">
                  <c:v>-9.2714400000000001</c:v>
                </c:pt>
                <c:pt idx="1176">
                  <c:v>-9.2530199999999994</c:v>
                </c:pt>
                <c:pt idx="1177">
                  <c:v>-9.2346299999999992</c:v>
                </c:pt>
                <c:pt idx="1178">
                  <c:v>-9.2162699999999997</c:v>
                </c:pt>
                <c:pt idx="1179">
                  <c:v>-9.1979199999999999</c:v>
                </c:pt>
                <c:pt idx="1180">
                  <c:v>-9.1796100000000003</c:v>
                </c:pt>
                <c:pt idx="1181">
                  <c:v>-9.1613100000000003</c:v>
                </c:pt>
                <c:pt idx="1182">
                  <c:v>-9.1430500000000006</c:v>
                </c:pt>
                <c:pt idx="1183">
                  <c:v>-9.1248000000000005</c:v>
                </c:pt>
                <c:pt idx="1184">
                  <c:v>-9.1065799999999992</c:v>
                </c:pt>
                <c:pt idx="1185">
                  <c:v>-9.0883800000000008</c:v>
                </c:pt>
                <c:pt idx="1186">
                  <c:v>-9.0701999999999998</c:v>
                </c:pt>
                <c:pt idx="1187">
                  <c:v>-9.0520499999999995</c:v>
                </c:pt>
                <c:pt idx="1188">
                  <c:v>-9.0339200000000002</c:v>
                </c:pt>
                <c:pt idx="1189">
                  <c:v>-9.0158100000000001</c:v>
                </c:pt>
                <c:pt idx="1190">
                  <c:v>-8.9977300000000007</c:v>
                </c:pt>
                <c:pt idx="1191">
                  <c:v>-8.9796600000000009</c:v>
                </c:pt>
                <c:pt idx="1192">
                  <c:v>-8.9616199999999999</c:v>
                </c:pt>
                <c:pt idx="1193">
                  <c:v>-8.9435900000000004</c:v>
                </c:pt>
                <c:pt idx="1194">
                  <c:v>-8.9255899999999997</c:v>
                </c:pt>
                <c:pt idx="1195">
                  <c:v>-8.9076000000000004</c:v>
                </c:pt>
                <c:pt idx="1196">
                  <c:v>-8.88964</c:v>
                </c:pt>
                <c:pt idx="1197">
                  <c:v>-8.8716899999999992</c:v>
                </c:pt>
                <c:pt idx="1198">
                  <c:v>-8.8537700000000008</c:v>
                </c:pt>
                <c:pt idx="1199">
                  <c:v>-8.8358600000000003</c:v>
                </c:pt>
                <c:pt idx="1200">
                  <c:v>-8.8179700000000008</c:v>
                </c:pt>
                <c:pt idx="1201">
                  <c:v>-8.8001000000000005</c:v>
                </c:pt>
                <c:pt idx="1202">
                  <c:v>-8.7822499999999994</c:v>
                </c:pt>
                <c:pt idx="1203">
                  <c:v>-8.7644199999999994</c:v>
                </c:pt>
                <c:pt idx="1204">
                  <c:v>-8.7466000000000008</c:v>
                </c:pt>
                <c:pt idx="1205">
                  <c:v>-8.7287999999999997</c:v>
                </c:pt>
                <c:pt idx="1206">
                  <c:v>-8.7110199999999995</c:v>
                </c:pt>
                <c:pt idx="1207">
                  <c:v>-8.6932500000000008</c:v>
                </c:pt>
                <c:pt idx="1208">
                  <c:v>-8.6754999999999995</c:v>
                </c:pt>
                <c:pt idx="1209">
                  <c:v>-8.6577699999999993</c:v>
                </c:pt>
                <c:pt idx="1210">
                  <c:v>-8.6400500000000005</c:v>
                </c:pt>
                <c:pt idx="1211">
                  <c:v>-8.6223500000000008</c:v>
                </c:pt>
                <c:pt idx="1212">
                  <c:v>-8.6046600000000009</c:v>
                </c:pt>
                <c:pt idx="1213">
                  <c:v>-8.5869900000000001</c:v>
                </c:pt>
                <c:pt idx="1214">
                  <c:v>-8.5693300000000008</c:v>
                </c:pt>
                <c:pt idx="1215">
                  <c:v>-8.5516799999999993</c:v>
                </c:pt>
                <c:pt idx="1216">
                  <c:v>-8.5340600000000002</c:v>
                </c:pt>
                <c:pt idx="1217">
                  <c:v>-8.5164399999999993</c:v>
                </c:pt>
                <c:pt idx="1218">
                  <c:v>-8.4988399999999995</c:v>
                </c:pt>
                <c:pt idx="1219">
                  <c:v>-8.4812499999999993</c:v>
                </c:pt>
                <c:pt idx="1220">
                  <c:v>-8.4636800000000001</c:v>
                </c:pt>
                <c:pt idx="1221">
                  <c:v>-8.4461200000000005</c:v>
                </c:pt>
                <c:pt idx="1222">
                  <c:v>-8.4285700000000006</c:v>
                </c:pt>
                <c:pt idx="1223">
                  <c:v>-8.4110399999999998</c:v>
                </c:pt>
                <c:pt idx="1224">
                  <c:v>-8.3935200000000005</c:v>
                </c:pt>
                <c:pt idx="1225">
                  <c:v>-8.3760100000000008</c:v>
                </c:pt>
                <c:pt idx="1226">
                  <c:v>-8.3585100000000008</c:v>
                </c:pt>
                <c:pt idx="1227">
                  <c:v>-8.3410299999999999</c:v>
                </c:pt>
                <c:pt idx="1228">
                  <c:v>-8.3235600000000005</c:v>
                </c:pt>
                <c:pt idx="1229">
                  <c:v>-8.3061000000000007</c:v>
                </c:pt>
                <c:pt idx="1230">
                  <c:v>-8.2886600000000001</c:v>
                </c:pt>
                <c:pt idx="1231">
                  <c:v>-8.2712199999999996</c:v>
                </c:pt>
                <c:pt idx="1232">
                  <c:v>-8.2538</c:v>
                </c:pt>
                <c:pt idx="1233">
                  <c:v>-8.2363900000000001</c:v>
                </c:pt>
                <c:pt idx="1234">
                  <c:v>-8.2189899999999998</c:v>
                </c:pt>
                <c:pt idx="1235">
                  <c:v>-8.2016100000000005</c:v>
                </c:pt>
                <c:pt idx="1236">
                  <c:v>-8.1842299999999994</c:v>
                </c:pt>
                <c:pt idx="1237">
                  <c:v>-8.1668699999999994</c:v>
                </c:pt>
                <c:pt idx="1238">
                  <c:v>-8.1495200000000008</c:v>
                </c:pt>
                <c:pt idx="1239">
                  <c:v>-8.13218</c:v>
                </c:pt>
                <c:pt idx="1240">
                  <c:v>-8.1148600000000002</c:v>
                </c:pt>
                <c:pt idx="1241">
                  <c:v>-8.0975400000000004</c:v>
                </c:pt>
                <c:pt idx="1242">
                  <c:v>-8.0802399999999999</c:v>
                </c:pt>
                <c:pt idx="1243">
                  <c:v>-8.0629500000000007</c:v>
                </c:pt>
                <c:pt idx="1244">
                  <c:v>-8.0456800000000008</c:v>
                </c:pt>
                <c:pt idx="1245">
                  <c:v>-8.0284099999999992</c:v>
                </c:pt>
                <c:pt idx="1246">
                  <c:v>-8.0111600000000003</c:v>
                </c:pt>
                <c:pt idx="1247">
                  <c:v>-7.9939200000000001</c:v>
                </c:pt>
                <c:pt idx="1248">
                  <c:v>-7.9766899999999996</c:v>
                </c:pt>
                <c:pt idx="1249">
                  <c:v>-7.9594800000000001</c:v>
                </c:pt>
                <c:pt idx="1250">
                  <c:v>-7.9422699999999997</c:v>
                </c:pt>
                <c:pt idx="1251">
                  <c:v>-7.9250800000000003</c:v>
                </c:pt>
                <c:pt idx="1252">
                  <c:v>-7.9079100000000002</c:v>
                </c:pt>
                <c:pt idx="1253">
                  <c:v>-7.8907400000000001</c:v>
                </c:pt>
                <c:pt idx="1254">
                  <c:v>-7.8735900000000001</c:v>
                </c:pt>
                <c:pt idx="1255">
                  <c:v>-7.8564600000000002</c:v>
                </c:pt>
                <c:pt idx="1256">
                  <c:v>-7.8393300000000004</c:v>
                </c:pt>
                <c:pt idx="1257">
                  <c:v>-7.8222300000000002</c:v>
                </c:pt>
                <c:pt idx="1258">
                  <c:v>-7.8051300000000001</c:v>
                </c:pt>
                <c:pt idx="1259">
                  <c:v>-7.7880500000000001</c:v>
                </c:pt>
                <c:pt idx="1260">
                  <c:v>-7.7709799999999998</c:v>
                </c:pt>
                <c:pt idx="1261">
                  <c:v>-7.7539300000000004</c:v>
                </c:pt>
                <c:pt idx="1262">
                  <c:v>-7.7368899999999998</c:v>
                </c:pt>
                <c:pt idx="1263">
                  <c:v>-7.7198700000000002</c:v>
                </c:pt>
                <c:pt idx="1264">
                  <c:v>-7.7028600000000003</c:v>
                </c:pt>
                <c:pt idx="1265">
                  <c:v>-7.6858700000000004</c:v>
                </c:pt>
                <c:pt idx="1266">
                  <c:v>-7.6688999999999998</c:v>
                </c:pt>
                <c:pt idx="1267">
                  <c:v>-7.6519300000000001</c:v>
                </c:pt>
                <c:pt idx="1268">
                  <c:v>-7.6349900000000002</c:v>
                </c:pt>
                <c:pt idx="1269">
                  <c:v>-7.6180599999999998</c:v>
                </c:pt>
                <c:pt idx="1270">
                  <c:v>-7.6011499999999996</c:v>
                </c:pt>
                <c:pt idx="1271">
                  <c:v>-7.5842499999999999</c:v>
                </c:pt>
                <c:pt idx="1272">
                  <c:v>-7.5673700000000004</c:v>
                </c:pt>
                <c:pt idx="1273">
                  <c:v>-7.5505100000000001</c:v>
                </c:pt>
                <c:pt idx="1274">
                  <c:v>-7.5336699999999999</c:v>
                </c:pt>
                <c:pt idx="1275">
                  <c:v>-7.5168499999999998</c:v>
                </c:pt>
                <c:pt idx="1276">
                  <c:v>-7.5000400000000003</c:v>
                </c:pt>
                <c:pt idx="1277">
                  <c:v>-7.48325</c:v>
                </c:pt>
                <c:pt idx="1278">
                  <c:v>-7.4664799999999998</c:v>
                </c:pt>
                <c:pt idx="1279">
                  <c:v>-7.4497299999999997</c:v>
                </c:pt>
                <c:pt idx="1280">
                  <c:v>-7.4329999999999998</c:v>
                </c:pt>
                <c:pt idx="1281">
                  <c:v>-7.41629</c:v>
                </c:pt>
                <c:pt idx="1282">
                  <c:v>-7.3996000000000004</c:v>
                </c:pt>
                <c:pt idx="1283">
                  <c:v>-7.3829200000000004</c:v>
                </c:pt>
                <c:pt idx="1284">
                  <c:v>-7.3662700000000001</c:v>
                </c:pt>
                <c:pt idx="1285">
                  <c:v>-7.3496499999999996</c:v>
                </c:pt>
                <c:pt idx="1286">
                  <c:v>-7.3330399999999996</c:v>
                </c:pt>
                <c:pt idx="1287">
                  <c:v>-7.3164499999999997</c:v>
                </c:pt>
                <c:pt idx="1288">
                  <c:v>-7.2998900000000004</c:v>
                </c:pt>
                <c:pt idx="1289">
                  <c:v>-7.2833500000000004</c:v>
                </c:pt>
                <c:pt idx="1290">
                  <c:v>-7.2668299999999997</c:v>
                </c:pt>
                <c:pt idx="1291">
                  <c:v>-7.2503399999999996</c:v>
                </c:pt>
                <c:pt idx="1292">
                  <c:v>-7.2338699999999996</c:v>
                </c:pt>
                <c:pt idx="1293">
                  <c:v>-7.2174199999999997</c:v>
                </c:pt>
                <c:pt idx="1294">
                  <c:v>-7.2009999999999996</c:v>
                </c:pt>
                <c:pt idx="1295">
                  <c:v>-7.1845999999999997</c:v>
                </c:pt>
                <c:pt idx="1296">
                  <c:v>-7.1682199999999998</c:v>
                </c:pt>
                <c:pt idx="1297">
                  <c:v>-7.1518800000000002</c:v>
                </c:pt>
                <c:pt idx="1298">
                  <c:v>-7.1355500000000003</c:v>
                </c:pt>
                <c:pt idx="1299">
                  <c:v>-7.1192599999999997</c:v>
                </c:pt>
                <c:pt idx="1300">
                  <c:v>-7.1029900000000001</c:v>
                </c:pt>
                <c:pt idx="1301">
                  <c:v>-7.0867399999999998</c:v>
                </c:pt>
                <c:pt idx="1302">
                  <c:v>-7.0705299999999998</c:v>
                </c:pt>
                <c:pt idx="1303">
                  <c:v>-7.0543399999999998</c:v>
                </c:pt>
                <c:pt idx="1304">
                  <c:v>-7.03817</c:v>
                </c:pt>
                <c:pt idx="1305">
                  <c:v>-7.0220399999999996</c:v>
                </c:pt>
                <c:pt idx="1306">
                  <c:v>-7.0059300000000002</c:v>
                </c:pt>
                <c:pt idx="1307">
                  <c:v>-6.9898499999999997</c:v>
                </c:pt>
                <c:pt idx="1308">
                  <c:v>-6.9738100000000003</c:v>
                </c:pt>
                <c:pt idx="1309">
                  <c:v>-6.9577900000000001</c:v>
                </c:pt>
                <c:pt idx="1310">
                  <c:v>-6.9417999999999997</c:v>
                </c:pt>
                <c:pt idx="1311">
                  <c:v>-6.92584</c:v>
                </c:pt>
                <c:pt idx="1312">
                  <c:v>-6.90991</c:v>
                </c:pt>
                <c:pt idx="1313">
                  <c:v>-6.8940099999999997</c:v>
                </c:pt>
                <c:pt idx="1314">
                  <c:v>-6.8781400000000001</c:v>
                </c:pt>
                <c:pt idx="1315">
                  <c:v>-6.8623099999999999</c:v>
                </c:pt>
                <c:pt idx="1316">
                  <c:v>-6.8464999999999998</c:v>
                </c:pt>
                <c:pt idx="1317">
                  <c:v>-6.83073</c:v>
                </c:pt>
                <c:pt idx="1318">
                  <c:v>-6.8149800000000003</c:v>
                </c:pt>
                <c:pt idx="1319">
                  <c:v>-6.7992699999999999</c:v>
                </c:pt>
                <c:pt idx="1320">
                  <c:v>-6.7835900000000002</c:v>
                </c:pt>
                <c:pt idx="1321">
                  <c:v>-6.7679400000000003</c:v>
                </c:pt>
                <c:pt idx="1322">
                  <c:v>-6.7523299999999997</c:v>
                </c:pt>
                <c:pt idx="1323">
                  <c:v>-6.7367400000000002</c:v>
                </c:pt>
                <c:pt idx="1324">
                  <c:v>-6.72119</c:v>
                </c:pt>
                <c:pt idx="1325">
                  <c:v>-6.7056800000000001</c:v>
                </c:pt>
                <c:pt idx="1326">
                  <c:v>-6.6901900000000003</c:v>
                </c:pt>
                <c:pt idx="1327">
                  <c:v>-6.6747399999999999</c:v>
                </c:pt>
                <c:pt idx="1328">
                  <c:v>-6.6593299999999997</c:v>
                </c:pt>
                <c:pt idx="1329">
                  <c:v>-6.6439500000000002</c:v>
                </c:pt>
                <c:pt idx="1330">
                  <c:v>-6.6285999999999996</c:v>
                </c:pt>
                <c:pt idx="1331">
                  <c:v>-6.6132799999999996</c:v>
                </c:pt>
                <c:pt idx="1332">
                  <c:v>-6.5979999999999999</c:v>
                </c:pt>
                <c:pt idx="1333">
                  <c:v>-6.5827600000000004</c:v>
                </c:pt>
                <c:pt idx="1334">
                  <c:v>-6.5675499999999998</c:v>
                </c:pt>
                <c:pt idx="1335">
                  <c:v>-6.5523800000000003</c:v>
                </c:pt>
                <c:pt idx="1336">
                  <c:v>-6.5372399999999997</c:v>
                </c:pt>
                <c:pt idx="1337">
                  <c:v>-6.5221299999999998</c:v>
                </c:pt>
                <c:pt idx="1338">
                  <c:v>-6.5070600000000001</c:v>
                </c:pt>
                <c:pt idx="1339">
                  <c:v>-6.4920299999999997</c:v>
                </c:pt>
                <c:pt idx="1340">
                  <c:v>-6.4770300000000001</c:v>
                </c:pt>
                <c:pt idx="1341">
                  <c:v>-6.4620699999999998</c:v>
                </c:pt>
                <c:pt idx="1342">
                  <c:v>-6.4471400000000001</c:v>
                </c:pt>
                <c:pt idx="1343">
                  <c:v>-6.4322499999999998</c:v>
                </c:pt>
                <c:pt idx="1344">
                  <c:v>-6.4173900000000001</c:v>
                </c:pt>
                <c:pt idx="1345">
                  <c:v>-6.4025699999999999</c:v>
                </c:pt>
                <c:pt idx="1346">
                  <c:v>-6.3877899999999999</c:v>
                </c:pt>
                <c:pt idx="1347">
                  <c:v>-6.3730399999999996</c:v>
                </c:pt>
                <c:pt idx="1348">
                  <c:v>-6.35832</c:v>
                </c:pt>
                <c:pt idx="1349">
                  <c:v>-6.3436500000000002</c:v>
                </c:pt>
                <c:pt idx="1350">
                  <c:v>-6.3289999999999997</c:v>
                </c:pt>
                <c:pt idx="1351">
                  <c:v>-6.3144</c:v>
                </c:pt>
                <c:pt idx="1352">
                  <c:v>-6.29983</c:v>
                </c:pt>
                <c:pt idx="1353">
                  <c:v>-6.2852899999999998</c:v>
                </c:pt>
                <c:pt idx="1354">
                  <c:v>-6.2708000000000004</c:v>
                </c:pt>
                <c:pt idx="1355">
                  <c:v>-6.2563300000000002</c:v>
                </c:pt>
                <c:pt idx="1356">
                  <c:v>-6.2419099999999998</c:v>
                </c:pt>
                <c:pt idx="1357">
                  <c:v>-6.2275200000000002</c:v>
                </c:pt>
                <c:pt idx="1358">
                  <c:v>-6.2131600000000002</c:v>
                </c:pt>
                <c:pt idx="1359">
                  <c:v>-6.1988500000000002</c:v>
                </c:pt>
                <c:pt idx="1360">
                  <c:v>-6.1845600000000003</c:v>
                </c:pt>
                <c:pt idx="1361">
                  <c:v>-6.1703200000000002</c:v>
                </c:pt>
                <c:pt idx="1362">
                  <c:v>-6.15611</c:v>
                </c:pt>
                <c:pt idx="1363">
                  <c:v>-6.1419300000000003</c:v>
                </c:pt>
                <c:pt idx="1364">
                  <c:v>-6.1277900000000001</c:v>
                </c:pt>
                <c:pt idx="1365">
                  <c:v>-6.1136900000000001</c:v>
                </c:pt>
                <c:pt idx="1366">
                  <c:v>-6.0996199999999998</c:v>
                </c:pt>
                <c:pt idx="1367">
                  <c:v>-6.0855899999999998</c:v>
                </c:pt>
                <c:pt idx="1368">
                  <c:v>-6.0716000000000001</c:v>
                </c:pt>
                <c:pt idx="1369">
                  <c:v>-6.0576299999999996</c:v>
                </c:pt>
                <c:pt idx="1370">
                  <c:v>-6.0437099999999999</c:v>
                </c:pt>
                <c:pt idx="1371">
                  <c:v>-6.02982</c:v>
                </c:pt>
                <c:pt idx="1372">
                  <c:v>-6.0159599999999998</c:v>
                </c:pt>
                <c:pt idx="1373">
                  <c:v>-6.0021399999999998</c:v>
                </c:pt>
                <c:pt idx="1374">
                  <c:v>-5.9883499999999996</c:v>
                </c:pt>
                <c:pt idx="1375">
                  <c:v>-5.9745900000000001</c:v>
                </c:pt>
                <c:pt idx="1376">
                  <c:v>-5.9608699999999999</c:v>
                </c:pt>
                <c:pt idx="1377">
                  <c:v>-5.9471800000000004</c:v>
                </c:pt>
                <c:pt idx="1378">
                  <c:v>-5.9335300000000002</c:v>
                </c:pt>
                <c:pt idx="1379">
                  <c:v>-5.9199099999999998</c:v>
                </c:pt>
                <c:pt idx="1380">
                  <c:v>-5.9063299999999996</c:v>
                </c:pt>
                <c:pt idx="1381">
                  <c:v>-5.8927800000000001</c:v>
                </c:pt>
                <c:pt idx="1382">
                  <c:v>-5.8792600000000004</c:v>
                </c:pt>
                <c:pt idx="1383">
                  <c:v>-5.8657700000000004</c:v>
                </c:pt>
                <c:pt idx="1384">
                  <c:v>-5.8523199999999997</c:v>
                </c:pt>
                <c:pt idx="1385">
                  <c:v>-5.8389100000000003</c:v>
                </c:pt>
                <c:pt idx="1386">
                  <c:v>-5.82552</c:v>
                </c:pt>
                <c:pt idx="1387">
                  <c:v>-5.8121700000000001</c:v>
                </c:pt>
                <c:pt idx="1388">
                  <c:v>-5.7988499999999998</c:v>
                </c:pt>
                <c:pt idx="1389">
                  <c:v>-5.7855600000000003</c:v>
                </c:pt>
                <c:pt idx="1390">
                  <c:v>-5.7723100000000001</c:v>
                </c:pt>
                <c:pt idx="1391">
                  <c:v>-5.75908</c:v>
                </c:pt>
                <c:pt idx="1392">
                  <c:v>-5.7458900000000002</c:v>
                </c:pt>
                <c:pt idx="1393">
                  <c:v>-5.7327300000000001</c:v>
                </c:pt>
                <c:pt idx="1394">
                  <c:v>-5.7196100000000003</c:v>
                </c:pt>
                <c:pt idx="1395">
                  <c:v>-5.7065099999999997</c:v>
                </c:pt>
                <c:pt idx="1396">
                  <c:v>-5.6934399999999998</c:v>
                </c:pt>
                <c:pt idx="1397">
                  <c:v>-5.6804100000000002</c:v>
                </c:pt>
                <c:pt idx="1398">
                  <c:v>-5.6673999999999998</c:v>
                </c:pt>
                <c:pt idx="1399">
                  <c:v>-5.6544299999999996</c:v>
                </c:pt>
                <c:pt idx="1400">
                  <c:v>-5.6414900000000001</c:v>
                </c:pt>
                <c:pt idx="1401">
                  <c:v>-5.6285699999999999</c:v>
                </c:pt>
                <c:pt idx="1402">
                  <c:v>-5.6156899999999998</c:v>
                </c:pt>
                <c:pt idx="1403">
                  <c:v>-5.60283</c:v>
                </c:pt>
                <c:pt idx="1404">
                  <c:v>-5.5900100000000004</c:v>
                </c:pt>
                <c:pt idx="1405">
                  <c:v>-5.57721</c:v>
                </c:pt>
                <c:pt idx="1406">
                  <c:v>-5.5644400000000003</c:v>
                </c:pt>
                <c:pt idx="1407">
                  <c:v>-5.5517000000000003</c:v>
                </c:pt>
                <c:pt idx="1408">
                  <c:v>-5.5389900000000001</c:v>
                </c:pt>
                <c:pt idx="1409">
                  <c:v>-5.5263099999999996</c:v>
                </c:pt>
                <c:pt idx="1410">
                  <c:v>-5.5136599999999998</c:v>
                </c:pt>
                <c:pt idx="1411">
                  <c:v>-5.5010300000000001</c:v>
                </c:pt>
                <c:pt idx="1412">
                  <c:v>-5.4884300000000001</c:v>
                </c:pt>
                <c:pt idx="1413">
                  <c:v>-5.4758599999999999</c:v>
                </c:pt>
                <c:pt idx="1414">
                  <c:v>-5.4633200000000004</c:v>
                </c:pt>
                <c:pt idx="1415">
                  <c:v>-5.4508000000000001</c:v>
                </c:pt>
                <c:pt idx="1416">
                  <c:v>-5.4383100000000004</c:v>
                </c:pt>
                <c:pt idx="1417">
                  <c:v>-5.4258499999999996</c:v>
                </c:pt>
                <c:pt idx="1418">
                  <c:v>-5.4134099999999998</c:v>
                </c:pt>
                <c:pt idx="1419">
                  <c:v>-5.4009999999999998</c:v>
                </c:pt>
                <c:pt idx="1420">
                  <c:v>-5.3886200000000004</c:v>
                </c:pt>
                <c:pt idx="1421">
                  <c:v>-5.3762600000000003</c:v>
                </c:pt>
                <c:pt idx="1422">
                  <c:v>-5.3639200000000002</c:v>
                </c:pt>
                <c:pt idx="1423">
                  <c:v>-5.35161</c:v>
                </c:pt>
                <c:pt idx="1424">
                  <c:v>-5.3393300000000004</c:v>
                </c:pt>
                <c:pt idx="1425">
                  <c:v>-5.32707</c:v>
                </c:pt>
                <c:pt idx="1426">
                  <c:v>-5.3148299999999997</c:v>
                </c:pt>
                <c:pt idx="1427">
                  <c:v>-5.3026200000000001</c:v>
                </c:pt>
                <c:pt idx="1428">
                  <c:v>-5.2904299999999997</c:v>
                </c:pt>
                <c:pt idx="1429">
                  <c:v>-5.2782600000000004</c:v>
                </c:pt>
                <c:pt idx="1430">
                  <c:v>-5.2661199999999999</c:v>
                </c:pt>
                <c:pt idx="1431">
                  <c:v>-5.2539999999999996</c:v>
                </c:pt>
                <c:pt idx="1432">
                  <c:v>-5.2419000000000002</c:v>
                </c:pt>
                <c:pt idx="1433">
                  <c:v>-5.2298299999999998</c:v>
                </c:pt>
                <c:pt idx="1434">
                  <c:v>-5.2177699999999998</c:v>
                </c:pt>
                <c:pt idx="1435">
                  <c:v>-5.2057399999999996</c:v>
                </c:pt>
                <c:pt idx="1436">
                  <c:v>-5.1937300000000004</c:v>
                </c:pt>
                <c:pt idx="1437">
                  <c:v>-5.1817399999999996</c:v>
                </c:pt>
                <c:pt idx="1438">
                  <c:v>-5.1697800000000003</c:v>
                </c:pt>
                <c:pt idx="1439">
                  <c:v>-5.1578299999999997</c:v>
                </c:pt>
                <c:pt idx="1440">
                  <c:v>-5.1459000000000001</c:v>
                </c:pt>
                <c:pt idx="1441">
                  <c:v>-5.1340000000000003</c:v>
                </c:pt>
                <c:pt idx="1442">
                  <c:v>-5.1221100000000002</c:v>
                </c:pt>
                <c:pt idx="1443">
                  <c:v>-5.1102499999999997</c:v>
                </c:pt>
                <c:pt idx="1444">
                  <c:v>-5.0983999999999998</c:v>
                </c:pt>
                <c:pt idx="1445">
                  <c:v>-5.0865799999999997</c:v>
                </c:pt>
                <c:pt idx="1446">
                  <c:v>-5.07477</c:v>
                </c:pt>
                <c:pt idx="1447">
                  <c:v>-5.0629799999999996</c:v>
                </c:pt>
                <c:pt idx="1448">
                  <c:v>-5.0512100000000002</c:v>
                </c:pt>
                <c:pt idx="1449">
                  <c:v>-5.0394600000000001</c:v>
                </c:pt>
                <c:pt idx="1450">
                  <c:v>-5.02773</c:v>
                </c:pt>
                <c:pt idx="1451">
                  <c:v>-5.0160099999999996</c:v>
                </c:pt>
                <c:pt idx="1452">
                  <c:v>-5.0043199999999999</c:v>
                </c:pt>
                <c:pt idx="1453">
                  <c:v>-4.9926300000000001</c:v>
                </c:pt>
                <c:pt idx="1454">
                  <c:v>-4.9809700000000001</c:v>
                </c:pt>
                <c:pt idx="1455">
                  <c:v>-4.9693300000000002</c:v>
                </c:pt>
                <c:pt idx="1456">
                  <c:v>-4.9577</c:v>
                </c:pt>
                <c:pt idx="1457">
                  <c:v>-4.9460800000000003</c:v>
                </c:pt>
                <c:pt idx="1458">
                  <c:v>-4.9344900000000003</c:v>
                </c:pt>
                <c:pt idx="1459">
                  <c:v>-4.9229099999999999</c:v>
                </c:pt>
                <c:pt idx="1460">
                  <c:v>-4.91134</c:v>
                </c:pt>
                <c:pt idx="1461">
                  <c:v>-4.8997900000000003</c:v>
                </c:pt>
                <c:pt idx="1462">
                  <c:v>-4.8882500000000002</c:v>
                </c:pt>
                <c:pt idx="1463">
                  <c:v>-4.8767300000000002</c:v>
                </c:pt>
                <c:pt idx="1464">
                  <c:v>-4.8652300000000004</c:v>
                </c:pt>
                <c:pt idx="1465">
                  <c:v>-4.8537299999999997</c:v>
                </c:pt>
                <c:pt idx="1466">
                  <c:v>-4.8422599999999996</c:v>
                </c:pt>
                <c:pt idx="1467">
                  <c:v>-4.8307900000000004</c:v>
                </c:pt>
                <c:pt idx="1468">
                  <c:v>-4.8193400000000004</c:v>
                </c:pt>
                <c:pt idx="1469">
                  <c:v>-4.8079000000000001</c:v>
                </c:pt>
                <c:pt idx="1470">
                  <c:v>-4.7964799999999999</c:v>
                </c:pt>
                <c:pt idx="1471">
                  <c:v>-4.7850700000000002</c:v>
                </c:pt>
                <c:pt idx="1472">
                  <c:v>-4.7736700000000001</c:v>
                </c:pt>
                <c:pt idx="1473">
                  <c:v>-4.7622900000000001</c:v>
                </c:pt>
                <c:pt idx="1474">
                  <c:v>-4.7509199999999998</c:v>
                </c:pt>
                <c:pt idx="1475">
                  <c:v>-4.73956</c:v>
                </c:pt>
                <c:pt idx="1476">
                  <c:v>-4.7282099999999998</c:v>
                </c:pt>
                <c:pt idx="1477">
                  <c:v>-4.7168700000000001</c:v>
                </c:pt>
                <c:pt idx="1478">
                  <c:v>-4.7055400000000001</c:v>
                </c:pt>
                <c:pt idx="1479">
                  <c:v>-4.6942300000000001</c:v>
                </c:pt>
                <c:pt idx="1480">
                  <c:v>-4.6829200000000002</c:v>
                </c:pt>
                <c:pt idx="1481">
                  <c:v>-4.6716300000000004</c:v>
                </c:pt>
                <c:pt idx="1482">
                  <c:v>-4.6603399999999997</c:v>
                </c:pt>
                <c:pt idx="1483">
                  <c:v>-4.64907</c:v>
                </c:pt>
                <c:pt idx="1484">
                  <c:v>-4.6378000000000004</c:v>
                </c:pt>
                <c:pt idx="1485">
                  <c:v>-4.6265499999999999</c:v>
                </c:pt>
                <c:pt idx="1486">
                  <c:v>-4.6153000000000004</c:v>
                </c:pt>
                <c:pt idx="1487">
                  <c:v>-4.6040700000000001</c:v>
                </c:pt>
                <c:pt idx="1488">
                  <c:v>-4.5928399999999998</c:v>
                </c:pt>
                <c:pt idx="1489">
                  <c:v>-4.58162</c:v>
                </c:pt>
                <c:pt idx="1490">
                  <c:v>-4.5704099999999999</c:v>
                </c:pt>
                <c:pt idx="1491">
                  <c:v>-4.5592100000000002</c:v>
                </c:pt>
                <c:pt idx="1492">
                  <c:v>-4.5480200000000002</c:v>
                </c:pt>
                <c:pt idx="1493">
                  <c:v>-4.5368300000000001</c:v>
                </c:pt>
                <c:pt idx="1494">
                  <c:v>-4.5256499999999997</c:v>
                </c:pt>
                <c:pt idx="1495">
                  <c:v>-4.5144799999999998</c:v>
                </c:pt>
                <c:pt idx="1496">
                  <c:v>-4.5033200000000004</c:v>
                </c:pt>
                <c:pt idx="1497">
                  <c:v>-4.4921699999999998</c:v>
                </c:pt>
                <c:pt idx="1498">
                  <c:v>-4.48102</c:v>
                </c:pt>
                <c:pt idx="1499">
                  <c:v>-4.4698799999999999</c:v>
                </c:pt>
                <c:pt idx="1500">
                  <c:v>-4.4587399999999997</c:v>
                </c:pt>
                <c:pt idx="1501">
                  <c:v>-4.4476199999999997</c:v>
                </c:pt>
                <c:pt idx="1502">
                  <c:v>-4.4364999999999997</c:v>
                </c:pt>
                <c:pt idx="1503">
                  <c:v>-4.4253799999999996</c:v>
                </c:pt>
                <c:pt idx="1504">
                  <c:v>-4.4142700000000001</c:v>
                </c:pt>
                <c:pt idx="1505">
                  <c:v>-4.4031700000000003</c:v>
                </c:pt>
                <c:pt idx="1506">
                  <c:v>-4.3920700000000004</c:v>
                </c:pt>
                <c:pt idx="1507">
                  <c:v>-4.3809699999999996</c:v>
                </c:pt>
                <c:pt idx="1508">
                  <c:v>-4.3698899999999998</c:v>
                </c:pt>
                <c:pt idx="1509">
                  <c:v>-4.3587999999999996</c:v>
                </c:pt>
                <c:pt idx="1510">
                  <c:v>-4.3477199999999998</c:v>
                </c:pt>
                <c:pt idx="1511">
                  <c:v>-4.3366499999999997</c:v>
                </c:pt>
                <c:pt idx="1512">
                  <c:v>-4.3255800000000004</c:v>
                </c:pt>
                <c:pt idx="1513">
                  <c:v>-4.3145199999999999</c:v>
                </c:pt>
                <c:pt idx="1514">
                  <c:v>-4.3034600000000003</c:v>
                </c:pt>
                <c:pt idx="1515">
                  <c:v>-4.2923999999999998</c:v>
                </c:pt>
                <c:pt idx="1516">
                  <c:v>-4.2813499999999998</c:v>
                </c:pt>
                <c:pt idx="1517">
                  <c:v>-4.2702999999999998</c:v>
                </c:pt>
                <c:pt idx="1518">
                  <c:v>-4.2592600000000003</c:v>
                </c:pt>
                <c:pt idx="1519">
                  <c:v>-4.2482100000000003</c:v>
                </c:pt>
                <c:pt idx="1520">
                  <c:v>-4.2371699999999999</c:v>
                </c:pt>
                <c:pt idx="1521">
                  <c:v>-4.22614</c:v>
                </c:pt>
                <c:pt idx="1522">
                  <c:v>-4.2150999999999996</c:v>
                </c:pt>
                <c:pt idx="1523">
                  <c:v>-4.2040699999999998</c:v>
                </c:pt>
                <c:pt idx="1524">
                  <c:v>-4.1930399999999999</c:v>
                </c:pt>
                <c:pt idx="1525">
                  <c:v>-4.1820199999999996</c:v>
                </c:pt>
                <c:pt idx="1526">
                  <c:v>-4.1709899999999998</c:v>
                </c:pt>
                <c:pt idx="1527">
                  <c:v>-4.1599700000000004</c:v>
                </c:pt>
                <c:pt idx="1528">
                  <c:v>-4.1489500000000001</c:v>
                </c:pt>
                <c:pt idx="1529">
                  <c:v>-4.1379400000000004</c:v>
                </c:pt>
                <c:pt idx="1530">
                  <c:v>-4.1269200000000001</c:v>
                </c:pt>
                <c:pt idx="1531">
                  <c:v>-4.1159100000000004</c:v>
                </c:pt>
                <c:pt idx="1532">
                  <c:v>-4.1048999999999998</c:v>
                </c:pt>
                <c:pt idx="1533">
                  <c:v>-4.09389</c:v>
                </c:pt>
                <c:pt idx="1534">
                  <c:v>-4.0828800000000003</c:v>
                </c:pt>
                <c:pt idx="1535">
                  <c:v>-4.0718699999999997</c:v>
                </c:pt>
                <c:pt idx="1536">
                  <c:v>-4.0608599999999999</c:v>
                </c:pt>
                <c:pt idx="1537">
                  <c:v>-4.0498500000000002</c:v>
                </c:pt>
                <c:pt idx="1538">
                  <c:v>-4.0388500000000001</c:v>
                </c:pt>
                <c:pt idx="1539">
                  <c:v>-4.0278499999999999</c:v>
                </c:pt>
                <c:pt idx="1540">
                  <c:v>-4.0168499999999998</c:v>
                </c:pt>
                <c:pt idx="1541">
                  <c:v>-4.0058400000000001</c:v>
                </c:pt>
                <c:pt idx="1542">
                  <c:v>-3.9948399999999999</c:v>
                </c:pt>
                <c:pt idx="1543">
                  <c:v>-3.9838399999999998</c:v>
                </c:pt>
                <c:pt idx="1544">
                  <c:v>-3.9728400000000001</c:v>
                </c:pt>
                <c:pt idx="1545">
                  <c:v>-3.9618500000000001</c:v>
                </c:pt>
                <c:pt idx="1546">
                  <c:v>-3.95085</c:v>
                </c:pt>
                <c:pt idx="1547">
                  <c:v>-3.9398499999999999</c:v>
                </c:pt>
                <c:pt idx="1548">
                  <c:v>-3.9288500000000002</c:v>
                </c:pt>
                <c:pt idx="1549">
                  <c:v>-3.9178500000000001</c:v>
                </c:pt>
                <c:pt idx="1550">
                  <c:v>-3.9068499999999999</c:v>
                </c:pt>
                <c:pt idx="1551">
                  <c:v>-3.8958499999999998</c:v>
                </c:pt>
                <c:pt idx="1552">
                  <c:v>-3.8848500000000001</c:v>
                </c:pt>
                <c:pt idx="1553">
                  <c:v>-3.87385</c:v>
                </c:pt>
                <c:pt idx="1554">
                  <c:v>-3.8628499999999999</c:v>
                </c:pt>
                <c:pt idx="1555">
                  <c:v>-3.8518500000000002</c:v>
                </c:pt>
                <c:pt idx="1556">
                  <c:v>-3.8408500000000001</c:v>
                </c:pt>
                <c:pt idx="1557">
                  <c:v>-3.82985</c:v>
                </c:pt>
                <c:pt idx="1558">
                  <c:v>-3.8188499999999999</c:v>
                </c:pt>
                <c:pt idx="1559">
                  <c:v>-3.8078500000000002</c:v>
                </c:pt>
                <c:pt idx="1560">
                  <c:v>-3.7968500000000001</c:v>
                </c:pt>
                <c:pt idx="1561">
                  <c:v>-3.7858499999999999</c:v>
                </c:pt>
                <c:pt idx="1562">
                  <c:v>-3.7748400000000002</c:v>
                </c:pt>
                <c:pt idx="1563">
                  <c:v>-3.7638400000000001</c:v>
                </c:pt>
                <c:pt idx="1564">
                  <c:v>-3.7528299999999999</c:v>
                </c:pt>
                <c:pt idx="1565">
                  <c:v>-3.7418300000000002</c:v>
                </c:pt>
                <c:pt idx="1566">
                  <c:v>-3.73082</c:v>
                </c:pt>
                <c:pt idx="1567">
                  <c:v>-3.7198099999999998</c:v>
                </c:pt>
                <c:pt idx="1568">
                  <c:v>-3.7088000000000001</c:v>
                </c:pt>
                <c:pt idx="1569">
                  <c:v>-3.6977899999999999</c:v>
                </c:pt>
                <c:pt idx="1570">
                  <c:v>-3.6867800000000002</c:v>
                </c:pt>
                <c:pt idx="1571">
                  <c:v>-3.6757599999999999</c:v>
                </c:pt>
                <c:pt idx="1572">
                  <c:v>-3.6647500000000002</c:v>
                </c:pt>
                <c:pt idx="1573">
                  <c:v>-3.6537299999999999</c:v>
                </c:pt>
                <c:pt idx="1574">
                  <c:v>-3.6427100000000001</c:v>
                </c:pt>
                <c:pt idx="1575">
                  <c:v>-3.6316799999999998</c:v>
                </c:pt>
                <c:pt idx="1576">
                  <c:v>-3.62066</c:v>
                </c:pt>
                <c:pt idx="1577">
                  <c:v>-3.6096300000000001</c:v>
                </c:pt>
                <c:pt idx="1578">
                  <c:v>-3.5985999999999998</c:v>
                </c:pt>
                <c:pt idx="1579">
                  <c:v>-3.5875699999999999</c:v>
                </c:pt>
                <c:pt idx="1580">
                  <c:v>-3.5765400000000001</c:v>
                </c:pt>
                <c:pt idx="1581">
                  <c:v>-3.5655100000000002</c:v>
                </c:pt>
                <c:pt idx="1582">
                  <c:v>-3.5544799999999999</c:v>
                </c:pt>
                <c:pt idx="1583">
                  <c:v>-3.5434399999999999</c:v>
                </c:pt>
                <c:pt idx="1584">
                  <c:v>-3.53241</c:v>
                </c:pt>
                <c:pt idx="1585">
                  <c:v>-3.5213700000000001</c:v>
                </c:pt>
                <c:pt idx="1586">
                  <c:v>-3.5103300000000002</c:v>
                </c:pt>
                <c:pt idx="1587">
                  <c:v>-3.4992899999999998</c:v>
                </c:pt>
                <c:pt idx="1588">
                  <c:v>-3.4882399999999998</c:v>
                </c:pt>
                <c:pt idx="1589">
                  <c:v>-3.4771999999999998</c:v>
                </c:pt>
                <c:pt idx="1590">
                  <c:v>-3.4661499999999998</c:v>
                </c:pt>
                <c:pt idx="1591">
                  <c:v>-3.4550999999999998</c:v>
                </c:pt>
                <c:pt idx="1592">
                  <c:v>-3.4440499999999998</c:v>
                </c:pt>
                <c:pt idx="1593">
                  <c:v>-3.4329900000000002</c:v>
                </c:pt>
                <c:pt idx="1594">
                  <c:v>-3.4219300000000001</c:v>
                </c:pt>
                <c:pt idx="1595">
                  <c:v>-3.4108800000000001</c:v>
                </c:pt>
                <c:pt idx="1596">
                  <c:v>-3.3998200000000001</c:v>
                </c:pt>
                <c:pt idx="1597">
                  <c:v>-3.3887499999999999</c:v>
                </c:pt>
                <c:pt idx="1598">
                  <c:v>-3.3776899999999999</c:v>
                </c:pt>
                <c:pt idx="1599">
                  <c:v>-3.3666200000000002</c:v>
                </c:pt>
                <c:pt idx="1600">
                  <c:v>-3.35555</c:v>
                </c:pt>
                <c:pt idx="1601">
                  <c:v>-3.3444799999999999</c:v>
                </c:pt>
                <c:pt idx="1602">
                  <c:v>-3.3334000000000001</c:v>
                </c:pt>
                <c:pt idx="1603">
                  <c:v>-3.3223199999999999</c:v>
                </c:pt>
                <c:pt idx="1604">
                  <c:v>-3.3112400000000002</c:v>
                </c:pt>
                <c:pt idx="1605">
                  <c:v>-3.3001499999999999</c:v>
                </c:pt>
                <c:pt idx="1606">
                  <c:v>-3.2890600000000001</c:v>
                </c:pt>
                <c:pt idx="1607">
                  <c:v>-3.2779699999999998</c:v>
                </c:pt>
                <c:pt idx="1608">
                  <c:v>-3.26688</c:v>
                </c:pt>
                <c:pt idx="1609">
                  <c:v>-3.2557800000000001</c:v>
                </c:pt>
                <c:pt idx="1610">
                  <c:v>-3.2446799999999998</c:v>
                </c:pt>
                <c:pt idx="1611">
                  <c:v>-3.2335799999999999</c:v>
                </c:pt>
                <c:pt idx="1612">
                  <c:v>-3.22248</c:v>
                </c:pt>
                <c:pt idx="1613">
                  <c:v>-3.2113700000000001</c:v>
                </c:pt>
                <c:pt idx="1614">
                  <c:v>-3.2002600000000001</c:v>
                </c:pt>
                <c:pt idx="1615">
                  <c:v>-3.1891400000000001</c:v>
                </c:pt>
                <c:pt idx="1616">
                  <c:v>-3.1780300000000001</c:v>
                </c:pt>
                <c:pt idx="1617">
                  <c:v>-3.1669</c:v>
                </c:pt>
                <c:pt idx="1618">
                  <c:v>-3.15578</c:v>
                </c:pt>
                <c:pt idx="1619">
                  <c:v>-3.1446499999999999</c:v>
                </c:pt>
                <c:pt idx="1620">
                  <c:v>-3.1335199999999999</c:v>
                </c:pt>
                <c:pt idx="1621">
                  <c:v>-3.1223900000000002</c:v>
                </c:pt>
                <c:pt idx="1622">
                  <c:v>-3.1112600000000001</c:v>
                </c:pt>
                <c:pt idx="1623">
                  <c:v>-3.10012</c:v>
                </c:pt>
                <c:pt idx="1624">
                  <c:v>-3.0889799999999998</c:v>
                </c:pt>
                <c:pt idx="1625">
                  <c:v>-3.0778300000000001</c:v>
                </c:pt>
                <c:pt idx="1626">
                  <c:v>-3.0666899999999999</c:v>
                </c:pt>
                <c:pt idx="1627">
                  <c:v>-3.0555400000000001</c:v>
                </c:pt>
                <c:pt idx="1628">
                  <c:v>-3.0443799999999999</c:v>
                </c:pt>
                <c:pt idx="1629">
                  <c:v>-3.0332300000000001</c:v>
                </c:pt>
                <c:pt idx="1630">
                  <c:v>-3.0220699999999998</c:v>
                </c:pt>
                <c:pt idx="1631">
                  <c:v>-3.01091</c:v>
                </c:pt>
                <c:pt idx="1632">
                  <c:v>-2.9997400000000001</c:v>
                </c:pt>
                <c:pt idx="1633">
                  <c:v>-2.9885700000000002</c:v>
                </c:pt>
                <c:pt idx="1634">
                  <c:v>-2.9773999999999998</c:v>
                </c:pt>
                <c:pt idx="1635">
                  <c:v>-2.9662299999999999</c:v>
                </c:pt>
                <c:pt idx="1636">
                  <c:v>-2.95505</c:v>
                </c:pt>
                <c:pt idx="1637">
                  <c:v>-2.9438800000000001</c:v>
                </c:pt>
                <c:pt idx="1638">
                  <c:v>-2.93269</c:v>
                </c:pt>
                <c:pt idx="1639">
                  <c:v>-2.9215100000000001</c:v>
                </c:pt>
                <c:pt idx="1640">
                  <c:v>-2.91032</c:v>
                </c:pt>
                <c:pt idx="1641">
                  <c:v>-2.89913</c:v>
                </c:pt>
                <c:pt idx="1642">
                  <c:v>-2.88794</c:v>
                </c:pt>
                <c:pt idx="1643">
                  <c:v>-2.8767399999999999</c:v>
                </c:pt>
                <c:pt idx="1644">
                  <c:v>-2.8655400000000002</c:v>
                </c:pt>
                <c:pt idx="1645">
                  <c:v>-2.8543400000000001</c:v>
                </c:pt>
                <c:pt idx="1646">
                  <c:v>-2.84314</c:v>
                </c:pt>
                <c:pt idx="1647">
                  <c:v>-2.8319299999999998</c:v>
                </c:pt>
                <c:pt idx="1648">
                  <c:v>-2.8207200000000001</c:v>
                </c:pt>
                <c:pt idx="1649">
                  <c:v>-2.80951</c:v>
                </c:pt>
                <c:pt idx="1650">
                  <c:v>-2.7982900000000002</c:v>
                </c:pt>
                <c:pt idx="1651">
                  <c:v>-2.78708</c:v>
                </c:pt>
                <c:pt idx="1652">
                  <c:v>-2.7758600000000002</c:v>
                </c:pt>
                <c:pt idx="1653">
                  <c:v>-2.76464</c:v>
                </c:pt>
                <c:pt idx="1654">
                  <c:v>-2.7534100000000001</c:v>
                </c:pt>
                <c:pt idx="1655">
                  <c:v>-2.7421799999999998</c:v>
                </c:pt>
                <c:pt idx="1656">
                  <c:v>-2.73095</c:v>
                </c:pt>
                <c:pt idx="1657">
                  <c:v>-2.7197200000000001</c:v>
                </c:pt>
                <c:pt idx="1658">
                  <c:v>-2.7084800000000002</c:v>
                </c:pt>
                <c:pt idx="1659">
                  <c:v>-2.6972499999999999</c:v>
                </c:pt>
                <c:pt idx="1660">
                  <c:v>-2.68601</c:v>
                </c:pt>
                <c:pt idx="1661">
                  <c:v>-2.6747700000000001</c:v>
                </c:pt>
                <c:pt idx="1662">
                  <c:v>-2.6635200000000001</c:v>
                </c:pt>
                <c:pt idx="1663">
                  <c:v>-2.6522800000000002</c:v>
                </c:pt>
                <c:pt idx="1664">
                  <c:v>-2.6410300000000002</c:v>
                </c:pt>
                <c:pt idx="1665">
                  <c:v>-2.6297799999999998</c:v>
                </c:pt>
                <c:pt idx="1666">
                  <c:v>-2.6185299999999998</c:v>
                </c:pt>
                <c:pt idx="1667">
                  <c:v>-2.6072799999999998</c:v>
                </c:pt>
                <c:pt idx="1668">
                  <c:v>-2.5960299999999998</c:v>
                </c:pt>
                <c:pt idx="1669">
                  <c:v>-2.5847699999999998</c:v>
                </c:pt>
                <c:pt idx="1670">
                  <c:v>-2.5735100000000002</c:v>
                </c:pt>
                <c:pt idx="1671">
                  <c:v>-2.5622500000000001</c:v>
                </c:pt>
                <c:pt idx="1672">
                  <c:v>-2.5510000000000002</c:v>
                </c:pt>
                <c:pt idx="1673">
                  <c:v>-2.5397400000000001</c:v>
                </c:pt>
                <c:pt idx="1674">
                  <c:v>-2.52847</c:v>
                </c:pt>
                <c:pt idx="1675">
                  <c:v>-2.5172099999999999</c:v>
                </c:pt>
                <c:pt idx="1676">
                  <c:v>-2.5059499999999999</c:v>
                </c:pt>
                <c:pt idx="1677">
                  <c:v>-2.4946899999999999</c:v>
                </c:pt>
                <c:pt idx="1678">
                  <c:v>-2.4834200000000002</c:v>
                </c:pt>
                <c:pt idx="1679">
                  <c:v>-2.4721600000000001</c:v>
                </c:pt>
                <c:pt idx="1680">
                  <c:v>-2.46089</c:v>
                </c:pt>
                <c:pt idx="1681">
                  <c:v>-2.4496199999999999</c:v>
                </c:pt>
                <c:pt idx="1682">
                  <c:v>-2.4383499999999998</c:v>
                </c:pt>
                <c:pt idx="1683">
                  <c:v>-2.4270800000000001</c:v>
                </c:pt>
                <c:pt idx="1684">
                  <c:v>-2.41581</c:v>
                </c:pt>
                <c:pt idx="1685">
                  <c:v>-2.4045399999999999</c:v>
                </c:pt>
                <c:pt idx="1686">
                  <c:v>-2.3932699999999998</c:v>
                </c:pt>
                <c:pt idx="1687">
                  <c:v>-2.3819900000000001</c:v>
                </c:pt>
                <c:pt idx="1688">
                  <c:v>-2.3707199999999999</c:v>
                </c:pt>
                <c:pt idx="1689">
                  <c:v>-2.3594499999999998</c:v>
                </c:pt>
                <c:pt idx="1690">
                  <c:v>-2.3481700000000001</c:v>
                </c:pt>
                <c:pt idx="1691">
                  <c:v>-2.3369</c:v>
                </c:pt>
                <c:pt idx="1692">
                  <c:v>-2.3256199999999998</c:v>
                </c:pt>
                <c:pt idx="1693">
                  <c:v>-2.3143500000000001</c:v>
                </c:pt>
                <c:pt idx="1694">
                  <c:v>-2.30307</c:v>
                </c:pt>
                <c:pt idx="1695">
                  <c:v>-2.2917999999999998</c:v>
                </c:pt>
                <c:pt idx="1696">
                  <c:v>-2.2805200000000001</c:v>
                </c:pt>
                <c:pt idx="1697">
                  <c:v>-2.2692399999999999</c:v>
                </c:pt>
                <c:pt idx="1698">
                  <c:v>-2.2579699999999998</c:v>
                </c:pt>
                <c:pt idx="1699">
                  <c:v>-2.2466900000000001</c:v>
                </c:pt>
                <c:pt idx="1700">
                  <c:v>-2.23542</c:v>
                </c:pt>
                <c:pt idx="1701">
                  <c:v>-2.2241499999999998</c:v>
                </c:pt>
                <c:pt idx="1702">
                  <c:v>-2.2128700000000001</c:v>
                </c:pt>
                <c:pt idx="1703">
                  <c:v>-2.2016</c:v>
                </c:pt>
                <c:pt idx="1704">
                  <c:v>-2.1903299999999999</c:v>
                </c:pt>
                <c:pt idx="1705">
                  <c:v>-2.1790600000000002</c:v>
                </c:pt>
                <c:pt idx="1706">
                  <c:v>-2.1677900000000001</c:v>
                </c:pt>
                <c:pt idx="1707">
                  <c:v>-2.15652</c:v>
                </c:pt>
                <c:pt idx="1708">
                  <c:v>-2.1452599999999999</c:v>
                </c:pt>
                <c:pt idx="1709">
                  <c:v>-2.1339899999999998</c:v>
                </c:pt>
                <c:pt idx="1710">
                  <c:v>-2.1227299999999998</c:v>
                </c:pt>
                <c:pt idx="1711">
                  <c:v>-2.1114600000000001</c:v>
                </c:pt>
                <c:pt idx="1712">
                  <c:v>-2.1002000000000001</c:v>
                </c:pt>
                <c:pt idx="1713">
                  <c:v>-2.08894</c:v>
                </c:pt>
                <c:pt idx="1714">
                  <c:v>-2.07768</c:v>
                </c:pt>
                <c:pt idx="1715">
                  <c:v>-2.0664199999999999</c:v>
                </c:pt>
                <c:pt idx="1716">
                  <c:v>-2.0551599999999999</c:v>
                </c:pt>
                <c:pt idx="1717">
                  <c:v>-2.0439099999999999</c:v>
                </c:pt>
                <c:pt idx="1718">
                  <c:v>-2.0326599999999999</c:v>
                </c:pt>
                <c:pt idx="1719">
                  <c:v>-2.0214099999999999</c:v>
                </c:pt>
                <c:pt idx="1720">
                  <c:v>-2.0101599999999999</c:v>
                </c:pt>
                <c:pt idx="1721">
                  <c:v>-1.99891</c:v>
                </c:pt>
                <c:pt idx="1722">
                  <c:v>-1.98767</c:v>
                </c:pt>
                <c:pt idx="1723">
                  <c:v>-1.9764299999999999</c:v>
                </c:pt>
                <c:pt idx="1724">
                  <c:v>-1.9652000000000001</c:v>
                </c:pt>
                <c:pt idx="1725">
                  <c:v>-1.9539599999999999</c:v>
                </c:pt>
                <c:pt idx="1726">
                  <c:v>-1.9427300000000001</c:v>
                </c:pt>
                <c:pt idx="1727">
                  <c:v>-1.9315100000000001</c:v>
                </c:pt>
                <c:pt idx="1728">
                  <c:v>-1.92028</c:v>
                </c:pt>
                <c:pt idx="1729">
                  <c:v>-1.90906</c:v>
                </c:pt>
                <c:pt idx="1730">
                  <c:v>-1.89785</c:v>
                </c:pt>
                <c:pt idx="1731">
                  <c:v>-1.8866400000000001</c:v>
                </c:pt>
                <c:pt idx="1732">
                  <c:v>-1.8754299999999999</c:v>
                </c:pt>
                <c:pt idx="1733">
                  <c:v>-1.86422</c:v>
                </c:pt>
                <c:pt idx="1734">
                  <c:v>-1.8530199999999999</c:v>
                </c:pt>
                <c:pt idx="1735">
                  <c:v>-1.8418300000000001</c:v>
                </c:pt>
                <c:pt idx="1736">
                  <c:v>-1.83063</c:v>
                </c:pt>
                <c:pt idx="1737">
                  <c:v>-1.8194399999999999</c:v>
                </c:pt>
                <c:pt idx="1738">
                  <c:v>-1.80826</c:v>
                </c:pt>
                <c:pt idx="1739">
                  <c:v>-1.79708</c:v>
                </c:pt>
                <c:pt idx="1740">
                  <c:v>-1.7859</c:v>
                </c:pt>
                <c:pt idx="1741">
                  <c:v>-1.7747299999999999</c:v>
                </c:pt>
                <c:pt idx="1742">
                  <c:v>-1.76356</c:v>
                </c:pt>
                <c:pt idx="1743">
                  <c:v>-1.7524</c:v>
                </c:pt>
                <c:pt idx="1744">
                  <c:v>-1.7412399999999999</c:v>
                </c:pt>
                <c:pt idx="1745">
                  <c:v>-1.7300899999999999</c:v>
                </c:pt>
                <c:pt idx="1746">
                  <c:v>-1.71895</c:v>
                </c:pt>
                <c:pt idx="1747">
                  <c:v>-1.7078100000000001</c:v>
                </c:pt>
                <c:pt idx="1748">
                  <c:v>-1.6966699999999999</c:v>
                </c:pt>
                <c:pt idx="1749">
                  <c:v>-1.68554</c:v>
                </c:pt>
                <c:pt idx="1750">
                  <c:v>-1.67442</c:v>
                </c:pt>
                <c:pt idx="1751">
                  <c:v>-1.6633</c:v>
                </c:pt>
                <c:pt idx="1752">
                  <c:v>-1.65219</c:v>
                </c:pt>
                <c:pt idx="1753">
                  <c:v>-1.6410899999999999</c:v>
                </c:pt>
                <c:pt idx="1754">
                  <c:v>-1.63</c:v>
                </c:pt>
                <c:pt idx="1755">
                  <c:v>-1.6189100000000001</c:v>
                </c:pt>
                <c:pt idx="1756">
                  <c:v>-1.6078300000000001</c:v>
                </c:pt>
                <c:pt idx="1757">
                  <c:v>-1.59676</c:v>
                </c:pt>
                <c:pt idx="1758">
                  <c:v>-1.58569</c:v>
                </c:pt>
                <c:pt idx="1759">
                  <c:v>-1.57464</c:v>
                </c:pt>
                <c:pt idx="1760">
                  <c:v>-1.56359</c:v>
                </c:pt>
                <c:pt idx="1761">
                  <c:v>-1.5525500000000001</c:v>
                </c:pt>
                <c:pt idx="1762">
                  <c:v>-1.54152</c:v>
                </c:pt>
                <c:pt idx="1763">
                  <c:v>-1.5304899999999999</c:v>
                </c:pt>
                <c:pt idx="1764">
                  <c:v>-1.5194700000000001</c:v>
                </c:pt>
                <c:pt idx="1765">
                  <c:v>-1.50847</c:v>
                </c:pt>
                <c:pt idx="1766">
                  <c:v>-1.4974700000000001</c:v>
                </c:pt>
                <c:pt idx="1767">
                  <c:v>-1.48647</c:v>
                </c:pt>
                <c:pt idx="1768">
                  <c:v>-1.47549</c:v>
                </c:pt>
                <c:pt idx="1769">
                  <c:v>-1.46452</c:v>
                </c:pt>
                <c:pt idx="1770">
                  <c:v>-1.4535499999999999</c:v>
                </c:pt>
                <c:pt idx="1771">
                  <c:v>-1.4426000000000001</c:v>
                </c:pt>
                <c:pt idx="1772">
                  <c:v>-1.4316599999999999</c:v>
                </c:pt>
                <c:pt idx="1773">
                  <c:v>-1.42072</c:v>
                </c:pt>
                <c:pt idx="1774">
                  <c:v>-1.4097900000000001</c:v>
                </c:pt>
                <c:pt idx="1775">
                  <c:v>-1.3988799999999999</c:v>
                </c:pt>
                <c:pt idx="1776">
                  <c:v>-1.3879699999999999</c:v>
                </c:pt>
                <c:pt idx="1777">
                  <c:v>-1.3770800000000001</c:v>
                </c:pt>
                <c:pt idx="1778">
                  <c:v>-1.36619</c:v>
                </c:pt>
                <c:pt idx="1779">
                  <c:v>-1.3553200000000001</c:v>
                </c:pt>
                <c:pt idx="1780">
                  <c:v>-1.3444499999999999</c:v>
                </c:pt>
                <c:pt idx="1781">
                  <c:v>-1.3335999999999999</c:v>
                </c:pt>
                <c:pt idx="1782">
                  <c:v>-1.3227599999999999</c:v>
                </c:pt>
                <c:pt idx="1783">
                  <c:v>-1.31193</c:v>
                </c:pt>
                <c:pt idx="1784">
                  <c:v>-1.30111</c:v>
                </c:pt>
                <c:pt idx="1785">
                  <c:v>-1.2903</c:v>
                </c:pt>
                <c:pt idx="1786">
                  <c:v>-1.2795000000000001</c:v>
                </c:pt>
                <c:pt idx="1787">
                  <c:v>-1.2687200000000001</c:v>
                </c:pt>
                <c:pt idx="1788">
                  <c:v>-1.2579400000000001</c:v>
                </c:pt>
                <c:pt idx="1789">
                  <c:v>-1.24718</c:v>
                </c:pt>
                <c:pt idx="1790">
                  <c:v>-1.2364299999999999</c:v>
                </c:pt>
                <c:pt idx="1791">
                  <c:v>-1.2256899999999999</c:v>
                </c:pt>
                <c:pt idx="1792">
                  <c:v>-1.2149700000000001</c:v>
                </c:pt>
                <c:pt idx="1793">
                  <c:v>-1.20425</c:v>
                </c:pt>
                <c:pt idx="1794">
                  <c:v>-1.1935500000000001</c:v>
                </c:pt>
                <c:pt idx="1795">
                  <c:v>-1.1828700000000001</c:v>
                </c:pt>
                <c:pt idx="1796">
                  <c:v>-1.1721900000000001</c:v>
                </c:pt>
                <c:pt idx="1797">
                  <c:v>-1.16153</c:v>
                </c:pt>
                <c:pt idx="1798">
                  <c:v>-1.15089</c:v>
                </c:pt>
                <c:pt idx="1799">
                  <c:v>-1.1402600000000001</c:v>
                </c:pt>
                <c:pt idx="1800">
                  <c:v>-1.12964</c:v>
                </c:pt>
                <c:pt idx="1801">
                  <c:v>-1.11903</c:v>
                </c:pt>
                <c:pt idx="1802">
                  <c:v>-1.1084400000000001</c:v>
                </c:pt>
                <c:pt idx="1803">
                  <c:v>-1.0978699999999999</c:v>
                </c:pt>
                <c:pt idx="1804">
                  <c:v>-1.08731</c:v>
                </c:pt>
                <c:pt idx="1805">
                  <c:v>-1.0767599999999999</c:v>
                </c:pt>
                <c:pt idx="1806">
                  <c:v>-1.06623</c:v>
                </c:pt>
                <c:pt idx="1807">
                  <c:v>-1.0557099999999999</c:v>
                </c:pt>
                <c:pt idx="1808">
                  <c:v>-1.04521</c:v>
                </c:pt>
                <c:pt idx="1809">
                  <c:v>-1.0347200000000001</c:v>
                </c:pt>
                <c:pt idx="1810">
                  <c:v>-1.0242500000000001</c:v>
                </c:pt>
                <c:pt idx="1811">
                  <c:v>-1.01379</c:v>
                </c:pt>
                <c:pt idx="1812">
                  <c:v>-1.00335</c:v>
                </c:pt>
                <c:pt idx="1813">
                  <c:v>-0.99292899999999995</c:v>
                </c:pt>
                <c:pt idx="1814">
                  <c:v>-0.98252099999999998</c:v>
                </c:pt>
                <c:pt idx="1815">
                  <c:v>-0.97212900000000002</c:v>
                </c:pt>
                <c:pt idx="1816">
                  <c:v>-0.96175299999999997</c:v>
                </c:pt>
                <c:pt idx="1817">
                  <c:v>-0.95139399999999996</c:v>
                </c:pt>
                <c:pt idx="1818">
                  <c:v>-0.94105099999999997</c:v>
                </c:pt>
                <c:pt idx="1819">
                  <c:v>-0.930724</c:v>
                </c:pt>
                <c:pt idx="1820">
                  <c:v>-0.92041499999999998</c:v>
                </c:pt>
                <c:pt idx="1821">
                  <c:v>-0.91012199999999999</c:v>
                </c:pt>
                <c:pt idx="1822">
                  <c:v>-0.89984699999999995</c:v>
                </c:pt>
                <c:pt idx="1823">
                  <c:v>-0.88958999999999999</c:v>
                </c:pt>
                <c:pt idx="1824">
                  <c:v>-0.87935099999999999</c:v>
                </c:pt>
                <c:pt idx="1825">
                  <c:v>-0.86912900000000004</c:v>
                </c:pt>
                <c:pt idx="1826">
                  <c:v>-0.85892599999999997</c:v>
                </c:pt>
                <c:pt idx="1827">
                  <c:v>-0.84874099999999997</c:v>
                </c:pt>
                <c:pt idx="1828">
                  <c:v>-0.83857499999999996</c:v>
                </c:pt>
                <c:pt idx="1829">
                  <c:v>-0.82842700000000002</c:v>
                </c:pt>
                <c:pt idx="1830">
                  <c:v>-0.81829700000000005</c:v>
                </c:pt>
                <c:pt idx="1831">
                  <c:v>-0.80818599999999996</c:v>
                </c:pt>
                <c:pt idx="1832">
                  <c:v>-0.79809399999999997</c:v>
                </c:pt>
                <c:pt idx="1833">
                  <c:v>-0.78802099999999997</c:v>
                </c:pt>
                <c:pt idx="1834">
                  <c:v>-0.77796799999999999</c:v>
                </c:pt>
                <c:pt idx="1835">
                  <c:v>-0.76793400000000001</c:v>
                </c:pt>
                <c:pt idx="1836">
                  <c:v>-0.75791900000000001</c:v>
                </c:pt>
                <c:pt idx="1837">
                  <c:v>-0.74792499999999995</c:v>
                </c:pt>
                <c:pt idx="1838">
                  <c:v>-0.73794999999999999</c:v>
                </c:pt>
                <c:pt idx="1839">
                  <c:v>-0.72799499999999995</c:v>
                </c:pt>
                <c:pt idx="1840">
                  <c:v>-0.71806099999999995</c:v>
                </c:pt>
                <c:pt idx="1841">
                  <c:v>-0.70814600000000005</c:v>
                </c:pt>
                <c:pt idx="1842">
                  <c:v>-0.69825099999999996</c:v>
                </c:pt>
                <c:pt idx="1843">
                  <c:v>-0.68837499999999996</c:v>
                </c:pt>
                <c:pt idx="1844">
                  <c:v>-0.67852000000000001</c:v>
                </c:pt>
                <c:pt idx="1845">
                  <c:v>-0.66868399999999995</c:v>
                </c:pt>
                <c:pt idx="1846">
                  <c:v>-0.65886900000000004</c:v>
                </c:pt>
                <c:pt idx="1847">
                  <c:v>-0.64907499999999996</c:v>
                </c:pt>
                <c:pt idx="1848">
                  <c:v>-0.63930100000000001</c:v>
                </c:pt>
                <c:pt idx="1849">
                  <c:v>-0.629548</c:v>
                </c:pt>
                <c:pt idx="1850">
                  <c:v>-0.619815</c:v>
                </c:pt>
                <c:pt idx="1851">
                  <c:v>-0.61010399999999998</c:v>
                </c:pt>
                <c:pt idx="1852">
                  <c:v>-0.600414</c:v>
                </c:pt>
                <c:pt idx="1853">
                  <c:v>-0.59074499999999996</c:v>
                </c:pt>
                <c:pt idx="1854">
                  <c:v>-0.58109599999999995</c:v>
                </c:pt>
                <c:pt idx="1855">
                  <c:v>-0.571469</c:v>
                </c:pt>
                <c:pt idx="1856">
                  <c:v>-0.56186199999999997</c:v>
                </c:pt>
                <c:pt idx="1857">
                  <c:v>-0.55227599999999999</c:v>
                </c:pt>
                <c:pt idx="1858">
                  <c:v>-0.54271000000000003</c:v>
                </c:pt>
                <c:pt idx="1859">
                  <c:v>-0.53316600000000003</c:v>
                </c:pt>
                <c:pt idx="1860">
                  <c:v>-0.52364299999999997</c:v>
                </c:pt>
                <c:pt idx="1861">
                  <c:v>-0.51414099999999996</c:v>
                </c:pt>
                <c:pt idx="1862">
                  <c:v>-0.50466200000000005</c:v>
                </c:pt>
                <c:pt idx="1863">
                  <c:v>-0.49520399999999998</c:v>
                </c:pt>
                <c:pt idx="1864">
                  <c:v>-0.48576799999999998</c:v>
                </c:pt>
                <c:pt idx="1865">
                  <c:v>-0.476354</c:v>
                </c:pt>
                <c:pt idx="1866">
                  <c:v>-0.46696300000000002</c:v>
                </c:pt>
                <c:pt idx="1867">
                  <c:v>-0.457594</c:v>
                </c:pt>
                <c:pt idx="1868">
                  <c:v>-0.44824700000000001</c:v>
                </c:pt>
                <c:pt idx="1869">
                  <c:v>-0.43892300000000001</c:v>
                </c:pt>
                <c:pt idx="1870">
                  <c:v>-0.42962099999999998</c:v>
                </c:pt>
                <c:pt idx="1871">
                  <c:v>-0.42034100000000002</c:v>
                </c:pt>
                <c:pt idx="1872">
                  <c:v>-0.41108499999999998</c:v>
                </c:pt>
                <c:pt idx="1873">
                  <c:v>-0.40184999999999998</c:v>
                </c:pt>
                <c:pt idx="1874">
                  <c:v>-0.39263900000000002</c:v>
                </c:pt>
                <c:pt idx="1875">
                  <c:v>-0.38345000000000001</c:v>
                </c:pt>
                <c:pt idx="1876">
                  <c:v>-0.37428499999999998</c:v>
                </c:pt>
                <c:pt idx="1877">
                  <c:v>-0.36514200000000002</c:v>
                </c:pt>
                <c:pt idx="1878">
                  <c:v>-0.35602200000000001</c:v>
                </c:pt>
                <c:pt idx="1879">
                  <c:v>-0.34692499999999998</c:v>
                </c:pt>
                <c:pt idx="1880">
                  <c:v>-0.33785100000000001</c:v>
                </c:pt>
                <c:pt idx="1881">
                  <c:v>-0.32879900000000001</c:v>
                </c:pt>
                <c:pt idx="1882">
                  <c:v>-0.31977</c:v>
                </c:pt>
                <c:pt idx="1883">
                  <c:v>-0.31076399999999998</c:v>
                </c:pt>
                <c:pt idx="1884">
                  <c:v>-0.30177999999999999</c:v>
                </c:pt>
                <c:pt idx="1885">
                  <c:v>-0.292819</c:v>
                </c:pt>
                <c:pt idx="1886">
                  <c:v>-0.28388000000000002</c:v>
                </c:pt>
                <c:pt idx="1887">
                  <c:v>-0.27496500000000001</c:v>
                </c:pt>
                <c:pt idx="1888">
                  <c:v>-0.26607199999999998</c:v>
                </c:pt>
                <c:pt idx="1889">
                  <c:v>-0.25720199999999999</c:v>
                </c:pt>
                <c:pt idx="1890">
                  <c:v>-0.24835599999999999</c:v>
                </c:pt>
                <c:pt idx="1891">
                  <c:v>-0.23953199999999999</c:v>
                </c:pt>
                <c:pt idx="1892">
                  <c:v>-0.23073199999999999</c:v>
                </c:pt>
                <c:pt idx="1893">
                  <c:v>-0.22195400000000001</c:v>
                </c:pt>
                <c:pt idx="1894">
                  <c:v>-0.2132</c:v>
                </c:pt>
                <c:pt idx="1895">
                  <c:v>-0.20446800000000001</c:v>
                </c:pt>
                <c:pt idx="1896">
                  <c:v>-0.19575899999999999</c:v>
                </c:pt>
                <c:pt idx="1897">
                  <c:v>-0.18707199999999999</c:v>
                </c:pt>
                <c:pt idx="1898">
                  <c:v>-0.17840800000000001</c:v>
                </c:pt>
                <c:pt idx="1899">
                  <c:v>-0.169767</c:v>
                </c:pt>
                <c:pt idx="1900">
                  <c:v>-0.16114800000000001</c:v>
                </c:pt>
                <c:pt idx="1901">
                  <c:v>-0.15255299999999999</c:v>
                </c:pt>
                <c:pt idx="1902">
                  <c:v>-0.14398</c:v>
                </c:pt>
                <c:pt idx="1903">
                  <c:v>-0.135431</c:v>
                </c:pt>
                <c:pt idx="1904">
                  <c:v>-0.12690399999999999</c:v>
                </c:pt>
                <c:pt idx="1905">
                  <c:v>-0.11840199999999999</c:v>
                </c:pt>
                <c:pt idx="1906">
                  <c:v>-0.10992200000000001</c:v>
                </c:pt>
                <c:pt idx="1907">
                  <c:v>-0.101466</c:v>
                </c:pt>
                <c:pt idx="1908">
                  <c:v>-9.3033000000000005E-2</c:v>
                </c:pt>
                <c:pt idx="1909">
                  <c:v>-8.4623100000000007E-2</c:v>
                </c:pt>
                <c:pt idx="1910">
                  <c:v>-7.6236200000000004E-2</c:v>
                </c:pt>
                <c:pt idx="1911">
                  <c:v>-6.7872399999999999E-2</c:v>
                </c:pt>
                <c:pt idx="1912">
                  <c:v>-5.95317E-2</c:v>
                </c:pt>
                <c:pt idx="1913">
                  <c:v>-5.1214200000000001E-2</c:v>
                </c:pt>
                <c:pt idx="1914">
                  <c:v>-4.2919899999999997E-2</c:v>
                </c:pt>
                <c:pt idx="1915">
                  <c:v>-3.4648999999999999E-2</c:v>
                </c:pt>
                <c:pt idx="1916">
                  <c:v>-2.6401500000000001E-2</c:v>
                </c:pt>
                <c:pt idx="1917">
                  <c:v>-1.81774E-2</c:v>
                </c:pt>
                <c:pt idx="1918">
                  <c:v>-9.9766999999999998E-3</c:v>
                </c:pt>
                <c:pt idx="1919">
                  <c:v>-1.7993900000000001E-3</c:v>
                </c:pt>
                <c:pt idx="1920">
                  <c:v>6.35463E-3</c:v>
                </c:pt>
                <c:pt idx="1921">
                  <c:v>1.44855E-2</c:v>
                </c:pt>
                <c:pt idx="1922">
                  <c:v>2.25933E-2</c:v>
                </c:pt>
                <c:pt idx="1923">
                  <c:v>3.0678199999999999E-2</c:v>
                </c:pt>
                <c:pt idx="1924">
                  <c:v>3.8740200000000002E-2</c:v>
                </c:pt>
                <c:pt idx="1925">
                  <c:v>4.6779399999999999E-2</c:v>
                </c:pt>
                <c:pt idx="1926">
                  <c:v>5.4795900000000002E-2</c:v>
                </c:pt>
                <c:pt idx="1927">
                  <c:v>6.2789600000000001E-2</c:v>
                </c:pt>
                <c:pt idx="1928">
                  <c:v>7.0760500000000004E-2</c:v>
                </c:pt>
                <c:pt idx="1929">
                  <c:v>7.8708600000000004E-2</c:v>
                </c:pt>
                <c:pt idx="1930">
                  <c:v>8.66339E-2</c:v>
                </c:pt>
                <c:pt idx="1931">
                  <c:v>9.4536599999999998E-2</c:v>
                </c:pt>
                <c:pt idx="1932">
                  <c:v>0.10241699999999999</c:v>
                </c:pt>
                <c:pt idx="1933">
                  <c:v>0.110274</c:v>
                </c:pt>
                <c:pt idx="1934">
                  <c:v>0.11810900000000001</c:v>
                </c:pt>
                <c:pt idx="1935">
                  <c:v>0.12592100000000001</c:v>
                </c:pt>
                <c:pt idx="1936">
                  <c:v>0.133711</c:v>
                </c:pt>
                <c:pt idx="1937">
                  <c:v>0.14147899999999999</c:v>
                </c:pt>
                <c:pt idx="1938">
                  <c:v>0.149225</c:v>
                </c:pt>
                <c:pt idx="1939">
                  <c:v>0.156948</c:v>
                </c:pt>
                <c:pt idx="1940">
                  <c:v>0.16464899999999999</c:v>
                </c:pt>
                <c:pt idx="1941">
                  <c:v>0.17232800000000001</c:v>
                </c:pt>
                <c:pt idx="1942">
                  <c:v>0.17998400000000001</c:v>
                </c:pt>
                <c:pt idx="1943">
                  <c:v>0.18761800000000001</c:v>
                </c:pt>
                <c:pt idx="1944">
                  <c:v>0.19522900000000001</c:v>
                </c:pt>
                <c:pt idx="1945">
                  <c:v>0.202818</c:v>
                </c:pt>
                <c:pt idx="1946">
                  <c:v>0.21038399999999999</c:v>
                </c:pt>
                <c:pt idx="1947">
                  <c:v>0.21792800000000001</c:v>
                </c:pt>
                <c:pt idx="1948">
                  <c:v>0.22545000000000001</c:v>
                </c:pt>
                <c:pt idx="1949">
                  <c:v>0.23294899999999999</c:v>
                </c:pt>
                <c:pt idx="1950">
                  <c:v>0.240427</c:v>
                </c:pt>
                <c:pt idx="1951">
                  <c:v>0.24788199999999999</c:v>
                </c:pt>
                <c:pt idx="1952">
                  <c:v>0.25531500000000001</c:v>
                </c:pt>
                <c:pt idx="1953">
                  <c:v>0.26272499999999999</c:v>
                </c:pt>
                <c:pt idx="1954">
                  <c:v>0.27011299999999999</c:v>
                </c:pt>
                <c:pt idx="1955">
                  <c:v>0.27747899999999998</c:v>
                </c:pt>
                <c:pt idx="1956">
                  <c:v>0.28482200000000002</c:v>
                </c:pt>
                <c:pt idx="1957">
                  <c:v>0.29214200000000001</c:v>
                </c:pt>
                <c:pt idx="1958">
                  <c:v>0.29943999999999998</c:v>
                </c:pt>
                <c:pt idx="1959">
                  <c:v>0.30671500000000002</c:v>
                </c:pt>
                <c:pt idx="1960">
                  <c:v>0.31396800000000002</c:v>
                </c:pt>
                <c:pt idx="1961">
                  <c:v>0.32119799999999998</c:v>
                </c:pt>
                <c:pt idx="1962">
                  <c:v>0.32840599999999998</c:v>
                </c:pt>
                <c:pt idx="1963">
                  <c:v>0.335592</c:v>
                </c:pt>
                <c:pt idx="1964">
                  <c:v>0.34275600000000001</c:v>
                </c:pt>
                <c:pt idx="1965">
                  <c:v>0.34989799999999999</c:v>
                </c:pt>
                <c:pt idx="1966">
                  <c:v>0.357018</c:v>
                </c:pt>
                <c:pt idx="1967">
                  <c:v>0.364116</c:v>
                </c:pt>
                <c:pt idx="1968">
                  <c:v>0.37119200000000002</c:v>
                </c:pt>
                <c:pt idx="1969">
                  <c:v>0.378245</c:v>
                </c:pt>
                <c:pt idx="1970">
                  <c:v>0.38527699999999998</c:v>
                </c:pt>
                <c:pt idx="1971">
                  <c:v>0.39228600000000002</c:v>
                </c:pt>
                <c:pt idx="1972">
                  <c:v>0.39927299999999999</c:v>
                </c:pt>
                <c:pt idx="1973">
                  <c:v>0.40623799999999999</c:v>
                </c:pt>
                <c:pt idx="1974">
                  <c:v>0.41318100000000002</c:v>
                </c:pt>
                <c:pt idx="1975">
                  <c:v>0.42010199999999998</c:v>
                </c:pt>
                <c:pt idx="1976">
                  <c:v>0.42700199999999999</c:v>
                </c:pt>
                <c:pt idx="1977">
                  <c:v>0.43387900000000001</c:v>
                </c:pt>
                <c:pt idx="1978">
                  <c:v>0.44073400000000001</c:v>
                </c:pt>
                <c:pt idx="1979">
                  <c:v>0.44756800000000002</c:v>
                </c:pt>
                <c:pt idx="1980">
                  <c:v>0.45437899999999998</c:v>
                </c:pt>
                <c:pt idx="1981">
                  <c:v>0.461169</c:v>
                </c:pt>
                <c:pt idx="1982">
                  <c:v>0.46793600000000002</c:v>
                </c:pt>
                <c:pt idx="1983">
                  <c:v>0.47468199999999999</c:v>
                </c:pt>
                <c:pt idx="1984">
                  <c:v>0.48140500000000003</c:v>
                </c:pt>
                <c:pt idx="1985">
                  <c:v>0.48810599999999998</c:v>
                </c:pt>
                <c:pt idx="1986">
                  <c:v>0.49478499999999997</c:v>
                </c:pt>
                <c:pt idx="1987">
                  <c:v>0.50144200000000005</c:v>
                </c:pt>
                <c:pt idx="1988">
                  <c:v>0.50807800000000003</c:v>
                </c:pt>
                <c:pt idx="1989">
                  <c:v>0.51469200000000004</c:v>
                </c:pt>
                <c:pt idx="1990">
                  <c:v>0.52128399999999997</c:v>
                </c:pt>
                <c:pt idx="1991">
                  <c:v>0.52785499999999996</c:v>
                </c:pt>
                <c:pt idx="1992">
                  <c:v>0.53440399999999999</c:v>
                </c:pt>
                <c:pt idx="1993">
                  <c:v>0.54093100000000005</c:v>
                </c:pt>
                <c:pt idx="1994">
                  <c:v>0.54743799999999998</c:v>
                </c:pt>
                <c:pt idx="1995">
                  <c:v>0.55392200000000003</c:v>
                </c:pt>
                <c:pt idx="1996">
                  <c:v>0.56038500000000002</c:v>
                </c:pt>
                <c:pt idx="1997">
                  <c:v>0.56682600000000005</c:v>
                </c:pt>
                <c:pt idx="1998">
                  <c:v>0.573245</c:v>
                </c:pt>
                <c:pt idx="1999">
                  <c:v>0.57964199999999999</c:v>
                </c:pt>
                <c:pt idx="2000">
                  <c:v>0.58601700000000001</c:v>
                </c:pt>
                <c:pt idx="2001">
                  <c:v>0.59237099999999998</c:v>
                </c:pt>
                <c:pt idx="2002">
                  <c:v>0.59870400000000001</c:v>
                </c:pt>
                <c:pt idx="2003">
                  <c:v>0.60501499999999997</c:v>
                </c:pt>
                <c:pt idx="2004">
                  <c:v>0.61130399999999996</c:v>
                </c:pt>
                <c:pt idx="2005">
                  <c:v>0.61757300000000004</c:v>
                </c:pt>
                <c:pt idx="2006">
                  <c:v>0.62382000000000004</c:v>
                </c:pt>
                <c:pt idx="2007">
                  <c:v>0.63004599999999999</c:v>
                </c:pt>
                <c:pt idx="2008">
                  <c:v>0.63624999999999998</c:v>
                </c:pt>
                <c:pt idx="2009">
                  <c:v>0.64243300000000003</c:v>
                </c:pt>
                <c:pt idx="2010">
                  <c:v>0.64859500000000003</c:v>
                </c:pt>
                <c:pt idx="2011">
                  <c:v>0.65473599999999998</c:v>
                </c:pt>
                <c:pt idx="2012">
                  <c:v>0.66085499999999997</c:v>
                </c:pt>
                <c:pt idx="2013">
                  <c:v>0.66695400000000005</c:v>
                </c:pt>
                <c:pt idx="2014">
                  <c:v>0.67303199999999996</c:v>
                </c:pt>
                <c:pt idx="2015">
                  <c:v>0.67908900000000005</c:v>
                </c:pt>
                <c:pt idx="2016">
                  <c:v>0.68512600000000001</c:v>
                </c:pt>
                <c:pt idx="2017">
                  <c:v>0.69114200000000003</c:v>
                </c:pt>
                <c:pt idx="2018">
                  <c:v>0.69713800000000004</c:v>
                </c:pt>
                <c:pt idx="2019">
                  <c:v>0.70311400000000002</c:v>
                </c:pt>
                <c:pt idx="2020">
                  <c:v>0.70906899999999995</c:v>
                </c:pt>
                <c:pt idx="2021">
                  <c:v>0.71500399999999997</c:v>
                </c:pt>
                <c:pt idx="2022">
                  <c:v>0.72091799999999995</c:v>
                </c:pt>
                <c:pt idx="2023">
                  <c:v>0.72681200000000001</c:v>
                </c:pt>
                <c:pt idx="2024">
                  <c:v>0.73268500000000003</c:v>
                </c:pt>
                <c:pt idx="2025">
                  <c:v>0.738537</c:v>
                </c:pt>
                <c:pt idx="2026">
                  <c:v>0.74436899999999995</c:v>
                </c:pt>
                <c:pt idx="2027">
                  <c:v>0.75017999999999996</c:v>
                </c:pt>
                <c:pt idx="2028">
                  <c:v>0.75597000000000003</c:v>
                </c:pt>
                <c:pt idx="2029">
                  <c:v>0.76173999999999997</c:v>
                </c:pt>
                <c:pt idx="2030">
                  <c:v>0.76749000000000001</c:v>
                </c:pt>
                <c:pt idx="2031">
                  <c:v>0.77321899999999999</c:v>
                </c:pt>
                <c:pt idx="2032">
                  <c:v>0.77892799999999995</c:v>
                </c:pt>
                <c:pt idx="2033">
                  <c:v>0.78461700000000001</c:v>
                </c:pt>
                <c:pt idx="2034">
                  <c:v>0.79028500000000002</c:v>
                </c:pt>
                <c:pt idx="2035">
                  <c:v>0.795933</c:v>
                </c:pt>
                <c:pt idx="2036">
                  <c:v>0.80156099999999997</c:v>
                </c:pt>
                <c:pt idx="2037">
                  <c:v>0.807168</c:v>
                </c:pt>
                <c:pt idx="2038">
                  <c:v>0.81275399999999998</c:v>
                </c:pt>
                <c:pt idx="2039">
                  <c:v>0.81832099999999997</c:v>
                </c:pt>
                <c:pt idx="2040">
                  <c:v>0.82386700000000002</c:v>
                </c:pt>
                <c:pt idx="2041">
                  <c:v>0.82939300000000005</c:v>
                </c:pt>
                <c:pt idx="2042">
                  <c:v>0.83489899999999995</c:v>
                </c:pt>
                <c:pt idx="2043">
                  <c:v>0.84038599999999997</c:v>
                </c:pt>
                <c:pt idx="2044">
                  <c:v>0.84585299999999997</c:v>
                </c:pt>
                <c:pt idx="2045">
                  <c:v>0.85129999999999995</c:v>
                </c:pt>
                <c:pt idx="2046">
                  <c:v>0.85672700000000002</c:v>
                </c:pt>
                <c:pt idx="2047">
                  <c:v>0.86213499999999998</c:v>
                </c:pt>
                <c:pt idx="2048">
                  <c:v>0.86752300000000004</c:v>
                </c:pt>
                <c:pt idx="2049">
                  <c:v>0.87289099999999997</c:v>
                </c:pt>
                <c:pt idx="2050">
                  <c:v>0.87823899999999999</c:v>
                </c:pt>
                <c:pt idx="2051">
                  <c:v>0.88356599999999996</c:v>
                </c:pt>
                <c:pt idx="2052">
                  <c:v>0.88887400000000005</c:v>
                </c:pt>
                <c:pt idx="2053">
                  <c:v>0.89416099999999998</c:v>
                </c:pt>
                <c:pt idx="2054">
                  <c:v>0.89942800000000001</c:v>
                </c:pt>
                <c:pt idx="2055">
                  <c:v>0.90467500000000001</c:v>
                </c:pt>
                <c:pt idx="2056">
                  <c:v>0.90990199999999999</c:v>
                </c:pt>
                <c:pt idx="2057">
                  <c:v>0.91510899999999995</c:v>
                </c:pt>
                <c:pt idx="2058">
                  <c:v>0.920296</c:v>
                </c:pt>
                <c:pt idx="2059">
                  <c:v>0.92546399999999995</c:v>
                </c:pt>
                <c:pt idx="2060">
                  <c:v>0.93061199999999999</c:v>
                </c:pt>
                <c:pt idx="2061">
                  <c:v>0.93574000000000002</c:v>
                </c:pt>
                <c:pt idx="2062">
                  <c:v>0.94084800000000002</c:v>
                </c:pt>
                <c:pt idx="2063">
                  <c:v>0.94593700000000003</c:v>
                </c:pt>
                <c:pt idx="2064">
                  <c:v>0.95100600000000002</c:v>
                </c:pt>
                <c:pt idx="2065">
                  <c:v>0.95605399999999996</c:v>
                </c:pt>
                <c:pt idx="2066">
                  <c:v>0.96108300000000002</c:v>
                </c:pt>
                <c:pt idx="2067">
                  <c:v>0.96609299999999998</c:v>
                </c:pt>
                <c:pt idx="2068">
                  <c:v>0.971082</c:v>
                </c:pt>
                <c:pt idx="2069">
                  <c:v>0.97605200000000003</c:v>
                </c:pt>
                <c:pt idx="2070">
                  <c:v>0.98100299999999996</c:v>
                </c:pt>
                <c:pt idx="2071">
                  <c:v>0.98593399999999998</c:v>
                </c:pt>
                <c:pt idx="2072">
                  <c:v>0.990846</c:v>
                </c:pt>
                <c:pt idx="2073">
                  <c:v>0.99573800000000001</c:v>
                </c:pt>
                <c:pt idx="2074">
                  <c:v>1.00061</c:v>
                </c:pt>
                <c:pt idx="2075">
                  <c:v>1.00546</c:v>
                </c:pt>
                <c:pt idx="2076">
                  <c:v>1.0103</c:v>
                </c:pt>
                <c:pt idx="2077">
                  <c:v>1.01511</c:v>
                </c:pt>
                <c:pt idx="2078">
                  <c:v>1.0199</c:v>
                </c:pt>
                <c:pt idx="2079">
                  <c:v>1.02467</c:v>
                </c:pt>
                <c:pt idx="2080">
                  <c:v>1.0294300000000001</c:v>
                </c:pt>
                <c:pt idx="2081">
                  <c:v>1.03416</c:v>
                </c:pt>
                <c:pt idx="2082">
                  <c:v>1.03887</c:v>
                </c:pt>
                <c:pt idx="2083">
                  <c:v>1.0435700000000001</c:v>
                </c:pt>
                <c:pt idx="2084">
                  <c:v>1.0482400000000001</c:v>
                </c:pt>
                <c:pt idx="2085">
                  <c:v>1.0528999999999999</c:v>
                </c:pt>
                <c:pt idx="2086">
                  <c:v>1.0575399999999999</c:v>
                </c:pt>
                <c:pt idx="2087">
                  <c:v>1.06216</c:v>
                </c:pt>
                <c:pt idx="2088">
                  <c:v>1.0667500000000001</c:v>
                </c:pt>
                <c:pt idx="2089">
                  <c:v>1.0713299999999999</c:v>
                </c:pt>
                <c:pt idx="2090">
                  <c:v>1.0759000000000001</c:v>
                </c:pt>
                <c:pt idx="2091">
                  <c:v>1.0804400000000001</c:v>
                </c:pt>
                <c:pt idx="2092">
                  <c:v>1.0849599999999999</c:v>
                </c:pt>
                <c:pt idx="2093">
                  <c:v>1.0894600000000001</c:v>
                </c:pt>
                <c:pt idx="2094">
                  <c:v>1.09395</c:v>
                </c:pt>
                <c:pt idx="2095">
                  <c:v>1.0984100000000001</c:v>
                </c:pt>
                <c:pt idx="2096">
                  <c:v>1.10286</c:v>
                </c:pt>
                <c:pt idx="2097">
                  <c:v>1.10728</c:v>
                </c:pt>
                <c:pt idx="2098">
                  <c:v>1.1116900000000001</c:v>
                </c:pt>
                <c:pt idx="2099">
                  <c:v>1.11608</c:v>
                </c:pt>
                <c:pt idx="2100">
                  <c:v>1.1204499999999999</c:v>
                </c:pt>
                <c:pt idx="2101">
                  <c:v>1.1248</c:v>
                </c:pt>
                <c:pt idx="2102">
                  <c:v>1.12914</c:v>
                </c:pt>
                <c:pt idx="2103">
                  <c:v>1.1334500000000001</c:v>
                </c:pt>
                <c:pt idx="2104">
                  <c:v>1.13775</c:v>
                </c:pt>
                <c:pt idx="2105">
                  <c:v>1.1420300000000001</c:v>
                </c:pt>
                <c:pt idx="2106">
                  <c:v>1.14628</c:v>
                </c:pt>
                <c:pt idx="2107">
                  <c:v>1.15052</c:v>
                </c:pt>
                <c:pt idx="2108">
                  <c:v>1.1547400000000001</c:v>
                </c:pt>
                <c:pt idx="2109">
                  <c:v>1.1589400000000001</c:v>
                </c:pt>
                <c:pt idx="2110">
                  <c:v>1.16313</c:v>
                </c:pt>
                <c:pt idx="2111">
                  <c:v>1.1672899999999999</c:v>
                </c:pt>
                <c:pt idx="2112">
                  <c:v>1.17144</c:v>
                </c:pt>
                <c:pt idx="2113">
                  <c:v>1.17557</c:v>
                </c:pt>
                <c:pt idx="2114">
                  <c:v>1.17967</c:v>
                </c:pt>
                <c:pt idx="2115">
                  <c:v>1.18377</c:v>
                </c:pt>
                <c:pt idx="2116">
                  <c:v>1.18784</c:v>
                </c:pt>
                <c:pt idx="2117">
                  <c:v>1.1918899999999999</c:v>
                </c:pt>
                <c:pt idx="2118">
                  <c:v>1.1959299999999999</c:v>
                </c:pt>
                <c:pt idx="2119">
                  <c:v>1.1999500000000001</c:v>
                </c:pt>
                <c:pt idx="2120">
                  <c:v>1.2039500000000001</c:v>
                </c:pt>
                <c:pt idx="2121">
                  <c:v>1.2079299999999999</c:v>
                </c:pt>
                <c:pt idx="2122">
                  <c:v>1.2119</c:v>
                </c:pt>
                <c:pt idx="2123">
                  <c:v>1.21584</c:v>
                </c:pt>
                <c:pt idx="2124">
                  <c:v>1.21977</c:v>
                </c:pt>
                <c:pt idx="2125">
                  <c:v>1.2236800000000001</c:v>
                </c:pt>
                <c:pt idx="2126">
                  <c:v>1.2275799999999999</c:v>
                </c:pt>
                <c:pt idx="2127">
                  <c:v>1.2314499999999999</c:v>
                </c:pt>
                <c:pt idx="2128">
                  <c:v>1.2353099999999999</c:v>
                </c:pt>
                <c:pt idx="2129">
                  <c:v>1.23915</c:v>
                </c:pt>
                <c:pt idx="2130">
                  <c:v>1.24298</c:v>
                </c:pt>
                <c:pt idx="2131">
                  <c:v>1.24678</c:v>
                </c:pt>
                <c:pt idx="2132">
                  <c:v>1.25057</c:v>
                </c:pt>
                <c:pt idx="2133">
                  <c:v>1.25434</c:v>
                </c:pt>
                <c:pt idx="2134">
                  <c:v>1.2581</c:v>
                </c:pt>
                <c:pt idx="2135">
                  <c:v>1.26183</c:v>
                </c:pt>
                <c:pt idx="2136">
                  <c:v>1.26555</c:v>
                </c:pt>
                <c:pt idx="2137">
                  <c:v>1.26925</c:v>
                </c:pt>
                <c:pt idx="2138">
                  <c:v>1.27294</c:v>
                </c:pt>
                <c:pt idx="2139">
                  <c:v>1.27661</c:v>
                </c:pt>
                <c:pt idx="2140">
                  <c:v>1.28026</c:v>
                </c:pt>
                <c:pt idx="2141">
                  <c:v>1.2839</c:v>
                </c:pt>
                <c:pt idx="2142">
                  <c:v>1.28752</c:v>
                </c:pt>
                <c:pt idx="2143">
                  <c:v>1.2911300000000001</c:v>
                </c:pt>
                <c:pt idx="2144">
                  <c:v>1.2947200000000001</c:v>
                </c:pt>
                <c:pt idx="2145">
                  <c:v>1.2982899999999999</c:v>
                </c:pt>
                <c:pt idx="2146">
                  <c:v>1.3018400000000001</c:v>
                </c:pt>
                <c:pt idx="2147">
                  <c:v>1.30538</c:v>
                </c:pt>
                <c:pt idx="2148">
                  <c:v>1.3089</c:v>
                </c:pt>
                <c:pt idx="2149">
                  <c:v>1.3124100000000001</c:v>
                </c:pt>
                <c:pt idx="2150">
                  <c:v>1.3159000000000001</c:v>
                </c:pt>
                <c:pt idx="2151">
                  <c:v>1.31938</c:v>
                </c:pt>
                <c:pt idx="2152">
                  <c:v>1.32284</c:v>
                </c:pt>
                <c:pt idx="2153">
                  <c:v>1.3262799999999999</c:v>
                </c:pt>
                <c:pt idx="2154">
                  <c:v>1.3297099999999999</c:v>
                </c:pt>
                <c:pt idx="2155">
                  <c:v>1.3331200000000001</c:v>
                </c:pt>
                <c:pt idx="2156">
                  <c:v>1.3365199999999999</c:v>
                </c:pt>
                <c:pt idx="2157">
                  <c:v>1.3399000000000001</c:v>
                </c:pt>
                <c:pt idx="2158">
                  <c:v>1.3432599999999999</c:v>
                </c:pt>
                <c:pt idx="2159">
                  <c:v>1.3466100000000001</c:v>
                </c:pt>
                <c:pt idx="2160">
                  <c:v>1.34995</c:v>
                </c:pt>
                <c:pt idx="2161">
                  <c:v>1.3532599999999999</c:v>
                </c:pt>
                <c:pt idx="2162">
                  <c:v>1.35656</c:v>
                </c:pt>
                <c:pt idx="2163">
                  <c:v>1.35985</c:v>
                </c:pt>
                <c:pt idx="2164">
                  <c:v>1.3631200000000001</c:v>
                </c:pt>
                <c:pt idx="2165">
                  <c:v>1.3663799999999999</c:v>
                </c:pt>
                <c:pt idx="2166">
                  <c:v>1.3696200000000001</c:v>
                </c:pt>
                <c:pt idx="2167">
                  <c:v>1.3728499999999999</c:v>
                </c:pt>
                <c:pt idx="2168">
                  <c:v>1.3760600000000001</c:v>
                </c:pt>
                <c:pt idx="2169">
                  <c:v>1.3792500000000001</c:v>
                </c:pt>
                <c:pt idx="2170">
                  <c:v>1.3824399999999999</c:v>
                </c:pt>
                <c:pt idx="2171">
                  <c:v>1.3855999999999999</c:v>
                </c:pt>
                <c:pt idx="2172">
                  <c:v>1.3887499999999999</c:v>
                </c:pt>
                <c:pt idx="2173">
                  <c:v>1.3918900000000001</c:v>
                </c:pt>
                <c:pt idx="2174">
                  <c:v>1.3950100000000001</c:v>
                </c:pt>
                <c:pt idx="2175">
                  <c:v>1.39812</c:v>
                </c:pt>
                <c:pt idx="2176">
                  <c:v>1.4012100000000001</c:v>
                </c:pt>
                <c:pt idx="2177">
                  <c:v>1.40429</c:v>
                </c:pt>
                <c:pt idx="2178">
                  <c:v>1.4073500000000001</c:v>
                </c:pt>
                <c:pt idx="2179">
                  <c:v>1.4104000000000001</c:v>
                </c:pt>
                <c:pt idx="2180">
                  <c:v>1.41344</c:v>
                </c:pt>
                <c:pt idx="2181">
                  <c:v>1.4164600000000001</c:v>
                </c:pt>
                <c:pt idx="2182">
                  <c:v>1.4194599999999999</c:v>
                </c:pt>
                <c:pt idx="2183">
                  <c:v>1.42245</c:v>
                </c:pt>
                <c:pt idx="2184">
                  <c:v>1.42543</c:v>
                </c:pt>
                <c:pt idx="2185">
                  <c:v>1.4283999999999999</c:v>
                </c:pt>
                <c:pt idx="2186">
                  <c:v>1.4313499999999999</c:v>
                </c:pt>
                <c:pt idx="2187">
                  <c:v>1.43428</c:v>
                </c:pt>
                <c:pt idx="2188">
                  <c:v>1.4372</c:v>
                </c:pt>
                <c:pt idx="2189">
                  <c:v>1.44011</c:v>
                </c:pt>
                <c:pt idx="2190">
                  <c:v>1.4430000000000001</c:v>
                </c:pt>
                <c:pt idx="2191">
                  <c:v>1.4458899999999999</c:v>
                </c:pt>
                <c:pt idx="2192">
                  <c:v>1.44875</c:v>
                </c:pt>
                <c:pt idx="2193">
                  <c:v>1.4516100000000001</c:v>
                </c:pt>
                <c:pt idx="2194">
                  <c:v>1.45445</c:v>
                </c:pt>
                <c:pt idx="2195">
                  <c:v>1.4572799999999999</c:v>
                </c:pt>
                <c:pt idx="2196">
                  <c:v>1.4600900000000001</c:v>
                </c:pt>
                <c:pt idx="2197">
                  <c:v>1.4629000000000001</c:v>
                </c:pt>
                <c:pt idx="2198">
                  <c:v>1.4656800000000001</c:v>
                </c:pt>
                <c:pt idx="2199">
                  <c:v>1.4684600000000001</c:v>
                </c:pt>
                <c:pt idx="2200">
                  <c:v>1.47122</c:v>
                </c:pt>
                <c:pt idx="2201">
                  <c:v>1.47397</c:v>
                </c:pt>
                <c:pt idx="2202">
                  <c:v>1.47671</c:v>
                </c:pt>
                <c:pt idx="2203">
                  <c:v>1.47943</c:v>
                </c:pt>
                <c:pt idx="2204">
                  <c:v>1.48214</c:v>
                </c:pt>
                <c:pt idx="2205">
                  <c:v>1.4848399999999999</c:v>
                </c:pt>
                <c:pt idx="2206">
                  <c:v>1.48752</c:v>
                </c:pt>
                <c:pt idx="2207">
                  <c:v>1.4901899999999999</c:v>
                </c:pt>
                <c:pt idx="2208">
                  <c:v>1.49285</c:v>
                </c:pt>
                <c:pt idx="2209">
                  <c:v>1.49549</c:v>
                </c:pt>
                <c:pt idx="2210">
                  <c:v>1.4981199999999999</c:v>
                </c:pt>
                <c:pt idx="2211">
                  <c:v>1.50074</c:v>
                </c:pt>
                <c:pt idx="2212">
                  <c:v>1.50335</c:v>
                </c:pt>
                <c:pt idx="2213">
                  <c:v>1.5059400000000001</c:v>
                </c:pt>
                <c:pt idx="2214">
                  <c:v>1.5085200000000001</c:v>
                </c:pt>
                <c:pt idx="2215">
                  <c:v>1.51109</c:v>
                </c:pt>
                <c:pt idx="2216">
                  <c:v>1.5136499999999999</c:v>
                </c:pt>
                <c:pt idx="2217">
                  <c:v>1.5161899999999999</c:v>
                </c:pt>
                <c:pt idx="2218">
                  <c:v>1.5187200000000001</c:v>
                </c:pt>
                <c:pt idx="2219">
                  <c:v>1.5212399999999999</c:v>
                </c:pt>
                <c:pt idx="2220">
                  <c:v>1.5237499999999999</c:v>
                </c:pt>
                <c:pt idx="2221">
                  <c:v>1.5262500000000001</c:v>
                </c:pt>
                <c:pt idx="2222">
                  <c:v>1.5287299999999999</c:v>
                </c:pt>
                <c:pt idx="2223">
                  <c:v>1.53121</c:v>
                </c:pt>
                <c:pt idx="2224">
                  <c:v>1.5336700000000001</c:v>
                </c:pt>
                <c:pt idx="2225">
                  <c:v>1.5361199999999999</c:v>
                </c:pt>
                <c:pt idx="2226">
                  <c:v>1.5385599999999999</c:v>
                </c:pt>
                <c:pt idx="2227">
                  <c:v>1.5409900000000001</c:v>
                </c:pt>
                <c:pt idx="2228">
                  <c:v>1.5434000000000001</c:v>
                </c:pt>
                <c:pt idx="2229">
                  <c:v>1.5458099999999999</c:v>
                </c:pt>
                <c:pt idx="2230">
                  <c:v>1.5482</c:v>
                </c:pt>
                <c:pt idx="2231">
                  <c:v>1.5505800000000001</c:v>
                </c:pt>
                <c:pt idx="2232">
                  <c:v>1.5529500000000001</c:v>
                </c:pt>
                <c:pt idx="2233">
                  <c:v>1.55531</c:v>
                </c:pt>
                <c:pt idx="2234">
                  <c:v>1.55766</c:v>
                </c:pt>
                <c:pt idx="2235">
                  <c:v>1.56</c:v>
                </c:pt>
                <c:pt idx="2236">
                  <c:v>1.56233</c:v>
                </c:pt>
                <c:pt idx="2237">
                  <c:v>1.5646500000000001</c:v>
                </c:pt>
                <c:pt idx="2238">
                  <c:v>1.5669500000000001</c:v>
                </c:pt>
                <c:pt idx="2239">
                  <c:v>1.56925</c:v>
                </c:pt>
                <c:pt idx="2240">
                  <c:v>1.5715300000000001</c:v>
                </c:pt>
                <c:pt idx="2241">
                  <c:v>1.5738099999999999</c:v>
                </c:pt>
                <c:pt idx="2242">
                  <c:v>1.5760700000000001</c:v>
                </c:pt>
                <c:pt idx="2243">
                  <c:v>1.57833</c:v>
                </c:pt>
                <c:pt idx="2244">
                  <c:v>1.58057</c:v>
                </c:pt>
                <c:pt idx="2245">
                  <c:v>1.5828100000000001</c:v>
                </c:pt>
                <c:pt idx="2246">
                  <c:v>1.5850299999999999</c:v>
                </c:pt>
                <c:pt idx="2247">
                  <c:v>1.58725</c:v>
                </c:pt>
                <c:pt idx="2248">
                  <c:v>1.5894600000000001</c:v>
                </c:pt>
                <c:pt idx="2249">
                  <c:v>1.59165</c:v>
                </c:pt>
                <c:pt idx="2250">
                  <c:v>1.5938399999999999</c:v>
                </c:pt>
                <c:pt idx="2251">
                  <c:v>1.59602</c:v>
                </c:pt>
                <c:pt idx="2252">
                  <c:v>1.59819</c:v>
                </c:pt>
                <c:pt idx="2253">
                  <c:v>1.6003400000000001</c:v>
                </c:pt>
                <c:pt idx="2254">
                  <c:v>1.60249</c:v>
                </c:pt>
                <c:pt idx="2255">
                  <c:v>1.60463</c:v>
                </c:pt>
                <c:pt idx="2256">
                  <c:v>1.60676</c:v>
                </c:pt>
                <c:pt idx="2257">
                  <c:v>1.60887</c:v>
                </c:pt>
                <c:pt idx="2258">
                  <c:v>1.6109800000000001</c:v>
                </c:pt>
                <c:pt idx="2259">
                  <c:v>1.6130800000000001</c:v>
                </c:pt>
                <c:pt idx="2260">
                  <c:v>1.61517</c:v>
                </c:pt>
                <c:pt idx="2261">
                  <c:v>1.6172500000000001</c:v>
                </c:pt>
                <c:pt idx="2262">
                  <c:v>1.6193200000000001</c:v>
                </c:pt>
                <c:pt idx="2263">
                  <c:v>1.6213900000000001</c:v>
                </c:pt>
                <c:pt idx="2264">
                  <c:v>1.62344</c:v>
                </c:pt>
                <c:pt idx="2265">
                  <c:v>1.62548</c:v>
                </c:pt>
                <c:pt idx="2266">
                  <c:v>1.6275200000000001</c:v>
                </c:pt>
                <c:pt idx="2267">
                  <c:v>1.62954</c:v>
                </c:pt>
                <c:pt idx="2268">
                  <c:v>1.6315599999999999</c:v>
                </c:pt>
                <c:pt idx="2269">
                  <c:v>1.6335599999999999</c:v>
                </c:pt>
                <c:pt idx="2270">
                  <c:v>1.6355599999999999</c:v>
                </c:pt>
                <c:pt idx="2271">
                  <c:v>1.6375500000000001</c:v>
                </c:pt>
                <c:pt idx="2272">
                  <c:v>1.6395299999999999</c:v>
                </c:pt>
                <c:pt idx="2273">
                  <c:v>1.6415</c:v>
                </c:pt>
                <c:pt idx="2274">
                  <c:v>1.6434599999999999</c:v>
                </c:pt>
                <c:pt idx="2275">
                  <c:v>1.64541</c:v>
                </c:pt>
                <c:pt idx="2276">
                  <c:v>1.6473599999999999</c:v>
                </c:pt>
                <c:pt idx="2277">
                  <c:v>1.6492899999999999</c:v>
                </c:pt>
                <c:pt idx="2278">
                  <c:v>1.6512199999999999</c:v>
                </c:pt>
                <c:pt idx="2279">
                  <c:v>1.6531400000000001</c:v>
                </c:pt>
                <c:pt idx="2280">
                  <c:v>1.6550400000000001</c:v>
                </c:pt>
                <c:pt idx="2281">
                  <c:v>1.6569400000000001</c:v>
                </c:pt>
                <c:pt idx="2282">
                  <c:v>1.65883</c:v>
                </c:pt>
                <c:pt idx="2283">
                  <c:v>1.6607099999999999</c:v>
                </c:pt>
                <c:pt idx="2284">
                  <c:v>1.6625799999999999</c:v>
                </c:pt>
                <c:pt idx="2285">
                  <c:v>1.66445</c:v>
                </c:pt>
                <c:pt idx="2286">
                  <c:v>1.6662999999999999</c:v>
                </c:pt>
                <c:pt idx="2287">
                  <c:v>1.66814</c:v>
                </c:pt>
                <c:pt idx="2288">
                  <c:v>1.66998</c:v>
                </c:pt>
                <c:pt idx="2289">
                  <c:v>1.67181</c:v>
                </c:pt>
                <c:pt idx="2290">
                  <c:v>1.67363</c:v>
                </c:pt>
                <c:pt idx="2291">
                  <c:v>1.67544</c:v>
                </c:pt>
                <c:pt idx="2292">
                  <c:v>1.6772400000000001</c:v>
                </c:pt>
                <c:pt idx="2293">
                  <c:v>1.67903</c:v>
                </c:pt>
                <c:pt idx="2294">
                  <c:v>1.68082</c:v>
                </c:pt>
                <c:pt idx="2295">
                  <c:v>1.68259</c:v>
                </c:pt>
                <c:pt idx="2296">
                  <c:v>1.6843600000000001</c:v>
                </c:pt>
                <c:pt idx="2297">
                  <c:v>1.6861200000000001</c:v>
                </c:pt>
                <c:pt idx="2298">
                  <c:v>1.68787</c:v>
                </c:pt>
                <c:pt idx="2299">
                  <c:v>1.6896100000000001</c:v>
                </c:pt>
                <c:pt idx="2300">
                  <c:v>1.6913499999999999</c:v>
                </c:pt>
                <c:pt idx="2301">
                  <c:v>1.6930700000000001</c:v>
                </c:pt>
                <c:pt idx="2302">
                  <c:v>1.69479</c:v>
                </c:pt>
                <c:pt idx="2303">
                  <c:v>1.6964999999999999</c:v>
                </c:pt>
                <c:pt idx="2304">
                  <c:v>1.6981999999999999</c:v>
                </c:pt>
                <c:pt idx="2305">
                  <c:v>1.6998899999999999</c:v>
                </c:pt>
                <c:pt idx="2306">
                  <c:v>1.7015800000000001</c:v>
                </c:pt>
                <c:pt idx="2307">
                  <c:v>1.7032499999999999</c:v>
                </c:pt>
                <c:pt idx="2308">
                  <c:v>1.70492</c:v>
                </c:pt>
                <c:pt idx="2309">
                  <c:v>1.70658</c:v>
                </c:pt>
                <c:pt idx="2310">
                  <c:v>1.7082299999999999</c:v>
                </c:pt>
                <c:pt idx="2311">
                  <c:v>1.70987</c:v>
                </c:pt>
                <c:pt idx="2312">
                  <c:v>1.7115</c:v>
                </c:pt>
                <c:pt idx="2313">
                  <c:v>1.71312</c:v>
                </c:pt>
                <c:pt idx="2314">
                  <c:v>1.7147399999999999</c:v>
                </c:pt>
                <c:pt idx="2315">
                  <c:v>1.71635</c:v>
                </c:pt>
                <c:pt idx="2316">
                  <c:v>1.7179500000000001</c:v>
                </c:pt>
                <c:pt idx="2317">
                  <c:v>1.7195400000000001</c:v>
                </c:pt>
                <c:pt idx="2318">
                  <c:v>1.72113</c:v>
                </c:pt>
                <c:pt idx="2319">
                  <c:v>1.7226999999999999</c:v>
                </c:pt>
                <c:pt idx="2320">
                  <c:v>1.72427</c:v>
                </c:pt>
                <c:pt idx="2321">
                  <c:v>1.72583</c:v>
                </c:pt>
                <c:pt idx="2322">
                  <c:v>1.72739</c:v>
                </c:pt>
                <c:pt idx="2323">
                  <c:v>1.7289300000000001</c:v>
                </c:pt>
                <c:pt idx="2324">
                  <c:v>1.73047</c:v>
                </c:pt>
                <c:pt idx="2325">
                  <c:v>1.732</c:v>
                </c:pt>
                <c:pt idx="2326">
                  <c:v>1.73353</c:v>
                </c:pt>
                <c:pt idx="2327">
                  <c:v>1.7350399999999999</c:v>
                </c:pt>
                <c:pt idx="2328">
                  <c:v>1.73655</c:v>
                </c:pt>
                <c:pt idx="2329">
                  <c:v>1.7380500000000001</c:v>
                </c:pt>
                <c:pt idx="2330">
                  <c:v>1.7395499999999999</c:v>
                </c:pt>
                <c:pt idx="2331">
                  <c:v>1.7410399999999999</c:v>
                </c:pt>
                <c:pt idx="2332">
                  <c:v>1.7425200000000001</c:v>
                </c:pt>
                <c:pt idx="2333">
                  <c:v>1.7439899999999999</c:v>
                </c:pt>
                <c:pt idx="2334">
                  <c:v>1.74546</c:v>
                </c:pt>
                <c:pt idx="2335">
                  <c:v>1.74692</c:v>
                </c:pt>
                <c:pt idx="2336">
                  <c:v>1.74837</c:v>
                </c:pt>
                <c:pt idx="2337">
                  <c:v>1.7498199999999999</c:v>
                </c:pt>
                <c:pt idx="2338">
                  <c:v>1.75126</c:v>
                </c:pt>
                <c:pt idx="2339">
                  <c:v>1.7526900000000001</c:v>
                </c:pt>
                <c:pt idx="2340">
                  <c:v>1.7541100000000001</c:v>
                </c:pt>
                <c:pt idx="2341">
                  <c:v>1.75553</c:v>
                </c:pt>
                <c:pt idx="2342">
                  <c:v>1.75695</c:v>
                </c:pt>
                <c:pt idx="2343">
                  <c:v>1.7583500000000001</c:v>
                </c:pt>
                <c:pt idx="2344">
                  <c:v>1.7597499999999999</c:v>
                </c:pt>
                <c:pt idx="2345">
                  <c:v>1.76115</c:v>
                </c:pt>
                <c:pt idx="2346">
                  <c:v>1.7625299999999999</c:v>
                </c:pt>
                <c:pt idx="2347">
                  <c:v>1.7639199999999999</c:v>
                </c:pt>
                <c:pt idx="2348">
                  <c:v>1.76529</c:v>
                </c:pt>
                <c:pt idx="2349">
                  <c:v>1.7666599999999999</c:v>
                </c:pt>
                <c:pt idx="2350">
                  <c:v>1.7680199999999999</c:v>
                </c:pt>
                <c:pt idx="2351">
                  <c:v>1.76938</c:v>
                </c:pt>
                <c:pt idx="2352">
                  <c:v>1.7707299999999999</c:v>
                </c:pt>
                <c:pt idx="2353">
                  <c:v>1.77207</c:v>
                </c:pt>
                <c:pt idx="2354">
                  <c:v>1.7734099999999999</c:v>
                </c:pt>
                <c:pt idx="2355">
                  <c:v>1.77474</c:v>
                </c:pt>
                <c:pt idx="2356">
                  <c:v>1.77607</c:v>
                </c:pt>
                <c:pt idx="2357">
                  <c:v>1.77739</c:v>
                </c:pt>
                <c:pt idx="2358">
                  <c:v>1.7786999999999999</c:v>
                </c:pt>
                <c:pt idx="2359">
                  <c:v>1.7800100000000001</c:v>
                </c:pt>
                <c:pt idx="2360">
                  <c:v>1.7813099999999999</c:v>
                </c:pt>
                <c:pt idx="2361">
                  <c:v>1.78261</c:v>
                </c:pt>
                <c:pt idx="2362">
                  <c:v>1.7839</c:v>
                </c:pt>
                <c:pt idx="2363">
                  <c:v>1.78518</c:v>
                </c:pt>
                <c:pt idx="2364">
                  <c:v>1.7864599999999999</c:v>
                </c:pt>
                <c:pt idx="2365">
                  <c:v>1.78773</c:v>
                </c:pt>
                <c:pt idx="2366">
                  <c:v>1.7889999999999999</c:v>
                </c:pt>
                <c:pt idx="2367">
                  <c:v>1.79026</c:v>
                </c:pt>
                <c:pt idx="2368">
                  <c:v>1.79152</c:v>
                </c:pt>
                <c:pt idx="2369">
                  <c:v>1.79277</c:v>
                </c:pt>
                <c:pt idx="2370">
                  <c:v>1.7940199999999999</c:v>
                </c:pt>
                <c:pt idx="2371">
                  <c:v>1.7952600000000001</c:v>
                </c:pt>
                <c:pt idx="2372">
                  <c:v>1.7964899999999999</c:v>
                </c:pt>
                <c:pt idx="2373">
                  <c:v>1.79772</c:v>
                </c:pt>
                <c:pt idx="2374">
                  <c:v>1.79895</c:v>
                </c:pt>
                <c:pt idx="2375">
                  <c:v>1.80017</c:v>
                </c:pt>
                <c:pt idx="2376">
                  <c:v>1.80138</c:v>
                </c:pt>
                <c:pt idx="2377">
                  <c:v>1.8025899999999999</c:v>
                </c:pt>
                <c:pt idx="2378">
                  <c:v>1.80379</c:v>
                </c:pt>
                <c:pt idx="2379">
                  <c:v>1.8049900000000001</c:v>
                </c:pt>
                <c:pt idx="2380">
                  <c:v>1.80619</c:v>
                </c:pt>
                <c:pt idx="2381">
                  <c:v>1.8073699999999999</c:v>
                </c:pt>
                <c:pt idx="2382">
                  <c:v>1.8085599999999999</c:v>
                </c:pt>
                <c:pt idx="2383">
                  <c:v>1.8097399999999999</c:v>
                </c:pt>
                <c:pt idx="2384">
                  <c:v>1.8109200000000001</c:v>
                </c:pt>
                <c:pt idx="2385">
                  <c:v>1.81209</c:v>
                </c:pt>
                <c:pt idx="2386">
                  <c:v>1.81325</c:v>
                </c:pt>
                <c:pt idx="2387">
                  <c:v>1.8144199999999999</c:v>
                </c:pt>
                <c:pt idx="2388">
                  <c:v>1.8155699999999999</c:v>
                </c:pt>
                <c:pt idx="2389">
                  <c:v>1.81673</c:v>
                </c:pt>
                <c:pt idx="2390">
                  <c:v>1.8178799999999999</c:v>
                </c:pt>
                <c:pt idx="2391">
                  <c:v>1.8190200000000001</c:v>
                </c:pt>
                <c:pt idx="2392">
                  <c:v>1.82016</c:v>
                </c:pt>
                <c:pt idx="2393">
                  <c:v>1.8212999999999999</c:v>
                </c:pt>
                <c:pt idx="2394">
                  <c:v>1.82243</c:v>
                </c:pt>
                <c:pt idx="2395">
                  <c:v>1.8235600000000001</c:v>
                </c:pt>
                <c:pt idx="2396">
                  <c:v>1.8246800000000001</c:v>
                </c:pt>
                <c:pt idx="2397">
                  <c:v>1.8258000000000001</c:v>
                </c:pt>
                <c:pt idx="2398">
                  <c:v>1.82691</c:v>
                </c:pt>
                <c:pt idx="2399">
                  <c:v>1.82802</c:v>
                </c:pt>
                <c:pt idx="2400">
                  <c:v>1.8291299999999999</c:v>
                </c:pt>
                <c:pt idx="2401">
                  <c:v>1.83023</c:v>
                </c:pt>
                <c:pt idx="2402">
                  <c:v>1.8313299999999999</c:v>
                </c:pt>
                <c:pt idx="2403">
                  <c:v>1.8324199999999999</c:v>
                </c:pt>
                <c:pt idx="2404">
                  <c:v>1.83351</c:v>
                </c:pt>
                <c:pt idx="2405">
                  <c:v>1.8345899999999999</c:v>
                </c:pt>
                <c:pt idx="2406">
                  <c:v>1.83568</c:v>
                </c:pt>
                <c:pt idx="2407">
                  <c:v>1.8367500000000001</c:v>
                </c:pt>
                <c:pt idx="2408">
                  <c:v>1.83782</c:v>
                </c:pt>
                <c:pt idx="2409">
                  <c:v>1.8388899999999999</c:v>
                </c:pt>
                <c:pt idx="2410">
                  <c:v>1.83996</c:v>
                </c:pt>
                <c:pt idx="2411">
                  <c:v>1.8410200000000001</c:v>
                </c:pt>
                <c:pt idx="2412">
                  <c:v>1.8420799999999999</c:v>
                </c:pt>
                <c:pt idx="2413">
                  <c:v>1.84314</c:v>
                </c:pt>
                <c:pt idx="2414">
                  <c:v>1.84419</c:v>
                </c:pt>
                <c:pt idx="2415">
                  <c:v>1.8452299999999999</c:v>
                </c:pt>
                <c:pt idx="2416">
                  <c:v>1.8462799999999999</c:v>
                </c:pt>
                <c:pt idx="2417">
                  <c:v>1.8473200000000001</c:v>
                </c:pt>
                <c:pt idx="2418">
                  <c:v>1.8483499999999999</c:v>
                </c:pt>
                <c:pt idx="2419">
                  <c:v>1.84938</c:v>
                </c:pt>
                <c:pt idx="2420">
                  <c:v>1.8504100000000001</c:v>
                </c:pt>
                <c:pt idx="2421">
                  <c:v>1.85144</c:v>
                </c:pt>
                <c:pt idx="2422">
                  <c:v>1.85246</c:v>
                </c:pt>
                <c:pt idx="2423">
                  <c:v>1.85348</c:v>
                </c:pt>
                <c:pt idx="2424">
                  <c:v>1.85449</c:v>
                </c:pt>
                <c:pt idx="2425">
                  <c:v>1.8554999999999999</c:v>
                </c:pt>
                <c:pt idx="2426">
                  <c:v>1.8565100000000001</c:v>
                </c:pt>
                <c:pt idx="2427">
                  <c:v>1.8575200000000001</c:v>
                </c:pt>
                <c:pt idx="2428">
                  <c:v>1.8585199999999999</c:v>
                </c:pt>
                <c:pt idx="2429">
                  <c:v>1.85951</c:v>
                </c:pt>
                <c:pt idx="2430">
                  <c:v>1.8605100000000001</c:v>
                </c:pt>
                <c:pt idx="2431">
                  <c:v>1.8614999999999999</c:v>
                </c:pt>
                <c:pt idx="2432">
                  <c:v>1.86249</c:v>
                </c:pt>
                <c:pt idx="2433">
                  <c:v>1.86347</c:v>
                </c:pt>
                <c:pt idx="2434">
                  <c:v>1.86446</c:v>
                </c:pt>
                <c:pt idx="2435">
                  <c:v>1.86544</c:v>
                </c:pt>
                <c:pt idx="2436">
                  <c:v>1.86642</c:v>
                </c:pt>
                <c:pt idx="2437">
                  <c:v>1.8673900000000001</c:v>
                </c:pt>
                <c:pt idx="2438">
                  <c:v>1.86836</c:v>
                </c:pt>
                <c:pt idx="2439">
                  <c:v>1.8693299999999999</c:v>
                </c:pt>
                <c:pt idx="2440">
                  <c:v>1.8703000000000001</c:v>
                </c:pt>
                <c:pt idx="2441">
                  <c:v>1.87127</c:v>
                </c:pt>
                <c:pt idx="2442">
                  <c:v>1.8722300000000001</c:v>
                </c:pt>
                <c:pt idx="2443">
                  <c:v>1.8731800000000001</c:v>
                </c:pt>
                <c:pt idx="2444">
                  <c:v>1.8741399999999999</c:v>
                </c:pt>
                <c:pt idx="2445">
                  <c:v>1.8750899999999999</c:v>
                </c:pt>
                <c:pt idx="2446">
                  <c:v>1.8760399999999999</c:v>
                </c:pt>
                <c:pt idx="2447">
                  <c:v>1.8769899999999999</c:v>
                </c:pt>
                <c:pt idx="2448">
                  <c:v>1.8779300000000001</c:v>
                </c:pt>
                <c:pt idx="2449">
                  <c:v>1.87887</c:v>
                </c:pt>
                <c:pt idx="2450">
                  <c:v>1.87981</c:v>
                </c:pt>
                <c:pt idx="2451">
                  <c:v>1.8807499999999999</c:v>
                </c:pt>
                <c:pt idx="2452">
                  <c:v>1.88168</c:v>
                </c:pt>
                <c:pt idx="2453">
                  <c:v>1.8826099999999999</c:v>
                </c:pt>
                <c:pt idx="2454">
                  <c:v>1.88354</c:v>
                </c:pt>
                <c:pt idx="2455">
                  <c:v>1.8844700000000001</c:v>
                </c:pt>
                <c:pt idx="2456">
                  <c:v>1.8853899999999999</c:v>
                </c:pt>
                <c:pt idx="2457">
                  <c:v>1.88632</c:v>
                </c:pt>
                <c:pt idx="2458">
                  <c:v>1.88724</c:v>
                </c:pt>
                <c:pt idx="2459">
                  <c:v>1.88815</c:v>
                </c:pt>
                <c:pt idx="2460">
                  <c:v>1.88907</c:v>
                </c:pt>
                <c:pt idx="2461">
                  <c:v>1.8899900000000001</c:v>
                </c:pt>
                <c:pt idx="2462">
                  <c:v>1.8909</c:v>
                </c:pt>
                <c:pt idx="2463">
                  <c:v>1.89181</c:v>
                </c:pt>
                <c:pt idx="2464">
                  <c:v>1.89273</c:v>
                </c:pt>
                <c:pt idx="2465">
                  <c:v>1.89364</c:v>
                </c:pt>
                <c:pt idx="2466">
                  <c:v>1.89455</c:v>
                </c:pt>
                <c:pt idx="2467">
                  <c:v>1.8954500000000001</c:v>
                </c:pt>
                <c:pt idx="2468">
                  <c:v>1.89636</c:v>
                </c:pt>
                <c:pt idx="2469">
                  <c:v>1.89727</c:v>
                </c:pt>
                <c:pt idx="2470">
                  <c:v>1.8981699999999999</c:v>
                </c:pt>
                <c:pt idx="2471">
                  <c:v>1.8990800000000001</c:v>
                </c:pt>
                <c:pt idx="2472">
                  <c:v>1.89998</c:v>
                </c:pt>
                <c:pt idx="2473">
                  <c:v>1.90089</c:v>
                </c:pt>
                <c:pt idx="2474">
                  <c:v>1.9017900000000001</c:v>
                </c:pt>
                <c:pt idx="2475">
                  <c:v>1.90269</c:v>
                </c:pt>
                <c:pt idx="2476">
                  <c:v>1.9035899999999999</c:v>
                </c:pt>
                <c:pt idx="2477">
                  <c:v>1.9045000000000001</c:v>
                </c:pt>
                <c:pt idx="2478">
                  <c:v>1.9054</c:v>
                </c:pt>
                <c:pt idx="2479">
                  <c:v>1.9063000000000001</c:v>
                </c:pt>
                <c:pt idx="2480">
                  <c:v>1.9072</c:v>
                </c:pt>
                <c:pt idx="2481">
                  <c:v>1.9080999999999999</c:v>
                </c:pt>
                <c:pt idx="2482">
                  <c:v>1.909</c:v>
                </c:pt>
                <c:pt idx="2483">
                  <c:v>1.9098999999999999</c:v>
                </c:pt>
                <c:pt idx="2484">
                  <c:v>1.9108000000000001</c:v>
                </c:pt>
                <c:pt idx="2485">
                  <c:v>1.9117</c:v>
                </c:pt>
                <c:pt idx="2486">
                  <c:v>1.9126000000000001</c:v>
                </c:pt>
                <c:pt idx="2487">
                  <c:v>1.9135</c:v>
                </c:pt>
                <c:pt idx="2488">
                  <c:v>1.9144000000000001</c:v>
                </c:pt>
                <c:pt idx="2489">
                  <c:v>1.9153</c:v>
                </c:pt>
                <c:pt idx="2490">
                  <c:v>1.91621</c:v>
                </c:pt>
                <c:pt idx="2491">
                  <c:v>1.9171100000000001</c:v>
                </c:pt>
                <c:pt idx="2492">
                  <c:v>1.91801</c:v>
                </c:pt>
                <c:pt idx="2493">
                  <c:v>1.9189099999999999</c:v>
                </c:pt>
                <c:pt idx="2494">
                  <c:v>1.9198200000000001</c:v>
                </c:pt>
                <c:pt idx="2495">
                  <c:v>1.92072</c:v>
                </c:pt>
                <c:pt idx="2496">
                  <c:v>1.9216200000000001</c:v>
                </c:pt>
                <c:pt idx="2497">
                  <c:v>1.92252</c:v>
                </c:pt>
                <c:pt idx="2498">
                  <c:v>1.92343</c:v>
                </c:pt>
                <c:pt idx="2499">
                  <c:v>1.9243300000000001</c:v>
                </c:pt>
                <c:pt idx="2500">
                  <c:v>1.92523</c:v>
                </c:pt>
                <c:pt idx="2501">
                  <c:v>1.92614</c:v>
                </c:pt>
                <c:pt idx="2502">
                  <c:v>1.9270400000000001</c:v>
                </c:pt>
                <c:pt idx="2503">
                  <c:v>1.9279500000000001</c:v>
                </c:pt>
                <c:pt idx="2504">
                  <c:v>1.92885</c:v>
                </c:pt>
                <c:pt idx="2505">
                  <c:v>1.9297599999999999</c:v>
                </c:pt>
                <c:pt idx="2506">
                  <c:v>1.9306700000000001</c:v>
                </c:pt>
                <c:pt idx="2507">
                  <c:v>1.9315800000000001</c:v>
                </c:pt>
                <c:pt idx="2508">
                  <c:v>1.93248</c:v>
                </c:pt>
                <c:pt idx="2509">
                  <c:v>1.9334</c:v>
                </c:pt>
                <c:pt idx="2510">
                  <c:v>1.93431</c:v>
                </c:pt>
                <c:pt idx="2511">
                  <c:v>1.9352199999999999</c:v>
                </c:pt>
                <c:pt idx="2512">
                  <c:v>1.9361299999999999</c:v>
                </c:pt>
                <c:pt idx="2513">
                  <c:v>1.9370499999999999</c:v>
                </c:pt>
                <c:pt idx="2514">
                  <c:v>1.9379599999999999</c:v>
                </c:pt>
                <c:pt idx="2515">
                  <c:v>1.9388799999999999</c:v>
                </c:pt>
                <c:pt idx="2516">
                  <c:v>1.9398</c:v>
                </c:pt>
                <c:pt idx="2517">
                  <c:v>1.94072</c:v>
                </c:pt>
                <c:pt idx="2518">
                  <c:v>1.94164</c:v>
                </c:pt>
                <c:pt idx="2519">
                  <c:v>1.9425600000000001</c:v>
                </c:pt>
                <c:pt idx="2520">
                  <c:v>1.9434800000000001</c:v>
                </c:pt>
                <c:pt idx="2521">
                  <c:v>1.9443999999999999</c:v>
                </c:pt>
                <c:pt idx="2522">
                  <c:v>1.94533</c:v>
                </c:pt>
                <c:pt idx="2523">
                  <c:v>1.94625</c:v>
                </c:pt>
                <c:pt idx="2524">
                  <c:v>1.9471799999999999</c:v>
                </c:pt>
                <c:pt idx="2525">
                  <c:v>1.9480999999999999</c:v>
                </c:pt>
                <c:pt idx="2526">
                  <c:v>1.94903</c:v>
                </c:pt>
                <c:pt idx="2527">
                  <c:v>1.9499599999999999</c:v>
                </c:pt>
                <c:pt idx="2528">
                  <c:v>1.9508799999999999</c:v>
                </c:pt>
                <c:pt idx="2529">
                  <c:v>1.95181</c:v>
                </c:pt>
                <c:pt idx="2530">
                  <c:v>1.9527399999999999</c:v>
                </c:pt>
                <c:pt idx="2531">
                  <c:v>1.95367</c:v>
                </c:pt>
                <c:pt idx="2532">
                  <c:v>1.9545999999999999</c:v>
                </c:pt>
                <c:pt idx="2533">
                  <c:v>1.9555400000000001</c:v>
                </c:pt>
                <c:pt idx="2534">
                  <c:v>1.9564699999999999</c:v>
                </c:pt>
                <c:pt idx="2535">
                  <c:v>1.9574</c:v>
                </c:pt>
                <c:pt idx="2536">
                  <c:v>1.9583299999999999</c:v>
                </c:pt>
                <c:pt idx="2537">
                  <c:v>1.9592700000000001</c:v>
                </c:pt>
                <c:pt idx="2538">
                  <c:v>1.9601999999999999</c:v>
                </c:pt>
                <c:pt idx="2539">
                  <c:v>1.96113</c:v>
                </c:pt>
                <c:pt idx="2540">
                  <c:v>1.96207</c:v>
                </c:pt>
                <c:pt idx="2541">
                  <c:v>1.9630099999999999</c:v>
                </c:pt>
                <c:pt idx="2542">
                  <c:v>1.96394</c:v>
                </c:pt>
                <c:pt idx="2543">
                  <c:v>1.96488</c:v>
                </c:pt>
                <c:pt idx="2544">
                  <c:v>1.9658199999999999</c:v>
                </c:pt>
                <c:pt idx="2545">
                  <c:v>1.9667600000000001</c:v>
                </c:pt>
                <c:pt idx="2546">
                  <c:v>1.9676899999999999</c:v>
                </c:pt>
                <c:pt idx="2547">
                  <c:v>1.9686300000000001</c:v>
                </c:pt>
                <c:pt idx="2548">
                  <c:v>1.96957</c:v>
                </c:pt>
                <c:pt idx="2549">
                  <c:v>1.97051</c:v>
                </c:pt>
                <c:pt idx="2550">
                  <c:v>1.97146</c:v>
                </c:pt>
                <c:pt idx="2551">
                  <c:v>1.9723999999999999</c:v>
                </c:pt>
                <c:pt idx="2552">
                  <c:v>1.9733400000000001</c:v>
                </c:pt>
                <c:pt idx="2553">
                  <c:v>1.97428</c:v>
                </c:pt>
                <c:pt idx="2554">
                  <c:v>1.97522</c:v>
                </c:pt>
                <c:pt idx="2555">
                  <c:v>1.9761599999999999</c:v>
                </c:pt>
                <c:pt idx="2556">
                  <c:v>1.9771099999999999</c:v>
                </c:pt>
                <c:pt idx="2557">
                  <c:v>1.9780500000000001</c:v>
                </c:pt>
                <c:pt idx="2558">
                  <c:v>1.97899</c:v>
                </c:pt>
                <c:pt idx="2559">
                  <c:v>1.97994</c:v>
                </c:pt>
                <c:pt idx="2560">
                  <c:v>1.98088</c:v>
                </c:pt>
                <c:pt idx="2561">
                  <c:v>1.98183</c:v>
                </c:pt>
                <c:pt idx="2562">
                  <c:v>1.9827699999999999</c:v>
                </c:pt>
                <c:pt idx="2563">
                  <c:v>1.9837100000000001</c:v>
                </c:pt>
                <c:pt idx="2564">
                  <c:v>1.9846600000000001</c:v>
                </c:pt>
                <c:pt idx="2565">
                  <c:v>1.9856</c:v>
                </c:pt>
                <c:pt idx="2566">
                  <c:v>1.98655</c:v>
                </c:pt>
                <c:pt idx="2567">
                  <c:v>1.98749</c:v>
                </c:pt>
                <c:pt idx="2568">
                  <c:v>1.9884299999999999</c:v>
                </c:pt>
                <c:pt idx="2569">
                  <c:v>1.9893799999999999</c:v>
                </c:pt>
                <c:pt idx="2570">
                  <c:v>1.9903200000000001</c:v>
                </c:pt>
                <c:pt idx="2571">
                  <c:v>1.99126</c:v>
                </c:pt>
                <c:pt idx="2572">
                  <c:v>1.99221</c:v>
                </c:pt>
                <c:pt idx="2573">
                  <c:v>1.99315</c:v>
                </c:pt>
                <c:pt idx="2574">
                  <c:v>1.9940899999999999</c:v>
                </c:pt>
                <c:pt idx="2575">
                  <c:v>1.9950300000000001</c:v>
                </c:pt>
                <c:pt idx="2576">
                  <c:v>1.99597</c:v>
                </c:pt>
                <c:pt idx="2577">
                  <c:v>1.99691</c:v>
                </c:pt>
                <c:pt idx="2578">
                  <c:v>1.9978499999999999</c:v>
                </c:pt>
                <c:pt idx="2579">
                  <c:v>1.9987900000000001</c:v>
                </c:pt>
                <c:pt idx="2580">
                  <c:v>1.9997199999999999</c:v>
                </c:pt>
                <c:pt idx="2581">
                  <c:v>2.0006599999999999</c:v>
                </c:pt>
                <c:pt idx="2582">
                  <c:v>2.0015900000000002</c:v>
                </c:pt>
                <c:pt idx="2583">
                  <c:v>2.0025200000000001</c:v>
                </c:pt>
                <c:pt idx="2584">
                  <c:v>2.00346</c:v>
                </c:pt>
                <c:pt idx="2585">
                  <c:v>2.0043899999999999</c:v>
                </c:pt>
                <c:pt idx="2586">
                  <c:v>2.0053200000000002</c:v>
                </c:pt>
                <c:pt idx="2587">
                  <c:v>2.0062500000000001</c:v>
                </c:pt>
                <c:pt idx="2588">
                  <c:v>2.0071699999999999</c:v>
                </c:pt>
                <c:pt idx="2589">
                  <c:v>2.0081000000000002</c:v>
                </c:pt>
                <c:pt idx="2590">
                  <c:v>2.0090300000000001</c:v>
                </c:pt>
                <c:pt idx="2591">
                  <c:v>2.0099499999999999</c:v>
                </c:pt>
                <c:pt idx="2592">
                  <c:v>2.0108700000000002</c:v>
                </c:pt>
                <c:pt idx="2593">
                  <c:v>2.0118</c:v>
                </c:pt>
                <c:pt idx="2594">
                  <c:v>2.0127199999999998</c:v>
                </c:pt>
                <c:pt idx="2595">
                  <c:v>2.0136400000000001</c:v>
                </c:pt>
                <c:pt idx="2596">
                  <c:v>2.0145599999999999</c:v>
                </c:pt>
                <c:pt idx="2597">
                  <c:v>2.0154800000000002</c:v>
                </c:pt>
                <c:pt idx="2598">
                  <c:v>2.0163899999999999</c:v>
                </c:pt>
                <c:pt idx="2599">
                  <c:v>2.0173100000000002</c:v>
                </c:pt>
                <c:pt idx="2600">
                  <c:v>2.0182199999999999</c:v>
                </c:pt>
                <c:pt idx="2601">
                  <c:v>2.0191300000000001</c:v>
                </c:pt>
                <c:pt idx="2602">
                  <c:v>2.0200399999999998</c:v>
                </c:pt>
                <c:pt idx="2603">
                  <c:v>2.02095</c:v>
                </c:pt>
                <c:pt idx="2604">
                  <c:v>2.0218500000000001</c:v>
                </c:pt>
                <c:pt idx="2605">
                  <c:v>2.0227499999999998</c:v>
                </c:pt>
                <c:pt idx="2606">
                  <c:v>2.0236499999999999</c:v>
                </c:pt>
                <c:pt idx="2607">
                  <c:v>2.0245500000000001</c:v>
                </c:pt>
                <c:pt idx="2608">
                  <c:v>2.0254400000000001</c:v>
                </c:pt>
                <c:pt idx="2609">
                  <c:v>2.0263399999999998</c:v>
                </c:pt>
                <c:pt idx="2610">
                  <c:v>2.0272299999999999</c:v>
                </c:pt>
                <c:pt idx="2611">
                  <c:v>2.0281099999999999</c:v>
                </c:pt>
                <c:pt idx="2612">
                  <c:v>2.0289999999999999</c:v>
                </c:pt>
                <c:pt idx="2613">
                  <c:v>2.0298799999999999</c:v>
                </c:pt>
                <c:pt idx="2614">
                  <c:v>2.0307599999999999</c:v>
                </c:pt>
                <c:pt idx="2615">
                  <c:v>2.0316299999999998</c:v>
                </c:pt>
                <c:pt idx="2616">
                  <c:v>2.0325099999999998</c:v>
                </c:pt>
                <c:pt idx="2617">
                  <c:v>2.0333800000000002</c:v>
                </c:pt>
                <c:pt idx="2618">
                  <c:v>2.03424</c:v>
                </c:pt>
                <c:pt idx="2619">
                  <c:v>2.03511</c:v>
                </c:pt>
                <c:pt idx="2620">
                  <c:v>2.0359699999999998</c:v>
                </c:pt>
                <c:pt idx="2621">
                  <c:v>2.0368300000000001</c:v>
                </c:pt>
                <c:pt idx="2622">
                  <c:v>2.03769</c:v>
                </c:pt>
                <c:pt idx="2623">
                  <c:v>2.0385399999999998</c:v>
                </c:pt>
                <c:pt idx="2624">
                  <c:v>2.03939</c:v>
                </c:pt>
                <c:pt idx="2625">
                  <c:v>2.0402300000000002</c:v>
                </c:pt>
                <c:pt idx="2626">
                  <c:v>2.04108</c:v>
                </c:pt>
                <c:pt idx="2627">
                  <c:v>2.0419100000000001</c:v>
                </c:pt>
                <c:pt idx="2628">
                  <c:v>2.0427499999999998</c:v>
                </c:pt>
                <c:pt idx="2629">
                  <c:v>2.04358</c:v>
                </c:pt>
                <c:pt idx="2630">
                  <c:v>2.0444100000000001</c:v>
                </c:pt>
                <c:pt idx="2631">
                  <c:v>2.0452300000000001</c:v>
                </c:pt>
                <c:pt idx="2632">
                  <c:v>2.0460500000000001</c:v>
                </c:pt>
                <c:pt idx="2633">
                  <c:v>2.0468600000000001</c:v>
                </c:pt>
                <c:pt idx="2634">
                  <c:v>2.0476800000000002</c:v>
                </c:pt>
                <c:pt idx="2635">
                  <c:v>2.0484800000000001</c:v>
                </c:pt>
                <c:pt idx="2636">
                  <c:v>2.0492900000000001</c:v>
                </c:pt>
                <c:pt idx="2637">
                  <c:v>2.05009</c:v>
                </c:pt>
                <c:pt idx="2638">
                  <c:v>2.0508799999999998</c:v>
                </c:pt>
                <c:pt idx="2639">
                  <c:v>2.0516700000000001</c:v>
                </c:pt>
                <c:pt idx="2640">
                  <c:v>2.05246</c:v>
                </c:pt>
                <c:pt idx="2641">
                  <c:v>2.0532400000000002</c:v>
                </c:pt>
                <c:pt idx="2642">
                  <c:v>2.05402</c:v>
                </c:pt>
                <c:pt idx="2643">
                  <c:v>2.0547900000000001</c:v>
                </c:pt>
                <c:pt idx="2644">
                  <c:v>2.0555599999999998</c:v>
                </c:pt>
                <c:pt idx="2645">
                  <c:v>2.0563199999999999</c:v>
                </c:pt>
                <c:pt idx="2646">
                  <c:v>2.05708</c:v>
                </c:pt>
                <c:pt idx="2647">
                  <c:v>2.05783</c:v>
                </c:pt>
                <c:pt idx="2648">
                  <c:v>2.0585800000000001</c:v>
                </c:pt>
                <c:pt idx="2649">
                  <c:v>2.05932</c:v>
                </c:pt>
                <c:pt idx="2650">
                  <c:v>2.06006</c:v>
                </c:pt>
                <c:pt idx="2651">
                  <c:v>2.0608</c:v>
                </c:pt>
                <c:pt idx="2652">
                  <c:v>2.0615199999999998</c:v>
                </c:pt>
                <c:pt idx="2653">
                  <c:v>2.0622500000000001</c:v>
                </c:pt>
                <c:pt idx="2654">
                  <c:v>2.0629599999999999</c:v>
                </c:pt>
                <c:pt idx="2655">
                  <c:v>2.0636700000000001</c:v>
                </c:pt>
                <c:pt idx="2656">
                  <c:v>2.0643799999999999</c:v>
                </c:pt>
                <c:pt idx="2657">
                  <c:v>2.06508</c:v>
                </c:pt>
                <c:pt idx="2658">
                  <c:v>2.0657700000000001</c:v>
                </c:pt>
                <c:pt idx="2659">
                  <c:v>2.0664600000000002</c:v>
                </c:pt>
                <c:pt idx="2660">
                  <c:v>2.0671400000000002</c:v>
                </c:pt>
                <c:pt idx="2661">
                  <c:v>2.0678100000000001</c:v>
                </c:pt>
                <c:pt idx="2662">
                  <c:v>2.0684800000000001</c:v>
                </c:pt>
                <c:pt idx="2663">
                  <c:v>2.06914</c:v>
                </c:pt>
                <c:pt idx="2664">
                  <c:v>2.0697999999999999</c:v>
                </c:pt>
                <c:pt idx="2665">
                  <c:v>2.0704500000000001</c:v>
                </c:pt>
                <c:pt idx="2666">
                  <c:v>2.0710899999999999</c:v>
                </c:pt>
                <c:pt idx="2667">
                  <c:v>2.0717300000000001</c:v>
                </c:pt>
                <c:pt idx="2668">
                  <c:v>2.0723600000000002</c:v>
                </c:pt>
                <c:pt idx="2669">
                  <c:v>2.0729899999999999</c:v>
                </c:pt>
                <c:pt idx="2670">
                  <c:v>2.07361</c:v>
                </c:pt>
                <c:pt idx="2671">
                  <c:v>2.07422</c:v>
                </c:pt>
                <c:pt idx="2672">
                  <c:v>2.0748199999999999</c:v>
                </c:pt>
                <c:pt idx="2673">
                  <c:v>2.0754199999999998</c:v>
                </c:pt>
                <c:pt idx="2674">
                  <c:v>2.0760200000000002</c:v>
                </c:pt>
                <c:pt idx="2675">
                  <c:v>2.0766</c:v>
                </c:pt>
                <c:pt idx="2676">
                  <c:v>2.0771799999999998</c:v>
                </c:pt>
                <c:pt idx="2677">
                  <c:v>2.0777600000000001</c:v>
                </c:pt>
                <c:pt idx="2678">
                  <c:v>2.0783200000000002</c:v>
                </c:pt>
                <c:pt idx="2679">
                  <c:v>2.0788799999999998</c:v>
                </c:pt>
                <c:pt idx="2680">
                  <c:v>2.07944</c:v>
                </c:pt>
                <c:pt idx="2681">
                  <c:v>2.0799799999999999</c:v>
                </c:pt>
                <c:pt idx="2682">
                  <c:v>2.0805199999999999</c:v>
                </c:pt>
                <c:pt idx="2683">
                  <c:v>2.0810599999999999</c:v>
                </c:pt>
                <c:pt idx="2684">
                  <c:v>2.0815800000000002</c:v>
                </c:pt>
                <c:pt idx="2685">
                  <c:v>2.0821000000000001</c:v>
                </c:pt>
                <c:pt idx="2686">
                  <c:v>2.0826099999999999</c:v>
                </c:pt>
                <c:pt idx="2687">
                  <c:v>2.0831200000000001</c:v>
                </c:pt>
                <c:pt idx="2688">
                  <c:v>2.0836199999999998</c:v>
                </c:pt>
                <c:pt idx="2689">
                  <c:v>2.0841099999999999</c:v>
                </c:pt>
                <c:pt idx="2690">
                  <c:v>2.0845899999999999</c:v>
                </c:pt>
                <c:pt idx="2691">
                  <c:v>2.08507</c:v>
                </c:pt>
                <c:pt idx="2692">
                  <c:v>2.0855399999999999</c:v>
                </c:pt>
                <c:pt idx="2693">
                  <c:v>2.0859999999999999</c:v>
                </c:pt>
                <c:pt idx="2694">
                  <c:v>2.0864600000000002</c:v>
                </c:pt>
                <c:pt idx="2695">
                  <c:v>2.08691</c:v>
                </c:pt>
                <c:pt idx="2696">
                  <c:v>2.0873499999999998</c:v>
                </c:pt>
                <c:pt idx="2697">
                  <c:v>2.08778</c:v>
                </c:pt>
                <c:pt idx="2698">
                  <c:v>2.0882100000000001</c:v>
                </c:pt>
                <c:pt idx="2699">
                  <c:v>2.0886300000000002</c:v>
                </c:pt>
                <c:pt idx="2700">
                  <c:v>2.0890399999999998</c:v>
                </c:pt>
                <c:pt idx="2701">
                  <c:v>2.0894400000000002</c:v>
                </c:pt>
                <c:pt idx="2702">
                  <c:v>2.0898400000000001</c:v>
                </c:pt>
                <c:pt idx="2703">
                  <c:v>2.09023</c:v>
                </c:pt>
                <c:pt idx="2704">
                  <c:v>2.0906099999999999</c:v>
                </c:pt>
                <c:pt idx="2705">
                  <c:v>2.0909900000000001</c:v>
                </c:pt>
                <c:pt idx="2706">
                  <c:v>2.0913599999999999</c:v>
                </c:pt>
                <c:pt idx="2707">
                  <c:v>2.09172</c:v>
                </c:pt>
                <c:pt idx="2708">
                  <c:v>2.0920700000000001</c:v>
                </c:pt>
                <c:pt idx="2709">
                  <c:v>2.0924200000000002</c:v>
                </c:pt>
                <c:pt idx="2710">
                  <c:v>2.0927600000000002</c:v>
                </c:pt>
                <c:pt idx="2711">
                  <c:v>2.0930900000000001</c:v>
                </c:pt>
                <c:pt idx="2712">
                  <c:v>2.09341</c:v>
                </c:pt>
                <c:pt idx="2713">
                  <c:v>2.0937299999999999</c:v>
                </c:pt>
                <c:pt idx="2714">
                  <c:v>2.0940400000000001</c:v>
                </c:pt>
                <c:pt idx="2715">
                  <c:v>2.0943399999999999</c:v>
                </c:pt>
                <c:pt idx="2716">
                  <c:v>2.0946400000000001</c:v>
                </c:pt>
                <c:pt idx="2717">
                  <c:v>2.0949300000000002</c:v>
                </c:pt>
                <c:pt idx="2718">
                  <c:v>2.0952099999999998</c:v>
                </c:pt>
                <c:pt idx="2719">
                  <c:v>2.0954899999999999</c:v>
                </c:pt>
                <c:pt idx="2720">
                  <c:v>2.0957499999999998</c:v>
                </c:pt>
                <c:pt idx="2721">
                  <c:v>2.0960200000000002</c:v>
                </c:pt>
                <c:pt idx="2722">
                  <c:v>2.0962700000000001</c:v>
                </c:pt>
                <c:pt idx="2723">
                  <c:v>2.0965199999999999</c:v>
                </c:pt>
                <c:pt idx="2724">
                  <c:v>2.0967600000000002</c:v>
                </c:pt>
                <c:pt idx="2725">
                  <c:v>2.0969899999999999</c:v>
                </c:pt>
                <c:pt idx="2726">
                  <c:v>2.0972200000000001</c:v>
                </c:pt>
                <c:pt idx="2727">
                  <c:v>2.0974400000000002</c:v>
                </c:pt>
                <c:pt idx="2728">
                  <c:v>2.0976599999999999</c:v>
                </c:pt>
                <c:pt idx="2729">
                  <c:v>2.0978599999999998</c:v>
                </c:pt>
                <c:pt idx="2730">
                  <c:v>2.0980599999999998</c:v>
                </c:pt>
                <c:pt idx="2731">
                  <c:v>2.0982500000000002</c:v>
                </c:pt>
                <c:pt idx="2732">
                  <c:v>2.0984400000000001</c:v>
                </c:pt>
                <c:pt idx="2733">
                  <c:v>2.0986199999999999</c:v>
                </c:pt>
                <c:pt idx="2734">
                  <c:v>2.0987900000000002</c:v>
                </c:pt>
                <c:pt idx="2735">
                  <c:v>2.0989599999999999</c:v>
                </c:pt>
                <c:pt idx="2736">
                  <c:v>2.0991200000000001</c:v>
                </c:pt>
                <c:pt idx="2737">
                  <c:v>2.0992700000000002</c:v>
                </c:pt>
                <c:pt idx="2738">
                  <c:v>2.0994199999999998</c:v>
                </c:pt>
                <c:pt idx="2739">
                  <c:v>2.0995599999999999</c:v>
                </c:pt>
                <c:pt idx="2740">
                  <c:v>2.0996899999999998</c:v>
                </c:pt>
                <c:pt idx="2741">
                  <c:v>2.0998199999999998</c:v>
                </c:pt>
                <c:pt idx="2742">
                  <c:v>2.0999400000000001</c:v>
                </c:pt>
                <c:pt idx="2743">
                  <c:v>2.10006</c:v>
                </c:pt>
                <c:pt idx="2744">
                  <c:v>2.1001699999999999</c:v>
                </c:pt>
                <c:pt idx="2745">
                  <c:v>2.1002700000000001</c:v>
                </c:pt>
                <c:pt idx="2746">
                  <c:v>2.1003699999999998</c:v>
                </c:pt>
                <c:pt idx="2747">
                  <c:v>2.10046</c:v>
                </c:pt>
                <c:pt idx="2748">
                  <c:v>2.1005400000000001</c:v>
                </c:pt>
                <c:pt idx="2749">
                  <c:v>2.1006200000000002</c:v>
                </c:pt>
                <c:pt idx="2750">
                  <c:v>2.1006900000000002</c:v>
                </c:pt>
                <c:pt idx="2751">
                  <c:v>2.1007600000000002</c:v>
                </c:pt>
                <c:pt idx="2752">
                  <c:v>2.1008200000000001</c:v>
                </c:pt>
                <c:pt idx="2753">
                  <c:v>2.10087</c:v>
                </c:pt>
                <c:pt idx="2754">
                  <c:v>2.1009199999999999</c:v>
                </c:pt>
                <c:pt idx="2755">
                  <c:v>2.1009600000000002</c:v>
                </c:pt>
                <c:pt idx="2756">
                  <c:v>2.1009899999999999</c:v>
                </c:pt>
                <c:pt idx="2757">
                  <c:v>2.1010300000000002</c:v>
                </c:pt>
                <c:pt idx="2758">
                  <c:v>2.1010499999999999</c:v>
                </c:pt>
                <c:pt idx="2759">
                  <c:v>2.10107</c:v>
                </c:pt>
                <c:pt idx="2760">
                  <c:v>2.1010800000000001</c:v>
                </c:pt>
                <c:pt idx="2761">
                  <c:v>2.1010900000000001</c:v>
                </c:pt>
                <c:pt idx="2762">
                  <c:v>2.1010900000000001</c:v>
                </c:pt>
                <c:pt idx="2763">
                  <c:v>2.1010900000000001</c:v>
                </c:pt>
                <c:pt idx="2764">
                  <c:v>2.1010800000000001</c:v>
                </c:pt>
                <c:pt idx="2765">
                  <c:v>2.10107</c:v>
                </c:pt>
                <c:pt idx="2766">
                  <c:v>2.1010499999999999</c:v>
                </c:pt>
                <c:pt idx="2767">
                  <c:v>2.1010200000000001</c:v>
                </c:pt>
                <c:pt idx="2768">
                  <c:v>2.1009899999999999</c:v>
                </c:pt>
                <c:pt idx="2769">
                  <c:v>2.1009500000000001</c:v>
                </c:pt>
                <c:pt idx="2770">
                  <c:v>2.1009099999999998</c:v>
                </c:pt>
                <c:pt idx="2771">
                  <c:v>2.1008599999999999</c:v>
                </c:pt>
                <c:pt idx="2772">
                  <c:v>2.1008100000000001</c:v>
                </c:pt>
                <c:pt idx="2773">
                  <c:v>2.1007500000000001</c:v>
                </c:pt>
                <c:pt idx="2774">
                  <c:v>2.1006900000000002</c:v>
                </c:pt>
                <c:pt idx="2775">
                  <c:v>2.1006200000000002</c:v>
                </c:pt>
                <c:pt idx="2776">
                  <c:v>2.1005500000000001</c:v>
                </c:pt>
                <c:pt idx="2777">
                  <c:v>2.1004700000000001</c:v>
                </c:pt>
                <c:pt idx="2778">
                  <c:v>2.1003799999999999</c:v>
                </c:pt>
                <c:pt idx="2779">
                  <c:v>2.1002900000000002</c:v>
                </c:pt>
                <c:pt idx="2780">
                  <c:v>2.10019</c:v>
                </c:pt>
                <c:pt idx="2781">
                  <c:v>2.1000899999999998</c:v>
                </c:pt>
                <c:pt idx="2782">
                  <c:v>2.09999</c:v>
                </c:pt>
                <c:pt idx="2783">
                  <c:v>2.0998700000000001</c:v>
                </c:pt>
                <c:pt idx="2784">
                  <c:v>2.0997599999999998</c:v>
                </c:pt>
                <c:pt idx="2785">
                  <c:v>2.09964</c:v>
                </c:pt>
                <c:pt idx="2786">
                  <c:v>2.09951</c:v>
                </c:pt>
                <c:pt idx="2787">
                  <c:v>2.09938</c:v>
                </c:pt>
                <c:pt idx="2788">
                  <c:v>2.0992500000000001</c:v>
                </c:pt>
                <c:pt idx="2789">
                  <c:v>2.0991</c:v>
                </c:pt>
                <c:pt idx="2790">
                  <c:v>2.0989599999999999</c:v>
                </c:pt>
                <c:pt idx="2791">
                  <c:v>2.0988099999999998</c:v>
                </c:pt>
                <c:pt idx="2792">
                  <c:v>2.0986500000000001</c:v>
                </c:pt>
                <c:pt idx="2793">
                  <c:v>2.09849</c:v>
                </c:pt>
                <c:pt idx="2794">
                  <c:v>2.0983299999999998</c:v>
                </c:pt>
                <c:pt idx="2795">
                  <c:v>2.09816</c:v>
                </c:pt>
                <c:pt idx="2796">
                  <c:v>2.0979800000000002</c:v>
                </c:pt>
                <c:pt idx="2797">
                  <c:v>2.0977999999999999</c:v>
                </c:pt>
                <c:pt idx="2798">
                  <c:v>2.09762</c:v>
                </c:pt>
                <c:pt idx="2799">
                  <c:v>2.0974300000000001</c:v>
                </c:pt>
                <c:pt idx="2800">
                  <c:v>2.0972400000000002</c:v>
                </c:pt>
                <c:pt idx="2801">
                  <c:v>2.0970399999999998</c:v>
                </c:pt>
                <c:pt idx="2802">
                  <c:v>2.0968399999999998</c:v>
                </c:pt>
                <c:pt idx="2803">
                  <c:v>2.0966300000000002</c:v>
                </c:pt>
                <c:pt idx="2804">
                  <c:v>2.0964200000000002</c:v>
                </c:pt>
                <c:pt idx="2805">
                  <c:v>2.0962000000000001</c:v>
                </c:pt>
                <c:pt idx="2806">
                  <c:v>2.09598</c:v>
                </c:pt>
                <c:pt idx="2807">
                  <c:v>2.0957499999999998</c:v>
                </c:pt>
                <c:pt idx="2808">
                  <c:v>2.09552</c:v>
                </c:pt>
                <c:pt idx="2809">
                  <c:v>2.0952799999999998</c:v>
                </c:pt>
                <c:pt idx="2810">
                  <c:v>2.09504</c:v>
                </c:pt>
                <c:pt idx="2811">
                  <c:v>2.0948000000000002</c:v>
                </c:pt>
                <c:pt idx="2812">
                  <c:v>2.0945499999999999</c:v>
                </c:pt>
                <c:pt idx="2813">
                  <c:v>2.0943000000000001</c:v>
                </c:pt>
                <c:pt idx="2814">
                  <c:v>2.0940400000000001</c:v>
                </c:pt>
                <c:pt idx="2815">
                  <c:v>2.0937800000000002</c:v>
                </c:pt>
                <c:pt idx="2816">
                  <c:v>2.0935199999999998</c:v>
                </c:pt>
                <c:pt idx="2817">
                  <c:v>2.0932499999999998</c:v>
                </c:pt>
                <c:pt idx="2818">
                  <c:v>2.0929799999999998</c:v>
                </c:pt>
                <c:pt idx="2819">
                  <c:v>2.0926999999999998</c:v>
                </c:pt>
                <c:pt idx="2820">
                  <c:v>2.0924200000000002</c:v>
                </c:pt>
                <c:pt idx="2821">
                  <c:v>2.09213</c:v>
                </c:pt>
                <c:pt idx="2822">
                  <c:v>2.0918399999999999</c:v>
                </c:pt>
                <c:pt idx="2823">
                  <c:v>2.0915400000000002</c:v>
                </c:pt>
                <c:pt idx="2824">
                  <c:v>2.0912500000000001</c:v>
                </c:pt>
                <c:pt idx="2825">
                  <c:v>2.0909399999999998</c:v>
                </c:pt>
                <c:pt idx="2826">
                  <c:v>2.0906400000000001</c:v>
                </c:pt>
                <c:pt idx="2827">
                  <c:v>2.0903299999999998</c:v>
                </c:pt>
                <c:pt idx="2828">
                  <c:v>2.0900099999999999</c:v>
                </c:pt>
                <c:pt idx="2829">
                  <c:v>2.0897000000000001</c:v>
                </c:pt>
                <c:pt idx="2830">
                  <c:v>2.0893700000000002</c:v>
                </c:pt>
                <c:pt idx="2831">
                  <c:v>2.0890499999999999</c:v>
                </c:pt>
                <c:pt idx="2832">
                  <c:v>2.0887199999999999</c:v>
                </c:pt>
                <c:pt idx="2833">
                  <c:v>2.08839</c:v>
                </c:pt>
                <c:pt idx="2834">
                  <c:v>2.08805</c:v>
                </c:pt>
                <c:pt idx="2835">
                  <c:v>2.08771</c:v>
                </c:pt>
                <c:pt idx="2836">
                  <c:v>2.0873599999999999</c:v>
                </c:pt>
                <c:pt idx="2837">
                  <c:v>2.0870199999999999</c:v>
                </c:pt>
                <c:pt idx="2838">
                  <c:v>2.0866600000000002</c:v>
                </c:pt>
                <c:pt idx="2839">
                  <c:v>2.0863100000000001</c:v>
                </c:pt>
                <c:pt idx="2840">
                  <c:v>2.08595</c:v>
                </c:pt>
                <c:pt idx="2841">
                  <c:v>2.0855899999999998</c:v>
                </c:pt>
                <c:pt idx="2842">
                  <c:v>2.0852200000000001</c:v>
                </c:pt>
                <c:pt idx="2843">
                  <c:v>2.0848499999999999</c:v>
                </c:pt>
                <c:pt idx="2844">
                  <c:v>2.0844800000000001</c:v>
                </c:pt>
                <c:pt idx="2845">
                  <c:v>2.0840999999999998</c:v>
                </c:pt>
                <c:pt idx="2846">
                  <c:v>2.08372</c:v>
                </c:pt>
                <c:pt idx="2847">
                  <c:v>2.0833400000000002</c:v>
                </c:pt>
                <c:pt idx="2848">
                  <c:v>2.0829499999999999</c:v>
                </c:pt>
                <c:pt idx="2849">
                  <c:v>2.08256</c:v>
                </c:pt>
                <c:pt idx="2850">
                  <c:v>2.08216</c:v>
                </c:pt>
                <c:pt idx="2851">
                  <c:v>2.0817600000000001</c:v>
                </c:pt>
                <c:pt idx="2852">
                  <c:v>2.0813600000000001</c:v>
                </c:pt>
                <c:pt idx="2853">
                  <c:v>2.0809500000000001</c:v>
                </c:pt>
                <c:pt idx="2854">
                  <c:v>2.0805500000000001</c:v>
                </c:pt>
                <c:pt idx="2855">
                  <c:v>2.08013</c:v>
                </c:pt>
                <c:pt idx="2856">
                  <c:v>2.07972</c:v>
                </c:pt>
                <c:pt idx="2857">
                  <c:v>2.0792899999999999</c:v>
                </c:pt>
                <c:pt idx="2858">
                  <c:v>2.0788700000000002</c:v>
                </c:pt>
                <c:pt idx="2859">
                  <c:v>2.0784400000000001</c:v>
                </c:pt>
                <c:pt idx="2860">
                  <c:v>2.0780099999999999</c:v>
                </c:pt>
                <c:pt idx="2861">
                  <c:v>2.0775700000000001</c:v>
                </c:pt>
                <c:pt idx="2862">
                  <c:v>2.0771299999999999</c:v>
                </c:pt>
                <c:pt idx="2863">
                  <c:v>2.0766900000000001</c:v>
                </c:pt>
                <c:pt idx="2864">
                  <c:v>2.0762399999999999</c:v>
                </c:pt>
                <c:pt idx="2865">
                  <c:v>2.07579</c:v>
                </c:pt>
                <c:pt idx="2866">
                  <c:v>2.0753400000000002</c:v>
                </c:pt>
                <c:pt idx="2867">
                  <c:v>2.0748799999999998</c:v>
                </c:pt>
                <c:pt idx="2868">
                  <c:v>2.0744199999999999</c:v>
                </c:pt>
                <c:pt idx="2869">
                  <c:v>2.07396</c:v>
                </c:pt>
                <c:pt idx="2870">
                  <c:v>2.0734900000000001</c:v>
                </c:pt>
                <c:pt idx="2871">
                  <c:v>2.0730200000000001</c:v>
                </c:pt>
                <c:pt idx="2872">
                  <c:v>2.07254</c:v>
                </c:pt>
                <c:pt idx="2873">
                  <c:v>2.07206</c:v>
                </c:pt>
                <c:pt idx="2874">
                  <c:v>2.07158</c:v>
                </c:pt>
                <c:pt idx="2875">
                  <c:v>2.0710899999999999</c:v>
                </c:pt>
                <c:pt idx="2876">
                  <c:v>2.0706000000000002</c:v>
                </c:pt>
                <c:pt idx="2877">
                  <c:v>2.0701100000000001</c:v>
                </c:pt>
                <c:pt idx="2878">
                  <c:v>2.0696099999999999</c:v>
                </c:pt>
                <c:pt idx="2879">
                  <c:v>2.0691099999999998</c:v>
                </c:pt>
                <c:pt idx="2880">
                  <c:v>2.0686</c:v>
                </c:pt>
                <c:pt idx="2881">
                  <c:v>2.0680900000000002</c:v>
                </c:pt>
                <c:pt idx="2882">
                  <c:v>2.06758</c:v>
                </c:pt>
                <c:pt idx="2883">
                  <c:v>2.0670700000000002</c:v>
                </c:pt>
                <c:pt idx="2884">
                  <c:v>2.0665499999999999</c:v>
                </c:pt>
                <c:pt idx="2885">
                  <c:v>2.06602</c:v>
                </c:pt>
                <c:pt idx="2886">
                  <c:v>2.0655000000000001</c:v>
                </c:pt>
                <c:pt idx="2887">
                  <c:v>2.0649600000000001</c:v>
                </c:pt>
                <c:pt idx="2888">
                  <c:v>2.0644300000000002</c:v>
                </c:pt>
                <c:pt idx="2889">
                  <c:v>2.0638899999999998</c:v>
                </c:pt>
                <c:pt idx="2890">
                  <c:v>2.0633499999999998</c:v>
                </c:pt>
                <c:pt idx="2891">
                  <c:v>2.0628000000000002</c:v>
                </c:pt>
                <c:pt idx="2892">
                  <c:v>2.0622500000000001</c:v>
                </c:pt>
                <c:pt idx="2893">
                  <c:v>2.0617000000000001</c:v>
                </c:pt>
                <c:pt idx="2894">
                  <c:v>2.06114</c:v>
                </c:pt>
                <c:pt idx="2895">
                  <c:v>2.0605799999999999</c:v>
                </c:pt>
                <c:pt idx="2896">
                  <c:v>2.0600200000000002</c:v>
                </c:pt>
                <c:pt idx="2897">
                  <c:v>2.05945</c:v>
                </c:pt>
                <c:pt idx="2898">
                  <c:v>2.0588799999999998</c:v>
                </c:pt>
                <c:pt idx="2899">
                  <c:v>2.0583</c:v>
                </c:pt>
                <c:pt idx="2900">
                  <c:v>2.0577299999999998</c:v>
                </c:pt>
                <c:pt idx="2901">
                  <c:v>2.05714</c:v>
                </c:pt>
                <c:pt idx="2902">
                  <c:v>2.0565600000000002</c:v>
                </c:pt>
                <c:pt idx="2903">
                  <c:v>2.0559699999999999</c:v>
                </c:pt>
                <c:pt idx="2904">
                  <c:v>2.0553699999999999</c:v>
                </c:pt>
                <c:pt idx="2905">
                  <c:v>2.05477</c:v>
                </c:pt>
                <c:pt idx="2906">
                  <c:v>2.0541700000000001</c:v>
                </c:pt>
                <c:pt idx="2907">
                  <c:v>2.0535600000000001</c:v>
                </c:pt>
                <c:pt idx="2908">
                  <c:v>2.0529600000000001</c:v>
                </c:pt>
                <c:pt idx="2909">
                  <c:v>2.0523400000000001</c:v>
                </c:pt>
                <c:pt idx="2910">
                  <c:v>2.0517300000000001</c:v>
                </c:pt>
                <c:pt idx="2911">
                  <c:v>2.0510999999999999</c:v>
                </c:pt>
                <c:pt idx="2912">
                  <c:v>2.0504799999999999</c:v>
                </c:pt>
                <c:pt idx="2913">
                  <c:v>2.0498500000000002</c:v>
                </c:pt>
                <c:pt idx="2914">
                  <c:v>2.04922</c:v>
                </c:pt>
                <c:pt idx="2915">
                  <c:v>2.0485799999999998</c:v>
                </c:pt>
                <c:pt idx="2916">
                  <c:v>2.0479400000000001</c:v>
                </c:pt>
                <c:pt idx="2917">
                  <c:v>2.0472999999999999</c:v>
                </c:pt>
                <c:pt idx="2918">
                  <c:v>2.0466500000000001</c:v>
                </c:pt>
                <c:pt idx="2919">
                  <c:v>2.0459999999999998</c:v>
                </c:pt>
                <c:pt idx="2920">
                  <c:v>2.0453399999999999</c:v>
                </c:pt>
                <c:pt idx="2921">
                  <c:v>2.0446800000000001</c:v>
                </c:pt>
                <c:pt idx="2922">
                  <c:v>2.0440200000000002</c:v>
                </c:pt>
                <c:pt idx="2923">
                  <c:v>2.0433500000000002</c:v>
                </c:pt>
                <c:pt idx="2924">
                  <c:v>2.0426799999999998</c:v>
                </c:pt>
                <c:pt idx="2925">
                  <c:v>2.0420099999999999</c:v>
                </c:pt>
                <c:pt idx="2926">
                  <c:v>2.0413299999999999</c:v>
                </c:pt>
                <c:pt idx="2927">
                  <c:v>2.0406499999999999</c:v>
                </c:pt>
                <c:pt idx="2928">
                  <c:v>2.0399699999999998</c:v>
                </c:pt>
                <c:pt idx="2929">
                  <c:v>2.0392800000000002</c:v>
                </c:pt>
                <c:pt idx="2930">
                  <c:v>2.0385800000000001</c:v>
                </c:pt>
                <c:pt idx="2931">
                  <c:v>2.0378799999999999</c:v>
                </c:pt>
                <c:pt idx="2932">
                  <c:v>2.0371800000000002</c:v>
                </c:pt>
                <c:pt idx="2933">
                  <c:v>2.0364800000000001</c:v>
                </c:pt>
                <c:pt idx="2934">
                  <c:v>2.0357699999999999</c:v>
                </c:pt>
                <c:pt idx="2935">
                  <c:v>2.03505</c:v>
                </c:pt>
                <c:pt idx="2936">
                  <c:v>2.0343399999999998</c:v>
                </c:pt>
                <c:pt idx="2937">
                  <c:v>2.03362</c:v>
                </c:pt>
                <c:pt idx="2938">
                  <c:v>2.0328900000000001</c:v>
                </c:pt>
                <c:pt idx="2939">
                  <c:v>2.0321600000000002</c:v>
                </c:pt>
                <c:pt idx="2940">
                  <c:v>2.0314299999999998</c:v>
                </c:pt>
                <c:pt idx="2941">
                  <c:v>2.0306899999999999</c:v>
                </c:pt>
                <c:pt idx="2942">
                  <c:v>2.0299499999999999</c:v>
                </c:pt>
                <c:pt idx="2943">
                  <c:v>2.02921</c:v>
                </c:pt>
                <c:pt idx="2944">
                  <c:v>2.0284599999999999</c:v>
                </c:pt>
                <c:pt idx="2945">
                  <c:v>2.0276999999999998</c:v>
                </c:pt>
                <c:pt idx="2946">
                  <c:v>2.0269499999999998</c:v>
                </c:pt>
                <c:pt idx="2947">
                  <c:v>2.0261900000000002</c:v>
                </c:pt>
                <c:pt idx="2948">
                  <c:v>2.02542</c:v>
                </c:pt>
                <c:pt idx="2949">
                  <c:v>2.0246599999999999</c:v>
                </c:pt>
                <c:pt idx="2950">
                  <c:v>2.0238900000000002</c:v>
                </c:pt>
                <c:pt idx="2951">
                  <c:v>2.02311</c:v>
                </c:pt>
                <c:pt idx="2952">
                  <c:v>2.0223300000000002</c:v>
                </c:pt>
                <c:pt idx="2953">
                  <c:v>2.02155</c:v>
                </c:pt>
                <c:pt idx="2954">
                  <c:v>2.0207600000000001</c:v>
                </c:pt>
                <c:pt idx="2955">
                  <c:v>2.0199699999999998</c:v>
                </c:pt>
                <c:pt idx="2956">
                  <c:v>2.01918</c:v>
                </c:pt>
                <c:pt idx="2957">
                  <c:v>2.0183800000000001</c:v>
                </c:pt>
                <c:pt idx="2958">
                  <c:v>2.0175800000000002</c:v>
                </c:pt>
                <c:pt idx="2959">
                  <c:v>2.0167700000000002</c:v>
                </c:pt>
                <c:pt idx="2960">
                  <c:v>2.0159600000000002</c:v>
                </c:pt>
                <c:pt idx="2961">
                  <c:v>2.0151500000000002</c:v>
                </c:pt>
                <c:pt idx="2962">
                  <c:v>2.0143300000000002</c:v>
                </c:pt>
                <c:pt idx="2963">
                  <c:v>2.0135100000000001</c:v>
                </c:pt>
                <c:pt idx="2964">
                  <c:v>2.01268</c:v>
                </c:pt>
                <c:pt idx="2965">
                  <c:v>2.0118499999999999</c:v>
                </c:pt>
                <c:pt idx="2966">
                  <c:v>2.0110199999999998</c:v>
                </c:pt>
                <c:pt idx="2967">
                  <c:v>2.0101800000000001</c:v>
                </c:pt>
                <c:pt idx="2968">
                  <c:v>2.0093399999999999</c:v>
                </c:pt>
                <c:pt idx="2969">
                  <c:v>2.0085000000000002</c:v>
                </c:pt>
                <c:pt idx="2970">
                  <c:v>2.0076499999999999</c:v>
                </c:pt>
                <c:pt idx="2971">
                  <c:v>2.0068000000000001</c:v>
                </c:pt>
                <c:pt idx="2972">
                  <c:v>2.0059399999999998</c:v>
                </c:pt>
                <c:pt idx="2973">
                  <c:v>2.00508</c:v>
                </c:pt>
                <c:pt idx="2974">
                  <c:v>2.0042200000000001</c:v>
                </c:pt>
                <c:pt idx="2975">
                  <c:v>2.0033500000000002</c:v>
                </c:pt>
                <c:pt idx="2976">
                  <c:v>2.0024799999999998</c:v>
                </c:pt>
                <c:pt idx="2977">
                  <c:v>2.0016099999999999</c:v>
                </c:pt>
                <c:pt idx="2978">
                  <c:v>2.0007299999999999</c:v>
                </c:pt>
                <c:pt idx="2979">
                  <c:v>1.9998499999999999</c:v>
                </c:pt>
                <c:pt idx="2980">
                  <c:v>1.9989699999999999</c:v>
                </c:pt>
                <c:pt idx="2981">
                  <c:v>1.9980800000000001</c:v>
                </c:pt>
                <c:pt idx="2982">
                  <c:v>1.99719</c:v>
                </c:pt>
                <c:pt idx="2983">
                  <c:v>1.9963</c:v>
                </c:pt>
                <c:pt idx="2984">
                  <c:v>1.9954000000000001</c:v>
                </c:pt>
                <c:pt idx="2985">
                  <c:v>1.9944999999999999</c:v>
                </c:pt>
                <c:pt idx="2986">
                  <c:v>1.99359</c:v>
                </c:pt>
                <c:pt idx="2987">
                  <c:v>1.9926900000000001</c:v>
                </c:pt>
                <c:pt idx="2988">
                  <c:v>1.9917800000000001</c:v>
                </c:pt>
                <c:pt idx="2989">
                  <c:v>1.9908600000000001</c:v>
                </c:pt>
                <c:pt idx="2990">
                  <c:v>1.9899500000000001</c:v>
                </c:pt>
                <c:pt idx="2991">
                  <c:v>1.9890300000000001</c:v>
                </c:pt>
                <c:pt idx="2992">
                  <c:v>1.9881</c:v>
                </c:pt>
                <c:pt idx="2993">
                  <c:v>1.9871799999999999</c:v>
                </c:pt>
                <c:pt idx="2994">
                  <c:v>1.9862500000000001</c:v>
                </c:pt>
                <c:pt idx="2995">
                  <c:v>1.98532</c:v>
                </c:pt>
                <c:pt idx="2996">
                  <c:v>1.98438</c:v>
                </c:pt>
                <c:pt idx="2997">
                  <c:v>1.9834400000000001</c:v>
                </c:pt>
                <c:pt idx="2998">
                  <c:v>1.9824999999999999</c:v>
                </c:pt>
                <c:pt idx="2999">
                  <c:v>1.9815499999999999</c:v>
                </c:pt>
                <c:pt idx="3000">
                  <c:v>1.9805999999999999</c:v>
                </c:pt>
                <c:pt idx="3001">
                  <c:v>1.9796499999999999</c:v>
                </c:pt>
                <c:pt idx="3002">
                  <c:v>1.9786999999999999</c:v>
                </c:pt>
                <c:pt idx="3003">
                  <c:v>1.9777400000000001</c:v>
                </c:pt>
                <c:pt idx="3004">
                  <c:v>1.97678</c:v>
                </c:pt>
                <c:pt idx="3005">
                  <c:v>1.9758199999999999</c:v>
                </c:pt>
                <c:pt idx="3006">
                  <c:v>1.97485</c:v>
                </c:pt>
                <c:pt idx="3007">
                  <c:v>1.9738800000000001</c:v>
                </c:pt>
                <c:pt idx="3008">
                  <c:v>1.9729000000000001</c:v>
                </c:pt>
                <c:pt idx="3009">
                  <c:v>1.9719199999999999</c:v>
                </c:pt>
                <c:pt idx="3010">
                  <c:v>1.9709399999999999</c:v>
                </c:pt>
                <c:pt idx="3011">
                  <c:v>1.9699599999999999</c:v>
                </c:pt>
                <c:pt idx="3012">
                  <c:v>1.9689700000000001</c:v>
                </c:pt>
                <c:pt idx="3013">
                  <c:v>1.9679800000000001</c:v>
                </c:pt>
                <c:pt idx="3014">
                  <c:v>1.96699</c:v>
                </c:pt>
                <c:pt idx="3015">
                  <c:v>1.9659899999999999</c:v>
                </c:pt>
                <c:pt idx="3016">
                  <c:v>1.96499</c:v>
                </c:pt>
                <c:pt idx="3017">
                  <c:v>1.9639899999999999</c:v>
                </c:pt>
                <c:pt idx="3018">
                  <c:v>1.9629799999999999</c:v>
                </c:pt>
                <c:pt idx="3019">
                  <c:v>1.96197</c:v>
                </c:pt>
                <c:pt idx="3020">
                  <c:v>1.96095</c:v>
                </c:pt>
                <c:pt idx="3021">
                  <c:v>1.95994</c:v>
                </c:pt>
                <c:pt idx="3022">
                  <c:v>1.95892</c:v>
                </c:pt>
                <c:pt idx="3023">
                  <c:v>1.9578899999999999</c:v>
                </c:pt>
                <c:pt idx="3024">
                  <c:v>1.95686</c:v>
                </c:pt>
                <c:pt idx="3025">
                  <c:v>1.95583</c:v>
                </c:pt>
                <c:pt idx="3026">
                  <c:v>1.9548000000000001</c:v>
                </c:pt>
                <c:pt idx="3027">
                  <c:v>1.9537599999999999</c:v>
                </c:pt>
                <c:pt idx="3028">
                  <c:v>1.95272</c:v>
                </c:pt>
                <c:pt idx="3029">
                  <c:v>1.95167</c:v>
                </c:pt>
                <c:pt idx="3030">
                  <c:v>1.95062</c:v>
                </c:pt>
                <c:pt idx="3031">
                  <c:v>1.94957</c:v>
                </c:pt>
                <c:pt idx="3032">
                  <c:v>1.94851</c:v>
                </c:pt>
                <c:pt idx="3033">
                  <c:v>1.9474499999999999</c:v>
                </c:pt>
                <c:pt idx="3034">
                  <c:v>1.9463900000000001</c:v>
                </c:pt>
                <c:pt idx="3035">
                  <c:v>1.9453199999999999</c:v>
                </c:pt>
                <c:pt idx="3036">
                  <c:v>1.94425</c:v>
                </c:pt>
                <c:pt idx="3037">
                  <c:v>1.9431700000000001</c:v>
                </c:pt>
                <c:pt idx="3038">
                  <c:v>1.9420900000000001</c:v>
                </c:pt>
                <c:pt idx="3039">
                  <c:v>1.9410099999999999</c:v>
                </c:pt>
                <c:pt idx="3040">
                  <c:v>1.9399200000000001</c:v>
                </c:pt>
                <c:pt idx="3041">
                  <c:v>1.9388300000000001</c:v>
                </c:pt>
                <c:pt idx="3042">
                  <c:v>1.93774</c:v>
                </c:pt>
                <c:pt idx="3043">
                  <c:v>1.9366399999999999</c:v>
                </c:pt>
                <c:pt idx="3044">
                  <c:v>1.93554</c:v>
                </c:pt>
                <c:pt idx="3045">
                  <c:v>1.9344300000000001</c:v>
                </c:pt>
                <c:pt idx="3046">
                  <c:v>1.9333199999999999</c:v>
                </c:pt>
                <c:pt idx="3047">
                  <c:v>1.93221</c:v>
                </c:pt>
                <c:pt idx="3048">
                  <c:v>1.93109</c:v>
                </c:pt>
                <c:pt idx="3049">
                  <c:v>1.92997</c:v>
                </c:pt>
                <c:pt idx="3050">
                  <c:v>1.9288400000000001</c:v>
                </c:pt>
                <c:pt idx="3051">
                  <c:v>1.92771</c:v>
                </c:pt>
                <c:pt idx="3052">
                  <c:v>1.92658</c:v>
                </c:pt>
                <c:pt idx="3053">
                  <c:v>1.92544</c:v>
                </c:pt>
                <c:pt idx="3054">
                  <c:v>1.9242900000000001</c:v>
                </c:pt>
                <c:pt idx="3055">
                  <c:v>1.9231499999999999</c:v>
                </c:pt>
                <c:pt idx="3056">
                  <c:v>1.9219999999999999</c:v>
                </c:pt>
                <c:pt idx="3057">
                  <c:v>1.9208400000000001</c:v>
                </c:pt>
                <c:pt idx="3058">
                  <c:v>1.9196800000000001</c:v>
                </c:pt>
                <c:pt idx="3059">
                  <c:v>1.91852</c:v>
                </c:pt>
                <c:pt idx="3060">
                  <c:v>1.9173500000000001</c:v>
                </c:pt>
                <c:pt idx="3061">
                  <c:v>1.9161699999999999</c:v>
                </c:pt>
                <c:pt idx="3062">
                  <c:v>1.915</c:v>
                </c:pt>
                <c:pt idx="3063">
                  <c:v>1.9138200000000001</c:v>
                </c:pt>
                <c:pt idx="3064">
                  <c:v>1.9126300000000001</c:v>
                </c:pt>
                <c:pt idx="3065">
                  <c:v>1.91144</c:v>
                </c:pt>
                <c:pt idx="3066">
                  <c:v>1.91025</c:v>
                </c:pt>
                <c:pt idx="3067">
                  <c:v>1.9090499999999999</c:v>
                </c:pt>
                <c:pt idx="3068">
                  <c:v>1.90784</c:v>
                </c:pt>
                <c:pt idx="3069">
                  <c:v>1.9066399999999999</c:v>
                </c:pt>
                <c:pt idx="3070">
                  <c:v>1.90543</c:v>
                </c:pt>
                <c:pt idx="3071">
                  <c:v>1.90421</c:v>
                </c:pt>
                <c:pt idx="3072">
                  <c:v>1.90299</c:v>
                </c:pt>
                <c:pt idx="3073">
                  <c:v>1.90177</c:v>
                </c:pt>
                <c:pt idx="3074">
                  <c:v>1.9005399999999999</c:v>
                </c:pt>
                <c:pt idx="3075">
                  <c:v>1.8993100000000001</c:v>
                </c:pt>
                <c:pt idx="3076">
                  <c:v>1.8980699999999999</c:v>
                </c:pt>
                <c:pt idx="3077">
                  <c:v>1.89683</c:v>
                </c:pt>
                <c:pt idx="3078">
                  <c:v>1.89558</c:v>
                </c:pt>
                <c:pt idx="3079">
                  <c:v>1.8943300000000001</c:v>
                </c:pt>
                <c:pt idx="3080">
                  <c:v>1.8930800000000001</c:v>
                </c:pt>
                <c:pt idx="3081">
                  <c:v>1.8918200000000001</c:v>
                </c:pt>
                <c:pt idx="3082">
                  <c:v>1.89055</c:v>
                </c:pt>
                <c:pt idx="3083">
                  <c:v>1.8892899999999999</c:v>
                </c:pt>
                <c:pt idx="3084">
                  <c:v>1.88802</c:v>
                </c:pt>
                <c:pt idx="3085">
                  <c:v>1.8867400000000001</c:v>
                </c:pt>
                <c:pt idx="3086">
                  <c:v>1.8854599999999999</c:v>
                </c:pt>
                <c:pt idx="3087">
                  <c:v>1.88418</c:v>
                </c:pt>
                <c:pt idx="3088">
                  <c:v>1.88289</c:v>
                </c:pt>
                <c:pt idx="3089">
                  <c:v>1.8815999999999999</c:v>
                </c:pt>
                <c:pt idx="3090">
                  <c:v>1.8803099999999999</c:v>
                </c:pt>
                <c:pt idx="3091">
                  <c:v>1.8790100000000001</c:v>
                </c:pt>
                <c:pt idx="3092">
                  <c:v>1.8776999999999999</c:v>
                </c:pt>
                <c:pt idx="3093">
                  <c:v>1.87639</c:v>
                </c:pt>
                <c:pt idx="3094">
                  <c:v>1.8750800000000001</c:v>
                </c:pt>
                <c:pt idx="3095">
                  <c:v>1.8737699999999999</c:v>
                </c:pt>
                <c:pt idx="3096">
                  <c:v>1.8724499999999999</c:v>
                </c:pt>
                <c:pt idx="3097">
                  <c:v>1.8711199999999999</c:v>
                </c:pt>
                <c:pt idx="3098">
                  <c:v>1.8697900000000001</c:v>
                </c:pt>
                <c:pt idx="3099">
                  <c:v>1.86846</c:v>
                </c:pt>
                <c:pt idx="3100">
                  <c:v>1.86713</c:v>
                </c:pt>
                <c:pt idx="3101">
                  <c:v>1.8657900000000001</c:v>
                </c:pt>
                <c:pt idx="3102">
                  <c:v>1.8644400000000001</c:v>
                </c:pt>
                <c:pt idx="3103">
                  <c:v>1.8630899999999999</c:v>
                </c:pt>
                <c:pt idx="3104">
                  <c:v>1.86174</c:v>
                </c:pt>
                <c:pt idx="3105">
                  <c:v>1.86039</c:v>
                </c:pt>
                <c:pt idx="3106">
                  <c:v>1.85903</c:v>
                </c:pt>
                <c:pt idx="3107">
                  <c:v>1.8576600000000001</c:v>
                </c:pt>
                <c:pt idx="3108">
                  <c:v>1.8563000000000001</c:v>
                </c:pt>
                <c:pt idx="3109">
                  <c:v>1.8549199999999999</c:v>
                </c:pt>
                <c:pt idx="3110">
                  <c:v>1.85355</c:v>
                </c:pt>
                <c:pt idx="3111">
                  <c:v>1.8521700000000001</c:v>
                </c:pt>
                <c:pt idx="3112">
                  <c:v>1.8507899999999999</c:v>
                </c:pt>
                <c:pt idx="3113">
                  <c:v>1.8493999999999999</c:v>
                </c:pt>
                <c:pt idx="3114">
                  <c:v>1.8480099999999999</c:v>
                </c:pt>
                <c:pt idx="3115">
                  <c:v>1.8466199999999999</c:v>
                </c:pt>
                <c:pt idx="3116">
                  <c:v>1.8452299999999999</c:v>
                </c:pt>
                <c:pt idx="3117">
                  <c:v>1.8438300000000001</c:v>
                </c:pt>
                <c:pt idx="3118">
                  <c:v>1.8424199999999999</c:v>
                </c:pt>
                <c:pt idx="3119">
                  <c:v>1.84101</c:v>
                </c:pt>
                <c:pt idx="3120">
                  <c:v>1.8395999999999999</c:v>
                </c:pt>
                <c:pt idx="3121">
                  <c:v>1.83819</c:v>
                </c:pt>
                <c:pt idx="3122">
                  <c:v>1.83677</c:v>
                </c:pt>
                <c:pt idx="3123">
                  <c:v>1.83535</c:v>
                </c:pt>
                <c:pt idx="3124">
                  <c:v>1.8339300000000001</c:v>
                </c:pt>
                <c:pt idx="3125">
                  <c:v>1.8325</c:v>
                </c:pt>
                <c:pt idx="3126">
                  <c:v>1.83107</c:v>
                </c:pt>
                <c:pt idx="3127">
                  <c:v>1.8296399999999999</c:v>
                </c:pt>
                <c:pt idx="3128">
                  <c:v>1.8282</c:v>
                </c:pt>
                <c:pt idx="3129">
                  <c:v>1.82677</c:v>
                </c:pt>
                <c:pt idx="3130">
                  <c:v>1.8253200000000001</c:v>
                </c:pt>
                <c:pt idx="3131">
                  <c:v>1.8238799999999999</c:v>
                </c:pt>
                <c:pt idx="3132">
                  <c:v>1.82243</c:v>
                </c:pt>
                <c:pt idx="3133">
                  <c:v>1.82098</c:v>
                </c:pt>
                <c:pt idx="3134">
                  <c:v>1.8195300000000001</c:v>
                </c:pt>
                <c:pt idx="3135">
                  <c:v>1.8180700000000001</c:v>
                </c:pt>
                <c:pt idx="3136">
                  <c:v>1.8166100000000001</c:v>
                </c:pt>
                <c:pt idx="3137">
                  <c:v>1.81515</c:v>
                </c:pt>
                <c:pt idx="3138">
                  <c:v>1.81368</c:v>
                </c:pt>
                <c:pt idx="3139">
                  <c:v>1.8122199999999999</c:v>
                </c:pt>
                <c:pt idx="3140">
                  <c:v>1.8107500000000001</c:v>
                </c:pt>
                <c:pt idx="3141">
                  <c:v>1.8092699999999999</c:v>
                </c:pt>
                <c:pt idx="3142">
                  <c:v>1.8078000000000001</c:v>
                </c:pt>
                <c:pt idx="3143">
                  <c:v>1.8063199999999999</c:v>
                </c:pt>
                <c:pt idx="3144">
                  <c:v>1.80484</c:v>
                </c:pt>
                <c:pt idx="3145">
                  <c:v>1.8033600000000001</c:v>
                </c:pt>
                <c:pt idx="3146">
                  <c:v>1.8018700000000001</c:v>
                </c:pt>
                <c:pt idx="3147">
                  <c:v>1.8003800000000001</c:v>
                </c:pt>
                <c:pt idx="3148">
                  <c:v>1.7988900000000001</c:v>
                </c:pt>
                <c:pt idx="3149">
                  <c:v>1.7974000000000001</c:v>
                </c:pt>
                <c:pt idx="3150">
                  <c:v>1.7959000000000001</c:v>
                </c:pt>
                <c:pt idx="3151">
                  <c:v>1.7944100000000001</c:v>
                </c:pt>
                <c:pt idx="3152">
                  <c:v>1.79291</c:v>
                </c:pt>
                <c:pt idx="3153">
                  <c:v>1.7914000000000001</c:v>
                </c:pt>
                <c:pt idx="3154">
                  <c:v>1.7899</c:v>
                </c:pt>
                <c:pt idx="3155">
                  <c:v>1.7883899999999999</c:v>
                </c:pt>
                <c:pt idx="3156">
                  <c:v>1.7868900000000001</c:v>
                </c:pt>
                <c:pt idx="3157">
                  <c:v>1.78538</c:v>
                </c:pt>
                <c:pt idx="3158">
                  <c:v>1.78386</c:v>
                </c:pt>
                <c:pt idx="3159">
                  <c:v>1.7823500000000001</c:v>
                </c:pt>
                <c:pt idx="3160">
                  <c:v>1.78084</c:v>
                </c:pt>
                <c:pt idx="3161">
                  <c:v>1.77932</c:v>
                </c:pt>
                <c:pt idx="3162">
                  <c:v>1.7778</c:v>
                </c:pt>
                <c:pt idx="3163">
                  <c:v>1.7762800000000001</c:v>
                </c:pt>
                <c:pt idx="3164">
                  <c:v>1.77475</c:v>
                </c:pt>
                <c:pt idx="3165">
                  <c:v>1.7732300000000001</c:v>
                </c:pt>
                <c:pt idx="3166">
                  <c:v>1.7717000000000001</c:v>
                </c:pt>
                <c:pt idx="3167">
                  <c:v>1.7701800000000001</c:v>
                </c:pt>
                <c:pt idx="3168">
                  <c:v>1.7686500000000001</c:v>
                </c:pt>
                <c:pt idx="3169">
                  <c:v>1.76712</c:v>
                </c:pt>
                <c:pt idx="3170">
                  <c:v>1.7655799999999999</c:v>
                </c:pt>
                <c:pt idx="3171">
                  <c:v>1.7640499999999999</c:v>
                </c:pt>
                <c:pt idx="3172">
                  <c:v>1.7625200000000001</c:v>
                </c:pt>
                <c:pt idx="3173">
                  <c:v>1.76098</c:v>
                </c:pt>
                <c:pt idx="3174">
                  <c:v>1.75945</c:v>
                </c:pt>
                <c:pt idx="3175">
                  <c:v>1.7579100000000001</c:v>
                </c:pt>
                <c:pt idx="3176">
                  <c:v>1.75637</c:v>
                </c:pt>
                <c:pt idx="3177">
                  <c:v>1.7548299999999999</c:v>
                </c:pt>
                <c:pt idx="3178">
                  <c:v>1.7532799999999999</c:v>
                </c:pt>
                <c:pt idx="3179">
                  <c:v>1.7517400000000001</c:v>
                </c:pt>
                <c:pt idx="3180">
                  <c:v>1.7502</c:v>
                </c:pt>
                <c:pt idx="3181">
                  <c:v>1.74865</c:v>
                </c:pt>
                <c:pt idx="3182">
                  <c:v>1.7471099999999999</c:v>
                </c:pt>
                <c:pt idx="3183">
                  <c:v>1.74556</c:v>
                </c:pt>
                <c:pt idx="3184">
                  <c:v>1.7440100000000001</c:v>
                </c:pt>
                <c:pt idx="3185">
                  <c:v>1.7424599999999999</c:v>
                </c:pt>
                <c:pt idx="3186">
                  <c:v>1.74091</c:v>
                </c:pt>
                <c:pt idx="3187">
                  <c:v>1.73936</c:v>
                </c:pt>
                <c:pt idx="3188">
                  <c:v>1.7378100000000001</c:v>
                </c:pt>
                <c:pt idx="3189">
                  <c:v>1.7362599999999999</c:v>
                </c:pt>
                <c:pt idx="3190">
                  <c:v>1.7346999999999999</c:v>
                </c:pt>
                <c:pt idx="3191">
                  <c:v>1.73315</c:v>
                </c:pt>
                <c:pt idx="3192">
                  <c:v>1.73159</c:v>
                </c:pt>
                <c:pt idx="3193">
                  <c:v>1.73004</c:v>
                </c:pt>
                <c:pt idx="3194">
                  <c:v>1.72848</c:v>
                </c:pt>
                <c:pt idx="3195">
                  <c:v>1.7269300000000001</c:v>
                </c:pt>
                <c:pt idx="3196">
                  <c:v>1.7253700000000001</c:v>
                </c:pt>
                <c:pt idx="3197">
                  <c:v>1.7238199999999999</c:v>
                </c:pt>
                <c:pt idx="3198">
                  <c:v>1.7222599999999999</c:v>
                </c:pt>
                <c:pt idx="3199">
                  <c:v>1.72071</c:v>
                </c:pt>
                <c:pt idx="3200">
                  <c:v>1.71915</c:v>
                </c:pt>
                <c:pt idx="3201">
                  <c:v>1.71759</c:v>
                </c:pt>
                <c:pt idx="3202">
                  <c:v>1.71604</c:v>
                </c:pt>
                <c:pt idx="3203">
                  <c:v>1.71448</c:v>
                </c:pt>
                <c:pt idx="3204">
                  <c:v>1.7129300000000001</c:v>
                </c:pt>
                <c:pt idx="3205">
                  <c:v>1.7113700000000001</c:v>
                </c:pt>
                <c:pt idx="3206">
                  <c:v>1.7098100000000001</c:v>
                </c:pt>
                <c:pt idx="3207">
                  <c:v>1.7082599999999999</c:v>
                </c:pt>
                <c:pt idx="3208">
                  <c:v>1.7067000000000001</c:v>
                </c:pt>
                <c:pt idx="3209">
                  <c:v>1.7051499999999999</c:v>
                </c:pt>
                <c:pt idx="3210">
                  <c:v>1.7035899999999999</c:v>
                </c:pt>
                <c:pt idx="3211">
                  <c:v>1.70204</c:v>
                </c:pt>
                <c:pt idx="3212">
                  <c:v>1.70048</c:v>
                </c:pt>
                <c:pt idx="3213">
                  <c:v>1.6989300000000001</c:v>
                </c:pt>
                <c:pt idx="3214">
                  <c:v>1.69737</c:v>
                </c:pt>
                <c:pt idx="3215">
                  <c:v>1.6958200000000001</c:v>
                </c:pt>
                <c:pt idx="3216">
                  <c:v>1.6942699999999999</c:v>
                </c:pt>
                <c:pt idx="3217">
                  <c:v>1.6927099999999999</c:v>
                </c:pt>
                <c:pt idx="3218">
                  <c:v>1.69116</c:v>
                </c:pt>
                <c:pt idx="3219">
                  <c:v>1.6896100000000001</c:v>
                </c:pt>
                <c:pt idx="3220">
                  <c:v>1.6880599999999999</c:v>
                </c:pt>
                <c:pt idx="3221">
                  <c:v>1.68651</c:v>
                </c:pt>
                <c:pt idx="3222">
                  <c:v>1.68496</c:v>
                </c:pt>
                <c:pt idx="3223">
                  <c:v>1.6834100000000001</c:v>
                </c:pt>
                <c:pt idx="3224">
                  <c:v>1.6818599999999999</c:v>
                </c:pt>
                <c:pt idx="3225">
                  <c:v>1.68031</c:v>
                </c:pt>
                <c:pt idx="3226">
                  <c:v>1.6787700000000001</c:v>
                </c:pt>
                <c:pt idx="3227">
                  <c:v>1.6772199999999999</c:v>
                </c:pt>
                <c:pt idx="3228">
                  <c:v>1.67567</c:v>
                </c:pt>
                <c:pt idx="3229">
                  <c:v>1.6741299999999999</c:v>
                </c:pt>
                <c:pt idx="3230">
                  <c:v>1.67259</c:v>
                </c:pt>
                <c:pt idx="3231">
                  <c:v>1.6710400000000001</c:v>
                </c:pt>
                <c:pt idx="3232">
                  <c:v>1.6695</c:v>
                </c:pt>
                <c:pt idx="3233">
                  <c:v>1.6679600000000001</c:v>
                </c:pt>
                <c:pt idx="3234">
                  <c:v>1.66642</c:v>
                </c:pt>
                <c:pt idx="3235">
                  <c:v>1.6648799999999999</c:v>
                </c:pt>
                <c:pt idx="3236">
                  <c:v>1.6633500000000001</c:v>
                </c:pt>
                <c:pt idx="3237">
                  <c:v>1.66181</c:v>
                </c:pt>
                <c:pt idx="3238">
                  <c:v>1.66028</c:v>
                </c:pt>
                <c:pt idx="3239">
                  <c:v>1.6587400000000001</c:v>
                </c:pt>
                <c:pt idx="3240">
                  <c:v>1.6572100000000001</c:v>
                </c:pt>
                <c:pt idx="3241">
                  <c:v>1.65568</c:v>
                </c:pt>
                <c:pt idx="3242">
                  <c:v>1.6541600000000001</c:v>
                </c:pt>
                <c:pt idx="3243">
                  <c:v>1.65263</c:v>
                </c:pt>
                <c:pt idx="3244">
                  <c:v>1.6511100000000001</c:v>
                </c:pt>
                <c:pt idx="3245">
                  <c:v>1.64958</c:v>
                </c:pt>
                <c:pt idx="3246">
                  <c:v>1.6480600000000001</c:v>
                </c:pt>
                <c:pt idx="3247">
                  <c:v>1.6465399999999999</c:v>
                </c:pt>
                <c:pt idx="3248">
                  <c:v>1.6450199999999999</c:v>
                </c:pt>
                <c:pt idx="3249">
                  <c:v>1.64351</c:v>
                </c:pt>
                <c:pt idx="3250">
                  <c:v>1.6419900000000001</c:v>
                </c:pt>
                <c:pt idx="3251">
                  <c:v>1.6404799999999999</c:v>
                </c:pt>
                <c:pt idx="3252">
                  <c:v>1.63897</c:v>
                </c:pt>
                <c:pt idx="3253">
                  <c:v>1.6374599999999999</c:v>
                </c:pt>
                <c:pt idx="3254">
                  <c:v>1.63595</c:v>
                </c:pt>
                <c:pt idx="3255">
                  <c:v>1.63445</c:v>
                </c:pt>
                <c:pt idx="3256">
                  <c:v>1.6329499999999999</c:v>
                </c:pt>
                <c:pt idx="3257">
                  <c:v>1.63144</c:v>
                </c:pt>
                <c:pt idx="3258">
                  <c:v>1.6299399999999999</c:v>
                </c:pt>
                <c:pt idx="3259">
                  <c:v>1.6284400000000001</c:v>
                </c:pt>
                <c:pt idx="3260">
                  <c:v>1.6269499999999999</c:v>
                </c:pt>
                <c:pt idx="3261">
                  <c:v>1.6254500000000001</c:v>
                </c:pt>
                <c:pt idx="3262">
                  <c:v>1.6239600000000001</c:v>
                </c:pt>
                <c:pt idx="3263">
                  <c:v>1.6224700000000001</c:v>
                </c:pt>
                <c:pt idx="3264">
                  <c:v>1.6209800000000001</c:v>
                </c:pt>
                <c:pt idx="3265">
                  <c:v>1.6194900000000001</c:v>
                </c:pt>
                <c:pt idx="3266">
                  <c:v>1.6180099999999999</c:v>
                </c:pt>
                <c:pt idx="3267">
                  <c:v>1.61652</c:v>
                </c:pt>
                <c:pt idx="3268">
                  <c:v>1.6150500000000001</c:v>
                </c:pt>
                <c:pt idx="3269">
                  <c:v>1.6135699999999999</c:v>
                </c:pt>
                <c:pt idx="3270">
                  <c:v>1.61209</c:v>
                </c:pt>
                <c:pt idx="3271">
                  <c:v>1.6106199999999999</c:v>
                </c:pt>
                <c:pt idx="3272">
                  <c:v>1.6091500000000001</c:v>
                </c:pt>
                <c:pt idx="3273">
                  <c:v>1.60768</c:v>
                </c:pt>
                <c:pt idx="3274">
                  <c:v>1.60622</c:v>
                </c:pt>
                <c:pt idx="3275">
                  <c:v>1.6047499999999999</c:v>
                </c:pt>
                <c:pt idx="3276">
                  <c:v>1.6032900000000001</c:v>
                </c:pt>
                <c:pt idx="3277">
                  <c:v>1.6018399999999999</c:v>
                </c:pt>
                <c:pt idx="3278">
                  <c:v>1.6003799999999999</c:v>
                </c:pt>
                <c:pt idx="3279">
                  <c:v>1.59893</c:v>
                </c:pt>
                <c:pt idx="3280">
                  <c:v>1.5974900000000001</c:v>
                </c:pt>
                <c:pt idx="3281">
                  <c:v>1.5960399999999999</c:v>
                </c:pt>
                <c:pt idx="3282">
                  <c:v>1.5946</c:v>
                </c:pt>
                <c:pt idx="3283">
                  <c:v>1.5931599999999999</c:v>
                </c:pt>
                <c:pt idx="3284">
                  <c:v>1.59172</c:v>
                </c:pt>
                <c:pt idx="3285">
                  <c:v>1.59029</c:v>
                </c:pt>
                <c:pt idx="3286">
                  <c:v>1.5888599999999999</c:v>
                </c:pt>
                <c:pt idx="3287">
                  <c:v>1.5874299999999999</c:v>
                </c:pt>
                <c:pt idx="3288">
                  <c:v>1.5860099999999999</c:v>
                </c:pt>
                <c:pt idx="3289">
                  <c:v>1.5845899999999999</c:v>
                </c:pt>
                <c:pt idx="3290">
                  <c:v>1.58317</c:v>
                </c:pt>
                <c:pt idx="3291">
                  <c:v>1.58175</c:v>
                </c:pt>
                <c:pt idx="3292">
                  <c:v>1.5803400000000001</c:v>
                </c:pt>
                <c:pt idx="3293">
                  <c:v>1.57894</c:v>
                </c:pt>
                <c:pt idx="3294">
                  <c:v>1.5775300000000001</c:v>
                </c:pt>
                <c:pt idx="3295">
                  <c:v>1.57613</c:v>
                </c:pt>
                <c:pt idx="3296">
                  <c:v>1.57474</c:v>
                </c:pt>
                <c:pt idx="3297">
                  <c:v>1.57334</c:v>
                </c:pt>
                <c:pt idx="3298">
                  <c:v>1.57195</c:v>
                </c:pt>
                <c:pt idx="3299">
                  <c:v>1.57057</c:v>
                </c:pt>
                <c:pt idx="3300">
                  <c:v>1.5691900000000001</c:v>
                </c:pt>
                <c:pt idx="3301">
                  <c:v>1.5678099999999999</c:v>
                </c:pt>
                <c:pt idx="3302">
                  <c:v>1.56643</c:v>
                </c:pt>
                <c:pt idx="3303">
                  <c:v>1.5650599999999999</c:v>
                </c:pt>
                <c:pt idx="3304">
                  <c:v>1.5637000000000001</c:v>
                </c:pt>
                <c:pt idx="3305">
                  <c:v>1.5623400000000001</c:v>
                </c:pt>
                <c:pt idx="3306">
                  <c:v>1.56098</c:v>
                </c:pt>
                <c:pt idx="3307">
                  <c:v>1.55962</c:v>
                </c:pt>
                <c:pt idx="3308">
                  <c:v>1.55827</c:v>
                </c:pt>
                <c:pt idx="3309">
                  <c:v>1.5569299999999999</c:v>
                </c:pt>
                <c:pt idx="3310">
                  <c:v>1.55558</c:v>
                </c:pt>
                <c:pt idx="3311">
                  <c:v>1.5542499999999999</c:v>
                </c:pt>
                <c:pt idx="3312">
                  <c:v>1.55291</c:v>
                </c:pt>
                <c:pt idx="3313">
                  <c:v>1.55158</c:v>
                </c:pt>
                <c:pt idx="3314">
                  <c:v>1.55026</c:v>
                </c:pt>
                <c:pt idx="3315">
                  <c:v>1.54894</c:v>
                </c:pt>
                <c:pt idx="3316">
                  <c:v>1.54762</c:v>
                </c:pt>
                <c:pt idx="3317">
                  <c:v>1.5463100000000001</c:v>
                </c:pt>
                <c:pt idx="3318">
                  <c:v>1.54501</c:v>
                </c:pt>
                <c:pt idx="3319">
                  <c:v>1.5437099999999999</c:v>
                </c:pt>
                <c:pt idx="3320">
                  <c:v>1.5424100000000001</c:v>
                </c:pt>
                <c:pt idx="3321">
                  <c:v>1.54112</c:v>
                </c:pt>
                <c:pt idx="3322">
                  <c:v>1.5398400000000001</c:v>
                </c:pt>
                <c:pt idx="3323">
                  <c:v>1.5385599999999999</c:v>
                </c:pt>
                <c:pt idx="3324">
                  <c:v>1.53728</c:v>
                </c:pt>
                <c:pt idx="3325">
                  <c:v>1.5360100000000001</c:v>
                </c:pt>
                <c:pt idx="3326">
                  <c:v>1.5347500000000001</c:v>
                </c:pt>
                <c:pt idx="3327">
                  <c:v>1.53349</c:v>
                </c:pt>
                <c:pt idx="3328">
                  <c:v>1.53223</c:v>
                </c:pt>
                <c:pt idx="3329">
                  <c:v>1.53098</c:v>
                </c:pt>
                <c:pt idx="3330">
                  <c:v>1.52973</c:v>
                </c:pt>
                <c:pt idx="3331">
                  <c:v>1.5284899999999999</c:v>
                </c:pt>
                <c:pt idx="3332">
                  <c:v>1.5272600000000001</c:v>
                </c:pt>
                <c:pt idx="3333">
                  <c:v>1.52603</c:v>
                </c:pt>
                <c:pt idx="3334">
                  <c:v>1.52481</c:v>
                </c:pt>
                <c:pt idx="3335">
                  <c:v>1.52359</c:v>
                </c:pt>
                <c:pt idx="3336">
                  <c:v>1.5223800000000001</c:v>
                </c:pt>
                <c:pt idx="3337">
                  <c:v>1.5211699999999999</c:v>
                </c:pt>
                <c:pt idx="3338">
                  <c:v>1.51997</c:v>
                </c:pt>
                <c:pt idx="3339">
                  <c:v>1.51878</c:v>
                </c:pt>
                <c:pt idx="3340">
                  <c:v>1.51759</c:v>
                </c:pt>
                <c:pt idx="3341">
                  <c:v>1.5164</c:v>
                </c:pt>
                <c:pt idx="3342">
                  <c:v>1.51522</c:v>
                </c:pt>
                <c:pt idx="3343">
                  <c:v>1.5140499999999999</c:v>
                </c:pt>
                <c:pt idx="3344">
                  <c:v>1.5128900000000001</c:v>
                </c:pt>
                <c:pt idx="3345">
                  <c:v>1.51173</c:v>
                </c:pt>
                <c:pt idx="3346">
                  <c:v>1.51057</c:v>
                </c:pt>
                <c:pt idx="3347">
                  <c:v>1.50942</c:v>
                </c:pt>
                <c:pt idx="3348">
                  <c:v>1.5082800000000001</c:v>
                </c:pt>
                <c:pt idx="3349">
                  <c:v>1.5071399999999999</c:v>
                </c:pt>
                <c:pt idx="3350">
                  <c:v>1.5060100000000001</c:v>
                </c:pt>
                <c:pt idx="3351">
                  <c:v>1.5048900000000001</c:v>
                </c:pt>
                <c:pt idx="3352">
                  <c:v>1.5037700000000001</c:v>
                </c:pt>
                <c:pt idx="3353">
                  <c:v>1.50265</c:v>
                </c:pt>
                <c:pt idx="3354">
                  <c:v>1.5015499999999999</c:v>
                </c:pt>
                <c:pt idx="3355">
                  <c:v>1.50044</c:v>
                </c:pt>
                <c:pt idx="3356">
                  <c:v>1.49935</c:v>
                </c:pt>
                <c:pt idx="3357">
                  <c:v>1.4982599999999999</c:v>
                </c:pt>
                <c:pt idx="3358">
                  <c:v>1.4971699999999999</c:v>
                </c:pt>
                <c:pt idx="3359">
                  <c:v>1.4960899999999999</c:v>
                </c:pt>
                <c:pt idx="3360">
                  <c:v>1.49502</c:v>
                </c:pt>
                <c:pt idx="3361">
                  <c:v>1.4939499999999999</c:v>
                </c:pt>
                <c:pt idx="3362">
                  <c:v>1.49288</c:v>
                </c:pt>
                <c:pt idx="3363">
                  <c:v>1.49183</c:v>
                </c:pt>
                <c:pt idx="3364">
                  <c:v>1.4907699999999999</c:v>
                </c:pt>
                <c:pt idx="3365">
                  <c:v>1.48973</c:v>
                </c:pt>
                <c:pt idx="3366">
                  <c:v>1.4886900000000001</c:v>
                </c:pt>
                <c:pt idx="3367">
                  <c:v>1.4876499999999999</c:v>
                </c:pt>
                <c:pt idx="3368">
                  <c:v>1.4866200000000001</c:v>
                </c:pt>
                <c:pt idx="3369">
                  <c:v>1.4856</c:v>
                </c:pt>
                <c:pt idx="3370">
                  <c:v>1.48458</c:v>
                </c:pt>
                <c:pt idx="3371">
                  <c:v>1.4835700000000001</c:v>
                </c:pt>
                <c:pt idx="3372">
                  <c:v>1.4825600000000001</c:v>
                </c:pt>
                <c:pt idx="3373">
                  <c:v>1.48156</c:v>
                </c:pt>
                <c:pt idx="3374">
                  <c:v>1.4805600000000001</c:v>
                </c:pt>
                <c:pt idx="3375">
                  <c:v>1.4795700000000001</c:v>
                </c:pt>
                <c:pt idx="3376">
                  <c:v>1.4785900000000001</c:v>
                </c:pt>
                <c:pt idx="3377">
                  <c:v>1.4776100000000001</c:v>
                </c:pt>
                <c:pt idx="3378">
                  <c:v>1.4766300000000001</c:v>
                </c:pt>
                <c:pt idx="3379">
                  <c:v>1.47566</c:v>
                </c:pt>
                <c:pt idx="3380">
                  <c:v>1.4746999999999999</c:v>
                </c:pt>
                <c:pt idx="3381">
                  <c:v>1.47374</c:v>
                </c:pt>
                <c:pt idx="3382">
                  <c:v>1.47279</c:v>
                </c:pt>
                <c:pt idx="3383">
                  <c:v>1.47184</c:v>
                </c:pt>
                <c:pt idx="3384">
                  <c:v>1.4709000000000001</c:v>
                </c:pt>
                <c:pt idx="3385">
                  <c:v>1.4699599999999999</c:v>
                </c:pt>
                <c:pt idx="3386">
                  <c:v>1.4690300000000001</c:v>
                </c:pt>
                <c:pt idx="3387">
                  <c:v>1.46811</c:v>
                </c:pt>
                <c:pt idx="3388">
                  <c:v>1.4671799999999999</c:v>
                </c:pt>
                <c:pt idx="3389">
                  <c:v>1.46627</c:v>
                </c:pt>
                <c:pt idx="3390">
                  <c:v>1.46536</c:v>
                </c:pt>
                <c:pt idx="3391">
                  <c:v>1.4644600000000001</c:v>
                </c:pt>
                <c:pt idx="3392">
                  <c:v>1.46356</c:v>
                </c:pt>
                <c:pt idx="3393">
                  <c:v>1.4626600000000001</c:v>
                </c:pt>
                <c:pt idx="3394">
                  <c:v>1.46177</c:v>
                </c:pt>
                <c:pt idx="3395">
                  <c:v>1.46089</c:v>
                </c:pt>
                <c:pt idx="3396">
                  <c:v>1.46001</c:v>
                </c:pt>
                <c:pt idx="3397">
                  <c:v>1.4591400000000001</c:v>
                </c:pt>
                <c:pt idx="3398">
                  <c:v>1.45827</c:v>
                </c:pt>
                <c:pt idx="3399">
                  <c:v>1.4574</c:v>
                </c:pt>
                <c:pt idx="3400">
                  <c:v>1.4565399999999999</c:v>
                </c:pt>
                <c:pt idx="3401">
                  <c:v>1.4556899999999999</c:v>
                </c:pt>
                <c:pt idx="3402">
                  <c:v>1.4548399999999999</c:v>
                </c:pt>
                <c:pt idx="3403">
                  <c:v>1.4539899999999999</c:v>
                </c:pt>
                <c:pt idx="3404">
                  <c:v>1.4531499999999999</c:v>
                </c:pt>
                <c:pt idx="3405">
                  <c:v>1.45231</c:v>
                </c:pt>
                <c:pt idx="3406">
                  <c:v>1.4514800000000001</c:v>
                </c:pt>
                <c:pt idx="3407">
                  <c:v>1.4506600000000001</c:v>
                </c:pt>
                <c:pt idx="3408">
                  <c:v>1.44983</c:v>
                </c:pt>
                <c:pt idx="3409">
                  <c:v>1.44902</c:v>
                </c:pt>
                <c:pt idx="3410">
                  <c:v>1.4481999999999999</c:v>
                </c:pt>
                <c:pt idx="3411">
                  <c:v>1.4474</c:v>
                </c:pt>
                <c:pt idx="3412">
                  <c:v>1.44659</c:v>
                </c:pt>
                <c:pt idx="3413">
                  <c:v>1.4458</c:v>
                </c:pt>
                <c:pt idx="3414">
                  <c:v>1.4450000000000001</c:v>
                </c:pt>
                <c:pt idx="3415">
                  <c:v>1.44421</c:v>
                </c:pt>
                <c:pt idx="3416">
                  <c:v>1.44343</c:v>
                </c:pt>
                <c:pt idx="3417">
                  <c:v>1.44265</c:v>
                </c:pt>
                <c:pt idx="3418">
                  <c:v>1.44187</c:v>
                </c:pt>
                <c:pt idx="3419">
                  <c:v>1.4411</c:v>
                </c:pt>
                <c:pt idx="3420">
                  <c:v>1.44034</c:v>
                </c:pt>
                <c:pt idx="3421">
                  <c:v>1.43957</c:v>
                </c:pt>
                <c:pt idx="3422">
                  <c:v>1.4388099999999999</c:v>
                </c:pt>
                <c:pt idx="3423">
                  <c:v>1.4380599999999999</c:v>
                </c:pt>
                <c:pt idx="3424">
                  <c:v>1.4373100000000001</c:v>
                </c:pt>
                <c:pt idx="3425">
                  <c:v>1.4365600000000001</c:v>
                </c:pt>
                <c:pt idx="3426">
                  <c:v>1.4358200000000001</c:v>
                </c:pt>
                <c:pt idx="3427">
                  <c:v>1.4350799999999999</c:v>
                </c:pt>
                <c:pt idx="3428">
                  <c:v>1.43435</c:v>
                </c:pt>
                <c:pt idx="3429">
                  <c:v>1.4336199999999999</c:v>
                </c:pt>
                <c:pt idx="3430">
                  <c:v>1.43289</c:v>
                </c:pt>
                <c:pt idx="3431">
                  <c:v>1.4321699999999999</c:v>
                </c:pt>
                <c:pt idx="3432">
                  <c:v>1.4314499999999999</c:v>
                </c:pt>
                <c:pt idx="3433">
                  <c:v>1.4307300000000001</c:v>
                </c:pt>
                <c:pt idx="3434">
                  <c:v>1.4300200000000001</c:v>
                </c:pt>
                <c:pt idx="3435">
                  <c:v>1.4293100000000001</c:v>
                </c:pt>
                <c:pt idx="3436">
                  <c:v>1.4286099999999999</c:v>
                </c:pt>
                <c:pt idx="3437">
                  <c:v>1.42791</c:v>
                </c:pt>
                <c:pt idx="3438">
                  <c:v>1.4272100000000001</c:v>
                </c:pt>
                <c:pt idx="3439">
                  <c:v>1.4265099999999999</c:v>
                </c:pt>
                <c:pt idx="3440">
                  <c:v>1.4258200000000001</c:v>
                </c:pt>
                <c:pt idx="3441">
                  <c:v>1.4251400000000001</c:v>
                </c:pt>
                <c:pt idx="3442">
                  <c:v>1.42445</c:v>
                </c:pt>
                <c:pt idx="3443">
                  <c:v>1.42377</c:v>
                </c:pt>
                <c:pt idx="3444">
                  <c:v>1.4231</c:v>
                </c:pt>
                <c:pt idx="3445">
                  <c:v>1.42242</c:v>
                </c:pt>
                <c:pt idx="3446">
                  <c:v>1.4217500000000001</c:v>
                </c:pt>
                <c:pt idx="3447">
                  <c:v>1.4210799999999999</c:v>
                </c:pt>
                <c:pt idx="3448">
                  <c:v>1.42042</c:v>
                </c:pt>
                <c:pt idx="3449">
                  <c:v>1.4197500000000001</c:v>
                </c:pt>
                <c:pt idx="3450">
                  <c:v>1.4191</c:v>
                </c:pt>
                <c:pt idx="3451">
                  <c:v>1.4184399999999999</c:v>
                </c:pt>
                <c:pt idx="3452">
                  <c:v>1.41778</c:v>
                </c:pt>
                <c:pt idx="3453">
                  <c:v>1.41713</c:v>
                </c:pt>
                <c:pt idx="3454">
                  <c:v>1.41648</c:v>
                </c:pt>
                <c:pt idx="3455">
                  <c:v>1.41584</c:v>
                </c:pt>
                <c:pt idx="3456">
                  <c:v>1.4151899999999999</c:v>
                </c:pt>
                <c:pt idx="3457">
                  <c:v>1.41455</c:v>
                </c:pt>
                <c:pt idx="3458">
                  <c:v>1.41391</c:v>
                </c:pt>
                <c:pt idx="3459">
                  <c:v>1.4132800000000001</c:v>
                </c:pt>
                <c:pt idx="3460">
                  <c:v>1.4126399999999999</c:v>
                </c:pt>
                <c:pt idx="3461">
                  <c:v>1.41201</c:v>
                </c:pt>
                <c:pt idx="3462">
                  <c:v>1.4113800000000001</c:v>
                </c:pt>
                <c:pt idx="3463">
                  <c:v>1.41076</c:v>
                </c:pt>
                <c:pt idx="3464">
                  <c:v>1.4101300000000001</c:v>
                </c:pt>
                <c:pt idx="3465">
                  <c:v>1.40951</c:v>
                </c:pt>
                <c:pt idx="3466">
                  <c:v>1.40889</c:v>
                </c:pt>
                <c:pt idx="3467">
                  <c:v>1.4082699999999999</c:v>
                </c:pt>
                <c:pt idx="3468">
                  <c:v>1.4076599999999999</c:v>
                </c:pt>
                <c:pt idx="3469">
                  <c:v>1.4070400000000001</c:v>
                </c:pt>
                <c:pt idx="3470">
                  <c:v>1.4064300000000001</c:v>
                </c:pt>
                <c:pt idx="3471">
                  <c:v>1.4058200000000001</c:v>
                </c:pt>
                <c:pt idx="3472">
                  <c:v>1.4052100000000001</c:v>
                </c:pt>
                <c:pt idx="3473">
                  <c:v>1.4046099999999999</c:v>
                </c:pt>
                <c:pt idx="3474">
                  <c:v>1.4039999999999999</c:v>
                </c:pt>
                <c:pt idx="3475">
                  <c:v>1.4034</c:v>
                </c:pt>
                <c:pt idx="3476">
                  <c:v>1.4028</c:v>
                </c:pt>
                <c:pt idx="3477">
                  <c:v>1.4021999999999999</c:v>
                </c:pt>
                <c:pt idx="3478">
                  <c:v>1.4016</c:v>
                </c:pt>
                <c:pt idx="3479">
                  <c:v>1.401</c:v>
                </c:pt>
                <c:pt idx="3480">
                  <c:v>1.4004099999999999</c:v>
                </c:pt>
                <c:pt idx="3481">
                  <c:v>1.39981</c:v>
                </c:pt>
                <c:pt idx="3482">
                  <c:v>1.3992199999999999</c:v>
                </c:pt>
                <c:pt idx="3483">
                  <c:v>1.39863</c:v>
                </c:pt>
                <c:pt idx="3484">
                  <c:v>1.3980399999999999</c:v>
                </c:pt>
                <c:pt idx="3485">
                  <c:v>1.3974500000000001</c:v>
                </c:pt>
                <c:pt idx="3486">
                  <c:v>1.3968700000000001</c:v>
                </c:pt>
                <c:pt idx="3487">
                  <c:v>1.39628</c:v>
                </c:pt>
                <c:pt idx="3488">
                  <c:v>1.3956999999999999</c:v>
                </c:pt>
                <c:pt idx="3489">
                  <c:v>1.3951199999999999</c:v>
                </c:pt>
                <c:pt idx="3490">
                  <c:v>1.3945399999999999</c:v>
                </c:pt>
                <c:pt idx="3491">
                  <c:v>1.3939600000000001</c:v>
                </c:pt>
                <c:pt idx="3492">
                  <c:v>1.3933800000000001</c:v>
                </c:pt>
                <c:pt idx="3493">
                  <c:v>1.3928</c:v>
                </c:pt>
                <c:pt idx="3494">
                  <c:v>1.3922300000000001</c:v>
                </c:pt>
                <c:pt idx="3495">
                  <c:v>1.3916500000000001</c:v>
                </c:pt>
                <c:pt idx="3496">
                  <c:v>1.3910800000000001</c:v>
                </c:pt>
                <c:pt idx="3497">
                  <c:v>1.3905000000000001</c:v>
                </c:pt>
                <c:pt idx="3498">
                  <c:v>1.3899300000000001</c:v>
                </c:pt>
                <c:pt idx="3499">
                  <c:v>1.3893599999999999</c:v>
                </c:pt>
                <c:pt idx="3500">
                  <c:v>1.38879</c:v>
                </c:pt>
                <c:pt idx="3501">
                  <c:v>1.38822</c:v>
                </c:pt>
                <c:pt idx="3502">
                  <c:v>1.38764</c:v>
                </c:pt>
                <c:pt idx="3503">
                  <c:v>1.38707</c:v>
                </c:pt>
                <c:pt idx="3504">
                  <c:v>1.3865000000000001</c:v>
                </c:pt>
                <c:pt idx="3505">
                  <c:v>1.3859300000000001</c:v>
                </c:pt>
                <c:pt idx="3506">
                  <c:v>1.3853599999999999</c:v>
                </c:pt>
                <c:pt idx="3507">
                  <c:v>1.3848</c:v>
                </c:pt>
                <c:pt idx="3508">
                  <c:v>1.3842300000000001</c:v>
                </c:pt>
                <c:pt idx="3509">
                  <c:v>1.3836599999999999</c:v>
                </c:pt>
                <c:pt idx="3510">
                  <c:v>1.3830899999999999</c:v>
                </c:pt>
                <c:pt idx="3511">
                  <c:v>1.38252</c:v>
                </c:pt>
                <c:pt idx="3512">
                  <c:v>1.38195</c:v>
                </c:pt>
                <c:pt idx="3513">
                  <c:v>1.3813800000000001</c:v>
                </c:pt>
                <c:pt idx="3514">
                  <c:v>1.3808100000000001</c:v>
                </c:pt>
                <c:pt idx="3515">
                  <c:v>1.3802399999999999</c:v>
                </c:pt>
                <c:pt idx="3516">
                  <c:v>1.37967</c:v>
                </c:pt>
                <c:pt idx="3517">
                  <c:v>1.3791</c:v>
                </c:pt>
                <c:pt idx="3518">
                  <c:v>1.37853</c:v>
                </c:pt>
                <c:pt idx="3519">
                  <c:v>1.3779600000000001</c:v>
                </c:pt>
                <c:pt idx="3520">
                  <c:v>1.37738</c:v>
                </c:pt>
                <c:pt idx="3521">
                  <c:v>1.3768100000000001</c:v>
                </c:pt>
                <c:pt idx="3522">
                  <c:v>1.3762300000000001</c:v>
                </c:pt>
                <c:pt idx="3523">
                  <c:v>1.3756600000000001</c:v>
                </c:pt>
                <c:pt idx="3524">
                  <c:v>1.3750800000000001</c:v>
                </c:pt>
                <c:pt idx="3525">
                  <c:v>1.3745000000000001</c:v>
                </c:pt>
                <c:pt idx="3526">
                  <c:v>1.37392</c:v>
                </c:pt>
                <c:pt idx="3527">
                  <c:v>1.37334</c:v>
                </c:pt>
                <c:pt idx="3528">
                  <c:v>1.37276</c:v>
                </c:pt>
                <c:pt idx="3529">
                  <c:v>1.3721699999999999</c:v>
                </c:pt>
                <c:pt idx="3530">
                  <c:v>1.37158</c:v>
                </c:pt>
                <c:pt idx="3531">
                  <c:v>1.3709899999999999</c:v>
                </c:pt>
                <c:pt idx="3532">
                  <c:v>1.3704000000000001</c:v>
                </c:pt>
                <c:pt idx="3533">
                  <c:v>1.36981</c:v>
                </c:pt>
                <c:pt idx="3534">
                  <c:v>1.36921</c:v>
                </c:pt>
                <c:pt idx="3535">
                  <c:v>1.3686100000000001</c:v>
                </c:pt>
                <c:pt idx="3536">
                  <c:v>1.3680099999999999</c:v>
                </c:pt>
                <c:pt idx="3537">
                  <c:v>1.36741</c:v>
                </c:pt>
                <c:pt idx="3538">
                  <c:v>1.3668100000000001</c:v>
                </c:pt>
                <c:pt idx="3539">
                  <c:v>1.3662000000000001</c:v>
                </c:pt>
                <c:pt idx="3540">
                  <c:v>1.3655900000000001</c:v>
                </c:pt>
                <c:pt idx="3541">
                  <c:v>1.36497</c:v>
                </c:pt>
                <c:pt idx="3542">
                  <c:v>1.36436</c:v>
                </c:pt>
                <c:pt idx="3543">
                  <c:v>1.36374</c:v>
                </c:pt>
                <c:pt idx="3544">
                  <c:v>1.3631200000000001</c:v>
                </c:pt>
                <c:pt idx="3545">
                  <c:v>1.36249</c:v>
                </c:pt>
                <c:pt idx="3546">
                  <c:v>1.3618699999999999</c:v>
                </c:pt>
                <c:pt idx="3547">
                  <c:v>1.36124</c:v>
                </c:pt>
                <c:pt idx="3548">
                  <c:v>1.3606100000000001</c:v>
                </c:pt>
                <c:pt idx="3549">
                  <c:v>1.3599699999999999</c:v>
                </c:pt>
                <c:pt idx="3550">
                  <c:v>1.3593299999999999</c:v>
                </c:pt>
                <c:pt idx="3551">
                  <c:v>1.35869</c:v>
                </c:pt>
                <c:pt idx="3552">
                  <c:v>1.3580399999999999</c:v>
                </c:pt>
                <c:pt idx="3553">
                  <c:v>1.3573900000000001</c:v>
                </c:pt>
                <c:pt idx="3554">
                  <c:v>1.3567400000000001</c:v>
                </c:pt>
                <c:pt idx="3555">
                  <c:v>1.35608</c:v>
                </c:pt>
                <c:pt idx="3556">
                  <c:v>1.3554200000000001</c:v>
                </c:pt>
                <c:pt idx="3557">
                  <c:v>1.35476</c:v>
                </c:pt>
                <c:pt idx="3558">
                  <c:v>1.35409</c:v>
                </c:pt>
                <c:pt idx="3559">
                  <c:v>1.3534200000000001</c:v>
                </c:pt>
                <c:pt idx="3560">
                  <c:v>1.3527499999999999</c:v>
                </c:pt>
                <c:pt idx="3561">
                  <c:v>1.3520700000000001</c:v>
                </c:pt>
                <c:pt idx="3562">
                  <c:v>1.35138</c:v>
                </c:pt>
                <c:pt idx="3563">
                  <c:v>1.3507</c:v>
                </c:pt>
                <c:pt idx="3564">
                  <c:v>1.3500099999999999</c:v>
                </c:pt>
                <c:pt idx="3565">
                  <c:v>1.34931</c:v>
                </c:pt>
                <c:pt idx="3566">
                  <c:v>1.3486199999999999</c:v>
                </c:pt>
                <c:pt idx="3567">
                  <c:v>1.3479099999999999</c:v>
                </c:pt>
                <c:pt idx="3568">
                  <c:v>1.34721</c:v>
                </c:pt>
                <c:pt idx="3569">
                  <c:v>1.3465</c:v>
                </c:pt>
                <c:pt idx="3570">
                  <c:v>1.34578</c:v>
                </c:pt>
                <c:pt idx="3571">
                  <c:v>1.3450599999999999</c:v>
                </c:pt>
                <c:pt idx="3572">
                  <c:v>1.3443400000000001</c:v>
                </c:pt>
                <c:pt idx="3573">
                  <c:v>1.34362</c:v>
                </c:pt>
                <c:pt idx="3574">
                  <c:v>1.3428800000000001</c:v>
                </c:pt>
                <c:pt idx="3575">
                  <c:v>1.34215</c:v>
                </c:pt>
                <c:pt idx="3576">
                  <c:v>1.34141</c:v>
                </c:pt>
                <c:pt idx="3577">
                  <c:v>1.34067</c:v>
                </c:pt>
                <c:pt idx="3578">
                  <c:v>1.33992</c:v>
                </c:pt>
                <c:pt idx="3579">
                  <c:v>1.33917</c:v>
                </c:pt>
                <c:pt idx="3580">
                  <c:v>1.3384100000000001</c:v>
                </c:pt>
                <c:pt idx="3581">
                  <c:v>1.33765</c:v>
                </c:pt>
                <c:pt idx="3582">
                  <c:v>1.3368899999999999</c:v>
                </c:pt>
                <c:pt idx="3583">
                  <c:v>1.33612</c:v>
                </c:pt>
                <c:pt idx="3584">
                  <c:v>1.33534</c:v>
                </c:pt>
                <c:pt idx="3585">
                  <c:v>1.33457</c:v>
                </c:pt>
                <c:pt idx="3586">
                  <c:v>1.33379</c:v>
                </c:pt>
                <c:pt idx="3587">
                  <c:v>1.333</c:v>
                </c:pt>
                <c:pt idx="3588">
                  <c:v>1.3322099999999999</c:v>
                </c:pt>
                <c:pt idx="3589">
                  <c:v>1.33142</c:v>
                </c:pt>
                <c:pt idx="3590">
                  <c:v>1.3306199999999999</c:v>
                </c:pt>
                <c:pt idx="3591">
                  <c:v>1.32982</c:v>
                </c:pt>
                <c:pt idx="3592">
                  <c:v>1.3290200000000001</c:v>
                </c:pt>
                <c:pt idx="3593">
                  <c:v>1.3282099999999999</c:v>
                </c:pt>
                <c:pt idx="3594">
                  <c:v>1.3273999999999999</c:v>
                </c:pt>
                <c:pt idx="3595">
                  <c:v>1.3265800000000001</c:v>
                </c:pt>
                <c:pt idx="3596">
                  <c:v>1.32576</c:v>
                </c:pt>
                <c:pt idx="3597">
                  <c:v>1.32494</c:v>
                </c:pt>
                <c:pt idx="3598">
                  <c:v>1.3241099999999999</c:v>
                </c:pt>
                <c:pt idx="3599">
                  <c:v>1.32328</c:v>
                </c:pt>
                <c:pt idx="3600">
                  <c:v>1.3224400000000001</c:v>
                </c:pt>
                <c:pt idx="3601">
                  <c:v>1.3216000000000001</c:v>
                </c:pt>
                <c:pt idx="3602">
                  <c:v>1.3207599999999999</c:v>
                </c:pt>
                <c:pt idx="3603">
                  <c:v>1.3199099999999999</c:v>
                </c:pt>
                <c:pt idx="3604">
                  <c:v>1.3190599999999999</c:v>
                </c:pt>
                <c:pt idx="3605">
                  <c:v>1.3182</c:v>
                </c:pt>
                <c:pt idx="3606">
                  <c:v>1.31734</c:v>
                </c:pt>
                <c:pt idx="3607">
                  <c:v>1.31647</c:v>
                </c:pt>
                <c:pt idx="3608">
                  <c:v>1.3156000000000001</c:v>
                </c:pt>
                <c:pt idx="3609">
                  <c:v>1.31473</c:v>
                </c:pt>
                <c:pt idx="3610">
                  <c:v>1.31385</c:v>
                </c:pt>
                <c:pt idx="3611">
                  <c:v>1.31297</c:v>
                </c:pt>
                <c:pt idx="3612">
                  <c:v>1.31209</c:v>
                </c:pt>
                <c:pt idx="3613">
                  <c:v>1.3111999999999999</c:v>
                </c:pt>
                <c:pt idx="3614">
                  <c:v>1.3103</c:v>
                </c:pt>
                <c:pt idx="3615">
                  <c:v>1.30941</c:v>
                </c:pt>
                <c:pt idx="3616">
                  <c:v>1.3085100000000001</c:v>
                </c:pt>
                <c:pt idx="3617">
                  <c:v>1.3076000000000001</c:v>
                </c:pt>
                <c:pt idx="3618">
                  <c:v>1.3067</c:v>
                </c:pt>
                <c:pt idx="3619">
                  <c:v>1.3057799999999999</c:v>
                </c:pt>
                <c:pt idx="3620">
                  <c:v>1.30487</c:v>
                </c:pt>
                <c:pt idx="3621">
                  <c:v>1.3039499999999999</c:v>
                </c:pt>
                <c:pt idx="3622">
                  <c:v>1.3030299999999999</c:v>
                </c:pt>
                <c:pt idx="3623">
                  <c:v>1.3021</c:v>
                </c:pt>
                <c:pt idx="3624">
                  <c:v>1.3011699999999999</c:v>
                </c:pt>
                <c:pt idx="3625">
                  <c:v>1.3002400000000001</c:v>
                </c:pt>
                <c:pt idx="3626">
                  <c:v>1.2992999999999999</c:v>
                </c:pt>
                <c:pt idx="3627">
                  <c:v>1.29836</c:v>
                </c:pt>
                <c:pt idx="3628">
                  <c:v>1.29741</c:v>
                </c:pt>
                <c:pt idx="3629">
                  <c:v>1.2964599999999999</c:v>
                </c:pt>
                <c:pt idx="3630">
                  <c:v>1.2955099999999999</c:v>
                </c:pt>
                <c:pt idx="3631">
                  <c:v>1.2945500000000001</c:v>
                </c:pt>
                <c:pt idx="3632">
                  <c:v>1.2936000000000001</c:v>
                </c:pt>
                <c:pt idx="3633">
                  <c:v>1.2926299999999999</c:v>
                </c:pt>
                <c:pt idx="3634">
                  <c:v>1.2916700000000001</c:v>
                </c:pt>
                <c:pt idx="3635">
                  <c:v>1.2907</c:v>
                </c:pt>
                <c:pt idx="3636">
                  <c:v>1.28973</c:v>
                </c:pt>
                <c:pt idx="3637">
                  <c:v>1.2887500000000001</c:v>
                </c:pt>
                <c:pt idx="3638">
                  <c:v>1.2877700000000001</c:v>
                </c:pt>
                <c:pt idx="3639">
                  <c:v>1.2867900000000001</c:v>
                </c:pt>
                <c:pt idx="3640">
                  <c:v>1.2858000000000001</c:v>
                </c:pt>
                <c:pt idx="3641">
                  <c:v>1.28481</c:v>
                </c:pt>
                <c:pt idx="3642">
                  <c:v>1.2838099999999999</c:v>
                </c:pt>
                <c:pt idx="3643">
                  <c:v>1.2828200000000001</c:v>
                </c:pt>
                <c:pt idx="3644">
                  <c:v>1.28182</c:v>
                </c:pt>
                <c:pt idx="3645">
                  <c:v>1.28081</c:v>
                </c:pt>
                <c:pt idx="3646">
                  <c:v>1.2798099999999999</c:v>
                </c:pt>
                <c:pt idx="3647">
                  <c:v>1.2787999999999999</c:v>
                </c:pt>
                <c:pt idx="3648">
                  <c:v>1.27779</c:v>
                </c:pt>
                <c:pt idx="3649">
                  <c:v>1.27677</c:v>
                </c:pt>
                <c:pt idx="3650">
                  <c:v>1.2757499999999999</c:v>
                </c:pt>
                <c:pt idx="3651">
                  <c:v>1.2747299999999999</c:v>
                </c:pt>
                <c:pt idx="3652">
                  <c:v>1.2737000000000001</c:v>
                </c:pt>
                <c:pt idx="3653">
                  <c:v>1.27268</c:v>
                </c:pt>
                <c:pt idx="3654">
                  <c:v>1.2716400000000001</c:v>
                </c:pt>
                <c:pt idx="3655">
                  <c:v>1.27061</c:v>
                </c:pt>
                <c:pt idx="3656">
                  <c:v>1.2695700000000001</c:v>
                </c:pt>
                <c:pt idx="3657">
                  <c:v>1.2685299999999999</c:v>
                </c:pt>
                <c:pt idx="3658">
                  <c:v>1.26749</c:v>
                </c:pt>
                <c:pt idx="3659">
                  <c:v>1.2664500000000001</c:v>
                </c:pt>
                <c:pt idx="3660">
                  <c:v>1.2654000000000001</c:v>
                </c:pt>
                <c:pt idx="3661">
                  <c:v>1.2643500000000001</c:v>
                </c:pt>
                <c:pt idx="3662">
                  <c:v>1.2633000000000001</c:v>
                </c:pt>
                <c:pt idx="3663">
                  <c:v>1.2622500000000001</c:v>
                </c:pt>
                <c:pt idx="3664">
                  <c:v>1.26119</c:v>
                </c:pt>
                <c:pt idx="3665">
                  <c:v>1.26013</c:v>
                </c:pt>
                <c:pt idx="3666">
                  <c:v>1.2590699999999999</c:v>
                </c:pt>
                <c:pt idx="3667">
                  <c:v>1.258</c:v>
                </c:pt>
                <c:pt idx="3668">
                  <c:v>1.2569399999999999</c:v>
                </c:pt>
                <c:pt idx="3669">
                  <c:v>1.25587</c:v>
                </c:pt>
                <c:pt idx="3670">
                  <c:v>1.2547999999999999</c:v>
                </c:pt>
                <c:pt idx="3671">
                  <c:v>1.25373</c:v>
                </c:pt>
                <c:pt idx="3672">
                  <c:v>1.25265</c:v>
                </c:pt>
                <c:pt idx="3673">
                  <c:v>1.2515799999999999</c:v>
                </c:pt>
                <c:pt idx="3674">
                  <c:v>1.2504999999999999</c:v>
                </c:pt>
                <c:pt idx="3675">
                  <c:v>1.24942</c:v>
                </c:pt>
                <c:pt idx="3676">
                  <c:v>1.24834</c:v>
                </c:pt>
                <c:pt idx="3677">
                  <c:v>1.24726</c:v>
                </c:pt>
                <c:pt idx="3678">
                  <c:v>1.24617</c:v>
                </c:pt>
                <c:pt idx="3679">
                  <c:v>1.24508</c:v>
                </c:pt>
                <c:pt idx="3680">
                  <c:v>1.2439899999999999</c:v>
                </c:pt>
                <c:pt idx="3681">
                  <c:v>1.2428999999999999</c:v>
                </c:pt>
                <c:pt idx="3682">
                  <c:v>1.2418100000000001</c:v>
                </c:pt>
                <c:pt idx="3683">
                  <c:v>1.24071</c:v>
                </c:pt>
                <c:pt idx="3684">
                  <c:v>1.2396199999999999</c:v>
                </c:pt>
                <c:pt idx="3685">
                  <c:v>1.2385200000000001</c:v>
                </c:pt>
                <c:pt idx="3686">
                  <c:v>1.23742</c:v>
                </c:pt>
                <c:pt idx="3687">
                  <c:v>1.2363200000000001</c:v>
                </c:pt>
                <c:pt idx="3688">
                  <c:v>1.23522</c:v>
                </c:pt>
                <c:pt idx="3689">
                  <c:v>1.2341200000000001</c:v>
                </c:pt>
                <c:pt idx="3690">
                  <c:v>1.2330099999999999</c:v>
                </c:pt>
                <c:pt idx="3691">
                  <c:v>1.2319100000000001</c:v>
                </c:pt>
                <c:pt idx="3692">
                  <c:v>1.2307999999999999</c:v>
                </c:pt>
                <c:pt idx="3693">
                  <c:v>1.2296899999999999</c:v>
                </c:pt>
                <c:pt idx="3694">
                  <c:v>1.22858</c:v>
                </c:pt>
                <c:pt idx="3695">
                  <c:v>1.2274700000000001</c:v>
                </c:pt>
                <c:pt idx="3696">
                  <c:v>1.2263500000000001</c:v>
                </c:pt>
                <c:pt idx="3697">
                  <c:v>1.2252400000000001</c:v>
                </c:pt>
                <c:pt idx="3698">
                  <c:v>1.2241200000000001</c:v>
                </c:pt>
                <c:pt idx="3699">
                  <c:v>1.2230099999999999</c:v>
                </c:pt>
                <c:pt idx="3700">
                  <c:v>1.2218899999999999</c:v>
                </c:pt>
                <c:pt idx="3701">
                  <c:v>1.2207699999999999</c:v>
                </c:pt>
                <c:pt idx="3702">
                  <c:v>1.2196499999999999</c:v>
                </c:pt>
                <c:pt idx="3703">
                  <c:v>1.2185299999999999</c:v>
                </c:pt>
                <c:pt idx="3704">
                  <c:v>1.2174100000000001</c:v>
                </c:pt>
                <c:pt idx="3705">
                  <c:v>1.2162900000000001</c:v>
                </c:pt>
                <c:pt idx="3706">
                  <c:v>1.2151700000000001</c:v>
                </c:pt>
                <c:pt idx="3707">
                  <c:v>1.21404</c:v>
                </c:pt>
                <c:pt idx="3708">
                  <c:v>1.21292</c:v>
                </c:pt>
                <c:pt idx="3709">
                  <c:v>1.2117899999999999</c:v>
                </c:pt>
                <c:pt idx="3710">
                  <c:v>1.2106699999999999</c:v>
                </c:pt>
                <c:pt idx="3711">
                  <c:v>1.2095400000000001</c:v>
                </c:pt>
                <c:pt idx="3712">
                  <c:v>1.20842</c:v>
                </c:pt>
                <c:pt idx="3713">
                  <c:v>1.20729</c:v>
                </c:pt>
                <c:pt idx="3714">
                  <c:v>1.2061599999999999</c:v>
                </c:pt>
                <c:pt idx="3715">
                  <c:v>1.20503</c:v>
                </c:pt>
                <c:pt idx="3716">
                  <c:v>1.20391</c:v>
                </c:pt>
                <c:pt idx="3717">
                  <c:v>1.20278</c:v>
                </c:pt>
                <c:pt idx="3718">
                  <c:v>1.2016500000000001</c:v>
                </c:pt>
                <c:pt idx="3719">
                  <c:v>1.20052</c:v>
                </c:pt>
                <c:pt idx="3720">
                  <c:v>1.1993799999999999</c:v>
                </c:pt>
                <c:pt idx="3721">
                  <c:v>1.19825</c:v>
                </c:pt>
                <c:pt idx="3722">
                  <c:v>1.19712</c:v>
                </c:pt>
                <c:pt idx="3723">
                  <c:v>1.1959900000000001</c:v>
                </c:pt>
                <c:pt idx="3724">
                  <c:v>1.19486</c:v>
                </c:pt>
                <c:pt idx="3725">
                  <c:v>1.1937199999999999</c:v>
                </c:pt>
                <c:pt idx="3726">
                  <c:v>1.19259</c:v>
                </c:pt>
                <c:pt idx="3727">
                  <c:v>1.19146</c:v>
                </c:pt>
                <c:pt idx="3728">
                  <c:v>1.19032</c:v>
                </c:pt>
                <c:pt idx="3729">
                  <c:v>1.18919</c:v>
                </c:pt>
                <c:pt idx="3730">
                  <c:v>1.1880500000000001</c:v>
                </c:pt>
                <c:pt idx="3731">
                  <c:v>1.18692</c:v>
                </c:pt>
                <c:pt idx="3732">
                  <c:v>1.1857800000000001</c:v>
                </c:pt>
                <c:pt idx="3733">
                  <c:v>1.18465</c:v>
                </c:pt>
                <c:pt idx="3734">
                  <c:v>1.1835199999999999</c:v>
                </c:pt>
                <c:pt idx="3735">
                  <c:v>1.18238</c:v>
                </c:pt>
                <c:pt idx="3736">
                  <c:v>1.1812499999999999</c:v>
                </c:pt>
                <c:pt idx="3737">
                  <c:v>1.18011</c:v>
                </c:pt>
                <c:pt idx="3738">
                  <c:v>1.1789799999999999</c:v>
                </c:pt>
                <c:pt idx="3739">
                  <c:v>1.17784</c:v>
                </c:pt>
                <c:pt idx="3740">
                  <c:v>1.1767099999999999</c:v>
                </c:pt>
                <c:pt idx="3741">
                  <c:v>1.1755800000000001</c:v>
                </c:pt>
                <c:pt idx="3742">
                  <c:v>1.1744399999999999</c:v>
                </c:pt>
                <c:pt idx="3743">
                  <c:v>1.1733100000000001</c:v>
                </c:pt>
                <c:pt idx="3744">
                  <c:v>1.17218</c:v>
                </c:pt>
                <c:pt idx="3745">
                  <c:v>1.1710400000000001</c:v>
                </c:pt>
                <c:pt idx="3746">
                  <c:v>1.16991</c:v>
                </c:pt>
                <c:pt idx="3747">
                  <c:v>1.1687799999999999</c:v>
                </c:pt>
                <c:pt idx="3748">
                  <c:v>1.1676500000000001</c:v>
                </c:pt>
                <c:pt idx="3749">
                  <c:v>1.16652</c:v>
                </c:pt>
                <c:pt idx="3750">
                  <c:v>1.1653899999999999</c:v>
                </c:pt>
                <c:pt idx="3751">
                  <c:v>1.1642600000000001</c:v>
                </c:pt>
                <c:pt idx="3752">
                  <c:v>1.16313</c:v>
                </c:pt>
                <c:pt idx="3753">
                  <c:v>1.1619999999999999</c:v>
                </c:pt>
                <c:pt idx="3754">
                  <c:v>1.1608700000000001</c:v>
                </c:pt>
                <c:pt idx="3755">
                  <c:v>1.15974</c:v>
                </c:pt>
                <c:pt idx="3756">
                  <c:v>1.1586099999999999</c:v>
                </c:pt>
                <c:pt idx="3757">
                  <c:v>1.1574800000000001</c:v>
                </c:pt>
                <c:pt idx="3758">
                  <c:v>1.15635</c:v>
                </c:pt>
                <c:pt idx="3759">
                  <c:v>1.15523</c:v>
                </c:pt>
                <c:pt idx="3760">
                  <c:v>1.1540999999999999</c:v>
                </c:pt>
                <c:pt idx="3761">
                  <c:v>1.1529700000000001</c:v>
                </c:pt>
                <c:pt idx="3762">
                  <c:v>1.15185</c:v>
                </c:pt>
                <c:pt idx="3763">
                  <c:v>1.15072</c:v>
                </c:pt>
                <c:pt idx="3764">
                  <c:v>1.1496</c:v>
                </c:pt>
                <c:pt idx="3765">
                  <c:v>1.1484700000000001</c:v>
                </c:pt>
                <c:pt idx="3766">
                  <c:v>1.1473500000000001</c:v>
                </c:pt>
                <c:pt idx="3767">
                  <c:v>1.1462300000000001</c:v>
                </c:pt>
                <c:pt idx="3768">
                  <c:v>1.1451100000000001</c:v>
                </c:pt>
                <c:pt idx="3769">
                  <c:v>1.1439900000000001</c:v>
                </c:pt>
                <c:pt idx="3770">
                  <c:v>1.1428700000000001</c:v>
                </c:pt>
                <c:pt idx="3771">
                  <c:v>1.14175</c:v>
                </c:pt>
                <c:pt idx="3772">
                  <c:v>1.14063</c:v>
                </c:pt>
                <c:pt idx="3773">
                  <c:v>1.13951</c:v>
                </c:pt>
                <c:pt idx="3774">
                  <c:v>1.13839</c:v>
                </c:pt>
                <c:pt idx="3775">
                  <c:v>1.13727</c:v>
                </c:pt>
                <c:pt idx="3776">
                  <c:v>1.1361600000000001</c:v>
                </c:pt>
                <c:pt idx="3777">
                  <c:v>1.13504</c:v>
                </c:pt>
                <c:pt idx="3778">
                  <c:v>1.1339300000000001</c:v>
                </c:pt>
                <c:pt idx="3779">
                  <c:v>1.1328100000000001</c:v>
                </c:pt>
                <c:pt idx="3780">
                  <c:v>1.1316999999999999</c:v>
                </c:pt>
                <c:pt idx="3781">
                  <c:v>1.13059</c:v>
                </c:pt>
                <c:pt idx="3782">
                  <c:v>1.12948</c:v>
                </c:pt>
                <c:pt idx="3783">
                  <c:v>1.1283700000000001</c:v>
                </c:pt>
                <c:pt idx="3784">
                  <c:v>1.1272599999999999</c:v>
                </c:pt>
                <c:pt idx="3785">
                  <c:v>1.12615</c:v>
                </c:pt>
                <c:pt idx="3786">
                  <c:v>1.1250500000000001</c:v>
                </c:pt>
                <c:pt idx="3787">
                  <c:v>1.1239399999999999</c:v>
                </c:pt>
                <c:pt idx="3788">
                  <c:v>1.1228400000000001</c:v>
                </c:pt>
                <c:pt idx="3789">
                  <c:v>1.1217299999999999</c:v>
                </c:pt>
                <c:pt idx="3790">
                  <c:v>1.12063</c:v>
                </c:pt>
                <c:pt idx="3791">
                  <c:v>1.1195299999999999</c:v>
                </c:pt>
                <c:pt idx="3792">
                  <c:v>1.11843</c:v>
                </c:pt>
                <c:pt idx="3793">
                  <c:v>1.11734</c:v>
                </c:pt>
                <c:pt idx="3794">
                  <c:v>1.1162399999999999</c:v>
                </c:pt>
                <c:pt idx="3795">
                  <c:v>1.11514</c:v>
                </c:pt>
                <c:pt idx="3796">
                  <c:v>1.11405</c:v>
                </c:pt>
                <c:pt idx="3797">
                  <c:v>1.1129500000000001</c:v>
                </c:pt>
                <c:pt idx="3798">
                  <c:v>1.1118600000000001</c:v>
                </c:pt>
                <c:pt idx="3799">
                  <c:v>1.11077</c:v>
                </c:pt>
                <c:pt idx="3800">
                  <c:v>1.10968</c:v>
                </c:pt>
                <c:pt idx="3801">
                  <c:v>1.10859</c:v>
                </c:pt>
                <c:pt idx="3802">
                  <c:v>1.1074999999999999</c:v>
                </c:pt>
                <c:pt idx="3803">
                  <c:v>1.1064099999999999</c:v>
                </c:pt>
                <c:pt idx="3804">
                  <c:v>1.1053200000000001</c:v>
                </c:pt>
                <c:pt idx="3805">
                  <c:v>1.1042400000000001</c:v>
                </c:pt>
                <c:pt idx="3806">
                  <c:v>1.1031500000000001</c:v>
                </c:pt>
                <c:pt idx="3807">
                  <c:v>1.1020700000000001</c:v>
                </c:pt>
                <c:pt idx="3808">
                  <c:v>1.1009899999999999</c:v>
                </c:pt>
                <c:pt idx="3809">
                  <c:v>1.0999000000000001</c:v>
                </c:pt>
                <c:pt idx="3810">
                  <c:v>1.0988199999999999</c:v>
                </c:pt>
                <c:pt idx="3811">
                  <c:v>1.0977399999999999</c:v>
                </c:pt>
                <c:pt idx="3812">
                  <c:v>1.09666</c:v>
                </c:pt>
                <c:pt idx="3813">
                  <c:v>1.0955900000000001</c:v>
                </c:pt>
                <c:pt idx="3814">
                  <c:v>1.0945100000000001</c:v>
                </c:pt>
                <c:pt idx="3815">
                  <c:v>1.0934299999999999</c:v>
                </c:pt>
                <c:pt idx="3816">
                  <c:v>1.09236</c:v>
                </c:pt>
                <c:pt idx="3817">
                  <c:v>1.09128</c:v>
                </c:pt>
                <c:pt idx="3818">
                  <c:v>1.0902099999999999</c:v>
                </c:pt>
                <c:pt idx="3819">
                  <c:v>1.08914</c:v>
                </c:pt>
                <c:pt idx="3820">
                  <c:v>1.0880700000000001</c:v>
                </c:pt>
                <c:pt idx="3821">
                  <c:v>1.087</c:v>
                </c:pt>
                <c:pt idx="3822">
                  <c:v>1.0859300000000001</c:v>
                </c:pt>
                <c:pt idx="3823">
                  <c:v>1.0848599999999999</c:v>
                </c:pt>
                <c:pt idx="3824">
                  <c:v>1.08379</c:v>
                </c:pt>
                <c:pt idx="3825">
                  <c:v>1.08273</c:v>
                </c:pt>
                <c:pt idx="3826">
                  <c:v>1.0816600000000001</c:v>
                </c:pt>
                <c:pt idx="3827">
                  <c:v>1.0806</c:v>
                </c:pt>
                <c:pt idx="3828">
                  <c:v>1.0795300000000001</c:v>
                </c:pt>
                <c:pt idx="3829">
                  <c:v>1.07847</c:v>
                </c:pt>
                <c:pt idx="3830">
                  <c:v>1.07741</c:v>
                </c:pt>
                <c:pt idx="3831">
                  <c:v>1.0763499999999999</c:v>
                </c:pt>
                <c:pt idx="3832">
                  <c:v>1.0752900000000001</c:v>
                </c:pt>
                <c:pt idx="3833">
                  <c:v>1.07423</c:v>
                </c:pt>
                <c:pt idx="3834">
                  <c:v>1.07317</c:v>
                </c:pt>
                <c:pt idx="3835">
                  <c:v>1.0721099999999999</c:v>
                </c:pt>
                <c:pt idx="3836">
                  <c:v>1.0710500000000001</c:v>
                </c:pt>
                <c:pt idx="3837">
                  <c:v>1.06999</c:v>
                </c:pt>
                <c:pt idx="3838">
                  <c:v>1.0689299999999999</c:v>
                </c:pt>
                <c:pt idx="3839">
                  <c:v>1.0678799999999999</c:v>
                </c:pt>
                <c:pt idx="3840">
                  <c:v>1.0668200000000001</c:v>
                </c:pt>
                <c:pt idx="3841">
                  <c:v>1.06576</c:v>
                </c:pt>
                <c:pt idx="3842">
                  <c:v>1.06471</c:v>
                </c:pt>
                <c:pt idx="3843">
                  <c:v>1.06365</c:v>
                </c:pt>
                <c:pt idx="3844">
                  <c:v>1.0626</c:v>
                </c:pt>
                <c:pt idx="3845">
                  <c:v>1.0615399999999999</c:v>
                </c:pt>
                <c:pt idx="3846">
                  <c:v>1.0604899999999999</c:v>
                </c:pt>
                <c:pt idx="3847">
                  <c:v>1.0594300000000001</c:v>
                </c:pt>
                <c:pt idx="3848">
                  <c:v>1.0583800000000001</c:v>
                </c:pt>
                <c:pt idx="3849">
                  <c:v>1.0573300000000001</c:v>
                </c:pt>
                <c:pt idx="3850">
                  <c:v>1.05627</c:v>
                </c:pt>
                <c:pt idx="3851">
                  <c:v>1.05522</c:v>
                </c:pt>
                <c:pt idx="3852">
                  <c:v>1.05416</c:v>
                </c:pt>
                <c:pt idx="3853">
                  <c:v>1.05311</c:v>
                </c:pt>
                <c:pt idx="3854">
                  <c:v>1.05206</c:v>
                </c:pt>
                <c:pt idx="3855">
                  <c:v>1.0509999999999999</c:v>
                </c:pt>
                <c:pt idx="3856">
                  <c:v>1.0499499999999999</c:v>
                </c:pt>
                <c:pt idx="3857">
                  <c:v>1.0488900000000001</c:v>
                </c:pt>
                <c:pt idx="3858">
                  <c:v>1.0478400000000001</c:v>
                </c:pt>
                <c:pt idx="3859">
                  <c:v>1.04678</c:v>
                </c:pt>
                <c:pt idx="3860">
                  <c:v>1.04572</c:v>
                </c:pt>
                <c:pt idx="3861">
                  <c:v>1.04467</c:v>
                </c:pt>
                <c:pt idx="3862">
                  <c:v>1.0436099999999999</c:v>
                </c:pt>
                <c:pt idx="3863">
                  <c:v>1.0425599999999999</c:v>
                </c:pt>
                <c:pt idx="3864">
                  <c:v>1.0415000000000001</c:v>
                </c:pt>
                <c:pt idx="3865">
                  <c:v>1.04044</c:v>
                </c:pt>
                <c:pt idx="3866">
                  <c:v>1.03939</c:v>
                </c:pt>
                <c:pt idx="3867">
                  <c:v>1.03833</c:v>
                </c:pt>
                <c:pt idx="3868">
                  <c:v>1.0372699999999999</c:v>
                </c:pt>
                <c:pt idx="3869">
                  <c:v>1.0362100000000001</c:v>
                </c:pt>
                <c:pt idx="3870">
                  <c:v>1.03515</c:v>
                </c:pt>
                <c:pt idx="3871">
                  <c:v>1.0341</c:v>
                </c:pt>
                <c:pt idx="3872">
                  <c:v>1.03304</c:v>
                </c:pt>
                <c:pt idx="3873">
                  <c:v>1.0319799999999999</c:v>
                </c:pt>
                <c:pt idx="3874">
                  <c:v>1.0309200000000001</c:v>
                </c:pt>
                <c:pt idx="3875">
                  <c:v>1.02986</c:v>
                </c:pt>
                <c:pt idx="3876">
                  <c:v>1.0287999999999999</c:v>
                </c:pt>
                <c:pt idx="3877">
                  <c:v>1.0277400000000001</c:v>
                </c:pt>
                <c:pt idx="3878">
                  <c:v>1.02668</c:v>
                </c:pt>
                <c:pt idx="3879">
                  <c:v>1.02562</c:v>
                </c:pt>
                <c:pt idx="3880">
                  <c:v>1.0245599999999999</c:v>
                </c:pt>
                <c:pt idx="3881">
                  <c:v>1.02349</c:v>
                </c:pt>
                <c:pt idx="3882">
                  <c:v>1.0224299999999999</c:v>
                </c:pt>
                <c:pt idx="3883">
                  <c:v>1.02136</c:v>
                </c:pt>
                <c:pt idx="3884">
                  <c:v>1.0203</c:v>
                </c:pt>
                <c:pt idx="3885">
                  <c:v>1.0192300000000001</c:v>
                </c:pt>
                <c:pt idx="3886">
                  <c:v>1.01817</c:v>
                </c:pt>
                <c:pt idx="3887">
                  <c:v>1.0170999999999999</c:v>
                </c:pt>
                <c:pt idx="3888">
                  <c:v>1.01603</c:v>
                </c:pt>
                <c:pt idx="3889">
                  <c:v>1.0149600000000001</c:v>
                </c:pt>
                <c:pt idx="3890">
                  <c:v>1.01389</c:v>
                </c:pt>
                <c:pt idx="3891">
                  <c:v>1.0128200000000001</c:v>
                </c:pt>
                <c:pt idx="3892">
                  <c:v>1.0117499999999999</c:v>
                </c:pt>
                <c:pt idx="3893">
                  <c:v>1.01068</c:v>
                </c:pt>
                <c:pt idx="3894">
                  <c:v>1.0096099999999999</c:v>
                </c:pt>
                <c:pt idx="3895">
                  <c:v>1.0085299999999999</c:v>
                </c:pt>
                <c:pt idx="3896">
                  <c:v>1.00746</c:v>
                </c:pt>
                <c:pt idx="3897">
                  <c:v>1.0063899999999999</c:v>
                </c:pt>
                <c:pt idx="3898">
                  <c:v>1.0053099999999999</c:v>
                </c:pt>
                <c:pt idx="3899">
                  <c:v>1.00424</c:v>
                </c:pt>
                <c:pt idx="3900">
                  <c:v>1.0031600000000001</c:v>
                </c:pt>
                <c:pt idx="3901">
                  <c:v>1.0020800000000001</c:v>
                </c:pt>
                <c:pt idx="3902">
                  <c:v>1.0009999999999999</c:v>
                </c:pt>
                <c:pt idx="3903">
                  <c:v>0.99992300000000001</c:v>
                </c:pt>
                <c:pt idx="3904">
                  <c:v>0.99884300000000004</c:v>
                </c:pt>
                <c:pt idx="3905">
                  <c:v>0.99776100000000001</c:v>
                </c:pt>
                <c:pt idx="3906">
                  <c:v>0.99667799999999995</c:v>
                </c:pt>
                <c:pt idx="3907">
                  <c:v>0.99559500000000001</c:v>
                </c:pt>
                <c:pt idx="3908">
                  <c:v>0.99451000000000001</c:v>
                </c:pt>
                <c:pt idx="3909">
                  <c:v>0.99342399999999997</c:v>
                </c:pt>
                <c:pt idx="3910">
                  <c:v>0.99233700000000002</c:v>
                </c:pt>
                <c:pt idx="3911">
                  <c:v>0.99124900000000005</c:v>
                </c:pt>
                <c:pt idx="3912">
                  <c:v>0.99016000000000004</c:v>
                </c:pt>
                <c:pt idx="3913">
                  <c:v>0.98907100000000003</c:v>
                </c:pt>
                <c:pt idx="3914">
                  <c:v>0.987981</c:v>
                </c:pt>
                <c:pt idx="3915">
                  <c:v>0.98689099999999996</c:v>
                </c:pt>
                <c:pt idx="3916">
                  <c:v>0.98580000000000001</c:v>
                </c:pt>
                <c:pt idx="3917">
                  <c:v>0.98470800000000003</c:v>
                </c:pt>
                <c:pt idx="3918">
                  <c:v>0.98361600000000005</c:v>
                </c:pt>
                <c:pt idx="3919">
                  <c:v>0.98252300000000004</c:v>
                </c:pt>
                <c:pt idx="3920">
                  <c:v>0.981429</c:v>
                </c:pt>
                <c:pt idx="3921">
                  <c:v>0.98033499999999996</c:v>
                </c:pt>
                <c:pt idx="3922">
                  <c:v>0.97924</c:v>
                </c:pt>
                <c:pt idx="3923">
                  <c:v>0.97814400000000001</c:v>
                </c:pt>
                <c:pt idx="3924">
                  <c:v>0.97704800000000003</c:v>
                </c:pt>
                <c:pt idx="3925">
                  <c:v>0.97595200000000004</c:v>
                </c:pt>
                <c:pt idx="3926">
                  <c:v>0.97485500000000003</c:v>
                </c:pt>
                <c:pt idx="3927">
                  <c:v>0.97375800000000001</c:v>
                </c:pt>
                <c:pt idx="3928">
                  <c:v>0.97265999999999997</c:v>
                </c:pt>
                <c:pt idx="3929">
                  <c:v>0.97156200000000004</c:v>
                </c:pt>
                <c:pt idx="3930">
                  <c:v>0.97046299999999996</c:v>
                </c:pt>
                <c:pt idx="3931">
                  <c:v>0.96936299999999997</c:v>
                </c:pt>
                <c:pt idx="3932">
                  <c:v>0.96826299999999998</c:v>
                </c:pt>
                <c:pt idx="3933">
                  <c:v>0.96716199999999997</c:v>
                </c:pt>
                <c:pt idx="3934">
                  <c:v>0.96606000000000003</c:v>
                </c:pt>
                <c:pt idx="3935">
                  <c:v>0.96495799999999998</c:v>
                </c:pt>
                <c:pt idx="3936">
                  <c:v>0.96385500000000002</c:v>
                </c:pt>
                <c:pt idx="3937">
                  <c:v>0.96275200000000005</c:v>
                </c:pt>
                <c:pt idx="3938">
                  <c:v>0.96164899999999998</c:v>
                </c:pt>
                <c:pt idx="3939">
                  <c:v>0.96054499999999998</c:v>
                </c:pt>
                <c:pt idx="3940">
                  <c:v>0.95944200000000002</c:v>
                </c:pt>
                <c:pt idx="3941">
                  <c:v>0.95833800000000002</c:v>
                </c:pt>
                <c:pt idx="3942">
                  <c:v>0.95723499999999995</c:v>
                </c:pt>
                <c:pt idx="3943">
                  <c:v>0.95613099999999995</c:v>
                </c:pt>
                <c:pt idx="3944">
                  <c:v>0.95502799999999999</c:v>
                </c:pt>
                <c:pt idx="3945">
                  <c:v>0.95392500000000002</c:v>
                </c:pt>
                <c:pt idx="3946">
                  <c:v>0.95282199999999995</c:v>
                </c:pt>
                <c:pt idx="3947">
                  <c:v>0.95171899999999998</c:v>
                </c:pt>
                <c:pt idx="3948">
                  <c:v>0.95061700000000005</c:v>
                </c:pt>
                <c:pt idx="3949">
                  <c:v>0.949515</c:v>
                </c:pt>
                <c:pt idx="3950">
                  <c:v>0.94841299999999995</c:v>
                </c:pt>
                <c:pt idx="3951">
                  <c:v>0.94731200000000004</c:v>
                </c:pt>
                <c:pt idx="3952">
                  <c:v>0.94621100000000002</c:v>
                </c:pt>
                <c:pt idx="3953">
                  <c:v>0.94511000000000001</c:v>
                </c:pt>
                <c:pt idx="3954">
                  <c:v>0.94400899999999999</c:v>
                </c:pt>
                <c:pt idx="3955">
                  <c:v>0.942909</c:v>
                </c:pt>
                <c:pt idx="3956">
                  <c:v>0.94180900000000001</c:v>
                </c:pt>
                <c:pt idx="3957">
                  <c:v>0.94070900000000002</c:v>
                </c:pt>
                <c:pt idx="3958">
                  <c:v>0.93960900000000003</c:v>
                </c:pt>
                <c:pt idx="3959">
                  <c:v>0.93850999999999996</c:v>
                </c:pt>
                <c:pt idx="3960">
                  <c:v>0.93740999999999997</c:v>
                </c:pt>
                <c:pt idx="3961">
                  <c:v>0.936311</c:v>
                </c:pt>
                <c:pt idx="3962">
                  <c:v>0.93521200000000004</c:v>
                </c:pt>
                <c:pt idx="3963">
                  <c:v>0.93411299999999997</c:v>
                </c:pt>
                <c:pt idx="3964">
                  <c:v>0.93301500000000004</c:v>
                </c:pt>
                <c:pt idx="3965">
                  <c:v>0.93191800000000002</c:v>
                </c:pt>
                <c:pt idx="3966">
                  <c:v>0.93082100000000001</c:v>
                </c:pt>
                <c:pt idx="3967">
                  <c:v>0.92972500000000002</c:v>
                </c:pt>
                <c:pt idx="3968">
                  <c:v>0.92862999999999996</c:v>
                </c:pt>
                <c:pt idx="3969">
                  <c:v>0.927535</c:v>
                </c:pt>
                <c:pt idx="3970">
                  <c:v>0.92644099999999996</c:v>
                </c:pt>
                <c:pt idx="3971">
                  <c:v>0.92534700000000003</c:v>
                </c:pt>
                <c:pt idx="3972">
                  <c:v>0.92425500000000005</c:v>
                </c:pt>
                <c:pt idx="3973">
                  <c:v>0.92316299999999996</c:v>
                </c:pt>
                <c:pt idx="3974">
                  <c:v>0.922072</c:v>
                </c:pt>
                <c:pt idx="3975">
                  <c:v>0.92098199999999997</c:v>
                </c:pt>
                <c:pt idx="3976">
                  <c:v>0.91989200000000004</c:v>
                </c:pt>
                <c:pt idx="3977">
                  <c:v>0.91880399999999995</c:v>
                </c:pt>
                <c:pt idx="3978">
                  <c:v>0.917717</c:v>
                </c:pt>
                <c:pt idx="3979">
                  <c:v>0.91663099999999997</c:v>
                </c:pt>
                <c:pt idx="3980">
                  <c:v>0.915547</c:v>
                </c:pt>
                <c:pt idx="3981">
                  <c:v>0.91446300000000003</c:v>
                </c:pt>
                <c:pt idx="3982">
                  <c:v>0.91337999999999997</c:v>
                </c:pt>
                <c:pt idx="3983">
                  <c:v>0.91229800000000005</c:v>
                </c:pt>
                <c:pt idx="3984">
                  <c:v>0.91121700000000005</c:v>
                </c:pt>
                <c:pt idx="3985">
                  <c:v>0.910138</c:v>
                </c:pt>
                <c:pt idx="3986">
                  <c:v>0.90905899999999995</c:v>
                </c:pt>
                <c:pt idx="3987">
                  <c:v>0.90798100000000004</c:v>
                </c:pt>
                <c:pt idx="3988">
                  <c:v>0.90690400000000004</c:v>
                </c:pt>
                <c:pt idx="3989">
                  <c:v>0.905829</c:v>
                </c:pt>
                <c:pt idx="3990">
                  <c:v>0.90475499999999998</c:v>
                </c:pt>
                <c:pt idx="3991">
                  <c:v>0.90368199999999999</c:v>
                </c:pt>
                <c:pt idx="3992">
                  <c:v>0.90261100000000005</c:v>
                </c:pt>
                <c:pt idx="3993">
                  <c:v>0.90154100000000004</c:v>
                </c:pt>
                <c:pt idx="3994">
                  <c:v>0.90047299999999997</c:v>
                </c:pt>
                <c:pt idx="3995">
                  <c:v>0.89940600000000004</c:v>
                </c:pt>
                <c:pt idx="3996">
                  <c:v>0.89834099999999995</c:v>
                </c:pt>
                <c:pt idx="3997">
                  <c:v>0.89727699999999999</c:v>
                </c:pt>
                <c:pt idx="3998">
                  <c:v>0.89621499999999998</c:v>
                </c:pt>
                <c:pt idx="3999">
                  <c:v>0.89515500000000003</c:v>
                </c:pt>
                <c:pt idx="4000">
                  <c:v>0.89409499999999997</c:v>
                </c:pt>
                <c:pt idx="4001">
                  <c:v>0.893038</c:v>
                </c:pt>
                <c:pt idx="4002">
                  <c:v>0.89198200000000005</c:v>
                </c:pt>
                <c:pt idx="4003">
                  <c:v>0.89092700000000002</c:v>
                </c:pt>
                <c:pt idx="4004">
                  <c:v>0.88987400000000005</c:v>
                </c:pt>
                <c:pt idx="4005">
                  <c:v>0.88882300000000003</c:v>
                </c:pt>
                <c:pt idx="4006">
                  <c:v>0.88777300000000003</c:v>
                </c:pt>
                <c:pt idx="4007">
                  <c:v>0.88672499999999999</c:v>
                </c:pt>
                <c:pt idx="4008">
                  <c:v>0.88567799999999997</c:v>
                </c:pt>
                <c:pt idx="4009">
                  <c:v>0.88463199999999997</c:v>
                </c:pt>
                <c:pt idx="4010">
                  <c:v>0.88358800000000004</c:v>
                </c:pt>
                <c:pt idx="4011">
                  <c:v>0.88254600000000005</c:v>
                </c:pt>
                <c:pt idx="4012">
                  <c:v>0.88150499999999998</c:v>
                </c:pt>
                <c:pt idx="4013">
                  <c:v>0.88046500000000005</c:v>
                </c:pt>
                <c:pt idx="4014">
                  <c:v>0.87942699999999996</c:v>
                </c:pt>
                <c:pt idx="4015">
                  <c:v>0.87839</c:v>
                </c:pt>
                <c:pt idx="4016">
                  <c:v>0.877355</c:v>
                </c:pt>
                <c:pt idx="4017">
                  <c:v>0.87632100000000002</c:v>
                </c:pt>
                <c:pt idx="4018">
                  <c:v>0.87529000000000001</c:v>
                </c:pt>
                <c:pt idx="4019">
                  <c:v>0.87426099999999995</c:v>
                </c:pt>
                <c:pt idx="4020">
                  <c:v>0.87323300000000004</c:v>
                </c:pt>
                <c:pt idx="4021">
                  <c:v>0.87220799999999998</c:v>
                </c:pt>
                <c:pt idx="4022">
                  <c:v>0.87118399999999996</c:v>
                </c:pt>
                <c:pt idx="4023">
                  <c:v>0.87016300000000002</c:v>
                </c:pt>
                <c:pt idx="4024">
                  <c:v>0.869143</c:v>
                </c:pt>
                <c:pt idx="4025">
                  <c:v>0.86812500000000004</c:v>
                </c:pt>
                <c:pt idx="4026">
                  <c:v>0.86711000000000005</c:v>
                </c:pt>
                <c:pt idx="4027">
                  <c:v>0.86609700000000001</c:v>
                </c:pt>
                <c:pt idx="4028">
                  <c:v>0.86508499999999999</c:v>
                </c:pt>
                <c:pt idx="4029">
                  <c:v>0.86407599999999996</c:v>
                </c:pt>
                <c:pt idx="4030">
                  <c:v>0.86307</c:v>
                </c:pt>
                <c:pt idx="4031">
                  <c:v>0.86206499999999997</c:v>
                </c:pt>
                <c:pt idx="4032">
                  <c:v>0.86106300000000002</c:v>
                </c:pt>
                <c:pt idx="4033">
                  <c:v>0.86006300000000002</c:v>
                </c:pt>
                <c:pt idx="4034">
                  <c:v>0.859066</c:v>
                </c:pt>
                <c:pt idx="4035">
                  <c:v>0.85807</c:v>
                </c:pt>
                <c:pt idx="4036">
                  <c:v>0.85707699999999998</c:v>
                </c:pt>
                <c:pt idx="4037">
                  <c:v>0.85608499999999998</c:v>
                </c:pt>
                <c:pt idx="4038">
                  <c:v>0.85509500000000005</c:v>
                </c:pt>
                <c:pt idx="4039">
                  <c:v>0.85410600000000003</c:v>
                </c:pt>
                <c:pt idx="4040">
                  <c:v>0.85311999999999999</c:v>
                </c:pt>
                <c:pt idx="4041">
                  <c:v>0.85213499999999998</c:v>
                </c:pt>
                <c:pt idx="4042">
                  <c:v>0.85115099999999999</c:v>
                </c:pt>
                <c:pt idx="4043">
                  <c:v>0.85016899999999995</c:v>
                </c:pt>
                <c:pt idx="4044">
                  <c:v>0.84918899999999997</c:v>
                </c:pt>
                <c:pt idx="4045">
                  <c:v>0.84821000000000002</c:v>
                </c:pt>
                <c:pt idx="4046">
                  <c:v>0.84723300000000001</c:v>
                </c:pt>
                <c:pt idx="4047">
                  <c:v>0.84625700000000004</c:v>
                </c:pt>
                <c:pt idx="4048">
                  <c:v>0.84528300000000001</c:v>
                </c:pt>
                <c:pt idx="4049">
                  <c:v>0.84431</c:v>
                </c:pt>
                <c:pt idx="4050">
                  <c:v>0.84333899999999995</c:v>
                </c:pt>
                <c:pt idx="4051">
                  <c:v>0.84236900000000003</c:v>
                </c:pt>
                <c:pt idx="4052">
                  <c:v>0.84140000000000004</c:v>
                </c:pt>
                <c:pt idx="4053">
                  <c:v>0.84043299999999999</c:v>
                </c:pt>
                <c:pt idx="4054">
                  <c:v>0.83946699999999996</c:v>
                </c:pt>
                <c:pt idx="4055">
                  <c:v>0.83850199999999997</c:v>
                </c:pt>
                <c:pt idx="4056">
                  <c:v>0.837538</c:v>
                </c:pt>
                <c:pt idx="4057">
                  <c:v>0.83657499999999996</c:v>
                </c:pt>
                <c:pt idx="4058">
                  <c:v>0.83561399999999997</c:v>
                </c:pt>
                <c:pt idx="4059">
                  <c:v>0.83465299999999998</c:v>
                </c:pt>
                <c:pt idx="4060">
                  <c:v>0.83369400000000005</c:v>
                </c:pt>
                <c:pt idx="4061">
                  <c:v>0.832735</c:v>
                </c:pt>
                <c:pt idx="4062">
                  <c:v>0.83177800000000002</c:v>
                </c:pt>
                <c:pt idx="4063">
                  <c:v>0.83082100000000003</c:v>
                </c:pt>
                <c:pt idx="4064">
                  <c:v>0.82986499999999996</c:v>
                </c:pt>
                <c:pt idx="4065">
                  <c:v>0.82891000000000004</c:v>
                </c:pt>
                <c:pt idx="4066">
                  <c:v>0.827955</c:v>
                </c:pt>
                <c:pt idx="4067">
                  <c:v>0.82700099999999999</c:v>
                </c:pt>
                <c:pt idx="4068">
                  <c:v>0.82604699999999998</c:v>
                </c:pt>
                <c:pt idx="4069">
                  <c:v>0.82509399999999999</c:v>
                </c:pt>
                <c:pt idx="4070">
                  <c:v>0.82414200000000004</c:v>
                </c:pt>
                <c:pt idx="4071">
                  <c:v>0.82318899999999995</c:v>
                </c:pt>
                <c:pt idx="4072">
                  <c:v>0.822237</c:v>
                </c:pt>
                <c:pt idx="4073">
                  <c:v>0.82128599999999996</c:v>
                </c:pt>
                <c:pt idx="4074">
                  <c:v>0.82033500000000004</c:v>
                </c:pt>
                <c:pt idx="4075">
                  <c:v>0.819384</c:v>
                </c:pt>
                <c:pt idx="4076">
                  <c:v>0.81843399999999999</c:v>
                </c:pt>
                <c:pt idx="4077">
                  <c:v>0.81748500000000002</c:v>
                </c:pt>
                <c:pt idx="4078">
                  <c:v>0.81653500000000001</c:v>
                </c:pt>
                <c:pt idx="4079">
                  <c:v>0.81558600000000003</c:v>
                </c:pt>
                <c:pt idx="4080">
                  <c:v>0.81463700000000006</c:v>
                </c:pt>
                <c:pt idx="4081">
                  <c:v>0.813689</c:v>
                </c:pt>
                <c:pt idx="4082">
                  <c:v>0.81274000000000002</c:v>
                </c:pt>
                <c:pt idx="4083">
                  <c:v>0.81179000000000001</c:v>
                </c:pt>
                <c:pt idx="4084">
                  <c:v>0.81084100000000003</c:v>
                </c:pt>
                <c:pt idx="4085">
                  <c:v>0.80989100000000003</c:v>
                </c:pt>
                <c:pt idx="4086">
                  <c:v>0.80894200000000005</c:v>
                </c:pt>
                <c:pt idx="4087">
                  <c:v>0.80799100000000001</c:v>
                </c:pt>
                <c:pt idx="4088">
                  <c:v>0.80703999999999998</c:v>
                </c:pt>
                <c:pt idx="4089">
                  <c:v>0.80608800000000003</c:v>
                </c:pt>
                <c:pt idx="4090">
                  <c:v>0.80513599999999996</c:v>
                </c:pt>
                <c:pt idx="4091">
                  <c:v>0.80418299999999998</c:v>
                </c:pt>
                <c:pt idx="4092">
                  <c:v>0.80322899999999997</c:v>
                </c:pt>
                <c:pt idx="4093">
                  <c:v>0.80227400000000004</c:v>
                </c:pt>
                <c:pt idx="4094">
                  <c:v>0.801319</c:v>
                </c:pt>
                <c:pt idx="4095">
                  <c:v>0.80036200000000002</c:v>
                </c:pt>
                <c:pt idx="4096">
                  <c:v>0.79940500000000003</c:v>
                </c:pt>
                <c:pt idx="4097">
                  <c:v>0.79844800000000005</c:v>
                </c:pt>
                <c:pt idx="4098">
                  <c:v>0.797489</c:v>
                </c:pt>
                <c:pt idx="4099">
                  <c:v>0.79653099999999999</c:v>
                </c:pt>
                <c:pt idx="4100">
                  <c:v>0.79557100000000003</c:v>
                </c:pt>
                <c:pt idx="4101">
                  <c:v>0.79461099999999996</c:v>
                </c:pt>
                <c:pt idx="4102">
                  <c:v>0.793651</c:v>
                </c:pt>
                <c:pt idx="4103">
                  <c:v>0.79269000000000001</c:v>
                </c:pt>
                <c:pt idx="4104">
                  <c:v>0.79172799999999999</c:v>
                </c:pt>
                <c:pt idx="4105">
                  <c:v>0.79076500000000005</c:v>
                </c:pt>
                <c:pt idx="4106">
                  <c:v>0.78980099999999998</c:v>
                </c:pt>
                <c:pt idx="4107">
                  <c:v>0.78883700000000001</c:v>
                </c:pt>
                <c:pt idx="4108">
                  <c:v>0.78787099999999999</c:v>
                </c:pt>
                <c:pt idx="4109">
                  <c:v>0.78690499999999997</c:v>
                </c:pt>
                <c:pt idx="4110">
                  <c:v>0.78593800000000003</c:v>
                </c:pt>
                <c:pt idx="4111">
                  <c:v>0.78496999999999995</c:v>
                </c:pt>
                <c:pt idx="4112">
                  <c:v>0.78400199999999998</c:v>
                </c:pt>
                <c:pt idx="4113">
                  <c:v>0.78303199999999995</c:v>
                </c:pt>
                <c:pt idx="4114">
                  <c:v>0.78206200000000003</c:v>
                </c:pt>
                <c:pt idx="4115">
                  <c:v>0.78108999999999995</c:v>
                </c:pt>
                <c:pt idx="4116">
                  <c:v>0.78011699999999995</c:v>
                </c:pt>
                <c:pt idx="4117">
                  <c:v>0.77914300000000003</c:v>
                </c:pt>
                <c:pt idx="4118">
                  <c:v>0.77816799999999997</c:v>
                </c:pt>
                <c:pt idx="4119">
                  <c:v>0.77719099999999997</c:v>
                </c:pt>
                <c:pt idx="4120">
                  <c:v>0.77621300000000004</c:v>
                </c:pt>
                <c:pt idx="4121">
                  <c:v>0.77523399999999998</c:v>
                </c:pt>
                <c:pt idx="4122">
                  <c:v>0.77425299999999997</c:v>
                </c:pt>
                <c:pt idx="4123">
                  <c:v>0.77327100000000004</c:v>
                </c:pt>
                <c:pt idx="4124">
                  <c:v>0.77228799999999997</c:v>
                </c:pt>
                <c:pt idx="4125">
                  <c:v>0.77130299999999996</c:v>
                </c:pt>
                <c:pt idx="4126">
                  <c:v>0.77031799999999995</c:v>
                </c:pt>
                <c:pt idx="4127">
                  <c:v>0.76932999999999996</c:v>
                </c:pt>
                <c:pt idx="4128">
                  <c:v>0.76834199999999997</c:v>
                </c:pt>
                <c:pt idx="4129">
                  <c:v>0.76735200000000003</c:v>
                </c:pt>
                <c:pt idx="4130">
                  <c:v>0.76636099999999996</c:v>
                </c:pt>
                <c:pt idx="4131">
                  <c:v>0.76536800000000005</c:v>
                </c:pt>
                <c:pt idx="4132">
                  <c:v>0.76437299999999997</c:v>
                </c:pt>
                <c:pt idx="4133">
                  <c:v>0.76337699999999997</c:v>
                </c:pt>
                <c:pt idx="4134">
                  <c:v>0.76237900000000003</c:v>
                </c:pt>
                <c:pt idx="4135">
                  <c:v>0.76137900000000003</c:v>
                </c:pt>
                <c:pt idx="4136">
                  <c:v>0.76037699999999997</c:v>
                </c:pt>
                <c:pt idx="4137">
                  <c:v>0.75937399999999999</c:v>
                </c:pt>
                <c:pt idx="4138">
                  <c:v>0.75836899999999996</c:v>
                </c:pt>
                <c:pt idx="4139">
                  <c:v>0.75736199999999998</c:v>
                </c:pt>
                <c:pt idx="4140">
                  <c:v>0.75635300000000005</c:v>
                </c:pt>
                <c:pt idx="4141">
                  <c:v>0.75534199999999996</c:v>
                </c:pt>
                <c:pt idx="4142">
                  <c:v>0.75432900000000003</c:v>
                </c:pt>
                <c:pt idx="4143">
                  <c:v>0.75331400000000004</c:v>
                </c:pt>
                <c:pt idx="4144">
                  <c:v>0.75229699999999999</c:v>
                </c:pt>
                <c:pt idx="4145">
                  <c:v>0.751278</c:v>
                </c:pt>
                <c:pt idx="4146">
                  <c:v>0.75025699999999995</c:v>
                </c:pt>
                <c:pt idx="4147">
                  <c:v>0.74923300000000004</c:v>
                </c:pt>
                <c:pt idx="4148">
                  <c:v>0.74820699999999996</c:v>
                </c:pt>
                <c:pt idx="4149">
                  <c:v>0.74717900000000004</c:v>
                </c:pt>
                <c:pt idx="4150">
                  <c:v>0.74614800000000003</c:v>
                </c:pt>
                <c:pt idx="4151">
                  <c:v>0.74511499999999997</c:v>
                </c:pt>
                <c:pt idx="4152">
                  <c:v>0.74407999999999996</c:v>
                </c:pt>
                <c:pt idx="4153">
                  <c:v>0.74304300000000001</c:v>
                </c:pt>
                <c:pt idx="4154">
                  <c:v>0.74200200000000005</c:v>
                </c:pt>
                <c:pt idx="4155">
                  <c:v>0.74095999999999995</c:v>
                </c:pt>
                <c:pt idx="4156">
                  <c:v>0.73991399999999996</c:v>
                </c:pt>
                <c:pt idx="4157">
                  <c:v>0.73886600000000002</c:v>
                </c:pt>
                <c:pt idx="4158">
                  <c:v>0.73781399999999997</c:v>
                </c:pt>
                <c:pt idx="4159">
                  <c:v>0.73675999999999997</c:v>
                </c:pt>
                <c:pt idx="4160">
                  <c:v>0.73570199999999997</c:v>
                </c:pt>
                <c:pt idx="4161">
                  <c:v>0.73464099999999999</c:v>
                </c:pt>
                <c:pt idx="4162">
                  <c:v>0.73357600000000001</c:v>
                </c:pt>
                <c:pt idx="4163">
                  <c:v>0.73250800000000005</c:v>
                </c:pt>
                <c:pt idx="4164">
                  <c:v>0.73143599999999998</c:v>
                </c:pt>
                <c:pt idx="4165">
                  <c:v>0.73036199999999996</c:v>
                </c:pt>
                <c:pt idx="4166">
                  <c:v>0.72928300000000001</c:v>
                </c:pt>
                <c:pt idx="4167">
                  <c:v>0.72820099999999999</c:v>
                </c:pt>
                <c:pt idx="4168">
                  <c:v>0.72711599999999998</c:v>
                </c:pt>
                <c:pt idx="4169">
                  <c:v>0.72602599999999995</c:v>
                </c:pt>
                <c:pt idx="4170">
                  <c:v>0.72493300000000005</c:v>
                </c:pt>
                <c:pt idx="4171">
                  <c:v>0.72383600000000003</c:v>
                </c:pt>
                <c:pt idx="4172">
                  <c:v>0.72273500000000002</c:v>
                </c:pt>
                <c:pt idx="4173">
                  <c:v>0.72162999999999999</c:v>
                </c:pt>
                <c:pt idx="4174">
                  <c:v>0.72052000000000005</c:v>
                </c:pt>
                <c:pt idx="4175">
                  <c:v>0.71940599999999999</c:v>
                </c:pt>
                <c:pt idx="4176">
                  <c:v>0.71828800000000004</c:v>
                </c:pt>
                <c:pt idx="4177">
                  <c:v>0.71716500000000005</c:v>
                </c:pt>
                <c:pt idx="4178">
                  <c:v>0.71603799999999995</c:v>
                </c:pt>
                <c:pt idx="4179">
                  <c:v>0.71490699999999996</c:v>
                </c:pt>
                <c:pt idx="4180">
                  <c:v>0.71377100000000004</c:v>
                </c:pt>
                <c:pt idx="4181">
                  <c:v>0.71262999999999999</c:v>
                </c:pt>
                <c:pt idx="4182">
                  <c:v>0.71148500000000003</c:v>
                </c:pt>
                <c:pt idx="4183">
                  <c:v>0.71033599999999997</c:v>
                </c:pt>
                <c:pt idx="4184">
                  <c:v>0.70918099999999995</c:v>
                </c:pt>
                <c:pt idx="4185">
                  <c:v>0.70802100000000001</c:v>
                </c:pt>
                <c:pt idx="4186">
                  <c:v>0.70685699999999996</c:v>
                </c:pt>
                <c:pt idx="4187">
                  <c:v>0.70568699999999995</c:v>
                </c:pt>
                <c:pt idx="4188">
                  <c:v>0.70451200000000003</c:v>
                </c:pt>
                <c:pt idx="4189">
                  <c:v>0.70333100000000004</c:v>
                </c:pt>
                <c:pt idx="4190">
                  <c:v>0.70214600000000005</c:v>
                </c:pt>
                <c:pt idx="4191">
                  <c:v>0.70095499999999999</c:v>
                </c:pt>
                <c:pt idx="4192">
                  <c:v>0.69975799999999999</c:v>
                </c:pt>
                <c:pt idx="4193">
                  <c:v>0.69855699999999998</c:v>
                </c:pt>
                <c:pt idx="4194">
                  <c:v>0.697349</c:v>
                </c:pt>
                <c:pt idx="4195">
                  <c:v>0.69613700000000001</c:v>
                </c:pt>
                <c:pt idx="4196">
                  <c:v>0.69491899999999995</c:v>
                </c:pt>
                <c:pt idx="4197">
                  <c:v>0.69369499999999995</c:v>
                </c:pt>
                <c:pt idx="4198">
                  <c:v>0.69246600000000003</c:v>
                </c:pt>
                <c:pt idx="4199">
                  <c:v>0.69123100000000004</c:v>
                </c:pt>
                <c:pt idx="4200">
                  <c:v>0.68998999999999999</c:v>
                </c:pt>
                <c:pt idx="4201">
                  <c:v>0.68874299999999999</c:v>
                </c:pt>
                <c:pt idx="4202">
                  <c:v>0.68748900000000002</c:v>
                </c:pt>
                <c:pt idx="4203">
                  <c:v>0.68623000000000001</c:v>
                </c:pt>
                <c:pt idx="4204">
                  <c:v>0.68496400000000002</c:v>
                </c:pt>
                <c:pt idx="4205">
                  <c:v>0.68369199999999997</c:v>
                </c:pt>
                <c:pt idx="4206">
                  <c:v>0.68241300000000005</c:v>
                </c:pt>
                <c:pt idx="4207">
                  <c:v>0.68112799999999996</c:v>
                </c:pt>
                <c:pt idx="4208">
                  <c:v>0.679836</c:v>
                </c:pt>
                <c:pt idx="4209">
                  <c:v>0.67853799999999997</c:v>
                </c:pt>
                <c:pt idx="4210">
                  <c:v>0.67723299999999997</c:v>
                </c:pt>
                <c:pt idx="4211">
                  <c:v>0.67592099999999999</c:v>
                </c:pt>
                <c:pt idx="4212">
                  <c:v>0.67460200000000003</c:v>
                </c:pt>
                <c:pt idx="4213">
                  <c:v>0.67327599999999999</c:v>
                </c:pt>
                <c:pt idx="4214">
                  <c:v>0.67194299999999996</c:v>
                </c:pt>
                <c:pt idx="4215">
                  <c:v>0.67060299999999995</c:v>
                </c:pt>
                <c:pt idx="4216">
                  <c:v>0.66925599999999996</c:v>
                </c:pt>
                <c:pt idx="4217">
                  <c:v>0.66790099999999997</c:v>
                </c:pt>
                <c:pt idx="4218">
                  <c:v>0.66653899999999999</c:v>
                </c:pt>
                <c:pt idx="4219">
                  <c:v>0.66517000000000004</c:v>
                </c:pt>
                <c:pt idx="4220">
                  <c:v>0.66379299999999997</c:v>
                </c:pt>
                <c:pt idx="4221">
                  <c:v>0.66240900000000003</c:v>
                </c:pt>
                <c:pt idx="4222">
                  <c:v>0.66101600000000005</c:v>
                </c:pt>
                <c:pt idx="4223">
                  <c:v>0.65961700000000001</c:v>
                </c:pt>
                <c:pt idx="4224">
                  <c:v>0.65820900000000004</c:v>
                </c:pt>
                <c:pt idx="4225">
                  <c:v>0.65679299999999996</c:v>
                </c:pt>
                <c:pt idx="4226">
                  <c:v>0.65536899999999998</c:v>
                </c:pt>
                <c:pt idx="4227">
                  <c:v>0.65393699999999999</c:v>
                </c:pt>
                <c:pt idx="4228">
                  <c:v>0.65249699999999999</c:v>
                </c:pt>
                <c:pt idx="4229">
                  <c:v>0.65104899999999999</c:v>
                </c:pt>
                <c:pt idx="4230">
                  <c:v>0.64959299999999998</c:v>
                </c:pt>
                <c:pt idx="4231">
                  <c:v>0.64812800000000004</c:v>
                </c:pt>
                <c:pt idx="4232">
                  <c:v>0.64665499999999998</c:v>
                </c:pt>
                <c:pt idx="4233">
                  <c:v>0.645173</c:v>
                </c:pt>
                <c:pt idx="4234">
                  <c:v>0.64368199999999998</c:v>
                </c:pt>
                <c:pt idx="4235">
                  <c:v>0.64218299999999995</c:v>
                </c:pt>
                <c:pt idx="4236">
                  <c:v>0.64067399999999997</c:v>
                </c:pt>
                <c:pt idx="4237">
                  <c:v>0.63915699999999998</c:v>
                </c:pt>
                <c:pt idx="4238">
                  <c:v>0.63763099999999995</c:v>
                </c:pt>
                <c:pt idx="4239">
                  <c:v>0.63609599999999999</c:v>
                </c:pt>
                <c:pt idx="4240">
                  <c:v>0.63455099999999998</c:v>
                </c:pt>
                <c:pt idx="4241">
                  <c:v>0.63299799999999995</c:v>
                </c:pt>
                <c:pt idx="4242">
                  <c:v>0.63143499999999997</c:v>
                </c:pt>
                <c:pt idx="4243">
                  <c:v>0.62986299999999995</c:v>
                </c:pt>
                <c:pt idx="4244">
                  <c:v>0.62828099999999998</c:v>
                </c:pt>
                <c:pt idx="4245">
                  <c:v>0.62668900000000005</c:v>
                </c:pt>
                <c:pt idx="4246">
                  <c:v>0.62508799999999998</c:v>
                </c:pt>
                <c:pt idx="4247">
                  <c:v>0.62347799999999998</c:v>
                </c:pt>
                <c:pt idx="4248">
                  <c:v>0.62185699999999999</c:v>
                </c:pt>
                <c:pt idx="4249">
                  <c:v>0.62022699999999997</c:v>
                </c:pt>
                <c:pt idx="4250">
                  <c:v>0.61858599999999997</c:v>
                </c:pt>
                <c:pt idx="4251">
                  <c:v>0.61693500000000001</c:v>
                </c:pt>
                <c:pt idx="4252">
                  <c:v>0.61527399999999999</c:v>
                </c:pt>
                <c:pt idx="4253">
                  <c:v>0.61360300000000001</c:v>
                </c:pt>
                <c:pt idx="4254">
                  <c:v>0.61192100000000005</c:v>
                </c:pt>
                <c:pt idx="4255">
                  <c:v>0.61022799999999999</c:v>
                </c:pt>
                <c:pt idx="4256">
                  <c:v>0.60852499999999998</c:v>
                </c:pt>
                <c:pt idx="4257">
                  <c:v>0.60680999999999996</c:v>
                </c:pt>
                <c:pt idx="4258">
                  <c:v>0.60508399999999996</c:v>
                </c:pt>
                <c:pt idx="4259">
                  <c:v>0.603348</c:v>
                </c:pt>
                <c:pt idx="4260">
                  <c:v>0.60160000000000002</c:v>
                </c:pt>
                <c:pt idx="4261">
                  <c:v>0.59984000000000004</c:v>
                </c:pt>
                <c:pt idx="4262">
                  <c:v>0.59806899999999996</c:v>
                </c:pt>
                <c:pt idx="4263">
                  <c:v>0.59628599999999998</c:v>
                </c:pt>
                <c:pt idx="4264">
                  <c:v>0.59449200000000002</c:v>
                </c:pt>
                <c:pt idx="4265">
                  <c:v>0.59268500000000002</c:v>
                </c:pt>
                <c:pt idx="4266">
                  <c:v>0.590866</c:v>
                </c:pt>
                <c:pt idx="4267">
                  <c:v>0.58903499999999998</c:v>
                </c:pt>
                <c:pt idx="4268">
                  <c:v>0.58719200000000005</c:v>
                </c:pt>
                <c:pt idx="4269">
                  <c:v>0.58533599999999997</c:v>
                </c:pt>
                <c:pt idx="4270">
                  <c:v>0.58346699999999996</c:v>
                </c:pt>
                <c:pt idx="4271">
                  <c:v>0.58158600000000005</c:v>
                </c:pt>
                <c:pt idx="4272">
                  <c:v>0.57969099999999996</c:v>
                </c:pt>
                <c:pt idx="4273">
                  <c:v>0.57778399999999996</c:v>
                </c:pt>
                <c:pt idx="4274">
                  <c:v>0.57586499999999996</c:v>
                </c:pt>
                <c:pt idx="4275">
                  <c:v>0.573932</c:v>
                </c:pt>
                <c:pt idx="4276">
                  <c:v>0.57198599999999999</c:v>
                </c:pt>
                <c:pt idx="4277">
                  <c:v>0.57002699999999995</c:v>
                </c:pt>
                <c:pt idx="4278">
                  <c:v>0.56805499999999998</c:v>
                </c:pt>
                <c:pt idx="4279">
                  <c:v>0.56606900000000004</c:v>
                </c:pt>
                <c:pt idx="4280">
                  <c:v>0.56406900000000004</c:v>
                </c:pt>
                <c:pt idx="4281">
                  <c:v>0.562056</c:v>
                </c:pt>
                <c:pt idx="4282">
                  <c:v>0.560029</c:v>
                </c:pt>
                <c:pt idx="4283">
                  <c:v>0.55798800000000004</c:v>
                </c:pt>
                <c:pt idx="4284">
                  <c:v>0.55593300000000001</c:v>
                </c:pt>
                <c:pt idx="4285">
                  <c:v>0.55386500000000005</c:v>
                </c:pt>
                <c:pt idx="4286">
                  <c:v>0.55178199999999999</c:v>
                </c:pt>
                <c:pt idx="4287">
                  <c:v>0.54968499999999998</c:v>
                </c:pt>
                <c:pt idx="4288">
                  <c:v>0.54757299999999998</c:v>
                </c:pt>
                <c:pt idx="4289">
                  <c:v>0.54544700000000002</c:v>
                </c:pt>
                <c:pt idx="4290">
                  <c:v>0.54330599999999996</c:v>
                </c:pt>
                <c:pt idx="4291">
                  <c:v>0.54115100000000005</c:v>
                </c:pt>
                <c:pt idx="4292">
                  <c:v>0.53898000000000001</c:v>
                </c:pt>
                <c:pt idx="4293">
                  <c:v>0.53679399999999999</c:v>
                </c:pt>
                <c:pt idx="4294">
                  <c:v>0.53459299999999998</c:v>
                </c:pt>
                <c:pt idx="4295">
                  <c:v>0.53237699999999999</c:v>
                </c:pt>
                <c:pt idx="4296">
                  <c:v>0.53014600000000001</c:v>
                </c:pt>
                <c:pt idx="4297">
                  <c:v>0.52790000000000004</c:v>
                </c:pt>
                <c:pt idx="4298">
                  <c:v>0.52563800000000005</c:v>
                </c:pt>
                <c:pt idx="4299">
                  <c:v>0.52336199999999999</c:v>
                </c:pt>
                <c:pt idx="4300">
                  <c:v>0.521069</c:v>
                </c:pt>
                <c:pt idx="4301">
                  <c:v>0.51876199999999995</c:v>
                </c:pt>
                <c:pt idx="4302">
                  <c:v>0.51643799999999995</c:v>
                </c:pt>
                <c:pt idx="4303">
                  <c:v>0.51409899999999997</c:v>
                </c:pt>
                <c:pt idx="4304">
                  <c:v>0.51174299999999995</c:v>
                </c:pt>
                <c:pt idx="4305">
                  <c:v>0.50937100000000002</c:v>
                </c:pt>
                <c:pt idx="4306">
                  <c:v>0.50698299999999996</c:v>
                </c:pt>
                <c:pt idx="4307">
                  <c:v>0.504579</c:v>
                </c:pt>
                <c:pt idx="4308">
                  <c:v>0.50215799999999999</c:v>
                </c:pt>
                <c:pt idx="4309">
                  <c:v>0.49972100000000003</c:v>
                </c:pt>
                <c:pt idx="4310">
                  <c:v>0.49726700000000001</c:v>
                </c:pt>
                <c:pt idx="4311">
                  <c:v>0.49479600000000001</c:v>
                </c:pt>
                <c:pt idx="4312">
                  <c:v>0.492309</c:v>
                </c:pt>
                <c:pt idx="4313">
                  <c:v>0.48980499999999999</c:v>
                </c:pt>
                <c:pt idx="4314">
                  <c:v>0.48728399999999999</c:v>
                </c:pt>
                <c:pt idx="4315">
                  <c:v>0.48474600000000001</c:v>
                </c:pt>
                <c:pt idx="4316">
                  <c:v>0.48219000000000001</c:v>
                </c:pt>
                <c:pt idx="4317">
                  <c:v>0.47961799999999999</c:v>
                </c:pt>
                <c:pt idx="4318">
                  <c:v>0.47702800000000001</c:v>
                </c:pt>
                <c:pt idx="4319">
                  <c:v>0.47442099999999998</c:v>
                </c:pt>
                <c:pt idx="4320">
                  <c:v>0.47179700000000002</c:v>
                </c:pt>
                <c:pt idx="4321">
                  <c:v>0.46915499999999999</c:v>
                </c:pt>
                <c:pt idx="4322">
                  <c:v>0.46649499999999999</c:v>
                </c:pt>
                <c:pt idx="4323">
                  <c:v>0.46381800000000001</c:v>
                </c:pt>
                <c:pt idx="4324">
                  <c:v>0.46112300000000001</c:v>
                </c:pt>
                <c:pt idx="4325">
                  <c:v>0.45841100000000001</c:v>
                </c:pt>
                <c:pt idx="4326">
                  <c:v>0.455681</c:v>
                </c:pt>
                <c:pt idx="4327">
                  <c:v>0.452932</c:v>
                </c:pt>
                <c:pt idx="4328">
                  <c:v>0.45016699999999998</c:v>
                </c:pt>
                <c:pt idx="4329">
                  <c:v>0.44738299999999998</c:v>
                </c:pt>
                <c:pt idx="4330">
                  <c:v>0.444581</c:v>
                </c:pt>
                <c:pt idx="4331">
                  <c:v>0.44176199999999999</c:v>
                </c:pt>
                <c:pt idx="4332">
                  <c:v>0.43892399999999998</c:v>
                </c:pt>
                <c:pt idx="4333">
                  <c:v>0.43606899999999998</c:v>
                </c:pt>
                <c:pt idx="4334">
                  <c:v>0.43319600000000003</c:v>
                </c:pt>
                <c:pt idx="4335">
                  <c:v>0.43030499999999999</c:v>
                </c:pt>
                <c:pt idx="4336">
                  <c:v>0.427396</c:v>
                </c:pt>
                <c:pt idx="4337">
                  <c:v>0.42447000000000001</c:v>
                </c:pt>
                <c:pt idx="4338">
                  <c:v>0.42152499999999998</c:v>
                </c:pt>
                <c:pt idx="4339">
                  <c:v>0.41856100000000002</c:v>
                </c:pt>
                <c:pt idx="4340">
                  <c:v>0.41558</c:v>
                </c:pt>
                <c:pt idx="4341">
                  <c:v>0.41258</c:v>
                </c:pt>
                <c:pt idx="4342">
                  <c:v>0.40956199999999998</c:v>
                </c:pt>
                <c:pt idx="4343">
                  <c:v>0.406526</c:v>
                </c:pt>
                <c:pt idx="4344">
                  <c:v>0.40347100000000002</c:v>
                </c:pt>
                <c:pt idx="4345">
                  <c:v>0.40039799999999998</c:v>
                </c:pt>
                <c:pt idx="4346">
                  <c:v>0.39730700000000002</c:v>
                </c:pt>
                <c:pt idx="4347">
                  <c:v>0.39419700000000002</c:v>
                </c:pt>
                <c:pt idx="4348">
                  <c:v>0.39106800000000003</c:v>
                </c:pt>
                <c:pt idx="4349">
                  <c:v>0.38792100000000002</c:v>
                </c:pt>
                <c:pt idx="4350">
                  <c:v>0.38475599999999999</c:v>
                </c:pt>
                <c:pt idx="4351">
                  <c:v>0.38157099999999999</c:v>
                </c:pt>
                <c:pt idx="4352">
                  <c:v>0.37836900000000001</c:v>
                </c:pt>
                <c:pt idx="4353">
                  <c:v>0.37514700000000001</c:v>
                </c:pt>
                <c:pt idx="4354">
                  <c:v>0.37190699999999999</c:v>
                </c:pt>
                <c:pt idx="4355">
                  <c:v>0.36864799999999998</c:v>
                </c:pt>
                <c:pt idx="4356">
                  <c:v>0.365371</c:v>
                </c:pt>
                <c:pt idx="4357">
                  <c:v>0.36207400000000001</c:v>
                </c:pt>
                <c:pt idx="4358">
                  <c:v>0.35875899999999999</c:v>
                </c:pt>
                <c:pt idx="4359">
                  <c:v>0.35542600000000002</c:v>
                </c:pt>
                <c:pt idx="4360">
                  <c:v>0.35207300000000002</c:v>
                </c:pt>
                <c:pt idx="4361">
                  <c:v>0.34870099999999998</c:v>
                </c:pt>
                <c:pt idx="4362">
                  <c:v>0.34531099999999998</c:v>
                </c:pt>
                <c:pt idx="4363">
                  <c:v>0.34190300000000001</c:v>
                </c:pt>
                <c:pt idx="4364">
                  <c:v>0.33847500000000003</c:v>
                </c:pt>
                <c:pt idx="4365">
                  <c:v>0.33502900000000002</c:v>
                </c:pt>
                <c:pt idx="4366">
                  <c:v>0.33156400000000003</c:v>
                </c:pt>
                <c:pt idx="4367">
                  <c:v>0.32808100000000001</c:v>
                </c:pt>
                <c:pt idx="4368">
                  <c:v>0.32457900000000001</c:v>
                </c:pt>
                <c:pt idx="4369">
                  <c:v>0.32105800000000001</c:v>
                </c:pt>
                <c:pt idx="4370">
                  <c:v>0.317519</c:v>
                </c:pt>
                <c:pt idx="4371">
                  <c:v>0.31396200000000002</c:v>
                </c:pt>
                <c:pt idx="4372">
                  <c:v>0.310386</c:v>
                </c:pt>
                <c:pt idx="4373">
                  <c:v>0.30679200000000001</c:v>
                </c:pt>
                <c:pt idx="4374">
                  <c:v>0.30317899999999998</c:v>
                </c:pt>
                <c:pt idx="4375">
                  <c:v>0.29954700000000001</c:v>
                </c:pt>
                <c:pt idx="4376">
                  <c:v>0.29589700000000002</c:v>
                </c:pt>
                <c:pt idx="4377">
                  <c:v>0.29222799999999999</c:v>
                </c:pt>
                <c:pt idx="4378">
                  <c:v>0.28854099999999999</c:v>
                </c:pt>
                <c:pt idx="4379">
                  <c:v>0.28483599999999998</c:v>
                </c:pt>
                <c:pt idx="4380">
                  <c:v>0.28111199999999997</c:v>
                </c:pt>
                <c:pt idx="4381">
                  <c:v>0.27737099999999998</c:v>
                </c:pt>
                <c:pt idx="4382">
                  <c:v>0.27361099999999999</c:v>
                </c:pt>
                <c:pt idx="4383">
                  <c:v>0.26983200000000002</c:v>
                </c:pt>
                <c:pt idx="4384">
                  <c:v>0.26603599999999999</c:v>
                </c:pt>
                <c:pt idx="4385">
                  <c:v>0.26222099999999998</c:v>
                </c:pt>
                <c:pt idx="4386">
                  <c:v>0.25838800000000001</c:v>
                </c:pt>
                <c:pt idx="4387">
                  <c:v>0.25453700000000001</c:v>
                </c:pt>
                <c:pt idx="4388">
                  <c:v>0.250668</c:v>
                </c:pt>
                <c:pt idx="4389">
                  <c:v>0.246781</c:v>
                </c:pt>
                <c:pt idx="4390">
                  <c:v>0.24287600000000001</c:v>
                </c:pt>
                <c:pt idx="4391">
                  <c:v>0.238953</c:v>
                </c:pt>
                <c:pt idx="4392">
                  <c:v>0.235012</c:v>
                </c:pt>
                <c:pt idx="4393">
                  <c:v>0.23105400000000001</c:v>
                </c:pt>
                <c:pt idx="4394">
                  <c:v>0.227077</c:v>
                </c:pt>
                <c:pt idx="4395">
                  <c:v>0.223084</c:v>
                </c:pt>
                <c:pt idx="4396">
                  <c:v>0.21907199999999999</c:v>
                </c:pt>
                <c:pt idx="4397">
                  <c:v>0.21504300000000001</c:v>
                </c:pt>
                <c:pt idx="4398">
                  <c:v>0.21099699999999999</c:v>
                </c:pt>
                <c:pt idx="4399">
                  <c:v>0.20693300000000001</c:v>
                </c:pt>
                <c:pt idx="4400">
                  <c:v>0.202851</c:v>
                </c:pt>
                <c:pt idx="4401">
                  <c:v>0.19875200000000001</c:v>
                </c:pt>
                <c:pt idx="4402">
                  <c:v>0.194636</c:v>
                </c:pt>
                <c:pt idx="4403">
                  <c:v>0.190502</c:v>
                </c:pt>
                <c:pt idx="4404">
                  <c:v>0.18635099999999999</c:v>
                </c:pt>
                <c:pt idx="4405">
                  <c:v>0.18218300000000001</c:v>
                </c:pt>
                <c:pt idx="4406">
                  <c:v>0.17799699999999999</c:v>
                </c:pt>
                <c:pt idx="4407">
                  <c:v>0.173794</c:v>
                </c:pt>
                <c:pt idx="4408">
                  <c:v>0.169574</c:v>
                </c:pt>
                <c:pt idx="4409">
                  <c:v>0.16533700000000001</c:v>
                </c:pt>
                <c:pt idx="4410">
                  <c:v>0.161083</c:v>
                </c:pt>
                <c:pt idx="4411">
                  <c:v>0.15681200000000001</c:v>
                </c:pt>
                <c:pt idx="4412">
                  <c:v>0.15252499999999999</c:v>
                </c:pt>
                <c:pt idx="4413">
                  <c:v>0.14821999999999999</c:v>
                </c:pt>
                <c:pt idx="4414">
                  <c:v>0.143899</c:v>
                </c:pt>
                <c:pt idx="4415">
                  <c:v>0.13956099999999999</c:v>
                </c:pt>
                <c:pt idx="4416">
                  <c:v>0.13520599999999999</c:v>
                </c:pt>
                <c:pt idx="4417">
                  <c:v>0.13083500000000001</c:v>
                </c:pt>
                <c:pt idx="4418">
                  <c:v>0.126448</c:v>
                </c:pt>
                <c:pt idx="4419">
                  <c:v>0.122044</c:v>
                </c:pt>
                <c:pt idx="4420">
                  <c:v>0.11762400000000001</c:v>
                </c:pt>
                <c:pt idx="4421">
                  <c:v>0.113188</c:v>
                </c:pt>
                <c:pt idx="4422">
                  <c:v>0.108735</c:v>
                </c:pt>
                <c:pt idx="4423">
                  <c:v>0.104267</c:v>
                </c:pt>
                <c:pt idx="4424">
                  <c:v>9.9781999999999996E-2</c:v>
                </c:pt>
                <c:pt idx="4425">
                  <c:v>9.5281400000000002E-2</c:v>
                </c:pt>
                <c:pt idx="4426">
                  <c:v>9.0764999999999998E-2</c:v>
                </c:pt>
                <c:pt idx="4427">
                  <c:v>8.6232699999999995E-2</c:v>
                </c:pt>
                <c:pt idx="4428">
                  <c:v>8.1684699999999999E-2</c:v>
                </c:pt>
                <c:pt idx="4429">
                  <c:v>7.7120800000000003E-2</c:v>
                </c:pt>
                <c:pt idx="4430">
                  <c:v>7.2541099999999997E-2</c:v>
                </c:pt>
                <c:pt idx="4431">
                  <c:v>6.7945599999999995E-2</c:v>
                </c:pt>
                <c:pt idx="4432">
                  <c:v>6.3334299999999996E-2</c:v>
                </c:pt>
                <c:pt idx="4433">
                  <c:v>5.8707299999999997E-2</c:v>
                </c:pt>
                <c:pt idx="4434">
                  <c:v>5.4064599999999997E-2</c:v>
                </c:pt>
                <c:pt idx="4435">
                  <c:v>4.9406400000000003E-2</c:v>
                </c:pt>
                <c:pt idx="4436">
                  <c:v>4.47327E-2</c:v>
                </c:pt>
                <c:pt idx="4437">
                  <c:v>4.0043599999999999E-2</c:v>
                </c:pt>
                <c:pt idx="4438">
                  <c:v>3.5339099999999998E-2</c:v>
                </c:pt>
                <c:pt idx="4439">
                  <c:v>3.0619199999999999E-2</c:v>
                </c:pt>
                <c:pt idx="4440">
                  <c:v>2.5884000000000001E-2</c:v>
                </c:pt>
                <c:pt idx="4441">
                  <c:v>2.1133300000000001E-2</c:v>
                </c:pt>
                <c:pt idx="4442">
                  <c:v>1.6367300000000001E-2</c:v>
                </c:pt>
                <c:pt idx="4443">
                  <c:v>1.15859E-2</c:v>
                </c:pt>
                <c:pt idx="4444">
                  <c:v>6.7893199999999997E-3</c:v>
                </c:pt>
                <c:pt idx="4445">
                  <c:v>1.9775000000000001E-3</c:v>
                </c:pt>
                <c:pt idx="4446">
                  <c:v>-2.84943E-3</c:v>
                </c:pt>
                <c:pt idx="4447">
                  <c:v>-7.6913700000000003E-3</c:v>
                </c:pt>
                <c:pt idx="4448">
                  <c:v>-1.25483E-2</c:v>
                </c:pt>
                <c:pt idx="4449">
                  <c:v>-1.7420000000000001E-2</c:v>
                </c:pt>
                <c:pt idx="4450">
                  <c:v>-2.2306699999999999E-2</c:v>
                </c:pt>
                <c:pt idx="4451">
                  <c:v>-2.7208199999999998E-2</c:v>
                </c:pt>
                <c:pt idx="4452">
                  <c:v>-3.21245E-2</c:v>
                </c:pt>
                <c:pt idx="4453">
                  <c:v>-3.7055699999999997E-2</c:v>
                </c:pt>
                <c:pt idx="4454">
                  <c:v>-4.2001799999999999E-2</c:v>
                </c:pt>
                <c:pt idx="4455">
                  <c:v>-4.6962700000000003E-2</c:v>
                </c:pt>
                <c:pt idx="4456">
                  <c:v>-5.19383E-2</c:v>
                </c:pt>
                <c:pt idx="4457">
                  <c:v>-5.6928699999999999E-2</c:v>
                </c:pt>
                <c:pt idx="4458">
                  <c:v>-6.19339E-2</c:v>
                </c:pt>
                <c:pt idx="4459">
                  <c:v>-6.6953700000000005E-2</c:v>
                </c:pt>
                <c:pt idx="4460">
                  <c:v>-7.1988200000000002E-2</c:v>
                </c:pt>
                <c:pt idx="4461">
                  <c:v>-7.7037400000000006E-2</c:v>
                </c:pt>
                <c:pt idx="4462">
                  <c:v>-8.2101300000000002E-2</c:v>
                </c:pt>
                <c:pt idx="4463">
                  <c:v>-8.7179999999999994E-2</c:v>
                </c:pt>
                <c:pt idx="4464">
                  <c:v>-9.2273300000000003E-2</c:v>
                </c:pt>
                <c:pt idx="4465">
                  <c:v>-9.7381099999999998E-2</c:v>
                </c:pt>
                <c:pt idx="4466">
                  <c:v>-0.102503</c:v>
                </c:pt>
                <c:pt idx="4467">
                  <c:v>-0.10764</c:v>
                </c:pt>
                <c:pt idx="4468">
                  <c:v>-0.112791</c:v>
                </c:pt>
                <c:pt idx="4469">
                  <c:v>-0.11795600000000001</c:v>
                </c:pt>
                <c:pt idx="4470">
                  <c:v>-0.12313499999999999</c:v>
                </c:pt>
                <c:pt idx="4471">
                  <c:v>-0.128329</c:v>
                </c:pt>
                <c:pt idx="4472">
                  <c:v>-0.13353599999999999</c:v>
                </c:pt>
                <c:pt idx="4473">
                  <c:v>-0.13875799999999999</c:v>
                </c:pt>
                <c:pt idx="4474">
                  <c:v>-0.14399400000000001</c:v>
                </c:pt>
                <c:pt idx="4475">
                  <c:v>-0.14924399999999999</c:v>
                </c:pt>
                <c:pt idx="4476">
                  <c:v>-0.15450800000000001</c:v>
                </c:pt>
                <c:pt idx="4477">
                  <c:v>-0.15978500000000001</c:v>
                </c:pt>
                <c:pt idx="4478">
                  <c:v>-0.165077</c:v>
                </c:pt>
                <c:pt idx="4479">
                  <c:v>-0.17038300000000001</c:v>
                </c:pt>
                <c:pt idx="4480">
                  <c:v>-0.175703</c:v>
                </c:pt>
                <c:pt idx="4481">
                  <c:v>-0.181037</c:v>
                </c:pt>
                <c:pt idx="4482">
                  <c:v>-0.186385</c:v>
                </c:pt>
                <c:pt idx="4483">
                  <c:v>-0.191747</c:v>
                </c:pt>
                <c:pt idx="4484">
                  <c:v>-0.19712299999999999</c:v>
                </c:pt>
                <c:pt idx="4485">
                  <c:v>-0.202513</c:v>
                </c:pt>
                <c:pt idx="4486">
                  <c:v>-0.20791699999999999</c:v>
                </c:pt>
                <c:pt idx="4487">
                  <c:v>-0.213335</c:v>
                </c:pt>
                <c:pt idx="4488">
                  <c:v>-0.21876699999999999</c:v>
                </c:pt>
                <c:pt idx="4489">
                  <c:v>-0.224213</c:v>
                </c:pt>
                <c:pt idx="4490">
                  <c:v>-0.22967299999999999</c:v>
                </c:pt>
                <c:pt idx="4491">
                  <c:v>-0.23514699999999999</c:v>
                </c:pt>
                <c:pt idx="4492">
                  <c:v>-0.24063499999999999</c:v>
                </c:pt>
                <c:pt idx="4493">
                  <c:v>-0.246138</c:v>
                </c:pt>
                <c:pt idx="4494">
                  <c:v>-0.25165300000000002</c:v>
                </c:pt>
                <c:pt idx="4495">
                  <c:v>-0.25718299999999999</c:v>
                </c:pt>
                <c:pt idx="4496">
                  <c:v>-0.26272699999999999</c:v>
                </c:pt>
                <c:pt idx="4497">
                  <c:v>-0.26828400000000002</c:v>
                </c:pt>
                <c:pt idx="4498">
                  <c:v>-0.27385399999999999</c:v>
                </c:pt>
                <c:pt idx="4499">
                  <c:v>-0.27943800000000002</c:v>
                </c:pt>
                <c:pt idx="4500">
                  <c:v>-0.28503600000000001</c:v>
                </c:pt>
                <c:pt idx="4501">
                  <c:v>-0.29064699999999999</c:v>
                </c:pt>
                <c:pt idx="4502">
                  <c:v>-0.29627199999999998</c:v>
                </c:pt>
                <c:pt idx="4503">
                  <c:v>-0.30191000000000001</c:v>
                </c:pt>
                <c:pt idx="4504">
                  <c:v>-0.307562</c:v>
                </c:pt>
                <c:pt idx="4505">
                  <c:v>-0.31322699999999998</c:v>
                </c:pt>
                <c:pt idx="4506">
                  <c:v>-0.31890600000000002</c:v>
                </c:pt>
                <c:pt idx="4507">
                  <c:v>-0.324598</c:v>
                </c:pt>
                <c:pt idx="4508">
                  <c:v>-0.33030399999999999</c:v>
                </c:pt>
                <c:pt idx="4509">
                  <c:v>-0.33602300000000002</c:v>
                </c:pt>
                <c:pt idx="4510">
                  <c:v>-0.34175499999999998</c:v>
                </c:pt>
                <c:pt idx="4511">
                  <c:v>-0.347501</c:v>
                </c:pt>
                <c:pt idx="4512">
                  <c:v>-0.35325899999999999</c:v>
                </c:pt>
                <c:pt idx="4513">
                  <c:v>-0.35903200000000002</c:v>
                </c:pt>
                <c:pt idx="4514">
                  <c:v>-0.364817</c:v>
                </c:pt>
                <c:pt idx="4515">
                  <c:v>-0.370616</c:v>
                </c:pt>
                <c:pt idx="4516">
                  <c:v>-0.37642799999999998</c:v>
                </c:pt>
                <c:pt idx="4517">
                  <c:v>-0.38225399999999998</c:v>
                </c:pt>
                <c:pt idx="4518">
                  <c:v>-0.38809300000000002</c:v>
                </c:pt>
                <c:pt idx="4519">
                  <c:v>-0.39394499999999999</c:v>
                </c:pt>
                <c:pt idx="4520">
                  <c:v>-0.39981100000000003</c:v>
                </c:pt>
                <c:pt idx="4521">
                  <c:v>-0.40569</c:v>
                </c:pt>
                <c:pt idx="4522">
                  <c:v>-0.41158299999999998</c:v>
                </c:pt>
                <c:pt idx="4523">
                  <c:v>-0.417489</c:v>
                </c:pt>
                <c:pt idx="4524">
                  <c:v>-0.42340800000000001</c:v>
                </c:pt>
                <c:pt idx="4525">
                  <c:v>-0.42934</c:v>
                </c:pt>
                <c:pt idx="4526">
                  <c:v>-0.43528499999999998</c:v>
                </c:pt>
                <c:pt idx="4527">
                  <c:v>-0.44124400000000003</c:v>
                </c:pt>
                <c:pt idx="4528">
                  <c:v>-0.44721499999999997</c:v>
                </c:pt>
                <c:pt idx="4529">
                  <c:v>-0.45319999999999999</c:v>
                </c:pt>
                <c:pt idx="4530">
                  <c:v>-0.45919700000000002</c:v>
                </c:pt>
                <c:pt idx="4531">
                  <c:v>-0.46520800000000001</c:v>
                </c:pt>
                <c:pt idx="4532">
                  <c:v>-0.47123300000000001</c:v>
                </c:pt>
                <c:pt idx="4533">
                  <c:v>-0.47727000000000003</c:v>
                </c:pt>
                <c:pt idx="4534">
                  <c:v>-0.483321</c:v>
                </c:pt>
                <c:pt idx="4535">
                  <c:v>-0.48938599999999999</c:v>
                </c:pt>
                <c:pt idx="4536">
                  <c:v>-0.49546299999999999</c:v>
                </c:pt>
                <c:pt idx="4537">
                  <c:v>-0.50155400000000006</c:v>
                </c:pt>
                <c:pt idx="4538">
                  <c:v>-0.50765800000000005</c:v>
                </c:pt>
                <c:pt idx="4539">
                  <c:v>-0.51377499999999998</c:v>
                </c:pt>
                <c:pt idx="4540">
                  <c:v>-0.51990499999999995</c:v>
                </c:pt>
                <c:pt idx="4541">
                  <c:v>-0.52604899999999999</c:v>
                </c:pt>
                <c:pt idx="4542">
                  <c:v>-0.53220500000000004</c:v>
                </c:pt>
                <c:pt idx="4543">
                  <c:v>-0.53837400000000002</c:v>
                </c:pt>
                <c:pt idx="4544">
                  <c:v>-0.54455699999999996</c:v>
                </c:pt>
                <c:pt idx="4545">
                  <c:v>-0.55075200000000002</c:v>
                </c:pt>
                <c:pt idx="4546">
                  <c:v>-0.55696100000000004</c:v>
                </c:pt>
                <c:pt idx="4547">
                  <c:v>-0.56318299999999999</c:v>
                </c:pt>
                <c:pt idx="4548">
                  <c:v>-0.56941799999999998</c:v>
                </c:pt>
                <c:pt idx="4549">
                  <c:v>-0.57566600000000001</c:v>
                </c:pt>
                <c:pt idx="4550">
                  <c:v>-0.58192600000000005</c:v>
                </c:pt>
                <c:pt idx="4551">
                  <c:v>-0.58819999999999995</c:v>
                </c:pt>
                <c:pt idx="4552">
                  <c:v>-0.59448599999999996</c:v>
                </c:pt>
                <c:pt idx="4553">
                  <c:v>-0.60078600000000004</c:v>
                </c:pt>
                <c:pt idx="4554">
                  <c:v>-0.60709900000000006</c:v>
                </c:pt>
                <c:pt idx="4555">
                  <c:v>-0.61342399999999997</c:v>
                </c:pt>
                <c:pt idx="4556">
                  <c:v>-0.61976299999999995</c:v>
                </c:pt>
                <c:pt idx="4557">
                  <c:v>-0.62611499999999998</c:v>
                </c:pt>
                <c:pt idx="4558">
                  <c:v>-0.63248099999999996</c:v>
                </c:pt>
                <c:pt idx="4559">
                  <c:v>-0.63885999999999998</c:v>
                </c:pt>
                <c:pt idx="4560">
                  <c:v>-0.64525200000000005</c:v>
                </c:pt>
                <c:pt idx="4561">
                  <c:v>-0.65165899999999999</c:v>
                </c:pt>
                <c:pt idx="4562">
                  <c:v>-0.65807899999999997</c:v>
                </c:pt>
                <c:pt idx="4563">
                  <c:v>-0.66451199999999999</c:v>
                </c:pt>
                <c:pt idx="4564">
                  <c:v>-0.67095899999999997</c:v>
                </c:pt>
                <c:pt idx="4565">
                  <c:v>-0.67742000000000002</c:v>
                </c:pt>
                <c:pt idx="4566">
                  <c:v>-0.68389299999999997</c:v>
                </c:pt>
                <c:pt idx="4567">
                  <c:v>-0.69037999999999999</c:v>
                </c:pt>
                <c:pt idx="4568">
                  <c:v>-0.69688000000000005</c:v>
                </c:pt>
                <c:pt idx="4569">
                  <c:v>-0.70339399999999996</c:v>
                </c:pt>
                <c:pt idx="4570">
                  <c:v>-0.70992100000000002</c:v>
                </c:pt>
                <c:pt idx="4571">
                  <c:v>-0.71646100000000001</c:v>
                </c:pt>
                <c:pt idx="4572">
                  <c:v>-0.72301499999999996</c:v>
                </c:pt>
                <c:pt idx="4573">
                  <c:v>-0.72958199999999995</c:v>
                </c:pt>
                <c:pt idx="4574">
                  <c:v>-0.73616300000000001</c:v>
                </c:pt>
                <c:pt idx="4575">
                  <c:v>-0.74275800000000003</c:v>
                </c:pt>
                <c:pt idx="4576">
                  <c:v>-0.74936599999999998</c:v>
                </c:pt>
                <c:pt idx="4577">
                  <c:v>-0.75598799999999999</c:v>
                </c:pt>
                <c:pt idx="4578">
                  <c:v>-0.76262300000000005</c:v>
                </c:pt>
                <c:pt idx="4579">
                  <c:v>-0.76927100000000004</c:v>
                </c:pt>
                <c:pt idx="4580">
                  <c:v>-0.77593299999999998</c:v>
                </c:pt>
                <c:pt idx="4581">
                  <c:v>-0.78260799999999997</c:v>
                </c:pt>
                <c:pt idx="4582">
                  <c:v>-0.789296</c:v>
                </c:pt>
                <c:pt idx="4583">
                  <c:v>-0.79599799999999998</c:v>
                </c:pt>
                <c:pt idx="4584">
                  <c:v>-0.80271300000000001</c:v>
                </c:pt>
                <c:pt idx="4585">
                  <c:v>-0.80944099999999997</c:v>
                </c:pt>
                <c:pt idx="4586">
                  <c:v>-0.81618400000000002</c:v>
                </c:pt>
                <c:pt idx="4587">
                  <c:v>-0.82294</c:v>
                </c:pt>
                <c:pt idx="4588">
                  <c:v>-0.82970900000000003</c:v>
                </c:pt>
                <c:pt idx="4589">
                  <c:v>-0.83649200000000001</c:v>
                </c:pt>
                <c:pt idx="4590">
                  <c:v>-0.84328899999999996</c:v>
                </c:pt>
                <c:pt idx="4591">
                  <c:v>-0.85009900000000005</c:v>
                </c:pt>
                <c:pt idx="4592">
                  <c:v>-0.85692299999999999</c:v>
                </c:pt>
                <c:pt idx="4593">
                  <c:v>-0.86375999999999997</c:v>
                </c:pt>
                <c:pt idx="4594">
                  <c:v>-0.87061100000000002</c:v>
                </c:pt>
                <c:pt idx="4595">
                  <c:v>-0.877475</c:v>
                </c:pt>
                <c:pt idx="4596">
                  <c:v>-0.88435299999999994</c:v>
                </c:pt>
                <c:pt idx="4597">
                  <c:v>-0.89124400000000004</c:v>
                </c:pt>
                <c:pt idx="4598">
                  <c:v>-0.89814899999999998</c:v>
                </c:pt>
                <c:pt idx="4599">
                  <c:v>-0.90506699999999995</c:v>
                </c:pt>
                <c:pt idx="4600">
                  <c:v>-0.911999</c:v>
                </c:pt>
                <c:pt idx="4601">
                  <c:v>-0.91894399999999998</c:v>
                </c:pt>
                <c:pt idx="4602">
                  <c:v>-0.92590300000000003</c:v>
                </c:pt>
                <c:pt idx="4603">
                  <c:v>-0.93287500000000001</c:v>
                </c:pt>
                <c:pt idx="4604">
                  <c:v>-0.93986099999999995</c:v>
                </c:pt>
                <c:pt idx="4605">
                  <c:v>-0.94686000000000003</c:v>
                </c:pt>
                <c:pt idx="4606">
                  <c:v>-0.95387299999999997</c:v>
                </c:pt>
                <c:pt idx="4607">
                  <c:v>-0.96089999999999998</c:v>
                </c:pt>
                <c:pt idx="4608">
                  <c:v>-0.96793899999999999</c:v>
                </c:pt>
                <c:pt idx="4609">
                  <c:v>-0.97499199999999997</c:v>
                </c:pt>
                <c:pt idx="4610">
                  <c:v>-0.98205900000000002</c:v>
                </c:pt>
                <c:pt idx="4611">
                  <c:v>-0.98913899999999999</c:v>
                </c:pt>
                <c:pt idx="4612">
                  <c:v>-0.99623300000000004</c:v>
                </c:pt>
                <c:pt idx="4613">
                  <c:v>-1.0033399999999999</c:v>
                </c:pt>
                <c:pt idx="4614">
                  <c:v>-1.0104599999999999</c:v>
                </c:pt>
                <c:pt idx="4615">
                  <c:v>-1.01759</c:v>
                </c:pt>
                <c:pt idx="4616">
                  <c:v>-1.02474</c:v>
                </c:pt>
                <c:pt idx="4617">
                  <c:v>-1.0319</c:v>
                </c:pt>
                <c:pt idx="4618">
                  <c:v>-1.0390699999999999</c:v>
                </c:pt>
                <c:pt idx="4619">
                  <c:v>-1.04626</c:v>
                </c:pt>
                <c:pt idx="4620">
                  <c:v>-1.0534600000000001</c:v>
                </c:pt>
                <c:pt idx="4621">
                  <c:v>-1.06067</c:v>
                </c:pt>
                <c:pt idx="4622">
                  <c:v>-1.06789</c:v>
                </c:pt>
                <c:pt idx="4623">
                  <c:v>-1.0751299999999999</c:v>
                </c:pt>
                <c:pt idx="4624">
                  <c:v>-1.0823799999999999</c:v>
                </c:pt>
                <c:pt idx="4625">
                  <c:v>-1.0896399999999999</c:v>
                </c:pt>
                <c:pt idx="4626">
                  <c:v>-1.0969199999999999</c:v>
                </c:pt>
                <c:pt idx="4627">
                  <c:v>-1.1042099999999999</c:v>
                </c:pt>
                <c:pt idx="4628">
                  <c:v>-1.11151</c:v>
                </c:pt>
                <c:pt idx="4629">
                  <c:v>-1.1188199999999999</c:v>
                </c:pt>
                <c:pt idx="4630">
                  <c:v>-1.12615</c:v>
                </c:pt>
                <c:pt idx="4631">
                  <c:v>-1.1334900000000001</c:v>
                </c:pt>
                <c:pt idx="4632">
                  <c:v>-1.1408400000000001</c:v>
                </c:pt>
                <c:pt idx="4633">
                  <c:v>-1.1482000000000001</c:v>
                </c:pt>
                <c:pt idx="4634">
                  <c:v>-1.1555800000000001</c:v>
                </c:pt>
                <c:pt idx="4635">
                  <c:v>-1.1629700000000001</c:v>
                </c:pt>
                <c:pt idx="4636">
                  <c:v>-1.1703699999999999</c:v>
                </c:pt>
                <c:pt idx="4637">
                  <c:v>-1.17778</c:v>
                </c:pt>
                <c:pt idx="4638">
                  <c:v>-1.1852100000000001</c:v>
                </c:pt>
                <c:pt idx="4639">
                  <c:v>-1.19265</c:v>
                </c:pt>
                <c:pt idx="4640">
                  <c:v>-1.2000999999999999</c:v>
                </c:pt>
                <c:pt idx="4641">
                  <c:v>-1.20756</c:v>
                </c:pt>
                <c:pt idx="4642">
                  <c:v>-1.2150300000000001</c:v>
                </c:pt>
                <c:pt idx="4643">
                  <c:v>-1.2225200000000001</c:v>
                </c:pt>
                <c:pt idx="4644">
                  <c:v>-1.2300199999999999</c:v>
                </c:pt>
                <c:pt idx="4645">
                  <c:v>-1.23753</c:v>
                </c:pt>
                <c:pt idx="4646">
                  <c:v>-1.24505</c:v>
                </c:pt>
                <c:pt idx="4647">
                  <c:v>-1.2525900000000001</c:v>
                </c:pt>
                <c:pt idx="4648">
                  <c:v>-1.26013</c:v>
                </c:pt>
                <c:pt idx="4649">
                  <c:v>-1.26769</c:v>
                </c:pt>
                <c:pt idx="4650">
                  <c:v>-1.2752600000000001</c:v>
                </c:pt>
                <c:pt idx="4651">
                  <c:v>-1.28284</c:v>
                </c:pt>
                <c:pt idx="4652">
                  <c:v>-1.29044</c:v>
                </c:pt>
                <c:pt idx="4653">
                  <c:v>-1.2980400000000001</c:v>
                </c:pt>
                <c:pt idx="4654">
                  <c:v>-1.30566</c:v>
                </c:pt>
                <c:pt idx="4655">
                  <c:v>-1.3132900000000001</c:v>
                </c:pt>
                <c:pt idx="4656">
                  <c:v>-1.3209299999999999</c:v>
                </c:pt>
                <c:pt idx="4657">
                  <c:v>-1.3285800000000001</c:v>
                </c:pt>
                <c:pt idx="4658">
                  <c:v>-1.3362400000000001</c:v>
                </c:pt>
                <c:pt idx="4659">
                  <c:v>-1.34392</c:v>
                </c:pt>
                <c:pt idx="4660">
                  <c:v>-1.3515999999999999</c:v>
                </c:pt>
                <c:pt idx="4661">
                  <c:v>-1.3593</c:v>
                </c:pt>
                <c:pt idx="4662">
                  <c:v>-1.3670100000000001</c:v>
                </c:pt>
                <c:pt idx="4663">
                  <c:v>-1.37473</c:v>
                </c:pt>
                <c:pt idx="4664">
                  <c:v>-1.3824700000000001</c:v>
                </c:pt>
                <c:pt idx="4665">
                  <c:v>-1.3902099999999999</c:v>
                </c:pt>
                <c:pt idx="4666">
                  <c:v>-1.3979699999999999</c:v>
                </c:pt>
                <c:pt idx="4667">
                  <c:v>-1.40574</c:v>
                </c:pt>
                <c:pt idx="4668">
                  <c:v>-1.4135200000000001</c:v>
                </c:pt>
                <c:pt idx="4669">
                  <c:v>-1.4213100000000001</c:v>
                </c:pt>
                <c:pt idx="4670">
                  <c:v>-1.4291100000000001</c:v>
                </c:pt>
                <c:pt idx="4671">
                  <c:v>-1.43693</c:v>
                </c:pt>
                <c:pt idx="4672">
                  <c:v>-1.44475</c:v>
                </c:pt>
                <c:pt idx="4673">
                  <c:v>-1.45259</c:v>
                </c:pt>
                <c:pt idx="4674">
                  <c:v>-1.46044</c:v>
                </c:pt>
                <c:pt idx="4675">
                  <c:v>-1.4682999999999999</c:v>
                </c:pt>
                <c:pt idx="4676">
                  <c:v>-1.47617</c:v>
                </c:pt>
                <c:pt idx="4677">
                  <c:v>-1.4840599999999999</c:v>
                </c:pt>
                <c:pt idx="4678">
                  <c:v>-1.4919500000000001</c:v>
                </c:pt>
                <c:pt idx="4679">
                  <c:v>-1.49986</c:v>
                </c:pt>
                <c:pt idx="4680">
                  <c:v>-1.5077799999999999</c:v>
                </c:pt>
                <c:pt idx="4681">
                  <c:v>-1.5157099999999999</c:v>
                </c:pt>
                <c:pt idx="4682">
                  <c:v>-1.5236499999999999</c:v>
                </c:pt>
                <c:pt idx="4683">
                  <c:v>-1.5316000000000001</c:v>
                </c:pt>
                <c:pt idx="4684">
                  <c:v>-1.53956</c:v>
                </c:pt>
                <c:pt idx="4685">
                  <c:v>-1.5475399999999999</c:v>
                </c:pt>
                <c:pt idx="4686">
                  <c:v>-1.55552</c:v>
                </c:pt>
                <c:pt idx="4687">
                  <c:v>-1.56352</c:v>
                </c:pt>
                <c:pt idx="4688">
                  <c:v>-1.5715300000000001</c:v>
                </c:pt>
                <c:pt idx="4689">
                  <c:v>-1.57955</c:v>
                </c:pt>
                <c:pt idx="4690">
                  <c:v>-1.58758</c:v>
                </c:pt>
                <c:pt idx="4691">
                  <c:v>-1.59562</c:v>
                </c:pt>
                <c:pt idx="4692">
                  <c:v>-1.6036699999999999</c:v>
                </c:pt>
                <c:pt idx="4693">
                  <c:v>-1.61174</c:v>
                </c:pt>
                <c:pt idx="4694">
                  <c:v>-1.61981</c:v>
                </c:pt>
                <c:pt idx="4695">
                  <c:v>-1.6278999999999999</c:v>
                </c:pt>
                <c:pt idx="4696">
                  <c:v>-1.6359999999999999</c:v>
                </c:pt>
                <c:pt idx="4697">
                  <c:v>-1.64411</c:v>
                </c:pt>
                <c:pt idx="4698">
                  <c:v>-1.6522300000000001</c:v>
                </c:pt>
                <c:pt idx="4699">
                  <c:v>-1.6603600000000001</c:v>
                </c:pt>
                <c:pt idx="4700">
                  <c:v>-1.6685000000000001</c:v>
                </c:pt>
                <c:pt idx="4701">
                  <c:v>-1.67666</c:v>
                </c:pt>
                <c:pt idx="4702">
                  <c:v>-1.68482</c:v>
                </c:pt>
                <c:pt idx="4703">
                  <c:v>-1.6930000000000001</c:v>
                </c:pt>
                <c:pt idx="4704">
                  <c:v>-1.70119</c:v>
                </c:pt>
                <c:pt idx="4705">
                  <c:v>-1.70939</c:v>
                </c:pt>
                <c:pt idx="4706">
                  <c:v>-1.7176</c:v>
                </c:pt>
                <c:pt idx="4707">
                  <c:v>-1.72583</c:v>
                </c:pt>
                <c:pt idx="4708">
                  <c:v>-1.7340599999999999</c:v>
                </c:pt>
                <c:pt idx="4709">
                  <c:v>-1.74231</c:v>
                </c:pt>
                <c:pt idx="4710">
                  <c:v>-1.75057</c:v>
                </c:pt>
                <c:pt idx="4711">
                  <c:v>-1.75884</c:v>
                </c:pt>
                <c:pt idx="4712">
                  <c:v>-1.76712</c:v>
                </c:pt>
                <c:pt idx="4713">
                  <c:v>-1.77542</c:v>
                </c:pt>
                <c:pt idx="4714">
                  <c:v>-1.78372</c:v>
                </c:pt>
                <c:pt idx="4715">
                  <c:v>-1.7920400000000001</c:v>
                </c:pt>
                <c:pt idx="4716">
                  <c:v>-1.80037</c:v>
                </c:pt>
                <c:pt idx="4717">
                  <c:v>-1.80871</c:v>
                </c:pt>
                <c:pt idx="4718">
                  <c:v>-1.8170599999999999</c:v>
                </c:pt>
                <c:pt idx="4719">
                  <c:v>-1.8254300000000001</c:v>
                </c:pt>
                <c:pt idx="4720">
                  <c:v>-1.8338000000000001</c:v>
                </c:pt>
                <c:pt idx="4721">
                  <c:v>-1.84219</c:v>
                </c:pt>
                <c:pt idx="4722">
                  <c:v>-1.8505799999999999</c:v>
                </c:pt>
                <c:pt idx="4723">
                  <c:v>-1.8589899999999999</c:v>
                </c:pt>
                <c:pt idx="4724">
                  <c:v>-1.86741</c:v>
                </c:pt>
                <c:pt idx="4725">
                  <c:v>-1.87584</c:v>
                </c:pt>
                <c:pt idx="4726">
                  <c:v>-1.88429</c:v>
                </c:pt>
                <c:pt idx="4727">
                  <c:v>-1.8927400000000001</c:v>
                </c:pt>
                <c:pt idx="4728">
                  <c:v>-1.9012100000000001</c:v>
                </c:pt>
                <c:pt idx="4729">
                  <c:v>-1.9096900000000001</c:v>
                </c:pt>
                <c:pt idx="4730">
                  <c:v>-1.9181699999999999</c:v>
                </c:pt>
                <c:pt idx="4731">
                  <c:v>-1.9266799999999999</c:v>
                </c:pt>
                <c:pt idx="4732">
                  <c:v>-1.93519</c:v>
                </c:pt>
                <c:pt idx="4733">
                  <c:v>-1.94371</c:v>
                </c:pt>
                <c:pt idx="4734">
                  <c:v>-1.95225</c:v>
                </c:pt>
                <c:pt idx="4735">
                  <c:v>-1.96079</c:v>
                </c:pt>
                <c:pt idx="4736">
                  <c:v>-1.9693499999999999</c:v>
                </c:pt>
                <c:pt idx="4737">
                  <c:v>-1.9779199999999999</c:v>
                </c:pt>
                <c:pt idx="4738">
                  <c:v>-1.98651</c:v>
                </c:pt>
                <c:pt idx="4739">
                  <c:v>-1.9951000000000001</c:v>
                </c:pt>
                <c:pt idx="4740">
                  <c:v>-2.0037099999999999</c:v>
                </c:pt>
                <c:pt idx="4741">
                  <c:v>-2.01233</c:v>
                </c:pt>
                <c:pt idx="4742">
                  <c:v>-2.0209600000000001</c:v>
                </c:pt>
                <c:pt idx="4743">
                  <c:v>-2.0295999999999998</c:v>
                </c:pt>
                <c:pt idx="4744">
                  <c:v>-2.0382600000000002</c:v>
                </c:pt>
                <c:pt idx="4745">
                  <c:v>-2.0469300000000001</c:v>
                </c:pt>
                <c:pt idx="4746">
                  <c:v>-2.0556100000000002</c:v>
                </c:pt>
                <c:pt idx="4747">
                  <c:v>-2.0642999999999998</c:v>
                </c:pt>
                <c:pt idx="4748">
                  <c:v>-2.07301</c:v>
                </c:pt>
                <c:pt idx="4749">
                  <c:v>-2.0817299999999999</c:v>
                </c:pt>
                <c:pt idx="4750">
                  <c:v>-2.0904600000000002</c:v>
                </c:pt>
                <c:pt idx="4751">
                  <c:v>-2.0992099999999998</c:v>
                </c:pt>
                <c:pt idx="4752">
                  <c:v>-2.1079699999999999</c:v>
                </c:pt>
                <c:pt idx="4753">
                  <c:v>-2.1167400000000001</c:v>
                </c:pt>
                <c:pt idx="4754">
                  <c:v>-2.1255199999999999</c:v>
                </c:pt>
                <c:pt idx="4755">
                  <c:v>-2.1343200000000002</c:v>
                </c:pt>
                <c:pt idx="4756">
                  <c:v>-2.1431300000000002</c:v>
                </c:pt>
                <c:pt idx="4757">
                  <c:v>-2.1519599999999999</c:v>
                </c:pt>
                <c:pt idx="4758">
                  <c:v>-2.1608000000000001</c:v>
                </c:pt>
                <c:pt idx="4759">
                  <c:v>-2.1696499999999999</c:v>
                </c:pt>
                <c:pt idx="4760">
                  <c:v>-2.1785100000000002</c:v>
                </c:pt>
                <c:pt idx="4761">
                  <c:v>-2.1873900000000002</c:v>
                </c:pt>
                <c:pt idx="4762">
                  <c:v>-2.1962799999999998</c:v>
                </c:pt>
                <c:pt idx="4763">
                  <c:v>-2.20519</c:v>
                </c:pt>
                <c:pt idx="4764">
                  <c:v>-2.2141099999999998</c:v>
                </c:pt>
                <c:pt idx="4765">
                  <c:v>-2.2230400000000001</c:v>
                </c:pt>
                <c:pt idx="4766">
                  <c:v>-2.2319900000000001</c:v>
                </c:pt>
                <c:pt idx="4767">
                  <c:v>-2.2409500000000002</c:v>
                </c:pt>
                <c:pt idx="4768">
                  <c:v>-2.24993</c:v>
                </c:pt>
                <c:pt idx="4769">
                  <c:v>-2.2589199999999998</c:v>
                </c:pt>
                <c:pt idx="4770">
                  <c:v>-2.2679200000000002</c:v>
                </c:pt>
                <c:pt idx="4771">
                  <c:v>-2.2769400000000002</c:v>
                </c:pt>
                <c:pt idx="4772">
                  <c:v>-2.2859799999999999</c:v>
                </c:pt>
                <c:pt idx="4773">
                  <c:v>-2.2950200000000001</c:v>
                </c:pt>
                <c:pt idx="4774">
                  <c:v>-2.30409</c:v>
                </c:pt>
                <c:pt idx="4775">
                  <c:v>-2.3131699999999999</c:v>
                </c:pt>
                <c:pt idx="4776">
                  <c:v>-2.32226</c:v>
                </c:pt>
                <c:pt idx="4777">
                  <c:v>-2.3313700000000002</c:v>
                </c:pt>
                <c:pt idx="4778">
                  <c:v>-2.34049</c:v>
                </c:pt>
                <c:pt idx="4779">
                  <c:v>-2.3496299999999999</c:v>
                </c:pt>
                <c:pt idx="4780">
                  <c:v>-2.3587899999999999</c:v>
                </c:pt>
                <c:pt idx="4781">
                  <c:v>-2.3679600000000001</c:v>
                </c:pt>
                <c:pt idx="4782">
                  <c:v>-2.3771399999999998</c:v>
                </c:pt>
                <c:pt idx="4783">
                  <c:v>-2.3863500000000002</c:v>
                </c:pt>
                <c:pt idx="4784">
                  <c:v>-2.3955600000000001</c:v>
                </c:pt>
                <c:pt idx="4785">
                  <c:v>-2.4047999999999998</c:v>
                </c:pt>
                <c:pt idx="4786">
                  <c:v>-2.41405</c:v>
                </c:pt>
                <c:pt idx="4787">
                  <c:v>-2.4233099999999999</c:v>
                </c:pt>
                <c:pt idx="4788">
                  <c:v>-2.4325999999999999</c:v>
                </c:pt>
                <c:pt idx="4789">
                  <c:v>-2.4418899999999999</c:v>
                </c:pt>
                <c:pt idx="4790">
                  <c:v>-2.4512100000000001</c:v>
                </c:pt>
                <c:pt idx="4791">
                  <c:v>-2.4605399999999999</c:v>
                </c:pt>
                <c:pt idx="4792">
                  <c:v>-2.4698899999999999</c:v>
                </c:pt>
                <c:pt idx="4793">
                  <c:v>-2.47925</c:v>
                </c:pt>
                <c:pt idx="4794">
                  <c:v>-2.4886300000000001</c:v>
                </c:pt>
                <c:pt idx="4795">
                  <c:v>-2.49803</c:v>
                </c:pt>
                <c:pt idx="4796">
                  <c:v>-2.50745</c:v>
                </c:pt>
                <c:pt idx="4797">
                  <c:v>-2.51688</c:v>
                </c:pt>
                <c:pt idx="4798">
                  <c:v>-2.5263399999999998</c:v>
                </c:pt>
                <c:pt idx="4799">
                  <c:v>-2.5358000000000001</c:v>
                </c:pt>
                <c:pt idx="4800">
                  <c:v>-2.5452900000000001</c:v>
                </c:pt>
                <c:pt idx="4801">
                  <c:v>-2.5548000000000002</c:v>
                </c:pt>
                <c:pt idx="4802">
                  <c:v>-2.5643199999999999</c:v>
                </c:pt>
                <c:pt idx="4803">
                  <c:v>-2.5738599999999998</c:v>
                </c:pt>
                <c:pt idx="4804">
                  <c:v>-2.5834199999999998</c:v>
                </c:pt>
                <c:pt idx="4805">
                  <c:v>-2.593</c:v>
                </c:pt>
                <c:pt idx="4806">
                  <c:v>-2.6025999999999998</c:v>
                </c:pt>
                <c:pt idx="4807">
                  <c:v>-2.6122100000000001</c:v>
                </c:pt>
                <c:pt idx="4808">
                  <c:v>-2.6218400000000002</c:v>
                </c:pt>
                <c:pt idx="4809">
                  <c:v>-2.6314899999999999</c:v>
                </c:pt>
                <c:pt idx="4810">
                  <c:v>-2.6411600000000002</c:v>
                </c:pt>
                <c:pt idx="4811">
                  <c:v>-2.6508500000000002</c:v>
                </c:pt>
                <c:pt idx="4812">
                  <c:v>-2.6605599999999998</c:v>
                </c:pt>
                <c:pt idx="4813">
                  <c:v>-2.6702900000000001</c:v>
                </c:pt>
                <c:pt idx="4814">
                  <c:v>-2.6800299999999999</c:v>
                </c:pt>
                <c:pt idx="4815">
                  <c:v>-2.6898</c:v>
                </c:pt>
                <c:pt idx="4816">
                  <c:v>-2.6995800000000001</c:v>
                </c:pt>
                <c:pt idx="4817">
                  <c:v>-2.70939</c:v>
                </c:pt>
                <c:pt idx="4818">
                  <c:v>-2.7192099999999999</c:v>
                </c:pt>
                <c:pt idx="4819">
                  <c:v>-2.72906</c:v>
                </c:pt>
                <c:pt idx="4820">
                  <c:v>-2.7389199999999998</c:v>
                </c:pt>
                <c:pt idx="4821">
                  <c:v>-2.7488100000000002</c:v>
                </c:pt>
                <c:pt idx="4822">
                  <c:v>-2.7587100000000002</c:v>
                </c:pt>
                <c:pt idx="4823">
                  <c:v>-2.7686299999999999</c:v>
                </c:pt>
                <c:pt idx="4824">
                  <c:v>-2.7785799999999998</c:v>
                </c:pt>
                <c:pt idx="4825">
                  <c:v>-2.7885499999999999</c:v>
                </c:pt>
                <c:pt idx="4826">
                  <c:v>-2.79853</c:v>
                </c:pt>
                <c:pt idx="4827">
                  <c:v>-2.8085399999999998</c:v>
                </c:pt>
                <c:pt idx="4828">
                  <c:v>-2.8185699999999998</c:v>
                </c:pt>
                <c:pt idx="4829">
                  <c:v>-2.8286099999999998</c:v>
                </c:pt>
                <c:pt idx="4830">
                  <c:v>-2.8386800000000001</c:v>
                </c:pt>
                <c:pt idx="4831">
                  <c:v>-2.84877</c:v>
                </c:pt>
                <c:pt idx="4832">
                  <c:v>-2.8588800000000001</c:v>
                </c:pt>
                <c:pt idx="4833">
                  <c:v>-2.8690199999999999</c:v>
                </c:pt>
                <c:pt idx="4834">
                  <c:v>-2.8791699999999998</c:v>
                </c:pt>
                <c:pt idx="4835">
                  <c:v>-2.8893399999999998</c:v>
                </c:pt>
                <c:pt idx="4836">
                  <c:v>-2.89954</c:v>
                </c:pt>
                <c:pt idx="4837">
                  <c:v>-2.9097599999999999</c:v>
                </c:pt>
                <c:pt idx="4838">
                  <c:v>-2.92</c:v>
                </c:pt>
                <c:pt idx="4839">
                  <c:v>-2.9302600000000001</c:v>
                </c:pt>
                <c:pt idx="4840">
                  <c:v>-2.9405399999999999</c:v>
                </c:pt>
                <c:pt idx="4841">
                  <c:v>-2.9508399999999999</c:v>
                </c:pt>
                <c:pt idx="4842">
                  <c:v>-2.9611700000000001</c:v>
                </c:pt>
                <c:pt idx="4843">
                  <c:v>-2.9715199999999999</c:v>
                </c:pt>
                <c:pt idx="4844">
                  <c:v>-2.9818899999999999</c:v>
                </c:pt>
                <c:pt idx="4845">
                  <c:v>-2.9922800000000001</c:v>
                </c:pt>
                <c:pt idx="4846">
                  <c:v>-3.0026999999999999</c:v>
                </c:pt>
                <c:pt idx="4847">
                  <c:v>-3.0131399999999999</c:v>
                </c:pt>
                <c:pt idx="4848">
                  <c:v>-3.0236000000000001</c:v>
                </c:pt>
                <c:pt idx="4849">
                  <c:v>-3.0340799999999999</c:v>
                </c:pt>
                <c:pt idx="4850">
                  <c:v>-3.0445899999999999</c:v>
                </c:pt>
                <c:pt idx="4851">
                  <c:v>-3.0551200000000001</c:v>
                </c:pt>
                <c:pt idx="4852">
                  <c:v>-3.0656699999999999</c:v>
                </c:pt>
                <c:pt idx="4853">
                  <c:v>-3.0762499999999999</c:v>
                </c:pt>
                <c:pt idx="4854">
                  <c:v>-3.0868500000000001</c:v>
                </c:pt>
                <c:pt idx="4855">
                  <c:v>-3.0974699999999999</c:v>
                </c:pt>
                <c:pt idx="4856">
                  <c:v>-3.1081099999999999</c:v>
                </c:pt>
                <c:pt idx="4857">
                  <c:v>-3.1187800000000001</c:v>
                </c:pt>
                <c:pt idx="4858">
                  <c:v>-3.12947</c:v>
                </c:pt>
                <c:pt idx="4859">
                  <c:v>-3.14018</c:v>
                </c:pt>
                <c:pt idx="4860">
                  <c:v>-3.1509200000000002</c:v>
                </c:pt>
                <c:pt idx="4861">
                  <c:v>-3.16168</c:v>
                </c:pt>
                <c:pt idx="4862">
                  <c:v>-3.1724600000000001</c:v>
                </c:pt>
                <c:pt idx="4863">
                  <c:v>-3.1832699999999998</c:v>
                </c:pt>
                <c:pt idx="4864">
                  <c:v>-3.1941000000000002</c:v>
                </c:pt>
                <c:pt idx="4865">
                  <c:v>-3.2049500000000002</c:v>
                </c:pt>
                <c:pt idx="4866">
                  <c:v>-3.21583</c:v>
                </c:pt>
                <c:pt idx="4867">
                  <c:v>-3.2267299999999999</c:v>
                </c:pt>
                <c:pt idx="4868">
                  <c:v>-3.2376499999999999</c:v>
                </c:pt>
                <c:pt idx="4869">
                  <c:v>-3.2486000000000002</c:v>
                </c:pt>
                <c:pt idx="4870">
                  <c:v>-3.2595700000000001</c:v>
                </c:pt>
                <c:pt idx="4871">
                  <c:v>-3.2705700000000002</c:v>
                </c:pt>
                <c:pt idx="4872">
                  <c:v>-3.28159</c:v>
                </c:pt>
                <c:pt idx="4873">
                  <c:v>-3.2926299999999999</c:v>
                </c:pt>
                <c:pt idx="4874">
                  <c:v>-3.30369</c:v>
                </c:pt>
                <c:pt idx="4875">
                  <c:v>-3.3147799999999998</c:v>
                </c:pt>
                <c:pt idx="4876">
                  <c:v>-3.3258899999999998</c:v>
                </c:pt>
                <c:pt idx="4877">
                  <c:v>-3.3370299999999999</c:v>
                </c:pt>
                <c:pt idx="4878">
                  <c:v>-3.3481900000000002</c:v>
                </c:pt>
                <c:pt idx="4879">
                  <c:v>-3.3593700000000002</c:v>
                </c:pt>
                <c:pt idx="4880">
                  <c:v>-3.3705699999999998</c:v>
                </c:pt>
                <c:pt idx="4881">
                  <c:v>-3.3818000000000001</c:v>
                </c:pt>
                <c:pt idx="4882">
                  <c:v>-3.3930500000000001</c:v>
                </c:pt>
                <c:pt idx="4883">
                  <c:v>-3.4043199999999998</c:v>
                </c:pt>
                <c:pt idx="4884">
                  <c:v>-3.41561</c:v>
                </c:pt>
                <c:pt idx="4885">
                  <c:v>-3.42693</c:v>
                </c:pt>
                <c:pt idx="4886">
                  <c:v>-3.4382700000000002</c:v>
                </c:pt>
                <c:pt idx="4887">
                  <c:v>-3.44964</c:v>
                </c:pt>
                <c:pt idx="4888">
                  <c:v>-3.46102</c:v>
                </c:pt>
                <c:pt idx="4889">
                  <c:v>-3.4724300000000001</c:v>
                </c:pt>
                <c:pt idx="4890">
                  <c:v>-3.48386</c:v>
                </c:pt>
                <c:pt idx="4891">
                  <c:v>-3.49532</c:v>
                </c:pt>
                <c:pt idx="4892">
                  <c:v>-3.5067900000000001</c:v>
                </c:pt>
                <c:pt idx="4893">
                  <c:v>-3.5182899999999999</c:v>
                </c:pt>
                <c:pt idx="4894">
                  <c:v>-3.5298099999999999</c:v>
                </c:pt>
                <c:pt idx="4895">
                  <c:v>-3.5413600000000001</c:v>
                </c:pt>
                <c:pt idx="4896">
                  <c:v>-3.5529199999999999</c:v>
                </c:pt>
                <c:pt idx="4897">
                  <c:v>-3.5645099999999998</c:v>
                </c:pt>
                <c:pt idx="4898">
                  <c:v>-3.57612</c:v>
                </c:pt>
                <c:pt idx="4899">
                  <c:v>-3.5877599999999998</c:v>
                </c:pt>
                <c:pt idx="4900">
                  <c:v>-3.5994100000000002</c:v>
                </c:pt>
                <c:pt idx="4901">
                  <c:v>-3.6110899999999999</c:v>
                </c:pt>
                <c:pt idx="4902">
                  <c:v>-3.6227900000000002</c:v>
                </c:pt>
                <c:pt idx="4903">
                  <c:v>-3.6345100000000001</c:v>
                </c:pt>
                <c:pt idx="4904">
                  <c:v>-3.6462599999999998</c:v>
                </c:pt>
                <c:pt idx="4905">
                  <c:v>-3.65802</c:v>
                </c:pt>
                <c:pt idx="4906">
                  <c:v>-3.66981</c:v>
                </c:pt>
                <c:pt idx="4907">
                  <c:v>-3.6816200000000001</c:v>
                </c:pt>
                <c:pt idx="4908">
                  <c:v>-3.6934399999999998</c:v>
                </c:pt>
                <c:pt idx="4909">
                  <c:v>-3.7052999999999998</c:v>
                </c:pt>
                <c:pt idx="4910">
                  <c:v>-3.7171699999999999</c:v>
                </c:pt>
                <c:pt idx="4911">
                  <c:v>-3.72906</c:v>
                </c:pt>
                <c:pt idx="4912">
                  <c:v>-3.7409699999999999</c:v>
                </c:pt>
                <c:pt idx="4913">
                  <c:v>-3.75291</c:v>
                </c:pt>
                <c:pt idx="4914">
                  <c:v>-3.7648700000000002</c:v>
                </c:pt>
                <c:pt idx="4915">
                  <c:v>-3.77684</c:v>
                </c:pt>
                <c:pt idx="4916">
                  <c:v>-3.78884</c:v>
                </c:pt>
                <c:pt idx="4917">
                  <c:v>-3.8008500000000001</c:v>
                </c:pt>
                <c:pt idx="4918">
                  <c:v>-3.8128899999999999</c:v>
                </c:pt>
                <c:pt idx="4919">
                  <c:v>-3.8249499999999999</c:v>
                </c:pt>
                <c:pt idx="4920">
                  <c:v>-3.8370199999999999</c:v>
                </c:pt>
                <c:pt idx="4921">
                  <c:v>-3.8491200000000001</c:v>
                </c:pt>
                <c:pt idx="4922">
                  <c:v>-3.8612299999999999</c:v>
                </c:pt>
                <c:pt idx="4923">
                  <c:v>-3.8733599999999999</c:v>
                </c:pt>
                <c:pt idx="4924">
                  <c:v>-3.8855200000000001</c:v>
                </c:pt>
                <c:pt idx="4925">
                  <c:v>-3.8976899999999999</c:v>
                </c:pt>
                <c:pt idx="4926">
                  <c:v>-3.9098700000000002</c:v>
                </c:pt>
                <c:pt idx="4927">
                  <c:v>-3.9220799999999998</c:v>
                </c:pt>
                <c:pt idx="4928">
                  <c:v>-3.93431</c:v>
                </c:pt>
                <c:pt idx="4929">
                  <c:v>-3.9465499999999998</c:v>
                </c:pt>
                <c:pt idx="4930">
                  <c:v>-3.9588100000000002</c:v>
                </c:pt>
                <c:pt idx="4931">
                  <c:v>-3.9710899999999998</c:v>
                </c:pt>
                <c:pt idx="4932">
                  <c:v>-3.9833799999999999</c:v>
                </c:pt>
                <c:pt idx="4933">
                  <c:v>-3.9956900000000002</c:v>
                </c:pt>
                <c:pt idx="4934">
                  <c:v>-4.0080200000000001</c:v>
                </c:pt>
                <c:pt idx="4935">
                  <c:v>-4.0203699999999998</c:v>
                </c:pt>
                <c:pt idx="4936">
                  <c:v>-4.0327299999999999</c:v>
                </c:pt>
                <c:pt idx="4937">
                  <c:v>-4.0451100000000002</c:v>
                </c:pt>
                <c:pt idx="4938">
                  <c:v>-4.0575099999999997</c:v>
                </c:pt>
                <c:pt idx="4939">
                  <c:v>-4.0699199999999998</c:v>
                </c:pt>
                <c:pt idx="4940">
                  <c:v>-4.0823499999999999</c:v>
                </c:pt>
                <c:pt idx="4941">
                  <c:v>-4.0947899999999997</c:v>
                </c:pt>
                <c:pt idx="4942">
                  <c:v>-4.1072600000000001</c:v>
                </c:pt>
                <c:pt idx="4943">
                  <c:v>-4.1197299999999997</c:v>
                </c:pt>
                <c:pt idx="4944">
                  <c:v>-4.1322200000000002</c:v>
                </c:pt>
                <c:pt idx="4945">
                  <c:v>-4.14473</c:v>
                </c:pt>
                <c:pt idx="4946">
                  <c:v>-4.1572500000000003</c:v>
                </c:pt>
                <c:pt idx="4947">
                  <c:v>-4.1697800000000003</c:v>
                </c:pt>
                <c:pt idx="4948">
                  <c:v>-4.1823300000000003</c:v>
                </c:pt>
                <c:pt idx="4949">
                  <c:v>-4.19489</c:v>
                </c:pt>
                <c:pt idx="4950">
                  <c:v>-4.2074600000000002</c:v>
                </c:pt>
                <c:pt idx="4951">
                  <c:v>-4.2200499999999996</c:v>
                </c:pt>
                <c:pt idx="4952">
                  <c:v>-4.2326499999999996</c:v>
                </c:pt>
                <c:pt idx="4953">
                  <c:v>-4.2452699999999997</c:v>
                </c:pt>
                <c:pt idx="4954">
                  <c:v>-4.2579000000000002</c:v>
                </c:pt>
                <c:pt idx="4955">
                  <c:v>-4.2705299999999999</c:v>
                </c:pt>
                <c:pt idx="4956">
                  <c:v>-4.2831900000000003</c:v>
                </c:pt>
                <c:pt idx="4957">
                  <c:v>-4.2958499999999997</c:v>
                </c:pt>
                <c:pt idx="4958">
                  <c:v>-4.3085199999999997</c:v>
                </c:pt>
                <c:pt idx="4959">
                  <c:v>-4.3212000000000002</c:v>
                </c:pt>
                <c:pt idx="4960">
                  <c:v>-4.3338999999999999</c:v>
                </c:pt>
                <c:pt idx="4961">
                  <c:v>-4.3465999999999996</c:v>
                </c:pt>
                <c:pt idx="4962">
                  <c:v>-4.3593200000000003</c:v>
                </c:pt>
                <c:pt idx="4963">
                  <c:v>-4.3720400000000001</c:v>
                </c:pt>
                <c:pt idx="4964">
                  <c:v>-4.3847699999999996</c:v>
                </c:pt>
                <c:pt idx="4965">
                  <c:v>-4.3975099999999996</c:v>
                </c:pt>
                <c:pt idx="4966">
                  <c:v>-4.4102499999999996</c:v>
                </c:pt>
                <c:pt idx="4967">
                  <c:v>-4.4230099999999997</c:v>
                </c:pt>
                <c:pt idx="4968">
                  <c:v>-4.4357699999999998</c:v>
                </c:pt>
                <c:pt idx="4969">
                  <c:v>-4.4485400000000004</c:v>
                </c:pt>
                <c:pt idx="4970">
                  <c:v>-4.4613100000000001</c:v>
                </c:pt>
                <c:pt idx="4971">
                  <c:v>-4.4741</c:v>
                </c:pt>
                <c:pt idx="4972">
                  <c:v>-4.4868800000000002</c:v>
                </c:pt>
                <c:pt idx="4973">
                  <c:v>-4.4996700000000001</c:v>
                </c:pt>
                <c:pt idx="4974">
                  <c:v>-4.5124700000000004</c:v>
                </c:pt>
                <c:pt idx="4975">
                  <c:v>-4.5252699999999999</c:v>
                </c:pt>
                <c:pt idx="4976">
                  <c:v>-4.5380799999999999</c:v>
                </c:pt>
                <c:pt idx="4977">
                  <c:v>-4.5508899999999999</c:v>
                </c:pt>
                <c:pt idx="4978">
                  <c:v>-4.5636999999999999</c:v>
                </c:pt>
                <c:pt idx="4979">
                  <c:v>-4.5765200000000004</c:v>
                </c:pt>
                <c:pt idx="4980">
                  <c:v>-4.5893300000000004</c:v>
                </c:pt>
                <c:pt idx="4981">
                  <c:v>-4.6021599999999996</c:v>
                </c:pt>
                <c:pt idx="4982">
                  <c:v>-4.6149800000000001</c:v>
                </c:pt>
                <c:pt idx="4983">
                  <c:v>-4.6277999999999997</c:v>
                </c:pt>
                <c:pt idx="4984">
                  <c:v>-4.6406299999999998</c:v>
                </c:pt>
                <c:pt idx="4985">
                  <c:v>-4.6534599999999999</c:v>
                </c:pt>
                <c:pt idx="4986">
                  <c:v>-4.6662800000000004</c:v>
                </c:pt>
                <c:pt idx="4987">
                  <c:v>-4.6791099999999997</c:v>
                </c:pt>
                <c:pt idx="4988">
                  <c:v>-4.6919399999999998</c:v>
                </c:pt>
                <c:pt idx="4989">
                  <c:v>-4.7047600000000003</c:v>
                </c:pt>
                <c:pt idx="4990">
                  <c:v>-4.7175900000000004</c:v>
                </c:pt>
                <c:pt idx="4991">
                  <c:v>-4.73041</c:v>
                </c:pt>
                <c:pt idx="4992">
                  <c:v>-4.7432299999999996</c:v>
                </c:pt>
                <c:pt idx="4993">
                  <c:v>-4.7560500000000001</c:v>
                </c:pt>
                <c:pt idx="4994">
                  <c:v>-4.7688699999999997</c:v>
                </c:pt>
                <c:pt idx="4995">
                  <c:v>-4.7816799999999997</c:v>
                </c:pt>
                <c:pt idx="4996">
                  <c:v>-4.7944899999999997</c:v>
                </c:pt>
                <c:pt idx="4997">
                  <c:v>-4.8072900000000001</c:v>
                </c:pt>
                <c:pt idx="4998">
                  <c:v>-4.8200900000000004</c:v>
                </c:pt>
                <c:pt idx="4999">
                  <c:v>-4.8328899999999999</c:v>
                </c:pt>
                <c:pt idx="5000">
                  <c:v>-4.8456799999999998</c:v>
                </c:pt>
                <c:pt idx="5001">
                  <c:v>-4.85846</c:v>
                </c:pt>
                <c:pt idx="5002">
                  <c:v>-4.8712299999999997</c:v>
                </c:pt>
                <c:pt idx="5003">
                  <c:v>-4.8840000000000003</c:v>
                </c:pt>
                <c:pt idx="5004">
                  <c:v>-4.8967599999999996</c:v>
                </c:pt>
                <c:pt idx="5005">
                  <c:v>-4.9095199999999997</c:v>
                </c:pt>
                <c:pt idx="5006">
                  <c:v>-4.9222599999999996</c:v>
                </c:pt>
                <c:pt idx="5007">
                  <c:v>-4.9349999999999996</c:v>
                </c:pt>
                <c:pt idx="5008">
                  <c:v>-4.94773</c:v>
                </c:pt>
                <c:pt idx="5009">
                  <c:v>-4.9604499999999998</c:v>
                </c:pt>
                <c:pt idx="5010">
                  <c:v>-4.97316</c:v>
                </c:pt>
                <c:pt idx="5011">
                  <c:v>-4.9858599999999997</c:v>
                </c:pt>
                <c:pt idx="5012">
                  <c:v>-4.9985400000000002</c:v>
                </c:pt>
                <c:pt idx="5013">
                  <c:v>-5.0112199999999998</c:v>
                </c:pt>
                <c:pt idx="5014">
                  <c:v>-5.0238800000000001</c:v>
                </c:pt>
                <c:pt idx="5015">
                  <c:v>-5.0365399999999996</c:v>
                </c:pt>
                <c:pt idx="5016">
                  <c:v>-5.0491799999999998</c:v>
                </c:pt>
                <c:pt idx="5017">
                  <c:v>-5.0618100000000004</c:v>
                </c:pt>
                <c:pt idx="5018">
                  <c:v>-5.0744199999999999</c:v>
                </c:pt>
                <c:pt idx="5019">
                  <c:v>-5.0870199999999999</c:v>
                </c:pt>
                <c:pt idx="5020">
                  <c:v>-5.0996100000000002</c:v>
                </c:pt>
                <c:pt idx="5021">
                  <c:v>-5.1121800000000004</c:v>
                </c:pt>
                <c:pt idx="5022">
                  <c:v>-5.1247400000000001</c:v>
                </c:pt>
                <c:pt idx="5023">
                  <c:v>-5.1372799999999996</c:v>
                </c:pt>
                <c:pt idx="5024">
                  <c:v>-5.1498100000000004</c:v>
                </c:pt>
                <c:pt idx="5025">
                  <c:v>-5.1623200000000002</c:v>
                </c:pt>
                <c:pt idx="5026">
                  <c:v>-5.1748200000000004</c:v>
                </c:pt>
                <c:pt idx="5027">
                  <c:v>-5.1872999999999996</c:v>
                </c:pt>
                <c:pt idx="5028">
                  <c:v>-5.1997600000000004</c:v>
                </c:pt>
                <c:pt idx="5029">
                  <c:v>-5.2122099999999998</c:v>
                </c:pt>
                <c:pt idx="5030">
                  <c:v>-5.22464</c:v>
                </c:pt>
                <c:pt idx="5031">
                  <c:v>-5.23705</c:v>
                </c:pt>
                <c:pt idx="5032">
                  <c:v>-5.2494500000000004</c:v>
                </c:pt>
                <c:pt idx="5033">
                  <c:v>-5.2618200000000002</c:v>
                </c:pt>
                <c:pt idx="5034">
                  <c:v>-5.2741800000000003</c:v>
                </c:pt>
                <c:pt idx="5035">
                  <c:v>-5.2865200000000003</c:v>
                </c:pt>
                <c:pt idx="5036">
                  <c:v>-5.2988400000000002</c:v>
                </c:pt>
                <c:pt idx="5037">
                  <c:v>-5.31114</c:v>
                </c:pt>
                <c:pt idx="5038">
                  <c:v>-5.3234199999999996</c:v>
                </c:pt>
                <c:pt idx="5039">
                  <c:v>-5.33568</c:v>
                </c:pt>
                <c:pt idx="5040">
                  <c:v>-5.3479200000000002</c:v>
                </c:pt>
                <c:pt idx="5041">
                  <c:v>-5.3601299999999998</c:v>
                </c:pt>
                <c:pt idx="5042">
                  <c:v>-5.3723299999999998</c:v>
                </c:pt>
                <c:pt idx="5043">
                  <c:v>-5.3845099999999997</c:v>
                </c:pt>
                <c:pt idx="5044">
                  <c:v>-5.3966599999999998</c:v>
                </c:pt>
                <c:pt idx="5045">
                  <c:v>-5.4087899999999998</c:v>
                </c:pt>
                <c:pt idx="5046">
                  <c:v>-5.4208999999999996</c:v>
                </c:pt>
                <c:pt idx="5047">
                  <c:v>-5.4329900000000002</c:v>
                </c:pt>
                <c:pt idx="5048">
                  <c:v>-5.4450599999999998</c:v>
                </c:pt>
                <c:pt idx="5049">
                  <c:v>-5.4570999999999996</c:v>
                </c:pt>
                <c:pt idx="5050">
                  <c:v>-5.4691200000000002</c:v>
                </c:pt>
                <c:pt idx="5051">
                  <c:v>-5.4811100000000001</c:v>
                </c:pt>
                <c:pt idx="5052">
                  <c:v>-5.49308</c:v>
                </c:pt>
                <c:pt idx="5053">
                  <c:v>-5.5050299999999996</c:v>
                </c:pt>
                <c:pt idx="5054">
                  <c:v>-5.5169499999999996</c:v>
                </c:pt>
                <c:pt idx="5055">
                  <c:v>-5.5288500000000003</c:v>
                </c:pt>
                <c:pt idx="5056">
                  <c:v>-5.5407200000000003</c:v>
                </c:pt>
                <c:pt idx="5057">
                  <c:v>-5.5525700000000002</c:v>
                </c:pt>
                <c:pt idx="5058">
                  <c:v>-5.5643900000000004</c:v>
                </c:pt>
                <c:pt idx="5059">
                  <c:v>-5.5761900000000004</c:v>
                </c:pt>
                <c:pt idx="5060">
                  <c:v>-5.5879599999999998</c:v>
                </c:pt>
                <c:pt idx="5061">
                  <c:v>-5.5997000000000003</c:v>
                </c:pt>
                <c:pt idx="5062">
                  <c:v>-5.6114199999999999</c:v>
                </c:pt>
                <c:pt idx="5063">
                  <c:v>-5.6231099999999996</c:v>
                </c:pt>
                <c:pt idx="5064">
                  <c:v>-5.6347800000000001</c:v>
                </c:pt>
                <c:pt idx="5065">
                  <c:v>-5.64642</c:v>
                </c:pt>
                <c:pt idx="5066">
                  <c:v>-5.6580399999999997</c:v>
                </c:pt>
                <c:pt idx="5067">
                  <c:v>-5.6696200000000001</c:v>
                </c:pt>
                <c:pt idx="5068">
                  <c:v>-5.6811800000000003</c:v>
                </c:pt>
                <c:pt idx="5069">
                  <c:v>-5.6927199999999996</c:v>
                </c:pt>
                <c:pt idx="5070">
                  <c:v>-5.7042299999999999</c:v>
                </c:pt>
                <c:pt idx="5071">
                  <c:v>-5.7157099999999996</c:v>
                </c:pt>
                <c:pt idx="5072">
                  <c:v>-5.7271599999999996</c:v>
                </c:pt>
                <c:pt idx="5073">
                  <c:v>-5.7385900000000003</c:v>
                </c:pt>
                <c:pt idx="5074">
                  <c:v>-5.7499900000000004</c:v>
                </c:pt>
                <c:pt idx="5075">
                  <c:v>-5.7613599999999998</c:v>
                </c:pt>
                <c:pt idx="5076">
                  <c:v>-5.77271</c:v>
                </c:pt>
                <c:pt idx="5077">
                  <c:v>-5.7840299999999996</c:v>
                </c:pt>
                <c:pt idx="5078">
                  <c:v>-5.7953200000000002</c:v>
                </c:pt>
                <c:pt idx="5079">
                  <c:v>-5.8065800000000003</c:v>
                </c:pt>
                <c:pt idx="5080">
                  <c:v>-5.8178200000000002</c:v>
                </c:pt>
                <c:pt idx="5081">
                  <c:v>-5.8290300000000004</c:v>
                </c:pt>
                <c:pt idx="5082">
                  <c:v>-5.8402099999999999</c:v>
                </c:pt>
                <c:pt idx="5083">
                  <c:v>-5.8513700000000002</c:v>
                </c:pt>
                <c:pt idx="5084">
                  <c:v>-5.8624999999999998</c:v>
                </c:pt>
                <c:pt idx="5085">
                  <c:v>-5.8735999999999997</c:v>
                </c:pt>
                <c:pt idx="5086">
                  <c:v>-5.8846699999999998</c:v>
                </c:pt>
                <c:pt idx="5087">
                  <c:v>-5.8957199999999998</c:v>
                </c:pt>
                <c:pt idx="5088">
                  <c:v>-5.9067400000000001</c:v>
                </c:pt>
                <c:pt idx="5089">
                  <c:v>-5.9177299999999997</c:v>
                </c:pt>
                <c:pt idx="5090">
                  <c:v>-5.9287000000000001</c:v>
                </c:pt>
                <c:pt idx="5091">
                  <c:v>-5.9396399999999998</c:v>
                </c:pt>
                <c:pt idx="5092">
                  <c:v>-5.9505499999999998</c:v>
                </c:pt>
                <c:pt idx="5093">
                  <c:v>-5.9614399999999996</c:v>
                </c:pt>
                <c:pt idx="5094">
                  <c:v>-5.9722999999999997</c:v>
                </c:pt>
                <c:pt idx="5095">
                  <c:v>-5.9831300000000001</c:v>
                </c:pt>
                <c:pt idx="5096">
                  <c:v>-5.9939400000000003</c:v>
                </c:pt>
                <c:pt idx="5097">
                  <c:v>-6.0047199999999998</c:v>
                </c:pt>
                <c:pt idx="5098">
                  <c:v>-6.0154800000000002</c:v>
                </c:pt>
                <c:pt idx="5099">
                  <c:v>-6.0262099999999998</c:v>
                </c:pt>
                <c:pt idx="5100">
                  <c:v>-6.0369200000000003</c:v>
                </c:pt>
                <c:pt idx="5101">
                  <c:v>-6.0476000000000001</c:v>
                </c:pt>
                <c:pt idx="5102">
                  <c:v>-6.0582599999999998</c:v>
                </c:pt>
                <c:pt idx="5103">
                  <c:v>-6.0688899999999997</c:v>
                </c:pt>
                <c:pt idx="5104">
                  <c:v>-6.0794899999999998</c:v>
                </c:pt>
                <c:pt idx="5105">
                  <c:v>-6.0900699999999999</c:v>
                </c:pt>
                <c:pt idx="5106">
                  <c:v>-6.1006299999999998</c:v>
                </c:pt>
                <c:pt idx="5107">
                  <c:v>-6.1111599999999999</c:v>
                </c:pt>
                <c:pt idx="5108">
                  <c:v>-6.1216699999999999</c:v>
                </c:pt>
                <c:pt idx="5109">
                  <c:v>-6.1321599999999998</c:v>
                </c:pt>
                <c:pt idx="5110">
                  <c:v>-6.14262</c:v>
                </c:pt>
                <c:pt idx="5111">
                  <c:v>-6.1530699999999996</c:v>
                </c:pt>
                <c:pt idx="5112">
                  <c:v>-6.1634799999999998</c:v>
                </c:pt>
                <c:pt idx="5113">
                  <c:v>-6.1738799999999996</c:v>
                </c:pt>
                <c:pt idx="5114">
                  <c:v>-6.1842499999999996</c:v>
                </c:pt>
                <c:pt idx="5115">
                  <c:v>-6.1946000000000003</c:v>
                </c:pt>
                <c:pt idx="5116">
                  <c:v>-6.2049300000000001</c:v>
                </c:pt>
                <c:pt idx="5117">
                  <c:v>-6.2152399999999997</c:v>
                </c:pt>
                <c:pt idx="5118">
                  <c:v>-6.22553</c:v>
                </c:pt>
                <c:pt idx="5119">
                  <c:v>-6.2357899999999997</c:v>
                </c:pt>
                <c:pt idx="5120">
                  <c:v>-6.2460399999999998</c:v>
                </c:pt>
                <c:pt idx="5121">
                  <c:v>-6.2562600000000002</c:v>
                </c:pt>
                <c:pt idx="5122">
                  <c:v>-6.26647</c:v>
                </c:pt>
                <c:pt idx="5123">
                  <c:v>-6.2766500000000001</c:v>
                </c:pt>
                <c:pt idx="5124">
                  <c:v>-6.2868199999999996</c:v>
                </c:pt>
                <c:pt idx="5125">
                  <c:v>-6.29697</c:v>
                </c:pt>
                <c:pt idx="5126">
                  <c:v>-6.3070899999999996</c:v>
                </c:pt>
                <c:pt idx="5127">
                  <c:v>-6.3171999999999997</c:v>
                </c:pt>
                <c:pt idx="5128">
                  <c:v>-6.3272899999999996</c:v>
                </c:pt>
                <c:pt idx="5129">
                  <c:v>-6.3373600000000003</c:v>
                </c:pt>
                <c:pt idx="5130">
                  <c:v>-6.3474199999999996</c:v>
                </c:pt>
                <c:pt idx="5131">
                  <c:v>-6.35745</c:v>
                </c:pt>
                <c:pt idx="5132">
                  <c:v>-6.36747</c:v>
                </c:pt>
                <c:pt idx="5133">
                  <c:v>-6.3774699999999998</c:v>
                </c:pt>
                <c:pt idx="5134">
                  <c:v>-6.3874500000000003</c:v>
                </c:pt>
                <c:pt idx="5135">
                  <c:v>-6.3974200000000003</c:v>
                </c:pt>
                <c:pt idx="5136">
                  <c:v>-6.4073700000000002</c:v>
                </c:pt>
                <c:pt idx="5137">
                  <c:v>-6.4173</c:v>
                </c:pt>
                <c:pt idx="5138">
                  <c:v>-6.4272099999999996</c:v>
                </c:pt>
                <c:pt idx="5139">
                  <c:v>-6.4371099999999997</c:v>
                </c:pt>
                <c:pt idx="5140">
                  <c:v>-6.4470000000000001</c:v>
                </c:pt>
                <c:pt idx="5141">
                  <c:v>-6.4568700000000003</c:v>
                </c:pt>
                <c:pt idx="5142">
                  <c:v>-6.4667199999999996</c:v>
                </c:pt>
                <c:pt idx="5143">
                  <c:v>-6.4765600000000001</c:v>
                </c:pt>
                <c:pt idx="5144">
                  <c:v>-6.4863799999999996</c:v>
                </c:pt>
                <c:pt idx="5145">
                  <c:v>-6.4961900000000004</c:v>
                </c:pt>
                <c:pt idx="5146">
                  <c:v>-6.5059800000000001</c:v>
                </c:pt>
                <c:pt idx="5147">
                  <c:v>-6.5157499999999997</c:v>
                </c:pt>
                <c:pt idx="5148">
                  <c:v>-6.5255200000000002</c:v>
                </c:pt>
                <c:pt idx="5149">
                  <c:v>-6.5352600000000001</c:v>
                </c:pt>
                <c:pt idx="5150">
                  <c:v>-6.5449999999999999</c:v>
                </c:pt>
                <c:pt idx="5151">
                  <c:v>-6.5547199999999997</c:v>
                </c:pt>
                <c:pt idx="5152">
                  <c:v>-6.5644200000000001</c:v>
                </c:pt>
                <c:pt idx="5153">
                  <c:v>-6.5741199999999997</c:v>
                </c:pt>
                <c:pt idx="5154">
                  <c:v>-6.5837899999999996</c:v>
                </c:pt>
                <c:pt idx="5155">
                  <c:v>-6.5934600000000003</c:v>
                </c:pt>
                <c:pt idx="5156">
                  <c:v>-6.60311</c:v>
                </c:pt>
                <c:pt idx="5157">
                  <c:v>-6.6127500000000001</c:v>
                </c:pt>
                <c:pt idx="5158">
                  <c:v>-6.6223700000000001</c:v>
                </c:pt>
                <c:pt idx="5159">
                  <c:v>-6.6319800000000004</c:v>
                </c:pt>
                <c:pt idx="5160">
                  <c:v>-6.6415800000000003</c:v>
                </c:pt>
                <c:pt idx="5161">
                  <c:v>-6.6511699999999996</c:v>
                </c:pt>
                <c:pt idx="5162">
                  <c:v>-6.6607399999999997</c:v>
                </c:pt>
                <c:pt idx="5163">
                  <c:v>-6.6703000000000001</c:v>
                </c:pt>
                <c:pt idx="5164">
                  <c:v>-6.6798500000000001</c:v>
                </c:pt>
                <c:pt idx="5165">
                  <c:v>-6.6893799999999999</c:v>
                </c:pt>
                <c:pt idx="5166">
                  <c:v>-6.6989000000000001</c:v>
                </c:pt>
                <c:pt idx="5167">
                  <c:v>-6.7084099999999998</c:v>
                </c:pt>
                <c:pt idx="5168">
                  <c:v>-6.7179099999999998</c:v>
                </c:pt>
                <c:pt idx="5169">
                  <c:v>-6.7273899999999998</c:v>
                </c:pt>
                <c:pt idx="5170">
                  <c:v>-6.7368600000000001</c:v>
                </c:pt>
                <c:pt idx="5171">
                  <c:v>-6.7463199999999999</c:v>
                </c:pt>
                <c:pt idx="5172">
                  <c:v>-6.7557700000000001</c:v>
                </c:pt>
                <c:pt idx="5173">
                  <c:v>-6.7652000000000001</c:v>
                </c:pt>
                <c:pt idx="5174">
                  <c:v>-6.7746199999999996</c:v>
                </c:pt>
                <c:pt idx="5175">
                  <c:v>-6.7840299999999996</c:v>
                </c:pt>
                <c:pt idx="5176">
                  <c:v>-6.7934299999999999</c:v>
                </c:pt>
                <c:pt idx="5177">
                  <c:v>-6.80281</c:v>
                </c:pt>
                <c:pt idx="5178">
                  <c:v>-6.8121799999999997</c:v>
                </c:pt>
                <c:pt idx="5179">
                  <c:v>-6.8215300000000001</c:v>
                </c:pt>
                <c:pt idx="5180">
                  <c:v>-6.8308799999999996</c:v>
                </c:pt>
                <c:pt idx="5181">
                  <c:v>-6.8402099999999999</c:v>
                </c:pt>
                <c:pt idx="5182">
                  <c:v>-6.8495200000000001</c:v>
                </c:pt>
                <c:pt idx="5183">
                  <c:v>-6.8588300000000002</c:v>
                </c:pt>
                <c:pt idx="5184">
                  <c:v>-6.8681200000000002</c:v>
                </c:pt>
                <c:pt idx="5185">
                  <c:v>-6.8773999999999997</c:v>
                </c:pt>
                <c:pt idx="5186">
                  <c:v>-6.88666</c:v>
                </c:pt>
                <c:pt idx="5187">
                  <c:v>-6.8959099999999998</c:v>
                </c:pt>
                <c:pt idx="5188">
                  <c:v>-6.9051499999999999</c:v>
                </c:pt>
                <c:pt idx="5189">
                  <c:v>-6.9143699999999999</c:v>
                </c:pt>
                <c:pt idx="5190">
                  <c:v>-6.9235800000000003</c:v>
                </c:pt>
                <c:pt idx="5191">
                  <c:v>-6.9327699999999997</c:v>
                </c:pt>
                <c:pt idx="5192">
                  <c:v>-6.9419500000000003</c:v>
                </c:pt>
                <c:pt idx="5193">
                  <c:v>-6.9511200000000004</c:v>
                </c:pt>
                <c:pt idx="5194">
                  <c:v>-6.9602700000000004</c:v>
                </c:pt>
                <c:pt idx="5195">
                  <c:v>-6.9694099999999999</c:v>
                </c:pt>
                <c:pt idx="5196">
                  <c:v>-6.9785300000000001</c:v>
                </c:pt>
                <c:pt idx="5197">
                  <c:v>-6.9876399999999999</c:v>
                </c:pt>
                <c:pt idx="5198">
                  <c:v>-6.99674</c:v>
                </c:pt>
                <c:pt idx="5199">
                  <c:v>-7.0058199999999999</c:v>
                </c:pt>
                <c:pt idx="5200">
                  <c:v>-7.0148799999999998</c:v>
                </c:pt>
                <c:pt idx="5201">
                  <c:v>-7.02393</c:v>
                </c:pt>
                <c:pt idx="5202">
                  <c:v>-7.0329600000000001</c:v>
                </c:pt>
                <c:pt idx="5203">
                  <c:v>-7.0419700000000001</c:v>
                </c:pt>
                <c:pt idx="5204">
                  <c:v>-7.0509700000000004</c:v>
                </c:pt>
                <c:pt idx="5205">
                  <c:v>-7.0599600000000002</c:v>
                </c:pt>
                <c:pt idx="5206">
                  <c:v>-7.0689299999999999</c:v>
                </c:pt>
                <c:pt idx="5207">
                  <c:v>-7.0778800000000004</c:v>
                </c:pt>
                <c:pt idx="5208">
                  <c:v>-7.0868099999999998</c:v>
                </c:pt>
                <c:pt idx="5209">
                  <c:v>-7.0957299999999996</c:v>
                </c:pt>
                <c:pt idx="5210">
                  <c:v>-7.1046300000000002</c:v>
                </c:pt>
                <c:pt idx="5211">
                  <c:v>-7.1135200000000003</c:v>
                </c:pt>
                <c:pt idx="5212">
                  <c:v>-7.1223799999999997</c:v>
                </c:pt>
                <c:pt idx="5213">
                  <c:v>-7.1312300000000004</c:v>
                </c:pt>
                <c:pt idx="5214">
                  <c:v>-7.1400600000000001</c:v>
                </c:pt>
                <c:pt idx="5215">
                  <c:v>-7.1488699999999996</c:v>
                </c:pt>
                <c:pt idx="5216">
                  <c:v>-7.1576700000000004</c:v>
                </c:pt>
                <c:pt idx="5217">
                  <c:v>-7.1664399999999997</c:v>
                </c:pt>
                <c:pt idx="5218">
                  <c:v>-7.1752000000000002</c:v>
                </c:pt>
                <c:pt idx="5219">
                  <c:v>-7.1839399999999998</c:v>
                </c:pt>
                <c:pt idx="5220">
                  <c:v>-7.1926500000000004</c:v>
                </c:pt>
                <c:pt idx="5221">
                  <c:v>-7.2013499999999997</c:v>
                </c:pt>
                <c:pt idx="5222">
                  <c:v>-7.2100299999999997</c:v>
                </c:pt>
                <c:pt idx="5223">
                  <c:v>-7.2186899999999996</c:v>
                </c:pt>
                <c:pt idx="5224">
                  <c:v>-7.2273300000000003</c:v>
                </c:pt>
                <c:pt idx="5225">
                  <c:v>-7.2359400000000003</c:v>
                </c:pt>
                <c:pt idx="5226">
                  <c:v>-7.2445399999999998</c:v>
                </c:pt>
                <c:pt idx="5227">
                  <c:v>-7.25312</c:v>
                </c:pt>
                <c:pt idx="5228">
                  <c:v>-7.2616699999999996</c:v>
                </c:pt>
                <c:pt idx="5229">
                  <c:v>-7.2702</c:v>
                </c:pt>
                <c:pt idx="5230">
                  <c:v>-7.2787100000000002</c:v>
                </c:pt>
                <c:pt idx="5231">
                  <c:v>-7.2872000000000003</c:v>
                </c:pt>
                <c:pt idx="5232">
                  <c:v>-7.2956700000000003</c:v>
                </c:pt>
                <c:pt idx="5233">
                  <c:v>-7.3041099999999997</c:v>
                </c:pt>
                <c:pt idx="5234">
                  <c:v>-7.3125299999999998</c:v>
                </c:pt>
                <c:pt idx="5235">
                  <c:v>-7.3209299999999997</c:v>
                </c:pt>
                <c:pt idx="5236">
                  <c:v>-7.3292999999999999</c:v>
                </c:pt>
                <c:pt idx="5237">
                  <c:v>-7.33765</c:v>
                </c:pt>
                <c:pt idx="5238">
                  <c:v>-7.34598</c:v>
                </c:pt>
                <c:pt idx="5239">
                  <c:v>-7.3542899999999998</c:v>
                </c:pt>
                <c:pt idx="5240">
                  <c:v>-7.3625699999999998</c:v>
                </c:pt>
                <c:pt idx="5241">
                  <c:v>-7.3708200000000001</c:v>
                </c:pt>
                <c:pt idx="5242">
                  <c:v>-7.3790500000000003</c:v>
                </c:pt>
                <c:pt idx="5243">
                  <c:v>-7.3872600000000004</c:v>
                </c:pt>
                <c:pt idx="5244">
                  <c:v>-7.3954399999999998</c:v>
                </c:pt>
                <c:pt idx="5245">
                  <c:v>-7.4036</c:v>
                </c:pt>
                <c:pt idx="5246">
                  <c:v>-7.4117300000000004</c:v>
                </c:pt>
                <c:pt idx="5247">
                  <c:v>-7.4198399999999998</c:v>
                </c:pt>
                <c:pt idx="5248">
                  <c:v>-7.4279200000000003</c:v>
                </c:pt>
                <c:pt idx="5249">
                  <c:v>-7.4359700000000002</c:v>
                </c:pt>
                <c:pt idx="5250">
                  <c:v>-7.444</c:v>
                </c:pt>
                <c:pt idx="5251">
                  <c:v>-7.452</c:v>
                </c:pt>
                <c:pt idx="5252">
                  <c:v>-7.4599799999999998</c:v>
                </c:pt>
                <c:pt idx="5253">
                  <c:v>-7.46793</c:v>
                </c:pt>
                <c:pt idx="5254">
                  <c:v>-7.4758500000000003</c:v>
                </c:pt>
                <c:pt idx="5255">
                  <c:v>-7.4837400000000001</c:v>
                </c:pt>
                <c:pt idx="5256">
                  <c:v>-7.4916099999999997</c:v>
                </c:pt>
                <c:pt idx="5257">
                  <c:v>-7.4994500000000004</c:v>
                </c:pt>
                <c:pt idx="5258">
                  <c:v>-7.5072599999999996</c:v>
                </c:pt>
                <c:pt idx="5259">
                  <c:v>-7.5150499999999996</c:v>
                </c:pt>
                <c:pt idx="5260">
                  <c:v>-7.5228099999999998</c:v>
                </c:pt>
                <c:pt idx="5261">
                  <c:v>-7.5305400000000002</c:v>
                </c:pt>
                <c:pt idx="5262">
                  <c:v>-7.5382400000000001</c:v>
                </c:pt>
                <c:pt idx="5263">
                  <c:v>-7.5459100000000001</c:v>
                </c:pt>
                <c:pt idx="5264">
                  <c:v>-7.5535600000000001</c:v>
                </c:pt>
                <c:pt idx="5265">
                  <c:v>-7.5611800000000002</c:v>
                </c:pt>
                <c:pt idx="5266">
                  <c:v>-7.5687699999999998</c:v>
                </c:pt>
                <c:pt idx="5267">
                  <c:v>-7.5763299999999996</c:v>
                </c:pt>
                <c:pt idx="5268">
                  <c:v>-7.5838599999999996</c:v>
                </c:pt>
                <c:pt idx="5269">
                  <c:v>-7.5913700000000004</c:v>
                </c:pt>
                <c:pt idx="5270">
                  <c:v>-7.59884</c:v>
                </c:pt>
                <c:pt idx="5271">
                  <c:v>-7.6062900000000004</c:v>
                </c:pt>
                <c:pt idx="5272">
                  <c:v>-7.6136999999999997</c:v>
                </c:pt>
                <c:pt idx="5273">
                  <c:v>-7.6210899999999997</c:v>
                </c:pt>
                <c:pt idx="5274">
                  <c:v>-7.62845</c:v>
                </c:pt>
                <c:pt idx="5275">
                  <c:v>-7.6357799999999996</c:v>
                </c:pt>
                <c:pt idx="5276">
                  <c:v>-7.6430899999999999</c:v>
                </c:pt>
                <c:pt idx="5277">
                  <c:v>-7.65036</c:v>
                </c:pt>
                <c:pt idx="5278">
                  <c:v>-7.6576000000000004</c:v>
                </c:pt>
                <c:pt idx="5279">
                  <c:v>-7.6648100000000001</c:v>
                </c:pt>
                <c:pt idx="5280">
                  <c:v>-7.6719999999999997</c:v>
                </c:pt>
                <c:pt idx="5281">
                  <c:v>-7.6791499999999999</c:v>
                </c:pt>
                <c:pt idx="5282">
                  <c:v>-7.68628</c:v>
                </c:pt>
                <c:pt idx="5283">
                  <c:v>-7.6933800000000003</c:v>
                </c:pt>
                <c:pt idx="5284">
                  <c:v>-7.7004400000000004</c:v>
                </c:pt>
                <c:pt idx="5285">
                  <c:v>-7.7074800000000003</c:v>
                </c:pt>
                <c:pt idx="5286">
                  <c:v>-7.7144899999999996</c:v>
                </c:pt>
                <c:pt idx="5287">
                  <c:v>-7.7214700000000001</c:v>
                </c:pt>
                <c:pt idx="5288">
                  <c:v>-7.7284199999999998</c:v>
                </c:pt>
                <c:pt idx="5289">
                  <c:v>-7.7353500000000004</c:v>
                </c:pt>
                <c:pt idx="5290">
                  <c:v>-7.7422399999999998</c:v>
                </c:pt>
                <c:pt idx="5291">
                  <c:v>-7.7491000000000003</c:v>
                </c:pt>
                <c:pt idx="5292">
                  <c:v>-7.7559399999999998</c:v>
                </c:pt>
                <c:pt idx="5293">
                  <c:v>-7.76274</c:v>
                </c:pt>
                <c:pt idx="5294">
                  <c:v>-7.76952</c:v>
                </c:pt>
                <c:pt idx="5295">
                  <c:v>-7.7762599999999997</c:v>
                </c:pt>
                <c:pt idx="5296">
                  <c:v>-7.7829800000000002</c:v>
                </c:pt>
                <c:pt idx="5297">
                  <c:v>-7.7896700000000001</c:v>
                </c:pt>
                <c:pt idx="5298">
                  <c:v>-7.7963300000000002</c:v>
                </c:pt>
                <c:pt idx="5299">
                  <c:v>-7.8029599999999997</c:v>
                </c:pt>
                <c:pt idx="5300">
                  <c:v>-7.8095600000000003</c:v>
                </c:pt>
                <c:pt idx="5301">
                  <c:v>-7.8161300000000002</c:v>
                </c:pt>
                <c:pt idx="5302">
                  <c:v>-7.8226699999999996</c:v>
                </c:pt>
                <c:pt idx="5303">
                  <c:v>-7.8291899999999996</c:v>
                </c:pt>
                <c:pt idx="5304">
                  <c:v>-7.8356700000000004</c:v>
                </c:pt>
                <c:pt idx="5305">
                  <c:v>-7.84213</c:v>
                </c:pt>
                <c:pt idx="5306">
                  <c:v>-7.84856</c:v>
                </c:pt>
                <c:pt idx="5307">
                  <c:v>-7.8549499999999997</c:v>
                </c:pt>
                <c:pt idx="5308">
                  <c:v>-7.8613200000000001</c:v>
                </c:pt>
                <c:pt idx="5309">
                  <c:v>-7.8676599999999999</c:v>
                </c:pt>
                <c:pt idx="5310">
                  <c:v>-7.8739800000000004</c:v>
                </c:pt>
                <c:pt idx="5311">
                  <c:v>-7.8802599999999998</c:v>
                </c:pt>
                <c:pt idx="5312">
                  <c:v>-7.88652</c:v>
                </c:pt>
                <c:pt idx="5313">
                  <c:v>-7.8927500000000004</c:v>
                </c:pt>
                <c:pt idx="5314">
                  <c:v>-7.8989500000000001</c:v>
                </c:pt>
                <c:pt idx="5315">
                  <c:v>-7.9051200000000001</c:v>
                </c:pt>
                <c:pt idx="5316">
                  <c:v>-7.91127</c:v>
                </c:pt>
                <c:pt idx="5317">
                  <c:v>-7.9173900000000001</c:v>
                </c:pt>
                <c:pt idx="5318">
                  <c:v>-7.9234799999999996</c:v>
                </c:pt>
                <c:pt idx="5319">
                  <c:v>-7.9295400000000003</c:v>
                </c:pt>
                <c:pt idx="5320">
                  <c:v>-7.9355799999999999</c:v>
                </c:pt>
                <c:pt idx="5321">
                  <c:v>-7.9415899999999997</c:v>
                </c:pt>
                <c:pt idx="5322">
                  <c:v>-7.9475699999999998</c:v>
                </c:pt>
                <c:pt idx="5323">
                  <c:v>-7.9535200000000001</c:v>
                </c:pt>
                <c:pt idx="5324">
                  <c:v>-7.9594500000000004</c:v>
                </c:pt>
                <c:pt idx="5325">
                  <c:v>-7.9653499999999999</c:v>
                </c:pt>
                <c:pt idx="5326">
                  <c:v>-7.9712199999999998</c:v>
                </c:pt>
                <c:pt idx="5327">
                  <c:v>-7.9770700000000003</c:v>
                </c:pt>
                <c:pt idx="5328">
                  <c:v>-7.9828900000000003</c:v>
                </c:pt>
                <c:pt idx="5329">
                  <c:v>-7.9886799999999996</c:v>
                </c:pt>
                <c:pt idx="5330">
                  <c:v>-7.9944499999999996</c:v>
                </c:pt>
                <c:pt idx="5331">
                  <c:v>-8.0001899999999999</c:v>
                </c:pt>
                <c:pt idx="5332">
                  <c:v>-8.0059100000000001</c:v>
                </c:pt>
                <c:pt idx="5333">
                  <c:v>-8.0115999999999996</c:v>
                </c:pt>
                <c:pt idx="5334">
                  <c:v>-8.0172600000000003</c:v>
                </c:pt>
                <c:pt idx="5335">
                  <c:v>-8.0228999999999999</c:v>
                </c:pt>
                <c:pt idx="5336">
                  <c:v>-8.0285100000000007</c:v>
                </c:pt>
                <c:pt idx="5337">
                  <c:v>-8.0341000000000005</c:v>
                </c:pt>
                <c:pt idx="5338">
                  <c:v>-8.0396699999999992</c:v>
                </c:pt>
                <c:pt idx="5339">
                  <c:v>-8.0451999999999995</c:v>
                </c:pt>
                <c:pt idx="5340">
                  <c:v>-8.0507200000000001</c:v>
                </c:pt>
                <c:pt idx="5341">
                  <c:v>-8.0562100000000001</c:v>
                </c:pt>
                <c:pt idx="5342">
                  <c:v>-8.0616699999999994</c:v>
                </c:pt>
                <c:pt idx="5343">
                  <c:v>-8.0671099999999996</c:v>
                </c:pt>
                <c:pt idx="5344">
                  <c:v>-8.0725300000000004</c:v>
                </c:pt>
                <c:pt idx="5345">
                  <c:v>-8.0779200000000007</c:v>
                </c:pt>
                <c:pt idx="5346">
                  <c:v>-8.0832899999999999</c:v>
                </c:pt>
                <c:pt idx="5347">
                  <c:v>-8.0886300000000002</c:v>
                </c:pt>
                <c:pt idx="5348">
                  <c:v>-8.0939599999999992</c:v>
                </c:pt>
                <c:pt idx="5349">
                  <c:v>-8.0992499999999996</c:v>
                </c:pt>
                <c:pt idx="5350">
                  <c:v>-8.1045300000000005</c:v>
                </c:pt>
                <c:pt idx="5351">
                  <c:v>-8.1097800000000007</c:v>
                </c:pt>
                <c:pt idx="5352">
                  <c:v>-8.1150099999999998</c:v>
                </c:pt>
                <c:pt idx="5353">
                  <c:v>-8.1202199999999998</c:v>
                </c:pt>
                <c:pt idx="5354">
                  <c:v>-8.1254000000000008</c:v>
                </c:pt>
                <c:pt idx="5355">
                  <c:v>-8.1305599999999991</c:v>
                </c:pt>
                <c:pt idx="5356">
                  <c:v>-8.1356999999999999</c:v>
                </c:pt>
                <c:pt idx="5357">
                  <c:v>-8.1408199999999997</c:v>
                </c:pt>
                <c:pt idx="5358">
                  <c:v>-8.1459200000000003</c:v>
                </c:pt>
                <c:pt idx="5359">
                  <c:v>-8.1509900000000002</c:v>
                </c:pt>
                <c:pt idx="5360">
                  <c:v>-8.1560400000000008</c:v>
                </c:pt>
                <c:pt idx="5361">
                  <c:v>-8.1610800000000001</c:v>
                </c:pt>
                <c:pt idx="5362">
                  <c:v>-8.1660900000000005</c:v>
                </c:pt>
                <c:pt idx="5363">
                  <c:v>-8.1710799999999999</c:v>
                </c:pt>
                <c:pt idx="5364">
                  <c:v>-8.17605</c:v>
                </c:pt>
                <c:pt idx="5365">
                  <c:v>-8.1809899999999995</c:v>
                </c:pt>
                <c:pt idx="5366">
                  <c:v>-8.1859199999999994</c:v>
                </c:pt>
                <c:pt idx="5367">
                  <c:v>-8.1908300000000001</c:v>
                </c:pt>
                <c:pt idx="5368">
                  <c:v>-8.1957199999999997</c:v>
                </c:pt>
                <c:pt idx="5369">
                  <c:v>-8.20059</c:v>
                </c:pt>
                <c:pt idx="5370">
                  <c:v>-8.2054500000000008</c:v>
                </c:pt>
                <c:pt idx="5371">
                  <c:v>-8.2102799999999991</c:v>
                </c:pt>
                <c:pt idx="5372">
                  <c:v>-8.21509</c:v>
                </c:pt>
                <c:pt idx="5373">
                  <c:v>-8.2198799999999999</c:v>
                </c:pt>
                <c:pt idx="5374">
                  <c:v>-8.2246600000000001</c:v>
                </c:pt>
                <c:pt idx="5375">
                  <c:v>-8.2294099999999997</c:v>
                </c:pt>
                <c:pt idx="5376">
                  <c:v>-8.2341499999999996</c:v>
                </c:pt>
                <c:pt idx="5377">
                  <c:v>-8.2388700000000004</c:v>
                </c:pt>
                <c:pt idx="5378">
                  <c:v>-8.2435700000000001</c:v>
                </c:pt>
                <c:pt idx="5379">
                  <c:v>-8.2482500000000005</c:v>
                </c:pt>
                <c:pt idx="5380">
                  <c:v>-8.2529199999999996</c:v>
                </c:pt>
                <c:pt idx="5381">
                  <c:v>-8.2575699999999994</c:v>
                </c:pt>
                <c:pt idx="5382">
                  <c:v>-8.2622</c:v>
                </c:pt>
                <c:pt idx="5383">
                  <c:v>-8.2668199999999992</c:v>
                </c:pt>
                <c:pt idx="5384">
                  <c:v>-8.2714200000000009</c:v>
                </c:pt>
                <c:pt idx="5385">
                  <c:v>-8.2759999999999998</c:v>
                </c:pt>
                <c:pt idx="5386">
                  <c:v>-8.2805700000000009</c:v>
                </c:pt>
                <c:pt idx="5387">
                  <c:v>-8.2851199999999992</c:v>
                </c:pt>
                <c:pt idx="5388">
                  <c:v>-8.28965</c:v>
                </c:pt>
                <c:pt idx="5389">
                  <c:v>-8.2941599999999998</c:v>
                </c:pt>
                <c:pt idx="5390">
                  <c:v>-8.2986699999999995</c:v>
                </c:pt>
                <c:pt idx="5391">
                  <c:v>-8.3031500000000005</c:v>
                </c:pt>
                <c:pt idx="5392">
                  <c:v>-8.30762</c:v>
                </c:pt>
                <c:pt idx="5393">
                  <c:v>-8.3120799999999999</c:v>
                </c:pt>
                <c:pt idx="5394">
                  <c:v>-8.3165200000000006</c:v>
                </c:pt>
                <c:pt idx="5395">
                  <c:v>-8.3209400000000002</c:v>
                </c:pt>
                <c:pt idx="5396">
                  <c:v>-8.3253500000000003</c:v>
                </c:pt>
                <c:pt idx="5397">
                  <c:v>-8.3297500000000007</c:v>
                </c:pt>
                <c:pt idx="5398">
                  <c:v>-8.33413</c:v>
                </c:pt>
                <c:pt idx="5399">
                  <c:v>-8.3384999999999998</c:v>
                </c:pt>
                <c:pt idx="5400">
                  <c:v>-8.3428500000000003</c:v>
                </c:pt>
                <c:pt idx="5401">
                  <c:v>-8.3471899999999994</c:v>
                </c:pt>
                <c:pt idx="5402">
                  <c:v>-8.3515099999999993</c:v>
                </c:pt>
                <c:pt idx="5403">
                  <c:v>-8.3558199999999996</c:v>
                </c:pt>
                <c:pt idx="5404">
                  <c:v>-8.3601200000000002</c:v>
                </c:pt>
                <c:pt idx="5405">
                  <c:v>-8.3643999999999998</c:v>
                </c:pt>
                <c:pt idx="5406">
                  <c:v>-8.3686699999999998</c:v>
                </c:pt>
                <c:pt idx="5407">
                  <c:v>-8.3729300000000002</c:v>
                </c:pt>
                <c:pt idx="5408">
                  <c:v>-8.3771699999999996</c:v>
                </c:pt>
                <c:pt idx="5409">
                  <c:v>-8.3813999999999993</c:v>
                </c:pt>
                <c:pt idx="5410">
                  <c:v>-8.3856199999999994</c:v>
                </c:pt>
                <c:pt idx="5411">
                  <c:v>-8.3898299999999999</c:v>
                </c:pt>
                <c:pt idx="5412">
                  <c:v>-8.3940199999999994</c:v>
                </c:pt>
                <c:pt idx="5413">
                  <c:v>-8.3981999999999992</c:v>
                </c:pt>
                <c:pt idx="5414">
                  <c:v>-8.4023699999999995</c:v>
                </c:pt>
                <c:pt idx="5415">
                  <c:v>-8.4065300000000001</c:v>
                </c:pt>
                <c:pt idx="5416">
                  <c:v>-8.4106699999999996</c:v>
                </c:pt>
                <c:pt idx="5417">
                  <c:v>-8.4147999999999996</c:v>
                </c:pt>
                <c:pt idx="5418">
                  <c:v>-8.4189299999999996</c:v>
                </c:pt>
                <c:pt idx="5419">
                  <c:v>-8.4230400000000003</c:v>
                </c:pt>
                <c:pt idx="5420">
                  <c:v>-8.4271399999999996</c:v>
                </c:pt>
                <c:pt idx="5421">
                  <c:v>-8.4312299999999993</c:v>
                </c:pt>
                <c:pt idx="5422">
                  <c:v>-8.4353099999999994</c:v>
                </c:pt>
                <c:pt idx="5423">
                  <c:v>-8.4393700000000003</c:v>
                </c:pt>
                <c:pt idx="5424">
                  <c:v>-8.4434299999999993</c:v>
                </c:pt>
                <c:pt idx="5425">
                  <c:v>-8.4474800000000005</c:v>
                </c:pt>
                <c:pt idx="5426">
                  <c:v>-8.4515100000000007</c:v>
                </c:pt>
                <c:pt idx="5427">
                  <c:v>-8.4555399999999992</c:v>
                </c:pt>
                <c:pt idx="5428">
                  <c:v>-8.4595500000000001</c:v>
                </c:pt>
                <c:pt idx="5429">
                  <c:v>-8.4635599999999993</c:v>
                </c:pt>
                <c:pt idx="5430">
                  <c:v>-8.4675499999999992</c:v>
                </c:pt>
                <c:pt idx="5431">
                  <c:v>-8.4715399999999992</c:v>
                </c:pt>
                <c:pt idx="5432">
                  <c:v>-8.4755099999999999</c:v>
                </c:pt>
                <c:pt idx="5433">
                  <c:v>-8.4794800000000006</c:v>
                </c:pt>
                <c:pt idx="5434">
                  <c:v>-8.4834399999999999</c:v>
                </c:pt>
                <c:pt idx="5435">
                  <c:v>-8.4873899999999995</c:v>
                </c:pt>
                <c:pt idx="5436">
                  <c:v>-8.4913299999999996</c:v>
                </c:pt>
                <c:pt idx="5437">
                  <c:v>-8.49526</c:v>
                </c:pt>
                <c:pt idx="5438">
                  <c:v>-8.4991800000000008</c:v>
                </c:pt>
                <c:pt idx="5439">
                  <c:v>-8.5030900000000003</c:v>
                </c:pt>
                <c:pt idx="5440">
                  <c:v>-8.5069999999999997</c:v>
                </c:pt>
                <c:pt idx="5441">
                  <c:v>-8.5108899999999998</c:v>
                </c:pt>
                <c:pt idx="5442">
                  <c:v>-8.51478</c:v>
                </c:pt>
                <c:pt idx="5443">
                  <c:v>-8.5186499999999992</c:v>
                </c:pt>
                <c:pt idx="5444">
                  <c:v>-8.5225200000000001</c:v>
                </c:pt>
                <c:pt idx="5445">
                  <c:v>-8.5263799999999996</c:v>
                </c:pt>
                <c:pt idx="5446">
                  <c:v>-8.5302399999999992</c:v>
                </c:pt>
                <c:pt idx="5447">
                  <c:v>-8.5340799999999994</c:v>
                </c:pt>
                <c:pt idx="5448">
                  <c:v>-8.5379199999999997</c:v>
                </c:pt>
                <c:pt idx="5449">
                  <c:v>-8.5417500000000004</c:v>
                </c:pt>
                <c:pt idx="5450">
                  <c:v>-8.5455799999999993</c:v>
                </c:pt>
                <c:pt idx="5451">
                  <c:v>-8.5493900000000007</c:v>
                </c:pt>
                <c:pt idx="5452">
                  <c:v>-8.5532000000000004</c:v>
                </c:pt>
                <c:pt idx="5453">
                  <c:v>-8.5570000000000004</c:v>
                </c:pt>
                <c:pt idx="5454">
                  <c:v>-8.5608000000000004</c:v>
                </c:pt>
                <c:pt idx="5455">
                  <c:v>-8.5645799999999994</c:v>
                </c:pt>
                <c:pt idx="5456">
                  <c:v>-8.5683600000000002</c:v>
                </c:pt>
                <c:pt idx="5457">
                  <c:v>-8.5721299999999996</c:v>
                </c:pt>
                <c:pt idx="5458">
                  <c:v>-8.5759000000000007</c:v>
                </c:pt>
                <c:pt idx="5459">
                  <c:v>-8.5796600000000005</c:v>
                </c:pt>
                <c:pt idx="5460">
                  <c:v>-8.5834200000000003</c:v>
                </c:pt>
                <c:pt idx="5461">
                  <c:v>-8.5871700000000004</c:v>
                </c:pt>
                <c:pt idx="5462">
                  <c:v>-8.5909099999999992</c:v>
                </c:pt>
                <c:pt idx="5463">
                  <c:v>-8.5946499999999997</c:v>
                </c:pt>
                <c:pt idx="5464">
                  <c:v>-8.5983800000000006</c:v>
                </c:pt>
                <c:pt idx="5465">
                  <c:v>-8.6021000000000001</c:v>
                </c:pt>
                <c:pt idx="5466">
                  <c:v>-8.6058199999999996</c:v>
                </c:pt>
                <c:pt idx="5467">
                  <c:v>-8.6095400000000009</c:v>
                </c:pt>
                <c:pt idx="5468">
                  <c:v>-8.6132500000000007</c:v>
                </c:pt>
                <c:pt idx="5469">
                  <c:v>-8.6169499999999992</c:v>
                </c:pt>
                <c:pt idx="5470">
                  <c:v>-8.6206499999999995</c:v>
                </c:pt>
                <c:pt idx="5471">
                  <c:v>-8.6243400000000001</c:v>
                </c:pt>
                <c:pt idx="5472">
                  <c:v>-8.6280300000000008</c:v>
                </c:pt>
                <c:pt idx="5473">
                  <c:v>-8.63171</c:v>
                </c:pt>
                <c:pt idx="5474">
                  <c:v>-8.6353899999999992</c:v>
                </c:pt>
                <c:pt idx="5475">
                  <c:v>-8.6390700000000002</c:v>
                </c:pt>
                <c:pt idx="5476">
                  <c:v>-8.6427399999999999</c:v>
                </c:pt>
                <c:pt idx="5477">
                  <c:v>-8.6463999999999999</c:v>
                </c:pt>
                <c:pt idx="5478">
                  <c:v>-8.6500699999999995</c:v>
                </c:pt>
                <c:pt idx="5479">
                  <c:v>-8.6537199999999999</c:v>
                </c:pt>
                <c:pt idx="5480">
                  <c:v>-8.6573799999999999</c:v>
                </c:pt>
                <c:pt idx="5481">
                  <c:v>-8.6610200000000006</c:v>
                </c:pt>
                <c:pt idx="5482">
                  <c:v>-8.6646699999999992</c:v>
                </c:pt>
                <c:pt idx="5483">
                  <c:v>-8.66831</c:v>
                </c:pt>
                <c:pt idx="5484">
                  <c:v>-8.6719500000000007</c:v>
                </c:pt>
                <c:pt idx="5485">
                  <c:v>-8.6755800000000001</c:v>
                </c:pt>
                <c:pt idx="5486">
                  <c:v>-8.6792099999999994</c:v>
                </c:pt>
                <c:pt idx="5487">
                  <c:v>-8.6828299999999992</c:v>
                </c:pt>
                <c:pt idx="5488">
                  <c:v>-8.6864600000000003</c:v>
                </c:pt>
                <c:pt idx="5489">
                  <c:v>-8.69008</c:v>
                </c:pt>
                <c:pt idx="5490">
                  <c:v>-8.6936900000000001</c:v>
                </c:pt>
                <c:pt idx="5491">
                  <c:v>-8.6973099999999999</c:v>
                </c:pt>
                <c:pt idx="5492">
                  <c:v>-8.70092</c:v>
                </c:pt>
                <c:pt idx="5493">
                  <c:v>-8.7045300000000001</c:v>
                </c:pt>
                <c:pt idx="5494">
                  <c:v>-8.7081300000000006</c:v>
                </c:pt>
                <c:pt idx="5495">
                  <c:v>-8.7117299999999993</c:v>
                </c:pt>
                <c:pt idx="5496">
                  <c:v>-8.7153299999999998</c:v>
                </c:pt>
                <c:pt idx="5497">
                  <c:v>-8.7189300000000003</c:v>
                </c:pt>
                <c:pt idx="5498">
                  <c:v>-8.7225199999999994</c:v>
                </c:pt>
                <c:pt idx="5499">
                  <c:v>-8.7261100000000003</c:v>
                </c:pt>
                <c:pt idx="5500">
                  <c:v>-8.7296999999999993</c:v>
                </c:pt>
                <c:pt idx="5501">
                  <c:v>-8.7332800000000006</c:v>
                </c:pt>
                <c:pt idx="5502">
                  <c:v>-8.7368699999999997</c:v>
                </c:pt>
                <c:pt idx="5503">
                  <c:v>-8.7404499999999992</c:v>
                </c:pt>
                <c:pt idx="5504">
                  <c:v>-8.7440300000000004</c:v>
                </c:pt>
                <c:pt idx="5505">
                  <c:v>-8.7476099999999999</c:v>
                </c:pt>
                <c:pt idx="5506">
                  <c:v>-8.7511899999999994</c:v>
                </c:pt>
                <c:pt idx="5507">
                  <c:v>-8.7547599999999992</c:v>
                </c:pt>
                <c:pt idx="5508">
                  <c:v>-8.7583400000000005</c:v>
                </c:pt>
                <c:pt idx="5509">
                  <c:v>-8.7619100000000003</c:v>
                </c:pt>
                <c:pt idx="5510">
                  <c:v>-8.7654800000000002</c:v>
                </c:pt>
                <c:pt idx="5511">
                  <c:v>-8.76905</c:v>
                </c:pt>
                <c:pt idx="5512">
                  <c:v>-8.7726199999999999</c:v>
                </c:pt>
                <c:pt idx="5513">
                  <c:v>-8.7761800000000001</c:v>
                </c:pt>
                <c:pt idx="5514">
                  <c:v>-8.7797499999999999</c:v>
                </c:pt>
                <c:pt idx="5515">
                  <c:v>-8.7833100000000002</c:v>
                </c:pt>
                <c:pt idx="5516">
                  <c:v>-8.78688</c:v>
                </c:pt>
                <c:pt idx="5517">
                  <c:v>-8.7904400000000003</c:v>
                </c:pt>
                <c:pt idx="5518">
                  <c:v>-8.7940000000000005</c:v>
                </c:pt>
                <c:pt idx="5519">
                  <c:v>-8.7975600000000007</c:v>
                </c:pt>
                <c:pt idx="5520">
                  <c:v>-8.8011199999999992</c:v>
                </c:pt>
                <c:pt idx="5521">
                  <c:v>-8.8046799999999994</c:v>
                </c:pt>
                <c:pt idx="5522">
                  <c:v>-8.8082399999999996</c:v>
                </c:pt>
                <c:pt idx="5523">
                  <c:v>-8.8117999999999999</c:v>
                </c:pt>
                <c:pt idx="5524">
                  <c:v>-8.8153600000000001</c:v>
                </c:pt>
                <c:pt idx="5525">
                  <c:v>-8.8189200000000003</c:v>
                </c:pt>
                <c:pt idx="5526">
                  <c:v>-8.8224800000000005</c:v>
                </c:pt>
                <c:pt idx="5527">
                  <c:v>-8.8260299999999994</c:v>
                </c:pt>
                <c:pt idx="5528">
                  <c:v>-8.8295899999999996</c:v>
                </c:pt>
                <c:pt idx="5529">
                  <c:v>-8.8331499999999998</c:v>
                </c:pt>
                <c:pt idx="5530">
                  <c:v>-8.8367100000000001</c:v>
                </c:pt>
                <c:pt idx="5531">
                  <c:v>-8.8402700000000003</c:v>
                </c:pt>
                <c:pt idx="5532">
                  <c:v>-8.8438199999999991</c:v>
                </c:pt>
                <c:pt idx="5533">
                  <c:v>-8.8473799999999994</c:v>
                </c:pt>
                <c:pt idx="5534">
                  <c:v>-8.8509399999999996</c:v>
                </c:pt>
                <c:pt idx="5535">
                  <c:v>-8.8544999999999998</c:v>
                </c:pt>
                <c:pt idx="5536">
                  <c:v>-8.85806</c:v>
                </c:pt>
                <c:pt idx="5537">
                  <c:v>-8.8616200000000003</c:v>
                </c:pt>
                <c:pt idx="5538">
                  <c:v>-8.8651800000000005</c:v>
                </c:pt>
                <c:pt idx="5539">
                  <c:v>-8.8687400000000007</c:v>
                </c:pt>
                <c:pt idx="5540">
                  <c:v>-8.8722999999999992</c:v>
                </c:pt>
                <c:pt idx="5541">
                  <c:v>-8.8758700000000008</c:v>
                </c:pt>
                <c:pt idx="5542">
                  <c:v>-8.8794299999999993</c:v>
                </c:pt>
                <c:pt idx="5543">
                  <c:v>-8.8829999999999991</c:v>
                </c:pt>
                <c:pt idx="5544">
                  <c:v>-8.8865599999999993</c:v>
                </c:pt>
                <c:pt idx="5545">
                  <c:v>-8.8901299999999992</c:v>
                </c:pt>
                <c:pt idx="5546">
                  <c:v>-8.8937000000000008</c:v>
                </c:pt>
                <c:pt idx="5547">
                  <c:v>-8.8972700000000007</c:v>
                </c:pt>
                <c:pt idx="5548">
                  <c:v>-8.9008500000000002</c:v>
                </c:pt>
                <c:pt idx="5549">
                  <c:v>-8.90442</c:v>
                </c:pt>
                <c:pt idx="5550">
                  <c:v>-8.9079999999999995</c:v>
                </c:pt>
                <c:pt idx="5551">
                  <c:v>-8.9115699999999993</c:v>
                </c:pt>
                <c:pt idx="5552">
                  <c:v>-8.9151500000000006</c:v>
                </c:pt>
                <c:pt idx="5553">
                  <c:v>-8.91873</c:v>
                </c:pt>
                <c:pt idx="5554">
                  <c:v>-8.9223199999999991</c:v>
                </c:pt>
                <c:pt idx="5555">
                  <c:v>-8.9259000000000004</c:v>
                </c:pt>
                <c:pt idx="5556">
                  <c:v>-8.9294899999999995</c:v>
                </c:pt>
                <c:pt idx="5557">
                  <c:v>-8.9330800000000004</c:v>
                </c:pt>
                <c:pt idx="5558">
                  <c:v>-8.9366699999999994</c:v>
                </c:pt>
                <c:pt idx="5559">
                  <c:v>-8.9402600000000003</c:v>
                </c:pt>
                <c:pt idx="5560">
                  <c:v>-8.9438499999999994</c:v>
                </c:pt>
                <c:pt idx="5561">
                  <c:v>-8.9474499999999999</c:v>
                </c:pt>
                <c:pt idx="5562">
                  <c:v>-8.9510500000000004</c:v>
                </c:pt>
                <c:pt idx="5563">
                  <c:v>-8.9546500000000009</c:v>
                </c:pt>
                <c:pt idx="5564">
                  <c:v>-8.9582599999999992</c:v>
                </c:pt>
                <c:pt idx="5565">
                  <c:v>-8.9618599999999997</c:v>
                </c:pt>
                <c:pt idx="5566">
                  <c:v>-8.9654699999999998</c:v>
                </c:pt>
                <c:pt idx="5567">
                  <c:v>-8.9690799999999999</c:v>
                </c:pt>
                <c:pt idx="5568">
                  <c:v>-8.9726900000000001</c:v>
                </c:pt>
                <c:pt idx="5569">
                  <c:v>-8.9763000000000002</c:v>
                </c:pt>
                <c:pt idx="5570">
                  <c:v>-8.9799199999999999</c:v>
                </c:pt>
                <c:pt idx="5571">
                  <c:v>-8.9835399999999996</c:v>
                </c:pt>
                <c:pt idx="5572">
                  <c:v>-8.9871700000000008</c:v>
                </c:pt>
                <c:pt idx="5573">
                  <c:v>-8.9907900000000005</c:v>
                </c:pt>
                <c:pt idx="5574">
                  <c:v>-8.9944199999999999</c:v>
                </c:pt>
                <c:pt idx="5575">
                  <c:v>-8.9980499999999992</c:v>
                </c:pt>
                <c:pt idx="5576">
                  <c:v>-9.0016800000000003</c:v>
                </c:pt>
                <c:pt idx="5577">
                  <c:v>-9.0053199999999993</c:v>
                </c:pt>
                <c:pt idx="5578">
                  <c:v>-9.0089600000000001</c:v>
                </c:pt>
                <c:pt idx="5579">
                  <c:v>-9.0126000000000008</c:v>
                </c:pt>
                <c:pt idx="5580">
                  <c:v>-9.0162499999999994</c:v>
                </c:pt>
                <c:pt idx="5581">
                  <c:v>-9.0198900000000002</c:v>
                </c:pt>
                <c:pt idx="5582">
                  <c:v>-9.0235400000000006</c:v>
                </c:pt>
                <c:pt idx="5583">
                  <c:v>-9.0272000000000006</c:v>
                </c:pt>
                <c:pt idx="5584">
                  <c:v>-9.0308499999999992</c:v>
                </c:pt>
                <c:pt idx="5585">
                  <c:v>-9.0345099999999992</c:v>
                </c:pt>
                <c:pt idx="5586">
                  <c:v>-9.0381699999999991</c:v>
                </c:pt>
                <c:pt idx="5587">
                  <c:v>-9.0418400000000005</c:v>
                </c:pt>
                <c:pt idx="5588">
                  <c:v>-9.0455100000000002</c:v>
                </c:pt>
                <c:pt idx="5589">
                  <c:v>-9.0491799999999998</c:v>
                </c:pt>
                <c:pt idx="5590">
                  <c:v>-9.0528499999999994</c:v>
                </c:pt>
                <c:pt idx="5591">
                  <c:v>-9.0565300000000004</c:v>
                </c:pt>
                <c:pt idx="5592">
                  <c:v>-9.0602</c:v>
                </c:pt>
                <c:pt idx="5593">
                  <c:v>-9.0638900000000007</c:v>
                </c:pt>
                <c:pt idx="5594">
                  <c:v>-9.0675699999999999</c:v>
                </c:pt>
                <c:pt idx="5595">
                  <c:v>-9.0712600000000005</c:v>
                </c:pt>
                <c:pt idx="5596">
                  <c:v>-9.0749499999999994</c:v>
                </c:pt>
                <c:pt idx="5597">
                  <c:v>-9.0786499999999997</c:v>
                </c:pt>
                <c:pt idx="5598">
                  <c:v>-9.0823499999999999</c:v>
                </c:pt>
                <c:pt idx="5599">
                  <c:v>-9.0860500000000002</c:v>
                </c:pt>
                <c:pt idx="5600">
                  <c:v>-9.0897500000000004</c:v>
                </c:pt>
                <c:pt idx="5601">
                  <c:v>-9.0934600000000003</c:v>
                </c:pt>
                <c:pt idx="5602">
                  <c:v>-9.0971700000000002</c:v>
                </c:pt>
                <c:pt idx="5603">
                  <c:v>-9.1008899999999997</c:v>
                </c:pt>
                <c:pt idx="5604">
                  <c:v>-9.1046099999999992</c:v>
                </c:pt>
                <c:pt idx="5605">
                  <c:v>-9.1083300000000005</c:v>
                </c:pt>
                <c:pt idx="5606">
                  <c:v>-9.11205</c:v>
                </c:pt>
                <c:pt idx="5607">
                  <c:v>-9.1157800000000009</c:v>
                </c:pt>
                <c:pt idx="5608">
                  <c:v>-9.11951</c:v>
                </c:pt>
                <c:pt idx="5609">
                  <c:v>-9.1232399999999991</c:v>
                </c:pt>
                <c:pt idx="5610">
                  <c:v>-9.1269799999999996</c:v>
                </c:pt>
                <c:pt idx="5611">
                  <c:v>-9.1307200000000002</c:v>
                </c:pt>
                <c:pt idx="5612">
                  <c:v>-9.1344700000000003</c:v>
                </c:pt>
                <c:pt idx="5613">
                  <c:v>-9.1382200000000005</c:v>
                </c:pt>
                <c:pt idx="5614">
                  <c:v>-9.1419700000000006</c:v>
                </c:pt>
                <c:pt idx="5615">
                  <c:v>-9.1457200000000007</c:v>
                </c:pt>
                <c:pt idx="5616">
                  <c:v>-9.1494800000000005</c:v>
                </c:pt>
                <c:pt idx="5617">
                  <c:v>-9.1532400000000003</c:v>
                </c:pt>
                <c:pt idx="5618">
                  <c:v>-9.1570099999999996</c:v>
                </c:pt>
                <c:pt idx="5619">
                  <c:v>-9.1607800000000008</c:v>
                </c:pt>
                <c:pt idx="5620">
                  <c:v>-9.1645500000000002</c:v>
                </c:pt>
                <c:pt idx="5621">
                  <c:v>-9.1683299999999992</c:v>
                </c:pt>
                <c:pt idx="5622">
                  <c:v>-9.17211</c:v>
                </c:pt>
                <c:pt idx="5623">
                  <c:v>-9.1758900000000008</c:v>
                </c:pt>
                <c:pt idx="5624">
                  <c:v>-9.1796799999999994</c:v>
                </c:pt>
                <c:pt idx="5625">
                  <c:v>-9.1834699999999998</c:v>
                </c:pt>
                <c:pt idx="5626">
                  <c:v>-9.1872699999999998</c:v>
                </c:pt>
                <c:pt idx="5627">
                  <c:v>-9.1910699999999999</c:v>
                </c:pt>
                <c:pt idx="5628">
                  <c:v>-9.1948699999999999</c:v>
                </c:pt>
                <c:pt idx="5629">
                  <c:v>-9.1986799999999995</c:v>
                </c:pt>
                <c:pt idx="5630">
                  <c:v>-9.2024899999999992</c:v>
                </c:pt>
                <c:pt idx="5631">
                  <c:v>-9.2063000000000006</c:v>
                </c:pt>
                <c:pt idx="5632">
                  <c:v>-9.2101199999999999</c:v>
                </c:pt>
                <c:pt idx="5633">
                  <c:v>-9.2139399999999991</c:v>
                </c:pt>
                <c:pt idx="5634">
                  <c:v>-9.2177699999999998</c:v>
                </c:pt>
                <c:pt idx="5635">
                  <c:v>-9.2215900000000008</c:v>
                </c:pt>
                <c:pt idx="5636">
                  <c:v>-9.2254299999999994</c:v>
                </c:pt>
                <c:pt idx="5637">
                  <c:v>-9.22926</c:v>
                </c:pt>
                <c:pt idx="5638">
                  <c:v>-9.2331099999999999</c:v>
                </c:pt>
                <c:pt idx="5639">
                  <c:v>-9.2369500000000002</c:v>
                </c:pt>
                <c:pt idx="5640">
                  <c:v>-9.2408000000000001</c:v>
                </c:pt>
                <c:pt idx="5641">
                  <c:v>-9.2446599999999997</c:v>
                </c:pt>
                <c:pt idx="5642">
                  <c:v>-9.2485099999999996</c:v>
                </c:pt>
                <c:pt idx="5643">
                  <c:v>-9.2523700000000009</c:v>
                </c:pt>
                <c:pt idx="5644">
                  <c:v>-9.25624</c:v>
                </c:pt>
                <c:pt idx="5645">
                  <c:v>-9.2601099999999992</c:v>
                </c:pt>
                <c:pt idx="5646">
                  <c:v>-9.2639800000000001</c:v>
                </c:pt>
                <c:pt idx="5647">
                  <c:v>-9.2678600000000007</c:v>
                </c:pt>
                <c:pt idx="5648">
                  <c:v>-9.2717399999999994</c:v>
                </c:pt>
                <c:pt idx="5649">
                  <c:v>-9.2756299999999996</c:v>
                </c:pt>
                <c:pt idx="5650">
                  <c:v>-9.2795199999999998</c:v>
                </c:pt>
                <c:pt idx="5651">
                  <c:v>-9.2834099999999999</c:v>
                </c:pt>
                <c:pt idx="5652">
                  <c:v>-9.2873099999999997</c:v>
                </c:pt>
                <c:pt idx="5653">
                  <c:v>-9.2912199999999991</c:v>
                </c:pt>
                <c:pt idx="5654">
                  <c:v>-9.2951300000000003</c:v>
                </c:pt>
                <c:pt idx="5655">
                  <c:v>-9.2990399999999998</c:v>
                </c:pt>
                <c:pt idx="5656">
                  <c:v>-9.3029600000000006</c:v>
                </c:pt>
                <c:pt idx="5657">
                  <c:v>-9.3068899999999992</c:v>
                </c:pt>
                <c:pt idx="5658">
                  <c:v>-9.3108199999999997</c:v>
                </c:pt>
                <c:pt idx="5659">
                  <c:v>-9.3147500000000001</c:v>
                </c:pt>
                <c:pt idx="5660">
                  <c:v>-9.3186900000000001</c:v>
                </c:pt>
                <c:pt idx="5661">
                  <c:v>-9.3226300000000002</c:v>
                </c:pt>
                <c:pt idx="5662">
                  <c:v>-9.3265799999999999</c:v>
                </c:pt>
                <c:pt idx="5663">
                  <c:v>-9.3305299999999995</c:v>
                </c:pt>
                <c:pt idx="5664">
                  <c:v>-9.3344900000000006</c:v>
                </c:pt>
                <c:pt idx="5665">
                  <c:v>-9.3384499999999999</c:v>
                </c:pt>
                <c:pt idx="5666">
                  <c:v>-9.3424200000000006</c:v>
                </c:pt>
                <c:pt idx="5667">
                  <c:v>-9.3463899999999995</c:v>
                </c:pt>
                <c:pt idx="5668">
                  <c:v>-9.3503699999999998</c:v>
                </c:pt>
                <c:pt idx="5669">
                  <c:v>-9.3543500000000002</c:v>
                </c:pt>
                <c:pt idx="5670">
                  <c:v>-9.3583400000000001</c:v>
                </c:pt>
                <c:pt idx="5671">
                  <c:v>-9.36233</c:v>
                </c:pt>
                <c:pt idx="5672">
                  <c:v>-9.3663299999999996</c:v>
                </c:pt>
                <c:pt idx="5673">
                  <c:v>-9.3703299999999992</c:v>
                </c:pt>
                <c:pt idx="5674">
                  <c:v>-9.3743400000000001</c:v>
                </c:pt>
                <c:pt idx="5675">
                  <c:v>-9.3783499999999993</c:v>
                </c:pt>
                <c:pt idx="5676">
                  <c:v>-9.3823699999999999</c:v>
                </c:pt>
                <c:pt idx="5677">
                  <c:v>-9.3863900000000005</c:v>
                </c:pt>
                <c:pt idx="5678">
                  <c:v>-9.3904200000000007</c:v>
                </c:pt>
                <c:pt idx="5679">
                  <c:v>-9.3944600000000005</c:v>
                </c:pt>
                <c:pt idx="5680">
                  <c:v>-9.3985000000000003</c:v>
                </c:pt>
                <c:pt idx="5681">
                  <c:v>-9.4025499999999997</c:v>
                </c:pt>
                <c:pt idx="5682">
                  <c:v>-9.4065999999999992</c:v>
                </c:pt>
                <c:pt idx="5683">
                  <c:v>-9.41066</c:v>
                </c:pt>
                <c:pt idx="5684">
                  <c:v>-9.4147300000000005</c:v>
                </c:pt>
                <c:pt idx="5685">
                  <c:v>-9.4187999999999992</c:v>
                </c:pt>
                <c:pt idx="5686">
                  <c:v>-9.4228699999999996</c:v>
                </c:pt>
                <c:pt idx="5687">
                  <c:v>-9.4269499999999997</c:v>
                </c:pt>
                <c:pt idx="5688">
                  <c:v>-9.4310399999999994</c:v>
                </c:pt>
                <c:pt idx="5689">
                  <c:v>-9.4351400000000005</c:v>
                </c:pt>
                <c:pt idx="5690">
                  <c:v>-9.4392399999999999</c:v>
                </c:pt>
                <c:pt idx="5691">
                  <c:v>-9.4433500000000006</c:v>
                </c:pt>
                <c:pt idx="5692">
                  <c:v>-9.4474599999999995</c:v>
                </c:pt>
                <c:pt idx="5693">
                  <c:v>-9.4515799999999999</c:v>
                </c:pt>
                <c:pt idx="5694">
                  <c:v>-9.4557099999999998</c:v>
                </c:pt>
                <c:pt idx="5695">
                  <c:v>-9.4598399999999998</c:v>
                </c:pt>
                <c:pt idx="5696">
                  <c:v>-9.4639799999999994</c:v>
                </c:pt>
                <c:pt idx="5697">
                  <c:v>-9.4681300000000004</c:v>
                </c:pt>
                <c:pt idx="5698">
                  <c:v>-9.4722799999999996</c:v>
                </c:pt>
                <c:pt idx="5699">
                  <c:v>-9.4764400000000002</c:v>
                </c:pt>
                <c:pt idx="5700">
                  <c:v>-9.4806100000000004</c:v>
                </c:pt>
                <c:pt idx="5701">
                  <c:v>-9.4847800000000007</c:v>
                </c:pt>
                <c:pt idx="5702">
                  <c:v>-9.4889600000000005</c:v>
                </c:pt>
                <c:pt idx="5703">
                  <c:v>-9.4931400000000004</c:v>
                </c:pt>
                <c:pt idx="5704">
                  <c:v>-9.4973399999999994</c:v>
                </c:pt>
                <c:pt idx="5705">
                  <c:v>-9.5015400000000003</c:v>
                </c:pt>
                <c:pt idx="5706">
                  <c:v>-9.5057399999999994</c:v>
                </c:pt>
                <c:pt idx="5707">
                  <c:v>-9.5099599999999995</c:v>
                </c:pt>
                <c:pt idx="5708">
                  <c:v>-9.5141799999999996</c:v>
                </c:pt>
                <c:pt idx="5709">
                  <c:v>-9.5184099999999994</c:v>
                </c:pt>
                <c:pt idx="5710">
                  <c:v>-9.5226400000000009</c:v>
                </c:pt>
                <c:pt idx="5711">
                  <c:v>-9.5268800000000002</c:v>
                </c:pt>
                <c:pt idx="5712">
                  <c:v>-9.5311299999999992</c:v>
                </c:pt>
                <c:pt idx="5713">
                  <c:v>-9.53538</c:v>
                </c:pt>
                <c:pt idx="5714">
                  <c:v>-9.5396400000000003</c:v>
                </c:pt>
                <c:pt idx="5715">
                  <c:v>-9.5439100000000003</c:v>
                </c:pt>
                <c:pt idx="5716">
                  <c:v>-9.54819</c:v>
                </c:pt>
                <c:pt idx="5717">
                  <c:v>-9.5524699999999996</c:v>
                </c:pt>
                <c:pt idx="5718">
                  <c:v>-9.5567600000000006</c:v>
                </c:pt>
                <c:pt idx="5719">
                  <c:v>-9.5610499999999998</c:v>
                </c:pt>
                <c:pt idx="5720">
                  <c:v>-9.5653600000000001</c:v>
                </c:pt>
                <c:pt idx="5721">
                  <c:v>-9.5696600000000007</c:v>
                </c:pt>
                <c:pt idx="5722">
                  <c:v>-9.5739800000000006</c:v>
                </c:pt>
                <c:pt idx="5723">
                  <c:v>-9.5783000000000005</c:v>
                </c:pt>
                <c:pt idx="5724">
                  <c:v>-9.58263</c:v>
                </c:pt>
                <c:pt idx="5725">
                  <c:v>-9.5869700000000009</c:v>
                </c:pt>
                <c:pt idx="5726">
                  <c:v>-9.59131</c:v>
                </c:pt>
                <c:pt idx="5727">
                  <c:v>-9.5956600000000005</c:v>
                </c:pt>
                <c:pt idx="5728">
                  <c:v>-9.6000099999999993</c:v>
                </c:pt>
                <c:pt idx="5729">
                  <c:v>-9.6043699999999994</c:v>
                </c:pt>
                <c:pt idx="5730">
                  <c:v>-9.6087399999999992</c:v>
                </c:pt>
                <c:pt idx="5731">
                  <c:v>-9.6131100000000007</c:v>
                </c:pt>
                <c:pt idx="5732">
                  <c:v>-9.6174900000000001</c:v>
                </c:pt>
                <c:pt idx="5733">
                  <c:v>-9.6218800000000009</c:v>
                </c:pt>
                <c:pt idx="5734">
                  <c:v>-9.6262699999999999</c:v>
                </c:pt>
                <c:pt idx="5735">
                  <c:v>-9.6306700000000003</c:v>
                </c:pt>
                <c:pt idx="5736">
                  <c:v>-9.6350800000000003</c:v>
                </c:pt>
                <c:pt idx="5737">
                  <c:v>-9.6394900000000003</c:v>
                </c:pt>
                <c:pt idx="5738">
                  <c:v>-9.64391</c:v>
                </c:pt>
                <c:pt idx="5739">
                  <c:v>-9.6483399999999993</c:v>
                </c:pt>
                <c:pt idx="5740">
                  <c:v>-9.6527700000000003</c:v>
                </c:pt>
                <c:pt idx="5741">
                  <c:v>-9.6572099999999992</c:v>
                </c:pt>
                <c:pt idx="5742">
                  <c:v>-9.6616499999999998</c:v>
                </c:pt>
                <c:pt idx="5743">
                  <c:v>-9.6661000000000001</c:v>
                </c:pt>
                <c:pt idx="5744">
                  <c:v>-9.67056</c:v>
                </c:pt>
                <c:pt idx="5745">
                  <c:v>-9.6750299999999996</c:v>
                </c:pt>
                <c:pt idx="5746">
                  <c:v>-9.6795000000000009</c:v>
                </c:pt>
                <c:pt idx="5747">
                  <c:v>-9.6839700000000004</c:v>
                </c:pt>
                <c:pt idx="5748">
                  <c:v>-9.6884599999999992</c:v>
                </c:pt>
                <c:pt idx="5749">
                  <c:v>-9.6929499999999997</c:v>
                </c:pt>
                <c:pt idx="5750">
                  <c:v>-9.6974499999999999</c:v>
                </c:pt>
                <c:pt idx="5751">
                  <c:v>-9.7019500000000001</c:v>
                </c:pt>
                <c:pt idx="5752">
                  <c:v>-9.7064599999999999</c:v>
                </c:pt>
                <c:pt idx="5753">
                  <c:v>-9.7109699999999997</c:v>
                </c:pt>
                <c:pt idx="5754">
                  <c:v>-9.7154900000000008</c:v>
                </c:pt>
                <c:pt idx="5755">
                  <c:v>-9.7200199999999999</c:v>
                </c:pt>
                <c:pt idx="5756">
                  <c:v>-9.7245600000000003</c:v>
                </c:pt>
                <c:pt idx="5757">
                  <c:v>-9.7291000000000007</c:v>
                </c:pt>
                <c:pt idx="5758">
                  <c:v>-9.7336399999999994</c:v>
                </c:pt>
                <c:pt idx="5759">
                  <c:v>-9.7382000000000009</c:v>
                </c:pt>
                <c:pt idx="5760">
                  <c:v>-9.7427600000000005</c:v>
                </c:pt>
                <c:pt idx="5761">
                  <c:v>-9.7473200000000002</c:v>
                </c:pt>
                <c:pt idx="5762">
                  <c:v>-9.7518999999999991</c:v>
                </c:pt>
                <c:pt idx="5763">
                  <c:v>-9.7564799999999998</c:v>
                </c:pt>
                <c:pt idx="5764">
                  <c:v>-9.7610600000000005</c:v>
                </c:pt>
                <c:pt idx="5765">
                  <c:v>-9.7656500000000008</c:v>
                </c:pt>
                <c:pt idx="5766">
                  <c:v>-9.7702500000000008</c:v>
                </c:pt>
                <c:pt idx="5767">
                  <c:v>-9.7748600000000003</c:v>
                </c:pt>
                <c:pt idx="5768">
                  <c:v>-9.7794699999999999</c:v>
                </c:pt>
                <c:pt idx="5769">
                  <c:v>-9.7840799999999994</c:v>
                </c:pt>
                <c:pt idx="5770">
                  <c:v>-9.7887000000000004</c:v>
                </c:pt>
                <c:pt idx="5771">
                  <c:v>-9.7933299999999992</c:v>
                </c:pt>
                <c:pt idx="5772">
                  <c:v>-9.7979699999999994</c:v>
                </c:pt>
                <c:pt idx="5773">
                  <c:v>-9.8026099999999996</c:v>
                </c:pt>
                <c:pt idx="5774">
                  <c:v>-9.8072599999999994</c:v>
                </c:pt>
                <c:pt idx="5775">
                  <c:v>-9.8119099999999992</c:v>
                </c:pt>
                <c:pt idx="5776">
                  <c:v>-9.8165700000000005</c:v>
                </c:pt>
                <c:pt idx="5777">
                  <c:v>-9.8212399999999995</c:v>
                </c:pt>
                <c:pt idx="5778">
                  <c:v>-9.8259100000000004</c:v>
                </c:pt>
                <c:pt idx="5779">
                  <c:v>-9.8305799999999994</c:v>
                </c:pt>
                <c:pt idx="5780">
                  <c:v>-9.8352699999999995</c:v>
                </c:pt>
                <c:pt idx="5781">
                  <c:v>-9.8399599999999996</c:v>
                </c:pt>
                <c:pt idx="5782">
                  <c:v>-9.8446499999999997</c:v>
                </c:pt>
                <c:pt idx="5783">
                  <c:v>-9.8493600000000008</c:v>
                </c:pt>
                <c:pt idx="5784">
                  <c:v>-9.8540600000000005</c:v>
                </c:pt>
                <c:pt idx="5785">
                  <c:v>-9.8587799999999994</c:v>
                </c:pt>
                <c:pt idx="5786">
                  <c:v>-9.8635000000000002</c:v>
                </c:pt>
                <c:pt idx="5787">
                  <c:v>-9.8682200000000009</c:v>
                </c:pt>
                <c:pt idx="5788">
                  <c:v>-9.8729600000000008</c:v>
                </c:pt>
                <c:pt idx="5789">
                  <c:v>-9.8777000000000008</c:v>
                </c:pt>
                <c:pt idx="5790">
                  <c:v>-9.8824400000000008</c:v>
                </c:pt>
                <c:pt idx="5791">
                  <c:v>-9.8872</c:v>
                </c:pt>
                <c:pt idx="5792">
                  <c:v>-9.8919599999999992</c:v>
                </c:pt>
                <c:pt idx="5793">
                  <c:v>-9.8967200000000002</c:v>
                </c:pt>
                <c:pt idx="5794">
                  <c:v>-9.9015000000000004</c:v>
                </c:pt>
                <c:pt idx="5795">
                  <c:v>-9.9062800000000006</c:v>
                </c:pt>
                <c:pt idx="5796">
                  <c:v>-9.9110600000000009</c:v>
                </c:pt>
                <c:pt idx="5797">
                  <c:v>-9.9158500000000007</c:v>
                </c:pt>
                <c:pt idx="5798">
                  <c:v>-9.9206500000000002</c:v>
                </c:pt>
                <c:pt idx="5799">
                  <c:v>-9.9254599999999993</c:v>
                </c:pt>
                <c:pt idx="5800">
                  <c:v>-9.9302700000000002</c:v>
                </c:pt>
                <c:pt idx="5801">
                  <c:v>-9.9350900000000006</c:v>
                </c:pt>
                <c:pt idx="5802">
                  <c:v>-9.9399200000000008</c:v>
                </c:pt>
                <c:pt idx="5803">
                  <c:v>-9.9447500000000009</c:v>
                </c:pt>
                <c:pt idx="5804">
                  <c:v>-9.9495900000000006</c:v>
                </c:pt>
                <c:pt idx="5805">
                  <c:v>-9.9544300000000003</c:v>
                </c:pt>
                <c:pt idx="5806">
                  <c:v>-9.9592799999999997</c:v>
                </c:pt>
                <c:pt idx="5807">
                  <c:v>-9.9641400000000004</c:v>
                </c:pt>
                <c:pt idx="5808">
                  <c:v>-9.9689999999999994</c:v>
                </c:pt>
                <c:pt idx="5809">
                  <c:v>-9.9738699999999998</c:v>
                </c:pt>
                <c:pt idx="5810">
                  <c:v>-9.9787499999999998</c:v>
                </c:pt>
                <c:pt idx="5811">
                  <c:v>-9.9836299999999998</c:v>
                </c:pt>
                <c:pt idx="5812">
                  <c:v>-9.9885199999999994</c:v>
                </c:pt>
                <c:pt idx="5813">
                  <c:v>-9.9934200000000004</c:v>
                </c:pt>
                <c:pt idx="5814">
                  <c:v>-9.9983199999999997</c:v>
                </c:pt>
                <c:pt idx="5815">
                  <c:v>-10.0032</c:v>
                </c:pt>
                <c:pt idx="5816">
                  <c:v>-10.008100000000001</c:v>
                </c:pt>
                <c:pt idx="5817">
                  <c:v>-10.0131</c:v>
                </c:pt>
                <c:pt idx="5818">
                  <c:v>-10.018000000000001</c:v>
                </c:pt>
                <c:pt idx="5819">
                  <c:v>-10.0229</c:v>
                </c:pt>
                <c:pt idx="5820">
                  <c:v>-10.027900000000001</c:v>
                </c:pt>
                <c:pt idx="5821">
                  <c:v>-10.0328</c:v>
                </c:pt>
                <c:pt idx="5822">
                  <c:v>-10.037800000000001</c:v>
                </c:pt>
                <c:pt idx="5823">
                  <c:v>-10.0427</c:v>
                </c:pt>
                <c:pt idx="5824">
                  <c:v>-10.047700000000001</c:v>
                </c:pt>
                <c:pt idx="5825">
                  <c:v>-10.0527</c:v>
                </c:pt>
                <c:pt idx="5826">
                  <c:v>-10.057700000000001</c:v>
                </c:pt>
                <c:pt idx="5827">
                  <c:v>-10.0627</c:v>
                </c:pt>
                <c:pt idx="5828">
                  <c:v>-10.0677</c:v>
                </c:pt>
                <c:pt idx="5829">
                  <c:v>-10.072699999999999</c:v>
                </c:pt>
                <c:pt idx="5830">
                  <c:v>-10.0777</c:v>
                </c:pt>
                <c:pt idx="5831">
                  <c:v>-10.082700000000001</c:v>
                </c:pt>
                <c:pt idx="5832">
                  <c:v>-10.0877</c:v>
                </c:pt>
                <c:pt idx="5833">
                  <c:v>-10.0928</c:v>
                </c:pt>
                <c:pt idx="5834">
                  <c:v>-10.097799999999999</c:v>
                </c:pt>
                <c:pt idx="5835">
                  <c:v>-10.1028</c:v>
                </c:pt>
                <c:pt idx="5836">
                  <c:v>-10.107900000000001</c:v>
                </c:pt>
                <c:pt idx="5837">
                  <c:v>-10.113</c:v>
                </c:pt>
                <c:pt idx="5838">
                  <c:v>-10.118</c:v>
                </c:pt>
                <c:pt idx="5839">
                  <c:v>-10.123100000000001</c:v>
                </c:pt>
                <c:pt idx="5840">
                  <c:v>-10.1282</c:v>
                </c:pt>
                <c:pt idx="5841">
                  <c:v>-10.1333</c:v>
                </c:pt>
                <c:pt idx="5842">
                  <c:v>-10.138400000000001</c:v>
                </c:pt>
                <c:pt idx="5843">
                  <c:v>-10.1435</c:v>
                </c:pt>
                <c:pt idx="5844">
                  <c:v>-10.1486</c:v>
                </c:pt>
                <c:pt idx="5845">
                  <c:v>-10.153700000000001</c:v>
                </c:pt>
                <c:pt idx="5846">
                  <c:v>-10.158799999999999</c:v>
                </c:pt>
                <c:pt idx="5847">
                  <c:v>-10.1639</c:v>
                </c:pt>
                <c:pt idx="5848">
                  <c:v>-10.1691</c:v>
                </c:pt>
                <c:pt idx="5849">
                  <c:v>-10.174200000000001</c:v>
                </c:pt>
                <c:pt idx="5850">
                  <c:v>-10.179399999999999</c:v>
                </c:pt>
                <c:pt idx="5851">
                  <c:v>-10.1845</c:v>
                </c:pt>
                <c:pt idx="5852">
                  <c:v>-10.1897</c:v>
                </c:pt>
                <c:pt idx="5853">
                  <c:v>-10.194800000000001</c:v>
                </c:pt>
                <c:pt idx="5854">
                  <c:v>-10.199999999999999</c:v>
                </c:pt>
                <c:pt idx="5855">
                  <c:v>-10.2052</c:v>
                </c:pt>
                <c:pt idx="5856">
                  <c:v>-10.2104</c:v>
                </c:pt>
                <c:pt idx="5857">
                  <c:v>-10.2156</c:v>
                </c:pt>
                <c:pt idx="5858">
                  <c:v>-10.220800000000001</c:v>
                </c:pt>
                <c:pt idx="5859">
                  <c:v>-10.226000000000001</c:v>
                </c:pt>
                <c:pt idx="5860">
                  <c:v>-10.231199999999999</c:v>
                </c:pt>
                <c:pt idx="5861">
                  <c:v>-10.236499999999999</c:v>
                </c:pt>
                <c:pt idx="5862">
                  <c:v>-10.2417</c:v>
                </c:pt>
                <c:pt idx="5863">
                  <c:v>-10.2469</c:v>
                </c:pt>
                <c:pt idx="5864">
                  <c:v>-10.2522</c:v>
                </c:pt>
                <c:pt idx="5865">
                  <c:v>-10.257400000000001</c:v>
                </c:pt>
                <c:pt idx="5866">
                  <c:v>-10.262700000000001</c:v>
                </c:pt>
                <c:pt idx="5867">
                  <c:v>-10.268000000000001</c:v>
                </c:pt>
                <c:pt idx="5868">
                  <c:v>-10.273199999999999</c:v>
                </c:pt>
                <c:pt idx="5869">
                  <c:v>-10.278499999999999</c:v>
                </c:pt>
                <c:pt idx="5870">
                  <c:v>-10.283799999999999</c:v>
                </c:pt>
                <c:pt idx="5871">
                  <c:v>-10.289099999999999</c:v>
                </c:pt>
                <c:pt idx="5872">
                  <c:v>-10.2944</c:v>
                </c:pt>
                <c:pt idx="5873">
                  <c:v>-10.2997</c:v>
                </c:pt>
                <c:pt idx="5874">
                  <c:v>-10.305</c:v>
                </c:pt>
                <c:pt idx="5875">
                  <c:v>-10.3103</c:v>
                </c:pt>
                <c:pt idx="5876">
                  <c:v>-10.3157</c:v>
                </c:pt>
                <c:pt idx="5877">
                  <c:v>-10.321</c:v>
                </c:pt>
                <c:pt idx="5878">
                  <c:v>-10.3264</c:v>
                </c:pt>
                <c:pt idx="5879">
                  <c:v>-10.3317</c:v>
                </c:pt>
                <c:pt idx="5880">
                  <c:v>-10.3371</c:v>
                </c:pt>
                <c:pt idx="5881">
                  <c:v>-10.3424</c:v>
                </c:pt>
                <c:pt idx="5882">
                  <c:v>-10.347799999999999</c:v>
                </c:pt>
                <c:pt idx="5883">
                  <c:v>-10.353199999999999</c:v>
                </c:pt>
                <c:pt idx="5884">
                  <c:v>-10.358599999999999</c:v>
                </c:pt>
                <c:pt idx="5885">
                  <c:v>-10.363899999999999</c:v>
                </c:pt>
                <c:pt idx="5886">
                  <c:v>-10.369300000000001</c:v>
                </c:pt>
                <c:pt idx="5887">
                  <c:v>-10.374700000000001</c:v>
                </c:pt>
                <c:pt idx="5888">
                  <c:v>-10.3802</c:v>
                </c:pt>
                <c:pt idx="5889">
                  <c:v>-10.3856</c:v>
                </c:pt>
                <c:pt idx="5890">
                  <c:v>-10.391</c:v>
                </c:pt>
                <c:pt idx="5891">
                  <c:v>-10.3964</c:v>
                </c:pt>
                <c:pt idx="5892">
                  <c:v>-10.401899999999999</c:v>
                </c:pt>
                <c:pt idx="5893">
                  <c:v>-10.407299999999999</c:v>
                </c:pt>
                <c:pt idx="5894">
                  <c:v>-10.412699999999999</c:v>
                </c:pt>
                <c:pt idx="5895">
                  <c:v>-10.418200000000001</c:v>
                </c:pt>
                <c:pt idx="5896">
                  <c:v>-10.4237</c:v>
                </c:pt>
                <c:pt idx="5897">
                  <c:v>-10.4291</c:v>
                </c:pt>
                <c:pt idx="5898">
                  <c:v>-10.4346</c:v>
                </c:pt>
                <c:pt idx="5899">
                  <c:v>-10.440099999999999</c:v>
                </c:pt>
                <c:pt idx="5900">
                  <c:v>-10.445600000000001</c:v>
                </c:pt>
                <c:pt idx="5901">
                  <c:v>-10.4511</c:v>
                </c:pt>
                <c:pt idx="5902">
                  <c:v>-10.4566</c:v>
                </c:pt>
                <c:pt idx="5903">
                  <c:v>-10.4621</c:v>
                </c:pt>
                <c:pt idx="5904">
                  <c:v>-10.467599999999999</c:v>
                </c:pt>
                <c:pt idx="5905">
                  <c:v>-10.473100000000001</c:v>
                </c:pt>
                <c:pt idx="5906">
                  <c:v>-10.4787</c:v>
                </c:pt>
                <c:pt idx="5907">
                  <c:v>-10.4842</c:v>
                </c:pt>
                <c:pt idx="5908">
                  <c:v>-10.489800000000001</c:v>
                </c:pt>
                <c:pt idx="5909">
                  <c:v>-10.4953</c:v>
                </c:pt>
                <c:pt idx="5910">
                  <c:v>-10.5009</c:v>
                </c:pt>
                <c:pt idx="5911">
                  <c:v>-10.506399999999999</c:v>
                </c:pt>
                <c:pt idx="5912">
                  <c:v>-10.512</c:v>
                </c:pt>
                <c:pt idx="5913">
                  <c:v>-10.5176</c:v>
                </c:pt>
                <c:pt idx="5914">
                  <c:v>-10.523199999999999</c:v>
                </c:pt>
                <c:pt idx="5915">
                  <c:v>-10.5288</c:v>
                </c:pt>
                <c:pt idx="5916">
                  <c:v>-10.5344</c:v>
                </c:pt>
                <c:pt idx="5917">
                  <c:v>-10.54</c:v>
                </c:pt>
                <c:pt idx="5918">
                  <c:v>-10.5456</c:v>
                </c:pt>
                <c:pt idx="5919">
                  <c:v>-10.5512</c:v>
                </c:pt>
                <c:pt idx="5920">
                  <c:v>-10.556800000000001</c:v>
                </c:pt>
                <c:pt idx="5921">
                  <c:v>-10.5625</c:v>
                </c:pt>
                <c:pt idx="5922">
                  <c:v>-10.568099999999999</c:v>
                </c:pt>
                <c:pt idx="5923">
                  <c:v>-10.5738</c:v>
                </c:pt>
                <c:pt idx="5924">
                  <c:v>-10.5794</c:v>
                </c:pt>
                <c:pt idx="5925">
                  <c:v>-10.585100000000001</c:v>
                </c:pt>
                <c:pt idx="5926">
                  <c:v>-10.5908</c:v>
                </c:pt>
                <c:pt idx="5927">
                  <c:v>-10.596399999999999</c:v>
                </c:pt>
                <c:pt idx="5928">
                  <c:v>-10.6021</c:v>
                </c:pt>
                <c:pt idx="5929">
                  <c:v>-10.607799999999999</c:v>
                </c:pt>
                <c:pt idx="5930">
                  <c:v>-10.6135</c:v>
                </c:pt>
                <c:pt idx="5931">
                  <c:v>-10.619199999999999</c:v>
                </c:pt>
                <c:pt idx="5932">
                  <c:v>-10.6249</c:v>
                </c:pt>
                <c:pt idx="5933">
                  <c:v>-10.630599999999999</c:v>
                </c:pt>
                <c:pt idx="5934">
                  <c:v>-10.6364</c:v>
                </c:pt>
                <c:pt idx="5935">
                  <c:v>-10.642099999999999</c:v>
                </c:pt>
                <c:pt idx="5936">
                  <c:v>-10.6479</c:v>
                </c:pt>
                <c:pt idx="5937">
                  <c:v>-10.653600000000001</c:v>
                </c:pt>
                <c:pt idx="5938">
                  <c:v>-10.6593</c:v>
                </c:pt>
                <c:pt idx="5939">
                  <c:v>-10.664999999999999</c:v>
                </c:pt>
                <c:pt idx="5940">
                  <c:v>-10.6707</c:v>
                </c:pt>
                <c:pt idx="5941">
                  <c:v>-10.676399999999999</c:v>
                </c:pt>
                <c:pt idx="5942">
                  <c:v>-10.6821</c:v>
                </c:pt>
                <c:pt idx="5943">
                  <c:v>-10.687799999999999</c:v>
                </c:pt>
                <c:pt idx="5944">
                  <c:v>-10.6935</c:v>
                </c:pt>
                <c:pt idx="5945">
                  <c:v>-10.699199999999999</c:v>
                </c:pt>
                <c:pt idx="5946">
                  <c:v>-10.7049</c:v>
                </c:pt>
                <c:pt idx="5947">
                  <c:v>-10.710599999999999</c:v>
                </c:pt>
                <c:pt idx="5948">
                  <c:v>-10.7163</c:v>
                </c:pt>
                <c:pt idx="5949">
                  <c:v>-10.722</c:v>
                </c:pt>
                <c:pt idx="5950">
                  <c:v>-10.7277</c:v>
                </c:pt>
                <c:pt idx="5951">
                  <c:v>-10.7334</c:v>
                </c:pt>
                <c:pt idx="5952">
                  <c:v>-10.739100000000001</c:v>
                </c:pt>
                <c:pt idx="5953">
                  <c:v>-10.7448</c:v>
                </c:pt>
                <c:pt idx="5954">
                  <c:v>-10.750500000000001</c:v>
                </c:pt>
                <c:pt idx="5955">
                  <c:v>-10.7562</c:v>
                </c:pt>
                <c:pt idx="5956">
                  <c:v>-10.761900000000001</c:v>
                </c:pt>
                <c:pt idx="5957">
                  <c:v>-10.7676</c:v>
                </c:pt>
                <c:pt idx="5958">
                  <c:v>-10.773300000000001</c:v>
                </c:pt>
                <c:pt idx="5959">
                  <c:v>-10.779</c:v>
                </c:pt>
                <c:pt idx="5960">
                  <c:v>-10.784700000000001</c:v>
                </c:pt>
                <c:pt idx="5961">
                  <c:v>-10.7904</c:v>
                </c:pt>
                <c:pt idx="5962">
                  <c:v>-10.796099999999999</c:v>
                </c:pt>
                <c:pt idx="5963">
                  <c:v>-10.8018</c:v>
                </c:pt>
                <c:pt idx="5964">
                  <c:v>-10.807499999999999</c:v>
                </c:pt>
                <c:pt idx="5965">
                  <c:v>-10.8132</c:v>
                </c:pt>
                <c:pt idx="5966">
                  <c:v>-10.818899999999999</c:v>
                </c:pt>
                <c:pt idx="5967">
                  <c:v>-10.8246</c:v>
                </c:pt>
                <c:pt idx="5968">
                  <c:v>-10.830299999999999</c:v>
                </c:pt>
                <c:pt idx="5969">
                  <c:v>-10.836</c:v>
                </c:pt>
                <c:pt idx="5970">
                  <c:v>-10.841699999999999</c:v>
                </c:pt>
                <c:pt idx="5971">
                  <c:v>-10.8474</c:v>
                </c:pt>
                <c:pt idx="5972">
                  <c:v>-10.8531</c:v>
                </c:pt>
                <c:pt idx="5973">
                  <c:v>-10.8588</c:v>
                </c:pt>
                <c:pt idx="5974">
                  <c:v>-10.8645</c:v>
                </c:pt>
                <c:pt idx="5975">
                  <c:v>-10.870200000000001</c:v>
                </c:pt>
                <c:pt idx="5976">
                  <c:v>-10.8759</c:v>
                </c:pt>
                <c:pt idx="5977">
                  <c:v>-10.881600000000001</c:v>
                </c:pt>
                <c:pt idx="5978">
                  <c:v>-10.8873</c:v>
                </c:pt>
                <c:pt idx="5979">
                  <c:v>-10.893000000000001</c:v>
                </c:pt>
                <c:pt idx="5980">
                  <c:v>-10.8987</c:v>
                </c:pt>
                <c:pt idx="5981">
                  <c:v>-10.904400000000001</c:v>
                </c:pt>
                <c:pt idx="5982">
                  <c:v>-10.9101</c:v>
                </c:pt>
                <c:pt idx="5983">
                  <c:v>-10.915800000000001</c:v>
                </c:pt>
                <c:pt idx="5984">
                  <c:v>-10.9215</c:v>
                </c:pt>
                <c:pt idx="5985">
                  <c:v>-10.927199999999999</c:v>
                </c:pt>
                <c:pt idx="5986">
                  <c:v>-10.9329</c:v>
                </c:pt>
                <c:pt idx="5987">
                  <c:v>-10.938599999999999</c:v>
                </c:pt>
                <c:pt idx="5988">
                  <c:v>-10.9443</c:v>
                </c:pt>
                <c:pt idx="5989">
                  <c:v>-10.95</c:v>
                </c:pt>
                <c:pt idx="5990">
                  <c:v>-10.9557</c:v>
                </c:pt>
                <c:pt idx="5991">
                  <c:v>-10.961399999999999</c:v>
                </c:pt>
                <c:pt idx="5992">
                  <c:v>-10.9671</c:v>
                </c:pt>
                <c:pt idx="5993">
                  <c:v>-10.972799999999999</c:v>
                </c:pt>
                <c:pt idx="5994">
                  <c:v>-10.9785</c:v>
                </c:pt>
                <c:pt idx="5995">
                  <c:v>-10.9842</c:v>
                </c:pt>
                <c:pt idx="5996">
                  <c:v>-10.9899</c:v>
                </c:pt>
                <c:pt idx="5997">
                  <c:v>-10.9956</c:v>
                </c:pt>
                <c:pt idx="5998">
                  <c:v>-11.001300000000001</c:v>
                </c:pt>
                <c:pt idx="5999">
                  <c:v>-11.007</c:v>
                </c:pt>
                <c:pt idx="6000">
                  <c:v>-11.012700000000001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1528064"/>
        <c:axId val="31529600"/>
      </c:scatterChart>
      <c:valAx>
        <c:axId val="31528064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crossAx val="31529600"/>
        <c:crossesAt val="-999999999"/>
        <c:crossBetween val="midCat"/>
        <c:majorUnit val="500"/>
      </c:valAx>
      <c:valAx>
        <c:axId val="31529600"/>
        <c:scaling>
          <c:orientation val="minMax"/>
          <c:max val="40"/>
          <c:min val="-40"/>
        </c:scaling>
        <c:delete val="0"/>
        <c:axPos val="l"/>
        <c:majorGridlines/>
        <c:title>
          <c:tx>
            <c:rich>
              <a:bodyPr rot="0" vert="horz"/>
              <a:lstStyle/>
              <a:p>
                <a:pPr>
                  <a:defRPr/>
                </a:pPr>
                <a:r>
                  <a:rPr lang="de-DE" dirty="0" smtClean="0"/>
                  <a:t>I2, Tmm2</a:t>
                </a:r>
                <a:endParaRPr lang="de-DE" dirty="0"/>
              </a:p>
            </c:rich>
          </c:tx>
          <c:layout>
            <c:manualLayout>
              <c:xMode val="edge"/>
              <c:yMode val="edge"/>
              <c:x val="0"/>
              <c:y val="4.2888753101507273E-3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31528064"/>
        <c:crossesAt val="-999999999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dirty="0" smtClean="0"/>
              <a:t>1</a:t>
            </a:r>
            <a:r>
              <a:rPr lang="en-US" baseline="30000" dirty="0" smtClean="0"/>
              <a:t>st</a:t>
            </a:r>
            <a:r>
              <a:rPr lang="en-US" dirty="0" smtClean="0"/>
              <a:t> integral gap dependence</a:t>
            </a:r>
            <a:endParaRPr lang="en-US" dirty="0"/>
          </a:p>
        </c:rich>
      </c:tx>
      <c:layout>
        <c:manualLayout>
          <c:xMode val="edge"/>
          <c:yMode val="edge"/>
          <c:x val="0.13455973009761471"/>
          <c:y val="2.4416531414463122E-2"/>
        </c:manualLayout>
      </c:layout>
      <c:overlay val="1"/>
    </c:title>
    <c:autoTitleDeleted val="0"/>
    <c:plotArea>
      <c:layout>
        <c:manualLayout>
          <c:layoutTarget val="inner"/>
          <c:xMode val="edge"/>
          <c:yMode val="edge"/>
          <c:x val="0.10573734065978097"/>
          <c:y val="0.16653304864042218"/>
          <c:w val="0.84047013901916179"/>
          <c:h val="0.71113205421469705"/>
        </c:manualLayout>
      </c:layout>
      <c:scatterChart>
        <c:scatterStyle val="lineMarker"/>
        <c:varyColors val="0"/>
        <c:ser>
          <c:idx val="0"/>
          <c:order val="0"/>
          <c:tx>
            <c:strRef>
              <c:f>[SFLASH_vs_FLASHII_endkicks.xlsx]Sheet3!$K$1</c:f>
              <c:strCache>
                <c:ptCount val="1"/>
              </c:strCache>
            </c:strRef>
          </c:tx>
          <c:marker>
            <c:symbol val="none"/>
          </c:marker>
          <c:xVal>
            <c:numRef>
              <c:f>[SFLASH_vs_FLASHII_endkicks.xlsx]Sheet3!$A$2:$A$38</c:f>
              <c:numCache>
                <c:formatCode>General</c:formatCode>
                <c:ptCount val="37"/>
                <c:pt idx="0">
                  <c:v>9</c:v>
                </c:pt>
                <c:pt idx="1">
                  <c:v>9.5</c:v>
                </c:pt>
                <c:pt idx="2">
                  <c:v>10</c:v>
                </c:pt>
                <c:pt idx="3">
                  <c:v>12</c:v>
                </c:pt>
                <c:pt idx="4">
                  <c:v>14</c:v>
                </c:pt>
                <c:pt idx="5">
                  <c:v>16</c:v>
                </c:pt>
                <c:pt idx="6">
                  <c:v>18</c:v>
                </c:pt>
                <c:pt idx="7">
                  <c:v>20</c:v>
                </c:pt>
                <c:pt idx="8">
                  <c:v>22</c:v>
                </c:pt>
                <c:pt idx="9">
                  <c:v>25</c:v>
                </c:pt>
                <c:pt idx="10">
                  <c:v>28</c:v>
                </c:pt>
                <c:pt idx="11">
                  <c:v>31</c:v>
                </c:pt>
                <c:pt idx="12">
                  <c:v>34</c:v>
                </c:pt>
                <c:pt idx="13">
                  <c:v>37</c:v>
                </c:pt>
                <c:pt idx="14">
                  <c:v>40</c:v>
                </c:pt>
                <c:pt idx="15">
                  <c:v>45</c:v>
                </c:pt>
                <c:pt idx="16">
                  <c:v>50</c:v>
                </c:pt>
                <c:pt idx="17">
                  <c:v>60</c:v>
                </c:pt>
                <c:pt idx="18">
                  <c:v>80</c:v>
                </c:pt>
                <c:pt idx="19">
                  <c:v>100</c:v>
                </c:pt>
                <c:pt idx="20">
                  <c:v>150</c:v>
                </c:pt>
                <c:pt idx="21">
                  <c:v>200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15</c:v>
                </c:pt>
                <c:pt idx="29">
                  <c:v>17</c:v>
                </c:pt>
                <c:pt idx="30">
                  <c:v>20</c:v>
                </c:pt>
                <c:pt idx="31">
                  <c:v>25</c:v>
                </c:pt>
                <c:pt idx="32">
                  <c:v>30</c:v>
                </c:pt>
                <c:pt idx="33">
                  <c:v>50</c:v>
                </c:pt>
                <c:pt idx="34">
                  <c:v>100</c:v>
                </c:pt>
                <c:pt idx="35">
                  <c:v>150</c:v>
                </c:pt>
                <c:pt idx="36">
                  <c:v>200</c:v>
                </c:pt>
              </c:numCache>
            </c:numRef>
          </c:xVal>
          <c:yVal>
            <c:numRef>
              <c:f>[SFLASH_vs_FLASHII_endkicks.xlsx]Sheet3!$K$2:$K$38</c:f>
              <c:numCache>
                <c:formatCode>General</c:formatCode>
                <c:ptCount val="37"/>
                <c:pt idx="23">
                  <c:v>-2.5460346325000001E-2</c:v>
                </c:pt>
                <c:pt idx="24">
                  <c:v>-3.0981386382000001E-2</c:v>
                </c:pt>
                <c:pt idx="25">
                  <c:v>-2.0512241989999996E-2</c:v>
                </c:pt>
                <c:pt idx="26">
                  <c:v>-1.4059739119999998E-2</c:v>
                </c:pt>
                <c:pt idx="27">
                  <c:v>-9.3059359100000003E-3</c:v>
                </c:pt>
                <c:pt idx="28">
                  <c:v>-2.156351477E-2</c:v>
                </c:pt>
                <c:pt idx="29">
                  <c:v>-1.803914757E-2</c:v>
                </c:pt>
                <c:pt idx="30">
                  <c:v>-3.2273466900000006E-3</c:v>
                </c:pt>
                <c:pt idx="31">
                  <c:v>1.7079871800000004E-2</c:v>
                </c:pt>
                <c:pt idx="32">
                  <c:v>7.9351434699999994E-3</c:v>
                </c:pt>
                <c:pt idx="33">
                  <c:v>2.4845226116999998E-2</c:v>
                </c:pt>
                <c:pt idx="34">
                  <c:v>4.5726602700000001E-2</c:v>
                </c:pt>
                <c:pt idx="35">
                  <c:v>4.0432998120000001E-2</c:v>
                </c:pt>
                <c:pt idx="36">
                  <c:v>5.0780101969999998E-2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1545984"/>
        <c:axId val="31548160"/>
      </c:scatterChart>
      <c:valAx>
        <c:axId val="31545984"/>
        <c:scaling>
          <c:orientation val="minMax"/>
          <c:max val="200"/>
          <c:min val="0"/>
        </c:scaling>
        <c:delete val="0"/>
        <c:axPos val="b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de-DE" dirty="0" smtClean="0"/>
                  <a:t>Gap, mm</a:t>
                </a:r>
                <a:endParaRPr lang="de-DE" dirty="0"/>
              </a:p>
            </c:rich>
          </c:tx>
          <c:layout>
            <c:manualLayout>
              <c:xMode val="edge"/>
              <c:yMode val="edge"/>
              <c:x val="0.79544560633830108"/>
              <c:y val="0.80366647864014917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31548160"/>
        <c:crossesAt val="-99999999"/>
        <c:crossBetween val="midCat"/>
      </c:valAx>
      <c:valAx>
        <c:axId val="31548160"/>
        <c:scaling>
          <c:orientation val="minMax"/>
          <c:max val="0.15000000000000002"/>
          <c:min val="-0.15000000000000002"/>
        </c:scaling>
        <c:delete val="0"/>
        <c:axPos val="l"/>
        <c:majorGridlines/>
        <c:title>
          <c:tx>
            <c:rich>
              <a:bodyPr rot="0" vert="horz"/>
              <a:lstStyle/>
              <a:p>
                <a:pPr>
                  <a:defRPr/>
                </a:pPr>
                <a:r>
                  <a:rPr lang="de-DE" dirty="0" smtClean="0"/>
                  <a:t>I1, </a:t>
                </a:r>
                <a:r>
                  <a:rPr lang="de-DE" dirty="0" err="1" smtClean="0"/>
                  <a:t>Tmm</a:t>
                </a:r>
                <a:endParaRPr lang="de-DE" dirty="0"/>
              </a:p>
            </c:rich>
          </c:tx>
          <c:layout>
            <c:manualLayout>
              <c:xMode val="edge"/>
              <c:yMode val="edge"/>
              <c:x val="0.10916809912528451"/>
              <c:y val="0.16755854295982961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31545984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dirty="0" smtClean="0"/>
              <a:t>1</a:t>
            </a:r>
            <a:r>
              <a:rPr lang="en-US" baseline="30000" dirty="0" smtClean="0"/>
              <a:t>st</a:t>
            </a:r>
            <a:r>
              <a:rPr lang="en-US" baseline="0" dirty="0" smtClean="0"/>
              <a:t> integral gap dependence</a:t>
            </a:r>
            <a:endParaRPr lang="en-US" dirty="0"/>
          </a:p>
        </c:rich>
      </c:tx>
      <c:layout>
        <c:manualLayout>
          <c:xMode val="edge"/>
          <c:yMode val="edge"/>
          <c:x val="0.15156486384048001"/>
          <c:y val="2.9299837697355748E-2"/>
        </c:manualLayout>
      </c:layout>
      <c:overlay val="1"/>
    </c:title>
    <c:autoTitleDeleted val="0"/>
    <c:plotArea>
      <c:layout>
        <c:manualLayout>
          <c:layoutTarget val="inner"/>
          <c:xMode val="edge"/>
          <c:yMode val="edge"/>
          <c:x val="0.10720885795155254"/>
          <c:y val="0.16653304864042218"/>
          <c:w val="0.8382500061169873"/>
          <c:h val="0.71113205421469705"/>
        </c:manualLayout>
      </c:layout>
      <c:scatterChart>
        <c:scatterStyle val="lineMarker"/>
        <c:varyColors val="0"/>
        <c:ser>
          <c:idx val="0"/>
          <c:order val="0"/>
          <c:tx>
            <c:strRef>
              <c:f>[SFLASH_vs_FLASHII_endkicks.xlsx]Sheet3!$D$1</c:f>
              <c:strCache>
                <c:ptCount val="1"/>
              </c:strCache>
            </c:strRef>
          </c:tx>
          <c:marker>
            <c:symbol val="none"/>
          </c:marker>
          <c:xVal>
            <c:numRef>
              <c:f>[SFLASH_vs_FLASHII_endkicks.xlsx]Sheet3!$A$2:$A$23</c:f>
              <c:numCache>
                <c:formatCode>General</c:formatCode>
                <c:ptCount val="22"/>
                <c:pt idx="0">
                  <c:v>9</c:v>
                </c:pt>
                <c:pt idx="1">
                  <c:v>9.5</c:v>
                </c:pt>
                <c:pt idx="2">
                  <c:v>10</c:v>
                </c:pt>
                <c:pt idx="3">
                  <c:v>12</c:v>
                </c:pt>
                <c:pt idx="4">
                  <c:v>14</c:v>
                </c:pt>
                <c:pt idx="5">
                  <c:v>16</c:v>
                </c:pt>
                <c:pt idx="6">
                  <c:v>18</c:v>
                </c:pt>
                <c:pt idx="7">
                  <c:v>20</c:v>
                </c:pt>
                <c:pt idx="8">
                  <c:v>22</c:v>
                </c:pt>
                <c:pt idx="9">
                  <c:v>25</c:v>
                </c:pt>
                <c:pt idx="10">
                  <c:v>28</c:v>
                </c:pt>
                <c:pt idx="11">
                  <c:v>31</c:v>
                </c:pt>
                <c:pt idx="12">
                  <c:v>34</c:v>
                </c:pt>
                <c:pt idx="13">
                  <c:v>37</c:v>
                </c:pt>
                <c:pt idx="14">
                  <c:v>40</c:v>
                </c:pt>
                <c:pt idx="15">
                  <c:v>45</c:v>
                </c:pt>
                <c:pt idx="16">
                  <c:v>50</c:v>
                </c:pt>
                <c:pt idx="17">
                  <c:v>60</c:v>
                </c:pt>
                <c:pt idx="18">
                  <c:v>80</c:v>
                </c:pt>
                <c:pt idx="19">
                  <c:v>100</c:v>
                </c:pt>
                <c:pt idx="20">
                  <c:v>150</c:v>
                </c:pt>
                <c:pt idx="21">
                  <c:v>200</c:v>
                </c:pt>
              </c:numCache>
            </c:numRef>
          </c:xVal>
          <c:yVal>
            <c:numRef>
              <c:f>[SFLASH_vs_FLASHII_endkicks.xlsx]Sheet3!$D$2:$D$23</c:f>
              <c:numCache>
                <c:formatCode>General</c:formatCode>
                <c:ptCount val="22"/>
                <c:pt idx="0">
                  <c:v>4.5278269382999996E-2</c:v>
                </c:pt>
                <c:pt idx="1">
                  <c:v>6.5940965779999999E-2</c:v>
                </c:pt>
                <c:pt idx="2">
                  <c:v>2.7083539207999999E-2</c:v>
                </c:pt>
                <c:pt idx="3">
                  <c:v>-2.3504951280000002E-2</c:v>
                </c:pt>
                <c:pt idx="4">
                  <c:v>-6.4882144650000001E-2</c:v>
                </c:pt>
                <c:pt idx="5">
                  <c:v>-8.0661818619999992E-2</c:v>
                </c:pt>
                <c:pt idx="6">
                  <c:v>-0.11194062043</c:v>
                </c:pt>
                <c:pt idx="7">
                  <c:v>-9.76904522E-2</c:v>
                </c:pt>
                <c:pt idx="8">
                  <c:v>-0.10432334098</c:v>
                </c:pt>
                <c:pt idx="9">
                  <c:v>-8.1363424379999993E-2</c:v>
                </c:pt>
                <c:pt idx="10">
                  <c:v>-7.2049453759999993E-2</c:v>
                </c:pt>
                <c:pt idx="11">
                  <c:v>-5.5132461720000005E-2</c:v>
                </c:pt>
                <c:pt idx="12">
                  <c:v>-4.1260698699999994E-2</c:v>
                </c:pt>
                <c:pt idx="13">
                  <c:v>-2.6441000280000002E-2</c:v>
                </c:pt>
                <c:pt idx="14">
                  <c:v>-3.332693087E-2</c:v>
                </c:pt>
                <c:pt idx="15">
                  <c:v>-1.3919145859999996E-2</c:v>
                </c:pt>
                <c:pt idx="16">
                  <c:v>-3.6364206600000004E-3</c:v>
                </c:pt>
                <c:pt idx="17">
                  <c:v>6.1260934500000017E-3</c:v>
                </c:pt>
                <c:pt idx="18">
                  <c:v>3.2489459560000003E-2</c:v>
                </c:pt>
                <c:pt idx="19">
                  <c:v>3.9109172169999998E-2</c:v>
                </c:pt>
                <c:pt idx="20">
                  <c:v>4.8432039637000004E-2</c:v>
                </c:pt>
                <c:pt idx="21">
                  <c:v>5.2212277057999995E-2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1557120"/>
        <c:axId val="31559040"/>
      </c:scatterChart>
      <c:valAx>
        <c:axId val="31557120"/>
        <c:scaling>
          <c:orientation val="minMax"/>
          <c:max val="200"/>
        </c:scaling>
        <c:delete val="0"/>
        <c:axPos val="b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de-DE" dirty="0" smtClean="0"/>
                  <a:t>Gap, mm</a:t>
                </a:r>
                <a:endParaRPr lang="de-DE" dirty="0"/>
              </a:p>
            </c:rich>
          </c:tx>
          <c:layout>
            <c:manualLayout>
              <c:xMode val="edge"/>
              <c:yMode val="edge"/>
              <c:x val="0.79351405452844015"/>
              <c:y val="0.80366647864014917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31559040"/>
        <c:crossesAt val="-99999999"/>
        <c:crossBetween val="midCat"/>
      </c:valAx>
      <c:valAx>
        <c:axId val="31559040"/>
        <c:scaling>
          <c:orientation val="minMax"/>
          <c:max val="0.15000000000000002"/>
          <c:min val="-0.15000000000000002"/>
        </c:scaling>
        <c:delete val="0"/>
        <c:axPos val="l"/>
        <c:majorGridlines/>
        <c:title>
          <c:tx>
            <c:rich>
              <a:bodyPr rot="0" vert="horz"/>
              <a:lstStyle/>
              <a:p>
                <a:pPr>
                  <a:defRPr/>
                </a:pPr>
                <a:r>
                  <a:rPr lang="de-DE" dirty="0" smtClean="0"/>
                  <a:t>I1, </a:t>
                </a:r>
                <a:r>
                  <a:rPr lang="de-DE" dirty="0" err="1" smtClean="0"/>
                  <a:t>Tmm</a:t>
                </a:r>
                <a:endParaRPr lang="de-DE" dirty="0"/>
              </a:p>
            </c:rich>
          </c:tx>
          <c:layout>
            <c:manualLayout>
              <c:xMode val="edge"/>
              <c:yMode val="edge"/>
              <c:x val="0.10553534256744498"/>
              <c:y val="0.16755854295982961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31557120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de-CH" dirty="0" err="1"/>
              <a:t>Trajectory</a:t>
            </a:r>
            <a:r>
              <a:rPr lang="de-CH" dirty="0"/>
              <a:t> </a:t>
            </a:r>
            <a:r>
              <a:rPr lang="de-CH" dirty="0" err="1"/>
              <a:t>initial</a:t>
            </a:r>
            <a:endParaRPr lang="de-CH" dirty="0"/>
          </a:p>
        </c:rich>
      </c:tx>
      <c:layout>
        <c:manualLayout>
          <c:xMode val="edge"/>
          <c:yMode val="edge"/>
          <c:x val="0.29309980170939237"/>
          <c:y val="0"/>
        </c:manualLayout>
      </c:layout>
      <c:overlay val="1"/>
    </c:title>
    <c:autoTitleDeleted val="0"/>
    <c:plotArea>
      <c:layout>
        <c:manualLayout>
          <c:layoutTarget val="inner"/>
          <c:xMode val="edge"/>
          <c:yMode val="edge"/>
          <c:x val="0.18189264101740535"/>
          <c:y val="0.25686777215636847"/>
          <c:w val="0.71116271099869832"/>
          <c:h val="0.54944744605494367"/>
        </c:manualLayout>
      </c:layout>
      <c:scatterChart>
        <c:scatterStyle val="lineMarker"/>
        <c:varyColors val="0"/>
        <c:ser>
          <c:idx val="0"/>
          <c:order val="0"/>
          <c:tx>
            <c:strRef>
              <c:f>[Book10]Sheet1!$AA$1</c:f>
              <c:strCache>
                <c:ptCount val="1"/>
                <c:pt idx="0">
                  <c:v>By_Z-5</c:v>
                </c:pt>
              </c:strCache>
            </c:strRef>
          </c:tx>
          <c:marker>
            <c:symbol val="none"/>
          </c:marker>
          <c:xVal>
            <c:numRef>
              <c:f>[Book10]Sheet1!$V$2:$V$7582</c:f>
              <c:numCache>
                <c:formatCode>General</c:formatCode>
                <c:ptCount val="7581"/>
                <c:pt idx="0">
                  <c:v>-1875</c:v>
                </c:pt>
                <c:pt idx="1">
                  <c:v>-1874.5</c:v>
                </c:pt>
                <c:pt idx="2">
                  <c:v>-1874</c:v>
                </c:pt>
                <c:pt idx="3">
                  <c:v>-1873.5</c:v>
                </c:pt>
                <c:pt idx="4">
                  <c:v>-1873</c:v>
                </c:pt>
                <c:pt idx="5">
                  <c:v>-1872.5</c:v>
                </c:pt>
                <c:pt idx="6">
                  <c:v>-1872</c:v>
                </c:pt>
                <c:pt idx="7">
                  <c:v>-1871.5</c:v>
                </c:pt>
                <c:pt idx="8">
                  <c:v>-1871</c:v>
                </c:pt>
                <c:pt idx="9">
                  <c:v>-1870.5</c:v>
                </c:pt>
                <c:pt idx="10">
                  <c:v>-1870</c:v>
                </c:pt>
                <c:pt idx="11">
                  <c:v>-1869.5</c:v>
                </c:pt>
                <c:pt idx="12">
                  <c:v>-1869</c:v>
                </c:pt>
                <c:pt idx="13">
                  <c:v>-1868.5</c:v>
                </c:pt>
                <c:pt idx="14">
                  <c:v>-1868</c:v>
                </c:pt>
                <c:pt idx="15">
                  <c:v>-1867.5</c:v>
                </c:pt>
                <c:pt idx="16">
                  <c:v>-1867</c:v>
                </c:pt>
                <c:pt idx="17">
                  <c:v>-1866.5</c:v>
                </c:pt>
                <c:pt idx="18">
                  <c:v>-1866</c:v>
                </c:pt>
                <c:pt idx="19">
                  <c:v>-1865.5</c:v>
                </c:pt>
                <c:pt idx="20">
                  <c:v>-1865</c:v>
                </c:pt>
                <c:pt idx="21">
                  <c:v>-1864.5</c:v>
                </c:pt>
                <c:pt idx="22">
                  <c:v>-1864</c:v>
                </c:pt>
                <c:pt idx="23">
                  <c:v>-1863.5</c:v>
                </c:pt>
                <c:pt idx="24">
                  <c:v>-1863</c:v>
                </c:pt>
                <c:pt idx="25">
                  <c:v>-1862.5</c:v>
                </c:pt>
                <c:pt idx="26">
                  <c:v>-1862</c:v>
                </c:pt>
                <c:pt idx="27">
                  <c:v>-1861.5</c:v>
                </c:pt>
                <c:pt idx="28">
                  <c:v>-1861</c:v>
                </c:pt>
                <c:pt idx="29">
                  <c:v>-1860.5</c:v>
                </c:pt>
                <c:pt idx="30">
                  <c:v>-1860</c:v>
                </c:pt>
                <c:pt idx="31">
                  <c:v>-1859.5</c:v>
                </c:pt>
                <c:pt idx="32">
                  <c:v>-1859</c:v>
                </c:pt>
                <c:pt idx="33">
                  <c:v>-1858.5</c:v>
                </c:pt>
                <c:pt idx="34">
                  <c:v>-1858</c:v>
                </c:pt>
                <c:pt idx="35">
                  <c:v>-1857.5</c:v>
                </c:pt>
                <c:pt idx="36">
                  <c:v>-1857</c:v>
                </c:pt>
                <c:pt idx="37">
                  <c:v>-1856.5</c:v>
                </c:pt>
                <c:pt idx="38">
                  <c:v>-1856</c:v>
                </c:pt>
                <c:pt idx="39">
                  <c:v>-1855.5</c:v>
                </c:pt>
                <c:pt idx="40">
                  <c:v>-1855</c:v>
                </c:pt>
                <c:pt idx="41">
                  <c:v>-1854.5</c:v>
                </c:pt>
                <c:pt idx="42">
                  <c:v>-1854</c:v>
                </c:pt>
                <c:pt idx="43">
                  <c:v>-1853.5</c:v>
                </c:pt>
                <c:pt idx="44">
                  <c:v>-1853</c:v>
                </c:pt>
                <c:pt idx="45">
                  <c:v>-1852.5</c:v>
                </c:pt>
                <c:pt idx="46">
                  <c:v>-1852</c:v>
                </c:pt>
                <c:pt idx="47">
                  <c:v>-1851.5</c:v>
                </c:pt>
                <c:pt idx="48">
                  <c:v>-1851</c:v>
                </c:pt>
                <c:pt idx="49">
                  <c:v>-1850.5</c:v>
                </c:pt>
                <c:pt idx="50">
                  <c:v>-1850</c:v>
                </c:pt>
                <c:pt idx="51">
                  <c:v>-1849.5</c:v>
                </c:pt>
                <c:pt idx="52">
                  <c:v>-1849</c:v>
                </c:pt>
                <c:pt idx="53">
                  <c:v>-1848.5</c:v>
                </c:pt>
                <c:pt idx="54">
                  <c:v>-1848</c:v>
                </c:pt>
                <c:pt idx="55">
                  <c:v>-1847.5</c:v>
                </c:pt>
                <c:pt idx="56">
                  <c:v>-1847</c:v>
                </c:pt>
                <c:pt idx="57">
                  <c:v>-1846.5</c:v>
                </c:pt>
                <c:pt idx="58">
                  <c:v>-1846</c:v>
                </c:pt>
                <c:pt idx="59">
                  <c:v>-1845.5</c:v>
                </c:pt>
                <c:pt idx="60">
                  <c:v>-1845</c:v>
                </c:pt>
                <c:pt idx="61">
                  <c:v>-1844.5</c:v>
                </c:pt>
                <c:pt idx="62">
                  <c:v>-1844</c:v>
                </c:pt>
                <c:pt idx="63">
                  <c:v>-1843.5</c:v>
                </c:pt>
                <c:pt idx="64">
                  <c:v>-1843</c:v>
                </c:pt>
                <c:pt idx="65">
                  <c:v>-1842.5</c:v>
                </c:pt>
                <c:pt idx="66">
                  <c:v>-1842</c:v>
                </c:pt>
                <c:pt idx="67">
                  <c:v>-1841.5</c:v>
                </c:pt>
                <c:pt idx="68">
                  <c:v>-1841</c:v>
                </c:pt>
                <c:pt idx="69">
                  <c:v>-1840.5</c:v>
                </c:pt>
                <c:pt idx="70">
                  <c:v>-1840</c:v>
                </c:pt>
                <c:pt idx="71">
                  <c:v>-1839.5</c:v>
                </c:pt>
                <c:pt idx="72">
                  <c:v>-1839</c:v>
                </c:pt>
                <c:pt idx="73">
                  <c:v>-1838.5</c:v>
                </c:pt>
                <c:pt idx="74">
                  <c:v>-1838</c:v>
                </c:pt>
                <c:pt idx="75">
                  <c:v>-1837.5</c:v>
                </c:pt>
                <c:pt idx="76">
                  <c:v>-1837</c:v>
                </c:pt>
                <c:pt idx="77">
                  <c:v>-1836.5</c:v>
                </c:pt>
                <c:pt idx="78">
                  <c:v>-1836</c:v>
                </c:pt>
                <c:pt idx="79">
                  <c:v>-1835.5</c:v>
                </c:pt>
                <c:pt idx="80">
                  <c:v>-1835</c:v>
                </c:pt>
                <c:pt idx="81">
                  <c:v>-1834.5</c:v>
                </c:pt>
                <c:pt idx="82">
                  <c:v>-1834</c:v>
                </c:pt>
                <c:pt idx="83">
                  <c:v>-1833.5</c:v>
                </c:pt>
                <c:pt idx="84">
                  <c:v>-1833</c:v>
                </c:pt>
                <c:pt idx="85">
                  <c:v>-1832.5</c:v>
                </c:pt>
                <c:pt idx="86">
                  <c:v>-1832</c:v>
                </c:pt>
                <c:pt idx="87">
                  <c:v>-1831.5</c:v>
                </c:pt>
                <c:pt idx="88">
                  <c:v>-1831</c:v>
                </c:pt>
                <c:pt idx="89">
                  <c:v>-1830.5</c:v>
                </c:pt>
                <c:pt idx="90">
                  <c:v>-1830</c:v>
                </c:pt>
                <c:pt idx="91">
                  <c:v>-1829.5</c:v>
                </c:pt>
                <c:pt idx="92">
                  <c:v>-1829</c:v>
                </c:pt>
                <c:pt idx="93">
                  <c:v>-1828.5</c:v>
                </c:pt>
                <c:pt idx="94">
                  <c:v>-1828</c:v>
                </c:pt>
                <c:pt idx="95">
                  <c:v>-1827.5</c:v>
                </c:pt>
                <c:pt idx="96">
                  <c:v>-1827</c:v>
                </c:pt>
                <c:pt idx="97">
                  <c:v>-1826.5</c:v>
                </c:pt>
                <c:pt idx="98">
                  <c:v>-1826</c:v>
                </c:pt>
                <c:pt idx="99">
                  <c:v>-1825.5</c:v>
                </c:pt>
                <c:pt idx="100">
                  <c:v>-1825</c:v>
                </c:pt>
                <c:pt idx="101">
                  <c:v>-1824.5</c:v>
                </c:pt>
                <c:pt idx="102">
                  <c:v>-1824</c:v>
                </c:pt>
                <c:pt idx="103">
                  <c:v>-1823.5</c:v>
                </c:pt>
                <c:pt idx="104">
                  <c:v>-1823</c:v>
                </c:pt>
                <c:pt idx="105">
                  <c:v>-1822.5</c:v>
                </c:pt>
                <c:pt idx="106">
                  <c:v>-1822</c:v>
                </c:pt>
                <c:pt idx="107">
                  <c:v>-1821.5</c:v>
                </c:pt>
                <c:pt idx="108">
                  <c:v>-1821</c:v>
                </c:pt>
                <c:pt idx="109">
                  <c:v>-1820.5</c:v>
                </c:pt>
                <c:pt idx="110">
                  <c:v>-1820</c:v>
                </c:pt>
                <c:pt idx="111">
                  <c:v>-1819.5</c:v>
                </c:pt>
                <c:pt idx="112">
                  <c:v>-1819</c:v>
                </c:pt>
                <c:pt idx="113">
                  <c:v>-1818.5</c:v>
                </c:pt>
                <c:pt idx="114">
                  <c:v>-1818</c:v>
                </c:pt>
                <c:pt idx="115">
                  <c:v>-1817.5</c:v>
                </c:pt>
                <c:pt idx="116">
                  <c:v>-1817</c:v>
                </c:pt>
                <c:pt idx="117">
                  <c:v>-1816.5</c:v>
                </c:pt>
                <c:pt idx="118">
                  <c:v>-1816</c:v>
                </c:pt>
                <c:pt idx="119">
                  <c:v>-1815.5</c:v>
                </c:pt>
                <c:pt idx="120">
                  <c:v>-1815</c:v>
                </c:pt>
                <c:pt idx="121">
                  <c:v>-1814.5</c:v>
                </c:pt>
                <c:pt idx="122">
                  <c:v>-1814</c:v>
                </c:pt>
                <c:pt idx="123">
                  <c:v>-1813.5</c:v>
                </c:pt>
                <c:pt idx="124">
                  <c:v>-1813</c:v>
                </c:pt>
                <c:pt idx="125">
                  <c:v>-1812.5</c:v>
                </c:pt>
                <c:pt idx="126">
                  <c:v>-1812</c:v>
                </c:pt>
                <c:pt idx="127">
                  <c:v>-1811.5</c:v>
                </c:pt>
                <c:pt idx="128">
                  <c:v>-1811</c:v>
                </c:pt>
                <c:pt idx="129">
                  <c:v>-1810.5</c:v>
                </c:pt>
                <c:pt idx="130">
                  <c:v>-1810</c:v>
                </c:pt>
                <c:pt idx="131">
                  <c:v>-1809.5</c:v>
                </c:pt>
                <c:pt idx="132">
                  <c:v>-1809</c:v>
                </c:pt>
                <c:pt idx="133">
                  <c:v>-1808.5</c:v>
                </c:pt>
                <c:pt idx="134">
                  <c:v>-1808</c:v>
                </c:pt>
                <c:pt idx="135">
                  <c:v>-1807.5</c:v>
                </c:pt>
                <c:pt idx="136">
                  <c:v>-1807</c:v>
                </c:pt>
                <c:pt idx="137">
                  <c:v>-1806.5</c:v>
                </c:pt>
                <c:pt idx="138">
                  <c:v>-1806</c:v>
                </c:pt>
                <c:pt idx="139">
                  <c:v>-1805.5</c:v>
                </c:pt>
                <c:pt idx="140">
                  <c:v>-1805</c:v>
                </c:pt>
                <c:pt idx="141">
                  <c:v>-1804.5</c:v>
                </c:pt>
                <c:pt idx="142">
                  <c:v>-1804</c:v>
                </c:pt>
                <c:pt idx="143">
                  <c:v>-1803.5</c:v>
                </c:pt>
                <c:pt idx="144">
                  <c:v>-1803</c:v>
                </c:pt>
                <c:pt idx="145">
                  <c:v>-1802.5</c:v>
                </c:pt>
                <c:pt idx="146">
                  <c:v>-1802</c:v>
                </c:pt>
                <c:pt idx="147">
                  <c:v>-1801.5</c:v>
                </c:pt>
                <c:pt idx="148">
                  <c:v>-1801</c:v>
                </c:pt>
                <c:pt idx="149">
                  <c:v>-1800.5</c:v>
                </c:pt>
                <c:pt idx="150">
                  <c:v>-1800</c:v>
                </c:pt>
                <c:pt idx="151">
                  <c:v>-1799.5</c:v>
                </c:pt>
                <c:pt idx="152">
                  <c:v>-1799</c:v>
                </c:pt>
                <c:pt idx="153">
                  <c:v>-1798.5</c:v>
                </c:pt>
                <c:pt idx="154">
                  <c:v>-1798</c:v>
                </c:pt>
                <c:pt idx="155">
                  <c:v>-1797.5</c:v>
                </c:pt>
                <c:pt idx="156">
                  <c:v>-1797</c:v>
                </c:pt>
                <c:pt idx="157">
                  <c:v>-1796.5</c:v>
                </c:pt>
                <c:pt idx="158">
                  <c:v>-1796</c:v>
                </c:pt>
                <c:pt idx="159">
                  <c:v>-1795.5</c:v>
                </c:pt>
                <c:pt idx="160">
                  <c:v>-1795</c:v>
                </c:pt>
                <c:pt idx="161">
                  <c:v>-1794.5</c:v>
                </c:pt>
                <c:pt idx="162">
                  <c:v>-1794</c:v>
                </c:pt>
                <c:pt idx="163">
                  <c:v>-1793.5</c:v>
                </c:pt>
                <c:pt idx="164">
                  <c:v>-1793</c:v>
                </c:pt>
                <c:pt idx="165">
                  <c:v>-1792.5</c:v>
                </c:pt>
                <c:pt idx="166">
                  <c:v>-1792</c:v>
                </c:pt>
                <c:pt idx="167">
                  <c:v>-1791.5</c:v>
                </c:pt>
                <c:pt idx="168">
                  <c:v>-1791</c:v>
                </c:pt>
                <c:pt idx="169">
                  <c:v>-1790.5</c:v>
                </c:pt>
                <c:pt idx="170">
                  <c:v>-1790</c:v>
                </c:pt>
                <c:pt idx="171">
                  <c:v>-1789.5</c:v>
                </c:pt>
                <c:pt idx="172">
                  <c:v>-1789</c:v>
                </c:pt>
                <c:pt idx="173">
                  <c:v>-1788.5</c:v>
                </c:pt>
                <c:pt idx="174">
                  <c:v>-1788</c:v>
                </c:pt>
                <c:pt idx="175">
                  <c:v>-1787.5</c:v>
                </c:pt>
                <c:pt idx="176">
                  <c:v>-1787</c:v>
                </c:pt>
                <c:pt idx="177">
                  <c:v>-1786.5</c:v>
                </c:pt>
                <c:pt idx="178">
                  <c:v>-1786</c:v>
                </c:pt>
                <c:pt idx="179">
                  <c:v>-1785.5</c:v>
                </c:pt>
                <c:pt idx="180">
                  <c:v>-1785</c:v>
                </c:pt>
                <c:pt idx="181">
                  <c:v>-1784.5</c:v>
                </c:pt>
                <c:pt idx="182">
                  <c:v>-1784</c:v>
                </c:pt>
                <c:pt idx="183">
                  <c:v>-1783.5</c:v>
                </c:pt>
                <c:pt idx="184">
                  <c:v>-1783</c:v>
                </c:pt>
                <c:pt idx="185">
                  <c:v>-1782.5</c:v>
                </c:pt>
                <c:pt idx="186">
                  <c:v>-1782</c:v>
                </c:pt>
                <c:pt idx="187">
                  <c:v>-1781.5</c:v>
                </c:pt>
                <c:pt idx="188">
                  <c:v>-1781</c:v>
                </c:pt>
                <c:pt idx="189">
                  <c:v>-1780.5</c:v>
                </c:pt>
                <c:pt idx="190">
                  <c:v>-1780</c:v>
                </c:pt>
                <c:pt idx="191">
                  <c:v>-1779.5</c:v>
                </c:pt>
                <c:pt idx="192">
                  <c:v>-1779</c:v>
                </c:pt>
                <c:pt idx="193">
                  <c:v>-1778.5</c:v>
                </c:pt>
                <c:pt idx="194">
                  <c:v>-1778</c:v>
                </c:pt>
                <c:pt idx="195">
                  <c:v>-1777.5</c:v>
                </c:pt>
                <c:pt idx="196">
                  <c:v>-1777</c:v>
                </c:pt>
                <c:pt idx="197">
                  <c:v>-1776.5</c:v>
                </c:pt>
                <c:pt idx="198">
                  <c:v>-1776</c:v>
                </c:pt>
                <c:pt idx="199">
                  <c:v>-1775.5</c:v>
                </c:pt>
                <c:pt idx="200">
                  <c:v>-1775</c:v>
                </c:pt>
                <c:pt idx="201">
                  <c:v>-1774.5</c:v>
                </c:pt>
                <c:pt idx="202">
                  <c:v>-1774</c:v>
                </c:pt>
                <c:pt idx="203">
                  <c:v>-1773.5</c:v>
                </c:pt>
                <c:pt idx="204">
                  <c:v>-1773</c:v>
                </c:pt>
                <c:pt idx="205">
                  <c:v>-1772.5</c:v>
                </c:pt>
                <c:pt idx="206">
                  <c:v>-1772</c:v>
                </c:pt>
                <c:pt idx="207">
                  <c:v>-1771.5</c:v>
                </c:pt>
                <c:pt idx="208">
                  <c:v>-1771</c:v>
                </c:pt>
                <c:pt idx="209">
                  <c:v>-1770.5</c:v>
                </c:pt>
                <c:pt idx="210">
                  <c:v>-1770</c:v>
                </c:pt>
                <c:pt idx="211">
                  <c:v>-1769.5</c:v>
                </c:pt>
                <c:pt idx="212">
                  <c:v>-1769</c:v>
                </c:pt>
                <c:pt idx="213">
                  <c:v>-1768.5</c:v>
                </c:pt>
                <c:pt idx="214">
                  <c:v>-1768</c:v>
                </c:pt>
                <c:pt idx="215">
                  <c:v>-1767.5</c:v>
                </c:pt>
                <c:pt idx="216">
                  <c:v>-1767</c:v>
                </c:pt>
                <c:pt idx="217">
                  <c:v>-1766.5</c:v>
                </c:pt>
                <c:pt idx="218">
                  <c:v>-1766</c:v>
                </c:pt>
                <c:pt idx="219">
                  <c:v>-1765.5</c:v>
                </c:pt>
                <c:pt idx="220">
                  <c:v>-1765</c:v>
                </c:pt>
                <c:pt idx="221">
                  <c:v>-1764.5</c:v>
                </c:pt>
                <c:pt idx="222">
                  <c:v>-1764</c:v>
                </c:pt>
                <c:pt idx="223">
                  <c:v>-1763.5</c:v>
                </c:pt>
                <c:pt idx="224">
                  <c:v>-1763</c:v>
                </c:pt>
                <c:pt idx="225">
                  <c:v>-1762.5</c:v>
                </c:pt>
                <c:pt idx="226">
                  <c:v>-1762</c:v>
                </c:pt>
                <c:pt idx="227">
                  <c:v>-1761.5</c:v>
                </c:pt>
                <c:pt idx="228">
                  <c:v>-1761</c:v>
                </c:pt>
                <c:pt idx="229">
                  <c:v>-1760.5</c:v>
                </c:pt>
                <c:pt idx="230">
                  <c:v>-1760</c:v>
                </c:pt>
                <c:pt idx="231">
                  <c:v>-1759.5</c:v>
                </c:pt>
                <c:pt idx="232">
                  <c:v>-1759</c:v>
                </c:pt>
                <c:pt idx="233">
                  <c:v>-1758.5</c:v>
                </c:pt>
                <c:pt idx="234">
                  <c:v>-1758</c:v>
                </c:pt>
                <c:pt idx="235">
                  <c:v>-1757.5</c:v>
                </c:pt>
                <c:pt idx="236">
                  <c:v>-1757</c:v>
                </c:pt>
                <c:pt idx="237">
                  <c:v>-1756.5</c:v>
                </c:pt>
                <c:pt idx="238">
                  <c:v>-1756</c:v>
                </c:pt>
                <c:pt idx="239">
                  <c:v>-1755.5</c:v>
                </c:pt>
                <c:pt idx="240">
                  <c:v>-1755</c:v>
                </c:pt>
                <c:pt idx="241">
                  <c:v>-1754.5</c:v>
                </c:pt>
                <c:pt idx="242">
                  <c:v>-1754</c:v>
                </c:pt>
                <c:pt idx="243">
                  <c:v>-1753.5</c:v>
                </c:pt>
                <c:pt idx="244">
                  <c:v>-1753</c:v>
                </c:pt>
                <c:pt idx="245">
                  <c:v>-1752.5</c:v>
                </c:pt>
                <c:pt idx="246">
                  <c:v>-1752</c:v>
                </c:pt>
                <c:pt idx="247">
                  <c:v>-1751.5</c:v>
                </c:pt>
                <c:pt idx="248">
                  <c:v>-1751</c:v>
                </c:pt>
                <c:pt idx="249">
                  <c:v>-1750.5</c:v>
                </c:pt>
                <c:pt idx="250">
                  <c:v>-1750</c:v>
                </c:pt>
                <c:pt idx="251">
                  <c:v>-1749.5</c:v>
                </c:pt>
                <c:pt idx="252">
                  <c:v>-1749</c:v>
                </c:pt>
                <c:pt idx="253">
                  <c:v>-1748.5</c:v>
                </c:pt>
                <c:pt idx="254">
                  <c:v>-1748</c:v>
                </c:pt>
                <c:pt idx="255">
                  <c:v>-1747.5</c:v>
                </c:pt>
                <c:pt idx="256">
                  <c:v>-1747</c:v>
                </c:pt>
                <c:pt idx="257">
                  <c:v>-1746.5</c:v>
                </c:pt>
                <c:pt idx="258">
                  <c:v>-1746</c:v>
                </c:pt>
                <c:pt idx="259">
                  <c:v>-1745.5</c:v>
                </c:pt>
                <c:pt idx="260">
                  <c:v>-1745</c:v>
                </c:pt>
                <c:pt idx="261">
                  <c:v>-1744.5</c:v>
                </c:pt>
                <c:pt idx="262">
                  <c:v>-1744</c:v>
                </c:pt>
                <c:pt idx="263">
                  <c:v>-1743.5</c:v>
                </c:pt>
                <c:pt idx="264">
                  <c:v>-1743</c:v>
                </c:pt>
                <c:pt idx="265">
                  <c:v>-1742.5</c:v>
                </c:pt>
                <c:pt idx="266">
                  <c:v>-1742</c:v>
                </c:pt>
                <c:pt idx="267">
                  <c:v>-1741.5</c:v>
                </c:pt>
                <c:pt idx="268">
                  <c:v>-1741</c:v>
                </c:pt>
                <c:pt idx="269">
                  <c:v>-1740.5</c:v>
                </c:pt>
                <c:pt idx="270">
                  <c:v>-1740</c:v>
                </c:pt>
                <c:pt idx="271">
                  <c:v>-1739.5</c:v>
                </c:pt>
                <c:pt idx="272">
                  <c:v>-1739</c:v>
                </c:pt>
                <c:pt idx="273">
                  <c:v>-1738.5</c:v>
                </c:pt>
                <c:pt idx="274">
                  <c:v>-1738</c:v>
                </c:pt>
                <c:pt idx="275">
                  <c:v>-1737.5</c:v>
                </c:pt>
                <c:pt idx="276">
                  <c:v>-1737</c:v>
                </c:pt>
                <c:pt idx="277">
                  <c:v>-1736.5</c:v>
                </c:pt>
                <c:pt idx="278">
                  <c:v>-1736</c:v>
                </c:pt>
                <c:pt idx="279">
                  <c:v>-1735.5</c:v>
                </c:pt>
                <c:pt idx="280">
                  <c:v>-1735</c:v>
                </c:pt>
                <c:pt idx="281">
                  <c:v>-1734.5</c:v>
                </c:pt>
                <c:pt idx="282">
                  <c:v>-1734</c:v>
                </c:pt>
                <c:pt idx="283">
                  <c:v>-1733.5</c:v>
                </c:pt>
                <c:pt idx="284">
                  <c:v>-1733</c:v>
                </c:pt>
                <c:pt idx="285">
                  <c:v>-1732.5</c:v>
                </c:pt>
                <c:pt idx="286">
                  <c:v>-1732</c:v>
                </c:pt>
                <c:pt idx="287">
                  <c:v>-1731.5</c:v>
                </c:pt>
                <c:pt idx="288">
                  <c:v>-1731</c:v>
                </c:pt>
                <c:pt idx="289">
                  <c:v>-1730.5</c:v>
                </c:pt>
                <c:pt idx="290">
                  <c:v>-1730</c:v>
                </c:pt>
                <c:pt idx="291">
                  <c:v>-1729.5</c:v>
                </c:pt>
                <c:pt idx="292">
                  <c:v>-1729</c:v>
                </c:pt>
                <c:pt idx="293">
                  <c:v>-1728.5</c:v>
                </c:pt>
                <c:pt idx="294">
                  <c:v>-1728</c:v>
                </c:pt>
                <c:pt idx="295">
                  <c:v>-1727.5</c:v>
                </c:pt>
                <c:pt idx="296">
                  <c:v>-1727</c:v>
                </c:pt>
                <c:pt idx="297">
                  <c:v>-1726.5</c:v>
                </c:pt>
                <c:pt idx="298">
                  <c:v>-1726</c:v>
                </c:pt>
                <c:pt idx="299">
                  <c:v>-1725.5</c:v>
                </c:pt>
                <c:pt idx="300">
                  <c:v>-1725</c:v>
                </c:pt>
                <c:pt idx="301">
                  <c:v>-1724.5</c:v>
                </c:pt>
                <c:pt idx="302">
                  <c:v>-1724</c:v>
                </c:pt>
                <c:pt idx="303">
                  <c:v>-1723.5</c:v>
                </c:pt>
                <c:pt idx="304">
                  <c:v>-1723</c:v>
                </c:pt>
                <c:pt idx="305">
                  <c:v>-1722.5</c:v>
                </c:pt>
                <c:pt idx="306">
                  <c:v>-1722</c:v>
                </c:pt>
                <c:pt idx="307">
                  <c:v>-1721.5</c:v>
                </c:pt>
                <c:pt idx="308">
                  <c:v>-1721</c:v>
                </c:pt>
                <c:pt idx="309">
                  <c:v>-1720.5</c:v>
                </c:pt>
                <c:pt idx="310">
                  <c:v>-1720</c:v>
                </c:pt>
                <c:pt idx="311">
                  <c:v>-1719.5</c:v>
                </c:pt>
                <c:pt idx="312">
                  <c:v>-1719</c:v>
                </c:pt>
                <c:pt idx="313">
                  <c:v>-1718.5</c:v>
                </c:pt>
                <c:pt idx="314">
                  <c:v>-1718</c:v>
                </c:pt>
                <c:pt idx="315">
                  <c:v>-1717.5</c:v>
                </c:pt>
                <c:pt idx="316">
                  <c:v>-1717</c:v>
                </c:pt>
                <c:pt idx="317">
                  <c:v>-1716.5</c:v>
                </c:pt>
                <c:pt idx="318">
                  <c:v>-1716</c:v>
                </c:pt>
                <c:pt idx="319">
                  <c:v>-1715.5</c:v>
                </c:pt>
                <c:pt idx="320">
                  <c:v>-1715</c:v>
                </c:pt>
                <c:pt idx="321">
                  <c:v>-1714.5</c:v>
                </c:pt>
                <c:pt idx="322">
                  <c:v>-1714</c:v>
                </c:pt>
                <c:pt idx="323">
                  <c:v>-1713.5</c:v>
                </c:pt>
                <c:pt idx="324">
                  <c:v>-1713</c:v>
                </c:pt>
                <c:pt idx="325">
                  <c:v>-1712.5</c:v>
                </c:pt>
                <c:pt idx="326">
                  <c:v>-1712</c:v>
                </c:pt>
                <c:pt idx="327">
                  <c:v>-1711.5</c:v>
                </c:pt>
                <c:pt idx="328">
                  <c:v>-1711</c:v>
                </c:pt>
                <c:pt idx="329">
                  <c:v>-1710.5</c:v>
                </c:pt>
                <c:pt idx="330">
                  <c:v>-1710</c:v>
                </c:pt>
                <c:pt idx="331">
                  <c:v>-1709.5</c:v>
                </c:pt>
                <c:pt idx="332">
                  <c:v>-1709</c:v>
                </c:pt>
                <c:pt idx="333">
                  <c:v>-1708.5</c:v>
                </c:pt>
                <c:pt idx="334">
                  <c:v>-1708</c:v>
                </c:pt>
                <c:pt idx="335">
                  <c:v>-1707.5</c:v>
                </c:pt>
                <c:pt idx="336">
                  <c:v>-1707</c:v>
                </c:pt>
                <c:pt idx="337">
                  <c:v>-1706.5</c:v>
                </c:pt>
                <c:pt idx="338">
                  <c:v>-1706</c:v>
                </c:pt>
                <c:pt idx="339">
                  <c:v>-1705.5</c:v>
                </c:pt>
                <c:pt idx="340">
                  <c:v>-1705</c:v>
                </c:pt>
                <c:pt idx="341">
                  <c:v>-1704.5</c:v>
                </c:pt>
                <c:pt idx="342">
                  <c:v>-1704</c:v>
                </c:pt>
                <c:pt idx="343">
                  <c:v>-1703.5</c:v>
                </c:pt>
                <c:pt idx="344">
                  <c:v>-1703</c:v>
                </c:pt>
                <c:pt idx="345">
                  <c:v>-1702.5</c:v>
                </c:pt>
                <c:pt idx="346">
                  <c:v>-1702</c:v>
                </c:pt>
                <c:pt idx="347">
                  <c:v>-1701.5</c:v>
                </c:pt>
                <c:pt idx="348">
                  <c:v>-1701</c:v>
                </c:pt>
                <c:pt idx="349">
                  <c:v>-1700.5</c:v>
                </c:pt>
                <c:pt idx="350">
                  <c:v>-1700</c:v>
                </c:pt>
                <c:pt idx="351">
                  <c:v>-1699.5</c:v>
                </c:pt>
                <c:pt idx="352">
                  <c:v>-1699</c:v>
                </c:pt>
                <c:pt idx="353">
                  <c:v>-1698.5</c:v>
                </c:pt>
                <c:pt idx="354">
                  <c:v>-1698</c:v>
                </c:pt>
                <c:pt idx="355">
                  <c:v>-1697.5</c:v>
                </c:pt>
                <c:pt idx="356">
                  <c:v>-1697</c:v>
                </c:pt>
                <c:pt idx="357">
                  <c:v>-1696.5</c:v>
                </c:pt>
                <c:pt idx="358">
                  <c:v>-1696</c:v>
                </c:pt>
                <c:pt idx="359">
                  <c:v>-1695.5</c:v>
                </c:pt>
                <c:pt idx="360">
                  <c:v>-1695</c:v>
                </c:pt>
                <c:pt idx="361">
                  <c:v>-1694.5</c:v>
                </c:pt>
                <c:pt idx="362">
                  <c:v>-1694</c:v>
                </c:pt>
                <c:pt idx="363">
                  <c:v>-1693.5</c:v>
                </c:pt>
                <c:pt idx="364">
                  <c:v>-1693</c:v>
                </c:pt>
                <c:pt idx="365">
                  <c:v>-1692.5</c:v>
                </c:pt>
                <c:pt idx="366">
                  <c:v>-1692</c:v>
                </c:pt>
                <c:pt idx="367">
                  <c:v>-1691.5</c:v>
                </c:pt>
                <c:pt idx="368">
                  <c:v>-1691</c:v>
                </c:pt>
                <c:pt idx="369">
                  <c:v>-1690.5</c:v>
                </c:pt>
                <c:pt idx="370">
                  <c:v>-1690</c:v>
                </c:pt>
                <c:pt idx="371">
                  <c:v>-1689.5</c:v>
                </c:pt>
                <c:pt idx="372">
                  <c:v>-1689</c:v>
                </c:pt>
                <c:pt idx="373">
                  <c:v>-1688.5</c:v>
                </c:pt>
                <c:pt idx="374">
                  <c:v>-1688</c:v>
                </c:pt>
                <c:pt idx="375">
                  <c:v>-1687.5</c:v>
                </c:pt>
                <c:pt idx="376">
                  <c:v>-1687</c:v>
                </c:pt>
                <c:pt idx="377">
                  <c:v>-1686.5</c:v>
                </c:pt>
                <c:pt idx="378">
                  <c:v>-1686</c:v>
                </c:pt>
                <c:pt idx="379">
                  <c:v>-1685.5</c:v>
                </c:pt>
                <c:pt idx="380">
                  <c:v>-1685</c:v>
                </c:pt>
                <c:pt idx="381">
                  <c:v>-1684.5</c:v>
                </c:pt>
                <c:pt idx="382">
                  <c:v>-1684</c:v>
                </c:pt>
                <c:pt idx="383">
                  <c:v>-1683.5</c:v>
                </c:pt>
                <c:pt idx="384">
                  <c:v>-1683</c:v>
                </c:pt>
                <c:pt idx="385">
                  <c:v>-1682.5</c:v>
                </c:pt>
                <c:pt idx="386">
                  <c:v>-1682</c:v>
                </c:pt>
                <c:pt idx="387">
                  <c:v>-1681.5</c:v>
                </c:pt>
                <c:pt idx="388">
                  <c:v>-1681</c:v>
                </c:pt>
                <c:pt idx="389">
                  <c:v>-1680.5</c:v>
                </c:pt>
                <c:pt idx="390">
                  <c:v>-1680</c:v>
                </c:pt>
                <c:pt idx="391">
                  <c:v>-1679.5</c:v>
                </c:pt>
                <c:pt idx="392">
                  <c:v>-1679</c:v>
                </c:pt>
                <c:pt idx="393">
                  <c:v>-1678.5</c:v>
                </c:pt>
                <c:pt idx="394">
                  <c:v>-1678</c:v>
                </c:pt>
                <c:pt idx="395">
                  <c:v>-1677.5</c:v>
                </c:pt>
                <c:pt idx="396">
                  <c:v>-1677</c:v>
                </c:pt>
                <c:pt idx="397">
                  <c:v>-1676.5</c:v>
                </c:pt>
                <c:pt idx="398">
                  <c:v>-1676</c:v>
                </c:pt>
                <c:pt idx="399">
                  <c:v>-1675.5</c:v>
                </c:pt>
                <c:pt idx="400">
                  <c:v>-1675</c:v>
                </c:pt>
                <c:pt idx="401">
                  <c:v>-1674.5</c:v>
                </c:pt>
                <c:pt idx="402">
                  <c:v>-1674</c:v>
                </c:pt>
                <c:pt idx="403">
                  <c:v>-1673.5</c:v>
                </c:pt>
                <c:pt idx="404">
                  <c:v>-1673</c:v>
                </c:pt>
                <c:pt idx="405">
                  <c:v>-1672.5</c:v>
                </c:pt>
                <c:pt idx="406">
                  <c:v>-1672</c:v>
                </c:pt>
                <c:pt idx="407">
                  <c:v>-1671.5</c:v>
                </c:pt>
                <c:pt idx="408">
                  <c:v>-1671</c:v>
                </c:pt>
                <c:pt idx="409">
                  <c:v>-1670.5</c:v>
                </c:pt>
                <c:pt idx="410">
                  <c:v>-1670</c:v>
                </c:pt>
                <c:pt idx="411">
                  <c:v>-1669.5</c:v>
                </c:pt>
                <c:pt idx="412">
                  <c:v>-1669</c:v>
                </c:pt>
                <c:pt idx="413">
                  <c:v>-1668.5</c:v>
                </c:pt>
                <c:pt idx="414">
                  <c:v>-1668</c:v>
                </c:pt>
                <c:pt idx="415">
                  <c:v>-1667.5</c:v>
                </c:pt>
                <c:pt idx="416">
                  <c:v>-1667</c:v>
                </c:pt>
                <c:pt idx="417">
                  <c:v>-1666.5</c:v>
                </c:pt>
                <c:pt idx="418">
                  <c:v>-1666</c:v>
                </c:pt>
                <c:pt idx="419">
                  <c:v>-1665.5</c:v>
                </c:pt>
                <c:pt idx="420">
                  <c:v>-1665</c:v>
                </c:pt>
                <c:pt idx="421">
                  <c:v>-1664.5</c:v>
                </c:pt>
                <c:pt idx="422">
                  <c:v>-1664</c:v>
                </c:pt>
                <c:pt idx="423">
                  <c:v>-1663.5</c:v>
                </c:pt>
                <c:pt idx="424">
                  <c:v>-1663</c:v>
                </c:pt>
                <c:pt idx="425">
                  <c:v>-1662.5</c:v>
                </c:pt>
                <c:pt idx="426">
                  <c:v>-1662</c:v>
                </c:pt>
                <c:pt idx="427">
                  <c:v>-1661.5</c:v>
                </c:pt>
                <c:pt idx="428">
                  <c:v>-1661</c:v>
                </c:pt>
                <c:pt idx="429">
                  <c:v>-1660.5</c:v>
                </c:pt>
                <c:pt idx="430">
                  <c:v>-1660</c:v>
                </c:pt>
                <c:pt idx="431">
                  <c:v>-1659.5</c:v>
                </c:pt>
                <c:pt idx="432">
                  <c:v>-1659</c:v>
                </c:pt>
                <c:pt idx="433">
                  <c:v>-1658.5</c:v>
                </c:pt>
                <c:pt idx="434">
                  <c:v>-1658</c:v>
                </c:pt>
                <c:pt idx="435">
                  <c:v>-1657.5</c:v>
                </c:pt>
                <c:pt idx="436">
                  <c:v>-1657</c:v>
                </c:pt>
                <c:pt idx="437">
                  <c:v>-1656.5</c:v>
                </c:pt>
                <c:pt idx="438">
                  <c:v>-1656</c:v>
                </c:pt>
                <c:pt idx="439">
                  <c:v>-1655.5</c:v>
                </c:pt>
                <c:pt idx="440">
                  <c:v>-1655</c:v>
                </c:pt>
                <c:pt idx="441">
                  <c:v>-1654.5</c:v>
                </c:pt>
                <c:pt idx="442">
                  <c:v>-1654</c:v>
                </c:pt>
                <c:pt idx="443">
                  <c:v>-1653.5</c:v>
                </c:pt>
                <c:pt idx="444">
                  <c:v>-1653</c:v>
                </c:pt>
                <c:pt idx="445">
                  <c:v>-1652.5</c:v>
                </c:pt>
                <c:pt idx="446">
                  <c:v>-1652</c:v>
                </c:pt>
                <c:pt idx="447">
                  <c:v>-1651.5</c:v>
                </c:pt>
                <c:pt idx="448">
                  <c:v>-1651</c:v>
                </c:pt>
                <c:pt idx="449">
                  <c:v>-1650.5</c:v>
                </c:pt>
                <c:pt idx="450">
                  <c:v>-1650</c:v>
                </c:pt>
                <c:pt idx="451">
                  <c:v>-1649.5</c:v>
                </c:pt>
                <c:pt idx="452">
                  <c:v>-1649</c:v>
                </c:pt>
                <c:pt idx="453">
                  <c:v>-1648.5</c:v>
                </c:pt>
                <c:pt idx="454">
                  <c:v>-1648</c:v>
                </c:pt>
                <c:pt idx="455">
                  <c:v>-1647.5</c:v>
                </c:pt>
                <c:pt idx="456">
                  <c:v>-1647</c:v>
                </c:pt>
                <c:pt idx="457">
                  <c:v>-1646.5</c:v>
                </c:pt>
                <c:pt idx="458">
                  <c:v>-1646</c:v>
                </c:pt>
                <c:pt idx="459">
                  <c:v>-1645.5</c:v>
                </c:pt>
                <c:pt idx="460">
                  <c:v>-1645</c:v>
                </c:pt>
                <c:pt idx="461">
                  <c:v>-1644.5</c:v>
                </c:pt>
                <c:pt idx="462">
                  <c:v>-1644</c:v>
                </c:pt>
                <c:pt idx="463">
                  <c:v>-1643.5</c:v>
                </c:pt>
                <c:pt idx="464">
                  <c:v>-1643</c:v>
                </c:pt>
                <c:pt idx="465">
                  <c:v>-1642.5</c:v>
                </c:pt>
                <c:pt idx="466">
                  <c:v>-1642</c:v>
                </c:pt>
                <c:pt idx="467">
                  <c:v>-1641.5</c:v>
                </c:pt>
                <c:pt idx="468">
                  <c:v>-1641</c:v>
                </c:pt>
                <c:pt idx="469">
                  <c:v>-1640.5</c:v>
                </c:pt>
                <c:pt idx="470">
                  <c:v>-1640</c:v>
                </c:pt>
                <c:pt idx="471">
                  <c:v>-1639.5</c:v>
                </c:pt>
                <c:pt idx="472">
                  <c:v>-1639</c:v>
                </c:pt>
                <c:pt idx="473">
                  <c:v>-1638.5</c:v>
                </c:pt>
                <c:pt idx="474">
                  <c:v>-1638</c:v>
                </c:pt>
                <c:pt idx="475">
                  <c:v>-1637.5</c:v>
                </c:pt>
                <c:pt idx="476">
                  <c:v>-1637</c:v>
                </c:pt>
                <c:pt idx="477">
                  <c:v>-1636.5</c:v>
                </c:pt>
                <c:pt idx="478">
                  <c:v>-1636</c:v>
                </c:pt>
                <c:pt idx="479">
                  <c:v>-1635.5</c:v>
                </c:pt>
                <c:pt idx="480">
                  <c:v>-1635</c:v>
                </c:pt>
                <c:pt idx="481">
                  <c:v>-1634.5</c:v>
                </c:pt>
                <c:pt idx="482">
                  <c:v>-1634</c:v>
                </c:pt>
                <c:pt idx="483">
                  <c:v>-1633.5</c:v>
                </c:pt>
                <c:pt idx="484">
                  <c:v>-1633</c:v>
                </c:pt>
                <c:pt idx="485">
                  <c:v>-1632.5</c:v>
                </c:pt>
                <c:pt idx="486">
                  <c:v>-1632</c:v>
                </c:pt>
                <c:pt idx="487">
                  <c:v>-1631.5</c:v>
                </c:pt>
                <c:pt idx="488">
                  <c:v>-1631</c:v>
                </c:pt>
                <c:pt idx="489">
                  <c:v>-1630.5</c:v>
                </c:pt>
                <c:pt idx="490">
                  <c:v>-1630</c:v>
                </c:pt>
                <c:pt idx="491">
                  <c:v>-1629.5</c:v>
                </c:pt>
                <c:pt idx="492">
                  <c:v>-1629</c:v>
                </c:pt>
                <c:pt idx="493">
                  <c:v>-1628.5</c:v>
                </c:pt>
                <c:pt idx="494">
                  <c:v>-1628</c:v>
                </c:pt>
                <c:pt idx="495">
                  <c:v>-1627.5</c:v>
                </c:pt>
                <c:pt idx="496">
                  <c:v>-1627</c:v>
                </c:pt>
                <c:pt idx="497">
                  <c:v>-1626.5</c:v>
                </c:pt>
                <c:pt idx="498">
                  <c:v>-1626</c:v>
                </c:pt>
                <c:pt idx="499">
                  <c:v>-1625.5</c:v>
                </c:pt>
                <c:pt idx="500">
                  <c:v>-1625</c:v>
                </c:pt>
                <c:pt idx="501">
                  <c:v>-1624.5</c:v>
                </c:pt>
                <c:pt idx="502">
                  <c:v>-1624</c:v>
                </c:pt>
                <c:pt idx="503">
                  <c:v>-1623.5</c:v>
                </c:pt>
                <c:pt idx="504">
                  <c:v>-1623</c:v>
                </c:pt>
                <c:pt idx="505">
                  <c:v>-1622.5</c:v>
                </c:pt>
                <c:pt idx="506">
                  <c:v>-1622</c:v>
                </c:pt>
                <c:pt idx="507">
                  <c:v>-1621.5</c:v>
                </c:pt>
                <c:pt idx="508">
                  <c:v>-1621</c:v>
                </c:pt>
                <c:pt idx="509">
                  <c:v>-1620.5</c:v>
                </c:pt>
                <c:pt idx="510">
                  <c:v>-1620</c:v>
                </c:pt>
                <c:pt idx="511">
                  <c:v>-1619.5</c:v>
                </c:pt>
                <c:pt idx="512">
                  <c:v>-1619</c:v>
                </c:pt>
                <c:pt idx="513">
                  <c:v>-1618.5</c:v>
                </c:pt>
                <c:pt idx="514">
                  <c:v>-1618</c:v>
                </c:pt>
                <c:pt idx="515">
                  <c:v>-1617.5</c:v>
                </c:pt>
                <c:pt idx="516">
                  <c:v>-1617</c:v>
                </c:pt>
                <c:pt idx="517">
                  <c:v>-1616.5</c:v>
                </c:pt>
                <c:pt idx="518">
                  <c:v>-1616</c:v>
                </c:pt>
                <c:pt idx="519">
                  <c:v>-1615.5</c:v>
                </c:pt>
                <c:pt idx="520">
                  <c:v>-1615</c:v>
                </c:pt>
                <c:pt idx="521">
                  <c:v>-1614.5</c:v>
                </c:pt>
                <c:pt idx="522">
                  <c:v>-1614</c:v>
                </c:pt>
                <c:pt idx="523">
                  <c:v>-1613.5</c:v>
                </c:pt>
                <c:pt idx="524">
                  <c:v>-1613</c:v>
                </c:pt>
                <c:pt idx="525">
                  <c:v>-1612.5</c:v>
                </c:pt>
                <c:pt idx="526">
                  <c:v>-1612</c:v>
                </c:pt>
                <c:pt idx="527">
                  <c:v>-1611.5</c:v>
                </c:pt>
                <c:pt idx="528">
                  <c:v>-1611</c:v>
                </c:pt>
                <c:pt idx="529">
                  <c:v>-1610.5</c:v>
                </c:pt>
                <c:pt idx="530">
                  <c:v>-1610</c:v>
                </c:pt>
                <c:pt idx="531">
                  <c:v>-1609.5</c:v>
                </c:pt>
                <c:pt idx="532">
                  <c:v>-1609</c:v>
                </c:pt>
                <c:pt idx="533">
                  <c:v>-1608.5</c:v>
                </c:pt>
                <c:pt idx="534">
                  <c:v>-1608</c:v>
                </c:pt>
                <c:pt idx="535">
                  <c:v>-1607.5</c:v>
                </c:pt>
                <c:pt idx="536">
                  <c:v>-1607</c:v>
                </c:pt>
                <c:pt idx="537">
                  <c:v>-1606.5</c:v>
                </c:pt>
                <c:pt idx="538">
                  <c:v>-1606</c:v>
                </c:pt>
                <c:pt idx="539">
                  <c:v>-1605.5</c:v>
                </c:pt>
                <c:pt idx="540">
                  <c:v>-1605</c:v>
                </c:pt>
                <c:pt idx="541">
                  <c:v>-1604.5</c:v>
                </c:pt>
                <c:pt idx="542">
                  <c:v>-1604</c:v>
                </c:pt>
                <c:pt idx="543">
                  <c:v>-1603.5</c:v>
                </c:pt>
                <c:pt idx="544">
                  <c:v>-1603</c:v>
                </c:pt>
                <c:pt idx="545">
                  <c:v>-1602.5</c:v>
                </c:pt>
                <c:pt idx="546">
                  <c:v>-1602</c:v>
                </c:pt>
                <c:pt idx="547">
                  <c:v>-1601.5</c:v>
                </c:pt>
                <c:pt idx="548">
                  <c:v>-1601</c:v>
                </c:pt>
                <c:pt idx="549">
                  <c:v>-1600.5</c:v>
                </c:pt>
                <c:pt idx="550">
                  <c:v>-1600</c:v>
                </c:pt>
                <c:pt idx="551">
                  <c:v>-1599.5</c:v>
                </c:pt>
                <c:pt idx="552">
                  <c:v>-1599</c:v>
                </c:pt>
                <c:pt idx="553">
                  <c:v>-1598.5</c:v>
                </c:pt>
                <c:pt idx="554">
                  <c:v>-1598</c:v>
                </c:pt>
                <c:pt idx="555">
                  <c:v>-1597.5</c:v>
                </c:pt>
                <c:pt idx="556">
                  <c:v>-1597</c:v>
                </c:pt>
                <c:pt idx="557">
                  <c:v>-1596.5</c:v>
                </c:pt>
                <c:pt idx="558">
                  <c:v>-1596</c:v>
                </c:pt>
                <c:pt idx="559">
                  <c:v>-1595.5</c:v>
                </c:pt>
                <c:pt idx="560">
                  <c:v>-1595</c:v>
                </c:pt>
                <c:pt idx="561">
                  <c:v>-1594.5</c:v>
                </c:pt>
                <c:pt idx="562">
                  <c:v>-1594</c:v>
                </c:pt>
                <c:pt idx="563">
                  <c:v>-1593.5</c:v>
                </c:pt>
                <c:pt idx="564">
                  <c:v>-1593</c:v>
                </c:pt>
                <c:pt idx="565">
                  <c:v>-1592.5</c:v>
                </c:pt>
                <c:pt idx="566">
                  <c:v>-1592</c:v>
                </c:pt>
                <c:pt idx="567">
                  <c:v>-1591.5</c:v>
                </c:pt>
                <c:pt idx="568">
                  <c:v>-1591</c:v>
                </c:pt>
                <c:pt idx="569">
                  <c:v>-1590.5</c:v>
                </c:pt>
                <c:pt idx="570">
                  <c:v>-1590</c:v>
                </c:pt>
                <c:pt idx="571">
                  <c:v>-1589.5</c:v>
                </c:pt>
                <c:pt idx="572">
                  <c:v>-1589</c:v>
                </c:pt>
                <c:pt idx="573">
                  <c:v>-1588.5</c:v>
                </c:pt>
                <c:pt idx="574">
                  <c:v>-1588</c:v>
                </c:pt>
                <c:pt idx="575">
                  <c:v>-1587.5</c:v>
                </c:pt>
                <c:pt idx="576">
                  <c:v>-1587</c:v>
                </c:pt>
                <c:pt idx="577">
                  <c:v>-1586.5</c:v>
                </c:pt>
                <c:pt idx="578">
                  <c:v>-1586</c:v>
                </c:pt>
                <c:pt idx="579">
                  <c:v>-1585.5</c:v>
                </c:pt>
                <c:pt idx="580">
                  <c:v>-1585</c:v>
                </c:pt>
                <c:pt idx="581">
                  <c:v>-1584.5</c:v>
                </c:pt>
                <c:pt idx="582">
                  <c:v>-1584</c:v>
                </c:pt>
                <c:pt idx="583">
                  <c:v>-1583.5</c:v>
                </c:pt>
                <c:pt idx="584">
                  <c:v>-1583</c:v>
                </c:pt>
                <c:pt idx="585">
                  <c:v>-1582.5</c:v>
                </c:pt>
                <c:pt idx="586">
                  <c:v>-1582</c:v>
                </c:pt>
                <c:pt idx="587">
                  <c:v>-1581.5</c:v>
                </c:pt>
                <c:pt idx="588">
                  <c:v>-1581</c:v>
                </c:pt>
                <c:pt idx="589">
                  <c:v>-1580.5</c:v>
                </c:pt>
                <c:pt idx="590">
                  <c:v>-1580</c:v>
                </c:pt>
                <c:pt idx="591">
                  <c:v>-1579.5</c:v>
                </c:pt>
                <c:pt idx="592">
                  <c:v>-1579</c:v>
                </c:pt>
                <c:pt idx="593">
                  <c:v>-1578.5</c:v>
                </c:pt>
                <c:pt idx="594">
                  <c:v>-1578</c:v>
                </c:pt>
                <c:pt idx="595">
                  <c:v>-1577.5</c:v>
                </c:pt>
                <c:pt idx="596">
                  <c:v>-1577</c:v>
                </c:pt>
                <c:pt idx="597">
                  <c:v>-1576.5</c:v>
                </c:pt>
                <c:pt idx="598">
                  <c:v>-1576</c:v>
                </c:pt>
                <c:pt idx="599">
                  <c:v>-1575.5</c:v>
                </c:pt>
                <c:pt idx="600">
                  <c:v>-1575</c:v>
                </c:pt>
                <c:pt idx="601">
                  <c:v>-1574.5</c:v>
                </c:pt>
                <c:pt idx="602">
                  <c:v>-1574</c:v>
                </c:pt>
                <c:pt idx="603">
                  <c:v>-1573.5</c:v>
                </c:pt>
                <c:pt idx="604">
                  <c:v>-1573</c:v>
                </c:pt>
                <c:pt idx="605">
                  <c:v>-1572.5</c:v>
                </c:pt>
                <c:pt idx="606">
                  <c:v>-1572</c:v>
                </c:pt>
                <c:pt idx="607">
                  <c:v>-1571.5</c:v>
                </c:pt>
                <c:pt idx="608">
                  <c:v>-1571</c:v>
                </c:pt>
                <c:pt idx="609">
                  <c:v>-1570.5</c:v>
                </c:pt>
                <c:pt idx="610">
                  <c:v>-1570</c:v>
                </c:pt>
                <c:pt idx="611">
                  <c:v>-1569.5</c:v>
                </c:pt>
                <c:pt idx="612">
                  <c:v>-1569</c:v>
                </c:pt>
                <c:pt idx="613">
                  <c:v>-1568.5</c:v>
                </c:pt>
                <c:pt idx="614">
                  <c:v>-1568</c:v>
                </c:pt>
                <c:pt idx="615">
                  <c:v>-1567.5</c:v>
                </c:pt>
                <c:pt idx="616">
                  <c:v>-1567</c:v>
                </c:pt>
                <c:pt idx="617">
                  <c:v>-1566.5</c:v>
                </c:pt>
                <c:pt idx="618">
                  <c:v>-1566</c:v>
                </c:pt>
                <c:pt idx="619">
                  <c:v>-1565.5</c:v>
                </c:pt>
                <c:pt idx="620">
                  <c:v>-1565</c:v>
                </c:pt>
                <c:pt idx="621">
                  <c:v>-1564.5</c:v>
                </c:pt>
                <c:pt idx="622">
                  <c:v>-1564</c:v>
                </c:pt>
                <c:pt idx="623">
                  <c:v>-1563.5</c:v>
                </c:pt>
                <c:pt idx="624">
                  <c:v>-1563</c:v>
                </c:pt>
                <c:pt idx="625">
                  <c:v>-1562.5</c:v>
                </c:pt>
                <c:pt idx="626">
                  <c:v>-1562</c:v>
                </c:pt>
                <c:pt idx="627">
                  <c:v>-1561.5</c:v>
                </c:pt>
                <c:pt idx="628">
                  <c:v>-1561</c:v>
                </c:pt>
                <c:pt idx="629">
                  <c:v>-1560.5</c:v>
                </c:pt>
                <c:pt idx="630">
                  <c:v>-1560</c:v>
                </c:pt>
                <c:pt idx="631">
                  <c:v>-1559.5</c:v>
                </c:pt>
                <c:pt idx="632">
                  <c:v>-1559</c:v>
                </c:pt>
                <c:pt idx="633">
                  <c:v>-1558.5</c:v>
                </c:pt>
                <c:pt idx="634">
                  <c:v>-1558</c:v>
                </c:pt>
                <c:pt idx="635">
                  <c:v>-1557.5</c:v>
                </c:pt>
                <c:pt idx="636">
                  <c:v>-1557</c:v>
                </c:pt>
                <c:pt idx="637">
                  <c:v>-1556.5</c:v>
                </c:pt>
                <c:pt idx="638">
                  <c:v>-1556</c:v>
                </c:pt>
                <c:pt idx="639">
                  <c:v>-1555.5</c:v>
                </c:pt>
                <c:pt idx="640">
                  <c:v>-1555</c:v>
                </c:pt>
                <c:pt idx="641">
                  <c:v>-1554.5</c:v>
                </c:pt>
                <c:pt idx="642">
                  <c:v>-1554</c:v>
                </c:pt>
                <c:pt idx="643">
                  <c:v>-1553.5</c:v>
                </c:pt>
                <c:pt idx="644">
                  <c:v>-1553</c:v>
                </c:pt>
                <c:pt idx="645">
                  <c:v>-1552.5</c:v>
                </c:pt>
                <c:pt idx="646">
                  <c:v>-1552</c:v>
                </c:pt>
                <c:pt idx="647">
                  <c:v>-1551.5</c:v>
                </c:pt>
                <c:pt idx="648">
                  <c:v>-1551</c:v>
                </c:pt>
                <c:pt idx="649">
                  <c:v>-1550.5</c:v>
                </c:pt>
                <c:pt idx="650">
                  <c:v>-1550</c:v>
                </c:pt>
                <c:pt idx="651">
                  <c:v>-1549.5</c:v>
                </c:pt>
                <c:pt idx="652">
                  <c:v>-1549</c:v>
                </c:pt>
                <c:pt idx="653">
                  <c:v>-1548.5</c:v>
                </c:pt>
                <c:pt idx="654">
                  <c:v>-1548</c:v>
                </c:pt>
                <c:pt idx="655">
                  <c:v>-1547.5</c:v>
                </c:pt>
                <c:pt idx="656">
                  <c:v>-1547</c:v>
                </c:pt>
                <c:pt idx="657">
                  <c:v>-1546.5</c:v>
                </c:pt>
                <c:pt idx="658">
                  <c:v>-1546</c:v>
                </c:pt>
                <c:pt idx="659">
                  <c:v>-1545.5</c:v>
                </c:pt>
                <c:pt idx="660">
                  <c:v>-1545</c:v>
                </c:pt>
                <c:pt idx="661">
                  <c:v>-1544.5</c:v>
                </c:pt>
                <c:pt idx="662">
                  <c:v>-1544</c:v>
                </c:pt>
                <c:pt idx="663">
                  <c:v>-1543.5</c:v>
                </c:pt>
                <c:pt idx="664">
                  <c:v>-1543</c:v>
                </c:pt>
                <c:pt idx="665">
                  <c:v>-1542.5</c:v>
                </c:pt>
                <c:pt idx="666">
                  <c:v>-1542</c:v>
                </c:pt>
                <c:pt idx="667">
                  <c:v>-1541.5</c:v>
                </c:pt>
                <c:pt idx="668">
                  <c:v>-1541</c:v>
                </c:pt>
                <c:pt idx="669">
                  <c:v>-1540.5</c:v>
                </c:pt>
                <c:pt idx="670">
                  <c:v>-1540</c:v>
                </c:pt>
                <c:pt idx="671">
                  <c:v>-1539.5</c:v>
                </c:pt>
                <c:pt idx="672">
                  <c:v>-1539</c:v>
                </c:pt>
                <c:pt idx="673">
                  <c:v>-1538.5</c:v>
                </c:pt>
                <c:pt idx="674">
                  <c:v>-1538</c:v>
                </c:pt>
                <c:pt idx="675">
                  <c:v>-1537.5</c:v>
                </c:pt>
                <c:pt idx="676">
                  <c:v>-1537</c:v>
                </c:pt>
                <c:pt idx="677">
                  <c:v>-1536.5</c:v>
                </c:pt>
                <c:pt idx="678">
                  <c:v>-1536</c:v>
                </c:pt>
                <c:pt idx="679">
                  <c:v>-1535.5</c:v>
                </c:pt>
                <c:pt idx="680">
                  <c:v>-1535</c:v>
                </c:pt>
                <c:pt idx="681">
                  <c:v>-1534.5</c:v>
                </c:pt>
                <c:pt idx="682">
                  <c:v>-1534</c:v>
                </c:pt>
                <c:pt idx="683">
                  <c:v>-1533.5</c:v>
                </c:pt>
                <c:pt idx="684">
                  <c:v>-1533</c:v>
                </c:pt>
                <c:pt idx="685">
                  <c:v>-1532.5</c:v>
                </c:pt>
                <c:pt idx="686">
                  <c:v>-1532</c:v>
                </c:pt>
                <c:pt idx="687">
                  <c:v>-1531.5</c:v>
                </c:pt>
                <c:pt idx="688">
                  <c:v>-1531</c:v>
                </c:pt>
                <c:pt idx="689">
                  <c:v>-1530.5</c:v>
                </c:pt>
                <c:pt idx="690">
                  <c:v>-1530</c:v>
                </c:pt>
                <c:pt idx="691">
                  <c:v>-1529.5</c:v>
                </c:pt>
                <c:pt idx="692">
                  <c:v>-1529</c:v>
                </c:pt>
                <c:pt idx="693">
                  <c:v>-1528.5</c:v>
                </c:pt>
                <c:pt idx="694">
                  <c:v>-1528</c:v>
                </c:pt>
                <c:pt idx="695">
                  <c:v>-1527.5</c:v>
                </c:pt>
                <c:pt idx="696">
                  <c:v>-1527</c:v>
                </c:pt>
                <c:pt idx="697">
                  <c:v>-1526.5</c:v>
                </c:pt>
                <c:pt idx="698">
                  <c:v>-1526</c:v>
                </c:pt>
                <c:pt idx="699">
                  <c:v>-1525.5</c:v>
                </c:pt>
                <c:pt idx="700">
                  <c:v>-1525</c:v>
                </c:pt>
                <c:pt idx="701">
                  <c:v>-1524.5</c:v>
                </c:pt>
                <c:pt idx="702">
                  <c:v>-1524</c:v>
                </c:pt>
                <c:pt idx="703">
                  <c:v>-1523.5</c:v>
                </c:pt>
                <c:pt idx="704">
                  <c:v>-1523</c:v>
                </c:pt>
                <c:pt idx="705">
                  <c:v>-1522.5</c:v>
                </c:pt>
                <c:pt idx="706">
                  <c:v>-1522</c:v>
                </c:pt>
                <c:pt idx="707">
                  <c:v>-1521.5</c:v>
                </c:pt>
                <c:pt idx="708">
                  <c:v>-1521</c:v>
                </c:pt>
                <c:pt idx="709">
                  <c:v>-1520.5</c:v>
                </c:pt>
                <c:pt idx="710">
                  <c:v>-1520</c:v>
                </c:pt>
                <c:pt idx="711">
                  <c:v>-1519.5</c:v>
                </c:pt>
                <c:pt idx="712">
                  <c:v>-1519</c:v>
                </c:pt>
                <c:pt idx="713">
                  <c:v>-1518.5</c:v>
                </c:pt>
                <c:pt idx="714">
                  <c:v>-1518</c:v>
                </c:pt>
                <c:pt idx="715">
                  <c:v>-1517.5</c:v>
                </c:pt>
                <c:pt idx="716">
                  <c:v>-1517</c:v>
                </c:pt>
                <c:pt idx="717">
                  <c:v>-1516.5</c:v>
                </c:pt>
                <c:pt idx="718">
                  <c:v>-1516</c:v>
                </c:pt>
                <c:pt idx="719">
                  <c:v>-1515.5</c:v>
                </c:pt>
                <c:pt idx="720">
                  <c:v>-1515</c:v>
                </c:pt>
                <c:pt idx="721">
                  <c:v>-1514.5</c:v>
                </c:pt>
                <c:pt idx="722">
                  <c:v>-1514</c:v>
                </c:pt>
                <c:pt idx="723">
                  <c:v>-1513.5</c:v>
                </c:pt>
                <c:pt idx="724">
                  <c:v>-1513</c:v>
                </c:pt>
                <c:pt idx="725">
                  <c:v>-1512.5</c:v>
                </c:pt>
                <c:pt idx="726">
                  <c:v>-1512</c:v>
                </c:pt>
                <c:pt idx="727">
                  <c:v>-1511.5</c:v>
                </c:pt>
                <c:pt idx="728">
                  <c:v>-1511</c:v>
                </c:pt>
                <c:pt idx="729">
                  <c:v>-1510.5</c:v>
                </c:pt>
                <c:pt idx="730">
                  <c:v>-1510</c:v>
                </c:pt>
                <c:pt idx="731">
                  <c:v>-1509.5</c:v>
                </c:pt>
                <c:pt idx="732">
                  <c:v>-1509</c:v>
                </c:pt>
                <c:pt idx="733">
                  <c:v>-1508.5</c:v>
                </c:pt>
                <c:pt idx="734">
                  <c:v>-1508</c:v>
                </c:pt>
                <c:pt idx="735">
                  <c:v>-1507.5</c:v>
                </c:pt>
                <c:pt idx="736">
                  <c:v>-1507</c:v>
                </c:pt>
                <c:pt idx="737">
                  <c:v>-1506.5</c:v>
                </c:pt>
                <c:pt idx="738">
                  <c:v>-1506</c:v>
                </c:pt>
                <c:pt idx="739">
                  <c:v>-1505.5</c:v>
                </c:pt>
                <c:pt idx="740">
                  <c:v>-1505</c:v>
                </c:pt>
                <c:pt idx="741">
                  <c:v>-1504.5</c:v>
                </c:pt>
                <c:pt idx="742">
                  <c:v>-1504</c:v>
                </c:pt>
                <c:pt idx="743">
                  <c:v>-1503.5</c:v>
                </c:pt>
                <c:pt idx="744">
                  <c:v>-1503</c:v>
                </c:pt>
                <c:pt idx="745">
                  <c:v>-1502.5</c:v>
                </c:pt>
                <c:pt idx="746">
                  <c:v>-1502</c:v>
                </c:pt>
                <c:pt idx="747">
                  <c:v>-1501.5</c:v>
                </c:pt>
                <c:pt idx="748">
                  <c:v>-1501</c:v>
                </c:pt>
                <c:pt idx="749">
                  <c:v>-1500.5</c:v>
                </c:pt>
                <c:pt idx="750">
                  <c:v>-1500</c:v>
                </c:pt>
                <c:pt idx="751">
                  <c:v>-1499.5</c:v>
                </c:pt>
                <c:pt idx="752">
                  <c:v>-1499</c:v>
                </c:pt>
                <c:pt idx="753">
                  <c:v>-1498.5</c:v>
                </c:pt>
                <c:pt idx="754">
                  <c:v>-1498</c:v>
                </c:pt>
                <c:pt idx="755">
                  <c:v>-1497.5</c:v>
                </c:pt>
                <c:pt idx="756">
                  <c:v>-1497</c:v>
                </c:pt>
                <c:pt idx="757">
                  <c:v>-1496.5</c:v>
                </c:pt>
                <c:pt idx="758">
                  <c:v>-1496</c:v>
                </c:pt>
                <c:pt idx="759">
                  <c:v>-1495.5</c:v>
                </c:pt>
                <c:pt idx="760">
                  <c:v>-1495</c:v>
                </c:pt>
                <c:pt idx="761">
                  <c:v>-1494.5</c:v>
                </c:pt>
                <c:pt idx="762">
                  <c:v>-1494</c:v>
                </c:pt>
                <c:pt idx="763">
                  <c:v>-1493.5</c:v>
                </c:pt>
                <c:pt idx="764">
                  <c:v>-1493</c:v>
                </c:pt>
                <c:pt idx="765">
                  <c:v>-1492.5</c:v>
                </c:pt>
                <c:pt idx="766">
                  <c:v>-1492</c:v>
                </c:pt>
                <c:pt idx="767">
                  <c:v>-1491.5</c:v>
                </c:pt>
                <c:pt idx="768">
                  <c:v>-1491</c:v>
                </c:pt>
                <c:pt idx="769">
                  <c:v>-1490.5</c:v>
                </c:pt>
                <c:pt idx="770">
                  <c:v>-1490</c:v>
                </c:pt>
                <c:pt idx="771">
                  <c:v>-1489.5</c:v>
                </c:pt>
                <c:pt idx="772">
                  <c:v>-1489</c:v>
                </c:pt>
                <c:pt idx="773">
                  <c:v>-1488.5</c:v>
                </c:pt>
                <c:pt idx="774">
                  <c:v>-1488</c:v>
                </c:pt>
                <c:pt idx="775">
                  <c:v>-1487.5</c:v>
                </c:pt>
                <c:pt idx="776">
                  <c:v>-1487</c:v>
                </c:pt>
                <c:pt idx="777">
                  <c:v>-1486.5</c:v>
                </c:pt>
                <c:pt idx="778">
                  <c:v>-1486</c:v>
                </c:pt>
                <c:pt idx="779">
                  <c:v>-1485.5</c:v>
                </c:pt>
                <c:pt idx="780">
                  <c:v>-1485</c:v>
                </c:pt>
                <c:pt idx="781">
                  <c:v>-1484.5</c:v>
                </c:pt>
                <c:pt idx="782">
                  <c:v>-1484</c:v>
                </c:pt>
                <c:pt idx="783">
                  <c:v>-1483.5</c:v>
                </c:pt>
                <c:pt idx="784">
                  <c:v>-1483</c:v>
                </c:pt>
                <c:pt idx="785">
                  <c:v>-1482.5</c:v>
                </c:pt>
                <c:pt idx="786">
                  <c:v>-1482</c:v>
                </c:pt>
                <c:pt idx="787">
                  <c:v>-1481.5</c:v>
                </c:pt>
                <c:pt idx="788">
                  <c:v>-1481</c:v>
                </c:pt>
                <c:pt idx="789">
                  <c:v>-1480.5</c:v>
                </c:pt>
                <c:pt idx="790">
                  <c:v>-1480</c:v>
                </c:pt>
                <c:pt idx="791">
                  <c:v>-1479.5</c:v>
                </c:pt>
                <c:pt idx="792">
                  <c:v>-1479</c:v>
                </c:pt>
                <c:pt idx="793">
                  <c:v>-1478.5</c:v>
                </c:pt>
                <c:pt idx="794">
                  <c:v>-1478</c:v>
                </c:pt>
                <c:pt idx="795">
                  <c:v>-1477.5</c:v>
                </c:pt>
                <c:pt idx="796">
                  <c:v>-1477</c:v>
                </c:pt>
                <c:pt idx="797">
                  <c:v>-1476.5</c:v>
                </c:pt>
                <c:pt idx="798">
                  <c:v>-1476</c:v>
                </c:pt>
                <c:pt idx="799">
                  <c:v>-1475.5</c:v>
                </c:pt>
                <c:pt idx="800">
                  <c:v>-1475</c:v>
                </c:pt>
                <c:pt idx="801">
                  <c:v>-1474.5</c:v>
                </c:pt>
                <c:pt idx="802">
                  <c:v>-1474</c:v>
                </c:pt>
                <c:pt idx="803">
                  <c:v>-1473.5</c:v>
                </c:pt>
                <c:pt idx="804">
                  <c:v>-1473</c:v>
                </c:pt>
                <c:pt idx="805">
                  <c:v>-1472.5</c:v>
                </c:pt>
                <c:pt idx="806">
                  <c:v>-1472</c:v>
                </c:pt>
                <c:pt idx="807">
                  <c:v>-1471.5</c:v>
                </c:pt>
                <c:pt idx="808">
                  <c:v>-1471</c:v>
                </c:pt>
                <c:pt idx="809">
                  <c:v>-1470.5</c:v>
                </c:pt>
                <c:pt idx="810">
                  <c:v>-1470</c:v>
                </c:pt>
                <c:pt idx="811">
                  <c:v>-1469.5</c:v>
                </c:pt>
                <c:pt idx="812">
                  <c:v>-1469</c:v>
                </c:pt>
                <c:pt idx="813">
                  <c:v>-1468.5</c:v>
                </c:pt>
                <c:pt idx="814">
                  <c:v>-1468</c:v>
                </c:pt>
                <c:pt idx="815">
                  <c:v>-1467.5</c:v>
                </c:pt>
                <c:pt idx="816">
                  <c:v>-1467</c:v>
                </c:pt>
                <c:pt idx="817">
                  <c:v>-1466.5</c:v>
                </c:pt>
                <c:pt idx="818">
                  <c:v>-1466</c:v>
                </c:pt>
                <c:pt idx="819">
                  <c:v>-1465.5</c:v>
                </c:pt>
                <c:pt idx="820">
                  <c:v>-1465</c:v>
                </c:pt>
                <c:pt idx="821">
                  <c:v>-1464.5</c:v>
                </c:pt>
                <c:pt idx="822">
                  <c:v>-1464</c:v>
                </c:pt>
                <c:pt idx="823">
                  <c:v>-1463.5</c:v>
                </c:pt>
                <c:pt idx="824">
                  <c:v>-1463</c:v>
                </c:pt>
                <c:pt idx="825">
                  <c:v>-1462.5</c:v>
                </c:pt>
                <c:pt idx="826">
                  <c:v>-1462</c:v>
                </c:pt>
                <c:pt idx="827">
                  <c:v>-1461.5</c:v>
                </c:pt>
                <c:pt idx="828">
                  <c:v>-1461</c:v>
                </c:pt>
                <c:pt idx="829">
                  <c:v>-1460.5</c:v>
                </c:pt>
                <c:pt idx="830">
                  <c:v>-1460</c:v>
                </c:pt>
                <c:pt idx="831">
                  <c:v>-1459.5</c:v>
                </c:pt>
                <c:pt idx="832">
                  <c:v>-1459</c:v>
                </c:pt>
                <c:pt idx="833">
                  <c:v>-1458.5</c:v>
                </c:pt>
                <c:pt idx="834">
                  <c:v>-1458</c:v>
                </c:pt>
                <c:pt idx="835">
                  <c:v>-1457.5</c:v>
                </c:pt>
                <c:pt idx="836">
                  <c:v>-1457</c:v>
                </c:pt>
                <c:pt idx="837">
                  <c:v>-1456.5</c:v>
                </c:pt>
                <c:pt idx="838">
                  <c:v>-1456</c:v>
                </c:pt>
                <c:pt idx="839">
                  <c:v>-1455.5</c:v>
                </c:pt>
                <c:pt idx="840">
                  <c:v>-1455</c:v>
                </c:pt>
                <c:pt idx="841">
                  <c:v>-1454.5</c:v>
                </c:pt>
                <c:pt idx="842">
                  <c:v>-1454</c:v>
                </c:pt>
                <c:pt idx="843">
                  <c:v>-1453.5</c:v>
                </c:pt>
                <c:pt idx="844">
                  <c:v>-1453</c:v>
                </c:pt>
                <c:pt idx="845">
                  <c:v>-1452.5</c:v>
                </c:pt>
                <c:pt idx="846">
                  <c:v>-1452</c:v>
                </c:pt>
                <c:pt idx="847">
                  <c:v>-1451.5</c:v>
                </c:pt>
                <c:pt idx="848">
                  <c:v>-1451</c:v>
                </c:pt>
                <c:pt idx="849">
                  <c:v>-1450.5</c:v>
                </c:pt>
                <c:pt idx="850">
                  <c:v>-1450</c:v>
                </c:pt>
                <c:pt idx="851">
                  <c:v>-1449.5</c:v>
                </c:pt>
                <c:pt idx="852">
                  <c:v>-1449</c:v>
                </c:pt>
                <c:pt idx="853">
                  <c:v>-1448.5</c:v>
                </c:pt>
                <c:pt idx="854">
                  <c:v>-1448</c:v>
                </c:pt>
                <c:pt idx="855">
                  <c:v>-1447.5</c:v>
                </c:pt>
                <c:pt idx="856">
                  <c:v>-1447</c:v>
                </c:pt>
                <c:pt idx="857">
                  <c:v>-1446.5</c:v>
                </c:pt>
                <c:pt idx="858">
                  <c:v>-1446</c:v>
                </c:pt>
                <c:pt idx="859">
                  <c:v>-1445.5</c:v>
                </c:pt>
                <c:pt idx="860">
                  <c:v>-1445</c:v>
                </c:pt>
                <c:pt idx="861">
                  <c:v>-1444.5</c:v>
                </c:pt>
                <c:pt idx="862">
                  <c:v>-1444</c:v>
                </c:pt>
                <c:pt idx="863">
                  <c:v>-1443.5</c:v>
                </c:pt>
                <c:pt idx="864">
                  <c:v>-1443</c:v>
                </c:pt>
                <c:pt idx="865">
                  <c:v>-1442.5</c:v>
                </c:pt>
                <c:pt idx="866">
                  <c:v>-1442</c:v>
                </c:pt>
                <c:pt idx="867">
                  <c:v>-1441.5</c:v>
                </c:pt>
                <c:pt idx="868">
                  <c:v>-1441</c:v>
                </c:pt>
                <c:pt idx="869">
                  <c:v>-1440.5</c:v>
                </c:pt>
                <c:pt idx="870">
                  <c:v>-1440</c:v>
                </c:pt>
                <c:pt idx="871">
                  <c:v>-1439.5</c:v>
                </c:pt>
                <c:pt idx="872">
                  <c:v>-1439</c:v>
                </c:pt>
                <c:pt idx="873">
                  <c:v>-1438.5</c:v>
                </c:pt>
                <c:pt idx="874">
                  <c:v>-1438</c:v>
                </c:pt>
                <c:pt idx="875">
                  <c:v>-1437.5</c:v>
                </c:pt>
                <c:pt idx="876">
                  <c:v>-1437</c:v>
                </c:pt>
                <c:pt idx="877">
                  <c:v>-1436.5</c:v>
                </c:pt>
                <c:pt idx="878">
                  <c:v>-1436</c:v>
                </c:pt>
                <c:pt idx="879">
                  <c:v>-1435.5</c:v>
                </c:pt>
                <c:pt idx="880">
                  <c:v>-1435</c:v>
                </c:pt>
                <c:pt idx="881">
                  <c:v>-1434.5</c:v>
                </c:pt>
                <c:pt idx="882">
                  <c:v>-1434</c:v>
                </c:pt>
                <c:pt idx="883">
                  <c:v>-1433.5</c:v>
                </c:pt>
                <c:pt idx="884">
                  <c:v>-1433</c:v>
                </c:pt>
                <c:pt idx="885">
                  <c:v>-1432.5</c:v>
                </c:pt>
                <c:pt idx="886">
                  <c:v>-1432</c:v>
                </c:pt>
                <c:pt idx="887">
                  <c:v>-1431.5</c:v>
                </c:pt>
                <c:pt idx="888">
                  <c:v>-1431</c:v>
                </c:pt>
                <c:pt idx="889">
                  <c:v>-1430.5</c:v>
                </c:pt>
                <c:pt idx="890">
                  <c:v>-1430</c:v>
                </c:pt>
                <c:pt idx="891">
                  <c:v>-1429.5</c:v>
                </c:pt>
                <c:pt idx="892">
                  <c:v>-1429</c:v>
                </c:pt>
                <c:pt idx="893">
                  <c:v>-1428.5</c:v>
                </c:pt>
                <c:pt idx="894">
                  <c:v>-1428</c:v>
                </c:pt>
                <c:pt idx="895">
                  <c:v>-1427.5</c:v>
                </c:pt>
                <c:pt idx="896">
                  <c:v>-1427</c:v>
                </c:pt>
                <c:pt idx="897">
                  <c:v>-1426.5</c:v>
                </c:pt>
                <c:pt idx="898">
                  <c:v>-1426</c:v>
                </c:pt>
                <c:pt idx="899">
                  <c:v>-1425.5</c:v>
                </c:pt>
                <c:pt idx="900">
                  <c:v>-1425</c:v>
                </c:pt>
                <c:pt idx="901">
                  <c:v>-1424.5</c:v>
                </c:pt>
                <c:pt idx="902">
                  <c:v>-1424</c:v>
                </c:pt>
                <c:pt idx="903">
                  <c:v>-1423.5</c:v>
                </c:pt>
                <c:pt idx="904">
                  <c:v>-1423</c:v>
                </c:pt>
                <c:pt idx="905">
                  <c:v>-1422.5</c:v>
                </c:pt>
                <c:pt idx="906">
                  <c:v>-1422</c:v>
                </c:pt>
                <c:pt idx="907">
                  <c:v>-1421.5</c:v>
                </c:pt>
                <c:pt idx="908">
                  <c:v>-1421</c:v>
                </c:pt>
                <c:pt idx="909">
                  <c:v>-1420.5</c:v>
                </c:pt>
                <c:pt idx="910">
                  <c:v>-1420</c:v>
                </c:pt>
                <c:pt idx="911">
                  <c:v>-1419.5</c:v>
                </c:pt>
                <c:pt idx="912">
                  <c:v>-1419</c:v>
                </c:pt>
                <c:pt idx="913">
                  <c:v>-1418.5</c:v>
                </c:pt>
                <c:pt idx="914">
                  <c:v>-1418</c:v>
                </c:pt>
                <c:pt idx="915">
                  <c:v>-1417.5</c:v>
                </c:pt>
                <c:pt idx="916">
                  <c:v>-1417</c:v>
                </c:pt>
                <c:pt idx="917">
                  <c:v>-1416.5</c:v>
                </c:pt>
                <c:pt idx="918">
                  <c:v>-1416</c:v>
                </c:pt>
                <c:pt idx="919">
                  <c:v>-1415.5</c:v>
                </c:pt>
                <c:pt idx="920">
                  <c:v>-1415</c:v>
                </c:pt>
                <c:pt idx="921">
                  <c:v>-1414.5</c:v>
                </c:pt>
                <c:pt idx="922">
                  <c:v>-1414</c:v>
                </c:pt>
                <c:pt idx="923">
                  <c:v>-1413.5</c:v>
                </c:pt>
                <c:pt idx="924">
                  <c:v>-1413</c:v>
                </c:pt>
                <c:pt idx="925">
                  <c:v>-1412.5</c:v>
                </c:pt>
                <c:pt idx="926">
                  <c:v>-1412</c:v>
                </c:pt>
                <c:pt idx="927">
                  <c:v>-1411.5</c:v>
                </c:pt>
                <c:pt idx="928">
                  <c:v>-1411</c:v>
                </c:pt>
                <c:pt idx="929">
                  <c:v>-1410.5</c:v>
                </c:pt>
                <c:pt idx="930">
                  <c:v>-1410</c:v>
                </c:pt>
                <c:pt idx="931">
                  <c:v>-1409.5</c:v>
                </c:pt>
                <c:pt idx="932">
                  <c:v>-1409</c:v>
                </c:pt>
                <c:pt idx="933">
                  <c:v>-1408.5</c:v>
                </c:pt>
                <c:pt idx="934">
                  <c:v>-1408</c:v>
                </c:pt>
                <c:pt idx="935">
                  <c:v>-1407.5</c:v>
                </c:pt>
                <c:pt idx="936">
                  <c:v>-1407</c:v>
                </c:pt>
                <c:pt idx="937">
                  <c:v>-1406.5</c:v>
                </c:pt>
                <c:pt idx="938">
                  <c:v>-1406</c:v>
                </c:pt>
                <c:pt idx="939">
                  <c:v>-1405.5</c:v>
                </c:pt>
                <c:pt idx="940">
                  <c:v>-1405</c:v>
                </c:pt>
                <c:pt idx="941">
                  <c:v>-1404.5</c:v>
                </c:pt>
                <c:pt idx="942">
                  <c:v>-1404</c:v>
                </c:pt>
                <c:pt idx="943">
                  <c:v>-1403.5</c:v>
                </c:pt>
                <c:pt idx="944">
                  <c:v>-1403</c:v>
                </c:pt>
                <c:pt idx="945">
                  <c:v>-1402.5</c:v>
                </c:pt>
                <c:pt idx="946">
                  <c:v>-1402</c:v>
                </c:pt>
                <c:pt idx="947">
                  <c:v>-1401.5</c:v>
                </c:pt>
                <c:pt idx="948">
                  <c:v>-1401</c:v>
                </c:pt>
                <c:pt idx="949">
                  <c:v>-1400.5</c:v>
                </c:pt>
                <c:pt idx="950">
                  <c:v>-1400</c:v>
                </c:pt>
                <c:pt idx="951">
                  <c:v>-1399.5</c:v>
                </c:pt>
                <c:pt idx="952">
                  <c:v>-1399</c:v>
                </c:pt>
                <c:pt idx="953">
                  <c:v>-1398.5</c:v>
                </c:pt>
                <c:pt idx="954">
                  <c:v>-1398</c:v>
                </c:pt>
                <c:pt idx="955">
                  <c:v>-1397.5</c:v>
                </c:pt>
                <c:pt idx="956">
                  <c:v>-1397</c:v>
                </c:pt>
                <c:pt idx="957">
                  <c:v>-1396.5</c:v>
                </c:pt>
                <c:pt idx="958">
                  <c:v>-1396</c:v>
                </c:pt>
                <c:pt idx="959">
                  <c:v>-1395.5</c:v>
                </c:pt>
                <c:pt idx="960">
                  <c:v>-1395</c:v>
                </c:pt>
                <c:pt idx="961">
                  <c:v>-1394.5</c:v>
                </c:pt>
                <c:pt idx="962">
                  <c:v>-1394</c:v>
                </c:pt>
                <c:pt idx="963">
                  <c:v>-1393.5</c:v>
                </c:pt>
                <c:pt idx="964">
                  <c:v>-1393</c:v>
                </c:pt>
                <c:pt idx="965">
                  <c:v>-1392.5</c:v>
                </c:pt>
                <c:pt idx="966">
                  <c:v>-1392</c:v>
                </c:pt>
                <c:pt idx="967">
                  <c:v>-1391.5</c:v>
                </c:pt>
                <c:pt idx="968">
                  <c:v>-1391</c:v>
                </c:pt>
                <c:pt idx="969">
                  <c:v>-1390.5</c:v>
                </c:pt>
                <c:pt idx="970">
                  <c:v>-1390</c:v>
                </c:pt>
                <c:pt idx="971">
                  <c:v>-1389.5</c:v>
                </c:pt>
                <c:pt idx="972">
                  <c:v>-1389</c:v>
                </c:pt>
                <c:pt idx="973">
                  <c:v>-1388.5</c:v>
                </c:pt>
                <c:pt idx="974">
                  <c:v>-1388</c:v>
                </c:pt>
                <c:pt idx="975">
                  <c:v>-1387.5</c:v>
                </c:pt>
                <c:pt idx="976">
                  <c:v>-1387</c:v>
                </c:pt>
                <c:pt idx="977">
                  <c:v>-1386.5</c:v>
                </c:pt>
                <c:pt idx="978">
                  <c:v>-1386</c:v>
                </c:pt>
                <c:pt idx="979">
                  <c:v>-1385.5</c:v>
                </c:pt>
                <c:pt idx="980">
                  <c:v>-1385</c:v>
                </c:pt>
                <c:pt idx="981">
                  <c:v>-1384.5</c:v>
                </c:pt>
                <c:pt idx="982">
                  <c:v>-1384</c:v>
                </c:pt>
                <c:pt idx="983">
                  <c:v>-1383.5</c:v>
                </c:pt>
                <c:pt idx="984">
                  <c:v>-1383</c:v>
                </c:pt>
                <c:pt idx="985">
                  <c:v>-1382.5</c:v>
                </c:pt>
                <c:pt idx="986">
                  <c:v>-1382</c:v>
                </c:pt>
                <c:pt idx="987">
                  <c:v>-1381.5</c:v>
                </c:pt>
                <c:pt idx="988">
                  <c:v>-1381</c:v>
                </c:pt>
                <c:pt idx="989">
                  <c:v>-1380.5</c:v>
                </c:pt>
                <c:pt idx="990">
                  <c:v>-1380</c:v>
                </c:pt>
                <c:pt idx="991">
                  <c:v>-1379.5</c:v>
                </c:pt>
                <c:pt idx="992">
                  <c:v>-1379</c:v>
                </c:pt>
                <c:pt idx="993">
                  <c:v>-1378.5</c:v>
                </c:pt>
                <c:pt idx="994">
                  <c:v>-1378</c:v>
                </c:pt>
                <c:pt idx="995">
                  <c:v>-1377.5</c:v>
                </c:pt>
                <c:pt idx="996">
                  <c:v>-1377</c:v>
                </c:pt>
                <c:pt idx="997">
                  <c:v>-1376.5</c:v>
                </c:pt>
                <c:pt idx="998">
                  <c:v>-1376</c:v>
                </c:pt>
                <c:pt idx="999">
                  <c:v>-1375.5</c:v>
                </c:pt>
                <c:pt idx="1000">
                  <c:v>-1375</c:v>
                </c:pt>
                <c:pt idx="1001">
                  <c:v>-1374.5</c:v>
                </c:pt>
                <c:pt idx="1002">
                  <c:v>-1374</c:v>
                </c:pt>
                <c:pt idx="1003">
                  <c:v>-1373.5</c:v>
                </c:pt>
                <c:pt idx="1004">
                  <c:v>-1373</c:v>
                </c:pt>
                <c:pt idx="1005">
                  <c:v>-1372.5</c:v>
                </c:pt>
                <c:pt idx="1006">
                  <c:v>-1372</c:v>
                </c:pt>
                <c:pt idx="1007">
                  <c:v>-1371.5</c:v>
                </c:pt>
                <c:pt idx="1008">
                  <c:v>-1371</c:v>
                </c:pt>
                <c:pt idx="1009">
                  <c:v>-1370.5</c:v>
                </c:pt>
                <c:pt idx="1010">
                  <c:v>-1370</c:v>
                </c:pt>
                <c:pt idx="1011">
                  <c:v>-1369.5</c:v>
                </c:pt>
                <c:pt idx="1012">
                  <c:v>-1369</c:v>
                </c:pt>
                <c:pt idx="1013">
                  <c:v>-1368.5</c:v>
                </c:pt>
                <c:pt idx="1014">
                  <c:v>-1368</c:v>
                </c:pt>
                <c:pt idx="1015">
                  <c:v>-1367.5</c:v>
                </c:pt>
                <c:pt idx="1016">
                  <c:v>-1367</c:v>
                </c:pt>
                <c:pt idx="1017">
                  <c:v>-1366.5</c:v>
                </c:pt>
                <c:pt idx="1018">
                  <c:v>-1366</c:v>
                </c:pt>
                <c:pt idx="1019">
                  <c:v>-1365.5</c:v>
                </c:pt>
                <c:pt idx="1020">
                  <c:v>-1365</c:v>
                </c:pt>
                <c:pt idx="1021">
                  <c:v>-1364.5</c:v>
                </c:pt>
                <c:pt idx="1022">
                  <c:v>-1364</c:v>
                </c:pt>
                <c:pt idx="1023">
                  <c:v>-1363.5</c:v>
                </c:pt>
                <c:pt idx="1024">
                  <c:v>-1363</c:v>
                </c:pt>
                <c:pt idx="1025">
                  <c:v>-1362.5</c:v>
                </c:pt>
                <c:pt idx="1026">
                  <c:v>-1362</c:v>
                </c:pt>
                <c:pt idx="1027">
                  <c:v>-1361.5</c:v>
                </c:pt>
                <c:pt idx="1028">
                  <c:v>-1361</c:v>
                </c:pt>
                <c:pt idx="1029">
                  <c:v>-1360.5</c:v>
                </c:pt>
                <c:pt idx="1030">
                  <c:v>-1360</c:v>
                </c:pt>
                <c:pt idx="1031">
                  <c:v>-1359.5</c:v>
                </c:pt>
                <c:pt idx="1032">
                  <c:v>-1359</c:v>
                </c:pt>
                <c:pt idx="1033">
                  <c:v>-1358.5</c:v>
                </c:pt>
                <c:pt idx="1034">
                  <c:v>-1358</c:v>
                </c:pt>
                <c:pt idx="1035">
                  <c:v>-1357.5</c:v>
                </c:pt>
                <c:pt idx="1036">
                  <c:v>-1357</c:v>
                </c:pt>
                <c:pt idx="1037">
                  <c:v>-1356.5</c:v>
                </c:pt>
                <c:pt idx="1038">
                  <c:v>-1356</c:v>
                </c:pt>
                <c:pt idx="1039">
                  <c:v>-1355.5</c:v>
                </c:pt>
                <c:pt idx="1040">
                  <c:v>-1355</c:v>
                </c:pt>
                <c:pt idx="1041">
                  <c:v>-1354.5</c:v>
                </c:pt>
                <c:pt idx="1042">
                  <c:v>-1354</c:v>
                </c:pt>
                <c:pt idx="1043">
                  <c:v>-1353.5</c:v>
                </c:pt>
                <c:pt idx="1044">
                  <c:v>-1353</c:v>
                </c:pt>
                <c:pt idx="1045">
                  <c:v>-1352.5</c:v>
                </c:pt>
                <c:pt idx="1046">
                  <c:v>-1352</c:v>
                </c:pt>
                <c:pt idx="1047">
                  <c:v>-1351.5</c:v>
                </c:pt>
                <c:pt idx="1048">
                  <c:v>-1351</c:v>
                </c:pt>
                <c:pt idx="1049">
                  <c:v>-1350.5</c:v>
                </c:pt>
                <c:pt idx="1050">
                  <c:v>-1350</c:v>
                </c:pt>
                <c:pt idx="1051">
                  <c:v>-1349.5</c:v>
                </c:pt>
                <c:pt idx="1052">
                  <c:v>-1349</c:v>
                </c:pt>
                <c:pt idx="1053">
                  <c:v>-1348.5</c:v>
                </c:pt>
                <c:pt idx="1054">
                  <c:v>-1348</c:v>
                </c:pt>
                <c:pt idx="1055">
                  <c:v>-1347.5</c:v>
                </c:pt>
                <c:pt idx="1056">
                  <c:v>-1347</c:v>
                </c:pt>
                <c:pt idx="1057">
                  <c:v>-1346.5</c:v>
                </c:pt>
                <c:pt idx="1058">
                  <c:v>-1346</c:v>
                </c:pt>
                <c:pt idx="1059">
                  <c:v>-1345.5</c:v>
                </c:pt>
                <c:pt idx="1060">
                  <c:v>-1345</c:v>
                </c:pt>
                <c:pt idx="1061">
                  <c:v>-1344.5</c:v>
                </c:pt>
                <c:pt idx="1062">
                  <c:v>-1344</c:v>
                </c:pt>
                <c:pt idx="1063">
                  <c:v>-1343.5</c:v>
                </c:pt>
                <c:pt idx="1064">
                  <c:v>-1343</c:v>
                </c:pt>
                <c:pt idx="1065">
                  <c:v>-1342.5</c:v>
                </c:pt>
                <c:pt idx="1066">
                  <c:v>-1342</c:v>
                </c:pt>
                <c:pt idx="1067">
                  <c:v>-1341.5</c:v>
                </c:pt>
                <c:pt idx="1068">
                  <c:v>-1341</c:v>
                </c:pt>
                <c:pt idx="1069">
                  <c:v>-1340.5</c:v>
                </c:pt>
                <c:pt idx="1070">
                  <c:v>-1340</c:v>
                </c:pt>
                <c:pt idx="1071">
                  <c:v>-1339.5</c:v>
                </c:pt>
                <c:pt idx="1072">
                  <c:v>-1339</c:v>
                </c:pt>
                <c:pt idx="1073">
                  <c:v>-1338.5</c:v>
                </c:pt>
                <c:pt idx="1074">
                  <c:v>-1338</c:v>
                </c:pt>
                <c:pt idx="1075">
                  <c:v>-1337.5</c:v>
                </c:pt>
                <c:pt idx="1076">
                  <c:v>-1337</c:v>
                </c:pt>
                <c:pt idx="1077">
                  <c:v>-1336.5</c:v>
                </c:pt>
                <c:pt idx="1078">
                  <c:v>-1336</c:v>
                </c:pt>
                <c:pt idx="1079">
                  <c:v>-1335.5</c:v>
                </c:pt>
                <c:pt idx="1080">
                  <c:v>-1335</c:v>
                </c:pt>
                <c:pt idx="1081">
                  <c:v>-1334.5</c:v>
                </c:pt>
                <c:pt idx="1082">
                  <c:v>-1334</c:v>
                </c:pt>
                <c:pt idx="1083">
                  <c:v>-1333.5</c:v>
                </c:pt>
                <c:pt idx="1084">
                  <c:v>-1333</c:v>
                </c:pt>
                <c:pt idx="1085">
                  <c:v>-1332.5</c:v>
                </c:pt>
                <c:pt idx="1086">
                  <c:v>-1332</c:v>
                </c:pt>
                <c:pt idx="1087">
                  <c:v>-1331.5</c:v>
                </c:pt>
                <c:pt idx="1088">
                  <c:v>-1331</c:v>
                </c:pt>
                <c:pt idx="1089">
                  <c:v>-1330.5</c:v>
                </c:pt>
                <c:pt idx="1090">
                  <c:v>-1330</c:v>
                </c:pt>
                <c:pt idx="1091">
                  <c:v>-1329.5</c:v>
                </c:pt>
                <c:pt idx="1092">
                  <c:v>-1329</c:v>
                </c:pt>
                <c:pt idx="1093">
                  <c:v>-1328.5</c:v>
                </c:pt>
                <c:pt idx="1094">
                  <c:v>-1328</c:v>
                </c:pt>
                <c:pt idx="1095">
                  <c:v>-1327.5</c:v>
                </c:pt>
                <c:pt idx="1096">
                  <c:v>-1327</c:v>
                </c:pt>
                <c:pt idx="1097">
                  <c:v>-1326.5</c:v>
                </c:pt>
                <c:pt idx="1098">
                  <c:v>-1326</c:v>
                </c:pt>
                <c:pt idx="1099">
                  <c:v>-1325.5</c:v>
                </c:pt>
                <c:pt idx="1100">
                  <c:v>-1325</c:v>
                </c:pt>
                <c:pt idx="1101">
                  <c:v>-1324.5</c:v>
                </c:pt>
                <c:pt idx="1102">
                  <c:v>-1324</c:v>
                </c:pt>
                <c:pt idx="1103">
                  <c:v>-1323.5</c:v>
                </c:pt>
                <c:pt idx="1104">
                  <c:v>-1323</c:v>
                </c:pt>
                <c:pt idx="1105">
                  <c:v>-1322.5</c:v>
                </c:pt>
                <c:pt idx="1106">
                  <c:v>-1322</c:v>
                </c:pt>
                <c:pt idx="1107">
                  <c:v>-1321.5</c:v>
                </c:pt>
                <c:pt idx="1108">
                  <c:v>-1321</c:v>
                </c:pt>
                <c:pt idx="1109">
                  <c:v>-1320.5</c:v>
                </c:pt>
                <c:pt idx="1110">
                  <c:v>-1320</c:v>
                </c:pt>
                <c:pt idx="1111">
                  <c:v>-1319.5</c:v>
                </c:pt>
                <c:pt idx="1112">
                  <c:v>-1319</c:v>
                </c:pt>
                <c:pt idx="1113">
                  <c:v>-1318.5</c:v>
                </c:pt>
                <c:pt idx="1114">
                  <c:v>-1318</c:v>
                </c:pt>
                <c:pt idx="1115">
                  <c:v>-1317.5</c:v>
                </c:pt>
                <c:pt idx="1116">
                  <c:v>-1317</c:v>
                </c:pt>
                <c:pt idx="1117">
                  <c:v>-1316.5</c:v>
                </c:pt>
                <c:pt idx="1118">
                  <c:v>-1316</c:v>
                </c:pt>
                <c:pt idx="1119">
                  <c:v>-1315.5</c:v>
                </c:pt>
                <c:pt idx="1120">
                  <c:v>-1315</c:v>
                </c:pt>
                <c:pt idx="1121">
                  <c:v>-1314.5</c:v>
                </c:pt>
                <c:pt idx="1122">
                  <c:v>-1314</c:v>
                </c:pt>
                <c:pt idx="1123">
                  <c:v>-1313.5</c:v>
                </c:pt>
                <c:pt idx="1124">
                  <c:v>-1313</c:v>
                </c:pt>
                <c:pt idx="1125">
                  <c:v>-1312.5</c:v>
                </c:pt>
                <c:pt idx="1126">
                  <c:v>-1312</c:v>
                </c:pt>
                <c:pt idx="1127">
                  <c:v>-1311.5</c:v>
                </c:pt>
                <c:pt idx="1128">
                  <c:v>-1311</c:v>
                </c:pt>
                <c:pt idx="1129">
                  <c:v>-1310.5</c:v>
                </c:pt>
                <c:pt idx="1130">
                  <c:v>-1310</c:v>
                </c:pt>
                <c:pt idx="1131">
                  <c:v>-1309.5</c:v>
                </c:pt>
                <c:pt idx="1132">
                  <c:v>-1309</c:v>
                </c:pt>
                <c:pt idx="1133">
                  <c:v>-1308.5</c:v>
                </c:pt>
                <c:pt idx="1134">
                  <c:v>-1308</c:v>
                </c:pt>
                <c:pt idx="1135">
                  <c:v>-1307.5</c:v>
                </c:pt>
                <c:pt idx="1136">
                  <c:v>-1307</c:v>
                </c:pt>
                <c:pt idx="1137">
                  <c:v>-1306.5</c:v>
                </c:pt>
                <c:pt idx="1138">
                  <c:v>-1306</c:v>
                </c:pt>
                <c:pt idx="1139">
                  <c:v>-1305.5</c:v>
                </c:pt>
                <c:pt idx="1140">
                  <c:v>-1305</c:v>
                </c:pt>
                <c:pt idx="1141">
                  <c:v>-1304.5</c:v>
                </c:pt>
                <c:pt idx="1142">
                  <c:v>-1304</c:v>
                </c:pt>
                <c:pt idx="1143">
                  <c:v>-1303.5</c:v>
                </c:pt>
                <c:pt idx="1144">
                  <c:v>-1303</c:v>
                </c:pt>
                <c:pt idx="1145">
                  <c:v>-1302.5</c:v>
                </c:pt>
                <c:pt idx="1146">
                  <c:v>-1302</c:v>
                </c:pt>
                <c:pt idx="1147">
                  <c:v>-1301.5</c:v>
                </c:pt>
                <c:pt idx="1148">
                  <c:v>-1301</c:v>
                </c:pt>
                <c:pt idx="1149">
                  <c:v>-1300.5</c:v>
                </c:pt>
                <c:pt idx="1150">
                  <c:v>-1300</c:v>
                </c:pt>
                <c:pt idx="1151">
                  <c:v>-1299.5</c:v>
                </c:pt>
                <c:pt idx="1152">
                  <c:v>-1299</c:v>
                </c:pt>
                <c:pt idx="1153">
                  <c:v>-1298.5</c:v>
                </c:pt>
                <c:pt idx="1154">
                  <c:v>-1298</c:v>
                </c:pt>
                <c:pt idx="1155">
                  <c:v>-1297.5</c:v>
                </c:pt>
                <c:pt idx="1156">
                  <c:v>-1297</c:v>
                </c:pt>
                <c:pt idx="1157">
                  <c:v>-1296.5</c:v>
                </c:pt>
                <c:pt idx="1158">
                  <c:v>-1296</c:v>
                </c:pt>
                <c:pt idx="1159">
                  <c:v>-1295.5</c:v>
                </c:pt>
                <c:pt idx="1160">
                  <c:v>-1295</c:v>
                </c:pt>
                <c:pt idx="1161">
                  <c:v>-1294.5</c:v>
                </c:pt>
                <c:pt idx="1162">
                  <c:v>-1294</c:v>
                </c:pt>
                <c:pt idx="1163">
                  <c:v>-1293.5</c:v>
                </c:pt>
                <c:pt idx="1164">
                  <c:v>-1293</c:v>
                </c:pt>
                <c:pt idx="1165">
                  <c:v>-1292.5</c:v>
                </c:pt>
                <c:pt idx="1166">
                  <c:v>-1292</c:v>
                </c:pt>
                <c:pt idx="1167">
                  <c:v>-1291.5</c:v>
                </c:pt>
                <c:pt idx="1168">
                  <c:v>-1291</c:v>
                </c:pt>
                <c:pt idx="1169">
                  <c:v>-1290.5</c:v>
                </c:pt>
                <c:pt idx="1170">
                  <c:v>-1290</c:v>
                </c:pt>
                <c:pt idx="1171">
                  <c:v>-1289.5</c:v>
                </c:pt>
                <c:pt idx="1172">
                  <c:v>-1289</c:v>
                </c:pt>
                <c:pt idx="1173">
                  <c:v>-1288.5</c:v>
                </c:pt>
                <c:pt idx="1174">
                  <c:v>-1288</c:v>
                </c:pt>
                <c:pt idx="1175">
                  <c:v>-1287.5</c:v>
                </c:pt>
                <c:pt idx="1176">
                  <c:v>-1287</c:v>
                </c:pt>
                <c:pt idx="1177">
                  <c:v>-1286.5</c:v>
                </c:pt>
                <c:pt idx="1178">
                  <c:v>-1286</c:v>
                </c:pt>
                <c:pt idx="1179">
                  <c:v>-1285.5</c:v>
                </c:pt>
                <c:pt idx="1180">
                  <c:v>-1285</c:v>
                </c:pt>
                <c:pt idx="1181">
                  <c:v>-1284.5</c:v>
                </c:pt>
                <c:pt idx="1182">
                  <c:v>-1284</c:v>
                </c:pt>
                <c:pt idx="1183">
                  <c:v>-1283.5</c:v>
                </c:pt>
                <c:pt idx="1184">
                  <c:v>-1283</c:v>
                </c:pt>
                <c:pt idx="1185">
                  <c:v>-1282.5</c:v>
                </c:pt>
                <c:pt idx="1186">
                  <c:v>-1282</c:v>
                </c:pt>
                <c:pt idx="1187">
                  <c:v>-1281.5</c:v>
                </c:pt>
                <c:pt idx="1188">
                  <c:v>-1281</c:v>
                </c:pt>
                <c:pt idx="1189">
                  <c:v>-1280.5</c:v>
                </c:pt>
                <c:pt idx="1190">
                  <c:v>-1280</c:v>
                </c:pt>
                <c:pt idx="1191">
                  <c:v>-1279.5</c:v>
                </c:pt>
                <c:pt idx="1192">
                  <c:v>-1279</c:v>
                </c:pt>
                <c:pt idx="1193">
                  <c:v>-1278.5</c:v>
                </c:pt>
                <c:pt idx="1194">
                  <c:v>-1278</c:v>
                </c:pt>
                <c:pt idx="1195">
                  <c:v>-1277.5</c:v>
                </c:pt>
                <c:pt idx="1196">
                  <c:v>-1277</c:v>
                </c:pt>
                <c:pt idx="1197">
                  <c:v>-1276.5</c:v>
                </c:pt>
                <c:pt idx="1198">
                  <c:v>-1276</c:v>
                </c:pt>
                <c:pt idx="1199">
                  <c:v>-1275.5</c:v>
                </c:pt>
                <c:pt idx="1200">
                  <c:v>-1275</c:v>
                </c:pt>
                <c:pt idx="1201">
                  <c:v>-1274.5</c:v>
                </c:pt>
                <c:pt idx="1202">
                  <c:v>-1274</c:v>
                </c:pt>
                <c:pt idx="1203">
                  <c:v>-1273.5</c:v>
                </c:pt>
                <c:pt idx="1204">
                  <c:v>-1273</c:v>
                </c:pt>
                <c:pt idx="1205">
                  <c:v>-1272.5</c:v>
                </c:pt>
                <c:pt idx="1206">
                  <c:v>-1272</c:v>
                </c:pt>
                <c:pt idx="1207">
                  <c:v>-1271.5</c:v>
                </c:pt>
                <c:pt idx="1208">
                  <c:v>-1271</c:v>
                </c:pt>
                <c:pt idx="1209">
                  <c:v>-1270.5</c:v>
                </c:pt>
                <c:pt idx="1210">
                  <c:v>-1270</c:v>
                </c:pt>
                <c:pt idx="1211">
                  <c:v>-1269.5</c:v>
                </c:pt>
                <c:pt idx="1212">
                  <c:v>-1269</c:v>
                </c:pt>
                <c:pt idx="1213">
                  <c:v>-1268.5</c:v>
                </c:pt>
                <c:pt idx="1214">
                  <c:v>-1268</c:v>
                </c:pt>
                <c:pt idx="1215">
                  <c:v>-1267.5</c:v>
                </c:pt>
                <c:pt idx="1216">
                  <c:v>-1267</c:v>
                </c:pt>
                <c:pt idx="1217">
                  <c:v>-1266.5</c:v>
                </c:pt>
                <c:pt idx="1218">
                  <c:v>-1266</c:v>
                </c:pt>
                <c:pt idx="1219">
                  <c:v>-1265.5</c:v>
                </c:pt>
                <c:pt idx="1220">
                  <c:v>-1265</c:v>
                </c:pt>
                <c:pt idx="1221">
                  <c:v>-1264.5</c:v>
                </c:pt>
                <c:pt idx="1222">
                  <c:v>-1264</c:v>
                </c:pt>
                <c:pt idx="1223">
                  <c:v>-1263.5</c:v>
                </c:pt>
                <c:pt idx="1224">
                  <c:v>-1263</c:v>
                </c:pt>
                <c:pt idx="1225">
                  <c:v>-1262.5</c:v>
                </c:pt>
                <c:pt idx="1226">
                  <c:v>-1262</c:v>
                </c:pt>
                <c:pt idx="1227">
                  <c:v>-1261.5</c:v>
                </c:pt>
                <c:pt idx="1228">
                  <c:v>-1261</c:v>
                </c:pt>
                <c:pt idx="1229">
                  <c:v>-1260.5</c:v>
                </c:pt>
                <c:pt idx="1230">
                  <c:v>-1260</c:v>
                </c:pt>
                <c:pt idx="1231">
                  <c:v>-1259.5</c:v>
                </c:pt>
                <c:pt idx="1232">
                  <c:v>-1259</c:v>
                </c:pt>
                <c:pt idx="1233">
                  <c:v>-1258.5</c:v>
                </c:pt>
                <c:pt idx="1234">
                  <c:v>-1258</c:v>
                </c:pt>
                <c:pt idx="1235">
                  <c:v>-1257.5</c:v>
                </c:pt>
                <c:pt idx="1236">
                  <c:v>-1257</c:v>
                </c:pt>
                <c:pt idx="1237">
                  <c:v>-1256.5</c:v>
                </c:pt>
                <c:pt idx="1238">
                  <c:v>-1256</c:v>
                </c:pt>
                <c:pt idx="1239">
                  <c:v>-1255.5</c:v>
                </c:pt>
                <c:pt idx="1240">
                  <c:v>-1255</c:v>
                </c:pt>
                <c:pt idx="1241">
                  <c:v>-1254.5</c:v>
                </c:pt>
                <c:pt idx="1242">
                  <c:v>-1254</c:v>
                </c:pt>
                <c:pt idx="1243">
                  <c:v>-1253.5</c:v>
                </c:pt>
                <c:pt idx="1244">
                  <c:v>-1253</c:v>
                </c:pt>
                <c:pt idx="1245">
                  <c:v>-1252.5</c:v>
                </c:pt>
                <c:pt idx="1246">
                  <c:v>-1252</c:v>
                </c:pt>
                <c:pt idx="1247">
                  <c:v>-1251.5</c:v>
                </c:pt>
                <c:pt idx="1248">
                  <c:v>-1251</c:v>
                </c:pt>
                <c:pt idx="1249">
                  <c:v>-1250.5</c:v>
                </c:pt>
                <c:pt idx="1250">
                  <c:v>-1250</c:v>
                </c:pt>
                <c:pt idx="1251">
                  <c:v>-1249.5</c:v>
                </c:pt>
                <c:pt idx="1252">
                  <c:v>-1249</c:v>
                </c:pt>
                <c:pt idx="1253">
                  <c:v>-1248.5</c:v>
                </c:pt>
                <c:pt idx="1254">
                  <c:v>-1248</c:v>
                </c:pt>
                <c:pt idx="1255">
                  <c:v>-1247.5</c:v>
                </c:pt>
                <c:pt idx="1256">
                  <c:v>-1247</c:v>
                </c:pt>
                <c:pt idx="1257">
                  <c:v>-1246.5</c:v>
                </c:pt>
                <c:pt idx="1258">
                  <c:v>-1246</c:v>
                </c:pt>
                <c:pt idx="1259">
                  <c:v>-1245.5</c:v>
                </c:pt>
                <c:pt idx="1260">
                  <c:v>-1245</c:v>
                </c:pt>
                <c:pt idx="1261">
                  <c:v>-1244.5</c:v>
                </c:pt>
                <c:pt idx="1262">
                  <c:v>-1244</c:v>
                </c:pt>
                <c:pt idx="1263">
                  <c:v>-1243.5</c:v>
                </c:pt>
                <c:pt idx="1264">
                  <c:v>-1243</c:v>
                </c:pt>
                <c:pt idx="1265">
                  <c:v>-1242.5</c:v>
                </c:pt>
                <c:pt idx="1266">
                  <c:v>-1242</c:v>
                </c:pt>
                <c:pt idx="1267">
                  <c:v>-1241.5</c:v>
                </c:pt>
                <c:pt idx="1268">
                  <c:v>-1241</c:v>
                </c:pt>
                <c:pt idx="1269">
                  <c:v>-1240.5</c:v>
                </c:pt>
                <c:pt idx="1270">
                  <c:v>-1240</c:v>
                </c:pt>
                <c:pt idx="1271">
                  <c:v>-1239.5</c:v>
                </c:pt>
                <c:pt idx="1272">
                  <c:v>-1239</c:v>
                </c:pt>
                <c:pt idx="1273">
                  <c:v>-1238.5</c:v>
                </c:pt>
                <c:pt idx="1274">
                  <c:v>-1238</c:v>
                </c:pt>
                <c:pt idx="1275">
                  <c:v>-1237.5</c:v>
                </c:pt>
                <c:pt idx="1276">
                  <c:v>-1237</c:v>
                </c:pt>
                <c:pt idx="1277">
                  <c:v>-1236.5</c:v>
                </c:pt>
                <c:pt idx="1278">
                  <c:v>-1236</c:v>
                </c:pt>
                <c:pt idx="1279">
                  <c:v>-1235.5</c:v>
                </c:pt>
                <c:pt idx="1280">
                  <c:v>-1235</c:v>
                </c:pt>
                <c:pt idx="1281">
                  <c:v>-1234.5</c:v>
                </c:pt>
                <c:pt idx="1282">
                  <c:v>-1234</c:v>
                </c:pt>
                <c:pt idx="1283">
                  <c:v>-1233.5</c:v>
                </c:pt>
                <c:pt idx="1284">
                  <c:v>-1233</c:v>
                </c:pt>
                <c:pt idx="1285">
                  <c:v>-1232.5</c:v>
                </c:pt>
                <c:pt idx="1286">
                  <c:v>-1232</c:v>
                </c:pt>
                <c:pt idx="1287">
                  <c:v>-1231.5</c:v>
                </c:pt>
                <c:pt idx="1288">
                  <c:v>-1231</c:v>
                </c:pt>
                <c:pt idx="1289">
                  <c:v>-1230.5</c:v>
                </c:pt>
                <c:pt idx="1290">
                  <c:v>-1230</c:v>
                </c:pt>
                <c:pt idx="1291">
                  <c:v>-1229.5</c:v>
                </c:pt>
                <c:pt idx="1292">
                  <c:v>-1229</c:v>
                </c:pt>
                <c:pt idx="1293">
                  <c:v>-1228.5</c:v>
                </c:pt>
                <c:pt idx="1294">
                  <c:v>-1228</c:v>
                </c:pt>
                <c:pt idx="1295">
                  <c:v>-1227.5</c:v>
                </c:pt>
                <c:pt idx="1296">
                  <c:v>-1227</c:v>
                </c:pt>
                <c:pt idx="1297">
                  <c:v>-1226.5</c:v>
                </c:pt>
                <c:pt idx="1298">
                  <c:v>-1226</c:v>
                </c:pt>
                <c:pt idx="1299">
                  <c:v>-1225.5</c:v>
                </c:pt>
                <c:pt idx="1300">
                  <c:v>-1225</c:v>
                </c:pt>
                <c:pt idx="1301">
                  <c:v>-1224.5</c:v>
                </c:pt>
                <c:pt idx="1302">
                  <c:v>-1224</c:v>
                </c:pt>
                <c:pt idx="1303">
                  <c:v>-1223.5</c:v>
                </c:pt>
                <c:pt idx="1304">
                  <c:v>-1223</c:v>
                </c:pt>
                <c:pt idx="1305">
                  <c:v>-1222.5</c:v>
                </c:pt>
                <c:pt idx="1306">
                  <c:v>-1222</c:v>
                </c:pt>
                <c:pt idx="1307">
                  <c:v>-1221.5</c:v>
                </c:pt>
                <c:pt idx="1308">
                  <c:v>-1221</c:v>
                </c:pt>
                <c:pt idx="1309">
                  <c:v>-1220.5</c:v>
                </c:pt>
                <c:pt idx="1310">
                  <c:v>-1220</c:v>
                </c:pt>
                <c:pt idx="1311">
                  <c:v>-1219.5</c:v>
                </c:pt>
                <c:pt idx="1312">
                  <c:v>-1219</c:v>
                </c:pt>
                <c:pt idx="1313">
                  <c:v>-1218.5</c:v>
                </c:pt>
                <c:pt idx="1314">
                  <c:v>-1218</c:v>
                </c:pt>
                <c:pt idx="1315">
                  <c:v>-1217.5</c:v>
                </c:pt>
                <c:pt idx="1316">
                  <c:v>-1217</c:v>
                </c:pt>
                <c:pt idx="1317">
                  <c:v>-1216.5</c:v>
                </c:pt>
                <c:pt idx="1318">
                  <c:v>-1216</c:v>
                </c:pt>
                <c:pt idx="1319">
                  <c:v>-1215.5</c:v>
                </c:pt>
                <c:pt idx="1320">
                  <c:v>-1215</c:v>
                </c:pt>
                <c:pt idx="1321">
                  <c:v>-1214.5</c:v>
                </c:pt>
                <c:pt idx="1322">
                  <c:v>-1214</c:v>
                </c:pt>
                <c:pt idx="1323">
                  <c:v>-1213.5</c:v>
                </c:pt>
                <c:pt idx="1324">
                  <c:v>-1213</c:v>
                </c:pt>
                <c:pt idx="1325">
                  <c:v>-1212.5</c:v>
                </c:pt>
                <c:pt idx="1326">
                  <c:v>-1212</c:v>
                </c:pt>
                <c:pt idx="1327">
                  <c:v>-1211.5</c:v>
                </c:pt>
                <c:pt idx="1328">
                  <c:v>-1211</c:v>
                </c:pt>
                <c:pt idx="1329">
                  <c:v>-1210.5</c:v>
                </c:pt>
                <c:pt idx="1330">
                  <c:v>-1210</c:v>
                </c:pt>
                <c:pt idx="1331">
                  <c:v>-1209.5</c:v>
                </c:pt>
                <c:pt idx="1332">
                  <c:v>-1209</c:v>
                </c:pt>
                <c:pt idx="1333">
                  <c:v>-1208.5</c:v>
                </c:pt>
                <c:pt idx="1334">
                  <c:v>-1208</c:v>
                </c:pt>
                <c:pt idx="1335">
                  <c:v>-1207.5</c:v>
                </c:pt>
                <c:pt idx="1336">
                  <c:v>-1207</c:v>
                </c:pt>
                <c:pt idx="1337">
                  <c:v>-1206.5</c:v>
                </c:pt>
                <c:pt idx="1338">
                  <c:v>-1206</c:v>
                </c:pt>
                <c:pt idx="1339">
                  <c:v>-1205.5</c:v>
                </c:pt>
                <c:pt idx="1340">
                  <c:v>-1205</c:v>
                </c:pt>
                <c:pt idx="1341">
                  <c:v>-1204.5</c:v>
                </c:pt>
                <c:pt idx="1342">
                  <c:v>-1204</c:v>
                </c:pt>
                <c:pt idx="1343">
                  <c:v>-1203.5</c:v>
                </c:pt>
                <c:pt idx="1344">
                  <c:v>-1203</c:v>
                </c:pt>
                <c:pt idx="1345">
                  <c:v>-1202.5</c:v>
                </c:pt>
                <c:pt idx="1346">
                  <c:v>-1202</c:v>
                </c:pt>
                <c:pt idx="1347">
                  <c:v>-1201.5</c:v>
                </c:pt>
                <c:pt idx="1348">
                  <c:v>-1201</c:v>
                </c:pt>
                <c:pt idx="1349">
                  <c:v>-1200.5</c:v>
                </c:pt>
                <c:pt idx="1350">
                  <c:v>-1200</c:v>
                </c:pt>
                <c:pt idx="1351">
                  <c:v>-1199.5</c:v>
                </c:pt>
                <c:pt idx="1352">
                  <c:v>-1199</c:v>
                </c:pt>
                <c:pt idx="1353">
                  <c:v>-1198.5</c:v>
                </c:pt>
                <c:pt idx="1354">
                  <c:v>-1198</c:v>
                </c:pt>
                <c:pt idx="1355">
                  <c:v>-1197.5</c:v>
                </c:pt>
                <c:pt idx="1356">
                  <c:v>-1197</c:v>
                </c:pt>
                <c:pt idx="1357">
                  <c:v>-1196.5</c:v>
                </c:pt>
                <c:pt idx="1358">
                  <c:v>-1196</c:v>
                </c:pt>
                <c:pt idx="1359">
                  <c:v>-1195.5</c:v>
                </c:pt>
                <c:pt idx="1360">
                  <c:v>-1195</c:v>
                </c:pt>
                <c:pt idx="1361">
                  <c:v>-1194.5</c:v>
                </c:pt>
                <c:pt idx="1362">
                  <c:v>-1194</c:v>
                </c:pt>
                <c:pt idx="1363">
                  <c:v>-1193.5</c:v>
                </c:pt>
                <c:pt idx="1364">
                  <c:v>-1193</c:v>
                </c:pt>
                <c:pt idx="1365">
                  <c:v>-1192.5</c:v>
                </c:pt>
                <c:pt idx="1366">
                  <c:v>-1192</c:v>
                </c:pt>
                <c:pt idx="1367">
                  <c:v>-1191.5</c:v>
                </c:pt>
                <c:pt idx="1368">
                  <c:v>-1191</c:v>
                </c:pt>
                <c:pt idx="1369">
                  <c:v>-1190.5</c:v>
                </c:pt>
                <c:pt idx="1370">
                  <c:v>-1190</c:v>
                </c:pt>
                <c:pt idx="1371">
                  <c:v>-1189.5</c:v>
                </c:pt>
                <c:pt idx="1372">
                  <c:v>-1189</c:v>
                </c:pt>
                <c:pt idx="1373">
                  <c:v>-1188.5</c:v>
                </c:pt>
                <c:pt idx="1374">
                  <c:v>-1188</c:v>
                </c:pt>
                <c:pt idx="1375">
                  <c:v>-1187.5</c:v>
                </c:pt>
                <c:pt idx="1376">
                  <c:v>-1187</c:v>
                </c:pt>
                <c:pt idx="1377">
                  <c:v>-1186.5</c:v>
                </c:pt>
                <c:pt idx="1378">
                  <c:v>-1186</c:v>
                </c:pt>
                <c:pt idx="1379">
                  <c:v>-1185.5</c:v>
                </c:pt>
                <c:pt idx="1380">
                  <c:v>-1185</c:v>
                </c:pt>
                <c:pt idx="1381">
                  <c:v>-1184.5</c:v>
                </c:pt>
                <c:pt idx="1382">
                  <c:v>-1184</c:v>
                </c:pt>
                <c:pt idx="1383">
                  <c:v>-1183.5</c:v>
                </c:pt>
                <c:pt idx="1384">
                  <c:v>-1183</c:v>
                </c:pt>
                <c:pt idx="1385">
                  <c:v>-1182.5</c:v>
                </c:pt>
                <c:pt idx="1386">
                  <c:v>-1182</c:v>
                </c:pt>
                <c:pt idx="1387">
                  <c:v>-1181.5</c:v>
                </c:pt>
                <c:pt idx="1388">
                  <c:v>-1181</c:v>
                </c:pt>
                <c:pt idx="1389">
                  <c:v>-1180.5</c:v>
                </c:pt>
                <c:pt idx="1390">
                  <c:v>-1180</c:v>
                </c:pt>
                <c:pt idx="1391">
                  <c:v>-1179.5</c:v>
                </c:pt>
                <c:pt idx="1392">
                  <c:v>-1179</c:v>
                </c:pt>
                <c:pt idx="1393">
                  <c:v>-1178.5</c:v>
                </c:pt>
                <c:pt idx="1394">
                  <c:v>-1178</c:v>
                </c:pt>
                <c:pt idx="1395">
                  <c:v>-1177.5</c:v>
                </c:pt>
                <c:pt idx="1396">
                  <c:v>-1177</c:v>
                </c:pt>
                <c:pt idx="1397">
                  <c:v>-1176.5</c:v>
                </c:pt>
                <c:pt idx="1398">
                  <c:v>-1176</c:v>
                </c:pt>
                <c:pt idx="1399">
                  <c:v>-1175.5</c:v>
                </c:pt>
                <c:pt idx="1400">
                  <c:v>-1175</c:v>
                </c:pt>
                <c:pt idx="1401">
                  <c:v>-1174.5</c:v>
                </c:pt>
                <c:pt idx="1402">
                  <c:v>-1174</c:v>
                </c:pt>
                <c:pt idx="1403">
                  <c:v>-1173.5</c:v>
                </c:pt>
                <c:pt idx="1404">
                  <c:v>-1173</c:v>
                </c:pt>
                <c:pt idx="1405">
                  <c:v>-1172.5</c:v>
                </c:pt>
                <c:pt idx="1406">
                  <c:v>-1172</c:v>
                </c:pt>
                <c:pt idx="1407">
                  <c:v>-1171.5</c:v>
                </c:pt>
                <c:pt idx="1408">
                  <c:v>-1171</c:v>
                </c:pt>
                <c:pt idx="1409">
                  <c:v>-1170.5</c:v>
                </c:pt>
                <c:pt idx="1410">
                  <c:v>-1170</c:v>
                </c:pt>
                <c:pt idx="1411">
                  <c:v>-1169.5</c:v>
                </c:pt>
                <c:pt idx="1412">
                  <c:v>-1169</c:v>
                </c:pt>
                <c:pt idx="1413">
                  <c:v>-1168.5</c:v>
                </c:pt>
                <c:pt idx="1414">
                  <c:v>-1168</c:v>
                </c:pt>
                <c:pt idx="1415">
                  <c:v>-1167.5</c:v>
                </c:pt>
                <c:pt idx="1416">
                  <c:v>-1167</c:v>
                </c:pt>
                <c:pt idx="1417">
                  <c:v>-1166.5</c:v>
                </c:pt>
                <c:pt idx="1418">
                  <c:v>-1166</c:v>
                </c:pt>
                <c:pt idx="1419">
                  <c:v>-1165.5</c:v>
                </c:pt>
                <c:pt idx="1420">
                  <c:v>-1165</c:v>
                </c:pt>
                <c:pt idx="1421">
                  <c:v>-1164.5</c:v>
                </c:pt>
                <c:pt idx="1422">
                  <c:v>-1164</c:v>
                </c:pt>
                <c:pt idx="1423">
                  <c:v>-1163.5</c:v>
                </c:pt>
                <c:pt idx="1424">
                  <c:v>-1163</c:v>
                </c:pt>
                <c:pt idx="1425">
                  <c:v>-1162.5</c:v>
                </c:pt>
                <c:pt idx="1426">
                  <c:v>-1162</c:v>
                </c:pt>
                <c:pt idx="1427">
                  <c:v>-1161.5</c:v>
                </c:pt>
                <c:pt idx="1428">
                  <c:v>-1161</c:v>
                </c:pt>
                <c:pt idx="1429">
                  <c:v>-1160.5</c:v>
                </c:pt>
                <c:pt idx="1430">
                  <c:v>-1160</c:v>
                </c:pt>
                <c:pt idx="1431">
                  <c:v>-1159.5</c:v>
                </c:pt>
                <c:pt idx="1432">
                  <c:v>-1159</c:v>
                </c:pt>
                <c:pt idx="1433">
                  <c:v>-1158.5</c:v>
                </c:pt>
                <c:pt idx="1434">
                  <c:v>-1158</c:v>
                </c:pt>
                <c:pt idx="1435">
                  <c:v>-1157.5</c:v>
                </c:pt>
                <c:pt idx="1436">
                  <c:v>-1157</c:v>
                </c:pt>
                <c:pt idx="1437">
                  <c:v>-1156.5</c:v>
                </c:pt>
                <c:pt idx="1438">
                  <c:v>-1156</c:v>
                </c:pt>
                <c:pt idx="1439">
                  <c:v>-1155.5</c:v>
                </c:pt>
                <c:pt idx="1440">
                  <c:v>-1155</c:v>
                </c:pt>
                <c:pt idx="1441">
                  <c:v>-1154.5</c:v>
                </c:pt>
                <c:pt idx="1442">
                  <c:v>-1154</c:v>
                </c:pt>
                <c:pt idx="1443">
                  <c:v>-1153.5</c:v>
                </c:pt>
                <c:pt idx="1444">
                  <c:v>-1153</c:v>
                </c:pt>
                <c:pt idx="1445">
                  <c:v>-1152.5</c:v>
                </c:pt>
                <c:pt idx="1446">
                  <c:v>-1152</c:v>
                </c:pt>
                <c:pt idx="1447">
                  <c:v>-1151.5</c:v>
                </c:pt>
                <c:pt idx="1448">
                  <c:v>-1151</c:v>
                </c:pt>
                <c:pt idx="1449">
                  <c:v>-1150.5</c:v>
                </c:pt>
                <c:pt idx="1450">
                  <c:v>-1150</c:v>
                </c:pt>
                <c:pt idx="1451">
                  <c:v>-1149.5</c:v>
                </c:pt>
                <c:pt idx="1452">
                  <c:v>-1149</c:v>
                </c:pt>
                <c:pt idx="1453">
                  <c:v>-1148.5</c:v>
                </c:pt>
                <c:pt idx="1454">
                  <c:v>-1148</c:v>
                </c:pt>
                <c:pt idx="1455">
                  <c:v>-1147.5</c:v>
                </c:pt>
                <c:pt idx="1456">
                  <c:v>-1147</c:v>
                </c:pt>
                <c:pt idx="1457">
                  <c:v>-1146.5</c:v>
                </c:pt>
                <c:pt idx="1458">
                  <c:v>-1146</c:v>
                </c:pt>
                <c:pt idx="1459">
                  <c:v>-1145.5</c:v>
                </c:pt>
                <c:pt idx="1460">
                  <c:v>-1145</c:v>
                </c:pt>
                <c:pt idx="1461">
                  <c:v>-1144.5</c:v>
                </c:pt>
                <c:pt idx="1462">
                  <c:v>-1144</c:v>
                </c:pt>
                <c:pt idx="1463">
                  <c:v>-1143.5</c:v>
                </c:pt>
                <c:pt idx="1464">
                  <c:v>-1143</c:v>
                </c:pt>
                <c:pt idx="1465">
                  <c:v>-1142.5</c:v>
                </c:pt>
                <c:pt idx="1466">
                  <c:v>-1142</c:v>
                </c:pt>
                <c:pt idx="1467">
                  <c:v>-1141.5</c:v>
                </c:pt>
                <c:pt idx="1468">
                  <c:v>-1141</c:v>
                </c:pt>
                <c:pt idx="1469">
                  <c:v>-1140.5</c:v>
                </c:pt>
                <c:pt idx="1470">
                  <c:v>-1140</c:v>
                </c:pt>
                <c:pt idx="1471">
                  <c:v>-1139.5</c:v>
                </c:pt>
                <c:pt idx="1472">
                  <c:v>-1139</c:v>
                </c:pt>
                <c:pt idx="1473">
                  <c:v>-1138.5</c:v>
                </c:pt>
                <c:pt idx="1474">
                  <c:v>-1138</c:v>
                </c:pt>
                <c:pt idx="1475">
                  <c:v>-1137.5</c:v>
                </c:pt>
                <c:pt idx="1476">
                  <c:v>-1137</c:v>
                </c:pt>
                <c:pt idx="1477">
                  <c:v>-1136.5</c:v>
                </c:pt>
                <c:pt idx="1478">
                  <c:v>-1136</c:v>
                </c:pt>
                <c:pt idx="1479">
                  <c:v>-1135.5</c:v>
                </c:pt>
                <c:pt idx="1480">
                  <c:v>-1135</c:v>
                </c:pt>
                <c:pt idx="1481">
                  <c:v>-1134.5</c:v>
                </c:pt>
                <c:pt idx="1482">
                  <c:v>-1134</c:v>
                </c:pt>
                <c:pt idx="1483">
                  <c:v>-1133.5</c:v>
                </c:pt>
                <c:pt idx="1484">
                  <c:v>-1133</c:v>
                </c:pt>
                <c:pt idx="1485">
                  <c:v>-1132.5</c:v>
                </c:pt>
                <c:pt idx="1486">
                  <c:v>-1132</c:v>
                </c:pt>
                <c:pt idx="1487">
                  <c:v>-1131.5</c:v>
                </c:pt>
                <c:pt idx="1488">
                  <c:v>-1131</c:v>
                </c:pt>
                <c:pt idx="1489">
                  <c:v>-1130.5</c:v>
                </c:pt>
                <c:pt idx="1490">
                  <c:v>-1130</c:v>
                </c:pt>
                <c:pt idx="1491">
                  <c:v>-1129.5</c:v>
                </c:pt>
                <c:pt idx="1492">
                  <c:v>-1129</c:v>
                </c:pt>
                <c:pt idx="1493">
                  <c:v>-1128.5</c:v>
                </c:pt>
                <c:pt idx="1494">
                  <c:v>-1128</c:v>
                </c:pt>
                <c:pt idx="1495">
                  <c:v>-1127.5</c:v>
                </c:pt>
                <c:pt idx="1496">
                  <c:v>-1127</c:v>
                </c:pt>
                <c:pt idx="1497">
                  <c:v>-1126.5</c:v>
                </c:pt>
                <c:pt idx="1498">
                  <c:v>-1126</c:v>
                </c:pt>
                <c:pt idx="1499">
                  <c:v>-1125.5</c:v>
                </c:pt>
                <c:pt idx="1500">
                  <c:v>-1125</c:v>
                </c:pt>
                <c:pt idx="1501">
                  <c:v>-1124.5</c:v>
                </c:pt>
                <c:pt idx="1502">
                  <c:v>-1124</c:v>
                </c:pt>
                <c:pt idx="1503">
                  <c:v>-1123.5</c:v>
                </c:pt>
                <c:pt idx="1504">
                  <c:v>-1123</c:v>
                </c:pt>
                <c:pt idx="1505">
                  <c:v>-1122.5</c:v>
                </c:pt>
                <c:pt idx="1506">
                  <c:v>-1122</c:v>
                </c:pt>
                <c:pt idx="1507">
                  <c:v>-1121.5</c:v>
                </c:pt>
                <c:pt idx="1508">
                  <c:v>-1121</c:v>
                </c:pt>
                <c:pt idx="1509">
                  <c:v>-1120.5</c:v>
                </c:pt>
                <c:pt idx="1510">
                  <c:v>-1120</c:v>
                </c:pt>
                <c:pt idx="1511">
                  <c:v>-1119.5</c:v>
                </c:pt>
                <c:pt idx="1512">
                  <c:v>-1119</c:v>
                </c:pt>
                <c:pt idx="1513">
                  <c:v>-1118.5</c:v>
                </c:pt>
                <c:pt idx="1514">
                  <c:v>-1118</c:v>
                </c:pt>
                <c:pt idx="1515">
                  <c:v>-1117.5</c:v>
                </c:pt>
                <c:pt idx="1516">
                  <c:v>-1117</c:v>
                </c:pt>
                <c:pt idx="1517">
                  <c:v>-1116.5</c:v>
                </c:pt>
                <c:pt idx="1518">
                  <c:v>-1116</c:v>
                </c:pt>
                <c:pt idx="1519">
                  <c:v>-1115.5</c:v>
                </c:pt>
                <c:pt idx="1520">
                  <c:v>-1115</c:v>
                </c:pt>
                <c:pt idx="1521">
                  <c:v>-1114.5</c:v>
                </c:pt>
                <c:pt idx="1522">
                  <c:v>-1114</c:v>
                </c:pt>
                <c:pt idx="1523">
                  <c:v>-1113.5</c:v>
                </c:pt>
                <c:pt idx="1524">
                  <c:v>-1113</c:v>
                </c:pt>
                <c:pt idx="1525">
                  <c:v>-1112.5</c:v>
                </c:pt>
                <c:pt idx="1526">
                  <c:v>-1112</c:v>
                </c:pt>
                <c:pt idx="1527">
                  <c:v>-1111.5</c:v>
                </c:pt>
                <c:pt idx="1528">
                  <c:v>-1111</c:v>
                </c:pt>
                <c:pt idx="1529">
                  <c:v>-1110.5</c:v>
                </c:pt>
                <c:pt idx="1530">
                  <c:v>-1110</c:v>
                </c:pt>
                <c:pt idx="1531">
                  <c:v>-1109.5</c:v>
                </c:pt>
                <c:pt idx="1532">
                  <c:v>-1109</c:v>
                </c:pt>
                <c:pt idx="1533">
                  <c:v>-1108.5</c:v>
                </c:pt>
                <c:pt idx="1534">
                  <c:v>-1108</c:v>
                </c:pt>
                <c:pt idx="1535">
                  <c:v>-1107.5</c:v>
                </c:pt>
                <c:pt idx="1536">
                  <c:v>-1107</c:v>
                </c:pt>
                <c:pt idx="1537">
                  <c:v>-1106.5</c:v>
                </c:pt>
                <c:pt idx="1538">
                  <c:v>-1106</c:v>
                </c:pt>
                <c:pt idx="1539">
                  <c:v>-1105.5</c:v>
                </c:pt>
                <c:pt idx="1540">
                  <c:v>-1105</c:v>
                </c:pt>
                <c:pt idx="1541">
                  <c:v>-1104.5</c:v>
                </c:pt>
                <c:pt idx="1542">
                  <c:v>-1104</c:v>
                </c:pt>
                <c:pt idx="1543">
                  <c:v>-1103.5</c:v>
                </c:pt>
                <c:pt idx="1544">
                  <c:v>-1103</c:v>
                </c:pt>
                <c:pt idx="1545">
                  <c:v>-1102.5</c:v>
                </c:pt>
                <c:pt idx="1546">
                  <c:v>-1102</c:v>
                </c:pt>
                <c:pt idx="1547">
                  <c:v>-1101.5</c:v>
                </c:pt>
                <c:pt idx="1548">
                  <c:v>-1101</c:v>
                </c:pt>
                <c:pt idx="1549">
                  <c:v>-1100.5</c:v>
                </c:pt>
                <c:pt idx="1550">
                  <c:v>-1100</c:v>
                </c:pt>
                <c:pt idx="1551">
                  <c:v>-1099.5</c:v>
                </c:pt>
                <c:pt idx="1552">
                  <c:v>-1099</c:v>
                </c:pt>
                <c:pt idx="1553">
                  <c:v>-1098.5</c:v>
                </c:pt>
                <c:pt idx="1554">
                  <c:v>-1098</c:v>
                </c:pt>
                <c:pt idx="1555">
                  <c:v>-1097.5</c:v>
                </c:pt>
                <c:pt idx="1556">
                  <c:v>-1097</c:v>
                </c:pt>
                <c:pt idx="1557">
                  <c:v>-1096.5</c:v>
                </c:pt>
                <c:pt idx="1558">
                  <c:v>-1096</c:v>
                </c:pt>
                <c:pt idx="1559">
                  <c:v>-1095.5</c:v>
                </c:pt>
                <c:pt idx="1560">
                  <c:v>-1095</c:v>
                </c:pt>
                <c:pt idx="1561">
                  <c:v>-1094.5</c:v>
                </c:pt>
                <c:pt idx="1562">
                  <c:v>-1094</c:v>
                </c:pt>
                <c:pt idx="1563">
                  <c:v>-1093.5</c:v>
                </c:pt>
                <c:pt idx="1564">
                  <c:v>-1093</c:v>
                </c:pt>
                <c:pt idx="1565">
                  <c:v>-1092.5</c:v>
                </c:pt>
                <c:pt idx="1566">
                  <c:v>-1092</c:v>
                </c:pt>
                <c:pt idx="1567">
                  <c:v>-1091.5</c:v>
                </c:pt>
                <c:pt idx="1568">
                  <c:v>-1091</c:v>
                </c:pt>
                <c:pt idx="1569">
                  <c:v>-1090.5</c:v>
                </c:pt>
                <c:pt idx="1570">
                  <c:v>-1090</c:v>
                </c:pt>
                <c:pt idx="1571">
                  <c:v>-1089.5</c:v>
                </c:pt>
                <c:pt idx="1572">
                  <c:v>-1089</c:v>
                </c:pt>
                <c:pt idx="1573">
                  <c:v>-1088.5</c:v>
                </c:pt>
                <c:pt idx="1574">
                  <c:v>-1088</c:v>
                </c:pt>
                <c:pt idx="1575">
                  <c:v>-1087.5</c:v>
                </c:pt>
                <c:pt idx="1576">
                  <c:v>-1087</c:v>
                </c:pt>
                <c:pt idx="1577">
                  <c:v>-1086.5</c:v>
                </c:pt>
                <c:pt idx="1578">
                  <c:v>-1086</c:v>
                </c:pt>
                <c:pt idx="1579">
                  <c:v>-1085.5</c:v>
                </c:pt>
                <c:pt idx="1580">
                  <c:v>-1085</c:v>
                </c:pt>
                <c:pt idx="1581">
                  <c:v>-1084.5</c:v>
                </c:pt>
                <c:pt idx="1582">
                  <c:v>-1084</c:v>
                </c:pt>
                <c:pt idx="1583">
                  <c:v>-1083.5</c:v>
                </c:pt>
                <c:pt idx="1584">
                  <c:v>-1083</c:v>
                </c:pt>
                <c:pt idx="1585">
                  <c:v>-1082.5</c:v>
                </c:pt>
                <c:pt idx="1586">
                  <c:v>-1082</c:v>
                </c:pt>
                <c:pt idx="1587">
                  <c:v>-1081.5</c:v>
                </c:pt>
                <c:pt idx="1588">
                  <c:v>-1081</c:v>
                </c:pt>
                <c:pt idx="1589">
                  <c:v>-1080.5</c:v>
                </c:pt>
                <c:pt idx="1590">
                  <c:v>-1080</c:v>
                </c:pt>
                <c:pt idx="1591">
                  <c:v>-1079.5</c:v>
                </c:pt>
                <c:pt idx="1592">
                  <c:v>-1079</c:v>
                </c:pt>
                <c:pt idx="1593">
                  <c:v>-1078.5</c:v>
                </c:pt>
                <c:pt idx="1594">
                  <c:v>-1078</c:v>
                </c:pt>
                <c:pt idx="1595">
                  <c:v>-1077.5</c:v>
                </c:pt>
                <c:pt idx="1596">
                  <c:v>-1077</c:v>
                </c:pt>
                <c:pt idx="1597">
                  <c:v>-1076.5</c:v>
                </c:pt>
                <c:pt idx="1598">
                  <c:v>-1076</c:v>
                </c:pt>
                <c:pt idx="1599">
                  <c:v>-1075.5</c:v>
                </c:pt>
                <c:pt idx="1600">
                  <c:v>-1075</c:v>
                </c:pt>
                <c:pt idx="1601">
                  <c:v>-1074.5</c:v>
                </c:pt>
                <c:pt idx="1602">
                  <c:v>-1074</c:v>
                </c:pt>
                <c:pt idx="1603">
                  <c:v>-1073.5</c:v>
                </c:pt>
                <c:pt idx="1604">
                  <c:v>-1073</c:v>
                </c:pt>
                <c:pt idx="1605">
                  <c:v>-1072.5</c:v>
                </c:pt>
                <c:pt idx="1606">
                  <c:v>-1072</c:v>
                </c:pt>
                <c:pt idx="1607">
                  <c:v>-1071.5</c:v>
                </c:pt>
                <c:pt idx="1608">
                  <c:v>-1071</c:v>
                </c:pt>
                <c:pt idx="1609">
                  <c:v>-1070.5</c:v>
                </c:pt>
                <c:pt idx="1610">
                  <c:v>-1070</c:v>
                </c:pt>
                <c:pt idx="1611">
                  <c:v>-1069.5</c:v>
                </c:pt>
                <c:pt idx="1612">
                  <c:v>-1069</c:v>
                </c:pt>
                <c:pt idx="1613">
                  <c:v>-1068.5</c:v>
                </c:pt>
                <c:pt idx="1614">
                  <c:v>-1068</c:v>
                </c:pt>
                <c:pt idx="1615">
                  <c:v>-1067.5</c:v>
                </c:pt>
                <c:pt idx="1616">
                  <c:v>-1067</c:v>
                </c:pt>
                <c:pt idx="1617">
                  <c:v>-1066.5</c:v>
                </c:pt>
                <c:pt idx="1618">
                  <c:v>-1066</c:v>
                </c:pt>
                <c:pt idx="1619">
                  <c:v>-1065.5</c:v>
                </c:pt>
                <c:pt idx="1620">
                  <c:v>-1065</c:v>
                </c:pt>
                <c:pt idx="1621">
                  <c:v>-1064.5</c:v>
                </c:pt>
                <c:pt idx="1622">
                  <c:v>-1064</c:v>
                </c:pt>
                <c:pt idx="1623">
                  <c:v>-1063.5</c:v>
                </c:pt>
                <c:pt idx="1624">
                  <c:v>-1063</c:v>
                </c:pt>
                <c:pt idx="1625">
                  <c:v>-1062.5</c:v>
                </c:pt>
                <c:pt idx="1626">
                  <c:v>-1062</c:v>
                </c:pt>
                <c:pt idx="1627">
                  <c:v>-1061.5</c:v>
                </c:pt>
                <c:pt idx="1628">
                  <c:v>-1061</c:v>
                </c:pt>
                <c:pt idx="1629">
                  <c:v>-1060.5</c:v>
                </c:pt>
                <c:pt idx="1630">
                  <c:v>-1060</c:v>
                </c:pt>
                <c:pt idx="1631">
                  <c:v>-1059.5</c:v>
                </c:pt>
                <c:pt idx="1632">
                  <c:v>-1059</c:v>
                </c:pt>
                <c:pt idx="1633">
                  <c:v>-1058.5</c:v>
                </c:pt>
                <c:pt idx="1634">
                  <c:v>-1058</c:v>
                </c:pt>
                <c:pt idx="1635">
                  <c:v>-1057.5</c:v>
                </c:pt>
                <c:pt idx="1636">
                  <c:v>-1057</c:v>
                </c:pt>
                <c:pt idx="1637">
                  <c:v>-1056.5</c:v>
                </c:pt>
                <c:pt idx="1638">
                  <c:v>-1056</c:v>
                </c:pt>
                <c:pt idx="1639">
                  <c:v>-1055.5</c:v>
                </c:pt>
                <c:pt idx="1640">
                  <c:v>-1055</c:v>
                </c:pt>
                <c:pt idx="1641">
                  <c:v>-1054.5</c:v>
                </c:pt>
                <c:pt idx="1642">
                  <c:v>-1054</c:v>
                </c:pt>
                <c:pt idx="1643">
                  <c:v>-1053.5</c:v>
                </c:pt>
                <c:pt idx="1644">
                  <c:v>-1053</c:v>
                </c:pt>
                <c:pt idx="1645">
                  <c:v>-1052.5</c:v>
                </c:pt>
                <c:pt idx="1646">
                  <c:v>-1052</c:v>
                </c:pt>
                <c:pt idx="1647">
                  <c:v>-1051.5</c:v>
                </c:pt>
                <c:pt idx="1648">
                  <c:v>-1051</c:v>
                </c:pt>
                <c:pt idx="1649">
                  <c:v>-1050.5</c:v>
                </c:pt>
                <c:pt idx="1650">
                  <c:v>-1050</c:v>
                </c:pt>
                <c:pt idx="1651">
                  <c:v>-1049.5</c:v>
                </c:pt>
                <c:pt idx="1652">
                  <c:v>-1049</c:v>
                </c:pt>
                <c:pt idx="1653">
                  <c:v>-1048.5</c:v>
                </c:pt>
                <c:pt idx="1654">
                  <c:v>-1048</c:v>
                </c:pt>
                <c:pt idx="1655">
                  <c:v>-1047.5</c:v>
                </c:pt>
                <c:pt idx="1656">
                  <c:v>-1047</c:v>
                </c:pt>
                <c:pt idx="1657">
                  <c:v>-1046.5</c:v>
                </c:pt>
                <c:pt idx="1658">
                  <c:v>-1046</c:v>
                </c:pt>
                <c:pt idx="1659">
                  <c:v>-1045.5</c:v>
                </c:pt>
                <c:pt idx="1660">
                  <c:v>-1045</c:v>
                </c:pt>
                <c:pt idx="1661">
                  <c:v>-1044.5</c:v>
                </c:pt>
                <c:pt idx="1662">
                  <c:v>-1044</c:v>
                </c:pt>
                <c:pt idx="1663">
                  <c:v>-1043.5</c:v>
                </c:pt>
                <c:pt idx="1664">
                  <c:v>-1043</c:v>
                </c:pt>
                <c:pt idx="1665">
                  <c:v>-1042.5</c:v>
                </c:pt>
                <c:pt idx="1666">
                  <c:v>-1042</c:v>
                </c:pt>
                <c:pt idx="1667">
                  <c:v>-1041.5</c:v>
                </c:pt>
                <c:pt idx="1668">
                  <c:v>-1041</c:v>
                </c:pt>
                <c:pt idx="1669">
                  <c:v>-1040.5</c:v>
                </c:pt>
                <c:pt idx="1670">
                  <c:v>-1040</c:v>
                </c:pt>
                <c:pt idx="1671">
                  <c:v>-1039.5</c:v>
                </c:pt>
                <c:pt idx="1672">
                  <c:v>-1039</c:v>
                </c:pt>
                <c:pt idx="1673">
                  <c:v>-1038.5</c:v>
                </c:pt>
                <c:pt idx="1674">
                  <c:v>-1038</c:v>
                </c:pt>
                <c:pt idx="1675">
                  <c:v>-1037.5</c:v>
                </c:pt>
                <c:pt idx="1676">
                  <c:v>-1037</c:v>
                </c:pt>
                <c:pt idx="1677">
                  <c:v>-1036.5</c:v>
                </c:pt>
                <c:pt idx="1678">
                  <c:v>-1036</c:v>
                </c:pt>
                <c:pt idx="1679">
                  <c:v>-1035.5</c:v>
                </c:pt>
                <c:pt idx="1680">
                  <c:v>-1035</c:v>
                </c:pt>
                <c:pt idx="1681">
                  <c:v>-1034.5</c:v>
                </c:pt>
                <c:pt idx="1682">
                  <c:v>-1034</c:v>
                </c:pt>
                <c:pt idx="1683">
                  <c:v>-1033.5</c:v>
                </c:pt>
                <c:pt idx="1684">
                  <c:v>-1033</c:v>
                </c:pt>
                <c:pt idx="1685">
                  <c:v>-1032.5</c:v>
                </c:pt>
                <c:pt idx="1686">
                  <c:v>-1032</c:v>
                </c:pt>
                <c:pt idx="1687">
                  <c:v>-1031.5</c:v>
                </c:pt>
                <c:pt idx="1688">
                  <c:v>-1031</c:v>
                </c:pt>
                <c:pt idx="1689">
                  <c:v>-1030.5</c:v>
                </c:pt>
                <c:pt idx="1690">
                  <c:v>-1030</c:v>
                </c:pt>
                <c:pt idx="1691">
                  <c:v>-1029.5</c:v>
                </c:pt>
                <c:pt idx="1692">
                  <c:v>-1029</c:v>
                </c:pt>
                <c:pt idx="1693">
                  <c:v>-1028.5</c:v>
                </c:pt>
                <c:pt idx="1694">
                  <c:v>-1028</c:v>
                </c:pt>
                <c:pt idx="1695">
                  <c:v>-1027.5</c:v>
                </c:pt>
                <c:pt idx="1696">
                  <c:v>-1027</c:v>
                </c:pt>
                <c:pt idx="1697">
                  <c:v>-1026.5</c:v>
                </c:pt>
                <c:pt idx="1698">
                  <c:v>-1026</c:v>
                </c:pt>
                <c:pt idx="1699">
                  <c:v>-1025.5</c:v>
                </c:pt>
                <c:pt idx="1700">
                  <c:v>-1025</c:v>
                </c:pt>
                <c:pt idx="1701">
                  <c:v>-1024.5</c:v>
                </c:pt>
                <c:pt idx="1702">
                  <c:v>-1024</c:v>
                </c:pt>
                <c:pt idx="1703">
                  <c:v>-1023.5</c:v>
                </c:pt>
                <c:pt idx="1704">
                  <c:v>-1023</c:v>
                </c:pt>
                <c:pt idx="1705">
                  <c:v>-1022.5</c:v>
                </c:pt>
                <c:pt idx="1706">
                  <c:v>-1022</c:v>
                </c:pt>
                <c:pt idx="1707">
                  <c:v>-1021.5</c:v>
                </c:pt>
                <c:pt idx="1708">
                  <c:v>-1021</c:v>
                </c:pt>
                <c:pt idx="1709">
                  <c:v>-1020.5</c:v>
                </c:pt>
                <c:pt idx="1710">
                  <c:v>-1020</c:v>
                </c:pt>
                <c:pt idx="1711">
                  <c:v>-1019.5</c:v>
                </c:pt>
                <c:pt idx="1712">
                  <c:v>-1019</c:v>
                </c:pt>
                <c:pt idx="1713">
                  <c:v>-1018.5</c:v>
                </c:pt>
                <c:pt idx="1714">
                  <c:v>-1018</c:v>
                </c:pt>
                <c:pt idx="1715">
                  <c:v>-1017.5</c:v>
                </c:pt>
                <c:pt idx="1716">
                  <c:v>-1017</c:v>
                </c:pt>
                <c:pt idx="1717">
                  <c:v>-1016.5</c:v>
                </c:pt>
                <c:pt idx="1718">
                  <c:v>-1016</c:v>
                </c:pt>
                <c:pt idx="1719">
                  <c:v>-1015.5</c:v>
                </c:pt>
                <c:pt idx="1720">
                  <c:v>-1015</c:v>
                </c:pt>
                <c:pt idx="1721">
                  <c:v>-1014.5</c:v>
                </c:pt>
                <c:pt idx="1722">
                  <c:v>-1014</c:v>
                </c:pt>
                <c:pt idx="1723">
                  <c:v>-1013.5</c:v>
                </c:pt>
                <c:pt idx="1724">
                  <c:v>-1013</c:v>
                </c:pt>
                <c:pt idx="1725">
                  <c:v>-1012.5</c:v>
                </c:pt>
                <c:pt idx="1726">
                  <c:v>-1012</c:v>
                </c:pt>
                <c:pt idx="1727">
                  <c:v>-1011.5</c:v>
                </c:pt>
                <c:pt idx="1728">
                  <c:v>-1011</c:v>
                </c:pt>
                <c:pt idx="1729">
                  <c:v>-1010.5</c:v>
                </c:pt>
                <c:pt idx="1730">
                  <c:v>-1010</c:v>
                </c:pt>
                <c:pt idx="1731">
                  <c:v>-1009.5</c:v>
                </c:pt>
                <c:pt idx="1732">
                  <c:v>-1009</c:v>
                </c:pt>
                <c:pt idx="1733">
                  <c:v>-1008.5</c:v>
                </c:pt>
                <c:pt idx="1734">
                  <c:v>-1008</c:v>
                </c:pt>
                <c:pt idx="1735">
                  <c:v>-1007.5</c:v>
                </c:pt>
                <c:pt idx="1736">
                  <c:v>-1007</c:v>
                </c:pt>
                <c:pt idx="1737">
                  <c:v>-1006.5</c:v>
                </c:pt>
                <c:pt idx="1738">
                  <c:v>-1006</c:v>
                </c:pt>
                <c:pt idx="1739">
                  <c:v>-1005.5</c:v>
                </c:pt>
                <c:pt idx="1740">
                  <c:v>-1005</c:v>
                </c:pt>
                <c:pt idx="1741">
                  <c:v>-1004.5</c:v>
                </c:pt>
                <c:pt idx="1742">
                  <c:v>-1004</c:v>
                </c:pt>
                <c:pt idx="1743">
                  <c:v>-1003.5</c:v>
                </c:pt>
                <c:pt idx="1744">
                  <c:v>-1003</c:v>
                </c:pt>
                <c:pt idx="1745">
                  <c:v>-1002.5</c:v>
                </c:pt>
                <c:pt idx="1746">
                  <c:v>-1002</c:v>
                </c:pt>
                <c:pt idx="1747">
                  <c:v>-1001.5</c:v>
                </c:pt>
                <c:pt idx="1748">
                  <c:v>-1001</c:v>
                </c:pt>
                <c:pt idx="1749">
                  <c:v>-1000.5</c:v>
                </c:pt>
                <c:pt idx="1750">
                  <c:v>-1000</c:v>
                </c:pt>
                <c:pt idx="1751">
                  <c:v>-999.5</c:v>
                </c:pt>
                <c:pt idx="1752">
                  <c:v>-999</c:v>
                </c:pt>
                <c:pt idx="1753">
                  <c:v>-998.5</c:v>
                </c:pt>
                <c:pt idx="1754">
                  <c:v>-998</c:v>
                </c:pt>
                <c:pt idx="1755">
                  <c:v>-997.5</c:v>
                </c:pt>
                <c:pt idx="1756">
                  <c:v>-997</c:v>
                </c:pt>
                <c:pt idx="1757">
                  <c:v>-996.5</c:v>
                </c:pt>
                <c:pt idx="1758">
                  <c:v>-996</c:v>
                </c:pt>
                <c:pt idx="1759">
                  <c:v>-995.5</c:v>
                </c:pt>
                <c:pt idx="1760">
                  <c:v>-995</c:v>
                </c:pt>
                <c:pt idx="1761">
                  <c:v>-994.5</c:v>
                </c:pt>
                <c:pt idx="1762">
                  <c:v>-994</c:v>
                </c:pt>
                <c:pt idx="1763">
                  <c:v>-993.5</c:v>
                </c:pt>
                <c:pt idx="1764">
                  <c:v>-993</c:v>
                </c:pt>
                <c:pt idx="1765">
                  <c:v>-992.5</c:v>
                </c:pt>
                <c:pt idx="1766">
                  <c:v>-992</c:v>
                </c:pt>
                <c:pt idx="1767">
                  <c:v>-991.5</c:v>
                </c:pt>
                <c:pt idx="1768">
                  <c:v>-991</c:v>
                </c:pt>
                <c:pt idx="1769">
                  <c:v>-990.5</c:v>
                </c:pt>
                <c:pt idx="1770">
                  <c:v>-990</c:v>
                </c:pt>
                <c:pt idx="1771">
                  <c:v>-989.5</c:v>
                </c:pt>
                <c:pt idx="1772">
                  <c:v>-989</c:v>
                </c:pt>
                <c:pt idx="1773">
                  <c:v>-988.5</c:v>
                </c:pt>
                <c:pt idx="1774">
                  <c:v>-988</c:v>
                </c:pt>
                <c:pt idx="1775">
                  <c:v>-987.5</c:v>
                </c:pt>
                <c:pt idx="1776">
                  <c:v>-987</c:v>
                </c:pt>
                <c:pt idx="1777">
                  <c:v>-986.5</c:v>
                </c:pt>
                <c:pt idx="1778">
                  <c:v>-986</c:v>
                </c:pt>
                <c:pt idx="1779">
                  <c:v>-985.5</c:v>
                </c:pt>
                <c:pt idx="1780">
                  <c:v>-985</c:v>
                </c:pt>
                <c:pt idx="1781">
                  <c:v>-984.5</c:v>
                </c:pt>
                <c:pt idx="1782">
                  <c:v>-984</c:v>
                </c:pt>
                <c:pt idx="1783">
                  <c:v>-983.5</c:v>
                </c:pt>
                <c:pt idx="1784">
                  <c:v>-983</c:v>
                </c:pt>
                <c:pt idx="1785">
                  <c:v>-982.5</c:v>
                </c:pt>
                <c:pt idx="1786">
                  <c:v>-982</c:v>
                </c:pt>
                <c:pt idx="1787">
                  <c:v>-981.5</c:v>
                </c:pt>
                <c:pt idx="1788">
                  <c:v>-981</c:v>
                </c:pt>
                <c:pt idx="1789">
                  <c:v>-980.5</c:v>
                </c:pt>
                <c:pt idx="1790">
                  <c:v>-980</c:v>
                </c:pt>
                <c:pt idx="1791">
                  <c:v>-979.5</c:v>
                </c:pt>
                <c:pt idx="1792">
                  <c:v>-979</c:v>
                </c:pt>
                <c:pt idx="1793">
                  <c:v>-978.5</c:v>
                </c:pt>
                <c:pt idx="1794">
                  <c:v>-978</c:v>
                </c:pt>
                <c:pt idx="1795">
                  <c:v>-977.5</c:v>
                </c:pt>
                <c:pt idx="1796">
                  <c:v>-977</c:v>
                </c:pt>
                <c:pt idx="1797">
                  <c:v>-976.5</c:v>
                </c:pt>
                <c:pt idx="1798">
                  <c:v>-976</c:v>
                </c:pt>
                <c:pt idx="1799">
                  <c:v>-975.5</c:v>
                </c:pt>
                <c:pt idx="1800">
                  <c:v>-975</c:v>
                </c:pt>
                <c:pt idx="1801">
                  <c:v>-974.5</c:v>
                </c:pt>
                <c:pt idx="1802">
                  <c:v>-974</c:v>
                </c:pt>
                <c:pt idx="1803">
                  <c:v>-973.5</c:v>
                </c:pt>
                <c:pt idx="1804">
                  <c:v>-973</c:v>
                </c:pt>
                <c:pt idx="1805">
                  <c:v>-972.5</c:v>
                </c:pt>
                <c:pt idx="1806">
                  <c:v>-972</c:v>
                </c:pt>
                <c:pt idx="1807">
                  <c:v>-971.5</c:v>
                </c:pt>
                <c:pt idx="1808">
                  <c:v>-971</c:v>
                </c:pt>
                <c:pt idx="1809">
                  <c:v>-970.5</c:v>
                </c:pt>
                <c:pt idx="1810">
                  <c:v>-970</c:v>
                </c:pt>
                <c:pt idx="1811">
                  <c:v>-969.5</c:v>
                </c:pt>
                <c:pt idx="1812">
                  <c:v>-969</c:v>
                </c:pt>
                <c:pt idx="1813">
                  <c:v>-968.5</c:v>
                </c:pt>
                <c:pt idx="1814">
                  <c:v>-968</c:v>
                </c:pt>
                <c:pt idx="1815">
                  <c:v>-967.5</c:v>
                </c:pt>
                <c:pt idx="1816">
                  <c:v>-967</c:v>
                </c:pt>
                <c:pt idx="1817">
                  <c:v>-966.5</c:v>
                </c:pt>
                <c:pt idx="1818">
                  <c:v>-966</c:v>
                </c:pt>
                <c:pt idx="1819">
                  <c:v>-965.5</c:v>
                </c:pt>
                <c:pt idx="1820">
                  <c:v>-965</c:v>
                </c:pt>
                <c:pt idx="1821">
                  <c:v>-964.5</c:v>
                </c:pt>
                <c:pt idx="1822">
                  <c:v>-964</c:v>
                </c:pt>
                <c:pt idx="1823">
                  <c:v>-963.5</c:v>
                </c:pt>
                <c:pt idx="1824">
                  <c:v>-963</c:v>
                </c:pt>
                <c:pt idx="1825">
                  <c:v>-962.5</c:v>
                </c:pt>
                <c:pt idx="1826">
                  <c:v>-962</c:v>
                </c:pt>
                <c:pt idx="1827">
                  <c:v>-961.5</c:v>
                </c:pt>
                <c:pt idx="1828">
                  <c:v>-961</c:v>
                </c:pt>
                <c:pt idx="1829">
                  <c:v>-960.5</c:v>
                </c:pt>
                <c:pt idx="1830">
                  <c:v>-960</c:v>
                </c:pt>
                <c:pt idx="1831">
                  <c:v>-959.5</c:v>
                </c:pt>
                <c:pt idx="1832">
                  <c:v>-959</c:v>
                </c:pt>
                <c:pt idx="1833">
                  <c:v>-958.5</c:v>
                </c:pt>
                <c:pt idx="1834">
                  <c:v>-958</c:v>
                </c:pt>
                <c:pt idx="1835">
                  <c:v>-957.5</c:v>
                </c:pt>
                <c:pt idx="1836">
                  <c:v>-957</c:v>
                </c:pt>
                <c:pt idx="1837">
                  <c:v>-956.5</c:v>
                </c:pt>
                <c:pt idx="1838">
                  <c:v>-956</c:v>
                </c:pt>
                <c:pt idx="1839">
                  <c:v>-955.5</c:v>
                </c:pt>
                <c:pt idx="1840">
                  <c:v>-955</c:v>
                </c:pt>
                <c:pt idx="1841">
                  <c:v>-954.5</c:v>
                </c:pt>
                <c:pt idx="1842">
                  <c:v>-954</c:v>
                </c:pt>
                <c:pt idx="1843">
                  <c:v>-953.5</c:v>
                </c:pt>
                <c:pt idx="1844">
                  <c:v>-953</c:v>
                </c:pt>
                <c:pt idx="1845">
                  <c:v>-952.5</c:v>
                </c:pt>
                <c:pt idx="1846">
                  <c:v>-952</c:v>
                </c:pt>
                <c:pt idx="1847">
                  <c:v>-951.5</c:v>
                </c:pt>
                <c:pt idx="1848">
                  <c:v>-951</c:v>
                </c:pt>
                <c:pt idx="1849">
                  <c:v>-950.5</c:v>
                </c:pt>
                <c:pt idx="1850">
                  <c:v>-950</c:v>
                </c:pt>
                <c:pt idx="1851">
                  <c:v>-949.5</c:v>
                </c:pt>
                <c:pt idx="1852">
                  <c:v>-949</c:v>
                </c:pt>
                <c:pt idx="1853">
                  <c:v>-948.5</c:v>
                </c:pt>
                <c:pt idx="1854">
                  <c:v>-948</c:v>
                </c:pt>
                <c:pt idx="1855">
                  <c:v>-947.5</c:v>
                </c:pt>
                <c:pt idx="1856">
                  <c:v>-947</c:v>
                </c:pt>
                <c:pt idx="1857">
                  <c:v>-946.5</c:v>
                </c:pt>
                <c:pt idx="1858">
                  <c:v>-946</c:v>
                </c:pt>
                <c:pt idx="1859">
                  <c:v>-945.5</c:v>
                </c:pt>
                <c:pt idx="1860">
                  <c:v>-945</c:v>
                </c:pt>
                <c:pt idx="1861">
                  <c:v>-944.5</c:v>
                </c:pt>
                <c:pt idx="1862">
                  <c:v>-944</c:v>
                </c:pt>
                <c:pt idx="1863">
                  <c:v>-943.5</c:v>
                </c:pt>
                <c:pt idx="1864">
                  <c:v>-943</c:v>
                </c:pt>
                <c:pt idx="1865">
                  <c:v>-942.5</c:v>
                </c:pt>
                <c:pt idx="1866">
                  <c:v>-942</c:v>
                </c:pt>
                <c:pt idx="1867">
                  <c:v>-941.5</c:v>
                </c:pt>
                <c:pt idx="1868">
                  <c:v>-941</c:v>
                </c:pt>
                <c:pt idx="1869">
                  <c:v>-940.5</c:v>
                </c:pt>
                <c:pt idx="1870">
                  <c:v>-940</c:v>
                </c:pt>
                <c:pt idx="1871">
                  <c:v>-939.5</c:v>
                </c:pt>
                <c:pt idx="1872">
                  <c:v>-939</c:v>
                </c:pt>
                <c:pt idx="1873">
                  <c:v>-938.5</c:v>
                </c:pt>
                <c:pt idx="1874">
                  <c:v>-938</c:v>
                </c:pt>
                <c:pt idx="1875">
                  <c:v>-937.5</c:v>
                </c:pt>
                <c:pt idx="1876">
                  <c:v>-937</c:v>
                </c:pt>
                <c:pt idx="1877">
                  <c:v>-936.5</c:v>
                </c:pt>
                <c:pt idx="1878">
                  <c:v>-936</c:v>
                </c:pt>
                <c:pt idx="1879">
                  <c:v>-935.5</c:v>
                </c:pt>
                <c:pt idx="1880">
                  <c:v>-935</c:v>
                </c:pt>
                <c:pt idx="1881">
                  <c:v>-934.5</c:v>
                </c:pt>
                <c:pt idx="1882">
                  <c:v>-934</c:v>
                </c:pt>
                <c:pt idx="1883">
                  <c:v>-933.5</c:v>
                </c:pt>
                <c:pt idx="1884">
                  <c:v>-933</c:v>
                </c:pt>
                <c:pt idx="1885">
                  <c:v>-932.5</c:v>
                </c:pt>
                <c:pt idx="1886">
                  <c:v>-932</c:v>
                </c:pt>
                <c:pt idx="1887">
                  <c:v>-931.5</c:v>
                </c:pt>
                <c:pt idx="1888">
                  <c:v>-931</c:v>
                </c:pt>
                <c:pt idx="1889">
                  <c:v>-930.5</c:v>
                </c:pt>
                <c:pt idx="1890">
                  <c:v>-930</c:v>
                </c:pt>
                <c:pt idx="1891">
                  <c:v>-929.5</c:v>
                </c:pt>
                <c:pt idx="1892">
                  <c:v>-929</c:v>
                </c:pt>
                <c:pt idx="1893">
                  <c:v>-928.5</c:v>
                </c:pt>
                <c:pt idx="1894">
                  <c:v>-928</c:v>
                </c:pt>
                <c:pt idx="1895">
                  <c:v>-927.5</c:v>
                </c:pt>
                <c:pt idx="1896">
                  <c:v>-927</c:v>
                </c:pt>
                <c:pt idx="1897">
                  <c:v>-926.5</c:v>
                </c:pt>
                <c:pt idx="1898">
                  <c:v>-926</c:v>
                </c:pt>
                <c:pt idx="1899">
                  <c:v>-925.5</c:v>
                </c:pt>
                <c:pt idx="1900">
                  <c:v>-925</c:v>
                </c:pt>
                <c:pt idx="1901">
                  <c:v>-924.5</c:v>
                </c:pt>
                <c:pt idx="1902">
                  <c:v>-924</c:v>
                </c:pt>
                <c:pt idx="1903">
                  <c:v>-923.5</c:v>
                </c:pt>
                <c:pt idx="1904">
                  <c:v>-923</c:v>
                </c:pt>
                <c:pt idx="1905">
                  <c:v>-922.5</c:v>
                </c:pt>
                <c:pt idx="1906">
                  <c:v>-922</c:v>
                </c:pt>
                <c:pt idx="1907">
                  <c:v>-921.5</c:v>
                </c:pt>
                <c:pt idx="1908">
                  <c:v>-921</c:v>
                </c:pt>
                <c:pt idx="1909">
                  <c:v>-920.5</c:v>
                </c:pt>
                <c:pt idx="1910">
                  <c:v>-920</c:v>
                </c:pt>
                <c:pt idx="1911">
                  <c:v>-919.5</c:v>
                </c:pt>
                <c:pt idx="1912">
                  <c:v>-919</c:v>
                </c:pt>
                <c:pt idx="1913">
                  <c:v>-918.5</c:v>
                </c:pt>
                <c:pt idx="1914">
                  <c:v>-918</c:v>
                </c:pt>
                <c:pt idx="1915">
                  <c:v>-917.5</c:v>
                </c:pt>
                <c:pt idx="1916">
                  <c:v>-917</c:v>
                </c:pt>
                <c:pt idx="1917">
                  <c:v>-916.5</c:v>
                </c:pt>
                <c:pt idx="1918">
                  <c:v>-916</c:v>
                </c:pt>
                <c:pt idx="1919">
                  <c:v>-915.5</c:v>
                </c:pt>
                <c:pt idx="1920">
                  <c:v>-915</c:v>
                </c:pt>
                <c:pt idx="1921">
                  <c:v>-914.5</c:v>
                </c:pt>
                <c:pt idx="1922">
                  <c:v>-914</c:v>
                </c:pt>
                <c:pt idx="1923">
                  <c:v>-913.5</c:v>
                </c:pt>
                <c:pt idx="1924">
                  <c:v>-913</c:v>
                </c:pt>
                <c:pt idx="1925">
                  <c:v>-912.5</c:v>
                </c:pt>
                <c:pt idx="1926">
                  <c:v>-912</c:v>
                </c:pt>
                <c:pt idx="1927">
                  <c:v>-911.5</c:v>
                </c:pt>
                <c:pt idx="1928">
                  <c:v>-911</c:v>
                </c:pt>
                <c:pt idx="1929">
                  <c:v>-910.5</c:v>
                </c:pt>
                <c:pt idx="1930">
                  <c:v>-910</c:v>
                </c:pt>
                <c:pt idx="1931">
                  <c:v>-909.5</c:v>
                </c:pt>
                <c:pt idx="1932">
                  <c:v>-909</c:v>
                </c:pt>
                <c:pt idx="1933">
                  <c:v>-908.5</c:v>
                </c:pt>
                <c:pt idx="1934">
                  <c:v>-908</c:v>
                </c:pt>
                <c:pt idx="1935">
                  <c:v>-907.5</c:v>
                </c:pt>
                <c:pt idx="1936">
                  <c:v>-907</c:v>
                </c:pt>
                <c:pt idx="1937">
                  <c:v>-906.5</c:v>
                </c:pt>
                <c:pt idx="1938">
                  <c:v>-906</c:v>
                </c:pt>
                <c:pt idx="1939">
                  <c:v>-905.5</c:v>
                </c:pt>
                <c:pt idx="1940">
                  <c:v>-905</c:v>
                </c:pt>
                <c:pt idx="1941">
                  <c:v>-904.5</c:v>
                </c:pt>
                <c:pt idx="1942">
                  <c:v>-904</c:v>
                </c:pt>
                <c:pt idx="1943">
                  <c:v>-903.5</c:v>
                </c:pt>
                <c:pt idx="1944">
                  <c:v>-903</c:v>
                </c:pt>
                <c:pt idx="1945">
                  <c:v>-902.5</c:v>
                </c:pt>
                <c:pt idx="1946">
                  <c:v>-902</c:v>
                </c:pt>
                <c:pt idx="1947">
                  <c:v>-901.5</c:v>
                </c:pt>
                <c:pt idx="1948">
                  <c:v>-901</c:v>
                </c:pt>
                <c:pt idx="1949">
                  <c:v>-900.5</c:v>
                </c:pt>
                <c:pt idx="1950">
                  <c:v>-900</c:v>
                </c:pt>
                <c:pt idx="1951">
                  <c:v>-899.5</c:v>
                </c:pt>
                <c:pt idx="1952">
                  <c:v>-899</c:v>
                </c:pt>
                <c:pt idx="1953">
                  <c:v>-898.5</c:v>
                </c:pt>
                <c:pt idx="1954">
                  <c:v>-898</c:v>
                </c:pt>
                <c:pt idx="1955">
                  <c:v>-897.5</c:v>
                </c:pt>
                <c:pt idx="1956">
                  <c:v>-897</c:v>
                </c:pt>
                <c:pt idx="1957">
                  <c:v>-896.5</c:v>
                </c:pt>
                <c:pt idx="1958">
                  <c:v>-896</c:v>
                </c:pt>
                <c:pt idx="1959">
                  <c:v>-895.5</c:v>
                </c:pt>
                <c:pt idx="1960">
                  <c:v>-895</c:v>
                </c:pt>
                <c:pt idx="1961">
                  <c:v>-894.5</c:v>
                </c:pt>
                <c:pt idx="1962">
                  <c:v>-894</c:v>
                </c:pt>
                <c:pt idx="1963">
                  <c:v>-893.5</c:v>
                </c:pt>
                <c:pt idx="1964">
                  <c:v>-893</c:v>
                </c:pt>
                <c:pt idx="1965">
                  <c:v>-892.5</c:v>
                </c:pt>
                <c:pt idx="1966">
                  <c:v>-892</c:v>
                </c:pt>
                <c:pt idx="1967">
                  <c:v>-891.5</c:v>
                </c:pt>
                <c:pt idx="1968">
                  <c:v>-891</c:v>
                </c:pt>
                <c:pt idx="1969">
                  <c:v>-890.5</c:v>
                </c:pt>
                <c:pt idx="1970">
                  <c:v>-890</c:v>
                </c:pt>
                <c:pt idx="1971">
                  <c:v>-889.5</c:v>
                </c:pt>
                <c:pt idx="1972">
                  <c:v>-889</c:v>
                </c:pt>
                <c:pt idx="1973">
                  <c:v>-888.5</c:v>
                </c:pt>
                <c:pt idx="1974">
                  <c:v>-888</c:v>
                </c:pt>
                <c:pt idx="1975">
                  <c:v>-887.5</c:v>
                </c:pt>
                <c:pt idx="1976">
                  <c:v>-887</c:v>
                </c:pt>
                <c:pt idx="1977">
                  <c:v>-886.5</c:v>
                </c:pt>
                <c:pt idx="1978">
                  <c:v>-886</c:v>
                </c:pt>
                <c:pt idx="1979">
                  <c:v>-885.5</c:v>
                </c:pt>
                <c:pt idx="1980">
                  <c:v>-885</c:v>
                </c:pt>
                <c:pt idx="1981">
                  <c:v>-884.5</c:v>
                </c:pt>
                <c:pt idx="1982">
                  <c:v>-884</c:v>
                </c:pt>
                <c:pt idx="1983">
                  <c:v>-883.5</c:v>
                </c:pt>
                <c:pt idx="1984">
                  <c:v>-883</c:v>
                </c:pt>
                <c:pt idx="1985">
                  <c:v>-882.5</c:v>
                </c:pt>
                <c:pt idx="1986">
                  <c:v>-882</c:v>
                </c:pt>
                <c:pt idx="1987">
                  <c:v>-881.5</c:v>
                </c:pt>
                <c:pt idx="1988">
                  <c:v>-881</c:v>
                </c:pt>
                <c:pt idx="1989">
                  <c:v>-880.5</c:v>
                </c:pt>
                <c:pt idx="1990">
                  <c:v>-880</c:v>
                </c:pt>
                <c:pt idx="1991">
                  <c:v>-879.5</c:v>
                </c:pt>
                <c:pt idx="1992">
                  <c:v>-879</c:v>
                </c:pt>
                <c:pt idx="1993">
                  <c:v>-878.5</c:v>
                </c:pt>
                <c:pt idx="1994">
                  <c:v>-878</c:v>
                </c:pt>
                <c:pt idx="1995">
                  <c:v>-877.5</c:v>
                </c:pt>
                <c:pt idx="1996">
                  <c:v>-877</c:v>
                </c:pt>
                <c:pt idx="1997">
                  <c:v>-876.5</c:v>
                </c:pt>
                <c:pt idx="1998">
                  <c:v>-876</c:v>
                </c:pt>
                <c:pt idx="1999">
                  <c:v>-875.5</c:v>
                </c:pt>
                <c:pt idx="2000">
                  <c:v>-875</c:v>
                </c:pt>
                <c:pt idx="2001">
                  <c:v>-874.5</c:v>
                </c:pt>
                <c:pt idx="2002">
                  <c:v>-874</c:v>
                </c:pt>
                <c:pt idx="2003">
                  <c:v>-873.5</c:v>
                </c:pt>
                <c:pt idx="2004">
                  <c:v>-873</c:v>
                </c:pt>
                <c:pt idx="2005">
                  <c:v>-872.5</c:v>
                </c:pt>
                <c:pt idx="2006">
                  <c:v>-872</c:v>
                </c:pt>
                <c:pt idx="2007">
                  <c:v>-871.5</c:v>
                </c:pt>
                <c:pt idx="2008">
                  <c:v>-871</c:v>
                </c:pt>
                <c:pt idx="2009">
                  <c:v>-870.5</c:v>
                </c:pt>
                <c:pt idx="2010">
                  <c:v>-870</c:v>
                </c:pt>
                <c:pt idx="2011">
                  <c:v>-869.5</c:v>
                </c:pt>
                <c:pt idx="2012">
                  <c:v>-869</c:v>
                </c:pt>
                <c:pt idx="2013">
                  <c:v>-868.5</c:v>
                </c:pt>
                <c:pt idx="2014">
                  <c:v>-868</c:v>
                </c:pt>
                <c:pt idx="2015">
                  <c:v>-867.5</c:v>
                </c:pt>
                <c:pt idx="2016">
                  <c:v>-867</c:v>
                </c:pt>
                <c:pt idx="2017">
                  <c:v>-866.5</c:v>
                </c:pt>
                <c:pt idx="2018">
                  <c:v>-866</c:v>
                </c:pt>
                <c:pt idx="2019">
                  <c:v>-865.5</c:v>
                </c:pt>
                <c:pt idx="2020">
                  <c:v>-865</c:v>
                </c:pt>
                <c:pt idx="2021">
                  <c:v>-864.5</c:v>
                </c:pt>
                <c:pt idx="2022">
                  <c:v>-864</c:v>
                </c:pt>
                <c:pt idx="2023">
                  <c:v>-863.5</c:v>
                </c:pt>
                <c:pt idx="2024">
                  <c:v>-863</c:v>
                </c:pt>
                <c:pt idx="2025">
                  <c:v>-862.5</c:v>
                </c:pt>
                <c:pt idx="2026">
                  <c:v>-862</c:v>
                </c:pt>
                <c:pt idx="2027">
                  <c:v>-861.5</c:v>
                </c:pt>
                <c:pt idx="2028">
                  <c:v>-861</c:v>
                </c:pt>
                <c:pt idx="2029">
                  <c:v>-860.5</c:v>
                </c:pt>
                <c:pt idx="2030">
                  <c:v>-860</c:v>
                </c:pt>
                <c:pt idx="2031">
                  <c:v>-859.5</c:v>
                </c:pt>
                <c:pt idx="2032">
                  <c:v>-859</c:v>
                </c:pt>
                <c:pt idx="2033">
                  <c:v>-858.5</c:v>
                </c:pt>
                <c:pt idx="2034">
                  <c:v>-858</c:v>
                </c:pt>
                <c:pt idx="2035">
                  <c:v>-857.5</c:v>
                </c:pt>
                <c:pt idx="2036">
                  <c:v>-857</c:v>
                </c:pt>
                <c:pt idx="2037">
                  <c:v>-856.5</c:v>
                </c:pt>
                <c:pt idx="2038">
                  <c:v>-856</c:v>
                </c:pt>
                <c:pt idx="2039">
                  <c:v>-855.5</c:v>
                </c:pt>
                <c:pt idx="2040">
                  <c:v>-855</c:v>
                </c:pt>
                <c:pt idx="2041">
                  <c:v>-854.5</c:v>
                </c:pt>
                <c:pt idx="2042">
                  <c:v>-854</c:v>
                </c:pt>
                <c:pt idx="2043">
                  <c:v>-853.5</c:v>
                </c:pt>
                <c:pt idx="2044">
                  <c:v>-853</c:v>
                </c:pt>
                <c:pt idx="2045">
                  <c:v>-852.5</c:v>
                </c:pt>
                <c:pt idx="2046">
                  <c:v>-852</c:v>
                </c:pt>
                <c:pt idx="2047">
                  <c:v>-851.5</c:v>
                </c:pt>
                <c:pt idx="2048">
                  <c:v>-851</c:v>
                </c:pt>
                <c:pt idx="2049">
                  <c:v>-850.5</c:v>
                </c:pt>
                <c:pt idx="2050">
                  <c:v>-850</c:v>
                </c:pt>
                <c:pt idx="2051">
                  <c:v>-849.5</c:v>
                </c:pt>
                <c:pt idx="2052">
                  <c:v>-849</c:v>
                </c:pt>
                <c:pt idx="2053">
                  <c:v>-848.5</c:v>
                </c:pt>
                <c:pt idx="2054">
                  <c:v>-848</c:v>
                </c:pt>
                <c:pt idx="2055">
                  <c:v>-847.5</c:v>
                </c:pt>
                <c:pt idx="2056">
                  <c:v>-847</c:v>
                </c:pt>
                <c:pt idx="2057">
                  <c:v>-846.5</c:v>
                </c:pt>
                <c:pt idx="2058">
                  <c:v>-846</c:v>
                </c:pt>
                <c:pt idx="2059">
                  <c:v>-845.5</c:v>
                </c:pt>
                <c:pt idx="2060">
                  <c:v>-845</c:v>
                </c:pt>
                <c:pt idx="2061">
                  <c:v>-844.5</c:v>
                </c:pt>
                <c:pt idx="2062">
                  <c:v>-844</c:v>
                </c:pt>
                <c:pt idx="2063">
                  <c:v>-843.5</c:v>
                </c:pt>
                <c:pt idx="2064">
                  <c:v>-843</c:v>
                </c:pt>
                <c:pt idx="2065">
                  <c:v>-842.5</c:v>
                </c:pt>
                <c:pt idx="2066">
                  <c:v>-842</c:v>
                </c:pt>
                <c:pt idx="2067">
                  <c:v>-841.5</c:v>
                </c:pt>
                <c:pt idx="2068">
                  <c:v>-841</c:v>
                </c:pt>
                <c:pt idx="2069">
                  <c:v>-840.5</c:v>
                </c:pt>
                <c:pt idx="2070">
                  <c:v>-840</c:v>
                </c:pt>
                <c:pt idx="2071">
                  <c:v>-839.5</c:v>
                </c:pt>
                <c:pt idx="2072">
                  <c:v>-839</c:v>
                </c:pt>
                <c:pt idx="2073">
                  <c:v>-838.5</c:v>
                </c:pt>
                <c:pt idx="2074">
                  <c:v>-838</c:v>
                </c:pt>
                <c:pt idx="2075">
                  <c:v>-837.5</c:v>
                </c:pt>
                <c:pt idx="2076">
                  <c:v>-837</c:v>
                </c:pt>
                <c:pt idx="2077">
                  <c:v>-836.5</c:v>
                </c:pt>
                <c:pt idx="2078">
                  <c:v>-836</c:v>
                </c:pt>
                <c:pt idx="2079">
                  <c:v>-835.5</c:v>
                </c:pt>
                <c:pt idx="2080">
                  <c:v>-835</c:v>
                </c:pt>
                <c:pt idx="2081">
                  <c:v>-834.5</c:v>
                </c:pt>
                <c:pt idx="2082">
                  <c:v>-834</c:v>
                </c:pt>
                <c:pt idx="2083">
                  <c:v>-833.5</c:v>
                </c:pt>
                <c:pt idx="2084">
                  <c:v>-833</c:v>
                </c:pt>
                <c:pt idx="2085">
                  <c:v>-832.5</c:v>
                </c:pt>
                <c:pt idx="2086">
                  <c:v>-832</c:v>
                </c:pt>
                <c:pt idx="2087">
                  <c:v>-831.5</c:v>
                </c:pt>
                <c:pt idx="2088">
                  <c:v>-831</c:v>
                </c:pt>
                <c:pt idx="2089">
                  <c:v>-830.5</c:v>
                </c:pt>
                <c:pt idx="2090">
                  <c:v>-830</c:v>
                </c:pt>
                <c:pt idx="2091">
                  <c:v>-829.5</c:v>
                </c:pt>
                <c:pt idx="2092">
                  <c:v>-829</c:v>
                </c:pt>
                <c:pt idx="2093">
                  <c:v>-828.5</c:v>
                </c:pt>
                <c:pt idx="2094">
                  <c:v>-828</c:v>
                </c:pt>
                <c:pt idx="2095">
                  <c:v>-827.5</c:v>
                </c:pt>
                <c:pt idx="2096">
                  <c:v>-827</c:v>
                </c:pt>
                <c:pt idx="2097">
                  <c:v>-826.5</c:v>
                </c:pt>
                <c:pt idx="2098">
                  <c:v>-826</c:v>
                </c:pt>
                <c:pt idx="2099">
                  <c:v>-825.5</c:v>
                </c:pt>
                <c:pt idx="2100">
                  <c:v>-825</c:v>
                </c:pt>
                <c:pt idx="2101">
                  <c:v>-824.5</c:v>
                </c:pt>
                <c:pt idx="2102">
                  <c:v>-824</c:v>
                </c:pt>
                <c:pt idx="2103">
                  <c:v>-823.5</c:v>
                </c:pt>
                <c:pt idx="2104">
                  <c:v>-823</c:v>
                </c:pt>
                <c:pt idx="2105">
                  <c:v>-822.5</c:v>
                </c:pt>
                <c:pt idx="2106">
                  <c:v>-822</c:v>
                </c:pt>
                <c:pt idx="2107">
                  <c:v>-821.5</c:v>
                </c:pt>
                <c:pt idx="2108">
                  <c:v>-821</c:v>
                </c:pt>
                <c:pt idx="2109">
                  <c:v>-820.5</c:v>
                </c:pt>
                <c:pt idx="2110">
                  <c:v>-820</c:v>
                </c:pt>
                <c:pt idx="2111">
                  <c:v>-819.5</c:v>
                </c:pt>
                <c:pt idx="2112">
                  <c:v>-819</c:v>
                </c:pt>
                <c:pt idx="2113">
                  <c:v>-818.5</c:v>
                </c:pt>
                <c:pt idx="2114">
                  <c:v>-818</c:v>
                </c:pt>
                <c:pt idx="2115">
                  <c:v>-817.5</c:v>
                </c:pt>
                <c:pt idx="2116">
                  <c:v>-817</c:v>
                </c:pt>
                <c:pt idx="2117">
                  <c:v>-816.5</c:v>
                </c:pt>
                <c:pt idx="2118">
                  <c:v>-816</c:v>
                </c:pt>
                <c:pt idx="2119">
                  <c:v>-815.5</c:v>
                </c:pt>
                <c:pt idx="2120">
                  <c:v>-815</c:v>
                </c:pt>
                <c:pt idx="2121">
                  <c:v>-814.5</c:v>
                </c:pt>
                <c:pt idx="2122">
                  <c:v>-814</c:v>
                </c:pt>
                <c:pt idx="2123">
                  <c:v>-813.5</c:v>
                </c:pt>
                <c:pt idx="2124">
                  <c:v>-813</c:v>
                </c:pt>
                <c:pt idx="2125">
                  <c:v>-812.5</c:v>
                </c:pt>
                <c:pt idx="2126">
                  <c:v>-812</c:v>
                </c:pt>
                <c:pt idx="2127">
                  <c:v>-811.5</c:v>
                </c:pt>
                <c:pt idx="2128">
                  <c:v>-811</c:v>
                </c:pt>
                <c:pt idx="2129">
                  <c:v>-810.5</c:v>
                </c:pt>
                <c:pt idx="2130">
                  <c:v>-810</c:v>
                </c:pt>
                <c:pt idx="2131">
                  <c:v>-809.5</c:v>
                </c:pt>
                <c:pt idx="2132">
                  <c:v>-809</c:v>
                </c:pt>
                <c:pt idx="2133">
                  <c:v>-808.5</c:v>
                </c:pt>
                <c:pt idx="2134">
                  <c:v>-808</c:v>
                </c:pt>
                <c:pt idx="2135">
                  <c:v>-807.5</c:v>
                </c:pt>
                <c:pt idx="2136">
                  <c:v>-807</c:v>
                </c:pt>
                <c:pt idx="2137">
                  <c:v>-806.5</c:v>
                </c:pt>
                <c:pt idx="2138">
                  <c:v>-806</c:v>
                </c:pt>
                <c:pt idx="2139">
                  <c:v>-805.5</c:v>
                </c:pt>
                <c:pt idx="2140">
                  <c:v>-805</c:v>
                </c:pt>
                <c:pt idx="2141">
                  <c:v>-804.5</c:v>
                </c:pt>
                <c:pt idx="2142">
                  <c:v>-804</c:v>
                </c:pt>
                <c:pt idx="2143">
                  <c:v>-803.5</c:v>
                </c:pt>
                <c:pt idx="2144">
                  <c:v>-803</c:v>
                </c:pt>
                <c:pt idx="2145">
                  <c:v>-802.5</c:v>
                </c:pt>
                <c:pt idx="2146">
                  <c:v>-802</c:v>
                </c:pt>
                <c:pt idx="2147">
                  <c:v>-801.5</c:v>
                </c:pt>
                <c:pt idx="2148">
                  <c:v>-801</c:v>
                </c:pt>
                <c:pt idx="2149">
                  <c:v>-800.5</c:v>
                </c:pt>
                <c:pt idx="2150">
                  <c:v>-800</c:v>
                </c:pt>
                <c:pt idx="2151">
                  <c:v>-799.5</c:v>
                </c:pt>
                <c:pt idx="2152">
                  <c:v>-799</c:v>
                </c:pt>
                <c:pt idx="2153">
                  <c:v>-798.5</c:v>
                </c:pt>
                <c:pt idx="2154">
                  <c:v>-798</c:v>
                </c:pt>
                <c:pt idx="2155">
                  <c:v>-797.5</c:v>
                </c:pt>
                <c:pt idx="2156">
                  <c:v>-797</c:v>
                </c:pt>
                <c:pt idx="2157">
                  <c:v>-796.5</c:v>
                </c:pt>
                <c:pt idx="2158">
                  <c:v>-796</c:v>
                </c:pt>
                <c:pt idx="2159">
                  <c:v>-795.5</c:v>
                </c:pt>
                <c:pt idx="2160">
                  <c:v>-795</c:v>
                </c:pt>
                <c:pt idx="2161">
                  <c:v>-794.5</c:v>
                </c:pt>
                <c:pt idx="2162">
                  <c:v>-794</c:v>
                </c:pt>
                <c:pt idx="2163">
                  <c:v>-793.5</c:v>
                </c:pt>
                <c:pt idx="2164">
                  <c:v>-793</c:v>
                </c:pt>
                <c:pt idx="2165">
                  <c:v>-792.5</c:v>
                </c:pt>
                <c:pt idx="2166">
                  <c:v>-792</c:v>
                </c:pt>
                <c:pt idx="2167">
                  <c:v>-791.5</c:v>
                </c:pt>
                <c:pt idx="2168">
                  <c:v>-791</c:v>
                </c:pt>
                <c:pt idx="2169">
                  <c:v>-790.5</c:v>
                </c:pt>
                <c:pt idx="2170">
                  <c:v>-790</c:v>
                </c:pt>
                <c:pt idx="2171">
                  <c:v>-789.5</c:v>
                </c:pt>
                <c:pt idx="2172">
                  <c:v>-789</c:v>
                </c:pt>
                <c:pt idx="2173">
                  <c:v>-788.5</c:v>
                </c:pt>
                <c:pt idx="2174">
                  <c:v>-788</c:v>
                </c:pt>
                <c:pt idx="2175">
                  <c:v>-787.5</c:v>
                </c:pt>
                <c:pt idx="2176">
                  <c:v>-787</c:v>
                </c:pt>
                <c:pt idx="2177">
                  <c:v>-786.5</c:v>
                </c:pt>
                <c:pt idx="2178">
                  <c:v>-786</c:v>
                </c:pt>
                <c:pt idx="2179">
                  <c:v>-785.5</c:v>
                </c:pt>
                <c:pt idx="2180">
                  <c:v>-785</c:v>
                </c:pt>
                <c:pt idx="2181">
                  <c:v>-784.5</c:v>
                </c:pt>
                <c:pt idx="2182">
                  <c:v>-784</c:v>
                </c:pt>
                <c:pt idx="2183">
                  <c:v>-783.5</c:v>
                </c:pt>
                <c:pt idx="2184">
                  <c:v>-783</c:v>
                </c:pt>
                <c:pt idx="2185">
                  <c:v>-782.5</c:v>
                </c:pt>
                <c:pt idx="2186">
                  <c:v>-782</c:v>
                </c:pt>
                <c:pt idx="2187">
                  <c:v>-781.5</c:v>
                </c:pt>
                <c:pt idx="2188">
                  <c:v>-781</c:v>
                </c:pt>
                <c:pt idx="2189">
                  <c:v>-780.5</c:v>
                </c:pt>
                <c:pt idx="2190">
                  <c:v>-780</c:v>
                </c:pt>
                <c:pt idx="2191">
                  <c:v>-779.5</c:v>
                </c:pt>
                <c:pt idx="2192">
                  <c:v>-779</c:v>
                </c:pt>
                <c:pt idx="2193">
                  <c:v>-778.5</c:v>
                </c:pt>
                <c:pt idx="2194">
                  <c:v>-778</c:v>
                </c:pt>
                <c:pt idx="2195">
                  <c:v>-777.5</c:v>
                </c:pt>
                <c:pt idx="2196">
                  <c:v>-777</c:v>
                </c:pt>
                <c:pt idx="2197">
                  <c:v>-776.5</c:v>
                </c:pt>
                <c:pt idx="2198">
                  <c:v>-776</c:v>
                </c:pt>
                <c:pt idx="2199">
                  <c:v>-775.5</c:v>
                </c:pt>
                <c:pt idx="2200">
                  <c:v>-775</c:v>
                </c:pt>
                <c:pt idx="2201">
                  <c:v>-774.5</c:v>
                </c:pt>
                <c:pt idx="2202">
                  <c:v>-774</c:v>
                </c:pt>
                <c:pt idx="2203">
                  <c:v>-773.5</c:v>
                </c:pt>
                <c:pt idx="2204">
                  <c:v>-773</c:v>
                </c:pt>
                <c:pt idx="2205">
                  <c:v>-772.5</c:v>
                </c:pt>
                <c:pt idx="2206">
                  <c:v>-772</c:v>
                </c:pt>
                <c:pt idx="2207">
                  <c:v>-771.5</c:v>
                </c:pt>
                <c:pt idx="2208">
                  <c:v>-771</c:v>
                </c:pt>
                <c:pt idx="2209">
                  <c:v>-770.5</c:v>
                </c:pt>
                <c:pt idx="2210">
                  <c:v>-770</c:v>
                </c:pt>
                <c:pt idx="2211">
                  <c:v>-769.5</c:v>
                </c:pt>
                <c:pt idx="2212">
                  <c:v>-769</c:v>
                </c:pt>
                <c:pt idx="2213">
                  <c:v>-768.5</c:v>
                </c:pt>
                <c:pt idx="2214">
                  <c:v>-768</c:v>
                </c:pt>
                <c:pt idx="2215">
                  <c:v>-767.5</c:v>
                </c:pt>
                <c:pt idx="2216">
                  <c:v>-767</c:v>
                </c:pt>
                <c:pt idx="2217">
                  <c:v>-766.5</c:v>
                </c:pt>
                <c:pt idx="2218">
                  <c:v>-766</c:v>
                </c:pt>
                <c:pt idx="2219">
                  <c:v>-765.5</c:v>
                </c:pt>
                <c:pt idx="2220">
                  <c:v>-765</c:v>
                </c:pt>
                <c:pt idx="2221">
                  <c:v>-764.5</c:v>
                </c:pt>
                <c:pt idx="2222">
                  <c:v>-764</c:v>
                </c:pt>
                <c:pt idx="2223">
                  <c:v>-763.5</c:v>
                </c:pt>
                <c:pt idx="2224">
                  <c:v>-763</c:v>
                </c:pt>
                <c:pt idx="2225">
                  <c:v>-762.5</c:v>
                </c:pt>
                <c:pt idx="2226">
                  <c:v>-762</c:v>
                </c:pt>
                <c:pt idx="2227">
                  <c:v>-761.5</c:v>
                </c:pt>
                <c:pt idx="2228">
                  <c:v>-761</c:v>
                </c:pt>
                <c:pt idx="2229">
                  <c:v>-760.5</c:v>
                </c:pt>
                <c:pt idx="2230">
                  <c:v>-760</c:v>
                </c:pt>
                <c:pt idx="2231">
                  <c:v>-759.5</c:v>
                </c:pt>
                <c:pt idx="2232">
                  <c:v>-759</c:v>
                </c:pt>
                <c:pt idx="2233">
                  <c:v>-758.5</c:v>
                </c:pt>
                <c:pt idx="2234">
                  <c:v>-758</c:v>
                </c:pt>
                <c:pt idx="2235">
                  <c:v>-757.5</c:v>
                </c:pt>
                <c:pt idx="2236">
                  <c:v>-757</c:v>
                </c:pt>
                <c:pt idx="2237">
                  <c:v>-756.5</c:v>
                </c:pt>
                <c:pt idx="2238">
                  <c:v>-756</c:v>
                </c:pt>
                <c:pt idx="2239">
                  <c:v>-755.5</c:v>
                </c:pt>
                <c:pt idx="2240">
                  <c:v>-755</c:v>
                </c:pt>
                <c:pt idx="2241">
                  <c:v>-754.5</c:v>
                </c:pt>
                <c:pt idx="2242">
                  <c:v>-754</c:v>
                </c:pt>
                <c:pt idx="2243">
                  <c:v>-753.5</c:v>
                </c:pt>
                <c:pt idx="2244">
                  <c:v>-753</c:v>
                </c:pt>
                <c:pt idx="2245">
                  <c:v>-752.5</c:v>
                </c:pt>
                <c:pt idx="2246">
                  <c:v>-752</c:v>
                </c:pt>
                <c:pt idx="2247">
                  <c:v>-751.5</c:v>
                </c:pt>
                <c:pt idx="2248">
                  <c:v>-751</c:v>
                </c:pt>
                <c:pt idx="2249">
                  <c:v>-750.5</c:v>
                </c:pt>
                <c:pt idx="2250">
                  <c:v>-750</c:v>
                </c:pt>
                <c:pt idx="2251">
                  <c:v>-749.5</c:v>
                </c:pt>
                <c:pt idx="2252">
                  <c:v>-749</c:v>
                </c:pt>
                <c:pt idx="2253">
                  <c:v>-748.5</c:v>
                </c:pt>
                <c:pt idx="2254">
                  <c:v>-748</c:v>
                </c:pt>
                <c:pt idx="2255">
                  <c:v>-747.5</c:v>
                </c:pt>
                <c:pt idx="2256">
                  <c:v>-747</c:v>
                </c:pt>
                <c:pt idx="2257">
                  <c:v>-746.5</c:v>
                </c:pt>
                <c:pt idx="2258">
                  <c:v>-746</c:v>
                </c:pt>
                <c:pt idx="2259">
                  <c:v>-745.5</c:v>
                </c:pt>
                <c:pt idx="2260">
                  <c:v>-745</c:v>
                </c:pt>
                <c:pt idx="2261">
                  <c:v>-744.5</c:v>
                </c:pt>
                <c:pt idx="2262">
                  <c:v>-744</c:v>
                </c:pt>
                <c:pt idx="2263">
                  <c:v>-743.5</c:v>
                </c:pt>
                <c:pt idx="2264">
                  <c:v>-743</c:v>
                </c:pt>
                <c:pt idx="2265">
                  <c:v>-742.5</c:v>
                </c:pt>
                <c:pt idx="2266">
                  <c:v>-742</c:v>
                </c:pt>
                <c:pt idx="2267">
                  <c:v>-741.5</c:v>
                </c:pt>
                <c:pt idx="2268">
                  <c:v>-741</c:v>
                </c:pt>
                <c:pt idx="2269">
                  <c:v>-740.5</c:v>
                </c:pt>
                <c:pt idx="2270">
                  <c:v>-740</c:v>
                </c:pt>
                <c:pt idx="2271">
                  <c:v>-739.5</c:v>
                </c:pt>
                <c:pt idx="2272">
                  <c:v>-739</c:v>
                </c:pt>
                <c:pt idx="2273">
                  <c:v>-738.5</c:v>
                </c:pt>
                <c:pt idx="2274">
                  <c:v>-738</c:v>
                </c:pt>
                <c:pt idx="2275">
                  <c:v>-737.5</c:v>
                </c:pt>
                <c:pt idx="2276">
                  <c:v>-737</c:v>
                </c:pt>
                <c:pt idx="2277">
                  <c:v>-736.5</c:v>
                </c:pt>
                <c:pt idx="2278">
                  <c:v>-736</c:v>
                </c:pt>
                <c:pt idx="2279">
                  <c:v>-735.5</c:v>
                </c:pt>
                <c:pt idx="2280">
                  <c:v>-735</c:v>
                </c:pt>
                <c:pt idx="2281">
                  <c:v>-734.5</c:v>
                </c:pt>
                <c:pt idx="2282">
                  <c:v>-734</c:v>
                </c:pt>
                <c:pt idx="2283">
                  <c:v>-733.5</c:v>
                </c:pt>
                <c:pt idx="2284">
                  <c:v>-733</c:v>
                </c:pt>
                <c:pt idx="2285">
                  <c:v>-732.5</c:v>
                </c:pt>
                <c:pt idx="2286">
                  <c:v>-732</c:v>
                </c:pt>
                <c:pt idx="2287">
                  <c:v>-731.5</c:v>
                </c:pt>
                <c:pt idx="2288">
                  <c:v>-731</c:v>
                </c:pt>
                <c:pt idx="2289">
                  <c:v>-730.5</c:v>
                </c:pt>
                <c:pt idx="2290">
                  <c:v>-730</c:v>
                </c:pt>
                <c:pt idx="2291">
                  <c:v>-729.5</c:v>
                </c:pt>
                <c:pt idx="2292">
                  <c:v>-729</c:v>
                </c:pt>
                <c:pt idx="2293">
                  <c:v>-728.5</c:v>
                </c:pt>
                <c:pt idx="2294">
                  <c:v>-728</c:v>
                </c:pt>
                <c:pt idx="2295">
                  <c:v>-727.5</c:v>
                </c:pt>
                <c:pt idx="2296">
                  <c:v>-727</c:v>
                </c:pt>
                <c:pt idx="2297">
                  <c:v>-726.5</c:v>
                </c:pt>
                <c:pt idx="2298">
                  <c:v>-726</c:v>
                </c:pt>
                <c:pt idx="2299">
                  <c:v>-725.5</c:v>
                </c:pt>
                <c:pt idx="2300">
                  <c:v>-725</c:v>
                </c:pt>
                <c:pt idx="2301">
                  <c:v>-724.5</c:v>
                </c:pt>
                <c:pt idx="2302">
                  <c:v>-724</c:v>
                </c:pt>
                <c:pt idx="2303">
                  <c:v>-723.5</c:v>
                </c:pt>
                <c:pt idx="2304">
                  <c:v>-723</c:v>
                </c:pt>
                <c:pt idx="2305">
                  <c:v>-722.5</c:v>
                </c:pt>
                <c:pt idx="2306">
                  <c:v>-722</c:v>
                </c:pt>
                <c:pt idx="2307">
                  <c:v>-721.5</c:v>
                </c:pt>
                <c:pt idx="2308">
                  <c:v>-721</c:v>
                </c:pt>
                <c:pt idx="2309">
                  <c:v>-720.5</c:v>
                </c:pt>
                <c:pt idx="2310">
                  <c:v>-720</c:v>
                </c:pt>
                <c:pt idx="2311">
                  <c:v>-719.5</c:v>
                </c:pt>
                <c:pt idx="2312">
                  <c:v>-719</c:v>
                </c:pt>
                <c:pt idx="2313">
                  <c:v>-718.5</c:v>
                </c:pt>
                <c:pt idx="2314">
                  <c:v>-718</c:v>
                </c:pt>
                <c:pt idx="2315">
                  <c:v>-717.5</c:v>
                </c:pt>
                <c:pt idx="2316">
                  <c:v>-717</c:v>
                </c:pt>
                <c:pt idx="2317">
                  <c:v>-716.5</c:v>
                </c:pt>
                <c:pt idx="2318">
                  <c:v>-716</c:v>
                </c:pt>
                <c:pt idx="2319">
                  <c:v>-715.5</c:v>
                </c:pt>
                <c:pt idx="2320">
                  <c:v>-715</c:v>
                </c:pt>
                <c:pt idx="2321">
                  <c:v>-714.5</c:v>
                </c:pt>
                <c:pt idx="2322">
                  <c:v>-714</c:v>
                </c:pt>
                <c:pt idx="2323">
                  <c:v>-713.5</c:v>
                </c:pt>
                <c:pt idx="2324">
                  <c:v>-713</c:v>
                </c:pt>
                <c:pt idx="2325">
                  <c:v>-712.5</c:v>
                </c:pt>
                <c:pt idx="2326">
                  <c:v>-712</c:v>
                </c:pt>
                <c:pt idx="2327">
                  <c:v>-711.5</c:v>
                </c:pt>
                <c:pt idx="2328">
                  <c:v>-711</c:v>
                </c:pt>
                <c:pt idx="2329">
                  <c:v>-710.5</c:v>
                </c:pt>
                <c:pt idx="2330">
                  <c:v>-710</c:v>
                </c:pt>
                <c:pt idx="2331">
                  <c:v>-709.5</c:v>
                </c:pt>
                <c:pt idx="2332">
                  <c:v>-709</c:v>
                </c:pt>
                <c:pt idx="2333">
                  <c:v>-708.5</c:v>
                </c:pt>
                <c:pt idx="2334">
                  <c:v>-708</c:v>
                </c:pt>
                <c:pt idx="2335">
                  <c:v>-707.5</c:v>
                </c:pt>
                <c:pt idx="2336">
                  <c:v>-707</c:v>
                </c:pt>
                <c:pt idx="2337">
                  <c:v>-706.5</c:v>
                </c:pt>
                <c:pt idx="2338">
                  <c:v>-706</c:v>
                </c:pt>
                <c:pt idx="2339">
                  <c:v>-705.5</c:v>
                </c:pt>
                <c:pt idx="2340">
                  <c:v>-705</c:v>
                </c:pt>
                <c:pt idx="2341">
                  <c:v>-704.5</c:v>
                </c:pt>
                <c:pt idx="2342">
                  <c:v>-704</c:v>
                </c:pt>
                <c:pt idx="2343">
                  <c:v>-703.5</c:v>
                </c:pt>
                <c:pt idx="2344">
                  <c:v>-703</c:v>
                </c:pt>
                <c:pt idx="2345">
                  <c:v>-702.5</c:v>
                </c:pt>
                <c:pt idx="2346">
                  <c:v>-702</c:v>
                </c:pt>
                <c:pt idx="2347">
                  <c:v>-701.5</c:v>
                </c:pt>
                <c:pt idx="2348">
                  <c:v>-701</c:v>
                </c:pt>
                <c:pt idx="2349">
                  <c:v>-700.5</c:v>
                </c:pt>
                <c:pt idx="2350">
                  <c:v>-700</c:v>
                </c:pt>
                <c:pt idx="2351">
                  <c:v>-699.5</c:v>
                </c:pt>
                <c:pt idx="2352">
                  <c:v>-699</c:v>
                </c:pt>
                <c:pt idx="2353">
                  <c:v>-698.5</c:v>
                </c:pt>
                <c:pt idx="2354">
                  <c:v>-698</c:v>
                </c:pt>
                <c:pt idx="2355">
                  <c:v>-697.5</c:v>
                </c:pt>
                <c:pt idx="2356">
                  <c:v>-697</c:v>
                </c:pt>
                <c:pt idx="2357">
                  <c:v>-696.5</c:v>
                </c:pt>
                <c:pt idx="2358">
                  <c:v>-696</c:v>
                </c:pt>
                <c:pt idx="2359">
                  <c:v>-695.5</c:v>
                </c:pt>
                <c:pt idx="2360">
                  <c:v>-695</c:v>
                </c:pt>
                <c:pt idx="2361">
                  <c:v>-694.5</c:v>
                </c:pt>
                <c:pt idx="2362">
                  <c:v>-694</c:v>
                </c:pt>
                <c:pt idx="2363">
                  <c:v>-693.5</c:v>
                </c:pt>
                <c:pt idx="2364">
                  <c:v>-693</c:v>
                </c:pt>
                <c:pt idx="2365">
                  <c:v>-692.5</c:v>
                </c:pt>
                <c:pt idx="2366">
                  <c:v>-692</c:v>
                </c:pt>
                <c:pt idx="2367">
                  <c:v>-691.5</c:v>
                </c:pt>
                <c:pt idx="2368">
                  <c:v>-691</c:v>
                </c:pt>
                <c:pt idx="2369">
                  <c:v>-690.5</c:v>
                </c:pt>
                <c:pt idx="2370">
                  <c:v>-690</c:v>
                </c:pt>
                <c:pt idx="2371">
                  <c:v>-689.5</c:v>
                </c:pt>
                <c:pt idx="2372">
                  <c:v>-689</c:v>
                </c:pt>
                <c:pt idx="2373">
                  <c:v>-688.5</c:v>
                </c:pt>
                <c:pt idx="2374">
                  <c:v>-688</c:v>
                </c:pt>
                <c:pt idx="2375">
                  <c:v>-687.5</c:v>
                </c:pt>
                <c:pt idx="2376">
                  <c:v>-687</c:v>
                </c:pt>
                <c:pt idx="2377">
                  <c:v>-686.5</c:v>
                </c:pt>
                <c:pt idx="2378">
                  <c:v>-686</c:v>
                </c:pt>
                <c:pt idx="2379">
                  <c:v>-685.5</c:v>
                </c:pt>
                <c:pt idx="2380">
                  <c:v>-685</c:v>
                </c:pt>
                <c:pt idx="2381">
                  <c:v>-684.5</c:v>
                </c:pt>
                <c:pt idx="2382">
                  <c:v>-684</c:v>
                </c:pt>
                <c:pt idx="2383">
                  <c:v>-683.5</c:v>
                </c:pt>
                <c:pt idx="2384">
                  <c:v>-683</c:v>
                </c:pt>
                <c:pt idx="2385">
                  <c:v>-682.5</c:v>
                </c:pt>
                <c:pt idx="2386">
                  <c:v>-682</c:v>
                </c:pt>
                <c:pt idx="2387">
                  <c:v>-681.5</c:v>
                </c:pt>
                <c:pt idx="2388">
                  <c:v>-681</c:v>
                </c:pt>
                <c:pt idx="2389">
                  <c:v>-680.5</c:v>
                </c:pt>
                <c:pt idx="2390">
                  <c:v>-680</c:v>
                </c:pt>
                <c:pt idx="2391">
                  <c:v>-679.5</c:v>
                </c:pt>
                <c:pt idx="2392">
                  <c:v>-679</c:v>
                </c:pt>
                <c:pt idx="2393">
                  <c:v>-678.5</c:v>
                </c:pt>
                <c:pt idx="2394">
                  <c:v>-678</c:v>
                </c:pt>
                <c:pt idx="2395">
                  <c:v>-677.5</c:v>
                </c:pt>
                <c:pt idx="2396">
                  <c:v>-677</c:v>
                </c:pt>
                <c:pt idx="2397">
                  <c:v>-676.5</c:v>
                </c:pt>
                <c:pt idx="2398">
                  <c:v>-676</c:v>
                </c:pt>
                <c:pt idx="2399">
                  <c:v>-675.5</c:v>
                </c:pt>
                <c:pt idx="2400">
                  <c:v>-675</c:v>
                </c:pt>
                <c:pt idx="2401">
                  <c:v>-674.5</c:v>
                </c:pt>
                <c:pt idx="2402">
                  <c:v>-674</c:v>
                </c:pt>
                <c:pt idx="2403">
                  <c:v>-673.5</c:v>
                </c:pt>
                <c:pt idx="2404">
                  <c:v>-673</c:v>
                </c:pt>
                <c:pt idx="2405">
                  <c:v>-672.5</c:v>
                </c:pt>
                <c:pt idx="2406">
                  <c:v>-672</c:v>
                </c:pt>
                <c:pt idx="2407">
                  <c:v>-671.5</c:v>
                </c:pt>
                <c:pt idx="2408">
                  <c:v>-671</c:v>
                </c:pt>
                <c:pt idx="2409">
                  <c:v>-670.5</c:v>
                </c:pt>
                <c:pt idx="2410">
                  <c:v>-670</c:v>
                </c:pt>
                <c:pt idx="2411">
                  <c:v>-669.5</c:v>
                </c:pt>
                <c:pt idx="2412">
                  <c:v>-669</c:v>
                </c:pt>
                <c:pt idx="2413">
                  <c:v>-668.5</c:v>
                </c:pt>
                <c:pt idx="2414">
                  <c:v>-668</c:v>
                </c:pt>
                <c:pt idx="2415">
                  <c:v>-667.5</c:v>
                </c:pt>
                <c:pt idx="2416">
                  <c:v>-667</c:v>
                </c:pt>
                <c:pt idx="2417">
                  <c:v>-666.5</c:v>
                </c:pt>
                <c:pt idx="2418">
                  <c:v>-666</c:v>
                </c:pt>
                <c:pt idx="2419">
                  <c:v>-665.5</c:v>
                </c:pt>
                <c:pt idx="2420">
                  <c:v>-665</c:v>
                </c:pt>
                <c:pt idx="2421">
                  <c:v>-664.5</c:v>
                </c:pt>
                <c:pt idx="2422">
                  <c:v>-664</c:v>
                </c:pt>
                <c:pt idx="2423">
                  <c:v>-663.5</c:v>
                </c:pt>
                <c:pt idx="2424">
                  <c:v>-663</c:v>
                </c:pt>
                <c:pt idx="2425">
                  <c:v>-662.5</c:v>
                </c:pt>
                <c:pt idx="2426">
                  <c:v>-662</c:v>
                </c:pt>
                <c:pt idx="2427">
                  <c:v>-661.5</c:v>
                </c:pt>
                <c:pt idx="2428">
                  <c:v>-661</c:v>
                </c:pt>
                <c:pt idx="2429">
                  <c:v>-660.5</c:v>
                </c:pt>
                <c:pt idx="2430">
                  <c:v>-660</c:v>
                </c:pt>
                <c:pt idx="2431">
                  <c:v>-659.5</c:v>
                </c:pt>
                <c:pt idx="2432">
                  <c:v>-659</c:v>
                </c:pt>
                <c:pt idx="2433">
                  <c:v>-658.5</c:v>
                </c:pt>
                <c:pt idx="2434">
                  <c:v>-658</c:v>
                </c:pt>
                <c:pt idx="2435">
                  <c:v>-657.5</c:v>
                </c:pt>
                <c:pt idx="2436">
                  <c:v>-657</c:v>
                </c:pt>
                <c:pt idx="2437">
                  <c:v>-656.5</c:v>
                </c:pt>
                <c:pt idx="2438">
                  <c:v>-656</c:v>
                </c:pt>
                <c:pt idx="2439">
                  <c:v>-655.5</c:v>
                </c:pt>
                <c:pt idx="2440">
                  <c:v>-655</c:v>
                </c:pt>
                <c:pt idx="2441">
                  <c:v>-654.5</c:v>
                </c:pt>
                <c:pt idx="2442">
                  <c:v>-654</c:v>
                </c:pt>
                <c:pt idx="2443">
                  <c:v>-653.5</c:v>
                </c:pt>
                <c:pt idx="2444">
                  <c:v>-653</c:v>
                </c:pt>
                <c:pt idx="2445">
                  <c:v>-652.5</c:v>
                </c:pt>
                <c:pt idx="2446">
                  <c:v>-652</c:v>
                </c:pt>
                <c:pt idx="2447">
                  <c:v>-651.5</c:v>
                </c:pt>
                <c:pt idx="2448">
                  <c:v>-651</c:v>
                </c:pt>
                <c:pt idx="2449">
                  <c:v>-650.5</c:v>
                </c:pt>
                <c:pt idx="2450">
                  <c:v>-650</c:v>
                </c:pt>
                <c:pt idx="2451">
                  <c:v>-649.5</c:v>
                </c:pt>
                <c:pt idx="2452">
                  <c:v>-649</c:v>
                </c:pt>
                <c:pt idx="2453">
                  <c:v>-648.5</c:v>
                </c:pt>
                <c:pt idx="2454">
                  <c:v>-648</c:v>
                </c:pt>
                <c:pt idx="2455">
                  <c:v>-647.5</c:v>
                </c:pt>
                <c:pt idx="2456">
                  <c:v>-647</c:v>
                </c:pt>
                <c:pt idx="2457">
                  <c:v>-646.5</c:v>
                </c:pt>
                <c:pt idx="2458">
                  <c:v>-646</c:v>
                </c:pt>
                <c:pt idx="2459">
                  <c:v>-645.5</c:v>
                </c:pt>
                <c:pt idx="2460">
                  <c:v>-645</c:v>
                </c:pt>
                <c:pt idx="2461">
                  <c:v>-644.5</c:v>
                </c:pt>
                <c:pt idx="2462">
                  <c:v>-644</c:v>
                </c:pt>
                <c:pt idx="2463">
                  <c:v>-643.5</c:v>
                </c:pt>
                <c:pt idx="2464">
                  <c:v>-643</c:v>
                </c:pt>
                <c:pt idx="2465">
                  <c:v>-642.5</c:v>
                </c:pt>
                <c:pt idx="2466">
                  <c:v>-642</c:v>
                </c:pt>
                <c:pt idx="2467">
                  <c:v>-641.5</c:v>
                </c:pt>
                <c:pt idx="2468">
                  <c:v>-641</c:v>
                </c:pt>
                <c:pt idx="2469">
                  <c:v>-640.5</c:v>
                </c:pt>
                <c:pt idx="2470">
                  <c:v>-640</c:v>
                </c:pt>
                <c:pt idx="2471">
                  <c:v>-639.5</c:v>
                </c:pt>
                <c:pt idx="2472">
                  <c:v>-639</c:v>
                </c:pt>
                <c:pt idx="2473">
                  <c:v>-638.5</c:v>
                </c:pt>
                <c:pt idx="2474">
                  <c:v>-638</c:v>
                </c:pt>
                <c:pt idx="2475">
                  <c:v>-637.5</c:v>
                </c:pt>
                <c:pt idx="2476">
                  <c:v>-637</c:v>
                </c:pt>
                <c:pt idx="2477">
                  <c:v>-636.5</c:v>
                </c:pt>
                <c:pt idx="2478">
                  <c:v>-636</c:v>
                </c:pt>
                <c:pt idx="2479">
                  <c:v>-635.5</c:v>
                </c:pt>
                <c:pt idx="2480">
                  <c:v>-635</c:v>
                </c:pt>
                <c:pt idx="2481">
                  <c:v>-634.5</c:v>
                </c:pt>
                <c:pt idx="2482">
                  <c:v>-634</c:v>
                </c:pt>
                <c:pt idx="2483">
                  <c:v>-633.5</c:v>
                </c:pt>
                <c:pt idx="2484">
                  <c:v>-633</c:v>
                </c:pt>
                <c:pt idx="2485">
                  <c:v>-632.5</c:v>
                </c:pt>
                <c:pt idx="2486">
                  <c:v>-632</c:v>
                </c:pt>
                <c:pt idx="2487">
                  <c:v>-631.5</c:v>
                </c:pt>
                <c:pt idx="2488">
                  <c:v>-631</c:v>
                </c:pt>
                <c:pt idx="2489">
                  <c:v>-630.5</c:v>
                </c:pt>
                <c:pt idx="2490">
                  <c:v>-630</c:v>
                </c:pt>
                <c:pt idx="2491">
                  <c:v>-629.5</c:v>
                </c:pt>
                <c:pt idx="2492">
                  <c:v>-629</c:v>
                </c:pt>
                <c:pt idx="2493">
                  <c:v>-628.5</c:v>
                </c:pt>
                <c:pt idx="2494">
                  <c:v>-628</c:v>
                </c:pt>
                <c:pt idx="2495">
                  <c:v>-627.5</c:v>
                </c:pt>
                <c:pt idx="2496">
                  <c:v>-627</c:v>
                </c:pt>
                <c:pt idx="2497">
                  <c:v>-626.5</c:v>
                </c:pt>
                <c:pt idx="2498">
                  <c:v>-626</c:v>
                </c:pt>
                <c:pt idx="2499">
                  <c:v>-625.5</c:v>
                </c:pt>
                <c:pt idx="2500">
                  <c:v>-625</c:v>
                </c:pt>
                <c:pt idx="2501">
                  <c:v>-624.5</c:v>
                </c:pt>
                <c:pt idx="2502">
                  <c:v>-624</c:v>
                </c:pt>
                <c:pt idx="2503">
                  <c:v>-623.5</c:v>
                </c:pt>
                <c:pt idx="2504">
                  <c:v>-623</c:v>
                </c:pt>
                <c:pt idx="2505">
                  <c:v>-622.5</c:v>
                </c:pt>
                <c:pt idx="2506">
                  <c:v>-622</c:v>
                </c:pt>
                <c:pt idx="2507">
                  <c:v>-621.5</c:v>
                </c:pt>
                <c:pt idx="2508">
                  <c:v>-621</c:v>
                </c:pt>
                <c:pt idx="2509">
                  <c:v>-620.5</c:v>
                </c:pt>
                <c:pt idx="2510">
                  <c:v>-620</c:v>
                </c:pt>
                <c:pt idx="2511">
                  <c:v>-619.5</c:v>
                </c:pt>
                <c:pt idx="2512">
                  <c:v>-619</c:v>
                </c:pt>
                <c:pt idx="2513">
                  <c:v>-618.5</c:v>
                </c:pt>
                <c:pt idx="2514">
                  <c:v>-618</c:v>
                </c:pt>
                <c:pt idx="2515">
                  <c:v>-617.5</c:v>
                </c:pt>
                <c:pt idx="2516">
                  <c:v>-617</c:v>
                </c:pt>
                <c:pt idx="2517">
                  <c:v>-616.5</c:v>
                </c:pt>
                <c:pt idx="2518">
                  <c:v>-616</c:v>
                </c:pt>
                <c:pt idx="2519">
                  <c:v>-615.5</c:v>
                </c:pt>
                <c:pt idx="2520">
                  <c:v>-615</c:v>
                </c:pt>
                <c:pt idx="2521">
                  <c:v>-614.5</c:v>
                </c:pt>
                <c:pt idx="2522">
                  <c:v>-614</c:v>
                </c:pt>
                <c:pt idx="2523">
                  <c:v>-613.5</c:v>
                </c:pt>
                <c:pt idx="2524">
                  <c:v>-613</c:v>
                </c:pt>
                <c:pt idx="2525">
                  <c:v>-612.5</c:v>
                </c:pt>
                <c:pt idx="2526">
                  <c:v>-612</c:v>
                </c:pt>
                <c:pt idx="2527">
                  <c:v>-611.5</c:v>
                </c:pt>
                <c:pt idx="2528">
                  <c:v>-611</c:v>
                </c:pt>
                <c:pt idx="2529">
                  <c:v>-610.5</c:v>
                </c:pt>
                <c:pt idx="2530">
                  <c:v>-610</c:v>
                </c:pt>
                <c:pt idx="2531">
                  <c:v>-609.5</c:v>
                </c:pt>
                <c:pt idx="2532">
                  <c:v>-609</c:v>
                </c:pt>
                <c:pt idx="2533">
                  <c:v>-608.5</c:v>
                </c:pt>
                <c:pt idx="2534">
                  <c:v>-608</c:v>
                </c:pt>
                <c:pt idx="2535">
                  <c:v>-607.5</c:v>
                </c:pt>
                <c:pt idx="2536">
                  <c:v>-607</c:v>
                </c:pt>
                <c:pt idx="2537">
                  <c:v>-606.5</c:v>
                </c:pt>
                <c:pt idx="2538">
                  <c:v>-606</c:v>
                </c:pt>
                <c:pt idx="2539">
                  <c:v>-605.5</c:v>
                </c:pt>
                <c:pt idx="2540">
                  <c:v>-605</c:v>
                </c:pt>
                <c:pt idx="2541">
                  <c:v>-604.5</c:v>
                </c:pt>
                <c:pt idx="2542">
                  <c:v>-604</c:v>
                </c:pt>
                <c:pt idx="2543">
                  <c:v>-603.5</c:v>
                </c:pt>
                <c:pt idx="2544">
                  <c:v>-603</c:v>
                </c:pt>
                <c:pt idx="2545">
                  <c:v>-602.5</c:v>
                </c:pt>
                <c:pt idx="2546">
                  <c:v>-602</c:v>
                </c:pt>
                <c:pt idx="2547">
                  <c:v>-601.5</c:v>
                </c:pt>
                <c:pt idx="2548">
                  <c:v>-601</c:v>
                </c:pt>
                <c:pt idx="2549">
                  <c:v>-600.5</c:v>
                </c:pt>
                <c:pt idx="2550">
                  <c:v>-600</c:v>
                </c:pt>
                <c:pt idx="2551">
                  <c:v>-599.5</c:v>
                </c:pt>
                <c:pt idx="2552">
                  <c:v>-599</c:v>
                </c:pt>
                <c:pt idx="2553">
                  <c:v>-598.5</c:v>
                </c:pt>
                <c:pt idx="2554">
                  <c:v>-598</c:v>
                </c:pt>
                <c:pt idx="2555">
                  <c:v>-597.5</c:v>
                </c:pt>
                <c:pt idx="2556">
                  <c:v>-597</c:v>
                </c:pt>
                <c:pt idx="2557">
                  <c:v>-596.5</c:v>
                </c:pt>
                <c:pt idx="2558">
                  <c:v>-596</c:v>
                </c:pt>
                <c:pt idx="2559">
                  <c:v>-595.5</c:v>
                </c:pt>
                <c:pt idx="2560">
                  <c:v>-595</c:v>
                </c:pt>
                <c:pt idx="2561">
                  <c:v>-594.5</c:v>
                </c:pt>
                <c:pt idx="2562">
                  <c:v>-594</c:v>
                </c:pt>
                <c:pt idx="2563">
                  <c:v>-593.5</c:v>
                </c:pt>
                <c:pt idx="2564">
                  <c:v>-593</c:v>
                </c:pt>
                <c:pt idx="2565">
                  <c:v>-592.5</c:v>
                </c:pt>
                <c:pt idx="2566">
                  <c:v>-592</c:v>
                </c:pt>
                <c:pt idx="2567">
                  <c:v>-591.5</c:v>
                </c:pt>
                <c:pt idx="2568">
                  <c:v>-591</c:v>
                </c:pt>
                <c:pt idx="2569">
                  <c:v>-590.5</c:v>
                </c:pt>
                <c:pt idx="2570">
                  <c:v>-590</c:v>
                </c:pt>
                <c:pt idx="2571">
                  <c:v>-589.5</c:v>
                </c:pt>
                <c:pt idx="2572">
                  <c:v>-589</c:v>
                </c:pt>
                <c:pt idx="2573">
                  <c:v>-588.5</c:v>
                </c:pt>
                <c:pt idx="2574">
                  <c:v>-588</c:v>
                </c:pt>
                <c:pt idx="2575">
                  <c:v>-587.5</c:v>
                </c:pt>
                <c:pt idx="2576">
                  <c:v>-587</c:v>
                </c:pt>
                <c:pt idx="2577">
                  <c:v>-586.5</c:v>
                </c:pt>
                <c:pt idx="2578">
                  <c:v>-586</c:v>
                </c:pt>
                <c:pt idx="2579">
                  <c:v>-585.5</c:v>
                </c:pt>
                <c:pt idx="2580">
                  <c:v>-585</c:v>
                </c:pt>
                <c:pt idx="2581">
                  <c:v>-584.5</c:v>
                </c:pt>
                <c:pt idx="2582">
                  <c:v>-584</c:v>
                </c:pt>
                <c:pt idx="2583">
                  <c:v>-583.5</c:v>
                </c:pt>
                <c:pt idx="2584">
                  <c:v>-583</c:v>
                </c:pt>
                <c:pt idx="2585">
                  <c:v>-582.5</c:v>
                </c:pt>
                <c:pt idx="2586">
                  <c:v>-582</c:v>
                </c:pt>
                <c:pt idx="2587">
                  <c:v>-581.5</c:v>
                </c:pt>
                <c:pt idx="2588">
                  <c:v>-581</c:v>
                </c:pt>
                <c:pt idx="2589">
                  <c:v>-580.5</c:v>
                </c:pt>
                <c:pt idx="2590">
                  <c:v>-580</c:v>
                </c:pt>
                <c:pt idx="2591">
                  <c:v>-579.5</c:v>
                </c:pt>
                <c:pt idx="2592">
                  <c:v>-579</c:v>
                </c:pt>
                <c:pt idx="2593">
                  <c:v>-578.5</c:v>
                </c:pt>
                <c:pt idx="2594">
                  <c:v>-578</c:v>
                </c:pt>
                <c:pt idx="2595">
                  <c:v>-577.5</c:v>
                </c:pt>
                <c:pt idx="2596">
                  <c:v>-577</c:v>
                </c:pt>
                <c:pt idx="2597">
                  <c:v>-576.5</c:v>
                </c:pt>
                <c:pt idx="2598">
                  <c:v>-576</c:v>
                </c:pt>
                <c:pt idx="2599">
                  <c:v>-575.5</c:v>
                </c:pt>
                <c:pt idx="2600">
                  <c:v>-575</c:v>
                </c:pt>
                <c:pt idx="2601">
                  <c:v>-574.5</c:v>
                </c:pt>
                <c:pt idx="2602">
                  <c:v>-574</c:v>
                </c:pt>
                <c:pt idx="2603">
                  <c:v>-573.5</c:v>
                </c:pt>
                <c:pt idx="2604">
                  <c:v>-573</c:v>
                </c:pt>
                <c:pt idx="2605">
                  <c:v>-572.5</c:v>
                </c:pt>
                <c:pt idx="2606">
                  <c:v>-572</c:v>
                </c:pt>
                <c:pt idx="2607">
                  <c:v>-571.5</c:v>
                </c:pt>
                <c:pt idx="2608">
                  <c:v>-571</c:v>
                </c:pt>
                <c:pt idx="2609">
                  <c:v>-570.5</c:v>
                </c:pt>
                <c:pt idx="2610">
                  <c:v>-570</c:v>
                </c:pt>
                <c:pt idx="2611">
                  <c:v>-569.5</c:v>
                </c:pt>
                <c:pt idx="2612">
                  <c:v>-569</c:v>
                </c:pt>
                <c:pt idx="2613">
                  <c:v>-568.5</c:v>
                </c:pt>
                <c:pt idx="2614">
                  <c:v>-568</c:v>
                </c:pt>
                <c:pt idx="2615">
                  <c:v>-567.5</c:v>
                </c:pt>
                <c:pt idx="2616">
                  <c:v>-567</c:v>
                </c:pt>
                <c:pt idx="2617">
                  <c:v>-566.5</c:v>
                </c:pt>
                <c:pt idx="2618">
                  <c:v>-566</c:v>
                </c:pt>
                <c:pt idx="2619">
                  <c:v>-565.5</c:v>
                </c:pt>
                <c:pt idx="2620">
                  <c:v>-565</c:v>
                </c:pt>
                <c:pt idx="2621">
                  <c:v>-564.5</c:v>
                </c:pt>
                <c:pt idx="2622">
                  <c:v>-564</c:v>
                </c:pt>
                <c:pt idx="2623">
                  <c:v>-563.5</c:v>
                </c:pt>
                <c:pt idx="2624">
                  <c:v>-563</c:v>
                </c:pt>
                <c:pt idx="2625">
                  <c:v>-562.5</c:v>
                </c:pt>
                <c:pt idx="2626">
                  <c:v>-562</c:v>
                </c:pt>
                <c:pt idx="2627">
                  <c:v>-561.5</c:v>
                </c:pt>
                <c:pt idx="2628">
                  <c:v>-561</c:v>
                </c:pt>
                <c:pt idx="2629">
                  <c:v>-560.5</c:v>
                </c:pt>
                <c:pt idx="2630">
                  <c:v>-560</c:v>
                </c:pt>
                <c:pt idx="2631">
                  <c:v>-559.5</c:v>
                </c:pt>
                <c:pt idx="2632">
                  <c:v>-559</c:v>
                </c:pt>
                <c:pt idx="2633">
                  <c:v>-558.5</c:v>
                </c:pt>
                <c:pt idx="2634">
                  <c:v>-558</c:v>
                </c:pt>
                <c:pt idx="2635">
                  <c:v>-557.5</c:v>
                </c:pt>
                <c:pt idx="2636">
                  <c:v>-557</c:v>
                </c:pt>
                <c:pt idx="2637">
                  <c:v>-556.5</c:v>
                </c:pt>
                <c:pt idx="2638">
                  <c:v>-556</c:v>
                </c:pt>
                <c:pt idx="2639">
                  <c:v>-555.5</c:v>
                </c:pt>
                <c:pt idx="2640">
                  <c:v>-555</c:v>
                </c:pt>
                <c:pt idx="2641">
                  <c:v>-554.5</c:v>
                </c:pt>
                <c:pt idx="2642">
                  <c:v>-554</c:v>
                </c:pt>
                <c:pt idx="2643">
                  <c:v>-553.5</c:v>
                </c:pt>
                <c:pt idx="2644">
                  <c:v>-553</c:v>
                </c:pt>
                <c:pt idx="2645">
                  <c:v>-552.5</c:v>
                </c:pt>
                <c:pt idx="2646">
                  <c:v>-552</c:v>
                </c:pt>
                <c:pt idx="2647">
                  <c:v>-551.5</c:v>
                </c:pt>
                <c:pt idx="2648">
                  <c:v>-551</c:v>
                </c:pt>
                <c:pt idx="2649">
                  <c:v>-550.5</c:v>
                </c:pt>
                <c:pt idx="2650">
                  <c:v>-550</c:v>
                </c:pt>
                <c:pt idx="2651">
                  <c:v>-549.5</c:v>
                </c:pt>
                <c:pt idx="2652">
                  <c:v>-549</c:v>
                </c:pt>
                <c:pt idx="2653">
                  <c:v>-548.5</c:v>
                </c:pt>
                <c:pt idx="2654">
                  <c:v>-548</c:v>
                </c:pt>
                <c:pt idx="2655">
                  <c:v>-547.5</c:v>
                </c:pt>
                <c:pt idx="2656">
                  <c:v>-547</c:v>
                </c:pt>
                <c:pt idx="2657">
                  <c:v>-546.5</c:v>
                </c:pt>
                <c:pt idx="2658">
                  <c:v>-546</c:v>
                </c:pt>
                <c:pt idx="2659">
                  <c:v>-545.5</c:v>
                </c:pt>
                <c:pt idx="2660">
                  <c:v>-545</c:v>
                </c:pt>
                <c:pt idx="2661">
                  <c:v>-544.5</c:v>
                </c:pt>
                <c:pt idx="2662">
                  <c:v>-544</c:v>
                </c:pt>
                <c:pt idx="2663">
                  <c:v>-543.5</c:v>
                </c:pt>
                <c:pt idx="2664">
                  <c:v>-543</c:v>
                </c:pt>
                <c:pt idx="2665">
                  <c:v>-542.5</c:v>
                </c:pt>
                <c:pt idx="2666">
                  <c:v>-542</c:v>
                </c:pt>
                <c:pt idx="2667">
                  <c:v>-541.5</c:v>
                </c:pt>
                <c:pt idx="2668">
                  <c:v>-541</c:v>
                </c:pt>
                <c:pt idx="2669">
                  <c:v>-540.5</c:v>
                </c:pt>
                <c:pt idx="2670">
                  <c:v>-540</c:v>
                </c:pt>
                <c:pt idx="2671">
                  <c:v>-539.5</c:v>
                </c:pt>
                <c:pt idx="2672">
                  <c:v>-539</c:v>
                </c:pt>
                <c:pt idx="2673">
                  <c:v>-538.5</c:v>
                </c:pt>
                <c:pt idx="2674">
                  <c:v>-538</c:v>
                </c:pt>
                <c:pt idx="2675">
                  <c:v>-537.5</c:v>
                </c:pt>
                <c:pt idx="2676">
                  <c:v>-537</c:v>
                </c:pt>
                <c:pt idx="2677">
                  <c:v>-536.5</c:v>
                </c:pt>
                <c:pt idx="2678">
                  <c:v>-536</c:v>
                </c:pt>
                <c:pt idx="2679">
                  <c:v>-535.5</c:v>
                </c:pt>
                <c:pt idx="2680">
                  <c:v>-535</c:v>
                </c:pt>
                <c:pt idx="2681">
                  <c:v>-534.5</c:v>
                </c:pt>
                <c:pt idx="2682">
                  <c:v>-534</c:v>
                </c:pt>
                <c:pt idx="2683">
                  <c:v>-533.5</c:v>
                </c:pt>
                <c:pt idx="2684">
                  <c:v>-533</c:v>
                </c:pt>
                <c:pt idx="2685">
                  <c:v>-532.5</c:v>
                </c:pt>
                <c:pt idx="2686">
                  <c:v>-532</c:v>
                </c:pt>
                <c:pt idx="2687">
                  <c:v>-531.5</c:v>
                </c:pt>
                <c:pt idx="2688">
                  <c:v>-531</c:v>
                </c:pt>
                <c:pt idx="2689">
                  <c:v>-530.5</c:v>
                </c:pt>
                <c:pt idx="2690">
                  <c:v>-530</c:v>
                </c:pt>
                <c:pt idx="2691">
                  <c:v>-529.5</c:v>
                </c:pt>
                <c:pt idx="2692">
                  <c:v>-529</c:v>
                </c:pt>
                <c:pt idx="2693">
                  <c:v>-528.5</c:v>
                </c:pt>
                <c:pt idx="2694">
                  <c:v>-528</c:v>
                </c:pt>
                <c:pt idx="2695">
                  <c:v>-527.5</c:v>
                </c:pt>
                <c:pt idx="2696">
                  <c:v>-527</c:v>
                </c:pt>
                <c:pt idx="2697">
                  <c:v>-526.5</c:v>
                </c:pt>
                <c:pt idx="2698">
                  <c:v>-526</c:v>
                </c:pt>
                <c:pt idx="2699">
                  <c:v>-525.5</c:v>
                </c:pt>
                <c:pt idx="2700">
                  <c:v>-525</c:v>
                </c:pt>
                <c:pt idx="2701">
                  <c:v>-524.5</c:v>
                </c:pt>
                <c:pt idx="2702">
                  <c:v>-524</c:v>
                </c:pt>
                <c:pt idx="2703">
                  <c:v>-523.5</c:v>
                </c:pt>
                <c:pt idx="2704">
                  <c:v>-523</c:v>
                </c:pt>
                <c:pt idx="2705">
                  <c:v>-522.5</c:v>
                </c:pt>
                <c:pt idx="2706">
                  <c:v>-522</c:v>
                </c:pt>
                <c:pt idx="2707">
                  <c:v>-521.5</c:v>
                </c:pt>
                <c:pt idx="2708">
                  <c:v>-521</c:v>
                </c:pt>
                <c:pt idx="2709">
                  <c:v>-520.5</c:v>
                </c:pt>
                <c:pt idx="2710">
                  <c:v>-520</c:v>
                </c:pt>
                <c:pt idx="2711">
                  <c:v>-519.5</c:v>
                </c:pt>
                <c:pt idx="2712">
                  <c:v>-519</c:v>
                </c:pt>
                <c:pt idx="2713">
                  <c:v>-518.5</c:v>
                </c:pt>
                <c:pt idx="2714">
                  <c:v>-518</c:v>
                </c:pt>
                <c:pt idx="2715">
                  <c:v>-517.5</c:v>
                </c:pt>
                <c:pt idx="2716">
                  <c:v>-517</c:v>
                </c:pt>
                <c:pt idx="2717">
                  <c:v>-516.5</c:v>
                </c:pt>
                <c:pt idx="2718">
                  <c:v>-516</c:v>
                </c:pt>
                <c:pt idx="2719">
                  <c:v>-515.5</c:v>
                </c:pt>
                <c:pt idx="2720">
                  <c:v>-515</c:v>
                </c:pt>
                <c:pt idx="2721">
                  <c:v>-514.5</c:v>
                </c:pt>
                <c:pt idx="2722">
                  <c:v>-514</c:v>
                </c:pt>
                <c:pt idx="2723">
                  <c:v>-513.5</c:v>
                </c:pt>
                <c:pt idx="2724">
                  <c:v>-513</c:v>
                </c:pt>
                <c:pt idx="2725">
                  <c:v>-512.5</c:v>
                </c:pt>
                <c:pt idx="2726">
                  <c:v>-512</c:v>
                </c:pt>
                <c:pt idx="2727">
                  <c:v>-511.5</c:v>
                </c:pt>
                <c:pt idx="2728">
                  <c:v>-511</c:v>
                </c:pt>
                <c:pt idx="2729">
                  <c:v>-510.5</c:v>
                </c:pt>
                <c:pt idx="2730">
                  <c:v>-510</c:v>
                </c:pt>
                <c:pt idx="2731">
                  <c:v>-509.5</c:v>
                </c:pt>
                <c:pt idx="2732">
                  <c:v>-509</c:v>
                </c:pt>
                <c:pt idx="2733">
                  <c:v>-508.5</c:v>
                </c:pt>
                <c:pt idx="2734">
                  <c:v>-508</c:v>
                </c:pt>
                <c:pt idx="2735">
                  <c:v>-507.5</c:v>
                </c:pt>
                <c:pt idx="2736">
                  <c:v>-507</c:v>
                </c:pt>
                <c:pt idx="2737">
                  <c:v>-506.5</c:v>
                </c:pt>
                <c:pt idx="2738">
                  <c:v>-506</c:v>
                </c:pt>
                <c:pt idx="2739">
                  <c:v>-505.5</c:v>
                </c:pt>
                <c:pt idx="2740">
                  <c:v>-505</c:v>
                </c:pt>
                <c:pt idx="2741">
                  <c:v>-504.5</c:v>
                </c:pt>
                <c:pt idx="2742">
                  <c:v>-504</c:v>
                </c:pt>
                <c:pt idx="2743">
                  <c:v>-503.5</c:v>
                </c:pt>
                <c:pt idx="2744">
                  <c:v>-503</c:v>
                </c:pt>
                <c:pt idx="2745">
                  <c:v>-502.5</c:v>
                </c:pt>
                <c:pt idx="2746">
                  <c:v>-502</c:v>
                </c:pt>
                <c:pt idx="2747">
                  <c:v>-501.5</c:v>
                </c:pt>
                <c:pt idx="2748">
                  <c:v>-501</c:v>
                </c:pt>
                <c:pt idx="2749">
                  <c:v>-500.5</c:v>
                </c:pt>
                <c:pt idx="2750">
                  <c:v>-500</c:v>
                </c:pt>
                <c:pt idx="2751">
                  <c:v>-499.5</c:v>
                </c:pt>
                <c:pt idx="2752">
                  <c:v>-499</c:v>
                </c:pt>
                <c:pt idx="2753">
                  <c:v>-498.5</c:v>
                </c:pt>
                <c:pt idx="2754">
                  <c:v>-498</c:v>
                </c:pt>
                <c:pt idx="2755">
                  <c:v>-497.5</c:v>
                </c:pt>
                <c:pt idx="2756">
                  <c:v>-497</c:v>
                </c:pt>
                <c:pt idx="2757">
                  <c:v>-496.5</c:v>
                </c:pt>
                <c:pt idx="2758">
                  <c:v>-496</c:v>
                </c:pt>
                <c:pt idx="2759">
                  <c:v>-495.5</c:v>
                </c:pt>
                <c:pt idx="2760">
                  <c:v>-495</c:v>
                </c:pt>
                <c:pt idx="2761">
                  <c:v>-494.5</c:v>
                </c:pt>
                <c:pt idx="2762">
                  <c:v>-494</c:v>
                </c:pt>
                <c:pt idx="2763">
                  <c:v>-493.5</c:v>
                </c:pt>
                <c:pt idx="2764">
                  <c:v>-493</c:v>
                </c:pt>
                <c:pt idx="2765">
                  <c:v>-492.5</c:v>
                </c:pt>
                <c:pt idx="2766">
                  <c:v>-492</c:v>
                </c:pt>
                <c:pt idx="2767">
                  <c:v>-491.5</c:v>
                </c:pt>
                <c:pt idx="2768">
                  <c:v>-491</c:v>
                </c:pt>
                <c:pt idx="2769">
                  <c:v>-490.5</c:v>
                </c:pt>
                <c:pt idx="2770">
                  <c:v>-490</c:v>
                </c:pt>
                <c:pt idx="2771">
                  <c:v>-489.5</c:v>
                </c:pt>
                <c:pt idx="2772">
                  <c:v>-489</c:v>
                </c:pt>
                <c:pt idx="2773">
                  <c:v>-488.5</c:v>
                </c:pt>
                <c:pt idx="2774">
                  <c:v>-488</c:v>
                </c:pt>
                <c:pt idx="2775">
                  <c:v>-487.5</c:v>
                </c:pt>
                <c:pt idx="2776">
                  <c:v>-487</c:v>
                </c:pt>
                <c:pt idx="2777">
                  <c:v>-486.5</c:v>
                </c:pt>
                <c:pt idx="2778">
                  <c:v>-486</c:v>
                </c:pt>
                <c:pt idx="2779">
                  <c:v>-485.5</c:v>
                </c:pt>
                <c:pt idx="2780">
                  <c:v>-485</c:v>
                </c:pt>
                <c:pt idx="2781">
                  <c:v>-484.5</c:v>
                </c:pt>
                <c:pt idx="2782">
                  <c:v>-484</c:v>
                </c:pt>
                <c:pt idx="2783">
                  <c:v>-483.5</c:v>
                </c:pt>
                <c:pt idx="2784">
                  <c:v>-483</c:v>
                </c:pt>
                <c:pt idx="2785">
                  <c:v>-482.5</c:v>
                </c:pt>
                <c:pt idx="2786">
                  <c:v>-482</c:v>
                </c:pt>
                <c:pt idx="2787">
                  <c:v>-481.5</c:v>
                </c:pt>
                <c:pt idx="2788">
                  <c:v>-481</c:v>
                </c:pt>
                <c:pt idx="2789">
                  <c:v>-480.5</c:v>
                </c:pt>
                <c:pt idx="2790">
                  <c:v>-480</c:v>
                </c:pt>
                <c:pt idx="2791">
                  <c:v>-479.5</c:v>
                </c:pt>
                <c:pt idx="2792">
                  <c:v>-479</c:v>
                </c:pt>
                <c:pt idx="2793">
                  <c:v>-478.5</c:v>
                </c:pt>
                <c:pt idx="2794">
                  <c:v>-478</c:v>
                </c:pt>
                <c:pt idx="2795">
                  <c:v>-477.5</c:v>
                </c:pt>
                <c:pt idx="2796">
                  <c:v>-477</c:v>
                </c:pt>
                <c:pt idx="2797">
                  <c:v>-476.5</c:v>
                </c:pt>
                <c:pt idx="2798">
                  <c:v>-476</c:v>
                </c:pt>
                <c:pt idx="2799">
                  <c:v>-475.5</c:v>
                </c:pt>
                <c:pt idx="2800">
                  <c:v>-475</c:v>
                </c:pt>
                <c:pt idx="2801">
                  <c:v>-474.5</c:v>
                </c:pt>
                <c:pt idx="2802">
                  <c:v>-474</c:v>
                </c:pt>
                <c:pt idx="2803">
                  <c:v>-473.5</c:v>
                </c:pt>
                <c:pt idx="2804">
                  <c:v>-473</c:v>
                </c:pt>
                <c:pt idx="2805">
                  <c:v>-472.5</c:v>
                </c:pt>
                <c:pt idx="2806">
                  <c:v>-472</c:v>
                </c:pt>
                <c:pt idx="2807">
                  <c:v>-471.5</c:v>
                </c:pt>
                <c:pt idx="2808">
                  <c:v>-471</c:v>
                </c:pt>
                <c:pt idx="2809">
                  <c:v>-470.5</c:v>
                </c:pt>
                <c:pt idx="2810">
                  <c:v>-470</c:v>
                </c:pt>
                <c:pt idx="2811">
                  <c:v>-469.5</c:v>
                </c:pt>
                <c:pt idx="2812">
                  <c:v>-469</c:v>
                </c:pt>
                <c:pt idx="2813">
                  <c:v>-468.5</c:v>
                </c:pt>
                <c:pt idx="2814">
                  <c:v>-468</c:v>
                </c:pt>
                <c:pt idx="2815">
                  <c:v>-467.5</c:v>
                </c:pt>
                <c:pt idx="2816">
                  <c:v>-467</c:v>
                </c:pt>
                <c:pt idx="2817">
                  <c:v>-466.5</c:v>
                </c:pt>
                <c:pt idx="2818">
                  <c:v>-466</c:v>
                </c:pt>
                <c:pt idx="2819">
                  <c:v>-465.5</c:v>
                </c:pt>
                <c:pt idx="2820">
                  <c:v>-465</c:v>
                </c:pt>
                <c:pt idx="2821">
                  <c:v>-464.5</c:v>
                </c:pt>
                <c:pt idx="2822">
                  <c:v>-464</c:v>
                </c:pt>
                <c:pt idx="2823">
                  <c:v>-463.5</c:v>
                </c:pt>
                <c:pt idx="2824">
                  <c:v>-463</c:v>
                </c:pt>
                <c:pt idx="2825">
                  <c:v>-462.5</c:v>
                </c:pt>
                <c:pt idx="2826">
                  <c:v>-462</c:v>
                </c:pt>
                <c:pt idx="2827">
                  <c:v>-461.5</c:v>
                </c:pt>
                <c:pt idx="2828">
                  <c:v>-461</c:v>
                </c:pt>
                <c:pt idx="2829">
                  <c:v>-460.5</c:v>
                </c:pt>
                <c:pt idx="2830">
                  <c:v>-460</c:v>
                </c:pt>
                <c:pt idx="2831">
                  <c:v>-459.5</c:v>
                </c:pt>
                <c:pt idx="2832">
                  <c:v>-459</c:v>
                </c:pt>
                <c:pt idx="2833">
                  <c:v>-458.5</c:v>
                </c:pt>
                <c:pt idx="2834">
                  <c:v>-458</c:v>
                </c:pt>
                <c:pt idx="2835">
                  <c:v>-457.5</c:v>
                </c:pt>
                <c:pt idx="2836">
                  <c:v>-457</c:v>
                </c:pt>
                <c:pt idx="2837">
                  <c:v>-456.5</c:v>
                </c:pt>
                <c:pt idx="2838">
                  <c:v>-456</c:v>
                </c:pt>
                <c:pt idx="2839">
                  <c:v>-455.5</c:v>
                </c:pt>
                <c:pt idx="2840">
                  <c:v>-455</c:v>
                </c:pt>
                <c:pt idx="2841">
                  <c:v>-454.5</c:v>
                </c:pt>
                <c:pt idx="2842">
                  <c:v>-454</c:v>
                </c:pt>
                <c:pt idx="2843">
                  <c:v>-453.5</c:v>
                </c:pt>
                <c:pt idx="2844">
                  <c:v>-453</c:v>
                </c:pt>
                <c:pt idx="2845">
                  <c:v>-452.5</c:v>
                </c:pt>
                <c:pt idx="2846">
                  <c:v>-452</c:v>
                </c:pt>
                <c:pt idx="2847">
                  <c:v>-451.5</c:v>
                </c:pt>
                <c:pt idx="2848">
                  <c:v>-451</c:v>
                </c:pt>
                <c:pt idx="2849">
                  <c:v>-450.5</c:v>
                </c:pt>
                <c:pt idx="2850">
                  <c:v>-450</c:v>
                </c:pt>
                <c:pt idx="2851">
                  <c:v>-449.5</c:v>
                </c:pt>
                <c:pt idx="2852">
                  <c:v>-449</c:v>
                </c:pt>
                <c:pt idx="2853">
                  <c:v>-448.5</c:v>
                </c:pt>
                <c:pt idx="2854">
                  <c:v>-448</c:v>
                </c:pt>
                <c:pt idx="2855">
                  <c:v>-447.5</c:v>
                </c:pt>
                <c:pt idx="2856">
                  <c:v>-447</c:v>
                </c:pt>
                <c:pt idx="2857">
                  <c:v>-446.5</c:v>
                </c:pt>
                <c:pt idx="2858">
                  <c:v>-446</c:v>
                </c:pt>
                <c:pt idx="2859">
                  <c:v>-445.5</c:v>
                </c:pt>
                <c:pt idx="2860">
                  <c:v>-445</c:v>
                </c:pt>
                <c:pt idx="2861">
                  <c:v>-444.5</c:v>
                </c:pt>
                <c:pt idx="2862">
                  <c:v>-444</c:v>
                </c:pt>
                <c:pt idx="2863">
                  <c:v>-443.5</c:v>
                </c:pt>
                <c:pt idx="2864">
                  <c:v>-443</c:v>
                </c:pt>
                <c:pt idx="2865">
                  <c:v>-442.5</c:v>
                </c:pt>
                <c:pt idx="2866">
                  <c:v>-442</c:v>
                </c:pt>
                <c:pt idx="2867">
                  <c:v>-441.5</c:v>
                </c:pt>
                <c:pt idx="2868">
                  <c:v>-441</c:v>
                </c:pt>
                <c:pt idx="2869">
                  <c:v>-440.5</c:v>
                </c:pt>
                <c:pt idx="2870">
                  <c:v>-440</c:v>
                </c:pt>
                <c:pt idx="2871">
                  <c:v>-439.5</c:v>
                </c:pt>
                <c:pt idx="2872">
                  <c:v>-439</c:v>
                </c:pt>
                <c:pt idx="2873">
                  <c:v>-438.5</c:v>
                </c:pt>
                <c:pt idx="2874">
                  <c:v>-438</c:v>
                </c:pt>
                <c:pt idx="2875">
                  <c:v>-437.5</c:v>
                </c:pt>
                <c:pt idx="2876">
                  <c:v>-437</c:v>
                </c:pt>
                <c:pt idx="2877">
                  <c:v>-436.5</c:v>
                </c:pt>
                <c:pt idx="2878">
                  <c:v>-436</c:v>
                </c:pt>
                <c:pt idx="2879">
                  <c:v>-435.5</c:v>
                </c:pt>
                <c:pt idx="2880">
                  <c:v>-435</c:v>
                </c:pt>
                <c:pt idx="2881">
                  <c:v>-434.5</c:v>
                </c:pt>
                <c:pt idx="2882">
                  <c:v>-434</c:v>
                </c:pt>
                <c:pt idx="2883">
                  <c:v>-433.5</c:v>
                </c:pt>
                <c:pt idx="2884">
                  <c:v>-433</c:v>
                </c:pt>
                <c:pt idx="2885">
                  <c:v>-432.5</c:v>
                </c:pt>
                <c:pt idx="2886">
                  <c:v>-432</c:v>
                </c:pt>
                <c:pt idx="2887">
                  <c:v>-431.5</c:v>
                </c:pt>
                <c:pt idx="2888">
                  <c:v>-431</c:v>
                </c:pt>
                <c:pt idx="2889">
                  <c:v>-430.5</c:v>
                </c:pt>
                <c:pt idx="2890">
                  <c:v>-430</c:v>
                </c:pt>
                <c:pt idx="2891">
                  <c:v>-429.5</c:v>
                </c:pt>
                <c:pt idx="2892">
                  <c:v>-429</c:v>
                </c:pt>
                <c:pt idx="2893">
                  <c:v>-428.5</c:v>
                </c:pt>
                <c:pt idx="2894">
                  <c:v>-428</c:v>
                </c:pt>
                <c:pt idx="2895">
                  <c:v>-427.5</c:v>
                </c:pt>
                <c:pt idx="2896">
                  <c:v>-427</c:v>
                </c:pt>
                <c:pt idx="2897">
                  <c:v>-426.5</c:v>
                </c:pt>
                <c:pt idx="2898">
                  <c:v>-426</c:v>
                </c:pt>
                <c:pt idx="2899">
                  <c:v>-425.5</c:v>
                </c:pt>
                <c:pt idx="2900">
                  <c:v>-425</c:v>
                </c:pt>
                <c:pt idx="2901">
                  <c:v>-424.5</c:v>
                </c:pt>
                <c:pt idx="2902">
                  <c:v>-424</c:v>
                </c:pt>
                <c:pt idx="2903">
                  <c:v>-423.5</c:v>
                </c:pt>
                <c:pt idx="2904">
                  <c:v>-423</c:v>
                </c:pt>
                <c:pt idx="2905">
                  <c:v>-422.5</c:v>
                </c:pt>
                <c:pt idx="2906">
                  <c:v>-422</c:v>
                </c:pt>
                <c:pt idx="2907">
                  <c:v>-421.5</c:v>
                </c:pt>
                <c:pt idx="2908">
                  <c:v>-421</c:v>
                </c:pt>
                <c:pt idx="2909">
                  <c:v>-420.5</c:v>
                </c:pt>
                <c:pt idx="2910">
                  <c:v>-420</c:v>
                </c:pt>
                <c:pt idx="2911">
                  <c:v>-419.5</c:v>
                </c:pt>
                <c:pt idx="2912">
                  <c:v>-419</c:v>
                </c:pt>
                <c:pt idx="2913">
                  <c:v>-418.5</c:v>
                </c:pt>
                <c:pt idx="2914">
                  <c:v>-418</c:v>
                </c:pt>
                <c:pt idx="2915">
                  <c:v>-417.5</c:v>
                </c:pt>
                <c:pt idx="2916">
                  <c:v>-417</c:v>
                </c:pt>
                <c:pt idx="2917">
                  <c:v>-416.5</c:v>
                </c:pt>
                <c:pt idx="2918">
                  <c:v>-416</c:v>
                </c:pt>
                <c:pt idx="2919">
                  <c:v>-415.5</c:v>
                </c:pt>
                <c:pt idx="2920">
                  <c:v>-415</c:v>
                </c:pt>
                <c:pt idx="2921">
                  <c:v>-414.5</c:v>
                </c:pt>
                <c:pt idx="2922">
                  <c:v>-414</c:v>
                </c:pt>
                <c:pt idx="2923">
                  <c:v>-413.5</c:v>
                </c:pt>
                <c:pt idx="2924">
                  <c:v>-413</c:v>
                </c:pt>
                <c:pt idx="2925">
                  <c:v>-412.5</c:v>
                </c:pt>
                <c:pt idx="2926">
                  <c:v>-412</c:v>
                </c:pt>
                <c:pt idx="2927">
                  <c:v>-411.5</c:v>
                </c:pt>
                <c:pt idx="2928">
                  <c:v>-411</c:v>
                </c:pt>
                <c:pt idx="2929">
                  <c:v>-410.5</c:v>
                </c:pt>
                <c:pt idx="2930">
                  <c:v>-410</c:v>
                </c:pt>
                <c:pt idx="2931">
                  <c:v>-409.5</c:v>
                </c:pt>
                <c:pt idx="2932">
                  <c:v>-409</c:v>
                </c:pt>
                <c:pt idx="2933">
                  <c:v>-408.5</c:v>
                </c:pt>
                <c:pt idx="2934">
                  <c:v>-408</c:v>
                </c:pt>
                <c:pt idx="2935">
                  <c:v>-407.5</c:v>
                </c:pt>
                <c:pt idx="2936">
                  <c:v>-407</c:v>
                </c:pt>
                <c:pt idx="2937">
                  <c:v>-406.5</c:v>
                </c:pt>
                <c:pt idx="2938">
                  <c:v>-406</c:v>
                </c:pt>
                <c:pt idx="2939">
                  <c:v>-405.5</c:v>
                </c:pt>
                <c:pt idx="2940">
                  <c:v>-405</c:v>
                </c:pt>
                <c:pt idx="2941">
                  <c:v>-404.5</c:v>
                </c:pt>
                <c:pt idx="2942">
                  <c:v>-404</c:v>
                </c:pt>
                <c:pt idx="2943">
                  <c:v>-403.5</c:v>
                </c:pt>
                <c:pt idx="2944">
                  <c:v>-403</c:v>
                </c:pt>
                <c:pt idx="2945">
                  <c:v>-402.5</c:v>
                </c:pt>
                <c:pt idx="2946">
                  <c:v>-402</c:v>
                </c:pt>
                <c:pt idx="2947">
                  <c:v>-401.5</c:v>
                </c:pt>
                <c:pt idx="2948">
                  <c:v>-401</c:v>
                </c:pt>
                <c:pt idx="2949">
                  <c:v>-400.5</c:v>
                </c:pt>
                <c:pt idx="2950">
                  <c:v>-400</c:v>
                </c:pt>
                <c:pt idx="2951">
                  <c:v>-399.5</c:v>
                </c:pt>
                <c:pt idx="2952">
                  <c:v>-399</c:v>
                </c:pt>
                <c:pt idx="2953">
                  <c:v>-398.5</c:v>
                </c:pt>
                <c:pt idx="2954">
                  <c:v>-398</c:v>
                </c:pt>
                <c:pt idx="2955">
                  <c:v>-397.5</c:v>
                </c:pt>
                <c:pt idx="2956">
                  <c:v>-397</c:v>
                </c:pt>
                <c:pt idx="2957">
                  <c:v>-396.5</c:v>
                </c:pt>
                <c:pt idx="2958">
                  <c:v>-396</c:v>
                </c:pt>
                <c:pt idx="2959">
                  <c:v>-395.5</c:v>
                </c:pt>
                <c:pt idx="2960">
                  <c:v>-395</c:v>
                </c:pt>
                <c:pt idx="2961">
                  <c:v>-394.5</c:v>
                </c:pt>
                <c:pt idx="2962">
                  <c:v>-394</c:v>
                </c:pt>
                <c:pt idx="2963">
                  <c:v>-393.5</c:v>
                </c:pt>
                <c:pt idx="2964">
                  <c:v>-393</c:v>
                </c:pt>
                <c:pt idx="2965">
                  <c:v>-392.5</c:v>
                </c:pt>
                <c:pt idx="2966">
                  <c:v>-392</c:v>
                </c:pt>
                <c:pt idx="2967">
                  <c:v>-391.5</c:v>
                </c:pt>
                <c:pt idx="2968">
                  <c:v>-391</c:v>
                </c:pt>
                <c:pt idx="2969">
                  <c:v>-390.5</c:v>
                </c:pt>
                <c:pt idx="2970">
                  <c:v>-390</c:v>
                </c:pt>
                <c:pt idx="2971">
                  <c:v>-389.5</c:v>
                </c:pt>
                <c:pt idx="2972">
                  <c:v>-389</c:v>
                </c:pt>
                <c:pt idx="2973">
                  <c:v>-388.5</c:v>
                </c:pt>
                <c:pt idx="2974">
                  <c:v>-388</c:v>
                </c:pt>
                <c:pt idx="2975">
                  <c:v>-387.5</c:v>
                </c:pt>
                <c:pt idx="2976">
                  <c:v>-387</c:v>
                </c:pt>
                <c:pt idx="2977">
                  <c:v>-386.5</c:v>
                </c:pt>
                <c:pt idx="2978">
                  <c:v>-386</c:v>
                </c:pt>
                <c:pt idx="2979">
                  <c:v>-385.5</c:v>
                </c:pt>
                <c:pt idx="2980">
                  <c:v>-385</c:v>
                </c:pt>
                <c:pt idx="2981">
                  <c:v>-384.5</c:v>
                </c:pt>
                <c:pt idx="2982">
                  <c:v>-384</c:v>
                </c:pt>
                <c:pt idx="2983">
                  <c:v>-383.5</c:v>
                </c:pt>
                <c:pt idx="2984">
                  <c:v>-383</c:v>
                </c:pt>
                <c:pt idx="2985">
                  <c:v>-382.5</c:v>
                </c:pt>
                <c:pt idx="2986">
                  <c:v>-382</c:v>
                </c:pt>
                <c:pt idx="2987">
                  <c:v>-381.5</c:v>
                </c:pt>
                <c:pt idx="2988">
                  <c:v>-381</c:v>
                </c:pt>
                <c:pt idx="2989">
                  <c:v>-380.5</c:v>
                </c:pt>
                <c:pt idx="2990">
                  <c:v>-380</c:v>
                </c:pt>
                <c:pt idx="2991">
                  <c:v>-379.5</c:v>
                </c:pt>
                <c:pt idx="2992">
                  <c:v>-379</c:v>
                </c:pt>
                <c:pt idx="2993">
                  <c:v>-378.5</c:v>
                </c:pt>
                <c:pt idx="2994">
                  <c:v>-378</c:v>
                </c:pt>
                <c:pt idx="2995">
                  <c:v>-377.5</c:v>
                </c:pt>
                <c:pt idx="2996">
                  <c:v>-377</c:v>
                </c:pt>
                <c:pt idx="2997">
                  <c:v>-376.5</c:v>
                </c:pt>
                <c:pt idx="2998">
                  <c:v>-376</c:v>
                </c:pt>
                <c:pt idx="2999">
                  <c:v>-375.5</c:v>
                </c:pt>
                <c:pt idx="3000">
                  <c:v>-375</c:v>
                </c:pt>
                <c:pt idx="3001">
                  <c:v>-374.5</c:v>
                </c:pt>
                <c:pt idx="3002">
                  <c:v>-374</c:v>
                </c:pt>
                <c:pt idx="3003">
                  <c:v>-373.5</c:v>
                </c:pt>
                <c:pt idx="3004">
                  <c:v>-373</c:v>
                </c:pt>
                <c:pt idx="3005">
                  <c:v>-372.5</c:v>
                </c:pt>
                <c:pt idx="3006">
                  <c:v>-372</c:v>
                </c:pt>
                <c:pt idx="3007">
                  <c:v>-371.5</c:v>
                </c:pt>
                <c:pt idx="3008">
                  <c:v>-371</c:v>
                </c:pt>
                <c:pt idx="3009">
                  <c:v>-370.5</c:v>
                </c:pt>
                <c:pt idx="3010">
                  <c:v>-370</c:v>
                </c:pt>
                <c:pt idx="3011">
                  <c:v>-369.5</c:v>
                </c:pt>
                <c:pt idx="3012">
                  <c:v>-369</c:v>
                </c:pt>
                <c:pt idx="3013">
                  <c:v>-368.5</c:v>
                </c:pt>
                <c:pt idx="3014">
                  <c:v>-368</c:v>
                </c:pt>
                <c:pt idx="3015">
                  <c:v>-367.5</c:v>
                </c:pt>
                <c:pt idx="3016">
                  <c:v>-367</c:v>
                </c:pt>
                <c:pt idx="3017">
                  <c:v>-366.5</c:v>
                </c:pt>
                <c:pt idx="3018">
                  <c:v>-366</c:v>
                </c:pt>
                <c:pt idx="3019">
                  <c:v>-365.5</c:v>
                </c:pt>
                <c:pt idx="3020">
                  <c:v>-365</c:v>
                </c:pt>
                <c:pt idx="3021">
                  <c:v>-364.5</c:v>
                </c:pt>
                <c:pt idx="3022">
                  <c:v>-364</c:v>
                </c:pt>
                <c:pt idx="3023">
                  <c:v>-363.5</c:v>
                </c:pt>
                <c:pt idx="3024">
                  <c:v>-363</c:v>
                </c:pt>
                <c:pt idx="3025">
                  <c:v>-362.5</c:v>
                </c:pt>
                <c:pt idx="3026">
                  <c:v>-362</c:v>
                </c:pt>
                <c:pt idx="3027">
                  <c:v>-361.5</c:v>
                </c:pt>
                <c:pt idx="3028">
                  <c:v>-361</c:v>
                </c:pt>
                <c:pt idx="3029">
                  <c:v>-360.5</c:v>
                </c:pt>
                <c:pt idx="3030">
                  <c:v>-360</c:v>
                </c:pt>
                <c:pt idx="3031">
                  <c:v>-359.5</c:v>
                </c:pt>
                <c:pt idx="3032">
                  <c:v>-359</c:v>
                </c:pt>
                <c:pt idx="3033">
                  <c:v>-358.5</c:v>
                </c:pt>
                <c:pt idx="3034">
                  <c:v>-358</c:v>
                </c:pt>
                <c:pt idx="3035">
                  <c:v>-357.5</c:v>
                </c:pt>
                <c:pt idx="3036">
                  <c:v>-357</c:v>
                </c:pt>
                <c:pt idx="3037">
                  <c:v>-356.5</c:v>
                </c:pt>
                <c:pt idx="3038">
                  <c:v>-356</c:v>
                </c:pt>
                <c:pt idx="3039">
                  <c:v>-355.5</c:v>
                </c:pt>
                <c:pt idx="3040">
                  <c:v>-355</c:v>
                </c:pt>
                <c:pt idx="3041">
                  <c:v>-354.5</c:v>
                </c:pt>
                <c:pt idx="3042">
                  <c:v>-354</c:v>
                </c:pt>
                <c:pt idx="3043">
                  <c:v>-353.5</c:v>
                </c:pt>
                <c:pt idx="3044">
                  <c:v>-353</c:v>
                </c:pt>
                <c:pt idx="3045">
                  <c:v>-352.5</c:v>
                </c:pt>
                <c:pt idx="3046">
                  <c:v>-352</c:v>
                </c:pt>
                <c:pt idx="3047">
                  <c:v>-351.5</c:v>
                </c:pt>
                <c:pt idx="3048">
                  <c:v>-351</c:v>
                </c:pt>
                <c:pt idx="3049">
                  <c:v>-350.5</c:v>
                </c:pt>
                <c:pt idx="3050">
                  <c:v>-350</c:v>
                </c:pt>
                <c:pt idx="3051">
                  <c:v>-349.5</c:v>
                </c:pt>
                <c:pt idx="3052">
                  <c:v>-349</c:v>
                </c:pt>
                <c:pt idx="3053">
                  <c:v>-348.5</c:v>
                </c:pt>
                <c:pt idx="3054">
                  <c:v>-348</c:v>
                </c:pt>
                <c:pt idx="3055">
                  <c:v>-347.5</c:v>
                </c:pt>
                <c:pt idx="3056">
                  <c:v>-347</c:v>
                </c:pt>
                <c:pt idx="3057">
                  <c:v>-346.5</c:v>
                </c:pt>
                <c:pt idx="3058">
                  <c:v>-346</c:v>
                </c:pt>
                <c:pt idx="3059">
                  <c:v>-345.5</c:v>
                </c:pt>
                <c:pt idx="3060">
                  <c:v>-345</c:v>
                </c:pt>
                <c:pt idx="3061">
                  <c:v>-344.5</c:v>
                </c:pt>
                <c:pt idx="3062">
                  <c:v>-344</c:v>
                </c:pt>
                <c:pt idx="3063">
                  <c:v>-343.5</c:v>
                </c:pt>
                <c:pt idx="3064">
                  <c:v>-343</c:v>
                </c:pt>
                <c:pt idx="3065">
                  <c:v>-342.5</c:v>
                </c:pt>
                <c:pt idx="3066">
                  <c:v>-342</c:v>
                </c:pt>
                <c:pt idx="3067">
                  <c:v>-341.5</c:v>
                </c:pt>
                <c:pt idx="3068">
                  <c:v>-341</c:v>
                </c:pt>
                <c:pt idx="3069">
                  <c:v>-340.5</c:v>
                </c:pt>
                <c:pt idx="3070">
                  <c:v>-340</c:v>
                </c:pt>
                <c:pt idx="3071">
                  <c:v>-339.5</c:v>
                </c:pt>
                <c:pt idx="3072">
                  <c:v>-339</c:v>
                </c:pt>
                <c:pt idx="3073">
                  <c:v>-338.5</c:v>
                </c:pt>
                <c:pt idx="3074">
                  <c:v>-338</c:v>
                </c:pt>
                <c:pt idx="3075">
                  <c:v>-337.5</c:v>
                </c:pt>
                <c:pt idx="3076">
                  <c:v>-337</c:v>
                </c:pt>
                <c:pt idx="3077">
                  <c:v>-336.5</c:v>
                </c:pt>
                <c:pt idx="3078">
                  <c:v>-336</c:v>
                </c:pt>
                <c:pt idx="3079">
                  <c:v>-335.5</c:v>
                </c:pt>
                <c:pt idx="3080">
                  <c:v>-335</c:v>
                </c:pt>
                <c:pt idx="3081">
                  <c:v>-334.5</c:v>
                </c:pt>
                <c:pt idx="3082">
                  <c:v>-334</c:v>
                </c:pt>
                <c:pt idx="3083">
                  <c:v>-333.5</c:v>
                </c:pt>
                <c:pt idx="3084">
                  <c:v>-333</c:v>
                </c:pt>
                <c:pt idx="3085">
                  <c:v>-332.5</c:v>
                </c:pt>
                <c:pt idx="3086">
                  <c:v>-332</c:v>
                </c:pt>
                <c:pt idx="3087">
                  <c:v>-331.5</c:v>
                </c:pt>
                <c:pt idx="3088">
                  <c:v>-331</c:v>
                </c:pt>
                <c:pt idx="3089">
                  <c:v>-330.5</c:v>
                </c:pt>
                <c:pt idx="3090">
                  <c:v>-330</c:v>
                </c:pt>
                <c:pt idx="3091">
                  <c:v>-329.5</c:v>
                </c:pt>
                <c:pt idx="3092">
                  <c:v>-329</c:v>
                </c:pt>
                <c:pt idx="3093">
                  <c:v>-328.5</c:v>
                </c:pt>
                <c:pt idx="3094">
                  <c:v>-328</c:v>
                </c:pt>
                <c:pt idx="3095">
                  <c:v>-327.5</c:v>
                </c:pt>
                <c:pt idx="3096">
                  <c:v>-327</c:v>
                </c:pt>
                <c:pt idx="3097">
                  <c:v>-326.5</c:v>
                </c:pt>
                <c:pt idx="3098">
                  <c:v>-326</c:v>
                </c:pt>
                <c:pt idx="3099">
                  <c:v>-325.5</c:v>
                </c:pt>
                <c:pt idx="3100">
                  <c:v>-325</c:v>
                </c:pt>
                <c:pt idx="3101">
                  <c:v>-324.5</c:v>
                </c:pt>
                <c:pt idx="3102">
                  <c:v>-324</c:v>
                </c:pt>
                <c:pt idx="3103">
                  <c:v>-323.5</c:v>
                </c:pt>
                <c:pt idx="3104">
                  <c:v>-323</c:v>
                </c:pt>
                <c:pt idx="3105">
                  <c:v>-322.5</c:v>
                </c:pt>
                <c:pt idx="3106">
                  <c:v>-322</c:v>
                </c:pt>
                <c:pt idx="3107">
                  <c:v>-321.5</c:v>
                </c:pt>
                <c:pt idx="3108">
                  <c:v>-321</c:v>
                </c:pt>
                <c:pt idx="3109">
                  <c:v>-320.5</c:v>
                </c:pt>
                <c:pt idx="3110">
                  <c:v>-320</c:v>
                </c:pt>
                <c:pt idx="3111">
                  <c:v>-319.5</c:v>
                </c:pt>
                <c:pt idx="3112">
                  <c:v>-319</c:v>
                </c:pt>
                <c:pt idx="3113">
                  <c:v>-318.5</c:v>
                </c:pt>
                <c:pt idx="3114">
                  <c:v>-318</c:v>
                </c:pt>
                <c:pt idx="3115">
                  <c:v>-317.5</c:v>
                </c:pt>
                <c:pt idx="3116">
                  <c:v>-317</c:v>
                </c:pt>
                <c:pt idx="3117">
                  <c:v>-316.5</c:v>
                </c:pt>
                <c:pt idx="3118">
                  <c:v>-316</c:v>
                </c:pt>
                <c:pt idx="3119">
                  <c:v>-315.5</c:v>
                </c:pt>
                <c:pt idx="3120">
                  <c:v>-315</c:v>
                </c:pt>
                <c:pt idx="3121">
                  <c:v>-314.5</c:v>
                </c:pt>
                <c:pt idx="3122">
                  <c:v>-314</c:v>
                </c:pt>
                <c:pt idx="3123">
                  <c:v>-313.5</c:v>
                </c:pt>
                <c:pt idx="3124">
                  <c:v>-313</c:v>
                </c:pt>
                <c:pt idx="3125">
                  <c:v>-312.5</c:v>
                </c:pt>
                <c:pt idx="3126">
                  <c:v>-312</c:v>
                </c:pt>
                <c:pt idx="3127">
                  <c:v>-311.5</c:v>
                </c:pt>
                <c:pt idx="3128">
                  <c:v>-311</c:v>
                </c:pt>
                <c:pt idx="3129">
                  <c:v>-310.5</c:v>
                </c:pt>
                <c:pt idx="3130">
                  <c:v>-310</c:v>
                </c:pt>
                <c:pt idx="3131">
                  <c:v>-309.5</c:v>
                </c:pt>
                <c:pt idx="3132">
                  <c:v>-309</c:v>
                </c:pt>
                <c:pt idx="3133">
                  <c:v>-308.5</c:v>
                </c:pt>
                <c:pt idx="3134">
                  <c:v>-308</c:v>
                </c:pt>
                <c:pt idx="3135">
                  <c:v>-307.5</c:v>
                </c:pt>
                <c:pt idx="3136">
                  <c:v>-307</c:v>
                </c:pt>
                <c:pt idx="3137">
                  <c:v>-306.5</c:v>
                </c:pt>
                <c:pt idx="3138">
                  <c:v>-306</c:v>
                </c:pt>
                <c:pt idx="3139">
                  <c:v>-305.5</c:v>
                </c:pt>
                <c:pt idx="3140">
                  <c:v>-305</c:v>
                </c:pt>
                <c:pt idx="3141">
                  <c:v>-304.5</c:v>
                </c:pt>
                <c:pt idx="3142">
                  <c:v>-304</c:v>
                </c:pt>
                <c:pt idx="3143">
                  <c:v>-303.5</c:v>
                </c:pt>
                <c:pt idx="3144">
                  <c:v>-303</c:v>
                </c:pt>
                <c:pt idx="3145">
                  <c:v>-302.5</c:v>
                </c:pt>
                <c:pt idx="3146">
                  <c:v>-302</c:v>
                </c:pt>
                <c:pt idx="3147">
                  <c:v>-301.5</c:v>
                </c:pt>
                <c:pt idx="3148">
                  <c:v>-301</c:v>
                </c:pt>
                <c:pt idx="3149">
                  <c:v>-300.5</c:v>
                </c:pt>
                <c:pt idx="3150">
                  <c:v>-300</c:v>
                </c:pt>
                <c:pt idx="3151">
                  <c:v>-299.5</c:v>
                </c:pt>
                <c:pt idx="3152">
                  <c:v>-299</c:v>
                </c:pt>
                <c:pt idx="3153">
                  <c:v>-298.5</c:v>
                </c:pt>
                <c:pt idx="3154">
                  <c:v>-298</c:v>
                </c:pt>
                <c:pt idx="3155">
                  <c:v>-297.5</c:v>
                </c:pt>
                <c:pt idx="3156">
                  <c:v>-297</c:v>
                </c:pt>
                <c:pt idx="3157">
                  <c:v>-296.5</c:v>
                </c:pt>
                <c:pt idx="3158">
                  <c:v>-296</c:v>
                </c:pt>
                <c:pt idx="3159">
                  <c:v>-295.5</c:v>
                </c:pt>
                <c:pt idx="3160">
                  <c:v>-295</c:v>
                </c:pt>
                <c:pt idx="3161">
                  <c:v>-294.5</c:v>
                </c:pt>
                <c:pt idx="3162">
                  <c:v>-294</c:v>
                </c:pt>
                <c:pt idx="3163">
                  <c:v>-293.5</c:v>
                </c:pt>
                <c:pt idx="3164">
                  <c:v>-293</c:v>
                </c:pt>
                <c:pt idx="3165">
                  <c:v>-292.5</c:v>
                </c:pt>
                <c:pt idx="3166">
                  <c:v>-292</c:v>
                </c:pt>
                <c:pt idx="3167">
                  <c:v>-291.5</c:v>
                </c:pt>
                <c:pt idx="3168">
                  <c:v>-291</c:v>
                </c:pt>
                <c:pt idx="3169">
                  <c:v>-290.5</c:v>
                </c:pt>
                <c:pt idx="3170">
                  <c:v>-290</c:v>
                </c:pt>
                <c:pt idx="3171">
                  <c:v>-289.5</c:v>
                </c:pt>
                <c:pt idx="3172">
                  <c:v>-289</c:v>
                </c:pt>
                <c:pt idx="3173">
                  <c:v>-288.5</c:v>
                </c:pt>
                <c:pt idx="3174">
                  <c:v>-288</c:v>
                </c:pt>
                <c:pt idx="3175">
                  <c:v>-287.5</c:v>
                </c:pt>
                <c:pt idx="3176">
                  <c:v>-287</c:v>
                </c:pt>
                <c:pt idx="3177">
                  <c:v>-286.5</c:v>
                </c:pt>
                <c:pt idx="3178">
                  <c:v>-286</c:v>
                </c:pt>
                <c:pt idx="3179">
                  <c:v>-285.5</c:v>
                </c:pt>
                <c:pt idx="3180">
                  <c:v>-285</c:v>
                </c:pt>
                <c:pt idx="3181">
                  <c:v>-284.5</c:v>
                </c:pt>
                <c:pt idx="3182">
                  <c:v>-284</c:v>
                </c:pt>
                <c:pt idx="3183">
                  <c:v>-283.5</c:v>
                </c:pt>
                <c:pt idx="3184">
                  <c:v>-283</c:v>
                </c:pt>
                <c:pt idx="3185">
                  <c:v>-282.5</c:v>
                </c:pt>
                <c:pt idx="3186">
                  <c:v>-282</c:v>
                </c:pt>
                <c:pt idx="3187">
                  <c:v>-281.5</c:v>
                </c:pt>
                <c:pt idx="3188">
                  <c:v>-281</c:v>
                </c:pt>
                <c:pt idx="3189">
                  <c:v>-280.5</c:v>
                </c:pt>
                <c:pt idx="3190">
                  <c:v>-280</c:v>
                </c:pt>
                <c:pt idx="3191">
                  <c:v>-279.5</c:v>
                </c:pt>
                <c:pt idx="3192">
                  <c:v>-279</c:v>
                </c:pt>
                <c:pt idx="3193">
                  <c:v>-278.5</c:v>
                </c:pt>
                <c:pt idx="3194">
                  <c:v>-278</c:v>
                </c:pt>
                <c:pt idx="3195">
                  <c:v>-277.5</c:v>
                </c:pt>
                <c:pt idx="3196">
                  <c:v>-277</c:v>
                </c:pt>
                <c:pt idx="3197">
                  <c:v>-276.5</c:v>
                </c:pt>
                <c:pt idx="3198">
                  <c:v>-276</c:v>
                </c:pt>
                <c:pt idx="3199">
                  <c:v>-275.5</c:v>
                </c:pt>
                <c:pt idx="3200">
                  <c:v>-275</c:v>
                </c:pt>
                <c:pt idx="3201">
                  <c:v>-274.5</c:v>
                </c:pt>
                <c:pt idx="3202">
                  <c:v>-274</c:v>
                </c:pt>
                <c:pt idx="3203">
                  <c:v>-273.5</c:v>
                </c:pt>
                <c:pt idx="3204">
                  <c:v>-273</c:v>
                </c:pt>
                <c:pt idx="3205">
                  <c:v>-272.5</c:v>
                </c:pt>
                <c:pt idx="3206">
                  <c:v>-272</c:v>
                </c:pt>
                <c:pt idx="3207">
                  <c:v>-271.5</c:v>
                </c:pt>
                <c:pt idx="3208">
                  <c:v>-271</c:v>
                </c:pt>
                <c:pt idx="3209">
                  <c:v>-270.5</c:v>
                </c:pt>
                <c:pt idx="3210">
                  <c:v>-270</c:v>
                </c:pt>
                <c:pt idx="3211">
                  <c:v>-269.5</c:v>
                </c:pt>
                <c:pt idx="3212">
                  <c:v>-269</c:v>
                </c:pt>
                <c:pt idx="3213">
                  <c:v>-268.5</c:v>
                </c:pt>
                <c:pt idx="3214">
                  <c:v>-268</c:v>
                </c:pt>
                <c:pt idx="3215">
                  <c:v>-267.5</c:v>
                </c:pt>
                <c:pt idx="3216">
                  <c:v>-267</c:v>
                </c:pt>
                <c:pt idx="3217">
                  <c:v>-266.5</c:v>
                </c:pt>
                <c:pt idx="3218">
                  <c:v>-266</c:v>
                </c:pt>
                <c:pt idx="3219">
                  <c:v>-265.5</c:v>
                </c:pt>
                <c:pt idx="3220">
                  <c:v>-265</c:v>
                </c:pt>
                <c:pt idx="3221">
                  <c:v>-264.5</c:v>
                </c:pt>
                <c:pt idx="3222">
                  <c:v>-264</c:v>
                </c:pt>
                <c:pt idx="3223">
                  <c:v>-263.5</c:v>
                </c:pt>
                <c:pt idx="3224">
                  <c:v>-263</c:v>
                </c:pt>
                <c:pt idx="3225">
                  <c:v>-262.5</c:v>
                </c:pt>
                <c:pt idx="3226">
                  <c:v>-262</c:v>
                </c:pt>
                <c:pt idx="3227">
                  <c:v>-261.5</c:v>
                </c:pt>
                <c:pt idx="3228">
                  <c:v>-261</c:v>
                </c:pt>
                <c:pt idx="3229">
                  <c:v>-260.5</c:v>
                </c:pt>
                <c:pt idx="3230">
                  <c:v>-260</c:v>
                </c:pt>
                <c:pt idx="3231">
                  <c:v>-259.5</c:v>
                </c:pt>
                <c:pt idx="3232">
                  <c:v>-259</c:v>
                </c:pt>
                <c:pt idx="3233">
                  <c:v>-258.5</c:v>
                </c:pt>
                <c:pt idx="3234">
                  <c:v>-258</c:v>
                </c:pt>
                <c:pt idx="3235">
                  <c:v>-257.5</c:v>
                </c:pt>
                <c:pt idx="3236">
                  <c:v>-257</c:v>
                </c:pt>
                <c:pt idx="3237">
                  <c:v>-256.5</c:v>
                </c:pt>
                <c:pt idx="3238">
                  <c:v>-256</c:v>
                </c:pt>
                <c:pt idx="3239">
                  <c:v>-255.5</c:v>
                </c:pt>
                <c:pt idx="3240">
                  <c:v>-255</c:v>
                </c:pt>
                <c:pt idx="3241">
                  <c:v>-254.5</c:v>
                </c:pt>
                <c:pt idx="3242">
                  <c:v>-254</c:v>
                </c:pt>
                <c:pt idx="3243">
                  <c:v>-253.5</c:v>
                </c:pt>
                <c:pt idx="3244">
                  <c:v>-253</c:v>
                </c:pt>
                <c:pt idx="3245">
                  <c:v>-252.5</c:v>
                </c:pt>
                <c:pt idx="3246">
                  <c:v>-252</c:v>
                </c:pt>
                <c:pt idx="3247">
                  <c:v>-251.5</c:v>
                </c:pt>
                <c:pt idx="3248">
                  <c:v>-251</c:v>
                </c:pt>
                <c:pt idx="3249">
                  <c:v>-250.5</c:v>
                </c:pt>
                <c:pt idx="3250">
                  <c:v>-250</c:v>
                </c:pt>
                <c:pt idx="3251">
                  <c:v>-249.5</c:v>
                </c:pt>
                <c:pt idx="3252">
                  <c:v>-249</c:v>
                </c:pt>
                <c:pt idx="3253">
                  <c:v>-248.5</c:v>
                </c:pt>
                <c:pt idx="3254">
                  <c:v>-248</c:v>
                </c:pt>
                <c:pt idx="3255">
                  <c:v>-247.5</c:v>
                </c:pt>
                <c:pt idx="3256">
                  <c:v>-247</c:v>
                </c:pt>
                <c:pt idx="3257">
                  <c:v>-246.5</c:v>
                </c:pt>
                <c:pt idx="3258">
                  <c:v>-246</c:v>
                </c:pt>
                <c:pt idx="3259">
                  <c:v>-245.5</c:v>
                </c:pt>
                <c:pt idx="3260">
                  <c:v>-245</c:v>
                </c:pt>
                <c:pt idx="3261">
                  <c:v>-244.5</c:v>
                </c:pt>
                <c:pt idx="3262">
                  <c:v>-244</c:v>
                </c:pt>
                <c:pt idx="3263">
                  <c:v>-243.5</c:v>
                </c:pt>
                <c:pt idx="3264">
                  <c:v>-243</c:v>
                </c:pt>
                <c:pt idx="3265">
                  <c:v>-242.5</c:v>
                </c:pt>
                <c:pt idx="3266">
                  <c:v>-242</c:v>
                </c:pt>
                <c:pt idx="3267">
                  <c:v>-241.5</c:v>
                </c:pt>
                <c:pt idx="3268">
                  <c:v>-241</c:v>
                </c:pt>
                <c:pt idx="3269">
                  <c:v>-240.5</c:v>
                </c:pt>
                <c:pt idx="3270">
                  <c:v>-240</c:v>
                </c:pt>
                <c:pt idx="3271">
                  <c:v>-239.5</c:v>
                </c:pt>
                <c:pt idx="3272">
                  <c:v>-239</c:v>
                </c:pt>
                <c:pt idx="3273">
                  <c:v>-238.5</c:v>
                </c:pt>
                <c:pt idx="3274">
                  <c:v>-238</c:v>
                </c:pt>
                <c:pt idx="3275">
                  <c:v>-237.5</c:v>
                </c:pt>
                <c:pt idx="3276">
                  <c:v>-237</c:v>
                </c:pt>
                <c:pt idx="3277">
                  <c:v>-236.5</c:v>
                </c:pt>
                <c:pt idx="3278">
                  <c:v>-236</c:v>
                </c:pt>
                <c:pt idx="3279">
                  <c:v>-235.5</c:v>
                </c:pt>
                <c:pt idx="3280">
                  <c:v>-235</c:v>
                </c:pt>
                <c:pt idx="3281">
                  <c:v>-234.5</c:v>
                </c:pt>
                <c:pt idx="3282">
                  <c:v>-234</c:v>
                </c:pt>
                <c:pt idx="3283">
                  <c:v>-233.5</c:v>
                </c:pt>
                <c:pt idx="3284">
                  <c:v>-233</c:v>
                </c:pt>
                <c:pt idx="3285">
                  <c:v>-232.5</c:v>
                </c:pt>
                <c:pt idx="3286">
                  <c:v>-232</c:v>
                </c:pt>
                <c:pt idx="3287">
                  <c:v>-231.5</c:v>
                </c:pt>
                <c:pt idx="3288">
                  <c:v>-231</c:v>
                </c:pt>
                <c:pt idx="3289">
                  <c:v>-230.5</c:v>
                </c:pt>
                <c:pt idx="3290">
                  <c:v>-230</c:v>
                </c:pt>
                <c:pt idx="3291">
                  <c:v>-229.5</c:v>
                </c:pt>
                <c:pt idx="3292">
                  <c:v>-229</c:v>
                </c:pt>
                <c:pt idx="3293">
                  <c:v>-228.5</c:v>
                </c:pt>
                <c:pt idx="3294">
                  <c:v>-228</c:v>
                </c:pt>
                <c:pt idx="3295">
                  <c:v>-227.5</c:v>
                </c:pt>
                <c:pt idx="3296">
                  <c:v>-227</c:v>
                </c:pt>
                <c:pt idx="3297">
                  <c:v>-226.5</c:v>
                </c:pt>
                <c:pt idx="3298">
                  <c:v>-226</c:v>
                </c:pt>
                <c:pt idx="3299">
                  <c:v>-225.5</c:v>
                </c:pt>
                <c:pt idx="3300">
                  <c:v>-225</c:v>
                </c:pt>
                <c:pt idx="3301">
                  <c:v>-224.5</c:v>
                </c:pt>
                <c:pt idx="3302">
                  <c:v>-224</c:v>
                </c:pt>
                <c:pt idx="3303">
                  <c:v>-223.5</c:v>
                </c:pt>
                <c:pt idx="3304">
                  <c:v>-223</c:v>
                </c:pt>
                <c:pt idx="3305">
                  <c:v>-222.5</c:v>
                </c:pt>
                <c:pt idx="3306">
                  <c:v>-222</c:v>
                </c:pt>
                <c:pt idx="3307">
                  <c:v>-221.5</c:v>
                </c:pt>
                <c:pt idx="3308">
                  <c:v>-221</c:v>
                </c:pt>
                <c:pt idx="3309">
                  <c:v>-220.5</c:v>
                </c:pt>
                <c:pt idx="3310">
                  <c:v>-220</c:v>
                </c:pt>
                <c:pt idx="3311">
                  <c:v>-219.5</c:v>
                </c:pt>
                <c:pt idx="3312">
                  <c:v>-219</c:v>
                </c:pt>
                <c:pt idx="3313">
                  <c:v>-218.5</c:v>
                </c:pt>
                <c:pt idx="3314">
                  <c:v>-218</c:v>
                </c:pt>
                <c:pt idx="3315">
                  <c:v>-217.5</c:v>
                </c:pt>
                <c:pt idx="3316">
                  <c:v>-217</c:v>
                </c:pt>
                <c:pt idx="3317">
                  <c:v>-216.5</c:v>
                </c:pt>
                <c:pt idx="3318">
                  <c:v>-216</c:v>
                </c:pt>
                <c:pt idx="3319">
                  <c:v>-215.5</c:v>
                </c:pt>
                <c:pt idx="3320">
                  <c:v>-215</c:v>
                </c:pt>
                <c:pt idx="3321">
                  <c:v>-214.5</c:v>
                </c:pt>
                <c:pt idx="3322">
                  <c:v>-214</c:v>
                </c:pt>
                <c:pt idx="3323">
                  <c:v>-213.5</c:v>
                </c:pt>
                <c:pt idx="3324">
                  <c:v>-213</c:v>
                </c:pt>
                <c:pt idx="3325">
                  <c:v>-212.5</c:v>
                </c:pt>
                <c:pt idx="3326">
                  <c:v>-212</c:v>
                </c:pt>
                <c:pt idx="3327">
                  <c:v>-211.5</c:v>
                </c:pt>
                <c:pt idx="3328">
                  <c:v>-211</c:v>
                </c:pt>
                <c:pt idx="3329">
                  <c:v>-210.5</c:v>
                </c:pt>
                <c:pt idx="3330">
                  <c:v>-210</c:v>
                </c:pt>
                <c:pt idx="3331">
                  <c:v>-209.5</c:v>
                </c:pt>
                <c:pt idx="3332">
                  <c:v>-209</c:v>
                </c:pt>
                <c:pt idx="3333">
                  <c:v>-208.5</c:v>
                </c:pt>
                <c:pt idx="3334">
                  <c:v>-208</c:v>
                </c:pt>
                <c:pt idx="3335">
                  <c:v>-207.5</c:v>
                </c:pt>
                <c:pt idx="3336">
                  <c:v>-207</c:v>
                </c:pt>
                <c:pt idx="3337">
                  <c:v>-206.5</c:v>
                </c:pt>
                <c:pt idx="3338">
                  <c:v>-206</c:v>
                </c:pt>
                <c:pt idx="3339">
                  <c:v>-205.5</c:v>
                </c:pt>
                <c:pt idx="3340">
                  <c:v>-205</c:v>
                </c:pt>
                <c:pt idx="3341">
                  <c:v>-204.5</c:v>
                </c:pt>
                <c:pt idx="3342">
                  <c:v>-204</c:v>
                </c:pt>
                <c:pt idx="3343">
                  <c:v>-203.5</c:v>
                </c:pt>
                <c:pt idx="3344">
                  <c:v>-203</c:v>
                </c:pt>
                <c:pt idx="3345">
                  <c:v>-202.5</c:v>
                </c:pt>
                <c:pt idx="3346">
                  <c:v>-202</c:v>
                </c:pt>
                <c:pt idx="3347">
                  <c:v>-201.5</c:v>
                </c:pt>
                <c:pt idx="3348">
                  <c:v>-201</c:v>
                </c:pt>
                <c:pt idx="3349">
                  <c:v>-200.5</c:v>
                </c:pt>
                <c:pt idx="3350">
                  <c:v>-200</c:v>
                </c:pt>
                <c:pt idx="3351">
                  <c:v>-199.5</c:v>
                </c:pt>
                <c:pt idx="3352">
                  <c:v>-199</c:v>
                </c:pt>
                <c:pt idx="3353">
                  <c:v>-198.5</c:v>
                </c:pt>
                <c:pt idx="3354">
                  <c:v>-198</c:v>
                </c:pt>
                <c:pt idx="3355">
                  <c:v>-197.5</c:v>
                </c:pt>
                <c:pt idx="3356">
                  <c:v>-197</c:v>
                </c:pt>
                <c:pt idx="3357">
                  <c:v>-196.5</c:v>
                </c:pt>
                <c:pt idx="3358">
                  <c:v>-196</c:v>
                </c:pt>
                <c:pt idx="3359">
                  <c:v>-195.5</c:v>
                </c:pt>
                <c:pt idx="3360">
                  <c:v>-195</c:v>
                </c:pt>
                <c:pt idx="3361">
                  <c:v>-194.5</c:v>
                </c:pt>
                <c:pt idx="3362">
                  <c:v>-194</c:v>
                </c:pt>
                <c:pt idx="3363">
                  <c:v>-193.5</c:v>
                </c:pt>
                <c:pt idx="3364">
                  <c:v>-193</c:v>
                </c:pt>
                <c:pt idx="3365">
                  <c:v>-192.5</c:v>
                </c:pt>
                <c:pt idx="3366">
                  <c:v>-192</c:v>
                </c:pt>
                <c:pt idx="3367">
                  <c:v>-191.5</c:v>
                </c:pt>
                <c:pt idx="3368">
                  <c:v>-191</c:v>
                </c:pt>
                <c:pt idx="3369">
                  <c:v>-190.5</c:v>
                </c:pt>
                <c:pt idx="3370">
                  <c:v>-190</c:v>
                </c:pt>
                <c:pt idx="3371">
                  <c:v>-189.5</c:v>
                </c:pt>
                <c:pt idx="3372">
                  <c:v>-189</c:v>
                </c:pt>
                <c:pt idx="3373">
                  <c:v>-188.5</c:v>
                </c:pt>
                <c:pt idx="3374">
                  <c:v>-188</c:v>
                </c:pt>
                <c:pt idx="3375">
                  <c:v>-187.5</c:v>
                </c:pt>
                <c:pt idx="3376">
                  <c:v>-187</c:v>
                </c:pt>
                <c:pt idx="3377">
                  <c:v>-186.5</c:v>
                </c:pt>
                <c:pt idx="3378">
                  <c:v>-186</c:v>
                </c:pt>
                <c:pt idx="3379">
                  <c:v>-185.5</c:v>
                </c:pt>
                <c:pt idx="3380">
                  <c:v>-185</c:v>
                </c:pt>
                <c:pt idx="3381">
                  <c:v>-184.5</c:v>
                </c:pt>
                <c:pt idx="3382">
                  <c:v>-184</c:v>
                </c:pt>
                <c:pt idx="3383">
                  <c:v>-183.5</c:v>
                </c:pt>
                <c:pt idx="3384">
                  <c:v>-183</c:v>
                </c:pt>
                <c:pt idx="3385">
                  <c:v>-182.5</c:v>
                </c:pt>
                <c:pt idx="3386">
                  <c:v>-182</c:v>
                </c:pt>
                <c:pt idx="3387">
                  <c:v>-181.5</c:v>
                </c:pt>
                <c:pt idx="3388">
                  <c:v>-181</c:v>
                </c:pt>
                <c:pt idx="3389">
                  <c:v>-180.5</c:v>
                </c:pt>
                <c:pt idx="3390">
                  <c:v>-180</c:v>
                </c:pt>
                <c:pt idx="3391">
                  <c:v>-179.5</c:v>
                </c:pt>
                <c:pt idx="3392">
                  <c:v>-179</c:v>
                </c:pt>
                <c:pt idx="3393">
                  <c:v>-178.5</c:v>
                </c:pt>
                <c:pt idx="3394">
                  <c:v>-178</c:v>
                </c:pt>
                <c:pt idx="3395">
                  <c:v>-177.5</c:v>
                </c:pt>
                <c:pt idx="3396">
                  <c:v>-177</c:v>
                </c:pt>
                <c:pt idx="3397">
                  <c:v>-176.5</c:v>
                </c:pt>
                <c:pt idx="3398">
                  <c:v>-176</c:v>
                </c:pt>
                <c:pt idx="3399">
                  <c:v>-175.5</c:v>
                </c:pt>
                <c:pt idx="3400">
                  <c:v>-175</c:v>
                </c:pt>
                <c:pt idx="3401">
                  <c:v>-174.5</c:v>
                </c:pt>
                <c:pt idx="3402">
                  <c:v>-174</c:v>
                </c:pt>
                <c:pt idx="3403">
                  <c:v>-173.5</c:v>
                </c:pt>
                <c:pt idx="3404">
                  <c:v>-173</c:v>
                </c:pt>
                <c:pt idx="3405">
                  <c:v>-172.5</c:v>
                </c:pt>
                <c:pt idx="3406">
                  <c:v>-172</c:v>
                </c:pt>
                <c:pt idx="3407">
                  <c:v>-171.5</c:v>
                </c:pt>
                <c:pt idx="3408">
                  <c:v>-171</c:v>
                </c:pt>
                <c:pt idx="3409">
                  <c:v>-170.5</c:v>
                </c:pt>
                <c:pt idx="3410">
                  <c:v>-170</c:v>
                </c:pt>
                <c:pt idx="3411">
                  <c:v>-169.5</c:v>
                </c:pt>
                <c:pt idx="3412">
                  <c:v>-169</c:v>
                </c:pt>
                <c:pt idx="3413">
                  <c:v>-168.5</c:v>
                </c:pt>
                <c:pt idx="3414">
                  <c:v>-168</c:v>
                </c:pt>
                <c:pt idx="3415">
                  <c:v>-167.5</c:v>
                </c:pt>
                <c:pt idx="3416">
                  <c:v>-167</c:v>
                </c:pt>
                <c:pt idx="3417">
                  <c:v>-166.5</c:v>
                </c:pt>
                <c:pt idx="3418">
                  <c:v>-166</c:v>
                </c:pt>
                <c:pt idx="3419">
                  <c:v>-165.5</c:v>
                </c:pt>
                <c:pt idx="3420">
                  <c:v>-165</c:v>
                </c:pt>
                <c:pt idx="3421">
                  <c:v>-164.5</c:v>
                </c:pt>
                <c:pt idx="3422">
                  <c:v>-164</c:v>
                </c:pt>
                <c:pt idx="3423">
                  <c:v>-163.5</c:v>
                </c:pt>
                <c:pt idx="3424">
                  <c:v>-163</c:v>
                </c:pt>
                <c:pt idx="3425">
                  <c:v>-162.5</c:v>
                </c:pt>
                <c:pt idx="3426">
                  <c:v>-162</c:v>
                </c:pt>
                <c:pt idx="3427">
                  <c:v>-161.5</c:v>
                </c:pt>
                <c:pt idx="3428">
                  <c:v>-161</c:v>
                </c:pt>
                <c:pt idx="3429">
                  <c:v>-160.5</c:v>
                </c:pt>
                <c:pt idx="3430">
                  <c:v>-160</c:v>
                </c:pt>
                <c:pt idx="3431">
                  <c:v>-159.5</c:v>
                </c:pt>
                <c:pt idx="3432">
                  <c:v>-159</c:v>
                </c:pt>
                <c:pt idx="3433">
                  <c:v>-158.5</c:v>
                </c:pt>
                <c:pt idx="3434">
                  <c:v>-158</c:v>
                </c:pt>
                <c:pt idx="3435">
                  <c:v>-157.5</c:v>
                </c:pt>
                <c:pt idx="3436">
                  <c:v>-157</c:v>
                </c:pt>
                <c:pt idx="3437">
                  <c:v>-156.5</c:v>
                </c:pt>
                <c:pt idx="3438">
                  <c:v>-156</c:v>
                </c:pt>
                <c:pt idx="3439">
                  <c:v>-155.5</c:v>
                </c:pt>
                <c:pt idx="3440">
                  <c:v>-155</c:v>
                </c:pt>
                <c:pt idx="3441">
                  <c:v>-154.5</c:v>
                </c:pt>
                <c:pt idx="3442">
                  <c:v>-154</c:v>
                </c:pt>
                <c:pt idx="3443">
                  <c:v>-153.5</c:v>
                </c:pt>
                <c:pt idx="3444">
                  <c:v>-153</c:v>
                </c:pt>
                <c:pt idx="3445">
                  <c:v>-152.5</c:v>
                </c:pt>
                <c:pt idx="3446">
                  <c:v>-152</c:v>
                </c:pt>
                <c:pt idx="3447">
                  <c:v>-151.5</c:v>
                </c:pt>
                <c:pt idx="3448">
                  <c:v>-151</c:v>
                </c:pt>
                <c:pt idx="3449">
                  <c:v>-150.5</c:v>
                </c:pt>
                <c:pt idx="3450">
                  <c:v>-150</c:v>
                </c:pt>
                <c:pt idx="3451">
                  <c:v>-149.5</c:v>
                </c:pt>
                <c:pt idx="3452">
                  <c:v>-149</c:v>
                </c:pt>
                <c:pt idx="3453">
                  <c:v>-148.5</c:v>
                </c:pt>
                <c:pt idx="3454">
                  <c:v>-148</c:v>
                </c:pt>
                <c:pt idx="3455">
                  <c:v>-147.5</c:v>
                </c:pt>
                <c:pt idx="3456">
                  <c:v>-147</c:v>
                </c:pt>
                <c:pt idx="3457">
                  <c:v>-146.5</c:v>
                </c:pt>
                <c:pt idx="3458">
                  <c:v>-146</c:v>
                </c:pt>
                <c:pt idx="3459">
                  <c:v>-145.5</c:v>
                </c:pt>
                <c:pt idx="3460">
                  <c:v>-145</c:v>
                </c:pt>
                <c:pt idx="3461">
                  <c:v>-144.5</c:v>
                </c:pt>
                <c:pt idx="3462">
                  <c:v>-144</c:v>
                </c:pt>
                <c:pt idx="3463">
                  <c:v>-143.5</c:v>
                </c:pt>
                <c:pt idx="3464">
                  <c:v>-143</c:v>
                </c:pt>
                <c:pt idx="3465">
                  <c:v>-142.5</c:v>
                </c:pt>
                <c:pt idx="3466">
                  <c:v>-142</c:v>
                </c:pt>
                <c:pt idx="3467">
                  <c:v>-141.5</c:v>
                </c:pt>
                <c:pt idx="3468">
                  <c:v>-141</c:v>
                </c:pt>
                <c:pt idx="3469">
                  <c:v>-140.5</c:v>
                </c:pt>
                <c:pt idx="3470">
                  <c:v>-140</c:v>
                </c:pt>
                <c:pt idx="3471">
                  <c:v>-139.5</c:v>
                </c:pt>
                <c:pt idx="3472">
                  <c:v>-139</c:v>
                </c:pt>
                <c:pt idx="3473">
                  <c:v>-138.5</c:v>
                </c:pt>
                <c:pt idx="3474">
                  <c:v>-138</c:v>
                </c:pt>
                <c:pt idx="3475">
                  <c:v>-137.5</c:v>
                </c:pt>
                <c:pt idx="3476">
                  <c:v>-137</c:v>
                </c:pt>
                <c:pt idx="3477">
                  <c:v>-136.5</c:v>
                </c:pt>
                <c:pt idx="3478">
                  <c:v>-136</c:v>
                </c:pt>
                <c:pt idx="3479">
                  <c:v>-135.5</c:v>
                </c:pt>
                <c:pt idx="3480">
                  <c:v>-135</c:v>
                </c:pt>
                <c:pt idx="3481">
                  <c:v>-134.5</c:v>
                </c:pt>
                <c:pt idx="3482">
                  <c:v>-134</c:v>
                </c:pt>
                <c:pt idx="3483">
                  <c:v>-133.5</c:v>
                </c:pt>
                <c:pt idx="3484">
                  <c:v>-133</c:v>
                </c:pt>
                <c:pt idx="3485">
                  <c:v>-132.5</c:v>
                </c:pt>
                <c:pt idx="3486">
                  <c:v>-132</c:v>
                </c:pt>
                <c:pt idx="3487">
                  <c:v>-131.5</c:v>
                </c:pt>
                <c:pt idx="3488">
                  <c:v>-131</c:v>
                </c:pt>
                <c:pt idx="3489">
                  <c:v>-130.5</c:v>
                </c:pt>
                <c:pt idx="3490">
                  <c:v>-130</c:v>
                </c:pt>
                <c:pt idx="3491">
                  <c:v>-129.5</c:v>
                </c:pt>
                <c:pt idx="3492">
                  <c:v>-129</c:v>
                </c:pt>
                <c:pt idx="3493">
                  <c:v>-128.5</c:v>
                </c:pt>
                <c:pt idx="3494">
                  <c:v>-128</c:v>
                </c:pt>
                <c:pt idx="3495">
                  <c:v>-127.5</c:v>
                </c:pt>
                <c:pt idx="3496">
                  <c:v>-127</c:v>
                </c:pt>
                <c:pt idx="3497">
                  <c:v>-126.5</c:v>
                </c:pt>
                <c:pt idx="3498">
                  <c:v>-126</c:v>
                </c:pt>
                <c:pt idx="3499">
                  <c:v>-125.5</c:v>
                </c:pt>
                <c:pt idx="3500">
                  <c:v>-125</c:v>
                </c:pt>
                <c:pt idx="3501">
                  <c:v>-124.5</c:v>
                </c:pt>
                <c:pt idx="3502">
                  <c:v>-124</c:v>
                </c:pt>
                <c:pt idx="3503">
                  <c:v>-123.5</c:v>
                </c:pt>
                <c:pt idx="3504">
                  <c:v>-123</c:v>
                </c:pt>
                <c:pt idx="3505">
                  <c:v>-122.5</c:v>
                </c:pt>
                <c:pt idx="3506">
                  <c:v>-122</c:v>
                </c:pt>
                <c:pt idx="3507">
                  <c:v>-121.5</c:v>
                </c:pt>
                <c:pt idx="3508">
                  <c:v>-121</c:v>
                </c:pt>
                <c:pt idx="3509">
                  <c:v>-120.5</c:v>
                </c:pt>
                <c:pt idx="3510">
                  <c:v>-120</c:v>
                </c:pt>
                <c:pt idx="3511">
                  <c:v>-119.5</c:v>
                </c:pt>
                <c:pt idx="3512">
                  <c:v>-119</c:v>
                </c:pt>
                <c:pt idx="3513">
                  <c:v>-118.5</c:v>
                </c:pt>
                <c:pt idx="3514">
                  <c:v>-118</c:v>
                </c:pt>
                <c:pt idx="3515">
                  <c:v>-117.5</c:v>
                </c:pt>
                <c:pt idx="3516">
                  <c:v>-117</c:v>
                </c:pt>
                <c:pt idx="3517">
                  <c:v>-116.5</c:v>
                </c:pt>
                <c:pt idx="3518">
                  <c:v>-116</c:v>
                </c:pt>
                <c:pt idx="3519">
                  <c:v>-115.5</c:v>
                </c:pt>
                <c:pt idx="3520">
                  <c:v>-115</c:v>
                </c:pt>
                <c:pt idx="3521">
                  <c:v>-114.5</c:v>
                </c:pt>
                <c:pt idx="3522">
                  <c:v>-114</c:v>
                </c:pt>
                <c:pt idx="3523">
                  <c:v>-113.5</c:v>
                </c:pt>
                <c:pt idx="3524">
                  <c:v>-113</c:v>
                </c:pt>
                <c:pt idx="3525">
                  <c:v>-112.5</c:v>
                </c:pt>
                <c:pt idx="3526">
                  <c:v>-112</c:v>
                </c:pt>
                <c:pt idx="3527">
                  <c:v>-111.5</c:v>
                </c:pt>
                <c:pt idx="3528">
                  <c:v>-111</c:v>
                </c:pt>
                <c:pt idx="3529">
                  <c:v>-110.5</c:v>
                </c:pt>
                <c:pt idx="3530">
                  <c:v>-110</c:v>
                </c:pt>
                <c:pt idx="3531">
                  <c:v>-109.5</c:v>
                </c:pt>
                <c:pt idx="3532">
                  <c:v>-109</c:v>
                </c:pt>
                <c:pt idx="3533">
                  <c:v>-108.5</c:v>
                </c:pt>
                <c:pt idx="3534">
                  <c:v>-108</c:v>
                </c:pt>
                <c:pt idx="3535">
                  <c:v>-107.5</c:v>
                </c:pt>
                <c:pt idx="3536">
                  <c:v>-107</c:v>
                </c:pt>
                <c:pt idx="3537">
                  <c:v>-106.5</c:v>
                </c:pt>
                <c:pt idx="3538">
                  <c:v>-106</c:v>
                </c:pt>
                <c:pt idx="3539">
                  <c:v>-105.5</c:v>
                </c:pt>
                <c:pt idx="3540">
                  <c:v>-105</c:v>
                </c:pt>
                <c:pt idx="3541">
                  <c:v>-104.5</c:v>
                </c:pt>
                <c:pt idx="3542">
                  <c:v>-104</c:v>
                </c:pt>
                <c:pt idx="3543">
                  <c:v>-103.5</c:v>
                </c:pt>
                <c:pt idx="3544">
                  <c:v>-103</c:v>
                </c:pt>
                <c:pt idx="3545">
                  <c:v>-102.5</c:v>
                </c:pt>
                <c:pt idx="3546">
                  <c:v>-102</c:v>
                </c:pt>
                <c:pt idx="3547">
                  <c:v>-101.5</c:v>
                </c:pt>
                <c:pt idx="3548">
                  <c:v>-101</c:v>
                </c:pt>
                <c:pt idx="3549">
                  <c:v>-100.5</c:v>
                </c:pt>
                <c:pt idx="3550">
                  <c:v>-100</c:v>
                </c:pt>
                <c:pt idx="3551">
                  <c:v>-99.5</c:v>
                </c:pt>
                <c:pt idx="3552">
                  <c:v>-99</c:v>
                </c:pt>
                <c:pt idx="3553">
                  <c:v>-98.5</c:v>
                </c:pt>
                <c:pt idx="3554">
                  <c:v>-98</c:v>
                </c:pt>
                <c:pt idx="3555">
                  <c:v>-97.5</c:v>
                </c:pt>
                <c:pt idx="3556">
                  <c:v>-97</c:v>
                </c:pt>
                <c:pt idx="3557">
                  <c:v>-96.5</c:v>
                </c:pt>
                <c:pt idx="3558">
                  <c:v>-96</c:v>
                </c:pt>
                <c:pt idx="3559">
                  <c:v>-95.5</c:v>
                </c:pt>
                <c:pt idx="3560">
                  <c:v>-95</c:v>
                </c:pt>
                <c:pt idx="3561">
                  <c:v>-94.5</c:v>
                </c:pt>
                <c:pt idx="3562">
                  <c:v>-94</c:v>
                </c:pt>
                <c:pt idx="3563">
                  <c:v>-93.5</c:v>
                </c:pt>
                <c:pt idx="3564">
                  <c:v>-93</c:v>
                </c:pt>
                <c:pt idx="3565">
                  <c:v>-92.5</c:v>
                </c:pt>
                <c:pt idx="3566">
                  <c:v>-92</c:v>
                </c:pt>
                <c:pt idx="3567">
                  <c:v>-91.5</c:v>
                </c:pt>
                <c:pt idx="3568">
                  <c:v>-91</c:v>
                </c:pt>
                <c:pt idx="3569">
                  <c:v>-90.5</c:v>
                </c:pt>
                <c:pt idx="3570">
                  <c:v>-90</c:v>
                </c:pt>
                <c:pt idx="3571">
                  <c:v>-89.5</c:v>
                </c:pt>
                <c:pt idx="3572">
                  <c:v>-89</c:v>
                </c:pt>
                <c:pt idx="3573">
                  <c:v>-88.5</c:v>
                </c:pt>
                <c:pt idx="3574">
                  <c:v>-88</c:v>
                </c:pt>
                <c:pt idx="3575">
                  <c:v>-87.5</c:v>
                </c:pt>
                <c:pt idx="3576">
                  <c:v>-87</c:v>
                </c:pt>
                <c:pt idx="3577">
                  <c:v>-86.5</c:v>
                </c:pt>
                <c:pt idx="3578">
                  <c:v>-86</c:v>
                </c:pt>
                <c:pt idx="3579">
                  <c:v>-85.5</c:v>
                </c:pt>
                <c:pt idx="3580">
                  <c:v>-85</c:v>
                </c:pt>
                <c:pt idx="3581">
                  <c:v>-84.5</c:v>
                </c:pt>
                <c:pt idx="3582">
                  <c:v>-84</c:v>
                </c:pt>
                <c:pt idx="3583">
                  <c:v>-83.5</c:v>
                </c:pt>
                <c:pt idx="3584">
                  <c:v>-83</c:v>
                </c:pt>
                <c:pt idx="3585">
                  <c:v>-82.5</c:v>
                </c:pt>
                <c:pt idx="3586">
                  <c:v>-82</c:v>
                </c:pt>
                <c:pt idx="3587">
                  <c:v>-81.5</c:v>
                </c:pt>
                <c:pt idx="3588">
                  <c:v>-81</c:v>
                </c:pt>
                <c:pt idx="3589">
                  <c:v>-80.5</c:v>
                </c:pt>
                <c:pt idx="3590">
                  <c:v>-80</c:v>
                </c:pt>
                <c:pt idx="3591">
                  <c:v>-79.5</c:v>
                </c:pt>
                <c:pt idx="3592">
                  <c:v>-79</c:v>
                </c:pt>
                <c:pt idx="3593">
                  <c:v>-78.5</c:v>
                </c:pt>
                <c:pt idx="3594">
                  <c:v>-78</c:v>
                </c:pt>
                <c:pt idx="3595">
                  <c:v>-77.5</c:v>
                </c:pt>
                <c:pt idx="3596">
                  <c:v>-77</c:v>
                </c:pt>
                <c:pt idx="3597">
                  <c:v>-76.5</c:v>
                </c:pt>
                <c:pt idx="3598">
                  <c:v>-76</c:v>
                </c:pt>
                <c:pt idx="3599">
                  <c:v>-75.5</c:v>
                </c:pt>
                <c:pt idx="3600">
                  <c:v>-75</c:v>
                </c:pt>
                <c:pt idx="3601">
                  <c:v>-74.5</c:v>
                </c:pt>
                <c:pt idx="3602">
                  <c:v>-74</c:v>
                </c:pt>
                <c:pt idx="3603">
                  <c:v>-73.5</c:v>
                </c:pt>
                <c:pt idx="3604">
                  <c:v>-73</c:v>
                </c:pt>
                <c:pt idx="3605">
                  <c:v>-72.5</c:v>
                </c:pt>
                <c:pt idx="3606">
                  <c:v>-72</c:v>
                </c:pt>
                <c:pt idx="3607">
                  <c:v>-71.5</c:v>
                </c:pt>
                <c:pt idx="3608">
                  <c:v>-71</c:v>
                </c:pt>
                <c:pt idx="3609">
                  <c:v>-70.5</c:v>
                </c:pt>
                <c:pt idx="3610">
                  <c:v>-70</c:v>
                </c:pt>
                <c:pt idx="3611">
                  <c:v>-69.5</c:v>
                </c:pt>
                <c:pt idx="3612">
                  <c:v>-69</c:v>
                </c:pt>
                <c:pt idx="3613">
                  <c:v>-68.5</c:v>
                </c:pt>
                <c:pt idx="3614">
                  <c:v>-68</c:v>
                </c:pt>
                <c:pt idx="3615">
                  <c:v>-67.5</c:v>
                </c:pt>
                <c:pt idx="3616">
                  <c:v>-67</c:v>
                </c:pt>
                <c:pt idx="3617">
                  <c:v>-66.5</c:v>
                </c:pt>
                <c:pt idx="3618">
                  <c:v>-66</c:v>
                </c:pt>
                <c:pt idx="3619">
                  <c:v>-65.5</c:v>
                </c:pt>
                <c:pt idx="3620">
                  <c:v>-65</c:v>
                </c:pt>
                <c:pt idx="3621">
                  <c:v>-64.5</c:v>
                </c:pt>
                <c:pt idx="3622">
                  <c:v>-64</c:v>
                </c:pt>
                <c:pt idx="3623">
                  <c:v>-63.5</c:v>
                </c:pt>
                <c:pt idx="3624">
                  <c:v>-63</c:v>
                </c:pt>
                <c:pt idx="3625">
                  <c:v>-62.5</c:v>
                </c:pt>
                <c:pt idx="3626">
                  <c:v>-62</c:v>
                </c:pt>
                <c:pt idx="3627">
                  <c:v>-61.5</c:v>
                </c:pt>
                <c:pt idx="3628">
                  <c:v>-61</c:v>
                </c:pt>
                <c:pt idx="3629">
                  <c:v>-60.5</c:v>
                </c:pt>
                <c:pt idx="3630">
                  <c:v>-60</c:v>
                </c:pt>
                <c:pt idx="3631">
                  <c:v>-59.5</c:v>
                </c:pt>
                <c:pt idx="3632">
                  <c:v>-59</c:v>
                </c:pt>
                <c:pt idx="3633">
                  <c:v>-58.5</c:v>
                </c:pt>
                <c:pt idx="3634">
                  <c:v>-58</c:v>
                </c:pt>
                <c:pt idx="3635">
                  <c:v>-57.5</c:v>
                </c:pt>
                <c:pt idx="3636">
                  <c:v>-57</c:v>
                </c:pt>
                <c:pt idx="3637">
                  <c:v>-56.5</c:v>
                </c:pt>
                <c:pt idx="3638">
                  <c:v>-56</c:v>
                </c:pt>
                <c:pt idx="3639">
                  <c:v>-55.5</c:v>
                </c:pt>
                <c:pt idx="3640">
                  <c:v>-55</c:v>
                </c:pt>
                <c:pt idx="3641">
                  <c:v>-54.5</c:v>
                </c:pt>
                <c:pt idx="3642">
                  <c:v>-54</c:v>
                </c:pt>
                <c:pt idx="3643">
                  <c:v>-53.5</c:v>
                </c:pt>
                <c:pt idx="3644">
                  <c:v>-53</c:v>
                </c:pt>
                <c:pt idx="3645">
                  <c:v>-52.5</c:v>
                </c:pt>
                <c:pt idx="3646">
                  <c:v>-52</c:v>
                </c:pt>
                <c:pt idx="3647">
                  <c:v>-51.5</c:v>
                </c:pt>
                <c:pt idx="3648">
                  <c:v>-51</c:v>
                </c:pt>
                <c:pt idx="3649">
                  <c:v>-50.5</c:v>
                </c:pt>
                <c:pt idx="3650">
                  <c:v>-50</c:v>
                </c:pt>
                <c:pt idx="3651">
                  <c:v>-49.5</c:v>
                </c:pt>
                <c:pt idx="3652">
                  <c:v>-49</c:v>
                </c:pt>
                <c:pt idx="3653">
                  <c:v>-48.5</c:v>
                </c:pt>
                <c:pt idx="3654">
                  <c:v>-48</c:v>
                </c:pt>
                <c:pt idx="3655">
                  <c:v>-47.5</c:v>
                </c:pt>
                <c:pt idx="3656">
                  <c:v>-47</c:v>
                </c:pt>
                <c:pt idx="3657">
                  <c:v>-46.5</c:v>
                </c:pt>
                <c:pt idx="3658">
                  <c:v>-46</c:v>
                </c:pt>
                <c:pt idx="3659">
                  <c:v>-45.5</c:v>
                </c:pt>
                <c:pt idx="3660">
                  <c:v>-45</c:v>
                </c:pt>
                <c:pt idx="3661">
                  <c:v>-44.5</c:v>
                </c:pt>
                <c:pt idx="3662">
                  <c:v>-44</c:v>
                </c:pt>
                <c:pt idx="3663">
                  <c:v>-43.5</c:v>
                </c:pt>
                <c:pt idx="3664">
                  <c:v>-43</c:v>
                </c:pt>
                <c:pt idx="3665">
                  <c:v>-42.5</c:v>
                </c:pt>
                <c:pt idx="3666">
                  <c:v>-42</c:v>
                </c:pt>
                <c:pt idx="3667">
                  <c:v>-41.5</c:v>
                </c:pt>
                <c:pt idx="3668">
                  <c:v>-41</c:v>
                </c:pt>
                <c:pt idx="3669">
                  <c:v>-40.5</c:v>
                </c:pt>
                <c:pt idx="3670">
                  <c:v>-40</c:v>
                </c:pt>
                <c:pt idx="3671">
                  <c:v>-39.5</c:v>
                </c:pt>
                <c:pt idx="3672">
                  <c:v>-39</c:v>
                </c:pt>
                <c:pt idx="3673">
                  <c:v>-38.5</c:v>
                </c:pt>
                <c:pt idx="3674">
                  <c:v>-38</c:v>
                </c:pt>
                <c:pt idx="3675">
                  <c:v>-37.5</c:v>
                </c:pt>
                <c:pt idx="3676">
                  <c:v>-37</c:v>
                </c:pt>
                <c:pt idx="3677">
                  <c:v>-36.5</c:v>
                </c:pt>
                <c:pt idx="3678">
                  <c:v>-36</c:v>
                </c:pt>
                <c:pt idx="3679">
                  <c:v>-35.5</c:v>
                </c:pt>
                <c:pt idx="3680">
                  <c:v>-35</c:v>
                </c:pt>
                <c:pt idx="3681">
                  <c:v>-34.5</c:v>
                </c:pt>
                <c:pt idx="3682">
                  <c:v>-34</c:v>
                </c:pt>
                <c:pt idx="3683">
                  <c:v>-33.5</c:v>
                </c:pt>
                <c:pt idx="3684">
                  <c:v>-33</c:v>
                </c:pt>
                <c:pt idx="3685">
                  <c:v>-32.5</c:v>
                </c:pt>
                <c:pt idx="3686">
                  <c:v>-32</c:v>
                </c:pt>
                <c:pt idx="3687">
                  <c:v>-31.5</c:v>
                </c:pt>
                <c:pt idx="3688">
                  <c:v>-31</c:v>
                </c:pt>
                <c:pt idx="3689">
                  <c:v>-30.5</c:v>
                </c:pt>
                <c:pt idx="3690">
                  <c:v>-30</c:v>
                </c:pt>
                <c:pt idx="3691">
                  <c:v>-29.5</c:v>
                </c:pt>
                <c:pt idx="3692">
                  <c:v>-29</c:v>
                </c:pt>
                <c:pt idx="3693">
                  <c:v>-28.5</c:v>
                </c:pt>
                <c:pt idx="3694">
                  <c:v>-28</c:v>
                </c:pt>
                <c:pt idx="3695">
                  <c:v>-27.5</c:v>
                </c:pt>
                <c:pt idx="3696">
                  <c:v>-27</c:v>
                </c:pt>
                <c:pt idx="3697">
                  <c:v>-26.5</c:v>
                </c:pt>
                <c:pt idx="3698">
                  <c:v>-26</c:v>
                </c:pt>
                <c:pt idx="3699">
                  <c:v>-25.5</c:v>
                </c:pt>
                <c:pt idx="3700">
                  <c:v>-25</c:v>
                </c:pt>
                <c:pt idx="3701">
                  <c:v>-24.5</c:v>
                </c:pt>
                <c:pt idx="3702">
                  <c:v>-24</c:v>
                </c:pt>
                <c:pt idx="3703">
                  <c:v>-23.5</c:v>
                </c:pt>
                <c:pt idx="3704">
                  <c:v>-23</c:v>
                </c:pt>
                <c:pt idx="3705">
                  <c:v>-22.5</c:v>
                </c:pt>
                <c:pt idx="3706">
                  <c:v>-22</c:v>
                </c:pt>
                <c:pt idx="3707">
                  <c:v>-21.5</c:v>
                </c:pt>
                <c:pt idx="3708">
                  <c:v>-21</c:v>
                </c:pt>
                <c:pt idx="3709">
                  <c:v>-20.5</c:v>
                </c:pt>
                <c:pt idx="3710">
                  <c:v>-20</c:v>
                </c:pt>
                <c:pt idx="3711">
                  <c:v>-19.5</c:v>
                </c:pt>
                <c:pt idx="3712">
                  <c:v>-19</c:v>
                </c:pt>
                <c:pt idx="3713">
                  <c:v>-18.5</c:v>
                </c:pt>
                <c:pt idx="3714">
                  <c:v>-18</c:v>
                </c:pt>
                <c:pt idx="3715">
                  <c:v>-17.5</c:v>
                </c:pt>
                <c:pt idx="3716">
                  <c:v>-17</c:v>
                </c:pt>
                <c:pt idx="3717">
                  <c:v>-16.5</c:v>
                </c:pt>
                <c:pt idx="3718">
                  <c:v>-16</c:v>
                </c:pt>
                <c:pt idx="3719">
                  <c:v>-15.5</c:v>
                </c:pt>
                <c:pt idx="3720">
                  <c:v>-15</c:v>
                </c:pt>
                <c:pt idx="3721">
                  <c:v>-14.5</c:v>
                </c:pt>
                <c:pt idx="3722">
                  <c:v>-14</c:v>
                </c:pt>
                <c:pt idx="3723">
                  <c:v>-13.5</c:v>
                </c:pt>
                <c:pt idx="3724">
                  <c:v>-13</c:v>
                </c:pt>
                <c:pt idx="3725">
                  <c:v>-12.5</c:v>
                </c:pt>
                <c:pt idx="3726">
                  <c:v>-12</c:v>
                </c:pt>
                <c:pt idx="3727">
                  <c:v>-11.5</c:v>
                </c:pt>
                <c:pt idx="3728">
                  <c:v>-11</c:v>
                </c:pt>
                <c:pt idx="3729">
                  <c:v>-10.5</c:v>
                </c:pt>
                <c:pt idx="3730">
                  <c:v>-10</c:v>
                </c:pt>
                <c:pt idx="3731">
                  <c:v>-9.5</c:v>
                </c:pt>
                <c:pt idx="3732">
                  <c:v>-9</c:v>
                </c:pt>
                <c:pt idx="3733">
                  <c:v>-8.5</c:v>
                </c:pt>
                <c:pt idx="3734">
                  <c:v>-8</c:v>
                </c:pt>
                <c:pt idx="3735">
                  <c:v>-7.5</c:v>
                </c:pt>
                <c:pt idx="3736">
                  <c:v>-7</c:v>
                </c:pt>
                <c:pt idx="3737">
                  <c:v>-6.5</c:v>
                </c:pt>
                <c:pt idx="3738">
                  <c:v>-6</c:v>
                </c:pt>
                <c:pt idx="3739">
                  <c:v>-5.5</c:v>
                </c:pt>
                <c:pt idx="3740">
                  <c:v>-5</c:v>
                </c:pt>
                <c:pt idx="3741">
                  <c:v>-4.5</c:v>
                </c:pt>
                <c:pt idx="3742">
                  <c:v>-4</c:v>
                </c:pt>
                <c:pt idx="3743">
                  <c:v>-3.5</c:v>
                </c:pt>
                <c:pt idx="3744">
                  <c:v>-3</c:v>
                </c:pt>
                <c:pt idx="3745">
                  <c:v>-2.5</c:v>
                </c:pt>
                <c:pt idx="3746">
                  <c:v>-2</c:v>
                </c:pt>
                <c:pt idx="3747">
                  <c:v>-1.5</c:v>
                </c:pt>
                <c:pt idx="3748">
                  <c:v>-1</c:v>
                </c:pt>
                <c:pt idx="3749">
                  <c:v>-0.5</c:v>
                </c:pt>
                <c:pt idx="3750">
                  <c:v>0</c:v>
                </c:pt>
                <c:pt idx="3751">
                  <c:v>0.5</c:v>
                </c:pt>
                <c:pt idx="3752">
                  <c:v>1</c:v>
                </c:pt>
                <c:pt idx="3753">
                  <c:v>1.5</c:v>
                </c:pt>
                <c:pt idx="3754">
                  <c:v>2</c:v>
                </c:pt>
                <c:pt idx="3755">
                  <c:v>2.5</c:v>
                </c:pt>
                <c:pt idx="3756">
                  <c:v>3</c:v>
                </c:pt>
                <c:pt idx="3757">
                  <c:v>3.5</c:v>
                </c:pt>
                <c:pt idx="3758">
                  <c:v>4</c:v>
                </c:pt>
                <c:pt idx="3759">
                  <c:v>4.5</c:v>
                </c:pt>
                <c:pt idx="3760">
                  <c:v>5</c:v>
                </c:pt>
                <c:pt idx="3761">
                  <c:v>5.5</c:v>
                </c:pt>
                <c:pt idx="3762">
                  <c:v>6</c:v>
                </c:pt>
                <c:pt idx="3763">
                  <c:v>6.5</c:v>
                </c:pt>
                <c:pt idx="3764">
                  <c:v>7</c:v>
                </c:pt>
                <c:pt idx="3765">
                  <c:v>7.5</c:v>
                </c:pt>
                <c:pt idx="3766">
                  <c:v>8</c:v>
                </c:pt>
                <c:pt idx="3767">
                  <c:v>8.5</c:v>
                </c:pt>
                <c:pt idx="3768">
                  <c:v>9</c:v>
                </c:pt>
                <c:pt idx="3769">
                  <c:v>9.5</c:v>
                </c:pt>
                <c:pt idx="3770">
                  <c:v>10</c:v>
                </c:pt>
                <c:pt idx="3771">
                  <c:v>10.5</c:v>
                </c:pt>
                <c:pt idx="3772">
                  <c:v>11</c:v>
                </c:pt>
                <c:pt idx="3773">
                  <c:v>11.5</c:v>
                </c:pt>
                <c:pt idx="3774">
                  <c:v>12</c:v>
                </c:pt>
                <c:pt idx="3775">
                  <c:v>12.5</c:v>
                </c:pt>
                <c:pt idx="3776">
                  <c:v>13</c:v>
                </c:pt>
                <c:pt idx="3777">
                  <c:v>13.5</c:v>
                </c:pt>
                <c:pt idx="3778">
                  <c:v>14</c:v>
                </c:pt>
                <c:pt idx="3779">
                  <c:v>14.5</c:v>
                </c:pt>
                <c:pt idx="3780">
                  <c:v>15</c:v>
                </c:pt>
                <c:pt idx="3781">
                  <c:v>15.5</c:v>
                </c:pt>
                <c:pt idx="3782">
                  <c:v>16</c:v>
                </c:pt>
                <c:pt idx="3783">
                  <c:v>16.5</c:v>
                </c:pt>
                <c:pt idx="3784">
                  <c:v>17</c:v>
                </c:pt>
                <c:pt idx="3785">
                  <c:v>17.5</c:v>
                </c:pt>
                <c:pt idx="3786">
                  <c:v>18</c:v>
                </c:pt>
                <c:pt idx="3787">
                  <c:v>18.5</c:v>
                </c:pt>
                <c:pt idx="3788">
                  <c:v>19</c:v>
                </c:pt>
                <c:pt idx="3789">
                  <c:v>19.5</c:v>
                </c:pt>
                <c:pt idx="3790">
                  <c:v>20</c:v>
                </c:pt>
                <c:pt idx="3791">
                  <c:v>20.5</c:v>
                </c:pt>
                <c:pt idx="3792">
                  <c:v>21</c:v>
                </c:pt>
                <c:pt idx="3793">
                  <c:v>21.5</c:v>
                </c:pt>
                <c:pt idx="3794">
                  <c:v>22</c:v>
                </c:pt>
                <c:pt idx="3795">
                  <c:v>22.5</c:v>
                </c:pt>
                <c:pt idx="3796">
                  <c:v>23</c:v>
                </c:pt>
                <c:pt idx="3797">
                  <c:v>23.5</c:v>
                </c:pt>
                <c:pt idx="3798">
                  <c:v>24</c:v>
                </c:pt>
                <c:pt idx="3799">
                  <c:v>24.5</c:v>
                </c:pt>
                <c:pt idx="3800">
                  <c:v>25</c:v>
                </c:pt>
                <c:pt idx="3801">
                  <c:v>25.5</c:v>
                </c:pt>
                <c:pt idx="3802">
                  <c:v>26</c:v>
                </c:pt>
                <c:pt idx="3803">
                  <c:v>26.5</c:v>
                </c:pt>
                <c:pt idx="3804">
                  <c:v>27</c:v>
                </c:pt>
                <c:pt idx="3805">
                  <c:v>27.5</c:v>
                </c:pt>
                <c:pt idx="3806">
                  <c:v>28</c:v>
                </c:pt>
                <c:pt idx="3807">
                  <c:v>28.5</c:v>
                </c:pt>
                <c:pt idx="3808">
                  <c:v>29</c:v>
                </c:pt>
                <c:pt idx="3809">
                  <c:v>29.5</c:v>
                </c:pt>
                <c:pt idx="3810">
                  <c:v>30</c:v>
                </c:pt>
                <c:pt idx="3811">
                  <c:v>30.5</c:v>
                </c:pt>
                <c:pt idx="3812">
                  <c:v>31</c:v>
                </c:pt>
                <c:pt idx="3813">
                  <c:v>31.5</c:v>
                </c:pt>
                <c:pt idx="3814">
                  <c:v>32</c:v>
                </c:pt>
                <c:pt idx="3815">
                  <c:v>32.5</c:v>
                </c:pt>
                <c:pt idx="3816">
                  <c:v>33</c:v>
                </c:pt>
                <c:pt idx="3817">
                  <c:v>33.5</c:v>
                </c:pt>
                <c:pt idx="3818">
                  <c:v>34</c:v>
                </c:pt>
                <c:pt idx="3819">
                  <c:v>34.5</c:v>
                </c:pt>
                <c:pt idx="3820">
                  <c:v>35</c:v>
                </c:pt>
                <c:pt idx="3821">
                  <c:v>35.5</c:v>
                </c:pt>
                <c:pt idx="3822">
                  <c:v>36</c:v>
                </c:pt>
                <c:pt idx="3823">
                  <c:v>36.5</c:v>
                </c:pt>
                <c:pt idx="3824">
                  <c:v>37</c:v>
                </c:pt>
                <c:pt idx="3825">
                  <c:v>37.5</c:v>
                </c:pt>
                <c:pt idx="3826">
                  <c:v>38</c:v>
                </c:pt>
                <c:pt idx="3827">
                  <c:v>38.5</c:v>
                </c:pt>
                <c:pt idx="3828">
                  <c:v>39</c:v>
                </c:pt>
                <c:pt idx="3829">
                  <c:v>39.5</c:v>
                </c:pt>
                <c:pt idx="3830">
                  <c:v>40</c:v>
                </c:pt>
                <c:pt idx="3831">
                  <c:v>40.5</c:v>
                </c:pt>
                <c:pt idx="3832">
                  <c:v>41</c:v>
                </c:pt>
                <c:pt idx="3833">
                  <c:v>41.5</c:v>
                </c:pt>
                <c:pt idx="3834">
                  <c:v>42</c:v>
                </c:pt>
                <c:pt idx="3835">
                  <c:v>42.5</c:v>
                </c:pt>
                <c:pt idx="3836">
                  <c:v>43</c:v>
                </c:pt>
                <c:pt idx="3837">
                  <c:v>43.5</c:v>
                </c:pt>
                <c:pt idx="3838">
                  <c:v>44</c:v>
                </c:pt>
                <c:pt idx="3839">
                  <c:v>44.5</c:v>
                </c:pt>
                <c:pt idx="3840">
                  <c:v>45</c:v>
                </c:pt>
                <c:pt idx="3841">
                  <c:v>45.5</c:v>
                </c:pt>
                <c:pt idx="3842">
                  <c:v>46</c:v>
                </c:pt>
                <c:pt idx="3843">
                  <c:v>46.5</c:v>
                </c:pt>
                <c:pt idx="3844">
                  <c:v>47</c:v>
                </c:pt>
                <c:pt idx="3845">
                  <c:v>47.5</c:v>
                </c:pt>
                <c:pt idx="3846">
                  <c:v>48</c:v>
                </c:pt>
                <c:pt idx="3847">
                  <c:v>48.5</c:v>
                </c:pt>
                <c:pt idx="3848">
                  <c:v>49</c:v>
                </c:pt>
                <c:pt idx="3849">
                  <c:v>49.5</c:v>
                </c:pt>
                <c:pt idx="3850">
                  <c:v>50</c:v>
                </c:pt>
                <c:pt idx="3851">
                  <c:v>50.5</c:v>
                </c:pt>
                <c:pt idx="3852">
                  <c:v>51</c:v>
                </c:pt>
                <c:pt idx="3853">
                  <c:v>51.5</c:v>
                </c:pt>
                <c:pt idx="3854">
                  <c:v>52</c:v>
                </c:pt>
                <c:pt idx="3855">
                  <c:v>52.5</c:v>
                </c:pt>
                <c:pt idx="3856">
                  <c:v>53</c:v>
                </c:pt>
                <c:pt idx="3857">
                  <c:v>53.5</c:v>
                </c:pt>
                <c:pt idx="3858">
                  <c:v>54</c:v>
                </c:pt>
                <c:pt idx="3859">
                  <c:v>54.5</c:v>
                </c:pt>
                <c:pt idx="3860">
                  <c:v>55</c:v>
                </c:pt>
                <c:pt idx="3861">
                  <c:v>55.5</c:v>
                </c:pt>
                <c:pt idx="3862">
                  <c:v>56</c:v>
                </c:pt>
                <c:pt idx="3863">
                  <c:v>56.5</c:v>
                </c:pt>
                <c:pt idx="3864">
                  <c:v>57</c:v>
                </c:pt>
                <c:pt idx="3865">
                  <c:v>57.5</c:v>
                </c:pt>
                <c:pt idx="3866">
                  <c:v>58</c:v>
                </c:pt>
                <c:pt idx="3867">
                  <c:v>58.5</c:v>
                </c:pt>
                <c:pt idx="3868">
                  <c:v>59</c:v>
                </c:pt>
                <c:pt idx="3869">
                  <c:v>59.5</c:v>
                </c:pt>
                <c:pt idx="3870">
                  <c:v>60</c:v>
                </c:pt>
                <c:pt idx="3871">
                  <c:v>60.5</c:v>
                </c:pt>
                <c:pt idx="3872">
                  <c:v>61</c:v>
                </c:pt>
                <c:pt idx="3873">
                  <c:v>61.5</c:v>
                </c:pt>
                <c:pt idx="3874">
                  <c:v>62</c:v>
                </c:pt>
                <c:pt idx="3875">
                  <c:v>62.5</c:v>
                </c:pt>
                <c:pt idx="3876">
                  <c:v>63</c:v>
                </c:pt>
                <c:pt idx="3877">
                  <c:v>63.5</c:v>
                </c:pt>
                <c:pt idx="3878">
                  <c:v>64</c:v>
                </c:pt>
                <c:pt idx="3879">
                  <c:v>64.5</c:v>
                </c:pt>
                <c:pt idx="3880">
                  <c:v>65</c:v>
                </c:pt>
                <c:pt idx="3881">
                  <c:v>65.5</c:v>
                </c:pt>
                <c:pt idx="3882">
                  <c:v>66</c:v>
                </c:pt>
                <c:pt idx="3883">
                  <c:v>66.5</c:v>
                </c:pt>
                <c:pt idx="3884">
                  <c:v>67</c:v>
                </c:pt>
                <c:pt idx="3885">
                  <c:v>67.5</c:v>
                </c:pt>
                <c:pt idx="3886">
                  <c:v>68</c:v>
                </c:pt>
                <c:pt idx="3887">
                  <c:v>68.5</c:v>
                </c:pt>
                <c:pt idx="3888">
                  <c:v>69</c:v>
                </c:pt>
                <c:pt idx="3889">
                  <c:v>69.5</c:v>
                </c:pt>
                <c:pt idx="3890">
                  <c:v>70</c:v>
                </c:pt>
                <c:pt idx="3891">
                  <c:v>70.5</c:v>
                </c:pt>
                <c:pt idx="3892">
                  <c:v>71</c:v>
                </c:pt>
                <c:pt idx="3893">
                  <c:v>71.5</c:v>
                </c:pt>
                <c:pt idx="3894">
                  <c:v>72</c:v>
                </c:pt>
                <c:pt idx="3895">
                  <c:v>72.5</c:v>
                </c:pt>
                <c:pt idx="3896">
                  <c:v>73</c:v>
                </c:pt>
                <c:pt idx="3897">
                  <c:v>73.5</c:v>
                </c:pt>
                <c:pt idx="3898">
                  <c:v>74</c:v>
                </c:pt>
                <c:pt idx="3899">
                  <c:v>74.5</c:v>
                </c:pt>
                <c:pt idx="3900">
                  <c:v>75</c:v>
                </c:pt>
                <c:pt idx="3901">
                  <c:v>75.5</c:v>
                </c:pt>
                <c:pt idx="3902">
                  <c:v>76</c:v>
                </c:pt>
                <c:pt idx="3903">
                  <c:v>76.5</c:v>
                </c:pt>
                <c:pt idx="3904">
                  <c:v>77</c:v>
                </c:pt>
                <c:pt idx="3905">
                  <c:v>77.5</c:v>
                </c:pt>
                <c:pt idx="3906">
                  <c:v>78</c:v>
                </c:pt>
                <c:pt idx="3907">
                  <c:v>78.5</c:v>
                </c:pt>
                <c:pt idx="3908">
                  <c:v>79</c:v>
                </c:pt>
                <c:pt idx="3909">
                  <c:v>79.5</c:v>
                </c:pt>
                <c:pt idx="3910">
                  <c:v>80</c:v>
                </c:pt>
                <c:pt idx="3911">
                  <c:v>80.5</c:v>
                </c:pt>
                <c:pt idx="3912">
                  <c:v>81</c:v>
                </c:pt>
                <c:pt idx="3913">
                  <c:v>81.5</c:v>
                </c:pt>
                <c:pt idx="3914">
                  <c:v>82</c:v>
                </c:pt>
                <c:pt idx="3915">
                  <c:v>82.5</c:v>
                </c:pt>
                <c:pt idx="3916">
                  <c:v>83</c:v>
                </c:pt>
                <c:pt idx="3917">
                  <c:v>83.5</c:v>
                </c:pt>
                <c:pt idx="3918">
                  <c:v>84</c:v>
                </c:pt>
                <c:pt idx="3919">
                  <c:v>84.5</c:v>
                </c:pt>
                <c:pt idx="3920">
                  <c:v>85</c:v>
                </c:pt>
                <c:pt idx="3921">
                  <c:v>85.5</c:v>
                </c:pt>
                <c:pt idx="3922">
                  <c:v>86</c:v>
                </c:pt>
                <c:pt idx="3923">
                  <c:v>86.5</c:v>
                </c:pt>
                <c:pt idx="3924">
                  <c:v>87</c:v>
                </c:pt>
                <c:pt idx="3925">
                  <c:v>87.5</c:v>
                </c:pt>
                <c:pt idx="3926">
                  <c:v>88</c:v>
                </c:pt>
                <c:pt idx="3927">
                  <c:v>88.5</c:v>
                </c:pt>
                <c:pt idx="3928">
                  <c:v>89</c:v>
                </c:pt>
                <c:pt idx="3929">
                  <c:v>89.5</c:v>
                </c:pt>
                <c:pt idx="3930">
                  <c:v>90</c:v>
                </c:pt>
                <c:pt idx="3931">
                  <c:v>90.5</c:v>
                </c:pt>
                <c:pt idx="3932">
                  <c:v>91</c:v>
                </c:pt>
                <c:pt idx="3933">
                  <c:v>91.5</c:v>
                </c:pt>
                <c:pt idx="3934">
                  <c:v>92</c:v>
                </c:pt>
                <c:pt idx="3935">
                  <c:v>92.5</c:v>
                </c:pt>
                <c:pt idx="3936">
                  <c:v>93</c:v>
                </c:pt>
                <c:pt idx="3937">
                  <c:v>93.5</c:v>
                </c:pt>
                <c:pt idx="3938">
                  <c:v>94</c:v>
                </c:pt>
                <c:pt idx="3939">
                  <c:v>94.5</c:v>
                </c:pt>
                <c:pt idx="3940">
                  <c:v>95</c:v>
                </c:pt>
                <c:pt idx="3941">
                  <c:v>95.5</c:v>
                </c:pt>
                <c:pt idx="3942">
                  <c:v>96</c:v>
                </c:pt>
                <c:pt idx="3943">
                  <c:v>96.5</c:v>
                </c:pt>
                <c:pt idx="3944">
                  <c:v>97</c:v>
                </c:pt>
                <c:pt idx="3945">
                  <c:v>97.5</c:v>
                </c:pt>
                <c:pt idx="3946">
                  <c:v>98</c:v>
                </c:pt>
                <c:pt idx="3947">
                  <c:v>98.5</c:v>
                </c:pt>
                <c:pt idx="3948">
                  <c:v>99</c:v>
                </c:pt>
                <c:pt idx="3949">
                  <c:v>99.5</c:v>
                </c:pt>
                <c:pt idx="3950">
                  <c:v>100</c:v>
                </c:pt>
                <c:pt idx="3951">
                  <c:v>100.5</c:v>
                </c:pt>
                <c:pt idx="3952">
                  <c:v>101</c:v>
                </c:pt>
                <c:pt idx="3953">
                  <c:v>101.5</c:v>
                </c:pt>
                <c:pt idx="3954">
                  <c:v>102</c:v>
                </c:pt>
                <c:pt idx="3955">
                  <c:v>102.5</c:v>
                </c:pt>
                <c:pt idx="3956">
                  <c:v>103</c:v>
                </c:pt>
                <c:pt idx="3957">
                  <c:v>103.5</c:v>
                </c:pt>
                <c:pt idx="3958">
                  <c:v>104</c:v>
                </c:pt>
                <c:pt idx="3959">
                  <c:v>104.5</c:v>
                </c:pt>
                <c:pt idx="3960">
                  <c:v>105</c:v>
                </c:pt>
                <c:pt idx="3961">
                  <c:v>105.5</c:v>
                </c:pt>
                <c:pt idx="3962">
                  <c:v>106</c:v>
                </c:pt>
                <c:pt idx="3963">
                  <c:v>106.5</c:v>
                </c:pt>
                <c:pt idx="3964">
                  <c:v>107</c:v>
                </c:pt>
                <c:pt idx="3965">
                  <c:v>107.5</c:v>
                </c:pt>
                <c:pt idx="3966">
                  <c:v>108</c:v>
                </c:pt>
                <c:pt idx="3967">
                  <c:v>108.5</c:v>
                </c:pt>
                <c:pt idx="3968">
                  <c:v>109</c:v>
                </c:pt>
                <c:pt idx="3969">
                  <c:v>109.5</c:v>
                </c:pt>
                <c:pt idx="3970">
                  <c:v>110</c:v>
                </c:pt>
                <c:pt idx="3971">
                  <c:v>110.5</c:v>
                </c:pt>
                <c:pt idx="3972">
                  <c:v>111</c:v>
                </c:pt>
                <c:pt idx="3973">
                  <c:v>111.5</c:v>
                </c:pt>
                <c:pt idx="3974">
                  <c:v>112</c:v>
                </c:pt>
                <c:pt idx="3975">
                  <c:v>112.5</c:v>
                </c:pt>
                <c:pt idx="3976">
                  <c:v>113</c:v>
                </c:pt>
                <c:pt idx="3977">
                  <c:v>113.5</c:v>
                </c:pt>
                <c:pt idx="3978">
                  <c:v>114</c:v>
                </c:pt>
                <c:pt idx="3979">
                  <c:v>114.5</c:v>
                </c:pt>
                <c:pt idx="3980">
                  <c:v>115</c:v>
                </c:pt>
                <c:pt idx="3981">
                  <c:v>115.5</c:v>
                </c:pt>
                <c:pt idx="3982">
                  <c:v>116</c:v>
                </c:pt>
                <c:pt idx="3983">
                  <c:v>116.5</c:v>
                </c:pt>
                <c:pt idx="3984">
                  <c:v>117</c:v>
                </c:pt>
                <c:pt idx="3985">
                  <c:v>117.5</c:v>
                </c:pt>
                <c:pt idx="3986">
                  <c:v>118</c:v>
                </c:pt>
                <c:pt idx="3987">
                  <c:v>118.5</c:v>
                </c:pt>
                <c:pt idx="3988">
                  <c:v>119</c:v>
                </c:pt>
                <c:pt idx="3989">
                  <c:v>119.5</c:v>
                </c:pt>
                <c:pt idx="3990">
                  <c:v>120</c:v>
                </c:pt>
                <c:pt idx="3991">
                  <c:v>120.5</c:v>
                </c:pt>
                <c:pt idx="3992">
                  <c:v>121</c:v>
                </c:pt>
                <c:pt idx="3993">
                  <c:v>121.5</c:v>
                </c:pt>
                <c:pt idx="3994">
                  <c:v>122</c:v>
                </c:pt>
                <c:pt idx="3995">
                  <c:v>122.5</c:v>
                </c:pt>
                <c:pt idx="3996">
                  <c:v>123</c:v>
                </c:pt>
                <c:pt idx="3997">
                  <c:v>123.5</c:v>
                </c:pt>
                <c:pt idx="3998">
                  <c:v>124</c:v>
                </c:pt>
                <c:pt idx="3999">
                  <c:v>124.5</c:v>
                </c:pt>
                <c:pt idx="4000">
                  <c:v>125</c:v>
                </c:pt>
                <c:pt idx="4001">
                  <c:v>125.5</c:v>
                </c:pt>
                <c:pt idx="4002">
                  <c:v>126</c:v>
                </c:pt>
                <c:pt idx="4003">
                  <c:v>126.5</c:v>
                </c:pt>
                <c:pt idx="4004">
                  <c:v>127</c:v>
                </c:pt>
                <c:pt idx="4005">
                  <c:v>127.5</c:v>
                </c:pt>
                <c:pt idx="4006">
                  <c:v>128</c:v>
                </c:pt>
                <c:pt idx="4007">
                  <c:v>128.5</c:v>
                </c:pt>
                <c:pt idx="4008">
                  <c:v>129</c:v>
                </c:pt>
                <c:pt idx="4009">
                  <c:v>129.5</c:v>
                </c:pt>
                <c:pt idx="4010">
                  <c:v>130</c:v>
                </c:pt>
                <c:pt idx="4011">
                  <c:v>130.5</c:v>
                </c:pt>
                <c:pt idx="4012">
                  <c:v>131</c:v>
                </c:pt>
                <c:pt idx="4013">
                  <c:v>131.5</c:v>
                </c:pt>
                <c:pt idx="4014">
                  <c:v>132</c:v>
                </c:pt>
                <c:pt idx="4015">
                  <c:v>132.5</c:v>
                </c:pt>
                <c:pt idx="4016">
                  <c:v>133</c:v>
                </c:pt>
                <c:pt idx="4017">
                  <c:v>133.5</c:v>
                </c:pt>
                <c:pt idx="4018">
                  <c:v>134</c:v>
                </c:pt>
                <c:pt idx="4019">
                  <c:v>134.5</c:v>
                </c:pt>
                <c:pt idx="4020">
                  <c:v>135</c:v>
                </c:pt>
                <c:pt idx="4021">
                  <c:v>135.5</c:v>
                </c:pt>
                <c:pt idx="4022">
                  <c:v>136</c:v>
                </c:pt>
                <c:pt idx="4023">
                  <c:v>136.5</c:v>
                </c:pt>
                <c:pt idx="4024">
                  <c:v>137</c:v>
                </c:pt>
                <c:pt idx="4025">
                  <c:v>137.5</c:v>
                </c:pt>
                <c:pt idx="4026">
                  <c:v>138</c:v>
                </c:pt>
                <c:pt idx="4027">
                  <c:v>138.5</c:v>
                </c:pt>
                <c:pt idx="4028">
                  <c:v>139</c:v>
                </c:pt>
                <c:pt idx="4029">
                  <c:v>139.5</c:v>
                </c:pt>
                <c:pt idx="4030">
                  <c:v>140</c:v>
                </c:pt>
                <c:pt idx="4031">
                  <c:v>140.5</c:v>
                </c:pt>
                <c:pt idx="4032">
                  <c:v>141</c:v>
                </c:pt>
                <c:pt idx="4033">
                  <c:v>141.5</c:v>
                </c:pt>
                <c:pt idx="4034">
                  <c:v>142</c:v>
                </c:pt>
                <c:pt idx="4035">
                  <c:v>142.5</c:v>
                </c:pt>
                <c:pt idx="4036">
                  <c:v>143</c:v>
                </c:pt>
                <c:pt idx="4037">
                  <c:v>143.5</c:v>
                </c:pt>
                <c:pt idx="4038">
                  <c:v>144</c:v>
                </c:pt>
                <c:pt idx="4039">
                  <c:v>144.5</c:v>
                </c:pt>
                <c:pt idx="4040">
                  <c:v>145</c:v>
                </c:pt>
                <c:pt idx="4041">
                  <c:v>145.5</c:v>
                </c:pt>
                <c:pt idx="4042">
                  <c:v>146</c:v>
                </c:pt>
                <c:pt idx="4043">
                  <c:v>146.5</c:v>
                </c:pt>
                <c:pt idx="4044">
                  <c:v>147</c:v>
                </c:pt>
                <c:pt idx="4045">
                  <c:v>147.5</c:v>
                </c:pt>
                <c:pt idx="4046">
                  <c:v>148</c:v>
                </c:pt>
                <c:pt idx="4047">
                  <c:v>148.5</c:v>
                </c:pt>
                <c:pt idx="4048">
                  <c:v>149</c:v>
                </c:pt>
                <c:pt idx="4049">
                  <c:v>149.5</c:v>
                </c:pt>
                <c:pt idx="4050">
                  <c:v>150</c:v>
                </c:pt>
                <c:pt idx="4051">
                  <c:v>150.5</c:v>
                </c:pt>
                <c:pt idx="4052">
                  <c:v>151</c:v>
                </c:pt>
                <c:pt idx="4053">
                  <c:v>151.5</c:v>
                </c:pt>
                <c:pt idx="4054">
                  <c:v>152</c:v>
                </c:pt>
                <c:pt idx="4055">
                  <c:v>152.5</c:v>
                </c:pt>
                <c:pt idx="4056">
                  <c:v>153</c:v>
                </c:pt>
                <c:pt idx="4057">
                  <c:v>153.5</c:v>
                </c:pt>
                <c:pt idx="4058">
                  <c:v>154</c:v>
                </c:pt>
                <c:pt idx="4059">
                  <c:v>154.5</c:v>
                </c:pt>
                <c:pt idx="4060">
                  <c:v>155</c:v>
                </c:pt>
                <c:pt idx="4061">
                  <c:v>155.5</c:v>
                </c:pt>
                <c:pt idx="4062">
                  <c:v>156</c:v>
                </c:pt>
                <c:pt idx="4063">
                  <c:v>156.5</c:v>
                </c:pt>
                <c:pt idx="4064">
                  <c:v>157</c:v>
                </c:pt>
                <c:pt idx="4065">
                  <c:v>157.5</c:v>
                </c:pt>
                <c:pt idx="4066">
                  <c:v>158</c:v>
                </c:pt>
                <c:pt idx="4067">
                  <c:v>158.5</c:v>
                </c:pt>
                <c:pt idx="4068">
                  <c:v>159</c:v>
                </c:pt>
                <c:pt idx="4069">
                  <c:v>159.5</c:v>
                </c:pt>
                <c:pt idx="4070">
                  <c:v>160</c:v>
                </c:pt>
                <c:pt idx="4071">
                  <c:v>160.5</c:v>
                </c:pt>
                <c:pt idx="4072">
                  <c:v>161</c:v>
                </c:pt>
                <c:pt idx="4073">
                  <c:v>161.5</c:v>
                </c:pt>
                <c:pt idx="4074">
                  <c:v>162</c:v>
                </c:pt>
                <c:pt idx="4075">
                  <c:v>162.5</c:v>
                </c:pt>
                <c:pt idx="4076">
                  <c:v>163</c:v>
                </c:pt>
                <c:pt idx="4077">
                  <c:v>163.5</c:v>
                </c:pt>
                <c:pt idx="4078">
                  <c:v>164</c:v>
                </c:pt>
                <c:pt idx="4079">
                  <c:v>164.5</c:v>
                </c:pt>
                <c:pt idx="4080">
                  <c:v>165</c:v>
                </c:pt>
                <c:pt idx="4081">
                  <c:v>165.5</c:v>
                </c:pt>
                <c:pt idx="4082">
                  <c:v>166</c:v>
                </c:pt>
                <c:pt idx="4083">
                  <c:v>166.5</c:v>
                </c:pt>
                <c:pt idx="4084">
                  <c:v>167</c:v>
                </c:pt>
                <c:pt idx="4085">
                  <c:v>167.5</c:v>
                </c:pt>
                <c:pt idx="4086">
                  <c:v>168</c:v>
                </c:pt>
                <c:pt idx="4087">
                  <c:v>168.5</c:v>
                </c:pt>
                <c:pt idx="4088">
                  <c:v>169</c:v>
                </c:pt>
                <c:pt idx="4089">
                  <c:v>169.5</c:v>
                </c:pt>
                <c:pt idx="4090">
                  <c:v>170</c:v>
                </c:pt>
                <c:pt idx="4091">
                  <c:v>170.5</c:v>
                </c:pt>
                <c:pt idx="4092">
                  <c:v>171</c:v>
                </c:pt>
                <c:pt idx="4093">
                  <c:v>171.5</c:v>
                </c:pt>
                <c:pt idx="4094">
                  <c:v>172</c:v>
                </c:pt>
                <c:pt idx="4095">
                  <c:v>172.5</c:v>
                </c:pt>
                <c:pt idx="4096">
                  <c:v>173</c:v>
                </c:pt>
                <c:pt idx="4097">
                  <c:v>173.5</c:v>
                </c:pt>
                <c:pt idx="4098">
                  <c:v>174</c:v>
                </c:pt>
                <c:pt idx="4099">
                  <c:v>174.5</c:v>
                </c:pt>
                <c:pt idx="4100">
                  <c:v>175</c:v>
                </c:pt>
                <c:pt idx="4101">
                  <c:v>175.5</c:v>
                </c:pt>
                <c:pt idx="4102">
                  <c:v>176</c:v>
                </c:pt>
                <c:pt idx="4103">
                  <c:v>176.5</c:v>
                </c:pt>
                <c:pt idx="4104">
                  <c:v>177</c:v>
                </c:pt>
                <c:pt idx="4105">
                  <c:v>177.5</c:v>
                </c:pt>
                <c:pt idx="4106">
                  <c:v>178</c:v>
                </c:pt>
                <c:pt idx="4107">
                  <c:v>178.5</c:v>
                </c:pt>
                <c:pt idx="4108">
                  <c:v>179</c:v>
                </c:pt>
                <c:pt idx="4109">
                  <c:v>179.5</c:v>
                </c:pt>
                <c:pt idx="4110">
                  <c:v>180</c:v>
                </c:pt>
                <c:pt idx="4111">
                  <c:v>180.5</c:v>
                </c:pt>
                <c:pt idx="4112">
                  <c:v>181</c:v>
                </c:pt>
                <c:pt idx="4113">
                  <c:v>181.5</c:v>
                </c:pt>
                <c:pt idx="4114">
                  <c:v>182</c:v>
                </c:pt>
                <c:pt idx="4115">
                  <c:v>182.5</c:v>
                </c:pt>
                <c:pt idx="4116">
                  <c:v>183</c:v>
                </c:pt>
                <c:pt idx="4117">
                  <c:v>183.5</c:v>
                </c:pt>
                <c:pt idx="4118">
                  <c:v>184</c:v>
                </c:pt>
                <c:pt idx="4119">
                  <c:v>184.5</c:v>
                </c:pt>
                <c:pt idx="4120">
                  <c:v>185</c:v>
                </c:pt>
                <c:pt idx="4121">
                  <c:v>185.5</c:v>
                </c:pt>
                <c:pt idx="4122">
                  <c:v>186</c:v>
                </c:pt>
                <c:pt idx="4123">
                  <c:v>186.5</c:v>
                </c:pt>
                <c:pt idx="4124">
                  <c:v>187</c:v>
                </c:pt>
                <c:pt idx="4125">
                  <c:v>187.5</c:v>
                </c:pt>
                <c:pt idx="4126">
                  <c:v>188</c:v>
                </c:pt>
                <c:pt idx="4127">
                  <c:v>188.5</c:v>
                </c:pt>
                <c:pt idx="4128">
                  <c:v>189</c:v>
                </c:pt>
                <c:pt idx="4129">
                  <c:v>189.5</c:v>
                </c:pt>
                <c:pt idx="4130">
                  <c:v>190</c:v>
                </c:pt>
                <c:pt idx="4131">
                  <c:v>190.5</c:v>
                </c:pt>
                <c:pt idx="4132">
                  <c:v>191</c:v>
                </c:pt>
                <c:pt idx="4133">
                  <c:v>191.5</c:v>
                </c:pt>
                <c:pt idx="4134">
                  <c:v>192</c:v>
                </c:pt>
                <c:pt idx="4135">
                  <c:v>192.5</c:v>
                </c:pt>
                <c:pt idx="4136">
                  <c:v>193</c:v>
                </c:pt>
                <c:pt idx="4137">
                  <c:v>193.5</c:v>
                </c:pt>
                <c:pt idx="4138">
                  <c:v>194</c:v>
                </c:pt>
                <c:pt idx="4139">
                  <c:v>194.5</c:v>
                </c:pt>
                <c:pt idx="4140">
                  <c:v>195</c:v>
                </c:pt>
                <c:pt idx="4141">
                  <c:v>195.5</c:v>
                </c:pt>
                <c:pt idx="4142">
                  <c:v>196</c:v>
                </c:pt>
                <c:pt idx="4143">
                  <c:v>196.5</c:v>
                </c:pt>
                <c:pt idx="4144">
                  <c:v>197</c:v>
                </c:pt>
                <c:pt idx="4145">
                  <c:v>197.5</c:v>
                </c:pt>
                <c:pt idx="4146">
                  <c:v>198</c:v>
                </c:pt>
                <c:pt idx="4147">
                  <c:v>198.5</c:v>
                </c:pt>
                <c:pt idx="4148">
                  <c:v>199</c:v>
                </c:pt>
                <c:pt idx="4149">
                  <c:v>199.5</c:v>
                </c:pt>
                <c:pt idx="4150">
                  <c:v>200</c:v>
                </c:pt>
                <c:pt idx="4151">
                  <c:v>200.5</c:v>
                </c:pt>
                <c:pt idx="4152">
                  <c:v>201</c:v>
                </c:pt>
                <c:pt idx="4153">
                  <c:v>201.5</c:v>
                </c:pt>
                <c:pt idx="4154">
                  <c:v>202</c:v>
                </c:pt>
                <c:pt idx="4155">
                  <c:v>202.5</c:v>
                </c:pt>
                <c:pt idx="4156">
                  <c:v>203</c:v>
                </c:pt>
                <c:pt idx="4157">
                  <c:v>203.5</c:v>
                </c:pt>
                <c:pt idx="4158">
                  <c:v>204</c:v>
                </c:pt>
                <c:pt idx="4159">
                  <c:v>204.5</c:v>
                </c:pt>
                <c:pt idx="4160">
                  <c:v>205</c:v>
                </c:pt>
                <c:pt idx="4161">
                  <c:v>205.5</c:v>
                </c:pt>
                <c:pt idx="4162">
                  <c:v>206</c:v>
                </c:pt>
                <c:pt idx="4163">
                  <c:v>206.5</c:v>
                </c:pt>
                <c:pt idx="4164">
                  <c:v>207</c:v>
                </c:pt>
                <c:pt idx="4165">
                  <c:v>207.5</c:v>
                </c:pt>
                <c:pt idx="4166">
                  <c:v>208</c:v>
                </c:pt>
                <c:pt idx="4167">
                  <c:v>208.5</c:v>
                </c:pt>
                <c:pt idx="4168">
                  <c:v>209</c:v>
                </c:pt>
                <c:pt idx="4169">
                  <c:v>209.5</c:v>
                </c:pt>
                <c:pt idx="4170">
                  <c:v>210</c:v>
                </c:pt>
                <c:pt idx="4171">
                  <c:v>210.5</c:v>
                </c:pt>
                <c:pt idx="4172">
                  <c:v>211</c:v>
                </c:pt>
                <c:pt idx="4173">
                  <c:v>211.5</c:v>
                </c:pt>
                <c:pt idx="4174">
                  <c:v>212</c:v>
                </c:pt>
                <c:pt idx="4175">
                  <c:v>212.5</c:v>
                </c:pt>
                <c:pt idx="4176">
                  <c:v>213</c:v>
                </c:pt>
                <c:pt idx="4177">
                  <c:v>213.5</c:v>
                </c:pt>
                <c:pt idx="4178">
                  <c:v>214</c:v>
                </c:pt>
                <c:pt idx="4179">
                  <c:v>214.5</c:v>
                </c:pt>
                <c:pt idx="4180">
                  <c:v>215</c:v>
                </c:pt>
                <c:pt idx="4181">
                  <c:v>215.5</c:v>
                </c:pt>
                <c:pt idx="4182">
                  <c:v>216</c:v>
                </c:pt>
                <c:pt idx="4183">
                  <c:v>216.5</c:v>
                </c:pt>
                <c:pt idx="4184">
                  <c:v>217</c:v>
                </c:pt>
                <c:pt idx="4185">
                  <c:v>217.5</c:v>
                </c:pt>
                <c:pt idx="4186">
                  <c:v>218</c:v>
                </c:pt>
                <c:pt idx="4187">
                  <c:v>218.5</c:v>
                </c:pt>
                <c:pt idx="4188">
                  <c:v>219</c:v>
                </c:pt>
                <c:pt idx="4189">
                  <c:v>219.5</c:v>
                </c:pt>
                <c:pt idx="4190">
                  <c:v>220</c:v>
                </c:pt>
                <c:pt idx="4191">
                  <c:v>220.5</c:v>
                </c:pt>
                <c:pt idx="4192">
                  <c:v>221</c:v>
                </c:pt>
                <c:pt idx="4193">
                  <c:v>221.5</c:v>
                </c:pt>
                <c:pt idx="4194">
                  <c:v>222</c:v>
                </c:pt>
                <c:pt idx="4195">
                  <c:v>222.5</c:v>
                </c:pt>
                <c:pt idx="4196">
                  <c:v>223</c:v>
                </c:pt>
                <c:pt idx="4197">
                  <c:v>223.5</c:v>
                </c:pt>
                <c:pt idx="4198">
                  <c:v>224</c:v>
                </c:pt>
                <c:pt idx="4199">
                  <c:v>224.5</c:v>
                </c:pt>
                <c:pt idx="4200">
                  <c:v>225</c:v>
                </c:pt>
                <c:pt idx="4201">
                  <c:v>225.5</c:v>
                </c:pt>
                <c:pt idx="4202">
                  <c:v>226</c:v>
                </c:pt>
                <c:pt idx="4203">
                  <c:v>226.5</c:v>
                </c:pt>
                <c:pt idx="4204">
                  <c:v>227</c:v>
                </c:pt>
                <c:pt idx="4205">
                  <c:v>227.5</c:v>
                </c:pt>
                <c:pt idx="4206">
                  <c:v>228</c:v>
                </c:pt>
                <c:pt idx="4207">
                  <c:v>228.5</c:v>
                </c:pt>
                <c:pt idx="4208">
                  <c:v>229</c:v>
                </c:pt>
                <c:pt idx="4209">
                  <c:v>229.5</c:v>
                </c:pt>
                <c:pt idx="4210">
                  <c:v>230</c:v>
                </c:pt>
                <c:pt idx="4211">
                  <c:v>230.5</c:v>
                </c:pt>
                <c:pt idx="4212">
                  <c:v>231</c:v>
                </c:pt>
                <c:pt idx="4213">
                  <c:v>231.5</c:v>
                </c:pt>
                <c:pt idx="4214">
                  <c:v>232</c:v>
                </c:pt>
                <c:pt idx="4215">
                  <c:v>232.5</c:v>
                </c:pt>
                <c:pt idx="4216">
                  <c:v>233</c:v>
                </c:pt>
                <c:pt idx="4217">
                  <c:v>233.5</c:v>
                </c:pt>
                <c:pt idx="4218">
                  <c:v>234</c:v>
                </c:pt>
                <c:pt idx="4219">
                  <c:v>234.5</c:v>
                </c:pt>
                <c:pt idx="4220">
                  <c:v>235</c:v>
                </c:pt>
                <c:pt idx="4221">
                  <c:v>235.5</c:v>
                </c:pt>
                <c:pt idx="4222">
                  <c:v>236</c:v>
                </c:pt>
                <c:pt idx="4223">
                  <c:v>236.5</c:v>
                </c:pt>
                <c:pt idx="4224">
                  <c:v>237</c:v>
                </c:pt>
                <c:pt idx="4225">
                  <c:v>237.5</c:v>
                </c:pt>
                <c:pt idx="4226">
                  <c:v>238</c:v>
                </c:pt>
                <c:pt idx="4227">
                  <c:v>238.5</c:v>
                </c:pt>
                <c:pt idx="4228">
                  <c:v>239</c:v>
                </c:pt>
                <c:pt idx="4229">
                  <c:v>239.5</c:v>
                </c:pt>
                <c:pt idx="4230">
                  <c:v>240</c:v>
                </c:pt>
                <c:pt idx="4231">
                  <c:v>240.5</c:v>
                </c:pt>
                <c:pt idx="4232">
                  <c:v>241</c:v>
                </c:pt>
                <c:pt idx="4233">
                  <c:v>241.5</c:v>
                </c:pt>
                <c:pt idx="4234">
                  <c:v>242</c:v>
                </c:pt>
                <c:pt idx="4235">
                  <c:v>242.5</c:v>
                </c:pt>
                <c:pt idx="4236">
                  <c:v>243</c:v>
                </c:pt>
                <c:pt idx="4237">
                  <c:v>243.5</c:v>
                </c:pt>
                <c:pt idx="4238">
                  <c:v>244</c:v>
                </c:pt>
                <c:pt idx="4239">
                  <c:v>244.5</c:v>
                </c:pt>
                <c:pt idx="4240">
                  <c:v>245</c:v>
                </c:pt>
                <c:pt idx="4241">
                  <c:v>245.5</c:v>
                </c:pt>
                <c:pt idx="4242">
                  <c:v>246</c:v>
                </c:pt>
                <c:pt idx="4243">
                  <c:v>246.5</c:v>
                </c:pt>
                <c:pt idx="4244">
                  <c:v>247</c:v>
                </c:pt>
                <c:pt idx="4245">
                  <c:v>247.5</c:v>
                </c:pt>
                <c:pt idx="4246">
                  <c:v>248</c:v>
                </c:pt>
                <c:pt idx="4247">
                  <c:v>248.5</c:v>
                </c:pt>
                <c:pt idx="4248">
                  <c:v>249</c:v>
                </c:pt>
                <c:pt idx="4249">
                  <c:v>249.5</c:v>
                </c:pt>
                <c:pt idx="4250">
                  <c:v>250</c:v>
                </c:pt>
                <c:pt idx="4251">
                  <c:v>250.5</c:v>
                </c:pt>
                <c:pt idx="4252">
                  <c:v>251</c:v>
                </c:pt>
                <c:pt idx="4253">
                  <c:v>251.5</c:v>
                </c:pt>
                <c:pt idx="4254">
                  <c:v>252</c:v>
                </c:pt>
                <c:pt idx="4255">
                  <c:v>252.5</c:v>
                </c:pt>
                <c:pt idx="4256">
                  <c:v>253</c:v>
                </c:pt>
                <c:pt idx="4257">
                  <c:v>253.5</c:v>
                </c:pt>
                <c:pt idx="4258">
                  <c:v>254</c:v>
                </c:pt>
                <c:pt idx="4259">
                  <c:v>254.5</c:v>
                </c:pt>
                <c:pt idx="4260">
                  <c:v>255</c:v>
                </c:pt>
                <c:pt idx="4261">
                  <c:v>255.5</c:v>
                </c:pt>
                <c:pt idx="4262">
                  <c:v>256</c:v>
                </c:pt>
                <c:pt idx="4263">
                  <c:v>256.5</c:v>
                </c:pt>
                <c:pt idx="4264">
                  <c:v>257</c:v>
                </c:pt>
                <c:pt idx="4265">
                  <c:v>257.5</c:v>
                </c:pt>
                <c:pt idx="4266">
                  <c:v>258</c:v>
                </c:pt>
                <c:pt idx="4267">
                  <c:v>258.5</c:v>
                </c:pt>
                <c:pt idx="4268">
                  <c:v>259</c:v>
                </c:pt>
                <c:pt idx="4269">
                  <c:v>259.5</c:v>
                </c:pt>
                <c:pt idx="4270">
                  <c:v>260</c:v>
                </c:pt>
                <c:pt idx="4271">
                  <c:v>260.5</c:v>
                </c:pt>
                <c:pt idx="4272">
                  <c:v>261</c:v>
                </c:pt>
                <c:pt idx="4273">
                  <c:v>261.5</c:v>
                </c:pt>
                <c:pt idx="4274">
                  <c:v>262</c:v>
                </c:pt>
                <c:pt idx="4275">
                  <c:v>262.5</c:v>
                </c:pt>
                <c:pt idx="4276">
                  <c:v>263</c:v>
                </c:pt>
                <c:pt idx="4277">
                  <c:v>263.5</c:v>
                </c:pt>
                <c:pt idx="4278">
                  <c:v>264</c:v>
                </c:pt>
                <c:pt idx="4279">
                  <c:v>264.5</c:v>
                </c:pt>
                <c:pt idx="4280">
                  <c:v>265</c:v>
                </c:pt>
                <c:pt idx="4281">
                  <c:v>265.5</c:v>
                </c:pt>
                <c:pt idx="4282">
                  <c:v>266</c:v>
                </c:pt>
                <c:pt idx="4283">
                  <c:v>266.5</c:v>
                </c:pt>
                <c:pt idx="4284">
                  <c:v>267</c:v>
                </c:pt>
                <c:pt idx="4285">
                  <c:v>267.5</c:v>
                </c:pt>
                <c:pt idx="4286">
                  <c:v>268</c:v>
                </c:pt>
                <c:pt idx="4287">
                  <c:v>268.5</c:v>
                </c:pt>
                <c:pt idx="4288">
                  <c:v>269</c:v>
                </c:pt>
                <c:pt idx="4289">
                  <c:v>269.5</c:v>
                </c:pt>
                <c:pt idx="4290">
                  <c:v>270</c:v>
                </c:pt>
                <c:pt idx="4291">
                  <c:v>270.5</c:v>
                </c:pt>
                <c:pt idx="4292">
                  <c:v>271</c:v>
                </c:pt>
                <c:pt idx="4293">
                  <c:v>271.5</c:v>
                </c:pt>
                <c:pt idx="4294">
                  <c:v>272</c:v>
                </c:pt>
                <c:pt idx="4295">
                  <c:v>272.5</c:v>
                </c:pt>
                <c:pt idx="4296">
                  <c:v>273</c:v>
                </c:pt>
                <c:pt idx="4297">
                  <c:v>273.5</c:v>
                </c:pt>
                <c:pt idx="4298">
                  <c:v>274</c:v>
                </c:pt>
                <c:pt idx="4299">
                  <c:v>274.5</c:v>
                </c:pt>
                <c:pt idx="4300">
                  <c:v>275</c:v>
                </c:pt>
                <c:pt idx="4301">
                  <c:v>275.5</c:v>
                </c:pt>
                <c:pt idx="4302">
                  <c:v>276</c:v>
                </c:pt>
                <c:pt idx="4303">
                  <c:v>276.5</c:v>
                </c:pt>
                <c:pt idx="4304">
                  <c:v>277</c:v>
                </c:pt>
                <c:pt idx="4305">
                  <c:v>277.5</c:v>
                </c:pt>
                <c:pt idx="4306">
                  <c:v>278</c:v>
                </c:pt>
                <c:pt idx="4307">
                  <c:v>278.5</c:v>
                </c:pt>
                <c:pt idx="4308">
                  <c:v>279</c:v>
                </c:pt>
                <c:pt idx="4309">
                  <c:v>279.5</c:v>
                </c:pt>
                <c:pt idx="4310">
                  <c:v>280</c:v>
                </c:pt>
                <c:pt idx="4311">
                  <c:v>280.5</c:v>
                </c:pt>
                <c:pt idx="4312">
                  <c:v>281</c:v>
                </c:pt>
                <c:pt idx="4313">
                  <c:v>281.5</c:v>
                </c:pt>
                <c:pt idx="4314">
                  <c:v>282</c:v>
                </c:pt>
                <c:pt idx="4315">
                  <c:v>282.5</c:v>
                </c:pt>
                <c:pt idx="4316">
                  <c:v>283</c:v>
                </c:pt>
                <c:pt idx="4317">
                  <c:v>283.5</c:v>
                </c:pt>
                <c:pt idx="4318">
                  <c:v>284</c:v>
                </c:pt>
                <c:pt idx="4319">
                  <c:v>284.5</c:v>
                </c:pt>
                <c:pt idx="4320">
                  <c:v>285</c:v>
                </c:pt>
                <c:pt idx="4321">
                  <c:v>285.5</c:v>
                </c:pt>
                <c:pt idx="4322">
                  <c:v>286</c:v>
                </c:pt>
                <c:pt idx="4323">
                  <c:v>286.5</c:v>
                </c:pt>
                <c:pt idx="4324">
                  <c:v>287</c:v>
                </c:pt>
                <c:pt idx="4325">
                  <c:v>287.5</c:v>
                </c:pt>
                <c:pt idx="4326">
                  <c:v>288</c:v>
                </c:pt>
                <c:pt idx="4327">
                  <c:v>288.5</c:v>
                </c:pt>
                <c:pt idx="4328">
                  <c:v>289</c:v>
                </c:pt>
                <c:pt idx="4329">
                  <c:v>289.5</c:v>
                </c:pt>
                <c:pt idx="4330">
                  <c:v>290</c:v>
                </c:pt>
                <c:pt idx="4331">
                  <c:v>290.5</c:v>
                </c:pt>
                <c:pt idx="4332">
                  <c:v>291</c:v>
                </c:pt>
                <c:pt idx="4333">
                  <c:v>291.5</c:v>
                </c:pt>
                <c:pt idx="4334">
                  <c:v>292</c:v>
                </c:pt>
                <c:pt idx="4335">
                  <c:v>292.5</c:v>
                </c:pt>
                <c:pt idx="4336">
                  <c:v>293</c:v>
                </c:pt>
                <c:pt idx="4337">
                  <c:v>293.5</c:v>
                </c:pt>
                <c:pt idx="4338">
                  <c:v>294</c:v>
                </c:pt>
                <c:pt idx="4339">
                  <c:v>294.5</c:v>
                </c:pt>
                <c:pt idx="4340">
                  <c:v>295</c:v>
                </c:pt>
                <c:pt idx="4341">
                  <c:v>295.5</c:v>
                </c:pt>
                <c:pt idx="4342">
                  <c:v>296</c:v>
                </c:pt>
                <c:pt idx="4343">
                  <c:v>296.5</c:v>
                </c:pt>
                <c:pt idx="4344">
                  <c:v>297</c:v>
                </c:pt>
                <c:pt idx="4345">
                  <c:v>297.5</c:v>
                </c:pt>
                <c:pt idx="4346">
                  <c:v>298</c:v>
                </c:pt>
                <c:pt idx="4347">
                  <c:v>298.5</c:v>
                </c:pt>
                <c:pt idx="4348">
                  <c:v>299</c:v>
                </c:pt>
                <c:pt idx="4349">
                  <c:v>299.5</c:v>
                </c:pt>
                <c:pt idx="4350">
                  <c:v>300</c:v>
                </c:pt>
                <c:pt idx="4351">
                  <c:v>300.5</c:v>
                </c:pt>
                <c:pt idx="4352">
                  <c:v>301</c:v>
                </c:pt>
                <c:pt idx="4353">
                  <c:v>301.5</c:v>
                </c:pt>
                <c:pt idx="4354">
                  <c:v>302</c:v>
                </c:pt>
                <c:pt idx="4355">
                  <c:v>302.5</c:v>
                </c:pt>
                <c:pt idx="4356">
                  <c:v>303</c:v>
                </c:pt>
                <c:pt idx="4357">
                  <c:v>303.5</c:v>
                </c:pt>
                <c:pt idx="4358">
                  <c:v>304</c:v>
                </c:pt>
                <c:pt idx="4359">
                  <c:v>304.5</c:v>
                </c:pt>
                <c:pt idx="4360">
                  <c:v>305</c:v>
                </c:pt>
                <c:pt idx="4361">
                  <c:v>305.5</c:v>
                </c:pt>
                <c:pt idx="4362">
                  <c:v>306</c:v>
                </c:pt>
                <c:pt idx="4363">
                  <c:v>306.5</c:v>
                </c:pt>
                <c:pt idx="4364">
                  <c:v>307</c:v>
                </c:pt>
                <c:pt idx="4365">
                  <c:v>307.5</c:v>
                </c:pt>
                <c:pt idx="4366">
                  <c:v>308</c:v>
                </c:pt>
                <c:pt idx="4367">
                  <c:v>308.5</c:v>
                </c:pt>
                <c:pt idx="4368">
                  <c:v>309</c:v>
                </c:pt>
                <c:pt idx="4369">
                  <c:v>309.5</c:v>
                </c:pt>
                <c:pt idx="4370">
                  <c:v>310</c:v>
                </c:pt>
                <c:pt idx="4371">
                  <c:v>310.5</c:v>
                </c:pt>
                <c:pt idx="4372">
                  <c:v>311</c:v>
                </c:pt>
                <c:pt idx="4373">
                  <c:v>311.5</c:v>
                </c:pt>
                <c:pt idx="4374">
                  <c:v>312</c:v>
                </c:pt>
                <c:pt idx="4375">
                  <c:v>312.5</c:v>
                </c:pt>
                <c:pt idx="4376">
                  <c:v>313</c:v>
                </c:pt>
                <c:pt idx="4377">
                  <c:v>313.5</c:v>
                </c:pt>
                <c:pt idx="4378">
                  <c:v>314</c:v>
                </c:pt>
                <c:pt idx="4379">
                  <c:v>314.5</c:v>
                </c:pt>
                <c:pt idx="4380">
                  <c:v>315</c:v>
                </c:pt>
                <c:pt idx="4381">
                  <c:v>315.5</c:v>
                </c:pt>
                <c:pt idx="4382">
                  <c:v>316</c:v>
                </c:pt>
                <c:pt idx="4383">
                  <c:v>316.5</c:v>
                </c:pt>
                <c:pt idx="4384">
                  <c:v>317</c:v>
                </c:pt>
                <c:pt idx="4385">
                  <c:v>317.5</c:v>
                </c:pt>
                <c:pt idx="4386">
                  <c:v>318</c:v>
                </c:pt>
                <c:pt idx="4387">
                  <c:v>318.5</c:v>
                </c:pt>
                <c:pt idx="4388">
                  <c:v>319</c:v>
                </c:pt>
                <c:pt idx="4389">
                  <c:v>319.5</c:v>
                </c:pt>
                <c:pt idx="4390">
                  <c:v>320</c:v>
                </c:pt>
                <c:pt idx="4391">
                  <c:v>320.5</c:v>
                </c:pt>
                <c:pt idx="4392">
                  <c:v>321</c:v>
                </c:pt>
                <c:pt idx="4393">
                  <c:v>321.5</c:v>
                </c:pt>
                <c:pt idx="4394">
                  <c:v>322</c:v>
                </c:pt>
                <c:pt idx="4395">
                  <c:v>322.5</c:v>
                </c:pt>
                <c:pt idx="4396">
                  <c:v>323</c:v>
                </c:pt>
                <c:pt idx="4397">
                  <c:v>323.5</c:v>
                </c:pt>
                <c:pt idx="4398">
                  <c:v>324</c:v>
                </c:pt>
                <c:pt idx="4399">
                  <c:v>324.5</c:v>
                </c:pt>
                <c:pt idx="4400">
                  <c:v>325</c:v>
                </c:pt>
                <c:pt idx="4401">
                  <c:v>325.5</c:v>
                </c:pt>
                <c:pt idx="4402">
                  <c:v>326</c:v>
                </c:pt>
                <c:pt idx="4403">
                  <c:v>326.5</c:v>
                </c:pt>
                <c:pt idx="4404">
                  <c:v>327</c:v>
                </c:pt>
                <c:pt idx="4405">
                  <c:v>327.5</c:v>
                </c:pt>
                <c:pt idx="4406">
                  <c:v>328</c:v>
                </c:pt>
                <c:pt idx="4407">
                  <c:v>328.5</c:v>
                </c:pt>
                <c:pt idx="4408">
                  <c:v>329</c:v>
                </c:pt>
                <c:pt idx="4409">
                  <c:v>329.5</c:v>
                </c:pt>
                <c:pt idx="4410">
                  <c:v>330</c:v>
                </c:pt>
                <c:pt idx="4411">
                  <c:v>330.5</c:v>
                </c:pt>
                <c:pt idx="4412">
                  <c:v>331</c:v>
                </c:pt>
                <c:pt idx="4413">
                  <c:v>331.5</c:v>
                </c:pt>
                <c:pt idx="4414">
                  <c:v>332</c:v>
                </c:pt>
                <c:pt idx="4415">
                  <c:v>332.5</c:v>
                </c:pt>
                <c:pt idx="4416">
                  <c:v>333</c:v>
                </c:pt>
                <c:pt idx="4417">
                  <c:v>333.5</c:v>
                </c:pt>
                <c:pt idx="4418">
                  <c:v>334</c:v>
                </c:pt>
                <c:pt idx="4419">
                  <c:v>334.5</c:v>
                </c:pt>
                <c:pt idx="4420">
                  <c:v>335</c:v>
                </c:pt>
                <c:pt idx="4421">
                  <c:v>335.5</c:v>
                </c:pt>
                <c:pt idx="4422">
                  <c:v>336</c:v>
                </c:pt>
                <c:pt idx="4423">
                  <c:v>336.5</c:v>
                </c:pt>
                <c:pt idx="4424">
                  <c:v>337</c:v>
                </c:pt>
                <c:pt idx="4425">
                  <c:v>337.5</c:v>
                </c:pt>
                <c:pt idx="4426">
                  <c:v>338</c:v>
                </c:pt>
                <c:pt idx="4427">
                  <c:v>338.5</c:v>
                </c:pt>
                <c:pt idx="4428">
                  <c:v>339</c:v>
                </c:pt>
                <c:pt idx="4429">
                  <c:v>339.5</c:v>
                </c:pt>
                <c:pt idx="4430">
                  <c:v>340</c:v>
                </c:pt>
                <c:pt idx="4431">
                  <c:v>340.5</c:v>
                </c:pt>
                <c:pt idx="4432">
                  <c:v>341</c:v>
                </c:pt>
                <c:pt idx="4433">
                  <c:v>341.5</c:v>
                </c:pt>
                <c:pt idx="4434">
                  <c:v>342</c:v>
                </c:pt>
                <c:pt idx="4435">
                  <c:v>342.5</c:v>
                </c:pt>
                <c:pt idx="4436">
                  <c:v>343</c:v>
                </c:pt>
                <c:pt idx="4437">
                  <c:v>343.5</c:v>
                </c:pt>
                <c:pt idx="4438">
                  <c:v>344</c:v>
                </c:pt>
                <c:pt idx="4439">
                  <c:v>344.5</c:v>
                </c:pt>
                <c:pt idx="4440">
                  <c:v>345</c:v>
                </c:pt>
                <c:pt idx="4441">
                  <c:v>345.5</c:v>
                </c:pt>
                <c:pt idx="4442">
                  <c:v>346</c:v>
                </c:pt>
                <c:pt idx="4443">
                  <c:v>346.5</c:v>
                </c:pt>
                <c:pt idx="4444">
                  <c:v>347</c:v>
                </c:pt>
                <c:pt idx="4445">
                  <c:v>347.5</c:v>
                </c:pt>
                <c:pt idx="4446">
                  <c:v>348</c:v>
                </c:pt>
                <c:pt idx="4447">
                  <c:v>348.5</c:v>
                </c:pt>
                <c:pt idx="4448">
                  <c:v>349</c:v>
                </c:pt>
                <c:pt idx="4449">
                  <c:v>349.5</c:v>
                </c:pt>
                <c:pt idx="4450">
                  <c:v>350</c:v>
                </c:pt>
                <c:pt idx="4451">
                  <c:v>350.5</c:v>
                </c:pt>
                <c:pt idx="4452">
                  <c:v>351</c:v>
                </c:pt>
                <c:pt idx="4453">
                  <c:v>351.5</c:v>
                </c:pt>
                <c:pt idx="4454">
                  <c:v>352</c:v>
                </c:pt>
                <c:pt idx="4455">
                  <c:v>352.5</c:v>
                </c:pt>
                <c:pt idx="4456">
                  <c:v>353</c:v>
                </c:pt>
                <c:pt idx="4457">
                  <c:v>353.5</c:v>
                </c:pt>
                <c:pt idx="4458">
                  <c:v>354</c:v>
                </c:pt>
                <c:pt idx="4459">
                  <c:v>354.5</c:v>
                </c:pt>
                <c:pt idx="4460">
                  <c:v>355</c:v>
                </c:pt>
                <c:pt idx="4461">
                  <c:v>355.5</c:v>
                </c:pt>
                <c:pt idx="4462">
                  <c:v>356</c:v>
                </c:pt>
                <c:pt idx="4463">
                  <c:v>356.5</c:v>
                </c:pt>
                <c:pt idx="4464">
                  <c:v>357</c:v>
                </c:pt>
                <c:pt idx="4465">
                  <c:v>357.5</c:v>
                </c:pt>
                <c:pt idx="4466">
                  <c:v>358</c:v>
                </c:pt>
                <c:pt idx="4467">
                  <c:v>358.5</c:v>
                </c:pt>
                <c:pt idx="4468">
                  <c:v>359</c:v>
                </c:pt>
                <c:pt idx="4469">
                  <c:v>359.5</c:v>
                </c:pt>
                <c:pt idx="4470">
                  <c:v>360</c:v>
                </c:pt>
                <c:pt idx="4471">
                  <c:v>360.5</c:v>
                </c:pt>
                <c:pt idx="4472">
                  <c:v>361</c:v>
                </c:pt>
                <c:pt idx="4473">
                  <c:v>361.5</c:v>
                </c:pt>
                <c:pt idx="4474">
                  <c:v>362</c:v>
                </c:pt>
                <c:pt idx="4475">
                  <c:v>362.5</c:v>
                </c:pt>
                <c:pt idx="4476">
                  <c:v>363</c:v>
                </c:pt>
                <c:pt idx="4477">
                  <c:v>363.5</c:v>
                </c:pt>
                <c:pt idx="4478">
                  <c:v>364</c:v>
                </c:pt>
                <c:pt idx="4479">
                  <c:v>364.5</c:v>
                </c:pt>
                <c:pt idx="4480">
                  <c:v>365</c:v>
                </c:pt>
                <c:pt idx="4481">
                  <c:v>365.5</c:v>
                </c:pt>
                <c:pt idx="4482">
                  <c:v>366</c:v>
                </c:pt>
                <c:pt idx="4483">
                  <c:v>366.5</c:v>
                </c:pt>
                <c:pt idx="4484">
                  <c:v>367</c:v>
                </c:pt>
                <c:pt idx="4485">
                  <c:v>367.5</c:v>
                </c:pt>
                <c:pt idx="4486">
                  <c:v>368</c:v>
                </c:pt>
                <c:pt idx="4487">
                  <c:v>368.5</c:v>
                </c:pt>
                <c:pt idx="4488">
                  <c:v>369</c:v>
                </c:pt>
                <c:pt idx="4489">
                  <c:v>369.5</c:v>
                </c:pt>
                <c:pt idx="4490">
                  <c:v>370</c:v>
                </c:pt>
                <c:pt idx="4491">
                  <c:v>370.5</c:v>
                </c:pt>
                <c:pt idx="4492">
                  <c:v>371</c:v>
                </c:pt>
                <c:pt idx="4493">
                  <c:v>371.5</c:v>
                </c:pt>
                <c:pt idx="4494">
                  <c:v>372</c:v>
                </c:pt>
                <c:pt idx="4495">
                  <c:v>372.5</c:v>
                </c:pt>
                <c:pt idx="4496">
                  <c:v>373</c:v>
                </c:pt>
                <c:pt idx="4497">
                  <c:v>373.5</c:v>
                </c:pt>
                <c:pt idx="4498">
                  <c:v>374</c:v>
                </c:pt>
                <c:pt idx="4499">
                  <c:v>374.5</c:v>
                </c:pt>
                <c:pt idx="4500">
                  <c:v>375</c:v>
                </c:pt>
                <c:pt idx="4501">
                  <c:v>375.5</c:v>
                </c:pt>
                <c:pt idx="4502">
                  <c:v>376</c:v>
                </c:pt>
                <c:pt idx="4503">
                  <c:v>376.5</c:v>
                </c:pt>
                <c:pt idx="4504">
                  <c:v>377</c:v>
                </c:pt>
                <c:pt idx="4505">
                  <c:v>377.5</c:v>
                </c:pt>
                <c:pt idx="4506">
                  <c:v>378</c:v>
                </c:pt>
                <c:pt idx="4507">
                  <c:v>378.5</c:v>
                </c:pt>
                <c:pt idx="4508">
                  <c:v>379</c:v>
                </c:pt>
                <c:pt idx="4509">
                  <c:v>379.5</c:v>
                </c:pt>
                <c:pt idx="4510">
                  <c:v>380</c:v>
                </c:pt>
                <c:pt idx="4511">
                  <c:v>380.5</c:v>
                </c:pt>
                <c:pt idx="4512">
                  <c:v>381</c:v>
                </c:pt>
                <c:pt idx="4513">
                  <c:v>381.5</c:v>
                </c:pt>
                <c:pt idx="4514">
                  <c:v>382</c:v>
                </c:pt>
                <c:pt idx="4515">
                  <c:v>382.5</c:v>
                </c:pt>
                <c:pt idx="4516">
                  <c:v>383</c:v>
                </c:pt>
                <c:pt idx="4517">
                  <c:v>383.5</c:v>
                </c:pt>
                <c:pt idx="4518">
                  <c:v>384</c:v>
                </c:pt>
                <c:pt idx="4519">
                  <c:v>384.5</c:v>
                </c:pt>
                <c:pt idx="4520">
                  <c:v>385</c:v>
                </c:pt>
                <c:pt idx="4521">
                  <c:v>385.5</c:v>
                </c:pt>
                <c:pt idx="4522">
                  <c:v>386</c:v>
                </c:pt>
                <c:pt idx="4523">
                  <c:v>386.5</c:v>
                </c:pt>
                <c:pt idx="4524">
                  <c:v>387</c:v>
                </c:pt>
                <c:pt idx="4525">
                  <c:v>387.5</c:v>
                </c:pt>
                <c:pt idx="4526">
                  <c:v>388</c:v>
                </c:pt>
                <c:pt idx="4527">
                  <c:v>388.5</c:v>
                </c:pt>
                <c:pt idx="4528">
                  <c:v>389</c:v>
                </c:pt>
                <c:pt idx="4529">
                  <c:v>389.5</c:v>
                </c:pt>
                <c:pt idx="4530">
                  <c:v>390</c:v>
                </c:pt>
                <c:pt idx="4531">
                  <c:v>390.5</c:v>
                </c:pt>
                <c:pt idx="4532">
                  <c:v>391</c:v>
                </c:pt>
                <c:pt idx="4533">
                  <c:v>391.5</c:v>
                </c:pt>
                <c:pt idx="4534">
                  <c:v>392</c:v>
                </c:pt>
                <c:pt idx="4535">
                  <c:v>392.5</c:v>
                </c:pt>
                <c:pt idx="4536">
                  <c:v>393</c:v>
                </c:pt>
                <c:pt idx="4537">
                  <c:v>393.5</c:v>
                </c:pt>
                <c:pt idx="4538">
                  <c:v>394</c:v>
                </c:pt>
                <c:pt idx="4539">
                  <c:v>394.5</c:v>
                </c:pt>
                <c:pt idx="4540">
                  <c:v>395</c:v>
                </c:pt>
                <c:pt idx="4541">
                  <c:v>395.5</c:v>
                </c:pt>
                <c:pt idx="4542">
                  <c:v>396</c:v>
                </c:pt>
                <c:pt idx="4543">
                  <c:v>396.5</c:v>
                </c:pt>
                <c:pt idx="4544">
                  <c:v>397</c:v>
                </c:pt>
                <c:pt idx="4545">
                  <c:v>397.5</c:v>
                </c:pt>
                <c:pt idx="4546">
                  <c:v>398</c:v>
                </c:pt>
                <c:pt idx="4547">
                  <c:v>398.5</c:v>
                </c:pt>
                <c:pt idx="4548">
                  <c:v>399</c:v>
                </c:pt>
                <c:pt idx="4549">
                  <c:v>399.5</c:v>
                </c:pt>
                <c:pt idx="4550">
                  <c:v>400</c:v>
                </c:pt>
                <c:pt idx="4551">
                  <c:v>400.5</c:v>
                </c:pt>
                <c:pt idx="4552">
                  <c:v>401</c:v>
                </c:pt>
                <c:pt idx="4553">
                  <c:v>401.5</c:v>
                </c:pt>
                <c:pt idx="4554">
                  <c:v>402</c:v>
                </c:pt>
                <c:pt idx="4555">
                  <c:v>402.5</c:v>
                </c:pt>
                <c:pt idx="4556">
                  <c:v>403</c:v>
                </c:pt>
                <c:pt idx="4557">
                  <c:v>403.5</c:v>
                </c:pt>
                <c:pt idx="4558">
                  <c:v>404</c:v>
                </c:pt>
                <c:pt idx="4559">
                  <c:v>404.5</c:v>
                </c:pt>
                <c:pt idx="4560">
                  <c:v>405</c:v>
                </c:pt>
                <c:pt idx="4561">
                  <c:v>405.5</c:v>
                </c:pt>
                <c:pt idx="4562">
                  <c:v>406</c:v>
                </c:pt>
                <c:pt idx="4563">
                  <c:v>406.5</c:v>
                </c:pt>
                <c:pt idx="4564">
                  <c:v>407</c:v>
                </c:pt>
                <c:pt idx="4565">
                  <c:v>407.5</c:v>
                </c:pt>
                <c:pt idx="4566">
                  <c:v>408</c:v>
                </c:pt>
                <c:pt idx="4567">
                  <c:v>408.5</c:v>
                </c:pt>
                <c:pt idx="4568">
                  <c:v>409</c:v>
                </c:pt>
                <c:pt idx="4569">
                  <c:v>409.5</c:v>
                </c:pt>
                <c:pt idx="4570">
                  <c:v>410</c:v>
                </c:pt>
                <c:pt idx="4571">
                  <c:v>410.5</c:v>
                </c:pt>
                <c:pt idx="4572">
                  <c:v>411</c:v>
                </c:pt>
                <c:pt idx="4573">
                  <c:v>411.5</c:v>
                </c:pt>
                <c:pt idx="4574">
                  <c:v>412</c:v>
                </c:pt>
                <c:pt idx="4575">
                  <c:v>412.5</c:v>
                </c:pt>
                <c:pt idx="4576">
                  <c:v>413</c:v>
                </c:pt>
                <c:pt idx="4577">
                  <c:v>413.5</c:v>
                </c:pt>
                <c:pt idx="4578">
                  <c:v>414</c:v>
                </c:pt>
                <c:pt idx="4579">
                  <c:v>414.5</c:v>
                </c:pt>
                <c:pt idx="4580">
                  <c:v>415</c:v>
                </c:pt>
                <c:pt idx="4581">
                  <c:v>415.5</c:v>
                </c:pt>
                <c:pt idx="4582">
                  <c:v>416</c:v>
                </c:pt>
                <c:pt idx="4583">
                  <c:v>416.5</c:v>
                </c:pt>
                <c:pt idx="4584">
                  <c:v>417</c:v>
                </c:pt>
                <c:pt idx="4585">
                  <c:v>417.5</c:v>
                </c:pt>
                <c:pt idx="4586">
                  <c:v>418</c:v>
                </c:pt>
                <c:pt idx="4587">
                  <c:v>418.5</c:v>
                </c:pt>
                <c:pt idx="4588">
                  <c:v>419</c:v>
                </c:pt>
                <c:pt idx="4589">
                  <c:v>419.5</c:v>
                </c:pt>
                <c:pt idx="4590">
                  <c:v>420</c:v>
                </c:pt>
                <c:pt idx="4591">
                  <c:v>420.5</c:v>
                </c:pt>
                <c:pt idx="4592">
                  <c:v>421</c:v>
                </c:pt>
                <c:pt idx="4593">
                  <c:v>421.5</c:v>
                </c:pt>
                <c:pt idx="4594">
                  <c:v>422</c:v>
                </c:pt>
                <c:pt idx="4595">
                  <c:v>422.5</c:v>
                </c:pt>
                <c:pt idx="4596">
                  <c:v>423</c:v>
                </c:pt>
                <c:pt idx="4597">
                  <c:v>423.5</c:v>
                </c:pt>
                <c:pt idx="4598">
                  <c:v>424</c:v>
                </c:pt>
                <c:pt idx="4599">
                  <c:v>424.5</c:v>
                </c:pt>
                <c:pt idx="4600">
                  <c:v>425</c:v>
                </c:pt>
                <c:pt idx="4601">
                  <c:v>425.5</c:v>
                </c:pt>
                <c:pt idx="4602">
                  <c:v>426</c:v>
                </c:pt>
                <c:pt idx="4603">
                  <c:v>426.5</c:v>
                </c:pt>
                <c:pt idx="4604">
                  <c:v>427</c:v>
                </c:pt>
                <c:pt idx="4605">
                  <c:v>427.5</c:v>
                </c:pt>
                <c:pt idx="4606">
                  <c:v>428</c:v>
                </c:pt>
                <c:pt idx="4607">
                  <c:v>428.5</c:v>
                </c:pt>
                <c:pt idx="4608">
                  <c:v>429</c:v>
                </c:pt>
                <c:pt idx="4609">
                  <c:v>429.5</c:v>
                </c:pt>
                <c:pt idx="4610">
                  <c:v>430</c:v>
                </c:pt>
                <c:pt idx="4611">
                  <c:v>430.5</c:v>
                </c:pt>
                <c:pt idx="4612">
                  <c:v>431</c:v>
                </c:pt>
                <c:pt idx="4613">
                  <c:v>431.5</c:v>
                </c:pt>
                <c:pt idx="4614">
                  <c:v>432</c:v>
                </c:pt>
                <c:pt idx="4615">
                  <c:v>432.5</c:v>
                </c:pt>
                <c:pt idx="4616">
                  <c:v>433</c:v>
                </c:pt>
                <c:pt idx="4617">
                  <c:v>433.5</c:v>
                </c:pt>
                <c:pt idx="4618">
                  <c:v>434</c:v>
                </c:pt>
                <c:pt idx="4619">
                  <c:v>434.5</c:v>
                </c:pt>
                <c:pt idx="4620">
                  <c:v>435</c:v>
                </c:pt>
                <c:pt idx="4621">
                  <c:v>435.5</c:v>
                </c:pt>
                <c:pt idx="4622">
                  <c:v>436</c:v>
                </c:pt>
                <c:pt idx="4623">
                  <c:v>436.5</c:v>
                </c:pt>
                <c:pt idx="4624">
                  <c:v>437</c:v>
                </c:pt>
                <c:pt idx="4625">
                  <c:v>437.5</c:v>
                </c:pt>
                <c:pt idx="4626">
                  <c:v>438</c:v>
                </c:pt>
                <c:pt idx="4627">
                  <c:v>438.5</c:v>
                </c:pt>
                <c:pt idx="4628">
                  <c:v>439</c:v>
                </c:pt>
                <c:pt idx="4629">
                  <c:v>439.5</c:v>
                </c:pt>
                <c:pt idx="4630">
                  <c:v>440</c:v>
                </c:pt>
                <c:pt idx="4631">
                  <c:v>440.5</c:v>
                </c:pt>
                <c:pt idx="4632">
                  <c:v>441</c:v>
                </c:pt>
                <c:pt idx="4633">
                  <c:v>441.5</c:v>
                </c:pt>
                <c:pt idx="4634">
                  <c:v>442</c:v>
                </c:pt>
                <c:pt idx="4635">
                  <c:v>442.5</c:v>
                </c:pt>
                <c:pt idx="4636">
                  <c:v>443</c:v>
                </c:pt>
                <c:pt idx="4637">
                  <c:v>443.5</c:v>
                </c:pt>
                <c:pt idx="4638">
                  <c:v>444</c:v>
                </c:pt>
                <c:pt idx="4639">
                  <c:v>444.5</c:v>
                </c:pt>
                <c:pt idx="4640">
                  <c:v>445</c:v>
                </c:pt>
                <c:pt idx="4641">
                  <c:v>445.5</c:v>
                </c:pt>
                <c:pt idx="4642">
                  <c:v>446</c:v>
                </c:pt>
                <c:pt idx="4643">
                  <c:v>446.5</c:v>
                </c:pt>
                <c:pt idx="4644">
                  <c:v>447</c:v>
                </c:pt>
                <c:pt idx="4645">
                  <c:v>447.5</c:v>
                </c:pt>
                <c:pt idx="4646">
                  <c:v>448</c:v>
                </c:pt>
                <c:pt idx="4647">
                  <c:v>448.5</c:v>
                </c:pt>
                <c:pt idx="4648">
                  <c:v>449</c:v>
                </c:pt>
                <c:pt idx="4649">
                  <c:v>449.5</c:v>
                </c:pt>
                <c:pt idx="4650">
                  <c:v>450</c:v>
                </c:pt>
                <c:pt idx="4651">
                  <c:v>450.5</c:v>
                </c:pt>
                <c:pt idx="4652">
                  <c:v>451</c:v>
                </c:pt>
                <c:pt idx="4653">
                  <c:v>451.5</c:v>
                </c:pt>
                <c:pt idx="4654">
                  <c:v>452</c:v>
                </c:pt>
                <c:pt idx="4655">
                  <c:v>452.5</c:v>
                </c:pt>
                <c:pt idx="4656">
                  <c:v>453</c:v>
                </c:pt>
                <c:pt idx="4657">
                  <c:v>453.5</c:v>
                </c:pt>
                <c:pt idx="4658">
                  <c:v>454</c:v>
                </c:pt>
                <c:pt idx="4659">
                  <c:v>454.5</c:v>
                </c:pt>
                <c:pt idx="4660">
                  <c:v>455</c:v>
                </c:pt>
                <c:pt idx="4661">
                  <c:v>455.5</c:v>
                </c:pt>
                <c:pt idx="4662">
                  <c:v>456</c:v>
                </c:pt>
                <c:pt idx="4663">
                  <c:v>456.5</c:v>
                </c:pt>
                <c:pt idx="4664">
                  <c:v>457</c:v>
                </c:pt>
                <c:pt idx="4665">
                  <c:v>457.5</c:v>
                </c:pt>
                <c:pt idx="4666">
                  <c:v>458</c:v>
                </c:pt>
                <c:pt idx="4667">
                  <c:v>458.5</c:v>
                </c:pt>
                <c:pt idx="4668">
                  <c:v>459</c:v>
                </c:pt>
                <c:pt idx="4669">
                  <c:v>459.5</c:v>
                </c:pt>
                <c:pt idx="4670">
                  <c:v>460</c:v>
                </c:pt>
                <c:pt idx="4671">
                  <c:v>460.5</c:v>
                </c:pt>
                <c:pt idx="4672">
                  <c:v>461</c:v>
                </c:pt>
                <c:pt idx="4673">
                  <c:v>461.5</c:v>
                </c:pt>
                <c:pt idx="4674">
                  <c:v>462</c:v>
                </c:pt>
                <c:pt idx="4675">
                  <c:v>462.5</c:v>
                </c:pt>
                <c:pt idx="4676">
                  <c:v>463</c:v>
                </c:pt>
                <c:pt idx="4677">
                  <c:v>463.5</c:v>
                </c:pt>
                <c:pt idx="4678">
                  <c:v>464</c:v>
                </c:pt>
                <c:pt idx="4679">
                  <c:v>464.5</c:v>
                </c:pt>
                <c:pt idx="4680">
                  <c:v>465</c:v>
                </c:pt>
                <c:pt idx="4681">
                  <c:v>465.5</c:v>
                </c:pt>
                <c:pt idx="4682">
                  <c:v>466</c:v>
                </c:pt>
                <c:pt idx="4683">
                  <c:v>466.5</c:v>
                </c:pt>
                <c:pt idx="4684">
                  <c:v>467</c:v>
                </c:pt>
                <c:pt idx="4685">
                  <c:v>467.5</c:v>
                </c:pt>
                <c:pt idx="4686">
                  <c:v>468</c:v>
                </c:pt>
                <c:pt idx="4687">
                  <c:v>468.5</c:v>
                </c:pt>
                <c:pt idx="4688">
                  <c:v>469</c:v>
                </c:pt>
                <c:pt idx="4689">
                  <c:v>469.5</c:v>
                </c:pt>
                <c:pt idx="4690">
                  <c:v>470</c:v>
                </c:pt>
                <c:pt idx="4691">
                  <c:v>470.5</c:v>
                </c:pt>
                <c:pt idx="4692">
                  <c:v>471</c:v>
                </c:pt>
                <c:pt idx="4693">
                  <c:v>471.5</c:v>
                </c:pt>
                <c:pt idx="4694">
                  <c:v>472</c:v>
                </c:pt>
                <c:pt idx="4695">
                  <c:v>472.5</c:v>
                </c:pt>
                <c:pt idx="4696">
                  <c:v>473</c:v>
                </c:pt>
                <c:pt idx="4697">
                  <c:v>473.5</c:v>
                </c:pt>
                <c:pt idx="4698">
                  <c:v>474</c:v>
                </c:pt>
                <c:pt idx="4699">
                  <c:v>474.5</c:v>
                </c:pt>
                <c:pt idx="4700">
                  <c:v>475</c:v>
                </c:pt>
                <c:pt idx="4701">
                  <c:v>475.5</c:v>
                </c:pt>
                <c:pt idx="4702">
                  <c:v>476</c:v>
                </c:pt>
                <c:pt idx="4703">
                  <c:v>476.5</c:v>
                </c:pt>
                <c:pt idx="4704">
                  <c:v>477</c:v>
                </c:pt>
                <c:pt idx="4705">
                  <c:v>477.5</c:v>
                </c:pt>
                <c:pt idx="4706">
                  <c:v>478</c:v>
                </c:pt>
                <c:pt idx="4707">
                  <c:v>478.5</c:v>
                </c:pt>
                <c:pt idx="4708">
                  <c:v>479</c:v>
                </c:pt>
                <c:pt idx="4709">
                  <c:v>479.5</c:v>
                </c:pt>
                <c:pt idx="4710">
                  <c:v>480</c:v>
                </c:pt>
                <c:pt idx="4711">
                  <c:v>480.5</c:v>
                </c:pt>
                <c:pt idx="4712">
                  <c:v>481</c:v>
                </c:pt>
                <c:pt idx="4713">
                  <c:v>481.5</c:v>
                </c:pt>
                <c:pt idx="4714">
                  <c:v>482</c:v>
                </c:pt>
                <c:pt idx="4715">
                  <c:v>482.5</c:v>
                </c:pt>
                <c:pt idx="4716">
                  <c:v>483</c:v>
                </c:pt>
                <c:pt idx="4717">
                  <c:v>483.5</c:v>
                </c:pt>
                <c:pt idx="4718">
                  <c:v>484</c:v>
                </c:pt>
                <c:pt idx="4719">
                  <c:v>484.5</c:v>
                </c:pt>
                <c:pt idx="4720">
                  <c:v>485</c:v>
                </c:pt>
                <c:pt idx="4721">
                  <c:v>485.5</c:v>
                </c:pt>
                <c:pt idx="4722">
                  <c:v>486</c:v>
                </c:pt>
                <c:pt idx="4723">
                  <c:v>486.5</c:v>
                </c:pt>
                <c:pt idx="4724">
                  <c:v>487</c:v>
                </c:pt>
                <c:pt idx="4725">
                  <c:v>487.5</c:v>
                </c:pt>
                <c:pt idx="4726">
                  <c:v>488</c:v>
                </c:pt>
                <c:pt idx="4727">
                  <c:v>488.5</c:v>
                </c:pt>
                <c:pt idx="4728">
                  <c:v>489</c:v>
                </c:pt>
                <c:pt idx="4729">
                  <c:v>489.5</c:v>
                </c:pt>
                <c:pt idx="4730">
                  <c:v>490</c:v>
                </c:pt>
                <c:pt idx="4731">
                  <c:v>490.5</c:v>
                </c:pt>
                <c:pt idx="4732">
                  <c:v>491</c:v>
                </c:pt>
                <c:pt idx="4733">
                  <c:v>491.5</c:v>
                </c:pt>
                <c:pt idx="4734">
                  <c:v>492</c:v>
                </c:pt>
                <c:pt idx="4735">
                  <c:v>492.5</c:v>
                </c:pt>
                <c:pt idx="4736">
                  <c:v>493</c:v>
                </c:pt>
                <c:pt idx="4737">
                  <c:v>493.5</c:v>
                </c:pt>
                <c:pt idx="4738">
                  <c:v>494</c:v>
                </c:pt>
                <c:pt idx="4739">
                  <c:v>494.5</c:v>
                </c:pt>
                <c:pt idx="4740">
                  <c:v>495</c:v>
                </c:pt>
                <c:pt idx="4741">
                  <c:v>495.5</c:v>
                </c:pt>
                <c:pt idx="4742">
                  <c:v>496</c:v>
                </c:pt>
                <c:pt idx="4743">
                  <c:v>496.5</c:v>
                </c:pt>
                <c:pt idx="4744">
                  <c:v>497</c:v>
                </c:pt>
                <c:pt idx="4745">
                  <c:v>497.5</c:v>
                </c:pt>
                <c:pt idx="4746">
                  <c:v>498</c:v>
                </c:pt>
                <c:pt idx="4747">
                  <c:v>498.5</c:v>
                </c:pt>
                <c:pt idx="4748">
                  <c:v>499</c:v>
                </c:pt>
                <c:pt idx="4749">
                  <c:v>499.5</c:v>
                </c:pt>
                <c:pt idx="4750">
                  <c:v>500</c:v>
                </c:pt>
                <c:pt idx="4751">
                  <c:v>500.5</c:v>
                </c:pt>
                <c:pt idx="4752">
                  <c:v>501</c:v>
                </c:pt>
                <c:pt idx="4753">
                  <c:v>501.5</c:v>
                </c:pt>
                <c:pt idx="4754">
                  <c:v>502</c:v>
                </c:pt>
                <c:pt idx="4755">
                  <c:v>502.5</c:v>
                </c:pt>
                <c:pt idx="4756">
                  <c:v>503</c:v>
                </c:pt>
                <c:pt idx="4757">
                  <c:v>503.5</c:v>
                </c:pt>
                <c:pt idx="4758">
                  <c:v>504</c:v>
                </c:pt>
                <c:pt idx="4759">
                  <c:v>504.5</c:v>
                </c:pt>
                <c:pt idx="4760">
                  <c:v>505</c:v>
                </c:pt>
                <c:pt idx="4761">
                  <c:v>505.5</c:v>
                </c:pt>
                <c:pt idx="4762">
                  <c:v>506</c:v>
                </c:pt>
                <c:pt idx="4763">
                  <c:v>506.5</c:v>
                </c:pt>
                <c:pt idx="4764">
                  <c:v>507</c:v>
                </c:pt>
                <c:pt idx="4765">
                  <c:v>507.5</c:v>
                </c:pt>
                <c:pt idx="4766">
                  <c:v>508</c:v>
                </c:pt>
                <c:pt idx="4767">
                  <c:v>508.5</c:v>
                </c:pt>
                <c:pt idx="4768">
                  <c:v>509</c:v>
                </c:pt>
                <c:pt idx="4769">
                  <c:v>509.5</c:v>
                </c:pt>
                <c:pt idx="4770">
                  <c:v>510</c:v>
                </c:pt>
                <c:pt idx="4771">
                  <c:v>510.5</c:v>
                </c:pt>
                <c:pt idx="4772">
                  <c:v>511</c:v>
                </c:pt>
                <c:pt idx="4773">
                  <c:v>511.5</c:v>
                </c:pt>
                <c:pt idx="4774">
                  <c:v>512</c:v>
                </c:pt>
                <c:pt idx="4775">
                  <c:v>512.5</c:v>
                </c:pt>
                <c:pt idx="4776">
                  <c:v>513</c:v>
                </c:pt>
                <c:pt idx="4777">
                  <c:v>513.5</c:v>
                </c:pt>
                <c:pt idx="4778">
                  <c:v>514</c:v>
                </c:pt>
                <c:pt idx="4779">
                  <c:v>514.5</c:v>
                </c:pt>
                <c:pt idx="4780">
                  <c:v>515</c:v>
                </c:pt>
                <c:pt idx="4781">
                  <c:v>515.5</c:v>
                </c:pt>
                <c:pt idx="4782">
                  <c:v>516</c:v>
                </c:pt>
                <c:pt idx="4783">
                  <c:v>516.5</c:v>
                </c:pt>
                <c:pt idx="4784">
                  <c:v>517</c:v>
                </c:pt>
                <c:pt idx="4785">
                  <c:v>517.5</c:v>
                </c:pt>
                <c:pt idx="4786">
                  <c:v>518</c:v>
                </c:pt>
                <c:pt idx="4787">
                  <c:v>518.5</c:v>
                </c:pt>
                <c:pt idx="4788">
                  <c:v>519</c:v>
                </c:pt>
                <c:pt idx="4789">
                  <c:v>519.5</c:v>
                </c:pt>
                <c:pt idx="4790">
                  <c:v>520</c:v>
                </c:pt>
                <c:pt idx="4791">
                  <c:v>520.5</c:v>
                </c:pt>
                <c:pt idx="4792">
                  <c:v>521</c:v>
                </c:pt>
                <c:pt idx="4793">
                  <c:v>521.5</c:v>
                </c:pt>
                <c:pt idx="4794">
                  <c:v>522</c:v>
                </c:pt>
                <c:pt idx="4795">
                  <c:v>522.5</c:v>
                </c:pt>
                <c:pt idx="4796">
                  <c:v>523</c:v>
                </c:pt>
                <c:pt idx="4797">
                  <c:v>523.5</c:v>
                </c:pt>
                <c:pt idx="4798">
                  <c:v>524</c:v>
                </c:pt>
                <c:pt idx="4799">
                  <c:v>524.5</c:v>
                </c:pt>
                <c:pt idx="4800">
                  <c:v>525</c:v>
                </c:pt>
                <c:pt idx="4801">
                  <c:v>525.5</c:v>
                </c:pt>
                <c:pt idx="4802">
                  <c:v>526</c:v>
                </c:pt>
                <c:pt idx="4803">
                  <c:v>526.5</c:v>
                </c:pt>
                <c:pt idx="4804">
                  <c:v>527</c:v>
                </c:pt>
                <c:pt idx="4805">
                  <c:v>527.5</c:v>
                </c:pt>
                <c:pt idx="4806">
                  <c:v>528</c:v>
                </c:pt>
                <c:pt idx="4807">
                  <c:v>528.5</c:v>
                </c:pt>
                <c:pt idx="4808">
                  <c:v>529</c:v>
                </c:pt>
                <c:pt idx="4809">
                  <c:v>529.5</c:v>
                </c:pt>
                <c:pt idx="4810">
                  <c:v>530</c:v>
                </c:pt>
                <c:pt idx="4811">
                  <c:v>530.5</c:v>
                </c:pt>
                <c:pt idx="4812">
                  <c:v>531</c:v>
                </c:pt>
                <c:pt idx="4813">
                  <c:v>531.5</c:v>
                </c:pt>
                <c:pt idx="4814">
                  <c:v>532</c:v>
                </c:pt>
                <c:pt idx="4815">
                  <c:v>532.5</c:v>
                </c:pt>
                <c:pt idx="4816">
                  <c:v>533</c:v>
                </c:pt>
                <c:pt idx="4817">
                  <c:v>533.5</c:v>
                </c:pt>
                <c:pt idx="4818">
                  <c:v>534</c:v>
                </c:pt>
                <c:pt idx="4819">
                  <c:v>534.5</c:v>
                </c:pt>
                <c:pt idx="4820">
                  <c:v>535</c:v>
                </c:pt>
                <c:pt idx="4821">
                  <c:v>535.5</c:v>
                </c:pt>
                <c:pt idx="4822">
                  <c:v>536</c:v>
                </c:pt>
                <c:pt idx="4823">
                  <c:v>536.5</c:v>
                </c:pt>
                <c:pt idx="4824">
                  <c:v>537</c:v>
                </c:pt>
                <c:pt idx="4825">
                  <c:v>537.5</c:v>
                </c:pt>
                <c:pt idx="4826">
                  <c:v>538</c:v>
                </c:pt>
                <c:pt idx="4827">
                  <c:v>538.5</c:v>
                </c:pt>
                <c:pt idx="4828">
                  <c:v>539</c:v>
                </c:pt>
                <c:pt idx="4829">
                  <c:v>539.5</c:v>
                </c:pt>
                <c:pt idx="4830">
                  <c:v>540</c:v>
                </c:pt>
                <c:pt idx="4831">
                  <c:v>540.5</c:v>
                </c:pt>
                <c:pt idx="4832">
                  <c:v>541</c:v>
                </c:pt>
                <c:pt idx="4833">
                  <c:v>541.5</c:v>
                </c:pt>
                <c:pt idx="4834">
                  <c:v>542</c:v>
                </c:pt>
                <c:pt idx="4835">
                  <c:v>542.5</c:v>
                </c:pt>
                <c:pt idx="4836">
                  <c:v>543</c:v>
                </c:pt>
                <c:pt idx="4837">
                  <c:v>543.5</c:v>
                </c:pt>
                <c:pt idx="4838">
                  <c:v>544</c:v>
                </c:pt>
                <c:pt idx="4839">
                  <c:v>544.5</c:v>
                </c:pt>
                <c:pt idx="4840">
                  <c:v>545</c:v>
                </c:pt>
                <c:pt idx="4841">
                  <c:v>545.5</c:v>
                </c:pt>
                <c:pt idx="4842">
                  <c:v>546</c:v>
                </c:pt>
                <c:pt idx="4843">
                  <c:v>546.5</c:v>
                </c:pt>
                <c:pt idx="4844">
                  <c:v>547</c:v>
                </c:pt>
                <c:pt idx="4845">
                  <c:v>547.5</c:v>
                </c:pt>
                <c:pt idx="4846">
                  <c:v>548</c:v>
                </c:pt>
                <c:pt idx="4847">
                  <c:v>548.5</c:v>
                </c:pt>
                <c:pt idx="4848">
                  <c:v>549</c:v>
                </c:pt>
                <c:pt idx="4849">
                  <c:v>549.5</c:v>
                </c:pt>
                <c:pt idx="4850">
                  <c:v>550</c:v>
                </c:pt>
                <c:pt idx="4851">
                  <c:v>550.5</c:v>
                </c:pt>
                <c:pt idx="4852">
                  <c:v>551</c:v>
                </c:pt>
                <c:pt idx="4853">
                  <c:v>551.5</c:v>
                </c:pt>
                <c:pt idx="4854">
                  <c:v>552</c:v>
                </c:pt>
                <c:pt idx="4855">
                  <c:v>552.5</c:v>
                </c:pt>
                <c:pt idx="4856">
                  <c:v>553</c:v>
                </c:pt>
                <c:pt idx="4857">
                  <c:v>553.5</c:v>
                </c:pt>
                <c:pt idx="4858">
                  <c:v>554</c:v>
                </c:pt>
                <c:pt idx="4859">
                  <c:v>554.5</c:v>
                </c:pt>
                <c:pt idx="4860">
                  <c:v>555</c:v>
                </c:pt>
                <c:pt idx="4861">
                  <c:v>555.5</c:v>
                </c:pt>
                <c:pt idx="4862">
                  <c:v>556</c:v>
                </c:pt>
                <c:pt idx="4863">
                  <c:v>556.5</c:v>
                </c:pt>
                <c:pt idx="4864">
                  <c:v>557</c:v>
                </c:pt>
                <c:pt idx="4865">
                  <c:v>557.5</c:v>
                </c:pt>
                <c:pt idx="4866">
                  <c:v>558</c:v>
                </c:pt>
                <c:pt idx="4867">
                  <c:v>558.5</c:v>
                </c:pt>
                <c:pt idx="4868">
                  <c:v>559</c:v>
                </c:pt>
                <c:pt idx="4869">
                  <c:v>559.5</c:v>
                </c:pt>
                <c:pt idx="4870">
                  <c:v>560</c:v>
                </c:pt>
                <c:pt idx="4871">
                  <c:v>560.5</c:v>
                </c:pt>
                <c:pt idx="4872">
                  <c:v>561</c:v>
                </c:pt>
                <c:pt idx="4873">
                  <c:v>561.5</c:v>
                </c:pt>
                <c:pt idx="4874">
                  <c:v>562</c:v>
                </c:pt>
                <c:pt idx="4875">
                  <c:v>562.5</c:v>
                </c:pt>
                <c:pt idx="4876">
                  <c:v>563</c:v>
                </c:pt>
                <c:pt idx="4877">
                  <c:v>563.5</c:v>
                </c:pt>
                <c:pt idx="4878">
                  <c:v>564</c:v>
                </c:pt>
                <c:pt idx="4879">
                  <c:v>564.5</c:v>
                </c:pt>
                <c:pt idx="4880">
                  <c:v>565</c:v>
                </c:pt>
                <c:pt idx="4881">
                  <c:v>565.5</c:v>
                </c:pt>
                <c:pt idx="4882">
                  <c:v>566</c:v>
                </c:pt>
                <c:pt idx="4883">
                  <c:v>566.5</c:v>
                </c:pt>
                <c:pt idx="4884">
                  <c:v>567</c:v>
                </c:pt>
                <c:pt idx="4885">
                  <c:v>567.5</c:v>
                </c:pt>
                <c:pt idx="4886">
                  <c:v>568</c:v>
                </c:pt>
                <c:pt idx="4887">
                  <c:v>568.5</c:v>
                </c:pt>
                <c:pt idx="4888">
                  <c:v>569</c:v>
                </c:pt>
                <c:pt idx="4889">
                  <c:v>569.5</c:v>
                </c:pt>
                <c:pt idx="4890">
                  <c:v>570</c:v>
                </c:pt>
                <c:pt idx="4891">
                  <c:v>570.5</c:v>
                </c:pt>
                <c:pt idx="4892">
                  <c:v>571</c:v>
                </c:pt>
                <c:pt idx="4893">
                  <c:v>571.5</c:v>
                </c:pt>
                <c:pt idx="4894">
                  <c:v>572</c:v>
                </c:pt>
                <c:pt idx="4895">
                  <c:v>572.5</c:v>
                </c:pt>
                <c:pt idx="4896">
                  <c:v>573</c:v>
                </c:pt>
                <c:pt idx="4897">
                  <c:v>573.5</c:v>
                </c:pt>
                <c:pt idx="4898">
                  <c:v>574</c:v>
                </c:pt>
                <c:pt idx="4899">
                  <c:v>574.5</c:v>
                </c:pt>
                <c:pt idx="4900">
                  <c:v>575</c:v>
                </c:pt>
                <c:pt idx="4901">
                  <c:v>575.5</c:v>
                </c:pt>
                <c:pt idx="4902">
                  <c:v>576</c:v>
                </c:pt>
                <c:pt idx="4903">
                  <c:v>576.5</c:v>
                </c:pt>
                <c:pt idx="4904">
                  <c:v>577</c:v>
                </c:pt>
                <c:pt idx="4905">
                  <c:v>577.5</c:v>
                </c:pt>
                <c:pt idx="4906">
                  <c:v>578</c:v>
                </c:pt>
                <c:pt idx="4907">
                  <c:v>578.5</c:v>
                </c:pt>
                <c:pt idx="4908">
                  <c:v>579</c:v>
                </c:pt>
                <c:pt idx="4909">
                  <c:v>579.5</c:v>
                </c:pt>
                <c:pt idx="4910">
                  <c:v>580</c:v>
                </c:pt>
                <c:pt idx="4911">
                  <c:v>580.5</c:v>
                </c:pt>
                <c:pt idx="4912">
                  <c:v>581</c:v>
                </c:pt>
                <c:pt idx="4913">
                  <c:v>581.5</c:v>
                </c:pt>
                <c:pt idx="4914">
                  <c:v>582</c:v>
                </c:pt>
                <c:pt idx="4915">
                  <c:v>582.5</c:v>
                </c:pt>
                <c:pt idx="4916">
                  <c:v>583</c:v>
                </c:pt>
                <c:pt idx="4917">
                  <c:v>583.5</c:v>
                </c:pt>
                <c:pt idx="4918">
                  <c:v>584</c:v>
                </c:pt>
                <c:pt idx="4919">
                  <c:v>584.5</c:v>
                </c:pt>
                <c:pt idx="4920">
                  <c:v>585</c:v>
                </c:pt>
                <c:pt idx="4921">
                  <c:v>585.5</c:v>
                </c:pt>
                <c:pt idx="4922">
                  <c:v>586</c:v>
                </c:pt>
                <c:pt idx="4923">
                  <c:v>586.5</c:v>
                </c:pt>
                <c:pt idx="4924">
                  <c:v>587</c:v>
                </c:pt>
                <c:pt idx="4925">
                  <c:v>587.5</c:v>
                </c:pt>
                <c:pt idx="4926">
                  <c:v>588</c:v>
                </c:pt>
                <c:pt idx="4927">
                  <c:v>588.5</c:v>
                </c:pt>
                <c:pt idx="4928">
                  <c:v>589</c:v>
                </c:pt>
                <c:pt idx="4929">
                  <c:v>589.5</c:v>
                </c:pt>
                <c:pt idx="4930">
                  <c:v>590</c:v>
                </c:pt>
                <c:pt idx="4931">
                  <c:v>590.5</c:v>
                </c:pt>
                <c:pt idx="4932">
                  <c:v>591</c:v>
                </c:pt>
                <c:pt idx="4933">
                  <c:v>591.5</c:v>
                </c:pt>
                <c:pt idx="4934">
                  <c:v>592</c:v>
                </c:pt>
                <c:pt idx="4935">
                  <c:v>592.5</c:v>
                </c:pt>
                <c:pt idx="4936">
                  <c:v>593</c:v>
                </c:pt>
                <c:pt idx="4937">
                  <c:v>593.5</c:v>
                </c:pt>
                <c:pt idx="4938">
                  <c:v>594</c:v>
                </c:pt>
                <c:pt idx="4939">
                  <c:v>594.5</c:v>
                </c:pt>
                <c:pt idx="4940">
                  <c:v>595</c:v>
                </c:pt>
                <c:pt idx="4941">
                  <c:v>595.5</c:v>
                </c:pt>
                <c:pt idx="4942">
                  <c:v>596</c:v>
                </c:pt>
                <c:pt idx="4943">
                  <c:v>596.5</c:v>
                </c:pt>
                <c:pt idx="4944">
                  <c:v>597</c:v>
                </c:pt>
                <c:pt idx="4945">
                  <c:v>597.5</c:v>
                </c:pt>
                <c:pt idx="4946">
                  <c:v>598</c:v>
                </c:pt>
                <c:pt idx="4947">
                  <c:v>598.5</c:v>
                </c:pt>
                <c:pt idx="4948">
                  <c:v>599</c:v>
                </c:pt>
                <c:pt idx="4949">
                  <c:v>599.5</c:v>
                </c:pt>
                <c:pt idx="4950">
                  <c:v>600</c:v>
                </c:pt>
                <c:pt idx="4951">
                  <c:v>600.5</c:v>
                </c:pt>
                <c:pt idx="4952">
                  <c:v>601</c:v>
                </c:pt>
                <c:pt idx="4953">
                  <c:v>601.5</c:v>
                </c:pt>
                <c:pt idx="4954">
                  <c:v>602</c:v>
                </c:pt>
                <c:pt idx="4955">
                  <c:v>602.5</c:v>
                </c:pt>
                <c:pt idx="4956">
                  <c:v>603</c:v>
                </c:pt>
                <c:pt idx="4957">
                  <c:v>603.5</c:v>
                </c:pt>
                <c:pt idx="4958">
                  <c:v>604</c:v>
                </c:pt>
                <c:pt idx="4959">
                  <c:v>604.5</c:v>
                </c:pt>
                <c:pt idx="4960">
                  <c:v>605</c:v>
                </c:pt>
                <c:pt idx="4961">
                  <c:v>605.5</c:v>
                </c:pt>
                <c:pt idx="4962">
                  <c:v>606</c:v>
                </c:pt>
                <c:pt idx="4963">
                  <c:v>606.5</c:v>
                </c:pt>
                <c:pt idx="4964">
                  <c:v>607</c:v>
                </c:pt>
                <c:pt idx="4965">
                  <c:v>607.5</c:v>
                </c:pt>
                <c:pt idx="4966">
                  <c:v>608</c:v>
                </c:pt>
                <c:pt idx="4967">
                  <c:v>608.5</c:v>
                </c:pt>
                <c:pt idx="4968">
                  <c:v>609</c:v>
                </c:pt>
                <c:pt idx="4969">
                  <c:v>609.5</c:v>
                </c:pt>
                <c:pt idx="4970">
                  <c:v>610</c:v>
                </c:pt>
                <c:pt idx="4971">
                  <c:v>610.5</c:v>
                </c:pt>
                <c:pt idx="4972">
                  <c:v>611</c:v>
                </c:pt>
                <c:pt idx="4973">
                  <c:v>611.5</c:v>
                </c:pt>
                <c:pt idx="4974">
                  <c:v>612</c:v>
                </c:pt>
                <c:pt idx="4975">
                  <c:v>612.5</c:v>
                </c:pt>
                <c:pt idx="4976">
                  <c:v>613</c:v>
                </c:pt>
                <c:pt idx="4977">
                  <c:v>613.5</c:v>
                </c:pt>
                <c:pt idx="4978">
                  <c:v>614</c:v>
                </c:pt>
                <c:pt idx="4979">
                  <c:v>614.5</c:v>
                </c:pt>
                <c:pt idx="4980">
                  <c:v>615</c:v>
                </c:pt>
                <c:pt idx="4981">
                  <c:v>615.5</c:v>
                </c:pt>
                <c:pt idx="4982">
                  <c:v>616</c:v>
                </c:pt>
                <c:pt idx="4983">
                  <c:v>616.5</c:v>
                </c:pt>
                <c:pt idx="4984">
                  <c:v>617</c:v>
                </c:pt>
                <c:pt idx="4985">
                  <c:v>617.5</c:v>
                </c:pt>
                <c:pt idx="4986">
                  <c:v>618</c:v>
                </c:pt>
                <c:pt idx="4987">
                  <c:v>618.5</c:v>
                </c:pt>
                <c:pt idx="4988">
                  <c:v>619</c:v>
                </c:pt>
                <c:pt idx="4989">
                  <c:v>619.5</c:v>
                </c:pt>
                <c:pt idx="4990">
                  <c:v>620</c:v>
                </c:pt>
                <c:pt idx="4991">
                  <c:v>620.5</c:v>
                </c:pt>
                <c:pt idx="4992">
                  <c:v>621</c:v>
                </c:pt>
                <c:pt idx="4993">
                  <c:v>621.5</c:v>
                </c:pt>
                <c:pt idx="4994">
                  <c:v>622</c:v>
                </c:pt>
                <c:pt idx="4995">
                  <c:v>622.5</c:v>
                </c:pt>
                <c:pt idx="4996">
                  <c:v>623</c:v>
                </c:pt>
                <c:pt idx="4997">
                  <c:v>623.5</c:v>
                </c:pt>
                <c:pt idx="4998">
                  <c:v>624</c:v>
                </c:pt>
                <c:pt idx="4999">
                  <c:v>624.5</c:v>
                </c:pt>
                <c:pt idx="5000">
                  <c:v>625</c:v>
                </c:pt>
                <c:pt idx="5001">
                  <c:v>625.5</c:v>
                </c:pt>
                <c:pt idx="5002">
                  <c:v>626</c:v>
                </c:pt>
                <c:pt idx="5003">
                  <c:v>626.5</c:v>
                </c:pt>
                <c:pt idx="5004">
                  <c:v>627</c:v>
                </c:pt>
                <c:pt idx="5005">
                  <c:v>627.5</c:v>
                </c:pt>
                <c:pt idx="5006">
                  <c:v>628</c:v>
                </c:pt>
                <c:pt idx="5007">
                  <c:v>628.5</c:v>
                </c:pt>
                <c:pt idx="5008">
                  <c:v>629</c:v>
                </c:pt>
                <c:pt idx="5009">
                  <c:v>629.5</c:v>
                </c:pt>
                <c:pt idx="5010">
                  <c:v>630</c:v>
                </c:pt>
                <c:pt idx="5011">
                  <c:v>630.5</c:v>
                </c:pt>
                <c:pt idx="5012">
                  <c:v>631</c:v>
                </c:pt>
                <c:pt idx="5013">
                  <c:v>631.5</c:v>
                </c:pt>
                <c:pt idx="5014">
                  <c:v>632</c:v>
                </c:pt>
                <c:pt idx="5015">
                  <c:v>632.5</c:v>
                </c:pt>
                <c:pt idx="5016">
                  <c:v>633</c:v>
                </c:pt>
                <c:pt idx="5017">
                  <c:v>633.5</c:v>
                </c:pt>
                <c:pt idx="5018">
                  <c:v>634</c:v>
                </c:pt>
                <c:pt idx="5019">
                  <c:v>634.5</c:v>
                </c:pt>
                <c:pt idx="5020">
                  <c:v>635</c:v>
                </c:pt>
                <c:pt idx="5021">
                  <c:v>635.5</c:v>
                </c:pt>
                <c:pt idx="5022">
                  <c:v>636</c:v>
                </c:pt>
                <c:pt idx="5023">
                  <c:v>636.5</c:v>
                </c:pt>
                <c:pt idx="5024">
                  <c:v>637</c:v>
                </c:pt>
                <c:pt idx="5025">
                  <c:v>637.5</c:v>
                </c:pt>
                <c:pt idx="5026">
                  <c:v>638</c:v>
                </c:pt>
                <c:pt idx="5027">
                  <c:v>638.5</c:v>
                </c:pt>
                <c:pt idx="5028">
                  <c:v>639</c:v>
                </c:pt>
                <c:pt idx="5029">
                  <c:v>639.5</c:v>
                </c:pt>
                <c:pt idx="5030">
                  <c:v>640</c:v>
                </c:pt>
                <c:pt idx="5031">
                  <c:v>640.5</c:v>
                </c:pt>
                <c:pt idx="5032">
                  <c:v>641</c:v>
                </c:pt>
                <c:pt idx="5033">
                  <c:v>641.5</c:v>
                </c:pt>
                <c:pt idx="5034">
                  <c:v>642</c:v>
                </c:pt>
                <c:pt idx="5035">
                  <c:v>642.5</c:v>
                </c:pt>
                <c:pt idx="5036">
                  <c:v>643</c:v>
                </c:pt>
                <c:pt idx="5037">
                  <c:v>643.5</c:v>
                </c:pt>
                <c:pt idx="5038">
                  <c:v>644</c:v>
                </c:pt>
                <c:pt idx="5039">
                  <c:v>644.5</c:v>
                </c:pt>
                <c:pt idx="5040">
                  <c:v>645</c:v>
                </c:pt>
                <c:pt idx="5041">
                  <c:v>645.5</c:v>
                </c:pt>
                <c:pt idx="5042">
                  <c:v>646</c:v>
                </c:pt>
                <c:pt idx="5043">
                  <c:v>646.5</c:v>
                </c:pt>
                <c:pt idx="5044">
                  <c:v>647</c:v>
                </c:pt>
                <c:pt idx="5045">
                  <c:v>647.5</c:v>
                </c:pt>
                <c:pt idx="5046">
                  <c:v>648</c:v>
                </c:pt>
                <c:pt idx="5047">
                  <c:v>648.5</c:v>
                </c:pt>
                <c:pt idx="5048">
                  <c:v>649</c:v>
                </c:pt>
                <c:pt idx="5049">
                  <c:v>649.5</c:v>
                </c:pt>
                <c:pt idx="5050">
                  <c:v>650</c:v>
                </c:pt>
                <c:pt idx="5051">
                  <c:v>650.5</c:v>
                </c:pt>
                <c:pt idx="5052">
                  <c:v>651</c:v>
                </c:pt>
                <c:pt idx="5053">
                  <c:v>651.5</c:v>
                </c:pt>
                <c:pt idx="5054">
                  <c:v>652</c:v>
                </c:pt>
                <c:pt idx="5055">
                  <c:v>652.5</c:v>
                </c:pt>
                <c:pt idx="5056">
                  <c:v>653</c:v>
                </c:pt>
                <c:pt idx="5057">
                  <c:v>653.5</c:v>
                </c:pt>
                <c:pt idx="5058">
                  <c:v>654</c:v>
                </c:pt>
                <c:pt idx="5059">
                  <c:v>654.5</c:v>
                </c:pt>
                <c:pt idx="5060">
                  <c:v>655</c:v>
                </c:pt>
                <c:pt idx="5061">
                  <c:v>655.5</c:v>
                </c:pt>
                <c:pt idx="5062">
                  <c:v>656</c:v>
                </c:pt>
                <c:pt idx="5063">
                  <c:v>656.5</c:v>
                </c:pt>
                <c:pt idx="5064">
                  <c:v>657</c:v>
                </c:pt>
                <c:pt idx="5065">
                  <c:v>657.5</c:v>
                </c:pt>
                <c:pt idx="5066">
                  <c:v>658</c:v>
                </c:pt>
                <c:pt idx="5067">
                  <c:v>658.5</c:v>
                </c:pt>
                <c:pt idx="5068">
                  <c:v>659</c:v>
                </c:pt>
                <c:pt idx="5069">
                  <c:v>659.5</c:v>
                </c:pt>
                <c:pt idx="5070">
                  <c:v>660</c:v>
                </c:pt>
                <c:pt idx="5071">
                  <c:v>660.5</c:v>
                </c:pt>
                <c:pt idx="5072">
                  <c:v>661</c:v>
                </c:pt>
                <c:pt idx="5073">
                  <c:v>661.5</c:v>
                </c:pt>
                <c:pt idx="5074">
                  <c:v>662</c:v>
                </c:pt>
                <c:pt idx="5075">
                  <c:v>662.5</c:v>
                </c:pt>
                <c:pt idx="5076">
                  <c:v>663</c:v>
                </c:pt>
                <c:pt idx="5077">
                  <c:v>663.5</c:v>
                </c:pt>
                <c:pt idx="5078">
                  <c:v>664</c:v>
                </c:pt>
                <c:pt idx="5079">
                  <c:v>664.5</c:v>
                </c:pt>
                <c:pt idx="5080">
                  <c:v>665</c:v>
                </c:pt>
                <c:pt idx="5081">
                  <c:v>665.5</c:v>
                </c:pt>
                <c:pt idx="5082">
                  <c:v>666</c:v>
                </c:pt>
                <c:pt idx="5083">
                  <c:v>666.5</c:v>
                </c:pt>
                <c:pt idx="5084">
                  <c:v>667</c:v>
                </c:pt>
                <c:pt idx="5085">
                  <c:v>667.5</c:v>
                </c:pt>
                <c:pt idx="5086">
                  <c:v>668</c:v>
                </c:pt>
                <c:pt idx="5087">
                  <c:v>668.5</c:v>
                </c:pt>
                <c:pt idx="5088">
                  <c:v>669</c:v>
                </c:pt>
                <c:pt idx="5089">
                  <c:v>669.5</c:v>
                </c:pt>
                <c:pt idx="5090">
                  <c:v>670</c:v>
                </c:pt>
                <c:pt idx="5091">
                  <c:v>670.5</c:v>
                </c:pt>
                <c:pt idx="5092">
                  <c:v>671</c:v>
                </c:pt>
                <c:pt idx="5093">
                  <c:v>671.5</c:v>
                </c:pt>
                <c:pt idx="5094">
                  <c:v>672</c:v>
                </c:pt>
                <c:pt idx="5095">
                  <c:v>672.5</c:v>
                </c:pt>
                <c:pt idx="5096">
                  <c:v>673</c:v>
                </c:pt>
                <c:pt idx="5097">
                  <c:v>673.5</c:v>
                </c:pt>
                <c:pt idx="5098">
                  <c:v>674</c:v>
                </c:pt>
                <c:pt idx="5099">
                  <c:v>674.5</c:v>
                </c:pt>
                <c:pt idx="5100">
                  <c:v>675</c:v>
                </c:pt>
                <c:pt idx="5101">
                  <c:v>675.5</c:v>
                </c:pt>
                <c:pt idx="5102">
                  <c:v>676</c:v>
                </c:pt>
                <c:pt idx="5103">
                  <c:v>676.5</c:v>
                </c:pt>
                <c:pt idx="5104">
                  <c:v>677</c:v>
                </c:pt>
                <c:pt idx="5105">
                  <c:v>677.5</c:v>
                </c:pt>
                <c:pt idx="5106">
                  <c:v>678</c:v>
                </c:pt>
                <c:pt idx="5107">
                  <c:v>678.5</c:v>
                </c:pt>
                <c:pt idx="5108">
                  <c:v>679</c:v>
                </c:pt>
                <c:pt idx="5109">
                  <c:v>679.5</c:v>
                </c:pt>
                <c:pt idx="5110">
                  <c:v>680</c:v>
                </c:pt>
                <c:pt idx="5111">
                  <c:v>680.5</c:v>
                </c:pt>
                <c:pt idx="5112">
                  <c:v>681</c:v>
                </c:pt>
                <c:pt idx="5113">
                  <c:v>681.5</c:v>
                </c:pt>
                <c:pt idx="5114">
                  <c:v>682</c:v>
                </c:pt>
                <c:pt idx="5115">
                  <c:v>682.5</c:v>
                </c:pt>
                <c:pt idx="5116">
                  <c:v>683</c:v>
                </c:pt>
                <c:pt idx="5117">
                  <c:v>683.5</c:v>
                </c:pt>
                <c:pt idx="5118">
                  <c:v>684</c:v>
                </c:pt>
                <c:pt idx="5119">
                  <c:v>684.5</c:v>
                </c:pt>
                <c:pt idx="5120">
                  <c:v>685</c:v>
                </c:pt>
                <c:pt idx="5121">
                  <c:v>685.5</c:v>
                </c:pt>
                <c:pt idx="5122">
                  <c:v>686</c:v>
                </c:pt>
                <c:pt idx="5123">
                  <c:v>686.5</c:v>
                </c:pt>
                <c:pt idx="5124">
                  <c:v>687</c:v>
                </c:pt>
                <c:pt idx="5125">
                  <c:v>687.5</c:v>
                </c:pt>
                <c:pt idx="5126">
                  <c:v>688</c:v>
                </c:pt>
                <c:pt idx="5127">
                  <c:v>688.5</c:v>
                </c:pt>
                <c:pt idx="5128">
                  <c:v>689</c:v>
                </c:pt>
                <c:pt idx="5129">
                  <c:v>689.5</c:v>
                </c:pt>
                <c:pt idx="5130">
                  <c:v>690</c:v>
                </c:pt>
                <c:pt idx="5131">
                  <c:v>690.5</c:v>
                </c:pt>
                <c:pt idx="5132">
                  <c:v>691</c:v>
                </c:pt>
                <c:pt idx="5133">
                  <c:v>691.5</c:v>
                </c:pt>
                <c:pt idx="5134">
                  <c:v>692</c:v>
                </c:pt>
                <c:pt idx="5135">
                  <c:v>692.5</c:v>
                </c:pt>
                <c:pt idx="5136">
                  <c:v>693</c:v>
                </c:pt>
                <c:pt idx="5137">
                  <c:v>693.5</c:v>
                </c:pt>
                <c:pt idx="5138">
                  <c:v>694</c:v>
                </c:pt>
                <c:pt idx="5139">
                  <c:v>694.5</c:v>
                </c:pt>
                <c:pt idx="5140">
                  <c:v>695</c:v>
                </c:pt>
                <c:pt idx="5141">
                  <c:v>695.5</c:v>
                </c:pt>
                <c:pt idx="5142">
                  <c:v>696</c:v>
                </c:pt>
                <c:pt idx="5143">
                  <c:v>696.5</c:v>
                </c:pt>
                <c:pt idx="5144">
                  <c:v>697</c:v>
                </c:pt>
                <c:pt idx="5145">
                  <c:v>697.5</c:v>
                </c:pt>
                <c:pt idx="5146">
                  <c:v>698</c:v>
                </c:pt>
                <c:pt idx="5147">
                  <c:v>698.5</c:v>
                </c:pt>
                <c:pt idx="5148">
                  <c:v>699</c:v>
                </c:pt>
                <c:pt idx="5149">
                  <c:v>699.5</c:v>
                </c:pt>
                <c:pt idx="5150">
                  <c:v>700</c:v>
                </c:pt>
                <c:pt idx="5151">
                  <c:v>700.5</c:v>
                </c:pt>
                <c:pt idx="5152">
                  <c:v>701</c:v>
                </c:pt>
                <c:pt idx="5153">
                  <c:v>701.5</c:v>
                </c:pt>
                <c:pt idx="5154">
                  <c:v>702</c:v>
                </c:pt>
                <c:pt idx="5155">
                  <c:v>702.5</c:v>
                </c:pt>
                <c:pt idx="5156">
                  <c:v>703</c:v>
                </c:pt>
                <c:pt idx="5157">
                  <c:v>703.5</c:v>
                </c:pt>
                <c:pt idx="5158">
                  <c:v>704</c:v>
                </c:pt>
                <c:pt idx="5159">
                  <c:v>704.5</c:v>
                </c:pt>
                <c:pt idx="5160">
                  <c:v>705</c:v>
                </c:pt>
                <c:pt idx="5161">
                  <c:v>705.5</c:v>
                </c:pt>
                <c:pt idx="5162">
                  <c:v>706</c:v>
                </c:pt>
                <c:pt idx="5163">
                  <c:v>706.5</c:v>
                </c:pt>
                <c:pt idx="5164">
                  <c:v>707</c:v>
                </c:pt>
                <c:pt idx="5165">
                  <c:v>707.5</c:v>
                </c:pt>
                <c:pt idx="5166">
                  <c:v>708</c:v>
                </c:pt>
                <c:pt idx="5167">
                  <c:v>708.5</c:v>
                </c:pt>
                <c:pt idx="5168">
                  <c:v>709</c:v>
                </c:pt>
                <c:pt idx="5169">
                  <c:v>709.5</c:v>
                </c:pt>
                <c:pt idx="5170">
                  <c:v>710</c:v>
                </c:pt>
                <c:pt idx="5171">
                  <c:v>710.5</c:v>
                </c:pt>
                <c:pt idx="5172">
                  <c:v>711</c:v>
                </c:pt>
                <c:pt idx="5173">
                  <c:v>711.5</c:v>
                </c:pt>
                <c:pt idx="5174">
                  <c:v>712</c:v>
                </c:pt>
                <c:pt idx="5175">
                  <c:v>712.5</c:v>
                </c:pt>
                <c:pt idx="5176">
                  <c:v>713</c:v>
                </c:pt>
                <c:pt idx="5177">
                  <c:v>713.5</c:v>
                </c:pt>
                <c:pt idx="5178">
                  <c:v>714</c:v>
                </c:pt>
                <c:pt idx="5179">
                  <c:v>714.5</c:v>
                </c:pt>
                <c:pt idx="5180">
                  <c:v>715</c:v>
                </c:pt>
                <c:pt idx="5181">
                  <c:v>715.5</c:v>
                </c:pt>
                <c:pt idx="5182">
                  <c:v>716</c:v>
                </c:pt>
                <c:pt idx="5183">
                  <c:v>716.5</c:v>
                </c:pt>
                <c:pt idx="5184">
                  <c:v>717</c:v>
                </c:pt>
                <c:pt idx="5185">
                  <c:v>717.5</c:v>
                </c:pt>
                <c:pt idx="5186">
                  <c:v>718</c:v>
                </c:pt>
                <c:pt idx="5187">
                  <c:v>718.5</c:v>
                </c:pt>
                <c:pt idx="5188">
                  <c:v>719</c:v>
                </c:pt>
                <c:pt idx="5189">
                  <c:v>719.5</c:v>
                </c:pt>
                <c:pt idx="5190">
                  <c:v>720</c:v>
                </c:pt>
                <c:pt idx="5191">
                  <c:v>720.5</c:v>
                </c:pt>
                <c:pt idx="5192">
                  <c:v>721</c:v>
                </c:pt>
                <c:pt idx="5193">
                  <c:v>721.5</c:v>
                </c:pt>
                <c:pt idx="5194">
                  <c:v>722</c:v>
                </c:pt>
                <c:pt idx="5195">
                  <c:v>722.5</c:v>
                </c:pt>
                <c:pt idx="5196">
                  <c:v>723</c:v>
                </c:pt>
                <c:pt idx="5197">
                  <c:v>723.5</c:v>
                </c:pt>
                <c:pt idx="5198">
                  <c:v>724</c:v>
                </c:pt>
                <c:pt idx="5199">
                  <c:v>724.5</c:v>
                </c:pt>
                <c:pt idx="5200">
                  <c:v>725</c:v>
                </c:pt>
                <c:pt idx="5201">
                  <c:v>725.5</c:v>
                </c:pt>
                <c:pt idx="5202">
                  <c:v>726</c:v>
                </c:pt>
                <c:pt idx="5203">
                  <c:v>726.5</c:v>
                </c:pt>
                <c:pt idx="5204">
                  <c:v>727</c:v>
                </c:pt>
                <c:pt idx="5205">
                  <c:v>727.5</c:v>
                </c:pt>
                <c:pt idx="5206">
                  <c:v>728</c:v>
                </c:pt>
                <c:pt idx="5207">
                  <c:v>728.5</c:v>
                </c:pt>
                <c:pt idx="5208">
                  <c:v>729</c:v>
                </c:pt>
                <c:pt idx="5209">
                  <c:v>729.5</c:v>
                </c:pt>
                <c:pt idx="5210">
                  <c:v>730</c:v>
                </c:pt>
                <c:pt idx="5211">
                  <c:v>730.5</c:v>
                </c:pt>
                <c:pt idx="5212">
                  <c:v>731</c:v>
                </c:pt>
                <c:pt idx="5213">
                  <c:v>731.5</c:v>
                </c:pt>
                <c:pt idx="5214">
                  <c:v>732</c:v>
                </c:pt>
                <c:pt idx="5215">
                  <c:v>732.5</c:v>
                </c:pt>
                <c:pt idx="5216">
                  <c:v>733</c:v>
                </c:pt>
                <c:pt idx="5217">
                  <c:v>733.5</c:v>
                </c:pt>
                <c:pt idx="5218">
                  <c:v>734</c:v>
                </c:pt>
                <c:pt idx="5219">
                  <c:v>734.5</c:v>
                </c:pt>
                <c:pt idx="5220">
                  <c:v>735</c:v>
                </c:pt>
                <c:pt idx="5221">
                  <c:v>735.5</c:v>
                </c:pt>
                <c:pt idx="5222">
                  <c:v>736</c:v>
                </c:pt>
                <c:pt idx="5223">
                  <c:v>736.5</c:v>
                </c:pt>
                <c:pt idx="5224">
                  <c:v>737</c:v>
                </c:pt>
                <c:pt idx="5225">
                  <c:v>737.5</c:v>
                </c:pt>
                <c:pt idx="5226">
                  <c:v>738</c:v>
                </c:pt>
                <c:pt idx="5227">
                  <c:v>738.5</c:v>
                </c:pt>
                <c:pt idx="5228">
                  <c:v>739</c:v>
                </c:pt>
                <c:pt idx="5229">
                  <c:v>739.5</c:v>
                </c:pt>
                <c:pt idx="5230">
                  <c:v>740</c:v>
                </c:pt>
                <c:pt idx="5231">
                  <c:v>740.5</c:v>
                </c:pt>
                <c:pt idx="5232">
                  <c:v>741</c:v>
                </c:pt>
                <c:pt idx="5233">
                  <c:v>741.5</c:v>
                </c:pt>
                <c:pt idx="5234">
                  <c:v>742</c:v>
                </c:pt>
                <c:pt idx="5235">
                  <c:v>742.5</c:v>
                </c:pt>
                <c:pt idx="5236">
                  <c:v>743</c:v>
                </c:pt>
                <c:pt idx="5237">
                  <c:v>743.5</c:v>
                </c:pt>
                <c:pt idx="5238">
                  <c:v>744</c:v>
                </c:pt>
                <c:pt idx="5239">
                  <c:v>744.5</c:v>
                </c:pt>
                <c:pt idx="5240">
                  <c:v>745</c:v>
                </c:pt>
                <c:pt idx="5241">
                  <c:v>745.5</c:v>
                </c:pt>
                <c:pt idx="5242">
                  <c:v>746</c:v>
                </c:pt>
                <c:pt idx="5243">
                  <c:v>746.5</c:v>
                </c:pt>
                <c:pt idx="5244">
                  <c:v>747</c:v>
                </c:pt>
                <c:pt idx="5245">
                  <c:v>747.5</c:v>
                </c:pt>
                <c:pt idx="5246">
                  <c:v>748</c:v>
                </c:pt>
                <c:pt idx="5247">
                  <c:v>748.5</c:v>
                </c:pt>
                <c:pt idx="5248">
                  <c:v>749</c:v>
                </c:pt>
                <c:pt idx="5249">
                  <c:v>749.5</c:v>
                </c:pt>
                <c:pt idx="5250">
                  <c:v>750</c:v>
                </c:pt>
                <c:pt idx="5251">
                  <c:v>750.5</c:v>
                </c:pt>
                <c:pt idx="5252">
                  <c:v>751</c:v>
                </c:pt>
                <c:pt idx="5253">
                  <c:v>751.5</c:v>
                </c:pt>
                <c:pt idx="5254">
                  <c:v>752</c:v>
                </c:pt>
                <c:pt idx="5255">
                  <c:v>752.5</c:v>
                </c:pt>
                <c:pt idx="5256">
                  <c:v>753</c:v>
                </c:pt>
                <c:pt idx="5257">
                  <c:v>753.5</c:v>
                </c:pt>
                <c:pt idx="5258">
                  <c:v>754</c:v>
                </c:pt>
                <c:pt idx="5259">
                  <c:v>754.5</c:v>
                </c:pt>
                <c:pt idx="5260">
                  <c:v>755</c:v>
                </c:pt>
                <c:pt idx="5261">
                  <c:v>755.5</c:v>
                </c:pt>
                <c:pt idx="5262">
                  <c:v>756</c:v>
                </c:pt>
                <c:pt idx="5263">
                  <c:v>756.5</c:v>
                </c:pt>
                <c:pt idx="5264">
                  <c:v>757</c:v>
                </c:pt>
                <c:pt idx="5265">
                  <c:v>757.5</c:v>
                </c:pt>
                <c:pt idx="5266">
                  <c:v>758</c:v>
                </c:pt>
                <c:pt idx="5267">
                  <c:v>758.5</c:v>
                </c:pt>
                <c:pt idx="5268">
                  <c:v>759</c:v>
                </c:pt>
                <c:pt idx="5269">
                  <c:v>759.5</c:v>
                </c:pt>
                <c:pt idx="5270">
                  <c:v>760</c:v>
                </c:pt>
                <c:pt idx="5271">
                  <c:v>760.5</c:v>
                </c:pt>
                <c:pt idx="5272">
                  <c:v>761</c:v>
                </c:pt>
                <c:pt idx="5273">
                  <c:v>761.5</c:v>
                </c:pt>
                <c:pt idx="5274">
                  <c:v>762</c:v>
                </c:pt>
                <c:pt idx="5275">
                  <c:v>762.5</c:v>
                </c:pt>
                <c:pt idx="5276">
                  <c:v>763</c:v>
                </c:pt>
                <c:pt idx="5277">
                  <c:v>763.5</c:v>
                </c:pt>
                <c:pt idx="5278">
                  <c:v>764</c:v>
                </c:pt>
                <c:pt idx="5279">
                  <c:v>764.5</c:v>
                </c:pt>
                <c:pt idx="5280">
                  <c:v>765</c:v>
                </c:pt>
                <c:pt idx="5281">
                  <c:v>765.5</c:v>
                </c:pt>
                <c:pt idx="5282">
                  <c:v>766</c:v>
                </c:pt>
                <c:pt idx="5283">
                  <c:v>766.5</c:v>
                </c:pt>
                <c:pt idx="5284">
                  <c:v>767</c:v>
                </c:pt>
                <c:pt idx="5285">
                  <c:v>767.5</c:v>
                </c:pt>
                <c:pt idx="5286">
                  <c:v>768</c:v>
                </c:pt>
                <c:pt idx="5287">
                  <c:v>768.5</c:v>
                </c:pt>
                <c:pt idx="5288">
                  <c:v>769</c:v>
                </c:pt>
                <c:pt idx="5289">
                  <c:v>769.5</c:v>
                </c:pt>
                <c:pt idx="5290">
                  <c:v>770</c:v>
                </c:pt>
                <c:pt idx="5291">
                  <c:v>770.5</c:v>
                </c:pt>
                <c:pt idx="5292">
                  <c:v>771</c:v>
                </c:pt>
                <c:pt idx="5293">
                  <c:v>771.5</c:v>
                </c:pt>
                <c:pt idx="5294">
                  <c:v>772</c:v>
                </c:pt>
                <c:pt idx="5295">
                  <c:v>772.5</c:v>
                </c:pt>
                <c:pt idx="5296">
                  <c:v>773</c:v>
                </c:pt>
                <c:pt idx="5297">
                  <c:v>773.5</c:v>
                </c:pt>
                <c:pt idx="5298">
                  <c:v>774</c:v>
                </c:pt>
                <c:pt idx="5299">
                  <c:v>774.5</c:v>
                </c:pt>
                <c:pt idx="5300">
                  <c:v>775</c:v>
                </c:pt>
                <c:pt idx="5301">
                  <c:v>775.5</c:v>
                </c:pt>
                <c:pt idx="5302">
                  <c:v>776</c:v>
                </c:pt>
                <c:pt idx="5303">
                  <c:v>776.5</c:v>
                </c:pt>
                <c:pt idx="5304">
                  <c:v>777</c:v>
                </c:pt>
                <c:pt idx="5305">
                  <c:v>777.5</c:v>
                </c:pt>
                <c:pt idx="5306">
                  <c:v>778</c:v>
                </c:pt>
                <c:pt idx="5307">
                  <c:v>778.5</c:v>
                </c:pt>
                <c:pt idx="5308">
                  <c:v>779</c:v>
                </c:pt>
                <c:pt idx="5309">
                  <c:v>779.5</c:v>
                </c:pt>
                <c:pt idx="5310">
                  <c:v>780</c:v>
                </c:pt>
                <c:pt idx="5311">
                  <c:v>780.5</c:v>
                </c:pt>
                <c:pt idx="5312">
                  <c:v>781</c:v>
                </c:pt>
                <c:pt idx="5313">
                  <c:v>781.5</c:v>
                </c:pt>
                <c:pt idx="5314">
                  <c:v>782</c:v>
                </c:pt>
                <c:pt idx="5315">
                  <c:v>782.5</c:v>
                </c:pt>
                <c:pt idx="5316">
                  <c:v>783</c:v>
                </c:pt>
                <c:pt idx="5317">
                  <c:v>783.5</c:v>
                </c:pt>
                <c:pt idx="5318">
                  <c:v>784</c:v>
                </c:pt>
                <c:pt idx="5319">
                  <c:v>784.5</c:v>
                </c:pt>
                <c:pt idx="5320">
                  <c:v>785</c:v>
                </c:pt>
                <c:pt idx="5321">
                  <c:v>785.5</c:v>
                </c:pt>
                <c:pt idx="5322">
                  <c:v>786</c:v>
                </c:pt>
                <c:pt idx="5323">
                  <c:v>786.5</c:v>
                </c:pt>
                <c:pt idx="5324">
                  <c:v>787</c:v>
                </c:pt>
                <c:pt idx="5325">
                  <c:v>787.5</c:v>
                </c:pt>
                <c:pt idx="5326">
                  <c:v>788</c:v>
                </c:pt>
                <c:pt idx="5327">
                  <c:v>788.5</c:v>
                </c:pt>
                <c:pt idx="5328">
                  <c:v>789</c:v>
                </c:pt>
                <c:pt idx="5329">
                  <c:v>789.5</c:v>
                </c:pt>
                <c:pt idx="5330">
                  <c:v>790</c:v>
                </c:pt>
                <c:pt idx="5331">
                  <c:v>790.5</c:v>
                </c:pt>
                <c:pt idx="5332">
                  <c:v>791</c:v>
                </c:pt>
                <c:pt idx="5333">
                  <c:v>791.5</c:v>
                </c:pt>
                <c:pt idx="5334">
                  <c:v>792</c:v>
                </c:pt>
                <c:pt idx="5335">
                  <c:v>792.5</c:v>
                </c:pt>
                <c:pt idx="5336">
                  <c:v>793</c:v>
                </c:pt>
                <c:pt idx="5337">
                  <c:v>793.5</c:v>
                </c:pt>
                <c:pt idx="5338">
                  <c:v>794</c:v>
                </c:pt>
                <c:pt idx="5339">
                  <c:v>794.5</c:v>
                </c:pt>
                <c:pt idx="5340">
                  <c:v>795</c:v>
                </c:pt>
                <c:pt idx="5341">
                  <c:v>795.5</c:v>
                </c:pt>
                <c:pt idx="5342">
                  <c:v>796</c:v>
                </c:pt>
                <c:pt idx="5343">
                  <c:v>796.5</c:v>
                </c:pt>
                <c:pt idx="5344">
                  <c:v>797</c:v>
                </c:pt>
                <c:pt idx="5345">
                  <c:v>797.5</c:v>
                </c:pt>
                <c:pt idx="5346">
                  <c:v>798</c:v>
                </c:pt>
                <c:pt idx="5347">
                  <c:v>798.5</c:v>
                </c:pt>
                <c:pt idx="5348">
                  <c:v>799</c:v>
                </c:pt>
                <c:pt idx="5349">
                  <c:v>799.5</c:v>
                </c:pt>
                <c:pt idx="5350">
                  <c:v>800</c:v>
                </c:pt>
                <c:pt idx="5351">
                  <c:v>800.5</c:v>
                </c:pt>
                <c:pt idx="5352">
                  <c:v>801</c:v>
                </c:pt>
                <c:pt idx="5353">
                  <c:v>801.5</c:v>
                </c:pt>
                <c:pt idx="5354">
                  <c:v>802</c:v>
                </c:pt>
                <c:pt idx="5355">
                  <c:v>802.5</c:v>
                </c:pt>
                <c:pt idx="5356">
                  <c:v>803</c:v>
                </c:pt>
                <c:pt idx="5357">
                  <c:v>803.5</c:v>
                </c:pt>
                <c:pt idx="5358">
                  <c:v>804</c:v>
                </c:pt>
                <c:pt idx="5359">
                  <c:v>804.5</c:v>
                </c:pt>
                <c:pt idx="5360">
                  <c:v>805</c:v>
                </c:pt>
                <c:pt idx="5361">
                  <c:v>805.5</c:v>
                </c:pt>
                <c:pt idx="5362">
                  <c:v>806</c:v>
                </c:pt>
                <c:pt idx="5363">
                  <c:v>806.5</c:v>
                </c:pt>
                <c:pt idx="5364">
                  <c:v>807</c:v>
                </c:pt>
                <c:pt idx="5365">
                  <c:v>807.5</c:v>
                </c:pt>
                <c:pt idx="5366">
                  <c:v>808</c:v>
                </c:pt>
                <c:pt idx="5367">
                  <c:v>808.5</c:v>
                </c:pt>
                <c:pt idx="5368">
                  <c:v>809</c:v>
                </c:pt>
                <c:pt idx="5369">
                  <c:v>809.5</c:v>
                </c:pt>
                <c:pt idx="5370">
                  <c:v>810</c:v>
                </c:pt>
                <c:pt idx="5371">
                  <c:v>810.5</c:v>
                </c:pt>
                <c:pt idx="5372">
                  <c:v>811</c:v>
                </c:pt>
                <c:pt idx="5373">
                  <c:v>811.5</c:v>
                </c:pt>
                <c:pt idx="5374">
                  <c:v>812</c:v>
                </c:pt>
                <c:pt idx="5375">
                  <c:v>812.5</c:v>
                </c:pt>
                <c:pt idx="5376">
                  <c:v>813</c:v>
                </c:pt>
                <c:pt idx="5377">
                  <c:v>813.5</c:v>
                </c:pt>
                <c:pt idx="5378">
                  <c:v>814</c:v>
                </c:pt>
                <c:pt idx="5379">
                  <c:v>814.5</c:v>
                </c:pt>
                <c:pt idx="5380">
                  <c:v>815</c:v>
                </c:pt>
                <c:pt idx="5381">
                  <c:v>815.5</c:v>
                </c:pt>
                <c:pt idx="5382">
                  <c:v>816</c:v>
                </c:pt>
                <c:pt idx="5383">
                  <c:v>816.5</c:v>
                </c:pt>
                <c:pt idx="5384">
                  <c:v>817</c:v>
                </c:pt>
                <c:pt idx="5385">
                  <c:v>817.5</c:v>
                </c:pt>
                <c:pt idx="5386">
                  <c:v>818</c:v>
                </c:pt>
                <c:pt idx="5387">
                  <c:v>818.5</c:v>
                </c:pt>
                <c:pt idx="5388">
                  <c:v>819</c:v>
                </c:pt>
                <c:pt idx="5389">
                  <c:v>819.5</c:v>
                </c:pt>
                <c:pt idx="5390">
                  <c:v>820</c:v>
                </c:pt>
                <c:pt idx="5391">
                  <c:v>820.5</c:v>
                </c:pt>
                <c:pt idx="5392">
                  <c:v>821</c:v>
                </c:pt>
                <c:pt idx="5393">
                  <c:v>821.5</c:v>
                </c:pt>
                <c:pt idx="5394">
                  <c:v>822</c:v>
                </c:pt>
                <c:pt idx="5395">
                  <c:v>822.5</c:v>
                </c:pt>
                <c:pt idx="5396">
                  <c:v>823</c:v>
                </c:pt>
                <c:pt idx="5397">
                  <c:v>823.5</c:v>
                </c:pt>
                <c:pt idx="5398">
                  <c:v>824</c:v>
                </c:pt>
                <c:pt idx="5399">
                  <c:v>824.5</c:v>
                </c:pt>
                <c:pt idx="5400">
                  <c:v>825</c:v>
                </c:pt>
                <c:pt idx="5401">
                  <c:v>825.5</c:v>
                </c:pt>
                <c:pt idx="5402">
                  <c:v>826</c:v>
                </c:pt>
                <c:pt idx="5403">
                  <c:v>826.5</c:v>
                </c:pt>
                <c:pt idx="5404">
                  <c:v>827</c:v>
                </c:pt>
                <c:pt idx="5405">
                  <c:v>827.5</c:v>
                </c:pt>
                <c:pt idx="5406">
                  <c:v>828</c:v>
                </c:pt>
                <c:pt idx="5407">
                  <c:v>828.5</c:v>
                </c:pt>
                <c:pt idx="5408">
                  <c:v>829</c:v>
                </c:pt>
                <c:pt idx="5409">
                  <c:v>829.5</c:v>
                </c:pt>
                <c:pt idx="5410">
                  <c:v>830</c:v>
                </c:pt>
                <c:pt idx="5411">
                  <c:v>830.5</c:v>
                </c:pt>
                <c:pt idx="5412">
                  <c:v>831</c:v>
                </c:pt>
                <c:pt idx="5413">
                  <c:v>831.5</c:v>
                </c:pt>
                <c:pt idx="5414">
                  <c:v>832</c:v>
                </c:pt>
                <c:pt idx="5415">
                  <c:v>832.5</c:v>
                </c:pt>
                <c:pt idx="5416">
                  <c:v>833</c:v>
                </c:pt>
                <c:pt idx="5417">
                  <c:v>833.5</c:v>
                </c:pt>
                <c:pt idx="5418">
                  <c:v>834</c:v>
                </c:pt>
                <c:pt idx="5419">
                  <c:v>834.5</c:v>
                </c:pt>
                <c:pt idx="5420">
                  <c:v>835</c:v>
                </c:pt>
                <c:pt idx="5421">
                  <c:v>835.5</c:v>
                </c:pt>
                <c:pt idx="5422">
                  <c:v>836</c:v>
                </c:pt>
                <c:pt idx="5423">
                  <c:v>836.5</c:v>
                </c:pt>
                <c:pt idx="5424">
                  <c:v>837</c:v>
                </c:pt>
                <c:pt idx="5425">
                  <c:v>837.5</c:v>
                </c:pt>
                <c:pt idx="5426">
                  <c:v>838</c:v>
                </c:pt>
                <c:pt idx="5427">
                  <c:v>838.5</c:v>
                </c:pt>
                <c:pt idx="5428">
                  <c:v>839</c:v>
                </c:pt>
                <c:pt idx="5429">
                  <c:v>839.5</c:v>
                </c:pt>
                <c:pt idx="5430">
                  <c:v>840</c:v>
                </c:pt>
                <c:pt idx="5431">
                  <c:v>840.5</c:v>
                </c:pt>
                <c:pt idx="5432">
                  <c:v>841</c:v>
                </c:pt>
                <c:pt idx="5433">
                  <c:v>841.5</c:v>
                </c:pt>
                <c:pt idx="5434">
                  <c:v>842</c:v>
                </c:pt>
                <c:pt idx="5435">
                  <c:v>842.5</c:v>
                </c:pt>
                <c:pt idx="5436">
                  <c:v>843</c:v>
                </c:pt>
                <c:pt idx="5437">
                  <c:v>843.5</c:v>
                </c:pt>
                <c:pt idx="5438">
                  <c:v>844</c:v>
                </c:pt>
                <c:pt idx="5439">
                  <c:v>844.5</c:v>
                </c:pt>
                <c:pt idx="5440">
                  <c:v>845</c:v>
                </c:pt>
                <c:pt idx="5441">
                  <c:v>845.5</c:v>
                </c:pt>
                <c:pt idx="5442">
                  <c:v>846</c:v>
                </c:pt>
                <c:pt idx="5443">
                  <c:v>846.5</c:v>
                </c:pt>
                <c:pt idx="5444">
                  <c:v>847</c:v>
                </c:pt>
                <c:pt idx="5445">
                  <c:v>847.5</c:v>
                </c:pt>
                <c:pt idx="5446">
                  <c:v>848</c:v>
                </c:pt>
                <c:pt idx="5447">
                  <c:v>848.5</c:v>
                </c:pt>
                <c:pt idx="5448">
                  <c:v>849</c:v>
                </c:pt>
                <c:pt idx="5449">
                  <c:v>849.5</c:v>
                </c:pt>
                <c:pt idx="5450">
                  <c:v>850</c:v>
                </c:pt>
                <c:pt idx="5451">
                  <c:v>850.5</c:v>
                </c:pt>
                <c:pt idx="5452">
                  <c:v>851</c:v>
                </c:pt>
                <c:pt idx="5453">
                  <c:v>851.5</c:v>
                </c:pt>
                <c:pt idx="5454">
                  <c:v>852</c:v>
                </c:pt>
                <c:pt idx="5455">
                  <c:v>852.5</c:v>
                </c:pt>
                <c:pt idx="5456">
                  <c:v>853</c:v>
                </c:pt>
                <c:pt idx="5457">
                  <c:v>853.5</c:v>
                </c:pt>
                <c:pt idx="5458">
                  <c:v>854</c:v>
                </c:pt>
                <c:pt idx="5459">
                  <c:v>854.5</c:v>
                </c:pt>
                <c:pt idx="5460">
                  <c:v>855</c:v>
                </c:pt>
                <c:pt idx="5461">
                  <c:v>855.5</c:v>
                </c:pt>
                <c:pt idx="5462">
                  <c:v>856</c:v>
                </c:pt>
                <c:pt idx="5463">
                  <c:v>856.5</c:v>
                </c:pt>
                <c:pt idx="5464">
                  <c:v>857</c:v>
                </c:pt>
                <c:pt idx="5465">
                  <c:v>857.5</c:v>
                </c:pt>
                <c:pt idx="5466">
                  <c:v>858</c:v>
                </c:pt>
                <c:pt idx="5467">
                  <c:v>858.5</c:v>
                </c:pt>
                <c:pt idx="5468">
                  <c:v>859</c:v>
                </c:pt>
                <c:pt idx="5469">
                  <c:v>859.5</c:v>
                </c:pt>
                <c:pt idx="5470">
                  <c:v>860</c:v>
                </c:pt>
                <c:pt idx="5471">
                  <c:v>860.5</c:v>
                </c:pt>
                <c:pt idx="5472">
                  <c:v>861</c:v>
                </c:pt>
                <c:pt idx="5473">
                  <c:v>861.5</c:v>
                </c:pt>
                <c:pt idx="5474">
                  <c:v>862</c:v>
                </c:pt>
                <c:pt idx="5475">
                  <c:v>862.5</c:v>
                </c:pt>
                <c:pt idx="5476">
                  <c:v>863</c:v>
                </c:pt>
                <c:pt idx="5477">
                  <c:v>863.5</c:v>
                </c:pt>
                <c:pt idx="5478">
                  <c:v>864</c:v>
                </c:pt>
                <c:pt idx="5479">
                  <c:v>864.5</c:v>
                </c:pt>
                <c:pt idx="5480">
                  <c:v>865</c:v>
                </c:pt>
                <c:pt idx="5481">
                  <c:v>865.5</c:v>
                </c:pt>
                <c:pt idx="5482">
                  <c:v>866</c:v>
                </c:pt>
                <c:pt idx="5483">
                  <c:v>866.5</c:v>
                </c:pt>
                <c:pt idx="5484">
                  <c:v>867</c:v>
                </c:pt>
                <c:pt idx="5485">
                  <c:v>867.5</c:v>
                </c:pt>
                <c:pt idx="5486">
                  <c:v>868</c:v>
                </c:pt>
                <c:pt idx="5487">
                  <c:v>868.5</c:v>
                </c:pt>
                <c:pt idx="5488">
                  <c:v>869</c:v>
                </c:pt>
                <c:pt idx="5489">
                  <c:v>869.5</c:v>
                </c:pt>
                <c:pt idx="5490">
                  <c:v>870</c:v>
                </c:pt>
                <c:pt idx="5491">
                  <c:v>870.5</c:v>
                </c:pt>
                <c:pt idx="5492">
                  <c:v>871</c:v>
                </c:pt>
                <c:pt idx="5493">
                  <c:v>871.5</c:v>
                </c:pt>
                <c:pt idx="5494">
                  <c:v>872</c:v>
                </c:pt>
                <c:pt idx="5495">
                  <c:v>872.5</c:v>
                </c:pt>
                <c:pt idx="5496">
                  <c:v>873</c:v>
                </c:pt>
                <c:pt idx="5497">
                  <c:v>873.5</c:v>
                </c:pt>
                <c:pt idx="5498">
                  <c:v>874</c:v>
                </c:pt>
                <c:pt idx="5499">
                  <c:v>874.5</c:v>
                </c:pt>
                <c:pt idx="5500">
                  <c:v>875</c:v>
                </c:pt>
                <c:pt idx="5501">
                  <c:v>875.5</c:v>
                </c:pt>
                <c:pt idx="5502">
                  <c:v>876</c:v>
                </c:pt>
                <c:pt idx="5503">
                  <c:v>876.5</c:v>
                </c:pt>
                <c:pt idx="5504">
                  <c:v>877</c:v>
                </c:pt>
                <c:pt idx="5505">
                  <c:v>877.5</c:v>
                </c:pt>
                <c:pt idx="5506">
                  <c:v>878</c:v>
                </c:pt>
                <c:pt idx="5507">
                  <c:v>878.5</c:v>
                </c:pt>
                <c:pt idx="5508">
                  <c:v>879</c:v>
                </c:pt>
                <c:pt idx="5509">
                  <c:v>879.5</c:v>
                </c:pt>
                <c:pt idx="5510">
                  <c:v>880</c:v>
                </c:pt>
                <c:pt idx="5511">
                  <c:v>880.5</c:v>
                </c:pt>
                <c:pt idx="5512">
                  <c:v>881</c:v>
                </c:pt>
                <c:pt idx="5513">
                  <c:v>881.5</c:v>
                </c:pt>
                <c:pt idx="5514">
                  <c:v>882</c:v>
                </c:pt>
                <c:pt idx="5515">
                  <c:v>882.5</c:v>
                </c:pt>
                <c:pt idx="5516">
                  <c:v>883</c:v>
                </c:pt>
                <c:pt idx="5517">
                  <c:v>883.5</c:v>
                </c:pt>
                <c:pt idx="5518">
                  <c:v>884</c:v>
                </c:pt>
                <c:pt idx="5519">
                  <c:v>884.5</c:v>
                </c:pt>
                <c:pt idx="5520">
                  <c:v>885</c:v>
                </c:pt>
                <c:pt idx="5521">
                  <c:v>885.5</c:v>
                </c:pt>
                <c:pt idx="5522">
                  <c:v>886</c:v>
                </c:pt>
                <c:pt idx="5523">
                  <c:v>886.5</c:v>
                </c:pt>
                <c:pt idx="5524">
                  <c:v>887</c:v>
                </c:pt>
                <c:pt idx="5525">
                  <c:v>887.5</c:v>
                </c:pt>
                <c:pt idx="5526">
                  <c:v>888</c:v>
                </c:pt>
                <c:pt idx="5527">
                  <c:v>888.5</c:v>
                </c:pt>
                <c:pt idx="5528">
                  <c:v>889</c:v>
                </c:pt>
                <c:pt idx="5529">
                  <c:v>889.5</c:v>
                </c:pt>
                <c:pt idx="5530">
                  <c:v>890</c:v>
                </c:pt>
                <c:pt idx="5531">
                  <c:v>890.5</c:v>
                </c:pt>
                <c:pt idx="5532">
                  <c:v>891</c:v>
                </c:pt>
                <c:pt idx="5533">
                  <c:v>891.5</c:v>
                </c:pt>
                <c:pt idx="5534">
                  <c:v>892</c:v>
                </c:pt>
                <c:pt idx="5535">
                  <c:v>892.5</c:v>
                </c:pt>
                <c:pt idx="5536">
                  <c:v>893</c:v>
                </c:pt>
                <c:pt idx="5537">
                  <c:v>893.5</c:v>
                </c:pt>
                <c:pt idx="5538">
                  <c:v>894</c:v>
                </c:pt>
                <c:pt idx="5539">
                  <c:v>894.5</c:v>
                </c:pt>
                <c:pt idx="5540">
                  <c:v>895</c:v>
                </c:pt>
                <c:pt idx="5541">
                  <c:v>895.5</c:v>
                </c:pt>
                <c:pt idx="5542">
                  <c:v>896</c:v>
                </c:pt>
                <c:pt idx="5543">
                  <c:v>896.5</c:v>
                </c:pt>
                <c:pt idx="5544">
                  <c:v>897</c:v>
                </c:pt>
                <c:pt idx="5545">
                  <c:v>897.5</c:v>
                </c:pt>
                <c:pt idx="5546">
                  <c:v>898</c:v>
                </c:pt>
                <c:pt idx="5547">
                  <c:v>898.5</c:v>
                </c:pt>
                <c:pt idx="5548">
                  <c:v>899</c:v>
                </c:pt>
                <c:pt idx="5549">
                  <c:v>899.5</c:v>
                </c:pt>
                <c:pt idx="5550">
                  <c:v>900</c:v>
                </c:pt>
                <c:pt idx="5551">
                  <c:v>900.5</c:v>
                </c:pt>
                <c:pt idx="5552">
                  <c:v>901</c:v>
                </c:pt>
                <c:pt idx="5553">
                  <c:v>901.5</c:v>
                </c:pt>
                <c:pt idx="5554">
                  <c:v>902</c:v>
                </c:pt>
                <c:pt idx="5555">
                  <c:v>902.5</c:v>
                </c:pt>
                <c:pt idx="5556">
                  <c:v>903</c:v>
                </c:pt>
                <c:pt idx="5557">
                  <c:v>903.5</c:v>
                </c:pt>
                <c:pt idx="5558">
                  <c:v>904</c:v>
                </c:pt>
                <c:pt idx="5559">
                  <c:v>904.5</c:v>
                </c:pt>
                <c:pt idx="5560">
                  <c:v>905</c:v>
                </c:pt>
                <c:pt idx="5561">
                  <c:v>905.5</c:v>
                </c:pt>
                <c:pt idx="5562">
                  <c:v>906</c:v>
                </c:pt>
                <c:pt idx="5563">
                  <c:v>906.5</c:v>
                </c:pt>
                <c:pt idx="5564">
                  <c:v>907</c:v>
                </c:pt>
                <c:pt idx="5565">
                  <c:v>907.5</c:v>
                </c:pt>
                <c:pt idx="5566">
                  <c:v>908</c:v>
                </c:pt>
                <c:pt idx="5567">
                  <c:v>908.5</c:v>
                </c:pt>
                <c:pt idx="5568">
                  <c:v>909</c:v>
                </c:pt>
                <c:pt idx="5569">
                  <c:v>909.5</c:v>
                </c:pt>
                <c:pt idx="5570">
                  <c:v>910</c:v>
                </c:pt>
                <c:pt idx="5571">
                  <c:v>910.5</c:v>
                </c:pt>
                <c:pt idx="5572">
                  <c:v>911</c:v>
                </c:pt>
                <c:pt idx="5573">
                  <c:v>911.5</c:v>
                </c:pt>
                <c:pt idx="5574">
                  <c:v>912</c:v>
                </c:pt>
                <c:pt idx="5575">
                  <c:v>912.5</c:v>
                </c:pt>
                <c:pt idx="5576">
                  <c:v>913</c:v>
                </c:pt>
                <c:pt idx="5577">
                  <c:v>913.5</c:v>
                </c:pt>
                <c:pt idx="5578">
                  <c:v>914</c:v>
                </c:pt>
                <c:pt idx="5579">
                  <c:v>914.5</c:v>
                </c:pt>
                <c:pt idx="5580">
                  <c:v>915</c:v>
                </c:pt>
                <c:pt idx="5581">
                  <c:v>915.5</c:v>
                </c:pt>
                <c:pt idx="5582">
                  <c:v>916</c:v>
                </c:pt>
                <c:pt idx="5583">
                  <c:v>916.5</c:v>
                </c:pt>
                <c:pt idx="5584">
                  <c:v>917</c:v>
                </c:pt>
                <c:pt idx="5585">
                  <c:v>917.5</c:v>
                </c:pt>
                <c:pt idx="5586">
                  <c:v>918</c:v>
                </c:pt>
                <c:pt idx="5587">
                  <c:v>918.5</c:v>
                </c:pt>
                <c:pt idx="5588">
                  <c:v>919</c:v>
                </c:pt>
                <c:pt idx="5589">
                  <c:v>919.5</c:v>
                </c:pt>
                <c:pt idx="5590">
                  <c:v>920</c:v>
                </c:pt>
                <c:pt idx="5591">
                  <c:v>920.5</c:v>
                </c:pt>
                <c:pt idx="5592">
                  <c:v>921</c:v>
                </c:pt>
                <c:pt idx="5593">
                  <c:v>921.5</c:v>
                </c:pt>
                <c:pt idx="5594">
                  <c:v>922</c:v>
                </c:pt>
                <c:pt idx="5595">
                  <c:v>922.5</c:v>
                </c:pt>
                <c:pt idx="5596">
                  <c:v>923</c:v>
                </c:pt>
                <c:pt idx="5597">
                  <c:v>923.5</c:v>
                </c:pt>
                <c:pt idx="5598">
                  <c:v>924</c:v>
                </c:pt>
                <c:pt idx="5599">
                  <c:v>924.5</c:v>
                </c:pt>
                <c:pt idx="5600">
                  <c:v>925</c:v>
                </c:pt>
                <c:pt idx="5601">
                  <c:v>925.5</c:v>
                </c:pt>
                <c:pt idx="5602">
                  <c:v>926</c:v>
                </c:pt>
                <c:pt idx="5603">
                  <c:v>926.5</c:v>
                </c:pt>
                <c:pt idx="5604">
                  <c:v>927</c:v>
                </c:pt>
                <c:pt idx="5605">
                  <c:v>927.5</c:v>
                </c:pt>
                <c:pt idx="5606">
                  <c:v>928</c:v>
                </c:pt>
                <c:pt idx="5607">
                  <c:v>928.5</c:v>
                </c:pt>
                <c:pt idx="5608">
                  <c:v>929</c:v>
                </c:pt>
                <c:pt idx="5609">
                  <c:v>929.5</c:v>
                </c:pt>
                <c:pt idx="5610">
                  <c:v>930</c:v>
                </c:pt>
                <c:pt idx="5611">
                  <c:v>930.5</c:v>
                </c:pt>
                <c:pt idx="5612">
                  <c:v>931</c:v>
                </c:pt>
                <c:pt idx="5613">
                  <c:v>931.5</c:v>
                </c:pt>
                <c:pt idx="5614">
                  <c:v>932</c:v>
                </c:pt>
                <c:pt idx="5615">
                  <c:v>932.5</c:v>
                </c:pt>
                <c:pt idx="5616">
                  <c:v>933</c:v>
                </c:pt>
                <c:pt idx="5617">
                  <c:v>933.5</c:v>
                </c:pt>
                <c:pt idx="5618">
                  <c:v>934</c:v>
                </c:pt>
                <c:pt idx="5619">
                  <c:v>934.5</c:v>
                </c:pt>
                <c:pt idx="5620">
                  <c:v>935</c:v>
                </c:pt>
                <c:pt idx="5621">
                  <c:v>935.5</c:v>
                </c:pt>
                <c:pt idx="5622">
                  <c:v>936</c:v>
                </c:pt>
                <c:pt idx="5623">
                  <c:v>936.5</c:v>
                </c:pt>
                <c:pt idx="5624">
                  <c:v>937</c:v>
                </c:pt>
                <c:pt idx="5625">
                  <c:v>937.5</c:v>
                </c:pt>
                <c:pt idx="5626">
                  <c:v>938</c:v>
                </c:pt>
                <c:pt idx="5627">
                  <c:v>938.5</c:v>
                </c:pt>
                <c:pt idx="5628">
                  <c:v>939</c:v>
                </c:pt>
                <c:pt idx="5629">
                  <c:v>939.5</c:v>
                </c:pt>
                <c:pt idx="5630">
                  <c:v>940</c:v>
                </c:pt>
                <c:pt idx="5631">
                  <c:v>940.5</c:v>
                </c:pt>
                <c:pt idx="5632">
                  <c:v>941</c:v>
                </c:pt>
                <c:pt idx="5633">
                  <c:v>941.5</c:v>
                </c:pt>
                <c:pt idx="5634">
                  <c:v>942</c:v>
                </c:pt>
                <c:pt idx="5635">
                  <c:v>942.5</c:v>
                </c:pt>
                <c:pt idx="5636">
                  <c:v>943</c:v>
                </c:pt>
                <c:pt idx="5637">
                  <c:v>943.5</c:v>
                </c:pt>
                <c:pt idx="5638">
                  <c:v>944</c:v>
                </c:pt>
                <c:pt idx="5639">
                  <c:v>944.5</c:v>
                </c:pt>
                <c:pt idx="5640">
                  <c:v>945</c:v>
                </c:pt>
                <c:pt idx="5641">
                  <c:v>945.5</c:v>
                </c:pt>
                <c:pt idx="5642">
                  <c:v>946</c:v>
                </c:pt>
                <c:pt idx="5643">
                  <c:v>946.5</c:v>
                </c:pt>
                <c:pt idx="5644">
                  <c:v>947</c:v>
                </c:pt>
                <c:pt idx="5645">
                  <c:v>947.5</c:v>
                </c:pt>
                <c:pt idx="5646">
                  <c:v>948</c:v>
                </c:pt>
                <c:pt idx="5647">
                  <c:v>948.5</c:v>
                </c:pt>
                <c:pt idx="5648">
                  <c:v>949</c:v>
                </c:pt>
                <c:pt idx="5649">
                  <c:v>949.5</c:v>
                </c:pt>
                <c:pt idx="5650">
                  <c:v>950</c:v>
                </c:pt>
                <c:pt idx="5651">
                  <c:v>950.5</c:v>
                </c:pt>
                <c:pt idx="5652">
                  <c:v>951</c:v>
                </c:pt>
                <c:pt idx="5653">
                  <c:v>951.5</c:v>
                </c:pt>
                <c:pt idx="5654">
                  <c:v>952</c:v>
                </c:pt>
                <c:pt idx="5655">
                  <c:v>952.5</c:v>
                </c:pt>
                <c:pt idx="5656">
                  <c:v>953</c:v>
                </c:pt>
                <c:pt idx="5657">
                  <c:v>953.5</c:v>
                </c:pt>
                <c:pt idx="5658">
                  <c:v>954</c:v>
                </c:pt>
                <c:pt idx="5659">
                  <c:v>954.5</c:v>
                </c:pt>
                <c:pt idx="5660">
                  <c:v>955</c:v>
                </c:pt>
                <c:pt idx="5661">
                  <c:v>955.5</c:v>
                </c:pt>
                <c:pt idx="5662">
                  <c:v>956</c:v>
                </c:pt>
                <c:pt idx="5663">
                  <c:v>956.5</c:v>
                </c:pt>
                <c:pt idx="5664">
                  <c:v>957</c:v>
                </c:pt>
                <c:pt idx="5665">
                  <c:v>957.5</c:v>
                </c:pt>
                <c:pt idx="5666">
                  <c:v>958</c:v>
                </c:pt>
                <c:pt idx="5667">
                  <c:v>958.5</c:v>
                </c:pt>
                <c:pt idx="5668">
                  <c:v>959</c:v>
                </c:pt>
                <c:pt idx="5669">
                  <c:v>959.5</c:v>
                </c:pt>
                <c:pt idx="5670">
                  <c:v>960</c:v>
                </c:pt>
                <c:pt idx="5671">
                  <c:v>960.5</c:v>
                </c:pt>
                <c:pt idx="5672">
                  <c:v>961</c:v>
                </c:pt>
                <c:pt idx="5673">
                  <c:v>961.5</c:v>
                </c:pt>
                <c:pt idx="5674">
                  <c:v>962</c:v>
                </c:pt>
                <c:pt idx="5675">
                  <c:v>962.5</c:v>
                </c:pt>
                <c:pt idx="5676">
                  <c:v>963</c:v>
                </c:pt>
                <c:pt idx="5677">
                  <c:v>963.5</c:v>
                </c:pt>
                <c:pt idx="5678">
                  <c:v>964</c:v>
                </c:pt>
                <c:pt idx="5679">
                  <c:v>964.5</c:v>
                </c:pt>
                <c:pt idx="5680">
                  <c:v>965</c:v>
                </c:pt>
                <c:pt idx="5681">
                  <c:v>965.5</c:v>
                </c:pt>
                <c:pt idx="5682">
                  <c:v>966</c:v>
                </c:pt>
                <c:pt idx="5683">
                  <c:v>966.5</c:v>
                </c:pt>
                <c:pt idx="5684">
                  <c:v>967</c:v>
                </c:pt>
                <c:pt idx="5685">
                  <c:v>967.5</c:v>
                </c:pt>
                <c:pt idx="5686">
                  <c:v>968</c:v>
                </c:pt>
                <c:pt idx="5687">
                  <c:v>968.5</c:v>
                </c:pt>
                <c:pt idx="5688">
                  <c:v>969</c:v>
                </c:pt>
                <c:pt idx="5689">
                  <c:v>969.5</c:v>
                </c:pt>
                <c:pt idx="5690">
                  <c:v>970</c:v>
                </c:pt>
                <c:pt idx="5691">
                  <c:v>970.5</c:v>
                </c:pt>
                <c:pt idx="5692">
                  <c:v>971</c:v>
                </c:pt>
                <c:pt idx="5693">
                  <c:v>971.5</c:v>
                </c:pt>
                <c:pt idx="5694">
                  <c:v>972</c:v>
                </c:pt>
                <c:pt idx="5695">
                  <c:v>972.5</c:v>
                </c:pt>
                <c:pt idx="5696">
                  <c:v>973</c:v>
                </c:pt>
                <c:pt idx="5697">
                  <c:v>973.5</c:v>
                </c:pt>
                <c:pt idx="5698">
                  <c:v>974</c:v>
                </c:pt>
                <c:pt idx="5699">
                  <c:v>974.5</c:v>
                </c:pt>
                <c:pt idx="5700">
                  <c:v>975</c:v>
                </c:pt>
                <c:pt idx="5701">
                  <c:v>975.5</c:v>
                </c:pt>
                <c:pt idx="5702">
                  <c:v>976</c:v>
                </c:pt>
                <c:pt idx="5703">
                  <c:v>976.5</c:v>
                </c:pt>
                <c:pt idx="5704">
                  <c:v>977</c:v>
                </c:pt>
                <c:pt idx="5705">
                  <c:v>977.5</c:v>
                </c:pt>
                <c:pt idx="5706">
                  <c:v>978</c:v>
                </c:pt>
                <c:pt idx="5707">
                  <c:v>978.5</c:v>
                </c:pt>
                <c:pt idx="5708">
                  <c:v>979</c:v>
                </c:pt>
                <c:pt idx="5709">
                  <c:v>979.5</c:v>
                </c:pt>
                <c:pt idx="5710">
                  <c:v>980</c:v>
                </c:pt>
                <c:pt idx="5711">
                  <c:v>980.5</c:v>
                </c:pt>
                <c:pt idx="5712">
                  <c:v>981</c:v>
                </c:pt>
                <c:pt idx="5713">
                  <c:v>981.5</c:v>
                </c:pt>
                <c:pt idx="5714">
                  <c:v>982</c:v>
                </c:pt>
                <c:pt idx="5715">
                  <c:v>982.5</c:v>
                </c:pt>
                <c:pt idx="5716">
                  <c:v>983</c:v>
                </c:pt>
                <c:pt idx="5717">
                  <c:v>983.5</c:v>
                </c:pt>
                <c:pt idx="5718">
                  <c:v>984</c:v>
                </c:pt>
                <c:pt idx="5719">
                  <c:v>984.5</c:v>
                </c:pt>
                <c:pt idx="5720">
                  <c:v>985</c:v>
                </c:pt>
                <c:pt idx="5721">
                  <c:v>985.5</c:v>
                </c:pt>
                <c:pt idx="5722">
                  <c:v>986</c:v>
                </c:pt>
                <c:pt idx="5723">
                  <c:v>986.5</c:v>
                </c:pt>
                <c:pt idx="5724">
                  <c:v>987</c:v>
                </c:pt>
                <c:pt idx="5725">
                  <c:v>987.5</c:v>
                </c:pt>
                <c:pt idx="5726">
                  <c:v>988</c:v>
                </c:pt>
                <c:pt idx="5727">
                  <c:v>988.5</c:v>
                </c:pt>
                <c:pt idx="5728">
                  <c:v>989</c:v>
                </c:pt>
                <c:pt idx="5729">
                  <c:v>989.5</c:v>
                </c:pt>
                <c:pt idx="5730">
                  <c:v>990</c:v>
                </c:pt>
                <c:pt idx="5731">
                  <c:v>990.5</c:v>
                </c:pt>
                <c:pt idx="5732">
                  <c:v>991</c:v>
                </c:pt>
                <c:pt idx="5733">
                  <c:v>991.5</c:v>
                </c:pt>
                <c:pt idx="5734">
                  <c:v>992</c:v>
                </c:pt>
                <c:pt idx="5735">
                  <c:v>992.5</c:v>
                </c:pt>
                <c:pt idx="5736">
                  <c:v>993</c:v>
                </c:pt>
                <c:pt idx="5737">
                  <c:v>993.5</c:v>
                </c:pt>
                <c:pt idx="5738">
                  <c:v>994</c:v>
                </c:pt>
                <c:pt idx="5739">
                  <c:v>994.5</c:v>
                </c:pt>
                <c:pt idx="5740">
                  <c:v>995</c:v>
                </c:pt>
                <c:pt idx="5741">
                  <c:v>995.5</c:v>
                </c:pt>
                <c:pt idx="5742">
                  <c:v>996</c:v>
                </c:pt>
                <c:pt idx="5743">
                  <c:v>996.5</c:v>
                </c:pt>
                <c:pt idx="5744">
                  <c:v>997</c:v>
                </c:pt>
                <c:pt idx="5745">
                  <c:v>997.5</c:v>
                </c:pt>
                <c:pt idx="5746">
                  <c:v>998</c:v>
                </c:pt>
                <c:pt idx="5747">
                  <c:v>998.5</c:v>
                </c:pt>
                <c:pt idx="5748">
                  <c:v>999</c:v>
                </c:pt>
                <c:pt idx="5749">
                  <c:v>999.5</c:v>
                </c:pt>
                <c:pt idx="5750">
                  <c:v>1000</c:v>
                </c:pt>
                <c:pt idx="5751">
                  <c:v>1000.5</c:v>
                </c:pt>
                <c:pt idx="5752">
                  <c:v>1001</c:v>
                </c:pt>
                <c:pt idx="5753">
                  <c:v>1001.5</c:v>
                </c:pt>
                <c:pt idx="5754">
                  <c:v>1002</c:v>
                </c:pt>
                <c:pt idx="5755">
                  <c:v>1002.5</c:v>
                </c:pt>
                <c:pt idx="5756">
                  <c:v>1003</c:v>
                </c:pt>
                <c:pt idx="5757">
                  <c:v>1003.5</c:v>
                </c:pt>
                <c:pt idx="5758">
                  <c:v>1004</c:v>
                </c:pt>
                <c:pt idx="5759">
                  <c:v>1004.5</c:v>
                </c:pt>
                <c:pt idx="5760">
                  <c:v>1005</c:v>
                </c:pt>
                <c:pt idx="5761">
                  <c:v>1005.5</c:v>
                </c:pt>
                <c:pt idx="5762">
                  <c:v>1006</c:v>
                </c:pt>
                <c:pt idx="5763">
                  <c:v>1006.5</c:v>
                </c:pt>
                <c:pt idx="5764">
                  <c:v>1007</c:v>
                </c:pt>
                <c:pt idx="5765">
                  <c:v>1007.5</c:v>
                </c:pt>
                <c:pt idx="5766">
                  <c:v>1008</c:v>
                </c:pt>
                <c:pt idx="5767">
                  <c:v>1008.5</c:v>
                </c:pt>
                <c:pt idx="5768">
                  <c:v>1009</c:v>
                </c:pt>
                <c:pt idx="5769">
                  <c:v>1009.5</c:v>
                </c:pt>
                <c:pt idx="5770">
                  <c:v>1010</c:v>
                </c:pt>
                <c:pt idx="5771">
                  <c:v>1010.5</c:v>
                </c:pt>
                <c:pt idx="5772">
                  <c:v>1011</c:v>
                </c:pt>
                <c:pt idx="5773">
                  <c:v>1011.5</c:v>
                </c:pt>
                <c:pt idx="5774">
                  <c:v>1012</c:v>
                </c:pt>
                <c:pt idx="5775">
                  <c:v>1012.5</c:v>
                </c:pt>
                <c:pt idx="5776">
                  <c:v>1013</c:v>
                </c:pt>
                <c:pt idx="5777">
                  <c:v>1013.5</c:v>
                </c:pt>
                <c:pt idx="5778">
                  <c:v>1014</c:v>
                </c:pt>
                <c:pt idx="5779">
                  <c:v>1014.5</c:v>
                </c:pt>
                <c:pt idx="5780">
                  <c:v>1015</c:v>
                </c:pt>
                <c:pt idx="5781">
                  <c:v>1015.5</c:v>
                </c:pt>
                <c:pt idx="5782">
                  <c:v>1016</c:v>
                </c:pt>
                <c:pt idx="5783">
                  <c:v>1016.5</c:v>
                </c:pt>
                <c:pt idx="5784">
                  <c:v>1017</c:v>
                </c:pt>
                <c:pt idx="5785">
                  <c:v>1017.5</c:v>
                </c:pt>
                <c:pt idx="5786">
                  <c:v>1018</c:v>
                </c:pt>
                <c:pt idx="5787">
                  <c:v>1018.5</c:v>
                </c:pt>
                <c:pt idx="5788">
                  <c:v>1019</c:v>
                </c:pt>
                <c:pt idx="5789">
                  <c:v>1019.5</c:v>
                </c:pt>
                <c:pt idx="5790">
                  <c:v>1020</c:v>
                </c:pt>
                <c:pt idx="5791">
                  <c:v>1020.5</c:v>
                </c:pt>
                <c:pt idx="5792">
                  <c:v>1021</c:v>
                </c:pt>
                <c:pt idx="5793">
                  <c:v>1021.5</c:v>
                </c:pt>
                <c:pt idx="5794">
                  <c:v>1022</c:v>
                </c:pt>
                <c:pt idx="5795">
                  <c:v>1022.5</c:v>
                </c:pt>
                <c:pt idx="5796">
                  <c:v>1023</c:v>
                </c:pt>
                <c:pt idx="5797">
                  <c:v>1023.5</c:v>
                </c:pt>
                <c:pt idx="5798">
                  <c:v>1024</c:v>
                </c:pt>
                <c:pt idx="5799">
                  <c:v>1024.5</c:v>
                </c:pt>
                <c:pt idx="5800">
                  <c:v>1025</c:v>
                </c:pt>
                <c:pt idx="5801">
                  <c:v>1025.5</c:v>
                </c:pt>
                <c:pt idx="5802">
                  <c:v>1026</c:v>
                </c:pt>
                <c:pt idx="5803">
                  <c:v>1026.5</c:v>
                </c:pt>
                <c:pt idx="5804">
                  <c:v>1027</c:v>
                </c:pt>
                <c:pt idx="5805">
                  <c:v>1027.5</c:v>
                </c:pt>
                <c:pt idx="5806">
                  <c:v>1028</c:v>
                </c:pt>
                <c:pt idx="5807">
                  <c:v>1028.5</c:v>
                </c:pt>
                <c:pt idx="5808">
                  <c:v>1029</c:v>
                </c:pt>
                <c:pt idx="5809">
                  <c:v>1029.5</c:v>
                </c:pt>
                <c:pt idx="5810">
                  <c:v>1030</c:v>
                </c:pt>
                <c:pt idx="5811">
                  <c:v>1030.5</c:v>
                </c:pt>
                <c:pt idx="5812">
                  <c:v>1031</c:v>
                </c:pt>
                <c:pt idx="5813">
                  <c:v>1031.5</c:v>
                </c:pt>
                <c:pt idx="5814">
                  <c:v>1032</c:v>
                </c:pt>
                <c:pt idx="5815">
                  <c:v>1032.5</c:v>
                </c:pt>
                <c:pt idx="5816">
                  <c:v>1033</c:v>
                </c:pt>
                <c:pt idx="5817">
                  <c:v>1033.5</c:v>
                </c:pt>
                <c:pt idx="5818">
                  <c:v>1034</c:v>
                </c:pt>
                <c:pt idx="5819">
                  <c:v>1034.5</c:v>
                </c:pt>
                <c:pt idx="5820">
                  <c:v>1035</c:v>
                </c:pt>
                <c:pt idx="5821">
                  <c:v>1035.5</c:v>
                </c:pt>
                <c:pt idx="5822">
                  <c:v>1036</c:v>
                </c:pt>
                <c:pt idx="5823">
                  <c:v>1036.5</c:v>
                </c:pt>
                <c:pt idx="5824">
                  <c:v>1037</c:v>
                </c:pt>
                <c:pt idx="5825">
                  <c:v>1037.5</c:v>
                </c:pt>
                <c:pt idx="5826">
                  <c:v>1038</c:v>
                </c:pt>
                <c:pt idx="5827">
                  <c:v>1038.5</c:v>
                </c:pt>
                <c:pt idx="5828">
                  <c:v>1039</c:v>
                </c:pt>
                <c:pt idx="5829">
                  <c:v>1039.5</c:v>
                </c:pt>
                <c:pt idx="5830">
                  <c:v>1040</c:v>
                </c:pt>
                <c:pt idx="5831">
                  <c:v>1040.5</c:v>
                </c:pt>
                <c:pt idx="5832">
                  <c:v>1041</c:v>
                </c:pt>
                <c:pt idx="5833">
                  <c:v>1041.5</c:v>
                </c:pt>
                <c:pt idx="5834">
                  <c:v>1042</c:v>
                </c:pt>
                <c:pt idx="5835">
                  <c:v>1042.5</c:v>
                </c:pt>
                <c:pt idx="5836">
                  <c:v>1043</c:v>
                </c:pt>
                <c:pt idx="5837">
                  <c:v>1043.5</c:v>
                </c:pt>
                <c:pt idx="5838">
                  <c:v>1044</c:v>
                </c:pt>
                <c:pt idx="5839">
                  <c:v>1044.5</c:v>
                </c:pt>
                <c:pt idx="5840">
                  <c:v>1045</c:v>
                </c:pt>
                <c:pt idx="5841">
                  <c:v>1045.5</c:v>
                </c:pt>
                <c:pt idx="5842">
                  <c:v>1046</c:v>
                </c:pt>
                <c:pt idx="5843">
                  <c:v>1046.5</c:v>
                </c:pt>
                <c:pt idx="5844">
                  <c:v>1047</c:v>
                </c:pt>
                <c:pt idx="5845">
                  <c:v>1047.5</c:v>
                </c:pt>
                <c:pt idx="5846">
                  <c:v>1048</c:v>
                </c:pt>
                <c:pt idx="5847">
                  <c:v>1048.5</c:v>
                </c:pt>
                <c:pt idx="5848">
                  <c:v>1049</c:v>
                </c:pt>
                <c:pt idx="5849">
                  <c:v>1049.5</c:v>
                </c:pt>
                <c:pt idx="5850">
                  <c:v>1050</c:v>
                </c:pt>
                <c:pt idx="5851">
                  <c:v>1050.5</c:v>
                </c:pt>
                <c:pt idx="5852">
                  <c:v>1051</c:v>
                </c:pt>
                <c:pt idx="5853">
                  <c:v>1051.5</c:v>
                </c:pt>
                <c:pt idx="5854">
                  <c:v>1052</c:v>
                </c:pt>
                <c:pt idx="5855">
                  <c:v>1052.5</c:v>
                </c:pt>
                <c:pt idx="5856">
                  <c:v>1053</c:v>
                </c:pt>
                <c:pt idx="5857">
                  <c:v>1053.5</c:v>
                </c:pt>
                <c:pt idx="5858">
                  <c:v>1054</c:v>
                </c:pt>
                <c:pt idx="5859">
                  <c:v>1054.5</c:v>
                </c:pt>
                <c:pt idx="5860">
                  <c:v>1055</c:v>
                </c:pt>
                <c:pt idx="5861">
                  <c:v>1055.5</c:v>
                </c:pt>
                <c:pt idx="5862">
                  <c:v>1056</c:v>
                </c:pt>
                <c:pt idx="5863">
                  <c:v>1056.5</c:v>
                </c:pt>
                <c:pt idx="5864">
                  <c:v>1057</c:v>
                </c:pt>
                <c:pt idx="5865">
                  <c:v>1057.5</c:v>
                </c:pt>
                <c:pt idx="5866">
                  <c:v>1058</c:v>
                </c:pt>
                <c:pt idx="5867">
                  <c:v>1058.5</c:v>
                </c:pt>
                <c:pt idx="5868">
                  <c:v>1059</c:v>
                </c:pt>
                <c:pt idx="5869">
                  <c:v>1059.5</c:v>
                </c:pt>
                <c:pt idx="5870">
                  <c:v>1060</c:v>
                </c:pt>
                <c:pt idx="5871">
                  <c:v>1060.5</c:v>
                </c:pt>
                <c:pt idx="5872">
                  <c:v>1061</c:v>
                </c:pt>
                <c:pt idx="5873">
                  <c:v>1061.5</c:v>
                </c:pt>
                <c:pt idx="5874">
                  <c:v>1062</c:v>
                </c:pt>
                <c:pt idx="5875">
                  <c:v>1062.5</c:v>
                </c:pt>
                <c:pt idx="5876">
                  <c:v>1063</c:v>
                </c:pt>
                <c:pt idx="5877">
                  <c:v>1063.5</c:v>
                </c:pt>
                <c:pt idx="5878">
                  <c:v>1064</c:v>
                </c:pt>
                <c:pt idx="5879">
                  <c:v>1064.5</c:v>
                </c:pt>
                <c:pt idx="5880">
                  <c:v>1065</c:v>
                </c:pt>
                <c:pt idx="5881">
                  <c:v>1065.5</c:v>
                </c:pt>
                <c:pt idx="5882">
                  <c:v>1066</c:v>
                </c:pt>
                <c:pt idx="5883">
                  <c:v>1066.5</c:v>
                </c:pt>
                <c:pt idx="5884">
                  <c:v>1067</c:v>
                </c:pt>
                <c:pt idx="5885">
                  <c:v>1067.5</c:v>
                </c:pt>
                <c:pt idx="5886">
                  <c:v>1068</c:v>
                </c:pt>
                <c:pt idx="5887">
                  <c:v>1068.5</c:v>
                </c:pt>
                <c:pt idx="5888">
                  <c:v>1069</c:v>
                </c:pt>
                <c:pt idx="5889">
                  <c:v>1069.5</c:v>
                </c:pt>
                <c:pt idx="5890">
                  <c:v>1070</c:v>
                </c:pt>
                <c:pt idx="5891">
                  <c:v>1070.5</c:v>
                </c:pt>
                <c:pt idx="5892">
                  <c:v>1071</c:v>
                </c:pt>
                <c:pt idx="5893">
                  <c:v>1071.5</c:v>
                </c:pt>
                <c:pt idx="5894">
                  <c:v>1072</c:v>
                </c:pt>
                <c:pt idx="5895">
                  <c:v>1072.5</c:v>
                </c:pt>
                <c:pt idx="5896">
                  <c:v>1073</c:v>
                </c:pt>
                <c:pt idx="5897">
                  <c:v>1073.5</c:v>
                </c:pt>
                <c:pt idx="5898">
                  <c:v>1074</c:v>
                </c:pt>
                <c:pt idx="5899">
                  <c:v>1074.5</c:v>
                </c:pt>
                <c:pt idx="5900">
                  <c:v>1075</c:v>
                </c:pt>
                <c:pt idx="5901">
                  <c:v>1075.5</c:v>
                </c:pt>
                <c:pt idx="5902">
                  <c:v>1076</c:v>
                </c:pt>
                <c:pt idx="5903">
                  <c:v>1076.5</c:v>
                </c:pt>
                <c:pt idx="5904">
                  <c:v>1077</c:v>
                </c:pt>
                <c:pt idx="5905">
                  <c:v>1077.5</c:v>
                </c:pt>
                <c:pt idx="5906">
                  <c:v>1078</c:v>
                </c:pt>
                <c:pt idx="5907">
                  <c:v>1078.5</c:v>
                </c:pt>
                <c:pt idx="5908">
                  <c:v>1079</c:v>
                </c:pt>
                <c:pt idx="5909">
                  <c:v>1079.5</c:v>
                </c:pt>
                <c:pt idx="5910">
                  <c:v>1080</c:v>
                </c:pt>
                <c:pt idx="5911">
                  <c:v>1080.5</c:v>
                </c:pt>
                <c:pt idx="5912">
                  <c:v>1081</c:v>
                </c:pt>
                <c:pt idx="5913">
                  <c:v>1081.5</c:v>
                </c:pt>
                <c:pt idx="5914">
                  <c:v>1082</c:v>
                </c:pt>
                <c:pt idx="5915">
                  <c:v>1082.5</c:v>
                </c:pt>
                <c:pt idx="5916">
                  <c:v>1083</c:v>
                </c:pt>
                <c:pt idx="5917">
                  <c:v>1083.5</c:v>
                </c:pt>
                <c:pt idx="5918">
                  <c:v>1084</c:v>
                </c:pt>
                <c:pt idx="5919">
                  <c:v>1084.5</c:v>
                </c:pt>
                <c:pt idx="5920">
                  <c:v>1085</c:v>
                </c:pt>
                <c:pt idx="5921">
                  <c:v>1085.5</c:v>
                </c:pt>
                <c:pt idx="5922">
                  <c:v>1086</c:v>
                </c:pt>
                <c:pt idx="5923">
                  <c:v>1086.5</c:v>
                </c:pt>
                <c:pt idx="5924">
                  <c:v>1087</c:v>
                </c:pt>
                <c:pt idx="5925">
                  <c:v>1087.5</c:v>
                </c:pt>
                <c:pt idx="5926">
                  <c:v>1088</c:v>
                </c:pt>
                <c:pt idx="5927">
                  <c:v>1088.5</c:v>
                </c:pt>
                <c:pt idx="5928">
                  <c:v>1089</c:v>
                </c:pt>
                <c:pt idx="5929">
                  <c:v>1089.5</c:v>
                </c:pt>
                <c:pt idx="5930">
                  <c:v>1090</c:v>
                </c:pt>
                <c:pt idx="5931">
                  <c:v>1090.5</c:v>
                </c:pt>
                <c:pt idx="5932">
                  <c:v>1091</c:v>
                </c:pt>
                <c:pt idx="5933">
                  <c:v>1091.5</c:v>
                </c:pt>
                <c:pt idx="5934">
                  <c:v>1092</c:v>
                </c:pt>
                <c:pt idx="5935">
                  <c:v>1092.5</c:v>
                </c:pt>
                <c:pt idx="5936">
                  <c:v>1093</c:v>
                </c:pt>
                <c:pt idx="5937">
                  <c:v>1093.5</c:v>
                </c:pt>
                <c:pt idx="5938">
                  <c:v>1094</c:v>
                </c:pt>
                <c:pt idx="5939">
                  <c:v>1094.5</c:v>
                </c:pt>
                <c:pt idx="5940">
                  <c:v>1095</c:v>
                </c:pt>
                <c:pt idx="5941">
                  <c:v>1095.5</c:v>
                </c:pt>
                <c:pt idx="5942">
                  <c:v>1096</c:v>
                </c:pt>
                <c:pt idx="5943">
                  <c:v>1096.5</c:v>
                </c:pt>
                <c:pt idx="5944">
                  <c:v>1097</c:v>
                </c:pt>
                <c:pt idx="5945">
                  <c:v>1097.5</c:v>
                </c:pt>
                <c:pt idx="5946">
                  <c:v>1098</c:v>
                </c:pt>
                <c:pt idx="5947">
                  <c:v>1098.5</c:v>
                </c:pt>
                <c:pt idx="5948">
                  <c:v>1099</c:v>
                </c:pt>
                <c:pt idx="5949">
                  <c:v>1099.5</c:v>
                </c:pt>
                <c:pt idx="5950">
                  <c:v>1100</c:v>
                </c:pt>
                <c:pt idx="5951">
                  <c:v>1100.5</c:v>
                </c:pt>
                <c:pt idx="5952">
                  <c:v>1101</c:v>
                </c:pt>
                <c:pt idx="5953">
                  <c:v>1101.5</c:v>
                </c:pt>
                <c:pt idx="5954">
                  <c:v>1102</c:v>
                </c:pt>
                <c:pt idx="5955">
                  <c:v>1102.5</c:v>
                </c:pt>
                <c:pt idx="5956">
                  <c:v>1103</c:v>
                </c:pt>
                <c:pt idx="5957">
                  <c:v>1103.5</c:v>
                </c:pt>
                <c:pt idx="5958">
                  <c:v>1104</c:v>
                </c:pt>
                <c:pt idx="5959">
                  <c:v>1104.5</c:v>
                </c:pt>
                <c:pt idx="5960">
                  <c:v>1105</c:v>
                </c:pt>
                <c:pt idx="5961">
                  <c:v>1105.5</c:v>
                </c:pt>
                <c:pt idx="5962">
                  <c:v>1106</c:v>
                </c:pt>
                <c:pt idx="5963">
                  <c:v>1106.5</c:v>
                </c:pt>
                <c:pt idx="5964">
                  <c:v>1107</c:v>
                </c:pt>
                <c:pt idx="5965">
                  <c:v>1107.5</c:v>
                </c:pt>
                <c:pt idx="5966">
                  <c:v>1108</c:v>
                </c:pt>
                <c:pt idx="5967">
                  <c:v>1108.5</c:v>
                </c:pt>
                <c:pt idx="5968">
                  <c:v>1109</c:v>
                </c:pt>
                <c:pt idx="5969">
                  <c:v>1109.5</c:v>
                </c:pt>
                <c:pt idx="5970">
                  <c:v>1110</c:v>
                </c:pt>
                <c:pt idx="5971">
                  <c:v>1110.5</c:v>
                </c:pt>
                <c:pt idx="5972">
                  <c:v>1111</c:v>
                </c:pt>
                <c:pt idx="5973">
                  <c:v>1111.5</c:v>
                </c:pt>
                <c:pt idx="5974">
                  <c:v>1112</c:v>
                </c:pt>
                <c:pt idx="5975">
                  <c:v>1112.5</c:v>
                </c:pt>
                <c:pt idx="5976">
                  <c:v>1113</c:v>
                </c:pt>
                <c:pt idx="5977">
                  <c:v>1113.5</c:v>
                </c:pt>
                <c:pt idx="5978">
                  <c:v>1114</c:v>
                </c:pt>
                <c:pt idx="5979">
                  <c:v>1114.5</c:v>
                </c:pt>
                <c:pt idx="5980">
                  <c:v>1115</c:v>
                </c:pt>
                <c:pt idx="5981">
                  <c:v>1115.5</c:v>
                </c:pt>
                <c:pt idx="5982">
                  <c:v>1116</c:v>
                </c:pt>
                <c:pt idx="5983">
                  <c:v>1116.5</c:v>
                </c:pt>
                <c:pt idx="5984">
                  <c:v>1117</c:v>
                </c:pt>
                <c:pt idx="5985">
                  <c:v>1117.5</c:v>
                </c:pt>
                <c:pt idx="5986">
                  <c:v>1118</c:v>
                </c:pt>
                <c:pt idx="5987">
                  <c:v>1118.5</c:v>
                </c:pt>
                <c:pt idx="5988">
                  <c:v>1119</c:v>
                </c:pt>
                <c:pt idx="5989">
                  <c:v>1119.5</c:v>
                </c:pt>
                <c:pt idx="5990">
                  <c:v>1120</c:v>
                </c:pt>
                <c:pt idx="5991">
                  <c:v>1120.5</c:v>
                </c:pt>
                <c:pt idx="5992">
                  <c:v>1121</c:v>
                </c:pt>
                <c:pt idx="5993">
                  <c:v>1121.5</c:v>
                </c:pt>
                <c:pt idx="5994">
                  <c:v>1122</c:v>
                </c:pt>
                <c:pt idx="5995">
                  <c:v>1122.5</c:v>
                </c:pt>
                <c:pt idx="5996">
                  <c:v>1123</c:v>
                </c:pt>
                <c:pt idx="5997">
                  <c:v>1123.5</c:v>
                </c:pt>
                <c:pt idx="5998">
                  <c:v>1124</c:v>
                </c:pt>
                <c:pt idx="5999">
                  <c:v>1124.5</c:v>
                </c:pt>
                <c:pt idx="6000">
                  <c:v>1125</c:v>
                </c:pt>
                <c:pt idx="6001">
                  <c:v>1125.5</c:v>
                </c:pt>
                <c:pt idx="6002">
                  <c:v>1126</c:v>
                </c:pt>
                <c:pt idx="6003">
                  <c:v>1126.5</c:v>
                </c:pt>
                <c:pt idx="6004">
                  <c:v>1127</c:v>
                </c:pt>
                <c:pt idx="6005">
                  <c:v>1127.5</c:v>
                </c:pt>
                <c:pt idx="6006">
                  <c:v>1128</c:v>
                </c:pt>
                <c:pt idx="6007">
                  <c:v>1128.5</c:v>
                </c:pt>
                <c:pt idx="6008">
                  <c:v>1129</c:v>
                </c:pt>
                <c:pt idx="6009">
                  <c:v>1129.5</c:v>
                </c:pt>
                <c:pt idx="6010">
                  <c:v>1130</c:v>
                </c:pt>
                <c:pt idx="6011">
                  <c:v>1130.5</c:v>
                </c:pt>
                <c:pt idx="6012">
                  <c:v>1131</c:v>
                </c:pt>
                <c:pt idx="6013">
                  <c:v>1131.5</c:v>
                </c:pt>
                <c:pt idx="6014">
                  <c:v>1132</c:v>
                </c:pt>
                <c:pt idx="6015">
                  <c:v>1132.5</c:v>
                </c:pt>
                <c:pt idx="6016">
                  <c:v>1133</c:v>
                </c:pt>
                <c:pt idx="6017">
                  <c:v>1133.5</c:v>
                </c:pt>
                <c:pt idx="6018">
                  <c:v>1134</c:v>
                </c:pt>
                <c:pt idx="6019">
                  <c:v>1134.5</c:v>
                </c:pt>
                <c:pt idx="6020">
                  <c:v>1135</c:v>
                </c:pt>
                <c:pt idx="6021">
                  <c:v>1135.5</c:v>
                </c:pt>
                <c:pt idx="6022">
                  <c:v>1136</c:v>
                </c:pt>
                <c:pt idx="6023">
                  <c:v>1136.5</c:v>
                </c:pt>
                <c:pt idx="6024">
                  <c:v>1137</c:v>
                </c:pt>
                <c:pt idx="6025">
                  <c:v>1137.5</c:v>
                </c:pt>
                <c:pt idx="6026">
                  <c:v>1138</c:v>
                </c:pt>
                <c:pt idx="6027">
                  <c:v>1138.5</c:v>
                </c:pt>
                <c:pt idx="6028">
                  <c:v>1139</c:v>
                </c:pt>
                <c:pt idx="6029">
                  <c:v>1139.5</c:v>
                </c:pt>
                <c:pt idx="6030">
                  <c:v>1140</c:v>
                </c:pt>
                <c:pt idx="6031">
                  <c:v>1140.5</c:v>
                </c:pt>
                <c:pt idx="6032">
                  <c:v>1141</c:v>
                </c:pt>
                <c:pt idx="6033">
                  <c:v>1141.5</c:v>
                </c:pt>
                <c:pt idx="6034">
                  <c:v>1142</c:v>
                </c:pt>
                <c:pt idx="6035">
                  <c:v>1142.5</c:v>
                </c:pt>
                <c:pt idx="6036">
                  <c:v>1143</c:v>
                </c:pt>
                <c:pt idx="6037">
                  <c:v>1143.5</c:v>
                </c:pt>
                <c:pt idx="6038">
                  <c:v>1144</c:v>
                </c:pt>
                <c:pt idx="6039">
                  <c:v>1144.5</c:v>
                </c:pt>
                <c:pt idx="6040">
                  <c:v>1145</c:v>
                </c:pt>
                <c:pt idx="6041">
                  <c:v>1145.5</c:v>
                </c:pt>
                <c:pt idx="6042">
                  <c:v>1146</c:v>
                </c:pt>
                <c:pt idx="6043">
                  <c:v>1146.5</c:v>
                </c:pt>
                <c:pt idx="6044">
                  <c:v>1147</c:v>
                </c:pt>
                <c:pt idx="6045">
                  <c:v>1147.5</c:v>
                </c:pt>
                <c:pt idx="6046">
                  <c:v>1148</c:v>
                </c:pt>
                <c:pt idx="6047">
                  <c:v>1148.5</c:v>
                </c:pt>
                <c:pt idx="6048">
                  <c:v>1149</c:v>
                </c:pt>
                <c:pt idx="6049">
                  <c:v>1149.5</c:v>
                </c:pt>
                <c:pt idx="6050">
                  <c:v>1150</c:v>
                </c:pt>
                <c:pt idx="6051">
                  <c:v>1150.5</c:v>
                </c:pt>
                <c:pt idx="6052">
                  <c:v>1151</c:v>
                </c:pt>
                <c:pt idx="6053">
                  <c:v>1151.5</c:v>
                </c:pt>
                <c:pt idx="6054">
                  <c:v>1152</c:v>
                </c:pt>
                <c:pt idx="6055">
                  <c:v>1152.5</c:v>
                </c:pt>
                <c:pt idx="6056">
                  <c:v>1153</c:v>
                </c:pt>
                <c:pt idx="6057">
                  <c:v>1153.5</c:v>
                </c:pt>
                <c:pt idx="6058">
                  <c:v>1154</c:v>
                </c:pt>
                <c:pt idx="6059">
                  <c:v>1154.5</c:v>
                </c:pt>
                <c:pt idx="6060">
                  <c:v>1155</c:v>
                </c:pt>
                <c:pt idx="6061">
                  <c:v>1155.5</c:v>
                </c:pt>
                <c:pt idx="6062">
                  <c:v>1156</c:v>
                </c:pt>
                <c:pt idx="6063">
                  <c:v>1156.5</c:v>
                </c:pt>
                <c:pt idx="6064">
                  <c:v>1157</c:v>
                </c:pt>
                <c:pt idx="6065">
                  <c:v>1157.5</c:v>
                </c:pt>
                <c:pt idx="6066">
                  <c:v>1158</c:v>
                </c:pt>
                <c:pt idx="6067">
                  <c:v>1158.5</c:v>
                </c:pt>
                <c:pt idx="6068">
                  <c:v>1159</c:v>
                </c:pt>
                <c:pt idx="6069">
                  <c:v>1159.5</c:v>
                </c:pt>
                <c:pt idx="6070">
                  <c:v>1160</c:v>
                </c:pt>
                <c:pt idx="6071">
                  <c:v>1160.5</c:v>
                </c:pt>
                <c:pt idx="6072">
                  <c:v>1161</c:v>
                </c:pt>
                <c:pt idx="6073">
                  <c:v>1161.5</c:v>
                </c:pt>
                <c:pt idx="6074">
                  <c:v>1162</c:v>
                </c:pt>
                <c:pt idx="6075">
                  <c:v>1162.5</c:v>
                </c:pt>
                <c:pt idx="6076">
                  <c:v>1163</c:v>
                </c:pt>
                <c:pt idx="6077">
                  <c:v>1163.5</c:v>
                </c:pt>
                <c:pt idx="6078">
                  <c:v>1164</c:v>
                </c:pt>
                <c:pt idx="6079">
                  <c:v>1164.5</c:v>
                </c:pt>
                <c:pt idx="6080">
                  <c:v>1165</c:v>
                </c:pt>
                <c:pt idx="6081">
                  <c:v>1165.5</c:v>
                </c:pt>
                <c:pt idx="6082">
                  <c:v>1166</c:v>
                </c:pt>
                <c:pt idx="6083">
                  <c:v>1166.5</c:v>
                </c:pt>
                <c:pt idx="6084">
                  <c:v>1167</c:v>
                </c:pt>
                <c:pt idx="6085">
                  <c:v>1167.5</c:v>
                </c:pt>
                <c:pt idx="6086">
                  <c:v>1168</c:v>
                </c:pt>
                <c:pt idx="6087">
                  <c:v>1168.5</c:v>
                </c:pt>
                <c:pt idx="6088">
                  <c:v>1169</c:v>
                </c:pt>
                <c:pt idx="6089">
                  <c:v>1169.5</c:v>
                </c:pt>
                <c:pt idx="6090">
                  <c:v>1170</c:v>
                </c:pt>
                <c:pt idx="6091">
                  <c:v>1170.5</c:v>
                </c:pt>
                <c:pt idx="6092">
                  <c:v>1171</c:v>
                </c:pt>
                <c:pt idx="6093">
                  <c:v>1171.5</c:v>
                </c:pt>
                <c:pt idx="6094">
                  <c:v>1172</c:v>
                </c:pt>
                <c:pt idx="6095">
                  <c:v>1172.5</c:v>
                </c:pt>
                <c:pt idx="6096">
                  <c:v>1173</c:v>
                </c:pt>
                <c:pt idx="6097">
                  <c:v>1173.5</c:v>
                </c:pt>
                <c:pt idx="6098">
                  <c:v>1174</c:v>
                </c:pt>
                <c:pt idx="6099">
                  <c:v>1174.5</c:v>
                </c:pt>
                <c:pt idx="6100">
                  <c:v>1175</c:v>
                </c:pt>
                <c:pt idx="6101">
                  <c:v>1175.5</c:v>
                </c:pt>
                <c:pt idx="6102">
                  <c:v>1176</c:v>
                </c:pt>
                <c:pt idx="6103">
                  <c:v>1176.5</c:v>
                </c:pt>
                <c:pt idx="6104">
                  <c:v>1177</c:v>
                </c:pt>
                <c:pt idx="6105">
                  <c:v>1177.5</c:v>
                </c:pt>
                <c:pt idx="6106">
                  <c:v>1178</c:v>
                </c:pt>
                <c:pt idx="6107">
                  <c:v>1178.5</c:v>
                </c:pt>
                <c:pt idx="6108">
                  <c:v>1179</c:v>
                </c:pt>
                <c:pt idx="6109">
                  <c:v>1179.5</c:v>
                </c:pt>
                <c:pt idx="6110">
                  <c:v>1180</c:v>
                </c:pt>
                <c:pt idx="6111">
                  <c:v>1180.5</c:v>
                </c:pt>
                <c:pt idx="6112">
                  <c:v>1181</c:v>
                </c:pt>
                <c:pt idx="6113">
                  <c:v>1181.5</c:v>
                </c:pt>
                <c:pt idx="6114">
                  <c:v>1182</c:v>
                </c:pt>
                <c:pt idx="6115">
                  <c:v>1182.5</c:v>
                </c:pt>
                <c:pt idx="6116">
                  <c:v>1183</c:v>
                </c:pt>
                <c:pt idx="6117">
                  <c:v>1183.5</c:v>
                </c:pt>
                <c:pt idx="6118">
                  <c:v>1184</c:v>
                </c:pt>
                <c:pt idx="6119">
                  <c:v>1184.5</c:v>
                </c:pt>
                <c:pt idx="6120">
                  <c:v>1185</c:v>
                </c:pt>
                <c:pt idx="6121">
                  <c:v>1185.5</c:v>
                </c:pt>
                <c:pt idx="6122">
                  <c:v>1186</c:v>
                </c:pt>
                <c:pt idx="6123">
                  <c:v>1186.5</c:v>
                </c:pt>
                <c:pt idx="6124">
                  <c:v>1187</c:v>
                </c:pt>
                <c:pt idx="6125">
                  <c:v>1187.5</c:v>
                </c:pt>
                <c:pt idx="6126">
                  <c:v>1188</c:v>
                </c:pt>
                <c:pt idx="6127">
                  <c:v>1188.5</c:v>
                </c:pt>
                <c:pt idx="6128">
                  <c:v>1189</c:v>
                </c:pt>
                <c:pt idx="6129">
                  <c:v>1189.5</c:v>
                </c:pt>
                <c:pt idx="6130">
                  <c:v>1190</c:v>
                </c:pt>
                <c:pt idx="6131">
                  <c:v>1190.5</c:v>
                </c:pt>
                <c:pt idx="6132">
                  <c:v>1191</c:v>
                </c:pt>
                <c:pt idx="6133">
                  <c:v>1191.5</c:v>
                </c:pt>
                <c:pt idx="6134">
                  <c:v>1192</c:v>
                </c:pt>
                <c:pt idx="6135">
                  <c:v>1192.5</c:v>
                </c:pt>
                <c:pt idx="6136">
                  <c:v>1193</c:v>
                </c:pt>
                <c:pt idx="6137">
                  <c:v>1193.5</c:v>
                </c:pt>
                <c:pt idx="6138">
                  <c:v>1194</c:v>
                </c:pt>
                <c:pt idx="6139">
                  <c:v>1194.5</c:v>
                </c:pt>
                <c:pt idx="6140">
                  <c:v>1195</c:v>
                </c:pt>
                <c:pt idx="6141">
                  <c:v>1195.5</c:v>
                </c:pt>
                <c:pt idx="6142">
                  <c:v>1196</c:v>
                </c:pt>
                <c:pt idx="6143">
                  <c:v>1196.5</c:v>
                </c:pt>
                <c:pt idx="6144">
                  <c:v>1197</c:v>
                </c:pt>
                <c:pt idx="6145">
                  <c:v>1197.5</c:v>
                </c:pt>
                <c:pt idx="6146">
                  <c:v>1198</c:v>
                </c:pt>
                <c:pt idx="6147">
                  <c:v>1198.5</c:v>
                </c:pt>
                <c:pt idx="6148">
                  <c:v>1199</c:v>
                </c:pt>
                <c:pt idx="6149">
                  <c:v>1199.5</c:v>
                </c:pt>
                <c:pt idx="6150">
                  <c:v>1200</c:v>
                </c:pt>
                <c:pt idx="6151">
                  <c:v>1200.5</c:v>
                </c:pt>
                <c:pt idx="6152">
                  <c:v>1201</c:v>
                </c:pt>
                <c:pt idx="6153">
                  <c:v>1201.5</c:v>
                </c:pt>
                <c:pt idx="6154">
                  <c:v>1202</c:v>
                </c:pt>
                <c:pt idx="6155">
                  <c:v>1202.5</c:v>
                </c:pt>
                <c:pt idx="6156">
                  <c:v>1203</c:v>
                </c:pt>
                <c:pt idx="6157">
                  <c:v>1203.5</c:v>
                </c:pt>
                <c:pt idx="6158">
                  <c:v>1204</c:v>
                </c:pt>
                <c:pt idx="6159">
                  <c:v>1204.5</c:v>
                </c:pt>
                <c:pt idx="6160">
                  <c:v>1205</c:v>
                </c:pt>
                <c:pt idx="6161">
                  <c:v>1205.5</c:v>
                </c:pt>
                <c:pt idx="6162">
                  <c:v>1206</c:v>
                </c:pt>
                <c:pt idx="6163">
                  <c:v>1206.5</c:v>
                </c:pt>
                <c:pt idx="6164">
                  <c:v>1207</c:v>
                </c:pt>
                <c:pt idx="6165">
                  <c:v>1207.5</c:v>
                </c:pt>
                <c:pt idx="6166">
                  <c:v>1208</c:v>
                </c:pt>
                <c:pt idx="6167">
                  <c:v>1208.5</c:v>
                </c:pt>
                <c:pt idx="6168">
                  <c:v>1209</c:v>
                </c:pt>
                <c:pt idx="6169">
                  <c:v>1209.5</c:v>
                </c:pt>
                <c:pt idx="6170">
                  <c:v>1210</c:v>
                </c:pt>
                <c:pt idx="6171">
                  <c:v>1210.5</c:v>
                </c:pt>
                <c:pt idx="6172">
                  <c:v>1211</c:v>
                </c:pt>
                <c:pt idx="6173">
                  <c:v>1211.5</c:v>
                </c:pt>
                <c:pt idx="6174">
                  <c:v>1212</c:v>
                </c:pt>
                <c:pt idx="6175">
                  <c:v>1212.5</c:v>
                </c:pt>
                <c:pt idx="6176">
                  <c:v>1213</c:v>
                </c:pt>
                <c:pt idx="6177">
                  <c:v>1213.5</c:v>
                </c:pt>
                <c:pt idx="6178">
                  <c:v>1214</c:v>
                </c:pt>
                <c:pt idx="6179">
                  <c:v>1214.5</c:v>
                </c:pt>
                <c:pt idx="6180">
                  <c:v>1215</c:v>
                </c:pt>
                <c:pt idx="6181">
                  <c:v>1215.5</c:v>
                </c:pt>
                <c:pt idx="6182">
                  <c:v>1216</c:v>
                </c:pt>
                <c:pt idx="6183">
                  <c:v>1216.5</c:v>
                </c:pt>
                <c:pt idx="6184">
                  <c:v>1217</c:v>
                </c:pt>
                <c:pt idx="6185">
                  <c:v>1217.5</c:v>
                </c:pt>
                <c:pt idx="6186">
                  <c:v>1218</c:v>
                </c:pt>
                <c:pt idx="6187">
                  <c:v>1218.5</c:v>
                </c:pt>
                <c:pt idx="6188">
                  <c:v>1219</c:v>
                </c:pt>
                <c:pt idx="6189">
                  <c:v>1219.5</c:v>
                </c:pt>
                <c:pt idx="6190">
                  <c:v>1220</c:v>
                </c:pt>
                <c:pt idx="6191">
                  <c:v>1220.5</c:v>
                </c:pt>
                <c:pt idx="6192">
                  <c:v>1221</c:v>
                </c:pt>
                <c:pt idx="6193">
                  <c:v>1221.5</c:v>
                </c:pt>
                <c:pt idx="6194">
                  <c:v>1222</c:v>
                </c:pt>
                <c:pt idx="6195">
                  <c:v>1222.5</c:v>
                </c:pt>
                <c:pt idx="6196">
                  <c:v>1223</c:v>
                </c:pt>
                <c:pt idx="6197">
                  <c:v>1223.5</c:v>
                </c:pt>
                <c:pt idx="6198">
                  <c:v>1224</c:v>
                </c:pt>
                <c:pt idx="6199">
                  <c:v>1224.5</c:v>
                </c:pt>
                <c:pt idx="6200">
                  <c:v>1225</c:v>
                </c:pt>
                <c:pt idx="6201">
                  <c:v>1225.5</c:v>
                </c:pt>
                <c:pt idx="6202">
                  <c:v>1226</c:v>
                </c:pt>
                <c:pt idx="6203">
                  <c:v>1226.5</c:v>
                </c:pt>
                <c:pt idx="6204">
                  <c:v>1227</c:v>
                </c:pt>
                <c:pt idx="6205">
                  <c:v>1227.5</c:v>
                </c:pt>
                <c:pt idx="6206">
                  <c:v>1228</c:v>
                </c:pt>
                <c:pt idx="6207">
                  <c:v>1228.5</c:v>
                </c:pt>
                <c:pt idx="6208">
                  <c:v>1229</c:v>
                </c:pt>
                <c:pt idx="6209">
                  <c:v>1229.5</c:v>
                </c:pt>
                <c:pt idx="6210">
                  <c:v>1230</c:v>
                </c:pt>
                <c:pt idx="6211">
                  <c:v>1230.5</c:v>
                </c:pt>
                <c:pt idx="6212">
                  <c:v>1231</c:v>
                </c:pt>
                <c:pt idx="6213">
                  <c:v>1231.5</c:v>
                </c:pt>
                <c:pt idx="6214">
                  <c:v>1232</c:v>
                </c:pt>
                <c:pt idx="6215">
                  <c:v>1232.5</c:v>
                </c:pt>
                <c:pt idx="6216">
                  <c:v>1233</c:v>
                </c:pt>
                <c:pt idx="6217">
                  <c:v>1233.5</c:v>
                </c:pt>
                <c:pt idx="6218">
                  <c:v>1234</c:v>
                </c:pt>
                <c:pt idx="6219">
                  <c:v>1234.5</c:v>
                </c:pt>
                <c:pt idx="6220">
                  <c:v>1235</c:v>
                </c:pt>
                <c:pt idx="6221">
                  <c:v>1235.5</c:v>
                </c:pt>
                <c:pt idx="6222">
                  <c:v>1236</c:v>
                </c:pt>
                <c:pt idx="6223">
                  <c:v>1236.5</c:v>
                </c:pt>
                <c:pt idx="6224">
                  <c:v>1237</c:v>
                </c:pt>
                <c:pt idx="6225">
                  <c:v>1237.5</c:v>
                </c:pt>
                <c:pt idx="6226">
                  <c:v>1238</c:v>
                </c:pt>
                <c:pt idx="6227">
                  <c:v>1238.5</c:v>
                </c:pt>
                <c:pt idx="6228">
                  <c:v>1239</c:v>
                </c:pt>
                <c:pt idx="6229">
                  <c:v>1239.5</c:v>
                </c:pt>
                <c:pt idx="6230">
                  <c:v>1240</c:v>
                </c:pt>
                <c:pt idx="6231">
                  <c:v>1240.5</c:v>
                </c:pt>
                <c:pt idx="6232">
                  <c:v>1241</c:v>
                </c:pt>
                <c:pt idx="6233">
                  <c:v>1241.5</c:v>
                </c:pt>
                <c:pt idx="6234">
                  <c:v>1242</c:v>
                </c:pt>
                <c:pt idx="6235">
                  <c:v>1242.5</c:v>
                </c:pt>
                <c:pt idx="6236">
                  <c:v>1243</c:v>
                </c:pt>
                <c:pt idx="6237">
                  <c:v>1243.5</c:v>
                </c:pt>
                <c:pt idx="6238">
                  <c:v>1244</c:v>
                </c:pt>
                <c:pt idx="6239">
                  <c:v>1244.5</c:v>
                </c:pt>
                <c:pt idx="6240">
                  <c:v>1245</c:v>
                </c:pt>
                <c:pt idx="6241">
                  <c:v>1245.5</c:v>
                </c:pt>
                <c:pt idx="6242">
                  <c:v>1246</c:v>
                </c:pt>
                <c:pt idx="6243">
                  <c:v>1246.5</c:v>
                </c:pt>
                <c:pt idx="6244">
                  <c:v>1247</c:v>
                </c:pt>
                <c:pt idx="6245">
                  <c:v>1247.5</c:v>
                </c:pt>
                <c:pt idx="6246">
                  <c:v>1248</c:v>
                </c:pt>
                <c:pt idx="6247">
                  <c:v>1248.5</c:v>
                </c:pt>
                <c:pt idx="6248">
                  <c:v>1249</c:v>
                </c:pt>
                <c:pt idx="6249">
                  <c:v>1249.5</c:v>
                </c:pt>
                <c:pt idx="6250">
                  <c:v>1250</c:v>
                </c:pt>
                <c:pt idx="6251">
                  <c:v>1250.5</c:v>
                </c:pt>
                <c:pt idx="6252">
                  <c:v>1251</c:v>
                </c:pt>
                <c:pt idx="6253">
                  <c:v>1251.5</c:v>
                </c:pt>
                <c:pt idx="6254">
                  <c:v>1252</c:v>
                </c:pt>
                <c:pt idx="6255">
                  <c:v>1252.5</c:v>
                </c:pt>
                <c:pt idx="6256">
                  <c:v>1253</c:v>
                </c:pt>
                <c:pt idx="6257">
                  <c:v>1253.5</c:v>
                </c:pt>
                <c:pt idx="6258">
                  <c:v>1254</c:v>
                </c:pt>
                <c:pt idx="6259">
                  <c:v>1254.5</c:v>
                </c:pt>
                <c:pt idx="6260">
                  <c:v>1255</c:v>
                </c:pt>
                <c:pt idx="6261">
                  <c:v>1255.5</c:v>
                </c:pt>
                <c:pt idx="6262">
                  <c:v>1256</c:v>
                </c:pt>
                <c:pt idx="6263">
                  <c:v>1256.5</c:v>
                </c:pt>
                <c:pt idx="6264">
                  <c:v>1257</c:v>
                </c:pt>
                <c:pt idx="6265">
                  <c:v>1257.5</c:v>
                </c:pt>
                <c:pt idx="6266">
                  <c:v>1258</c:v>
                </c:pt>
                <c:pt idx="6267">
                  <c:v>1258.5</c:v>
                </c:pt>
                <c:pt idx="6268">
                  <c:v>1259</c:v>
                </c:pt>
                <c:pt idx="6269">
                  <c:v>1259.5</c:v>
                </c:pt>
                <c:pt idx="6270">
                  <c:v>1260</c:v>
                </c:pt>
                <c:pt idx="6271">
                  <c:v>1260.5</c:v>
                </c:pt>
                <c:pt idx="6272">
                  <c:v>1261</c:v>
                </c:pt>
                <c:pt idx="6273">
                  <c:v>1261.5</c:v>
                </c:pt>
                <c:pt idx="6274">
                  <c:v>1262</c:v>
                </c:pt>
                <c:pt idx="6275">
                  <c:v>1262.5</c:v>
                </c:pt>
                <c:pt idx="6276">
                  <c:v>1263</c:v>
                </c:pt>
                <c:pt idx="6277">
                  <c:v>1263.5</c:v>
                </c:pt>
                <c:pt idx="6278">
                  <c:v>1264</c:v>
                </c:pt>
                <c:pt idx="6279">
                  <c:v>1264.5</c:v>
                </c:pt>
                <c:pt idx="6280">
                  <c:v>1265</c:v>
                </c:pt>
                <c:pt idx="6281">
                  <c:v>1265.5</c:v>
                </c:pt>
                <c:pt idx="6282">
                  <c:v>1266</c:v>
                </c:pt>
                <c:pt idx="6283">
                  <c:v>1266.5</c:v>
                </c:pt>
                <c:pt idx="6284">
                  <c:v>1267</c:v>
                </c:pt>
                <c:pt idx="6285">
                  <c:v>1267.5</c:v>
                </c:pt>
                <c:pt idx="6286">
                  <c:v>1268</c:v>
                </c:pt>
                <c:pt idx="6287">
                  <c:v>1268.5</c:v>
                </c:pt>
                <c:pt idx="6288">
                  <c:v>1269</c:v>
                </c:pt>
                <c:pt idx="6289">
                  <c:v>1269.5</c:v>
                </c:pt>
                <c:pt idx="6290">
                  <c:v>1270</c:v>
                </c:pt>
                <c:pt idx="6291">
                  <c:v>1270.5</c:v>
                </c:pt>
                <c:pt idx="6292">
                  <c:v>1271</c:v>
                </c:pt>
                <c:pt idx="6293">
                  <c:v>1271.5</c:v>
                </c:pt>
                <c:pt idx="6294">
                  <c:v>1272</c:v>
                </c:pt>
                <c:pt idx="6295">
                  <c:v>1272.5</c:v>
                </c:pt>
                <c:pt idx="6296">
                  <c:v>1273</c:v>
                </c:pt>
                <c:pt idx="6297">
                  <c:v>1273.5</c:v>
                </c:pt>
                <c:pt idx="6298">
                  <c:v>1274</c:v>
                </c:pt>
                <c:pt idx="6299">
                  <c:v>1274.5</c:v>
                </c:pt>
                <c:pt idx="6300">
                  <c:v>1275</c:v>
                </c:pt>
                <c:pt idx="6301">
                  <c:v>1275.5</c:v>
                </c:pt>
                <c:pt idx="6302">
                  <c:v>1276</c:v>
                </c:pt>
                <c:pt idx="6303">
                  <c:v>1276.5</c:v>
                </c:pt>
                <c:pt idx="6304">
                  <c:v>1277</c:v>
                </c:pt>
                <c:pt idx="6305">
                  <c:v>1277.5</c:v>
                </c:pt>
                <c:pt idx="6306">
                  <c:v>1278</c:v>
                </c:pt>
                <c:pt idx="6307">
                  <c:v>1278.5</c:v>
                </c:pt>
                <c:pt idx="6308">
                  <c:v>1279</c:v>
                </c:pt>
                <c:pt idx="6309">
                  <c:v>1279.5</c:v>
                </c:pt>
                <c:pt idx="6310">
                  <c:v>1280</c:v>
                </c:pt>
                <c:pt idx="6311">
                  <c:v>1280.5</c:v>
                </c:pt>
                <c:pt idx="6312">
                  <c:v>1281</c:v>
                </c:pt>
                <c:pt idx="6313">
                  <c:v>1281.5</c:v>
                </c:pt>
                <c:pt idx="6314">
                  <c:v>1282</c:v>
                </c:pt>
                <c:pt idx="6315">
                  <c:v>1282.5</c:v>
                </c:pt>
                <c:pt idx="6316">
                  <c:v>1283</c:v>
                </c:pt>
                <c:pt idx="6317">
                  <c:v>1283.5</c:v>
                </c:pt>
                <c:pt idx="6318">
                  <c:v>1284</c:v>
                </c:pt>
                <c:pt idx="6319">
                  <c:v>1284.5</c:v>
                </c:pt>
                <c:pt idx="6320">
                  <c:v>1285</c:v>
                </c:pt>
                <c:pt idx="6321">
                  <c:v>1285.5</c:v>
                </c:pt>
                <c:pt idx="6322">
                  <c:v>1286</c:v>
                </c:pt>
                <c:pt idx="6323">
                  <c:v>1286.5</c:v>
                </c:pt>
                <c:pt idx="6324">
                  <c:v>1287</c:v>
                </c:pt>
                <c:pt idx="6325">
                  <c:v>1287.5</c:v>
                </c:pt>
                <c:pt idx="6326">
                  <c:v>1288</c:v>
                </c:pt>
                <c:pt idx="6327">
                  <c:v>1288.5</c:v>
                </c:pt>
                <c:pt idx="6328">
                  <c:v>1289</c:v>
                </c:pt>
                <c:pt idx="6329">
                  <c:v>1289.5</c:v>
                </c:pt>
                <c:pt idx="6330">
                  <c:v>1290</c:v>
                </c:pt>
                <c:pt idx="6331">
                  <c:v>1290.5</c:v>
                </c:pt>
                <c:pt idx="6332">
                  <c:v>1291</c:v>
                </c:pt>
                <c:pt idx="6333">
                  <c:v>1291.5</c:v>
                </c:pt>
                <c:pt idx="6334">
                  <c:v>1292</c:v>
                </c:pt>
                <c:pt idx="6335">
                  <c:v>1292.5</c:v>
                </c:pt>
                <c:pt idx="6336">
                  <c:v>1293</c:v>
                </c:pt>
                <c:pt idx="6337">
                  <c:v>1293.5</c:v>
                </c:pt>
                <c:pt idx="6338">
                  <c:v>1294</c:v>
                </c:pt>
                <c:pt idx="6339">
                  <c:v>1294.5</c:v>
                </c:pt>
                <c:pt idx="6340">
                  <c:v>1295</c:v>
                </c:pt>
                <c:pt idx="6341">
                  <c:v>1295.5</c:v>
                </c:pt>
                <c:pt idx="6342">
                  <c:v>1296</c:v>
                </c:pt>
                <c:pt idx="6343">
                  <c:v>1296.5</c:v>
                </c:pt>
                <c:pt idx="6344">
                  <c:v>1297</c:v>
                </c:pt>
                <c:pt idx="6345">
                  <c:v>1297.5</c:v>
                </c:pt>
                <c:pt idx="6346">
                  <c:v>1298</c:v>
                </c:pt>
                <c:pt idx="6347">
                  <c:v>1298.5</c:v>
                </c:pt>
                <c:pt idx="6348">
                  <c:v>1299</c:v>
                </c:pt>
                <c:pt idx="6349">
                  <c:v>1299.5</c:v>
                </c:pt>
                <c:pt idx="6350">
                  <c:v>1300</c:v>
                </c:pt>
                <c:pt idx="6351">
                  <c:v>1300.5</c:v>
                </c:pt>
                <c:pt idx="6352">
                  <c:v>1301</c:v>
                </c:pt>
                <c:pt idx="6353">
                  <c:v>1301.5</c:v>
                </c:pt>
                <c:pt idx="6354">
                  <c:v>1302</c:v>
                </c:pt>
                <c:pt idx="6355">
                  <c:v>1302.5</c:v>
                </c:pt>
                <c:pt idx="6356">
                  <c:v>1303</c:v>
                </c:pt>
                <c:pt idx="6357">
                  <c:v>1303.5</c:v>
                </c:pt>
                <c:pt idx="6358">
                  <c:v>1304</c:v>
                </c:pt>
                <c:pt idx="6359">
                  <c:v>1304.5</c:v>
                </c:pt>
                <c:pt idx="6360">
                  <c:v>1305</c:v>
                </c:pt>
                <c:pt idx="6361">
                  <c:v>1305.5</c:v>
                </c:pt>
                <c:pt idx="6362">
                  <c:v>1306</c:v>
                </c:pt>
                <c:pt idx="6363">
                  <c:v>1306.5</c:v>
                </c:pt>
                <c:pt idx="6364">
                  <c:v>1307</c:v>
                </c:pt>
                <c:pt idx="6365">
                  <c:v>1307.5</c:v>
                </c:pt>
                <c:pt idx="6366">
                  <c:v>1308</c:v>
                </c:pt>
                <c:pt idx="6367">
                  <c:v>1308.5</c:v>
                </c:pt>
                <c:pt idx="6368">
                  <c:v>1309</c:v>
                </c:pt>
                <c:pt idx="6369">
                  <c:v>1309.5</c:v>
                </c:pt>
                <c:pt idx="6370">
                  <c:v>1310</c:v>
                </c:pt>
                <c:pt idx="6371">
                  <c:v>1310.5</c:v>
                </c:pt>
                <c:pt idx="6372">
                  <c:v>1311</c:v>
                </c:pt>
                <c:pt idx="6373">
                  <c:v>1311.5</c:v>
                </c:pt>
                <c:pt idx="6374">
                  <c:v>1312</c:v>
                </c:pt>
                <c:pt idx="6375">
                  <c:v>1312.5</c:v>
                </c:pt>
                <c:pt idx="6376">
                  <c:v>1313</c:v>
                </c:pt>
                <c:pt idx="6377">
                  <c:v>1313.5</c:v>
                </c:pt>
                <c:pt idx="6378">
                  <c:v>1314</c:v>
                </c:pt>
                <c:pt idx="6379">
                  <c:v>1314.5</c:v>
                </c:pt>
                <c:pt idx="6380">
                  <c:v>1315</c:v>
                </c:pt>
                <c:pt idx="6381">
                  <c:v>1315.5</c:v>
                </c:pt>
                <c:pt idx="6382">
                  <c:v>1316</c:v>
                </c:pt>
                <c:pt idx="6383">
                  <c:v>1316.5</c:v>
                </c:pt>
                <c:pt idx="6384">
                  <c:v>1317</c:v>
                </c:pt>
                <c:pt idx="6385">
                  <c:v>1317.5</c:v>
                </c:pt>
                <c:pt idx="6386">
                  <c:v>1318</c:v>
                </c:pt>
                <c:pt idx="6387">
                  <c:v>1318.5</c:v>
                </c:pt>
                <c:pt idx="6388">
                  <c:v>1319</c:v>
                </c:pt>
                <c:pt idx="6389">
                  <c:v>1319.5</c:v>
                </c:pt>
                <c:pt idx="6390">
                  <c:v>1320</c:v>
                </c:pt>
                <c:pt idx="6391">
                  <c:v>1320.5</c:v>
                </c:pt>
                <c:pt idx="6392">
                  <c:v>1321</c:v>
                </c:pt>
                <c:pt idx="6393">
                  <c:v>1321.5</c:v>
                </c:pt>
                <c:pt idx="6394">
                  <c:v>1322</c:v>
                </c:pt>
                <c:pt idx="6395">
                  <c:v>1322.5</c:v>
                </c:pt>
                <c:pt idx="6396">
                  <c:v>1323</c:v>
                </c:pt>
                <c:pt idx="6397">
                  <c:v>1323.5</c:v>
                </c:pt>
                <c:pt idx="6398">
                  <c:v>1324</c:v>
                </c:pt>
                <c:pt idx="6399">
                  <c:v>1324.5</c:v>
                </c:pt>
                <c:pt idx="6400">
                  <c:v>1325</c:v>
                </c:pt>
                <c:pt idx="6401">
                  <c:v>1325.5</c:v>
                </c:pt>
                <c:pt idx="6402">
                  <c:v>1326</c:v>
                </c:pt>
                <c:pt idx="6403">
                  <c:v>1326.5</c:v>
                </c:pt>
                <c:pt idx="6404">
                  <c:v>1327</c:v>
                </c:pt>
                <c:pt idx="6405">
                  <c:v>1327.5</c:v>
                </c:pt>
                <c:pt idx="6406">
                  <c:v>1328</c:v>
                </c:pt>
                <c:pt idx="6407">
                  <c:v>1328.5</c:v>
                </c:pt>
                <c:pt idx="6408">
                  <c:v>1329</c:v>
                </c:pt>
                <c:pt idx="6409">
                  <c:v>1329.5</c:v>
                </c:pt>
                <c:pt idx="6410">
                  <c:v>1330</c:v>
                </c:pt>
                <c:pt idx="6411">
                  <c:v>1330.5</c:v>
                </c:pt>
                <c:pt idx="6412">
                  <c:v>1331</c:v>
                </c:pt>
                <c:pt idx="6413">
                  <c:v>1331.5</c:v>
                </c:pt>
                <c:pt idx="6414">
                  <c:v>1332</c:v>
                </c:pt>
                <c:pt idx="6415">
                  <c:v>1332.5</c:v>
                </c:pt>
                <c:pt idx="6416">
                  <c:v>1333</c:v>
                </c:pt>
                <c:pt idx="6417">
                  <c:v>1333.5</c:v>
                </c:pt>
                <c:pt idx="6418">
                  <c:v>1334</c:v>
                </c:pt>
                <c:pt idx="6419">
                  <c:v>1334.5</c:v>
                </c:pt>
                <c:pt idx="6420">
                  <c:v>1335</c:v>
                </c:pt>
                <c:pt idx="6421">
                  <c:v>1335.5</c:v>
                </c:pt>
                <c:pt idx="6422">
                  <c:v>1336</c:v>
                </c:pt>
                <c:pt idx="6423">
                  <c:v>1336.5</c:v>
                </c:pt>
                <c:pt idx="6424">
                  <c:v>1337</c:v>
                </c:pt>
                <c:pt idx="6425">
                  <c:v>1337.5</c:v>
                </c:pt>
                <c:pt idx="6426">
                  <c:v>1338</c:v>
                </c:pt>
                <c:pt idx="6427">
                  <c:v>1338.5</c:v>
                </c:pt>
                <c:pt idx="6428">
                  <c:v>1339</c:v>
                </c:pt>
                <c:pt idx="6429">
                  <c:v>1339.5</c:v>
                </c:pt>
                <c:pt idx="6430">
                  <c:v>1340</c:v>
                </c:pt>
                <c:pt idx="6431">
                  <c:v>1340.5</c:v>
                </c:pt>
                <c:pt idx="6432">
                  <c:v>1341</c:v>
                </c:pt>
                <c:pt idx="6433">
                  <c:v>1341.5</c:v>
                </c:pt>
                <c:pt idx="6434">
                  <c:v>1342</c:v>
                </c:pt>
                <c:pt idx="6435">
                  <c:v>1342.5</c:v>
                </c:pt>
                <c:pt idx="6436">
                  <c:v>1343</c:v>
                </c:pt>
                <c:pt idx="6437">
                  <c:v>1343.5</c:v>
                </c:pt>
                <c:pt idx="6438">
                  <c:v>1344</c:v>
                </c:pt>
                <c:pt idx="6439">
                  <c:v>1344.5</c:v>
                </c:pt>
                <c:pt idx="6440">
                  <c:v>1345</c:v>
                </c:pt>
                <c:pt idx="6441">
                  <c:v>1345.5</c:v>
                </c:pt>
                <c:pt idx="6442">
                  <c:v>1346</c:v>
                </c:pt>
                <c:pt idx="6443">
                  <c:v>1346.5</c:v>
                </c:pt>
                <c:pt idx="6444">
                  <c:v>1347</c:v>
                </c:pt>
                <c:pt idx="6445">
                  <c:v>1347.5</c:v>
                </c:pt>
                <c:pt idx="6446">
                  <c:v>1348</c:v>
                </c:pt>
                <c:pt idx="6447">
                  <c:v>1348.5</c:v>
                </c:pt>
                <c:pt idx="6448">
                  <c:v>1349</c:v>
                </c:pt>
                <c:pt idx="6449">
                  <c:v>1349.5</c:v>
                </c:pt>
                <c:pt idx="6450">
                  <c:v>1350</c:v>
                </c:pt>
                <c:pt idx="6451">
                  <c:v>1350.5</c:v>
                </c:pt>
                <c:pt idx="6452">
                  <c:v>1351</c:v>
                </c:pt>
                <c:pt idx="6453">
                  <c:v>1351.5</c:v>
                </c:pt>
                <c:pt idx="6454">
                  <c:v>1352</c:v>
                </c:pt>
                <c:pt idx="6455">
                  <c:v>1352.5</c:v>
                </c:pt>
                <c:pt idx="6456">
                  <c:v>1353</c:v>
                </c:pt>
                <c:pt idx="6457">
                  <c:v>1353.5</c:v>
                </c:pt>
                <c:pt idx="6458">
                  <c:v>1354</c:v>
                </c:pt>
                <c:pt idx="6459">
                  <c:v>1354.5</c:v>
                </c:pt>
                <c:pt idx="6460">
                  <c:v>1355</c:v>
                </c:pt>
                <c:pt idx="6461">
                  <c:v>1355.5</c:v>
                </c:pt>
                <c:pt idx="6462">
                  <c:v>1356</c:v>
                </c:pt>
                <c:pt idx="6463">
                  <c:v>1356.5</c:v>
                </c:pt>
                <c:pt idx="6464">
                  <c:v>1357</c:v>
                </c:pt>
                <c:pt idx="6465">
                  <c:v>1357.5</c:v>
                </c:pt>
                <c:pt idx="6466">
                  <c:v>1358</c:v>
                </c:pt>
                <c:pt idx="6467">
                  <c:v>1358.5</c:v>
                </c:pt>
                <c:pt idx="6468">
                  <c:v>1359</c:v>
                </c:pt>
                <c:pt idx="6469">
                  <c:v>1359.5</c:v>
                </c:pt>
                <c:pt idx="6470">
                  <c:v>1360</c:v>
                </c:pt>
                <c:pt idx="6471">
                  <c:v>1360.5</c:v>
                </c:pt>
                <c:pt idx="6472">
                  <c:v>1361</c:v>
                </c:pt>
                <c:pt idx="6473">
                  <c:v>1361.5</c:v>
                </c:pt>
                <c:pt idx="6474">
                  <c:v>1362</c:v>
                </c:pt>
                <c:pt idx="6475">
                  <c:v>1362.5</c:v>
                </c:pt>
                <c:pt idx="6476">
                  <c:v>1363</c:v>
                </c:pt>
                <c:pt idx="6477">
                  <c:v>1363.5</c:v>
                </c:pt>
                <c:pt idx="6478">
                  <c:v>1364</c:v>
                </c:pt>
                <c:pt idx="6479">
                  <c:v>1364.5</c:v>
                </c:pt>
                <c:pt idx="6480">
                  <c:v>1365</c:v>
                </c:pt>
                <c:pt idx="6481">
                  <c:v>1365.5</c:v>
                </c:pt>
                <c:pt idx="6482">
                  <c:v>1366</c:v>
                </c:pt>
                <c:pt idx="6483">
                  <c:v>1366.5</c:v>
                </c:pt>
                <c:pt idx="6484">
                  <c:v>1367</c:v>
                </c:pt>
                <c:pt idx="6485">
                  <c:v>1367.5</c:v>
                </c:pt>
                <c:pt idx="6486">
                  <c:v>1368</c:v>
                </c:pt>
                <c:pt idx="6487">
                  <c:v>1368.5</c:v>
                </c:pt>
                <c:pt idx="6488">
                  <c:v>1369</c:v>
                </c:pt>
                <c:pt idx="6489">
                  <c:v>1369.5</c:v>
                </c:pt>
                <c:pt idx="6490">
                  <c:v>1370</c:v>
                </c:pt>
                <c:pt idx="6491">
                  <c:v>1370.5</c:v>
                </c:pt>
                <c:pt idx="6492">
                  <c:v>1371</c:v>
                </c:pt>
                <c:pt idx="6493">
                  <c:v>1371.5</c:v>
                </c:pt>
                <c:pt idx="6494">
                  <c:v>1372</c:v>
                </c:pt>
                <c:pt idx="6495">
                  <c:v>1372.5</c:v>
                </c:pt>
                <c:pt idx="6496">
                  <c:v>1373</c:v>
                </c:pt>
                <c:pt idx="6497">
                  <c:v>1373.5</c:v>
                </c:pt>
                <c:pt idx="6498">
                  <c:v>1374</c:v>
                </c:pt>
                <c:pt idx="6499">
                  <c:v>1374.5</c:v>
                </c:pt>
                <c:pt idx="6500">
                  <c:v>1375</c:v>
                </c:pt>
                <c:pt idx="6501">
                  <c:v>1375.5</c:v>
                </c:pt>
                <c:pt idx="6502">
                  <c:v>1376</c:v>
                </c:pt>
                <c:pt idx="6503">
                  <c:v>1376.5</c:v>
                </c:pt>
                <c:pt idx="6504">
                  <c:v>1377</c:v>
                </c:pt>
                <c:pt idx="6505">
                  <c:v>1377.5</c:v>
                </c:pt>
                <c:pt idx="6506">
                  <c:v>1378</c:v>
                </c:pt>
                <c:pt idx="6507">
                  <c:v>1378.5</c:v>
                </c:pt>
                <c:pt idx="6508">
                  <c:v>1379</c:v>
                </c:pt>
                <c:pt idx="6509">
                  <c:v>1379.5</c:v>
                </c:pt>
                <c:pt idx="6510">
                  <c:v>1380</c:v>
                </c:pt>
                <c:pt idx="6511">
                  <c:v>1380.5</c:v>
                </c:pt>
                <c:pt idx="6512">
                  <c:v>1381</c:v>
                </c:pt>
                <c:pt idx="6513">
                  <c:v>1381.5</c:v>
                </c:pt>
                <c:pt idx="6514">
                  <c:v>1382</c:v>
                </c:pt>
                <c:pt idx="6515">
                  <c:v>1382.5</c:v>
                </c:pt>
                <c:pt idx="6516">
                  <c:v>1383</c:v>
                </c:pt>
                <c:pt idx="6517">
                  <c:v>1383.5</c:v>
                </c:pt>
                <c:pt idx="6518">
                  <c:v>1384</c:v>
                </c:pt>
                <c:pt idx="6519">
                  <c:v>1384.5</c:v>
                </c:pt>
                <c:pt idx="6520">
                  <c:v>1385</c:v>
                </c:pt>
                <c:pt idx="6521">
                  <c:v>1385.5</c:v>
                </c:pt>
                <c:pt idx="6522">
                  <c:v>1386</c:v>
                </c:pt>
                <c:pt idx="6523">
                  <c:v>1386.5</c:v>
                </c:pt>
                <c:pt idx="6524">
                  <c:v>1387</c:v>
                </c:pt>
                <c:pt idx="6525">
                  <c:v>1387.5</c:v>
                </c:pt>
                <c:pt idx="6526">
                  <c:v>1388</c:v>
                </c:pt>
                <c:pt idx="6527">
                  <c:v>1388.5</c:v>
                </c:pt>
                <c:pt idx="6528">
                  <c:v>1389</c:v>
                </c:pt>
                <c:pt idx="6529">
                  <c:v>1389.5</c:v>
                </c:pt>
                <c:pt idx="6530">
                  <c:v>1390</c:v>
                </c:pt>
                <c:pt idx="6531">
                  <c:v>1390.5</c:v>
                </c:pt>
                <c:pt idx="6532">
                  <c:v>1391</c:v>
                </c:pt>
                <c:pt idx="6533">
                  <c:v>1391.5</c:v>
                </c:pt>
                <c:pt idx="6534">
                  <c:v>1392</c:v>
                </c:pt>
                <c:pt idx="6535">
                  <c:v>1392.5</c:v>
                </c:pt>
                <c:pt idx="6536">
                  <c:v>1393</c:v>
                </c:pt>
                <c:pt idx="6537">
                  <c:v>1393.5</c:v>
                </c:pt>
                <c:pt idx="6538">
                  <c:v>1394</c:v>
                </c:pt>
                <c:pt idx="6539">
                  <c:v>1394.5</c:v>
                </c:pt>
                <c:pt idx="6540">
                  <c:v>1395</c:v>
                </c:pt>
                <c:pt idx="6541">
                  <c:v>1395.5</c:v>
                </c:pt>
                <c:pt idx="6542">
                  <c:v>1396</c:v>
                </c:pt>
                <c:pt idx="6543">
                  <c:v>1396.5</c:v>
                </c:pt>
                <c:pt idx="6544">
                  <c:v>1397</c:v>
                </c:pt>
                <c:pt idx="6545">
                  <c:v>1397.5</c:v>
                </c:pt>
                <c:pt idx="6546">
                  <c:v>1398</c:v>
                </c:pt>
                <c:pt idx="6547">
                  <c:v>1398.5</c:v>
                </c:pt>
                <c:pt idx="6548">
                  <c:v>1399</c:v>
                </c:pt>
                <c:pt idx="6549">
                  <c:v>1399.5</c:v>
                </c:pt>
                <c:pt idx="6550">
                  <c:v>1400</c:v>
                </c:pt>
                <c:pt idx="6551">
                  <c:v>1400.5</c:v>
                </c:pt>
                <c:pt idx="6552">
                  <c:v>1401</c:v>
                </c:pt>
                <c:pt idx="6553">
                  <c:v>1401.5</c:v>
                </c:pt>
                <c:pt idx="6554">
                  <c:v>1402</c:v>
                </c:pt>
                <c:pt idx="6555">
                  <c:v>1402.5</c:v>
                </c:pt>
                <c:pt idx="6556">
                  <c:v>1403</c:v>
                </c:pt>
                <c:pt idx="6557">
                  <c:v>1403.5</c:v>
                </c:pt>
                <c:pt idx="6558">
                  <c:v>1404</c:v>
                </c:pt>
                <c:pt idx="6559">
                  <c:v>1404.5</c:v>
                </c:pt>
                <c:pt idx="6560">
                  <c:v>1405</c:v>
                </c:pt>
                <c:pt idx="6561">
                  <c:v>1405.5</c:v>
                </c:pt>
                <c:pt idx="6562">
                  <c:v>1406</c:v>
                </c:pt>
                <c:pt idx="6563">
                  <c:v>1406.5</c:v>
                </c:pt>
                <c:pt idx="6564">
                  <c:v>1407</c:v>
                </c:pt>
                <c:pt idx="6565">
                  <c:v>1407.5</c:v>
                </c:pt>
                <c:pt idx="6566">
                  <c:v>1408</c:v>
                </c:pt>
                <c:pt idx="6567">
                  <c:v>1408.5</c:v>
                </c:pt>
                <c:pt idx="6568">
                  <c:v>1409</c:v>
                </c:pt>
                <c:pt idx="6569">
                  <c:v>1409.5</c:v>
                </c:pt>
                <c:pt idx="6570">
                  <c:v>1410</c:v>
                </c:pt>
                <c:pt idx="6571">
                  <c:v>1410.5</c:v>
                </c:pt>
                <c:pt idx="6572">
                  <c:v>1411</c:v>
                </c:pt>
                <c:pt idx="6573">
                  <c:v>1411.5</c:v>
                </c:pt>
                <c:pt idx="6574">
                  <c:v>1412</c:v>
                </c:pt>
                <c:pt idx="6575">
                  <c:v>1412.5</c:v>
                </c:pt>
                <c:pt idx="6576">
                  <c:v>1413</c:v>
                </c:pt>
                <c:pt idx="6577">
                  <c:v>1413.5</c:v>
                </c:pt>
                <c:pt idx="6578">
                  <c:v>1414</c:v>
                </c:pt>
                <c:pt idx="6579">
                  <c:v>1414.5</c:v>
                </c:pt>
                <c:pt idx="6580">
                  <c:v>1415</c:v>
                </c:pt>
                <c:pt idx="6581">
                  <c:v>1415.5</c:v>
                </c:pt>
                <c:pt idx="6582">
                  <c:v>1416</c:v>
                </c:pt>
                <c:pt idx="6583">
                  <c:v>1416.5</c:v>
                </c:pt>
                <c:pt idx="6584">
                  <c:v>1417</c:v>
                </c:pt>
                <c:pt idx="6585">
                  <c:v>1417.5</c:v>
                </c:pt>
                <c:pt idx="6586">
                  <c:v>1418</c:v>
                </c:pt>
                <c:pt idx="6587">
                  <c:v>1418.5</c:v>
                </c:pt>
                <c:pt idx="6588">
                  <c:v>1419</c:v>
                </c:pt>
                <c:pt idx="6589">
                  <c:v>1419.5</c:v>
                </c:pt>
                <c:pt idx="6590">
                  <c:v>1420</c:v>
                </c:pt>
                <c:pt idx="6591">
                  <c:v>1420.5</c:v>
                </c:pt>
                <c:pt idx="6592">
                  <c:v>1421</c:v>
                </c:pt>
                <c:pt idx="6593">
                  <c:v>1421.5</c:v>
                </c:pt>
                <c:pt idx="6594">
                  <c:v>1422</c:v>
                </c:pt>
                <c:pt idx="6595">
                  <c:v>1422.5</c:v>
                </c:pt>
                <c:pt idx="6596">
                  <c:v>1423</c:v>
                </c:pt>
                <c:pt idx="6597">
                  <c:v>1423.5</c:v>
                </c:pt>
                <c:pt idx="6598">
                  <c:v>1424</c:v>
                </c:pt>
                <c:pt idx="6599">
                  <c:v>1424.5</c:v>
                </c:pt>
                <c:pt idx="6600">
                  <c:v>1425</c:v>
                </c:pt>
                <c:pt idx="6601">
                  <c:v>1425.5</c:v>
                </c:pt>
                <c:pt idx="6602">
                  <c:v>1426</c:v>
                </c:pt>
                <c:pt idx="6603">
                  <c:v>1426.5</c:v>
                </c:pt>
                <c:pt idx="6604">
                  <c:v>1427</c:v>
                </c:pt>
                <c:pt idx="6605">
                  <c:v>1427.5</c:v>
                </c:pt>
                <c:pt idx="6606">
                  <c:v>1428</c:v>
                </c:pt>
                <c:pt idx="6607">
                  <c:v>1428.5</c:v>
                </c:pt>
                <c:pt idx="6608">
                  <c:v>1429</c:v>
                </c:pt>
                <c:pt idx="6609">
                  <c:v>1429.5</c:v>
                </c:pt>
                <c:pt idx="6610">
                  <c:v>1430</c:v>
                </c:pt>
                <c:pt idx="6611">
                  <c:v>1430.5</c:v>
                </c:pt>
                <c:pt idx="6612">
                  <c:v>1431</c:v>
                </c:pt>
                <c:pt idx="6613">
                  <c:v>1431.5</c:v>
                </c:pt>
                <c:pt idx="6614">
                  <c:v>1432</c:v>
                </c:pt>
                <c:pt idx="6615">
                  <c:v>1432.5</c:v>
                </c:pt>
                <c:pt idx="6616">
                  <c:v>1433</c:v>
                </c:pt>
                <c:pt idx="6617">
                  <c:v>1433.5</c:v>
                </c:pt>
                <c:pt idx="6618">
                  <c:v>1434</c:v>
                </c:pt>
                <c:pt idx="6619">
                  <c:v>1434.5</c:v>
                </c:pt>
                <c:pt idx="6620">
                  <c:v>1435</c:v>
                </c:pt>
                <c:pt idx="6621">
                  <c:v>1435.5</c:v>
                </c:pt>
                <c:pt idx="6622">
                  <c:v>1436</c:v>
                </c:pt>
                <c:pt idx="6623">
                  <c:v>1436.5</c:v>
                </c:pt>
                <c:pt idx="6624">
                  <c:v>1437</c:v>
                </c:pt>
                <c:pt idx="6625">
                  <c:v>1437.5</c:v>
                </c:pt>
                <c:pt idx="6626">
                  <c:v>1438</c:v>
                </c:pt>
                <c:pt idx="6627">
                  <c:v>1438.5</c:v>
                </c:pt>
                <c:pt idx="6628">
                  <c:v>1439</c:v>
                </c:pt>
                <c:pt idx="6629">
                  <c:v>1439.5</c:v>
                </c:pt>
                <c:pt idx="6630">
                  <c:v>1440</c:v>
                </c:pt>
                <c:pt idx="6631">
                  <c:v>1440.5</c:v>
                </c:pt>
                <c:pt idx="6632">
                  <c:v>1441</c:v>
                </c:pt>
                <c:pt idx="6633">
                  <c:v>1441.5</c:v>
                </c:pt>
                <c:pt idx="6634">
                  <c:v>1442</c:v>
                </c:pt>
                <c:pt idx="6635">
                  <c:v>1442.5</c:v>
                </c:pt>
                <c:pt idx="6636">
                  <c:v>1443</c:v>
                </c:pt>
                <c:pt idx="6637">
                  <c:v>1443.5</c:v>
                </c:pt>
                <c:pt idx="6638">
                  <c:v>1444</c:v>
                </c:pt>
                <c:pt idx="6639">
                  <c:v>1444.5</c:v>
                </c:pt>
                <c:pt idx="6640">
                  <c:v>1445</c:v>
                </c:pt>
                <c:pt idx="6641">
                  <c:v>1445.5</c:v>
                </c:pt>
                <c:pt idx="6642">
                  <c:v>1446</c:v>
                </c:pt>
                <c:pt idx="6643">
                  <c:v>1446.5</c:v>
                </c:pt>
                <c:pt idx="6644">
                  <c:v>1447</c:v>
                </c:pt>
                <c:pt idx="6645">
                  <c:v>1447.5</c:v>
                </c:pt>
                <c:pt idx="6646">
                  <c:v>1448</c:v>
                </c:pt>
                <c:pt idx="6647">
                  <c:v>1448.5</c:v>
                </c:pt>
                <c:pt idx="6648">
                  <c:v>1449</c:v>
                </c:pt>
                <c:pt idx="6649">
                  <c:v>1449.5</c:v>
                </c:pt>
                <c:pt idx="6650">
                  <c:v>1450</c:v>
                </c:pt>
                <c:pt idx="6651">
                  <c:v>1450.5</c:v>
                </c:pt>
                <c:pt idx="6652">
                  <c:v>1451</c:v>
                </c:pt>
                <c:pt idx="6653">
                  <c:v>1451.5</c:v>
                </c:pt>
                <c:pt idx="6654">
                  <c:v>1452</c:v>
                </c:pt>
                <c:pt idx="6655">
                  <c:v>1452.5</c:v>
                </c:pt>
                <c:pt idx="6656">
                  <c:v>1453</c:v>
                </c:pt>
                <c:pt idx="6657">
                  <c:v>1453.5</c:v>
                </c:pt>
                <c:pt idx="6658">
                  <c:v>1454</c:v>
                </c:pt>
                <c:pt idx="6659">
                  <c:v>1454.5</c:v>
                </c:pt>
                <c:pt idx="6660">
                  <c:v>1455</c:v>
                </c:pt>
                <c:pt idx="6661">
                  <c:v>1455.5</c:v>
                </c:pt>
                <c:pt idx="6662">
                  <c:v>1456</c:v>
                </c:pt>
                <c:pt idx="6663">
                  <c:v>1456.5</c:v>
                </c:pt>
                <c:pt idx="6664">
                  <c:v>1457</c:v>
                </c:pt>
                <c:pt idx="6665">
                  <c:v>1457.5</c:v>
                </c:pt>
                <c:pt idx="6666">
                  <c:v>1458</c:v>
                </c:pt>
                <c:pt idx="6667">
                  <c:v>1458.5</c:v>
                </c:pt>
                <c:pt idx="6668">
                  <c:v>1459</c:v>
                </c:pt>
                <c:pt idx="6669">
                  <c:v>1459.5</c:v>
                </c:pt>
                <c:pt idx="6670">
                  <c:v>1460</c:v>
                </c:pt>
                <c:pt idx="6671">
                  <c:v>1460.5</c:v>
                </c:pt>
                <c:pt idx="6672">
                  <c:v>1461</c:v>
                </c:pt>
                <c:pt idx="6673">
                  <c:v>1461.5</c:v>
                </c:pt>
                <c:pt idx="6674">
                  <c:v>1462</c:v>
                </c:pt>
                <c:pt idx="6675">
                  <c:v>1462.5</c:v>
                </c:pt>
                <c:pt idx="6676">
                  <c:v>1463</c:v>
                </c:pt>
                <c:pt idx="6677">
                  <c:v>1463.5</c:v>
                </c:pt>
                <c:pt idx="6678">
                  <c:v>1464</c:v>
                </c:pt>
                <c:pt idx="6679">
                  <c:v>1464.5</c:v>
                </c:pt>
                <c:pt idx="6680">
                  <c:v>1465</c:v>
                </c:pt>
                <c:pt idx="6681">
                  <c:v>1465.5</c:v>
                </c:pt>
                <c:pt idx="6682">
                  <c:v>1466</c:v>
                </c:pt>
                <c:pt idx="6683">
                  <c:v>1466.5</c:v>
                </c:pt>
                <c:pt idx="6684">
                  <c:v>1467</c:v>
                </c:pt>
                <c:pt idx="6685">
                  <c:v>1467.5</c:v>
                </c:pt>
                <c:pt idx="6686">
                  <c:v>1468</c:v>
                </c:pt>
                <c:pt idx="6687">
                  <c:v>1468.5</c:v>
                </c:pt>
                <c:pt idx="6688">
                  <c:v>1469</c:v>
                </c:pt>
                <c:pt idx="6689">
                  <c:v>1469.5</c:v>
                </c:pt>
                <c:pt idx="6690">
                  <c:v>1470</c:v>
                </c:pt>
                <c:pt idx="6691">
                  <c:v>1470.5</c:v>
                </c:pt>
                <c:pt idx="6692">
                  <c:v>1471</c:v>
                </c:pt>
                <c:pt idx="6693">
                  <c:v>1471.5</c:v>
                </c:pt>
                <c:pt idx="6694">
                  <c:v>1472</c:v>
                </c:pt>
                <c:pt idx="6695">
                  <c:v>1472.5</c:v>
                </c:pt>
                <c:pt idx="6696">
                  <c:v>1473</c:v>
                </c:pt>
                <c:pt idx="6697">
                  <c:v>1473.5</c:v>
                </c:pt>
                <c:pt idx="6698">
                  <c:v>1474</c:v>
                </c:pt>
                <c:pt idx="6699">
                  <c:v>1474.5</c:v>
                </c:pt>
                <c:pt idx="6700">
                  <c:v>1475</c:v>
                </c:pt>
                <c:pt idx="6701">
                  <c:v>1475.5</c:v>
                </c:pt>
                <c:pt idx="6702">
                  <c:v>1476</c:v>
                </c:pt>
                <c:pt idx="6703">
                  <c:v>1476.5</c:v>
                </c:pt>
                <c:pt idx="6704">
                  <c:v>1477</c:v>
                </c:pt>
                <c:pt idx="6705">
                  <c:v>1477.5</c:v>
                </c:pt>
                <c:pt idx="6706">
                  <c:v>1478</c:v>
                </c:pt>
                <c:pt idx="6707">
                  <c:v>1478.5</c:v>
                </c:pt>
                <c:pt idx="6708">
                  <c:v>1479</c:v>
                </c:pt>
                <c:pt idx="6709">
                  <c:v>1479.5</c:v>
                </c:pt>
                <c:pt idx="6710">
                  <c:v>1480</c:v>
                </c:pt>
                <c:pt idx="6711">
                  <c:v>1480.5</c:v>
                </c:pt>
                <c:pt idx="6712">
                  <c:v>1481</c:v>
                </c:pt>
                <c:pt idx="6713">
                  <c:v>1481.5</c:v>
                </c:pt>
                <c:pt idx="6714">
                  <c:v>1482</c:v>
                </c:pt>
                <c:pt idx="6715">
                  <c:v>1482.5</c:v>
                </c:pt>
                <c:pt idx="6716">
                  <c:v>1483</c:v>
                </c:pt>
                <c:pt idx="6717">
                  <c:v>1483.5</c:v>
                </c:pt>
                <c:pt idx="6718">
                  <c:v>1484</c:v>
                </c:pt>
                <c:pt idx="6719">
                  <c:v>1484.5</c:v>
                </c:pt>
                <c:pt idx="6720">
                  <c:v>1485</c:v>
                </c:pt>
                <c:pt idx="6721">
                  <c:v>1485.5</c:v>
                </c:pt>
                <c:pt idx="6722">
                  <c:v>1486</c:v>
                </c:pt>
                <c:pt idx="6723">
                  <c:v>1486.5</c:v>
                </c:pt>
                <c:pt idx="6724">
                  <c:v>1487</c:v>
                </c:pt>
                <c:pt idx="6725">
                  <c:v>1487.5</c:v>
                </c:pt>
                <c:pt idx="6726">
                  <c:v>1488</c:v>
                </c:pt>
                <c:pt idx="6727">
                  <c:v>1488.5</c:v>
                </c:pt>
                <c:pt idx="6728">
                  <c:v>1489</c:v>
                </c:pt>
                <c:pt idx="6729">
                  <c:v>1489.5</c:v>
                </c:pt>
                <c:pt idx="6730">
                  <c:v>1490</c:v>
                </c:pt>
                <c:pt idx="6731">
                  <c:v>1490.5</c:v>
                </c:pt>
                <c:pt idx="6732">
                  <c:v>1491</c:v>
                </c:pt>
                <c:pt idx="6733">
                  <c:v>1491.5</c:v>
                </c:pt>
                <c:pt idx="6734">
                  <c:v>1492</c:v>
                </c:pt>
                <c:pt idx="6735">
                  <c:v>1492.5</c:v>
                </c:pt>
                <c:pt idx="6736">
                  <c:v>1493</c:v>
                </c:pt>
                <c:pt idx="6737">
                  <c:v>1493.5</c:v>
                </c:pt>
                <c:pt idx="6738">
                  <c:v>1494</c:v>
                </c:pt>
                <c:pt idx="6739">
                  <c:v>1494.5</c:v>
                </c:pt>
                <c:pt idx="6740">
                  <c:v>1495</c:v>
                </c:pt>
                <c:pt idx="6741">
                  <c:v>1495.5</c:v>
                </c:pt>
                <c:pt idx="6742">
                  <c:v>1496</c:v>
                </c:pt>
                <c:pt idx="6743">
                  <c:v>1496.5</c:v>
                </c:pt>
                <c:pt idx="6744">
                  <c:v>1497</c:v>
                </c:pt>
                <c:pt idx="6745">
                  <c:v>1497.5</c:v>
                </c:pt>
                <c:pt idx="6746">
                  <c:v>1498</c:v>
                </c:pt>
                <c:pt idx="6747">
                  <c:v>1498.5</c:v>
                </c:pt>
                <c:pt idx="6748">
                  <c:v>1499</c:v>
                </c:pt>
                <c:pt idx="6749">
                  <c:v>1499.5</c:v>
                </c:pt>
                <c:pt idx="6750">
                  <c:v>1500</c:v>
                </c:pt>
                <c:pt idx="6751">
                  <c:v>1500.5</c:v>
                </c:pt>
                <c:pt idx="6752">
                  <c:v>1501</c:v>
                </c:pt>
                <c:pt idx="6753">
                  <c:v>1501.5</c:v>
                </c:pt>
                <c:pt idx="6754">
                  <c:v>1502</c:v>
                </c:pt>
                <c:pt idx="6755">
                  <c:v>1502.5</c:v>
                </c:pt>
                <c:pt idx="6756">
                  <c:v>1503</c:v>
                </c:pt>
                <c:pt idx="6757">
                  <c:v>1503.5</c:v>
                </c:pt>
                <c:pt idx="6758">
                  <c:v>1504</c:v>
                </c:pt>
                <c:pt idx="6759">
                  <c:v>1504.5</c:v>
                </c:pt>
                <c:pt idx="6760">
                  <c:v>1505</c:v>
                </c:pt>
                <c:pt idx="6761">
                  <c:v>1505.5</c:v>
                </c:pt>
                <c:pt idx="6762">
                  <c:v>1506</c:v>
                </c:pt>
                <c:pt idx="6763">
                  <c:v>1506.5</c:v>
                </c:pt>
                <c:pt idx="6764">
                  <c:v>1507</c:v>
                </c:pt>
                <c:pt idx="6765">
                  <c:v>1507.5</c:v>
                </c:pt>
                <c:pt idx="6766">
                  <c:v>1508</c:v>
                </c:pt>
                <c:pt idx="6767">
                  <c:v>1508.5</c:v>
                </c:pt>
                <c:pt idx="6768">
                  <c:v>1509</c:v>
                </c:pt>
                <c:pt idx="6769">
                  <c:v>1509.5</c:v>
                </c:pt>
                <c:pt idx="6770">
                  <c:v>1510</c:v>
                </c:pt>
                <c:pt idx="6771">
                  <c:v>1510.5</c:v>
                </c:pt>
                <c:pt idx="6772">
                  <c:v>1511</c:v>
                </c:pt>
                <c:pt idx="6773">
                  <c:v>1511.5</c:v>
                </c:pt>
                <c:pt idx="6774">
                  <c:v>1512</c:v>
                </c:pt>
                <c:pt idx="6775">
                  <c:v>1512.5</c:v>
                </c:pt>
                <c:pt idx="6776">
                  <c:v>1513</c:v>
                </c:pt>
                <c:pt idx="6777">
                  <c:v>1513.5</c:v>
                </c:pt>
                <c:pt idx="6778">
                  <c:v>1514</c:v>
                </c:pt>
                <c:pt idx="6779">
                  <c:v>1514.5</c:v>
                </c:pt>
                <c:pt idx="6780">
                  <c:v>1515</c:v>
                </c:pt>
                <c:pt idx="6781">
                  <c:v>1515.5</c:v>
                </c:pt>
                <c:pt idx="6782">
                  <c:v>1516</c:v>
                </c:pt>
                <c:pt idx="6783">
                  <c:v>1516.5</c:v>
                </c:pt>
                <c:pt idx="6784">
                  <c:v>1517</c:v>
                </c:pt>
                <c:pt idx="6785">
                  <c:v>1517.5</c:v>
                </c:pt>
                <c:pt idx="6786">
                  <c:v>1518</c:v>
                </c:pt>
                <c:pt idx="6787">
                  <c:v>1518.5</c:v>
                </c:pt>
                <c:pt idx="6788">
                  <c:v>1519</c:v>
                </c:pt>
                <c:pt idx="6789">
                  <c:v>1519.5</c:v>
                </c:pt>
                <c:pt idx="6790">
                  <c:v>1520</c:v>
                </c:pt>
                <c:pt idx="6791">
                  <c:v>1520.5</c:v>
                </c:pt>
                <c:pt idx="6792">
                  <c:v>1521</c:v>
                </c:pt>
                <c:pt idx="6793">
                  <c:v>1521.5</c:v>
                </c:pt>
                <c:pt idx="6794">
                  <c:v>1522</c:v>
                </c:pt>
                <c:pt idx="6795">
                  <c:v>1522.5</c:v>
                </c:pt>
                <c:pt idx="6796">
                  <c:v>1523</c:v>
                </c:pt>
                <c:pt idx="6797">
                  <c:v>1523.5</c:v>
                </c:pt>
                <c:pt idx="6798">
                  <c:v>1524</c:v>
                </c:pt>
                <c:pt idx="6799">
                  <c:v>1524.5</c:v>
                </c:pt>
                <c:pt idx="6800">
                  <c:v>1525</c:v>
                </c:pt>
                <c:pt idx="6801">
                  <c:v>1525.5</c:v>
                </c:pt>
                <c:pt idx="6802">
                  <c:v>1526</c:v>
                </c:pt>
                <c:pt idx="6803">
                  <c:v>1526.5</c:v>
                </c:pt>
                <c:pt idx="6804">
                  <c:v>1527</c:v>
                </c:pt>
                <c:pt idx="6805">
                  <c:v>1527.5</c:v>
                </c:pt>
                <c:pt idx="6806">
                  <c:v>1528</c:v>
                </c:pt>
                <c:pt idx="6807">
                  <c:v>1528.5</c:v>
                </c:pt>
                <c:pt idx="6808">
                  <c:v>1529</c:v>
                </c:pt>
                <c:pt idx="6809">
                  <c:v>1529.5</c:v>
                </c:pt>
                <c:pt idx="6810">
                  <c:v>1530</c:v>
                </c:pt>
                <c:pt idx="6811">
                  <c:v>1530.5</c:v>
                </c:pt>
                <c:pt idx="6812">
                  <c:v>1531</c:v>
                </c:pt>
                <c:pt idx="6813">
                  <c:v>1531.5</c:v>
                </c:pt>
                <c:pt idx="6814">
                  <c:v>1532</c:v>
                </c:pt>
                <c:pt idx="6815">
                  <c:v>1532.5</c:v>
                </c:pt>
                <c:pt idx="6816">
                  <c:v>1533</c:v>
                </c:pt>
                <c:pt idx="6817">
                  <c:v>1533.5</c:v>
                </c:pt>
                <c:pt idx="6818">
                  <c:v>1534</c:v>
                </c:pt>
                <c:pt idx="6819">
                  <c:v>1534.5</c:v>
                </c:pt>
                <c:pt idx="6820">
                  <c:v>1535</c:v>
                </c:pt>
                <c:pt idx="6821">
                  <c:v>1535.5</c:v>
                </c:pt>
                <c:pt idx="6822">
                  <c:v>1536</c:v>
                </c:pt>
                <c:pt idx="6823">
                  <c:v>1536.5</c:v>
                </c:pt>
                <c:pt idx="6824">
                  <c:v>1537</c:v>
                </c:pt>
                <c:pt idx="6825">
                  <c:v>1537.5</c:v>
                </c:pt>
                <c:pt idx="6826">
                  <c:v>1538</c:v>
                </c:pt>
                <c:pt idx="6827">
                  <c:v>1538.5</c:v>
                </c:pt>
                <c:pt idx="6828">
                  <c:v>1539</c:v>
                </c:pt>
                <c:pt idx="6829">
                  <c:v>1539.5</c:v>
                </c:pt>
                <c:pt idx="6830">
                  <c:v>1540</c:v>
                </c:pt>
                <c:pt idx="6831">
                  <c:v>1540.5</c:v>
                </c:pt>
                <c:pt idx="6832">
                  <c:v>1541</c:v>
                </c:pt>
                <c:pt idx="6833">
                  <c:v>1541.5</c:v>
                </c:pt>
                <c:pt idx="6834">
                  <c:v>1542</c:v>
                </c:pt>
                <c:pt idx="6835">
                  <c:v>1542.5</c:v>
                </c:pt>
                <c:pt idx="6836">
                  <c:v>1543</c:v>
                </c:pt>
                <c:pt idx="6837">
                  <c:v>1543.5</c:v>
                </c:pt>
                <c:pt idx="6838">
                  <c:v>1544</c:v>
                </c:pt>
                <c:pt idx="6839">
                  <c:v>1544.5</c:v>
                </c:pt>
                <c:pt idx="6840">
                  <c:v>1545</c:v>
                </c:pt>
                <c:pt idx="6841">
                  <c:v>1545.5</c:v>
                </c:pt>
                <c:pt idx="6842">
                  <c:v>1546</c:v>
                </c:pt>
                <c:pt idx="6843">
                  <c:v>1546.5</c:v>
                </c:pt>
                <c:pt idx="6844">
                  <c:v>1547</c:v>
                </c:pt>
                <c:pt idx="6845">
                  <c:v>1547.5</c:v>
                </c:pt>
                <c:pt idx="6846">
                  <c:v>1548</c:v>
                </c:pt>
                <c:pt idx="6847">
                  <c:v>1548.5</c:v>
                </c:pt>
                <c:pt idx="6848">
                  <c:v>1549</c:v>
                </c:pt>
                <c:pt idx="6849">
                  <c:v>1549.5</c:v>
                </c:pt>
                <c:pt idx="6850">
                  <c:v>1550</c:v>
                </c:pt>
                <c:pt idx="6851">
                  <c:v>1550.5</c:v>
                </c:pt>
                <c:pt idx="6852">
                  <c:v>1551</c:v>
                </c:pt>
                <c:pt idx="6853">
                  <c:v>1551.5</c:v>
                </c:pt>
                <c:pt idx="6854">
                  <c:v>1552</c:v>
                </c:pt>
                <c:pt idx="6855">
                  <c:v>1552.5</c:v>
                </c:pt>
                <c:pt idx="6856">
                  <c:v>1553</c:v>
                </c:pt>
                <c:pt idx="6857">
                  <c:v>1553.5</c:v>
                </c:pt>
                <c:pt idx="6858">
                  <c:v>1554</c:v>
                </c:pt>
                <c:pt idx="6859">
                  <c:v>1554.5</c:v>
                </c:pt>
                <c:pt idx="6860">
                  <c:v>1555</c:v>
                </c:pt>
                <c:pt idx="6861">
                  <c:v>1555.5</c:v>
                </c:pt>
                <c:pt idx="6862">
                  <c:v>1556</c:v>
                </c:pt>
                <c:pt idx="6863">
                  <c:v>1556.5</c:v>
                </c:pt>
                <c:pt idx="6864">
                  <c:v>1557</c:v>
                </c:pt>
                <c:pt idx="6865">
                  <c:v>1557.5</c:v>
                </c:pt>
                <c:pt idx="6866">
                  <c:v>1558</c:v>
                </c:pt>
                <c:pt idx="6867">
                  <c:v>1558.5</c:v>
                </c:pt>
                <c:pt idx="6868">
                  <c:v>1559</c:v>
                </c:pt>
                <c:pt idx="6869">
                  <c:v>1559.5</c:v>
                </c:pt>
                <c:pt idx="6870">
                  <c:v>1560</c:v>
                </c:pt>
                <c:pt idx="6871">
                  <c:v>1560.5</c:v>
                </c:pt>
                <c:pt idx="6872">
                  <c:v>1561</c:v>
                </c:pt>
                <c:pt idx="6873">
                  <c:v>1561.5</c:v>
                </c:pt>
                <c:pt idx="6874">
                  <c:v>1562</c:v>
                </c:pt>
                <c:pt idx="6875">
                  <c:v>1562.5</c:v>
                </c:pt>
                <c:pt idx="6876">
                  <c:v>1563</c:v>
                </c:pt>
                <c:pt idx="6877">
                  <c:v>1563.5</c:v>
                </c:pt>
                <c:pt idx="6878">
                  <c:v>1564</c:v>
                </c:pt>
                <c:pt idx="6879">
                  <c:v>1564.5</c:v>
                </c:pt>
                <c:pt idx="6880">
                  <c:v>1565</c:v>
                </c:pt>
                <c:pt idx="6881">
                  <c:v>1565.5</c:v>
                </c:pt>
                <c:pt idx="6882">
                  <c:v>1566</c:v>
                </c:pt>
                <c:pt idx="6883">
                  <c:v>1566.5</c:v>
                </c:pt>
                <c:pt idx="6884">
                  <c:v>1567</c:v>
                </c:pt>
                <c:pt idx="6885">
                  <c:v>1567.5</c:v>
                </c:pt>
                <c:pt idx="6886">
                  <c:v>1568</c:v>
                </c:pt>
                <c:pt idx="6887">
                  <c:v>1568.5</c:v>
                </c:pt>
                <c:pt idx="6888">
                  <c:v>1569</c:v>
                </c:pt>
                <c:pt idx="6889">
                  <c:v>1569.5</c:v>
                </c:pt>
                <c:pt idx="6890">
                  <c:v>1570</c:v>
                </c:pt>
                <c:pt idx="6891">
                  <c:v>1570.5</c:v>
                </c:pt>
                <c:pt idx="6892">
                  <c:v>1571</c:v>
                </c:pt>
                <c:pt idx="6893">
                  <c:v>1571.5</c:v>
                </c:pt>
                <c:pt idx="6894">
                  <c:v>1572</c:v>
                </c:pt>
                <c:pt idx="6895">
                  <c:v>1572.5</c:v>
                </c:pt>
                <c:pt idx="6896">
                  <c:v>1573</c:v>
                </c:pt>
                <c:pt idx="6897">
                  <c:v>1573.5</c:v>
                </c:pt>
                <c:pt idx="6898">
                  <c:v>1574</c:v>
                </c:pt>
                <c:pt idx="6899">
                  <c:v>1574.5</c:v>
                </c:pt>
                <c:pt idx="6900">
                  <c:v>1575</c:v>
                </c:pt>
                <c:pt idx="6901">
                  <c:v>1575.5</c:v>
                </c:pt>
                <c:pt idx="6902">
                  <c:v>1576</c:v>
                </c:pt>
                <c:pt idx="6903">
                  <c:v>1576.5</c:v>
                </c:pt>
                <c:pt idx="6904">
                  <c:v>1577</c:v>
                </c:pt>
                <c:pt idx="6905">
                  <c:v>1577.5</c:v>
                </c:pt>
                <c:pt idx="6906">
                  <c:v>1578</c:v>
                </c:pt>
                <c:pt idx="6907">
                  <c:v>1578.5</c:v>
                </c:pt>
                <c:pt idx="6908">
                  <c:v>1579</c:v>
                </c:pt>
                <c:pt idx="6909">
                  <c:v>1579.5</c:v>
                </c:pt>
                <c:pt idx="6910">
                  <c:v>1580</c:v>
                </c:pt>
                <c:pt idx="6911">
                  <c:v>1580.5</c:v>
                </c:pt>
                <c:pt idx="6912">
                  <c:v>1581</c:v>
                </c:pt>
                <c:pt idx="6913">
                  <c:v>1581.5</c:v>
                </c:pt>
                <c:pt idx="6914">
                  <c:v>1582</c:v>
                </c:pt>
                <c:pt idx="6915">
                  <c:v>1582.5</c:v>
                </c:pt>
                <c:pt idx="6916">
                  <c:v>1583</c:v>
                </c:pt>
                <c:pt idx="6917">
                  <c:v>1583.5</c:v>
                </c:pt>
                <c:pt idx="6918">
                  <c:v>1584</c:v>
                </c:pt>
                <c:pt idx="6919">
                  <c:v>1584.5</c:v>
                </c:pt>
                <c:pt idx="6920">
                  <c:v>1585</c:v>
                </c:pt>
                <c:pt idx="6921">
                  <c:v>1585.5</c:v>
                </c:pt>
                <c:pt idx="6922">
                  <c:v>1586</c:v>
                </c:pt>
                <c:pt idx="6923">
                  <c:v>1586.5</c:v>
                </c:pt>
                <c:pt idx="6924">
                  <c:v>1587</c:v>
                </c:pt>
                <c:pt idx="6925">
                  <c:v>1587.5</c:v>
                </c:pt>
                <c:pt idx="6926">
                  <c:v>1588</c:v>
                </c:pt>
                <c:pt idx="6927">
                  <c:v>1588.5</c:v>
                </c:pt>
                <c:pt idx="6928">
                  <c:v>1589</c:v>
                </c:pt>
                <c:pt idx="6929">
                  <c:v>1589.5</c:v>
                </c:pt>
                <c:pt idx="6930">
                  <c:v>1590</c:v>
                </c:pt>
                <c:pt idx="6931">
                  <c:v>1590.5</c:v>
                </c:pt>
                <c:pt idx="6932">
                  <c:v>1591</c:v>
                </c:pt>
                <c:pt idx="6933">
                  <c:v>1591.5</c:v>
                </c:pt>
                <c:pt idx="6934">
                  <c:v>1592</c:v>
                </c:pt>
                <c:pt idx="6935">
                  <c:v>1592.5</c:v>
                </c:pt>
                <c:pt idx="6936">
                  <c:v>1593</c:v>
                </c:pt>
                <c:pt idx="6937">
                  <c:v>1593.5</c:v>
                </c:pt>
                <c:pt idx="6938">
                  <c:v>1594</c:v>
                </c:pt>
                <c:pt idx="6939">
                  <c:v>1594.5</c:v>
                </c:pt>
                <c:pt idx="6940">
                  <c:v>1595</c:v>
                </c:pt>
                <c:pt idx="6941">
                  <c:v>1595.5</c:v>
                </c:pt>
                <c:pt idx="6942">
                  <c:v>1596</c:v>
                </c:pt>
                <c:pt idx="6943">
                  <c:v>1596.5</c:v>
                </c:pt>
                <c:pt idx="6944">
                  <c:v>1597</c:v>
                </c:pt>
                <c:pt idx="6945">
                  <c:v>1597.5</c:v>
                </c:pt>
                <c:pt idx="6946">
                  <c:v>1598</c:v>
                </c:pt>
                <c:pt idx="6947">
                  <c:v>1598.5</c:v>
                </c:pt>
                <c:pt idx="6948">
                  <c:v>1599</c:v>
                </c:pt>
                <c:pt idx="6949">
                  <c:v>1599.5</c:v>
                </c:pt>
                <c:pt idx="6950">
                  <c:v>1600</c:v>
                </c:pt>
                <c:pt idx="6951">
                  <c:v>1600.5</c:v>
                </c:pt>
                <c:pt idx="6952">
                  <c:v>1601</c:v>
                </c:pt>
                <c:pt idx="6953">
                  <c:v>1601.5</c:v>
                </c:pt>
                <c:pt idx="6954">
                  <c:v>1602</c:v>
                </c:pt>
                <c:pt idx="6955">
                  <c:v>1602.5</c:v>
                </c:pt>
                <c:pt idx="6956">
                  <c:v>1603</c:v>
                </c:pt>
                <c:pt idx="6957">
                  <c:v>1603.5</c:v>
                </c:pt>
                <c:pt idx="6958">
                  <c:v>1604</c:v>
                </c:pt>
                <c:pt idx="6959">
                  <c:v>1604.5</c:v>
                </c:pt>
                <c:pt idx="6960">
                  <c:v>1605</c:v>
                </c:pt>
                <c:pt idx="6961">
                  <c:v>1605.5</c:v>
                </c:pt>
                <c:pt idx="6962">
                  <c:v>1606</c:v>
                </c:pt>
                <c:pt idx="6963">
                  <c:v>1606.5</c:v>
                </c:pt>
                <c:pt idx="6964">
                  <c:v>1607</c:v>
                </c:pt>
                <c:pt idx="6965">
                  <c:v>1607.5</c:v>
                </c:pt>
                <c:pt idx="6966">
                  <c:v>1608</c:v>
                </c:pt>
                <c:pt idx="6967">
                  <c:v>1608.5</c:v>
                </c:pt>
                <c:pt idx="6968">
                  <c:v>1609</c:v>
                </c:pt>
                <c:pt idx="6969">
                  <c:v>1609.5</c:v>
                </c:pt>
                <c:pt idx="6970">
                  <c:v>1610</c:v>
                </c:pt>
                <c:pt idx="6971">
                  <c:v>1610.5</c:v>
                </c:pt>
                <c:pt idx="6972">
                  <c:v>1611</c:v>
                </c:pt>
                <c:pt idx="6973">
                  <c:v>1611.5</c:v>
                </c:pt>
                <c:pt idx="6974">
                  <c:v>1612</c:v>
                </c:pt>
                <c:pt idx="6975">
                  <c:v>1612.5</c:v>
                </c:pt>
                <c:pt idx="6976">
                  <c:v>1613</c:v>
                </c:pt>
                <c:pt idx="6977">
                  <c:v>1613.5</c:v>
                </c:pt>
                <c:pt idx="6978">
                  <c:v>1614</c:v>
                </c:pt>
                <c:pt idx="6979">
                  <c:v>1614.5</c:v>
                </c:pt>
                <c:pt idx="6980">
                  <c:v>1615</c:v>
                </c:pt>
                <c:pt idx="6981">
                  <c:v>1615.5</c:v>
                </c:pt>
                <c:pt idx="6982">
                  <c:v>1616</c:v>
                </c:pt>
                <c:pt idx="6983">
                  <c:v>1616.5</c:v>
                </c:pt>
                <c:pt idx="6984">
                  <c:v>1617</c:v>
                </c:pt>
                <c:pt idx="6985">
                  <c:v>1617.5</c:v>
                </c:pt>
                <c:pt idx="6986">
                  <c:v>1618</c:v>
                </c:pt>
                <c:pt idx="6987">
                  <c:v>1618.5</c:v>
                </c:pt>
                <c:pt idx="6988">
                  <c:v>1619</c:v>
                </c:pt>
                <c:pt idx="6989">
                  <c:v>1619.5</c:v>
                </c:pt>
                <c:pt idx="6990">
                  <c:v>1620</c:v>
                </c:pt>
                <c:pt idx="6991">
                  <c:v>1620.5</c:v>
                </c:pt>
                <c:pt idx="6992">
                  <c:v>1621</c:v>
                </c:pt>
                <c:pt idx="6993">
                  <c:v>1621.5</c:v>
                </c:pt>
                <c:pt idx="6994">
                  <c:v>1622</c:v>
                </c:pt>
                <c:pt idx="6995">
                  <c:v>1622.5</c:v>
                </c:pt>
                <c:pt idx="6996">
                  <c:v>1623</c:v>
                </c:pt>
                <c:pt idx="6997">
                  <c:v>1623.5</c:v>
                </c:pt>
                <c:pt idx="6998">
                  <c:v>1624</c:v>
                </c:pt>
                <c:pt idx="6999">
                  <c:v>1624.5</c:v>
                </c:pt>
                <c:pt idx="7000">
                  <c:v>1625</c:v>
                </c:pt>
                <c:pt idx="7001">
                  <c:v>1625.5</c:v>
                </c:pt>
                <c:pt idx="7002">
                  <c:v>1626</c:v>
                </c:pt>
                <c:pt idx="7003">
                  <c:v>1626.5</c:v>
                </c:pt>
                <c:pt idx="7004">
                  <c:v>1627</c:v>
                </c:pt>
                <c:pt idx="7005">
                  <c:v>1627.5</c:v>
                </c:pt>
                <c:pt idx="7006">
                  <c:v>1628</c:v>
                </c:pt>
                <c:pt idx="7007">
                  <c:v>1628.5</c:v>
                </c:pt>
                <c:pt idx="7008">
                  <c:v>1629</c:v>
                </c:pt>
                <c:pt idx="7009">
                  <c:v>1629.5</c:v>
                </c:pt>
                <c:pt idx="7010">
                  <c:v>1630</c:v>
                </c:pt>
                <c:pt idx="7011">
                  <c:v>1630.5</c:v>
                </c:pt>
                <c:pt idx="7012">
                  <c:v>1631</c:v>
                </c:pt>
                <c:pt idx="7013">
                  <c:v>1631.5</c:v>
                </c:pt>
                <c:pt idx="7014">
                  <c:v>1632</c:v>
                </c:pt>
                <c:pt idx="7015">
                  <c:v>1632.5</c:v>
                </c:pt>
                <c:pt idx="7016">
                  <c:v>1633</c:v>
                </c:pt>
                <c:pt idx="7017">
                  <c:v>1633.5</c:v>
                </c:pt>
                <c:pt idx="7018">
                  <c:v>1634</c:v>
                </c:pt>
                <c:pt idx="7019">
                  <c:v>1634.5</c:v>
                </c:pt>
                <c:pt idx="7020">
                  <c:v>1635</c:v>
                </c:pt>
                <c:pt idx="7021">
                  <c:v>1635.5</c:v>
                </c:pt>
                <c:pt idx="7022">
                  <c:v>1636</c:v>
                </c:pt>
                <c:pt idx="7023">
                  <c:v>1636.5</c:v>
                </c:pt>
                <c:pt idx="7024">
                  <c:v>1637</c:v>
                </c:pt>
                <c:pt idx="7025">
                  <c:v>1637.5</c:v>
                </c:pt>
                <c:pt idx="7026">
                  <c:v>1638</c:v>
                </c:pt>
                <c:pt idx="7027">
                  <c:v>1638.5</c:v>
                </c:pt>
                <c:pt idx="7028">
                  <c:v>1639</c:v>
                </c:pt>
                <c:pt idx="7029">
                  <c:v>1639.5</c:v>
                </c:pt>
                <c:pt idx="7030">
                  <c:v>1640</c:v>
                </c:pt>
                <c:pt idx="7031">
                  <c:v>1640.5</c:v>
                </c:pt>
                <c:pt idx="7032">
                  <c:v>1641</c:v>
                </c:pt>
                <c:pt idx="7033">
                  <c:v>1641.5</c:v>
                </c:pt>
                <c:pt idx="7034">
                  <c:v>1642</c:v>
                </c:pt>
                <c:pt idx="7035">
                  <c:v>1642.5</c:v>
                </c:pt>
                <c:pt idx="7036">
                  <c:v>1643</c:v>
                </c:pt>
                <c:pt idx="7037">
                  <c:v>1643.5</c:v>
                </c:pt>
                <c:pt idx="7038">
                  <c:v>1644</c:v>
                </c:pt>
                <c:pt idx="7039">
                  <c:v>1644.5</c:v>
                </c:pt>
                <c:pt idx="7040">
                  <c:v>1645</c:v>
                </c:pt>
                <c:pt idx="7041">
                  <c:v>1645.5</c:v>
                </c:pt>
                <c:pt idx="7042">
                  <c:v>1646</c:v>
                </c:pt>
                <c:pt idx="7043">
                  <c:v>1646.5</c:v>
                </c:pt>
                <c:pt idx="7044">
                  <c:v>1647</c:v>
                </c:pt>
                <c:pt idx="7045">
                  <c:v>1647.5</c:v>
                </c:pt>
                <c:pt idx="7046">
                  <c:v>1648</c:v>
                </c:pt>
                <c:pt idx="7047">
                  <c:v>1648.5</c:v>
                </c:pt>
                <c:pt idx="7048">
                  <c:v>1649</c:v>
                </c:pt>
                <c:pt idx="7049">
                  <c:v>1649.5</c:v>
                </c:pt>
                <c:pt idx="7050">
                  <c:v>1650</c:v>
                </c:pt>
                <c:pt idx="7051">
                  <c:v>1650.5</c:v>
                </c:pt>
                <c:pt idx="7052">
                  <c:v>1651</c:v>
                </c:pt>
                <c:pt idx="7053">
                  <c:v>1651.5</c:v>
                </c:pt>
                <c:pt idx="7054">
                  <c:v>1652</c:v>
                </c:pt>
                <c:pt idx="7055">
                  <c:v>1652.5</c:v>
                </c:pt>
                <c:pt idx="7056">
                  <c:v>1653</c:v>
                </c:pt>
                <c:pt idx="7057">
                  <c:v>1653.5</c:v>
                </c:pt>
                <c:pt idx="7058">
                  <c:v>1654</c:v>
                </c:pt>
                <c:pt idx="7059">
                  <c:v>1654.5</c:v>
                </c:pt>
                <c:pt idx="7060">
                  <c:v>1655</c:v>
                </c:pt>
                <c:pt idx="7061">
                  <c:v>1655.5</c:v>
                </c:pt>
                <c:pt idx="7062">
                  <c:v>1656</c:v>
                </c:pt>
                <c:pt idx="7063">
                  <c:v>1656.5</c:v>
                </c:pt>
                <c:pt idx="7064">
                  <c:v>1657</c:v>
                </c:pt>
                <c:pt idx="7065">
                  <c:v>1657.5</c:v>
                </c:pt>
                <c:pt idx="7066">
                  <c:v>1658</c:v>
                </c:pt>
                <c:pt idx="7067">
                  <c:v>1658.5</c:v>
                </c:pt>
                <c:pt idx="7068">
                  <c:v>1659</c:v>
                </c:pt>
                <c:pt idx="7069">
                  <c:v>1659.5</c:v>
                </c:pt>
                <c:pt idx="7070">
                  <c:v>1660</c:v>
                </c:pt>
                <c:pt idx="7071">
                  <c:v>1660.5</c:v>
                </c:pt>
                <c:pt idx="7072">
                  <c:v>1661</c:v>
                </c:pt>
                <c:pt idx="7073">
                  <c:v>1661.5</c:v>
                </c:pt>
                <c:pt idx="7074">
                  <c:v>1662</c:v>
                </c:pt>
                <c:pt idx="7075">
                  <c:v>1662.5</c:v>
                </c:pt>
                <c:pt idx="7076">
                  <c:v>1663</c:v>
                </c:pt>
                <c:pt idx="7077">
                  <c:v>1663.5</c:v>
                </c:pt>
                <c:pt idx="7078">
                  <c:v>1664</c:v>
                </c:pt>
                <c:pt idx="7079">
                  <c:v>1664.5</c:v>
                </c:pt>
                <c:pt idx="7080">
                  <c:v>1665</c:v>
                </c:pt>
                <c:pt idx="7081">
                  <c:v>1665.5</c:v>
                </c:pt>
                <c:pt idx="7082">
                  <c:v>1666</c:v>
                </c:pt>
                <c:pt idx="7083">
                  <c:v>1666.5</c:v>
                </c:pt>
                <c:pt idx="7084">
                  <c:v>1667</c:v>
                </c:pt>
                <c:pt idx="7085">
                  <c:v>1667.5</c:v>
                </c:pt>
                <c:pt idx="7086">
                  <c:v>1668</c:v>
                </c:pt>
                <c:pt idx="7087">
                  <c:v>1668.5</c:v>
                </c:pt>
                <c:pt idx="7088">
                  <c:v>1669</c:v>
                </c:pt>
                <c:pt idx="7089">
                  <c:v>1669.5</c:v>
                </c:pt>
                <c:pt idx="7090">
                  <c:v>1670</c:v>
                </c:pt>
                <c:pt idx="7091">
                  <c:v>1670.5</c:v>
                </c:pt>
                <c:pt idx="7092">
                  <c:v>1671</c:v>
                </c:pt>
                <c:pt idx="7093">
                  <c:v>1671.5</c:v>
                </c:pt>
                <c:pt idx="7094">
                  <c:v>1672</c:v>
                </c:pt>
                <c:pt idx="7095">
                  <c:v>1672.5</c:v>
                </c:pt>
                <c:pt idx="7096">
                  <c:v>1673</c:v>
                </c:pt>
                <c:pt idx="7097">
                  <c:v>1673.5</c:v>
                </c:pt>
                <c:pt idx="7098">
                  <c:v>1674</c:v>
                </c:pt>
                <c:pt idx="7099">
                  <c:v>1674.5</c:v>
                </c:pt>
                <c:pt idx="7100">
                  <c:v>1675</c:v>
                </c:pt>
                <c:pt idx="7101">
                  <c:v>1675.5</c:v>
                </c:pt>
                <c:pt idx="7102">
                  <c:v>1676</c:v>
                </c:pt>
                <c:pt idx="7103">
                  <c:v>1676.5</c:v>
                </c:pt>
                <c:pt idx="7104">
                  <c:v>1677</c:v>
                </c:pt>
                <c:pt idx="7105">
                  <c:v>1677.5</c:v>
                </c:pt>
                <c:pt idx="7106">
                  <c:v>1678</c:v>
                </c:pt>
                <c:pt idx="7107">
                  <c:v>1678.5</c:v>
                </c:pt>
                <c:pt idx="7108">
                  <c:v>1679</c:v>
                </c:pt>
                <c:pt idx="7109">
                  <c:v>1679.5</c:v>
                </c:pt>
                <c:pt idx="7110">
                  <c:v>1680</c:v>
                </c:pt>
                <c:pt idx="7111">
                  <c:v>1680.5</c:v>
                </c:pt>
                <c:pt idx="7112">
                  <c:v>1681</c:v>
                </c:pt>
                <c:pt idx="7113">
                  <c:v>1681.5</c:v>
                </c:pt>
                <c:pt idx="7114">
                  <c:v>1682</c:v>
                </c:pt>
                <c:pt idx="7115">
                  <c:v>1682.5</c:v>
                </c:pt>
                <c:pt idx="7116">
                  <c:v>1683</c:v>
                </c:pt>
                <c:pt idx="7117">
                  <c:v>1683.5</c:v>
                </c:pt>
                <c:pt idx="7118">
                  <c:v>1684</c:v>
                </c:pt>
                <c:pt idx="7119">
                  <c:v>1684.5</c:v>
                </c:pt>
                <c:pt idx="7120">
                  <c:v>1685</c:v>
                </c:pt>
                <c:pt idx="7121">
                  <c:v>1685.5</c:v>
                </c:pt>
                <c:pt idx="7122">
                  <c:v>1686</c:v>
                </c:pt>
                <c:pt idx="7123">
                  <c:v>1686.5</c:v>
                </c:pt>
                <c:pt idx="7124">
                  <c:v>1687</c:v>
                </c:pt>
                <c:pt idx="7125">
                  <c:v>1687.5</c:v>
                </c:pt>
                <c:pt idx="7126">
                  <c:v>1688</c:v>
                </c:pt>
                <c:pt idx="7127">
                  <c:v>1688.5</c:v>
                </c:pt>
                <c:pt idx="7128">
                  <c:v>1689</c:v>
                </c:pt>
                <c:pt idx="7129">
                  <c:v>1689.5</c:v>
                </c:pt>
                <c:pt idx="7130">
                  <c:v>1690</c:v>
                </c:pt>
                <c:pt idx="7131">
                  <c:v>1690.5</c:v>
                </c:pt>
                <c:pt idx="7132">
                  <c:v>1691</c:v>
                </c:pt>
                <c:pt idx="7133">
                  <c:v>1691.5</c:v>
                </c:pt>
                <c:pt idx="7134">
                  <c:v>1692</c:v>
                </c:pt>
                <c:pt idx="7135">
                  <c:v>1692.5</c:v>
                </c:pt>
                <c:pt idx="7136">
                  <c:v>1693</c:v>
                </c:pt>
                <c:pt idx="7137">
                  <c:v>1693.5</c:v>
                </c:pt>
                <c:pt idx="7138">
                  <c:v>1694</c:v>
                </c:pt>
                <c:pt idx="7139">
                  <c:v>1694.5</c:v>
                </c:pt>
                <c:pt idx="7140">
                  <c:v>1695</c:v>
                </c:pt>
                <c:pt idx="7141">
                  <c:v>1695.5</c:v>
                </c:pt>
                <c:pt idx="7142">
                  <c:v>1696</c:v>
                </c:pt>
                <c:pt idx="7143">
                  <c:v>1696.5</c:v>
                </c:pt>
                <c:pt idx="7144">
                  <c:v>1697</c:v>
                </c:pt>
                <c:pt idx="7145">
                  <c:v>1697.5</c:v>
                </c:pt>
                <c:pt idx="7146">
                  <c:v>1698</c:v>
                </c:pt>
                <c:pt idx="7147">
                  <c:v>1698.5</c:v>
                </c:pt>
                <c:pt idx="7148">
                  <c:v>1699</c:v>
                </c:pt>
                <c:pt idx="7149">
                  <c:v>1699.5</c:v>
                </c:pt>
                <c:pt idx="7150">
                  <c:v>1700</c:v>
                </c:pt>
                <c:pt idx="7151">
                  <c:v>1700.5</c:v>
                </c:pt>
                <c:pt idx="7152">
                  <c:v>1701</c:v>
                </c:pt>
                <c:pt idx="7153">
                  <c:v>1701.5</c:v>
                </c:pt>
                <c:pt idx="7154">
                  <c:v>1702</c:v>
                </c:pt>
                <c:pt idx="7155">
                  <c:v>1702.5</c:v>
                </c:pt>
                <c:pt idx="7156">
                  <c:v>1703</c:v>
                </c:pt>
                <c:pt idx="7157">
                  <c:v>1703.5</c:v>
                </c:pt>
                <c:pt idx="7158">
                  <c:v>1704</c:v>
                </c:pt>
                <c:pt idx="7159">
                  <c:v>1704.5</c:v>
                </c:pt>
                <c:pt idx="7160">
                  <c:v>1705</c:v>
                </c:pt>
                <c:pt idx="7161">
                  <c:v>1705.5</c:v>
                </c:pt>
                <c:pt idx="7162">
                  <c:v>1706</c:v>
                </c:pt>
                <c:pt idx="7163">
                  <c:v>1706.5</c:v>
                </c:pt>
                <c:pt idx="7164">
                  <c:v>1707</c:v>
                </c:pt>
                <c:pt idx="7165">
                  <c:v>1707.5</c:v>
                </c:pt>
                <c:pt idx="7166">
                  <c:v>1708</c:v>
                </c:pt>
                <c:pt idx="7167">
                  <c:v>1708.5</c:v>
                </c:pt>
                <c:pt idx="7168">
                  <c:v>1709</c:v>
                </c:pt>
                <c:pt idx="7169">
                  <c:v>1709.5</c:v>
                </c:pt>
                <c:pt idx="7170">
                  <c:v>1710</c:v>
                </c:pt>
                <c:pt idx="7171">
                  <c:v>1710.5</c:v>
                </c:pt>
                <c:pt idx="7172">
                  <c:v>1711</c:v>
                </c:pt>
                <c:pt idx="7173">
                  <c:v>1711.5</c:v>
                </c:pt>
                <c:pt idx="7174">
                  <c:v>1712</c:v>
                </c:pt>
                <c:pt idx="7175">
                  <c:v>1712.5</c:v>
                </c:pt>
                <c:pt idx="7176">
                  <c:v>1713</c:v>
                </c:pt>
                <c:pt idx="7177">
                  <c:v>1713.5</c:v>
                </c:pt>
                <c:pt idx="7178">
                  <c:v>1714</c:v>
                </c:pt>
                <c:pt idx="7179">
                  <c:v>1714.5</c:v>
                </c:pt>
                <c:pt idx="7180">
                  <c:v>1715</c:v>
                </c:pt>
                <c:pt idx="7181">
                  <c:v>1715.5</c:v>
                </c:pt>
                <c:pt idx="7182">
                  <c:v>1716</c:v>
                </c:pt>
                <c:pt idx="7183">
                  <c:v>1716.5</c:v>
                </c:pt>
                <c:pt idx="7184">
                  <c:v>1717</c:v>
                </c:pt>
                <c:pt idx="7185">
                  <c:v>1717.5</c:v>
                </c:pt>
                <c:pt idx="7186">
                  <c:v>1718</c:v>
                </c:pt>
                <c:pt idx="7187">
                  <c:v>1718.5</c:v>
                </c:pt>
                <c:pt idx="7188">
                  <c:v>1719</c:v>
                </c:pt>
                <c:pt idx="7189">
                  <c:v>1719.5</c:v>
                </c:pt>
                <c:pt idx="7190">
                  <c:v>1720</c:v>
                </c:pt>
                <c:pt idx="7191">
                  <c:v>1720.5</c:v>
                </c:pt>
                <c:pt idx="7192">
                  <c:v>1721</c:v>
                </c:pt>
                <c:pt idx="7193">
                  <c:v>1721.5</c:v>
                </c:pt>
                <c:pt idx="7194">
                  <c:v>1722</c:v>
                </c:pt>
                <c:pt idx="7195">
                  <c:v>1722.5</c:v>
                </c:pt>
                <c:pt idx="7196">
                  <c:v>1723</c:v>
                </c:pt>
                <c:pt idx="7197">
                  <c:v>1723.5</c:v>
                </c:pt>
                <c:pt idx="7198">
                  <c:v>1724</c:v>
                </c:pt>
                <c:pt idx="7199">
                  <c:v>1724.5</c:v>
                </c:pt>
                <c:pt idx="7200">
                  <c:v>1725</c:v>
                </c:pt>
                <c:pt idx="7201">
                  <c:v>1725.5</c:v>
                </c:pt>
                <c:pt idx="7202">
                  <c:v>1726</c:v>
                </c:pt>
                <c:pt idx="7203">
                  <c:v>1726.5</c:v>
                </c:pt>
                <c:pt idx="7204">
                  <c:v>1727</c:v>
                </c:pt>
                <c:pt idx="7205">
                  <c:v>1727.5</c:v>
                </c:pt>
                <c:pt idx="7206">
                  <c:v>1728</c:v>
                </c:pt>
                <c:pt idx="7207">
                  <c:v>1728.5</c:v>
                </c:pt>
                <c:pt idx="7208">
                  <c:v>1729</c:v>
                </c:pt>
                <c:pt idx="7209">
                  <c:v>1729.5</c:v>
                </c:pt>
                <c:pt idx="7210">
                  <c:v>1730</c:v>
                </c:pt>
                <c:pt idx="7211">
                  <c:v>1730.5</c:v>
                </c:pt>
                <c:pt idx="7212">
                  <c:v>1731</c:v>
                </c:pt>
                <c:pt idx="7213">
                  <c:v>1731.5</c:v>
                </c:pt>
                <c:pt idx="7214">
                  <c:v>1732</c:v>
                </c:pt>
                <c:pt idx="7215">
                  <c:v>1732.5</c:v>
                </c:pt>
                <c:pt idx="7216">
                  <c:v>1733</c:v>
                </c:pt>
                <c:pt idx="7217">
                  <c:v>1733.5</c:v>
                </c:pt>
                <c:pt idx="7218">
                  <c:v>1734</c:v>
                </c:pt>
                <c:pt idx="7219">
                  <c:v>1734.5</c:v>
                </c:pt>
                <c:pt idx="7220">
                  <c:v>1735</c:v>
                </c:pt>
                <c:pt idx="7221">
                  <c:v>1735.5</c:v>
                </c:pt>
                <c:pt idx="7222">
                  <c:v>1736</c:v>
                </c:pt>
                <c:pt idx="7223">
                  <c:v>1736.5</c:v>
                </c:pt>
                <c:pt idx="7224">
                  <c:v>1737</c:v>
                </c:pt>
                <c:pt idx="7225">
                  <c:v>1737.5</c:v>
                </c:pt>
                <c:pt idx="7226">
                  <c:v>1738</c:v>
                </c:pt>
                <c:pt idx="7227">
                  <c:v>1738.5</c:v>
                </c:pt>
                <c:pt idx="7228">
                  <c:v>1739</c:v>
                </c:pt>
                <c:pt idx="7229">
                  <c:v>1739.5</c:v>
                </c:pt>
                <c:pt idx="7230">
                  <c:v>1740</c:v>
                </c:pt>
                <c:pt idx="7231">
                  <c:v>1740.5</c:v>
                </c:pt>
                <c:pt idx="7232">
                  <c:v>1741</c:v>
                </c:pt>
                <c:pt idx="7233">
                  <c:v>1741.5</c:v>
                </c:pt>
                <c:pt idx="7234">
                  <c:v>1742</c:v>
                </c:pt>
                <c:pt idx="7235">
                  <c:v>1742.5</c:v>
                </c:pt>
                <c:pt idx="7236">
                  <c:v>1743</c:v>
                </c:pt>
                <c:pt idx="7237">
                  <c:v>1743.5</c:v>
                </c:pt>
                <c:pt idx="7238">
                  <c:v>1744</c:v>
                </c:pt>
                <c:pt idx="7239">
                  <c:v>1744.5</c:v>
                </c:pt>
                <c:pt idx="7240">
                  <c:v>1745</c:v>
                </c:pt>
                <c:pt idx="7241">
                  <c:v>1745.5</c:v>
                </c:pt>
                <c:pt idx="7242">
                  <c:v>1746</c:v>
                </c:pt>
                <c:pt idx="7243">
                  <c:v>1746.5</c:v>
                </c:pt>
                <c:pt idx="7244">
                  <c:v>1747</c:v>
                </c:pt>
                <c:pt idx="7245">
                  <c:v>1747.5</c:v>
                </c:pt>
                <c:pt idx="7246">
                  <c:v>1748</c:v>
                </c:pt>
                <c:pt idx="7247">
                  <c:v>1748.5</c:v>
                </c:pt>
                <c:pt idx="7248">
                  <c:v>1749</c:v>
                </c:pt>
                <c:pt idx="7249">
                  <c:v>1749.5</c:v>
                </c:pt>
                <c:pt idx="7250">
                  <c:v>1750</c:v>
                </c:pt>
                <c:pt idx="7251">
                  <c:v>1750.5</c:v>
                </c:pt>
                <c:pt idx="7252">
                  <c:v>1751</c:v>
                </c:pt>
                <c:pt idx="7253">
                  <c:v>1751.5</c:v>
                </c:pt>
                <c:pt idx="7254">
                  <c:v>1752</c:v>
                </c:pt>
                <c:pt idx="7255">
                  <c:v>1752.5</c:v>
                </c:pt>
                <c:pt idx="7256">
                  <c:v>1753</c:v>
                </c:pt>
                <c:pt idx="7257">
                  <c:v>1753.5</c:v>
                </c:pt>
                <c:pt idx="7258">
                  <c:v>1754</c:v>
                </c:pt>
                <c:pt idx="7259">
                  <c:v>1754.5</c:v>
                </c:pt>
                <c:pt idx="7260">
                  <c:v>1755</c:v>
                </c:pt>
                <c:pt idx="7261">
                  <c:v>1755.5</c:v>
                </c:pt>
                <c:pt idx="7262">
                  <c:v>1756</c:v>
                </c:pt>
                <c:pt idx="7263">
                  <c:v>1756.5</c:v>
                </c:pt>
                <c:pt idx="7264">
                  <c:v>1757</c:v>
                </c:pt>
                <c:pt idx="7265">
                  <c:v>1757.5</c:v>
                </c:pt>
                <c:pt idx="7266">
                  <c:v>1758</c:v>
                </c:pt>
                <c:pt idx="7267">
                  <c:v>1758.5</c:v>
                </c:pt>
                <c:pt idx="7268">
                  <c:v>1759</c:v>
                </c:pt>
                <c:pt idx="7269">
                  <c:v>1759.5</c:v>
                </c:pt>
                <c:pt idx="7270">
                  <c:v>1760</c:v>
                </c:pt>
                <c:pt idx="7271">
                  <c:v>1760.5</c:v>
                </c:pt>
                <c:pt idx="7272">
                  <c:v>1761</c:v>
                </c:pt>
                <c:pt idx="7273">
                  <c:v>1761.5</c:v>
                </c:pt>
                <c:pt idx="7274">
                  <c:v>1762</c:v>
                </c:pt>
                <c:pt idx="7275">
                  <c:v>1762.5</c:v>
                </c:pt>
                <c:pt idx="7276">
                  <c:v>1763</c:v>
                </c:pt>
                <c:pt idx="7277">
                  <c:v>1763.5</c:v>
                </c:pt>
                <c:pt idx="7278">
                  <c:v>1764</c:v>
                </c:pt>
                <c:pt idx="7279">
                  <c:v>1764.5</c:v>
                </c:pt>
                <c:pt idx="7280">
                  <c:v>1765</c:v>
                </c:pt>
                <c:pt idx="7281">
                  <c:v>1765.5</c:v>
                </c:pt>
                <c:pt idx="7282">
                  <c:v>1766</c:v>
                </c:pt>
                <c:pt idx="7283">
                  <c:v>1766.5</c:v>
                </c:pt>
                <c:pt idx="7284">
                  <c:v>1767</c:v>
                </c:pt>
                <c:pt idx="7285">
                  <c:v>1767.5</c:v>
                </c:pt>
                <c:pt idx="7286">
                  <c:v>1768</c:v>
                </c:pt>
                <c:pt idx="7287">
                  <c:v>1768.5</c:v>
                </c:pt>
                <c:pt idx="7288">
                  <c:v>1769</c:v>
                </c:pt>
                <c:pt idx="7289">
                  <c:v>1769.5</c:v>
                </c:pt>
                <c:pt idx="7290">
                  <c:v>1770</c:v>
                </c:pt>
                <c:pt idx="7291">
                  <c:v>1770.5</c:v>
                </c:pt>
                <c:pt idx="7292">
                  <c:v>1771</c:v>
                </c:pt>
                <c:pt idx="7293">
                  <c:v>1771.5</c:v>
                </c:pt>
                <c:pt idx="7294">
                  <c:v>1772</c:v>
                </c:pt>
                <c:pt idx="7295">
                  <c:v>1772.5</c:v>
                </c:pt>
                <c:pt idx="7296">
                  <c:v>1773</c:v>
                </c:pt>
                <c:pt idx="7297">
                  <c:v>1773.5</c:v>
                </c:pt>
                <c:pt idx="7298">
                  <c:v>1774</c:v>
                </c:pt>
                <c:pt idx="7299">
                  <c:v>1774.5</c:v>
                </c:pt>
                <c:pt idx="7300">
                  <c:v>1775</c:v>
                </c:pt>
                <c:pt idx="7301">
                  <c:v>1775.5</c:v>
                </c:pt>
                <c:pt idx="7302">
                  <c:v>1776</c:v>
                </c:pt>
                <c:pt idx="7303">
                  <c:v>1776.5</c:v>
                </c:pt>
                <c:pt idx="7304">
                  <c:v>1777</c:v>
                </c:pt>
                <c:pt idx="7305">
                  <c:v>1777.5</c:v>
                </c:pt>
                <c:pt idx="7306">
                  <c:v>1778</c:v>
                </c:pt>
                <c:pt idx="7307">
                  <c:v>1778.5</c:v>
                </c:pt>
                <c:pt idx="7308">
                  <c:v>1779</c:v>
                </c:pt>
                <c:pt idx="7309">
                  <c:v>1779.5</c:v>
                </c:pt>
                <c:pt idx="7310">
                  <c:v>1780</c:v>
                </c:pt>
                <c:pt idx="7311">
                  <c:v>1780.5</c:v>
                </c:pt>
                <c:pt idx="7312">
                  <c:v>1781</c:v>
                </c:pt>
                <c:pt idx="7313">
                  <c:v>1781.5</c:v>
                </c:pt>
                <c:pt idx="7314">
                  <c:v>1782</c:v>
                </c:pt>
                <c:pt idx="7315">
                  <c:v>1782.5</c:v>
                </c:pt>
                <c:pt idx="7316">
                  <c:v>1783</c:v>
                </c:pt>
                <c:pt idx="7317">
                  <c:v>1783.5</c:v>
                </c:pt>
                <c:pt idx="7318">
                  <c:v>1784</c:v>
                </c:pt>
                <c:pt idx="7319">
                  <c:v>1784.5</c:v>
                </c:pt>
                <c:pt idx="7320">
                  <c:v>1785</c:v>
                </c:pt>
                <c:pt idx="7321">
                  <c:v>1785.5</c:v>
                </c:pt>
                <c:pt idx="7322">
                  <c:v>1786</c:v>
                </c:pt>
                <c:pt idx="7323">
                  <c:v>1786.5</c:v>
                </c:pt>
                <c:pt idx="7324">
                  <c:v>1787</c:v>
                </c:pt>
                <c:pt idx="7325">
                  <c:v>1787.5</c:v>
                </c:pt>
                <c:pt idx="7326">
                  <c:v>1788</c:v>
                </c:pt>
                <c:pt idx="7327">
                  <c:v>1788.5</c:v>
                </c:pt>
                <c:pt idx="7328">
                  <c:v>1789</c:v>
                </c:pt>
                <c:pt idx="7329">
                  <c:v>1789.5</c:v>
                </c:pt>
                <c:pt idx="7330">
                  <c:v>1790</c:v>
                </c:pt>
                <c:pt idx="7331">
                  <c:v>1790.5</c:v>
                </c:pt>
                <c:pt idx="7332">
                  <c:v>1791</c:v>
                </c:pt>
                <c:pt idx="7333">
                  <c:v>1791.5</c:v>
                </c:pt>
                <c:pt idx="7334">
                  <c:v>1792</c:v>
                </c:pt>
                <c:pt idx="7335">
                  <c:v>1792.5</c:v>
                </c:pt>
                <c:pt idx="7336">
                  <c:v>1793</c:v>
                </c:pt>
                <c:pt idx="7337">
                  <c:v>1793.5</c:v>
                </c:pt>
                <c:pt idx="7338">
                  <c:v>1794</c:v>
                </c:pt>
                <c:pt idx="7339">
                  <c:v>1794.5</c:v>
                </c:pt>
                <c:pt idx="7340">
                  <c:v>1795</c:v>
                </c:pt>
                <c:pt idx="7341">
                  <c:v>1795.5</c:v>
                </c:pt>
                <c:pt idx="7342">
                  <c:v>1796</c:v>
                </c:pt>
                <c:pt idx="7343">
                  <c:v>1796.5</c:v>
                </c:pt>
                <c:pt idx="7344">
                  <c:v>1797</c:v>
                </c:pt>
                <c:pt idx="7345">
                  <c:v>1797.5</c:v>
                </c:pt>
                <c:pt idx="7346">
                  <c:v>1798</c:v>
                </c:pt>
                <c:pt idx="7347">
                  <c:v>1798.5</c:v>
                </c:pt>
                <c:pt idx="7348">
                  <c:v>1799</c:v>
                </c:pt>
                <c:pt idx="7349">
                  <c:v>1799.5</c:v>
                </c:pt>
                <c:pt idx="7350">
                  <c:v>1800</c:v>
                </c:pt>
                <c:pt idx="7351">
                  <c:v>1800.5</c:v>
                </c:pt>
                <c:pt idx="7352">
                  <c:v>1801</c:v>
                </c:pt>
                <c:pt idx="7353">
                  <c:v>1801.5</c:v>
                </c:pt>
                <c:pt idx="7354">
                  <c:v>1802</c:v>
                </c:pt>
                <c:pt idx="7355">
                  <c:v>1802.5</c:v>
                </c:pt>
                <c:pt idx="7356">
                  <c:v>1803</c:v>
                </c:pt>
                <c:pt idx="7357">
                  <c:v>1803.5</c:v>
                </c:pt>
                <c:pt idx="7358">
                  <c:v>1804</c:v>
                </c:pt>
                <c:pt idx="7359">
                  <c:v>1804.5</c:v>
                </c:pt>
                <c:pt idx="7360">
                  <c:v>1805</c:v>
                </c:pt>
                <c:pt idx="7361">
                  <c:v>1805.5</c:v>
                </c:pt>
                <c:pt idx="7362">
                  <c:v>1806</c:v>
                </c:pt>
                <c:pt idx="7363">
                  <c:v>1806.5</c:v>
                </c:pt>
                <c:pt idx="7364">
                  <c:v>1807</c:v>
                </c:pt>
                <c:pt idx="7365">
                  <c:v>1807.5</c:v>
                </c:pt>
                <c:pt idx="7366">
                  <c:v>1808</c:v>
                </c:pt>
                <c:pt idx="7367">
                  <c:v>1808.5</c:v>
                </c:pt>
                <c:pt idx="7368">
                  <c:v>1809</c:v>
                </c:pt>
                <c:pt idx="7369">
                  <c:v>1809.5</c:v>
                </c:pt>
                <c:pt idx="7370">
                  <c:v>1810</c:v>
                </c:pt>
                <c:pt idx="7371">
                  <c:v>1810.5</c:v>
                </c:pt>
                <c:pt idx="7372">
                  <c:v>1811</c:v>
                </c:pt>
                <c:pt idx="7373">
                  <c:v>1811.5</c:v>
                </c:pt>
                <c:pt idx="7374">
                  <c:v>1812</c:v>
                </c:pt>
                <c:pt idx="7375">
                  <c:v>1812.5</c:v>
                </c:pt>
                <c:pt idx="7376">
                  <c:v>1813</c:v>
                </c:pt>
                <c:pt idx="7377">
                  <c:v>1813.5</c:v>
                </c:pt>
                <c:pt idx="7378">
                  <c:v>1814</c:v>
                </c:pt>
                <c:pt idx="7379">
                  <c:v>1814.5</c:v>
                </c:pt>
                <c:pt idx="7380">
                  <c:v>1815</c:v>
                </c:pt>
                <c:pt idx="7381">
                  <c:v>1815.5</c:v>
                </c:pt>
                <c:pt idx="7382">
                  <c:v>1816</c:v>
                </c:pt>
                <c:pt idx="7383">
                  <c:v>1816.5</c:v>
                </c:pt>
                <c:pt idx="7384">
                  <c:v>1817</c:v>
                </c:pt>
                <c:pt idx="7385">
                  <c:v>1817.5</c:v>
                </c:pt>
                <c:pt idx="7386">
                  <c:v>1818</c:v>
                </c:pt>
                <c:pt idx="7387">
                  <c:v>1818.5</c:v>
                </c:pt>
                <c:pt idx="7388">
                  <c:v>1819</c:v>
                </c:pt>
                <c:pt idx="7389">
                  <c:v>1819.5</c:v>
                </c:pt>
                <c:pt idx="7390">
                  <c:v>1820</c:v>
                </c:pt>
                <c:pt idx="7391">
                  <c:v>1820.5</c:v>
                </c:pt>
                <c:pt idx="7392">
                  <c:v>1821</c:v>
                </c:pt>
                <c:pt idx="7393">
                  <c:v>1821.5</c:v>
                </c:pt>
                <c:pt idx="7394">
                  <c:v>1822</c:v>
                </c:pt>
                <c:pt idx="7395">
                  <c:v>1822.5</c:v>
                </c:pt>
                <c:pt idx="7396">
                  <c:v>1823</c:v>
                </c:pt>
                <c:pt idx="7397">
                  <c:v>1823.5</c:v>
                </c:pt>
                <c:pt idx="7398">
                  <c:v>1824</c:v>
                </c:pt>
                <c:pt idx="7399">
                  <c:v>1824.5</c:v>
                </c:pt>
                <c:pt idx="7400">
                  <c:v>1825</c:v>
                </c:pt>
                <c:pt idx="7401">
                  <c:v>1825.5</c:v>
                </c:pt>
                <c:pt idx="7402">
                  <c:v>1826</c:v>
                </c:pt>
                <c:pt idx="7403">
                  <c:v>1826.5</c:v>
                </c:pt>
                <c:pt idx="7404">
                  <c:v>1827</c:v>
                </c:pt>
                <c:pt idx="7405">
                  <c:v>1827.5</c:v>
                </c:pt>
                <c:pt idx="7406">
                  <c:v>1828</c:v>
                </c:pt>
                <c:pt idx="7407">
                  <c:v>1828.5</c:v>
                </c:pt>
                <c:pt idx="7408">
                  <c:v>1829</c:v>
                </c:pt>
                <c:pt idx="7409">
                  <c:v>1829.5</c:v>
                </c:pt>
                <c:pt idx="7410">
                  <c:v>1830</c:v>
                </c:pt>
                <c:pt idx="7411">
                  <c:v>1830.5</c:v>
                </c:pt>
                <c:pt idx="7412">
                  <c:v>1831</c:v>
                </c:pt>
                <c:pt idx="7413">
                  <c:v>1831.5</c:v>
                </c:pt>
                <c:pt idx="7414">
                  <c:v>1832</c:v>
                </c:pt>
                <c:pt idx="7415">
                  <c:v>1832.5</c:v>
                </c:pt>
                <c:pt idx="7416">
                  <c:v>1833</c:v>
                </c:pt>
                <c:pt idx="7417">
                  <c:v>1833.5</c:v>
                </c:pt>
                <c:pt idx="7418">
                  <c:v>1834</c:v>
                </c:pt>
                <c:pt idx="7419">
                  <c:v>1834.5</c:v>
                </c:pt>
                <c:pt idx="7420">
                  <c:v>1835</c:v>
                </c:pt>
                <c:pt idx="7421">
                  <c:v>1835.5</c:v>
                </c:pt>
                <c:pt idx="7422">
                  <c:v>1836</c:v>
                </c:pt>
                <c:pt idx="7423">
                  <c:v>1836.5</c:v>
                </c:pt>
                <c:pt idx="7424">
                  <c:v>1837</c:v>
                </c:pt>
                <c:pt idx="7425">
                  <c:v>1837.5</c:v>
                </c:pt>
                <c:pt idx="7426">
                  <c:v>1838</c:v>
                </c:pt>
                <c:pt idx="7427">
                  <c:v>1838.5</c:v>
                </c:pt>
                <c:pt idx="7428">
                  <c:v>1839</c:v>
                </c:pt>
                <c:pt idx="7429">
                  <c:v>1839.5</c:v>
                </c:pt>
                <c:pt idx="7430">
                  <c:v>1840</c:v>
                </c:pt>
                <c:pt idx="7431">
                  <c:v>1840.5</c:v>
                </c:pt>
                <c:pt idx="7432">
                  <c:v>1841</c:v>
                </c:pt>
                <c:pt idx="7433">
                  <c:v>1841.5</c:v>
                </c:pt>
                <c:pt idx="7434">
                  <c:v>1842</c:v>
                </c:pt>
                <c:pt idx="7435">
                  <c:v>1842.5</c:v>
                </c:pt>
                <c:pt idx="7436">
                  <c:v>1843</c:v>
                </c:pt>
                <c:pt idx="7437">
                  <c:v>1843.5</c:v>
                </c:pt>
                <c:pt idx="7438">
                  <c:v>1844</c:v>
                </c:pt>
                <c:pt idx="7439">
                  <c:v>1844.5</c:v>
                </c:pt>
                <c:pt idx="7440">
                  <c:v>1845</c:v>
                </c:pt>
                <c:pt idx="7441">
                  <c:v>1845.5</c:v>
                </c:pt>
                <c:pt idx="7442">
                  <c:v>1846</c:v>
                </c:pt>
                <c:pt idx="7443">
                  <c:v>1846.5</c:v>
                </c:pt>
                <c:pt idx="7444">
                  <c:v>1847</c:v>
                </c:pt>
                <c:pt idx="7445">
                  <c:v>1847.5</c:v>
                </c:pt>
                <c:pt idx="7446">
                  <c:v>1848</c:v>
                </c:pt>
                <c:pt idx="7447">
                  <c:v>1848.5</c:v>
                </c:pt>
                <c:pt idx="7448">
                  <c:v>1849</c:v>
                </c:pt>
                <c:pt idx="7449">
                  <c:v>1849.5</c:v>
                </c:pt>
                <c:pt idx="7450">
                  <c:v>1850</c:v>
                </c:pt>
                <c:pt idx="7451">
                  <c:v>1850.5</c:v>
                </c:pt>
                <c:pt idx="7452">
                  <c:v>1851</c:v>
                </c:pt>
                <c:pt idx="7453">
                  <c:v>1851.5</c:v>
                </c:pt>
                <c:pt idx="7454">
                  <c:v>1852</c:v>
                </c:pt>
                <c:pt idx="7455">
                  <c:v>1852.5</c:v>
                </c:pt>
                <c:pt idx="7456">
                  <c:v>1853</c:v>
                </c:pt>
                <c:pt idx="7457">
                  <c:v>1853.5</c:v>
                </c:pt>
                <c:pt idx="7458">
                  <c:v>1854</c:v>
                </c:pt>
                <c:pt idx="7459">
                  <c:v>1854.5</c:v>
                </c:pt>
                <c:pt idx="7460">
                  <c:v>1855</c:v>
                </c:pt>
                <c:pt idx="7461">
                  <c:v>1855.5</c:v>
                </c:pt>
                <c:pt idx="7462">
                  <c:v>1856</c:v>
                </c:pt>
                <c:pt idx="7463">
                  <c:v>1856.5</c:v>
                </c:pt>
                <c:pt idx="7464">
                  <c:v>1857</c:v>
                </c:pt>
                <c:pt idx="7465">
                  <c:v>1857.5</c:v>
                </c:pt>
                <c:pt idx="7466">
                  <c:v>1858</c:v>
                </c:pt>
                <c:pt idx="7467">
                  <c:v>1858.5</c:v>
                </c:pt>
                <c:pt idx="7468">
                  <c:v>1859</c:v>
                </c:pt>
                <c:pt idx="7469">
                  <c:v>1859.5</c:v>
                </c:pt>
                <c:pt idx="7470">
                  <c:v>1860</c:v>
                </c:pt>
                <c:pt idx="7471">
                  <c:v>1860.5</c:v>
                </c:pt>
                <c:pt idx="7472">
                  <c:v>1861</c:v>
                </c:pt>
                <c:pt idx="7473">
                  <c:v>1861.5</c:v>
                </c:pt>
                <c:pt idx="7474">
                  <c:v>1862</c:v>
                </c:pt>
                <c:pt idx="7475">
                  <c:v>1862.5</c:v>
                </c:pt>
                <c:pt idx="7476">
                  <c:v>1863</c:v>
                </c:pt>
                <c:pt idx="7477">
                  <c:v>1863.5</c:v>
                </c:pt>
                <c:pt idx="7478">
                  <c:v>1864</c:v>
                </c:pt>
                <c:pt idx="7479">
                  <c:v>1864.5</c:v>
                </c:pt>
                <c:pt idx="7480">
                  <c:v>1865</c:v>
                </c:pt>
                <c:pt idx="7481">
                  <c:v>1865.5</c:v>
                </c:pt>
                <c:pt idx="7482">
                  <c:v>1866</c:v>
                </c:pt>
                <c:pt idx="7483">
                  <c:v>1866.5</c:v>
                </c:pt>
                <c:pt idx="7484">
                  <c:v>1867</c:v>
                </c:pt>
                <c:pt idx="7485">
                  <c:v>1867.5</c:v>
                </c:pt>
                <c:pt idx="7486">
                  <c:v>1868</c:v>
                </c:pt>
                <c:pt idx="7487">
                  <c:v>1868.5</c:v>
                </c:pt>
                <c:pt idx="7488">
                  <c:v>1869</c:v>
                </c:pt>
                <c:pt idx="7489">
                  <c:v>1869.5</c:v>
                </c:pt>
                <c:pt idx="7490">
                  <c:v>1870</c:v>
                </c:pt>
                <c:pt idx="7491">
                  <c:v>1870.5</c:v>
                </c:pt>
                <c:pt idx="7492">
                  <c:v>1871</c:v>
                </c:pt>
                <c:pt idx="7493">
                  <c:v>1871.5</c:v>
                </c:pt>
                <c:pt idx="7494">
                  <c:v>1872</c:v>
                </c:pt>
                <c:pt idx="7495">
                  <c:v>1872.5</c:v>
                </c:pt>
                <c:pt idx="7496">
                  <c:v>1873</c:v>
                </c:pt>
                <c:pt idx="7497">
                  <c:v>1873.5</c:v>
                </c:pt>
                <c:pt idx="7498">
                  <c:v>1874</c:v>
                </c:pt>
                <c:pt idx="7499">
                  <c:v>1874.5</c:v>
                </c:pt>
                <c:pt idx="7500">
                  <c:v>1875</c:v>
                </c:pt>
                <c:pt idx="7501">
                  <c:v>1875.5</c:v>
                </c:pt>
                <c:pt idx="7502">
                  <c:v>1876</c:v>
                </c:pt>
                <c:pt idx="7503">
                  <c:v>1876.5</c:v>
                </c:pt>
                <c:pt idx="7504">
                  <c:v>1877</c:v>
                </c:pt>
                <c:pt idx="7505">
                  <c:v>1877.5</c:v>
                </c:pt>
                <c:pt idx="7506">
                  <c:v>1878</c:v>
                </c:pt>
                <c:pt idx="7507">
                  <c:v>1878.5</c:v>
                </c:pt>
                <c:pt idx="7508">
                  <c:v>1879</c:v>
                </c:pt>
                <c:pt idx="7509">
                  <c:v>1879.5</c:v>
                </c:pt>
                <c:pt idx="7510">
                  <c:v>1880</c:v>
                </c:pt>
                <c:pt idx="7511">
                  <c:v>1880.5</c:v>
                </c:pt>
                <c:pt idx="7512">
                  <c:v>1881</c:v>
                </c:pt>
                <c:pt idx="7513">
                  <c:v>1881.5</c:v>
                </c:pt>
                <c:pt idx="7514">
                  <c:v>1882</c:v>
                </c:pt>
                <c:pt idx="7515">
                  <c:v>1882.5</c:v>
                </c:pt>
                <c:pt idx="7516">
                  <c:v>1883</c:v>
                </c:pt>
                <c:pt idx="7517">
                  <c:v>1883.5</c:v>
                </c:pt>
                <c:pt idx="7518">
                  <c:v>1884</c:v>
                </c:pt>
                <c:pt idx="7519">
                  <c:v>1884.5</c:v>
                </c:pt>
                <c:pt idx="7520">
                  <c:v>1885</c:v>
                </c:pt>
                <c:pt idx="7521">
                  <c:v>1885.5</c:v>
                </c:pt>
                <c:pt idx="7522">
                  <c:v>1886</c:v>
                </c:pt>
                <c:pt idx="7523">
                  <c:v>1886.5</c:v>
                </c:pt>
                <c:pt idx="7524">
                  <c:v>1887</c:v>
                </c:pt>
                <c:pt idx="7525">
                  <c:v>1887.5</c:v>
                </c:pt>
                <c:pt idx="7526">
                  <c:v>1888</c:v>
                </c:pt>
                <c:pt idx="7527">
                  <c:v>1888.5</c:v>
                </c:pt>
                <c:pt idx="7528">
                  <c:v>1889</c:v>
                </c:pt>
                <c:pt idx="7529">
                  <c:v>1889.5</c:v>
                </c:pt>
                <c:pt idx="7530">
                  <c:v>1890</c:v>
                </c:pt>
                <c:pt idx="7531">
                  <c:v>1890.5</c:v>
                </c:pt>
                <c:pt idx="7532">
                  <c:v>1891</c:v>
                </c:pt>
                <c:pt idx="7533">
                  <c:v>1891.5</c:v>
                </c:pt>
                <c:pt idx="7534">
                  <c:v>1892</c:v>
                </c:pt>
                <c:pt idx="7535">
                  <c:v>1892.5</c:v>
                </c:pt>
                <c:pt idx="7536">
                  <c:v>1893</c:v>
                </c:pt>
                <c:pt idx="7537">
                  <c:v>1893.5</c:v>
                </c:pt>
                <c:pt idx="7538">
                  <c:v>1894</c:v>
                </c:pt>
                <c:pt idx="7539">
                  <c:v>1894.5</c:v>
                </c:pt>
                <c:pt idx="7540">
                  <c:v>1895</c:v>
                </c:pt>
                <c:pt idx="7541">
                  <c:v>1895.5</c:v>
                </c:pt>
                <c:pt idx="7542">
                  <c:v>1896</c:v>
                </c:pt>
                <c:pt idx="7543">
                  <c:v>1896.5</c:v>
                </c:pt>
                <c:pt idx="7544">
                  <c:v>1897</c:v>
                </c:pt>
                <c:pt idx="7545">
                  <c:v>1897.5</c:v>
                </c:pt>
                <c:pt idx="7546">
                  <c:v>1898</c:v>
                </c:pt>
                <c:pt idx="7547">
                  <c:v>1898.5</c:v>
                </c:pt>
                <c:pt idx="7548">
                  <c:v>1899</c:v>
                </c:pt>
                <c:pt idx="7549">
                  <c:v>1899.5</c:v>
                </c:pt>
                <c:pt idx="7550">
                  <c:v>1900</c:v>
                </c:pt>
                <c:pt idx="7551">
                  <c:v>1900.5</c:v>
                </c:pt>
                <c:pt idx="7552">
                  <c:v>1901</c:v>
                </c:pt>
                <c:pt idx="7553">
                  <c:v>1901.5</c:v>
                </c:pt>
                <c:pt idx="7554">
                  <c:v>1902</c:v>
                </c:pt>
                <c:pt idx="7555">
                  <c:v>1902.5</c:v>
                </c:pt>
                <c:pt idx="7556">
                  <c:v>1903</c:v>
                </c:pt>
                <c:pt idx="7557">
                  <c:v>1903.5</c:v>
                </c:pt>
                <c:pt idx="7558">
                  <c:v>1904</c:v>
                </c:pt>
                <c:pt idx="7559">
                  <c:v>1904.5</c:v>
                </c:pt>
                <c:pt idx="7560">
                  <c:v>1905</c:v>
                </c:pt>
                <c:pt idx="7561">
                  <c:v>1905.5</c:v>
                </c:pt>
                <c:pt idx="7562">
                  <c:v>1906</c:v>
                </c:pt>
                <c:pt idx="7563">
                  <c:v>1906.5</c:v>
                </c:pt>
                <c:pt idx="7564">
                  <c:v>1907</c:v>
                </c:pt>
                <c:pt idx="7565">
                  <c:v>1907.5</c:v>
                </c:pt>
                <c:pt idx="7566">
                  <c:v>1908</c:v>
                </c:pt>
                <c:pt idx="7567">
                  <c:v>1908.5</c:v>
                </c:pt>
                <c:pt idx="7568">
                  <c:v>1909</c:v>
                </c:pt>
                <c:pt idx="7569">
                  <c:v>1909.5</c:v>
                </c:pt>
                <c:pt idx="7570">
                  <c:v>1910</c:v>
                </c:pt>
                <c:pt idx="7571">
                  <c:v>1910.5</c:v>
                </c:pt>
                <c:pt idx="7572">
                  <c:v>1911</c:v>
                </c:pt>
                <c:pt idx="7573">
                  <c:v>1911.5</c:v>
                </c:pt>
                <c:pt idx="7574">
                  <c:v>1912</c:v>
                </c:pt>
                <c:pt idx="7575">
                  <c:v>1912.5</c:v>
                </c:pt>
                <c:pt idx="7576">
                  <c:v>1913</c:v>
                </c:pt>
                <c:pt idx="7577">
                  <c:v>1913.5</c:v>
                </c:pt>
                <c:pt idx="7578">
                  <c:v>1914</c:v>
                </c:pt>
                <c:pt idx="7579">
                  <c:v>1914.5</c:v>
                </c:pt>
                <c:pt idx="7580">
                  <c:v>1915</c:v>
                </c:pt>
              </c:numCache>
            </c:numRef>
          </c:xVal>
          <c:yVal>
            <c:numRef>
              <c:f>[Book10]Sheet1!$AA$2:$AA$7582</c:f>
              <c:numCache>
                <c:formatCode>General</c:formatCode>
                <c:ptCount val="7581"/>
                <c:pt idx="0">
                  <c:v>-4.6479099999999999E-3</c:v>
                </c:pt>
                <c:pt idx="1">
                  <c:v>-4.6479099999999999E-3</c:v>
                </c:pt>
                <c:pt idx="2">
                  <c:v>-4.6479099999999999E-3</c:v>
                </c:pt>
                <c:pt idx="3">
                  <c:v>-4.6479099999999999E-3</c:v>
                </c:pt>
                <c:pt idx="4">
                  <c:v>-4.6479099999999999E-3</c:v>
                </c:pt>
                <c:pt idx="5">
                  <c:v>-4.6479099999999999E-3</c:v>
                </c:pt>
                <c:pt idx="6">
                  <c:v>-4.6479099999999999E-3</c:v>
                </c:pt>
                <c:pt idx="7">
                  <c:v>-4.6479099999999999E-3</c:v>
                </c:pt>
                <c:pt idx="8">
                  <c:v>-4.6479099999999999E-3</c:v>
                </c:pt>
                <c:pt idx="9">
                  <c:v>-4.6479099999999999E-3</c:v>
                </c:pt>
                <c:pt idx="10">
                  <c:v>-4.6479099999999999E-3</c:v>
                </c:pt>
                <c:pt idx="11">
                  <c:v>-4.6479099999999999E-3</c:v>
                </c:pt>
                <c:pt idx="12">
                  <c:v>-4.6479099999999999E-3</c:v>
                </c:pt>
                <c:pt idx="13">
                  <c:v>-4.6479099999999999E-3</c:v>
                </c:pt>
                <c:pt idx="14">
                  <c:v>-4.6479099999999999E-3</c:v>
                </c:pt>
                <c:pt idx="15">
                  <c:v>-4.6479099999999999E-3</c:v>
                </c:pt>
                <c:pt idx="16">
                  <c:v>-4.6479099999999999E-3</c:v>
                </c:pt>
                <c:pt idx="17">
                  <c:v>-4.6479099999999999E-3</c:v>
                </c:pt>
                <c:pt idx="18">
                  <c:v>-4.6479099999999999E-3</c:v>
                </c:pt>
                <c:pt idx="19">
                  <c:v>-4.6479099999999999E-3</c:v>
                </c:pt>
                <c:pt idx="20">
                  <c:v>-4.6479099999999999E-3</c:v>
                </c:pt>
                <c:pt idx="21">
                  <c:v>-4.6479099999999999E-3</c:v>
                </c:pt>
                <c:pt idx="22">
                  <c:v>-4.6479099999999999E-3</c:v>
                </c:pt>
                <c:pt idx="23">
                  <c:v>-4.6479099999999999E-3</c:v>
                </c:pt>
                <c:pt idx="24">
                  <c:v>-4.6479099999999999E-3</c:v>
                </c:pt>
                <c:pt idx="25">
                  <c:v>-4.6479099999999999E-3</c:v>
                </c:pt>
                <c:pt idx="26">
                  <c:v>-4.6479099999999999E-3</c:v>
                </c:pt>
                <c:pt idx="27">
                  <c:v>-4.6479099999999999E-3</c:v>
                </c:pt>
                <c:pt idx="28">
                  <c:v>-4.6479099999999999E-3</c:v>
                </c:pt>
                <c:pt idx="29">
                  <c:v>-4.6479099999999999E-3</c:v>
                </c:pt>
                <c:pt idx="30">
                  <c:v>-4.6479099999999999E-3</c:v>
                </c:pt>
                <c:pt idx="31">
                  <c:v>-4.6479099999999999E-3</c:v>
                </c:pt>
                <c:pt idx="32">
                  <c:v>-4.7228560000000001E-3</c:v>
                </c:pt>
                <c:pt idx="33">
                  <c:v>-4.9533169999999996E-3</c:v>
                </c:pt>
                <c:pt idx="34">
                  <c:v>-5.1912119999999997E-3</c:v>
                </c:pt>
                <c:pt idx="35">
                  <c:v>-5.4366279999999998E-3</c:v>
                </c:pt>
                <c:pt idx="36">
                  <c:v>-5.6896209999999997E-3</c:v>
                </c:pt>
                <c:pt idx="37">
                  <c:v>-5.9501440000000001E-3</c:v>
                </c:pt>
                <c:pt idx="38">
                  <c:v>-6.2181409999999999E-3</c:v>
                </c:pt>
                <c:pt idx="39">
                  <c:v>-6.4936059999999999E-3</c:v>
                </c:pt>
                <c:pt idx="40">
                  <c:v>-6.7765480000000003E-3</c:v>
                </c:pt>
                <c:pt idx="41">
                  <c:v>-7.0670120000000001E-3</c:v>
                </c:pt>
                <c:pt idx="42">
                  <c:v>-7.3650160000000003E-3</c:v>
                </c:pt>
                <c:pt idx="43">
                  <c:v>-7.6704970000000001E-3</c:v>
                </c:pt>
                <c:pt idx="44">
                  <c:v>-7.983413E-3</c:v>
                </c:pt>
                <c:pt idx="45">
                  <c:v>-8.3038020000000008E-3</c:v>
                </c:pt>
                <c:pt idx="46">
                  <c:v>-8.6317049999999999E-3</c:v>
                </c:pt>
                <c:pt idx="47">
                  <c:v>-8.9671249999999994E-3</c:v>
                </c:pt>
                <c:pt idx="48">
                  <c:v>-9.3100240000000001E-3</c:v>
                </c:pt>
                <c:pt idx="49">
                  <c:v>-9.6603369999999997E-3</c:v>
                </c:pt>
                <c:pt idx="50">
                  <c:v>-1.0017979999999999E-2</c:v>
                </c:pt>
                <c:pt idx="51">
                  <c:v>-1.0382840000000001E-2</c:v>
                </c:pt>
                <c:pt idx="52">
                  <c:v>-1.07548E-2</c:v>
                </c:pt>
                <c:pt idx="53">
                  <c:v>-1.1133830000000001E-2</c:v>
                </c:pt>
                <c:pt idx="54">
                  <c:v>-1.1519969999999999E-2</c:v>
                </c:pt>
                <c:pt idx="55">
                  <c:v>-1.191326E-2</c:v>
                </c:pt>
                <c:pt idx="56">
                  <c:v>-1.231371E-2</c:v>
                </c:pt>
                <c:pt idx="57">
                  <c:v>-1.2721400000000001E-2</c:v>
                </c:pt>
                <c:pt idx="58">
                  <c:v>-1.3136439999999999E-2</c:v>
                </c:pt>
                <c:pt idx="59">
                  <c:v>-1.355893E-2</c:v>
                </c:pt>
                <c:pt idx="60">
                  <c:v>-1.398892E-2</c:v>
                </c:pt>
                <c:pt idx="61">
                  <c:v>-1.44263E-2</c:v>
                </c:pt>
                <c:pt idx="62">
                  <c:v>-1.4870889999999999E-2</c:v>
                </c:pt>
                <c:pt idx="63">
                  <c:v>-1.532261E-2</c:v>
                </c:pt>
                <c:pt idx="64">
                  <c:v>-1.5781429999999999E-2</c:v>
                </c:pt>
                <c:pt idx="65">
                  <c:v>-1.6247290000000001E-2</c:v>
                </c:pt>
                <c:pt idx="66">
                  <c:v>-1.6720140000000001E-2</c:v>
                </c:pt>
                <c:pt idx="67">
                  <c:v>-1.719996E-2</c:v>
                </c:pt>
                <c:pt idx="68">
                  <c:v>-1.7686810000000001E-2</c:v>
                </c:pt>
                <c:pt idx="69">
                  <c:v>-1.818065E-2</c:v>
                </c:pt>
                <c:pt idx="70">
                  <c:v>-1.8681429999999999E-2</c:v>
                </c:pt>
                <c:pt idx="71">
                  <c:v>-1.9189080000000001E-2</c:v>
                </c:pt>
                <c:pt idx="72">
                  <c:v>-1.970361E-2</c:v>
                </c:pt>
                <c:pt idx="73">
                  <c:v>-2.0225030000000001E-2</c:v>
                </c:pt>
                <c:pt idx="74">
                  <c:v>-2.0753379999999998E-2</c:v>
                </c:pt>
                <c:pt idx="75">
                  <c:v>-2.128874E-2</c:v>
                </c:pt>
                <c:pt idx="76">
                  <c:v>-2.1831110000000001E-2</c:v>
                </c:pt>
                <c:pt idx="77">
                  <c:v>-2.238045E-2</c:v>
                </c:pt>
                <c:pt idx="78">
                  <c:v>-2.2936709999999999E-2</c:v>
                </c:pt>
                <c:pt idx="79">
                  <c:v>-2.349977E-2</c:v>
                </c:pt>
                <c:pt idx="80">
                  <c:v>-2.4069500000000001E-2</c:v>
                </c:pt>
                <c:pt idx="81">
                  <c:v>-2.464585E-2</c:v>
                </c:pt>
                <c:pt idx="82">
                  <c:v>-2.5228859999999999E-2</c:v>
                </c:pt>
                <c:pt idx="83">
                  <c:v>-2.5818580000000001E-2</c:v>
                </c:pt>
                <c:pt idx="84">
                  <c:v>-2.6414980000000001E-2</c:v>
                </c:pt>
                <c:pt idx="85">
                  <c:v>-2.7017949999999999E-2</c:v>
                </c:pt>
                <c:pt idx="86">
                  <c:v>-2.762742E-2</c:v>
                </c:pt>
                <c:pt idx="87">
                  <c:v>-2.824343E-2</c:v>
                </c:pt>
                <c:pt idx="88">
                  <c:v>-2.8866059999999999E-2</c:v>
                </c:pt>
                <c:pt idx="89">
                  <c:v>-2.9495400000000001E-2</c:v>
                </c:pt>
                <c:pt idx="90">
                  <c:v>-3.0131399999999999E-2</c:v>
                </c:pt>
                <c:pt idx="91">
                  <c:v>-3.077392E-2</c:v>
                </c:pt>
                <c:pt idx="92">
                  <c:v>-3.1422810000000002E-2</c:v>
                </c:pt>
                <c:pt idx="93">
                  <c:v>-3.2078009999999997E-2</c:v>
                </c:pt>
                <c:pt idx="94">
                  <c:v>-3.2739459999999998E-2</c:v>
                </c:pt>
                <c:pt idx="95">
                  <c:v>-3.3407119999999998E-2</c:v>
                </c:pt>
                <c:pt idx="96">
                  <c:v>-3.4080890000000003E-2</c:v>
                </c:pt>
                <c:pt idx="97">
                  <c:v>-3.4760720000000002E-2</c:v>
                </c:pt>
                <c:pt idx="98">
                  <c:v>-3.544659E-2</c:v>
                </c:pt>
                <c:pt idx="99">
                  <c:v>-3.61386E-2</c:v>
                </c:pt>
                <c:pt idx="100">
                  <c:v>-3.6836920000000002E-2</c:v>
                </c:pt>
                <c:pt idx="101">
                  <c:v>-3.7541619999999998E-2</c:v>
                </c:pt>
                <c:pt idx="102">
                  <c:v>-3.8252689999999999E-2</c:v>
                </c:pt>
                <c:pt idx="103">
                  <c:v>-3.8970060000000001E-2</c:v>
                </c:pt>
                <c:pt idx="104">
                  <c:v>-3.9693640000000002E-2</c:v>
                </c:pt>
                <c:pt idx="105">
                  <c:v>-4.042333E-2</c:v>
                </c:pt>
                <c:pt idx="106">
                  <c:v>-4.1159069999999999E-2</c:v>
                </c:pt>
                <c:pt idx="107">
                  <c:v>-4.1900729999999997E-2</c:v>
                </c:pt>
                <c:pt idx="108">
                  <c:v>-4.2648209999999999E-2</c:v>
                </c:pt>
                <c:pt idx="109">
                  <c:v>-4.3401420000000003E-2</c:v>
                </c:pt>
                <c:pt idx="110">
                  <c:v>-4.4160350000000001E-2</c:v>
                </c:pt>
                <c:pt idx="111">
                  <c:v>-4.4925109999999997E-2</c:v>
                </c:pt>
                <c:pt idx="112">
                  <c:v>-4.5695930000000003E-2</c:v>
                </c:pt>
                <c:pt idx="113">
                  <c:v>-4.6472979999999997E-2</c:v>
                </c:pt>
                <c:pt idx="114">
                  <c:v>-4.7256399999999997E-2</c:v>
                </c:pt>
                <c:pt idx="115">
                  <c:v>-4.8046230000000002E-2</c:v>
                </c:pt>
                <c:pt idx="116">
                  <c:v>-4.8842419999999998E-2</c:v>
                </c:pt>
                <c:pt idx="117">
                  <c:v>-4.9644899999999999E-2</c:v>
                </c:pt>
                <c:pt idx="118">
                  <c:v>-5.0453600000000001E-2</c:v>
                </c:pt>
                <c:pt idx="119">
                  <c:v>-5.1268420000000002E-2</c:v>
                </c:pt>
                <c:pt idx="120">
                  <c:v>-5.2089219999999999E-2</c:v>
                </c:pt>
                <c:pt idx="121">
                  <c:v>-5.2915860000000002E-2</c:v>
                </c:pt>
                <c:pt idx="122">
                  <c:v>-5.3748320000000002E-2</c:v>
                </c:pt>
                <c:pt idx="123">
                  <c:v>-5.4586709999999997E-2</c:v>
                </c:pt>
                <c:pt idx="124">
                  <c:v>-5.543124E-2</c:v>
                </c:pt>
                <c:pt idx="125">
                  <c:v>-5.6282060000000002E-2</c:v>
                </c:pt>
                <c:pt idx="126">
                  <c:v>-5.7139250000000003E-2</c:v>
                </c:pt>
                <c:pt idx="127">
                  <c:v>-5.8002829999999998E-2</c:v>
                </c:pt>
                <c:pt idx="128">
                  <c:v>-5.887278E-2</c:v>
                </c:pt>
                <c:pt idx="129">
                  <c:v>-5.9749110000000001E-2</c:v>
                </c:pt>
                <c:pt idx="130">
                  <c:v>-6.06318E-2</c:v>
                </c:pt>
                <c:pt idx="131">
                  <c:v>-6.1520810000000002E-2</c:v>
                </c:pt>
                <c:pt idx="132">
                  <c:v>-6.2416079999999999E-2</c:v>
                </c:pt>
                <c:pt idx="133">
                  <c:v>-6.3317570000000004E-2</c:v>
                </c:pt>
                <c:pt idx="134">
                  <c:v>-6.4225299999999999E-2</c:v>
                </c:pt>
                <c:pt idx="135">
                  <c:v>-6.51394E-2</c:v>
                </c:pt>
                <c:pt idx="136">
                  <c:v>-6.6059980000000004E-2</c:v>
                </c:pt>
                <c:pt idx="137">
                  <c:v>-6.6987039999999998E-2</c:v>
                </c:pt>
                <c:pt idx="138">
                  <c:v>-6.792049E-2</c:v>
                </c:pt>
                <c:pt idx="139">
                  <c:v>-6.8860240000000003E-2</c:v>
                </c:pt>
                <c:pt idx="140">
                  <c:v>-6.980625E-2</c:v>
                </c:pt>
                <c:pt idx="141">
                  <c:v>-7.0758539999999995E-2</c:v>
                </c:pt>
                <c:pt idx="142">
                  <c:v>-7.1717169999999997E-2</c:v>
                </c:pt>
                <c:pt idx="143">
                  <c:v>-7.2682220000000006E-2</c:v>
                </c:pt>
                <c:pt idx="144">
                  <c:v>-7.3653739999999995E-2</c:v>
                </c:pt>
                <c:pt idx="145">
                  <c:v>-7.463185E-2</c:v>
                </c:pt>
                <c:pt idx="146">
                  <c:v>-7.5616740000000002E-2</c:v>
                </c:pt>
                <c:pt idx="147">
                  <c:v>-7.6608549999999997E-2</c:v>
                </c:pt>
                <c:pt idx="148">
                  <c:v>-7.7607319999999994E-2</c:v>
                </c:pt>
                <c:pt idx="149">
                  <c:v>-7.8612950000000001E-2</c:v>
                </c:pt>
                <c:pt idx="150">
                  <c:v>-7.9625269999999998E-2</c:v>
                </c:pt>
                <c:pt idx="151">
                  <c:v>-8.0644170000000001E-2</c:v>
                </c:pt>
                <c:pt idx="152">
                  <c:v>-8.1669640000000002E-2</c:v>
                </c:pt>
                <c:pt idx="153">
                  <c:v>-8.2701720000000006E-2</c:v>
                </c:pt>
                <c:pt idx="154">
                  <c:v>-8.3740439999999999E-2</c:v>
                </c:pt>
                <c:pt idx="155">
                  <c:v>-8.4785810000000003E-2</c:v>
                </c:pt>
                <c:pt idx="156">
                  <c:v>-8.5837849999999993E-2</c:v>
                </c:pt>
                <c:pt idx="157">
                  <c:v>-8.6896619999999994E-2</c:v>
                </c:pt>
                <c:pt idx="158">
                  <c:v>-8.7962209999999999E-2</c:v>
                </c:pt>
                <c:pt idx="159">
                  <c:v>-8.9034650000000007E-2</c:v>
                </c:pt>
                <c:pt idx="160">
                  <c:v>-9.0113910000000005E-2</c:v>
                </c:pt>
                <c:pt idx="161">
                  <c:v>-9.1199870000000002E-2</c:v>
                </c:pt>
                <c:pt idx="162">
                  <c:v>-9.2292349999999995E-2</c:v>
                </c:pt>
                <c:pt idx="163">
                  <c:v>-9.3391260000000004E-2</c:v>
                </c:pt>
                <c:pt idx="164">
                  <c:v>-9.4496609999999995E-2</c:v>
                </c:pt>
                <c:pt idx="165">
                  <c:v>-9.5608479999999996E-2</c:v>
                </c:pt>
                <c:pt idx="166">
                  <c:v>-9.6726999999999994E-2</c:v>
                </c:pt>
                <c:pt idx="167">
                  <c:v>-9.7852350000000005E-2</c:v>
                </c:pt>
                <c:pt idx="168">
                  <c:v>-9.8984649999999993E-2</c:v>
                </c:pt>
                <c:pt idx="169">
                  <c:v>-0.100124</c:v>
                </c:pt>
                <c:pt idx="170">
                  <c:v>-0.1012705</c:v>
                </c:pt>
                <c:pt idx="171">
                  <c:v>-0.102424</c:v>
                </c:pt>
                <c:pt idx="172">
                  <c:v>-0.1035845</c:v>
                </c:pt>
                <c:pt idx="173">
                  <c:v>-0.1047519</c:v>
                </c:pt>
                <c:pt idx="174">
                  <c:v>-0.1059259</c:v>
                </c:pt>
                <c:pt idx="175">
                  <c:v>-0.1071064</c:v>
                </c:pt>
                <c:pt idx="176">
                  <c:v>-0.1082936</c:v>
                </c:pt>
                <c:pt idx="177">
                  <c:v>-0.1094874</c:v>
                </c:pt>
                <c:pt idx="178">
                  <c:v>-0.1106878</c:v>
                </c:pt>
                <c:pt idx="179">
                  <c:v>-0.1118948</c:v>
                </c:pt>
                <c:pt idx="180">
                  <c:v>-0.1131085</c:v>
                </c:pt>
                <c:pt idx="181">
                  <c:v>-0.114329</c:v>
                </c:pt>
                <c:pt idx="182">
                  <c:v>-0.1155563</c:v>
                </c:pt>
                <c:pt idx="183">
                  <c:v>-0.11679050000000001</c:v>
                </c:pt>
                <c:pt idx="184">
                  <c:v>-0.11803139999999999</c:v>
                </c:pt>
                <c:pt idx="185">
                  <c:v>-0.1192792</c:v>
                </c:pt>
                <c:pt idx="186">
                  <c:v>-0.1205335</c:v>
                </c:pt>
                <c:pt idx="187">
                  <c:v>-0.1217946</c:v>
                </c:pt>
                <c:pt idx="188">
                  <c:v>-0.1230623</c:v>
                </c:pt>
                <c:pt idx="189">
                  <c:v>-0.1243368</c:v>
                </c:pt>
                <c:pt idx="190">
                  <c:v>-0.12561800000000001</c:v>
                </c:pt>
                <c:pt idx="191">
                  <c:v>-0.12690599999999999</c:v>
                </c:pt>
                <c:pt idx="192">
                  <c:v>-0.12820100000000001</c:v>
                </c:pt>
                <c:pt idx="193">
                  <c:v>-0.1295028</c:v>
                </c:pt>
                <c:pt idx="194">
                  <c:v>-0.1308116</c:v>
                </c:pt>
                <c:pt idx="195">
                  <c:v>-0.1321273</c:v>
                </c:pt>
                <c:pt idx="196">
                  <c:v>-0.13344980000000001</c:v>
                </c:pt>
                <c:pt idx="197">
                  <c:v>-0.13477890000000001</c:v>
                </c:pt>
                <c:pt idx="198">
                  <c:v>-0.13611470000000001</c:v>
                </c:pt>
                <c:pt idx="199">
                  <c:v>-0.1374573</c:v>
                </c:pt>
                <c:pt idx="200">
                  <c:v>-0.13880690000000001</c:v>
                </c:pt>
                <c:pt idx="201">
                  <c:v>-0.1401636</c:v>
                </c:pt>
                <c:pt idx="202">
                  <c:v>-0.1415274</c:v>
                </c:pt>
                <c:pt idx="203">
                  <c:v>-0.14289830000000001</c:v>
                </c:pt>
                <c:pt idx="204">
                  <c:v>-0.1442763</c:v>
                </c:pt>
                <c:pt idx="205">
                  <c:v>-0.14566119999999999</c:v>
                </c:pt>
                <c:pt idx="206">
                  <c:v>-0.14705289999999999</c:v>
                </c:pt>
                <c:pt idx="207">
                  <c:v>-0.14845140000000001</c:v>
                </c:pt>
                <c:pt idx="208">
                  <c:v>-0.1498564</c:v>
                </c:pt>
                <c:pt idx="209">
                  <c:v>-0.15126800000000001</c:v>
                </c:pt>
                <c:pt idx="210">
                  <c:v>-0.15268619999999999</c:v>
                </c:pt>
                <c:pt idx="211">
                  <c:v>-0.1541112</c:v>
                </c:pt>
                <c:pt idx="212">
                  <c:v>-0.15554290000000001</c:v>
                </c:pt>
                <c:pt idx="213">
                  <c:v>-0.1569817</c:v>
                </c:pt>
                <c:pt idx="214">
                  <c:v>-0.15842729999999999</c:v>
                </c:pt>
                <c:pt idx="215">
                  <c:v>-0.15987979999999999</c:v>
                </c:pt>
                <c:pt idx="216">
                  <c:v>-0.16133919999999999</c:v>
                </c:pt>
                <c:pt idx="217">
                  <c:v>-0.16280539999999999</c:v>
                </c:pt>
                <c:pt idx="218">
                  <c:v>-0.16427829999999999</c:v>
                </c:pt>
                <c:pt idx="219">
                  <c:v>-0.16575799999999999</c:v>
                </c:pt>
                <c:pt idx="220">
                  <c:v>-0.16724439999999999</c:v>
                </c:pt>
                <c:pt idx="221">
                  <c:v>-0.16873759999999999</c:v>
                </c:pt>
                <c:pt idx="222">
                  <c:v>-0.17023759999999999</c:v>
                </c:pt>
                <c:pt idx="223">
                  <c:v>-0.1717447</c:v>
                </c:pt>
                <c:pt idx="224">
                  <c:v>-0.17325879999999999</c:v>
                </c:pt>
                <c:pt idx="225">
                  <c:v>-0.17477989999999999</c:v>
                </c:pt>
                <c:pt idx="226">
                  <c:v>-0.1763081</c:v>
                </c:pt>
                <c:pt idx="227">
                  <c:v>-0.1778431</c:v>
                </c:pt>
                <c:pt idx="228">
                  <c:v>-0.17938490000000001</c:v>
                </c:pt>
                <c:pt idx="229">
                  <c:v>-0.18093319999999999</c:v>
                </c:pt>
                <c:pt idx="230">
                  <c:v>-0.18248800000000001</c:v>
                </c:pt>
                <c:pt idx="231">
                  <c:v>-0.1840493</c:v>
                </c:pt>
                <c:pt idx="232">
                  <c:v>-0.18561730000000001</c:v>
                </c:pt>
                <c:pt idx="233">
                  <c:v>-0.187192</c:v>
                </c:pt>
                <c:pt idx="234">
                  <c:v>-0.18877369999999999</c:v>
                </c:pt>
                <c:pt idx="235">
                  <c:v>-0.19036239999999999</c:v>
                </c:pt>
                <c:pt idx="236">
                  <c:v>-0.1919582</c:v>
                </c:pt>
                <c:pt idx="237">
                  <c:v>-0.19356119999999999</c:v>
                </c:pt>
                <c:pt idx="238">
                  <c:v>-0.19517109999999999</c:v>
                </c:pt>
                <c:pt idx="239">
                  <c:v>-0.19678799999999999</c:v>
                </c:pt>
                <c:pt idx="240">
                  <c:v>-0.1984117</c:v>
                </c:pt>
                <c:pt idx="241">
                  <c:v>-0.20004230000000001</c:v>
                </c:pt>
                <c:pt idx="242">
                  <c:v>-0.20167979999999999</c:v>
                </c:pt>
                <c:pt idx="243">
                  <c:v>-0.20332410000000001</c:v>
                </c:pt>
                <c:pt idx="244">
                  <c:v>-0.2049754</c:v>
                </c:pt>
                <c:pt idx="245">
                  <c:v>-0.2066337</c:v>
                </c:pt>
                <c:pt idx="246">
                  <c:v>-0.20829909999999999</c:v>
                </c:pt>
                <c:pt idx="247">
                  <c:v>-0.20997170000000001</c:v>
                </c:pt>
                <c:pt idx="248">
                  <c:v>-0.21165129999999999</c:v>
                </c:pt>
                <c:pt idx="249">
                  <c:v>-0.2133379</c:v>
                </c:pt>
                <c:pt idx="250">
                  <c:v>-0.21503149999999999</c:v>
                </c:pt>
                <c:pt idx="251">
                  <c:v>-0.21673200000000001</c:v>
                </c:pt>
                <c:pt idx="252">
                  <c:v>-0.21843940000000001</c:v>
                </c:pt>
                <c:pt idx="253">
                  <c:v>-0.22015370000000001</c:v>
                </c:pt>
                <c:pt idx="254">
                  <c:v>-0.22187460000000001</c:v>
                </c:pt>
                <c:pt idx="255">
                  <c:v>-0.2236021</c:v>
                </c:pt>
                <c:pt idx="256">
                  <c:v>-0.22533639999999999</c:v>
                </c:pt>
                <c:pt idx="257">
                  <c:v>-0.22707740000000001</c:v>
                </c:pt>
                <c:pt idx="258">
                  <c:v>-0.22882530000000001</c:v>
                </c:pt>
                <c:pt idx="259">
                  <c:v>-0.23058010000000001</c:v>
                </c:pt>
                <c:pt idx="260">
                  <c:v>-0.23234189999999999</c:v>
                </c:pt>
                <c:pt idx="261">
                  <c:v>-0.2341106</c:v>
                </c:pt>
                <c:pt idx="262">
                  <c:v>-0.23588609999999999</c:v>
                </c:pt>
                <c:pt idx="263">
                  <c:v>-0.2376684</c:v>
                </c:pt>
                <c:pt idx="264">
                  <c:v>-0.23945739999999999</c:v>
                </c:pt>
                <c:pt idx="265">
                  <c:v>-0.2412532</c:v>
                </c:pt>
                <c:pt idx="266">
                  <c:v>-0.24305599999999999</c:v>
                </c:pt>
                <c:pt idx="267">
                  <c:v>-0.24486569999999999</c:v>
                </c:pt>
                <c:pt idx="268">
                  <c:v>-0.2466826</c:v>
                </c:pt>
                <c:pt idx="269">
                  <c:v>-0.24850659999999999</c:v>
                </c:pt>
                <c:pt idx="270">
                  <c:v>-0.2503377</c:v>
                </c:pt>
                <c:pt idx="271">
                  <c:v>-0.25217580000000001</c:v>
                </c:pt>
                <c:pt idx="272">
                  <c:v>-0.25402069999999999</c:v>
                </c:pt>
                <c:pt idx="273">
                  <c:v>-0.25587260000000001</c:v>
                </c:pt>
                <c:pt idx="274">
                  <c:v>-0.25773119999999999</c:v>
                </c:pt>
                <c:pt idx="275">
                  <c:v>-0.25959660000000001</c:v>
                </c:pt>
                <c:pt idx="276">
                  <c:v>-0.2614689</c:v>
                </c:pt>
                <c:pt idx="277">
                  <c:v>-0.26334819999999998</c:v>
                </c:pt>
                <c:pt idx="278">
                  <c:v>-0.26523439999999998</c:v>
                </c:pt>
                <c:pt idx="279">
                  <c:v>-0.26712760000000002</c:v>
                </c:pt>
                <c:pt idx="280">
                  <c:v>-0.26902809999999999</c:v>
                </c:pt>
                <c:pt idx="281">
                  <c:v>-0.2709357</c:v>
                </c:pt>
                <c:pt idx="282">
                  <c:v>-0.2728505</c:v>
                </c:pt>
                <c:pt idx="283">
                  <c:v>-0.27477230000000002</c:v>
                </c:pt>
                <c:pt idx="284">
                  <c:v>-0.27670119999999998</c:v>
                </c:pt>
                <c:pt idx="285">
                  <c:v>-0.27863690000000002</c:v>
                </c:pt>
                <c:pt idx="286">
                  <c:v>-0.28057939999999998</c:v>
                </c:pt>
                <c:pt idx="287">
                  <c:v>-0.28252870000000002</c:v>
                </c:pt>
                <c:pt idx="288">
                  <c:v>-0.28448489999999999</c:v>
                </c:pt>
                <c:pt idx="289">
                  <c:v>-0.28644819999999999</c:v>
                </c:pt>
                <c:pt idx="290">
                  <c:v>-0.28841869999999997</c:v>
                </c:pt>
                <c:pt idx="291">
                  <c:v>-0.2903965</c:v>
                </c:pt>
                <c:pt idx="292">
                  <c:v>-0.29238189999999997</c:v>
                </c:pt>
                <c:pt idx="293">
                  <c:v>-0.29437469999999999</c:v>
                </c:pt>
                <c:pt idx="294">
                  <c:v>-0.296375</c:v>
                </c:pt>
                <c:pt idx="295">
                  <c:v>-0.29838249999999999</c:v>
                </c:pt>
                <c:pt idx="296">
                  <c:v>-0.30039729999999998</c:v>
                </c:pt>
                <c:pt idx="297">
                  <c:v>-0.3024192</c:v>
                </c:pt>
                <c:pt idx="298">
                  <c:v>-0.3044482</c:v>
                </c:pt>
                <c:pt idx="299">
                  <c:v>-0.30648419999999998</c:v>
                </c:pt>
                <c:pt idx="300">
                  <c:v>-0.3085273</c:v>
                </c:pt>
                <c:pt idx="301">
                  <c:v>-0.31057750000000001</c:v>
                </c:pt>
                <c:pt idx="302">
                  <c:v>-0.31263489999999999</c:v>
                </c:pt>
                <c:pt idx="303">
                  <c:v>-0.31469970000000003</c:v>
                </c:pt>
                <c:pt idx="304">
                  <c:v>-0.31677179999999999</c:v>
                </c:pt>
                <c:pt idx="305">
                  <c:v>-0.31885140000000001</c:v>
                </c:pt>
                <c:pt idx="306">
                  <c:v>-0.32093830000000001</c:v>
                </c:pt>
                <c:pt idx="307">
                  <c:v>-0.32303270000000001</c:v>
                </c:pt>
                <c:pt idx="308">
                  <c:v>-0.3251346</c:v>
                </c:pt>
                <c:pt idx="309">
                  <c:v>-0.32724389999999998</c:v>
                </c:pt>
                <c:pt idx="310">
                  <c:v>-0.32936070000000001</c:v>
                </c:pt>
                <c:pt idx="311">
                  <c:v>-0.33148499999999997</c:v>
                </c:pt>
                <c:pt idx="312">
                  <c:v>-0.33361669999999999</c:v>
                </c:pt>
                <c:pt idx="313">
                  <c:v>-0.33575579999999999</c:v>
                </c:pt>
                <c:pt idx="314">
                  <c:v>-0.33790219999999999</c:v>
                </c:pt>
                <c:pt idx="315">
                  <c:v>-0.34005609999999997</c:v>
                </c:pt>
                <c:pt idx="316">
                  <c:v>-0.34221760000000001</c:v>
                </c:pt>
                <c:pt idx="317">
                  <c:v>-0.344387</c:v>
                </c:pt>
                <c:pt idx="318">
                  <c:v>-0.34656419999999999</c:v>
                </c:pt>
                <c:pt idx="319">
                  <c:v>-0.34874939999999999</c:v>
                </c:pt>
                <c:pt idx="320">
                  <c:v>-0.35094249999999999</c:v>
                </c:pt>
                <c:pt idx="321">
                  <c:v>-0.3531436</c:v>
                </c:pt>
                <c:pt idx="322">
                  <c:v>-0.35535250000000002</c:v>
                </c:pt>
                <c:pt idx="323">
                  <c:v>-0.35756919999999998</c:v>
                </c:pt>
                <c:pt idx="324">
                  <c:v>-0.35979349999999999</c:v>
                </c:pt>
                <c:pt idx="325">
                  <c:v>-0.3620256</c:v>
                </c:pt>
                <c:pt idx="326">
                  <c:v>-0.36426530000000001</c:v>
                </c:pt>
                <c:pt idx="327">
                  <c:v>-0.36651289999999997</c:v>
                </c:pt>
                <c:pt idx="328">
                  <c:v>-0.36876819999999999</c:v>
                </c:pt>
                <c:pt idx="329">
                  <c:v>-0.37103120000000001</c:v>
                </c:pt>
                <c:pt idx="330">
                  <c:v>-0.37330190000000002</c:v>
                </c:pt>
                <c:pt idx="331">
                  <c:v>-0.37558039999999998</c:v>
                </c:pt>
                <c:pt idx="332">
                  <c:v>-0.37786649999999999</c:v>
                </c:pt>
                <c:pt idx="333">
                  <c:v>-0.38016040000000001</c:v>
                </c:pt>
                <c:pt idx="334">
                  <c:v>-0.38246200000000002</c:v>
                </c:pt>
                <c:pt idx="335">
                  <c:v>-0.38477129999999998</c:v>
                </c:pt>
                <c:pt idx="336">
                  <c:v>-0.3870885</c:v>
                </c:pt>
                <c:pt idx="337">
                  <c:v>-0.38941340000000002</c:v>
                </c:pt>
                <c:pt idx="338">
                  <c:v>-0.39174619999999999</c:v>
                </c:pt>
                <c:pt idx="339">
                  <c:v>-0.39408670000000001</c:v>
                </c:pt>
                <c:pt idx="340">
                  <c:v>-0.39643499999999998</c:v>
                </c:pt>
                <c:pt idx="341">
                  <c:v>-0.39879100000000001</c:v>
                </c:pt>
                <c:pt idx="342">
                  <c:v>-0.40115469999999998</c:v>
                </c:pt>
                <c:pt idx="343">
                  <c:v>-0.4035261</c:v>
                </c:pt>
                <c:pt idx="344">
                  <c:v>-0.40590520000000002</c:v>
                </c:pt>
                <c:pt idx="345">
                  <c:v>-0.40829199999999999</c:v>
                </c:pt>
                <c:pt idx="346">
                  <c:v>-0.41068640000000001</c:v>
                </c:pt>
                <c:pt idx="347">
                  <c:v>-0.41308859999999997</c:v>
                </c:pt>
                <c:pt idx="348">
                  <c:v>-0.41549839999999999</c:v>
                </c:pt>
                <c:pt idx="349">
                  <c:v>-0.41791620000000002</c:v>
                </c:pt>
                <c:pt idx="350">
                  <c:v>-0.42034169999999998</c:v>
                </c:pt>
                <c:pt idx="351">
                  <c:v>-0.42277500000000001</c:v>
                </c:pt>
                <c:pt idx="352">
                  <c:v>-0.42521599999999998</c:v>
                </c:pt>
                <c:pt idx="353">
                  <c:v>-0.42766460000000001</c:v>
                </c:pt>
                <c:pt idx="354">
                  <c:v>-0.43012060000000002</c:v>
                </c:pt>
                <c:pt idx="355">
                  <c:v>-0.43258400000000002</c:v>
                </c:pt>
                <c:pt idx="356">
                  <c:v>-0.43505460000000001</c:v>
                </c:pt>
                <c:pt idx="357">
                  <c:v>-0.43753259999999999</c:v>
                </c:pt>
                <c:pt idx="358">
                  <c:v>-0.44001780000000001</c:v>
                </c:pt>
                <c:pt idx="359">
                  <c:v>-0.44251049999999997</c:v>
                </c:pt>
                <c:pt idx="360">
                  <c:v>-0.44501079999999998</c:v>
                </c:pt>
                <c:pt idx="361">
                  <c:v>-0.4475189</c:v>
                </c:pt>
                <c:pt idx="362">
                  <c:v>-0.45003470000000001</c:v>
                </c:pt>
                <c:pt idx="363">
                  <c:v>-0.45255840000000003</c:v>
                </c:pt>
                <c:pt idx="364">
                  <c:v>-0.45508989999999999</c:v>
                </c:pt>
                <c:pt idx="365">
                  <c:v>-0.45762910000000001</c:v>
                </c:pt>
                <c:pt idx="366">
                  <c:v>-0.46017609999999998</c:v>
                </c:pt>
                <c:pt idx="367">
                  <c:v>-0.46273069999999999</c:v>
                </c:pt>
                <c:pt idx="368">
                  <c:v>-0.4652927</c:v>
                </c:pt>
                <c:pt idx="369">
                  <c:v>-0.4678619</c:v>
                </c:pt>
                <c:pt idx="370">
                  <c:v>-0.47043829999999998</c:v>
                </c:pt>
                <c:pt idx="371">
                  <c:v>-0.473022</c:v>
                </c:pt>
                <c:pt idx="372">
                  <c:v>-0.47561310000000001</c:v>
                </c:pt>
                <c:pt idx="373">
                  <c:v>-0.47821170000000002</c:v>
                </c:pt>
                <c:pt idx="374">
                  <c:v>-0.48081800000000002</c:v>
                </c:pt>
                <c:pt idx="375">
                  <c:v>-0.48343209999999998</c:v>
                </c:pt>
                <c:pt idx="376">
                  <c:v>-0.48605399999999999</c:v>
                </c:pt>
                <c:pt idx="377">
                  <c:v>-0.4886838</c:v>
                </c:pt>
                <c:pt idx="378">
                  <c:v>-0.49132130000000002</c:v>
                </c:pt>
                <c:pt idx="379">
                  <c:v>-0.49396640000000003</c:v>
                </c:pt>
                <c:pt idx="380">
                  <c:v>-0.49661889999999997</c:v>
                </c:pt>
                <c:pt idx="381">
                  <c:v>-0.49927870000000002</c:v>
                </c:pt>
                <c:pt idx="382">
                  <c:v>-0.5019458</c:v>
                </c:pt>
                <c:pt idx="383">
                  <c:v>-0.50462010000000002</c:v>
                </c:pt>
                <c:pt idx="384">
                  <c:v>-0.50730160000000002</c:v>
                </c:pt>
                <c:pt idx="385">
                  <c:v>-0.50999050000000001</c:v>
                </c:pt>
                <c:pt idx="386">
                  <c:v>-0.5126868</c:v>
                </c:pt>
                <c:pt idx="387">
                  <c:v>-0.51539049999999997</c:v>
                </c:pt>
                <c:pt idx="388">
                  <c:v>-0.51810160000000005</c:v>
                </c:pt>
                <c:pt idx="389">
                  <c:v>-0.52081999999999995</c:v>
                </c:pt>
                <c:pt idx="390">
                  <c:v>-0.52354590000000001</c:v>
                </c:pt>
                <c:pt idx="391">
                  <c:v>-0.52627919999999995</c:v>
                </c:pt>
                <c:pt idx="392">
                  <c:v>-0.52901980000000004</c:v>
                </c:pt>
                <c:pt idx="393">
                  <c:v>-0.53176789999999996</c:v>
                </c:pt>
                <c:pt idx="394">
                  <c:v>-0.53452339999999998</c:v>
                </c:pt>
                <c:pt idx="395">
                  <c:v>-0.53728629999999999</c:v>
                </c:pt>
                <c:pt idx="396">
                  <c:v>-0.54005669999999995</c:v>
                </c:pt>
                <c:pt idx="397">
                  <c:v>-0.5428345</c:v>
                </c:pt>
                <c:pt idx="398">
                  <c:v>-0.54561970000000004</c:v>
                </c:pt>
                <c:pt idx="399">
                  <c:v>-0.54841220000000002</c:v>
                </c:pt>
                <c:pt idx="400">
                  <c:v>-0.55121200000000004</c:v>
                </c:pt>
                <c:pt idx="401">
                  <c:v>-0.55401909999999999</c:v>
                </c:pt>
                <c:pt idx="402">
                  <c:v>-0.55683360000000004</c:v>
                </c:pt>
                <c:pt idx="403">
                  <c:v>-0.55965549999999997</c:v>
                </c:pt>
                <c:pt idx="404">
                  <c:v>-0.56248500000000001</c:v>
                </c:pt>
                <c:pt idx="405">
                  <c:v>-0.56532199999999999</c:v>
                </c:pt>
                <c:pt idx="406">
                  <c:v>-0.56816670000000002</c:v>
                </c:pt>
                <c:pt idx="407">
                  <c:v>-0.57101900000000005</c:v>
                </c:pt>
                <c:pt idx="408">
                  <c:v>-0.57387889999999997</c:v>
                </c:pt>
                <c:pt idx="409">
                  <c:v>-0.57674630000000005</c:v>
                </c:pt>
                <c:pt idx="410">
                  <c:v>-0.57962130000000001</c:v>
                </c:pt>
                <c:pt idx="411">
                  <c:v>-0.58250360000000001</c:v>
                </c:pt>
                <c:pt idx="412">
                  <c:v>-0.58539330000000001</c:v>
                </c:pt>
                <c:pt idx="413">
                  <c:v>-0.58829050000000005</c:v>
                </c:pt>
                <c:pt idx="414">
                  <c:v>-0.59119509999999997</c:v>
                </c:pt>
                <c:pt idx="415">
                  <c:v>-0.59410719999999995</c:v>
                </c:pt>
                <c:pt idx="416">
                  <c:v>-0.59702699999999997</c:v>
                </c:pt>
                <c:pt idx="417">
                  <c:v>-0.59995469999999995</c:v>
                </c:pt>
                <c:pt idx="418">
                  <c:v>-0.60289029999999999</c:v>
                </c:pt>
                <c:pt idx="419">
                  <c:v>-0.60583379999999998</c:v>
                </c:pt>
                <c:pt idx="420">
                  <c:v>-0.60878529999999997</c:v>
                </c:pt>
                <c:pt idx="421">
                  <c:v>-0.61174459999999997</c:v>
                </c:pt>
                <c:pt idx="422">
                  <c:v>-0.61471160000000002</c:v>
                </c:pt>
                <c:pt idx="423">
                  <c:v>-0.61768630000000002</c:v>
                </c:pt>
                <c:pt idx="424">
                  <c:v>-0.62066849999999996</c:v>
                </c:pt>
                <c:pt idx="425">
                  <c:v>-0.62365820000000005</c:v>
                </c:pt>
                <c:pt idx="426">
                  <c:v>-0.62665519999999997</c:v>
                </c:pt>
                <c:pt idx="427">
                  <c:v>-0.62965959999999999</c:v>
                </c:pt>
                <c:pt idx="428">
                  <c:v>-0.6326716</c:v>
                </c:pt>
                <c:pt idx="429">
                  <c:v>-0.63569120000000001</c:v>
                </c:pt>
                <c:pt idx="430">
                  <c:v>-0.63871849999999997</c:v>
                </c:pt>
                <c:pt idx="431">
                  <c:v>-0.64175380000000004</c:v>
                </c:pt>
                <c:pt idx="432">
                  <c:v>-0.64479679999999995</c:v>
                </c:pt>
                <c:pt idx="433">
                  <c:v>-0.64784759999999997</c:v>
                </c:pt>
                <c:pt idx="434">
                  <c:v>-0.65090590000000004</c:v>
                </c:pt>
                <c:pt idx="435">
                  <c:v>-0.65397170000000004</c:v>
                </c:pt>
                <c:pt idx="436">
                  <c:v>-0.65704479999999998</c:v>
                </c:pt>
                <c:pt idx="437">
                  <c:v>-0.66012519999999997</c:v>
                </c:pt>
                <c:pt idx="438">
                  <c:v>-0.66321280000000005</c:v>
                </c:pt>
                <c:pt idx="439">
                  <c:v>-0.66630750000000005</c:v>
                </c:pt>
                <c:pt idx="440">
                  <c:v>-0.66940949999999999</c:v>
                </c:pt>
                <c:pt idx="441">
                  <c:v>-0.67251879999999997</c:v>
                </c:pt>
                <c:pt idx="442">
                  <c:v>-0.67563550000000006</c:v>
                </c:pt>
                <c:pt idx="443">
                  <c:v>-0.67875980000000002</c:v>
                </c:pt>
                <c:pt idx="444">
                  <c:v>-0.68189140000000004</c:v>
                </c:pt>
                <c:pt idx="445">
                  <c:v>-0.68503049999999999</c:v>
                </c:pt>
                <c:pt idx="446">
                  <c:v>-0.68817700000000004</c:v>
                </c:pt>
                <c:pt idx="447">
                  <c:v>-0.69133069999999996</c:v>
                </c:pt>
                <c:pt idx="448">
                  <c:v>-0.69449170000000005</c:v>
                </c:pt>
                <c:pt idx="449">
                  <c:v>-0.69765999999999995</c:v>
                </c:pt>
                <c:pt idx="450">
                  <c:v>-0.7008354</c:v>
                </c:pt>
                <c:pt idx="451">
                  <c:v>-0.70401809999999998</c:v>
                </c:pt>
                <c:pt idx="452">
                  <c:v>-0.70720799999999995</c:v>
                </c:pt>
                <c:pt idx="453">
                  <c:v>-0.71040510000000001</c:v>
                </c:pt>
                <c:pt idx="454">
                  <c:v>-0.71360939999999995</c:v>
                </c:pt>
                <c:pt idx="455">
                  <c:v>-0.71682109999999999</c:v>
                </c:pt>
                <c:pt idx="456">
                  <c:v>-0.72004009999999996</c:v>
                </c:pt>
                <c:pt idx="457">
                  <c:v>-0.72326650000000003</c:v>
                </c:pt>
                <c:pt idx="458">
                  <c:v>-0.72650029999999999</c:v>
                </c:pt>
                <c:pt idx="459">
                  <c:v>-0.72974159999999999</c:v>
                </c:pt>
                <c:pt idx="460">
                  <c:v>-0.73299040000000004</c:v>
                </c:pt>
                <c:pt idx="461">
                  <c:v>-0.73624670000000003</c:v>
                </c:pt>
                <c:pt idx="462">
                  <c:v>-0.73951040000000001</c:v>
                </c:pt>
                <c:pt idx="463">
                  <c:v>-0.74278140000000004</c:v>
                </c:pt>
                <c:pt idx="464">
                  <c:v>-0.74605960000000004</c:v>
                </c:pt>
                <c:pt idx="465">
                  <c:v>-0.74934500000000004</c:v>
                </c:pt>
                <c:pt idx="466">
                  <c:v>-0.75263740000000001</c:v>
                </c:pt>
                <c:pt idx="467">
                  <c:v>-0.75593670000000002</c:v>
                </c:pt>
                <c:pt idx="468">
                  <c:v>-0.75924309999999995</c:v>
                </c:pt>
                <c:pt idx="469">
                  <c:v>-0.76255660000000003</c:v>
                </c:pt>
                <c:pt idx="470">
                  <c:v>-0.76587729999999998</c:v>
                </c:pt>
                <c:pt idx="471">
                  <c:v>-0.76920529999999998</c:v>
                </c:pt>
                <c:pt idx="472">
                  <c:v>-0.77254060000000002</c:v>
                </c:pt>
                <c:pt idx="473">
                  <c:v>-0.7758834</c:v>
                </c:pt>
                <c:pt idx="474">
                  <c:v>-0.77923339999999996</c:v>
                </c:pt>
                <c:pt idx="475">
                  <c:v>-0.78259060000000003</c:v>
                </c:pt>
                <c:pt idx="476">
                  <c:v>-0.78595499999999996</c:v>
                </c:pt>
                <c:pt idx="477">
                  <c:v>-0.78932630000000004</c:v>
                </c:pt>
                <c:pt idx="478">
                  <c:v>-0.79270450000000003</c:v>
                </c:pt>
                <c:pt idx="479">
                  <c:v>-0.79608970000000001</c:v>
                </c:pt>
                <c:pt idx="480">
                  <c:v>-0.79948169999999996</c:v>
                </c:pt>
                <c:pt idx="481">
                  <c:v>-0.8028807</c:v>
                </c:pt>
                <c:pt idx="482">
                  <c:v>-0.80628659999999996</c:v>
                </c:pt>
                <c:pt idx="483">
                  <c:v>-0.80969939999999996</c:v>
                </c:pt>
                <c:pt idx="484">
                  <c:v>-0.81311929999999999</c:v>
                </c:pt>
                <c:pt idx="485">
                  <c:v>-0.8165462</c:v>
                </c:pt>
                <c:pt idx="486">
                  <c:v>-0.81998009999999999</c:v>
                </c:pt>
                <c:pt idx="487">
                  <c:v>-0.82342110000000002</c:v>
                </c:pt>
                <c:pt idx="488">
                  <c:v>-0.82686919999999997</c:v>
                </c:pt>
                <c:pt idx="489">
                  <c:v>-0.83032430000000002</c:v>
                </c:pt>
                <c:pt idx="490">
                  <c:v>-0.83378629999999998</c:v>
                </c:pt>
                <c:pt idx="491">
                  <c:v>-0.83725530000000004</c:v>
                </c:pt>
                <c:pt idx="492">
                  <c:v>-0.84073109999999995</c:v>
                </c:pt>
                <c:pt idx="493">
                  <c:v>-0.84421369999999996</c:v>
                </c:pt>
                <c:pt idx="494">
                  <c:v>-0.8477034</c:v>
                </c:pt>
                <c:pt idx="495">
                  <c:v>-0.85119999999999996</c:v>
                </c:pt>
                <c:pt idx="496">
                  <c:v>-0.85470369999999996</c:v>
                </c:pt>
                <c:pt idx="497">
                  <c:v>-0.85821449999999999</c:v>
                </c:pt>
                <c:pt idx="498">
                  <c:v>-0.86173230000000001</c:v>
                </c:pt>
                <c:pt idx="499">
                  <c:v>-0.86525719999999995</c:v>
                </c:pt>
                <c:pt idx="500">
                  <c:v>-0.86878920000000004</c:v>
                </c:pt>
                <c:pt idx="501">
                  <c:v>-0.8723282</c:v>
                </c:pt>
                <c:pt idx="502">
                  <c:v>-0.87587409999999999</c:v>
                </c:pt>
                <c:pt idx="503">
                  <c:v>-0.87942699999999996</c:v>
                </c:pt>
                <c:pt idx="504">
                  <c:v>-0.88298690000000002</c:v>
                </c:pt>
                <c:pt idx="505">
                  <c:v>-0.88655379999999995</c:v>
                </c:pt>
                <c:pt idx="506">
                  <c:v>-0.89012789999999997</c:v>
                </c:pt>
                <c:pt idx="507">
                  <c:v>-0.89370919999999998</c:v>
                </c:pt>
                <c:pt idx="508">
                  <c:v>-0.89729780000000003</c:v>
                </c:pt>
                <c:pt idx="509">
                  <c:v>-0.90089359999999996</c:v>
                </c:pt>
                <c:pt idx="510">
                  <c:v>-0.90449650000000004</c:v>
                </c:pt>
                <c:pt idx="511">
                  <c:v>-0.90810679999999999</c:v>
                </c:pt>
                <c:pt idx="512">
                  <c:v>-0.91172430000000004</c:v>
                </c:pt>
                <c:pt idx="513">
                  <c:v>-0.91534910000000003</c:v>
                </c:pt>
                <c:pt idx="514">
                  <c:v>-0.91898120000000005</c:v>
                </c:pt>
                <c:pt idx="515">
                  <c:v>-0.92262069999999996</c:v>
                </c:pt>
                <c:pt idx="516">
                  <c:v>-0.92626750000000002</c:v>
                </c:pt>
                <c:pt idx="517">
                  <c:v>-0.92992180000000002</c:v>
                </c:pt>
                <c:pt idx="518">
                  <c:v>-0.93358339999999995</c:v>
                </c:pt>
                <c:pt idx="519">
                  <c:v>-0.93725230000000004</c:v>
                </c:pt>
                <c:pt idx="520">
                  <c:v>-0.94092830000000005</c:v>
                </c:pt>
                <c:pt idx="521">
                  <c:v>-0.94461150000000005</c:v>
                </c:pt>
                <c:pt idx="522">
                  <c:v>-0.94830170000000003</c:v>
                </c:pt>
                <c:pt idx="523">
                  <c:v>-0.95199900000000004</c:v>
                </c:pt>
                <c:pt idx="524">
                  <c:v>-0.95570350000000004</c:v>
                </c:pt>
                <c:pt idx="525">
                  <c:v>-0.95941529999999997</c:v>
                </c:pt>
                <c:pt idx="526">
                  <c:v>-0.96313439999999995</c:v>
                </c:pt>
                <c:pt idx="527">
                  <c:v>-0.96686099999999997</c:v>
                </c:pt>
                <c:pt idx="528">
                  <c:v>-0.97059510000000004</c:v>
                </c:pt>
                <c:pt idx="529">
                  <c:v>-0.9743368</c:v>
                </c:pt>
                <c:pt idx="530">
                  <c:v>-0.97808600000000001</c:v>
                </c:pt>
                <c:pt idx="531">
                  <c:v>-0.98184269999999996</c:v>
                </c:pt>
                <c:pt idx="532">
                  <c:v>-0.98560669999999995</c:v>
                </c:pt>
                <c:pt idx="533">
                  <c:v>-0.98937799999999998</c:v>
                </c:pt>
                <c:pt idx="534">
                  <c:v>-0.99315659999999995</c:v>
                </c:pt>
                <c:pt idx="535">
                  <c:v>-0.99694269999999996</c:v>
                </c:pt>
                <c:pt idx="536">
                  <c:v>-1.0007360000000001</c:v>
                </c:pt>
                <c:pt idx="537">
                  <c:v>-1.004537</c:v>
                </c:pt>
                <c:pt idx="538">
                  <c:v>-1.008346</c:v>
                </c:pt>
                <c:pt idx="539">
                  <c:v>-1.0121629999999999</c:v>
                </c:pt>
                <c:pt idx="540">
                  <c:v>-1.015987</c:v>
                </c:pt>
                <c:pt idx="541">
                  <c:v>-1.019819</c:v>
                </c:pt>
                <c:pt idx="542">
                  <c:v>-1.023658</c:v>
                </c:pt>
                <c:pt idx="543">
                  <c:v>-1.0275049999999999</c:v>
                </c:pt>
                <c:pt idx="544">
                  <c:v>-1.0313589999999999</c:v>
                </c:pt>
                <c:pt idx="545">
                  <c:v>-1.03522</c:v>
                </c:pt>
                <c:pt idx="546">
                  <c:v>-1.039088</c:v>
                </c:pt>
                <c:pt idx="547">
                  <c:v>-1.0429630000000001</c:v>
                </c:pt>
                <c:pt idx="548">
                  <c:v>-1.0468459999999999</c:v>
                </c:pt>
                <c:pt idx="549">
                  <c:v>-1.050737</c:v>
                </c:pt>
                <c:pt idx="550">
                  <c:v>-1.0546340000000001</c:v>
                </c:pt>
                <c:pt idx="551">
                  <c:v>-1.0585389999999999</c:v>
                </c:pt>
                <c:pt idx="552">
                  <c:v>-1.062452</c:v>
                </c:pt>
                <c:pt idx="553">
                  <c:v>-1.0663720000000001</c:v>
                </c:pt>
                <c:pt idx="554">
                  <c:v>-1.0703</c:v>
                </c:pt>
                <c:pt idx="555">
                  <c:v>-1.0742350000000001</c:v>
                </c:pt>
                <c:pt idx="556">
                  <c:v>-1.0781769999999999</c:v>
                </c:pt>
                <c:pt idx="557">
                  <c:v>-1.0821270000000001</c:v>
                </c:pt>
                <c:pt idx="558">
                  <c:v>-1.086084</c:v>
                </c:pt>
                <c:pt idx="559">
                  <c:v>-1.0900479999999999</c:v>
                </c:pt>
                <c:pt idx="560">
                  <c:v>-1.09402</c:v>
                </c:pt>
                <c:pt idx="561">
                  <c:v>-1.0980000000000001</c:v>
                </c:pt>
                <c:pt idx="562">
                  <c:v>-1.101987</c:v>
                </c:pt>
                <c:pt idx="563">
                  <c:v>-1.1059810000000001</c:v>
                </c:pt>
                <c:pt idx="564">
                  <c:v>-1.1099829999999999</c:v>
                </c:pt>
                <c:pt idx="565">
                  <c:v>-1.1139920000000001</c:v>
                </c:pt>
                <c:pt idx="566">
                  <c:v>-1.118009</c:v>
                </c:pt>
                <c:pt idx="567">
                  <c:v>-1.122034</c:v>
                </c:pt>
                <c:pt idx="568">
                  <c:v>-1.1260650000000001</c:v>
                </c:pt>
                <c:pt idx="569">
                  <c:v>-1.1301049999999999</c:v>
                </c:pt>
                <c:pt idx="570">
                  <c:v>-1.1341509999999999</c:v>
                </c:pt>
                <c:pt idx="571">
                  <c:v>-1.1382060000000001</c:v>
                </c:pt>
                <c:pt idx="572">
                  <c:v>-1.1422669999999999</c:v>
                </c:pt>
                <c:pt idx="573">
                  <c:v>-1.1463369999999999</c:v>
                </c:pt>
                <c:pt idx="574">
                  <c:v>-1.150414</c:v>
                </c:pt>
                <c:pt idx="575">
                  <c:v>-1.1544989999999999</c:v>
                </c:pt>
                <c:pt idx="576">
                  <c:v>-1.1585909999999999</c:v>
                </c:pt>
                <c:pt idx="577">
                  <c:v>-1.16269</c:v>
                </c:pt>
                <c:pt idx="578">
                  <c:v>-1.1667970000000001</c:v>
                </c:pt>
                <c:pt idx="579">
                  <c:v>-1.170911</c:v>
                </c:pt>
                <c:pt idx="580">
                  <c:v>-1.1750320000000001</c:v>
                </c:pt>
                <c:pt idx="581">
                  <c:v>-1.1791609999999999</c:v>
                </c:pt>
                <c:pt idx="582">
                  <c:v>-1.183298</c:v>
                </c:pt>
                <c:pt idx="583">
                  <c:v>-1.1874420000000001</c:v>
                </c:pt>
                <c:pt idx="584">
                  <c:v>-1.191594</c:v>
                </c:pt>
                <c:pt idx="585">
                  <c:v>-1.1957530000000001</c:v>
                </c:pt>
                <c:pt idx="586">
                  <c:v>-1.1999200000000001</c:v>
                </c:pt>
                <c:pt idx="587">
                  <c:v>-1.204094</c:v>
                </c:pt>
                <c:pt idx="588">
                  <c:v>-1.208275</c:v>
                </c:pt>
                <c:pt idx="589">
                  <c:v>-1.212464</c:v>
                </c:pt>
                <c:pt idx="590">
                  <c:v>-1.2166589999999999</c:v>
                </c:pt>
                <c:pt idx="591">
                  <c:v>-1.2208619999999999</c:v>
                </c:pt>
                <c:pt idx="592">
                  <c:v>-1.2250719999999999</c:v>
                </c:pt>
                <c:pt idx="593">
                  <c:v>-1.2292890000000001</c:v>
                </c:pt>
                <c:pt idx="594">
                  <c:v>-1.233514</c:v>
                </c:pt>
                <c:pt idx="595">
                  <c:v>-1.2377469999999999</c:v>
                </c:pt>
                <c:pt idx="596">
                  <c:v>-1.241987</c:v>
                </c:pt>
                <c:pt idx="597">
                  <c:v>-1.2462340000000001</c:v>
                </c:pt>
                <c:pt idx="598">
                  <c:v>-1.250488</c:v>
                </c:pt>
                <c:pt idx="599">
                  <c:v>-1.25475</c:v>
                </c:pt>
                <c:pt idx="600">
                  <c:v>-1.259018</c:v>
                </c:pt>
                <c:pt idx="601">
                  <c:v>-1.2632939999999999</c:v>
                </c:pt>
                <c:pt idx="602">
                  <c:v>-1.267577</c:v>
                </c:pt>
                <c:pt idx="603">
                  <c:v>-1.2718670000000001</c:v>
                </c:pt>
                <c:pt idx="604">
                  <c:v>-1.2761640000000001</c:v>
                </c:pt>
                <c:pt idx="605">
                  <c:v>-1.2804679999999999</c:v>
                </c:pt>
                <c:pt idx="606">
                  <c:v>-1.28478</c:v>
                </c:pt>
                <c:pt idx="607">
                  <c:v>-1.2890999999999999</c:v>
                </c:pt>
                <c:pt idx="608">
                  <c:v>-1.2934270000000001</c:v>
                </c:pt>
                <c:pt idx="609">
                  <c:v>-1.2977609999999999</c:v>
                </c:pt>
                <c:pt idx="610">
                  <c:v>-1.302103</c:v>
                </c:pt>
                <c:pt idx="611">
                  <c:v>-1.3064519999999999</c:v>
                </c:pt>
                <c:pt idx="612">
                  <c:v>-1.310808</c:v>
                </c:pt>
                <c:pt idx="613">
                  <c:v>-1.3151710000000001</c:v>
                </c:pt>
                <c:pt idx="614">
                  <c:v>-1.319542</c:v>
                </c:pt>
                <c:pt idx="615">
                  <c:v>-1.32392</c:v>
                </c:pt>
                <c:pt idx="616">
                  <c:v>-1.3283050000000001</c:v>
                </c:pt>
                <c:pt idx="617">
                  <c:v>-1.3326979999999999</c:v>
                </c:pt>
                <c:pt idx="618">
                  <c:v>-1.3370979999999999</c:v>
                </c:pt>
                <c:pt idx="619">
                  <c:v>-1.3415049999999999</c:v>
                </c:pt>
                <c:pt idx="620">
                  <c:v>-1.34592</c:v>
                </c:pt>
                <c:pt idx="621">
                  <c:v>-1.3503419999999999</c:v>
                </c:pt>
                <c:pt idx="622">
                  <c:v>-1.3547720000000001</c:v>
                </c:pt>
                <c:pt idx="623">
                  <c:v>-1.3592089999999999</c:v>
                </c:pt>
                <c:pt idx="624">
                  <c:v>-1.363653</c:v>
                </c:pt>
                <c:pt idx="625">
                  <c:v>-1.368104</c:v>
                </c:pt>
                <c:pt idx="626">
                  <c:v>-1.372563</c:v>
                </c:pt>
                <c:pt idx="627">
                  <c:v>-1.3770290000000001</c:v>
                </c:pt>
                <c:pt idx="628">
                  <c:v>-1.381502</c:v>
                </c:pt>
                <c:pt idx="629">
                  <c:v>-1.385982</c:v>
                </c:pt>
                <c:pt idx="630">
                  <c:v>-1.3904700000000001</c:v>
                </c:pt>
                <c:pt idx="631">
                  <c:v>-1.3949640000000001</c:v>
                </c:pt>
                <c:pt idx="632">
                  <c:v>-1.3994660000000001</c:v>
                </c:pt>
                <c:pt idx="633">
                  <c:v>-1.4039759999999999</c:v>
                </c:pt>
                <c:pt idx="634">
                  <c:v>-1.4084920000000001</c:v>
                </c:pt>
                <c:pt idx="635">
                  <c:v>-1.4130149999999999</c:v>
                </c:pt>
                <c:pt idx="636">
                  <c:v>-1.4175450000000001</c:v>
                </c:pt>
                <c:pt idx="637">
                  <c:v>-1.422083</c:v>
                </c:pt>
                <c:pt idx="638">
                  <c:v>-1.4266270000000001</c:v>
                </c:pt>
                <c:pt idx="639">
                  <c:v>-1.431179</c:v>
                </c:pt>
                <c:pt idx="640">
                  <c:v>-1.435738</c:v>
                </c:pt>
                <c:pt idx="641">
                  <c:v>-1.4403030000000001</c:v>
                </c:pt>
                <c:pt idx="642">
                  <c:v>-1.444876</c:v>
                </c:pt>
                <c:pt idx="643">
                  <c:v>-1.4494560000000001</c:v>
                </c:pt>
                <c:pt idx="644">
                  <c:v>-1.454043</c:v>
                </c:pt>
                <c:pt idx="645">
                  <c:v>-1.458637</c:v>
                </c:pt>
                <c:pt idx="646">
                  <c:v>-1.463238</c:v>
                </c:pt>
                <c:pt idx="647">
                  <c:v>-1.4678450000000001</c:v>
                </c:pt>
                <c:pt idx="648">
                  <c:v>-1.472461</c:v>
                </c:pt>
                <c:pt idx="649">
                  <c:v>-1.4770829999999999</c:v>
                </c:pt>
                <c:pt idx="650">
                  <c:v>-1.4817119999999999</c:v>
                </c:pt>
                <c:pt idx="651">
                  <c:v>-1.4863489999999999</c:v>
                </c:pt>
                <c:pt idx="652">
                  <c:v>-1.4909939999999999</c:v>
                </c:pt>
                <c:pt idx="653">
                  <c:v>-1.4956449999999999</c:v>
                </c:pt>
                <c:pt idx="654">
                  <c:v>-1.5003040000000001</c:v>
                </c:pt>
                <c:pt idx="655">
                  <c:v>-1.504969</c:v>
                </c:pt>
                <c:pt idx="656">
                  <c:v>-1.509641</c:v>
                </c:pt>
                <c:pt idx="657">
                  <c:v>-1.514321</c:v>
                </c:pt>
                <c:pt idx="658">
                  <c:v>-1.5190060000000001</c:v>
                </c:pt>
                <c:pt idx="659">
                  <c:v>-1.5236989999999999</c:v>
                </c:pt>
                <c:pt idx="660">
                  <c:v>-1.5283990000000001</c:v>
                </c:pt>
                <c:pt idx="661">
                  <c:v>-1.5331060000000001</c:v>
                </c:pt>
                <c:pt idx="662">
                  <c:v>-1.53782</c:v>
                </c:pt>
                <c:pt idx="663">
                  <c:v>-1.5425420000000001</c:v>
                </c:pt>
                <c:pt idx="664">
                  <c:v>-1.5472699999999999</c:v>
                </c:pt>
                <c:pt idx="665">
                  <c:v>-1.552006</c:v>
                </c:pt>
                <c:pt idx="666">
                  <c:v>-1.5567489999999999</c:v>
                </c:pt>
                <c:pt idx="667">
                  <c:v>-1.561499</c:v>
                </c:pt>
                <c:pt idx="668">
                  <c:v>-1.566255</c:v>
                </c:pt>
                <c:pt idx="669">
                  <c:v>-1.5710189999999999</c:v>
                </c:pt>
                <c:pt idx="670">
                  <c:v>-1.5757890000000001</c:v>
                </c:pt>
                <c:pt idx="671">
                  <c:v>-1.580565</c:v>
                </c:pt>
                <c:pt idx="672">
                  <c:v>-1.5853489999999999</c:v>
                </c:pt>
                <c:pt idx="673">
                  <c:v>-1.590139</c:v>
                </c:pt>
                <c:pt idx="674">
                  <c:v>-1.594937</c:v>
                </c:pt>
                <c:pt idx="675">
                  <c:v>-1.599742</c:v>
                </c:pt>
                <c:pt idx="676">
                  <c:v>-1.604554</c:v>
                </c:pt>
                <c:pt idx="677">
                  <c:v>-1.6093729999999999</c:v>
                </c:pt>
                <c:pt idx="678">
                  <c:v>-1.614198</c:v>
                </c:pt>
                <c:pt idx="679">
                  <c:v>-1.6190310000000001</c:v>
                </c:pt>
                <c:pt idx="680">
                  <c:v>-1.6238699999999999</c:v>
                </c:pt>
                <c:pt idx="681">
                  <c:v>-1.6287160000000001</c:v>
                </c:pt>
                <c:pt idx="682">
                  <c:v>-1.6335679999999999</c:v>
                </c:pt>
                <c:pt idx="683">
                  <c:v>-1.638428</c:v>
                </c:pt>
                <c:pt idx="684">
                  <c:v>-1.643294</c:v>
                </c:pt>
                <c:pt idx="685">
                  <c:v>-1.6481680000000001</c:v>
                </c:pt>
                <c:pt idx="686">
                  <c:v>-1.6530480000000001</c:v>
                </c:pt>
                <c:pt idx="687">
                  <c:v>-1.6579349999999999</c:v>
                </c:pt>
                <c:pt idx="688">
                  <c:v>-1.66283</c:v>
                </c:pt>
                <c:pt idx="689">
                  <c:v>-1.667732</c:v>
                </c:pt>
                <c:pt idx="690">
                  <c:v>-1.6726399999999999</c:v>
                </c:pt>
                <c:pt idx="691">
                  <c:v>-1.6775549999999999</c:v>
                </c:pt>
                <c:pt idx="692">
                  <c:v>-1.682477</c:v>
                </c:pt>
                <c:pt idx="693">
                  <c:v>-1.687406</c:v>
                </c:pt>
                <c:pt idx="694">
                  <c:v>-1.692342</c:v>
                </c:pt>
                <c:pt idx="695">
                  <c:v>-1.697284</c:v>
                </c:pt>
                <c:pt idx="696">
                  <c:v>-1.7022330000000001</c:v>
                </c:pt>
                <c:pt idx="697">
                  <c:v>-1.7071890000000001</c:v>
                </c:pt>
                <c:pt idx="698">
                  <c:v>-1.712153</c:v>
                </c:pt>
                <c:pt idx="699">
                  <c:v>-1.717123</c:v>
                </c:pt>
                <c:pt idx="700">
                  <c:v>-1.7221010000000001</c:v>
                </c:pt>
                <c:pt idx="701">
                  <c:v>-1.7270859999999999</c:v>
                </c:pt>
                <c:pt idx="702">
                  <c:v>-1.732078</c:v>
                </c:pt>
                <c:pt idx="703">
                  <c:v>-1.737077</c:v>
                </c:pt>
                <c:pt idx="704">
                  <c:v>-1.742084</c:v>
                </c:pt>
                <c:pt idx="705">
                  <c:v>-1.7470969999999999</c:v>
                </c:pt>
                <c:pt idx="706">
                  <c:v>-1.7521180000000001</c:v>
                </c:pt>
                <c:pt idx="707">
                  <c:v>-1.7571460000000001</c:v>
                </c:pt>
                <c:pt idx="708">
                  <c:v>-1.762181</c:v>
                </c:pt>
                <c:pt idx="709">
                  <c:v>-1.767223</c:v>
                </c:pt>
                <c:pt idx="710">
                  <c:v>-1.7722720000000001</c:v>
                </c:pt>
                <c:pt idx="711">
                  <c:v>-1.7773289999999999</c:v>
                </c:pt>
                <c:pt idx="712">
                  <c:v>-1.7823929999999999</c:v>
                </c:pt>
                <c:pt idx="713">
                  <c:v>-1.7874639999999999</c:v>
                </c:pt>
                <c:pt idx="714">
                  <c:v>-1.792543</c:v>
                </c:pt>
                <c:pt idx="715">
                  <c:v>-1.7976289999999999</c:v>
                </c:pt>
                <c:pt idx="716">
                  <c:v>-1.8027219999999999</c:v>
                </c:pt>
                <c:pt idx="717">
                  <c:v>-1.807823</c:v>
                </c:pt>
                <c:pt idx="718">
                  <c:v>-1.812932</c:v>
                </c:pt>
                <c:pt idx="719">
                  <c:v>-1.818047</c:v>
                </c:pt>
                <c:pt idx="720">
                  <c:v>-1.82317</c:v>
                </c:pt>
                <c:pt idx="721">
                  <c:v>-1.828301</c:v>
                </c:pt>
                <c:pt idx="722">
                  <c:v>-1.8334379999999999</c:v>
                </c:pt>
                <c:pt idx="723">
                  <c:v>-1.8385819999999999</c:v>
                </c:pt>
                <c:pt idx="724">
                  <c:v>-1.8437330000000001</c:v>
                </c:pt>
                <c:pt idx="725">
                  <c:v>-1.848892</c:v>
                </c:pt>
                <c:pt idx="726">
                  <c:v>-1.8540570000000001</c:v>
                </c:pt>
                <c:pt idx="727">
                  <c:v>-1.8592299999999999</c:v>
                </c:pt>
                <c:pt idx="728">
                  <c:v>-1.8644099999999999</c:v>
                </c:pt>
                <c:pt idx="729">
                  <c:v>-1.8695980000000001</c:v>
                </c:pt>
                <c:pt idx="730">
                  <c:v>-1.8747940000000001</c:v>
                </c:pt>
                <c:pt idx="731">
                  <c:v>-1.879996</c:v>
                </c:pt>
                <c:pt idx="732">
                  <c:v>-1.8852070000000001</c:v>
                </c:pt>
                <c:pt idx="733">
                  <c:v>-1.8904240000000001</c:v>
                </c:pt>
                <c:pt idx="734">
                  <c:v>-1.8956489999999999</c:v>
                </c:pt>
                <c:pt idx="735">
                  <c:v>-1.9008799999999999</c:v>
                </c:pt>
                <c:pt idx="736">
                  <c:v>-1.9061189999999999</c:v>
                </c:pt>
                <c:pt idx="737">
                  <c:v>-1.9113659999999999</c:v>
                </c:pt>
                <c:pt idx="738">
                  <c:v>-1.9166190000000001</c:v>
                </c:pt>
                <c:pt idx="739">
                  <c:v>-1.92188</c:v>
                </c:pt>
                <c:pt idx="740">
                  <c:v>-1.927149</c:v>
                </c:pt>
                <c:pt idx="741">
                  <c:v>-1.9324250000000001</c:v>
                </c:pt>
                <c:pt idx="742">
                  <c:v>-1.937708</c:v>
                </c:pt>
                <c:pt idx="743">
                  <c:v>-1.9429989999999999</c:v>
                </c:pt>
                <c:pt idx="744">
                  <c:v>-1.9482980000000001</c:v>
                </c:pt>
                <c:pt idx="745">
                  <c:v>-1.9536039999999999</c:v>
                </c:pt>
                <c:pt idx="746">
                  <c:v>-1.9589160000000001</c:v>
                </c:pt>
                <c:pt idx="747">
                  <c:v>-1.9642360000000001</c:v>
                </c:pt>
                <c:pt idx="748">
                  <c:v>-1.969563</c:v>
                </c:pt>
                <c:pt idx="749">
                  <c:v>-1.974896</c:v>
                </c:pt>
                <c:pt idx="750">
                  <c:v>-1.980237</c:v>
                </c:pt>
                <c:pt idx="751">
                  <c:v>-1.9855860000000001</c:v>
                </c:pt>
                <c:pt idx="752">
                  <c:v>-1.9909410000000001</c:v>
                </c:pt>
                <c:pt idx="753">
                  <c:v>-1.9963040000000001</c:v>
                </c:pt>
                <c:pt idx="754">
                  <c:v>-2.0016750000000001</c:v>
                </c:pt>
                <c:pt idx="755">
                  <c:v>-2.007053</c:v>
                </c:pt>
                <c:pt idx="756">
                  <c:v>-2.0124379999999999</c:v>
                </c:pt>
                <c:pt idx="757">
                  <c:v>-2.0178310000000002</c:v>
                </c:pt>
                <c:pt idx="758">
                  <c:v>-2.023231</c:v>
                </c:pt>
                <c:pt idx="759">
                  <c:v>-2.0286379999999999</c:v>
                </c:pt>
                <c:pt idx="760">
                  <c:v>-2.0340509999999998</c:v>
                </c:pt>
                <c:pt idx="761">
                  <c:v>-2.039472</c:v>
                </c:pt>
                <c:pt idx="762">
                  <c:v>-2.0449000000000002</c:v>
                </c:pt>
                <c:pt idx="763">
                  <c:v>-2.050335</c:v>
                </c:pt>
                <c:pt idx="764">
                  <c:v>-2.055777</c:v>
                </c:pt>
                <c:pt idx="765">
                  <c:v>-2.061226</c:v>
                </c:pt>
                <c:pt idx="766">
                  <c:v>-2.0666820000000001</c:v>
                </c:pt>
                <c:pt idx="767">
                  <c:v>-2.072146</c:v>
                </c:pt>
                <c:pt idx="768">
                  <c:v>-2.077617</c:v>
                </c:pt>
                <c:pt idx="769">
                  <c:v>-2.0830950000000001</c:v>
                </c:pt>
                <c:pt idx="770">
                  <c:v>-2.0885799999999999</c:v>
                </c:pt>
                <c:pt idx="771">
                  <c:v>-2.0940720000000002</c:v>
                </c:pt>
                <c:pt idx="772">
                  <c:v>-2.0995710000000001</c:v>
                </c:pt>
                <c:pt idx="773">
                  <c:v>-2.1050770000000001</c:v>
                </c:pt>
                <c:pt idx="774">
                  <c:v>-2.110589</c:v>
                </c:pt>
                <c:pt idx="775">
                  <c:v>-2.1161089999999998</c:v>
                </c:pt>
                <c:pt idx="776">
                  <c:v>-2.1216349999999999</c:v>
                </c:pt>
                <c:pt idx="777">
                  <c:v>-2.1271680000000002</c:v>
                </c:pt>
                <c:pt idx="778">
                  <c:v>-2.132708</c:v>
                </c:pt>
                <c:pt idx="779">
                  <c:v>-2.138255</c:v>
                </c:pt>
                <c:pt idx="780">
                  <c:v>-2.1438079999999999</c:v>
                </c:pt>
                <c:pt idx="781">
                  <c:v>-2.1493690000000001</c:v>
                </c:pt>
                <c:pt idx="782">
                  <c:v>-2.1549360000000002</c:v>
                </c:pt>
                <c:pt idx="783">
                  <c:v>-2.1605110000000001</c:v>
                </c:pt>
                <c:pt idx="784">
                  <c:v>-2.1660919999999999</c:v>
                </c:pt>
                <c:pt idx="785">
                  <c:v>-2.171681</c:v>
                </c:pt>
                <c:pt idx="786">
                  <c:v>-2.177276</c:v>
                </c:pt>
                <c:pt idx="787">
                  <c:v>-2.1828789999999998</c:v>
                </c:pt>
                <c:pt idx="788">
                  <c:v>-2.188488</c:v>
                </c:pt>
                <c:pt idx="789">
                  <c:v>-2.194105</c:v>
                </c:pt>
                <c:pt idx="790">
                  <c:v>-2.1997279999999999</c:v>
                </c:pt>
                <c:pt idx="791">
                  <c:v>-2.2053579999999999</c:v>
                </c:pt>
                <c:pt idx="792">
                  <c:v>-2.2109939999999999</c:v>
                </c:pt>
                <c:pt idx="793">
                  <c:v>-2.216637</c:v>
                </c:pt>
                <c:pt idx="794">
                  <c:v>-2.2222870000000001</c:v>
                </c:pt>
                <c:pt idx="795">
                  <c:v>-2.2279450000000001</c:v>
                </c:pt>
                <c:pt idx="796">
                  <c:v>-2.233609</c:v>
                </c:pt>
                <c:pt idx="797">
                  <c:v>-2.2392810000000001</c:v>
                </c:pt>
                <c:pt idx="798">
                  <c:v>-2.2449590000000001</c:v>
                </c:pt>
                <c:pt idx="799">
                  <c:v>-2.250645</c:v>
                </c:pt>
                <c:pt idx="800">
                  <c:v>-2.2563369999999998</c:v>
                </c:pt>
                <c:pt idx="801">
                  <c:v>-2.2620360000000002</c:v>
                </c:pt>
                <c:pt idx="802">
                  <c:v>-2.2677420000000001</c:v>
                </c:pt>
                <c:pt idx="803">
                  <c:v>-2.2734540000000001</c:v>
                </c:pt>
                <c:pt idx="804">
                  <c:v>-2.279172</c:v>
                </c:pt>
                <c:pt idx="805">
                  <c:v>-2.284897</c:v>
                </c:pt>
                <c:pt idx="806">
                  <c:v>-2.290629</c:v>
                </c:pt>
                <c:pt idx="807">
                  <c:v>-2.2963680000000002</c:v>
                </c:pt>
                <c:pt idx="808">
                  <c:v>-2.3021129999999999</c:v>
                </c:pt>
                <c:pt idx="809">
                  <c:v>-2.3078650000000001</c:v>
                </c:pt>
                <c:pt idx="810">
                  <c:v>-2.313625</c:v>
                </c:pt>
                <c:pt idx="811">
                  <c:v>-2.319391</c:v>
                </c:pt>
                <c:pt idx="812">
                  <c:v>-2.3251650000000001</c:v>
                </c:pt>
                <c:pt idx="813">
                  <c:v>-2.3309449999999998</c:v>
                </c:pt>
                <c:pt idx="814">
                  <c:v>-2.336732</c:v>
                </c:pt>
                <c:pt idx="815">
                  <c:v>-2.3425250000000002</c:v>
                </c:pt>
                <c:pt idx="816">
                  <c:v>-2.348325</c:v>
                </c:pt>
                <c:pt idx="817">
                  <c:v>-2.3541310000000002</c:v>
                </c:pt>
                <c:pt idx="818">
                  <c:v>-2.3599450000000002</c:v>
                </c:pt>
                <c:pt idx="819">
                  <c:v>-2.3657650000000001</c:v>
                </c:pt>
                <c:pt idx="820">
                  <c:v>-2.3715920000000001</c:v>
                </c:pt>
                <c:pt idx="821">
                  <c:v>-2.3774259999999998</c:v>
                </c:pt>
                <c:pt idx="822">
                  <c:v>-2.3832680000000002</c:v>
                </c:pt>
                <c:pt idx="823">
                  <c:v>-2.389116</c:v>
                </c:pt>
                <c:pt idx="824">
                  <c:v>-2.3949720000000001</c:v>
                </c:pt>
                <c:pt idx="825">
                  <c:v>-2.4008340000000001</c:v>
                </c:pt>
                <c:pt idx="826">
                  <c:v>-2.4067029999999998</c:v>
                </c:pt>
                <c:pt idx="827">
                  <c:v>-2.4125779999999999</c:v>
                </c:pt>
                <c:pt idx="828">
                  <c:v>-2.4184589999999999</c:v>
                </c:pt>
                <c:pt idx="829">
                  <c:v>-2.424347</c:v>
                </c:pt>
                <c:pt idx="830">
                  <c:v>-2.4302410000000001</c:v>
                </c:pt>
                <c:pt idx="831">
                  <c:v>-2.4361419999999998</c:v>
                </c:pt>
                <c:pt idx="832">
                  <c:v>-2.4420500000000001</c:v>
                </c:pt>
                <c:pt idx="833">
                  <c:v>-2.4479649999999999</c:v>
                </c:pt>
                <c:pt idx="834">
                  <c:v>-2.4538869999999999</c:v>
                </c:pt>
                <c:pt idx="835">
                  <c:v>-2.459816</c:v>
                </c:pt>
                <c:pt idx="836">
                  <c:v>-2.4657520000000002</c:v>
                </c:pt>
                <c:pt idx="837">
                  <c:v>-2.471695</c:v>
                </c:pt>
                <c:pt idx="838">
                  <c:v>-2.4776440000000002</c:v>
                </c:pt>
                <c:pt idx="839">
                  <c:v>-2.4836</c:v>
                </c:pt>
                <c:pt idx="840">
                  <c:v>-2.489563</c:v>
                </c:pt>
                <c:pt idx="841">
                  <c:v>-2.4955319999999999</c:v>
                </c:pt>
                <c:pt idx="842">
                  <c:v>-2.5015079999999998</c:v>
                </c:pt>
                <c:pt idx="843">
                  <c:v>-2.5074909999999999</c:v>
                </c:pt>
                <c:pt idx="844">
                  <c:v>-2.5134810000000001</c:v>
                </c:pt>
                <c:pt idx="845">
                  <c:v>-2.5194770000000002</c:v>
                </c:pt>
                <c:pt idx="846">
                  <c:v>-2.5254810000000001</c:v>
                </c:pt>
                <c:pt idx="847">
                  <c:v>-2.5314909999999999</c:v>
                </c:pt>
                <c:pt idx="848">
                  <c:v>-2.5375079999999999</c:v>
                </c:pt>
                <c:pt idx="849">
                  <c:v>-2.5435319999999999</c:v>
                </c:pt>
                <c:pt idx="850">
                  <c:v>-2.5495619999999999</c:v>
                </c:pt>
                <c:pt idx="851">
                  <c:v>-2.5556000000000001</c:v>
                </c:pt>
                <c:pt idx="852">
                  <c:v>-2.5616430000000001</c:v>
                </c:pt>
                <c:pt idx="853">
                  <c:v>-2.5676939999999999</c:v>
                </c:pt>
                <c:pt idx="854">
                  <c:v>-2.5737519999999998</c:v>
                </c:pt>
                <c:pt idx="855">
                  <c:v>-2.5798160000000001</c:v>
                </c:pt>
                <c:pt idx="856">
                  <c:v>-2.585887</c:v>
                </c:pt>
                <c:pt idx="857">
                  <c:v>-2.5919650000000001</c:v>
                </c:pt>
                <c:pt idx="858">
                  <c:v>-2.5980490000000001</c:v>
                </c:pt>
                <c:pt idx="859">
                  <c:v>-2.6041400000000001</c:v>
                </c:pt>
                <c:pt idx="860">
                  <c:v>-2.6102379999999998</c:v>
                </c:pt>
                <c:pt idx="861">
                  <c:v>-2.6163430000000001</c:v>
                </c:pt>
                <c:pt idx="862">
                  <c:v>-2.6224539999999998</c:v>
                </c:pt>
                <c:pt idx="863">
                  <c:v>-2.6285729999999998</c:v>
                </c:pt>
                <c:pt idx="864">
                  <c:v>-2.6346989999999999</c:v>
                </c:pt>
                <c:pt idx="865">
                  <c:v>-2.6408320000000001</c:v>
                </c:pt>
                <c:pt idx="866">
                  <c:v>-2.6469719999999999</c:v>
                </c:pt>
                <c:pt idx="867">
                  <c:v>-2.6531199999999999</c:v>
                </c:pt>
                <c:pt idx="868">
                  <c:v>-2.6592739999999999</c:v>
                </c:pt>
                <c:pt idx="869">
                  <c:v>-2.665435</c:v>
                </c:pt>
                <c:pt idx="870">
                  <c:v>-2.6716039999999999</c:v>
                </c:pt>
                <c:pt idx="871">
                  <c:v>-2.677778</c:v>
                </c:pt>
                <c:pt idx="872">
                  <c:v>-2.6839599999999999</c:v>
                </c:pt>
                <c:pt idx="873">
                  <c:v>-2.6901480000000002</c:v>
                </c:pt>
                <c:pt idx="874">
                  <c:v>-2.6963430000000002</c:v>
                </c:pt>
                <c:pt idx="875">
                  <c:v>-2.7025440000000001</c:v>
                </c:pt>
                <c:pt idx="876">
                  <c:v>-2.7087530000000002</c:v>
                </c:pt>
                <c:pt idx="877">
                  <c:v>-2.7149700000000001</c:v>
                </c:pt>
                <c:pt idx="878">
                  <c:v>-2.721193</c:v>
                </c:pt>
                <c:pt idx="879">
                  <c:v>-2.7274229999999999</c:v>
                </c:pt>
                <c:pt idx="880">
                  <c:v>-2.73366</c:v>
                </c:pt>
                <c:pt idx="881">
                  <c:v>-2.739903</c:v>
                </c:pt>
                <c:pt idx="882">
                  <c:v>-2.7461530000000001</c:v>
                </c:pt>
                <c:pt idx="883">
                  <c:v>-2.7524090000000001</c:v>
                </c:pt>
                <c:pt idx="884">
                  <c:v>-2.7586710000000001</c:v>
                </c:pt>
                <c:pt idx="885">
                  <c:v>-2.7649400000000002</c:v>
                </c:pt>
                <c:pt idx="886">
                  <c:v>-2.7712150000000002</c:v>
                </c:pt>
                <c:pt idx="887">
                  <c:v>-2.777498</c:v>
                </c:pt>
                <c:pt idx="888">
                  <c:v>-2.7837869999999998</c:v>
                </c:pt>
                <c:pt idx="889">
                  <c:v>-2.7900839999999998</c:v>
                </c:pt>
                <c:pt idx="890">
                  <c:v>-2.7963879999999999</c:v>
                </c:pt>
                <c:pt idx="891">
                  <c:v>-2.8027000000000002</c:v>
                </c:pt>
                <c:pt idx="892">
                  <c:v>-2.809018</c:v>
                </c:pt>
                <c:pt idx="893">
                  <c:v>-2.8153429999999999</c:v>
                </c:pt>
                <c:pt idx="894">
                  <c:v>-2.8216739999999998</c:v>
                </c:pt>
                <c:pt idx="895">
                  <c:v>-2.8280120000000002</c:v>
                </c:pt>
                <c:pt idx="896">
                  <c:v>-2.8343569999999998</c:v>
                </c:pt>
                <c:pt idx="897">
                  <c:v>-2.8407079999999998</c:v>
                </c:pt>
                <c:pt idx="898">
                  <c:v>-2.8470659999999999</c:v>
                </c:pt>
                <c:pt idx="899">
                  <c:v>-2.8534310000000001</c:v>
                </c:pt>
                <c:pt idx="900">
                  <c:v>-2.859804</c:v>
                </c:pt>
                <c:pt idx="901">
                  <c:v>-2.8661840000000001</c:v>
                </c:pt>
                <c:pt idx="902">
                  <c:v>-2.8725719999999999</c:v>
                </c:pt>
                <c:pt idx="903">
                  <c:v>-2.8789660000000001</c:v>
                </c:pt>
                <c:pt idx="904">
                  <c:v>-2.8853680000000002</c:v>
                </c:pt>
                <c:pt idx="905">
                  <c:v>-2.891778</c:v>
                </c:pt>
                <c:pt idx="906">
                  <c:v>-2.8981940000000002</c:v>
                </c:pt>
                <c:pt idx="907">
                  <c:v>-2.9046180000000001</c:v>
                </c:pt>
                <c:pt idx="908">
                  <c:v>-2.9110490000000002</c:v>
                </c:pt>
                <c:pt idx="909">
                  <c:v>-2.9174880000000001</c:v>
                </c:pt>
                <c:pt idx="910">
                  <c:v>-2.923934</c:v>
                </c:pt>
                <c:pt idx="911">
                  <c:v>-2.9303880000000002</c:v>
                </c:pt>
                <c:pt idx="912">
                  <c:v>-2.9368500000000002</c:v>
                </c:pt>
                <c:pt idx="913">
                  <c:v>-2.9433199999999999</c:v>
                </c:pt>
                <c:pt idx="914">
                  <c:v>-2.9497979999999999</c:v>
                </c:pt>
                <c:pt idx="915">
                  <c:v>-2.956283</c:v>
                </c:pt>
                <c:pt idx="916">
                  <c:v>-2.9627759999999999</c:v>
                </c:pt>
                <c:pt idx="917">
                  <c:v>-2.9692769999999999</c:v>
                </c:pt>
                <c:pt idx="918">
                  <c:v>-2.9757859999999998</c:v>
                </c:pt>
                <c:pt idx="919">
                  <c:v>-2.9823029999999999</c:v>
                </c:pt>
                <c:pt idx="920">
                  <c:v>-2.9888279999999998</c:v>
                </c:pt>
                <c:pt idx="921">
                  <c:v>-2.9953599999999998</c:v>
                </c:pt>
                <c:pt idx="922">
                  <c:v>-3.0019010000000002</c:v>
                </c:pt>
                <c:pt idx="923">
                  <c:v>-3.0084490000000002</c:v>
                </c:pt>
                <c:pt idx="924">
                  <c:v>-3.0150049999999999</c:v>
                </c:pt>
                <c:pt idx="925">
                  <c:v>-3.0215689999999999</c:v>
                </c:pt>
                <c:pt idx="926">
                  <c:v>-3.0281400000000001</c:v>
                </c:pt>
                <c:pt idx="927">
                  <c:v>-3.0347189999999999</c:v>
                </c:pt>
                <c:pt idx="928">
                  <c:v>-3.0413049999999999</c:v>
                </c:pt>
                <c:pt idx="929">
                  <c:v>-3.0478999999999998</c:v>
                </c:pt>
                <c:pt idx="930">
                  <c:v>-3.054503</c:v>
                </c:pt>
                <c:pt idx="931">
                  <c:v>-3.061115</c:v>
                </c:pt>
                <c:pt idx="932">
                  <c:v>-3.0677349999999999</c:v>
                </c:pt>
                <c:pt idx="933">
                  <c:v>-3.074363</c:v>
                </c:pt>
                <c:pt idx="934">
                  <c:v>-3.081</c:v>
                </c:pt>
                <c:pt idx="935">
                  <c:v>-3.0876450000000002</c:v>
                </c:pt>
                <c:pt idx="936">
                  <c:v>-3.0942980000000002</c:v>
                </c:pt>
                <c:pt idx="937">
                  <c:v>-3.100959</c:v>
                </c:pt>
                <c:pt idx="938">
                  <c:v>-3.1076280000000001</c:v>
                </c:pt>
                <c:pt idx="939">
                  <c:v>-3.1143040000000002</c:v>
                </c:pt>
                <c:pt idx="940">
                  <c:v>-3.1209889999999998</c:v>
                </c:pt>
                <c:pt idx="941">
                  <c:v>-3.1276830000000002</c:v>
                </c:pt>
                <c:pt idx="942">
                  <c:v>-3.134385</c:v>
                </c:pt>
                <c:pt idx="943">
                  <c:v>-3.1410960000000001</c:v>
                </c:pt>
                <c:pt idx="944">
                  <c:v>-3.1478160000000002</c:v>
                </c:pt>
                <c:pt idx="945">
                  <c:v>-3.1545450000000002</c:v>
                </c:pt>
                <c:pt idx="946">
                  <c:v>-3.1612819999999999</c:v>
                </c:pt>
                <c:pt idx="947">
                  <c:v>-3.1680290000000002</c:v>
                </c:pt>
                <c:pt idx="948">
                  <c:v>-3.1747839999999998</c:v>
                </c:pt>
                <c:pt idx="949">
                  <c:v>-3.1815479999999998</c:v>
                </c:pt>
                <c:pt idx="950">
                  <c:v>-3.18832</c:v>
                </c:pt>
                <c:pt idx="951">
                  <c:v>-3.1951000000000001</c:v>
                </c:pt>
                <c:pt idx="952">
                  <c:v>-3.2018879999999998</c:v>
                </c:pt>
                <c:pt idx="953">
                  <c:v>-3.208685</c:v>
                </c:pt>
                <c:pt idx="954">
                  <c:v>-3.21549</c:v>
                </c:pt>
                <c:pt idx="955">
                  <c:v>-3.222305</c:v>
                </c:pt>
                <c:pt idx="956">
                  <c:v>-3.2291280000000002</c:v>
                </c:pt>
                <c:pt idx="957">
                  <c:v>-3.2359610000000001</c:v>
                </c:pt>
                <c:pt idx="958">
                  <c:v>-3.2428020000000002</c:v>
                </c:pt>
                <c:pt idx="959">
                  <c:v>-3.2496529999999999</c:v>
                </c:pt>
                <c:pt idx="960">
                  <c:v>-3.2565119999999999</c:v>
                </c:pt>
                <c:pt idx="961">
                  <c:v>-3.2633800000000002</c:v>
                </c:pt>
                <c:pt idx="962">
                  <c:v>-3.2702559999999998</c:v>
                </c:pt>
                <c:pt idx="963">
                  <c:v>-3.2771400000000002</c:v>
                </c:pt>
                <c:pt idx="964">
                  <c:v>-3.284033</c:v>
                </c:pt>
                <c:pt idx="965">
                  <c:v>-3.2909350000000002</c:v>
                </c:pt>
                <c:pt idx="966">
                  <c:v>-3.2978450000000001</c:v>
                </c:pt>
                <c:pt idx="967">
                  <c:v>-3.304764</c:v>
                </c:pt>
                <c:pt idx="968">
                  <c:v>-3.311693</c:v>
                </c:pt>
                <c:pt idx="969">
                  <c:v>-3.3186300000000002</c:v>
                </c:pt>
                <c:pt idx="970">
                  <c:v>-3.3255759999999999</c:v>
                </c:pt>
                <c:pt idx="971">
                  <c:v>-3.3325309999999999</c:v>
                </c:pt>
                <c:pt idx="972">
                  <c:v>-3.3394949999999999</c:v>
                </c:pt>
                <c:pt idx="973">
                  <c:v>-3.3464670000000001</c:v>
                </c:pt>
                <c:pt idx="974">
                  <c:v>-3.3534470000000001</c:v>
                </c:pt>
                <c:pt idx="975">
                  <c:v>-3.3604370000000001</c:v>
                </c:pt>
                <c:pt idx="976">
                  <c:v>-3.367435</c:v>
                </c:pt>
                <c:pt idx="977">
                  <c:v>-3.374441</c:v>
                </c:pt>
                <c:pt idx="978">
                  <c:v>-3.3814570000000002</c:v>
                </c:pt>
                <c:pt idx="979">
                  <c:v>-3.3884810000000001</c:v>
                </c:pt>
                <c:pt idx="980">
                  <c:v>-3.3955139999999999</c:v>
                </c:pt>
                <c:pt idx="981">
                  <c:v>-3.4025560000000001</c:v>
                </c:pt>
                <c:pt idx="982">
                  <c:v>-3.409608</c:v>
                </c:pt>
                <c:pt idx="983">
                  <c:v>-3.416668</c:v>
                </c:pt>
                <c:pt idx="984">
                  <c:v>-3.423737</c:v>
                </c:pt>
                <c:pt idx="985">
                  <c:v>-3.4308160000000001</c:v>
                </c:pt>
                <c:pt idx="986">
                  <c:v>-3.4379040000000001</c:v>
                </c:pt>
                <c:pt idx="987">
                  <c:v>-3.445001</c:v>
                </c:pt>
                <c:pt idx="988">
                  <c:v>-3.452108</c:v>
                </c:pt>
                <c:pt idx="989">
                  <c:v>-3.4592239999999999</c:v>
                </c:pt>
                <c:pt idx="990">
                  <c:v>-3.4663499999999998</c:v>
                </c:pt>
                <c:pt idx="991">
                  <c:v>-3.4734859999999999</c:v>
                </c:pt>
                <c:pt idx="992">
                  <c:v>-3.4806300000000001</c:v>
                </c:pt>
                <c:pt idx="993">
                  <c:v>-3.487784</c:v>
                </c:pt>
                <c:pt idx="994">
                  <c:v>-3.4949479999999999</c:v>
                </c:pt>
                <c:pt idx="995">
                  <c:v>-3.502122</c:v>
                </c:pt>
                <c:pt idx="996">
                  <c:v>-3.5093049999999999</c:v>
                </c:pt>
                <c:pt idx="997">
                  <c:v>-3.516499</c:v>
                </c:pt>
                <c:pt idx="998">
                  <c:v>-3.5237020000000001</c:v>
                </c:pt>
                <c:pt idx="999">
                  <c:v>-3.5309159999999999</c:v>
                </c:pt>
                <c:pt idx="1000">
                  <c:v>-3.538141</c:v>
                </c:pt>
                <c:pt idx="1001">
                  <c:v>-3.5453760000000001</c:v>
                </c:pt>
                <c:pt idx="1002">
                  <c:v>-3.5526209999999998</c:v>
                </c:pt>
                <c:pt idx="1003">
                  <c:v>-3.5598770000000002</c:v>
                </c:pt>
                <c:pt idx="1004">
                  <c:v>-3.5671430000000002</c:v>
                </c:pt>
                <c:pt idx="1005">
                  <c:v>-3.5744189999999998</c:v>
                </c:pt>
                <c:pt idx="1006">
                  <c:v>-3.5817049999999999</c:v>
                </c:pt>
                <c:pt idx="1007">
                  <c:v>-3.5890029999999999</c:v>
                </c:pt>
                <c:pt idx="1008">
                  <c:v>-3.5963099999999999</c:v>
                </c:pt>
                <c:pt idx="1009">
                  <c:v>-3.6036290000000002</c:v>
                </c:pt>
                <c:pt idx="1010">
                  <c:v>-3.6109589999999998</c:v>
                </c:pt>
                <c:pt idx="1011">
                  <c:v>-3.6183010000000002</c:v>
                </c:pt>
                <c:pt idx="1012">
                  <c:v>-3.6256539999999999</c:v>
                </c:pt>
                <c:pt idx="1013">
                  <c:v>-3.633019</c:v>
                </c:pt>
                <c:pt idx="1014">
                  <c:v>-3.6403949999999998</c:v>
                </c:pt>
                <c:pt idx="1015">
                  <c:v>-3.6477840000000001</c:v>
                </c:pt>
                <c:pt idx="1016">
                  <c:v>-3.6551840000000002</c:v>
                </c:pt>
                <c:pt idx="1017">
                  <c:v>-3.6625960000000002</c:v>
                </c:pt>
                <c:pt idx="1018">
                  <c:v>-3.6700200000000001</c:v>
                </c:pt>
                <c:pt idx="1019">
                  <c:v>-3.6774559999999998</c:v>
                </c:pt>
                <c:pt idx="1020">
                  <c:v>-3.684904</c:v>
                </c:pt>
                <c:pt idx="1021">
                  <c:v>-3.692364</c:v>
                </c:pt>
                <c:pt idx="1022">
                  <c:v>-3.699837</c:v>
                </c:pt>
                <c:pt idx="1023">
                  <c:v>-3.7073230000000001</c:v>
                </c:pt>
                <c:pt idx="1024">
                  <c:v>-3.7148219999999998</c:v>
                </c:pt>
                <c:pt idx="1025">
                  <c:v>-3.722334</c:v>
                </c:pt>
                <c:pt idx="1026">
                  <c:v>-3.7298589999999998</c:v>
                </c:pt>
                <c:pt idx="1027">
                  <c:v>-3.7373970000000001</c:v>
                </c:pt>
                <c:pt idx="1028">
                  <c:v>-3.7449490000000001</c:v>
                </c:pt>
                <c:pt idx="1029">
                  <c:v>-3.752513</c:v>
                </c:pt>
                <c:pt idx="1030">
                  <c:v>-3.7600910000000001</c:v>
                </c:pt>
                <c:pt idx="1031">
                  <c:v>-3.7676820000000002</c:v>
                </c:pt>
                <c:pt idx="1032">
                  <c:v>-3.7752870000000001</c:v>
                </c:pt>
                <c:pt idx="1033">
                  <c:v>-3.782905</c:v>
                </c:pt>
                <c:pt idx="1034">
                  <c:v>-3.7905380000000002</c:v>
                </c:pt>
                <c:pt idx="1035">
                  <c:v>-3.7981850000000001</c:v>
                </c:pt>
                <c:pt idx="1036">
                  <c:v>-3.805847</c:v>
                </c:pt>
                <c:pt idx="1037">
                  <c:v>-3.813523</c:v>
                </c:pt>
                <c:pt idx="1038">
                  <c:v>-3.8212139999999999</c:v>
                </c:pt>
                <c:pt idx="1039">
                  <c:v>-3.828919</c:v>
                </c:pt>
                <c:pt idx="1040">
                  <c:v>-3.8366400000000001</c:v>
                </c:pt>
                <c:pt idx="1041">
                  <c:v>-3.8443770000000002</c:v>
                </c:pt>
                <c:pt idx="1042">
                  <c:v>-3.852128</c:v>
                </c:pt>
                <c:pt idx="1043">
                  <c:v>-3.859896</c:v>
                </c:pt>
                <c:pt idx="1044">
                  <c:v>-3.8676789999999999</c:v>
                </c:pt>
                <c:pt idx="1045">
                  <c:v>-3.8754780000000002</c:v>
                </c:pt>
                <c:pt idx="1046">
                  <c:v>-3.8832939999999998</c:v>
                </c:pt>
                <c:pt idx="1047">
                  <c:v>-3.8911259999999999</c:v>
                </c:pt>
                <c:pt idx="1048">
                  <c:v>-3.8989739999999999</c:v>
                </c:pt>
                <c:pt idx="1049">
                  <c:v>-3.9068390000000002</c:v>
                </c:pt>
                <c:pt idx="1050">
                  <c:v>-3.91472</c:v>
                </c:pt>
                <c:pt idx="1051">
                  <c:v>-3.9226190000000001</c:v>
                </c:pt>
                <c:pt idx="1052">
                  <c:v>-3.9305349999999999</c:v>
                </c:pt>
                <c:pt idx="1053">
                  <c:v>-3.938469</c:v>
                </c:pt>
                <c:pt idx="1054">
                  <c:v>-3.946421</c:v>
                </c:pt>
                <c:pt idx="1055">
                  <c:v>-3.9543910000000002</c:v>
                </c:pt>
                <c:pt idx="1056">
                  <c:v>-3.9623789999999999</c:v>
                </c:pt>
                <c:pt idx="1057">
                  <c:v>-3.970386</c:v>
                </c:pt>
                <c:pt idx="1058">
                  <c:v>-3.9784120000000001</c:v>
                </c:pt>
                <c:pt idx="1059">
                  <c:v>-3.986456</c:v>
                </c:pt>
                <c:pt idx="1060">
                  <c:v>-3.9945200000000001</c:v>
                </c:pt>
                <c:pt idx="1061">
                  <c:v>-4.0026020000000004</c:v>
                </c:pt>
                <c:pt idx="1062">
                  <c:v>-4.0107049999999997</c:v>
                </c:pt>
                <c:pt idx="1063">
                  <c:v>-4.0188269999999999</c:v>
                </c:pt>
                <c:pt idx="1064">
                  <c:v>-4.0269690000000002</c:v>
                </c:pt>
                <c:pt idx="1065">
                  <c:v>-4.0351330000000001</c:v>
                </c:pt>
                <c:pt idx="1066">
                  <c:v>-4.043317</c:v>
                </c:pt>
                <c:pt idx="1067">
                  <c:v>-4.0515230000000004</c:v>
                </c:pt>
                <c:pt idx="1068">
                  <c:v>-4.0597500000000002</c:v>
                </c:pt>
                <c:pt idx="1069">
                  <c:v>-4.0679999999999996</c:v>
                </c:pt>
                <c:pt idx="1070">
                  <c:v>-4.0762710000000002</c:v>
                </c:pt>
                <c:pt idx="1071">
                  <c:v>-4.0845649999999996</c:v>
                </c:pt>
                <c:pt idx="1072">
                  <c:v>-4.0928820000000004</c:v>
                </c:pt>
                <c:pt idx="1073">
                  <c:v>-4.1012209999999998</c:v>
                </c:pt>
                <c:pt idx="1074">
                  <c:v>-4.1095839999999999</c:v>
                </c:pt>
                <c:pt idx="1075">
                  <c:v>-4.1179699999999997</c:v>
                </c:pt>
                <c:pt idx="1076">
                  <c:v>-4.1263810000000003</c:v>
                </c:pt>
                <c:pt idx="1077">
                  <c:v>-4.1348159999999998</c:v>
                </c:pt>
                <c:pt idx="1078">
                  <c:v>-4.1432760000000002</c:v>
                </c:pt>
                <c:pt idx="1079">
                  <c:v>-4.1517619999999997</c:v>
                </c:pt>
                <c:pt idx="1080">
                  <c:v>-4.1602740000000002</c:v>
                </c:pt>
                <c:pt idx="1081">
                  <c:v>-4.168812</c:v>
                </c:pt>
                <c:pt idx="1082">
                  <c:v>-4.1773759999999998</c:v>
                </c:pt>
                <c:pt idx="1083">
                  <c:v>-4.1859679999999999</c:v>
                </c:pt>
                <c:pt idx="1084">
                  <c:v>-4.1945870000000003</c:v>
                </c:pt>
                <c:pt idx="1085">
                  <c:v>-4.2032340000000001</c:v>
                </c:pt>
                <c:pt idx="1086">
                  <c:v>-4.2119090000000003</c:v>
                </c:pt>
                <c:pt idx="1087">
                  <c:v>-4.2206130000000002</c:v>
                </c:pt>
                <c:pt idx="1088">
                  <c:v>-4.2293469999999997</c:v>
                </c:pt>
                <c:pt idx="1089">
                  <c:v>-4.238111</c:v>
                </c:pt>
                <c:pt idx="1090">
                  <c:v>-4.2469060000000001</c:v>
                </c:pt>
                <c:pt idx="1091">
                  <c:v>-4.2557330000000002</c:v>
                </c:pt>
                <c:pt idx="1092">
                  <c:v>-4.2645910000000002</c:v>
                </c:pt>
                <c:pt idx="1093">
                  <c:v>-4.2734810000000003</c:v>
                </c:pt>
                <c:pt idx="1094">
                  <c:v>-4.2824039999999997</c:v>
                </c:pt>
                <c:pt idx="1095">
                  <c:v>-4.2913610000000002</c:v>
                </c:pt>
                <c:pt idx="1096">
                  <c:v>-4.3003520000000002</c:v>
                </c:pt>
                <c:pt idx="1097">
                  <c:v>-4.3093769999999996</c:v>
                </c:pt>
                <c:pt idx="1098">
                  <c:v>-4.3184389999999997</c:v>
                </c:pt>
                <c:pt idx="1099">
                  <c:v>-4.3275360000000003</c:v>
                </c:pt>
                <c:pt idx="1100">
                  <c:v>-4.3366699999999998</c:v>
                </c:pt>
                <c:pt idx="1101">
                  <c:v>-4.3458420000000002</c:v>
                </c:pt>
                <c:pt idx="1102">
                  <c:v>-4.3550529999999998</c:v>
                </c:pt>
                <c:pt idx="1103">
                  <c:v>-4.3643020000000003</c:v>
                </c:pt>
                <c:pt idx="1104">
                  <c:v>-4.3735920000000004</c:v>
                </c:pt>
                <c:pt idx="1105">
                  <c:v>-4.3829219999999998</c:v>
                </c:pt>
                <c:pt idx="1106">
                  <c:v>-4.3922939999999997</c:v>
                </c:pt>
                <c:pt idx="1107">
                  <c:v>-4.4017080000000002</c:v>
                </c:pt>
                <c:pt idx="1108">
                  <c:v>-4.4111659999999997</c:v>
                </c:pt>
                <c:pt idx="1109">
                  <c:v>-4.420668</c:v>
                </c:pt>
                <c:pt idx="1110">
                  <c:v>-4.4302159999999997</c:v>
                </c:pt>
                <c:pt idx="1111">
                  <c:v>-4.4398099999999996</c:v>
                </c:pt>
                <c:pt idx="1112">
                  <c:v>-4.449452</c:v>
                </c:pt>
                <c:pt idx="1113">
                  <c:v>-4.4591419999999999</c:v>
                </c:pt>
                <c:pt idx="1114">
                  <c:v>-4.4688809999999997</c:v>
                </c:pt>
                <c:pt idx="1115">
                  <c:v>-4.4786710000000003</c:v>
                </c:pt>
                <c:pt idx="1116">
                  <c:v>-4.4885120000000001</c:v>
                </c:pt>
                <c:pt idx="1117">
                  <c:v>-4.4984060000000001</c:v>
                </c:pt>
                <c:pt idx="1118">
                  <c:v>-4.5083539999999998</c:v>
                </c:pt>
                <c:pt idx="1119">
                  <c:v>-4.518357</c:v>
                </c:pt>
                <c:pt idx="1120">
                  <c:v>-4.528416</c:v>
                </c:pt>
                <c:pt idx="1121">
                  <c:v>-4.5385340000000003</c:v>
                </c:pt>
                <c:pt idx="1122">
                  <c:v>-4.5487109999999999</c:v>
                </c:pt>
                <c:pt idx="1123">
                  <c:v>-4.558948</c:v>
                </c:pt>
                <c:pt idx="1124">
                  <c:v>-4.569248</c:v>
                </c:pt>
                <c:pt idx="1125">
                  <c:v>-4.579612</c:v>
                </c:pt>
                <c:pt idx="1126">
                  <c:v>-4.5900410000000003</c:v>
                </c:pt>
                <c:pt idx="1127">
                  <c:v>-4.6005349999999998</c:v>
                </c:pt>
                <c:pt idx="1128">
                  <c:v>-4.6110980000000001</c:v>
                </c:pt>
                <c:pt idx="1129">
                  <c:v>-4.6217300000000003</c:v>
                </c:pt>
                <c:pt idx="1130">
                  <c:v>-4.6324339999999999</c:v>
                </c:pt>
                <c:pt idx="1131">
                  <c:v>-4.6432099999999998</c:v>
                </c:pt>
                <c:pt idx="1132">
                  <c:v>-4.6540619999999997</c:v>
                </c:pt>
                <c:pt idx="1133">
                  <c:v>-4.6649900000000004</c:v>
                </c:pt>
                <c:pt idx="1134">
                  <c:v>-4.6759979999999999</c:v>
                </c:pt>
                <c:pt idx="1135">
                  <c:v>-4.687087</c:v>
                </c:pt>
                <c:pt idx="1136">
                  <c:v>-4.6982590000000002</c:v>
                </c:pt>
                <c:pt idx="1137">
                  <c:v>-4.7095159999999998</c:v>
                </c:pt>
                <c:pt idx="1138">
                  <c:v>-4.7208600000000001</c:v>
                </c:pt>
                <c:pt idx="1139">
                  <c:v>-4.7322939999999996</c:v>
                </c:pt>
                <c:pt idx="1140">
                  <c:v>-4.7438190000000002</c:v>
                </c:pt>
                <c:pt idx="1141">
                  <c:v>-4.755439</c:v>
                </c:pt>
                <c:pt idx="1142">
                  <c:v>-4.7671559999999999</c:v>
                </c:pt>
                <c:pt idx="1143">
                  <c:v>-4.7789720000000004</c:v>
                </c:pt>
                <c:pt idx="1144">
                  <c:v>-4.7908910000000002</c:v>
                </c:pt>
                <c:pt idx="1145">
                  <c:v>-4.8029149999999996</c:v>
                </c:pt>
                <c:pt idx="1146">
                  <c:v>-4.815048</c:v>
                </c:pt>
                <c:pt idx="1147">
                  <c:v>-4.8272909999999998</c:v>
                </c:pt>
                <c:pt idx="1148">
                  <c:v>-4.8396489999999996</c:v>
                </c:pt>
                <c:pt idx="1149">
                  <c:v>-4.8521239999999999</c:v>
                </c:pt>
                <c:pt idx="1150">
                  <c:v>-4.8647200000000002</c:v>
                </c:pt>
                <c:pt idx="1151">
                  <c:v>-4.9154390000000001</c:v>
                </c:pt>
                <c:pt idx="1152">
                  <c:v>-4.9662850000000001</c:v>
                </c:pt>
                <c:pt idx="1153">
                  <c:v>-5.0172629999999998</c:v>
                </c:pt>
                <c:pt idx="1154">
                  <c:v>-5.0683750000000005</c:v>
                </c:pt>
                <c:pt idx="1155">
                  <c:v>-5.1196260000000002</c:v>
                </c:pt>
                <c:pt idx="1156">
                  <c:v>-5.1710189999999994</c:v>
                </c:pt>
                <c:pt idx="1157">
                  <c:v>-5.2225599999999996</c:v>
                </c:pt>
                <c:pt idx="1158">
                  <c:v>-5.2742529999999999</c:v>
                </c:pt>
                <c:pt idx="1159">
                  <c:v>-5.3261009999999995</c:v>
                </c:pt>
                <c:pt idx="1160">
                  <c:v>-5.3781099999999995</c:v>
                </c:pt>
                <c:pt idx="1161">
                  <c:v>-5.4302850000000005</c:v>
                </c:pt>
                <c:pt idx="1162">
                  <c:v>-5.4826289999999993</c:v>
                </c:pt>
                <c:pt idx="1163">
                  <c:v>-5.5351479999999995</c:v>
                </c:pt>
                <c:pt idx="1164">
                  <c:v>-5.5878480000000001</c:v>
                </c:pt>
                <c:pt idx="1165">
                  <c:v>-5.6407340000000001</c:v>
                </c:pt>
                <c:pt idx="1166">
                  <c:v>-5.6938109999999993</c:v>
                </c:pt>
                <c:pt idx="1167">
                  <c:v>-5.7470850000000002</c:v>
                </c:pt>
                <c:pt idx="1168">
                  <c:v>-5.8005630000000004</c:v>
                </c:pt>
                <c:pt idx="1169">
                  <c:v>-5.8542509999999996</c:v>
                </c:pt>
                <c:pt idx="1170">
                  <c:v>-5.908156</c:v>
                </c:pt>
                <c:pt idx="1171">
                  <c:v>-5.9622830000000002</c:v>
                </c:pt>
                <c:pt idx="1172">
                  <c:v>-6.0166400000000007</c:v>
                </c:pt>
                <c:pt idx="1173">
                  <c:v>-6.0712329999999994</c:v>
                </c:pt>
                <c:pt idx="1174">
                  <c:v>-6.1260709999999996</c:v>
                </c:pt>
                <c:pt idx="1175">
                  <c:v>-6.1811620000000005</c:v>
                </c:pt>
                <c:pt idx="1176">
                  <c:v>-6.2365119999999994</c:v>
                </c:pt>
                <c:pt idx="1177">
                  <c:v>-6.2921309999999995</c:v>
                </c:pt>
                <c:pt idx="1178">
                  <c:v>-6.3480270000000001</c:v>
                </c:pt>
                <c:pt idx="1179">
                  <c:v>-6.4042080000000006</c:v>
                </c:pt>
                <c:pt idx="1180">
                  <c:v>-6.4606849999999998</c:v>
                </c:pt>
                <c:pt idx="1181">
                  <c:v>-6.5174669999999999</c:v>
                </c:pt>
                <c:pt idx="1182">
                  <c:v>-6.5745640000000005</c:v>
                </c:pt>
                <c:pt idx="1183">
                  <c:v>-6.6319850000000002</c:v>
                </c:pt>
                <c:pt idx="1184">
                  <c:v>-6.6897409999999997</c:v>
                </c:pt>
                <c:pt idx="1185">
                  <c:v>-6.7478449999999999</c:v>
                </c:pt>
                <c:pt idx="1186">
                  <c:v>-6.8063059999999993</c:v>
                </c:pt>
                <c:pt idx="1187">
                  <c:v>-6.865138</c:v>
                </c:pt>
                <c:pt idx="1188">
                  <c:v>-6.9243519999999998</c:v>
                </c:pt>
                <c:pt idx="1189">
                  <c:v>-6.9839630000000001</c:v>
                </c:pt>
                <c:pt idx="1190">
                  <c:v>-7.0439819999999997</c:v>
                </c:pt>
                <c:pt idx="1191">
                  <c:v>-7.104425</c:v>
                </c:pt>
                <c:pt idx="1192">
                  <c:v>-7.165305</c:v>
                </c:pt>
                <c:pt idx="1193">
                  <c:v>-7.2266379999999995</c:v>
                </c:pt>
                <c:pt idx="1194">
                  <c:v>-7.2884389999999994</c:v>
                </c:pt>
                <c:pt idx="1195">
                  <c:v>-7.3507230000000003</c:v>
                </c:pt>
                <c:pt idx="1196">
                  <c:v>-7.4135080000000002</c:v>
                </c:pt>
                <c:pt idx="1197">
                  <c:v>-7.4768120000000007</c:v>
                </c:pt>
                <c:pt idx="1198">
                  <c:v>-7.5406519999999997</c:v>
                </c:pt>
                <c:pt idx="1199">
                  <c:v>-7.6050469999999999</c:v>
                </c:pt>
                <c:pt idx="1200">
                  <c:v>-7.6700180000000007</c:v>
                </c:pt>
                <c:pt idx="1201">
                  <c:v>-7.7355839999999993</c:v>
                </c:pt>
                <c:pt idx="1202">
                  <c:v>-7.8017669999999999</c:v>
                </c:pt>
                <c:pt idx="1203">
                  <c:v>-7.8685890000000001</c:v>
                </c:pt>
                <c:pt idx="1204">
                  <c:v>-7.9360730000000004</c:v>
                </c:pt>
                <c:pt idx="1205">
                  <c:v>-8.0042429999999989</c:v>
                </c:pt>
                <c:pt idx="1206">
                  <c:v>-8.0731229999999989</c:v>
                </c:pt>
                <c:pt idx="1207">
                  <c:v>-8.1427399999999999</c:v>
                </c:pt>
                <c:pt idx="1208">
                  <c:v>-8.2131219999999985</c:v>
                </c:pt>
                <c:pt idx="1209">
                  <c:v>-8.2842950000000002</c:v>
                </c:pt>
                <c:pt idx="1210">
                  <c:v>-8.3562910000000006</c:v>
                </c:pt>
                <c:pt idx="1211">
                  <c:v>-8.4291400000000003</c:v>
                </c:pt>
                <c:pt idx="1212">
                  <c:v>-8.5028749999999995</c:v>
                </c:pt>
                <c:pt idx="1213">
                  <c:v>-8.5775290000000002</c:v>
                </c:pt>
                <c:pt idx="1214">
                  <c:v>-8.6531369999999992</c:v>
                </c:pt>
                <c:pt idx="1215">
                  <c:v>-8.7297379999999993</c:v>
                </c:pt>
                <c:pt idx="1216">
                  <c:v>-8.8073669999999993</c:v>
                </c:pt>
                <c:pt idx="1217">
                  <c:v>-8.8860670000000006</c:v>
                </c:pt>
                <c:pt idx="1218">
                  <c:v>-8.965878</c:v>
                </c:pt>
                <c:pt idx="1219">
                  <c:v>-9.0468450000000011</c:v>
                </c:pt>
                <c:pt idx="1220">
                  <c:v>-9.1290139999999997</c:v>
                </c:pt>
                <c:pt idx="1221">
                  <c:v>-9.212434</c:v>
                </c:pt>
                <c:pt idx="1222">
                  <c:v>-9.2971560000000011</c:v>
                </c:pt>
                <c:pt idx="1223">
                  <c:v>-9.3832339999999999</c:v>
                </c:pt>
                <c:pt idx="1224">
                  <c:v>-9.4707249999999998</c:v>
                </c:pt>
                <c:pt idx="1225">
                  <c:v>-9.5596859999999992</c:v>
                </c:pt>
                <c:pt idx="1226">
                  <c:v>-9.6501820000000009</c:v>
                </c:pt>
                <c:pt idx="1227">
                  <c:v>-9.7422769999999996</c:v>
                </c:pt>
                <c:pt idx="1228">
                  <c:v>-9.8360400000000006</c:v>
                </c:pt>
                <c:pt idx="1229">
                  <c:v>-9.9315449999999998</c:v>
                </c:pt>
                <c:pt idx="1230">
                  <c:v>-10.028870000000001</c:v>
                </c:pt>
                <c:pt idx="1231">
                  <c:v>-10.128095</c:v>
                </c:pt>
                <c:pt idx="1232">
                  <c:v>-10.229309000000001</c:v>
                </c:pt>
                <c:pt idx="1233">
                  <c:v>-10.332602999999999</c:v>
                </c:pt>
                <c:pt idx="1234">
                  <c:v>-10.438076000000001</c:v>
                </c:pt>
                <c:pt idx="1235">
                  <c:v>-10.545832000000001</c:v>
                </c:pt>
                <c:pt idx="1236">
                  <c:v>-10.655982999999999</c:v>
                </c:pt>
                <c:pt idx="1237">
                  <c:v>-10.768647</c:v>
                </c:pt>
                <c:pt idx="1238">
                  <c:v>-10.883952000000001</c:v>
                </c:pt>
                <c:pt idx="1239">
                  <c:v>-11.002034</c:v>
                </c:pt>
                <c:pt idx="1240">
                  <c:v>-11.123039</c:v>
                </c:pt>
                <c:pt idx="1241">
                  <c:v>-11.247123</c:v>
                </c:pt>
                <c:pt idx="1242">
                  <c:v>-11.374454999999999</c:v>
                </c:pt>
                <c:pt idx="1243">
                  <c:v>-11.505217</c:v>
                </c:pt>
                <c:pt idx="1244">
                  <c:v>-11.639603000000001</c:v>
                </c:pt>
                <c:pt idx="1245">
                  <c:v>-11.777823</c:v>
                </c:pt>
                <c:pt idx="1246">
                  <c:v>-11.9201</c:v>
                </c:pt>
                <c:pt idx="1247">
                  <c:v>-12.066674000000001</c:v>
                </c:pt>
                <c:pt idx="1248">
                  <c:v>-12.2178</c:v>
                </c:pt>
                <c:pt idx="1249">
                  <c:v>-12.373746000000001</c:v>
                </c:pt>
                <c:pt idx="1250">
                  <c:v>-12.534791999999999</c:v>
                </c:pt>
                <c:pt idx="1251">
                  <c:v>-12.701232999999998</c:v>
                </c:pt>
                <c:pt idx="1252">
                  <c:v>-12.873370999999999</c:v>
                </c:pt>
                <c:pt idx="1253">
                  <c:v>-13.051511999999999</c:v>
                </c:pt>
                <c:pt idx="1254">
                  <c:v>-13.235970999999999</c:v>
                </c:pt>
                <c:pt idx="1255">
                  <c:v>-13.427058000000001</c:v>
                </c:pt>
                <c:pt idx="1256">
                  <c:v>-13.625084999999999</c:v>
                </c:pt>
                <c:pt idx="1257">
                  <c:v>-13.830355000000001</c:v>
                </c:pt>
                <c:pt idx="1258">
                  <c:v>-14.043161999999999</c:v>
                </c:pt>
                <c:pt idx="1259">
                  <c:v>-14.26379</c:v>
                </c:pt>
                <c:pt idx="1260">
                  <c:v>-14.49249</c:v>
                </c:pt>
                <c:pt idx="1261">
                  <c:v>-14.7295</c:v>
                </c:pt>
                <c:pt idx="1262">
                  <c:v>-14.97503</c:v>
                </c:pt>
                <c:pt idx="1263">
                  <c:v>-15.229240000000001</c:v>
                </c:pt>
                <c:pt idx="1264">
                  <c:v>-15.492229999999999</c:v>
                </c:pt>
                <c:pt idx="1265">
                  <c:v>-15.764040000000001</c:v>
                </c:pt>
                <c:pt idx="1266">
                  <c:v>-16.044649999999997</c:v>
                </c:pt>
                <c:pt idx="1267">
                  <c:v>-16.333930000000002</c:v>
                </c:pt>
                <c:pt idx="1268">
                  <c:v>-16.63166</c:v>
                </c:pt>
                <c:pt idx="1269">
                  <c:v>-16.937519999999999</c:v>
                </c:pt>
                <c:pt idx="1270">
                  <c:v>-17.251049999999999</c:v>
                </c:pt>
                <c:pt idx="1271">
                  <c:v>-17.5717</c:v>
                </c:pt>
                <c:pt idx="1272">
                  <c:v>-17.898779999999999</c:v>
                </c:pt>
                <c:pt idx="1273">
                  <c:v>-18.23152</c:v>
                </c:pt>
                <c:pt idx="1274">
                  <c:v>-18.569009999999999</c:v>
                </c:pt>
                <c:pt idx="1275">
                  <c:v>-18.910260000000001</c:v>
                </c:pt>
                <c:pt idx="1276">
                  <c:v>-19.254200000000001</c:v>
                </c:pt>
                <c:pt idx="1277">
                  <c:v>-19.59967</c:v>
                </c:pt>
                <c:pt idx="1278">
                  <c:v>-19.945429999999998</c:v>
                </c:pt>
                <c:pt idx="1279">
                  <c:v>-20.290179999999999</c:v>
                </c:pt>
                <c:pt idx="1280">
                  <c:v>-20.632579999999997</c:v>
                </c:pt>
                <c:pt idx="1281">
                  <c:v>-20.97118</c:v>
                </c:pt>
                <c:pt idx="1282">
                  <c:v>-21.304510000000001</c:v>
                </c:pt>
                <c:pt idx="1283">
                  <c:v>-21.631019999999999</c:v>
                </c:pt>
                <c:pt idx="1284">
                  <c:v>-21.949089999999998</c:v>
                </c:pt>
                <c:pt idx="1285">
                  <c:v>-22.25705</c:v>
                </c:pt>
                <c:pt idx="1286">
                  <c:v>-22.553149999999999</c:v>
                </c:pt>
                <c:pt idx="1287">
                  <c:v>-22.83558</c:v>
                </c:pt>
                <c:pt idx="1288">
                  <c:v>-23.102460000000001</c:v>
                </c:pt>
                <c:pt idx="1289">
                  <c:v>-23.351870000000002</c:v>
                </c:pt>
                <c:pt idx="1290">
                  <c:v>-23.581849999999999</c:v>
                </c:pt>
                <c:pt idx="1291">
                  <c:v>-23.790410000000001</c:v>
                </c:pt>
                <c:pt idx="1292">
                  <c:v>-23.975550000000002</c:v>
                </c:pt>
                <c:pt idx="1293">
                  <c:v>-24.13531</c:v>
                </c:pt>
                <c:pt idx="1294">
                  <c:v>-24.267780000000002</c:v>
                </c:pt>
                <c:pt idx="1295">
                  <c:v>-24.371099999999998</c:v>
                </c:pt>
                <c:pt idx="1296">
                  <c:v>-24.443559999999998</c:v>
                </c:pt>
                <c:pt idx="1297">
                  <c:v>-24.483559999999997</c:v>
                </c:pt>
                <c:pt idx="1298">
                  <c:v>-24.489699999999999</c:v>
                </c:pt>
                <c:pt idx="1299">
                  <c:v>-24.460789999999999</c:v>
                </c:pt>
                <c:pt idx="1300">
                  <c:v>-24.39584</c:v>
                </c:pt>
                <c:pt idx="1301">
                  <c:v>-24.294170000000001</c:v>
                </c:pt>
                <c:pt idx="1302">
                  <c:v>-24.15532</c:v>
                </c:pt>
                <c:pt idx="1303">
                  <c:v>-23.979140000000001</c:v>
                </c:pt>
                <c:pt idx="1304">
                  <c:v>-23.76577</c:v>
                </c:pt>
                <c:pt idx="1305">
                  <c:v>-23.51566</c:v>
                </c:pt>
                <c:pt idx="1306">
                  <c:v>-23.229570000000002</c:v>
                </c:pt>
                <c:pt idx="1307">
                  <c:v>-22.908540000000002</c:v>
                </c:pt>
                <c:pt idx="1308">
                  <c:v>-22.553939999999997</c:v>
                </c:pt>
                <c:pt idx="1309">
                  <c:v>-22.167470000000002</c:v>
                </c:pt>
                <c:pt idx="1310">
                  <c:v>-21.751080000000002</c:v>
                </c:pt>
                <c:pt idx="1311">
                  <c:v>-21.30706</c:v>
                </c:pt>
                <c:pt idx="1312">
                  <c:v>-20.83794</c:v>
                </c:pt>
                <c:pt idx="1313">
                  <c:v>-20.346530000000001</c:v>
                </c:pt>
                <c:pt idx="1314">
                  <c:v>-19.835850000000001</c:v>
                </c:pt>
                <c:pt idx="1315">
                  <c:v>-19.309089999999998</c:v>
                </c:pt>
                <c:pt idx="1316">
                  <c:v>-18.76962</c:v>
                </c:pt>
                <c:pt idx="1317">
                  <c:v>-18.220880000000001</c:v>
                </c:pt>
                <c:pt idx="1318">
                  <c:v>-17.666349999999998</c:v>
                </c:pt>
                <c:pt idx="1319">
                  <c:v>-17.109529999999999</c:v>
                </c:pt>
                <c:pt idx="1320">
                  <c:v>-16.55386</c:v>
                </c:pt>
                <c:pt idx="1321">
                  <c:v>-16.002666000000001</c:v>
                </c:pt>
                <c:pt idx="1322">
                  <c:v>-15.459147</c:v>
                </c:pt>
                <c:pt idx="1323">
                  <c:v>-14.926311999999999</c:v>
                </c:pt>
                <c:pt idx="1324">
                  <c:v>-14.406967</c:v>
                </c:pt>
                <c:pt idx="1325">
                  <c:v>-13.903684999999999</c:v>
                </c:pt>
                <c:pt idx="1326">
                  <c:v>-13.418804</c:v>
                </c:pt>
                <c:pt idx="1327">
                  <c:v>-12.954419999999999</c:v>
                </c:pt>
                <c:pt idx="1328">
                  <c:v>-12.512394</c:v>
                </c:pt>
                <c:pt idx="1329">
                  <c:v>-12.09436</c:v>
                </c:pt>
                <c:pt idx="1330">
                  <c:v>-11.701734</c:v>
                </c:pt>
                <c:pt idx="1331">
                  <c:v>-11.335727</c:v>
                </c:pt>
                <c:pt idx="1332">
                  <c:v>-10.997346</c:v>
                </c:pt>
                <c:pt idx="1333">
                  <c:v>-10.687405999999999</c:v>
                </c:pt>
                <c:pt idx="1334">
                  <c:v>-10.406521999999999</c:v>
                </c:pt>
                <c:pt idx="1335">
                  <c:v>-10.155110000000001</c:v>
                </c:pt>
                <c:pt idx="1336">
                  <c:v>-9.9333749999999998</c:v>
                </c:pt>
                <c:pt idx="1337">
                  <c:v>-9.7413019999999992</c:v>
                </c:pt>
                <c:pt idx="1338">
                  <c:v>-9.5786459999999991</c:v>
                </c:pt>
                <c:pt idx="1339">
                  <c:v>-9.4449229999999993</c:v>
                </c:pt>
                <c:pt idx="1340">
                  <c:v>-9.3394009999999987</c:v>
                </c:pt>
                <c:pt idx="1341">
                  <c:v>-9.2610989999999997</c:v>
                </c:pt>
                <c:pt idx="1342">
                  <c:v>-9.2087939999999993</c:v>
                </c:pt>
                <c:pt idx="1343">
                  <c:v>-9.1810279999999995</c:v>
                </c:pt>
                <c:pt idx="1344">
                  <c:v>-9.1761379999999999</c:v>
                </c:pt>
                <c:pt idx="1345">
                  <c:v>-9.1922789999999992</c:v>
                </c:pt>
                <c:pt idx="1346">
                  <c:v>-9.227466999999999</c:v>
                </c:pt>
                <c:pt idx="1347">
                  <c:v>-9.2796229999999991</c:v>
                </c:pt>
                <c:pt idx="1348">
                  <c:v>-9.3466210000000007</c:v>
                </c:pt>
                <c:pt idx="1349">
                  <c:v>-9.4263389999999987</c:v>
                </c:pt>
                <c:pt idx="1350">
                  <c:v>-9.516705</c:v>
                </c:pt>
                <c:pt idx="1351">
                  <c:v>-9.6157430000000002</c:v>
                </c:pt>
                <c:pt idx="1352">
                  <c:v>-9.7216149999999999</c:v>
                </c:pt>
                <c:pt idx="1353">
                  <c:v>-9.8326479999999989</c:v>
                </c:pt>
                <c:pt idx="1354">
                  <c:v>-9.9473589999999987</c:v>
                </c:pt>
                <c:pt idx="1355">
                  <c:v>-10.064465</c:v>
                </c:pt>
                <c:pt idx="1356">
                  <c:v>-10.18289</c:v>
                </c:pt>
                <c:pt idx="1357">
                  <c:v>-10.301750999999999</c:v>
                </c:pt>
                <c:pt idx="1358">
                  <c:v>-10.420346</c:v>
                </c:pt>
                <c:pt idx="1359">
                  <c:v>-10.538124</c:v>
                </c:pt>
                <c:pt idx="1360">
                  <c:v>-10.654662999999999</c:v>
                </c:pt>
                <c:pt idx="1361">
                  <c:v>-10.769634</c:v>
                </c:pt>
                <c:pt idx="1362">
                  <c:v>-10.882781</c:v>
                </c:pt>
                <c:pt idx="1363">
                  <c:v>-10.993891</c:v>
                </c:pt>
                <c:pt idx="1364">
                  <c:v>-11.102778000000001</c:v>
                </c:pt>
                <c:pt idx="1365">
                  <c:v>-11.20927</c:v>
                </c:pt>
                <c:pt idx="1366">
                  <c:v>-11.313196</c:v>
                </c:pt>
                <c:pt idx="1367">
                  <c:v>-11.414380000000001</c:v>
                </c:pt>
                <c:pt idx="1368">
                  <c:v>-11.512637999999999</c:v>
                </c:pt>
                <c:pt idx="1369">
                  <c:v>-11.607778</c:v>
                </c:pt>
                <c:pt idx="1370">
                  <c:v>-11.699594999999999</c:v>
                </c:pt>
                <c:pt idx="1371">
                  <c:v>-11.787883000000001</c:v>
                </c:pt>
                <c:pt idx="1372">
                  <c:v>-11.872433000000001</c:v>
                </c:pt>
                <c:pt idx="1373">
                  <c:v>-11.953041000000001</c:v>
                </c:pt>
                <c:pt idx="1374">
                  <c:v>-12.029516000000001</c:v>
                </c:pt>
                <c:pt idx="1375">
                  <c:v>-12.101680999999999</c:v>
                </c:pt>
                <c:pt idx="1376">
                  <c:v>-12.169386999999999</c:v>
                </c:pt>
                <c:pt idx="1377">
                  <c:v>-12.232514999999999</c:v>
                </c:pt>
                <c:pt idx="1378">
                  <c:v>-12.290984</c:v>
                </c:pt>
                <c:pt idx="1379">
                  <c:v>-12.344751</c:v>
                </c:pt>
                <c:pt idx="1380">
                  <c:v>-12.393818</c:v>
                </c:pt>
                <c:pt idx="1381">
                  <c:v>-12.438225000000001</c:v>
                </c:pt>
                <c:pt idx="1382">
                  <c:v>-12.478057999999999</c:v>
                </c:pt>
                <c:pt idx="1383">
                  <c:v>-12.513439999999999</c:v>
                </c:pt>
                <c:pt idx="1384">
                  <c:v>-12.544528</c:v>
                </c:pt>
                <c:pt idx="1385">
                  <c:v>-12.571514000000001</c:v>
                </c:pt>
                <c:pt idx="1386">
                  <c:v>-12.594614</c:v>
                </c:pt>
                <c:pt idx="1387">
                  <c:v>-12.614067</c:v>
                </c:pt>
                <c:pt idx="1388">
                  <c:v>-12.630125</c:v>
                </c:pt>
                <c:pt idx="1389">
                  <c:v>-12.643052999999998</c:v>
                </c:pt>
                <c:pt idx="1390">
                  <c:v>-12.653120999999999</c:v>
                </c:pt>
                <c:pt idx="1391">
                  <c:v>-12.660601999999999</c:v>
                </c:pt>
                <c:pt idx="1392">
                  <c:v>-12.665770999999999</c:v>
                </c:pt>
                <c:pt idx="1393">
                  <c:v>-12.668905000000001</c:v>
                </c:pt>
                <c:pt idx="1394">
                  <c:v>-12.670285</c:v>
                </c:pt>
                <c:pt idx="1395">
                  <c:v>-12.670189000000001</c:v>
                </c:pt>
                <c:pt idx="1396">
                  <c:v>-12.668901999999999</c:v>
                </c:pt>
                <c:pt idx="1397">
                  <c:v>-12.666706999999999</c:v>
                </c:pt>
                <c:pt idx="1398">
                  <c:v>-12.663893999999999</c:v>
                </c:pt>
                <c:pt idx="1399">
                  <c:v>-12.660755</c:v>
                </c:pt>
                <c:pt idx="1400">
                  <c:v>-12.657585000000001</c:v>
                </c:pt>
                <c:pt idx="1401">
                  <c:v>-12.654682000000001</c:v>
                </c:pt>
                <c:pt idx="1402">
                  <c:v>-12.652343</c:v>
                </c:pt>
                <c:pt idx="1403">
                  <c:v>-12.650858999999999</c:v>
                </c:pt>
                <c:pt idx="1404">
                  <c:v>-12.650516999999999</c:v>
                </c:pt>
                <c:pt idx="1405">
                  <c:v>-12.651586</c:v>
                </c:pt>
                <c:pt idx="1406">
                  <c:v>-12.654318999999999</c:v>
                </c:pt>
                <c:pt idx="1407">
                  <c:v>-12.658939</c:v>
                </c:pt>
                <c:pt idx="1408">
                  <c:v>-12.665635999999999</c:v>
                </c:pt>
                <c:pt idx="1409">
                  <c:v>-12.674564</c:v>
                </c:pt>
                <c:pt idx="1410">
                  <c:v>-12.685830999999999</c:v>
                </c:pt>
                <c:pt idx="1411">
                  <c:v>-12.699504999999998</c:v>
                </c:pt>
                <c:pt idx="1412">
                  <c:v>-12.715608</c:v>
                </c:pt>
                <c:pt idx="1413">
                  <c:v>-12.734116999999999</c:v>
                </c:pt>
                <c:pt idx="1414">
                  <c:v>-12.75497</c:v>
                </c:pt>
                <c:pt idx="1415">
                  <c:v>-12.778065</c:v>
                </c:pt>
                <c:pt idx="1416">
                  <c:v>-12.803268000000001</c:v>
                </c:pt>
                <c:pt idx="1417">
                  <c:v>-12.830417999999998</c:v>
                </c:pt>
                <c:pt idx="1418">
                  <c:v>-12.859331999999998</c:v>
                </c:pt>
                <c:pt idx="1419">
                  <c:v>-12.889813</c:v>
                </c:pt>
                <c:pt idx="1420">
                  <c:v>-12.921654999999999</c:v>
                </c:pt>
                <c:pt idx="1421">
                  <c:v>-12.954650000000001</c:v>
                </c:pt>
                <c:pt idx="1422">
                  <c:v>-12.988587000000001</c:v>
                </c:pt>
                <c:pt idx="1423">
                  <c:v>-13.023260000000001</c:v>
                </c:pt>
                <c:pt idx="1424">
                  <c:v>-13.058458999999999</c:v>
                </c:pt>
                <c:pt idx="1425">
                  <c:v>-13.093980999999999</c:v>
                </c:pt>
                <c:pt idx="1426">
                  <c:v>-13.129621999999999</c:v>
                </c:pt>
                <c:pt idx="1427">
                  <c:v>-13.165179</c:v>
                </c:pt>
                <c:pt idx="1428">
                  <c:v>-13.20045</c:v>
                </c:pt>
                <c:pt idx="1429">
                  <c:v>-13.235229</c:v>
                </c:pt>
                <c:pt idx="1430">
                  <c:v>-13.269309</c:v>
                </c:pt>
                <c:pt idx="1431">
                  <c:v>-13.302475999999999</c:v>
                </c:pt>
                <c:pt idx="1432">
                  <c:v>-13.334517</c:v>
                </c:pt>
                <c:pt idx="1433">
                  <c:v>-13.365214999999999</c:v>
                </c:pt>
                <c:pt idx="1434">
                  <c:v>-13.394352</c:v>
                </c:pt>
                <c:pt idx="1435">
                  <c:v>-13.421710000000001</c:v>
                </c:pt>
                <c:pt idx="1436">
                  <c:v>-13.447079</c:v>
                </c:pt>
                <c:pt idx="1437">
                  <c:v>-13.470262</c:v>
                </c:pt>
                <c:pt idx="1438">
                  <c:v>-13.491078999999999</c:v>
                </c:pt>
                <c:pt idx="1439">
                  <c:v>-13.509378</c:v>
                </c:pt>
                <c:pt idx="1440">
                  <c:v>-13.525036999999999</c:v>
                </c:pt>
                <c:pt idx="1441">
                  <c:v>-13.537970999999999</c:v>
                </c:pt>
                <c:pt idx="1442">
                  <c:v>-13.548138</c:v>
                </c:pt>
                <c:pt idx="1443">
                  <c:v>-13.555538</c:v>
                </c:pt>
                <c:pt idx="1444">
                  <c:v>-13.560215000000001</c:v>
                </c:pt>
                <c:pt idx="1445">
                  <c:v>-13.562260999999999</c:v>
                </c:pt>
                <c:pt idx="1446">
                  <c:v>-13.561805999999999</c:v>
                </c:pt>
                <c:pt idx="1447">
                  <c:v>-13.559023999999999</c:v>
                </c:pt>
                <c:pt idx="1448">
                  <c:v>-13.554122</c:v>
                </c:pt>
                <c:pt idx="1449">
                  <c:v>-13.547333999999999</c:v>
                </c:pt>
                <c:pt idx="1450">
                  <c:v>-13.538916</c:v>
                </c:pt>
                <c:pt idx="1451">
                  <c:v>-13.529139999999998</c:v>
                </c:pt>
                <c:pt idx="1452">
                  <c:v>-13.518286999999999</c:v>
                </c:pt>
                <c:pt idx="1453">
                  <c:v>-13.506639999999999</c:v>
                </c:pt>
                <c:pt idx="1454">
                  <c:v>-13.494486</c:v>
                </c:pt>
                <c:pt idx="1455">
                  <c:v>-13.482108999999999</c:v>
                </c:pt>
                <c:pt idx="1456">
                  <c:v>-13.469792</c:v>
                </c:pt>
                <c:pt idx="1457">
                  <c:v>-13.457813</c:v>
                </c:pt>
                <c:pt idx="1458">
                  <c:v>-13.446447999999998</c:v>
                </c:pt>
                <c:pt idx="1459">
                  <c:v>-13.435974</c:v>
                </c:pt>
                <c:pt idx="1460">
                  <c:v>-13.426667</c:v>
                </c:pt>
                <c:pt idx="1461">
                  <c:v>-13.418801999999999</c:v>
                </c:pt>
                <c:pt idx="1462">
                  <c:v>-13.412656999999999</c:v>
                </c:pt>
                <c:pt idx="1463">
                  <c:v>-13.408509</c:v>
                </c:pt>
                <c:pt idx="1464">
                  <c:v>-13.406636000000001</c:v>
                </c:pt>
                <c:pt idx="1465">
                  <c:v>-13.407317999999998</c:v>
                </c:pt>
                <c:pt idx="1466">
                  <c:v>-13.410827999999999</c:v>
                </c:pt>
                <c:pt idx="1467">
                  <c:v>-13.417435999999999</c:v>
                </c:pt>
                <c:pt idx="1468">
                  <c:v>-13.427394999999999</c:v>
                </c:pt>
                <c:pt idx="1469">
                  <c:v>-13.440941</c:v>
                </c:pt>
                <c:pt idx="1470">
                  <c:v>-13.458283</c:v>
                </c:pt>
                <c:pt idx="1471">
                  <c:v>-13.479596000000001</c:v>
                </c:pt>
                <c:pt idx="1472">
                  <c:v>-13.505020999999999</c:v>
                </c:pt>
                <c:pt idx="1473">
                  <c:v>-13.534651999999999</c:v>
                </c:pt>
                <c:pt idx="1474">
                  <c:v>-13.568541</c:v>
                </c:pt>
                <c:pt idx="1475">
                  <c:v>-13.606695</c:v>
                </c:pt>
                <c:pt idx="1476">
                  <c:v>-13.649074000000001</c:v>
                </c:pt>
                <c:pt idx="1477">
                  <c:v>-13.695595000000001</c:v>
                </c:pt>
                <c:pt idx="1478">
                  <c:v>-13.746134000000001</c:v>
                </c:pt>
                <c:pt idx="1479">
                  <c:v>-13.800530999999999</c:v>
                </c:pt>
                <c:pt idx="1480">
                  <c:v>-13.858597999999999</c:v>
                </c:pt>
                <c:pt idx="1481">
                  <c:v>-13.920123</c:v>
                </c:pt>
                <c:pt idx="1482">
                  <c:v>-13.984878</c:v>
                </c:pt>
                <c:pt idx="1483">
                  <c:v>-14.052624999999999</c:v>
                </c:pt>
                <c:pt idx="1484">
                  <c:v>-14.123117000000001</c:v>
                </c:pt>
                <c:pt idx="1485">
                  <c:v>-14.196108000000001</c:v>
                </c:pt>
                <c:pt idx="1486">
                  <c:v>-14.271348999999999</c:v>
                </c:pt>
                <c:pt idx="1487">
                  <c:v>-14.348593999999999</c:v>
                </c:pt>
                <c:pt idx="1488">
                  <c:v>-14.427598999999999</c:v>
                </c:pt>
                <c:pt idx="1489">
                  <c:v>-14.508122</c:v>
                </c:pt>
                <c:pt idx="1490">
                  <c:v>-14.589919999999999</c:v>
                </c:pt>
                <c:pt idx="1491">
                  <c:v>-14.672751</c:v>
                </c:pt>
                <c:pt idx="1492">
                  <c:v>-14.75637</c:v>
                </c:pt>
                <c:pt idx="1493">
                  <c:v>-14.840534999999999</c:v>
                </c:pt>
                <c:pt idx="1494">
                  <c:v>-14.924999999999999</c:v>
                </c:pt>
                <c:pt idx="1495">
                  <c:v>-15.009516999999999</c:v>
                </c:pt>
                <c:pt idx="1496">
                  <c:v>-15.09384</c:v>
                </c:pt>
                <c:pt idx="1497">
                  <c:v>-15.177725000000001</c:v>
                </c:pt>
                <c:pt idx="1498">
                  <c:v>-15.260935</c:v>
                </c:pt>
                <c:pt idx="1499">
                  <c:v>-15.343239000000001</c:v>
                </c:pt>
                <c:pt idx="1500">
                  <c:v>-15.424422999999999</c:v>
                </c:pt>
                <c:pt idx="1501">
                  <c:v>-15.504292</c:v>
                </c:pt>
                <c:pt idx="1502">
                  <c:v>-15.582678999999999</c:v>
                </c:pt>
                <c:pt idx="1503">
                  <c:v>-15.659445</c:v>
                </c:pt>
                <c:pt idx="1504">
                  <c:v>-15.734486</c:v>
                </c:pt>
                <c:pt idx="1505">
                  <c:v>-15.807736</c:v>
                </c:pt>
                <c:pt idx="1506">
                  <c:v>-15.879165</c:v>
                </c:pt>
                <c:pt idx="1507">
                  <c:v>-15.948784999999999</c:v>
                </c:pt>
                <c:pt idx="1508">
                  <c:v>-16.016641999999997</c:v>
                </c:pt>
                <c:pt idx="1509">
                  <c:v>-16.082818</c:v>
                </c:pt>
                <c:pt idx="1510">
                  <c:v>-16.147427</c:v>
                </c:pt>
                <c:pt idx="1511">
                  <c:v>-16.210608999999998</c:v>
                </c:pt>
                <c:pt idx="1512">
                  <c:v>-16.272525000000002</c:v>
                </c:pt>
                <c:pt idx="1513">
                  <c:v>-16.333352000000001</c:v>
                </c:pt>
                <c:pt idx="1514">
                  <c:v>-16.393276</c:v>
                </c:pt>
                <c:pt idx="1515">
                  <c:v>-16.452486999999998</c:v>
                </c:pt>
                <c:pt idx="1516">
                  <c:v>-16.51118</c:v>
                </c:pt>
                <c:pt idx="1517">
                  <c:v>-16.569545999999999</c:v>
                </c:pt>
                <c:pt idx="1518">
                  <c:v>-16.627777999999999</c:v>
                </c:pt>
                <c:pt idx="1519">
                  <c:v>-16.686064000000002</c:v>
                </c:pt>
                <c:pt idx="1520">
                  <c:v>-16.744593999999999</c:v>
                </c:pt>
                <c:pt idx="1521">
                  <c:v>-16.803556999999998</c:v>
                </c:pt>
                <c:pt idx="1522">
                  <c:v>-16.863143000000001</c:v>
                </c:pt>
                <c:pt idx="1523">
                  <c:v>-16.923545999999998</c:v>
                </c:pt>
                <c:pt idx="1524">
                  <c:v>-16.984963</c:v>
                </c:pt>
                <c:pt idx="1525">
                  <c:v>-17.047598999999998</c:v>
                </c:pt>
                <c:pt idx="1526">
                  <c:v>-17.111661999999999</c:v>
                </c:pt>
                <c:pt idx="1527">
                  <c:v>-17.177368999999999</c:v>
                </c:pt>
                <c:pt idx="1528">
                  <c:v>-17.24494</c:v>
                </c:pt>
                <c:pt idx="1529">
                  <c:v>-17.314596999999999</c:v>
                </c:pt>
                <c:pt idx="1530">
                  <c:v>-17.386558999999998</c:v>
                </c:pt>
                <c:pt idx="1531">
                  <c:v>-17.461036</c:v>
                </c:pt>
                <c:pt idx="1532">
                  <c:v>-17.538222000000001</c:v>
                </c:pt>
                <c:pt idx="1533">
                  <c:v>-17.618289000000001</c:v>
                </c:pt>
                <c:pt idx="1534">
                  <c:v>-17.701378999999999</c:v>
                </c:pt>
                <c:pt idx="1535">
                  <c:v>-17.787599999999998</c:v>
                </c:pt>
                <c:pt idx="1536">
                  <c:v>-17.877015</c:v>
                </c:pt>
                <c:pt idx="1537">
                  <c:v>-17.969649</c:v>
                </c:pt>
                <c:pt idx="1538">
                  <c:v>-18.065476</c:v>
                </c:pt>
                <c:pt idx="1539">
                  <c:v>-18.164428000000001</c:v>
                </c:pt>
                <c:pt idx="1540">
                  <c:v>-18.266393000000001</c:v>
                </c:pt>
                <c:pt idx="1541">
                  <c:v>-18.371216999999998</c:v>
                </c:pt>
                <c:pt idx="1542">
                  <c:v>-18.47871</c:v>
                </c:pt>
                <c:pt idx="1543">
                  <c:v>-18.588652</c:v>
                </c:pt>
                <c:pt idx="1544">
                  <c:v>-18.700799</c:v>
                </c:pt>
                <c:pt idx="1545">
                  <c:v>-18.814889999999998</c:v>
                </c:pt>
                <c:pt idx="1546">
                  <c:v>-18.930648999999999</c:v>
                </c:pt>
                <c:pt idx="1547">
                  <c:v>-19.047795000000001</c:v>
                </c:pt>
                <c:pt idx="1548">
                  <c:v>-19.166042999999998</c:v>
                </c:pt>
                <c:pt idx="1549">
                  <c:v>-19.285108999999999</c:v>
                </c:pt>
                <c:pt idx="1550">
                  <c:v>-19.404705999999997</c:v>
                </c:pt>
                <c:pt idx="1551">
                  <c:v>-19.524546999999998</c:v>
                </c:pt>
                <c:pt idx="1552">
                  <c:v>-19.644342999999999</c:v>
                </c:pt>
                <c:pt idx="1553">
                  <c:v>-19.763805999999999</c:v>
                </c:pt>
                <c:pt idx="1554">
                  <c:v>-19.882645</c:v>
                </c:pt>
                <c:pt idx="1555">
                  <c:v>-20.000566999999997</c:v>
                </c:pt>
                <c:pt idx="1556">
                  <c:v>-20.117277999999999</c:v>
                </c:pt>
                <c:pt idx="1557">
                  <c:v>-20.232476999999999</c:v>
                </c:pt>
                <c:pt idx="1558">
                  <c:v>-20.345860999999999</c:v>
                </c:pt>
                <c:pt idx="1559">
                  <c:v>-20.457127</c:v>
                </c:pt>
                <c:pt idx="1560">
                  <c:v>-20.565973</c:v>
                </c:pt>
                <c:pt idx="1561">
                  <c:v>-20.672105000000002</c:v>
                </c:pt>
                <c:pt idx="1562">
                  <c:v>-20.775237999999998</c:v>
                </c:pt>
                <c:pt idx="1563">
                  <c:v>-20.875107</c:v>
                </c:pt>
                <c:pt idx="1564">
                  <c:v>-20.971473</c:v>
                </c:pt>
                <c:pt idx="1565">
                  <c:v>-21.064129000000001</c:v>
                </c:pt>
                <c:pt idx="1566">
                  <c:v>-21.152908</c:v>
                </c:pt>
                <c:pt idx="1567">
                  <c:v>-21.237690999999998</c:v>
                </c:pt>
                <c:pt idx="1568">
                  <c:v>-21.318407000000001</c:v>
                </c:pt>
                <c:pt idx="1569">
                  <c:v>-21.395035</c:v>
                </c:pt>
                <c:pt idx="1570">
                  <c:v>-21.467607000000001</c:v>
                </c:pt>
                <c:pt idx="1571">
                  <c:v>-21.536203</c:v>
                </c:pt>
                <c:pt idx="1572">
                  <c:v>-21.600949</c:v>
                </c:pt>
                <c:pt idx="1573">
                  <c:v>-21.662013999999999</c:v>
                </c:pt>
                <c:pt idx="1574">
                  <c:v>-21.7196</c:v>
                </c:pt>
                <c:pt idx="1575">
                  <c:v>-21.773936999999997</c:v>
                </c:pt>
                <c:pt idx="1576">
                  <c:v>-21.825274999999998</c:v>
                </c:pt>
                <c:pt idx="1577">
                  <c:v>-21.873878999999999</c:v>
                </c:pt>
                <c:pt idx="1578">
                  <c:v>-21.920013999999998</c:v>
                </c:pt>
                <c:pt idx="1579">
                  <c:v>-21.963951999999999</c:v>
                </c:pt>
                <c:pt idx="1580">
                  <c:v>-22.005956999999999</c:v>
                </c:pt>
                <c:pt idx="1581">
                  <c:v>-22.046292999999999</c:v>
                </c:pt>
                <c:pt idx="1582">
                  <c:v>-22.085218000000001</c:v>
                </c:pt>
                <c:pt idx="1583">
                  <c:v>-22.122987000000002</c:v>
                </c:pt>
                <c:pt idx="1584">
                  <c:v>-22.159851</c:v>
                </c:pt>
                <c:pt idx="1585">
                  <c:v>-22.196057000000003</c:v>
                </c:pt>
                <c:pt idx="1586">
                  <c:v>-22.231849999999998</c:v>
                </c:pt>
                <c:pt idx="1587">
                  <c:v>-22.267475999999998</c:v>
                </c:pt>
                <c:pt idx="1588">
                  <c:v>-22.303176999999998</c:v>
                </c:pt>
                <c:pt idx="1589">
                  <c:v>-22.339198</c:v>
                </c:pt>
                <c:pt idx="1590">
                  <c:v>-22.375777999999997</c:v>
                </c:pt>
                <c:pt idx="1591">
                  <c:v>-22.413153000000001</c:v>
                </c:pt>
                <c:pt idx="1592">
                  <c:v>-22.451550999999998</c:v>
                </c:pt>
                <c:pt idx="1593">
                  <c:v>-22.491192999999999</c:v>
                </c:pt>
                <c:pt idx="1594">
                  <c:v>-22.532281000000001</c:v>
                </c:pt>
                <c:pt idx="1595">
                  <c:v>-22.574998999999998</c:v>
                </c:pt>
                <c:pt idx="1596">
                  <c:v>-22.619501</c:v>
                </c:pt>
                <c:pt idx="1597">
                  <c:v>-22.665911999999999</c:v>
                </c:pt>
                <c:pt idx="1598">
                  <c:v>-22.714319</c:v>
                </c:pt>
                <c:pt idx="1599">
                  <c:v>-22.764772000000001</c:v>
                </c:pt>
                <c:pt idx="1600">
                  <c:v>-22.817281999999999</c:v>
                </c:pt>
                <c:pt idx="1601">
                  <c:v>-22.871820999999997</c:v>
                </c:pt>
                <c:pt idx="1602">
                  <c:v>-22.928323999999996</c:v>
                </c:pt>
                <c:pt idx="1603">
                  <c:v>-22.986688999999998</c:v>
                </c:pt>
                <c:pt idx="1604">
                  <c:v>-23.046779999999998</c:v>
                </c:pt>
                <c:pt idx="1605">
                  <c:v>-23.108436999999999</c:v>
                </c:pt>
                <c:pt idx="1606">
                  <c:v>-23.171472000000001</c:v>
                </c:pt>
                <c:pt idx="1607">
                  <c:v>-23.235686000000001</c:v>
                </c:pt>
                <c:pt idx="1608">
                  <c:v>-23.300865999999999</c:v>
                </c:pt>
                <c:pt idx="1609">
                  <c:v>-23.366796000000001</c:v>
                </c:pt>
                <c:pt idx="1610">
                  <c:v>-23.433257000000001</c:v>
                </c:pt>
                <c:pt idx="1611">
                  <c:v>-23.500032000000001</c:v>
                </c:pt>
                <c:pt idx="1612">
                  <c:v>-23.566906000000003</c:v>
                </c:pt>
                <c:pt idx="1613">
                  <c:v>-23.633668</c:v>
                </c:pt>
                <c:pt idx="1614">
                  <c:v>-23.700109999999999</c:v>
                </c:pt>
                <c:pt idx="1615">
                  <c:v>-23.766026999999998</c:v>
                </c:pt>
                <c:pt idx="1616">
                  <c:v>-23.831213999999999</c:v>
                </c:pt>
                <c:pt idx="1617">
                  <c:v>-23.895465999999999</c:v>
                </c:pt>
                <c:pt idx="1618">
                  <c:v>-23.958577999999999</c:v>
                </c:pt>
                <c:pt idx="1619">
                  <c:v>-24.020339999999997</c:v>
                </c:pt>
                <c:pt idx="1620">
                  <c:v>-24.080542000000001</c:v>
                </c:pt>
                <c:pt idx="1621">
                  <c:v>-24.138970999999998</c:v>
                </c:pt>
                <c:pt idx="1622">
                  <c:v>-24.195413000000002</c:v>
                </c:pt>
                <c:pt idx="1623">
                  <c:v>-24.249654</c:v>
                </c:pt>
                <c:pt idx="1624">
                  <c:v>-24.301484000000002</c:v>
                </c:pt>
                <c:pt idx="1625">
                  <c:v>-24.350704</c:v>
                </c:pt>
                <c:pt idx="1626">
                  <c:v>-24.397127000000001</c:v>
                </c:pt>
                <c:pt idx="1627">
                  <c:v>-24.440587000000001</c:v>
                </c:pt>
                <c:pt idx="1628">
                  <c:v>-24.480943999999997</c:v>
                </c:pt>
                <c:pt idx="1629">
                  <c:v>-24.518091999999999</c:v>
                </c:pt>
                <c:pt idx="1630">
                  <c:v>-24.551958999999997</c:v>
                </c:pt>
                <c:pt idx="1631">
                  <c:v>-24.582514</c:v>
                </c:pt>
                <c:pt idx="1632">
                  <c:v>-24.609766</c:v>
                </c:pt>
                <c:pt idx="1633">
                  <c:v>-24.633765</c:v>
                </c:pt>
                <c:pt idx="1634">
                  <c:v>-24.654605</c:v>
                </c:pt>
                <c:pt idx="1635">
                  <c:v>-24.672414</c:v>
                </c:pt>
                <c:pt idx="1636">
                  <c:v>-24.687359999999998</c:v>
                </c:pt>
                <c:pt idx="1637">
                  <c:v>-24.699635999999998</c:v>
                </c:pt>
                <c:pt idx="1638">
                  <c:v>-24.709461000000001</c:v>
                </c:pt>
                <c:pt idx="1639">
                  <c:v>-24.717071000000001</c:v>
                </c:pt>
                <c:pt idx="1640">
                  <c:v>-24.722711</c:v>
                </c:pt>
                <c:pt idx="1641">
                  <c:v>-24.726635999999999</c:v>
                </c:pt>
                <c:pt idx="1642">
                  <c:v>-24.729101999999997</c:v>
                </c:pt>
                <c:pt idx="1643">
                  <c:v>-24.730362999999997</c:v>
                </c:pt>
                <c:pt idx="1644">
                  <c:v>-24.730675999999999</c:v>
                </c:pt>
                <c:pt idx="1645">
                  <c:v>-24.730291999999999</c:v>
                </c:pt>
                <c:pt idx="1646">
                  <c:v>-24.729458999999999</c:v>
                </c:pt>
                <c:pt idx="1647">
                  <c:v>-24.728425999999999</c:v>
                </c:pt>
                <c:pt idx="1648">
                  <c:v>-24.727439</c:v>
                </c:pt>
                <c:pt idx="1649">
                  <c:v>-24.726745999999999</c:v>
                </c:pt>
                <c:pt idx="1650">
                  <c:v>-24.726592</c:v>
                </c:pt>
                <c:pt idx="1651">
                  <c:v>-24.727222000000001</c:v>
                </c:pt>
                <c:pt idx="1652">
                  <c:v>-24.728881000000001</c:v>
                </c:pt>
                <c:pt idx="1653">
                  <c:v>-24.731813000000002</c:v>
                </c:pt>
                <c:pt idx="1654">
                  <c:v>-24.736257999999999</c:v>
                </c:pt>
                <c:pt idx="1655">
                  <c:v>-24.742454000000002</c:v>
                </c:pt>
                <c:pt idx="1656">
                  <c:v>-24.750622999999997</c:v>
                </c:pt>
                <c:pt idx="1657">
                  <c:v>-24.760973999999997</c:v>
                </c:pt>
                <c:pt idx="1658">
                  <c:v>-24.773689999999998</c:v>
                </c:pt>
                <c:pt idx="1659">
                  <c:v>-24.788930999999998</c:v>
                </c:pt>
                <c:pt idx="1660">
                  <c:v>-24.806819999999998</c:v>
                </c:pt>
                <c:pt idx="1661">
                  <c:v>-24.827444999999997</c:v>
                </c:pt>
                <c:pt idx="1662">
                  <c:v>-24.850853000000001</c:v>
                </c:pt>
                <c:pt idx="1663">
                  <c:v>-24.877051000000002</c:v>
                </c:pt>
                <c:pt idx="1664">
                  <c:v>-24.906003999999999</c:v>
                </c:pt>
                <c:pt idx="1665">
                  <c:v>-24.937636000000001</c:v>
                </c:pt>
                <c:pt idx="1666">
                  <c:v>-24.971834999999999</c:v>
                </c:pt>
                <c:pt idx="1667">
                  <c:v>-25.008457</c:v>
                </c:pt>
                <c:pt idx="1668">
                  <c:v>-25.047329000000001</c:v>
                </c:pt>
                <c:pt idx="1669">
                  <c:v>-25.088256999999999</c:v>
                </c:pt>
                <c:pt idx="1670">
                  <c:v>-25.131034999999997</c:v>
                </c:pt>
                <c:pt idx="1671">
                  <c:v>-25.175445999999997</c:v>
                </c:pt>
                <c:pt idx="1672">
                  <c:v>-25.221264999999999</c:v>
                </c:pt>
                <c:pt idx="1673">
                  <c:v>-25.268272</c:v>
                </c:pt>
                <c:pt idx="1674">
                  <c:v>-25.316243999999998</c:v>
                </c:pt>
                <c:pt idx="1675">
                  <c:v>-25.364962999999999</c:v>
                </c:pt>
                <c:pt idx="1676">
                  <c:v>-25.414217999999998</c:v>
                </c:pt>
                <c:pt idx="1677">
                  <c:v>-25.463799999999999</c:v>
                </c:pt>
                <c:pt idx="1678">
                  <c:v>-25.513504000000001</c:v>
                </c:pt>
                <c:pt idx="1679">
                  <c:v>-25.563130000000001</c:v>
                </c:pt>
                <c:pt idx="1680">
                  <c:v>-25.612481000000002</c:v>
                </c:pt>
                <c:pt idx="1681">
                  <c:v>-25.661363000000001</c:v>
                </c:pt>
                <c:pt idx="1682">
                  <c:v>-25.709584</c:v>
                </c:pt>
                <c:pt idx="1683">
                  <c:v>-25.756951999999998</c:v>
                </c:pt>
                <c:pt idx="1684">
                  <c:v>-25.803278999999996</c:v>
                </c:pt>
                <c:pt idx="1685">
                  <c:v>-25.848381999999997</c:v>
                </c:pt>
                <c:pt idx="1686">
                  <c:v>-25.892081999999998</c:v>
                </c:pt>
                <c:pt idx="1687">
                  <c:v>-25.934211999999999</c:v>
                </c:pt>
                <c:pt idx="1688">
                  <c:v>-25.974616999999999</c:v>
                </c:pt>
                <c:pt idx="1689">
                  <c:v>-26.013162999999999</c:v>
                </c:pt>
                <c:pt idx="1690">
                  <c:v>-26.049737</c:v>
                </c:pt>
                <c:pt idx="1691">
                  <c:v>-26.084253</c:v>
                </c:pt>
                <c:pt idx="1692">
                  <c:v>-26.116652000000002</c:v>
                </c:pt>
                <c:pt idx="1693">
                  <c:v>-26.146909000000001</c:v>
                </c:pt>
                <c:pt idx="1694">
                  <c:v>-26.175031000000001</c:v>
                </c:pt>
                <c:pt idx="1695">
                  <c:v>-26.201056000000001</c:v>
                </c:pt>
                <c:pt idx="1696">
                  <c:v>-26.225056000000002</c:v>
                </c:pt>
                <c:pt idx="1697">
                  <c:v>-26.247133999999999</c:v>
                </c:pt>
                <c:pt idx="1698">
                  <c:v>-26.267419999999998</c:v>
                </c:pt>
                <c:pt idx="1699">
                  <c:v>-26.286069999999999</c:v>
                </c:pt>
                <c:pt idx="1700">
                  <c:v>-26.303263999999999</c:v>
                </c:pt>
                <c:pt idx="1701">
                  <c:v>-26.319198</c:v>
                </c:pt>
                <c:pt idx="1702">
                  <c:v>-26.334083</c:v>
                </c:pt>
                <c:pt idx="1703">
                  <c:v>-26.348140999999998</c:v>
                </c:pt>
                <c:pt idx="1704">
                  <c:v>-26.361599999999999</c:v>
                </c:pt>
                <c:pt idx="1705">
                  <c:v>-26.374690999999999</c:v>
                </c:pt>
                <c:pt idx="1706">
                  <c:v>-26.387647999999999</c:v>
                </c:pt>
                <c:pt idx="1707">
                  <c:v>-26.400707000000001</c:v>
                </c:pt>
                <c:pt idx="1708">
                  <c:v>-26.414102</c:v>
                </c:pt>
                <c:pt idx="1709">
                  <c:v>-26.428070000000002</c:v>
                </c:pt>
                <c:pt idx="1710">
                  <c:v>-26.442846000000003</c:v>
                </c:pt>
                <c:pt idx="1711">
                  <c:v>-26.458667999999996</c:v>
                </c:pt>
                <c:pt idx="1712">
                  <c:v>-26.475777999999998</c:v>
                </c:pt>
                <c:pt idx="1713">
                  <c:v>-26.494415999999998</c:v>
                </c:pt>
                <c:pt idx="1714">
                  <c:v>-26.514827999999998</c:v>
                </c:pt>
                <c:pt idx="1715">
                  <c:v>-26.537256999999997</c:v>
                </c:pt>
                <c:pt idx="1716">
                  <c:v>-26.56195</c:v>
                </c:pt>
                <c:pt idx="1717">
                  <c:v>-26.589148000000002</c:v>
                </c:pt>
                <c:pt idx="1718">
                  <c:v>-26.61909</c:v>
                </c:pt>
                <c:pt idx="1719">
                  <c:v>-26.652002</c:v>
                </c:pt>
                <c:pt idx="1720">
                  <c:v>-26.688094</c:v>
                </c:pt>
                <c:pt idx="1721">
                  <c:v>-26.727551999999999</c:v>
                </c:pt>
                <c:pt idx="1722">
                  <c:v>-26.770527999999999</c:v>
                </c:pt>
                <c:pt idx="1723">
                  <c:v>-26.817140000000002</c:v>
                </c:pt>
                <c:pt idx="1724">
                  <c:v>-26.867460000000001</c:v>
                </c:pt>
                <c:pt idx="1725">
                  <c:v>-26.921515999999997</c:v>
                </c:pt>
                <c:pt idx="1726">
                  <c:v>-26.979285999999998</c:v>
                </c:pt>
                <c:pt idx="1727">
                  <c:v>-27.040697999999999</c:v>
                </c:pt>
                <c:pt idx="1728">
                  <c:v>-27.105632</c:v>
                </c:pt>
                <c:pt idx="1729">
                  <c:v>-27.173924</c:v>
                </c:pt>
                <c:pt idx="1730">
                  <c:v>-27.245365</c:v>
                </c:pt>
                <c:pt idx="1731">
                  <c:v>-27.319710000000001</c:v>
                </c:pt>
                <c:pt idx="1732">
                  <c:v>-27.396687999999997</c:v>
                </c:pt>
                <c:pt idx="1733">
                  <c:v>-27.476002999999999</c:v>
                </c:pt>
                <c:pt idx="1734">
                  <c:v>-27.557349000000002</c:v>
                </c:pt>
                <c:pt idx="1735">
                  <c:v>-27.640408000000001</c:v>
                </c:pt>
                <c:pt idx="1736">
                  <c:v>-27.724861000000001</c:v>
                </c:pt>
                <c:pt idx="1737">
                  <c:v>-27.810386000000001</c:v>
                </c:pt>
                <c:pt idx="1738">
                  <c:v>-27.896668000000002</c:v>
                </c:pt>
                <c:pt idx="1739">
                  <c:v>-27.98339</c:v>
                </c:pt>
                <c:pt idx="1740">
                  <c:v>-28.070243999999999</c:v>
                </c:pt>
                <c:pt idx="1741">
                  <c:v>-28.156921999999998</c:v>
                </c:pt>
                <c:pt idx="1742">
                  <c:v>-28.243116000000001</c:v>
                </c:pt>
                <c:pt idx="1743">
                  <c:v>-28.328522999999997</c:v>
                </c:pt>
                <c:pt idx="1744">
                  <c:v>-28.412841</c:v>
                </c:pt>
                <c:pt idx="1745">
                  <c:v>-28.495773</c:v>
                </c:pt>
                <c:pt idx="1746">
                  <c:v>-28.577021999999999</c:v>
                </c:pt>
                <c:pt idx="1747">
                  <c:v>-28.656296000000001</c:v>
                </c:pt>
                <c:pt idx="1748">
                  <c:v>-28.733302999999999</c:v>
                </c:pt>
                <c:pt idx="1749">
                  <c:v>-28.807763999999999</c:v>
                </c:pt>
                <c:pt idx="1750">
                  <c:v>-28.87941</c:v>
                </c:pt>
                <c:pt idx="1751">
                  <c:v>-28.947991999999999</c:v>
                </c:pt>
                <c:pt idx="1752">
                  <c:v>-29.013284999999996</c:v>
                </c:pt>
                <c:pt idx="1753">
                  <c:v>-29.075094999999997</c:v>
                </c:pt>
                <c:pt idx="1754">
                  <c:v>-29.133264999999998</c:v>
                </c:pt>
                <c:pt idx="1755">
                  <c:v>-29.187676999999997</c:v>
                </c:pt>
                <c:pt idx="1756">
                  <c:v>-29.238263999999997</c:v>
                </c:pt>
                <c:pt idx="1757">
                  <c:v>-29.285001999999999</c:v>
                </c:pt>
                <c:pt idx="1758">
                  <c:v>-29.327914999999997</c:v>
                </c:pt>
                <c:pt idx="1759">
                  <c:v>-29.367073999999999</c:v>
                </c:pt>
                <c:pt idx="1760">
                  <c:v>-29.402594000000001</c:v>
                </c:pt>
                <c:pt idx="1761">
                  <c:v>-29.434628</c:v>
                </c:pt>
                <c:pt idx="1762">
                  <c:v>-29.463362</c:v>
                </c:pt>
                <c:pt idx="1763">
                  <c:v>-29.489008999999999</c:v>
                </c:pt>
                <c:pt idx="1764">
                  <c:v>-29.511801000000002</c:v>
                </c:pt>
                <c:pt idx="1765">
                  <c:v>-29.531986</c:v>
                </c:pt>
                <c:pt idx="1766">
                  <c:v>-29.549817999999998</c:v>
                </c:pt>
                <c:pt idx="1767">
                  <c:v>-29.565558999999997</c:v>
                </c:pt>
                <c:pt idx="1768">
                  <c:v>-29.579467999999999</c:v>
                </c:pt>
                <c:pt idx="1769">
                  <c:v>-29.591800999999997</c:v>
                </c:pt>
                <c:pt idx="1770">
                  <c:v>-29.602816999999998</c:v>
                </c:pt>
                <c:pt idx="1771">
                  <c:v>-29.612769999999998</c:v>
                </c:pt>
                <c:pt idx="1772">
                  <c:v>-29.621915999999999</c:v>
                </c:pt>
                <c:pt idx="1773">
                  <c:v>-29.630507999999999</c:v>
                </c:pt>
                <c:pt idx="1774">
                  <c:v>-29.6388</c:v>
                </c:pt>
                <c:pt idx="1775">
                  <c:v>-29.647047000000001</c:v>
                </c:pt>
                <c:pt idx="1776">
                  <c:v>-29.655507</c:v>
                </c:pt>
                <c:pt idx="1777">
                  <c:v>-29.664439999999999</c:v>
                </c:pt>
                <c:pt idx="1778">
                  <c:v>-29.674106999999999</c:v>
                </c:pt>
                <c:pt idx="1779">
                  <c:v>-29.68477</c:v>
                </c:pt>
                <c:pt idx="1780">
                  <c:v>-29.696683999999998</c:v>
                </c:pt>
                <c:pt idx="1781">
                  <c:v>-29.710101999999999</c:v>
                </c:pt>
                <c:pt idx="1782">
                  <c:v>-29.725265</c:v>
                </c:pt>
                <c:pt idx="1783">
                  <c:v>-29.742399999999996</c:v>
                </c:pt>
                <c:pt idx="1784">
                  <c:v>-29.761713999999998</c:v>
                </c:pt>
                <c:pt idx="1785">
                  <c:v>-29.783386999999998</c:v>
                </c:pt>
                <c:pt idx="1786">
                  <c:v>-29.807566999999999</c:v>
                </c:pt>
                <c:pt idx="1787">
                  <c:v>-29.834367999999998</c:v>
                </c:pt>
                <c:pt idx="1788">
                  <c:v>-29.863866000000002</c:v>
                </c:pt>
                <c:pt idx="1789">
                  <c:v>-29.896099</c:v>
                </c:pt>
                <c:pt idx="1790">
                  <c:v>-29.931066000000001</c:v>
                </c:pt>
                <c:pt idx="1791">
                  <c:v>-29.968729</c:v>
                </c:pt>
                <c:pt idx="1792">
                  <c:v>-30.009014000000001</c:v>
                </c:pt>
                <c:pt idx="1793">
                  <c:v>-30.051813000000003</c:v>
                </c:pt>
                <c:pt idx="1794">
                  <c:v>-30.096990999999996</c:v>
                </c:pt>
                <c:pt idx="1795">
                  <c:v>-30.144389999999998</c:v>
                </c:pt>
                <c:pt idx="1796">
                  <c:v>-30.193832</c:v>
                </c:pt>
                <c:pt idx="1797">
                  <c:v>-30.245131000000001</c:v>
                </c:pt>
                <c:pt idx="1798">
                  <c:v>-30.298090999999999</c:v>
                </c:pt>
                <c:pt idx="1799">
                  <c:v>-30.352515</c:v>
                </c:pt>
                <c:pt idx="1800">
                  <c:v>-30.408197999999999</c:v>
                </c:pt>
                <c:pt idx="1801">
                  <c:v>-30.464935000000001</c:v>
                </c:pt>
                <c:pt idx="1802">
                  <c:v>-30.522518999999999</c:v>
                </c:pt>
                <c:pt idx="1803">
                  <c:v>-30.580742000000001</c:v>
                </c:pt>
                <c:pt idx="1804">
                  <c:v>-30.639397000000002</c:v>
                </c:pt>
                <c:pt idx="1805">
                  <c:v>-30.698270000000001</c:v>
                </c:pt>
                <c:pt idx="1806">
                  <c:v>-30.757145999999999</c:v>
                </c:pt>
                <c:pt idx="1807">
                  <c:v>-30.815803000000002</c:v>
                </c:pt>
                <c:pt idx="1808">
                  <c:v>-30.874015</c:v>
                </c:pt>
                <c:pt idx="1809">
                  <c:v>-30.931553999999998</c:v>
                </c:pt>
                <c:pt idx="1810">
                  <c:v>-30.988191999999998</c:v>
                </c:pt>
                <c:pt idx="1811">
                  <c:v>-31.043698999999997</c:v>
                </c:pt>
                <c:pt idx="1812">
                  <c:v>-31.097850999999999</c:v>
                </c:pt>
                <c:pt idx="1813">
                  <c:v>-31.150430999999998</c:v>
                </c:pt>
                <c:pt idx="1814">
                  <c:v>-31.201238</c:v>
                </c:pt>
                <c:pt idx="1815">
                  <c:v>-31.250090999999998</c:v>
                </c:pt>
                <c:pt idx="1816">
                  <c:v>-31.296832000000002</c:v>
                </c:pt>
                <c:pt idx="1817">
                  <c:v>-31.341335999999998</c:v>
                </c:pt>
                <c:pt idx="1818">
                  <c:v>-31.383514999999999</c:v>
                </c:pt>
                <c:pt idx="1819">
                  <c:v>-31.423315000000002</c:v>
                </c:pt>
                <c:pt idx="1820">
                  <c:v>-31.460725</c:v>
                </c:pt>
                <c:pt idx="1821">
                  <c:v>-31.495775000000002</c:v>
                </c:pt>
                <c:pt idx="1822">
                  <c:v>-31.528535999999999</c:v>
                </c:pt>
                <c:pt idx="1823">
                  <c:v>-31.559115999999996</c:v>
                </c:pt>
                <c:pt idx="1824">
                  <c:v>-31.58766</c:v>
                </c:pt>
                <c:pt idx="1825">
                  <c:v>-31.614348999999997</c:v>
                </c:pt>
                <c:pt idx="1826">
                  <c:v>-31.639384999999997</c:v>
                </c:pt>
                <c:pt idx="1827">
                  <c:v>-31.662993</c:v>
                </c:pt>
                <c:pt idx="1828">
                  <c:v>-31.685410999999998</c:v>
                </c:pt>
                <c:pt idx="1829">
                  <c:v>-31.706882999999998</c:v>
                </c:pt>
                <c:pt idx="1830">
                  <c:v>-31.727660999999998</c:v>
                </c:pt>
                <c:pt idx="1831">
                  <c:v>-31.747997999999999</c:v>
                </c:pt>
                <c:pt idx="1832">
                  <c:v>-31.768146000000002</c:v>
                </c:pt>
                <c:pt idx="1833">
                  <c:v>-31.788355000000003</c:v>
                </c:pt>
                <c:pt idx="1834">
                  <c:v>-31.808869999999999</c:v>
                </c:pt>
                <c:pt idx="1835">
                  <c:v>-31.829935999999996</c:v>
                </c:pt>
                <c:pt idx="1836">
                  <c:v>-31.851792999999997</c:v>
                </c:pt>
                <c:pt idx="1837">
                  <c:v>-31.874678999999997</c:v>
                </c:pt>
                <c:pt idx="1838">
                  <c:v>-31.898829999999997</c:v>
                </c:pt>
                <c:pt idx="1839">
                  <c:v>-31.924478999999998</c:v>
                </c:pt>
                <c:pt idx="1840">
                  <c:v>-31.951857999999998</c:v>
                </c:pt>
                <c:pt idx="1841">
                  <c:v>-31.981192999999998</c:v>
                </c:pt>
                <c:pt idx="1842">
                  <c:v>-32.012706000000001</c:v>
                </c:pt>
                <c:pt idx="1843">
                  <c:v>-32.046608999999997</c:v>
                </c:pt>
                <c:pt idx="1844">
                  <c:v>-32.083103999999999</c:v>
                </c:pt>
                <c:pt idx="1845">
                  <c:v>-32.122377</c:v>
                </c:pt>
                <c:pt idx="1846">
                  <c:v>-32.164590000000004</c:v>
                </c:pt>
                <c:pt idx="1847">
                  <c:v>-32.209879999999998</c:v>
                </c:pt>
                <c:pt idx="1848">
                  <c:v>-32.258355000000002</c:v>
                </c:pt>
                <c:pt idx="1849">
                  <c:v>-32.310086999999996</c:v>
                </c:pt>
                <c:pt idx="1850">
                  <c:v>-32.365113999999998</c:v>
                </c:pt>
                <c:pt idx="1851">
                  <c:v>-32.423431999999998</c:v>
                </c:pt>
                <c:pt idx="1852">
                  <c:v>-32.484999999999999</c:v>
                </c:pt>
                <c:pt idx="1853">
                  <c:v>-32.54974</c:v>
                </c:pt>
                <c:pt idx="1854">
                  <c:v>-32.617537999999996</c:v>
                </c:pt>
                <c:pt idx="1855">
                  <c:v>-32.688245000000002</c:v>
                </c:pt>
                <c:pt idx="1856">
                  <c:v>-32.761684000000002</c:v>
                </c:pt>
                <c:pt idx="1857">
                  <c:v>-32.837649999999996</c:v>
                </c:pt>
                <c:pt idx="1858">
                  <c:v>-32.915922000000002</c:v>
                </c:pt>
                <c:pt idx="1859">
                  <c:v>-32.996262000000002</c:v>
                </c:pt>
                <c:pt idx="1860">
                  <c:v>-33.078423999999998</c:v>
                </c:pt>
                <c:pt idx="1861">
                  <c:v>-33.162153000000004</c:v>
                </c:pt>
                <c:pt idx="1862">
                  <c:v>-33.247191999999998</c:v>
                </c:pt>
                <c:pt idx="1863">
                  <c:v>-33.333286999999999</c:v>
                </c:pt>
                <c:pt idx="1864">
                  <c:v>-33.420182999999994</c:v>
                </c:pt>
                <c:pt idx="1865">
                  <c:v>-33.507622999999995</c:v>
                </c:pt>
                <c:pt idx="1866">
                  <c:v>-33.595354</c:v>
                </c:pt>
                <c:pt idx="1867">
                  <c:v>-33.683122999999995</c:v>
                </c:pt>
                <c:pt idx="1868">
                  <c:v>-33.770676000000002</c:v>
                </c:pt>
                <c:pt idx="1869">
                  <c:v>-33.857759999999999</c:v>
                </c:pt>
                <c:pt idx="1870">
                  <c:v>-33.944119999999998</c:v>
                </c:pt>
                <c:pt idx="1871">
                  <c:v>-34.029499000000001</c:v>
                </c:pt>
                <c:pt idx="1872">
                  <c:v>-34.113638999999999</c:v>
                </c:pt>
                <c:pt idx="1873">
                  <c:v>-34.196283000000001</c:v>
                </c:pt>
                <c:pt idx="1874">
                  <c:v>-34.277174000000002</c:v>
                </c:pt>
                <c:pt idx="1875">
                  <c:v>-34.356060999999997</c:v>
                </c:pt>
                <c:pt idx="1876">
                  <c:v>-34.432701000000002</c:v>
                </c:pt>
                <c:pt idx="1877">
                  <c:v>-34.506869999999999</c:v>
                </c:pt>
                <c:pt idx="1878">
                  <c:v>-34.578364000000001</c:v>
                </c:pt>
                <c:pt idx="1879">
                  <c:v>-34.647011999999997</c:v>
                </c:pt>
                <c:pt idx="1880">
                  <c:v>-34.712674999999997</c:v>
                </c:pt>
                <c:pt idx="1881">
                  <c:v>-34.775255999999999</c:v>
                </c:pt>
                <c:pt idx="1882">
                  <c:v>-34.834699999999998</c:v>
                </c:pt>
                <c:pt idx="1883">
                  <c:v>-34.890999999999998</c:v>
                </c:pt>
                <c:pt idx="1884">
                  <c:v>-34.944193999999996</c:v>
                </c:pt>
                <c:pt idx="1885">
                  <c:v>-34.994368000000001</c:v>
                </c:pt>
                <c:pt idx="1886">
                  <c:v>-35.041649999999997</c:v>
                </c:pt>
                <c:pt idx="1887">
                  <c:v>-35.086207999999999</c:v>
                </c:pt>
                <c:pt idx="1888">
                  <c:v>-35.128245</c:v>
                </c:pt>
                <c:pt idx="1889">
                  <c:v>-35.167994</c:v>
                </c:pt>
                <c:pt idx="1890">
                  <c:v>-35.205708000000001</c:v>
                </c:pt>
                <c:pt idx="1891">
                  <c:v>-35.241658999999999</c:v>
                </c:pt>
                <c:pt idx="1892">
                  <c:v>-35.276125</c:v>
                </c:pt>
                <c:pt idx="1893">
                  <c:v>-35.309393999999998</c:v>
                </c:pt>
                <c:pt idx="1894">
                  <c:v>-35.341754999999999</c:v>
                </c:pt>
                <c:pt idx="1895">
                  <c:v>-35.3735</c:v>
                </c:pt>
                <c:pt idx="1896">
                  <c:v>-35.404922999999997</c:v>
                </c:pt>
                <c:pt idx="1897">
                  <c:v>-35.436315999999998</c:v>
                </c:pt>
                <c:pt idx="1898">
                  <c:v>-35.467976999999998</c:v>
                </c:pt>
                <c:pt idx="1899">
                  <c:v>-35.500202000000002</c:v>
                </c:pt>
                <c:pt idx="1900">
                  <c:v>-35.533292000000003</c:v>
                </c:pt>
                <c:pt idx="1901">
                  <c:v>-35.567549</c:v>
                </c:pt>
                <c:pt idx="1902">
                  <c:v>-35.603281000000003</c:v>
                </c:pt>
                <c:pt idx="1903">
                  <c:v>-35.640799000000001</c:v>
                </c:pt>
                <c:pt idx="1904">
                  <c:v>-35.680416000000001</c:v>
                </c:pt>
                <c:pt idx="1905">
                  <c:v>-35.722442000000001</c:v>
                </c:pt>
                <c:pt idx="1906">
                  <c:v>-35.767184999999998</c:v>
                </c:pt>
                <c:pt idx="1907">
                  <c:v>-35.814938999999995</c:v>
                </c:pt>
                <c:pt idx="1908">
                  <c:v>-35.865982000000002</c:v>
                </c:pt>
                <c:pt idx="1909">
                  <c:v>-35.920566000000001</c:v>
                </c:pt>
                <c:pt idx="1910">
                  <c:v>-35.978907999999997</c:v>
                </c:pt>
                <c:pt idx="1911">
                  <c:v>-36.041185999999996</c:v>
                </c:pt>
                <c:pt idx="1912">
                  <c:v>-36.107526999999997</c:v>
                </c:pt>
                <c:pt idx="1913">
                  <c:v>-36.17801</c:v>
                </c:pt>
                <c:pt idx="1914">
                  <c:v>-36.252657999999997</c:v>
                </c:pt>
                <c:pt idx="1915">
                  <c:v>-36.331440999999998</c:v>
                </c:pt>
                <c:pt idx="1916">
                  <c:v>-36.414276000000001</c:v>
                </c:pt>
                <c:pt idx="1917">
                  <c:v>-36.501029000000003</c:v>
                </c:pt>
                <c:pt idx="1918">
                  <c:v>-36.591524999999997</c:v>
                </c:pt>
                <c:pt idx="1919">
                  <c:v>-36.685548999999995</c:v>
                </c:pt>
                <c:pt idx="1920">
                  <c:v>-36.782851999999998</c:v>
                </c:pt>
                <c:pt idx="1921">
                  <c:v>-36.883164999999998</c:v>
                </c:pt>
                <c:pt idx="1922">
                  <c:v>-36.986204999999998</c:v>
                </c:pt>
                <c:pt idx="1923">
                  <c:v>-37.091678999999999</c:v>
                </c:pt>
                <c:pt idx="1924">
                  <c:v>-37.199289</c:v>
                </c:pt>
                <c:pt idx="1925">
                  <c:v>-37.30874</c:v>
                </c:pt>
                <c:pt idx="1926">
                  <c:v>-37.419739</c:v>
                </c:pt>
                <c:pt idx="1927">
                  <c:v>-37.531997000000004</c:v>
                </c:pt>
                <c:pt idx="1928">
                  <c:v>-37.645228000000003</c:v>
                </c:pt>
                <c:pt idx="1929">
                  <c:v>-37.759151000000003</c:v>
                </c:pt>
                <c:pt idx="1930">
                  <c:v>-37.873488000000002</c:v>
                </c:pt>
                <c:pt idx="1931">
                  <c:v>-37.987966</c:v>
                </c:pt>
                <c:pt idx="1932">
                  <c:v>-38.102311</c:v>
                </c:pt>
                <c:pt idx="1933">
                  <c:v>-38.216251</c:v>
                </c:pt>
                <c:pt idx="1934">
                  <c:v>-38.329518</c:v>
                </c:pt>
                <c:pt idx="1935">
                  <c:v>-38.441842999999999</c:v>
                </c:pt>
                <c:pt idx="1936">
                  <c:v>-38.552960999999996</c:v>
                </c:pt>
                <c:pt idx="1937">
                  <c:v>-38.662615000000002</c:v>
                </c:pt>
                <c:pt idx="1938">
                  <c:v>-38.770555999999999</c:v>
                </c:pt>
                <c:pt idx="1939">
                  <c:v>-38.876550000000002</c:v>
                </c:pt>
                <c:pt idx="1940">
                  <c:v>-38.980383000000003</c:v>
                </c:pt>
                <c:pt idx="1941">
                  <c:v>-39.081862000000001</c:v>
                </c:pt>
                <c:pt idx="1942">
                  <c:v>-39.180824999999999</c:v>
                </c:pt>
                <c:pt idx="1943">
                  <c:v>-39.277146000000002</c:v>
                </c:pt>
                <c:pt idx="1944">
                  <c:v>-39.370732000000004</c:v>
                </c:pt>
                <c:pt idx="1945">
                  <c:v>-39.461528999999999</c:v>
                </c:pt>
                <c:pt idx="1946">
                  <c:v>-39.549522999999994</c:v>
                </c:pt>
                <c:pt idx="1947">
                  <c:v>-39.634737000000001</c:v>
                </c:pt>
                <c:pt idx="1948">
                  <c:v>-39.717231999999996</c:v>
                </c:pt>
                <c:pt idx="1949">
                  <c:v>-39.797101999999995</c:v>
                </c:pt>
                <c:pt idx="1950">
                  <c:v>-39.874470000000002</c:v>
                </c:pt>
                <c:pt idx="1951">
                  <c:v>-39.949488000000002</c:v>
                </c:pt>
                <c:pt idx="1952">
                  <c:v>-40.022324999999995</c:v>
                </c:pt>
                <c:pt idx="1953">
                  <c:v>-40.093170999999998</c:v>
                </c:pt>
                <c:pt idx="1954">
                  <c:v>-40.162222999999997</c:v>
                </c:pt>
                <c:pt idx="1955">
                  <c:v>-40.229686999999998</c:v>
                </c:pt>
                <c:pt idx="1956">
                  <c:v>-40.295772999999997</c:v>
                </c:pt>
                <c:pt idx="1957">
                  <c:v>-40.360691000000003</c:v>
                </c:pt>
                <c:pt idx="1958">
                  <c:v>-40.424655999999999</c:v>
                </c:pt>
                <c:pt idx="1959">
                  <c:v>-40.487880000000004</c:v>
                </c:pt>
                <c:pt idx="1960">
                  <c:v>-40.550578000000002</c:v>
                </c:pt>
                <c:pt idx="1961">
                  <c:v>-40.612967999999995</c:v>
                </c:pt>
                <c:pt idx="1962">
                  <c:v>-40.675266000000001</c:v>
                </c:pt>
                <c:pt idx="1963">
                  <c:v>-40.737695000000002</c:v>
                </c:pt>
                <c:pt idx="1964">
                  <c:v>-40.800477000000001</c:v>
                </c:pt>
                <c:pt idx="1965">
                  <c:v>-40.863839999999996</c:v>
                </c:pt>
                <c:pt idx="1966">
                  <c:v>-40.928013</c:v>
                </c:pt>
                <c:pt idx="1967">
                  <c:v>-40.993226999999997</c:v>
                </c:pt>
                <c:pt idx="1968">
                  <c:v>-41.059713000000002</c:v>
                </c:pt>
                <c:pt idx="1969">
                  <c:v>-41.127699999999997</c:v>
                </c:pt>
                <c:pt idx="1970">
                  <c:v>-41.197389999999999</c:v>
                </c:pt>
                <c:pt idx="1971">
                  <c:v>-41.269010000000002</c:v>
                </c:pt>
                <c:pt idx="1972">
                  <c:v>-41.342730000000003</c:v>
                </c:pt>
                <c:pt idx="1973">
                  <c:v>-41.41872</c:v>
                </c:pt>
                <c:pt idx="1974">
                  <c:v>-41.497109999999999</c:v>
                </c:pt>
                <c:pt idx="1975">
                  <c:v>-41.578009999999999</c:v>
                </c:pt>
                <c:pt idx="1976">
                  <c:v>-41.661479999999997</c:v>
                </c:pt>
                <c:pt idx="1977">
                  <c:v>-41.747540000000001</c:v>
                </c:pt>
                <c:pt idx="1978">
                  <c:v>-41.836199999999998</c:v>
                </c:pt>
                <c:pt idx="1979">
                  <c:v>-41.927399999999999</c:v>
                </c:pt>
                <c:pt idx="1980">
                  <c:v>-42.021059999999999</c:v>
                </c:pt>
                <c:pt idx="1981">
                  <c:v>-42.117069999999998</c:v>
                </c:pt>
                <c:pt idx="1982">
                  <c:v>-42.21528</c:v>
                </c:pt>
                <c:pt idx="1983">
                  <c:v>-42.315530000000003</c:v>
                </c:pt>
                <c:pt idx="1984">
                  <c:v>-42.417619999999999</c:v>
                </c:pt>
                <c:pt idx="1985">
                  <c:v>-42.521340000000002</c:v>
                </c:pt>
                <c:pt idx="1986">
                  <c:v>-42.626490000000004</c:v>
                </c:pt>
                <c:pt idx="1987">
                  <c:v>-42.732840000000003</c:v>
                </c:pt>
                <c:pt idx="1988">
                  <c:v>-42.840159999999997</c:v>
                </c:pt>
                <c:pt idx="1989">
                  <c:v>-42.948209999999996</c:v>
                </c:pt>
                <c:pt idx="1990">
                  <c:v>-43.056759999999997</c:v>
                </c:pt>
                <c:pt idx="1991">
                  <c:v>-43.165570000000002</c:v>
                </c:pt>
                <c:pt idx="1992">
                  <c:v>-43.274380000000001</c:v>
                </c:pt>
                <c:pt idx="1993">
                  <c:v>-43.382959999999997</c:v>
                </c:pt>
                <c:pt idx="1994">
                  <c:v>-43.491050000000001</c:v>
                </c:pt>
                <c:pt idx="1995">
                  <c:v>-43.598379999999999</c:v>
                </c:pt>
                <c:pt idx="1996">
                  <c:v>-43.704699999999995</c:v>
                </c:pt>
                <c:pt idx="1997">
                  <c:v>-43.809739999999998</c:v>
                </c:pt>
                <c:pt idx="1998">
                  <c:v>-43.913229999999999</c:v>
                </c:pt>
                <c:pt idx="1999">
                  <c:v>-44.01491</c:v>
                </c:pt>
                <c:pt idx="2000">
                  <c:v>-44.114509999999996</c:v>
                </c:pt>
                <c:pt idx="2001">
                  <c:v>-44.211770000000001</c:v>
                </c:pt>
                <c:pt idx="2002">
                  <c:v>-44.306460000000001</c:v>
                </c:pt>
                <c:pt idx="2003">
                  <c:v>-44.398360000000004</c:v>
                </c:pt>
                <c:pt idx="2004">
                  <c:v>-44.487290000000002</c:v>
                </c:pt>
                <c:pt idx="2005">
                  <c:v>-44.573070000000001</c:v>
                </c:pt>
                <c:pt idx="2006">
                  <c:v>-44.655619999999999</c:v>
                </c:pt>
                <c:pt idx="2007">
                  <c:v>-44.734840000000005</c:v>
                </c:pt>
                <c:pt idx="2008">
                  <c:v>-44.810720000000003</c:v>
                </c:pt>
                <c:pt idx="2009">
                  <c:v>-44.883279999999999</c:v>
                </c:pt>
                <c:pt idx="2010">
                  <c:v>-44.952590000000001</c:v>
                </c:pt>
                <c:pt idx="2011">
                  <c:v>-45.018749999999997</c:v>
                </c:pt>
                <c:pt idx="2012">
                  <c:v>-45.081910000000001</c:v>
                </c:pt>
                <c:pt idx="2013">
                  <c:v>-45.142269999999996</c:v>
                </c:pt>
                <c:pt idx="2014">
                  <c:v>-45.200040000000001</c:v>
                </c:pt>
                <c:pt idx="2015">
                  <c:v>-45.255459999999999</c:v>
                </c:pt>
                <c:pt idx="2016">
                  <c:v>-45.308779999999999</c:v>
                </c:pt>
                <c:pt idx="2017">
                  <c:v>-45.360259999999997</c:v>
                </c:pt>
                <c:pt idx="2018">
                  <c:v>-45.41019</c:v>
                </c:pt>
                <c:pt idx="2019">
                  <c:v>-45.458829999999999</c:v>
                </c:pt>
                <c:pt idx="2020">
                  <c:v>-45.50647</c:v>
                </c:pt>
                <c:pt idx="2021">
                  <c:v>-45.553370000000001</c:v>
                </c:pt>
                <c:pt idx="2022">
                  <c:v>-45.599819999999994</c:v>
                </c:pt>
                <c:pt idx="2023">
                  <c:v>-45.646079999999998</c:v>
                </c:pt>
                <c:pt idx="2024">
                  <c:v>-45.692439999999998</c:v>
                </c:pt>
                <c:pt idx="2025">
                  <c:v>-45.739159999999998</c:v>
                </c:pt>
                <c:pt idx="2026">
                  <c:v>-45.786529999999999</c:v>
                </c:pt>
                <c:pt idx="2027">
                  <c:v>-45.834810000000004</c:v>
                </c:pt>
                <c:pt idx="2028">
                  <c:v>-45.884289999999993</c:v>
                </c:pt>
                <c:pt idx="2029">
                  <c:v>-45.935250000000003</c:v>
                </c:pt>
                <c:pt idx="2030">
                  <c:v>-45.987969999999997</c:v>
                </c:pt>
                <c:pt idx="2031">
                  <c:v>-46.042720000000003</c:v>
                </c:pt>
                <c:pt idx="2032">
                  <c:v>-46.099769999999999</c:v>
                </c:pt>
                <c:pt idx="2033">
                  <c:v>-46.15936</c:v>
                </c:pt>
                <c:pt idx="2034">
                  <c:v>-46.22175</c:v>
                </c:pt>
                <c:pt idx="2035">
                  <c:v>-46.287120000000002</c:v>
                </c:pt>
                <c:pt idx="2036">
                  <c:v>-46.355649999999997</c:v>
                </c:pt>
                <c:pt idx="2037">
                  <c:v>-46.427479999999996</c:v>
                </c:pt>
                <c:pt idx="2038">
                  <c:v>-46.502679999999998</c:v>
                </c:pt>
                <c:pt idx="2039">
                  <c:v>-46.581289999999996</c:v>
                </c:pt>
                <c:pt idx="2040">
                  <c:v>-46.6633</c:v>
                </c:pt>
                <c:pt idx="2041">
                  <c:v>-46.748649999999998</c:v>
                </c:pt>
                <c:pt idx="2042">
                  <c:v>-46.837229999999998</c:v>
                </c:pt>
                <c:pt idx="2043">
                  <c:v>-46.928869999999996</c:v>
                </c:pt>
                <c:pt idx="2044">
                  <c:v>-47.023400000000002</c:v>
                </c:pt>
                <c:pt idx="2045">
                  <c:v>-47.120579999999997</c:v>
                </c:pt>
                <c:pt idx="2046">
                  <c:v>-47.220170000000003</c:v>
                </c:pt>
                <c:pt idx="2047">
                  <c:v>-47.321910000000003</c:v>
                </c:pt>
                <c:pt idx="2048">
                  <c:v>-47.425530000000002</c:v>
                </c:pt>
                <c:pt idx="2049">
                  <c:v>-47.530760000000001</c:v>
                </c:pt>
                <c:pt idx="2050">
                  <c:v>-47.637319999999995</c:v>
                </c:pt>
                <c:pt idx="2051">
                  <c:v>-47.74494</c:v>
                </c:pt>
                <c:pt idx="2052">
                  <c:v>-47.853359999999995</c:v>
                </c:pt>
                <c:pt idx="2053">
                  <c:v>-47.962330000000001</c:v>
                </c:pt>
                <c:pt idx="2054">
                  <c:v>-48.071579999999997</c:v>
                </c:pt>
                <c:pt idx="2055">
                  <c:v>-48.180880000000002</c:v>
                </c:pt>
                <c:pt idx="2056">
                  <c:v>-48.28998</c:v>
                </c:pt>
                <c:pt idx="2057">
                  <c:v>-48.398620000000001</c:v>
                </c:pt>
                <c:pt idx="2058">
                  <c:v>-48.50656</c:v>
                </c:pt>
                <c:pt idx="2059">
                  <c:v>-48.613550000000004</c:v>
                </c:pt>
                <c:pt idx="2060">
                  <c:v>-48.719359999999995</c:v>
                </c:pt>
                <c:pt idx="2061">
                  <c:v>-48.823720000000002</c:v>
                </c:pt>
                <c:pt idx="2062">
                  <c:v>-48.926400000000001</c:v>
                </c:pt>
                <c:pt idx="2063">
                  <c:v>-49.027150000000006</c:v>
                </c:pt>
                <c:pt idx="2064">
                  <c:v>-49.125749999999996</c:v>
                </c:pt>
                <c:pt idx="2065">
                  <c:v>-49.221979999999995</c:v>
                </c:pt>
                <c:pt idx="2066">
                  <c:v>-49.31568</c:v>
                </c:pt>
                <c:pt idx="2067">
                  <c:v>-49.406679999999994</c:v>
                </c:pt>
                <c:pt idx="2068">
                  <c:v>-49.494869999999999</c:v>
                </c:pt>
                <c:pt idx="2069">
                  <c:v>-49.580179999999999</c:v>
                </c:pt>
                <c:pt idx="2070">
                  <c:v>-49.662590000000002</c:v>
                </c:pt>
                <c:pt idx="2071">
                  <c:v>-49.742109999999997</c:v>
                </c:pt>
                <c:pt idx="2072">
                  <c:v>-49.818809999999999</c:v>
                </c:pt>
                <c:pt idx="2073">
                  <c:v>-49.892799999999994</c:v>
                </c:pt>
                <c:pt idx="2074">
                  <c:v>-49.964220000000005</c:v>
                </c:pt>
                <c:pt idx="2075">
                  <c:v>-50.033279999999998</c:v>
                </c:pt>
                <c:pt idx="2076">
                  <c:v>-50.100180000000002</c:v>
                </c:pt>
                <c:pt idx="2077">
                  <c:v>-50.165149999999997</c:v>
                </c:pt>
                <c:pt idx="2078">
                  <c:v>-50.228459999999998</c:v>
                </c:pt>
                <c:pt idx="2079">
                  <c:v>-50.290369999999996</c:v>
                </c:pt>
                <c:pt idx="2080">
                  <c:v>-50.351139999999994</c:v>
                </c:pt>
                <c:pt idx="2081">
                  <c:v>-50.411050000000003</c:v>
                </c:pt>
                <c:pt idx="2082">
                  <c:v>-50.470339999999993</c:v>
                </c:pt>
                <c:pt idx="2083">
                  <c:v>-50.52928</c:v>
                </c:pt>
                <c:pt idx="2084">
                  <c:v>-50.58811</c:v>
                </c:pt>
                <c:pt idx="2085">
                  <c:v>-50.647080000000003</c:v>
                </c:pt>
                <c:pt idx="2086">
                  <c:v>-50.706429999999997</c:v>
                </c:pt>
                <c:pt idx="2087">
                  <c:v>-50.766390000000001</c:v>
                </c:pt>
                <c:pt idx="2088">
                  <c:v>-50.827179999999998</c:v>
                </c:pt>
                <c:pt idx="2089">
                  <c:v>-50.889050000000005</c:v>
                </c:pt>
                <c:pt idx="2090">
                  <c:v>-50.952210000000001</c:v>
                </c:pt>
                <c:pt idx="2091">
                  <c:v>-51.016889999999997</c:v>
                </c:pt>
                <c:pt idx="2092">
                  <c:v>-51.083309999999997</c:v>
                </c:pt>
                <c:pt idx="2093">
                  <c:v>-51.151689999999995</c:v>
                </c:pt>
                <c:pt idx="2094">
                  <c:v>-51.222270000000002</c:v>
                </c:pt>
                <c:pt idx="2095">
                  <c:v>-51.295239999999993</c:v>
                </c:pt>
                <c:pt idx="2096">
                  <c:v>-51.370800000000003</c:v>
                </c:pt>
                <c:pt idx="2097">
                  <c:v>-51.449149999999996</c:v>
                </c:pt>
                <c:pt idx="2098">
                  <c:v>-51.530430000000003</c:v>
                </c:pt>
                <c:pt idx="2099">
                  <c:v>-51.614779999999996</c:v>
                </c:pt>
                <c:pt idx="2100">
                  <c:v>-51.702300000000001</c:v>
                </c:pt>
                <c:pt idx="2101">
                  <c:v>-51.793049999999994</c:v>
                </c:pt>
                <c:pt idx="2102">
                  <c:v>-51.887050000000002</c:v>
                </c:pt>
                <c:pt idx="2103">
                  <c:v>-51.984279999999998</c:v>
                </c:pt>
                <c:pt idx="2104">
                  <c:v>-52.084690000000002</c:v>
                </c:pt>
                <c:pt idx="2105">
                  <c:v>-52.188159999999996</c:v>
                </c:pt>
                <c:pt idx="2106">
                  <c:v>-52.294579999999996</c:v>
                </c:pt>
                <c:pt idx="2107">
                  <c:v>-52.403759999999998</c:v>
                </c:pt>
                <c:pt idx="2108">
                  <c:v>-52.515499999999996</c:v>
                </c:pt>
                <c:pt idx="2109">
                  <c:v>-52.629580000000004</c:v>
                </c:pt>
                <c:pt idx="2110">
                  <c:v>-52.745750000000001</c:v>
                </c:pt>
                <c:pt idx="2111">
                  <c:v>-52.863770000000002</c:v>
                </c:pt>
                <c:pt idx="2112">
                  <c:v>-52.983369999999994</c:v>
                </c:pt>
                <c:pt idx="2113">
                  <c:v>-53.104280000000003</c:v>
                </c:pt>
                <c:pt idx="2114">
                  <c:v>-53.226239999999997</c:v>
                </c:pt>
                <c:pt idx="2115">
                  <c:v>-53.348979999999997</c:v>
                </c:pt>
                <c:pt idx="2116">
                  <c:v>-53.47222</c:v>
                </c:pt>
                <c:pt idx="2117">
                  <c:v>-53.595710000000004</c:v>
                </c:pt>
                <c:pt idx="2118">
                  <c:v>-53.719169999999998</c:v>
                </c:pt>
                <c:pt idx="2119">
                  <c:v>-53.842339999999993</c:v>
                </c:pt>
                <c:pt idx="2120">
                  <c:v>-53.964929999999995</c:v>
                </c:pt>
                <c:pt idx="2121">
                  <c:v>-54.086689999999997</c:v>
                </c:pt>
                <c:pt idx="2122">
                  <c:v>-54.207319999999996</c:v>
                </c:pt>
                <c:pt idx="2123">
                  <c:v>-54.326549999999997</c:v>
                </c:pt>
                <c:pt idx="2124">
                  <c:v>-54.444099999999999</c:v>
                </c:pt>
                <c:pt idx="2125">
                  <c:v>-54.559699999999992</c:v>
                </c:pt>
                <c:pt idx="2126">
                  <c:v>-54.67306</c:v>
                </c:pt>
                <c:pt idx="2127">
                  <c:v>-54.783919999999995</c:v>
                </c:pt>
                <c:pt idx="2128">
                  <c:v>-54.892040000000001</c:v>
                </c:pt>
                <c:pt idx="2129">
                  <c:v>-54.997190000000003</c:v>
                </c:pt>
                <c:pt idx="2130">
                  <c:v>-55.099159999999998</c:v>
                </c:pt>
                <c:pt idx="2131">
                  <c:v>-55.197800000000001</c:v>
                </c:pt>
                <c:pt idx="2132">
                  <c:v>-55.293000000000006</c:v>
                </c:pt>
                <c:pt idx="2133">
                  <c:v>-55.384680000000003</c:v>
                </c:pt>
                <c:pt idx="2134">
                  <c:v>-55.472799999999992</c:v>
                </c:pt>
                <c:pt idx="2135">
                  <c:v>-55.557379999999995</c:v>
                </c:pt>
                <c:pt idx="2136">
                  <c:v>-55.638499999999993</c:v>
                </c:pt>
                <c:pt idx="2137">
                  <c:v>-55.716260000000005</c:v>
                </c:pt>
                <c:pt idx="2138">
                  <c:v>-55.790809999999993</c:v>
                </c:pt>
                <c:pt idx="2139">
                  <c:v>-55.862319999999997</c:v>
                </c:pt>
                <c:pt idx="2140">
                  <c:v>-55.931019999999997</c:v>
                </c:pt>
                <c:pt idx="2141">
                  <c:v>-55.997120000000002</c:v>
                </c:pt>
                <c:pt idx="2142">
                  <c:v>-56.060879999999997</c:v>
                </c:pt>
                <c:pt idx="2143">
                  <c:v>-56.122540000000001</c:v>
                </c:pt>
                <c:pt idx="2144">
                  <c:v>-56.182360000000003</c:v>
                </c:pt>
                <c:pt idx="2145">
                  <c:v>-56.240600000000001</c:v>
                </c:pt>
                <c:pt idx="2146">
                  <c:v>-56.297519999999999</c:v>
                </c:pt>
                <c:pt idx="2147">
                  <c:v>-56.353359999999995</c:v>
                </c:pt>
                <c:pt idx="2148">
                  <c:v>-56.408369999999998</c:v>
                </c:pt>
                <c:pt idx="2149">
                  <c:v>-56.462809999999998</c:v>
                </c:pt>
                <c:pt idx="2150">
                  <c:v>-56.516919999999999</c:v>
                </c:pt>
                <c:pt idx="2151">
                  <c:v>-56.570949999999996</c:v>
                </c:pt>
                <c:pt idx="2152">
                  <c:v>-56.625140000000002</c:v>
                </c:pt>
                <c:pt idx="2153">
                  <c:v>-56.679739999999995</c:v>
                </c:pt>
                <c:pt idx="2154">
                  <c:v>-56.734999999999999</c:v>
                </c:pt>
                <c:pt idx="2155">
                  <c:v>-56.791150000000002</c:v>
                </c:pt>
                <c:pt idx="2156">
                  <c:v>-56.848439999999997</c:v>
                </c:pt>
                <c:pt idx="2157">
                  <c:v>-56.9071</c:v>
                </c:pt>
                <c:pt idx="2158">
                  <c:v>-56.967359999999999</c:v>
                </c:pt>
                <c:pt idx="2159">
                  <c:v>-57.029439999999994</c:v>
                </c:pt>
                <c:pt idx="2160">
                  <c:v>-57.093510000000002</c:v>
                </c:pt>
                <c:pt idx="2161">
                  <c:v>-57.159739999999999</c:v>
                </c:pt>
                <c:pt idx="2162">
                  <c:v>-57.228279999999998</c:v>
                </c:pt>
                <c:pt idx="2163">
                  <c:v>-57.299210000000002</c:v>
                </c:pt>
                <c:pt idx="2164">
                  <c:v>-57.372589999999995</c:v>
                </c:pt>
                <c:pt idx="2165">
                  <c:v>-57.448450000000001</c:v>
                </c:pt>
                <c:pt idx="2166">
                  <c:v>-57.526749999999993</c:v>
                </c:pt>
                <c:pt idx="2167">
                  <c:v>-57.607430000000001</c:v>
                </c:pt>
                <c:pt idx="2168">
                  <c:v>-57.690399999999997</c:v>
                </c:pt>
                <c:pt idx="2169">
                  <c:v>-57.775490000000005</c:v>
                </c:pt>
                <c:pt idx="2170">
                  <c:v>-57.862560000000002</c:v>
                </c:pt>
                <c:pt idx="2171">
                  <c:v>-57.951390000000004</c:v>
                </c:pt>
                <c:pt idx="2172">
                  <c:v>-58.041759999999996</c:v>
                </c:pt>
                <c:pt idx="2173">
                  <c:v>-58.133450000000003</c:v>
                </c:pt>
                <c:pt idx="2174">
                  <c:v>-58.226209999999995</c:v>
                </c:pt>
                <c:pt idx="2175">
                  <c:v>-58.319800000000001</c:v>
                </c:pt>
                <c:pt idx="2176">
                  <c:v>-58.41395</c:v>
                </c:pt>
                <c:pt idx="2177">
                  <c:v>-58.508439999999993</c:v>
                </c:pt>
                <c:pt idx="2178">
                  <c:v>-58.603009999999998</c:v>
                </c:pt>
                <c:pt idx="2179">
                  <c:v>-58.697409999999998</c:v>
                </c:pt>
                <c:pt idx="2180">
                  <c:v>-58.791420000000002</c:v>
                </c:pt>
                <c:pt idx="2181">
                  <c:v>-58.884779999999992</c:v>
                </c:pt>
                <c:pt idx="2182">
                  <c:v>-58.977249999999998</c:v>
                </c:pt>
                <c:pt idx="2183">
                  <c:v>-59.068609999999993</c:v>
                </c:pt>
                <c:pt idx="2184">
                  <c:v>-59.158590000000004</c:v>
                </c:pt>
                <c:pt idx="2185">
                  <c:v>-59.246960000000001</c:v>
                </c:pt>
                <c:pt idx="2186">
                  <c:v>-59.333470000000005</c:v>
                </c:pt>
                <c:pt idx="2187">
                  <c:v>-59.417869999999994</c:v>
                </c:pt>
                <c:pt idx="2188">
                  <c:v>-59.499899999999997</c:v>
                </c:pt>
                <c:pt idx="2189">
                  <c:v>-59.579329999999999</c:v>
                </c:pt>
                <c:pt idx="2190">
                  <c:v>-59.655919999999995</c:v>
                </c:pt>
                <c:pt idx="2191">
                  <c:v>-59.72945</c:v>
                </c:pt>
                <c:pt idx="2192">
                  <c:v>-59.799700000000001</c:v>
                </c:pt>
                <c:pt idx="2193">
                  <c:v>-59.866520000000001</c:v>
                </c:pt>
                <c:pt idx="2194">
                  <c:v>-59.929749999999999</c:v>
                </c:pt>
                <c:pt idx="2195">
                  <c:v>-59.9893</c:v>
                </c:pt>
                <c:pt idx="2196">
                  <c:v>-60.045090000000002</c:v>
                </c:pt>
                <c:pt idx="2197">
                  <c:v>-60.097110000000001</c:v>
                </c:pt>
                <c:pt idx="2198">
                  <c:v>-60.145380000000003</c:v>
                </c:pt>
                <c:pt idx="2199">
                  <c:v>-60.189959999999999</c:v>
                </c:pt>
                <c:pt idx="2200">
                  <c:v>-60.230939999999997</c:v>
                </c:pt>
                <c:pt idx="2201">
                  <c:v>-60.268480000000004</c:v>
                </c:pt>
                <c:pt idx="2202">
                  <c:v>-60.302729999999997</c:v>
                </c:pt>
                <c:pt idx="2203">
                  <c:v>-60.3339</c:v>
                </c:pt>
                <c:pt idx="2204">
                  <c:v>-60.362210000000005</c:v>
                </c:pt>
                <c:pt idx="2205">
                  <c:v>-60.387879999999996</c:v>
                </c:pt>
                <c:pt idx="2206">
                  <c:v>-60.411149999999999</c:v>
                </c:pt>
                <c:pt idx="2207">
                  <c:v>-60.432259999999999</c:v>
                </c:pt>
                <c:pt idx="2208">
                  <c:v>-60.451480000000004</c:v>
                </c:pt>
                <c:pt idx="2209">
                  <c:v>-60.469029999999997</c:v>
                </c:pt>
                <c:pt idx="2210">
                  <c:v>-60.48518</c:v>
                </c:pt>
                <c:pt idx="2211">
                  <c:v>-60.50018</c:v>
                </c:pt>
                <c:pt idx="2212">
                  <c:v>-60.514279999999999</c:v>
                </c:pt>
                <c:pt idx="2213">
                  <c:v>-60.527720000000002</c:v>
                </c:pt>
                <c:pt idx="2214">
                  <c:v>-60.540779999999998</c:v>
                </c:pt>
                <c:pt idx="2215">
                  <c:v>-60.553690000000003</c:v>
                </c:pt>
                <c:pt idx="2216">
                  <c:v>-60.566729999999993</c:v>
                </c:pt>
                <c:pt idx="2217">
                  <c:v>-60.580150000000003</c:v>
                </c:pt>
                <c:pt idx="2218">
                  <c:v>-60.594209999999997</c:v>
                </c:pt>
                <c:pt idx="2219">
                  <c:v>-60.609169999999999</c:v>
                </c:pt>
                <c:pt idx="2220">
                  <c:v>-60.625289999999993</c:v>
                </c:pt>
                <c:pt idx="2221">
                  <c:v>-60.642800000000001</c:v>
                </c:pt>
                <c:pt idx="2222">
                  <c:v>-60.661929999999998</c:v>
                </c:pt>
                <c:pt idx="2223">
                  <c:v>-60.682900000000004</c:v>
                </c:pt>
                <c:pt idx="2224">
                  <c:v>-60.705879999999993</c:v>
                </c:pt>
                <c:pt idx="2225">
                  <c:v>-60.73104</c:v>
                </c:pt>
                <c:pt idx="2226">
                  <c:v>-60.758499999999998</c:v>
                </c:pt>
                <c:pt idx="2227">
                  <c:v>-60.788340000000005</c:v>
                </c:pt>
                <c:pt idx="2228">
                  <c:v>-60.820610000000002</c:v>
                </c:pt>
                <c:pt idx="2229">
                  <c:v>-60.855320000000006</c:v>
                </c:pt>
                <c:pt idx="2230">
                  <c:v>-60.892449999999997</c:v>
                </c:pt>
                <c:pt idx="2231">
                  <c:v>-60.931909999999995</c:v>
                </c:pt>
                <c:pt idx="2232">
                  <c:v>-60.973610000000001</c:v>
                </c:pt>
                <c:pt idx="2233">
                  <c:v>-61.017409999999998</c:v>
                </c:pt>
                <c:pt idx="2234">
                  <c:v>-61.063140000000004</c:v>
                </c:pt>
                <c:pt idx="2235">
                  <c:v>-61.11063</c:v>
                </c:pt>
                <c:pt idx="2236">
                  <c:v>-61.159660000000002</c:v>
                </c:pt>
                <c:pt idx="2237">
                  <c:v>-61.210029999999996</c:v>
                </c:pt>
                <c:pt idx="2238">
                  <c:v>-61.261499999999998</c:v>
                </c:pt>
                <c:pt idx="2239">
                  <c:v>-61.313859999999998</c:v>
                </c:pt>
                <c:pt idx="2240">
                  <c:v>-61.366849999999999</c:v>
                </c:pt>
                <c:pt idx="2241">
                  <c:v>-61.420259999999999</c:v>
                </c:pt>
                <c:pt idx="2242">
                  <c:v>-61.473840000000003</c:v>
                </c:pt>
                <c:pt idx="2243">
                  <c:v>-61.527360000000002</c:v>
                </c:pt>
                <c:pt idx="2244">
                  <c:v>-61.580559999999991</c:v>
                </c:pt>
                <c:pt idx="2245">
                  <c:v>-61.633219999999994</c:v>
                </c:pt>
                <c:pt idx="2246">
                  <c:v>-61.685079999999999</c:v>
                </c:pt>
                <c:pt idx="2247">
                  <c:v>-61.735900000000001</c:v>
                </c:pt>
                <c:pt idx="2248">
                  <c:v>-61.785429999999998</c:v>
                </c:pt>
                <c:pt idx="2249">
                  <c:v>-61.83343</c:v>
                </c:pt>
                <c:pt idx="2250">
                  <c:v>-61.879649999999998</c:v>
                </c:pt>
                <c:pt idx="2251">
                  <c:v>-61.923850000000002</c:v>
                </c:pt>
                <c:pt idx="2252">
                  <c:v>-61.965789999999998</c:v>
                </c:pt>
                <c:pt idx="2253">
                  <c:v>-62.005270000000003</c:v>
                </c:pt>
                <c:pt idx="2254">
                  <c:v>-62.042090000000002</c:v>
                </c:pt>
                <c:pt idx="2255">
                  <c:v>-62.076070000000001</c:v>
                </c:pt>
                <c:pt idx="2256">
                  <c:v>-62.10707</c:v>
                </c:pt>
                <c:pt idx="2257">
                  <c:v>-62.134979999999999</c:v>
                </c:pt>
                <c:pt idx="2258">
                  <c:v>-62.159750000000003</c:v>
                </c:pt>
                <c:pt idx="2259">
                  <c:v>-62.181349999999995</c:v>
                </c:pt>
                <c:pt idx="2260">
                  <c:v>-62.199799999999996</c:v>
                </c:pt>
                <c:pt idx="2261">
                  <c:v>-62.215149999999994</c:v>
                </c:pt>
                <c:pt idx="2262">
                  <c:v>-62.227519999999998</c:v>
                </c:pt>
                <c:pt idx="2263">
                  <c:v>-62.237039999999993</c:v>
                </c:pt>
                <c:pt idx="2264">
                  <c:v>-62.243880000000004</c:v>
                </c:pt>
                <c:pt idx="2265">
                  <c:v>-62.248249999999999</c:v>
                </c:pt>
                <c:pt idx="2266">
                  <c:v>-62.250370000000004</c:v>
                </c:pt>
                <c:pt idx="2267">
                  <c:v>-62.250479999999996</c:v>
                </c:pt>
                <c:pt idx="2268">
                  <c:v>-62.248820000000002</c:v>
                </c:pt>
                <c:pt idx="2269">
                  <c:v>-62.245669999999997</c:v>
                </c:pt>
                <c:pt idx="2270">
                  <c:v>-62.24127</c:v>
                </c:pt>
                <c:pt idx="2271">
                  <c:v>-62.235889999999998</c:v>
                </c:pt>
                <c:pt idx="2272">
                  <c:v>-62.229779999999991</c:v>
                </c:pt>
                <c:pt idx="2273">
                  <c:v>-62.223190000000002</c:v>
                </c:pt>
                <c:pt idx="2274">
                  <c:v>-62.216389999999997</c:v>
                </c:pt>
                <c:pt idx="2275">
                  <c:v>-62.209620000000001</c:v>
                </c:pt>
                <c:pt idx="2276">
                  <c:v>-62.203130000000002</c:v>
                </c:pt>
                <c:pt idx="2277">
                  <c:v>-62.197200000000002</c:v>
                </c:pt>
                <c:pt idx="2278">
                  <c:v>-62.192059999999998</c:v>
                </c:pt>
                <c:pt idx="2279">
                  <c:v>-62.187989999999999</c:v>
                </c:pt>
                <c:pt idx="2280">
                  <c:v>-62.185249999999996</c:v>
                </c:pt>
                <c:pt idx="2281">
                  <c:v>-62.184110000000004</c:v>
                </c:pt>
                <c:pt idx="2282">
                  <c:v>-62.184829999999998</c:v>
                </c:pt>
                <c:pt idx="2283">
                  <c:v>-62.18768</c:v>
                </c:pt>
                <c:pt idx="2284">
                  <c:v>-62.192899999999995</c:v>
                </c:pt>
                <c:pt idx="2285">
                  <c:v>-62.200729999999993</c:v>
                </c:pt>
                <c:pt idx="2286">
                  <c:v>-62.211379999999998</c:v>
                </c:pt>
                <c:pt idx="2287">
                  <c:v>-62.225009999999997</c:v>
                </c:pt>
                <c:pt idx="2288">
                  <c:v>-62.241759999999999</c:v>
                </c:pt>
                <c:pt idx="2289">
                  <c:v>-62.261699999999998</c:v>
                </c:pt>
                <c:pt idx="2290">
                  <c:v>-62.284880000000001</c:v>
                </c:pt>
                <c:pt idx="2291">
                  <c:v>-62.311279999999996</c:v>
                </c:pt>
                <c:pt idx="2292">
                  <c:v>-62.340810000000005</c:v>
                </c:pt>
                <c:pt idx="2293">
                  <c:v>-62.373369999999994</c:v>
                </c:pt>
                <c:pt idx="2294">
                  <c:v>-62.408770000000004</c:v>
                </c:pt>
                <c:pt idx="2295">
                  <c:v>-62.446820000000002</c:v>
                </c:pt>
                <c:pt idx="2296">
                  <c:v>-62.487250000000003</c:v>
                </c:pt>
                <c:pt idx="2297">
                  <c:v>-62.529809999999998</c:v>
                </c:pt>
                <c:pt idx="2298">
                  <c:v>-62.574190000000002</c:v>
                </c:pt>
                <c:pt idx="2299">
                  <c:v>-62.620080000000002</c:v>
                </c:pt>
                <c:pt idx="2300">
                  <c:v>-62.667189999999991</c:v>
                </c:pt>
                <c:pt idx="2301">
                  <c:v>-62.71519</c:v>
                </c:pt>
                <c:pt idx="2302">
                  <c:v>-62.76379</c:v>
                </c:pt>
                <c:pt idx="2303">
                  <c:v>-62.81268</c:v>
                </c:pt>
                <c:pt idx="2304">
                  <c:v>-62.861579999999996</c:v>
                </c:pt>
                <c:pt idx="2305">
                  <c:v>-62.910200000000003</c:v>
                </c:pt>
                <c:pt idx="2306">
                  <c:v>-62.958249999999992</c:v>
                </c:pt>
                <c:pt idx="2307">
                  <c:v>-63.005470000000003</c:v>
                </c:pt>
                <c:pt idx="2308">
                  <c:v>-63.051580000000001</c:v>
                </c:pt>
                <c:pt idx="2309">
                  <c:v>-63.096330000000002</c:v>
                </c:pt>
                <c:pt idx="2310">
                  <c:v>-63.139449999999997</c:v>
                </c:pt>
                <c:pt idx="2311">
                  <c:v>-63.180680000000002</c:v>
                </c:pt>
                <c:pt idx="2312">
                  <c:v>-63.219749999999998</c:v>
                </c:pt>
                <c:pt idx="2313">
                  <c:v>-63.256429999999995</c:v>
                </c:pt>
                <c:pt idx="2314">
                  <c:v>-63.29045</c:v>
                </c:pt>
                <c:pt idx="2315">
                  <c:v>-63.321579999999997</c:v>
                </c:pt>
                <c:pt idx="2316">
                  <c:v>-63.349589999999999</c:v>
                </c:pt>
                <c:pt idx="2317">
                  <c:v>-63.374289999999995</c:v>
                </c:pt>
                <c:pt idx="2318">
                  <c:v>-63.395479999999999</c:v>
                </c:pt>
                <c:pt idx="2319">
                  <c:v>-63.413029999999992</c:v>
                </c:pt>
                <c:pt idx="2320">
                  <c:v>-63.426819999999999</c:v>
                </c:pt>
                <c:pt idx="2321">
                  <c:v>-63.436790000000002</c:v>
                </c:pt>
                <c:pt idx="2322">
                  <c:v>-63.442900000000002</c:v>
                </c:pt>
                <c:pt idx="2323">
                  <c:v>-63.445179999999993</c:v>
                </c:pt>
                <c:pt idx="2324">
                  <c:v>-63.443680000000001</c:v>
                </c:pt>
                <c:pt idx="2325">
                  <c:v>-63.438499999999998</c:v>
                </c:pt>
                <c:pt idx="2326">
                  <c:v>-63.429790000000004</c:v>
                </c:pt>
                <c:pt idx="2327">
                  <c:v>-63.417729999999999</c:v>
                </c:pt>
                <c:pt idx="2328">
                  <c:v>-63.402519999999996</c:v>
                </c:pt>
                <c:pt idx="2329">
                  <c:v>-63.384389999999996</c:v>
                </c:pt>
                <c:pt idx="2330">
                  <c:v>-63.363599999999991</c:v>
                </c:pt>
                <c:pt idx="2331">
                  <c:v>-63.340389999999999</c:v>
                </c:pt>
                <c:pt idx="2332">
                  <c:v>-63.315049999999999</c:v>
                </c:pt>
                <c:pt idx="2333">
                  <c:v>-63.287850000000006</c:v>
                </c:pt>
                <c:pt idx="2334">
                  <c:v>-63.259069999999994</c:v>
                </c:pt>
                <c:pt idx="2335">
                  <c:v>-63.22898</c:v>
                </c:pt>
                <c:pt idx="2336">
                  <c:v>-63.197869999999995</c:v>
                </c:pt>
                <c:pt idx="2337">
                  <c:v>-63.166040000000002</c:v>
                </c:pt>
                <c:pt idx="2338">
                  <c:v>-63.133759999999995</c:v>
                </c:pt>
                <c:pt idx="2339">
                  <c:v>-63.101330000000004</c:v>
                </c:pt>
                <c:pt idx="2340">
                  <c:v>-63.06906</c:v>
                </c:pt>
                <c:pt idx="2341">
                  <c:v>-63.03725</c:v>
                </c:pt>
                <c:pt idx="2342">
                  <c:v>-63.0062</c:v>
                </c:pt>
                <c:pt idx="2343">
                  <c:v>-62.976249999999993</c:v>
                </c:pt>
                <c:pt idx="2344">
                  <c:v>-62.947710000000001</c:v>
                </c:pt>
                <c:pt idx="2345">
                  <c:v>-62.920899999999996</c:v>
                </c:pt>
                <c:pt idx="2346">
                  <c:v>-62.896149999999999</c:v>
                </c:pt>
                <c:pt idx="2347">
                  <c:v>-62.873769999999993</c:v>
                </c:pt>
                <c:pt idx="2348">
                  <c:v>-62.854050000000001</c:v>
                </c:pt>
                <c:pt idx="2349">
                  <c:v>-62.837269999999997</c:v>
                </c:pt>
                <c:pt idx="2350">
                  <c:v>-62.82367</c:v>
                </c:pt>
                <c:pt idx="2351">
                  <c:v>-62.813459999999999</c:v>
                </c:pt>
                <c:pt idx="2352">
                  <c:v>-62.806800000000003</c:v>
                </c:pt>
                <c:pt idx="2353">
                  <c:v>-62.803789999999999</c:v>
                </c:pt>
                <c:pt idx="2354">
                  <c:v>-62.804519999999997</c:v>
                </c:pt>
                <c:pt idx="2355">
                  <c:v>-62.808979999999998</c:v>
                </c:pt>
                <c:pt idx="2356">
                  <c:v>-62.817159999999994</c:v>
                </c:pt>
                <c:pt idx="2357">
                  <c:v>-62.828959999999995</c:v>
                </c:pt>
                <c:pt idx="2358">
                  <c:v>-62.844269999999995</c:v>
                </c:pt>
                <c:pt idx="2359">
                  <c:v>-62.862940000000002</c:v>
                </c:pt>
                <c:pt idx="2360">
                  <c:v>-62.884769999999996</c:v>
                </c:pt>
                <c:pt idx="2361">
                  <c:v>-62.909570000000002</c:v>
                </c:pt>
                <c:pt idx="2362">
                  <c:v>-62.937109999999997</c:v>
                </c:pt>
                <c:pt idx="2363">
                  <c:v>-62.967169999999996</c:v>
                </c:pt>
                <c:pt idx="2364">
                  <c:v>-62.999510000000001</c:v>
                </c:pt>
                <c:pt idx="2365">
                  <c:v>-63.033900000000003</c:v>
                </c:pt>
                <c:pt idx="2366">
                  <c:v>-63.070099999999996</c:v>
                </c:pt>
                <c:pt idx="2367">
                  <c:v>-63.107880000000002</c:v>
                </c:pt>
                <c:pt idx="2368">
                  <c:v>-63.147009999999995</c:v>
                </c:pt>
                <c:pt idx="2369">
                  <c:v>-63.187249999999992</c:v>
                </c:pt>
                <c:pt idx="2370">
                  <c:v>-63.228340000000003</c:v>
                </c:pt>
                <c:pt idx="2371">
                  <c:v>-63.270049999999998</c:v>
                </c:pt>
                <c:pt idx="2372">
                  <c:v>-63.31212</c:v>
                </c:pt>
                <c:pt idx="2373">
                  <c:v>-63.354289999999992</c:v>
                </c:pt>
                <c:pt idx="2374">
                  <c:v>-63.396270000000001</c:v>
                </c:pt>
                <c:pt idx="2375">
                  <c:v>-63.437799999999996</c:v>
                </c:pt>
                <c:pt idx="2376">
                  <c:v>-63.4786</c:v>
                </c:pt>
                <c:pt idx="2377">
                  <c:v>-63.518369999999997</c:v>
                </c:pt>
                <c:pt idx="2378">
                  <c:v>-63.556840000000001</c:v>
                </c:pt>
                <c:pt idx="2379">
                  <c:v>-63.593739999999997</c:v>
                </c:pt>
                <c:pt idx="2380">
                  <c:v>-63.628830000000001</c:v>
                </c:pt>
                <c:pt idx="2381">
                  <c:v>-63.661879999999996</c:v>
                </c:pt>
                <c:pt idx="2382">
                  <c:v>-63.692709999999991</c:v>
                </c:pt>
                <c:pt idx="2383">
                  <c:v>-63.721180000000004</c:v>
                </c:pt>
                <c:pt idx="2384">
                  <c:v>-63.747189999999996</c:v>
                </c:pt>
                <c:pt idx="2385">
                  <c:v>-63.770719999999997</c:v>
                </c:pt>
                <c:pt idx="2386">
                  <c:v>-63.791749999999993</c:v>
                </c:pt>
                <c:pt idx="2387">
                  <c:v>-63.810369999999999</c:v>
                </c:pt>
                <c:pt idx="2388">
                  <c:v>-63.826659999999997</c:v>
                </c:pt>
                <c:pt idx="2389">
                  <c:v>-63.840780000000002</c:v>
                </c:pt>
                <c:pt idx="2390">
                  <c:v>-63.852930000000001</c:v>
                </c:pt>
                <c:pt idx="2391">
                  <c:v>-63.863320000000002</c:v>
                </c:pt>
                <c:pt idx="2392">
                  <c:v>-63.872199999999999</c:v>
                </c:pt>
                <c:pt idx="2393">
                  <c:v>-63.879820000000002</c:v>
                </c:pt>
                <c:pt idx="2394">
                  <c:v>-63.886449999999996</c:v>
                </c:pt>
                <c:pt idx="2395">
                  <c:v>-63.892350000000008</c:v>
                </c:pt>
                <c:pt idx="2396">
                  <c:v>-63.897800000000004</c:v>
                </c:pt>
                <c:pt idx="2397">
                  <c:v>-63.903039999999997</c:v>
                </c:pt>
                <c:pt idx="2398">
                  <c:v>-63.908329999999999</c:v>
                </c:pt>
                <c:pt idx="2399">
                  <c:v>-63.913910000000001</c:v>
                </c:pt>
                <c:pt idx="2400">
                  <c:v>-63.92004</c:v>
                </c:pt>
                <c:pt idx="2401">
                  <c:v>-63.926940000000002</c:v>
                </c:pt>
                <c:pt idx="2402">
                  <c:v>-63.934830000000005</c:v>
                </c:pt>
                <c:pt idx="2403">
                  <c:v>-63.943950000000001</c:v>
                </c:pt>
                <c:pt idx="2404">
                  <c:v>-63.954509999999999</c:v>
                </c:pt>
                <c:pt idx="2405">
                  <c:v>-63.966740000000001</c:v>
                </c:pt>
                <c:pt idx="2406">
                  <c:v>-63.980829999999997</c:v>
                </c:pt>
                <c:pt idx="2407">
                  <c:v>-63.996989999999997</c:v>
                </c:pt>
                <c:pt idx="2408">
                  <c:v>-64.015420000000006</c:v>
                </c:pt>
                <c:pt idx="2409">
                  <c:v>-64.036320000000003</c:v>
                </c:pt>
                <c:pt idx="2410">
                  <c:v>-64.059839999999994</c:v>
                </c:pt>
                <c:pt idx="2411">
                  <c:v>-64.086160000000007</c:v>
                </c:pt>
                <c:pt idx="2412">
                  <c:v>-64.115399999999994</c:v>
                </c:pt>
                <c:pt idx="2413">
                  <c:v>-64.147680000000008</c:v>
                </c:pt>
                <c:pt idx="2414">
                  <c:v>-64.183070000000001</c:v>
                </c:pt>
                <c:pt idx="2415">
                  <c:v>-64.221630000000005</c:v>
                </c:pt>
                <c:pt idx="2416">
                  <c:v>-64.263369999999995</c:v>
                </c:pt>
                <c:pt idx="2417">
                  <c:v>-64.308260000000004</c:v>
                </c:pt>
                <c:pt idx="2418">
                  <c:v>-64.356259999999992</c:v>
                </c:pt>
                <c:pt idx="2419">
                  <c:v>-64.40728</c:v>
                </c:pt>
                <c:pt idx="2420">
                  <c:v>-64.461190000000002</c:v>
                </c:pt>
                <c:pt idx="2421">
                  <c:v>-64.51785000000001</c:v>
                </c:pt>
                <c:pt idx="2422">
                  <c:v>-64.577079999999995</c:v>
                </c:pt>
                <c:pt idx="2423">
                  <c:v>-64.6387</c:v>
                </c:pt>
                <c:pt idx="2424">
                  <c:v>-64.702479999999994</c:v>
                </c:pt>
                <c:pt idx="2425">
                  <c:v>-64.768209999999996</c:v>
                </c:pt>
                <c:pt idx="2426">
                  <c:v>-64.835650000000001</c:v>
                </c:pt>
                <c:pt idx="2427">
                  <c:v>-64.904560000000004</c:v>
                </c:pt>
                <c:pt idx="2428">
                  <c:v>-64.974710000000002</c:v>
                </c:pt>
                <c:pt idx="2429">
                  <c:v>-65.045850000000002</c:v>
                </c:pt>
                <c:pt idx="2430">
                  <c:v>-65.117729999999995</c:v>
                </c:pt>
                <c:pt idx="2431">
                  <c:v>-65.190110000000004</c:v>
                </c:pt>
                <c:pt idx="2432">
                  <c:v>-65.26276</c:v>
                </c:pt>
                <c:pt idx="2433">
                  <c:v>-65.335419999999999</c:v>
                </c:pt>
                <c:pt idx="2434">
                  <c:v>-65.407859999999999</c:v>
                </c:pt>
                <c:pt idx="2435">
                  <c:v>-65.479829999999993</c:v>
                </c:pt>
                <c:pt idx="2436">
                  <c:v>-65.551100000000005</c:v>
                </c:pt>
                <c:pt idx="2437">
                  <c:v>-65.621420000000001</c:v>
                </c:pt>
                <c:pt idx="2438">
                  <c:v>-65.690559999999991</c:v>
                </c:pt>
                <c:pt idx="2439">
                  <c:v>-65.758290000000002</c:v>
                </c:pt>
                <c:pt idx="2440">
                  <c:v>-65.824379999999991</c:v>
                </c:pt>
                <c:pt idx="2441">
                  <c:v>-65.888630000000006</c:v>
                </c:pt>
                <c:pt idx="2442">
                  <c:v>-65.950839999999999</c:v>
                </c:pt>
                <c:pt idx="2443">
                  <c:v>-66.010819999999995</c:v>
                </c:pt>
                <c:pt idx="2444">
                  <c:v>-66.068429999999992</c:v>
                </c:pt>
                <c:pt idx="2445">
                  <c:v>-66.123540000000006</c:v>
                </c:pt>
                <c:pt idx="2446">
                  <c:v>-66.176059999999993</c:v>
                </c:pt>
                <c:pt idx="2447">
                  <c:v>-66.225940000000008</c:v>
                </c:pt>
                <c:pt idx="2448">
                  <c:v>-66.27315999999999</c:v>
                </c:pt>
                <c:pt idx="2449">
                  <c:v>-66.317740000000001</c:v>
                </c:pt>
                <c:pt idx="2450">
                  <c:v>-66.359729999999999</c:v>
                </c:pt>
                <c:pt idx="2451">
                  <c:v>-66.399229999999989</c:v>
                </c:pt>
                <c:pt idx="2452">
                  <c:v>-66.436360000000008</c:v>
                </c:pt>
                <c:pt idx="2453">
                  <c:v>-66.471279999999993</c:v>
                </c:pt>
                <c:pt idx="2454">
                  <c:v>-66.504179999999991</c:v>
                </c:pt>
                <c:pt idx="2455">
                  <c:v>-66.535239999999988</c:v>
                </c:pt>
                <c:pt idx="2456">
                  <c:v>-66.564700000000002</c:v>
                </c:pt>
                <c:pt idx="2457">
                  <c:v>-66.592770000000002</c:v>
                </c:pt>
                <c:pt idx="2458">
                  <c:v>-66.619720000000001</c:v>
                </c:pt>
                <c:pt idx="2459">
                  <c:v>-66.645769999999999</c:v>
                </c:pt>
                <c:pt idx="2460">
                  <c:v>-66.671189999999996</c:v>
                </c:pt>
                <c:pt idx="2461">
                  <c:v>-66.69623</c:v>
                </c:pt>
                <c:pt idx="2462">
                  <c:v>-66.721159999999998</c:v>
                </c:pt>
                <c:pt idx="2463">
                  <c:v>-66.74624</c:v>
                </c:pt>
                <c:pt idx="2464">
                  <c:v>-66.771730000000005</c:v>
                </c:pt>
                <c:pt idx="2465">
                  <c:v>-66.797910000000002</c:v>
                </c:pt>
                <c:pt idx="2466">
                  <c:v>-66.825059999999993</c:v>
                </c:pt>
                <c:pt idx="2467">
                  <c:v>-66.853459999999998</c:v>
                </c:pt>
                <c:pt idx="2468">
                  <c:v>-66.883389999999991</c:v>
                </c:pt>
                <c:pt idx="2469">
                  <c:v>-66.915140000000008</c:v>
                </c:pt>
                <c:pt idx="2470">
                  <c:v>-66.948999999999998</c:v>
                </c:pt>
                <c:pt idx="2471">
                  <c:v>-66.985250000000008</c:v>
                </c:pt>
                <c:pt idx="2472">
                  <c:v>-67.024169999999998</c:v>
                </c:pt>
                <c:pt idx="2473">
                  <c:v>-67.066020000000009</c:v>
                </c:pt>
                <c:pt idx="2474">
                  <c:v>-67.111040000000003</c:v>
                </c:pt>
                <c:pt idx="2475">
                  <c:v>-67.159449999999993</c:v>
                </c:pt>
                <c:pt idx="2476">
                  <c:v>-67.211439999999996</c:v>
                </c:pt>
                <c:pt idx="2477">
                  <c:v>-67.267139999999998</c:v>
                </c:pt>
                <c:pt idx="2478">
                  <c:v>-67.326650000000001</c:v>
                </c:pt>
                <c:pt idx="2479">
                  <c:v>-67.390039999999999</c:v>
                </c:pt>
                <c:pt idx="2480">
                  <c:v>-67.457310000000007</c:v>
                </c:pt>
                <c:pt idx="2481">
                  <c:v>-67.52843</c:v>
                </c:pt>
                <c:pt idx="2482">
                  <c:v>-67.603319999999997</c:v>
                </c:pt>
                <c:pt idx="2483">
                  <c:v>-67.681839999999994</c:v>
                </c:pt>
                <c:pt idx="2484">
                  <c:v>-67.763859999999994</c:v>
                </c:pt>
                <c:pt idx="2485">
                  <c:v>-67.84917999999999</c:v>
                </c:pt>
                <c:pt idx="2486">
                  <c:v>-67.937600000000003</c:v>
                </c:pt>
                <c:pt idx="2487">
                  <c:v>-68.028880000000001</c:v>
                </c:pt>
                <c:pt idx="2488">
                  <c:v>-68.122799999999998</c:v>
                </c:pt>
                <c:pt idx="2489">
                  <c:v>-68.219120000000004</c:v>
                </c:pt>
                <c:pt idx="2490">
                  <c:v>-68.317599999999999</c:v>
                </c:pt>
                <c:pt idx="2491">
                  <c:v>-68.418000000000006</c:v>
                </c:pt>
                <c:pt idx="2492">
                  <c:v>-68.520080000000007</c:v>
                </c:pt>
                <c:pt idx="2493">
                  <c:v>-68.623599999999996</c:v>
                </c:pt>
                <c:pt idx="2494">
                  <c:v>-68.728340000000003</c:v>
                </c:pt>
                <c:pt idx="2495">
                  <c:v>-68.834049999999991</c:v>
                </c:pt>
                <c:pt idx="2496">
                  <c:v>-68.940519999999992</c:v>
                </c:pt>
                <c:pt idx="2497">
                  <c:v>-69.047489999999996</c:v>
                </c:pt>
                <c:pt idx="2498">
                  <c:v>-69.154749999999993</c:v>
                </c:pt>
                <c:pt idx="2499">
                  <c:v>-69.262060000000005</c:v>
                </c:pt>
                <c:pt idx="2500">
                  <c:v>-69.369159999999994</c:v>
                </c:pt>
                <c:pt idx="2501">
                  <c:v>-69.475840000000005</c:v>
                </c:pt>
                <c:pt idx="2502">
                  <c:v>-69.581850000000003</c:v>
                </c:pt>
                <c:pt idx="2503">
                  <c:v>-69.686970000000002</c:v>
                </c:pt>
                <c:pt idx="2504">
                  <c:v>-69.790970000000002</c:v>
                </c:pt>
                <c:pt idx="2505">
                  <c:v>-69.893640000000005</c:v>
                </c:pt>
                <c:pt idx="2506">
                  <c:v>-69.994799999999998</c:v>
                </c:pt>
                <c:pt idx="2507">
                  <c:v>-70.094290000000001</c:v>
                </c:pt>
                <c:pt idx="2508">
                  <c:v>-70.191990000000004</c:v>
                </c:pt>
                <c:pt idx="2509">
                  <c:v>-70.287809999999993</c:v>
                </c:pt>
                <c:pt idx="2510">
                  <c:v>-70.381699999999995</c:v>
                </c:pt>
                <c:pt idx="2511">
                  <c:v>-70.473659999999995</c:v>
                </c:pt>
                <c:pt idx="2512">
                  <c:v>-70.56371</c:v>
                </c:pt>
                <c:pt idx="2513">
                  <c:v>-70.651929999999993</c:v>
                </c:pt>
                <c:pt idx="2514">
                  <c:v>-70.738439999999997</c:v>
                </c:pt>
                <c:pt idx="2515">
                  <c:v>-70.823369999999997</c:v>
                </c:pt>
                <c:pt idx="2516">
                  <c:v>-70.906900000000007</c:v>
                </c:pt>
                <c:pt idx="2517">
                  <c:v>-70.989229999999992</c:v>
                </c:pt>
                <c:pt idx="2518">
                  <c:v>-71.07056</c:v>
                </c:pt>
                <c:pt idx="2519">
                  <c:v>-71.151119999999992</c:v>
                </c:pt>
                <c:pt idx="2520">
                  <c:v>-71.231129999999993</c:v>
                </c:pt>
                <c:pt idx="2521">
                  <c:v>-71.3108</c:v>
                </c:pt>
                <c:pt idx="2522">
                  <c:v>-71.39036999999999</c:v>
                </c:pt>
                <c:pt idx="2523">
                  <c:v>-71.470029999999994</c:v>
                </c:pt>
                <c:pt idx="2524">
                  <c:v>-71.55001</c:v>
                </c:pt>
                <c:pt idx="2525">
                  <c:v>-71.630510000000001</c:v>
                </c:pt>
                <c:pt idx="2526">
                  <c:v>-71.711729999999989</c:v>
                </c:pt>
                <c:pt idx="2527">
                  <c:v>-71.793859999999995</c:v>
                </c:pt>
                <c:pt idx="2528">
                  <c:v>-71.877110000000002</c:v>
                </c:pt>
                <c:pt idx="2529">
                  <c:v>-71.961669999999998</c:v>
                </c:pt>
                <c:pt idx="2530">
                  <c:v>-72.047730000000001</c:v>
                </c:pt>
                <c:pt idx="2531">
                  <c:v>-72.135480000000001</c:v>
                </c:pt>
                <c:pt idx="2532">
                  <c:v>-72.225129999999993</c:v>
                </c:pt>
                <c:pt idx="2533">
                  <c:v>-72.316850000000002</c:v>
                </c:pt>
                <c:pt idx="2534">
                  <c:v>-72.410840000000007</c:v>
                </c:pt>
                <c:pt idx="2535">
                  <c:v>-72.507260000000002</c:v>
                </c:pt>
                <c:pt idx="2536">
                  <c:v>-72.606290000000001</c:v>
                </c:pt>
                <c:pt idx="2537">
                  <c:v>-72.708069999999992</c:v>
                </c:pt>
                <c:pt idx="2538">
                  <c:v>-72.812730000000002</c:v>
                </c:pt>
                <c:pt idx="2539">
                  <c:v>-72.920349999999999</c:v>
                </c:pt>
                <c:pt idx="2540">
                  <c:v>-73.030990000000003</c:v>
                </c:pt>
                <c:pt idx="2541">
                  <c:v>-73.144689999999997</c:v>
                </c:pt>
                <c:pt idx="2542">
                  <c:v>-73.261420000000001</c:v>
                </c:pt>
                <c:pt idx="2543">
                  <c:v>-73.381140000000002</c:v>
                </c:pt>
                <c:pt idx="2544">
                  <c:v>-73.503749999999997</c:v>
                </c:pt>
                <c:pt idx="2545">
                  <c:v>-73.62912</c:v>
                </c:pt>
                <c:pt idx="2546">
                  <c:v>-73.757080000000002</c:v>
                </c:pt>
                <c:pt idx="2547">
                  <c:v>-73.887460000000004</c:v>
                </c:pt>
                <c:pt idx="2548">
                  <c:v>-74.020019999999988</c:v>
                </c:pt>
                <c:pt idx="2549">
                  <c:v>-74.154519999999991</c:v>
                </c:pt>
                <c:pt idx="2550">
                  <c:v>-74.290719999999993</c:v>
                </c:pt>
                <c:pt idx="2551">
                  <c:v>-74.428359999999998</c:v>
                </c:pt>
                <c:pt idx="2552">
                  <c:v>-74.567160000000001</c:v>
                </c:pt>
                <c:pt idx="2553">
                  <c:v>-74.706879999999998</c:v>
                </c:pt>
                <c:pt idx="2554">
                  <c:v>-74.847239999999999</c:v>
                </c:pt>
                <c:pt idx="2555">
                  <c:v>-74.987979999999993</c:v>
                </c:pt>
                <c:pt idx="2556">
                  <c:v>-75.12885</c:v>
                </c:pt>
                <c:pt idx="2557">
                  <c:v>-75.269589999999994</c:v>
                </c:pt>
                <c:pt idx="2558">
                  <c:v>-75.409940000000006</c:v>
                </c:pt>
                <c:pt idx="2559">
                  <c:v>-75.549670000000006</c:v>
                </c:pt>
                <c:pt idx="2560">
                  <c:v>-75.688500000000005</c:v>
                </c:pt>
                <c:pt idx="2561">
                  <c:v>-75.826210000000003</c:v>
                </c:pt>
                <c:pt idx="2562">
                  <c:v>-75.962530000000001</c:v>
                </c:pt>
                <c:pt idx="2563">
                  <c:v>-76.097229999999996</c:v>
                </c:pt>
                <c:pt idx="2564">
                  <c:v>-76.230050000000006</c:v>
                </c:pt>
                <c:pt idx="2565">
                  <c:v>-76.360770000000002</c:v>
                </c:pt>
                <c:pt idx="2566">
                  <c:v>-76.489139999999992</c:v>
                </c:pt>
                <c:pt idx="2567">
                  <c:v>-76.614959999999996</c:v>
                </c:pt>
                <c:pt idx="2568">
                  <c:v>-76.738030000000009</c:v>
                </c:pt>
                <c:pt idx="2569">
                  <c:v>-76.858180000000004</c:v>
                </c:pt>
                <c:pt idx="2570">
                  <c:v>-76.975269999999995</c:v>
                </c:pt>
                <c:pt idx="2571">
                  <c:v>-77.089190000000002</c:v>
                </c:pt>
                <c:pt idx="2572">
                  <c:v>-77.199889999999996</c:v>
                </c:pt>
                <c:pt idx="2573">
                  <c:v>-77.307339999999996</c:v>
                </c:pt>
                <c:pt idx="2574">
                  <c:v>-77.411569999999998</c:v>
                </c:pt>
                <c:pt idx="2575">
                  <c:v>-77.512630000000001</c:v>
                </c:pt>
                <c:pt idx="2576">
                  <c:v>-77.610639999999989</c:v>
                </c:pt>
                <c:pt idx="2577">
                  <c:v>-77.705749999999995</c:v>
                </c:pt>
                <c:pt idx="2578">
                  <c:v>-77.79813</c:v>
                </c:pt>
                <c:pt idx="2579">
                  <c:v>-77.888000000000005</c:v>
                </c:pt>
                <c:pt idx="2580">
                  <c:v>-77.9756</c:v>
                </c:pt>
                <c:pt idx="2581">
                  <c:v>-78.061180000000007</c:v>
                </c:pt>
                <c:pt idx="2582">
                  <c:v>-78.144999999999996</c:v>
                </c:pt>
                <c:pt idx="2583">
                  <c:v>-78.227339999999998</c:v>
                </c:pt>
                <c:pt idx="2584">
                  <c:v>-78.308480000000003</c:v>
                </c:pt>
                <c:pt idx="2585">
                  <c:v>-78.3887</c:v>
                </c:pt>
                <c:pt idx="2586">
                  <c:v>-78.46826999999999</c:v>
                </c:pt>
                <c:pt idx="2587">
                  <c:v>-78.547470000000004</c:v>
                </c:pt>
                <c:pt idx="2588">
                  <c:v>-78.62657999999999</c:v>
                </c:pt>
                <c:pt idx="2589">
                  <c:v>-78.705870000000004</c:v>
                </c:pt>
                <c:pt idx="2590">
                  <c:v>-78.785609999999991</c:v>
                </c:pt>
                <c:pt idx="2591">
                  <c:v>-78.86609</c:v>
                </c:pt>
                <c:pt idx="2592">
                  <c:v>-78.947580000000002</c:v>
                </c:pt>
                <c:pt idx="2593">
                  <c:v>-79.030370000000005</c:v>
                </c:pt>
                <c:pt idx="2594">
                  <c:v>-79.114720000000005</c:v>
                </c:pt>
                <c:pt idx="2595">
                  <c:v>-79.20093</c:v>
                </c:pt>
                <c:pt idx="2596">
                  <c:v>-79.289270000000002</c:v>
                </c:pt>
                <c:pt idx="2597">
                  <c:v>-79.380020000000002</c:v>
                </c:pt>
                <c:pt idx="2598">
                  <c:v>-79.473430000000008</c:v>
                </c:pt>
                <c:pt idx="2599">
                  <c:v>-79.569760000000002</c:v>
                </c:pt>
                <c:pt idx="2600">
                  <c:v>-79.669219999999996</c:v>
                </c:pt>
                <c:pt idx="2601">
                  <c:v>-79.771999999999991</c:v>
                </c:pt>
                <c:pt idx="2602">
                  <c:v>-79.878270000000001</c:v>
                </c:pt>
                <c:pt idx="2603">
                  <c:v>-79.988110000000006</c:v>
                </c:pt>
                <c:pt idx="2604">
                  <c:v>-80.101619999999997</c:v>
                </c:pt>
                <c:pt idx="2605">
                  <c:v>-80.218800000000002</c:v>
                </c:pt>
                <c:pt idx="2606">
                  <c:v>-80.33963</c:v>
                </c:pt>
                <c:pt idx="2607">
                  <c:v>-80.46405</c:v>
                </c:pt>
                <c:pt idx="2608">
                  <c:v>-80.591929999999991</c:v>
                </c:pt>
                <c:pt idx="2609">
                  <c:v>-80.723129999999998</c:v>
                </c:pt>
                <c:pt idx="2610">
                  <c:v>-80.85745</c:v>
                </c:pt>
                <c:pt idx="2611">
                  <c:v>-80.994690000000006</c:v>
                </c:pt>
                <c:pt idx="2612">
                  <c:v>-81.134609999999995</c:v>
                </c:pt>
                <c:pt idx="2613">
                  <c:v>-81.276970000000006</c:v>
                </c:pt>
                <c:pt idx="2614">
                  <c:v>-81.421490000000006</c:v>
                </c:pt>
                <c:pt idx="2615">
                  <c:v>-81.567920000000001</c:v>
                </c:pt>
                <c:pt idx="2616">
                  <c:v>-81.715980000000002</c:v>
                </c:pt>
                <c:pt idx="2617">
                  <c:v>-81.86542</c:v>
                </c:pt>
                <c:pt idx="2618">
                  <c:v>-82.015960000000007</c:v>
                </c:pt>
                <c:pt idx="2619">
                  <c:v>-82.167329999999993</c:v>
                </c:pt>
                <c:pt idx="2620">
                  <c:v>-82.319270000000003</c:v>
                </c:pt>
                <c:pt idx="2621">
                  <c:v>-82.471489999999989</c:v>
                </c:pt>
                <c:pt idx="2622">
                  <c:v>-82.623719999999992</c:v>
                </c:pt>
                <c:pt idx="2623">
                  <c:v>-82.775689999999997</c:v>
                </c:pt>
                <c:pt idx="2624">
                  <c:v>-82.927099999999996</c:v>
                </c:pt>
                <c:pt idx="2625">
                  <c:v>-83.077680000000001</c:v>
                </c:pt>
                <c:pt idx="2626">
                  <c:v>-83.227109999999996</c:v>
                </c:pt>
                <c:pt idx="2627">
                  <c:v>-83.375110000000006</c:v>
                </c:pt>
                <c:pt idx="2628">
                  <c:v>-83.521389999999997</c:v>
                </c:pt>
                <c:pt idx="2629">
                  <c:v>-83.665649999999999</c:v>
                </c:pt>
                <c:pt idx="2630">
                  <c:v>-83.80762</c:v>
                </c:pt>
                <c:pt idx="2631">
                  <c:v>-83.947040000000001</c:v>
                </c:pt>
                <c:pt idx="2632">
                  <c:v>-84.083669999999998</c:v>
                </c:pt>
                <c:pt idx="2633">
                  <c:v>-84.217330000000004</c:v>
                </c:pt>
                <c:pt idx="2634">
                  <c:v>-84.347849999999994</c:v>
                </c:pt>
                <c:pt idx="2635">
                  <c:v>-84.475120000000004</c:v>
                </c:pt>
                <c:pt idx="2636">
                  <c:v>-84.599059999999994</c:v>
                </c:pt>
                <c:pt idx="2637">
                  <c:v>-84.719650000000001</c:v>
                </c:pt>
                <c:pt idx="2638">
                  <c:v>-84.836919999999992</c:v>
                </c:pt>
                <c:pt idx="2639">
                  <c:v>-84.95093</c:v>
                </c:pt>
                <c:pt idx="2640">
                  <c:v>-85.061790000000002</c:v>
                </c:pt>
                <c:pt idx="2641">
                  <c:v>-85.169640000000001</c:v>
                </c:pt>
                <c:pt idx="2642">
                  <c:v>-85.274649999999994</c:v>
                </c:pt>
                <c:pt idx="2643">
                  <c:v>-85.37700000000001</c:v>
                </c:pt>
                <c:pt idx="2644">
                  <c:v>-85.476910000000004</c:v>
                </c:pt>
                <c:pt idx="2645">
                  <c:v>-85.574579999999997</c:v>
                </c:pt>
                <c:pt idx="2646">
                  <c:v>-85.670240000000007</c:v>
                </c:pt>
                <c:pt idx="2647">
                  <c:v>-85.764079999999993</c:v>
                </c:pt>
                <c:pt idx="2648">
                  <c:v>-85.85633</c:v>
                </c:pt>
                <c:pt idx="2649">
                  <c:v>-85.947199999999995</c:v>
                </c:pt>
                <c:pt idx="2650">
                  <c:v>-86.036879999999996</c:v>
                </c:pt>
                <c:pt idx="2651">
                  <c:v>-86.125589999999988</c:v>
                </c:pt>
                <c:pt idx="2652">
                  <c:v>-86.213539999999995</c:v>
                </c:pt>
                <c:pt idx="2653">
                  <c:v>-86.300919999999991</c:v>
                </c:pt>
                <c:pt idx="2654">
                  <c:v>-86.38794</c:v>
                </c:pt>
                <c:pt idx="2655">
                  <c:v>-86.474829999999997</c:v>
                </c:pt>
                <c:pt idx="2656">
                  <c:v>-86.561810000000008</c:v>
                </c:pt>
                <c:pt idx="2657">
                  <c:v>-86.649100000000004</c:v>
                </c:pt>
                <c:pt idx="2658">
                  <c:v>-86.736930000000001</c:v>
                </c:pt>
                <c:pt idx="2659">
                  <c:v>-86.825540000000004</c:v>
                </c:pt>
                <c:pt idx="2660">
                  <c:v>-86.91516</c:v>
                </c:pt>
                <c:pt idx="2661">
                  <c:v>-87.006020000000007</c:v>
                </c:pt>
                <c:pt idx="2662">
                  <c:v>-87.098339999999993</c:v>
                </c:pt>
                <c:pt idx="2663">
                  <c:v>-87.192329999999998</c:v>
                </c:pt>
                <c:pt idx="2664">
                  <c:v>-87.288150000000002</c:v>
                </c:pt>
                <c:pt idx="2665">
                  <c:v>-87.385940000000005</c:v>
                </c:pt>
                <c:pt idx="2666">
                  <c:v>-87.48581999999999</c:v>
                </c:pt>
                <c:pt idx="2667">
                  <c:v>-87.587829999999997</c:v>
                </c:pt>
                <c:pt idx="2668">
                  <c:v>-87.692009999999996</c:v>
                </c:pt>
                <c:pt idx="2669">
                  <c:v>-87.798310000000001</c:v>
                </c:pt>
                <c:pt idx="2670">
                  <c:v>-87.906669999999991</c:v>
                </c:pt>
                <c:pt idx="2671">
                  <c:v>-88.016980000000004</c:v>
                </c:pt>
                <c:pt idx="2672">
                  <c:v>-88.129080000000002</c:v>
                </c:pt>
                <c:pt idx="2673">
                  <c:v>-88.242789999999999</c:v>
                </c:pt>
                <c:pt idx="2674">
                  <c:v>-88.357900000000001</c:v>
                </c:pt>
                <c:pt idx="2675">
                  <c:v>-88.474199999999996</c:v>
                </c:pt>
                <c:pt idx="2676">
                  <c:v>-88.591440000000006</c:v>
                </c:pt>
                <c:pt idx="2677">
                  <c:v>-88.709379999999996</c:v>
                </c:pt>
                <c:pt idx="2678">
                  <c:v>-88.827789999999993</c:v>
                </c:pt>
                <c:pt idx="2679">
                  <c:v>-88.946429999999992</c:v>
                </c:pt>
                <c:pt idx="2680">
                  <c:v>-89.065070000000006</c:v>
                </c:pt>
                <c:pt idx="2681">
                  <c:v>-89.18347</c:v>
                </c:pt>
                <c:pt idx="2682">
                  <c:v>-89.301420000000007</c:v>
                </c:pt>
                <c:pt idx="2683">
                  <c:v>-89.418689999999998</c:v>
                </c:pt>
                <c:pt idx="2684">
                  <c:v>-89.535079999999994</c:v>
                </c:pt>
                <c:pt idx="2685">
                  <c:v>-89.650360000000006</c:v>
                </c:pt>
                <c:pt idx="2686">
                  <c:v>-89.764319999999998</c:v>
                </c:pt>
                <c:pt idx="2687">
                  <c:v>-89.876739999999998</c:v>
                </c:pt>
                <c:pt idx="2688">
                  <c:v>-89.987409999999997</c:v>
                </c:pt>
                <c:pt idx="2689">
                  <c:v>-90.096130000000002</c:v>
                </c:pt>
                <c:pt idx="2690">
                  <c:v>-90.202659999999995</c:v>
                </c:pt>
                <c:pt idx="2691">
                  <c:v>-90.306809999999999</c:v>
                </c:pt>
                <c:pt idx="2692">
                  <c:v>-90.408360000000002</c:v>
                </c:pt>
                <c:pt idx="2693">
                  <c:v>-90.507130000000004</c:v>
                </c:pt>
                <c:pt idx="2694">
                  <c:v>-90.602949999999993</c:v>
                </c:pt>
                <c:pt idx="2695">
                  <c:v>-90.695670000000007</c:v>
                </c:pt>
                <c:pt idx="2696">
                  <c:v>-90.785159999999991</c:v>
                </c:pt>
                <c:pt idx="2697">
                  <c:v>-90.87136000000001</c:v>
                </c:pt>
                <c:pt idx="2698">
                  <c:v>-90.954219999999992</c:v>
                </c:pt>
                <c:pt idx="2699">
                  <c:v>-91.033720000000002</c:v>
                </c:pt>
                <c:pt idx="2700">
                  <c:v>-91.109919999999988</c:v>
                </c:pt>
                <c:pt idx="2701">
                  <c:v>-91.182889999999986</c:v>
                </c:pt>
                <c:pt idx="2702">
                  <c:v>-91.252749999999992</c:v>
                </c:pt>
                <c:pt idx="2703">
                  <c:v>-91.319659999999999</c:v>
                </c:pt>
                <c:pt idx="2704">
                  <c:v>-91.383800000000008</c:v>
                </c:pt>
                <c:pt idx="2705">
                  <c:v>-91.445400000000006</c:v>
                </c:pt>
                <c:pt idx="2706">
                  <c:v>-91.5047</c:v>
                </c:pt>
                <c:pt idx="2707">
                  <c:v>-91.561939999999993</c:v>
                </c:pt>
                <c:pt idx="2708">
                  <c:v>-91.617410000000007</c:v>
                </c:pt>
                <c:pt idx="2709">
                  <c:v>-91.671379999999999</c:v>
                </c:pt>
                <c:pt idx="2710">
                  <c:v>-91.724140000000006</c:v>
                </c:pt>
                <c:pt idx="2711">
                  <c:v>-91.775970000000001</c:v>
                </c:pt>
                <c:pt idx="2712">
                  <c:v>-91.827169999999995</c:v>
                </c:pt>
                <c:pt idx="2713">
                  <c:v>-91.878029999999995</c:v>
                </c:pt>
                <c:pt idx="2714">
                  <c:v>-91.928839999999994</c:v>
                </c:pt>
                <c:pt idx="2715">
                  <c:v>-91.97990999999999</c:v>
                </c:pt>
                <c:pt idx="2716">
                  <c:v>-92.031530000000004</c:v>
                </c:pt>
                <c:pt idx="2717">
                  <c:v>-92.08399</c:v>
                </c:pt>
                <c:pt idx="2718">
                  <c:v>-92.137609999999995</c:v>
                </c:pt>
                <c:pt idx="2719">
                  <c:v>-92.192669999999993</c:v>
                </c:pt>
                <c:pt idx="2720">
                  <c:v>-92.249470000000002</c:v>
                </c:pt>
                <c:pt idx="2721">
                  <c:v>-92.308300000000003</c:v>
                </c:pt>
                <c:pt idx="2722">
                  <c:v>-92.369460000000004</c:v>
                </c:pt>
                <c:pt idx="2723">
                  <c:v>-92.433210000000003</c:v>
                </c:pt>
                <c:pt idx="2724">
                  <c:v>-92.49982</c:v>
                </c:pt>
                <c:pt idx="2725">
                  <c:v>-92.569510000000008</c:v>
                </c:pt>
                <c:pt idx="2726">
                  <c:v>-92.642489999999995</c:v>
                </c:pt>
                <c:pt idx="2727">
                  <c:v>-92.71893</c:v>
                </c:pt>
                <c:pt idx="2728">
                  <c:v>-92.798969999999997</c:v>
                </c:pt>
                <c:pt idx="2729">
                  <c:v>-92.882689999999997</c:v>
                </c:pt>
                <c:pt idx="2730">
                  <c:v>-92.970129999999997</c:v>
                </c:pt>
                <c:pt idx="2731">
                  <c:v>-93.061279999999996</c:v>
                </c:pt>
                <c:pt idx="2732">
                  <c:v>-93.15607</c:v>
                </c:pt>
                <c:pt idx="2733">
                  <c:v>-93.254409999999993</c:v>
                </c:pt>
                <c:pt idx="2734">
                  <c:v>-93.356140000000011</c:v>
                </c:pt>
                <c:pt idx="2735">
                  <c:v>-93.461079999999995</c:v>
                </c:pt>
                <c:pt idx="2736">
                  <c:v>-93.569009999999992</c:v>
                </c:pt>
                <c:pt idx="2737">
                  <c:v>-93.679689999999994</c:v>
                </c:pt>
                <c:pt idx="2738">
                  <c:v>-93.792839999999998</c:v>
                </c:pt>
                <c:pt idx="2739">
                  <c:v>-93.908189999999991</c:v>
                </c:pt>
                <c:pt idx="2740">
                  <c:v>-94.02546000000001</c:v>
                </c:pt>
                <c:pt idx="2741">
                  <c:v>-94.144360000000006</c:v>
                </c:pt>
                <c:pt idx="2742">
                  <c:v>-94.264600000000002</c:v>
                </c:pt>
                <c:pt idx="2743">
                  <c:v>-94.385899999999992</c:v>
                </c:pt>
                <c:pt idx="2744">
                  <c:v>-94.507989999999992</c:v>
                </c:pt>
                <c:pt idx="2745">
                  <c:v>-94.630580000000009</c:v>
                </c:pt>
                <c:pt idx="2746">
                  <c:v>-94.753399999999999</c:v>
                </c:pt>
                <c:pt idx="2747">
                  <c:v>-94.876180000000005</c:v>
                </c:pt>
                <c:pt idx="2748">
                  <c:v>-94.998660000000001</c:v>
                </c:pt>
                <c:pt idx="2749">
                  <c:v>-95.120550000000009</c:v>
                </c:pt>
                <c:pt idx="2750">
                  <c:v>-95.241600000000005</c:v>
                </c:pt>
                <c:pt idx="2751">
                  <c:v>-95.361539999999991</c:v>
                </c:pt>
                <c:pt idx="2752">
                  <c:v>-95.480099999999993</c:v>
                </c:pt>
                <c:pt idx="2753">
                  <c:v>-95.597030000000004</c:v>
                </c:pt>
                <c:pt idx="2754">
                  <c:v>-95.712069999999997</c:v>
                </c:pt>
                <c:pt idx="2755">
                  <c:v>-95.82499</c:v>
                </c:pt>
                <c:pt idx="2756">
                  <c:v>-95.935569999999998</c:v>
                </c:pt>
                <c:pt idx="2757">
                  <c:v>-96.043599999999998</c:v>
                </c:pt>
                <c:pt idx="2758">
                  <c:v>-96.148930000000007</c:v>
                </c:pt>
                <c:pt idx="2759">
                  <c:v>-96.251409999999993</c:v>
                </c:pt>
                <c:pt idx="2760">
                  <c:v>-96.350960000000001</c:v>
                </c:pt>
                <c:pt idx="2761">
                  <c:v>-96.44753</c:v>
                </c:pt>
                <c:pt idx="2762">
                  <c:v>-96.541120000000006</c:v>
                </c:pt>
                <c:pt idx="2763">
                  <c:v>-96.631769999999989</c:v>
                </c:pt>
                <c:pt idx="2764">
                  <c:v>-96.719590000000011</c:v>
                </c:pt>
                <c:pt idx="2765">
                  <c:v>-96.804689999999994</c:v>
                </c:pt>
                <c:pt idx="2766">
                  <c:v>-96.887270000000001</c:v>
                </c:pt>
                <c:pt idx="2767">
                  <c:v>-96.967529999999996</c:v>
                </c:pt>
                <c:pt idx="2768">
                  <c:v>-97.045700000000011</c:v>
                </c:pt>
                <c:pt idx="2769">
                  <c:v>-97.122050000000002</c:v>
                </c:pt>
                <c:pt idx="2770">
                  <c:v>-97.196839999999995</c:v>
                </c:pt>
                <c:pt idx="2771">
                  <c:v>-97.270350000000008</c:v>
                </c:pt>
                <c:pt idx="2772">
                  <c:v>-97.342860000000002</c:v>
                </c:pt>
                <c:pt idx="2773">
                  <c:v>-97.414639999999991</c:v>
                </c:pt>
                <c:pt idx="2774">
                  <c:v>-97.485960000000006</c:v>
                </c:pt>
                <c:pt idx="2775">
                  <c:v>-97.557099999999991</c:v>
                </c:pt>
                <c:pt idx="2776">
                  <c:v>-97.628289999999993</c:v>
                </c:pt>
                <c:pt idx="2777">
                  <c:v>-97.699809999999999</c:v>
                </c:pt>
                <c:pt idx="2778">
                  <c:v>-97.771889999999999</c:v>
                </c:pt>
                <c:pt idx="2779">
                  <c:v>-97.844760000000008</c:v>
                </c:pt>
                <c:pt idx="2780">
                  <c:v>-97.918679999999995</c:v>
                </c:pt>
                <c:pt idx="2781">
                  <c:v>-97.993860000000012</c:v>
                </c:pt>
                <c:pt idx="2782">
                  <c:v>-98.070529999999991</c:v>
                </c:pt>
                <c:pt idx="2783">
                  <c:v>-98.148910000000001</c:v>
                </c:pt>
                <c:pt idx="2784">
                  <c:v>-98.229209999999995</c:v>
                </c:pt>
                <c:pt idx="2785">
                  <c:v>-98.311649999999986</c:v>
                </c:pt>
                <c:pt idx="2786">
                  <c:v>-98.396410000000003</c:v>
                </c:pt>
                <c:pt idx="2787">
                  <c:v>-98.483689999999996</c:v>
                </c:pt>
                <c:pt idx="2788">
                  <c:v>-98.573639999999997</c:v>
                </c:pt>
                <c:pt idx="2789">
                  <c:v>-98.666419999999988</c:v>
                </c:pt>
                <c:pt idx="2790">
                  <c:v>-98.76212000000001</c:v>
                </c:pt>
                <c:pt idx="2791">
                  <c:v>-98.860849999999999</c:v>
                </c:pt>
                <c:pt idx="2792">
                  <c:v>-98.96266</c:v>
                </c:pt>
                <c:pt idx="2793">
                  <c:v>-99.067569999999989</c:v>
                </c:pt>
                <c:pt idx="2794">
                  <c:v>-99.175579999999997</c:v>
                </c:pt>
                <c:pt idx="2795">
                  <c:v>-99.286649999999995</c:v>
                </c:pt>
                <c:pt idx="2796">
                  <c:v>-99.400710000000004</c:v>
                </c:pt>
                <c:pt idx="2797">
                  <c:v>-99.517660000000006</c:v>
                </c:pt>
                <c:pt idx="2798">
                  <c:v>-99.637360000000001</c:v>
                </c:pt>
                <c:pt idx="2799">
                  <c:v>-99.759680000000003</c:v>
                </c:pt>
                <c:pt idx="2800">
                  <c:v>-99.884429999999995</c:v>
                </c:pt>
                <c:pt idx="2801">
                  <c:v>-100.01143999999999</c:v>
                </c:pt>
                <c:pt idx="2802">
                  <c:v>-100.1405</c:v>
                </c:pt>
                <c:pt idx="2803">
                  <c:v>-100.27141</c:v>
                </c:pt>
                <c:pt idx="2804">
                  <c:v>-100.40396999999999</c:v>
                </c:pt>
                <c:pt idx="2805">
                  <c:v>-100.53795</c:v>
                </c:pt>
                <c:pt idx="2806">
                  <c:v>-100.67314999999999</c:v>
                </c:pt>
                <c:pt idx="2807">
                  <c:v>-100.80933</c:v>
                </c:pt>
                <c:pt idx="2808">
                  <c:v>-100.94628</c:v>
                </c:pt>
                <c:pt idx="2809">
                  <c:v>-101.08378</c:v>
                </c:pt>
                <c:pt idx="2810">
                  <c:v>-101.22158999999999</c:v>
                </c:pt>
                <c:pt idx="2811">
                  <c:v>-101.35946999999999</c:v>
                </c:pt>
                <c:pt idx="2812">
                  <c:v>-101.49719999999999</c:v>
                </c:pt>
                <c:pt idx="2813">
                  <c:v>-101.63451999999999</c:v>
                </c:pt>
                <c:pt idx="2814">
                  <c:v>-101.77118</c:v>
                </c:pt>
                <c:pt idx="2815">
                  <c:v>-101.90692999999999</c:v>
                </c:pt>
                <c:pt idx="2816">
                  <c:v>-102.04151999999999</c:v>
                </c:pt>
                <c:pt idx="2817">
                  <c:v>-102.1747</c:v>
                </c:pt>
                <c:pt idx="2818">
                  <c:v>-102.30622</c:v>
                </c:pt>
                <c:pt idx="2819">
                  <c:v>-102.43584999999999</c:v>
                </c:pt>
                <c:pt idx="2820">
                  <c:v>-102.56339</c:v>
                </c:pt>
                <c:pt idx="2821">
                  <c:v>-102.68865</c:v>
                </c:pt>
                <c:pt idx="2822">
                  <c:v>-102.81148</c:v>
                </c:pt>
                <c:pt idx="2823">
                  <c:v>-102.93177</c:v>
                </c:pt>
                <c:pt idx="2824">
                  <c:v>-103.04945000000001</c:v>
                </c:pt>
                <c:pt idx="2825">
                  <c:v>-103.16448</c:v>
                </c:pt>
                <c:pt idx="2826">
                  <c:v>-103.27688000000001</c:v>
                </c:pt>
                <c:pt idx="2827">
                  <c:v>-103.38669</c:v>
                </c:pt>
                <c:pt idx="2828">
                  <c:v>-103.49403</c:v>
                </c:pt>
                <c:pt idx="2829">
                  <c:v>-103.59899999999999</c:v>
                </c:pt>
                <c:pt idx="2830">
                  <c:v>-103.70178</c:v>
                </c:pt>
                <c:pt idx="2831">
                  <c:v>-103.80253999999999</c:v>
                </c:pt>
                <c:pt idx="2832">
                  <c:v>-103.90147999999999</c:v>
                </c:pt>
                <c:pt idx="2833">
                  <c:v>-103.99883</c:v>
                </c:pt>
                <c:pt idx="2834">
                  <c:v>-104.09479999999999</c:v>
                </c:pt>
                <c:pt idx="2835">
                  <c:v>-104.18961999999999</c:v>
                </c:pt>
                <c:pt idx="2836">
                  <c:v>-104.28351000000001</c:v>
                </c:pt>
                <c:pt idx="2837">
                  <c:v>-104.37669</c:v>
                </c:pt>
                <c:pt idx="2838">
                  <c:v>-104.46939</c:v>
                </c:pt>
                <c:pt idx="2839">
                  <c:v>-104.56183</c:v>
                </c:pt>
                <c:pt idx="2840">
                  <c:v>-104.65423</c:v>
                </c:pt>
                <c:pt idx="2841">
                  <c:v>-104.74682999999999</c:v>
                </c:pt>
                <c:pt idx="2842">
                  <c:v>-104.83985999999999</c:v>
                </c:pt>
                <c:pt idx="2843">
                  <c:v>-104.93357</c:v>
                </c:pt>
                <c:pt idx="2844">
                  <c:v>-105.02819</c:v>
                </c:pt>
                <c:pt idx="2845">
                  <c:v>-105.12397999999999</c:v>
                </c:pt>
                <c:pt idx="2846">
                  <c:v>-105.22120999999999</c:v>
                </c:pt>
                <c:pt idx="2847">
                  <c:v>-105.32013000000001</c:v>
                </c:pt>
                <c:pt idx="2848">
                  <c:v>-105.42103</c:v>
                </c:pt>
                <c:pt idx="2849">
                  <c:v>-105.52417</c:v>
                </c:pt>
                <c:pt idx="2850">
                  <c:v>-105.62978</c:v>
                </c:pt>
                <c:pt idx="2851">
                  <c:v>-105.7381</c:v>
                </c:pt>
                <c:pt idx="2852">
                  <c:v>-105.84934000000001</c:v>
                </c:pt>
                <c:pt idx="2853">
                  <c:v>-105.96366</c:v>
                </c:pt>
                <c:pt idx="2854">
                  <c:v>-106.08116999999999</c:v>
                </c:pt>
                <c:pt idx="2855">
                  <c:v>-106.20194999999998</c:v>
                </c:pt>
                <c:pt idx="2856">
                  <c:v>-106.32602</c:v>
                </c:pt>
                <c:pt idx="2857">
                  <c:v>-106.45335</c:v>
                </c:pt>
                <c:pt idx="2858">
                  <c:v>-106.58383000000001</c:v>
                </c:pt>
                <c:pt idx="2859">
                  <c:v>-106.71735</c:v>
                </c:pt>
                <c:pt idx="2860">
                  <c:v>-106.85371000000001</c:v>
                </c:pt>
                <c:pt idx="2861">
                  <c:v>-106.9927</c:v>
                </c:pt>
                <c:pt idx="2862">
                  <c:v>-107.13406000000001</c:v>
                </c:pt>
                <c:pt idx="2863">
                  <c:v>-107.27752</c:v>
                </c:pt>
                <c:pt idx="2864">
                  <c:v>-107.42279000000001</c:v>
                </c:pt>
                <c:pt idx="2865">
                  <c:v>-107.56958</c:v>
                </c:pt>
                <c:pt idx="2866">
                  <c:v>-107.71758</c:v>
                </c:pt>
                <c:pt idx="2867">
                  <c:v>-107.86649</c:v>
                </c:pt>
                <c:pt idx="2868">
                  <c:v>-108.01603999999999</c:v>
                </c:pt>
                <c:pt idx="2869">
                  <c:v>-108.16593</c:v>
                </c:pt>
                <c:pt idx="2870">
                  <c:v>-108.31587999999999</c:v>
                </c:pt>
                <c:pt idx="2871">
                  <c:v>-108.46565</c:v>
                </c:pt>
                <c:pt idx="2872">
                  <c:v>-108.61494999999999</c:v>
                </c:pt>
                <c:pt idx="2873">
                  <c:v>-108.76354000000001</c:v>
                </c:pt>
                <c:pt idx="2874">
                  <c:v>-108.91117</c:v>
                </c:pt>
                <c:pt idx="2875">
                  <c:v>-109.05759999999999</c:v>
                </c:pt>
                <c:pt idx="2876">
                  <c:v>-109.20258999999999</c:v>
                </c:pt>
                <c:pt idx="2877">
                  <c:v>-109.34591</c:v>
                </c:pt>
                <c:pt idx="2878">
                  <c:v>-109.48733</c:v>
                </c:pt>
                <c:pt idx="2879">
                  <c:v>-109.62663000000001</c:v>
                </c:pt>
                <c:pt idx="2880">
                  <c:v>-109.76361</c:v>
                </c:pt>
                <c:pt idx="2881">
                  <c:v>-109.89805999999999</c:v>
                </c:pt>
                <c:pt idx="2882">
                  <c:v>-110.02982</c:v>
                </c:pt>
                <c:pt idx="2883">
                  <c:v>-110.15872999999999</c:v>
                </c:pt>
                <c:pt idx="2884">
                  <c:v>-110.28466</c:v>
                </c:pt>
                <c:pt idx="2885">
                  <c:v>-110.40751</c:v>
                </c:pt>
                <c:pt idx="2886">
                  <c:v>-110.52724000000001</c:v>
                </c:pt>
                <c:pt idx="2887">
                  <c:v>-110.64381</c:v>
                </c:pt>
                <c:pt idx="2888">
                  <c:v>-110.75724</c:v>
                </c:pt>
                <c:pt idx="2889">
                  <c:v>-110.86758</c:v>
                </c:pt>
                <c:pt idx="2890">
                  <c:v>-110.97490999999999</c:v>
                </c:pt>
                <c:pt idx="2891">
                  <c:v>-111.07935000000001</c:v>
                </c:pt>
                <c:pt idx="2892">
                  <c:v>-111.18105</c:v>
                </c:pt>
                <c:pt idx="2893">
                  <c:v>-111.28017</c:v>
                </c:pt>
                <c:pt idx="2894">
                  <c:v>-111.37692999999999</c:v>
                </c:pt>
                <c:pt idx="2895">
                  <c:v>-111.47152</c:v>
                </c:pt>
                <c:pt idx="2896">
                  <c:v>-111.56416999999999</c:v>
                </c:pt>
                <c:pt idx="2897">
                  <c:v>-111.65510999999999</c:v>
                </c:pt>
                <c:pt idx="2898">
                  <c:v>-111.74457999999998</c:v>
                </c:pt>
                <c:pt idx="2899">
                  <c:v>-111.83282</c:v>
                </c:pt>
                <c:pt idx="2900">
                  <c:v>-111.92007000000001</c:v>
                </c:pt>
                <c:pt idx="2901">
                  <c:v>-112.00655999999999</c:v>
                </c:pt>
                <c:pt idx="2902">
                  <c:v>-112.09254999999999</c:v>
                </c:pt>
                <c:pt idx="2903">
                  <c:v>-112.17825999999999</c:v>
                </c:pt>
                <c:pt idx="2904">
                  <c:v>-112.26393999999999</c:v>
                </c:pt>
                <c:pt idx="2905">
                  <c:v>-112.34984</c:v>
                </c:pt>
                <c:pt idx="2906">
                  <c:v>-112.43619</c:v>
                </c:pt>
                <c:pt idx="2907">
                  <c:v>-112.52324000000002</c:v>
                </c:pt>
                <c:pt idx="2908">
                  <c:v>-112.61122</c:v>
                </c:pt>
                <c:pt idx="2909">
                  <c:v>-112.70036999999999</c:v>
                </c:pt>
                <c:pt idx="2910">
                  <c:v>-112.79093</c:v>
                </c:pt>
                <c:pt idx="2911">
                  <c:v>-112.88311999999999</c:v>
                </c:pt>
                <c:pt idx="2912">
                  <c:v>-112.97714999999999</c:v>
                </c:pt>
                <c:pt idx="2913">
                  <c:v>-113.07323</c:v>
                </c:pt>
                <c:pt idx="2914">
                  <c:v>-113.17153999999999</c:v>
                </c:pt>
                <c:pt idx="2915">
                  <c:v>-113.27222999999999</c:v>
                </c:pt>
                <c:pt idx="2916">
                  <c:v>-113.37542999999999</c:v>
                </c:pt>
                <c:pt idx="2917">
                  <c:v>-113.48123000000001</c:v>
                </c:pt>
                <c:pt idx="2918">
                  <c:v>-113.58971</c:v>
                </c:pt>
                <c:pt idx="2919">
                  <c:v>-113.70087999999998</c:v>
                </c:pt>
                <c:pt idx="2920">
                  <c:v>-113.81473</c:v>
                </c:pt>
                <c:pt idx="2921">
                  <c:v>-113.93122</c:v>
                </c:pt>
                <c:pt idx="2922">
                  <c:v>-114.05026000000001</c:v>
                </c:pt>
                <c:pt idx="2923">
                  <c:v>-114.17174</c:v>
                </c:pt>
                <c:pt idx="2924">
                  <c:v>-114.29550999999999</c:v>
                </c:pt>
                <c:pt idx="2925">
                  <c:v>-114.42140000000001</c:v>
                </c:pt>
                <c:pt idx="2926">
                  <c:v>-114.54921999999999</c:v>
                </c:pt>
                <c:pt idx="2927">
                  <c:v>-114.67874</c:v>
                </c:pt>
                <c:pt idx="2928">
                  <c:v>-114.80976999999999</c:v>
                </c:pt>
                <c:pt idx="2929">
                  <c:v>-114.94204999999999</c:v>
                </c:pt>
                <c:pt idx="2930">
                  <c:v>-115.07535</c:v>
                </c:pt>
                <c:pt idx="2931">
                  <c:v>-115.20941999999999</c:v>
                </c:pt>
                <c:pt idx="2932">
                  <c:v>-115.34402</c:v>
                </c:pt>
                <c:pt idx="2933">
                  <c:v>-115.47890000000001</c:v>
                </c:pt>
                <c:pt idx="2934">
                  <c:v>-115.61378999999999</c:v>
                </c:pt>
                <c:pt idx="2935">
                  <c:v>-115.74845999999999</c:v>
                </c:pt>
                <c:pt idx="2936">
                  <c:v>-115.88262999999999</c:v>
                </c:pt>
                <c:pt idx="2937">
                  <c:v>-116.01604999999999</c:v>
                </c:pt>
                <c:pt idx="2938">
                  <c:v>-116.14845</c:v>
                </c:pt>
                <c:pt idx="2939">
                  <c:v>-116.27958000000001</c:v>
                </c:pt>
                <c:pt idx="2940">
                  <c:v>-116.40916999999999</c:v>
                </c:pt>
                <c:pt idx="2941">
                  <c:v>-116.53697</c:v>
                </c:pt>
                <c:pt idx="2942">
                  <c:v>-116.66273000000001</c:v>
                </c:pt>
                <c:pt idx="2943">
                  <c:v>-116.78621</c:v>
                </c:pt>
                <c:pt idx="2944">
                  <c:v>-116.90718</c:v>
                </c:pt>
                <c:pt idx="2945">
                  <c:v>-117.02543</c:v>
                </c:pt>
                <c:pt idx="2946">
                  <c:v>-117.14080000000001</c:v>
                </c:pt>
                <c:pt idx="2947">
                  <c:v>-117.25312</c:v>
                </c:pt>
                <c:pt idx="2948">
                  <c:v>-117.36228</c:v>
                </c:pt>
                <c:pt idx="2949">
                  <c:v>-117.46822999999999</c:v>
                </c:pt>
                <c:pt idx="2950">
                  <c:v>-117.57092</c:v>
                </c:pt>
                <c:pt idx="2951">
                  <c:v>-117.67037999999999</c:v>
                </c:pt>
                <c:pt idx="2952">
                  <c:v>-117.76665</c:v>
                </c:pt>
                <c:pt idx="2953">
                  <c:v>-117.85982999999999</c:v>
                </c:pt>
                <c:pt idx="2954">
                  <c:v>-117.95005999999999</c:v>
                </c:pt>
                <c:pt idx="2955">
                  <c:v>-118.03749999999999</c:v>
                </c:pt>
                <c:pt idx="2956">
                  <c:v>-118.12234000000001</c:v>
                </c:pt>
                <c:pt idx="2957">
                  <c:v>-118.20480999999999</c:v>
                </c:pt>
                <c:pt idx="2958">
                  <c:v>-118.28513999999998</c:v>
                </c:pt>
                <c:pt idx="2959">
                  <c:v>-118.36357000000001</c:v>
                </c:pt>
                <c:pt idx="2960">
                  <c:v>-118.44033999999999</c:v>
                </c:pt>
                <c:pt idx="2961">
                  <c:v>-118.51572999999999</c:v>
                </c:pt>
                <c:pt idx="2962">
                  <c:v>-118.58996999999999</c:v>
                </c:pt>
                <c:pt idx="2963">
                  <c:v>-118.66332999999999</c:v>
                </c:pt>
                <c:pt idx="2964">
                  <c:v>-118.73606000000001</c:v>
                </c:pt>
                <c:pt idx="2965">
                  <c:v>-118.80841000000001</c:v>
                </c:pt>
                <c:pt idx="2966">
                  <c:v>-118.88063</c:v>
                </c:pt>
                <c:pt idx="2967">
                  <c:v>-118.95299999999999</c:v>
                </c:pt>
                <c:pt idx="2968">
                  <c:v>-119.02575</c:v>
                </c:pt>
                <c:pt idx="2969">
                  <c:v>-119.09916</c:v>
                </c:pt>
                <c:pt idx="2970">
                  <c:v>-119.17348999999999</c:v>
                </c:pt>
                <c:pt idx="2971">
                  <c:v>-119.24901</c:v>
                </c:pt>
                <c:pt idx="2972">
                  <c:v>-119.32599</c:v>
                </c:pt>
                <c:pt idx="2973">
                  <c:v>-119.40469</c:v>
                </c:pt>
                <c:pt idx="2974">
                  <c:v>-119.48536</c:v>
                </c:pt>
                <c:pt idx="2975">
                  <c:v>-119.56826999999998</c:v>
                </c:pt>
                <c:pt idx="2976">
                  <c:v>-119.65365</c:v>
                </c:pt>
                <c:pt idx="2977">
                  <c:v>-119.74170000000001</c:v>
                </c:pt>
                <c:pt idx="2978">
                  <c:v>-119.83259</c:v>
                </c:pt>
                <c:pt idx="2979">
                  <c:v>-119.92648</c:v>
                </c:pt>
                <c:pt idx="2980">
                  <c:v>-120.02346</c:v>
                </c:pt>
                <c:pt idx="2981">
                  <c:v>-120.12359000000001</c:v>
                </c:pt>
                <c:pt idx="2982">
                  <c:v>-120.22687999999999</c:v>
                </c:pt>
                <c:pt idx="2983">
                  <c:v>-120.33329999999999</c:v>
                </c:pt>
                <c:pt idx="2984">
                  <c:v>-120.44275999999999</c:v>
                </c:pt>
                <c:pt idx="2985">
                  <c:v>-120.55516</c:v>
                </c:pt>
                <c:pt idx="2986">
                  <c:v>-120.67032</c:v>
                </c:pt>
                <c:pt idx="2987">
                  <c:v>-120.78805</c:v>
                </c:pt>
                <c:pt idx="2988">
                  <c:v>-120.90814</c:v>
                </c:pt>
                <c:pt idx="2989">
                  <c:v>-121.03035</c:v>
                </c:pt>
                <c:pt idx="2990">
                  <c:v>-121.15443</c:v>
                </c:pt>
                <c:pt idx="2991">
                  <c:v>-121.28012</c:v>
                </c:pt>
                <c:pt idx="2992">
                  <c:v>-121.40715</c:v>
                </c:pt>
                <c:pt idx="2993">
                  <c:v>-121.53525999999999</c:v>
                </c:pt>
                <c:pt idx="2994">
                  <c:v>-121.66419</c:v>
                </c:pt>
                <c:pt idx="2995">
                  <c:v>-121.79366</c:v>
                </c:pt>
                <c:pt idx="2996">
                  <c:v>-121.92341999999999</c:v>
                </c:pt>
                <c:pt idx="2997">
                  <c:v>-122.05319</c:v>
                </c:pt>
                <c:pt idx="2998">
                  <c:v>-122.18272</c:v>
                </c:pt>
                <c:pt idx="2999">
                  <c:v>-122.31174</c:v>
                </c:pt>
                <c:pt idx="3000">
                  <c:v>-122.43996</c:v>
                </c:pt>
                <c:pt idx="3001">
                  <c:v>-122.56712999999999</c:v>
                </c:pt>
                <c:pt idx="3002">
                  <c:v>-122.69296</c:v>
                </c:pt>
                <c:pt idx="3003">
                  <c:v>-122.81719000000001</c:v>
                </c:pt>
                <c:pt idx="3004">
                  <c:v>-122.93952999999999</c:v>
                </c:pt>
                <c:pt idx="3005">
                  <c:v>-123.05971</c:v>
                </c:pt>
                <c:pt idx="3006">
                  <c:v>-123.17748999999999</c:v>
                </c:pt>
                <c:pt idx="3007">
                  <c:v>-123.29259999999999</c:v>
                </c:pt>
                <c:pt idx="3008">
                  <c:v>-123.40484000000001</c:v>
                </c:pt>
                <c:pt idx="3009">
                  <c:v>-123.51401999999999</c:v>
                </c:pt>
                <c:pt idx="3010">
                  <c:v>-123.61997</c:v>
                </c:pt>
                <c:pt idx="3011">
                  <c:v>-123.72259</c:v>
                </c:pt>
                <c:pt idx="3012">
                  <c:v>-123.82181</c:v>
                </c:pt>
                <c:pt idx="3013">
                  <c:v>-123.91759999999999</c:v>
                </c:pt>
                <c:pt idx="3014">
                  <c:v>-124.01000999999999</c:v>
                </c:pt>
                <c:pt idx="3015">
                  <c:v>-124.09911</c:v>
                </c:pt>
                <c:pt idx="3016">
                  <c:v>-124.185</c:v>
                </c:pt>
                <c:pt idx="3017">
                  <c:v>-124.26786999999999</c:v>
                </c:pt>
                <c:pt idx="3018">
                  <c:v>-124.34788999999999</c:v>
                </c:pt>
                <c:pt idx="3019">
                  <c:v>-124.42529999999999</c:v>
                </c:pt>
                <c:pt idx="3020">
                  <c:v>-124.50033000000001</c:v>
                </c:pt>
                <c:pt idx="3021">
                  <c:v>-124.57325</c:v>
                </c:pt>
                <c:pt idx="3022">
                  <c:v>-124.64433</c:v>
                </c:pt>
                <c:pt idx="3023">
                  <c:v>-124.71383</c:v>
                </c:pt>
                <c:pt idx="3024">
                  <c:v>-124.78202</c:v>
                </c:pt>
                <c:pt idx="3025">
                  <c:v>-124.84917999999999</c:v>
                </c:pt>
                <c:pt idx="3026">
                  <c:v>-124.91556</c:v>
                </c:pt>
                <c:pt idx="3027">
                  <c:v>-124.98143999999999</c:v>
                </c:pt>
                <c:pt idx="3028">
                  <c:v>-125.04706</c:v>
                </c:pt>
                <c:pt idx="3029">
                  <c:v>-125.11269</c:v>
                </c:pt>
                <c:pt idx="3030">
                  <c:v>-125.17859</c:v>
                </c:pt>
                <c:pt idx="3031">
                  <c:v>-125.24502</c:v>
                </c:pt>
                <c:pt idx="3032">
                  <c:v>-125.31222</c:v>
                </c:pt>
                <c:pt idx="3033">
                  <c:v>-125.38047</c:v>
                </c:pt>
                <c:pt idx="3034">
                  <c:v>-125.45000999999999</c:v>
                </c:pt>
                <c:pt idx="3035">
                  <c:v>-125.52110999999999</c:v>
                </c:pt>
                <c:pt idx="3036">
                  <c:v>-125.59402999999999</c:v>
                </c:pt>
                <c:pt idx="3037">
                  <c:v>-125.66901</c:v>
                </c:pt>
                <c:pt idx="3038">
                  <c:v>-125.74629</c:v>
                </c:pt>
                <c:pt idx="3039">
                  <c:v>-125.8261</c:v>
                </c:pt>
                <c:pt idx="3040">
                  <c:v>-125.90862999999999</c:v>
                </c:pt>
                <c:pt idx="3041">
                  <c:v>-125.99405</c:v>
                </c:pt>
                <c:pt idx="3042">
                  <c:v>-126.08250000000001</c:v>
                </c:pt>
                <c:pt idx="3043">
                  <c:v>-126.17406</c:v>
                </c:pt>
                <c:pt idx="3044">
                  <c:v>-126.26877999999999</c:v>
                </c:pt>
                <c:pt idx="3045">
                  <c:v>-126.36667</c:v>
                </c:pt>
                <c:pt idx="3046">
                  <c:v>-126.46768</c:v>
                </c:pt>
                <c:pt idx="3047">
                  <c:v>-126.57173</c:v>
                </c:pt>
                <c:pt idx="3048">
                  <c:v>-126.67868999999999</c:v>
                </c:pt>
                <c:pt idx="3049">
                  <c:v>-126.78838999999999</c:v>
                </c:pt>
                <c:pt idx="3050">
                  <c:v>-126.90065000000001</c:v>
                </c:pt>
                <c:pt idx="3051">
                  <c:v>-127.01526</c:v>
                </c:pt>
                <c:pt idx="3052">
                  <c:v>-127.13197</c:v>
                </c:pt>
                <c:pt idx="3053">
                  <c:v>-127.25054999999999</c:v>
                </c:pt>
                <c:pt idx="3054">
                  <c:v>-127.37074000000001</c:v>
                </c:pt>
                <c:pt idx="3055">
                  <c:v>-127.4923</c:v>
                </c:pt>
                <c:pt idx="3056">
                  <c:v>-127.61497</c:v>
                </c:pt>
                <c:pt idx="3057">
                  <c:v>-127.73849999999999</c:v>
                </c:pt>
                <c:pt idx="3058">
                  <c:v>-127.86264</c:v>
                </c:pt>
                <c:pt idx="3059">
                  <c:v>-127.98715</c:v>
                </c:pt>
                <c:pt idx="3060">
                  <c:v>-128.11178000000001</c:v>
                </c:pt>
                <c:pt idx="3061">
                  <c:v>-128.23627999999999</c:v>
                </c:pt>
                <c:pt idx="3062">
                  <c:v>-128.3604</c:v>
                </c:pt>
                <c:pt idx="3063">
                  <c:v>-128.48388</c:v>
                </c:pt>
                <c:pt idx="3064">
                  <c:v>-128.60648</c:v>
                </c:pt>
                <c:pt idx="3065">
                  <c:v>-128.72791999999998</c:v>
                </c:pt>
                <c:pt idx="3066">
                  <c:v>-128.84796</c:v>
                </c:pt>
                <c:pt idx="3067">
                  <c:v>-128.96632</c:v>
                </c:pt>
                <c:pt idx="3068">
                  <c:v>-129.08275</c:v>
                </c:pt>
                <c:pt idx="3069">
                  <c:v>-129.19701000000001</c:v>
                </c:pt>
                <c:pt idx="3070">
                  <c:v>-129.30886999999998</c:v>
                </c:pt>
                <c:pt idx="3071">
                  <c:v>-129.41811999999999</c:v>
                </c:pt>
                <c:pt idx="3072">
                  <c:v>-129.52457000000001</c:v>
                </c:pt>
                <c:pt idx="3073">
                  <c:v>-129.62808000000001</c:v>
                </c:pt>
                <c:pt idx="3074">
                  <c:v>-129.72854000000001</c:v>
                </c:pt>
                <c:pt idx="3075">
                  <c:v>-129.82587999999998</c:v>
                </c:pt>
                <c:pt idx="3076">
                  <c:v>-129.92007000000001</c:v>
                </c:pt>
                <c:pt idx="3077">
                  <c:v>-130.01114999999999</c:v>
                </c:pt>
                <c:pt idx="3078">
                  <c:v>-130.09915999999998</c:v>
                </c:pt>
                <c:pt idx="3079">
                  <c:v>-130.18421999999998</c:v>
                </c:pt>
                <c:pt idx="3080">
                  <c:v>-130.26648</c:v>
                </c:pt>
                <c:pt idx="3081">
                  <c:v>-130.34609</c:v>
                </c:pt>
                <c:pt idx="3082">
                  <c:v>-130.42328000000001</c:v>
                </c:pt>
                <c:pt idx="3083">
                  <c:v>-130.49825999999999</c:v>
                </c:pt>
                <c:pt idx="3084">
                  <c:v>-130.57129</c:v>
                </c:pt>
                <c:pt idx="3085">
                  <c:v>-130.64260999999999</c:v>
                </c:pt>
                <c:pt idx="3086">
                  <c:v>-130.71248</c:v>
                </c:pt>
                <c:pt idx="3087">
                  <c:v>-130.78117</c:v>
                </c:pt>
                <c:pt idx="3088">
                  <c:v>-130.84894</c:v>
                </c:pt>
                <c:pt idx="3089">
                  <c:v>-130.91606000000002</c:v>
                </c:pt>
                <c:pt idx="3090">
                  <c:v>-130.98278999999999</c:v>
                </c:pt>
                <c:pt idx="3091">
                  <c:v>-131.04938999999999</c:v>
                </c:pt>
                <c:pt idx="3092">
                  <c:v>-131.11610999999999</c:v>
                </c:pt>
                <c:pt idx="3093">
                  <c:v>-131.18322000000001</c:v>
                </c:pt>
                <c:pt idx="3094">
                  <c:v>-131.25098</c:v>
                </c:pt>
                <c:pt idx="3095">
                  <c:v>-131.31962999999999</c:v>
                </c:pt>
                <c:pt idx="3096">
                  <c:v>-131.38942</c:v>
                </c:pt>
                <c:pt idx="3097">
                  <c:v>-131.46061</c:v>
                </c:pt>
                <c:pt idx="3098">
                  <c:v>-131.53343000000001</c:v>
                </c:pt>
                <c:pt idx="3099">
                  <c:v>-131.60811999999999</c:v>
                </c:pt>
                <c:pt idx="3100">
                  <c:v>-131.68489</c:v>
                </c:pt>
                <c:pt idx="3101">
                  <c:v>-131.76395000000002</c:v>
                </c:pt>
                <c:pt idx="3102">
                  <c:v>-131.84549000000001</c:v>
                </c:pt>
                <c:pt idx="3103">
                  <c:v>-131.92964999999998</c:v>
                </c:pt>
                <c:pt idx="3104">
                  <c:v>-132.01655</c:v>
                </c:pt>
                <c:pt idx="3105">
                  <c:v>-132.10629</c:v>
                </c:pt>
                <c:pt idx="3106">
                  <c:v>-132.19891000000001</c:v>
                </c:pt>
                <c:pt idx="3107">
                  <c:v>-132.29442</c:v>
                </c:pt>
                <c:pt idx="3108">
                  <c:v>-132.39279999999999</c:v>
                </c:pt>
                <c:pt idx="3109">
                  <c:v>-132.49395999999999</c:v>
                </c:pt>
                <c:pt idx="3110">
                  <c:v>-132.59781000000001</c:v>
                </c:pt>
                <c:pt idx="3111">
                  <c:v>-132.70419000000001</c:v>
                </c:pt>
                <c:pt idx="3112">
                  <c:v>-132.81294</c:v>
                </c:pt>
                <c:pt idx="3113">
                  <c:v>-132.92384999999999</c:v>
                </c:pt>
                <c:pt idx="3114">
                  <c:v>-133.03669000000002</c:v>
                </c:pt>
                <c:pt idx="3115">
                  <c:v>-133.15123</c:v>
                </c:pt>
                <c:pt idx="3116">
                  <c:v>-133.26722000000001</c:v>
                </c:pt>
                <c:pt idx="3117">
                  <c:v>-133.38441</c:v>
                </c:pt>
                <c:pt idx="3118">
                  <c:v>-133.50252</c:v>
                </c:pt>
                <c:pt idx="3119">
                  <c:v>-133.62130000000002</c:v>
                </c:pt>
                <c:pt idx="3120">
                  <c:v>-133.7405</c:v>
                </c:pt>
                <c:pt idx="3121">
                  <c:v>-133.85984999999999</c:v>
                </c:pt>
                <c:pt idx="3122">
                  <c:v>-133.97909999999999</c:v>
                </c:pt>
                <c:pt idx="3123">
                  <c:v>-134.09797</c:v>
                </c:pt>
                <c:pt idx="3124">
                  <c:v>-134.21620999999999</c:v>
                </c:pt>
                <c:pt idx="3125">
                  <c:v>-134.33357000000001</c:v>
                </c:pt>
                <c:pt idx="3126">
                  <c:v>-134.44977</c:v>
                </c:pt>
                <c:pt idx="3127">
                  <c:v>-134.56454000000002</c:v>
                </c:pt>
                <c:pt idx="3128">
                  <c:v>-134.67761000000002</c:v>
                </c:pt>
                <c:pt idx="3129">
                  <c:v>-134.78872000000001</c:v>
                </c:pt>
                <c:pt idx="3130">
                  <c:v>-134.89758</c:v>
                </c:pt>
                <c:pt idx="3131">
                  <c:v>-135.00393</c:v>
                </c:pt>
                <c:pt idx="3132">
                  <c:v>-135.10750999999999</c:v>
                </c:pt>
                <c:pt idx="3133">
                  <c:v>-135.20808</c:v>
                </c:pt>
                <c:pt idx="3134">
                  <c:v>-135.30540999999999</c:v>
                </c:pt>
                <c:pt idx="3135">
                  <c:v>-135.39932999999999</c:v>
                </c:pt>
                <c:pt idx="3136">
                  <c:v>-135.48969</c:v>
                </c:pt>
                <c:pt idx="3137">
                  <c:v>-135.57639</c:v>
                </c:pt>
                <c:pt idx="3138">
                  <c:v>-135.65937</c:v>
                </c:pt>
                <c:pt idx="3139">
                  <c:v>-135.73862</c:v>
                </c:pt>
                <c:pt idx="3140">
                  <c:v>-135.8142</c:v>
                </c:pt>
                <c:pt idx="3141">
                  <c:v>-135.88619</c:v>
                </c:pt>
                <c:pt idx="3142">
                  <c:v>-135.95474000000002</c:v>
                </c:pt>
                <c:pt idx="3143">
                  <c:v>-136.02002999999999</c:v>
                </c:pt>
                <c:pt idx="3144">
                  <c:v>-136.08225999999999</c:v>
                </c:pt>
                <c:pt idx="3145">
                  <c:v>-136.14168000000001</c:v>
                </c:pt>
                <c:pt idx="3146">
                  <c:v>-136.19854000000001</c:v>
                </c:pt>
                <c:pt idx="3147">
                  <c:v>-136.25310999999999</c:v>
                </c:pt>
                <c:pt idx="3148">
                  <c:v>-136.30566999999999</c:v>
                </c:pt>
                <c:pt idx="3149">
                  <c:v>-136.35648</c:v>
                </c:pt>
                <c:pt idx="3150">
                  <c:v>-136.40583000000001</c:v>
                </c:pt>
                <c:pt idx="3151">
                  <c:v>-136.45398</c:v>
                </c:pt>
                <c:pt idx="3152">
                  <c:v>-136.50119999999998</c:v>
                </c:pt>
                <c:pt idx="3153">
                  <c:v>-136.54775000000001</c:v>
                </c:pt>
                <c:pt idx="3154">
                  <c:v>-136.59389999999999</c:v>
                </c:pt>
                <c:pt idx="3155">
                  <c:v>-136.63990999999999</c:v>
                </c:pt>
                <c:pt idx="3156">
                  <c:v>-136.68604999999999</c:v>
                </c:pt>
                <c:pt idx="3157">
                  <c:v>-136.73257999999998</c:v>
                </c:pt>
                <c:pt idx="3158">
                  <c:v>-136.77978000000002</c:v>
                </c:pt>
                <c:pt idx="3159">
                  <c:v>-136.82792000000001</c:v>
                </c:pt>
                <c:pt idx="3160">
                  <c:v>-136.87729999999999</c:v>
                </c:pt>
                <c:pt idx="3161">
                  <c:v>-136.92818</c:v>
                </c:pt>
                <c:pt idx="3162">
                  <c:v>-136.98085</c:v>
                </c:pt>
                <c:pt idx="3163">
                  <c:v>-137.03558000000001</c:v>
                </c:pt>
                <c:pt idx="3164">
                  <c:v>-137.09262999999999</c:v>
                </c:pt>
                <c:pt idx="3165">
                  <c:v>-137.15224999999998</c:v>
                </c:pt>
                <c:pt idx="3166">
                  <c:v>-137.21464</c:v>
                </c:pt>
                <c:pt idx="3167">
                  <c:v>-137.27997999999999</c:v>
                </c:pt>
                <c:pt idx="3168">
                  <c:v>-137.3484</c:v>
                </c:pt>
                <c:pt idx="3169">
                  <c:v>-137.41999999999999</c:v>
                </c:pt>
                <c:pt idx="3170">
                  <c:v>-137.49481</c:v>
                </c:pt>
                <c:pt idx="3171">
                  <c:v>-137.57283999999999</c:v>
                </c:pt>
                <c:pt idx="3172">
                  <c:v>-137.65404000000001</c:v>
                </c:pt>
                <c:pt idx="3173">
                  <c:v>-137.73829999999998</c:v>
                </c:pt>
                <c:pt idx="3174">
                  <c:v>-137.82549</c:v>
                </c:pt>
                <c:pt idx="3175">
                  <c:v>-137.91543000000001</c:v>
                </c:pt>
                <c:pt idx="3176">
                  <c:v>-138.00792999999999</c:v>
                </c:pt>
                <c:pt idx="3177">
                  <c:v>-138.10273999999998</c:v>
                </c:pt>
                <c:pt idx="3178">
                  <c:v>-138.19962999999998</c:v>
                </c:pt>
                <c:pt idx="3179">
                  <c:v>-138.29836</c:v>
                </c:pt>
                <c:pt idx="3180">
                  <c:v>-138.39864</c:v>
                </c:pt>
                <c:pt idx="3181">
                  <c:v>-138.50023999999999</c:v>
                </c:pt>
                <c:pt idx="3182">
                  <c:v>-138.60289</c:v>
                </c:pt>
                <c:pt idx="3183">
                  <c:v>-138.70633000000001</c:v>
                </c:pt>
                <c:pt idx="3184">
                  <c:v>-138.81031999999999</c:v>
                </c:pt>
                <c:pt idx="3185">
                  <c:v>-138.91459</c:v>
                </c:pt>
                <c:pt idx="3186">
                  <c:v>-139.01891000000001</c:v>
                </c:pt>
                <c:pt idx="3187">
                  <c:v>-139.12300999999999</c:v>
                </c:pt>
                <c:pt idx="3188">
                  <c:v>-139.22664</c:v>
                </c:pt>
                <c:pt idx="3189">
                  <c:v>-139.32956999999999</c:v>
                </c:pt>
                <c:pt idx="3190">
                  <c:v>-139.43153000000001</c:v>
                </c:pt>
                <c:pt idx="3191">
                  <c:v>-139.53227999999999</c:v>
                </c:pt>
                <c:pt idx="3192">
                  <c:v>-139.63157000000001</c:v>
                </c:pt>
                <c:pt idx="3193">
                  <c:v>-139.72914</c:v>
                </c:pt>
                <c:pt idx="3194">
                  <c:v>-139.82474999999999</c:v>
                </c:pt>
                <c:pt idx="3195">
                  <c:v>-139.91818999999998</c:v>
                </c:pt>
                <c:pt idx="3196">
                  <c:v>-140.00923</c:v>
                </c:pt>
                <c:pt idx="3197">
                  <c:v>-140.09768</c:v>
                </c:pt>
                <c:pt idx="3198">
                  <c:v>-140.18339</c:v>
                </c:pt>
                <c:pt idx="3199">
                  <c:v>-140.26623000000001</c:v>
                </c:pt>
                <c:pt idx="3200">
                  <c:v>-140.34609999999998</c:v>
                </c:pt>
                <c:pt idx="3201">
                  <c:v>-140.42295999999999</c:v>
                </c:pt>
                <c:pt idx="3202">
                  <c:v>-140.49680000000001</c:v>
                </c:pt>
                <c:pt idx="3203">
                  <c:v>-140.56764999999999</c:v>
                </c:pt>
                <c:pt idx="3204">
                  <c:v>-140.63559999999998</c:v>
                </c:pt>
                <c:pt idx="3205">
                  <c:v>-140.70074</c:v>
                </c:pt>
                <c:pt idx="3206">
                  <c:v>-140.76322999999999</c:v>
                </c:pt>
                <c:pt idx="3207">
                  <c:v>-140.82324</c:v>
                </c:pt>
                <c:pt idx="3208">
                  <c:v>-140.88096999999999</c:v>
                </c:pt>
                <c:pt idx="3209">
                  <c:v>-140.93664000000001</c:v>
                </c:pt>
                <c:pt idx="3210">
                  <c:v>-140.99045999999998</c:v>
                </c:pt>
                <c:pt idx="3211">
                  <c:v>-141.04266999999999</c:v>
                </c:pt>
                <c:pt idx="3212">
                  <c:v>-141.09350000000001</c:v>
                </c:pt>
                <c:pt idx="3213">
                  <c:v>-141.14319</c:v>
                </c:pt>
                <c:pt idx="3214">
                  <c:v>-141.19197</c:v>
                </c:pt>
                <c:pt idx="3215">
                  <c:v>-141.24007</c:v>
                </c:pt>
                <c:pt idx="3216">
                  <c:v>-141.28773000000001</c:v>
                </c:pt>
                <c:pt idx="3217">
                  <c:v>-141.33516</c:v>
                </c:pt>
                <c:pt idx="3218">
                  <c:v>-141.38261</c:v>
                </c:pt>
                <c:pt idx="3219">
                  <c:v>-141.43029000000001</c:v>
                </c:pt>
                <c:pt idx="3220">
                  <c:v>-141.47844000000001</c:v>
                </c:pt>
                <c:pt idx="3221">
                  <c:v>-141.5273</c:v>
                </c:pt>
                <c:pt idx="3222">
                  <c:v>-141.57709</c:v>
                </c:pt>
                <c:pt idx="3223">
                  <c:v>-141.62806</c:v>
                </c:pt>
                <c:pt idx="3224">
                  <c:v>-141.68043</c:v>
                </c:pt>
                <c:pt idx="3225">
                  <c:v>-141.73444999999998</c:v>
                </c:pt>
                <c:pt idx="3226">
                  <c:v>-141.79030999999998</c:v>
                </c:pt>
                <c:pt idx="3227">
                  <c:v>-141.84825000000001</c:v>
                </c:pt>
                <c:pt idx="3228">
                  <c:v>-141.90843000000001</c:v>
                </c:pt>
                <c:pt idx="3229">
                  <c:v>-141.97102999999998</c:v>
                </c:pt>
                <c:pt idx="3230">
                  <c:v>-142.03616</c:v>
                </c:pt>
                <c:pt idx="3231">
                  <c:v>-142.10392000000002</c:v>
                </c:pt>
                <c:pt idx="3232">
                  <c:v>-142.17436000000001</c:v>
                </c:pt>
                <c:pt idx="3233">
                  <c:v>-142.24749</c:v>
                </c:pt>
                <c:pt idx="3234">
                  <c:v>-142.32326999999998</c:v>
                </c:pt>
                <c:pt idx="3235">
                  <c:v>-142.40162000000001</c:v>
                </c:pt>
                <c:pt idx="3236">
                  <c:v>-142.48242999999999</c:v>
                </c:pt>
                <c:pt idx="3237">
                  <c:v>-142.56554</c:v>
                </c:pt>
                <c:pt idx="3238">
                  <c:v>-142.65076999999999</c:v>
                </c:pt>
                <c:pt idx="3239">
                  <c:v>-142.7379</c:v>
                </c:pt>
                <c:pt idx="3240">
                  <c:v>-142.82670999999999</c:v>
                </c:pt>
                <c:pt idx="3241">
                  <c:v>-142.91695999999999</c:v>
                </c:pt>
                <c:pt idx="3242">
                  <c:v>-143.00838999999999</c:v>
                </c:pt>
                <c:pt idx="3243">
                  <c:v>-143.10075000000001</c:v>
                </c:pt>
                <c:pt idx="3244">
                  <c:v>-143.19378</c:v>
                </c:pt>
                <c:pt idx="3245">
                  <c:v>-143.28724</c:v>
                </c:pt>
                <c:pt idx="3246">
                  <c:v>-143.38086999999999</c:v>
                </c:pt>
                <c:pt idx="3247">
                  <c:v>-143.47442000000001</c:v>
                </c:pt>
                <c:pt idx="3248">
                  <c:v>-143.56765999999999</c:v>
                </c:pt>
                <c:pt idx="3249">
                  <c:v>-143.66032999999999</c:v>
                </c:pt>
                <c:pt idx="3250">
                  <c:v>-143.75218000000001</c:v>
                </c:pt>
                <c:pt idx="3251">
                  <c:v>-143.84298999999999</c:v>
                </c:pt>
                <c:pt idx="3252">
                  <c:v>-143.93248</c:v>
                </c:pt>
                <c:pt idx="3253">
                  <c:v>-144.02042</c:v>
                </c:pt>
                <c:pt idx="3254">
                  <c:v>-144.10656</c:v>
                </c:pt>
                <c:pt idx="3255">
                  <c:v>-144.19063</c:v>
                </c:pt>
                <c:pt idx="3256">
                  <c:v>-144.2724</c:v>
                </c:pt>
                <c:pt idx="3257">
                  <c:v>-144.35160999999999</c:v>
                </c:pt>
                <c:pt idx="3258">
                  <c:v>-144.42802999999998</c:v>
                </c:pt>
                <c:pt idx="3259">
                  <c:v>-144.50146000000001</c:v>
                </c:pt>
                <c:pt idx="3260">
                  <c:v>-144.57171</c:v>
                </c:pt>
                <c:pt idx="3261">
                  <c:v>-144.63861</c:v>
                </c:pt>
                <c:pt idx="3262">
                  <c:v>-144.70206999999999</c:v>
                </c:pt>
                <c:pt idx="3263">
                  <c:v>-144.762</c:v>
                </c:pt>
                <c:pt idx="3264">
                  <c:v>-144.81837999999999</c:v>
                </c:pt>
                <c:pt idx="3265">
                  <c:v>-144.87124</c:v>
                </c:pt>
                <c:pt idx="3266">
                  <c:v>-144.92063999999999</c:v>
                </c:pt>
                <c:pt idx="3267">
                  <c:v>-144.96670999999998</c:v>
                </c:pt>
                <c:pt idx="3268">
                  <c:v>-145.00959999999998</c:v>
                </c:pt>
                <c:pt idx="3269">
                  <c:v>-145.04951999999997</c:v>
                </c:pt>
                <c:pt idx="3270">
                  <c:v>-145.08670000000001</c:v>
                </c:pt>
                <c:pt idx="3271">
                  <c:v>-145.12139999999999</c:v>
                </c:pt>
                <c:pt idx="3272">
                  <c:v>-145.15388999999999</c:v>
                </c:pt>
                <c:pt idx="3273">
                  <c:v>-145.18445</c:v>
                </c:pt>
                <c:pt idx="3274">
                  <c:v>-145.21338</c:v>
                </c:pt>
                <c:pt idx="3275">
                  <c:v>-145.24097999999998</c:v>
                </c:pt>
                <c:pt idx="3276">
                  <c:v>-145.26751999999999</c:v>
                </c:pt>
                <c:pt idx="3277">
                  <c:v>-145.29330999999999</c:v>
                </c:pt>
                <c:pt idx="3278">
                  <c:v>-145.31862999999998</c:v>
                </c:pt>
                <c:pt idx="3279">
                  <c:v>-145.34376</c:v>
                </c:pt>
                <c:pt idx="3280">
                  <c:v>-145.36899</c:v>
                </c:pt>
                <c:pt idx="3281">
                  <c:v>-145.39458999999999</c:v>
                </c:pt>
                <c:pt idx="3282">
                  <c:v>-145.42084999999997</c:v>
                </c:pt>
                <c:pt idx="3283">
                  <c:v>-145.44806</c:v>
                </c:pt>
                <c:pt idx="3284">
                  <c:v>-145.47649000000001</c:v>
                </c:pt>
                <c:pt idx="3285">
                  <c:v>-145.50645</c:v>
                </c:pt>
                <c:pt idx="3286">
                  <c:v>-145.53822</c:v>
                </c:pt>
                <c:pt idx="3287">
                  <c:v>-145.57209</c:v>
                </c:pt>
                <c:pt idx="3288">
                  <c:v>-145.60835</c:v>
                </c:pt>
                <c:pt idx="3289">
                  <c:v>-145.64726999999999</c:v>
                </c:pt>
                <c:pt idx="3290">
                  <c:v>-145.68912999999998</c:v>
                </c:pt>
                <c:pt idx="3291">
                  <c:v>-145.73414000000002</c:v>
                </c:pt>
                <c:pt idx="3292">
                  <c:v>-145.78253000000001</c:v>
                </c:pt>
                <c:pt idx="3293">
                  <c:v>-145.83445</c:v>
                </c:pt>
                <c:pt idx="3294">
                  <c:v>-145.89001999999999</c:v>
                </c:pt>
                <c:pt idx="3295">
                  <c:v>-145.94932999999997</c:v>
                </c:pt>
                <c:pt idx="3296">
                  <c:v>-146.01238999999998</c:v>
                </c:pt>
                <c:pt idx="3297">
                  <c:v>-146.07917</c:v>
                </c:pt>
                <c:pt idx="3298">
                  <c:v>-146.14961</c:v>
                </c:pt>
                <c:pt idx="3299">
                  <c:v>-146.22355999999999</c:v>
                </c:pt>
                <c:pt idx="3300">
                  <c:v>-146.30088000000001</c:v>
                </c:pt>
                <c:pt idx="3301">
                  <c:v>-146.38136</c:v>
                </c:pt>
                <c:pt idx="3302">
                  <c:v>-146.46476999999999</c:v>
                </c:pt>
                <c:pt idx="3303">
                  <c:v>-146.55086999999997</c:v>
                </c:pt>
                <c:pt idx="3304">
                  <c:v>-146.63938999999999</c:v>
                </c:pt>
                <c:pt idx="3305">
                  <c:v>-146.73007000000001</c:v>
                </c:pt>
                <c:pt idx="3306">
                  <c:v>-146.82265000000001</c:v>
                </c:pt>
                <c:pt idx="3307">
                  <c:v>-146.91683999999998</c:v>
                </c:pt>
                <c:pt idx="3308">
                  <c:v>-147.01240000000001</c:v>
                </c:pt>
                <c:pt idx="3309">
                  <c:v>-147.10905</c:v>
                </c:pt>
                <c:pt idx="3310">
                  <c:v>-147.20654000000002</c:v>
                </c:pt>
                <c:pt idx="3311">
                  <c:v>-147.30462</c:v>
                </c:pt>
                <c:pt idx="3312">
                  <c:v>-147.40303</c:v>
                </c:pt>
                <c:pt idx="3313">
                  <c:v>-147.50152</c:v>
                </c:pt>
                <c:pt idx="3314">
                  <c:v>-147.59983</c:v>
                </c:pt>
                <c:pt idx="3315">
                  <c:v>-147.69771</c:v>
                </c:pt>
                <c:pt idx="3316">
                  <c:v>-147.79489999999998</c:v>
                </c:pt>
                <c:pt idx="3317">
                  <c:v>-147.89116000000001</c:v>
                </c:pt>
                <c:pt idx="3318">
                  <c:v>-147.98623000000001</c:v>
                </c:pt>
                <c:pt idx="3319">
                  <c:v>-148.07986</c:v>
                </c:pt>
                <c:pt idx="3320">
                  <c:v>-148.17180999999999</c:v>
                </c:pt>
                <c:pt idx="3321">
                  <c:v>-148.26185000000001</c:v>
                </c:pt>
                <c:pt idx="3322">
                  <c:v>-148.34977000000001</c:v>
                </c:pt>
                <c:pt idx="3323">
                  <c:v>-148.43538999999998</c:v>
                </c:pt>
                <c:pt idx="3324">
                  <c:v>-148.51853</c:v>
                </c:pt>
                <c:pt idx="3325">
                  <c:v>-148.59906000000001</c:v>
                </c:pt>
                <c:pt idx="3326">
                  <c:v>-148.67691000000002</c:v>
                </c:pt>
                <c:pt idx="3327">
                  <c:v>-148.75200999999998</c:v>
                </c:pt>
                <c:pt idx="3328">
                  <c:v>-148.82434999999998</c:v>
                </c:pt>
                <c:pt idx="3329">
                  <c:v>-148.89394999999999</c:v>
                </c:pt>
                <c:pt idx="3330">
                  <c:v>-148.96087</c:v>
                </c:pt>
                <c:pt idx="3331">
                  <c:v>-149.02521999999999</c:v>
                </c:pt>
                <c:pt idx="3332">
                  <c:v>-149.08713</c:v>
                </c:pt>
                <c:pt idx="3333">
                  <c:v>-149.14675</c:v>
                </c:pt>
                <c:pt idx="3334">
                  <c:v>-149.20427000000001</c:v>
                </c:pt>
                <c:pt idx="3335">
                  <c:v>-149.25988000000001</c:v>
                </c:pt>
                <c:pt idx="3336">
                  <c:v>-149.31378999999998</c:v>
                </c:pt>
                <c:pt idx="3337">
                  <c:v>-149.36621</c:v>
                </c:pt>
                <c:pt idx="3338">
                  <c:v>-149.41737000000001</c:v>
                </c:pt>
                <c:pt idx="3339">
                  <c:v>-149.46746999999999</c:v>
                </c:pt>
                <c:pt idx="3340">
                  <c:v>-149.51674</c:v>
                </c:pt>
                <c:pt idx="3341">
                  <c:v>-149.56540000000001</c:v>
                </c:pt>
                <c:pt idx="3342">
                  <c:v>-149.61365999999998</c:v>
                </c:pt>
                <c:pt idx="3343">
                  <c:v>-149.66174999999998</c:v>
                </c:pt>
                <c:pt idx="3344">
                  <c:v>-149.70988</c:v>
                </c:pt>
                <c:pt idx="3345">
                  <c:v>-149.75828000000001</c:v>
                </c:pt>
                <c:pt idx="3346">
                  <c:v>-149.80716000000001</c:v>
                </c:pt>
                <c:pt idx="3347">
                  <c:v>-149.85674</c:v>
                </c:pt>
                <c:pt idx="3348">
                  <c:v>-149.90724</c:v>
                </c:pt>
                <c:pt idx="3349">
                  <c:v>-149.95887999999999</c:v>
                </c:pt>
                <c:pt idx="3350">
                  <c:v>-150.01186999999999</c:v>
                </c:pt>
                <c:pt idx="3351">
                  <c:v>-150.06640999999999</c:v>
                </c:pt>
                <c:pt idx="3352">
                  <c:v>-150.12269000000001</c:v>
                </c:pt>
                <c:pt idx="3353">
                  <c:v>-150.18090000000001</c:v>
                </c:pt>
                <c:pt idx="3354">
                  <c:v>-150.24119999999999</c:v>
                </c:pt>
                <c:pt idx="3355">
                  <c:v>-150.30371</c:v>
                </c:pt>
                <c:pt idx="3356">
                  <c:v>-150.36856</c:v>
                </c:pt>
                <c:pt idx="3357">
                  <c:v>-150.43581</c:v>
                </c:pt>
                <c:pt idx="3358">
                  <c:v>-150.50551000000002</c:v>
                </c:pt>
                <c:pt idx="3359">
                  <c:v>-150.57767000000001</c:v>
                </c:pt>
                <c:pt idx="3360">
                  <c:v>-150.65228000000002</c:v>
                </c:pt>
                <c:pt idx="3361">
                  <c:v>-150.72926999999999</c:v>
                </c:pt>
                <c:pt idx="3362">
                  <c:v>-150.80855</c:v>
                </c:pt>
                <c:pt idx="3363">
                  <c:v>-150.89001999999999</c:v>
                </c:pt>
                <c:pt idx="3364">
                  <c:v>-150.97352000000001</c:v>
                </c:pt>
                <c:pt idx="3365">
                  <c:v>-151.05889999999999</c:v>
                </c:pt>
                <c:pt idx="3366">
                  <c:v>-151.14595</c:v>
                </c:pt>
                <c:pt idx="3367">
                  <c:v>-151.2345</c:v>
                </c:pt>
                <c:pt idx="3368">
                  <c:v>-151.32432999999997</c:v>
                </c:pt>
                <c:pt idx="3369">
                  <c:v>-151.41522000000001</c:v>
                </c:pt>
                <c:pt idx="3370">
                  <c:v>-151.50695000000002</c:v>
                </c:pt>
                <c:pt idx="3371">
                  <c:v>-151.5993</c:v>
                </c:pt>
                <c:pt idx="3372">
                  <c:v>-151.69202999999999</c:v>
                </c:pt>
                <c:pt idx="3373">
                  <c:v>-151.78492</c:v>
                </c:pt>
                <c:pt idx="3374">
                  <c:v>-151.87772999999999</c:v>
                </c:pt>
                <c:pt idx="3375">
                  <c:v>-151.97021000000001</c:v>
                </c:pt>
                <c:pt idx="3376">
                  <c:v>-152.06211999999999</c:v>
                </c:pt>
                <c:pt idx="3377">
                  <c:v>-152.15321</c:v>
                </c:pt>
                <c:pt idx="3378">
                  <c:v>-152.24322999999998</c:v>
                </c:pt>
                <c:pt idx="3379">
                  <c:v>-152.33190999999999</c:v>
                </c:pt>
                <c:pt idx="3380">
                  <c:v>-152.41899999999998</c:v>
                </c:pt>
                <c:pt idx="3381">
                  <c:v>-152.50421999999998</c:v>
                </c:pt>
                <c:pt idx="3382">
                  <c:v>-152.58733000000001</c:v>
                </c:pt>
                <c:pt idx="3383">
                  <c:v>-152.66806</c:v>
                </c:pt>
                <c:pt idx="3384">
                  <c:v>-152.74617999999998</c:v>
                </c:pt>
                <c:pt idx="3385">
                  <c:v>-152.82148000000001</c:v>
                </c:pt>
                <c:pt idx="3386">
                  <c:v>-152.89375999999999</c:v>
                </c:pt>
                <c:pt idx="3387">
                  <c:v>-152.96289000000002</c:v>
                </c:pt>
                <c:pt idx="3388">
                  <c:v>-153.02873</c:v>
                </c:pt>
                <c:pt idx="3389">
                  <c:v>-153.09123</c:v>
                </c:pt>
                <c:pt idx="3390">
                  <c:v>-153.15037000000001</c:v>
                </c:pt>
                <c:pt idx="3391">
                  <c:v>-153.20616000000001</c:v>
                </c:pt>
                <c:pt idx="3392">
                  <c:v>-153.25869</c:v>
                </c:pt>
                <c:pt idx="3393">
                  <c:v>-153.30806999999999</c:v>
                </c:pt>
                <c:pt idx="3394">
                  <c:v>-153.35445999999999</c:v>
                </c:pt>
                <c:pt idx="3395">
                  <c:v>-153.39804000000001</c:v>
                </c:pt>
                <c:pt idx="3396">
                  <c:v>-153.43905000000001</c:v>
                </c:pt>
                <c:pt idx="3397">
                  <c:v>-153.47771999999998</c:v>
                </c:pt>
                <c:pt idx="3398">
                  <c:v>-153.51430999999999</c:v>
                </c:pt>
                <c:pt idx="3399">
                  <c:v>-153.54909000000001</c:v>
                </c:pt>
                <c:pt idx="3400">
                  <c:v>-153.58231000000001</c:v>
                </c:pt>
                <c:pt idx="3401">
                  <c:v>-153.61425</c:v>
                </c:pt>
                <c:pt idx="3402">
                  <c:v>-153.64517999999998</c:v>
                </c:pt>
                <c:pt idx="3403">
                  <c:v>-153.67535000000001</c:v>
                </c:pt>
                <c:pt idx="3404">
                  <c:v>-153.70501999999999</c:v>
                </c:pt>
                <c:pt idx="3405">
                  <c:v>-153.73444000000001</c:v>
                </c:pt>
                <c:pt idx="3406">
                  <c:v>-153.76389</c:v>
                </c:pt>
                <c:pt idx="3407">
                  <c:v>-153.79358999999999</c:v>
                </c:pt>
                <c:pt idx="3408">
                  <c:v>-153.82382999999999</c:v>
                </c:pt>
                <c:pt idx="3409">
                  <c:v>-153.85485</c:v>
                </c:pt>
                <c:pt idx="3410">
                  <c:v>-153.88691</c:v>
                </c:pt>
                <c:pt idx="3411">
                  <c:v>-153.92027999999999</c:v>
                </c:pt>
                <c:pt idx="3412">
                  <c:v>-153.95521000000002</c:v>
                </c:pt>
                <c:pt idx="3413">
                  <c:v>-153.99198000000001</c:v>
                </c:pt>
                <c:pt idx="3414">
                  <c:v>-154.03082000000001</c:v>
                </c:pt>
                <c:pt idx="3415">
                  <c:v>-154.07198</c:v>
                </c:pt>
                <c:pt idx="3416">
                  <c:v>-154.11567000000002</c:v>
                </c:pt>
                <c:pt idx="3417">
                  <c:v>-154.16209000000001</c:v>
                </c:pt>
                <c:pt idx="3418">
                  <c:v>-154.21137999999999</c:v>
                </c:pt>
                <c:pt idx="3419">
                  <c:v>-154.26367999999999</c:v>
                </c:pt>
                <c:pt idx="3420">
                  <c:v>-154.31903999999997</c:v>
                </c:pt>
                <c:pt idx="3421">
                  <c:v>-154.37751</c:v>
                </c:pt>
                <c:pt idx="3422">
                  <c:v>-154.43905999999998</c:v>
                </c:pt>
                <c:pt idx="3423">
                  <c:v>-154.50362999999999</c:v>
                </c:pt>
                <c:pt idx="3424">
                  <c:v>-154.57112000000001</c:v>
                </c:pt>
                <c:pt idx="3425">
                  <c:v>-154.64136000000002</c:v>
                </c:pt>
                <c:pt idx="3426">
                  <c:v>-154.71418</c:v>
                </c:pt>
                <c:pt idx="3427">
                  <c:v>-154.78935000000001</c:v>
                </c:pt>
                <c:pt idx="3428">
                  <c:v>-154.86662000000001</c:v>
                </c:pt>
                <c:pt idx="3429">
                  <c:v>-154.94574</c:v>
                </c:pt>
                <c:pt idx="3430">
                  <c:v>-155.02643</c:v>
                </c:pt>
                <c:pt idx="3431">
                  <c:v>-155.10840000000002</c:v>
                </c:pt>
                <c:pt idx="3432">
                  <c:v>-155.19137000000001</c:v>
                </c:pt>
                <c:pt idx="3433">
                  <c:v>-155.27505000000002</c:v>
                </c:pt>
                <c:pt idx="3434">
                  <c:v>-155.35916</c:v>
                </c:pt>
                <c:pt idx="3435">
                  <c:v>-155.44338999999999</c:v>
                </c:pt>
                <c:pt idx="3436">
                  <c:v>-155.52748</c:v>
                </c:pt>
                <c:pt idx="3437">
                  <c:v>-155.61113999999998</c:v>
                </c:pt>
                <c:pt idx="3438">
                  <c:v>-155.69407999999999</c:v>
                </c:pt>
                <c:pt idx="3439">
                  <c:v>-155.77602999999999</c:v>
                </c:pt>
                <c:pt idx="3440">
                  <c:v>-155.85672</c:v>
                </c:pt>
                <c:pt idx="3441">
                  <c:v>-155.93585999999999</c:v>
                </c:pt>
                <c:pt idx="3442">
                  <c:v>-156.01319000000001</c:v>
                </c:pt>
                <c:pt idx="3443">
                  <c:v>-156.08843999999999</c:v>
                </c:pt>
                <c:pt idx="3444">
                  <c:v>-156.16135</c:v>
                </c:pt>
                <c:pt idx="3445">
                  <c:v>-156.23165999999998</c:v>
                </c:pt>
                <c:pt idx="3446">
                  <c:v>-156.29912999999999</c:v>
                </c:pt>
                <c:pt idx="3447">
                  <c:v>-156.36356000000001</c:v>
                </c:pt>
                <c:pt idx="3448">
                  <c:v>-156.42473999999999</c:v>
                </c:pt>
                <c:pt idx="3449">
                  <c:v>-156.48251999999999</c:v>
                </c:pt>
                <c:pt idx="3450">
                  <c:v>-156.53674999999998</c:v>
                </c:pt>
                <c:pt idx="3451">
                  <c:v>-156.58735999999999</c:v>
                </c:pt>
                <c:pt idx="3452">
                  <c:v>-156.6343</c:v>
                </c:pt>
                <c:pt idx="3453">
                  <c:v>-156.67756</c:v>
                </c:pt>
                <c:pt idx="3454">
                  <c:v>-156.71718999999999</c:v>
                </c:pt>
                <c:pt idx="3455">
                  <c:v>-156.75326999999999</c:v>
                </c:pt>
                <c:pt idx="3456">
                  <c:v>-156.78592</c:v>
                </c:pt>
                <c:pt idx="3457">
                  <c:v>-156.81531000000001</c:v>
                </c:pt>
                <c:pt idx="3458">
                  <c:v>-156.84163000000001</c:v>
                </c:pt>
                <c:pt idx="3459">
                  <c:v>-156.86511000000002</c:v>
                </c:pt>
                <c:pt idx="3460">
                  <c:v>-156.88601</c:v>
                </c:pt>
                <c:pt idx="3461">
                  <c:v>-156.90458000000001</c:v>
                </c:pt>
                <c:pt idx="3462">
                  <c:v>-156.9211</c:v>
                </c:pt>
                <c:pt idx="3463">
                  <c:v>-156.93584999999999</c:v>
                </c:pt>
                <c:pt idx="3464">
                  <c:v>-156.94913</c:v>
                </c:pt>
                <c:pt idx="3465">
                  <c:v>-156.96122</c:v>
                </c:pt>
                <c:pt idx="3466">
                  <c:v>-156.97239999999999</c:v>
                </c:pt>
                <c:pt idx="3467">
                  <c:v>-156.98298</c:v>
                </c:pt>
                <c:pt idx="3468">
                  <c:v>-156.99322000000001</c:v>
                </c:pt>
                <c:pt idx="3469">
                  <c:v>-157.00341</c:v>
                </c:pt>
                <c:pt idx="3470">
                  <c:v>-157.01384000000002</c:v>
                </c:pt>
                <c:pt idx="3471">
                  <c:v>-157.02477999999999</c:v>
                </c:pt>
                <c:pt idx="3472">
                  <c:v>-157.03652</c:v>
                </c:pt>
                <c:pt idx="3473">
                  <c:v>-157.04931999999999</c:v>
                </c:pt>
                <c:pt idx="3474">
                  <c:v>-157.06347</c:v>
                </c:pt>
                <c:pt idx="3475">
                  <c:v>-157.07923</c:v>
                </c:pt>
                <c:pt idx="3476">
                  <c:v>-157.09685999999999</c:v>
                </c:pt>
                <c:pt idx="3477">
                  <c:v>-157.11662000000001</c:v>
                </c:pt>
                <c:pt idx="3478">
                  <c:v>-157.13873999999998</c:v>
                </c:pt>
                <c:pt idx="3479">
                  <c:v>-157.16343999999998</c:v>
                </c:pt>
                <c:pt idx="3480">
                  <c:v>-157.19087999999999</c:v>
                </c:pt>
                <c:pt idx="3481">
                  <c:v>-157.22124000000002</c:v>
                </c:pt>
                <c:pt idx="3482">
                  <c:v>-157.25461000000001</c:v>
                </c:pt>
                <c:pt idx="3483">
                  <c:v>-157.29106000000002</c:v>
                </c:pt>
                <c:pt idx="3484">
                  <c:v>-157.33062000000001</c:v>
                </c:pt>
                <c:pt idx="3485">
                  <c:v>-157.37326999999999</c:v>
                </c:pt>
                <c:pt idx="3486">
                  <c:v>-157.41894000000002</c:v>
                </c:pt>
                <c:pt idx="3487">
                  <c:v>-157.46751</c:v>
                </c:pt>
                <c:pt idx="3488">
                  <c:v>-157.51884000000001</c:v>
                </c:pt>
                <c:pt idx="3489">
                  <c:v>-157.57274999999998</c:v>
                </c:pt>
                <c:pt idx="3490">
                  <c:v>-157.62902</c:v>
                </c:pt>
                <c:pt idx="3491">
                  <c:v>-157.68741</c:v>
                </c:pt>
                <c:pt idx="3492">
                  <c:v>-157.74768</c:v>
                </c:pt>
                <c:pt idx="3493">
                  <c:v>-157.80957000000001</c:v>
                </c:pt>
                <c:pt idx="3494">
                  <c:v>-157.87281000000002</c:v>
                </c:pt>
                <c:pt idx="3495">
                  <c:v>-157.93714</c:v>
                </c:pt>
                <c:pt idx="3496">
                  <c:v>-158.00227999999998</c:v>
                </c:pt>
                <c:pt idx="3497">
                  <c:v>-158.06799000000001</c:v>
                </c:pt>
                <c:pt idx="3498">
                  <c:v>-158.13400999999999</c:v>
                </c:pt>
                <c:pt idx="3499">
                  <c:v>-158.20006000000001</c:v>
                </c:pt>
                <c:pt idx="3500">
                  <c:v>-158.26589999999999</c:v>
                </c:pt>
                <c:pt idx="3501">
                  <c:v>-158.33126999999999</c:v>
                </c:pt>
                <c:pt idx="3502">
                  <c:v>-158.39591000000001</c:v>
                </c:pt>
                <c:pt idx="3503">
                  <c:v>-158.45956999999999</c:v>
                </c:pt>
                <c:pt idx="3504">
                  <c:v>-158.52197999999999</c:v>
                </c:pt>
                <c:pt idx="3505">
                  <c:v>-158.58287999999999</c:v>
                </c:pt>
                <c:pt idx="3506">
                  <c:v>-158.642</c:v>
                </c:pt>
                <c:pt idx="3507">
                  <c:v>-158.69909000000001</c:v>
                </c:pt>
                <c:pt idx="3508">
                  <c:v>-158.75387000000001</c:v>
                </c:pt>
                <c:pt idx="3509">
                  <c:v>-158.80610999999999</c:v>
                </c:pt>
                <c:pt idx="3510">
                  <c:v>-158.85557</c:v>
                </c:pt>
                <c:pt idx="3511">
                  <c:v>-158.90205</c:v>
                </c:pt>
                <c:pt idx="3512">
                  <c:v>-158.94535000000002</c:v>
                </c:pt>
                <c:pt idx="3513">
                  <c:v>-158.98534999999998</c:v>
                </c:pt>
                <c:pt idx="3514">
                  <c:v>-159.02194</c:v>
                </c:pt>
                <c:pt idx="3515">
                  <c:v>-159.05504999999999</c:v>
                </c:pt>
                <c:pt idx="3516">
                  <c:v>-159.08467000000002</c:v>
                </c:pt>
                <c:pt idx="3517">
                  <c:v>-159.11082999999999</c:v>
                </c:pt>
                <c:pt idx="3518">
                  <c:v>-159.1336</c:v>
                </c:pt>
                <c:pt idx="3519">
                  <c:v>-159.15308999999999</c:v>
                </c:pt>
                <c:pt idx="3520">
                  <c:v>-159.16944999999998</c:v>
                </c:pt>
                <c:pt idx="3521">
                  <c:v>-159.18286000000001</c:v>
                </c:pt>
                <c:pt idx="3522">
                  <c:v>-159.1935</c:v>
                </c:pt>
                <c:pt idx="3523">
                  <c:v>-159.20159999999998</c:v>
                </c:pt>
                <c:pt idx="3524">
                  <c:v>-159.20735999999999</c:v>
                </c:pt>
                <c:pt idx="3525">
                  <c:v>-159.21102999999999</c:v>
                </c:pt>
                <c:pt idx="3526">
                  <c:v>-159.21280999999999</c:v>
                </c:pt>
                <c:pt idx="3527">
                  <c:v>-159.21294</c:v>
                </c:pt>
                <c:pt idx="3528">
                  <c:v>-159.21163000000001</c:v>
                </c:pt>
                <c:pt idx="3529">
                  <c:v>-159.20910000000001</c:v>
                </c:pt>
                <c:pt idx="3530">
                  <c:v>-159.20555999999999</c:v>
                </c:pt>
                <c:pt idx="3531">
                  <c:v>-159.20123000000001</c:v>
                </c:pt>
                <c:pt idx="3532">
                  <c:v>-159.19630000000001</c:v>
                </c:pt>
                <c:pt idx="3533">
                  <c:v>-159.19101000000001</c:v>
                </c:pt>
                <c:pt idx="3534">
                  <c:v>-159.18554999999998</c:v>
                </c:pt>
                <c:pt idx="3535">
                  <c:v>-159.18015</c:v>
                </c:pt>
                <c:pt idx="3536">
                  <c:v>-159.17502999999999</c:v>
                </c:pt>
                <c:pt idx="3537">
                  <c:v>-159.1704</c:v>
                </c:pt>
                <c:pt idx="3538">
                  <c:v>-159.16649000000001</c:v>
                </c:pt>
                <c:pt idx="3539">
                  <c:v>-159.16351</c:v>
                </c:pt>
                <c:pt idx="3540">
                  <c:v>-159.16167999999999</c:v>
                </c:pt>
                <c:pt idx="3541">
                  <c:v>-159.16118</c:v>
                </c:pt>
                <c:pt idx="3542">
                  <c:v>-159.16219000000001</c:v>
                </c:pt>
                <c:pt idx="3543">
                  <c:v>-159.16487000000001</c:v>
                </c:pt>
                <c:pt idx="3544">
                  <c:v>-159.16933999999998</c:v>
                </c:pt>
                <c:pt idx="3545">
                  <c:v>-159.17568</c:v>
                </c:pt>
                <c:pt idx="3546">
                  <c:v>-159.18394999999998</c:v>
                </c:pt>
                <c:pt idx="3547">
                  <c:v>-159.19414</c:v>
                </c:pt>
                <c:pt idx="3548">
                  <c:v>-159.20625000000001</c:v>
                </c:pt>
                <c:pt idx="3549">
                  <c:v>-159.22019</c:v>
                </c:pt>
                <c:pt idx="3550">
                  <c:v>-159.23587000000001</c:v>
                </c:pt>
                <c:pt idx="3551">
                  <c:v>-159.25314</c:v>
                </c:pt>
                <c:pt idx="3552">
                  <c:v>-159.27184</c:v>
                </c:pt>
                <c:pt idx="3553">
                  <c:v>-159.29176000000001</c:v>
                </c:pt>
                <c:pt idx="3554">
                  <c:v>-159.31270000000001</c:v>
                </c:pt>
                <c:pt idx="3555">
                  <c:v>-159.33444</c:v>
                </c:pt>
                <c:pt idx="3556">
                  <c:v>-159.35673</c:v>
                </c:pt>
                <c:pt idx="3557">
                  <c:v>-159.37932999999998</c:v>
                </c:pt>
                <c:pt idx="3558">
                  <c:v>-159.40200999999999</c:v>
                </c:pt>
                <c:pt idx="3559">
                  <c:v>-159.42451</c:v>
                </c:pt>
                <c:pt idx="3560">
                  <c:v>-159.44659999999999</c:v>
                </c:pt>
                <c:pt idx="3561">
                  <c:v>-159.46803</c:v>
                </c:pt>
                <c:pt idx="3562">
                  <c:v>-159.48856000000001</c:v>
                </c:pt>
                <c:pt idx="3563">
                  <c:v>-159.50796</c:v>
                </c:pt>
                <c:pt idx="3564">
                  <c:v>-159.52598</c:v>
                </c:pt>
                <c:pt idx="3565">
                  <c:v>-159.54237999999998</c:v>
                </c:pt>
                <c:pt idx="3566">
                  <c:v>-159.55692999999999</c:v>
                </c:pt>
                <c:pt idx="3567">
                  <c:v>-159.56938000000002</c:v>
                </c:pt>
                <c:pt idx="3568">
                  <c:v>-159.5795</c:v>
                </c:pt>
                <c:pt idx="3569">
                  <c:v>-159.58704999999998</c:v>
                </c:pt>
                <c:pt idx="3570">
                  <c:v>-159.59179999999998</c:v>
                </c:pt>
                <c:pt idx="3571">
                  <c:v>-159.59352999999999</c:v>
                </c:pt>
                <c:pt idx="3572">
                  <c:v>-159.59201000000002</c:v>
                </c:pt>
                <c:pt idx="3573">
                  <c:v>-159.58705</c:v>
                </c:pt>
                <c:pt idx="3574">
                  <c:v>-159.57848000000001</c:v>
                </c:pt>
                <c:pt idx="3575">
                  <c:v>-159.56613999999999</c:v>
                </c:pt>
                <c:pt idx="3576">
                  <c:v>-159.54991000000001</c:v>
                </c:pt>
                <c:pt idx="3577">
                  <c:v>-159.52970999999999</c:v>
                </c:pt>
                <c:pt idx="3578">
                  <c:v>-159.50549000000001</c:v>
                </c:pt>
                <c:pt idx="3579">
                  <c:v>-159.47723999999999</c:v>
                </c:pt>
                <c:pt idx="3580">
                  <c:v>-159.44499000000002</c:v>
                </c:pt>
                <c:pt idx="3581">
                  <c:v>-159.40881999999999</c:v>
                </c:pt>
                <c:pt idx="3582">
                  <c:v>-159.36883</c:v>
                </c:pt>
                <c:pt idx="3583">
                  <c:v>-159.32517999999999</c:v>
                </c:pt>
                <c:pt idx="3584">
                  <c:v>-159.27804</c:v>
                </c:pt>
                <c:pt idx="3585">
                  <c:v>-159.22763</c:v>
                </c:pt>
                <c:pt idx="3586">
                  <c:v>-159.17417</c:v>
                </c:pt>
                <c:pt idx="3587">
                  <c:v>-159.11789999999999</c:v>
                </c:pt>
                <c:pt idx="3588">
                  <c:v>-159.0591</c:v>
                </c:pt>
                <c:pt idx="3589">
                  <c:v>-158.99802</c:v>
                </c:pt>
                <c:pt idx="3590">
                  <c:v>-158.93493999999998</c:v>
                </c:pt>
                <c:pt idx="3591">
                  <c:v>-158.87013999999999</c:v>
                </c:pt>
                <c:pt idx="3592">
                  <c:v>-158.80390999999997</c:v>
                </c:pt>
                <c:pt idx="3593">
                  <c:v>-158.73653000000002</c:v>
                </c:pt>
                <c:pt idx="3594">
                  <c:v>-158.66827999999998</c:v>
                </c:pt>
                <c:pt idx="3595">
                  <c:v>-158.59947</c:v>
                </c:pt>
                <c:pt idx="3596">
                  <c:v>-158.53039999999999</c:v>
                </c:pt>
                <c:pt idx="3597">
                  <c:v>-158.46135000000001</c:v>
                </c:pt>
                <c:pt idx="3598">
                  <c:v>-158.39265</c:v>
                </c:pt>
                <c:pt idx="3599">
                  <c:v>-158.32461000000001</c:v>
                </c:pt>
                <c:pt idx="3600">
                  <c:v>-158.25752999999997</c:v>
                </c:pt>
                <c:pt idx="3601">
                  <c:v>-158.19173999999998</c:v>
                </c:pt>
                <c:pt idx="3602">
                  <c:v>-158.12756000000002</c:v>
                </c:pt>
                <c:pt idx="3603">
                  <c:v>-158.06529</c:v>
                </c:pt>
                <c:pt idx="3604">
                  <c:v>-158.00522000000001</c:v>
                </c:pt>
                <c:pt idx="3605">
                  <c:v>-157.94761999999997</c:v>
                </c:pt>
                <c:pt idx="3606">
                  <c:v>-157.89274</c:v>
                </c:pt>
                <c:pt idx="3607">
                  <c:v>-157.84079</c:v>
                </c:pt>
                <c:pt idx="3608">
                  <c:v>-157.79192999999998</c:v>
                </c:pt>
                <c:pt idx="3609">
                  <c:v>-157.74628999999999</c:v>
                </c:pt>
                <c:pt idx="3610">
                  <c:v>-157.70393000000001</c:v>
                </c:pt>
                <c:pt idx="3611">
                  <c:v>-157.66489000000001</c:v>
                </c:pt>
                <c:pt idx="3612">
                  <c:v>-157.62913</c:v>
                </c:pt>
                <c:pt idx="3613">
                  <c:v>-157.59658999999999</c:v>
                </c:pt>
                <c:pt idx="3614">
                  <c:v>-157.56716</c:v>
                </c:pt>
                <c:pt idx="3615">
                  <c:v>-157.54066</c:v>
                </c:pt>
                <c:pt idx="3616">
                  <c:v>-157.51693</c:v>
                </c:pt>
                <c:pt idx="3617">
                  <c:v>-157.49574000000001</c:v>
                </c:pt>
                <c:pt idx="3618">
                  <c:v>-157.47686999999999</c:v>
                </c:pt>
                <c:pt idx="3619">
                  <c:v>-157.46008</c:v>
                </c:pt>
                <c:pt idx="3620">
                  <c:v>-157.44511</c:v>
                </c:pt>
                <c:pt idx="3621">
                  <c:v>-157.43171999999998</c:v>
                </c:pt>
                <c:pt idx="3622">
                  <c:v>-157.41963999999999</c:v>
                </c:pt>
                <c:pt idx="3623">
                  <c:v>-157.40862000000001</c:v>
                </c:pt>
                <c:pt idx="3624">
                  <c:v>-157.39840000000001</c:v>
                </c:pt>
                <c:pt idx="3625">
                  <c:v>-157.38872000000001</c:v>
                </c:pt>
                <c:pt idx="3626">
                  <c:v>-157.37931</c:v>
                </c:pt>
                <c:pt idx="3627">
                  <c:v>-157.36991</c:v>
                </c:pt>
                <c:pt idx="3628">
                  <c:v>-157.36026000000001</c:v>
                </c:pt>
                <c:pt idx="3629">
                  <c:v>-157.35007999999999</c:v>
                </c:pt>
                <c:pt idx="3630">
                  <c:v>-157.33909</c:v>
                </c:pt>
                <c:pt idx="3631">
                  <c:v>-157.32703999999998</c:v>
                </c:pt>
                <c:pt idx="3632">
                  <c:v>-157.31362999999999</c:v>
                </c:pt>
                <c:pt idx="3633">
                  <c:v>-157.29861</c:v>
                </c:pt>
                <c:pt idx="3634">
                  <c:v>-157.28171</c:v>
                </c:pt>
                <c:pt idx="3635">
                  <c:v>-157.26268999999999</c:v>
                </c:pt>
                <c:pt idx="3636">
                  <c:v>-157.24133</c:v>
                </c:pt>
                <c:pt idx="3637">
                  <c:v>-157.21743000000001</c:v>
                </c:pt>
                <c:pt idx="3638">
                  <c:v>-157.19082</c:v>
                </c:pt>
                <c:pt idx="3639">
                  <c:v>-157.16138999999998</c:v>
                </c:pt>
                <c:pt idx="3640">
                  <c:v>-157.12905000000001</c:v>
                </c:pt>
                <c:pt idx="3641">
                  <c:v>-157.09376</c:v>
                </c:pt>
                <c:pt idx="3642">
                  <c:v>-157.05552</c:v>
                </c:pt>
                <c:pt idx="3643">
                  <c:v>-157.01437999999999</c:v>
                </c:pt>
                <c:pt idx="3644">
                  <c:v>-156.97042999999999</c:v>
                </c:pt>
                <c:pt idx="3645">
                  <c:v>-156.9238</c:v>
                </c:pt>
                <c:pt idx="3646">
                  <c:v>-156.87461999999999</c:v>
                </c:pt>
                <c:pt idx="3647">
                  <c:v>-156.82308999999998</c:v>
                </c:pt>
                <c:pt idx="3648">
                  <c:v>-156.76940999999999</c:v>
                </c:pt>
                <c:pt idx="3649">
                  <c:v>-156.71379999999999</c:v>
                </c:pt>
                <c:pt idx="3650">
                  <c:v>-156.65647999999999</c:v>
                </c:pt>
                <c:pt idx="3651">
                  <c:v>-156.59769</c:v>
                </c:pt>
                <c:pt idx="3652">
                  <c:v>-156.53766999999999</c:v>
                </c:pt>
                <c:pt idx="3653">
                  <c:v>-156.47664</c:v>
                </c:pt>
                <c:pt idx="3654">
                  <c:v>-156.41485</c:v>
                </c:pt>
                <c:pt idx="3655">
                  <c:v>-156.35254</c:v>
                </c:pt>
                <c:pt idx="3656">
                  <c:v>-156.28994</c:v>
                </c:pt>
                <c:pt idx="3657">
                  <c:v>-156.22728999999998</c:v>
                </c:pt>
                <c:pt idx="3658">
                  <c:v>-156.16482999999999</c:v>
                </c:pt>
                <c:pt idx="3659">
                  <c:v>-156.10279</c:v>
                </c:pt>
                <c:pt idx="3660">
                  <c:v>-156.04142999999999</c:v>
                </c:pt>
                <c:pt idx="3661">
                  <c:v>-155.98097999999999</c:v>
                </c:pt>
                <c:pt idx="3662">
                  <c:v>-155.92169999999999</c:v>
                </c:pt>
                <c:pt idx="3663">
                  <c:v>-155.86383000000001</c:v>
                </c:pt>
                <c:pt idx="3664">
                  <c:v>-155.80761000000001</c:v>
                </c:pt>
                <c:pt idx="3665">
                  <c:v>-155.7533</c:v>
                </c:pt>
                <c:pt idx="3666">
                  <c:v>-155.70112</c:v>
                </c:pt>
                <c:pt idx="3667">
                  <c:v>-155.65129000000002</c:v>
                </c:pt>
                <c:pt idx="3668">
                  <c:v>-155.60399999999998</c:v>
                </c:pt>
                <c:pt idx="3669">
                  <c:v>-155.55941999999999</c:v>
                </c:pt>
                <c:pt idx="3670">
                  <c:v>-155.51765999999998</c:v>
                </c:pt>
                <c:pt idx="3671">
                  <c:v>-155.47881000000001</c:v>
                </c:pt>
                <c:pt idx="3672">
                  <c:v>-155.44290999999998</c:v>
                </c:pt>
                <c:pt idx="3673">
                  <c:v>-155.40994000000001</c:v>
                </c:pt>
                <c:pt idx="3674">
                  <c:v>-155.37982</c:v>
                </c:pt>
                <c:pt idx="3675">
                  <c:v>-155.35246000000001</c:v>
                </c:pt>
                <c:pt idx="3676">
                  <c:v>-155.32768999999999</c:v>
                </c:pt>
                <c:pt idx="3677">
                  <c:v>-155.30531999999999</c:v>
                </c:pt>
                <c:pt idx="3678">
                  <c:v>-155.28511</c:v>
                </c:pt>
                <c:pt idx="3679">
                  <c:v>-155.26681000000002</c:v>
                </c:pt>
                <c:pt idx="3680">
                  <c:v>-155.25014999999999</c:v>
                </c:pt>
                <c:pt idx="3681">
                  <c:v>-155.23482999999999</c:v>
                </c:pt>
                <c:pt idx="3682">
                  <c:v>-155.22057999999998</c:v>
                </c:pt>
                <c:pt idx="3683">
                  <c:v>-155.20711</c:v>
                </c:pt>
                <c:pt idx="3684">
                  <c:v>-155.19414</c:v>
                </c:pt>
                <c:pt idx="3685">
                  <c:v>-155.18141</c:v>
                </c:pt>
                <c:pt idx="3686">
                  <c:v>-155.16863000000001</c:v>
                </c:pt>
                <c:pt idx="3687">
                  <c:v>-155.15555999999998</c:v>
                </c:pt>
                <c:pt idx="3688">
                  <c:v>-155.14194000000001</c:v>
                </c:pt>
                <c:pt idx="3689">
                  <c:v>-155.12753000000001</c:v>
                </c:pt>
                <c:pt idx="3690">
                  <c:v>-155.11205999999999</c:v>
                </c:pt>
                <c:pt idx="3691">
                  <c:v>-155.09528999999998</c:v>
                </c:pt>
                <c:pt idx="3692">
                  <c:v>-155.07697999999999</c:v>
                </c:pt>
                <c:pt idx="3693">
                  <c:v>-155.05687</c:v>
                </c:pt>
                <c:pt idx="3694">
                  <c:v>-155.03470999999999</c:v>
                </c:pt>
                <c:pt idx="3695">
                  <c:v>-155.01024999999998</c:v>
                </c:pt>
                <c:pt idx="3696">
                  <c:v>-154.98324</c:v>
                </c:pt>
                <c:pt idx="3697">
                  <c:v>-154.95345</c:v>
                </c:pt>
                <c:pt idx="3698">
                  <c:v>-154.92064999999999</c:v>
                </c:pt>
                <c:pt idx="3699">
                  <c:v>-154.88463999999999</c:v>
                </c:pt>
                <c:pt idx="3700">
                  <c:v>-154.84523999999999</c:v>
                </c:pt>
                <c:pt idx="3701">
                  <c:v>-154.80234000000002</c:v>
                </c:pt>
                <c:pt idx="3702">
                  <c:v>-154.75582</c:v>
                </c:pt>
                <c:pt idx="3703">
                  <c:v>-154.70562999999999</c:v>
                </c:pt>
                <c:pt idx="3704">
                  <c:v>-154.65179000000001</c:v>
                </c:pt>
                <c:pt idx="3705">
                  <c:v>-154.59432000000001</c:v>
                </c:pt>
                <c:pt idx="3706">
                  <c:v>-154.53332</c:v>
                </c:pt>
                <c:pt idx="3707">
                  <c:v>-154.46894</c:v>
                </c:pt>
                <c:pt idx="3708">
                  <c:v>-154.40134</c:v>
                </c:pt>
                <c:pt idx="3709">
                  <c:v>-154.33074999999999</c:v>
                </c:pt>
                <c:pt idx="3710">
                  <c:v>-154.25740000000002</c:v>
                </c:pt>
                <c:pt idx="3711">
                  <c:v>-154.18154999999999</c:v>
                </c:pt>
                <c:pt idx="3712">
                  <c:v>-154.10347999999999</c:v>
                </c:pt>
                <c:pt idx="3713">
                  <c:v>-154.02346</c:v>
                </c:pt>
                <c:pt idx="3714">
                  <c:v>-153.94177000000002</c:v>
                </c:pt>
                <c:pt idx="3715">
                  <c:v>-153.85869</c:v>
                </c:pt>
                <c:pt idx="3716">
                  <c:v>-153.77447999999998</c:v>
                </c:pt>
                <c:pt idx="3717">
                  <c:v>-153.68939</c:v>
                </c:pt>
                <c:pt idx="3718">
                  <c:v>-153.6037</c:v>
                </c:pt>
                <c:pt idx="3719">
                  <c:v>-153.51763</c:v>
                </c:pt>
                <c:pt idx="3720">
                  <c:v>-153.43142</c:v>
                </c:pt>
                <c:pt idx="3721">
                  <c:v>-153.34530999999998</c:v>
                </c:pt>
                <c:pt idx="3722">
                  <c:v>-153.25953000000001</c:v>
                </c:pt>
                <c:pt idx="3723">
                  <c:v>-153.17430000000002</c:v>
                </c:pt>
                <c:pt idx="3724">
                  <c:v>-153.08983000000001</c:v>
                </c:pt>
                <c:pt idx="3725">
                  <c:v>-153.00635</c:v>
                </c:pt>
                <c:pt idx="3726">
                  <c:v>-152.92406</c:v>
                </c:pt>
                <c:pt idx="3727">
                  <c:v>-152.84316000000001</c:v>
                </c:pt>
                <c:pt idx="3728">
                  <c:v>-152.76385999999999</c:v>
                </c:pt>
                <c:pt idx="3729">
                  <c:v>-152.68630999999999</c:v>
                </c:pt>
                <c:pt idx="3730">
                  <c:v>-152.61070000000001</c:v>
                </c:pt>
                <c:pt idx="3731">
                  <c:v>-152.53713999999999</c:v>
                </c:pt>
                <c:pt idx="3732">
                  <c:v>-152.46575999999999</c:v>
                </c:pt>
                <c:pt idx="3733">
                  <c:v>-152.39662999999999</c:v>
                </c:pt>
                <c:pt idx="3734">
                  <c:v>-152.32981000000001</c:v>
                </c:pt>
                <c:pt idx="3735">
                  <c:v>-152.26532</c:v>
                </c:pt>
                <c:pt idx="3736">
                  <c:v>-152.20313999999999</c:v>
                </c:pt>
                <c:pt idx="3737">
                  <c:v>-152.14322999999999</c:v>
                </c:pt>
                <c:pt idx="3738">
                  <c:v>-152.08552</c:v>
                </c:pt>
                <c:pt idx="3739">
                  <c:v>-152.02992</c:v>
                </c:pt>
                <c:pt idx="3740">
                  <c:v>-151.97628</c:v>
                </c:pt>
                <c:pt idx="3741">
                  <c:v>-151.92447999999999</c:v>
                </c:pt>
                <c:pt idx="3742">
                  <c:v>-151.87433999999999</c:v>
                </c:pt>
                <c:pt idx="3743">
                  <c:v>-151.82569000000001</c:v>
                </c:pt>
                <c:pt idx="3744">
                  <c:v>-151.77833000000001</c:v>
                </c:pt>
                <c:pt idx="3745">
                  <c:v>-151.73206999999999</c:v>
                </c:pt>
                <c:pt idx="3746">
                  <c:v>-151.68671000000001</c:v>
                </c:pt>
                <c:pt idx="3747">
                  <c:v>-151.64202</c:v>
                </c:pt>
                <c:pt idx="3748">
                  <c:v>-151.59781000000001</c:v>
                </c:pt>
                <c:pt idx="3749">
                  <c:v>-151.55385999999999</c:v>
                </c:pt>
                <c:pt idx="3750">
                  <c:v>-151.50994</c:v>
                </c:pt>
                <c:pt idx="3751">
                  <c:v>-151.46582999999998</c:v>
                </c:pt>
                <c:pt idx="3752">
                  <c:v>-151.42131000000001</c:v>
                </c:pt>
                <c:pt idx="3753">
                  <c:v>-151.37616</c:v>
                </c:pt>
                <c:pt idx="3754">
                  <c:v>-151.33013</c:v>
                </c:pt>
                <c:pt idx="3755">
                  <c:v>-151.28300999999999</c:v>
                </c:pt>
                <c:pt idx="3756">
                  <c:v>-151.23455999999999</c:v>
                </c:pt>
                <c:pt idx="3757">
                  <c:v>-151.18455</c:v>
                </c:pt>
                <c:pt idx="3758">
                  <c:v>-151.13274999999999</c:v>
                </c:pt>
                <c:pt idx="3759">
                  <c:v>-151.07891999999998</c:v>
                </c:pt>
                <c:pt idx="3760">
                  <c:v>-151.02285999999998</c:v>
                </c:pt>
                <c:pt idx="3761">
                  <c:v>-150.96435</c:v>
                </c:pt>
                <c:pt idx="3762">
                  <c:v>-150.9032</c:v>
                </c:pt>
                <c:pt idx="3763">
                  <c:v>-150.83923999999999</c:v>
                </c:pt>
                <c:pt idx="3764">
                  <c:v>-150.77233999999999</c:v>
                </c:pt>
                <c:pt idx="3765">
                  <c:v>-150.70236</c:v>
                </c:pt>
                <c:pt idx="3766">
                  <c:v>-150.62923000000001</c:v>
                </c:pt>
                <c:pt idx="3767">
                  <c:v>-150.55289999999999</c:v>
                </c:pt>
                <c:pt idx="3768">
                  <c:v>-150.47334999999998</c:v>
                </c:pt>
                <c:pt idx="3769">
                  <c:v>-150.39060999999998</c:v>
                </c:pt>
                <c:pt idx="3770">
                  <c:v>-150.30473000000001</c:v>
                </c:pt>
                <c:pt idx="3771">
                  <c:v>-150.2158</c:v>
                </c:pt>
                <c:pt idx="3772">
                  <c:v>-150.12394</c:v>
                </c:pt>
                <c:pt idx="3773">
                  <c:v>-150.02928</c:v>
                </c:pt>
                <c:pt idx="3774">
                  <c:v>-149.93199000000001</c:v>
                </c:pt>
                <c:pt idx="3775">
                  <c:v>-149.83224999999999</c:v>
                </c:pt>
                <c:pt idx="3776">
                  <c:v>-149.73025999999999</c:v>
                </c:pt>
                <c:pt idx="3777">
                  <c:v>-149.62621999999999</c:v>
                </c:pt>
                <c:pt idx="3778">
                  <c:v>-149.52034</c:v>
                </c:pt>
                <c:pt idx="3779">
                  <c:v>-149.41282999999999</c:v>
                </c:pt>
                <c:pt idx="3780">
                  <c:v>-149.30393000000001</c:v>
                </c:pt>
                <c:pt idx="3781">
                  <c:v>-149.19383999999999</c:v>
                </c:pt>
                <c:pt idx="3782">
                  <c:v>-149.08282</c:v>
                </c:pt>
                <c:pt idx="3783">
                  <c:v>-148.97107</c:v>
                </c:pt>
                <c:pt idx="3784">
                  <c:v>-148.85885999999999</c:v>
                </c:pt>
                <c:pt idx="3785">
                  <c:v>-148.74642</c:v>
                </c:pt>
                <c:pt idx="3786">
                  <c:v>-148.63400999999999</c:v>
                </c:pt>
                <c:pt idx="3787">
                  <c:v>-148.52187000000001</c:v>
                </c:pt>
                <c:pt idx="3788">
                  <c:v>-148.41025999999999</c:v>
                </c:pt>
                <c:pt idx="3789">
                  <c:v>-148.29944999999998</c:v>
                </c:pt>
                <c:pt idx="3790">
                  <c:v>-148.18968000000001</c:v>
                </c:pt>
                <c:pt idx="3791">
                  <c:v>-148.08121</c:v>
                </c:pt>
                <c:pt idx="3792">
                  <c:v>-147.97426000000002</c:v>
                </c:pt>
                <c:pt idx="3793">
                  <c:v>-147.86905999999999</c:v>
                </c:pt>
                <c:pt idx="3794">
                  <c:v>-147.76578999999998</c:v>
                </c:pt>
                <c:pt idx="3795">
                  <c:v>-147.66460999999998</c:v>
                </c:pt>
                <c:pt idx="3796">
                  <c:v>-147.56564</c:v>
                </c:pt>
                <c:pt idx="3797">
                  <c:v>-147.46895999999998</c:v>
                </c:pt>
                <c:pt idx="3798">
                  <c:v>-147.37460999999999</c:v>
                </c:pt>
                <c:pt idx="3799">
                  <c:v>-147.28256999999999</c:v>
                </c:pt>
                <c:pt idx="3800">
                  <c:v>-147.19279</c:v>
                </c:pt>
                <c:pt idx="3801">
                  <c:v>-147.10517999999999</c:v>
                </c:pt>
                <c:pt idx="3802">
                  <c:v>-147.01961</c:v>
                </c:pt>
                <c:pt idx="3803">
                  <c:v>-146.9359</c:v>
                </c:pt>
                <c:pt idx="3804">
                  <c:v>-146.85384999999999</c:v>
                </c:pt>
                <c:pt idx="3805">
                  <c:v>-146.77324999999999</c:v>
                </c:pt>
                <c:pt idx="3806">
                  <c:v>-146.69385</c:v>
                </c:pt>
                <c:pt idx="3807">
                  <c:v>-146.61542</c:v>
                </c:pt>
                <c:pt idx="3808">
                  <c:v>-146.5377</c:v>
                </c:pt>
                <c:pt idx="3809">
                  <c:v>-146.46043</c:v>
                </c:pt>
                <c:pt idx="3810">
                  <c:v>-146.38337999999999</c:v>
                </c:pt>
                <c:pt idx="3811">
                  <c:v>-146.30628999999999</c:v>
                </c:pt>
                <c:pt idx="3812">
                  <c:v>-146.22891999999999</c:v>
                </c:pt>
                <c:pt idx="3813">
                  <c:v>-146.15102999999999</c:v>
                </c:pt>
                <c:pt idx="3814">
                  <c:v>-146.07238999999998</c:v>
                </c:pt>
                <c:pt idx="3815">
                  <c:v>-145.99277000000001</c:v>
                </c:pt>
                <c:pt idx="3816">
                  <c:v>-145.91193999999999</c:v>
                </c:pt>
                <c:pt idx="3817">
                  <c:v>-145.82966999999999</c:v>
                </c:pt>
                <c:pt idx="3818">
                  <c:v>-145.74574000000001</c:v>
                </c:pt>
                <c:pt idx="3819">
                  <c:v>-145.65991</c:v>
                </c:pt>
                <c:pt idx="3820">
                  <c:v>-145.57198</c:v>
                </c:pt>
                <c:pt idx="3821">
                  <c:v>-145.48170999999999</c:v>
                </c:pt>
                <c:pt idx="3822">
                  <c:v>-145.38891999999998</c:v>
                </c:pt>
                <c:pt idx="3823">
                  <c:v>-145.29338999999999</c:v>
                </c:pt>
                <c:pt idx="3824">
                  <c:v>-145.19495999999998</c:v>
                </c:pt>
                <c:pt idx="3825">
                  <c:v>-145.09347</c:v>
                </c:pt>
                <c:pt idx="3826">
                  <c:v>-144.9888</c:v>
                </c:pt>
                <c:pt idx="3827">
                  <c:v>-144.88085000000001</c:v>
                </c:pt>
                <c:pt idx="3828">
                  <c:v>-144.76957999999999</c:v>
                </c:pt>
                <c:pt idx="3829">
                  <c:v>-144.65496999999999</c:v>
                </c:pt>
                <c:pt idx="3830">
                  <c:v>-144.53703999999999</c:v>
                </c:pt>
                <c:pt idx="3831">
                  <c:v>-144.41588000000002</c:v>
                </c:pt>
                <c:pt idx="3832">
                  <c:v>-144.29158000000001</c:v>
                </c:pt>
                <c:pt idx="3833">
                  <c:v>-144.1643</c:v>
                </c:pt>
                <c:pt idx="3834">
                  <c:v>-144.03421</c:v>
                </c:pt>
                <c:pt idx="3835">
                  <c:v>-143.90153000000001</c:v>
                </c:pt>
                <c:pt idx="3836">
                  <c:v>-143.76650000000001</c:v>
                </c:pt>
                <c:pt idx="3837">
                  <c:v>-143.62935999999999</c:v>
                </c:pt>
                <c:pt idx="3838">
                  <c:v>-143.49036999999998</c:v>
                </c:pt>
                <c:pt idx="3839">
                  <c:v>-143.34981999999999</c:v>
                </c:pt>
                <c:pt idx="3840">
                  <c:v>-143.20796999999999</c:v>
                </c:pt>
                <c:pt idx="3841">
                  <c:v>-143.0651</c:v>
                </c:pt>
                <c:pt idx="3842">
                  <c:v>-142.92148</c:v>
                </c:pt>
                <c:pt idx="3843">
                  <c:v>-142.7774</c:v>
                </c:pt>
                <c:pt idx="3844">
                  <c:v>-142.63311999999999</c:v>
                </c:pt>
                <c:pt idx="3845">
                  <c:v>-142.4889</c:v>
                </c:pt>
                <c:pt idx="3846">
                  <c:v>-142.34501</c:v>
                </c:pt>
                <c:pt idx="3847">
                  <c:v>-142.20173</c:v>
                </c:pt>
                <c:pt idx="3848">
                  <c:v>-142.05929</c:v>
                </c:pt>
                <c:pt idx="3849">
                  <c:v>-141.91798</c:v>
                </c:pt>
                <c:pt idx="3850">
                  <c:v>-141.77803</c:v>
                </c:pt>
                <c:pt idx="3851">
                  <c:v>-141.63970999999998</c:v>
                </c:pt>
                <c:pt idx="3852">
                  <c:v>-141.50326000000001</c:v>
                </c:pt>
                <c:pt idx="3853">
                  <c:v>-141.36892</c:v>
                </c:pt>
                <c:pt idx="3854">
                  <c:v>-141.23692</c:v>
                </c:pt>
                <c:pt idx="3855">
                  <c:v>-141.10746999999998</c:v>
                </c:pt>
                <c:pt idx="3856">
                  <c:v>-140.98075</c:v>
                </c:pt>
                <c:pt idx="3857">
                  <c:v>-140.85694000000001</c:v>
                </c:pt>
                <c:pt idx="3858">
                  <c:v>-140.73615999999998</c:v>
                </c:pt>
                <c:pt idx="3859">
                  <c:v>-140.61849000000001</c:v>
                </c:pt>
                <c:pt idx="3860">
                  <c:v>-140.50400999999999</c:v>
                </c:pt>
                <c:pt idx="3861">
                  <c:v>-140.39270999999999</c:v>
                </c:pt>
                <c:pt idx="3862">
                  <c:v>-140.28458000000001</c:v>
                </c:pt>
                <c:pt idx="3863">
                  <c:v>-140.17954</c:v>
                </c:pt>
                <c:pt idx="3864">
                  <c:v>-140.07748999999998</c:v>
                </c:pt>
                <c:pt idx="3865">
                  <c:v>-139.97829999999999</c:v>
                </c:pt>
                <c:pt idx="3866">
                  <c:v>-139.88181</c:v>
                </c:pt>
                <c:pt idx="3867">
                  <c:v>-139.78780999999998</c:v>
                </c:pt>
                <c:pt idx="3868">
                  <c:v>-139.69610999999998</c:v>
                </c:pt>
                <c:pt idx="3869">
                  <c:v>-139.60649000000001</c:v>
                </c:pt>
                <c:pt idx="3870">
                  <c:v>-139.51872</c:v>
                </c:pt>
                <c:pt idx="3871">
                  <c:v>-139.43258</c:v>
                </c:pt>
                <c:pt idx="3872">
                  <c:v>-139.34783999999999</c:v>
                </c:pt>
                <c:pt idx="3873">
                  <c:v>-139.26427000000001</c:v>
                </c:pt>
                <c:pt idx="3874">
                  <c:v>-139.18164999999999</c:v>
                </c:pt>
                <c:pt idx="3875">
                  <c:v>-139.09976</c:v>
                </c:pt>
                <c:pt idx="3876">
                  <c:v>-139.01837</c:v>
                </c:pt>
                <c:pt idx="3877">
                  <c:v>-138.93725999999998</c:v>
                </c:pt>
                <c:pt idx="3878">
                  <c:v>-138.85621</c:v>
                </c:pt>
                <c:pt idx="3879">
                  <c:v>-138.77497</c:v>
                </c:pt>
                <c:pt idx="3880">
                  <c:v>-138.69333</c:v>
                </c:pt>
                <c:pt idx="3881">
                  <c:v>-138.61104</c:v>
                </c:pt>
                <c:pt idx="3882">
                  <c:v>-138.52787000000001</c:v>
                </c:pt>
                <c:pt idx="3883">
                  <c:v>-138.44358</c:v>
                </c:pt>
                <c:pt idx="3884">
                  <c:v>-138.35793999999999</c:v>
                </c:pt>
                <c:pt idx="3885">
                  <c:v>-138.27071000000001</c:v>
                </c:pt>
                <c:pt idx="3886">
                  <c:v>-138.18167</c:v>
                </c:pt>
                <c:pt idx="3887">
                  <c:v>-138.09064000000001</c:v>
                </c:pt>
                <c:pt idx="3888">
                  <c:v>-137.99743000000001</c:v>
                </c:pt>
                <c:pt idx="3889">
                  <c:v>-137.90189999999998</c:v>
                </c:pt>
                <c:pt idx="3890">
                  <c:v>-137.80393999999998</c:v>
                </c:pt>
                <c:pt idx="3891">
                  <c:v>-137.70348999999999</c:v>
                </c:pt>
                <c:pt idx="3892">
                  <c:v>-137.60051999999999</c:v>
                </c:pt>
                <c:pt idx="3893">
                  <c:v>-137.49503999999999</c:v>
                </c:pt>
                <c:pt idx="3894">
                  <c:v>-137.38711999999998</c:v>
                </c:pt>
                <c:pt idx="3895">
                  <c:v>-137.27686</c:v>
                </c:pt>
                <c:pt idx="3896">
                  <c:v>-137.16439</c:v>
                </c:pt>
                <c:pt idx="3897">
                  <c:v>-137.04988</c:v>
                </c:pt>
                <c:pt idx="3898">
                  <c:v>-136.93352999999999</c:v>
                </c:pt>
                <c:pt idx="3899">
                  <c:v>-136.81554</c:v>
                </c:pt>
                <c:pt idx="3900">
                  <c:v>-136.69614999999999</c:v>
                </c:pt>
                <c:pt idx="3901">
                  <c:v>-136.57560000000001</c:v>
                </c:pt>
                <c:pt idx="3902">
                  <c:v>-136.45412999999999</c:v>
                </c:pt>
                <c:pt idx="3903">
                  <c:v>-136.33196000000001</c:v>
                </c:pt>
                <c:pt idx="3904">
                  <c:v>-136.20935</c:v>
                </c:pt>
                <c:pt idx="3905">
                  <c:v>-136.08652000000001</c:v>
                </c:pt>
                <c:pt idx="3906">
                  <c:v>-135.96372</c:v>
                </c:pt>
                <c:pt idx="3907">
                  <c:v>-135.84116999999998</c:v>
                </c:pt>
                <c:pt idx="3908">
                  <c:v>-135.71911</c:v>
                </c:pt>
                <c:pt idx="3909">
                  <c:v>-135.59777</c:v>
                </c:pt>
                <c:pt idx="3910">
                  <c:v>-135.47740999999999</c:v>
                </c:pt>
                <c:pt idx="3911">
                  <c:v>-135.35826</c:v>
                </c:pt>
                <c:pt idx="3912">
                  <c:v>-135.24059</c:v>
                </c:pt>
                <c:pt idx="3913">
                  <c:v>-135.12465</c:v>
                </c:pt>
                <c:pt idx="3914">
                  <c:v>-135.01070999999999</c:v>
                </c:pt>
                <c:pt idx="3915">
                  <c:v>-134.89902999999998</c:v>
                </c:pt>
                <c:pt idx="3916">
                  <c:v>-134.78989000000001</c:v>
                </c:pt>
                <c:pt idx="3917">
                  <c:v>-134.68355</c:v>
                </c:pt>
                <c:pt idx="3918">
                  <c:v>-134.58025000000001</c:v>
                </c:pt>
                <c:pt idx="3919">
                  <c:v>-134.48022</c:v>
                </c:pt>
                <c:pt idx="3920">
                  <c:v>-134.38364999999999</c:v>
                </c:pt>
                <c:pt idx="3921">
                  <c:v>-134.29069000000001</c:v>
                </c:pt>
                <c:pt idx="3922">
                  <c:v>-134.20144999999999</c:v>
                </c:pt>
                <c:pt idx="3923">
                  <c:v>-134.11599000000001</c:v>
                </c:pt>
                <c:pt idx="3924">
                  <c:v>-134.03431</c:v>
                </c:pt>
                <c:pt idx="3925">
                  <c:v>-133.95636999999999</c:v>
                </c:pt>
                <c:pt idx="3926">
                  <c:v>-133.88207</c:v>
                </c:pt>
                <c:pt idx="3927">
                  <c:v>-133.81125</c:v>
                </c:pt>
                <c:pt idx="3928">
                  <c:v>-133.74372</c:v>
                </c:pt>
                <c:pt idx="3929">
                  <c:v>-133.67926</c:v>
                </c:pt>
                <c:pt idx="3930">
                  <c:v>-133.61759000000001</c:v>
                </c:pt>
                <c:pt idx="3931">
                  <c:v>-133.55842999999999</c:v>
                </c:pt>
                <c:pt idx="3932">
                  <c:v>-133.50147999999999</c:v>
                </c:pt>
                <c:pt idx="3933">
                  <c:v>-133.44641999999999</c:v>
                </c:pt>
                <c:pt idx="3934">
                  <c:v>-133.39294000000001</c:v>
                </c:pt>
                <c:pt idx="3935">
                  <c:v>-133.34073000000001</c:v>
                </c:pt>
                <c:pt idx="3936">
                  <c:v>-133.28945999999999</c:v>
                </c:pt>
                <c:pt idx="3937">
                  <c:v>-133.23883999999998</c:v>
                </c:pt>
                <c:pt idx="3938">
                  <c:v>-133.18854999999999</c:v>
                </c:pt>
                <c:pt idx="3939">
                  <c:v>-133.13828999999998</c:v>
                </c:pt>
                <c:pt idx="3940">
                  <c:v>-133.08775</c:v>
                </c:pt>
                <c:pt idx="3941">
                  <c:v>-133.03663</c:v>
                </c:pt>
                <c:pt idx="3942">
                  <c:v>-132.98463000000001</c:v>
                </c:pt>
                <c:pt idx="3943">
                  <c:v>-132.93143000000001</c:v>
                </c:pt>
                <c:pt idx="3944">
                  <c:v>-132.87673999999998</c:v>
                </c:pt>
                <c:pt idx="3945">
                  <c:v>-132.82024999999999</c:v>
                </c:pt>
                <c:pt idx="3946">
                  <c:v>-132.76164999999997</c:v>
                </c:pt>
                <c:pt idx="3947">
                  <c:v>-132.70065</c:v>
                </c:pt>
                <c:pt idx="3948">
                  <c:v>-132.63695999999999</c:v>
                </c:pt>
                <c:pt idx="3949">
                  <c:v>-132.57031999999998</c:v>
                </c:pt>
                <c:pt idx="3950">
                  <c:v>-132.50048999999999</c:v>
                </c:pt>
                <c:pt idx="3951">
                  <c:v>-132.42724000000001</c:v>
                </c:pt>
                <c:pt idx="3952">
                  <c:v>-132.35041999999999</c:v>
                </c:pt>
                <c:pt idx="3953">
                  <c:v>-132.26988</c:v>
                </c:pt>
                <c:pt idx="3954">
                  <c:v>-132.18554</c:v>
                </c:pt>
                <c:pt idx="3955">
                  <c:v>-132.09736000000001</c:v>
                </c:pt>
                <c:pt idx="3956">
                  <c:v>-132.00536</c:v>
                </c:pt>
                <c:pt idx="3957">
                  <c:v>-131.90959000000001</c:v>
                </c:pt>
                <c:pt idx="3958">
                  <c:v>-131.81014999999999</c:v>
                </c:pt>
                <c:pt idx="3959">
                  <c:v>-131.70717999999999</c:v>
                </c:pt>
                <c:pt idx="3960">
                  <c:v>-131.60086000000001</c:v>
                </c:pt>
                <c:pt idx="3961">
                  <c:v>-131.49139</c:v>
                </c:pt>
                <c:pt idx="3962">
                  <c:v>-131.37899999999999</c:v>
                </c:pt>
                <c:pt idx="3963">
                  <c:v>-131.26393999999999</c:v>
                </c:pt>
                <c:pt idx="3964">
                  <c:v>-131.14645000000002</c:v>
                </c:pt>
                <c:pt idx="3965">
                  <c:v>-131.02680000000001</c:v>
                </c:pt>
                <c:pt idx="3966">
                  <c:v>-130.90525</c:v>
                </c:pt>
                <c:pt idx="3967">
                  <c:v>-130.78206</c:v>
                </c:pt>
                <c:pt idx="3968">
                  <c:v>-130.6575</c:v>
                </c:pt>
                <c:pt idx="3969">
                  <c:v>-130.53182000000001</c:v>
                </c:pt>
                <c:pt idx="3970">
                  <c:v>-130.40527</c:v>
                </c:pt>
                <c:pt idx="3971">
                  <c:v>-130.27812</c:v>
                </c:pt>
                <c:pt idx="3972">
                  <c:v>-130.15062</c:v>
                </c:pt>
                <c:pt idx="3973">
                  <c:v>-130.02303000000001</c:v>
                </c:pt>
                <c:pt idx="3974">
                  <c:v>-129.89559</c:v>
                </c:pt>
                <c:pt idx="3975">
                  <c:v>-129.76856999999998</c:v>
                </c:pt>
                <c:pt idx="3976">
                  <c:v>-129.64221999999998</c:v>
                </c:pt>
                <c:pt idx="3977">
                  <c:v>-129.51679000000001</c:v>
                </c:pt>
                <c:pt idx="3978">
                  <c:v>-129.39251999999999</c:v>
                </c:pt>
                <c:pt idx="3979">
                  <c:v>-129.26964999999998</c:v>
                </c:pt>
                <c:pt idx="3980">
                  <c:v>-129.14840999999998</c:v>
                </c:pt>
                <c:pt idx="3981">
                  <c:v>-129.02902</c:v>
                </c:pt>
                <c:pt idx="3982">
                  <c:v>-128.91167000000002</c:v>
                </c:pt>
                <c:pt idx="3983">
                  <c:v>-128.79651000000001</c:v>
                </c:pt>
                <c:pt idx="3984">
                  <c:v>-128.68368999999998</c:v>
                </c:pt>
                <c:pt idx="3985">
                  <c:v>-128.57330000000002</c:v>
                </c:pt>
                <c:pt idx="3986">
                  <c:v>-128.46539999999999</c:v>
                </c:pt>
                <c:pt idx="3987">
                  <c:v>-128.36000999999999</c:v>
                </c:pt>
                <c:pt idx="3988">
                  <c:v>-128.25710999999998</c:v>
                </c:pt>
                <c:pt idx="3989">
                  <c:v>-128.15665999999999</c:v>
                </c:pt>
                <c:pt idx="3990">
                  <c:v>-128.05853999999999</c:v>
                </c:pt>
                <c:pt idx="3991">
                  <c:v>-127.96265</c:v>
                </c:pt>
                <c:pt idx="3992">
                  <c:v>-127.86883</c:v>
                </c:pt>
                <c:pt idx="3993">
                  <c:v>-127.77688999999999</c:v>
                </c:pt>
                <c:pt idx="3994">
                  <c:v>-127.68666</c:v>
                </c:pt>
                <c:pt idx="3995">
                  <c:v>-127.59792999999999</c:v>
                </c:pt>
                <c:pt idx="3996">
                  <c:v>-127.51048</c:v>
                </c:pt>
                <c:pt idx="3997">
                  <c:v>-127.42410999999998</c:v>
                </c:pt>
                <c:pt idx="3998">
                  <c:v>-127.33858000000001</c:v>
                </c:pt>
                <c:pt idx="3999">
                  <c:v>-127.25370000000001</c:v>
                </c:pt>
                <c:pt idx="4000">
                  <c:v>-127.16925000000001</c:v>
                </c:pt>
                <c:pt idx="4001">
                  <c:v>-127.08499999999999</c:v>
                </c:pt>
                <c:pt idx="4002">
                  <c:v>-127.00075999999999</c:v>
                </c:pt>
                <c:pt idx="4003">
                  <c:v>-126.91630000000001</c:v>
                </c:pt>
                <c:pt idx="4004">
                  <c:v>-126.83141000000001</c:v>
                </c:pt>
                <c:pt idx="4005">
                  <c:v>-126.74588</c:v>
                </c:pt>
                <c:pt idx="4006">
                  <c:v>-126.65948999999999</c:v>
                </c:pt>
                <c:pt idx="4007">
                  <c:v>-126.57203</c:v>
                </c:pt>
                <c:pt idx="4008">
                  <c:v>-126.48327</c:v>
                </c:pt>
                <c:pt idx="4009">
                  <c:v>-126.39301</c:v>
                </c:pt>
                <c:pt idx="4010">
                  <c:v>-126.30104</c:v>
                </c:pt>
                <c:pt idx="4011">
                  <c:v>-126.20715</c:v>
                </c:pt>
                <c:pt idx="4012">
                  <c:v>-126.11117</c:v>
                </c:pt>
                <c:pt idx="4013">
                  <c:v>-126.01293</c:v>
                </c:pt>
                <c:pt idx="4014">
                  <c:v>-125.91229</c:v>
                </c:pt>
                <c:pt idx="4015">
                  <c:v>-125.80915999999999</c:v>
                </c:pt>
                <c:pt idx="4016">
                  <c:v>-125.70345</c:v>
                </c:pt>
                <c:pt idx="4017">
                  <c:v>-125.59514</c:v>
                </c:pt>
                <c:pt idx="4018">
                  <c:v>-125.48423</c:v>
                </c:pt>
                <c:pt idx="4019">
                  <c:v>-125.37079</c:v>
                </c:pt>
                <c:pt idx="4020">
                  <c:v>-125.25489</c:v>
                </c:pt>
                <c:pt idx="4021">
                  <c:v>-125.13667</c:v>
                </c:pt>
                <c:pt idx="4022">
                  <c:v>-125.0163</c:v>
                </c:pt>
                <c:pt idx="4023">
                  <c:v>-124.89394999999999</c:v>
                </c:pt>
                <c:pt idx="4024">
                  <c:v>-124.76985000000001</c:v>
                </c:pt>
                <c:pt idx="4025">
                  <c:v>-124.64422999999999</c:v>
                </c:pt>
                <c:pt idx="4026">
                  <c:v>-124.51733999999999</c:v>
                </c:pt>
                <c:pt idx="4027">
                  <c:v>-124.38943999999999</c:v>
                </c:pt>
                <c:pt idx="4028">
                  <c:v>-124.26077000000001</c:v>
                </c:pt>
                <c:pt idx="4029">
                  <c:v>-124.13159</c:v>
                </c:pt>
                <c:pt idx="4030">
                  <c:v>-124.00216999999999</c:v>
                </c:pt>
                <c:pt idx="4031">
                  <c:v>-123.87275</c:v>
                </c:pt>
                <c:pt idx="4032">
                  <c:v>-123.74357999999999</c:v>
                </c:pt>
                <c:pt idx="4033">
                  <c:v>-123.61491000000001</c:v>
                </c:pt>
                <c:pt idx="4034">
                  <c:v>-123.48699999999999</c:v>
                </c:pt>
                <c:pt idx="4035">
                  <c:v>-123.36008</c:v>
                </c:pt>
                <c:pt idx="4036">
                  <c:v>-123.23439999999999</c:v>
                </c:pt>
                <c:pt idx="4037">
                  <c:v>-123.11021000000001</c:v>
                </c:pt>
                <c:pt idx="4038">
                  <c:v>-122.98775000000001</c:v>
                </c:pt>
                <c:pt idx="4039">
                  <c:v>-122.86725</c:v>
                </c:pt>
                <c:pt idx="4040">
                  <c:v>-122.74894999999999</c:v>
                </c:pt>
                <c:pt idx="4041">
                  <c:v>-122.63308000000001</c:v>
                </c:pt>
                <c:pt idx="4042">
                  <c:v>-122.51985999999999</c:v>
                </c:pt>
                <c:pt idx="4043">
                  <c:v>-122.40949000000001</c:v>
                </c:pt>
                <c:pt idx="4044">
                  <c:v>-122.30215999999999</c:v>
                </c:pt>
                <c:pt idx="4045">
                  <c:v>-122.19801</c:v>
                </c:pt>
                <c:pt idx="4046">
                  <c:v>-122.09718000000001</c:v>
                </c:pt>
                <c:pt idx="4047">
                  <c:v>-121.99975999999999</c:v>
                </c:pt>
                <c:pt idx="4048">
                  <c:v>-121.90581</c:v>
                </c:pt>
                <c:pt idx="4049">
                  <c:v>-121.81532999999999</c:v>
                </c:pt>
                <c:pt idx="4050">
                  <c:v>-121.72831000000001</c:v>
                </c:pt>
                <c:pt idx="4051">
                  <c:v>-121.64467999999999</c:v>
                </c:pt>
                <c:pt idx="4052">
                  <c:v>-121.56434</c:v>
                </c:pt>
                <c:pt idx="4053">
                  <c:v>-121.48714</c:v>
                </c:pt>
                <c:pt idx="4054">
                  <c:v>-121.41292</c:v>
                </c:pt>
                <c:pt idx="4055">
                  <c:v>-121.34147</c:v>
                </c:pt>
                <c:pt idx="4056">
                  <c:v>-121.27257</c:v>
                </c:pt>
                <c:pt idx="4057">
                  <c:v>-121.20598</c:v>
                </c:pt>
                <c:pt idx="4058">
                  <c:v>-121.14144999999999</c:v>
                </c:pt>
                <c:pt idx="4059">
                  <c:v>-121.07871</c:v>
                </c:pt>
                <c:pt idx="4060">
                  <c:v>-121.0175</c:v>
                </c:pt>
                <c:pt idx="4061">
                  <c:v>-120.95755</c:v>
                </c:pt>
                <c:pt idx="4062">
                  <c:v>-120.89858</c:v>
                </c:pt>
                <c:pt idx="4063">
                  <c:v>-120.84032000000001</c:v>
                </c:pt>
                <c:pt idx="4064">
                  <c:v>-120.78249</c:v>
                </c:pt>
                <c:pt idx="4065">
                  <c:v>-120.724806</c:v>
                </c:pt>
                <c:pt idx="4066">
                  <c:v>-120.66698199999999</c:v>
                </c:pt>
                <c:pt idx="4067">
                  <c:v>-120.608732</c:v>
                </c:pt>
                <c:pt idx="4068">
                  <c:v>-120.549763</c:v>
                </c:pt>
                <c:pt idx="4069">
                  <c:v>-120.489779</c:v>
                </c:pt>
                <c:pt idx="4070">
                  <c:v>-120.428479</c:v>
                </c:pt>
                <c:pt idx="4071">
                  <c:v>-120.36556299999999</c:v>
                </c:pt>
                <c:pt idx="4072">
                  <c:v>-120.300731</c:v>
                </c:pt>
                <c:pt idx="4073">
                  <c:v>-120.233687</c:v>
                </c:pt>
                <c:pt idx="4074">
                  <c:v>-120.164147</c:v>
                </c:pt>
                <c:pt idx="4075">
                  <c:v>-120.09184199999999</c:v>
                </c:pt>
                <c:pt idx="4076">
                  <c:v>-120.016527</c:v>
                </c:pt>
                <c:pt idx="4077">
                  <c:v>-119.93799</c:v>
                </c:pt>
                <c:pt idx="4078">
                  <c:v>-119.856054</c:v>
                </c:pt>
                <c:pt idx="4079">
                  <c:v>-119.77058699999999</c:v>
                </c:pt>
                <c:pt idx="4080">
                  <c:v>-119.68150200000001</c:v>
                </c:pt>
                <c:pt idx="4081">
                  <c:v>-119.588763</c:v>
                </c:pt>
                <c:pt idx="4082">
                  <c:v>-119.49238199999999</c:v>
                </c:pt>
                <c:pt idx="4083">
                  <c:v>-119.39241899999999</c:v>
                </c:pt>
                <c:pt idx="4084">
                  <c:v>-119.28897699999999</c:v>
                </c:pt>
                <c:pt idx="4085">
                  <c:v>-119.182205</c:v>
                </c:pt>
                <c:pt idx="4086">
                  <c:v>-119.072283</c:v>
                </c:pt>
                <c:pt idx="4087">
                  <c:v>-118.95942199999999</c:v>
                </c:pt>
                <c:pt idx="4088">
                  <c:v>-118.843853</c:v>
                </c:pt>
                <c:pt idx="4089">
                  <c:v>-118.72582300000001</c:v>
                </c:pt>
                <c:pt idx="4090">
                  <c:v>-118.60558899999999</c:v>
                </c:pt>
                <c:pt idx="4091">
                  <c:v>-118.483408</c:v>
                </c:pt>
                <c:pt idx="4092">
                  <c:v>-118.35954099999999</c:v>
                </c:pt>
                <c:pt idx="4093">
                  <c:v>-118.23424900000001</c:v>
                </c:pt>
                <c:pt idx="4094">
                  <c:v>-118.10779100000001</c:v>
                </c:pt>
                <c:pt idx="4095">
                  <c:v>-117.98042599999999</c:v>
                </c:pt>
                <c:pt idx="4096">
                  <c:v>-117.85240999999999</c:v>
                </c:pt>
                <c:pt idx="4097">
                  <c:v>-117.724002</c:v>
                </c:pt>
                <c:pt idx="4098">
                  <c:v>-117.595462</c:v>
                </c:pt>
                <c:pt idx="4099">
                  <c:v>-117.467052</c:v>
                </c:pt>
                <c:pt idx="4100">
                  <c:v>-117.33903699999999</c:v>
                </c:pt>
                <c:pt idx="4101">
                  <c:v>-117.21168699999998</c:v>
                </c:pt>
                <c:pt idx="4102">
                  <c:v>-117.085272</c:v>
                </c:pt>
                <c:pt idx="4103">
                  <c:v>-116.960065</c:v>
                </c:pt>
                <c:pt idx="4104">
                  <c:v>-116.836331</c:v>
                </c:pt>
                <c:pt idx="4105">
                  <c:v>-116.714333</c:v>
                </c:pt>
                <c:pt idx="4106">
                  <c:v>-116.594317</c:v>
                </c:pt>
                <c:pt idx="4107">
                  <c:v>-116.47651</c:v>
                </c:pt>
                <c:pt idx="4108">
                  <c:v>-116.361114</c:v>
                </c:pt>
                <c:pt idx="4109">
                  <c:v>-116.24829699999999</c:v>
                </c:pt>
                <c:pt idx="4110">
                  <c:v>-116.138187</c:v>
                </c:pt>
                <c:pt idx="4111">
                  <c:v>-116.030873</c:v>
                </c:pt>
                <c:pt idx="4112">
                  <c:v>-115.926396</c:v>
                </c:pt>
                <c:pt idx="4113">
                  <c:v>-115.82475199999999</c:v>
                </c:pt>
                <c:pt idx="4114">
                  <c:v>-115.725894</c:v>
                </c:pt>
                <c:pt idx="4115">
                  <c:v>-115.62973</c:v>
                </c:pt>
                <c:pt idx="4116">
                  <c:v>-115.536126</c:v>
                </c:pt>
                <c:pt idx="4117">
                  <c:v>-115.44491599999999</c:v>
                </c:pt>
                <c:pt idx="4118">
                  <c:v>-115.35589999999999</c:v>
                </c:pt>
                <c:pt idx="4119">
                  <c:v>-115.26885900000001</c:v>
                </c:pt>
                <c:pt idx="4120">
                  <c:v>-115.183556</c:v>
                </c:pt>
                <c:pt idx="4121">
                  <c:v>-115.099745</c:v>
                </c:pt>
                <c:pt idx="4122">
                  <c:v>-115.017174</c:v>
                </c:pt>
                <c:pt idx="4123">
                  <c:v>-114.93559500000001</c:v>
                </c:pt>
                <c:pt idx="4124">
                  <c:v>-114.85476</c:v>
                </c:pt>
                <c:pt idx="4125">
                  <c:v>-114.77442499999999</c:v>
                </c:pt>
                <c:pt idx="4126">
                  <c:v>-114.69435</c:v>
                </c:pt>
                <c:pt idx="4127">
                  <c:v>-114.614301</c:v>
                </c:pt>
                <c:pt idx="4128">
                  <c:v>-114.534047</c:v>
                </c:pt>
                <c:pt idx="4129">
                  <c:v>-114.453361</c:v>
                </c:pt>
                <c:pt idx="4130">
                  <c:v>-114.372018</c:v>
                </c:pt>
                <c:pt idx="4131">
                  <c:v>-114.28979099999999</c:v>
                </c:pt>
                <c:pt idx="4132">
                  <c:v>-114.2064585</c:v>
                </c:pt>
                <c:pt idx="4133">
                  <c:v>-114.1217954</c:v>
                </c:pt>
                <c:pt idx="4134">
                  <c:v>-114.0355807</c:v>
                </c:pt>
                <c:pt idx="4135">
                  <c:v>-113.9475971</c:v>
                </c:pt>
                <c:pt idx="4136">
                  <c:v>-113.8576333</c:v>
                </c:pt>
                <c:pt idx="4137">
                  <c:v>-113.7654898</c:v>
                </c:pt>
                <c:pt idx="4138">
                  <c:v>-113.6709838</c:v>
                </c:pt>
                <c:pt idx="4139">
                  <c:v>-113.57395473199999</c:v>
                </c:pt>
                <c:pt idx="4140">
                  <c:v>-113.47426929999999</c:v>
                </c:pt>
                <c:pt idx="4141">
                  <c:v>-113.37182610000001</c:v>
                </c:pt>
                <c:pt idx="4142">
                  <c:v>-113.2665595</c:v>
                </c:pt>
                <c:pt idx="4143">
                  <c:v>-113.15844249999999</c:v>
                </c:pt>
                <c:pt idx="4144">
                  <c:v>-113.04748729999999</c:v>
                </c:pt>
                <c:pt idx="4145">
                  <c:v>-112.9337451</c:v>
                </c:pt>
                <c:pt idx="4146">
                  <c:v>-112.817305</c:v>
                </c:pt>
                <c:pt idx="4147">
                  <c:v>-112.698292</c:v>
                </c:pt>
                <c:pt idx="4148">
                  <c:v>-112.57686099999999</c:v>
                </c:pt>
                <c:pt idx="4149">
                  <c:v>-112.453197</c:v>
                </c:pt>
                <c:pt idx="4150">
                  <c:v>-112.327505</c:v>
                </c:pt>
                <c:pt idx="4151">
                  <c:v>-112.200007</c:v>
                </c:pt>
                <c:pt idx="4152">
                  <c:v>-112.070938</c:v>
                </c:pt>
                <c:pt idx="4153">
                  <c:v>-111.94053799999999</c:v>
                </c:pt>
                <c:pt idx="4154">
                  <c:v>-111.80905200000001</c:v>
                </c:pt>
                <c:pt idx="4155">
                  <c:v>-111.676726</c:v>
                </c:pt>
                <c:pt idx="4156">
                  <c:v>-111.543802</c:v>
                </c:pt>
                <c:pt idx="4157">
                  <c:v>-111.41052599999999</c:v>
                </c:pt>
                <c:pt idx="4158">
                  <c:v>-111.27713900000001</c:v>
                </c:pt>
                <c:pt idx="4159">
                  <c:v>-111.143883</c:v>
                </c:pt>
                <c:pt idx="4160">
                  <c:v>-111.01099699999999</c:v>
                </c:pt>
                <c:pt idx="4161">
                  <c:v>-110.87872399999999</c:v>
                </c:pt>
                <c:pt idx="4162">
                  <c:v>-110.74730600000001</c:v>
                </c:pt>
                <c:pt idx="4163">
                  <c:v>-110.616985</c:v>
                </c:pt>
                <c:pt idx="4164">
                  <c:v>-110.488006</c:v>
                </c:pt>
                <c:pt idx="4165">
                  <c:v>-110.360615</c:v>
                </c:pt>
                <c:pt idx="4166">
                  <c:v>-110.235055</c:v>
                </c:pt>
                <c:pt idx="4167">
                  <c:v>-110.11156700000001</c:v>
                </c:pt>
                <c:pt idx="4168">
                  <c:v>-109.990382</c:v>
                </c:pt>
                <c:pt idx="4169">
                  <c:v>-109.87171599999999</c:v>
                </c:pt>
                <c:pt idx="4170">
                  <c:v>-109.75576199999999</c:v>
                </c:pt>
                <c:pt idx="4171">
                  <c:v>-109.642689</c:v>
                </c:pt>
                <c:pt idx="4172">
                  <c:v>-109.53262599999999</c:v>
                </c:pt>
                <c:pt idx="4173">
                  <c:v>-109.425664</c:v>
                </c:pt>
                <c:pt idx="4174">
                  <c:v>-109.321851</c:v>
                </c:pt>
                <c:pt idx="4175">
                  <c:v>-109.22118500000001</c:v>
                </c:pt>
                <c:pt idx="4176">
                  <c:v>-109.12361900000001</c:v>
                </c:pt>
                <c:pt idx="4177">
                  <c:v>-109.02905699999999</c:v>
                </c:pt>
                <c:pt idx="4178">
                  <c:v>-108.93736</c:v>
                </c:pt>
                <c:pt idx="4179">
                  <c:v>-108.848349</c:v>
                </c:pt>
                <c:pt idx="4180">
                  <c:v>-108.76181</c:v>
                </c:pt>
                <c:pt idx="4181">
                  <c:v>-108.67749999999999</c:v>
                </c:pt>
                <c:pt idx="4182">
                  <c:v>-108.595159</c:v>
                </c:pt>
                <c:pt idx="4183">
                  <c:v>-108.51451299999999</c:v>
                </c:pt>
                <c:pt idx="4184">
                  <c:v>-108.435281</c:v>
                </c:pt>
                <c:pt idx="4185">
                  <c:v>-108.35718</c:v>
                </c:pt>
                <c:pt idx="4186">
                  <c:v>-108.27992999999999</c:v>
                </c:pt>
                <c:pt idx="4187">
                  <c:v>-108.20325499999998</c:v>
                </c:pt>
                <c:pt idx="4188">
                  <c:v>-108.126884</c:v>
                </c:pt>
                <c:pt idx="4189">
                  <c:v>-108.050551</c:v>
                </c:pt>
                <c:pt idx="4190">
                  <c:v>-107.973991</c:v>
                </c:pt>
                <c:pt idx="4191">
                  <c:v>-107.89694399999999</c:v>
                </c:pt>
                <c:pt idx="4192">
                  <c:v>-107.81915100000001</c:v>
                </c:pt>
                <c:pt idx="4193">
                  <c:v>-107.74035000000001</c:v>
                </c:pt>
                <c:pt idx="4194">
                  <c:v>-107.66028299999999</c:v>
                </c:pt>
                <c:pt idx="4195">
                  <c:v>-107.57868499999999</c:v>
                </c:pt>
                <c:pt idx="4196">
                  <c:v>-107.49529099999999</c:v>
                </c:pt>
                <c:pt idx="4197">
                  <c:v>-107.409836</c:v>
                </c:pt>
                <c:pt idx="4198">
                  <c:v>-107.322056</c:v>
                </c:pt>
                <c:pt idx="4199">
                  <c:v>-107.231695</c:v>
                </c:pt>
                <c:pt idx="4200">
                  <c:v>-107.138504</c:v>
                </c:pt>
                <c:pt idx="4201">
                  <c:v>-107.04225700000001</c:v>
                </c:pt>
                <c:pt idx="4202">
                  <c:v>-106.942747</c:v>
                </c:pt>
                <c:pt idx="4203">
                  <c:v>-106.83980299999999</c:v>
                </c:pt>
                <c:pt idx="4204">
                  <c:v>-106.73329</c:v>
                </c:pt>
                <c:pt idx="4205">
                  <c:v>-106.623113</c:v>
                </c:pt>
                <c:pt idx="4206">
                  <c:v>-106.509226</c:v>
                </c:pt>
                <c:pt idx="4207">
                  <c:v>-106.391627</c:v>
                </c:pt>
                <c:pt idx="4208">
                  <c:v>-106.27036099999999</c:v>
                </c:pt>
                <c:pt idx="4209">
                  <c:v>-106.14551999999999</c:v>
                </c:pt>
                <c:pt idx="4210">
                  <c:v>-106.01724</c:v>
                </c:pt>
                <c:pt idx="4211">
                  <c:v>-105.88569</c:v>
                </c:pt>
                <c:pt idx="4212">
                  <c:v>-105.75108</c:v>
                </c:pt>
                <c:pt idx="4213">
                  <c:v>-105.61363999999999</c:v>
                </c:pt>
                <c:pt idx="4214">
                  <c:v>-105.4736</c:v>
                </c:pt>
                <c:pt idx="4215">
                  <c:v>-105.33123999999999</c:v>
                </c:pt>
                <c:pt idx="4216">
                  <c:v>-105.18680999999999</c:v>
                </c:pt>
                <c:pt idx="4217">
                  <c:v>-105.04058999999999</c:v>
                </c:pt>
                <c:pt idx="4218">
                  <c:v>-104.89283</c:v>
                </c:pt>
                <c:pt idx="4219">
                  <c:v>-104.74379999999999</c:v>
                </c:pt>
                <c:pt idx="4220">
                  <c:v>-104.59376</c:v>
                </c:pt>
                <c:pt idx="4221">
                  <c:v>-104.44298999999999</c:v>
                </c:pt>
                <c:pt idx="4222">
                  <c:v>-104.29172999999999</c:v>
                </c:pt>
                <c:pt idx="4223">
                  <c:v>-104.14025000000001</c:v>
                </c:pt>
                <c:pt idx="4224">
                  <c:v>-103.98881</c:v>
                </c:pt>
                <c:pt idx="4225">
                  <c:v>-103.83768999999999</c:v>
                </c:pt>
                <c:pt idx="4226">
                  <c:v>-103.68713999999999</c:v>
                </c:pt>
                <c:pt idx="4227">
                  <c:v>-103.53745000000001</c:v>
                </c:pt>
                <c:pt idx="4228">
                  <c:v>-103.38888</c:v>
                </c:pt>
                <c:pt idx="4229">
                  <c:v>-103.24171</c:v>
                </c:pt>
                <c:pt idx="4230">
                  <c:v>-103.09620999999999</c:v>
                </c:pt>
                <c:pt idx="4231">
                  <c:v>-102.95263</c:v>
                </c:pt>
                <c:pt idx="4232">
                  <c:v>-102.81122999999999</c:v>
                </c:pt>
                <c:pt idx="4233">
                  <c:v>-102.67224</c:v>
                </c:pt>
                <c:pt idx="4234">
                  <c:v>-102.53585999999999</c:v>
                </c:pt>
                <c:pt idx="4235">
                  <c:v>-102.40227</c:v>
                </c:pt>
                <c:pt idx="4236">
                  <c:v>-102.27161</c:v>
                </c:pt>
                <c:pt idx="4237">
                  <c:v>-102.14398</c:v>
                </c:pt>
                <c:pt idx="4238">
                  <c:v>-102.01943999999999</c:v>
                </c:pt>
                <c:pt idx="4239">
                  <c:v>-101.898</c:v>
                </c:pt>
                <c:pt idx="4240">
                  <c:v>-101.77966000000001</c:v>
                </c:pt>
                <c:pt idx="4241">
                  <c:v>-101.66434</c:v>
                </c:pt>
                <c:pt idx="4242">
                  <c:v>-101.55195999999999</c:v>
                </c:pt>
                <c:pt idx="4243">
                  <c:v>-101.44238999999999</c:v>
                </c:pt>
                <c:pt idx="4244">
                  <c:v>-101.33546</c:v>
                </c:pt>
                <c:pt idx="4245">
                  <c:v>-101.23099999999999</c:v>
                </c:pt>
                <c:pt idx="4246">
                  <c:v>-101.12881999999999</c:v>
                </c:pt>
                <c:pt idx="4247">
                  <c:v>-101.02870999999999</c:v>
                </c:pt>
                <c:pt idx="4248">
                  <c:v>-100.93045000000001</c:v>
                </c:pt>
                <c:pt idx="4249">
                  <c:v>-100.83383000000001</c:v>
                </c:pt>
                <c:pt idx="4250">
                  <c:v>-100.73860999999999</c:v>
                </c:pt>
                <c:pt idx="4251">
                  <c:v>-100.64457999999999</c:v>
                </c:pt>
                <c:pt idx="4252">
                  <c:v>-100.55148999999999</c:v>
                </c:pt>
                <c:pt idx="4253">
                  <c:v>-100.45912</c:v>
                </c:pt>
                <c:pt idx="4254">
                  <c:v>-100.36722</c:v>
                </c:pt>
                <c:pt idx="4255">
                  <c:v>-100.27556</c:v>
                </c:pt>
                <c:pt idx="4256">
                  <c:v>-100.18387999999999</c:v>
                </c:pt>
                <c:pt idx="4257">
                  <c:v>-100.09193999999999</c:v>
                </c:pt>
                <c:pt idx="4258">
                  <c:v>-99.999480000000005</c:v>
                </c:pt>
                <c:pt idx="4259">
                  <c:v>-99.906239999999997</c:v>
                </c:pt>
                <c:pt idx="4260">
                  <c:v>-99.811969999999988</c:v>
                </c:pt>
                <c:pt idx="4261">
                  <c:v>-99.716409999999996</c:v>
                </c:pt>
                <c:pt idx="4262">
                  <c:v>-99.619320000000002</c:v>
                </c:pt>
                <c:pt idx="4263">
                  <c:v>-99.520439999999994</c:v>
                </c:pt>
                <c:pt idx="4264">
                  <c:v>-99.41955999999999</c:v>
                </c:pt>
                <c:pt idx="4265">
                  <c:v>-99.316489999999988</c:v>
                </c:pt>
                <c:pt idx="4266">
                  <c:v>-99.21105</c:v>
                </c:pt>
                <c:pt idx="4267">
                  <c:v>-99.103129999999993</c:v>
                </c:pt>
                <c:pt idx="4268">
                  <c:v>-98.992619999999988</c:v>
                </c:pt>
                <c:pt idx="4269">
                  <c:v>-98.87948999999999</c:v>
                </c:pt>
                <c:pt idx="4270">
                  <c:v>-98.763739999999999</c:v>
                </c:pt>
                <c:pt idx="4271">
                  <c:v>-98.645409999999998</c:v>
                </c:pt>
                <c:pt idx="4272">
                  <c:v>-98.52458</c:v>
                </c:pt>
                <c:pt idx="4273">
                  <c:v>-98.401399999999995</c:v>
                </c:pt>
                <c:pt idx="4274">
                  <c:v>-98.276009999999999</c:v>
                </c:pt>
                <c:pt idx="4275">
                  <c:v>-98.148610000000005</c:v>
                </c:pt>
                <c:pt idx="4276">
                  <c:v>-98.019419999999997</c:v>
                </c:pt>
                <c:pt idx="4277">
                  <c:v>-97.888659999999987</c:v>
                </c:pt>
                <c:pt idx="4278">
                  <c:v>-97.756579999999985</c:v>
                </c:pt>
                <c:pt idx="4279">
                  <c:v>-97.623429999999999</c:v>
                </c:pt>
                <c:pt idx="4280">
                  <c:v>-97.489450000000005</c:v>
                </c:pt>
                <c:pt idx="4281">
                  <c:v>-97.354889999999997</c:v>
                </c:pt>
                <c:pt idx="4282">
                  <c:v>-97.219989999999996</c:v>
                </c:pt>
                <c:pt idx="4283">
                  <c:v>-97.085009999999997</c:v>
                </c:pt>
                <c:pt idx="4284">
                  <c:v>-96.95017</c:v>
                </c:pt>
                <c:pt idx="4285">
                  <c:v>-96.815730000000002</c:v>
                </c:pt>
                <c:pt idx="4286">
                  <c:v>-96.681919999999991</c:v>
                </c:pt>
                <c:pt idx="4287">
                  <c:v>-96.54898</c:v>
                </c:pt>
                <c:pt idx="4288">
                  <c:v>-96.417140000000003</c:v>
                </c:pt>
                <c:pt idx="4289">
                  <c:v>-96.286659999999998</c:v>
                </c:pt>
                <c:pt idx="4290">
                  <c:v>-96.157759999999996</c:v>
                </c:pt>
                <c:pt idx="4291">
                  <c:v>-96.030690000000007</c:v>
                </c:pt>
                <c:pt idx="4292">
                  <c:v>-95.905689999999993</c:v>
                </c:pt>
                <c:pt idx="4293">
                  <c:v>-95.782989999999998</c:v>
                </c:pt>
                <c:pt idx="4294">
                  <c:v>-95.66279999999999</c:v>
                </c:pt>
                <c:pt idx="4295">
                  <c:v>-95.545339999999996</c:v>
                </c:pt>
                <c:pt idx="4296">
                  <c:v>-95.430769999999995</c:v>
                </c:pt>
                <c:pt idx="4297">
                  <c:v>-95.319249999999997</c:v>
                </c:pt>
                <c:pt idx="4298">
                  <c:v>-95.210899999999995</c:v>
                </c:pt>
                <c:pt idx="4299">
                  <c:v>-95.105769999999993</c:v>
                </c:pt>
                <c:pt idx="4300">
                  <c:v>-95.003889999999998</c:v>
                </c:pt>
                <c:pt idx="4301">
                  <c:v>-94.905249999999995</c:v>
                </c:pt>
                <c:pt idx="4302">
                  <c:v>-94.80977</c:v>
                </c:pt>
                <c:pt idx="4303">
                  <c:v>-94.717339999999993</c:v>
                </c:pt>
                <c:pt idx="4304">
                  <c:v>-94.627810000000011</c:v>
                </c:pt>
                <c:pt idx="4305">
                  <c:v>-94.540959999999998</c:v>
                </c:pt>
                <c:pt idx="4306">
                  <c:v>-94.456580000000002</c:v>
                </c:pt>
                <c:pt idx="4307">
                  <c:v>-94.374409999999997</c:v>
                </c:pt>
                <c:pt idx="4308">
                  <c:v>-94.294169999999994</c:v>
                </c:pt>
                <c:pt idx="4309">
                  <c:v>-94.21557</c:v>
                </c:pt>
                <c:pt idx="4310">
                  <c:v>-94.138329999999996</c:v>
                </c:pt>
                <c:pt idx="4311">
                  <c:v>-94.062150000000003</c:v>
                </c:pt>
                <c:pt idx="4312">
                  <c:v>-93.986749999999986</c:v>
                </c:pt>
                <c:pt idx="4313">
                  <c:v>-93.911839999999998</c:v>
                </c:pt>
                <c:pt idx="4314">
                  <c:v>-93.837149999999994</c:v>
                </c:pt>
                <c:pt idx="4315">
                  <c:v>-93.7624</c:v>
                </c:pt>
                <c:pt idx="4316">
                  <c:v>-93.687339999999992</c:v>
                </c:pt>
                <c:pt idx="4317">
                  <c:v>-93.611699999999999</c:v>
                </c:pt>
                <c:pt idx="4318">
                  <c:v>-93.535219999999995</c:v>
                </c:pt>
                <c:pt idx="4319">
                  <c:v>-93.457660000000004</c:v>
                </c:pt>
                <c:pt idx="4320">
                  <c:v>-93.378769999999989</c:v>
                </c:pt>
                <c:pt idx="4321">
                  <c:v>-93.298299999999983</c:v>
                </c:pt>
                <c:pt idx="4322">
                  <c:v>-93.216000000000008</c:v>
                </c:pt>
                <c:pt idx="4323">
                  <c:v>-93.131649999999993</c:v>
                </c:pt>
                <c:pt idx="4324">
                  <c:v>-93.044999999999987</c:v>
                </c:pt>
                <c:pt idx="4325">
                  <c:v>-92.955849999999998</c:v>
                </c:pt>
                <c:pt idx="4326">
                  <c:v>-92.863979999999998</c:v>
                </c:pt>
                <c:pt idx="4327">
                  <c:v>-92.769220000000004</c:v>
                </c:pt>
                <c:pt idx="4328">
                  <c:v>-92.671409999999995</c:v>
                </c:pt>
                <c:pt idx="4329">
                  <c:v>-92.570429999999988</c:v>
                </c:pt>
                <c:pt idx="4330">
                  <c:v>-92.466180000000008</c:v>
                </c:pt>
                <c:pt idx="4331">
                  <c:v>-92.358620000000002</c:v>
                </c:pt>
                <c:pt idx="4332">
                  <c:v>-92.24772999999999</c:v>
                </c:pt>
                <c:pt idx="4333">
                  <c:v>-92.133539999999996</c:v>
                </c:pt>
                <c:pt idx="4334">
                  <c:v>-92.016109999999998</c:v>
                </c:pt>
                <c:pt idx="4335">
                  <c:v>-91.895570000000006</c:v>
                </c:pt>
                <c:pt idx="4336">
                  <c:v>-91.772030000000001</c:v>
                </c:pt>
                <c:pt idx="4337">
                  <c:v>-91.645690000000002</c:v>
                </c:pt>
                <c:pt idx="4338">
                  <c:v>-91.516749999999988</c:v>
                </c:pt>
                <c:pt idx="4339">
                  <c:v>-91.385420000000011</c:v>
                </c:pt>
                <c:pt idx="4340">
                  <c:v>-91.251939999999991</c:v>
                </c:pt>
                <c:pt idx="4341">
                  <c:v>-91.116579999999999</c:v>
                </c:pt>
                <c:pt idx="4342">
                  <c:v>-90.979579999999999</c:v>
                </c:pt>
                <c:pt idx="4343">
                  <c:v>-90.841229999999996</c:v>
                </c:pt>
                <c:pt idx="4344">
                  <c:v>-90.701769999999996</c:v>
                </c:pt>
                <c:pt idx="4345">
                  <c:v>-90.561499999999995</c:v>
                </c:pt>
                <c:pt idx="4346">
                  <c:v>-90.420670000000001</c:v>
                </c:pt>
                <c:pt idx="4347">
                  <c:v>-90.279569999999993</c:v>
                </c:pt>
                <c:pt idx="4348">
                  <c:v>-90.138469999999998</c:v>
                </c:pt>
                <c:pt idx="4349">
                  <c:v>-89.997649999999993</c:v>
                </c:pt>
                <c:pt idx="4350">
                  <c:v>-89.857379999999992</c:v>
                </c:pt>
                <c:pt idx="4351">
                  <c:v>-89.717949999999988</c:v>
                </c:pt>
                <c:pt idx="4352">
                  <c:v>-89.579630000000009</c:v>
                </c:pt>
                <c:pt idx="4353">
                  <c:v>-89.442700000000002</c:v>
                </c:pt>
                <c:pt idx="4354">
                  <c:v>-89.307439999999986</c:v>
                </c:pt>
                <c:pt idx="4355">
                  <c:v>-89.174109999999985</c:v>
                </c:pt>
                <c:pt idx="4356">
                  <c:v>-89.042969999999997</c:v>
                </c:pt>
                <c:pt idx="4357">
                  <c:v>-88.914270000000002</c:v>
                </c:pt>
                <c:pt idx="4358">
                  <c:v>-88.788229999999999</c:v>
                </c:pt>
                <c:pt idx="4359">
                  <c:v>-88.665049999999994</c:v>
                </c:pt>
                <c:pt idx="4360">
                  <c:v>-88.544910000000002</c:v>
                </c:pt>
                <c:pt idx="4361">
                  <c:v>-88.427940000000007</c:v>
                </c:pt>
                <c:pt idx="4362">
                  <c:v>-88.314249999999987</c:v>
                </c:pt>
                <c:pt idx="4363">
                  <c:v>-88.203919999999997</c:v>
                </c:pt>
                <c:pt idx="4364">
                  <c:v>-88.096969999999999</c:v>
                </c:pt>
                <c:pt idx="4365">
                  <c:v>-87.993390000000005</c:v>
                </c:pt>
                <c:pt idx="4366">
                  <c:v>-87.893139999999988</c:v>
                </c:pt>
                <c:pt idx="4367">
                  <c:v>-87.796149999999997</c:v>
                </c:pt>
                <c:pt idx="4368">
                  <c:v>-87.702309999999983</c:v>
                </c:pt>
                <c:pt idx="4369">
                  <c:v>-87.611490000000003</c:v>
                </c:pt>
                <c:pt idx="4370">
                  <c:v>-87.523519999999991</c:v>
                </c:pt>
                <c:pt idx="4371">
                  <c:v>-87.438239999999993</c:v>
                </c:pt>
                <c:pt idx="4372">
                  <c:v>-87.355459999999994</c:v>
                </c:pt>
                <c:pt idx="4373">
                  <c:v>-87.274969999999996</c:v>
                </c:pt>
                <c:pt idx="4374">
                  <c:v>-87.196570000000008</c:v>
                </c:pt>
                <c:pt idx="4375">
                  <c:v>-87.120049999999992</c:v>
                </c:pt>
                <c:pt idx="4376">
                  <c:v>-87.045199999999994</c:v>
                </c:pt>
                <c:pt idx="4377">
                  <c:v>-86.971789999999999</c:v>
                </c:pt>
                <c:pt idx="4378">
                  <c:v>-86.899590000000003</c:v>
                </c:pt>
                <c:pt idx="4379">
                  <c:v>-86.828379999999996</c:v>
                </c:pt>
                <c:pt idx="4380">
                  <c:v>-86.757919999999984</c:v>
                </c:pt>
                <c:pt idx="4381">
                  <c:v>-86.68795999999999</c:v>
                </c:pt>
                <c:pt idx="4382">
                  <c:v>-86.618259999999992</c:v>
                </c:pt>
                <c:pt idx="4383">
                  <c:v>-86.548560000000009</c:v>
                </c:pt>
                <c:pt idx="4384">
                  <c:v>-86.478610000000003</c:v>
                </c:pt>
                <c:pt idx="4385">
                  <c:v>-86.408140000000003</c:v>
                </c:pt>
                <c:pt idx="4386">
                  <c:v>-86.3369</c:v>
                </c:pt>
                <c:pt idx="4387">
                  <c:v>-86.264610000000005</c:v>
                </c:pt>
                <c:pt idx="4388">
                  <c:v>-86.191019999999995</c:v>
                </c:pt>
                <c:pt idx="4389">
                  <c:v>-86.115899999999996</c:v>
                </c:pt>
                <c:pt idx="4390">
                  <c:v>-86.039019999999994</c:v>
                </c:pt>
                <c:pt idx="4391">
                  <c:v>-85.960190000000011</c:v>
                </c:pt>
                <c:pt idx="4392">
                  <c:v>-85.879249999999999</c:v>
                </c:pt>
                <c:pt idx="4393">
                  <c:v>-85.796079999999989</c:v>
                </c:pt>
                <c:pt idx="4394">
                  <c:v>-85.710599999999999</c:v>
                </c:pt>
                <c:pt idx="4395">
                  <c:v>-85.622770000000003</c:v>
                </c:pt>
                <c:pt idx="4396">
                  <c:v>-85.532600000000002</c:v>
                </c:pt>
                <c:pt idx="4397">
                  <c:v>-85.440149999999988</c:v>
                </c:pt>
                <c:pt idx="4398">
                  <c:v>-85.345479999999995</c:v>
                </c:pt>
                <c:pt idx="4399">
                  <c:v>-85.248739999999998</c:v>
                </c:pt>
                <c:pt idx="4400">
                  <c:v>-85.150080000000003</c:v>
                </c:pt>
                <c:pt idx="4401">
                  <c:v>-85.049669999999992</c:v>
                </c:pt>
                <c:pt idx="4402">
                  <c:v>-84.947710000000001</c:v>
                </c:pt>
                <c:pt idx="4403">
                  <c:v>-84.844409999999982</c:v>
                </c:pt>
                <c:pt idx="4404">
                  <c:v>-84.73997</c:v>
                </c:pt>
                <c:pt idx="4405">
                  <c:v>-84.634619999999998</c:v>
                </c:pt>
                <c:pt idx="4406">
                  <c:v>-84.528539999999992</c:v>
                </c:pt>
                <c:pt idx="4407">
                  <c:v>-84.421969999999988</c:v>
                </c:pt>
                <c:pt idx="4408">
                  <c:v>-84.315089999999998</c:v>
                </c:pt>
                <c:pt idx="4409">
                  <c:v>-84.208100000000002</c:v>
                </c:pt>
                <c:pt idx="4410">
                  <c:v>-84.101209999999995</c:v>
                </c:pt>
                <c:pt idx="4411">
                  <c:v>-83.994609999999994</c:v>
                </c:pt>
                <c:pt idx="4412">
                  <c:v>-83.888509999999997</c:v>
                </c:pt>
                <c:pt idx="4413">
                  <c:v>-83.783119999999997</c:v>
                </c:pt>
                <c:pt idx="4414">
                  <c:v>-83.678629999999998</c:v>
                </c:pt>
                <c:pt idx="4415">
                  <c:v>-83.575279999999992</c:v>
                </c:pt>
                <c:pt idx="4416">
                  <c:v>-83.473289999999992</c:v>
                </c:pt>
                <c:pt idx="4417">
                  <c:v>-83.372889999999998</c:v>
                </c:pt>
                <c:pt idx="4418">
                  <c:v>-83.274299999999997</c:v>
                </c:pt>
                <c:pt idx="4419">
                  <c:v>-83.177779999999984</c:v>
                </c:pt>
                <c:pt idx="4420">
                  <c:v>-83.083519999999993</c:v>
                </c:pt>
                <c:pt idx="4421">
                  <c:v>-82.991759999999999</c:v>
                </c:pt>
                <c:pt idx="4422">
                  <c:v>-82.902670000000001</c:v>
                </c:pt>
                <c:pt idx="4423">
                  <c:v>-82.816409999999991</c:v>
                </c:pt>
                <c:pt idx="4424">
                  <c:v>-82.733109999999982</c:v>
                </c:pt>
                <c:pt idx="4425">
                  <c:v>-82.652850000000001</c:v>
                </c:pt>
                <c:pt idx="4426">
                  <c:v>-82.575670000000002</c:v>
                </c:pt>
                <c:pt idx="4427">
                  <c:v>-82.501549999999995</c:v>
                </c:pt>
                <c:pt idx="4428">
                  <c:v>-82.430459999999982</c:v>
                </c:pt>
                <c:pt idx="4429">
                  <c:v>-82.362279999999998</c:v>
                </c:pt>
                <c:pt idx="4430">
                  <c:v>-82.296889999999991</c:v>
                </c:pt>
                <c:pt idx="4431">
                  <c:v>-82.23411999999999</c:v>
                </c:pt>
                <c:pt idx="4432">
                  <c:v>-82.173739999999995</c:v>
                </c:pt>
                <c:pt idx="4433">
                  <c:v>-82.115559999999988</c:v>
                </c:pt>
                <c:pt idx="4434">
                  <c:v>-82.05932</c:v>
                </c:pt>
                <c:pt idx="4435">
                  <c:v>-82.004770000000008</c:v>
                </c:pt>
                <c:pt idx="4436">
                  <c:v>-81.951669999999993</c:v>
                </c:pt>
                <c:pt idx="4437">
                  <c:v>-81.899779999999993</c:v>
                </c:pt>
                <c:pt idx="4438">
                  <c:v>-81.848829999999992</c:v>
                </c:pt>
                <c:pt idx="4439">
                  <c:v>-81.798609999999996</c:v>
                </c:pt>
                <c:pt idx="4440">
                  <c:v>-81.748850000000004</c:v>
                </c:pt>
                <c:pt idx="4441">
                  <c:v>-81.699339999999992</c:v>
                </c:pt>
                <c:pt idx="4442">
                  <c:v>-81.649850000000001</c:v>
                </c:pt>
                <c:pt idx="4443">
                  <c:v>-81.60014000000001</c:v>
                </c:pt>
                <c:pt idx="4444">
                  <c:v>-81.549980000000005</c:v>
                </c:pt>
                <c:pt idx="4445">
                  <c:v>-81.499159999999989</c:v>
                </c:pt>
                <c:pt idx="4446">
                  <c:v>-81.447449999999989</c:v>
                </c:pt>
                <c:pt idx="4447">
                  <c:v>-81.39461</c:v>
                </c:pt>
                <c:pt idx="4448">
                  <c:v>-81.340419999999995</c:v>
                </c:pt>
                <c:pt idx="4449">
                  <c:v>-81.284669999999991</c:v>
                </c:pt>
                <c:pt idx="4450">
                  <c:v>-81.227129999999988</c:v>
                </c:pt>
                <c:pt idx="4451">
                  <c:v>-81.167609999999996</c:v>
                </c:pt>
                <c:pt idx="4452">
                  <c:v>-81.105919999999998</c:v>
                </c:pt>
                <c:pt idx="4453">
                  <c:v>-81.041899999999998</c:v>
                </c:pt>
                <c:pt idx="4454">
                  <c:v>-80.975429999999989</c:v>
                </c:pt>
                <c:pt idx="4455">
                  <c:v>-80.906390000000002</c:v>
                </c:pt>
                <c:pt idx="4456">
                  <c:v>-80.834730000000008</c:v>
                </c:pt>
                <c:pt idx="4457">
                  <c:v>-80.760439999999988</c:v>
                </c:pt>
                <c:pt idx="4458">
                  <c:v>-80.68352999999999</c:v>
                </c:pt>
                <c:pt idx="4459">
                  <c:v>-80.60405999999999</c:v>
                </c:pt>
                <c:pt idx="4460">
                  <c:v>-80.522140000000007</c:v>
                </c:pt>
                <c:pt idx="4461">
                  <c:v>-80.437919999999991</c:v>
                </c:pt>
                <c:pt idx="4462">
                  <c:v>-80.351569999999995</c:v>
                </c:pt>
                <c:pt idx="4463">
                  <c:v>-80.263319999999993</c:v>
                </c:pt>
                <c:pt idx="4464">
                  <c:v>-80.173380000000009</c:v>
                </c:pt>
                <c:pt idx="4465">
                  <c:v>-80.082030000000003</c:v>
                </c:pt>
                <c:pt idx="4466">
                  <c:v>-79.989519999999999</c:v>
                </c:pt>
                <c:pt idx="4467">
                  <c:v>-79.896149999999992</c:v>
                </c:pt>
                <c:pt idx="4468">
                  <c:v>-79.802179999999993</c:v>
                </c:pt>
                <c:pt idx="4469">
                  <c:v>-79.707909999999998</c:v>
                </c:pt>
                <c:pt idx="4470">
                  <c:v>-79.613619999999997</c:v>
                </c:pt>
                <c:pt idx="4471">
                  <c:v>-79.519579999999991</c:v>
                </c:pt>
                <c:pt idx="4472">
                  <c:v>-79.426089999999988</c:v>
                </c:pt>
                <c:pt idx="4473">
                  <c:v>-79.333420000000004</c:v>
                </c:pt>
                <c:pt idx="4474">
                  <c:v>-79.241829999999993</c:v>
                </c:pt>
                <c:pt idx="4475">
                  <c:v>-79.151609999999991</c:v>
                </c:pt>
                <c:pt idx="4476">
                  <c:v>-79.063009999999991</c:v>
                </c:pt>
                <c:pt idx="4477">
                  <c:v>-78.976290000000006</c:v>
                </c:pt>
                <c:pt idx="4478">
                  <c:v>-78.891719999999992</c:v>
                </c:pt>
                <c:pt idx="4479">
                  <c:v>-78.809550000000002</c:v>
                </c:pt>
                <c:pt idx="4480">
                  <c:v>-78.72999999999999</c:v>
                </c:pt>
                <c:pt idx="4481">
                  <c:v>-78.653330000000011</c:v>
                </c:pt>
                <c:pt idx="4482">
                  <c:v>-78.579740000000001</c:v>
                </c:pt>
                <c:pt idx="4483">
                  <c:v>-78.509429999999995</c:v>
                </c:pt>
                <c:pt idx="4484">
                  <c:v>-78.442589999999996</c:v>
                </c:pt>
                <c:pt idx="4485">
                  <c:v>-78.379339999999985</c:v>
                </c:pt>
                <c:pt idx="4486">
                  <c:v>-78.319810000000004</c:v>
                </c:pt>
                <c:pt idx="4487">
                  <c:v>-78.264060000000001</c:v>
                </c:pt>
                <c:pt idx="4488">
                  <c:v>-78.212149999999994</c:v>
                </c:pt>
                <c:pt idx="4489">
                  <c:v>-78.164049999999989</c:v>
                </c:pt>
                <c:pt idx="4490">
                  <c:v>-78.119709999999998</c:v>
                </c:pt>
                <c:pt idx="4491">
                  <c:v>-78.079059999999998</c:v>
                </c:pt>
                <c:pt idx="4492">
                  <c:v>-78.041949999999986</c:v>
                </c:pt>
                <c:pt idx="4493">
                  <c:v>-78.008219999999994</c:v>
                </c:pt>
                <c:pt idx="4494">
                  <c:v>-77.977670000000003</c:v>
                </c:pt>
                <c:pt idx="4495">
                  <c:v>-77.950060000000008</c:v>
                </c:pt>
                <c:pt idx="4496">
                  <c:v>-77.925169999999994</c:v>
                </c:pt>
                <c:pt idx="4497">
                  <c:v>-77.902699999999996</c:v>
                </c:pt>
                <c:pt idx="4498">
                  <c:v>-77.882400000000004</c:v>
                </c:pt>
                <c:pt idx="4499">
                  <c:v>-77.863979999999998</c:v>
                </c:pt>
                <c:pt idx="4500">
                  <c:v>-77.847160000000002</c:v>
                </c:pt>
                <c:pt idx="4501">
                  <c:v>-77.831639999999993</c:v>
                </c:pt>
                <c:pt idx="4502">
                  <c:v>-77.817139999999995</c:v>
                </c:pt>
                <c:pt idx="4503">
                  <c:v>-77.803390000000007</c:v>
                </c:pt>
                <c:pt idx="4504">
                  <c:v>-77.790089999999992</c:v>
                </c:pt>
                <c:pt idx="4505">
                  <c:v>-77.776969999999992</c:v>
                </c:pt>
                <c:pt idx="4506">
                  <c:v>-77.763729999999981</c:v>
                </c:pt>
                <c:pt idx="4507">
                  <c:v>-77.75009</c:v>
                </c:pt>
                <c:pt idx="4508">
                  <c:v>-77.735749999999996</c:v>
                </c:pt>
                <c:pt idx="4509">
                  <c:v>-77.720429999999993</c:v>
                </c:pt>
                <c:pt idx="4510">
                  <c:v>-77.703819999999993</c:v>
                </c:pt>
                <c:pt idx="4511">
                  <c:v>-77.68562</c:v>
                </c:pt>
                <c:pt idx="4512">
                  <c:v>-77.665539999999993</c:v>
                </c:pt>
                <c:pt idx="4513">
                  <c:v>-77.643280000000004</c:v>
                </c:pt>
                <c:pt idx="4514">
                  <c:v>-77.618569999999991</c:v>
                </c:pt>
                <c:pt idx="4515">
                  <c:v>-77.591139999999996</c:v>
                </c:pt>
                <c:pt idx="4516">
                  <c:v>-77.560749999999999</c:v>
                </c:pt>
                <c:pt idx="4517">
                  <c:v>-77.527199999999993</c:v>
                </c:pt>
                <c:pt idx="4518">
                  <c:v>-77.490319999999997</c:v>
                </c:pt>
                <c:pt idx="4519">
                  <c:v>-77.449999999999989</c:v>
                </c:pt>
                <c:pt idx="4520">
                  <c:v>-77.406149999999997</c:v>
                </c:pt>
                <c:pt idx="4521">
                  <c:v>-77.358769999999993</c:v>
                </c:pt>
                <c:pt idx="4522">
                  <c:v>-77.307860000000005</c:v>
                </c:pt>
                <c:pt idx="4523">
                  <c:v>-77.253510000000006</c:v>
                </c:pt>
                <c:pt idx="4524">
                  <c:v>-77.195819999999998</c:v>
                </c:pt>
                <c:pt idx="4525">
                  <c:v>-77.13494</c:v>
                </c:pt>
                <c:pt idx="4526">
                  <c:v>-77.071060000000017</c:v>
                </c:pt>
                <c:pt idx="4527">
                  <c:v>-77.004369999999994</c:v>
                </c:pt>
                <c:pt idx="4528">
                  <c:v>-76.935090000000002</c:v>
                </c:pt>
                <c:pt idx="4529">
                  <c:v>-76.863459999999989</c:v>
                </c:pt>
                <c:pt idx="4530">
                  <c:v>-76.789699999999996</c:v>
                </c:pt>
                <c:pt idx="4531">
                  <c:v>-76.714060000000018</c:v>
                </c:pt>
                <c:pt idx="4532">
                  <c:v>-76.636739999999989</c:v>
                </c:pt>
                <c:pt idx="4533">
                  <c:v>-76.557990000000004</c:v>
                </c:pt>
                <c:pt idx="4534">
                  <c:v>-76.478009999999983</c:v>
                </c:pt>
                <c:pt idx="4535">
                  <c:v>-76.397040000000004</c:v>
                </c:pt>
                <c:pt idx="4536">
                  <c:v>-76.315280000000001</c:v>
                </c:pt>
                <c:pt idx="4537">
                  <c:v>-76.232949999999988</c:v>
                </c:pt>
                <c:pt idx="4538">
                  <c:v>-76.150280000000009</c:v>
                </c:pt>
                <c:pt idx="4539">
                  <c:v>-76.067490000000021</c:v>
                </c:pt>
                <c:pt idx="4540">
                  <c:v>-75.984809999999996</c:v>
                </c:pt>
                <c:pt idx="4541">
                  <c:v>-75.902479999999997</c:v>
                </c:pt>
                <c:pt idx="4542">
                  <c:v>-75.820739999999986</c:v>
                </c:pt>
                <c:pt idx="4543">
                  <c:v>-75.739819999999995</c:v>
                </c:pt>
                <c:pt idx="4544">
                  <c:v>-75.659980000000019</c:v>
                </c:pt>
                <c:pt idx="4545">
                  <c:v>-75.58144999999999</c:v>
                </c:pt>
                <c:pt idx="4546">
                  <c:v>-75.504449999999991</c:v>
                </c:pt>
                <c:pt idx="4547">
                  <c:v>-75.42919999999998</c:v>
                </c:pt>
                <c:pt idx="4548">
                  <c:v>-75.355859999999993</c:v>
                </c:pt>
                <c:pt idx="4549">
                  <c:v>-75.284580000000005</c:v>
                </c:pt>
                <c:pt idx="4550">
                  <c:v>-75.215469999999982</c:v>
                </c:pt>
                <c:pt idx="4551">
                  <c:v>-75.148600000000002</c:v>
                </c:pt>
                <c:pt idx="4552">
                  <c:v>-75.083980000000011</c:v>
                </c:pt>
                <c:pt idx="4553">
                  <c:v>-75.021590000000003</c:v>
                </c:pt>
                <c:pt idx="4554">
                  <c:v>-74.96135000000001</c:v>
                </c:pt>
                <c:pt idx="4555">
                  <c:v>-74.903159999999986</c:v>
                </c:pt>
                <c:pt idx="4556">
                  <c:v>-74.846859999999992</c:v>
                </c:pt>
                <c:pt idx="4557">
                  <c:v>-74.792259999999999</c:v>
                </c:pt>
                <c:pt idx="4558">
                  <c:v>-74.739149999999995</c:v>
                </c:pt>
                <c:pt idx="4559">
                  <c:v>-74.687299999999993</c:v>
                </c:pt>
                <c:pt idx="4560">
                  <c:v>-74.636439999999993</c:v>
                </c:pt>
                <c:pt idx="4561">
                  <c:v>-74.586320000000001</c:v>
                </c:pt>
                <c:pt idx="4562">
                  <c:v>-74.536690000000007</c:v>
                </c:pt>
                <c:pt idx="4563">
                  <c:v>-74.487259999999992</c:v>
                </c:pt>
                <c:pt idx="4564">
                  <c:v>-74.437780000000004</c:v>
                </c:pt>
                <c:pt idx="4565">
                  <c:v>-74.387990000000002</c:v>
                </c:pt>
                <c:pt idx="4566">
                  <c:v>-74.337619999999987</c:v>
                </c:pt>
                <c:pt idx="4567">
                  <c:v>-74.286429999999996</c:v>
                </c:pt>
                <c:pt idx="4568">
                  <c:v>-74.234159999999989</c:v>
                </c:pt>
                <c:pt idx="4569">
                  <c:v>-74.180569999999989</c:v>
                </c:pt>
                <c:pt idx="4570">
                  <c:v>-74.125400000000013</c:v>
                </c:pt>
                <c:pt idx="4571">
                  <c:v>-74.06841</c:v>
                </c:pt>
                <c:pt idx="4572">
                  <c:v>-74.009370000000004</c:v>
                </c:pt>
                <c:pt idx="4573">
                  <c:v>-73.948039999999992</c:v>
                </c:pt>
                <c:pt idx="4574">
                  <c:v>-73.884179999999986</c:v>
                </c:pt>
                <c:pt idx="4575">
                  <c:v>-73.817570000000003</c:v>
                </c:pt>
                <c:pt idx="4576">
                  <c:v>-73.74799999999999</c:v>
                </c:pt>
                <c:pt idx="4577">
                  <c:v>-73.675269999999998</c:v>
                </c:pt>
                <c:pt idx="4578">
                  <c:v>-73.59920000000001</c:v>
                </c:pt>
                <c:pt idx="4579">
                  <c:v>-73.519629999999992</c:v>
                </c:pt>
                <c:pt idx="4580">
                  <c:v>-73.436450000000008</c:v>
                </c:pt>
                <c:pt idx="4581">
                  <c:v>-73.349569999999986</c:v>
                </c:pt>
                <c:pt idx="4582">
                  <c:v>-73.258919999999989</c:v>
                </c:pt>
                <c:pt idx="4583">
                  <c:v>-73.164500000000004</c:v>
                </c:pt>
                <c:pt idx="4584">
                  <c:v>-73.066329999999994</c:v>
                </c:pt>
                <c:pt idx="4585">
                  <c:v>-72.964470000000006</c:v>
                </c:pt>
                <c:pt idx="4586">
                  <c:v>-72.859039999999993</c:v>
                </c:pt>
                <c:pt idx="4587">
                  <c:v>-72.750159999999994</c:v>
                </c:pt>
                <c:pt idx="4588">
                  <c:v>-72.638020000000012</c:v>
                </c:pt>
                <c:pt idx="4589">
                  <c:v>-72.522819999999996</c:v>
                </c:pt>
                <c:pt idx="4590">
                  <c:v>-72.404769999999999</c:v>
                </c:pt>
                <c:pt idx="4591">
                  <c:v>-72.284140000000008</c:v>
                </c:pt>
                <c:pt idx="4592">
                  <c:v>-72.161159999999995</c:v>
                </c:pt>
                <c:pt idx="4593">
                  <c:v>-72.036110000000008</c:v>
                </c:pt>
                <c:pt idx="4594">
                  <c:v>-71.909249999999986</c:v>
                </c:pt>
                <c:pt idx="4595">
                  <c:v>-71.78085999999999</c:v>
                </c:pt>
                <c:pt idx="4596">
                  <c:v>-71.651210000000006</c:v>
                </c:pt>
                <c:pt idx="4597">
                  <c:v>-71.520569999999992</c:v>
                </c:pt>
                <c:pt idx="4598">
                  <c:v>-71.389200000000002</c:v>
                </c:pt>
                <c:pt idx="4599">
                  <c:v>-71.257389999999987</c:v>
                </c:pt>
                <c:pt idx="4600">
                  <c:v>-71.125379999999993</c:v>
                </c:pt>
                <c:pt idx="4601">
                  <c:v>-70.993449999999996</c:v>
                </c:pt>
                <c:pt idx="4602">
                  <c:v>-70.86184999999999</c:v>
                </c:pt>
                <c:pt idx="4603">
                  <c:v>-70.730840000000001</c:v>
                </c:pt>
                <c:pt idx="4604">
                  <c:v>-70.600660000000005</c:v>
                </c:pt>
                <c:pt idx="4605">
                  <c:v>-70.471559999999982</c:v>
                </c:pt>
                <c:pt idx="4606">
                  <c:v>-70.343770000000006</c:v>
                </c:pt>
                <c:pt idx="4607">
                  <c:v>-70.217529999999982</c:v>
                </c:pt>
                <c:pt idx="4608">
                  <c:v>-70.093040000000002</c:v>
                </c:pt>
                <c:pt idx="4609">
                  <c:v>-69.970510000000004</c:v>
                </c:pt>
                <c:pt idx="4610">
                  <c:v>-69.850089999999994</c:v>
                </c:pt>
                <c:pt idx="4611">
                  <c:v>-69.731940000000009</c:v>
                </c:pt>
                <c:pt idx="4612">
                  <c:v>-69.616159999999979</c:v>
                </c:pt>
                <c:pt idx="4613">
                  <c:v>-69.502839999999992</c:v>
                </c:pt>
                <c:pt idx="4614">
                  <c:v>-69.391999999999996</c:v>
                </c:pt>
                <c:pt idx="4615">
                  <c:v>-69.283659999999998</c:v>
                </c:pt>
                <c:pt idx="4616">
                  <c:v>-69.177769999999995</c:v>
                </c:pt>
                <c:pt idx="4617">
                  <c:v>-69.074250000000006</c:v>
                </c:pt>
                <c:pt idx="4618">
                  <c:v>-68.972999999999985</c:v>
                </c:pt>
                <c:pt idx="4619">
                  <c:v>-68.873860000000008</c:v>
                </c:pt>
                <c:pt idx="4620">
                  <c:v>-68.776679999999985</c:v>
                </c:pt>
                <c:pt idx="4621">
                  <c:v>-68.681250000000006</c:v>
                </c:pt>
                <c:pt idx="4622">
                  <c:v>-68.587370000000007</c:v>
                </c:pt>
                <c:pt idx="4623">
                  <c:v>-68.494799999999998</c:v>
                </c:pt>
                <c:pt idx="4624">
                  <c:v>-68.403320000000008</c:v>
                </c:pt>
                <c:pt idx="4625">
                  <c:v>-68.312699999999978</c:v>
                </c:pt>
                <c:pt idx="4626">
                  <c:v>-68.222679999999997</c:v>
                </c:pt>
                <c:pt idx="4627">
                  <c:v>-68.133049999999997</c:v>
                </c:pt>
                <c:pt idx="4628">
                  <c:v>-68.043549999999982</c:v>
                </c:pt>
                <c:pt idx="4629">
                  <c:v>-67.953940000000003</c:v>
                </c:pt>
                <c:pt idx="4630">
                  <c:v>-67.864000000000004</c:v>
                </c:pt>
                <c:pt idx="4631">
                  <c:v>-67.773469999999989</c:v>
                </c:pt>
                <c:pt idx="4632">
                  <c:v>-67.682119999999998</c:v>
                </c:pt>
                <c:pt idx="4633">
                  <c:v>-67.589699999999979</c:v>
                </c:pt>
                <c:pt idx="4634">
                  <c:v>-67.49597</c:v>
                </c:pt>
                <c:pt idx="4635">
                  <c:v>-67.400680000000008</c:v>
                </c:pt>
                <c:pt idx="4636">
                  <c:v>-67.303569999999993</c:v>
                </c:pt>
                <c:pt idx="4637">
                  <c:v>-67.204409999999996</c:v>
                </c:pt>
                <c:pt idx="4638">
                  <c:v>-67.102949999999979</c:v>
                </c:pt>
                <c:pt idx="4639">
                  <c:v>-66.998949999999994</c:v>
                </c:pt>
                <c:pt idx="4640">
                  <c:v>-66.892189999999999</c:v>
                </c:pt>
                <c:pt idx="4641">
                  <c:v>-66.782479999999993</c:v>
                </c:pt>
                <c:pt idx="4642">
                  <c:v>-66.669659999999993</c:v>
                </c:pt>
                <c:pt idx="4643">
                  <c:v>-66.553580000000011</c:v>
                </c:pt>
                <c:pt idx="4644">
                  <c:v>-66.434159999999991</c:v>
                </c:pt>
                <c:pt idx="4645">
                  <c:v>-66.311350000000004</c:v>
                </c:pt>
                <c:pt idx="4646">
                  <c:v>-66.185159999999982</c:v>
                </c:pt>
                <c:pt idx="4647">
                  <c:v>-66.055629999999994</c:v>
                </c:pt>
                <c:pt idx="4648">
                  <c:v>-65.922870000000003</c:v>
                </c:pt>
                <c:pt idx="4649">
                  <c:v>-65.787009999999995</c:v>
                </c:pt>
                <c:pt idx="4650">
                  <c:v>-65.648229999999998</c:v>
                </c:pt>
                <c:pt idx="4651">
                  <c:v>-65.506760000000014</c:v>
                </c:pt>
                <c:pt idx="4652">
                  <c:v>-65.362829999999988</c:v>
                </c:pt>
                <c:pt idx="4653">
                  <c:v>-65.216720000000009</c:v>
                </c:pt>
                <c:pt idx="4654">
                  <c:v>-65.068709999999982</c:v>
                </c:pt>
                <c:pt idx="4655">
                  <c:v>-64.919060000000002</c:v>
                </c:pt>
                <c:pt idx="4656">
                  <c:v>-64.768090000000015</c:v>
                </c:pt>
                <c:pt idx="4657">
                  <c:v>-64.616079999999997</c:v>
                </c:pt>
                <c:pt idx="4658">
                  <c:v>-64.463310000000007</c:v>
                </c:pt>
                <c:pt idx="4659">
                  <c:v>-64.310069999999982</c:v>
                </c:pt>
                <c:pt idx="4660">
                  <c:v>-64.156639999999996</c:v>
                </c:pt>
                <c:pt idx="4661">
                  <c:v>-64.003290000000007</c:v>
                </c:pt>
                <c:pt idx="4662">
                  <c:v>-63.850319999999982</c:v>
                </c:pt>
                <c:pt idx="4663">
                  <c:v>-63.697990000000004</c:v>
                </c:pt>
                <c:pt idx="4664">
                  <c:v>-63.546580000000006</c:v>
                </c:pt>
                <c:pt idx="4665">
                  <c:v>-63.396389999999997</c:v>
                </c:pt>
                <c:pt idx="4666">
                  <c:v>-63.247700000000009</c:v>
                </c:pt>
                <c:pt idx="4667">
                  <c:v>-63.100799999999992</c:v>
                </c:pt>
                <c:pt idx="4668">
                  <c:v>-62.955979999999997</c:v>
                </c:pt>
                <c:pt idx="4669">
                  <c:v>-62.813530000000014</c:v>
                </c:pt>
                <c:pt idx="4670">
                  <c:v>-62.673729999999992</c:v>
                </c:pt>
                <c:pt idx="4671">
                  <c:v>-62.536860000000004</c:v>
                </c:pt>
                <c:pt idx="4672">
                  <c:v>-62.403159999999986</c:v>
                </c:pt>
                <c:pt idx="4673">
                  <c:v>-62.272859999999994</c:v>
                </c:pt>
                <c:pt idx="4674">
                  <c:v>-62.146140000000003</c:v>
                </c:pt>
                <c:pt idx="4675">
                  <c:v>-62.02315999999999</c:v>
                </c:pt>
                <c:pt idx="4676">
                  <c:v>-61.90401</c:v>
                </c:pt>
                <c:pt idx="4677">
                  <c:v>-61.788730000000015</c:v>
                </c:pt>
                <c:pt idx="4678">
                  <c:v>-61.677339999999987</c:v>
                </c:pt>
                <c:pt idx="4679">
                  <c:v>-61.569770000000005</c:v>
                </c:pt>
                <c:pt idx="4680">
                  <c:v>-61.465919999999983</c:v>
                </c:pt>
                <c:pt idx="4681">
                  <c:v>-61.365639999999999</c:v>
                </c:pt>
                <c:pt idx="4682">
                  <c:v>-61.268750000000011</c:v>
                </c:pt>
                <c:pt idx="4683">
                  <c:v>-61.175009999999986</c:v>
                </c:pt>
                <c:pt idx="4684">
                  <c:v>-61.08417</c:v>
                </c:pt>
                <c:pt idx="4685">
                  <c:v>-60.995969999999986</c:v>
                </c:pt>
                <c:pt idx="4686">
                  <c:v>-60.910129999999995</c:v>
                </c:pt>
                <c:pt idx="4687">
                  <c:v>-60.826360000000008</c:v>
                </c:pt>
                <c:pt idx="4688">
                  <c:v>-60.744379999999992</c:v>
                </c:pt>
                <c:pt idx="4689">
                  <c:v>-60.663899999999998</c:v>
                </c:pt>
                <c:pt idx="4690">
                  <c:v>-60.584650000000011</c:v>
                </c:pt>
                <c:pt idx="4691">
                  <c:v>-60.506359999999987</c:v>
                </c:pt>
                <c:pt idx="4692">
                  <c:v>-60.42877</c:v>
                </c:pt>
                <c:pt idx="4693">
                  <c:v>-60.35160999999998</c:v>
                </c:pt>
                <c:pt idx="4694">
                  <c:v>-60.274619999999999</c:v>
                </c:pt>
                <c:pt idx="4695">
                  <c:v>-60.197540000000004</c:v>
                </c:pt>
                <c:pt idx="4696">
                  <c:v>-60.120129999999989</c:v>
                </c:pt>
                <c:pt idx="4697">
                  <c:v>-60.042110000000008</c:v>
                </c:pt>
                <c:pt idx="4698">
                  <c:v>-59.963239999999985</c:v>
                </c:pt>
                <c:pt idx="4699">
                  <c:v>-59.883259999999993</c:v>
                </c:pt>
                <c:pt idx="4700">
                  <c:v>-59.801929999999999</c:v>
                </c:pt>
                <c:pt idx="4701">
                  <c:v>-59.718989999999991</c:v>
                </c:pt>
                <c:pt idx="4702">
                  <c:v>-59.634209999999996</c:v>
                </c:pt>
                <c:pt idx="4703">
                  <c:v>-59.547370000000015</c:v>
                </c:pt>
                <c:pt idx="4704">
                  <c:v>-59.458279999999988</c:v>
                </c:pt>
                <c:pt idx="4705">
                  <c:v>-59.36675000000001</c:v>
                </c:pt>
                <c:pt idx="4706">
                  <c:v>-59.272659999999988</c:v>
                </c:pt>
                <c:pt idx="4707">
                  <c:v>-59.175910000000002</c:v>
                </c:pt>
                <c:pt idx="4708">
                  <c:v>-59.076420000000013</c:v>
                </c:pt>
                <c:pt idx="4709">
                  <c:v>-58.974169999999987</c:v>
                </c:pt>
                <c:pt idx="4710">
                  <c:v>-58.869200000000006</c:v>
                </c:pt>
                <c:pt idx="4711">
                  <c:v>-58.761549999999986</c:v>
                </c:pt>
                <c:pt idx="4712">
                  <c:v>-58.651330000000002</c:v>
                </c:pt>
                <c:pt idx="4713">
                  <c:v>-58.53867000000001</c:v>
                </c:pt>
                <c:pt idx="4714">
                  <c:v>-58.423739999999981</c:v>
                </c:pt>
                <c:pt idx="4715">
                  <c:v>-58.306730000000002</c:v>
                </c:pt>
                <c:pt idx="4716">
                  <c:v>-58.187860000000015</c:v>
                </c:pt>
                <c:pt idx="4717">
                  <c:v>-58.06734999999999</c:v>
                </c:pt>
                <c:pt idx="4718">
                  <c:v>-57.945430000000002</c:v>
                </c:pt>
                <c:pt idx="4719">
                  <c:v>-57.822339999999983</c:v>
                </c:pt>
                <c:pt idx="4720">
                  <c:v>-57.698340000000002</c:v>
                </c:pt>
                <c:pt idx="4721">
                  <c:v>-57.573660000000004</c:v>
                </c:pt>
                <c:pt idx="4722">
                  <c:v>-57.448529999999991</c:v>
                </c:pt>
                <c:pt idx="4723">
                  <c:v>-57.323210000000003</c:v>
                </c:pt>
                <c:pt idx="4724">
                  <c:v>-57.197929999999985</c:v>
                </c:pt>
                <c:pt idx="4725">
                  <c:v>-57.072919999999996</c:v>
                </c:pt>
                <c:pt idx="4726">
                  <c:v>-56.948430000000002</c:v>
                </c:pt>
                <c:pt idx="4727">
                  <c:v>-56.82468999999999</c:v>
                </c:pt>
                <c:pt idx="4728">
                  <c:v>-56.701939999999993</c:v>
                </c:pt>
                <c:pt idx="4729">
                  <c:v>-56.580410000000015</c:v>
                </c:pt>
                <c:pt idx="4730">
                  <c:v>-56.460349999999991</c:v>
                </c:pt>
                <c:pt idx="4731">
                  <c:v>-56.341999999999999</c:v>
                </c:pt>
                <c:pt idx="4732">
                  <c:v>-56.225569999999991</c:v>
                </c:pt>
                <c:pt idx="4733">
                  <c:v>-56.1113</c:v>
                </c:pt>
                <c:pt idx="4734">
                  <c:v>-55.999390000000005</c:v>
                </c:pt>
                <c:pt idx="4735">
                  <c:v>-55.890049999999988</c:v>
                </c:pt>
                <c:pt idx="4736">
                  <c:v>-55.783439999999999</c:v>
                </c:pt>
                <c:pt idx="4737">
                  <c:v>-55.679699999999983</c:v>
                </c:pt>
                <c:pt idx="4738">
                  <c:v>-55.578949999999992</c:v>
                </c:pt>
                <c:pt idx="4739">
                  <c:v>-55.481279999999998</c:v>
                </c:pt>
                <c:pt idx="4740">
                  <c:v>-55.386709999999994</c:v>
                </c:pt>
                <c:pt idx="4741">
                  <c:v>-55.295259999999999</c:v>
                </c:pt>
                <c:pt idx="4742">
                  <c:v>-55.206890000000016</c:v>
                </c:pt>
                <c:pt idx="4743">
                  <c:v>-55.121539999999996</c:v>
                </c:pt>
                <c:pt idx="4744">
                  <c:v>-55.039090000000002</c:v>
                </c:pt>
                <c:pt idx="4745">
                  <c:v>-54.959409999999991</c:v>
                </c:pt>
                <c:pt idx="4746">
                  <c:v>-54.882339999999999</c:v>
                </c:pt>
                <c:pt idx="4747">
                  <c:v>-54.807700000000011</c:v>
                </c:pt>
                <c:pt idx="4748">
                  <c:v>-54.735269999999986</c:v>
                </c:pt>
                <c:pt idx="4749">
                  <c:v>-54.664839999999998</c:v>
                </c:pt>
                <c:pt idx="4750">
                  <c:v>-54.596199999999982</c:v>
                </c:pt>
                <c:pt idx="4751">
                  <c:v>-54.529119999999992</c:v>
                </c:pt>
                <c:pt idx="4752">
                  <c:v>-54.463360000000009</c:v>
                </c:pt>
                <c:pt idx="4753">
                  <c:v>-54.398689999999988</c:v>
                </c:pt>
                <c:pt idx="4754">
                  <c:v>-54.334869999999995</c:v>
                </c:pt>
                <c:pt idx="4755">
                  <c:v>-54.271670000000015</c:v>
                </c:pt>
                <c:pt idx="4756">
                  <c:v>-54.208839999999995</c:v>
                </c:pt>
                <c:pt idx="4757">
                  <c:v>-54.146140000000003</c:v>
                </c:pt>
                <c:pt idx="4758">
                  <c:v>-54.083309999999983</c:v>
                </c:pt>
                <c:pt idx="4759">
                  <c:v>-54.020099999999999</c:v>
                </c:pt>
                <c:pt idx="4760">
                  <c:v>-53.956230000000005</c:v>
                </c:pt>
                <c:pt idx="4761">
                  <c:v>-53.891439999999989</c:v>
                </c:pt>
                <c:pt idx="4762">
                  <c:v>-53.82544</c:v>
                </c:pt>
                <c:pt idx="4763">
                  <c:v>-53.757969999999986</c:v>
                </c:pt>
                <c:pt idx="4764">
                  <c:v>-53.688729999999993</c:v>
                </c:pt>
                <c:pt idx="4765">
                  <c:v>-53.617460000000008</c:v>
                </c:pt>
                <c:pt idx="4766">
                  <c:v>-53.54388999999999</c:v>
                </c:pt>
                <c:pt idx="4767">
                  <c:v>-53.467780000000005</c:v>
                </c:pt>
                <c:pt idx="4768">
                  <c:v>-53.388930000000002</c:v>
                </c:pt>
                <c:pt idx="4769">
                  <c:v>-53.307149999999993</c:v>
                </c:pt>
                <c:pt idx="4770">
                  <c:v>-53.222300000000004</c:v>
                </c:pt>
                <c:pt idx="4771">
                  <c:v>-53.134309999999985</c:v>
                </c:pt>
                <c:pt idx="4772">
                  <c:v>-53.043120000000002</c:v>
                </c:pt>
                <c:pt idx="4773">
                  <c:v>-52.948750000000004</c:v>
                </c:pt>
                <c:pt idx="4774">
                  <c:v>-52.851259999999982</c:v>
                </c:pt>
                <c:pt idx="4775">
                  <c:v>-52.750749999999996</c:v>
                </c:pt>
                <c:pt idx="4776">
                  <c:v>-52.647369999999981</c:v>
                </c:pt>
                <c:pt idx="4777">
                  <c:v>-52.541309999999996</c:v>
                </c:pt>
                <c:pt idx="4778">
                  <c:v>-52.432770000000005</c:v>
                </c:pt>
                <c:pt idx="4779">
                  <c:v>-52.322019999999981</c:v>
                </c:pt>
                <c:pt idx="4780">
                  <c:v>-52.209289999999996</c:v>
                </c:pt>
                <c:pt idx="4781">
                  <c:v>-52.094850000000008</c:v>
                </c:pt>
                <c:pt idx="4782">
                  <c:v>-51.97896999999999</c:v>
                </c:pt>
                <c:pt idx="4783">
                  <c:v>-51.861930000000001</c:v>
                </c:pt>
                <c:pt idx="4784">
                  <c:v>-51.743989999999982</c:v>
                </c:pt>
                <c:pt idx="4785">
                  <c:v>-51.625429999999994</c:v>
                </c:pt>
                <c:pt idx="4786">
                  <c:v>-51.506500000000003</c:v>
                </c:pt>
                <c:pt idx="4787">
                  <c:v>-51.387489999999985</c:v>
                </c:pt>
                <c:pt idx="4788">
                  <c:v>-51.268649999999994</c:v>
                </c:pt>
                <c:pt idx="4789">
                  <c:v>-51.150250000000014</c:v>
                </c:pt>
                <c:pt idx="4790">
                  <c:v>-51.032559999999989</c:v>
                </c:pt>
                <c:pt idx="4791">
                  <c:v>-50.915840000000003</c:v>
                </c:pt>
                <c:pt idx="4792">
                  <c:v>-50.80037999999999</c:v>
                </c:pt>
                <c:pt idx="4793">
                  <c:v>-50.686440000000005</c:v>
                </c:pt>
                <c:pt idx="4794">
                  <c:v>-50.574280000000002</c:v>
                </c:pt>
                <c:pt idx="4795">
                  <c:v>-50.464169999999996</c:v>
                </c:pt>
                <c:pt idx="4796">
                  <c:v>-50.356359999999995</c:v>
                </c:pt>
                <c:pt idx="4797">
                  <c:v>-50.25109999999998</c:v>
                </c:pt>
                <c:pt idx="4798">
                  <c:v>-50.148589999999999</c:v>
                </c:pt>
                <c:pt idx="4799">
                  <c:v>-50.049030000000002</c:v>
                </c:pt>
                <c:pt idx="4800">
                  <c:v>-49.952569999999994</c:v>
                </c:pt>
                <c:pt idx="4801">
                  <c:v>-49.85933</c:v>
                </c:pt>
                <c:pt idx="4802">
                  <c:v>-49.769390000000016</c:v>
                </c:pt>
                <c:pt idx="4803">
                  <c:v>-49.682789999999997</c:v>
                </c:pt>
                <c:pt idx="4804">
                  <c:v>-49.599519999999998</c:v>
                </c:pt>
                <c:pt idx="4805">
                  <c:v>-49.519539999999992</c:v>
                </c:pt>
                <c:pt idx="4806">
                  <c:v>-49.442750000000004</c:v>
                </c:pt>
                <c:pt idx="4807">
                  <c:v>-49.369050000000001</c:v>
                </c:pt>
                <c:pt idx="4808">
                  <c:v>-49.298259999999985</c:v>
                </c:pt>
                <c:pt idx="4809">
                  <c:v>-49.230230000000006</c:v>
                </c:pt>
                <c:pt idx="4810">
                  <c:v>-49.164729999999977</c:v>
                </c:pt>
                <c:pt idx="4811">
                  <c:v>-49.101569999999995</c:v>
                </c:pt>
                <c:pt idx="4812">
                  <c:v>-49.040510000000012</c:v>
                </c:pt>
                <c:pt idx="4813">
                  <c:v>-48.981309999999993</c:v>
                </c:pt>
                <c:pt idx="4814">
                  <c:v>-48.923730000000006</c:v>
                </c:pt>
                <c:pt idx="4815">
                  <c:v>-48.867540000000005</c:v>
                </c:pt>
                <c:pt idx="4816">
                  <c:v>-48.812479999999994</c:v>
                </c:pt>
                <c:pt idx="4817">
                  <c:v>-48.758330000000001</c:v>
                </c:pt>
                <c:pt idx="4818">
                  <c:v>-48.704819999999984</c:v>
                </c:pt>
                <c:pt idx="4819">
                  <c:v>-48.651730000000001</c:v>
                </c:pt>
                <c:pt idx="4820">
                  <c:v>-48.598810000000014</c:v>
                </c:pt>
                <c:pt idx="4821">
                  <c:v>-48.545819999999992</c:v>
                </c:pt>
                <c:pt idx="4822">
                  <c:v>-48.492509999999996</c:v>
                </c:pt>
                <c:pt idx="4823">
                  <c:v>-48.438649999999981</c:v>
                </c:pt>
                <c:pt idx="4824">
                  <c:v>-48.383989999999997</c:v>
                </c:pt>
                <c:pt idx="4825">
                  <c:v>-48.328299999999999</c:v>
                </c:pt>
                <c:pt idx="4826">
                  <c:v>-48.271349999999984</c:v>
                </c:pt>
                <c:pt idx="4827">
                  <c:v>-48.212909999999994</c:v>
                </c:pt>
                <c:pt idx="4828">
                  <c:v>-48.152800000000013</c:v>
                </c:pt>
                <c:pt idx="4829">
                  <c:v>-48.090809999999991</c:v>
                </c:pt>
                <c:pt idx="4830">
                  <c:v>-48.026800000000009</c:v>
                </c:pt>
                <c:pt idx="4831">
                  <c:v>-47.960619999999992</c:v>
                </c:pt>
                <c:pt idx="4832">
                  <c:v>-47.892179999999996</c:v>
                </c:pt>
                <c:pt idx="4833">
                  <c:v>-47.821430000000007</c:v>
                </c:pt>
                <c:pt idx="4834">
                  <c:v>-47.748329999999996</c:v>
                </c:pt>
                <c:pt idx="4835">
                  <c:v>-47.672899999999998</c:v>
                </c:pt>
                <c:pt idx="4836">
                  <c:v>-47.595189999999988</c:v>
                </c:pt>
                <c:pt idx="4837">
                  <c:v>-47.515299999999996</c:v>
                </c:pt>
                <c:pt idx="4838">
                  <c:v>-47.433350000000004</c:v>
                </c:pt>
                <c:pt idx="4839">
                  <c:v>-47.349479999999986</c:v>
                </c:pt>
                <c:pt idx="4840">
                  <c:v>-47.263869999999997</c:v>
                </c:pt>
                <c:pt idx="4841">
                  <c:v>-47.176720000000003</c:v>
                </c:pt>
                <c:pt idx="4842">
                  <c:v>-47.088229999999996</c:v>
                </c:pt>
                <c:pt idx="4843">
                  <c:v>-46.998609999999999</c:v>
                </c:pt>
                <c:pt idx="4844">
                  <c:v>-46.908089999999987</c:v>
                </c:pt>
                <c:pt idx="4845">
                  <c:v>-46.816869999999994</c:v>
                </c:pt>
                <c:pt idx="4846">
                  <c:v>-46.725180000000009</c:v>
                </c:pt>
                <c:pt idx="4847">
                  <c:v>-46.633239999999986</c:v>
                </c:pt>
                <c:pt idx="4848">
                  <c:v>-46.541250000000005</c:v>
                </c:pt>
                <c:pt idx="4849">
                  <c:v>-46.449429999999978</c:v>
                </c:pt>
                <c:pt idx="4850">
                  <c:v>-46.357979999999998</c:v>
                </c:pt>
                <c:pt idx="4851">
                  <c:v>-46.267110000000002</c:v>
                </c:pt>
                <c:pt idx="4852">
                  <c:v>-46.177029999999988</c:v>
                </c:pt>
                <c:pt idx="4853">
                  <c:v>-46.087940000000003</c:v>
                </c:pt>
                <c:pt idx="4854">
                  <c:v>-46.000060000000005</c:v>
                </c:pt>
                <c:pt idx="4855">
                  <c:v>-45.913599999999988</c:v>
                </c:pt>
                <c:pt idx="4856">
                  <c:v>-45.828760000000003</c:v>
                </c:pt>
                <c:pt idx="4857">
                  <c:v>-45.745749999999987</c:v>
                </c:pt>
                <c:pt idx="4858">
                  <c:v>-45.66476999999999</c:v>
                </c:pt>
                <c:pt idx="4859">
                  <c:v>-45.586010000000002</c:v>
                </c:pt>
                <c:pt idx="4860">
                  <c:v>-45.50963999999999</c:v>
                </c:pt>
                <c:pt idx="4861">
                  <c:v>-45.435839999999999</c:v>
                </c:pt>
                <c:pt idx="4862">
                  <c:v>-45.36472999999998</c:v>
                </c:pt>
                <c:pt idx="4863">
                  <c:v>-45.296419999999998</c:v>
                </c:pt>
                <c:pt idx="4864">
                  <c:v>-45.230980000000002</c:v>
                </c:pt>
                <c:pt idx="4865">
                  <c:v>-45.168449999999993</c:v>
                </c:pt>
                <c:pt idx="4866">
                  <c:v>-45.108829999999998</c:v>
                </c:pt>
                <c:pt idx="4867">
                  <c:v>-45.052070000000015</c:v>
                </c:pt>
                <c:pt idx="4868">
                  <c:v>-44.998099999999994</c:v>
                </c:pt>
                <c:pt idx="4869">
                  <c:v>-44.946799999999996</c:v>
                </c:pt>
                <c:pt idx="4870">
                  <c:v>-44.89803999999998</c:v>
                </c:pt>
                <c:pt idx="4871">
                  <c:v>-44.85163</c:v>
                </c:pt>
                <c:pt idx="4872">
                  <c:v>-44.807380000000009</c:v>
                </c:pt>
                <c:pt idx="4873">
                  <c:v>-44.765069999999994</c:v>
                </c:pt>
                <c:pt idx="4874">
                  <c:v>-44.724490000000003</c:v>
                </c:pt>
                <c:pt idx="4875">
                  <c:v>-44.685379999999981</c:v>
                </c:pt>
                <c:pt idx="4876">
                  <c:v>-44.647529999999989</c:v>
                </c:pt>
                <c:pt idx="4877">
                  <c:v>-44.610669999999999</c:v>
                </c:pt>
                <c:pt idx="4878">
                  <c:v>-44.574589999999986</c:v>
                </c:pt>
                <c:pt idx="4879">
                  <c:v>-44.53904</c:v>
                </c:pt>
                <c:pt idx="4880">
                  <c:v>-44.503770000000003</c:v>
                </c:pt>
                <c:pt idx="4881">
                  <c:v>-44.468559999999997</c:v>
                </c:pt>
                <c:pt idx="4882">
                  <c:v>-44.433170000000004</c:v>
                </c:pt>
                <c:pt idx="4883">
                  <c:v>-44.397349999999989</c:v>
                </c:pt>
                <c:pt idx="4884">
                  <c:v>-44.360860000000002</c:v>
                </c:pt>
                <c:pt idx="4885">
                  <c:v>-44.32347</c:v>
                </c:pt>
                <c:pt idx="4886">
                  <c:v>-44.284919999999985</c:v>
                </c:pt>
                <c:pt idx="4887">
                  <c:v>-44.244979999999998</c:v>
                </c:pt>
                <c:pt idx="4888">
                  <c:v>-44.203399999999988</c:v>
                </c:pt>
                <c:pt idx="4889">
                  <c:v>-44.159929999999989</c:v>
                </c:pt>
                <c:pt idx="4890">
                  <c:v>-44.114350000000002</c:v>
                </c:pt>
                <c:pt idx="4891">
                  <c:v>-44.066419999999994</c:v>
                </c:pt>
                <c:pt idx="4892">
                  <c:v>-44.015950000000004</c:v>
                </c:pt>
                <c:pt idx="4893">
                  <c:v>-43.962750000000014</c:v>
                </c:pt>
                <c:pt idx="4894">
                  <c:v>-43.906659999999988</c:v>
                </c:pt>
                <c:pt idx="4895">
                  <c:v>-43.847570000000005</c:v>
                </c:pt>
                <c:pt idx="4896">
                  <c:v>-43.785399999999981</c:v>
                </c:pt>
                <c:pt idx="4897">
                  <c:v>-43.720100000000002</c:v>
                </c:pt>
                <c:pt idx="4898">
                  <c:v>-43.65167000000001</c:v>
                </c:pt>
                <c:pt idx="4899">
                  <c:v>-43.580139999999986</c:v>
                </c:pt>
                <c:pt idx="4900">
                  <c:v>-43.505589999999998</c:v>
                </c:pt>
                <c:pt idx="4901">
                  <c:v>-43.428139999999985</c:v>
                </c:pt>
                <c:pt idx="4902">
                  <c:v>-43.347939999999994</c:v>
                </c:pt>
                <c:pt idx="4903">
                  <c:v>-43.265160000000009</c:v>
                </c:pt>
                <c:pt idx="4904">
                  <c:v>-43.179989999999989</c:v>
                </c:pt>
                <c:pt idx="4905">
                  <c:v>-43.092659999999995</c:v>
                </c:pt>
                <c:pt idx="4906">
                  <c:v>-43.003380000000007</c:v>
                </c:pt>
                <c:pt idx="4907">
                  <c:v>-42.912379999999985</c:v>
                </c:pt>
                <c:pt idx="4908">
                  <c:v>-42.819910000000007</c:v>
                </c:pt>
                <c:pt idx="4909">
                  <c:v>-42.726199999999992</c:v>
                </c:pt>
                <c:pt idx="4910">
                  <c:v>-42.631499999999988</c:v>
                </c:pt>
                <c:pt idx="4911">
                  <c:v>-42.535900000000012</c:v>
                </c:pt>
                <c:pt idx="4912">
                  <c:v>-42.439899999999994</c:v>
                </c:pt>
                <c:pt idx="4913">
                  <c:v>-42.343500000000006</c:v>
                </c:pt>
                <c:pt idx="4914">
                  <c:v>-42.247099999999989</c:v>
                </c:pt>
                <c:pt idx="4915">
                  <c:v>-42.150899999999993</c:v>
                </c:pt>
                <c:pt idx="4916">
                  <c:v>-42.05510000000001</c:v>
                </c:pt>
                <c:pt idx="4917">
                  <c:v>-41.95999999999998</c:v>
                </c:pt>
                <c:pt idx="4918">
                  <c:v>-41.865799999999993</c:v>
                </c:pt>
                <c:pt idx="4919">
                  <c:v>-41.772900000000007</c:v>
                </c:pt>
                <c:pt idx="4920">
                  <c:v>-41.681399999999996</c:v>
                </c:pt>
                <c:pt idx="4921">
                  <c:v>-41.5916</c:v>
                </c:pt>
                <c:pt idx="4922">
                  <c:v>-41.503899999999987</c:v>
                </c:pt>
                <c:pt idx="4923">
                  <c:v>-41.418499999999995</c:v>
                </c:pt>
                <c:pt idx="4924">
                  <c:v>-41.33550000000001</c:v>
                </c:pt>
                <c:pt idx="4925">
                  <c:v>-41.255099999999985</c:v>
                </c:pt>
                <c:pt idx="4926">
                  <c:v>-41.177499999999995</c:v>
                </c:pt>
                <c:pt idx="4927">
                  <c:v>-41.102900000000005</c:v>
                </c:pt>
                <c:pt idx="4928">
                  <c:v>-41.031199999999998</c:v>
                </c:pt>
                <c:pt idx="4929">
                  <c:v>-40.962400000000002</c:v>
                </c:pt>
                <c:pt idx="4930">
                  <c:v>-40.896399999999986</c:v>
                </c:pt>
                <c:pt idx="4931">
                  <c:v>-40.833299999999994</c:v>
                </c:pt>
                <c:pt idx="4932">
                  <c:v>-40.772700000000015</c:v>
                </c:pt>
                <c:pt idx="4933">
                  <c:v>-40.714499999999987</c:v>
                </c:pt>
                <c:pt idx="4934">
                  <c:v>-40.6584</c:v>
                </c:pt>
                <c:pt idx="4935">
                  <c:v>-40.604199999999977</c:v>
                </c:pt>
                <c:pt idx="4936">
                  <c:v>-40.551599999999993</c:v>
                </c:pt>
                <c:pt idx="4937">
                  <c:v>-40.500200000000007</c:v>
                </c:pt>
                <c:pt idx="4938">
                  <c:v>-40.449699999999993</c:v>
                </c:pt>
                <c:pt idx="4939">
                  <c:v>-40.399900000000002</c:v>
                </c:pt>
                <c:pt idx="4940">
                  <c:v>-40.350400000000008</c:v>
                </c:pt>
                <c:pt idx="4941">
                  <c:v>-40.300899999999999</c:v>
                </c:pt>
                <c:pt idx="4942">
                  <c:v>-40.251100000000008</c:v>
                </c:pt>
                <c:pt idx="4943">
                  <c:v>-40.200799999999987</c:v>
                </c:pt>
                <c:pt idx="4944">
                  <c:v>-40.149699999999996</c:v>
                </c:pt>
                <c:pt idx="4945">
                  <c:v>-40.097500000000011</c:v>
                </c:pt>
                <c:pt idx="4946">
                  <c:v>-40.043899999999994</c:v>
                </c:pt>
                <c:pt idx="4947">
                  <c:v>-39.988699999999994</c:v>
                </c:pt>
                <c:pt idx="4948">
                  <c:v>-39.931599999999989</c:v>
                </c:pt>
                <c:pt idx="4949">
                  <c:v>-39.872399999999999</c:v>
                </c:pt>
                <c:pt idx="4950">
                  <c:v>-39.810700000000011</c:v>
                </c:pt>
                <c:pt idx="4951">
                  <c:v>-39.746399999999994</c:v>
                </c:pt>
                <c:pt idx="4952">
                  <c:v>-39.679199999999994</c:v>
                </c:pt>
                <c:pt idx="4953">
                  <c:v>-39.608800000000016</c:v>
                </c:pt>
                <c:pt idx="4954">
                  <c:v>-39.535099999999986</c:v>
                </c:pt>
                <c:pt idx="4955">
                  <c:v>-39.457700000000003</c:v>
                </c:pt>
                <c:pt idx="4956">
                  <c:v>-39.376699999999985</c:v>
                </c:pt>
                <c:pt idx="4957">
                  <c:v>-39.291699999999992</c:v>
                </c:pt>
                <c:pt idx="4958">
                  <c:v>-39.202700000000007</c:v>
                </c:pt>
                <c:pt idx="4959">
                  <c:v>-39.109599999999986</c:v>
                </c:pt>
                <c:pt idx="4960">
                  <c:v>-39.012500000000003</c:v>
                </c:pt>
                <c:pt idx="4961">
                  <c:v>-38.911399999999986</c:v>
                </c:pt>
                <c:pt idx="4962">
                  <c:v>-38.806399999999996</c:v>
                </c:pt>
                <c:pt idx="4963">
                  <c:v>-38.697500000000005</c:v>
                </c:pt>
                <c:pt idx="4964">
                  <c:v>-38.584999999999994</c:v>
                </c:pt>
                <c:pt idx="4965">
                  <c:v>-38.469099999999997</c:v>
                </c:pt>
                <c:pt idx="4966">
                  <c:v>-38.350000000000009</c:v>
                </c:pt>
                <c:pt idx="4967">
                  <c:v>-38.227999999999994</c:v>
                </c:pt>
                <c:pt idx="4968">
                  <c:v>-38.103400000000008</c:v>
                </c:pt>
                <c:pt idx="4969">
                  <c:v>-37.976499999999987</c:v>
                </c:pt>
                <c:pt idx="4970">
                  <c:v>-37.847499999999997</c:v>
                </c:pt>
                <c:pt idx="4971">
                  <c:v>-37.716800000000006</c:v>
                </c:pt>
                <c:pt idx="4972">
                  <c:v>-37.584599999999995</c:v>
                </c:pt>
                <c:pt idx="4973">
                  <c:v>-37.451300000000003</c:v>
                </c:pt>
                <c:pt idx="4974">
                  <c:v>-37.317299999999989</c:v>
                </c:pt>
                <c:pt idx="4975">
                  <c:v>-37.182599999999994</c:v>
                </c:pt>
                <c:pt idx="4976">
                  <c:v>-37.047800000000009</c:v>
                </c:pt>
                <c:pt idx="4977">
                  <c:v>-36.912999999999982</c:v>
                </c:pt>
                <c:pt idx="4978">
                  <c:v>-36.778499999999994</c:v>
                </c:pt>
                <c:pt idx="4979">
                  <c:v>-36.644600000000011</c:v>
                </c:pt>
                <c:pt idx="4980">
                  <c:v>-36.51169999999999</c:v>
                </c:pt>
                <c:pt idx="4981">
                  <c:v>-36.38000000000001</c:v>
                </c:pt>
                <c:pt idx="4982">
                  <c:v>-36.24969999999999</c:v>
                </c:pt>
                <c:pt idx="4983">
                  <c:v>-36.121099999999998</c:v>
                </c:pt>
                <c:pt idx="4984">
                  <c:v>-35.994600000000005</c:v>
                </c:pt>
                <c:pt idx="4985">
                  <c:v>-35.870199999999983</c:v>
                </c:pt>
                <c:pt idx="4986">
                  <c:v>-35.748400000000004</c:v>
                </c:pt>
                <c:pt idx="4987">
                  <c:v>-35.629199999999983</c:v>
                </c:pt>
                <c:pt idx="4988">
                  <c:v>-35.512799999999999</c:v>
                </c:pt>
                <c:pt idx="4989">
                  <c:v>-35.399300000000011</c:v>
                </c:pt>
                <c:pt idx="4990">
                  <c:v>-35.288899999999984</c:v>
                </c:pt>
                <c:pt idx="4991">
                  <c:v>-35.1815</c:v>
                </c:pt>
                <c:pt idx="4992">
                  <c:v>-35.077200000000005</c:v>
                </c:pt>
                <c:pt idx="4993">
                  <c:v>-34.975999999999985</c:v>
                </c:pt>
                <c:pt idx="4994">
                  <c:v>-34.877600000000001</c:v>
                </c:pt>
                <c:pt idx="4995">
                  <c:v>-34.782199999999989</c:v>
                </c:pt>
                <c:pt idx="4996">
                  <c:v>-34.689300000000003</c:v>
                </c:pt>
                <c:pt idx="4997">
                  <c:v>-34.599000000000004</c:v>
                </c:pt>
                <c:pt idx="4998">
                  <c:v>-34.510799999999989</c:v>
                </c:pt>
                <c:pt idx="4999">
                  <c:v>-34.424800000000005</c:v>
                </c:pt>
                <c:pt idx="5000">
                  <c:v>-34.340399999999988</c:v>
                </c:pt>
                <c:pt idx="5001">
                  <c:v>-34.2577</c:v>
                </c:pt>
                <c:pt idx="5002">
                  <c:v>-34.176200000000009</c:v>
                </c:pt>
                <c:pt idx="5003">
                  <c:v>-34.095699999999994</c:v>
                </c:pt>
                <c:pt idx="5004">
                  <c:v>-34.015999999999991</c:v>
                </c:pt>
                <c:pt idx="5005">
                  <c:v>-33.936800000000005</c:v>
                </c:pt>
                <c:pt idx="5006">
                  <c:v>-33.85799999999999</c:v>
                </c:pt>
                <c:pt idx="5007">
                  <c:v>-33.779200000000003</c:v>
                </c:pt>
                <c:pt idx="5008">
                  <c:v>-33.700099999999992</c:v>
                </c:pt>
                <c:pt idx="5009">
                  <c:v>-33.620699999999999</c:v>
                </c:pt>
                <c:pt idx="5010">
                  <c:v>-33.540600000000012</c:v>
                </c:pt>
                <c:pt idx="5011">
                  <c:v>-33.459699999999984</c:v>
                </c:pt>
                <c:pt idx="5012">
                  <c:v>-33.377600000000001</c:v>
                </c:pt>
                <c:pt idx="5013">
                  <c:v>-33.294199999999989</c:v>
                </c:pt>
                <c:pt idx="5014">
                  <c:v>-33.209199999999996</c:v>
                </c:pt>
                <c:pt idx="5015">
                  <c:v>-33.122500000000002</c:v>
                </c:pt>
                <c:pt idx="5016">
                  <c:v>-33.033799999999985</c:v>
                </c:pt>
                <c:pt idx="5017">
                  <c:v>-32.942999999999998</c:v>
                </c:pt>
                <c:pt idx="5018">
                  <c:v>-32.849800000000002</c:v>
                </c:pt>
                <c:pt idx="5019">
                  <c:v>-32.754299999999986</c:v>
                </c:pt>
                <c:pt idx="5020">
                  <c:v>-32.656100000000009</c:v>
                </c:pt>
                <c:pt idx="5021">
                  <c:v>-32.555399999999992</c:v>
                </c:pt>
                <c:pt idx="5022">
                  <c:v>-32.451899999999995</c:v>
                </c:pt>
                <c:pt idx="5023">
                  <c:v>-32.3459</c:v>
                </c:pt>
                <c:pt idx="5024">
                  <c:v>-32.237099999999984</c:v>
                </c:pt>
                <c:pt idx="5025">
                  <c:v>-32.125900000000001</c:v>
                </c:pt>
                <c:pt idx="5026">
                  <c:v>-32.01209999999999</c:v>
                </c:pt>
                <c:pt idx="5027">
                  <c:v>-31.89609999999999</c:v>
                </c:pt>
                <c:pt idx="5028">
                  <c:v>-31.778000000000006</c:v>
                </c:pt>
                <c:pt idx="5029">
                  <c:v>-31.657899999999984</c:v>
                </c:pt>
                <c:pt idx="5030">
                  <c:v>-31.536100000000005</c:v>
                </c:pt>
                <c:pt idx="5031">
                  <c:v>-31.412900000000008</c:v>
                </c:pt>
                <c:pt idx="5032">
                  <c:v>-31.288299999999992</c:v>
                </c:pt>
                <c:pt idx="5033">
                  <c:v>-31.162800000000004</c:v>
                </c:pt>
                <c:pt idx="5034">
                  <c:v>-31.03649999999999</c:v>
                </c:pt>
                <c:pt idx="5035">
                  <c:v>-30.909700000000001</c:v>
                </c:pt>
                <c:pt idx="5036">
                  <c:v>-30.782700000000006</c:v>
                </c:pt>
                <c:pt idx="5037">
                  <c:v>-30.655599999999993</c:v>
                </c:pt>
                <c:pt idx="5038">
                  <c:v>-30.528700000000001</c:v>
                </c:pt>
                <c:pt idx="5039">
                  <c:v>-30.402299999999983</c:v>
                </c:pt>
                <c:pt idx="5040">
                  <c:v>-30.276599999999988</c:v>
                </c:pt>
                <c:pt idx="5041">
                  <c:v>-30.151800000000009</c:v>
                </c:pt>
                <c:pt idx="5042">
                  <c:v>-30.028199999999984</c:v>
                </c:pt>
                <c:pt idx="5043">
                  <c:v>-29.906099999999995</c:v>
                </c:pt>
                <c:pt idx="5044">
                  <c:v>-29.785600000000002</c:v>
                </c:pt>
                <c:pt idx="5045">
                  <c:v>-29.667099999999991</c:v>
                </c:pt>
                <c:pt idx="5046">
                  <c:v>-29.550700000000006</c:v>
                </c:pt>
                <c:pt idx="5047">
                  <c:v>-29.436599999999984</c:v>
                </c:pt>
                <c:pt idx="5048">
                  <c:v>-29.325199999999995</c:v>
                </c:pt>
                <c:pt idx="5049">
                  <c:v>-29.216400000000007</c:v>
                </c:pt>
                <c:pt idx="5050">
                  <c:v>-29.110599999999991</c:v>
                </c:pt>
                <c:pt idx="5051">
                  <c:v>-29.007800000000003</c:v>
                </c:pt>
                <c:pt idx="5052">
                  <c:v>-28.908100000000005</c:v>
                </c:pt>
                <c:pt idx="5053">
                  <c:v>-28.811599999999999</c:v>
                </c:pt>
                <c:pt idx="5054">
                  <c:v>-28.718400000000003</c:v>
                </c:pt>
                <c:pt idx="5055">
                  <c:v>-28.628399999999985</c:v>
                </c:pt>
                <c:pt idx="5056">
                  <c:v>-28.541499999999999</c:v>
                </c:pt>
                <c:pt idx="5057">
                  <c:v>-28.457700000000003</c:v>
                </c:pt>
                <c:pt idx="5058">
                  <c:v>-28.376799999999989</c:v>
                </c:pt>
                <c:pt idx="5059">
                  <c:v>-28.2988</c:v>
                </c:pt>
                <c:pt idx="5060">
                  <c:v>-28.223299999999981</c:v>
                </c:pt>
                <c:pt idx="5061">
                  <c:v>-28.150300000000001</c:v>
                </c:pt>
                <c:pt idx="5062">
                  <c:v>-28.07950000000001</c:v>
                </c:pt>
                <c:pt idx="5063">
                  <c:v>-28.010699999999986</c:v>
                </c:pt>
                <c:pt idx="5064">
                  <c:v>-27.943600000000004</c:v>
                </c:pt>
                <c:pt idx="5065">
                  <c:v>-27.878000000000014</c:v>
                </c:pt>
                <c:pt idx="5066">
                  <c:v>-27.813599999999994</c:v>
                </c:pt>
                <c:pt idx="5067">
                  <c:v>-27.75030000000001</c:v>
                </c:pt>
                <c:pt idx="5068">
                  <c:v>-27.687599999999989</c:v>
                </c:pt>
                <c:pt idx="5069">
                  <c:v>-27.625399999999999</c:v>
                </c:pt>
                <c:pt idx="5070">
                  <c:v>-27.563300000000012</c:v>
                </c:pt>
                <c:pt idx="5071">
                  <c:v>-27.501199999999997</c:v>
                </c:pt>
                <c:pt idx="5072">
                  <c:v>-27.438699999999997</c:v>
                </c:pt>
                <c:pt idx="5073">
                  <c:v>-27.375599999999977</c:v>
                </c:pt>
                <c:pt idx="5074">
                  <c:v>-27.311499999999995</c:v>
                </c:pt>
                <c:pt idx="5075">
                  <c:v>-27.246200000000002</c:v>
                </c:pt>
                <c:pt idx="5076">
                  <c:v>-27.179399999999987</c:v>
                </c:pt>
                <c:pt idx="5077">
                  <c:v>-27.110699999999994</c:v>
                </c:pt>
                <c:pt idx="5078">
                  <c:v>-27.040000000000006</c:v>
                </c:pt>
                <c:pt idx="5079">
                  <c:v>-26.966799999999992</c:v>
                </c:pt>
                <c:pt idx="5080">
                  <c:v>-26.891000000000005</c:v>
                </c:pt>
                <c:pt idx="5081">
                  <c:v>-26.812299999999979</c:v>
                </c:pt>
                <c:pt idx="5082">
                  <c:v>-26.730400000000003</c:v>
                </c:pt>
                <c:pt idx="5083">
                  <c:v>-26.645300000000006</c:v>
                </c:pt>
                <c:pt idx="5084">
                  <c:v>-26.556799999999996</c:v>
                </c:pt>
                <c:pt idx="5085">
                  <c:v>-26.464700000000008</c:v>
                </c:pt>
                <c:pt idx="5086">
                  <c:v>-26.369099999999989</c:v>
                </c:pt>
                <c:pt idx="5087">
                  <c:v>-26.269999999999996</c:v>
                </c:pt>
                <c:pt idx="5088">
                  <c:v>-26.167400000000001</c:v>
                </c:pt>
                <c:pt idx="5089">
                  <c:v>-26.061399999999992</c:v>
                </c:pt>
                <c:pt idx="5090">
                  <c:v>-25.952200000000005</c:v>
                </c:pt>
                <c:pt idx="5091">
                  <c:v>-25.839900000000014</c:v>
                </c:pt>
                <c:pt idx="5092">
                  <c:v>-25.724699999999999</c:v>
                </c:pt>
                <c:pt idx="5093">
                  <c:v>-25.606800000000007</c:v>
                </c:pt>
                <c:pt idx="5094">
                  <c:v>-25.486599999999981</c:v>
                </c:pt>
                <c:pt idx="5095">
                  <c:v>-25.364099999999993</c:v>
                </c:pt>
                <c:pt idx="5096">
                  <c:v>-25.239800000000002</c:v>
                </c:pt>
                <c:pt idx="5097">
                  <c:v>-25.113699999999994</c:v>
                </c:pt>
                <c:pt idx="5098">
                  <c:v>-24.9863</c:v>
                </c:pt>
                <c:pt idx="5099">
                  <c:v>-24.85769999999998</c:v>
                </c:pt>
                <c:pt idx="5100">
                  <c:v>-24.728200000000001</c:v>
                </c:pt>
                <c:pt idx="5101">
                  <c:v>-24.597999999999999</c:v>
                </c:pt>
                <c:pt idx="5102">
                  <c:v>-24.467499999999987</c:v>
                </c:pt>
                <c:pt idx="5103">
                  <c:v>-24.336799999999997</c:v>
                </c:pt>
                <c:pt idx="5104">
                  <c:v>-24.206300000000013</c:v>
                </c:pt>
                <c:pt idx="5105">
                  <c:v>-24.076199999999986</c:v>
                </c:pt>
                <c:pt idx="5106">
                  <c:v>-23.946799999999996</c:v>
                </c:pt>
                <c:pt idx="5107">
                  <c:v>-23.818399999999983</c:v>
                </c:pt>
                <c:pt idx="5108">
                  <c:v>-23.691299999999998</c:v>
                </c:pt>
                <c:pt idx="5109">
                  <c:v>-23.56580000000001</c:v>
                </c:pt>
                <c:pt idx="5110">
                  <c:v>-23.442099999999996</c:v>
                </c:pt>
                <c:pt idx="5111">
                  <c:v>-23.320499999999996</c:v>
                </c:pt>
                <c:pt idx="5112">
                  <c:v>-23.201199999999986</c:v>
                </c:pt>
                <c:pt idx="5113">
                  <c:v>-23.084499999999991</c:v>
                </c:pt>
                <c:pt idx="5114">
                  <c:v>-22.970600000000005</c:v>
                </c:pt>
                <c:pt idx="5115">
                  <c:v>-22.859499999999983</c:v>
                </c:pt>
                <c:pt idx="5116">
                  <c:v>-22.751499999999993</c:v>
                </c:pt>
                <c:pt idx="5117">
                  <c:v>-22.646500000000003</c:v>
                </c:pt>
                <c:pt idx="5118">
                  <c:v>-22.544600000000003</c:v>
                </c:pt>
                <c:pt idx="5119">
                  <c:v>-22.445600000000013</c:v>
                </c:pt>
                <c:pt idx="5120">
                  <c:v>-22.349599999999981</c:v>
                </c:pt>
                <c:pt idx="5121">
                  <c:v>-22.256399999999985</c:v>
                </c:pt>
                <c:pt idx="5122">
                  <c:v>-22.165800000000019</c:v>
                </c:pt>
                <c:pt idx="5123">
                  <c:v>-22.077699999999993</c:v>
                </c:pt>
                <c:pt idx="5124">
                  <c:v>-21.991800000000012</c:v>
                </c:pt>
                <c:pt idx="5125">
                  <c:v>-21.907899999999984</c:v>
                </c:pt>
                <c:pt idx="5126">
                  <c:v>-21.825699999999983</c:v>
                </c:pt>
                <c:pt idx="5127">
                  <c:v>-21.745200000000011</c:v>
                </c:pt>
                <c:pt idx="5128">
                  <c:v>-21.665899999999993</c:v>
                </c:pt>
                <c:pt idx="5129">
                  <c:v>-21.587600000000009</c:v>
                </c:pt>
                <c:pt idx="5130">
                  <c:v>-21.510300000000001</c:v>
                </c:pt>
                <c:pt idx="5131">
                  <c:v>-21.433499999999981</c:v>
                </c:pt>
                <c:pt idx="5132">
                  <c:v>-21.357100000000003</c:v>
                </c:pt>
                <c:pt idx="5133">
                  <c:v>-21.280899999999974</c:v>
                </c:pt>
                <c:pt idx="5134">
                  <c:v>-21.204599999999999</c:v>
                </c:pt>
                <c:pt idx="5135">
                  <c:v>-21.128100000000018</c:v>
                </c:pt>
                <c:pt idx="5136">
                  <c:v>-21.051099999999991</c:v>
                </c:pt>
                <c:pt idx="5137">
                  <c:v>-20.973399999999998</c:v>
                </c:pt>
                <c:pt idx="5138">
                  <c:v>-20.894799999999975</c:v>
                </c:pt>
                <c:pt idx="5139">
                  <c:v>-20.814999999999998</c:v>
                </c:pt>
                <c:pt idx="5140">
                  <c:v>-20.733900000000006</c:v>
                </c:pt>
                <c:pt idx="5141">
                  <c:v>-20.651199999999989</c:v>
                </c:pt>
                <c:pt idx="5142">
                  <c:v>-20.566699999999997</c:v>
                </c:pt>
                <c:pt idx="5143">
                  <c:v>-20.4803</c:v>
                </c:pt>
                <c:pt idx="5144">
                  <c:v>-20.391799999999989</c:v>
                </c:pt>
                <c:pt idx="5145">
                  <c:v>-20.301000000000016</c:v>
                </c:pt>
                <c:pt idx="5146">
                  <c:v>-20.207899999999995</c:v>
                </c:pt>
                <c:pt idx="5147">
                  <c:v>-20.112400000000008</c:v>
                </c:pt>
                <c:pt idx="5148">
                  <c:v>-20.014499999999998</c:v>
                </c:pt>
                <c:pt idx="5149">
                  <c:v>-19.914199999999994</c:v>
                </c:pt>
                <c:pt idx="5150">
                  <c:v>-19.811499999999995</c:v>
                </c:pt>
                <c:pt idx="5151">
                  <c:v>-19.706699999999984</c:v>
                </c:pt>
                <c:pt idx="5152">
                  <c:v>-19.599699999999984</c:v>
                </c:pt>
                <c:pt idx="5153">
                  <c:v>-19.490800000000007</c:v>
                </c:pt>
                <c:pt idx="5154">
                  <c:v>-19.380299999999977</c:v>
                </c:pt>
                <c:pt idx="5155">
                  <c:v>-19.268200000000007</c:v>
                </c:pt>
                <c:pt idx="5156">
                  <c:v>-19.154899999999998</c:v>
                </c:pt>
                <c:pt idx="5157">
                  <c:v>-19.040599999999984</c:v>
                </c:pt>
                <c:pt idx="5158">
                  <c:v>-18.925600000000003</c:v>
                </c:pt>
                <c:pt idx="5159">
                  <c:v>-18.810099999999977</c:v>
                </c:pt>
                <c:pt idx="5160">
                  <c:v>-18.694299999999998</c:v>
                </c:pt>
                <c:pt idx="5161">
                  <c:v>-18.578599999999994</c:v>
                </c:pt>
                <c:pt idx="5162">
                  <c:v>-18.463099999999997</c:v>
                </c:pt>
                <c:pt idx="5163">
                  <c:v>-18.348099999999988</c:v>
                </c:pt>
                <c:pt idx="5164">
                  <c:v>-18.233899999999977</c:v>
                </c:pt>
                <c:pt idx="5165">
                  <c:v>-18.120599999999996</c:v>
                </c:pt>
                <c:pt idx="5166">
                  <c:v>-18.008600000000001</c:v>
                </c:pt>
                <c:pt idx="5167">
                  <c:v>-17.897999999999996</c:v>
                </c:pt>
                <c:pt idx="5168">
                  <c:v>-17.788999999999987</c:v>
                </c:pt>
                <c:pt idx="5169">
                  <c:v>-17.682000000000016</c:v>
                </c:pt>
                <c:pt idx="5170">
                  <c:v>-17.577100000000002</c:v>
                </c:pt>
                <c:pt idx="5171">
                  <c:v>-17.474500000000006</c:v>
                </c:pt>
                <c:pt idx="5172">
                  <c:v>-17.37439999999998</c:v>
                </c:pt>
                <c:pt idx="5173">
                  <c:v>-17.27709999999999</c:v>
                </c:pt>
                <c:pt idx="5174">
                  <c:v>-17.182700000000011</c:v>
                </c:pt>
                <c:pt idx="5175">
                  <c:v>-17.09129999999999</c:v>
                </c:pt>
                <c:pt idx="5176">
                  <c:v>-17.003299999999996</c:v>
                </c:pt>
                <c:pt idx="5177">
                  <c:v>-16.918499999999995</c:v>
                </c:pt>
                <c:pt idx="5178">
                  <c:v>-16.837199999999996</c:v>
                </c:pt>
                <c:pt idx="5179">
                  <c:v>-16.759399999999999</c:v>
                </c:pt>
                <c:pt idx="5180">
                  <c:v>-16.684999999999974</c:v>
                </c:pt>
                <c:pt idx="5181">
                  <c:v>-16.614000000000004</c:v>
                </c:pt>
                <c:pt idx="5182">
                  <c:v>-16.546300000000002</c:v>
                </c:pt>
                <c:pt idx="5183">
                  <c:v>-16.481899999999996</c:v>
                </c:pt>
                <c:pt idx="5184">
                  <c:v>-16.420500000000004</c:v>
                </c:pt>
                <c:pt idx="5185">
                  <c:v>-16.361999999999995</c:v>
                </c:pt>
                <c:pt idx="5186">
                  <c:v>-16.30619999999999</c:v>
                </c:pt>
                <c:pt idx="5187">
                  <c:v>-16.252800000000008</c:v>
                </c:pt>
                <c:pt idx="5188">
                  <c:v>-16.201599999999985</c:v>
                </c:pt>
                <c:pt idx="5189">
                  <c:v>-16.152299999999997</c:v>
                </c:pt>
                <c:pt idx="5190">
                  <c:v>-16.104700000000008</c:v>
                </c:pt>
                <c:pt idx="5191">
                  <c:v>-16.058499999999981</c:v>
                </c:pt>
                <c:pt idx="5192">
                  <c:v>-16.01339999999999</c:v>
                </c:pt>
                <c:pt idx="5193">
                  <c:v>-15.969199999999972</c:v>
                </c:pt>
                <c:pt idx="5194">
                  <c:v>-15.9255</c:v>
                </c:pt>
                <c:pt idx="5195">
                  <c:v>-15.882200000000012</c:v>
                </c:pt>
                <c:pt idx="5196">
                  <c:v>-15.838899999999995</c:v>
                </c:pt>
                <c:pt idx="5197">
                  <c:v>-15.795299999999997</c:v>
                </c:pt>
                <c:pt idx="5198">
                  <c:v>-15.751299999999986</c:v>
                </c:pt>
                <c:pt idx="5199">
                  <c:v>-15.706400000000002</c:v>
                </c:pt>
                <c:pt idx="5200">
                  <c:v>-15.660500000000013</c:v>
                </c:pt>
                <c:pt idx="5201">
                  <c:v>-15.613299999999981</c:v>
                </c:pt>
                <c:pt idx="5202">
                  <c:v>-15.564400000000006</c:v>
                </c:pt>
                <c:pt idx="5203">
                  <c:v>-15.513800000000003</c:v>
                </c:pt>
                <c:pt idx="5204">
                  <c:v>-15.460999999999984</c:v>
                </c:pt>
                <c:pt idx="5205">
                  <c:v>-15.405799999999999</c:v>
                </c:pt>
                <c:pt idx="5206">
                  <c:v>-15.348099999999988</c:v>
                </c:pt>
                <c:pt idx="5207">
                  <c:v>-15.287700000000001</c:v>
                </c:pt>
                <c:pt idx="5208">
                  <c:v>-15.224400000000003</c:v>
                </c:pt>
                <c:pt idx="5209">
                  <c:v>-15.15809999999999</c:v>
                </c:pt>
                <c:pt idx="5210">
                  <c:v>-15.088600000000014</c:v>
                </c:pt>
                <c:pt idx="5211">
                  <c:v>-15.015999999999991</c:v>
                </c:pt>
                <c:pt idx="5212">
                  <c:v>-14.940300000000008</c:v>
                </c:pt>
                <c:pt idx="5213">
                  <c:v>-14.861500000000007</c:v>
                </c:pt>
                <c:pt idx="5214">
                  <c:v>-14.779699999999991</c:v>
                </c:pt>
                <c:pt idx="5215">
                  <c:v>-14.694999999999993</c:v>
                </c:pt>
                <c:pt idx="5216">
                  <c:v>-14.607600000000019</c:v>
                </c:pt>
                <c:pt idx="5217">
                  <c:v>-14.517599999999987</c:v>
                </c:pt>
                <c:pt idx="5218">
                  <c:v>-14.425299999999993</c:v>
                </c:pt>
                <c:pt idx="5219">
                  <c:v>-14.330899999999986</c:v>
                </c:pt>
                <c:pt idx="5220">
                  <c:v>-14.2346</c:v>
                </c:pt>
                <c:pt idx="5221">
                  <c:v>-14.136600000000016</c:v>
                </c:pt>
                <c:pt idx="5222">
                  <c:v>-14.037299999999988</c:v>
                </c:pt>
                <c:pt idx="5223">
                  <c:v>-13.936800000000005</c:v>
                </c:pt>
                <c:pt idx="5224">
                  <c:v>-13.835399999999993</c:v>
                </c:pt>
                <c:pt idx="5225">
                  <c:v>-13.733299999999986</c:v>
                </c:pt>
                <c:pt idx="5226">
                  <c:v>-13.630799999999994</c:v>
                </c:pt>
                <c:pt idx="5227">
                  <c:v>-13.528199999999998</c:v>
                </c:pt>
                <c:pt idx="5228">
                  <c:v>-13.425600000000003</c:v>
                </c:pt>
                <c:pt idx="5229">
                  <c:v>-13.323300000000017</c:v>
                </c:pt>
                <c:pt idx="5230">
                  <c:v>-13.221599999999995</c:v>
                </c:pt>
                <c:pt idx="5231">
                  <c:v>-13.120800000000003</c:v>
                </c:pt>
                <c:pt idx="5232">
                  <c:v>-13.020999999999987</c:v>
                </c:pt>
                <c:pt idx="5233">
                  <c:v>-12.922599999999989</c:v>
                </c:pt>
                <c:pt idx="5234">
                  <c:v>-12.825800000000015</c:v>
                </c:pt>
                <c:pt idx="5235">
                  <c:v>-12.730799999999988</c:v>
                </c:pt>
                <c:pt idx="5236">
                  <c:v>-12.637900000000002</c:v>
                </c:pt>
                <c:pt idx="5237">
                  <c:v>-12.547299999999979</c:v>
                </c:pt>
                <c:pt idx="5238">
                  <c:v>-12.459299999999985</c:v>
                </c:pt>
                <c:pt idx="5239">
                  <c:v>-12.373899999999992</c:v>
                </c:pt>
                <c:pt idx="5240">
                  <c:v>-12.291299999999978</c:v>
                </c:pt>
                <c:pt idx="5241">
                  <c:v>-12.211700000000008</c:v>
                </c:pt>
                <c:pt idx="5242">
                  <c:v>-12.135000000000019</c:v>
                </c:pt>
                <c:pt idx="5243">
                  <c:v>-12.061299999999989</c:v>
                </c:pt>
                <c:pt idx="5244">
                  <c:v>-11.990499999999997</c:v>
                </c:pt>
                <c:pt idx="5245">
                  <c:v>-11.922599999999989</c:v>
                </c:pt>
                <c:pt idx="5246">
                  <c:v>-11.857499999999987</c:v>
                </c:pt>
                <c:pt idx="5247">
                  <c:v>-11.795000000000016</c:v>
                </c:pt>
                <c:pt idx="5248">
                  <c:v>-11.734799999999979</c:v>
                </c:pt>
                <c:pt idx="5249">
                  <c:v>-11.676899999999989</c:v>
                </c:pt>
                <c:pt idx="5250">
                  <c:v>-11.620899999999978</c:v>
                </c:pt>
                <c:pt idx="5251">
                  <c:v>-11.566599999999994</c:v>
                </c:pt>
                <c:pt idx="5252">
                  <c:v>-11.513900000000007</c:v>
                </c:pt>
                <c:pt idx="5253">
                  <c:v>-11.462299999999999</c:v>
                </c:pt>
                <c:pt idx="5254">
                  <c:v>-11.411799999999999</c:v>
                </c:pt>
                <c:pt idx="5255">
                  <c:v>-11.362000000000023</c:v>
                </c:pt>
                <c:pt idx="5256">
                  <c:v>-11.312600000000003</c:v>
                </c:pt>
                <c:pt idx="5257">
                  <c:v>-11.263499999999993</c:v>
                </c:pt>
                <c:pt idx="5258">
                  <c:v>-11.214399999999983</c:v>
                </c:pt>
                <c:pt idx="5259">
                  <c:v>-11.164999999999992</c:v>
                </c:pt>
                <c:pt idx="5260">
                  <c:v>-11.115100000000012</c:v>
                </c:pt>
                <c:pt idx="5261">
                  <c:v>-11.064300000000003</c:v>
                </c:pt>
                <c:pt idx="5262">
                  <c:v>-11.012499999999989</c:v>
                </c:pt>
                <c:pt idx="5263">
                  <c:v>-10.959399999999988</c:v>
                </c:pt>
                <c:pt idx="5264">
                  <c:v>-10.904599999999988</c:v>
                </c:pt>
                <c:pt idx="5265">
                  <c:v>-10.848000000000013</c:v>
                </c:pt>
                <c:pt idx="5266">
                  <c:v>-10.789099999999991</c:v>
                </c:pt>
                <c:pt idx="5267">
                  <c:v>-10.727800000000002</c:v>
                </c:pt>
                <c:pt idx="5268">
                  <c:v>-10.663700000000006</c:v>
                </c:pt>
                <c:pt idx="5269">
                  <c:v>-10.596699999999998</c:v>
                </c:pt>
                <c:pt idx="5270">
                  <c:v>-10.526600000000002</c:v>
                </c:pt>
                <c:pt idx="5271">
                  <c:v>-10.452999999999975</c:v>
                </c:pt>
                <c:pt idx="5272">
                  <c:v>-10.376000000000005</c:v>
                </c:pt>
                <c:pt idx="5273">
                  <c:v>-10.295400000000001</c:v>
                </c:pt>
                <c:pt idx="5274">
                  <c:v>-10.211199999999991</c:v>
                </c:pt>
                <c:pt idx="5275">
                  <c:v>-10.123400000000004</c:v>
                </c:pt>
                <c:pt idx="5276">
                  <c:v>-10.031999999999982</c:v>
                </c:pt>
                <c:pt idx="5277">
                  <c:v>-9.93719999999999</c:v>
                </c:pt>
                <c:pt idx="5278">
                  <c:v>-9.8389999999999986</c:v>
                </c:pt>
                <c:pt idx="5279">
                  <c:v>-9.7377999999999929</c:v>
                </c:pt>
                <c:pt idx="5280">
                  <c:v>-9.6336000000000013</c:v>
                </c:pt>
                <c:pt idx="5281">
                  <c:v>-9.5269000000000119</c:v>
                </c:pt>
                <c:pt idx="5282">
                  <c:v>-9.4176999999999964</c:v>
                </c:pt>
                <c:pt idx="5283">
                  <c:v>-9.3064999999999998</c:v>
                </c:pt>
                <c:pt idx="5284">
                  <c:v>-9.1934999999999718</c:v>
                </c:pt>
                <c:pt idx="5285">
                  <c:v>-9.0789000000000044</c:v>
                </c:pt>
                <c:pt idx="5286">
                  <c:v>-8.9630999999999972</c:v>
                </c:pt>
                <c:pt idx="5287">
                  <c:v>-8.8462999999999852</c:v>
                </c:pt>
                <c:pt idx="5288">
                  <c:v>-8.7288000000000068</c:v>
                </c:pt>
                <c:pt idx="5289">
                  <c:v>-8.6107999999999834</c:v>
                </c:pt>
                <c:pt idx="5290">
                  <c:v>-8.4927999999999884</c:v>
                </c:pt>
                <c:pt idx="5291">
                  <c:v>-8.3747999999999934</c:v>
                </c:pt>
                <c:pt idx="5292">
                  <c:v>-8.2572999999999865</c:v>
                </c:pt>
                <c:pt idx="5293">
                  <c:v>-8.1403999999999996</c:v>
                </c:pt>
                <c:pt idx="5294">
                  <c:v>-8.0244000000000142</c:v>
                </c:pt>
                <c:pt idx="5295">
                  <c:v>-7.9096999999999866</c:v>
                </c:pt>
                <c:pt idx="5296">
                  <c:v>-7.7964000000000055</c:v>
                </c:pt>
                <c:pt idx="5297">
                  <c:v>-7.6847999999999956</c:v>
                </c:pt>
                <c:pt idx="5298">
                  <c:v>-7.5751999999999953</c:v>
                </c:pt>
                <c:pt idx="5299">
                  <c:v>-7.4678000000000111</c:v>
                </c:pt>
                <c:pt idx="5300">
                  <c:v>-7.3627999999999929</c:v>
                </c:pt>
                <c:pt idx="5301">
                  <c:v>-7.2605000000000075</c:v>
                </c:pt>
                <c:pt idx="5302">
                  <c:v>-7.1608999999999696</c:v>
                </c:pt>
                <c:pt idx="5303">
                  <c:v>-7.0640999999999963</c:v>
                </c:pt>
                <c:pt idx="5304">
                  <c:v>-6.9704000000000121</c:v>
                </c:pt>
                <c:pt idx="5305">
                  <c:v>-6.8795999999999822</c:v>
                </c:pt>
                <c:pt idx="5306">
                  <c:v>-6.7918999999999983</c:v>
                </c:pt>
                <c:pt idx="5307">
                  <c:v>-6.7072000000000003</c:v>
                </c:pt>
                <c:pt idx="5308">
                  <c:v>-6.6252999999999815</c:v>
                </c:pt>
                <c:pt idx="5309">
                  <c:v>-6.5461999999999989</c:v>
                </c:pt>
                <c:pt idx="5310">
                  <c:v>-6.4696999999999889</c:v>
                </c:pt>
                <c:pt idx="5311">
                  <c:v>-6.395700000000005</c:v>
                </c:pt>
                <c:pt idx="5312">
                  <c:v>-6.323900000000009</c:v>
                </c:pt>
                <c:pt idx="5313">
                  <c:v>-6.2539999999999907</c:v>
                </c:pt>
                <c:pt idx="5314">
                  <c:v>-6.1859000000000037</c:v>
                </c:pt>
                <c:pt idx="5315">
                  <c:v>-6.1193000000000097</c:v>
                </c:pt>
                <c:pt idx="5316">
                  <c:v>-6.0538999999999987</c:v>
                </c:pt>
                <c:pt idx="5317">
                  <c:v>-5.9894000000000176</c:v>
                </c:pt>
                <c:pt idx="5318">
                  <c:v>-5.9256999999999778</c:v>
                </c:pt>
                <c:pt idx="5319">
                  <c:v>-5.8624999999999829</c:v>
                </c:pt>
                <c:pt idx="5320">
                  <c:v>-5.7994000000000199</c:v>
                </c:pt>
                <c:pt idx="5321">
                  <c:v>-5.7363</c:v>
                </c:pt>
                <c:pt idx="5322">
                  <c:v>-5.6727999999999952</c:v>
                </c:pt>
                <c:pt idx="5323">
                  <c:v>-5.6087999999999738</c:v>
                </c:pt>
                <c:pt idx="5324">
                  <c:v>-5.5439000000000078</c:v>
                </c:pt>
                <c:pt idx="5325">
                  <c:v>-5.4779000000000053</c:v>
                </c:pt>
                <c:pt idx="5326">
                  <c:v>-5.4104999999999848</c:v>
                </c:pt>
                <c:pt idx="5327">
                  <c:v>-5.3414999999999964</c:v>
                </c:pt>
                <c:pt idx="5328">
                  <c:v>-5.2706000000000017</c:v>
                </c:pt>
                <c:pt idx="5329">
                  <c:v>-5.1974999999999909</c:v>
                </c:pt>
                <c:pt idx="5330">
                  <c:v>-5.1220000000000141</c:v>
                </c:pt>
                <c:pt idx="5331">
                  <c:v>-5.0437999999999761</c:v>
                </c:pt>
                <c:pt idx="5332">
                  <c:v>-4.9628999999999905</c:v>
                </c:pt>
                <c:pt idx="5333">
                  <c:v>-4.8789000000000158</c:v>
                </c:pt>
                <c:pt idx="5334">
                  <c:v>-4.7916999999999916</c:v>
                </c:pt>
                <c:pt idx="5335">
                  <c:v>-4.7013000000000034</c:v>
                </c:pt>
                <c:pt idx="5336">
                  <c:v>-4.6075999999999908</c:v>
                </c:pt>
                <c:pt idx="5337">
                  <c:v>-4.5105000000000075</c:v>
                </c:pt>
                <c:pt idx="5338">
                  <c:v>-4.4100999999999999</c:v>
                </c:pt>
                <c:pt idx="5339">
                  <c:v>-4.3063999999999965</c:v>
                </c:pt>
                <c:pt idx="5340">
                  <c:v>-4.1996000000000038</c:v>
                </c:pt>
                <c:pt idx="5341">
                  <c:v>-4.0897999999999968</c:v>
                </c:pt>
                <c:pt idx="5342">
                  <c:v>-3.9771999999999821</c:v>
                </c:pt>
                <c:pt idx="5343">
                  <c:v>-3.8619999999999948</c:v>
                </c:pt>
                <c:pt idx="5344">
                  <c:v>-3.7443999999999846</c:v>
                </c:pt>
                <c:pt idx="5345">
                  <c:v>-3.62469999999999</c:v>
                </c:pt>
                <c:pt idx="5346">
                  <c:v>-3.5030000000000143</c:v>
                </c:pt>
                <c:pt idx="5347">
                  <c:v>-3.3796999999999855</c:v>
                </c:pt>
                <c:pt idx="5348">
                  <c:v>-3.2549999999999955</c:v>
                </c:pt>
                <c:pt idx="5349">
                  <c:v>-3.129099999999994</c:v>
                </c:pt>
                <c:pt idx="5350">
                  <c:v>-3.0023999999999944</c:v>
                </c:pt>
                <c:pt idx="5351">
                  <c:v>-2.8748999999999967</c:v>
                </c:pt>
                <c:pt idx="5352">
                  <c:v>-2.747099999999989</c:v>
                </c:pt>
                <c:pt idx="5353">
                  <c:v>-2.6192000000000064</c:v>
                </c:pt>
                <c:pt idx="5354">
                  <c:v>-2.4913999999999987</c:v>
                </c:pt>
                <c:pt idx="5355">
                  <c:v>-2.363900000000001</c:v>
                </c:pt>
                <c:pt idx="5356">
                  <c:v>-2.2372000000000014</c:v>
                </c:pt>
                <c:pt idx="5357">
                  <c:v>-2.1113999999999749</c:v>
                </c:pt>
                <c:pt idx="5358">
                  <c:v>-1.9867999999999881</c:v>
                </c:pt>
                <c:pt idx="5359">
                  <c:v>-1.8637999999999977</c:v>
                </c:pt>
                <c:pt idx="5360">
                  <c:v>-1.7425999999999817</c:v>
                </c:pt>
                <c:pt idx="5361">
                  <c:v>-1.6234000000000037</c:v>
                </c:pt>
                <c:pt idx="5362">
                  <c:v>-1.506699999999995</c:v>
                </c:pt>
                <c:pt idx="5363">
                  <c:v>-1.3924999999999841</c:v>
                </c:pt>
                <c:pt idx="5364">
                  <c:v>-1.2812000000000126</c:v>
                </c:pt>
                <c:pt idx="5365">
                  <c:v>-1.1729999999999734</c:v>
                </c:pt>
                <c:pt idx="5366">
                  <c:v>-1.0680000000000121</c:v>
                </c:pt>
                <c:pt idx="5367">
                  <c:v>-0.96620000000001482</c:v>
                </c:pt>
                <c:pt idx="5368">
                  <c:v>-0.86779999999998836</c:v>
                </c:pt>
                <c:pt idx="5369">
                  <c:v>-0.7727000000000146</c:v>
                </c:pt>
                <c:pt idx="5370">
                  <c:v>-0.68099999999998317</c:v>
                </c:pt>
                <c:pt idx="5371">
                  <c:v>-0.59250000000000114</c:v>
                </c:pt>
                <c:pt idx="5372">
                  <c:v>-0.507000000000005</c:v>
                </c:pt>
                <c:pt idx="5373">
                  <c:v>-0.42439999999999145</c:v>
                </c:pt>
                <c:pt idx="5374">
                  <c:v>-0.34440000000000737</c:v>
                </c:pt>
                <c:pt idx="5375">
                  <c:v>-0.26689999999999259</c:v>
                </c:pt>
                <c:pt idx="5376">
                  <c:v>-0.19149999999999068</c:v>
                </c:pt>
                <c:pt idx="5377">
                  <c:v>-0.117999999999995</c:v>
                </c:pt>
                <c:pt idx="5378">
                  <c:v>-4.6099999999995589E-2</c:v>
                </c:pt>
                <c:pt idx="5379">
                  <c:v>2.4499999999989086E-2</c:v>
                </c:pt>
                <c:pt idx="5380">
                  <c:v>9.3999999999994088E-2</c:v>
                </c:pt>
                <c:pt idx="5381">
                  <c:v>0.16280000000000427</c:v>
                </c:pt>
                <c:pt idx="5382">
                  <c:v>0.23120000000000118</c:v>
                </c:pt>
                <c:pt idx="5383">
                  <c:v>0.29930000000001655</c:v>
                </c:pt>
                <c:pt idx="5384">
                  <c:v>0.36760000000001014</c:v>
                </c:pt>
                <c:pt idx="5385">
                  <c:v>0.43609999999998195</c:v>
                </c:pt>
                <c:pt idx="5386">
                  <c:v>0.50530000000000541</c:v>
                </c:pt>
                <c:pt idx="5387">
                  <c:v>0.57540000000000191</c:v>
                </c:pt>
                <c:pt idx="5388">
                  <c:v>0.6466000000000065</c:v>
                </c:pt>
                <c:pt idx="5389">
                  <c:v>0.71920000000000073</c:v>
                </c:pt>
                <c:pt idx="5390">
                  <c:v>0.79349999999999454</c:v>
                </c:pt>
                <c:pt idx="5391">
                  <c:v>0.86970000000002301</c:v>
                </c:pt>
                <c:pt idx="5392">
                  <c:v>0.94810000000001082</c:v>
                </c:pt>
                <c:pt idx="5393">
                  <c:v>1.0289999999999964</c:v>
                </c:pt>
                <c:pt idx="5394">
                  <c:v>1.112400000000008</c:v>
                </c:pt>
                <c:pt idx="5395">
                  <c:v>1.1987000000000023</c:v>
                </c:pt>
                <c:pt idx="5396">
                  <c:v>1.2881000000000142</c:v>
                </c:pt>
                <c:pt idx="5397">
                  <c:v>1.3805000000000121</c:v>
                </c:pt>
                <c:pt idx="5398">
                  <c:v>1.4762999999999806</c:v>
                </c:pt>
                <c:pt idx="5399">
                  <c:v>1.5752999999999986</c:v>
                </c:pt>
                <c:pt idx="5400">
                  <c:v>1.6776000000000124</c:v>
                </c:pt>
                <c:pt idx="5401">
                  <c:v>1.7833000000000254</c:v>
                </c:pt>
                <c:pt idx="5402">
                  <c:v>1.8920999999999992</c:v>
                </c:pt>
                <c:pt idx="5403">
                  <c:v>2.0039999999999907</c:v>
                </c:pt>
                <c:pt idx="5404">
                  <c:v>2.1189000000000249</c:v>
                </c:pt>
                <c:pt idx="5405">
                  <c:v>2.2366000000000099</c:v>
                </c:pt>
                <c:pt idx="5406">
                  <c:v>2.3566999999999894</c:v>
                </c:pt>
                <c:pt idx="5407">
                  <c:v>2.4792000000000201</c:v>
                </c:pt>
                <c:pt idx="5408">
                  <c:v>2.6038000000000068</c:v>
                </c:pt>
                <c:pt idx="5409">
                  <c:v>2.7302000000000248</c:v>
                </c:pt>
                <c:pt idx="5410">
                  <c:v>2.8581000000000074</c:v>
                </c:pt>
                <c:pt idx="5411">
                  <c:v>2.9873999999999796</c:v>
                </c:pt>
                <c:pt idx="5412">
                  <c:v>3.1178000000000168</c:v>
                </c:pt>
                <c:pt idx="5413">
                  <c:v>3.2488999999999919</c:v>
                </c:pt>
                <c:pt idx="5414">
                  <c:v>3.3806000000000154</c:v>
                </c:pt>
                <c:pt idx="5415">
                  <c:v>3.5126999999999953</c:v>
                </c:pt>
                <c:pt idx="5416">
                  <c:v>3.6449000000000069</c:v>
                </c:pt>
                <c:pt idx="5417">
                  <c:v>3.7770000000000152</c:v>
                </c:pt>
                <c:pt idx="5418">
                  <c:v>3.9087000000000103</c:v>
                </c:pt>
                <c:pt idx="5419">
                  <c:v>4.0398999999999887</c:v>
                </c:pt>
                <c:pt idx="5420">
                  <c:v>4.1702999999999975</c:v>
                </c:pt>
                <c:pt idx="5421">
                  <c:v>4.2995999999999981</c:v>
                </c:pt>
                <c:pt idx="5422">
                  <c:v>4.4277000000000157</c:v>
                </c:pt>
                <c:pt idx="5423">
                  <c:v>4.5544000000000153</c:v>
                </c:pt>
                <c:pt idx="5424">
                  <c:v>4.6794999999999902</c:v>
                </c:pt>
                <c:pt idx="5425">
                  <c:v>4.8028000000000191</c:v>
                </c:pt>
                <c:pt idx="5426">
                  <c:v>4.9241000000000099</c:v>
                </c:pt>
                <c:pt idx="5427">
                  <c:v>5.043200000000013</c:v>
                </c:pt>
                <c:pt idx="5428">
                  <c:v>5.1600999999999999</c:v>
                </c:pt>
                <c:pt idx="5429">
                  <c:v>5.274799999999999</c:v>
                </c:pt>
                <c:pt idx="5430">
                  <c:v>5.3870000000000005</c:v>
                </c:pt>
                <c:pt idx="5431">
                  <c:v>5.4969000000000108</c:v>
                </c:pt>
                <c:pt idx="5432">
                  <c:v>5.6043999999999983</c:v>
                </c:pt>
                <c:pt idx="5433">
                  <c:v>5.7096000000000231</c:v>
                </c:pt>
                <c:pt idx="5434">
                  <c:v>5.8126000000000033</c:v>
                </c:pt>
                <c:pt idx="5435">
                  <c:v>5.9135000000000275</c:v>
                </c:pt>
                <c:pt idx="5436">
                  <c:v>6.0124000000000137</c:v>
                </c:pt>
                <c:pt idx="5437">
                  <c:v>6.1096000000000004</c:v>
                </c:pt>
                <c:pt idx="5438">
                  <c:v>6.2052000000000191</c:v>
                </c:pt>
                <c:pt idx="5439">
                  <c:v>6.2993999999999915</c:v>
                </c:pt>
                <c:pt idx="5440">
                  <c:v>6.3924000000000092</c:v>
                </c:pt>
                <c:pt idx="5441">
                  <c:v>6.484499999999997</c:v>
                </c:pt>
                <c:pt idx="5442">
                  <c:v>6.5758999999999901</c:v>
                </c:pt>
                <c:pt idx="5443">
                  <c:v>6.6667000000000201</c:v>
                </c:pt>
                <c:pt idx="5444">
                  <c:v>6.7572000000000116</c:v>
                </c:pt>
                <c:pt idx="5445">
                  <c:v>6.8477000000000032</c:v>
                </c:pt>
                <c:pt idx="5446">
                  <c:v>6.9382999999999981</c:v>
                </c:pt>
                <c:pt idx="5447">
                  <c:v>7.029200000000003</c:v>
                </c:pt>
                <c:pt idx="5448">
                  <c:v>7.1206000000000245</c:v>
                </c:pt>
                <c:pt idx="5449">
                  <c:v>7.212900000000019</c:v>
                </c:pt>
                <c:pt idx="5450">
                  <c:v>7.3060999999999865</c:v>
                </c:pt>
                <c:pt idx="5451">
                  <c:v>7.4005000000000223</c:v>
                </c:pt>
                <c:pt idx="5452">
                  <c:v>7.4963999999999942</c:v>
                </c:pt>
                <c:pt idx="5453">
                  <c:v>7.5938999999999908</c:v>
                </c:pt>
                <c:pt idx="5454">
                  <c:v>7.6932000000000187</c:v>
                </c:pt>
                <c:pt idx="5455">
                  <c:v>7.794700000000006</c:v>
                </c:pt>
                <c:pt idx="5456">
                  <c:v>7.8984000000000094</c:v>
                </c:pt>
                <c:pt idx="5457">
                  <c:v>8.0045000000000073</c:v>
                </c:pt>
                <c:pt idx="5458">
                  <c:v>8.1132999999999811</c:v>
                </c:pt>
                <c:pt idx="5459">
                  <c:v>8.2249000000000194</c:v>
                </c:pt>
                <c:pt idx="5460">
                  <c:v>8.3393000000000086</c:v>
                </c:pt>
                <c:pt idx="5461">
                  <c:v>8.4566000000000088</c:v>
                </c:pt>
                <c:pt idx="5462">
                  <c:v>8.5769999999999982</c:v>
                </c:pt>
                <c:pt idx="5463">
                  <c:v>8.7002999999999986</c:v>
                </c:pt>
                <c:pt idx="5464">
                  <c:v>8.8266000000000133</c:v>
                </c:pt>
                <c:pt idx="5465">
                  <c:v>8.9557000000000073</c:v>
                </c:pt>
                <c:pt idx="5466">
                  <c:v>9.0875999999999806</c:v>
                </c:pt>
                <c:pt idx="5467">
                  <c:v>9.2221000000000117</c:v>
                </c:pt>
                <c:pt idx="5468">
                  <c:v>9.3589000000000055</c:v>
                </c:pt>
                <c:pt idx="5469">
                  <c:v>9.4980000000000189</c:v>
                </c:pt>
                <c:pt idx="5470">
                  <c:v>9.63900000000001</c:v>
                </c:pt>
                <c:pt idx="5471">
                  <c:v>9.781800000000004</c:v>
                </c:pt>
                <c:pt idx="5472">
                  <c:v>9.9260000000000161</c:v>
                </c:pt>
                <c:pt idx="5473">
                  <c:v>10.071400000000011</c:v>
                </c:pt>
                <c:pt idx="5474">
                  <c:v>10.217900000000014</c:v>
                </c:pt>
                <c:pt idx="5475">
                  <c:v>10.365000000000009</c:v>
                </c:pt>
                <c:pt idx="5476">
                  <c:v>10.512499999999989</c:v>
                </c:pt>
                <c:pt idx="5477">
                  <c:v>10.660300000000007</c:v>
                </c:pt>
                <c:pt idx="5478">
                  <c:v>10.807999999999993</c:v>
                </c:pt>
                <c:pt idx="5479">
                  <c:v>10.955500000000001</c:v>
                </c:pt>
                <c:pt idx="5480">
                  <c:v>11.102300000000014</c:v>
                </c:pt>
                <c:pt idx="5481">
                  <c:v>11.2483</c:v>
                </c:pt>
                <c:pt idx="5482">
                  <c:v>11.393300000000011</c:v>
                </c:pt>
                <c:pt idx="5483">
                  <c:v>11.536900000000003</c:v>
                </c:pt>
                <c:pt idx="5484">
                  <c:v>11.679000000000002</c:v>
                </c:pt>
                <c:pt idx="5485">
                  <c:v>11.819200000000023</c:v>
                </c:pt>
                <c:pt idx="5486">
                  <c:v>11.9572</c:v>
                </c:pt>
                <c:pt idx="5487">
                  <c:v>12.093000000000018</c:v>
                </c:pt>
                <c:pt idx="5488">
                  <c:v>12.226100000000002</c:v>
                </c:pt>
                <c:pt idx="5489">
                  <c:v>12.356499999999983</c:v>
                </c:pt>
                <c:pt idx="5490">
                  <c:v>12.483800000000002</c:v>
                </c:pt>
                <c:pt idx="5491">
                  <c:v>12.608100000000007</c:v>
                </c:pt>
                <c:pt idx="5492">
                  <c:v>12.729199999999992</c:v>
                </c:pt>
                <c:pt idx="5493">
                  <c:v>12.846900000000005</c:v>
                </c:pt>
                <c:pt idx="5494">
                  <c:v>12.961399999999998</c:v>
                </c:pt>
                <c:pt idx="5495">
                  <c:v>13.072600000000023</c:v>
                </c:pt>
                <c:pt idx="5496">
                  <c:v>13.180499999999995</c:v>
                </c:pt>
                <c:pt idx="5497">
                  <c:v>13.285399999999981</c:v>
                </c:pt>
                <c:pt idx="5498">
                  <c:v>13.38730000000001</c:v>
                </c:pt>
                <c:pt idx="5499">
                  <c:v>13.486500000000007</c:v>
                </c:pt>
                <c:pt idx="5500">
                  <c:v>13.58310000000003</c:v>
                </c:pt>
                <c:pt idx="5501">
                  <c:v>13.677400000000006</c:v>
                </c:pt>
                <c:pt idx="5502">
                  <c:v>13.769599999999997</c:v>
                </c:pt>
                <c:pt idx="5503">
                  <c:v>13.860000000000014</c:v>
                </c:pt>
                <c:pt idx="5504">
                  <c:v>13.948800000000006</c:v>
                </c:pt>
                <c:pt idx="5505">
                  <c:v>14.036399999999986</c:v>
                </c:pt>
                <c:pt idx="5506">
                  <c:v>14.122800000000012</c:v>
                </c:pt>
                <c:pt idx="5507">
                  <c:v>14.208499999999987</c:v>
                </c:pt>
                <c:pt idx="5508">
                  <c:v>14.293600000000026</c:v>
                </c:pt>
                <c:pt idx="5509">
                  <c:v>14.378399999999999</c:v>
                </c:pt>
                <c:pt idx="5510">
                  <c:v>14.463099999999997</c:v>
                </c:pt>
                <c:pt idx="5511">
                  <c:v>14.548000000000002</c:v>
                </c:pt>
                <c:pt idx="5512">
                  <c:v>14.633399999999995</c:v>
                </c:pt>
                <c:pt idx="5513">
                  <c:v>14.719400000000007</c:v>
                </c:pt>
                <c:pt idx="5514">
                  <c:v>14.806200000000018</c:v>
                </c:pt>
                <c:pt idx="5515">
                  <c:v>14.894299999999987</c:v>
                </c:pt>
                <c:pt idx="5516">
                  <c:v>14.983699999999999</c:v>
                </c:pt>
                <c:pt idx="5517">
                  <c:v>15.07480000000001</c:v>
                </c:pt>
                <c:pt idx="5518">
                  <c:v>15.167699999999996</c:v>
                </c:pt>
                <c:pt idx="5519">
                  <c:v>15.26260000000002</c:v>
                </c:pt>
                <c:pt idx="5520">
                  <c:v>15.35990000000001</c:v>
                </c:pt>
                <c:pt idx="5521">
                  <c:v>15.45950000000002</c:v>
                </c:pt>
                <c:pt idx="5522">
                  <c:v>15.561700000000002</c:v>
                </c:pt>
                <c:pt idx="5523">
                  <c:v>15.666699999999992</c:v>
                </c:pt>
                <c:pt idx="5524">
                  <c:v>15.774300000000011</c:v>
                </c:pt>
                <c:pt idx="5525">
                  <c:v>15.884700000000009</c:v>
                </c:pt>
                <c:pt idx="5526">
                  <c:v>15.997800000000012</c:v>
                </c:pt>
                <c:pt idx="5527">
                  <c:v>16.113600000000019</c:v>
                </c:pt>
                <c:pt idx="5528">
                  <c:v>16.231899999999996</c:v>
                </c:pt>
                <c:pt idx="5529">
                  <c:v>16.352700000000027</c:v>
                </c:pt>
                <c:pt idx="5530">
                  <c:v>16.475799999999992</c:v>
                </c:pt>
                <c:pt idx="5531">
                  <c:v>16.600899999999996</c:v>
                </c:pt>
                <c:pt idx="5532">
                  <c:v>16.727800000000002</c:v>
                </c:pt>
                <c:pt idx="5533">
                  <c:v>16.856400000000008</c:v>
                </c:pt>
                <c:pt idx="5534">
                  <c:v>16.986400000000003</c:v>
                </c:pt>
                <c:pt idx="5535">
                  <c:v>17.117500000000007</c:v>
                </c:pt>
                <c:pt idx="5536">
                  <c:v>17.249499999999983</c:v>
                </c:pt>
                <c:pt idx="5537">
                  <c:v>17.382200000000012</c:v>
                </c:pt>
                <c:pt idx="5538">
                  <c:v>17.515299999999996</c:v>
                </c:pt>
                <c:pt idx="5539">
                  <c:v>17.648600000000016</c:v>
                </c:pt>
                <c:pt idx="5540">
                  <c:v>17.781800000000004</c:v>
                </c:pt>
                <c:pt idx="5541">
                  <c:v>17.914699999999982</c:v>
                </c:pt>
                <c:pt idx="5542">
                  <c:v>18.047000000000025</c:v>
                </c:pt>
                <c:pt idx="5543">
                  <c:v>18.178599999999989</c:v>
                </c:pt>
                <c:pt idx="5544">
                  <c:v>18.309100000000001</c:v>
                </c:pt>
                <c:pt idx="5545">
                  <c:v>18.438400000000001</c:v>
                </c:pt>
                <c:pt idx="5546">
                  <c:v>18.566200000000009</c:v>
                </c:pt>
                <c:pt idx="5547">
                  <c:v>18.692200000000014</c:v>
                </c:pt>
                <c:pt idx="5548">
                  <c:v>18.816100000000006</c:v>
                </c:pt>
                <c:pt idx="5549">
                  <c:v>18.937899999999985</c:v>
                </c:pt>
                <c:pt idx="5550">
                  <c:v>19.05710000000002</c:v>
                </c:pt>
                <c:pt idx="5551">
                  <c:v>19.173599999999993</c:v>
                </c:pt>
                <c:pt idx="5552">
                  <c:v>19.287200000000013</c:v>
                </c:pt>
                <c:pt idx="5553">
                  <c:v>19.397700000000015</c:v>
                </c:pt>
                <c:pt idx="5554">
                  <c:v>19.504999999999995</c:v>
                </c:pt>
                <c:pt idx="5555">
                  <c:v>19.609000000000009</c:v>
                </c:pt>
                <c:pt idx="5556">
                  <c:v>19.709599999999995</c:v>
                </c:pt>
                <c:pt idx="5557">
                  <c:v>19.806999999999988</c:v>
                </c:pt>
                <c:pt idx="5558">
                  <c:v>19.90100000000001</c:v>
                </c:pt>
                <c:pt idx="5559">
                  <c:v>19.991899999999987</c:v>
                </c:pt>
                <c:pt idx="5560">
                  <c:v>20.079700000000003</c:v>
                </c:pt>
                <c:pt idx="5561">
                  <c:v>20.164700000000011</c:v>
                </c:pt>
                <c:pt idx="5562">
                  <c:v>20.247099999999989</c:v>
                </c:pt>
                <c:pt idx="5563">
                  <c:v>20.327100000000002</c:v>
                </c:pt>
                <c:pt idx="5564">
                  <c:v>20.405100000000004</c:v>
                </c:pt>
                <c:pt idx="5565">
                  <c:v>20.481400000000008</c:v>
                </c:pt>
                <c:pt idx="5566">
                  <c:v>20.556100000000015</c:v>
                </c:pt>
                <c:pt idx="5567">
                  <c:v>20.629799999999989</c:v>
                </c:pt>
                <c:pt idx="5568">
                  <c:v>20.702600000000018</c:v>
                </c:pt>
                <c:pt idx="5569">
                  <c:v>20.774900000000002</c:v>
                </c:pt>
                <c:pt idx="5570">
                  <c:v>20.847099999999983</c:v>
                </c:pt>
                <c:pt idx="5571">
                  <c:v>20.919399999999996</c:v>
                </c:pt>
                <c:pt idx="5572">
                  <c:v>20.992199999999997</c:v>
                </c:pt>
                <c:pt idx="5573">
                  <c:v>21.065800000000024</c:v>
                </c:pt>
                <c:pt idx="5574">
                  <c:v>21.140500000000003</c:v>
                </c:pt>
                <c:pt idx="5575">
                  <c:v>21.216700000000003</c:v>
                </c:pt>
                <c:pt idx="5576">
                  <c:v>21.294700000000006</c:v>
                </c:pt>
                <c:pt idx="5577">
                  <c:v>21.374899999999997</c:v>
                </c:pt>
                <c:pt idx="5578">
                  <c:v>21.457499999999982</c:v>
                </c:pt>
                <c:pt idx="5579">
                  <c:v>21.543000000000006</c:v>
                </c:pt>
                <c:pt idx="5580">
                  <c:v>21.631599999999992</c:v>
                </c:pt>
                <c:pt idx="5581">
                  <c:v>21.723700000000008</c:v>
                </c:pt>
                <c:pt idx="5582">
                  <c:v>21.819500000000005</c:v>
                </c:pt>
                <c:pt idx="5583">
                  <c:v>21.919399999999996</c:v>
                </c:pt>
                <c:pt idx="5584">
                  <c:v>22.023600000000016</c:v>
                </c:pt>
                <c:pt idx="5585">
                  <c:v>22.132299999999987</c:v>
                </c:pt>
                <c:pt idx="5586">
                  <c:v>22.245600000000024</c:v>
                </c:pt>
                <c:pt idx="5587">
                  <c:v>22.363799999999998</c:v>
                </c:pt>
                <c:pt idx="5588">
                  <c:v>22.486699999999985</c:v>
                </c:pt>
                <c:pt idx="5589">
                  <c:v>22.614400000000018</c:v>
                </c:pt>
                <c:pt idx="5590">
                  <c:v>22.746900000000011</c:v>
                </c:pt>
                <c:pt idx="5591">
                  <c:v>22.883999999999986</c:v>
                </c:pt>
                <c:pt idx="5592">
                  <c:v>23.025599999999997</c:v>
                </c:pt>
                <c:pt idx="5593">
                  <c:v>23.171500000000009</c:v>
                </c:pt>
                <c:pt idx="5594">
                  <c:v>23.321400000000011</c:v>
                </c:pt>
                <c:pt idx="5595">
                  <c:v>23.474999999999994</c:v>
                </c:pt>
                <c:pt idx="5596">
                  <c:v>23.63209999999998</c:v>
                </c:pt>
                <c:pt idx="5597">
                  <c:v>23.792400000000015</c:v>
                </c:pt>
                <c:pt idx="5598">
                  <c:v>23.955600000000004</c:v>
                </c:pt>
                <c:pt idx="5599">
                  <c:v>24.121300000000019</c:v>
                </c:pt>
                <c:pt idx="5600">
                  <c:v>24.289299999999997</c:v>
                </c:pt>
                <c:pt idx="5601">
                  <c:v>24.459199999999981</c:v>
                </c:pt>
                <c:pt idx="5602">
                  <c:v>24.630900000000025</c:v>
                </c:pt>
                <c:pt idx="5603">
                  <c:v>24.803799999999995</c:v>
                </c:pt>
                <c:pt idx="5604">
                  <c:v>24.977899999999977</c:v>
                </c:pt>
                <c:pt idx="5605">
                  <c:v>25.152600000000007</c:v>
                </c:pt>
                <c:pt idx="5606">
                  <c:v>25.327799999999996</c:v>
                </c:pt>
                <c:pt idx="5607">
                  <c:v>25.503100000000018</c:v>
                </c:pt>
                <c:pt idx="5608">
                  <c:v>25.678200000000004</c:v>
                </c:pt>
                <c:pt idx="5609">
                  <c:v>25.852800000000002</c:v>
                </c:pt>
                <c:pt idx="5610">
                  <c:v>26.026600000000002</c:v>
                </c:pt>
                <c:pt idx="5611">
                  <c:v>26.199099999999987</c:v>
                </c:pt>
                <c:pt idx="5612">
                  <c:v>26.370200000000011</c:v>
                </c:pt>
                <c:pt idx="5613">
                  <c:v>26.539500000000004</c:v>
                </c:pt>
                <c:pt idx="5614">
                  <c:v>26.706799999999987</c:v>
                </c:pt>
                <c:pt idx="5615">
                  <c:v>26.871700000000004</c:v>
                </c:pt>
                <c:pt idx="5616">
                  <c:v>27.034099999999995</c:v>
                </c:pt>
                <c:pt idx="5617">
                  <c:v>27.193799999999982</c:v>
                </c:pt>
                <c:pt idx="5618">
                  <c:v>27.350700000000018</c:v>
                </c:pt>
                <c:pt idx="5619">
                  <c:v>27.504600000000011</c:v>
                </c:pt>
                <c:pt idx="5620">
                  <c:v>27.655600000000021</c:v>
                </c:pt>
                <c:pt idx="5621">
                  <c:v>27.803699999999992</c:v>
                </c:pt>
                <c:pt idx="5622">
                  <c:v>27.948899999999981</c:v>
                </c:pt>
                <c:pt idx="5623">
                  <c:v>28.091400000000021</c:v>
                </c:pt>
                <c:pt idx="5624">
                  <c:v>28.231300000000005</c:v>
                </c:pt>
                <c:pt idx="5625">
                  <c:v>28.368800000000022</c:v>
                </c:pt>
                <c:pt idx="5626">
                  <c:v>28.504099999999994</c:v>
                </c:pt>
                <c:pt idx="5627">
                  <c:v>28.637399999999985</c:v>
                </c:pt>
                <c:pt idx="5628">
                  <c:v>28.768900000000002</c:v>
                </c:pt>
                <c:pt idx="5629">
                  <c:v>28.898899999999998</c:v>
                </c:pt>
                <c:pt idx="5630">
                  <c:v>29.027500000000003</c:v>
                </c:pt>
                <c:pt idx="5631">
                  <c:v>29.155100000000004</c:v>
                </c:pt>
                <c:pt idx="5632">
                  <c:v>29.281800000000004</c:v>
                </c:pt>
                <c:pt idx="5633">
                  <c:v>29.407900000000012</c:v>
                </c:pt>
                <c:pt idx="5634">
                  <c:v>29.533600000000007</c:v>
                </c:pt>
                <c:pt idx="5635">
                  <c:v>29.659099999999995</c:v>
                </c:pt>
                <c:pt idx="5636">
                  <c:v>29.784600000000012</c:v>
                </c:pt>
                <c:pt idx="5637">
                  <c:v>29.91040000000001</c:v>
                </c:pt>
                <c:pt idx="5638">
                  <c:v>30.036700000000025</c:v>
                </c:pt>
                <c:pt idx="5639">
                  <c:v>30.163800000000009</c:v>
                </c:pt>
                <c:pt idx="5640">
                  <c:v>30.291799999999995</c:v>
                </c:pt>
                <c:pt idx="5641">
                  <c:v>30.421000000000021</c:v>
                </c:pt>
                <c:pt idx="5642">
                  <c:v>30.551700000000011</c:v>
                </c:pt>
                <c:pt idx="5643">
                  <c:v>30.684100000000001</c:v>
                </c:pt>
                <c:pt idx="5644">
                  <c:v>30.8185</c:v>
                </c:pt>
                <c:pt idx="5645">
                  <c:v>30.955099999999987</c:v>
                </c:pt>
                <c:pt idx="5646">
                  <c:v>31.094200000000029</c:v>
                </c:pt>
                <c:pt idx="5647">
                  <c:v>31.235900000000015</c:v>
                </c:pt>
                <c:pt idx="5648">
                  <c:v>31.380499999999984</c:v>
                </c:pt>
                <c:pt idx="5649">
                  <c:v>31.52800000000002</c:v>
                </c:pt>
                <c:pt idx="5650">
                  <c:v>31.678599999999989</c:v>
                </c:pt>
                <c:pt idx="5651">
                  <c:v>31.832200000000029</c:v>
                </c:pt>
                <c:pt idx="5652">
                  <c:v>31.989000000000004</c:v>
                </c:pt>
                <c:pt idx="5653">
                  <c:v>32.148899999999998</c:v>
                </c:pt>
                <c:pt idx="5654">
                  <c:v>32.311700000000002</c:v>
                </c:pt>
                <c:pt idx="5655">
                  <c:v>32.477399999999989</c:v>
                </c:pt>
                <c:pt idx="5656">
                  <c:v>32.645700000000005</c:v>
                </c:pt>
                <c:pt idx="5657">
                  <c:v>32.816400000000016</c:v>
                </c:pt>
                <c:pt idx="5658">
                  <c:v>32.989399999999989</c:v>
                </c:pt>
                <c:pt idx="5659">
                  <c:v>33.164200000000022</c:v>
                </c:pt>
                <c:pt idx="5660">
                  <c:v>33.340800000000002</c:v>
                </c:pt>
                <c:pt idx="5661">
                  <c:v>33.518699999999995</c:v>
                </c:pt>
                <c:pt idx="5662">
                  <c:v>33.697699999999998</c:v>
                </c:pt>
                <c:pt idx="5663">
                  <c:v>33.877499999999998</c:v>
                </c:pt>
                <c:pt idx="5664">
                  <c:v>34.057800000000015</c:v>
                </c:pt>
                <c:pt idx="5665">
                  <c:v>34.23830000000001</c:v>
                </c:pt>
                <c:pt idx="5666">
                  <c:v>34.418800000000005</c:v>
                </c:pt>
                <c:pt idx="5667">
                  <c:v>34.598900000000015</c:v>
                </c:pt>
                <c:pt idx="5668">
                  <c:v>34.778400000000005</c:v>
                </c:pt>
                <c:pt idx="5669">
                  <c:v>34.956999999999994</c:v>
                </c:pt>
                <c:pt idx="5670">
                  <c:v>35.134399999999999</c:v>
                </c:pt>
                <c:pt idx="5671">
                  <c:v>35.310399999999987</c:v>
                </c:pt>
                <c:pt idx="5672">
                  <c:v>35.484700000000004</c:v>
                </c:pt>
                <c:pt idx="5673">
                  <c:v>35.656900000000007</c:v>
                </c:pt>
                <c:pt idx="5674">
                  <c:v>35.826799999999992</c:v>
                </c:pt>
                <c:pt idx="5675">
                  <c:v>35.99430000000001</c:v>
                </c:pt>
                <c:pt idx="5676">
                  <c:v>36.158899999999988</c:v>
                </c:pt>
                <c:pt idx="5677">
                  <c:v>36.320600000000013</c:v>
                </c:pt>
                <c:pt idx="5678">
                  <c:v>36.479100000000017</c:v>
                </c:pt>
                <c:pt idx="5679">
                  <c:v>36.634199999999993</c:v>
                </c:pt>
                <c:pt idx="5680">
                  <c:v>36.785900000000026</c:v>
                </c:pt>
                <c:pt idx="5681">
                  <c:v>36.934100000000001</c:v>
                </c:pt>
                <c:pt idx="5682">
                  <c:v>37.078699999999998</c:v>
                </c:pt>
                <c:pt idx="5683">
                  <c:v>37.219800000000021</c:v>
                </c:pt>
                <c:pt idx="5684">
                  <c:v>37.357400000000013</c:v>
                </c:pt>
                <c:pt idx="5685">
                  <c:v>37.491600000000005</c:v>
                </c:pt>
                <c:pt idx="5686">
                  <c:v>37.622600000000006</c:v>
                </c:pt>
                <c:pt idx="5687">
                  <c:v>37.750599999999991</c:v>
                </c:pt>
                <c:pt idx="5688">
                  <c:v>37.875700000000023</c:v>
                </c:pt>
                <c:pt idx="5689">
                  <c:v>37.9983</c:v>
                </c:pt>
                <c:pt idx="5690">
                  <c:v>38.118500000000012</c:v>
                </c:pt>
                <c:pt idx="5691">
                  <c:v>38.236700000000013</c:v>
                </c:pt>
                <c:pt idx="5692">
                  <c:v>38.353099999999984</c:v>
                </c:pt>
                <c:pt idx="5693">
                  <c:v>38.468000000000018</c:v>
                </c:pt>
                <c:pt idx="5694">
                  <c:v>38.581700000000012</c:v>
                </c:pt>
                <c:pt idx="5695">
                  <c:v>38.694400000000002</c:v>
                </c:pt>
                <c:pt idx="5696">
                  <c:v>38.8065</c:v>
                </c:pt>
                <c:pt idx="5697">
                  <c:v>38.918199999999985</c:v>
                </c:pt>
                <c:pt idx="5698">
                  <c:v>39.029800000000023</c:v>
                </c:pt>
                <c:pt idx="5699">
                  <c:v>39.141500000000008</c:v>
                </c:pt>
                <c:pt idx="5700">
                  <c:v>39.253600000000006</c:v>
                </c:pt>
                <c:pt idx="5701">
                  <c:v>39.366399999999999</c:v>
                </c:pt>
                <c:pt idx="5702">
                  <c:v>39.47999999999999</c:v>
                </c:pt>
                <c:pt idx="5703">
                  <c:v>39.594800000000021</c:v>
                </c:pt>
                <c:pt idx="5704">
                  <c:v>39.710900000000009</c:v>
                </c:pt>
                <c:pt idx="5705">
                  <c:v>39.828699999999998</c:v>
                </c:pt>
                <c:pt idx="5706">
                  <c:v>39.948200000000014</c:v>
                </c:pt>
                <c:pt idx="5707">
                  <c:v>40.069800000000015</c:v>
                </c:pt>
                <c:pt idx="5708">
                  <c:v>40.193600000000004</c:v>
                </c:pt>
                <c:pt idx="5709">
                  <c:v>40.319800000000015</c:v>
                </c:pt>
                <c:pt idx="5710">
                  <c:v>40.448399999999992</c:v>
                </c:pt>
                <c:pt idx="5711">
                  <c:v>40.579700000000003</c:v>
                </c:pt>
                <c:pt idx="5712">
                  <c:v>40.713700000000017</c:v>
                </c:pt>
                <c:pt idx="5713">
                  <c:v>40.850400000000008</c:v>
                </c:pt>
                <c:pt idx="5714">
                  <c:v>40.989900000000006</c:v>
                </c:pt>
                <c:pt idx="5715">
                  <c:v>41.132000000000005</c:v>
                </c:pt>
                <c:pt idx="5716">
                  <c:v>41.276699999999977</c:v>
                </c:pt>
                <c:pt idx="5717">
                  <c:v>41.424000000000007</c:v>
                </c:pt>
                <c:pt idx="5718">
                  <c:v>41.573599999999999</c:v>
                </c:pt>
                <c:pt idx="5719">
                  <c:v>41.725500000000011</c:v>
                </c:pt>
                <c:pt idx="5720">
                  <c:v>41.879400000000004</c:v>
                </c:pt>
                <c:pt idx="5721">
                  <c:v>42.0351</c:v>
                </c:pt>
                <c:pt idx="5722">
                  <c:v>42.192500000000024</c:v>
                </c:pt>
                <c:pt idx="5723">
                  <c:v>42.351200000000006</c:v>
                </c:pt>
                <c:pt idx="5724">
                  <c:v>42.511200000000031</c:v>
                </c:pt>
                <c:pt idx="5725">
                  <c:v>42.6721</c:v>
                </c:pt>
                <c:pt idx="5726">
                  <c:v>42.833699999999993</c:v>
                </c:pt>
                <c:pt idx="5727">
                  <c:v>42.995900000000006</c:v>
                </c:pt>
                <c:pt idx="5728">
                  <c:v>43.158299999999997</c:v>
                </c:pt>
                <c:pt idx="5729">
                  <c:v>43.320799999999991</c:v>
                </c:pt>
                <c:pt idx="5730">
                  <c:v>43.483100000000007</c:v>
                </c:pt>
                <c:pt idx="5731">
                  <c:v>43.64500000000001</c:v>
                </c:pt>
                <c:pt idx="5732">
                  <c:v>43.806300000000022</c:v>
                </c:pt>
                <c:pt idx="5733">
                  <c:v>43.966700000000003</c:v>
                </c:pt>
                <c:pt idx="5734">
                  <c:v>44.12609999999998</c:v>
                </c:pt>
                <c:pt idx="5735">
                  <c:v>44.284199999999998</c:v>
                </c:pt>
                <c:pt idx="5736">
                  <c:v>44.440699999999993</c:v>
                </c:pt>
                <c:pt idx="5737">
                  <c:v>44.595500000000015</c:v>
                </c:pt>
                <c:pt idx="5738">
                  <c:v>44.748400000000004</c:v>
                </c:pt>
                <c:pt idx="5739">
                  <c:v>44.899000000000001</c:v>
                </c:pt>
                <c:pt idx="5740">
                  <c:v>45.047300000000007</c:v>
                </c:pt>
                <c:pt idx="5741">
                  <c:v>45.193000000000012</c:v>
                </c:pt>
                <c:pt idx="5742">
                  <c:v>45.336099999999988</c:v>
                </c:pt>
                <c:pt idx="5743">
                  <c:v>45.476400000000012</c:v>
                </c:pt>
                <c:pt idx="5744">
                  <c:v>45.613900000000001</c:v>
                </c:pt>
                <c:pt idx="5745">
                  <c:v>45.748400000000004</c:v>
                </c:pt>
                <c:pt idx="5746">
                  <c:v>45.880099999999999</c:v>
                </c:pt>
                <c:pt idx="5747">
                  <c:v>46.008999999999986</c:v>
                </c:pt>
                <c:pt idx="5748">
                  <c:v>46.135199999999998</c:v>
                </c:pt>
                <c:pt idx="5749">
                  <c:v>46.258800000000008</c:v>
                </c:pt>
                <c:pt idx="5750">
                  <c:v>46.379900000000021</c:v>
                </c:pt>
                <c:pt idx="5751">
                  <c:v>46.49890000000002</c:v>
                </c:pt>
                <c:pt idx="5752">
                  <c:v>46.615700000000004</c:v>
                </c:pt>
                <c:pt idx="5753">
                  <c:v>46.730800000000016</c:v>
                </c:pt>
                <c:pt idx="5754">
                  <c:v>46.844300000000004</c:v>
                </c:pt>
                <c:pt idx="5755">
                  <c:v>46.956499999999977</c:v>
                </c:pt>
                <c:pt idx="5756">
                  <c:v>47.067599999999999</c:v>
                </c:pt>
                <c:pt idx="5757">
                  <c:v>47.177899999999994</c:v>
                </c:pt>
                <c:pt idx="5758">
                  <c:v>47.287600000000026</c:v>
                </c:pt>
                <c:pt idx="5759">
                  <c:v>47.396900000000016</c:v>
                </c:pt>
                <c:pt idx="5760">
                  <c:v>47.506200000000007</c:v>
                </c:pt>
                <c:pt idx="5761">
                  <c:v>47.615700000000004</c:v>
                </c:pt>
                <c:pt idx="5762">
                  <c:v>47.725599999999986</c:v>
                </c:pt>
                <c:pt idx="5763">
                  <c:v>47.836200000000019</c:v>
                </c:pt>
                <c:pt idx="5764">
                  <c:v>47.947699999999998</c:v>
                </c:pt>
                <c:pt idx="5765">
                  <c:v>48.06049999999999</c:v>
                </c:pt>
                <c:pt idx="5766">
                  <c:v>48.174800000000005</c:v>
                </c:pt>
                <c:pt idx="5767">
                  <c:v>48.290899999999993</c:v>
                </c:pt>
                <c:pt idx="5768">
                  <c:v>48.409099999999995</c:v>
                </c:pt>
                <c:pt idx="5769">
                  <c:v>48.529500000000013</c:v>
                </c:pt>
                <c:pt idx="5770">
                  <c:v>48.652600000000007</c:v>
                </c:pt>
                <c:pt idx="5771">
                  <c:v>48.778600000000012</c:v>
                </c:pt>
                <c:pt idx="5772">
                  <c:v>48.907600000000002</c:v>
                </c:pt>
                <c:pt idx="5773">
                  <c:v>49.039899999999989</c:v>
                </c:pt>
                <c:pt idx="5774">
                  <c:v>49.175700000000006</c:v>
                </c:pt>
                <c:pt idx="5775">
                  <c:v>49.315100000000001</c:v>
                </c:pt>
                <c:pt idx="5776">
                  <c:v>49.45810000000003</c:v>
                </c:pt>
                <c:pt idx="5777">
                  <c:v>49.604700000000008</c:v>
                </c:pt>
                <c:pt idx="5778">
                  <c:v>49.754999999999995</c:v>
                </c:pt>
                <c:pt idx="5779">
                  <c:v>49.908800000000014</c:v>
                </c:pt>
                <c:pt idx="5780">
                  <c:v>50.066100000000006</c:v>
                </c:pt>
                <c:pt idx="5781">
                  <c:v>50.226599999999991</c:v>
                </c:pt>
                <c:pt idx="5782">
                  <c:v>50.390200000000021</c:v>
                </c:pt>
                <c:pt idx="5783">
                  <c:v>50.556600000000003</c:v>
                </c:pt>
                <c:pt idx="5784">
                  <c:v>50.725600000000014</c:v>
                </c:pt>
                <c:pt idx="5785">
                  <c:v>50.896800000000013</c:v>
                </c:pt>
                <c:pt idx="5786">
                  <c:v>51.070099999999996</c:v>
                </c:pt>
                <c:pt idx="5787">
                  <c:v>51.245100000000008</c:v>
                </c:pt>
                <c:pt idx="5788">
                  <c:v>51.421600000000012</c:v>
                </c:pt>
                <c:pt idx="5789">
                  <c:v>51.599400000000031</c:v>
                </c:pt>
                <c:pt idx="5790">
                  <c:v>51.778099999999995</c:v>
                </c:pt>
                <c:pt idx="5791">
                  <c:v>51.957400000000007</c:v>
                </c:pt>
                <c:pt idx="5792">
                  <c:v>52.13730000000001</c:v>
                </c:pt>
                <c:pt idx="5793">
                  <c:v>52.317299999999989</c:v>
                </c:pt>
                <c:pt idx="5794">
                  <c:v>52.497199999999992</c:v>
                </c:pt>
                <c:pt idx="5795">
                  <c:v>52.676800000000014</c:v>
                </c:pt>
                <c:pt idx="5796">
                  <c:v>52.855799999999988</c:v>
                </c:pt>
                <c:pt idx="5797">
                  <c:v>53.03400000000002</c:v>
                </c:pt>
                <c:pt idx="5798">
                  <c:v>53.211000000000013</c:v>
                </c:pt>
                <c:pt idx="5799">
                  <c:v>53.38669999999999</c:v>
                </c:pt>
                <c:pt idx="5800">
                  <c:v>53.560700000000026</c:v>
                </c:pt>
                <c:pt idx="5801">
                  <c:v>53.732699999999994</c:v>
                </c:pt>
                <c:pt idx="5802">
                  <c:v>53.902600000000007</c:v>
                </c:pt>
                <c:pt idx="5803">
                  <c:v>54.070099999999996</c:v>
                </c:pt>
                <c:pt idx="5804">
                  <c:v>54.234999999999985</c:v>
                </c:pt>
                <c:pt idx="5805">
                  <c:v>54.39700000000002</c:v>
                </c:pt>
                <c:pt idx="5806">
                  <c:v>54.55619999999999</c:v>
                </c:pt>
                <c:pt idx="5807">
                  <c:v>54.712199999999996</c:v>
                </c:pt>
                <c:pt idx="5808">
                  <c:v>54.865200000000016</c:v>
                </c:pt>
                <c:pt idx="5809">
                  <c:v>55.01509999999999</c:v>
                </c:pt>
                <c:pt idx="5810">
                  <c:v>55.162000000000006</c:v>
                </c:pt>
                <c:pt idx="5811">
                  <c:v>55.305800000000005</c:v>
                </c:pt>
                <c:pt idx="5812">
                  <c:v>55.446899999999999</c:v>
                </c:pt>
                <c:pt idx="5813">
                  <c:v>55.585300000000018</c:v>
                </c:pt>
                <c:pt idx="5814">
                  <c:v>55.72120000000001</c:v>
                </c:pt>
                <c:pt idx="5815">
                  <c:v>55.855000000000018</c:v>
                </c:pt>
                <c:pt idx="5816">
                  <c:v>55.986700000000013</c:v>
                </c:pt>
                <c:pt idx="5817">
                  <c:v>56.116799999999984</c:v>
                </c:pt>
                <c:pt idx="5818">
                  <c:v>56.245400000000018</c:v>
                </c:pt>
                <c:pt idx="5819">
                  <c:v>56.372900000000016</c:v>
                </c:pt>
                <c:pt idx="5820">
                  <c:v>56.49939999999998</c:v>
                </c:pt>
                <c:pt idx="5821">
                  <c:v>56.62530000000001</c:v>
                </c:pt>
                <c:pt idx="5822">
                  <c:v>56.750799999999998</c:v>
                </c:pt>
                <c:pt idx="5823">
                  <c:v>56.876200000000011</c:v>
                </c:pt>
                <c:pt idx="5824">
                  <c:v>57.001800000000003</c:v>
                </c:pt>
                <c:pt idx="5825">
                  <c:v>57.127700000000004</c:v>
                </c:pt>
                <c:pt idx="5826">
                  <c:v>57.254300000000001</c:v>
                </c:pt>
                <c:pt idx="5827">
                  <c:v>57.381799999999998</c:v>
                </c:pt>
                <c:pt idx="5828">
                  <c:v>57.510500000000008</c:v>
                </c:pt>
                <c:pt idx="5829">
                  <c:v>57.640500000000003</c:v>
                </c:pt>
                <c:pt idx="5830">
                  <c:v>57.772199999999998</c:v>
                </c:pt>
                <c:pt idx="5831">
                  <c:v>57.905900000000003</c:v>
                </c:pt>
                <c:pt idx="5832">
                  <c:v>58.041600000000017</c:v>
                </c:pt>
                <c:pt idx="5833">
                  <c:v>58.179699999999997</c:v>
                </c:pt>
                <c:pt idx="5834">
                  <c:v>58.320300000000003</c:v>
                </c:pt>
                <c:pt idx="5835">
                  <c:v>58.463599999999985</c:v>
                </c:pt>
                <c:pt idx="5836">
                  <c:v>58.609700000000004</c:v>
                </c:pt>
                <c:pt idx="5837">
                  <c:v>58.758800000000008</c:v>
                </c:pt>
                <c:pt idx="5838">
                  <c:v>58.910899999999998</c:v>
                </c:pt>
                <c:pt idx="5839">
                  <c:v>59.066100000000006</c:v>
                </c:pt>
                <c:pt idx="5840">
                  <c:v>59.224199999999996</c:v>
                </c:pt>
                <c:pt idx="5841">
                  <c:v>59.385400000000033</c:v>
                </c:pt>
                <c:pt idx="5842">
                  <c:v>59.54940000000002</c:v>
                </c:pt>
                <c:pt idx="5843">
                  <c:v>59.716099999999983</c:v>
                </c:pt>
                <c:pt idx="5844">
                  <c:v>59.885400000000004</c:v>
                </c:pt>
                <c:pt idx="5845">
                  <c:v>60.057000000000016</c:v>
                </c:pt>
                <c:pt idx="5846">
                  <c:v>60.230799999999988</c:v>
                </c:pt>
                <c:pt idx="5847">
                  <c:v>60.406500000000023</c:v>
                </c:pt>
                <c:pt idx="5848">
                  <c:v>60.583799999999997</c:v>
                </c:pt>
                <c:pt idx="5849">
                  <c:v>60.762500000000017</c:v>
                </c:pt>
                <c:pt idx="5850">
                  <c:v>60.942200000000014</c:v>
                </c:pt>
                <c:pt idx="5851">
                  <c:v>61.122799999999984</c:v>
                </c:pt>
                <c:pt idx="5852">
                  <c:v>61.303899999999999</c:v>
                </c:pt>
                <c:pt idx="5853">
                  <c:v>61.485299999999995</c:v>
                </c:pt>
                <c:pt idx="5854">
                  <c:v>61.666599999999988</c:v>
                </c:pt>
                <c:pt idx="5855">
                  <c:v>61.847700000000003</c:v>
                </c:pt>
                <c:pt idx="5856">
                  <c:v>62.028300000000002</c:v>
                </c:pt>
                <c:pt idx="5857">
                  <c:v>62.208000000000027</c:v>
                </c:pt>
                <c:pt idx="5858">
                  <c:v>62.38669999999999</c:v>
                </c:pt>
                <c:pt idx="5859">
                  <c:v>62.563999999999993</c:v>
                </c:pt>
                <c:pt idx="5860">
                  <c:v>62.739800000000002</c:v>
                </c:pt>
                <c:pt idx="5861">
                  <c:v>62.913700000000006</c:v>
                </c:pt>
                <c:pt idx="5862">
                  <c:v>63.085500000000025</c:v>
                </c:pt>
                <c:pt idx="5863">
                  <c:v>63.254899999999992</c:v>
                </c:pt>
                <c:pt idx="5864">
                  <c:v>63.42179999999999</c:v>
                </c:pt>
                <c:pt idx="5865">
                  <c:v>63.585900000000009</c:v>
                </c:pt>
                <c:pt idx="5866">
                  <c:v>63.746900000000011</c:v>
                </c:pt>
                <c:pt idx="5867">
                  <c:v>63.904899999999998</c:v>
                </c:pt>
                <c:pt idx="5868">
                  <c:v>64.059500000000014</c:v>
                </c:pt>
                <c:pt idx="5869">
                  <c:v>64.210700000000003</c:v>
                </c:pt>
                <c:pt idx="5870">
                  <c:v>64.358500000000021</c:v>
                </c:pt>
                <c:pt idx="5871">
                  <c:v>64.502800000000008</c:v>
                </c:pt>
                <c:pt idx="5872">
                  <c:v>64.643699999999995</c:v>
                </c:pt>
                <c:pt idx="5873">
                  <c:v>64.781300000000016</c:v>
                </c:pt>
                <c:pt idx="5874">
                  <c:v>64.915699999999987</c:v>
                </c:pt>
                <c:pt idx="5875">
                  <c:v>65.046900000000022</c:v>
                </c:pt>
                <c:pt idx="5876">
                  <c:v>65.175299999999993</c:v>
                </c:pt>
                <c:pt idx="5877">
                  <c:v>65.300899999999984</c:v>
                </c:pt>
                <c:pt idx="5878">
                  <c:v>65.424200000000013</c:v>
                </c:pt>
                <c:pt idx="5879">
                  <c:v>65.545199999999994</c:v>
                </c:pt>
                <c:pt idx="5880">
                  <c:v>65.664199999999994</c:v>
                </c:pt>
                <c:pt idx="5881">
                  <c:v>65.781500000000023</c:v>
                </c:pt>
                <c:pt idx="5882">
                  <c:v>65.897300000000001</c:v>
                </c:pt>
                <c:pt idx="5883">
                  <c:v>66.012000000000029</c:v>
                </c:pt>
                <c:pt idx="5884">
                  <c:v>66.125699999999995</c:v>
                </c:pt>
                <c:pt idx="5885">
                  <c:v>66.238699999999994</c:v>
                </c:pt>
                <c:pt idx="5886">
                  <c:v>66.351200000000006</c:v>
                </c:pt>
                <c:pt idx="5887">
                  <c:v>66.46350000000001</c:v>
                </c:pt>
                <c:pt idx="5888">
                  <c:v>66.575900000000019</c:v>
                </c:pt>
                <c:pt idx="5889">
                  <c:v>66.688600000000008</c:v>
                </c:pt>
                <c:pt idx="5890">
                  <c:v>66.801899999999989</c:v>
                </c:pt>
                <c:pt idx="5891">
                  <c:v>66.915900000000022</c:v>
                </c:pt>
                <c:pt idx="5892">
                  <c:v>67.031100000000009</c:v>
                </c:pt>
                <c:pt idx="5893">
                  <c:v>67.14749999999998</c:v>
                </c:pt>
                <c:pt idx="5894">
                  <c:v>67.265500000000003</c:v>
                </c:pt>
                <c:pt idx="5895">
                  <c:v>67.385300000000001</c:v>
                </c:pt>
                <c:pt idx="5896">
                  <c:v>67.507200000000012</c:v>
                </c:pt>
                <c:pt idx="5897">
                  <c:v>67.631400000000014</c:v>
                </c:pt>
                <c:pt idx="5898">
                  <c:v>67.758099999999985</c:v>
                </c:pt>
                <c:pt idx="5899">
                  <c:v>67.887400000000014</c:v>
                </c:pt>
                <c:pt idx="5900">
                  <c:v>68.019499999999994</c:v>
                </c:pt>
                <c:pt idx="5901">
                  <c:v>68.154500000000013</c:v>
                </c:pt>
                <c:pt idx="5902">
                  <c:v>68.292400000000015</c:v>
                </c:pt>
                <c:pt idx="5903">
                  <c:v>68.433300000000003</c:v>
                </c:pt>
                <c:pt idx="5904">
                  <c:v>68.577000000000027</c:v>
                </c:pt>
                <c:pt idx="5905">
                  <c:v>68.723700000000008</c:v>
                </c:pt>
                <c:pt idx="5906">
                  <c:v>68.873099999999994</c:v>
                </c:pt>
                <c:pt idx="5907">
                  <c:v>69.025100000000009</c:v>
                </c:pt>
                <c:pt idx="5908">
                  <c:v>69.17949999999999</c:v>
                </c:pt>
                <c:pt idx="5909">
                  <c:v>69.336200000000019</c:v>
                </c:pt>
                <c:pt idx="5910">
                  <c:v>69.494900000000001</c:v>
                </c:pt>
                <c:pt idx="5911">
                  <c:v>69.655499999999989</c:v>
                </c:pt>
                <c:pt idx="5912">
                  <c:v>69.817599999999999</c:v>
                </c:pt>
                <c:pt idx="5913">
                  <c:v>69.981099999999998</c:v>
                </c:pt>
                <c:pt idx="5914">
                  <c:v>70.145800000000008</c:v>
                </c:pt>
                <c:pt idx="5915">
                  <c:v>70.311300000000017</c:v>
                </c:pt>
                <c:pt idx="5916">
                  <c:v>70.477499999999992</c:v>
                </c:pt>
                <c:pt idx="5917">
                  <c:v>70.644200000000012</c:v>
                </c:pt>
                <c:pt idx="5918">
                  <c:v>70.811000000000007</c:v>
                </c:pt>
                <c:pt idx="5919">
                  <c:v>70.977800000000002</c:v>
                </c:pt>
                <c:pt idx="5920">
                  <c:v>71.144400000000019</c:v>
                </c:pt>
                <c:pt idx="5921">
                  <c:v>71.31049999999999</c:v>
                </c:pt>
                <c:pt idx="5922">
                  <c:v>71.475800000000021</c:v>
                </c:pt>
                <c:pt idx="5923">
                  <c:v>71.640199999999993</c:v>
                </c:pt>
                <c:pt idx="5924">
                  <c:v>71.803300000000007</c:v>
                </c:pt>
                <c:pt idx="5925">
                  <c:v>71.965000000000003</c:v>
                </c:pt>
                <c:pt idx="5926">
                  <c:v>72.125</c:v>
                </c:pt>
                <c:pt idx="5927">
                  <c:v>72.283100000000019</c:v>
                </c:pt>
                <c:pt idx="5928">
                  <c:v>72.439099999999996</c:v>
                </c:pt>
                <c:pt idx="5929">
                  <c:v>72.592700000000008</c:v>
                </c:pt>
                <c:pt idx="5930">
                  <c:v>72.744</c:v>
                </c:pt>
                <c:pt idx="5931">
                  <c:v>72.892600000000016</c:v>
                </c:pt>
                <c:pt idx="5932">
                  <c:v>73.038499999999999</c:v>
                </c:pt>
                <c:pt idx="5933">
                  <c:v>73.181700000000006</c:v>
                </c:pt>
                <c:pt idx="5934">
                  <c:v>73.322100000000006</c:v>
                </c:pt>
                <c:pt idx="5935">
                  <c:v>73.45980000000003</c:v>
                </c:pt>
                <c:pt idx="5936">
                  <c:v>73.594899999999996</c:v>
                </c:pt>
                <c:pt idx="5937">
                  <c:v>73.727399999999989</c:v>
                </c:pt>
                <c:pt idx="5938">
                  <c:v>73.857500000000016</c:v>
                </c:pt>
                <c:pt idx="5939">
                  <c:v>73.985399999999998</c:v>
                </c:pt>
                <c:pt idx="5940">
                  <c:v>74.111300000000028</c:v>
                </c:pt>
                <c:pt idx="5941">
                  <c:v>74.235299999999995</c:v>
                </c:pt>
                <c:pt idx="5942">
                  <c:v>74.357700000000023</c:v>
                </c:pt>
                <c:pt idx="5943">
                  <c:v>74.478800000000007</c:v>
                </c:pt>
                <c:pt idx="5944">
                  <c:v>74.598800000000011</c:v>
                </c:pt>
                <c:pt idx="5945">
                  <c:v>74.717799999999983</c:v>
                </c:pt>
                <c:pt idx="5946">
                  <c:v>74.836200000000019</c:v>
                </c:pt>
                <c:pt idx="5947">
                  <c:v>74.954200000000014</c:v>
                </c:pt>
                <c:pt idx="5948">
                  <c:v>75.072100000000006</c:v>
                </c:pt>
                <c:pt idx="5949">
                  <c:v>75.190000000000026</c:v>
                </c:pt>
                <c:pt idx="5950">
                  <c:v>75.308099999999996</c:v>
                </c:pt>
                <c:pt idx="5951">
                  <c:v>75.426800000000014</c:v>
                </c:pt>
                <c:pt idx="5952">
                  <c:v>75.546299999999974</c:v>
                </c:pt>
                <c:pt idx="5953">
                  <c:v>75.666799999999995</c:v>
                </c:pt>
                <c:pt idx="5954">
                  <c:v>75.788500000000028</c:v>
                </c:pt>
                <c:pt idx="5955">
                  <c:v>75.911700000000025</c:v>
                </c:pt>
                <c:pt idx="5956">
                  <c:v>76.036600000000021</c:v>
                </c:pt>
                <c:pt idx="5957">
                  <c:v>76.163600000000031</c:v>
                </c:pt>
                <c:pt idx="5958">
                  <c:v>76.292699999999968</c:v>
                </c:pt>
                <c:pt idx="5959">
                  <c:v>76.424299999999988</c:v>
                </c:pt>
                <c:pt idx="5960">
                  <c:v>76.558599999999984</c:v>
                </c:pt>
                <c:pt idx="5961">
                  <c:v>76.695699999999988</c:v>
                </c:pt>
                <c:pt idx="5962">
                  <c:v>76.835800000000006</c:v>
                </c:pt>
                <c:pt idx="5963">
                  <c:v>76.979100000000017</c:v>
                </c:pt>
                <c:pt idx="5964">
                  <c:v>77.125500000000017</c:v>
                </c:pt>
                <c:pt idx="5965">
                  <c:v>77.275099999999981</c:v>
                </c:pt>
                <c:pt idx="5966">
                  <c:v>77.427999999999997</c:v>
                </c:pt>
                <c:pt idx="5967">
                  <c:v>77.584100000000035</c:v>
                </c:pt>
                <c:pt idx="5968">
                  <c:v>77.743200000000002</c:v>
                </c:pt>
                <c:pt idx="5969">
                  <c:v>77.905200000000008</c:v>
                </c:pt>
                <c:pt idx="5970">
                  <c:v>78.070099999999996</c:v>
                </c:pt>
                <c:pt idx="5971">
                  <c:v>78.237499999999983</c:v>
                </c:pt>
                <c:pt idx="5972">
                  <c:v>78.407199999999989</c:v>
                </c:pt>
                <c:pt idx="5973">
                  <c:v>78.579099999999983</c:v>
                </c:pt>
                <c:pt idx="5974">
                  <c:v>78.752800000000008</c:v>
                </c:pt>
                <c:pt idx="5975">
                  <c:v>78.928200000000032</c:v>
                </c:pt>
                <c:pt idx="5976">
                  <c:v>79.104900000000015</c:v>
                </c:pt>
                <c:pt idx="5977">
                  <c:v>79.282800000000009</c:v>
                </c:pt>
                <c:pt idx="5978">
                  <c:v>79.461500000000001</c:v>
                </c:pt>
                <c:pt idx="5979">
                  <c:v>79.640800000000013</c:v>
                </c:pt>
                <c:pt idx="5980">
                  <c:v>79.82050000000001</c:v>
                </c:pt>
                <c:pt idx="5981">
                  <c:v>80.00030000000001</c:v>
                </c:pt>
                <c:pt idx="5982">
                  <c:v>80.180000000000007</c:v>
                </c:pt>
                <c:pt idx="5983">
                  <c:v>80.359399999999994</c:v>
                </c:pt>
                <c:pt idx="5984">
                  <c:v>80.538200000000018</c:v>
                </c:pt>
                <c:pt idx="5985">
                  <c:v>80.716100000000012</c:v>
                </c:pt>
                <c:pt idx="5986">
                  <c:v>80.893000000000001</c:v>
                </c:pt>
                <c:pt idx="5987">
                  <c:v>81.068600000000004</c:v>
                </c:pt>
                <c:pt idx="5988">
                  <c:v>81.242599999999982</c:v>
                </c:pt>
                <c:pt idx="5989">
                  <c:v>81.414899999999989</c:v>
                </c:pt>
                <c:pt idx="5990">
                  <c:v>81.585200000000015</c:v>
                </c:pt>
                <c:pt idx="5991">
                  <c:v>81.753299999999996</c:v>
                </c:pt>
                <c:pt idx="5992">
                  <c:v>81.919099999999986</c:v>
                </c:pt>
                <c:pt idx="5993">
                  <c:v>82.082400000000007</c:v>
                </c:pt>
                <c:pt idx="5994">
                  <c:v>82.242999999999995</c:v>
                </c:pt>
                <c:pt idx="5995">
                  <c:v>82.401000000000039</c:v>
                </c:pt>
                <c:pt idx="5996">
                  <c:v>82.556299999999993</c:v>
                </c:pt>
                <c:pt idx="5997">
                  <c:v>82.708799999999968</c:v>
                </c:pt>
                <c:pt idx="5998">
                  <c:v>82.858600000000024</c:v>
                </c:pt>
                <c:pt idx="5999">
                  <c:v>83.005800000000022</c:v>
                </c:pt>
                <c:pt idx="6000">
                  <c:v>83.150499999999994</c:v>
                </c:pt>
                <c:pt idx="6001">
                  <c:v>83.292800000000028</c:v>
                </c:pt>
                <c:pt idx="6002">
                  <c:v>83.432899999999989</c:v>
                </c:pt>
                <c:pt idx="6003">
                  <c:v>83.571100000000001</c:v>
                </c:pt>
                <c:pt idx="6004">
                  <c:v>83.707499999999982</c:v>
                </c:pt>
                <c:pt idx="6005">
                  <c:v>83.842399999999998</c:v>
                </c:pt>
                <c:pt idx="6006">
                  <c:v>83.976000000000028</c:v>
                </c:pt>
                <c:pt idx="6007">
                  <c:v>84.108599999999996</c:v>
                </c:pt>
                <c:pt idx="6008">
                  <c:v>84.240400000000022</c:v>
                </c:pt>
                <c:pt idx="6009">
                  <c:v>84.371699999999976</c:v>
                </c:pt>
                <c:pt idx="6010">
                  <c:v>84.502900000000011</c:v>
                </c:pt>
                <c:pt idx="6011">
                  <c:v>84.633999999999986</c:v>
                </c:pt>
                <c:pt idx="6012">
                  <c:v>84.765599999999978</c:v>
                </c:pt>
                <c:pt idx="6013">
                  <c:v>84.897700000000043</c:v>
                </c:pt>
                <c:pt idx="6014">
                  <c:v>85.030799999999999</c:v>
                </c:pt>
                <c:pt idx="6015">
                  <c:v>85.16500000000002</c:v>
                </c:pt>
                <c:pt idx="6016">
                  <c:v>85.300700000000035</c:v>
                </c:pt>
                <c:pt idx="6017">
                  <c:v>85.438299999999998</c:v>
                </c:pt>
                <c:pt idx="6018">
                  <c:v>85.577899999999971</c:v>
                </c:pt>
                <c:pt idx="6019">
                  <c:v>85.719800000000021</c:v>
                </c:pt>
                <c:pt idx="6020">
                  <c:v>85.864500000000021</c:v>
                </c:pt>
                <c:pt idx="6021">
                  <c:v>86.012000000000029</c:v>
                </c:pt>
                <c:pt idx="6022">
                  <c:v>86.162800000000033</c:v>
                </c:pt>
                <c:pt idx="6023">
                  <c:v>86.316999999999979</c:v>
                </c:pt>
                <c:pt idx="6024">
                  <c:v>86.474800000000016</c:v>
                </c:pt>
                <c:pt idx="6025">
                  <c:v>86.636500000000012</c:v>
                </c:pt>
                <c:pt idx="6026">
                  <c:v>86.802100000000024</c:v>
                </c:pt>
                <c:pt idx="6027">
                  <c:v>86.971700000000027</c:v>
                </c:pt>
                <c:pt idx="6028">
                  <c:v>87.145400000000024</c:v>
                </c:pt>
                <c:pt idx="6029">
                  <c:v>87.323199999999986</c:v>
                </c:pt>
                <c:pt idx="6030">
                  <c:v>87.504900000000021</c:v>
                </c:pt>
                <c:pt idx="6031">
                  <c:v>87.690600000000018</c:v>
                </c:pt>
                <c:pt idx="6032">
                  <c:v>87.879899999999992</c:v>
                </c:pt>
                <c:pt idx="6033">
                  <c:v>88.072899999999976</c:v>
                </c:pt>
                <c:pt idx="6034">
                  <c:v>88.269100000000037</c:v>
                </c:pt>
                <c:pt idx="6035">
                  <c:v>88.468500000000006</c:v>
                </c:pt>
                <c:pt idx="6036">
                  <c:v>88.670700000000011</c:v>
                </c:pt>
                <c:pt idx="6037">
                  <c:v>88.875399999999985</c:v>
                </c:pt>
                <c:pt idx="6038">
                  <c:v>89.082399999999978</c:v>
                </c:pt>
                <c:pt idx="6039">
                  <c:v>89.29140000000001</c:v>
                </c:pt>
                <c:pt idx="6040">
                  <c:v>89.502200000000016</c:v>
                </c:pt>
                <c:pt idx="6041">
                  <c:v>89.71429999999998</c:v>
                </c:pt>
                <c:pt idx="6042">
                  <c:v>89.927600000000012</c:v>
                </c:pt>
                <c:pt idx="6043">
                  <c:v>90.141699999999986</c:v>
                </c:pt>
                <c:pt idx="6044">
                  <c:v>90.356500000000011</c:v>
                </c:pt>
                <c:pt idx="6045">
                  <c:v>90.571399999999983</c:v>
                </c:pt>
                <c:pt idx="6046">
                  <c:v>90.786400000000015</c:v>
                </c:pt>
                <c:pt idx="6047">
                  <c:v>91.001100000000037</c:v>
                </c:pt>
                <c:pt idx="6048">
                  <c:v>91.215099999999978</c:v>
                </c:pt>
                <c:pt idx="6049">
                  <c:v>91.428300000000007</c:v>
                </c:pt>
                <c:pt idx="6050">
                  <c:v>91.640199999999993</c:v>
                </c:pt>
                <c:pt idx="6051">
                  <c:v>91.850599999999986</c:v>
                </c:pt>
                <c:pt idx="6052">
                  <c:v>92.059200000000004</c:v>
                </c:pt>
                <c:pt idx="6053">
                  <c:v>92.265799999999984</c:v>
                </c:pt>
                <c:pt idx="6054">
                  <c:v>92.469900000000024</c:v>
                </c:pt>
                <c:pt idx="6055">
                  <c:v>92.671500000000037</c:v>
                </c:pt>
                <c:pt idx="6056">
                  <c:v>92.870400000000018</c:v>
                </c:pt>
                <c:pt idx="6057">
                  <c:v>93.066300000000012</c:v>
                </c:pt>
                <c:pt idx="6058">
                  <c:v>93.259100000000018</c:v>
                </c:pt>
                <c:pt idx="6059">
                  <c:v>93.448900000000009</c:v>
                </c:pt>
                <c:pt idx="6060">
                  <c:v>93.635600000000011</c:v>
                </c:pt>
                <c:pt idx="6061">
                  <c:v>93.819200000000023</c:v>
                </c:pt>
                <c:pt idx="6062">
                  <c:v>93.999799999999993</c:v>
                </c:pt>
                <c:pt idx="6063">
                  <c:v>94.177500000000038</c:v>
                </c:pt>
                <c:pt idx="6064">
                  <c:v>94.352400000000017</c:v>
                </c:pt>
                <c:pt idx="6065">
                  <c:v>94.524800000000027</c:v>
                </c:pt>
                <c:pt idx="6066">
                  <c:v>94.694900000000018</c:v>
                </c:pt>
                <c:pt idx="6067">
                  <c:v>94.862900000000025</c:v>
                </c:pt>
                <c:pt idx="6068">
                  <c:v>95.028899999999993</c:v>
                </c:pt>
                <c:pt idx="6069">
                  <c:v>95.193299999999994</c:v>
                </c:pt>
                <c:pt idx="6070">
                  <c:v>95.356199999999973</c:v>
                </c:pt>
                <c:pt idx="6071">
                  <c:v>95.517899999999997</c:v>
                </c:pt>
                <c:pt idx="6072">
                  <c:v>95.678699999999992</c:v>
                </c:pt>
                <c:pt idx="6073">
                  <c:v>95.838600000000014</c:v>
                </c:pt>
                <c:pt idx="6074">
                  <c:v>95.998000000000019</c:v>
                </c:pt>
                <c:pt idx="6075">
                  <c:v>96.157099999999986</c:v>
                </c:pt>
                <c:pt idx="6076">
                  <c:v>96.316100000000006</c:v>
                </c:pt>
                <c:pt idx="6077">
                  <c:v>96.475199999999973</c:v>
                </c:pt>
                <c:pt idx="6078">
                  <c:v>96.634600000000006</c:v>
                </c:pt>
                <c:pt idx="6079">
                  <c:v>96.794499999999999</c:v>
                </c:pt>
                <c:pt idx="6080">
                  <c:v>96.955200000000019</c:v>
                </c:pt>
                <c:pt idx="6081">
                  <c:v>97.116800000000012</c:v>
                </c:pt>
                <c:pt idx="6082">
                  <c:v>97.279600000000016</c:v>
                </c:pt>
                <c:pt idx="6083">
                  <c:v>97.44380000000001</c:v>
                </c:pt>
                <c:pt idx="6084">
                  <c:v>97.609600000000029</c:v>
                </c:pt>
                <c:pt idx="6085">
                  <c:v>97.777200000000022</c:v>
                </c:pt>
                <c:pt idx="6086">
                  <c:v>97.946799999999996</c:v>
                </c:pt>
                <c:pt idx="6087">
                  <c:v>98.118400000000008</c:v>
                </c:pt>
                <c:pt idx="6088">
                  <c:v>98.292300000000012</c:v>
                </c:pt>
                <c:pt idx="6089">
                  <c:v>98.468400000000003</c:v>
                </c:pt>
                <c:pt idx="6090">
                  <c:v>98.646800000000013</c:v>
                </c:pt>
                <c:pt idx="6091">
                  <c:v>98.827500000000043</c:v>
                </c:pt>
                <c:pt idx="6092">
                  <c:v>99.010400000000004</c:v>
                </c:pt>
                <c:pt idx="6093">
                  <c:v>99.195400000000006</c:v>
                </c:pt>
                <c:pt idx="6094">
                  <c:v>99.382300000000015</c:v>
                </c:pt>
                <c:pt idx="6095">
                  <c:v>99.570900000000023</c:v>
                </c:pt>
                <c:pt idx="6096">
                  <c:v>99.760999999999996</c:v>
                </c:pt>
                <c:pt idx="6097">
                  <c:v>99.952300000000037</c:v>
                </c:pt>
                <c:pt idx="6098">
                  <c:v>100.14440000000002</c:v>
                </c:pt>
                <c:pt idx="6099">
                  <c:v>100.33720000000002</c:v>
                </c:pt>
                <c:pt idx="6100">
                  <c:v>100.53020000000001</c:v>
                </c:pt>
                <c:pt idx="6101">
                  <c:v>100.72310000000002</c:v>
                </c:pt>
                <c:pt idx="6102">
                  <c:v>100.91550000000001</c:v>
                </c:pt>
                <c:pt idx="6103">
                  <c:v>101.10730000000001</c:v>
                </c:pt>
                <c:pt idx="6104">
                  <c:v>101.29800000000003</c:v>
                </c:pt>
                <c:pt idx="6105">
                  <c:v>101.48730000000003</c:v>
                </c:pt>
                <c:pt idx="6106">
                  <c:v>101.67490000000001</c:v>
                </c:pt>
                <c:pt idx="6107">
                  <c:v>101.86040000000003</c:v>
                </c:pt>
                <c:pt idx="6108">
                  <c:v>102.04360000000003</c:v>
                </c:pt>
                <c:pt idx="6109">
                  <c:v>102.2242</c:v>
                </c:pt>
                <c:pt idx="6110">
                  <c:v>102.40180000000001</c:v>
                </c:pt>
                <c:pt idx="6111">
                  <c:v>102.57610000000003</c:v>
                </c:pt>
                <c:pt idx="6112">
                  <c:v>102.74680000000001</c:v>
                </c:pt>
                <c:pt idx="6113">
                  <c:v>102.9135</c:v>
                </c:pt>
                <c:pt idx="6114">
                  <c:v>103.07600000000002</c:v>
                </c:pt>
                <c:pt idx="6115">
                  <c:v>103.23400000000001</c:v>
                </c:pt>
                <c:pt idx="6116">
                  <c:v>103.3871</c:v>
                </c:pt>
                <c:pt idx="6117">
                  <c:v>103.53509999999997</c:v>
                </c:pt>
                <c:pt idx="6118">
                  <c:v>103.67779999999999</c:v>
                </c:pt>
                <c:pt idx="6119">
                  <c:v>103.815</c:v>
                </c:pt>
                <c:pt idx="6120">
                  <c:v>103.94640000000001</c:v>
                </c:pt>
                <c:pt idx="6121">
                  <c:v>104.07210000000001</c:v>
                </c:pt>
                <c:pt idx="6122">
                  <c:v>104.19179999999997</c:v>
                </c:pt>
                <c:pt idx="6123">
                  <c:v>104.30560000000003</c:v>
                </c:pt>
                <c:pt idx="6124">
                  <c:v>104.41359999999997</c:v>
                </c:pt>
                <c:pt idx="6125">
                  <c:v>104.51570000000001</c:v>
                </c:pt>
                <c:pt idx="6126">
                  <c:v>104.6122</c:v>
                </c:pt>
                <c:pt idx="6127">
                  <c:v>104.70320000000001</c:v>
                </c:pt>
                <c:pt idx="6128">
                  <c:v>104.78890000000001</c:v>
                </c:pt>
                <c:pt idx="6129">
                  <c:v>104.86950000000002</c:v>
                </c:pt>
                <c:pt idx="6130">
                  <c:v>104.9452</c:v>
                </c:pt>
                <c:pt idx="6131">
                  <c:v>105.01630000000003</c:v>
                </c:pt>
                <c:pt idx="6132">
                  <c:v>105.08290000000002</c:v>
                </c:pt>
                <c:pt idx="6133">
                  <c:v>105.1454</c:v>
                </c:pt>
                <c:pt idx="6134">
                  <c:v>105.20389999999998</c:v>
                </c:pt>
                <c:pt idx="6135">
                  <c:v>105.2586</c:v>
                </c:pt>
                <c:pt idx="6136">
                  <c:v>105.30969999999999</c:v>
                </c:pt>
                <c:pt idx="6137">
                  <c:v>105.35740000000001</c:v>
                </c:pt>
                <c:pt idx="6138">
                  <c:v>105.40170000000001</c:v>
                </c:pt>
                <c:pt idx="6139">
                  <c:v>105.44299999999998</c:v>
                </c:pt>
                <c:pt idx="6140">
                  <c:v>105.48129999999998</c:v>
                </c:pt>
                <c:pt idx="6141">
                  <c:v>105.51689999999999</c:v>
                </c:pt>
                <c:pt idx="6142">
                  <c:v>105.55010000000001</c:v>
                </c:pt>
                <c:pt idx="6143">
                  <c:v>105.5812</c:v>
                </c:pt>
                <c:pt idx="6144">
                  <c:v>105.61079999999998</c:v>
                </c:pt>
                <c:pt idx="6145">
                  <c:v>105.63929999999999</c:v>
                </c:pt>
                <c:pt idx="6146">
                  <c:v>105.6677</c:v>
                </c:pt>
                <c:pt idx="6147">
                  <c:v>105.6969</c:v>
                </c:pt>
                <c:pt idx="6148">
                  <c:v>105.72810000000001</c:v>
                </c:pt>
                <c:pt idx="6149">
                  <c:v>105.76260000000002</c:v>
                </c:pt>
                <c:pt idx="6150">
                  <c:v>105.80220000000003</c:v>
                </c:pt>
                <c:pt idx="6151">
                  <c:v>105.84850000000003</c:v>
                </c:pt>
                <c:pt idx="6152">
                  <c:v>105.90349999999998</c:v>
                </c:pt>
                <c:pt idx="6153">
                  <c:v>105.9693</c:v>
                </c:pt>
                <c:pt idx="6154">
                  <c:v>106.04790000000003</c:v>
                </c:pt>
                <c:pt idx="6155">
                  <c:v>106.14159999999998</c:v>
                </c:pt>
                <c:pt idx="6156">
                  <c:v>106.2525</c:v>
                </c:pt>
                <c:pt idx="6157">
                  <c:v>106.3826</c:v>
                </c:pt>
                <c:pt idx="6158">
                  <c:v>106.53389999999999</c:v>
                </c:pt>
                <c:pt idx="6159">
                  <c:v>106.70820000000003</c:v>
                </c:pt>
                <c:pt idx="6160">
                  <c:v>106.90699999999998</c:v>
                </c:pt>
                <c:pt idx="6161">
                  <c:v>107.1318</c:v>
                </c:pt>
                <c:pt idx="6162">
                  <c:v>107.38360000000003</c:v>
                </c:pt>
                <c:pt idx="6163">
                  <c:v>107.66350000000003</c:v>
                </c:pt>
                <c:pt idx="6164">
                  <c:v>107.97190000000001</c:v>
                </c:pt>
                <c:pt idx="6165">
                  <c:v>108.30930000000001</c:v>
                </c:pt>
                <c:pt idx="6166">
                  <c:v>108.67579999999998</c:v>
                </c:pt>
                <c:pt idx="6167">
                  <c:v>109.07149999999999</c:v>
                </c:pt>
                <c:pt idx="6168">
                  <c:v>109.49589999999998</c:v>
                </c:pt>
                <c:pt idx="6169">
                  <c:v>109.9487</c:v>
                </c:pt>
                <c:pt idx="6170">
                  <c:v>110.42910000000001</c:v>
                </c:pt>
                <c:pt idx="6171">
                  <c:v>110.93630000000002</c:v>
                </c:pt>
                <c:pt idx="6172">
                  <c:v>111.46920000000003</c:v>
                </c:pt>
                <c:pt idx="6173">
                  <c:v>112.02650000000003</c:v>
                </c:pt>
                <c:pt idx="6174">
                  <c:v>112.60670000000002</c:v>
                </c:pt>
                <c:pt idx="6175">
                  <c:v>113.20800000000003</c:v>
                </c:pt>
                <c:pt idx="6176">
                  <c:v>113.82859999999999</c:v>
                </c:pt>
                <c:pt idx="6177">
                  <c:v>114.46610000000001</c:v>
                </c:pt>
                <c:pt idx="6178">
                  <c:v>115.11820000000003</c:v>
                </c:pt>
                <c:pt idx="6179">
                  <c:v>115.78220000000002</c:v>
                </c:pt>
                <c:pt idx="6180">
                  <c:v>116.45500000000004</c:v>
                </c:pt>
                <c:pt idx="6181">
                  <c:v>117.13380000000001</c:v>
                </c:pt>
                <c:pt idx="6182">
                  <c:v>117.81509999999997</c:v>
                </c:pt>
                <c:pt idx="6183">
                  <c:v>118.4956</c:v>
                </c:pt>
                <c:pt idx="6184">
                  <c:v>119.17179999999999</c:v>
                </c:pt>
                <c:pt idx="6185">
                  <c:v>119.84030000000001</c:v>
                </c:pt>
                <c:pt idx="6186">
                  <c:v>120.49740000000003</c:v>
                </c:pt>
                <c:pt idx="6187">
                  <c:v>121.13990000000001</c:v>
                </c:pt>
                <c:pt idx="6188">
                  <c:v>121.76450000000003</c:v>
                </c:pt>
                <c:pt idx="6189">
                  <c:v>122.36800000000002</c:v>
                </c:pt>
                <c:pt idx="6190">
                  <c:v>122.94749999999999</c:v>
                </c:pt>
                <c:pt idx="6191">
                  <c:v>123.50040000000001</c:v>
                </c:pt>
                <c:pt idx="6192">
                  <c:v>124.02420000000001</c:v>
                </c:pt>
                <c:pt idx="6193">
                  <c:v>124.51680000000002</c:v>
                </c:pt>
                <c:pt idx="6194">
                  <c:v>124.97650000000002</c:v>
                </c:pt>
                <c:pt idx="6195">
                  <c:v>125.4016</c:v>
                </c:pt>
                <c:pt idx="6196">
                  <c:v>125.791</c:v>
                </c:pt>
                <c:pt idx="6197">
                  <c:v>126.14389999999997</c:v>
                </c:pt>
                <c:pt idx="6198">
                  <c:v>126.45950000000002</c:v>
                </c:pt>
                <c:pt idx="6199">
                  <c:v>126.73769999999999</c:v>
                </c:pt>
                <c:pt idx="6200">
                  <c:v>126.97849999999997</c:v>
                </c:pt>
                <c:pt idx="6201">
                  <c:v>127.18209999999999</c:v>
                </c:pt>
                <c:pt idx="6202">
                  <c:v>127.34930000000003</c:v>
                </c:pt>
                <c:pt idx="6203">
                  <c:v>127.48080000000002</c:v>
                </c:pt>
                <c:pt idx="6204">
                  <c:v>127.57770000000002</c:v>
                </c:pt>
                <c:pt idx="6205">
                  <c:v>127.64149999999998</c:v>
                </c:pt>
                <c:pt idx="6206">
                  <c:v>127.67360000000002</c:v>
                </c:pt>
                <c:pt idx="6207">
                  <c:v>127.67560000000003</c:v>
                </c:pt>
                <c:pt idx="6208">
                  <c:v>127.64949999999999</c:v>
                </c:pt>
                <c:pt idx="6209">
                  <c:v>127.59709999999998</c:v>
                </c:pt>
                <c:pt idx="6210">
                  <c:v>127.52040000000002</c:v>
                </c:pt>
                <c:pt idx="6211">
                  <c:v>127.42130000000003</c:v>
                </c:pt>
                <c:pt idx="6212">
                  <c:v>127.30189999999999</c:v>
                </c:pt>
                <c:pt idx="6213">
                  <c:v>127.16419999999999</c:v>
                </c:pt>
                <c:pt idx="6214">
                  <c:v>127.01000000000002</c:v>
                </c:pt>
                <c:pt idx="6215">
                  <c:v>126.84130000000002</c:v>
                </c:pt>
                <c:pt idx="6216">
                  <c:v>126.66000000000003</c:v>
                </c:pt>
                <c:pt idx="6217">
                  <c:v>126.46769999999998</c:v>
                </c:pt>
                <c:pt idx="6218">
                  <c:v>126.26619999999997</c:v>
                </c:pt>
                <c:pt idx="6219">
                  <c:v>126.05719999999999</c:v>
                </c:pt>
                <c:pt idx="6220">
                  <c:v>125.84220000000002</c:v>
                </c:pt>
                <c:pt idx="6221">
                  <c:v>125.62269999999998</c:v>
                </c:pt>
                <c:pt idx="6222">
                  <c:v>125.40019999999998</c:v>
                </c:pt>
                <c:pt idx="6223">
                  <c:v>125.17610000000002</c:v>
                </c:pt>
                <c:pt idx="6224">
                  <c:v>124.95160000000001</c:v>
                </c:pt>
                <c:pt idx="6225">
                  <c:v>124.72810000000001</c:v>
                </c:pt>
                <c:pt idx="6226">
                  <c:v>124.50660000000002</c:v>
                </c:pt>
                <c:pt idx="6227">
                  <c:v>124.28840000000002</c:v>
                </c:pt>
                <c:pt idx="6228">
                  <c:v>124.0745</c:v>
                </c:pt>
                <c:pt idx="6229">
                  <c:v>123.86570000000003</c:v>
                </c:pt>
                <c:pt idx="6230">
                  <c:v>123.66299999999998</c:v>
                </c:pt>
                <c:pt idx="6231">
                  <c:v>123.46700000000001</c:v>
                </c:pt>
                <c:pt idx="6232">
                  <c:v>123.2783</c:v>
                </c:pt>
                <c:pt idx="6233">
                  <c:v>123.09750000000003</c:v>
                </c:pt>
                <c:pt idx="6234">
                  <c:v>122.92500000000001</c:v>
                </c:pt>
                <c:pt idx="6235">
                  <c:v>122.76090000000002</c:v>
                </c:pt>
                <c:pt idx="6236">
                  <c:v>122.60549999999998</c:v>
                </c:pt>
                <c:pt idx="6237">
                  <c:v>122.45890000000003</c:v>
                </c:pt>
                <c:pt idx="6238">
                  <c:v>122.32100000000003</c:v>
                </c:pt>
                <c:pt idx="6239">
                  <c:v>122.19169999999997</c:v>
                </c:pt>
                <c:pt idx="6240">
                  <c:v>122.071</c:v>
                </c:pt>
                <c:pt idx="6241">
                  <c:v>121.95869999999999</c:v>
                </c:pt>
                <c:pt idx="6242">
                  <c:v>121.8545</c:v>
                </c:pt>
                <c:pt idx="6243">
                  <c:v>121.75819999999999</c:v>
                </c:pt>
                <c:pt idx="6244">
                  <c:v>121.66949999999997</c:v>
                </c:pt>
                <c:pt idx="6245">
                  <c:v>121.5882</c:v>
                </c:pt>
                <c:pt idx="6246">
                  <c:v>121.51390000000001</c:v>
                </c:pt>
                <c:pt idx="6247">
                  <c:v>121.44640000000001</c:v>
                </c:pt>
                <c:pt idx="6248">
                  <c:v>121.38530000000003</c:v>
                </c:pt>
                <c:pt idx="6249">
                  <c:v>121.33030000000002</c:v>
                </c:pt>
                <c:pt idx="6250">
                  <c:v>121.28110000000001</c:v>
                </c:pt>
                <c:pt idx="6251">
                  <c:v>121.23740000000001</c:v>
                </c:pt>
                <c:pt idx="6252">
                  <c:v>121.19899999999998</c:v>
                </c:pt>
                <c:pt idx="6253">
                  <c:v>121.16540000000003</c:v>
                </c:pt>
                <c:pt idx="6254">
                  <c:v>121.13659999999999</c:v>
                </c:pt>
                <c:pt idx="6255">
                  <c:v>121.1121</c:v>
                </c:pt>
                <c:pt idx="6256">
                  <c:v>121.09180000000001</c:v>
                </c:pt>
                <c:pt idx="6257">
                  <c:v>121.0753</c:v>
                </c:pt>
                <c:pt idx="6258">
                  <c:v>121.06260000000003</c:v>
                </c:pt>
                <c:pt idx="6259">
                  <c:v>121.05340000000001</c:v>
                </c:pt>
                <c:pt idx="6260">
                  <c:v>121.04750000000001</c:v>
                </c:pt>
                <c:pt idx="6261">
                  <c:v>121.04480000000004</c:v>
                </c:pt>
                <c:pt idx="6262">
                  <c:v>121.04499999999999</c:v>
                </c:pt>
                <c:pt idx="6263">
                  <c:v>121.04810000000003</c:v>
                </c:pt>
                <c:pt idx="6264">
                  <c:v>121.0539</c:v>
                </c:pt>
                <c:pt idx="6265">
                  <c:v>121.06220000000002</c:v>
                </c:pt>
                <c:pt idx="6266">
                  <c:v>121.07300000000001</c:v>
                </c:pt>
                <c:pt idx="6267">
                  <c:v>121.08610000000002</c:v>
                </c:pt>
                <c:pt idx="6268">
                  <c:v>121.10150000000002</c:v>
                </c:pt>
                <c:pt idx="6269">
                  <c:v>121.1189</c:v>
                </c:pt>
                <c:pt idx="6270">
                  <c:v>121.13839999999999</c:v>
                </c:pt>
                <c:pt idx="6271">
                  <c:v>121.15979999999999</c:v>
                </c:pt>
                <c:pt idx="6272">
                  <c:v>121.1831</c:v>
                </c:pt>
                <c:pt idx="6273">
                  <c:v>121.20809999999997</c:v>
                </c:pt>
                <c:pt idx="6274">
                  <c:v>121.23480000000001</c:v>
                </c:pt>
                <c:pt idx="6275">
                  <c:v>121.26319999999998</c:v>
                </c:pt>
                <c:pt idx="6276">
                  <c:v>121.29310000000001</c:v>
                </c:pt>
                <c:pt idx="6277">
                  <c:v>121.3246</c:v>
                </c:pt>
                <c:pt idx="6278">
                  <c:v>121.35740000000001</c:v>
                </c:pt>
                <c:pt idx="6279">
                  <c:v>121.39170000000001</c:v>
                </c:pt>
                <c:pt idx="6280">
                  <c:v>121.42720000000003</c:v>
                </c:pt>
                <c:pt idx="6281">
                  <c:v>121.46409999999997</c:v>
                </c:pt>
                <c:pt idx="6282">
                  <c:v>121.50210000000001</c:v>
                </c:pt>
                <c:pt idx="6283">
                  <c:v>121.54139999999998</c:v>
                </c:pt>
                <c:pt idx="6284">
                  <c:v>121.58170000000001</c:v>
                </c:pt>
                <c:pt idx="6285">
                  <c:v>121.6232</c:v>
                </c:pt>
                <c:pt idx="6286">
                  <c:v>121.66570000000002</c:v>
                </c:pt>
                <c:pt idx="6287">
                  <c:v>121.70920000000004</c:v>
                </c:pt>
                <c:pt idx="6288">
                  <c:v>121.75370000000001</c:v>
                </c:pt>
                <c:pt idx="6289">
                  <c:v>121.79910000000001</c:v>
                </c:pt>
                <c:pt idx="6290">
                  <c:v>121.84539999999998</c:v>
                </c:pt>
                <c:pt idx="6291">
                  <c:v>121.89260000000002</c:v>
                </c:pt>
                <c:pt idx="6292">
                  <c:v>121.94059999999999</c:v>
                </c:pt>
                <c:pt idx="6293">
                  <c:v>121.98940000000002</c:v>
                </c:pt>
                <c:pt idx="6294">
                  <c:v>122.03900000000002</c:v>
                </c:pt>
                <c:pt idx="6295">
                  <c:v>122.08940000000001</c:v>
                </c:pt>
                <c:pt idx="6296">
                  <c:v>122.1404</c:v>
                </c:pt>
                <c:pt idx="6297">
                  <c:v>122.19220000000004</c:v>
                </c:pt>
                <c:pt idx="6298">
                  <c:v>122.24460000000002</c:v>
                </c:pt>
                <c:pt idx="6299">
                  <c:v>122.29769999999999</c:v>
                </c:pt>
                <c:pt idx="6300">
                  <c:v>122.35140000000001</c:v>
                </c:pt>
                <c:pt idx="6301">
                  <c:v>122.40570000000002</c:v>
                </c:pt>
                <c:pt idx="6302">
                  <c:v>122.46060000000003</c:v>
                </c:pt>
                <c:pt idx="6303">
                  <c:v>122.51610000000002</c:v>
                </c:pt>
                <c:pt idx="6304">
                  <c:v>122.57210000000001</c:v>
                </c:pt>
                <c:pt idx="6305">
                  <c:v>122.62860000000001</c:v>
                </c:pt>
                <c:pt idx="6306">
                  <c:v>122.68560000000002</c:v>
                </c:pt>
                <c:pt idx="6307">
                  <c:v>122.7432</c:v>
                </c:pt>
                <c:pt idx="6308">
                  <c:v>122.80120000000002</c:v>
                </c:pt>
                <c:pt idx="6309">
                  <c:v>122.85959999999997</c:v>
                </c:pt>
                <c:pt idx="6310">
                  <c:v>122.91849999999999</c:v>
                </c:pt>
                <c:pt idx="6311">
                  <c:v>122.9778</c:v>
                </c:pt>
                <c:pt idx="6312">
                  <c:v>123.0376</c:v>
                </c:pt>
                <c:pt idx="6313">
                  <c:v>123.0977</c:v>
                </c:pt>
                <c:pt idx="6314">
                  <c:v>123.15819999999999</c:v>
                </c:pt>
                <c:pt idx="6315">
                  <c:v>123.21910000000003</c:v>
                </c:pt>
                <c:pt idx="6316">
                  <c:v>123.28039999999999</c:v>
                </c:pt>
                <c:pt idx="6317">
                  <c:v>123.34199999999998</c:v>
                </c:pt>
                <c:pt idx="6318">
                  <c:v>123.40389999999999</c:v>
                </c:pt>
                <c:pt idx="6319">
                  <c:v>123.46619999999999</c:v>
                </c:pt>
                <c:pt idx="6320">
                  <c:v>123.52880000000002</c:v>
                </c:pt>
                <c:pt idx="6321">
                  <c:v>123.5917</c:v>
                </c:pt>
                <c:pt idx="6322">
                  <c:v>123.6549</c:v>
                </c:pt>
                <c:pt idx="6323">
                  <c:v>123.71830000000003</c:v>
                </c:pt>
                <c:pt idx="6324">
                  <c:v>123.78209999999999</c:v>
                </c:pt>
                <c:pt idx="6325">
                  <c:v>123.84610000000001</c:v>
                </c:pt>
                <c:pt idx="6326">
                  <c:v>123.91040000000004</c:v>
                </c:pt>
                <c:pt idx="6327">
                  <c:v>123.97489999999999</c:v>
                </c:pt>
                <c:pt idx="6328">
                  <c:v>124.03970000000001</c:v>
                </c:pt>
                <c:pt idx="6329">
                  <c:v>124.10479999999998</c:v>
                </c:pt>
                <c:pt idx="6330">
                  <c:v>124.16999999999999</c:v>
                </c:pt>
                <c:pt idx="6331">
                  <c:v>124.2355</c:v>
                </c:pt>
                <c:pt idx="6332">
                  <c:v>124.30119999999999</c:v>
                </c:pt>
                <c:pt idx="6333">
                  <c:v>124.36709999999999</c:v>
                </c:pt>
                <c:pt idx="6334">
                  <c:v>124.43320000000003</c:v>
                </c:pt>
                <c:pt idx="6335">
                  <c:v>124.49949999999998</c:v>
                </c:pt>
                <c:pt idx="6336">
                  <c:v>124.56600000000003</c:v>
                </c:pt>
                <c:pt idx="6337">
                  <c:v>124.63260000000002</c:v>
                </c:pt>
                <c:pt idx="6338">
                  <c:v>124.6995</c:v>
                </c:pt>
                <c:pt idx="6339">
                  <c:v>124.76650000000004</c:v>
                </c:pt>
                <c:pt idx="6340">
                  <c:v>124.83369999999999</c:v>
                </c:pt>
                <c:pt idx="6341">
                  <c:v>124.90110000000004</c:v>
                </c:pt>
                <c:pt idx="6342">
                  <c:v>124.96859999999998</c:v>
                </c:pt>
                <c:pt idx="6343">
                  <c:v>125.03629999999998</c:v>
                </c:pt>
                <c:pt idx="6344">
                  <c:v>125.10409999999999</c:v>
                </c:pt>
                <c:pt idx="6345">
                  <c:v>125.172</c:v>
                </c:pt>
                <c:pt idx="6346">
                  <c:v>125.24010000000001</c:v>
                </c:pt>
                <c:pt idx="6347">
                  <c:v>125.30840000000001</c:v>
                </c:pt>
                <c:pt idx="6348">
                  <c:v>125.3768</c:v>
                </c:pt>
                <c:pt idx="6349">
                  <c:v>125.4453</c:v>
                </c:pt>
                <c:pt idx="6350">
                  <c:v>125.51390000000001</c:v>
                </c:pt>
                <c:pt idx="6351">
                  <c:v>125.52809999999999</c:v>
                </c:pt>
                <c:pt idx="6352">
                  <c:v>125.54249999999999</c:v>
                </c:pt>
                <c:pt idx="6353">
                  <c:v>125.55700000000002</c:v>
                </c:pt>
                <c:pt idx="6354">
                  <c:v>125.57160000000002</c:v>
                </c:pt>
                <c:pt idx="6355">
                  <c:v>125.58620000000002</c:v>
                </c:pt>
                <c:pt idx="6356">
                  <c:v>125.60099999999997</c:v>
                </c:pt>
                <c:pt idx="6357">
                  <c:v>125.61599999999999</c:v>
                </c:pt>
                <c:pt idx="6358">
                  <c:v>125.63089999999997</c:v>
                </c:pt>
                <c:pt idx="6359">
                  <c:v>125.64600000000002</c:v>
                </c:pt>
                <c:pt idx="6360">
                  <c:v>125.66119999999998</c:v>
                </c:pt>
                <c:pt idx="6361">
                  <c:v>125.67649999999998</c:v>
                </c:pt>
                <c:pt idx="6362">
                  <c:v>125.6919</c:v>
                </c:pt>
                <c:pt idx="6363">
                  <c:v>125.7073</c:v>
                </c:pt>
                <c:pt idx="6364">
                  <c:v>125.72290000000004</c:v>
                </c:pt>
                <c:pt idx="6365">
                  <c:v>125.73850000000002</c:v>
                </c:pt>
                <c:pt idx="6366">
                  <c:v>125.75420000000003</c:v>
                </c:pt>
                <c:pt idx="6367">
                  <c:v>125.76990000000004</c:v>
                </c:pt>
                <c:pt idx="6368">
                  <c:v>125.78579999999999</c:v>
                </c:pt>
                <c:pt idx="6369">
                  <c:v>125.80170000000001</c:v>
                </c:pt>
                <c:pt idx="6370">
                  <c:v>125.8177</c:v>
                </c:pt>
                <c:pt idx="6371">
                  <c:v>125.83369999999999</c:v>
                </c:pt>
                <c:pt idx="6372">
                  <c:v>125.84980000000002</c:v>
                </c:pt>
                <c:pt idx="6373">
                  <c:v>125.86600000000001</c:v>
                </c:pt>
                <c:pt idx="6374">
                  <c:v>125.88220000000001</c:v>
                </c:pt>
                <c:pt idx="6375">
                  <c:v>125.89849999999998</c:v>
                </c:pt>
                <c:pt idx="6376">
                  <c:v>125.91489999999999</c:v>
                </c:pt>
                <c:pt idx="6377">
                  <c:v>125.93129999999999</c:v>
                </c:pt>
                <c:pt idx="6378">
                  <c:v>125.94780000000003</c:v>
                </c:pt>
                <c:pt idx="6379">
                  <c:v>125.96430000000001</c:v>
                </c:pt>
                <c:pt idx="6380">
                  <c:v>125.98090000000002</c:v>
                </c:pt>
                <c:pt idx="6381">
                  <c:v>125.99749999999997</c:v>
                </c:pt>
                <c:pt idx="6382">
                  <c:v>126.01420000000002</c:v>
                </c:pt>
                <c:pt idx="6383">
                  <c:v>126.0309</c:v>
                </c:pt>
                <c:pt idx="6384">
                  <c:v>126.04770000000002</c:v>
                </c:pt>
                <c:pt idx="6385">
                  <c:v>126.06449999999998</c:v>
                </c:pt>
                <c:pt idx="6386">
                  <c:v>126.08139999999997</c:v>
                </c:pt>
                <c:pt idx="6387">
                  <c:v>126.09829999999997</c:v>
                </c:pt>
                <c:pt idx="6388">
                  <c:v>126.11530000000002</c:v>
                </c:pt>
                <c:pt idx="6389">
                  <c:v>126.13230000000004</c:v>
                </c:pt>
                <c:pt idx="6390">
                  <c:v>126.14930000000001</c:v>
                </c:pt>
                <c:pt idx="6391">
                  <c:v>126.16640000000001</c:v>
                </c:pt>
                <c:pt idx="6392">
                  <c:v>126.18350000000001</c:v>
                </c:pt>
                <c:pt idx="6393">
                  <c:v>126.20060000000001</c:v>
                </c:pt>
                <c:pt idx="6394">
                  <c:v>126.21780000000004</c:v>
                </c:pt>
                <c:pt idx="6395">
                  <c:v>126.23500000000001</c:v>
                </c:pt>
                <c:pt idx="6396">
                  <c:v>126.25230000000002</c:v>
                </c:pt>
                <c:pt idx="6397">
                  <c:v>126.26960000000003</c:v>
                </c:pt>
                <c:pt idx="6398">
                  <c:v>126.28690000000003</c:v>
                </c:pt>
                <c:pt idx="6399">
                  <c:v>126.30419999999998</c:v>
                </c:pt>
                <c:pt idx="6400">
                  <c:v>126.32160000000002</c:v>
                </c:pt>
                <c:pt idx="6401">
                  <c:v>126.339</c:v>
                </c:pt>
                <c:pt idx="6402">
                  <c:v>126.35650000000001</c:v>
                </c:pt>
                <c:pt idx="6403">
                  <c:v>126.37389999999999</c:v>
                </c:pt>
                <c:pt idx="6404">
                  <c:v>126.3914</c:v>
                </c:pt>
                <c:pt idx="6405">
                  <c:v>126.40890000000002</c:v>
                </c:pt>
                <c:pt idx="6406">
                  <c:v>126.4265</c:v>
                </c:pt>
                <c:pt idx="6407">
                  <c:v>126.44400000000002</c:v>
                </c:pt>
                <c:pt idx="6408">
                  <c:v>126.4616</c:v>
                </c:pt>
                <c:pt idx="6409">
                  <c:v>126.47930000000002</c:v>
                </c:pt>
                <c:pt idx="6410">
                  <c:v>126.49690000000001</c:v>
                </c:pt>
                <c:pt idx="6411">
                  <c:v>126.51459999999997</c:v>
                </c:pt>
                <c:pt idx="6412">
                  <c:v>126.53229999999999</c:v>
                </c:pt>
                <c:pt idx="6413">
                  <c:v>126.55000000000004</c:v>
                </c:pt>
                <c:pt idx="6414">
                  <c:v>126.5677</c:v>
                </c:pt>
                <c:pt idx="6415">
                  <c:v>126.5855</c:v>
                </c:pt>
                <c:pt idx="6416">
                  <c:v>126.60320000000002</c:v>
                </c:pt>
                <c:pt idx="6417">
                  <c:v>126.62100000000001</c:v>
                </c:pt>
                <c:pt idx="6418">
                  <c:v>126.6388</c:v>
                </c:pt>
                <c:pt idx="6419">
                  <c:v>126.65670000000003</c:v>
                </c:pt>
                <c:pt idx="6420">
                  <c:v>126.67450000000002</c:v>
                </c:pt>
                <c:pt idx="6421">
                  <c:v>126.69239999999999</c:v>
                </c:pt>
                <c:pt idx="6422">
                  <c:v>126.71030000000002</c:v>
                </c:pt>
                <c:pt idx="6423">
                  <c:v>126.72819999999999</c:v>
                </c:pt>
                <c:pt idx="6424">
                  <c:v>126.74610000000001</c:v>
                </c:pt>
                <c:pt idx="6425">
                  <c:v>126.76399999999998</c:v>
                </c:pt>
                <c:pt idx="6426">
                  <c:v>126.78190000000001</c:v>
                </c:pt>
                <c:pt idx="6427">
                  <c:v>126.79990000000001</c:v>
                </c:pt>
                <c:pt idx="6428">
                  <c:v>126.81790000000001</c:v>
                </c:pt>
                <c:pt idx="6429">
                  <c:v>126.83579999999998</c:v>
                </c:pt>
                <c:pt idx="6430">
                  <c:v>126.85379999999998</c:v>
                </c:pt>
                <c:pt idx="6431">
                  <c:v>126.87179999999998</c:v>
                </c:pt>
                <c:pt idx="6432">
                  <c:v>126.88990000000001</c:v>
                </c:pt>
                <c:pt idx="6433">
                  <c:v>126.90790000000001</c:v>
                </c:pt>
                <c:pt idx="6434">
                  <c:v>126.92590000000001</c:v>
                </c:pt>
                <c:pt idx="6435">
                  <c:v>126.94399999999999</c:v>
                </c:pt>
                <c:pt idx="6436">
                  <c:v>126.96210000000002</c:v>
                </c:pt>
                <c:pt idx="6437">
                  <c:v>126.98009999999999</c:v>
                </c:pt>
                <c:pt idx="6438">
                  <c:v>126.9982</c:v>
                </c:pt>
                <c:pt idx="6439">
                  <c:v>127.0163</c:v>
                </c:pt>
                <c:pt idx="6440">
                  <c:v>127.03440000000003</c:v>
                </c:pt>
                <c:pt idx="6441">
                  <c:v>127.05260000000004</c:v>
                </c:pt>
                <c:pt idx="6442">
                  <c:v>127.07070000000002</c:v>
                </c:pt>
                <c:pt idx="6443">
                  <c:v>127.08879999999999</c:v>
                </c:pt>
                <c:pt idx="6444">
                  <c:v>127.107</c:v>
                </c:pt>
                <c:pt idx="6445">
                  <c:v>127.12510000000003</c:v>
                </c:pt>
                <c:pt idx="6446">
                  <c:v>127.14329999999998</c:v>
                </c:pt>
                <c:pt idx="6447">
                  <c:v>127.16140000000001</c:v>
                </c:pt>
                <c:pt idx="6448">
                  <c:v>127.17960000000002</c:v>
                </c:pt>
                <c:pt idx="6449">
                  <c:v>127.19780000000003</c:v>
                </c:pt>
                <c:pt idx="6450">
                  <c:v>127.21599999999998</c:v>
                </c:pt>
                <c:pt idx="6451">
                  <c:v>127.23419999999999</c:v>
                </c:pt>
                <c:pt idx="6452">
                  <c:v>127.25239999999999</c:v>
                </c:pt>
                <c:pt idx="6453">
                  <c:v>127.2706</c:v>
                </c:pt>
                <c:pt idx="6454">
                  <c:v>127.28880000000001</c:v>
                </c:pt>
                <c:pt idx="6455">
                  <c:v>127.30700000000002</c:v>
                </c:pt>
                <c:pt idx="6456">
                  <c:v>127.32520000000002</c:v>
                </c:pt>
                <c:pt idx="6457">
                  <c:v>127.34350000000001</c:v>
                </c:pt>
                <c:pt idx="6458">
                  <c:v>127.36170000000001</c:v>
                </c:pt>
                <c:pt idx="6459">
                  <c:v>127.37990000000002</c:v>
                </c:pt>
                <c:pt idx="6460">
                  <c:v>127.3982</c:v>
                </c:pt>
                <c:pt idx="6461">
                  <c:v>127.41640000000001</c:v>
                </c:pt>
                <c:pt idx="6462">
                  <c:v>127.43470000000002</c:v>
                </c:pt>
                <c:pt idx="6463">
                  <c:v>127.4529</c:v>
                </c:pt>
                <c:pt idx="6464">
                  <c:v>127.47120000000001</c:v>
                </c:pt>
                <c:pt idx="6465">
                  <c:v>127.48940000000002</c:v>
                </c:pt>
                <c:pt idx="6466">
                  <c:v>127.5077</c:v>
                </c:pt>
                <c:pt idx="6467">
                  <c:v>127.52600000000004</c:v>
                </c:pt>
                <c:pt idx="6468">
                  <c:v>127.54419999999999</c:v>
                </c:pt>
                <c:pt idx="6469">
                  <c:v>127.56250000000003</c:v>
                </c:pt>
                <c:pt idx="6470">
                  <c:v>127.58080000000001</c:v>
                </c:pt>
                <c:pt idx="6471">
                  <c:v>127.59909999999999</c:v>
                </c:pt>
                <c:pt idx="6472">
                  <c:v>127.6173</c:v>
                </c:pt>
                <c:pt idx="6473">
                  <c:v>127.63559999999998</c:v>
                </c:pt>
                <c:pt idx="6474">
                  <c:v>127.65390000000002</c:v>
                </c:pt>
                <c:pt idx="6475">
                  <c:v>127.6722</c:v>
                </c:pt>
                <c:pt idx="6476">
                  <c:v>127.69049999999999</c:v>
                </c:pt>
                <c:pt idx="6477">
                  <c:v>127.70880000000002</c:v>
                </c:pt>
                <c:pt idx="6478">
                  <c:v>127.72710000000001</c:v>
                </c:pt>
                <c:pt idx="6479">
                  <c:v>127.74539999999999</c:v>
                </c:pt>
                <c:pt idx="6480">
                  <c:v>127.7636</c:v>
                </c:pt>
                <c:pt idx="6481">
                  <c:v>127.78189999999998</c:v>
                </c:pt>
                <c:pt idx="6482">
                  <c:v>127.80020000000002</c:v>
                </c:pt>
                <c:pt idx="6483">
                  <c:v>127.8185</c:v>
                </c:pt>
                <c:pt idx="6484">
                  <c:v>127.83679999999998</c:v>
                </c:pt>
                <c:pt idx="6485">
                  <c:v>127.85510000000002</c:v>
                </c:pt>
                <c:pt idx="6486">
                  <c:v>127.8734</c:v>
                </c:pt>
                <c:pt idx="6487">
                  <c:v>127.89170000000001</c:v>
                </c:pt>
                <c:pt idx="6488">
                  <c:v>127.90999999999997</c:v>
                </c:pt>
                <c:pt idx="6489">
                  <c:v>127.92830000000004</c:v>
                </c:pt>
                <c:pt idx="6490">
                  <c:v>127.94660000000002</c:v>
                </c:pt>
                <c:pt idx="6491">
                  <c:v>127.9649</c:v>
                </c:pt>
                <c:pt idx="6492">
                  <c:v>127.98320000000004</c:v>
                </c:pt>
                <c:pt idx="6493">
                  <c:v>128.00150000000002</c:v>
                </c:pt>
                <c:pt idx="6494">
                  <c:v>128.0198</c:v>
                </c:pt>
                <c:pt idx="6495">
                  <c:v>128.03809999999999</c:v>
                </c:pt>
                <c:pt idx="6496">
                  <c:v>128.05640000000002</c:v>
                </c:pt>
                <c:pt idx="6497">
                  <c:v>128.07470000000001</c:v>
                </c:pt>
                <c:pt idx="6498">
                  <c:v>128.09299999999999</c:v>
                </c:pt>
                <c:pt idx="6499">
                  <c:v>128.11130000000003</c:v>
                </c:pt>
                <c:pt idx="6500">
                  <c:v>128.12960000000001</c:v>
                </c:pt>
                <c:pt idx="6501">
                  <c:v>128.14789999999999</c:v>
                </c:pt>
                <c:pt idx="6502">
                  <c:v>128.16619999999998</c:v>
                </c:pt>
                <c:pt idx="6503">
                  <c:v>128.18439999999998</c:v>
                </c:pt>
                <c:pt idx="6504">
                  <c:v>128.20270000000002</c:v>
                </c:pt>
                <c:pt idx="6505">
                  <c:v>128.221</c:v>
                </c:pt>
                <c:pt idx="6506">
                  <c:v>128.23929999999999</c:v>
                </c:pt>
                <c:pt idx="6507">
                  <c:v>128.25760000000002</c:v>
                </c:pt>
                <c:pt idx="6508">
                  <c:v>128.27590000000001</c:v>
                </c:pt>
                <c:pt idx="6509">
                  <c:v>128.29419999999999</c:v>
                </c:pt>
                <c:pt idx="6510">
                  <c:v>128.31249999999997</c:v>
                </c:pt>
                <c:pt idx="6511">
                  <c:v>128.33069999999998</c:v>
                </c:pt>
                <c:pt idx="6512">
                  <c:v>128.34900000000005</c:v>
                </c:pt>
                <c:pt idx="6513">
                  <c:v>128.3673</c:v>
                </c:pt>
                <c:pt idx="6514">
                  <c:v>128.38560000000001</c:v>
                </c:pt>
                <c:pt idx="6515">
                  <c:v>128.40380000000002</c:v>
                </c:pt>
                <c:pt idx="6516">
                  <c:v>128.4221</c:v>
                </c:pt>
                <c:pt idx="6517">
                  <c:v>128.44040000000004</c:v>
                </c:pt>
                <c:pt idx="6518">
                  <c:v>128.45859999999999</c:v>
                </c:pt>
                <c:pt idx="6519">
                  <c:v>128.47690000000003</c:v>
                </c:pt>
                <c:pt idx="6520">
                  <c:v>128.49520000000001</c:v>
                </c:pt>
                <c:pt idx="6521">
                  <c:v>128.51340000000002</c:v>
                </c:pt>
                <c:pt idx="6522">
                  <c:v>128.5317</c:v>
                </c:pt>
                <c:pt idx="6523">
                  <c:v>128.54990000000001</c:v>
                </c:pt>
                <c:pt idx="6524">
                  <c:v>128.56819999999999</c:v>
                </c:pt>
                <c:pt idx="6525">
                  <c:v>128.5864</c:v>
                </c:pt>
                <c:pt idx="6526">
                  <c:v>128.60469999999998</c:v>
                </c:pt>
                <c:pt idx="6527">
                  <c:v>128.62289999999999</c:v>
                </c:pt>
                <c:pt idx="6528">
                  <c:v>128.64120000000003</c:v>
                </c:pt>
                <c:pt idx="6529">
                  <c:v>128.65939999999998</c:v>
                </c:pt>
                <c:pt idx="6530">
                  <c:v>128.67759999999998</c:v>
                </c:pt>
                <c:pt idx="6531">
                  <c:v>128.69590000000002</c:v>
                </c:pt>
                <c:pt idx="6532">
                  <c:v>128.71409999999997</c:v>
                </c:pt>
                <c:pt idx="6533">
                  <c:v>128.73229999999998</c:v>
                </c:pt>
                <c:pt idx="6534">
                  <c:v>128.75060000000002</c:v>
                </c:pt>
                <c:pt idx="6535">
                  <c:v>128.76879999999997</c:v>
                </c:pt>
                <c:pt idx="6536">
                  <c:v>128.78699999999998</c:v>
                </c:pt>
                <c:pt idx="6537">
                  <c:v>128.80520000000001</c:v>
                </c:pt>
                <c:pt idx="6538">
                  <c:v>128.82339999999999</c:v>
                </c:pt>
                <c:pt idx="6539">
                  <c:v>128.84160000000003</c:v>
                </c:pt>
                <c:pt idx="6540">
                  <c:v>128.85980000000004</c:v>
                </c:pt>
                <c:pt idx="6541">
                  <c:v>128.87800000000004</c:v>
                </c:pt>
                <c:pt idx="6542">
                  <c:v>128.89619999999999</c:v>
                </c:pt>
                <c:pt idx="6543">
                  <c:v>128.9144</c:v>
                </c:pt>
                <c:pt idx="6544">
                  <c:v>128.93260000000001</c:v>
                </c:pt>
                <c:pt idx="6545">
                  <c:v>128.95080000000002</c:v>
                </c:pt>
                <c:pt idx="6546">
                  <c:v>128.96900000000002</c:v>
                </c:pt>
                <c:pt idx="6547">
                  <c:v>128.9871</c:v>
                </c:pt>
                <c:pt idx="6548">
                  <c:v>129.00530000000001</c:v>
                </c:pt>
                <c:pt idx="6549">
                  <c:v>129.02350000000001</c:v>
                </c:pt>
                <c:pt idx="6550">
                  <c:v>129.04170000000002</c:v>
                </c:pt>
                <c:pt idx="6551">
                  <c:v>129.0598</c:v>
                </c:pt>
                <c:pt idx="6552">
                  <c:v>129.078</c:v>
                </c:pt>
                <c:pt idx="6553">
                  <c:v>129.09620000000001</c:v>
                </c:pt>
                <c:pt idx="6554">
                  <c:v>129.11429999999999</c:v>
                </c:pt>
                <c:pt idx="6555">
                  <c:v>129.13249999999999</c:v>
                </c:pt>
                <c:pt idx="6556">
                  <c:v>129.15060000000003</c:v>
                </c:pt>
                <c:pt idx="6557">
                  <c:v>129.16879999999998</c:v>
                </c:pt>
                <c:pt idx="6558">
                  <c:v>129.18690000000001</c:v>
                </c:pt>
                <c:pt idx="6559">
                  <c:v>129.20499999999998</c:v>
                </c:pt>
                <c:pt idx="6560">
                  <c:v>129.22319999999999</c:v>
                </c:pt>
                <c:pt idx="6561">
                  <c:v>129.24129999999997</c:v>
                </c:pt>
                <c:pt idx="6562">
                  <c:v>129.25940000000003</c:v>
                </c:pt>
                <c:pt idx="6563">
                  <c:v>129.27760000000001</c:v>
                </c:pt>
                <c:pt idx="6564">
                  <c:v>129.29570000000001</c:v>
                </c:pt>
                <c:pt idx="6565">
                  <c:v>129.31380000000004</c:v>
                </c:pt>
                <c:pt idx="6566">
                  <c:v>129.33190000000002</c:v>
                </c:pt>
                <c:pt idx="6567">
                  <c:v>129.35</c:v>
                </c:pt>
                <c:pt idx="6568">
                  <c:v>129.36810000000003</c:v>
                </c:pt>
                <c:pt idx="6569">
                  <c:v>129.3862</c:v>
                </c:pt>
                <c:pt idx="6570">
                  <c:v>129.40430000000003</c:v>
                </c:pt>
                <c:pt idx="6571">
                  <c:v>129.42240000000001</c:v>
                </c:pt>
                <c:pt idx="6572">
                  <c:v>129.44049999999999</c:v>
                </c:pt>
                <c:pt idx="6573">
                  <c:v>129.45860000000002</c:v>
                </c:pt>
                <c:pt idx="6574">
                  <c:v>129.47669999999999</c:v>
                </c:pt>
                <c:pt idx="6575">
                  <c:v>129.49480000000003</c:v>
                </c:pt>
                <c:pt idx="6576">
                  <c:v>129.51280000000003</c:v>
                </c:pt>
                <c:pt idx="6577">
                  <c:v>129.5309</c:v>
                </c:pt>
                <c:pt idx="6578">
                  <c:v>129.54899999999998</c:v>
                </c:pt>
                <c:pt idx="6579">
                  <c:v>129.56699999999998</c:v>
                </c:pt>
                <c:pt idx="6580">
                  <c:v>129.58510000000001</c:v>
                </c:pt>
                <c:pt idx="6581">
                  <c:v>129.60310000000001</c:v>
                </c:pt>
                <c:pt idx="6582">
                  <c:v>129.62119999999999</c:v>
                </c:pt>
                <c:pt idx="6583">
                  <c:v>129.63919999999999</c:v>
                </c:pt>
                <c:pt idx="6584">
                  <c:v>129.65730000000002</c:v>
                </c:pt>
                <c:pt idx="6585">
                  <c:v>129.67530000000002</c:v>
                </c:pt>
                <c:pt idx="6586">
                  <c:v>129.69329999999997</c:v>
                </c:pt>
                <c:pt idx="6587">
                  <c:v>129.71129999999999</c:v>
                </c:pt>
                <c:pt idx="6588">
                  <c:v>129.7294</c:v>
                </c:pt>
                <c:pt idx="6589">
                  <c:v>129.74740000000003</c:v>
                </c:pt>
                <c:pt idx="6590">
                  <c:v>129.76540000000003</c:v>
                </c:pt>
                <c:pt idx="6591">
                  <c:v>129.78340000000003</c:v>
                </c:pt>
                <c:pt idx="6592">
                  <c:v>129.80140000000003</c:v>
                </c:pt>
                <c:pt idx="6593">
                  <c:v>129.81940000000003</c:v>
                </c:pt>
                <c:pt idx="6594">
                  <c:v>129.83740000000003</c:v>
                </c:pt>
                <c:pt idx="6595">
                  <c:v>129.85540000000003</c:v>
                </c:pt>
                <c:pt idx="6596">
                  <c:v>129.87340000000003</c:v>
                </c:pt>
                <c:pt idx="6597">
                  <c:v>129.8913</c:v>
                </c:pt>
                <c:pt idx="6598">
                  <c:v>129.9093</c:v>
                </c:pt>
                <c:pt idx="6599">
                  <c:v>129.9273</c:v>
                </c:pt>
                <c:pt idx="6600">
                  <c:v>129.9453</c:v>
                </c:pt>
                <c:pt idx="6601">
                  <c:v>129.96320000000003</c:v>
                </c:pt>
                <c:pt idx="6602">
                  <c:v>129.98120000000003</c:v>
                </c:pt>
                <c:pt idx="6603">
                  <c:v>129.9991</c:v>
                </c:pt>
                <c:pt idx="6604">
                  <c:v>130.0171</c:v>
                </c:pt>
                <c:pt idx="6605">
                  <c:v>130.03500000000003</c:v>
                </c:pt>
                <c:pt idx="6606">
                  <c:v>130.05289999999999</c:v>
                </c:pt>
                <c:pt idx="6607">
                  <c:v>130.07089999999999</c:v>
                </c:pt>
                <c:pt idx="6608">
                  <c:v>130.08880000000002</c:v>
                </c:pt>
                <c:pt idx="6609">
                  <c:v>130.10669999999999</c:v>
                </c:pt>
                <c:pt idx="6610">
                  <c:v>130.12460000000002</c:v>
                </c:pt>
                <c:pt idx="6611">
                  <c:v>130.14249999999998</c:v>
                </c:pt>
                <c:pt idx="6612">
                  <c:v>130.16050000000001</c:v>
                </c:pt>
                <c:pt idx="6613">
                  <c:v>130.17840000000001</c:v>
                </c:pt>
                <c:pt idx="6614">
                  <c:v>130.19630000000001</c:v>
                </c:pt>
                <c:pt idx="6615">
                  <c:v>130.2141</c:v>
                </c:pt>
                <c:pt idx="6616">
                  <c:v>130.23200000000003</c:v>
                </c:pt>
                <c:pt idx="6617">
                  <c:v>130.2499</c:v>
                </c:pt>
                <c:pt idx="6618">
                  <c:v>130.26780000000002</c:v>
                </c:pt>
                <c:pt idx="6619">
                  <c:v>130.28569999999999</c:v>
                </c:pt>
                <c:pt idx="6620">
                  <c:v>130.30349999999999</c:v>
                </c:pt>
                <c:pt idx="6621">
                  <c:v>130.32140000000001</c:v>
                </c:pt>
                <c:pt idx="6622">
                  <c:v>130.33920000000001</c:v>
                </c:pt>
                <c:pt idx="6623">
                  <c:v>130.35710000000003</c:v>
                </c:pt>
                <c:pt idx="6624">
                  <c:v>130.37490000000003</c:v>
                </c:pt>
                <c:pt idx="6625">
                  <c:v>130.39279999999999</c:v>
                </c:pt>
                <c:pt idx="6626">
                  <c:v>130.41059999999999</c:v>
                </c:pt>
                <c:pt idx="6627">
                  <c:v>130.42839999999998</c:v>
                </c:pt>
                <c:pt idx="6628">
                  <c:v>130.44630000000001</c:v>
                </c:pt>
                <c:pt idx="6629">
                  <c:v>130.4641</c:v>
                </c:pt>
                <c:pt idx="6630">
                  <c:v>130.4819</c:v>
                </c:pt>
                <c:pt idx="6631">
                  <c:v>130.49969999999999</c:v>
                </c:pt>
                <c:pt idx="6632">
                  <c:v>130.51749999999998</c:v>
                </c:pt>
                <c:pt idx="6633">
                  <c:v>130.53529999999998</c:v>
                </c:pt>
                <c:pt idx="6634">
                  <c:v>130.55309999999997</c:v>
                </c:pt>
                <c:pt idx="6635">
                  <c:v>130.57089999999997</c:v>
                </c:pt>
                <c:pt idx="6636">
                  <c:v>130.58859999999999</c:v>
                </c:pt>
                <c:pt idx="6637">
                  <c:v>130.60640000000001</c:v>
                </c:pt>
                <c:pt idx="6638">
                  <c:v>130.62419999999997</c:v>
                </c:pt>
                <c:pt idx="6639">
                  <c:v>130.642</c:v>
                </c:pt>
                <c:pt idx="6640">
                  <c:v>130.65970000000002</c:v>
                </c:pt>
                <c:pt idx="6641">
                  <c:v>130.67750000000001</c:v>
                </c:pt>
                <c:pt idx="6642">
                  <c:v>130.69520000000003</c:v>
                </c:pt>
                <c:pt idx="6643">
                  <c:v>130.71300000000002</c:v>
                </c:pt>
                <c:pt idx="6644">
                  <c:v>130.73069999999998</c:v>
                </c:pt>
                <c:pt idx="6645">
                  <c:v>130.7484</c:v>
                </c:pt>
                <c:pt idx="6646">
                  <c:v>130.7662</c:v>
                </c:pt>
                <c:pt idx="6647">
                  <c:v>130.78390000000002</c:v>
                </c:pt>
                <c:pt idx="6648">
                  <c:v>130.80160000000004</c:v>
                </c:pt>
                <c:pt idx="6649">
                  <c:v>130.8193</c:v>
                </c:pt>
                <c:pt idx="6650">
                  <c:v>130.83700000000002</c:v>
                </c:pt>
                <c:pt idx="6651">
                  <c:v>130.85469999999998</c:v>
                </c:pt>
                <c:pt idx="6652">
                  <c:v>130.8724</c:v>
                </c:pt>
                <c:pt idx="6653">
                  <c:v>130.89010000000002</c:v>
                </c:pt>
                <c:pt idx="6654">
                  <c:v>130.90779999999998</c:v>
                </c:pt>
                <c:pt idx="6655">
                  <c:v>130.92540000000002</c:v>
                </c:pt>
                <c:pt idx="6656">
                  <c:v>130.94309999999999</c:v>
                </c:pt>
                <c:pt idx="6657">
                  <c:v>130.96080000000001</c:v>
                </c:pt>
                <c:pt idx="6658">
                  <c:v>130.97839999999999</c:v>
                </c:pt>
                <c:pt idx="6659">
                  <c:v>130.99610000000001</c:v>
                </c:pt>
                <c:pt idx="6660">
                  <c:v>131.0137</c:v>
                </c:pt>
                <c:pt idx="6661">
                  <c:v>131.03140000000002</c:v>
                </c:pt>
                <c:pt idx="6662">
                  <c:v>131.04900000000004</c:v>
                </c:pt>
                <c:pt idx="6663">
                  <c:v>131.06659999999999</c:v>
                </c:pt>
                <c:pt idx="6664">
                  <c:v>131.08430000000004</c:v>
                </c:pt>
                <c:pt idx="6665">
                  <c:v>131.10190000000003</c:v>
                </c:pt>
                <c:pt idx="6666">
                  <c:v>131.11950000000002</c:v>
                </c:pt>
                <c:pt idx="6667">
                  <c:v>131.1371</c:v>
                </c:pt>
                <c:pt idx="6668">
                  <c:v>131.15469999999999</c:v>
                </c:pt>
                <c:pt idx="6669">
                  <c:v>131.17230000000004</c:v>
                </c:pt>
                <c:pt idx="6670">
                  <c:v>131.18990000000002</c:v>
                </c:pt>
                <c:pt idx="6671">
                  <c:v>131.20750000000001</c:v>
                </c:pt>
                <c:pt idx="6672">
                  <c:v>131.22500000000002</c:v>
                </c:pt>
                <c:pt idx="6673">
                  <c:v>131.24260000000001</c:v>
                </c:pt>
                <c:pt idx="6674">
                  <c:v>131.2602</c:v>
                </c:pt>
                <c:pt idx="6675">
                  <c:v>131.27770000000001</c:v>
                </c:pt>
                <c:pt idx="6676">
                  <c:v>131.2953</c:v>
                </c:pt>
                <c:pt idx="6677">
                  <c:v>131.31280000000001</c:v>
                </c:pt>
                <c:pt idx="6678">
                  <c:v>131.33030000000002</c:v>
                </c:pt>
                <c:pt idx="6679">
                  <c:v>131.34790000000001</c:v>
                </c:pt>
                <c:pt idx="6680">
                  <c:v>131.36540000000002</c:v>
                </c:pt>
                <c:pt idx="6681">
                  <c:v>131.38289999999998</c:v>
                </c:pt>
                <c:pt idx="6682">
                  <c:v>131.40039999999999</c:v>
                </c:pt>
                <c:pt idx="6683">
                  <c:v>131.4179</c:v>
                </c:pt>
                <c:pt idx="6684">
                  <c:v>131.43540000000002</c:v>
                </c:pt>
                <c:pt idx="6685">
                  <c:v>131.45289999999997</c:v>
                </c:pt>
                <c:pt idx="6686">
                  <c:v>131.47039999999998</c:v>
                </c:pt>
                <c:pt idx="6687">
                  <c:v>131.48790000000002</c:v>
                </c:pt>
                <c:pt idx="6688">
                  <c:v>131.50540000000001</c:v>
                </c:pt>
                <c:pt idx="6689">
                  <c:v>131.52280000000002</c:v>
                </c:pt>
                <c:pt idx="6690">
                  <c:v>131.54030000000003</c:v>
                </c:pt>
                <c:pt idx="6691">
                  <c:v>131.55780000000004</c:v>
                </c:pt>
                <c:pt idx="6692">
                  <c:v>131.57520000000002</c:v>
                </c:pt>
                <c:pt idx="6693">
                  <c:v>131.59270000000004</c:v>
                </c:pt>
                <c:pt idx="6694">
                  <c:v>131.61010000000002</c:v>
                </c:pt>
                <c:pt idx="6695">
                  <c:v>131.6275</c:v>
                </c:pt>
                <c:pt idx="6696">
                  <c:v>131.64500000000001</c:v>
                </c:pt>
                <c:pt idx="6697">
                  <c:v>131.66239999999999</c:v>
                </c:pt>
                <c:pt idx="6698">
                  <c:v>131.67980000000003</c:v>
                </c:pt>
                <c:pt idx="6699">
                  <c:v>131.69720000000001</c:v>
                </c:pt>
                <c:pt idx="6700">
                  <c:v>131.71459999999999</c:v>
                </c:pt>
                <c:pt idx="6701">
                  <c:v>131.73200000000003</c:v>
                </c:pt>
                <c:pt idx="6702">
                  <c:v>131.74940000000001</c:v>
                </c:pt>
                <c:pt idx="6703">
                  <c:v>131.76670000000001</c:v>
                </c:pt>
                <c:pt idx="6704">
                  <c:v>131.7841</c:v>
                </c:pt>
                <c:pt idx="6705">
                  <c:v>131.80149999999998</c:v>
                </c:pt>
                <c:pt idx="6706">
                  <c:v>131.81879999999998</c:v>
                </c:pt>
                <c:pt idx="6707">
                  <c:v>131.83620000000002</c:v>
                </c:pt>
                <c:pt idx="6708">
                  <c:v>131.85349999999997</c:v>
                </c:pt>
                <c:pt idx="6709">
                  <c:v>131.87090000000001</c:v>
                </c:pt>
                <c:pt idx="6710">
                  <c:v>131.88820000000004</c:v>
                </c:pt>
                <c:pt idx="6711">
                  <c:v>131.90550000000002</c:v>
                </c:pt>
                <c:pt idx="6712">
                  <c:v>131.92290000000003</c:v>
                </c:pt>
                <c:pt idx="6713">
                  <c:v>131.9402</c:v>
                </c:pt>
                <c:pt idx="6714">
                  <c:v>131.95750000000004</c:v>
                </c:pt>
                <c:pt idx="6715">
                  <c:v>131.97480000000002</c:v>
                </c:pt>
                <c:pt idx="6716">
                  <c:v>131.99209999999999</c:v>
                </c:pt>
                <c:pt idx="6717">
                  <c:v>132.0094</c:v>
                </c:pt>
                <c:pt idx="6718">
                  <c:v>132.02660000000003</c:v>
                </c:pt>
                <c:pt idx="6719">
                  <c:v>132.04390000000004</c:v>
                </c:pt>
                <c:pt idx="6720">
                  <c:v>132.06119999999999</c:v>
                </c:pt>
                <c:pt idx="6721">
                  <c:v>132.07840000000002</c:v>
                </c:pt>
                <c:pt idx="6722">
                  <c:v>132.09570000000002</c:v>
                </c:pt>
                <c:pt idx="6723">
                  <c:v>132.11300000000003</c:v>
                </c:pt>
                <c:pt idx="6724">
                  <c:v>132.1302</c:v>
                </c:pt>
                <c:pt idx="6725">
                  <c:v>132.14740000000003</c:v>
                </c:pt>
                <c:pt idx="6726">
                  <c:v>132.16469999999998</c:v>
                </c:pt>
                <c:pt idx="6727">
                  <c:v>132.18190000000001</c:v>
                </c:pt>
                <c:pt idx="6728">
                  <c:v>132.19909999999999</c:v>
                </c:pt>
                <c:pt idx="6729">
                  <c:v>132.21630000000002</c:v>
                </c:pt>
                <c:pt idx="6730">
                  <c:v>132.23349999999999</c:v>
                </c:pt>
                <c:pt idx="6731">
                  <c:v>132.25070000000002</c:v>
                </c:pt>
                <c:pt idx="6732">
                  <c:v>132.2679</c:v>
                </c:pt>
                <c:pt idx="6733">
                  <c:v>132.28509999999997</c:v>
                </c:pt>
                <c:pt idx="6734">
                  <c:v>132.3023</c:v>
                </c:pt>
                <c:pt idx="6735">
                  <c:v>132.31950000000001</c:v>
                </c:pt>
                <c:pt idx="6736">
                  <c:v>132.33659999999998</c:v>
                </c:pt>
                <c:pt idx="6737">
                  <c:v>132.35380000000004</c:v>
                </c:pt>
                <c:pt idx="6738">
                  <c:v>132.37099999999998</c:v>
                </c:pt>
                <c:pt idx="6739">
                  <c:v>132.38810000000001</c:v>
                </c:pt>
                <c:pt idx="6740">
                  <c:v>132.40519999999998</c:v>
                </c:pt>
                <c:pt idx="6741">
                  <c:v>132.42240000000004</c:v>
                </c:pt>
                <c:pt idx="6742">
                  <c:v>132.43950000000004</c:v>
                </c:pt>
                <c:pt idx="6743">
                  <c:v>132.45660000000004</c:v>
                </c:pt>
                <c:pt idx="6744">
                  <c:v>132.47380000000001</c:v>
                </c:pt>
                <c:pt idx="6745">
                  <c:v>132.49090000000001</c:v>
                </c:pt>
                <c:pt idx="6746">
                  <c:v>132.50800000000001</c:v>
                </c:pt>
                <c:pt idx="6747">
                  <c:v>132.52510000000001</c:v>
                </c:pt>
                <c:pt idx="6748">
                  <c:v>132.54220000000001</c:v>
                </c:pt>
                <c:pt idx="6749">
                  <c:v>132.55930000000001</c:v>
                </c:pt>
                <c:pt idx="6750">
                  <c:v>132.57630000000003</c:v>
                </c:pt>
                <c:pt idx="6751">
                  <c:v>132.59340000000003</c:v>
                </c:pt>
                <c:pt idx="6752">
                  <c:v>132.61050000000003</c:v>
                </c:pt>
                <c:pt idx="6753">
                  <c:v>132.62760000000003</c:v>
                </c:pt>
                <c:pt idx="6754">
                  <c:v>132.6446</c:v>
                </c:pt>
                <c:pt idx="6755">
                  <c:v>132.6617</c:v>
                </c:pt>
                <c:pt idx="6756">
                  <c:v>132.67870000000002</c:v>
                </c:pt>
                <c:pt idx="6757">
                  <c:v>132.69569999999999</c:v>
                </c:pt>
                <c:pt idx="6758">
                  <c:v>132.71279999999999</c:v>
                </c:pt>
                <c:pt idx="6759">
                  <c:v>132.72980000000001</c:v>
                </c:pt>
                <c:pt idx="6760">
                  <c:v>132.74680000000001</c:v>
                </c:pt>
                <c:pt idx="6761">
                  <c:v>132.7638</c:v>
                </c:pt>
                <c:pt idx="6762">
                  <c:v>132.7808</c:v>
                </c:pt>
                <c:pt idx="6763">
                  <c:v>132.7978</c:v>
                </c:pt>
                <c:pt idx="6764">
                  <c:v>132.81479999999999</c:v>
                </c:pt>
                <c:pt idx="6765">
                  <c:v>132.83179999999999</c:v>
                </c:pt>
                <c:pt idx="6766">
                  <c:v>132.84880000000004</c:v>
                </c:pt>
                <c:pt idx="6767">
                  <c:v>132.86580000000001</c:v>
                </c:pt>
                <c:pt idx="6768">
                  <c:v>132.88280000000003</c:v>
                </c:pt>
                <c:pt idx="6769">
                  <c:v>132.89970000000002</c:v>
                </c:pt>
                <c:pt idx="6770">
                  <c:v>132.91669999999999</c:v>
                </c:pt>
                <c:pt idx="6771">
                  <c:v>132.93359999999998</c:v>
                </c:pt>
                <c:pt idx="6772">
                  <c:v>132.95060000000001</c:v>
                </c:pt>
                <c:pt idx="6773">
                  <c:v>132.9675</c:v>
                </c:pt>
                <c:pt idx="6774">
                  <c:v>132.98439999999999</c:v>
                </c:pt>
                <c:pt idx="6775">
                  <c:v>133.00140000000002</c:v>
                </c:pt>
                <c:pt idx="6776">
                  <c:v>133.01830000000001</c:v>
                </c:pt>
                <c:pt idx="6777">
                  <c:v>133.0352</c:v>
                </c:pt>
                <c:pt idx="6778">
                  <c:v>133.0521</c:v>
                </c:pt>
                <c:pt idx="6779">
                  <c:v>133.06899999999999</c:v>
                </c:pt>
                <c:pt idx="6780">
                  <c:v>133.08589999999998</c:v>
                </c:pt>
                <c:pt idx="6781">
                  <c:v>133.10279999999997</c:v>
                </c:pt>
                <c:pt idx="6782">
                  <c:v>133.11959999999999</c:v>
                </c:pt>
                <c:pt idx="6783">
                  <c:v>133.13649999999998</c:v>
                </c:pt>
                <c:pt idx="6784">
                  <c:v>133.15339999999998</c:v>
                </c:pt>
                <c:pt idx="6785">
                  <c:v>133.17020000000002</c:v>
                </c:pt>
                <c:pt idx="6786">
                  <c:v>133.18709999999999</c:v>
                </c:pt>
                <c:pt idx="6787">
                  <c:v>133.20390000000003</c:v>
                </c:pt>
                <c:pt idx="6788">
                  <c:v>133.2208</c:v>
                </c:pt>
                <c:pt idx="6789">
                  <c:v>133.23760000000004</c:v>
                </c:pt>
                <c:pt idx="6790">
                  <c:v>133.25439999999998</c:v>
                </c:pt>
                <c:pt idx="6791">
                  <c:v>133.2713</c:v>
                </c:pt>
                <c:pt idx="6792">
                  <c:v>133.28810000000001</c:v>
                </c:pt>
                <c:pt idx="6793">
                  <c:v>133.30490000000003</c:v>
                </c:pt>
                <c:pt idx="6794">
                  <c:v>133.32169999999999</c:v>
                </c:pt>
                <c:pt idx="6795">
                  <c:v>133.33850000000001</c:v>
                </c:pt>
                <c:pt idx="6796">
                  <c:v>133.3552</c:v>
                </c:pt>
                <c:pt idx="6797">
                  <c:v>133.37200000000001</c:v>
                </c:pt>
                <c:pt idx="6798">
                  <c:v>133.38880000000003</c:v>
                </c:pt>
                <c:pt idx="6799">
                  <c:v>133.40559999999999</c:v>
                </c:pt>
                <c:pt idx="6800">
                  <c:v>133.42229999999998</c:v>
                </c:pt>
                <c:pt idx="6801">
                  <c:v>133.4391</c:v>
                </c:pt>
                <c:pt idx="6802">
                  <c:v>133.45579999999998</c:v>
                </c:pt>
                <c:pt idx="6803">
                  <c:v>133.47250000000003</c:v>
                </c:pt>
                <c:pt idx="6804">
                  <c:v>133.48929999999999</c:v>
                </c:pt>
                <c:pt idx="6805">
                  <c:v>133.50599999999997</c:v>
                </c:pt>
                <c:pt idx="6806">
                  <c:v>133.52270000000001</c:v>
                </c:pt>
                <c:pt idx="6807">
                  <c:v>133.5394</c:v>
                </c:pt>
                <c:pt idx="6808">
                  <c:v>133.55609999999999</c:v>
                </c:pt>
                <c:pt idx="6809">
                  <c:v>133.57279999999997</c:v>
                </c:pt>
                <c:pt idx="6810">
                  <c:v>133.58950000000004</c:v>
                </c:pt>
                <c:pt idx="6811">
                  <c:v>133.6062</c:v>
                </c:pt>
                <c:pt idx="6812">
                  <c:v>133.62280000000004</c:v>
                </c:pt>
                <c:pt idx="6813">
                  <c:v>133.6395</c:v>
                </c:pt>
                <c:pt idx="6814">
                  <c:v>133.65620000000001</c:v>
                </c:pt>
                <c:pt idx="6815">
                  <c:v>133.6728</c:v>
                </c:pt>
                <c:pt idx="6816">
                  <c:v>133.68950000000001</c:v>
                </c:pt>
                <c:pt idx="6817">
                  <c:v>133.70610000000002</c:v>
                </c:pt>
                <c:pt idx="6818">
                  <c:v>133.72270000000003</c:v>
                </c:pt>
                <c:pt idx="6819">
                  <c:v>133.73929999999999</c:v>
                </c:pt>
                <c:pt idx="6820">
                  <c:v>133.75600000000003</c:v>
                </c:pt>
                <c:pt idx="6821">
                  <c:v>133.77259999999998</c:v>
                </c:pt>
                <c:pt idx="6822">
                  <c:v>133.78919999999999</c:v>
                </c:pt>
                <c:pt idx="6823">
                  <c:v>133.8058</c:v>
                </c:pt>
                <c:pt idx="6824">
                  <c:v>133.82229999999998</c:v>
                </c:pt>
                <c:pt idx="6825">
                  <c:v>133.8389</c:v>
                </c:pt>
                <c:pt idx="6826">
                  <c:v>133.85550000000001</c:v>
                </c:pt>
                <c:pt idx="6827">
                  <c:v>133.87210000000002</c:v>
                </c:pt>
                <c:pt idx="6828">
                  <c:v>133.8886</c:v>
                </c:pt>
                <c:pt idx="6829">
                  <c:v>133.90520000000001</c:v>
                </c:pt>
                <c:pt idx="6830">
                  <c:v>133.92169999999999</c:v>
                </c:pt>
                <c:pt idx="6831">
                  <c:v>133.9383</c:v>
                </c:pt>
                <c:pt idx="6832">
                  <c:v>133.95479999999998</c:v>
                </c:pt>
                <c:pt idx="6833">
                  <c:v>133.97130000000001</c:v>
                </c:pt>
                <c:pt idx="6834">
                  <c:v>133.98779999999999</c:v>
                </c:pt>
                <c:pt idx="6835">
                  <c:v>134.0043</c:v>
                </c:pt>
                <c:pt idx="6836">
                  <c:v>134.02080000000001</c:v>
                </c:pt>
                <c:pt idx="6837">
                  <c:v>134.03730000000002</c:v>
                </c:pt>
                <c:pt idx="6838">
                  <c:v>134.05379999999997</c:v>
                </c:pt>
                <c:pt idx="6839">
                  <c:v>134.07030000000003</c:v>
                </c:pt>
                <c:pt idx="6840">
                  <c:v>134.08679999999998</c:v>
                </c:pt>
                <c:pt idx="6841">
                  <c:v>134.10320000000002</c:v>
                </c:pt>
                <c:pt idx="6842">
                  <c:v>134.11969999999999</c:v>
                </c:pt>
                <c:pt idx="6843">
                  <c:v>134.1361</c:v>
                </c:pt>
                <c:pt idx="6844">
                  <c:v>134.15260000000004</c:v>
                </c:pt>
                <c:pt idx="6845">
                  <c:v>134.16900000000004</c:v>
                </c:pt>
                <c:pt idx="6846">
                  <c:v>134.18550000000002</c:v>
                </c:pt>
                <c:pt idx="6847">
                  <c:v>134.20190000000002</c:v>
                </c:pt>
                <c:pt idx="6848">
                  <c:v>134.21830000000003</c:v>
                </c:pt>
                <c:pt idx="6849">
                  <c:v>134.23470000000003</c:v>
                </c:pt>
                <c:pt idx="6850">
                  <c:v>134.25109999999998</c:v>
                </c:pt>
                <c:pt idx="6851">
                  <c:v>134.26749999999998</c:v>
                </c:pt>
                <c:pt idx="6852">
                  <c:v>134.28389999999999</c:v>
                </c:pt>
                <c:pt idx="6853">
                  <c:v>134.30029999999999</c:v>
                </c:pt>
                <c:pt idx="6854">
                  <c:v>134.3167</c:v>
                </c:pt>
                <c:pt idx="6855">
                  <c:v>134.3331</c:v>
                </c:pt>
                <c:pt idx="6856">
                  <c:v>134.34939999999997</c:v>
                </c:pt>
                <c:pt idx="6857">
                  <c:v>134.36579999999998</c:v>
                </c:pt>
                <c:pt idx="6858">
                  <c:v>134.38210000000001</c:v>
                </c:pt>
                <c:pt idx="6859">
                  <c:v>134.39850000000001</c:v>
                </c:pt>
                <c:pt idx="6860">
                  <c:v>134.41480000000001</c:v>
                </c:pt>
                <c:pt idx="6861">
                  <c:v>134.43119999999999</c:v>
                </c:pt>
                <c:pt idx="6862">
                  <c:v>134.44750000000005</c:v>
                </c:pt>
                <c:pt idx="6863">
                  <c:v>134.46379999999999</c:v>
                </c:pt>
                <c:pt idx="6864">
                  <c:v>134.48009999999999</c:v>
                </c:pt>
                <c:pt idx="6865">
                  <c:v>134.49639999999999</c:v>
                </c:pt>
                <c:pt idx="6866">
                  <c:v>134.51280000000003</c:v>
                </c:pt>
                <c:pt idx="6867">
                  <c:v>134.5291</c:v>
                </c:pt>
                <c:pt idx="6868">
                  <c:v>134.5453</c:v>
                </c:pt>
                <c:pt idx="6869">
                  <c:v>134.56160000000003</c:v>
                </c:pt>
                <c:pt idx="6870">
                  <c:v>134.5779</c:v>
                </c:pt>
                <c:pt idx="6871">
                  <c:v>134.59420000000003</c:v>
                </c:pt>
                <c:pt idx="6872">
                  <c:v>134.6105</c:v>
                </c:pt>
                <c:pt idx="6873">
                  <c:v>134.6267</c:v>
                </c:pt>
                <c:pt idx="6874">
                  <c:v>134.64300000000003</c:v>
                </c:pt>
                <c:pt idx="6875">
                  <c:v>134.65920000000003</c:v>
                </c:pt>
                <c:pt idx="6876">
                  <c:v>134.6755</c:v>
                </c:pt>
                <c:pt idx="6877">
                  <c:v>134.6917</c:v>
                </c:pt>
                <c:pt idx="6878">
                  <c:v>134.7079</c:v>
                </c:pt>
                <c:pt idx="6879">
                  <c:v>134.72420000000002</c:v>
                </c:pt>
                <c:pt idx="6880">
                  <c:v>134.74040000000002</c:v>
                </c:pt>
                <c:pt idx="6881">
                  <c:v>134.75660000000002</c:v>
                </c:pt>
                <c:pt idx="6882">
                  <c:v>134.77280000000002</c:v>
                </c:pt>
                <c:pt idx="6883">
                  <c:v>134.78900000000002</c:v>
                </c:pt>
                <c:pt idx="6884">
                  <c:v>134.80520000000001</c:v>
                </c:pt>
                <c:pt idx="6885">
                  <c:v>134.82140000000004</c:v>
                </c:pt>
                <c:pt idx="6886">
                  <c:v>134.83760000000001</c:v>
                </c:pt>
                <c:pt idx="6887">
                  <c:v>134.85380000000004</c:v>
                </c:pt>
                <c:pt idx="6888">
                  <c:v>134.86989999999997</c:v>
                </c:pt>
                <c:pt idx="6889">
                  <c:v>134.8861</c:v>
                </c:pt>
                <c:pt idx="6890">
                  <c:v>134.90219999999999</c:v>
                </c:pt>
                <c:pt idx="6891">
                  <c:v>134.91840000000002</c:v>
                </c:pt>
                <c:pt idx="6892">
                  <c:v>134.93450000000004</c:v>
                </c:pt>
                <c:pt idx="6893">
                  <c:v>134.95070000000004</c:v>
                </c:pt>
                <c:pt idx="6894">
                  <c:v>134.96680000000001</c:v>
                </c:pt>
                <c:pt idx="6895">
                  <c:v>134.98290000000003</c:v>
                </c:pt>
                <c:pt idx="6896">
                  <c:v>134.99910000000003</c:v>
                </c:pt>
                <c:pt idx="6897">
                  <c:v>135.01519999999999</c:v>
                </c:pt>
                <c:pt idx="6898">
                  <c:v>135.03130000000002</c:v>
                </c:pt>
                <c:pt idx="6899">
                  <c:v>135.04739999999998</c:v>
                </c:pt>
                <c:pt idx="6900">
                  <c:v>135.0635</c:v>
                </c:pt>
                <c:pt idx="6901">
                  <c:v>135.07960000000003</c:v>
                </c:pt>
                <c:pt idx="6902">
                  <c:v>135.09569999999999</c:v>
                </c:pt>
                <c:pt idx="6903">
                  <c:v>135.11180000000002</c:v>
                </c:pt>
                <c:pt idx="6904">
                  <c:v>135.12780000000001</c:v>
                </c:pt>
                <c:pt idx="6905">
                  <c:v>135.14389999999997</c:v>
                </c:pt>
                <c:pt idx="6906">
                  <c:v>135.16</c:v>
                </c:pt>
                <c:pt idx="6907">
                  <c:v>135.17599999999999</c:v>
                </c:pt>
                <c:pt idx="6908">
                  <c:v>135.19210000000001</c:v>
                </c:pt>
                <c:pt idx="6909">
                  <c:v>135.2081</c:v>
                </c:pt>
                <c:pt idx="6910">
                  <c:v>135.2242</c:v>
                </c:pt>
                <c:pt idx="6911">
                  <c:v>135.24020000000002</c:v>
                </c:pt>
                <c:pt idx="6912">
                  <c:v>135.25620000000004</c:v>
                </c:pt>
                <c:pt idx="6913">
                  <c:v>135.2722</c:v>
                </c:pt>
                <c:pt idx="6914">
                  <c:v>135.28820000000002</c:v>
                </c:pt>
                <c:pt idx="6915">
                  <c:v>135.30430000000001</c:v>
                </c:pt>
                <c:pt idx="6916">
                  <c:v>135.32030000000003</c:v>
                </c:pt>
                <c:pt idx="6917">
                  <c:v>135.33619999999999</c:v>
                </c:pt>
                <c:pt idx="6918">
                  <c:v>135.35220000000004</c:v>
                </c:pt>
                <c:pt idx="6919">
                  <c:v>135.36820000000003</c:v>
                </c:pt>
                <c:pt idx="6920">
                  <c:v>135.38420000000002</c:v>
                </c:pt>
                <c:pt idx="6921">
                  <c:v>135.40020000000001</c:v>
                </c:pt>
                <c:pt idx="6922">
                  <c:v>135.41610000000003</c:v>
                </c:pt>
                <c:pt idx="6923">
                  <c:v>135.43210000000002</c:v>
                </c:pt>
                <c:pt idx="6924">
                  <c:v>135.44799999999998</c:v>
                </c:pt>
                <c:pt idx="6925">
                  <c:v>135.46400000000003</c:v>
                </c:pt>
                <c:pt idx="6926">
                  <c:v>135.47989999999999</c:v>
                </c:pt>
                <c:pt idx="6927">
                  <c:v>135.4958</c:v>
                </c:pt>
                <c:pt idx="6928">
                  <c:v>135.51170000000002</c:v>
                </c:pt>
                <c:pt idx="6929">
                  <c:v>135.52770000000001</c:v>
                </c:pt>
                <c:pt idx="6930">
                  <c:v>135.54360000000003</c:v>
                </c:pt>
                <c:pt idx="6931">
                  <c:v>135.55949999999999</c:v>
                </c:pt>
                <c:pt idx="6932">
                  <c:v>135.5754</c:v>
                </c:pt>
                <c:pt idx="6933">
                  <c:v>135.59119999999999</c:v>
                </c:pt>
                <c:pt idx="6934">
                  <c:v>135.6071</c:v>
                </c:pt>
                <c:pt idx="6935">
                  <c:v>135.62300000000005</c:v>
                </c:pt>
                <c:pt idx="6936">
                  <c:v>135.63889999999998</c:v>
                </c:pt>
                <c:pt idx="6937">
                  <c:v>135.65470000000005</c:v>
                </c:pt>
                <c:pt idx="6938">
                  <c:v>135.67059999999998</c:v>
                </c:pt>
                <c:pt idx="6939">
                  <c:v>135.68639999999999</c:v>
                </c:pt>
                <c:pt idx="6940">
                  <c:v>135.70229999999998</c:v>
                </c:pt>
                <c:pt idx="6941">
                  <c:v>135.71809999999999</c:v>
                </c:pt>
                <c:pt idx="6942">
                  <c:v>135.73390000000003</c:v>
                </c:pt>
                <c:pt idx="6943">
                  <c:v>135.74970000000002</c:v>
                </c:pt>
                <c:pt idx="6944">
                  <c:v>135.76560000000003</c:v>
                </c:pt>
                <c:pt idx="6945">
                  <c:v>135.78140000000002</c:v>
                </c:pt>
                <c:pt idx="6946">
                  <c:v>135.7972</c:v>
                </c:pt>
                <c:pt idx="6947">
                  <c:v>135.81299999999999</c:v>
                </c:pt>
                <c:pt idx="6948">
                  <c:v>135.8287</c:v>
                </c:pt>
                <c:pt idx="6949">
                  <c:v>135.84449999999998</c:v>
                </c:pt>
                <c:pt idx="6950">
                  <c:v>135.86030000000002</c:v>
                </c:pt>
                <c:pt idx="6951">
                  <c:v>135.87610000000001</c:v>
                </c:pt>
                <c:pt idx="6952">
                  <c:v>135.89180000000002</c:v>
                </c:pt>
                <c:pt idx="6953">
                  <c:v>135.9076</c:v>
                </c:pt>
                <c:pt idx="6954">
                  <c:v>135.92330000000001</c:v>
                </c:pt>
                <c:pt idx="6955">
                  <c:v>135.9391</c:v>
                </c:pt>
                <c:pt idx="6956">
                  <c:v>135.95480000000001</c:v>
                </c:pt>
                <c:pt idx="6957">
                  <c:v>135.97050000000002</c:v>
                </c:pt>
                <c:pt idx="6958">
                  <c:v>135.98619999999997</c:v>
                </c:pt>
                <c:pt idx="6959">
                  <c:v>136.00200000000001</c:v>
                </c:pt>
                <c:pt idx="6960">
                  <c:v>136.01770000000005</c:v>
                </c:pt>
                <c:pt idx="6961">
                  <c:v>136.03339999999997</c:v>
                </c:pt>
                <c:pt idx="6962">
                  <c:v>136.04910000000001</c:v>
                </c:pt>
                <c:pt idx="6963">
                  <c:v>136.06479999999999</c:v>
                </c:pt>
                <c:pt idx="6964">
                  <c:v>136.0804</c:v>
                </c:pt>
                <c:pt idx="6965">
                  <c:v>136.09609999999998</c:v>
                </c:pt>
                <c:pt idx="6966">
                  <c:v>136.11180000000002</c:v>
                </c:pt>
                <c:pt idx="6967">
                  <c:v>136.12739999999999</c:v>
                </c:pt>
                <c:pt idx="6968">
                  <c:v>136.1431</c:v>
                </c:pt>
                <c:pt idx="6969">
                  <c:v>136.15870000000004</c:v>
                </c:pt>
                <c:pt idx="6970">
                  <c:v>136.17439999999999</c:v>
                </c:pt>
                <c:pt idx="6971">
                  <c:v>136.19000000000003</c:v>
                </c:pt>
                <c:pt idx="6972">
                  <c:v>136.2056</c:v>
                </c:pt>
                <c:pt idx="6973">
                  <c:v>136.22119999999998</c:v>
                </c:pt>
                <c:pt idx="6974">
                  <c:v>136.23680000000002</c:v>
                </c:pt>
                <c:pt idx="6975">
                  <c:v>136.25239999999999</c:v>
                </c:pt>
                <c:pt idx="6976">
                  <c:v>136.26800000000003</c:v>
                </c:pt>
                <c:pt idx="6977">
                  <c:v>136.28360000000001</c:v>
                </c:pt>
                <c:pt idx="6978">
                  <c:v>136.29919999999998</c:v>
                </c:pt>
                <c:pt idx="6979">
                  <c:v>136.31480000000002</c:v>
                </c:pt>
                <c:pt idx="6980">
                  <c:v>136.3304</c:v>
                </c:pt>
                <c:pt idx="6981">
                  <c:v>136.3459</c:v>
                </c:pt>
                <c:pt idx="6982">
                  <c:v>136.36149999999998</c:v>
                </c:pt>
                <c:pt idx="6983">
                  <c:v>136.37700000000001</c:v>
                </c:pt>
                <c:pt idx="6984">
                  <c:v>136.39249999999998</c:v>
                </c:pt>
                <c:pt idx="6985">
                  <c:v>136.40810000000005</c:v>
                </c:pt>
                <c:pt idx="6986">
                  <c:v>136.42359999999996</c:v>
                </c:pt>
                <c:pt idx="6987">
                  <c:v>136.4391</c:v>
                </c:pt>
                <c:pt idx="6988">
                  <c:v>136.45459999999997</c:v>
                </c:pt>
                <c:pt idx="6989">
                  <c:v>136.4701</c:v>
                </c:pt>
                <c:pt idx="6990">
                  <c:v>136.48559999999998</c:v>
                </c:pt>
                <c:pt idx="6991">
                  <c:v>136.50110000000001</c:v>
                </c:pt>
                <c:pt idx="6992">
                  <c:v>136.51659999999998</c:v>
                </c:pt>
                <c:pt idx="6993">
                  <c:v>136.53210000000001</c:v>
                </c:pt>
                <c:pt idx="6994">
                  <c:v>136.54759999999999</c:v>
                </c:pt>
                <c:pt idx="6995">
                  <c:v>136.56299999999999</c:v>
                </c:pt>
                <c:pt idx="6996">
                  <c:v>136.57849999999996</c:v>
                </c:pt>
                <c:pt idx="6997">
                  <c:v>136.59390000000002</c:v>
                </c:pt>
                <c:pt idx="6998">
                  <c:v>136.60940000000005</c:v>
                </c:pt>
                <c:pt idx="6999">
                  <c:v>136.62479999999999</c:v>
                </c:pt>
                <c:pt idx="7000">
                  <c:v>136.64019999999999</c:v>
                </c:pt>
                <c:pt idx="7001">
                  <c:v>136.65559999999999</c:v>
                </c:pt>
                <c:pt idx="7002">
                  <c:v>136.67100000000005</c:v>
                </c:pt>
                <c:pt idx="7003">
                  <c:v>136.68650000000002</c:v>
                </c:pt>
                <c:pt idx="7004">
                  <c:v>136.70190000000002</c:v>
                </c:pt>
                <c:pt idx="7005">
                  <c:v>136.71719999999999</c:v>
                </c:pt>
                <c:pt idx="7006">
                  <c:v>136.73260000000005</c:v>
                </c:pt>
                <c:pt idx="7007">
                  <c:v>136.74799999999999</c:v>
                </c:pt>
                <c:pt idx="7008">
                  <c:v>136.76340000000005</c:v>
                </c:pt>
                <c:pt idx="7009">
                  <c:v>136.77870000000001</c:v>
                </c:pt>
                <c:pt idx="7010">
                  <c:v>136.79410000000001</c:v>
                </c:pt>
                <c:pt idx="7011">
                  <c:v>136.80939999999998</c:v>
                </c:pt>
                <c:pt idx="7012">
                  <c:v>136.82480000000004</c:v>
                </c:pt>
                <c:pt idx="7013">
                  <c:v>136.84010000000001</c:v>
                </c:pt>
                <c:pt idx="7014">
                  <c:v>136.85540000000003</c:v>
                </c:pt>
                <c:pt idx="7015">
                  <c:v>136.87079999999997</c:v>
                </c:pt>
                <c:pt idx="7016">
                  <c:v>136.8861</c:v>
                </c:pt>
                <c:pt idx="7017">
                  <c:v>136.90139999999997</c:v>
                </c:pt>
                <c:pt idx="7018">
                  <c:v>136.91669999999999</c:v>
                </c:pt>
                <c:pt idx="7019">
                  <c:v>136.93199999999996</c:v>
                </c:pt>
                <c:pt idx="7020">
                  <c:v>136.94720000000001</c:v>
                </c:pt>
                <c:pt idx="7021">
                  <c:v>136.96249999999998</c:v>
                </c:pt>
                <c:pt idx="7022">
                  <c:v>136.9778</c:v>
                </c:pt>
                <c:pt idx="7023">
                  <c:v>136.99310000000003</c:v>
                </c:pt>
                <c:pt idx="7024">
                  <c:v>137.00830000000002</c:v>
                </c:pt>
                <c:pt idx="7025">
                  <c:v>137.02359999999999</c:v>
                </c:pt>
                <c:pt idx="7026">
                  <c:v>137.03879999999998</c:v>
                </c:pt>
                <c:pt idx="7027">
                  <c:v>137.05400000000003</c:v>
                </c:pt>
                <c:pt idx="7028">
                  <c:v>137.0693</c:v>
                </c:pt>
                <c:pt idx="7029">
                  <c:v>137.08450000000005</c:v>
                </c:pt>
                <c:pt idx="7030">
                  <c:v>137.09969999999998</c:v>
                </c:pt>
                <c:pt idx="7031">
                  <c:v>137.11490000000003</c:v>
                </c:pt>
                <c:pt idx="7032">
                  <c:v>137.13009999999997</c:v>
                </c:pt>
                <c:pt idx="7033">
                  <c:v>137.14530000000002</c:v>
                </c:pt>
                <c:pt idx="7034">
                  <c:v>137.16050000000001</c:v>
                </c:pt>
                <c:pt idx="7035">
                  <c:v>137.17560000000003</c:v>
                </c:pt>
                <c:pt idx="7036">
                  <c:v>137.19079999999997</c:v>
                </c:pt>
                <c:pt idx="7037">
                  <c:v>137.20600000000002</c:v>
                </c:pt>
                <c:pt idx="7038">
                  <c:v>137.22109999999998</c:v>
                </c:pt>
                <c:pt idx="7039">
                  <c:v>137.23630000000003</c:v>
                </c:pt>
                <c:pt idx="7040">
                  <c:v>137.25139999999999</c:v>
                </c:pt>
                <c:pt idx="7041">
                  <c:v>137.26660000000004</c:v>
                </c:pt>
                <c:pt idx="7042">
                  <c:v>137.2817</c:v>
                </c:pt>
                <c:pt idx="7043">
                  <c:v>137.29680000000002</c:v>
                </c:pt>
                <c:pt idx="7044">
                  <c:v>137.31190000000004</c:v>
                </c:pt>
                <c:pt idx="7045">
                  <c:v>137.327</c:v>
                </c:pt>
                <c:pt idx="7046">
                  <c:v>137.34209999999996</c:v>
                </c:pt>
                <c:pt idx="7047">
                  <c:v>137.35720000000003</c:v>
                </c:pt>
                <c:pt idx="7048">
                  <c:v>137.37230000000005</c:v>
                </c:pt>
                <c:pt idx="7049">
                  <c:v>137.38740000000001</c:v>
                </c:pt>
                <c:pt idx="7050">
                  <c:v>137.4024</c:v>
                </c:pt>
                <c:pt idx="7051">
                  <c:v>137.41750000000002</c:v>
                </c:pt>
                <c:pt idx="7052">
                  <c:v>137.43260000000004</c:v>
                </c:pt>
                <c:pt idx="7053">
                  <c:v>137.44760000000002</c:v>
                </c:pt>
                <c:pt idx="7054">
                  <c:v>137.46269999999998</c:v>
                </c:pt>
                <c:pt idx="7055">
                  <c:v>137.47770000000003</c:v>
                </c:pt>
                <c:pt idx="7056">
                  <c:v>137.49270000000001</c:v>
                </c:pt>
                <c:pt idx="7057">
                  <c:v>137.50779999999997</c:v>
                </c:pt>
                <c:pt idx="7058">
                  <c:v>137.52280000000002</c:v>
                </c:pt>
                <c:pt idx="7059">
                  <c:v>137.5378</c:v>
                </c:pt>
                <c:pt idx="7060">
                  <c:v>137.55280000000005</c:v>
                </c:pt>
                <c:pt idx="7061">
                  <c:v>137.56779999999998</c:v>
                </c:pt>
                <c:pt idx="7062">
                  <c:v>137.58280000000002</c:v>
                </c:pt>
                <c:pt idx="7063">
                  <c:v>137.59769999999997</c:v>
                </c:pt>
                <c:pt idx="7064">
                  <c:v>137.61270000000002</c:v>
                </c:pt>
                <c:pt idx="7065">
                  <c:v>137.6277</c:v>
                </c:pt>
                <c:pt idx="7066">
                  <c:v>137.64260000000002</c:v>
                </c:pt>
                <c:pt idx="7067">
                  <c:v>137.6576</c:v>
                </c:pt>
                <c:pt idx="7068">
                  <c:v>137.67250000000001</c:v>
                </c:pt>
                <c:pt idx="7069">
                  <c:v>137.68750000000006</c:v>
                </c:pt>
                <c:pt idx="7070">
                  <c:v>137.70240000000001</c:v>
                </c:pt>
                <c:pt idx="7071">
                  <c:v>137.71729999999997</c:v>
                </c:pt>
                <c:pt idx="7072">
                  <c:v>137.73220000000003</c:v>
                </c:pt>
                <c:pt idx="7073">
                  <c:v>137.74710000000005</c:v>
                </c:pt>
                <c:pt idx="7074">
                  <c:v>137.762</c:v>
                </c:pt>
                <c:pt idx="7075">
                  <c:v>137.77689999999996</c:v>
                </c:pt>
                <c:pt idx="7076">
                  <c:v>137.79180000000002</c:v>
                </c:pt>
                <c:pt idx="7077">
                  <c:v>137.80670000000003</c:v>
                </c:pt>
                <c:pt idx="7078">
                  <c:v>137.82159999999999</c:v>
                </c:pt>
                <c:pt idx="7079">
                  <c:v>137.83639999999997</c:v>
                </c:pt>
                <c:pt idx="7080">
                  <c:v>137.85129999999998</c:v>
                </c:pt>
                <c:pt idx="7081">
                  <c:v>137.86610000000002</c:v>
                </c:pt>
                <c:pt idx="7082">
                  <c:v>137.88099999999997</c:v>
                </c:pt>
                <c:pt idx="7083">
                  <c:v>137.89580000000001</c:v>
                </c:pt>
                <c:pt idx="7084">
                  <c:v>137.91059999999999</c:v>
                </c:pt>
                <c:pt idx="7085">
                  <c:v>137.9255</c:v>
                </c:pt>
                <c:pt idx="7086">
                  <c:v>137.94029999999998</c:v>
                </c:pt>
                <c:pt idx="7087">
                  <c:v>137.95510000000002</c:v>
                </c:pt>
                <c:pt idx="7088">
                  <c:v>137.9699</c:v>
                </c:pt>
                <c:pt idx="7089">
                  <c:v>137.98470000000003</c:v>
                </c:pt>
                <c:pt idx="7090">
                  <c:v>137.99950000000001</c:v>
                </c:pt>
                <c:pt idx="7091">
                  <c:v>138.01420000000002</c:v>
                </c:pt>
                <c:pt idx="7092">
                  <c:v>138.029</c:v>
                </c:pt>
                <c:pt idx="7093">
                  <c:v>138.04380000000003</c:v>
                </c:pt>
                <c:pt idx="7094">
                  <c:v>138.05850000000004</c:v>
                </c:pt>
                <c:pt idx="7095">
                  <c:v>138.07330000000002</c:v>
                </c:pt>
                <c:pt idx="7096">
                  <c:v>138.08799999999997</c:v>
                </c:pt>
                <c:pt idx="7097">
                  <c:v>138.10270000000003</c:v>
                </c:pt>
                <c:pt idx="7098">
                  <c:v>138.11750000000006</c:v>
                </c:pt>
                <c:pt idx="7099">
                  <c:v>138.13220000000001</c:v>
                </c:pt>
                <c:pt idx="7100">
                  <c:v>138.14689999999996</c:v>
                </c:pt>
                <c:pt idx="7101">
                  <c:v>138.16160000000002</c:v>
                </c:pt>
                <c:pt idx="7102">
                  <c:v>138.17630000000003</c:v>
                </c:pt>
                <c:pt idx="7103">
                  <c:v>138.19099999999997</c:v>
                </c:pt>
                <c:pt idx="7104">
                  <c:v>138.20569999999998</c:v>
                </c:pt>
                <c:pt idx="7105">
                  <c:v>138.22030000000001</c:v>
                </c:pt>
                <c:pt idx="7106">
                  <c:v>138.23500000000001</c:v>
                </c:pt>
                <c:pt idx="7107">
                  <c:v>138.24959999999999</c:v>
                </c:pt>
                <c:pt idx="7108">
                  <c:v>138.26430000000005</c:v>
                </c:pt>
                <c:pt idx="7109">
                  <c:v>138.27890000000002</c:v>
                </c:pt>
                <c:pt idx="7110">
                  <c:v>138.29360000000003</c:v>
                </c:pt>
                <c:pt idx="7111">
                  <c:v>138.3082</c:v>
                </c:pt>
                <c:pt idx="7112">
                  <c:v>138.32280000000003</c:v>
                </c:pt>
                <c:pt idx="7113">
                  <c:v>138.3374</c:v>
                </c:pt>
                <c:pt idx="7114">
                  <c:v>138.35200000000003</c:v>
                </c:pt>
                <c:pt idx="7115">
                  <c:v>138.36660000000001</c:v>
                </c:pt>
                <c:pt idx="7116">
                  <c:v>138.38120000000004</c:v>
                </c:pt>
                <c:pt idx="7117">
                  <c:v>138.39580000000001</c:v>
                </c:pt>
                <c:pt idx="7118">
                  <c:v>138.41040000000004</c:v>
                </c:pt>
                <c:pt idx="7119">
                  <c:v>138.42490000000004</c:v>
                </c:pt>
                <c:pt idx="7120">
                  <c:v>138.43950000000001</c:v>
                </c:pt>
                <c:pt idx="7121">
                  <c:v>138.45400000000001</c:v>
                </c:pt>
                <c:pt idx="7122">
                  <c:v>138.46859999999998</c:v>
                </c:pt>
                <c:pt idx="7123">
                  <c:v>138.48310000000004</c:v>
                </c:pt>
                <c:pt idx="7124">
                  <c:v>138.49760000000003</c:v>
                </c:pt>
                <c:pt idx="7125">
                  <c:v>138.51209999999998</c:v>
                </c:pt>
                <c:pt idx="7126">
                  <c:v>138.52670000000001</c:v>
                </c:pt>
                <c:pt idx="7127">
                  <c:v>138.5412</c:v>
                </c:pt>
                <c:pt idx="7128">
                  <c:v>138.5557</c:v>
                </c:pt>
                <c:pt idx="7129">
                  <c:v>138.57009999999997</c:v>
                </c:pt>
                <c:pt idx="7130">
                  <c:v>138.58460000000002</c:v>
                </c:pt>
                <c:pt idx="7131">
                  <c:v>138.59910000000002</c:v>
                </c:pt>
                <c:pt idx="7132">
                  <c:v>138.61360000000002</c:v>
                </c:pt>
                <c:pt idx="7133">
                  <c:v>138.62800000000004</c:v>
                </c:pt>
                <c:pt idx="7134">
                  <c:v>138.64249999999998</c:v>
                </c:pt>
                <c:pt idx="7135">
                  <c:v>138.65690000000001</c:v>
                </c:pt>
                <c:pt idx="7136">
                  <c:v>138.67129999999997</c:v>
                </c:pt>
                <c:pt idx="7137">
                  <c:v>138.68580000000003</c:v>
                </c:pt>
                <c:pt idx="7138">
                  <c:v>138.7002</c:v>
                </c:pt>
                <c:pt idx="7139">
                  <c:v>138.71460000000002</c:v>
                </c:pt>
                <c:pt idx="7140">
                  <c:v>138.72899999999998</c:v>
                </c:pt>
                <c:pt idx="7141">
                  <c:v>138.74340000000001</c:v>
                </c:pt>
                <c:pt idx="7142">
                  <c:v>138.75779999999997</c:v>
                </c:pt>
                <c:pt idx="7143">
                  <c:v>138.7722</c:v>
                </c:pt>
                <c:pt idx="7144">
                  <c:v>138.78650000000005</c:v>
                </c:pt>
                <c:pt idx="7145">
                  <c:v>138.80090000000001</c:v>
                </c:pt>
                <c:pt idx="7146">
                  <c:v>138.81529999999998</c:v>
                </c:pt>
                <c:pt idx="7147">
                  <c:v>138.82960000000003</c:v>
                </c:pt>
                <c:pt idx="7148">
                  <c:v>138.84390000000002</c:v>
                </c:pt>
                <c:pt idx="7149">
                  <c:v>138.85829999999999</c:v>
                </c:pt>
                <c:pt idx="7150">
                  <c:v>138.87259999999998</c:v>
                </c:pt>
                <c:pt idx="7151">
                  <c:v>138.88690000000003</c:v>
                </c:pt>
                <c:pt idx="7152">
                  <c:v>138.90120000000002</c:v>
                </c:pt>
                <c:pt idx="7153">
                  <c:v>138.91559999999998</c:v>
                </c:pt>
                <c:pt idx="7154">
                  <c:v>138.9298</c:v>
                </c:pt>
                <c:pt idx="7155">
                  <c:v>138.94409999999999</c:v>
                </c:pt>
                <c:pt idx="7156">
                  <c:v>138.95840000000004</c:v>
                </c:pt>
                <c:pt idx="7157">
                  <c:v>138.97269999999997</c:v>
                </c:pt>
                <c:pt idx="7158">
                  <c:v>138.98700000000002</c:v>
                </c:pt>
                <c:pt idx="7159">
                  <c:v>139.00119999999998</c:v>
                </c:pt>
                <c:pt idx="7160">
                  <c:v>139.01550000000003</c:v>
                </c:pt>
                <c:pt idx="7161">
                  <c:v>139.02969999999999</c:v>
                </c:pt>
                <c:pt idx="7162">
                  <c:v>139.04400000000004</c:v>
                </c:pt>
                <c:pt idx="7163">
                  <c:v>139.0582</c:v>
                </c:pt>
                <c:pt idx="7164">
                  <c:v>139.07240000000002</c:v>
                </c:pt>
                <c:pt idx="7165">
                  <c:v>139.08659999999998</c:v>
                </c:pt>
                <c:pt idx="7166">
                  <c:v>139.10079999999999</c:v>
                </c:pt>
                <c:pt idx="7167">
                  <c:v>139.11500000000001</c:v>
                </c:pt>
                <c:pt idx="7168">
                  <c:v>139.12920000000003</c:v>
                </c:pt>
                <c:pt idx="7169">
                  <c:v>139.14340000000004</c:v>
                </c:pt>
                <c:pt idx="7170">
                  <c:v>139.1576</c:v>
                </c:pt>
                <c:pt idx="7171">
                  <c:v>139.17179999999996</c:v>
                </c:pt>
                <c:pt idx="7172">
                  <c:v>139.1859</c:v>
                </c:pt>
                <c:pt idx="7173">
                  <c:v>139.20010000000002</c:v>
                </c:pt>
                <c:pt idx="7174">
                  <c:v>139.21429999999998</c:v>
                </c:pt>
                <c:pt idx="7175">
                  <c:v>139.22839999999997</c:v>
                </c:pt>
                <c:pt idx="7176">
                  <c:v>139.24250000000001</c:v>
                </c:pt>
                <c:pt idx="7177">
                  <c:v>139.25670000000002</c:v>
                </c:pt>
                <c:pt idx="7178">
                  <c:v>139.27080000000001</c:v>
                </c:pt>
                <c:pt idx="7179">
                  <c:v>139.28489999999999</c:v>
                </c:pt>
                <c:pt idx="7180">
                  <c:v>139.29899999999998</c:v>
                </c:pt>
                <c:pt idx="7181">
                  <c:v>139.31310000000002</c:v>
                </c:pt>
                <c:pt idx="7182">
                  <c:v>139.3272</c:v>
                </c:pt>
                <c:pt idx="7183">
                  <c:v>139.34130000000005</c:v>
                </c:pt>
                <c:pt idx="7184">
                  <c:v>139.35539999999997</c:v>
                </c:pt>
                <c:pt idx="7185">
                  <c:v>139.36950000000002</c:v>
                </c:pt>
                <c:pt idx="7186">
                  <c:v>139.38349999999997</c:v>
                </c:pt>
                <c:pt idx="7187">
                  <c:v>139.39760000000001</c:v>
                </c:pt>
                <c:pt idx="7188">
                  <c:v>139.41159999999996</c:v>
                </c:pt>
                <c:pt idx="7189">
                  <c:v>139.42570000000001</c:v>
                </c:pt>
                <c:pt idx="7190">
                  <c:v>139.43970000000002</c:v>
                </c:pt>
                <c:pt idx="7191">
                  <c:v>139.4538</c:v>
                </c:pt>
                <c:pt idx="7192">
                  <c:v>139.46780000000001</c:v>
                </c:pt>
                <c:pt idx="7193">
                  <c:v>139.48180000000002</c:v>
                </c:pt>
                <c:pt idx="7194">
                  <c:v>139.49580000000003</c:v>
                </c:pt>
                <c:pt idx="7195">
                  <c:v>139.50979999999998</c:v>
                </c:pt>
                <c:pt idx="7196">
                  <c:v>139.52379999999999</c:v>
                </c:pt>
                <c:pt idx="7197">
                  <c:v>139.5378</c:v>
                </c:pt>
                <c:pt idx="7198">
                  <c:v>139.55180000000001</c:v>
                </c:pt>
                <c:pt idx="7199">
                  <c:v>139.56580000000002</c:v>
                </c:pt>
                <c:pt idx="7200">
                  <c:v>139.5797</c:v>
                </c:pt>
                <c:pt idx="7201">
                  <c:v>139.59370000000001</c:v>
                </c:pt>
                <c:pt idx="7202">
                  <c:v>139.60760000000005</c:v>
                </c:pt>
                <c:pt idx="7203">
                  <c:v>139.6216</c:v>
                </c:pt>
                <c:pt idx="7204">
                  <c:v>139.63549999999998</c:v>
                </c:pt>
                <c:pt idx="7205">
                  <c:v>139.64949999999999</c:v>
                </c:pt>
                <c:pt idx="7206">
                  <c:v>139.66340000000002</c:v>
                </c:pt>
                <c:pt idx="7207">
                  <c:v>139.6773</c:v>
                </c:pt>
                <c:pt idx="7208">
                  <c:v>139.69120000000004</c:v>
                </c:pt>
                <c:pt idx="7209">
                  <c:v>139.70510000000002</c:v>
                </c:pt>
                <c:pt idx="7210">
                  <c:v>139.71900000000005</c:v>
                </c:pt>
                <c:pt idx="7211">
                  <c:v>139.73289999999997</c:v>
                </c:pt>
                <c:pt idx="7212">
                  <c:v>139.74680000000001</c:v>
                </c:pt>
                <c:pt idx="7213">
                  <c:v>139.76069999999999</c:v>
                </c:pt>
                <c:pt idx="7214">
                  <c:v>139.77450000000005</c:v>
                </c:pt>
                <c:pt idx="7215">
                  <c:v>139.78839999999997</c:v>
                </c:pt>
                <c:pt idx="7216">
                  <c:v>139.8023</c:v>
                </c:pt>
                <c:pt idx="7217">
                  <c:v>139.81610000000001</c:v>
                </c:pt>
                <c:pt idx="7218">
                  <c:v>139.82990000000001</c:v>
                </c:pt>
                <c:pt idx="7219">
                  <c:v>139.84380000000004</c:v>
                </c:pt>
                <c:pt idx="7220">
                  <c:v>139.85759999999999</c:v>
                </c:pt>
                <c:pt idx="7221">
                  <c:v>139.87139999999999</c:v>
                </c:pt>
                <c:pt idx="7222">
                  <c:v>139.8852</c:v>
                </c:pt>
                <c:pt idx="7223">
                  <c:v>139.89910000000003</c:v>
                </c:pt>
                <c:pt idx="7224">
                  <c:v>139.91289999999998</c:v>
                </c:pt>
                <c:pt idx="7225">
                  <c:v>139.92659999999995</c:v>
                </c:pt>
                <c:pt idx="7226">
                  <c:v>139.94040000000001</c:v>
                </c:pt>
                <c:pt idx="7227">
                  <c:v>139.95420000000001</c:v>
                </c:pt>
                <c:pt idx="7228">
                  <c:v>139.96800000000002</c:v>
                </c:pt>
                <c:pt idx="7229">
                  <c:v>139.98179999999996</c:v>
                </c:pt>
                <c:pt idx="7230">
                  <c:v>139.99549999999999</c:v>
                </c:pt>
                <c:pt idx="7231">
                  <c:v>140.00930000000005</c:v>
                </c:pt>
                <c:pt idx="7232">
                  <c:v>140.02300000000002</c:v>
                </c:pt>
                <c:pt idx="7233">
                  <c:v>140.03680000000003</c:v>
                </c:pt>
                <c:pt idx="7234">
                  <c:v>140.0505</c:v>
                </c:pt>
                <c:pt idx="7235">
                  <c:v>140.06420000000003</c:v>
                </c:pt>
                <c:pt idx="7236">
                  <c:v>140.0779</c:v>
                </c:pt>
                <c:pt idx="7237">
                  <c:v>140.09160000000003</c:v>
                </c:pt>
                <c:pt idx="7238">
                  <c:v>140.1053</c:v>
                </c:pt>
                <c:pt idx="7239">
                  <c:v>140.11900000000003</c:v>
                </c:pt>
                <c:pt idx="7240">
                  <c:v>140.1327</c:v>
                </c:pt>
                <c:pt idx="7241">
                  <c:v>140.14640000000003</c:v>
                </c:pt>
                <c:pt idx="7242">
                  <c:v>140.1601</c:v>
                </c:pt>
                <c:pt idx="7243">
                  <c:v>140.1737</c:v>
                </c:pt>
                <c:pt idx="7244">
                  <c:v>140.18740000000003</c:v>
                </c:pt>
                <c:pt idx="7245">
                  <c:v>140.20100000000002</c:v>
                </c:pt>
                <c:pt idx="7246">
                  <c:v>140.21469999999999</c:v>
                </c:pt>
                <c:pt idx="7247">
                  <c:v>140.22829999999999</c:v>
                </c:pt>
                <c:pt idx="7248">
                  <c:v>140.24200000000002</c:v>
                </c:pt>
                <c:pt idx="7249">
                  <c:v>140.25560000000002</c:v>
                </c:pt>
                <c:pt idx="7250">
                  <c:v>140.26919999999996</c:v>
                </c:pt>
                <c:pt idx="7251">
                  <c:v>140.28280000000001</c:v>
                </c:pt>
                <c:pt idx="7252">
                  <c:v>140.29640000000001</c:v>
                </c:pt>
                <c:pt idx="7253">
                  <c:v>140.31</c:v>
                </c:pt>
                <c:pt idx="7254">
                  <c:v>140.3236</c:v>
                </c:pt>
                <c:pt idx="7255">
                  <c:v>140.33710000000002</c:v>
                </c:pt>
                <c:pt idx="7256">
                  <c:v>140.35070000000002</c:v>
                </c:pt>
                <c:pt idx="7257">
                  <c:v>140.36430000000001</c:v>
                </c:pt>
                <c:pt idx="7258">
                  <c:v>140.37780000000004</c:v>
                </c:pt>
                <c:pt idx="7259">
                  <c:v>140.39139999999998</c:v>
                </c:pt>
                <c:pt idx="7260">
                  <c:v>140.4049</c:v>
                </c:pt>
                <c:pt idx="7261">
                  <c:v>140.41849999999999</c:v>
                </c:pt>
                <c:pt idx="7262">
                  <c:v>140.43200000000002</c:v>
                </c:pt>
                <c:pt idx="7263">
                  <c:v>140.44549999999998</c:v>
                </c:pt>
                <c:pt idx="7264">
                  <c:v>140.459</c:v>
                </c:pt>
                <c:pt idx="7265">
                  <c:v>140.47249999999997</c:v>
                </c:pt>
                <c:pt idx="7266">
                  <c:v>140.48599999999999</c:v>
                </c:pt>
                <c:pt idx="7267">
                  <c:v>140.49950000000001</c:v>
                </c:pt>
                <c:pt idx="7268">
                  <c:v>140.51300000000003</c:v>
                </c:pt>
                <c:pt idx="7269">
                  <c:v>140.52640000000002</c:v>
                </c:pt>
                <c:pt idx="7270">
                  <c:v>140.53989999999999</c:v>
                </c:pt>
                <c:pt idx="7271">
                  <c:v>140.55339999999995</c:v>
                </c:pt>
                <c:pt idx="7272">
                  <c:v>140.5668</c:v>
                </c:pt>
                <c:pt idx="7273">
                  <c:v>140.58030000000002</c:v>
                </c:pt>
                <c:pt idx="7274">
                  <c:v>140.59370000000001</c:v>
                </c:pt>
                <c:pt idx="7275">
                  <c:v>140.6071</c:v>
                </c:pt>
                <c:pt idx="7276">
                  <c:v>140.62049999999999</c:v>
                </c:pt>
                <c:pt idx="7277">
                  <c:v>140.63390000000004</c:v>
                </c:pt>
                <c:pt idx="7278">
                  <c:v>140.6474</c:v>
                </c:pt>
                <c:pt idx="7279">
                  <c:v>140.66079999999999</c:v>
                </c:pt>
                <c:pt idx="7280">
                  <c:v>140.67410000000001</c:v>
                </c:pt>
                <c:pt idx="7281">
                  <c:v>140.6875</c:v>
                </c:pt>
                <c:pt idx="7282">
                  <c:v>140.70089999999999</c:v>
                </c:pt>
                <c:pt idx="7283">
                  <c:v>140.71430000000004</c:v>
                </c:pt>
                <c:pt idx="7284">
                  <c:v>140.7276</c:v>
                </c:pt>
                <c:pt idx="7285">
                  <c:v>140.74100000000004</c:v>
                </c:pt>
                <c:pt idx="7286">
                  <c:v>140.7543</c:v>
                </c:pt>
                <c:pt idx="7287">
                  <c:v>140.76770000000005</c:v>
                </c:pt>
                <c:pt idx="7288">
                  <c:v>140.78100000000001</c:v>
                </c:pt>
                <c:pt idx="7289">
                  <c:v>140.79430000000002</c:v>
                </c:pt>
                <c:pt idx="7290">
                  <c:v>140.80770000000001</c:v>
                </c:pt>
                <c:pt idx="7291">
                  <c:v>140.82100000000003</c:v>
                </c:pt>
                <c:pt idx="7292">
                  <c:v>140.83429999999998</c:v>
                </c:pt>
                <c:pt idx="7293">
                  <c:v>140.8476</c:v>
                </c:pt>
                <c:pt idx="7294">
                  <c:v>140.86090000000002</c:v>
                </c:pt>
                <c:pt idx="7295">
                  <c:v>140.8741</c:v>
                </c:pt>
                <c:pt idx="7296">
                  <c:v>140.88739999999996</c:v>
                </c:pt>
                <c:pt idx="7297">
                  <c:v>140.90070000000003</c:v>
                </c:pt>
                <c:pt idx="7298">
                  <c:v>140.91390000000001</c:v>
                </c:pt>
                <c:pt idx="7299">
                  <c:v>140.92720000000003</c:v>
                </c:pt>
                <c:pt idx="7300">
                  <c:v>140.94039999999995</c:v>
                </c:pt>
                <c:pt idx="7301">
                  <c:v>140.95370000000003</c:v>
                </c:pt>
                <c:pt idx="7302">
                  <c:v>140.96690000000001</c:v>
                </c:pt>
                <c:pt idx="7303">
                  <c:v>140.98009999999999</c:v>
                </c:pt>
                <c:pt idx="7304">
                  <c:v>140.99329999999998</c:v>
                </c:pt>
                <c:pt idx="7305">
                  <c:v>141.00650000000002</c:v>
                </c:pt>
                <c:pt idx="7306">
                  <c:v>141.01980000000003</c:v>
                </c:pt>
                <c:pt idx="7307">
                  <c:v>141.03289999999998</c:v>
                </c:pt>
                <c:pt idx="7308">
                  <c:v>141.04610000000002</c:v>
                </c:pt>
                <c:pt idx="7309">
                  <c:v>141.05930000000001</c:v>
                </c:pt>
                <c:pt idx="7310">
                  <c:v>141.07250000000005</c:v>
                </c:pt>
                <c:pt idx="7311">
                  <c:v>141.08569999999997</c:v>
                </c:pt>
                <c:pt idx="7312">
                  <c:v>141.09880000000004</c:v>
                </c:pt>
                <c:pt idx="7313">
                  <c:v>141.11199999999997</c:v>
                </c:pt>
                <c:pt idx="7314">
                  <c:v>141.12510000000003</c:v>
                </c:pt>
                <c:pt idx="7315">
                  <c:v>141.13830000000002</c:v>
                </c:pt>
                <c:pt idx="7316">
                  <c:v>141.15140000000002</c:v>
                </c:pt>
                <c:pt idx="7317">
                  <c:v>141.16449999999998</c:v>
                </c:pt>
                <c:pt idx="7318">
                  <c:v>141.17760000000004</c:v>
                </c:pt>
                <c:pt idx="7319">
                  <c:v>141.19080000000002</c:v>
                </c:pt>
                <c:pt idx="7320">
                  <c:v>141.20390000000003</c:v>
                </c:pt>
                <c:pt idx="7321">
                  <c:v>141.21699999999998</c:v>
                </c:pt>
                <c:pt idx="7322">
                  <c:v>141.23009999999999</c:v>
                </c:pt>
                <c:pt idx="7323">
                  <c:v>141.24310000000003</c:v>
                </c:pt>
                <c:pt idx="7324">
                  <c:v>141.25619999999998</c:v>
                </c:pt>
                <c:pt idx="7325">
                  <c:v>141.26929999999999</c:v>
                </c:pt>
                <c:pt idx="7326">
                  <c:v>141.2824</c:v>
                </c:pt>
                <c:pt idx="7327">
                  <c:v>141.29540000000003</c:v>
                </c:pt>
                <c:pt idx="7328">
                  <c:v>141.30849999999998</c:v>
                </c:pt>
                <c:pt idx="7329">
                  <c:v>141.32149999999996</c:v>
                </c:pt>
                <c:pt idx="7330">
                  <c:v>141.33449999999999</c:v>
                </c:pt>
                <c:pt idx="7331">
                  <c:v>141.3476</c:v>
                </c:pt>
                <c:pt idx="7332">
                  <c:v>141.36059999999998</c:v>
                </c:pt>
                <c:pt idx="7333">
                  <c:v>141.37360000000001</c:v>
                </c:pt>
                <c:pt idx="7334">
                  <c:v>141.38659999999999</c:v>
                </c:pt>
                <c:pt idx="7335">
                  <c:v>141.39960000000002</c:v>
                </c:pt>
                <c:pt idx="7336">
                  <c:v>141.4126</c:v>
                </c:pt>
                <c:pt idx="7337">
                  <c:v>141.42560000000003</c:v>
                </c:pt>
                <c:pt idx="7338">
                  <c:v>141.43860000000001</c:v>
                </c:pt>
                <c:pt idx="7339">
                  <c:v>141.45150000000001</c:v>
                </c:pt>
                <c:pt idx="7340">
                  <c:v>141.46449999999999</c:v>
                </c:pt>
                <c:pt idx="7341">
                  <c:v>141.47750000000002</c:v>
                </c:pt>
                <c:pt idx="7342">
                  <c:v>141.49039999999997</c:v>
                </c:pt>
                <c:pt idx="7343">
                  <c:v>141.50330000000002</c:v>
                </c:pt>
                <c:pt idx="7344">
                  <c:v>141.51630000000006</c:v>
                </c:pt>
                <c:pt idx="7345">
                  <c:v>141.5292</c:v>
                </c:pt>
                <c:pt idx="7346">
                  <c:v>141.5421</c:v>
                </c:pt>
                <c:pt idx="7347">
                  <c:v>141.55500000000001</c:v>
                </c:pt>
                <c:pt idx="7348">
                  <c:v>141.56790000000001</c:v>
                </c:pt>
                <c:pt idx="7349">
                  <c:v>141.58080000000001</c:v>
                </c:pt>
                <c:pt idx="7350">
                  <c:v>141.59369999999996</c:v>
                </c:pt>
                <c:pt idx="7351">
                  <c:v>141.60660000000001</c:v>
                </c:pt>
                <c:pt idx="7352">
                  <c:v>141.61950000000002</c:v>
                </c:pt>
                <c:pt idx="7353">
                  <c:v>141.63240000000002</c:v>
                </c:pt>
                <c:pt idx="7354">
                  <c:v>141.64519999999999</c:v>
                </c:pt>
                <c:pt idx="7355">
                  <c:v>141.65809999999999</c:v>
                </c:pt>
                <c:pt idx="7356">
                  <c:v>141.67090000000002</c:v>
                </c:pt>
                <c:pt idx="7357">
                  <c:v>141.68380000000002</c:v>
                </c:pt>
                <c:pt idx="7358">
                  <c:v>141.69660000000005</c:v>
                </c:pt>
                <c:pt idx="7359">
                  <c:v>141.70940000000002</c:v>
                </c:pt>
                <c:pt idx="7360">
                  <c:v>141.72220000000004</c:v>
                </c:pt>
                <c:pt idx="7361">
                  <c:v>141.73509999999999</c:v>
                </c:pt>
                <c:pt idx="7362">
                  <c:v>141.74790000000002</c:v>
                </c:pt>
                <c:pt idx="7363">
                  <c:v>141.76069999999999</c:v>
                </c:pt>
                <c:pt idx="7364">
                  <c:v>141.77340000000004</c:v>
                </c:pt>
                <c:pt idx="7365">
                  <c:v>141.78620000000001</c:v>
                </c:pt>
                <c:pt idx="7366">
                  <c:v>141.79900000000004</c:v>
                </c:pt>
                <c:pt idx="7367">
                  <c:v>141.81180000000001</c:v>
                </c:pt>
                <c:pt idx="7368">
                  <c:v>141.8245</c:v>
                </c:pt>
                <c:pt idx="7369">
                  <c:v>141.83730000000003</c:v>
                </c:pt>
                <c:pt idx="7370">
                  <c:v>141.85000000000002</c:v>
                </c:pt>
                <c:pt idx="7371">
                  <c:v>141.86279999999999</c:v>
                </c:pt>
                <c:pt idx="7372">
                  <c:v>141.87549999999999</c:v>
                </c:pt>
                <c:pt idx="7373">
                  <c:v>141.88820000000004</c:v>
                </c:pt>
                <c:pt idx="7374">
                  <c:v>141.90089999999998</c:v>
                </c:pt>
                <c:pt idx="7375">
                  <c:v>141.91359999999997</c:v>
                </c:pt>
                <c:pt idx="7376">
                  <c:v>141.9264</c:v>
                </c:pt>
                <c:pt idx="7377">
                  <c:v>141.93900000000002</c:v>
                </c:pt>
                <c:pt idx="7378">
                  <c:v>141.95170000000002</c:v>
                </c:pt>
                <c:pt idx="7379">
                  <c:v>141.96439999999996</c:v>
                </c:pt>
                <c:pt idx="7380">
                  <c:v>141.97710000000001</c:v>
                </c:pt>
                <c:pt idx="7381">
                  <c:v>141.9898</c:v>
                </c:pt>
                <c:pt idx="7382">
                  <c:v>142.00240000000002</c:v>
                </c:pt>
                <c:pt idx="7383">
                  <c:v>142.01510000000002</c:v>
                </c:pt>
                <c:pt idx="7384">
                  <c:v>142.02769999999998</c:v>
                </c:pt>
                <c:pt idx="7385">
                  <c:v>142.04040000000003</c:v>
                </c:pt>
                <c:pt idx="7386">
                  <c:v>142.053</c:v>
                </c:pt>
                <c:pt idx="7387">
                  <c:v>142.06560000000002</c:v>
                </c:pt>
                <c:pt idx="7388">
                  <c:v>142.07819999999998</c:v>
                </c:pt>
                <c:pt idx="7389">
                  <c:v>142.0908</c:v>
                </c:pt>
                <c:pt idx="7390">
                  <c:v>142.10339999999997</c:v>
                </c:pt>
                <c:pt idx="7391">
                  <c:v>142.11600000000004</c:v>
                </c:pt>
                <c:pt idx="7392">
                  <c:v>142.12860000000001</c:v>
                </c:pt>
                <c:pt idx="7393">
                  <c:v>142.14120000000003</c:v>
                </c:pt>
                <c:pt idx="7394">
                  <c:v>142.15380000000005</c:v>
                </c:pt>
                <c:pt idx="7395">
                  <c:v>142.16630000000004</c:v>
                </c:pt>
                <c:pt idx="7396">
                  <c:v>142.1789</c:v>
                </c:pt>
                <c:pt idx="7397">
                  <c:v>142.19139999999999</c:v>
                </c:pt>
                <c:pt idx="7398">
                  <c:v>142.20400000000006</c:v>
                </c:pt>
                <c:pt idx="7399">
                  <c:v>142.2165</c:v>
                </c:pt>
                <c:pt idx="7400">
                  <c:v>142.22899999999998</c:v>
                </c:pt>
                <c:pt idx="7401">
                  <c:v>142.24150000000003</c:v>
                </c:pt>
                <c:pt idx="7402">
                  <c:v>142.25400000000002</c:v>
                </c:pt>
                <c:pt idx="7403">
                  <c:v>142.26650000000001</c:v>
                </c:pt>
                <c:pt idx="7404">
                  <c:v>142.279</c:v>
                </c:pt>
                <c:pt idx="7405">
                  <c:v>142.29149999999998</c:v>
                </c:pt>
                <c:pt idx="7406">
                  <c:v>142.30400000000003</c:v>
                </c:pt>
                <c:pt idx="7407">
                  <c:v>142.31650000000002</c:v>
                </c:pt>
                <c:pt idx="7408">
                  <c:v>142.32890000000003</c:v>
                </c:pt>
                <c:pt idx="7409">
                  <c:v>142.34140000000002</c:v>
                </c:pt>
                <c:pt idx="7410">
                  <c:v>142.35390000000001</c:v>
                </c:pt>
                <c:pt idx="7411">
                  <c:v>142.36629999999997</c:v>
                </c:pt>
                <c:pt idx="7412">
                  <c:v>142.37870000000004</c:v>
                </c:pt>
                <c:pt idx="7413">
                  <c:v>142.39119999999997</c:v>
                </c:pt>
                <c:pt idx="7414">
                  <c:v>142.40360000000004</c:v>
                </c:pt>
                <c:pt idx="7415">
                  <c:v>142.416</c:v>
                </c:pt>
                <c:pt idx="7416">
                  <c:v>142.42840000000001</c:v>
                </c:pt>
                <c:pt idx="7417">
                  <c:v>142.44079999999997</c:v>
                </c:pt>
                <c:pt idx="7418">
                  <c:v>142.45320000000004</c:v>
                </c:pt>
                <c:pt idx="7419">
                  <c:v>142.46560000000005</c:v>
                </c:pt>
                <c:pt idx="7420">
                  <c:v>142.47800000000001</c:v>
                </c:pt>
                <c:pt idx="7421">
                  <c:v>142.49029999999999</c:v>
                </c:pt>
                <c:pt idx="7422">
                  <c:v>142.5027</c:v>
                </c:pt>
                <c:pt idx="7423">
                  <c:v>142.51500000000004</c:v>
                </c:pt>
                <c:pt idx="7424">
                  <c:v>142.5274</c:v>
                </c:pt>
                <c:pt idx="7425">
                  <c:v>142.53969999999998</c:v>
                </c:pt>
                <c:pt idx="7426">
                  <c:v>142.5521</c:v>
                </c:pt>
                <c:pt idx="7427">
                  <c:v>142.56440000000003</c:v>
                </c:pt>
                <c:pt idx="7428">
                  <c:v>142.57670000000002</c:v>
                </c:pt>
                <c:pt idx="7429">
                  <c:v>142.589</c:v>
                </c:pt>
                <c:pt idx="7430">
                  <c:v>142.60129999999998</c:v>
                </c:pt>
                <c:pt idx="7431">
                  <c:v>142.61360000000002</c:v>
                </c:pt>
                <c:pt idx="7432">
                  <c:v>142.6259</c:v>
                </c:pt>
                <c:pt idx="7433">
                  <c:v>142.63820000000004</c:v>
                </c:pt>
                <c:pt idx="7434">
                  <c:v>142.65050000000002</c:v>
                </c:pt>
                <c:pt idx="7435">
                  <c:v>142.66270000000003</c:v>
                </c:pt>
                <c:pt idx="7436">
                  <c:v>142.67500000000001</c:v>
                </c:pt>
                <c:pt idx="7437">
                  <c:v>142.68729999999999</c:v>
                </c:pt>
                <c:pt idx="7438">
                  <c:v>142.6995</c:v>
                </c:pt>
                <c:pt idx="7439">
                  <c:v>142.71170000000001</c:v>
                </c:pt>
                <c:pt idx="7440">
                  <c:v>142.72399999999999</c:v>
                </c:pt>
                <c:pt idx="7441">
                  <c:v>142.7362</c:v>
                </c:pt>
                <c:pt idx="7442">
                  <c:v>142.7484</c:v>
                </c:pt>
                <c:pt idx="7443">
                  <c:v>142.76060000000001</c:v>
                </c:pt>
                <c:pt idx="7444">
                  <c:v>142.77280000000002</c:v>
                </c:pt>
                <c:pt idx="7445">
                  <c:v>142.78500000000003</c:v>
                </c:pt>
                <c:pt idx="7446">
                  <c:v>142.79719999999998</c:v>
                </c:pt>
                <c:pt idx="7447">
                  <c:v>142.80939999999998</c:v>
                </c:pt>
                <c:pt idx="7448">
                  <c:v>142.82160000000005</c:v>
                </c:pt>
                <c:pt idx="7449">
                  <c:v>142.83370000000002</c:v>
                </c:pt>
                <c:pt idx="7450">
                  <c:v>142.84589999999997</c:v>
                </c:pt>
                <c:pt idx="7451">
                  <c:v>142.85809999999998</c:v>
                </c:pt>
                <c:pt idx="7452">
                  <c:v>142.87020000000001</c:v>
                </c:pt>
                <c:pt idx="7453">
                  <c:v>142.88229999999999</c:v>
                </c:pt>
                <c:pt idx="7454">
                  <c:v>142.89449999999999</c:v>
                </c:pt>
                <c:pt idx="7455">
                  <c:v>142.90660000000003</c:v>
                </c:pt>
                <c:pt idx="7456">
                  <c:v>142.9187</c:v>
                </c:pt>
                <c:pt idx="7457">
                  <c:v>142.93079999999998</c:v>
                </c:pt>
                <c:pt idx="7458">
                  <c:v>142.94290000000001</c:v>
                </c:pt>
                <c:pt idx="7459">
                  <c:v>142.95499999999998</c:v>
                </c:pt>
                <c:pt idx="7460">
                  <c:v>142.96710000000002</c:v>
                </c:pt>
                <c:pt idx="7461">
                  <c:v>142.97919999999999</c:v>
                </c:pt>
                <c:pt idx="7462">
                  <c:v>142.99130000000002</c:v>
                </c:pt>
                <c:pt idx="7463">
                  <c:v>143.0034</c:v>
                </c:pt>
                <c:pt idx="7464">
                  <c:v>143.0154</c:v>
                </c:pt>
                <c:pt idx="7465">
                  <c:v>143.02749999999997</c:v>
                </c:pt>
                <c:pt idx="7466">
                  <c:v>143.03950000000003</c:v>
                </c:pt>
                <c:pt idx="7467">
                  <c:v>143.05160000000001</c:v>
                </c:pt>
                <c:pt idx="7468">
                  <c:v>143.06360000000001</c:v>
                </c:pt>
                <c:pt idx="7469">
                  <c:v>143.07570000000004</c:v>
                </c:pt>
                <c:pt idx="7470">
                  <c:v>143.08769999999998</c:v>
                </c:pt>
                <c:pt idx="7471">
                  <c:v>143.09969999999998</c:v>
                </c:pt>
                <c:pt idx="7472">
                  <c:v>143.11169999999998</c:v>
                </c:pt>
                <c:pt idx="7473">
                  <c:v>143.12370000000004</c:v>
                </c:pt>
                <c:pt idx="7474">
                  <c:v>143.13569999999999</c:v>
                </c:pt>
                <c:pt idx="7475">
                  <c:v>143.14769999999999</c:v>
                </c:pt>
                <c:pt idx="7476">
                  <c:v>143.15969999999999</c:v>
                </c:pt>
                <c:pt idx="7477">
                  <c:v>143.17170000000004</c:v>
                </c:pt>
                <c:pt idx="7478">
                  <c:v>143.18360000000001</c:v>
                </c:pt>
                <c:pt idx="7479">
                  <c:v>143.19559999999996</c:v>
                </c:pt>
                <c:pt idx="7480">
                  <c:v>143.20749999999998</c:v>
                </c:pt>
                <c:pt idx="7481">
                  <c:v>143.21950000000004</c:v>
                </c:pt>
                <c:pt idx="7482">
                  <c:v>143.23140000000001</c:v>
                </c:pt>
                <c:pt idx="7483">
                  <c:v>143.24340000000001</c:v>
                </c:pt>
                <c:pt idx="7484">
                  <c:v>143.25529999999998</c:v>
                </c:pt>
                <c:pt idx="7485">
                  <c:v>143.2672</c:v>
                </c:pt>
                <c:pt idx="7486">
                  <c:v>143.27909999999997</c:v>
                </c:pt>
                <c:pt idx="7487">
                  <c:v>143.291</c:v>
                </c:pt>
                <c:pt idx="7488">
                  <c:v>143.30289999999997</c:v>
                </c:pt>
                <c:pt idx="7489">
                  <c:v>143.31479999999999</c:v>
                </c:pt>
                <c:pt idx="7490">
                  <c:v>143.32670000000002</c:v>
                </c:pt>
                <c:pt idx="7491">
                  <c:v>143.33860000000004</c:v>
                </c:pt>
                <c:pt idx="7492">
                  <c:v>143.35050000000001</c:v>
                </c:pt>
                <c:pt idx="7493">
                  <c:v>143.3623</c:v>
                </c:pt>
                <c:pt idx="7494">
                  <c:v>143.37420000000003</c:v>
                </c:pt>
                <c:pt idx="7495">
                  <c:v>143.38600000000002</c:v>
                </c:pt>
                <c:pt idx="7496">
                  <c:v>143.39789999999999</c:v>
                </c:pt>
                <c:pt idx="7497">
                  <c:v>143.40969999999999</c:v>
                </c:pt>
                <c:pt idx="7498">
                  <c:v>143.42150000000004</c:v>
                </c:pt>
                <c:pt idx="7499">
                  <c:v>143.43330000000003</c:v>
                </c:pt>
                <c:pt idx="7500">
                  <c:v>143.44509999999997</c:v>
                </c:pt>
                <c:pt idx="7501">
                  <c:v>143.45690000000002</c:v>
                </c:pt>
                <c:pt idx="7502">
                  <c:v>143.46870000000001</c:v>
                </c:pt>
                <c:pt idx="7503">
                  <c:v>143.48050000000001</c:v>
                </c:pt>
                <c:pt idx="7504">
                  <c:v>143.4923</c:v>
                </c:pt>
                <c:pt idx="7505">
                  <c:v>143.50409999999999</c:v>
                </c:pt>
                <c:pt idx="7506">
                  <c:v>143.51580000000001</c:v>
                </c:pt>
                <c:pt idx="7507">
                  <c:v>143.52760000000001</c:v>
                </c:pt>
                <c:pt idx="7508">
                  <c:v>143.53930000000003</c:v>
                </c:pt>
                <c:pt idx="7509">
                  <c:v>143.55110000000002</c:v>
                </c:pt>
                <c:pt idx="7510">
                  <c:v>143.56280000000004</c:v>
                </c:pt>
                <c:pt idx="7511">
                  <c:v>143.57459999999998</c:v>
                </c:pt>
                <c:pt idx="7512">
                  <c:v>143.58629999999999</c:v>
                </c:pt>
                <c:pt idx="7513">
                  <c:v>143.59800000000001</c:v>
                </c:pt>
                <c:pt idx="7514">
                  <c:v>143.60970000000003</c:v>
                </c:pt>
                <c:pt idx="7515">
                  <c:v>143.62139999999999</c:v>
                </c:pt>
                <c:pt idx="7516">
                  <c:v>143.63310000000001</c:v>
                </c:pt>
                <c:pt idx="7517">
                  <c:v>143.64479999999998</c:v>
                </c:pt>
                <c:pt idx="7518">
                  <c:v>143.65640000000002</c:v>
                </c:pt>
                <c:pt idx="7519">
                  <c:v>143.66810000000004</c:v>
                </c:pt>
                <c:pt idx="7520">
                  <c:v>143.6798</c:v>
                </c:pt>
                <c:pt idx="7521">
                  <c:v>143.69139999999999</c:v>
                </c:pt>
                <c:pt idx="7522">
                  <c:v>143.70310000000001</c:v>
                </c:pt>
                <c:pt idx="7523">
                  <c:v>143.71470000000005</c:v>
                </c:pt>
                <c:pt idx="7524">
                  <c:v>143.72629999999998</c:v>
                </c:pt>
                <c:pt idx="7525">
                  <c:v>143.738</c:v>
                </c:pt>
                <c:pt idx="7526">
                  <c:v>143.74959999999999</c:v>
                </c:pt>
                <c:pt idx="7527">
                  <c:v>143.76120000000003</c:v>
                </c:pt>
                <c:pt idx="7528">
                  <c:v>143.77280000000002</c:v>
                </c:pt>
                <c:pt idx="7529">
                  <c:v>143.78439999999995</c:v>
                </c:pt>
                <c:pt idx="7530">
                  <c:v>143.79599999999999</c:v>
                </c:pt>
                <c:pt idx="7531">
                  <c:v>143.80760000000004</c:v>
                </c:pt>
                <c:pt idx="7532">
                  <c:v>143.81909999999999</c:v>
                </c:pt>
                <c:pt idx="7533">
                  <c:v>143.83070000000004</c:v>
                </c:pt>
                <c:pt idx="7534">
                  <c:v>143.84219999999999</c:v>
                </c:pt>
                <c:pt idx="7535">
                  <c:v>143.85380000000004</c:v>
                </c:pt>
                <c:pt idx="7536">
                  <c:v>143.86529999999999</c:v>
                </c:pt>
                <c:pt idx="7537">
                  <c:v>143.87690000000003</c:v>
                </c:pt>
                <c:pt idx="7538">
                  <c:v>143.88839999999999</c:v>
                </c:pt>
                <c:pt idx="7539">
                  <c:v>143.8999</c:v>
                </c:pt>
                <c:pt idx="7540">
                  <c:v>143.91140000000001</c:v>
                </c:pt>
                <c:pt idx="7541">
                  <c:v>143.92290000000003</c:v>
                </c:pt>
                <c:pt idx="7542">
                  <c:v>143.93439999999998</c:v>
                </c:pt>
                <c:pt idx="7543">
                  <c:v>143.94589999999999</c:v>
                </c:pt>
                <c:pt idx="7544">
                  <c:v>143.95740000000006</c:v>
                </c:pt>
                <c:pt idx="7545">
                  <c:v>143.96890000000002</c:v>
                </c:pt>
                <c:pt idx="7546">
                  <c:v>143.9803</c:v>
                </c:pt>
                <c:pt idx="7547">
                  <c:v>143.99180000000001</c:v>
                </c:pt>
                <c:pt idx="7548">
                  <c:v>144.00330000000002</c:v>
                </c:pt>
                <c:pt idx="7549">
                  <c:v>143.96269999999998</c:v>
                </c:pt>
                <c:pt idx="7550">
                  <c:v>143.87019999999995</c:v>
                </c:pt>
                <c:pt idx="7551">
                  <c:v>143.77769999999998</c:v>
                </c:pt>
                <c:pt idx="7552">
                  <c:v>143.68520000000001</c:v>
                </c:pt>
                <c:pt idx="7553">
                  <c:v>143.59269999999998</c:v>
                </c:pt>
                <c:pt idx="7554">
                  <c:v>143.50019999999995</c:v>
                </c:pt>
                <c:pt idx="7555">
                  <c:v>143.40769999999998</c:v>
                </c:pt>
                <c:pt idx="7556">
                  <c:v>143.3152</c:v>
                </c:pt>
                <c:pt idx="7557">
                  <c:v>143.22269999999997</c:v>
                </c:pt>
                <c:pt idx="7558">
                  <c:v>143.1302</c:v>
                </c:pt>
                <c:pt idx="7559">
                  <c:v>143.03769999999997</c:v>
                </c:pt>
                <c:pt idx="7560">
                  <c:v>142.9452</c:v>
                </c:pt>
                <c:pt idx="7561">
                  <c:v>142.85269999999997</c:v>
                </c:pt>
                <c:pt idx="7562">
                  <c:v>142.7602</c:v>
                </c:pt>
                <c:pt idx="7563">
                  <c:v>142.66769999999997</c:v>
                </c:pt>
                <c:pt idx="7564">
                  <c:v>142.5752</c:v>
                </c:pt>
                <c:pt idx="7565">
                  <c:v>142.48269999999997</c:v>
                </c:pt>
                <c:pt idx="7566">
                  <c:v>142.39019999999999</c:v>
                </c:pt>
                <c:pt idx="7567">
                  <c:v>142.29769999999996</c:v>
                </c:pt>
                <c:pt idx="7568">
                  <c:v>142.20519999999999</c:v>
                </c:pt>
                <c:pt idx="7569">
                  <c:v>142.11270000000002</c:v>
                </c:pt>
                <c:pt idx="7570">
                  <c:v>142.02019999999999</c:v>
                </c:pt>
                <c:pt idx="7571">
                  <c:v>141.92769999999996</c:v>
                </c:pt>
                <c:pt idx="7572">
                  <c:v>141.83519999999999</c:v>
                </c:pt>
                <c:pt idx="7573">
                  <c:v>141.74270000000001</c:v>
                </c:pt>
                <c:pt idx="7574">
                  <c:v>141.65019999999998</c:v>
                </c:pt>
                <c:pt idx="7575">
                  <c:v>141.55769999999995</c:v>
                </c:pt>
                <c:pt idx="7576">
                  <c:v>141.46519999999998</c:v>
                </c:pt>
                <c:pt idx="7577">
                  <c:v>141.37270000000001</c:v>
                </c:pt>
                <c:pt idx="7578">
                  <c:v>141.28019999999998</c:v>
                </c:pt>
                <c:pt idx="7579">
                  <c:v>141.18769999999995</c:v>
                </c:pt>
                <c:pt idx="7580">
                  <c:v>141.09519999999998</c:v>
                </c:pt>
              </c:numCache>
            </c:numRef>
          </c:yVal>
          <c:smooth val="0"/>
        </c:ser>
        <c:ser>
          <c:idx val="1"/>
          <c:order val="1"/>
          <c:tx>
            <c:strRef>
              <c:f>[Book10]Sheet1!$AB$1</c:f>
              <c:strCache>
                <c:ptCount val="1"/>
                <c:pt idx="0">
                  <c:v>By_Z0</c:v>
                </c:pt>
              </c:strCache>
            </c:strRef>
          </c:tx>
          <c:spPr>
            <a:ln w="63500"/>
          </c:spPr>
          <c:marker>
            <c:symbol val="none"/>
          </c:marker>
          <c:xVal>
            <c:numRef>
              <c:f>[Book10]Sheet1!$V$2:$V$7582</c:f>
              <c:numCache>
                <c:formatCode>General</c:formatCode>
                <c:ptCount val="7581"/>
                <c:pt idx="0">
                  <c:v>-1875</c:v>
                </c:pt>
                <c:pt idx="1">
                  <c:v>-1874.5</c:v>
                </c:pt>
                <c:pt idx="2">
                  <c:v>-1874</c:v>
                </c:pt>
                <c:pt idx="3">
                  <c:v>-1873.5</c:v>
                </c:pt>
                <c:pt idx="4">
                  <c:v>-1873</c:v>
                </c:pt>
                <c:pt idx="5">
                  <c:v>-1872.5</c:v>
                </c:pt>
                <c:pt idx="6">
                  <c:v>-1872</c:v>
                </c:pt>
                <c:pt idx="7">
                  <c:v>-1871.5</c:v>
                </c:pt>
                <c:pt idx="8">
                  <c:v>-1871</c:v>
                </c:pt>
                <c:pt idx="9">
                  <c:v>-1870.5</c:v>
                </c:pt>
                <c:pt idx="10">
                  <c:v>-1870</c:v>
                </c:pt>
                <c:pt idx="11">
                  <c:v>-1869.5</c:v>
                </c:pt>
                <c:pt idx="12">
                  <c:v>-1869</c:v>
                </c:pt>
                <c:pt idx="13">
                  <c:v>-1868.5</c:v>
                </c:pt>
                <c:pt idx="14">
                  <c:v>-1868</c:v>
                </c:pt>
                <c:pt idx="15">
                  <c:v>-1867.5</c:v>
                </c:pt>
                <c:pt idx="16">
                  <c:v>-1867</c:v>
                </c:pt>
                <c:pt idx="17">
                  <c:v>-1866.5</c:v>
                </c:pt>
                <c:pt idx="18">
                  <c:v>-1866</c:v>
                </c:pt>
                <c:pt idx="19">
                  <c:v>-1865.5</c:v>
                </c:pt>
                <c:pt idx="20">
                  <c:v>-1865</c:v>
                </c:pt>
                <c:pt idx="21">
                  <c:v>-1864.5</c:v>
                </c:pt>
                <c:pt idx="22">
                  <c:v>-1864</c:v>
                </c:pt>
                <c:pt idx="23">
                  <c:v>-1863.5</c:v>
                </c:pt>
                <c:pt idx="24">
                  <c:v>-1863</c:v>
                </c:pt>
                <c:pt idx="25">
                  <c:v>-1862.5</c:v>
                </c:pt>
                <c:pt idx="26">
                  <c:v>-1862</c:v>
                </c:pt>
                <c:pt idx="27">
                  <c:v>-1861.5</c:v>
                </c:pt>
                <c:pt idx="28">
                  <c:v>-1861</c:v>
                </c:pt>
                <c:pt idx="29">
                  <c:v>-1860.5</c:v>
                </c:pt>
                <c:pt idx="30">
                  <c:v>-1860</c:v>
                </c:pt>
                <c:pt idx="31">
                  <c:v>-1859.5</c:v>
                </c:pt>
                <c:pt idx="32">
                  <c:v>-1859</c:v>
                </c:pt>
                <c:pt idx="33">
                  <c:v>-1858.5</c:v>
                </c:pt>
                <c:pt idx="34">
                  <c:v>-1858</c:v>
                </c:pt>
                <c:pt idx="35">
                  <c:v>-1857.5</c:v>
                </c:pt>
                <c:pt idx="36">
                  <c:v>-1857</c:v>
                </c:pt>
                <c:pt idx="37">
                  <c:v>-1856.5</c:v>
                </c:pt>
                <c:pt idx="38">
                  <c:v>-1856</c:v>
                </c:pt>
                <c:pt idx="39">
                  <c:v>-1855.5</c:v>
                </c:pt>
                <c:pt idx="40">
                  <c:v>-1855</c:v>
                </c:pt>
                <c:pt idx="41">
                  <c:v>-1854.5</c:v>
                </c:pt>
                <c:pt idx="42">
                  <c:v>-1854</c:v>
                </c:pt>
                <c:pt idx="43">
                  <c:v>-1853.5</c:v>
                </c:pt>
                <c:pt idx="44">
                  <c:v>-1853</c:v>
                </c:pt>
                <c:pt idx="45">
                  <c:v>-1852.5</c:v>
                </c:pt>
                <c:pt idx="46">
                  <c:v>-1852</c:v>
                </c:pt>
                <c:pt idx="47">
                  <c:v>-1851.5</c:v>
                </c:pt>
                <c:pt idx="48">
                  <c:v>-1851</c:v>
                </c:pt>
                <c:pt idx="49">
                  <c:v>-1850.5</c:v>
                </c:pt>
                <c:pt idx="50">
                  <c:v>-1850</c:v>
                </c:pt>
                <c:pt idx="51">
                  <c:v>-1849.5</c:v>
                </c:pt>
                <c:pt idx="52">
                  <c:v>-1849</c:v>
                </c:pt>
                <c:pt idx="53">
                  <c:v>-1848.5</c:v>
                </c:pt>
                <c:pt idx="54">
                  <c:v>-1848</c:v>
                </c:pt>
                <c:pt idx="55">
                  <c:v>-1847.5</c:v>
                </c:pt>
                <c:pt idx="56">
                  <c:v>-1847</c:v>
                </c:pt>
                <c:pt idx="57">
                  <c:v>-1846.5</c:v>
                </c:pt>
                <c:pt idx="58">
                  <c:v>-1846</c:v>
                </c:pt>
                <c:pt idx="59">
                  <c:v>-1845.5</c:v>
                </c:pt>
                <c:pt idx="60">
                  <c:v>-1845</c:v>
                </c:pt>
                <c:pt idx="61">
                  <c:v>-1844.5</c:v>
                </c:pt>
                <c:pt idx="62">
                  <c:v>-1844</c:v>
                </c:pt>
                <c:pt idx="63">
                  <c:v>-1843.5</c:v>
                </c:pt>
                <c:pt idx="64">
                  <c:v>-1843</c:v>
                </c:pt>
                <c:pt idx="65">
                  <c:v>-1842.5</c:v>
                </c:pt>
                <c:pt idx="66">
                  <c:v>-1842</c:v>
                </c:pt>
                <c:pt idx="67">
                  <c:v>-1841.5</c:v>
                </c:pt>
                <c:pt idx="68">
                  <c:v>-1841</c:v>
                </c:pt>
                <c:pt idx="69">
                  <c:v>-1840.5</c:v>
                </c:pt>
                <c:pt idx="70">
                  <c:v>-1840</c:v>
                </c:pt>
                <c:pt idx="71">
                  <c:v>-1839.5</c:v>
                </c:pt>
                <c:pt idx="72">
                  <c:v>-1839</c:v>
                </c:pt>
                <c:pt idx="73">
                  <c:v>-1838.5</c:v>
                </c:pt>
                <c:pt idx="74">
                  <c:v>-1838</c:v>
                </c:pt>
                <c:pt idx="75">
                  <c:v>-1837.5</c:v>
                </c:pt>
                <c:pt idx="76">
                  <c:v>-1837</c:v>
                </c:pt>
                <c:pt idx="77">
                  <c:v>-1836.5</c:v>
                </c:pt>
                <c:pt idx="78">
                  <c:v>-1836</c:v>
                </c:pt>
                <c:pt idx="79">
                  <c:v>-1835.5</c:v>
                </c:pt>
                <c:pt idx="80">
                  <c:v>-1835</c:v>
                </c:pt>
                <c:pt idx="81">
                  <c:v>-1834.5</c:v>
                </c:pt>
                <c:pt idx="82">
                  <c:v>-1834</c:v>
                </c:pt>
                <c:pt idx="83">
                  <c:v>-1833.5</c:v>
                </c:pt>
                <c:pt idx="84">
                  <c:v>-1833</c:v>
                </c:pt>
                <c:pt idx="85">
                  <c:v>-1832.5</c:v>
                </c:pt>
                <c:pt idx="86">
                  <c:v>-1832</c:v>
                </c:pt>
                <c:pt idx="87">
                  <c:v>-1831.5</c:v>
                </c:pt>
                <c:pt idx="88">
                  <c:v>-1831</c:v>
                </c:pt>
                <c:pt idx="89">
                  <c:v>-1830.5</c:v>
                </c:pt>
                <c:pt idx="90">
                  <c:v>-1830</c:v>
                </c:pt>
                <c:pt idx="91">
                  <c:v>-1829.5</c:v>
                </c:pt>
                <c:pt idx="92">
                  <c:v>-1829</c:v>
                </c:pt>
                <c:pt idx="93">
                  <c:v>-1828.5</c:v>
                </c:pt>
                <c:pt idx="94">
                  <c:v>-1828</c:v>
                </c:pt>
                <c:pt idx="95">
                  <c:v>-1827.5</c:v>
                </c:pt>
                <c:pt idx="96">
                  <c:v>-1827</c:v>
                </c:pt>
                <c:pt idx="97">
                  <c:v>-1826.5</c:v>
                </c:pt>
                <c:pt idx="98">
                  <c:v>-1826</c:v>
                </c:pt>
                <c:pt idx="99">
                  <c:v>-1825.5</c:v>
                </c:pt>
                <c:pt idx="100">
                  <c:v>-1825</c:v>
                </c:pt>
                <c:pt idx="101">
                  <c:v>-1824.5</c:v>
                </c:pt>
                <c:pt idx="102">
                  <c:v>-1824</c:v>
                </c:pt>
                <c:pt idx="103">
                  <c:v>-1823.5</c:v>
                </c:pt>
                <c:pt idx="104">
                  <c:v>-1823</c:v>
                </c:pt>
                <c:pt idx="105">
                  <c:v>-1822.5</c:v>
                </c:pt>
                <c:pt idx="106">
                  <c:v>-1822</c:v>
                </c:pt>
                <c:pt idx="107">
                  <c:v>-1821.5</c:v>
                </c:pt>
                <c:pt idx="108">
                  <c:v>-1821</c:v>
                </c:pt>
                <c:pt idx="109">
                  <c:v>-1820.5</c:v>
                </c:pt>
                <c:pt idx="110">
                  <c:v>-1820</c:v>
                </c:pt>
                <c:pt idx="111">
                  <c:v>-1819.5</c:v>
                </c:pt>
                <c:pt idx="112">
                  <c:v>-1819</c:v>
                </c:pt>
                <c:pt idx="113">
                  <c:v>-1818.5</c:v>
                </c:pt>
                <c:pt idx="114">
                  <c:v>-1818</c:v>
                </c:pt>
                <c:pt idx="115">
                  <c:v>-1817.5</c:v>
                </c:pt>
                <c:pt idx="116">
                  <c:v>-1817</c:v>
                </c:pt>
                <c:pt idx="117">
                  <c:v>-1816.5</c:v>
                </c:pt>
                <c:pt idx="118">
                  <c:v>-1816</c:v>
                </c:pt>
                <c:pt idx="119">
                  <c:v>-1815.5</c:v>
                </c:pt>
                <c:pt idx="120">
                  <c:v>-1815</c:v>
                </c:pt>
                <c:pt idx="121">
                  <c:v>-1814.5</c:v>
                </c:pt>
                <c:pt idx="122">
                  <c:v>-1814</c:v>
                </c:pt>
                <c:pt idx="123">
                  <c:v>-1813.5</c:v>
                </c:pt>
                <c:pt idx="124">
                  <c:v>-1813</c:v>
                </c:pt>
                <c:pt idx="125">
                  <c:v>-1812.5</c:v>
                </c:pt>
                <c:pt idx="126">
                  <c:v>-1812</c:v>
                </c:pt>
                <c:pt idx="127">
                  <c:v>-1811.5</c:v>
                </c:pt>
                <c:pt idx="128">
                  <c:v>-1811</c:v>
                </c:pt>
                <c:pt idx="129">
                  <c:v>-1810.5</c:v>
                </c:pt>
                <c:pt idx="130">
                  <c:v>-1810</c:v>
                </c:pt>
                <c:pt idx="131">
                  <c:v>-1809.5</c:v>
                </c:pt>
                <c:pt idx="132">
                  <c:v>-1809</c:v>
                </c:pt>
                <c:pt idx="133">
                  <c:v>-1808.5</c:v>
                </c:pt>
                <c:pt idx="134">
                  <c:v>-1808</c:v>
                </c:pt>
                <c:pt idx="135">
                  <c:v>-1807.5</c:v>
                </c:pt>
                <c:pt idx="136">
                  <c:v>-1807</c:v>
                </c:pt>
                <c:pt idx="137">
                  <c:v>-1806.5</c:v>
                </c:pt>
                <c:pt idx="138">
                  <c:v>-1806</c:v>
                </c:pt>
                <c:pt idx="139">
                  <c:v>-1805.5</c:v>
                </c:pt>
                <c:pt idx="140">
                  <c:v>-1805</c:v>
                </c:pt>
                <c:pt idx="141">
                  <c:v>-1804.5</c:v>
                </c:pt>
                <c:pt idx="142">
                  <c:v>-1804</c:v>
                </c:pt>
                <c:pt idx="143">
                  <c:v>-1803.5</c:v>
                </c:pt>
                <c:pt idx="144">
                  <c:v>-1803</c:v>
                </c:pt>
                <c:pt idx="145">
                  <c:v>-1802.5</c:v>
                </c:pt>
                <c:pt idx="146">
                  <c:v>-1802</c:v>
                </c:pt>
                <c:pt idx="147">
                  <c:v>-1801.5</c:v>
                </c:pt>
                <c:pt idx="148">
                  <c:v>-1801</c:v>
                </c:pt>
                <c:pt idx="149">
                  <c:v>-1800.5</c:v>
                </c:pt>
                <c:pt idx="150">
                  <c:v>-1800</c:v>
                </c:pt>
                <c:pt idx="151">
                  <c:v>-1799.5</c:v>
                </c:pt>
                <c:pt idx="152">
                  <c:v>-1799</c:v>
                </c:pt>
                <c:pt idx="153">
                  <c:v>-1798.5</c:v>
                </c:pt>
                <c:pt idx="154">
                  <c:v>-1798</c:v>
                </c:pt>
                <c:pt idx="155">
                  <c:v>-1797.5</c:v>
                </c:pt>
                <c:pt idx="156">
                  <c:v>-1797</c:v>
                </c:pt>
                <c:pt idx="157">
                  <c:v>-1796.5</c:v>
                </c:pt>
                <c:pt idx="158">
                  <c:v>-1796</c:v>
                </c:pt>
                <c:pt idx="159">
                  <c:v>-1795.5</c:v>
                </c:pt>
                <c:pt idx="160">
                  <c:v>-1795</c:v>
                </c:pt>
                <c:pt idx="161">
                  <c:v>-1794.5</c:v>
                </c:pt>
                <c:pt idx="162">
                  <c:v>-1794</c:v>
                </c:pt>
                <c:pt idx="163">
                  <c:v>-1793.5</c:v>
                </c:pt>
                <c:pt idx="164">
                  <c:v>-1793</c:v>
                </c:pt>
                <c:pt idx="165">
                  <c:v>-1792.5</c:v>
                </c:pt>
                <c:pt idx="166">
                  <c:v>-1792</c:v>
                </c:pt>
                <c:pt idx="167">
                  <c:v>-1791.5</c:v>
                </c:pt>
                <c:pt idx="168">
                  <c:v>-1791</c:v>
                </c:pt>
                <c:pt idx="169">
                  <c:v>-1790.5</c:v>
                </c:pt>
                <c:pt idx="170">
                  <c:v>-1790</c:v>
                </c:pt>
                <c:pt idx="171">
                  <c:v>-1789.5</c:v>
                </c:pt>
                <c:pt idx="172">
                  <c:v>-1789</c:v>
                </c:pt>
                <c:pt idx="173">
                  <c:v>-1788.5</c:v>
                </c:pt>
                <c:pt idx="174">
                  <c:v>-1788</c:v>
                </c:pt>
                <c:pt idx="175">
                  <c:v>-1787.5</c:v>
                </c:pt>
                <c:pt idx="176">
                  <c:v>-1787</c:v>
                </c:pt>
                <c:pt idx="177">
                  <c:v>-1786.5</c:v>
                </c:pt>
                <c:pt idx="178">
                  <c:v>-1786</c:v>
                </c:pt>
                <c:pt idx="179">
                  <c:v>-1785.5</c:v>
                </c:pt>
                <c:pt idx="180">
                  <c:v>-1785</c:v>
                </c:pt>
                <c:pt idx="181">
                  <c:v>-1784.5</c:v>
                </c:pt>
                <c:pt idx="182">
                  <c:v>-1784</c:v>
                </c:pt>
                <c:pt idx="183">
                  <c:v>-1783.5</c:v>
                </c:pt>
                <c:pt idx="184">
                  <c:v>-1783</c:v>
                </c:pt>
                <c:pt idx="185">
                  <c:v>-1782.5</c:v>
                </c:pt>
                <c:pt idx="186">
                  <c:v>-1782</c:v>
                </c:pt>
                <c:pt idx="187">
                  <c:v>-1781.5</c:v>
                </c:pt>
                <c:pt idx="188">
                  <c:v>-1781</c:v>
                </c:pt>
                <c:pt idx="189">
                  <c:v>-1780.5</c:v>
                </c:pt>
                <c:pt idx="190">
                  <c:v>-1780</c:v>
                </c:pt>
                <c:pt idx="191">
                  <c:v>-1779.5</c:v>
                </c:pt>
                <c:pt idx="192">
                  <c:v>-1779</c:v>
                </c:pt>
                <c:pt idx="193">
                  <c:v>-1778.5</c:v>
                </c:pt>
                <c:pt idx="194">
                  <c:v>-1778</c:v>
                </c:pt>
                <c:pt idx="195">
                  <c:v>-1777.5</c:v>
                </c:pt>
                <c:pt idx="196">
                  <c:v>-1777</c:v>
                </c:pt>
                <c:pt idx="197">
                  <c:v>-1776.5</c:v>
                </c:pt>
                <c:pt idx="198">
                  <c:v>-1776</c:v>
                </c:pt>
                <c:pt idx="199">
                  <c:v>-1775.5</c:v>
                </c:pt>
                <c:pt idx="200">
                  <c:v>-1775</c:v>
                </c:pt>
                <c:pt idx="201">
                  <c:v>-1774.5</c:v>
                </c:pt>
                <c:pt idx="202">
                  <c:v>-1774</c:v>
                </c:pt>
                <c:pt idx="203">
                  <c:v>-1773.5</c:v>
                </c:pt>
                <c:pt idx="204">
                  <c:v>-1773</c:v>
                </c:pt>
                <c:pt idx="205">
                  <c:v>-1772.5</c:v>
                </c:pt>
                <c:pt idx="206">
                  <c:v>-1772</c:v>
                </c:pt>
                <c:pt idx="207">
                  <c:v>-1771.5</c:v>
                </c:pt>
                <c:pt idx="208">
                  <c:v>-1771</c:v>
                </c:pt>
                <c:pt idx="209">
                  <c:v>-1770.5</c:v>
                </c:pt>
                <c:pt idx="210">
                  <c:v>-1770</c:v>
                </c:pt>
                <c:pt idx="211">
                  <c:v>-1769.5</c:v>
                </c:pt>
                <c:pt idx="212">
                  <c:v>-1769</c:v>
                </c:pt>
                <c:pt idx="213">
                  <c:v>-1768.5</c:v>
                </c:pt>
                <c:pt idx="214">
                  <c:v>-1768</c:v>
                </c:pt>
                <c:pt idx="215">
                  <c:v>-1767.5</c:v>
                </c:pt>
                <c:pt idx="216">
                  <c:v>-1767</c:v>
                </c:pt>
                <c:pt idx="217">
                  <c:v>-1766.5</c:v>
                </c:pt>
                <c:pt idx="218">
                  <c:v>-1766</c:v>
                </c:pt>
                <c:pt idx="219">
                  <c:v>-1765.5</c:v>
                </c:pt>
                <c:pt idx="220">
                  <c:v>-1765</c:v>
                </c:pt>
                <c:pt idx="221">
                  <c:v>-1764.5</c:v>
                </c:pt>
                <c:pt idx="222">
                  <c:v>-1764</c:v>
                </c:pt>
                <c:pt idx="223">
                  <c:v>-1763.5</c:v>
                </c:pt>
                <c:pt idx="224">
                  <c:v>-1763</c:v>
                </c:pt>
                <c:pt idx="225">
                  <c:v>-1762.5</c:v>
                </c:pt>
                <c:pt idx="226">
                  <c:v>-1762</c:v>
                </c:pt>
                <c:pt idx="227">
                  <c:v>-1761.5</c:v>
                </c:pt>
                <c:pt idx="228">
                  <c:v>-1761</c:v>
                </c:pt>
                <c:pt idx="229">
                  <c:v>-1760.5</c:v>
                </c:pt>
                <c:pt idx="230">
                  <c:v>-1760</c:v>
                </c:pt>
                <c:pt idx="231">
                  <c:v>-1759.5</c:v>
                </c:pt>
                <c:pt idx="232">
                  <c:v>-1759</c:v>
                </c:pt>
                <c:pt idx="233">
                  <c:v>-1758.5</c:v>
                </c:pt>
                <c:pt idx="234">
                  <c:v>-1758</c:v>
                </c:pt>
                <c:pt idx="235">
                  <c:v>-1757.5</c:v>
                </c:pt>
                <c:pt idx="236">
                  <c:v>-1757</c:v>
                </c:pt>
                <c:pt idx="237">
                  <c:v>-1756.5</c:v>
                </c:pt>
                <c:pt idx="238">
                  <c:v>-1756</c:v>
                </c:pt>
                <c:pt idx="239">
                  <c:v>-1755.5</c:v>
                </c:pt>
                <c:pt idx="240">
                  <c:v>-1755</c:v>
                </c:pt>
                <c:pt idx="241">
                  <c:v>-1754.5</c:v>
                </c:pt>
                <c:pt idx="242">
                  <c:v>-1754</c:v>
                </c:pt>
                <c:pt idx="243">
                  <c:v>-1753.5</c:v>
                </c:pt>
                <c:pt idx="244">
                  <c:v>-1753</c:v>
                </c:pt>
                <c:pt idx="245">
                  <c:v>-1752.5</c:v>
                </c:pt>
                <c:pt idx="246">
                  <c:v>-1752</c:v>
                </c:pt>
                <c:pt idx="247">
                  <c:v>-1751.5</c:v>
                </c:pt>
                <c:pt idx="248">
                  <c:v>-1751</c:v>
                </c:pt>
                <c:pt idx="249">
                  <c:v>-1750.5</c:v>
                </c:pt>
                <c:pt idx="250">
                  <c:v>-1750</c:v>
                </c:pt>
                <c:pt idx="251">
                  <c:v>-1749.5</c:v>
                </c:pt>
                <c:pt idx="252">
                  <c:v>-1749</c:v>
                </c:pt>
                <c:pt idx="253">
                  <c:v>-1748.5</c:v>
                </c:pt>
                <c:pt idx="254">
                  <c:v>-1748</c:v>
                </c:pt>
                <c:pt idx="255">
                  <c:v>-1747.5</c:v>
                </c:pt>
                <c:pt idx="256">
                  <c:v>-1747</c:v>
                </c:pt>
                <c:pt idx="257">
                  <c:v>-1746.5</c:v>
                </c:pt>
                <c:pt idx="258">
                  <c:v>-1746</c:v>
                </c:pt>
                <c:pt idx="259">
                  <c:v>-1745.5</c:v>
                </c:pt>
                <c:pt idx="260">
                  <c:v>-1745</c:v>
                </c:pt>
                <c:pt idx="261">
                  <c:v>-1744.5</c:v>
                </c:pt>
                <c:pt idx="262">
                  <c:v>-1744</c:v>
                </c:pt>
                <c:pt idx="263">
                  <c:v>-1743.5</c:v>
                </c:pt>
                <c:pt idx="264">
                  <c:v>-1743</c:v>
                </c:pt>
                <c:pt idx="265">
                  <c:v>-1742.5</c:v>
                </c:pt>
                <c:pt idx="266">
                  <c:v>-1742</c:v>
                </c:pt>
                <c:pt idx="267">
                  <c:v>-1741.5</c:v>
                </c:pt>
                <c:pt idx="268">
                  <c:v>-1741</c:v>
                </c:pt>
                <c:pt idx="269">
                  <c:v>-1740.5</c:v>
                </c:pt>
                <c:pt idx="270">
                  <c:v>-1740</c:v>
                </c:pt>
                <c:pt idx="271">
                  <c:v>-1739.5</c:v>
                </c:pt>
                <c:pt idx="272">
                  <c:v>-1739</c:v>
                </c:pt>
                <c:pt idx="273">
                  <c:v>-1738.5</c:v>
                </c:pt>
                <c:pt idx="274">
                  <c:v>-1738</c:v>
                </c:pt>
                <c:pt idx="275">
                  <c:v>-1737.5</c:v>
                </c:pt>
                <c:pt idx="276">
                  <c:v>-1737</c:v>
                </c:pt>
                <c:pt idx="277">
                  <c:v>-1736.5</c:v>
                </c:pt>
                <c:pt idx="278">
                  <c:v>-1736</c:v>
                </c:pt>
                <c:pt idx="279">
                  <c:v>-1735.5</c:v>
                </c:pt>
                <c:pt idx="280">
                  <c:v>-1735</c:v>
                </c:pt>
                <c:pt idx="281">
                  <c:v>-1734.5</c:v>
                </c:pt>
                <c:pt idx="282">
                  <c:v>-1734</c:v>
                </c:pt>
                <c:pt idx="283">
                  <c:v>-1733.5</c:v>
                </c:pt>
                <c:pt idx="284">
                  <c:v>-1733</c:v>
                </c:pt>
                <c:pt idx="285">
                  <c:v>-1732.5</c:v>
                </c:pt>
                <c:pt idx="286">
                  <c:v>-1732</c:v>
                </c:pt>
                <c:pt idx="287">
                  <c:v>-1731.5</c:v>
                </c:pt>
                <c:pt idx="288">
                  <c:v>-1731</c:v>
                </c:pt>
                <c:pt idx="289">
                  <c:v>-1730.5</c:v>
                </c:pt>
                <c:pt idx="290">
                  <c:v>-1730</c:v>
                </c:pt>
                <c:pt idx="291">
                  <c:v>-1729.5</c:v>
                </c:pt>
                <c:pt idx="292">
                  <c:v>-1729</c:v>
                </c:pt>
                <c:pt idx="293">
                  <c:v>-1728.5</c:v>
                </c:pt>
                <c:pt idx="294">
                  <c:v>-1728</c:v>
                </c:pt>
                <c:pt idx="295">
                  <c:v>-1727.5</c:v>
                </c:pt>
                <c:pt idx="296">
                  <c:v>-1727</c:v>
                </c:pt>
                <c:pt idx="297">
                  <c:v>-1726.5</c:v>
                </c:pt>
                <c:pt idx="298">
                  <c:v>-1726</c:v>
                </c:pt>
                <c:pt idx="299">
                  <c:v>-1725.5</c:v>
                </c:pt>
                <c:pt idx="300">
                  <c:v>-1725</c:v>
                </c:pt>
                <c:pt idx="301">
                  <c:v>-1724.5</c:v>
                </c:pt>
                <c:pt idx="302">
                  <c:v>-1724</c:v>
                </c:pt>
                <c:pt idx="303">
                  <c:v>-1723.5</c:v>
                </c:pt>
                <c:pt idx="304">
                  <c:v>-1723</c:v>
                </c:pt>
                <c:pt idx="305">
                  <c:v>-1722.5</c:v>
                </c:pt>
                <c:pt idx="306">
                  <c:v>-1722</c:v>
                </c:pt>
                <c:pt idx="307">
                  <c:v>-1721.5</c:v>
                </c:pt>
                <c:pt idx="308">
                  <c:v>-1721</c:v>
                </c:pt>
                <c:pt idx="309">
                  <c:v>-1720.5</c:v>
                </c:pt>
                <c:pt idx="310">
                  <c:v>-1720</c:v>
                </c:pt>
                <c:pt idx="311">
                  <c:v>-1719.5</c:v>
                </c:pt>
                <c:pt idx="312">
                  <c:v>-1719</c:v>
                </c:pt>
                <c:pt idx="313">
                  <c:v>-1718.5</c:v>
                </c:pt>
                <c:pt idx="314">
                  <c:v>-1718</c:v>
                </c:pt>
                <c:pt idx="315">
                  <c:v>-1717.5</c:v>
                </c:pt>
                <c:pt idx="316">
                  <c:v>-1717</c:v>
                </c:pt>
                <c:pt idx="317">
                  <c:v>-1716.5</c:v>
                </c:pt>
                <c:pt idx="318">
                  <c:v>-1716</c:v>
                </c:pt>
                <c:pt idx="319">
                  <c:v>-1715.5</c:v>
                </c:pt>
                <c:pt idx="320">
                  <c:v>-1715</c:v>
                </c:pt>
                <c:pt idx="321">
                  <c:v>-1714.5</c:v>
                </c:pt>
                <c:pt idx="322">
                  <c:v>-1714</c:v>
                </c:pt>
                <c:pt idx="323">
                  <c:v>-1713.5</c:v>
                </c:pt>
                <c:pt idx="324">
                  <c:v>-1713</c:v>
                </c:pt>
                <c:pt idx="325">
                  <c:v>-1712.5</c:v>
                </c:pt>
                <c:pt idx="326">
                  <c:v>-1712</c:v>
                </c:pt>
                <c:pt idx="327">
                  <c:v>-1711.5</c:v>
                </c:pt>
                <c:pt idx="328">
                  <c:v>-1711</c:v>
                </c:pt>
                <c:pt idx="329">
                  <c:v>-1710.5</c:v>
                </c:pt>
                <c:pt idx="330">
                  <c:v>-1710</c:v>
                </c:pt>
                <c:pt idx="331">
                  <c:v>-1709.5</c:v>
                </c:pt>
                <c:pt idx="332">
                  <c:v>-1709</c:v>
                </c:pt>
                <c:pt idx="333">
                  <c:v>-1708.5</c:v>
                </c:pt>
                <c:pt idx="334">
                  <c:v>-1708</c:v>
                </c:pt>
                <c:pt idx="335">
                  <c:v>-1707.5</c:v>
                </c:pt>
                <c:pt idx="336">
                  <c:v>-1707</c:v>
                </c:pt>
                <c:pt idx="337">
                  <c:v>-1706.5</c:v>
                </c:pt>
                <c:pt idx="338">
                  <c:v>-1706</c:v>
                </c:pt>
                <c:pt idx="339">
                  <c:v>-1705.5</c:v>
                </c:pt>
                <c:pt idx="340">
                  <c:v>-1705</c:v>
                </c:pt>
                <c:pt idx="341">
                  <c:v>-1704.5</c:v>
                </c:pt>
                <c:pt idx="342">
                  <c:v>-1704</c:v>
                </c:pt>
                <c:pt idx="343">
                  <c:v>-1703.5</c:v>
                </c:pt>
                <c:pt idx="344">
                  <c:v>-1703</c:v>
                </c:pt>
                <c:pt idx="345">
                  <c:v>-1702.5</c:v>
                </c:pt>
                <c:pt idx="346">
                  <c:v>-1702</c:v>
                </c:pt>
                <c:pt idx="347">
                  <c:v>-1701.5</c:v>
                </c:pt>
                <c:pt idx="348">
                  <c:v>-1701</c:v>
                </c:pt>
                <c:pt idx="349">
                  <c:v>-1700.5</c:v>
                </c:pt>
                <c:pt idx="350">
                  <c:v>-1700</c:v>
                </c:pt>
                <c:pt idx="351">
                  <c:v>-1699.5</c:v>
                </c:pt>
                <c:pt idx="352">
                  <c:v>-1699</c:v>
                </c:pt>
                <c:pt idx="353">
                  <c:v>-1698.5</c:v>
                </c:pt>
                <c:pt idx="354">
                  <c:v>-1698</c:v>
                </c:pt>
                <c:pt idx="355">
                  <c:v>-1697.5</c:v>
                </c:pt>
                <c:pt idx="356">
                  <c:v>-1697</c:v>
                </c:pt>
                <c:pt idx="357">
                  <c:v>-1696.5</c:v>
                </c:pt>
                <c:pt idx="358">
                  <c:v>-1696</c:v>
                </c:pt>
                <c:pt idx="359">
                  <c:v>-1695.5</c:v>
                </c:pt>
                <c:pt idx="360">
                  <c:v>-1695</c:v>
                </c:pt>
                <c:pt idx="361">
                  <c:v>-1694.5</c:v>
                </c:pt>
                <c:pt idx="362">
                  <c:v>-1694</c:v>
                </c:pt>
                <c:pt idx="363">
                  <c:v>-1693.5</c:v>
                </c:pt>
                <c:pt idx="364">
                  <c:v>-1693</c:v>
                </c:pt>
                <c:pt idx="365">
                  <c:v>-1692.5</c:v>
                </c:pt>
                <c:pt idx="366">
                  <c:v>-1692</c:v>
                </c:pt>
                <c:pt idx="367">
                  <c:v>-1691.5</c:v>
                </c:pt>
                <c:pt idx="368">
                  <c:v>-1691</c:v>
                </c:pt>
                <c:pt idx="369">
                  <c:v>-1690.5</c:v>
                </c:pt>
                <c:pt idx="370">
                  <c:v>-1690</c:v>
                </c:pt>
                <c:pt idx="371">
                  <c:v>-1689.5</c:v>
                </c:pt>
                <c:pt idx="372">
                  <c:v>-1689</c:v>
                </c:pt>
                <c:pt idx="373">
                  <c:v>-1688.5</c:v>
                </c:pt>
                <c:pt idx="374">
                  <c:v>-1688</c:v>
                </c:pt>
                <c:pt idx="375">
                  <c:v>-1687.5</c:v>
                </c:pt>
                <c:pt idx="376">
                  <c:v>-1687</c:v>
                </c:pt>
                <c:pt idx="377">
                  <c:v>-1686.5</c:v>
                </c:pt>
                <c:pt idx="378">
                  <c:v>-1686</c:v>
                </c:pt>
                <c:pt idx="379">
                  <c:v>-1685.5</c:v>
                </c:pt>
                <c:pt idx="380">
                  <c:v>-1685</c:v>
                </c:pt>
                <c:pt idx="381">
                  <c:v>-1684.5</c:v>
                </c:pt>
                <c:pt idx="382">
                  <c:v>-1684</c:v>
                </c:pt>
                <c:pt idx="383">
                  <c:v>-1683.5</c:v>
                </c:pt>
                <c:pt idx="384">
                  <c:v>-1683</c:v>
                </c:pt>
                <c:pt idx="385">
                  <c:v>-1682.5</c:v>
                </c:pt>
                <c:pt idx="386">
                  <c:v>-1682</c:v>
                </c:pt>
                <c:pt idx="387">
                  <c:v>-1681.5</c:v>
                </c:pt>
                <c:pt idx="388">
                  <c:v>-1681</c:v>
                </c:pt>
                <c:pt idx="389">
                  <c:v>-1680.5</c:v>
                </c:pt>
                <c:pt idx="390">
                  <c:v>-1680</c:v>
                </c:pt>
                <c:pt idx="391">
                  <c:v>-1679.5</c:v>
                </c:pt>
                <c:pt idx="392">
                  <c:v>-1679</c:v>
                </c:pt>
                <c:pt idx="393">
                  <c:v>-1678.5</c:v>
                </c:pt>
                <c:pt idx="394">
                  <c:v>-1678</c:v>
                </c:pt>
                <c:pt idx="395">
                  <c:v>-1677.5</c:v>
                </c:pt>
                <c:pt idx="396">
                  <c:v>-1677</c:v>
                </c:pt>
                <c:pt idx="397">
                  <c:v>-1676.5</c:v>
                </c:pt>
                <c:pt idx="398">
                  <c:v>-1676</c:v>
                </c:pt>
                <c:pt idx="399">
                  <c:v>-1675.5</c:v>
                </c:pt>
                <c:pt idx="400">
                  <c:v>-1675</c:v>
                </c:pt>
                <c:pt idx="401">
                  <c:v>-1674.5</c:v>
                </c:pt>
                <c:pt idx="402">
                  <c:v>-1674</c:v>
                </c:pt>
                <c:pt idx="403">
                  <c:v>-1673.5</c:v>
                </c:pt>
                <c:pt idx="404">
                  <c:v>-1673</c:v>
                </c:pt>
                <c:pt idx="405">
                  <c:v>-1672.5</c:v>
                </c:pt>
                <c:pt idx="406">
                  <c:v>-1672</c:v>
                </c:pt>
                <c:pt idx="407">
                  <c:v>-1671.5</c:v>
                </c:pt>
                <c:pt idx="408">
                  <c:v>-1671</c:v>
                </c:pt>
                <c:pt idx="409">
                  <c:v>-1670.5</c:v>
                </c:pt>
                <c:pt idx="410">
                  <c:v>-1670</c:v>
                </c:pt>
                <c:pt idx="411">
                  <c:v>-1669.5</c:v>
                </c:pt>
                <c:pt idx="412">
                  <c:v>-1669</c:v>
                </c:pt>
                <c:pt idx="413">
                  <c:v>-1668.5</c:v>
                </c:pt>
                <c:pt idx="414">
                  <c:v>-1668</c:v>
                </c:pt>
                <c:pt idx="415">
                  <c:v>-1667.5</c:v>
                </c:pt>
                <c:pt idx="416">
                  <c:v>-1667</c:v>
                </c:pt>
                <c:pt idx="417">
                  <c:v>-1666.5</c:v>
                </c:pt>
                <c:pt idx="418">
                  <c:v>-1666</c:v>
                </c:pt>
                <c:pt idx="419">
                  <c:v>-1665.5</c:v>
                </c:pt>
                <c:pt idx="420">
                  <c:v>-1665</c:v>
                </c:pt>
                <c:pt idx="421">
                  <c:v>-1664.5</c:v>
                </c:pt>
                <c:pt idx="422">
                  <c:v>-1664</c:v>
                </c:pt>
                <c:pt idx="423">
                  <c:v>-1663.5</c:v>
                </c:pt>
                <c:pt idx="424">
                  <c:v>-1663</c:v>
                </c:pt>
                <c:pt idx="425">
                  <c:v>-1662.5</c:v>
                </c:pt>
                <c:pt idx="426">
                  <c:v>-1662</c:v>
                </c:pt>
                <c:pt idx="427">
                  <c:v>-1661.5</c:v>
                </c:pt>
                <c:pt idx="428">
                  <c:v>-1661</c:v>
                </c:pt>
                <c:pt idx="429">
                  <c:v>-1660.5</c:v>
                </c:pt>
                <c:pt idx="430">
                  <c:v>-1660</c:v>
                </c:pt>
                <c:pt idx="431">
                  <c:v>-1659.5</c:v>
                </c:pt>
                <c:pt idx="432">
                  <c:v>-1659</c:v>
                </c:pt>
                <c:pt idx="433">
                  <c:v>-1658.5</c:v>
                </c:pt>
                <c:pt idx="434">
                  <c:v>-1658</c:v>
                </c:pt>
                <c:pt idx="435">
                  <c:v>-1657.5</c:v>
                </c:pt>
                <c:pt idx="436">
                  <c:v>-1657</c:v>
                </c:pt>
                <c:pt idx="437">
                  <c:v>-1656.5</c:v>
                </c:pt>
                <c:pt idx="438">
                  <c:v>-1656</c:v>
                </c:pt>
                <c:pt idx="439">
                  <c:v>-1655.5</c:v>
                </c:pt>
                <c:pt idx="440">
                  <c:v>-1655</c:v>
                </c:pt>
                <c:pt idx="441">
                  <c:v>-1654.5</c:v>
                </c:pt>
                <c:pt idx="442">
                  <c:v>-1654</c:v>
                </c:pt>
                <c:pt idx="443">
                  <c:v>-1653.5</c:v>
                </c:pt>
                <c:pt idx="444">
                  <c:v>-1653</c:v>
                </c:pt>
                <c:pt idx="445">
                  <c:v>-1652.5</c:v>
                </c:pt>
                <c:pt idx="446">
                  <c:v>-1652</c:v>
                </c:pt>
                <c:pt idx="447">
                  <c:v>-1651.5</c:v>
                </c:pt>
                <c:pt idx="448">
                  <c:v>-1651</c:v>
                </c:pt>
                <c:pt idx="449">
                  <c:v>-1650.5</c:v>
                </c:pt>
                <c:pt idx="450">
                  <c:v>-1650</c:v>
                </c:pt>
                <c:pt idx="451">
                  <c:v>-1649.5</c:v>
                </c:pt>
                <c:pt idx="452">
                  <c:v>-1649</c:v>
                </c:pt>
                <c:pt idx="453">
                  <c:v>-1648.5</c:v>
                </c:pt>
                <c:pt idx="454">
                  <c:v>-1648</c:v>
                </c:pt>
                <c:pt idx="455">
                  <c:v>-1647.5</c:v>
                </c:pt>
                <c:pt idx="456">
                  <c:v>-1647</c:v>
                </c:pt>
                <c:pt idx="457">
                  <c:v>-1646.5</c:v>
                </c:pt>
                <c:pt idx="458">
                  <c:v>-1646</c:v>
                </c:pt>
                <c:pt idx="459">
                  <c:v>-1645.5</c:v>
                </c:pt>
                <c:pt idx="460">
                  <c:v>-1645</c:v>
                </c:pt>
                <c:pt idx="461">
                  <c:v>-1644.5</c:v>
                </c:pt>
                <c:pt idx="462">
                  <c:v>-1644</c:v>
                </c:pt>
                <c:pt idx="463">
                  <c:v>-1643.5</c:v>
                </c:pt>
                <c:pt idx="464">
                  <c:v>-1643</c:v>
                </c:pt>
                <c:pt idx="465">
                  <c:v>-1642.5</c:v>
                </c:pt>
                <c:pt idx="466">
                  <c:v>-1642</c:v>
                </c:pt>
                <c:pt idx="467">
                  <c:v>-1641.5</c:v>
                </c:pt>
                <c:pt idx="468">
                  <c:v>-1641</c:v>
                </c:pt>
                <c:pt idx="469">
                  <c:v>-1640.5</c:v>
                </c:pt>
                <c:pt idx="470">
                  <c:v>-1640</c:v>
                </c:pt>
                <c:pt idx="471">
                  <c:v>-1639.5</c:v>
                </c:pt>
                <c:pt idx="472">
                  <c:v>-1639</c:v>
                </c:pt>
                <c:pt idx="473">
                  <c:v>-1638.5</c:v>
                </c:pt>
                <c:pt idx="474">
                  <c:v>-1638</c:v>
                </c:pt>
                <c:pt idx="475">
                  <c:v>-1637.5</c:v>
                </c:pt>
                <c:pt idx="476">
                  <c:v>-1637</c:v>
                </c:pt>
                <c:pt idx="477">
                  <c:v>-1636.5</c:v>
                </c:pt>
                <c:pt idx="478">
                  <c:v>-1636</c:v>
                </c:pt>
                <c:pt idx="479">
                  <c:v>-1635.5</c:v>
                </c:pt>
                <c:pt idx="480">
                  <c:v>-1635</c:v>
                </c:pt>
                <c:pt idx="481">
                  <c:v>-1634.5</c:v>
                </c:pt>
                <c:pt idx="482">
                  <c:v>-1634</c:v>
                </c:pt>
                <c:pt idx="483">
                  <c:v>-1633.5</c:v>
                </c:pt>
                <c:pt idx="484">
                  <c:v>-1633</c:v>
                </c:pt>
                <c:pt idx="485">
                  <c:v>-1632.5</c:v>
                </c:pt>
                <c:pt idx="486">
                  <c:v>-1632</c:v>
                </c:pt>
                <c:pt idx="487">
                  <c:v>-1631.5</c:v>
                </c:pt>
                <c:pt idx="488">
                  <c:v>-1631</c:v>
                </c:pt>
                <c:pt idx="489">
                  <c:v>-1630.5</c:v>
                </c:pt>
                <c:pt idx="490">
                  <c:v>-1630</c:v>
                </c:pt>
                <c:pt idx="491">
                  <c:v>-1629.5</c:v>
                </c:pt>
                <c:pt idx="492">
                  <c:v>-1629</c:v>
                </c:pt>
                <c:pt idx="493">
                  <c:v>-1628.5</c:v>
                </c:pt>
                <c:pt idx="494">
                  <c:v>-1628</c:v>
                </c:pt>
                <c:pt idx="495">
                  <c:v>-1627.5</c:v>
                </c:pt>
                <c:pt idx="496">
                  <c:v>-1627</c:v>
                </c:pt>
                <c:pt idx="497">
                  <c:v>-1626.5</c:v>
                </c:pt>
                <c:pt idx="498">
                  <c:v>-1626</c:v>
                </c:pt>
                <c:pt idx="499">
                  <c:v>-1625.5</c:v>
                </c:pt>
                <c:pt idx="500">
                  <c:v>-1625</c:v>
                </c:pt>
                <c:pt idx="501">
                  <c:v>-1624.5</c:v>
                </c:pt>
                <c:pt idx="502">
                  <c:v>-1624</c:v>
                </c:pt>
                <c:pt idx="503">
                  <c:v>-1623.5</c:v>
                </c:pt>
                <c:pt idx="504">
                  <c:v>-1623</c:v>
                </c:pt>
                <c:pt idx="505">
                  <c:v>-1622.5</c:v>
                </c:pt>
                <c:pt idx="506">
                  <c:v>-1622</c:v>
                </c:pt>
                <c:pt idx="507">
                  <c:v>-1621.5</c:v>
                </c:pt>
                <c:pt idx="508">
                  <c:v>-1621</c:v>
                </c:pt>
                <c:pt idx="509">
                  <c:v>-1620.5</c:v>
                </c:pt>
                <c:pt idx="510">
                  <c:v>-1620</c:v>
                </c:pt>
                <c:pt idx="511">
                  <c:v>-1619.5</c:v>
                </c:pt>
                <c:pt idx="512">
                  <c:v>-1619</c:v>
                </c:pt>
                <c:pt idx="513">
                  <c:v>-1618.5</c:v>
                </c:pt>
                <c:pt idx="514">
                  <c:v>-1618</c:v>
                </c:pt>
                <c:pt idx="515">
                  <c:v>-1617.5</c:v>
                </c:pt>
                <c:pt idx="516">
                  <c:v>-1617</c:v>
                </c:pt>
                <c:pt idx="517">
                  <c:v>-1616.5</c:v>
                </c:pt>
                <c:pt idx="518">
                  <c:v>-1616</c:v>
                </c:pt>
                <c:pt idx="519">
                  <c:v>-1615.5</c:v>
                </c:pt>
                <c:pt idx="520">
                  <c:v>-1615</c:v>
                </c:pt>
                <c:pt idx="521">
                  <c:v>-1614.5</c:v>
                </c:pt>
                <c:pt idx="522">
                  <c:v>-1614</c:v>
                </c:pt>
                <c:pt idx="523">
                  <c:v>-1613.5</c:v>
                </c:pt>
                <c:pt idx="524">
                  <c:v>-1613</c:v>
                </c:pt>
                <c:pt idx="525">
                  <c:v>-1612.5</c:v>
                </c:pt>
                <c:pt idx="526">
                  <c:v>-1612</c:v>
                </c:pt>
                <c:pt idx="527">
                  <c:v>-1611.5</c:v>
                </c:pt>
                <c:pt idx="528">
                  <c:v>-1611</c:v>
                </c:pt>
                <c:pt idx="529">
                  <c:v>-1610.5</c:v>
                </c:pt>
                <c:pt idx="530">
                  <c:v>-1610</c:v>
                </c:pt>
                <c:pt idx="531">
                  <c:v>-1609.5</c:v>
                </c:pt>
                <c:pt idx="532">
                  <c:v>-1609</c:v>
                </c:pt>
                <c:pt idx="533">
                  <c:v>-1608.5</c:v>
                </c:pt>
                <c:pt idx="534">
                  <c:v>-1608</c:v>
                </c:pt>
                <c:pt idx="535">
                  <c:v>-1607.5</c:v>
                </c:pt>
                <c:pt idx="536">
                  <c:v>-1607</c:v>
                </c:pt>
                <c:pt idx="537">
                  <c:v>-1606.5</c:v>
                </c:pt>
                <c:pt idx="538">
                  <c:v>-1606</c:v>
                </c:pt>
                <c:pt idx="539">
                  <c:v>-1605.5</c:v>
                </c:pt>
                <c:pt idx="540">
                  <c:v>-1605</c:v>
                </c:pt>
                <c:pt idx="541">
                  <c:v>-1604.5</c:v>
                </c:pt>
                <c:pt idx="542">
                  <c:v>-1604</c:v>
                </c:pt>
                <c:pt idx="543">
                  <c:v>-1603.5</c:v>
                </c:pt>
                <c:pt idx="544">
                  <c:v>-1603</c:v>
                </c:pt>
                <c:pt idx="545">
                  <c:v>-1602.5</c:v>
                </c:pt>
                <c:pt idx="546">
                  <c:v>-1602</c:v>
                </c:pt>
                <c:pt idx="547">
                  <c:v>-1601.5</c:v>
                </c:pt>
                <c:pt idx="548">
                  <c:v>-1601</c:v>
                </c:pt>
                <c:pt idx="549">
                  <c:v>-1600.5</c:v>
                </c:pt>
                <c:pt idx="550">
                  <c:v>-1600</c:v>
                </c:pt>
                <c:pt idx="551">
                  <c:v>-1599.5</c:v>
                </c:pt>
                <c:pt idx="552">
                  <c:v>-1599</c:v>
                </c:pt>
                <c:pt idx="553">
                  <c:v>-1598.5</c:v>
                </c:pt>
                <c:pt idx="554">
                  <c:v>-1598</c:v>
                </c:pt>
                <c:pt idx="555">
                  <c:v>-1597.5</c:v>
                </c:pt>
                <c:pt idx="556">
                  <c:v>-1597</c:v>
                </c:pt>
                <c:pt idx="557">
                  <c:v>-1596.5</c:v>
                </c:pt>
                <c:pt idx="558">
                  <c:v>-1596</c:v>
                </c:pt>
                <c:pt idx="559">
                  <c:v>-1595.5</c:v>
                </c:pt>
                <c:pt idx="560">
                  <c:v>-1595</c:v>
                </c:pt>
                <c:pt idx="561">
                  <c:v>-1594.5</c:v>
                </c:pt>
                <c:pt idx="562">
                  <c:v>-1594</c:v>
                </c:pt>
                <c:pt idx="563">
                  <c:v>-1593.5</c:v>
                </c:pt>
                <c:pt idx="564">
                  <c:v>-1593</c:v>
                </c:pt>
                <c:pt idx="565">
                  <c:v>-1592.5</c:v>
                </c:pt>
                <c:pt idx="566">
                  <c:v>-1592</c:v>
                </c:pt>
                <c:pt idx="567">
                  <c:v>-1591.5</c:v>
                </c:pt>
                <c:pt idx="568">
                  <c:v>-1591</c:v>
                </c:pt>
                <c:pt idx="569">
                  <c:v>-1590.5</c:v>
                </c:pt>
                <c:pt idx="570">
                  <c:v>-1590</c:v>
                </c:pt>
                <c:pt idx="571">
                  <c:v>-1589.5</c:v>
                </c:pt>
                <c:pt idx="572">
                  <c:v>-1589</c:v>
                </c:pt>
                <c:pt idx="573">
                  <c:v>-1588.5</c:v>
                </c:pt>
                <c:pt idx="574">
                  <c:v>-1588</c:v>
                </c:pt>
                <c:pt idx="575">
                  <c:v>-1587.5</c:v>
                </c:pt>
                <c:pt idx="576">
                  <c:v>-1587</c:v>
                </c:pt>
                <c:pt idx="577">
                  <c:v>-1586.5</c:v>
                </c:pt>
                <c:pt idx="578">
                  <c:v>-1586</c:v>
                </c:pt>
                <c:pt idx="579">
                  <c:v>-1585.5</c:v>
                </c:pt>
                <c:pt idx="580">
                  <c:v>-1585</c:v>
                </c:pt>
                <c:pt idx="581">
                  <c:v>-1584.5</c:v>
                </c:pt>
                <c:pt idx="582">
                  <c:v>-1584</c:v>
                </c:pt>
                <c:pt idx="583">
                  <c:v>-1583.5</c:v>
                </c:pt>
                <c:pt idx="584">
                  <c:v>-1583</c:v>
                </c:pt>
                <c:pt idx="585">
                  <c:v>-1582.5</c:v>
                </c:pt>
                <c:pt idx="586">
                  <c:v>-1582</c:v>
                </c:pt>
                <c:pt idx="587">
                  <c:v>-1581.5</c:v>
                </c:pt>
                <c:pt idx="588">
                  <c:v>-1581</c:v>
                </c:pt>
                <c:pt idx="589">
                  <c:v>-1580.5</c:v>
                </c:pt>
                <c:pt idx="590">
                  <c:v>-1580</c:v>
                </c:pt>
                <c:pt idx="591">
                  <c:v>-1579.5</c:v>
                </c:pt>
                <c:pt idx="592">
                  <c:v>-1579</c:v>
                </c:pt>
                <c:pt idx="593">
                  <c:v>-1578.5</c:v>
                </c:pt>
                <c:pt idx="594">
                  <c:v>-1578</c:v>
                </c:pt>
                <c:pt idx="595">
                  <c:v>-1577.5</c:v>
                </c:pt>
                <c:pt idx="596">
                  <c:v>-1577</c:v>
                </c:pt>
                <c:pt idx="597">
                  <c:v>-1576.5</c:v>
                </c:pt>
                <c:pt idx="598">
                  <c:v>-1576</c:v>
                </c:pt>
                <c:pt idx="599">
                  <c:v>-1575.5</c:v>
                </c:pt>
                <c:pt idx="600">
                  <c:v>-1575</c:v>
                </c:pt>
                <c:pt idx="601">
                  <c:v>-1574.5</c:v>
                </c:pt>
                <c:pt idx="602">
                  <c:v>-1574</c:v>
                </c:pt>
                <c:pt idx="603">
                  <c:v>-1573.5</c:v>
                </c:pt>
                <c:pt idx="604">
                  <c:v>-1573</c:v>
                </c:pt>
                <c:pt idx="605">
                  <c:v>-1572.5</c:v>
                </c:pt>
                <c:pt idx="606">
                  <c:v>-1572</c:v>
                </c:pt>
                <c:pt idx="607">
                  <c:v>-1571.5</c:v>
                </c:pt>
                <c:pt idx="608">
                  <c:v>-1571</c:v>
                </c:pt>
                <c:pt idx="609">
                  <c:v>-1570.5</c:v>
                </c:pt>
                <c:pt idx="610">
                  <c:v>-1570</c:v>
                </c:pt>
                <c:pt idx="611">
                  <c:v>-1569.5</c:v>
                </c:pt>
                <c:pt idx="612">
                  <c:v>-1569</c:v>
                </c:pt>
                <c:pt idx="613">
                  <c:v>-1568.5</c:v>
                </c:pt>
                <c:pt idx="614">
                  <c:v>-1568</c:v>
                </c:pt>
                <c:pt idx="615">
                  <c:v>-1567.5</c:v>
                </c:pt>
                <c:pt idx="616">
                  <c:v>-1567</c:v>
                </c:pt>
                <c:pt idx="617">
                  <c:v>-1566.5</c:v>
                </c:pt>
                <c:pt idx="618">
                  <c:v>-1566</c:v>
                </c:pt>
                <c:pt idx="619">
                  <c:v>-1565.5</c:v>
                </c:pt>
                <c:pt idx="620">
                  <c:v>-1565</c:v>
                </c:pt>
                <c:pt idx="621">
                  <c:v>-1564.5</c:v>
                </c:pt>
                <c:pt idx="622">
                  <c:v>-1564</c:v>
                </c:pt>
                <c:pt idx="623">
                  <c:v>-1563.5</c:v>
                </c:pt>
                <c:pt idx="624">
                  <c:v>-1563</c:v>
                </c:pt>
                <c:pt idx="625">
                  <c:v>-1562.5</c:v>
                </c:pt>
                <c:pt idx="626">
                  <c:v>-1562</c:v>
                </c:pt>
                <c:pt idx="627">
                  <c:v>-1561.5</c:v>
                </c:pt>
                <c:pt idx="628">
                  <c:v>-1561</c:v>
                </c:pt>
                <c:pt idx="629">
                  <c:v>-1560.5</c:v>
                </c:pt>
                <c:pt idx="630">
                  <c:v>-1560</c:v>
                </c:pt>
                <c:pt idx="631">
                  <c:v>-1559.5</c:v>
                </c:pt>
                <c:pt idx="632">
                  <c:v>-1559</c:v>
                </c:pt>
                <c:pt idx="633">
                  <c:v>-1558.5</c:v>
                </c:pt>
                <c:pt idx="634">
                  <c:v>-1558</c:v>
                </c:pt>
                <c:pt idx="635">
                  <c:v>-1557.5</c:v>
                </c:pt>
                <c:pt idx="636">
                  <c:v>-1557</c:v>
                </c:pt>
                <c:pt idx="637">
                  <c:v>-1556.5</c:v>
                </c:pt>
                <c:pt idx="638">
                  <c:v>-1556</c:v>
                </c:pt>
                <c:pt idx="639">
                  <c:v>-1555.5</c:v>
                </c:pt>
                <c:pt idx="640">
                  <c:v>-1555</c:v>
                </c:pt>
                <c:pt idx="641">
                  <c:v>-1554.5</c:v>
                </c:pt>
                <c:pt idx="642">
                  <c:v>-1554</c:v>
                </c:pt>
                <c:pt idx="643">
                  <c:v>-1553.5</c:v>
                </c:pt>
                <c:pt idx="644">
                  <c:v>-1553</c:v>
                </c:pt>
                <c:pt idx="645">
                  <c:v>-1552.5</c:v>
                </c:pt>
                <c:pt idx="646">
                  <c:v>-1552</c:v>
                </c:pt>
                <c:pt idx="647">
                  <c:v>-1551.5</c:v>
                </c:pt>
                <c:pt idx="648">
                  <c:v>-1551</c:v>
                </c:pt>
                <c:pt idx="649">
                  <c:v>-1550.5</c:v>
                </c:pt>
                <c:pt idx="650">
                  <c:v>-1550</c:v>
                </c:pt>
                <c:pt idx="651">
                  <c:v>-1549.5</c:v>
                </c:pt>
                <c:pt idx="652">
                  <c:v>-1549</c:v>
                </c:pt>
                <c:pt idx="653">
                  <c:v>-1548.5</c:v>
                </c:pt>
                <c:pt idx="654">
                  <c:v>-1548</c:v>
                </c:pt>
                <c:pt idx="655">
                  <c:v>-1547.5</c:v>
                </c:pt>
                <c:pt idx="656">
                  <c:v>-1547</c:v>
                </c:pt>
                <c:pt idx="657">
                  <c:v>-1546.5</c:v>
                </c:pt>
                <c:pt idx="658">
                  <c:v>-1546</c:v>
                </c:pt>
                <c:pt idx="659">
                  <c:v>-1545.5</c:v>
                </c:pt>
                <c:pt idx="660">
                  <c:v>-1545</c:v>
                </c:pt>
                <c:pt idx="661">
                  <c:v>-1544.5</c:v>
                </c:pt>
                <c:pt idx="662">
                  <c:v>-1544</c:v>
                </c:pt>
                <c:pt idx="663">
                  <c:v>-1543.5</c:v>
                </c:pt>
                <c:pt idx="664">
                  <c:v>-1543</c:v>
                </c:pt>
                <c:pt idx="665">
                  <c:v>-1542.5</c:v>
                </c:pt>
                <c:pt idx="666">
                  <c:v>-1542</c:v>
                </c:pt>
                <c:pt idx="667">
                  <c:v>-1541.5</c:v>
                </c:pt>
                <c:pt idx="668">
                  <c:v>-1541</c:v>
                </c:pt>
                <c:pt idx="669">
                  <c:v>-1540.5</c:v>
                </c:pt>
                <c:pt idx="670">
                  <c:v>-1540</c:v>
                </c:pt>
                <c:pt idx="671">
                  <c:v>-1539.5</c:v>
                </c:pt>
                <c:pt idx="672">
                  <c:v>-1539</c:v>
                </c:pt>
                <c:pt idx="673">
                  <c:v>-1538.5</c:v>
                </c:pt>
                <c:pt idx="674">
                  <c:v>-1538</c:v>
                </c:pt>
                <c:pt idx="675">
                  <c:v>-1537.5</c:v>
                </c:pt>
                <c:pt idx="676">
                  <c:v>-1537</c:v>
                </c:pt>
                <c:pt idx="677">
                  <c:v>-1536.5</c:v>
                </c:pt>
                <c:pt idx="678">
                  <c:v>-1536</c:v>
                </c:pt>
                <c:pt idx="679">
                  <c:v>-1535.5</c:v>
                </c:pt>
                <c:pt idx="680">
                  <c:v>-1535</c:v>
                </c:pt>
                <c:pt idx="681">
                  <c:v>-1534.5</c:v>
                </c:pt>
                <c:pt idx="682">
                  <c:v>-1534</c:v>
                </c:pt>
                <c:pt idx="683">
                  <c:v>-1533.5</c:v>
                </c:pt>
                <c:pt idx="684">
                  <c:v>-1533</c:v>
                </c:pt>
                <c:pt idx="685">
                  <c:v>-1532.5</c:v>
                </c:pt>
                <c:pt idx="686">
                  <c:v>-1532</c:v>
                </c:pt>
                <c:pt idx="687">
                  <c:v>-1531.5</c:v>
                </c:pt>
                <c:pt idx="688">
                  <c:v>-1531</c:v>
                </c:pt>
                <c:pt idx="689">
                  <c:v>-1530.5</c:v>
                </c:pt>
                <c:pt idx="690">
                  <c:v>-1530</c:v>
                </c:pt>
                <c:pt idx="691">
                  <c:v>-1529.5</c:v>
                </c:pt>
                <c:pt idx="692">
                  <c:v>-1529</c:v>
                </c:pt>
                <c:pt idx="693">
                  <c:v>-1528.5</c:v>
                </c:pt>
                <c:pt idx="694">
                  <c:v>-1528</c:v>
                </c:pt>
                <c:pt idx="695">
                  <c:v>-1527.5</c:v>
                </c:pt>
                <c:pt idx="696">
                  <c:v>-1527</c:v>
                </c:pt>
                <c:pt idx="697">
                  <c:v>-1526.5</c:v>
                </c:pt>
                <c:pt idx="698">
                  <c:v>-1526</c:v>
                </c:pt>
                <c:pt idx="699">
                  <c:v>-1525.5</c:v>
                </c:pt>
                <c:pt idx="700">
                  <c:v>-1525</c:v>
                </c:pt>
                <c:pt idx="701">
                  <c:v>-1524.5</c:v>
                </c:pt>
                <c:pt idx="702">
                  <c:v>-1524</c:v>
                </c:pt>
                <c:pt idx="703">
                  <c:v>-1523.5</c:v>
                </c:pt>
                <c:pt idx="704">
                  <c:v>-1523</c:v>
                </c:pt>
                <c:pt idx="705">
                  <c:v>-1522.5</c:v>
                </c:pt>
                <c:pt idx="706">
                  <c:v>-1522</c:v>
                </c:pt>
                <c:pt idx="707">
                  <c:v>-1521.5</c:v>
                </c:pt>
                <c:pt idx="708">
                  <c:v>-1521</c:v>
                </c:pt>
                <c:pt idx="709">
                  <c:v>-1520.5</c:v>
                </c:pt>
                <c:pt idx="710">
                  <c:v>-1520</c:v>
                </c:pt>
                <c:pt idx="711">
                  <c:v>-1519.5</c:v>
                </c:pt>
                <c:pt idx="712">
                  <c:v>-1519</c:v>
                </c:pt>
                <c:pt idx="713">
                  <c:v>-1518.5</c:v>
                </c:pt>
                <c:pt idx="714">
                  <c:v>-1518</c:v>
                </c:pt>
                <c:pt idx="715">
                  <c:v>-1517.5</c:v>
                </c:pt>
                <c:pt idx="716">
                  <c:v>-1517</c:v>
                </c:pt>
                <c:pt idx="717">
                  <c:v>-1516.5</c:v>
                </c:pt>
                <c:pt idx="718">
                  <c:v>-1516</c:v>
                </c:pt>
                <c:pt idx="719">
                  <c:v>-1515.5</c:v>
                </c:pt>
                <c:pt idx="720">
                  <c:v>-1515</c:v>
                </c:pt>
                <c:pt idx="721">
                  <c:v>-1514.5</c:v>
                </c:pt>
                <c:pt idx="722">
                  <c:v>-1514</c:v>
                </c:pt>
                <c:pt idx="723">
                  <c:v>-1513.5</c:v>
                </c:pt>
                <c:pt idx="724">
                  <c:v>-1513</c:v>
                </c:pt>
                <c:pt idx="725">
                  <c:v>-1512.5</c:v>
                </c:pt>
                <c:pt idx="726">
                  <c:v>-1512</c:v>
                </c:pt>
                <c:pt idx="727">
                  <c:v>-1511.5</c:v>
                </c:pt>
                <c:pt idx="728">
                  <c:v>-1511</c:v>
                </c:pt>
                <c:pt idx="729">
                  <c:v>-1510.5</c:v>
                </c:pt>
                <c:pt idx="730">
                  <c:v>-1510</c:v>
                </c:pt>
                <c:pt idx="731">
                  <c:v>-1509.5</c:v>
                </c:pt>
                <c:pt idx="732">
                  <c:v>-1509</c:v>
                </c:pt>
                <c:pt idx="733">
                  <c:v>-1508.5</c:v>
                </c:pt>
                <c:pt idx="734">
                  <c:v>-1508</c:v>
                </c:pt>
                <c:pt idx="735">
                  <c:v>-1507.5</c:v>
                </c:pt>
                <c:pt idx="736">
                  <c:v>-1507</c:v>
                </c:pt>
                <c:pt idx="737">
                  <c:v>-1506.5</c:v>
                </c:pt>
                <c:pt idx="738">
                  <c:v>-1506</c:v>
                </c:pt>
                <c:pt idx="739">
                  <c:v>-1505.5</c:v>
                </c:pt>
                <c:pt idx="740">
                  <c:v>-1505</c:v>
                </c:pt>
                <c:pt idx="741">
                  <c:v>-1504.5</c:v>
                </c:pt>
                <c:pt idx="742">
                  <c:v>-1504</c:v>
                </c:pt>
                <c:pt idx="743">
                  <c:v>-1503.5</c:v>
                </c:pt>
                <c:pt idx="744">
                  <c:v>-1503</c:v>
                </c:pt>
                <c:pt idx="745">
                  <c:v>-1502.5</c:v>
                </c:pt>
                <c:pt idx="746">
                  <c:v>-1502</c:v>
                </c:pt>
                <c:pt idx="747">
                  <c:v>-1501.5</c:v>
                </c:pt>
                <c:pt idx="748">
                  <c:v>-1501</c:v>
                </c:pt>
                <c:pt idx="749">
                  <c:v>-1500.5</c:v>
                </c:pt>
                <c:pt idx="750">
                  <c:v>-1500</c:v>
                </c:pt>
                <c:pt idx="751">
                  <c:v>-1499.5</c:v>
                </c:pt>
                <c:pt idx="752">
                  <c:v>-1499</c:v>
                </c:pt>
                <c:pt idx="753">
                  <c:v>-1498.5</c:v>
                </c:pt>
                <c:pt idx="754">
                  <c:v>-1498</c:v>
                </c:pt>
                <c:pt idx="755">
                  <c:v>-1497.5</c:v>
                </c:pt>
                <c:pt idx="756">
                  <c:v>-1497</c:v>
                </c:pt>
                <c:pt idx="757">
                  <c:v>-1496.5</c:v>
                </c:pt>
                <c:pt idx="758">
                  <c:v>-1496</c:v>
                </c:pt>
                <c:pt idx="759">
                  <c:v>-1495.5</c:v>
                </c:pt>
                <c:pt idx="760">
                  <c:v>-1495</c:v>
                </c:pt>
                <c:pt idx="761">
                  <c:v>-1494.5</c:v>
                </c:pt>
                <c:pt idx="762">
                  <c:v>-1494</c:v>
                </c:pt>
                <c:pt idx="763">
                  <c:v>-1493.5</c:v>
                </c:pt>
                <c:pt idx="764">
                  <c:v>-1493</c:v>
                </c:pt>
                <c:pt idx="765">
                  <c:v>-1492.5</c:v>
                </c:pt>
                <c:pt idx="766">
                  <c:v>-1492</c:v>
                </c:pt>
                <c:pt idx="767">
                  <c:v>-1491.5</c:v>
                </c:pt>
                <c:pt idx="768">
                  <c:v>-1491</c:v>
                </c:pt>
                <c:pt idx="769">
                  <c:v>-1490.5</c:v>
                </c:pt>
                <c:pt idx="770">
                  <c:v>-1490</c:v>
                </c:pt>
                <c:pt idx="771">
                  <c:v>-1489.5</c:v>
                </c:pt>
                <c:pt idx="772">
                  <c:v>-1489</c:v>
                </c:pt>
                <c:pt idx="773">
                  <c:v>-1488.5</c:v>
                </c:pt>
                <c:pt idx="774">
                  <c:v>-1488</c:v>
                </c:pt>
                <c:pt idx="775">
                  <c:v>-1487.5</c:v>
                </c:pt>
                <c:pt idx="776">
                  <c:v>-1487</c:v>
                </c:pt>
                <c:pt idx="777">
                  <c:v>-1486.5</c:v>
                </c:pt>
                <c:pt idx="778">
                  <c:v>-1486</c:v>
                </c:pt>
                <c:pt idx="779">
                  <c:v>-1485.5</c:v>
                </c:pt>
                <c:pt idx="780">
                  <c:v>-1485</c:v>
                </c:pt>
                <c:pt idx="781">
                  <c:v>-1484.5</c:v>
                </c:pt>
                <c:pt idx="782">
                  <c:v>-1484</c:v>
                </c:pt>
                <c:pt idx="783">
                  <c:v>-1483.5</c:v>
                </c:pt>
                <c:pt idx="784">
                  <c:v>-1483</c:v>
                </c:pt>
                <c:pt idx="785">
                  <c:v>-1482.5</c:v>
                </c:pt>
                <c:pt idx="786">
                  <c:v>-1482</c:v>
                </c:pt>
                <c:pt idx="787">
                  <c:v>-1481.5</c:v>
                </c:pt>
                <c:pt idx="788">
                  <c:v>-1481</c:v>
                </c:pt>
                <c:pt idx="789">
                  <c:v>-1480.5</c:v>
                </c:pt>
                <c:pt idx="790">
                  <c:v>-1480</c:v>
                </c:pt>
                <c:pt idx="791">
                  <c:v>-1479.5</c:v>
                </c:pt>
                <c:pt idx="792">
                  <c:v>-1479</c:v>
                </c:pt>
                <c:pt idx="793">
                  <c:v>-1478.5</c:v>
                </c:pt>
                <c:pt idx="794">
                  <c:v>-1478</c:v>
                </c:pt>
                <c:pt idx="795">
                  <c:v>-1477.5</c:v>
                </c:pt>
                <c:pt idx="796">
                  <c:v>-1477</c:v>
                </c:pt>
                <c:pt idx="797">
                  <c:v>-1476.5</c:v>
                </c:pt>
                <c:pt idx="798">
                  <c:v>-1476</c:v>
                </c:pt>
                <c:pt idx="799">
                  <c:v>-1475.5</c:v>
                </c:pt>
                <c:pt idx="800">
                  <c:v>-1475</c:v>
                </c:pt>
                <c:pt idx="801">
                  <c:v>-1474.5</c:v>
                </c:pt>
                <c:pt idx="802">
                  <c:v>-1474</c:v>
                </c:pt>
                <c:pt idx="803">
                  <c:v>-1473.5</c:v>
                </c:pt>
                <c:pt idx="804">
                  <c:v>-1473</c:v>
                </c:pt>
                <c:pt idx="805">
                  <c:v>-1472.5</c:v>
                </c:pt>
                <c:pt idx="806">
                  <c:v>-1472</c:v>
                </c:pt>
                <c:pt idx="807">
                  <c:v>-1471.5</c:v>
                </c:pt>
                <c:pt idx="808">
                  <c:v>-1471</c:v>
                </c:pt>
                <c:pt idx="809">
                  <c:v>-1470.5</c:v>
                </c:pt>
                <c:pt idx="810">
                  <c:v>-1470</c:v>
                </c:pt>
                <c:pt idx="811">
                  <c:v>-1469.5</c:v>
                </c:pt>
                <c:pt idx="812">
                  <c:v>-1469</c:v>
                </c:pt>
                <c:pt idx="813">
                  <c:v>-1468.5</c:v>
                </c:pt>
                <c:pt idx="814">
                  <c:v>-1468</c:v>
                </c:pt>
                <c:pt idx="815">
                  <c:v>-1467.5</c:v>
                </c:pt>
                <c:pt idx="816">
                  <c:v>-1467</c:v>
                </c:pt>
                <c:pt idx="817">
                  <c:v>-1466.5</c:v>
                </c:pt>
                <c:pt idx="818">
                  <c:v>-1466</c:v>
                </c:pt>
                <c:pt idx="819">
                  <c:v>-1465.5</c:v>
                </c:pt>
                <c:pt idx="820">
                  <c:v>-1465</c:v>
                </c:pt>
                <c:pt idx="821">
                  <c:v>-1464.5</c:v>
                </c:pt>
                <c:pt idx="822">
                  <c:v>-1464</c:v>
                </c:pt>
                <c:pt idx="823">
                  <c:v>-1463.5</c:v>
                </c:pt>
                <c:pt idx="824">
                  <c:v>-1463</c:v>
                </c:pt>
                <c:pt idx="825">
                  <c:v>-1462.5</c:v>
                </c:pt>
                <c:pt idx="826">
                  <c:v>-1462</c:v>
                </c:pt>
                <c:pt idx="827">
                  <c:v>-1461.5</c:v>
                </c:pt>
                <c:pt idx="828">
                  <c:v>-1461</c:v>
                </c:pt>
                <c:pt idx="829">
                  <c:v>-1460.5</c:v>
                </c:pt>
                <c:pt idx="830">
                  <c:v>-1460</c:v>
                </c:pt>
                <c:pt idx="831">
                  <c:v>-1459.5</c:v>
                </c:pt>
                <c:pt idx="832">
                  <c:v>-1459</c:v>
                </c:pt>
                <c:pt idx="833">
                  <c:v>-1458.5</c:v>
                </c:pt>
                <c:pt idx="834">
                  <c:v>-1458</c:v>
                </c:pt>
                <c:pt idx="835">
                  <c:v>-1457.5</c:v>
                </c:pt>
                <c:pt idx="836">
                  <c:v>-1457</c:v>
                </c:pt>
                <c:pt idx="837">
                  <c:v>-1456.5</c:v>
                </c:pt>
                <c:pt idx="838">
                  <c:v>-1456</c:v>
                </c:pt>
                <c:pt idx="839">
                  <c:v>-1455.5</c:v>
                </c:pt>
                <c:pt idx="840">
                  <c:v>-1455</c:v>
                </c:pt>
                <c:pt idx="841">
                  <c:v>-1454.5</c:v>
                </c:pt>
                <c:pt idx="842">
                  <c:v>-1454</c:v>
                </c:pt>
                <c:pt idx="843">
                  <c:v>-1453.5</c:v>
                </c:pt>
                <c:pt idx="844">
                  <c:v>-1453</c:v>
                </c:pt>
                <c:pt idx="845">
                  <c:v>-1452.5</c:v>
                </c:pt>
                <c:pt idx="846">
                  <c:v>-1452</c:v>
                </c:pt>
                <c:pt idx="847">
                  <c:v>-1451.5</c:v>
                </c:pt>
                <c:pt idx="848">
                  <c:v>-1451</c:v>
                </c:pt>
                <c:pt idx="849">
                  <c:v>-1450.5</c:v>
                </c:pt>
                <c:pt idx="850">
                  <c:v>-1450</c:v>
                </c:pt>
                <c:pt idx="851">
                  <c:v>-1449.5</c:v>
                </c:pt>
                <c:pt idx="852">
                  <c:v>-1449</c:v>
                </c:pt>
                <c:pt idx="853">
                  <c:v>-1448.5</c:v>
                </c:pt>
                <c:pt idx="854">
                  <c:v>-1448</c:v>
                </c:pt>
                <c:pt idx="855">
                  <c:v>-1447.5</c:v>
                </c:pt>
                <c:pt idx="856">
                  <c:v>-1447</c:v>
                </c:pt>
                <c:pt idx="857">
                  <c:v>-1446.5</c:v>
                </c:pt>
                <c:pt idx="858">
                  <c:v>-1446</c:v>
                </c:pt>
                <c:pt idx="859">
                  <c:v>-1445.5</c:v>
                </c:pt>
                <c:pt idx="860">
                  <c:v>-1445</c:v>
                </c:pt>
                <c:pt idx="861">
                  <c:v>-1444.5</c:v>
                </c:pt>
                <c:pt idx="862">
                  <c:v>-1444</c:v>
                </c:pt>
                <c:pt idx="863">
                  <c:v>-1443.5</c:v>
                </c:pt>
                <c:pt idx="864">
                  <c:v>-1443</c:v>
                </c:pt>
                <c:pt idx="865">
                  <c:v>-1442.5</c:v>
                </c:pt>
                <c:pt idx="866">
                  <c:v>-1442</c:v>
                </c:pt>
                <c:pt idx="867">
                  <c:v>-1441.5</c:v>
                </c:pt>
                <c:pt idx="868">
                  <c:v>-1441</c:v>
                </c:pt>
                <c:pt idx="869">
                  <c:v>-1440.5</c:v>
                </c:pt>
                <c:pt idx="870">
                  <c:v>-1440</c:v>
                </c:pt>
                <c:pt idx="871">
                  <c:v>-1439.5</c:v>
                </c:pt>
                <c:pt idx="872">
                  <c:v>-1439</c:v>
                </c:pt>
                <c:pt idx="873">
                  <c:v>-1438.5</c:v>
                </c:pt>
                <c:pt idx="874">
                  <c:v>-1438</c:v>
                </c:pt>
                <c:pt idx="875">
                  <c:v>-1437.5</c:v>
                </c:pt>
                <c:pt idx="876">
                  <c:v>-1437</c:v>
                </c:pt>
                <c:pt idx="877">
                  <c:v>-1436.5</c:v>
                </c:pt>
                <c:pt idx="878">
                  <c:v>-1436</c:v>
                </c:pt>
                <c:pt idx="879">
                  <c:v>-1435.5</c:v>
                </c:pt>
                <c:pt idx="880">
                  <c:v>-1435</c:v>
                </c:pt>
                <c:pt idx="881">
                  <c:v>-1434.5</c:v>
                </c:pt>
                <c:pt idx="882">
                  <c:v>-1434</c:v>
                </c:pt>
                <c:pt idx="883">
                  <c:v>-1433.5</c:v>
                </c:pt>
                <c:pt idx="884">
                  <c:v>-1433</c:v>
                </c:pt>
                <c:pt idx="885">
                  <c:v>-1432.5</c:v>
                </c:pt>
                <c:pt idx="886">
                  <c:v>-1432</c:v>
                </c:pt>
                <c:pt idx="887">
                  <c:v>-1431.5</c:v>
                </c:pt>
                <c:pt idx="888">
                  <c:v>-1431</c:v>
                </c:pt>
                <c:pt idx="889">
                  <c:v>-1430.5</c:v>
                </c:pt>
                <c:pt idx="890">
                  <c:v>-1430</c:v>
                </c:pt>
                <c:pt idx="891">
                  <c:v>-1429.5</c:v>
                </c:pt>
                <c:pt idx="892">
                  <c:v>-1429</c:v>
                </c:pt>
                <c:pt idx="893">
                  <c:v>-1428.5</c:v>
                </c:pt>
                <c:pt idx="894">
                  <c:v>-1428</c:v>
                </c:pt>
                <c:pt idx="895">
                  <c:v>-1427.5</c:v>
                </c:pt>
                <c:pt idx="896">
                  <c:v>-1427</c:v>
                </c:pt>
                <c:pt idx="897">
                  <c:v>-1426.5</c:v>
                </c:pt>
                <c:pt idx="898">
                  <c:v>-1426</c:v>
                </c:pt>
                <c:pt idx="899">
                  <c:v>-1425.5</c:v>
                </c:pt>
                <c:pt idx="900">
                  <c:v>-1425</c:v>
                </c:pt>
                <c:pt idx="901">
                  <c:v>-1424.5</c:v>
                </c:pt>
                <c:pt idx="902">
                  <c:v>-1424</c:v>
                </c:pt>
                <c:pt idx="903">
                  <c:v>-1423.5</c:v>
                </c:pt>
                <c:pt idx="904">
                  <c:v>-1423</c:v>
                </c:pt>
                <c:pt idx="905">
                  <c:v>-1422.5</c:v>
                </c:pt>
                <c:pt idx="906">
                  <c:v>-1422</c:v>
                </c:pt>
                <c:pt idx="907">
                  <c:v>-1421.5</c:v>
                </c:pt>
                <c:pt idx="908">
                  <c:v>-1421</c:v>
                </c:pt>
                <c:pt idx="909">
                  <c:v>-1420.5</c:v>
                </c:pt>
                <c:pt idx="910">
                  <c:v>-1420</c:v>
                </c:pt>
                <c:pt idx="911">
                  <c:v>-1419.5</c:v>
                </c:pt>
                <c:pt idx="912">
                  <c:v>-1419</c:v>
                </c:pt>
                <c:pt idx="913">
                  <c:v>-1418.5</c:v>
                </c:pt>
                <c:pt idx="914">
                  <c:v>-1418</c:v>
                </c:pt>
                <c:pt idx="915">
                  <c:v>-1417.5</c:v>
                </c:pt>
                <c:pt idx="916">
                  <c:v>-1417</c:v>
                </c:pt>
                <c:pt idx="917">
                  <c:v>-1416.5</c:v>
                </c:pt>
                <c:pt idx="918">
                  <c:v>-1416</c:v>
                </c:pt>
                <c:pt idx="919">
                  <c:v>-1415.5</c:v>
                </c:pt>
                <c:pt idx="920">
                  <c:v>-1415</c:v>
                </c:pt>
                <c:pt idx="921">
                  <c:v>-1414.5</c:v>
                </c:pt>
                <c:pt idx="922">
                  <c:v>-1414</c:v>
                </c:pt>
                <c:pt idx="923">
                  <c:v>-1413.5</c:v>
                </c:pt>
                <c:pt idx="924">
                  <c:v>-1413</c:v>
                </c:pt>
                <c:pt idx="925">
                  <c:v>-1412.5</c:v>
                </c:pt>
                <c:pt idx="926">
                  <c:v>-1412</c:v>
                </c:pt>
                <c:pt idx="927">
                  <c:v>-1411.5</c:v>
                </c:pt>
                <c:pt idx="928">
                  <c:v>-1411</c:v>
                </c:pt>
                <c:pt idx="929">
                  <c:v>-1410.5</c:v>
                </c:pt>
                <c:pt idx="930">
                  <c:v>-1410</c:v>
                </c:pt>
                <c:pt idx="931">
                  <c:v>-1409.5</c:v>
                </c:pt>
                <c:pt idx="932">
                  <c:v>-1409</c:v>
                </c:pt>
                <c:pt idx="933">
                  <c:v>-1408.5</c:v>
                </c:pt>
                <c:pt idx="934">
                  <c:v>-1408</c:v>
                </c:pt>
                <c:pt idx="935">
                  <c:v>-1407.5</c:v>
                </c:pt>
                <c:pt idx="936">
                  <c:v>-1407</c:v>
                </c:pt>
                <c:pt idx="937">
                  <c:v>-1406.5</c:v>
                </c:pt>
                <c:pt idx="938">
                  <c:v>-1406</c:v>
                </c:pt>
                <c:pt idx="939">
                  <c:v>-1405.5</c:v>
                </c:pt>
                <c:pt idx="940">
                  <c:v>-1405</c:v>
                </c:pt>
                <c:pt idx="941">
                  <c:v>-1404.5</c:v>
                </c:pt>
                <c:pt idx="942">
                  <c:v>-1404</c:v>
                </c:pt>
                <c:pt idx="943">
                  <c:v>-1403.5</c:v>
                </c:pt>
                <c:pt idx="944">
                  <c:v>-1403</c:v>
                </c:pt>
                <c:pt idx="945">
                  <c:v>-1402.5</c:v>
                </c:pt>
                <c:pt idx="946">
                  <c:v>-1402</c:v>
                </c:pt>
                <c:pt idx="947">
                  <c:v>-1401.5</c:v>
                </c:pt>
                <c:pt idx="948">
                  <c:v>-1401</c:v>
                </c:pt>
                <c:pt idx="949">
                  <c:v>-1400.5</c:v>
                </c:pt>
                <c:pt idx="950">
                  <c:v>-1400</c:v>
                </c:pt>
                <c:pt idx="951">
                  <c:v>-1399.5</c:v>
                </c:pt>
                <c:pt idx="952">
                  <c:v>-1399</c:v>
                </c:pt>
                <c:pt idx="953">
                  <c:v>-1398.5</c:v>
                </c:pt>
                <c:pt idx="954">
                  <c:v>-1398</c:v>
                </c:pt>
                <c:pt idx="955">
                  <c:v>-1397.5</c:v>
                </c:pt>
                <c:pt idx="956">
                  <c:v>-1397</c:v>
                </c:pt>
                <c:pt idx="957">
                  <c:v>-1396.5</c:v>
                </c:pt>
                <c:pt idx="958">
                  <c:v>-1396</c:v>
                </c:pt>
                <c:pt idx="959">
                  <c:v>-1395.5</c:v>
                </c:pt>
                <c:pt idx="960">
                  <c:v>-1395</c:v>
                </c:pt>
                <c:pt idx="961">
                  <c:v>-1394.5</c:v>
                </c:pt>
                <c:pt idx="962">
                  <c:v>-1394</c:v>
                </c:pt>
                <c:pt idx="963">
                  <c:v>-1393.5</c:v>
                </c:pt>
                <c:pt idx="964">
                  <c:v>-1393</c:v>
                </c:pt>
                <c:pt idx="965">
                  <c:v>-1392.5</c:v>
                </c:pt>
                <c:pt idx="966">
                  <c:v>-1392</c:v>
                </c:pt>
                <c:pt idx="967">
                  <c:v>-1391.5</c:v>
                </c:pt>
                <c:pt idx="968">
                  <c:v>-1391</c:v>
                </c:pt>
                <c:pt idx="969">
                  <c:v>-1390.5</c:v>
                </c:pt>
                <c:pt idx="970">
                  <c:v>-1390</c:v>
                </c:pt>
                <c:pt idx="971">
                  <c:v>-1389.5</c:v>
                </c:pt>
                <c:pt idx="972">
                  <c:v>-1389</c:v>
                </c:pt>
                <c:pt idx="973">
                  <c:v>-1388.5</c:v>
                </c:pt>
                <c:pt idx="974">
                  <c:v>-1388</c:v>
                </c:pt>
                <c:pt idx="975">
                  <c:v>-1387.5</c:v>
                </c:pt>
                <c:pt idx="976">
                  <c:v>-1387</c:v>
                </c:pt>
                <c:pt idx="977">
                  <c:v>-1386.5</c:v>
                </c:pt>
                <c:pt idx="978">
                  <c:v>-1386</c:v>
                </c:pt>
                <c:pt idx="979">
                  <c:v>-1385.5</c:v>
                </c:pt>
                <c:pt idx="980">
                  <c:v>-1385</c:v>
                </c:pt>
                <c:pt idx="981">
                  <c:v>-1384.5</c:v>
                </c:pt>
                <c:pt idx="982">
                  <c:v>-1384</c:v>
                </c:pt>
                <c:pt idx="983">
                  <c:v>-1383.5</c:v>
                </c:pt>
                <c:pt idx="984">
                  <c:v>-1383</c:v>
                </c:pt>
                <c:pt idx="985">
                  <c:v>-1382.5</c:v>
                </c:pt>
                <c:pt idx="986">
                  <c:v>-1382</c:v>
                </c:pt>
                <c:pt idx="987">
                  <c:v>-1381.5</c:v>
                </c:pt>
                <c:pt idx="988">
                  <c:v>-1381</c:v>
                </c:pt>
                <c:pt idx="989">
                  <c:v>-1380.5</c:v>
                </c:pt>
                <c:pt idx="990">
                  <c:v>-1380</c:v>
                </c:pt>
                <c:pt idx="991">
                  <c:v>-1379.5</c:v>
                </c:pt>
                <c:pt idx="992">
                  <c:v>-1379</c:v>
                </c:pt>
                <c:pt idx="993">
                  <c:v>-1378.5</c:v>
                </c:pt>
                <c:pt idx="994">
                  <c:v>-1378</c:v>
                </c:pt>
                <c:pt idx="995">
                  <c:v>-1377.5</c:v>
                </c:pt>
                <c:pt idx="996">
                  <c:v>-1377</c:v>
                </c:pt>
                <c:pt idx="997">
                  <c:v>-1376.5</c:v>
                </c:pt>
                <c:pt idx="998">
                  <c:v>-1376</c:v>
                </c:pt>
                <c:pt idx="999">
                  <c:v>-1375.5</c:v>
                </c:pt>
                <c:pt idx="1000">
                  <c:v>-1375</c:v>
                </c:pt>
                <c:pt idx="1001">
                  <c:v>-1374.5</c:v>
                </c:pt>
                <c:pt idx="1002">
                  <c:v>-1374</c:v>
                </c:pt>
                <c:pt idx="1003">
                  <c:v>-1373.5</c:v>
                </c:pt>
                <c:pt idx="1004">
                  <c:v>-1373</c:v>
                </c:pt>
                <c:pt idx="1005">
                  <c:v>-1372.5</c:v>
                </c:pt>
                <c:pt idx="1006">
                  <c:v>-1372</c:v>
                </c:pt>
                <c:pt idx="1007">
                  <c:v>-1371.5</c:v>
                </c:pt>
                <c:pt idx="1008">
                  <c:v>-1371</c:v>
                </c:pt>
                <c:pt idx="1009">
                  <c:v>-1370.5</c:v>
                </c:pt>
                <c:pt idx="1010">
                  <c:v>-1370</c:v>
                </c:pt>
                <c:pt idx="1011">
                  <c:v>-1369.5</c:v>
                </c:pt>
                <c:pt idx="1012">
                  <c:v>-1369</c:v>
                </c:pt>
                <c:pt idx="1013">
                  <c:v>-1368.5</c:v>
                </c:pt>
                <c:pt idx="1014">
                  <c:v>-1368</c:v>
                </c:pt>
                <c:pt idx="1015">
                  <c:v>-1367.5</c:v>
                </c:pt>
                <c:pt idx="1016">
                  <c:v>-1367</c:v>
                </c:pt>
                <c:pt idx="1017">
                  <c:v>-1366.5</c:v>
                </c:pt>
                <c:pt idx="1018">
                  <c:v>-1366</c:v>
                </c:pt>
                <c:pt idx="1019">
                  <c:v>-1365.5</c:v>
                </c:pt>
                <c:pt idx="1020">
                  <c:v>-1365</c:v>
                </c:pt>
                <c:pt idx="1021">
                  <c:v>-1364.5</c:v>
                </c:pt>
                <c:pt idx="1022">
                  <c:v>-1364</c:v>
                </c:pt>
                <c:pt idx="1023">
                  <c:v>-1363.5</c:v>
                </c:pt>
                <c:pt idx="1024">
                  <c:v>-1363</c:v>
                </c:pt>
                <c:pt idx="1025">
                  <c:v>-1362.5</c:v>
                </c:pt>
                <c:pt idx="1026">
                  <c:v>-1362</c:v>
                </c:pt>
                <c:pt idx="1027">
                  <c:v>-1361.5</c:v>
                </c:pt>
                <c:pt idx="1028">
                  <c:v>-1361</c:v>
                </c:pt>
                <c:pt idx="1029">
                  <c:v>-1360.5</c:v>
                </c:pt>
                <c:pt idx="1030">
                  <c:v>-1360</c:v>
                </c:pt>
                <c:pt idx="1031">
                  <c:v>-1359.5</c:v>
                </c:pt>
                <c:pt idx="1032">
                  <c:v>-1359</c:v>
                </c:pt>
                <c:pt idx="1033">
                  <c:v>-1358.5</c:v>
                </c:pt>
                <c:pt idx="1034">
                  <c:v>-1358</c:v>
                </c:pt>
                <c:pt idx="1035">
                  <c:v>-1357.5</c:v>
                </c:pt>
                <c:pt idx="1036">
                  <c:v>-1357</c:v>
                </c:pt>
                <c:pt idx="1037">
                  <c:v>-1356.5</c:v>
                </c:pt>
                <c:pt idx="1038">
                  <c:v>-1356</c:v>
                </c:pt>
                <c:pt idx="1039">
                  <c:v>-1355.5</c:v>
                </c:pt>
                <c:pt idx="1040">
                  <c:v>-1355</c:v>
                </c:pt>
                <c:pt idx="1041">
                  <c:v>-1354.5</c:v>
                </c:pt>
                <c:pt idx="1042">
                  <c:v>-1354</c:v>
                </c:pt>
                <c:pt idx="1043">
                  <c:v>-1353.5</c:v>
                </c:pt>
                <c:pt idx="1044">
                  <c:v>-1353</c:v>
                </c:pt>
                <c:pt idx="1045">
                  <c:v>-1352.5</c:v>
                </c:pt>
                <c:pt idx="1046">
                  <c:v>-1352</c:v>
                </c:pt>
                <c:pt idx="1047">
                  <c:v>-1351.5</c:v>
                </c:pt>
                <c:pt idx="1048">
                  <c:v>-1351</c:v>
                </c:pt>
                <c:pt idx="1049">
                  <c:v>-1350.5</c:v>
                </c:pt>
                <c:pt idx="1050">
                  <c:v>-1350</c:v>
                </c:pt>
                <c:pt idx="1051">
                  <c:v>-1349.5</c:v>
                </c:pt>
                <c:pt idx="1052">
                  <c:v>-1349</c:v>
                </c:pt>
                <c:pt idx="1053">
                  <c:v>-1348.5</c:v>
                </c:pt>
                <c:pt idx="1054">
                  <c:v>-1348</c:v>
                </c:pt>
                <c:pt idx="1055">
                  <c:v>-1347.5</c:v>
                </c:pt>
                <c:pt idx="1056">
                  <c:v>-1347</c:v>
                </c:pt>
                <c:pt idx="1057">
                  <c:v>-1346.5</c:v>
                </c:pt>
                <c:pt idx="1058">
                  <c:v>-1346</c:v>
                </c:pt>
                <c:pt idx="1059">
                  <c:v>-1345.5</c:v>
                </c:pt>
                <c:pt idx="1060">
                  <c:v>-1345</c:v>
                </c:pt>
                <c:pt idx="1061">
                  <c:v>-1344.5</c:v>
                </c:pt>
                <c:pt idx="1062">
                  <c:v>-1344</c:v>
                </c:pt>
                <c:pt idx="1063">
                  <c:v>-1343.5</c:v>
                </c:pt>
                <c:pt idx="1064">
                  <c:v>-1343</c:v>
                </c:pt>
                <c:pt idx="1065">
                  <c:v>-1342.5</c:v>
                </c:pt>
                <c:pt idx="1066">
                  <c:v>-1342</c:v>
                </c:pt>
                <c:pt idx="1067">
                  <c:v>-1341.5</c:v>
                </c:pt>
                <c:pt idx="1068">
                  <c:v>-1341</c:v>
                </c:pt>
                <c:pt idx="1069">
                  <c:v>-1340.5</c:v>
                </c:pt>
                <c:pt idx="1070">
                  <c:v>-1340</c:v>
                </c:pt>
                <c:pt idx="1071">
                  <c:v>-1339.5</c:v>
                </c:pt>
                <c:pt idx="1072">
                  <c:v>-1339</c:v>
                </c:pt>
                <c:pt idx="1073">
                  <c:v>-1338.5</c:v>
                </c:pt>
                <c:pt idx="1074">
                  <c:v>-1338</c:v>
                </c:pt>
                <c:pt idx="1075">
                  <c:v>-1337.5</c:v>
                </c:pt>
                <c:pt idx="1076">
                  <c:v>-1337</c:v>
                </c:pt>
                <c:pt idx="1077">
                  <c:v>-1336.5</c:v>
                </c:pt>
                <c:pt idx="1078">
                  <c:v>-1336</c:v>
                </c:pt>
                <c:pt idx="1079">
                  <c:v>-1335.5</c:v>
                </c:pt>
                <c:pt idx="1080">
                  <c:v>-1335</c:v>
                </c:pt>
                <c:pt idx="1081">
                  <c:v>-1334.5</c:v>
                </c:pt>
                <c:pt idx="1082">
                  <c:v>-1334</c:v>
                </c:pt>
                <c:pt idx="1083">
                  <c:v>-1333.5</c:v>
                </c:pt>
                <c:pt idx="1084">
                  <c:v>-1333</c:v>
                </c:pt>
                <c:pt idx="1085">
                  <c:v>-1332.5</c:v>
                </c:pt>
                <c:pt idx="1086">
                  <c:v>-1332</c:v>
                </c:pt>
                <c:pt idx="1087">
                  <c:v>-1331.5</c:v>
                </c:pt>
                <c:pt idx="1088">
                  <c:v>-1331</c:v>
                </c:pt>
                <c:pt idx="1089">
                  <c:v>-1330.5</c:v>
                </c:pt>
                <c:pt idx="1090">
                  <c:v>-1330</c:v>
                </c:pt>
                <c:pt idx="1091">
                  <c:v>-1329.5</c:v>
                </c:pt>
                <c:pt idx="1092">
                  <c:v>-1329</c:v>
                </c:pt>
                <c:pt idx="1093">
                  <c:v>-1328.5</c:v>
                </c:pt>
                <c:pt idx="1094">
                  <c:v>-1328</c:v>
                </c:pt>
                <c:pt idx="1095">
                  <c:v>-1327.5</c:v>
                </c:pt>
                <c:pt idx="1096">
                  <c:v>-1327</c:v>
                </c:pt>
                <c:pt idx="1097">
                  <c:v>-1326.5</c:v>
                </c:pt>
                <c:pt idx="1098">
                  <c:v>-1326</c:v>
                </c:pt>
                <c:pt idx="1099">
                  <c:v>-1325.5</c:v>
                </c:pt>
                <c:pt idx="1100">
                  <c:v>-1325</c:v>
                </c:pt>
                <c:pt idx="1101">
                  <c:v>-1324.5</c:v>
                </c:pt>
                <c:pt idx="1102">
                  <c:v>-1324</c:v>
                </c:pt>
                <c:pt idx="1103">
                  <c:v>-1323.5</c:v>
                </c:pt>
                <c:pt idx="1104">
                  <c:v>-1323</c:v>
                </c:pt>
                <c:pt idx="1105">
                  <c:v>-1322.5</c:v>
                </c:pt>
                <c:pt idx="1106">
                  <c:v>-1322</c:v>
                </c:pt>
                <c:pt idx="1107">
                  <c:v>-1321.5</c:v>
                </c:pt>
                <c:pt idx="1108">
                  <c:v>-1321</c:v>
                </c:pt>
                <c:pt idx="1109">
                  <c:v>-1320.5</c:v>
                </c:pt>
                <c:pt idx="1110">
                  <c:v>-1320</c:v>
                </c:pt>
                <c:pt idx="1111">
                  <c:v>-1319.5</c:v>
                </c:pt>
                <c:pt idx="1112">
                  <c:v>-1319</c:v>
                </c:pt>
                <c:pt idx="1113">
                  <c:v>-1318.5</c:v>
                </c:pt>
                <c:pt idx="1114">
                  <c:v>-1318</c:v>
                </c:pt>
                <c:pt idx="1115">
                  <c:v>-1317.5</c:v>
                </c:pt>
                <c:pt idx="1116">
                  <c:v>-1317</c:v>
                </c:pt>
                <c:pt idx="1117">
                  <c:v>-1316.5</c:v>
                </c:pt>
                <c:pt idx="1118">
                  <c:v>-1316</c:v>
                </c:pt>
                <c:pt idx="1119">
                  <c:v>-1315.5</c:v>
                </c:pt>
                <c:pt idx="1120">
                  <c:v>-1315</c:v>
                </c:pt>
                <c:pt idx="1121">
                  <c:v>-1314.5</c:v>
                </c:pt>
                <c:pt idx="1122">
                  <c:v>-1314</c:v>
                </c:pt>
                <c:pt idx="1123">
                  <c:v>-1313.5</c:v>
                </c:pt>
                <c:pt idx="1124">
                  <c:v>-1313</c:v>
                </c:pt>
                <c:pt idx="1125">
                  <c:v>-1312.5</c:v>
                </c:pt>
                <c:pt idx="1126">
                  <c:v>-1312</c:v>
                </c:pt>
                <c:pt idx="1127">
                  <c:v>-1311.5</c:v>
                </c:pt>
                <c:pt idx="1128">
                  <c:v>-1311</c:v>
                </c:pt>
                <c:pt idx="1129">
                  <c:v>-1310.5</c:v>
                </c:pt>
                <c:pt idx="1130">
                  <c:v>-1310</c:v>
                </c:pt>
                <c:pt idx="1131">
                  <c:v>-1309.5</c:v>
                </c:pt>
                <c:pt idx="1132">
                  <c:v>-1309</c:v>
                </c:pt>
                <c:pt idx="1133">
                  <c:v>-1308.5</c:v>
                </c:pt>
                <c:pt idx="1134">
                  <c:v>-1308</c:v>
                </c:pt>
                <c:pt idx="1135">
                  <c:v>-1307.5</c:v>
                </c:pt>
                <c:pt idx="1136">
                  <c:v>-1307</c:v>
                </c:pt>
                <c:pt idx="1137">
                  <c:v>-1306.5</c:v>
                </c:pt>
                <c:pt idx="1138">
                  <c:v>-1306</c:v>
                </c:pt>
                <c:pt idx="1139">
                  <c:v>-1305.5</c:v>
                </c:pt>
                <c:pt idx="1140">
                  <c:v>-1305</c:v>
                </c:pt>
                <c:pt idx="1141">
                  <c:v>-1304.5</c:v>
                </c:pt>
                <c:pt idx="1142">
                  <c:v>-1304</c:v>
                </c:pt>
                <c:pt idx="1143">
                  <c:v>-1303.5</c:v>
                </c:pt>
                <c:pt idx="1144">
                  <c:v>-1303</c:v>
                </c:pt>
                <c:pt idx="1145">
                  <c:v>-1302.5</c:v>
                </c:pt>
                <c:pt idx="1146">
                  <c:v>-1302</c:v>
                </c:pt>
                <c:pt idx="1147">
                  <c:v>-1301.5</c:v>
                </c:pt>
                <c:pt idx="1148">
                  <c:v>-1301</c:v>
                </c:pt>
                <c:pt idx="1149">
                  <c:v>-1300.5</c:v>
                </c:pt>
                <c:pt idx="1150">
                  <c:v>-1300</c:v>
                </c:pt>
                <c:pt idx="1151">
                  <c:v>-1299.5</c:v>
                </c:pt>
                <c:pt idx="1152">
                  <c:v>-1299</c:v>
                </c:pt>
                <c:pt idx="1153">
                  <c:v>-1298.5</c:v>
                </c:pt>
                <c:pt idx="1154">
                  <c:v>-1298</c:v>
                </c:pt>
                <c:pt idx="1155">
                  <c:v>-1297.5</c:v>
                </c:pt>
                <c:pt idx="1156">
                  <c:v>-1297</c:v>
                </c:pt>
                <c:pt idx="1157">
                  <c:v>-1296.5</c:v>
                </c:pt>
                <c:pt idx="1158">
                  <c:v>-1296</c:v>
                </c:pt>
                <c:pt idx="1159">
                  <c:v>-1295.5</c:v>
                </c:pt>
                <c:pt idx="1160">
                  <c:v>-1295</c:v>
                </c:pt>
                <c:pt idx="1161">
                  <c:v>-1294.5</c:v>
                </c:pt>
                <c:pt idx="1162">
                  <c:v>-1294</c:v>
                </c:pt>
                <c:pt idx="1163">
                  <c:v>-1293.5</c:v>
                </c:pt>
                <c:pt idx="1164">
                  <c:v>-1293</c:v>
                </c:pt>
                <c:pt idx="1165">
                  <c:v>-1292.5</c:v>
                </c:pt>
                <c:pt idx="1166">
                  <c:v>-1292</c:v>
                </c:pt>
                <c:pt idx="1167">
                  <c:v>-1291.5</c:v>
                </c:pt>
                <c:pt idx="1168">
                  <c:v>-1291</c:v>
                </c:pt>
                <c:pt idx="1169">
                  <c:v>-1290.5</c:v>
                </c:pt>
                <c:pt idx="1170">
                  <c:v>-1290</c:v>
                </c:pt>
                <c:pt idx="1171">
                  <c:v>-1289.5</c:v>
                </c:pt>
                <c:pt idx="1172">
                  <c:v>-1289</c:v>
                </c:pt>
                <c:pt idx="1173">
                  <c:v>-1288.5</c:v>
                </c:pt>
                <c:pt idx="1174">
                  <c:v>-1288</c:v>
                </c:pt>
                <c:pt idx="1175">
                  <c:v>-1287.5</c:v>
                </c:pt>
                <c:pt idx="1176">
                  <c:v>-1287</c:v>
                </c:pt>
                <c:pt idx="1177">
                  <c:v>-1286.5</c:v>
                </c:pt>
                <c:pt idx="1178">
                  <c:v>-1286</c:v>
                </c:pt>
                <c:pt idx="1179">
                  <c:v>-1285.5</c:v>
                </c:pt>
                <c:pt idx="1180">
                  <c:v>-1285</c:v>
                </c:pt>
                <c:pt idx="1181">
                  <c:v>-1284.5</c:v>
                </c:pt>
                <c:pt idx="1182">
                  <c:v>-1284</c:v>
                </c:pt>
                <c:pt idx="1183">
                  <c:v>-1283.5</c:v>
                </c:pt>
                <c:pt idx="1184">
                  <c:v>-1283</c:v>
                </c:pt>
                <c:pt idx="1185">
                  <c:v>-1282.5</c:v>
                </c:pt>
                <c:pt idx="1186">
                  <c:v>-1282</c:v>
                </c:pt>
                <c:pt idx="1187">
                  <c:v>-1281.5</c:v>
                </c:pt>
                <c:pt idx="1188">
                  <c:v>-1281</c:v>
                </c:pt>
                <c:pt idx="1189">
                  <c:v>-1280.5</c:v>
                </c:pt>
                <c:pt idx="1190">
                  <c:v>-1280</c:v>
                </c:pt>
                <c:pt idx="1191">
                  <c:v>-1279.5</c:v>
                </c:pt>
                <c:pt idx="1192">
                  <c:v>-1279</c:v>
                </c:pt>
                <c:pt idx="1193">
                  <c:v>-1278.5</c:v>
                </c:pt>
                <c:pt idx="1194">
                  <c:v>-1278</c:v>
                </c:pt>
                <c:pt idx="1195">
                  <c:v>-1277.5</c:v>
                </c:pt>
                <c:pt idx="1196">
                  <c:v>-1277</c:v>
                </c:pt>
                <c:pt idx="1197">
                  <c:v>-1276.5</c:v>
                </c:pt>
                <c:pt idx="1198">
                  <c:v>-1276</c:v>
                </c:pt>
                <c:pt idx="1199">
                  <c:v>-1275.5</c:v>
                </c:pt>
                <c:pt idx="1200">
                  <c:v>-1275</c:v>
                </c:pt>
                <c:pt idx="1201">
                  <c:v>-1274.5</c:v>
                </c:pt>
                <c:pt idx="1202">
                  <c:v>-1274</c:v>
                </c:pt>
                <c:pt idx="1203">
                  <c:v>-1273.5</c:v>
                </c:pt>
                <c:pt idx="1204">
                  <c:v>-1273</c:v>
                </c:pt>
                <c:pt idx="1205">
                  <c:v>-1272.5</c:v>
                </c:pt>
                <c:pt idx="1206">
                  <c:v>-1272</c:v>
                </c:pt>
                <c:pt idx="1207">
                  <c:v>-1271.5</c:v>
                </c:pt>
                <c:pt idx="1208">
                  <c:v>-1271</c:v>
                </c:pt>
                <c:pt idx="1209">
                  <c:v>-1270.5</c:v>
                </c:pt>
                <c:pt idx="1210">
                  <c:v>-1270</c:v>
                </c:pt>
                <c:pt idx="1211">
                  <c:v>-1269.5</c:v>
                </c:pt>
                <c:pt idx="1212">
                  <c:v>-1269</c:v>
                </c:pt>
                <c:pt idx="1213">
                  <c:v>-1268.5</c:v>
                </c:pt>
                <c:pt idx="1214">
                  <c:v>-1268</c:v>
                </c:pt>
                <c:pt idx="1215">
                  <c:v>-1267.5</c:v>
                </c:pt>
                <c:pt idx="1216">
                  <c:v>-1267</c:v>
                </c:pt>
                <c:pt idx="1217">
                  <c:v>-1266.5</c:v>
                </c:pt>
                <c:pt idx="1218">
                  <c:v>-1266</c:v>
                </c:pt>
                <c:pt idx="1219">
                  <c:v>-1265.5</c:v>
                </c:pt>
                <c:pt idx="1220">
                  <c:v>-1265</c:v>
                </c:pt>
                <c:pt idx="1221">
                  <c:v>-1264.5</c:v>
                </c:pt>
                <c:pt idx="1222">
                  <c:v>-1264</c:v>
                </c:pt>
                <c:pt idx="1223">
                  <c:v>-1263.5</c:v>
                </c:pt>
                <c:pt idx="1224">
                  <c:v>-1263</c:v>
                </c:pt>
                <c:pt idx="1225">
                  <c:v>-1262.5</c:v>
                </c:pt>
                <c:pt idx="1226">
                  <c:v>-1262</c:v>
                </c:pt>
                <c:pt idx="1227">
                  <c:v>-1261.5</c:v>
                </c:pt>
                <c:pt idx="1228">
                  <c:v>-1261</c:v>
                </c:pt>
                <c:pt idx="1229">
                  <c:v>-1260.5</c:v>
                </c:pt>
                <c:pt idx="1230">
                  <c:v>-1260</c:v>
                </c:pt>
                <c:pt idx="1231">
                  <c:v>-1259.5</c:v>
                </c:pt>
                <c:pt idx="1232">
                  <c:v>-1259</c:v>
                </c:pt>
                <c:pt idx="1233">
                  <c:v>-1258.5</c:v>
                </c:pt>
                <c:pt idx="1234">
                  <c:v>-1258</c:v>
                </c:pt>
                <c:pt idx="1235">
                  <c:v>-1257.5</c:v>
                </c:pt>
                <c:pt idx="1236">
                  <c:v>-1257</c:v>
                </c:pt>
                <c:pt idx="1237">
                  <c:v>-1256.5</c:v>
                </c:pt>
                <c:pt idx="1238">
                  <c:v>-1256</c:v>
                </c:pt>
                <c:pt idx="1239">
                  <c:v>-1255.5</c:v>
                </c:pt>
                <c:pt idx="1240">
                  <c:v>-1255</c:v>
                </c:pt>
                <c:pt idx="1241">
                  <c:v>-1254.5</c:v>
                </c:pt>
                <c:pt idx="1242">
                  <c:v>-1254</c:v>
                </c:pt>
                <c:pt idx="1243">
                  <c:v>-1253.5</c:v>
                </c:pt>
                <c:pt idx="1244">
                  <c:v>-1253</c:v>
                </c:pt>
                <c:pt idx="1245">
                  <c:v>-1252.5</c:v>
                </c:pt>
                <c:pt idx="1246">
                  <c:v>-1252</c:v>
                </c:pt>
                <c:pt idx="1247">
                  <c:v>-1251.5</c:v>
                </c:pt>
                <c:pt idx="1248">
                  <c:v>-1251</c:v>
                </c:pt>
                <c:pt idx="1249">
                  <c:v>-1250.5</c:v>
                </c:pt>
                <c:pt idx="1250">
                  <c:v>-1250</c:v>
                </c:pt>
                <c:pt idx="1251">
                  <c:v>-1249.5</c:v>
                </c:pt>
                <c:pt idx="1252">
                  <c:v>-1249</c:v>
                </c:pt>
                <c:pt idx="1253">
                  <c:v>-1248.5</c:v>
                </c:pt>
                <c:pt idx="1254">
                  <c:v>-1248</c:v>
                </c:pt>
                <c:pt idx="1255">
                  <c:v>-1247.5</c:v>
                </c:pt>
                <c:pt idx="1256">
                  <c:v>-1247</c:v>
                </c:pt>
                <c:pt idx="1257">
                  <c:v>-1246.5</c:v>
                </c:pt>
                <c:pt idx="1258">
                  <c:v>-1246</c:v>
                </c:pt>
                <c:pt idx="1259">
                  <c:v>-1245.5</c:v>
                </c:pt>
                <c:pt idx="1260">
                  <c:v>-1245</c:v>
                </c:pt>
                <c:pt idx="1261">
                  <c:v>-1244.5</c:v>
                </c:pt>
                <c:pt idx="1262">
                  <c:v>-1244</c:v>
                </c:pt>
                <c:pt idx="1263">
                  <c:v>-1243.5</c:v>
                </c:pt>
                <c:pt idx="1264">
                  <c:v>-1243</c:v>
                </c:pt>
                <c:pt idx="1265">
                  <c:v>-1242.5</c:v>
                </c:pt>
                <c:pt idx="1266">
                  <c:v>-1242</c:v>
                </c:pt>
                <c:pt idx="1267">
                  <c:v>-1241.5</c:v>
                </c:pt>
                <c:pt idx="1268">
                  <c:v>-1241</c:v>
                </c:pt>
                <c:pt idx="1269">
                  <c:v>-1240.5</c:v>
                </c:pt>
                <c:pt idx="1270">
                  <c:v>-1240</c:v>
                </c:pt>
                <c:pt idx="1271">
                  <c:v>-1239.5</c:v>
                </c:pt>
                <c:pt idx="1272">
                  <c:v>-1239</c:v>
                </c:pt>
                <c:pt idx="1273">
                  <c:v>-1238.5</c:v>
                </c:pt>
                <c:pt idx="1274">
                  <c:v>-1238</c:v>
                </c:pt>
                <c:pt idx="1275">
                  <c:v>-1237.5</c:v>
                </c:pt>
                <c:pt idx="1276">
                  <c:v>-1237</c:v>
                </c:pt>
                <c:pt idx="1277">
                  <c:v>-1236.5</c:v>
                </c:pt>
                <c:pt idx="1278">
                  <c:v>-1236</c:v>
                </c:pt>
                <c:pt idx="1279">
                  <c:v>-1235.5</c:v>
                </c:pt>
                <c:pt idx="1280">
                  <c:v>-1235</c:v>
                </c:pt>
                <c:pt idx="1281">
                  <c:v>-1234.5</c:v>
                </c:pt>
                <c:pt idx="1282">
                  <c:v>-1234</c:v>
                </c:pt>
                <c:pt idx="1283">
                  <c:v>-1233.5</c:v>
                </c:pt>
                <c:pt idx="1284">
                  <c:v>-1233</c:v>
                </c:pt>
                <c:pt idx="1285">
                  <c:v>-1232.5</c:v>
                </c:pt>
                <c:pt idx="1286">
                  <c:v>-1232</c:v>
                </c:pt>
                <c:pt idx="1287">
                  <c:v>-1231.5</c:v>
                </c:pt>
                <c:pt idx="1288">
                  <c:v>-1231</c:v>
                </c:pt>
                <c:pt idx="1289">
                  <c:v>-1230.5</c:v>
                </c:pt>
                <c:pt idx="1290">
                  <c:v>-1230</c:v>
                </c:pt>
                <c:pt idx="1291">
                  <c:v>-1229.5</c:v>
                </c:pt>
                <c:pt idx="1292">
                  <c:v>-1229</c:v>
                </c:pt>
                <c:pt idx="1293">
                  <c:v>-1228.5</c:v>
                </c:pt>
                <c:pt idx="1294">
                  <c:v>-1228</c:v>
                </c:pt>
                <c:pt idx="1295">
                  <c:v>-1227.5</c:v>
                </c:pt>
                <c:pt idx="1296">
                  <c:v>-1227</c:v>
                </c:pt>
                <c:pt idx="1297">
                  <c:v>-1226.5</c:v>
                </c:pt>
                <c:pt idx="1298">
                  <c:v>-1226</c:v>
                </c:pt>
                <c:pt idx="1299">
                  <c:v>-1225.5</c:v>
                </c:pt>
                <c:pt idx="1300">
                  <c:v>-1225</c:v>
                </c:pt>
                <c:pt idx="1301">
                  <c:v>-1224.5</c:v>
                </c:pt>
                <c:pt idx="1302">
                  <c:v>-1224</c:v>
                </c:pt>
                <c:pt idx="1303">
                  <c:v>-1223.5</c:v>
                </c:pt>
                <c:pt idx="1304">
                  <c:v>-1223</c:v>
                </c:pt>
                <c:pt idx="1305">
                  <c:v>-1222.5</c:v>
                </c:pt>
                <c:pt idx="1306">
                  <c:v>-1222</c:v>
                </c:pt>
                <c:pt idx="1307">
                  <c:v>-1221.5</c:v>
                </c:pt>
                <c:pt idx="1308">
                  <c:v>-1221</c:v>
                </c:pt>
                <c:pt idx="1309">
                  <c:v>-1220.5</c:v>
                </c:pt>
                <c:pt idx="1310">
                  <c:v>-1220</c:v>
                </c:pt>
                <c:pt idx="1311">
                  <c:v>-1219.5</c:v>
                </c:pt>
                <c:pt idx="1312">
                  <c:v>-1219</c:v>
                </c:pt>
                <c:pt idx="1313">
                  <c:v>-1218.5</c:v>
                </c:pt>
                <c:pt idx="1314">
                  <c:v>-1218</c:v>
                </c:pt>
                <c:pt idx="1315">
                  <c:v>-1217.5</c:v>
                </c:pt>
                <c:pt idx="1316">
                  <c:v>-1217</c:v>
                </c:pt>
                <c:pt idx="1317">
                  <c:v>-1216.5</c:v>
                </c:pt>
                <c:pt idx="1318">
                  <c:v>-1216</c:v>
                </c:pt>
                <c:pt idx="1319">
                  <c:v>-1215.5</c:v>
                </c:pt>
                <c:pt idx="1320">
                  <c:v>-1215</c:v>
                </c:pt>
                <c:pt idx="1321">
                  <c:v>-1214.5</c:v>
                </c:pt>
                <c:pt idx="1322">
                  <c:v>-1214</c:v>
                </c:pt>
                <c:pt idx="1323">
                  <c:v>-1213.5</c:v>
                </c:pt>
                <c:pt idx="1324">
                  <c:v>-1213</c:v>
                </c:pt>
                <c:pt idx="1325">
                  <c:v>-1212.5</c:v>
                </c:pt>
                <c:pt idx="1326">
                  <c:v>-1212</c:v>
                </c:pt>
                <c:pt idx="1327">
                  <c:v>-1211.5</c:v>
                </c:pt>
                <c:pt idx="1328">
                  <c:v>-1211</c:v>
                </c:pt>
                <c:pt idx="1329">
                  <c:v>-1210.5</c:v>
                </c:pt>
                <c:pt idx="1330">
                  <c:v>-1210</c:v>
                </c:pt>
                <c:pt idx="1331">
                  <c:v>-1209.5</c:v>
                </c:pt>
                <c:pt idx="1332">
                  <c:v>-1209</c:v>
                </c:pt>
                <c:pt idx="1333">
                  <c:v>-1208.5</c:v>
                </c:pt>
                <c:pt idx="1334">
                  <c:v>-1208</c:v>
                </c:pt>
                <c:pt idx="1335">
                  <c:v>-1207.5</c:v>
                </c:pt>
                <c:pt idx="1336">
                  <c:v>-1207</c:v>
                </c:pt>
                <c:pt idx="1337">
                  <c:v>-1206.5</c:v>
                </c:pt>
                <c:pt idx="1338">
                  <c:v>-1206</c:v>
                </c:pt>
                <c:pt idx="1339">
                  <c:v>-1205.5</c:v>
                </c:pt>
                <c:pt idx="1340">
                  <c:v>-1205</c:v>
                </c:pt>
                <c:pt idx="1341">
                  <c:v>-1204.5</c:v>
                </c:pt>
                <c:pt idx="1342">
                  <c:v>-1204</c:v>
                </c:pt>
                <c:pt idx="1343">
                  <c:v>-1203.5</c:v>
                </c:pt>
                <c:pt idx="1344">
                  <c:v>-1203</c:v>
                </c:pt>
                <c:pt idx="1345">
                  <c:v>-1202.5</c:v>
                </c:pt>
                <c:pt idx="1346">
                  <c:v>-1202</c:v>
                </c:pt>
                <c:pt idx="1347">
                  <c:v>-1201.5</c:v>
                </c:pt>
                <c:pt idx="1348">
                  <c:v>-1201</c:v>
                </c:pt>
                <c:pt idx="1349">
                  <c:v>-1200.5</c:v>
                </c:pt>
                <c:pt idx="1350">
                  <c:v>-1200</c:v>
                </c:pt>
                <c:pt idx="1351">
                  <c:v>-1199.5</c:v>
                </c:pt>
                <c:pt idx="1352">
                  <c:v>-1199</c:v>
                </c:pt>
                <c:pt idx="1353">
                  <c:v>-1198.5</c:v>
                </c:pt>
                <c:pt idx="1354">
                  <c:v>-1198</c:v>
                </c:pt>
                <c:pt idx="1355">
                  <c:v>-1197.5</c:v>
                </c:pt>
                <c:pt idx="1356">
                  <c:v>-1197</c:v>
                </c:pt>
                <c:pt idx="1357">
                  <c:v>-1196.5</c:v>
                </c:pt>
                <c:pt idx="1358">
                  <c:v>-1196</c:v>
                </c:pt>
                <c:pt idx="1359">
                  <c:v>-1195.5</c:v>
                </c:pt>
                <c:pt idx="1360">
                  <c:v>-1195</c:v>
                </c:pt>
                <c:pt idx="1361">
                  <c:v>-1194.5</c:v>
                </c:pt>
                <c:pt idx="1362">
                  <c:v>-1194</c:v>
                </c:pt>
                <c:pt idx="1363">
                  <c:v>-1193.5</c:v>
                </c:pt>
                <c:pt idx="1364">
                  <c:v>-1193</c:v>
                </c:pt>
                <c:pt idx="1365">
                  <c:v>-1192.5</c:v>
                </c:pt>
                <c:pt idx="1366">
                  <c:v>-1192</c:v>
                </c:pt>
                <c:pt idx="1367">
                  <c:v>-1191.5</c:v>
                </c:pt>
                <c:pt idx="1368">
                  <c:v>-1191</c:v>
                </c:pt>
                <c:pt idx="1369">
                  <c:v>-1190.5</c:v>
                </c:pt>
                <c:pt idx="1370">
                  <c:v>-1190</c:v>
                </c:pt>
                <c:pt idx="1371">
                  <c:v>-1189.5</c:v>
                </c:pt>
                <c:pt idx="1372">
                  <c:v>-1189</c:v>
                </c:pt>
                <c:pt idx="1373">
                  <c:v>-1188.5</c:v>
                </c:pt>
                <c:pt idx="1374">
                  <c:v>-1188</c:v>
                </c:pt>
                <c:pt idx="1375">
                  <c:v>-1187.5</c:v>
                </c:pt>
                <c:pt idx="1376">
                  <c:v>-1187</c:v>
                </c:pt>
                <c:pt idx="1377">
                  <c:v>-1186.5</c:v>
                </c:pt>
                <c:pt idx="1378">
                  <c:v>-1186</c:v>
                </c:pt>
                <c:pt idx="1379">
                  <c:v>-1185.5</c:v>
                </c:pt>
                <c:pt idx="1380">
                  <c:v>-1185</c:v>
                </c:pt>
                <c:pt idx="1381">
                  <c:v>-1184.5</c:v>
                </c:pt>
                <c:pt idx="1382">
                  <c:v>-1184</c:v>
                </c:pt>
                <c:pt idx="1383">
                  <c:v>-1183.5</c:v>
                </c:pt>
                <c:pt idx="1384">
                  <c:v>-1183</c:v>
                </c:pt>
                <c:pt idx="1385">
                  <c:v>-1182.5</c:v>
                </c:pt>
                <c:pt idx="1386">
                  <c:v>-1182</c:v>
                </c:pt>
                <c:pt idx="1387">
                  <c:v>-1181.5</c:v>
                </c:pt>
                <c:pt idx="1388">
                  <c:v>-1181</c:v>
                </c:pt>
                <c:pt idx="1389">
                  <c:v>-1180.5</c:v>
                </c:pt>
                <c:pt idx="1390">
                  <c:v>-1180</c:v>
                </c:pt>
                <c:pt idx="1391">
                  <c:v>-1179.5</c:v>
                </c:pt>
                <c:pt idx="1392">
                  <c:v>-1179</c:v>
                </c:pt>
                <c:pt idx="1393">
                  <c:v>-1178.5</c:v>
                </c:pt>
                <c:pt idx="1394">
                  <c:v>-1178</c:v>
                </c:pt>
                <c:pt idx="1395">
                  <c:v>-1177.5</c:v>
                </c:pt>
                <c:pt idx="1396">
                  <c:v>-1177</c:v>
                </c:pt>
                <c:pt idx="1397">
                  <c:v>-1176.5</c:v>
                </c:pt>
                <c:pt idx="1398">
                  <c:v>-1176</c:v>
                </c:pt>
                <c:pt idx="1399">
                  <c:v>-1175.5</c:v>
                </c:pt>
                <c:pt idx="1400">
                  <c:v>-1175</c:v>
                </c:pt>
                <c:pt idx="1401">
                  <c:v>-1174.5</c:v>
                </c:pt>
                <c:pt idx="1402">
                  <c:v>-1174</c:v>
                </c:pt>
                <c:pt idx="1403">
                  <c:v>-1173.5</c:v>
                </c:pt>
                <c:pt idx="1404">
                  <c:v>-1173</c:v>
                </c:pt>
                <c:pt idx="1405">
                  <c:v>-1172.5</c:v>
                </c:pt>
                <c:pt idx="1406">
                  <c:v>-1172</c:v>
                </c:pt>
                <c:pt idx="1407">
                  <c:v>-1171.5</c:v>
                </c:pt>
                <c:pt idx="1408">
                  <c:v>-1171</c:v>
                </c:pt>
                <c:pt idx="1409">
                  <c:v>-1170.5</c:v>
                </c:pt>
                <c:pt idx="1410">
                  <c:v>-1170</c:v>
                </c:pt>
                <c:pt idx="1411">
                  <c:v>-1169.5</c:v>
                </c:pt>
                <c:pt idx="1412">
                  <c:v>-1169</c:v>
                </c:pt>
                <c:pt idx="1413">
                  <c:v>-1168.5</c:v>
                </c:pt>
                <c:pt idx="1414">
                  <c:v>-1168</c:v>
                </c:pt>
                <c:pt idx="1415">
                  <c:v>-1167.5</c:v>
                </c:pt>
                <c:pt idx="1416">
                  <c:v>-1167</c:v>
                </c:pt>
                <c:pt idx="1417">
                  <c:v>-1166.5</c:v>
                </c:pt>
                <c:pt idx="1418">
                  <c:v>-1166</c:v>
                </c:pt>
                <c:pt idx="1419">
                  <c:v>-1165.5</c:v>
                </c:pt>
                <c:pt idx="1420">
                  <c:v>-1165</c:v>
                </c:pt>
                <c:pt idx="1421">
                  <c:v>-1164.5</c:v>
                </c:pt>
                <c:pt idx="1422">
                  <c:v>-1164</c:v>
                </c:pt>
                <c:pt idx="1423">
                  <c:v>-1163.5</c:v>
                </c:pt>
                <c:pt idx="1424">
                  <c:v>-1163</c:v>
                </c:pt>
                <c:pt idx="1425">
                  <c:v>-1162.5</c:v>
                </c:pt>
                <c:pt idx="1426">
                  <c:v>-1162</c:v>
                </c:pt>
                <c:pt idx="1427">
                  <c:v>-1161.5</c:v>
                </c:pt>
                <c:pt idx="1428">
                  <c:v>-1161</c:v>
                </c:pt>
                <c:pt idx="1429">
                  <c:v>-1160.5</c:v>
                </c:pt>
                <c:pt idx="1430">
                  <c:v>-1160</c:v>
                </c:pt>
                <c:pt idx="1431">
                  <c:v>-1159.5</c:v>
                </c:pt>
                <c:pt idx="1432">
                  <c:v>-1159</c:v>
                </c:pt>
                <c:pt idx="1433">
                  <c:v>-1158.5</c:v>
                </c:pt>
                <c:pt idx="1434">
                  <c:v>-1158</c:v>
                </c:pt>
                <c:pt idx="1435">
                  <c:v>-1157.5</c:v>
                </c:pt>
                <c:pt idx="1436">
                  <c:v>-1157</c:v>
                </c:pt>
                <c:pt idx="1437">
                  <c:v>-1156.5</c:v>
                </c:pt>
                <c:pt idx="1438">
                  <c:v>-1156</c:v>
                </c:pt>
                <c:pt idx="1439">
                  <c:v>-1155.5</c:v>
                </c:pt>
                <c:pt idx="1440">
                  <c:v>-1155</c:v>
                </c:pt>
                <c:pt idx="1441">
                  <c:v>-1154.5</c:v>
                </c:pt>
                <c:pt idx="1442">
                  <c:v>-1154</c:v>
                </c:pt>
                <c:pt idx="1443">
                  <c:v>-1153.5</c:v>
                </c:pt>
                <c:pt idx="1444">
                  <c:v>-1153</c:v>
                </c:pt>
                <c:pt idx="1445">
                  <c:v>-1152.5</c:v>
                </c:pt>
                <c:pt idx="1446">
                  <c:v>-1152</c:v>
                </c:pt>
                <c:pt idx="1447">
                  <c:v>-1151.5</c:v>
                </c:pt>
                <c:pt idx="1448">
                  <c:v>-1151</c:v>
                </c:pt>
                <c:pt idx="1449">
                  <c:v>-1150.5</c:v>
                </c:pt>
                <c:pt idx="1450">
                  <c:v>-1150</c:v>
                </c:pt>
                <c:pt idx="1451">
                  <c:v>-1149.5</c:v>
                </c:pt>
                <c:pt idx="1452">
                  <c:v>-1149</c:v>
                </c:pt>
                <c:pt idx="1453">
                  <c:v>-1148.5</c:v>
                </c:pt>
                <c:pt idx="1454">
                  <c:v>-1148</c:v>
                </c:pt>
                <c:pt idx="1455">
                  <c:v>-1147.5</c:v>
                </c:pt>
                <c:pt idx="1456">
                  <c:v>-1147</c:v>
                </c:pt>
                <c:pt idx="1457">
                  <c:v>-1146.5</c:v>
                </c:pt>
                <c:pt idx="1458">
                  <c:v>-1146</c:v>
                </c:pt>
                <c:pt idx="1459">
                  <c:v>-1145.5</c:v>
                </c:pt>
                <c:pt idx="1460">
                  <c:v>-1145</c:v>
                </c:pt>
                <c:pt idx="1461">
                  <c:v>-1144.5</c:v>
                </c:pt>
                <c:pt idx="1462">
                  <c:v>-1144</c:v>
                </c:pt>
                <c:pt idx="1463">
                  <c:v>-1143.5</c:v>
                </c:pt>
                <c:pt idx="1464">
                  <c:v>-1143</c:v>
                </c:pt>
                <c:pt idx="1465">
                  <c:v>-1142.5</c:v>
                </c:pt>
                <c:pt idx="1466">
                  <c:v>-1142</c:v>
                </c:pt>
                <c:pt idx="1467">
                  <c:v>-1141.5</c:v>
                </c:pt>
                <c:pt idx="1468">
                  <c:v>-1141</c:v>
                </c:pt>
                <c:pt idx="1469">
                  <c:v>-1140.5</c:v>
                </c:pt>
                <c:pt idx="1470">
                  <c:v>-1140</c:v>
                </c:pt>
                <c:pt idx="1471">
                  <c:v>-1139.5</c:v>
                </c:pt>
                <c:pt idx="1472">
                  <c:v>-1139</c:v>
                </c:pt>
                <c:pt idx="1473">
                  <c:v>-1138.5</c:v>
                </c:pt>
                <c:pt idx="1474">
                  <c:v>-1138</c:v>
                </c:pt>
                <c:pt idx="1475">
                  <c:v>-1137.5</c:v>
                </c:pt>
                <c:pt idx="1476">
                  <c:v>-1137</c:v>
                </c:pt>
                <c:pt idx="1477">
                  <c:v>-1136.5</c:v>
                </c:pt>
                <c:pt idx="1478">
                  <c:v>-1136</c:v>
                </c:pt>
                <c:pt idx="1479">
                  <c:v>-1135.5</c:v>
                </c:pt>
                <c:pt idx="1480">
                  <c:v>-1135</c:v>
                </c:pt>
                <c:pt idx="1481">
                  <c:v>-1134.5</c:v>
                </c:pt>
                <c:pt idx="1482">
                  <c:v>-1134</c:v>
                </c:pt>
                <c:pt idx="1483">
                  <c:v>-1133.5</c:v>
                </c:pt>
                <c:pt idx="1484">
                  <c:v>-1133</c:v>
                </c:pt>
                <c:pt idx="1485">
                  <c:v>-1132.5</c:v>
                </c:pt>
                <c:pt idx="1486">
                  <c:v>-1132</c:v>
                </c:pt>
                <c:pt idx="1487">
                  <c:v>-1131.5</c:v>
                </c:pt>
                <c:pt idx="1488">
                  <c:v>-1131</c:v>
                </c:pt>
                <c:pt idx="1489">
                  <c:v>-1130.5</c:v>
                </c:pt>
                <c:pt idx="1490">
                  <c:v>-1130</c:v>
                </c:pt>
                <c:pt idx="1491">
                  <c:v>-1129.5</c:v>
                </c:pt>
                <c:pt idx="1492">
                  <c:v>-1129</c:v>
                </c:pt>
                <c:pt idx="1493">
                  <c:v>-1128.5</c:v>
                </c:pt>
                <c:pt idx="1494">
                  <c:v>-1128</c:v>
                </c:pt>
                <c:pt idx="1495">
                  <c:v>-1127.5</c:v>
                </c:pt>
                <c:pt idx="1496">
                  <c:v>-1127</c:v>
                </c:pt>
                <c:pt idx="1497">
                  <c:v>-1126.5</c:v>
                </c:pt>
                <c:pt idx="1498">
                  <c:v>-1126</c:v>
                </c:pt>
                <c:pt idx="1499">
                  <c:v>-1125.5</c:v>
                </c:pt>
                <c:pt idx="1500">
                  <c:v>-1125</c:v>
                </c:pt>
                <c:pt idx="1501">
                  <c:v>-1124.5</c:v>
                </c:pt>
                <c:pt idx="1502">
                  <c:v>-1124</c:v>
                </c:pt>
                <c:pt idx="1503">
                  <c:v>-1123.5</c:v>
                </c:pt>
                <c:pt idx="1504">
                  <c:v>-1123</c:v>
                </c:pt>
                <c:pt idx="1505">
                  <c:v>-1122.5</c:v>
                </c:pt>
                <c:pt idx="1506">
                  <c:v>-1122</c:v>
                </c:pt>
                <c:pt idx="1507">
                  <c:v>-1121.5</c:v>
                </c:pt>
                <c:pt idx="1508">
                  <c:v>-1121</c:v>
                </c:pt>
                <c:pt idx="1509">
                  <c:v>-1120.5</c:v>
                </c:pt>
                <c:pt idx="1510">
                  <c:v>-1120</c:v>
                </c:pt>
                <c:pt idx="1511">
                  <c:v>-1119.5</c:v>
                </c:pt>
                <c:pt idx="1512">
                  <c:v>-1119</c:v>
                </c:pt>
                <c:pt idx="1513">
                  <c:v>-1118.5</c:v>
                </c:pt>
                <c:pt idx="1514">
                  <c:v>-1118</c:v>
                </c:pt>
                <c:pt idx="1515">
                  <c:v>-1117.5</c:v>
                </c:pt>
                <c:pt idx="1516">
                  <c:v>-1117</c:v>
                </c:pt>
                <c:pt idx="1517">
                  <c:v>-1116.5</c:v>
                </c:pt>
                <c:pt idx="1518">
                  <c:v>-1116</c:v>
                </c:pt>
                <c:pt idx="1519">
                  <c:v>-1115.5</c:v>
                </c:pt>
                <c:pt idx="1520">
                  <c:v>-1115</c:v>
                </c:pt>
                <c:pt idx="1521">
                  <c:v>-1114.5</c:v>
                </c:pt>
                <c:pt idx="1522">
                  <c:v>-1114</c:v>
                </c:pt>
                <c:pt idx="1523">
                  <c:v>-1113.5</c:v>
                </c:pt>
                <c:pt idx="1524">
                  <c:v>-1113</c:v>
                </c:pt>
                <c:pt idx="1525">
                  <c:v>-1112.5</c:v>
                </c:pt>
                <c:pt idx="1526">
                  <c:v>-1112</c:v>
                </c:pt>
                <c:pt idx="1527">
                  <c:v>-1111.5</c:v>
                </c:pt>
                <c:pt idx="1528">
                  <c:v>-1111</c:v>
                </c:pt>
                <c:pt idx="1529">
                  <c:v>-1110.5</c:v>
                </c:pt>
                <c:pt idx="1530">
                  <c:v>-1110</c:v>
                </c:pt>
                <c:pt idx="1531">
                  <c:v>-1109.5</c:v>
                </c:pt>
                <c:pt idx="1532">
                  <c:v>-1109</c:v>
                </c:pt>
                <c:pt idx="1533">
                  <c:v>-1108.5</c:v>
                </c:pt>
                <c:pt idx="1534">
                  <c:v>-1108</c:v>
                </c:pt>
                <c:pt idx="1535">
                  <c:v>-1107.5</c:v>
                </c:pt>
                <c:pt idx="1536">
                  <c:v>-1107</c:v>
                </c:pt>
                <c:pt idx="1537">
                  <c:v>-1106.5</c:v>
                </c:pt>
                <c:pt idx="1538">
                  <c:v>-1106</c:v>
                </c:pt>
                <c:pt idx="1539">
                  <c:v>-1105.5</c:v>
                </c:pt>
                <c:pt idx="1540">
                  <c:v>-1105</c:v>
                </c:pt>
                <c:pt idx="1541">
                  <c:v>-1104.5</c:v>
                </c:pt>
                <c:pt idx="1542">
                  <c:v>-1104</c:v>
                </c:pt>
                <c:pt idx="1543">
                  <c:v>-1103.5</c:v>
                </c:pt>
                <c:pt idx="1544">
                  <c:v>-1103</c:v>
                </c:pt>
                <c:pt idx="1545">
                  <c:v>-1102.5</c:v>
                </c:pt>
                <c:pt idx="1546">
                  <c:v>-1102</c:v>
                </c:pt>
                <c:pt idx="1547">
                  <c:v>-1101.5</c:v>
                </c:pt>
                <c:pt idx="1548">
                  <c:v>-1101</c:v>
                </c:pt>
                <c:pt idx="1549">
                  <c:v>-1100.5</c:v>
                </c:pt>
                <c:pt idx="1550">
                  <c:v>-1100</c:v>
                </c:pt>
                <c:pt idx="1551">
                  <c:v>-1099.5</c:v>
                </c:pt>
                <c:pt idx="1552">
                  <c:v>-1099</c:v>
                </c:pt>
                <c:pt idx="1553">
                  <c:v>-1098.5</c:v>
                </c:pt>
                <c:pt idx="1554">
                  <c:v>-1098</c:v>
                </c:pt>
                <c:pt idx="1555">
                  <c:v>-1097.5</c:v>
                </c:pt>
                <c:pt idx="1556">
                  <c:v>-1097</c:v>
                </c:pt>
                <c:pt idx="1557">
                  <c:v>-1096.5</c:v>
                </c:pt>
                <c:pt idx="1558">
                  <c:v>-1096</c:v>
                </c:pt>
                <c:pt idx="1559">
                  <c:v>-1095.5</c:v>
                </c:pt>
                <c:pt idx="1560">
                  <c:v>-1095</c:v>
                </c:pt>
                <c:pt idx="1561">
                  <c:v>-1094.5</c:v>
                </c:pt>
                <c:pt idx="1562">
                  <c:v>-1094</c:v>
                </c:pt>
                <c:pt idx="1563">
                  <c:v>-1093.5</c:v>
                </c:pt>
                <c:pt idx="1564">
                  <c:v>-1093</c:v>
                </c:pt>
                <c:pt idx="1565">
                  <c:v>-1092.5</c:v>
                </c:pt>
                <c:pt idx="1566">
                  <c:v>-1092</c:v>
                </c:pt>
                <c:pt idx="1567">
                  <c:v>-1091.5</c:v>
                </c:pt>
                <c:pt idx="1568">
                  <c:v>-1091</c:v>
                </c:pt>
                <c:pt idx="1569">
                  <c:v>-1090.5</c:v>
                </c:pt>
                <c:pt idx="1570">
                  <c:v>-1090</c:v>
                </c:pt>
                <c:pt idx="1571">
                  <c:v>-1089.5</c:v>
                </c:pt>
                <c:pt idx="1572">
                  <c:v>-1089</c:v>
                </c:pt>
                <c:pt idx="1573">
                  <c:v>-1088.5</c:v>
                </c:pt>
                <c:pt idx="1574">
                  <c:v>-1088</c:v>
                </c:pt>
                <c:pt idx="1575">
                  <c:v>-1087.5</c:v>
                </c:pt>
                <c:pt idx="1576">
                  <c:v>-1087</c:v>
                </c:pt>
                <c:pt idx="1577">
                  <c:v>-1086.5</c:v>
                </c:pt>
                <c:pt idx="1578">
                  <c:v>-1086</c:v>
                </c:pt>
                <c:pt idx="1579">
                  <c:v>-1085.5</c:v>
                </c:pt>
                <c:pt idx="1580">
                  <c:v>-1085</c:v>
                </c:pt>
                <c:pt idx="1581">
                  <c:v>-1084.5</c:v>
                </c:pt>
                <c:pt idx="1582">
                  <c:v>-1084</c:v>
                </c:pt>
                <c:pt idx="1583">
                  <c:v>-1083.5</c:v>
                </c:pt>
                <c:pt idx="1584">
                  <c:v>-1083</c:v>
                </c:pt>
                <c:pt idx="1585">
                  <c:v>-1082.5</c:v>
                </c:pt>
                <c:pt idx="1586">
                  <c:v>-1082</c:v>
                </c:pt>
                <c:pt idx="1587">
                  <c:v>-1081.5</c:v>
                </c:pt>
                <c:pt idx="1588">
                  <c:v>-1081</c:v>
                </c:pt>
                <c:pt idx="1589">
                  <c:v>-1080.5</c:v>
                </c:pt>
                <c:pt idx="1590">
                  <c:v>-1080</c:v>
                </c:pt>
                <c:pt idx="1591">
                  <c:v>-1079.5</c:v>
                </c:pt>
                <c:pt idx="1592">
                  <c:v>-1079</c:v>
                </c:pt>
                <c:pt idx="1593">
                  <c:v>-1078.5</c:v>
                </c:pt>
                <c:pt idx="1594">
                  <c:v>-1078</c:v>
                </c:pt>
                <c:pt idx="1595">
                  <c:v>-1077.5</c:v>
                </c:pt>
                <c:pt idx="1596">
                  <c:v>-1077</c:v>
                </c:pt>
                <c:pt idx="1597">
                  <c:v>-1076.5</c:v>
                </c:pt>
                <c:pt idx="1598">
                  <c:v>-1076</c:v>
                </c:pt>
                <c:pt idx="1599">
                  <c:v>-1075.5</c:v>
                </c:pt>
                <c:pt idx="1600">
                  <c:v>-1075</c:v>
                </c:pt>
                <c:pt idx="1601">
                  <c:v>-1074.5</c:v>
                </c:pt>
                <c:pt idx="1602">
                  <c:v>-1074</c:v>
                </c:pt>
                <c:pt idx="1603">
                  <c:v>-1073.5</c:v>
                </c:pt>
                <c:pt idx="1604">
                  <c:v>-1073</c:v>
                </c:pt>
                <c:pt idx="1605">
                  <c:v>-1072.5</c:v>
                </c:pt>
                <c:pt idx="1606">
                  <c:v>-1072</c:v>
                </c:pt>
                <c:pt idx="1607">
                  <c:v>-1071.5</c:v>
                </c:pt>
                <c:pt idx="1608">
                  <c:v>-1071</c:v>
                </c:pt>
                <c:pt idx="1609">
                  <c:v>-1070.5</c:v>
                </c:pt>
                <c:pt idx="1610">
                  <c:v>-1070</c:v>
                </c:pt>
                <c:pt idx="1611">
                  <c:v>-1069.5</c:v>
                </c:pt>
                <c:pt idx="1612">
                  <c:v>-1069</c:v>
                </c:pt>
                <c:pt idx="1613">
                  <c:v>-1068.5</c:v>
                </c:pt>
                <c:pt idx="1614">
                  <c:v>-1068</c:v>
                </c:pt>
                <c:pt idx="1615">
                  <c:v>-1067.5</c:v>
                </c:pt>
                <c:pt idx="1616">
                  <c:v>-1067</c:v>
                </c:pt>
                <c:pt idx="1617">
                  <c:v>-1066.5</c:v>
                </c:pt>
                <c:pt idx="1618">
                  <c:v>-1066</c:v>
                </c:pt>
                <c:pt idx="1619">
                  <c:v>-1065.5</c:v>
                </c:pt>
                <c:pt idx="1620">
                  <c:v>-1065</c:v>
                </c:pt>
                <c:pt idx="1621">
                  <c:v>-1064.5</c:v>
                </c:pt>
                <c:pt idx="1622">
                  <c:v>-1064</c:v>
                </c:pt>
                <c:pt idx="1623">
                  <c:v>-1063.5</c:v>
                </c:pt>
                <c:pt idx="1624">
                  <c:v>-1063</c:v>
                </c:pt>
                <c:pt idx="1625">
                  <c:v>-1062.5</c:v>
                </c:pt>
                <c:pt idx="1626">
                  <c:v>-1062</c:v>
                </c:pt>
                <c:pt idx="1627">
                  <c:v>-1061.5</c:v>
                </c:pt>
                <c:pt idx="1628">
                  <c:v>-1061</c:v>
                </c:pt>
                <c:pt idx="1629">
                  <c:v>-1060.5</c:v>
                </c:pt>
                <c:pt idx="1630">
                  <c:v>-1060</c:v>
                </c:pt>
                <c:pt idx="1631">
                  <c:v>-1059.5</c:v>
                </c:pt>
                <c:pt idx="1632">
                  <c:v>-1059</c:v>
                </c:pt>
                <c:pt idx="1633">
                  <c:v>-1058.5</c:v>
                </c:pt>
                <c:pt idx="1634">
                  <c:v>-1058</c:v>
                </c:pt>
                <c:pt idx="1635">
                  <c:v>-1057.5</c:v>
                </c:pt>
                <c:pt idx="1636">
                  <c:v>-1057</c:v>
                </c:pt>
                <c:pt idx="1637">
                  <c:v>-1056.5</c:v>
                </c:pt>
                <c:pt idx="1638">
                  <c:v>-1056</c:v>
                </c:pt>
                <c:pt idx="1639">
                  <c:v>-1055.5</c:v>
                </c:pt>
                <c:pt idx="1640">
                  <c:v>-1055</c:v>
                </c:pt>
                <c:pt idx="1641">
                  <c:v>-1054.5</c:v>
                </c:pt>
                <c:pt idx="1642">
                  <c:v>-1054</c:v>
                </c:pt>
                <c:pt idx="1643">
                  <c:v>-1053.5</c:v>
                </c:pt>
                <c:pt idx="1644">
                  <c:v>-1053</c:v>
                </c:pt>
                <c:pt idx="1645">
                  <c:v>-1052.5</c:v>
                </c:pt>
                <c:pt idx="1646">
                  <c:v>-1052</c:v>
                </c:pt>
                <c:pt idx="1647">
                  <c:v>-1051.5</c:v>
                </c:pt>
                <c:pt idx="1648">
                  <c:v>-1051</c:v>
                </c:pt>
                <c:pt idx="1649">
                  <c:v>-1050.5</c:v>
                </c:pt>
                <c:pt idx="1650">
                  <c:v>-1050</c:v>
                </c:pt>
                <c:pt idx="1651">
                  <c:v>-1049.5</c:v>
                </c:pt>
                <c:pt idx="1652">
                  <c:v>-1049</c:v>
                </c:pt>
                <c:pt idx="1653">
                  <c:v>-1048.5</c:v>
                </c:pt>
                <c:pt idx="1654">
                  <c:v>-1048</c:v>
                </c:pt>
                <c:pt idx="1655">
                  <c:v>-1047.5</c:v>
                </c:pt>
                <c:pt idx="1656">
                  <c:v>-1047</c:v>
                </c:pt>
                <c:pt idx="1657">
                  <c:v>-1046.5</c:v>
                </c:pt>
                <c:pt idx="1658">
                  <c:v>-1046</c:v>
                </c:pt>
                <c:pt idx="1659">
                  <c:v>-1045.5</c:v>
                </c:pt>
                <c:pt idx="1660">
                  <c:v>-1045</c:v>
                </c:pt>
                <c:pt idx="1661">
                  <c:v>-1044.5</c:v>
                </c:pt>
                <c:pt idx="1662">
                  <c:v>-1044</c:v>
                </c:pt>
                <c:pt idx="1663">
                  <c:v>-1043.5</c:v>
                </c:pt>
                <c:pt idx="1664">
                  <c:v>-1043</c:v>
                </c:pt>
                <c:pt idx="1665">
                  <c:v>-1042.5</c:v>
                </c:pt>
                <c:pt idx="1666">
                  <c:v>-1042</c:v>
                </c:pt>
                <c:pt idx="1667">
                  <c:v>-1041.5</c:v>
                </c:pt>
                <c:pt idx="1668">
                  <c:v>-1041</c:v>
                </c:pt>
                <c:pt idx="1669">
                  <c:v>-1040.5</c:v>
                </c:pt>
                <c:pt idx="1670">
                  <c:v>-1040</c:v>
                </c:pt>
                <c:pt idx="1671">
                  <c:v>-1039.5</c:v>
                </c:pt>
                <c:pt idx="1672">
                  <c:v>-1039</c:v>
                </c:pt>
                <c:pt idx="1673">
                  <c:v>-1038.5</c:v>
                </c:pt>
                <c:pt idx="1674">
                  <c:v>-1038</c:v>
                </c:pt>
                <c:pt idx="1675">
                  <c:v>-1037.5</c:v>
                </c:pt>
                <c:pt idx="1676">
                  <c:v>-1037</c:v>
                </c:pt>
                <c:pt idx="1677">
                  <c:v>-1036.5</c:v>
                </c:pt>
                <c:pt idx="1678">
                  <c:v>-1036</c:v>
                </c:pt>
                <c:pt idx="1679">
                  <c:v>-1035.5</c:v>
                </c:pt>
                <c:pt idx="1680">
                  <c:v>-1035</c:v>
                </c:pt>
                <c:pt idx="1681">
                  <c:v>-1034.5</c:v>
                </c:pt>
                <c:pt idx="1682">
                  <c:v>-1034</c:v>
                </c:pt>
                <c:pt idx="1683">
                  <c:v>-1033.5</c:v>
                </c:pt>
                <c:pt idx="1684">
                  <c:v>-1033</c:v>
                </c:pt>
                <c:pt idx="1685">
                  <c:v>-1032.5</c:v>
                </c:pt>
                <c:pt idx="1686">
                  <c:v>-1032</c:v>
                </c:pt>
                <c:pt idx="1687">
                  <c:v>-1031.5</c:v>
                </c:pt>
                <c:pt idx="1688">
                  <c:v>-1031</c:v>
                </c:pt>
                <c:pt idx="1689">
                  <c:v>-1030.5</c:v>
                </c:pt>
                <c:pt idx="1690">
                  <c:v>-1030</c:v>
                </c:pt>
                <c:pt idx="1691">
                  <c:v>-1029.5</c:v>
                </c:pt>
                <c:pt idx="1692">
                  <c:v>-1029</c:v>
                </c:pt>
                <c:pt idx="1693">
                  <c:v>-1028.5</c:v>
                </c:pt>
                <c:pt idx="1694">
                  <c:v>-1028</c:v>
                </c:pt>
                <c:pt idx="1695">
                  <c:v>-1027.5</c:v>
                </c:pt>
                <c:pt idx="1696">
                  <c:v>-1027</c:v>
                </c:pt>
                <c:pt idx="1697">
                  <c:v>-1026.5</c:v>
                </c:pt>
                <c:pt idx="1698">
                  <c:v>-1026</c:v>
                </c:pt>
                <c:pt idx="1699">
                  <c:v>-1025.5</c:v>
                </c:pt>
                <c:pt idx="1700">
                  <c:v>-1025</c:v>
                </c:pt>
                <c:pt idx="1701">
                  <c:v>-1024.5</c:v>
                </c:pt>
                <c:pt idx="1702">
                  <c:v>-1024</c:v>
                </c:pt>
                <c:pt idx="1703">
                  <c:v>-1023.5</c:v>
                </c:pt>
                <c:pt idx="1704">
                  <c:v>-1023</c:v>
                </c:pt>
                <c:pt idx="1705">
                  <c:v>-1022.5</c:v>
                </c:pt>
                <c:pt idx="1706">
                  <c:v>-1022</c:v>
                </c:pt>
                <c:pt idx="1707">
                  <c:v>-1021.5</c:v>
                </c:pt>
                <c:pt idx="1708">
                  <c:v>-1021</c:v>
                </c:pt>
                <c:pt idx="1709">
                  <c:v>-1020.5</c:v>
                </c:pt>
                <c:pt idx="1710">
                  <c:v>-1020</c:v>
                </c:pt>
                <c:pt idx="1711">
                  <c:v>-1019.5</c:v>
                </c:pt>
                <c:pt idx="1712">
                  <c:v>-1019</c:v>
                </c:pt>
                <c:pt idx="1713">
                  <c:v>-1018.5</c:v>
                </c:pt>
                <c:pt idx="1714">
                  <c:v>-1018</c:v>
                </c:pt>
                <c:pt idx="1715">
                  <c:v>-1017.5</c:v>
                </c:pt>
                <c:pt idx="1716">
                  <c:v>-1017</c:v>
                </c:pt>
                <c:pt idx="1717">
                  <c:v>-1016.5</c:v>
                </c:pt>
                <c:pt idx="1718">
                  <c:v>-1016</c:v>
                </c:pt>
                <c:pt idx="1719">
                  <c:v>-1015.5</c:v>
                </c:pt>
                <c:pt idx="1720">
                  <c:v>-1015</c:v>
                </c:pt>
                <c:pt idx="1721">
                  <c:v>-1014.5</c:v>
                </c:pt>
                <c:pt idx="1722">
                  <c:v>-1014</c:v>
                </c:pt>
                <c:pt idx="1723">
                  <c:v>-1013.5</c:v>
                </c:pt>
                <c:pt idx="1724">
                  <c:v>-1013</c:v>
                </c:pt>
                <c:pt idx="1725">
                  <c:v>-1012.5</c:v>
                </c:pt>
                <c:pt idx="1726">
                  <c:v>-1012</c:v>
                </c:pt>
                <c:pt idx="1727">
                  <c:v>-1011.5</c:v>
                </c:pt>
                <c:pt idx="1728">
                  <c:v>-1011</c:v>
                </c:pt>
                <c:pt idx="1729">
                  <c:v>-1010.5</c:v>
                </c:pt>
                <c:pt idx="1730">
                  <c:v>-1010</c:v>
                </c:pt>
                <c:pt idx="1731">
                  <c:v>-1009.5</c:v>
                </c:pt>
                <c:pt idx="1732">
                  <c:v>-1009</c:v>
                </c:pt>
                <c:pt idx="1733">
                  <c:v>-1008.5</c:v>
                </c:pt>
                <c:pt idx="1734">
                  <c:v>-1008</c:v>
                </c:pt>
                <c:pt idx="1735">
                  <c:v>-1007.5</c:v>
                </c:pt>
                <c:pt idx="1736">
                  <c:v>-1007</c:v>
                </c:pt>
                <c:pt idx="1737">
                  <c:v>-1006.5</c:v>
                </c:pt>
                <c:pt idx="1738">
                  <c:v>-1006</c:v>
                </c:pt>
                <c:pt idx="1739">
                  <c:v>-1005.5</c:v>
                </c:pt>
                <c:pt idx="1740">
                  <c:v>-1005</c:v>
                </c:pt>
                <c:pt idx="1741">
                  <c:v>-1004.5</c:v>
                </c:pt>
                <c:pt idx="1742">
                  <c:v>-1004</c:v>
                </c:pt>
                <c:pt idx="1743">
                  <c:v>-1003.5</c:v>
                </c:pt>
                <c:pt idx="1744">
                  <c:v>-1003</c:v>
                </c:pt>
                <c:pt idx="1745">
                  <c:v>-1002.5</c:v>
                </c:pt>
                <c:pt idx="1746">
                  <c:v>-1002</c:v>
                </c:pt>
                <c:pt idx="1747">
                  <c:v>-1001.5</c:v>
                </c:pt>
                <c:pt idx="1748">
                  <c:v>-1001</c:v>
                </c:pt>
                <c:pt idx="1749">
                  <c:v>-1000.5</c:v>
                </c:pt>
                <c:pt idx="1750">
                  <c:v>-1000</c:v>
                </c:pt>
                <c:pt idx="1751">
                  <c:v>-999.5</c:v>
                </c:pt>
                <c:pt idx="1752">
                  <c:v>-999</c:v>
                </c:pt>
                <c:pt idx="1753">
                  <c:v>-998.5</c:v>
                </c:pt>
                <c:pt idx="1754">
                  <c:v>-998</c:v>
                </c:pt>
                <c:pt idx="1755">
                  <c:v>-997.5</c:v>
                </c:pt>
                <c:pt idx="1756">
                  <c:v>-997</c:v>
                </c:pt>
                <c:pt idx="1757">
                  <c:v>-996.5</c:v>
                </c:pt>
                <c:pt idx="1758">
                  <c:v>-996</c:v>
                </c:pt>
                <c:pt idx="1759">
                  <c:v>-995.5</c:v>
                </c:pt>
                <c:pt idx="1760">
                  <c:v>-995</c:v>
                </c:pt>
                <c:pt idx="1761">
                  <c:v>-994.5</c:v>
                </c:pt>
                <c:pt idx="1762">
                  <c:v>-994</c:v>
                </c:pt>
                <c:pt idx="1763">
                  <c:v>-993.5</c:v>
                </c:pt>
                <c:pt idx="1764">
                  <c:v>-993</c:v>
                </c:pt>
                <c:pt idx="1765">
                  <c:v>-992.5</c:v>
                </c:pt>
                <c:pt idx="1766">
                  <c:v>-992</c:v>
                </c:pt>
                <c:pt idx="1767">
                  <c:v>-991.5</c:v>
                </c:pt>
                <c:pt idx="1768">
                  <c:v>-991</c:v>
                </c:pt>
                <c:pt idx="1769">
                  <c:v>-990.5</c:v>
                </c:pt>
                <c:pt idx="1770">
                  <c:v>-990</c:v>
                </c:pt>
                <c:pt idx="1771">
                  <c:v>-989.5</c:v>
                </c:pt>
                <c:pt idx="1772">
                  <c:v>-989</c:v>
                </c:pt>
                <c:pt idx="1773">
                  <c:v>-988.5</c:v>
                </c:pt>
                <c:pt idx="1774">
                  <c:v>-988</c:v>
                </c:pt>
                <c:pt idx="1775">
                  <c:v>-987.5</c:v>
                </c:pt>
                <c:pt idx="1776">
                  <c:v>-987</c:v>
                </c:pt>
                <c:pt idx="1777">
                  <c:v>-986.5</c:v>
                </c:pt>
                <c:pt idx="1778">
                  <c:v>-986</c:v>
                </c:pt>
                <c:pt idx="1779">
                  <c:v>-985.5</c:v>
                </c:pt>
                <c:pt idx="1780">
                  <c:v>-985</c:v>
                </c:pt>
                <c:pt idx="1781">
                  <c:v>-984.5</c:v>
                </c:pt>
                <c:pt idx="1782">
                  <c:v>-984</c:v>
                </c:pt>
                <c:pt idx="1783">
                  <c:v>-983.5</c:v>
                </c:pt>
                <c:pt idx="1784">
                  <c:v>-983</c:v>
                </c:pt>
                <c:pt idx="1785">
                  <c:v>-982.5</c:v>
                </c:pt>
                <c:pt idx="1786">
                  <c:v>-982</c:v>
                </c:pt>
                <c:pt idx="1787">
                  <c:v>-981.5</c:v>
                </c:pt>
                <c:pt idx="1788">
                  <c:v>-981</c:v>
                </c:pt>
                <c:pt idx="1789">
                  <c:v>-980.5</c:v>
                </c:pt>
                <c:pt idx="1790">
                  <c:v>-980</c:v>
                </c:pt>
                <c:pt idx="1791">
                  <c:v>-979.5</c:v>
                </c:pt>
                <c:pt idx="1792">
                  <c:v>-979</c:v>
                </c:pt>
                <c:pt idx="1793">
                  <c:v>-978.5</c:v>
                </c:pt>
                <c:pt idx="1794">
                  <c:v>-978</c:v>
                </c:pt>
                <c:pt idx="1795">
                  <c:v>-977.5</c:v>
                </c:pt>
                <c:pt idx="1796">
                  <c:v>-977</c:v>
                </c:pt>
                <c:pt idx="1797">
                  <c:v>-976.5</c:v>
                </c:pt>
                <c:pt idx="1798">
                  <c:v>-976</c:v>
                </c:pt>
                <c:pt idx="1799">
                  <c:v>-975.5</c:v>
                </c:pt>
                <c:pt idx="1800">
                  <c:v>-975</c:v>
                </c:pt>
                <c:pt idx="1801">
                  <c:v>-974.5</c:v>
                </c:pt>
                <c:pt idx="1802">
                  <c:v>-974</c:v>
                </c:pt>
                <c:pt idx="1803">
                  <c:v>-973.5</c:v>
                </c:pt>
                <c:pt idx="1804">
                  <c:v>-973</c:v>
                </c:pt>
                <c:pt idx="1805">
                  <c:v>-972.5</c:v>
                </c:pt>
                <c:pt idx="1806">
                  <c:v>-972</c:v>
                </c:pt>
                <c:pt idx="1807">
                  <c:v>-971.5</c:v>
                </c:pt>
                <c:pt idx="1808">
                  <c:v>-971</c:v>
                </c:pt>
                <c:pt idx="1809">
                  <c:v>-970.5</c:v>
                </c:pt>
                <c:pt idx="1810">
                  <c:v>-970</c:v>
                </c:pt>
                <c:pt idx="1811">
                  <c:v>-969.5</c:v>
                </c:pt>
                <c:pt idx="1812">
                  <c:v>-969</c:v>
                </c:pt>
                <c:pt idx="1813">
                  <c:v>-968.5</c:v>
                </c:pt>
                <c:pt idx="1814">
                  <c:v>-968</c:v>
                </c:pt>
                <c:pt idx="1815">
                  <c:v>-967.5</c:v>
                </c:pt>
                <c:pt idx="1816">
                  <c:v>-967</c:v>
                </c:pt>
                <c:pt idx="1817">
                  <c:v>-966.5</c:v>
                </c:pt>
                <c:pt idx="1818">
                  <c:v>-966</c:v>
                </c:pt>
                <c:pt idx="1819">
                  <c:v>-965.5</c:v>
                </c:pt>
                <c:pt idx="1820">
                  <c:v>-965</c:v>
                </c:pt>
                <c:pt idx="1821">
                  <c:v>-964.5</c:v>
                </c:pt>
                <c:pt idx="1822">
                  <c:v>-964</c:v>
                </c:pt>
                <c:pt idx="1823">
                  <c:v>-963.5</c:v>
                </c:pt>
                <c:pt idx="1824">
                  <c:v>-963</c:v>
                </c:pt>
                <c:pt idx="1825">
                  <c:v>-962.5</c:v>
                </c:pt>
                <c:pt idx="1826">
                  <c:v>-962</c:v>
                </c:pt>
                <c:pt idx="1827">
                  <c:v>-961.5</c:v>
                </c:pt>
                <c:pt idx="1828">
                  <c:v>-961</c:v>
                </c:pt>
                <c:pt idx="1829">
                  <c:v>-960.5</c:v>
                </c:pt>
                <c:pt idx="1830">
                  <c:v>-960</c:v>
                </c:pt>
                <c:pt idx="1831">
                  <c:v>-959.5</c:v>
                </c:pt>
                <c:pt idx="1832">
                  <c:v>-959</c:v>
                </c:pt>
                <c:pt idx="1833">
                  <c:v>-958.5</c:v>
                </c:pt>
                <c:pt idx="1834">
                  <c:v>-958</c:v>
                </c:pt>
                <c:pt idx="1835">
                  <c:v>-957.5</c:v>
                </c:pt>
                <c:pt idx="1836">
                  <c:v>-957</c:v>
                </c:pt>
                <c:pt idx="1837">
                  <c:v>-956.5</c:v>
                </c:pt>
                <c:pt idx="1838">
                  <c:v>-956</c:v>
                </c:pt>
                <c:pt idx="1839">
                  <c:v>-955.5</c:v>
                </c:pt>
                <c:pt idx="1840">
                  <c:v>-955</c:v>
                </c:pt>
                <c:pt idx="1841">
                  <c:v>-954.5</c:v>
                </c:pt>
                <c:pt idx="1842">
                  <c:v>-954</c:v>
                </c:pt>
                <c:pt idx="1843">
                  <c:v>-953.5</c:v>
                </c:pt>
                <c:pt idx="1844">
                  <c:v>-953</c:v>
                </c:pt>
                <c:pt idx="1845">
                  <c:v>-952.5</c:v>
                </c:pt>
                <c:pt idx="1846">
                  <c:v>-952</c:v>
                </c:pt>
                <c:pt idx="1847">
                  <c:v>-951.5</c:v>
                </c:pt>
                <c:pt idx="1848">
                  <c:v>-951</c:v>
                </c:pt>
                <c:pt idx="1849">
                  <c:v>-950.5</c:v>
                </c:pt>
                <c:pt idx="1850">
                  <c:v>-950</c:v>
                </c:pt>
                <c:pt idx="1851">
                  <c:v>-949.5</c:v>
                </c:pt>
                <c:pt idx="1852">
                  <c:v>-949</c:v>
                </c:pt>
                <c:pt idx="1853">
                  <c:v>-948.5</c:v>
                </c:pt>
                <c:pt idx="1854">
                  <c:v>-948</c:v>
                </c:pt>
                <c:pt idx="1855">
                  <c:v>-947.5</c:v>
                </c:pt>
                <c:pt idx="1856">
                  <c:v>-947</c:v>
                </c:pt>
                <c:pt idx="1857">
                  <c:v>-946.5</c:v>
                </c:pt>
                <c:pt idx="1858">
                  <c:v>-946</c:v>
                </c:pt>
                <c:pt idx="1859">
                  <c:v>-945.5</c:v>
                </c:pt>
                <c:pt idx="1860">
                  <c:v>-945</c:v>
                </c:pt>
                <c:pt idx="1861">
                  <c:v>-944.5</c:v>
                </c:pt>
                <c:pt idx="1862">
                  <c:v>-944</c:v>
                </c:pt>
                <c:pt idx="1863">
                  <c:v>-943.5</c:v>
                </c:pt>
                <c:pt idx="1864">
                  <c:v>-943</c:v>
                </c:pt>
                <c:pt idx="1865">
                  <c:v>-942.5</c:v>
                </c:pt>
                <c:pt idx="1866">
                  <c:v>-942</c:v>
                </c:pt>
                <c:pt idx="1867">
                  <c:v>-941.5</c:v>
                </c:pt>
                <c:pt idx="1868">
                  <c:v>-941</c:v>
                </c:pt>
                <c:pt idx="1869">
                  <c:v>-940.5</c:v>
                </c:pt>
                <c:pt idx="1870">
                  <c:v>-940</c:v>
                </c:pt>
                <c:pt idx="1871">
                  <c:v>-939.5</c:v>
                </c:pt>
                <c:pt idx="1872">
                  <c:v>-939</c:v>
                </c:pt>
                <c:pt idx="1873">
                  <c:v>-938.5</c:v>
                </c:pt>
                <c:pt idx="1874">
                  <c:v>-938</c:v>
                </c:pt>
                <c:pt idx="1875">
                  <c:v>-937.5</c:v>
                </c:pt>
                <c:pt idx="1876">
                  <c:v>-937</c:v>
                </c:pt>
                <c:pt idx="1877">
                  <c:v>-936.5</c:v>
                </c:pt>
                <c:pt idx="1878">
                  <c:v>-936</c:v>
                </c:pt>
                <c:pt idx="1879">
                  <c:v>-935.5</c:v>
                </c:pt>
                <c:pt idx="1880">
                  <c:v>-935</c:v>
                </c:pt>
                <c:pt idx="1881">
                  <c:v>-934.5</c:v>
                </c:pt>
                <c:pt idx="1882">
                  <c:v>-934</c:v>
                </c:pt>
                <c:pt idx="1883">
                  <c:v>-933.5</c:v>
                </c:pt>
                <c:pt idx="1884">
                  <c:v>-933</c:v>
                </c:pt>
                <c:pt idx="1885">
                  <c:v>-932.5</c:v>
                </c:pt>
                <c:pt idx="1886">
                  <c:v>-932</c:v>
                </c:pt>
                <c:pt idx="1887">
                  <c:v>-931.5</c:v>
                </c:pt>
                <c:pt idx="1888">
                  <c:v>-931</c:v>
                </c:pt>
                <c:pt idx="1889">
                  <c:v>-930.5</c:v>
                </c:pt>
                <c:pt idx="1890">
                  <c:v>-930</c:v>
                </c:pt>
                <c:pt idx="1891">
                  <c:v>-929.5</c:v>
                </c:pt>
                <c:pt idx="1892">
                  <c:v>-929</c:v>
                </c:pt>
                <c:pt idx="1893">
                  <c:v>-928.5</c:v>
                </c:pt>
                <c:pt idx="1894">
                  <c:v>-928</c:v>
                </c:pt>
                <c:pt idx="1895">
                  <c:v>-927.5</c:v>
                </c:pt>
                <c:pt idx="1896">
                  <c:v>-927</c:v>
                </c:pt>
                <c:pt idx="1897">
                  <c:v>-926.5</c:v>
                </c:pt>
                <c:pt idx="1898">
                  <c:v>-926</c:v>
                </c:pt>
                <c:pt idx="1899">
                  <c:v>-925.5</c:v>
                </c:pt>
                <c:pt idx="1900">
                  <c:v>-925</c:v>
                </c:pt>
                <c:pt idx="1901">
                  <c:v>-924.5</c:v>
                </c:pt>
                <c:pt idx="1902">
                  <c:v>-924</c:v>
                </c:pt>
                <c:pt idx="1903">
                  <c:v>-923.5</c:v>
                </c:pt>
                <c:pt idx="1904">
                  <c:v>-923</c:v>
                </c:pt>
                <c:pt idx="1905">
                  <c:v>-922.5</c:v>
                </c:pt>
                <c:pt idx="1906">
                  <c:v>-922</c:v>
                </c:pt>
                <c:pt idx="1907">
                  <c:v>-921.5</c:v>
                </c:pt>
                <c:pt idx="1908">
                  <c:v>-921</c:v>
                </c:pt>
                <c:pt idx="1909">
                  <c:v>-920.5</c:v>
                </c:pt>
                <c:pt idx="1910">
                  <c:v>-920</c:v>
                </c:pt>
                <c:pt idx="1911">
                  <c:v>-919.5</c:v>
                </c:pt>
                <c:pt idx="1912">
                  <c:v>-919</c:v>
                </c:pt>
                <c:pt idx="1913">
                  <c:v>-918.5</c:v>
                </c:pt>
                <c:pt idx="1914">
                  <c:v>-918</c:v>
                </c:pt>
                <c:pt idx="1915">
                  <c:v>-917.5</c:v>
                </c:pt>
                <c:pt idx="1916">
                  <c:v>-917</c:v>
                </c:pt>
                <c:pt idx="1917">
                  <c:v>-916.5</c:v>
                </c:pt>
                <c:pt idx="1918">
                  <c:v>-916</c:v>
                </c:pt>
                <c:pt idx="1919">
                  <c:v>-915.5</c:v>
                </c:pt>
                <c:pt idx="1920">
                  <c:v>-915</c:v>
                </c:pt>
                <c:pt idx="1921">
                  <c:v>-914.5</c:v>
                </c:pt>
                <c:pt idx="1922">
                  <c:v>-914</c:v>
                </c:pt>
                <c:pt idx="1923">
                  <c:v>-913.5</c:v>
                </c:pt>
                <c:pt idx="1924">
                  <c:v>-913</c:v>
                </c:pt>
                <c:pt idx="1925">
                  <c:v>-912.5</c:v>
                </c:pt>
                <c:pt idx="1926">
                  <c:v>-912</c:v>
                </c:pt>
                <c:pt idx="1927">
                  <c:v>-911.5</c:v>
                </c:pt>
                <c:pt idx="1928">
                  <c:v>-911</c:v>
                </c:pt>
                <c:pt idx="1929">
                  <c:v>-910.5</c:v>
                </c:pt>
                <c:pt idx="1930">
                  <c:v>-910</c:v>
                </c:pt>
                <c:pt idx="1931">
                  <c:v>-909.5</c:v>
                </c:pt>
                <c:pt idx="1932">
                  <c:v>-909</c:v>
                </c:pt>
                <c:pt idx="1933">
                  <c:v>-908.5</c:v>
                </c:pt>
                <c:pt idx="1934">
                  <c:v>-908</c:v>
                </c:pt>
                <c:pt idx="1935">
                  <c:v>-907.5</c:v>
                </c:pt>
                <c:pt idx="1936">
                  <c:v>-907</c:v>
                </c:pt>
                <c:pt idx="1937">
                  <c:v>-906.5</c:v>
                </c:pt>
                <c:pt idx="1938">
                  <c:v>-906</c:v>
                </c:pt>
                <c:pt idx="1939">
                  <c:v>-905.5</c:v>
                </c:pt>
                <c:pt idx="1940">
                  <c:v>-905</c:v>
                </c:pt>
                <c:pt idx="1941">
                  <c:v>-904.5</c:v>
                </c:pt>
                <c:pt idx="1942">
                  <c:v>-904</c:v>
                </c:pt>
                <c:pt idx="1943">
                  <c:v>-903.5</c:v>
                </c:pt>
                <c:pt idx="1944">
                  <c:v>-903</c:v>
                </c:pt>
                <c:pt idx="1945">
                  <c:v>-902.5</c:v>
                </c:pt>
                <c:pt idx="1946">
                  <c:v>-902</c:v>
                </c:pt>
                <c:pt idx="1947">
                  <c:v>-901.5</c:v>
                </c:pt>
                <c:pt idx="1948">
                  <c:v>-901</c:v>
                </c:pt>
                <c:pt idx="1949">
                  <c:v>-900.5</c:v>
                </c:pt>
                <c:pt idx="1950">
                  <c:v>-900</c:v>
                </c:pt>
                <c:pt idx="1951">
                  <c:v>-899.5</c:v>
                </c:pt>
                <c:pt idx="1952">
                  <c:v>-899</c:v>
                </c:pt>
                <c:pt idx="1953">
                  <c:v>-898.5</c:v>
                </c:pt>
                <c:pt idx="1954">
                  <c:v>-898</c:v>
                </c:pt>
                <c:pt idx="1955">
                  <c:v>-897.5</c:v>
                </c:pt>
                <c:pt idx="1956">
                  <c:v>-897</c:v>
                </c:pt>
                <c:pt idx="1957">
                  <c:v>-896.5</c:v>
                </c:pt>
                <c:pt idx="1958">
                  <c:v>-896</c:v>
                </c:pt>
                <c:pt idx="1959">
                  <c:v>-895.5</c:v>
                </c:pt>
                <c:pt idx="1960">
                  <c:v>-895</c:v>
                </c:pt>
                <c:pt idx="1961">
                  <c:v>-894.5</c:v>
                </c:pt>
                <c:pt idx="1962">
                  <c:v>-894</c:v>
                </c:pt>
                <c:pt idx="1963">
                  <c:v>-893.5</c:v>
                </c:pt>
                <c:pt idx="1964">
                  <c:v>-893</c:v>
                </c:pt>
                <c:pt idx="1965">
                  <c:v>-892.5</c:v>
                </c:pt>
                <c:pt idx="1966">
                  <c:v>-892</c:v>
                </c:pt>
                <c:pt idx="1967">
                  <c:v>-891.5</c:v>
                </c:pt>
                <c:pt idx="1968">
                  <c:v>-891</c:v>
                </c:pt>
                <c:pt idx="1969">
                  <c:v>-890.5</c:v>
                </c:pt>
                <c:pt idx="1970">
                  <c:v>-890</c:v>
                </c:pt>
                <c:pt idx="1971">
                  <c:v>-889.5</c:v>
                </c:pt>
                <c:pt idx="1972">
                  <c:v>-889</c:v>
                </c:pt>
                <c:pt idx="1973">
                  <c:v>-888.5</c:v>
                </c:pt>
                <c:pt idx="1974">
                  <c:v>-888</c:v>
                </c:pt>
                <c:pt idx="1975">
                  <c:v>-887.5</c:v>
                </c:pt>
                <c:pt idx="1976">
                  <c:v>-887</c:v>
                </c:pt>
                <c:pt idx="1977">
                  <c:v>-886.5</c:v>
                </c:pt>
                <c:pt idx="1978">
                  <c:v>-886</c:v>
                </c:pt>
                <c:pt idx="1979">
                  <c:v>-885.5</c:v>
                </c:pt>
                <c:pt idx="1980">
                  <c:v>-885</c:v>
                </c:pt>
                <c:pt idx="1981">
                  <c:v>-884.5</c:v>
                </c:pt>
                <c:pt idx="1982">
                  <c:v>-884</c:v>
                </c:pt>
                <c:pt idx="1983">
                  <c:v>-883.5</c:v>
                </c:pt>
                <c:pt idx="1984">
                  <c:v>-883</c:v>
                </c:pt>
                <c:pt idx="1985">
                  <c:v>-882.5</c:v>
                </c:pt>
                <c:pt idx="1986">
                  <c:v>-882</c:v>
                </c:pt>
                <c:pt idx="1987">
                  <c:v>-881.5</c:v>
                </c:pt>
                <c:pt idx="1988">
                  <c:v>-881</c:v>
                </c:pt>
                <c:pt idx="1989">
                  <c:v>-880.5</c:v>
                </c:pt>
                <c:pt idx="1990">
                  <c:v>-880</c:v>
                </c:pt>
                <c:pt idx="1991">
                  <c:v>-879.5</c:v>
                </c:pt>
                <c:pt idx="1992">
                  <c:v>-879</c:v>
                </c:pt>
                <c:pt idx="1993">
                  <c:v>-878.5</c:v>
                </c:pt>
                <c:pt idx="1994">
                  <c:v>-878</c:v>
                </c:pt>
                <c:pt idx="1995">
                  <c:v>-877.5</c:v>
                </c:pt>
                <c:pt idx="1996">
                  <c:v>-877</c:v>
                </c:pt>
                <c:pt idx="1997">
                  <c:v>-876.5</c:v>
                </c:pt>
                <c:pt idx="1998">
                  <c:v>-876</c:v>
                </c:pt>
                <c:pt idx="1999">
                  <c:v>-875.5</c:v>
                </c:pt>
                <c:pt idx="2000">
                  <c:v>-875</c:v>
                </c:pt>
                <c:pt idx="2001">
                  <c:v>-874.5</c:v>
                </c:pt>
                <c:pt idx="2002">
                  <c:v>-874</c:v>
                </c:pt>
                <c:pt idx="2003">
                  <c:v>-873.5</c:v>
                </c:pt>
                <c:pt idx="2004">
                  <c:v>-873</c:v>
                </c:pt>
                <c:pt idx="2005">
                  <c:v>-872.5</c:v>
                </c:pt>
                <c:pt idx="2006">
                  <c:v>-872</c:v>
                </c:pt>
                <c:pt idx="2007">
                  <c:v>-871.5</c:v>
                </c:pt>
                <c:pt idx="2008">
                  <c:v>-871</c:v>
                </c:pt>
                <c:pt idx="2009">
                  <c:v>-870.5</c:v>
                </c:pt>
                <c:pt idx="2010">
                  <c:v>-870</c:v>
                </c:pt>
                <c:pt idx="2011">
                  <c:v>-869.5</c:v>
                </c:pt>
                <c:pt idx="2012">
                  <c:v>-869</c:v>
                </c:pt>
                <c:pt idx="2013">
                  <c:v>-868.5</c:v>
                </c:pt>
                <c:pt idx="2014">
                  <c:v>-868</c:v>
                </c:pt>
                <c:pt idx="2015">
                  <c:v>-867.5</c:v>
                </c:pt>
                <c:pt idx="2016">
                  <c:v>-867</c:v>
                </c:pt>
                <c:pt idx="2017">
                  <c:v>-866.5</c:v>
                </c:pt>
                <c:pt idx="2018">
                  <c:v>-866</c:v>
                </c:pt>
                <c:pt idx="2019">
                  <c:v>-865.5</c:v>
                </c:pt>
                <c:pt idx="2020">
                  <c:v>-865</c:v>
                </c:pt>
                <c:pt idx="2021">
                  <c:v>-864.5</c:v>
                </c:pt>
                <c:pt idx="2022">
                  <c:v>-864</c:v>
                </c:pt>
                <c:pt idx="2023">
                  <c:v>-863.5</c:v>
                </c:pt>
                <c:pt idx="2024">
                  <c:v>-863</c:v>
                </c:pt>
                <c:pt idx="2025">
                  <c:v>-862.5</c:v>
                </c:pt>
                <c:pt idx="2026">
                  <c:v>-862</c:v>
                </c:pt>
                <c:pt idx="2027">
                  <c:v>-861.5</c:v>
                </c:pt>
                <c:pt idx="2028">
                  <c:v>-861</c:v>
                </c:pt>
                <c:pt idx="2029">
                  <c:v>-860.5</c:v>
                </c:pt>
                <c:pt idx="2030">
                  <c:v>-860</c:v>
                </c:pt>
                <c:pt idx="2031">
                  <c:v>-859.5</c:v>
                </c:pt>
                <c:pt idx="2032">
                  <c:v>-859</c:v>
                </c:pt>
                <c:pt idx="2033">
                  <c:v>-858.5</c:v>
                </c:pt>
                <c:pt idx="2034">
                  <c:v>-858</c:v>
                </c:pt>
                <c:pt idx="2035">
                  <c:v>-857.5</c:v>
                </c:pt>
                <c:pt idx="2036">
                  <c:v>-857</c:v>
                </c:pt>
                <c:pt idx="2037">
                  <c:v>-856.5</c:v>
                </c:pt>
                <c:pt idx="2038">
                  <c:v>-856</c:v>
                </c:pt>
                <c:pt idx="2039">
                  <c:v>-855.5</c:v>
                </c:pt>
                <c:pt idx="2040">
                  <c:v>-855</c:v>
                </c:pt>
                <c:pt idx="2041">
                  <c:v>-854.5</c:v>
                </c:pt>
                <c:pt idx="2042">
                  <c:v>-854</c:v>
                </c:pt>
                <c:pt idx="2043">
                  <c:v>-853.5</c:v>
                </c:pt>
                <c:pt idx="2044">
                  <c:v>-853</c:v>
                </c:pt>
                <c:pt idx="2045">
                  <c:v>-852.5</c:v>
                </c:pt>
                <c:pt idx="2046">
                  <c:v>-852</c:v>
                </c:pt>
                <c:pt idx="2047">
                  <c:v>-851.5</c:v>
                </c:pt>
                <c:pt idx="2048">
                  <c:v>-851</c:v>
                </c:pt>
                <c:pt idx="2049">
                  <c:v>-850.5</c:v>
                </c:pt>
                <c:pt idx="2050">
                  <c:v>-850</c:v>
                </c:pt>
                <c:pt idx="2051">
                  <c:v>-849.5</c:v>
                </c:pt>
                <c:pt idx="2052">
                  <c:v>-849</c:v>
                </c:pt>
                <c:pt idx="2053">
                  <c:v>-848.5</c:v>
                </c:pt>
                <c:pt idx="2054">
                  <c:v>-848</c:v>
                </c:pt>
                <c:pt idx="2055">
                  <c:v>-847.5</c:v>
                </c:pt>
                <c:pt idx="2056">
                  <c:v>-847</c:v>
                </c:pt>
                <c:pt idx="2057">
                  <c:v>-846.5</c:v>
                </c:pt>
                <c:pt idx="2058">
                  <c:v>-846</c:v>
                </c:pt>
                <c:pt idx="2059">
                  <c:v>-845.5</c:v>
                </c:pt>
                <c:pt idx="2060">
                  <c:v>-845</c:v>
                </c:pt>
                <c:pt idx="2061">
                  <c:v>-844.5</c:v>
                </c:pt>
                <c:pt idx="2062">
                  <c:v>-844</c:v>
                </c:pt>
                <c:pt idx="2063">
                  <c:v>-843.5</c:v>
                </c:pt>
                <c:pt idx="2064">
                  <c:v>-843</c:v>
                </c:pt>
                <c:pt idx="2065">
                  <c:v>-842.5</c:v>
                </c:pt>
                <c:pt idx="2066">
                  <c:v>-842</c:v>
                </c:pt>
                <c:pt idx="2067">
                  <c:v>-841.5</c:v>
                </c:pt>
                <c:pt idx="2068">
                  <c:v>-841</c:v>
                </c:pt>
                <c:pt idx="2069">
                  <c:v>-840.5</c:v>
                </c:pt>
                <c:pt idx="2070">
                  <c:v>-840</c:v>
                </c:pt>
                <c:pt idx="2071">
                  <c:v>-839.5</c:v>
                </c:pt>
                <c:pt idx="2072">
                  <c:v>-839</c:v>
                </c:pt>
                <c:pt idx="2073">
                  <c:v>-838.5</c:v>
                </c:pt>
                <c:pt idx="2074">
                  <c:v>-838</c:v>
                </c:pt>
                <c:pt idx="2075">
                  <c:v>-837.5</c:v>
                </c:pt>
                <c:pt idx="2076">
                  <c:v>-837</c:v>
                </c:pt>
                <c:pt idx="2077">
                  <c:v>-836.5</c:v>
                </c:pt>
                <c:pt idx="2078">
                  <c:v>-836</c:v>
                </c:pt>
                <c:pt idx="2079">
                  <c:v>-835.5</c:v>
                </c:pt>
                <c:pt idx="2080">
                  <c:v>-835</c:v>
                </c:pt>
                <c:pt idx="2081">
                  <c:v>-834.5</c:v>
                </c:pt>
                <c:pt idx="2082">
                  <c:v>-834</c:v>
                </c:pt>
                <c:pt idx="2083">
                  <c:v>-833.5</c:v>
                </c:pt>
                <c:pt idx="2084">
                  <c:v>-833</c:v>
                </c:pt>
                <c:pt idx="2085">
                  <c:v>-832.5</c:v>
                </c:pt>
                <c:pt idx="2086">
                  <c:v>-832</c:v>
                </c:pt>
                <c:pt idx="2087">
                  <c:v>-831.5</c:v>
                </c:pt>
                <c:pt idx="2088">
                  <c:v>-831</c:v>
                </c:pt>
                <c:pt idx="2089">
                  <c:v>-830.5</c:v>
                </c:pt>
                <c:pt idx="2090">
                  <c:v>-830</c:v>
                </c:pt>
                <c:pt idx="2091">
                  <c:v>-829.5</c:v>
                </c:pt>
                <c:pt idx="2092">
                  <c:v>-829</c:v>
                </c:pt>
                <c:pt idx="2093">
                  <c:v>-828.5</c:v>
                </c:pt>
                <c:pt idx="2094">
                  <c:v>-828</c:v>
                </c:pt>
                <c:pt idx="2095">
                  <c:v>-827.5</c:v>
                </c:pt>
                <c:pt idx="2096">
                  <c:v>-827</c:v>
                </c:pt>
                <c:pt idx="2097">
                  <c:v>-826.5</c:v>
                </c:pt>
                <c:pt idx="2098">
                  <c:v>-826</c:v>
                </c:pt>
                <c:pt idx="2099">
                  <c:v>-825.5</c:v>
                </c:pt>
                <c:pt idx="2100">
                  <c:v>-825</c:v>
                </c:pt>
                <c:pt idx="2101">
                  <c:v>-824.5</c:v>
                </c:pt>
                <c:pt idx="2102">
                  <c:v>-824</c:v>
                </c:pt>
                <c:pt idx="2103">
                  <c:v>-823.5</c:v>
                </c:pt>
                <c:pt idx="2104">
                  <c:v>-823</c:v>
                </c:pt>
                <c:pt idx="2105">
                  <c:v>-822.5</c:v>
                </c:pt>
                <c:pt idx="2106">
                  <c:v>-822</c:v>
                </c:pt>
                <c:pt idx="2107">
                  <c:v>-821.5</c:v>
                </c:pt>
                <c:pt idx="2108">
                  <c:v>-821</c:v>
                </c:pt>
                <c:pt idx="2109">
                  <c:v>-820.5</c:v>
                </c:pt>
                <c:pt idx="2110">
                  <c:v>-820</c:v>
                </c:pt>
                <c:pt idx="2111">
                  <c:v>-819.5</c:v>
                </c:pt>
                <c:pt idx="2112">
                  <c:v>-819</c:v>
                </c:pt>
                <c:pt idx="2113">
                  <c:v>-818.5</c:v>
                </c:pt>
                <c:pt idx="2114">
                  <c:v>-818</c:v>
                </c:pt>
                <c:pt idx="2115">
                  <c:v>-817.5</c:v>
                </c:pt>
                <c:pt idx="2116">
                  <c:v>-817</c:v>
                </c:pt>
                <c:pt idx="2117">
                  <c:v>-816.5</c:v>
                </c:pt>
                <c:pt idx="2118">
                  <c:v>-816</c:v>
                </c:pt>
                <c:pt idx="2119">
                  <c:v>-815.5</c:v>
                </c:pt>
                <c:pt idx="2120">
                  <c:v>-815</c:v>
                </c:pt>
                <c:pt idx="2121">
                  <c:v>-814.5</c:v>
                </c:pt>
                <c:pt idx="2122">
                  <c:v>-814</c:v>
                </c:pt>
                <c:pt idx="2123">
                  <c:v>-813.5</c:v>
                </c:pt>
                <c:pt idx="2124">
                  <c:v>-813</c:v>
                </c:pt>
                <c:pt idx="2125">
                  <c:v>-812.5</c:v>
                </c:pt>
                <c:pt idx="2126">
                  <c:v>-812</c:v>
                </c:pt>
                <c:pt idx="2127">
                  <c:v>-811.5</c:v>
                </c:pt>
                <c:pt idx="2128">
                  <c:v>-811</c:v>
                </c:pt>
                <c:pt idx="2129">
                  <c:v>-810.5</c:v>
                </c:pt>
                <c:pt idx="2130">
                  <c:v>-810</c:v>
                </c:pt>
                <c:pt idx="2131">
                  <c:v>-809.5</c:v>
                </c:pt>
                <c:pt idx="2132">
                  <c:v>-809</c:v>
                </c:pt>
                <c:pt idx="2133">
                  <c:v>-808.5</c:v>
                </c:pt>
                <c:pt idx="2134">
                  <c:v>-808</c:v>
                </c:pt>
                <c:pt idx="2135">
                  <c:v>-807.5</c:v>
                </c:pt>
                <c:pt idx="2136">
                  <c:v>-807</c:v>
                </c:pt>
                <c:pt idx="2137">
                  <c:v>-806.5</c:v>
                </c:pt>
                <c:pt idx="2138">
                  <c:v>-806</c:v>
                </c:pt>
                <c:pt idx="2139">
                  <c:v>-805.5</c:v>
                </c:pt>
                <c:pt idx="2140">
                  <c:v>-805</c:v>
                </c:pt>
                <c:pt idx="2141">
                  <c:v>-804.5</c:v>
                </c:pt>
                <c:pt idx="2142">
                  <c:v>-804</c:v>
                </c:pt>
                <c:pt idx="2143">
                  <c:v>-803.5</c:v>
                </c:pt>
                <c:pt idx="2144">
                  <c:v>-803</c:v>
                </c:pt>
                <c:pt idx="2145">
                  <c:v>-802.5</c:v>
                </c:pt>
                <c:pt idx="2146">
                  <c:v>-802</c:v>
                </c:pt>
                <c:pt idx="2147">
                  <c:v>-801.5</c:v>
                </c:pt>
                <c:pt idx="2148">
                  <c:v>-801</c:v>
                </c:pt>
                <c:pt idx="2149">
                  <c:v>-800.5</c:v>
                </c:pt>
                <c:pt idx="2150">
                  <c:v>-800</c:v>
                </c:pt>
                <c:pt idx="2151">
                  <c:v>-799.5</c:v>
                </c:pt>
                <c:pt idx="2152">
                  <c:v>-799</c:v>
                </c:pt>
                <c:pt idx="2153">
                  <c:v>-798.5</c:v>
                </c:pt>
                <c:pt idx="2154">
                  <c:v>-798</c:v>
                </c:pt>
                <c:pt idx="2155">
                  <c:v>-797.5</c:v>
                </c:pt>
                <c:pt idx="2156">
                  <c:v>-797</c:v>
                </c:pt>
                <c:pt idx="2157">
                  <c:v>-796.5</c:v>
                </c:pt>
                <c:pt idx="2158">
                  <c:v>-796</c:v>
                </c:pt>
                <c:pt idx="2159">
                  <c:v>-795.5</c:v>
                </c:pt>
                <c:pt idx="2160">
                  <c:v>-795</c:v>
                </c:pt>
                <c:pt idx="2161">
                  <c:v>-794.5</c:v>
                </c:pt>
                <c:pt idx="2162">
                  <c:v>-794</c:v>
                </c:pt>
                <c:pt idx="2163">
                  <c:v>-793.5</c:v>
                </c:pt>
                <c:pt idx="2164">
                  <c:v>-793</c:v>
                </c:pt>
                <c:pt idx="2165">
                  <c:v>-792.5</c:v>
                </c:pt>
                <c:pt idx="2166">
                  <c:v>-792</c:v>
                </c:pt>
                <c:pt idx="2167">
                  <c:v>-791.5</c:v>
                </c:pt>
                <c:pt idx="2168">
                  <c:v>-791</c:v>
                </c:pt>
                <c:pt idx="2169">
                  <c:v>-790.5</c:v>
                </c:pt>
                <c:pt idx="2170">
                  <c:v>-790</c:v>
                </c:pt>
                <c:pt idx="2171">
                  <c:v>-789.5</c:v>
                </c:pt>
                <c:pt idx="2172">
                  <c:v>-789</c:v>
                </c:pt>
                <c:pt idx="2173">
                  <c:v>-788.5</c:v>
                </c:pt>
                <c:pt idx="2174">
                  <c:v>-788</c:v>
                </c:pt>
                <c:pt idx="2175">
                  <c:v>-787.5</c:v>
                </c:pt>
                <c:pt idx="2176">
                  <c:v>-787</c:v>
                </c:pt>
                <c:pt idx="2177">
                  <c:v>-786.5</c:v>
                </c:pt>
                <c:pt idx="2178">
                  <c:v>-786</c:v>
                </c:pt>
                <c:pt idx="2179">
                  <c:v>-785.5</c:v>
                </c:pt>
                <c:pt idx="2180">
                  <c:v>-785</c:v>
                </c:pt>
                <c:pt idx="2181">
                  <c:v>-784.5</c:v>
                </c:pt>
                <c:pt idx="2182">
                  <c:v>-784</c:v>
                </c:pt>
                <c:pt idx="2183">
                  <c:v>-783.5</c:v>
                </c:pt>
                <c:pt idx="2184">
                  <c:v>-783</c:v>
                </c:pt>
                <c:pt idx="2185">
                  <c:v>-782.5</c:v>
                </c:pt>
                <c:pt idx="2186">
                  <c:v>-782</c:v>
                </c:pt>
                <c:pt idx="2187">
                  <c:v>-781.5</c:v>
                </c:pt>
                <c:pt idx="2188">
                  <c:v>-781</c:v>
                </c:pt>
                <c:pt idx="2189">
                  <c:v>-780.5</c:v>
                </c:pt>
                <c:pt idx="2190">
                  <c:v>-780</c:v>
                </c:pt>
                <c:pt idx="2191">
                  <c:v>-779.5</c:v>
                </c:pt>
                <c:pt idx="2192">
                  <c:v>-779</c:v>
                </c:pt>
                <c:pt idx="2193">
                  <c:v>-778.5</c:v>
                </c:pt>
                <c:pt idx="2194">
                  <c:v>-778</c:v>
                </c:pt>
                <c:pt idx="2195">
                  <c:v>-777.5</c:v>
                </c:pt>
                <c:pt idx="2196">
                  <c:v>-777</c:v>
                </c:pt>
                <c:pt idx="2197">
                  <c:v>-776.5</c:v>
                </c:pt>
                <c:pt idx="2198">
                  <c:v>-776</c:v>
                </c:pt>
                <c:pt idx="2199">
                  <c:v>-775.5</c:v>
                </c:pt>
                <c:pt idx="2200">
                  <c:v>-775</c:v>
                </c:pt>
                <c:pt idx="2201">
                  <c:v>-774.5</c:v>
                </c:pt>
                <c:pt idx="2202">
                  <c:v>-774</c:v>
                </c:pt>
                <c:pt idx="2203">
                  <c:v>-773.5</c:v>
                </c:pt>
                <c:pt idx="2204">
                  <c:v>-773</c:v>
                </c:pt>
                <c:pt idx="2205">
                  <c:v>-772.5</c:v>
                </c:pt>
                <c:pt idx="2206">
                  <c:v>-772</c:v>
                </c:pt>
                <c:pt idx="2207">
                  <c:v>-771.5</c:v>
                </c:pt>
                <c:pt idx="2208">
                  <c:v>-771</c:v>
                </c:pt>
                <c:pt idx="2209">
                  <c:v>-770.5</c:v>
                </c:pt>
                <c:pt idx="2210">
                  <c:v>-770</c:v>
                </c:pt>
                <c:pt idx="2211">
                  <c:v>-769.5</c:v>
                </c:pt>
                <c:pt idx="2212">
                  <c:v>-769</c:v>
                </c:pt>
                <c:pt idx="2213">
                  <c:v>-768.5</c:v>
                </c:pt>
                <c:pt idx="2214">
                  <c:v>-768</c:v>
                </c:pt>
                <c:pt idx="2215">
                  <c:v>-767.5</c:v>
                </c:pt>
                <c:pt idx="2216">
                  <c:v>-767</c:v>
                </c:pt>
                <c:pt idx="2217">
                  <c:v>-766.5</c:v>
                </c:pt>
                <c:pt idx="2218">
                  <c:v>-766</c:v>
                </c:pt>
                <c:pt idx="2219">
                  <c:v>-765.5</c:v>
                </c:pt>
                <c:pt idx="2220">
                  <c:v>-765</c:v>
                </c:pt>
                <c:pt idx="2221">
                  <c:v>-764.5</c:v>
                </c:pt>
                <c:pt idx="2222">
                  <c:v>-764</c:v>
                </c:pt>
                <c:pt idx="2223">
                  <c:v>-763.5</c:v>
                </c:pt>
                <c:pt idx="2224">
                  <c:v>-763</c:v>
                </c:pt>
                <c:pt idx="2225">
                  <c:v>-762.5</c:v>
                </c:pt>
                <c:pt idx="2226">
                  <c:v>-762</c:v>
                </c:pt>
                <c:pt idx="2227">
                  <c:v>-761.5</c:v>
                </c:pt>
                <c:pt idx="2228">
                  <c:v>-761</c:v>
                </c:pt>
                <c:pt idx="2229">
                  <c:v>-760.5</c:v>
                </c:pt>
                <c:pt idx="2230">
                  <c:v>-760</c:v>
                </c:pt>
                <c:pt idx="2231">
                  <c:v>-759.5</c:v>
                </c:pt>
                <c:pt idx="2232">
                  <c:v>-759</c:v>
                </c:pt>
                <c:pt idx="2233">
                  <c:v>-758.5</c:v>
                </c:pt>
                <c:pt idx="2234">
                  <c:v>-758</c:v>
                </c:pt>
                <c:pt idx="2235">
                  <c:v>-757.5</c:v>
                </c:pt>
                <c:pt idx="2236">
                  <c:v>-757</c:v>
                </c:pt>
                <c:pt idx="2237">
                  <c:v>-756.5</c:v>
                </c:pt>
                <c:pt idx="2238">
                  <c:v>-756</c:v>
                </c:pt>
                <c:pt idx="2239">
                  <c:v>-755.5</c:v>
                </c:pt>
                <c:pt idx="2240">
                  <c:v>-755</c:v>
                </c:pt>
                <c:pt idx="2241">
                  <c:v>-754.5</c:v>
                </c:pt>
                <c:pt idx="2242">
                  <c:v>-754</c:v>
                </c:pt>
                <c:pt idx="2243">
                  <c:v>-753.5</c:v>
                </c:pt>
                <c:pt idx="2244">
                  <c:v>-753</c:v>
                </c:pt>
                <c:pt idx="2245">
                  <c:v>-752.5</c:v>
                </c:pt>
                <c:pt idx="2246">
                  <c:v>-752</c:v>
                </c:pt>
                <c:pt idx="2247">
                  <c:v>-751.5</c:v>
                </c:pt>
                <c:pt idx="2248">
                  <c:v>-751</c:v>
                </c:pt>
                <c:pt idx="2249">
                  <c:v>-750.5</c:v>
                </c:pt>
                <c:pt idx="2250">
                  <c:v>-750</c:v>
                </c:pt>
                <c:pt idx="2251">
                  <c:v>-749.5</c:v>
                </c:pt>
                <c:pt idx="2252">
                  <c:v>-749</c:v>
                </c:pt>
                <c:pt idx="2253">
                  <c:v>-748.5</c:v>
                </c:pt>
                <c:pt idx="2254">
                  <c:v>-748</c:v>
                </c:pt>
                <c:pt idx="2255">
                  <c:v>-747.5</c:v>
                </c:pt>
                <c:pt idx="2256">
                  <c:v>-747</c:v>
                </c:pt>
                <c:pt idx="2257">
                  <c:v>-746.5</c:v>
                </c:pt>
                <c:pt idx="2258">
                  <c:v>-746</c:v>
                </c:pt>
                <c:pt idx="2259">
                  <c:v>-745.5</c:v>
                </c:pt>
                <c:pt idx="2260">
                  <c:v>-745</c:v>
                </c:pt>
                <c:pt idx="2261">
                  <c:v>-744.5</c:v>
                </c:pt>
                <c:pt idx="2262">
                  <c:v>-744</c:v>
                </c:pt>
                <c:pt idx="2263">
                  <c:v>-743.5</c:v>
                </c:pt>
                <c:pt idx="2264">
                  <c:v>-743</c:v>
                </c:pt>
                <c:pt idx="2265">
                  <c:v>-742.5</c:v>
                </c:pt>
                <c:pt idx="2266">
                  <c:v>-742</c:v>
                </c:pt>
                <c:pt idx="2267">
                  <c:v>-741.5</c:v>
                </c:pt>
                <c:pt idx="2268">
                  <c:v>-741</c:v>
                </c:pt>
                <c:pt idx="2269">
                  <c:v>-740.5</c:v>
                </c:pt>
                <c:pt idx="2270">
                  <c:v>-740</c:v>
                </c:pt>
                <c:pt idx="2271">
                  <c:v>-739.5</c:v>
                </c:pt>
                <c:pt idx="2272">
                  <c:v>-739</c:v>
                </c:pt>
                <c:pt idx="2273">
                  <c:v>-738.5</c:v>
                </c:pt>
                <c:pt idx="2274">
                  <c:v>-738</c:v>
                </c:pt>
                <c:pt idx="2275">
                  <c:v>-737.5</c:v>
                </c:pt>
                <c:pt idx="2276">
                  <c:v>-737</c:v>
                </c:pt>
                <c:pt idx="2277">
                  <c:v>-736.5</c:v>
                </c:pt>
                <c:pt idx="2278">
                  <c:v>-736</c:v>
                </c:pt>
                <c:pt idx="2279">
                  <c:v>-735.5</c:v>
                </c:pt>
                <c:pt idx="2280">
                  <c:v>-735</c:v>
                </c:pt>
                <c:pt idx="2281">
                  <c:v>-734.5</c:v>
                </c:pt>
                <c:pt idx="2282">
                  <c:v>-734</c:v>
                </c:pt>
                <c:pt idx="2283">
                  <c:v>-733.5</c:v>
                </c:pt>
                <c:pt idx="2284">
                  <c:v>-733</c:v>
                </c:pt>
                <c:pt idx="2285">
                  <c:v>-732.5</c:v>
                </c:pt>
                <c:pt idx="2286">
                  <c:v>-732</c:v>
                </c:pt>
                <c:pt idx="2287">
                  <c:v>-731.5</c:v>
                </c:pt>
                <c:pt idx="2288">
                  <c:v>-731</c:v>
                </c:pt>
                <c:pt idx="2289">
                  <c:v>-730.5</c:v>
                </c:pt>
                <c:pt idx="2290">
                  <c:v>-730</c:v>
                </c:pt>
                <c:pt idx="2291">
                  <c:v>-729.5</c:v>
                </c:pt>
                <c:pt idx="2292">
                  <c:v>-729</c:v>
                </c:pt>
                <c:pt idx="2293">
                  <c:v>-728.5</c:v>
                </c:pt>
                <c:pt idx="2294">
                  <c:v>-728</c:v>
                </c:pt>
                <c:pt idx="2295">
                  <c:v>-727.5</c:v>
                </c:pt>
                <c:pt idx="2296">
                  <c:v>-727</c:v>
                </c:pt>
                <c:pt idx="2297">
                  <c:v>-726.5</c:v>
                </c:pt>
                <c:pt idx="2298">
                  <c:v>-726</c:v>
                </c:pt>
                <c:pt idx="2299">
                  <c:v>-725.5</c:v>
                </c:pt>
                <c:pt idx="2300">
                  <c:v>-725</c:v>
                </c:pt>
                <c:pt idx="2301">
                  <c:v>-724.5</c:v>
                </c:pt>
                <c:pt idx="2302">
                  <c:v>-724</c:v>
                </c:pt>
                <c:pt idx="2303">
                  <c:v>-723.5</c:v>
                </c:pt>
                <c:pt idx="2304">
                  <c:v>-723</c:v>
                </c:pt>
                <c:pt idx="2305">
                  <c:v>-722.5</c:v>
                </c:pt>
                <c:pt idx="2306">
                  <c:v>-722</c:v>
                </c:pt>
                <c:pt idx="2307">
                  <c:v>-721.5</c:v>
                </c:pt>
                <c:pt idx="2308">
                  <c:v>-721</c:v>
                </c:pt>
                <c:pt idx="2309">
                  <c:v>-720.5</c:v>
                </c:pt>
                <c:pt idx="2310">
                  <c:v>-720</c:v>
                </c:pt>
                <c:pt idx="2311">
                  <c:v>-719.5</c:v>
                </c:pt>
                <c:pt idx="2312">
                  <c:v>-719</c:v>
                </c:pt>
                <c:pt idx="2313">
                  <c:v>-718.5</c:v>
                </c:pt>
                <c:pt idx="2314">
                  <c:v>-718</c:v>
                </c:pt>
                <c:pt idx="2315">
                  <c:v>-717.5</c:v>
                </c:pt>
                <c:pt idx="2316">
                  <c:v>-717</c:v>
                </c:pt>
                <c:pt idx="2317">
                  <c:v>-716.5</c:v>
                </c:pt>
                <c:pt idx="2318">
                  <c:v>-716</c:v>
                </c:pt>
                <c:pt idx="2319">
                  <c:v>-715.5</c:v>
                </c:pt>
                <c:pt idx="2320">
                  <c:v>-715</c:v>
                </c:pt>
                <c:pt idx="2321">
                  <c:v>-714.5</c:v>
                </c:pt>
                <c:pt idx="2322">
                  <c:v>-714</c:v>
                </c:pt>
                <c:pt idx="2323">
                  <c:v>-713.5</c:v>
                </c:pt>
                <c:pt idx="2324">
                  <c:v>-713</c:v>
                </c:pt>
                <c:pt idx="2325">
                  <c:v>-712.5</c:v>
                </c:pt>
                <c:pt idx="2326">
                  <c:v>-712</c:v>
                </c:pt>
                <c:pt idx="2327">
                  <c:v>-711.5</c:v>
                </c:pt>
                <c:pt idx="2328">
                  <c:v>-711</c:v>
                </c:pt>
                <c:pt idx="2329">
                  <c:v>-710.5</c:v>
                </c:pt>
                <c:pt idx="2330">
                  <c:v>-710</c:v>
                </c:pt>
                <c:pt idx="2331">
                  <c:v>-709.5</c:v>
                </c:pt>
                <c:pt idx="2332">
                  <c:v>-709</c:v>
                </c:pt>
                <c:pt idx="2333">
                  <c:v>-708.5</c:v>
                </c:pt>
                <c:pt idx="2334">
                  <c:v>-708</c:v>
                </c:pt>
                <c:pt idx="2335">
                  <c:v>-707.5</c:v>
                </c:pt>
                <c:pt idx="2336">
                  <c:v>-707</c:v>
                </c:pt>
                <c:pt idx="2337">
                  <c:v>-706.5</c:v>
                </c:pt>
                <c:pt idx="2338">
                  <c:v>-706</c:v>
                </c:pt>
                <c:pt idx="2339">
                  <c:v>-705.5</c:v>
                </c:pt>
                <c:pt idx="2340">
                  <c:v>-705</c:v>
                </c:pt>
                <c:pt idx="2341">
                  <c:v>-704.5</c:v>
                </c:pt>
                <c:pt idx="2342">
                  <c:v>-704</c:v>
                </c:pt>
                <c:pt idx="2343">
                  <c:v>-703.5</c:v>
                </c:pt>
                <c:pt idx="2344">
                  <c:v>-703</c:v>
                </c:pt>
                <c:pt idx="2345">
                  <c:v>-702.5</c:v>
                </c:pt>
                <c:pt idx="2346">
                  <c:v>-702</c:v>
                </c:pt>
                <c:pt idx="2347">
                  <c:v>-701.5</c:v>
                </c:pt>
                <c:pt idx="2348">
                  <c:v>-701</c:v>
                </c:pt>
                <c:pt idx="2349">
                  <c:v>-700.5</c:v>
                </c:pt>
                <c:pt idx="2350">
                  <c:v>-700</c:v>
                </c:pt>
                <c:pt idx="2351">
                  <c:v>-699.5</c:v>
                </c:pt>
                <c:pt idx="2352">
                  <c:v>-699</c:v>
                </c:pt>
                <c:pt idx="2353">
                  <c:v>-698.5</c:v>
                </c:pt>
                <c:pt idx="2354">
                  <c:v>-698</c:v>
                </c:pt>
                <c:pt idx="2355">
                  <c:v>-697.5</c:v>
                </c:pt>
                <c:pt idx="2356">
                  <c:v>-697</c:v>
                </c:pt>
                <c:pt idx="2357">
                  <c:v>-696.5</c:v>
                </c:pt>
                <c:pt idx="2358">
                  <c:v>-696</c:v>
                </c:pt>
                <c:pt idx="2359">
                  <c:v>-695.5</c:v>
                </c:pt>
                <c:pt idx="2360">
                  <c:v>-695</c:v>
                </c:pt>
                <c:pt idx="2361">
                  <c:v>-694.5</c:v>
                </c:pt>
                <c:pt idx="2362">
                  <c:v>-694</c:v>
                </c:pt>
                <c:pt idx="2363">
                  <c:v>-693.5</c:v>
                </c:pt>
                <c:pt idx="2364">
                  <c:v>-693</c:v>
                </c:pt>
                <c:pt idx="2365">
                  <c:v>-692.5</c:v>
                </c:pt>
                <c:pt idx="2366">
                  <c:v>-692</c:v>
                </c:pt>
                <c:pt idx="2367">
                  <c:v>-691.5</c:v>
                </c:pt>
                <c:pt idx="2368">
                  <c:v>-691</c:v>
                </c:pt>
                <c:pt idx="2369">
                  <c:v>-690.5</c:v>
                </c:pt>
                <c:pt idx="2370">
                  <c:v>-690</c:v>
                </c:pt>
                <c:pt idx="2371">
                  <c:v>-689.5</c:v>
                </c:pt>
                <c:pt idx="2372">
                  <c:v>-689</c:v>
                </c:pt>
                <c:pt idx="2373">
                  <c:v>-688.5</c:v>
                </c:pt>
                <c:pt idx="2374">
                  <c:v>-688</c:v>
                </c:pt>
                <c:pt idx="2375">
                  <c:v>-687.5</c:v>
                </c:pt>
                <c:pt idx="2376">
                  <c:v>-687</c:v>
                </c:pt>
                <c:pt idx="2377">
                  <c:v>-686.5</c:v>
                </c:pt>
                <c:pt idx="2378">
                  <c:v>-686</c:v>
                </c:pt>
                <c:pt idx="2379">
                  <c:v>-685.5</c:v>
                </c:pt>
                <c:pt idx="2380">
                  <c:v>-685</c:v>
                </c:pt>
                <c:pt idx="2381">
                  <c:v>-684.5</c:v>
                </c:pt>
                <c:pt idx="2382">
                  <c:v>-684</c:v>
                </c:pt>
                <c:pt idx="2383">
                  <c:v>-683.5</c:v>
                </c:pt>
                <c:pt idx="2384">
                  <c:v>-683</c:v>
                </c:pt>
                <c:pt idx="2385">
                  <c:v>-682.5</c:v>
                </c:pt>
                <c:pt idx="2386">
                  <c:v>-682</c:v>
                </c:pt>
                <c:pt idx="2387">
                  <c:v>-681.5</c:v>
                </c:pt>
                <c:pt idx="2388">
                  <c:v>-681</c:v>
                </c:pt>
                <c:pt idx="2389">
                  <c:v>-680.5</c:v>
                </c:pt>
                <c:pt idx="2390">
                  <c:v>-680</c:v>
                </c:pt>
                <c:pt idx="2391">
                  <c:v>-679.5</c:v>
                </c:pt>
                <c:pt idx="2392">
                  <c:v>-679</c:v>
                </c:pt>
                <c:pt idx="2393">
                  <c:v>-678.5</c:v>
                </c:pt>
                <c:pt idx="2394">
                  <c:v>-678</c:v>
                </c:pt>
                <c:pt idx="2395">
                  <c:v>-677.5</c:v>
                </c:pt>
                <c:pt idx="2396">
                  <c:v>-677</c:v>
                </c:pt>
                <c:pt idx="2397">
                  <c:v>-676.5</c:v>
                </c:pt>
                <c:pt idx="2398">
                  <c:v>-676</c:v>
                </c:pt>
                <c:pt idx="2399">
                  <c:v>-675.5</c:v>
                </c:pt>
                <c:pt idx="2400">
                  <c:v>-675</c:v>
                </c:pt>
                <c:pt idx="2401">
                  <c:v>-674.5</c:v>
                </c:pt>
                <c:pt idx="2402">
                  <c:v>-674</c:v>
                </c:pt>
                <c:pt idx="2403">
                  <c:v>-673.5</c:v>
                </c:pt>
                <c:pt idx="2404">
                  <c:v>-673</c:v>
                </c:pt>
                <c:pt idx="2405">
                  <c:v>-672.5</c:v>
                </c:pt>
                <c:pt idx="2406">
                  <c:v>-672</c:v>
                </c:pt>
                <c:pt idx="2407">
                  <c:v>-671.5</c:v>
                </c:pt>
                <c:pt idx="2408">
                  <c:v>-671</c:v>
                </c:pt>
                <c:pt idx="2409">
                  <c:v>-670.5</c:v>
                </c:pt>
                <c:pt idx="2410">
                  <c:v>-670</c:v>
                </c:pt>
                <c:pt idx="2411">
                  <c:v>-669.5</c:v>
                </c:pt>
                <c:pt idx="2412">
                  <c:v>-669</c:v>
                </c:pt>
                <c:pt idx="2413">
                  <c:v>-668.5</c:v>
                </c:pt>
                <c:pt idx="2414">
                  <c:v>-668</c:v>
                </c:pt>
                <c:pt idx="2415">
                  <c:v>-667.5</c:v>
                </c:pt>
                <c:pt idx="2416">
                  <c:v>-667</c:v>
                </c:pt>
                <c:pt idx="2417">
                  <c:v>-666.5</c:v>
                </c:pt>
                <c:pt idx="2418">
                  <c:v>-666</c:v>
                </c:pt>
                <c:pt idx="2419">
                  <c:v>-665.5</c:v>
                </c:pt>
                <c:pt idx="2420">
                  <c:v>-665</c:v>
                </c:pt>
                <c:pt idx="2421">
                  <c:v>-664.5</c:v>
                </c:pt>
                <c:pt idx="2422">
                  <c:v>-664</c:v>
                </c:pt>
                <c:pt idx="2423">
                  <c:v>-663.5</c:v>
                </c:pt>
                <c:pt idx="2424">
                  <c:v>-663</c:v>
                </c:pt>
                <c:pt idx="2425">
                  <c:v>-662.5</c:v>
                </c:pt>
                <c:pt idx="2426">
                  <c:v>-662</c:v>
                </c:pt>
                <c:pt idx="2427">
                  <c:v>-661.5</c:v>
                </c:pt>
                <c:pt idx="2428">
                  <c:v>-661</c:v>
                </c:pt>
                <c:pt idx="2429">
                  <c:v>-660.5</c:v>
                </c:pt>
                <c:pt idx="2430">
                  <c:v>-660</c:v>
                </c:pt>
                <c:pt idx="2431">
                  <c:v>-659.5</c:v>
                </c:pt>
                <c:pt idx="2432">
                  <c:v>-659</c:v>
                </c:pt>
                <c:pt idx="2433">
                  <c:v>-658.5</c:v>
                </c:pt>
                <c:pt idx="2434">
                  <c:v>-658</c:v>
                </c:pt>
                <c:pt idx="2435">
                  <c:v>-657.5</c:v>
                </c:pt>
                <c:pt idx="2436">
                  <c:v>-657</c:v>
                </c:pt>
                <c:pt idx="2437">
                  <c:v>-656.5</c:v>
                </c:pt>
                <c:pt idx="2438">
                  <c:v>-656</c:v>
                </c:pt>
                <c:pt idx="2439">
                  <c:v>-655.5</c:v>
                </c:pt>
                <c:pt idx="2440">
                  <c:v>-655</c:v>
                </c:pt>
                <c:pt idx="2441">
                  <c:v>-654.5</c:v>
                </c:pt>
                <c:pt idx="2442">
                  <c:v>-654</c:v>
                </c:pt>
                <c:pt idx="2443">
                  <c:v>-653.5</c:v>
                </c:pt>
                <c:pt idx="2444">
                  <c:v>-653</c:v>
                </c:pt>
                <c:pt idx="2445">
                  <c:v>-652.5</c:v>
                </c:pt>
                <c:pt idx="2446">
                  <c:v>-652</c:v>
                </c:pt>
                <c:pt idx="2447">
                  <c:v>-651.5</c:v>
                </c:pt>
                <c:pt idx="2448">
                  <c:v>-651</c:v>
                </c:pt>
                <c:pt idx="2449">
                  <c:v>-650.5</c:v>
                </c:pt>
                <c:pt idx="2450">
                  <c:v>-650</c:v>
                </c:pt>
                <c:pt idx="2451">
                  <c:v>-649.5</c:v>
                </c:pt>
                <c:pt idx="2452">
                  <c:v>-649</c:v>
                </c:pt>
                <c:pt idx="2453">
                  <c:v>-648.5</c:v>
                </c:pt>
                <c:pt idx="2454">
                  <c:v>-648</c:v>
                </c:pt>
                <c:pt idx="2455">
                  <c:v>-647.5</c:v>
                </c:pt>
                <c:pt idx="2456">
                  <c:v>-647</c:v>
                </c:pt>
                <c:pt idx="2457">
                  <c:v>-646.5</c:v>
                </c:pt>
                <c:pt idx="2458">
                  <c:v>-646</c:v>
                </c:pt>
                <c:pt idx="2459">
                  <c:v>-645.5</c:v>
                </c:pt>
                <c:pt idx="2460">
                  <c:v>-645</c:v>
                </c:pt>
                <c:pt idx="2461">
                  <c:v>-644.5</c:v>
                </c:pt>
                <c:pt idx="2462">
                  <c:v>-644</c:v>
                </c:pt>
                <c:pt idx="2463">
                  <c:v>-643.5</c:v>
                </c:pt>
                <c:pt idx="2464">
                  <c:v>-643</c:v>
                </c:pt>
                <c:pt idx="2465">
                  <c:v>-642.5</c:v>
                </c:pt>
                <c:pt idx="2466">
                  <c:v>-642</c:v>
                </c:pt>
                <c:pt idx="2467">
                  <c:v>-641.5</c:v>
                </c:pt>
                <c:pt idx="2468">
                  <c:v>-641</c:v>
                </c:pt>
                <c:pt idx="2469">
                  <c:v>-640.5</c:v>
                </c:pt>
                <c:pt idx="2470">
                  <c:v>-640</c:v>
                </c:pt>
                <c:pt idx="2471">
                  <c:v>-639.5</c:v>
                </c:pt>
                <c:pt idx="2472">
                  <c:v>-639</c:v>
                </c:pt>
                <c:pt idx="2473">
                  <c:v>-638.5</c:v>
                </c:pt>
                <c:pt idx="2474">
                  <c:v>-638</c:v>
                </c:pt>
                <c:pt idx="2475">
                  <c:v>-637.5</c:v>
                </c:pt>
                <c:pt idx="2476">
                  <c:v>-637</c:v>
                </c:pt>
                <c:pt idx="2477">
                  <c:v>-636.5</c:v>
                </c:pt>
                <c:pt idx="2478">
                  <c:v>-636</c:v>
                </c:pt>
                <c:pt idx="2479">
                  <c:v>-635.5</c:v>
                </c:pt>
                <c:pt idx="2480">
                  <c:v>-635</c:v>
                </c:pt>
                <c:pt idx="2481">
                  <c:v>-634.5</c:v>
                </c:pt>
                <c:pt idx="2482">
                  <c:v>-634</c:v>
                </c:pt>
                <c:pt idx="2483">
                  <c:v>-633.5</c:v>
                </c:pt>
                <c:pt idx="2484">
                  <c:v>-633</c:v>
                </c:pt>
                <c:pt idx="2485">
                  <c:v>-632.5</c:v>
                </c:pt>
                <c:pt idx="2486">
                  <c:v>-632</c:v>
                </c:pt>
                <c:pt idx="2487">
                  <c:v>-631.5</c:v>
                </c:pt>
                <c:pt idx="2488">
                  <c:v>-631</c:v>
                </c:pt>
                <c:pt idx="2489">
                  <c:v>-630.5</c:v>
                </c:pt>
                <c:pt idx="2490">
                  <c:v>-630</c:v>
                </c:pt>
                <c:pt idx="2491">
                  <c:v>-629.5</c:v>
                </c:pt>
                <c:pt idx="2492">
                  <c:v>-629</c:v>
                </c:pt>
                <c:pt idx="2493">
                  <c:v>-628.5</c:v>
                </c:pt>
                <c:pt idx="2494">
                  <c:v>-628</c:v>
                </c:pt>
                <c:pt idx="2495">
                  <c:v>-627.5</c:v>
                </c:pt>
                <c:pt idx="2496">
                  <c:v>-627</c:v>
                </c:pt>
                <c:pt idx="2497">
                  <c:v>-626.5</c:v>
                </c:pt>
                <c:pt idx="2498">
                  <c:v>-626</c:v>
                </c:pt>
                <c:pt idx="2499">
                  <c:v>-625.5</c:v>
                </c:pt>
                <c:pt idx="2500">
                  <c:v>-625</c:v>
                </c:pt>
                <c:pt idx="2501">
                  <c:v>-624.5</c:v>
                </c:pt>
                <c:pt idx="2502">
                  <c:v>-624</c:v>
                </c:pt>
                <c:pt idx="2503">
                  <c:v>-623.5</c:v>
                </c:pt>
                <c:pt idx="2504">
                  <c:v>-623</c:v>
                </c:pt>
                <c:pt idx="2505">
                  <c:v>-622.5</c:v>
                </c:pt>
                <c:pt idx="2506">
                  <c:v>-622</c:v>
                </c:pt>
                <c:pt idx="2507">
                  <c:v>-621.5</c:v>
                </c:pt>
                <c:pt idx="2508">
                  <c:v>-621</c:v>
                </c:pt>
                <c:pt idx="2509">
                  <c:v>-620.5</c:v>
                </c:pt>
                <c:pt idx="2510">
                  <c:v>-620</c:v>
                </c:pt>
                <c:pt idx="2511">
                  <c:v>-619.5</c:v>
                </c:pt>
                <c:pt idx="2512">
                  <c:v>-619</c:v>
                </c:pt>
                <c:pt idx="2513">
                  <c:v>-618.5</c:v>
                </c:pt>
                <c:pt idx="2514">
                  <c:v>-618</c:v>
                </c:pt>
                <c:pt idx="2515">
                  <c:v>-617.5</c:v>
                </c:pt>
                <c:pt idx="2516">
                  <c:v>-617</c:v>
                </c:pt>
                <c:pt idx="2517">
                  <c:v>-616.5</c:v>
                </c:pt>
                <c:pt idx="2518">
                  <c:v>-616</c:v>
                </c:pt>
                <c:pt idx="2519">
                  <c:v>-615.5</c:v>
                </c:pt>
                <c:pt idx="2520">
                  <c:v>-615</c:v>
                </c:pt>
                <c:pt idx="2521">
                  <c:v>-614.5</c:v>
                </c:pt>
                <c:pt idx="2522">
                  <c:v>-614</c:v>
                </c:pt>
                <c:pt idx="2523">
                  <c:v>-613.5</c:v>
                </c:pt>
                <c:pt idx="2524">
                  <c:v>-613</c:v>
                </c:pt>
                <c:pt idx="2525">
                  <c:v>-612.5</c:v>
                </c:pt>
                <c:pt idx="2526">
                  <c:v>-612</c:v>
                </c:pt>
                <c:pt idx="2527">
                  <c:v>-611.5</c:v>
                </c:pt>
                <c:pt idx="2528">
                  <c:v>-611</c:v>
                </c:pt>
                <c:pt idx="2529">
                  <c:v>-610.5</c:v>
                </c:pt>
                <c:pt idx="2530">
                  <c:v>-610</c:v>
                </c:pt>
                <c:pt idx="2531">
                  <c:v>-609.5</c:v>
                </c:pt>
                <c:pt idx="2532">
                  <c:v>-609</c:v>
                </c:pt>
                <c:pt idx="2533">
                  <c:v>-608.5</c:v>
                </c:pt>
                <c:pt idx="2534">
                  <c:v>-608</c:v>
                </c:pt>
                <c:pt idx="2535">
                  <c:v>-607.5</c:v>
                </c:pt>
                <c:pt idx="2536">
                  <c:v>-607</c:v>
                </c:pt>
                <c:pt idx="2537">
                  <c:v>-606.5</c:v>
                </c:pt>
                <c:pt idx="2538">
                  <c:v>-606</c:v>
                </c:pt>
                <c:pt idx="2539">
                  <c:v>-605.5</c:v>
                </c:pt>
                <c:pt idx="2540">
                  <c:v>-605</c:v>
                </c:pt>
                <c:pt idx="2541">
                  <c:v>-604.5</c:v>
                </c:pt>
                <c:pt idx="2542">
                  <c:v>-604</c:v>
                </c:pt>
                <c:pt idx="2543">
                  <c:v>-603.5</c:v>
                </c:pt>
                <c:pt idx="2544">
                  <c:v>-603</c:v>
                </c:pt>
                <c:pt idx="2545">
                  <c:v>-602.5</c:v>
                </c:pt>
                <c:pt idx="2546">
                  <c:v>-602</c:v>
                </c:pt>
                <c:pt idx="2547">
                  <c:v>-601.5</c:v>
                </c:pt>
                <c:pt idx="2548">
                  <c:v>-601</c:v>
                </c:pt>
                <c:pt idx="2549">
                  <c:v>-600.5</c:v>
                </c:pt>
                <c:pt idx="2550">
                  <c:v>-600</c:v>
                </c:pt>
                <c:pt idx="2551">
                  <c:v>-599.5</c:v>
                </c:pt>
                <c:pt idx="2552">
                  <c:v>-599</c:v>
                </c:pt>
                <c:pt idx="2553">
                  <c:v>-598.5</c:v>
                </c:pt>
                <c:pt idx="2554">
                  <c:v>-598</c:v>
                </c:pt>
                <c:pt idx="2555">
                  <c:v>-597.5</c:v>
                </c:pt>
                <c:pt idx="2556">
                  <c:v>-597</c:v>
                </c:pt>
                <c:pt idx="2557">
                  <c:v>-596.5</c:v>
                </c:pt>
                <c:pt idx="2558">
                  <c:v>-596</c:v>
                </c:pt>
                <c:pt idx="2559">
                  <c:v>-595.5</c:v>
                </c:pt>
                <c:pt idx="2560">
                  <c:v>-595</c:v>
                </c:pt>
                <c:pt idx="2561">
                  <c:v>-594.5</c:v>
                </c:pt>
                <c:pt idx="2562">
                  <c:v>-594</c:v>
                </c:pt>
                <c:pt idx="2563">
                  <c:v>-593.5</c:v>
                </c:pt>
                <c:pt idx="2564">
                  <c:v>-593</c:v>
                </c:pt>
                <c:pt idx="2565">
                  <c:v>-592.5</c:v>
                </c:pt>
                <c:pt idx="2566">
                  <c:v>-592</c:v>
                </c:pt>
                <c:pt idx="2567">
                  <c:v>-591.5</c:v>
                </c:pt>
                <c:pt idx="2568">
                  <c:v>-591</c:v>
                </c:pt>
                <c:pt idx="2569">
                  <c:v>-590.5</c:v>
                </c:pt>
                <c:pt idx="2570">
                  <c:v>-590</c:v>
                </c:pt>
                <c:pt idx="2571">
                  <c:v>-589.5</c:v>
                </c:pt>
                <c:pt idx="2572">
                  <c:v>-589</c:v>
                </c:pt>
                <c:pt idx="2573">
                  <c:v>-588.5</c:v>
                </c:pt>
                <c:pt idx="2574">
                  <c:v>-588</c:v>
                </c:pt>
                <c:pt idx="2575">
                  <c:v>-587.5</c:v>
                </c:pt>
                <c:pt idx="2576">
                  <c:v>-587</c:v>
                </c:pt>
                <c:pt idx="2577">
                  <c:v>-586.5</c:v>
                </c:pt>
                <c:pt idx="2578">
                  <c:v>-586</c:v>
                </c:pt>
                <c:pt idx="2579">
                  <c:v>-585.5</c:v>
                </c:pt>
                <c:pt idx="2580">
                  <c:v>-585</c:v>
                </c:pt>
                <c:pt idx="2581">
                  <c:v>-584.5</c:v>
                </c:pt>
                <c:pt idx="2582">
                  <c:v>-584</c:v>
                </c:pt>
                <c:pt idx="2583">
                  <c:v>-583.5</c:v>
                </c:pt>
                <c:pt idx="2584">
                  <c:v>-583</c:v>
                </c:pt>
                <c:pt idx="2585">
                  <c:v>-582.5</c:v>
                </c:pt>
                <c:pt idx="2586">
                  <c:v>-582</c:v>
                </c:pt>
                <c:pt idx="2587">
                  <c:v>-581.5</c:v>
                </c:pt>
                <c:pt idx="2588">
                  <c:v>-581</c:v>
                </c:pt>
                <c:pt idx="2589">
                  <c:v>-580.5</c:v>
                </c:pt>
                <c:pt idx="2590">
                  <c:v>-580</c:v>
                </c:pt>
                <c:pt idx="2591">
                  <c:v>-579.5</c:v>
                </c:pt>
                <c:pt idx="2592">
                  <c:v>-579</c:v>
                </c:pt>
                <c:pt idx="2593">
                  <c:v>-578.5</c:v>
                </c:pt>
                <c:pt idx="2594">
                  <c:v>-578</c:v>
                </c:pt>
                <c:pt idx="2595">
                  <c:v>-577.5</c:v>
                </c:pt>
                <c:pt idx="2596">
                  <c:v>-577</c:v>
                </c:pt>
                <c:pt idx="2597">
                  <c:v>-576.5</c:v>
                </c:pt>
                <c:pt idx="2598">
                  <c:v>-576</c:v>
                </c:pt>
                <c:pt idx="2599">
                  <c:v>-575.5</c:v>
                </c:pt>
                <c:pt idx="2600">
                  <c:v>-575</c:v>
                </c:pt>
                <c:pt idx="2601">
                  <c:v>-574.5</c:v>
                </c:pt>
                <c:pt idx="2602">
                  <c:v>-574</c:v>
                </c:pt>
                <c:pt idx="2603">
                  <c:v>-573.5</c:v>
                </c:pt>
                <c:pt idx="2604">
                  <c:v>-573</c:v>
                </c:pt>
                <c:pt idx="2605">
                  <c:v>-572.5</c:v>
                </c:pt>
                <c:pt idx="2606">
                  <c:v>-572</c:v>
                </c:pt>
                <c:pt idx="2607">
                  <c:v>-571.5</c:v>
                </c:pt>
                <c:pt idx="2608">
                  <c:v>-571</c:v>
                </c:pt>
                <c:pt idx="2609">
                  <c:v>-570.5</c:v>
                </c:pt>
                <c:pt idx="2610">
                  <c:v>-570</c:v>
                </c:pt>
                <c:pt idx="2611">
                  <c:v>-569.5</c:v>
                </c:pt>
                <c:pt idx="2612">
                  <c:v>-569</c:v>
                </c:pt>
                <c:pt idx="2613">
                  <c:v>-568.5</c:v>
                </c:pt>
                <c:pt idx="2614">
                  <c:v>-568</c:v>
                </c:pt>
                <c:pt idx="2615">
                  <c:v>-567.5</c:v>
                </c:pt>
                <c:pt idx="2616">
                  <c:v>-567</c:v>
                </c:pt>
                <c:pt idx="2617">
                  <c:v>-566.5</c:v>
                </c:pt>
                <c:pt idx="2618">
                  <c:v>-566</c:v>
                </c:pt>
                <c:pt idx="2619">
                  <c:v>-565.5</c:v>
                </c:pt>
                <c:pt idx="2620">
                  <c:v>-565</c:v>
                </c:pt>
                <c:pt idx="2621">
                  <c:v>-564.5</c:v>
                </c:pt>
                <c:pt idx="2622">
                  <c:v>-564</c:v>
                </c:pt>
                <c:pt idx="2623">
                  <c:v>-563.5</c:v>
                </c:pt>
                <c:pt idx="2624">
                  <c:v>-563</c:v>
                </c:pt>
                <c:pt idx="2625">
                  <c:v>-562.5</c:v>
                </c:pt>
                <c:pt idx="2626">
                  <c:v>-562</c:v>
                </c:pt>
                <c:pt idx="2627">
                  <c:v>-561.5</c:v>
                </c:pt>
                <c:pt idx="2628">
                  <c:v>-561</c:v>
                </c:pt>
                <c:pt idx="2629">
                  <c:v>-560.5</c:v>
                </c:pt>
                <c:pt idx="2630">
                  <c:v>-560</c:v>
                </c:pt>
                <c:pt idx="2631">
                  <c:v>-559.5</c:v>
                </c:pt>
                <c:pt idx="2632">
                  <c:v>-559</c:v>
                </c:pt>
                <c:pt idx="2633">
                  <c:v>-558.5</c:v>
                </c:pt>
                <c:pt idx="2634">
                  <c:v>-558</c:v>
                </c:pt>
                <c:pt idx="2635">
                  <c:v>-557.5</c:v>
                </c:pt>
                <c:pt idx="2636">
                  <c:v>-557</c:v>
                </c:pt>
                <c:pt idx="2637">
                  <c:v>-556.5</c:v>
                </c:pt>
                <c:pt idx="2638">
                  <c:v>-556</c:v>
                </c:pt>
                <c:pt idx="2639">
                  <c:v>-555.5</c:v>
                </c:pt>
                <c:pt idx="2640">
                  <c:v>-555</c:v>
                </c:pt>
                <c:pt idx="2641">
                  <c:v>-554.5</c:v>
                </c:pt>
                <c:pt idx="2642">
                  <c:v>-554</c:v>
                </c:pt>
                <c:pt idx="2643">
                  <c:v>-553.5</c:v>
                </c:pt>
                <c:pt idx="2644">
                  <c:v>-553</c:v>
                </c:pt>
                <c:pt idx="2645">
                  <c:v>-552.5</c:v>
                </c:pt>
                <c:pt idx="2646">
                  <c:v>-552</c:v>
                </c:pt>
                <c:pt idx="2647">
                  <c:v>-551.5</c:v>
                </c:pt>
                <c:pt idx="2648">
                  <c:v>-551</c:v>
                </c:pt>
                <c:pt idx="2649">
                  <c:v>-550.5</c:v>
                </c:pt>
                <c:pt idx="2650">
                  <c:v>-550</c:v>
                </c:pt>
                <c:pt idx="2651">
                  <c:v>-549.5</c:v>
                </c:pt>
                <c:pt idx="2652">
                  <c:v>-549</c:v>
                </c:pt>
                <c:pt idx="2653">
                  <c:v>-548.5</c:v>
                </c:pt>
                <c:pt idx="2654">
                  <c:v>-548</c:v>
                </c:pt>
                <c:pt idx="2655">
                  <c:v>-547.5</c:v>
                </c:pt>
                <c:pt idx="2656">
                  <c:v>-547</c:v>
                </c:pt>
                <c:pt idx="2657">
                  <c:v>-546.5</c:v>
                </c:pt>
                <c:pt idx="2658">
                  <c:v>-546</c:v>
                </c:pt>
                <c:pt idx="2659">
                  <c:v>-545.5</c:v>
                </c:pt>
                <c:pt idx="2660">
                  <c:v>-545</c:v>
                </c:pt>
                <c:pt idx="2661">
                  <c:v>-544.5</c:v>
                </c:pt>
                <c:pt idx="2662">
                  <c:v>-544</c:v>
                </c:pt>
                <c:pt idx="2663">
                  <c:v>-543.5</c:v>
                </c:pt>
                <c:pt idx="2664">
                  <c:v>-543</c:v>
                </c:pt>
                <c:pt idx="2665">
                  <c:v>-542.5</c:v>
                </c:pt>
                <c:pt idx="2666">
                  <c:v>-542</c:v>
                </c:pt>
                <c:pt idx="2667">
                  <c:v>-541.5</c:v>
                </c:pt>
                <c:pt idx="2668">
                  <c:v>-541</c:v>
                </c:pt>
                <c:pt idx="2669">
                  <c:v>-540.5</c:v>
                </c:pt>
                <c:pt idx="2670">
                  <c:v>-540</c:v>
                </c:pt>
                <c:pt idx="2671">
                  <c:v>-539.5</c:v>
                </c:pt>
                <c:pt idx="2672">
                  <c:v>-539</c:v>
                </c:pt>
                <c:pt idx="2673">
                  <c:v>-538.5</c:v>
                </c:pt>
                <c:pt idx="2674">
                  <c:v>-538</c:v>
                </c:pt>
                <c:pt idx="2675">
                  <c:v>-537.5</c:v>
                </c:pt>
                <c:pt idx="2676">
                  <c:v>-537</c:v>
                </c:pt>
                <c:pt idx="2677">
                  <c:v>-536.5</c:v>
                </c:pt>
                <c:pt idx="2678">
                  <c:v>-536</c:v>
                </c:pt>
                <c:pt idx="2679">
                  <c:v>-535.5</c:v>
                </c:pt>
                <c:pt idx="2680">
                  <c:v>-535</c:v>
                </c:pt>
                <c:pt idx="2681">
                  <c:v>-534.5</c:v>
                </c:pt>
                <c:pt idx="2682">
                  <c:v>-534</c:v>
                </c:pt>
                <c:pt idx="2683">
                  <c:v>-533.5</c:v>
                </c:pt>
                <c:pt idx="2684">
                  <c:v>-533</c:v>
                </c:pt>
                <c:pt idx="2685">
                  <c:v>-532.5</c:v>
                </c:pt>
                <c:pt idx="2686">
                  <c:v>-532</c:v>
                </c:pt>
                <c:pt idx="2687">
                  <c:v>-531.5</c:v>
                </c:pt>
                <c:pt idx="2688">
                  <c:v>-531</c:v>
                </c:pt>
                <c:pt idx="2689">
                  <c:v>-530.5</c:v>
                </c:pt>
                <c:pt idx="2690">
                  <c:v>-530</c:v>
                </c:pt>
                <c:pt idx="2691">
                  <c:v>-529.5</c:v>
                </c:pt>
                <c:pt idx="2692">
                  <c:v>-529</c:v>
                </c:pt>
                <c:pt idx="2693">
                  <c:v>-528.5</c:v>
                </c:pt>
                <c:pt idx="2694">
                  <c:v>-528</c:v>
                </c:pt>
                <c:pt idx="2695">
                  <c:v>-527.5</c:v>
                </c:pt>
                <c:pt idx="2696">
                  <c:v>-527</c:v>
                </c:pt>
                <c:pt idx="2697">
                  <c:v>-526.5</c:v>
                </c:pt>
                <c:pt idx="2698">
                  <c:v>-526</c:v>
                </c:pt>
                <c:pt idx="2699">
                  <c:v>-525.5</c:v>
                </c:pt>
                <c:pt idx="2700">
                  <c:v>-525</c:v>
                </c:pt>
                <c:pt idx="2701">
                  <c:v>-524.5</c:v>
                </c:pt>
                <c:pt idx="2702">
                  <c:v>-524</c:v>
                </c:pt>
                <c:pt idx="2703">
                  <c:v>-523.5</c:v>
                </c:pt>
                <c:pt idx="2704">
                  <c:v>-523</c:v>
                </c:pt>
                <c:pt idx="2705">
                  <c:v>-522.5</c:v>
                </c:pt>
                <c:pt idx="2706">
                  <c:v>-522</c:v>
                </c:pt>
                <c:pt idx="2707">
                  <c:v>-521.5</c:v>
                </c:pt>
                <c:pt idx="2708">
                  <c:v>-521</c:v>
                </c:pt>
                <c:pt idx="2709">
                  <c:v>-520.5</c:v>
                </c:pt>
                <c:pt idx="2710">
                  <c:v>-520</c:v>
                </c:pt>
                <c:pt idx="2711">
                  <c:v>-519.5</c:v>
                </c:pt>
                <c:pt idx="2712">
                  <c:v>-519</c:v>
                </c:pt>
                <c:pt idx="2713">
                  <c:v>-518.5</c:v>
                </c:pt>
                <c:pt idx="2714">
                  <c:v>-518</c:v>
                </c:pt>
                <c:pt idx="2715">
                  <c:v>-517.5</c:v>
                </c:pt>
                <c:pt idx="2716">
                  <c:v>-517</c:v>
                </c:pt>
                <c:pt idx="2717">
                  <c:v>-516.5</c:v>
                </c:pt>
                <c:pt idx="2718">
                  <c:v>-516</c:v>
                </c:pt>
                <c:pt idx="2719">
                  <c:v>-515.5</c:v>
                </c:pt>
                <c:pt idx="2720">
                  <c:v>-515</c:v>
                </c:pt>
                <c:pt idx="2721">
                  <c:v>-514.5</c:v>
                </c:pt>
                <c:pt idx="2722">
                  <c:v>-514</c:v>
                </c:pt>
                <c:pt idx="2723">
                  <c:v>-513.5</c:v>
                </c:pt>
                <c:pt idx="2724">
                  <c:v>-513</c:v>
                </c:pt>
                <c:pt idx="2725">
                  <c:v>-512.5</c:v>
                </c:pt>
                <c:pt idx="2726">
                  <c:v>-512</c:v>
                </c:pt>
                <c:pt idx="2727">
                  <c:v>-511.5</c:v>
                </c:pt>
                <c:pt idx="2728">
                  <c:v>-511</c:v>
                </c:pt>
                <c:pt idx="2729">
                  <c:v>-510.5</c:v>
                </c:pt>
                <c:pt idx="2730">
                  <c:v>-510</c:v>
                </c:pt>
                <c:pt idx="2731">
                  <c:v>-509.5</c:v>
                </c:pt>
                <c:pt idx="2732">
                  <c:v>-509</c:v>
                </c:pt>
                <c:pt idx="2733">
                  <c:v>-508.5</c:v>
                </c:pt>
                <c:pt idx="2734">
                  <c:v>-508</c:v>
                </c:pt>
                <c:pt idx="2735">
                  <c:v>-507.5</c:v>
                </c:pt>
                <c:pt idx="2736">
                  <c:v>-507</c:v>
                </c:pt>
                <c:pt idx="2737">
                  <c:v>-506.5</c:v>
                </c:pt>
                <c:pt idx="2738">
                  <c:v>-506</c:v>
                </c:pt>
                <c:pt idx="2739">
                  <c:v>-505.5</c:v>
                </c:pt>
                <c:pt idx="2740">
                  <c:v>-505</c:v>
                </c:pt>
                <c:pt idx="2741">
                  <c:v>-504.5</c:v>
                </c:pt>
                <c:pt idx="2742">
                  <c:v>-504</c:v>
                </c:pt>
                <c:pt idx="2743">
                  <c:v>-503.5</c:v>
                </c:pt>
                <c:pt idx="2744">
                  <c:v>-503</c:v>
                </c:pt>
                <c:pt idx="2745">
                  <c:v>-502.5</c:v>
                </c:pt>
                <c:pt idx="2746">
                  <c:v>-502</c:v>
                </c:pt>
                <c:pt idx="2747">
                  <c:v>-501.5</c:v>
                </c:pt>
                <c:pt idx="2748">
                  <c:v>-501</c:v>
                </c:pt>
                <c:pt idx="2749">
                  <c:v>-500.5</c:v>
                </c:pt>
                <c:pt idx="2750">
                  <c:v>-500</c:v>
                </c:pt>
                <c:pt idx="2751">
                  <c:v>-499.5</c:v>
                </c:pt>
                <c:pt idx="2752">
                  <c:v>-499</c:v>
                </c:pt>
                <c:pt idx="2753">
                  <c:v>-498.5</c:v>
                </c:pt>
                <c:pt idx="2754">
                  <c:v>-498</c:v>
                </c:pt>
                <c:pt idx="2755">
                  <c:v>-497.5</c:v>
                </c:pt>
                <c:pt idx="2756">
                  <c:v>-497</c:v>
                </c:pt>
                <c:pt idx="2757">
                  <c:v>-496.5</c:v>
                </c:pt>
                <c:pt idx="2758">
                  <c:v>-496</c:v>
                </c:pt>
                <c:pt idx="2759">
                  <c:v>-495.5</c:v>
                </c:pt>
                <c:pt idx="2760">
                  <c:v>-495</c:v>
                </c:pt>
                <c:pt idx="2761">
                  <c:v>-494.5</c:v>
                </c:pt>
                <c:pt idx="2762">
                  <c:v>-494</c:v>
                </c:pt>
                <c:pt idx="2763">
                  <c:v>-493.5</c:v>
                </c:pt>
                <c:pt idx="2764">
                  <c:v>-493</c:v>
                </c:pt>
                <c:pt idx="2765">
                  <c:v>-492.5</c:v>
                </c:pt>
                <c:pt idx="2766">
                  <c:v>-492</c:v>
                </c:pt>
                <c:pt idx="2767">
                  <c:v>-491.5</c:v>
                </c:pt>
                <c:pt idx="2768">
                  <c:v>-491</c:v>
                </c:pt>
                <c:pt idx="2769">
                  <c:v>-490.5</c:v>
                </c:pt>
                <c:pt idx="2770">
                  <c:v>-490</c:v>
                </c:pt>
                <c:pt idx="2771">
                  <c:v>-489.5</c:v>
                </c:pt>
                <c:pt idx="2772">
                  <c:v>-489</c:v>
                </c:pt>
                <c:pt idx="2773">
                  <c:v>-488.5</c:v>
                </c:pt>
                <c:pt idx="2774">
                  <c:v>-488</c:v>
                </c:pt>
                <c:pt idx="2775">
                  <c:v>-487.5</c:v>
                </c:pt>
                <c:pt idx="2776">
                  <c:v>-487</c:v>
                </c:pt>
                <c:pt idx="2777">
                  <c:v>-486.5</c:v>
                </c:pt>
                <c:pt idx="2778">
                  <c:v>-486</c:v>
                </c:pt>
                <c:pt idx="2779">
                  <c:v>-485.5</c:v>
                </c:pt>
                <c:pt idx="2780">
                  <c:v>-485</c:v>
                </c:pt>
                <c:pt idx="2781">
                  <c:v>-484.5</c:v>
                </c:pt>
                <c:pt idx="2782">
                  <c:v>-484</c:v>
                </c:pt>
                <c:pt idx="2783">
                  <c:v>-483.5</c:v>
                </c:pt>
                <c:pt idx="2784">
                  <c:v>-483</c:v>
                </c:pt>
                <c:pt idx="2785">
                  <c:v>-482.5</c:v>
                </c:pt>
                <c:pt idx="2786">
                  <c:v>-482</c:v>
                </c:pt>
                <c:pt idx="2787">
                  <c:v>-481.5</c:v>
                </c:pt>
                <c:pt idx="2788">
                  <c:v>-481</c:v>
                </c:pt>
                <c:pt idx="2789">
                  <c:v>-480.5</c:v>
                </c:pt>
                <c:pt idx="2790">
                  <c:v>-480</c:v>
                </c:pt>
                <c:pt idx="2791">
                  <c:v>-479.5</c:v>
                </c:pt>
                <c:pt idx="2792">
                  <c:v>-479</c:v>
                </c:pt>
                <c:pt idx="2793">
                  <c:v>-478.5</c:v>
                </c:pt>
                <c:pt idx="2794">
                  <c:v>-478</c:v>
                </c:pt>
                <c:pt idx="2795">
                  <c:v>-477.5</c:v>
                </c:pt>
                <c:pt idx="2796">
                  <c:v>-477</c:v>
                </c:pt>
                <c:pt idx="2797">
                  <c:v>-476.5</c:v>
                </c:pt>
                <c:pt idx="2798">
                  <c:v>-476</c:v>
                </c:pt>
                <c:pt idx="2799">
                  <c:v>-475.5</c:v>
                </c:pt>
                <c:pt idx="2800">
                  <c:v>-475</c:v>
                </c:pt>
                <c:pt idx="2801">
                  <c:v>-474.5</c:v>
                </c:pt>
                <c:pt idx="2802">
                  <c:v>-474</c:v>
                </c:pt>
                <c:pt idx="2803">
                  <c:v>-473.5</c:v>
                </c:pt>
                <c:pt idx="2804">
                  <c:v>-473</c:v>
                </c:pt>
                <c:pt idx="2805">
                  <c:v>-472.5</c:v>
                </c:pt>
                <c:pt idx="2806">
                  <c:v>-472</c:v>
                </c:pt>
                <c:pt idx="2807">
                  <c:v>-471.5</c:v>
                </c:pt>
                <c:pt idx="2808">
                  <c:v>-471</c:v>
                </c:pt>
                <c:pt idx="2809">
                  <c:v>-470.5</c:v>
                </c:pt>
                <c:pt idx="2810">
                  <c:v>-470</c:v>
                </c:pt>
                <c:pt idx="2811">
                  <c:v>-469.5</c:v>
                </c:pt>
                <c:pt idx="2812">
                  <c:v>-469</c:v>
                </c:pt>
                <c:pt idx="2813">
                  <c:v>-468.5</c:v>
                </c:pt>
                <c:pt idx="2814">
                  <c:v>-468</c:v>
                </c:pt>
                <c:pt idx="2815">
                  <c:v>-467.5</c:v>
                </c:pt>
                <c:pt idx="2816">
                  <c:v>-467</c:v>
                </c:pt>
                <c:pt idx="2817">
                  <c:v>-466.5</c:v>
                </c:pt>
                <c:pt idx="2818">
                  <c:v>-466</c:v>
                </c:pt>
                <c:pt idx="2819">
                  <c:v>-465.5</c:v>
                </c:pt>
                <c:pt idx="2820">
                  <c:v>-465</c:v>
                </c:pt>
                <c:pt idx="2821">
                  <c:v>-464.5</c:v>
                </c:pt>
                <c:pt idx="2822">
                  <c:v>-464</c:v>
                </c:pt>
                <c:pt idx="2823">
                  <c:v>-463.5</c:v>
                </c:pt>
                <c:pt idx="2824">
                  <c:v>-463</c:v>
                </c:pt>
                <c:pt idx="2825">
                  <c:v>-462.5</c:v>
                </c:pt>
                <c:pt idx="2826">
                  <c:v>-462</c:v>
                </c:pt>
                <c:pt idx="2827">
                  <c:v>-461.5</c:v>
                </c:pt>
                <c:pt idx="2828">
                  <c:v>-461</c:v>
                </c:pt>
                <c:pt idx="2829">
                  <c:v>-460.5</c:v>
                </c:pt>
                <c:pt idx="2830">
                  <c:v>-460</c:v>
                </c:pt>
                <c:pt idx="2831">
                  <c:v>-459.5</c:v>
                </c:pt>
                <c:pt idx="2832">
                  <c:v>-459</c:v>
                </c:pt>
                <c:pt idx="2833">
                  <c:v>-458.5</c:v>
                </c:pt>
                <c:pt idx="2834">
                  <c:v>-458</c:v>
                </c:pt>
                <c:pt idx="2835">
                  <c:v>-457.5</c:v>
                </c:pt>
                <c:pt idx="2836">
                  <c:v>-457</c:v>
                </c:pt>
                <c:pt idx="2837">
                  <c:v>-456.5</c:v>
                </c:pt>
                <c:pt idx="2838">
                  <c:v>-456</c:v>
                </c:pt>
                <c:pt idx="2839">
                  <c:v>-455.5</c:v>
                </c:pt>
                <c:pt idx="2840">
                  <c:v>-455</c:v>
                </c:pt>
                <c:pt idx="2841">
                  <c:v>-454.5</c:v>
                </c:pt>
                <c:pt idx="2842">
                  <c:v>-454</c:v>
                </c:pt>
                <c:pt idx="2843">
                  <c:v>-453.5</c:v>
                </c:pt>
                <c:pt idx="2844">
                  <c:v>-453</c:v>
                </c:pt>
                <c:pt idx="2845">
                  <c:v>-452.5</c:v>
                </c:pt>
                <c:pt idx="2846">
                  <c:v>-452</c:v>
                </c:pt>
                <c:pt idx="2847">
                  <c:v>-451.5</c:v>
                </c:pt>
                <c:pt idx="2848">
                  <c:v>-451</c:v>
                </c:pt>
                <c:pt idx="2849">
                  <c:v>-450.5</c:v>
                </c:pt>
                <c:pt idx="2850">
                  <c:v>-450</c:v>
                </c:pt>
                <c:pt idx="2851">
                  <c:v>-449.5</c:v>
                </c:pt>
                <c:pt idx="2852">
                  <c:v>-449</c:v>
                </c:pt>
                <c:pt idx="2853">
                  <c:v>-448.5</c:v>
                </c:pt>
                <c:pt idx="2854">
                  <c:v>-448</c:v>
                </c:pt>
                <c:pt idx="2855">
                  <c:v>-447.5</c:v>
                </c:pt>
                <c:pt idx="2856">
                  <c:v>-447</c:v>
                </c:pt>
                <c:pt idx="2857">
                  <c:v>-446.5</c:v>
                </c:pt>
                <c:pt idx="2858">
                  <c:v>-446</c:v>
                </c:pt>
                <c:pt idx="2859">
                  <c:v>-445.5</c:v>
                </c:pt>
                <c:pt idx="2860">
                  <c:v>-445</c:v>
                </c:pt>
                <c:pt idx="2861">
                  <c:v>-444.5</c:v>
                </c:pt>
                <c:pt idx="2862">
                  <c:v>-444</c:v>
                </c:pt>
                <c:pt idx="2863">
                  <c:v>-443.5</c:v>
                </c:pt>
                <c:pt idx="2864">
                  <c:v>-443</c:v>
                </c:pt>
                <c:pt idx="2865">
                  <c:v>-442.5</c:v>
                </c:pt>
                <c:pt idx="2866">
                  <c:v>-442</c:v>
                </c:pt>
                <c:pt idx="2867">
                  <c:v>-441.5</c:v>
                </c:pt>
                <c:pt idx="2868">
                  <c:v>-441</c:v>
                </c:pt>
                <c:pt idx="2869">
                  <c:v>-440.5</c:v>
                </c:pt>
                <c:pt idx="2870">
                  <c:v>-440</c:v>
                </c:pt>
                <c:pt idx="2871">
                  <c:v>-439.5</c:v>
                </c:pt>
                <c:pt idx="2872">
                  <c:v>-439</c:v>
                </c:pt>
                <c:pt idx="2873">
                  <c:v>-438.5</c:v>
                </c:pt>
                <c:pt idx="2874">
                  <c:v>-438</c:v>
                </c:pt>
                <c:pt idx="2875">
                  <c:v>-437.5</c:v>
                </c:pt>
                <c:pt idx="2876">
                  <c:v>-437</c:v>
                </c:pt>
                <c:pt idx="2877">
                  <c:v>-436.5</c:v>
                </c:pt>
                <c:pt idx="2878">
                  <c:v>-436</c:v>
                </c:pt>
                <c:pt idx="2879">
                  <c:v>-435.5</c:v>
                </c:pt>
                <c:pt idx="2880">
                  <c:v>-435</c:v>
                </c:pt>
                <c:pt idx="2881">
                  <c:v>-434.5</c:v>
                </c:pt>
                <c:pt idx="2882">
                  <c:v>-434</c:v>
                </c:pt>
                <c:pt idx="2883">
                  <c:v>-433.5</c:v>
                </c:pt>
                <c:pt idx="2884">
                  <c:v>-433</c:v>
                </c:pt>
                <c:pt idx="2885">
                  <c:v>-432.5</c:v>
                </c:pt>
                <c:pt idx="2886">
                  <c:v>-432</c:v>
                </c:pt>
                <c:pt idx="2887">
                  <c:v>-431.5</c:v>
                </c:pt>
                <c:pt idx="2888">
                  <c:v>-431</c:v>
                </c:pt>
                <c:pt idx="2889">
                  <c:v>-430.5</c:v>
                </c:pt>
                <c:pt idx="2890">
                  <c:v>-430</c:v>
                </c:pt>
                <c:pt idx="2891">
                  <c:v>-429.5</c:v>
                </c:pt>
                <c:pt idx="2892">
                  <c:v>-429</c:v>
                </c:pt>
                <c:pt idx="2893">
                  <c:v>-428.5</c:v>
                </c:pt>
                <c:pt idx="2894">
                  <c:v>-428</c:v>
                </c:pt>
                <c:pt idx="2895">
                  <c:v>-427.5</c:v>
                </c:pt>
                <c:pt idx="2896">
                  <c:v>-427</c:v>
                </c:pt>
                <c:pt idx="2897">
                  <c:v>-426.5</c:v>
                </c:pt>
                <c:pt idx="2898">
                  <c:v>-426</c:v>
                </c:pt>
                <c:pt idx="2899">
                  <c:v>-425.5</c:v>
                </c:pt>
                <c:pt idx="2900">
                  <c:v>-425</c:v>
                </c:pt>
                <c:pt idx="2901">
                  <c:v>-424.5</c:v>
                </c:pt>
                <c:pt idx="2902">
                  <c:v>-424</c:v>
                </c:pt>
                <c:pt idx="2903">
                  <c:v>-423.5</c:v>
                </c:pt>
                <c:pt idx="2904">
                  <c:v>-423</c:v>
                </c:pt>
                <c:pt idx="2905">
                  <c:v>-422.5</c:v>
                </c:pt>
                <c:pt idx="2906">
                  <c:v>-422</c:v>
                </c:pt>
                <c:pt idx="2907">
                  <c:v>-421.5</c:v>
                </c:pt>
                <c:pt idx="2908">
                  <c:v>-421</c:v>
                </c:pt>
                <c:pt idx="2909">
                  <c:v>-420.5</c:v>
                </c:pt>
                <c:pt idx="2910">
                  <c:v>-420</c:v>
                </c:pt>
                <c:pt idx="2911">
                  <c:v>-419.5</c:v>
                </c:pt>
                <c:pt idx="2912">
                  <c:v>-419</c:v>
                </c:pt>
                <c:pt idx="2913">
                  <c:v>-418.5</c:v>
                </c:pt>
                <c:pt idx="2914">
                  <c:v>-418</c:v>
                </c:pt>
                <c:pt idx="2915">
                  <c:v>-417.5</c:v>
                </c:pt>
                <c:pt idx="2916">
                  <c:v>-417</c:v>
                </c:pt>
                <c:pt idx="2917">
                  <c:v>-416.5</c:v>
                </c:pt>
                <c:pt idx="2918">
                  <c:v>-416</c:v>
                </c:pt>
                <c:pt idx="2919">
                  <c:v>-415.5</c:v>
                </c:pt>
                <c:pt idx="2920">
                  <c:v>-415</c:v>
                </c:pt>
                <c:pt idx="2921">
                  <c:v>-414.5</c:v>
                </c:pt>
                <c:pt idx="2922">
                  <c:v>-414</c:v>
                </c:pt>
                <c:pt idx="2923">
                  <c:v>-413.5</c:v>
                </c:pt>
                <c:pt idx="2924">
                  <c:v>-413</c:v>
                </c:pt>
                <c:pt idx="2925">
                  <c:v>-412.5</c:v>
                </c:pt>
                <c:pt idx="2926">
                  <c:v>-412</c:v>
                </c:pt>
                <c:pt idx="2927">
                  <c:v>-411.5</c:v>
                </c:pt>
                <c:pt idx="2928">
                  <c:v>-411</c:v>
                </c:pt>
                <c:pt idx="2929">
                  <c:v>-410.5</c:v>
                </c:pt>
                <c:pt idx="2930">
                  <c:v>-410</c:v>
                </c:pt>
                <c:pt idx="2931">
                  <c:v>-409.5</c:v>
                </c:pt>
                <c:pt idx="2932">
                  <c:v>-409</c:v>
                </c:pt>
                <c:pt idx="2933">
                  <c:v>-408.5</c:v>
                </c:pt>
                <c:pt idx="2934">
                  <c:v>-408</c:v>
                </c:pt>
                <c:pt idx="2935">
                  <c:v>-407.5</c:v>
                </c:pt>
                <c:pt idx="2936">
                  <c:v>-407</c:v>
                </c:pt>
                <c:pt idx="2937">
                  <c:v>-406.5</c:v>
                </c:pt>
                <c:pt idx="2938">
                  <c:v>-406</c:v>
                </c:pt>
                <c:pt idx="2939">
                  <c:v>-405.5</c:v>
                </c:pt>
                <c:pt idx="2940">
                  <c:v>-405</c:v>
                </c:pt>
                <c:pt idx="2941">
                  <c:v>-404.5</c:v>
                </c:pt>
                <c:pt idx="2942">
                  <c:v>-404</c:v>
                </c:pt>
                <c:pt idx="2943">
                  <c:v>-403.5</c:v>
                </c:pt>
                <c:pt idx="2944">
                  <c:v>-403</c:v>
                </c:pt>
                <c:pt idx="2945">
                  <c:v>-402.5</c:v>
                </c:pt>
                <c:pt idx="2946">
                  <c:v>-402</c:v>
                </c:pt>
                <c:pt idx="2947">
                  <c:v>-401.5</c:v>
                </c:pt>
                <c:pt idx="2948">
                  <c:v>-401</c:v>
                </c:pt>
                <c:pt idx="2949">
                  <c:v>-400.5</c:v>
                </c:pt>
                <c:pt idx="2950">
                  <c:v>-400</c:v>
                </c:pt>
                <c:pt idx="2951">
                  <c:v>-399.5</c:v>
                </c:pt>
                <c:pt idx="2952">
                  <c:v>-399</c:v>
                </c:pt>
                <c:pt idx="2953">
                  <c:v>-398.5</c:v>
                </c:pt>
                <c:pt idx="2954">
                  <c:v>-398</c:v>
                </c:pt>
                <c:pt idx="2955">
                  <c:v>-397.5</c:v>
                </c:pt>
                <c:pt idx="2956">
                  <c:v>-397</c:v>
                </c:pt>
                <c:pt idx="2957">
                  <c:v>-396.5</c:v>
                </c:pt>
                <c:pt idx="2958">
                  <c:v>-396</c:v>
                </c:pt>
                <c:pt idx="2959">
                  <c:v>-395.5</c:v>
                </c:pt>
                <c:pt idx="2960">
                  <c:v>-395</c:v>
                </c:pt>
                <c:pt idx="2961">
                  <c:v>-394.5</c:v>
                </c:pt>
                <c:pt idx="2962">
                  <c:v>-394</c:v>
                </c:pt>
                <c:pt idx="2963">
                  <c:v>-393.5</c:v>
                </c:pt>
                <c:pt idx="2964">
                  <c:v>-393</c:v>
                </c:pt>
                <c:pt idx="2965">
                  <c:v>-392.5</c:v>
                </c:pt>
                <c:pt idx="2966">
                  <c:v>-392</c:v>
                </c:pt>
                <c:pt idx="2967">
                  <c:v>-391.5</c:v>
                </c:pt>
                <c:pt idx="2968">
                  <c:v>-391</c:v>
                </c:pt>
                <c:pt idx="2969">
                  <c:v>-390.5</c:v>
                </c:pt>
                <c:pt idx="2970">
                  <c:v>-390</c:v>
                </c:pt>
                <c:pt idx="2971">
                  <c:v>-389.5</c:v>
                </c:pt>
                <c:pt idx="2972">
                  <c:v>-389</c:v>
                </c:pt>
                <c:pt idx="2973">
                  <c:v>-388.5</c:v>
                </c:pt>
                <c:pt idx="2974">
                  <c:v>-388</c:v>
                </c:pt>
                <c:pt idx="2975">
                  <c:v>-387.5</c:v>
                </c:pt>
                <c:pt idx="2976">
                  <c:v>-387</c:v>
                </c:pt>
                <c:pt idx="2977">
                  <c:v>-386.5</c:v>
                </c:pt>
                <c:pt idx="2978">
                  <c:v>-386</c:v>
                </c:pt>
                <c:pt idx="2979">
                  <c:v>-385.5</c:v>
                </c:pt>
                <c:pt idx="2980">
                  <c:v>-385</c:v>
                </c:pt>
                <c:pt idx="2981">
                  <c:v>-384.5</c:v>
                </c:pt>
                <c:pt idx="2982">
                  <c:v>-384</c:v>
                </c:pt>
                <c:pt idx="2983">
                  <c:v>-383.5</c:v>
                </c:pt>
                <c:pt idx="2984">
                  <c:v>-383</c:v>
                </c:pt>
                <c:pt idx="2985">
                  <c:v>-382.5</c:v>
                </c:pt>
                <c:pt idx="2986">
                  <c:v>-382</c:v>
                </c:pt>
                <c:pt idx="2987">
                  <c:v>-381.5</c:v>
                </c:pt>
                <c:pt idx="2988">
                  <c:v>-381</c:v>
                </c:pt>
                <c:pt idx="2989">
                  <c:v>-380.5</c:v>
                </c:pt>
                <c:pt idx="2990">
                  <c:v>-380</c:v>
                </c:pt>
                <c:pt idx="2991">
                  <c:v>-379.5</c:v>
                </c:pt>
                <c:pt idx="2992">
                  <c:v>-379</c:v>
                </c:pt>
                <c:pt idx="2993">
                  <c:v>-378.5</c:v>
                </c:pt>
                <c:pt idx="2994">
                  <c:v>-378</c:v>
                </c:pt>
                <c:pt idx="2995">
                  <c:v>-377.5</c:v>
                </c:pt>
                <c:pt idx="2996">
                  <c:v>-377</c:v>
                </c:pt>
                <c:pt idx="2997">
                  <c:v>-376.5</c:v>
                </c:pt>
                <c:pt idx="2998">
                  <c:v>-376</c:v>
                </c:pt>
                <c:pt idx="2999">
                  <c:v>-375.5</c:v>
                </c:pt>
                <c:pt idx="3000">
                  <c:v>-375</c:v>
                </c:pt>
                <c:pt idx="3001">
                  <c:v>-374.5</c:v>
                </c:pt>
                <c:pt idx="3002">
                  <c:v>-374</c:v>
                </c:pt>
                <c:pt idx="3003">
                  <c:v>-373.5</c:v>
                </c:pt>
                <c:pt idx="3004">
                  <c:v>-373</c:v>
                </c:pt>
                <c:pt idx="3005">
                  <c:v>-372.5</c:v>
                </c:pt>
                <c:pt idx="3006">
                  <c:v>-372</c:v>
                </c:pt>
                <c:pt idx="3007">
                  <c:v>-371.5</c:v>
                </c:pt>
                <c:pt idx="3008">
                  <c:v>-371</c:v>
                </c:pt>
                <c:pt idx="3009">
                  <c:v>-370.5</c:v>
                </c:pt>
                <c:pt idx="3010">
                  <c:v>-370</c:v>
                </c:pt>
                <c:pt idx="3011">
                  <c:v>-369.5</c:v>
                </c:pt>
                <c:pt idx="3012">
                  <c:v>-369</c:v>
                </c:pt>
                <c:pt idx="3013">
                  <c:v>-368.5</c:v>
                </c:pt>
                <c:pt idx="3014">
                  <c:v>-368</c:v>
                </c:pt>
                <c:pt idx="3015">
                  <c:v>-367.5</c:v>
                </c:pt>
                <c:pt idx="3016">
                  <c:v>-367</c:v>
                </c:pt>
                <c:pt idx="3017">
                  <c:v>-366.5</c:v>
                </c:pt>
                <c:pt idx="3018">
                  <c:v>-366</c:v>
                </c:pt>
                <c:pt idx="3019">
                  <c:v>-365.5</c:v>
                </c:pt>
                <c:pt idx="3020">
                  <c:v>-365</c:v>
                </c:pt>
                <c:pt idx="3021">
                  <c:v>-364.5</c:v>
                </c:pt>
                <c:pt idx="3022">
                  <c:v>-364</c:v>
                </c:pt>
                <c:pt idx="3023">
                  <c:v>-363.5</c:v>
                </c:pt>
                <c:pt idx="3024">
                  <c:v>-363</c:v>
                </c:pt>
                <c:pt idx="3025">
                  <c:v>-362.5</c:v>
                </c:pt>
                <c:pt idx="3026">
                  <c:v>-362</c:v>
                </c:pt>
                <c:pt idx="3027">
                  <c:v>-361.5</c:v>
                </c:pt>
                <c:pt idx="3028">
                  <c:v>-361</c:v>
                </c:pt>
                <c:pt idx="3029">
                  <c:v>-360.5</c:v>
                </c:pt>
                <c:pt idx="3030">
                  <c:v>-360</c:v>
                </c:pt>
                <c:pt idx="3031">
                  <c:v>-359.5</c:v>
                </c:pt>
                <c:pt idx="3032">
                  <c:v>-359</c:v>
                </c:pt>
                <c:pt idx="3033">
                  <c:v>-358.5</c:v>
                </c:pt>
                <c:pt idx="3034">
                  <c:v>-358</c:v>
                </c:pt>
                <c:pt idx="3035">
                  <c:v>-357.5</c:v>
                </c:pt>
                <c:pt idx="3036">
                  <c:v>-357</c:v>
                </c:pt>
                <c:pt idx="3037">
                  <c:v>-356.5</c:v>
                </c:pt>
                <c:pt idx="3038">
                  <c:v>-356</c:v>
                </c:pt>
                <c:pt idx="3039">
                  <c:v>-355.5</c:v>
                </c:pt>
                <c:pt idx="3040">
                  <c:v>-355</c:v>
                </c:pt>
                <c:pt idx="3041">
                  <c:v>-354.5</c:v>
                </c:pt>
                <c:pt idx="3042">
                  <c:v>-354</c:v>
                </c:pt>
                <c:pt idx="3043">
                  <c:v>-353.5</c:v>
                </c:pt>
                <c:pt idx="3044">
                  <c:v>-353</c:v>
                </c:pt>
                <c:pt idx="3045">
                  <c:v>-352.5</c:v>
                </c:pt>
                <c:pt idx="3046">
                  <c:v>-352</c:v>
                </c:pt>
                <c:pt idx="3047">
                  <c:v>-351.5</c:v>
                </c:pt>
                <c:pt idx="3048">
                  <c:v>-351</c:v>
                </c:pt>
                <c:pt idx="3049">
                  <c:v>-350.5</c:v>
                </c:pt>
                <c:pt idx="3050">
                  <c:v>-350</c:v>
                </c:pt>
                <c:pt idx="3051">
                  <c:v>-349.5</c:v>
                </c:pt>
                <c:pt idx="3052">
                  <c:v>-349</c:v>
                </c:pt>
                <c:pt idx="3053">
                  <c:v>-348.5</c:v>
                </c:pt>
                <c:pt idx="3054">
                  <c:v>-348</c:v>
                </c:pt>
                <c:pt idx="3055">
                  <c:v>-347.5</c:v>
                </c:pt>
                <c:pt idx="3056">
                  <c:v>-347</c:v>
                </c:pt>
                <c:pt idx="3057">
                  <c:v>-346.5</c:v>
                </c:pt>
                <c:pt idx="3058">
                  <c:v>-346</c:v>
                </c:pt>
                <c:pt idx="3059">
                  <c:v>-345.5</c:v>
                </c:pt>
                <c:pt idx="3060">
                  <c:v>-345</c:v>
                </c:pt>
                <c:pt idx="3061">
                  <c:v>-344.5</c:v>
                </c:pt>
                <c:pt idx="3062">
                  <c:v>-344</c:v>
                </c:pt>
                <c:pt idx="3063">
                  <c:v>-343.5</c:v>
                </c:pt>
                <c:pt idx="3064">
                  <c:v>-343</c:v>
                </c:pt>
                <c:pt idx="3065">
                  <c:v>-342.5</c:v>
                </c:pt>
                <c:pt idx="3066">
                  <c:v>-342</c:v>
                </c:pt>
                <c:pt idx="3067">
                  <c:v>-341.5</c:v>
                </c:pt>
                <c:pt idx="3068">
                  <c:v>-341</c:v>
                </c:pt>
                <c:pt idx="3069">
                  <c:v>-340.5</c:v>
                </c:pt>
                <c:pt idx="3070">
                  <c:v>-340</c:v>
                </c:pt>
                <c:pt idx="3071">
                  <c:v>-339.5</c:v>
                </c:pt>
                <c:pt idx="3072">
                  <c:v>-339</c:v>
                </c:pt>
                <c:pt idx="3073">
                  <c:v>-338.5</c:v>
                </c:pt>
                <c:pt idx="3074">
                  <c:v>-338</c:v>
                </c:pt>
                <c:pt idx="3075">
                  <c:v>-337.5</c:v>
                </c:pt>
                <c:pt idx="3076">
                  <c:v>-337</c:v>
                </c:pt>
                <c:pt idx="3077">
                  <c:v>-336.5</c:v>
                </c:pt>
                <c:pt idx="3078">
                  <c:v>-336</c:v>
                </c:pt>
                <c:pt idx="3079">
                  <c:v>-335.5</c:v>
                </c:pt>
                <c:pt idx="3080">
                  <c:v>-335</c:v>
                </c:pt>
                <c:pt idx="3081">
                  <c:v>-334.5</c:v>
                </c:pt>
                <c:pt idx="3082">
                  <c:v>-334</c:v>
                </c:pt>
                <c:pt idx="3083">
                  <c:v>-333.5</c:v>
                </c:pt>
                <c:pt idx="3084">
                  <c:v>-333</c:v>
                </c:pt>
                <c:pt idx="3085">
                  <c:v>-332.5</c:v>
                </c:pt>
                <c:pt idx="3086">
                  <c:v>-332</c:v>
                </c:pt>
                <c:pt idx="3087">
                  <c:v>-331.5</c:v>
                </c:pt>
                <c:pt idx="3088">
                  <c:v>-331</c:v>
                </c:pt>
                <c:pt idx="3089">
                  <c:v>-330.5</c:v>
                </c:pt>
                <c:pt idx="3090">
                  <c:v>-330</c:v>
                </c:pt>
                <c:pt idx="3091">
                  <c:v>-329.5</c:v>
                </c:pt>
                <c:pt idx="3092">
                  <c:v>-329</c:v>
                </c:pt>
                <c:pt idx="3093">
                  <c:v>-328.5</c:v>
                </c:pt>
                <c:pt idx="3094">
                  <c:v>-328</c:v>
                </c:pt>
                <c:pt idx="3095">
                  <c:v>-327.5</c:v>
                </c:pt>
                <c:pt idx="3096">
                  <c:v>-327</c:v>
                </c:pt>
                <c:pt idx="3097">
                  <c:v>-326.5</c:v>
                </c:pt>
                <c:pt idx="3098">
                  <c:v>-326</c:v>
                </c:pt>
                <c:pt idx="3099">
                  <c:v>-325.5</c:v>
                </c:pt>
                <c:pt idx="3100">
                  <c:v>-325</c:v>
                </c:pt>
                <c:pt idx="3101">
                  <c:v>-324.5</c:v>
                </c:pt>
                <c:pt idx="3102">
                  <c:v>-324</c:v>
                </c:pt>
                <c:pt idx="3103">
                  <c:v>-323.5</c:v>
                </c:pt>
                <c:pt idx="3104">
                  <c:v>-323</c:v>
                </c:pt>
                <c:pt idx="3105">
                  <c:v>-322.5</c:v>
                </c:pt>
                <c:pt idx="3106">
                  <c:v>-322</c:v>
                </c:pt>
                <c:pt idx="3107">
                  <c:v>-321.5</c:v>
                </c:pt>
                <c:pt idx="3108">
                  <c:v>-321</c:v>
                </c:pt>
                <c:pt idx="3109">
                  <c:v>-320.5</c:v>
                </c:pt>
                <c:pt idx="3110">
                  <c:v>-320</c:v>
                </c:pt>
                <c:pt idx="3111">
                  <c:v>-319.5</c:v>
                </c:pt>
                <c:pt idx="3112">
                  <c:v>-319</c:v>
                </c:pt>
                <c:pt idx="3113">
                  <c:v>-318.5</c:v>
                </c:pt>
                <c:pt idx="3114">
                  <c:v>-318</c:v>
                </c:pt>
                <c:pt idx="3115">
                  <c:v>-317.5</c:v>
                </c:pt>
                <c:pt idx="3116">
                  <c:v>-317</c:v>
                </c:pt>
                <c:pt idx="3117">
                  <c:v>-316.5</c:v>
                </c:pt>
                <c:pt idx="3118">
                  <c:v>-316</c:v>
                </c:pt>
                <c:pt idx="3119">
                  <c:v>-315.5</c:v>
                </c:pt>
                <c:pt idx="3120">
                  <c:v>-315</c:v>
                </c:pt>
                <c:pt idx="3121">
                  <c:v>-314.5</c:v>
                </c:pt>
                <c:pt idx="3122">
                  <c:v>-314</c:v>
                </c:pt>
                <c:pt idx="3123">
                  <c:v>-313.5</c:v>
                </c:pt>
                <c:pt idx="3124">
                  <c:v>-313</c:v>
                </c:pt>
                <c:pt idx="3125">
                  <c:v>-312.5</c:v>
                </c:pt>
                <c:pt idx="3126">
                  <c:v>-312</c:v>
                </c:pt>
                <c:pt idx="3127">
                  <c:v>-311.5</c:v>
                </c:pt>
                <c:pt idx="3128">
                  <c:v>-311</c:v>
                </c:pt>
                <c:pt idx="3129">
                  <c:v>-310.5</c:v>
                </c:pt>
                <c:pt idx="3130">
                  <c:v>-310</c:v>
                </c:pt>
                <c:pt idx="3131">
                  <c:v>-309.5</c:v>
                </c:pt>
                <c:pt idx="3132">
                  <c:v>-309</c:v>
                </c:pt>
                <c:pt idx="3133">
                  <c:v>-308.5</c:v>
                </c:pt>
                <c:pt idx="3134">
                  <c:v>-308</c:v>
                </c:pt>
                <c:pt idx="3135">
                  <c:v>-307.5</c:v>
                </c:pt>
                <c:pt idx="3136">
                  <c:v>-307</c:v>
                </c:pt>
                <c:pt idx="3137">
                  <c:v>-306.5</c:v>
                </c:pt>
                <c:pt idx="3138">
                  <c:v>-306</c:v>
                </c:pt>
                <c:pt idx="3139">
                  <c:v>-305.5</c:v>
                </c:pt>
                <c:pt idx="3140">
                  <c:v>-305</c:v>
                </c:pt>
                <c:pt idx="3141">
                  <c:v>-304.5</c:v>
                </c:pt>
                <c:pt idx="3142">
                  <c:v>-304</c:v>
                </c:pt>
                <c:pt idx="3143">
                  <c:v>-303.5</c:v>
                </c:pt>
                <c:pt idx="3144">
                  <c:v>-303</c:v>
                </c:pt>
                <c:pt idx="3145">
                  <c:v>-302.5</c:v>
                </c:pt>
                <c:pt idx="3146">
                  <c:v>-302</c:v>
                </c:pt>
                <c:pt idx="3147">
                  <c:v>-301.5</c:v>
                </c:pt>
                <c:pt idx="3148">
                  <c:v>-301</c:v>
                </c:pt>
                <c:pt idx="3149">
                  <c:v>-300.5</c:v>
                </c:pt>
                <c:pt idx="3150">
                  <c:v>-300</c:v>
                </c:pt>
                <c:pt idx="3151">
                  <c:v>-299.5</c:v>
                </c:pt>
                <c:pt idx="3152">
                  <c:v>-299</c:v>
                </c:pt>
                <c:pt idx="3153">
                  <c:v>-298.5</c:v>
                </c:pt>
                <c:pt idx="3154">
                  <c:v>-298</c:v>
                </c:pt>
                <c:pt idx="3155">
                  <c:v>-297.5</c:v>
                </c:pt>
                <c:pt idx="3156">
                  <c:v>-297</c:v>
                </c:pt>
                <c:pt idx="3157">
                  <c:v>-296.5</c:v>
                </c:pt>
                <c:pt idx="3158">
                  <c:v>-296</c:v>
                </c:pt>
                <c:pt idx="3159">
                  <c:v>-295.5</c:v>
                </c:pt>
                <c:pt idx="3160">
                  <c:v>-295</c:v>
                </c:pt>
                <c:pt idx="3161">
                  <c:v>-294.5</c:v>
                </c:pt>
                <c:pt idx="3162">
                  <c:v>-294</c:v>
                </c:pt>
                <c:pt idx="3163">
                  <c:v>-293.5</c:v>
                </c:pt>
                <c:pt idx="3164">
                  <c:v>-293</c:v>
                </c:pt>
                <c:pt idx="3165">
                  <c:v>-292.5</c:v>
                </c:pt>
                <c:pt idx="3166">
                  <c:v>-292</c:v>
                </c:pt>
                <c:pt idx="3167">
                  <c:v>-291.5</c:v>
                </c:pt>
                <c:pt idx="3168">
                  <c:v>-291</c:v>
                </c:pt>
                <c:pt idx="3169">
                  <c:v>-290.5</c:v>
                </c:pt>
                <c:pt idx="3170">
                  <c:v>-290</c:v>
                </c:pt>
                <c:pt idx="3171">
                  <c:v>-289.5</c:v>
                </c:pt>
                <c:pt idx="3172">
                  <c:v>-289</c:v>
                </c:pt>
                <c:pt idx="3173">
                  <c:v>-288.5</c:v>
                </c:pt>
                <c:pt idx="3174">
                  <c:v>-288</c:v>
                </c:pt>
                <c:pt idx="3175">
                  <c:v>-287.5</c:v>
                </c:pt>
                <c:pt idx="3176">
                  <c:v>-287</c:v>
                </c:pt>
                <c:pt idx="3177">
                  <c:v>-286.5</c:v>
                </c:pt>
                <c:pt idx="3178">
                  <c:v>-286</c:v>
                </c:pt>
                <c:pt idx="3179">
                  <c:v>-285.5</c:v>
                </c:pt>
                <c:pt idx="3180">
                  <c:v>-285</c:v>
                </c:pt>
                <c:pt idx="3181">
                  <c:v>-284.5</c:v>
                </c:pt>
                <c:pt idx="3182">
                  <c:v>-284</c:v>
                </c:pt>
                <c:pt idx="3183">
                  <c:v>-283.5</c:v>
                </c:pt>
                <c:pt idx="3184">
                  <c:v>-283</c:v>
                </c:pt>
                <c:pt idx="3185">
                  <c:v>-282.5</c:v>
                </c:pt>
                <c:pt idx="3186">
                  <c:v>-282</c:v>
                </c:pt>
                <c:pt idx="3187">
                  <c:v>-281.5</c:v>
                </c:pt>
                <c:pt idx="3188">
                  <c:v>-281</c:v>
                </c:pt>
                <c:pt idx="3189">
                  <c:v>-280.5</c:v>
                </c:pt>
                <c:pt idx="3190">
                  <c:v>-280</c:v>
                </c:pt>
                <c:pt idx="3191">
                  <c:v>-279.5</c:v>
                </c:pt>
                <c:pt idx="3192">
                  <c:v>-279</c:v>
                </c:pt>
                <c:pt idx="3193">
                  <c:v>-278.5</c:v>
                </c:pt>
                <c:pt idx="3194">
                  <c:v>-278</c:v>
                </c:pt>
                <c:pt idx="3195">
                  <c:v>-277.5</c:v>
                </c:pt>
                <c:pt idx="3196">
                  <c:v>-277</c:v>
                </c:pt>
                <c:pt idx="3197">
                  <c:v>-276.5</c:v>
                </c:pt>
                <c:pt idx="3198">
                  <c:v>-276</c:v>
                </c:pt>
                <c:pt idx="3199">
                  <c:v>-275.5</c:v>
                </c:pt>
                <c:pt idx="3200">
                  <c:v>-275</c:v>
                </c:pt>
                <c:pt idx="3201">
                  <c:v>-274.5</c:v>
                </c:pt>
                <c:pt idx="3202">
                  <c:v>-274</c:v>
                </c:pt>
                <c:pt idx="3203">
                  <c:v>-273.5</c:v>
                </c:pt>
                <c:pt idx="3204">
                  <c:v>-273</c:v>
                </c:pt>
                <c:pt idx="3205">
                  <c:v>-272.5</c:v>
                </c:pt>
                <c:pt idx="3206">
                  <c:v>-272</c:v>
                </c:pt>
                <c:pt idx="3207">
                  <c:v>-271.5</c:v>
                </c:pt>
                <c:pt idx="3208">
                  <c:v>-271</c:v>
                </c:pt>
                <c:pt idx="3209">
                  <c:v>-270.5</c:v>
                </c:pt>
                <c:pt idx="3210">
                  <c:v>-270</c:v>
                </c:pt>
                <c:pt idx="3211">
                  <c:v>-269.5</c:v>
                </c:pt>
                <c:pt idx="3212">
                  <c:v>-269</c:v>
                </c:pt>
                <c:pt idx="3213">
                  <c:v>-268.5</c:v>
                </c:pt>
                <c:pt idx="3214">
                  <c:v>-268</c:v>
                </c:pt>
                <c:pt idx="3215">
                  <c:v>-267.5</c:v>
                </c:pt>
                <c:pt idx="3216">
                  <c:v>-267</c:v>
                </c:pt>
                <c:pt idx="3217">
                  <c:v>-266.5</c:v>
                </c:pt>
                <c:pt idx="3218">
                  <c:v>-266</c:v>
                </c:pt>
                <c:pt idx="3219">
                  <c:v>-265.5</c:v>
                </c:pt>
                <c:pt idx="3220">
                  <c:v>-265</c:v>
                </c:pt>
                <c:pt idx="3221">
                  <c:v>-264.5</c:v>
                </c:pt>
                <c:pt idx="3222">
                  <c:v>-264</c:v>
                </c:pt>
                <c:pt idx="3223">
                  <c:v>-263.5</c:v>
                </c:pt>
                <c:pt idx="3224">
                  <c:v>-263</c:v>
                </c:pt>
                <c:pt idx="3225">
                  <c:v>-262.5</c:v>
                </c:pt>
                <c:pt idx="3226">
                  <c:v>-262</c:v>
                </c:pt>
                <c:pt idx="3227">
                  <c:v>-261.5</c:v>
                </c:pt>
                <c:pt idx="3228">
                  <c:v>-261</c:v>
                </c:pt>
                <c:pt idx="3229">
                  <c:v>-260.5</c:v>
                </c:pt>
                <c:pt idx="3230">
                  <c:v>-260</c:v>
                </c:pt>
                <c:pt idx="3231">
                  <c:v>-259.5</c:v>
                </c:pt>
                <c:pt idx="3232">
                  <c:v>-259</c:v>
                </c:pt>
                <c:pt idx="3233">
                  <c:v>-258.5</c:v>
                </c:pt>
                <c:pt idx="3234">
                  <c:v>-258</c:v>
                </c:pt>
                <c:pt idx="3235">
                  <c:v>-257.5</c:v>
                </c:pt>
                <c:pt idx="3236">
                  <c:v>-257</c:v>
                </c:pt>
                <c:pt idx="3237">
                  <c:v>-256.5</c:v>
                </c:pt>
                <c:pt idx="3238">
                  <c:v>-256</c:v>
                </c:pt>
                <c:pt idx="3239">
                  <c:v>-255.5</c:v>
                </c:pt>
                <c:pt idx="3240">
                  <c:v>-255</c:v>
                </c:pt>
                <c:pt idx="3241">
                  <c:v>-254.5</c:v>
                </c:pt>
                <c:pt idx="3242">
                  <c:v>-254</c:v>
                </c:pt>
                <c:pt idx="3243">
                  <c:v>-253.5</c:v>
                </c:pt>
                <c:pt idx="3244">
                  <c:v>-253</c:v>
                </c:pt>
                <c:pt idx="3245">
                  <c:v>-252.5</c:v>
                </c:pt>
                <c:pt idx="3246">
                  <c:v>-252</c:v>
                </c:pt>
                <c:pt idx="3247">
                  <c:v>-251.5</c:v>
                </c:pt>
                <c:pt idx="3248">
                  <c:v>-251</c:v>
                </c:pt>
                <c:pt idx="3249">
                  <c:v>-250.5</c:v>
                </c:pt>
                <c:pt idx="3250">
                  <c:v>-250</c:v>
                </c:pt>
                <c:pt idx="3251">
                  <c:v>-249.5</c:v>
                </c:pt>
                <c:pt idx="3252">
                  <c:v>-249</c:v>
                </c:pt>
                <c:pt idx="3253">
                  <c:v>-248.5</c:v>
                </c:pt>
                <c:pt idx="3254">
                  <c:v>-248</c:v>
                </c:pt>
                <c:pt idx="3255">
                  <c:v>-247.5</c:v>
                </c:pt>
                <c:pt idx="3256">
                  <c:v>-247</c:v>
                </c:pt>
                <c:pt idx="3257">
                  <c:v>-246.5</c:v>
                </c:pt>
                <c:pt idx="3258">
                  <c:v>-246</c:v>
                </c:pt>
                <c:pt idx="3259">
                  <c:v>-245.5</c:v>
                </c:pt>
                <c:pt idx="3260">
                  <c:v>-245</c:v>
                </c:pt>
                <c:pt idx="3261">
                  <c:v>-244.5</c:v>
                </c:pt>
                <c:pt idx="3262">
                  <c:v>-244</c:v>
                </c:pt>
                <c:pt idx="3263">
                  <c:v>-243.5</c:v>
                </c:pt>
                <c:pt idx="3264">
                  <c:v>-243</c:v>
                </c:pt>
                <c:pt idx="3265">
                  <c:v>-242.5</c:v>
                </c:pt>
                <c:pt idx="3266">
                  <c:v>-242</c:v>
                </c:pt>
                <c:pt idx="3267">
                  <c:v>-241.5</c:v>
                </c:pt>
                <c:pt idx="3268">
                  <c:v>-241</c:v>
                </c:pt>
                <c:pt idx="3269">
                  <c:v>-240.5</c:v>
                </c:pt>
                <c:pt idx="3270">
                  <c:v>-240</c:v>
                </c:pt>
                <c:pt idx="3271">
                  <c:v>-239.5</c:v>
                </c:pt>
                <c:pt idx="3272">
                  <c:v>-239</c:v>
                </c:pt>
                <c:pt idx="3273">
                  <c:v>-238.5</c:v>
                </c:pt>
                <c:pt idx="3274">
                  <c:v>-238</c:v>
                </c:pt>
                <c:pt idx="3275">
                  <c:v>-237.5</c:v>
                </c:pt>
                <c:pt idx="3276">
                  <c:v>-237</c:v>
                </c:pt>
                <c:pt idx="3277">
                  <c:v>-236.5</c:v>
                </c:pt>
                <c:pt idx="3278">
                  <c:v>-236</c:v>
                </c:pt>
                <c:pt idx="3279">
                  <c:v>-235.5</c:v>
                </c:pt>
                <c:pt idx="3280">
                  <c:v>-235</c:v>
                </c:pt>
                <c:pt idx="3281">
                  <c:v>-234.5</c:v>
                </c:pt>
                <c:pt idx="3282">
                  <c:v>-234</c:v>
                </c:pt>
                <c:pt idx="3283">
                  <c:v>-233.5</c:v>
                </c:pt>
                <c:pt idx="3284">
                  <c:v>-233</c:v>
                </c:pt>
                <c:pt idx="3285">
                  <c:v>-232.5</c:v>
                </c:pt>
                <c:pt idx="3286">
                  <c:v>-232</c:v>
                </c:pt>
                <c:pt idx="3287">
                  <c:v>-231.5</c:v>
                </c:pt>
                <c:pt idx="3288">
                  <c:v>-231</c:v>
                </c:pt>
                <c:pt idx="3289">
                  <c:v>-230.5</c:v>
                </c:pt>
                <c:pt idx="3290">
                  <c:v>-230</c:v>
                </c:pt>
                <c:pt idx="3291">
                  <c:v>-229.5</c:v>
                </c:pt>
                <c:pt idx="3292">
                  <c:v>-229</c:v>
                </c:pt>
                <c:pt idx="3293">
                  <c:v>-228.5</c:v>
                </c:pt>
                <c:pt idx="3294">
                  <c:v>-228</c:v>
                </c:pt>
                <c:pt idx="3295">
                  <c:v>-227.5</c:v>
                </c:pt>
                <c:pt idx="3296">
                  <c:v>-227</c:v>
                </c:pt>
                <c:pt idx="3297">
                  <c:v>-226.5</c:v>
                </c:pt>
                <c:pt idx="3298">
                  <c:v>-226</c:v>
                </c:pt>
                <c:pt idx="3299">
                  <c:v>-225.5</c:v>
                </c:pt>
                <c:pt idx="3300">
                  <c:v>-225</c:v>
                </c:pt>
                <c:pt idx="3301">
                  <c:v>-224.5</c:v>
                </c:pt>
                <c:pt idx="3302">
                  <c:v>-224</c:v>
                </c:pt>
                <c:pt idx="3303">
                  <c:v>-223.5</c:v>
                </c:pt>
                <c:pt idx="3304">
                  <c:v>-223</c:v>
                </c:pt>
                <c:pt idx="3305">
                  <c:v>-222.5</c:v>
                </c:pt>
                <c:pt idx="3306">
                  <c:v>-222</c:v>
                </c:pt>
                <c:pt idx="3307">
                  <c:v>-221.5</c:v>
                </c:pt>
                <c:pt idx="3308">
                  <c:v>-221</c:v>
                </c:pt>
                <c:pt idx="3309">
                  <c:v>-220.5</c:v>
                </c:pt>
                <c:pt idx="3310">
                  <c:v>-220</c:v>
                </c:pt>
                <c:pt idx="3311">
                  <c:v>-219.5</c:v>
                </c:pt>
                <c:pt idx="3312">
                  <c:v>-219</c:v>
                </c:pt>
                <c:pt idx="3313">
                  <c:v>-218.5</c:v>
                </c:pt>
                <c:pt idx="3314">
                  <c:v>-218</c:v>
                </c:pt>
                <c:pt idx="3315">
                  <c:v>-217.5</c:v>
                </c:pt>
                <c:pt idx="3316">
                  <c:v>-217</c:v>
                </c:pt>
                <c:pt idx="3317">
                  <c:v>-216.5</c:v>
                </c:pt>
                <c:pt idx="3318">
                  <c:v>-216</c:v>
                </c:pt>
                <c:pt idx="3319">
                  <c:v>-215.5</c:v>
                </c:pt>
                <c:pt idx="3320">
                  <c:v>-215</c:v>
                </c:pt>
                <c:pt idx="3321">
                  <c:v>-214.5</c:v>
                </c:pt>
                <c:pt idx="3322">
                  <c:v>-214</c:v>
                </c:pt>
                <c:pt idx="3323">
                  <c:v>-213.5</c:v>
                </c:pt>
                <c:pt idx="3324">
                  <c:v>-213</c:v>
                </c:pt>
                <c:pt idx="3325">
                  <c:v>-212.5</c:v>
                </c:pt>
                <c:pt idx="3326">
                  <c:v>-212</c:v>
                </c:pt>
                <c:pt idx="3327">
                  <c:v>-211.5</c:v>
                </c:pt>
                <c:pt idx="3328">
                  <c:v>-211</c:v>
                </c:pt>
                <c:pt idx="3329">
                  <c:v>-210.5</c:v>
                </c:pt>
                <c:pt idx="3330">
                  <c:v>-210</c:v>
                </c:pt>
                <c:pt idx="3331">
                  <c:v>-209.5</c:v>
                </c:pt>
                <c:pt idx="3332">
                  <c:v>-209</c:v>
                </c:pt>
                <c:pt idx="3333">
                  <c:v>-208.5</c:v>
                </c:pt>
                <c:pt idx="3334">
                  <c:v>-208</c:v>
                </c:pt>
                <c:pt idx="3335">
                  <c:v>-207.5</c:v>
                </c:pt>
                <c:pt idx="3336">
                  <c:v>-207</c:v>
                </c:pt>
                <c:pt idx="3337">
                  <c:v>-206.5</c:v>
                </c:pt>
                <c:pt idx="3338">
                  <c:v>-206</c:v>
                </c:pt>
                <c:pt idx="3339">
                  <c:v>-205.5</c:v>
                </c:pt>
                <c:pt idx="3340">
                  <c:v>-205</c:v>
                </c:pt>
                <c:pt idx="3341">
                  <c:v>-204.5</c:v>
                </c:pt>
                <c:pt idx="3342">
                  <c:v>-204</c:v>
                </c:pt>
                <c:pt idx="3343">
                  <c:v>-203.5</c:v>
                </c:pt>
                <c:pt idx="3344">
                  <c:v>-203</c:v>
                </c:pt>
                <c:pt idx="3345">
                  <c:v>-202.5</c:v>
                </c:pt>
                <c:pt idx="3346">
                  <c:v>-202</c:v>
                </c:pt>
                <c:pt idx="3347">
                  <c:v>-201.5</c:v>
                </c:pt>
                <c:pt idx="3348">
                  <c:v>-201</c:v>
                </c:pt>
                <c:pt idx="3349">
                  <c:v>-200.5</c:v>
                </c:pt>
                <c:pt idx="3350">
                  <c:v>-200</c:v>
                </c:pt>
                <c:pt idx="3351">
                  <c:v>-199.5</c:v>
                </c:pt>
                <c:pt idx="3352">
                  <c:v>-199</c:v>
                </c:pt>
                <c:pt idx="3353">
                  <c:v>-198.5</c:v>
                </c:pt>
                <c:pt idx="3354">
                  <c:v>-198</c:v>
                </c:pt>
                <c:pt idx="3355">
                  <c:v>-197.5</c:v>
                </c:pt>
                <c:pt idx="3356">
                  <c:v>-197</c:v>
                </c:pt>
                <c:pt idx="3357">
                  <c:v>-196.5</c:v>
                </c:pt>
                <c:pt idx="3358">
                  <c:v>-196</c:v>
                </c:pt>
                <c:pt idx="3359">
                  <c:v>-195.5</c:v>
                </c:pt>
                <c:pt idx="3360">
                  <c:v>-195</c:v>
                </c:pt>
                <c:pt idx="3361">
                  <c:v>-194.5</c:v>
                </c:pt>
                <c:pt idx="3362">
                  <c:v>-194</c:v>
                </c:pt>
                <c:pt idx="3363">
                  <c:v>-193.5</c:v>
                </c:pt>
                <c:pt idx="3364">
                  <c:v>-193</c:v>
                </c:pt>
                <c:pt idx="3365">
                  <c:v>-192.5</c:v>
                </c:pt>
                <c:pt idx="3366">
                  <c:v>-192</c:v>
                </c:pt>
                <c:pt idx="3367">
                  <c:v>-191.5</c:v>
                </c:pt>
                <c:pt idx="3368">
                  <c:v>-191</c:v>
                </c:pt>
                <c:pt idx="3369">
                  <c:v>-190.5</c:v>
                </c:pt>
                <c:pt idx="3370">
                  <c:v>-190</c:v>
                </c:pt>
                <c:pt idx="3371">
                  <c:v>-189.5</c:v>
                </c:pt>
                <c:pt idx="3372">
                  <c:v>-189</c:v>
                </c:pt>
                <c:pt idx="3373">
                  <c:v>-188.5</c:v>
                </c:pt>
                <c:pt idx="3374">
                  <c:v>-188</c:v>
                </c:pt>
                <c:pt idx="3375">
                  <c:v>-187.5</c:v>
                </c:pt>
                <c:pt idx="3376">
                  <c:v>-187</c:v>
                </c:pt>
                <c:pt idx="3377">
                  <c:v>-186.5</c:v>
                </c:pt>
                <c:pt idx="3378">
                  <c:v>-186</c:v>
                </c:pt>
                <c:pt idx="3379">
                  <c:v>-185.5</c:v>
                </c:pt>
                <c:pt idx="3380">
                  <c:v>-185</c:v>
                </c:pt>
                <c:pt idx="3381">
                  <c:v>-184.5</c:v>
                </c:pt>
                <c:pt idx="3382">
                  <c:v>-184</c:v>
                </c:pt>
                <c:pt idx="3383">
                  <c:v>-183.5</c:v>
                </c:pt>
                <c:pt idx="3384">
                  <c:v>-183</c:v>
                </c:pt>
                <c:pt idx="3385">
                  <c:v>-182.5</c:v>
                </c:pt>
                <c:pt idx="3386">
                  <c:v>-182</c:v>
                </c:pt>
                <c:pt idx="3387">
                  <c:v>-181.5</c:v>
                </c:pt>
                <c:pt idx="3388">
                  <c:v>-181</c:v>
                </c:pt>
                <c:pt idx="3389">
                  <c:v>-180.5</c:v>
                </c:pt>
                <c:pt idx="3390">
                  <c:v>-180</c:v>
                </c:pt>
                <c:pt idx="3391">
                  <c:v>-179.5</c:v>
                </c:pt>
                <c:pt idx="3392">
                  <c:v>-179</c:v>
                </c:pt>
                <c:pt idx="3393">
                  <c:v>-178.5</c:v>
                </c:pt>
                <c:pt idx="3394">
                  <c:v>-178</c:v>
                </c:pt>
                <c:pt idx="3395">
                  <c:v>-177.5</c:v>
                </c:pt>
                <c:pt idx="3396">
                  <c:v>-177</c:v>
                </c:pt>
                <c:pt idx="3397">
                  <c:v>-176.5</c:v>
                </c:pt>
                <c:pt idx="3398">
                  <c:v>-176</c:v>
                </c:pt>
                <c:pt idx="3399">
                  <c:v>-175.5</c:v>
                </c:pt>
                <c:pt idx="3400">
                  <c:v>-175</c:v>
                </c:pt>
                <c:pt idx="3401">
                  <c:v>-174.5</c:v>
                </c:pt>
                <c:pt idx="3402">
                  <c:v>-174</c:v>
                </c:pt>
                <c:pt idx="3403">
                  <c:v>-173.5</c:v>
                </c:pt>
                <c:pt idx="3404">
                  <c:v>-173</c:v>
                </c:pt>
                <c:pt idx="3405">
                  <c:v>-172.5</c:v>
                </c:pt>
                <c:pt idx="3406">
                  <c:v>-172</c:v>
                </c:pt>
                <c:pt idx="3407">
                  <c:v>-171.5</c:v>
                </c:pt>
                <c:pt idx="3408">
                  <c:v>-171</c:v>
                </c:pt>
                <c:pt idx="3409">
                  <c:v>-170.5</c:v>
                </c:pt>
                <c:pt idx="3410">
                  <c:v>-170</c:v>
                </c:pt>
                <c:pt idx="3411">
                  <c:v>-169.5</c:v>
                </c:pt>
                <c:pt idx="3412">
                  <c:v>-169</c:v>
                </c:pt>
                <c:pt idx="3413">
                  <c:v>-168.5</c:v>
                </c:pt>
                <c:pt idx="3414">
                  <c:v>-168</c:v>
                </c:pt>
                <c:pt idx="3415">
                  <c:v>-167.5</c:v>
                </c:pt>
                <c:pt idx="3416">
                  <c:v>-167</c:v>
                </c:pt>
                <c:pt idx="3417">
                  <c:v>-166.5</c:v>
                </c:pt>
                <c:pt idx="3418">
                  <c:v>-166</c:v>
                </c:pt>
                <c:pt idx="3419">
                  <c:v>-165.5</c:v>
                </c:pt>
                <c:pt idx="3420">
                  <c:v>-165</c:v>
                </c:pt>
                <c:pt idx="3421">
                  <c:v>-164.5</c:v>
                </c:pt>
                <c:pt idx="3422">
                  <c:v>-164</c:v>
                </c:pt>
                <c:pt idx="3423">
                  <c:v>-163.5</c:v>
                </c:pt>
                <c:pt idx="3424">
                  <c:v>-163</c:v>
                </c:pt>
                <c:pt idx="3425">
                  <c:v>-162.5</c:v>
                </c:pt>
                <c:pt idx="3426">
                  <c:v>-162</c:v>
                </c:pt>
                <c:pt idx="3427">
                  <c:v>-161.5</c:v>
                </c:pt>
                <c:pt idx="3428">
                  <c:v>-161</c:v>
                </c:pt>
                <c:pt idx="3429">
                  <c:v>-160.5</c:v>
                </c:pt>
                <c:pt idx="3430">
                  <c:v>-160</c:v>
                </c:pt>
                <c:pt idx="3431">
                  <c:v>-159.5</c:v>
                </c:pt>
                <c:pt idx="3432">
                  <c:v>-159</c:v>
                </c:pt>
                <c:pt idx="3433">
                  <c:v>-158.5</c:v>
                </c:pt>
                <c:pt idx="3434">
                  <c:v>-158</c:v>
                </c:pt>
                <c:pt idx="3435">
                  <c:v>-157.5</c:v>
                </c:pt>
                <c:pt idx="3436">
                  <c:v>-157</c:v>
                </c:pt>
                <c:pt idx="3437">
                  <c:v>-156.5</c:v>
                </c:pt>
                <c:pt idx="3438">
                  <c:v>-156</c:v>
                </c:pt>
                <c:pt idx="3439">
                  <c:v>-155.5</c:v>
                </c:pt>
                <c:pt idx="3440">
                  <c:v>-155</c:v>
                </c:pt>
                <c:pt idx="3441">
                  <c:v>-154.5</c:v>
                </c:pt>
                <c:pt idx="3442">
                  <c:v>-154</c:v>
                </c:pt>
                <c:pt idx="3443">
                  <c:v>-153.5</c:v>
                </c:pt>
                <c:pt idx="3444">
                  <c:v>-153</c:v>
                </c:pt>
                <c:pt idx="3445">
                  <c:v>-152.5</c:v>
                </c:pt>
                <c:pt idx="3446">
                  <c:v>-152</c:v>
                </c:pt>
                <c:pt idx="3447">
                  <c:v>-151.5</c:v>
                </c:pt>
                <c:pt idx="3448">
                  <c:v>-151</c:v>
                </c:pt>
                <c:pt idx="3449">
                  <c:v>-150.5</c:v>
                </c:pt>
                <c:pt idx="3450">
                  <c:v>-150</c:v>
                </c:pt>
                <c:pt idx="3451">
                  <c:v>-149.5</c:v>
                </c:pt>
                <c:pt idx="3452">
                  <c:v>-149</c:v>
                </c:pt>
                <c:pt idx="3453">
                  <c:v>-148.5</c:v>
                </c:pt>
                <c:pt idx="3454">
                  <c:v>-148</c:v>
                </c:pt>
                <c:pt idx="3455">
                  <c:v>-147.5</c:v>
                </c:pt>
                <c:pt idx="3456">
                  <c:v>-147</c:v>
                </c:pt>
                <c:pt idx="3457">
                  <c:v>-146.5</c:v>
                </c:pt>
                <c:pt idx="3458">
                  <c:v>-146</c:v>
                </c:pt>
                <c:pt idx="3459">
                  <c:v>-145.5</c:v>
                </c:pt>
                <c:pt idx="3460">
                  <c:v>-145</c:v>
                </c:pt>
                <c:pt idx="3461">
                  <c:v>-144.5</c:v>
                </c:pt>
                <c:pt idx="3462">
                  <c:v>-144</c:v>
                </c:pt>
                <c:pt idx="3463">
                  <c:v>-143.5</c:v>
                </c:pt>
                <c:pt idx="3464">
                  <c:v>-143</c:v>
                </c:pt>
                <c:pt idx="3465">
                  <c:v>-142.5</c:v>
                </c:pt>
                <c:pt idx="3466">
                  <c:v>-142</c:v>
                </c:pt>
                <c:pt idx="3467">
                  <c:v>-141.5</c:v>
                </c:pt>
                <c:pt idx="3468">
                  <c:v>-141</c:v>
                </c:pt>
                <c:pt idx="3469">
                  <c:v>-140.5</c:v>
                </c:pt>
                <c:pt idx="3470">
                  <c:v>-140</c:v>
                </c:pt>
                <c:pt idx="3471">
                  <c:v>-139.5</c:v>
                </c:pt>
                <c:pt idx="3472">
                  <c:v>-139</c:v>
                </c:pt>
                <c:pt idx="3473">
                  <c:v>-138.5</c:v>
                </c:pt>
                <c:pt idx="3474">
                  <c:v>-138</c:v>
                </c:pt>
                <c:pt idx="3475">
                  <c:v>-137.5</c:v>
                </c:pt>
                <c:pt idx="3476">
                  <c:v>-137</c:v>
                </c:pt>
                <c:pt idx="3477">
                  <c:v>-136.5</c:v>
                </c:pt>
                <c:pt idx="3478">
                  <c:v>-136</c:v>
                </c:pt>
                <c:pt idx="3479">
                  <c:v>-135.5</c:v>
                </c:pt>
                <c:pt idx="3480">
                  <c:v>-135</c:v>
                </c:pt>
                <c:pt idx="3481">
                  <c:v>-134.5</c:v>
                </c:pt>
                <c:pt idx="3482">
                  <c:v>-134</c:v>
                </c:pt>
                <c:pt idx="3483">
                  <c:v>-133.5</c:v>
                </c:pt>
                <c:pt idx="3484">
                  <c:v>-133</c:v>
                </c:pt>
                <c:pt idx="3485">
                  <c:v>-132.5</c:v>
                </c:pt>
                <c:pt idx="3486">
                  <c:v>-132</c:v>
                </c:pt>
                <c:pt idx="3487">
                  <c:v>-131.5</c:v>
                </c:pt>
                <c:pt idx="3488">
                  <c:v>-131</c:v>
                </c:pt>
                <c:pt idx="3489">
                  <c:v>-130.5</c:v>
                </c:pt>
                <c:pt idx="3490">
                  <c:v>-130</c:v>
                </c:pt>
                <c:pt idx="3491">
                  <c:v>-129.5</c:v>
                </c:pt>
                <c:pt idx="3492">
                  <c:v>-129</c:v>
                </c:pt>
                <c:pt idx="3493">
                  <c:v>-128.5</c:v>
                </c:pt>
                <c:pt idx="3494">
                  <c:v>-128</c:v>
                </c:pt>
                <c:pt idx="3495">
                  <c:v>-127.5</c:v>
                </c:pt>
                <c:pt idx="3496">
                  <c:v>-127</c:v>
                </c:pt>
                <c:pt idx="3497">
                  <c:v>-126.5</c:v>
                </c:pt>
                <c:pt idx="3498">
                  <c:v>-126</c:v>
                </c:pt>
                <c:pt idx="3499">
                  <c:v>-125.5</c:v>
                </c:pt>
                <c:pt idx="3500">
                  <c:v>-125</c:v>
                </c:pt>
                <c:pt idx="3501">
                  <c:v>-124.5</c:v>
                </c:pt>
                <c:pt idx="3502">
                  <c:v>-124</c:v>
                </c:pt>
                <c:pt idx="3503">
                  <c:v>-123.5</c:v>
                </c:pt>
                <c:pt idx="3504">
                  <c:v>-123</c:v>
                </c:pt>
                <c:pt idx="3505">
                  <c:v>-122.5</c:v>
                </c:pt>
                <c:pt idx="3506">
                  <c:v>-122</c:v>
                </c:pt>
                <c:pt idx="3507">
                  <c:v>-121.5</c:v>
                </c:pt>
                <c:pt idx="3508">
                  <c:v>-121</c:v>
                </c:pt>
                <c:pt idx="3509">
                  <c:v>-120.5</c:v>
                </c:pt>
                <c:pt idx="3510">
                  <c:v>-120</c:v>
                </c:pt>
                <c:pt idx="3511">
                  <c:v>-119.5</c:v>
                </c:pt>
                <c:pt idx="3512">
                  <c:v>-119</c:v>
                </c:pt>
                <c:pt idx="3513">
                  <c:v>-118.5</c:v>
                </c:pt>
                <c:pt idx="3514">
                  <c:v>-118</c:v>
                </c:pt>
                <c:pt idx="3515">
                  <c:v>-117.5</c:v>
                </c:pt>
                <c:pt idx="3516">
                  <c:v>-117</c:v>
                </c:pt>
                <c:pt idx="3517">
                  <c:v>-116.5</c:v>
                </c:pt>
                <c:pt idx="3518">
                  <c:v>-116</c:v>
                </c:pt>
                <c:pt idx="3519">
                  <c:v>-115.5</c:v>
                </c:pt>
                <c:pt idx="3520">
                  <c:v>-115</c:v>
                </c:pt>
                <c:pt idx="3521">
                  <c:v>-114.5</c:v>
                </c:pt>
                <c:pt idx="3522">
                  <c:v>-114</c:v>
                </c:pt>
                <c:pt idx="3523">
                  <c:v>-113.5</c:v>
                </c:pt>
                <c:pt idx="3524">
                  <c:v>-113</c:v>
                </c:pt>
                <c:pt idx="3525">
                  <c:v>-112.5</c:v>
                </c:pt>
                <c:pt idx="3526">
                  <c:v>-112</c:v>
                </c:pt>
                <c:pt idx="3527">
                  <c:v>-111.5</c:v>
                </c:pt>
                <c:pt idx="3528">
                  <c:v>-111</c:v>
                </c:pt>
                <c:pt idx="3529">
                  <c:v>-110.5</c:v>
                </c:pt>
                <c:pt idx="3530">
                  <c:v>-110</c:v>
                </c:pt>
                <c:pt idx="3531">
                  <c:v>-109.5</c:v>
                </c:pt>
                <c:pt idx="3532">
                  <c:v>-109</c:v>
                </c:pt>
                <c:pt idx="3533">
                  <c:v>-108.5</c:v>
                </c:pt>
                <c:pt idx="3534">
                  <c:v>-108</c:v>
                </c:pt>
                <c:pt idx="3535">
                  <c:v>-107.5</c:v>
                </c:pt>
                <c:pt idx="3536">
                  <c:v>-107</c:v>
                </c:pt>
                <c:pt idx="3537">
                  <c:v>-106.5</c:v>
                </c:pt>
                <c:pt idx="3538">
                  <c:v>-106</c:v>
                </c:pt>
                <c:pt idx="3539">
                  <c:v>-105.5</c:v>
                </c:pt>
                <c:pt idx="3540">
                  <c:v>-105</c:v>
                </c:pt>
                <c:pt idx="3541">
                  <c:v>-104.5</c:v>
                </c:pt>
                <c:pt idx="3542">
                  <c:v>-104</c:v>
                </c:pt>
                <c:pt idx="3543">
                  <c:v>-103.5</c:v>
                </c:pt>
                <c:pt idx="3544">
                  <c:v>-103</c:v>
                </c:pt>
                <c:pt idx="3545">
                  <c:v>-102.5</c:v>
                </c:pt>
                <c:pt idx="3546">
                  <c:v>-102</c:v>
                </c:pt>
                <c:pt idx="3547">
                  <c:v>-101.5</c:v>
                </c:pt>
                <c:pt idx="3548">
                  <c:v>-101</c:v>
                </c:pt>
                <c:pt idx="3549">
                  <c:v>-100.5</c:v>
                </c:pt>
                <c:pt idx="3550">
                  <c:v>-100</c:v>
                </c:pt>
                <c:pt idx="3551">
                  <c:v>-99.5</c:v>
                </c:pt>
                <c:pt idx="3552">
                  <c:v>-99</c:v>
                </c:pt>
                <c:pt idx="3553">
                  <c:v>-98.5</c:v>
                </c:pt>
                <c:pt idx="3554">
                  <c:v>-98</c:v>
                </c:pt>
                <c:pt idx="3555">
                  <c:v>-97.5</c:v>
                </c:pt>
                <c:pt idx="3556">
                  <c:v>-97</c:v>
                </c:pt>
                <c:pt idx="3557">
                  <c:v>-96.5</c:v>
                </c:pt>
                <c:pt idx="3558">
                  <c:v>-96</c:v>
                </c:pt>
                <c:pt idx="3559">
                  <c:v>-95.5</c:v>
                </c:pt>
                <c:pt idx="3560">
                  <c:v>-95</c:v>
                </c:pt>
                <c:pt idx="3561">
                  <c:v>-94.5</c:v>
                </c:pt>
                <c:pt idx="3562">
                  <c:v>-94</c:v>
                </c:pt>
                <c:pt idx="3563">
                  <c:v>-93.5</c:v>
                </c:pt>
                <c:pt idx="3564">
                  <c:v>-93</c:v>
                </c:pt>
                <c:pt idx="3565">
                  <c:v>-92.5</c:v>
                </c:pt>
                <c:pt idx="3566">
                  <c:v>-92</c:v>
                </c:pt>
                <c:pt idx="3567">
                  <c:v>-91.5</c:v>
                </c:pt>
                <c:pt idx="3568">
                  <c:v>-91</c:v>
                </c:pt>
                <c:pt idx="3569">
                  <c:v>-90.5</c:v>
                </c:pt>
                <c:pt idx="3570">
                  <c:v>-90</c:v>
                </c:pt>
                <c:pt idx="3571">
                  <c:v>-89.5</c:v>
                </c:pt>
                <c:pt idx="3572">
                  <c:v>-89</c:v>
                </c:pt>
                <c:pt idx="3573">
                  <c:v>-88.5</c:v>
                </c:pt>
                <c:pt idx="3574">
                  <c:v>-88</c:v>
                </c:pt>
                <c:pt idx="3575">
                  <c:v>-87.5</c:v>
                </c:pt>
                <c:pt idx="3576">
                  <c:v>-87</c:v>
                </c:pt>
                <c:pt idx="3577">
                  <c:v>-86.5</c:v>
                </c:pt>
                <c:pt idx="3578">
                  <c:v>-86</c:v>
                </c:pt>
                <c:pt idx="3579">
                  <c:v>-85.5</c:v>
                </c:pt>
                <c:pt idx="3580">
                  <c:v>-85</c:v>
                </c:pt>
                <c:pt idx="3581">
                  <c:v>-84.5</c:v>
                </c:pt>
                <c:pt idx="3582">
                  <c:v>-84</c:v>
                </c:pt>
                <c:pt idx="3583">
                  <c:v>-83.5</c:v>
                </c:pt>
                <c:pt idx="3584">
                  <c:v>-83</c:v>
                </c:pt>
                <c:pt idx="3585">
                  <c:v>-82.5</c:v>
                </c:pt>
                <c:pt idx="3586">
                  <c:v>-82</c:v>
                </c:pt>
                <c:pt idx="3587">
                  <c:v>-81.5</c:v>
                </c:pt>
                <c:pt idx="3588">
                  <c:v>-81</c:v>
                </c:pt>
                <c:pt idx="3589">
                  <c:v>-80.5</c:v>
                </c:pt>
                <c:pt idx="3590">
                  <c:v>-80</c:v>
                </c:pt>
                <c:pt idx="3591">
                  <c:v>-79.5</c:v>
                </c:pt>
                <c:pt idx="3592">
                  <c:v>-79</c:v>
                </c:pt>
                <c:pt idx="3593">
                  <c:v>-78.5</c:v>
                </c:pt>
                <c:pt idx="3594">
                  <c:v>-78</c:v>
                </c:pt>
                <c:pt idx="3595">
                  <c:v>-77.5</c:v>
                </c:pt>
                <c:pt idx="3596">
                  <c:v>-77</c:v>
                </c:pt>
                <c:pt idx="3597">
                  <c:v>-76.5</c:v>
                </c:pt>
                <c:pt idx="3598">
                  <c:v>-76</c:v>
                </c:pt>
                <c:pt idx="3599">
                  <c:v>-75.5</c:v>
                </c:pt>
                <c:pt idx="3600">
                  <c:v>-75</c:v>
                </c:pt>
                <c:pt idx="3601">
                  <c:v>-74.5</c:v>
                </c:pt>
                <c:pt idx="3602">
                  <c:v>-74</c:v>
                </c:pt>
                <c:pt idx="3603">
                  <c:v>-73.5</c:v>
                </c:pt>
                <c:pt idx="3604">
                  <c:v>-73</c:v>
                </c:pt>
                <c:pt idx="3605">
                  <c:v>-72.5</c:v>
                </c:pt>
                <c:pt idx="3606">
                  <c:v>-72</c:v>
                </c:pt>
                <c:pt idx="3607">
                  <c:v>-71.5</c:v>
                </c:pt>
                <c:pt idx="3608">
                  <c:v>-71</c:v>
                </c:pt>
                <c:pt idx="3609">
                  <c:v>-70.5</c:v>
                </c:pt>
                <c:pt idx="3610">
                  <c:v>-70</c:v>
                </c:pt>
                <c:pt idx="3611">
                  <c:v>-69.5</c:v>
                </c:pt>
                <c:pt idx="3612">
                  <c:v>-69</c:v>
                </c:pt>
                <c:pt idx="3613">
                  <c:v>-68.5</c:v>
                </c:pt>
                <c:pt idx="3614">
                  <c:v>-68</c:v>
                </c:pt>
                <c:pt idx="3615">
                  <c:v>-67.5</c:v>
                </c:pt>
                <c:pt idx="3616">
                  <c:v>-67</c:v>
                </c:pt>
                <c:pt idx="3617">
                  <c:v>-66.5</c:v>
                </c:pt>
                <c:pt idx="3618">
                  <c:v>-66</c:v>
                </c:pt>
                <c:pt idx="3619">
                  <c:v>-65.5</c:v>
                </c:pt>
                <c:pt idx="3620">
                  <c:v>-65</c:v>
                </c:pt>
                <c:pt idx="3621">
                  <c:v>-64.5</c:v>
                </c:pt>
                <c:pt idx="3622">
                  <c:v>-64</c:v>
                </c:pt>
                <c:pt idx="3623">
                  <c:v>-63.5</c:v>
                </c:pt>
                <c:pt idx="3624">
                  <c:v>-63</c:v>
                </c:pt>
                <c:pt idx="3625">
                  <c:v>-62.5</c:v>
                </c:pt>
                <c:pt idx="3626">
                  <c:v>-62</c:v>
                </c:pt>
                <c:pt idx="3627">
                  <c:v>-61.5</c:v>
                </c:pt>
                <c:pt idx="3628">
                  <c:v>-61</c:v>
                </c:pt>
                <c:pt idx="3629">
                  <c:v>-60.5</c:v>
                </c:pt>
                <c:pt idx="3630">
                  <c:v>-60</c:v>
                </c:pt>
                <c:pt idx="3631">
                  <c:v>-59.5</c:v>
                </c:pt>
                <c:pt idx="3632">
                  <c:v>-59</c:v>
                </c:pt>
                <c:pt idx="3633">
                  <c:v>-58.5</c:v>
                </c:pt>
                <c:pt idx="3634">
                  <c:v>-58</c:v>
                </c:pt>
                <c:pt idx="3635">
                  <c:v>-57.5</c:v>
                </c:pt>
                <c:pt idx="3636">
                  <c:v>-57</c:v>
                </c:pt>
                <c:pt idx="3637">
                  <c:v>-56.5</c:v>
                </c:pt>
                <c:pt idx="3638">
                  <c:v>-56</c:v>
                </c:pt>
                <c:pt idx="3639">
                  <c:v>-55.5</c:v>
                </c:pt>
                <c:pt idx="3640">
                  <c:v>-55</c:v>
                </c:pt>
                <c:pt idx="3641">
                  <c:v>-54.5</c:v>
                </c:pt>
                <c:pt idx="3642">
                  <c:v>-54</c:v>
                </c:pt>
                <c:pt idx="3643">
                  <c:v>-53.5</c:v>
                </c:pt>
                <c:pt idx="3644">
                  <c:v>-53</c:v>
                </c:pt>
                <c:pt idx="3645">
                  <c:v>-52.5</c:v>
                </c:pt>
                <c:pt idx="3646">
                  <c:v>-52</c:v>
                </c:pt>
                <c:pt idx="3647">
                  <c:v>-51.5</c:v>
                </c:pt>
                <c:pt idx="3648">
                  <c:v>-51</c:v>
                </c:pt>
                <c:pt idx="3649">
                  <c:v>-50.5</c:v>
                </c:pt>
                <c:pt idx="3650">
                  <c:v>-50</c:v>
                </c:pt>
                <c:pt idx="3651">
                  <c:v>-49.5</c:v>
                </c:pt>
                <c:pt idx="3652">
                  <c:v>-49</c:v>
                </c:pt>
                <c:pt idx="3653">
                  <c:v>-48.5</c:v>
                </c:pt>
                <c:pt idx="3654">
                  <c:v>-48</c:v>
                </c:pt>
                <c:pt idx="3655">
                  <c:v>-47.5</c:v>
                </c:pt>
                <c:pt idx="3656">
                  <c:v>-47</c:v>
                </c:pt>
                <c:pt idx="3657">
                  <c:v>-46.5</c:v>
                </c:pt>
                <c:pt idx="3658">
                  <c:v>-46</c:v>
                </c:pt>
                <c:pt idx="3659">
                  <c:v>-45.5</c:v>
                </c:pt>
                <c:pt idx="3660">
                  <c:v>-45</c:v>
                </c:pt>
                <c:pt idx="3661">
                  <c:v>-44.5</c:v>
                </c:pt>
                <c:pt idx="3662">
                  <c:v>-44</c:v>
                </c:pt>
                <c:pt idx="3663">
                  <c:v>-43.5</c:v>
                </c:pt>
                <c:pt idx="3664">
                  <c:v>-43</c:v>
                </c:pt>
                <c:pt idx="3665">
                  <c:v>-42.5</c:v>
                </c:pt>
                <c:pt idx="3666">
                  <c:v>-42</c:v>
                </c:pt>
                <c:pt idx="3667">
                  <c:v>-41.5</c:v>
                </c:pt>
                <c:pt idx="3668">
                  <c:v>-41</c:v>
                </c:pt>
                <c:pt idx="3669">
                  <c:v>-40.5</c:v>
                </c:pt>
                <c:pt idx="3670">
                  <c:v>-40</c:v>
                </c:pt>
                <c:pt idx="3671">
                  <c:v>-39.5</c:v>
                </c:pt>
                <c:pt idx="3672">
                  <c:v>-39</c:v>
                </c:pt>
                <c:pt idx="3673">
                  <c:v>-38.5</c:v>
                </c:pt>
                <c:pt idx="3674">
                  <c:v>-38</c:v>
                </c:pt>
                <c:pt idx="3675">
                  <c:v>-37.5</c:v>
                </c:pt>
                <c:pt idx="3676">
                  <c:v>-37</c:v>
                </c:pt>
                <c:pt idx="3677">
                  <c:v>-36.5</c:v>
                </c:pt>
                <c:pt idx="3678">
                  <c:v>-36</c:v>
                </c:pt>
                <c:pt idx="3679">
                  <c:v>-35.5</c:v>
                </c:pt>
                <c:pt idx="3680">
                  <c:v>-35</c:v>
                </c:pt>
                <c:pt idx="3681">
                  <c:v>-34.5</c:v>
                </c:pt>
                <c:pt idx="3682">
                  <c:v>-34</c:v>
                </c:pt>
                <c:pt idx="3683">
                  <c:v>-33.5</c:v>
                </c:pt>
                <c:pt idx="3684">
                  <c:v>-33</c:v>
                </c:pt>
                <c:pt idx="3685">
                  <c:v>-32.5</c:v>
                </c:pt>
                <c:pt idx="3686">
                  <c:v>-32</c:v>
                </c:pt>
                <c:pt idx="3687">
                  <c:v>-31.5</c:v>
                </c:pt>
                <c:pt idx="3688">
                  <c:v>-31</c:v>
                </c:pt>
                <c:pt idx="3689">
                  <c:v>-30.5</c:v>
                </c:pt>
                <c:pt idx="3690">
                  <c:v>-30</c:v>
                </c:pt>
                <c:pt idx="3691">
                  <c:v>-29.5</c:v>
                </c:pt>
                <c:pt idx="3692">
                  <c:v>-29</c:v>
                </c:pt>
                <c:pt idx="3693">
                  <c:v>-28.5</c:v>
                </c:pt>
                <c:pt idx="3694">
                  <c:v>-28</c:v>
                </c:pt>
                <c:pt idx="3695">
                  <c:v>-27.5</c:v>
                </c:pt>
                <c:pt idx="3696">
                  <c:v>-27</c:v>
                </c:pt>
                <c:pt idx="3697">
                  <c:v>-26.5</c:v>
                </c:pt>
                <c:pt idx="3698">
                  <c:v>-26</c:v>
                </c:pt>
                <c:pt idx="3699">
                  <c:v>-25.5</c:v>
                </c:pt>
                <c:pt idx="3700">
                  <c:v>-25</c:v>
                </c:pt>
                <c:pt idx="3701">
                  <c:v>-24.5</c:v>
                </c:pt>
                <c:pt idx="3702">
                  <c:v>-24</c:v>
                </c:pt>
                <c:pt idx="3703">
                  <c:v>-23.5</c:v>
                </c:pt>
                <c:pt idx="3704">
                  <c:v>-23</c:v>
                </c:pt>
                <c:pt idx="3705">
                  <c:v>-22.5</c:v>
                </c:pt>
                <c:pt idx="3706">
                  <c:v>-22</c:v>
                </c:pt>
                <c:pt idx="3707">
                  <c:v>-21.5</c:v>
                </c:pt>
                <c:pt idx="3708">
                  <c:v>-21</c:v>
                </c:pt>
                <c:pt idx="3709">
                  <c:v>-20.5</c:v>
                </c:pt>
                <c:pt idx="3710">
                  <c:v>-20</c:v>
                </c:pt>
                <c:pt idx="3711">
                  <c:v>-19.5</c:v>
                </c:pt>
                <c:pt idx="3712">
                  <c:v>-19</c:v>
                </c:pt>
                <c:pt idx="3713">
                  <c:v>-18.5</c:v>
                </c:pt>
                <c:pt idx="3714">
                  <c:v>-18</c:v>
                </c:pt>
                <c:pt idx="3715">
                  <c:v>-17.5</c:v>
                </c:pt>
                <c:pt idx="3716">
                  <c:v>-17</c:v>
                </c:pt>
                <c:pt idx="3717">
                  <c:v>-16.5</c:v>
                </c:pt>
                <c:pt idx="3718">
                  <c:v>-16</c:v>
                </c:pt>
                <c:pt idx="3719">
                  <c:v>-15.5</c:v>
                </c:pt>
                <c:pt idx="3720">
                  <c:v>-15</c:v>
                </c:pt>
                <c:pt idx="3721">
                  <c:v>-14.5</c:v>
                </c:pt>
                <c:pt idx="3722">
                  <c:v>-14</c:v>
                </c:pt>
                <c:pt idx="3723">
                  <c:v>-13.5</c:v>
                </c:pt>
                <c:pt idx="3724">
                  <c:v>-13</c:v>
                </c:pt>
                <c:pt idx="3725">
                  <c:v>-12.5</c:v>
                </c:pt>
                <c:pt idx="3726">
                  <c:v>-12</c:v>
                </c:pt>
                <c:pt idx="3727">
                  <c:v>-11.5</c:v>
                </c:pt>
                <c:pt idx="3728">
                  <c:v>-11</c:v>
                </c:pt>
                <c:pt idx="3729">
                  <c:v>-10.5</c:v>
                </c:pt>
                <c:pt idx="3730">
                  <c:v>-10</c:v>
                </c:pt>
                <c:pt idx="3731">
                  <c:v>-9.5</c:v>
                </c:pt>
                <c:pt idx="3732">
                  <c:v>-9</c:v>
                </c:pt>
                <c:pt idx="3733">
                  <c:v>-8.5</c:v>
                </c:pt>
                <c:pt idx="3734">
                  <c:v>-8</c:v>
                </c:pt>
                <c:pt idx="3735">
                  <c:v>-7.5</c:v>
                </c:pt>
                <c:pt idx="3736">
                  <c:v>-7</c:v>
                </c:pt>
                <c:pt idx="3737">
                  <c:v>-6.5</c:v>
                </c:pt>
                <c:pt idx="3738">
                  <c:v>-6</c:v>
                </c:pt>
                <c:pt idx="3739">
                  <c:v>-5.5</c:v>
                </c:pt>
                <c:pt idx="3740">
                  <c:v>-5</c:v>
                </c:pt>
                <c:pt idx="3741">
                  <c:v>-4.5</c:v>
                </c:pt>
                <c:pt idx="3742">
                  <c:v>-4</c:v>
                </c:pt>
                <c:pt idx="3743">
                  <c:v>-3.5</c:v>
                </c:pt>
                <c:pt idx="3744">
                  <c:v>-3</c:v>
                </c:pt>
                <c:pt idx="3745">
                  <c:v>-2.5</c:v>
                </c:pt>
                <c:pt idx="3746">
                  <c:v>-2</c:v>
                </c:pt>
                <c:pt idx="3747">
                  <c:v>-1.5</c:v>
                </c:pt>
                <c:pt idx="3748">
                  <c:v>-1</c:v>
                </c:pt>
                <c:pt idx="3749">
                  <c:v>-0.5</c:v>
                </c:pt>
                <c:pt idx="3750">
                  <c:v>0</c:v>
                </c:pt>
                <c:pt idx="3751">
                  <c:v>0.5</c:v>
                </c:pt>
                <c:pt idx="3752">
                  <c:v>1</c:v>
                </c:pt>
                <c:pt idx="3753">
                  <c:v>1.5</c:v>
                </c:pt>
                <c:pt idx="3754">
                  <c:v>2</c:v>
                </c:pt>
                <c:pt idx="3755">
                  <c:v>2.5</c:v>
                </c:pt>
                <c:pt idx="3756">
                  <c:v>3</c:v>
                </c:pt>
                <c:pt idx="3757">
                  <c:v>3.5</c:v>
                </c:pt>
                <c:pt idx="3758">
                  <c:v>4</c:v>
                </c:pt>
                <c:pt idx="3759">
                  <c:v>4.5</c:v>
                </c:pt>
                <c:pt idx="3760">
                  <c:v>5</c:v>
                </c:pt>
                <c:pt idx="3761">
                  <c:v>5.5</c:v>
                </c:pt>
                <c:pt idx="3762">
                  <c:v>6</c:v>
                </c:pt>
                <c:pt idx="3763">
                  <c:v>6.5</c:v>
                </c:pt>
                <c:pt idx="3764">
                  <c:v>7</c:v>
                </c:pt>
                <c:pt idx="3765">
                  <c:v>7.5</c:v>
                </c:pt>
                <c:pt idx="3766">
                  <c:v>8</c:v>
                </c:pt>
                <c:pt idx="3767">
                  <c:v>8.5</c:v>
                </c:pt>
                <c:pt idx="3768">
                  <c:v>9</c:v>
                </c:pt>
                <c:pt idx="3769">
                  <c:v>9.5</c:v>
                </c:pt>
                <c:pt idx="3770">
                  <c:v>10</c:v>
                </c:pt>
                <c:pt idx="3771">
                  <c:v>10.5</c:v>
                </c:pt>
                <c:pt idx="3772">
                  <c:v>11</c:v>
                </c:pt>
                <c:pt idx="3773">
                  <c:v>11.5</c:v>
                </c:pt>
                <c:pt idx="3774">
                  <c:v>12</c:v>
                </c:pt>
                <c:pt idx="3775">
                  <c:v>12.5</c:v>
                </c:pt>
                <c:pt idx="3776">
                  <c:v>13</c:v>
                </c:pt>
                <c:pt idx="3777">
                  <c:v>13.5</c:v>
                </c:pt>
                <c:pt idx="3778">
                  <c:v>14</c:v>
                </c:pt>
                <c:pt idx="3779">
                  <c:v>14.5</c:v>
                </c:pt>
                <c:pt idx="3780">
                  <c:v>15</c:v>
                </c:pt>
                <c:pt idx="3781">
                  <c:v>15.5</c:v>
                </c:pt>
                <c:pt idx="3782">
                  <c:v>16</c:v>
                </c:pt>
                <c:pt idx="3783">
                  <c:v>16.5</c:v>
                </c:pt>
                <c:pt idx="3784">
                  <c:v>17</c:v>
                </c:pt>
                <c:pt idx="3785">
                  <c:v>17.5</c:v>
                </c:pt>
                <c:pt idx="3786">
                  <c:v>18</c:v>
                </c:pt>
                <c:pt idx="3787">
                  <c:v>18.5</c:v>
                </c:pt>
                <c:pt idx="3788">
                  <c:v>19</c:v>
                </c:pt>
                <c:pt idx="3789">
                  <c:v>19.5</c:v>
                </c:pt>
                <c:pt idx="3790">
                  <c:v>20</c:v>
                </c:pt>
                <c:pt idx="3791">
                  <c:v>20.5</c:v>
                </c:pt>
                <c:pt idx="3792">
                  <c:v>21</c:v>
                </c:pt>
                <c:pt idx="3793">
                  <c:v>21.5</c:v>
                </c:pt>
                <c:pt idx="3794">
                  <c:v>22</c:v>
                </c:pt>
                <c:pt idx="3795">
                  <c:v>22.5</c:v>
                </c:pt>
                <c:pt idx="3796">
                  <c:v>23</c:v>
                </c:pt>
                <c:pt idx="3797">
                  <c:v>23.5</c:v>
                </c:pt>
                <c:pt idx="3798">
                  <c:v>24</c:v>
                </c:pt>
                <c:pt idx="3799">
                  <c:v>24.5</c:v>
                </c:pt>
                <c:pt idx="3800">
                  <c:v>25</c:v>
                </c:pt>
                <c:pt idx="3801">
                  <c:v>25.5</c:v>
                </c:pt>
                <c:pt idx="3802">
                  <c:v>26</c:v>
                </c:pt>
                <c:pt idx="3803">
                  <c:v>26.5</c:v>
                </c:pt>
                <c:pt idx="3804">
                  <c:v>27</c:v>
                </c:pt>
                <c:pt idx="3805">
                  <c:v>27.5</c:v>
                </c:pt>
                <c:pt idx="3806">
                  <c:v>28</c:v>
                </c:pt>
                <c:pt idx="3807">
                  <c:v>28.5</c:v>
                </c:pt>
                <c:pt idx="3808">
                  <c:v>29</c:v>
                </c:pt>
                <c:pt idx="3809">
                  <c:v>29.5</c:v>
                </c:pt>
                <c:pt idx="3810">
                  <c:v>30</c:v>
                </c:pt>
                <c:pt idx="3811">
                  <c:v>30.5</c:v>
                </c:pt>
                <c:pt idx="3812">
                  <c:v>31</c:v>
                </c:pt>
                <c:pt idx="3813">
                  <c:v>31.5</c:v>
                </c:pt>
                <c:pt idx="3814">
                  <c:v>32</c:v>
                </c:pt>
                <c:pt idx="3815">
                  <c:v>32.5</c:v>
                </c:pt>
                <c:pt idx="3816">
                  <c:v>33</c:v>
                </c:pt>
                <c:pt idx="3817">
                  <c:v>33.5</c:v>
                </c:pt>
                <c:pt idx="3818">
                  <c:v>34</c:v>
                </c:pt>
                <c:pt idx="3819">
                  <c:v>34.5</c:v>
                </c:pt>
                <c:pt idx="3820">
                  <c:v>35</c:v>
                </c:pt>
                <c:pt idx="3821">
                  <c:v>35.5</c:v>
                </c:pt>
                <c:pt idx="3822">
                  <c:v>36</c:v>
                </c:pt>
                <c:pt idx="3823">
                  <c:v>36.5</c:v>
                </c:pt>
                <c:pt idx="3824">
                  <c:v>37</c:v>
                </c:pt>
                <c:pt idx="3825">
                  <c:v>37.5</c:v>
                </c:pt>
                <c:pt idx="3826">
                  <c:v>38</c:v>
                </c:pt>
                <c:pt idx="3827">
                  <c:v>38.5</c:v>
                </c:pt>
                <c:pt idx="3828">
                  <c:v>39</c:v>
                </c:pt>
                <c:pt idx="3829">
                  <c:v>39.5</c:v>
                </c:pt>
                <c:pt idx="3830">
                  <c:v>40</c:v>
                </c:pt>
                <c:pt idx="3831">
                  <c:v>40.5</c:v>
                </c:pt>
                <c:pt idx="3832">
                  <c:v>41</c:v>
                </c:pt>
                <c:pt idx="3833">
                  <c:v>41.5</c:v>
                </c:pt>
                <c:pt idx="3834">
                  <c:v>42</c:v>
                </c:pt>
                <c:pt idx="3835">
                  <c:v>42.5</c:v>
                </c:pt>
                <c:pt idx="3836">
                  <c:v>43</c:v>
                </c:pt>
                <c:pt idx="3837">
                  <c:v>43.5</c:v>
                </c:pt>
                <c:pt idx="3838">
                  <c:v>44</c:v>
                </c:pt>
                <c:pt idx="3839">
                  <c:v>44.5</c:v>
                </c:pt>
                <c:pt idx="3840">
                  <c:v>45</c:v>
                </c:pt>
                <c:pt idx="3841">
                  <c:v>45.5</c:v>
                </c:pt>
                <c:pt idx="3842">
                  <c:v>46</c:v>
                </c:pt>
                <c:pt idx="3843">
                  <c:v>46.5</c:v>
                </c:pt>
                <c:pt idx="3844">
                  <c:v>47</c:v>
                </c:pt>
                <c:pt idx="3845">
                  <c:v>47.5</c:v>
                </c:pt>
                <c:pt idx="3846">
                  <c:v>48</c:v>
                </c:pt>
                <c:pt idx="3847">
                  <c:v>48.5</c:v>
                </c:pt>
                <c:pt idx="3848">
                  <c:v>49</c:v>
                </c:pt>
                <c:pt idx="3849">
                  <c:v>49.5</c:v>
                </c:pt>
                <c:pt idx="3850">
                  <c:v>50</c:v>
                </c:pt>
                <c:pt idx="3851">
                  <c:v>50.5</c:v>
                </c:pt>
                <c:pt idx="3852">
                  <c:v>51</c:v>
                </c:pt>
                <c:pt idx="3853">
                  <c:v>51.5</c:v>
                </c:pt>
                <c:pt idx="3854">
                  <c:v>52</c:v>
                </c:pt>
                <c:pt idx="3855">
                  <c:v>52.5</c:v>
                </c:pt>
                <c:pt idx="3856">
                  <c:v>53</c:v>
                </c:pt>
                <c:pt idx="3857">
                  <c:v>53.5</c:v>
                </c:pt>
                <c:pt idx="3858">
                  <c:v>54</c:v>
                </c:pt>
                <c:pt idx="3859">
                  <c:v>54.5</c:v>
                </c:pt>
                <c:pt idx="3860">
                  <c:v>55</c:v>
                </c:pt>
                <c:pt idx="3861">
                  <c:v>55.5</c:v>
                </c:pt>
                <c:pt idx="3862">
                  <c:v>56</c:v>
                </c:pt>
                <c:pt idx="3863">
                  <c:v>56.5</c:v>
                </c:pt>
                <c:pt idx="3864">
                  <c:v>57</c:v>
                </c:pt>
                <c:pt idx="3865">
                  <c:v>57.5</c:v>
                </c:pt>
                <c:pt idx="3866">
                  <c:v>58</c:v>
                </c:pt>
                <c:pt idx="3867">
                  <c:v>58.5</c:v>
                </c:pt>
                <c:pt idx="3868">
                  <c:v>59</c:v>
                </c:pt>
                <c:pt idx="3869">
                  <c:v>59.5</c:v>
                </c:pt>
                <c:pt idx="3870">
                  <c:v>60</c:v>
                </c:pt>
                <c:pt idx="3871">
                  <c:v>60.5</c:v>
                </c:pt>
                <c:pt idx="3872">
                  <c:v>61</c:v>
                </c:pt>
                <c:pt idx="3873">
                  <c:v>61.5</c:v>
                </c:pt>
                <c:pt idx="3874">
                  <c:v>62</c:v>
                </c:pt>
                <c:pt idx="3875">
                  <c:v>62.5</c:v>
                </c:pt>
                <c:pt idx="3876">
                  <c:v>63</c:v>
                </c:pt>
                <c:pt idx="3877">
                  <c:v>63.5</c:v>
                </c:pt>
                <c:pt idx="3878">
                  <c:v>64</c:v>
                </c:pt>
                <c:pt idx="3879">
                  <c:v>64.5</c:v>
                </c:pt>
                <c:pt idx="3880">
                  <c:v>65</c:v>
                </c:pt>
                <c:pt idx="3881">
                  <c:v>65.5</c:v>
                </c:pt>
                <c:pt idx="3882">
                  <c:v>66</c:v>
                </c:pt>
                <c:pt idx="3883">
                  <c:v>66.5</c:v>
                </c:pt>
                <c:pt idx="3884">
                  <c:v>67</c:v>
                </c:pt>
                <c:pt idx="3885">
                  <c:v>67.5</c:v>
                </c:pt>
                <c:pt idx="3886">
                  <c:v>68</c:v>
                </c:pt>
                <c:pt idx="3887">
                  <c:v>68.5</c:v>
                </c:pt>
                <c:pt idx="3888">
                  <c:v>69</c:v>
                </c:pt>
                <c:pt idx="3889">
                  <c:v>69.5</c:v>
                </c:pt>
                <c:pt idx="3890">
                  <c:v>70</c:v>
                </c:pt>
                <c:pt idx="3891">
                  <c:v>70.5</c:v>
                </c:pt>
                <c:pt idx="3892">
                  <c:v>71</c:v>
                </c:pt>
                <c:pt idx="3893">
                  <c:v>71.5</c:v>
                </c:pt>
                <c:pt idx="3894">
                  <c:v>72</c:v>
                </c:pt>
                <c:pt idx="3895">
                  <c:v>72.5</c:v>
                </c:pt>
                <c:pt idx="3896">
                  <c:v>73</c:v>
                </c:pt>
                <c:pt idx="3897">
                  <c:v>73.5</c:v>
                </c:pt>
                <c:pt idx="3898">
                  <c:v>74</c:v>
                </c:pt>
                <c:pt idx="3899">
                  <c:v>74.5</c:v>
                </c:pt>
                <c:pt idx="3900">
                  <c:v>75</c:v>
                </c:pt>
                <c:pt idx="3901">
                  <c:v>75.5</c:v>
                </c:pt>
                <c:pt idx="3902">
                  <c:v>76</c:v>
                </c:pt>
                <c:pt idx="3903">
                  <c:v>76.5</c:v>
                </c:pt>
                <c:pt idx="3904">
                  <c:v>77</c:v>
                </c:pt>
                <c:pt idx="3905">
                  <c:v>77.5</c:v>
                </c:pt>
                <c:pt idx="3906">
                  <c:v>78</c:v>
                </c:pt>
                <c:pt idx="3907">
                  <c:v>78.5</c:v>
                </c:pt>
                <c:pt idx="3908">
                  <c:v>79</c:v>
                </c:pt>
                <c:pt idx="3909">
                  <c:v>79.5</c:v>
                </c:pt>
                <c:pt idx="3910">
                  <c:v>80</c:v>
                </c:pt>
                <c:pt idx="3911">
                  <c:v>80.5</c:v>
                </c:pt>
                <c:pt idx="3912">
                  <c:v>81</c:v>
                </c:pt>
                <c:pt idx="3913">
                  <c:v>81.5</c:v>
                </c:pt>
                <c:pt idx="3914">
                  <c:v>82</c:v>
                </c:pt>
                <c:pt idx="3915">
                  <c:v>82.5</c:v>
                </c:pt>
                <c:pt idx="3916">
                  <c:v>83</c:v>
                </c:pt>
                <c:pt idx="3917">
                  <c:v>83.5</c:v>
                </c:pt>
                <c:pt idx="3918">
                  <c:v>84</c:v>
                </c:pt>
                <c:pt idx="3919">
                  <c:v>84.5</c:v>
                </c:pt>
                <c:pt idx="3920">
                  <c:v>85</c:v>
                </c:pt>
                <c:pt idx="3921">
                  <c:v>85.5</c:v>
                </c:pt>
                <c:pt idx="3922">
                  <c:v>86</c:v>
                </c:pt>
                <c:pt idx="3923">
                  <c:v>86.5</c:v>
                </c:pt>
                <c:pt idx="3924">
                  <c:v>87</c:v>
                </c:pt>
                <c:pt idx="3925">
                  <c:v>87.5</c:v>
                </c:pt>
                <c:pt idx="3926">
                  <c:v>88</c:v>
                </c:pt>
                <c:pt idx="3927">
                  <c:v>88.5</c:v>
                </c:pt>
                <c:pt idx="3928">
                  <c:v>89</c:v>
                </c:pt>
                <c:pt idx="3929">
                  <c:v>89.5</c:v>
                </c:pt>
                <c:pt idx="3930">
                  <c:v>90</c:v>
                </c:pt>
                <c:pt idx="3931">
                  <c:v>90.5</c:v>
                </c:pt>
                <c:pt idx="3932">
                  <c:v>91</c:v>
                </c:pt>
                <c:pt idx="3933">
                  <c:v>91.5</c:v>
                </c:pt>
                <c:pt idx="3934">
                  <c:v>92</c:v>
                </c:pt>
                <c:pt idx="3935">
                  <c:v>92.5</c:v>
                </c:pt>
                <c:pt idx="3936">
                  <c:v>93</c:v>
                </c:pt>
                <c:pt idx="3937">
                  <c:v>93.5</c:v>
                </c:pt>
                <c:pt idx="3938">
                  <c:v>94</c:v>
                </c:pt>
                <c:pt idx="3939">
                  <c:v>94.5</c:v>
                </c:pt>
                <c:pt idx="3940">
                  <c:v>95</c:v>
                </c:pt>
                <c:pt idx="3941">
                  <c:v>95.5</c:v>
                </c:pt>
                <c:pt idx="3942">
                  <c:v>96</c:v>
                </c:pt>
                <c:pt idx="3943">
                  <c:v>96.5</c:v>
                </c:pt>
                <c:pt idx="3944">
                  <c:v>97</c:v>
                </c:pt>
                <c:pt idx="3945">
                  <c:v>97.5</c:v>
                </c:pt>
                <c:pt idx="3946">
                  <c:v>98</c:v>
                </c:pt>
                <c:pt idx="3947">
                  <c:v>98.5</c:v>
                </c:pt>
                <c:pt idx="3948">
                  <c:v>99</c:v>
                </c:pt>
                <c:pt idx="3949">
                  <c:v>99.5</c:v>
                </c:pt>
                <c:pt idx="3950">
                  <c:v>100</c:v>
                </c:pt>
                <c:pt idx="3951">
                  <c:v>100.5</c:v>
                </c:pt>
                <c:pt idx="3952">
                  <c:v>101</c:v>
                </c:pt>
                <c:pt idx="3953">
                  <c:v>101.5</c:v>
                </c:pt>
                <c:pt idx="3954">
                  <c:v>102</c:v>
                </c:pt>
                <c:pt idx="3955">
                  <c:v>102.5</c:v>
                </c:pt>
                <c:pt idx="3956">
                  <c:v>103</c:v>
                </c:pt>
                <c:pt idx="3957">
                  <c:v>103.5</c:v>
                </c:pt>
                <c:pt idx="3958">
                  <c:v>104</c:v>
                </c:pt>
                <c:pt idx="3959">
                  <c:v>104.5</c:v>
                </c:pt>
                <c:pt idx="3960">
                  <c:v>105</c:v>
                </c:pt>
                <c:pt idx="3961">
                  <c:v>105.5</c:v>
                </c:pt>
                <c:pt idx="3962">
                  <c:v>106</c:v>
                </c:pt>
                <c:pt idx="3963">
                  <c:v>106.5</c:v>
                </c:pt>
                <c:pt idx="3964">
                  <c:v>107</c:v>
                </c:pt>
                <c:pt idx="3965">
                  <c:v>107.5</c:v>
                </c:pt>
                <c:pt idx="3966">
                  <c:v>108</c:v>
                </c:pt>
                <c:pt idx="3967">
                  <c:v>108.5</c:v>
                </c:pt>
                <c:pt idx="3968">
                  <c:v>109</c:v>
                </c:pt>
                <c:pt idx="3969">
                  <c:v>109.5</c:v>
                </c:pt>
                <c:pt idx="3970">
                  <c:v>110</c:v>
                </c:pt>
                <c:pt idx="3971">
                  <c:v>110.5</c:v>
                </c:pt>
                <c:pt idx="3972">
                  <c:v>111</c:v>
                </c:pt>
                <c:pt idx="3973">
                  <c:v>111.5</c:v>
                </c:pt>
                <c:pt idx="3974">
                  <c:v>112</c:v>
                </c:pt>
                <c:pt idx="3975">
                  <c:v>112.5</c:v>
                </c:pt>
                <c:pt idx="3976">
                  <c:v>113</c:v>
                </c:pt>
                <c:pt idx="3977">
                  <c:v>113.5</c:v>
                </c:pt>
                <c:pt idx="3978">
                  <c:v>114</c:v>
                </c:pt>
                <c:pt idx="3979">
                  <c:v>114.5</c:v>
                </c:pt>
                <c:pt idx="3980">
                  <c:v>115</c:v>
                </c:pt>
                <c:pt idx="3981">
                  <c:v>115.5</c:v>
                </c:pt>
                <c:pt idx="3982">
                  <c:v>116</c:v>
                </c:pt>
                <c:pt idx="3983">
                  <c:v>116.5</c:v>
                </c:pt>
                <c:pt idx="3984">
                  <c:v>117</c:v>
                </c:pt>
                <c:pt idx="3985">
                  <c:v>117.5</c:v>
                </c:pt>
                <c:pt idx="3986">
                  <c:v>118</c:v>
                </c:pt>
                <c:pt idx="3987">
                  <c:v>118.5</c:v>
                </c:pt>
                <c:pt idx="3988">
                  <c:v>119</c:v>
                </c:pt>
                <c:pt idx="3989">
                  <c:v>119.5</c:v>
                </c:pt>
                <c:pt idx="3990">
                  <c:v>120</c:v>
                </c:pt>
                <c:pt idx="3991">
                  <c:v>120.5</c:v>
                </c:pt>
                <c:pt idx="3992">
                  <c:v>121</c:v>
                </c:pt>
                <c:pt idx="3993">
                  <c:v>121.5</c:v>
                </c:pt>
                <c:pt idx="3994">
                  <c:v>122</c:v>
                </c:pt>
                <c:pt idx="3995">
                  <c:v>122.5</c:v>
                </c:pt>
                <c:pt idx="3996">
                  <c:v>123</c:v>
                </c:pt>
                <c:pt idx="3997">
                  <c:v>123.5</c:v>
                </c:pt>
                <c:pt idx="3998">
                  <c:v>124</c:v>
                </c:pt>
                <c:pt idx="3999">
                  <c:v>124.5</c:v>
                </c:pt>
                <c:pt idx="4000">
                  <c:v>125</c:v>
                </c:pt>
                <c:pt idx="4001">
                  <c:v>125.5</c:v>
                </c:pt>
                <c:pt idx="4002">
                  <c:v>126</c:v>
                </c:pt>
                <c:pt idx="4003">
                  <c:v>126.5</c:v>
                </c:pt>
                <c:pt idx="4004">
                  <c:v>127</c:v>
                </c:pt>
                <c:pt idx="4005">
                  <c:v>127.5</c:v>
                </c:pt>
                <c:pt idx="4006">
                  <c:v>128</c:v>
                </c:pt>
                <c:pt idx="4007">
                  <c:v>128.5</c:v>
                </c:pt>
                <c:pt idx="4008">
                  <c:v>129</c:v>
                </c:pt>
                <c:pt idx="4009">
                  <c:v>129.5</c:v>
                </c:pt>
                <c:pt idx="4010">
                  <c:v>130</c:v>
                </c:pt>
                <c:pt idx="4011">
                  <c:v>130.5</c:v>
                </c:pt>
                <c:pt idx="4012">
                  <c:v>131</c:v>
                </c:pt>
                <c:pt idx="4013">
                  <c:v>131.5</c:v>
                </c:pt>
                <c:pt idx="4014">
                  <c:v>132</c:v>
                </c:pt>
                <c:pt idx="4015">
                  <c:v>132.5</c:v>
                </c:pt>
                <c:pt idx="4016">
                  <c:v>133</c:v>
                </c:pt>
                <c:pt idx="4017">
                  <c:v>133.5</c:v>
                </c:pt>
                <c:pt idx="4018">
                  <c:v>134</c:v>
                </c:pt>
                <c:pt idx="4019">
                  <c:v>134.5</c:v>
                </c:pt>
                <c:pt idx="4020">
                  <c:v>135</c:v>
                </c:pt>
                <c:pt idx="4021">
                  <c:v>135.5</c:v>
                </c:pt>
                <c:pt idx="4022">
                  <c:v>136</c:v>
                </c:pt>
                <c:pt idx="4023">
                  <c:v>136.5</c:v>
                </c:pt>
                <c:pt idx="4024">
                  <c:v>137</c:v>
                </c:pt>
                <c:pt idx="4025">
                  <c:v>137.5</c:v>
                </c:pt>
                <c:pt idx="4026">
                  <c:v>138</c:v>
                </c:pt>
                <c:pt idx="4027">
                  <c:v>138.5</c:v>
                </c:pt>
                <c:pt idx="4028">
                  <c:v>139</c:v>
                </c:pt>
                <c:pt idx="4029">
                  <c:v>139.5</c:v>
                </c:pt>
                <c:pt idx="4030">
                  <c:v>140</c:v>
                </c:pt>
                <c:pt idx="4031">
                  <c:v>140.5</c:v>
                </c:pt>
                <c:pt idx="4032">
                  <c:v>141</c:v>
                </c:pt>
                <c:pt idx="4033">
                  <c:v>141.5</c:v>
                </c:pt>
                <c:pt idx="4034">
                  <c:v>142</c:v>
                </c:pt>
                <c:pt idx="4035">
                  <c:v>142.5</c:v>
                </c:pt>
                <c:pt idx="4036">
                  <c:v>143</c:v>
                </c:pt>
                <c:pt idx="4037">
                  <c:v>143.5</c:v>
                </c:pt>
                <c:pt idx="4038">
                  <c:v>144</c:v>
                </c:pt>
                <c:pt idx="4039">
                  <c:v>144.5</c:v>
                </c:pt>
                <c:pt idx="4040">
                  <c:v>145</c:v>
                </c:pt>
                <c:pt idx="4041">
                  <c:v>145.5</c:v>
                </c:pt>
                <c:pt idx="4042">
                  <c:v>146</c:v>
                </c:pt>
                <c:pt idx="4043">
                  <c:v>146.5</c:v>
                </c:pt>
                <c:pt idx="4044">
                  <c:v>147</c:v>
                </c:pt>
                <c:pt idx="4045">
                  <c:v>147.5</c:v>
                </c:pt>
                <c:pt idx="4046">
                  <c:v>148</c:v>
                </c:pt>
                <c:pt idx="4047">
                  <c:v>148.5</c:v>
                </c:pt>
                <c:pt idx="4048">
                  <c:v>149</c:v>
                </c:pt>
                <c:pt idx="4049">
                  <c:v>149.5</c:v>
                </c:pt>
                <c:pt idx="4050">
                  <c:v>150</c:v>
                </c:pt>
                <c:pt idx="4051">
                  <c:v>150.5</c:v>
                </c:pt>
                <c:pt idx="4052">
                  <c:v>151</c:v>
                </c:pt>
                <c:pt idx="4053">
                  <c:v>151.5</c:v>
                </c:pt>
                <c:pt idx="4054">
                  <c:v>152</c:v>
                </c:pt>
                <c:pt idx="4055">
                  <c:v>152.5</c:v>
                </c:pt>
                <c:pt idx="4056">
                  <c:v>153</c:v>
                </c:pt>
                <c:pt idx="4057">
                  <c:v>153.5</c:v>
                </c:pt>
                <c:pt idx="4058">
                  <c:v>154</c:v>
                </c:pt>
                <c:pt idx="4059">
                  <c:v>154.5</c:v>
                </c:pt>
                <c:pt idx="4060">
                  <c:v>155</c:v>
                </c:pt>
                <c:pt idx="4061">
                  <c:v>155.5</c:v>
                </c:pt>
                <c:pt idx="4062">
                  <c:v>156</c:v>
                </c:pt>
                <c:pt idx="4063">
                  <c:v>156.5</c:v>
                </c:pt>
                <c:pt idx="4064">
                  <c:v>157</c:v>
                </c:pt>
                <c:pt idx="4065">
                  <c:v>157.5</c:v>
                </c:pt>
                <c:pt idx="4066">
                  <c:v>158</c:v>
                </c:pt>
                <c:pt idx="4067">
                  <c:v>158.5</c:v>
                </c:pt>
                <c:pt idx="4068">
                  <c:v>159</c:v>
                </c:pt>
                <c:pt idx="4069">
                  <c:v>159.5</c:v>
                </c:pt>
                <c:pt idx="4070">
                  <c:v>160</c:v>
                </c:pt>
                <c:pt idx="4071">
                  <c:v>160.5</c:v>
                </c:pt>
                <c:pt idx="4072">
                  <c:v>161</c:v>
                </c:pt>
                <c:pt idx="4073">
                  <c:v>161.5</c:v>
                </c:pt>
                <c:pt idx="4074">
                  <c:v>162</c:v>
                </c:pt>
                <c:pt idx="4075">
                  <c:v>162.5</c:v>
                </c:pt>
                <c:pt idx="4076">
                  <c:v>163</c:v>
                </c:pt>
                <c:pt idx="4077">
                  <c:v>163.5</c:v>
                </c:pt>
                <c:pt idx="4078">
                  <c:v>164</c:v>
                </c:pt>
                <c:pt idx="4079">
                  <c:v>164.5</c:v>
                </c:pt>
                <c:pt idx="4080">
                  <c:v>165</c:v>
                </c:pt>
                <c:pt idx="4081">
                  <c:v>165.5</c:v>
                </c:pt>
                <c:pt idx="4082">
                  <c:v>166</c:v>
                </c:pt>
                <c:pt idx="4083">
                  <c:v>166.5</c:v>
                </c:pt>
                <c:pt idx="4084">
                  <c:v>167</c:v>
                </c:pt>
                <c:pt idx="4085">
                  <c:v>167.5</c:v>
                </c:pt>
                <c:pt idx="4086">
                  <c:v>168</c:v>
                </c:pt>
                <c:pt idx="4087">
                  <c:v>168.5</c:v>
                </c:pt>
                <c:pt idx="4088">
                  <c:v>169</c:v>
                </c:pt>
                <c:pt idx="4089">
                  <c:v>169.5</c:v>
                </c:pt>
                <c:pt idx="4090">
                  <c:v>170</c:v>
                </c:pt>
                <c:pt idx="4091">
                  <c:v>170.5</c:v>
                </c:pt>
                <c:pt idx="4092">
                  <c:v>171</c:v>
                </c:pt>
                <c:pt idx="4093">
                  <c:v>171.5</c:v>
                </c:pt>
                <c:pt idx="4094">
                  <c:v>172</c:v>
                </c:pt>
                <c:pt idx="4095">
                  <c:v>172.5</c:v>
                </c:pt>
                <c:pt idx="4096">
                  <c:v>173</c:v>
                </c:pt>
                <c:pt idx="4097">
                  <c:v>173.5</c:v>
                </c:pt>
                <c:pt idx="4098">
                  <c:v>174</c:v>
                </c:pt>
                <c:pt idx="4099">
                  <c:v>174.5</c:v>
                </c:pt>
                <c:pt idx="4100">
                  <c:v>175</c:v>
                </c:pt>
                <c:pt idx="4101">
                  <c:v>175.5</c:v>
                </c:pt>
                <c:pt idx="4102">
                  <c:v>176</c:v>
                </c:pt>
                <c:pt idx="4103">
                  <c:v>176.5</c:v>
                </c:pt>
                <c:pt idx="4104">
                  <c:v>177</c:v>
                </c:pt>
                <c:pt idx="4105">
                  <c:v>177.5</c:v>
                </c:pt>
                <c:pt idx="4106">
                  <c:v>178</c:v>
                </c:pt>
                <c:pt idx="4107">
                  <c:v>178.5</c:v>
                </c:pt>
                <c:pt idx="4108">
                  <c:v>179</c:v>
                </c:pt>
                <c:pt idx="4109">
                  <c:v>179.5</c:v>
                </c:pt>
                <c:pt idx="4110">
                  <c:v>180</c:v>
                </c:pt>
                <c:pt idx="4111">
                  <c:v>180.5</c:v>
                </c:pt>
                <c:pt idx="4112">
                  <c:v>181</c:v>
                </c:pt>
                <c:pt idx="4113">
                  <c:v>181.5</c:v>
                </c:pt>
                <c:pt idx="4114">
                  <c:v>182</c:v>
                </c:pt>
                <c:pt idx="4115">
                  <c:v>182.5</c:v>
                </c:pt>
                <c:pt idx="4116">
                  <c:v>183</c:v>
                </c:pt>
                <c:pt idx="4117">
                  <c:v>183.5</c:v>
                </c:pt>
                <c:pt idx="4118">
                  <c:v>184</c:v>
                </c:pt>
                <c:pt idx="4119">
                  <c:v>184.5</c:v>
                </c:pt>
                <c:pt idx="4120">
                  <c:v>185</c:v>
                </c:pt>
                <c:pt idx="4121">
                  <c:v>185.5</c:v>
                </c:pt>
                <c:pt idx="4122">
                  <c:v>186</c:v>
                </c:pt>
                <c:pt idx="4123">
                  <c:v>186.5</c:v>
                </c:pt>
                <c:pt idx="4124">
                  <c:v>187</c:v>
                </c:pt>
                <c:pt idx="4125">
                  <c:v>187.5</c:v>
                </c:pt>
                <c:pt idx="4126">
                  <c:v>188</c:v>
                </c:pt>
                <c:pt idx="4127">
                  <c:v>188.5</c:v>
                </c:pt>
                <c:pt idx="4128">
                  <c:v>189</c:v>
                </c:pt>
                <c:pt idx="4129">
                  <c:v>189.5</c:v>
                </c:pt>
                <c:pt idx="4130">
                  <c:v>190</c:v>
                </c:pt>
                <c:pt idx="4131">
                  <c:v>190.5</c:v>
                </c:pt>
                <c:pt idx="4132">
                  <c:v>191</c:v>
                </c:pt>
                <c:pt idx="4133">
                  <c:v>191.5</c:v>
                </c:pt>
                <c:pt idx="4134">
                  <c:v>192</c:v>
                </c:pt>
                <c:pt idx="4135">
                  <c:v>192.5</c:v>
                </c:pt>
                <c:pt idx="4136">
                  <c:v>193</c:v>
                </c:pt>
                <c:pt idx="4137">
                  <c:v>193.5</c:v>
                </c:pt>
                <c:pt idx="4138">
                  <c:v>194</c:v>
                </c:pt>
                <c:pt idx="4139">
                  <c:v>194.5</c:v>
                </c:pt>
                <c:pt idx="4140">
                  <c:v>195</c:v>
                </c:pt>
                <c:pt idx="4141">
                  <c:v>195.5</c:v>
                </c:pt>
                <c:pt idx="4142">
                  <c:v>196</c:v>
                </c:pt>
                <c:pt idx="4143">
                  <c:v>196.5</c:v>
                </c:pt>
                <c:pt idx="4144">
                  <c:v>197</c:v>
                </c:pt>
                <c:pt idx="4145">
                  <c:v>197.5</c:v>
                </c:pt>
                <c:pt idx="4146">
                  <c:v>198</c:v>
                </c:pt>
                <c:pt idx="4147">
                  <c:v>198.5</c:v>
                </c:pt>
                <c:pt idx="4148">
                  <c:v>199</c:v>
                </c:pt>
                <c:pt idx="4149">
                  <c:v>199.5</c:v>
                </c:pt>
                <c:pt idx="4150">
                  <c:v>200</c:v>
                </c:pt>
                <c:pt idx="4151">
                  <c:v>200.5</c:v>
                </c:pt>
                <c:pt idx="4152">
                  <c:v>201</c:v>
                </c:pt>
                <c:pt idx="4153">
                  <c:v>201.5</c:v>
                </c:pt>
                <c:pt idx="4154">
                  <c:v>202</c:v>
                </c:pt>
                <c:pt idx="4155">
                  <c:v>202.5</c:v>
                </c:pt>
                <c:pt idx="4156">
                  <c:v>203</c:v>
                </c:pt>
                <c:pt idx="4157">
                  <c:v>203.5</c:v>
                </c:pt>
                <c:pt idx="4158">
                  <c:v>204</c:v>
                </c:pt>
                <c:pt idx="4159">
                  <c:v>204.5</c:v>
                </c:pt>
                <c:pt idx="4160">
                  <c:v>205</c:v>
                </c:pt>
                <c:pt idx="4161">
                  <c:v>205.5</c:v>
                </c:pt>
                <c:pt idx="4162">
                  <c:v>206</c:v>
                </c:pt>
                <c:pt idx="4163">
                  <c:v>206.5</c:v>
                </c:pt>
                <c:pt idx="4164">
                  <c:v>207</c:v>
                </c:pt>
                <c:pt idx="4165">
                  <c:v>207.5</c:v>
                </c:pt>
                <c:pt idx="4166">
                  <c:v>208</c:v>
                </c:pt>
                <c:pt idx="4167">
                  <c:v>208.5</c:v>
                </c:pt>
                <c:pt idx="4168">
                  <c:v>209</c:v>
                </c:pt>
                <c:pt idx="4169">
                  <c:v>209.5</c:v>
                </c:pt>
                <c:pt idx="4170">
                  <c:v>210</c:v>
                </c:pt>
                <c:pt idx="4171">
                  <c:v>210.5</c:v>
                </c:pt>
                <c:pt idx="4172">
                  <c:v>211</c:v>
                </c:pt>
                <c:pt idx="4173">
                  <c:v>211.5</c:v>
                </c:pt>
                <c:pt idx="4174">
                  <c:v>212</c:v>
                </c:pt>
                <c:pt idx="4175">
                  <c:v>212.5</c:v>
                </c:pt>
                <c:pt idx="4176">
                  <c:v>213</c:v>
                </c:pt>
                <c:pt idx="4177">
                  <c:v>213.5</c:v>
                </c:pt>
                <c:pt idx="4178">
                  <c:v>214</c:v>
                </c:pt>
                <c:pt idx="4179">
                  <c:v>214.5</c:v>
                </c:pt>
                <c:pt idx="4180">
                  <c:v>215</c:v>
                </c:pt>
                <c:pt idx="4181">
                  <c:v>215.5</c:v>
                </c:pt>
                <c:pt idx="4182">
                  <c:v>216</c:v>
                </c:pt>
                <c:pt idx="4183">
                  <c:v>216.5</c:v>
                </c:pt>
                <c:pt idx="4184">
                  <c:v>217</c:v>
                </c:pt>
                <c:pt idx="4185">
                  <c:v>217.5</c:v>
                </c:pt>
                <c:pt idx="4186">
                  <c:v>218</c:v>
                </c:pt>
                <c:pt idx="4187">
                  <c:v>218.5</c:v>
                </c:pt>
                <c:pt idx="4188">
                  <c:v>219</c:v>
                </c:pt>
                <c:pt idx="4189">
                  <c:v>219.5</c:v>
                </c:pt>
                <c:pt idx="4190">
                  <c:v>220</c:v>
                </c:pt>
                <c:pt idx="4191">
                  <c:v>220.5</c:v>
                </c:pt>
                <c:pt idx="4192">
                  <c:v>221</c:v>
                </c:pt>
                <c:pt idx="4193">
                  <c:v>221.5</c:v>
                </c:pt>
                <c:pt idx="4194">
                  <c:v>222</c:v>
                </c:pt>
                <c:pt idx="4195">
                  <c:v>222.5</c:v>
                </c:pt>
                <c:pt idx="4196">
                  <c:v>223</c:v>
                </c:pt>
                <c:pt idx="4197">
                  <c:v>223.5</c:v>
                </c:pt>
                <c:pt idx="4198">
                  <c:v>224</c:v>
                </c:pt>
                <c:pt idx="4199">
                  <c:v>224.5</c:v>
                </c:pt>
                <c:pt idx="4200">
                  <c:v>225</c:v>
                </c:pt>
                <c:pt idx="4201">
                  <c:v>225.5</c:v>
                </c:pt>
                <c:pt idx="4202">
                  <c:v>226</c:v>
                </c:pt>
                <c:pt idx="4203">
                  <c:v>226.5</c:v>
                </c:pt>
                <c:pt idx="4204">
                  <c:v>227</c:v>
                </c:pt>
                <c:pt idx="4205">
                  <c:v>227.5</c:v>
                </c:pt>
                <c:pt idx="4206">
                  <c:v>228</c:v>
                </c:pt>
                <c:pt idx="4207">
                  <c:v>228.5</c:v>
                </c:pt>
                <c:pt idx="4208">
                  <c:v>229</c:v>
                </c:pt>
                <c:pt idx="4209">
                  <c:v>229.5</c:v>
                </c:pt>
                <c:pt idx="4210">
                  <c:v>230</c:v>
                </c:pt>
                <c:pt idx="4211">
                  <c:v>230.5</c:v>
                </c:pt>
                <c:pt idx="4212">
                  <c:v>231</c:v>
                </c:pt>
                <c:pt idx="4213">
                  <c:v>231.5</c:v>
                </c:pt>
                <c:pt idx="4214">
                  <c:v>232</c:v>
                </c:pt>
                <c:pt idx="4215">
                  <c:v>232.5</c:v>
                </c:pt>
                <c:pt idx="4216">
                  <c:v>233</c:v>
                </c:pt>
                <c:pt idx="4217">
                  <c:v>233.5</c:v>
                </c:pt>
                <c:pt idx="4218">
                  <c:v>234</c:v>
                </c:pt>
                <c:pt idx="4219">
                  <c:v>234.5</c:v>
                </c:pt>
                <c:pt idx="4220">
                  <c:v>235</c:v>
                </c:pt>
                <c:pt idx="4221">
                  <c:v>235.5</c:v>
                </c:pt>
                <c:pt idx="4222">
                  <c:v>236</c:v>
                </c:pt>
                <c:pt idx="4223">
                  <c:v>236.5</c:v>
                </c:pt>
                <c:pt idx="4224">
                  <c:v>237</c:v>
                </c:pt>
                <c:pt idx="4225">
                  <c:v>237.5</c:v>
                </c:pt>
                <c:pt idx="4226">
                  <c:v>238</c:v>
                </c:pt>
                <c:pt idx="4227">
                  <c:v>238.5</c:v>
                </c:pt>
                <c:pt idx="4228">
                  <c:v>239</c:v>
                </c:pt>
                <c:pt idx="4229">
                  <c:v>239.5</c:v>
                </c:pt>
                <c:pt idx="4230">
                  <c:v>240</c:v>
                </c:pt>
                <c:pt idx="4231">
                  <c:v>240.5</c:v>
                </c:pt>
                <c:pt idx="4232">
                  <c:v>241</c:v>
                </c:pt>
                <c:pt idx="4233">
                  <c:v>241.5</c:v>
                </c:pt>
                <c:pt idx="4234">
                  <c:v>242</c:v>
                </c:pt>
                <c:pt idx="4235">
                  <c:v>242.5</c:v>
                </c:pt>
                <c:pt idx="4236">
                  <c:v>243</c:v>
                </c:pt>
                <c:pt idx="4237">
                  <c:v>243.5</c:v>
                </c:pt>
                <c:pt idx="4238">
                  <c:v>244</c:v>
                </c:pt>
                <c:pt idx="4239">
                  <c:v>244.5</c:v>
                </c:pt>
                <c:pt idx="4240">
                  <c:v>245</c:v>
                </c:pt>
                <c:pt idx="4241">
                  <c:v>245.5</c:v>
                </c:pt>
                <c:pt idx="4242">
                  <c:v>246</c:v>
                </c:pt>
                <c:pt idx="4243">
                  <c:v>246.5</c:v>
                </c:pt>
                <c:pt idx="4244">
                  <c:v>247</c:v>
                </c:pt>
                <c:pt idx="4245">
                  <c:v>247.5</c:v>
                </c:pt>
                <c:pt idx="4246">
                  <c:v>248</c:v>
                </c:pt>
                <c:pt idx="4247">
                  <c:v>248.5</c:v>
                </c:pt>
                <c:pt idx="4248">
                  <c:v>249</c:v>
                </c:pt>
                <c:pt idx="4249">
                  <c:v>249.5</c:v>
                </c:pt>
                <c:pt idx="4250">
                  <c:v>250</c:v>
                </c:pt>
                <c:pt idx="4251">
                  <c:v>250.5</c:v>
                </c:pt>
                <c:pt idx="4252">
                  <c:v>251</c:v>
                </c:pt>
                <c:pt idx="4253">
                  <c:v>251.5</c:v>
                </c:pt>
                <c:pt idx="4254">
                  <c:v>252</c:v>
                </c:pt>
                <c:pt idx="4255">
                  <c:v>252.5</c:v>
                </c:pt>
                <c:pt idx="4256">
                  <c:v>253</c:v>
                </c:pt>
                <c:pt idx="4257">
                  <c:v>253.5</c:v>
                </c:pt>
                <c:pt idx="4258">
                  <c:v>254</c:v>
                </c:pt>
                <c:pt idx="4259">
                  <c:v>254.5</c:v>
                </c:pt>
                <c:pt idx="4260">
                  <c:v>255</c:v>
                </c:pt>
                <c:pt idx="4261">
                  <c:v>255.5</c:v>
                </c:pt>
                <c:pt idx="4262">
                  <c:v>256</c:v>
                </c:pt>
                <c:pt idx="4263">
                  <c:v>256.5</c:v>
                </c:pt>
                <c:pt idx="4264">
                  <c:v>257</c:v>
                </c:pt>
                <c:pt idx="4265">
                  <c:v>257.5</c:v>
                </c:pt>
                <c:pt idx="4266">
                  <c:v>258</c:v>
                </c:pt>
                <c:pt idx="4267">
                  <c:v>258.5</c:v>
                </c:pt>
                <c:pt idx="4268">
                  <c:v>259</c:v>
                </c:pt>
                <c:pt idx="4269">
                  <c:v>259.5</c:v>
                </c:pt>
                <c:pt idx="4270">
                  <c:v>260</c:v>
                </c:pt>
                <c:pt idx="4271">
                  <c:v>260.5</c:v>
                </c:pt>
                <c:pt idx="4272">
                  <c:v>261</c:v>
                </c:pt>
                <c:pt idx="4273">
                  <c:v>261.5</c:v>
                </c:pt>
                <c:pt idx="4274">
                  <c:v>262</c:v>
                </c:pt>
                <c:pt idx="4275">
                  <c:v>262.5</c:v>
                </c:pt>
                <c:pt idx="4276">
                  <c:v>263</c:v>
                </c:pt>
                <c:pt idx="4277">
                  <c:v>263.5</c:v>
                </c:pt>
                <c:pt idx="4278">
                  <c:v>264</c:v>
                </c:pt>
                <c:pt idx="4279">
                  <c:v>264.5</c:v>
                </c:pt>
                <c:pt idx="4280">
                  <c:v>265</c:v>
                </c:pt>
                <c:pt idx="4281">
                  <c:v>265.5</c:v>
                </c:pt>
                <c:pt idx="4282">
                  <c:v>266</c:v>
                </c:pt>
                <c:pt idx="4283">
                  <c:v>266.5</c:v>
                </c:pt>
                <c:pt idx="4284">
                  <c:v>267</c:v>
                </c:pt>
                <c:pt idx="4285">
                  <c:v>267.5</c:v>
                </c:pt>
                <c:pt idx="4286">
                  <c:v>268</c:v>
                </c:pt>
                <c:pt idx="4287">
                  <c:v>268.5</c:v>
                </c:pt>
                <c:pt idx="4288">
                  <c:v>269</c:v>
                </c:pt>
                <c:pt idx="4289">
                  <c:v>269.5</c:v>
                </c:pt>
                <c:pt idx="4290">
                  <c:v>270</c:v>
                </c:pt>
                <c:pt idx="4291">
                  <c:v>270.5</c:v>
                </c:pt>
                <c:pt idx="4292">
                  <c:v>271</c:v>
                </c:pt>
                <c:pt idx="4293">
                  <c:v>271.5</c:v>
                </c:pt>
                <c:pt idx="4294">
                  <c:v>272</c:v>
                </c:pt>
                <c:pt idx="4295">
                  <c:v>272.5</c:v>
                </c:pt>
                <c:pt idx="4296">
                  <c:v>273</c:v>
                </c:pt>
                <c:pt idx="4297">
                  <c:v>273.5</c:v>
                </c:pt>
                <c:pt idx="4298">
                  <c:v>274</c:v>
                </c:pt>
                <c:pt idx="4299">
                  <c:v>274.5</c:v>
                </c:pt>
                <c:pt idx="4300">
                  <c:v>275</c:v>
                </c:pt>
                <c:pt idx="4301">
                  <c:v>275.5</c:v>
                </c:pt>
                <c:pt idx="4302">
                  <c:v>276</c:v>
                </c:pt>
                <c:pt idx="4303">
                  <c:v>276.5</c:v>
                </c:pt>
                <c:pt idx="4304">
                  <c:v>277</c:v>
                </c:pt>
                <c:pt idx="4305">
                  <c:v>277.5</c:v>
                </c:pt>
                <c:pt idx="4306">
                  <c:v>278</c:v>
                </c:pt>
                <c:pt idx="4307">
                  <c:v>278.5</c:v>
                </c:pt>
                <c:pt idx="4308">
                  <c:v>279</c:v>
                </c:pt>
                <c:pt idx="4309">
                  <c:v>279.5</c:v>
                </c:pt>
                <c:pt idx="4310">
                  <c:v>280</c:v>
                </c:pt>
                <c:pt idx="4311">
                  <c:v>280.5</c:v>
                </c:pt>
                <c:pt idx="4312">
                  <c:v>281</c:v>
                </c:pt>
                <c:pt idx="4313">
                  <c:v>281.5</c:v>
                </c:pt>
                <c:pt idx="4314">
                  <c:v>282</c:v>
                </c:pt>
                <c:pt idx="4315">
                  <c:v>282.5</c:v>
                </c:pt>
                <c:pt idx="4316">
                  <c:v>283</c:v>
                </c:pt>
                <c:pt idx="4317">
                  <c:v>283.5</c:v>
                </c:pt>
                <c:pt idx="4318">
                  <c:v>284</c:v>
                </c:pt>
                <c:pt idx="4319">
                  <c:v>284.5</c:v>
                </c:pt>
                <c:pt idx="4320">
                  <c:v>285</c:v>
                </c:pt>
                <c:pt idx="4321">
                  <c:v>285.5</c:v>
                </c:pt>
                <c:pt idx="4322">
                  <c:v>286</c:v>
                </c:pt>
                <c:pt idx="4323">
                  <c:v>286.5</c:v>
                </c:pt>
                <c:pt idx="4324">
                  <c:v>287</c:v>
                </c:pt>
                <c:pt idx="4325">
                  <c:v>287.5</c:v>
                </c:pt>
                <c:pt idx="4326">
                  <c:v>288</c:v>
                </c:pt>
                <c:pt idx="4327">
                  <c:v>288.5</c:v>
                </c:pt>
                <c:pt idx="4328">
                  <c:v>289</c:v>
                </c:pt>
                <c:pt idx="4329">
                  <c:v>289.5</c:v>
                </c:pt>
                <c:pt idx="4330">
                  <c:v>290</c:v>
                </c:pt>
                <c:pt idx="4331">
                  <c:v>290.5</c:v>
                </c:pt>
                <c:pt idx="4332">
                  <c:v>291</c:v>
                </c:pt>
                <c:pt idx="4333">
                  <c:v>291.5</c:v>
                </c:pt>
                <c:pt idx="4334">
                  <c:v>292</c:v>
                </c:pt>
                <c:pt idx="4335">
                  <c:v>292.5</c:v>
                </c:pt>
                <c:pt idx="4336">
                  <c:v>293</c:v>
                </c:pt>
                <c:pt idx="4337">
                  <c:v>293.5</c:v>
                </c:pt>
                <c:pt idx="4338">
                  <c:v>294</c:v>
                </c:pt>
                <c:pt idx="4339">
                  <c:v>294.5</c:v>
                </c:pt>
                <c:pt idx="4340">
                  <c:v>295</c:v>
                </c:pt>
                <c:pt idx="4341">
                  <c:v>295.5</c:v>
                </c:pt>
                <c:pt idx="4342">
                  <c:v>296</c:v>
                </c:pt>
                <c:pt idx="4343">
                  <c:v>296.5</c:v>
                </c:pt>
                <c:pt idx="4344">
                  <c:v>297</c:v>
                </c:pt>
                <c:pt idx="4345">
                  <c:v>297.5</c:v>
                </c:pt>
                <c:pt idx="4346">
                  <c:v>298</c:v>
                </c:pt>
                <c:pt idx="4347">
                  <c:v>298.5</c:v>
                </c:pt>
                <c:pt idx="4348">
                  <c:v>299</c:v>
                </c:pt>
                <c:pt idx="4349">
                  <c:v>299.5</c:v>
                </c:pt>
                <c:pt idx="4350">
                  <c:v>300</c:v>
                </c:pt>
                <c:pt idx="4351">
                  <c:v>300.5</c:v>
                </c:pt>
                <c:pt idx="4352">
                  <c:v>301</c:v>
                </c:pt>
                <c:pt idx="4353">
                  <c:v>301.5</c:v>
                </c:pt>
                <c:pt idx="4354">
                  <c:v>302</c:v>
                </c:pt>
                <c:pt idx="4355">
                  <c:v>302.5</c:v>
                </c:pt>
                <c:pt idx="4356">
                  <c:v>303</c:v>
                </c:pt>
                <c:pt idx="4357">
                  <c:v>303.5</c:v>
                </c:pt>
                <c:pt idx="4358">
                  <c:v>304</c:v>
                </c:pt>
                <c:pt idx="4359">
                  <c:v>304.5</c:v>
                </c:pt>
                <c:pt idx="4360">
                  <c:v>305</c:v>
                </c:pt>
                <c:pt idx="4361">
                  <c:v>305.5</c:v>
                </c:pt>
                <c:pt idx="4362">
                  <c:v>306</c:v>
                </c:pt>
                <c:pt idx="4363">
                  <c:v>306.5</c:v>
                </c:pt>
                <c:pt idx="4364">
                  <c:v>307</c:v>
                </c:pt>
                <c:pt idx="4365">
                  <c:v>307.5</c:v>
                </c:pt>
                <c:pt idx="4366">
                  <c:v>308</c:v>
                </c:pt>
                <c:pt idx="4367">
                  <c:v>308.5</c:v>
                </c:pt>
                <c:pt idx="4368">
                  <c:v>309</c:v>
                </c:pt>
                <c:pt idx="4369">
                  <c:v>309.5</c:v>
                </c:pt>
                <c:pt idx="4370">
                  <c:v>310</c:v>
                </c:pt>
                <c:pt idx="4371">
                  <c:v>310.5</c:v>
                </c:pt>
                <c:pt idx="4372">
                  <c:v>311</c:v>
                </c:pt>
                <c:pt idx="4373">
                  <c:v>311.5</c:v>
                </c:pt>
                <c:pt idx="4374">
                  <c:v>312</c:v>
                </c:pt>
                <c:pt idx="4375">
                  <c:v>312.5</c:v>
                </c:pt>
                <c:pt idx="4376">
                  <c:v>313</c:v>
                </c:pt>
                <c:pt idx="4377">
                  <c:v>313.5</c:v>
                </c:pt>
                <c:pt idx="4378">
                  <c:v>314</c:v>
                </c:pt>
                <c:pt idx="4379">
                  <c:v>314.5</c:v>
                </c:pt>
                <c:pt idx="4380">
                  <c:v>315</c:v>
                </c:pt>
                <c:pt idx="4381">
                  <c:v>315.5</c:v>
                </c:pt>
                <c:pt idx="4382">
                  <c:v>316</c:v>
                </c:pt>
                <c:pt idx="4383">
                  <c:v>316.5</c:v>
                </c:pt>
                <c:pt idx="4384">
                  <c:v>317</c:v>
                </c:pt>
                <c:pt idx="4385">
                  <c:v>317.5</c:v>
                </c:pt>
                <c:pt idx="4386">
                  <c:v>318</c:v>
                </c:pt>
                <c:pt idx="4387">
                  <c:v>318.5</c:v>
                </c:pt>
                <c:pt idx="4388">
                  <c:v>319</c:v>
                </c:pt>
                <c:pt idx="4389">
                  <c:v>319.5</c:v>
                </c:pt>
                <c:pt idx="4390">
                  <c:v>320</c:v>
                </c:pt>
                <c:pt idx="4391">
                  <c:v>320.5</c:v>
                </c:pt>
                <c:pt idx="4392">
                  <c:v>321</c:v>
                </c:pt>
                <c:pt idx="4393">
                  <c:v>321.5</c:v>
                </c:pt>
                <c:pt idx="4394">
                  <c:v>322</c:v>
                </c:pt>
                <c:pt idx="4395">
                  <c:v>322.5</c:v>
                </c:pt>
                <c:pt idx="4396">
                  <c:v>323</c:v>
                </c:pt>
                <c:pt idx="4397">
                  <c:v>323.5</c:v>
                </c:pt>
                <c:pt idx="4398">
                  <c:v>324</c:v>
                </c:pt>
                <c:pt idx="4399">
                  <c:v>324.5</c:v>
                </c:pt>
                <c:pt idx="4400">
                  <c:v>325</c:v>
                </c:pt>
                <c:pt idx="4401">
                  <c:v>325.5</c:v>
                </c:pt>
                <c:pt idx="4402">
                  <c:v>326</c:v>
                </c:pt>
                <c:pt idx="4403">
                  <c:v>326.5</c:v>
                </c:pt>
                <c:pt idx="4404">
                  <c:v>327</c:v>
                </c:pt>
                <c:pt idx="4405">
                  <c:v>327.5</c:v>
                </c:pt>
                <c:pt idx="4406">
                  <c:v>328</c:v>
                </c:pt>
                <c:pt idx="4407">
                  <c:v>328.5</c:v>
                </c:pt>
                <c:pt idx="4408">
                  <c:v>329</c:v>
                </c:pt>
                <c:pt idx="4409">
                  <c:v>329.5</c:v>
                </c:pt>
                <c:pt idx="4410">
                  <c:v>330</c:v>
                </c:pt>
                <c:pt idx="4411">
                  <c:v>330.5</c:v>
                </c:pt>
                <c:pt idx="4412">
                  <c:v>331</c:v>
                </c:pt>
                <c:pt idx="4413">
                  <c:v>331.5</c:v>
                </c:pt>
                <c:pt idx="4414">
                  <c:v>332</c:v>
                </c:pt>
                <c:pt idx="4415">
                  <c:v>332.5</c:v>
                </c:pt>
                <c:pt idx="4416">
                  <c:v>333</c:v>
                </c:pt>
                <c:pt idx="4417">
                  <c:v>333.5</c:v>
                </c:pt>
                <c:pt idx="4418">
                  <c:v>334</c:v>
                </c:pt>
                <c:pt idx="4419">
                  <c:v>334.5</c:v>
                </c:pt>
                <c:pt idx="4420">
                  <c:v>335</c:v>
                </c:pt>
                <c:pt idx="4421">
                  <c:v>335.5</c:v>
                </c:pt>
                <c:pt idx="4422">
                  <c:v>336</c:v>
                </c:pt>
                <c:pt idx="4423">
                  <c:v>336.5</c:v>
                </c:pt>
                <c:pt idx="4424">
                  <c:v>337</c:v>
                </c:pt>
                <c:pt idx="4425">
                  <c:v>337.5</c:v>
                </c:pt>
                <c:pt idx="4426">
                  <c:v>338</c:v>
                </c:pt>
                <c:pt idx="4427">
                  <c:v>338.5</c:v>
                </c:pt>
                <c:pt idx="4428">
                  <c:v>339</c:v>
                </c:pt>
                <c:pt idx="4429">
                  <c:v>339.5</c:v>
                </c:pt>
                <c:pt idx="4430">
                  <c:v>340</c:v>
                </c:pt>
                <c:pt idx="4431">
                  <c:v>340.5</c:v>
                </c:pt>
                <c:pt idx="4432">
                  <c:v>341</c:v>
                </c:pt>
                <c:pt idx="4433">
                  <c:v>341.5</c:v>
                </c:pt>
                <c:pt idx="4434">
                  <c:v>342</c:v>
                </c:pt>
                <c:pt idx="4435">
                  <c:v>342.5</c:v>
                </c:pt>
                <c:pt idx="4436">
                  <c:v>343</c:v>
                </c:pt>
                <c:pt idx="4437">
                  <c:v>343.5</c:v>
                </c:pt>
                <c:pt idx="4438">
                  <c:v>344</c:v>
                </c:pt>
                <c:pt idx="4439">
                  <c:v>344.5</c:v>
                </c:pt>
                <c:pt idx="4440">
                  <c:v>345</c:v>
                </c:pt>
                <c:pt idx="4441">
                  <c:v>345.5</c:v>
                </c:pt>
                <c:pt idx="4442">
                  <c:v>346</c:v>
                </c:pt>
                <c:pt idx="4443">
                  <c:v>346.5</c:v>
                </c:pt>
                <c:pt idx="4444">
                  <c:v>347</c:v>
                </c:pt>
                <c:pt idx="4445">
                  <c:v>347.5</c:v>
                </c:pt>
                <c:pt idx="4446">
                  <c:v>348</c:v>
                </c:pt>
                <c:pt idx="4447">
                  <c:v>348.5</c:v>
                </c:pt>
                <c:pt idx="4448">
                  <c:v>349</c:v>
                </c:pt>
                <c:pt idx="4449">
                  <c:v>349.5</c:v>
                </c:pt>
                <c:pt idx="4450">
                  <c:v>350</c:v>
                </c:pt>
                <c:pt idx="4451">
                  <c:v>350.5</c:v>
                </c:pt>
                <c:pt idx="4452">
                  <c:v>351</c:v>
                </c:pt>
                <c:pt idx="4453">
                  <c:v>351.5</c:v>
                </c:pt>
                <c:pt idx="4454">
                  <c:v>352</c:v>
                </c:pt>
                <c:pt idx="4455">
                  <c:v>352.5</c:v>
                </c:pt>
                <c:pt idx="4456">
                  <c:v>353</c:v>
                </c:pt>
                <c:pt idx="4457">
                  <c:v>353.5</c:v>
                </c:pt>
                <c:pt idx="4458">
                  <c:v>354</c:v>
                </c:pt>
                <c:pt idx="4459">
                  <c:v>354.5</c:v>
                </c:pt>
                <c:pt idx="4460">
                  <c:v>355</c:v>
                </c:pt>
                <c:pt idx="4461">
                  <c:v>355.5</c:v>
                </c:pt>
                <c:pt idx="4462">
                  <c:v>356</c:v>
                </c:pt>
                <c:pt idx="4463">
                  <c:v>356.5</c:v>
                </c:pt>
                <c:pt idx="4464">
                  <c:v>357</c:v>
                </c:pt>
                <c:pt idx="4465">
                  <c:v>357.5</c:v>
                </c:pt>
                <c:pt idx="4466">
                  <c:v>358</c:v>
                </c:pt>
                <c:pt idx="4467">
                  <c:v>358.5</c:v>
                </c:pt>
                <c:pt idx="4468">
                  <c:v>359</c:v>
                </c:pt>
                <c:pt idx="4469">
                  <c:v>359.5</c:v>
                </c:pt>
                <c:pt idx="4470">
                  <c:v>360</c:v>
                </c:pt>
                <c:pt idx="4471">
                  <c:v>360.5</c:v>
                </c:pt>
                <c:pt idx="4472">
                  <c:v>361</c:v>
                </c:pt>
                <c:pt idx="4473">
                  <c:v>361.5</c:v>
                </c:pt>
                <c:pt idx="4474">
                  <c:v>362</c:v>
                </c:pt>
                <c:pt idx="4475">
                  <c:v>362.5</c:v>
                </c:pt>
                <c:pt idx="4476">
                  <c:v>363</c:v>
                </c:pt>
                <c:pt idx="4477">
                  <c:v>363.5</c:v>
                </c:pt>
                <c:pt idx="4478">
                  <c:v>364</c:v>
                </c:pt>
                <c:pt idx="4479">
                  <c:v>364.5</c:v>
                </c:pt>
                <c:pt idx="4480">
                  <c:v>365</c:v>
                </c:pt>
                <c:pt idx="4481">
                  <c:v>365.5</c:v>
                </c:pt>
                <c:pt idx="4482">
                  <c:v>366</c:v>
                </c:pt>
                <c:pt idx="4483">
                  <c:v>366.5</c:v>
                </c:pt>
                <c:pt idx="4484">
                  <c:v>367</c:v>
                </c:pt>
                <c:pt idx="4485">
                  <c:v>367.5</c:v>
                </c:pt>
                <c:pt idx="4486">
                  <c:v>368</c:v>
                </c:pt>
                <c:pt idx="4487">
                  <c:v>368.5</c:v>
                </c:pt>
                <c:pt idx="4488">
                  <c:v>369</c:v>
                </c:pt>
                <c:pt idx="4489">
                  <c:v>369.5</c:v>
                </c:pt>
                <c:pt idx="4490">
                  <c:v>370</c:v>
                </c:pt>
                <c:pt idx="4491">
                  <c:v>370.5</c:v>
                </c:pt>
                <c:pt idx="4492">
                  <c:v>371</c:v>
                </c:pt>
                <c:pt idx="4493">
                  <c:v>371.5</c:v>
                </c:pt>
                <c:pt idx="4494">
                  <c:v>372</c:v>
                </c:pt>
                <c:pt idx="4495">
                  <c:v>372.5</c:v>
                </c:pt>
                <c:pt idx="4496">
                  <c:v>373</c:v>
                </c:pt>
                <c:pt idx="4497">
                  <c:v>373.5</c:v>
                </c:pt>
                <c:pt idx="4498">
                  <c:v>374</c:v>
                </c:pt>
                <c:pt idx="4499">
                  <c:v>374.5</c:v>
                </c:pt>
                <c:pt idx="4500">
                  <c:v>375</c:v>
                </c:pt>
                <c:pt idx="4501">
                  <c:v>375.5</c:v>
                </c:pt>
                <c:pt idx="4502">
                  <c:v>376</c:v>
                </c:pt>
                <c:pt idx="4503">
                  <c:v>376.5</c:v>
                </c:pt>
                <c:pt idx="4504">
                  <c:v>377</c:v>
                </c:pt>
                <c:pt idx="4505">
                  <c:v>377.5</c:v>
                </c:pt>
                <c:pt idx="4506">
                  <c:v>378</c:v>
                </c:pt>
                <c:pt idx="4507">
                  <c:v>378.5</c:v>
                </c:pt>
                <c:pt idx="4508">
                  <c:v>379</c:v>
                </c:pt>
                <c:pt idx="4509">
                  <c:v>379.5</c:v>
                </c:pt>
                <c:pt idx="4510">
                  <c:v>380</c:v>
                </c:pt>
                <c:pt idx="4511">
                  <c:v>380.5</c:v>
                </c:pt>
                <c:pt idx="4512">
                  <c:v>381</c:v>
                </c:pt>
                <c:pt idx="4513">
                  <c:v>381.5</c:v>
                </c:pt>
                <c:pt idx="4514">
                  <c:v>382</c:v>
                </c:pt>
                <c:pt idx="4515">
                  <c:v>382.5</c:v>
                </c:pt>
                <c:pt idx="4516">
                  <c:v>383</c:v>
                </c:pt>
                <c:pt idx="4517">
                  <c:v>383.5</c:v>
                </c:pt>
                <c:pt idx="4518">
                  <c:v>384</c:v>
                </c:pt>
                <c:pt idx="4519">
                  <c:v>384.5</c:v>
                </c:pt>
                <c:pt idx="4520">
                  <c:v>385</c:v>
                </c:pt>
                <c:pt idx="4521">
                  <c:v>385.5</c:v>
                </c:pt>
                <c:pt idx="4522">
                  <c:v>386</c:v>
                </c:pt>
                <c:pt idx="4523">
                  <c:v>386.5</c:v>
                </c:pt>
                <c:pt idx="4524">
                  <c:v>387</c:v>
                </c:pt>
                <c:pt idx="4525">
                  <c:v>387.5</c:v>
                </c:pt>
                <c:pt idx="4526">
                  <c:v>388</c:v>
                </c:pt>
                <c:pt idx="4527">
                  <c:v>388.5</c:v>
                </c:pt>
                <c:pt idx="4528">
                  <c:v>389</c:v>
                </c:pt>
                <c:pt idx="4529">
                  <c:v>389.5</c:v>
                </c:pt>
                <c:pt idx="4530">
                  <c:v>390</c:v>
                </c:pt>
                <c:pt idx="4531">
                  <c:v>390.5</c:v>
                </c:pt>
                <c:pt idx="4532">
                  <c:v>391</c:v>
                </c:pt>
                <c:pt idx="4533">
                  <c:v>391.5</c:v>
                </c:pt>
                <c:pt idx="4534">
                  <c:v>392</c:v>
                </c:pt>
                <c:pt idx="4535">
                  <c:v>392.5</c:v>
                </c:pt>
                <c:pt idx="4536">
                  <c:v>393</c:v>
                </c:pt>
                <c:pt idx="4537">
                  <c:v>393.5</c:v>
                </c:pt>
                <c:pt idx="4538">
                  <c:v>394</c:v>
                </c:pt>
                <c:pt idx="4539">
                  <c:v>394.5</c:v>
                </c:pt>
                <c:pt idx="4540">
                  <c:v>395</c:v>
                </c:pt>
                <c:pt idx="4541">
                  <c:v>395.5</c:v>
                </c:pt>
                <c:pt idx="4542">
                  <c:v>396</c:v>
                </c:pt>
                <c:pt idx="4543">
                  <c:v>396.5</c:v>
                </c:pt>
                <c:pt idx="4544">
                  <c:v>397</c:v>
                </c:pt>
                <c:pt idx="4545">
                  <c:v>397.5</c:v>
                </c:pt>
                <c:pt idx="4546">
                  <c:v>398</c:v>
                </c:pt>
                <c:pt idx="4547">
                  <c:v>398.5</c:v>
                </c:pt>
                <c:pt idx="4548">
                  <c:v>399</c:v>
                </c:pt>
                <c:pt idx="4549">
                  <c:v>399.5</c:v>
                </c:pt>
                <c:pt idx="4550">
                  <c:v>400</c:v>
                </c:pt>
                <c:pt idx="4551">
                  <c:v>400.5</c:v>
                </c:pt>
                <c:pt idx="4552">
                  <c:v>401</c:v>
                </c:pt>
                <c:pt idx="4553">
                  <c:v>401.5</c:v>
                </c:pt>
                <c:pt idx="4554">
                  <c:v>402</c:v>
                </c:pt>
                <c:pt idx="4555">
                  <c:v>402.5</c:v>
                </c:pt>
                <c:pt idx="4556">
                  <c:v>403</c:v>
                </c:pt>
                <c:pt idx="4557">
                  <c:v>403.5</c:v>
                </c:pt>
                <c:pt idx="4558">
                  <c:v>404</c:v>
                </c:pt>
                <c:pt idx="4559">
                  <c:v>404.5</c:v>
                </c:pt>
                <c:pt idx="4560">
                  <c:v>405</c:v>
                </c:pt>
                <c:pt idx="4561">
                  <c:v>405.5</c:v>
                </c:pt>
                <c:pt idx="4562">
                  <c:v>406</c:v>
                </c:pt>
                <c:pt idx="4563">
                  <c:v>406.5</c:v>
                </c:pt>
                <c:pt idx="4564">
                  <c:v>407</c:v>
                </c:pt>
                <c:pt idx="4565">
                  <c:v>407.5</c:v>
                </c:pt>
                <c:pt idx="4566">
                  <c:v>408</c:v>
                </c:pt>
                <c:pt idx="4567">
                  <c:v>408.5</c:v>
                </c:pt>
                <c:pt idx="4568">
                  <c:v>409</c:v>
                </c:pt>
                <c:pt idx="4569">
                  <c:v>409.5</c:v>
                </c:pt>
                <c:pt idx="4570">
                  <c:v>410</c:v>
                </c:pt>
                <c:pt idx="4571">
                  <c:v>410.5</c:v>
                </c:pt>
                <c:pt idx="4572">
                  <c:v>411</c:v>
                </c:pt>
                <c:pt idx="4573">
                  <c:v>411.5</c:v>
                </c:pt>
                <c:pt idx="4574">
                  <c:v>412</c:v>
                </c:pt>
                <c:pt idx="4575">
                  <c:v>412.5</c:v>
                </c:pt>
                <c:pt idx="4576">
                  <c:v>413</c:v>
                </c:pt>
                <c:pt idx="4577">
                  <c:v>413.5</c:v>
                </c:pt>
                <c:pt idx="4578">
                  <c:v>414</c:v>
                </c:pt>
                <c:pt idx="4579">
                  <c:v>414.5</c:v>
                </c:pt>
                <c:pt idx="4580">
                  <c:v>415</c:v>
                </c:pt>
                <c:pt idx="4581">
                  <c:v>415.5</c:v>
                </c:pt>
                <c:pt idx="4582">
                  <c:v>416</c:v>
                </c:pt>
                <c:pt idx="4583">
                  <c:v>416.5</c:v>
                </c:pt>
                <c:pt idx="4584">
                  <c:v>417</c:v>
                </c:pt>
                <c:pt idx="4585">
                  <c:v>417.5</c:v>
                </c:pt>
                <c:pt idx="4586">
                  <c:v>418</c:v>
                </c:pt>
                <c:pt idx="4587">
                  <c:v>418.5</c:v>
                </c:pt>
                <c:pt idx="4588">
                  <c:v>419</c:v>
                </c:pt>
                <c:pt idx="4589">
                  <c:v>419.5</c:v>
                </c:pt>
                <c:pt idx="4590">
                  <c:v>420</c:v>
                </c:pt>
                <c:pt idx="4591">
                  <c:v>420.5</c:v>
                </c:pt>
                <c:pt idx="4592">
                  <c:v>421</c:v>
                </c:pt>
                <c:pt idx="4593">
                  <c:v>421.5</c:v>
                </c:pt>
                <c:pt idx="4594">
                  <c:v>422</c:v>
                </c:pt>
                <c:pt idx="4595">
                  <c:v>422.5</c:v>
                </c:pt>
                <c:pt idx="4596">
                  <c:v>423</c:v>
                </c:pt>
                <c:pt idx="4597">
                  <c:v>423.5</c:v>
                </c:pt>
                <c:pt idx="4598">
                  <c:v>424</c:v>
                </c:pt>
                <c:pt idx="4599">
                  <c:v>424.5</c:v>
                </c:pt>
                <c:pt idx="4600">
                  <c:v>425</c:v>
                </c:pt>
                <c:pt idx="4601">
                  <c:v>425.5</c:v>
                </c:pt>
                <c:pt idx="4602">
                  <c:v>426</c:v>
                </c:pt>
                <c:pt idx="4603">
                  <c:v>426.5</c:v>
                </c:pt>
                <c:pt idx="4604">
                  <c:v>427</c:v>
                </c:pt>
                <c:pt idx="4605">
                  <c:v>427.5</c:v>
                </c:pt>
                <c:pt idx="4606">
                  <c:v>428</c:v>
                </c:pt>
                <c:pt idx="4607">
                  <c:v>428.5</c:v>
                </c:pt>
                <c:pt idx="4608">
                  <c:v>429</c:v>
                </c:pt>
                <c:pt idx="4609">
                  <c:v>429.5</c:v>
                </c:pt>
                <c:pt idx="4610">
                  <c:v>430</c:v>
                </c:pt>
                <c:pt idx="4611">
                  <c:v>430.5</c:v>
                </c:pt>
                <c:pt idx="4612">
                  <c:v>431</c:v>
                </c:pt>
                <c:pt idx="4613">
                  <c:v>431.5</c:v>
                </c:pt>
                <c:pt idx="4614">
                  <c:v>432</c:v>
                </c:pt>
                <c:pt idx="4615">
                  <c:v>432.5</c:v>
                </c:pt>
                <c:pt idx="4616">
                  <c:v>433</c:v>
                </c:pt>
                <c:pt idx="4617">
                  <c:v>433.5</c:v>
                </c:pt>
                <c:pt idx="4618">
                  <c:v>434</c:v>
                </c:pt>
                <c:pt idx="4619">
                  <c:v>434.5</c:v>
                </c:pt>
                <c:pt idx="4620">
                  <c:v>435</c:v>
                </c:pt>
                <c:pt idx="4621">
                  <c:v>435.5</c:v>
                </c:pt>
                <c:pt idx="4622">
                  <c:v>436</c:v>
                </c:pt>
                <c:pt idx="4623">
                  <c:v>436.5</c:v>
                </c:pt>
                <c:pt idx="4624">
                  <c:v>437</c:v>
                </c:pt>
                <c:pt idx="4625">
                  <c:v>437.5</c:v>
                </c:pt>
                <c:pt idx="4626">
                  <c:v>438</c:v>
                </c:pt>
                <c:pt idx="4627">
                  <c:v>438.5</c:v>
                </c:pt>
                <c:pt idx="4628">
                  <c:v>439</c:v>
                </c:pt>
                <c:pt idx="4629">
                  <c:v>439.5</c:v>
                </c:pt>
                <c:pt idx="4630">
                  <c:v>440</c:v>
                </c:pt>
                <c:pt idx="4631">
                  <c:v>440.5</c:v>
                </c:pt>
                <c:pt idx="4632">
                  <c:v>441</c:v>
                </c:pt>
                <c:pt idx="4633">
                  <c:v>441.5</c:v>
                </c:pt>
                <c:pt idx="4634">
                  <c:v>442</c:v>
                </c:pt>
                <c:pt idx="4635">
                  <c:v>442.5</c:v>
                </c:pt>
                <c:pt idx="4636">
                  <c:v>443</c:v>
                </c:pt>
                <c:pt idx="4637">
                  <c:v>443.5</c:v>
                </c:pt>
                <c:pt idx="4638">
                  <c:v>444</c:v>
                </c:pt>
                <c:pt idx="4639">
                  <c:v>444.5</c:v>
                </c:pt>
                <c:pt idx="4640">
                  <c:v>445</c:v>
                </c:pt>
                <c:pt idx="4641">
                  <c:v>445.5</c:v>
                </c:pt>
                <c:pt idx="4642">
                  <c:v>446</c:v>
                </c:pt>
                <c:pt idx="4643">
                  <c:v>446.5</c:v>
                </c:pt>
                <c:pt idx="4644">
                  <c:v>447</c:v>
                </c:pt>
                <c:pt idx="4645">
                  <c:v>447.5</c:v>
                </c:pt>
                <c:pt idx="4646">
                  <c:v>448</c:v>
                </c:pt>
                <c:pt idx="4647">
                  <c:v>448.5</c:v>
                </c:pt>
                <c:pt idx="4648">
                  <c:v>449</c:v>
                </c:pt>
                <c:pt idx="4649">
                  <c:v>449.5</c:v>
                </c:pt>
                <c:pt idx="4650">
                  <c:v>450</c:v>
                </c:pt>
                <c:pt idx="4651">
                  <c:v>450.5</c:v>
                </c:pt>
                <c:pt idx="4652">
                  <c:v>451</c:v>
                </c:pt>
                <c:pt idx="4653">
                  <c:v>451.5</c:v>
                </c:pt>
                <c:pt idx="4654">
                  <c:v>452</c:v>
                </c:pt>
                <c:pt idx="4655">
                  <c:v>452.5</c:v>
                </c:pt>
                <c:pt idx="4656">
                  <c:v>453</c:v>
                </c:pt>
                <c:pt idx="4657">
                  <c:v>453.5</c:v>
                </c:pt>
                <c:pt idx="4658">
                  <c:v>454</c:v>
                </c:pt>
                <c:pt idx="4659">
                  <c:v>454.5</c:v>
                </c:pt>
                <c:pt idx="4660">
                  <c:v>455</c:v>
                </c:pt>
                <c:pt idx="4661">
                  <c:v>455.5</c:v>
                </c:pt>
                <c:pt idx="4662">
                  <c:v>456</c:v>
                </c:pt>
                <c:pt idx="4663">
                  <c:v>456.5</c:v>
                </c:pt>
                <c:pt idx="4664">
                  <c:v>457</c:v>
                </c:pt>
                <c:pt idx="4665">
                  <c:v>457.5</c:v>
                </c:pt>
                <c:pt idx="4666">
                  <c:v>458</c:v>
                </c:pt>
                <c:pt idx="4667">
                  <c:v>458.5</c:v>
                </c:pt>
                <c:pt idx="4668">
                  <c:v>459</c:v>
                </c:pt>
                <c:pt idx="4669">
                  <c:v>459.5</c:v>
                </c:pt>
                <c:pt idx="4670">
                  <c:v>460</c:v>
                </c:pt>
                <c:pt idx="4671">
                  <c:v>460.5</c:v>
                </c:pt>
                <c:pt idx="4672">
                  <c:v>461</c:v>
                </c:pt>
                <c:pt idx="4673">
                  <c:v>461.5</c:v>
                </c:pt>
                <c:pt idx="4674">
                  <c:v>462</c:v>
                </c:pt>
                <c:pt idx="4675">
                  <c:v>462.5</c:v>
                </c:pt>
                <c:pt idx="4676">
                  <c:v>463</c:v>
                </c:pt>
                <c:pt idx="4677">
                  <c:v>463.5</c:v>
                </c:pt>
                <c:pt idx="4678">
                  <c:v>464</c:v>
                </c:pt>
                <c:pt idx="4679">
                  <c:v>464.5</c:v>
                </c:pt>
                <c:pt idx="4680">
                  <c:v>465</c:v>
                </c:pt>
                <c:pt idx="4681">
                  <c:v>465.5</c:v>
                </c:pt>
                <c:pt idx="4682">
                  <c:v>466</c:v>
                </c:pt>
                <c:pt idx="4683">
                  <c:v>466.5</c:v>
                </c:pt>
                <c:pt idx="4684">
                  <c:v>467</c:v>
                </c:pt>
                <c:pt idx="4685">
                  <c:v>467.5</c:v>
                </c:pt>
                <c:pt idx="4686">
                  <c:v>468</c:v>
                </c:pt>
                <c:pt idx="4687">
                  <c:v>468.5</c:v>
                </c:pt>
                <c:pt idx="4688">
                  <c:v>469</c:v>
                </c:pt>
                <c:pt idx="4689">
                  <c:v>469.5</c:v>
                </c:pt>
                <c:pt idx="4690">
                  <c:v>470</c:v>
                </c:pt>
                <c:pt idx="4691">
                  <c:v>470.5</c:v>
                </c:pt>
                <c:pt idx="4692">
                  <c:v>471</c:v>
                </c:pt>
                <c:pt idx="4693">
                  <c:v>471.5</c:v>
                </c:pt>
                <c:pt idx="4694">
                  <c:v>472</c:v>
                </c:pt>
                <c:pt idx="4695">
                  <c:v>472.5</c:v>
                </c:pt>
                <c:pt idx="4696">
                  <c:v>473</c:v>
                </c:pt>
                <c:pt idx="4697">
                  <c:v>473.5</c:v>
                </c:pt>
                <c:pt idx="4698">
                  <c:v>474</c:v>
                </c:pt>
                <c:pt idx="4699">
                  <c:v>474.5</c:v>
                </c:pt>
                <c:pt idx="4700">
                  <c:v>475</c:v>
                </c:pt>
                <c:pt idx="4701">
                  <c:v>475.5</c:v>
                </c:pt>
                <c:pt idx="4702">
                  <c:v>476</c:v>
                </c:pt>
                <c:pt idx="4703">
                  <c:v>476.5</c:v>
                </c:pt>
                <c:pt idx="4704">
                  <c:v>477</c:v>
                </c:pt>
                <c:pt idx="4705">
                  <c:v>477.5</c:v>
                </c:pt>
                <c:pt idx="4706">
                  <c:v>478</c:v>
                </c:pt>
                <c:pt idx="4707">
                  <c:v>478.5</c:v>
                </c:pt>
                <c:pt idx="4708">
                  <c:v>479</c:v>
                </c:pt>
                <c:pt idx="4709">
                  <c:v>479.5</c:v>
                </c:pt>
                <c:pt idx="4710">
                  <c:v>480</c:v>
                </c:pt>
                <c:pt idx="4711">
                  <c:v>480.5</c:v>
                </c:pt>
                <c:pt idx="4712">
                  <c:v>481</c:v>
                </c:pt>
                <c:pt idx="4713">
                  <c:v>481.5</c:v>
                </c:pt>
                <c:pt idx="4714">
                  <c:v>482</c:v>
                </c:pt>
                <c:pt idx="4715">
                  <c:v>482.5</c:v>
                </c:pt>
                <c:pt idx="4716">
                  <c:v>483</c:v>
                </c:pt>
                <c:pt idx="4717">
                  <c:v>483.5</c:v>
                </c:pt>
                <c:pt idx="4718">
                  <c:v>484</c:v>
                </c:pt>
                <c:pt idx="4719">
                  <c:v>484.5</c:v>
                </c:pt>
                <c:pt idx="4720">
                  <c:v>485</c:v>
                </c:pt>
                <c:pt idx="4721">
                  <c:v>485.5</c:v>
                </c:pt>
                <c:pt idx="4722">
                  <c:v>486</c:v>
                </c:pt>
                <c:pt idx="4723">
                  <c:v>486.5</c:v>
                </c:pt>
                <c:pt idx="4724">
                  <c:v>487</c:v>
                </c:pt>
                <c:pt idx="4725">
                  <c:v>487.5</c:v>
                </c:pt>
                <c:pt idx="4726">
                  <c:v>488</c:v>
                </c:pt>
                <c:pt idx="4727">
                  <c:v>488.5</c:v>
                </c:pt>
                <c:pt idx="4728">
                  <c:v>489</c:v>
                </c:pt>
                <c:pt idx="4729">
                  <c:v>489.5</c:v>
                </c:pt>
                <c:pt idx="4730">
                  <c:v>490</c:v>
                </c:pt>
                <c:pt idx="4731">
                  <c:v>490.5</c:v>
                </c:pt>
                <c:pt idx="4732">
                  <c:v>491</c:v>
                </c:pt>
                <c:pt idx="4733">
                  <c:v>491.5</c:v>
                </c:pt>
                <c:pt idx="4734">
                  <c:v>492</c:v>
                </c:pt>
                <c:pt idx="4735">
                  <c:v>492.5</c:v>
                </c:pt>
                <c:pt idx="4736">
                  <c:v>493</c:v>
                </c:pt>
                <c:pt idx="4737">
                  <c:v>493.5</c:v>
                </c:pt>
                <c:pt idx="4738">
                  <c:v>494</c:v>
                </c:pt>
                <c:pt idx="4739">
                  <c:v>494.5</c:v>
                </c:pt>
                <c:pt idx="4740">
                  <c:v>495</c:v>
                </c:pt>
                <c:pt idx="4741">
                  <c:v>495.5</c:v>
                </c:pt>
                <c:pt idx="4742">
                  <c:v>496</c:v>
                </c:pt>
                <c:pt idx="4743">
                  <c:v>496.5</c:v>
                </c:pt>
                <c:pt idx="4744">
                  <c:v>497</c:v>
                </c:pt>
                <c:pt idx="4745">
                  <c:v>497.5</c:v>
                </c:pt>
                <c:pt idx="4746">
                  <c:v>498</c:v>
                </c:pt>
                <c:pt idx="4747">
                  <c:v>498.5</c:v>
                </c:pt>
                <c:pt idx="4748">
                  <c:v>499</c:v>
                </c:pt>
                <c:pt idx="4749">
                  <c:v>499.5</c:v>
                </c:pt>
                <c:pt idx="4750">
                  <c:v>500</c:v>
                </c:pt>
                <c:pt idx="4751">
                  <c:v>500.5</c:v>
                </c:pt>
                <c:pt idx="4752">
                  <c:v>501</c:v>
                </c:pt>
                <c:pt idx="4753">
                  <c:v>501.5</c:v>
                </c:pt>
                <c:pt idx="4754">
                  <c:v>502</c:v>
                </c:pt>
                <c:pt idx="4755">
                  <c:v>502.5</c:v>
                </c:pt>
                <c:pt idx="4756">
                  <c:v>503</c:v>
                </c:pt>
                <c:pt idx="4757">
                  <c:v>503.5</c:v>
                </c:pt>
                <c:pt idx="4758">
                  <c:v>504</c:v>
                </c:pt>
                <c:pt idx="4759">
                  <c:v>504.5</c:v>
                </c:pt>
                <c:pt idx="4760">
                  <c:v>505</c:v>
                </c:pt>
                <c:pt idx="4761">
                  <c:v>505.5</c:v>
                </c:pt>
                <c:pt idx="4762">
                  <c:v>506</c:v>
                </c:pt>
                <c:pt idx="4763">
                  <c:v>506.5</c:v>
                </c:pt>
                <c:pt idx="4764">
                  <c:v>507</c:v>
                </c:pt>
                <c:pt idx="4765">
                  <c:v>507.5</c:v>
                </c:pt>
                <c:pt idx="4766">
                  <c:v>508</c:v>
                </c:pt>
                <c:pt idx="4767">
                  <c:v>508.5</c:v>
                </c:pt>
                <c:pt idx="4768">
                  <c:v>509</c:v>
                </c:pt>
                <c:pt idx="4769">
                  <c:v>509.5</c:v>
                </c:pt>
                <c:pt idx="4770">
                  <c:v>510</c:v>
                </c:pt>
                <c:pt idx="4771">
                  <c:v>510.5</c:v>
                </c:pt>
                <c:pt idx="4772">
                  <c:v>511</c:v>
                </c:pt>
                <c:pt idx="4773">
                  <c:v>511.5</c:v>
                </c:pt>
                <c:pt idx="4774">
                  <c:v>512</c:v>
                </c:pt>
                <c:pt idx="4775">
                  <c:v>512.5</c:v>
                </c:pt>
                <c:pt idx="4776">
                  <c:v>513</c:v>
                </c:pt>
                <c:pt idx="4777">
                  <c:v>513.5</c:v>
                </c:pt>
                <c:pt idx="4778">
                  <c:v>514</c:v>
                </c:pt>
                <c:pt idx="4779">
                  <c:v>514.5</c:v>
                </c:pt>
                <c:pt idx="4780">
                  <c:v>515</c:v>
                </c:pt>
                <c:pt idx="4781">
                  <c:v>515.5</c:v>
                </c:pt>
                <c:pt idx="4782">
                  <c:v>516</c:v>
                </c:pt>
                <c:pt idx="4783">
                  <c:v>516.5</c:v>
                </c:pt>
                <c:pt idx="4784">
                  <c:v>517</c:v>
                </c:pt>
                <c:pt idx="4785">
                  <c:v>517.5</c:v>
                </c:pt>
                <c:pt idx="4786">
                  <c:v>518</c:v>
                </c:pt>
                <c:pt idx="4787">
                  <c:v>518.5</c:v>
                </c:pt>
                <c:pt idx="4788">
                  <c:v>519</c:v>
                </c:pt>
                <c:pt idx="4789">
                  <c:v>519.5</c:v>
                </c:pt>
                <c:pt idx="4790">
                  <c:v>520</c:v>
                </c:pt>
                <c:pt idx="4791">
                  <c:v>520.5</c:v>
                </c:pt>
                <c:pt idx="4792">
                  <c:v>521</c:v>
                </c:pt>
                <c:pt idx="4793">
                  <c:v>521.5</c:v>
                </c:pt>
                <c:pt idx="4794">
                  <c:v>522</c:v>
                </c:pt>
                <c:pt idx="4795">
                  <c:v>522.5</c:v>
                </c:pt>
                <c:pt idx="4796">
                  <c:v>523</c:v>
                </c:pt>
                <c:pt idx="4797">
                  <c:v>523.5</c:v>
                </c:pt>
                <c:pt idx="4798">
                  <c:v>524</c:v>
                </c:pt>
                <c:pt idx="4799">
                  <c:v>524.5</c:v>
                </c:pt>
                <c:pt idx="4800">
                  <c:v>525</c:v>
                </c:pt>
                <c:pt idx="4801">
                  <c:v>525.5</c:v>
                </c:pt>
                <c:pt idx="4802">
                  <c:v>526</c:v>
                </c:pt>
                <c:pt idx="4803">
                  <c:v>526.5</c:v>
                </c:pt>
                <c:pt idx="4804">
                  <c:v>527</c:v>
                </c:pt>
                <c:pt idx="4805">
                  <c:v>527.5</c:v>
                </c:pt>
                <c:pt idx="4806">
                  <c:v>528</c:v>
                </c:pt>
                <c:pt idx="4807">
                  <c:v>528.5</c:v>
                </c:pt>
                <c:pt idx="4808">
                  <c:v>529</c:v>
                </c:pt>
                <c:pt idx="4809">
                  <c:v>529.5</c:v>
                </c:pt>
                <c:pt idx="4810">
                  <c:v>530</c:v>
                </c:pt>
                <c:pt idx="4811">
                  <c:v>530.5</c:v>
                </c:pt>
                <c:pt idx="4812">
                  <c:v>531</c:v>
                </c:pt>
                <c:pt idx="4813">
                  <c:v>531.5</c:v>
                </c:pt>
                <c:pt idx="4814">
                  <c:v>532</c:v>
                </c:pt>
                <c:pt idx="4815">
                  <c:v>532.5</c:v>
                </c:pt>
                <c:pt idx="4816">
                  <c:v>533</c:v>
                </c:pt>
                <c:pt idx="4817">
                  <c:v>533.5</c:v>
                </c:pt>
                <c:pt idx="4818">
                  <c:v>534</c:v>
                </c:pt>
                <c:pt idx="4819">
                  <c:v>534.5</c:v>
                </c:pt>
                <c:pt idx="4820">
                  <c:v>535</c:v>
                </c:pt>
                <c:pt idx="4821">
                  <c:v>535.5</c:v>
                </c:pt>
                <c:pt idx="4822">
                  <c:v>536</c:v>
                </c:pt>
                <c:pt idx="4823">
                  <c:v>536.5</c:v>
                </c:pt>
                <c:pt idx="4824">
                  <c:v>537</c:v>
                </c:pt>
                <c:pt idx="4825">
                  <c:v>537.5</c:v>
                </c:pt>
                <c:pt idx="4826">
                  <c:v>538</c:v>
                </c:pt>
                <c:pt idx="4827">
                  <c:v>538.5</c:v>
                </c:pt>
                <c:pt idx="4828">
                  <c:v>539</c:v>
                </c:pt>
                <c:pt idx="4829">
                  <c:v>539.5</c:v>
                </c:pt>
                <c:pt idx="4830">
                  <c:v>540</c:v>
                </c:pt>
                <c:pt idx="4831">
                  <c:v>540.5</c:v>
                </c:pt>
                <c:pt idx="4832">
                  <c:v>541</c:v>
                </c:pt>
                <c:pt idx="4833">
                  <c:v>541.5</c:v>
                </c:pt>
                <c:pt idx="4834">
                  <c:v>542</c:v>
                </c:pt>
                <c:pt idx="4835">
                  <c:v>542.5</c:v>
                </c:pt>
                <c:pt idx="4836">
                  <c:v>543</c:v>
                </c:pt>
                <c:pt idx="4837">
                  <c:v>543.5</c:v>
                </c:pt>
                <c:pt idx="4838">
                  <c:v>544</c:v>
                </c:pt>
                <c:pt idx="4839">
                  <c:v>544.5</c:v>
                </c:pt>
                <c:pt idx="4840">
                  <c:v>545</c:v>
                </c:pt>
                <c:pt idx="4841">
                  <c:v>545.5</c:v>
                </c:pt>
                <c:pt idx="4842">
                  <c:v>546</c:v>
                </c:pt>
                <c:pt idx="4843">
                  <c:v>546.5</c:v>
                </c:pt>
                <c:pt idx="4844">
                  <c:v>547</c:v>
                </c:pt>
                <c:pt idx="4845">
                  <c:v>547.5</c:v>
                </c:pt>
                <c:pt idx="4846">
                  <c:v>548</c:v>
                </c:pt>
                <c:pt idx="4847">
                  <c:v>548.5</c:v>
                </c:pt>
                <c:pt idx="4848">
                  <c:v>549</c:v>
                </c:pt>
                <c:pt idx="4849">
                  <c:v>549.5</c:v>
                </c:pt>
                <c:pt idx="4850">
                  <c:v>550</c:v>
                </c:pt>
                <c:pt idx="4851">
                  <c:v>550.5</c:v>
                </c:pt>
                <c:pt idx="4852">
                  <c:v>551</c:v>
                </c:pt>
                <c:pt idx="4853">
                  <c:v>551.5</c:v>
                </c:pt>
                <c:pt idx="4854">
                  <c:v>552</c:v>
                </c:pt>
                <c:pt idx="4855">
                  <c:v>552.5</c:v>
                </c:pt>
                <c:pt idx="4856">
                  <c:v>553</c:v>
                </c:pt>
                <c:pt idx="4857">
                  <c:v>553.5</c:v>
                </c:pt>
                <c:pt idx="4858">
                  <c:v>554</c:v>
                </c:pt>
                <c:pt idx="4859">
                  <c:v>554.5</c:v>
                </c:pt>
                <c:pt idx="4860">
                  <c:v>555</c:v>
                </c:pt>
                <c:pt idx="4861">
                  <c:v>555.5</c:v>
                </c:pt>
                <c:pt idx="4862">
                  <c:v>556</c:v>
                </c:pt>
                <c:pt idx="4863">
                  <c:v>556.5</c:v>
                </c:pt>
                <c:pt idx="4864">
                  <c:v>557</c:v>
                </c:pt>
                <c:pt idx="4865">
                  <c:v>557.5</c:v>
                </c:pt>
                <c:pt idx="4866">
                  <c:v>558</c:v>
                </c:pt>
                <c:pt idx="4867">
                  <c:v>558.5</c:v>
                </c:pt>
                <c:pt idx="4868">
                  <c:v>559</c:v>
                </c:pt>
                <c:pt idx="4869">
                  <c:v>559.5</c:v>
                </c:pt>
                <c:pt idx="4870">
                  <c:v>560</c:v>
                </c:pt>
                <c:pt idx="4871">
                  <c:v>560.5</c:v>
                </c:pt>
                <c:pt idx="4872">
                  <c:v>561</c:v>
                </c:pt>
                <c:pt idx="4873">
                  <c:v>561.5</c:v>
                </c:pt>
                <c:pt idx="4874">
                  <c:v>562</c:v>
                </c:pt>
                <c:pt idx="4875">
                  <c:v>562.5</c:v>
                </c:pt>
                <c:pt idx="4876">
                  <c:v>563</c:v>
                </c:pt>
                <c:pt idx="4877">
                  <c:v>563.5</c:v>
                </c:pt>
                <c:pt idx="4878">
                  <c:v>564</c:v>
                </c:pt>
                <c:pt idx="4879">
                  <c:v>564.5</c:v>
                </c:pt>
                <c:pt idx="4880">
                  <c:v>565</c:v>
                </c:pt>
                <c:pt idx="4881">
                  <c:v>565.5</c:v>
                </c:pt>
                <c:pt idx="4882">
                  <c:v>566</c:v>
                </c:pt>
                <c:pt idx="4883">
                  <c:v>566.5</c:v>
                </c:pt>
                <c:pt idx="4884">
                  <c:v>567</c:v>
                </c:pt>
                <c:pt idx="4885">
                  <c:v>567.5</c:v>
                </c:pt>
                <c:pt idx="4886">
                  <c:v>568</c:v>
                </c:pt>
                <c:pt idx="4887">
                  <c:v>568.5</c:v>
                </c:pt>
                <c:pt idx="4888">
                  <c:v>569</c:v>
                </c:pt>
                <c:pt idx="4889">
                  <c:v>569.5</c:v>
                </c:pt>
                <c:pt idx="4890">
                  <c:v>570</c:v>
                </c:pt>
                <c:pt idx="4891">
                  <c:v>570.5</c:v>
                </c:pt>
                <c:pt idx="4892">
                  <c:v>571</c:v>
                </c:pt>
                <c:pt idx="4893">
                  <c:v>571.5</c:v>
                </c:pt>
                <c:pt idx="4894">
                  <c:v>572</c:v>
                </c:pt>
                <c:pt idx="4895">
                  <c:v>572.5</c:v>
                </c:pt>
                <c:pt idx="4896">
                  <c:v>573</c:v>
                </c:pt>
                <c:pt idx="4897">
                  <c:v>573.5</c:v>
                </c:pt>
                <c:pt idx="4898">
                  <c:v>574</c:v>
                </c:pt>
                <c:pt idx="4899">
                  <c:v>574.5</c:v>
                </c:pt>
                <c:pt idx="4900">
                  <c:v>575</c:v>
                </c:pt>
                <c:pt idx="4901">
                  <c:v>575.5</c:v>
                </c:pt>
                <c:pt idx="4902">
                  <c:v>576</c:v>
                </c:pt>
                <c:pt idx="4903">
                  <c:v>576.5</c:v>
                </c:pt>
                <c:pt idx="4904">
                  <c:v>577</c:v>
                </c:pt>
                <c:pt idx="4905">
                  <c:v>577.5</c:v>
                </c:pt>
                <c:pt idx="4906">
                  <c:v>578</c:v>
                </c:pt>
                <c:pt idx="4907">
                  <c:v>578.5</c:v>
                </c:pt>
                <c:pt idx="4908">
                  <c:v>579</c:v>
                </c:pt>
                <c:pt idx="4909">
                  <c:v>579.5</c:v>
                </c:pt>
                <c:pt idx="4910">
                  <c:v>580</c:v>
                </c:pt>
                <c:pt idx="4911">
                  <c:v>580.5</c:v>
                </c:pt>
                <c:pt idx="4912">
                  <c:v>581</c:v>
                </c:pt>
                <c:pt idx="4913">
                  <c:v>581.5</c:v>
                </c:pt>
                <c:pt idx="4914">
                  <c:v>582</c:v>
                </c:pt>
                <c:pt idx="4915">
                  <c:v>582.5</c:v>
                </c:pt>
                <c:pt idx="4916">
                  <c:v>583</c:v>
                </c:pt>
                <c:pt idx="4917">
                  <c:v>583.5</c:v>
                </c:pt>
                <c:pt idx="4918">
                  <c:v>584</c:v>
                </c:pt>
                <c:pt idx="4919">
                  <c:v>584.5</c:v>
                </c:pt>
                <c:pt idx="4920">
                  <c:v>585</c:v>
                </c:pt>
                <c:pt idx="4921">
                  <c:v>585.5</c:v>
                </c:pt>
                <c:pt idx="4922">
                  <c:v>586</c:v>
                </c:pt>
                <c:pt idx="4923">
                  <c:v>586.5</c:v>
                </c:pt>
                <c:pt idx="4924">
                  <c:v>587</c:v>
                </c:pt>
                <c:pt idx="4925">
                  <c:v>587.5</c:v>
                </c:pt>
                <c:pt idx="4926">
                  <c:v>588</c:v>
                </c:pt>
                <c:pt idx="4927">
                  <c:v>588.5</c:v>
                </c:pt>
                <c:pt idx="4928">
                  <c:v>589</c:v>
                </c:pt>
                <c:pt idx="4929">
                  <c:v>589.5</c:v>
                </c:pt>
                <c:pt idx="4930">
                  <c:v>590</c:v>
                </c:pt>
                <c:pt idx="4931">
                  <c:v>590.5</c:v>
                </c:pt>
                <c:pt idx="4932">
                  <c:v>591</c:v>
                </c:pt>
                <c:pt idx="4933">
                  <c:v>591.5</c:v>
                </c:pt>
                <c:pt idx="4934">
                  <c:v>592</c:v>
                </c:pt>
                <c:pt idx="4935">
                  <c:v>592.5</c:v>
                </c:pt>
                <c:pt idx="4936">
                  <c:v>593</c:v>
                </c:pt>
                <c:pt idx="4937">
                  <c:v>593.5</c:v>
                </c:pt>
                <c:pt idx="4938">
                  <c:v>594</c:v>
                </c:pt>
                <c:pt idx="4939">
                  <c:v>594.5</c:v>
                </c:pt>
                <c:pt idx="4940">
                  <c:v>595</c:v>
                </c:pt>
                <c:pt idx="4941">
                  <c:v>595.5</c:v>
                </c:pt>
                <c:pt idx="4942">
                  <c:v>596</c:v>
                </c:pt>
                <c:pt idx="4943">
                  <c:v>596.5</c:v>
                </c:pt>
                <c:pt idx="4944">
                  <c:v>597</c:v>
                </c:pt>
                <c:pt idx="4945">
                  <c:v>597.5</c:v>
                </c:pt>
                <c:pt idx="4946">
                  <c:v>598</c:v>
                </c:pt>
                <c:pt idx="4947">
                  <c:v>598.5</c:v>
                </c:pt>
                <c:pt idx="4948">
                  <c:v>599</c:v>
                </c:pt>
                <c:pt idx="4949">
                  <c:v>599.5</c:v>
                </c:pt>
                <c:pt idx="4950">
                  <c:v>600</c:v>
                </c:pt>
                <c:pt idx="4951">
                  <c:v>600.5</c:v>
                </c:pt>
                <c:pt idx="4952">
                  <c:v>601</c:v>
                </c:pt>
                <c:pt idx="4953">
                  <c:v>601.5</c:v>
                </c:pt>
                <c:pt idx="4954">
                  <c:v>602</c:v>
                </c:pt>
                <c:pt idx="4955">
                  <c:v>602.5</c:v>
                </c:pt>
                <c:pt idx="4956">
                  <c:v>603</c:v>
                </c:pt>
                <c:pt idx="4957">
                  <c:v>603.5</c:v>
                </c:pt>
                <c:pt idx="4958">
                  <c:v>604</c:v>
                </c:pt>
                <c:pt idx="4959">
                  <c:v>604.5</c:v>
                </c:pt>
                <c:pt idx="4960">
                  <c:v>605</c:v>
                </c:pt>
                <c:pt idx="4961">
                  <c:v>605.5</c:v>
                </c:pt>
                <c:pt idx="4962">
                  <c:v>606</c:v>
                </c:pt>
                <c:pt idx="4963">
                  <c:v>606.5</c:v>
                </c:pt>
                <c:pt idx="4964">
                  <c:v>607</c:v>
                </c:pt>
                <c:pt idx="4965">
                  <c:v>607.5</c:v>
                </c:pt>
                <c:pt idx="4966">
                  <c:v>608</c:v>
                </c:pt>
                <c:pt idx="4967">
                  <c:v>608.5</c:v>
                </c:pt>
                <c:pt idx="4968">
                  <c:v>609</c:v>
                </c:pt>
                <c:pt idx="4969">
                  <c:v>609.5</c:v>
                </c:pt>
                <c:pt idx="4970">
                  <c:v>610</c:v>
                </c:pt>
                <c:pt idx="4971">
                  <c:v>610.5</c:v>
                </c:pt>
                <c:pt idx="4972">
                  <c:v>611</c:v>
                </c:pt>
                <c:pt idx="4973">
                  <c:v>611.5</c:v>
                </c:pt>
                <c:pt idx="4974">
                  <c:v>612</c:v>
                </c:pt>
                <c:pt idx="4975">
                  <c:v>612.5</c:v>
                </c:pt>
                <c:pt idx="4976">
                  <c:v>613</c:v>
                </c:pt>
                <c:pt idx="4977">
                  <c:v>613.5</c:v>
                </c:pt>
                <c:pt idx="4978">
                  <c:v>614</c:v>
                </c:pt>
                <c:pt idx="4979">
                  <c:v>614.5</c:v>
                </c:pt>
                <c:pt idx="4980">
                  <c:v>615</c:v>
                </c:pt>
                <c:pt idx="4981">
                  <c:v>615.5</c:v>
                </c:pt>
                <c:pt idx="4982">
                  <c:v>616</c:v>
                </c:pt>
                <c:pt idx="4983">
                  <c:v>616.5</c:v>
                </c:pt>
                <c:pt idx="4984">
                  <c:v>617</c:v>
                </c:pt>
                <c:pt idx="4985">
                  <c:v>617.5</c:v>
                </c:pt>
                <c:pt idx="4986">
                  <c:v>618</c:v>
                </c:pt>
                <c:pt idx="4987">
                  <c:v>618.5</c:v>
                </c:pt>
                <c:pt idx="4988">
                  <c:v>619</c:v>
                </c:pt>
                <c:pt idx="4989">
                  <c:v>619.5</c:v>
                </c:pt>
                <c:pt idx="4990">
                  <c:v>620</c:v>
                </c:pt>
                <c:pt idx="4991">
                  <c:v>620.5</c:v>
                </c:pt>
                <c:pt idx="4992">
                  <c:v>621</c:v>
                </c:pt>
                <c:pt idx="4993">
                  <c:v>621.5</c:v>
                </c:pt>
                <c:pt idx="4994">
                  <c:v>622</c:v>
                </c:pt>
                <c:pt idx="4995">
                  <c:v>622.5</c:v>
                </c:pt>
                <c:pt idx="4996">
                  <c:v>623</c:v>
                </c:pt>
                <c:pt idx="4997">
                  <c:v>623.5</c:v>
                </c:pt>
                <c:pt idx="4998">
                  <c:v>624</c:v>
                </c:pt>
                <c:pt idx="4999">
                  <c:v>624.5</c:v>
                </c:pt>
                <c:pt idx="5000">
                  <c:v>625</c:v>
                </c:pt>
                <c:pt idx="5001">
                  <c:v>625.5</c:v>
                </c:pt>
                <c:pt idx="5002">
                  <c:v>626</c:v>
                </c:pt>
                <c:pt idx="5003">
                  <c:v>626.5</c:v>
                </c:pt>
                <c:pt idx="5004">
                  <c:v>627</c:v>
                </c:pt>
                <c:pt idx="5005">
                  <c:v>627.5</c:v>
                </c:pt>
                <c:pt idx="5006">
                  <c:v>628</c:v>
                </c:pt>
                <c:pt idx="5007">
                  <c:v>628.5</c:v>
                </c:pt>
                <c:pt idx="5008">
                  <c:v>629</c:v>
                </c:pt>
                <c:pt idx="5009">
                  <c:v>629.5</c:v>
                </c:pt>
                <c:pt idx="5010">
                  <c:v>630</c:v>
                </c:pt>
                <c:pt idx="5011">
                  <c:v>630.5</c:v>
                </c:pt>
                <c:pt idx="5012">
                  <c:v>631</c:v>
                </c:pt>
                <c:pt idx="5013">
                  <c:v>631.5</c:v>
                </c:pt>
                <c:pt idx="5014">
                  <c:v>632</c:v>
                </c:pt>
                <c:pt idx="5015">
                  <c:v>632.5</c:v>
                </c:pt>
                <c:pt idx="5016">
                  <c:v>633</c:v>
                </c:pt>
                <c:pt idx="5017">
                  <c:v>633.5</c:v>
                </c:pt>
                <c:pt idx="5018">
                  <c:v>634</c:v>
                </c:pt>
                <c:pt idx="5019">
                  <c:v>634.5</c:v>
                </c:pt>
                <c:pt idx="5020">
                  <c:v>635</c:v>
                </c:pt>
                <c:pt idx="5021">
                  <c:v>635.5</c:v>
                </c:pt>
                <c:pt idx="5022">
                  <c:v>636</c:v>
                </c:pt>
                <c:pt idx="5023">
                  <c:v>636.5</c:v>
                </c:pt>
                <c:pt idx="5024">
                  <c:v>637</c:v>
                </c:pt>
                <c:pt idx="5025">
                  <c:v>637.5</c:v>
                </c:pt>
                <c:pt idx="5026">
                  <c:v>638</c:v>
                </c:pt>
                <c:pt idx="5027">
                  <c:v>638.5</c:v>
                </c:pt>
                <c:pt idx="5028">
                  <c:v>639</c:v>
                </c:pt>
                <c:pt idx="5029">
                  <c:v>639.5</c:v>
                </c:pt>
                <c:pt idx="5030">
                  <c:v>640</c:v>
                </c:pt>
                <c:pt idx="5031">
                  <c:v>640.5</c:v>
                </c:pt>
                <c:pt idx="5032">
                  <c:v>641</c:v>
                </c:pt>
                <c:pt idx="5033">
                  <c:v>641.5</c:v>
                </c:pt>
                <c:pt idx="5034">
                  <c:v>642</c:v>
                </c:pt>
                <c:pt idx="5035">
                  <c:v>642.5</c:v>
                </c:pt>
                <c:pt idx="5036">
                  <c:v>643</c:v>
                </c:pt>
                <c:pt idx="5037">
                  <c:v>643.5</c:v>
                </c:pt>
                <c:pt idx="5038">
                  <c:v>644</c:v>
                </c:pt>
                <c:pt idx="5039">
                  <c:v>644.5</c:v>
                </c:pt>
                <c:pt idx="5040">
                  <c:v>645</c:v>
                </c:pt>
                <c:pt idx="5041">
                  <c:v>645.5</c:v>
                </c:pt>
                <c:pt idx="5042">
                  <c:v>646</c:v>
                </c:pt>
                <c:pt idx="5043">
                  <c:v>646.5</c:v>
                </c:pt>
                <c:pt idx="5044">
                  <c:v>647</c:v>
                </c:pt>
                <c:pt idx="5045">
                  <c:v>647.5</c:v>
                </c:pt>
                <c:pt idx="5046">
                  <c:v>648</c:v>
                </c:pt>
                <c:pt idx="5047">
                  <c:v>648.5</c:v>
                </c:pt>
                <c:pt idx="5048">
                  <c:v>649</c:v>
                </c:pt>
                <c:pt idx="5049">
                  <c:v>649.5</c:v>
                </c:pt>
                <c:pt idx="5050">
                  <c:v>650</c:v>
                </c:pt>
                <c:pt idx="5051">
                  <c:v>650.5</c:v>
                </c:pt>
                <c:pt idx="5052">
                  <c:v>651</c:v>
                </c:pt>
                <c:pt idx="5053">
                  <c:v>651.5</c:v>
                </c:pt>
                <c:pt idx="5054">
                  <c:v>652</c:v>
                </c:pt>
                <c:pt idx="5055">
                  <c:v>652.5</c:v>
                </c:pt>
                <c:pt idx="5056">
                  <c:v>653</c:v>
                </c:pt>
                <c:pt idx="5057">
                  <c:v>653.5</c:v>
                </c:pt>
                <c:pt idx="5058">
                  <c:v>654</c:v>
                </c:pt>
                <c:pt idx="5059">
                  <c:v>654.5</c:v>
                </c:pt>
                <c:pt idx="5060">
                  <c:v>655</c:v>
                </c:pt>
                <c:pt idx="5061">
                  <c:v>655.5</c:v>
                </c:pt>
                <c:pt idx="5062">
                  <c:v>656</c:v>
                </c:pt>
                <c:pt idx="5063">
                  <c:v>656.5</c:v>
                </c:pt>
                <c:pt idx="5064">
                  <c:v>657</c:v>
                </c:pt>
                <c:pt idx="5065">
                  <c:v>657.5</c:v>
                </c:pt>
                <c:pt idx="5066">
                  <c:v>658</c:v>
                </c:pt>
                <c:pt idx="5067">
                  <c:v>658.5</c:v>
                </c:pt>
                <c:pt idx="5068">
                  <c:v>659</c:v>
                </c:pt>
                <c:pt idx="5069">
                  <c:v>659.5</c:v>
                </c:pt>
                <c:pt idx="5070">
                  <c:v>660</c:v>
                </c:pt>
                <c:pt idx="5071">
                  <c:v>660.5</c:v>
                </c:pt>
                <c:pt idx="5072">
                  <c:v>661</c:v>
                </c:pt>
                <c:pt idx="5073">
                  <c:v>661.5</c:v>
                </c:pt>
                <c:pt idx="5074">
                  <c:v>662</c:v>
                </c:pt>
                <c:pt idx="5075">
                  <c:v>662.5</c:v>
                </c:pt>
                <c:pt idx="5076">
                  <c:v>663</c:v>
                </c:pt>
                <c:pt idx="5077">
                  <c:v>663.5</c:v>
                </c:pt>
                <c:pt idx="5078">
                  <c:v>664</c:v>
                </c:pt>
                <c:pt idx="5079">
                  <c:v>664.5</c:v>
                </c:pt>
                <c:pt idx="5080">
                  <c:v>665</c:v>
                </c:pt>
                <c:pt idx="5081">
                  <c:v>665.5</c:v>
                </c:pt>
                <c:pt idx="5082">
                  <c:v>666</c:v>
                </c:pt>
                <c:pt idx="5083">
                  <c:v>666.5</c:v>
                </c:pt>
                <c:pt idx="5084">
                  <c:v>667</c:v>
                </c:pt>
                <c:pt idx="5085">
                  <c:v>667.5</c:v>
                </c:pt>
                <c:pt idx="5086">
                  <c:v>668</c:v>
                </c:pt>
                <c:pt idx="5087">
                  <c:v>668.5</c:v>
                </c:pt>
                <c:pt idx="5088">
                  <c:v>669</c:v>
                </c:pt>
                <c:pt idx="5089">
                  <c:v>669.5</c:v>
                </c:pt>
                <c:pt idx="5090">
                  <c:v>670</c:v>
                </c:pt>
                <c:pt idx="5091">
                  <c:v>670.5</c:v>
                </c:pt>
                <c:pt idx="5092">
                  <c:v>671</c:v>
                </c:pt>
                <c:pt idx="5093">
                  <c:v>671.5</c:v>
                </c:pt>
                <c:pt idx="5094">
                  <c:v>672</c:v>
                </c:pt>
                <c:pt idx="5095">
                  <c:v>672.5</c:v>
                </c:pt>
                <c:pt idx="5096">
                  <c:v>673</c:v>
                </c:pt>
                <c:pt idx="5097">
                  <c:v>673.5</c:v>
                </c:pt>
                <c:pt idx="5098">
                  <c:v>674</c:v>
                </c:pt>
                <c:pt idx="5099">
                  <c:v>674.5</c:v>
                </c:pt>
                <c:pt idx="5100">
                  <c:v>675</c:v>
                </c:pt>
                <c:pt idx="5101">
                  <c:v>675.5</c:v>
                </c:pt>
                <c:pt idx="5102">
                  <c:v>676</c:v>
                </c:pt>
                <c:pt idx="5103">
                  <c:v>676.5</c:v>
                </c:pt>
                <c:pt idx="5104">
                  <c:v>677</c:v>
                </c:pt>
                <c:pt idx="5105">
                  <c:v>677.5</c:v>
                </c:pt>
                <c:pt idx="5106">
                  <c:v>678</c:v>
                </c:pt>
                <c:pt idx="5107">
                  <c:v>678.5</c:v>
                </c:pt>
                <c:pt idx="5108">
                  <c:v>679</c:v>
                </c:pt>
                <c:pt idx="5109">
                  <c:v>679.5</c:v>
                </c:pt>
                <c:pt idx="5110">
                  <c:v>680</c:v>
                </c:pt>
                <c:pt idx="5111">
                  <c:v>680.5</c:v>
                </c:pt>
                <c:pt idx="5112">
                  <c:v>681</c:v>
                </c:pt>
                <c:pt idx="5113">
                  <c:v>681.5</c:v>
                </c:pt>
                <c:pt idx="5114">
                  <c:v>682</c:v>
                </c:pt>
                <c:pt idx="5115">
                  <c:v>682.5</c:v>
                </c:pt>
                <c:pt idx="5116">
                  <c:v>683</c:v>
                </c:pt>
                <c:pt idx="5117">
                  <c:v>683.5</c:v>
                </c:pt>
                <c:pt idx="5118">
                  <c:v>684</c:v>
                </c:pt>
                <c:pt idx="5119">
                  <c:v>684.5</c:v>
                </c:pt>
                <c:pt idx="5120">
                  <c:v>685</c:v>
                </c:pt>
                <c:pt idx="5121">
                  <c:v>685.5</c:v>
                </c:pt>
                <c:pt idx="5122">
                  <c:v>686</c:v>
                </c:pt>
                <c:pt idx="5123">
                  <c:v>686.5</c:v>
                </c:pt>
                <c:pt idx="5124">
                  <c:v>687</c:v>
                </c:pt>
                <c:pt idx="5125">
                  <c:v>687.5</c:v>
                </c:pt>
                <c:pt idx="5126">
                  <c:v>688</c:v>
                </c:pt>
                <c:pt idx="5127">
                  <c:v>688.5</c:v>
                </c:pt>
                <c:pt idx="5128">
                  <c:v>689</c:v>
                </c:pt>
                <c:pt idx="5129">
                  <c:v>689.5</c:v>
                </c:pt>
                <c:pt idx="5130">
                  <c:v>690</c:v>
                </c:pt>
                <c:pt idx="5131">
                  <c:v>690.5</c:v>
                </c:pt>
                <c:pt idx="5132">
                  <c:v>691</c:v>
                </c:pt>
                <c:pt idx="5133">
                  <c:v>691.5</c:v>
                </c:pt>
                <c:pt idx="5134">
                  <c:v>692</c:v>
                </c:pt>
                <c:pt idx="5135">
                  <c:v>692.5</c:v>
                </c:pt>
                <c:pt idx="5136">
                  <c:v>693</c:v>
                </c:pt>
                <c:pt idx="5137">
                  <c:v>693.5</c:v>
                </c:pt>
                <c:pt idx="5138">
                  <c:v>694</c:v>
                </c:pt>
                <c:pt idx="5139">
                  <c:v>694.5</c:v>
                </c:pt>
                <c:pt idx="5140">
                  <c:v>695</c:v>
                </c:pt>
                <c:pt idx="5141">
                  <c:v>695.5</c:v>
                </c:pt>
                <c:pt idx="5142">
                  <c:v>696</c:v>
                </c:pt>
                <c:pt idx="5143">
                  <c:v>696.5</c:v>
                </c:pt>
                <c:pt idx="5144">
                  <c:v>697</c:v>
                </c:pt>
                <c:pt idx="5145">
                  <c:v>697.5</c:v>
                </c:pt>
                <c:pt idx="5146">
                  <c:v>698</c:v>
                </c:pt>
                <c:pt idx="5147">
                  <c:v>698.5</c:v>
                </c:pt>
                <c:pt idx="5148">
                  <c:v>699</c:v>
                </c:pt>
                <c:pt idx="5149">
                  <c:v>699.5</c:v>
                </c:pt>
                <c:pt idx="5150">
                  <c:v>700</c:v>
                </c:pt>
                <c:pt idx="5151">
                  <c:v>700.5</c:v>
                </c:pt>
                <c:pt idx="5152">
                  <c:v>701</c:v>
                </c:pt>
                <c:pt idx="5153">
                  <c:v>701.5</c:v>
                </c:pt>
                <c:pt idx="5154">
                  <c:v>702</c:v>
                </c:pt>
                <c:pt idx="5155">
                  <c:v>702.5</c:v>
                </c:pt>
                <c:pt idx="5156">
                  <c:v>703</c:v>
                </c:pt>
                <c:pt idx="5157">
                  <c:v>703.5</c:v>
                </c:pt>
                <c:pt idx="5158">
                  <c:v>704</c:v>
                </c:pt>
                <c:pt idx="5159">
                  <c:v>704.5</c:v>
                </c:pt>
                <c:pt idx="5160">
                  <c:v>705</c:v>
                </c:pt>
                <c:pt idx="5161">
                  <c:v>705.5</c:v>
                </c:pt>
                <c:pt idx="5162">
                  <c:v>706</c:v>
                </c:pt>
                <c:pt idx="5163">
                  <c:v>706.5</c:v>
                </c:pt>
                <c:pt idx="5164">
                  <c:v>707</c:v>
                </c:pt>
                <c:pt idx="5165">
                  <c:v>707.5</c:v>
                </c:pt>
                <c:pt idx="5166">
                  <c:v>708</c:v>
                </c:pt>
                <c:pt idx="5167">
                  <c:v>708.5</c:v>
                </c:pt>
                <c:pt idx="5168">
                  <c:v>709</c:v>
                </c:pt>
                <c:pt idx="5169">
                  <c:v>709.5</c:v>
                </c:pt>
                <c:pt idx="5170">
                  <c:v>710</c:v>
                </c:pt>
                <c:pt idx="5171">
                  <c:v>710.5</c:v>
                </c:pt>
                <c:pt idx="5172">
                  <c:v>711</c:v>
                </c:pt>
                <c:pt idx="5173">
                  <c:v>711.5</c:v>
                </c:pt>
                <c:pt idx="5174">
                  <c:v>712</c:v>
                </c:pt>
                <c:pt idx="5175">
                  <c:v>712.5</c:v>
                </c:pt>
                <c:pt idx="5176">
                  <c:v>713</c:v>
                </c:pt>
                <c:pt idx="5177">
                  <c:v>713.5</c:v>
                </c:pt>
                <c:pt idx="5178">
                  <c:v>714</c:v>
                </c:pt>
                <c:pt idx="5179">
                  <c:v>714.5</c:v>
                </c:pt>
                <c:pt idx="5180">
                  <c:v>715</c:v>
                </c:pt>
                <c:pt idx="5181">
                  <c:v>715.5</c:v>
                </c:pt>
                <c:pt idx="5182">
                  <c:v>716</c:v>
                </c:pt>
                <c:pt idx="5183">
                  <c:v>716.5</c:v>
                </c:pt>
                <c:pt idx="5184">
                  <c:v>717</c:v>
                </c:pt>
                <c:pt idx="5185">
                  <c:v>717.5</c:v>
                </c:pt>
                <c:pt idx="5186">
                  <c:v>718</c:v>
                </c:pt>
                <c:pt idx="5187">
                  <c:v>718.5</c:v>
                </c:pt>
                <c:pt idx="5188">
                  <c:v>719</c:v>
                </c:pt>
                <c:pt idx="5189">
                  <c:v>719.5</c:v>
                </c:pt>
                <c:pt idx="5190">
                  <c:v>720</c:v>
                </c:pt>
                <c:pt idx="5191">
                  <c:v>720.5</c:v>
                </c:pt>
                <c:pt idx="5192">
                  <c:v>721</c:v>
                </c:pt>
                <c:pt idx="5193">
                  <c:v>721.5</c:v>
                </c:pt>
                <c:pt idx="5194">
                  <c:v>722</c:v>
                </c:pt>
                <c:pt idx="5195">
                  <c:v>722.5</c:v>
                </c:pt>
                <c:pt idx="5196">
                  <c:v>723</c:v>
                </c:pt>
                <c:pt idx="5197">
                  <c:v>723.5</c:v>
                </c:pt>
                <c:pt idx="5198">
                  <c:v>724</c:v>
                </c:pt>
                <c:pt idx="5199">
                  <c:v>724.5</c:v>
                </c:pt>
                <c:pt idx="5200">
                  <c:v>725</c:v>
                </c:pt>
                <c:pt idx="5201">
                  <c:v>725.5</c:v>
                </c:pt>
                <c:pt idx="5202">
                  <c:v>726</c:v>
                </c:pt>
                <c:pt idx="5203">
                  <c:v>726.5</c:v>
                </c:pt>
                <c:pt idx="5204">
                  <c:v>727</c:v>
                </c:pt>
                <c:pt idx="5205">
                  <c:v>727.5</c:v>
                </c:pt>
                <c:pt idx="5206">
                  <c:v>728</c:v>
                </c:pt>
                <c:pt idx="5207">
                  <c:v>728.5</c:v>
                </c:pt>
                <c:pt idx="5208">
                  <c:v>729</c:v>
                </c:pt>
                <c:pt idx="5209">
                  <c:v>729.5</c:v>
                </c:pt>
                <c:pt idx="5210">
                  <c:v>730</c:v>
                </c:pt>
                <c:pt idx="5211">
                  <c:v>730.5</c:v>
                </c:pt>
                <c:pt idx="5212">
                  <c:v>731</c:v>
                </c:pt>
                <c:pt idx="5213">
                  <c:v>731.5</c:v>
                </c:pt>
                <c:pt idx="5214">
                  <c:v>732</c:v>
                </c:pt>
                <c:pt idx="5215">
                  <c:v>732.5</c:v>
                </c:pt>
                <c:pt idx="5216">
                  <c:v>733</c:v>
                </c:pt>
                <c:pt idx="5217">
                  <c:v>733.5</c:v>
                </c:pt>
                <c:pt idx="5218">
                  <c:v>734</c:v>
                </c:pt>
                <c:pt idx="5219">
                  <c:v>734.5</c:v>
                </c:pt>
                <c:pt idx="5220">
                  <c:v>735</c:v>
                </c:pt>
                <c:pt idx="5221">
                  <c:v>735.5</c:v>
                </c:pt>
                <c:pt idx="5222">
                  <c:v>736</c:v>
                </c:pt>
                <c:pt idx="5223">
                  <c:v>736.5</c:v>
                </c:pt>
                <c:pt idx="5224">
                  <c:v>737</c:v>
                </c:pt>
                <c:pt idx="5225">
                  <c:v>737.5</c:v>
                </c:pt>
                <c:pt idx="5226">
                  <c:v>738</c:v>
                </c:pt>
                <c:pt idx="5227">
                  <c:v>738.5</c:v>
                </c:pt>
                <c:pt idx="5228">
                  <c:v>739</c:v>
                </c:pt>
                <c:pt idx="5229">
                  <c:v>739.5</c:v>
                </c:pt>
                <c:pt idx="5230">
                  <c:v>740</c:v>
                </c:pt>
                <c:pt idx="5231">
                  <c:v>740.5</c:v>
                </c:pt>
                <c:pt idx="5232">
                  <c:v>741</c:v>
                </c:pt>
                <c:pt idx="5233">
                  <c:v>741.5</c:v>
                </c:pt>
                <c:pt idx="5234">
                  <c:v>742</c:v>
                </c:pt>
                <c:pt idx="5235">
                  <c:v>742.5</c:v>
                </c:pt>
                <c:pt idx="5236">
                  <c:v>743</c:v>
                </c:pt>
                <c:pt idx="5237">
                  <c:v>743.5</c:v>
                </c:pt>
                <c:pt idx="5238">
                  <c:v>744</c:v>
                </c:pt>
                <c:pt idx="5239">
                  <c:v>744.5</c:v>
                </c:pt>
                <c:pt idx="5240">
                  <c:v>745</c:v>
                </c:pt>
                <c:pt idx="5241">
                  <c:v>745.5</c:v>
                </c:pt>
                <c:pt idx="5242">
                  <c:v>746</c:v>
                </c:pt>
                <c:pt idx="5243">
                  <c:v>746.5</c:v>
                </c:pt>
                <c:pt idx="5244">
                  <c:v>747</c:v>
                </c:pt>
                <c:pt idx="5245">
                  <c:v>747.5</c:v>
                </c:pt>
                <c:pt idx="5246">
                  <c:v>748</c:v>
                </c:pt>
                <c:pt idx="5247">
                  <c:v>748.5</c:v>
                </c:pt>
                <c:pt idx="5248">
                  <c:v>749</c:v>
                </c:pt>
                <c:pt idx="5249">
                  <c:v>749.5</c:v>
                </c:pt>
                <c:pt idx="5250">
                  <c:v>750</c:v>
                </c:pt>
                <c:pt idx="5251">
                  <c:v>750.5</c:v>
                </c:pt>
                <c:pt idx="5252">
                  <c:v>751</c:v>
                </c:pt>
                <c:pt idx="5253">
                  <c:v>751.5</c:v>
                </c:pt>
                <c:pt idx="5254">
                  <c:v>752</c:v>
                </c:pt>
                <c:pt idx="5255">
                  <c:v>752.5</c:v>
                </c:pt>
                <c:pt idx="5256">
                  <c:v>753</c:v>
                </c:pt>
                <c:pt idx="5257">
                  <c:v>753.5</c:v>
                </c:pt>
                <c:pt idx="5258">
                  <c:v>754</c:v>
                </c:pt>
                <c:pt idx="5259">
                  <c:v>754.5</c:v>
                </c:pt>
                <c:pt idx="5260">
                  <c:v>755</c:v>
                </c:pt>
                <c:pt idx="5261">
                  <c:v>755.5</c:v>
                </c:pt>
                <c:pt idx="5262">
                  <c:v>756</c:v>
                </c:pt>
                <c:pt idx="5263">
                  <c:v>756.5</c:v>
                </c:pt>
                <c:pt idx="5264">
                  <c:v>757</c:v>
                </c:pt>
                <c:pt idx="5265">
                  <c:v>757.5</c:v>
                </c:pt>
                <c:pt idx="5266">
                  <c:v>758</c:v>
                </c:pt>
                <c:pt idx="5267">
                  <c:v>758.5</c:v>
                </c:pt>
                <c:pt idx="5268">
                  <c:v>759</c:v>
                </c:pt>
                <c:pt idx="5269">
                  <c:v>759.5</c:v>
                </c:pt>
                <c:pt idx="5270">
                  <c:v>760</c:v>
                </c:pt>
                <c:pt idx="5271">
                  <c:v>760.5</c:v>
                </c:pt>
                <c:pt idx="5272">
                  <c:v>761</c:v>
                </c:pt>
                <c:pt idx="5273">
                  <c:v>761.5</c:v>
                </c:pt>
                <c:pt idx="5274">
                  <c:v>762</c:v>
                </c:pt>
                <c:pt idx="5275">
                  <c:v>762.5</c:v>
                </c:pt>
                <c:pt idx="5276">
                  <c:v>763</c:v>
                </c:pt>
                <c:pt idx="5277">
                  <c:v>763.5</c:v>
                </c:pt>
                <c:pt idx="5278">
                  <c:v>764</c:v>
                </c:pt>
                <c:pt idx="5279">
                  <c:v>764.5</c:v>
                </c:pt>
                <c:pt idx="5280">
                  <c:v>765</c:v>
                </c:pt>
                <c:pt idx="5281">
                  <c:v>765.5</c:v>
                </c:pt>
                <c:pt idx="5282">
                  <c:v>766</c:v>
                </c:pt>
                <c:pt idx="5283">
                  <c:v>766.5</c:v>
                </c:pt>
                <c:pt idx="5284">
                  <c:v>767</c:v>
                </c:pt>
                <c:pt idx="5285">
                  <c:v>767.5</c:v>
                </c:pt>
                <c:pt idx="5286">
                  <c:v>768</c:v>
                </c:pt>
                <c:pt idx="5287">
                  <c:v>768.5</c:v>
                </c:pt>
                <c:pt idx="5288">
                  <c:v>769</c:v>
                </c:pt>
                <c:pt idx="5289">
                  <c:v>769.5</c:v>
                </c:pt>
                <c:pt idx="5290">
                  <c:v>770</c:v>
                </c:pt>
                <c:pt idx="5291">
                  <c:v>770.5</c:v>
                </c:pt>
                <c:pt idx="5292">
                  <c:v>771</c:v>
                </c:pt>
                <c:pt idx="5293">
                  <c:v>771.5</c:v>
                </c:pt>
                <c:pt idx="5294">
                  <c:v>772</c:v>
                </c:pt>
                <c:pt idx="5295">
                  <c:v>772.5</c:v>
                </c:pt>
                <c:pt idx="5296">
                  <c:v>773</c:v>
                </c:pt>
                <c:pt idx="5297">
                  <c:v>773.5</c:v>
                </c:pt>
                <c:pt idx="5298">
                  <c:v>774</c:v>
                </c:pt>
                <c:pt idx="5299">
                  <c:v>774.5</c:v>
                </c:pt>
                <c:pt idx="5300">
                  <c:v>775</c:v>
                </c:pt>
                <c:pt idx="5301">
                  <c:v>775.5</c:v>
                </c:pt>
                <c:pt idx="5302">
                  <c:v>776</c:v>
                </c:pt>
                <c:pt idx="5303">
                  <c:v>776.5</c:v>
                </c:pt>
                <c:pt idx="5304">
                  <c:v>777</c:v>
                </c:pt>
                <c:pt idx="5305">
                  <c:v>777.5</c:v>
                </c:pt>
                <c:pt idx="5306">
                  <c:v>778</c:v>
                </c:pt>
                <c:pt idx="5307">
                  <c:v>778.5</c:v>
                </c:pt>
                <c:pt idx="5308">
                  <c:v>779</c:v>
                </c:pt>
                <c:pt idx="5309">
                  <c:v>779.5</c:v>
                </c:pt>
                <c:pt idx="5310">
                  <c:v>780</c:v>
                </c:pt>
                <c:pt idx="5311">
                  <c:v>780.5</c:v>
                </c:pt>
                <c:pt idx="5312">
                  <c:v>781</c:v>
                </c:pt>
                <c:pt idx="5313">
                  <c:v>781.5</c:v>
                </c:pt>
                <c:pt idx="5314">
                  <c:v>782</c:v>
                </c:pt>
                <c:pt idx="5315">
                  <c:v>782.5</c:v>
                </c:pt>
                <c:pt idx="5316">
                  <c:v>783</c:v>
                </c:pt>
                <c:pt idx="5317">
                  <c:v>783.5</c:v>
                </c:pt>
                <c:pt idx="5318">
                  <c:v>784</c:v>
                </c:pt>
                <c:pt idx="5319">
                  <c:v>784.5</c:v>
                </c:pt>
                <c:pt idx="5320">
                  <c:v>785</c:v>
                </c:pt>
                <c:pt idx="5321">
                  <c:v>785.5</c:v>
                </c:pt>
                <c:pt idx="5322">
                  <c:v>786</c:v>
                </c:pt>
                <c:pt idx="5323">
                  <c:v>786.5</c:v>
                </c:pt>
                <c:pt idx="5324">
                  <c:v>787</c:v>
                </c:pt>
                <c:pt idx="5325">
                  <c:v>787.5</c:v>
                </c:pt>
                <c:pt idx="5326">
                  <c:v>788</c:v>
                </c:pt>
                <c:pt idx="5327">
                  <c:v>788.5</c:v>
                </c:pt>
                <c:pt idx="5328">
                  <c:v>789</c:v>
                </c:pt>
                <c:pt idx="5329">
                  <c:v>789.5</c:v>
                </c:pt>
                <c:pt idx="5330">
                  <c:v>790</c:v>
                </c:pt>
                <c:pt idx="5331">
                  <c:v>790.5</c:v>
                </c:pt>
                <c:pt idx="5332">
                  <c:v>791</c:v>
                </c:pt>
                <c:pt idx="5333">
                  <c:v>791.5</c:v>
                </c:pt>
                <c:pt idx="5334">
                  <c:v>792</c:v>
                </c:pt>
                <c:pt idx="5335">
                  <c:v>792.5</c:v>
                </c:pt>
                <c:pt idx="5336">
                  <c:v>793</c:v>
                </c:pt>
                <c:pt idx="5337">
                  <c:v>793.5</c:v>
                </c:pt>
                <c:pt idx="5338">
                  <c:v>794</c:v>
                </c:pt>
                <c:pt idx="5339">
                  <c:v>794.5</c:v>
                </c:pt>
                <c:pt idx="5340">
                  <c:v>795</c:v>
                </c:pt>
                <c:pt idx="5341">
                  <c:v>795.5</c:v>
                </c:pt>
                <c:pt idx="5342">
                  <c:v>796</c:v>
                </c:pt>
                <c:pt idx="5343">
                  <c:v>796.5</c:v>
                </c:pt>
                <c:pt idx="5344">
                  <c:v>797</c:v>
                </c:pt>
                <c:pt idx="5345">
                  <c:v>797.5</c:v>
                </c:pt>
                <c:pt idx="5346">
                  <c:v>798</c:v>
                </c:pt>
                <c:pt idx="5347">
                  <c:v>798.5</c:v>
                </c:pt>
                <c:pt idx="5348">
                  <c:v>799</c:v>
                </c:pt>
                <c:pt idx="5349">
                  <c:v>799.5</c:v>
                </c:pt>
                <c:pt idx="5350">
                  <c:v>800</c:v>
                </c:pt>
                <c:pt idx="5351">
                  <c:v>800.5</c:v>
                </c:pt>
                <c:pt idx="5352">
                  <c:v>801</c:v>
                </c:pt>
                <c:pt idx="5353">
                  <c:v>801.5</c:v>
                </c:pt>
                <c:pt idx="5354">
                  <c:v>802</c:v>
                </c:pt>
                <c:pt idx="5355">
                  <c:v>802.5</c:v>
                </c:pt>
                <c:pt idx="5356">
                  <c:v>803</c:v>
                </c:pt>
                <c:pt idx="5357">
                  <c:v>803.5</c:v>
                </c:pt>
                <c:pt idx="5358">
                  <c:v>804</c:v>
                </c:pt>
                <c:pt idx="5359">
                  <c:v>804.5</c:v>
                </c:pt>
                <c:pt idx="5360">
                  <c:v>805</c:v>
                </c:pt>
                <c:pt idx="5361">
                  <c:v>805.5</c:v>
                </c:pt>
                <c:pt idx="5362">
                  <c:v>806</c:v>
                </c:pt>
                <c:pt idx="5363">
                  <c:v>806.5</c:v>
                </c:pt>
                <c:pt idx="5364">
                  <c:v>807</c:v>
                </c:pt>
                <c:pt idx="5365">
                  <c:v>807.5</c:v>
                </c:pt>
                <c:pt idx="5366">
                  <c:v>808</c:v>
                </c:pt>
                <c:pt idx="5367">
                  <c:v>808.5</c:v>
                </c:pt>
                <c:pt idx="5368">
                  <c:v>809</c:v>
                </c:pt>
                <c:pt idx="5369">
                  <c:v>809.5</c:v>
                </c:pt>
                <c:pt idx="5370">
                  <c:v>810</c:v>
                </c:pt>
                <c:pt idx="5371">
                  <c:v>810.5</c:v>
                </c:pt>
                <c:pt idx="5372">
                  <c:v>811</c:v>
                </c:pt>
                <c:pt idx="5373">
                  <c:v>811.5</c:v>
                </c:pt>
                <c:pt idx="5374">
                  <c:v>812</c:v>
                </c:pt>
                <c:pt idx="5375">
                  <c:v>812.5</c:v>
                </c:pt>
                <c:pt idx="5376">
                  <c:v>813</c:v>
                </c:pt>
                <c:pt idx="5377">
                  <c:v>813.5</c:v>
                </c:pt>
                <c:pt idx="5378">
                  <c:v>814</c:v>
                </c:pt>
                <c:pt idx="5379">
                  <c:v>814.5</c:v>
                </c:pt>
                <c:pt idx="5380">
                  <c:v>815</c:v>
                </c:pt>
                <c:pt idx="5381">
                  <c:v>815.5</c:v>
                </c:pt>
                <c:pt idx="5382">
                  <c:v>816</c:v>
                </c:pt>
                <c:pt idx="5383">
                  <c:v>816.5</c:v>
                </c:pt>
                <c:pt idx="5384">
                  <c:v>817</c:v>
                </c:pt>
                <c:pt idx="5385">
                  <c:v>817.5</c:v>
                </c:pt>
                <c:pt idx="5386">
                  <c:v>818</c:v>
                </c:pt>
                <c:pt idx="5387">
                  <c:v>818.5</c:v>
                </c:pt>
                <c:pt idx="5388">
                  <c:v>819</c:v>
                </c:pt>
                <c:pt idx="5389">
                  <c:v>819.5</c:v>
                </c:pt>
                <c:pt idx="5390">
                  <c:v>820</c:v>
                </c:pt>
                <c:pt idx="5391">
                  <c:v>820.5</c:v>
                </c:pt>
                <c:pt idx="5392">
                  <c:v>821</c:v>
                </c:pt>
                <c:pt idx="5393">
                  <c:v>821.5</c:v>
                </c:pt>
                <c:pt idx="5394">
                  <c:v>822</c:v>
                </c:pt>
                <c:pt idx="5395">
                  <c:v>822.5</c:v>
                </c:pt>
                <c:pt idx="5396">
                  <c:v>823</c:v>
                </c:pt>
                <c:pt idx="5397">
                  <c:v>823.5</c:v>
                </c:pt>
                <c:pt idx="5398">
                  <c:v>824</c:v>
                </c:pt>
                <c:pt idx="5399">
                  <c:v>824.5</c:v>
                </c:pt>
                <c:pt idx="5400">
                  <c:v>825</c:v>
                </c:pt>
                <c:pt idx="5401">
                  <c:v>825.5</c:v>
                </c:pt>
                <c:pt idx="5402">
                  <c:v>826</c:v>
                </c:pt>
                <c:pt idx="5403">
                  <c:v>826.5</c:v>
                </c:pt>
                <c:pt idx="5404">
                  <c:v>827</c:v>
                </c:pt>
                <c:pt idx="5405">
                  <c:v>827.5</c:v>
                </c:pt>
                <c:pt idx="5406">
                  <c:v>828</c:v>
                </c:pt>
                <c:pt idx="5407">
                  <c:v>828.5</c:v>
                </c:pt>
                <c:pt idx="5408">
                  <c:v>829</c:v>
                </c:pt>
                <c:pt idx="5409">
                  <c:v>829.5</c:v>
                </c:pt>
                <c:pt idx="5410">
                  <c:v>830</c:v>
                </c:pt>
                <c:pt idx="5411">
                  <c:v>830.5</c:v>
                </c:pt>
                <c:pt idx="5412">
                  <c:v>831</c:v>
                </c:pt>
                <c:pt idx="5413">
                  <c:v>831.5</c:v>
                </c:pt>
                <c:pt idx="5414">
                  <c:v>832</c:v>
                </c:pt>
                <c:pt idx="5415">
                  <c:v>832.5</c:v>
                </c:pt>
                <c:pt idx="5416">
                  <c:v>833</c:v>
                </c:pt>
                <c:pt idx="5417">
                  <c:v>833.5</c:v>
                </c:pt>
                <c:pt idx="5418">
                  <c:v>834</c:v>
                </c:pt>
                <c:pt idx="5419">
                  <c:v>834.5</c:v>
                </c:pt>
                <c:pt idx="5420">
                  <c:v>835</c:v>
                </c:pt>
                <c:pt idx="5421">
                  <c:v>835.5</c:v>
                </c:pt>
                <c:pt idx="5422">
                  <c:v>836</c:v>
                </c:pt>
                <c:pt idx="5423">
                  <c:v>836.5</c:v>
                </c:pt>
                <c:pt idx="5424">
                  <c:v>837</c:v>
                </c:pt>
                <c:pt idx="5425">
                  <c:v>837.5</c:v>
                </c:pt>
                <c:pt idx="5426">
                  <c:v>838</c:v>
                </c:pt>
                <c:pt idx="5427">
                  <c:v>838.5</c:v>
                </c:pt>
                <c:pt idx="5428">
                  <c:v>839</c:v>
                </c:pt>
                <c:pt idx="5429">
                  <c:v>839.5</c:v>
                </c:pt>
                <c:pt idx="5430">
                  <c:v>840</c:v>
                </c:pt>
                <c:pt idx="5431">
                  <c:v>840.5</c:v>
                </c:pt>
                <c:pt idx="5432">
                  <c:v>841</c:v>
                </c:pt>
                <c:pt idx="5433">
                  <c:v>841.5</c:v>
                </c:pt>
                <c:pt idx="5434">
                  <c:v>842</c:v>
                </c:pt>
                <c:pt idx="5435">
                  <c:v>842.5</c:v>
                </c:pt>
                <c:pt idx="5436">
                  <c:v>843</c:v>
                </c:pt>
                <c:pt idx="5437">
                  <c:v>843.5</c:v>
                </c:pt>
                <c:pt idx="5438">
                  <c:v>844</c:v>
                </c:pt>
                <c:pt idx="5439">
                  <c:v>844.5</c:v>
                </c:pt>
                <c:pt idx="5440">
                  <c:v>845</c:v>
                </c:pt>
                <c:pt idx="5441">
                  <c:v>845.5</c:v>
                </c:pt>
                <c:pt idx="5442">
                  <c:v>846</c:v>
                </c:pt>
                <c:pt idx="5443">
                  <c:v>846.5</c:v>
                </c:pt>
                <c:pt idx="5444">
                  <c:v>847</c:v>
                </c:pt>
                <c:pt idx="5445">
                  <c:v>847.5</c:v>
                </c:pt>
                <c:pt idx="5446">
                  <c:v>848</c:v>
                </c:pt>
                <c:pt idx="5447">
                  <c:v>848.5</c:v>
                </c:pt>
                <c:pt idx="5448">
                  <c:v>849</c:v>
                </c:pt>
                <c:pt idx="5449">
                  <c:v>849.5</c:v>
                </c:pt>
                <c:pt idx="5450">
                  <c:v>850</c:v>
                </c:pt>
                <c:pt idx="5451">
                  <c:v>850.5</c:v>
                </c:pt>
                <c:pt idx="5452">
                  <c:v>851</c:v>
                </c:pt>
                <c:pt idx="5453">
                  <c:v>851.5</c:v>
                </c:pt>
                <c:pt idx="5454">
                  <c:v>852</c:v>
                </c:pt>
                <c:pt idx="5455">
                  <c:v>852.5</c:v>
                </c:pt>
                <c:pt idx="5456">
                  <c:v>853</c:v>
                </c:pt>
                <c:pt idx="5457">
                  <c:v>853.5</c:v>
                </c:pt>
                <c:pt idx="5458">
                  <c:v>854</c:v>
                </c:pt>
                <c:pt idx="5459">
                  <c:v>854.5</c:v>
                </c:pt>
                <c:pt idx="5460">
                  <c:v>855</c:v>
                </c:pt>
                <c:pt idx="5461">
                  <c:v>855.5</c:v>
                </c:pt>
                <c:pt idx="5462">
                  <c:v>856</c:v>
                </c:pt>
                <c:pt idx="5463">
                  <c:v>856.5</c:v>
                </c:pt>
                <c:pt idx="5464">
                  <c:v>857</c:v>
                </c:pt>
                <c:pt idx="5465">
                  <c:v>857.5</c:v>
                </c:pt>
                <c:pt idx="5466">
                  <c:v>858</c:v>
                </c:pt>
                <c:pt idx="5467">
                  <c:v>858.5</c:v>
                </c:pt>
                <c:pt idx="5468">
                  <c:v>859</c:v>
                </c:pt>
                <c:pt idx="5469">
                  <c:v>859.5</c:v>
                </c:pt>
                <c:pt idx="5470">
                  <c:v>860</c:v>
                </c:pt>
                <c:pt idx="5471">
                  <c:v>860.5</c:v>
                </c:pt>
                <c:pt idx="5472">
                  <c:v>861</c:v>
                </c:pt>
                <c:pt idx="5473">
                  <c:v>861.5</c:v>
                </c:pt>
                <c:pt idx="5474">
                  <c:v>862</c:v>
                </c:pt>
                <c:pt idx="5475">
                  <c:v>862.5</c:v>
                </c:pt>
                <c:pt idx="5476">
                  <c:v>863</c:v>
                </c:pt>
                <c:pt idx="5477">
                  <c:v>863.5</c:v>
                </c:pt>
                <c:pt idx="5478">
                  <c:v>864</c:v>
                </c:pt>
                <c:pt idx="5479">
                  <c:v>864.5</c:v>
                </c:pt>
                <c:pt idx="5480">
                  <c:v>865</c:v>
                </c:pt>
                <c:pt idx="5481">
                  <c:v>865.5</c:v>
                </c:pt>
                <c:pt idx="5482">
                  <c:v>866</c:v>
                </c:pt>
                <c:pt idx="5483">
                  <c:v>866.5</c:v>
                </c:pt>
                <c:pt idx="5484">
                  <c:v>867</c:v>
                </c:pt>
                <c:pt idx="5485">
                  <c:v>867.5</c:v>
                </c:pt>
                <c:pt idx="5486">
                  <c:v>868</c:v>
                </c:pt>
                <c:pt idx="5487">
                  <c:v>868.5</c:v>
                </c:pt>
                <c:pt idx="5488">
                  <c:v>869</c:v>
                </c:pt>
                <c:pt idx="5489">
                  <c:v>869.5</c:v>
                </c:pt>
                <c:pt idx="5490">
                  <c:v>870</c:v>
                </c:pt>
                <c:pt idx="5491">
                  <c:v>870.5</c:v>
                </c:pt>
                <c:pt idx="5492">
                  <c:v>871</c:v>
                </c:pt>
                <c:pt idx="5493">
                  <c:v>871.5</c:v>
                </c:pt>
                <c:pt idx="5494">
                  <c:v>872</c:v>
                </c:pt>
                <c:pt idx="5495">
                  <c:v>872.5</c:v>
                </c:pt>
                <c:pt idx="5496">
                  <c:v>873</c:v>
                </c:pt>
                <c:pt idx="5497">
                  <c:v>873.5</c:v>
                </c:pt>
                <c:pt idx="5498">
                  <c:v>874</c:v>
                </c:pt>
                <c:pt idx="5499">
                  <c:v>874.5</c:v>
                </c:pt>
                <c:pt idx="5500">
                  <c:v>875</c:v>
                </c:pt>
                <c:pt idx="5501">
                  <c:v>875.5</c:v>
                </c:pt>
                <c:pt idx="5502">
                  <c:v>876</c:v>
                </c:pt>
                <c:pt idx="5503">
                  <c:v>876.5</c:v>
                </c:pt>
                <c:pt idx="5504">
                  <c:v>877</c:v>
                </c:pt>
                <c:pt idx="5505">
                  <c:v>877.5</c:v>
                </c:pt>
                <c:pt idx="5506">
                  <c:v>878</c:v>
                </c:pt>
                <c:pt idx="5507">
                  <c:v>878.5</c:v>
                </c:pt>
                <c:pt idx="5508">
                  <c:v>879</c:v>
                </c:pt>
                <c:pt idx="5509">
                  <c:v>879.5</c:v>
                </c:pt>
                <c:pt idx="5510">
                  <c:v>880</c:v>
                </c:pt>
                <c:pt idx="5511">
                  <c:v>880.5</c:v>
                </c:pt>
                <c:pt idx="5512">
                  <c:v>881</c:v>
                </c:pt>
                <c:pt idx="5513">
                  <c:v>881.5</c:v>
                </c:pt>
                <c:pt idx="5514">
                  <c:v>882</c:v>
                </c:pt>
                <c:pt idx="5515">
                  <c:v>882.5</c:v>
                </c:pt>
                <c:pt idx="5516">
                  <c:v>883</c:v>
                </c:pt>
                <c:pt idx="5517">
                  <c:v>883.5</c:v>
                </c:pt>
                <c:pt idx="5518">
                  <c:v>884</c:v>
                </c:pt>
                <c:pt idx="5519">
                  <c:v>884.5</c:v>
                </c:pt>
                <c:pt idx="5520">
                  <c:v>885</c:v>
                </c:pt>
                <c:pt idx="5521">
                  <c:v>885.5</c:v>
                </c:pt>
                <c:pt idx="5522">
                  <c:v>886</c:v>
                </c:pt>
                <c:pt idx="5523">
                  <c:v>886.5</c:v>
                </c:pt>
                <c:pt idx="5524">
                  <c:v>887</c:v>
                </c:pt>
                <c:pt idx="5525">
                  <c:v>887.5</c:v>
                </c:pt>
                <c:pt idx="5526">
                  <c:v>888</c:v>
                </c:pt>
                <c:pt idx="5527">
                  <c:v>888.5</c:v>
                </c:pt>
                <c:pt idx="5528">
                  <c:v>889</c:v>
                </c:pt>
                <c:pt idx="5529">
                  <c:v>889.5</c:v>
                </c:pt>
                <c:pt idx="5530">
                  <c:v>890</c:v>
                </c:pt>
                <c:pt idx="5531">
                  <c:v>890.5</c:v>
                </c:pt>
                <c:pt idx="5532">
                  <c:v>891</c:v>
                </c:pt>
                <c:pt idx="5533">
                  <c:v>891.5</c:v>
                </c:pt>
                <c:pt idx="5534">
                  <c:v>892</c:v>
                </c:pt>
                <c:pt idx="5535">
                  <c:v>892.5</c:v>
                </c:pt>
                <c:pt idx="5536">
                  <c:v>893</c:v>
                </c:pt>
                <c:pt idx="5537">
                  <c:v>893.5</c:v>
                </c:pt>
                <c:pt idx="5538">
                  <c:v>894</c:v>
                </c:pt>
                <c:pt idx="5539">
                  <c:v>894.5</c:v>
                </c:pt>
                <c:pt idx="5540">
                  <c:v>895</c:v>
                </c:pt>
                <c:pt idx="5541">
                  <c:v>895.5</c:v>
                </c:pt>
                <c:pt idx="5542">
                  <c:v>896</c:v>
                </c:pt>
                <c:pt idx="5543">
                  <c:v>896.5</c:v>
                </c:pt>
                <c:pt idx="5544">
                  <c:v>897</c:v>
                </c:pt>
                <c:pt idx="5545">
                  <c:v>897.5</c:v>
                </c:pt>
                <c:pt idx="5546">
                  <c:v>898</c:v>
                </c:pt>
                <c:pt idx="5547">
                  <c:v>898.5</c:v>
                </c:pt>
                <c:pt idx="5548">
                  <c:v>899</c:v>
                </c:pt>
                <c:pt idx="5549">
                  <c:v>899.5</c:v>
                </c:pt>
                <c:pt idx="5550">
                  <c:v>900</c:v>
                </c:pt>
                <c:pt idx="5551">
                  <c:v>900.5</c:v>
                </c:pt>
                <c:pt idx="5552">
                  <c:v>901</c:v>
                </c:pt>
                <c:pt idx="5553">
                  <c:v>901.5</c:v>
                </c:pt>
                <c:pt idx="5554">
                  <c:v>902</c:v>
                </c:pt>
                <c:pt idx="5555">
                  <c:v>902.5</c:v>
                </c:pt>
                <c:pt idx="5556">
                  <c:v>903</c:v>
                </c:pt>
                <c:pt idx="5557">
                  <c:v>903.5</c:v>
                </c:pt>
                <c:pt idx="5558">
                  <c:v>904</c:v>
                </c:pt>
                <c:pt idx="5559">
                  <c:v>904.5</c:v>
                </c:pt>
                <c:pt idx="5560">
                  <c:v>905</c:v>
                </c:pt>
                <c:pt idx="5561">
                  <c:v>905.5</c:v>
                </c:pt>
                <c:pt idx="5562">
                  <c:v>906</c:v>
                </c:pt>
                <c:pt idx="5563">
                  <c:v>906.5</c:v>
                </c:pt>
                <c:pt idx="5564">
                  <c:v>907</c:v>
                </c:pt>
                <c:pt idx="5565">
                  <c:v>907.5</c:v>
                </c:pt>
                <c:pt idx="5566">
                  <c:v>908</c:v>
                </c:pt>
                <c:pt idx="5567">
                  <c:v>908.5</c:v>
                </c:pt>
                <c:pt idx="5568">
                  <c:v>909</c:v>
                </c:pt>
                <c:pt idx="5569">
                  <c:v>909.5</c:v>
                </c:pt>
                <c:pt idx="5570">
                  <c:v>910</c:v>
                </c:pt>
                <c:pt idx="5571">
                  <c:v>910.5</c:v>
                </c:pt>
                <c:pt idx="5572">
                  <c:v>911</c:v>
                </c:pt>
                <c:pt idx="5573">
                  <c:v>911.5</c:v>
                </c:pt>
                <c:pt idx="5574">
                  <c:v>912</c:v>
                </c:pt>
                <c:pt idx="5575">
                  <c:v>912.5</c:v>
                </c:pt>
                <c:pt idx="5576">
                  <c:v>913</c:v>
                </c:pt>
                <c:pt idx="5577">
                  <c:v>913.5</c:v>
                </c:pt>
                <c:pt idx="5578">
                  <c:v>914</c:v>
                </c:pt>
                <c:pt idx="5579">
                  <c:v>914.5</c:v>
                </c:pt>
                <c:pt idx="5580">
                  <c:v>915</c:v>
                </c:pt>
                <c:pt idx="5581">
                  <c:v>915.5</c:v>
                </c:pt>
                <c:pt idx="5582">
                  <c:v>916</c:v>
                </c:pt>
                <c:pt idx="5583">
                  <c:v>916.5</c:v>
                </c:pt>
                <c:pt idx="5584">
                  <c:v>917</c:v>
                </c:pt>
                <c:pt idx="5585">
                  <c:v>917.5</c:v>
                </c:pt>
                <c:pt idx="5586">
                  <c:v>918</c:v>
                </c:pt>
                <c:pt idx="5587">
                  <c:v>918.5</c:v>
                </c:pt>
                <c:pt idx="5588">
                  <c:v>919</c:v>
                </c:pt>
                <c:pt idx="5589">
                  <c:v>919.5</c:v>
                </c:pt>
                <c:pt idx="5590">
                  <c:v>920</c:v>
                </c:pt>
                <c:pt idx="5591">
                  <c:v>920.5</c:v>
                </c:pt>
                <c:pt idx="5592">
                  <c:v>921</c:v>
                </c:pt>
                <c:pt idx="5593">
                  <c:v>921.5</c:v>
                </c:pt>
                <c:pt idx="5594">
                  <c:v>922</c:v>
                </c:pt>
                <c:pt idx="5595">
                  <c:v>922.5</c:v>
                </c:pt>
                <c:pt idx="5596">
                  <c:v>923</c:v>
                </c:pt>
                <c:pt idx="5597">
                  <c:v>923.5</c:v>
                </c:pt>
                <c:pt idx="5598">
                  <c:v>924</c:v>
                </c:pt>
                <c:pt idx="5599">
                  <c:v>924.5</c:v>
                </c:pt>
                <c:pt idx="5600">
                  <c:v>925</c:v>
                </c:pt>
                <c:pt idx="5601">
                  <c:v>925.5</c:v>
                </c:pt>
                <c:pt idx="5602">
                  <c:v>926</c:v>
                </c:pt>
                <c:pt idx="5603">
                  <c:v>926.5</c:v>
                </c:pt>
                <c:pt idx="5604">
                  <c:v>927</c:v>
                </c:pt>
                <c:pt idx="5605">
                  <c:v>927.5</c:v>
                </c:pt>
                <c:pt idx="5606">
                  <c:v>928</c:v>
                </c:pt>
                <c:pt idx="5607">
                  <c:v>928.5</c:v>
                </c:pt>
                <c:pt idx="5608">
                  <c:v>929</c:v>
                </c:pt>
                <c:pt idx="5609">
                  <c:v>929.5</c:v>
                </c:pt>
                <c:pt idx="5610">
                  <c:v>930</c:v>
                </c:pt>
                <c:pt idx="5611">
                  <c:v>930.5</c:v>
                </c:pt>
                <c:pt idx="5612">
                  <c:v>931</c:v>
                </c:pt>
                <c:pt idx="5613">
                  <c:v>931.5</c:v>
                </c:pt>
                <c:pt idx="5614">
                  <c:v>932</c:v>
                </c:pt>
                <c:pt idx="5615">
                  <c:v>932.5</c:v>
                </c:pt>
                <c:pt idx="5616">
                  <c:v>933</c:v>
                </c:pt>
                <c:pt idx="5617">
                  <c:v>933.5</c:v>
                </c:pt>
                <c:pt idx="5618">
                  <c:v>934</c:v>
                </c:pt>
                <c:pt idx="5619">
                  <c:v>934.5</c:v>
                </c:pt>
                <c:pt idx="5620">
                  <c:v>935</c:v>
                </c:pt>
                <c:pt idx="5621">
                  <c:v>935.5</c:v>
                </c:pt>
                <c:pt idx="5622">
                  <c:v>936</c:v>
                </c:pt>
                <c:pt idx="5623">
                  <c:v>936.5</c:v>
                </c:pt>
                <c:pt idx="5624">
                  <c:v>937</c:v>
                </c:pt>
                <c:pt idx="5625">
                  <c:v>937.5</c:v>
                </c:pt>
                <c:pt idx="5626">
                  <c:v>938</c:v>
                </c:pt>
                <c:pt idx="5627">
                  <c:v>938.5</c:v>
                </c:pt>
                <c:pt idx="5628">
                  <c:v>939</c:v>
                </c:pt>
                <c:pt idx="5629">
                  <c:v>939.5</c:v>
                </c:pt>
                <c:pt idx="5630">
                  <c:v>940</c:v>
                </c:pt>
                <c:pt idx="5631">
                  <c:v>940.5</c:v>
                </c:pt>
                <c:pt idx="5632">
                  <c:v>941</c:v>
                </c:pt>
                <c:pt idx="5633">
                  <c:v>941.5</c:v>
                </c:pt>
                <c:pt idx="5634">
                  <c:v>942</c:v>
                </c:pt>
                <c:pt idx="5635">
                  <c:v>942.5</c:v>
                </c:pt>
                <c:pt idx="5636">
                  <c:v>943</c:v>
                </c:pt>
                <c:pt idx="5637">
                  <c:v>943.5</c:v>
                </c:pt>
                <c:pt idx="5638">
                  <c:v>944</c:v>
                </c:pt>
                <c:pt idx="5639">
                  <c:v>944.5</c:v>
                </c:pt>
                <c:pt idx="5640">
                  <c:v>945</c:v>
                </c:pt>
                <c:pt idx="5641">
                  <c:v>945.5</c:v>
                </c:pt>
                <c:pt idx="5642">
                  <c:v>946</c:v>
                </c:pt>
                <c:pt idx="5643">
                  <c:v>946.5</c:v>
                </c:pt>
                <c:pt idx="5644">
                  <c:v>947</c:v>
                </c:pt>
                <c:pt idx="5645">
                  <c:v>947.5</c:v>
                </c:pt>
                <c:pt idx="5646">
                  <c:v>948</c:v>
                </c:pt>
                <c:pt idx="5647">
                  <c:v>948.5</c:v>
                </c:pt>
                <c:pt idx="5648">
                  <c:v>949</c:v>
                </c:pt>
                <c:pt idx="5649">
                  <c:v>949.5</c:v>
                </c:pt>
                <c:pt idx="5650">
                  <c:v>950</c:v>
                </c:pt>
                <c:pt idx="5651">
                  <c:v>950.5</c:v>
                </c:pt>
                <c:pt idx="5652">
                  <c:v>951</c:v>
                </c:pt>
                <c:pt idx="5653">
                  <c:v>951.5</c:v>
                </c:pt>
                <c:pt idx="5654">
                  <c:v>952</c:v>
                </c:pt>
                <c:pt idx="5655">
                  <c:v>952.5</c:v>
                </c:pt>
                <c:pt idx="5656">
                  <c:v>953</c:v>
                </c:pt>
                <c:pt idx="5657">
                  <c:v>953.5</c:v>
                </c:pt>
                <c:pt idx="5658">
                  <c:v>954</c:v>
                </c:pt>
                <c:pt idx="5659">
                  <c:v>954.5</c:v>
                </c:pt>
                <c:pt idx="5660">
                  <c:v>955</c:v>
                </c:pt>
                <c:pt idx="5661">
                  <c:v>955.5</c:v>
                </c:pt>
                <c:pt idx="5662">
                  <c:v>956</c:v>
                </c:pt>
                <c:pt idx="5663">
                  <c:v>956.5</c:v>
                </c:pt>
                <c:pt idx="5664">
                  <c:v>957</c:v>
                </c:pt>
                <c:pt idx="5665">
                  <c:v>957.5</c:v>
                </c:pt>
                <c:pt idx="5666">
                  <c:v>958</c:v>
                </c:pt>
                <c:pt idx="5667">
                  <c:v>958.5</c:v>
                </c:pt>
                <c:pt idx="5668">
                  <c:v>959</c:v>
                </c:pt>
                <c:pt idx="5669">
                  <c:v>959.5</c:v>
                </c:pt>
                <c:pt idx="5670">
                  <c:v>960</c:v>
                </c:pt>
                <c:pt idx="5671">
                  <c:v>960.5</c:v>
                </c:pt>
                <c:pt idx="5672">
                  <c:v>961</c:v>
                </c:pt>
                <c:pt idx="5673">
                  <c:v>961.5</c:v>
                </c:pt>
                <c:pt idx="5674">
                  <c:v>962</c:v>
                </c:pt>
                <c:pt idx="5675">
                  <c:v>962.5</c:v>
                </c:pt>
                <c:pt idx="5676">
                  <c:v>963</c:v>
                </c:pt>
                <c:pt idx="5677">
                  <c:v>963.5</c:v>
                </c:pt>
                <c:pt idx="5678">
                  <c:v>964</c:v>
                </c:pt>
                <c:pt idx="5679">
                  <c:v>964.5</c:v>
                </c:pt>
                <c:pt idx="5680">
                  <c:v>965</c:v>
                </c:pt>
                <c:pt idx="5681">
                  <c:v>965.5</c:v>
                </c:pt>
                <c:pt idx="5682">
                  <c:v>966</c:v>
                </c:pt>
                <c:pt idx="5683">
                  <c:v>966.5</c:v>
                </c:pt>
                <c:pt idx="5684">
                  <c:v>967</c:v>
                </c:pt>
                <c:pt idx="5685">
                  <c:v>967.5</c:v>
                </c:pt>
                <c:pt idx="5686">
                  <c:v>968</c:v>
                </c:pt>
                <c:pt idx="5687">
                  <c:v>968.5</c:v>
                </c:pt>
                <c:pt idx="5688">
                  <c:v>969</c:v>
                </c:pt>
                <c:pt idx="5689">
                  <c:v>969.5</c:v>
                </c:pt>
                <c:pt idx="5690">
                  <c:v>970</c:v>
                </c:pt>
                <c:pt idx="5691">
                  <c:v>970.5</c:v>
                </c:pt>
                <c:pt idx="5692">
                  <c:v>971</c:v>
                </c:pt>
                <c:pt idx="5693">
                  <c:v>971.5</c:v>
                </c:pt>
                <c:pt idx="5694">
                  <c:v>972</c:v>
                </c:pt>
                <c:pt idx="5695">
                  <c:v>972.5</c:v>
                </c:pt>
                <c:pt idx="5696">
                  <c:v>973</c:v>
                </c:pt>
                <c:pt idx="5697">
                  <c:v>973.5</c:v>
                </c:pt>
                <c:pt idx="5698">
                  <c:v>974</c:v>
                </c:pt>
                <c:pt idx="5699">
                  <c:v>974.5</c:v>
                </c:pt>
                <c:pt idx="5700">
                  <c:v>975</c:v>
                </c:pt>
                <c:pt idx="5701">
                  <c:v>975.5</c:v>
                </c:pt>
                <c:pt idx="5702">
                  <c:v>976</c:v>
                </c:pt>
                <c:pt idx="5703">
                  <c:v>976.5</c:v>
                </c:pt>
                <c:pt idx="5704">
                  <c:v>977</c:v>
                </c:pt>
                <c:pt idx="5705">
                  <c:v>977.5</c:v>
                </c:pt>
                <c:pt idx="5706">
                  <c:v>978</c:v>
                </c:pt>
                <c:pt idx="5707">
                  <c:v>978.5</c:v>
                </c:pt>
                <c:pt idx="5708">
                  <c:v>979</c:v>
                </c:pt>
                <c:pt idx="5709">
                  <c:v>979.5</c:v>
                </c:pt>
                <c:pt idx="5710">
                  <c:v>980</c:v>
                </c:pt>
                <c:pt idx="5711">
                  <c:v>980.5</c:v>
                </c:pt>
                <c:pt idx="5712">
                  <c:v>981</c:v>
                </c:pt>
                <c:pt idx="5713">
                  <c:v>981.5</c:v>
                </c:pt>
                <c:pt idx="5714">
                  <c:v>982</c:v>
                </c:pt>
                <c:pt idx="5715">
                  <c:v>982.5</c:v>
                </c:pt>
                <c:pt idx="5716">
                  <c:v>983</c:v>
                </c:pt>
                <c:pt idx="5717">
                  <c:v>983.5</c:v>
                </c:pt>
                <c:pt idx="5718">
                  <c:v>984</c:v>
                </c:pt>
                <c:pt idx="5719">
                  <c:v>984.5</c:v>
                </c:pt>
                <c:pt idx="5720">
                  <c:v>985</c:v>
                </c:pt>
                <c:pt idx="5721">
                  <c:v>985.5</c:v>
                </c:pt>
                <c:pt idx="5722">
                  <c:v>986</c:v>
                </c:pt>
                <c:pt idx="5723">
                  <c:v>986.5</c:v>
                </c:pt>
                <c:pt idx="5724">
                  <c:v>987</c:v>
                </c:pt>
                <c:pt idx="5725">
                  <c:v>987.5</c:v>
                </c:pt>
                <c:pt idx="5726">
                  <c:v>988</c:v>
                </c:pt>
                <c:pt idx="5727">
                  <c:v>988.5</c:v>
                </c:pt>
                <c:pt idx="5728">
                  <c:v>989</c:v>
                </c:pt>
                <c:pt idx="5729">
                  <c:v>989.5</c:v>
                </c:pt>
                <c:pt idx="5730">
                  <c:v>990</c:v>
                </c:pt>
                <c:pt idx="5731">
                  <c:v>990.5</c:v>
                </c:pt>
                <c:pt idx="5732">
                  <c:v>991</c:v>
                </c:pt>
                <c:pt idx="5733">
                  <c:v>991.5</c:v>
                </c:pt>
                <c:pt idx="5734">
                  <c:v>992</c:v>
                </c:pt>
                <c:pt idx="5735">
                  <c:v>992.5</c:v>
                </c:pt>
                <c:pt idx="5736">
                  <c:v>993</c:v>
                </c:pt>
                <c:pt idx="5737">
                  <c:v>993.5</c:v>
                </c:pt>
                <c:pt idx="5738">
                  <c:v>994</c:v>
                </c:pt>
                <c:pt idx="5739">
                  <c:v>994.5</c:v>
                </c:pt>
                <c:pt idx="5740">
                  <c:v>995</c:v>
                </c:pt>
                <c:pt idx="5741">
                  <c:v>995.5</c:v>
                </c:pt>
                <c:pt idx="5742">
                  <c:v>996</c:v>
                </c:pt>
                <c:pt idx="5743">
                  <c:v>996.5</c:v>
                </c:pt>
                <c:pt idx="5744">
                  <c:v>997</c:v>
                </c:pt>
                <c:pt idx="5745">
                  <c:v>997.5</c:v>
                </c:pt>
                <c:pt idx="5746">
                  <c:v>998</c:v>
                </c:pt>
                <c:pt idx="5747">
                  <c:v>998.5</c:v>
                </c:pt>
                <c:pt idx="5748">
                  <c:v>999</c:v>
                </c:pt>
                <c:pt idx="5749">
                  <c:v>999.5</c:v>
                </c:pt>
                <c:pt idx="5750">
                  <c:v>1000</c:v>
                </c:pt>
                <c:pt idx="5751">
                  <c:v>1000.5</c:v>
                </c:pt>
                <c:pt idx="5752">
                  <c:v>1001</c:v>
                </c:pt>
                <c:pt idx="5753">
                  <c:v>1001.5</c:v>
                </c:pt>
                <c:pt idx="5754">
                  <c:v>1002</c:v>
                </c:pt>
                <c:pt idx="5755">
                  <c:v>1002.5</c:v>
                </c:pt>
                <c:pt idx="5756">
                  <c:v>1003</c:v>
                </c:pt>
                <c:pt idx="5757">
                  <c:v>1003.5</c:v>
                </c:pt>
                <c:pt idx="5758">
                  <c:v>1004</c:v>
                </c:pt>
                <c:pt idx="5759">
                  <c:v>1004.5</c:v>
                </c:pt>
                <c:pt idx="5760">
                  <c:v>1005</c:v>
                </c:pt>
                <c:pt idx="5761">
                  <c:v>1005.5</c:v>
                </c:pt>
                <c:pt idx="5762">
                  <c:v>1006</c:v>
                </c:pt>
                <c:pt idx="5763">
                  <c:v>1006.5</c:v>
                </c:pt>
                <c:pt idx="5764">
                  <c:v>1007</c:v>
                </c:pt>
                <c:pt idx="5765">
                  <c:v>1007.5</c:v>
                </c:pt>
                <c:pt idx="5766">
                  <c:v>1008</c:v>
                </c:pt>
                <c:pt idx="5767">
                  <c:v>1008.5</c:v>
                </c:pt>
                <c:pt idx="5768">
                  <c:v>1009</c:v>
                </c:pt>
                <c:pt idx="5769">
                  <c:v>1009.5</c:v>
                </c:pt>
                <c:pt idx="5770">
                  <c:v>1010</c:v>
                </c:pt>
                <c:pt idx="5771">
                  <c:v>1010.5</c:v>
                </c:pt>
                <c:pt idx="5772">
                  <c:v>1011</c:v>
                </c:pt>
                <c:pt idx="5773">
                  <c:v>1011.5</c:v>
                </c:pt>
                <c:pt idx="5774">
                  <c:v>1012</c:v>
                </c:pt>
                <c:pt idx="5775">
                  <c:v>1012.5</c:v>
                </c:pt>
                <c:pt idx="5776">
                  <c:v>1013</c:v>
                </c:pt>
                <c:pt idx="5777">
                  <c:v>1013.5</c:v>
                </c:pt>
                <c:pt idx="5778">
                  <c:v>1014</c:v>
                </c:pt>
                <c:pt idx="5779">
                  <c:v>1014.5</c:v>
                </c:pt>
                <c:pt idx="5780">
                  <c:v>1015</c:v>
                </c:pt>
                <c:pt idx="5781">
                  <c:v>1015.5</c:v>
                </c:pt>
                <c:pt idx="5782">
                  <c:v>1016</c:v>
                </c:pt>
                <c:pt idx="5783">
                  <c:v>1016.5</c:v>
                </c:pt>
                <c:pt idx="5784">
                  <c:v>1017</c:v>
                </c:pt>
                <c:pt idx="5785">
                  <c:v>1017.5</c:v>
                </c:pt>
                <c:pt idx="5786">
                  <c:v>1018</c:v>
                </c:pt>
                <c:pt idx="5787">
                  <c:v>1018.5</c:v>
                </c:pt>
                <c:pt idx="5788">
                  <c:v>1019</c:v>
                </c:pt>
                <c:pt idx="5789">
                  <c:v>1019.5</c:v>
                </c:pt>
                <c:pt idx="5790">
                  <c:v>1020</c:v>
                </c:pt>
                <c:pt idx="5791">
                  <c:v>1020.5</c:v>
                </c:pt>
                <c:pt idx="5792">
                  <c:v>1021</c:v>
                </c:pt>
                <c:pt idx="5793">
                  <c:v>1021.5</c:v>
                </c:pt>
                <c:pt idx="5794">
                  <c:v>1022</c:v>
                </c:pt>
                <c:pt idx="5795">
                  <c:v>1022.5</c:v>
                </c:pt>
                <c:pt idx="5796">
                  <c:v>1023</c:v>
                </c:pt>
                <c:pt idx="5797">
                  <c:v>1023.5</c:v>
                </c:pt>
                <c:pt idx="5798">
                  <c:v>1024</c:v>
                </c:pt>
                <c:pt idx="5799">
                  <c:v>1024.5</c:v>
                </c:pt>
                <c:pt idx="5800">
                  <c:v>1025</c:v>
                </c:pt>
                <c:pt idx="5801">
                  <c:v>1025.5</c:v>
                </c:pt>
                <c:pt idx="5802">
                  <c:v>1026</c:v>
                </c:pt>
                <c:pt idx="5803">
                  <c:v>1026.5</c:v>
                </c:pt>
                <c:pt idx="5804">
                  <c:v>1027</c:v>
                </c:pt>
                <c:pt idx="5805">
                  <c:v>1027.5</c:v>
                </c:pt>
                <c:pt idx="5806">
                  <c:v>1028</c:v>
                </c:pt>
                <c:pt idx="5807">
                  <c:v>1028.5</c:v>
                </c:pt>
                <c:pt idx="5808">
                  <c:v>1029</c:v>
                </c:pt>
                <c:pt idx="5809">
                  <c:v>1029.5</c:v>
                </c:pt>
                <c:pt idx="5810">
                  <c:v>1030</c:v>
                </c:pt>
                <c:pt idx="5811">
                  <c:v>1030.5</c:v>
                </c:pt>
                <c:pt idx="5812">
                  <c:v>1031</c:v>
                </c:pt>
                <c:pt idx="5813">
                  <c:v>1031.5</c:v>
                </c:pt>
                <c:pt idx="5814">
                  <c:v>1032</c:v>
                </c:pt>
                <c:pt idx="5815">
                  <c:v>1032.5</c:v>
                </c:pt>
                <c:pt idx="5816">
                  <c:v>1033</c:v>
                </c:pt>
                <c:pt idx="5817">
                  <c:v>1033.5</c:v>
                </c:pt>
                <c:pt idx="5818">
                  <c:v>1034</c:v>
                </c:pt>
                <c:pt idx="5819">
                  <c:v>1034.5</c:v>
                </c:pt>
                <c:pt idx="5820">
                  <c:v>1035</c:v>
                </c:pt>
                <c:pt idx="5821">
                  <c:v>1035.5</c:v>
                </c:pt>
                <c:pt idx="5822">
                  <c:v>1036</c:v>
                </c:pt>
                <c:pt idx="5823">
                  <c:v>1036.5</c:v>
                </c:pt>
                <c:pt idx="5824">
                  <c:v>1037</c:v>
                </c:pt>
                <c:pt idx="5825">
                  <c:v>1037.5</c:v>
                </c:pt>
                <c:pt idx="5826">
                  <c:v>1038</c:v>
                </c:pt>
                <c:pt idx="5827">
                  <c:v>1038.5</c:v>
                </c:pt>
                <c:pt idx="5828">
                  <c:v>1039</c:v>
                </c:pt>
                <c:pt idx="5829">
                  <c:v>1039.5</c:v>
                </c:pt>
                <c:pt idx="5830">
                  <c:v>1040</c:v>
                </c:pt>
                <c:pt idx="5831">
                  <c:v>1040.5</c:v>
                </c:pt>
                <c:pt idx="5832">
                  <c:v>1041</c:v>
                </c:pt>
                <c:pt idx="5833">
                  <c:v>1041.5</c:v>
                </c:pt>
                <c:pt idx="5834">
                  <c:v>1042</c:v>
                </c:pt>
                <c:pt idx="5835">
                  <c:v>1042.5</c:v>
                </c:pt>
                <c:pt idx="5836">
                  <c:v>1043</c:v>
                </c:pt>
                <c:pt idx="5837">
                  <c:v>1043.5</c:v>
                </c:pt>
                <c:pt idx="5838">
                  <c:v>1044</c:v>
                </c:pt>
                <c:pt idx="5839">
                  <c:v>1044.5</c:v>
                </c:pt>
                <c:pt idx="5840">
                  <c:v>1045</c:v>
                </c:pt>
                <c:pt idx="5841">
                  <c:v>1045.5</c:v>
                </c:pt>
                <c:pt idx="5842">
                  <c:v>1046</c:v>
                </c:pt>
                <c:pt idx="5843">
                  <c:v>1046.5</c:v>
                </c:pt>
                <c:pt idx="5844">
                  <c:v>1047</c:v>
                </c:pt>
                <c:pt idx="5845">
                  <c:v>1047.5</c:v>
                </c:pt>
                <c:pt idx="5846">
                  <c:v>1048</c:v>
                </c:pt>
                <c:pt idx="5847">
                  <c:v>1048.5</c:v>
                </c:pt>
                <c:pt idx="5848">
                  <c:v>1049</c:v>
                </c:pt>
                <c:pt idx="5849">
                  <c:v>1049.5</c:v>
                </c:pt>
                <c:pt idx="5850">
                  <c:v>1050</c:v>
                </c:pt>
                <c:pt idx="5851">
                  <c:v>1050.5</c:v>
                </c:pt>
                <c:pt idx="5852">
                  <c:v>1051</c:v>
                </c:pt>
                <c:pt idx="5853">
                  <c:v>1051.5</c:v>
                </c:pt>
                <c:pt idx="5854">
                  <c:v>1052</c:v>
                </c:pt>
                <c:pt idx="5855">
                  <c:v>1052.5</c:v>
                </c:pt>
                <c:pt idx="5856">
                  <c:v>1053</c:v>
                </c:pt>
                <c:pt idx="5857">
                  <c:v>1053.5</c:v>
                </c:pt>
                <c:pt idx="5858">
                  <c:v>1054</c:v>
                </c:pt>
                <c:pt idx="5859">
                  <c:v>1054.5</c:v>
                </c:pt>
                <c:pt idx="5860">
                  <c:v>1055</c:v>
                </c:pt>
                <c:pt idx="5861">
                  <c:v>1055.5</c:v>
                </c:pt>
                <c:pt idx="5862">
                  <c:v>1056</c:v>
                </c:pt>
                <c:pt idx="5863">
                  <c:v>1056.5</c:v>
                </c:pt>
                <c:pt idx="5864">
                  <c:v>1057</c:v>
                </c:pt>
                <c:pt idx="5865">
                  <c:v>1057.5</c:v>
                </c:pt>
                <c:pt idx="5866">
                  <c:v>1058</c:v>
                </c:pt>
                <c:pt idx="5867">
                  <c:v>1058.5</c:v>
                </c:pt>
                <c:pt idx="5868">
                  <c:v>1059</c:v>
                </c:pt>
                <c:pt idx="5869">
                  <c:v>1059.5</c:v>
                </c:pt>
                <c:pt idx="5870">
                  <c:v>1060</c:v>
                </c:pt>
                <c:pt idx="5871">
                  <c:v>1060.5</c:v>
                </c:pt>
                <c:pt idx="5872">
                  <c:v>1061</c:v>
                </c:pt>
                <c:pt idx="5873">
                  <c:v>1061.5</c:v>
                </c:pt>
                <c:pt idx="5874">
                  <c:v>1062</c:v>
                </c:pt>
                <c:pt idx="5875">
                  <c:v>1062.5</c:v>
                </c:pt>
                <c:pt idx="5876">
                  <c:v>1063</c:v>
                </c:pt>
                <c:pt idx="5877">
                  <c:v>1063.5</c:v>
                </c:pt>
                <c:pt idx="5878">
                  <c:v>1064</c:v>
                </c:pt>
                <c:pt idx="5879">
                  <c:v>1064.5</c:v>
                </c:pt>
                <c:pt idx="5880">
                  <c:v>1065</c:v>
                </c:pt>
                <c:pt idx="5881">
                  <c:v>1065.5</c:v>
                </c:pt>
                <c:pt idx="5882">
                  <c:v>1066</c:v>
                </c:pt>
                <c:pt idx="5883">
                  <c:v>1066.5</c:v>
                </c:pt>
                <c:pt idx="5884">
                  <c:v>1067</c:v>
                </c:pt>
                <c:pt idx="5885">
                  <c:v>1067.5</c:v>
                </c:pt>
                <c:pt idx="5886">
                  <c:v>1068</c:v>
                </c:pt>
                <c:pt idx="5887">
                  <c:v>1068.5</c:v>
                </c:pt>
                <c:pt idx="5888">
                  <c:v>1069</c:v>
                </c:pt>
                <c:pt idx="5889">
                  <c:v>1069.5</c:v>
                </c:pt>
                <c:pt idx="5890">
                  <c:v>1070</c:v>
                </c:pt>
                <c:pt idx="5891">
                  <c:v>1070.5</c:v>
                </c:pt>
                <c:pt idx="5892">
                  <c:v>1071</c:v>
                </c:pt>
                <c:pt idx="5893">
                  <c:v>1071.5</c:v>
                </c:pt>
                <c:pt idx="5894">
                  <c:v>1072</c:v>
                </c:pt>
                <c:pt idx="5895">
                  <c:v>1072.5</c:v>
                </c:pt>
                <c:pt idx="5896">
                  <c:v>1073</c:v>
                </c:pt>
                <c:pt idx="5897">
                  <c:v>1073.5</c:v>
                </c:pt>
                <c:pt idx="5898">
                  <c:v>1074</c:v>
                </c:pt>
                <c:pt idx="5899">
                  <c:v>1074.5</c:v>
                </c:pt>
                <c:pt idx="5900">
                  <c:v>1075</c:v>
                </c:pt>
                <c:pt idx="5901">
                  <c:v>1075.5</c:v>
                </c:pt>
                <c:pt idx="5902">
                  <c:v>1076</c:v>
                </c:pt>
                <c:pt idx="5903">
                  <c:v>1076.5</c:v>
                </c:pt>
                <c:pt idx="5904">
                  <c:v>1077</c:v>
                </c:pt>
                <c:pt idx="5905">
                  <c:v>1077.5</c:v>
                </c:pt>
                <c:pt idx="5906">
                  <c:v>1078</c:v>
                </c:pt>
                <c:pt idx="5907">
                  <c:v>1078.5</c:v>
                </c:pt>
                <c:pt idx="5908">
                  <c:v>1079</c:v>
                </c:pt>
                <c:pt idx="5909">
                  <c:v>1079.5</c:v>
                </c:pt>
                <c:pt idx="5910">
                  <c:v>1080</c:v>
                </c:pt>
                <c:pt idx="5911">
                  <c:v>1080.5</c:v>
                </c:pt>
                <c:pt idx="5912">
                  <c:v>1081</c:v>
                </c:pt>
                <c:pt idx="5913">
                  <c:v>1081.5</c:v>
                </c:pt>
                <c:pt idx="5914">
                  <c:v>1082</c:v>
                </c:pt>
                <c:pt idx="5915">
                  <c:v>1082.5</c:v>
                </c:pt>
                <c:pt idx="5916">
                  <c:v>1083</c:v>
                </c:pt>
                <c:pt idx="5917">
                  <c:v>1083.5</c:v>
                </c:pt>
                <c:pt idx="5918">
                  <c:v>1084</c:v>
                </c:pt>
                <c:pt idx="5919">
                  <c:v>1084.5</c:v>
                </c:pt>
                <c:pt idx="5920">
                  <c:v>1085</c:v>
                </c:pt>
                <c:pt idx="5921">
                  <c:v>1085.5</c:v>
                </c:pt>
                <c:pt idx="5922">
                  <c:v>1086</c:v>
                </c:pt>
                <c:pt idx="5923">
                  <c:v>1086.5</c:v>
                </c:pt>
                <c:pt idx="5924">
                  <c:v>1087</c:v>
                </c:pt>
                <c:pt idx="5925">
                  <c:v>1087.5</c:v>
                </c:pt>
                <c:pt idx="5926">
                  <c:v>1088</c:v>
                </c:pt>
                <c:pt idx="5927">
                  <c:v>1088.5</c:v>
                </c:pt>
                <c:pt idx="5928">
                  <c:v>1089</c:v>
                </c:pt>
                <c:pt idx="5929">
                  <c:v>1089.5</c:v>
                </c:pt>
                <c:pt idx="5930">
                  <c:v>1090</c:v>
                </c:pt>
                <c:pt idx="5931">
                  <c:v>1090.5</c:v>
                </c:pt>
                <c:pt idx="5932">
                  <c:v>1091</c:v>
                </c:pt>
                <c:pt idx="5933">
                  <c:v>1091.5</c:v>
                </c:pt>
                <c:pt idx="5934">
                  <c:v>1092</c:v>
                </c:pt>
                <c:pt idx="5935">
                  <c:v>1092.5</c:v>
                </c:pt>
                <c:pt idx="5936">
                  <c:v>1093</c:v>
                </c:pt>
                <c:pt idx="5937">
                  <c:v>1093.5</c:v>
                </c:pt>
                <c:pt idx="5938">
                  <c:v>1094</c:v>
                </c:pt>
                <c:pt idx="5939">
                  <c:v>1094.5</c:v>
                </c:pt>
                <c:pt idx="5940">
                  <c:v>1095</c:v>
                </c:pt>
                <c:pt idx="5941">
                  <c:v>1095.5</c:v>
                </c:pt>
                <c:pt idx="5942">
                  <c:v>1096</c:v>
                </c:pt>
                <c:pt idx="5943">
                  <c:v>1096.5</c:v>
                </c:pt>
                <c:pt idx="5944">
                  <c:v>1097</c:v>
                </c:pt>
                <c:pt idx="5945">
                  <c:v>1097.5</c:v>
                </c:pt>
                <c:pt idx="5946">
                  <c:v>1098</c:v>
                </c:pt>
                <c:pt idx="5947">
                  <c:v>1098.5</c:v>
                </c:pt>
                <c:pt idx="5948">
                  <c:v>1099</c:v>
                </c:pt>
                <c:pt idx="5949">
                  <c:v>1099.5</c:v>
                </c:pt>
                <c:pt idx="5950">
                  <c:v>1100</c:v>
                </c:pt>
                <c:pt idx="5951">
                  <c:v>1100.5</c:v>
                </c:pt>
                <c:pt idx="5952">
                  <c:v>1101</c:v>
                </c:pt>
                <c:pt idx="5953">
                  <c:v>1101.5</c:v>
                </c:pt>
                <c:pt idx="5954">
                  <c:v>1102</c:v>
                </c:pt>
                <c:pt idx="5955">
                  <c:v>1102.5</c:v>
                </c:pt>
                <c:pt idx="5956">
                  <c:v>1103</c:v>
                </c:pt>
                <c:pt idx="5957">
                  <c:v>1103.5</c:v>
                </c:pt>
                <c:pt idx="5958">
                  <c:v>1104</c:v>
                </c:pt>
                <c:pt idx="5959">
                  <c:v>1104.5</c:v>
                </c:pt>
                <c:pt idx="5960">
                  <c:v>1105</c:v>
                </c:pt>
                <c:pt idx="5961">
                  <c:v>1105.5</c:v>
                </c:pt>
                <c:pt idx="5962">
                  <c:v>1106</c:v>
                </c:pt>
                <c:pt idx="5963">
                  <c:v>1106.5</c:v>
                </c:pt>
                <c:pt idx="5964">
                  <c:v>1107</c:v>
                </c:pt>
                <c:pt idx="5965">
                  <c:v>1107.5</c:v>
                </c:pt>
                <c:pt idx="5966">
                  <c:v>1108</c:v>
                </c:pt>
                <c:pt idx="5967">
                  <c:v>1108.5</c:v>
                </c:pt>
                <c:pt idx="5968">
                  <c:v>1109</c:v>
                </c:pt>
                <c:pt idx="5969">
                  <c:v>1109.5</c:v>
                </c:pt>
                <c:pt idx="5970">
                  <c:v>1110</c:v>
                </c:pt>
                <c:pt idx="5971">
                  <c:v>1110.5</c:v>
                </c:pt>
                <c:pt idx="5972">
                  <c:v>1111</c:v>
                </c:pt>
                <c:pt idx="5973">
                  <c:v>1111.5</c:v>
                </c:pt>
                <c:pt idx="5974">
                  <c:v>1112</c:v>
                </c:pt>
                <c:pt idx="5975">
                  <c:v>1112.5</c:v>
                </c:pt>
                <c:pt idx="5976">
                  <c:v>1113</c:v>
                </c:pt>
                <c:pt idx="5977">
                  <c:v>1113.5</c:v>
                </c:pt>
                <c:pt idx="5978">
                  <c:v>1114</c:v>
                </c:pt>
                <c:pt idx="5979">
                  <c:v>1114.5</c:v>
                </c:pt>
                <c:pt idx="5980">
                  <c:v>1115</c:v>
                </c:pt>
                <c:pt idx="5981">
                  <c:v>1115.5</c:v>
                </c:pt>
                <c:pt idx="5982">
                  <c:v>1116</c:v>
                </c:pt>
                <c:pt idx="5983">
                  <c:v>1116.5</c:v>
                </c:pt>
                <c:pt idx="5984">
                  <c:v>1117</c:v>
                </c:pt>
                <c:pt idx="5985">
                  <c:v>1117.5</c:v>
                </c:pt>
                <c:pt idx="5986">
                  <c:v>1118</c:v>
                </c:pt>
                <c:pt idx="5987">
                  <c:v>1118.5</c:v>
                </c:pt>
                <c:pt idx="5988">
                  <c:v>1119</c:v>
                </c:pt>
                <c:pt idx="5989">
                  <c:v>1119.5</c:v>
                </c:pt>
                <c:pt idx="5990">
                  <c:v>1120</c:v>
                </c:pt>
                <c:pt idx="5991">
                  <c:v>1120.5</c:v>
                </c:pt>
                <c:pt idx="5992">
                  <c:v>1121</c:v>
                </c:pt>
                <c:pt idx="5993">
                  <c:v>1121.5</c:v>
                </c:pt>
                <c:pt idx="5994">
                  <c:v>1122</c:v>
                </c:pt>
                <c:pt idx="5995">
                  <c:v>1122.5</c:v>
                </c:pt>
                <c:pt idx="5996">
                  <c:v>1123</c:v>
                </c:pt>
                <c:pt idx="5997">
                  <c:v>1123.5</c:v>
                </c:pt>
                <c:pt idx="5998">
                  <c:v>1124</c:v>
                </c:pt>
                <c:pt idx="5999">
                  <c:v>1124.5</c:v>
                </c:pt>
                <c:pt idx="6000">
                  <c:v>1125</c:v>
                </c:pt>
                <c:pt idx="6001">
                  <c:v>1125.5</c:v>
                </c:pt>
                <c:pt idx="6002">
                  <c:v>1126</c:v>
                </c:pt>
                <c:pt idx="6003">
                  <c:v>1126.5</c:v>
                </c:pt>
                <c:pt idx="6004">
                  <c:v>1127</c:v>
                </c:pt>
                <c:pt idx="6005">
                  <c:v>1127.5</c:v>
                </c:pt>
                <c:pt idx="6006">
                  <c:v>1128</c:v>
                </c:pt>
                <c:pt idx="6007">
                  <c:v>1128.5</c:v>
                </c:pt>
                <c:pt idx="6008">
                  <c:v>1129</c:v>
                </c:pt>
                <c:pt idx="6009">
                  <c:v>1129.5</c:v>
                </c:pt>
                <c:pt idx="6010">
                  <c:v>1130</c:v>
                </c:pt>
                <c:pt idx="6011">
                  <c:v>1130.5</c:v>
                </c:pt>
                <c:pt idx="6012">
                  <c:v>1131</c:v>
                </c:pt>
                <c:pt idx="6013">
                  <c:v>1131.5</c:v>
                </c:pt>
                <c:pt idx="6014">
                  <c:v>1132</c:v>
                </c:pt>
                <c:pt idx="6015">
                  <c:v>1132.5</c:v>
                </c:pt>
                <c:pt idx="6016">
                  <c:v>1133</c:v>
                </c:pt>
                <c:pt idx="6017">
                  <c:v>1133.5</c:v>
                </c:pt>
                <c:pt idx="6018">
                  <c:v>1134</c:v>
                </c:pt>
                <c:pt idx="6019">
                  <c:v>1134.5</c:v>
                </c:pt>
                <c:pt idx="6020">
                  <c:v>1135</c:v>
                </c:pt>
                <c:pt idx="6021">
                  <c:v>1135.5</c:v>
                </c:pt>
                <c:pt idx="6022">
                  <c:v>1136</c:v>
                </c:pt>
                <c:pt idx="6023">
                  <c:v>1136.5</c:v>
                </c:pt>
                <c:pt idx="6024">
                  <c:v>1137</c:v>
                </c:pt>
                <c:pt idx="6025">
                  <c:v>1137.5</c:v>
                </c:pt>
                <c:pt idx="6026">
                  <c:v>1138</c:v>
                </c:pt>
                <c:pt idx="6027">
                  <c:v>1138.5</c:v>
                </c:pt>
                <c:pt idx="6028">
                  <c:v>1139</c:v>
                </c:pt>
                <c:pt idx="6029">
                  <c:v>1139.5</c:v>
                </c:pt>
                <c:pt idx="6030">
                  <c:v>1140</c:v>
                </c:pt>
                <c:pt idx="6031">
                  <c:v>1140.5</c:v>
                </c:pt>
                <c:pt idx="6032">
                  <c:v>1141</c:v>
                </c:pt>
                <c:pt idx="6033">
                  <c:v>1141.5</c:v>
                </c:pt>
                <c:pt idx="6034">
                  <c:v>1142</c:v>
                </c:pt>
                <c:pt idx="6035">
                  <c:v>1142.5</c:v>
                </c:pt>
                <c:pt idx="6036">
                  <c:v>1143</c:v>
                </c:pt>
                <c:pt idx="6037">
                  <c:v>1143.5</c:v>
                </c:pt>
                <c:pt idx="6038">
                  <c:v>1144</c:v>
                </c:pt>
                <c:pt idx="6039">
                  <c:v>1144.5</c:v>
                </c:pt>
                <c:pt idx="6040">
                  <c:v>1145</c:v>
                </c:pt>
                <c:pt idx="6041">
                  <c:v>1145.5</c:v>
                </c:pt>
                <c:pt idx="6042">
                  <c:v>1146</c:v>
                </c:pt>
                <c:pt idx="6043">
                  <c:v>1146.5</c:v>
                </c:pt>
                <c:pt idx="6044">
                  <c:v>1147</c:v>
                </c:pt>
                <c:pt idx="6045">
                  <c:v>1147.5</c:v>
                </c:pt>
                <c:pt idx="6046">
                  <c:v>1148</c:v>
                </c:pt>
                <c:pt idx="6047">
                  <c:v>1148.5</c:v>
                </c:pt>
                <c:pt idx="6048">
                  <c:v>1149</c:v>
                </c:pt>
                <c:pt idx="6049">
                  <c:v>1149.5</c:v>
                </c:pt>
                <c:pt idx="6050">
                  <c:v>1150</c:v>
                </c:pt>
                <c:pt idx="6051">
                  <c:v>1150.5</c:v>
                </c:pt>
                <c:pt idx="6052">
                  <c:v>1151</c:v>
                </c:pt>
                <c:pt idx="6053">
                  <c:v>1151.5</c:v>
                </c:pt>
                <c:pt idx="6054">
                  <c:v>1152</c:v>
                </c:pt>
                <c:pt idx="6055">
                  <c:v>1152.5</c:v>
                </c:pt>
                <c:pt idx="6056">
                  <c:v>1153</c:v>
                </c:pt>
                <c:pt idx="6057">
                  <c:v>1153.5</c:v>
                </c:pt>
                <c:pt idx="6058">
                  <c:v>1154</c:v>
                </c:pt>
                <c:pt idx="6059">
                  <c:v>1154.5</c:v>
                </c:pt>
                <c:pt idx="6060">
                  <c:v>1155</c:v>
                </c:pt>
                <c:pt idx="6061">
                  <c:v>1155.5</c:v>
                </c:pt>
                <c:pt idx="6062">
                  <c:v>1156</c:v>
                </c:pt>
                <c:pt idx="6063">
                  <c:v>1156.5</c:v>
                </c:pt>
                <c:pt idx="6064">
                  <c:v>1157</c:v>
                </c:pt>
                <c:pt idx="6065">
                  <c:v>1157.5</c:v>
                </c:pt>
                <c:pt idx="6066">
                  <c:v>1158</c:v>
                </c:pt>
                <c:pt idx="6067">
                  <c:v>1158.5</c:v>
                </c:pt>
                <c:pt idx="6068">
                  <c:v>1159</c:v>
                </c:pt>
                <c:pt idx="6069">
                  <c:v>1159.5</c:v>
                </c:pt>
                <c:pt idx="6070">
                  <c:v>1160</c:v>
                </c:pt>
                <c:pt idx="6071">
                  <c:v>1160.5</c:v>
                </c:pt>
                <c:pt idx="6072">
                  <c:v>1161</c:v>
                </c:pt>
                <c:pt idx="6073">
                  <c:v>1161.5</c:v>
                </c:pt>
                <c:pt idx="6074">
                  <c:v>1162</c:v>
                </c:pt>
                <c:pt idx="6075">
                  <c:v>1162.5</c:v>
                </c:pt>
                <c:pt idx="6076">
                  <c:v>1163</c:v>
                </c:pt>
                <c:pt idx="6077">
                  <c:v>1163.5</c:v>
                </c:pt>
                <c:pt idx="6078">
                  <c:v>1164</c:v>
                </c:pt>
                <c:pt idx="6079">
                  <c:v>1164.5</c:v>
                </c:pt>
                <c:pt idx="6080">
                  <c:v>1165</c:v>
                </c:pt>
                <c:pt idx="6081">
                  <c:v>1165.5</c:v>
                </c:pt>
                <c:pt idx="6082">
                  <c:v>1166</c:v>
                </c:pt>
                <c:pt idx="6083">
                  <c:v>1166.5</c:v>
                </c:pt>
                <c:pt idx="6084">
                  <c:v>1167</c:v>
                </c:pt>
                <c:pt idx="6085">
                  <c:v>1167.5</c:v>
                </c:pt>
                <c:pt idx="6086">
                  <c:v>1168</c:v>
                </c:pt>
                <c:pt idx="6087">
                  <c:v>1168.5</c:v>
                </c:pt>
                <c:pt idx="6088">
                  <c:v>1169</c:v>
                </c:pt>
                <c:pt idx="6089">
                  <c:v>1169.5</c:v>
                </c:pt>
                <c:pt idx="6090">
                  <c:v>1170</c:v>
                </c:pt>
                <c:pt idx="6091">
                  <c:v>1170.5</c:v>
                </c:pt>
                <c:pt idx="6092">
                  <c:v>1171</c:v>
                </c:pt>
                <c:pt idx="6093">
                  <c:v>1171.5</c:v>
                </c:pt>
                <c:pt idx="6094">
                  <c:v>1172</c:v>
                </c:pt>
                <c:pt idx="6095">
                  <c:v>1172.5</c:v>
                </c:pt>
                <c:pt idx="6096">
                  <c:v>1173</c:v>
                </c:pt>
                <c:pt idx="6097">
                  <c:v>1173.5</c:v>
                </c:pt>
                <c:pt idx="6098">
                  <c:v>1174</c:v>
                </c:pt>
                <c:pt idx="6099">
                  <c:v>1174.5</c:v>
                </c:pt>
                <c:pt idx="6100">
                  <c:v>1175</c:v>
                </c:pt>
                <c:pt idx="6101">
                  <c:v>1175.5</c:v>
                </c:pt>
                <c:pt idx="6102">
                  <c:v>1176</c:v>
                </c:pt>
                <c:pt idx="6103">
                  <c:v>1176.5</c:v>
                </c:pt>
                <c:pt idx="6104">
                  <c:v>1177</c:v>
                </c:pt>
                <c:pt idx="6105">
                  <c:v>1177.5</c:v>
                </c:pt>
                <c:pt idx="6106">
                  <c:v>1178</c:v>
                </c:pt>
                <c:pt idx="6107">
                  <c:v>1178.5</c:v>
                </c:pt>
                <c:pt idx="6108">
                  <c:v>1179</c:v>
                </c:pt>
                <c:pt idx="6109">
                  <c:v>1179.5</c:v>
                </c:pt>
                <c:pt idx="6110">
                  <c:v>1180</c:v>
                </c:pt>
                <c:pt idx="6111">
                  <c:v>1180.5</c:v>
                </c:pt>
                <c:pt idx="6112">
                  <c:v>1181</c:v>
                </c:pt>
                <c:pt idx="6113">
                  <c:v>1181.5</c:v>
                </c:pt>
                <c:pt idx="6114">
                  <c:v>1182</c:v>
                </c:pt>
                <c:pt idx="6115">
                  <c:v>1182.5</c:v>
                </c:pt>
                <c:pt idx="6116">
                  <c:v>1183</c:v>
                </c:pt>
                <c:pt idx="6117">
                  <c:v>1183.5</c:v>
                </c:pt>
                <c:pt idx="6118">
                  <c:v>1184</c:v>
                </c:pt>
                <c:pt idx="6119">
                  <c:v>1184.5</c:v>
                </c:pt>
                <c:pt idx="6120">
                  <c:v>1185</c:v>
                </c:pt>
                <c:pt idx="6121">
                  <c:v>1185.5</c:v>
                </c:pt>
                <c:pt idx="6122">
                  <c:v>1186</c:v>
                </c:pt>
                <c:pt idx="6123">
                  <c:v>1186.5</c:v>
                </c:pt>
                <c:pt idx="6124">
                  <c:v>1187</c:v>
                </c:pt>
                <c:pt idx="6125">
                  <c:v>1187.5</c:v>
                </c:pt>
                <c:pt idx="6126">
                  <c:v>1188</c:v>
                </c:pt>
                <c:pt idx="6127">
                  <c:v>1188.5</c:v>
                </c:pt>
                <c:pt idx="6128">
                  <c:v>1189</c:v>
                </c:pt>
                <c:pt idx="6129">
                  <c:v>1189.5</c:v>
                </c:pt>
                <c:pt idx="6130">
                  <c:v>1190</c:v>
                </c:pt>
                <c:pt idx="6131">
                  <c:v>1190.5</c:v>
                </c:pt>
                <c:pt idx="6132">
                  <c:v>1191</c:v>
                </c:pt>
                <c:pt idx="6133">
                  <c:v>1191.5</c:v>
                </c:pt>
                <c:pt idx="6134">
                  <c:v>1192</c:v>
                </c:pt>
                <c:pt idx="6135">
                  <c:v>1192.5</c:v>
                </c:pt>
                <c:pt idx="6136">
                  <c:v>1193</c:v>
                </c:pt>
                <c:pt idx="6137">
                  <c:v>1193.5</c:v>
                </c:pt>
                <c:pt idx="6138">
                  <c:v>1194</c:v>
                </c:pt>
                <c:pt idx="6139">
                  <c:v>1194.5</c:v>
                </c:pt>
                <c:pt idx="6140">
                  <c:v>1195</c:v>
                </c:pt>
                <c:pt idx="6141">
                  <c:v>1195.5</c:v>
                </c:pt>
                <c:pt idx="6142">
                  <c:v>1196</c:v>
                </c:pt>
                <c:pt idx="6143">
                  <c:v>1196.5</c:v>
                </c:pt>
                <c:pt idx="6144">
                  <c:v>1197</c:v>
                </c:pt>
                <c:pt idx="6145">
                  <c:v>1197.5</c:v>
                </c:pt>
                <c:pt idx="6146">
                  <c:v>1198</c:v>
                </c:pt>
                <c:pt idx="6147">
                  <c:v>1198.5</c:v>
                </c:pt>
                <c:pt idx="6148">
                  <c:v>1199</c:v>
                </c:pt>
                <c:pt idx="6149">
                  <c:v>1199.5</c:v>
                </c:pt>
                <c:pt idx="6150">
                  <c:v>1200</c:v>
                </c:pt>
                <c:pt idx="6151">
                  <c:v>1200.5</c:v>
                </c:pt>
                <c:pt idx="6152">
                  <c:v>1201</c:v>
                </c:pt>
                <c:pt idx="6153">
                  <c:v>1201.5</c:v>
                </c:pt>
                <c:pt idx="6154">
                  <c:v>1202</c:v>
                </c:pt>
                <c:pt idx="6155">
                  <c:v>1202.5</c:v>
                </c:pt>
                <c:pt idx="6156">
                  <c:v>1203</c:v>
                </c:pt>
                <c:pt idx="6157">
                  <c:v>1203.5</c:v>
                </c:pt>
                <c:pt idx="6158">
                  <c:v>1204</c:v>
                </c:pt>
                <c:pt idx="6159">
                  <c:v>1204.5</c:v>
                </c:pt>
                <c:pt idx="6160">
                  <c:v>1205</c:v>
                </c:pt>
                <c:pt idx="6161">
                  <c:v>1205.5</c:v>
                </c:pt>
                <c:pt idx="6162">
                  <c:v>1206</c:v>
                </c:pt>
                <c:pt idx="6163">
                  <c:v>1206.5</c:v>
                </c:pt>
                <c:pt idx="6164">
                  <c:v>1207</c:v>
                </c:pt>
                <c:pt idx="6165">
                  <c:v>1207.5</c:v>
                </c:pt>
                <c:pt idx="6166">
                  <c:v>1208</c:v>
                </c:pt>
                <c:pt idx="6167">
                  <c:v>1208.5</c:v>
                </c:pt>
                <c:pt idx="6168">
                  <c:v>1209</c:v>
                </c:pt>
                <c:pt idx="6169">
                  <c:v>1209.5</c:v>
                </c:pt>
                <c:pt idx="6170">
                  <c:v>1210</c:v>
                </c:pt>
                <c:pt idx="6171">
                  <c:v>1210.5</c:v>
                </c:pt>
                <c:pt idx="6172">
                  <c:v>1211</c:v>
                </c:pt>
                <c:pt idx="6173">
                  <c:v>1211.5</c:v>
                </c:pt>
                <c:pt idx="6174">
                  <c:v>1212</c:v>
                </c:pt>
                <c:pt idx="6175">
                  <c:v>1212.5</c:v>
                </c:pt>
                <c:pt idx="6176">
                  <c:v>1213</c:v>
                </c:pt>
                <c:pt idx="6177">
                  <c:v>1213.5</c:v>
                </c:pt>
                <c:pt idx="6178">
                  <c:v>1214</c:v>
                </c:pt>
                <c:pt idx="6179">
                  <c:v>1214.5</c:v>
                </c:pt>
                <c:pt idx="6180">
                  <c:v>1215</c:v>
                </c:pt>
                <c:pt idx="6181">
                  <c:v>1215.5</c:v>
                </c:pt>
                <c:pt idx="6182">
                  <c:v>1216</c:v>
                </c:pt>
                <c:pt idx="6183">
                  <c:v>1216.5</c:v>
                </c:pt>
                <c:pt idx="6184">
                  <c:v>1217</c:v>
                </c:pt>
                <c:pt idx="6185">
                  <c:v>1217.5</c:v>
                </c:pt>
                <c:pt idx="6186">
                  <c:v>1218</c:v>
                </c:pt>
                <c:pt idx="6187">
                  <c:v>1218.5</c:v>
                </c:pt>
                <c:pt idx="6188">
                  <c:v>1219</c:v>
                </c:pt>
                <c:pt idx="6189">
                  <c:v>1219.5</c:v>
                </c:pt>
                <c:pt idx="6190">
                  <c:v>1220</c:v>
                </c:pt>
                <c:pt idx="6191">
                  <c:v>1220.5</c:v>
                </c:pt>
                <c:pt idx="6192">
                  <c:v>1221</c:v>
                </c:pt>
                <c:pt idx="6193">
                  <c:v>1221.5</c:v>
                </c:pt>
                <c:pt idx="6194">
                  <c:v>1222</c:v>
                </c:pt>
                <c:pt idx="6195">
                  <c:v>1222.5</c:v>
                </c:pt>
                <c:pt idx="6196">
                  <c:v>1223</c:v>
                </c:pt>
                <c:pt idx="6197">
                  <c:v>1223.5</c:v>
                </c:pt>
                <c:pt idx="6198">
                  <c:v>1224</c:v>
                </c:pt>
                <c:pt idx="6199">
                  <c:v>1224.5</c:v>
                </c:pt>
                <c:pt idx="6200">
                  <c:v>1225</c:v>
                </c:pt>
                <c:pt idx="6201">
                  <c:v>1225.5</c:v>
                </c:pt>
                <c:pt idx="6202">
                  <c:v>1226</c:v>
                </c:pt>
                <c:pt idx="6203">
                  <c:v>1226.5</c:v>
                </c:pt>
                <c:pt idx="6204">
                  <c:v>1227</c:v>
                </c:pt>
                <c:pt idx="6205">
                  <c:v>1227.5</c:v>
                </c:pt>
                <c:pt idx="6206">
                  <c:v>1228</c:v>
                </c:pt>
                <c:pt idx="6207">
                  <c:v>1228.5</c:v>
                </c:pt>
                <c:pt idx="6208">
                  <c:v>1229</c:v>
                </c:pt>
                <c:pt idx="6209">
                  <c:v>1229.5</c:v>
                </c:pt>
                <c:pt idx="6210">
                  <c:v>1230</c:v>
                </c:pt>
                <c:pt idx="6211">
                  <c:v>1230.5</c:v>
                </c:pt>
                <c:pt idx="6212">
                  <c:v>1231</c:v>
                </c:pt>
                <c:pt idx="6213">
                  <c:v>1231.5</c:v>
                </c:pt>
                <c:pt idx="6214">
                  <c:v>1232</c:v>
                </c:pt>
                <c:pt idx="6215">
                  <c:v>1232.5</c:v>
                </c:pt>
                <c:pt idx="6216">
                  <c:v>1233</c:v>
                </c:pt>
                <c:pt idx="6217">
                  <c:v>1233.5</c:v>
                </c:pt>
                <c:pt idx="6218">
                  <c:v>1234</c:v>
                </c:pt>
                <c:pt idx="6219">
                  <c:v>1234.5</c:v>
                </c:pt>
                <c:pt idx="6220">
                  <c:v>1235</c:v>
                </c:pt>
                <c:pt idx="6221">
                  <c:v>1235.5</c:v>
                </c:pt>
                <c:pt idx="6222">
                  <c:v>1236</c:v>
                </c:pt>
                <c:pt idx="6223">
                  <c:v>1236.5</c:v>
                </c:pt>
                <c:pt idx="6224">
                  <c:v>1237</c:v>
                </c:pt>
                <c:pt idx="6225">
                  <c:v>1237.5</c:v>
                </c:pt>
                <c:pt idx="6226">
                  <c:v>1238</c:v>
                </c:pt>
                <c:pt idx="6227">
                  <c:v>1238.5</c:v>
                </c:pt>
                <c:pt idx="6228">
                  <c:v>1239</c:v>
                </c:pt>
                <c:pt idx="6229">
                  <c:v>1239.5</c:v>
                </c:pt>
                <c:pt idx="6230">
                  <c:v>1240</c:v>
                </c:pt>
                <c:pt idx="6231">
                  <c:v>1240.5</c:v>
                </c:pt>
                <c:pt idx="6232">
                  <c:v>1241</c:v>
                </c:pt>
                <c:pt idx="6233">
                  <c:v>1241.5</c:v>
                </c:pt>
                <c:pt idx="6234">
                  <c:v>1242</c:v>
                </c:pt>
                <c:pt idx="6235">
                  <c:v>1242.5</c:v>
                </c:pt>
                <c:pt idx="6236">
                  <c:v>1243</c:v>
                </c:pt>
                <c:pt idx="6237">
                  <c:v>1243.5</c:v>
                </c:pt>
                <c:pt idx="6238">
                  <c:v>1244</c:v>
                </c:pt>
                <c:pt idx="6239">
                  <c:v>1244.5</c:v>
                </c:pt>
                <c:pt idx="6240">
                  <c:v>1245</c:v>
                </c:pt>
                <c:pt idx="6241">
                  <c:v>1245.5</c:v>
                </c:pt>
                <c:pt idx="6242">
                  <c:v>1246</c:v>
                </c:pt>
                <c:pt idx="6243">
                  <c:v>1246.5</c:v>
                </c:pt>
                <c:pt idx="6244">
                  <c:v>1247</c:v>
                </c:pt>
                <c:pt idx="6245">
                  <c:v>1247.5</c:v>
                </c:pt>
                <c:pt idx="6246">
                  <c:v>1248</c:v>
                </c:pt>
                <c:pt idx="6247">
                  <c:v>1248.5</c:v>
                </c:pt>
                <c:pt idx="6248">
                  <c:v>1249</c:v>
                </c:pt>
                <c:pt idx="6249">
                  <c:v>1249.5</c:v>
                </c:pt>
                <c:pt idx="6250">
                  <c:v>1250</c:v>
                </c:pt>
                <c:pt idx="6251">
                  <c:v>1250.5</c:v>
                </c:pt>
                <c:pt idx="6252">
                  <c:v>1251</c:v>
                </c:pt>
                <c:pt idx="6253">
                  <c:v>1251.5</c:v>
                </c:pt>
                <c:pt idx="6254">
                  <c:v>1252</c:v>
                </c:pt>
                <c:pt idx="6255">
                  <c:v>1252.5</c:v>
                </c:pt>
                <c:pt idx="6256">
                  <c:v>1253</c:v>
                </c:pt>
                <c:pt idx="6257">
                  <c:v>1253.5</c:v>
                </c:pt>
                <c:pt idx="6258">
                  <c:v>1254</c:v>
                </c:pt>
                <c:pt idx="6259">
                  <c:v>1254.5</c:v>
                </c:pt>
                <c:pt idx="6260">
                  <c:v>1255</c:v>
                </c:pt>
                <c:pt idx="6261">
                  <c:v>1255.5</c:v>
                </c:pt>
                <c:pt idx="6262">
                  <c:v>1256</c:v>
                </c:pt>
                <c:pt idx="6263">
                  <c:v>1256.5</c:v>
                </c:pt>
                <c:pt idx="6264">
                  <c:v>1257</c:v>
                </c:pt>
                <c:pt idx="6265">
                  <c:v>1257.5</c:v>
                </c:pt>
                <c:pt idx="6266">
                  <c:v>1258</c:v>
                </c:pt>
                <c:pt idx="6267">
                  <c:v>1258.5</c:v>
                </c:pt>
                <c:pt idx="6268">
                  <c:v>1259</c:v>
                </c:pt>
                <c:pt idx="6269">
                  <c:v>1259.5</c:v>
                </c:pt>
                <c:pt idx="6270">
                  <c:v>1260</c:v>
                </c:pt>
                <c:pt idx="6271">
                  <c:v>1260.5</c:v>
                </c:pt>
                <c:pt idx="6272">
                  <c:v>1261</c:v>
                </c:pt>
                <c:pt idx="6273">
                  <c:v>1261.5</c:v>
                </c:pt>
                <c:pt idx="6274">
                  <c:v>1262</c:v>
                </c:pt>
                <c:pt idx="6275">
                  <c:v>1262.5</c:v>
                </c:pt>
                <c:pt idx="6276">
                  <c:v>1263</c:v>
                </c:pt>
                <c:pt idx="6277">
                  <c:v>1263.5</c:v>
                </c:pt>
                <c:pt idx="6278">
                  <c:v>1264</c:v>
                </c:pt>
                <c:pt idx="6279">
                  <c:v>1264.5</c:v>
                </c:pt>
                <c:pt idx="6280">
                  <c:v>1265</c:v>
                </c:pt>
                <c:pt idx="6281">
                  <c:v>1265.5</c:v>
                </c:pt>
                <c:pt idx="6282">
                  <c:v>1266</c:v>
                </c:pt>
                <c:pt idx="6283">
                  <c:v>1266.5</c:v>
                </c:pt>
                <c:pt idx="6284">
                  <c:v>1267</c:v>
                </c:pt>
                <c:pt idx="6285">
                  <c:v>1267.5</c:v>
                </c:pt>
                <c:pt idx="6286">
                  <c:v>1268</c:v>
                </c:pt>
                <c:pt idx="6287">
                  <c:v>1268.5</c:v>
                </c:pt>
                <c:pt idx="6288">
                  <c:v>1269</c:v>
                </c:pt>
                <c:pt idx="6289">
                  <c:v>1269.5</c:v>
                </c:pt>
                <c:pt idx="6290">
                  <c:v>1270</c:v>
                </c:pt>
                <c:pt idx="6291">
                  <c:v>1270.5</c:v>
                </c:pt>
                <c:pt idx="6292">
                  <c:v>1271</c:v>
                </c:pt>
                <c:pt idx="6293">
                  <c:v>1271.5</c:v>
                </c:pt>
                <c:pt idx="6294">
                  <c:v>1272</c:v>
                </c:pt>
                <c:pt idx="6295">
                  <c:v>1272.5</c:v>
                </c:pt>
                <c:pt idx="6296">
                  <c:v>1273</c:v>
                </c:pt>
                <c:pt idx="6297">
                  <c:v>1273.5</c:v>
                </c:pt>
                <c:pt idx="6298">
                  <c:v>1274</c:v>
                </c:pt>
                <c:pt idx="6299">
                  <c:v>1274.5</c:v>
                </c:pt>
                <c:pt idx="6300">
                  <c:v>1275</c:v>
                </c:pt>
                <c:pt idx="6301">
                  <c:v>1275.5</c:v>
                </c:pt>
                <c:pt idx="6302">
                  <c:v>1276</c:v>
                </c:pt>
                <c:pt idx="6303">
                  <c:v>1276.5</c:v>
                </c:pt>
                <c:pt idx="6304">
                  <c:v>1277</c:v>
                </c:pt>
                <c:pt idx="6305">
                  <c:v>1277.5</c:v>
                </c:pt>
                <c:pt idx="6306">
                  <c:v>1278</c:v>
                </c:pt>
                <c:pt idx="6307">
                  <c:v>1278.5</c:v>
                </c:pt>
                <c:pt idx="6308">
                  <c:v>1279</c:v>
                </c:pt>
                <c:pt idx="6309">
                  <c:v>1279.5</c:v>
                </c:pt>
                <c:pt idx="6310">
                  <c:v>1280</c:v>
                </c:pt>
                <c:pt idx="6311">
                  <c:v>1280.5</c:v>
                </c:pt>
                <c:pt idx="6312">
                  <c:v>1281</c:v>
                </c:pt>
                <c:pt idx="6313">
                  <c:v>1281.5</c:v>
                </c:pt>
                <c:pt idx="6314">
                  <c:v>1282</c:v>
                </c:pt>
                <c:pt idx="6315">
                  <c:v>1282.5</c:v>
                </c:pt>
                <c:pt idx="6316">
                  <c:v>1283</c:v>
                </c:pt>
                <c:pt idx="6317">
                  <c:v>1283.5</c:v>
                </c:pt>
                <c:pt idx="6318">
                  <c:v>1284</c:v>
                </c:pt>
                <c:pt idx="6319">
                  <c:v>1284.5</c:v>
                </c:pt>
                <c:pt idx="6320">
                  <c:v>1285</c:v>
                </c:pt>
                <c:pt idx="6321">
                  <c:v>1285.5</c:v>
                </c:pt>
                <c:pt idx="6322">
                  <c:v>1286</c:v>
                </c:pt>
                <c:pt idx="6323">
                  <c:v>1286.5</c:v>
                </c:pt>
                <c:pt idx="6324">
                  <c:v>1287</c:v>
                </c:pt>
                <c:pt idx="6325">
                  <c:v>1287.5</c:v>
                </c:pt>
                <c:pt idx="6326">
                  <c:v>1288</c:v>
                </c:pt>
                <c:pt idx="6327">
                  <c:v>1288.5</c:v>
                </c:pt>
                <c:pt idx="6328">
                  <c:v>1289</c:v>
                </c:pt>
                <c:pt idx="6329">
                  <c:v>1289.5</c:v>
                </c:pt>
                <c:pt idx="6330">
                  <c:v>1290</c:v>
                </c:pt>
                <c:pt idx="6331">
                  <c:v>1290.5</c:v>
                </c:pt>
                <c:pt idx="6332">
                  <c:v>1291</c:v>
                </c:pt>
                <c:pt idx="6333">
                  <c:v>1291.5</c:v>
                </c:pt>
                <c:pt idx="6334">
                  <c:v>1292</c:v>
                </c:pt>
                <c:pt idx="6335">
                  <c:v>1292.5</c:v>
                </c:pt>
                <c:pt idx="6336">
                  <c:v>1293</c:v>
                </c:pt>
                <c:pt idx="6337">
                  <c:v>1293.5</c:v>
                </c:pt>
                <c:pt idx="6338">
                  <c:v>1294</c:v>
                </c:pt>
                <c:pt idx="6339">
                  <c:v>1294.5</c:v>
                </c:pt>
                <c:pt idx="6340">
                  <c:v>1295</c:v>
                </c:pt>
                <c:pt idx="6341">
                  <c:v>1295.5</c:v>
                </c:pt>
                <c:pt idx="6342">
                  <c:v>1296</c:v>
                </c:pt>
                <c:pt idx="6343">
                  <c:v>1296.5</c:v>
                </c:pt>
                <c:pt idx="6344">
                  <c:v>1297</c:v>
                </c:pt>
                <c:pt idx="6345">
                  <c:v>1297.5</c:v>
                </c:pt>
                <c:pt idx="6346">
                  <c:v>1298</c:v>
                </c:pt>
                <c:pt idx="6347">
                  <c:v>1298.5</c:v>
                </c:pt>
                <c:pt idx="6348">
                  <c:v>1299</c:v>
                </c:pt>
                <c:pt idx="6349">
                  <c:v>1299.5</c:v>
                </c:pt>
                <c:pt idx="6350">
                  <c:v>1300</c:v>
                </c:pt>
                <c:pt idx="6351">
                  <c:v>1300.5</c:v>
                </c:pt>
                <c:pt idx="6352">
                  <c:v>1301</c:v>
                </c:pt>
                <c:pt idx="6353">
                  <c:v>1301.5</c:v>
                </c:pt>
                <c:pt idx="6354">
                  <c:v>1302</c:v>
                </c:pt>
                <c:pt idx="6355">
                  <c:v>1302.5</c:v>
                </c:pt>
                <c:pt idx="6356">
                  <c:v>1303</c:v>
                </c:pt>
                <c:pt idx="6357">
                  <c:v>1303.5</c:v>
                </c:pt>
                <c:pt idx="6358">
                  <c:v>1304</c:v>
                </c:pt>
                <c:pt idx="6359">
                  <c:v>1304.5</c:v>
                </c:pt>
                <c:pt idx="6360">
                  <c:v>1305</c:v>
                </c:pt>
                <c:pt idx="6361">
                  <c:v>1305.5</c:v>
                </c:pt>
                <c:pt idx="6362">
                  <c:v>1306</c:v>
                </c:pt>
                <c:pt idx="6363">
                  <c:v>1306.5</c:v>
                </c:pt>
                <c:pt idx="6364">
                  <c:v>1307</c:v>
                </c:pt>
                <c:pt idx="6365">
                  <c:v>1307.5</c:v>
                </c:pt>
                <c:pt idx="6366">
                  <c:v>1308</c:v>
                </c:pt>
                <c:pt idx="6367">
                  <c:v>1308.5</c:v>
                </c:pt>
                <c:pt idx="6368">
                  <c:v>1309</c:v>
                </c:pt>
                <c:pt idx="6369">
                  <c:v>1309.5</c:v>
                </c:pt>
                <c:pt idx="6370">
                  <c:v>1310</c:v>
                </c:pt>
                <c:pt idx="6371">
                  <c:v>1310.5</c:v>
                </c:pt>
                <c:pt idx="6372">
                  <c:v>1311</c:v>
                </c:pt>
                <c:pt idx="6373">
                  <c:v>1311.5</c:v>
                </c:pt>
                <c:pt idx="6374">
                  <c:v>1312</c:v>
                </c:pt>
                <c:pt idx="6375">
                  <c:v>1312.5</c:v>
                </c:pt>
                <c:pt idx="6376">
                  <c:v>1313</c:v>
                </c:pt>
                <c:pt idx="6377">
                  <c:v>1313.5</c:v>
                </c:pt>
                <c:pt idx="6378">
                  <c:v>1314</c:v>
                </c:pt>
                <c:pt idx="6379">
                  <c:v>1314.5</c:v>
                </c:pt>
                <c:pt idx="6380">
                  <c:v>1315</c:v>
                </c:pt>
                <c:pt idx="6381">
                  <c:v>1315.5</c:v>
                </c:pt>
                <c:pt idx="6382">
                  <c:v>1316</c:v>
                </c:pt>
                <c:pt idx="6383">
                  <c:v>1316.5</c:v>
                </c:pt>
                <c:pt idx="6384">
                  <c:v>1317</c:v>
                </c:pt>
                <c:pt idx="6385">
                  <c:v>1317.5</c:v>
                </c:pt>
                <c:pt idx="6386">
                  <c:v>1318</c:v>
                </c:pt>
                <c:pt idx="6387">
                  <c:v>1318.5</c:v>
                </c:pt>
                <c:pt idx="6388">
                  <c:v>1319</c:v>
                </c:pt>
                <c:pt idx="6389">
                  <c:v>1319.5</c:v>
                </c:pt>
                <c:pt idx="6390">
                  <c:v>1320</c:v>
                </c:pt>
                <c:pt idx="6391">
                  <c:v>1320.5</c:v>
                </c:pt>
                <c:pt idx="6392">
                  <c:v>1321</c:v>
                </c:pt>
                <c:pt idx="6393">
                  <c:v>1321.5</c:v>
                </c:pt>
                <c:pt idx="6394">
                  <c:v>1322</c:v>
                </c:pt>
                <c:pt idx="6395">
                  <c:v>1322.5</c:v>
                </c:pt>
                <c:pt idx="6396">
                  <c:v>1323</c:v>
                </c:pt>
                <c:pt idx="6397">
                  <c:v>1323.5</c:v>
                </c:pt>
                <c:pt idx="6398">
                  <c:v>1324</c:v>
                </c:pt>
                <c:pt idx="6399">
                  <c:v>1324.5</c:v>
                </c:pt>
                <c:pt idx="6400">
                  <c:v>1325</c:v>
                </c:pt>
                <c:pt idx="6401">
                  <c:v>1325.5</c:v>
                </c:pt>
                <c:pt idx="6402">
                  <c:v>1326</c:v>
                </c:pt>
                <c:pt idx="6403">
                  <c:v>1326.5</c:v>
                </c:pt>
                <c:pt idx="6404">
                  <c:v>1327</c:v>
                </c:pt>
                <c:pt idx="6405">
                  <c:v>1327.5</c:v>
                </c:pt>
                <c:pt idx="6406">
                  <c:v>1328</c:v>
                </c:pt>
                <c:pt idx="6407">
                  <c:v>1328.5</c:v>
                </c:pt>
                <c:pt idx="6408">
                  <c:v>1329</c:v>
                </c:pt>
                <c:pt idx="6409">
                  <c:v>1329.5</c:v>
                </c:pt>
                <c:pt idx="6410">
                  <c:v>1330</c:v>
                </c:pt>
                <c:pt idx="6411">
                  <c:v>1330.5</c:v>
                </c:pt>
                <c:pt idx="6412">
                  <c:v>1331</c:v>
                </c:pt>
                <c:pt idx="6413">
                  <c:v>1331.5</c:v>
                </c:pt>
                <c:pt idx="6414">
                  <c:v>1332</c:v>
                </c:pt>
                <c:pt idx="6415">
                  <c:v>1332.5</c:v>
                </c:pt>
                <c:pt idx="6416">
                  <c:v>1333</c:v>
                </c:pt>
                <c:pt idx="6417">
                  <c:v>1333.5</c:v>
                </c:pt>
                <c:pt idx="6418">
                  <c:v>1334</c:v>
                </c:pt>
                <c:pt idx="6419">
                  <c:v>1334.5</c:v>
                </c:pt>
                <c:pt idx="6420">
                  <c:v>1335</c:v>
                </c:pt>
                <c:pt idx="6421">
                  <c:v>1335.5</c:v>
                </c:pt>
                <c:pt idx="6422">
                  <c:v>1336</c:v>
                </c:pt>
                <c:pt idx="6423">
                  <c:v>1336.5</c:v>
                </c:pt>
                <c:pt idx="6424">
                  <c:v>1337</c:v>
                </c:pt>
                <c:pt idx="6425">
                  <c:v>1337.5</c:v>
                </c:pt>
                <c:pt idx="6426">
                  <c:v>1338</c:v>
                </c:pt>
                <c:pt idx="6427">
                  <c:v>1338.5</c:v>
                </c:pt>
                <c:pt idx="6428">
                  <c:v>1339</c:v>
                </c:pt>
                <c:pt idx="6429">
                  <c:v>1339.5</c:v>
                </c:pt>
                <c:pt idx="6430">
                  <c:v>1340</c:v>
                </c:pt>
                <c:pt idx="6431">
                  <c:v>1340.5</c:v>
                </c:pt>
                <c:pt idx="6432">
                  <c:v>1341</c:v>
                </c:pt>
                <c:pt idx="6433">
                  <c:v>1341.5</c:v>
                </c:pt>
                <c:pt idx="6434">
                  <c:v>1342</c:v>
                </c:pt>
                <c:pt idx="6435">
                  <c:v>1342.5</c:v>
                </c:pt>
                <c:pt idx="6436">
                  <c:v>1343</c:v>
                </c:pt>
                <c:pt idx="6437">
                  <c:v>1343.5</c:v>
                </c:pt>
                <c:pt idx="6438">
                  <c:v>1344</c:v>
                </c:pt>
                <c:pt idx="6439">
                  <c:v>1344.5</c:v>
                </c:pt>
                <c:pt idx="6440">
                  <c:v>1345</c:v>
                </c:pt>
                <c:pt idx="6441">
                  <c:v>1345.5</c:v>
                </c:pt>
                <c:pt idx="6442">
                  <c:v>1346</c:v>
                </c:pt>
                <c:pt idx="6443">
                  <c:v>1346.5</c:v>
                </c:pt>
                <c:pt idx="6444">
                  <c:v>1347</c:v>
                </c:pt>
                <c:pt idx="6445">
                  <c:v>1347.5</c:v>
                </c:pt>
                <c:pt idx="6446">
                  <c:v>1348</c:v>
                </c:pt>
                <c:pt idx="6447">
                  <c:v>1348.5</c:v>
                </c:pt>
                <c:pt idx="6448">
                  <c:v>1349</c:v>
                </c:pt>
                <c:pt idx="6449">
                  <c:v>1349.5</c:v>
                </c:pt>
                <c:pt idx="6450">
                  <c:v>1350</c:v>
                </c:pt>
                <c:pt idx="6451">
                  <c:v>1350.5</c:v>
                </c:pt>
                <c:pt idx="6452">
                  <c:v>1351</c:v>
                </c:pt>
                <c:pt idx="6453">
                  <c:v>1351.5</c:v>
                </c:pt>
                <c:pt idx="6454">
                  <c:v>1352</c:v>
                </c:pt>
                <c:pt idx="6455">
                  <c:v>1352.5</c:v>
                </c:pt>
                <c:pt idx="6456">
                  <c:v>1353</c:v>
                </c:pt>
                <c:pt idx="6457">
                  <c:v>1353.5</c:v>
                </c:pt>
                <c:pt idx="6458">
                  <c:v>1354</c:v>
                </c:pt>
                <c:pt idx="6459">
                  <c:v>1354.5</c:v>
                </c:pt>
                <c:pt idx="6460">
                  <c:v>1355</c:v>
                </c:pt>
                <c:pt idx="6461">
                  <c:v>1355.5</c:v>
                </c:pt>
                <c:pt idx="6462">
                  <c:v>1356</c:v>
                </c:pt>
                <c:pt idx="6463">
                  <c:v>1356.5</c:v>
                </c:pt>
                <c:pt idx="6464">
                  <c:v>1357</c:v>
                </c:pt>
                <c:pt idx="6465">
                  <c:v>1357.5</c:v>
                </c:pt>
                <c:pt idx="6466">
                  <c:v>1358</c:v>
                </c:pt>
                <c:pt idx="6467">
                  <c:v>1358.5</c:v>
                </c:pt>
                <c:pt idx="6468">
                  <c:v>1359</c:v>
                </c:pt>
                <c:pt idx="6469">
                  <c:v>1359.5</c:v>
                </c:pt>
                <c:pt idx="6470">
                  <c:v>1360</c:v>
                </c:pt>
                <c:pt idx="6471">
                  <c:v>1360.5</c:v>
                </c:pt>
                <c:pt idx="6472">
                  <c:v>1361</c:v>
                </c:pt>
                <c:pt idx="6473">
                  <c:v>1361.5</c:v>
                </c:pt>
                <c:pt idx="6474">
                  <c:v>1362</c:v>
                </c:pt>
                <c:pt idx="6475">
                  <c:v>1362.5</c:v>
                </c:pt>
                <c:pt idx="6476">
                  <c:v>1363</c:v>
                </c:pt>
                <c:pt idx="6477">
                  <c:v>1363.5</c:v>
                </c:pt>
                <c:pt idx="6478">
                  <c:v>1364</c:v>
                </c:pt>
                <c:pt idx="6479">
                  <c:v>1364.5</c:v>
                </c:pt>
                <c:pt idx="6480">
                  <c:v>1365</c:v>
                </c:pt>
                <c:pt idx="6481">
                  <c:v>1365.5</c:v>
                </c:pt>
                <c:pt idx="6482">
                  <c:v>1366</c:v>
                </c:pt>
                <c:pt idx="6483">
                  <c:v>1366.5</c:v>
                </c:pt>
                <c:pt idx="6484">
                  <c:v>1367</c:v>
                </c:pt>
                <c:pt idx="6485">
                  <c:v>1367.5</c:v>
                </c:pt>
                <c:pt idx="6486">
                  <c:v>1368</c:v>
                </c:pt>
                <c:pt idx="6487">
                  <c:v>1368.5</c:v>
                </c:pt>
                <c:pt idx="6488">
                  <c:v>1369</c:v>
                </c:pt>
                <c:pt idx="6489">
                  <c:v>1369.5</c:v>
                </c:pt>
                <c:pt idx="6490">
                  <c:v>1370</c:v>
                </c:pt>
                <c:pt idx="6491">
                  <c:v>1370.5</c:v>
                </c:pt>
                <c:pt idx="6492">
                  <c:v>1371</c:v>
                </c:pt>
                <c:pt idx="6493">
                  <c:v>1371.5</c:v>
                </c:pt>
                <c:pt idx="6494">
                  <c:v>1372</c:v>
                </c:pt>
                <c:pt idx="6495">
                  <c:v>1372.5</c:v>
                </c:pt>
                <c:pt idx="6496">
                  <c:v>1373</c:v>
                </c:pt>
                <c:pt idx="6497">
                  <c:v>1373.5</c:v>
                </c:pt>
                <c:pt idx="6498">
                  <c:v>1374</c:v>
                </c:pt>
                <c:pt idx="6499">
                  <c:v>1374.5</c:v>
                </c:pt>
                <c:pt idx="6500">
                  <c:v>1375</c:v>
                </c:pt>
                <c:pt idx="6501">
                  <c:v>1375.5</c:v>
                </c:pt>
                <c:pt idx="6502">
                  <c:v>1376</c:v>
                </c:pt>
                <c:pt idx="6503">
                  <c:v>1376.5</c:v>
                </c:pt>
                <c:pt idx="6504">
                  <c:v>1377</c:v>
                </c:pt>
                <c:pt idx="6505">
                  <c:v>1377.5</c:v>
                </c:pt>
                <c:pt idx="6506">
                  <c:v>1378</c:v>
                </c:pt>
                <c:pt idx="6507">
                  <c:v>1378.5</c:v>
                </c:pt>
                <c:pt idx="6508">
                  <c:v>1379</c:v>
                </c:pt>
                <c:pt idx="6509">
                  <c:v>1379.5</c:v>
                </c:pt>
                <c:pt idx="6510">
                  <c:v>1380</c:v>
                </c:pt>
                <c:pt idx="6511">
                  <c:v>1380.5</c:v>
                </c:pt>
                <c:pt idx="6512">
                  <c:v>1381</c:v>
                </c:pt>
                <c:pt idx="6513">
                  <c:v>1381.5</c:v>
                </c:pt>
                <c:pt idx="6514">
                  <c:v>1382</c:v>
                </c:pt>
                <c:pt idx="6515">
                  <c:v>1382.5</c:v>
                </c:pt>
                <c:pt idx="6516">
                  <c:v>1383</c:v>
                </c:pt>
                <c:pt idx="6517">
                  <c:v>1383.5</c:v>
                </c:pt>
                <c:pt idx="6518">
                  <c:v>1384</c:v>
                </c:pt>
                <c:pt idx="6519">
                  <c:v>1384.5</c:v>
                </c:pt>
                <c:pt idx="6520">
                  <c:v>1385</c:v>
                </c:pt>
                <c:pt idx="6521">
                  <c:v>1385.5</c:v>
                </c:pt>
                <c:pt idx="6522">
                  <c:v>1386</c:v>
                </c:pt>
                <c:pt idx="6523">
                  <c:v>1386.5</c:v>
                </c:pt>
                <c:pt idx="6524">
                  <c:v>1387</c:v>
                </c:pt>
                <c:pt idx="6525">
                  <c:v>1387.5</c:v>
                </c:pt>
                <c:pt idx="6526">
                  <c:v>1388</c:v>
                </c:pt>
                <c:pt idx="6527">
                  <c:v>1388.5</c:v>
                </c:pt>
                <c:pt idx="6528">
                  <c:v>1389</c:v>
                </c:pt>
                <c:pt idx="6529">
                  <c:v>1389.5</c:v>
                </c:pt>
                <c:pt idx="6530">
                  <c:v>1390</c:v>
                </c:pt>
                <c:pt idx="6531">
                  <c:v>1390.5</c:v>
                </c:pt>
                <c:pt idx="6532">
                  <c:v>1391</c:v>
                </c:pt>
                <c:pt idx="6533">
                  <c:v>1391.5</c:v>
                </c:pt>
                <c:pt idx="6534">
                  <c:v>1392</c:v>
                </c:pt>
                <c:pt idx="6535">
                  <c:v>1392.5</c:v>
                </c:pt>
                <c:pt idx="6536">
                  <c:v>1393</c:v>
                </c:pt>
                <c:pt idx="6537">
                  <c:v>1393.5</c:v>
                </c:pt>
                <c:pt idx="6538">
                  <c:v>1394</c:v>
                </c:pt>
                <c:pt idx="6539">
                  <c:v>1394.5</c:v>
                </c:pt>
                <c:pt idx="6540">
                  <c:v>1395</c:v>
                </c:pt>
                <c:pt idx="6541">
                  <c:v>1395.5</c:v>
                </c:pt>
                <c:pt idx="6542">
                  <c:v>1396</c:v>
                </c:pt>
                <c:pt idx="6543">
                  <c:v>1396.5</c:v>
                </c:pt>
                <c:pt idx="6544">
                  <c:v>1397</c:v>
                </c:pt>
                <c:pt idx="6545">
                  <c:v>1397.5</c:v>
                </c:pt>
                <c:pt idx="6546">
                  <c:v>1398</c:v>
                </c:pt>
                <c:pt idx="6547">
                  <c:v>1398.5</c:v>
                </c:pt>
                <c:pt idx="6548">
                  <c:v>1399</c:v>
                </c:pt>
                <c:pt idx="6549">
                  <c:v>1399.5</c:v>
                </c:pt>
                <c:pt idx="6550">
                  <c:v>1400</c:v>
                </c:pt>
                <c:pt idx="6551">
                  <c:v>1400.5</c:v>
                </c:pt>
                <c:pt idx="6552">
                  <c:v>1401</c:v>
                </c:pt>
                <c:pt idx="6553">
                  <c:v>1401.5</c:v>
                </c:pt>
                <c:pt idx="6554">
                  <c:v>1402</c:v>
                </c:pt>
                <c:pt idx="6555">
                  <c:v>1402.5</c:v>
                </c:pt>
                <c:pt idx="6556">
                  <c:v>1403</c:v>
                </c:pt>
                <c:pt idx="6557">
                  <c:v>1403.5</c:v>
                </c:pt>
                <c:pt idx="6558">
                  <c:v>1404</c:v>
                </c:pt>
                <c:pt idx="6559">
                  <c:v>1404.5</c:v>
                </c:pt>
                <c:pt idx="6560">
                  <c:v>1405</c:v>
                </c:pt>
                <c:pt idx="6561">
                  <c:v>1405.5</c:v>
                </c:pt>
                <c:pt idx="6562">
                  <c:v>1406</c:v>
                </c:pt>
                <c:pt idx="6563">
                  <c:v>1406.5</c:v>
                </c:pt>
                <c:pt idx="6564">
                  <c:v>1407</c:v>
                </c:pt>
                <c:pt idx="6565">
                  <c:v>1407.5</c:v>
                </c:pt>
                <c:pt idx="6566">
                  <c:v>1408</c:v>
                </c:pt>
                <c:pt idx="6567">
                  <c:v>1408.5</c:v>
                </c:pt>
                <c:pt idx="6568">
                  <c:v>1409</c:v>
                </c:pt>
                <c:pt idx="6569">
                  <c:v>1409.5</c:v>
                </c:pt>
                <c:pt idx="6570">
                  <c:v>1410</c:v>
                </c:pt>
                <c:pt idx="6571">
                  <c:v>1410.5</c:v>
                </c:pt>
                <c:pt idx="6572">
                  <c:v>1411</c:v>
                </c:pt>
                <c:pt idx="6573">
                  <c:v>1411.5</c:v>
                </c:pt>
                <c:pt idx="6574">
                  <c:v>1412</c:v>
                </c:pt>
                <c:pt idx="6575">
                  <c:v>1412.5</c:v>
                </c:pt>
                <c:pt idx="6576">
                  <c:v>1413</c:v>
                </c:pt>
                <c:pt idx="6577">
                  <c:v>1413.5</c:v>
                </c:pt>
                <c:pt idx="6578">
                  <c:v>1414</c:v>
                </c:pt>
                <c:pt idx="6579">
                  <c:v>1414.5</c:v>
                </c:pt>
                <c:pt idx="6580">
                  <c:v>1415</c:v>
                </c:pt>
                <c:pt idx="6581">
                  <c:v>1415.5</c:v>
                </c:pt>
                <c:pt idx="6582">
                  <c:v>1416</c:v>
                </c:pt>
                <c:pt idx="6583">
                  <c:v>1416.5</c:v>
                </c:pt>
                <c:pt idx="6584">
                  <c:v>1417</c:v>
                </c:pt>
                <c:pt idx="6585">
                  <c:v>1417.5</c:v>
                </c:pt>
                <c:pt idx="6586">
                  <c:v>1418</c:v>
                </c:pt>
                <c:pt idx="6587">
                  <c:v>1418.5</c:v>
                </c:pt>
                <c:pt idx="6588">
                  <c:v>1419</c:v>
                </c:pt>
                <c:pt idx="6589">
                  <c:v>1419.5</c:v>
                </c:pt>
                <c:pt idx="6590">
                  <c:v>1420</c:v>
                </c:pt>
                <c:pt idx="6591">
                  <c:v>1420.5</c:v>
                </c:pt>
                <c:pt idx="6592">
                  <c:v>1421</c:v>
                </c:pt>
                <c:pt idx="6593">
                  <c:v>1421.5</c:v>
                </c:pt>
                <c:pt idx="6594">
                  <c:v>1422</c:v>
                </c:pt>
                <c:pt idx="6595">
                  <c:v>1422.5</c:v>
                </c:pt>
                <c:pt idx="6596">
                  <c:v>1423</c:v>
                </c:pt>
                <c:pt idx="6597">
                  <c:v>1423.5</c:v>
                </c:pt>
                <c:pt idx="6598">
                  <c:v>1424</c:v>
                </c:pt>
                <c:pt idx="6599">
                  <c:v>1424.5</c:v>
                </c:pt>
                <c:pt idx="6600">
                  <c:v>1425</c:v>
                </c:pt>
                <c:pt idx="6601">
                  <c:v>1425.5</c:v>
                </c:pt>
                <c:pt idx="6602">
                  <c:v>1426</c:v>
                </c:pt>
                <c:pt idx="6603">
                  <c:v>1426.5</c:v>
                </c:pt>
                <c:pt idx="6604">
                  <c:v>1427</c:v>
                </c:pt>
                <c:pt idx="6605">
                  <c:v>1427.5</c:v>
                </c:pt>
                <c:pt idx="6606">
                  <c:v>1428</c:v>
                </c:pt>
                <c:pt idx="6607">
                  <c:v>1428.5</c:v>
                </c:pt>
                <c:pt idx="6608">
                  <c:v>1429</c:v>
                </c:pt>
                <c:pt idx="6609">
                  <c:v>1429.5</c:v>
                </c:pt>
                <c:pt idx="6610">
                  <c:v>1430</c:v>
                </c:pt>
                <c:pt idx="6611">
                  <c:v>1430.5</c:v>
                </c:pt>
                <c:pt idx="6612">
                  <c:v>1431</c:v>
                </c:pt>
                <c:pt idx="6613">
                  <c:v>1431.5</c:v>
                </c:pt>
                <c:pt idx="6614">
                  <c:v>1432</c:v>
                </c:pt>
                <c:pt idx="6615">
                  <c:v>1432.5</c:v>
                </c:pt>
                <c:pt idx="6616">
                  <c:v>1433</c:v>
                </c:pt>
                <c:pt idx="6617">
                  <c:v>1433.5</c:v>
                </c:pt>
                <c:pt idx="6618">
                  <c:v>1434</c:v>
                </c:pt>
                <c:pt idx="6619">
                  <c:v>1434.5</c:v>
                </c:pt>
                <c:pt idx="6620">
                  <c:v>1435</c:v>
                </c:pt>
                <c:pt idx="6621">
                  <c:v>1435.5</c:v>
                </c:pt>
                <c:pt idx="6622">
                  <c:v>1436</c:v>
                </c:pt>
                <c:pt idx="6623">
                  <c:v>1436.5</c:v>
                </c:pt>
                <c:pt idx="6624">
                  <c:v>1437</c:v>
                </c:pt>
                <c:pt idx="6625">
                  <c:v>1437.5</c:v>
                </c:pt>
                <c:pt idx="6626">
                  <c:v>1438</c:v>
                </c:pt>
                <c:pt idx="6627">
                  <c:v>1438.5</c:v>
                </c:pt>
                <c:pt idx="6628">
                  <c:v>1439</c:v>
                </c:pt>
                <c:pt idx="6629">
                  <c:v>1439.5</c:v>
                </c:pt>
                <c:pt idx="6630">
                  <c:v>1440</c:v>
                </c:pt>
                <c:pt idx="6631">
                  <c:v>1440.5</c:v>
                </c:pt>
                <c:pt idx="6632">
                  <c:v>1441</c:v>
                </c:pt>
                <c:pt idx="6633">
                  <c:v>1441.5</c:v>
                </c:pt>
                <c:pt idx="6634">
                  <c:v>1442</c:v>
                </c:pt>
                <c:pt idx="6635">
                  <c:v>1442.5</c:v>
                </c:pt>
                <c:pt idx="6636">
                  <c:v>1443</c:v>
                </c:pt>
                <c:pt idx="6637">
                  <c:v>1443.5</c:v>
                </c:pt>
                <c:pt idx="6638">
                  <c:v>1444</c:v>
                </c:pt>
                <c:pt idx="6639">
                  <c:v>1444.5</c:v>
                </c:pt>
                <c:pt idx="6640">
                  <c:v>1445</c:v>
                </c:pt>
                <c:pt idx="6641">
                  <c:v>1445.5</c:v>
                </c:pt>
                <c:pt idx="6642">
                  <c:v>1446</c:v>
                </c:pt>
                <c:pt idx="6643">
                  <c:v>1446.5</c:v>
                </c:pt>
                <c:pt idx="6644">
                  <c:v>1447</c:v>
                </c:pt>
                <c:pt idx="6645">
                  <c:v>1447.5</c:v>
                </c:pt>
                <c:pt idx="6646">
                  <c:v>1448</c:v>
                </c:pt>
                <c:pt idx="6647">
                  <c:v>1448.5</c:v>
                </c:pt>
                <c:pt idx="6648">
                  <c:v>1449</c:v>
                </c:pt>
                <c:pt idx="6649">
                  <c:v>1449.5</c:v>
                </c:pt>
                <c:pt idx="6650">
                  <c:v>1450</c:v>
                </c:pt>
                <c:pt idx="6651">
                  <c:v>1450.5</c:v>
                </c:pt>
                <c:pt idx="6652">
                  <c:v>1451</c:v>
                </c:pt>
                <c:pt idx="6653">
                  <c:v>1451.5</c:v>
                </c:pt>
                <c:pt idx="6654">
                  <c:v>1452</c:v>
                </c:pt>
                <c:pt idx="6655">
                  <c:v>1452.5</c:v>
                </c:pt>
                <c:pt idx="6656">
                  <c:v>1453</c:v>
                </c:pt>
                <c:pt idx="6657">
                  <c:v>1453.5</c:v>
                </c:pt>
                <c:pt idx="6658">
                  <c:v>1454</c:v>
                </c:pt>
                <c:pt idx="6659">
                  <c:v>1454.5</c:v>
                </c:pt>
                <c:pt idx="6660">
                  <c:v>1455</c:v>
                </c:pt>
                <c:pt idx="6661">
                  <c:v>1455.5</c:v>
                </c:pt>
                <c:pt idx="6662">
                  <c:v>1456</c:v>
                </c:pt>
                <c:pt idx="6663">
                  <c:v>1456.5</c:v>
                </c:pt>
                <c:pt idx="6664">
                  <c:v>1457</c:v>
                </c:pt>
                <c:pt idx="6665">
                  <c:v>1457.5</c:v>
                </c:pt>
                <c:pt idx="6666">
                  <c:v>1458</c:v>
                </c:pt>
                <c:pt idx="6667">
                  <c:v>1458.5</c:v>
                </c:pt>
                <c:pt idx="6668">
                  <c:v>1459</c:v>
                </c:pt>
                <c:pt idx="6669">
                  <c:v>1459.5</c:v>
                </c:pt>
                <c:pt idx="6670">
                  <c:v>1460</c:v>
                </c:pt>
                <c:pt idx="6671">
                  <c:v>1460.5</c:v>
                </c:pt>
                <c:pt idx="6672">
                  <c:v>1461</c:v>
                </c:pt>
                <c:pt idx="6673">
                  <c:v>1461.5</c:v>
                </c:pt>
                <c:pt idx="6674">
                  <c:v>1462</c:v>
                </c:pt>
                <c:pt idx="6675">
                  <c:v>1462.5</c:v>
                </c:pt>
                <c:pt idx="6676">
                  <c:v>1463</c:v>
                </c:pt>
                <c:pt idx="6677">
                  <c:v>1463.5</c:v>
                </c:pt>
                <c:pt idx="6678">
                  <c:v>1464</c:v>
                </c:pt>
                <c:pt idx="6679">
                  <c:v>1464.5</c:v>
                </c:pt>
                <c:pt idx="6680">
                  <c:v>1465</c:v>
                </c:pt>
                <c:pt idx="6681">
                  <c:v>1465.5</c:v>
                </c:pt>
                <c:pt idx="6682">
                  <c:v>1466</c:v>
                </c:pt>
                <c:pt idx="6683">
                  <c:v>1466.5</c:v>
                </c:pt>
                <c:pt idx="6684">
                  <c:v>1467</c:v>
                </c:pt>
                <c:pt idx="6685">
                  <c:v>1467.5</c:v>
                </c:pt>
                <c:pt idx="6686">
                  <c:v>1468</c:v>
                </c:pt>
                <c:pt idx="6687">
                  <c:v>1468.5</c:v>
                </c:pt>
                <c:pt idx="6688">
                  <c:v>1469</c:v>
                </c:pt>
                <c:pt idx="6689">
                  <c:v>1469.5</c:v>
                </c:pt>
                <c:pt idx="6690">
                  <c:v>1470</c:v>
                </c:pt>
                <c:pt idx="6691">
                  <c:v>1470.5</c:v>
                </c:pt>
                <c:pt idx="6692">
                  <c:v>1471</c:v>
                </c:pt>
                <c:pt idx="6693">
                  <c:v>1471.5</c:v>
                </c:pt>
                <c:pt idx="6694">
                  <c:v>1472</c:v>
                </c:pt>
                <c:pt idx="6695">
                  <c:v>1472.5</c:v>
                </c:pt>
                <c:pt idx="6696">
                  <c:v>1473</c:v>
                </c:pt>
                <c:pt idx="6697">
                  <c:v>1473.5</c:v>
                </c:pt>
                <c:pt idx="6698">
                  <c:v>1474</c:v>
                </c:pt>
                <c:pt idx="6699">
                  <c:v>1474.5</c:v>
                </c:pt>
                <c:pt idx="6700">
                  <c:v>1475</c:v>
                </c:pt>
                <c:pt idx="6701">
                  <c:v>1475.5</c:v>
                </c:pt>
                <c:pt idx="6702">
                  <c:v>1476</c:v>
                </c:pt>
                <c:pt idx="6703">
                  <c:v>1476.5</c:v>
                </c:pt>
                <c:pt idx="6704">
                  <c:v>1477</c:v>
                </c:pt>
                <c:pt idx="6705">
                  <c:v>1477.5</c:v>
                </c:pt>
                <c:pt idx="6706">
                  <c:v>1478</c:v>
                </c:pt>
                <c:pt idx="6707">
                  <c:v>1478.5</c:v>
                </c:pt>
                <c:pt idx="6708">
                  <c:v>1479</c:v>
                </c:pt>
                <c:pt idx="6709">
                  <c:v>1479.5</c:v>
                </c:pt>
                <c:pt idx="6710">
                  <c:v>1480</c:v>
                </c:pt>
                <c:pt idx="6711">
                  <c:v>1480.5</c:v>
                </c:pt>
                <c:pt idx="6712">
                  <c:v>1481</c:v>
                </c:pt>
                <c:pt idx="6713">
                  <c:v>1481.5</c:v>
                </c:pt>
                <c:pt idx="6714">
                  <c:v>1482</c:v>
                </c:pt>
                <c:pt idx="6715">
                  <c:v>1482.5</c:v>
                </c:pt>
                <c:pt idx="6716">
                  <c:v>1483</c:v>
                </c:pt>
                <c:pt idx="6717">
                  <c:v>1483.5</c:v>
                </c:pt>
                <c:pt idx="6718">
                  <c:v>1484</c:v>
                </c:pt>
                <c:pt idx="6719">
                  <c:v>1484.5</c:v>
                </c:pt>
                <c:pt idx="6720">
                  <c:v>1485</c:v>
                </c:pt>
                <c:pt idx="6721">
                  <c:v>1485.5</c:v>
                </c:pt>
                <c:pt idx="6722">
                  <c:v>1486</c:v>
                </c:pt>
                <c:pt idx="6723">
                  <c:v>1486.5</c:v>
                </c:pt>
                <c:pt idx="6724">
                  <c:v>1487</c:v>
                </c:pt>
                <c:pt idx="6725">
                  <c:v>1487.5</c:v>
                </c:pt>
                <c:pt idx="6726">
                  <c:v>1488</c:v>
                </c:pt>
                <c:pt idx="6727">
                  <c:v>1488.5</c:v>
                </c:pt>
                <c:pt idx="6728">
                  <c:v>1489</c:v>
                </c:pt>
                <c:pt idx="6729">
                  <c:v>1489.5</c:v>
                </c:pt>
                <c:pt idx="6730">
                  <c:v>1490</c:v>
                </c:pt>
                <c:pt idx="6731">
                  <c:v>1490.5</c:v>
                </c:pt>
                <c:pt idx="6732">
                  <c:v>1491</c:v>
                </c:pt>
                <c:pt idx="6733">
                  <c:v>1491.5</c:v>
                </c:pt>
                <c:pt idx="6734">
                  <c:v>1492</c:v>
                </c:pt>
                <c:pt idx="6735">
                  <c:v>1492.5</c:v>
                </c:pt>
                <c:pt idx="6736">
                  <c:v>1493</c:v>
                </c:pt>
                <c:pt idx="6737">
                  <c:v>1493.5</c:v>
                </c:pt>
                <c:pt idx="6738">
                  <c:v>1494</c:v>
                </c:pt>
                <c:pt idx="6739">
                  <c:v>1494.5</c:v>
                </c:pt>
                <c:pt idx="6740">
                  <c:v>1495</c:v>
                </c:pt>
                <c:pt idx="6741">
                  <c:v>1495.5</c:v>
                </c:pt>
                <c:pt idx="6742">
                  <c:v>1496</c:v>
                </c:pt>
                <c:pt idx="6743">
                  <c:v>1496.5</c:v>
                </c:pt>
                <c:pt idx="6744">
                  <c:v>1497</c:v>
                </c:pt>
                <c:pt idx="6745">
                  <c:v>1497.5</c:v>
                </c:pt>
                <c:pt idx="6746">
                  <c:v>1498</c:v>
                </c:pt>
                <c:pt idx="6747">
                  <c:v>1498.5</c:v>
                </c:pt>
                <c:pt idx="6748">
                  <c:v>1499</c:v>
                </c:pt>
                <c:pt idx="6749">
                  <c:v>1499.5</c:v>
                </c:pt>
                <c:pt idx="6750">
                  <c:v>1500</c:v>
                </c:pt>
                <c:pt idx="6751">
                  <c:v>1500.5</c:v>
                </c:pt>
                <c:pt idx="6752">
                  <c:v>1501</c:v>
                </c:pt>
                <c:pt idx="6753">
                  <c:v>1501.5</c:v>
                </c:pt>
                <c:pt idx="6754">
                  <c:v>1502</c:v>
                </c:pt>
                <c:pt idx="6755">
                  <c:v>1502.5</c:v>
                </c:pt>
                <c:pt idx="6756">
                  <c:v>1503</c:v>
                </c:pt>
                <c:pt idx="6757">
                  <c:v>1503.5</c:v>
                </c:pt>
                <c:pt idx="6758">
                  <c:v>1504</c:v>
                </c:pt>
                <c:pt idx="6759">
                  <c:v>1504.5</c:v>
                </c:pt>
                <c:pt idx="6760">
                  <c:v>1505</c:v>
                </c:pt>
                <c:pt idx="6761">
                  <c:v>1505.5</c:v>
                </c:pt>
                <c:pt idx="6762">
                  <c:v>1506</c:v>
                </c:pt>
                <c:pt idx="6763">
                  <c:v>1506.5</c:v>
                </c:pt>
                <c:pt idx="6764">
                  <c:v>1507</c:v>
                </c:pt>
                <c:pt idx="6765">
                  <c:v>1507.5</c:v>
                </c:pt>
                <c:pt idx="6766">
                  <c:v>1508</c:v>
                </c:pt>
                <c:pt idx="6767">
                  <c:v>1508.5</c:v>
                </c:pt>
                <c:pt idx="6768">
                  <c:v>1509</c:v>
                </c:pt>
                <c:pt idx="6769">
                  <c:v>1509.5</c:v>
                </c:pt>
                <c:pt idx="6770">
                  <c:v>1510</c:v>
                </c:pt>
                <c:pt idx="6771">
                  <c:v>1510.5</c:v>
                </c:pt>
                <c:pt idx="6772">
                  <c:v>1511</c:v>
                </c:pt>
                <c:pt idx="6773">
                  <c:v>1511.5</c:v>
                </c:pt>
                <c:pt idx="6774">
                  <c:v>1512</c:v>
                </c:pt>
                <c:pt idx="6775">
                  <c:v>1512.5</c:v>
                </c:pt>
                <c:pt idx="6776">
                  <c:v>1513</c:v>
                </c:pt>
                <c:pt idx="6777">
                  <c:v>1513.5</c:v>
                </c:pt>
                <c:pt idx="6778">
                  <c:v>1514</c:v>
                </c:pt>
                <c:pt idx="6779">
                  <c:v>1514.5</c:v>
                </c:pt>
                <c:pt idx="6780">
                  <c:v>1515</c:v>
                </c:pt>
                <c:pt idx="6781">
                  <c:v>1515.5</c:v>
                </c:pt>
                <c:pt idx="6782">
                  <c:v>1516</c:v>
                </c:pt>
                <c:pt idx="6783">
                  <c:v>1516.5</c:v>
                </c:pt>
                <c:pt idx="6784">
                  <c:v>1517</c:v>
                </c:pt>
                <c:pt idx="6785">
                  <c:v>1517.5</c:v>
                </c:pt>
                <c:pt idx="6786">
                  <c:v>1518</c:v>
                </c:pt>
                <c:pt idx="6787">
                  <c:v>1518.5</c:v>
                </c:pt>
                <c:pt idx="6788">
                  <c:v>1519</c:v>
                </c:pt>
                <c:pt idx="6789">
                  <c:v>1519.5</c:v>
                </c:pt>
                <c:pt idx="6790">
                  <c:v>1520</c:v>
                </c:pt>
                <c:pt idx="6791">
                  <c:v>1520.5</c:v>
                </c:pt>
                <c:pt idx="6792">
                  <c:v>1521</c:v>
                </c:pt>
                <c:pt idx="6793">
                  <c:v>1521.5</c:v>
                </c:pt>
                <c:pt idx="6794">
                  <c:v>1522</c:v>
                </c:pt>
                <c:pt idx="6795">
                  <c:v>1522.5</c:v>
                </c:pt>
                <c:pt idx="6796">
                  <c:v>1523</c:v>
                </c:pt>
                <c:pt idx="6797">
                  <c:v>1523.5</c:v>
                </c:pt>
                <c:pt idx="6798">
                  <c:v>1524</c:v>
                </c:pt>
                <c:pt idx="6799">
                  <c:v>1524.5</c:v>
                </c:pt>
                <c:pt idx="6800">
                  <c:v>1525</c:v>
                </c:pt>
                <c:pt idx="6801">
                  <c:v>1525.5</c:v>
                </c:pt>
                <c:pt idx="6802">
                  <c:v>1526</c:v>
                </c:pt>
                <c:pt idx="6803">
                  <c:v>1526.5</c:v>
                </c:pt>
                <c:pt idx="6804">
                  <c:v>1527</c:v>
                </c:pt>
                <c:pt idx="6805">
                  <c:v>1527.5</c:v>
                </c:pt>
                <c:pt idx="6806">
                  <c:v>1528</c:v>
                </c:pt>
                <c:pt idx="6807">
                  <c:v>1528.5</c:v>
                </c:pt>
                <c:pt idx="6808">
                  <c:v>1529</c:v>
                </c:pt>
                <c:pt idx="6809">
                  <c:v>1529.5</c:v>
                </c:pt>
                <c:pt idx="6810">
                  <c:v>1530</c:v>
                </c:pt>
                <c:pt idx="6811">
                  <c:v>1530.5</c:v>
                </c:pt>
                <c:pt idx="6812">
                  <c:v>1531</c:v>
                </c:pt>
                <c:pt idx="6813">
                  <c:v>1531.5</c:v>
                </c:pt>
                <c:pt idx="6814">
                  <c:v>1532</c:v>
                </c:pt>
                <c:pt idx="6815">
                  <c:v>1532.5</c:v>
                </c:pt>
                <c:pt idx="6816">
                  <c:v>1533</c:v>
                </c:pt>
                <c:pt idx="6817">
                  <c:v>1533.5</c:v>
                </c:pt>
                <c:pt idx="6818">
                  <c:v>1534</c:v>
                </c:pt>
                <c:pt idx="6819">
                  <c:v>1534.5</c:v>
                </c:pt>
                <c:pt idx="6820">
                  <c:v>1535</c:v>
                </c:pt>
                <c:pt idx="6821">
                  <c:v>1535.5</c:v>
                </c:pt>
                <c:pt idx="6822">
                  <c:v>1536</c:v>
                </c:pt>
                <c:pt idx="6823">
                  <c:v>1536.5</c:v>
                </c:pt>
                <c:pt idx="6824">
                  <c:v>1537</c:v>
                </c:pt>
                <c:pt idx="6825">
                  <c:v>1537.5</c:v>
                </c:pt>
                <c:pt idx="6826">
                  <c:v>1538</c:v>
                </c:pt>
                <c:pt idx="6827">
                  <c:v>1538.5</c:v>
                </c:pt>
                <c:pt idx="6828">
                  <c:v>1539</c:v>
                </c:pt>
                <c:pt idx="6829">
                  <c:v>1539.5</c:v>
                </c:pt>
                <c:pt idx="6830">
                  <c:v>1540</c:v>
                </c:pt>
                <c:pt idx="6831">
                  <c:v>1540.5</c:v>
                </c:pt>
                <c:pt idx="6832">
                  <c:v>1541</c:v>
                </c:pt>
                <c:pt idx="6833">
                  <c:v>1541.5</c:v>
                </c:pt>
                <c:pt idx="6834">
                  <c:v>1542</c:v>
                </c:pt>
                <c:pt idx="6835">
                  <c:v>1542.5</c:v>
                </c:pt>
                <c:pt idx="6836">
                  <c:v>1543</c:v>
                </c:pt>
                <c:pt idx="6837">
                  <c:v>1543.5</c:v>
                </c:pt>
                <c:pt idx="6838">
                  <c:v>1544</c:v>
                </c:pt>
                <c:pt idx="6839">
                  <c:v>1544.5</c:v>
                </c:pt>
                <c:pt idx="6840">
                  <c:v>1545</c:v>
                </c:pt>
                <c:pt idx="6841">
                  <c:v>1545.5</c:v>
                </c:pt>
                <c:pt idx="6842">
                  <c:v>1546</c:v>
                </c:pt>
                <c:pt idx="6843">
                  <c:v>1546.5</c:v>
                </c:pt>
                <c:pt idx="6844">
                  <c:v>1547</c:v>
                </c:pt>
                <c:pt idx="6845">
                  <c:v>1547.5</c:v>
                </c:pt>
                <c:pt idx="6846">
                  <c:v>1548</c:v>
                </c:pt>
                <c:pt idx="6847">
                  <c:v>1548.5</c:v>
                </c:pt>
                <c:pt idx="6848">
                  <c:v>1549</c:v>
                </c:pt>
                <c:pt idx="6849">
                  <c:v>1549.5</c:v>
                </c:pt>
                <c:pt idx="6850">
                  <c:v>1550</c:v>
                </c:pt>
                <c:pt idx="6851">
                  <c:v>1550.5</c:v>
                </c:pt>
                <c:pt idx="6852">
                  <c:v>1551</c:v>
                </c:pt>
                <c:pt idx="6853">
                  <c:v>1551.5</c:v>
                </c:pt>
                <c:pt idx="6854">
                  <c:v>1552</c:v>
                </c:pt>
                <c:pt idx="6855">
                  <c:v>1552.5</c:v>
                </c:pt>
                <c:pt idx="6856">
                  <c:v>1553</c:v>
                </c:pt>
                <c:pt idx="6857">
                  <c:v>1553.5</c:v>
                </c:pt>
                <c:pt idx="6858">
                  <c:v>1554</c:v>
                </c:pt>
                <c:pt idx="6859">
                  <c:v>1554.5</c:v>
                </c:pt>
                <c:pt idx="6860">
                  <c:v>1555</c:v>
                </c:pt>
                <c:pt idx="6861">
                  <c:v>1555.5</c:v>
                </c:pt>
                <c:pt idx="6862">
                  <c:v>1556</c:v>
                </c:pt>
                <c:pt idx="6863">
                  <c:v>1556.5</c:v>
                </c:pt>
                <c:pt idx="6864">
                  <c:v>1557</c:v>
                </c:pt>
                <c:pt idx="6865">
                  <c:v>1557.5</c:v>
                </c:pt>
                <c:pt idx="6866">
                  <c:v>1558</c:v>
                </c:pt>
                <c:pt idx="6867">
                  <c:v>1558.5</c:v>
                </c:pt>
                <c:pt idx="6868">
                  <c:v>1559</c:v>
                </c:pt>
                <c:pt idx="6869">
                  <c:v>1559.5</c:v>
                </c:pt>
                <c:pt idx="6870">
                  <c:v>1560</c:v>
                </c:pt>
                <c:pt idx="6871">
                  <c:v>1560.5</c:v>
                </c:pt>
                <c:pt idx="6872">
                  <c:v>1561</c:v>
                </c:pt>
                <c:pt idx="6873">
                  <c:v>1561.5</c:v>
                </c:pt>
                <c:pt idx="6874">
                  <c:v>1562</c:v>
                </c:pt>
                <c:pt idx="6875">
                  <c:v>1562.5</c:v>
                </c:pt>
                <c:pt idx="6876">
                  <c:v>1563</c:v>
                </c:pt>
                <c:pt idx="6877">
                  <c:v>1563.5</c:v>
                </c:pt>
                <c:pt idx="6878">
                  <c:v>1564</c:v>
                </c:pt>
                <c:pt idx="6879">
                  <c:v>1564.5</c:v>
                </c:pt>
                <c:pt idx="6880">
                  <c:v>1565</c:v>
                </c:pt>
                <c:pt idx="6881">
                  <c:v>1565.5</c:v>
                </c:pt>
                <c:pt idx="6882">
                  <c:v>1566</c:v>
                </c:pt>
                <c:pt idx="6883">
                  <c:v>1566.5</c:v>
                </c:pt>
                <c:pt idx="6884">
                  <c:v>1567</c:v>
                </c:pt>
                <c:pt idx="6885">
                  <c:v>1567.5</c:v>
                </c:pt>
                <c:pt idx="6886">
                  <c:v>1568</c:v>
                </c:pt>
                <c:pt idx="6887">
                  <c:v>1568.5</c:v>
                </c:pt>
                <c:pt idx="6888">
                  <c:v>1569</c:v>
                </c:pt>
                <c:pt idx="6889">
                  <c:v>1569.5</c:v>
                </c:pt>
                <c:pt idx="6890">
                  <c:v>1570</c:v>
                </c:pt>
                <c:pt idx="6891">
                  <c:v>1570.5</c:v>
                </c:pt>
                <c:pt idx="6892">
                  <c:v>1571</c:v>
                </c:pt>
                <c:pt idx="6893">
                  <c:v>1571.5</c:v>
                </c:pt>
                <c:pt idx="6894">
                  <c:v>1572</c:v>
                </c:pt>
                <c:pt idx="6895">
                  <c:v>1572.5</c:v>
                </c:pt>
                <c:pt idx="6896">
                  <c:v>1573</c:v>
                </c:pt>
                <c:pt idx="6897">
                  <c:v>1573.5</c:v>
                </c:pt>
                <c:pt idx="6898">
                  <c:v>1574</c:v>
                </c:pt>
                <c:pt idx="6899">
                  <c:v>1574.5</c:v>
                </c:pt>
                <c:pt idx="6900">
                  <c:v>1575</c:v>
                </c:pt>
                <c:pt idx="6901">
                  <c:v>1575.5</c:v>
                </c:pt>
                <c:pt idx="6902">
                  <c:v>1576</c:v>
                </c:pt>
                <c:pt idx="6903">
                  <c:v>1576.5</c:v>
                </c:pt>
                <c:pt idx="6904">
                  <c:v>1577</c:v>
                </c:pt>
                <c:pt idx="6905">
                  <c:v>1577.5</c:v>
                </c:pt>
                <c:pt idx="6906">
                  <c:v>1578</c:v>
                </c:pt>
                <c:pt idx="6907">
                  <c:v>1578.5</c:v>
                </c:pt>
                <c:pt idx="6908">
                  <c:v>1579</c:v>
                </c:pt>
                <c:pt idx="6909">
                  <c:v>1579.5</c:v>
                </c:pt>
                <c:pt idx="6910">
                  <c:v>1580</c:v>
                </c:pt>
                <c:pt idx="6911">
                  <c:v>1580.5</c:v>
                </c:pt>
                <c:pt idx="6912">
                  <c:v>1581</c:v>
                </c:pt>
                <c:pt idx="6913">
                  <c:v>1581.5</c:v>
                </c:pt>
                <c:pt idx="6914">
                  <c:v>1582</c:v>
                </c:pt>
                <c:pt idx="6915">
                  <c:v>1582.5</c:v>
                </c:pt>
                <c:pt idx="6916">
                  <c:v>1583</c:v>
                </c:pt>
                <c:pt idx="6917">
                  <c:v>1583.5</c:v>
                </c:pt>
                <c:pt idx="6918">
                  <c:v>1584</c:v>
                </c:pt>
                <c:pt idx="6919">
                  <c:v>1584.5</c:v>
                </c:pt>
                <c:pt idx="6920">
                  <c:v>1585</c:v>
                </c:pt>
                <c:pt idx="6921">
                  <c:v>1585.5</c:v>
                </c:pt>
                <c:pt idx="6922">
                  <c:v>1586</c:v>
                </c:pt>
                <c:pt idx="6923">
                  <c:v>1586.5</c:v>
                </c:pt>
                <c:pt idx="6924">
                  <c:v>1587</c:v>
                </c:pt>
                <c:pt idx="6925">
                  <c:v>1587.5</c:v>
                </c:pt>
                <c:pt idx="6926">
                  <c:v>1588</c:v>
                </c:pt>
                <c:pt idx="6927">
                  <c:v>1588.5</c:v>
                </c:pt>
                <c:pt idx="6928">
                  <c:v>1589</c:v>
                </c:pt>
                <c:pt idx="6929">
                  <c:v>1589.5</c:v>
                </c:pt>
                <c:pt idx="6930">
                  <c:v>1590</c:v>
                </c:pt>
                <c:pt idx="6931">
                  <c:v>1590.5</c:v>
                </c:pt>
                <c:pt idx="6932">
                  <c:v>1591</c:v>
                </c:pt>
                <c:pt idx="6933">
                  <c:v>1591.5</c:v>
                </c:pt>
                <c:pt idx="6934">
                  <c:v>1592</c:v>
                </c:pt>
                <c:pt idx="6935">
                  <c:v>1592.5</c:v>
                </c:pt>
                <c:pt idx="6936">
                  <c:v>1593</c:v>
                </c:pt>
                <c:pt idx="6937">
                  <c:v>1593.5</c:v>
                </c:pt>
                <c:pt idx="6938">
                  <c:v>1594</c:v>
                </c:pt>
                <c:pt idx="6939">
                  <c:v>1594.5</c:v>
                </c:pt>
                <c:pt idx="6940">
                  <c:v>1595</c:v>
                </c:pt>
                <c:pt idx="6941">
                  <c:v>1595.5</c:v>
                </c:pt>
                <c:pt idx="6942">
                  <c:v>1596</c:v>
                </c:pt>
                <c:pt idx="6943">
                  <c:v>1596.5</c:v>
                </c:pt>
                <c:pt idx="6944">
                  <c:v>1597</c:v>
                </c:pt>
                <c:pt idx="6945">
                  <c:v>1597.5</c:v>
                </c:pt>
                <c:pt idx="6946">
                  <c:v>1598</c:v>
                </c:pt>
                <c:pt idx="6947">
                  <c:v>1598.5</c:v>
                </c:pt>
                <c:pt idx="6948">
                  <c:v>1599</c:v>
                </c:pt>
                <c:pt idx="6949">
                  <c:v>1599.5</c:v>
                </c:pt>
                <c:pt idx="6950">
                  <c:v>1600</c:v>
                </c:pt>
                <c:pt idx="6951">
                  <c:v>1600.5</c:v>
                </c:pt>
                <c:pt idx="6952">
                  <c:v>1601</c:v>
                </c:pt>
                <c:pt idx="6953">
                  <c:v>1601.5</c:v>
                </c:pt>
                <c:pt idx="6954">
                  <c:v>1602</c:v>
                </c:pt>
                <c:pt idx="6955">
                  <c:v>1602.5</c:v>
                </c:pt>
                <c:pt idx="6956">
                  <c:v>1603</c:v>
                </c:pt>
                <c:pt idx="6957">
                  <c:v>1603.5</c:v>
                </c:pt>
                <c:pt idx="6958">
                  <c:v>1604</c:v>
                </c:pt>
                <c:pt idx="6959">
                  <c:v>1604.5</c:v>
                </c:pt>
                <c:pt idx="6960">
                  <c:v>1605</c:v>
                </c:pt>
                <c:pt idx="6961">
                  <c:v>1605.5</c:v>
                </c:pt>
                <c:pt idx="6962">
                  <c:v>1606</c:v>
                </c:pt>
                <c:pt idx="6963">
                  <c:v>1606.5</c:v>
                </c:pt>
                <c:pt idx="6964">
                  <c:v>1607</c:v>
                </c:pt>
                <c:pt idx="6965">
                  <c:v>1607.5</c:v>
                </c:pt>
                <c:pt idx="6966">
                  <c:v>1608</c:v>
                </c:pt>
                <c:pt idx="6967">
                  <c:v>1608.5</c:v>
                </c:pt>
                <c:pt idx="6968">
                  <c:v>1609</c:v>
                </c:pt>
                <c:pt idx="6969">
                  <c:v>1609.5</c:v>
                </c:pt>
                <c:pt idx="6970">
                  <c:v>1610</c:v>
                </c:pt>
                <c:pt idx="6971">
                  <c:v>1610.5</c:v>
                </c:pt>
                <c:pt idx="6972">
                  <c:v>1611</c:v>
                </c:pt>
                <c:pt idx="6973">
                  <c:v>1611.5</c:v>
                </c:pt>
                <c:pt idx="6974">
                  <c:v>1612</c:v>
                </c:pt>
                <c:pt idx="6975">
                  <c:v>1612.5</c:v>
                </c:pt>
                <c:pt idx="6976">
                  <c:v>1613</c:v>
                </c:pt>
                <c:pt idx="6977">
                  <c:v>1613.5</c:v>
                </c:pt>
                <c:pt idx="6978">
                  <c:v>1614</c:v>
                </c:pt>
                <c:pt idx="6979">
                  <c:v>1614.5</c:v>
                </c:pt>
                <c:pt idx="6980">
                  <c:v>1615</c:v>
                </c:pt>
                <c:pt idx="6981">
                  <c:v>1615.5</c:v>
                </c:pt>
                <c:pt idx="6982">
                  <c:v>1616</c:v>
                </c:pt>
                <c:pt idx="6983">
                  <c:v>1616.5</c:v>
                </c:pt>
                <c:pt idx="6984">
                  <c:v>1617</c:v>
                </c:pt>
                <c:pt idx="6985">
                  <c:v>1617.5</c:v>
                </c:pt>
                <c:pt idx="6986">
                  <c:v>1618</c:v>
                </c:pt>
                <c:pt idx="6987">
                  <c:v>1618.5</c:v>
                </c:pt>
                <c:pt idx="6988">
                  <c:v>1619</c:v>
                </c:pt>
                <c:pt idx="6989">
                  <c:v>1619.5</c:v>
                </c:pt>
                <c:pt idx="6990">
                  <c:v>1620</c:v>
                </c:pt>
                <c:pt idx="6991">
                  <c:v>1620.5</c:v>
                </c:pt>
                <c:pt idx="6992">
                  <c:v>1621</c:v>
                </c:pt>
                <c:pt idx="6993">
                  <c:v>1621.5</c:v>
                </c:pt>
                <c:pt idx="6994">
                  <c:v>1622</c:v>
                </c:pt>
                <c:pt idx="6995">
                  <c:v>1622.5</c:v>
                </c:pt>
                <c:pt idx="6996">
                  <c:v>1623</c:v>
                </c:pt>
                <c:pt idx="6997">
                  <c:v>1623.5</c:v>
                </c:pt>
                <c:pt idx="6998">
                  <c:v>1624</c:v>
                </c:pt>
                <c:pt idx="6999">
                  <c:v>1624.5</c:v>
                </c:pt>
                <c:pt idx="7000">
                  <c:v>1625</c:v>
                </c:pt>
                <c:pt idx="7001">
                  <c:v>1625.5</c:v>
                </c:pt>
                <c:pt idx="7002">
                  <c:v>1626</c:v>
                </c:pt>
                <c:pt idx="7003">
                  <c:v>1626.5</c:v>
                </c:pt>
                <c:pt idx="7004">
                  <c:v>1627</c:v>
                </c:pt>
                <c:pt idx="7005">
                  <c:v>1627.5</c:v>
                </c:pt>
                <c:pt idx="7006">
                  <c:v>1628</c:v>
                </c:pt>
                <c:pt idx="7007">
                  <c:v>1628.5</c:v>
                </c:pt>
                <c:pt idx="7008">
                  <c:v>1629</c:v>
                </c:pt>
                <c:pt idx="7009">
                  <c:v>1629.5</c:v>
                </c:pt>
                <c:pt idx="7010">
                  <c:v>1630</c:v>
                </c:pt>
                <c:pt idx="7011">
                  <c:v>1630.5</c:v>
                </c:pt>
                <c:pt idx="7012">
                  <c:v>1631</c:v>
                </c:pt>
                <c:pt idx="7013">
                  <c:v>1631.5</c:v>
                </c:pt>
                <c:pt idx="7014">
                  <c:v>1632</c:v>
                </c:pt>
                <c:pt idx="7015">
                  <c:v>1632.5</c:v>
                </c:pt>
                <c:pt idx="7016">
                  <c:v>1633</c:v>
                </c:pt>
                <c:pt idx="7017">
                  <c:v>1633.5</c:v>
                </c:pt>
                <c:pt idx="7018">
                  <c:v>1634</c:v>
                </c:pt>
                <c:pt idx="7019">
                  <c:v>1634.5</c:v>
                </c:pt>
                <c:pt idx="7020">
                  <c:v>1635</c:v>
                </c:pt>
                <c:pt idx="7021">
                  <c:v>1635.5</c:v>
                </c:pt>
                <c:pt idx="7022">
                  <c:v>1636</c:v>
                </c:pt>
                <c:pt idx="7023">
                  <c:v>1636.5</c:v>
                </c:pt>
                <c:pt idx="7024">
                  <c:v>1637</c:v>
                </c:pt>
                <c:pt idx="7025">
                  <c:v>1637.5</c:v>
                </c:pt>
                <c:pt idx="7026">
                  <c:v>1638</c:v>
                </c:pt>
                <c:pt idx="7027">
                  <c:v>1638.5</c:v>
                </c:pt>
                <c:pt idx="7028">
                  <c:v>1639</c:v>
                </c:pt>
                <c:pt idx="7029">
                  <c:v>1639.5</c:v>
                </c:pt>
                <c:pt idx="7030">
                  <c:v>1640</c:v>
                </c:pt>
                <c:pt idx="7031">
                  <c:v>1640.5</c:v>
                </c:pt>
                <c:pt idx="7032">
                  <c:v>1641</c:v>
                </c:pt>
                <c:pt idx="7033">
                  <c:v>1641.5</c:v>
                </c:pt>
                <c:pt idx="7034">
                  <c:v>1642</c:v>
                </c:pt>
                <c:pt idx="7035">
                  <c:v>1642.5</c:v>
                </c:pt>
                <c:pt idx="7036">
                  <c:v>1643</c:v>
                </c:pt>
                <c:pt idx="7037">
                  <c:v>1643.5</c:v>
                </c:pt>
                <c:pt idx="7038">
                  <c:v>1644</c:v>
                </c:pt>
                <c:pt idx="7039">
                  <c:v>1644.5</c:v>
                </c:pt>
                <c:pt idx="7040">
                  <c:v>1645</c:v>
                </c:pt>
                <c:pt idx="7041">
                  <c:v>1645.5</c:v>
                </c:pt>
                <c:pt idx="7042">
                  <c:v>1646</c:v>
                </c:pt>
                <c:pt idx="7043">
                  <c:v>1646.5</c:v>
                </c:pt>
                <c:pt idx="7044">
                  <c:v>1647</c:v>
                </c:pt>
                <c:pt idx="7045">
                  <c:v>1647.5</c:v>
                </c:pt>
                <c:pt idx="7046">
                  <c:v>1648</c:v>
                </c:pt>
                <c:pt idx="7047">
                  <c:v>1648.5</c:v>
                </c:pt>
                <c:pt idx="7048">
                  <c:v>1649</c:v>
                </c:pt>
                <c:pt idx="7049">
                  <c:v>1649.5</c:v>
                </c:pt>
                <c:pt idx="7050">
                  <c:v>1650</c:v>
                </c:pt>
                <c:pt idx="7051">
                  <c:v>1650.5</c:v>
                </c:pt>
                <c:pt idx="7052">
                  <c:v>1651</c:v>
                </c:pt>
                <c:pt idx="7053">
                  <c:v>1651.5</c:v>
                </c:pt>
                <c:pt idx="7054">
                  <c:v>1652</c:v>
                </c:pt>
                <c:pt idx="7055">
                  <c:v>1652.5</c:v>
                </c:pt>
                <c:pt idx="7056">
                  <c:v>1653</c:v>
                </c:pt>
                <c:pt idx="7057">
                  <c:v>1653.5</c:v>
                </c:pt>
                <c:pt idx="7058">
                  <c:v>1654</c:v>
                </c:pt>
                <c:pt idx="7059">
                  <c:v>1654.5</c:v>
                </c:pt>
                <c:pt idx="7060">
                  <c:v>1655</c:v>
                </c:pt>
                <c:pt idx="7061">
                  <c:v>1655.5</c:v>
                </c:pt>
                <c:pt idx="7062">
                  <c:v>1656</c:v>
                </c:pt>
                <c:pt idx="7063">
                  <c:v>1656.5</c:v>
                </c:pt>
                <c:pt idx="7064">
                  <c:v>1657</c:v>
                </c:pt>
                <c:pt idx="7065">
                  <c:v>1657.5</c:v>
                </c:pt>
                <c:pt idx="7066">
                  <c:v>1658</c:v>
                </c:pt>
                <c:pt idx="7067">
                  <c:v>1658.5</c:v>
                </c:pt>
                <c:pt idx="7068">
                  <c:v>1659</c:v>
                </c:pt>
                <c:pt idx="7069">
                  <c:v>1659.5</c:v>
                </c:pt>
                <c:pt idx="7070">
                  <c:v>1660</c:v>
                </c:pt>
                <c:pt idx="7071">
                  <c:v>1660.5</c:v>
                </c:pt>
                <c:pt idx="7072">
                  <c:v>1661</c:v>
                </c:pt>
                <c:pt idx="7073">
                  <c:v>1661.5</c:v>
                </c:pt>
                <c:pt idx="7074">
                  <c:v>1662</c:v>
                </c:pt>
                <c:pt idx="7075">
                  <c:v>1662.5</c:v>
                </c:pt>
                <c:pt idx="7076">
                  <c:v>1663</c:v>
                </c:pt>
                <c:pt idx="7077">
                  <c:v>1663.5</c:v>
                </c:pt>
                <c:pt idx="7078">
                  <c:v>1664</c:v>
                </c:pt>
                <c:pt idx="7079">
                  <c:v>1664.5</c:v>
                </c:pt>
                <c:pt idx="7080">
                  <c:v>1665</c:v>
                </c:pt>
                <c:pt idx="7081">
                  <c:v>1665.5</c:v>
                </c:pt>
                <c:pt idx="7082">
                  <c:v>1666</c:v>
                </c:pt>
                <c:pt idx="7083">
                  <c:v>1666.5</c:v>
                </c:pt>
                <c:pt idx="7084">
                  <c:v>1667</c:v>
                </c:pt>
                <c:pt idx="7085">
                  <c:v>1667.5</c:v>
                </c:pt>
                <c:pt idx="7086">
                  <c:v>1668</c:v>
                </c:pt>
                <c:pt idx="7087">
                  <c:v>1668.5</c:v>
                </c:pt>
                <c:pt idx="7088">
                  <c:v>1669</c:v>
                </c:pt>
                <c:pt idx="7089">
                  <c:v>1669.5</c:v>
                </c:pt>
                <c:pt idx="7090">
                  <c:v>1670</c:v>
                </c:pt>
                <c:pt idx="7091">
                  <c:v>1670.5</c:v>
                </c:pt>
                <c:pt idx="7092">
                  <c:v>1671</c:v>
                </c:pt>
                <c:pt idx="7093">
                  <c:v>1671.5</c:v>
                </c:pt>
                <c:pt idx="7094">
                  <c:v>1672</c:v>
                </c:pt>
                <c:pt idx="7095">
                  <c:v>1672.5</c:v>
                </c:pt>
                <c:pt idx="7096">
                  <c:v>1673</c:v>
                </c:pt>
                <c:pt idx="7097">
                  <c:v>1673.5</c:v>
                </c:pt>
                <c:pt idx="7098">
                  <c:v>1674</c:v>
                </c:pt>
                <c:pt idx="7099">
                  <c:v>1674.5</c:v>
                </c:pt>
                <c:pt idx="7100">
                  <c:v>1675</c:v>
                </c:pt>
                <c:pt idx="7101">
                  <c:v>1675.5</c:v>
                </c:pt>
                <c:pt idx="7102">
                  <c:v>1676</c:v>
                </c:pt>
                <c:pt idx="7103">
                  <c:v>1676.5</c:v>
                </c:pt>
                <c:pt idx="7104">
                  <c:v>1677</c:v>
                </c:pt>
                <c:pt idx="7105">
                  <c:v>1677.5</c:v>
                </c:pt>
                <c:pt idx="7106">
                  <c:v>1678</c:v>
                </c:pt>
                <c:pt idx="7107">
                  <c:v>1678.5</c:v>
                </c:pt>
                <c:pt idx="7108">
                  <c:v>1679</c:v>
                </c:pt>
                <c:pt idx="7109">
                  <c:v>1679.5</c:v>
                </c:pt>
                <c:pt idx="7110">
                  <c:v>1680</c:v>
                </c:pt>
                <c:pt idx="7111">
                  <c:v>1680.5</c:v>
                </c:pt>
                <c:pt idx="7112">
                  <c:v>1681</c:v>
                </c:pt>
                <c:pt idx="7113">
                  <c:v>1681.5</c:v>
                </c:pt>
                <c:pt idx="7114">
                  <c:v>1682</c:v>
                </c:pt>
                <c:pt idx="7115">
                  <c:v>1682.5</c:v>
                </c:pt>
                <c:pt idx="7116">
                  <c:v>1683</c:v>
                </c:pt>
                <c:pt idx="7117">
                  <c:v>1683.5</c:v>
                </c:pt>
                <c:pt idx="7118">
                  <c:v>1684</c:v>
                </c:pt>
                <c:pt idx="7119">
                  <c:v>1684.5</c:v>
                </c:pt>
                <c:pt idx="7120">
                  <c:v>1685</c:v>
                </c:pt>
                <c:pt idx="7121">
                  <c:v>1685.5</c:v>
                </c:pt>
                <c:pt idx="7122">
                  <c:v>1686</c:v>
                </c:pt>
                <c:pt idx="7123">
                  <c:v>1686.5</c:v>
                </c:pt>
                <c:pt idx="7124">
                  <c:v>1687</c:v>
                </c:pt>
                <c:pt idx="7125">
                  <c:v>1687.5</c:v>
                </c:pt>
                <c:pt idx="7126">
                  <c:v>1688</c:v>
                </c:pt>
                <c:pt idx="7127">
                  <c:v>1688.5</c:v>
                </c:pt>
                <c:pt idx="7128">
                  <c:v>1689</c:v>
                </c:pt>
                <c:pt idx="7129">
                  <c:v>1689.5</c:v>
                </c:pt>
                <c:pt idx="7130">
                  <c:v>1690</c:v>
                </c:pt>
                <c:pt idx="7131">
                  <c:v>1690.5</c:v>
                </c:pt>
                <c:pt idx="7132">
                  <c:v>1691</c:v>
                </c:pt>
                <c:pt idx="7133">
                  <c:v>1691.5</c:v>
                </c:pt>
                <c:pt idx="7134">
                  <c:v>1692</c:v>
                </c:pt>
                <c:pt idx="7135">
                  <c:v>1692.5</c:v>
                </c:pt>
                <c:pt idx="7136">
                  <c:v>1693</c:v>
                </c:pt>
                <c:pt idx="7137">
                  <c:v>1693.5</c:v>
                </c:pt>
                <c:pt idx="7138">
                  <c:v>1694</c:v>
                </c:pt>
                <c:pt idx="7139">
                  <c:v>1694.5</c:v>
                </c:pt>
                <c:pt idx="7140">
                  <c:v>1695</c:v>
                </c:pt>
                <c:pt idx="7141">
                  <c:v>1695.5</c:v>
                </c:pt>
                <c:pt idx="7142">
                  <c:v>1696</c:v>
                </c:pt>
                <c:pt idx="7143">
                  <c:v>1696.5</c:v>
                </c:pt>
                <c:pt idx="7144">
                  <c:v>1697</c:v>
                </c:pt>
                <c:pt idx="7145">
                  <c:v>1697.5</c:v>
                </c:pt>
                <c:pt idx="7146">
                  <c:v>1698</c:v>
                </c:pt>
                <c:pt idx="7147">
                  <c:v>1698.5</c:v>
                </c:pt>
                <c:pt idx="7148">
                  <c:v>1699</c:v>
                </c:pt>
                <c:pt idx="7149">
                  <c:v>1699.5</c:v>
                </c:pt>
                <c:pt idx="7150">
                  <c:v>1700</c:v>
                </c:pt>
                <c:pt idx="7151">
                  <c:v>1700.5</c:v>
                </c:pt>
                <c:pt idx="7152">
                  <c:v>1701</c:v>
                </c:pt>
                <c:pt idx="7153">
                  <c:v>1701.5</c:v>
                </c:pt>
                <c:pt idx="7154">
                  <c:v>1702</c:v>
                </c:pt>
                <c:pt idx="7155">
                  <c:v>1702.5</c:v>
                </c:pt>
                <c:pt idx="7156">
                  <c:v>1703</c:v>
                </c:pt>
                <c:pt idx="7157">
                  <c:v>1703.5</c:v>
                </c:pt>
                <c:pt idx="7158">
                  <c:v>1704</c:v>
                </c:pt>
                <c:pt idx="7159">
                  <c:v>1704.5</c:v>
                </c:pt>
                <c:pt idx="7160">
                  <c:v>1705</c:v>
                </c:pt>
                <c:pt idx="7161">
                  <c:v>1705.5</c:v>
                </c:pt>
                <c:pt idx="7162">
                  <c:v>1706</c:v>
                </c:pt>
                <c:pt idx="7163">
                  <c:v>1706.5</c:v>
                </c:pt>
                <c:pt idx="7164">
                  <c:v>1707</c:v>
                </c:pt>
                <c:pt idx="7165">
                  <c:v>1707.5</c:v>
                </c:pt>
                <c:pt idx="7166">
                  <c:v>1708</c:v>
                </c:pt>
                <c:pt idx="7167">
                  <c:v>1708.5</c:v>
                </c:pt>
                <c:pt idx="7168">
                  <c:v>1709</c:v>
                </c:pt>
                <c:pt idx="7169">
                  <c:v>1709.5</c:v>
                </c:pt>
                <c:pt idx="7170">
                  <c:v>1710</c:v>
                </c:pt>
                <c:pt idx="7171">
                  <c:v>1710.5</c:v>
                </c:pt>
                <c:pt idx="7172">
                  <c:v>1711</c:v>
                </c:pt>
                <c:pt idx="7173">
                  <c:v>1711.5</c:v>
                </c:pt>
                <c:pt idx="7174">
                  <c:v>1712</c:v>
                </c:pt>
                <c:pt idx="7175">
                  <c:v>1712.5</c:v>
                </c:pt>
                <c:pt idx="7176">
                  <c:v>1713</c:v>
                </c:pt>
                <c:pt idx="7177">
                  <c:v>1713.5</c:v>
                </c:pt>
                <c:pt idx="7178">
                  <c:v>1714</c:v>
                </c:pt>
                <c:pt idx="7179">
                  <c:v>1714.5</c:v>
                </c:pt>
                <c:pt idx="7180">
                  <c:v>1715</c:v>
                </c:pt>
                <c:pt idx="7181">
                  <c:v>1715.5</c:v>
                </c:pt>
                <c:pt idx="7182">
                  <c:v>1716</c:v>
                </c:pt>
                <c:pt idx="7183">
                  <c:v>1716.5</c:v>
                </c:pt>
                <c:pt idx="7184">
                  <c:v>1717</c:v>
                </c:pt>
                <c:pt idx="7185">
                  <c:v>1717.5</c:v>
                </c:pt>
                <c:pt idx="7186">
                  <c:v>1718</c:v>
                </c:pt>
                <c:pt idx="7187">
                  <c:v>1718.5</c:v>
                </c:pt>
                <c:pt idx="7188">
                  <c:v>1719</c:v>
                </c:pt>
                <c:pt idx="7189">
                  <c:v>1719.5</c:v>
                </c:pt>
                <c:pt idx="7190">
                  <c:v>1720</c:v>
                </c:pt>
                <c:pt idx="7191">
                  <c:v>1720.5</c:v>
                </c:pt>
                <c:pt idx="7192">
                  <c:v>1721</c:v>
                </c:pt>
                <c:pt idx="7193">
                  <c:v>1721.5</c:v>
                </c:pt>
                <c:pt idx="7194">
                  <c:v>1722</c:v>
                </c:pt>
                <c:pt idx="7195">
                  <c:v>1722.5</c:v>
                </c:pt>
                <c:pt idx="7196">
                  <c:v>1723</c:v>
                </c:pt>
                <c:pt idx="7197">
                  <c:v>1723.5</c:v>
                </c:pt>
                <c:pt idx="7198">
                  <c:v>1724</c:v>
                </c:pt>
                <c:pt idx="7199">
                  <c:v>1724.5</c:v>
                </c:pt>
                <c:pt idx="7200">
                  <c:v>1725</c:v>
                </c:pt>
                <c:pt idx="7201">
                  <c:v>1725.5</c:v>
                </c:pt>
                <c:pt idx="7202">
                  <c:v>1726</c:v>
                </c:pt>
                <c:pt idx="7203">
                  <c:v>1726.5</c:v>
                </c:pt>
                <c:pt idx="7204">
                  <c:v>1727</c:v>
                </c:pt>
                <c:pt idx="7205">
                  <c:v>1727.5</c:v>
                </c:pt>
                <c:pt idx="7206">
                  <c:v>1728</c:v>
                </c:pt>
                <c:pt idx="7207">
                  <c:v>1728.5</c:v>
                </c:pt>
                <c:pt idx="7208">
                  <c:v>1729</c:v>
                </c:pt>
                <c:pt idx="7209">
                  <c:v>1729.5</c:v>
                </c:pt>
                <c:pt idx="7210">
                  <c:v>1730</c:v>
                </c:pt>
                <c:pt idx="7211">
                  <c:v>1730.5</c:v>
                </c:pt>
                <c:pt idx="7212">
                  <c:v>1731</c:v>
                </c:pt>
                <c:pt idx="7213">
                  <c:v>1731.5</c:v>
                </c:pt>
                <c:pt idx="7214">
                  <c:v>1732</c:v>
                </c:pt>
                <c:pt idx="7215">
                  <c:v>1732.5</c:v>
                </c:pt>
                <c:pt idx="7216">
                  <c:v>1733</c:v>
                </c:pt>
                <c:pt idx="7217">
                  <c:v>1733.5</c:v>
                </c:pt>
                <c:pt idx="7218">
                  <c:v>1734</c:v>
                </c:pt>
                <c:pt idx="7219">
                  <c:v>1734.5</c:v>
                </c:pt>
                <c:pt idx="7220">
                  <c:v>1735</c:v>
                </c:pt>
                <c:pt idx="7221">
                  <c:v>1735.5</c:v>
                </c:pt>
                <c:pt idx="7222">
                  <c:v>1736</c:v>
                </c:pt>
                <c:pt idx="7223">
                  <c:v>1736.5</c:v>
                </c:pt>
                <c:pt idx="7224">
                  <c:v>1737</c:v>
                </c:pt>
                <c:pt idx="7225">
                  <c:v>1737.5</c:v>
                </c:pt>
                <c:pt idx="7226">
                  <c:v>1738</c:v>
                </c:pt>
                <c:pt idx="7227">
                  <c:v>1738.5</c:v>
                </c:pt>
                <c:pt idx="7228">
                  <c:v>1739</c:v>
                </c:pt>
                <c:pt idx="7229">
                  <c:v>1739.5</c:v>
                </c:pt>
                <c:pt idx="7230">
                  <c:v>1740</c:v>
                </c:pt>
                <c:pt idx="7231">
                  <c:v>1740.5</c:v>
                </c:pt>
                <c:pt idx="7232">
                  <c:v>1741</c:v>
                </c:pt>
                <c:pt idx="7233">
                  <c:v>1741.5</c:v>
                </c:pt>
                <c:pt idx="7234">
                  <c:v>1742</c:v>
                </c:pt>
                <c:pt idx="7235">
                  <c:v>1742.5</c:v>
                </c:pt>
                <c:pt idx="7236">
                  <c:v>1743</c:v>
                </c:pt>
                <c:pt idx="7237">
                  <c:v>1743.5</c:v>
                </c:pt>
                <c:pt idx="7238">
                  <c:v>1744</c:v>
                </c:pt>
                <c:pt idx="7239">
                  <c:v>1744.5</c:v>
                </c:pt>
                <c:pt idx="7240">
                  <c:v>1745</c:v>
                </c:pt>
                <c:pt idx="7241">
                  <c:v>1745.5</c:v>
                </c:pt>
                <c:pt idx="7242">
                  <c:v>1746</c:v>
                </c:pt>
                <c:pt idx="7243">
                  <c:v>1746.5</c:v>
                </c:pt>
                <c:pt idx="7244">
                  <c:v>1747</c:v>
                </c:pt>
                <c:pt idx="7245">
                  <c:v>1747.5</c:v>
                </c:pt>
                <c:pt idx="7246">
                  <c:v>1748</c:v>
                </c:pt>
                <c:pt idx="7247">
                  <c:v>1748.5</c:v>
                </c:pt>
                <c:pt idx="7248">
                  <c:v>1749</c:v>
                </c:pt>
                <c:pt idx="7249">
                  <c:v>1749.5</c:v>
                </c:pt>
                <c:pt idx="7250">
                  <c:v>1750</c:v>
                </c:pt>
                <c:pt idx="7251">
                  <c:v>1750.5</c:v>
                </c:pt>
                <c:pt idx="7252">
                  <c:v>1751</c:v>
                </c:pt>
                <c:pt idx="7253">
                  <c:v>1751.5</c:v>
                </c:pt>
                <c:pt idx="7254">
                  <c:v>1752</c:v>
                </c:pt>
                <c:pt idx="7255">
                  <c:v>1752.5</c:v>
                </c:pt>
                <c:pt idx="7256">
                  <c:v>1753</c:v>
                </c:pt>
                <c:pt idx="7257">
                  <c:v>1753.5</c:v>
                </c:pt>
                <c:pt idx="7258">
                  <c:v>1754</c:v>
                </c:pt>
                <c:pt idx="7259">
                  <c:v>1754.5</c:v>
                </c:pt>
                <c:pt idx="7260">
                  <c:v>1755</c:v>
                </c:pt>
                <c:pt idx="7261">
                  <c:v>1755.5</c:v>
                </c:pt>
                <c:pt idx="7262">
                  <c:v>1756</c:v>
                </c:pt>
                <c:pt idx="7263">
                  <c:v>1756.5</c:v>
                </c:pt>
                <c:pt idx="7264">
                  <c:v>1757</c:v>
                </c:pt>
                <c:pt idx="7265">
                  <c:v>1757.5</c:v>
                </c:pt>
                <c:pt idx="7266">
                  <c:v>1758</c:v>
                </c:pt>
                <c:pt idx="7267">
                  <c:v>1758.5</c:v>
                </c:pt>
                <c:pt idx="7268">
                  <c:v>1759</c:v>
                </c:pt>
                <c:pt idx="7269">
                  <c:v>1759.5</c:v>
                </c:pt>
                <c:pt idx="7270">
                  <c:v>1760</c:v>
                </c:pt>
                <c:pt idx="7271">
                  <c:v>1760.5</c:v>
                </c:pt>
                <c:pt idx="7272">
                  <c:v>1761</c:v>
                </c:pt>
                <c:pt idx="7273">
                  <c:v>1761.5</c:v>
                </c:pt>
                <c:pt idx="7274">
                  <c:v>1762</c:v>
                </c:pt>
                <c:pt idx="7275">
                  <c:v>1762.5</c:v>
                </c:pt>
                <c:pt idx="7276">
                  <c:v>1763</c:v>
                </c:pt>
                <c:pt idx="7277">
                  <c:v>1763.5</c:v>
                </c:pt>
                <c:pt idx="7278">
                  <c:v>1764</c:v>
                </c:pt>
                <c:pt idx="7279">
                  <c:v>1764.5</c:v>
                </c:pt>
                <c:pt idx="7280">
                  <c:v>1765</c:v>
                </c:pt>
                <c:pt idx="7281">
                  <c:v>1765.5</c:v>
                </c:pt>
                <c:pt idx="7282">
                  <c:v>1766</c:v>
                </c:pt>
                <c:pt idx="7283">
                  <c:v>1766.5</c:v>
                </c:pt>
                <c:pt idx="7284">
                  <c:v>1767</c:v>
                </c:pt>
                <c:pt idx="7285">
                  <c:v>1767.5</c:v>
                </c:pt>
                <c:pt idx="7286">
                  <c:v>1768</c:v>
                </c:pt>
                <c:pt idx="7287">
                  <c:v>1768.5</c:v>
                </c:pt>
                <c:pt idx="7288">
                  <c:v>1769</c:v>
                </c:pt>
                <c:pt idx="7289">
                  <c:v>1769.5</c:v>
                </c:pt>
                <c:pt idx="7290">
                  <c:v>1770</c:v>
                </c:pt>
                <c:pt idx="7291">
                  <c:v>1770.5</c:v>
                </c:pt>
                <c:pt idx="7292">
                  <c:v>1771</c:v>
                </c:pt>
                <c:pt idx="7293">
                  <c:v>1771.5</c:v>
                </c:pt>
                <c:pt idx="7294">
                  <c:v>1772</c:v>
                </c:pt>
                <c:pt idx="7295">
                  <c:v>1772.5</c:v>
                </c:pt>
                <c:pt idx="7296">
                  <c:v>1773</c:v>
                </c:pt>
                <c:pt idx="7297">
                  <c:v>1773.5</c:v>
                </c:pt>
                <c:pt idx="7298">
                  <c:v>1774</c:v>
                </c:pt>
                <c:pt idx="7299">
                  <c:v>1774.5</c:v>
                </c:pt>
                <c:pt idx="7300">
                  <c:v>1775</c:v>
                </c:pt>
                <c:pt idx="7301">
                  <c:v>1775.5</c:v>
                </c:pt>
                <c:pt idx="7302">
                  <c:v>1776</c:v>
                </c:pt>
                <c:pt idx="7303">
                  <c:v>1776.5</c:v>
                </c:pt>
                <c:pt idx="7304">
                  <c:v>1777</c:v>
                </c:pt>
                <c:pt idx="7305">
                  <c:v>1777.5</c:v>
                </c:pt>
                <c:pt idx="7306">
                  <c:v>1778</c:v>
                </c:pt>
                <c:pt idx="7307">
                  <c:v>1778.5</c:v>
                </c:pt>
                <c:pt idx="7308">
                  <c:v>1779</c:v>
                </c:pt>
                <c:pt idx="7309">
                  <c:v>1779.5</c:v>
                </c:pt>
                <c:pt idx="7310">
                  <c:v>1780</c:v>
                </c:pt>
                <c:pt idx="7311">
                  <c:v>1780.5</c:v>
                </c:pt>
                <c:pt idx="7312">
                  <c:v>1781</c:v>
                </c:pt>
                <c:pt idx="7313">
                  <c:v>1781.5</c:v>
                </c:pt>
                <c:pt idx="7314">
                  <c:v>1782</c:v>
                </c:pt>
                <c:pt idx="7315">
                  <c:v>1782.5</c:v>
                </c:pt>
                <c:pt idx="7316">
                  <c:v>1783</c:v>
                </c:pt>
                <c:pt idx="7317">
                  <c:v>1783.5</c:v>
                </c:pt>
                <c:pt idx="7318">
                  <c:v>1784</c:v>
                </c:pt>
                <c:pt idx="7319">
                  <c:v>1784.5</c:v>
                </c:pt>
                <c:pt idx="7320">
                  <c:v>1785</c:v>
                </c:pt>
                <c:pt idx="7321">
                  <c:v>1785.5</c:v>
                </c:pt>
                <c:pt idx="7322">
                  <c:v>1786</c:v>
                </c:pt>
                <c:pt idx="7323">
                  <c:v>1786.5</c:v>
                </c:pt>
                <c:pt idx="7324">
                  <c:v>1787</c:v>
                </c:pt>
                <c:pt idx="7325">
                  <c:v>1787.5</c:v>
                </c:pt>
                <c:pt idx="7326">
                  <c:v>1788</c:v>
                </c:pt>
                <c:pt idx="7327">
                  <c:v>1788.5</c:v>
                </c:pt>
                <c:pt idx="7328">
                  <c:v>1789</c:v>
                </c:pt>
                <c:pt idx="7329">
                  <c:v>1789.5</c:v>
                </c:pt>
                <c:pt idx="7330">
                  <c:v>1790</c:v>
                </c:pt>
                <c:pt idx="7331">
                  <c:v>1790.5</c:v>
                </c:pt>
                <c:pt idx="7332">
                  <c:v>1791</c:v>
                </c:pt>
                <c:pt idx="7333">
                  <c:v>1791.5</c:v>
                </c:pt>
                <c:pt idx="7334">
                  <c:v>1792</c:v>
                </c:pt>
                <c:pt idx="7335">
                  <c:v>1792.5</c:v>
                </c:pt>
                <c:pt idx="7336">
                  <c:v>1793</c:v>
                </c:pt>
                <c:pt idx="7337">
                  <c:v>1793.5</c:v>
                </c:pt>
                <c:pt idx="7338">
                  <c:v>1794</c:v>
                </c:pt>
                <c:pt idx="7339">
                  <c:v>1794.5</c:v>
                </c:pt>
                <c:pt idx="7340">
                  <c:v>1795</c:v>
                </c:pt>
                <c:pt idx="7341">
                  <c:v>1795.5</c:v>
                </c:pt>
                <c:pt idx="7342">
                  <c:v>1796</c:v>
                </c:pt>
                <c:pt idx="7343">
                  <c:v>1796.5</c:v>
                </c:pt>
                <c:pt idx="7344">
                  <c:v>1797</c:v>
                </c:pt>
                <c:pt idx="7345">
                  <c:v>1797.5</c:v>
                </c:pt>
                <c:pt idx="7346">
                  <c:v>1798</c:v>
                </c:pt>
                <c:pt idx="7347">
                  <c:v>1798.5</c:v>
                </c:pt>
                <c:pt idx="7348">
                  <c:v>1799</c:v>
                </c:pt>
                <c:pt idx="7349">
                  <c:v>1799.5</c:v>
                </c:pt>
                <c:pt idx="7350">
                  <c:v>1800</c:v>
                </c:pt>
                <c:pt idx="7351">
                  <c:v>1800.5</c:v>
                </c:pt>
                <c:pt idx="7352">
                  <c:v>1801</c:v>
                </c:pt>
                <c:pt idx="7353">
                  <c:v>1801.5</c:v>
                </c:pt>
                <c:pt idx="7354">
                  <c:v>1802</c:v>
                </c:pt>
                <c:pt idx="7355">
                  <c:v>1802.5</c:v>
                </c:pt>
                <c:pt idx="7356">
                  <c:v>1803</c:v>
                </c:pt>
                <c:pt idx="7357">
                  <c:v>1803.5</c:v>
                </c:pt>
                <c:pt idx="7358">
                  <c:v>1804</c:v>
                </c:pt>
                <c:pt idx="7359">
                  <c:v>1804.5</c:v>
                </c:pt>
                <c:pt idx="7360">
                  <c:v>1805</c:v>
                </c:pt>
                <c:pt idx="7361">
                  <c:v>1805.5</c:v>
                </c:pt>
                <c:pt idx="7362">
                  <c:v>1806</c:v>
                </c:pt>
                <c:pt idx="7363">
                  <c:v>1806.5</c:v>
                </c:pt>
                <c:pt idx="7364">
                  <c:v>1807</c:v>
                </c:pt>
                <c:pt idx="7365">
                  <c:v>1807.5</c:v>
                </c:pt>
                <c:pt idx="7366">
                  <c:v>1808</c:v>
                </c:pt>
                <c:pt idx="7367">
                  <c:v>1808.5</c:v>
                </c:pt>
                <c:pt idx="7368">
                  <c:v>1809</c:v>
                </c:pt>
                <c:pt idx="7369">
                  <c:v>1809.5</c:v>
                </c:pt>
                <c:pt idx="7370">
                  <c:v>1810</c:v>
                </c:pt>
                <c:pt idx="7371">
                  <c:v>1810.5</c:v>
                </c:pt>
                <c:pt idx="7372">
                  <c:v>1811</c:v>
                </c:pt>
                <c:pt idx="7373">
                  <c:v>1811.5</c:v>
                </c:pt>
                <c:pt idx="7374">
                  <c:v>1812</c:v>
                </c:pt>
                <c:pt idx="7375">
                  <c:v>1812.5</c:v>
                </c:pt>
                <c:pt idx="7376">
                  <c:v>1813</c:v>
                </c:pt>
                <c:pt idx="7377">
                  <c:v>1813.5</c:v>
                </c:pt>
                <c:pt idx="7378">
                  <c:v>1814</c:v>
                </c:pt>
                <c:pt idx="7379">
                  <c:v>1814.5</c:v>
                </c:pt>
                <c:pt idx="7380">
                  <c:v>1815</c:v>
                </c:pt>
                <c:pt idx="7381">
                  <c:v>1815.5</c:v>
                </c:pt>
                <c:pt idx="7382">
                  <c:v>1816</c:v>
                </c:pt>
                <c:pt idx="7383">
                  <c:v>1816.5</c:v>
                </c:pt>
                <c:pt idx="7384">
                  <c:v>1817</c:v>
                </c:pt>
                <c:pt idx="7385">
                  <c:v>1817.5</c:v>
                </c:pt>
                <c:pt idx="7386">
                  <c:v>1818</c:v>
                </c:pt>
                <c:pt idx="7387">
                  <c:v>1818.5</c:v>
                </c:pt>
                <c:pt idx="7388">
                  <c:v>1819</c:v>
                </c:pt>
                <c:pt idx="7389">
                  <c:v>1819.5</c:v>
                </c:pt>
                <c:pt idx="7390">
                  <c:v>1820</c:v>
                </c:pt>
                <c:pt idx="7391">
                  <c:v>1820.5</c:v>
                </c:pt>
                <c:pt idx="7392">
                  <c:v>1821</c:v>
                </c:pt>
                <c:pt idx="7393">
                  <c:v>1821.5</c:v>
                </c:pt>
                <c:pt idx="7394">
                  <c:v>1822</c:v>
                </c:pt>
                <c:pt idx="7395">
                  <c:v>1822.5</c:v>
                </c:pt>
                <c:pt idx="7396">
                  <c:v>1823</c:v>
                </c:pt>
                <c:pt idx="7397">
                  <c:v>1823.5</c:v>
                </c:pt>
                <c:pt idx="7398">
                  <c:v>1824</c:v>
                </c:pt>
                <c:pt idx="7399">
                  <c:v>1824.5</c:v>
                </c:pt>
                <c:pt idx="7400">
                  <c:v>1825</c:v>
                </c:pt>
                <c:pt idx="7401">
                  <c:v>1825.5</c:v>
                </c:pt>
                <c:pt idx="7402">
                  <c:v>1826</c:v>
                </c:pt>
                <c:pt idx="7403">
                  <c:v>1826.5</c:v>
                </c:pt>
                <c:pt idx="7404">
                  <c:v>1827</c:v>
                </c:pt>
                <c:pt idx="7405">
                  <c:v>1827.5</c:v>
                </c:pt>
                <c:pt idx="7406">
                  <c:v>1828</c:v>
                </c:pt>
                <c:pt idx="7407">
                  <c:v>1828.5</c:v>
                </c:pt>
                <c:pt idx="7408">
                  <c:v>1829</c:v>
                </c:pt>
                <c:pt idx="7409">
                  <c:v>1829.5</c:v>
                </c:pt>
                <c:pt idx="7410">
                  <c:v>1830</c:v>
                </c:pt>
                <c:pt idx="7411">
                  <c:v>1830.5</c:v>
                </c:pt>
                <c:pt idx="7412">
                  <c:v>1831</c:v>
                </c:pt>
                <c:pt idx="7413">
                  <c:v>1831.5</c:v>
                </c:pt>
                <c:pt idx="7414">
                  <c:v>1832</c:v>
                </c:pt>
                <c:pt idx="7415">
                  <c:v>1832.5</c:v>
                </c:pt>
                <c:pt idx="7416">
                  <c:v>1833</c:v>
                </c:pt>
                <c:pt idx="7417">
                  <c:v>1833.5</c:v>
                </c:pt>
                <c:pt idx="7418">
                  <c:v>1834</c:v>
                </c:pt>
                <c:pt idx="7419">
                  <c:v>1834.5</c:v>
                </c:pt>
                <c:pt idx="7420">
                  <c:v>1835</c:v>
                </c:pt>
                <c:pt idx="7421">
                  <c:v>1835.5</c:v>
                </c:pt>
                <c:pt idx="7422">
                  <c:v>1836</c:v>
                </c:pt>
                <c:pt idx="7423">
                  <c:v>1836.5</c:v>
                </c:pt>
                <c:pt idx="7424">
                  <c:v>1837</c:v>
                </c:pt>
                <c:pt idx="7425">
                  <c:v>1837.5</c:v>
                </c:pt>
                <c:pt idx="7426">
                  <c:v>1838</c:v>
                </c:pt>
                <c:pt idx="7427">
                  <c:v>1838.5</c:v>
                </c:pt>
                <c:pt idx="7428">
                  <c:v>1839</c:v>
                </c:pt>
                <c:pt idx="7429">
                  <c:v>1839.5</c:v>
                </c:pt>
                <c:pt idx="7430">
                  <c:v>1840</c:v>
                </c:pt>
                <c:pt idx="7431">
                  <c:v>1840.5</c:v>
                </c:pt>
                <c:pt idx="7432">
                  <c:v>1841</c:v>
                </c:pt>
                <c:pt idx="7433">
                  <c:v>1841.5</c:v>
                </c:pt>
                <c:pt idx="7434">
                  <c:v>1842</c:v>
                </c:pt>
                <c:pt idx="7435">
                  <c:v>1842.5</c:v>
                </c:pt>
                <c:pt idx="7436">
                  <c:v>1843</c:v>
                </c:pt>
                <c:pt idx="7437">
                  <c:v>1843.5</c:v>
                </c:pt>
                <c:pt idx="7438">
                  <c:v>1844</c:v>
                </c:pt>
                <c:pt idx="7439">
                  <c:v>1844.5</c:v>
                </c:pt>
                <c:pt idx="7440">
                  <c:v>1845</c:v>
                </c:pt>
                <c:pt idx="7441">
                  <c:v>1845.5</c:v>
                </c:pt>
                <c:pt idx="7442">
                  <c:v>1846</c:v>
                </c:pt>
                <c:pt idx="7443">
                  <c:v>1846.5</c:v>
                </c:pt>
                <c:pt idx="7444">
                  <c:v>1847</c:v>
                </c:pt>
                <c:pt idx="7445">
                  <c:v>1847.5</c:v>
                </c:pt>
                <c:pt idx="7446">
                  <c:v>1848</c:v>
                </c:pt>
                <c:pt idx="7447">
                  <c:v>1848.5</c:v>
                </c:pt>
                <c:pt idx="7448">
                  <c:v>1849</c:v>
                </c:pt>
                <c:pt idx="7449">
                  <c:v>1849.5</c:v>
                </c:pt>
                <c:pt idx="7450">
                  <c:v>1850</c:v>
                </c:pt>
                <c:pt idx="7451">
                  <c:v>1850.5</c:v>
                </c:pt>
                <c:pt idx="7452">
                  <c:v>1851</c:v>
                </c:pt>
                <c:pt idx="7453">
                  <c:v>1851.5</c:v>
                </c:pt>
                <c:pt idx="7454">
                  <c:v>1852</c:v>
                </c:pt>
                <c:pt idx="7455">
                  <c:v>1852.5</c:v>
                </c:pt>
                <c:pt idx="7456">
                  <c:v>1853</c:v>
                </c:pt>
                <c:pt idx="7457">
                  <c:v>1853.5</c:v>
                </c:pt>
                <c:pt idx="7458">
                  <c:v>1854</c:v>
                </c:pt>
                <c:pt idx="7459">
                  <c:v>1854.5</c:v>
                </c:pt>
                <c:pt idx="7460">
                  <c:v>1855</c:v>
                </c:pt>
                <c:pt idx="7461">
                  <c:v>1855.5</c:v>
                </c:pt>
                <c:pt idx="7462">
                  <c:v>1856</c:v>
                </c:pt>
                <c:pt idx="7463">
                  <c:v>1856.5</c:v>
                </c:pt>
                <c:pt idx="7464">
                  <c:v>1857</c:v>
                </c:pt>
                <c:pt idx="7465">
                  <c:v>1857.5</c:v>
                </c:pt>
                <c:pt idx="7466">
                  <c:v>1858</c:v>
                </c:pt>
                <c:pt idx="7467">
                  <c:v>1858.5</c:v>
                </c:pt>
                <c:pt idx="7468">
                  <c:v>1859</c:v>
                </c:pt>
                <c:pt idx="7469">
                  <c:v>1859.5</c:v>
                </c:pt>
                <c:pt idx="7470">
                  <c:v>1860</c:v>
                </c:pt>
                <c:pt idx="7471">
                  <c:v>1860.5</c:v>
                </c:pt>
                <c:pt idx="7472">
                  <c:v>1861</c:v>
                </c:pt>
                <c:pt idx="7473">
                  <c:v>1861.5</c:v>
                </c:pt>
                <c:pt idx="7474">
                  <c:v>1862</c:v>
                </c:pt>
                <c:pt idx="7475">
                  <c:v>1862.5</c:v>
                </c:pt>
                <c:pt idx="7476">
                  <c:v>1863</c:v>
                </c:pt>
                <c:pt idx="7477">
                  <c:v>1863.5</c:v>
                </c:pt>
                <c:pt idx="7478">
                  <c:v>1864</c:v>
                </c:pt>
                <c:pt idx="7479">
                  <c:v>1864.5</c:v>
                </c:pt>
                <c:pt idx="7480">
                  <c:v>1865</c:v>
                </c:pt>
                <c:pt idx="7481">
                  <c:v>1865.5</c:v>
                </c:pt>
                <c:pt idx="7482">
                  <c:v>1866</c:v>
                </c:pt>
                <c:pt idx="7483">
                  <c:v>1866.5</c:v>
                </c:pt>
                <c:pt idx="7484">
                  <c:v>1867</c:v>
                </c:pt>
                <c:pt idx="7485">
                  <c:v>1867.5</c:v>
                </c:pt>
                <c:pt idx="7486">
                  <c:v>1868</c:v>
                </c:pt>
                <c:pt idx="7487">
                  <c:v>1868.5</c:v>
                </c:pt>
                <c:pt idx="7488">
                  <c:v>1869</c:v>
                </c:pt>
                <c:pt idx="7489">
                  <c:v>1869.5</c:v>
                </c:pt>
                <c:pt idx="7490">
                  <c:v>1870</c:v>
                </c:pt>
                <c:pt idx="7491">
                  <c:v>1870.5</c:v>
                </c:pt>
                <c:pt idx="7492">
                  <c:v>1871</c:v>
                </c:pt>
                <c:pt idx="7493">
                  <c:v>1871.5</c:v>
                </c:pt>
                <c:pt idx="7494">
                  <c:v>1872</c:v>
                </c:pt>
                <c:pt idx="7495">
                  <c:v>1872.5</c:v>
                </c:pt>
                <c:pt idx="7496">
                  <c:v>1873</c:v>
                </c:pt>
                <c:pt idx="7497">
                  <c:v>1873.5</c:v>
                </c:pt>
                <c:pt idx="7498">
                  <c:v>1874</c:v>
                </c:pt>
                <c:pt idx="7499">
                  <c:v>1874.5</c:v>
                </c:pt>
                <c:pt idx="7500">
                  <c:v>1875</c:v>
                </c:pt>
                <c:pt idx="7501">
                  <c:v>1875.5</c:v>
                </c:pt>
                <c:pt idx="7502">
                  <c:v>1876</c:v>
                </c:pt>
                <c:pt idx="7503">
                  <c:v>1876.5</c:v>
                </c:pt>
                <c:pt idx="7504">
                  <c:v>1877</c:v>
                </c:pt>
                <c:pt idx="7505">
                  <c:v>1877.5</c:v>
                </c:pt>
                <c:pt idx="7506">
                  <c:v>1878</c:v>
                </c:pt>
                <c:pt idx="7507">
                  <c:v>1878.5</c:v>
                </c:pt>
                <c:pt idx="7508">
                  <c:v>1879</c:v>
                </c:pt>
                <c:pt idx="7509">
                  <c:v>1879.5</c:v>
                </c:pt>
                <c:pt idx="7510">
                  <c:v>1880</c:v>
                </c:pt>
                <c:pt idx="7511">
                  <c:v>1880.5</c:v>
                </c:pt>
                <c:pt idx="7512">
                  <c:v>1881</c:v>
                </c:pt>
                <c:pt idx="7513">
                  <c:v>1881.5</c:v>
                </c:pt>
                <c:pt idx="7514">
                  <c:v>1882</c:v>
                </c:pt>
                <c:pt idx="7515">
                  <c:v>1882.5</c:v>
                </c:pt>
                <c:pt idx="7516">
                  <c:v>1883</c:v>
                </c:pt>
                <c:pt idx="7517">
                  <c:v>1883.5</c:v>
                </c:pt>
                <c:pt idx="7518">
                  <c:v>1884</c:v>
                </c:pt>
                <c:pt idx="7519">
                  <c:v>1884.5</c:v>
                </c:pt>
                <c:pt idx="7520">
                  <c:v>1885</c:v>
                </c:pt>
                <c:pt idx="7521">
                  <c:v>1885.5</c:v>
                </c:pt>
                <c:pt idx="7522">
                  <c:v>1886</c:v>
                </c:pt>
                <c:pt idx="7523">
                  <c:v>1886.5</c:v>
                </c:pt>
                <c:pt idx="7524">
                  <c:v>1887</c:v>
                </c:pt>
                <c:pt idx="7525">
                  <c:v>1887.5</c:v>
                </c:pt>
                <c:pt idx="7526">
                  <c:v>1888</c:v>
                </c:pt>
                <c:pt idx="7527">
                  <c:v>1888.5</c:v>
                </c:pt>
                <c:pt idx="7528">
                  <c:v>1889</c:v>
                </c:pt>
                <c:pt idx="7529">
                  <c:v>1889.5</c:v>
                </c:pt>
                <c:pt idx="7530">
                  <c:v>1890</c:v>
                </c:pt>
                <c:pt idx="7531">
                  <c:v>1890.5</c:v>
                </c:pt>
                <c:pt idx="7532">
                  <c:v>1891</c:v>
                </c:pt>
                <c:pt idx="7533">
                  <c:v>1891.5</c:v>
                </c:pt>
                <c:pt idx="7534">
                  <c:v>1892</c:v>
                </c:pt>
                <c:pt idx="7535">
                  <c:v>1892.5</c:v>
                </c:pt>
                <c:pt idx="7536">
                  <c:v>1893</c:v>
                </c:pt>
                <c:pt idx="7537">
                  <c:v>1893.5</c:v>
                </c:pt>
                <c:pt idx="7538">
                  <c:v>1894</c:v>
                </c:pt>
                <c:pt idx="7539">
                  <c:v>1894.5</c:v>
                </c:pt>
                <c:pt idx="7540">
                  <c:v>1895</c:v>
                </c:pt>
                <c:pt idx="7541">
                  <c:v>1895.5</c:v>
                </c:pt>
                <c:pt idx="7542">
                  <c:v>1896</c:v>
                </c:pt>
                <c:pt idx="7543">
                  <c:v>1896.5</c:v>
                </c:pt>
                <c:pt idx="7544">
                  <c:v>1897</c:v>
                </c:pt>
                <c:pt idx="7545">
                  <c:v>1897.5</c:v>
                </c:pt>
                <c:pt idx="7546">
                  <c:v>1898</c:v>
                </c:pt>
                <c:pt idx="7547">
                  <c:v>1898.5</c:v>
                </c:pt>
                <c:pt idx="7548">
                  <c:v>1899</c:v>
                </c:pt>
                <c:pt idx="7549">
                  <c:v>1899.5</c:v>
                </c:pt>
                <c:pt idx="7550">
                  <c:v>1900</c:v>
                </c:pt>
                <c:pt idx="7551">
                  <c:v>1900.5</c:v>
                </c:pt>
                <c:pt idx="7552">
                  <c:v>1901</c:v>
                </c:pt>
                <c:pt idx="7553">
                  <c:v>1901.5</c:v>
                </c:pt>
                <c:pt idx="7554">
                  <c:v>1902</c:v>
                </c:pt>
                <c:pt idx="7555">
                  <c:v>1902.5</c:v>
                </c:pt>
                <c:pt idx="7556">
                  <c:v>1903</c:v>
                </c:pt>
                <c:pt idx="7557">
                  <c:v>1903.5</c:v>
                </c:pt>
                <c:pt idx="7558">
                  <c:v>1904</c:v>
                </c:pt>
                <c:pt idx="7559">
                  <c:v>1904.5</c:v>
                </c:pt>
                <c:pt idx="7560">
                  <c:v>1905</c:v>
                </c:pt>
                <c:pt idx="7561">
                  <c:v>1905.5</c:v>
                </c:pt>
                <c:pt idx="7562">
                  <c:v>1906</c:v>
                </c:pt>
                <c:pt idx="7563">
                  <c:v>1906.5</c:v>
                </c:pt>
                <c:pt idx="7564">
                  <c:v>1907</c:v>
                </c:pt>
                <c:pt idx="7565">
                  <c:v>1907.5</c:v>
                </c:pt>
                <c:pt idx="7566">
                  <c:v>1908</c:v>
                </c:pt>
                <c:pt idx="7567">
                  <c:v>1908.5</c:v>
                </c:pt>
                <c:pt idx="7568">
                  <c:v>1909</c:v>
                </c:pt>
                <c:pt idx="7569">
                  <c:v>1909.5</c:v>
                </c:pt>
                <c:pt idx="7570">
                  <c:v>1910</c:v>
                </c:pt>
                <c:pt idx="7571">
                  <c:v>1910.5</c:v>
                </c:pt>
                <c:pt idx="7572">
                  <c:v>1911</c:v>
                </c:pt>
                <c:pt idx="7573">
                  <c:v>1911.5</c:v>
                </c:pt>
                <c:pt idx="7574">
                  <c:v>1912</c:v>
                </c:pt>
                <c:pt idx="7575">
                  <c:v>1912.5</c:v>
                </c:pt>
                <c:pt idx="7576">
                  <c:v>1913</c:v>
                </c:pt>
                <c:pt idx="7577">
                  <c:v>1913.5</c:v>
                </c:pt>
                <c:pt idx="7578">
                  <c:v>1914</c:v>
                </c:pt>
                <c:pt idx="7579">
                  <c:v>1914.5</c:v>
                </c:pt>
                <c:pt idx="7580">
                  <c:v>1915</c:v>
                </c:pt>
              </c:numCache>
            </c:numRef>
          </c:xVal>
          <c:yVal>
            <c:numRef>
              <c:f>[Book10]Sheet1!$AB$2:$AB$7582</c:f>
              <c:numCache>
                <c:formatCode>General</c:formatCode>
                <c:ptCount val="7581"/>
                <c:pt idx="0">
                  <c:v>-4.3561920000000001E-3</c:v>
                </c:pt>
                <c:pt idx="1">
                  <c:v>-4.3561920000000001E-3</c:v>
                </c:pt>
                <c:pt idx="2">
                  <c:v>-4.3561920000000001E-3</c:v>
                </c:pt>
                <c:pt idx="3">
                  <c:v>-4.3561920000000001E-3</c:v>
                </c:pt>
                <c:pt idx="4">
                  <c:v>-4.3561920000000001E-3</c:v>
                </c:pt>
                <c:pt idx="5">
                  <c:v>-4.3561920000000001E-3</c:v>
                </c:pt>
                <c:pt idx="6">
                  <c:v>-4.3561920000000001E-3</c:v>
                </c:pt>
                <c:pt idx="7">
                  <c:v>-4.3561920000000001E-3</c:v>
                </c:pt>
                <c:pt idx="8">
                  <c:v>-4.3561920000000001E-3</c:v>
                </c:pt>
                <c:pt idx="9">
                  <c:v>-4.3561920000000001E-3</c:v>
                </c:pt>
                <c:pt idx="10">
                  <c:v>-4.3561920000000001E-3</c:v>
                </c:pt>
                <c:pt idx="11">
                  <c:v>-4.3561920000000001E-3</c:v>
                </c:pt>
                <c:pt idx="12">
                  <c:v>-4.3561920000000001E-3</c:v>
                </c:pt>
                <c:pt idx="13">
                  <c:v>-4.3561920000000001E-3</c:v>
                </c:pt>
                <c:pt idx="14">
                  <c:v>-4.3561920000000001E-3</c:v>
                </c:pt>
                <c:pt idx="15">
                  <c:v>-4.3561920000000001E-3</c:v>
                </c:pt>
                <c:pt idx="16">
                  <c:v>-4.3561920000000001E-3</c:v>
                </c:pt>
                <c:pt idx="17">
                  <c:v>-4.3561920000000001E-3</c:v>
                </c:pt>
                <c:pt idx="18">
                  <c:v>-4.3561920000000001E-3</c:v>
                </c:pt>
                <c:pt idx="19">
                  <c:v>-4.3561920000000001E-3</c:v>
                </c:pt>
                <c:pt idx="20">
                  <c:v>-4.3561920000000001E-3</c:v>
                </c:pt>
                <c:pt idx="21">
                  <c:v>-4.3561920000000001E-3</c:v>
                </c:pt>
                <c:pt idx="22">
                  <c:v>-4.3561920000000001E-3</c:v>
                </c:pt>
                <c:pt idx="23">
                  <c:v>-4.3561920000000001E-3</c:v>
                </c:pt>
                <c:pt idx="24">
                  <c:v>-4.3561920000000001E-3</c:v>
                </c:pt>
                <c:pt idx="25">
                  <c:v>-4.3561920000000001E-3</c:v>
                </c:pt>
                <c:pt idx="26">
                  <c:v>-4.3561920000000001E-3</c:v>
                </c:pt>
                <c:pt idx="27">
                  <c:v>-4.3561920000000001E-3</c:v>
                </c:pt>
                <c:pt idx="28">
                  <c:v>-4.3561920000000001E-3</c:v>
                </c:pt>
                <c:pt idx="29">
                  <c:v>-4.3561920000000001E-3</c:v>
                </c:pt>
                <c:pt idx="30">
                  <c:v>-4.3561920000000001E-3</c:v>
                </c:pt>
                <c:pt idx="31">
                  <c:v>-4.3561920000000001E-3</c:v>
                </c:pt>
                <c:pt idx="32">
                  <c:v>-4.4264400000000002E-3</c:v>
                </c:pt>
                <c:pt idx="33">
                  <c:v>-4.6504650000000003E-3</c:v>
                </c:pt>
                <c:pt idx="34">
                  <c:v>-4.8816930000000003E-3</c:v>
                </c:pt>
                <c:pt idx="35">
                  <c:v>-5.1200919999999997E-3</c:v>
                </c:pt>
                <c:pt idx="36">
                  <c:v>-5.3656219999999996E-3</c:v>
                </c:pt>
                <c:pt idx="37">
                  <c:v>-5.6182610000000003E-3</c:v>
                </c:pt>
                <c:pt idx="38">
                  <c:v>-5.8780129999999996E-3</c:v>
                </c:pt>
                <c:pt idx="39">
                  <c:v>-6.1448989999999997E-3</c:v>
                </c:pt>
                <c:pt idx="40">
                  <c:v>-6.4189629999999998E-3</c:v>
                </c:pt>
                <c:pt idx="41">
                  <c:v>-6.7002549999999996E-3</c:v>
                </c:pt>
                <c:pt idx="42">
                  <c:v>-6.9888069999999997E-3</c:v>
                </c:pt>
                <c:pt idx="43">
                  <c:v>-7.2846500000000002E-3</c:v>
                </c:pt>
                <c:pt idx="44">
                  <c:v>-7.5878430000000004E-3</c:v>
                </c:pt>
                <c:pt idx="45">
                  <c:v>-7.8984740000000008E-3</c:v>
                </c:pt>
                <c:pt idx="46">
                  <c:v>-8.2166389999999995E-3</c:v>
                </c:pt>
                <c:pt idx="47">
                  <c:v>-8.5424049999999994E-3</c:v>
                </c:pt>
                <c:pt idx="48">
                  <c:v>-8.875773E-3</c:v>
                </c:pt>
                <c:pt idx="49">
                  <c:v>-9.2166669999999996E-3</c:v>
                </c:pt>
                <c:pt idx="50">
                  <c:v>-9.5649480000000002E-3</c:v>
                </c:pt>
                <c:pt idx="51">
                  <c:v>-9.9204719999999996E-3</c:v>
                </c:pt>
                <c:pt idx="52">
                  <c:v>-1.028315E-2</c:v>
                </c:pt>
                <c:pt idx="53">
                  <c:v>-1.065293E-2</c:v>
                </c:pt>
                <c:pt idx="54">
                  <c:v>-1.1029819999999999E-2</c:v>
                </c:pt>
                <c:pt idx="55">
                  <c:v>-1.141379E-2</c:v>
                </c:pt>
                <c:pt idx="56">
                  <c:v>-1.180486E-2</c:v>
                </c:pt>
                <c:pt idx="57">
                  <c:v>-1.220303E-2</c:v>
                </c:pt>
                <c:pt idx="58">
                  <c:v>-1.2608360000000001E-2</c:v>
                </c:pt>
                <c:pt idx="59">
                  <c:v>-1.30209E-2</c:v>
                </c:pt>
                <c:pt idx="60">
                  <c:v>-1.344069E-2</c:v>
                </c:pt>
                <c:pt idx="61">
                  <c:v>-1.386771E-2</c:v>
                </c:pt>
                <c:pt idx="62">
                  <c:v>-1.4301919999999999E-2</c:v>
                </c:pt>
                <c:pt idx="63">
                  <c:v>-1.4743310000000001E-2</c:v>
                </c:pt>
                <c:pt idx="64">
                  <c:v>-1.519183E-2</c:v>
                </c:pt>
                <c:pt idx="65">
                  <c:v>-1.5647350000000001E-2</c:v>
                </c:pt>
                <c:pt idx="66">
                  <c:v>-1.6109749999999999E-2</c:v>
                </c:pt>
                <c:pt idx="67">
                  <c:v>-1.657898E-2</c:v>
                </c:pt>
                <c:pt idx="68">
                  <c:v>-1.7055029999999999E-2</c:v>
                </c:pt>
                <c:pt idx="69">
                  <c:v>-1.7537959999999998E-2</c:v>
                </c:pt>
                <c:pt idx="70">
                  <c:v>-1.8027890000000001E-2</c:v>
                </c:pt>
                <c:pt idx="71">
                  <c:v>-1.8524949999999998E-2</c:v>
                </c:pt>
                <c:pt idx="72">
                  <c:v>-1.9029270000000001E-2</c:v>
                </c:pt>
                <c:pt idx="73">
                  <c:v>-1.9540890000000002E-2</c:v>
                </c:pt>
                <c:pt idx="74">
                  <c:v>-2.0059819999999999E-2</c:v>
                </c:pt>
                <c:pt idx="75">
                  <c:v>-2.058604E-2</c:v>
                </c:pt>
                <c:pt idx="76">
                  <c:v>-2.1119519999999999E-2</c:v>
                </c:pt>
                <c:pt idx="77">
                  <c:v>-2.1660240000000001E-2</c:v>
                </c:pt>
                <c:pt idx="78">
                  <c:v>-2.2208080000000002E-2</c:v>
                </c:pt>
                <c:pt idx="79">
                  <c:v>-2.2762890000000001E-2</c:v>
                </c:pt>
                <c:pt idx="80">
                  <c:v>-2.3324620000000001E-2</c:v>
                </c:pt>
                <c:pt idx="81">
                  <c:v>-2.3893259999999999E-2</c:v>
                </c:pt>
                <c:pt idx="82">
                  <c:v>-2.4468779999999999E-2</c:v>
                </c:pt>
                <c:pt idx="83">
                  <c:v>-2.5051150000000001E-2</c:v>
                </c:pt>
                <c:pt idx="84">
                  <c:v>-2.5640340000000001E-2</c:v>
                </c:pt>
                <c:pt idx="85">
                  <c:v>-2.6236369999999998E-2</c:v>
                </c:pt>
                <c:pt idx="86">
                  <c:v>-2.683934E-2</c:v>
                </c:pt>
                <c:pt idx="87">
                  <c:v>-2.7449379999999999E-2</c:v>
                </c:pt>
                <c:pt idx="88">
                  <c:v>-2.8066540000000001E-2</c:v>
                </c:pt>
                <c:pt idx="89">
                  <c:v>-2.8690819999999999E-2</c:v>
                </c:pt>
                <c:pt idx="90">
                  <c:v>-2.9322170000000002E-2</c:v>
                </c:pt>
                <c:pt idx="91">
                  <c:v>-2.9960460000000001E-2</c:v>
                </c:pt>
                <c:pt idx="92">
                  <c:v>-3.0605569999999999E-2</c:v>
                </c:pt>
                <c:pt idx="93">
                  <c:v>-3.1257420000000001E-2</c:v>
                </c:pt>
                <c:pt idx="94">
                  <c:v>-3.1916E-2</c:v>
                </c:pt>
                <c:pt idx="95">
                  <c:v>-3.258138E-2</c:v>
                </c:pt>
                <c:pt idx="96">
                  <c:v>-3.3253659999999997E-2</c:v>
                </c:pt>
                <c:pt idx="97">
                  <c:v>-3.393293E-2</c:v>
                </c:pt>
                <c:pt idx="98">
                  <c:v>-3.4619280000000002E-2</c:v>
                </c:pt>
                <c:pt idx="99">
                  <c:v>-3.5312820000000002E-2</c:v>
                </c:pt>
                <c:pt idx="100">
                  <c:v>-3.6013650000000001E-2</c:v>
                </c:pt>
                <c:pt idx="101">
                  <c:v>-3.672185E-2</c:v>
                </c:pt>
                <c:pt idx="102">
                  <c:v>-3.7437480000000002E-2</c:v>
                </c:pt>
                <c:pt idx="103">
                  <c:v>-3.8160550000000001E-2</c:v>
                </c:pt>
                <c:pt idx="104">
                  <c:v>-3.8890969999999997E-2</c:v>
                </c:pt>
                <c:pt idx="105">
                  <c:v>-3.9628570000000002E-2</c:v>
                </c:pt>
                <c:pt idx="106">
                  <c:v>-4.0373159999999998E-2</c:v>
                </c:pt>
                <c:pt idx="107">
                  <c:v>-4.1124620000000001E-2</c:v>
                </c:pt>
                <c:pt idx="108">
                  <c:v>-4.1882860000000001E-2</c:v>
                </c:pt>
                <c:pt idx="109">
                  <c:v>-4.2647789999999998E-2</c:v>
                </c:pt>
                <c:pt idx="110">
                  <c:v>-4.3419359999999997E-2</c:v>
                </c:pt>
                <c:pt idx="111">
                  <c:v>-4.4197569999999999E-2</c:v>
                </c:pt>
                <c:pt idx="112">
                  <c:v>-4.4982460000000002E-2</c:v>
                </c:pt>
                <c:pt idx="113">
                  <c:v>-4.577411E-2</c:v>
                </c:pt>
                <c:pt idx="114">
                  <c:v>-4.6572679999999998E-2</c:v>
                </c:pt>
                <c:pt idx="115">
                  <c:v>-4.7378299999999998E-2</c:v>
                </c:pt>
                <c:pt idx="116">
                  <c:v>-4.8191039999999997E-2</c:v>
                </c:pt>
                <c:pt idx="117">
                  <c:v>-4.9010909999999998E-2</c:v>
                </c:pt>
                <c:pt idx="118">
                  <c:v>-4.9837890000000003E-2</c:v>
                </c:pt>
                <c:pt idx="119">
                  <c:v>-5.0671889999999997E-2</c:v>
                </c:pt>
                <c:pt idx="120">
                  <c:v>-5.1512820000000001E-2</c:v>
                </c:pt>
                <c:pt idx="121">
                  <c:v>-5.23606E-2</c:v>
                </c:pt>
                <c:pt idx="122">
                  <c:v>-5.3215129999999999E-2</c:v>
                </c:pt>
                <c:pt idx="123">
                  <c:v>-5.4076390000000002E-2</c:v>
                </c:pt>
                <c:pt idx="124">
                  <c:v>-5.4944369999999999E-2</c:v>
                </c:pt>
                <c:pt idx="125">
                  <c:v>-5.5819130000000002E-2</c:v>
                </c:pt>
                <c:pt idx="126">
                  <c:v>-5.6700859999999999E-2</c:v>
                </c:pt>
                <c:pt idx="127">
                  <c:v>-5.7589710000000002E-2</c:v>
                </c:pt>
                <c:pt idx="128">
                  <c:v>-5.8485740000000001E-2</c:v>
                </c:pt>
                <c:pt idx="129">
                  <c:v>-5.9388959999999998E-2</c:v>
                </c:pt>
                <c:pt idx="130">
                  <c:v>-6.0299319999999997E-2</c:v>
                </c:pt>
                <c:pt idx="131">
                  <c:v>-6.1216689999999997E-2</c:v>
                </c:pt>
                <c:pt idx="132">
                  <c:v>-6.2140979999999998E-2</c:v>
                </c:pt>
                <c:pt idx="133">
                  <c:v>-6.3072039999999996E-2</c:v>
                </c:pt>
                <c:pt idx="134">
                  <c:v>-6.4009739999999996E-2</c:v>
                </c:pt>
                <c:pt idx="135">
                  <c:v>-6.4953999999999998E-2</c:v>
                </c:pt>
                <c:pt idx="136">
                  <c:v>-6.5904829999999998E-2</c:v>
                </c:pt>
                <c:pt idx="137">
                  <c:v>-6.6862279999999996E-2</c:v>
                </c:pt>
                <c:pt idx="138">
                  <c:v>-6.7826510000000007E-2</c:v>
                </c:pt>
                <c:pt idx="139">
                  <c:v>-6.879768E-2</c:v>
                </c:pt>
                <c:pt idx="140">
                  <c:v>-6.9775909999999997E-2</c:v>
                </c:pt>
                <c:pt idx="141">
                  <c:v>-7.0761270000000001E-2</c:v>
                </c:pt>
                <c:pt idx="142">
                  <c:v>-7.1753769999999994E-2</c:v>
                </c:pt>
                <c:pt idx="143">
                  <c:v>-7.2753390000000001E-2</c:v>
                </c:pt>
                <c:pt idx="144">
                  <c:v>-7.3760099999999995E-2</c:v>
                </c:pt>
                <c:pt idx="145">
                  <c:v>-7.4773889999999996E-2</c:v>
                </c:pt>
                <c:pt idx="146">
                  <c:v>-7.5794739999999999E-2</c:v>
                </c:pt>
                <c:pt idx="147">
                  <c:v>-7.6822619999999994E-2</c:v>
                </c:pt>
                <c:pt idx="148">
                  <c:v>-7.7857490000000001E-2</c:v>
                </c:pt>
                <c:pt idx="149">
                  <c:v>-7.8899369999999996E-2</c:v>
                </c:pt>
                <c:pt idx="150">
                  <c:v>-7.99483E-2</c:v>
                </c:pt>
                <c:pt idx="151">
                  <c:v>-8.1004359999999997E-2</c:v>
                </c:pt>
                <c:pt idx="152">
                  <c:v>-8.2067609999999999E-2</c:v>
                </c:pt>
                <c:pt idx="153">
                  <c:v>-8.313806E-2</c:v>
                </c:pt>
                <c:pt idx="154">
                  <c:v>-8.4215730000000003E-2</c:v>
                </c:pt>
                <c:pt idx="155">
                  <c:v>-8.5300639999999997E-2</c:v>
                </c:pt>
                <c:pt idx="156">
                  <c:v>-8.6392800000000006E-2</c:v>
                </c:pt>
                <c:pt idx="157">
                  <c:v>-8.7492219999999996E-2</c:v>
                </c:pt>
                <c:pt idx="158">
                  <c:v>-8.859889E-2</c:v>
                </c:pt>
                <c:pt idx="159">
                  <c:v>-8.9712790000000001E-2</c:v>
                </c:pt>
                <c:pt idx="160">
                  <c:v>-9.0833860000000002E-2</c:v>
                </c:pt>
                <c:pt idx="161">
                  <c:v>-9.1962009999999997E-2</c:v>
                </c:pt>
                <c:pt idx="162">
                  <c:v>-9.3097120000000005E-2</c:v>
                </c:pt>
                <c:pt idx="163">
                  <c:v>-9.4239089999999998E-2</c:v>
                </c:pt>
                <c:pt idx="164">
                  <c:v>-9.538787E-2</c:v>
                </c:pt>
                <c:pt idx="165">
                  <c:v>-9.6543459999999998E-2</c:v>
                </c:pt>
                <c:pt idx="166">
                  <c:v>-9.7705959999999994E-2</c:v>
                </c:pt>
                <c:pt idx="167">
                  <c:v>-9.887551E-2</c:v>
                </c:pt>
                <c:pt idx="168">
                  <c:v>-0.10005219999999999</c:v>
                </c:pt>
                <c:pt idx="169">
                  <c:v>-0.1012362</c:v>
                </c:pt>
                <c:pt idx="170">
                  <c:v>-0.1024275</c:v>
                </c:pt>
                <c:pt idx="171">
                  <c:v>-0.103626</c:v>
                </c:pt>
                <c:pt idx="172">
                  <c:v>-0.1048317</c:v>
                </c:pt>
                <c:pt idx="173">
                  <c:v>-0.10604470000000001</c:v>
                </c:pt>
                <c:pt idx="174">
                  <c:v>-0.1072649</c:v>
                </c:pt>
                <c:pt idx="175">
                  <c:v>-0.1084922</c:v>
                </c:pt>
                <c:pt idx="176">
                  <c:v>-0.1097267</c:v>
                </c:pt>
                <c:pt idx="177">
                  <c:v>-0.11096830000000001</c:v>
                </c:pt>
                <c:pt idx="178">
                  <c:v>-0.1122171</c:v>
                </c:pt>
                <c:pt idx="179">
                  <c:v>-0.113473</c:v>
                </c:pt>
                <c:pt idx="180">
                  <c:v>-0.11473609999999999</c:v>
                </c:pt>
                <c:pt idx="181">
                  <c:v>-0.1160065</c:v>
                </c:pt>
                <c:pt idx="182">
                  <c:v>-0.1172841</c:v>
                </c:pt>
                <c:pt idx="183">
                  <c:v>-0.1185689</c:v>
                </c:pt>
                <c:pt idx="184">
                  <c:v>-0.1198607</c:v>
                </c:pt>
                <c:pt idx="185">
                  <c:v>-0.1211594</c:v>
                </c:pt>
                <c:pt idx="186">
                  <c:v>-0.12246509999999999</c:v>
                </c:pt>
                <c:pt idx="187">
                  <c:v>-0.1237777</c:v>
                </c:pt>
                <c:pt idx="188">
                  <c:v>-0.12509700000000001</c:v>
                </c:pt>
                <c:pt idx="189">
                  <c:v>-0.12642320000000001</c:v>
                </c:pt>
                <c:pt idx="190">
                  <c:v>-0.12775610000000001</c:v>
                </c:pt>
                <c:pt idx="191">
                  <c:v>-0.12909609999999999</c:v>
                </c:pt>
                <c:pt idx="192">
                  <c:v>-0.13044330000000001</c:v>
                </c:pt>
                <c:pt idx="193">
                  <c:v>-0.131798</c:v>
                </c:pt>
                <c:pt idx="194">
                  <c:v>-0.13316030000000001</c:v>
                </c:pt>
                <c:pt idx="195">
                  <c:v>-0.13453019999999999</c:v>
                </c:pt>
                <c:pt idx="196">
                  <c:v>-0.1359079</c:v>
                </c:pt>
                <c:pt idx="197">
                  <c:v>-0.137293</c:v>
                </c:pt>
                <c:pt idx="198">
                  <c:v>-0.13868539999999999</c:v>
                </c:pt>
                <c:pt idx="199">
                  <c:v>-0.14008490000000001</c:v>
                </c:pt>
                <c:pt idx="200">
                  <c:v>-0.14149120000000001</c:v>
                </c:pt>
                <c:pt idx="201">
                  <c:v>-0.14290430000000001</c:v>
                </c:pt>
                <c:pt idx="202">
                  <c:v>-0.14432410000000001</c:v>
                </c:pt>
                <c:pt idx="203">
                  <c:v>-0.14575070000000001</c:v>
                </c:pt>
                <c:pt idx="204">
                  <c:v>-0.14718439999999999</c:v>
                </c:pt>
                <c:pt idx="205">
                  <c:v>-0.14862539999999999</c:v>
                </c:pt>
                <c:pt idx="206">
                  <c:v>-0.1500737</c:v>
                </c:pt>
                <c:pt idx="207">
                  <c:v>-0.15152950000000001</c:v>
                </c:pt>
                <c:pt idx="208">
                  <c:v>-0.15299260000000001</c:v>
                </c:pt>
                <c:pt idx="209">
                  <c:v>-0.15446309999999999</c:v>
                </c:pt>
                <c:pt idx="210">
                  <c:v>-0.15594079999999999</c:v>
                </c:pt>
                <c:pt idx="211">
                  <c:v>-0.1574258</c:v>
                </c:pt>
                <c:pt idx="212">
                  <c:v>-0.1589179</c:v>
                </c:pt>
                <c:pt idx="213">
                  <c:v>-0.16041710000000001</c:v>
                </c:pt>
                <c:pt idx="214">
                  <c:v>-0.16192319999999999</c:v>
                </c:pt>
                <c:pt idx="215">
                  <c:v>-0.16343640000000001</c:v>
                </c:pt>
                <c:pt idx="216">
                  <c:v>-0.16495679999999999</c:v>
                </c:pt>
                <c:pt idx="217">
                  <c:v>-0.1664844</c:v>
                </c:pt>
                <c:pt idx="218">
                  <c:v>-0.16801930000000001</c:v>
                </c:pt>
                <c:pt idx="219">
                  <c:v>-0.1695613</c:v>
                </c:pt>
                <c:pt idx="220">
                  <c:v>-0.1711105</c:v>
                </c:pt>
                <c:pt idx="221">
                  <c:v>-0.17266690000000001</c:v>
                </c:pt>
                <c:pt idx="222">
                  <c:v>-0.17423050000000001</c:v>
                </c:pt>
                <c:pt idx="223">
                  <c:v>-0.1758014</c:v>
                </c:pt>
                <c:pt idx="224">
                  <c:v>-0.1773797</c:v>
                </c:pt>
                <c:pt idx="225">
                  <c:v>-0.17896519999999999</c:v>
                </c:pt>
                <c:pt idx="226">
                  <c:v>-0.1805581</c:v>
                </c:pt>
                <c:pt idx="227">
                  <c:v>-0.18215819999999999</c:v>
                </c:pt>
                <c:pt idx="228">
                  <c:v>-0.1837656</c:v>
                </c:pt>
                <c:pt idx="229">
                  <c:v>-0.18538019999999999</c:v>
                </c:pt>
                <c:pt idx="230">
                  <c:v>-0.1870018</c:v>
                </c:pt>
                <c:pt idx="231">
                  <c:v>-0.18863050000000001</c:v>
                </c:pt>
                <c:pt idx="232">
                  <c:v>-0.19026609999999999</c:v>
                </c:pt>
                <c:pt idx="233">
                  <c:v>-0.19190869999999999</c:v>
                </c:pt>
                <c:pt idx="234">
                  <c:v>-0.1935586</c:v>
                </c:pt>
                <c:pt idx="235">
                  <c:v>-0.19521569999999999</c:v>
                </c:pt>
                <c:pt idx="236">
                  <c:v>-0.19688020000000001</c:v>
                </c:pt>
                <c:pt idx="237">
                  <c:v>-0.19855210000000001</c:v>
                </c:pt>
                <c:pt idx="238">
                  <c:v>-0.2002314</c:v>
                </c:pt>
                <c:pt idx="239">
                  <c:v>-0.20191809999999999</c:v>
                </c:pt>
                <c:pt idx="240">
                  <c:v>-0.20361190000000001</c:v>
                </c:pt>
                <c:pt idx="241">
                  <c:v>-0.20531260000000001</c:v>
                </c:pt>
                <c:pt idx="242">
                  <c:v>-0.20702019999999999</c:v>
                </c:pt>
                <c:pt idx="243">
                  <c:v>-0.20873430000000001</c:v>
                </c:pt>
                <c:pt idx="244">
                  <c:v>-0.21045530000000001</c:v>
                </c:pt>
                <c:pt idx="245">
                  <c:v>-0.21218310000000001</c:v>
                </c:pt>
                <c:pt idx="246">
                  <c:v>-0.2139182</c:v>
                </c:pt>
                <c:pt idx="247">
                  <c:v>-0.21566070000000001</c:v>
                </c:pt>
                <c:pt idx="248">
                  <c:v>-0.21741079999999999</c:v>
                </c:pt>
                <c:pt idx="249">
                  <c:v>-0.21916859999999999</c:v>
                </c:pt>
                <c:pt idx="250">
                  <c:v>-0.2209342</c:v>
                </c:pt>
                <c:pt idx="251">
                  <c:v>-0.22270760000000001</c:v>
                </c:pt>
                <c:pt idx="252">
                  <c:v>-0.22448850000000001</c:v>
                </c:pt>
                <c:pt idx="253">
                  <c:v>-0.2262767</c:v>
                </c:pt>
                <c:pt idx="254">
                  <c:v>-0.22807169999999999</c:v>
                </c:pt>
                <c:pt idx="255">
                  <c:v>-0.22987340000000001</c:v>
                </c:pt>
                <c:pt idx="256">
                  <c:v>-0.23168130000000001</c:v>
                </c:pt>
                <c:pt idx="257">
                  <c:v>-0.2334956</c:v>
                </c:pt>
                <c:pt idx="258">
                  <c:v>-0.23531640000000001</c:v>
                </c:pt>
                <c:pt idx="259">
                  <c:v>-0.23714379999999999</c:v>
                </c:pt>
                <c:pt idx="260">
                  <c:v>-0.2389783</c:v>
                </c:pt>
                <c:pt idx="261">
                  <c:v>-0.24082020000000001</c:v>
                </c:pt>
                <c:pt idx="262">
                  <c:v>-0.24266979999999999</c:v>
                </c:pt>
                <c:pt idx="263">
                  <c:v>-0.24452699999999999</c:v>
                </c:pt>
                <c:pt idx="264">
                  <c:v>-0.24639169999999999</c:v>
                </c:pt>
                <c:pt idx="265">
                  <c:v>-0.2482637</c:v>
                </c:pt>
                <c:pt idx="266">
                  <c:v>-0.2501428</c:v>
                </c:pt>
                <c:pt idx="267">
                  <c:v>-0.25202869999999999</c:v>
                </c:pt>
                <c:pt idx="268">
                  <c:v>-0.25392150000000002</c:v>
                </c:pt>
                <c:pt idx="269">
                  <c:v>-0.25582090000000002</c:v>
                </c:pt>
                <c:pt idx="270">
                  <c:v>-0.25772709999999999</c:v>
                </c:pt>
                <c:pt idx="271">
                  <c:v>-0.25964019999999999</c:v>
                </c:pt>
                <c:pt idx="272">
                  <c:v>-0.26156030000000002</c:v>
                </c:pt>
                <c:pt idx="273">
                  <c:v>-0.26348759999999999</c:v>
                </c:pt>
                <c:pt idx="274">
                  <c:v>-0.2654222</c:v>
                </c:pt>
                <c:pt idx="275">
                  <c:v>-0.2673642</c:v>
                </c:pt>
                <c:pt idx="276">
                  <c:v>-0.26931339999999998</c:v>
                </c:pt>
                <c:pt idx="277">
                  <c:v>-0.27126980000000001</c:v>
                </c:pt>
                <c:pt idx="278">
                  <c:v>-0.27323320000000001</c:v>
                </c:pt>
                <c:pt idx="279">
                  <c:v>-0.27520349999999999</c:v>
                </c:pt>
                <c:pt idx="280">
                  <c:v>-0.2771806</c:v>
                </c:pt>
                <c:pt idx="281">
                  <c:v>-0.27916449999999998</c:v>
                </c:pt>
                <c:pt idx="282">
                  <c:v>-0.28115519999999999</c:v>
                </c:pt>
                <c:pt idx="283">
                  <c:v>-0.28315279999999998</c:v>
                </c:pt>
                <c:pt idx="284">
                  <c:v>-0.2851571</c:v>
                </c:pt>
                <c:pt idx="285">
                  <c:v>-0.28716819999999998</c:v>
                </c:pt>
                <c:pt idx="286">
                  <c:v>-0.2891862</c:v>
                </c:pt>
                <c:pt idx="287">
                  <c:v>-0.2912111</c:v>
                </c:pt>
                <c:pt idx="288">
                  <c:v>-0.29324309999999998</c:v>
                </c:pt>
                <c:pt idx="289">
                  <c:v>-0.2952823</c:v>
                </c:pt>
                <c:pt idx="290">
                  <c:v>-0.2973288</c:v>
                </c:pt>
                <c:pt idx="291">
                  <c:v>-0.2993826</c:v>
                </c:pt>
                <c:pt idx="292">
                  <c:v>-0.30144389999999999</c:v>
                </c:pt>
                <c:pt idx="293">
                  <c:v>-0.30351260000000002</c:v>
                </c:pt>
                <c:pt idx="294">
                  <c:v>-0.30558869999999999</c:v>
                </c:pt>
                <c:pt idx="295">
                  <c:v>-0.307672</c:v>
                </c:pt>
                <c:pt idx="296">
                  <c:v>-0.30976239999999999</c:v>
                </c:pt>
                <c:pt idx="297">
                  <c:v>-0.31185990000000002</c:v>
                </c:pt>
                <c:pt idx="298">
                  <c:v>-0.31396439999999998</c:v>
                </c:pt>
                <c:pt idx="299">
                  <c:v>-0.31607590000000002</c:v>
                </c:pt>
                <c:pt idx="300">
                  <c:v>-0.31819459999999999</c:v>
                </c:pt>
                <c:pt idx="301">
                  <c:v>-0.32032050000000001</c:v>
                </c:pt>
                <c:pt idx="302">
                  <c:v>-0.32245410000000002</c:v>
                </c:pt>
                <c:pt idx="303">
                  <c:v>-0.32459559999999998</c:v>
                </c:pt>
                <c:pt idx="304">
                  <c:v>-0.32674510000000001</c:v>
                </c:pt>
                <c:pt idx="305">
                  <c:v>-0.32890259999999999</c:v>
                </c:pt>
                <c:pt idx="306">
                  <c:v>-0.33106790000000003</c:v>
                </c:pt>
                <c:pt idx="307">
                  <c:v>-0.3332408</c:v>
                </c:pt>
                <c:pt idx="308">
                  <c:v>-0.33542090000000002</c:v>
                </c:pt>
                <c:pt idx="309">
                  <c:v>-0.33760800000000002</c:v>
                </c:pt>
                <c:pt idx="310">
                  <c:v>-0.33980189999999999</c:v>
                </c:pt>
                <c:pt idx="311">
                  <c:v>-0.34200249999999999</c:v>
                </c:pt>
                <c:pt idx="312">
                  <c:v>-0.34420990000000001</c:v>
                </c:pt>
                <c:pt idx="313">
                  <c:v>-0.34642430000000002</c:v>
                </c:pt>
                <c:pt idx="314">
                  <c:v>-0.34864600000000001</c:v>
                </c:pt>
                <c:pt idx="315">
                  <c:v>-0.3508754</c:v>
                </c:pt>
                <c:pt idx="316">
                  <c:v>-0.3531128</c:v>
                </c:pt>
                <c:pt idx="317">
                  <c:v>-0.35535830000000002</c:v>
                </c:pt>
                <c:pt idx="318">
                  <c:v>-0.35761169999999998</c:v>
                </c:pt>
                <c:pt idx="319">
                  <c:v>-0.3598731</c:v>
                </c:pt>
                <c:pt idx="320">
                  <c:v>-0.36214210000000002</c:v>
                </c:pt>
                <c:pt idx="321">
                  <c:v>-0.36441859999999998</c:v>
                </c:pt>
                <c:pt idx="322">
                  <c:v>-0.36670249999999999</c:v>
                </c:pt>
                <c:pt idx="323">
                  <c:v>-0.36899349999999997</c:v>
                </c:pt>
                <c:pt idx="324">
                  <c:v>-0.3712916</c:v>
                </c:pt>
                <c:pt idx="325">
                  <c:v>-0.37359680000000001</c:v>
                </c:pt>
                <c:pt idx="326">
                  <c:v>-0.37590950000000001</c:v>
                </c:pt>
                <c:pt idx="327">
                  <c:v>-0.3782298</c:v>
                </c:pt>
                <c:pt idx="328">
                  <c:v>-0.3805579</c:v>
                </c:pt>
                <c:pt idx="329">
                  <c:v>-0.38289390000000001</c:v>
                </c:pt>
                <c:pt idx="330">
                  <c:v>-0.38523760000000001</c:v>
                </c:pt>
                <c:pt idx="331">
                  <c:v>-0.38758910000000002</c:v>
                </c:pt>
                <c:pt idx="332">
                  <c:v>-0.38994839999999997</c:v>
                </c:pt>
                <c:pt idx="333">
                  <c:v>-0.39231510000000003</c:v>
                </c:pt>
                <c:pt idx="334">
                  <c:v>-0.39468900000000001</c:v>
                </c:pt>
                <c:pt idx="335">
                  <c:v>-0.39707009999999998</c:v>
                </c:pt>
                <c:pt idx="336">
                  <c:v>-0.39945809999999998</c:v>
                </c:pt>
                <c:pt idx="337">
                  <c:v>-0.40185320000000002</c:v>
                </c:pt>
                <c:pt idx="338">
                  <c:v>-0.40425549999999999</c:v>
                </c:pt>
                <c:pt idx="339">
                  <c:v>-0.4066652</c:v>
                </c:pt>
                <c:pt idx="340">
                  <c:v>-0.40908250000000002</c:v>
                </c:pt>
                <c:pt idx="341">
                  <c:v>-0.41150740000000002</c:v>
                </c:pt>
                <c:pt idx="342">
                  <c:v>-0.41394029999999998</c:v>
                </c:pt>
                <c:pt idx="343">
                  <c:v>-0.41638120000000001</c:v>
                </c:pt>
                <c:pt idx="344">
                  <c:v>-0.41883009999999998</c:v>
                </c:pt>
                <c:pt idx="345">
                  <c:v>-0.42128680000000002</c:v>
                </c:pt>
                <c:pt idx="346">
                  <c:v>-0.42375119999999999</c:v>
                </c:pt>
                <c:pt idx="347">
                  <c:v>-0.42622310000000002</c:v>
                </c:pt>
                <c:pt idx="348">
                  <c:v>-0.42870249999999999</c:v>
                </c:pt>
                <c:pt idx="349">
                  <c:v>-0.4311894</c:v>
                </c:pt>
                <c:pt idx="350">
                  <c:v>-0.43368380000000001</c:v>
                </c:pt>
                <c:pt idx="351">
                  <c:v>-0.4361854</c:v>
                </c:pt>
                <c:pt idx="352">
                  <c:v>-0.43869439999999998</c:v>
                </c:pt>
                <c:pt idx="353">
                  <c:v>-0.44121060000000001</c:v>
                </c:pt>
                <c:pt idx="354">
                  <c:v>-0.44373430000000003</c:v>
                </c:pt>
                <c:pt idx="355">
                  <c:v>-0.44626559999999998</c:v>
                </c:pt>
                <c:pt idx="356">
                  <c:v>-0.4488047</c:v>
                </c:pt>
                <c:pt idx="357">
                  <c:v>-0.45135170000000002</c:v>
                </c:pt>
                <c:pt idx="358">
                  <c:v>-0.45390659999999999</c:v>
                </c:pt>
                <c:pt idx="359">
                  <c:v>-0.45646940000000003</c:v>
                </c:pt>
                <c:pt idx="360">
                  <c:v>-0.4590399</c:v>
                </c:pt>
                <c:pt idx="361">
                  <c:v>-0.46161809999999998</c:v>
                </c:pt>
                <c:pt idx="362">
                  <c:v>-0.4642039</c:v>
                </c:pt>
                <c:pt idx="363">
                  <c:v>-0.46679720000000002</c:v>
                </c:pt>
                <c:pt idx="364">
                  <c:v>-0.46939760000000003</c:v>
                </c:pt>
                <c:pt idx="365">
                  <c:v>-0.47200540000000002</c:v>
                </c:pt>
                <c:pt idx="366">
                  <c:v>-0.47462070000000001</c:v>
                </c:pt>
                <c:pt idx="367">
                  <c:v>-0.47724349999999999</c:v>
                </c:pt>
                <c:pt idx="368">
                  <c:v>-0.47987429999999998</c:v>
                </c:pt>
                <c:pt idx="369">
                  <c:v>-0.48251300000000003</c:v>
                </c:pt>
                <c:pt idx="370">
                  <c:v>-0.48515989999999998</c:v>
                </c:pt>
                <c:pt idx="371">
                  <c:v>-0.4878149</c:v>
                </c:pt>
                <c:pt idx="372">
                  <c:v>-0.49047800000000003</c:v>
                </c:pt>
                <c:pt idx="373">
                  <c:v>-0.49314930000000001</c:v>
                </c:pt>
                <c:pt idx="374">
                  <c:v>-0.49582860000000001</c:v>
                </c:pt>
                <c:pt idx="375">
                  <c:v>-0.49851580000000001</c:v>
                </c:pt>
                <c:pt idx="376">
                  <c:v>-0.50121059999999995</c:v>
                </c:pt>
                <c:pt idx="377">
                  <c:v>-0.50391300000000006</c:v>
                </c:pt>
                <c:pt idx="378">
                  <c:v>-0.50662309999999999</c:v>
                </c:pt>
                <c:pt idx="379">
                  <c:v>-0.50934109999999999</c:v>
                </c:pt>
                <c:pt idx="380">
                  <c:v>-0.51206700000000005</c:v>
                </c:pt>
                <c:pt idx="381">
                  <c:v>-0.51480119999999996</c:v>
                </c:pt>
                <c:pt idx="382">
                  <c:v>-0.5175438</c:v>
                </c:pt>
                <c:pt idx="383">
                  <c:v>-0.52029479999999995</c:v>
                </c:pt>
                <c:pt idx="384">
                  <c:v>-0.52305429999999997</c:v>
                </c:pt>
                <c:pt idx="385">
                  <c:v>-0.52582229999999996</c:v>
                </c:pt>
                <c:pt idx="386">
                  <c:v>-0.52859869999999998</c:v>
                </c:pt>
                <c:pt idx="387">
                  <c:v>-0.5313833</c:v>
                </c:pt>
                <c:pt idx="388">
                  <c:v>-0.53417590000000004</c:v>
                </c:pt>
                <c:pt idx="389">
                  <c:v>-0.53697629999999996</c:v>
                </c:pt>
                <c:pt idx="390">
                  <c:v>-0.5397845</c:v>
                </c:pt>
                <c:pt idx="391">
                  <c:v>-0.54260059999999999</c:v>
                </c:pt>
                <c:pt idx="392">
                  <c:v>-0.54542469999999998</c:v>
                </c:pt>
                <c:pt idx="393">
                  <c:v>-0.54825690000000005</c:v>
                </c:pt>
                <c:pt idx="394">
                  <c:v>-0.55109739999999996</c:v>
                </c:pt>
                <c:pt idx="395">
                  <c:v>-0.5539463</c:v>
                </c:pt>
                <c:pt idx="396">
                  <c:v>-0.55680379999999996</c:v>
                </c:pt>
                <c:pt idx="397">
                  <c:v>-0.55966990000000005</c:v>
                </c:pt>
                <c:pt idx="398">
                  <c:v>-0.56254459999999995</c:v>
                </c:pt>
                <c:pt idx="399">
                  <c:v>-0.56542769999999998</c:v>
                </c:pt>
                <c:pt idx="400">
                  <c:v>-0.56831920000000002</c:v>
                </c:pt>
                <c:pt idx="401">
                  <c:v>-0.57121880000000003</c:v>
                </c:pt>
                <c:pt idx="402">
                  <c:v>-0.57412649999999998</c:v>
                </c:pt>
                <c:pt idx="403">
                  <c:v>-0.57704219999999995</c:v>
                </c:pt>
                <c:pt idx="404">
                  <c:v>-0.57996579999999998</c:v>
                </c:pt>
                <c:pt idx="405">
                  <c:v>-0.5828972</c:v>
                </c:pt>
                <c:pt idx="406">
                  <c:v>-0.58583669999999999</c:v>
                </c:pt>
                <c:pt idx="407">
                  <c:v>-0.58878450000000004</c:v>
                </c:pt>
                <c:pt idx="408">
                  <c:v>-0.59174070000000001</c:v>
                </c:pt>
                <c:pt idx="409">
                  <c:v>-0.5947055</c:v>
                </c:pt>
                <c:pt idx="410">
                  <c:v>-0.59767890000000001</c:v>
                </c:pt>
                <c:pt idx="411">
                  <c:v>-0.60066070000000005</c:v>
                </c:pt>
                <c:pt idx="412">
                  <c:v>-0.60365100000000005</c:v>
                </c:pt>
                <c:pt idx="413">
                  <c:v>-0.60664960000000001</c:v>
                </c:pt>
                <c:pt idx="414">
                  <c:v>-0.60965639999999999</c:v>
                </c:pt>
                <c:pt idx="415">
                  <c:v>-0.61267130000000003</c:v>
                </c:pt>
                <c:pt idx="416">
                  <c:v>-0.61569399999999996</c:v>
                </c:pt>
                <c:pt idx="417">
                  <c:v>-0.61872459999999996</c:v>
                </c:pt>
                <c:pt idx="418">
                  <c:v>-0.62176290000000001</c:v>
                </c:pt>
                <c:pt idx="419">
                  <c:v>-0.62480919999999995</c:v>
                </c:pt>
                <c:pt idx="420">
                  <c:v>-0.62786339999999996</c:v>
                </c:pt>
                <c:pt idx="421">
                  <c:v>-0.63092579999999998</c:v>
                </c:pt>
                <c:pt idx="422">
                  <c:v>-0.63399649999999996</c:v>
                </c:pt>
                <c:pt idx="423">
                  <c:v>-0.63707539999999996</c:v>
                </c:pt>
                <c:pt idx="424">
                  <c:v>-0.64016280000000003</c:v>
                </c:pt>
                <c:pt idx="425">
                  <c:v>-0.64325860000000001</c:v>
                </c:pt>
                <c:pt idx="426">
                  <c:v>-0.64636260000000001</c:v>
                </c:pt>
                <c:pt idx="427">
                  <c:v>-0.64947460000000001</c:v>
                </c:pt>
                <c:pt idx="428">
                  <c:v>-0.65259440000000002</c:v>
                </c:pt>
                <c:pt idx="429">
                  <c:v>-0.65572189999999997</c:v>
                </c:pt>
                <c:pt idx="430">
                  <c:v>-0.65885689999999997</c:v>
                </c:pt>
                <c:pt idx="431">
                  <c:v>-0.66199949999999996</c:v>
                </c:pt>
                <c:pt idx="432">
                  <c:v>-0.66514969999999995</c:v>
                </c:pt>
                <c:pt idx="433">
                  <c:v>-0.66830769999999995</c:v>
                </c:pt>
                <c:pt idx="434">
                  <c:v>-0.67147380000000001</c:v>
                </c:pt>
                <c:pt idx="435">
                  <c:v>-0.67464809999999997</c:v>
                </c:pt>
                <c:pt idx="436">
                  <c:v>-0.67783070000000001</c:v>
                </c:pt>
                <c:pt idx="437">
                  <c:v>-0.6810216</c:v>
                </c:pt>
                <c:pt idx="438">
                  <c:v>-0.68422079999999996</c:v>
                </c:pt>
                <c:pt idx="439">
                  <c:v>-0.68742789999999998</c:v>
                </c:pt>
                <c:pt idx="440">
                  <c:v>-0.69064270000000005</c:v>
                </c:pt>
                <c:pt idx="441">
                  <c:v>-0.69386490000000001</c:v>
                </c:pt>
                <c:pt idx="442">
                  <c:v>-0.6970944</c:v>
                </c:pt>
                <c:pt idx="443">
                  <c:v>-0.70033089999999998</c:v>
                </c:pt>
                <c:pt idx="444">
                  <c:v>-0.70357440000000004</c:v>
                </c:pt>
                <c:pt idx="445">
                  <c:v>-0.70682509999999998</c:v>
                </c:pt>
                <c:pt idx="446">
                  <c:v>-0.71008309999999997</c:v>
                </c:pt>
                <c:pt idx="447">
                  <c:v>-0.71334850000000005</c:v>
                </c:pt>
                <c:pt idx="448">
                  <c:v>-0.71662150000000002</c:v>
                </c:pt>
                <c:pt idx="449">
                  <c:v>-0.71990229999999999</c:v>
                </c:pt>
                <c:pt idx="450">
                  <c:v>-0.72319109999999998</c:v>
                </c:pt>
                <c:pt idx="451">
                  <c:v>-0.72648769999999996</c:v>
                </c:pt>
                <c:pt idx="452">
                  <c:v>-0.72979210000000005</c:v>
                </c:pt>
                <c:pt idx="453">
                  <c:v>-0.73310390000000003</c:v>
                </c:pt>
                <c:pt idx="454">
                  <c:v>-0.73642319999999994</c:v>
                </c:pt>
                <c:pt idx="455">
                  <c:v>-0.73974949999999995</c:v>
                </c:pt>
                <c:pt idx="456">
                  <c:v>-0.74308300000000005</c:v>
                </c:pt>
                <c:pt idx="457">
                  <c:v>-0.74642339999999996</c:v>
                </c:pt>
                <c:pt idx="458">
                  <c:v>-0.74977079999999996</c:v>
                </c:pt>
                <c:pt idx="459">
                  <c:v>-0.75312539999999994</c:v>
                </c:pt>
                <c:pt idx="460">
                  <c:v>-0.75648729999999997</c:v>
                </c:pt>
                <c:pt idx="461">
                  <c:v>-0.75985659999999999</c:v>
                </c:pt>
                <c:pt idx="462">
                  <c:v>-0.76323370000000001</c:v>
                </c:pt>
                <c:pt idx="463">
                  <c:v>-0.76661849999999998</c:v>
                </c:pt>
                <c:pt idx="464">
                  <c:v>-0.77001120000000001</c:v>
                </c:pt>
                <c:pt idx="465">
                  <c:v>-0.77341150000000003</c:v>
                </c:pt>
                <c:pt idx="466">
                  <c:v>-0.77681940000000005</c:v>
                </c:pt>
                <c:pt idx="467">
                  <c:v>-0.78023480000000001</c:v>
                </c:pt>
                <c:pt idx="468">
                  <c:v>-0.7836573</c:v>
                </c:pt>
                <c:pt idx="469">
                  <c:v>-0.78708699999999998</c:v>
                </c:pt>
                <c:pt idx="470">
                  <c:v>-0.79052359999999999</c:v>
                </c:pt>
                <c:pt idx="471">
                  <c:v>-0.79396730000000004</c:v>
                </c:pt>
                <c:pt idx="472">
                  <c:v>-0.79741810000000002</c:v>
                </c:pt>
                <c:pt idx="473">
                  <c:v>-0.80087629999999999</c:v>
                </c:pt>
                <c:pt idx="474">
                  <c:v>-0.80434190000000005</c:v>
                </c:pt>
                <c:pt idx="475">
                  <c:v>-0.80781519999999996</c:v>
                </c:pt>
                <c:pt idx="476">
                  <c:v>-0.81129629999999997</c:v>
                </c:pt>
                <c:pt idx="477">
                  <c:v>-0.8147856</c:v>
                </c:pt>
                <c:pt idx="478">
                  <c:v>-0.81828270000000003</c:v>
                </c:pt>
                <c:pt idx="479">
                  <c:v>-0.82178779999999996</c:v>
                </c:pt>
                <c:pt idx="480">
                  <c:v>-0.82530040000000005</c:v>
                </c:pt>
                <c:pt idx="481">
                  <c:v>-0.82882049999999996</c:v>
                </c:pt>
                <c:pt idx="482">
                  <c:v>-0.83234779999999997</c:v>
                </c:pt>
                <c:pt idx="483">
                  <c:v>-0.83588229999999997</c:v>
                </c:pt>
                <c:pt idx="484">
                  <c:v>-0.83942380000000005</c:v>
                </c:pt>
                <c:pt idx="485">
                  <c:v>-0.84297230000000001</c:v>
                </c:pt>
                <c:pt idx="486">
                  <c:v>-0.84652819999999995</c:v>
                </c:pt>
                <c:pt idx="487">
                  <c:v>-0.85009140000000005</c:v>
                </c:pt>
                <c:pt idx="488">
                  <c:v>-0.85366220000000004</c:v>
                </c:pt>
                <c:pt idx="489">
                  <c:v>-0.85724080000000002</c:v>
                </c:pt>
                <c:pt idx="490">
                  <c:v>-0.86082720000000001</c:v>
                </c:pt>
                <c:pt idx="491">
                  <c:v>-0.86442160000000001</c:v>
                </c:pt>
                <c:pt idx="492">
                  <c:v>-0.86802380000000001</c:v>
                </c:pt>
                <c:pt idx="493">
                  <c:v>-0.87163380000000001</c:v>
                </c:pt>
                <c:pt idx="494">
                  <c:v>-0.87525129999999995</c:v>
                </c:pt>
                <c:pt idx="495">
                  <c:v>-0.8788762</c:v>
                </c:pt>
                <c:pt idx="496">
                  <c:v>-0.88250799999999996</c:v>
                </c:pt>
                <c:pt idx="497">
                  <c:v>-0.88614680000000001</c:v>
                </c:pt>
                <c:pt idx="498">
                  <c:v>-0.88979240000000004</c:v>
                </c:pt>
                <c:pt idx="499">
                  <c:v>-0.89344500000000004</c:v>
                </c:pt>
                <c:pt idx="500">
                  <c:v>-0.89710500000000004</c:v>
                </c:pt>
                <c:pt idx="501">
                  <c:v>-0.90077260000000003</c:v>
                </c:pt>
                <c:pt idx="502">
                  <c:v>-0.90444809999999998</c:v>
                </c:pt>
                <c:pt idx="503">
                  <c:v>-0.90813160000000004</c:v>
                </c:pt>
                <c:pt idx="504">
                  <c:v>-0.91182339999999995</c:v>
                </c:pt>
                <c:pt idx="505">
                  <c:v>-0.91552350000000005</c:v>
                </c:pt>
                <c:pt idx="506">
                  <c:v>-0.91923169999999998</c:v>
                </c:pt>
                <c:pt idx="507">
                  <c:v>-0.92294759999999998</c:v>
                </c:pt>
                <c:pt idx="508">
                  <c:v>-0.92667109999999997</c:v>
                </c:pt>
                <c:pt idx="509">
                  <c:v>-0.93040199999999995</c:v>
                </c:pt>
                <c:pt idx="510">
                  <c:v>-0.93413990000000002</c:v>
                </c:pt>
                <c:pt idx="511">
                  <c:v>-0.93788499999999997</c:v>
                </c:pt>
                <c:pt idx="512">
                  <c:v>-0.94163730000000001</c:v>
                </c:pt>
                <c:pt idx="513">
                  <c:v>-0.94539689999999998</c:v>
                </c:pt>
                <c:pt idx="514">
                  <c:v>-0.94916420000000001</c:v>
                </c:pt>
                <c:pt idx="515">
                  <c:v>-0.95293950000000005</c:v>
                </c:pt>
                <c:pt idx="516">
                  <c:v>-0.95672310000000005</c:v>
                </c:pt>
                <c:pt idx="517">
                  <c:v>-0.96051500000000001</c:v>
                </c:pt>
                <c:pt idx="518">
                  <c:v>-0.96431520000000004</c:v>
                </c:pt>
                <c:pt idx="519">
                  <c:v>-0.96812359999999997</c:v>
                </c:pt>
                <c:pt idx="520">
                  <c:v>-0.97194000000000003</c:v>
                </c:pt>
                <c:pt idx="521">
                  <c:v>-0.97576419999999997</c:v>
                </c:pt>
                <c:pt idx="522">
                  <c:v>-0.97959580000000002</c:v>
                </c:pt>
                <c:pt idx="523">
                  <c:v>-0.98343460000000005</c:v>
                </c:pt>
                <c:pt idx="524">
                  <c:v>-0.98728070000000001</c:v>
                </c:pt>
                <c:pt idx="525">
                  <c:v>-0.99113399999999996</c:v>
                </c:pt>
                <c:pt idx="526">
                  <c:v>-0.99499490000000002</c:v>
                </c:pt>
                <c:pt idx="527">
                  <c:v>-0.99886350000000002</c:v>
                </c:pt>
                <c:pt idx="528">
                  <c:v>-1.00274</c:v>
                </c:pt>
                <c:pt idx="529">
                  <c:v>-1.0066250000000001</c:v>
                </c:pt>
                <c:pt idx="530">
                  <c:v>-1.010518</c:v>
                </c:pt>
                <c:pt idx="531">
                  <c:v>-1.0144200000000001</c:v>
                </c:pt>
                <c:pt idx="532">
                  <c:v>-1.018329</c:v>
                </c:pt>
                <c:pt idx="533">
                  <c:v>-1.0222469999999999</c:v>
                </c:pt>
                <c:pt idx="534">
                  <c:v>-1.0261720000000001</c:v>
                </c:pt>
                <c:pt idx="535">
                  <c:v>-1.030106</c:v>
                </c:pt>
                <c:pt idx="536">
                  <c:v>-1.0340469999999999</c:v>
                </c:pt>
                <c:pt idx="537">
                  <c:v>-1.037995</c:v>
                </c:pt>
                <c:pt idx="538">
                  <c:v>-1.041952</c:v>
                </c:pt>
                <c:pt idx="539">
                  <c:v>-1.0459149999999999</c:v>
                </c:pt>
                <c:pt idx="540">
                  <c:v>-1.049887</c:v>
                </c:pt>
                <c:pt idx="541">
                  <c:v>-1.053866</c:v>
                </c:pt>
                <c:pt idx="542">
                  <c:v>-1.0578529999999999</c:v>
                </c:pt>
                <c:pt idx="543">
                  <c:v>-1.061849</c:v>
                </c:pt>
                <c:pt idx="544">
                  <c:v>-1.0658529999999999</c:v>
                </c:pt>
                <c:pt idx="545">
                  <c:v>-1.0698650000000001</c:v>
                </c:pt>
                <c:pt idx="546">
                  <c:v>-1.073885</c:v>
                </c:pt>
                <c:pt idx="547">
                  <c:v>-1.077914</c:v>
                </c:pt>
                <c:pt idx="548">
                  <c:v>-1.0819510000000001</c:v>
                </c:pt>
                <c:pt idx="549">
                  <c:v>-1.085995</c:v>
                </c:pt>
                <c:pt idx="550">
                  <c:v>-1.090047</c:v>
                </c:pt>
                <c:pt idx="551">
                  <c:v>-1.0941069999999999</c:v>
                </c:pt>
                <c:pt idx="552">
                  <c:v>-1.098174</c:v>
                </c:pt>
                <c:pt idx="553">
                  <c:v>-1.1022479999999999</c:v>
                </c:pt>
                <c:pt idx="554">
                  <c:v>-1.106331</c:v>
                </c:pt>
                <c:pt idx="555">
                  <c:v>-1.1104210000000001</c:v>
                </c:pt>
                <c:pt idx="556">
                  <c:v>-1.114519</c:v>
                </c:pt>
                <c:pt idx="557">
                  <c:v>-1.118625</c:v>
                </c:pt>
                <c:pt idx="558">
                  <c:v>-1.122741</c:v>
                </c:pt>
                <c:pt idx="559">
                  <c:v>-1.126865</c:v>
                </c:pt>
                <c:pt idx="560">
                  <c:v>-1.130997</c:v>
                </c:pt>
                <c:pt idx="561">
                  <c:v>-1.1351370000000001</c:v>
                </c:pt>
                <c:pt idx="562">
                  <c:v>-1.139286</c:v>
                </c:pt>
                <c:pt idx="563">
                  <c:v>-1.1434420000000001</c:v>
                </c:pt>
                <c:pt idx="564">
                  <c:v>-1.147605</c:v>
                </c:pt>
                <c:pt idx="565">
                  <c:v>-1.1517759999999999</c:v>
                </c:pt>
                <c:pt idx="566">
                  <c:v>-1.155953</c:v>
                </c:pt>
                <c:pt idx="567">
                  <c:v>-1.1601379999999999</c:v>
                </c:pt>
                <c:pt idx="568">
                  <c:v>-1.164331</c:v>
                </c:pt>
                <c:pt idx="569">
                  <c:v>-1.1685319999999999</c:v>
                </c:pt>
                <c:pt idx="570">
                  <c:v>-1.172741</c:v>
                </c:pt>
                <c:pt idx="571">
                  <c:v>-1.1769579999999999</c:v>
                </c:pt>
                <c:pt idx="572">
                  <c:v>-1.181184</c:v>
                </c:pt>
                <c:pt idx="573">
                  <c:v>-1.185419</c:v>
                </c:pt>
                <c:pt idx="574">
                  <c:v>-1.1896610000000001</c:v>
                </c:pt>
                <c:pt idx="575">
                  <c:v>-1.1939109999999999</c:v>
                </c:pt>
                <c:pt idx="576">
                  <c:v>-1.198169</c:v>
                </c:pt>
                <c:pt idx="577">
                  <c:v>-1.2024349999999999</c:v>
                </c:pt>
                <c:pt idx="578">
                  <c:v>-1.206707</c:v>
                </c:pt>
                <c:pt idx="579">
                  <c:v>-1.210988</c:v>
                </c:pt>
                <c:pt idx="580">
                  <c:v>-1.215276</c:v>
                </c:pt>
                <c:pt idx="581">
                  <c:v>-1.2195720000000001</c:v>
                </c:pt>
                <c:pt idx="582">
                  <c:v>-1.223876</c:v>
                </c:pt>
                <c:pt idx="583">
                  <c:v>-1.228189</c:v>
                </c:pt>
                <c:pt idx="584">
                  <c:v>-1.23251</c:v>
                </c:pt>
                <c:pt idx="585">
                  <c:v>-1.2368399999999999</c:v>
                </c:pt>
                <c:pt idx="586">
                  <c:v>-1.241179</c:v>
                </c:pt>
                <c:pt idx="587">
                  <c:v>-1.245525</c:v>
                </c:pt>
                <c:pt idx="588">
                  <c:v>-1.2498800000000001</c:v>
                </c:pt>
                <c:pt idx="589">
                  <c:v>-1.254243</c:v>
                </c:pt>
                <c:pt idx="590">
                  <c:v>-1.258613</c:v>
                </c:pt>
                <c:pt idx="591">
                  <c:v>-1.2629900000000001</c:v>
                </c:pt>
                <c:pt idx="592">
                  <c:v>-1.2673749999999999</c:v>
                </c:pt>
                <c:pt idx="593">
                  <c:v>-1.271768</c:v>
                </c:pt>
                <c:pt idx="594">
                  <c:v>-1.2761690000000001</c:v>
                </c:pt>
                <c:pt idx="595">
                  <c:v>-1.280578</c:v>
                </c:pt>
                <c:pt idx="596">
                  <c:v>-1.2849950000000001</c:v>
                </c:pt>
                <c:pt idx="597">
                  <c:v>-1.2894209999999999</c:v>
                </c:pt>
                <c:pt idx="598">
                  <c:v>-1.293855</c:v>
                </c:pt>
                <c:pt idx="599">
                  <c:v>-1.298297</c:v>
                </c:pt>
                <c:pt idx="600">
                  <c:v>-1.302748</c:v>
                </c:pt>
                <c:pt idx="601">
                  <c:v>-1.307207</c:v>
                </c:pt>
                <c:pt idx="602">
                  <c:v>-1.3116730000000001</c:v>
                </c:pt>
                <c:pt idx="603">
                  <c:v>-1.3161480000000001</c:v>
                </c:pt>
                <c:pt idx="604">
                  <c:v>-1.3206310000000001</c:v>
                </c:pt>
                <c:pt idx="605">
                  <c:v>-1.325121</c:v>
                </c:pt>
                <c:pt idx="606">
                  <c:v>-1.329618</c:v>
                </c:pt>
                <c:pt idx="607">
                  <c:v>-1.3341229999999999</c:v>
                </c:pt>
                <c:pt idx="608">
                  <c:v>-1.3386359999999999</c:v>
                </c:pt>
                <c:pt idx="609">
                  <c:v>-1.3431569999999999</c:v>
                </c:pt>
                <c:pt idx="610">
                  <c:v>-1.3476859999999999</c:v>
                </c:pt>
                <c:pt idx="611">
                  <c:v>-1.352223</c:v>
                </c:pt>
                <c:pt idx="612">
                  <c:v>-1.3567689999999999</c:v>
                </c:pt>
                <c:pt idx="613">
                  <c:v>-1.361324</c:v>
                </c:pt>
                <c:pt idx="614">
                  <c:v>-1.3658870000000001</c:v>
                </c:pt>
                <c:pt idx="615">
                  <c:v>-1.370458</c:v>
                </c:pt>
                <c:pt idx="616">
                  <c:v>-1.375038</c:v>
                </c:pt>
                <c:pt idx="617">
                  <c:v>-1.3796250000000001</c:v>
                </c:pt>
                <c:pt idx="618">
                  <c:v>-1.3842190000000001</c:v>
                </c:pt>
                <c:pt idx="619">
                  <c:v>-1.3888210000000001</c:v>
                </c:pt>
                <c:pt idx="620">
                  <c:v>-1.3934299999999999</c:v>
                </c:pt>
                <c:pt idx="621">
                  <c:v>-1.3980459999999999</c:v>
                </c:pt>
                <c:pt idx="622">
                  <c:v>-1.4026700000000001</c:v>
                </c:pt>
                <c:pt idx="623">
                  <c:v>-1.4073009999999999</c:v>
                </c:pt>
                <c:pt idx="624">
                  <c:v>-1.41194</c:v>
                </c:pt>
                <c:pt idx="625">
                  <c:v>-1.416587</c:v>
                </c:pt>
                <c:pt idx="626">
                  <c:v>-1.421243</c:v>
                </c:pt>
                <c:pt idx="627">
                  <c:v>-1.4259059999999999</c:v>
                </c:pt>
                <c:pt idx="628">
                  <c:v>-1.4305779999999999</c:v>
                </c:pt>
                <c:pt idx="629">
                  <c:v>-1.435257</c:v>
                </c:pt>
                <c:pt idx="630">
                  <c:v>-1.4399439999999999</c:v>
                </c:pt>
                <c:pt idx="631">
                  <c:v>-1.444639</c:v>
                </c:pt>
                <c:pt idx="632">
                  <c:v>-1.449341</c:v>
                </c:pt>
                <c:pt idx="633">
                  <c:v>-1.4540500000000001</c:v>
                </c:pt>
                <c:pt idx="634">
                  <c:v>-1.4587669999999999</c:v>
                </c:pt>
                <c:pt idx="635">
                  <c:v>-1.4634910000000001</c:v>
                </c:pt>
                <c:pt idx="636">
                  <c:v>-1.4682230000000001</c:v>
                </c:pt>
                <c:pt idx="637">
                  <c:v>-1.472963</c:v>
                </c:pt>
                <c:pt idx="638">
                  <c:v>-1.477711</c:v>
                </c:pt>
                <c:pt idx="639">
                  <c:v>-1.4824660000000001</c:v>
                </c:pt>
                <c:pt idx="640">
                  <c:v>-1.4872300000000001</c:v>
                </c:pt>
                <c:pt idx="641">
                  <c:v>-1.4920009999999999</c:v>
                </c:pt>
                <c:pt idx="642">
                  <c:v>-1.4967790000000001</c:v>
                </c:pt>
                <c:pt idx="643">
                  <c:v>-1.501565</c:v>
                </c:pt>
                <c:pt idx="644">
                  <c:v>-1.5063580000000001</c:v>
                </c:pt>
                <c:pt idx="645">
                  <c:v>-1.511158</c:v>
                </c:pt>
                <c:pt idx="646">
                  <c:v>-1.515965</c:v>
                </c:pt>
                <c:pt idx="647">
                  <c:v>-1.520778</c:v>
                </c:pt>
                <c:pt idx="648">
                  <c:v>-1.5255989999999999</c:v>
                </c:pt>
                <c:pt idx="649">
                  <c:v>-1.5304279999999999</c:v>
                </c:pt>
                <c:pt idx="650">
                  <c:v>-1.535264</c:v>
                </c:pt>
                <c:pt idx="651">
                  <c:v>-1.540108</c:v>
                </c:pt>
                <c:pt idx="652">
                  <c:v>-1.544959</c:v>
                </c:pt>
                <c:pt idx="653">
                  <c:v>-1.5498179999999999</c:v>
                </c:pt>
                <c:pt idx="654">
                  <c:v>-1.554684</c:v>
                </c:pt>
                <c:pt idx="655">
                  <c:v>-1.559558</c:v>
                </c:pt>
                <c:pt idx="656">
                  <c:v>-1.5644389999999999</c:v>
                </c:pt>
                <c:pt idx="657">
                  <c:v>-1.5693280000000001</c:v>
                </c:pt>
                <c:pt idx="658">
                  <c:v>-1.5742229999999999</c:v>
                </c:pt>
                <c:pt idx="659">
                  <c:v>-1.579126</c:v>
                </c:pt>
                <c:pt idx="660">
                  <c:v>-1.5840350000000001</c:v>
                </c:pt>
                <c:pt idx="661">
                  <c:v>-1.5889519999999999</c:v>
                </c:pt>
                <c:pt idx="662">
                  <c:v>-1.5938749999999999</c:v>
                </c:pt>
                <c:pt idx="663">
                  <c:v>-1.5988059999999999</c:v>
                </c:pt>
                <c:pt idx="664">
                  <c:v>-1.6037440000000001</c:v>
                </c:pt>
                <c:pt idx="665">
                  <c:v>-1.608689</c:v>
                </c:pt>
                <c:pt idx="666">
                  <c:v>-1.613642</c:v>
                </c:pt>
                <c:pt idx="667">
                  <c:v>-1.618603</c:v>
                </c:pt>
                <c:pt idx="668">
                  <c:v>-1.623572</c:v>
                </c:pt>
                <c:pt idx="669">
                  <c:v>-1.628549</c:v>
                </c:pt>
                <c:pt idx="670">
                  <c:v>-1.6335329999999999</c:v>
                </c:pt>
                <c:pt idx="671">
                  <c:v>-1.638525</c:v>
                </c:pt>
                <c:pt idx="672">
                  <c:v>-1.643524</c:v>
                </c:pt>
                <c:pt idx="673">
                  <c:v>-1.648531</c:v>
                </c:pt>
                <c:pt idx="674">
                  <c:v>-1.6535439999999999</c:v>
                </c:pt>
                <c:pt idx="675">
                  <c:v>-1.6585650000000001</c:v>
                </c:pt>
                <c:pt idx="676">
                  <c:v>-1.6635930000000001</c:v>
                </c:pt>
                <c:pt idx="677">
                  <c:v>-1.668628</c:v>
                </c:pt>
                <c:pt idx="678">
                  <c:v>-1.673672</c:v>
                </c:pt>
                <c:pt idx="679">
                  <c:v>-1.678723</c:v>
                </c:pt>
                <c:pt idx="680">
                  <c:v>-1.6837819999999999</c:v>
                </c:pt>
                <c:pt idx="681">
                  <c:v>-1.688849</c:v>
                </c:pt>
                <c:pt idx="682">
                  <c:v>-1.693924</c:v>
                </c:pt>
                <c:pt idx="683">
                  <c:v>-1.6990069999999999</c:v>
                </c:pt>
                <c:pt idx="684">
                  <c:v>-1.7040979999999999</c:v>
                </c:pt>
                <c:pt idx="685">
                  <c:v>-1.7091970000000001</c:v>
                </c:pt>
                <c:pt idx="686">
                  <c:v>-1.7143029999999999</c:v>
                </c:pt>
                <c:pt idx="687">
                  <c:v>-1.719417</c:v>
                </c:pt>
                <c:pt idx="688">
                  <c:v>-1.724539</c:v>
                </c:pt>
                <c:pt idx="689">
                  <c:v>-1.7296689999999999</c:v>
                </c:pt>
                <c:pt idx="690">
                  <c:v>-1.734807</c:v>
                </c:pt>
                <c:pt idx="691">
                  <c:v>-1.7399519999999999</c:v>
                </c:pt>
                <c:pt idx="692">
                  <c:v>-1.745106</c:v>
                </c:pt>
                <c:pt idx="693">
                  <c:v>-1.7502690000000001</c:v>
                </c:pt>
                <c:pt idx="694">
                  <c:v>-1.755439</c:v>
                </c:pt>
                <c:pt idx="695">
                  <c:v>-1.7606170000000001</c:v>
                </c:pt>
                <c:pt idx="696">
                  <c:v>-1.765803</c:v>
                </c:pt>
                <c:pt idx="697">
                  <c:v>-1.7709980000000001</c:v>
                </c:pt>
                <c:pt idx="698">
                  <c:v>-1.7762</c:v>
                </c:pt>
                <c:pt idx="699">
                  <c:v>-1.7814099999999999</c:v>
                </c:pt>
                <c:pt idx="700">
                  <c:v>-1.7866280000000001</c:v>
                </c:pt>
                <c:pt idx="701">
                  <c:v>-1.7918540000000001</c:v>
                </c:pt>
                <c:pt idx="702">
                  <c:v>-1.7970870000000001</c:v>
                </c:pt>
                <c:pt idx="703">
                  <c:v>-1.8023290000000001</c:v>
                </c:pt>
                <c:pt idx="704">
                  <c:v>-1.807579</c:v>
                </c:pt>
                <c:pt idx="705">
                  <c:v>-1.812837</c:v>
                </c:pt>
                <c:pt idx="706">
                  <c:v>-1.818103</c:v>
                </c:pt>
                <c:pt idx="707">
                  <c:v>-1.8233779999999999</c:v>
                </c:pt>
                <c:pt idx="708">
                  <c:v>-1.828662</c:v>
                </c:pt>
                <c:pt idx="709">
                  <c:v>-1.8339540000000001</c:v>
                </c:pt>
                <c:pt idx="710">
                  <c:v>-1.8392539999999999</c:v>
                </c:pt>
                <c:pt idx="711">
                  <c:v>-1.844562</c:v>
                </c:pt>
                <c:pt idx="712">
                  <c:v>-1.8498779999999999</c:v>
                </c:pt>
                <c:pt idx="713">
                  <c:v>-1.855202</c:v>
                </c:pt>
                <c:pt idx="714">
                  <c:v>-1.8605339999999999</c:v>
                </c:pt>
                <c:pt idx="715">
                  <c:v>-1.865874</c:v>
                </c:pt>
                <c:pt idx="716">
                  <c:v>-1.8712219999999999</c:v>
                </c:pt>
                <c:pt idx="717">
                  <c:v>-1.876579</c:v>
                </c:pt>
                <c:pt idx="718">
                  <c:v>-1.8819440000000001</c:v>
                </c:pt>
                <c:pt idx="719">
                  <c:v>-1.8873169999999999</c:v>
                </c:pt>
                <c:pt idx="720">
                  <c:v>-1.8926989999999999</c:v>
                </c:pt>
                <c:pt idx="721">
                  <c:v>-1.8980889999999999</c:v>
                </c:pt>
                <c:pt idx="722">
                  <c:v>-1.9034880000000001</c:v>
                </c:pt>
                <c:pt idx="723">
                  <c:v>-1.9088959999999999</c:v>
                </c:pt>
                <c:pt idx="724">
                  <c:v>-1.9143110000000001</c:v>
                </c:pt>
                <c:pt idx="725">
                  <c:v>-1.9197340000000001</c:v>
                </c:pt>
                <c:pt idx="726">
                  <c:v>-1.925165</c:v>
                </c:pt>
                <c:pt idx="727">
                  <c:v>-1.9306049999999999</c:v>
                </c:pt>
                <c:pt idx="728">
                  <c:v>-1.9360520000000001</c:v>
                </c:pt>
                <c:pt idx="729">
                  <c:v>-1.941506</c:v>
                </c:pt>
                <c:pt idx="730">
                  <c:v>-1.9469689999999999</c:v>
                </c:pt>
                <c:pt idx="731">
                  <c:v>-1.952439</c:v>
                </c:pt>
                <c:pt idx="732">
                  <c:v>-1.9579169999999999</c:v>
                </c:pt>
                <c:pt idx="733">
                  <c:v>-1.9634039999999999</c:v>
                </c:pt>
                <c:pt idx="734">
                  <c:v>-1.968898</c:v>
                </c:pt>
                <c:pt idx="735">
                  <c:v>-1.9743999999999999</c:v>
                </c:pt>
                <c:pt idx="736">
                  <c:v>-1.9799100000000001</c:v>
                </c:pt>
                <c:pt idx="737">
                  <c:v>-1.9854270000000001</c:v>
                </c:pt>
                <c:pt idx="738">
                  <c:v>-1.9909520000000001</c:v>
                </c:pt>
                <c:pt idx="739">
                  <c:v>-1.9964850000000001</c:v>
                </c:pt>
                <c:pt idx="740">
                  <c:v>-2.002024</c:v>
                </c:pt>
                <c:pt idx="741">
                  <c:v>-2.0075720000000001</c:v>
                </c:pt>
                <c:pt idx="742">
                  <c:v>-2.0131260000000002</c:v>
                </c:pt>
                <c:pt idx="743">
                  <c:v>-2.018688</c:v>
                </c:pt>
                <c:pt idx="744">
                  <c:v>-2.0242580000000001</c:v>
                </c:pt>
                <c:pt idx="745">
                  <c:v>-2.029836</c:v>
                </c:pt>
                <c:pt idx="746">
                  <c:v>-2.0354209999999999</c:v>
                </c:pt>
                <c:pt idx="747">
                  <c:v>-2.0410140000000001</c:v>
                </c:pt>
                <c:pt idx="748">
                  <c:v>-2.0466150000000001</c:v>
                </c:pt>
                <c:pt idx="749">
                  <c:v>-2.0522239999999998</c:v>
                </c:pt>
                <c:pt idx="750">
                  <c:v>-2.0578400000000001</c:v>
                </c:pt>
                <c:pt idx="751">
                  <c:v>-2.0634640000000002</c:v>
                </c:pt>
                <c:pt idx="752">
                  <c:v>-2.0690949999999999</c:v>
                </c:pt>
                <c:pt idx="753">
                  <c:v>-2.0747339999999999</c:v>
                </c:pt>
                <c:pt idx="754">
                  <c:v>-2.0803799999999999</c:v>
                </c:pt>
                <c:pt idx="755">
                  <c:v>-2.086033</c:v>
                </c:pt>
                <c:pt idx="756">
                  <c:v>-2.0916939999999999</c:v>
                </c:pt>
                <c:pt idx="757">
                  <c:v>-2.0973619999999999</c:v>
                </c:pt>
                <c:pt idx="758">
                  <c:v>-2.1030380000000002</c:v>
                </c:pt>
                <c:pt idx="759">
                  <c:v>-2.1087220000000002</c:v>
                </c:pt>
                <c:pt idx="760">
                  <c:v>-2.114414</c:v>
                </c:pt>
                <c:pt idx="761">
                  <c:v>-2.1201140000000001</c:v>
                </c:pt>
                <c:pt idx="762">
                  <c:v>-2.125823</c:v>
                </c:pt>
                <c:pt idx="763">
                  <c:v>-2.1315390000000001</c:v>
                </c:pt>
                <c:pt idx="764">
                  <c:v>-2.1372620000000002</c:v>
                </c:pt>
                <c:pt idx="765">
                  <c:v>-2.1429939999999998</c:v>
                </c:pt>
                <c:pt idx="766">
                  <c:v>-2.148733</c:v>
                </c:pt>
                <c:pt idx="767">
                  <c:v>-2.1544789999999998</c:v>
                </c:pt>
                <c:pt idx="768">
                  <c:v>-2.1602320000000002</c:v>
                </c:pt>
                <c:pt idx="769">
                  <c:v>-2.1659929999999998</c:v>
                </c:pt>
                <c:pt idx="770">
                  <c:v>-2.1717610000000001</c:v>
                </c:pt>
                <c:pt idx="771">
                  <c:v>-2.1775359999999999</c:v>
                </c:pt>
                <c:pt idx="772">
                  <c:v>-2.1833200000000001</c:v>
                </c:pt>
                <c:pt idx="773">
                  <c:v>-2.189111</c:v>
                </c:pt>
                <c:pt idx="774">
                  <c:v>-2.1949109999999998</c:v>
                </c:pt>
                <c:pt idx="775">
                  <c:v>-2.2007180000000002</c:v>
                </c:pt>
                <c:pt idx="776">
                  <c:v>-2.206534</c:v>
                </c:pt>
                <c:pt idx="777">
                  <c:v>-2.212358</c:v>
                </c:pt>
                <c:pt idx="778">
                  <c:v>-2.2181899999999999</c:v>
                </c:pt>
                <c:pt idx="779">
                  <c:v>-2.2240289999999998</c:v>
                </c:pt>
                <c:pt idx="780">
                  <c:v>-2.229876</c:v>
                </c:pt>
                <c:pt idx="781">
                  <c:v>-2.2357300000000002</c:v>
                </c:pt>
                <c:pt idx="782">
                  <c:v>-2.2415919999999998</c:v>
                </c:pt>
                <c:pt idx="783">
                  <c:v>-2.2474609999999999</c:v>
                </c:pt>
                <c:pt idx="784">
                  <c:v>-2.2533379999999998</c:v>
                </c:pt>
                <c:pt idx="785">
                  <c:v>-2.2592219999999998</c:v>
                </c:pt>
                <c:pt idx="786">
                  <c:v>-2.2651150000000002</c:v>
                </c:pt>
                <c:pt idx="787">
                  <c:v>-2.2710170000000001</c:v>
                </c:pt>
                <c:pt idx="788">
                  <c:v>-2.276926</c:v>
                </c:pt>
                <c:pt idx="789">
                  <c:v>-2.2828439999999999</c:v>
                </c:pt>
                <c:pt idx="790">
                  <c:v>-2.2887710000000001</c:v>
                </c:pt>
                <c:pt idx="791">
                  <c:v>-2.294705</c:v>
                </c:pt>
                <c:pt idx="792">
                  <c:v>-2.3006479999999998</c:v>
                </c:pt>
                <c:pt idx="793">
                  <c:v>-2.3065980000000001</c:v>
                </c:pt>
                <c:pt idx="794">
                  <c:v>-2.3125559999999998</c:v>
                </c:pt>
                <c:pt idx="795">
                  <c:v>-2.3185220000000002</c:v>
                </c:pt>
                <c:pt idx="796">
                  <c:v>-2.3244950000000002</c:v>
                </c:pt>
                <c:pt idx="797">
                  <c:v>-2.3304770000000001</c:v>
                </c:pt>
                <c:pt idx="798">
                  <c:v>-2.3364669999999998</c:v>
                </c:pt>
                <c:pt idx="799">
                  <c:v>-2.3424649999999998</c:v>
                </c:pt>
                <c:pt idx="800">
                  <c:v>-2.3484720000000001</c:v>
                </c:pt>
                <c:pt idx="801">
                  <c:v>-2.3544870000000002</c:v>
                </c:pt>
                <c:pt idx="802">
                  <c:v>-2.3605109999999998</c:v>
                </c:pt>
                <c:pt idx="803">
                  <c:v>-2.3665440000000002</c:v>
                </c:pt>
                <c:pt idx="804">
                  <c:v>-2.3725849999999999</c:v>
                </c:pt>
                <c:pt idx="805">
                  <c:v>-2.3786339999999999</c:v>
                </c:pt>
                <c:pt idx="806">
                  <c:v>-2.38469</c:v>
                </c:pt>
                <c:pt idx="807">
                  <c:v>-2.390755</c:v>
                </c:pt>
                <c:pt idx="808">
                  <c:v>-2.396827</c:v>
                </c:pt>
                <c:pt idx="809">
                  <c:v>-2.402908</c:v>
                </c:pt>
                <c:pt idx="810">
                  <c:v>-2.4089960000000001</c:v>
                </c:pt>
                <c:pt idx="811">
                  <c:v>-2.415092</c:v>
                </c:pt>
                <c:pt idx="812">
                  <c:v>-2.4211969999999998</c:v>
                </c:pt>
                <c:pt idx="813">
                  <c:v>-2.4273099999999999</c:v>
                </c:pt>
                <c:pt idx="814">
                  <c:v>-2.4334319999999998</c:v>
                </c:pt>
                <c:pt idx="815">
                  <c:v>-2.439562</c:v>
                </c:pt>
                <c:pt idx="816">
                  <c:v>-2.4457</c:v>
                </c:pt>
                <c:pt idx="817">
                  <c:v>-2.451848</c:v>
                </c:pt>
                <c:pt idx="818">
                  <c:v>-2.4580030000000002</c:v>
                </c:pt>
                <c:pt idx="819">
                  <c:v>-2.4641670000000002</c:v>
                </c:pt>
                <c:pt idx="820">
                  <c:v>-2.4703379999999999</c:v>
                </c:pt>
                <c:pt idx="821">
                  <c:v>-2.476518</c:v>
                </c:pt>
                <c:pt idx="822">
                  <c:v>-2.4827050000000002</c:v>
                </c:pt>
                <c:pt idx="823">
                  <c:v>-2.4889009999999998</c:v>
                </c:pt>
                <c:pt idx="824">
                  <c:v>-2.495104</c:v>
                </c:pt>
                <c:pt idx="825">
                  <c:v>-2.5013160000000001</c:v>
                </c:pt>
                <c:pt idx="826">
                  <c:v>-2.507536</c:v>
                </c:pt>
                <c:pt idx="827">
                  <c:v>-2.5137640000000001</c:v>
                </c:pt>
                <c:pt idx="828">
                  <c:v>-2.5200010000000002</c:v>
                </c:pt>
                <c:pt idx="829">
                  <c:v>-2.526246</c:v>
                </c:pt>
                <c:pt idx="830">
                  <c:v>-2.5325000000000002</c:v>
                </c:pt>
                <c:pt idx="831">
                  <c:v>-2.5387620000000002</c:v>
                </c:pt>
                <c:pt idx="832">
                  <c:v>-2.5450330000000001</c:v>
                </c:pt>
                <c:pt idx="833">
                  <c:v>-2.5513110000000001</c:v>
                </c:pt>
                <c:pt idx="834">
                  <c:v>-2.557598</c:v>
                </c:pt>
                <c:pt idx="835">
                  <c:v>-2.5638930000000002</c:v>
                </c:pt>
                <c:pt idx="836">
                  <c:v>-2.5701960000000001</c:v>
                </c:pt>
                <c:pt idx="837">
                  <c:v>-2.5765069999999999</c:v>
                </c:pt>
                <c:pt idx="838">
                  <c:v>-2.5828250000000001</c:v>
                </c:pt>
                <c:pt idx="839">
                  <c:v>-2.5891519999999999</c:v>
                </c:pt>
                <c:pt idx="840">
                  <c:v>-2.5954869999999999</c:v>
                </c:pt>
                <c:pt idx="841">
                  <c:v>-2.6018300000000001</c:v>
                </c:pt>
                <c:pt idx="842">
                  <c:v>-2.6081810000000001</c:v>
                </c:pt>
                <c:pt idx="843">
                  <c:v>-2.6145420000000001</c:v>
                </c:pt>
                <c:pt idx="844">
                  <c:v>-2.6209099999999999</c:v>
                </c:pt>
                <c:pt idx="845">
                  <c:v>-2.6272859999999998</c:v>
                </c:pt>
                <c:pt idx="846">
                  <c:v>-2.6336710000000001</c:v>
                </c:pt>
                <c:pt idx="847">
                  <c:v>-2.6400640000000002</c:v>
                </c:pt>
                <c:pt idx="848">
                  <c:v>-2.6464639999999999</c:v>
                </c:pt>
                <c:pt idx="849">
                  <c:v>-2.6528710000000002</c:v>
                </c:pt>
                <c:pt idx="850">
                  <c:v>-2.659287</c:v>
                </c:pt>
                <c:pt idx="851">
                  <c:v>-2.6657099999999998</c:v>
                </c:pt>
                <c:pt idx="852">
                  <c:v>-2.6721409999999999</c:v>
                </c:pt>
                <c:pt idx="853">
                  <c:v>-2.6785800000000002</c:v>
                </c:pt>
                <c:pt idx="854">
                  <c:v>-2.6850269999999998</c:v>
                </c:pt>
                <c:pt idx="855">
                  <c:v>-2.6914829999999998</c:v>
                </c:pt>
                <c:pt idx="856">
                  <c:v>-2.697946</c:v>
                </c:pt>
                <c:pt idx="857">
                  <c:v>-2.704418</c:v>
                </c:pt>
                <c:pt idx="858">
                  <c:v>-2.7108970000000001</c:v>
                </c:pt>
                <c:pt idx="859">
                  <c:v>-2.7173850000000002</c:v>
                </c:pt>
                <c:pt idx="860">
                  <c:v>-2.7238799999999999</c:v>
                </c:pt>
                <c:pt idx="861">
                  <c:v>-2.7303829999999998</c:v>
                </c:pt>
                <c:pt idx="862">
                  <c:v>-2.7368939999999999</c:v>
                </c:pt>
                <c:pt idx="863">
                  <c:v>-2.7434120000000002</c:v>
                </c:pt>
                <c:pt idx="864">
                  <c:v>-2.7499380000000002</c:v>
                </c:pt>
                <c:pt idx="865">
                  <c:v>-2.7564730000000002</c:v>
                </c:pt>
                <c:pt idx="866">
                  <c:v>-2.7630150000000002</c:v>
                </c:pt>
                <c:pt idx="867">
                  <c:v>-2.7695660000000002</c:v>
                </c:pt>
                <c:pt idx="868">
                  <c:v>-2.776125</c:v>
                </c:pt>
                <c:pt idx="869">
                  <c:v>-2.7826930000000001</c:v>
                </c:pt>
                <c:pt idx="870">
                  <c:v>-2.789269</c:v>
                </c:pt>
                <c:pt idx="871">
                  <c:v>-2.7958530000000001</c:v>
                </c:pt>
                <c:pt idx="872">
                  <c:v>-2.8024450000000001</c:v>
                </c:pt>
                <c:pt idx="873">
                  <c:v>-2.8090459999999999</c:v>
                </c:pt>
                <c:pt idx="874">
                  <c:v>-2.8156539999999999</c:v>
                </c:pt>
                <c:pt idx="875">
                  <c:v>-2.8222700000000001</c:v>
                </c:pt>
                <c:pt idx="876">
                  <c:v>-2.828894</c:v>
                </c:pt>
                <c:pt idx="877">
                  <c:v>-2.8355260000000002</c:v>
                </c:pt>
                <c:pt idx="878">
                  <c:v>-2.8421660000000002</c:v>
                </c:pt>
                <c:pt idx="879">
                  <c:v>-2.848814</c:v>
                </c:pt>
                <c:pt idx="880">
                  <c:v>-2.85547</c:v>
                </c:pt>
                <c:pt idx="881">
                  <c:v>-2.8621349999999999</c:v>
                </c:pt>
                <c:pt idx="882">
                  <c:v>-2.8688069999999999</c:v>
                </c:pt>
                <c:pt idx="883">
                  <c:v>-2.8754879999999998</c:v>
                </c:pt>
                <c:pt idx="884">
                  <c:v>-2.8821780000000001</c:v>
                </c:pt>
                <c:pt idx="885">
                  <c:v>-2.8888750000000001</c:v>
                </c:pt>
                <c:pt idx="886">
                  <c:v>-2.8955799999999998</c:v>
                </c:pt>
                <c:pt idx="887">
                  <c:v>-2.9022939999999999</c:v>
                </c:pt>
                <c:pt idx="888">
                  <c:v>-2.9090150000000001</c:v>
                </c:pt>
                <c:pt idx="889">
                  <c:v>-2.9157440000000001</c:v>
                </c:pt>
                <c:pt idx="890">
                  <c:v>-2.9224809999999999</c:v>
                </c:pt>
                <c:pt idx="891">
                  <c:v>-2.9292259999999999</c:v>
                </c:pt>
                <c:pt idx="892">
                  <c:v>-2.9359790000000001</c:v>
                </c:pt>
                <c:pt idx="893">
                  <c:v>-2.9427400000000001</c:v>
                </c:pt>
                <c:pt idx="894">
                  <c:v>-2.9495089999999999</c:v>
                </c:pt>
                <c:pt idx="895">
                  <c:v>-2.9562870000000001</c:v>
                </c:pt>
                <c:pt idx="896">
                  <c:v>-2.9630719999999999</c:v>
                </c:pt>
                <c:pt idx="897">
                  <c:v>-2.9698660000000001</c:v>
                </c:pt>
                <c:pt idx="898">
                  <c:v>-2.9766680000000001</c:v>
                </c:pt>
                <c:pt idx="899">
                  <c:v>-2.983479</c:v>
                </c:pt>
                <c:pt idx="900">
                  <c:v>-2.990297</c:v>
                </c:pt>
                <c:pt idx="901">
                  <c:v>-2.9971230000000002</c:v>
                </c:pt>
                <c:pt idx="902">
                  <c:v>-3.0039570000000002</c:v>
                </c:pt>
                <c:pt idx="903">
                  <c:v>-3.010799</c:v>
                </c:pt>
                <c:pt idx="904">
                  <c:v>-3.017649</c:v>
                </c:pt>
                <c:pt idx="905">
                  <c:v>-3.0245069999999998</c:v>
                </c:pt>
                <c:pt idx="906">
                  <c:v>-3.0313729999999999</c:v>
                </c:pt>
                <c:pt idx="907">
                  <c:v>-3.0382479999999998</c:v>
                </c:pt>
                <c:pt idx="908">
                  <c:v>-3.045131</c:v>
                </c:pt>
                <c:pt idx="909">
                  <c:v>-3.0520230000000002</c:v>
                </c:pt>
                <c:pt idx="910">
                  <c:v>-3.0589230000000001</c:v>
                </c:pt>
                <c:pt idx="911">
                  <c:v>-3.0658319999999999</c:v>
                </c:pt>
                <c:pt idx="912">
                  <c:v>-3.072749</c:v>
                </c:pt>
                <c:pt idx="913">
                  <c:v>-3.0796739999999998</c:v>
                </c:pt>
                <c:pt idx="914">
                  <c:v>-3.086608</c:v>
                </c:pt>
                <c:pt idx="915">
                  <c:v>-3.0935489999999999</c:v>
                </c:pt>
                <c:pt idx="916">
                  <c:v>-3.1004990000000001</c:v>
                </c:pt>
                <c:pt idx="917">
                  <c:v>-3.1074570000000001</c:v>
                </c:pt>
                <c:pt idx="918">
                  <c:v>-3.1144229999999999</c:v>
                </c:pt>
                <c:pt idx="919">
                  <c:v>-3.1213980000000001</c:v>
                </c:pt>
                <c:pt idx="920">
                  <c:v>-3.1283810000000001</c:v>
                </c:pt>
                <c:pt idx="921">
                  <c:v>-3.135373</c:v>
                </c:pt>
                <c:pt idx="922">
                  <c:v>-3.1423749999999999</c:v>
                </c:pt>
                <c:pt idx="923">
                  <c:v>-3.1493850000000001</c:v>
                </c:pt>
                <c:pt idx="924">
                  <c:v>-3.1564030000000001</c:v>
                </c:pt>
                <c:pt idx="925">
                  <c:v>-3.1634310000000001</c:v>
                </c:pt>
                <c:pt idx="926">
                  <c:v>-3.1704659999999998</c:v>
                </c:pt>
                <c:pt idx="927">
                  <c:v>-3.1775099999999998</c:v>
                </c:pt>
                <c:pt idx="928">
                  <c:v>-3.1845629999999998</c:v>
                </c:pt>
                <c:pt idx="929">
                  <c:v>-3.191624</c:v>
                </c:pt>
                <c:pt idx="930">
                  <c:v>-3.198693</c:v>
                </c:pt>
                <c:pt idx="931">
                  <c:v>-3.2057720000000001</c:v>
                </c:pt>
                <c:pt idx="932">
                  <c:v>-3.2128589999999999</c:v>
                </c:pt>
                <c:pt idx="933">
                  <c:v>-3.2199550000000001</c:v>
                </c:pt>
                <c:pt idx="934">
                  <c:v>-3.2270599999999998</c:v>
                </c:pt>
                <c:pt idx="935">
                  <c:v>-3.234175</c:v>
                </c:pt>
                <c:pt idx="936">
                  <c:v>-3.2412990000000002</c:v>
                </c:pt>
                <c:pt idx="937">
                  <c:v>-3.2484320000000002</c:v>
                </c:pt>
                <c:pt idx="938">
                  <c:v>-3.2555740000000002</c:v>
                </c:pt>
                <c:pt idx="939">
                  <c:v>-3.2627250000000001</c:v>
                </c:pt>
                <c:pt idx="940">
                  <c:v>-3.2698849999999999</c:v>
                </c:pt>
                <c:pt idx="941">
                  <c:v>-3.2770540000000001</c:v>
                </c:pt>
                <c:pt idx="942">
                  <c:v>-3.2842319999999998</c:v>
                </c:pt>
                <c:pt idx="943">
                  <c:v>-3.2914180000000002</c:v>
                </c:pt>
                <c:pt idx="944">
                  <c:v>-3.2986140000000002</c:v>
                </c:pt>
                <c:pt idx="945">
                  <c:v>-3.3058190000000001</c:v>
                </c:pt>
                <c:pt idx="946">
                  <c:v>-3.3130329999999999</c:v>
                </c:pt>
                <c:pt idx="947">
                  <c:v>-3.3202569999999998</c:v>
                </c:pt>
                <c:pt idx="948">
                  <c:v>-3.3274900000000001</c:v>
                </c:pt>
                <c:pt idx="949">
                  <c:v>-3.3347329999999999</c:v>
                </c:pt>
                <c:pt idx="950">
                  <c:v>-3.3419850000000002</c:v>
                </c:pt>
                <c:pt idx="951">
                  <c:v>-3.3492459999999999</c:v>
                </c:pt>
                <c:pt idx="952">
                  <c:v>-3.3565170000000002</c:v>
                </c:pt>
                <c:pt idx="953">
                  <c:v>-3.3637980000000001</c:v>
                </c:pt>
                <c:pt idx="954">
                  <c:v>-3.3710870000000002</c:v>
                </c:pt>
                <c:pt idx="955">
                  <c:v>-3.3783859999999999</c:v>
                </c:pt>
                <c:pt idx="956">
                  <c:v>-3.385694</c:v>
                </c:pt>
                <c:pt idx="957">
                  <c:v>-3.3930120000000001</c:v>
                </c:pt>
                <c:pt idx="958">
                  <c:v>-3.4003389999999998</c:v>
                </c:pt>
                <c:pt idx="959">
                  <c:v>-3.4076749999999998</c:v>
                </c:pt>
                <c:pt idx="960">
                  <c:v>-3.415022</c:v>
                </c:pt>
                <c:pt idx="961">
                  <c:v>-3.4223780000000001</c:v>
                </c:pt>
                <c:pt idx="962">
                  <c:v>-3.4297439999999999</c:v>
                </c:pt>
                <c:pt idx="963">
                  <c:v>-3.4371200000000002</c:v>
                </c:pt>
                <c:pt idx="964">
                  <c:v>-3.4445060000000001</c:v>
                </c:pt>
                <c:pt idx="965">
                  <c:v>-3.4519009999999999</c:v>
                </c:pt>
                <c:pt idx="966">
                  <c:v>-3.4593069999999999</c:v>
                </c:pt>
                <c:pt idx="967">
                  <c:v>-3.4667219999999999</c:v>
                </c:pt>
                <c:pt idx="968">
                  <c:v>-3.4741460000000002</c:v>
                </c:pt>
                <c:pt idx="969">
                  <c:v>-3.4815800000000001</c:v>
                </c:pt>
                <c:pt idx="970">
                  <c:v>-3.489023</c:v>
                </c:pt>
                <c:pt idx="971">
                  <c:v>-3.4964759999999999</c:v>
                </c:pt>
                <c:pt idx="972">
                  <c:v>-3.5039389999999999</c:v>
                </c:pt>
                <c:pt idx="973">
                  <c:v>-3.5114109999999998</c:v>
                </c:pt>
                <c:pt idx="974">
                  <c:v>-3.5188950000000001</c:v>
                </c:pt>
                <c:pt idx="975">
                  <c:v>-3.5263879999999999</c:v>
                </c:pt>
                <c:pt idx="976">
                  <c:v>-3.533893</c:v>
                </c:pt>
                <c:pt idx="977">
                  <c:v>-3.541407</c:v>
                </c:pt>
                <c:pt idx="978">
                  <c:v>-3.5489329999999999</c:v>
                </c:pt>
                <c:pt idx="979">
                  <c:v>-3.5564680000000002</c:v>
                </c:pt>
                <c:pt idx="980">
                  <c:v>-3.5640139999999998</c:v>
                </c:pt>
                <c:pt idx="981">
                  <c:v>-3.5715690000000002</c:v>
                </c:pt>
                <c:pt idx="982">
                  <c:v>-3.5791339999999998</c:v>
                </c:pt>
                <c:pt idx="983">
                  <c:v>-3.5867100000000001</c:v>
                </c:pt>
                <c:pt idx="984">
                  <c:v>-3.5942949999999998</c:v>
                </c:pt>
                <c:pt idx="985">
                  <c:v>-3.6018910000000002</c:v>
                </c:pt>
                <c:pt idx="986">
                  <c:v>-3.6094979999999999</c:v>
                </c:pt>
                <c:pt idx="987">
                  <c:v>-3.6171150000000001</c:v>
                </c:pt>
                <c:pt idx="988">
                  <c:v>-3.6247440000000002</c:v>
                </c:pt>
                <c:pt idx="989">
                  <c:v>-3.6323829999999999</c:v>
                </c:pt>
                <c:pt idx="990">
                  <c:v>-3.640034</c:v>
                </c:pt>
                <c:pt idx="991">
                  <c:v>-3.6476950000000001</c:v>
                </c:pt>
                <c:pt idx="992">
                  <c:v>-3.655367</c:v>
                </c:pt>
                <c:pt idx="993">
                  <c:v>-3.663049</c:v>
                </c:pt>
                <c:pt idx="994">
                  <c:v>-3.6707420000000002</c:v>
                </c:pt>
                <c:pt idx="995">
                  <c:v>-3.6784439999999998</c:v>
                </c:pt>
                <c:pt idx="996">
                  <c:v>-3.6861570000000001</c:v>
                </c:pt>
                <c:pt idx="997">
                  <c:v>-3.6938800000000001</c:v>
                </c:pt>
                <c:pt idx="998">
                  <c:v>-3.701613</c:v>
                </c:pt>
                <c:pt idx="999">
                  <c:v>-3.7093579999999999</c:v>
                </c:pt>
                <c:pt idx="1000">
                  <c:v>-3.7171129999999999</c:v>
                </c:pt>
                <c:pt idx="1001">
                  <c:v>-3.7248800000000002</c:v>
                </c:pt>
                <c:pt idx="1002">
                  <c:v>-3.7326579999999998</c:v>
                </c:pt>
                <c:pt idx="1003">
                  <c:v>-3.7404480000000002</c:v>
                </c:pt>
                <c:pt idx="1004">
                  <c:v>-3.7482489999999999</c:v>
                </c:pt>
                <c:pt idx="1005">
                  <c:v>-3.7560609999999999</c:v>
                </c:pt>
                <c:pt idx="1006">
                  <c:v>-3.763884</c:v>
                </c:pt>
                <c:pt idx="1007">
                  <c:v>-3.7717179999999999</c:v>
                </c:pt>
                <c:pt idx="1008">
                  <c:v>-3.779563</c:v>
                </c:pt>
                <c:pt idx="1009">
                  <c:v>-3.78742</c:v>
                </c:pt>
                <c:pt idx="1010">
                  <c:v>-3.7952880000000002</c:v>
                </c:pt>
                <c:pt idx="1011">
                  <c:v>-3.8031679999999999</c:v>
                </c:pt>
                <c:pt idx="1012">
                  <c:v>-3.8110590000000002</c:v>
                </c:pt>
                <c:pt idx="1013">
                  <c:v>-3.8189630000000001</c:v>
                </c:pt>
                <c:pt idx="1014">
                  <c:v>-3.8268789999999999</c:v>
                </c:pt>
                <c:pt idx="1015">
                  <c:v>-3.8348080000000002</c:v>
                </c:pt>
                <c:pt idx="1016">
                  <c:v>-3.842749</c:v>
                </c:pt>
                <c:pt idx="1017">
                  <c:v>-3.8507020000000001</c:v>
                </c:pt>
                <c:pt idx="1018">
                  <c:v>-3.8586680000000002</c:v>
                </c:pt>
                <c:pt idx="1019">
                  <c:v>-3.8666459999999998</c:v>
                </c:pt>
                <c:pt idx="1020">
                  <c:v>-3.8746369999999999</c:v>
                </c:pt>
                <c:pt idx="1021">
                  <c:v>-3.8826390000000002</c:v>
                </c:pt>
                <c:pt idx="1022">
                  <c:v>-3.8906550000000002</c:v>
                </c:pt>
                <c:pt idx="1023">
                  <c:v>-3.8986830000000001</c:v>
                </c:pt>
                <c:pt idx="1024">
                  <c:v>-3.9067240000000001</c:v>
                </c:pt>
                <c:pt idx="1025">
                  <c:v>-3.9147780000000001</c:v>
                </c:pt>
                <c:pt idx="1026">
                  <c:v>-3.9228459999999998</c:v>
                </c:pt>
                <c:pt idx="1027">
                  <c:v>-3.9309280000000002</c:v>
                </c:pt>
                <c:pt idx="1028">
                  <c:v>-3.9390230000000002</c:v>
                </c:pt>
                <c:pt idx="1029">
                  <c:v>-3.9471319999999999</c:v>
                </c:pt>
                <c:pt idx="1030">
                  <c:v>-3.9552550000000002</c:v>
                </c:pt>
                <c:pt idx="1031">
                  <c:v>-3.9633919999999998</c:v>
                </c:pt>
                <c:pt idx="1032">
                  <c:v>-3.971543</c:v>
                </c:pt>
                <c:pt idx="1033">
                  <c:v>-3.979708</c:v>
                </c:pt>
                <c:pt idx="1034">
                  <c:v>-3.9878870000000002</c:v>
                </c:pt>
                <c:pt idx="1035">
                  <c:v>-3.9960800000000001</c:v>
                </c:pt>
                <c:pt idx="1036">
                  <c:v>-4.0042879999999998</c:v>
                </c:pt>
                <c:pt idx="1037">
                  <c:v>-4.0125089999999997</c:v>
                </c:pt>
                <c:pt idx="1038">
                  <c:v>-4.0207459999999999</c:v>
                </c:pt>
                <c:pt idx="1039">
                  <c:v>-4.0289970000000004</c:v>
                </c:pt>
                <c:pt idx="1040">
                  <c:v>-4.0372630000000003</c:v>
                </c:pt>
                <c:pt idx="1041">
                  <c:v>-4.0455449999999997</c:v>
                </c:pt>
                <c:pt idx="1042">
                  <c:v>-4.0538429999999996</c:v>
                </c:pt>
                <c:pt idx="1043">
                  <c:v>-4.062157</c:v>
                </c:pt>
                <c:pt idx="1044">
                  <c:v>-4.070487</c:v>
                </c:pt>
                <c:pt idx="1045">
                  <c:v>-4.0788330000000004</c:v>
                </c:pt>
                <c:pt idx="1046">
                  <c:v>-4.0871950000000004</c:v>
                </c:pt>
                <c:pt idx="1047">
                  <c:v>-4.0955729999999999</c:v>
                </c:pt>
                <c:pt idx="1048">
                  <c:v>-4.1039669999999999</c:v>
                </c:pt>
                <c:pt idx="1049">
                  <c:v>-4.1123770000000004</c:v>
                </c:pt>
                <c:pt idx="1050">
                  <c:v>-4.1208039999999997</c:v>
                </c:pt>
                <c:pt idx="1051">
                  <c:v>-4.1292470000000003</c:v>
                </c:pt>
                <c:pt idx="1052">
                  <c:v>-4.1377079999999999</c:v>
                </c:pt>
                <c:pt idx="1053">
                  <c:v>-4.1461870000000003</c:v>
                </c:pt>
                <c:pt idx="1054">
                  <c:v>-4.1546839999999996</c:v>
                </c:pt>
                <c:pt idx="1055">
                  <c:v>-4.1631999999999998</c:v>
                </c:pt>
                <c:pt idx="1056">
                  <c:v>-4.171735</c:v>
                </c:pt>
                <c:pt idx="1057">
                  <c:v>-4.1802890000000001</c:v>
                </c:pt>
                <c:pt idx="1058">
                  <c:v>-4.1888620000000003</c:v>
                </c:pt>
                <c:pt idx="1059">
                  <c:v>-4.1974549999999997</c:v>
                </c:pt>
                <c:pt idx="1060">
                  <c:v>-4.206067</c:v>
                </c:pt>
                <c:pt idx="1061">
                  <c:v>-4.2146990000000004</c:v>
                </c:pt>
                <c:pt idx="1062">
                  <c:v>-4.2233499999999999</c:v>
                </c:pt>
                <c:pt idx="1063">
                  <c:v>-4.2320219999999997</c:v>
                </c:pt>
                <c:pt idx="1064">
                  <c:v>-4.2407130000000004</c:v>
                </c:pt>
                <c:pt idx="1065">
                  <c:v>-4.2494259999999997</c:v>
                </c:pt>
                <c:pt idx="1066">
                  <c:v>-4.258159</c:v>
                </c:pt>
                <c:pt idx="1067">
                  <c:v>-4.266915</c:v>
                </c:pt>
                <c:pt idx="1068">
                  <c:v>-4.2756920000000003</c:v>
                </c:pt>
                <c:pt idx="1069">
                  <c:v>-4.2844920000000002</c:v>
                </c:pt>
                <c:pt idx="1070">
                  <c:v>-4.2933139999999996</c:v>
                </c:pt>
                <c:pt idx="1071">
                  <c:v>-4.3021589999999996</c:v>
                </c:pt>
                <c:pt idx="1072">
                  <c:v>-4.3110280000000003</c:v>
                </c:pt>
                <c:pt idx="1073">
                  <c:v>-4.3199189999999996</c:v>
                </c:pt>
                <c:pt idx="1074">
                  <c:v>-4.3288339999999996</c:v>
                </c:pt>
                <c:pt idx="1075">
                  <c:v>-4.3377720000000002</c:v>
                </c:pt>
                <c:pt idx="1076">
                  <c:v>-4.3467349999999998</c:v>
                </c:pt>
                <c:pt idx="1077">
                  <c:v>-4.3557230000000002</c:v>
                </c:pt>
                <c:pt idx="1078">
                  <c:v>-4.3647359999999997</c:v>
                </c:pt>
                <c:pt idx="1079">
                  <c:v>-4.3737740000000001</c:v>
                </c:pt>
                <c:pt idx="1080">
                  <c:v>-4.3828389999999997</c:v>
                </c:pt>
                <c:pt idx="1081">
                  <c:v>-4.3919309999999996</c:v>
                </c:pt>
                <c:pt idx="1082">
                  <c:v>-4.4010499999999997</c:v>
                </c:pt>
                <c:pt idx="1083">
                  <c:v>-4.4101970000000001</c:v>
                </c:pt>
                <c:pt idx="1084">
                  <c:v>-4.4193720000000001</c:v>
                </c:pt>
                <c:pt idx="1085">
                  <c:v>-4.4285750000000004</c:v>
                </c:pt>
                <c:pt idx="1086">
                  <c:v>-4.4378060000000001</c:v>
                </c:pt>
                <c:pt idx="1087">
                  <c:v>-4.4470669999999997</c:v>
                </c:pt>
                <c:pt idx="1088">
                  <c:v>-4.4563569999999997</c:v>
                </c:pt>
                <c:pt idx="1089">
                  <c:v>-4.4656770000000003</c:v>
                </c:pt>
                <c:pt idx="1090">
                  <c:v>-4.475028</c:v>
                </c:pt>
                <c:pt idx="1091">
                  <c:v>-4.4844109999999997</c:v>
                </c:pt>
                <c:pt idx="1092">
                  <c:v>-4.4938250000000002</c:v>
                </c:pt>
                <c:pt idx="1093">
                  <c:v>-4.5032730000000001</c:v>
                </c:pt>
                <c:pt idx="1094">
                  <c:v>-4.5127540000000002</c:v>
                </c:pt>
                <c:pt idx="1095">
                  <c:v>-4.5222689999999997</c:v>
                </c:pt>
                <c:pt idx="1096">
                  <c:v>-4.5318189999999996</c:v>
                </c:pt>
                <c:pt idx="1097">
                  <c:v>-4.5414050000000001</c:v>
                </c:pt>
                <c:pt idx="1098">
                  <c:v>-4.5510260000000002</c:v>
                </c:pt>
                <c:pt idx="1099">
                  <c:v>-4.5606840000000002</c:v>
                </c:pt>
                <c:pt idx="1100">
                  <c:v>-4.570379</c:v>
                </c:pt>
                <c:pt idx="1101">
                  <c:v>-4.5801119999999997</c:v>
                </c:pt>
                <c:pt idx="1102">
                  <c:v>-4.5898839999999996</c:v>
                </c:pt>
                <c:pt idx="1103">
                  <c:v>-4.5996949999999996</c:v>
                </c:pt>
                <c:pt idx="1104">
                  <c:v>-4.6095459999999999</c:v>
                </c:pt>
                <c:pt idx="1105">
                  <c:v>-4.6194389999999999</c:v>
                </c:pt>
                <c:pt idx="1106">
                  <c:v>-4.6293740000000003</c:v>
                </c:pt>
                <c:pt idx="1107">
                  <c:v>-4.6393529999999998</c:v>
                </c:pt>
                <c:pt idx="1108">
                  <c:v>-4.6493760000000002</c:v>
                </c:pt>
                <c:pt idx="1109">
                  <c:v>-4.6594449999999998</c:v>
                </c:pt>
                <c:pt idx="1110">
                  <c:v>-4.6695599999999997</c:v>
                </c:pt>
                <c:pt idx="1111">
                  <c:v>-4.6797219999999999</c:v>
                </c:pt>
                <c:pt idx="1112">
                  <c:v>-4.6899319999999998</c:v>
                </c:pt>
                <c:pt idx="1113">
                  <c:v>-4.7001910000000002</c:v>
                </c:pt>
                <c:pt idx="1114">
                  <c:v>-4.7104999999999997</c:v>
                </c:pt>
                <c:pt idx="1115">
                  <c:v>-4.7208610000000002</c:v>
                </c:pt>
                <c:pt idx="1116">
                  <c:v>-4.7312729999999998</c:v>
                </c:pt>
                <c:pt idx="1117">
                  <c:v>-4.7417389999999999</c:v>
                </c:pt>
                <c:pt idx="1118">
                  <c:v>-4.7522589999999996</c:v>
                </c:pt>
                <c:pt idx="1119">
                  <c:v>-4.7628360000000001</c:v>
                </c:pt>
                <c:pt idx="1120">
                  <c:v>-4.7734699999999997</c:v>
                </c:pt>
                <c:pt idx="1121">
                  <c:v>-4.7841630000000004</c:v>
                </c:pt>
                <c:pt idx="1122">
                  <c:v>-4.7949159999999997</c:v>
                </c:pt>
                <c:pt idx="1123">
                  <c:v>-4.8057319999999999</c:v>
                </c:pt>
                <c:pt idx="1124">
                  <c:v>-4.8166099999999998</c:v>
                </c:pt>
                <c:pt idx="1125">
                  <c:v>-4.8275540000000001</c:v>
                </c:pt>
                <c:pt idx="1126">
                  <c:v>-4.8385639999999999</c:v>
                </c:pt>
                <c:pt idx="1127">
                  <c:v>-4.8496420000000002</c:v>
                </c:pt>
                <c:pt idx="1128">
                  <c:v>-4.8607889999999996</c:v>
                </c:pt>
                <c:pt idx="1129">
                  <c:v>-4.872007</c:v>
                </c:pt>
                <c:pt idx="1130">
                  <c:v>-4.8832979999999999</c:v>
                </c:pt>
                <c:pt idx="1131">
                  <c:v>-4.8946639999999997</c:v>
                </c:pt>
                <c:pt idx="1132">
                  <c:v>-4.9061070000000004</c:v>
                </c:pt>
                <c:pt idx="1133">
                  <c:v>-4.9176289999999998</c:v>
                </c:pt>
                <c:pt idx="1134">
                  <c:v>-4.9292309999999997</c:v>
                </c:pt>
                <c:pt idx="1135">
                  <c:v>-4.9409169999999998</c:v>
                </c:pt>
                <c:pt idx="1136">
                  <c:v>-4.9526880000000002</c:v>
                </c:pt>
                <c:pt idx="1137">
                  <c:v>-4.9645460000000003</c:v>
                </c:pt>
                <c:pt idx="1138">
                  <c:v>-4.9764939999999998</c:v>
                </c:pt>
                <c:pt idx="1139">
                  <c:v>-4.9885339999999996</c:v>
                </c:pt>
                <c:pt idx="1140">
                  <c:v>-5.0006690000000003</c:v>
                </c:pt>
                <c:pt idx="1141">
                  <c:v>-5.0129000000000001</c:v>
                </c:pt>
                <c:pt idx="1142">
                  <c:v>-5.0252309999999998</c:v>
                </c:pt>
                <c:pt idx="1143">
                  <c:v>-5.0376630000000002</c:v>
                </c:pt>
                <c:pt idx="1144">
                  <c:v>-5.0502000000000002</c:v>
                </c:pt>
                <c:pt idx="1145">
                  <c:v>-5.0628450000000003</c:v>
                </c:pt>
                <c:pt idx="1146">
                  <c:v>-5.0755999999999997</c:v>
                </c:pt>
                <c:pt idx="1147">
                  <c:v>-5.0884689999999999</c:v>
                </c:pt>
                <c:pt idx="1148">
                  <c:v>-5.1014559999999998</c:v>
                </c:pt>
                <c:pt idx="1149">
                  <c:v>-5.1145620000000003</c:v>
                </c:pt>
                <c:pt idx="1150">
                  <c:v>-5.1277920000000003</c:v>
                </c:pt>
                <c:pt idx="1151">
                  <c:v>-5.1791490000000007</c:v>
                </c:pt>
                <c:pt idx="1152">
                  <c:v>-5.2306359999999996</c:v>
                </c:pt>
                <c:pt idx="1153">
                  <c:v>-5.2822579999999997</c:v>
                </c:pt>
                <c:pt idx="1154">
                  <c:v>-5.3340170000000002</c:v>
                </c:pt>
                <c:pt idx="1155">
                  <c:v>-5.3859190000000003</c:v>
                </c:pt>
                <c:pt idx="1156">
                  <c:v>-5.4379659999999994</c:v>
                </c:pt>
                <c:pt idx="1157">
                  <c:v>-5.4901629999999999</c:v>
                </c:pt>
                <c:pt idx="1158">
                  <c:v>-5.5425149999999999</c:v>
                </c:pt>
                <c:pt idx="1159">
                  <c:v>-5.5950259999999998</c:v>
                </c:pt>
                <c:pt idx="1160">
                  <c:v>-5.6477009999999996</c:v>
                </c:pt>
                <c:pt idx="1161">
                  <c:v>-5.700545</c:v>
                </c:pt>
                <c:pt idx="1162">
                  <c:v>-5.7535620000000005</c:v>
                </c:pt>
                <c:pt idx="1163">
                  <c:v>-5.8067589999999996</c:v>
                </c:pt>
                <c:pt idx="1164">
                  <c:v>-5.8601400000000003</c:v>
                </c:pt>
                <c:pt idx="1165">
                  <c:v>-5.9137110000000002</c:v>
                </c:pt>
                <c:pt idx="1166">
                  <c:v>-5.9674769999999997</c:v>
                </c:pt>
                <c:pt idx="1167">
                  <c:v>-6.0214439999999998</c:v>
                </c:pt>
                <c:pt idx="1168">
                  <c:v>-6.0756199999999998</c:v>
                </c:pt>
                <c:pt idx="1169">
                  <c:v>-6.1300080000000001</c:v>
                </c:pt>
                <c:pt idx="1170">
                  <c:v>-6.1846169999999994</c:v>
                </c:pt>
                <c:pt idx="1171">
                  <c:v>-6.2394540000000003</c:v>
                </c:pt>
                <c:pt idx="1172">
                  <c:v>-6.2945250000000001</c:v>
                </c:pt>
                <c:pt idx="1173">
                  <c:v>-6.3498380000000001</c:v>
                </c:pt>
                <c:pt idx="1174">
                  <c:v>-6.4054000000000002</c:v>
                </c:pt>
                <c:pt idx="1175">
                  <c:v>-6.46122</c:v>
                </c:pt>
                <c:pt idx="1176">
                  <c:v>-6.5173059999999996</c:v>
                </c:pt>
                <c:pt idx="1177">
                  <c:v>-6.5736650000000001</c:v>
                </c:pt>
                <c:pt idx="1178">
                  <c:v>-6.6303070000000002</c:v>
                </c:pt>
                <c:pt idx="1179">
                  <c:v>-6.6872410000000002</c:v>
                </c:pt>
                <c:pt idx="1180">
                  <c:v>-6.7444759999999997</c:v>
                </c:pt>
                <c:pt idx="1181">
                  <c:v>-6.802022</c:v>
                </c:pt>
                <c:pt idx="1182">
                  <c:v>-6.8598879999999998</c:v>
                </c:pt>
                <c:pt idx="1183">
                  <c:v>-6.9180860000000006</c:v>
                </c:pt>
                <c:pt idx="1184">
                  <c:v>-6.9766259999999996</c:v>
                </c:pt>
                <c:pt idx="1185">
                  <c:v>-7.03552</c:v>
                </c:pt>
                <c:pt idx="1186">
                  <c:v>-7.0947789999999991</c:v>
                </c:pt>
                <c:pt idx="1187">
                  <c:v>-7.1544149999999993</c:v>
                </c:pt>
                <c:pt idx="1188">
                  <c:v>-7.214442</c:v>
                </c:pt>
                <c:pt idx="1189">
                  <c:v>-7.2748730000000004</c:v>
                </c:pt>
                <c:pt idx="1190">
                  <c:v>-7.3357200000000002</c:v>
                </c:pt>
                <c:pt idx="1191">
                  <c:v>-7.3969990000000001</c:v>
                </c:pt>
                <c:pt idx="1192">
                  <c:v>-7.4587240000000001</c:v>
                </c:pt>
                <c:pt idx="1193">
                  <c:v>-7.5209089999999996</c:v>
                </c:pt>
                <c:pt idx="1194">
                  <c:v>-7.5835719999999993</c:v>
                </c:pt>
                <c:pt idx="1195">
                  <c:v>-7.6467279999999995</c:v>
                </c:pt>
                <c:pt idx="1196">
                  <c:v>-7.710394</c:v>
                </c:pt>
                <c:pt idx="1197">
                  <c:v>-7.7745879999999996</c:v>
                </c:pt>
                <c:pt idx="1198">
                  <c:v>-7.8393280000000001</c:v>
                </c:pt>
                <c:pt idx="1199">
                  <c:v>-7.9046339999999997</c:v>
                </c:pt>
                <c:pt idx="1200">
                  <c:v>-7.9705270000000006</c:v>
                </c:pt>
                <c:pt idx="1201">
                  <c:v>-8.0370260000000009</c:v>
                </c:pt>
                <c:pt idx="1202">
                  <c:v>-8.1041540000000012</c:v>
                </c:pt>
                <c:pt idx="1203">
                  <c:v>-8.1719329999999992</c:v>
                </c:pt>
                <c:pt idx="1204">
                  <c:v>-8.2403870000000001</c:v>
                </c:pt>
                <c:pt idx="1205">
                  <c:v>-8.3095400000000001</c:v>
                </c:pt>
                <c:pt idx="1206">
                  <c:v>-8.3794180000000011</c:v>
                </c:pt>
                <c:pt idx="1207">
                  <c:v>-8.4500480000000007</c:v>
                </c:pt>
                <c:pt idx="1208">
                  <c:v>-8.5214569999999998</c:v>
                </c:pt>
                <c:pt idx="1209">
                  <c:v>-8.593674</c:v>
                </c:pt>
                <c:pt idx="1210">
                  <c:v>-8.6667299999999994</c:v>
                </c:pt>
                <c:pt idx="1211">
                  <c:v>-8.7406550000000003</c:v>
                </c:pt>
                <c:pt idx="1212">
                  <c:v>-8.8154830000000004</c:v>
                </c:pt>
                <c:pt idx="1213">
                  <c:v>-8.8912480000000009</c:v>
                </c:pt>
                <c:pt idx="1214">
                  <c:v>-8.9679870000000008</c:v>
                </c:pt>
                <c:pt idx="1215">
                  <c:v>-9.0457359999999998</c:v>
                </c:pt>
                <c:pt idx="1216">
                  <c:v>-9.1245349999999998</c:v>
                </c:pt>
                <c:pt idx="1217">
                  <c:v>-9.2044250000000005</c:v>
                </c:pt>
                <c:pt idx="1218">
                  <c:v>-9.2854489999999998</c:v>
                </c:pt>
                <c:pt idx="1219">
                  <c:v>-9.3676519999999996</c:v>
                </c:pt>
                <c:pt idx="1220">
                  <c:v>-9.4510810000000003</c:v>
                </c:pt>
                <c:pt idx="1221">
                  <c:v>-9.5357859999999999</c:v>
                </c:pt>
                <c:pt idx="1222">
                  <c:v>-9.6218189999999986</c:v>
                </c:pt>
                <c:pt idx="1223">
                  <c:v>-9.7092340000000004</c:v>
                </c:pt>
                <c:pt idx="1224">
                  <c:v>-9.7980879999999999</c:v>
                </c:pt>
                <c:pt idx="1225">
                  <c:v>-9.8884410000000003</c:v>
                </c:pt>
                <c:pt idx="1226">
                  <c:v>-9.9803569999999997</c:v>
                </c:pt>
                <c:pt idx="1227">
                  <c:v>-10.073903</c:v>
                </c:pt>
                <c:pt idx="1228">
                  <c:v>-10.169148</c:v>
                </c:pt>
                <c:pt idx="1229">
                  <c:v>-10.266168</c:v>
                </c:pt>
                <c:pt idx="1230">
                  <c:v>-10.36504</c:v>
                </c:pt>
                <c:pt idx="1231">
                  <c:v>-10.465849</c:v>
                </c:pt>
                <c:pt idx="1232">
                  <c:v>-10.568681</c:v>
                </c:pt>
                <c:pt idx="1233">
                  <c:v>-10.673629999999999</c:v>
                </c:pt>
                <c:pt idx="1234">
                  <c:v>-10.780794999999999</c:v>
                </c:pt>
                <c:pt idx="1235">
                  <c:v>-10.890283</c:v>
                </c:pt>
                <c:pt idx="1236">
                  <c:v>-11.002203999999999</c:v>
                </c:pt>
                <c:pt idx="1237">
                  <c:v>-11.116678</c:v>
                </c:pt>
                <c:pt idx="1238">
                  <c:v>-11.233834999999999</c:v>
                </c:pt>
                <c:pt idx="1239">
                  <c:v>-11.353811</c:v>
                </c:pt>
                <c:pt idx="1240">
                  <c:v>-11.476753</c:v>
                </c:pt>
                <c:pt idx="1241">
                  <c:v>-11.602819</c:v>
                </c:pt>
                <c:pt idx="1242">
                  <c:v>-11.732178000000001</c:v>
                </c:pt>
                <c:pt idx="1243">
                  <c:v>-11.865013999999999</c:v>
                </c:pt>
                <c:pt idx="1244">
                  <c:v>-12.001519999999999</c:v>
                </c:pt>
                <c:pt idx="1245">
                  <c:v>-12.141909</c:v>
                </c:pt>
                <c:pt idx="1246">
                  <c:v>-12.286403</c:v>
                </c:pt>
                <c:pt idx="1247">
                  <c:v>-12.435243</c:v>
                </c:pt>
                <c:pt idx="1248">
                  <c:v>-12.588683</c:v>
                </c:pt>
                <c:pt idx="1249">
                  <c:v>-12.746992000000001</c:v>
                </c:pt>
                <c:pt idx="1250">
                  <c:v>-12.910450999999998</c:v>
                </c:pt>
                <c:pt idx="1251">
                  <c:v>-13.079353999999999</c:v>
                </c:pt>
                <c:pt idx="1252">
                  <c:v>-13.254000999999999</c:v>
                </c:pt>
                <c:pt idx="1253">
                  <c:v>-13.434699999999999</c:v>
                </c:pt>
                <c:pt idx="1254">
                  <c:v>-13.621764000000001</c:v>
                </c:pt>
                <c:pt idx="1255">
                  <c:v>-13.815503</c:v>
                </c:pt>
                <c:pt idx="1256">
                  <c:v>-14.016227000000001</c:v>
                </c:pt>
                <c:pt idx="1257">
                  <c:v>-14.224239999999998</c:v>
                </c:pt>
                <c:pt idx="1258">
                  <c:v>-14.439830000000001</c:v>
                </c:pt>
                <c:pt idx="1259">
                  <c:v>-14.663269999999999</c:v>
                </c:pt>
                <c:pt idx="1260">
                  <c:v>-14.894829999999999</c:v>
                </c:pt>
                <c:pt idx="1261">
                  <c:v>-15.134740000000001</c:v>
                </c:pt>
                <c:pt idx="1262">
                  <c:v>-15.383190000000001</c:v>
                </c:pt>
                <c:pt idx="1263">
                  <c:v>-15.640339999999998</c:v>
                </c:pt>
                <c:pt idx="1264">
                  <c:v>-15.906299999999998</c:v>
                </c:pt>
                <c:pt idx="1265">
                  <c:v>-16.181090000000001</c:v>
                </c:pt>
                <c:pt idx="1266">
                  <c:v>-16.464680000000001</c:v>
                </c:pt>
                <c:pt idx="1267">
                  <c:v>-16.75695</c:v>
                </c:pt>
                <c:pt idx="1268">
                  <c:v>-17.057659999999998</c:v>
                </c:pt>
                <c:pt idx="1269">
                  <c:v>-17.366480000000003</c:v>
                </c:pt>
                <c:pt idx="1270">
                  <c:v>-17.682960000000001</c:v>
                </c:pt>
                <c:pt idx="1271">
                  <c:v>-18.006530000000001</c:v>
                </c:pt>
                <c:pt idx="1272">
                  <c:v>-18.336500000000001</c:v>
                </c:pt>
                <c:pt idx="1273">
                  <c:v>-18.672080000000001</c:v>
                </c:pt>
                <c:pt idx="1274">
                  <c:v>-19.012369999999997</c:v>
                </c:pt>
                <c:pt idx="1275">
                  <c:v>-19.356360000000002</c:v>
                </c:pt>
                <c:pt idx="1276">
                  <c:v>-19.702970000000001</c:v>
                </c:pt>
                <c:pt idx="1277">
                  <c:v>-20.05104</c:v>
                </c:pt>
                <c:pt idx="1278">
                  <c:v>-20.399319999999999</c:v>
                </c:pt>
                <c:pt idx="1279">
                  <c:v>-20.746510000000001</c:v>
                </c:pt>
                <c:pt idx="1280">
                  <c:v>-21.091250000000002</c:v>
                </c:pt>
                <c:pt idx="1281">
                  <c:v>-21.432090000000002</c:v>
                </c:pt>
                <c:pt idx="1282">
                  <c:v>-21.767560000000003</c:v>
                </c:pt>
                <c:pt idx="1283">
                  <c:v>-22.0961</c:v>
                </c:pt>
                <c:pt idx="1284">
                  <c:v>-22.416090000000001</c:v>
                </c:pt>
                <c:pt idx="1285">
                  <c:v>-22.725839999999998</c:v>
                </c:pt>
                <c:pt idx="1286">
                  <c:v>-23.023599999999998</c:v>
                </c:pt>
                <c:pt idx="1287">
                  <c:v>-23.307559999999999</c:v>
                </c:pt>
                <c:pt idx="1288">
                  <c:v>-23.575839999999999</c:v>
                </c:pt>
                <c:pt idx="1289">
                  <c:v>-23.826519999999999</c:v>
                </c:pt>
                <c:pt idx="1290">
                  <c:v>-24.05762</c:v>
                </c:pt>
                <c:pt idx="1291">
                  <c:v>-24.267150000000001</c:v>
                </c:pt>
                <c:pt idx="1292">
                  <c:v>-24.453140000000001</c:v>
                </c:pt>
                <c:pt idx="1293">
                  <c:v>-24.613600000000002</c:v>
                </c:pt>
                <c:pt idx="1294">
                  <c:v>-24.74662</c:v>
                </c:pt>
                <c:pt idx="1295">
                  <c:v>-24.850360000000002</c:v>
                </c:pt>
                <c:pt idx="1296">
                  <c:v>-24.923099999999998</c:v>
                </c:pt>
                <c:pt idx="1297">
                  <c:v>-24.963250000000002</c:v>
                </c:pt>
                <c:pt idx="1298">
                  <c:v>-24.96942</c:v>
                </c:pt>
                <c:pt idx="1299">
                  <c:v>-24.94041</c:v>
                </c:pt>
                <c:pt idx="1300">
                  <c:v>-24.875260000000001</c:v>
                </c:pt>
                <c:pt idx="1301">
                  <c:v>-24.773260000000001</c:v>
                </c:pt>
                <c:pt idx="1302">
                  <c:v>-24.634</c:v>
                </c:pt>
                <c:pt idx="1303">
                  <c:v>-24.457329999999999</c:v>
                </c:pt>
                <c:pt idx="1304">
                  <c:v>-24.243400000000001</c:v>
                </c:pt>
                <c:pt idx="1305">
                  <c:v>-23.992660000000001</c:v>
                </c:pt>
                <c:pt idx="1306">
                  <c:v>-23.70589</c:v>
                </c:pt>
                <c:pt idx="1307">
                  <c:v>-23.384160000000001</c:v>
                </c:pt>
                <c:pt idx="1308">
                  <c:v>-23.028860000000002</c:v>
                </c:pt>
                <c:pt idx="1309">
                  <c:v>-22.641669999999998</c:v>
                </c:pt>
                <c:pt idx="1310">
                  <c:v>-22.224609999999998</c:v>
                </c:pt>
                <c:pt idx="1311">
                  <c:v>-21.779949999999999</c:v>
                </c:pt>
                <c:pt idx="1312">
                  <c:v>-21.310279999999999</c:v>
                </c:pt>
                <c:pt idx="1313">
                  <c:v>-20.8184</c:v>
                </c:pt>
                <c:pt idx="1314">
                  <c:v>-20.307369999999999</c:v>
                </c:pt>
                <c:pt idx="1315">
                  <c:v>-19.7804</c:v>
                </c:pt>
                <c:pt idx="1316">
                  <c:v>-19.24089</c:v>
                </c:pt>
                <c:pt idx="1317">
                  <c:v>-18.69229</c:v>
                </c:pt>
                <c:pt idx="1318">
                  <c:v>-18.138120000000001</c:v>
                </c:pt>
                <c:pt idx="1319">
                  <c:v>-17.581890000000001</c:v>
                </c:pt>
                <c:pt idx="1320">
                  <c:v>-17.027069999999998</c:v>
                </c:pt>
                <c:pt idx="1321">
                  <c:v>-16.477004000000001</c:v>
                </c:pt>
                <c:pt idx="1322">
                  <c:v>-15.934911999999999</c:v>
                </c:pt>
                <c:pt idx="1323">
                  <c:v>-15.403822</c:v>
                </c:pt>
                <c:pt idx="1324">
                  <c:v>-14.886556000000001</c:v>
                </c:pt>
                <c:pt idx="1325">
                  <c:v>-14.385705999999999</c:v>
                </c:pt>
                <c:pt idx="1326">
                  <c:v>-13.903625</c:v>
                </c:pt>
                <c:pt idx="1327">
                  <c:v>-13.442423999999999</c:v>
                </c:pt>
                <c:pt idx="1328">
                  <c:v>-13.003976999999999</c:v>
                </c:pt>
                <c:pt idx="1329">
                  <c:v>-12.589926999999999</c:v>
                </c:pt>
                <c:pt idx="1330">
                  <c:v>-12.201702000000001</c:v>
                </c:pt>
                <c:pt idx="1331">
                  <c:v>-11.840517999999999</c:v>
                </c:pt>
                <c:pt idx="1332">
                  <c:v>-11.507390999999998</c:v>
                </c:pt>
                <c:pt idx="1333">
                  <c:v>-11.203140999999999</c:v>
                </c:pt>
                <c:pt idx="1334">
                  <c:v>-10.928386</c:v>
                </c:pt>
                <c:pt idx="1335">
                  <c:v>-10.683539</c:v>
                </c:pt>
                <c:pt idx="1336">
                  <c:v>-10.468807</c:v>
                </c:pt>
                <c:pt idx="1337">
                  <c:v>-10.284169</c:v>
                </c:pt>
                <c:pt idx="1338">
                  <c:v>-10.129375</c:v>
                </c:pt>
                <c:pt idx="1339">
                  <c:v>-10.00393</c:v>
                </c:pt>
                <c:pt idx="1340">
                  <c:v>-9.9070929999999997</c:v>
                </c:pt>
                <c:pt idx="1341">
                  <c:v>-9.8378700000000006</c:v>
                </c:pt>
                <c:pt idx="1342">
                  <c:v>-9.7950230000000005</c:v>
                </c:pt>
                <c:pt idx="1343">
                  <c:v>-9.777080999999999</c:v>
                </c:pt>
                <c:pt idx="1344">
                  <c:v>-9.7823619999999991</c:v>
                </c:pt>
                <c:pt idx="1345">
                  <c:v>-9.8090030000000006</c:v>
                </c:pt>
                <c:pt idx="1346">
                  <c:v>-9.8550019999999989</c:v>
                </c:pt>
                <c:pt idx="1347">
                  <c:v>-9.9182570000000005</c:v>
                </c:pt>
                <c:pt idx="1348">
                  <c:v>-9.9966240000000006</c:v>
                </c:pt>
                <c:pt idx="1349">
                  <c:v>-10.087959</c:v>
                </c:pt>
                <c:pt idx="1350">
                  <c:v>-10.190170999999999</c:v>
                </c:pt>
                <c:pt idx="1351">
                  <c:v>-10.301264</c:v>
                </c:pt>
                <c:pt idx="1352">
                  <c:v>-10.41938</c:v>
                </c:pt>
                <c:pt idx="1353">
                  <c:v>-10.542828</c:v>
                </c:pt>
                <c:pt idx="1354">
                  <c:v>-10.670105</c:v>
                </c:pt>
                <c:pt idx="1355">
                  <c:v>-10.799911999999999</c:v>
                </c:pt>
                <c:pt idx="1356">
                  <c:v>-10.931156</c:v>
                </c:pt>
                <c:pt idx="1357">
                  <c:v>-11.062939999999999</c:v>
                </c:pt>
                <c:pt idx="1358">
                  <c:v>-11.194547</c:v>
                </c:pt>
                <c:pt idx="1359">
                  <c:v>-11.325415</c:v>
                </c:pt>
                <c:pt idx="1360">
                  <c:v>-11.455107999999999</c:v>
                </c:pt>
                <c:pt idx="1361">
                  <c:v>-11.583287</c:v>
                </c:pt>
                <c:pt idx="1362">
                  <c:v>-11.709684999999999</c:v>
                </c:pt>
                <c:pt idx="1363">
                  <c:v>-11.834080999999999</c:v>
                </c:pt>
                <c:pt idx="1364">
                  <c:v>-11.956284</c:v>
                </c:pt>
                <c:pt idx="1365">
                  <c:v>-12.076112999999999</c:v>
                </c:pt>
                <c:pt idx="1366">
                  <c:v>-12.193391</c:v>
                </c:pt>
                <c:pt idx="1367">
                  <c:v>-12.307937000000001</c:v>
                </c:pt>
                <c:pt idx="1368">
                  <c:v>-12.419561999999999</c:v>
                </c:pt>
                <c:pt idx="1369">
                  <c:v>-12.528068999999999</c:v>
                </c:pt>
                <c:pt idx="1370">
                  <c:v>-12.633257</c:v>
                </c:pt>
                <c:pt idx="1371">
                  <c:v>-12.734916999999999</c:v>
                </c:pt>
                <c:pt idx="1372">
                  <c:v>-12.832840000000001</c:v>
                </c:pt>
                <c:pt idx="1373">
                  <c:v>-12.926823000000001</c:v>
                </c:pt>
                <c:pt idx="1374">
                  <c:v>-13.016674</c:v>
                </c:pt>
                <c:pt idx="1375">
                  <c:v>-13.102217999999999</c:v>
                </c:pt>
                <c:pt idx="1376">
                  <c:v>-13.183309</c:v>
                </c:pt>
                <c:pt idx="1377">
                  <c:v>-13.259830999999998</c:v>
                </c:pt>
                <c:pt idx="1378">
                  <c:v>-13.331706000000001</c:v>
                </c:pt>
                <c:pt idx="1379">
                  <c:v>-13.398894</c:v>
                </c:pt>
                <c:pt idx="1380">
                  <c:v>-13.461399</c:v>
                </c:pt>
                <c:pt idx="1381">
                  <c:v>-13.519265000000001</c:v>
                </c:pt>
                <c:pt idx="1382">
                  <c:v>-13.572578</c:v>
                </c:pt>
                <c:pt idx="1383">
                  <c:v>-13.621465999999998</c:v>
                </c:pt>
                <c:pt idx="1384">
                  <c:v>-13.666088999999999</c:v>
                </c:pt>
                <c:pt idx="1385">
                  <c:v>-13.706640999999999</c:v>
                </c:pt>
                <c:pt idx="1386">
                  <c:v>-13.743342</c:v>
                </c:pt>
                <c:pt idx="1387">
                  <c:v>-13.776433000000001</c:v>
                </c:pt>
                <c:pt idx="1388">
                  <c:v>-13.806169000000001</c:v>
                </c:pt>
                <c:pt idx="1389">
                  <c:v>-13.832815999999999</c:v>
                </c:pt>
                <c:pt idx="1390">
                  <c:v>-13.856645</c:v>
                </c:pt>
                <c:pt idx="1391">
                  <c:v>-13.877931999999999</c:v>
                </c:pt>
                <c:pt idx="1392">
                  <c:v>-13.896955</c:v>
                </c:pt>
                <c:pt idx="1393">
                  <c:v>-13.913993</c:v>
                </c:pt>
                <c:pt idx="1394">
                  <c:v>-13.929325</c:v>
                </c:pt>
                <c:pt idx="1395">
                  <c:v>-13.943232999999999</c:v>
                </c:pt>
                <c:pt idx="1396">
                  <c:v>-13.955997</c:v>
                </c:pt>
                <c:pt idx="1397">
                  <c:v>-13.967905999999999</c:v>
                </c:pt>
                <c:pt idx="1398">
                  <c:v>-13.979248999999999</c:v>
                </c:pt>
                <c:pt idx="1399">
                  <c:v>-13.990317999999998</c:v>
                </c:pt>
                <c:pt idx="1400">
                  <c:v>-14.001407</c:v>
                </c:pt>
                <c:pt idx="1401">
                  <c:v>-14.012814000000001</c:v>
                </c:pt>
                <c:pt idx="1402">
                  <c:v>-14.024834</c:v>
                </c:pt>
                <c:pt idx="1403">
                  <c:v>-14.037758999999999</c:v>
                </c:pt>
                <c:pt idx="1404">
                  <c:v>-14.051871999999999</c:v>
                </c:pt>
                <c:pt idx="1405">
                  <c:v>-14.067440999999999</c:v>
                </c:pt>
                <c:pt idx="1406">
                  <c:v>-14.084713000000001</c:v>
                </c:pt>
                <c:pt idx="1407">
                  <c:v>-14.103911</c:v>
                </c:pt>
                <c:pt idx="1408">
                  <c:v>-14.125222000000001</c:v>
                </c:pt>
                <c:pt idx="1409">
                  <c:v>-14.148797000000002</c:v>
                </c:pt>
                <c:pt idx="1410">
                  <c:v>-14.174743999999999</c:v>
                </c:pt>
                <c:pt idx="1411">
                  <c:v>-14.203126999999999</c:v>
                </c:pt>
                <c:pt idx="1412">
                  <c:v>-14.233967</c:v>
                </c:pt>
                <c:pt idx="1413">
                  <c:v>-14.267240000000001</c:v>
                </c:pt>
                <c:pt idx="1414">
                  <c:v>-14.30288</c:v>
                </c:pt>
                <c:pt idx="1415">
                  <c:v>-14.340783999999999</c:v>
                </c:pt>
                <c:pt idx="1416">
                  <c:v>-14.380815999999999</c:v>
                </c:pt>
                <c:pt idx="1417">
                  <c:v>-14.422810999999999</c:v>
                </c:pt>
                <c:pt idx="1418">
                  <c:v>-14.466586</c:v>
                </c:pt>
                <c:pt idx="1419">
                  <c:v>-14.511942999999999</c:v>
                </c:pt>
                <c:pt idx="1420">
                  <c:v>-14.558671</c:v>
                </c:pt>
                <c:pt idx="1421">
                  <c:v>-14.606559000000001</c:v>
                </c:pt>
                <c:pt idx="1422">
                  <c:v>-14.655390000000001</c:v>
                </c:pt>
                <c:pt idx="1423">
                  <c:v>-14.704953</c:v>
                </c:pt>
                <c:pt idx="1424">
                  <c:v>-14.755035999999999</c:v>
                </c:pt>
                <c:pt idx="1425">
                  <c:v>-14.805429999999999</c:v>
                </c:pt>
                <c:pt idx="1426">
                  <c:v>-14.855926999999999</c:v>
                </c:pt>
                <c:pt idx="1427">
                  <c:v>-14.906319</c:v>
                </c:pt>
                <c:pt idx="1428">
                  <c:v>-14.956396999999999</c:v>
                </c:pt>
                <c:pt idx="1429">
                  <c:v>-15.005951</c:v>
                </c:pt>
                <c:pt idx="1430">
                  <c:v>-15.054767999999999</c:v>
                </c:pt>
                <c:pt idx="1431">
                  <c:v>-15.102632999999999</c:v>
                </c:pt>
                <c:pt idx="1432">
                  <c:v>-15.149324</c:v>
                </c:pt>
                <c:pt idx="1433">
                  <c:v>-15.194616</c:v>
                </c:pt>
                <c:pt idx="1434">
                  <c:v>-15.238285999999999</c:v>
                </c:pt>
                <c:pt idx="1435">
                  <c:v>-15.280110000000001</c:v>
                </c:pt>
                <c:pt idx="1436">
                  <c:v>-15.319872</c:v>
                </c:pt>
                <c:pt idx="1437">
                  <c:v>-15.357372000000002</c:v>
                </c:pt>
                <c:pt idx="1438">
                  <c:v>-15.392422999999999</c:v>
                </c:pt>
                <c:pt idx="1439">
                  <c:v>-15.424868</c:v>
                </c:pt>
                <c:pt idx="1440">
                  <c:v>-15.454580999999999</c:v>
                </c:pt>
                <c:pt idx="1441">
                  <c:v>-15.481473000000001</c:v>
                </c:pt>
                <c:pt idx="1442">
                  <c:v>-15.505497</c:v>
                </c:pt>
                <c:pt idx="1443">
                  <c:v>-15.526651000000001</c:v>
                </c:pt>
                <c:pt idx="1444">
                  <c:v>-15.544979000000001</c:v>
                </c:pt>
                <c:pt idx="1445">
                  <c:v>-15.560568</c:v>
                </c:pt>
                <c:pt idx="1446">
                  <c:v>-15.573547999999999</c:v>
                </c:pt>
                <c:pt idx="1447">
                  <c:v>-15.58409</c:v>
                </c:pt>
                <c:pt idx="1448">
                  <c:v>-15.592397999999999</c:v>
                </c:pt>
                <c:pt idx="1449">
                  <c:v>-15.598703</c:v>
                </c:pt>
                <c:pt idx="1450">
                  <c:v>-15.603260000000001</c:v>
                </c:pt>
                <c:pt idx="1451">
                  <c:v>-15.606338999999998</c:v>
                </c:pt>
                <c:pt idx="1452">
                  <c:v>-15.608217999999999</c:v>
                </c:pt>
                <c:pt idx="1453">
                  <c:v>-15.609181</c:v>
                </c:pt>
                <c:pt idx="1454">
                  <c:v>-15.609513</c:v>
                </c:pt>
                <c:pt idx="1455">
                  <c:v>-15.609496</c:v>
                </c:pt>
                <c:pt idx="1456">
                  <c:v>-15.60941</c:v>
                </c:pt>
                <c:pt idx="1457">
                  <c:v>-15.609535000000001</c:v>
                </c:pt>
                <c:pt idx="1458">
                  <c:v>-15.610146999999998</c:v>
                </c:pt>
                <c:pt idx="1459">
                  <c:v>-15.611521999999999</c:v>
                </c:pt>
                <c:pt idx="1460">
                  <c:v>-15.613935</c:v>
                </c:pt>
                <c:pt idx="1461">
                  <c:v>-15.617659999999999</c:v>
                </c:pt>
                <c:pt idx="1462">
                  <c:v>-15.622975</c:v>
                </c:pt>
                <c:pt idx="1463">
                  <c:v>-15.630158999999999</c:v>
                </c:pt>
                <c:pt idx="1464">
                  <c:v>-15.639492000000001</c:v>
                </c:pt>
                <c:pt idx="1465">
                  <c:v>-15.651251999999999</c:v>
                </c:pt>
                <c:pt idx="1466">
                  <c:v>-15.665716999999999</c:v>
                </c:pt>
                <c:pt idx="1467">
                  <c:v>-15.683154</c:v>
                </c:pt>
                <c:pt idx="1468">
                  <c:v>-15.703818</c:v>
                </c:pt>
                <c:pt idx="1469">
                  <c:v>-15.727945999999999</c:v>
                </c:pt>
                <c:pt idx="1470">
                  <c:v>-15.755747</c:v>
                </c:pt>
                <c:pt idx="1471">
                  <c:v>-15.7874</c:v>
                </c:pt>
                <c:pt idx="1472">
                  <c:v>-15.823043999999999</c:v>
                </c:pt>
                <c:pt idx="1473">
                  <c:v>-15.862773999999998</c:v>
                </c:pt>
                <c:pt idx="1474">
                  <c:v>-15.906642999999999</c:v>
                </c:pt>
                <c:pt idx="1475">
                  <c:v>-15.954658</c:v>
                </c:pt>
                <c:pt idx="1476">
                  <c:v>-16.006779999999999</c:v>
                </c:pt>
                <c:pt idx="1477">
                  <c:v>-16.062927999999999</c:v>
                </c:pt>
                <c:pt idx="1478">
                  <c:v>-16.122980999999999</c:v>
                </c:pt>
                <c:pt idx="1479">
                  <c:v>-16.186781</c:v>
                </c:pt>
                <c:pt idx="1480">
                  <c:v>-16.254144</c:v>
                </c:pt>
                <c:pt idx="1481">
                  <c:v>-16.324860999999999</c:v>
                </c:pt>
                <c:pt idx="1482">
                  <c:v>-16.398705</c:v>
                </c:pt>
                <c:pt idx="1483">
                  <c:v>-16.475442000000001</c:v>
                </c:pt>
                <c:pt idx="1484">
                  <c:v>-16.554833000000002</c:v>
                </c:pt>
                <c:pt idx="1485">
                  <c:v>-16.636635000000002</c:v>
                </c:pt>
                <c:pt idx="1486">
                  <c:v>-16.720603999999998</c:v>
                </c:pt>
                <c:pt idx="1487">
                  <c:v>-16.806494999999998</c:v>
                </c:pt>
                <c:pt idx="1488">
                  <c:v>-16.894067999999997</c:v>
                </c:pt>
                <c:pt idx="1489">
                  <c:v>-16.983083999999998</c:v>
                </c:pt>
                <c:pt idx="1490">
                  <c:v>-17.073304999999998</c:v>
                </c:pt>
                <c:pt idx="1491">
                  <c:v>-17.164493</c:v>
                </c:pt>
                <c:pt idx="1492">
                  <c:v>-17.256408</c:v>
                </c:pt>
                <c:pt idx="1493">
                  <c:v>-17.348808999999999</c:v>
                </c:pt>
                <c:pt idx="1494">
                  <c:v>-17.441454</c:v>
                </c:pt>
                <c:pt idx="1495">
                  <c:v>-17.534096999999999</c:v>
                </c:pt>
                <c:pt idx="1496">
                  <c:v>-17.626495999999999</c:v>
                </c:pt>
                <c:pt idx="1497">
                  <c:v>-17.718411</c:v>
                </c:pt>
                <c:pt idx="1498">
                  <c:v>-17.809605000000001</c:v>
                </c:pt>
                <c:pt idx="1499">
                  <c:v>-17.899851999999999</c:v>
                </c:pt>
                <c:pt idx="1500">
                  <c:v>-17.988940999999997</c:v>
                </c:pt>
                <c:pt idx="1501">
                  <c:v>-18.076681000000001</c:v>
                </c:pt>
                <c:pt idx="1502">
                  <c:v>-18.162903999999997</c:v>
                </c:pt>
                <c:pt idx="1503">
                  <c:v>-18.247475999999999</c:v>
                </c:pt>
                <c:pt idx="1504">
                  <c:v>-18.330295</c:v>
                </c:pt>
                <c:pt idx="1505">
                  <c:v>-18.411297000000001</c:v>
                </c:pt>
                <c:pt idx="1506">
                  <c:v>-18.490455000000001</c:v>
                </c:pt>
                <c:pt idx="1507">
                  <c:v>-18.567779999999999</c:v>
                </c:pt>
                <c:pt idx="1508">
                  <c:v>-18.643319999999999</c:v>
                </c:pt>
                <c:pt idx="1509">
                  <c:v>-18.717157999999998</c:v>
                </c:pt>
                <c:pt idx="1510">
                  <c:v>-18.789408999999999</c:v>
                </c:pt>
                <c:pt idx="1511">
                  <c:v>-18.860215</c:v>
                </c:pt>
                <c:pt idx="1512">
                  <c:v>-18.929739000000001</c:v>
                </c:pt>
                <c:pt idx="1513">
                  <c:v>-18.998159000000001</c:v>
                </c:pt>
                <c:pt idx="1514">
                  <c:v>-19.065660999999999</c:v>
                </c:pt>
                <c:pt idx="1515">
                  <c:v>-19.132438</c:v>
                </c:pt>
                <c:pt idx="1516">
                  <c:v>-19.198681000000001</c:v>
                </c:pt>
                <c:pt idx="1517">
                  <c:v>-19.264583000000002</c:v>
                </c:pt>
                <c:pt idx="1518">
                  <c:v>-19.330339000000002</c:v>
                </c:pt>
                <c:pt idx="1519">
                  <c:v>-19.396138000000001</c:v>
                </c:pt>
                <c:pt idx="1520">
                  <c:v>-19.46217</c:v>
                </c:pt>
                <c:pt idx="1521">
                  <c:v>-19.528624000000001</c:v>
                </c:pt>
                <c:pt idx="1522">
                  <c:v>-19.595687999999999</c:v>
                </c:pt>
                <c:pt idx="1523">
                  <c:v>-19.663558999999999</c:v>
                </c:pt>
                <c:pt idx="1524">
                  <c:v>-19.732436</c:v>
                </c:pt>
                <c:pt idx="1525">
                  <c:v>-19.802523999999998</c:v>
                </c:pt>
                <c:pt idx="1526">
                  <c:v>-19.874033000000001</c:v>
                </c:pt>
                <c:pt idx="1527">
                  <c:v>-19.947178999999998</c:v>
                </c:pt>
                <c:pt idx="1528">
                  <c:v>-20.022181</c:v>
                </c:pt>
                <c:pt idx="1529">
                  <c:v>-20.099260999999998</c:v>
                </c:pt>
                <c:pt idx="1530">
                  <c:v>-20.178639</c:v>
                </c:pt>
                <c:pt idx="1531">
                  <c:v>-20.260525000000001</c:v>
                </c:pt>
                <c:pt idx="1532">
                  <c:v>-20.345113000000001</c:v>
                </c:pt>
                <c:pt idx="1533">
                  <c:v>-20.432570999999999</c:v>
                </c:pt>
                <c:pt idx="1534">
                  <c:v>-20.523040999999999</c:v>
                </c:pt>
                <c:pt idx="1535">
                  <c:v>-20.616626</c:v>
                </c:pt>
                <c:pt idx="1536">
                  <c:v>-20.713391000000001</c:v>
                </c:pt>
                <c:pt idx="1537">
                  <c:v>-20.813355000000001</c:v>
                </c:pt>
                <c:pt idx="1538">
                  <c:v>-20.916494</c:v>
                </c:pt>
                <c:pt idx="1539">
                  <c:v>-21.022736999999999</c:v>
                </c:pt>
                <c:pt idx="1540">
                  <c:v>-21.131969000000002</c:v>
                </c:pt>
                <c:pt idx="1541">
                  <c:v>-21.244033999999999</c:v>
                </c:pt>
                <c:pt idx="1542">
                  <c:v>-21.358739999999997</c:v>
                </c:pt>
                <c:pt idx="1543">
                  <c:v>-21.475861999999999</c:v>
                </c:pt>
                <c:pt idx="1544">
                  <c:v>-21.595154999999998</c:v>
                </c:pt>
                <c:pt idx="1545">
                  <c:v>-21.716356000000001</c:v>
                </c:pt>
                <c:pt idx="1546">
                  <c:v>-21.839186999999999</c:v>
                </c:pt>
                <c:pt idx="1547">
                  <c:v>-21.963366999999998</c:v>
                </c:pt>
                <c:pt idx="1548">
                  <c:v>-22.088609999999999</c:v>
                </c:pt>
                <c:pt idx="1549">
                  <c:v>-22.214627999999998</c:v>
                </c:pt>
                <c:pt idx="1550">
                  <c:v>-22.341131999999998</c:v>
                </c:pt>
                <c:pt idx="1551">
                  <c:v>-22.467835999999998</c:v>
                </c:pt>
                <c:pt idx="1552">
                  <c:v>-22.594449000000001</c:v>
                </c:pt>
                <c:pt idx="1553">
                  <c:v>-22.720680999999999</c:v>
                </c:pt>
                <c:pt idx="1554">
                  <c:v>-22.846238</c:v>
                </c:pt>
                <c:pt idx="1555">
                  <c:v>-22.970822999999999</c:v>
                </c:pt>
                <c:pt idx="1556">
                  <c:v>-23.094138999999998</c:v>
                </c:pt>
                <c:pt idx="1557">
                  <c:v>-23.215885</c:v>
                </c:pt>
                <c:pt idx="1558">
                  <c:v>-23.335757999999998</c:v>
                </c:pt>
                <c:pt idx="1559">
                  <c:v>-23.453453</c:v>
                </c:pt>
                <c:pt idx="1560">
                  <c:v>-23.568667000000001</c:v>
                </c:pt>
                <c:pt idx="1561">
                  <c:v>-23.681103</c:v>
                </c:pt>
                <c:pt idx="1562">
                  <c:v>-23.790474</c:v>
                </c:pt>
                <c:pt idx="1563">
                  <c:v>-23.896515999999998</c:v>
                </c:pt>
                <c:pt idx="1564">
                  <c:v>-23.998989999999999</c:v>
                </c:pt>
                <c:pt idx="1565">
                  <c:v>-24.097692000000002</c:v>
                </c:pt>
                <c:pt idx="1566">
                  <c:v>-24.192456</c:v>
                </c:pt>
                <c:pt idx="1567">
                  <c:v>-24.283162000000001</c:v>
                </c:pt>
                <c:pt idx="1568">
                  <c:v>-24.369739000000003</c:v>
                </c:pt>
                <c:pt idx="1569">
                  <c:v>-24.452169999999999</c:v>
                </c:pt>
                <c:pt idx="1570">
                  <c:v>-24.530487999999998</c:v>
                </c:pt>
                <c:pt idx="1571">
                  <c:v>-24.604775</c:v>
                </c:pt>
                <c:pt idx="1572">
                  <c:v>-24.675161000000003</c:v>
                </c:pt>
                <c:pt idx="1573">
                  <c:v>-24.741817999999999</c:v>
                </c:pt>
                <c:pt idx="1574">
                  <c:v>-24.804950999999999</c:v>
                </c:pt>
                <c:pt idx="1575">
                  <c:v>-24.864793999999996</c:v>
                </c:pt>
                <c:pt idx="1576">
                  <c:v>-24.921597999999999</c:v>
                </c:pt>
                <c:pt idx="1577">
                  <c:v>-24.975629999999999</c:v>
                </c:pt>
                <c:pt idx="1578">
                  <c:v>-25.027161999999997</c:v>
                </c:pt>
                <c:pt idx="1579">
                  <c:v>-25.076466</c:v>
                </c:pt>
                <c:pt idx="1580">
                  <c:v>-25.123812999999998</c:v>
                </c:pt>
                <c:pt idx="1581">
                  <c:v>-25.169467000000001</c:v>
                </c:pt>
                <c:pt idx="1582">
                  <c:v>-25.213691000000001</c:v>
                </c:pt>
                <c:pt idx="1583">
                  <c:v>-25.256742000000003</c:v>
                </c:pt>
                <c:pt idx="1584">
                  <c:v>-25.298877000000001</c:v>
                </c:pt>
                <c:pt idx="1585">
                  <c:v>-25.340347999999999</c:v>
                </c:pt>
                <c:pt idx="1586">
                  <c:v>-25.381402999999999</c:v>
                </c:pt>
                <c:pt idx="1587">
                  <c:v>-25.422291999999999</c:v>
                </c:pt>
                <c:pt idx="1588">
                  <c:v>-25.463260999999996</c:v>
                </c:pt>
                <c:pt idx="1589">
                  <c:v>-25.504556999999998</c:v>
                </c:pt>
                <c:pt idx="1590">
                  <c:v>-25.546427000000001</c:v>
                </c:pt>
                <c:pt idx="1591">
                  <c:v>-25.589110999999999</c:v>
                </c:pt>
                <c:pt idx="1592">
                  <c:v>-25.632843000000001</c:v>
                </c:pt>
                <c:pt idx="1593">
                  <c:v>-25.677844999999998</c:v>
                </c:pt>
                <c:pt idx="1594">
                  <c:v>-25.724322999999998</c:v>
                </c:pt>
                <c:pt idx="1595">
                  <c:v>-25.772463000000002</c:v>
                </c:pt>
                <c:pt idx="1596">
                  <c:v>-25.822423999999998</c:v>
                </c:pt>
                <c:pt idx="1597">
                  <c:v>-25.874331000000002</c:v>
                </c:pt>
                <c:pt idx="1598">
                  <c:v>-25.928274999999999</c:v>
                </c:pt>
                <c:pt idx="1599">
                  <c:v>-25.984307000000001</c:v>
                </c:pt>
                <c:pt idx="1600">
                  <c:v>-26.042438999999998</c:v>
                </c:pt>
                <c:pt idx="1601">
                  <c:v>-26.102641999999996</c:v>
                </c:pt>
                <c:pt idx="1602">
                  <c:v>-26.164848999999997</c:v>
                </c:pt>
                <c:pt idx="1603">
                  <c:v>-26.228955999999997</c:v>
                </c:pt>
                <c:pt idx="1604">
                  <c:v>-26.294829</c:v>
                </c:pt>
                <c:pt idx="1605">
                  <c:v>-26.362304999999999</c:v>
                </c:pt>
                <c:pt idx="1606">
                  <c:v>-26.431198999999999</c:v>
                </c:pt>
                <c:pt idx="1607">
                  <c:v>-26.50131</c:v>
                </c:pt>
                <c:pt idx="1608">
                  <c:v>-26.572423999999998</c:v>
                </c:pt>
                <c:pt idx="1609">
                  <c:v>-26.644323</c:v>
                </c:pt>
                <c:pt idx="1610">
                  <c:v>-26.716788999999999</c:v>
                </c:pt>
                <c:pt idx="1611">
                  <c:v>-26.789605999999999</c:v>
                </c:pt>
                <c:pt idx="1612">
                  <c:v>-26.862560000000002</c:v>
                </c:pt>
                <c:pt idx="1613">
                  <c:v>-26.935437</c:v>
                </c:pt>
                <c:pt idx="1614">
                  <c:v>-27.008029999999998</c:v>
                </c:pt>
                <c:pt idx="1615">
                  <c:v>-27.080129999999997</c:v>
                </c:pt>
                <c:pt idx="1616">
                  <c:v>-27.151530999999999</c:v>
                </c:pt>
                <c:pt idx="1617">
                  <c:v>-27.222029999999997</c:v>
                </c:pt>
                <c:pt idx="1618">
                  <c:v>-27.291418999999998</c:v>
                </c:pt>
                <c:pt idx="1619">
                  <c:v>-27.359490999999998</c:v>
                </c:pt>
                <c:pt idx="1620">
                  <c:v>-27.426031000000002</c:v>
                </c:pt>
                <c:pt idx="1621">
                  <c:v>-27.490825000000001</c:v>
                </c:pt>
                <c:pt idx="1622">
                  <c:v>-27.553656</c:v>
                </c:pt>
                <c:pt idx="1623">
                  <c:v>-27.61431</c:v>
                </c:pt>
                <c:pt idx="1624">
                  <c:v>-27.672575000000002</c:v>
                </c:pt>
                <c:pt idx="1625">
                  <c:v>-27.728250000000003</c:v>
                </c:pt>
                <c:pt idx="1626">
                  <c:v>-27.781143</c:v>
                </c:pt>
                <c:pt idx="1627">
                  <c:v>-27.831088000000001</c:v>
                </c:pt>
                <c:pt idx="1628">
                  <c:v>-27.877943999999999</c:v>
                </c:pt>
                <c:pt idx="1629">
                  <c:v>-27.921603999999999</c:v>
                </c:pt>
                <c:pt idx="1630">
                  <c:v>-27.961996999999997</c:v>
                </c:pt>
                <c:pt idx="1631">
                  <c:v>-27.999093999999999</c:v>
                </c:pt>
                <c:pt idx="1632">
                  <c:v>-28.032905</c:v>
                </c:pt>
                <c:pt idx="1633">
                  <c:v>-28.063483999999999</c:v>
                </c:pt>
                <c:pt idx="1634">
                  <c:v>-28.090924999999999</c:v>
                </c:pt>
                <c:pt idx="1635">
                  <c:v>-28.115361999999998</c:v>
                </c:pt>
                <c:pt idx="1636">
                  <c:v>-28.136960999999999</c:v>
                </c:pt>
                <c:pt idx="1637">
                  <c:v>-28.155923999999999</c:v>
                </c:pt>
                <c:pt idx="1638">
                  <c:v>-28.172473</c:v>
                </c:pt>
                <c:pt idx="1639">
                  <c:v>-28.18685</c:v>
                </c:pt>
                <c:pt idx="1640">
                  <c:v>-28.199308000000002</c:v>
                </c:pt>
                <c:pt idx="1641">
                  <c:v>-28.210103000000004</c:v>
                </c:pt>
                <c:pt idx="1642">
                  <c:v>-28.219494999999998</c:v>
                </c:pt>
                <c:pt idx="1643">
                  <c:v>-28.227747000000001</c:v>
                </c:pt>
                <c:pt idx="1644">
                  <c:v>-28.235116999999999</c:v>
                </c:pt>
                <c:pt idx="1645">
                  <c:v>-28.241859999999999</c:v>
                </c:pt>
                <c:pt idx="1646">
                  <c:v>-28.248230999999997</c:v>
                </c:pt>
                <c:pt idx="1647">
                  <c:v>-28.254480000000001</c:v>
                </c:pt>
                <c:pt idx="1648">
                  <c:v>-28.260854000000002</c:v>
                </c:pt>
                <c:pt idx="1649">
                  <c:v>-28.267603000000001</c:v>
                </c:pt>
                <c:pt idx="1650">
                  <c:v>-28.274974999999998</c:v>
                </c:pt>
                <c:pt idx="1651">
                  <c:v>-28.28322</c:v>
                </c:pt>
                <c:pt idx="1652">
                  <c:v>-28.292587000000001</c:v>
                </c:pt>
                <c:pt idx="1653">
                  <c:v>-28.303322000000001</c:v>
                </c:pt>
                <c:pt idx="1654">
                  <c:v>-28.315667000000001</c:v>
                </c:pt>
                <c:pt idx="1655">
                  <c:v>-28.329862000000002</c:v>
                </c:pt>
                <c:pt idx="1656">
                  <c:v>-28.346132999999998</c:v>
                </c:pt>
                <c:pt idx="1657">
                  <c:v>-28.364691000000001</c:v>
                </c:pt>
                <c:pt idx="1658">
                  <c:v>-28.385723999999996</c:v>
                </c:pt>
                <c:pt idx="1659">
                  <c:v>-28.409388999999997</c:v>
                </c:pt>
                <c:pt idx="1660">
                  <c:v>-28.435811000000001</c:v>
                </c:pt>
                <c:pt idx="1661">
                  <c:v>-28.465077999999998</c:v>
                </c:pt>
                <c:pt idx="1662">
                  <c:v>-28.497236000000001</c:v>
                </c:pt>
                <c:pt idx="1663">
                  <c:v>-28.532288000000001</c:v>
                </c:pt>
                <c:pt idx="1664">
                  <c:v>-28.570199000000002</c:v>
                </c:pt>
                <c:pt idx="1665">
                  <c:v>-28.610891000000002</c:v>
                </c:pt>
                <c:pt idx="1666">
                  <c:v>-28.654249</c:v>
                </c:pt>
                <c:pt idx="1667">
                  <c:v>-28.700124000000002</c:v>
                </c:pt>
                <c:pt idx="1668">
                  <c:v>-28.748336000000002</c:v>
                </c:pt>
                <c:pt idx="1669">
                  <c:v>-28.798686999999997</c:v>
                </c:pt>
                <c:pt idx="1670">
                  <c:v>-28.850961999999996</c:v>
                </c:pt>
                <c:pt idx="1671">
                  <c:v>-28.904937999999998</c:v>
                </c:pt>
                <c:pt idx="1672">
                  <c:v>-28.960386</c:v>
                </c:pt>
                <c:pt idx="1673">
                  <c:v>-29.017078999999999</c:v>
                </c:pt>
                <c:pt idx="1674">
                  <c:v>-29.07479</c:v>
                </c:pt>
                <c:pt idx="1675">
                  <c:v>-29.133296999999999</c:v>
                </c:pt>
                <c:pt idx="1676">
                  <c:v>-29.192383999999997</c:v>
                </c:pt>
                <c:pt idx="1677">
                  <c:v>-29.251840000000001</c:v>
                </c:pt>
                <c:pt idx="1678">
                  <c:v>-29.311458999999999</c:v>
                </c:pt>
                <c:pt idx="1679">
                  <c:v>-29.371036</c:v>
                </c:pt>
                <c:pt idx="1680">
                  <c:v>-29.430371000000001</c:v>
                </c:pt>
                <c:pt idx="1681">
                  <c:v>-29.489265000000003</c:v>
                </c:pt>
                <c:pt idx="1682">
                  <c:v>-29.547524000000003</c:v>
                </c:pt>
                <c:pt idx="1683">
                  <c:v>-29.604953999999999</c:v>
                </c:pt>
                <c:pt idx="1684">
                  <c:v>-29.661366999999998</c:v>
                </c:pt>
                <c:pt idx="1685">
                  <c:v>-29.716577999999998</c:v>
                </c:pt>
                <c:pt idx="1686">
                  <c:v>-29.770410999999999</c:v>
                </c:pt>
                <c:pt idx="1687">
                  <c:v>-29.822696000000001</c:v>
                </c:pt>
                <c:pt idx="1688">
                  <c:v>-29.873280999999999</c:v>
                </c:pt>
                <c:pt idx="1689">
                  <c:v>-29.922032999999999</c:v>
                </c:pt>
                <c:pt idx="1690">
                  <c:v>-29.968840999999998</c:v>
                </c:pt>
                <c:pt idx="1691">
                  <c:v>-30.01362</c:v>
                </c:pt>
                <c:pt idx="1692">
                  <c:v>-30.056314999999998</c:v>
                </c:pt>
                <c:pt idx="1693">
                  <c:v>-30.096901000000003</c:v>
                </c:pt>
                <c:pt idx="1694">
                  <c:v>-30.135387000000001</c:v>
                </c:pt>
                <c:pt idx="1695">
                  <c:v>-30.171814000000001</c:v>
                </c:pt>
                <c:pt idx="1696">
                  <c:v>-30.206256000000003</c:v>
                </c:pt>
                <c:pt idx="1697">
                  <c:v>-30.238816999999997</c:v>
                </c:pt>
                <c:pt idx="1698">
                  <c:v>-30.269630999999997</c:v>
                </c:pt>
                <c:pt idx="1699">
                  <c:v>-30.298854999999996</c:v>
                </c:pt>
                <c:pt idx="1700">
                  <c:v>-30.326670999999997</c:v>
                </c:pt>
                <c:pt idx="1701">
                  <c:v>-30.353276000000001</c:v>
                </c:pt>
                <c:pt idx="1702">
                  <c:v>-30.378879999999999</c:v>
                </c:pt>
                <c:pt idx="1703">
                  <c:v>-30.403706</c:v>
                </c:pt>
                <c:pt idx="1704">
                  <c:v>-30.427985</c:v>
                </c:pt>
                <c:pt idx="1705">
                  <c:v>-30.451951000000001</c:v>
                </c:pt>
                <c:pt idx="1706">
                  <c:v>-30.475838</c:v>
                </c:pt>
                <c:pt idx="1707">
                  <c:v>-30.499884999999999</c:v>
                </c:pt>
                <c:pt idx="1708">
                  <c:v>-30.524331</c:v>
                </c:pt>
                <c:pt idx="1709">
                  <c:v>-30.549416000000001</c:v>
                </c:pt>
                <c:pt idx="1710">
                  <c:v>-30.575380000000003</c:v>
                </c:pt>
                <c:pt idx="1711">
                  <c:v>-30.602466999999997</c:v>
                </c:pt>
                <c:pt idx="1712">
                  <c:v>-30.630921000000001</c:v>
                </c:pt>
                <c:pt idx="1713">
                  <c:v>-30.660983999999999</c:v>
                </c:pt>
                <c:pt idx="1714">
                  <c:v>-30.692903999999999</c:v>
                </c:pt>
                <c:pt idx="1715">
                  <c:v>-30.726928000000001</c:v>
                </c:pt>
                <c:pt idx="1716">
                  <c:v>-30.763303999999998</c:v>
                </c:pt>
                <c:pt idx="1717">
                  <c:v>-30.802275999999999</c:v>
                </c:pt>
                <c:pt idx="1718">
                  <c:v>-30.844082999999998</c:v>
                </c:pt>
                <c:pt idx="1719">
                  <c:v>-30.888953000000001</c:v>
                </c:pt>
                <c:pt idx="1720">
                  <c:v>-30.937094000000002</c:v>
                </c:pt>
                <c:pt idx="1721">
                  <c:v>-30.988691000000003</c:v>
                </c:pt>
                <c:pt idx="1722">
                  <c:v>-31.043900000000001</c:v>
                </c:pt>
                <c:pt idx="1723">
                  <c:v>-31.102836000000003</c:v>
                </c:pt>
                <c:pt idx="1724">
                  <c:v>-31.165573999999999</c:v>
                </c:pt>
                <c:pt idx="1725">
                  <c:v>-31.232138999999997</c:v>
                </c:pt>
                <c:pt idx="1726">
                  <c:v>-31.302510999999996</c:v>
                </c:pt>
                <c:pt idx="1727">
                  <c:v>-31.376616999999996</c:v>
                </c:pt>
                <c:pt idx="1728">
                  <c:v>-31.454336999999999</c:v>
                </c:pt>
                <c:pt idx="1729">
                  <c:v>-31.535506999999999</c:v>
                </c:pt>
                <c:pt idx="1730">
                  <c:v>-31.619917000000001</c:v>
                </c:pt>
                <c:pt idx="1731">
                  <c:v>-31.707326999999999</c:v>
                </c:pt>
                <c:pt idx="1732">
                  <c:v>-31.797463999999998</c:v>
                </c:pt>
                <c:pt idx="1733">
                  <c:v>-31.890034999999997</c:v>
                </c:pt>
                <c:pt idx="1734">
                  <c:v>-31.984732000000001</c:v>
                </c:pt>
                <c:pt idx="1735">
                  <c:v>-32.081237999999999</c:v>
                </c:pt>
                <c:pt idx="1736">
                  <c:v>-32.179231000000001</c:v>
                </c:pt>
                <c:pt idx="1737">
                  <c:v>-32.278393000000001</c:v>
                </c:pt>
                <c:pt idx="1738">
                  <c:v>-32.378410000000002</c:v>
                </c:pt>
                <c:pt idx="1739">
                  <c:v>-32.478960000000001</c:v>
                </c:pt>
                <c:pt idx="1740">
                  <c:v>-32.579740000000001</c:v>
                </c:pt>
                <c:pt idx="1741">
                  <c:v>-32.680430000000001</c:v>
                </c:pt>
                <c:pt idx="1742">
                  <c:v>-32.780749999999998</c:v>
                </c:pt>
                <c:pt idx="1743">
                  <c:v>-32.880369999999999</c:v>
                </c:pt>
                <c:pt idx="1744">
                  <c:v>-32.979010000000002</c:v>
                </c:pt>
                <c:pt idx="1745">
                  <c:v>-33.076360000000001</c:v>
                </c:pt>
                <c:pt idx="1746">
                  <c:v>-33.172129999999996</c:v>
                </c:pt>
                <c:pt idx="1747">
                  <c:v>-33.266019999999997</c:v>
                </c:pt>
                <c:pt idx="1748">
                  <c:v>-33.35774</c:v>
                </c:pt>
                <c:pt idx="1749">
                  <c:v>-33.447029999999998</c:v>
                </c:pt>
                <c:pt idx="1750">
                  <c:v>-33.5336</c:v>
                </c:pt>
                <c:pt idx="1751">
                  <c:v>-33.61721</c:v>
                </c:pt>
                <c:pt idx="1752">
                  <c:v>-33.697629999999997</c:v>
                </c:pt>
                <c:pt idx="1753">
                  <c:v>-33.774679999999996</c:v>
                </c:pt>
                <c:pt idx="1754">
                  <c:v>-33.848199999999999</c:v>
                </c:pt>
                <c:pt idx="1755">
                  <c:v>-33.91807</c:v>
                </c:pt>
                <c:pt idx="1756">
                  <c:v>-33.984220000000001</c:v>
                </c:pt>
                <c:pt idx="1757">
                  <c:v>-34.04663</c:v>
                </c:pt>
                <c:pt idx="1758">
                  <c:v>-34.105339999999998</c:v>
                </c:pt>
                <c:pt idx="1759">
                  <c:v>-34.160399999999996</c:v>
                </c:pt>
                <c:pt idx="1760">
                  <c:v>-34.211939999999998</c:v>
                </c:pt>
                <c:pt idx="1761">
                  <c:v>-34.260100000000001</c:v>
                </c:pt>
                <c:pt idx="1762">
                  <c:v>-34.30509</c:v>
                </c:pt>
                <c:pt idx="1763">
                  <c:v>-34.347090000000001</c:v>
                </c:pt>
                <c:pt idx="1764">
                  <c:v>-34.386360000000003</c:v>
                </c:pt>
                <c:pt idx="1765">
                  <c:v>-34.423140000000004</c:v>
                </c:pt>
                <c:pt idx="1766">
                  <c:v>-34.457679999999996</c:v>
                </c:pt>
                <c:pt idx="1767">
                  <c:v>-34.49024</c:v>
                </c:pt>
                <c:pt idx="1768">
                  <c:v>-34.521079999999998</c:v>
                </c:pt>
                <c:pt idx="1769">
                  <c:v>-34.550460000000001</c:v>
                </c:pt>
                <c:pt idx="1770">
                  <c:v>-34.578620000000001</c:v>
                </c:pt>
                <c:pt idx="1771">
                  <c:v>-34.605829999999997</c:v>
                </c:pt>
                <c:pt idx="1772">
                  <c:v>-34.632329999999996</c:v>
                </c:pt>
                <c:pt idx="1773">
                  <c:v>-34.658389999999997</c:v>
                </c:pt>
                <c:pt idx="1774">
                  <c:v>-34.684260000000002</c:v>
                </c:pt>
                <c:pt idx="1775">
                  <c:v>-34.710180000000001</c:v>
                </c:pt>
                <c:pt idx="1776">
                  <c:v>-34.736429999999999</c:v>
                </c:pt>
                <c:pt idx="1777">
                  <c:v>-34.763260000000002</c:v>
                </c:pt>
                <c:pt idx="1778">
                  <c:v>-34.790930000000003</c:v>
                </c:pt>
                <c:pt idx="1779">
                  <c:v>-34.819720000000004</c:v>
                </c:pt>
                <c:pt idx="1780">
                  <c:v>-34.849879999999999</c:v>
                </c:pt>
                <c:pt idx="1781">
                  <c:v>-34.88167</c:v>
                </c:pt>
                <c:pt idx="1782">
                  <c:v>-34.915329999999997</c:v>
                </c:pt>
                <c:pt idx="1783">
                  <c:v>-34.951090000000001</c:v>
                </c:pt>
                <c:pt idx="1784">
                  <c:v>-34.989159999999998</c:v>
                </c:pt>
                <c:pt idx="1785">
                  <c:v>-35.029730000000001</c:v>
                </c:pt>
                <c:pt idx="1786">
                  <c:v>-35.072949999999999</c:v>
                </c:pt>
                <c:pt idx="1787">
                  <c:v>-35.118920000000003</c:v>
                </c:pt>
                <c:pt idx="1788">
                  <c:v>-35.167729999999999</c:v>
                </c:pt>
                <c:pt idx="1789">
                  <c:v>-35.2194</c:v>
                </c:pt>
                <c:pt idx="1790">
                  <c:v>-35.273949999999999</c:v>
                </c:pt>
                <c:pt idx="1791">
                  <c:v>-35.331319999999998</c:v>
                </c:pt>
                <c:pt idx="1792">
                  <c:v>-35.39143</c:v>
                </c:pt>
                <c:pt idx="1793">
                  <c:v>-35.454170000000005</c:v>
                </c:pt>
                <c:pt idx="1794">
                  <c:v>-35.519399999999997</c:v>
                </c:pt>
                <c:pt idx="1795">
                  <c:v>-35.586959999999998</c:v>
                </c:pt>
                <c:pt idx="1796">
                  <c:v>-35.656649999999999</c:v>
                </c:pt>
                <c:pt idx="1797">
                  <c:v>-35.728299999999997</c:v>
                </c:pt>
                <c:pt idx="1798">
                  <c:v>-35.801690000000001</c:v>
                </c:pt>
                <c:pt idx="1799">
                  <c:v>-35.876609999999999</c:v>
                </c:pt>
                <c:pt idx="1800">
                  <c:v>-35.952860000000001</c:v>
                </c:pt>
                <c:pt idx="1801">
                  <c:v>-36.03022</c:v>
                </c:pt>
                <c:pt idx="1802">
                  <c:v>-36.108490000000003</c:v>
                </c:pt>
                <c:pt idx="1803">
                  <c:v>-36.187429999999999</c:v>
                </c:pt>
                <c:pt idx="1804">
                  <c:v>-36.266849999999998</c:v>
                </c:pt>
                <c:pt idx="1805">
                  <c:v>-36.346510000000002</c:v>
                </c:pt>
                <c:pt idx="1806">
                  <c:v>-36.426200000000001</c:v>
                </c:pt>
                <c:pt idx="1807">
                  <c:v>-36.505679999999998</c:v>
                </c:pt>
                <c:pt idx="1808">
                  <c:v>-36.584719999999997</c:v>
                </c:pt>
                <c:pt idx="1809">
                  <c:v>-36.6631</c:v>
                </c:pt>
                <c:pt idx="1810">
                  <c:v>-36.740569999999998</c:v>
                </c:pt>
                <c:pt idx="1811">
                  <c:v>-36.81691</c:v>
                </c:pt>
                <c:pt idx="1812">
                  <c:v>-36.891860000000001</c:v>
                </c:pt>
                <c:pt idx="1813">
                  <c:v>-36.965229999999998</c:v>
                </c:pt>
                <c:pt idx="1814">
                  <c:v>-37.036789999999996</c:v>
                </c:pt>
                <c:pt idx="1815">
                  <c:v>-37.106360000000002</c:v>
                </c:pt>
                <c:pt idx="1816">
                  <c:v>-37.173780000000001</c:v>
                </c:pt>
                <c:pt idx="1817">
                  <c:v>-37.238910000000004</c:v>
                </c:pt>
                <c:pt idx="1818">
                  <c:v>-37.301680000000005</c:v>
                </c:pt>
                <c:pt idx="1819">
                  <c:v>-37.362020000000001</c:v>
                </c:pt>
                <c:pt idx="1820">
                  <c:v>-37.419910000000002</c:v>
                </c:pt>
                <c:pt idx="1821">
                  <c:v>-37.4754</c:v>
                </c:pt>
                <c:pt idx="1822">
                  <c:v>-37.528529999999996</c:v>
                </c:pt>
                <c:pt idx="1823">
                  <c:v>-37.579439999999998</c:v>
                </c:pt>
                <c:pt idx="1824">
                  <c:v>-37.628259999999997</c:v>
                </c:pt>
                <c:pt idx="1825">
                  <c:v>-37.675169999999994</c:v>
                </c:pt>
                <c:pt idx="1826">
                  <c:v>-37.720379999999999</c:v>
                </c:pt>
                <c:pt idx="1827">
                  <c:v>-37.764119999999998</c:v>
                </c:pt>
                <c:pt idx="1828">
                  <c:v>-37.806609999999999</c:v>
                </c:pt>
                <c:pt idx="1829">
                  <c:v>-37.848120000000002</c:v>
                </c:pt>
                <c:pt idx="1830">
                  <c:v>-37.888890000000004</c:v>
                </c:pt>
                <c:pt idx="1831">
                  <c:v>-37.929180000000002</c:v>
                </c:pt>
                <c:pt idx="1832">
                  <c:v>-37.969239999999999</c:v>
                </c:pt>
                <c:pt idx="1833">
                  <c:v>-38.009309999999999</c:v>
                </c:pt>
                <c:pt idx="1834">
                  <c:v>-38.04965</c:v>
                </c:pt>
                <c:pt idx="1835">
                  <c:v>-38.090499999999999</c:v>
                </c:pt>
                <c:pt idx="1836">
                  <c:v>-38.132089999999998</c:v>
                </c:pt>
                <c:pt idx="1837">
                  <c:v>-38.174659999999996</c:v>
                </c:pt>
                <c:pt idx="1838">
                  <c:v>-38.218440000000001</c:v>
                </c:pt>
                <c:pt idx="1839">
                  <c:v>-38.263669999999998</c:v>
                </c:pt>
                <c:pt idx="1840">
                  <c:v>-38.310569999999998</c:v>
                </c:pt>
                <c:pt idx="1841">
                  <c:v>-38.359369999999998</c:v>
                </c:pt>
                <c:pt idx="1842">
                  <c:v>-38.410269999999997</c:v>
                </c:pt>
                <c:pt idx="1843">
                  <c:v>-38.46349</c:v>
                </c:pt>
                <c:pt idx="1844">
                  <c:v>-38.519220000000004</c:v>
                </c:pt>
                <c:pt idx="1845">
                  <c:v>-38.577649999999998</c:v>
                </c:pt>
                <c:pt idx="1846">
                  <c:v>-38.638930000000002</c:v>
                </c:pt>
                <c:pt idx="1847">
                  <c:v>-38.703180000000003</c:v>
                </c:pt>
                <c:pt idx="1848">
                  <c:v>-38.770520000000005</c:v>
                </c:pt>
                <c:pt idx="1849">
                  <c:v>-38.840999999999994</c:v>
                </c:pt>
                <c:pt idx="1850">
                  <c:v>-38.914670000000001</c:v>
                </c:pt>
                <c:pt idx="1851">
                  <c:v>-38.991509999999998</c:v>
                </c:pt>
                <c:pt idx="1852">
                  <c:v>-39.071479999999994</c:v>
                </c:pt>
                <c:pt idx="1853">
                  <c:v>-39.154489999999996</c:v>
                </c:pt>
                <c:pt idx="1854">
                  <c:v>-39.240429999999996</c:v>
                </c:pt>
                <c:pt idx="1855">
                  <c:v>-39.329149999999998</c:v>
                </c:pt>
                <c:pt idx="1856">
                  <c:v>-39.420459999999999</c:v>
                </c:pt>
                <c:pt idx="1857">
                  <c:v>-39.51417</c:v>
                </c:pt>
                <c:pt idx="1858">
                  <c:v>-39.610039999999998</c:v>
                </c:pt>
                <c:pt idx="1859">
                  <c:v>-39.707840000000004</c:v>
                </c:pt>
                <c:pt idx="1860">
                  <c:v>-39.807320000000004</c:v>
                </c:pt>
                <c:pt idx="1861">
                  <c:v>-39.90822</c:v>
                </c:pt>
                <c:pt idx="1862">
                  <c:v>-40.010289999999998</c:v>
                </c:pt>
                <c:pt idx="1863">
                  <c:v>-40.113279999999996</c:v>
                </c:pt>
                <c:pt idx="1864">
                  <c:v>-40.216909999999999</c:v>
                </c:pt>
                <c:pt idx="1865">
                  <c:v>-40.320949999999996</c:v>
                </c:pt>
                <c:pt idx="1866">
                  <c:v>-40.42512</c:v>
                </c:pt>
                <c:pt idx="1867">
                  <c:v>-40.52919</c:v>
                </c:pt>
                <c:pt idx="1868">
                  <c:v>-40.63288</c:v>
                </c:pt>
                <c:pt idx="1869">
                  <c:v>-40.735959999999999</c:v>
                </c:pt>
                <c:pt idx="1870">
                  <c:v>-40.838149999999999</c:v>
                </c:pt>
                <c:pt idx="1871">
                  <c:v>-40.9392</c:v>
                </c:pt>
                <c:pt idx="1872">
                  <c:v>-41.038849999999996</c:v>
                </c:pt>
                <c:pt idx="1873">
                  <c:v>-41.136839999999999</c:v>
                </c:pt>
                <c:pt idx="1874">
                  <c:v>-41.232910000000004</c:v>
                </c:pt>
                <c:pt idx="1875">
                  <c:v>-41.326810000000002</c:v>
                </c:pt>
                <c:pt idx="1876">
                  <c:v>-41.418289999999999</c:v>
                </c:pt>
                <c:pt idx="1877">
                  <c:v>-41.507129999999997</c:v>
                </c:pt>
                <c:pt idx="1878">
                  <c:v>-41.593119999999999</c:v>
                </c:pt>
                <c:pt idx="1879">
                  <c:v>-41.676090000000002</c:v>
                </c:pt>
                <c:pt idx="1880">
                  <c:v>-41.755899999999997</c:v>
                </c:pt>
                <c:pt idx="1881">
                  <c:v>-41.832449999999994</c:v>
                </c:pt>
                <c:pt idx="1882">
                  <c:v>-41.905699999999996</c:v>
                </c:pt>
                <c:pt idx="1883">
                  <c:v>-41.975629999999995</c:v>
                </c:pt>
                <c:pt idx="1884">
                  <c:v>-42.042279999999998</c:v>
                </c:pt>
                <c:pt idx="1885">
                  <c:v>-42.105739999999997</c:v>
                </c:pt>
                <c:pt idx="1886">
                  <c:v>-42.166150000000002</c:v>
                </c:pt>
                <c:pt idx="1887">
                  <c:v>-42.223680000000002</c:v>
                </c:pt>
                <c:pt idx="1888">
                  <c:v>-42.27852</c:v>
                </c:pt>
                <c:pt idx="1889">
                  <c:v>-42.330930000000002</c:v>
                </c:pt>
                <c:pt idx="1890">
                  <c:v>-42.381150000000005</c:v>
                </c:pt>
                <c:pt idx="1891">
                  <c:v>-42.429459999999999</c:v>
                </c:pt>
                <c:pt idx="1892">
                  <c:v>-42.47616</c:v>
                </c:pt>
                <c:pt idx="1893">
                  <c:v>-42.521529999999998</c:v>
                </c:pt>
                <c:pt idx="1894">
                  <c:v>-42.565860000000001</c:v>
                </c:pt>
                <c:pt idx="1895">
                  <c:v>-42.609459999999999</c:v>
                </c:pt>
                <c:pt idx="1896">
                  <c:v>-42.652630000000002</c:v>
                </c:pt>
                <c:pt idx="1897">
                  <c:v>-42.695659999999997</c:v>
                </c:pt>
                <c:pt idx="1898">
                  <c:v>-42.738849999999999</c:v>
                </c:pt>
                <c:pt idx="1899">
                  <c:v>-42.782519999999998</c:v>
                </c:pt>
                <c:pt idx="1900">
                  <c:v>-42.82696</c:v>
                </c:pt>
                <c:pt idx="1901">
                  <c:v>-42.872479999999996</c:v>
                </c:pt>
                <c:pt idx="1902">
                  <c:v>-42.91939</c:v>
                </c:pt>
                <c:pt idx="1903">
                  <c:v>-42.968020000000003</c:v>
                </c:pt>
                <c:pt idx="1904">
                  <c:v>-43.018680000000003</c:v>
                </c:pt>
                <c:pt idx="1905">
                  <c:v>-43.071680000000001</c:v>
                </c:pt>
                <c:pt idx="1906">
                  <c:v>-43.127330000000001</c:v>
                </c:pt>
                <c:pt idx="1907">
                  <c:v>-43.185949999999998</c:v>
                </c:pt>
                <c:pt idx="1908">
                  <c:v>-43.247799999999998</c:v>
                </c:pt>
                <c:pt idx="1909">
                  <c:v>-43.313139999999997</c:v>
                </c:pt>
                <c:pt idx="1910">
                  <c:v>-43.382199999999997</c:v>
                </c:pt>
                <c:pt idx="1911">
                  <c:v>-43.45514</c:v>
                </c:pt>
                <c:pt idx="1912">
                  <c:v>-43.532110000000003</c:v>
                </c:pt>
                <c:pt idx="1913">
                  <c:v>-43.61318</c:v>
                </c:pt>
                <c:pt idx="1914">
                  <c:v>-43.698369999999997</c:v>
                </c:pt>
                <c:pt idx="1915">
                  <c:v>-43.787669999999999</c:v>
                </c:pt>
                <c:pt idx="1916">
                  <c:v>-43.880970000000005</c:v>
                </c:pt>
                <c:pt idx="1917">
                  <c:v>-43.978169999999999</c:v>
                </c:pt>
                <c:pt idx="1918">
                  <c:v>-44.079070000000002</c:v>
                </c:pt>
                <c:pt idx="1919">
                  <c:v>-44.18347</c:v>
                </c:pt>
                <c:pt idx="1920">
                  <c:v>-44.291119999999999</c:v>
                </c:pt>
                <c:pt idx="1921">
                  <c:v>-44.401759999999996</c:v>
                </c:pt>
                <c:pt idx="1922">
                  <c:v>-44.51511</c:v>
                </c:pt>
                <c:pt idx="1923">
                  <c:v>-44.630859999999998</c:v>
                </c:pt>
                <c:pt idx="1924">
                  <c:v>-44.748739999999998</c:v>
                </c:pt>
                <c:pt idx="1925">
                  <c:v>-44.86844</c:v>
                </c:pt>
                <c:pt idx="1926">
                  <c:v>-44.989670000000004</c:v>
                </c:pt>
                <c:pt idx="1927">
                  <c:v>-45.112160000000003</c:v>
                </c:pt>
                <c:pt idx="1928">
                  <c:v>-45.235619999999997</c:v>
                </c:pt>
                <c:pt idx="1929">
                  <c:v>-45.359760000000001</c:v>
                </c:pt>
                <c:pt idx="1930">
                  <c:v>-45.48433</c:v>
                </c:pt>
                <c:pt idx="1931">
                  <c:v>-45.60904</c:v>
                </c:pt>
                <c:pt idx="1932">
                  <c:v>-45.733620000000002</c:v>
                </c:pt>
                <c:pt idx="1933">
                  <c:v>-45.857810000000001</c:v>
                </c:pt>
                <c:pt idx="1934">
                  <c:v>-45.981340000000003</c:v>
                </c:pt>
                <c:pt idx="1935">
                  <c:v>-46.103949999999998</c:v>
                </c:pt>
                <c:pt idx="1936">
                  <c:v>-46.225369999999998</c:v>
                </c:pt>
                <c:pt idx="1937">
                  <c:v>-46.345359999999999</c:v>
                </c:pt>
                <c:pt idx="1938">
                  <c:v>-46.463659999999997</c:v>
                </c:pt>
                <c:pt idx="1939">
                  <c:v>-46.580039999999997</c:v>
                </c:pt>
                <c:pt idx="1940">
                  <c:v>-46.694299999999998</c:v>
                </c:pt>
                <c:pt idx="1941">
                  <c:v>-46.806240000000003</c:v>
                </c:pt>
                <c:pt idx="1942">
                  <c:v>-46.915710000000004</c:v>
                </c:pt>
                <c:pt idx="1943">
                  <c:v>-47.022580000000005</c:v>
                </c:pt>
                <c:pt idx="1944">
                  <c:v>-47.12677</c:v>
                </c:pt>
                <c:pt idx="1945">
                  <c:v>-47.228210000000004</c:v>
                </c:pt>
                <c:pt idx="1946">
                  <c:v>-47.326909999999998</c:v>
                </c:pt>
                <c:pt idx="1947">
                  <c:v>-47.422869999999996</c:v>
                </c:pt>
                <c:pt idx="1948">
                  <c:v>-47.516179999999999</c:v>
                </c:pt>
                <c:pt idx="1949">
                  <c:v>-47.606909999999999</c:v>
                </c:pt>
                <c:pt idx="1950">
                  <c:v>-47.695189999999997</c:v>
                </c:pt>
                <c:pt idx="1951">
                  <c:v>-47.781189999999995</c:v>
                </c:pt>
                <c:pt idx="1952">
                  <c:v>-47.86506</c:v>
                </c:pt>
                <c:pt idx="1953">
                  <c:v>-47.947009999999999</c:v>
                </c:pt>
                <c:pt idx="1954">
                  <c:v>-48.027209999999997</c:v>
                </c:pt>
                <c:pt idx="1955">
                  <c:v>-48.105890000000002</c:v>
                </c:pt>
                <c:pt idx="1956">
                  <c:v>-48.183239999999998</c:v>
                </c:pt>
                <c:pt idx="1957">
                  <c:v>-48.259479999999996</c:v>
                </c:pt>
                <c:pt idx="1958">
                  <c:v>-48.33484</c:v>
                </c:pt>
                <c:pt idx="1959">
                  <c:v>-48.409509999999997</c:v>
                </c:pt>
                <c:pt idx="1960">
                  <c:v>-48.483710000000002</c:v>
                </c:pt>
                <c:pt idx="1961">
                  <c:v>-48.557670000000002</c:v>
                </c:pt>
                <c:pt idx="1962">
                  <c:v>-48.631599999999999</c:v>
                </c:pt>
                <c:pt idx="1963">
                  <c:v>-48.705730000000003</c:v>
                </c:pt>
                <c:pt idx="1964">
                  <c:v>-48.780279999999998</c:v>
                </c:pt>
                <c:pt idx="1965">
                  <c:v>-48.855490000000003</c:v>
                </c:pt>
                <c:pt idx="1966">
                  <c:v>-48.93159</c:v>
                </c:pt>
                <c:pt idx="1967">
                  <c:v>-49.008800000000001</c:v>
                </c:pt>
                <c:pt idx="1968">
                  <c:v>-49.087360000000004</c:v>
                </c:pt>
                <c:pt idx="1969">
                  <c:v>-49.167500000000004</c:v>
                </c:pt>
                <c:pt idx="1970">
                  <c:v>-49.249449999999996</c:v>
                </c:pt>
                <c:pt idx="1971">
                  <c:v>-49.333399999999997</c:v>
                </c:pt>
                <c:pt idx="1972">
                  <c:v>-49.419560000000004</c:v>
                </c:pt>
                <c:pt idx="1973">
                  <c:v>-49.508070000000004</c:v>
                </c:pt>
                <c:pt idx="1974">
                  <c:v>-49.599089999999997</c:v>
                </c:pt>
                <c:pt idx="1975">
                  <c:v>-49.692709999999998</c:v>
                </c:pt>
                <c:pt idx="1976">
                  <c:v>-49.789009999999998</c:v>
                </c:pt>
                <c:pt idx="1977">
                  <c:v>-49.887999999999998</c:v>
                </c:pt>
                <c:pt idx="1978">
                  <c:v>-49.989689999999996</c:v>
                </c:pt>
                <c:pt idx="1979">
                  <c:v>-50.09402</c:v>
                </c:pt>
                <c:pt idx="1980">
                  <c:v>-50.200919999999996</c:v>
                </c:pt>
                <c:pt idx="1981">
                  <c:v>-50.31026</c:v>
                </c:pt>
                <c:pt idx="1982">
                  <c:v>-50.421890000000005</c:v>
                </c:pt>
                <c:pt idx="1983">
                  <c:v>-50.535640000000001</c:v>
                </c:pt>
                <c:pt idx="1984">
                  <c:v>-50.651319999999998</c:v>
                </c:pt>
                <c:pt idx="1985">
                  <c:v>-50.768720000000002</c:v>
                </c:pt>
                <c:pt idx="1986">
                  <c:v>-50.887610000000002</c:v>
                </c:pt>
                <c:pt idx="1987">
                  <c:v>-51.007770000000001</c:v>
                </c:pt>
                <c:pt idx="1988">
                  <c:v>-51.128969999999995</c:v>
                </c:pt>
                <c:pt idx="1989">
                  <c:v>-51.25094</c:v>
                </c:pt>
                <c:pt idx="1990">
                  <c:v>-51.373459999999994</c:v>
                </c:pt>
                <c:pt idx="1991">
                  <c:v>-51.496279999999999</c:v>
                </c:pt>
                <c:pt idx="1992">
                  <c:v>-51.619129999999998</c:v>
                </c:pt>
                <c:pt idx="1993">
                  <c:v>-51.741770000000002</c:v>
                </c:pt>
                <c:pt idx="1994">
                  <c:v>-51.863920000000007</c:v>
                </c:pt>
                <c:pt idx="1995">
                  <c:v>-51.985330000000005</c:v>
                </c:pt>
                <c:pt idx="1996">
                  <c:v>-52.105709999999995</c:v>
                </c:pt>
                <c:pt idx="1997">
                  <c:v>-52.224810000000005</c:v>
                </c:pt>
                <c:pt idx="1998">
                  <c:v>-52.342329999999997</c:v>
                </c:pt>
                <c:pt idx="1999">
                  <c:v>-52.458010000000002</c:v>
                </c:pt>
                <c:pt idx="2000">
                  <c:v>-52.571579999999997</c:v>
                </c:pt>
                <c:pt idx="2001">
                  <c:v>-52.682760000000002</c:v>
                </c:pt>
                <c:pt idx="2002">
                  <c:v>-52.791309999999996</c:v>
                </c:pt>
                <c:pt idx="2003">
                  <c:v>-52.897010000000002</c:v>
                </c:pt>
                <c:pt idx="2004">
                  <c:v>-52.999669999999995</c:v>
                </c:pt>
                <c:pt idx="2005">
                  <c:v>-53.099119999999999</c:v>
                </c:pt>
                <c:pt idx="2006">
                  <c:v>-53.195239999999998</c:v>
                </c:pt>
                <c:pt idx="2007">
                  <c:v>-53.287970000000001</c:v>
                </c:pt>
                <c:pt idx="2008">
                  <c:v>-53.37726</c:v>
                </c:pt>
                <c:pt idx="2009">
                  <c:v>-53.463149999999999</c:v>
                </c:pt>
                <c:pt idx="2010">
                  <c:v>-53.545699999999997</c:v>
                </c:pt>
                <c:pt idx="2011">
                  <c:v>-53.625</c:v>
                </c:pt>
                <c:pt idx="2012">
                  <c:v>-53.701229999999995</c:v>
                </c:pt>
                <c:pt idx="2013">
                  <c:v>-53.774549999999998</c:v>
                </c:pt>
                <c:pt idx="2014">
                  <c:v>-53.845190000000002</c:v>
                </c:pt>
                <c:pt idx="2015">
                  <c:v>-53.913379999999997</c:v>
                </c:pt>
                <c:pt idx="2016">
                  <c:v>-53.979380000000006</c:v>
                </c:pt>
                <c:pt idx="2017">
                  <c:v>-54.043449999999993</c:v>
                </c:pt>
                <c:pt idx="2018">
                  <c:v>-54.105879999999999</c:v>
                </c:pt>
                <c:pt idx="2019">
                  <c:v>-54.166919999999998</c:v>
                </c:pt>
                <c:pt idx="2020">
                  <c:v>-54.226870000000005</c:v>
                </c:pt>
                <c:pt idx="2021">
                  <c:v>-54.285979999999995</c:v>
                </c:pt>
                <c:pt idx="2022">
                  <c:v>-54.344549999999998</c:v>
                </c:pt>
                <c:pt idx="2023">
                  <c:v>-54.402839999999998</c:v>
                </c:pt>
                <c:pt idx="2024">
                  <c:v>-54.461119999999994</c:v>
                </c:pt>
                <c:pt idx="2025">
                  <c:v>-54.519670000000005</c:v>
                </c:pt>
                <c:pt idx="2026">
                  <c:v>-54.578759999999996</c:v>
                </c:pt>
                <c:pt idx="2027">
                  <c:v>-54.638670000000005</c:v>
                </c:pt>
                <c:pt idx="2028">
                  <c:v>-54.699669999999998</c:v>
                </c:pt>
                <c:pt idx="2029">
                  <c:v>-54.762050000000002</c:v>
                </c:pt>
                <c:pt idx="2030">
                  <c:v>-54.826070000000001</c:v>
                </c:pt>
                <c:pt idx="2031">
                  <c:v>-54.892009999999999</c:v>
                </c:pt>
                <c:pt idx="2032">
                  <c:v>-54.960139999999996</c:v>
                </c:pt>
                <c:pt idx="2033">
                  <c:v>-55.030709999999999</c:v>
                </c:pt>
                <c:pt idx="2034">
                  <c:v>-55.103939999999994</c:v>
                </c:pt>
                <c:pt idx="2035">
                  <c:v>-55.180050000000001</c:v>
                </c:pt>
                <c:pt idx="2036">
                  <c:v>-55.259190000000004</c:v>
                </c:pt>
                <c:pt idx="2037">
                  <c:v>-55.34151</c:v>
                </c:pt>
                <c:pt idx="2038">
                  <c:v>-55.427070000000001</c:v>
                </c:pt>
                <c:pt idx="2039">
                  <c:v>-55.515929999999997</c:v>
                </c:pt>
                <c:pt idx="2040">
                  <c:v>-55.608069999999998</c:v>
                </c:pt>
                <c:pt idx="2041">
                  <c:v>-55.703409999999998</c:v>
                </c:pt>
                <c:pt idx="2042">
                  <c:v>-55.801870000000001</c:v>
                </c:pt>
                <c:pt idx="2043">
                  <c:v>-55.903279999999995</c:v>
                </c:pt>
                <c:pt idx="2044">
                  <c:v>-56.007460000000002</c:v>
                </c:pt>
                <c:pt idx="2045">
                  <c:v>-56.114179999999998</c:v>
                </c:pt>
                <c:pt idx="2046">
                  <c:v>-56.223200000000006</c:v>
                </c:pt>
                <c:pt idx="2047">
                  <c:v>-56.334270000000004</c:v>
                </c:pt>
                <c:pt idx="2048">
                  <c:v>-56.447110000000002</c:v>
                </c:pt>
                <c:pt idx="2049">
                  <c:v>-56.561459999999997</c:v>
                </c:pt>
                <c:pt idx="2050">
                  <c:v>-56.677049999999994</c:v>
                </c:pt>
                <c:pt idx="2051">
                  <c:v>-56.793620000000004</c:v>
                </c:pt>
                <c:pt idx="2052">
                  <c:v>-56.910899999999998</c:v>
                </c:pt>
                <c:pt idx="2053">
                  <c:v>-57.028649999999999</c:v>
                </c:pt>
                <c:pt idx="2054">
                  <c:v>-57.146609999999995</c:v>
                </c:pt>
                <c:pt idx="2055">
                  <c:v>-57.26455</c:v>
                </c:pt>
                <c:pt idx="2056">
                  <c:v>-57.382219999999997</c:v>
                </c:pt>
                <c:pt idx="2057">
                  <c:v>-57.499380000000002</c:v>
                </c:pt>
                <c:pt idx="2058">
                  <c:v>-57.615780000000001</c:v>
                </c:pt>
                <c:pt idx="2059">
                  <c:v>-57.731189999999998</c:v>
                </c:pt>
                <c:pt idx="2060">
                  <c:v>-57.845370000000003</c:v>
                </c:pt>
                <c:pt idx="2061">
                  <c:v>-57.958070000000006</c:v>
                </c:pt>
                <c:pt idx="2062">
                  <c:v>-58.06906</c:v>
                </c:pt>
                <c:pt idx="2063">
                  <c:v>-58.178100000000001</c:v>
                </c:pt>
                <c:pt idx="2064">
                  <c:v>-58.284990000000001</c:v>
                </c:pt>
                <c:pt idx="2065">
                  <c:v>-58.389509999999994</c:v>
                </c:pt>
                <c:pt idx="2066">
                  <c:v>-58.491489999999999</c:v>
                </c:pt>
                <c:pt idx="2067">
                  <c:v>-58.590789999999998</c:v>
                </c:pt>
                <c:pt idx="2068">
                  <c:v>-58.687309999999997</c:v>
                </c:pt>
                <c:pt idx="2069">
                  <c:v>-58.780969999999996</c:v>
                </c:pt>
                <c:pt idx="2070">
                  <c:v>-58.871769999999998</c:v>
                </c:pt>
                <c:pt idx="2071">
                  <c:v>-58.959719999999997</c:v>
                </c:pt>
                <c:pt idx="2072">
                  <c:v>-59.044899999999998</c:v>
                </c:pt>
                <c:pt idx="2073">
                  <c:v>-59.127420000000001</c:v>
                </c:pt>
                <c:pt idx="2074">
                  <c:v>-59.207430000000002</c:v>
                </c:pt>
                <c:pt idx="2075">
                  <c:v>-59.285119999999999</c:v>
                </c:pt>
                <c:pt idx="2076">
                  <c:v>-59.360720000000001</c:v>
                </c:pt>
                <c:pt idx="2077">
                  <c:v>-59.434449999999998</c:v>
                </c:pt>
                <c:pt idx="2078">
                  <c:v>-59.506569999999996</c:v>
                </c:pt>
                <c:pt idx="2079">
                  <c:v>-59.577349999999996</c:v>
                </c:pt>
                <c:pt idx="2080">
                  <c:v>-59.647039999999997</c:v>
                </c:pt>
                <c:pt idx="2081">
                  <c:v>-59.715919999999997</c:v>
                </c:pt>
                <c:pt idx="2082">
                  <c:v>-59.78425</c:v>
                </c:pt>
                <c:pt idx="2083">
                  <c:v>-59.85228</c:v>
                </c:pt>
                <c:pt idx="2084">
                  <c:v>-59.920259999999999</c:v>
                </c:pt>
                <c:pt idx="2085">
                  <c:v>-59.98845</c:v>
                </c:pt>
                <c:pt idx="2086">
                  <c:v>-60.057059999999993</c:v>
                </c:pt>
                <c:pt idx="2087">
                  <c:v>-60.126360000000005</c:v>
                </c:pt>
                <c:pt idx="2088">
                  <c:v>-60.196550000000002</c:v>
                </c:pt>
                <c:pt idx="2089">
                  <c:v>-60.267890000000001</c:v>
                </c:pt>
                <c:pt idx="2090">
                  <c:v>-60.340599999999995</c:v>
                </c:pt>
                <c:pt idx="2091">
                  <c:v>-60.414899999999996</c:v>
                </c:pt>
                <c:pt idx="2092">
                  <c:v>-60.491029999999995</c:v>
                </c:pt>
                <c:pt idx="2093">
                  <c:v>-60.569199999999995</c:v>
                </c:pt>
                <c:pt idx="2094">
                  <c:v>-60.649659999999997</c:v>
                </c:pt>
                <c:pt idx="2095">
                  <c:v>-60.732599999999998</c:v>
                </c:pt>
                <c:pt idx="2096">
                  <c:v>-60.818240000000003</c:v>
                </c:pt>
                <c:pt idx="2097">
                  <c:v>-60.906759999999998</c:v>
                </c:pt>
                <c:pt idx="2098">
                  <c:v>-60.99832</c:v>
                </c:pt>
                <c:pt idx="2099">
                  <c:v>-61.093049999999998</c:v>
                </c:pt>
                <c:pt idx="2100">
                  <c:v>-61.191069999999996</c:v>
                </c:pt>
                <c:pt idx="2101">
                  <c:v>-61.292419999999993</c:v>
                </c:pt>
                <c:pt idx="2102">
                  <c:v>-61.39714</c:v>
                </c:pt>
                <c:pt idx="2103">
                  <c:v>-61.505189999999999</c:v>
                </c:pt>
                <c:pt idx="2104">
                  <c:v>-61.616520000000001</c:v>
                </c:pt>
                <c:pt idx="2105">
                  <c:v>-61.731030000000004</c:v>
                </c:pt>
                <c:pt idx="2106">
                  <c:v>-61.848559999999992</c:v>
                </c:pt>
                <c:pt idx="2107">
                  <c:v>-61.96895</c:v>
                </c:pt>
                <c:pt idx="2108">
                  <c:v>-62.091989999999996</c:v>
                </c:pt>
                <c:pt idx="2109">
                  <c:v>-62.217449999999999</c:v>
                </c:pt>
                <c:pt idx="2110">
                  <c:v>-62.345079999999996</c:v>
                </c:pt>
                <c:pt idx="2111">
                  <c:v>-62.474609999999998</c:v>
                </c:pt>
                <c:pt idx="2112">
                  <c:v>-62.605789999999999</c:v>
                </c:pt>
                <c:pt idx="2113">
                  <c:v>-62.738320000000002</c:v>
                </c:pt>
                <c:pt idx="2114">
                  <c:v>-62.871960000000001</c:v>
                </c:pt>
                <c:pt idx="2115">
                  <c:v>-63.006410000000002</c:v>
                </c:pt>
                <c:pt idx="2116">
                  <c:v>-63.141399999999997</c:v>
                </c:pt>
                <c:pt idx="2117">
                  <c:v>-63.276670000000003</c:v>
                </c:pt>
                <c:pt idx="2118">
                  <c:v>-63.411929999999998</c:v>
                </c:pt>
                <c:pt idx="2119">
                  <c:v>-63.54692</c:v>
                </c:pt>
                <c:pt idx="2120">
                  <c:v>-63.681349999999995</c:v>
                </c:pt>
                <c:pt idx="2121">
                  <c:v>-63.814949999999996</c:v>
                </c:pt>
                <c:pt idx="2122">
                  <c:v>-63.947429999999997</c:v>
                </c:pt>
                <c:pt idx="2123">
                  <c:v>-64.078499999999991</c:v>
                </c:pt>
                <c:pt idx="2124">
                  <c:v>-64.207889999999992</c:v>
                </c:pt>
                <c:pt idx="2125">
                  <c:v>-64.335299999999989</c:v>
                </c:pt>
                <c:pt idx="2126">
                  <c:v>-64.460450000000009</c:v>
                </c:pt>
                <c:pt idx="2127">
                  <c:v>-64.583079999999995</c:v>
                </c:pt>
                <c:pt idx="2128">
                  <c:v>-64.702920000000006</c:v>
                </c:pt>
                <c:pt idx="2129">
                  <c:v>-64.819760000000002</c:v>
                </c:pt>
                <c:pt idx="2130">
                  <c:v>-64.93338</c:v>
                </c:pt>
                <c:pt idx="2131">
                  <c:v>-65.043630000000007</c:v>
                </c:pt>
                <c:pt idx="2132">
                  <c:v>-65.150379999999998</c:v>
                </c:pt>
                <c:pt idx="2133">
                  <c:v>-65.253559999999993</c:v>
                </c:pt>
                <c:pt idx="2134">
                  <c:v>-65.353139999999996</c:v>
                </c:pt>
                <c:pt idx="2135">
                  <c:v>-65.44914</c:v>
                </c:pt>
                <c:pt idx="2136">
                  <c:v>-65.541619999999995</c:v>
                </c:pt>
                <c:pt idx="2137">
                  <c:v>-65.630690000000001</c:v>
                </c:pt>
                <c:pt idx="2138">
                  <c:v>-65.71651</c:v>
                </c:pt>
                <c:pt idx="2139">
                  <c:v>-65.799270000000007</c:v>
                </c:pt>
                <c:pt idx="2140">
                  <c:v>-65.879159999999999</c:v>
                </c:pt>
                <c:pt idx="2141">
                  <c:v>-65.956429999999997</c:v>
                </c:pt>
                <c:pt idx="2142">
                  <c:v>-66.031329999999997</c:v>
                </c:pt>
                <c:pt idx="2143">
                  <c:v>-66.104110000000006</c:v>
                </c:pt>
                <c:pt idx="2144">
                  <c:v>-66.175020000000004</c:v>
                </c:pt>
                <c:pt idx="2145">
                  <c:v>-66.244330000000005</c:v>
                </c:pt>
                <c:pt idx="2146">
                  <c:v>-66.312280000000001</c:v>
                </c:pt>
                <c:pt idx="2147">
                  <c:v>-66.379149999999996</c:v>
                </c:pt>
                <c:pt idx="2148">
                  <c:v>-66.445179999999993</c:v>
                </c:pt>
                <c:pt idx="2149">
                  <c:v>-66.51061</c:v>
                </c:pt>
                <c:pt idx="2150">
                  <c:v>-66.575699999999998</c:v>
                </c:pt>
                <c:pt idx="2151">
                  <c:v>-66.640689999999992</c:v>
                </c:pt>
                <c:pt idx="2152">
                  <c:v>-66.705829999999992</c:v>
                </c:pt>
                <c:pt idx="2153">
                  <c:v>-66.771360000000001</c:v>
                </c:pt>
                <c:pt idx="2154">
                  <c:v>-66.837530000000001</c:v>
                </c:pt>
                <c:pt idx="2155">
                  <c:v>-66.904569999999993</c:v>
                </c:pt>
                <c:pt idx="2156">
                  <c:v>-66.972740000000002</c:v>
                </c:pt>
                <c:pt idx="2157">
                  <c:v>-67.042249999999996</c:v>
                </c:pt>
                <c:pt idx="2158">
                  <c:v>-67.113330000000005</c:v>
                </c:pt>
                <c:pt idx="2159">
                  <c:v>-67.186189999999996</c:v>
                </c:pt>
                <c:pt idx="2160">
                  <c:v>-67.261020000000002</c:v>
                </c:pt>
                <c:pt idx="2161">
                  <c:v>-67.337959999999995</c:v>
                </c:pt>
                <c:pt idx="2162">
                  <c:v>-67.417149999999992</c:v>
                </c:pt>
                <c:pt idx="2163">
                  <c:v>-67.498680000000007</c:v>
                </c:pt>
                <c:pt idx="2164">
                  <c:v>-67.582599999999999</c:v>
                </c:pt>
                <c:pt idx="2165">
                  <c:v>-67.668930000000003</c:v>
                </c:pt>
                <c:pt idx="2166">
                  <c:v>-67.757639999999995</c:v>
                </c:pt>
                <c:pt idx="2167">
                  <c:v>-67.848669999999998</c:v>
                </c:pt>
                <c:pt idx="2168">
                  <c:v>-67.941900000000004</c:v>
                </c:pt>
                <c:pt idx="2169">
                  <c:v>-68.037210000000002</c:v>
                </c:pt>
                <c:pt idx="2170">
                  <c:v>-68.134410000000003</c:v>
                </c:pt>
                <c:pt idx="2171">
                  <c:v>-68.233310000000003</c:v>
                </c:pt>
                <c:pt idx="2172">
                  <c:v>-68.33368999999999</c:v>
                </c:pt>
                <c:pt idx="2173">
                  <c:v>-68.435320000000004</c:v>
                </c:pt>
                <c:pt idx="2174">
                  <c:v>-68.537970000000001</c:v>
                </c:pt>
                <c:pt idx="2175">
                  <c:v>-68.641369999999995</c:v>
                </c:pt>
                <c:pt idx="2176">
                  <c:v>-68.7453</c:v>
                </c:pt>
                <c:pt idx="2177">
                  <c:v>-68.849490000000003</c:v>
                </c:pt>
                <c:pt idx="2178">
                  <c:v>-68.953710000000001</c:v>
                </c:pt>
                <c:pt idx="2179">
                  <c:v>-69.057719999999989</c:v>
                </c:pt>
                <c:pt idx="2180">
                  <c:v>-69.161259999999999</c:v>
                </c:pt>
                <c:pt idx="2181">
                  <c:v>-69.264110000000002</c:v>
                </c:pt>
                <c:pt idx="2182">
                  <c:v>-69.366010000000003</c:v>
                </c:pt>
                <c:pt idx="2183">
                  <c:v>-69.466740000000001</c:v>
                </c:pt>
                <c:pt idx="2184">
                  <c:v>-69.566040000000001</c:v>
                </c:pt>
                <c:pt idx="2185">
                  <c:v>-69.663679999999999</c:v>
                </c:pt>
                <c:pt idx="2186">
                  <c:v>-69.759389999999996</c:v>
                </c:pt>
                <c:pt idx="2187">
                  <c:v>-69.852940000000004</c:v>
                </c:pt>
                <c:pt idx="2188">
                  <c:v>-69.944059999999993</c:v>
                </c:pt>
                <c:pt idx="2189">
                  <c:v>-70.032529999999994</c:v>
                </c:pt>
                <c:pt idx="2190">
                  <c:v>-70.118089999999995</c:v>
                </c:pt>
                <c:pt idx="2191">
                  <c:v>-70.200519999999997</c:v>
                </c:pt>
                <c:pt idx="2192">
                  <c:v>-70.279629999999997</c:v>
                </c:pt>
                <c:pt idx="2193">
                  <c:v>-70.355230000000006</c:v>
                </c:pt>
                <c:pt idx="2194">
                  <c:v>-70.427189999999996</c:v>
                </c:pt>
                <c:pt idx="2195">
                  <c:v>-70.495400000000004</c:v>
                </c:pt>
                <c:pt idx="2196">
                  <c:v>-70.559799999999996</c:v>
                </c:pt>
                <c:pt idx="2197">
                  <c:v>-70.620360000000005</c:v>
                </c:pt>
                <c:pt idx="2198">
                  <c:v>-70.677109999999999</c:v>
                </c:pt>
                <c:pt idx="2199">
                  <c:v>-70.730119999999999</c:v>
                </c:pt>
                <c:pt idx="2200">
                  <c:v>-70.779489999999996</c:v>
                </c:pt>
                <c:pt idx="2201">
                  <c:v>-70.825360000000003</c:v>
                </c:pt>
                <c:pt idx="2202">
                  <c:v>-70.867899999999992</c:v>
                </c:pt>
                <c:pt idx="2203">
                  <c:v>-70.907319999999999</c:v>
                </c:pt>
                <c:pt idx="2204">
                  <c:v>-70.943839999999994</c:v>
                </c:pt>
                <c:pt idx="2205">
                  <c:v>-70.977689999999996</c:v>
                </c:pt>
                <c:pt idx="2206">
                  <c:v>-71.009119999999996</c:v>
                </c:pt>
                <c:pt idx="2207">
                  <c:v>-71.03837</c:v>
                </c:pt>
                <c:pt idx="2208">
                  <c:v>-71.065699999999993</c:v>
                </c:pt>
                <c:pt idx="2209">
                  <c:v>-71.091359999999995</c:v>
                </c:pt>
                <c:pt idx="2210">
                  <c:v>-71.115600000000001</c:v>
                </c:pt>
                <c:pt idx="2211">
                  <c:v>-71.138679999999994</c:v>
                </c:pt>
                <c:pt idx="2212">
                  <c:v>-71.160870000000003</c:v>
                </c:pt>
                <c:pt idx="2213">
                  <c:v>-71.182400000000001</c:v>
                </c:pt>
                <c:pt idx="2214">
                  <c:v>-71.20356000000001</c:v>
                </c:pt>
                <c:pt idx="2215">
                  <c:v>-71.224590000000006</c:v>
                </c:pt>
                <c:pt idx="2216">
                  <c:v>-71.245769999999993</c:v>
                </c:pt>
                <c:pt idx="2217">
                  <c:v>-71.267349999999993</c:v>
                </c:pt>
                <c:pt idx="2218">
                  <c:v>-71.289609999999996</c:v>
                </c:pt>
                <c:pt idx="2219">
                  <c:v>-71.312799999999996</c:v>
                </c:pt>
                <c:pt idx="2220">
                  <c:v>-71.337179999999989</c:v>
                </c:pt>
                <c:pt idx="2221">
                  <c:v>-71.363010000000003</c:v>
                </c:pt>
                <c:pt idx="2222">
                  <c:v>-71.390519999999995</c:v>
                </c:pt>
                <c:pt idx="2223">
                  <c:v>-71.419920000000005</c:v>
                </c:pt>
                <c:pt idx="2224">
                  <c:v>-71.451409999999996</c:v>
                </c:pt>
                <c:pt idx="2225">
                  <c:v>-71.485150000000004</c:v>
                </c:pt>
                <c:pt idx="2226">
                  <c:v>-71.521259999999998</c:v>
                </c:pt>
                <c:pt idx="2227">
                  <c:v>-71.559830000000005</c:v>
                </c:pt>
                <c:pt idx="2228">
                  <c:v>-71.600909999999999</c:v>
                </c:pt>
                <c:pt idx="2229">
                  <c:v>-71.644499999999994</c:v>
                </c:pt>
                <c:pt idx="2230">
                  <c:v>-71.69059</c:v>
                </c:pt>
                <c:pt idx="2231">
                  <c:v>-71.739080000000001</c:v>
                </c:pt>
                <c:pt idx="2232">
                  <c:v>-71.789879999999997</c:v>
                </c:pt>
                <c:pt idx="2233">
                  <c:v>-71.842829999999992</c:v>
                </c:pt>
                <c:pt idx="2234">
                  <c:v>-71.897770000000008</c:v>
                </c:pt>
                <c:pt idx="2235">
                  <c:v>-71.954509999999999</c:v>
                </c:pt>
                <c:pt idx="2236">
                  <c:v>-72.012830000000008</c:v>
                </c:pt>
                <c:pt idx="2237">
                  <c:v>-72.072509999999994</c:v>
                </c:pt>
                <c:pt idx="2238">
                  <c:v>-72.133319999999998</c:v>
                </c:pt>
                <c:pt idx="2239">
                  <c:v>-72.195009999999996</c:v>
                </c:pt>
                <c:pt idx="2240">
                  <c:v>-72.257360000000006</c:v>
                </c:pt>
                <c:pt idx="2241">
                  <c:v>-72.32011</c:v>
                </c:pt>
                <c:pt idx="2242">
                  <c:v>-72.383020000000002</c:v>
                </c:pt>
                <c:pt idx="2243">
                  <c:v>-72.445840000000004</c:v>
                </c:pt>
                <c:pt idx="2244">
                  <c:v>-72.508330000000001</c:v>
                </c:pt>
                <c:pt idx="2245">
                  <c:v>-72.570220000000006</c:v>
                </c:pt>
                <c:pt idx="2246">
                  <c:v>-72.631280000000004</c:v>
                </c:pt>
                <c:pt idx="2247">
                  <c:v>-72.691249999999997</c:v>
                </c:pt>
                <c:pt idx="2248">
                  <c:v>-72.749859999999998</c:v>
                </c:pt>
                <c:pt idx="2249">
                  <c:v>-72.806870000000004</c:v>
                </c:pt>
                <c:pt idx="2250">
                  <c:v>-72.862020000000001</c:v>
                </c:pt>
                <c:pt idx="2251">
                  <c:v>-72.91507</c:v>
                </c:pt>
                <c:pt idx="2252">
                  <c:v>-72.965779999999995</c:v>
                </c:pt>
                <c:pt idx="2253">
                  <c:v>-73.013919999999999</c:v>
                </c:pt>
                <c:pt idx="2254">
                  <c:v>-73.059290000000004</c:v>
                </c:pt>
                <c:pt idx="2255">
                  <c:v>-73.101709999999997</c:v>
                </c:pt>
                <c:pt idx="2256">
                  <c:v>-73.141040000000004</c:v>
                </c:pt>
                <c:pt idx="2257">
                  <c:v>-73.177170000000004</c:v>
                </c:pt>
                <c:pt idx="2258">
                  <c:v>-73.210030000000003</c:v>
                </c:pt>
                <c:pt idx="2259">
                  <c:v>-73.239589999999993</c:v>
                </c:pt>
                <c:pt idx="2260">
                  <c:v>-73.265870000000007</c:v>
                </c:pt>
                <c:pt idx="2261">
                  <c:v>-73.288939999999997</c:v>
                </c:pt>
                <c:pt idx="2262">
                  <c:v>-73.308899999999994</c:v>
                </c:pt>
                <c:pt idx="2263">
                  <c:v>-73.325879999999998</c:v>
                </c:pt>
                <c:pt idx="2264">
                  <c:v>-73.34008</c:v>
                </c:pt>
                <c:pt idx="2265">
                  <c:v>-73.351680000000002</c:v>
                </c:pt>
                <c:pt idx="2266">
                  <c:v>-73.360910000000004</c:v>
                </c:pt>
                <c:pt idx="2267">
                  <c:v>-73.368039999999993</c:v>
                </c:pt>
                <c:pt idx="2268">
                  <c:v>-73.373289999999997</c:v>
                </c:pt>
                <c:pt idx="2269">
                  <c:v>-73.376949999999994</c:v>
                </c:pt>
                <c:pt idx="2270">
                  <c:v>-73.379270000000005</c:v>
                </c:pt>
                <c:pt idx="2271">
                  <c:v>-73.380520000000004</c:v>
                </c:pt>
                <c:pt idx="2272">
                  <c:v>-73.380959999999988</c:v>
                </c:pt>
                <c:pt idx="2273">
                  <c:v>-73.380840000000006</c:v>
                </c:pt>
                <c:pt idx="2274">
                  <c:v>-73.380439999999993</c:v>
                </c:pt>
                <c:pt idx="2275">
                  <c:v>-73.38</c:v>
                </c:pt>
                <c:pt idx="2276">
                  <c:v>-73.379779999999997</c:v>
                </c:pt>
                <c:pt idx="2277">
                  <c:v>-73.380049999999997</c:v>
                </c:pt>
                <c:pt idx="2278">
                  <c:v>-73.381059999999991</c:v>
                </c:pt>
                <c:pt idx="2279">
                  <c:v>-73.383089999999996</c:v>
                </c:pt>
                <c:pt idx="2280">
                  <c:v>-73.386409999999998</c:v>
                </c:pt>
                <c:pt idx="2281">
                  <c:v>-73.391289999999998</c:v>
                </c:pt>
                <c:pt idx="2282">
                  <c:v>-73.397999999999996</c:v>
                </c:pt>
                <c:pt idx="2283">
                  <c:v>-73.406800000000004</c:v>
                </c:pt>
                <c:pt idx="2284">
                  <c:v>-73.41794999999999</c:v>
                </c:pt>
                <c:pt idx="2285">
                  <c:v>-73.431690000000003</c:v>
                </c:pt>
                <c:pt idx="2286">
                  <c:v>-73.448219999999992</c:v>
                </c:pt>
                <c:pt idx="2287">
                  <c:v>-73.46772</c:v>
                </c:pt>
                <c:pt idx="2288">
                  <c:v>-73.49033</c:v>
                </c:pt>
                <c:pt idx="2289">
                  <c:v>-73.516120000000001</c:v>
                </c:pt>
                <c:pt idx="2290">
                  <c:v>-73.545140000000004</c:v>
                </c:pt>
                <c:pt idx="2291">
                  <c:v>-73.577349999999996</c:v>
                </c:pt>
                <c:pt idx="2292">
                  <c:v>-73.612700000000004</c:v>
                </c:pt>
                <c:pt idx="2293">
                  <c:v>-73.651049999999998</c:v>
                </c:pt>
                <c:pt idx="2294">
                  <c:v>-73.692239999999998</c:v>
                </c:pt>
                <c:pt idx="2295">
                  <c:v>-73.736059999999995</c:v>
                </c:pt>
                <c:pt idx="2296">
                  <c:v>-73.782260000000008</c:v>
                </c:pt>
                <c:pt idx="2297">
                  <c:v>-73.830559999999991</c:v>
                </c:pt>
                <c:pt idx="2298">
                  <c:v>-73.880670000000009</c:v>
                </c:pt>
                <c:pt idx="2299">
                  <c:v>-73.932279999999992</c:v>
                </c:pt>
                <c:pt idx="2300">
                  <c:v>-73.98509</c:v>
                </c:pt>
                <c:pt idx="2301">
                  <c:v>-74.038780000000003</c:v>
                </c:pt>
                <c:pt idx="2302">
                  <c:v>-74.093049999999991</c:v>
                </c:pt>
                <c:pt idx="2303">
                  <c:v>-74.147590000000008</c:v>
                </c:pt>
                <c:pt idx="2304">
                  <c:v>-74.202129999999997</c:v>
                </c:pt>
                <c:pt idx="2305">
                  <c:v>-74.256370000000004</c:v>
                </c:pt>
                <c:pt idx="2306">
                  <c:v>-74.310029999999998</c:v>
                </c:pt>
                <c:pt idx="2307">
                  <c:v>-74.362840000000006</c:v>
                </c:pt>
                <c:pt idx="2308">
                  <c:v>-74.414540000000002</c:v>
                </c:pt>
                <c:pt idx="2309">
                  <c:v>-74.464870000000005</c:v>
                </c:pt>
                <c:pt idx="2310">
                  <c:v>-74.513559999999998</c:v>
                </c:pt>
                <c:pt idx="2311">
                  <c:v>-74.56035</c:v>
                </c:pt>
                <c:pt idx="2312">
                  <c:v>-74.604990000000001</c:v>
                </c:pt>
                <c:pt idx="2313">
                  <c:v>-74.647229999999993</c:v>
                </c:pt>
                <c:pt idx="2314">
                  <c:v>-74.686819999999997</c:v>
                </c:pt>
                <c:pt idx="2315">
                  <c:v>-74.723529999999997</c:v>
                </c:pt>
                <c:pt idx="2316">
                  <c:v>-74.757130000000004</c:v>
                </c:pt>
                <c:pt idx="2317">
                  <c:v>-74.787419999999997</c:v>
                </c:pt>
                <c:pt idx="2318">
                  <c:v>-74.814220000000006</c:v>
                </c:pt>
                <c:pt idx="2319">
                  <c:v>-74.837400000000002</c:v>
                </c:pt>
                <c:pt idx="2320">
                  <c:v>-74.856830000000002</c:v>
                </c:pt>
                <c:pt idx="2321">
                  <c:v>-74.872450000000001</c:v>
                </c:pt>
                <c:pt idx="2322">
                  <c:v>-74.884230000000002</c:v>
                </c:pt>
                <c:pt idx="2323">
                  <c:v>-74.892189999999999</c:v>
                </c:pt>
                <c:pt idx="2324">
                  <c:v>-74.896379999999994</c:v>
                </c:pt>
                <c:pt idx="2325">
                  <c:v>-74.896909999999991</c:v>
                </c:pt>
                <c:pt idx="2326">
                  <c:v>-74.893900000000002</c:v>
                </c:pt>
                <c:pt idx="2327">
                  <c:v>-74.887550000000005</c:v>
                </c:pt>
                <c:pt idx="2328">
                  <c:v>-74.878039999999999</c:v>
                </c:pt>
                <c:pt idx="2329">
                  <c:v>-74.865620000000007</c:v>
                </c:pt>
                <c:pt idx="2330">
                  <c:v>-74.850519999999989</c:v>
                </c:pt>
                <c:pt idx="2331">
                  <c:v>-74.832999999999998</c:v>
                </c:pt>
                <c:pt idx="2332">
                  <c:v>-74.813320000000004</c:v>
                </c:pt>
                <c:pt idx="2333">
                  <c:v>-74.79177</c:v>
                </c:pt>
                <c:pt idx="2334">
                  <c:v>-74.768619999999999</c:v>
                </c:pt>
                <c:pt idx="2335">
                  <c:v>-74.744140000000002</c:v>
                </c:pt>
                <c:pt idx="2336">
                  <c:v>-74.718609999999998</c:v>
                </c:pt>
                <c:pt idx="2337">
                  <c:v>-74.692329999999998</c:v>
                </c:pt>
                <c:pt idx="2338">
                  <c:v>-74.665570000000002</c:v>
                </c:pt>
                <c:pt idx="2339">
                  <c:v>-74.638640000000009</c:v>
                </c:pt>
                <c:pt idx="2340">
                  <c:v>-74.611829999999998</c:v>
                </c:pt>
                <c:pt idx="2341">
                  <c:v>-74.585439999999991</c:v>
                </c:pt>
                <c:pt idx="2342">
                  <c:v>-74.559789999999992</c:v>
                </c:pt>
                <c:pt idx="2343">
                  <c:v>-74.53519</c:v>
                </c:pt>
                <c:pt idx="2344">
                  <c:v>-74.511960000000002</c:v>
                </c:pt>
                <c:pt idx="2345">
                  <c:v>-74.49042</c:v>
                </c:pt>
                <c:pt idx="2346">
                  <c:v>-74.4709</c:v>
                </c:pt>
                <c:pt idx="2347">
                  <c:v>-74.453699999999998</c:v>
                </c:pt>
                <c:pt idx="2348">
                  <c:v>-74.439109999999999</c:v>
                </c:pt>
                <c:pt idx="2349">
                  <c:v>-74.427400000000006</c:v>
                </c:pt>
                <c:pt idx="2350">
                  <c:v>-74.418810000000008</c:v>
                </c:pt>
                <c:pt idx="2351">
                  <c:v>-74.41355999999999</c:v>
                </c:pt>
                <c:pt idx="2352">
                  <c:v>-74.411789999999996</c:v>
                </c:pt>
                <c:pt idx="2353">
                  <c:v>-74.413619999999995</c:v>
                </c:pt>
                <c:pt idx="2354">
                  <c:v>-74.419109999999989</c:v>
                </c:pt>
                <c:pt idx="2355">
                  <c:v>-74.428290000000004</c:v>
                </c:pt>
                <c:pt idx="2356">
                  <c:v>-74.441119999999998</c:v>
                </c:pt>
                <c:pt idx="2357">
                  <c:v>-74.457520000000002</c:v>
                </c:pt>
                <c:pt idx="2358">
                  <c:v>-74.477369999999993</c:v>
                </c:pt>
                <c:pt idx="2359">
                  <c:v>-74.500529999999998</c:v>
                </c:pt>
                <c:pt idx="2360">
                  <c:v>-74.526799999999994</c:v>
                </c:pt>
                <c:pt idx="2361">
                  <c:v>-74.555999999999997</c:v>
                </c:pt>
                <c:pt idx="2362">
                  <c:v>-74.587899999999991</c:v>
                </c:pt>
                <c:pt idx="2363">
                  <c:v>-74.622280000000003</c:v>
                </c:pt>
                <c:pt idx="2364">
                  <c:v>-74.658919999999995</c:v>
                </c:pt>
                <c:pt idx="2365">
                  <c:v>-74.697569999999999</c:v>
                </c:pt>
                <c:pt idx="2366">
                  <c:v>-74.738010000000003</c:v>
                </c:pt>
                <c:pt idx="2367">
                  <c:v>-74.78</c:v>
                </c:pt>
                <c:pt idx="2368">
                  <c:v>-74.823319999999995</c:v>
                </c:pt>
                <c:pt idx="2369">
                  <c:v>-74.867719999999991</c:v>
                </c:pt>
                <c:pt idx="2370">
                  <c:v>-74.912959999999998</c:v>
                </c:pt>
                <c:pt idx="2371">
                  <c:v>-74.958799999999997</c:v>
                </c:pt>
                <c:pt idx="2372">
                  <c:v>-75.004980000000003</c:v>
                </c:pt>
                <c:pt idx="2373">
                  <c:v>-75.051239999999993</c:v>
                </c:pt>
                <c:pt idx="2374">
                  <c:v>-75.097300000000004</c:v>
                </c:pt>
                <c:pt idx="2375">
                  <c:v>-75.142899999999997</c:v>
                </c:pt>
                <c:pt idx="2376">
                  <c:v>-75.187740000000005</c:v>
                </c:pt>
                <c:pt idx="2377">
                  <c:v>-75.231549999999999</c:v>
                </c:pt>
                <c:pt idx="2378">
                  <c:v>-75.274039999999999</c:v>
                </c:pt>
                <c:pt idx="2379">
                  <c:v>-75.314949999999996</c:v>
                </c:pt>
                <c:pt idx="2380">
                  <c:v>-75.354039999999998</c:v>
                </c:pt>
                <c:pt idx="2381">
                  <c:v>-75.391080000000002</c:v>
                </c:pt>
                <c:pt idx="2382">
                  <c:v>-75.425899999999999</c:v>
                </c:pt>
                <c:pt idx="2383">
                  <c:v>-75.458349999999996</c:v>
                </c:pt>
                <c:pt idx="2384">
                  <c:v>-75.488349999999997</c:v>
                </c:pt>
                <c:pt idx="2385">
                  <c:v>-75.515860000000004</c:v>
                </c:pt>
                <c:pt idx="2386">
                  <c:v>-75.540880000000001</c:v>
                </c:pt>
                <c:pt idx="2387">
                  <c:v>-75.563479999999998</c:v>
                </c:pt>
                <c:pt idx="2388">
                  <c:v>-75.583770000000001</c:v>
                </c:pt>
                <c:pt idx="2389">
                  <c:v>-75.601900000000001</c:v>
                </c:pt>
                <c:pt idx="2390">
                  <c:v>-75.618069999999989</c:v>
                </c:pt>
                <c:pt idx="2391">
                  <c:v>-75.632499999999993</c:v>
                </c:pt>
                <c:pt idx="2392">
                  <c:v>-75.645420000000001</c:v>
                </c:pt>
                <c:pt idx="2393">
                  <c:v>-75.657110000000003</c:v>
                </c:pt>
                <c:pt idx="2394">
                  <c:v>-75.667829999999995</c:v>
                </c:pt>
                <c:pt idx="2395">
                  <c:v>-75.677840000000003</c:v>
                </c:pt>
                <c:pt idx="2396">
                  <c:v>-75.68741</c:v>
                </c:pt>
                <c:pt idx="2397">
                  <c:v>-75.696789999999993</c:v>
                </c:pt>
                <c:pt idx="2398">
                  <c:v>-75.706249999999997</c:v>
                </c:pt>
                <c:pt idx="2399">
                  <c:v>-75.716029999999989</c:v>
                </c:pt>
                <c:pt idx="2400">
                  <c:v>-75.72636</c:v>
                </c:pt>
                <c:pt idx="2401">
                  <c:v>-75.737489999999994</c:v>
                </c:pt>
                <c:pt idx="2402">
                  <c:v>-75.749639999999999</c:v>
                </c:pt>
                <c:pt idx="2403">
                  <c:v>-75.763019999999997</c:v>
                </c:pt>
                <c:pt idx="2404">
                  <c:v>-75.777870000000007</c:v>
                </c:pt>
                <c:pt idx="2405">
                  <c:v>-75.794399999999996</c:v>
                </c:pt>
                <c:pt idx="2406">
                  <c:v>-75.812820000000002</c:v>
                </c:pt>
                <c:pt idx="2407">
                  <c:v>-75.833339999999993</c:v>
                </c:pt>
                <c:pt idx="2408">
                  <c:v>-75.85615</c:v>
                </c:pt>
                <c:pt idx="2409">
                  <c:v>-75.881460000000004</c:v>
                </c:pt>
                <c:pt idx="2410">
                  <c:v>-75.909419999999997</c:v>
                </c:pt>
                <c:pt idx="2411">
                  <c:v>-75.940210000000008</c:v>
                </c:pt>
                <c:pt idx="2412">
                  <c:v>-75.973950000000002</c:v>
                </c:pt>
                <c:pt idx="2413">
                  <c:v>-76.010770000000008</c:v>
                </c:pt>
                <c:pt idx="2414">
                  <c:v>-76.050749999999994</c:v>
                </c:pt>
                <c:pt idx="2415">
                  <c:v>-76.093919999999997</c:v>
                </c:pt>
                <c:pt idx="2416">
                  <c:v>-76.140309999999999</c:v>
                </c:pt>
                <c:pt idx="2417">
                  <c:v>-76.189899999999994</c:v>
                </c:pt>
                <c:pt idx="2418">
                  <c:v>-76.242629999999991</c:v>
                </c:pt>
                <c:pt idx="2419">
                  <c:v>-76.298410000000004</c:v>
                </c:pt>
                <c:pt idx="2420">
                  <c:v>-76.357119999999995</c:v>
                </c:pt>
                <c:pt idx="2421">
                  <c:v>-76.418599999999998</c:v>
                </c:pt>
                <c:pt idx="2422">
                  <c:v>-76.482689999999991</c:v>
                </c:pt>
                <c:pt idx="2423">
                  <c:v>-76.549170000000004</c:v>
                </c:pt>
                <c:pt idx="2424">
                  <c:v>-76.617840000000001</c:v>
                </c:pt>
                <c:pt idx="2425">
                  <c:v>-76.688459999999992</c:v>
                </c:pt>
                <c:pt idx="2426">
                  <c:v>-76.760800000000003</c:v>
                </c:pt>
                <c:pt idx="2427">
                  <c:v>-76.834630000000004</c:v>
                </c:pt>
                <c:pt idx="2428">
                  <c:v>-76.909680000000009</c:v>
                </c:pt>
                <c:pt idx="2429">
                  <c:v>-76.98572999999999</c:v>
                </c:pt>
                <c:pt idx="2430">
                  <c:v>-77.062520000000006</c:v>
                </c:pt>
                <c:pt idx="2431">
                  <c:v>-77.139799999999994</c:v>
                </c:pt>
                <c:pt idx="2432">
                  <c:v>-77.217330000000004</c:v>
                </c:pt>
                <c:pt idx="2433">
                  <c:v>-77.29486</c:v>
                </c:pt>
                <c:pt idx="2434">
                  <c:v>-77.372150000000005</c:v>
                </c:pt>
                <c:pt idx="2435">
                  <c:v>-77.448949999999996</c:v>
                </c:pt>
                <c:pt idx="2436">
                  <c:v>-77.525010000000009</c:v>
                </c:pt>
                <c:pt idx="2437">
                  <c:v>-77.600099999999998</c:v>
                </c:pt>
                <c:pt idx="2438">
                  <c:v>-77.673969999999997</c:v>
                </c:pt>
                <c:pt idx="2439">
                  <c:v>-77.746389999999991</c:v>
                </c:pt>
                <c:pt idx="2440">
                  <c:v>-77.817119999999989</c:v>
                </c:pt>
                <c:pt idx="2441">
                  <c:v>-77.88597</c:v>
                </c:pt>
                <c:pt idx="2442">
                  <c:v>-77.952709999999996</c:v>
                </c:pt>
                <c:pt idx="2443">
                  <c:v>-78.017169999999993</c:v>
                </c:pt>
                <c:pt idx="2444">
                  <c:v>-78.0792</c:v>
                </c:pt>
                <c:pt idx="2445">
                  <c:v>-78.138670000000005</c:v>
                </c:pt>
                <c:pt idx="2446">
                  <c:v>-78.195489999999992</c:v>
                </c:pt>
                <c:pt idx="2447">
                  <c:v>-78.249610000000004</c:v>
                </c:pt>
                <c:pt idx="2448">
                  <c:v>-78.301000000000002</c:v>
                </c:pt>
                <c:pt idx="2449">
                  <c:v>-78.349680000000006</c:v>
                </c:pt>
                <c:pt idx="2450">
                  <c:v>-78.395709999999994</c:v>
                </c:pt>
                <c:pt idx="2451">
                  <c:v>-78.439189999999996</c:v>
                </c:pt>
                <c:pt idx="2452">
                  <c:v>-78.480239999999995</c:v>
                </c:pt>
                <c:pt idx="2453">
                  <c:v>-78.519009999999994</c:v>
                </c:pt>
                <c:pt idx="2454">
                  <c:v>-78.555689999999998</c:v>
                </c:pt>
                <c:pt idx="2455">
                  <c:v>-78.590489999999988</c:v>
                </c:pt>
                <c:pt idx="2456">
                  <c:v>-78.623609999999999</c:v>
                </c:pt>
                <c:pt idx="2457">
                  <c:v>-78.655299999999997</c:v>
                </c:pt>
                <c:pt idx="2458">
                  <c:v>-78.685789999999997</c:v>
                </c:pt>
                <c:pt idx="2459">
                  <c:v>-78.715350000000001</c:v>
                </c:pt>
                <c:pt idx="2460">
                  <c:v>-78.74421000000001</c:v>
                </c:pt>
                <c:pt idx="2461">
                  <c:v>-78.772649999999999</c:v>
                </c:pt>
                <c:pt idx="2462">
                  <c:v>-78.800920000000005</c:v>
                </c:pt>
                <c:pt idx="2463">
                  <c:v>-78.82929</c:v>
                </c:pt>
                <c:pt idx="2464">
                  <c:v>-78.858029999999999</c:v>
                </c:pt>
                <c:pt idx="2465">
                  <c:v>-78.887419999999992</c:v>
                </c:pt>
                <c:pt idx="2466">
                  <c:v>-78.917739999999995</c:v>
                </c:pt>
                <c:pt idx="2467">
                  <c:v>-78.949269999999999</c:v>
                </c:pt>
                <c:pt idx="2468">
                  <c:v>-78.982289999999992</c:v>
                </c:pt>
                <c:pt idx="2469">
                  <c:v>-79.017099999999999</c:v>
                </c:pt>
                <c:pt idx="2470">
                  <c:v>-79.053989999999999</c:v>
                </c:pt>
                <c:pt idx="2471">
                  <c:v>-79.093230000000005</c:v>
                </c:pt>
                <c:pt idx="2472">
                  <c:v>-79.135109999999997</c:v>
                </c:pt>
                <c:pt idx="2473">
                  <c:v>-79.17989</c:v>
                </c:pt>
                <c:pt idx="2474">
                  <c:v>-79.227800000000002</c:v>
                </c:pt>
                <c:pt idx="2475">
                  <c:v>-79.279079999999993</c:v>
                </c:pt>
                <c:pt idx="2476">
                  <c:v>-79.333889999999997</c:v>
                </c:pt>
                <c:pt idx="2477">
                  <c:v>-79.392390000000006</c:v>
                </c:pt>
                <c:pt idx="2478">
                  <c:v>-79.454669999999993</c:v>
                </c:pt>
                <c:pt idx="2479">
                  <c:v>-79.520789999999991</c:v>
                </c:pt>
                <c:pt idx="2480">
                  <c:v>-79.590769999999992</c:v>
                </c:pt>
                <c:pt idx="2481">
                  <c:v>-79.664559999999994</c:v>
                </c:pt>
                <c:pt idx="2482">
                  <c:v>-79.742080000000001</c:v>
                </c:pt>
                <c:pt idx="2483">
                  <c:v>-79.823219999999992</c:v>
                </c:pt>
                <c:pt idx="2484">
                  <c:v>-79.907820000000001</c:v>
                </c:pt>
                <c:pt idx="2485">
                  <c:v>-79.995699999999999</c:v>
                </c:pt>
                <c:pt idx="2486">
                  <c:v>-80.086650000000006</c:v>
                </c:pt>
                <c:pt idx="2487">
                  <c:v>-80.180440000000004</c:v>
                </c:pt>
                <c:pt idx="2488">
                  <c:v>-80.276849999999996</c:v>
                </c:pt>
                <c:pt idx="2489">
                  <c:v>-80.375630000000001</c:v>
                </c:pt>
                <c:pt idx="2490">
                  <c:v>-80.47654</c:v>
                </c:pt>
                <c:pt idx="2491">
                  <c:v>-80.579350000000005</c:v>
                </c:pt>
                <c:pt idx="2492">
                  <c:v>-80.683819999999997</c:v>
                </c:pt>
                <c:pt idx="2493">
                  <c:v>-80.789709999999999</c:v>
                </c:pt>
                <c:pt idx="2494">
                  <c:v>-80.896799999999999</c:v>
                </c:pt>
                <c:pt idx="2495">
                  <c:v>-81.004840000000002</c:v>
                </c:pt>
                <c:pt idx="2496">
                  <c:v>-81.113609999999994</c:v>
                </c:pt>
                <c:pt idx="2497">
                  <c:v>-81.222880000000004</c:v>
                </c:pt>
                <c:pt idx="2498">
                  <c:v>-81.332399999999993</c:v>
                </c:pt>
                <c:pt idx="2499">
                  <c:v>-81.441950000000006</c:v>
                </c:pt>
                <c:pt idx="2500">
                  <c:v>-81.551279999999991</c:v>
                </c:pt>
                <c:pt idx="2501">
                  <c:v>-81.660169999999994</c:v>
                </c:pt>
                <c:pt idx="2502">
                  <c:v>-81.768370000000004</c:v>
                </c:pt>
                <c:pt idx="2503">
                  <c:v>-81.875659999999996</c:v>
                </c:pt>
                <c:pt idx="2504">
                  <c:v>-81.981809999999996</c:v>
                </c:pt>
                <c:pt idx="2505">
                  <c:v>-82.08663</c:v>
                </c:pt>
                <c:pt idx="2506">
                  <c:v>-82.189920000000001</c:v>
                </c:pt>
                <c:pt idx="2507">
                  <c:v>-82.291539999999998</c:v>
                </c:pt>
                <c:pt idx="2508">
                  <c:v>-82.391350000000003</c:v>
                </c:pt>
                <c:pt idx="2509">
                  <c:v>-82.489270000000005</c:v>
                </c:pt>
                <c:pt idx="2510">
                  <c:v>-82.585260000000005</c:v>
                </c:pt>
                <c:pt idx="2511">
                  <c:v>-82.679299999999998</c:v>
                </c:pt>
                <c:pt idx="2512">
                  <c:v>-82.771439999999998</c:v>
                </c:pt>
                <c:pt idx="2513">
                  <c:v>-82.861739999999998</c:v>
                </c:pt>
                <c:pt idx="2514">
                  <c:v>-82.950330000000008</c:v>
                </c:pt>
                <c:pt idx="2515">
                  <c:v>-83.03734</c:v>
                </c:pt>
                <c:pt idx="2516">
                  <c:v>-83.122960000000006</c:v>
                </c:pt>
                <c:pt idx="2517">
                  <c:v>-83.207369999999997</c:v>
                </c:pt>
                <c:pt idx="2518">
                  <c:v>-83.290800000000004</c:v>
                </c:pt>
                <c:pt idx="2519">
                  <c:v>-83.373459999999994</c:v>
                </c:pt>
                <c:pt idx="2520">
                  <c:v>-83.455579999999998</c:v>
                </c:pt>
                <c:pt idx="2521">
                  <c:v>-83.537379999999999</c:v>
                </c:pt>
                <c:pt idx="2522">
                  <c:v>-83.619079999999997</c:v>
                </c:pt>
                <c:pt idx="2523">
                  <c:v>-83.700900000000004</c:v>
                </c:pt>
                <c:pt idx="2524">
                  <c:v>-83.783050000000003</c:v>
                </c:pt>
                <c:pt idx="2525">
                  <c:v>-83.865740000000002</c:v>
                </c:pt>
                <c:pt idx="2526">
                  <c:v>-83.949169999999995</c:v>
                </c:pt>
                <c:pt idx="2527">
                  <c:v>-84.033529999999999</c:v>
                </c:pt>
                <c:pt idx="2528">
                  <c:v>-84.119039999999998</c:v>
                </c:pt>
                <c:pt idx="2529">
                  <c:v>-84.205880000000008</c:v>
                </c:pt>
                <c:pt idx="2530">
                  <c:v>-84.294240000000002</c:v>
                </c:pt>
                <c:pt idx="2531">
                  <c:v>-84.384330000000006</c:v>
                </c:pt>
                <c:pt idx="2532">
                  <c:v>-84.476339999999993</c:v>
                </c:pt>
                <c:pt idx="2533">
                  <c:v>-84.570459999999997</c:v>
                </c:pt>
                <c:pt idx="2534">
                  <c:v>-84.666879999999992</c:v>
                </c:pt>
                <c:pt idx="2535">
                  <c:v>-84.765779999999992</c:v>
                </c:pt>
                <c:pt idx="2536">
                  <c:v>-84.867320000000007</c:v>
                </c:pt>
                <c:pt idx="2537">
                  <c:v>-84.971649999999997</c:v>
                </c:pt>
                <c:pt idx="2538">
                  <c:v>-85.078890000000001</c:v>
                </c:pt>
                <c:pt idx="2539">
                  <c:v>-85.189139999999995</c:v>
                </c:pt>
                <c:pt idx="2540">
                  <c:v>-85.302459999999996</c:v>
                </c:pt>
                <c:pt idx="2541">
                  <c:v>-85.418880000000001</c:v>
                </c:pt>
                <c:pt idx="2542">
                  <c:v>-85.53837</c:v>
                </c:pt>
                <c:pt idx="2543">
                  <c:v>-85.660889999999995</c:v>
                </c:pt>
                <c:pt idx="2544">
                  <c:v>-85.786329999999992</c:v>
                </c:pt>
                <c:pt idx="2545">
                  <c:v>-85.914580000000001</c:v>
                </c:pt>
                <c:pt idx="2546">
                  <c:v>-86.045469999999995</c:v>
                </c:pt>
                <c:pt idx="2547">
                  <c:v>-86.178789999999992</c:v>
                </c:pt>
                <c:pt idx="2548">
                  <c:v>-86.314329999999998</c:v>
                </c:pt>
                <c:pt idx="2549">
                  <c:v>-86.451859999999996</c:v>
                </c:pt>
                <c:pt idx="2550">
                  <c:v>-86.591109999999986</c:v>
                </c:pt>
                <c:pt idx="2551">
                  <c:v>-86.731830000000002</c:v>
                </c:pt>
                <c:pt idx="2552">
                  <c:v>-86.873760000000004</c:v>
                </c:pt>
                <c:pt idx="2553">
                  <c:v>-87.016620000000003</c:v>
                </c:pt>
                <c:pt idx="2554">
                  <c:v>-87.160169999999994</c:v>
                </c:pt>
                <c:pt idx="2555">
                  <c:v>-87.304119999999998</c:v>
                </c:pt>
                <c:pt idx="2556">
                  <c:v>-87.448229999999995</c:v>
                </c:pt>
                <c:pt idx="2557">
                  <c:v>-87.592240000000004</c:v>
                </c:pt>
                <c:pt idx="2558">
                  <c:v>-87.735900000000001</c:v>
                </c:pt>
                <c:pt idx="2559">
                  <c:v>-87.878960000000006</c:v>
                </c:pt>
                <c:pt idx="2560">
                  <c:v>-88.021169999999998</c:v>
                </c:pt>
                <c:pt idx="2561">
                  <c:v>-88.16228000000001</c:v>
                </c:pt>
                <c:pt idx="2562">
                  <c:v>-88.302040000000005</c:v>
                </c:pt>
                <c:pt idx="2563">
                  <c:v>-88.440190000000001</c:v>
                </c:pt>
                <c:pt idx="2564">
                  <c:v>-88.576509999999999</c:v>
                </c:pt>
                <c:pt idx="2565">
                  <c:v>-88.710739999999987</c:v>
                </c:pt>
                <c:pt idx="2566">
                  <c:v>-88.842649999999992</c:v>
                </c:pt>
                <c:pt idx="2567">
                  <c:v>-88.972039999999993</c:v>
                </c:pt>
                <c:pt idx="2568">
                  <c:v>-89.098700000000008</c:v>
                </c:pt>
                <c:pt idx="2569">
                  <c:v>-89.222459999999998</c:v>
                </c:pt>
                <c:pt idx="2570">
                  <c:v>-89.343189999999993</c:v>
                </c:pt>
                <c:pt idx="2571">
                  <c:v>-89.460769999999997</c:v>
                </c:pt>
                <c:pt idx="2572">
                  <c:v>-89.575140000000005</c:v>
                </c:pt>
                <c:pt idx="2573">
                  <c:v>-89.68629</c:v>
                </c:pt>
                <c:pt idx="2574">
                  <c:v>-89.794240000000002</c:v>
                </c:pt>
                <c:pt idx="2575">
                  <c:v>-89.899059999999992</c:v>
                </c:pt>
                <c:pt idx="2576">
                  <c:v>-90.000849999999986</c:v>
                </c:pt>
                <c:pt idx="2577">
                  <c:v>-90.099760000000003</c:v>
                </c:pt>
                <c:pt idx="2578">
                  <c:v>-90.195989999999995</c:v>
                </c:pt>
                <c:pt idx="2579">
                  <c:v>-90.289739999999995</c:v>
                </c:pt>
                <c:pt idx="2580">
                  <c:v>-90.381249999999994</c:v>
                </c:pt>
                <c:pt idx="2581">
                  <c:v>-90.470789999999994</c:v>
                </c:pt>
                <c:pt idx="2582">
                  <c:v>-90.558619999999991</c:v>
                </c:pt>
                <c:pt idx="2583">
                  <c:v>-90.645020000000002</c:v>
                </c:pt>
                <c:pt idx="2584">
                  <c:v>-90.730259999999987</c:v>
                </c:pt>
                <c:pt idx="2585">
                  <c:v>-90.814639999999997</c:v>
                </c:pt>
                <c:pt idx="2586">
                  <c:v>-90.898439999999994</c:v>
                </c:pt>
                <c:pt idx="2587">
                  <c:v>-90.981930000000006</c:v>
                </c:pt>
                <c:pt idx="2588">
                  <c:v>-91.065390000000008</c:v>
                </c:pt>
                <c:pt idx="2589">
                  <c:v>-91.149110000000007</c:v>
                </c:pt>
                <c:pt idx="2590">
                  <c:v>-91.233360000000005</c:v>
                </c:pt>
                <c:pt idx="2591">
                  <c:v>-91.318420000000003</c:v>
                </c:pt>
                <c:pt idx="2592">
                  <c:v>-91.40458000000001</c:v>
                </c:pt>
                <c:pt idx="2593">
                  <c:v>-91.49212</c:v>
                </c:pt>
                <c:pt idx="2594">
                  <c:v>-91.581320000000005</c:v>
                </c:pt>
                <c:pt idx="2595">
                  <c:v>-91.672470000000004</c:v>
                </c:pt>
                <c:pt idx="2596">
                  <c:v>-91.76585</c:v>
                </c:pt>
                <c:pt idx="2597">
                  <c:v>-91.861729999999994</c:v>
                </c:pt>
                <c:pt idx="2598">
                  <c:v>-91.960390000000004</c:v>
                </c:pt>
                <c:pt idx="2599">
                  <c:v>-92.062060000000002</c:v>
                </c:pt>
                <c:pt idx="2600">
                  <c:v>-92.166960000000003</c:v>
                </c:pt>
                <c:pt idx="2601">
                  <c:v>-92.275300000000001</c:v>
                </c:pt>
                <c:pt idx="2602">
                  <c:v>-92.38721000000001</c:v>
                </c:pt>
                <c:pt idx="2603">
                  <c:v>-92.50282</c:v>
                </c:pt>
                <c:pt idx="2604">
                  <c:v>-92.622189999999989</c:v>
                </c:pt>
                <c:pt idx="2605">
                  <c:v>-92.745350000000002</c:v>
                </c:pt>
                <c:pt idx="2606">
                  <c:v>-92.872249999999994</c:v>
                </c:pt>
                <c:pt idx="2607">
                  <c:v>-93.002830000000003</c:v>
                </c:pt>
                <c:pt idx="2608">
                  <c:v>-93.136979999999994</c:v>
                </c:pt>
                <c:pt idx="2609">
                  <c:v>-93.274529999999999</c:v>
                </c:pt>
                <c:pt idx="2610">
                  <c:v>-93.415289999999999</c:v>
                </c:pt>
                <c:pt idx="2611">
                  <c:v>-93.559049999999999</c:v>
                </c:pt>
                <c:pt idx="2612">
                  <c:v>-93.705559999999991</c:v>
                </c:pt>
                <c:pt idx="2613">
                  <c:v>-93.854579999999999</c:v>
                </c:pt>
                <c:pt idx="2614">
                  <c:v>-94.005830000000003</c:v>
                </c:pt>
                <c:pt idx="2615">
                  <c:v>-94.159040000000005</c:v>
                </c:pt>
                <c:pt idx="2616">
                  <c:v>-94.313950000000006</c:v>
                </c:pt>
                <c:pt idx="2617">
                  <c:v>-94.470290000000006</c:v>
                </c:pt>
                <c:pt idx="2618">
                  <c:v>-94.627769999999998</c:v>
                </c:pt>
                <c:pt idx="2619">
                  <c:v>-94.786119999999997</c:v>
                </c:pt>
                <c:pt idx="2620">
                  <c:v>-94.945070000000001</c:v>
                </c:pt>
                <c:pt idx="2621">
                  <c:v>-95.104330000000004</c:v>
                </c:pt>
                <c:pt idx="2622">
                  <c:v>-95.263640000000009</c:v>
                </c:pt>
                <c:pt idx="2623">
                  <c:v>-95.422689999999989</c:v>
                </c:pt>
                <c:pt idx="2624">
                  <c:v>-95.581209999999999</c:v>
                </c:pt>
                <c:pt idx="2625">
                  <c:v>-95.738889999999998</c:v>
                </c:pt>
                <c:pt idx="2626">
                  <c:v>-95.895440000000008</c:v>
                </c:pt>
                <c:pt idx="2627">
                  <c:v>-96.05055999999999</c:v>
                </c:pt>
                <c:pt idx="2628">
                  <c:v>-96.203940000000003</c:v>
                </c:pt>
                <c:pt idx="2629">
                  <c:v>-96.3553</c:v>
                </c:pt>
                <c:pt idx="2630">
                  <c:v>-96.504360000000005</c:v>
                </c:pt>
                <c:pt idx="2631">
                  <c:v>-96.650849999999991</c:v>
                </c:pt>
                <c:pt idx="2632">
                  <c:v>-96.794539999999998</c:v>
                </c:pt>
                <c:pt idx="2633">
                  <c:v>-96.93522999999999</c:v>
                </c:pt>
                <c:pt idx="2634">
                  <c:v>-97.072759999999988</c:v>
                </c:pt>
                <c:pt idx="2635">
                  <c:v>-97.20702</c:v>
                </c:pt>
                <c:pt idx="2636">
                  <c:v>-97.337919999999997</c:v>
                </c:pt>
                <c:pt idx="2637">
                  <c:v>-97.465460000000007</c:v>
                </c:pt>
                <c:pt idx="2638">
                  <c:v>-97.589640000000003</c:v>
                </c:pt>
                <c:pt idx="2639">
                  <c:v>-97.710540000000009</c:v>
                </c:pt>
                <c:pt idx="2640">
                  <c:v>-97.828270000000003</c:v>
                </c:pt>
                <c:pt idx="2641">
                  <c:v>-97.942959999999999</c:v>
                </c:pt>
                <c:pt idx="2642">
                  <c:v>-98.054789999999997</c:v>
                </c:pt>
                <c:pt idx="2643">
                  <c:v>-98.163939999999997</c:v>
                </c:pt>
                <c:pt idx="2644">
                  <c:v>-98.270620000000008</c:v>
                </c:pt>
                <c:pt idx="2645">
                  <c:v>-98.375039999999998</c:v>
                </c:pt>
                <c:pt idx="2646">
                  <c:v>-98.477419999999995</c:v>
                </c:pt>
                <c:pt idx="2647">
                  <c:v>-98.577969999999993</c:v>
                </c:pt>
                <c:pt idx="2648">
                  <c:v>-98.676899999999989</c:v>
                </c:pt>
                <c:pt idx="2649">
                  <c:v>-98.774419999999992</c:v>
                </c:pt>
                <c:pt idx="2650">
                  <c:v>-98.870730000000009</c:v>
                </c:pt>
                <c:pt idx="2651">
                  <c:v>-98.966049999999996</c:v>
                </c:pt>
                <c:pt idx="2652">
                  <c:v>-99.060560000000009</c:v>
                </c:pt>
                <c:pt idx="2653">
                  <c:v>-99.154499999999999</c:v>
                </c:pt>
                <c:pt idx="2654">
                  <c:v>-99.248050000000006</c:v>
                </c:pt>
                <c:pt idx="2655">
                  <c:v>-99.341440000000006</c:v>
                </c:pt>
                <c:pt idx="2656">
                  <c:v>-99.434889999999996</c:v>
                </c:pt>
                <c:pt idx="2657">
                  <c:v>-99.528619999999989</c:v>
                </c:pt>
                <c:pt idx="2658">
                  <c:v>-99.622870000000006</c:v>
                </c:pt>
                <c:pt idx="2659">
                  <c:v>-99.717870000000005</c:v>
                </c:pt>
                <c:pt idx="2660">
                  <c:v>-99.813860000000005</c:v>
                </c:pt>
                <c:pt idx="2661">
                  <c:v>-99.911049999999989</c:v>
                </c:pt>
                <c:pt idx="2662">
                  <c:v>-100.00968</c:v>
                </c:pt>
                <c:pt idx="2663">
                  <c:v>-100.10992999999999</c:v>
                </c:pt>
                <c:pt idx="2664">
                  <c:v>-100.21198999999999</c:v>
                </c:pt>
                <c:pt idx="2665">
                  <c:v>-100.31598</c:v>
                </c:pt>
                <c:pt idx="2666">
                  <c:v>-100.42202</c:v>
                </c:pt>
                <c:pt idx="2667">
                  <c:v>-100.53014999999999</c:v>
                </c:pt>
                <c:pt idx="2668">
                  <c:v>-100.6404</c:v>
                </c:pt>
                <c:pt idx="2669">
                  <c:v>-100.75274</c:v>
                </c:pt>
                <c:pt idx="2670">
                  <c:v>-100.86708999999999</c:v>
                </c:pt>
                <c:pt idx="2671">
                  <c:v>-100.98334</c:v>
                </c:pt>
                <c:pt idx="2672">
                  <c:v>-101.10133999999999</c:v>
                </c:pt>
                <c:pt idx="2673">
                  <c:v>-101.22089</c:v>
                </c:pt>
                <c:pt idx="2674">
                  <c:v>-101.34181000000001</c:v>
                </c:pt>
                <c:pt idx="2675">
                  <c:v>-101.46384</c:v>
                </c:pt>
                <c:pt idx="2676">
                  <c:v>-101.58677</c:v>
                </c:pt>
                <c:pt idx="2677">
                  <c:v>-101.71034</c:v>
                </c:pt>
                <c:pt idx="2678">
                  <c:v>-101.83431</c:v>
                </c:pt>
                <c:pt idx="2679">
                  <c:v>-101.95844</c:v>
                </c:pt>
                <c:pt idx="2680">
                  <c:v>-102.08250000000001</c:v>
                </c:pt>
                <c:pt idx="2681">
                  <c:v>-102.20623999999999</c:v>
                </c:pt>
                <c:pt idx="2682">
                  <c:v>-102.32946000000001</c:v>
                </c:pt>
                <c:pt idx="2683">
                  <c:v>-102.45191</c:v>
                </c:pt>
                <c:pt idx="2684">
                  <c:v>-102.57338</c:v>
                </c:pt>
                <c:pt idx="2685">
                  <c:v>-102.69365999999999</c:v>
                </c:pt>
                <c:pt idx="2686">
                  <c:v>-102.81251999999999</c:v>
                </c:pt>
                <c:pt idx="2687">
                  <c:v>-102.92974</c:v>
                </c:pt>
                <c:pt idx="2688">
                  <c:v>-103.04510999999999</c:v>
                </c:pt>
                <c:pt idx="2689">
                  <c:v>-103.1584</c:v>
                </c:pt>
                <c:pt idx="2690">
                  <c:v>-103.26939999999999</c:v>
                </c:pt>
                <c:pt idx="2691">
                  <c:v>-103.3779</c:v>
                </c:pt>
                <c:pt idx="2692">
                  <c:v>-103.48367999999999</c:v>
                </c:pt>
                <c:pt idx="2693">
                  <c:v>-103.58655999999999</c:v>
                </c:pt>
                <c:pt idx="2694">
                  <c:v>-103.68636000000001</c:v>
                </c:pt>
                <c:pt idx="2695">
                  <c:v>-103.78294</c:v>
                </c:pt>
                <c:pt idx="2696">
                  <c:v>-103.87617</c:v>
                </c:pt>
                <c:pt idx="2697">
                  <c:v>-103.96597</c:v>
                </c:pt>
                <c:pt idx="2698">
                  <c:v>-104.05231000000001</c:v>
                </c:pt>
                <c:pt idx="2699">
                  <c:v>-104.13518000000001</c:v>
                </c:pt>
                <c:pt idx="2700">
                  <c:v>-104.21462</c:v>
                </c:pt>
                <c:pt idx="2701">
                  <c:v>-104.29070999999999</c:v>
                </c:pt>
                <c:pt idx="2702">
                  <c:v>-104.36358</c:v>
                </c:pt>
                <c:pt idx="2703">
                  <c:v>-104.43339</c:v>
                </c:pt>
                <c:pt idx="2704">
                  <c:v>-104.50032999999999</c:v>
                </c:pt>
                <c:pt idx="2705">
                  <c:v>-104.56461999999999</c:v>
                </c:pt>
                <c:pt idx="2706">
                  <c:v>-104.62652</c:v>
                </c:pt>
                <c:pt idx="2707">
                  <c:v>-104.68628</c:v>
                </c:pt>
                <c:pt idx="2708">
                  <c:v>-104.74417</c:v>
                </c:pt>
                <c:pt idx="2709">
                  <c:v>-104.80049</c:v>
                </c:pt>
                <c:pt idx="2710">
                  <c:v>-104.85552</c:v>
                </c:pt>
                <c:pt idx="2711">
                  <c:v>-104.90956</c:v>
                </c:pt>
                <c:pt idx="2712">
                  <c:v>-104.96290999999999</c:v>
                </c:pt>
                <c:pt idx="2713">
                  <c:v>-105.01586</c:v>
                </c:pt>
                <c:pt idx="2714">
                  <c:v>-105.06871</c:v>
                </c:pt>
                <c:pt idx="2715">
                  <c:v>-105.12178</c:v>
                </c:pt>
                <c:pt idx="2716">
                  <c:v>-105.17534999999999</c:v>
                </c:pt>
                <c:pt idx="2717">
                  <c:v>-105.22972999999999</c:v>
                </c:pt>
                <c:pt idx="2718">
                  <c:v>-105.28523</c:v>
                </c:pt>
                <c:pt idx="2719">
                  <c:v>-105.34216000000001</c:v>
                </c:pt>
                <c:pt idx="2720">
                  <c:v>-105.40081000000001</c:v>
                </c:pt>
                <c:pt idx="2721">
                  <c:v>-105.46147999999999</c:v>
                </c:pt>
                <c:pt idx="2722">
                  <c:v>-105.52446999999999</c:v>
                </c:pt>
                <c:pt idx="2723">
                  <c:v>-105.59004999999999</c:v>
                </c:pt>
                <c:pt idx="2724">
                  <c:v>-105.65848</c:v>
                </c:pt>
                <c:pt idx="2725">
                  <c:v>-105.73000999999999</c:v>
                </c:pt>
                <c:pt idx="2726">
                  <c:v>-105.80484999999999</c:v>
                </c:pt>
                <c:pt idx="2727">
                  <c:v>-105.88316</c:v>
                </c:pt>
                <c:pt idx="2728">
                  <c:v>-105.96508</c:v>
                </c:pt>
                <c:pt idx="2729">
                  <c:v>-106.05069999999999</c:v>
                </c:pt>
                <c:pt idx="2730">
                  <c:v>-106.14006000000001</c:v>
                </c:pt>
                <c:pt idx="2731">
                  <c:v>-106.23313999999999</c:v>
                </c:pt>
                <c:pt idx="2732">
                  <c:v>-106.32989000000001</c:v>
                </c:pt>
                <c:pt idx="2733">
                  <c:v>-106.43019</c:v>
                </c:pt>
                <c:pt idx="2734">
                  <c:v>-106.53390999999999</c:v>
                </c:pt>
                <c:pt idx="2735">
                  <c:v>-106.64084</c:v>
                </c:pt>
                <c:pt idx="2736">
                  <c:v>-106.75077</c:v>
                </c:pt>
                <c:pt idx="2737">
                  <c:v>-106.86345</c:v>
                </c:pt>
                <c:pt idx="2738">
                  <c:v>-106.97861</c:v>
                </c:pt>
                <c:pt idx="2739">
                  <c:v>-107.09596999999999</c:v>
                </c:pt>
                <c:pt idx="2740">
                  <c:v>-107.21525</c:v>
                </c:pt>
                <c:pt idx="2741">
                  <c:v>-107.33615</c:v>
                </c:pt>
                <c:pt idx="2742">
                  <c:v>-107.45838999999999</c:v>
                </c:pt>
                <c:pt idx="2743">
                  <c:v>-107.58169000000001</c:v>
                </c:pt>
                <c:pt idx="2744">
                  <c:v>-107.70576</c:v>
                </c:pt>
                <c:pt idx="2745">
                  <c:v>-107.83033</c:v>
                </c:pt>
                <c:pt idx="2746">
                  <c:v>-107.95511999999999</c:v>
                </c:pt>
                <c:pt idx="2747">
                  <c:v>-108.07987</c:v>
                </c:pt>
                <c:pt idx="2748">
                  <c:v>-108.20429999999999</c:v>
                </c:pt>
                <c:pt idx="2749">
                  <c:v>-108.32813999999999</c:v>
                </c:pt>
                <c:pt idx="2750">
                  <c:v>-108.45114</c:v>
                </c:pt>
                <c:pt idx="2751">
                  <c:v>-108.57303</c:v>
                </c:pt>
                <c:pt idx="2752">
                  <c:v>-108.69354999999999</c:v>
                </c:pt>
                <c:pt idx="2753">
                  <c:v>-108.81243000000001</c:v>
                </c:pt>
                <c:pt idx="2754">
                  <c:v>-108.92943</c:v>
                </c:pt>
                <c:pt idx="2755">
                  <c:v>-109.04432</c:v>
                </c:pt>
                <c:pt idx="2756">
                  <c:v>-109.15685999999999</c:v>
                </c:pt>
                <c:pt idx="2757">
                  <c:v>-109.26687</c:v>
                </c:pt>
                <c:pt idx="2758">
                  <c:v>-109.37416999999999</c:v>
                </c:pt>
                <c:pt idx="2759">
                  <c:v>-109.47864999999999</c:v>
                </c:pt>
                <c:pt idx="2760">
                  <c:v>-109.58019999999999</c:v>
                </c:pt>
                <c:pt idx="2761">
                  <c:v>-109.67877999999999</c:v>
                </c:pt>
                <c:pt idx="2762">
                  <c:v>-109.77439</c:v>
                </c:pt>
                <c:pt idx="2763">
                  <c:v>-109.86708999999999</c:v>
                </c:pt>
                <c:pt idx="2764">
                  <c:v>-109.95695000000001</c:v>
                </c:pt>
                <c:pt idx="2765">
                  <c:v>-110.04413</c:v>
                </c:pt>
                <c:pt idx="2766">
                  <c:v>-110.1288</c:v>
                </c:pt>
                <c:pt idx="2767">
                  <c:v>-110.21117</c:v>
                </c:pt>
                <c:pt idx="2768">
                  <c:v>-110.29148000000001</c:v>
                </c:pt>
                <c:pt idx="2769">
                  <c:v>-110.36998</c:v>
                </c:pt>
                <c:pt idx="2770">
                  <c:v>-110.44695999999999</c:v>
                </c:pt>
                <c:pt idx="2771">
                  <c:v>-110.52268000000001</c:v>
                </c:pt>
                <c:pt idx="2772">
                  <c:v>-110.59744000000001</c:v>
                </c:pt>
                <c:pt idx="2773">
                  <c:v>-110.67150000000001</c:v>
                </c:pt>
                <c:pt idx="2774">
                  <c:v>-110.74513999999999</c:v>
                </c:pt>
                <c:pt idx="2775">
                  <c:v>-110.81862000000001</c:v>
                </c:pt>
                <c:pt idx="2776">
                  <c:v>-110.8922</c:v>
                </c:pt>
                <c:pt idx="2777">
                  <c:v>-110.96614</c:v>
                </c:pt>
                <c:pt idx="2778">
                  <c:v>-111.04067000000001</c:v>
                </c:pt>
                <c:pt idx="2779">
                  <c:v>-111.11604</c:v>
                </c:pt>
                <c:pt idx="2780">
                  <c:v>-111.19247999999999</c:v>
                </c:pt>
                <c:pt idx="2781">
                  <c:v>-111.27023</c:v>
                </c:pt>
                <c:pt idx="2782">
                  <c:v>-111.34950000000001</c:v>
                </c:pt>
                <c:pt idx="2783">
                  <c:v>-111.43052</c:v>
                </c:pt>
                <c:pt idx="2784">
                  <c:v>-111.51349999999999</c:v>
                </c:pt>
                <c:pt idx="2785">
                  <c:v>-111.59864999999999</c:v>
                </c:pt>
                <c:pt idx="2786">
                  <c:v>-111.68616</c:v>
                </c:pt>
                <c:pt idx="2787">
                  <c:v>-111.77620999999999</c:v>
                </c:pt>
                <c:pt idx="2788">
                  <c:v>-111.86896999999999</c:v>
                </c:pt>
                <c:pt idx="2789">
                  <c:v>-111.96456999999999</c:v>
                </c:pt>
                <c:pt idx="2790">
                  <c:v>-112.06314</c:v>
                </c:pt>
                <c:pt idx="2791">
                  <c:v>-112.16476</c:v>
                </c:pt>
                <c:pt idx="2792">
                  <c:v>-112.26949999999999</c:v>
                </c:pt>
                <c:pt idx="2793">
                  <c:v>-112.37736</c:v>
                </c:pt>
                <c:pt idx="2794">
                  <c:v>-112.48836</c:v>
                </c:pt>
                <c:pt idx="2795">
                  <c:v>-112.60244</c:v>
                </c:pt>
                <c:pt idx="2796">
                  <c:v>-112.71952999999999</c:v>
                </c:pt>
                <c:pt idx="2797">
                  <c:v>-112.83955</c:v>
                </c:pt>
                <c:pt idx="2798">
                  <c:v>-112.96234999999999</c:v>
                </c:pt>
                <c:pt idx="2799">
                  <c:v>-113.08779</c:v>
                </c:pt>
                <c:pt idx="2800">
                  <c:v>-113.2157</c:v>
                </c:pt>
                <c:pt idx="2801">
                  <c:v>-113.3459</c:v>
                </c:pt>
                <c:pt idx="2802">
                  <c:v>-113.47819</c:v>
                </c:pt>
                <c:pt idx="2803">
                  <c:v>-113.61236</c:v>
                </c:pt>
                <c:pt idx="2804">
                  <c:v>-113.74821</c:v>
                </c:pt>
                <c:pt idx="2805">
                  <c:v>-113.88553</c:v>
                </c:pt>
                <c:pt idx="2806">
                  <c:v>-114.02409</c:v>
                </c:pt>
                <c:pt idx="2807">
                  <c:v>-114.16368</c:v>
                </c:pt>
                <c:pt idx="2808">
                  <c:v>-114.30407</c:v>
                </c:pt>
                <c:pt idx="2809">
                  <c:v>-114.44504000000001</c:v>
                </c:pt>
                <c:pt idx="2810">
                  <c:v>-114.58635</c:v>
                </c:pt>
                <c:pt idx="2811">
                  <c:v>-114.72776999999999</c:v>
                </c:pt>
                <c:pt idx="2812">
                  <c:v>-114.86905999999999</c:v>
                </c:pt>
                <c:pt idx="2813">
                  <c:v>-115.00997</c:v>
                </c:pt>
                <c:pt idx="2814">
                  <c:v>-115.15025</c:v>
                </c:pt>
                <c:pt idx="2815">
                  <c:v>-115.28963999999999</c:v>
                </c:pt>
                <c:pt idx="2816">
                  <c:v>-115.42788999999999</c:v>
                </c:pt>
                <c:pt idx="2817">
                  <c:v>-115.56475</c:v>
                </c:pt>
                <c:pt idx="2818">
                  <c:v>-115.69996</c:v>
                </c:pt>
                <c:pt idx="2819">
                  <c:v>-115.83331</c:v>
                </c:pt>
                <c:pt idx="2820">
                  <c:v>-115.96457000000001</c:v>
                </c:pt>
                <c:pt idx="2821">
                  <c:v>-116.09357</c:v>
                </c:pt>
                <c:pt idx="2822">
                  <c:v>-116.22014</c:v>
                </c:pt>
                <c:pt idx="2823">
                  <c:v>-116.34417999999999</c:v>
                </c:pt>
                <c:pt idx="2824">
                  <c:v>-116.46561</c:v>
                </c:pt>
                <c:pt idx="2825">
                  <c:v>-116.58439999999999</c:v>
                </c:pt>
                <c:pt idx="2826">
                  <c:v>-116.70056</c:v>
                </c:pt>
                <c:pt idx="2827">
                  <c:v>-116.81414000000001</c:v>
                </c:pt>
                <c:pt idx="2828">
                  <c:v>-116.92523</c:v>
                </c:pt>
                <c:pt idx="2829">
                  <c:v>-117.03395</c:v>
                </c:pt>
                <c:pt idx="2830">
                  <c:v>-117.14046999999999</c:v>
                </c:pt>
                <c:pt idx="2831">
                  <c:v>-117.24495999999999</c:v>
                </c:pt>
                <c:pt idx="2832">
                  <c:v>-117.34762000000001</c:v>
                </c:pt>
                <c:pt idx="2833">
                  <c:v>-117.44866999999999</c:v>
                </c:pt>
                <c:pt idx="2834">
                  <c:v>-117.54831999999999</c:v>
                </c:pt>
                <c:pt idx="2835">
                  <c:v>-117.64678000000001</c:v>
                </c:pt>
                <c:pt idx="2836">
                  <c:v>-117.74429000000001</c:v>
                </c:pt>
                <c:pt idx="2837">
                  <c:v>-117.84106</c:v>
                </c:pt>
                <c:pt idx="2838">
                  <c:v>-117.93732</c:v>
                </c:pt>
                <c:pt idx="2839">
                  <c:v>-118.03328999999999</c:v>
                </c:pt>
                <c:pt idx="2840">
                  <c:v>-118.12918999999999</c:v>
                </c:pt>
                <c:pt idx="2841">
                  <c:v>-118.22525999999999</c:v>
                </c:pt>
                <c:pt idx="2842">
                  <c:v>-118.32172</c:v>
                </c:pt>
                <c:pt idx="2843">
                  <c:v>-118.41882000000001</c:v>
                </c:pt>
                <c:pt idx="2844">
                  <c:v>-118.51680999999999</c:v>
                </c:pt>
                <c:pt idx="2845">
                  <c:v>-118.61593999999999</c:v>
                </c:pt>
                <c:pt idx="2846">
                  <c:v>-118.71648999999999</c:v>
                </c:pt>
                <c:pt idx="2847">
                  <c:v>-118.81871000000001</c:v>
                </c:pt>
                <c:pt idx="2848">
                  <c:v>-118.92287999999999</c:v>
                </c:pt>
                <c:pt idx="2849">
                  <c:v>-119.02924999999999</c:v>
                </c:pt>
                <c:pt idx="2850">
                  <c:v>-119.13808999999999</c:v>
                </c:pt>
                <c:pt idx="2851">
                  <c:v>-119.24963</c:v>
                </c:pt>
                <c:pt idx="2852">
                  <c:v>-119.36405999999999</c:v>
                </c:pt>
                <c:pt idx="2853">
                  <c:v>-119.48155</c:v>
                </c:pt>
                <c:pt idx="2854">
                  <c:v>-119.60221999999999</c:v>
                </c:pt>
                <c:pt idx="2855">
                  <c:v>-119.72613999999999</c:v>
                </c:pt>
                <c:pt idx="2856">
                  <c:v>-119.85333</c:v>
                </c:pt>
                <c:pt idx="2857">
                  <c:v>-119.98375</c:v>
                </c:pt>
                <c:pt idx="2858">
                  <c:v>-120.11731</c:v>
                </c:pt>
                <c:pt idx="2859">
                  <c:v>-120.25388999999998</c:v>
                </c:pt>
                <c:pt idx="2860">
                  <c:v>-120.39329000000001</c:v>
                </c:pt>
                <c:pt idx="2861">
                  <c:v>-120.53530000000001</c:v>
                </c:pt>
                <c:pt idx="2862">
                  <c:v>-120.67966</c:v>
                </c:pt>
                <c:pt idx="2863">
                  <c:v>-120.8261</c:v>
                </c:pt>
                <c:pt idx="2864">
                  <c:v>-120.97432000000001</c:v>
                </c:pt>
                <c:pt idx="2865">
                  <c:v>-121.12403</c:v>
                </c:pt>
                <c:pt idx="2866">
                  <c:v>-121.27493</c:v>
                </c:pt>
                <c:pt idx="2867">
                  <c:v>-121.42671999999999</c:v>
                </c:pt>
                <c:pt idx="2868">
                  <c:v>-121.57911999999999</c:v>
                </c:pt>
                <c:pt idx="2869">
                  <c:v>-121.73183</c:v>
                </c:pt>
                <c:pt idx="2870">
                  <c:v>-121.88458</c:v>
                </c:pt>
                <c:pt idx="2871">
                  <c:v>-122.03711</c:v>
                </c:pt>
                <c:pt idx="2872">
                  <c:v>-122.18915999999999</c:v>
                </c:pt>
                <c:pt idx="2873">
                  <c:v>-122.34048000000001</c:v>
                </c:pt>
                <c:pt idx="2874">
                  <c:v>-122.49082</c:v>
                </c:pt>
                <c:pt idx="2875">
                  <c:v>-122.63992999999999</c:v>
                </c:pt>
                <c:pt idx="2876">
                  <c:v>-122.78757999999999</c:v>
                </c:pt>
                <c:pt idx="2877">
                  <c:v>-122.93355</c:v>
                </c:pt>
                <c:pt idx="2878">
                  <c:v>-123.0776</c:v>
                </c:pt>
                <c:pt idx="2879">
                  <c:v>-123.21951999999999</c:v>
                </c:pt>
                <c:pt idx="2880">
                  <c:v>-123.3591</c:v>
                </c:pt>
                <c:pt idx="2881">
                  <c:v>-123.49615999999999</c:v>
                </c:pt>
                <c:pt idx="2882">
                  <c:v>-123.63050000000001</c:v>
                </c:pt>
                <c:pt idx="2883">
                  <c:v>-123.76199</c:v>
                </c:pt>
                <c:pt idx="2884">
                  <c:v>-123.89051000000001</c:v>
                </c:pt>
                <c:pt idx="2885">
                  <c:v>-124.01595999999999</c:v>
                </c:pt>
                <c:pt idx="2886">
                  <c:v>-124.13828000000001</c:v>
                </c:pt>
                <c:pt idx="2887">
                  <c:v>-124.25745000000001</c:v>
                </c:pt>
                <c:pt idx="2888">
                  <c:v>-124.37348</c:v>
                </c:pt>
                <c:pt idx="2889">
                  <c:v>-124.48643999999999</c:v>
                </c:pt>
                <c:pt idx="2890">
                  <c:v>-124.59639000000001</c:v>
                </c:pt>
                <c:pt idx="2891">
                  <c:v>-124.70347000000001</c:v>
                </c:pt>
                <c:pt idx="2892">
                  <c:v>-124.80783</c:v>
                </c:pt>
                <c:pt idx="2893">
                  <c:v>-124.90962999999999</c:v>
                </c:pt>
                <c:pt idx="2894">
                  <c:v>-125.00907999999998</c:v>
                </c:pt>
                <c:pt idx="2895">
                  <c:v>-125.10639</c:v>
                </c:pt>
                <c:pt idx="2896">
                  <c:v>-125.20178</c:v>
                </c:pt>
                <c:pt idx="2897">
                  <c:v>-125.29549</c:v>
                </c:pt>
                <c:pt idx="2898">
                  <c:v>-125.38773999999999</c:v>
                </c:pt>
                <c:pt idx="2899">
                  <c:v>-125.47879</c:v>
                </c:pt>
                <c:pt idx="2900">
                  <c:v>-125.56888000000001</c:v>
                </c:pt>
                <c:pt idx="2901">
                  <c:v>-125.65823</c:v>
                </c:pt>
                <c:pt idx="2902">
                  <c:v>-125.74709999999999</c:v>
                </c:pt>
                <c:pt idx="2903">
                  <c:v>-125.83572000000001</c:v>
                </c:pt>
                <c:pt idx="2904">
                  <c:v>-125.92434</c:v>
                </c:pt>
                <c:pt idx="2905">
                  <c:v>-126.01321</c:v>
                </c:pt>
                <c:pt idx="2906">
                  <c:v>-126.10254999999999</c:v>
                </c:pt>
                <c:pt idx="2907">
                  <c:v>-126.19261</c:v>
                </c:pt>
                <c:pt idx="2908">
                  <c:v>-126.28364000000001</c:v>
                </c:pt>
                <c:pt idx="2909">
                  <c:v>-126.37585999999999</c:v>
                </c:pt>
                <c:pt idx="2910">
                  <c:v>-126.46950999999999</c:v>
                </c:pt>
                <c:pt idx="2911">
                  <c:v>-126.56483</c:v>
                </c:pt>
                <c:pt idx="2912">
                  <c:v>-126.66202000000001</c:v>
                </c:pt>
                <c:pt idx="2913">
                  <c:v>-126.76129</c:v>
                </c:pt>
                <c:pt idx="2914">
                  <c:v>-126.86281</c:v>
                </c:pt>
                <c:pt idx="2915">
                  <c:v>-126.96674999999999</c:v>
                </c:pt>
                <c:pt idx="2916">
                  <c:v>-127.07323</c:v>
                </c:pt>
                <c:pt idx="2917">
                  <c:v>-127.18235</c:v>
                </c:pt>
                <c:pt idx="2918">
                  <c:v>-127.29418</c:v>
                </c:pt>
                <c:pt idx="2919">
                  <c:v>-127.40872999999999</c:v>
                </c:pt>
                <c:pt idx="2920">
                  <c:v>-127.52599000000001</c:v>
                </c:pt>
                <c:pt idx="2921">
                  <c:v>-127.64592</c:v>
                </c:pt>
                <c:pt idx="2922">
                  <c:v>-127.76843</c:v>
                </c:pt>
                <c:pt idx="2923">
                  <c:v>-127.89339999999999</c:v>
                </c:pt>
                <c:pt idx="2924">
                  <c:v>-128.02068</c:v>
                </c:pt>
                <c:pt idx="2925">
                  <c:v>-128.15010000000001</c:v>
                </c:pt>
                <c:pt idx="2926">
                  <c:v>-128.28145000000001</c:v>
                </c:pt>
                <c:pt idx="2927">
                  <c:v>-128.41453999999999</c:v>
                </c:pt>
                <c:pt idx="2928">
                  <c:v>-128.54911999999999</c:v>
                </c:pt>
                <c:pt idx="2929">
                  <c:v>-128.68497000000002</c:v>
                </c:pt>
                <c:pt idx="2930">
                  <c:v>-128.82184000000001</c:v>
                </c:pt>
                <c:pt idx="2931">
                  <c:v>-128.95948999999999</c:v>
                </c:pt>
                <c:pt idx="2932">
                  <c:v>-129.09766999999999</c:v>
                </c:pt>
                <c:pt idx="2933">
                  <c:v>-129.23612</c:v>
                </c:pt>
                <c:pt idx="2934">
                  <c:v>-129.37458000000001</c:v>
                </c:pt>
                <c:pt idx="2935">
                  <c:v>-129.5128</c:v>
                </c:pt>
                <c:pt idx="2936">
                  <c:v>-129.65051</c:v>
                </c:pt>
                <c:pt idx="2937">
                  <c:v>-129.78745999999998</c:v>
                </c:pt>
                <c:pt idx="2938">
                  <c:v>-129.92339000000001</c:v>
                </c:pt>
                <c:pt idx="2939">
                  <c:v>-130.05803</c:v>
                </c:pt>
                <c:pt idx="2940">
                  <c:v>-130.19110999999998</c:v>
                </c:pt>
                <c:pt idx="2941">
                  <c:v>-130.32238999999998</c:v>
                </c:pt>
                <c:pt idx="2942">
                  <c:v>-130.45160000000001</c:v>
                </c:pt>
                <c:pt idx="2943">
                  <c:v>-130.57849999999999</c:v>
                </c:pt>
                <c:pt idx="2944">
                  <c:v>-130.70287999999999</c:v>
                </c:pt>
                <c:pt idx="2945">
                  <c:v>-130.82452000000001</c:v>
                </c:pt>
                <c:pt idx="2946">
                  <c:v>-130.94324</c:v>
                </c:pt>
                <c:pt idx="2947">
                  <c:v>-131.05889999999999</c:v>
                </c:pt>
                <c:pt idx="2948">
                  <c:v>-131.17138</c:v>
                </c:pt>
                <c:pt idx="2949">
                  <c:v>-131.28061</c:v>
                </c:pt>
                <c:pt idx="2950">
                  <c:v>-131.38657999999998</c:v>
                </c:pt>
                <c:pt idx="2951">
                  <c:v>-131.48929000000001</c:v>
                </c:pt>
                <c:pt idx="2952">
                  <c:v>-131.58879999999999</c:v>
                </c:pt>
                <c:pt idx="2953">
                  <c:v>-131.68521999999999</c:v>
                </c:pt>
                <c:pt idx="2954">
                  <c:v>-131.77866999999998</c:v>
                </c:pt>
                <c:pt idx="2955">
                  <c:v>-131.86935</c:v>
                </c:pt>
                <c:pt idx="2956">
                  <c:v>-131.95742999999999</c:v>
                </c:pt>
                <c:pt idx="2957">
                  <c:v>-132.04315</c:v>
                </c:pt>
                <c:pt idx="2958">
                  <c:v>-132.12675999999999</c:v>
                </c:pt>
                <c:pt idx="2959">
                  <c:v>-132.20849000000001</c:v>
                </c:pt>
                <c:pt idx="2960">
                  <c:v>-132.28861000000001</c:v>
                </c:pt>
                <c:pt idx="2961">
                  <c:v>-132.36738</c:v>
                </c:pt>
                <c:pt idx="2962">
                  <c:v>-132.44506000000001</c:v>
                </c:pt>
                <c:pt idx="2963">
                  <c:v>-132.52189999999999</c:v>
                </c:pt>
                <c:pt idx="2964">
                  <c:v>-132.59818000000001</c:v>
                </c:pt>
                <c:pt idx="2965">
                  <c:v>-132.67413999999999</c:v>
                </c:pt>
                <c:pt idx="2966">
                  <c:v>-132.75006999999999</c:v>
                </c:pt>
                <c:pt idx="2967">
                  <c:v>-132.8262</c:v>
                </c:pt>
                <c:pt idx="2968">
                  <c:v>-132.90280999999999</c:v>
                </c:pt>
                <c:pt idx="2969">
                  <c:v>-132.98016999999999</c:v>
                </c:pt>
                <c:pt idx="2970">
                  <c:v>-133.05853999999999</c:v>
                </c:pt>
                <c:pt idx="2971">
                  <c:v>-133.13819999999998</c:v>
                </c:pt>
                <c:pt idx="2972">
                  <c:v>-133.21942000000001</c:v>
                </c:pt>
                <c:pt idx="2973">
                  <c:v>-133.30248</c:v>
                </c:pt>
                <c:pt idx="2974">
                  <c:v>-133.38762</c:v>
                </c:pt>
                <c:pt idx="2975">
                  <c:v>-133.47512</c:v>
                </c:pt>
                <c:pt idx="2976">
                  <c:v>-133.5652</c:v>
                </c:pt>
                <c:pt idx="2977">
                  <c:v>-133.65807999999998</c:v>
                </c:pt>
                <c:pt idx="2978">
                  <c:v>-133.75393</c:v>
                </c:pt>
                <c:pt idx="2979">
                  <c:v>-133.85291000000001</c:v>
                </c:pt>
                <c:pt idx="2980">
                  <c:v>-133.95509999999999</c:v>
                </c:pt>
                <c:pt idx="2981">
                  <c:v>-134.06058000000002</c:v>
                </c:pt>
                <c:pt idx="2982">
                  <c:v>-134.16935000000001</c:v>
                </c:pt>
                <c:pt idx="2983">
                  <c:v>-134.28138000000001</c:v>
                </c:pt>
                <c:pt idx="2984">
                  <c:v>-134.39658</c:v>
                </c:pt>
                <c:pt idx="2985">
                  <c:v>-134.51485000000002</c:v>
                </c:pt>
                <c:pt idx="2986">
                  <c:v>-134.63601</c:v>
                </c:pt>
                <c:pt idx="2987">
                  <c:v>-134.75986999999998</c:v>
                </c:pt>
                <c:pt idx="2988">
                  <c:v>-134.88621999999998</c:v>
                </c:pt>
                <c:pt idx="2989">
                  <c:v>-135.01480000000001</c:v>
                </c:pt>
                <c:pt idx="2990">
                  <c:v>-135.14537000000001</c:v>
                </c:pt>
                <c:pt idx="2991">
                  <c:v>-135.27766</c:v>
                </c:pt>
                <c:pt idx="2992">
                  <c:v>-135.41141999999999</c:v>
                </c:pt>
                <c:pt idx="2993">
                  <c:v>-135.54635999999999</c:v>
                </c:pt>
                <c:pt idx="2994">
                  <c:v>-135.68223</c:v>
                </c:pt>
                <c:pt idx="2995">
                  <c:v>-135.81874999999999</c:v>
                </c:pt>
                <c:pt idx="2996">
                  <c:v>-135.95564999999999</c:v>
                </c:pt>
                <c:pt idx="2997">
                  <c:v>-136.09267</c:v>
                </c:pt>
                <c:pt idx="2998">
                  <c:v>-136.22953999999999</c:v>
                </c:pt>
                <c:pt idx="2999">
                  <c:v>-136.36599000000001</c:v>
                </c:pt>
                <c:pt idx="3000">
                  <c:v>-136.50173999999998</c:v>
                </c:pt>
                <c:pt idx="3001">
                  <c:v>-136.63651999999999</c:v>
                </c:pt>
                <c:pt idx="3002">
                  <c:v>-136.77003999999999</c:v>
                </c:pt>
                <c:pt idx="3003">
                  <c:v>-136.90205</c:v>
                </c:pt>
                <c:pt idx="3004">
                  <c:v>-137.03224</c:v>
                </c:pt>
                <c:pt idx="3005">
                  <c:v>-137.16037</c:v>
                </c:pt>
                <c:pt idx="3006">
                  <c:v>-137.28614999999999</c:v>
                </c:pt>
                <c:pt idx="3007">
                  <c:v>-137.40935999999999</c:v>
                </c:pt>
                <c:pt idx="3008">
                  <c:v>-137.52976000000001</c:v>
                </c:pt>
                <c:pt idx="3009">
                  <c:v>-137.64717000000002</c:v>
                </c:pt>
                <c:pt idx="3010">
                  <c:v>-137.76142999999999</c:v>
                </c:pt>
                <c:pt idx="3011">
                  <c:v>-137.87243999999998</c:v>
                </c:pt>
                <c:pt idx="3012">
                  <c:v>-137.98012</c:v>
                </c:pt>
                <c:pt idx="3013">
                  <c:v>-138.08447000000001</c:v>
                </c:pt>
                <c:pt idx="3014">
                  <c:v>-138.18549999999999</c:v>
                </c:pt>
                <c:pt idx="3015">
                  <c:v>-138.2833</c:v>
                </c:pt>
                <c:pt idx="3016">
                  <c:v>-138.37799000000001</c:v>
                </c:pt>
                <c:pt idx="3017">
                  <c:v>-138.46972</c:v>
                </c:pt>
                <c:pt idx="3018">
                  <c:v>-138.55870999999999</c:v>
                </c:pt>
                <c:pt idx="3019">
                  <c:v>-138.64515999999998</c:v>
                </c:pt>
                <c:pt idx="3020">
                  <c:v>-138.72933</c:v>
                </c:pt>
                <c:pt idx="3021">
                  <c:v>-138.81148000000002</c:v>
                </c:pt>
                <c:pt idx="3022">
                  <c:v>-138.89186999999998</c:v>
                </c:pt>
                <c:pt idx="3023">
                  <c:v>-138.97076999999999</c:v>
                </c:pt>
                <c:pt idx="3024">
                  <c:v>-139.04846000000001</c:v>
                </c:pt>
                <c:pt idx="3025">
                  <c:v>-139.12520999999998</c:v>
                </c:pt>
                <c:pt idx="3026">
                  <c:v>-139.20126999999999</c:v>
                </c:pt>
                <c:pt idx="3027">
                  <c:v>-139.27691999999999</c:v>
                </c:pt>
                <c:pt idx="3028">
                  <c:v>-139.35241000000002</c:v>
                </c:pt>
                <c:pt idx="3029">
                  <c:v>-139.42798999999999</c:v>
                </c:pt>
                <c:pt idx="3030">
                  <c:v>-139.50393</c:v>
                </c:pt>
                <c:pt idx="3031">
                  <c:v>-139.58047999999999</c:v>
                </c:pt>
                <c:pt idx="3032">
                  <c:v>-139.65789000000001</c:v>
                </c:pt>
                <c:pt idx="3033">
                  <c:v>-139.73642000000001</c:v>
                </c:pt>
                <c:pt idx="3034">
                  <c:v>-139.81632000000002</c:v>
                </c:pt>
                <c:pt idx="3035">
                  <c:v>-139.89785000000001</c:v>
                </c:pt>
                <c:pt idx="3036">
                  <c:v>-139.98125999999999</c:v>
                </c:pt>
                <c:pt idx="3037">
                  <c:v>-140.06681</c:v>
                </c:pt>
                <c:pt idx="3038">
                  <c:v>-140.15470999999999</c:v>
                </c:pt>
                <c:pt idx="3039">
                  <c:v>-140.24520000000001</c:v>
                </c:pt>
                <c:pt idx="3040">
                  <c:v>-140.33846</c:v>
                </c:pt>
                <c:pt idx="3041">
                  <c:v>-140.43465</c:v>
                </c:pt>
                <c:pt idx="3042">
                  <c:v>-140.53390000000002</c:v>
                </c:pt>
                <c:pt idx="3043">
                  <c:v>-140.63630000000001</c:v>
                </c:pt>
                <c:pt idx="3044">
                  <c:v>-140.74189000000001</c:v>
                </c:pt>
                <c:pt idx="3045">
                  <c:v>-140.85066</c:v>
                </c:pt>
                <c:pt idx="3046">
                  <c:v>-140.96258</c:v>
                </c:pt>
                <c:pt idx="3047">
                  <c:v>-141.07756000000001</c:v>
                </c:pt>
                <c:pt idx="3048">
                  <c:v>-141.19546</c:v>
                </c:pt>
                <c:pt idx="3049">
                  <c:v>-141.31612000000001</c:v>
                </c:pt>
                <c:pt idx="3050">
                  <c:v>-141.43934999999999</c:v>
                </c:pt>
                <c:pt idx="3051">
                  <c:v>-141.56493999999998</c:v>
                </c:pt>
                <c:pt idx="3052">
                  <c:v>-141.69265999999999</c:v>
                </c:pt>
                <c:pt idx="3053">
                  <c:v>-141.82227</c:v>
                </c:pt>
                <c:pt idx="3054">
                  <c:v>-141.95350000000002</c:v>
                </c:pt>
                <c:pt idx="3055">
                  <c:v>-142.08611999999999</c:v>
                </c:pt>
                <c:pt idx="3056">
                  <c:v>-142.21987000000001</c:v>
                </c:pt>
                <c:pt idx="3057">
                  <c:v>-142.35451</c:v>
                </c:pt>
                <c:pt idx="3058">
                  <c:v>-142.48978</c:v>
                </c:pt>
                <c:pt idx="3059">
                  <c:v>-142.62544</c:v>
                </c:pt>
                <c:pt idx="3060">
                  <c:v>-142.76123999999999</c:v>
                </c:pt>
                <c:pt idx="3061">
                  <c:v>-142.89693</c:v>
                </c:pt>
                <c:pt idx="3062">
                  <c:v>-143.03226000000001</c:v>
                </c:pt>
                <c:pt idx="3063">
                  <c:v>-143.16698000000002</c:v>
                </c:pt>
                <c:pt idx="3064">
                  <c:v>-143.30083000000002</c:v>
                </c:pt>
                <c:pt idx="3065">
                  <c:v>-143.43356</c:v>
                </c:pt>
                <c:pt idx="3066">
                  <c:v>-143.56488999999999</c:v>
                </c:pt>
                <c:pt idx="3067">
                  <c:v>-143.69458</c:v>
                </c:pt>
                <c:pt idx="3068">
                  <c:v>-143.82236</c:v>
                </c:pt>
                <c:pt idx="3069">
                  <c:v>-143.94799</c:v>
                </c:pt>
                <c:pt idx="3070">
                  <c:v>-144.07123999999999</c:v>
                </c:pt>
                <c:pt idx="3071">
                  <c:v>-144.1919</c:v>
                </c:pt>
                <c:pt idx="3072">
                  <c:v>-144.30979000000002</c:v>
                </c:pt>
                <c:pt idx="3073">
                  <c:v>-144.42475000000002</c:v>
                </c:pt>
                <c:pt idx="3074">
                  <c:v>-144.53668999999999</c:v>
                </c:pt>
                <c:pt idx="3075">
                  <c:v>-144.64551999999998</c:v>
                </c:pt>
                <c:pt idx="3076">
                  <c:v>-144.75124</c:v>
                </c:pt>
                <c:pt idx="3077">
                  <c:v>-144.85384999999999</c:v>
                </c:pt>
                <c:pt idx="3078">
                  <c:v>-144.95341999999999</c:v>
                </c:pt>
                <c:pt idx="3079">
                  <c:v>-145.05005</c:v>
                </c:pt>
                <c:pt idx="3080">
                  <c:v>-145.14389</c:v>
                </c:pt>
                <c:pt idx="3081">
                  <c:v>-145.23509999999999</c:v>
                </c:pt>
                <c:pt idx="3082">
                  <c:v>-145.32389999999998</c:v>
                </c:pt>
                <c:pt idx="3083">
                  <c:v>-145.41050000000001</c:v>
                </c:pt>
                <c:pt idx="3084">
                  <c:v>-145.49513999999999</c:v>
                </c:pt>
                <c:pt idx="3085">
                  <c:v>-145.57809</c:v>
                </c:pt>
                <c:pt idx="3086">
                  <c:v>-145.65960000000001</c:v>
                </c:pt>
                <c:pt idx="3087">
                  <c:v>-145.73991999999998</c:v>
                </c:pt>
                <c:pt idx="3088">
                  <c:v>-145.81932</c:v>
                </c:pt>
                <c:pt idx="3089">
                  <c:v>-145.89805999999999</c:v>
                </c:pt>
                <c:pt idx="3090">
                  <c:v>-145.97640000000001</c:v>
                </c:pt>
                <c:pt idx="3091">
                  <c:v>-146.05459999999999</c:v>
                </c:pt>
                <c:pt idx="3092">
                  <c:v>-146.13292000000001</c:v>
                </c:pt>
                <c:pt idx="3093">
                  <c:v>-146.21161000000001</c:v>
                </c:pt>
                <c:pt idx="3094">
                  <c:v>-146.29093</c:v>
                </c:pt>
                <c:pt idx="3095">
                  <c:v>-146.37114</c:v>
                </c:pt>
                <c:pt idx="3096">
                  <c:v>-146.45247000000001</c:v>
                </c:pt>
                <c:pt idx="3097">
                  <c:v>-146.53519</c:v>
                </c:pt>
                <c:pt idx="3098">
                  <c:v>-146.61953</c:v>
                </c:pt>
                <c:pt idx="3099">
                  <c:v>-146.70571999999999</c:v>
                </c:pt>
                <c:pt idx="3100">
                  <c:v>-146.79397999999998</c:v>
                </c:pt>
                <c:pt idx="3101">
                  <c:v>-146.88451000000001</c:v>
                </c:pt>
                <c:pt idx="3102">
                  <c:v>-146.97750000000002</c:v>
                </c:pt>
                <c:pt idx="3103">
                  <c:v>-147.07310000000001</c:v>
                </c:pt>
                <c:pt idx="3104">
                  <c:v>-147.17142999999999</c:v>
                </c:pt>
                <c:pt idx="3105">
                  <c:v>-147.27258999999998</c:v>
                </c:pt>
                <c:pt idx="3106">
                  <c:v>-147.37662</c:v>
                </c:pt>
                <c:pt idx="3107">
                  <c:v>-147.48353</c:v>
                </c:pt>
                <c:pt idx="3108">
                  <c:v>-147.59327999999999</c:v>
                </c:pt>
                <c:pt idx="3109">
                  <c:v>-147.70581999999999</c:v>
                </c:pt>
                <c:pt idx="3110">
                  <c:v>-147.82101</c:v>
                </c:pt>
                <c:pt idx="3111">
                  <c:v>-147.93873000000002</c:v>
                </c:pt>
                <c:pt idx="3112">
                  <c:v>-148.05879999999999</c:v>
                </c:pt>
                <c:pt idx="3113">
                  <c:v>-148.18099000000001</c:v>
                </c:pt>
                <c:pt idx="3114">
                  <c:v>-148.30510000000001</c:v>
                </c:pt>
                <c:pt idx="3115">
                  <c:v>-148.43086</c:v>
                </c:pt>
                <c:pt idx="3116">
                  <c:v>-148.55804000000001</c:v>
                </c:pt>
                <c:pt idx="3117">
                  <c:v>-148.68637000000001</c:v>
                </c:pt>
                <c:pt idx="3118">
                  <c:v>-148.81558999999999</c:v>
                </c:pt>
                <c:pt idx="3119">
                  <c:v>-148.94542999999999</c:v>
                </c:pt>
                <c:pt idx="3120">
                  <c:v>-149.07562999999999</c:v>
                </c:pt>
                <c:pt idx="3121">
                  <c:v>-149.20593</c:v>
                </c:pt>
                <c:pt idx="3122">
                  <c:v>-149.33605</c:v>
                </c:pt>
                <c:pt idx="3123">
                  <c:v>-149.46573999999998</c:v>
                </c:pt>
                <c:pt idx="3124">
                  <c:v>-149.59474</c:v>
                </c:pt>
                <c:pt idx="3125">
                  <c:v>-149.72277</c:v>
                </c:pt>
                <c:pt idx="3126">
                  <c:v>-149.84957</c:v>
                </c:pt>
                <c:pt idx="3127">
                  <c:v>-149.97487000000001</c:v>
                </c:pt>
                <c:pt idx="3128">
                  <c:v>-150.09838999999999</c:v>
                </c:pt>
                <c:pt idx="3129">
                  <c:v>-150.21985999999998</c:v>
                </c:pt>
                <c:pt idx="3130">
                  <c:v>-150.33901</c:v>
                </c:pt>
                <c:pt idx="3131">
                  <c:v>-150.45555999999999</c:v>
                </c:pt>
                <c:pt idx="3132">
                  <c:v>-150.56925000000001</c:v>
                </c:pt>
                <c:pt idx="3133">
                  <c:v>-150.67984999999999</c:v>
                </c:pt>
                <c:pt idx="3134">
                  <c:v>-150.78712000000002</c:v>
                </c:pt>
                <c:pt idx="3135">
                  <c:v>-150.89089000000001</c:v>
                </c:pt>
                <c:pt idx="3136">
                  <c:v>-150.99101000000002</c:v>
                </c:pt>
                <c:pt idx="3137">
                  <c:v>-151.08738</c:v>
                </c:pt>
                <c:pt idx="3138">
                  <c:v>-151.17993999999999</c:v>
                </c:pt>
                <c:pt idx="3139">
                  <c:v>-151.2687</c:v>
                </c:pt>
                <c:pt idx="3140">
                  <c:v>-151.35369</c:v>
                </c:pt>
                <c:pt idx="3141">
                  <c:v>-151.43502000000001</c:v>
                </c:pt>
                <c:pt idx="3142">
                  <c:v>-151.51282</c:v>
                </c:pt>
                <c:pt idx="3143">
                  <c:v>-151.58727999999999</c:v>
                </c:pt>
                <c:pt idx="3144">
                  <c:v>-151.65861999999998</c:v>
                </c:pt>
                <c:pt idx="3145">
                  <c:v>-151.72707</c:v>
                </c:pt>
                <c:pt idx="3146">
                  <c:v>-151.7929</c:v>
                </c:pt>
                <c:pt idx="3147">
                  <c:v>-151.85638</c:v>
                </c:pt>
                <c:pt idx="3148">
                  <c:v>-151.91779</c:v>
                </c:pt>
                <c:pt idx="3149">
                  <c:v>-151.97739000000001</c:v>
                </c:pt>
                <c:pt idx="3150">
                  <c:v>-152.03548999999998</c:v>
                </c:pt>
                <c:pt idx="3151">
                  <c:v>-152.09233999999998</c:v>
                </c:pt>
                <c:pt idx="3152">
                  <c:v>-152.14823000000001</c:v>
                </c:pt>
                <c:pt idx="3153">
                  <c:v>-152.20341999999999</c:v>
                </c:pt>
                <c:pt idx="3154">
                  <c:v>-152.25817000000001</c:v>
                </c:pt>
                <c:pt idx="3155">
                  <c:v>-152.31278</c:v>
                </c:pt>
                <c:pt idx="3156">
                  <c:v>-152.36748999999998</c:v>
                </c:pt>
                <c:pt idx="3157">
                  <c:v>-152.42259999999999</c:v>
                </c:pt>
                <c:pt idx="3158">
                  <c:v>-152.47838000000002</c:v>
                </c:pt>
                <c:pt idx="3159">
                  <c:v>-152.53512000000001</c:v>
                </c:pt>
                <c:pt idx="3160">
                  <c:v>-152.59311</c:v>
                </c:pt>
                <c:pt idx="3161">
                  <c:v>-152.65262999999999</c:v>
                </c:pt>
                <c:pt idx="3162">
                  <c:v>-152.71397999999999</c:v>
                </c:pt>
                <c:pt idx="3163">
                  <c:v>-152.77742999999998</c:v>
                </c:pt>
                <c:pt idx="3164">
                  <c:v>-152.84325000000001</c:v>
                </c:pt>
                <c:pt idx="3165">
                  <c:v>-152.91168999999999</c:v>
                </c:pt>
                <c:pt idx="3166">
                  <c:v>-152.98295999999999</c:v>
                </c:pt>
                <c:pt idx="3167">
                  <c:v>-153.05724000000001</c:v>
                </c:pt>
                <c:pt idx="3168">
                  <c:v>-153.13468</c:v>
                </c:pt>
                <c:pt idx="3169">
                  <c:v>-153.21535999999998</c:v>
                </c:pt>
                <c:pt idx="3170">
                  <c:v>-153.29933</c:v>
                </c:pt>
                <c:pt idx="3171">
                  <c:v>-153.38659000000001</c:v>
                </c:pt>
                <c:pt idx="3172">
                  <c:v>-153.47709</c:v>
                </c:pt>
                <c:pt idx="3173">
                  <c:v>-153.57073</c:v>
                </c:pt>
                <c:pt idx="3174">
                  <c:v>-153.66739000000001</c:v>
                </c:pt>
                <c:pt idx="3175">
                  <c:v>-153.76688000000001</c:v>
                </c:pt>
                <c:pt idx="3176">
                  <c:v>-153.869</c:v>
                </c:pt>
                <c:pt idx="3177">
                  <c:v>-153.97352999999998</c:v>
                </c:pt>
                <c:pt idx="3178">
                  <c:v>-154.08022</c:v>
                </c:pt>
                <c:pt idx="3179">
                  <c:v>-154.18882000000002</c:v>
                </c:pt>
                <c:pt idx="3180">
                  <c:v>-154.29908</c:v>
                </c:pt>
                <c:pt idx="3181">
                  <c:v>-154.41073</c:v>
                </c:pt>
                <c:pt idx="3182">
                  <c:v>-154.52351999999999</c:v>
                </c:pt>
                <c:pt idx="3183">
                  <c:v>-154.63720000000001</c:v>
                </c:pt>
                <c:pt idx="3184">
                  <c:v>-154.75150000000002</c:v>
                </c:pt>
                <c:pt idx="3185">
                  <c:v>-154.86617999999999</c:v>
                </c:pt>
                <c:pt idx="3186">
                  <c:v>-154.98097999999999</c:v>
                </c:pt>
                <c:pt idx="3187">
                  <c:v>-155.09566000000001</c:v>
                </c:pt>
                <c:pt idx="3188">
                  <c:v>-155.20996000000002</c:v>
                </c:pt>
                <c:pt idx="3189">
                  <c:v>-155.32362000000001</c:v>
                </c:pt>
                <c:pt idx="3190">
                  <c:v>-155.43639999999999</c:v>
                </c:pt>
                <c:pt idx="3191">
                  <c:v>-155.54803999999999</c:v>
                </c:pt>
                <c:pt idx="3192">
                  <c:v>-155.65829000000002</c:v>
                </c:pt>
                <c:pt idx="3193">
                  <c:v>-155.76690000000002</c:v>
                </c:pt>
                <c:pt idx="3194">
                  <c:v>-155.87362999999999</c:v>
                </c:pt>
                <c:pt idx="3195">
                  <c:v>-155.97823</c:v>
                </c:pt>
                <c:pt idx="3196">
                  <c:v>-156.08051</c:v>
                </c:pt>
                <c:pt idx="3197">
                  <c:v>-156.18027000000001</c:v>
                </c:pt>
                <c:pt idx="3198">
                  <c:v>-156.27735000000001</c:v>
                </c:pt>
                <c:pt idx="3199">
                  <c:v>-156.37162000000001</c:v>
                </c:pt>
                <c:pt idx="3200">
                  <c:v>-156.46298999999999</c:v>
                </c:pt>
                <c:pt idx="3201">
                  <c:v>-156.55142000000001</c:v>
                </c:pt>
                <c:pt idx="3202">
                  <c:v>-156.63688000000002</c:v>
                </c:pt>
                <c:pt idx="3203">
                  <c:v>-156.71943999999999</c:v>
                </c:pt>
                <c:pt idx="3204">
                  <c:v>-156.79913999999999</c:v>
                </c:pt>
                <c:pt idx="3205">
                  <c:v>-156.87612999999999</c:v>
                </c:pt>
                <c:pt idx="3206">
                  <c:v>-156.95053000000001</c:v>
                </c:pt>
                <c:pt idx="3207">
                  <c:v>-157.02253999999999</c:v>
                </c:pt>
                <c:pt idx="3208">
                  <c:v>-157.09233999999998</c:v>
                </c:pt>
                <c:pt idx="3209">
                  <c:v>-157.16016999999999</c:v>
                </c:pt>
                <c:pt idx="3210">
                  <c:v>-157.22624000000002</c:v>
                </c:pt>
                <c:pt idx="3211">
                  <c:v>-157.29077999999998</c:v>
                </c:pt>
                <c:pt idx="3212">
                  <c:v>-157.35404</c:v>
                </c:pt>
                <c:pt idx="3213">
                  <c:v>-157.41624999999999</c:v>
                </c:pt>
                <c:pt idx="3214">
                  <c:v>-157.47764000000001</c:v>
                </c:pt>
                <c:pt idx="3215">
                  <c:v>-157.53845000000001</c:v>
                </c:pt>
                <c:pt idx="3216">
                  <c:v>-157.59890000000001</c:v>
                </c:pt>
                <c:pt idx="3217">
                  <c:v>-157.65922999999998</c:v>
                </c:pt>
                <c:pt idx="3218">
                  <c:v>-157.71966</c:v>
                </c:pt>
                <c:pt idx="3219">
                  <c:v>-157.78041999999999</c:v>
                </c:pt>
                <c:pt idx="3220">
                  <c:v>-157.84174999999999</c:v>
                </c:pt>
                <c:pt idx="3221">
                  <c:v>-157.90386000000001</c:v>
                </c:pt>
                <c:pt idx="3222">
                  <c:v>-157.96701000000002</c:v>
                </c:pt>
                <c:pt idx="3223">
                  <c:v>-158.03142</c:v>
                </c:pt>
                <c:pt idx="3224">
                  <c:v>-158.09733</c:v>
                </c:pt>
                <c:pt idx="3225">
                  <c:v>-158.16496000000001</c:v>
                </c:pt>
                <c:pt idx="3226">
                  <c:v>-158.23453000000001</c:v>
                </c:pt>
                <c:pt idx="3227">
                  <c:v>-158.30626000000001</c:v>
                </c:pt>
                <c:pt idx="3228">
                  <c:v>-158.38031999999998</c:v>
                </c:pt>
                <c:pt idx="3229">
                  <c:v>-158.45686999999998</c:v>
                </c:pt>
                <c:pt idx="3230">
                  <c:v>-158.53603999999999</c:v>
                </c:pt>
                <c:pt idx="3231">
                  <c:v>-158.61792</c:v>
                </c:pt>
                <c:pt idx="3232">
                  <c:v>-158.70256000000001</c:v>
                </c:pt>
                <c:pt idx="3233">
                  <c:v>-158.78996000000001</c:v>
                </c:pt>
                <c:pt idx="3234">
                  <c:v>-158.88007999999999</c:v>
                </c:pt>
                <c:pt idx="3235">
                  <c:v>-158.97284000000002</c:v>
                </c:pt>
                <c:pt idx="3236">
                  <c:v>-159.06813</c:v>
                </c:pt>
                <c:pt idx="3237">
                  <c:v>-159.16577999999998</c:v>
                </c:pt>
                <c:pt idx="3238">
                  <c:v>-159.26560000000001</c:v>
                </c:pt>
                <c:pt idx="3239">
                  <c:v>-159.36738000000003</c:v>
                </c:pt>
                <c:pt idx="3240">
                  <c:v>-159.47089</c:v>
                </c:pt>
                <c:pt idx="3241">
                  <c:v>-159.57585999999998</c:v>
                </c:pt>
                <c:pt idx="3242">
                  <c:v>-159.68205999999998</c:v>
                </c:pt>
                <c:pt idx="3243">
                  <c:v>-159.78921</c:v>
                </c:pt>
                <c:pt idx="3244">
                  <c:v>-159.89706999999999</c:v>
                </c:pt>
                <c:pt idx="3245">
                  <c:v>-160.00536</c:v>
                </c:pt>
                <c:pt idx="3246">
                  <c:v>-160.11383999999998</c:v>
                </c:pt>
                <c:pt idx="3247">
                  <c:v>-160.22224999999997</c:v>
                </c:pt>
                <c:pt idx="3248">
                  <c:v>-160.33034000000001</c:v>
                </c:pt>
                <c:pt idx="3249">
                  <c:v>-160.43787</c:v>
                </c:pt>
                <c:pt idx="3250">
                  <c:v>-160.54456999999999</c:v>
                </c:pt>
                <c:pt idx="3251">
                  <c:v>-160.65020999999999</c:v>
                </c:pt>
                <c:pt idx="3252">
                  <c:v>-160.75452000000001</c:v>
                </c:pt>
                <c:pt idx="3253">
                  <c:v>-160.85725000000002</c:v>
                </c:pt>
                <c:pt idx="3254">
                  <c:v>-160.95814999999999</c:v>
                </c:pt>
                <c:pt idx="3255">
                  <c:v>-161.05695</c:v>
                </c:pt>
                <c:pt idx="3256">
                  <c:v>-161.15339999999998</c:v>
                </c:pt>
                <c:pt idx="3257">
                  <c:v>-161.24725000000001</c:v>
                </c:pt>
                <c:pt idx="3258">
                  <c:v>-161.33826999999999</c:v>
                </c:pt>
                <c:pt idx="3259">
                  <c:v>-161.42622999999998</c:v>
                </c:pt>
                <c:pt idx="3260">
                  <c:v>-161.51096000000001</c:v>
                </c:pt>
                <c:pt idx="3261">
                  <c:v>-161.59228000000002</c:v>
                </c:pt>
                <c:pt idx="3262">
                  <c:v>-161.67009999999999</c:v>
                </c:pt>
                <c:pt idx="3263">
                  <c:v>-161.74432000000002</c:v>
                </c:pt>
                <c:pt idx="3264">
                  <c:v>-161.81493999999998</c:v>
                </c:pt>
                <c:pt idx="3265">
                  <c:v>-161.88197000000002</c:v>
                </c:pt>
                <c:pt idx="3266">
                  <c:v>-161.94549000000001</c:v>
                </c:pt>
                <c:pt idx="3267">
                  <c:v>-162.00560999999999</c:v>
                </c:pt>
                <c:pt idx="3268">
                  <c:v>-162.0625</c:v>
                </c:pt>
                <c:pt idx="3269">
                  <c:v>-162.11636999999999</c:v>
                </c:pt>
                <c:pt idx="3270">
                  <c:v>-162.16744</c:v>
                </c:pt>
                <c:pt idx="3271">
                  <c:v>-162.21599000000001</c:v>
                </c:pt>
                <c:pt idx="3272">
                  <c:v>-162.26229000000001</c:v>
                </c:pt>
                <c:pt idx="3273">
                  <c:v>-162.30662999999998</c:v>
                </c:pt>
                <c:pt idx="3274">
                  <c:v>-162.34931</c:v>
                </c:pt>
                <c:pt idx="3275">
                  <c:v>-162.39062000000001</c:v>
                </c:pt>
                <c:pt idx="3276">
                  <c:v>-162.43087</c:v>
                </c:pt>
                <c:pt idx="3277">
                  <c:v>-162.47033999999999</c:v>
                </c:pt>
                <c:pt idx="3278">
                  <c:v>-162.50934000000001</c:v>
                </c:pt>
                <c:pt idx="3279">
                  <c:v>-162.54813999999999</c:v>
                </c:pt>
                <c:pt idx="3280">
                  <c:v>-162.58704</c:v>
                </c:pt>
                <c:pt idx="3281">
                  <c:v>-162.62630999999999</c:v>
                </c:pt>
                <c:pt idx="3282">
                  <c:v>-162.66625999999999</c:v>
                </c:pt>
                <c:pt idx="3283">
                  <c:v>-162.70715999999999</c:v>
                </c:pt>
                <c:pt idx="3284">
                  <c:v>-162.74932000000001</c:v>
                </c:pt>
                <c:pt idx="3285">
                  <c:v>-162.79302000000001</c:v>
                </c:pt>
                <c:pt idx="3286">
                  <c:v>-162.83855999999997</c:v>
                </c:pt>
                <c:pt idx="3287">
                  <c:v>-162.88623000000001</c:v>
                </c:pt>
                <c:pt idx="3288">
                  <c:v>-162.93634</c:v>
                </c:pt>
                <c:pt idx="3289">
                  <c:v>-162.98915</c:v>
                </c:pt>
                <c:pt idx="3290">
                  <c:v>-163.04494</c:v>
                </c:pt>
                <c:pt idx="3291">
                  <c:v>-163.10392999999999</c:v>
                </c:pt>
                <c:pt idx="3292">
                  <c:v>-163.16634999999999</c:v>
                </c:pt>
                <c:pt idx="3293">
                  <c:v>-163.23233999999999</c:v>
                </c:pt>
                <c:pt idx="3294">
                  <c:v>-163.30203999999998</c:v>
                </c:pt>
                <c:pt idx="3295">
                  <c:v>-163.37551999999999</c:v>
                </c:pt>
                <c:pt idx="3296">
                  <c:v>-163.4528</c:v>
                </c:pt>
                <c:pt idx="3297">
                  <c:v>-163.53386</c:v>
                </c:pt>
                <c:pt idx="3298">
                  <c:v>-163.61860000000001</c:v>
                </c:pt>
                <c:pt idx="3299">
                  <c:v>-163.70692</c:v>
                </c:pt>
                <c:pt idx="3300">
                  <c:v>-163.79865000000001</c:v>
                </c:pt>
                <c:pt idx="3301">
                  <c:v>-163.89357000000001</c:v>
                </c:pt>
                <c:pt idx="3302">
                  <c:v>-163.99146999999999</c:v>
                </c:pt>
                <c:pt idx="3303">
                  <c:v>-164.09208999999998</c:v>
                </c:pt>
                <c:pt idx="3304">
                  <c:v>-164.19517999999999</c:v>
                </c:pt>
                <c:pt idx="3305">
                  <c:v>-164.30045999999999</c:v>
                </c:pt>
                <c:pt idx="3306">
                  <c:v>-164.40767</c:v>
                </c:pt>
                <c:pt idx="3307">
                  <c:v>-164.51652999999999</c:v>
                </c:pt>
                <c:pt idx="3308">
                  <c:v>-164.62679</c:v>
                </c:pt>
                <c:pt idx="3309">
                  <c:v>-164.73818</c:v>
                </c:pt>
                <c:pt idx="3310">
                  <c:v>-164.85043000000002</c:v>
                </c:pt>
                <c:pt idx="3311">
                  <c:v>-164.96330999999998</c:v>
                </c:pt>
                <c:pt idx="3312">
                  <c:v>-165.07653999999999</c:v>
                </c:pt>
                <c:pt idx="3313">
                  <c:v>-165.18988000000002</c:v>
                </c:pt>
                <c:pt idx="3314">
                  <c:v>-165.30306999999999</c:v>
                </c:pt>
                <c:pt idx="3315">
                  <c:v>-165.41586999999998</c:v>
                </c:pt>
                <c:pt idx="3316">
                  <c:v>-165.52800999999999</c:v>
                </c:pt>
                <c:pt idx="3317">
                  <c:v>-165.63926000000001</c:v>
                </c:pt>
                <c:pt idx="3318">
                  <c:v>-165.74934000000002</c:v>
                </c:pt>
                <c:pt idx="3319">
                  <c:v>-165.85802999999999</c:v>
                </c:pt>
                <c:pt idx="3320">
                  <c:v>-165.96507</c:v>
                </c:pt>
                <c:pt idx="3321">
                  <c:v>-166.07024000000001</c:v>
                </c:pt>
                <c:pt idx="3322">
                  <c:v>-166.17331999999999</c:v>
                </c:pt>
                <c:pt idx="3323">
                  <c:v>-166.27413999999999</c:v>
                </c:pt>
                <c:pt idx="3324">
                  <c:v>-166.37252999999998</c:v>
                </c:pt>
                <c:pt idx="3325">
                  <c:v>-166.46835999999999</c:v>
                </c:pt>
                <c:pt idx="3326">
                  <c:v>-166.56154000000001</c:v>
                </c:pt>
                <c:pt idx="3327">
                  <c:v>-166.65201999999999</c:v>
                </c:pt>
                <c:pt idx="3328">
                  <c:v>-166.73976999999999</c:v>
                </c:pt>
                <c:pt idx="3329">
                  <c:v>-166.82482999999999</c:v>
                </c:pt>
                <c:pt idx="3330">
                  <c:v>-166.90725</c:v>
                </c:pt>
                <c:pt idx="3331">
                  <c:v>-166.98712999999998</c:v>
                </c:pt>
                <c:pt idx="3332">
                  <c:v>-167.06459999999998</c:v>
                </c:pt>
                <c:pt idx="3333">
                  <c:v>-167.13981000000001</c:v>
                </c:pt>
                <c:pt idx="3334">
                  <c:v>-167.21293</c:v>
                </c:pt>
                <c:pt idx="3335">
                  <c:v>-167.28415999999999</c:v>
                </c:pt>
                <c:pt idx="3336">
                  <c:v>-167.3537</c:v>
                </c:pt>
                <c:pt idx="3337">
                  <c:v>-167.42174999999997</c:v>
                </c:pt>
                <c:pt idx="3338">
                  <c:v>-167.48853</c:v>
                </c:pt>
                <c:pt idx="3339">
                  <c:v>-167.55426</c:v>
                </c:pt>
                <c:pt idx="3340">
                  <c:v>-167.61914000000002</c:v>
                </c:pt>
                <c:pt idx="3341">
                  <c:v>-167.68340000000001</c:v>
                </c:pt>
                <c:pt idx="3342">
                  <c:v>-167.74725000000001</c:v>
                </c:pt>
                <c:pt idx="3343">
                  <c:v>-167.8109</c:v>
                </c:pt>
                <c:pt idx="3344">
                  <c:v>-167.87457000000001</c:v>
                </c:pt>
                <c:pt idx="3345">
                  <c:v>-167.93848</c:v>
                </c:pt>
                <c:pt idx="3346">
                  <c:v>-168.00285</c:v>
                </c:pt>
                <c:pt idx="3347">
                  <c:v>-168.06789000000001</c:v>
                </c:pt>
                <c:pt idx="3348">
                  <c:v>-168.13382000000001</c:v>
                </c:pt>
                <c:pt idx="3349">
                  <c:v>-168.20085</c:v>
                </c:pt>
                <c:pt idx="3350">
                  <c:v>-168.26920999999999</c:v>
                </c:pt>
                <c:pt idx="3351">
                  <c:v>-168.33908</c:v>
                </c:pt>
                <c:pt idx="3352">
                  <c:v>-168.41066999999998</c:v>
                </c:pt>
                <c:pt idx="3353">
                  <c:v>-168.48415</c:v>
                </c:pt>
                <c:pt idx="3354">
                  <c:v>-168.55968999999999</c:v>
                </c:pt>
                <c:pt idx="3355">
                  <c:v>-168.63740999999999</c:v>
                </c:pt>
                <c:pt idx="3356">
                  <c:v>-168.71744000000001</c:v>
                </c:pt>
                <c:pt idx="3357">
                  <c:v>-168.79984000000002</c:v>
                </c:pt>
                <c:pt idx="3358">
                  <c:v>-168.88466</c:v>
                </c:pt>
                <c:pt idx="3359">
                  <c:v>-168.97192000000001</c:v>
                </c:pt>
                <c:pt idx="3360">
                  <c:v>-169.0616</c:v>
                </c:pt>
                <c:pt idx="3361">
                  <c:v>-169.15364</c:v>
                </c:pt>
                <c:pt idx="3362">
                  <c:v>-169.24795999999998</c:v>
                </c:pt>
                <c:pt idx="3363">
                  <c:v>-169.34443999999999</c:v>
                </c:pt>
                <c:pt idx="3364">
                  <c:v>-169.44294000000002</c:v>
                </c:pt>
                <c:pt idx="3365">
                  <c:v>-169.54331000000002</c:v>
                </c:pt>
                <c:pt idx="3366">
                  <c:v>-169.64535999999998</c:v>
                </c:pt>
                <c:pt idx="3367">
                  <c:v>-169.74888999999999</c:v>
                </c:pt>
                <c:pt idx="3368">
                  <c:v>-169.85370999999998</c:v>
                </c:pt>
                <c:pt idx="3369">
                  <c:v>-169.95960000000002</c:v>
                </c:pt>
                <c:pt idx="3370">
                  <c:v>-170.06635</c:v>
                </c:pt>
                <c:pt idx="3371">
                  <c:v>-170.17374999999998</c:v>
                </c:pt>
                <c:pt idx="3372">
                  <c:v>-170.28154999999998</c:v>
                </c:pt>
                <c:pt idx="3373">
                  <c:v>-170.38954999999999</c:v>
                </c:pt>
                <c:pt idx="3374">
                  <c:v>-170.49749</c:v>
                </c:pt>
                <c:pt idx="3375">
                  <c:v>-170.60516000000001</c:v>
                </c:pt>
                <c:pt idx="3376">
                  <c:v>-170.7123</c:v>
                </c:pt>
                <c:pt idx="3377">
                  <c:v>-170.81867</c:v>
                </c:pt>
                <c:pt idx="3378">
                  <c:v>-170.92401999999998</c:v>
                </c:pt>
                <c:pt idx="3379">
                  <c:v>-171.02808999999999</c:v>
                </c:pt>
                <c:pt idx="3380">
                  <c:v>-171.13060999999999</c:v>
                </c:pt>
                <c:pt idx="3381">
                  <c:v>-171.23133999999999</c:v>
                </c:pt>
                <c:pt idx="3382">
                  <c:v>-171.33001000000002</c:v>
                </c:pt>
                <c:pt idx="3383">
                  <c:v>-171.42637000000002</c:v>
                </c:pt>
                <c:pt idx="3384">
                  <c:v>-171.52019000000001</c:v>
                </c:pt>
                <c:pt idx="3385">
                  <c:v>-171.61124999999998</c:v>
                </c:pt>
                <c:pt idx="3386">
                  <c:v>-171.69936999999999</c:v>
                </c:pt>
                <c:pt idx="3387">
                  <c:v>-171.78440000000001</c:v>
                </c:pt>
                <c:pt idx="3388">
                  <c:v>-171.86622</c:v>
                </c:pt>
                <c:pt idx="3389">
                  <c:v>-171.94477000000001</c:v>
                </c:pt>
                <c:pt idx="3390">
                  <c:v>-172.02003000000002</c:v>
                </c:pt>
                <c:pt idx="3391">
                  <c:v>-172.09203000000002</c:v>
                </c:pt>
                <c:pt idx="3392">
                  <c:v>-172.16084000000001</c:v>
                </c:pt>
                <c:pt idx="3393">
                  <c:v>-172.22656999999998</c:v>
                </c:pt>
                <c:pt idx="3394">
                  <c:v>-172.28939</c:v>
                </c:pt>
                <c:pt idx="3395">
                  <c:v>-172.34949</c:v>
                </c:pt>
                <c:pt idx="3396">
                  <c:v>-172.40708999999998</c:v>
                </c:pt>
                <c:pt idx="3397">
                  <c:v>-172.46242999999998</c:v>
                </c:pt>
                <c:pt idx="3398">
                  <c:v>-172.51576999999997</c:v>
                </c:pt>
                <c:pt idx="3399">
                  <c:v>-172.56738000000001</c:v>
                </c:pt>
                <c:pt idx="3400">
                  <c:v>-172.61752999999999</c:v>
                </c:pt>
                <c:pt idx="3401">
                  <c:v>-172.66647</c:v>
                </c:pt>
                <c:pt idx="3402">
                  <c:v>-172.71447000000001</c:v>
                </c:pt>
                <c:pt idx="3403">
                  <c:v>-172.76179999999999</c:v>
                </c:pt>
                <c:pt idx="3404">
                  <c:v>-172.80871000000002</c:v>
                </c:pt>
                <c:pt idx="3405">
                  <c:v>-172.85545000000002</c:v>
                </c:pt>
                <c:pt idx="3406">
                  <c:v>-172.90227999999999</c:v>
                </c:pt>
                <c:pt idx="3407">
                  <c:v>-172.94945999999999</c:v>
                </c:pt>
                <c:pt idx="3408">
                  <c:v>-172.99723</c:v>
                </c:pt>
                <c:pt idx="3409">
                  <c:v>-173.04586</c:v>
                </c:pt>
                <c:pt idx="3410">
                  <c:v>-173.09559999999999</c:v>
                </c:pt>
                <c:pt idx="3411">
                  <c:v>-173.14671999999999</c:v>
                </c:pt>
                <c:pt idx="3412">
                  <c:v>-173.19947000000002</c:v>
                </c:pt>
                <c:pt idx="3413">
                  <c:v>-173.25411</c:v>
                </c:pt>
                <c:pt idx="3414">
                  <c:v>-173.31089</c:v>
                </c:pt>
                <c:pt idx="3415">
                  <c:v>-173.37003999999999</c:v>
                </c:pt>
                <c:pt idx="3416">
                  <c:v>-173.43178</c:v>
                </c:pt>
                <c:pt idx="3417">
                  <c:v>-173.49628999999999</c:v>
                </c:pt>
                <c:pt idx="3418">
                  <c:v>-173.56372999999999</c:v>
                </c:pt>
                <c:pt idx="3419">
                  <c:v>-173.63421</c:v>
                </c:pt>
                <c:pt idx="3420">
                  <c:v>-173.70779999999999</c:v>
                </c:pt>
                <c:pt idx="3421">
                  <c:v>-173.78453000000002</c:v>
                </c:pt>
                <c:pt idx="3422">
                  <c:v>-173.86437000000001</c:v>
                </c:pt>
                <c:pt idx="3423">
                  <c:v>-173.94726</c:v>
                </c:pt>
                <c:pt idx="3424">
                  <c:v>-174.03308999999999</c:v>
                </c:pt>
                <c:pt idx="3425">
                  <c:v>-174.1217</c:v>
                </c:pt>
                <c:pt idx="3426">
                  <c:v>-174.21289000000002</c:v>
                </c:pt>
                <c:pt idx="3427">
                  <c:v>-174.30644999999998</c:v>
                </c:pt>
                <c:pt idx="3428">
                  <c:v>-174.40210999999999</c:v>
                </c:pt>
                <c:pt idx="3429">
                  <c:v>-174.49961999999999</c:v>
                </c:pt>
                <c:pt idx="3430">
                  <c:v>-174.59869</c:v>
                </c:pt>
                <c:pt idx="3431">
                  <c:v>-174.69901999999999</c:v>
                </c:pt>
                <c:pt idx="3432">
                  <c:v>-174.80032999999997</c:v>
                </c:pt>
                <c:pt idx="3433">
                  <c:v>-174.90231</c:v>
                </c:pt>
                <c:pt idx="3434">
                  <c:v>-175.00467</c:v>
                </c:pt>
                <c:pt idx="3435">
                  <c:v>-175.10712000000001</c:v>
                </c:pt>
                <c:pt idx="3436">
                  <c:v>-175.20936999999998</c:v>
                </c:pt>
                <c:pt idx="3437">
                  <c:v>-175.31111999999999</c:v>
                </c:pt>
                <c:pt idx="3438">
                  <c:v>-175.41208</c:v>
                </c:pt>
                <c:pt idx="3439">
                  <c:v>-175.51197999999999</c:v>
                </c:pt>
                <c:pt idx="3440">
                  <c:v>-175.61052999999998</c:v>
                </c:pt>
                <c:pt idx="3441">
                  <c:v>-175.70743999999999</c:v>
                </c:pt>
                <c:pt idx="3442">
                  <c:v>-175.80243000000002</c:v>
                </c:pt>
                <c:pt idx="3443">
                  <c:v>-175.89524</c:v>
                </c:pt>
                <c:pt idx="3444">
                  <c:v>-175.98559</c:v>
                </c:pt>
                <c:pt idx="3445">
                  <c:v>-176.07323</c:v>
                </c:pt>
                <c:pt idx="3446">
                  <c:v>-176.15789999999998</c:v>
                </c:pt>
                <c:pt idx="3447">
                  <c:v>-176.23939000000001</c:v>
                </c:pt>
                <c:pt idx="3448">
                  <c:v>-176.31748999999999</c:v>
                </c:pt>
                <c:pt idx="3449">
                  <c:v>-176.39204000000001</c:v>
                </c:pt>
                <c:pt idx="3450">
                  <c:v>-176.46290999999999</c:v>
                </c:pt>
                <c:pt idx="3451">
                  <c:v>-176.53001</c:v>
                </c:pt>
                <c:pt idx="3452">
                  <c:v>-176.59327999999999</c:v>
                </c:pt>
                <c:pt idx="3453">
                  <c:v>-176.65271999999999</c:v>
                </c:pt>
                <c:pt idx="3454">
                  <c:v>-176.70837999999998</c:v>
                </c:pt>
                <c:pt idx="3455">
                  <c:v>-176.76035000000002</c:v>
                </c:pt>
                <c:pt idx="3456">
                  <c:v>-176.80874</c:v>
                </c:pt>
                <c:pt idx="3457">
                  <c:v>-176.85372999999998</c:v>
                </c:pt>
                <c:pt idx="3458">
                  <c:v>-176.89551999999998</c:v>
                </c:pt>
                <c:pt idx="3459">
                  <c:v>-176.93434000000002</c:v>
                </c:pt>
                <c:pt idx="3460">
                  <c:v>-176.97045</c:v>
                </c:pt>
                <c:pt idx="3461">
                  <c:v>-177.00411</c:v>
                </c:pt>
                <c:pt idx="3462">
                  <c:v>-177.03560999999999</c:v>
                </c:pt>
                <c:pt idx="3463">
                  <c:v>-177.06523999999999</c:v>
                </c:pt>
                <c:pt idx="3464">
                  <c:v>-177.09327999999999</c:v>
                </c:pt>
                <c:pt idx="3465">
                  <c:v>-177.12004000000002</c:v>
                </c:pt>
                <c:pt idx="3466">
                  <c:v>-177.14580999999998</c:v>
                </c:pt>
                <c:pt idx="3467">
                  <c:v>-177.17086999999998</c:v>
                </c:pt>
                <c:pt idx="3468">
                  <c:v>-177.19551999999999</c:v>
                </c:pt>
                <c:pt idx="3469">
                  <c:v>-177.22003999999998</c:v>
                </c:pt>
                <c:pt idx="3470">
                  <c:v>-177.24473</c:v>
                </c:pt>
                <c:pt idx="3471">
                  <c:v>-177.26985999999999</c:v>
                </c:pt>
                <c:pt idx="3472">
                  <c:v>-177.29572000000002</c:v>
                </c:pt>
                <c:pt idx="3473">
                  <c:v>-177.32259999999999</c:v>
                </c:pt>
                <c:pt idx="3474">
                  <c:v>-177.35075999999998</c:v>
                </c:pt>
                <c:pt idx="3475">
                  <c:v>-177.38049999999998</c:v>
                </c:pt>
                <c:pt idx="3476">
                  <c:v>-177.41206</c:v>
                </c:pt>
                <c:pt idx="3477">
                  <c:v>-177.44571999999999</c:v>
                </c:pt>
                <c:pt idx="3478">
                  <c:v>-177.48169999999999</c:v>
                </c:pt>
                <c:pt idx="3479">
                  <c:v>-177.52023</c:v>
                </c:pt>
                <c:pt idx="3480">
                  <c:v>-177.5615</c:v>
                </c:pt>
                <c:pt idx="3481">
                  <c:v>-177.60565</c:v>
                </c:pt>
                <c:pt idx="3482">
                  <c:v>-177.65278999999998</c:v>
                </c:pt>
                <c:pt idx="3483">
                  <c:v>-177.70301000000001</c:v>
                </c:pt>
                <c:pt idx="3484">
                  <c:v>-177.75631999999999</c:v>
                </c:pt>
                <c:pt idx="3485">
                  <c:v>-177.81269</c:v>
                </c:pt>
                <c:pt idx="3486">
                  <c:v>-177.87207000000001</c:v>
                </c:pt>
                <c:pt idx="3487">
                  <c:v>-177.93432999999999</c:v>
                </c:pt>
                <c:pt idx="3488">
                  <c:v>-177.99932999999999</c:v>
                </c:pt>
                <c:pt idx="3489">
                  <c:v>-178.06688</c:v>
                </c:pt>
                <c:pt idx="3490">
                  <c:v>-178.13675999999998</c:v>
                </c:pt>
                <c:pt idx="3491">
                  <c:v>-178.20875000000001</c:v>
                </c:pt>
                <c:pt idx="3492">
                  <c:v>-178.28256999999999</c:v>
                </c:pt>
                <c:pt idx="3493">
                  <c:v>-178.35798</c:v>
                </c:pt>
                <c:pt idx="3494">
                  <c:v>-178.43471</c:v>
                </c:pt>
                <c:pt idx="3495">
                  <c:v>-178.51249000000001</c:v>
                </c:pt>
                <c:pt idx="3496">
                  <c:v>-178.59103999999999</c:v>
                </c:pt>
                <c:pt idx="3497">
                  <c:v>-178.67012</c:v>
                </c:pt>
                <c:pt idx="3498">
                  <c:v>-178.74943999999999</c:v>
                </c:pt>
                <c:pt idx="3499">
                  <c:v>-178.82875999999999</c:v>
                </c:pt>
                <c:pt idx="3500">
                  <c:v>-178.90782000000002</c:v>
                </c:pt>
                <c:pt idx="3501">
                  <c:v>-178.98634999999999</c:v>
                </c:pt>
                <c:pt idx="3502">
                  <c:v>-179.0641</c:v>
                </c:pt>
                <c:pt idx="3503">
                  <c:v>-179.14080000000001</c:v>
                </c:pt>
                <c:pt idx="3504">
                  <c:v>-179.21620000000001</c:v>
                </c:pt>
                <c:pt idx="3505">
                  <c:v>-179.29002</c:v>
                </c:pt>
                <c:pt idx="3506">
                  <c:v>-179.36201</c:v>
                </c:pt>
                <c:pt idx="3507">
                  <c:v>-179.43189000000001</c:v>
                </c:pt>
                <c:pt idx="3508">
                  <c:v>-179.49941000000001</c:v>
                </c:pt>
                <c:pt idx="3509">
                  <c:v>-179.56432000000001</c:v>
                </c:pt>
                <c:pt idx="3510">
                  <c:v>-179.62637999999998</c:v>
                </c:pt>
                <c:pt idx="3511">
                  <c:v>-179.68538999999998</c:v>
                </c:pt>
                <c:pt idx="3512">
                  <c:v>-179.74115999999998</c:v>
                </c:pt>
                <c:pt idx="3513">
                  <c:v>-179.79356000000001</c:v>
                </c:pt>
                <c:pt idx="3514">
                  <c:v>-179.84246999999999</c:v>
                </c:pt>
                <c:pt idx="3515">
                  <c:v>-179.88784000000001</c:v>
                </c:pt>
                <c:pt idx="3516">
                  <c:v>-179.92966000000001</c:v>
                </c:pt>
                <c:pt idx="3517">
                  <c:v>-179.96795</c:v>
                </c:pt>
                <c:pt idx="3518">
                  <c:v>-180.00279999999998</c:v>
                </c:pt>
                <c:pt idx="3519">
                  <c:v>-180.03429999999997</c:v>
                </c:pt>
                <c:pt idx="3520">
                  <c:v>-180.06261000000001</c:v>
                </c:pt>
                <c:pt idx="3521">
                  <c:v>-180.08790999999999</c:v>
                </c:pt>
                <c:pt idx="3522">
                  <c:v>-180.1104</c:v>
                </c:pt>
                <c:pt idx="3523">
                  <c:v>-180.13029</c:v>
                </c:pt>
                <c:pt idx="3524">
                  <c:v>-180.14780000000002</c:v>
                </c:pt>
                <c:pt idx="3525">
                  <c:v>-180.16316</c:v>
                </c:pt>
                <c:pt idx="3526">
                  <c:v>-180.17660999999998</c:v>
                </c:pt>
                <c:pt idx="3527">
                  <c:v>-180.18835000000001</c:v>
                </c:pt>
                <c:pt idx="3528">
                  <c:v>-180.19862000000001</c:v>
                </c:pt>
                <c:pt idx="3529">
                  <c:v>-180.20764</c:v>
                </c:pt>
                <c:pt idx="3530">
                  <c:v>-180.21561</c:v>
                </c:pt>
                <c:pt idx="3531">
                  <c:v>-180.22274999999999</c:v>
                </c:pt>
                <c:pt idx="3532">
                  <c:v>-180.22927999999999</c:v>
                </c:pt>
                <c:pt idx="3533">
                  <c:v>-180.23541</c:v>
                </c:pt>
                <c:pt idx="3534">
                  <c:v>-180.24135999999999</c:v>
                </c:pt>
                <c:pt idx="3535">
                  <c:v>-180.24734999999998</c:v>
                </c:pt>
                <c:pt idx="3536">
                  <c:v>-180.25358999999997</c:v>
                </c:pt>
                <c:pt idx="3537">
                  <c:v>-180.26032000000001</c:v>
                </c:pt>
                <c:pt idx="3538">
                  <c:v>-180.26775000000001</c:v>
                </c:pt>
                <c:pt idx="3539">
                  <c:v>-180.27609999999999</c:v>
                </c:pt>
                <c:pt idx="3540">
                  <c:v>-180.28559000000001</c:v>
                </c:pt>
                <c:pt idx="3541">
                  <c:v>-180.29641000000001</c:v>
                </c:pt>
                <c:pt idx="3542">
                  <c:v>-180.30874</c:v>
                </c:pt>
                <c:pt idx="3543">
                  <c:v>-180.32272999999998</c:v>
                </c:pt>
                <c:pt idx="3544">
                  <c:v>-180.33851999999999</c:v>
                </c:pt>
                <c:pt idx="3545">
                  <c:v>-180.35617999999999</c:v>
                </c:pt>
                <c:pt idx="3546">
                  <c:v>-180.37576000000001</c:v>
                </c:pt>
                <c:pt idx="3547">
                  <c:v>-180.39727999999999</c:v>
                </c:pt>
                <c:pt idx="3548">
                  <c:v>-180.42070999999999</c:v>
                </c:pt>
                <c:pt idx="3549">
                  <c:v>-180.44596999999999</c:v>
                </c:pt>
                <c:pt idx="3550">
                  <c:v>-180.47297</c:v>
                </c:pt>
                <c:pt idx="3551">
                  <c:v>-180.50155000000001</c:v>
                </c:pt>
                <c:pt idx="3552">
                  <c:v>-180.53156000000001</c:v>
                </c:pt>
                <c:pt idx="3553">
                  <c:v>-180.56279000000001</c:v>
                </c:pt>
                <c:pt idx="3554">
                  <c:v>-180.59503000000001</c:v>
                </c:pt>
                <c:pt idx="3555">
                  <c:v>-180.62805</c:v>
                </c:pt>
                <c:pt idx="3556">
                  <c:v>-180.66162</c:v>
                </c:pt>
                <c:pt idx="3557">
                  <c:v>-180.69549000000001</c:v>
                </c:pt>
                <c:pt idx="3558">
                  <c:v>-180.72942</c:v>
                </c:pt>
                <c:pt idx="3559">
                  <c:v>-180.76317</c:v>
                </c:pt>
                <c:pt idx="3560">
                  <c:v>-180.79649999999998</c:v>
                </c:pt>
                <c:pt idx="3561">
                  <c:v>-180.82916</c:v>
                </c:pt>
                <c:pt idx="3562">
                  <c:v>-180.86091999999999</c:v>
                </c:pt>
                <c:pt idx="3563">
                  <c:v>-180.89154000000002</c:v>
                </c:pt>
                <c:pt idx="3564">
                  <c:v>-180.92077999999998</c:v>
                </c:pt>
                <c:pt idx="3565">
                  <c:v>-180.94839999999999</c:v>
                </c:pt>
                <c:pt idx="3566">
                  <c:v>-180.97416999999999</c:v>
                </c:pt>
                <c:pt idx="3567">
                  <c:v>-180.99784</c:v>
                </c:pt>
                <c:pt idx="3568">
                  <c:v>-181.01918000000001</c:v>
                </c:pt>
                <c:pt idx="3569">
                  <c:v>-181.03796</c:v>
                </c:pt>
                <c:pt idx="3570">
                  <c:v>-181.05394999999999</c:v>
                </c:pt>
                <c:pt idx="3571">
                  <c:v>-181.06693000000001</c:v>
                </c:pt>
                <c:pt idx="3572">
                  <c:v>-181.07668000000001</c:v>
                </c:pt>
                <c:pt idx="3573">
                  <c:v>-181.08301</c:v>
                </c:pt>
                <c:pt idx="3574">
                  <c:v>-181.08574999999999</c:v>
                </c:pt>
                <c:pt idx="3575">
                  <c:v>-181.08474999999999</c:v>
                </c:pt>
                <c:pt idx="3576">
                  <c:v>-181.07989000000001</c:v>
                </c:pt>
                <c:pt idx="3577">
                  <c:v>-181.07109</c:v>
                </c:pt>
                <c:pt idx="3578">
                  <c:v>-181.0583</c:v>
                </c:pt>
                <c:pt idx="3579">
                  <c:v>-181.04151999999999</c:v>
                </c:pt>
                <c:pt idx="3580">
                  <c:v>-181.02078</c:v>
                </c:pt>
                <c:pt idx="3581">
                  <c:v>-180.99615</c:v>
                </c:pt>
                <c:pt idx="3582">
                  <c:v>-180.96775</c:v>
                </c:pt>
                <c:pt idx="3583">
                  <c:v>-180.93572999999998</c:v>
                </c:pt>
                <c:pt idx="3584">
                  <c:v>-180.90026</c:v>
                </c:pt>
                <c:pt idx="3585">
                  <c:v>-180.86154999999999</c:v>
                </c:pt>
                <c:pt idx="3586">
                  <c:v>-180.81983</c:v>
                </c:pt>
                <c:pt idx="3587">
                  <c:v>-180.77534</c:v>
                </c:pt>
                <c:pt idx="3588">
                  <c:v>-180.72834</c:v>
                </c:pt>
                <c:pt idx="3589">
                  <c:v>-180.67911000000001</c:v>
                </c:pt>
                <c:pt idx="3590">
                  <c:v>-180.62790000000001</c:v>
                </c:pt>
                <c:pt idx="3591">
                  <c:v>-180.57499999999999</c:v>
                </c:pt>
                <c:pt idx="3592">
                  <c:v>-180.52069999999998</c:v>
                </c:pt>
                <c:pt idx="3593">
                  <c:v>-180.46527</c:v>
                </c:pt>
                <c:pt idx="3594">
                  <c:v>-180.40899999999999</c:v>
                </c:pt>
                <c:pt idx="3595">
                  <c:v>-180.35219000000001</c:v>
                </c:pt>
                <c:pt idx="3596">
                  <c:v>-180.29513</c:v>
                </c:pt>
                <c:pt idx="3597">
                  <c:v>-180.23812000000001</c:v>
                </c:pt>
                <c:pt idx="3598">
                  <c:v>-180.18146999999999</c:v>
                </c:pt>
                <c:pt idx="3599">
                  <c:v>-180.12549999999999</c:v>
                </c:pt>
                <c:pt idx="3600">
                  <c:v>-180.07051999999999</c:v>
                </c:pt>
                <c:pt idx="3601">
                  <c:v>-180.01684</c:v>
                </c:pt>
                <c:pt idx="3602">
                  <c:v>-179.96476999999999</c:v>
                </c:pt>
                <c:pt idx="3603">
                  <c:v>-179.91462999999999</c:v>
                </c:pt>
                <c:pt idx="3604">
                  <c:v>-179.86669999999998</c:v>
                </c:pt>
                <c:pt idx="3605">
                  <c:v>-179.82126</c:v>
                </c:pt>
                <c:pt idx="3606">
                  <c:v>-179.77854000000002</c:v>
                </c:pt>
                <c:pt idx="3607">
                  <c:v>-179.73876000000001</c:v>
                </c:pt>
                <c:pt idx="3608">
                  <c:v>-179.70208</c:v>
                </c:pt>
                <c:pt idx="3609">
                  <c:v>-179.66863000000001</c:v>
                </c:pt>
                <c:pt idx="3610">
                  <c:v>-179.63848000000002</c:v>
                </c:pt>
                <c:pt idx="3611">
                  <c:v>-179.61165</c:v>
                </c:pt>
                <c:pt idx="3612">
                  <c:v>-179.58812999999998</c:v>
                </c:pt>
                <c:pt idx="3613">
                  <c:v>-179.56783999999999</c:v>
                </c:pt>
                <c:pt idx="3614">
                  <c:v>-179.55067</c:v>
                </c:pt>
                <c:pt idx="3615">
                  <c:v>-179.53646000000001</c:v>
                </c:pt>
                <c:pt idx="3616">
                  <c:v>-179.52503999999999</c:v>
                </c:pt>
                <c:pt idx="3617">
                  <c:v>-179.51618999999999</c:v>
                </c:pt>
                <c:pt idx="3618">
                  <c:v>-179.50968</c:v>
                </c:pt>
                <c:pt idx="3619">
                  <c:v>-179.50528</c:v>
                </c:pt>
                <c:pt idx="3620">
                  <c:v>-179.50272999999999</c:v>
                </c:pt>
                <c:pt idx="3621">
                  <c:v>-179.50178</c:v>
                </c:pt>
                <c:pt idx="3622">
                  <c:v>-179.50216999999998</c:v>
                </c:pt>
                <c:pt idx="3623">
                  <c:v>-179.50364999999999</c:v>
                </c:pt>
                <c:pt idx="3624">
                  <c:v>-179.50594999999998</c:v>
                </c:pt>
                <c:pt idx="3625">
                  <c:v>-179.50880999999998</c:v>
                </c:pt>
                <c:pt idx="3626">
                  <c:v>-179.51196999999999</c:v>
                </c:pt>
                <c:pt idx="3627">
                  <c:v>-179.51515999999998</c:v>
                </c:pt>
                <c:pt idx="3628">
                  <c:v>-179.51811000000001</c:v>
                </c:pt>
                <c:pt idx="3629">
                  <c:v>-179.52055000000001</c:v>
                </c:pt>
                <c:pt idx="3630">
                  <c:v>-179.5222</c:v>
                </c:pt>
                <c:pt idx="3631">
                  <c:v>-179.52278000000001</c:v>
                </c:pt>
                <c:pt idx="3632">
                  <c:v>-179.52203</c:v>
                </c:pt>
                <c:pt idx="3633">
                  <c:v>-179.51965999999999</c:v>
                </c:pt>
                <c:pt idx="3634">
                  <c:v>-179.51541</c:v>
                </c:pt>
                <c:pt idx="3635">
                  <c:v>-179.50905</c:v>
                </c:pt>
                <c:pt idx="3636">
                  <c:v>-179.50033999999999</c:v>
                </c:pt>
                <c:pt idx="3637">
                  <c:v>-179.48909</c:v>
                </c:pt>
                <c:pt idx="3638">
                  <c:v>-179.47512999999998</c:v>
                </c:pt>
                <c:pt idx="3639">
                  <c:v>-179.45833999999999</c:v>
                </c:pt>
                <c:pt idx="3640">
                  <c:v>-179.43864000000002</c:v>
                </c:pt>
                <c:pt idx="3641">
                  <c:v>-179.41597999999999</c:v>
                </c:pt>
                <c:pt idx="3642">
                  <c:v>-179.39039</c:v>
                </c:pt>
                <c:pt idx="3643">
                  <c:v>-179.36189999999999</c:v>
                </c:pt>
                <c:pt idx="3644">
                  <c:v>-179.3306</c:v>
                </c:pt>
                <c:pt idx="3645">
                  <c:v>-179.29662000000002</c:v>
                </c:pt>
                <c:pt idx="3646">
                  <c:v>-179.26011</c:v>
                </c:pt>
                <c:pt idx="3647">
                  <c:v>-179.22127</c:v>
                </c:pt>
                <c:pt idx="3648">
                  <c:v>-179.18029999999999</c:v>
                </c:pt>
                <c:pt idx="3649">
                  <c:v>-179.13742999999999</c:v>
                </c:pt>
                <c:pt idx="3650">
                  <c:v>-179.09287999999998</c:v>
                </c:pt>
                <c:pt idx="3651">
                  <c:v>-179.04689999999999</c:v>
                </c:pt>
                <c:pt idx="3652">
                  <c:v>-178.99973</c:v>
                </c:pt>
                <c:pt idx="3653">
                  <c:v>-178.95159999999998</c:v>
                </c:pt>
                <c:pt idx="3654">
                  <c:v>-178.90277</c:v>
                </c:pt>
                <c:pt idx="3655">
                  <c:v>-178.85347000000002</c:v>
                </c:pt>
                <c:pt idx="3656">
                  <c:v>-178.80394000000001</c:v>
                </c:pt>
                <c:pt idx="3657">
                  <c:v>-178.75442999999999</c:v>
                </c:pt>
                <c:pt idx="3658">
                  <c:v>-178.70517000000001</c:v>
                </c:pt>
                <c:pt idx="3659">
                  <c:v>-178.65640999999999</c:v>
                </c:pt>
                <c:pt idx="3660">
                  <c:v>-178.60838999999999</c:v>
                </c:pt>
                <c:pt idx="3661">
                  <c:v>-178.56135</c:v>
                </c:pt>
                <c:pt idx="3662">
                  <c:v>-178.51555000000002</c:v>
                </c:pt>
                <c:pt idx="3663">
                  <c:v>-178.47123999999999</c:v>
                </c:pt>
                <c:pt idx="3664">
                  <c:v>-178.42865</c:v>
                </c:pt>
                <c:pt idx="3665">
                  <c:v>-178.38803999999999</c:v>
                </c:pt>
                <c:pt idx="3666">
                  <c:v>-178.34964000000002</c:v>
                </c:pt>
                <c:pt idx="3667">
                  <c:v>-178.31366</c:v>
                </c:pt>
                <c:pt idx="3668">
                  <c:v>-178.28030000000001</c:v>
                </c:pt>
                <c:pt idx="3669">
                  <c:v>-178.24972</c:v>
                </c:pt>
                <c:pt idx="3670">
                  <c:v>-178.22201999999999</c:v>
                </c:pt>
                <c:pt idx="3671">
                  <c:v>-178.19731000000002</c:v>
                </c:pt>
                <c:pt idx="3672">
                  <c:v>-178.17559</c:v>
                </c:pt>
                <c:pt idx="3673">
                  <c:v>-178.15685999999999</c:v>
                </c:pt>
                <c:pt idx="3674">
                  <c:v>-178.14103999999998</c:v>
                </c:pt>
                <c:pt idx="3675">
                  <c:v>-178.12801999999999</c:v>
                </c:pt>
                <c:pt idx="3676">
                  <c:v>-178.11763000000002</c:v>
                </c:pt>
                <c:pt idx="3677">
                  <c:v>-178.10966999999999</c:v>
                </c:pt>
                <c:pt idx="3678">
                  <c:v>-178.10390000000001</c:v>
                </c:pt>
                <c:pt idx="3679">
                  <c:v>-178.10007000000002</c:v>
                </c:pt>
                <c:pt idx="3680">
                  <c:v>-178.09788</c:v>
                </c:pt>
                <c:pt idx="3681">
                  <c:v>-178.09706</c:v>
                </c:pt>
                <c:pt idx="3682">
                  <c:v>-178.09730999999999</c:v>
                </c:pt>
                <c:pt idx="3683">
                  <c:v>-178.09834000000001</c:v>
                </c:pt>
                <c:pt idx="3684">
                  <c:v>-178.09986000000001</c:v>
                </c:pt>
                <c:pt idx="3685">
                  <c:v>-178.10160999999999</c:v>
                </c:pt>
                <c:pt idx="3686">
                  <c:v>-178.10330999999999</c:v>
                </c:pt>
                <c:pt idx="3687">
                  <c:v>-178.10469000000001</c:v>
                </c:pt>
                <c:pt idx="3688">
                  <c:v>-178.10550000000001</c:v>
                </c:pt>
                <c:pt idx="3689">
                  <c:v>-178.10548</c:v>
                </c:pt>
                <c:pt idx="3690">
                  <c:v>-178.10437999999999</c:v>
                </c:pt>
                <c:pt idx="3691">
                  <c:v>-178.10194999999999</c:v>
                </c:pt>
                <c:pt idx="3692">
                  <c:v>-178.09793000000002</c:v>
                </c:pt>
                <c:pt idx="3693">
                  <c:v>-178.09207000000001</c:v>
                </c:pt>
                <c:pt idx="3694">
                  <c:v>-178.08411000000001</c:v>
                </c:pt>
                <c:pt idx="3695">
                  <c:v>-178.07380999999998</c:v>
                </c:pt>
                <c:pt idx="3696">
                  <c:v>-178.06091000000001</c:v>
                </c:pt>
                <c:pt idx="3697">
                  <c:v>-178.04516999999998</c:v>
                </c:pt>
                <c:pt idx="3698">
                  <c:v>-178.02636999999999</c:v>
                </c:pt>
                <c:pt idx="3699">
                  <c:v>-178.00430999999998</c:v>
                </c:pt>
                <c:pt idx="3700">
                  <c:v>-177.97881000000001</c:v>
                </c:pt>
                <c:pt idx="3701">
                  <c:v>-177.94972999999999</c:v>
                </c:pt>
                <c:pt idx="3702">
                  <c:v>-177.91698</c:v>
                </c:pt>
                <c:pt idx="3703">
                  <c:v>-177.88051000000002</c:v>
                </c:pt>
                <c:pt idx="3704">
                  <c:v>-177.84031999999999</c:v>
                </c:pt>
                <c:pt idx="3705">
                  <c:v>-177.79644999999999</c:v>
                </c:pt>
                <c:pt idx="3706">
                  <c:v>-177.749</c:v>
                </c:pt>
                <c:pt idx="3707">
                  <c:v>-177.69810999999999</c:v>
                </c:pt>
                <c:pt idx="3708">
                  <c:v>-177.64395999999999</c:v>
                </c:pt>
                <c:pt idx="3709">
                  <c:v>-177.58677</c:v>
                </c:pt>
                <c:pt idx="3710">
                  <c:v>-177.52678</c:v>
                </c:pt>
                <c:pt idx="3711">
                  <c:v>-177.46424000000002</c:v>
                </c:pt>
                <c:pt idx="3712">
                  <c:v>-177.39945</c:v>
                </c:pt>
                <c:pt idx="3713">
                  <c:v>-177.33265999999998</c:v>
                </c:pt>
                <c:pt idx="3714">
                  <c:v>-177.26418000000001</c:v>
                </c:pt>
                <c:pt idx="3715">
                  <c:v>-177.19427000000002</c:v>
                </c:pt>
                <c:pt idx="3716">
                  <c:v>-177.1232</c:v>
                </c:pt>
                <c:pt idx="3717">
                  <c:v>-177.05124000000001</c:v>
                </c:pt>
                <c:pt idx="3718">
                  <c:v>-176.97863999999998</c:v>
                </c:pt>
                <c:pt idx="3719">
                  <c:v>-176.90564999999998</c:v>
                </c:pt>
                <c:pt idx="3720">
                  <c:v>-176.83251000000001</c:v>
                </c:pt>
                <c:pt idx="3721">
                  <c:v>-176.75946999999999</c:v>
                </c:pt>
                <c:pt idx="3722">
                  <c:v>-176.68673999999999</c:v>
                </c:pt>
                <c:pt idx="3723">
                  <c:v>-176.61455999999998</c:v>
                </c:pt>
                <c:pt idx="3724">
                  <c:v>-176.54316</c:v>
                </c:pt>
                <c:pt idx="3725">
                  <c:v>-176.47274999999999</c:v>
                </c:pt>
                <c:pt idx="3726">
                  <c:v>-176.40355</c:v>
                </c:pt>
                <c:pt idx="3727">
                  <c:v>-176.33575999999999</c:v>
                </c:pt>
                <c:pt idx="3728">
                  <c:v>-176.26958000000002</c:v>
                </c:pt>
                <c:pt idx="3729">
                  <c:v>-176.20520999999999</c:v>
                </c:pt>
                <c:pt idx="3730">
                  <c:v>-176.14278999999999</c:v>
                </c:pt>
                <c:pt idx="3731">
                  <c:v>-176.08248</c:v>
                </c:pt>
                <c:pt idx="3732">
                  <c:v>-176.02438999999998</c:v>
                </c:pt>
                <c:pt idx="3733">
                  <c:v>-175.96861000000001</c:v>
                </c:pt>
                <c:pt idx="3734">
                  <c:v>-175.91517999999999</c:v>
                </c:pt>
                <c:pt idx="3735">
                  <c:v>-175.86412999999999</c:v>
                </c:pt>
                <c:pt idx="3736">
                  <c:v>-175.81544</c:v>
                </c:pt>
                <c:pt idx="3737">
                  <c:v>-175.76908</c:v>
                </c:pt>
                <c:pt idx="3738">
                  <c:v>-175.72497999999999</c:v>
                </c:pt>
                <c:pt idx="3739">
                  <c:v>-175.68302</c:v>
                </c:pt>
                <c:pt idx="3740">
                  <c:v>-175.64309</c:v>
                </c:pt>
                <c:pt idx="3741">
                  <c:v>-175.60503</c:v>
                </c:pt>
                <c:pt idx="3742">
                  <c:v>-175.56869</c:v>
                </c:pt>
                <c:pt idx="3743">
                  <c:v>-175.53388000000001</c:v>
                </c:pt>
                <c:pt idx="3744">
                  <c:v>-175.50042000000002</c:v>
                </c:pt>
                <c:pt idx="3745">
                  <c:v>-175.46809000000002</c:v>
                </c:pt>
                <c:pt idx="3746">
                  <c:v>-175.4367</c:v>
                </c:pt>
                <c:pt idx="3747">
                  <c:v>-175.40603999999999</c:v>
                </c:pt>
                <c:pt idx="3748">
                  <c:v>-175.37589</c:v>
                </c:pt>
                <c:pt idx="3749">
                  <c:v>-175.34602999999998</c:v>
                </c:pt>
                <c:pt idx="3750">
                  <c:v>-175.31625</c:v>
                </c:pt>
                <c:pt idx="3751">
                  <c:v>-175.28631999999999</c:v>
                </c:pt>
                <c:pt idx="3752">
                  <c:v>-175.25601999999998</c:v>
                </c:pt>
                <c:pt idx="3753">
                  <c:v>-175.2251</c:v>
                </c:pt>
                <c:pt idx="3754">
                  <c:v>-175.19335999999998</c:v>
                </c:pt>
                <c:pt idx="3755">
                  <c:v>-175.16054</c:v>
                </c:pt>
                <c:pt idx="3756">
                  <c:v>-175.12642</c:v>
                </c:pt>
                <c:pt idx="3757">
                  <c:v>-175.09077000000002</c:v>
                </c:pt>
                <c:pt idx="3758">
                  <c:v>-175.05333000000002</c:v>
                </c:pt>
                <c:pt idx="3759">
                  <c:v>-175.01389999999998</c:v>
                </c:pt>
                <c:pt idx="3760">
                  <c:v>-174.97224999999997</c:v>
                </c:pt>
                <c:pt idx="3761">
                  <c:v>-174.92817000000002</c:v>
                </c:pt>
                <c:pt idx="3762">
                  <c:v>-174.88146</c:v>
                </c:pt>
                <c:pt idx="3763">
                  <c:v>-174.83195999999998</c:v>
                </c:pt>
                <c:pt idx="3764">
                  <c:v>-174.77952999999999</c:v>
                </c:pt>
                <c:pt idx="3765">
                  <c:v>-174.72403</c:v>
                </c:pt>
                <c:pt idx="3766">
                  <c:v>-174.66539</c:v>
                </c:pt>
                <c:pt idx="3767">
                  <c:v>-174.60356000000002</c:v>
                </c:pt>
                <c:pt idx="3768">
                  <c:v>-174.53852000000001</c:v>
                </c:pt>
                <c:pt idx="3769">
                  <c:v>-174.47028999999998</c:v>
                </c:pt>
                <c:pt idx="3770">
                  <c:v>-174.39892</c:v>
                </c:pt>
                <c:pt idx="3771">
                  <c:v>-174.32451</c:v>
                </c:pt>
                <c:pt idx="3772">
                  <c:v>-174.24716000000001</c:v>
                </c:pt>
                <c:pt idx="3773">
                  <c:v>-174.16703000000001</c:v>
                </c:pt>
                <c:pt idx="3774">
                  <c:v>-174.08426</c:v>
                </c:pt>
                <c:pt idx="3775">
                  <c:v>-173.99905999999999</c:v>
                </c:pt>
                <c:pt idx="3776">
                  <c:v>-173.91159999999999</c:v>
                </c:pt>
                <c:pt idx="3777">
                  <c:v>-173.82209</c:v>
                </c:pt>
                <c:pt idx="3778">
                  <c:v>-173.73075</c:v>
                </c:pt>
                <c:pt idx="3779">
                  <c:v>-173.63778000000002</c:v>
                </c:pt>
                <c:pt idx="3780">
                  <c:v>-173.54340999999999</c:v>
                </c:pt>
                <c:pt idx="3781">
                  <c:v>-173.44785999999999</c:v>
                </c:pt>
                <c:pt idx="3782">
                  <c:v>-173.35136999999997</c:v>
                </c:pt>
                <c:pt idx="3783">
                  <c:v>-173.25416999999999</c:v>
                </c:pt>
                <c:pt idx="3784">
                  <c:v>-173.15649999999999</c:v>
                </c:pt>
                <c:pt idx="3785">
                  <c:v>-173.05860000000001</c:v>
                </c:pt>
                <c:pt idx="3786">
                  <c:v>-172.96073999999999</c:v>
                </c:pt>
                <c:pt idx="3787">
                  <c:v>-172.86315999999999</c:v>
                </c:pt>
                <c:pt idx="3788">
                  <c:v>-172.76613</c:v>
                </c:pt>
                <c:pt idx="3789">
                  <c:v>-172.66989000000001</c:v>
                </c:pt>
                <c:pt idx="3790">
                  <c:v>-172.57472000000001</c:v>
                </c:pt>
                <c:pt idx="3791">
                  <c:v>-172.48084</c:v>
                </c:pt>
                <c:pt idx="3792">
                  <c:v>-172.38851</c:v>
                </c:pt>
                <c:pt idx="3793">
                  <c:v>-172.29793000000001</c:v>
                </c:pt>
                <c:pt idx="3794">
                  <c:v>-172.20929999999998</c:v>
                </c:pt>
                <c:pt idx="3795">
                  <c:v>-172.12277</c:v>
                </c:pt>
                <c:pt idx="3796">
                  <c:v>-172.03847000000002</c:v>
                </c:pt>
                <c:pt idx="3797">
                  <c:v>-171.95648</c:v>
                </c:pt>
                <c:pt idx="3798">
                  <c:v>-171.87682999999998</c:v>
                </c:pt>
                <c:pt idx="3799">
                  <c:v>-171.79951</c:v>
                </c:pt>
                <c:pt idx="3800">
                  <c:v>-171.72448</c:v>
                </c:pt>
                <c:pt idx="3801">
                  <c:v>-171.65163999999999</c:v>
                </c:pt>
                <c:pt idx="3802">
                  <c:v>-171.58083999999999</c:v>
                </c:pt>
                <c:pt idx="3803">
                  <c:v>-171.51193000000001</c:v>
                </c:pt>
                <c:pt idx="3804">
                  <c:v>-171.44470000000001</c:v>
                </c:pt>
                <c:pt idx="3805">
                  <c:v>-171.37893</c:v>
                </c:pt>
                <c:pt idx="3806">
                  <c:v>-171.31438</c:v>
                </c:pt>
                <c:pt idx="3807">
                  <c:v>-171.25081</c:v>
                </c:pt>
                <c:pt idx="3808">
                  <c:v>-171.18795</c:v>
                </c:pt>
                <c:pt idx="3809">
                  <c:v>-171.12558000000001</c:v>
                </c:pt>
                <c:pt idx="3810">
                  <c:v>-171.06342999999998</c:v>
                </c:pt>
                <c:pt idx="3811">
                  <c:v>-171.00125</c:v>
                </c:pt>
                <c:pt idx="3812">
                  <c:v>-170.93880999999999</c:v>
                </c:pt>
                <c:pt idx="3813">
                  <c:v>-170.87588</c:v>
                </c:pt>
                <c:pt idx="3814">
                  <c:v>-170.81220999999999</c:v>
                </c:pt>
                <c:pt idx="3815">
                  <c:v>-170.74757</c:v>
                </c:pt>
                <c:pt idx="3816">
                  <c:v>-170.68174999999999</c:v>
                </c:pt>
                <c:pt idx="3817">
                  <c:v>-170.61452</c:v>
                </c:pt>
                <c:pt idx="3818">
                  <c:v>-170.54563999999999</c:v>
                </c:pt>
                <c:pt idx="3819">
                  <c:v>-170.47490999999999</c:v>
                </c:pt>
                <c:pt idx="3820">
                  <c:v>-170.40209999999999</c:v>
                </c:pt>
                <c:pt idx="3821">
                  <c:v>-170.327</c:v>
                </c:pt>
                <c:pt idx="3822">
                  <c:v>-170.24941000000001</c:v>
                </c:pt>
                <c:pt idx="3823">
                  <c:v>-170.16913</c:v>
                </c:pt>
                <c:pt idx="3824">
                  <c:v>-170.08600000000001</c:v>
                </c:pt>
                <c:pt idx="3825">
                  <c:v>-169.99986999999999</c:v>
                </c:pt>
                <c:pt idx="3826">
                  <c:v>-169.91059999999999</c:v>
                </c:pt>
                <c:pt idx="3827">
                  <c:v>-169.81814</c:v>
                </c:pt>
                <c:pt idx="3828">
                  <c:v>-169.72241</c:v>
                </c:pt>
                <c:pt idx="3829">
                  <c:v>-169.62342000000001</c:v>
                </c:pt>
                <c:pt idx="3830">
                  <c:v>-169.52120000000002</c:v>
                </c:pt>
                <c:pt idx="3831">
                  <c:v>-169.41580999999999</c:v>
                </c:pt>
                <c:pt idx="3832">
                  <c:v>-169.30737999999999</c:v>
                </c:pt>
                <c:pt idx="3833">
                  <c:v>-169.19603999999998</c:v>
                </c:pt>
                <c:pt idx="3834">
                  <c:v>-169.08197999999999</c:v>
                </c:pt>
                <c:pt idx="3835">
                  <c:v>-168.96541999999999</c:v>
                </c:pt>
                <c:pt idx="3836">
                  <c:v>-168.84658000000002</c:v>
                </c:pt>
                <c:pt idx="3837">
                  <c:v>-168.72570999999999</c:v>
                </c:pt>
                <c:pt idx="3838">
                  <c:v>-168.60309000000001</c:v>
                </c:pt>
                <c:pt idx="3839">
                  <c:v>-168.47898000000001</c:v>
                </c:pt>
                <c:pt idx="3840">
                  <c:v>-168.35363999999998</c:v>
                </c:pt>
                <c:pt idx="3841">
                  <c:v>-168.22737000000001</c:v>
                </c:pt>
                <c:pt idx="3842">
                  <c:v>-168.10042999999999</c:v>
                </c:pt>
                <c:pt idx="3843">
                  <c:v>-167.97309000000001</c:v>
                </c:pt>
                <c:pt idx="3844">
                  <c:v>-167.84562</c:v>
                </c:pt>
                <c:pt idx="3845">
                  <c:v>-167.71827999999999</c:v>
                </c:pt>
                <c:pt idx="3846">
                  <c:v>-167.59133</c:v>
                </c:pt>
                <c:pt idx="3847">
                  <c:v>-167.46503999999999</c:v>
                </c:pt>
                <c:pt idx="3848">
                  <c:v>-167.33965999999998</c:v>
                </c:pt>
                <c:pt idx="3849">
                  <c:v>-167.21545</c:v>
                </c:pt>
                <c:pt idx="3850">
                  <c:v>-167.09264999999999</c:v>
                </c:pt>
                <c:pt idx="3851">
                  <c:v>-166.97152</c:v>
                </c:pt>
                <c:pt idx="3852">
                  <c:v>-166.85230000000001</c:v>
                </c:pt>
                <c:pt idx="3853">
                  <c:v>-166.73521</c:v>
                </c:pt>
                <c:pt idx="3854">
                  <c:v>-166.62049999999999</c:v>
                </c:pt>
                <c:pt idx="3855">
                  <c:v>-166.50835999999998</c:v>
                </c:pt>
                <c:pt idx="3856">
                  <c:v>-166.39897000000002</c:v>
                </c:pt>
                <c:pt idx="3857">
                  <c:v>-166.29248999999999</c:v>
                </c:pt>
                <c:pt idx="3858">
                  <c:v>-166.18905999999998</c:v>
                </c:pt>
                <c:pt idx="3859">
                  <c:v>-166.08874</c:v>
                </c:pt>
                <c:pt idx="3860">
                  <c:v>-165.99161000000001</c:v>
                </c:pt>
                <c:pt idx="3861">
                  <c:v>-165.89766</c:v>
                </c:pt>
                <c:pt idx="3862">
                  <c:v>-165.80688000000001</c:v>
                </c:pt>
                <c:pt idx="3863">
                  <c:v>-165.71917999999999</c:v>
                </c:pt>
                <c:pt idx="3864">
                  <c:v>-165.63446999999999</c:v>
                </c:pt>
                <c:pt idx="3865">
                  <c:v>-165.55259999999998</c:v>
                </c:pt>
                <c:pt idx="3866">
                  <c:v>-165.47341</c:v>
                </c:pt>
                <c:pt idx="3867">
                  <c:v>-165.39670999999998</c:v>
                </c:pt>
                <c:pt idx="3868">
                  <c:v>-165.32229000000001</c:v>
                </c:pt>
                <c:pt idx="3869">
                  <c:v>-165.24993000000001</c:v>
                </c:pt>
                <c:pt idx="3870">
                  <c:v>-165.17940999999999</c:v>
                </c:pt>
                <c:pt idx="3871">
                  <c:v>-165.1105</c:v>
                </c:pt>
                <c:pt idx="3872">
                  <c:v>-165.04295999999999</c:v>
                </c:pt>
                <c:pt idx="3873">
                  <c:v>-164.97657000000001</c:v>
                </c:pt>
                <c:pt idx="3874">
                  <c:v>-164.91111000000001</c:v>
                </c:pt>
                <c:pt idx="3875">
                  <c:v>-164.84635</c:v>
                </c:pt>
                <c:pt idx="3876">
                  <c:v>-164.78205</c:v>
                </c:pt>
                <c:pt idx="3877">
                  <c:v>-164.71800999999999</c:v>
                </c:pt>
                <c:pt idx="3878">
                  <c:v>-164.65397999999999</c:v>
                </c:pt>
                <c:pt idx="3879">
                  <c:v>-164.58974000000001</c:v>
                </c:pt>
                <c:pt idx="3880">
                  <c:v>-164.52506</c:v>
                </c:pt>
                <c:pt idx="3881">
                  <c:v>-164.45968999999999</c:v>
                </c:pt>
                <c:pt idx="3882">
                  <c:v>-164.39339999999999</c:v>
                </c:pt>
                <c:pt idx="3883">
                  <c:v>-164.32595000000001</c:v>
                </c:pt>
                <c:pt idx="3884">
                  <c:v>-164.25709000000001</c:v>
                </c:pt>
                <c:pt idx="3885">
                  <c:v>-164.18659</c:v>
                </c:pt>
                <c:pt idx="3886">
                  <c:v>-164.11424</c:v>
                </c:pt>
                <c:pt idx="3887">
                  <c:v>-164.03982999999999</c:v>
                </c:pt>
                <c:pt idx="3888">
                  <c:v>-163.96317999999999</c:v>
                </c:pt>
                <c:pt idx="3889">
                  <c:v>-163.88416000000001</c:v>
                </c:pt>
                <c:pt idx="3890">
                  <c:v>-163.80262999999999</c:v>
                </c:pt>
                <c:pt idx="3891">
                  <c:v>-163.71854999999999</c:v>
                </c:pt>
                <c:pt idx="3892">
                  <c:v>-163.63189</c:v>
                </c:pt>
                <c:pt idx="3893">
                  <c:v>-163.54264999999998</c:v>
                </c:pt>
                <c:pt idx="3894">
                  <c:v>-163.45090999999999</c:v>
                </c:pt>
                <c:pt idx="3895">
                  <c:v>-163.35676000000001</c:v>
                </c:pt>
                <c:pt idx="3896">
                  <c:v>-163.26035000000002</c:v>
                </c:pt>
                <c:pt idx="3897">
                  <c:v>-163.16183999999998</c:v>
                </c:pt>
                <c:pt idx="3898">
                  <c:v>-163.06142</c:v>
                </c:pt>
                <c:pt idx="3899">
                  <c:v>-162.95931999999999</c:v>
                </c:pt>
                <c:pt idx="3900">
                  <c:v>-162.85577000000001</c:v>
                </c:pt>
                <c:pt idx="3901">
                  <c:v>-162.751</c:v>
                </c:pt>
                <c:pt idx="3902">
                  <c:v>-162.64526999999998</c:v>
                </c:pt>
                <c:pt idx="3903">
                  <c:v>-162.53881000000001</c:v>
                </c:pt>
                <c:pt idx="3904">
                  <c:v>-162.43186</c:v>
                </c:pt>
                <c:pt idx="3905">
                  <c:v>-162.32465999999999</c:v>
                </c:pt>
                <c:pt idx="3906">
                  <c:v>-162.21745999999999</c:v>
                </c:pt>
                <c:pt idx="3907">
                  <c:v>-162.11049</c:v>
                </c:pt>
                <c:pt idx="3908">
                  <c:v>-162.00398999999999</c:v>
                </c:pt>
                <c:pt idx="3909">
                  <c:v>-161.89821000000001</c:v>
                </c:pt>
                <c:pt idx="3910">
                  <c:v>-161.79338999999999</c:v>
                </c:pt>
                <c:pt idx="3911">
                  <c:v>-161.68976999999998</c:v>
                </c:pt>
                <c:pt idx="3912">
                  <c:v>-161.58763999999999</c:v>
                </c:pt>
                <c:pt idx="3913">
                  <c:v>-161.48723999999999</c:v>
                </c:pt>
                <c:pt idx="3914">
                  <c:v>-161.38884999999999</c:v>
                </c:pt>
                <c:pt idx="3915">
                  <c:v>-161.29274999999998</c:v>
                </c:pt>
                <c:pt idx="3916">
                  <c:v>-161.19920000000002</c:v>
                </c:pt>
                <c:pt idx="3917">
                  <c:v>-161.10847000000001</c:v>
                </c:pt>
                <c:pt idx="3918">
                  <c:v>-161.02082000000001</c:v>
                </c:pt>
                <c:pt idx="3919">
                  <c:v>-160.93646000000001</c:v>
                </c:pt>
                <c:pt idx="3920">
                  <c:v>-160.85559999999998</c:v>
                </c:pt>
                <c:pt idx="3921">
                  <c:v>-160.7784</c:v>
                </c:pt>
                <c:pt idx="3922">
                  <c:v>-160.70495</c:v>
                </c:pt>
                <c:pt idx="3923">
                  <c:v>-160.63533000000001</c:v>
                </c:pt>
                <c:pt idx="3924">
                  <c:v>-160.56953999999999</c:v>
                </c:pt>
                <c:pt idx="3925">
                  <c:v>-160.50753</c:v>
                </c:pt>
                <c:pt idx="3926">
                  <c:v>-160.44922</c:v>
                </c:pt>
                <c:pt idx="3927">
                  <c:v>-160.39444</c:v>
                </c:pt>
                <c:pt idx="3928">
                  <c:v>-160.34300999999999</c:v>
                </c:pt>
                <c:pt idx="3929">
                  <c:v>-160.29470000000001</c:v>
                </c:pt>
                <c:pt idx="3930">
                  <c:v>-160.24923999999999</c:v>
                </c:pt>
                <c:pt idx="3931">
                  <c:v>-160.20634000000001</c:v>
                </c:pt>
                <c:pt idx="3932">
                  <c:v>-160.16571999999999</c:v>
                </c:pt>
                <c:pt idx="3933">
                  <c:v>-160.12705</c:v>
                </c:pt>
                <c:pt idx="3934">
                  <c:v>-160.09002000000001</c:v>
                </c:pt>
                <c:pt idx="3935">
                  <c:v>-160.05431999999999</c:v>
                </c:pt>
                <c:pt idx="3936">
                  <c:v>-160.01963999999998</c:v>
                </c:pt>
                <c:pt idx="3937">
                  <c:v>-159.98566</c:v>
                </c:pt>
                <c:pt idx="3938">
                  <c:v>-159.95206999999999</c:v>
                </c:pt>
                <c:pt idx="3939">
                  <c:v>-159.91857999999999</c:v>
                </c:pt>
                <c:pt idx="3940">
                  <c:v>-159.88487000000001</c:v>
                </c:pt>
                <c:pt idx="3941">
                  <c:v>-159.85064</c:v>
                </c:pt>
                <c:pt idx="3942">
                  <c:v>-159.81558000000001</c:v>
                </c:pt>
                <c:pt idx="3943">
                  <c:v>-159.77939000000001</c:v>
                </c:pt>
                <c:pt idx="3944">
                  <c:v>-159.74176</c:v>
                </c:pt>
                <c:pt idx="3945">
                  <c:v>-159.70237</c:v>
                </c:pt>
                <c:pt idx="3946">
                  <c:v>-159.66093999999998</c:v>
                </c:pt>
                <c:pt idx="3947">
                  <c:v>-159.61716999999999</c:v>
                </c:pt>
                <c:pt idx="3948">
                  <c:v>-159.57076000000001</c:v>
                </c:pt>
                <c:pt idx="3949">
                  <c:v>-159.52144999999999</c:v>
                </c:pt>
                <c:pt idx="3950">
                  <c:v>-159.46899999999999</c:v>
                </c:pt>
                <c:pt idx="3951">
                  <c:v>-159.41320000000002</c:v>
                </c:pt>
                <c:pt idx="3952">
                  <c:v>-159.35387</c:v>
                </c:pt>
                <c:pt idx="3953">
                  <c:v>-159.29087999999999</c:v>
                </c:pt>
                <c:pt idx="3954">
                  <c:v>-159.22415000000001</c:v>
                </c:pt>
                <c:pt idx="3955">
                  <c:v>-159.15364</c:v>
                </c:pt>
                <c:pt idx="3956">
                  <c:v>-159.07936999999998</c:v>
                </c:pt>
                <c:pt idx="3957">
                  <c:v>-159.00137999999998</c:v>
                </c:pt>
                <c:pt idx="3958">
                  <c:v>-158.91978999999998</c:v>
                </c:pt>
                <c:pt idx="3959">
                  <c:v>-158.83474000000001</c:v>
                </c:pt>
                <c:pt idx="3960">
                  <c:v>-158.74639999999999</c:v>
                </c:pt>
                <c:pt idx="3961">
                  <c:v>-158.65499</c:v>
                </c:pt>
                <c:pt idx="3962">
                  <c:v>-158.56074000000001</c:v>
                </c:pt>
                <c:pt idx="3963">
                  <c:v>-158.46388999999999</c:v>
                </c:pt>
                <c:pt idx="3964">
                  <c:v>-158.36469</c:v>
                </c:pt>
                <c:pt idx="3965">
                  <c:v>-158.26342</c:v>
                </c:pt>
                <c:pt idx="3966">
                  <c:v>-158.16032000000001</c:v>
                </c:pt>
                <c:pt idx="3967">
                  <c:v>-158.05568</c:v>
                </c:pt>
                <c:pt idx="3968">
                  <c:v>-157.94974999999999</c:v>
                </c:pt>
                <c:pt idx="3969">
                  <c:v>-157.84279000000001</c:v>
                </c:pt>
                <c:pt idx="3970">
                  <c:v>-157.73506</c:v>
                </c:pt>
                <c:pt idx="3971">
                  <c:v>-157.62682999999998</c:v>
                </c:pt>
                <c:pt idx="3972">
                  <c:v>-157.51835</c:v>
                </c:pt>
                <c:pt idx="3973">
                  <c:v>-157.40989000000002</c:v>
                </c:pt>
                <c:pt idx="3974">
                  <c:v>-157.30169000000001</c:v>
                </c:pt>
                <c:pt idx="3975">
                  <c:v>-157.19401999999999</c:v>
                </c:pt>
                <c:pt idx="3976">
                  <c:v>-157.08713</c:v>
                </c:pt>
                <c:pt idx="3977">
                  <c:v>-156.98128</c:v>
                </c:pt>
                <c:pt idx="3978">
                  <c:v>-156.87672000000001</c:v>
                </c:pt>
                <c:pt idx="3979">
                  <c:v>-156.77368000000001</c:v>
                </c:pt>
                <c:pt idx="3980">
                  <c:v>-156.67239999999998</c:v>
                </c:pt>
                <c:pt idx="3981">
                  <c:v>-156.57309000000001</c:v>
                </c:pt>
                <c:pt idx="3982">
                  <c:v>-156.47593000000001</c:v>
                </c:pt>
                <c:pt idx="3983">
                  <c:v>-156.3811</c:v>
                </c:pt>
                <c:pt idx="3984">
                  <c:v>-156.28871999999998</c:v>
                </c:pt>
                <c:pt idx="3985">
                  <c:v>-156.19889000000001</c:v>
                </c:pt>
                <c:pt idx="3986">
                  <c:v>-156.11168000000001</c:v>
                </c:pt>
                <c:pt idx="3987">
                  <c:v>-156.02708999999999</c:v>
                </c:pt>
                <c:pt idx="3988">
                  <c:v>-155.94511</c:v>
                </c:pt>
                <c:pt idx="3989">
                  <c:v>-155.86568</c:v>
                </c:pt>
                <c:pt idx="3990">
                  <c:v>-155.78870000000001</c:v>
                </c:pt>
                <c:pt idx="3991">
                  <c:v>-155.71404000000001</c:v>
                </c:pt>
                <c:pt idx="3992">
                  <c:v>-155.64156</c:v>
                </c:pt>
                <c:pt idx="3993">
                  <c:v>-155.57106999999999</c:v>
                </c:pt>
                <c:pt idx="3994">
                  <c:v>-155.50237000000001</c:v>
                </c:pt>
                <c:pt idx="3995">
                  <c:v>-155.43526</c:v>
                </c:pt>
                <c:pt idx="3996">
                  <c:v>-155.36951999999999</c:v>
                </c:pt>
                <c:pt idx="3997">
                  <c:v>-155.30492999999998</c:v>
                </c:pt>
                <c:pt idx="3998">
                  <c:v>-155.24128000000002</c:v>
                </c:pt>
                <c:pt idx="3999">
                  <c:v>-155.17834999999999</c:v>
                </c:pt>
                <c:pt idx="4000">
                  <c:v>-155.11591999999999</c:v>
                </c:pt>
                <c:pt idx="4001">
                  <c:v>-155.05377999999999</c:v>
                </c:pt>
                <c:pt idx="4002">
                  <c:v>-154.99169999999998</c:v>
                </c:pt>
                <c:pt idx="4003">
                  <c:v>-154.92946000000001</c:v>
                </c:pt>
                <c:pt idx="4004">
                  <c:v>-154.86686</c:v>
                </c:pt>
                <c:pt idx="4005">
                  <c:v>-154.80367000000001</c:v>
                </c:pt>
                <c:pt idx="4006">
                  <c:v>-154.73967999999999</c:v>
                </c:pt>
                <c:pt idx="4007">
                  <c:v>-154.67466000000002</c:v>
                </c:pt>
                <c:pt idx="4008">
                  <c:v>-154.60838999999999</c:v>
                </c:pt>
                <c:pt idx="4009">
                  <c:v>-154.54065</c:v>
                </c:pt>
                <c:pt idx="4010">
                  <c:v>-154.47122999999999</c:v>
                </c:pt>
                <c:pt idx="4011">
                  <c:v>-154.39992000000001</c:v>
                </c:pt>
                <c:pt idx="4012">
                  <c:v>-154.32652999999999</c:v>
                </c:pt>
                <c:pt idx="4013">
                  <c:v>-154.2509</c:v>
                </c:pt>
                <c:pt idx="4014">
                  <c:v>-154.17287999999999</c:v>
                </c:pt>
                <c:pt idx="4015">
                  <c:v>-154.09236999999999</c:v>
                </c:pt>
                <c:pt idx="4016">
                  <c:v>-154.00928999999999</c:v>
                </c:pt>
                <c:pt idx="4017">
                  <c:v>-153.92361</c:v>
                </c:pt>
                <c:pt idx="4018">
                  <c:v>-153.83534</c:v>
                </c:pt>
                <c:pt idx="4019">
                  <c:v>-153.74453</c:v>
                </c:pt>
                <c:pt idx="4020">
                  <c:v>-153.65129000000002</c:v>
                </c:pt>
                <c:pt idx="4021">
                  <c:v>-153.55572000000001</c:v>
                </c:pt>
                <c:pt idx="4022">
                  <c:v>-153.45802</c:v>
                </c:pt>
                <c:pt idx="4023">
                  <c:v>-153.35836</c:v>
                </c:pt>
                <c:pt idx="4024">
                  <c:v>-153.25697</c:v>
                </c:pt>
                <c:pt idx="4025">
                  <c:v>-153.1541</c:v>
                </c:pt>
                <c:pt idx="4026">
                  <c:v>-153.05000000000001</c:v>
                </c:pt>
                <c:pt idx="4027">
                  <c:v>-152.94490999999999</c:v>
                </c:pt>
                <c:pt idx="4028">
                  <c:v>-152.83912000000001</c:v>
                </c:pt>
                <c:pt idx="4029">
                  <c:v>-152.73286999999999</c:v>
                </c:pt>
                <c:pt idx="4030">
                  <c:v>-152.62644</c:v>
                </c:pt>
                <c:pt idx="4031">
                  <c:v>-152.52007</c:v>
                </c:pt>
                <c:pt idx="4032">
                  <c:v>-152.41403</c:v>
                </c:pt>
                <c:pt idx="4033">
                  <c:v>-152.30856</c:v>
                </c:pt>
                <c:pt idx="4034">
                  <c:v>-152.20393000000001</c:v>
                </c:pt>
                <c:pt idx="4035">
                  <c:v>-152.10037</c:v>
                </c:pt>
                <c:pt idx="4036">
                  <c:v>-151.99813999999998</c:v>
                </c:pt>
                <c:pt idx="4037">
                  <c:v>-151.89748</c:v>
                </c:pt>
                <c:pt idx="4038">
                  <c:v>-151.79863</c:v>
                </c:pt>
                <c:pt idx="4039">
                  <c:v>-151.70184999999998</c:v>
                </c:pt>
                <c:pt idx="4040">
                  <c:v>-151.60737</c:v>
                </c:pt>
                <c:pt idx="4041">
                  <c:v>-151.51542000000001</c:v>
                </c:pt>
                <c:pt idx="4042">
                  <c:v>-151.42622</c:v>
                </c:pt>
                <c:pt idx="4043">
                  <c:v>-151.33999</c:v>
                </c:pt>
                <c:pt idx="4044">
                  <c:v>-151.2569</c:v>
                </c:pt>
                <c:pt idx="4045">
                  <c:v>-151.17712</c:v>
                </c:pt>
                <c:pt idx="4046">
                  <c:v>-151.10077999999999</c:v>
                </c:pt>
                <c:pt idx="4047">
                  <c:v>-151.02798000000001</c:v>
                </c:pt>
                <c:pt idx="4048">
                  <c:v>-150.95875999999998</c:v>
                </c:pt>
                <c:pt idx="4049">
                  <c:v>-150.89315999999999</c:v>
                </c:pt>
                <c:pt idx="4050">
                  <c:v>-150.83113</c:v>
                </c:pt>
                <c:pt idx="4051">
                  <c:v>-150.77262999999999</c:v>
                </c:pt>
                <c:pt idx="4052">
                  <c:v>-150.71753999999999</c:v>
                </c:pt>
                <c:pt idx="4053">
                  <c:v>-150.66573</c:v>
                </c:pt>
                <c:pt idx="4054">
                  <c:v>-150.61702</c:v>
                </c:pt>
                <c:pt idx="4055">
                  <c:v>-150.57122000000001</c:v>
                </c:pt>
                <c:pt idx="4056">
                  <c:v>-150.52808999999999</c:v>
                </c:pt>
                <c:pt idx="4057">
                  <c:v>-150.48739999999998</c:v>
                </c:pt>
                <c:pt idx="4058">
                  <c:v>-150.44889000000001</c:v>
                </c:pt>
                <c:pt idx="4059">
                  <c:v>-150.41230000000002</c:v>
                </c:pt>
                <c:pt idx="4060">
                  <c:v>-150.37735000000001</c:v>
                </c:pt>
                <c:pt idx="4061">
                  <c:v>-150.34377999999998</c:v>
                </c:pt>
                <c:pt idx="4062">
                  <c:v>-150.31129999999999</c:v>
                </c:pt>
                <c:pt idx="4063">
                  <c:v>-150.27964</c:v>
                </c:pt>
                <c:pt idx="4064">
                  <c:v>-150.24851000000001</c:v>
                </c:pt>
                <c:pt idx="4065">
                  <c:v>-150.21762999999999</c:v>
                </c:pt>
                <c:pt idx="4066">
                  <c:v>-150.18671999999998</c:v>
                </c:pt>
                <c:pt idx="4067">
                  <c:v>-150.15547000000001</c:v>
                </c:pt>
                <c:pt idx="4068">
                  <c:v>-150.12359000000001</c:v>
                </c:pt>
                <c:pt idx="4069">
                  <c:v>-150.09079</c:v>
                </c:pt>
                <c:pt idx="4070">
                  <c:v>-150.05676</c:v>
                </c:pt>
                <c:pt idx="4071">
                  <c:v>-150.02118999999999</c:v>
                </c:pt>
                <c:pt idx="4072">
                  <c:v>-149.98379</c:v>
                </c:pt>
                <c:pt idx="4073">
                  <c:v>-149.94425000000001</c:v>
                </c:pt>
                <c:pt idx="4074">
                  <c:v>-149.90228999999999</c:v>
                </c:pt>
                <c:pt idx="4075">
                  <c:v>-149.85764</c:v>
                </c:pt>
                <c:pt idx="4076">
                  <c:v>-149.81005999999999</c:v>
                </c:pt>
                <c:pt idx="4077">
                  <c:v>-149.75933000000001</c:v>
                </c:pt>
                <c:pt idx="4078">
                  <c:v>-149.70526999999998</c:v>
                </c:pt>
                <c:pt idx="4079">
                  <c:v>-149.64775</c:v>
                </c:pt>
                <c:pt idx="4080">
                  <c:v>-149.58669</c:v>
                </c:pt>
                <c:pt idx="4081">
                  <c:v>-149.52204</c:v>
                </c:pt>
                <c:pt idx="4082">
                  <c:v>-149.45382000000001</c:v>
                </c:pt>
                <c:pt idx="4083">
                  <c:v>-149.38208</c:v>
                </c:pt>
                <c:pt idx="4084">
                  <c:v>-149.30691999999999</c:v>
                </c:pt>
                <c:pt idx="4085">
                  <c:v>-149.22848999999999</c:v>
                </c:pt>
                <c:pt idx="4086">
                  <c:v>-149.14697000000001</c:v>
                </c:pt>
                <c:pt idx="4087">
                  <c:v>-149.06255999999999</c:v>
                </c:pt>
                <c:pt idx="4088">
                  <c:v>-148.97548999999998</c:v>
                </c:pt>
                <c:pt idx="4089">
                  <c:v>-148.886</c:v>
                </c:pt>
                <c:pt idx="4090">
                  <c:v>-148.79434000000001</c:v>
                </c:pt>
                <c:pt idx="4091">
                  <c:v>-148.70077000000001</c:v>
                </c:pt>
                <c:pt idx="4092">
                  <c:v>-148.60553999999999</c:v>
                </c:pt>
                <c:pt idx="4093">
                  <c:v>-148.50890000000001</c:v>
                </c:pt>
                <c:pt idx="4094">
                  <c:v>-148.41113000000001</c:v>
                </c:pt>
                <c:pt idx="4095">
                  <c:v>-148.31245000000001</c:v>
                </c:pt>
                <c:pt idx="4096">
                  <c:v>-148.21314999999998</c:v>
                </c:pt>
                <c:pt idx="4097">
                  <c:v>-148.11346</c:v>
                </c:pt>
                <c:pt idx="4098">
                  <c:v>-148.01364000000001</c:v>
                </c:pt>
                <c:pt idx="4099">
                  <c:v>-147.91397000000001</c:v>
                </c:pt>
                <c:pt idx="4100">
                  <c:v>-147.81469999999999</c:v>
                </c:pt>
                <c:pt idx="4101">
                  <c:v>-147.71609999999998</c:v>
                </c:pt>
                <c:pt idx="4102">
                  <c:v>-147.61843999999999</c:v>
                </c:pt>
                <c:pt idx="4103">
                  <c:v>-147.52198999999999</c:v>
                </c:pt>
                <c:pt idx="4104">
                  <c:v>-147.42701</c:v>
                </c:pt>
                <c:pt idx="4105">
                  <c:v>-147.33377999999999</c:v>
                </c:pt>
                <c:pt idx="4106">
                  <c:v>-147.24252999999999</c:v>
                </c:pt>
                <c:pt idx="4107">
                  <c:v>-147.15349000000001</c:v>
                </c:pt>
                <c:pt idx="4108">
                  <c:v>-147.06685999999999</c:v>
                </c:pt>
                <c:pt idx="4109">
                  <c:v>-146.98281</c:v>
                </c:pt>
                <c:pt idx="4110">
                  <c:v>-146.90146000000001</c:v>
                </c:pt>
                <c:pt idx="4111">
                  <c:v>-146.82291000000001</c:v>
                </c:pt>
                <c:pt idx="4112">
                  <c:v>-146.74718000000001</c:v>
                </c:pt>
                <c:pt idx="4113">
                  <c:v>-146.67428999999998</c:v>
                </c:pt>
                <c:pt idx="4114">
                  <c:v>-146.60417999999999</c:v>
                </c:pt>
                <c:pt idx="4115">
                  <c:v>-146.53675000000001</c:v>
                </c:pt>
                <c:pt idx="4116">
                  <c:v>-146.47187</c:v>
                </c:pt>
                <c:pt idx="4117">
                  <c:v>-146.40937</c:v>
                </c:pt>
                <c:pt idx="4118">
                  <c:v>-146.34904999999998</c:v>
                </c:pt>
                <c:pt idx="4119">
                  <c:v>-146.29069000000001</c:v>
                </c:pt>
                <c:pt idx="4120">
                  <c:v>-146.23405</c:v>
                </c:pt>
                <c:pt idx="4121">
                  <c:v>-146.17889</c:v>
                </c:pt>
                <c:pt idx="4122">
                  <c:v>-146.12495999999999</c:v>
                </c:pt>
                <c:pt idx="4123">
                  <c:v>-146.07201000000001</c:v>
                </c:pt>
                <c:pt idx="4124">
                  <c:v>-146.01979</c:v>
                </c:pt>
                <c:pt idx="4125">
                  <c:v>-145.96805999999998</c:v>
                </c:pt>
                <c:pt idx="4126">
                  <c:v>-145.91658000000001</c:v>
                </c:pt>
                <c:pt idx="4127">
                  <c:v>-145.86510999999999</c:v>
                </c:pt>
                <c:pt idx="4128">
                  <c:v>-145.81343000000001</c:v>
                </c:pt>
                <c:pt idx="4129">
                  <c:v>-145.76131000000001</c:v>
                </c:pt>
                <c:pt idx="4130">
                  <c:v>-145.70851999999999</c:v>
                </c:pt>
                <c:pt idx="4131">
                  <c:v>-145.65483999999998</c:v>
                </c:pt>
                <c:pt idx="4132">
                  <c:v>-145.60004000000001</c:v>
                </c:pt>
                <c:pt idx="4133">
                  <c:v>-145.54390000000001</c:v>
                </c:pt>
                <c:pt idx="4134">
                  <c:v>-145.4862</c:v>
                </c:pt>
                <c:pt idx="4135">
                  <c:v>-145.42670999999999</c:v>
                </c:pt>
                <c:pt idx="4136">
                  <c:v>-145.36524</c:v>
                </c:pt>
                <c:pt idx="4137">
                  <c:v>-145.30157</c:v>
                </c:pt>
                <c:pt idx="4138">
                  <c:v>-145.23552999999998</c:v>
                </c:pt>
                <c:pt idx="4139">
                  <c:v>-145.16693999999998</c:v>
                </c:pt>
                <c:pt idx="4140">
                  <c:v>-145.09568999999999</c:v>
                </c:pt>
                <c:pt idx="4141">
                  <c:v>-145.02166</c:v>
                </c:pt>
                <c:pt idx="4142">
                  <c:v>-144.94479999999999</c:v>
                </c:pt>
                <c:pt idx="4143">
                  <c:v>-144.86507</c:v>
                </c:pt>
                <c:pt idx="4144">
                  <c:v>-144.78251</c:v>
                </c:pt>
                <c:pt idx="4145">
                  <c:v>-144.69714999999999</c:v>
                </c:pt>
                <c:pt idx="4146">
                  <c:v>-144.60910000000001</c:v>
                </c:pt>
                <c:pt idx="4147">
                  <c:v>-144.51848000000001</c:v>
                </c:pt>
                <c:pt idx="4148">
                  <c:v>-144.42546999999999</c:v>
                </c:pt>
                <c:pt idx="4149">
                  <c:v>-144.33026000000001</c:v>
                </c:pt>
                <c:pt idx="4150">
                  <c:v>-144.23304999999999</c:v>
                </c:pt>
                <c:pt idx="4151">
                  <c:v>-144.13407999999998</c:v>
                </c:pt>
                <c:pt idx="4152">
                  <c:v>-144.03359999999998</c:v>
                </c:pt>
                <c:pt idx="4153">
                  <c:v>-143.93186</c:v>
                </c:pt>
                <c:pt idx="4154">
                  <c:v>-143.82911000000001</c:v>
                </c:pt>
                <c:pt idx="4155">
                  <c:v>-143.72560999999999</c:v>
                </c:pt>
                <c:pt idx="4156">
                  <c:v>-143.62161</c:v>
                </c:pt>
                <c:pt idx="4157">
                  <c:v>-143.51734999999999</c:v>
                </c:pt>
                <c:pt idx="4158">
                  <c:v>-143.41311000000002</c:v>
                </c:pt>
                <c:pt idx="4159">
                  <c:v>-143.30911</c:v>
                </c:pt>
                <c:pt idx="4160">
                  <c:v>-143.20561000000001</c:v>
                </c:pt>
                <c:pt idx="4161">
                  <c:v>-143.10284999999999</c:v>
                </c:pt>
                <c:pt idx="4162">
                  <c:v>-143.00109</c:v>
                </c:pt>
                <c:pt idx="4163">
                  <c:v>-142.90056999999999</c:v>
                </c:pt>
                <c:pt idx="4164">
                  <c:v>-142.80153999999999</c:v>
                </c:pt>
                <c:pt idx="4165">
                  <c:v>-142.70426</c:v>
                </c:pt>
                <c:pt idx="4166">
                  <c:v>-142.60894999999999</c:v>
                </c:pt>
                <c:pt idx="4167">
                  <c:v>-142.51588000000001</c:v>
                </c:pt>
                <c:pt idx="4168">
                  <c:v>-142.42527000000001</c:v>
                </c:pt>
                <c:pt idx="4169">
                  <c:v>-142.33733999999998</c:v>
                </c:pt>
                <c:pt idx="4170">
                  <c:v>-142.25227999999998</c:v>
                </c:pt>
                <c:pt idx="4171">
                  <c:v>-142.17026000000001</c:v>
                </c:pt>
                <c:pt idx="4172">
                  <c:v>-142.09142</c:v>
                </c:pt>
                <c:pt idx="4173">
                  <c:v>-142.01582999999999</c:v>
                </c:pt>
                <c:pt idx="4174">
                  <c:v>-141.94354999999999</c:v>
                </c:pt>
                <c:pt idx="4175">
                  <c:v>-141.87458000000001</c:v>
                </c:pt>
                <c:pt idx="4176">
                  <c:v>-141.80886000000001</c:v>
                </c:pt>
                <c:pt idx="4177">
                  <c:v>-141.74628999999999</c:v>
                </c:pt>
                <c:pt idx="4178">
                  <c:v>-141.68673999999999</c:v>
                </c:pt>
                <c:pt idx="4179">
                  <c:v>-141.63002</c:v>
                </c:pt>
                <c:pt idx="4180">
                  <c:v>-141.57589999999999</c:v>
                </c:pt>
                <c:pt idx="4181">
                  <c:v>-141.52414999999999</c:v>
                </c:pt>
                <c:pt idx="4182">
                  <c:v>-141.47449</c:v>
                </c:pt>
                <c:pt idx="4183">
                  <c:v>-141.42666</c:v>
                </c:pt>
                <c:pt idx="4184">
                  <c:v>-141.38034999999999</c:v>
                </c:pt>
                <c:pt idx="4185">
                  <c:v>-141.33528999999999</c:v>
                </c:pt>
                <c:pt idx="4186">
                  <c:v>-141.29119</c:v>
                </c:pt>
                <c:pt idx="4187">
                  <c:v>-141.24777</c:v>
                </c:pt>
                <c:pt idx="4188">
                  <c:v>-141.20474999999999</c:v>
                </c:pt>
                <c:pt idx="4189">
                  <c:v>-141.16186999999999</c:v>
                </c:pt>
                <c:pt idx="4190">
                  <c:v>-141.11885000000001</c:v>
                </c:pt>
                <c:pt idx="4191">
                  <c:v>-141.07542999999998</c:v>
                </c:pt>
                <c:pt idx="4192">
                  <c:v>-141.03136000000001</c:v>
                </c:pt>
                <c:pt idx="4193">
                  <c:v>-140.98635000000002</c:v>
                </c:pt>
                <c:pt idx="4194">
                  <c:v>-140.94015999999999</c:v>
                </c:pt>
                <c:pt idx="4195">
                  <c:v>-140.89250999999999</c:v>
                </c:pt>
                <c:pt idx="4196">
                  <c:v>-140.84314000000001</c:v>
                </c:pt>
                <c:pt idx="4197">
                  <c:v>-140.79176999999999</c:v>
                </c:pt>
                <c:pt idx="4198">
                  <c:v>-140.73814999999999</c:v>
                </c:pt>
                <c:pt idx="4199">
                  <c:v>-140.68200999999999</c:v>
                </c:pt>
                <c:pt idx="4200">
                  <c:v>-140.62311</c:v>
                </c:pt>
                <c:pt idx="4201">
                  <c:v>-140.56121000000002</c:v>
                </c:pt>
                <c:pt idx="4202">
                  <c:v>-140.49610999999999</c:v>
                </c:pt>
                <c:pt idx="4203">
                  <c:v>-140.42764</c:v>
                </c:pt>
                <c:pt idx="4204">
                  <c:v>-140.35566</c:v>
                </c:pt>
                <c:pt idx="4205">
                  <c:v>-140.28006999999999</c:v>
                </c:pt>
                <c:pt idx="4206">
                  <c:v>-140.20084</c:v>
                </c:pt>
                <c:pt idx="4207">
                  <c:v>-140.11795000000001</c:v>
                </c:pt>
                <c:pt idx="4208">
                  <c:v>-140.03146999999998</c:v>
                </c:pt>
                <c:pt idx="4209">
                  <c:v>-139.94146999999998</c:v>
                </c:pt>
                <c:pt idx="4210">
                  <c:v>-139.84810999999999</c:v>
                </c:pt>
                <c:pt idx="4211">
                  <c:v>-139.75155000000001</c:v>
                </c:pt>
                <c:pt idx="4212">
                  <c:v>-139.65199999999999</c:v>
                </c:pt>
                <c:pt idx="4213">
                  <c:v>-139.54969</c:v>
                </c:pt>
                <c:pt idx="4214">
                  <c:v>-139.44487000000001</c:v>
                </c:pt>
                <c:pt idx="4215">
                  <c:v>-139.33780999999999</c:v>
                </c:pt>
                <c:pt idx="4216">
                  <c:v>-139.22875999999999</c:v>
                </c:pt>
                <c:pt idx="4217">
                  <c:v>-139.11798999999999</c:v>
                </c:pt>
                <c:pt idx="4218">
                  <c:v>-139.00578999999999</c:v>
                </c:pt>
                <c:pt idx="4219">
                  <c:v>-138.89240000000001</c:v>
                </c:pt>
                <c:pt idx="4220">
                  <c:v>-138.77809999999999</c:v>
                </c:pt>
                <c:pt idx="4221">
                  <c:v>-138.66316</c:v>
                </c:pt>
                <c:pt idx="4222">
                  <c:v>-138.54782999999998</c:v>
                </c:pt>
                <c:pt idx="4223">
                  <c:v>-138.43239</c:v>
                </c:pt>
                <c:pt idx="4224">
                  <c:v>-138.31710999999999</c:v>
                </c:pt>
                <c:pt idx="4225">
                  <c:v>-138.20224999999999</c:v>
                </c:pt>
                <c:pt idx="4226">
                  <c:v>-138.08808999999999</c:v>
                </c:pt>
                <c:pt idx="4227">
                  <c:v>-137.97490999999999</c:v>
                </c:pt>
                <c:pt idx="4228">
                  <c:v>-137.86299</c:v>
                </c:pt>
                <c:pt idx="4229">
                  <c:v>-137.75261</c:v>
                </c:pt>
                <c:pt idx="4230">
                  <c:v>-137.64404999999999</c:v>
                </c:pt>
                <c:pt idx="4231">
                  <c:v>-137.53756000000001</c:v>
                </c:pt>
                <c:pt idx="4232">
                  <c:v>-137.43341000000001</c:v>
                </c:pt>
                <c:pt idx="4233">
                  <c:v>-137.33184</c:v>
                </c:pt>
                <c:pt idx="4234">
                  <c:v>-137.23304999999999</c:v>
                </c:pt>
                <c:pt idx="4235">
                  <c:v>-137.13721000000001</c:v>
                </c:pt>
                <c:pt idx="4236">
                  <c:v>-137.04447999999999</c:v>
                </c:pt>
                <c:pt idx="4237">
                  <c:v>-136.95496</c:v>
                </c:pt>
                <c:pt idx="4238">
                  <c:v>-136.86869999999999</c:v>
                </c:pt>
                <c:pt idx="4239">
                  <c:v>-136.78573999999998</c:v>
                </c:pt>
                <c:pt idx="4240">
                  <c:v>-136.70604</c:v>
                </c:pt>
                <c:pt idx="4241">
                  <c:v>-136.62954999999999</c:v>
                </c:pt>
                <c:pt idx="4242">
                  <c:v>-136.55617000000001</c:v>
                </c:pt>
                <c:pt idx="4243">
                  <c:v>-136.48577</c:v>
                </c:pt>
                <c:pt idx="4244">
                  <c:v>-136.41819000000001</c:v>
                </c:pt>
                <c:pt idx="4245">
                  <c:v>-136.35325</c:v>
                </c:pt>
                <c:pt idx="4246">
                  <c:v>-136.29074</c:v>
                </c:pt>
                <c:pt idx="4247">
                  <c:v>-136.23047</c:v>
                </c:pt>
                <c:pt idx="4248">
                  <c:v>-136.17219</c:v>
                </c:pt>
                <c:pt idx="4249">
                  <c:v>-136.1157</c:v>
                </c:pt>
                <c:pt idx="4250">
                  <c:v>-136.06076999999999</c:v>
                </c:pt>
                <c:pt idx="4251">
                  <c:v>-136.00715</c:v>
                </c:pt>
                <c:pt idx="4252">
                  <c:v>-135.95461999999998</c:v>
                </c:pt>
                <c:pt idx="4253">
                  <c:v>-135.90294</c:v>
                </c:pt>
                <c:pt idx="4254">
                  <c:v>-135.85185999999999</c:v>
                </c:pt>
                <c:pt idx="4255">
                  <c:v>-135.80115000000001</c:v>
                </c:pt>
                <c:pt idx="4256">
                  <c:v>-135.75054999999998</c:v>
                </c:pt>
                <c:pt idx="4257">
                  <c:v>-135.69980000000001</c:v>
                </c:pt>
                <c:pt idx="4258">
                  <c:v>-135.64866000000001</c:v>
                </c:pt>
                <c:pt idx="4259">
                  <c:v>-135.59684999999999</c:v>
                </c:pt>
                <c:pt idx="4260">
                  <c:v>-135.54411999999999</c:v>
                </c:pt>
                <c:pt idx="4261">
                  <c:v>-135.49020000000002</c:v>
                </c:pt>
                <c:pt idx="4262">
                  <c:v>-135.43484000000001</c:v>
                </c:pt>
                <c:pt idx="4263">
                  <c:v>-135.37781000000001</c:v>
                </c:pt>
                <c:pt idx="4264">
                  <c:v>-135.31887</c:v>
                </c:pt>
                <c:pt idx="4265">
                  <c:v>-135.25782999999998</c:v>
                </c:pt>
                <c:pt idx="4266">
                  <c:v>-135.19452000000001</c:v>
                </c:pt>
                <c:pt idx="4267">
                  <c:v>-135.12880000000001</c:v>
                </c:pt>
                <c:pt idx="4268">
                  <c:v>-135.06059999999999</c:v>
                </c:pt>
                <c:pt idx="4269">
                  <c:v>-134.98987</c:v>
                </c:pt>
                <c:pt idx="4270">
                  <c:v>-134.91660000000002</c:v>
                </c:pt>
                <c:pt idx="4271">
                  <c:v>-134.84083000000001</c:v>
                </c:pt>
                <c:pt idx="4272">
                  <c:v>-134.76265999999998</c:v>
                </c:pt>
                <c:pt idx="4273">
                  <c:v>-134.68221</c:v>
                </c:pt>
                <c:pt idx="4274">
                  <c:v>-134.59963999999999</c:v>
                </c:pt>
                <c:pt idx="4275">
                  <c:v>-134.51514</c:v>
                </c:pt>
                <c:pt idx="4276">
                  <c:v>-134.42893000000001</c:v>
                </c:pt>
                <c:pt idx="4277">
                  <c:v>-134.34123</c:v>
                </c:pt>
                <c:pt idx="4278">
                  <c:v>-134.25229999999999</c:v>
                </c:pt>
                <c:pt idx="4279">
                  <c:v>-134.16238000000001</c:v>
                </c:pt>
                <c:pt idx="4280">
                  <c:v>-134.07171</c:v>
                </c:pt>
                <c:pt idx="4281">
                  <c:v>-133.98053999999999</c:v>
                </c:pt>
                <c:pt idx="4282">
                  <c:v>-133.88912999999999</c:v>
                </c:pt>
                <c:pt idx="4283">
                  <c:v>-133.79771</c:v>
                </c:pt>
                <c:pt idx="4284">
                  <c:v>-133.70652999999999</c:v>
                </c:pt>
                <c:pt idx="4285">
                  <c:v>-133.61581999999999</c:v>
                </c:pt>
                <c:pt idx="4286">
                  <c:v>-133.52582999999998</c:v>
                </c:pt>
                <c:pt idx="4287">
                  <c:v>-133.43678</c:v>
                </c:pt>
                <c:pt idx="4288">
                  <c:v>-133.34893</c:v>
                </c:pt>
                <c:pt idx="4289">
                  <c:v>-133.26250999999999</c:v>
                </c:pt>
                <c:pt idx="4290">
                  <c:v>-133.17776000000001</c:v>
                </c:pt>
                <c:pt idx="4291">
                  <c:v>-133.09491</c:v>
                </c:pt>
                <c:pt idx="4292">
                  <c:v>-133.01419999999999</c:v>
                </c:pt>
                <c:pt idx="4293">
                  <c:v>-132.93585999999999</c:v>
                </c:pt>
                <c:pt idx="4294">
                  <c:v>-132.86010999999999</c:v>
                </c:pt>
                <c:pt idx="4295">
                  <c:v>-132.78715</c:v>
                </c:pt>
                <c:pt idx="4296">
                  <c:v>-132.71715</c:v>
                </c:pt>
                <c:pt idx="4297">
                  <c:v>-132.65026</c:v>
                </c:pt>
                <c:pt idx="4298">
                  <c:v>-132.58659</c:v>
                </c:pt>
                <c:pt idx="4299">
                  <c:v>-132.52619999999999</c:v>
                </c:pt>
                <c:pt idx="4300">
                  <c:v>-132.46912</c:v>
                </c:pt>
                <c:pt idx="4301">
                  <c:v>-132.41533000000001</c:v>
                </c:pt>
                <c:pt idx="4302">
                  <c:v>-132.36474999999999</c:v>
                </c:pt>
                <c:pt idx="4303">
                  <c:v>-132.31727000000001</c:v>
                </c:pt>
                <c:pt idx="4304">
                  <c:v>-132.27273</c:v>
                </c:pt>
                <c:pt idx="4305">
                  <c:v>-132.23093</c:v>
                </c:pt>
                <c:pt idx="4306">
                  <c:v>-132.19164000000001</c:v>
                </c:pt>
                <c:pt idx="4307">
                  <c:v>-132.15460999999999</c:v>
                </c:pt>
                <c:pt idx="4308">
                  <c:v>-132.11955</c:v>
                </c:pt>
                <c:pt idx="4309">
                  <c:v>-132.08618999999999</c:v>
                </c:pt>
                <c:pt idx="4310">
                  <c:v>-132.05423999999999</c:v>
                </c:pt>
                <c:pt idx="4311">
                  <c:v>-132.02339999999998</c:v>
                </c:pt>
                <c:pt idx="4312">
                  <c:v>-131.99338999999998</c:v>
                </c:pt>
                <c:pt idx="4313">
                  <c:v>-131.96393</c:v>
                </c:pt>
                <c:pt idx="4314">
                  <c:v>-131.93473</c:v>
                </c:pt>
                <c:pt idx="4315">
                  <c:v>-131.90552</c:v>
                </c:pt>
                <c:pt idx="4316">
                  <c:v>-131.87606</c:v>
                </c:pt>
                <c:pt idx="4317">
                  <c:v>-131.84605999999999</c:v>
                </c:pt>
                <c:pt idx="4318">
                  <c:v>-131.81528</c:v>
                </c:pt>
                <c:pt idx="4319">
                  <c:v>-131.78346999999999</c:v>
                </c:pt>
                <c:pt idx="4320">
                  <c:v>-131.75038000000001</c:v>
                </c:pt>
                <c:pt idx="4321">
                  <c:v>-131.71575999999999</c:v>
                </c:pt>
                <c:pt idx="4322">
                  <c:v>-131.67937000000001</c:v>
                </c:pt>
                <c:pt idx="4323">
                  <c:v>-131.64097999999998</c:v>
                </c:pt>
                <c:pt idx="4324">
                  <c:v>-131.60034999999999</c:v>
                </c:pt>
                <c:pt idx="4325">
                  <c:v>-131.55725999999999</c:v>
                </c:pt>
                <c:pt idx="4326">
                  <c:v>-131.51151000000002</c:v>
                </c:pt>
                <c:pt idx="4327">
                  <c:v>-131.46292</c:v>
                </c:pt>
                <c:pt idx="4328">
                  <c:v>-131.41132999999999</c:v>
                </c:pt>
                <c:pt idx="4329">
                  <c:v>-131.35661999999999</c:v>
                </c:pt>
                <c:pt idx="4330">
                  <c:v>-131.29868999999999</c:v>
                </c:pt>
                <c:pt idx="4331">
                  <c:v>-131.23750000000001</c:v>
                </c:pt>
                <c:pt idx="4332">
                  <c:v>-131.17303999999999</c:v>
                </c:pt>
                <c:pt idx="4333">
                  <c:v>-131.10532999999998</c:v>
                </c:pt>
                <c:pt idx="4334">
                  <c:v>-131.03443999999999</c:v>
                </c:pt>
                <c:pt idx="4335">
                  <c:v>-130.960488</c:v>
                </c:pt>
                <c:pt idx="4336">
                  <c:v>-130.883612</c:v>
                </c:pt>
                <c:pt idx="4337">
                  <c:v>-130.80399</c:v>
                </c:pt>
                <c:pt idx="4338">
                  <c:v>-130.72182799999999</c:v>
                </c:pt>
                <c:pt idx="4339">
                  <c:v>-130.637349</c:v>
                </c:pt>
                <c:pt idx="4340">
                  <c:v>-130.55079499999999</c:v>
                </c:pt>
                <c:pt idx="4341">
                  <c:v>-130.46242000000001</c:v>
                </c:pt>
                <c:pt idx="4342">
                  <c:v>-130.37248699999998</c:v>
                </c:pt>
                <c:pt idx="4343">
                  <c:v>-130.281261</c:v>
                </c:pt>
                <c:pt idx="4344">
                  <c:v>-130.18901299999999</c:v>
                </c:pt>
                <c:pt idx="4345">
                  <c:v>-130.096014</c:v>
                </c:pt>
                <c:pt idx="4346">
                  <c:v>-130.002534</c:v>
                </c:pt>
                <c:pt idx="4347">
                  <c:v>-129.90885</c:v>
                </c:pt>
                <c:pt idx="4348">
                  <c:v>-129.815235</c:v>
                </c:pt>
                <c:pt idx="4349">
                  <c:v>-129.72197</c:v>
                </c:pt>
                <c:pt idx="4350">
                  <c:v>-129.62933100000001</c:v>
                </c:pt>
                <c:pt idx="4351">
                  <c:v>-129.537598</c:v>
                </c:pt>
                <c:pt idx="4352">
                  <c:v>-129.44704899999999</c:v>
                </c:pt>
                <c:pt idx="4353">
                  <c:v>-129.35796099999999</c:v>
                </c:pt>
                <c:pt idx="4354">
                  <c:v>-129.27061</c:v>
                </c:pt>
                <c:pt idx="4355">
                  <c:v>-129.18526499999999</c:v>
                </c:pt>
                <c:pt idx="4356">
                  <c:v>-129.10218499999999</c:v>
                </c:pt>
                <c:pt idx="4357">
                  <c:v>-129.021615</c:v>
                </c:pt>
                <c:pt idx="4358">
                  <c:v>-128.943781</c:v>
                </c:pt>
                <c:pt idx="4359">
                  <c:v>-128.86888399999998</c:v>
                </c:pt>
                <c:pt idx="4360">
                  <c:v>-128.797099</c:v>
                </c:pt>
                <c:pt idx="4361">
                  <c:v>-128.728568</c:v>
                </c:pt>
                <c:pt idx="4362">
                  <c:v>-128.663397</c:v>
                </c:pt>
                <c:pt idx="4363">
                  <c:v>-128.60165499999999</c:v>
                </c:pt>
                <c:pt idx="4364">
                  <c:v>-128.543374</c:v>
                </c:pt>
                <c:pt idx="4365">
                  <c:v>-128.48854700000001</c:v>
                </c:pt>
                <c:pt idx="4366">
                  <c:v>-128.43713299999999</c:v>
                </c:pt>
                <c:pt idx="4367">
                  <c:v>-128.38905499999998</c:v>
                </c:pt>
                <c:pt idx="4368">
                  <c:v>-128.34420499999999</c:v>
                </c:pt>
                <c:pt idx="4369">
                  <c:v>-128.30244999999999</c:v>
                </c:pt>
                <c:pt idx="4370">
                  <c:v>-128.26363000000001</c:v>
                </c:pt>
                <c:pt idx="4371">
                  <c:v>-128.22757099999998</c:v>
                </c:pt>
                <c:pt idx="4372">
                  <c:v>-128.19408300000001</c:v>
                </c:pt>
                <c:pt idx="4373">
                  <c:v>-128.16296800000001</c:v>
                </c:pt>
                <c:pt idx="4374">
                  <c:v>-128.134019</c:v>
                </c:pt>
                <c:pt idx="4375">
                  <c:v>-128.10702499999999</c:v>
                </c:pt>
                <c:pt idx="4376">
                  <c:v>-128.08177000000001</c:v>
                </c:pt>
                <c:pt idx="4377">
                  <c:v>-128.058031</c:v>
                </c:pt>
                <c:pt idx="4378">
                  <c:v>-128.03558200000001</c:v>
                </c:pt>
                <c:pt idx="4379">
                  <c:v>-128.01419100000001</c:v>
                </c:pt>
                <c:pt idx="4380">
                  <c:v>-127.99361999999999</c:v>
                </c:pt>
                <c:pt idx="4381">
                  <c:v>-127.97362699999999</c:v>
                </c:pt>
                <c:pt idx="4382">
                  <c:v>-127.953963</c:v>
                </c:pt>
                <c:pt idx="4383">
                  <c:v>-127.93437299999999</c:v>
                </c:pt>
                <c:pt idx="4384">
                  <c:v>-127.91459599999999</c:v>
                </c:pt>
                <c:pt idx="4385">
                  <c:v>-127.89437099999999</c:v>
                </c:pt>
                <c:pt idx="4386">
                  <c:v>-127.87343200000001</c:v>
                </c:pt>
                <c:pt idx="4387">
                  <c:v>-127.85151999999999</c:v>
                </c:pt>
                <c:pt idx="4388">
                  <c:v>-127.82838199999999</c:v>
                </c:pt>
                <c:pt idx="4389">
                  <c:v>-127.803777</c:v>
                </c:pt>
                <c:pt idx="4390">
                  <c:v>-127.77748399999999</c:v>
                </c:pt>
                <c:pt idx="4391">
                  <c:v>-127.749309</c:v>
                </c:pt>
                <c:pt idx="4392">
                  <c:v>-127.719092</c:v>
                </c:pt>
                <c:pt idx="4393">
                  <c:v>-127.686707</c:v>
                </c:pt>
                <c:pt idx="4394">
                  <c:v>-127.65207199999999</c:v>
                </c:pt>
                <c:pt idx="4395">
                  <c:v>-127.615146</c:v>
                </c:pt>
                <c:pt idx="4396">
                  <c:v>-127.575931</c:v>
                </c:pt>
                <c:pt idx="4397">
                  <c:v>-127.53447199999999</c:v>
                </c:pt>
                <c:pt idx="4398">
                  <c:v>-127.49085099999999</c:v>
                </c:pt>
                <c:pt idx="4399">
                  <c:v>-127.44518600000001</c:v>
                </c:pt>
                <c:pt idx="4400">
                  <c:v>-127.397627</c:v>
                </c:pt>
                <c:pt idx="4401">
                  <c:v>-127.34834499999999</c:v>
                </c:pt>
                <c:pt idx="4402">
                  <c:v>-127.29753299999999</c:v>
                </c:pt>
                <c:pt idx="4403">
                  <c:v>-127.24538999999999</c:v>
                </c:pt>
                <c:pt idx="4404">
                  <c:v>-127.192123</c:v>
                </c:pt>
                <c:pt idx="4405">
                  <c:v>-127.137936</c:v>
                </c:pt>
                <c:pt idx="4406">
                  <c:v>-127.083034</c:v>
                </c:pt>
                <c:pt idx="4407">
                  <c:v>-127.02761899999999</c:v>
                </c:pt>
                <c:pt idx="4408">
                  <c:v>-126.97189</c:v>
                </c:pt>
                <c:pt idx="4409">
                  <c:v>-126.91604699999999</c:v>
                </c:pt>
                <c:pt idx="4410">
                  <c:v>-126.86028399999999</c:v>
                </c:pt>
                <c:pt idx="4411">
                  <c:v>-126.80479699999999</c:v>
                </c:pt>
                <c:pt idx="4412">
                  <c:v>-126.749785</c:v>
                </c:pt>
                <c:pt idx="4413">
                  <c:v>-126.695453</c:v>
                </c:pt>
                <c:pt idx="4414">
                  <c:v>-126.64201</c:v>
                </c:pt>
                <c:pt idx="4415">
                  <c:v>-126.58967299999999</c:v>
                </c:pt>
                <c:pt idx="4416">
                  <c:v>-126.53866699999999</c:v>
                </c:pt>
                <c:pt idx="4417">
                  <c:v>-126.48921799999999</c:v>
                </c:pt>
                <c:pt idx="4418">
                  <c:v>-126.441557</c:v>
                </c:pt>
                <c:pt idx="4419">
                  <c:v>-126.39591299999999</c:v>
                </c:pt>
                <c:pt idx="4420">
                  <c:v>-126.35251</c:v>
                </c:pt>
                <c:pt idx="4421">
                  <c:v>-126.311555</c:v>
                </c:pt>
                <c:pt idx="4422">
                  <c:v>-126.273235</c:v>
                </c:pt>
                <c:pt idx="4423">
                  <c:v>-126.23770599999999</c:v>
                </c:pt>
                <c:pt idx="4424">
                  <c:v>-126.20508599999999</c:v>
                </c:pt>
                <c:pt idx="4425">
                  <c:v>-126.175456</c:v>
                </c:pt>
                <c:pt idx="4426">
                  <c:v>-126.14885099999999</c:v>
                </c:pt>
                <c:pt idx="4427">
                  <c:v>-126.12526099999999</c:v>
                </c:pt>
                <c:pt idx="4428">
                  <c:v>-126.10462999999999</c:v>
                </c:pt>
                <c:pt idx="4429">
                  <c:v>-126.08685800000001</c:v>
                </c:pt>
                <c:pt idx="4430">
                  <c:v>-126.071804</c:v>
                </c:pt>
                <c:pt idx="4431">
                  <c:v>-126.059292</c:v>
                </c:pt>
                <c:pt idx="4432">
                  <c:v>-126.04911199999999</c:v>
                </c:pt>
                <c:pt idx="4433">
                  <c:v>-126.04103599999999</c:v>
                </c:pt>
                <c:pt idx="4434">
                  <c:v>-126.03482</c:v>
                </c:pt>
                <c:pt idx="4435">
                  <c:v>-126.03021099999999</c:v>
                </c:pt>
                <c:pt idx="4436">
                  <c:v>-126.02695299999999</c:v>
                </c:pt>
                <c:pt idx="4437">
                  <c:v>-126.02479099999999</c:v>
                </c:pt>
                <c:pt idx="4438">
                  <c:v>-126.02347</c:v>
                </c:pt>
                <c:pt idx="4439">
                  <c:v>-126.022744</c:v>
                </c:pt>
                <c:pt idx="4440">
                  <c:v>-126.022368</c:v>
                </c:pt>
                <c:pt idx="4441">
                  <c:v>-126.02210699999999</c:v>
                </c:pt>
                <c:pt idx="4442">
                  <c:v>-126.021726</c:v>
                </c:pt>
                <c:pt idx="4443">
                  <c:v>-126.020994</c:v>
                </c:pt>
                <c:pt idx="4444">
                  <c:v>-126.0196794</c:v>
                </c:pt>
                <c:pt idx="4445">
                  <c:v>-126.01755109999999</c:v>
                </c:pt>
                <c:pt idx="4446">
                  <c:v>-126.01437909999999</c:v>
                </c:pt>
                <c:pt idx="4447">
                  <c:v>-126.0099353</c:v>
                </c:pt>
                <c:pt idx="4448">
                  <c:v>-126.0039934</c:v>
                </c:pt>
                <c:pt idx="4449">
                  <c:v>-125.9963295</c:v>
                </c:pt>
                <c:pt idx="4450">
                  <c:v>-125.98672679999999</c:v>
                </c:pt>
                <c:pt idx="4451">
                  <c:v>-125.97498180000001</c:v>
                </c:pt>
                <c:pt idx="4452">
                  <c:v>-125.96091</c:v>
                </c:pt>
                <c:pt idx="4453">
                  <c:v>-125.9443512</c:v>
                </c:pt>
                <c:pt idx="4454">
                  <c:v>-125.92517479999999</c:v>
                </c:pt>
                <c:pt idx="4455">
                  <c:v>-125.9032844</c:v>
                </c:pt>
                <c:pt idx="4456">
                  <c:v>-125.878621</c:v>
                </c:pt>
                <c:pt idx="4457">
                  <c:v>-125.8511669</c:v>
                </c:pt>
                <c:pt idx="4458">
                  <c:v>-125.8209466</c:v>
                </c:pt>
                <c:pt idx="4459">
                  <c:v>-125.78802698999999</c:v>
                </c:pt>
                <c:pt idx="4460">
                  <c:v>-125.75251688</c:v>
                </c:pt>
                <c:pt idx="4461">
                  <c:v>-125.7145651</c:v>
                </c:pt>
                <c:pt idx="4462">
                  <c:v>-125.6743566</c:v>
                </c:pt>
                <c:pt idx="4463">
                  <c:v>-125.6321064</c:v>
                </c:pt>
                <c:pt idx="4464">
                  <c:v>-125.5880547</c:v>
                </c:pt>
                <c:pt idx="4465">
                  <c:v>-125.5424603</c:v>
                </c:pt>
                <c:pt idx="4466">
                  <c:v>-125.4955964</c:v>
                </c:pt>
                <c:pt idx="4467">
                  <c:v>-125.4477455</c:v>
                </c:pt>
                <c:pt idx="4468">
                  <c:v>-125.3991965</c:v>
                </c:pt>
                <c:pt idx="4469">
                  <c:v>-125.35023959999999</c:v>
                </c:pt>
                <c:pt idx="4470">
                  <c:v>-125.301163</c:v>
                </c:pt>
                <c:pt idx="4471">
                  <c:v>-125.2522515</c:v>
                </c:pt>
                <c:pt idx="4472">
                  <c:v>-125.20378799999999</c:v>
                </c:pt>
                <c:pt idx="4473">
                  <c:v>-125.156054</c:v>
                </c:pt>
                <c:pt idx="4474">
                  <c:v>-125.10932699999999</c:v>
                </c:pt>
                <c:pt idx="4475">
                  <c:v>-125.06388199999999</c:v>
                </c:pt>
                <c:pt idx="4476">
                  <c:v>-125.01998699999999</c:v>
                </c:pt>
                <c:pt idx="4477">
                  <c:v>-124.977906</c:v>
                </c:pt>
                <c:pt idx="4478">
                  <c:v>-124.93789699999999</c:v>
                </c:pt>
                <c:pt idx="4479">
                  <c:v>-124.90021399999999</c:v>
                </c:pt>
                <c:pt idx="4480">
                  <c:v>-124.86510199999999</c:v>
                </c:pt>
                <c:pt idx="4481">
                  <c:v>-124.832795</c:v>
                </c:pt>
                <c:pt idx="4482">
                  <c:v>-124.803513</c:v>
                </c:pt>
                <c:pt idx="4483">
                  <c:v>-124.777455</c:v>
                </c:pt>
                <c:pt idx="4484">
                  <c:v>-124.754797</c:v>
                </c:pt>
                <c:pt idx="4485">
                  <c:v>-124.735688</c:v>
                </c:pt>
                <c:pt idx="4486">
                  <c:v>-124.720243</c:v>
                </c:pt>
                <c:pt idx="4487">
                  <c:v>-124.708538</c:v>
                </c:pt>
                <c:pt idx="4488">
                  <c:v>-124.70061</c:v>
                </c:pt>
                <c:pt idx="4489">
                  <c:v>-124.69645399999999</c:v>
                </c:pt>
                <c:pt idx="4490">
                  <c:v>-124.69602400000001</c:v>
                </c:pt>
                <c:pt idx="4491">
                  <c:v>-124.699231</c:v>
                </c:pt>
                <c:pt idx="4492">
                  <c:v>-124.70594699999999</c:v>
                </c:pt>
                <c:pt idx="4493">
                  <c:v>-124.71600699999999</c:v>
                </c:pt>
                <c:pt idx="4494">
                  <c:v>-124.729213</c:v>
                </c:pt>
                <c:pt idx="4495">
                  <c:v>-124.745344</c:v>
                </c:pt>
                <c:pt idx="4496">
                  <c:v>-124.764155</c:v>
                </c:pt>
                <c:pt idx="4497">
                  <c:v>-124.78538399999999</c:v>
                </c:pt>
                <c:pt idx="4498">
                  <c:v>-124.808762</c:v>
                </c:pt>
                <c:pt idx="4499">
                  <c:v>-124.834012</c:v>
                </c:pt>
                <c:pt idx="4500">
                  <c:v>-124.86085299999999</c:v>
                </c:pt>
                <c:pt idx="4501">
                  <c:v>-124.88900699999999</c:v>
                </c:pt>
                <c:pt idx="4502">
                  <c:v>-124.91819399999999</c:v>
                </c:pt>
                <c:pt idx="4503">
                  <c:v>-124.948133</c:v>
                </c:pt>
                <c:pt idx="4504">
                  <c:v>-124.978543</c:v>
                </c:pt>
                <c:pt idx="4505">
                  <c:v>-125.00914</c:v>
                </c:pt>
                <c:pt idx="4506">
                  <c:v>-125.03964099999999</c:v>
                </c:pt>
                <c:pt idx="4507">
                  <c:v>-125.069761</c:v>
                </c:pt>
                <c:pt idx="4508">
                  <c:v>-125.09921</c:v>
                </c:pt>
                <c:pt idx="4509">
                  <c:v>-125.127695</c:v>
                </c:pt>
                <c:pt idx="4510">
                  <c:v>-125.154918</c:v>
                </c:pt>
                <c:pt idx="4511">
                  <c:v>-125.18058000000001</c:v>
                </c:pt>
                <c:pt idx="4512">
                  <c:v>-125.204385</c:v>
                </c:pt>
                <c:pt idx="4513">
                  <c:v>-125.22604</c:v>
                </c:pt>
                <c:pt idx="4514">
                  <c:v>-125.24526599999999</c:v>
                </c:pt>
                <c:pt idx="4515">
                  <c:v>-125.26179999999999</c:v>
                </c:pt>
                <c:pt idx="4516">
                  <c:v>-125.27540399999999</c:v>
                </c:pt>
                <c:pt idx="4517">
                  <c:v>-125.28587399999999</c:v>
                </c:pt>
                <c:pt idx="4518">
                  <c:v>-125.29304399999999</c:v>
                </c:pt>
                <c:pt idx="4519">
                  <c:v>-125.29679399999999</c:v>
                </c:pt>
                <c:pt idx="4520">
                  <c:v>-125.29705200000001</c:v>
                </c:pt>
                <c:pt idx="4521">
                  <c:v>-125.29379299999998</c:v>
                </c:pt>
                <c:pt idx="4522">
                  <c:v>-125.287041</c:v>
                </c:pt>
                <c:pt idx="4523">
                  <c:v>-125.27686600000001</c:v>
                </c:pt>
                <c:pt idx="4524">
                  <c:v>-125.263381</c:v>
                </c:pt>
                <c:pt idx="4525">
                  <c:v>-125.246735</c:v>
                </c:pt>
                <c:pt idx="4526">
                  <c:v>-125.22710700000002</c:v>
                </c:pt>
                <c:pt idx="4527">
                  <c:v>-125.204701</c:v>
                </c:pt>
                <c:pt idx="4528">
                  <c:v>-125.179737</c:v>
                </c:pt>
                <c:pt idx="4529">
                  <c:v>-125.15244099999998</c:v>
                </c:pt>
                <c:pt idx="4530">
                  <c:v>-125.12304499999999</c:v>
                </c:pt>
                <c:pt idx="4531">
                  <c:v>-125.09177600000001</c:v>
                </c:pt>
                <c:pt idx="4532">
                  <c:v>-125.05886199999999</c:v>
                </c:pt>
                <c:pt idx="4533">
                  <c:v>-125.02452700000001</c:v>
                </c:pt>
                <c:pt idx="4534">
                  <c:v>-124.98899199999998</c:v>
                </c:pt>
                <c:pt idx="4535">
                  <c:v>-124.952477</c:v>
                </c:pt>
                <c:pt idx="4536">
                  <c:v>-124.915198</c:v>
                </c:pt>
                <c:pt idx="4537">
                  <c:v>-124.87737599999998</c:v>
                </c:pt>
                <c:pt idx="4538">
                  <c:v>-124.839234</c:v>
                </c:pt>
                <c:pt idx="4539">
                  <c:v>-124.80100000000002</c:v>
                </c:pt>
                <c:pt idx="4540">
                  <c:v>-124.76290899999999</c:v>
                </c:pt>
                <c:pt idx="4541">
                  <c:v>-124.7252</c:v>
                </c:pt>
                <c:pt idx="4542">
                  <c:v>-124.68811599999998</c:v>
                </c:pt>
                <c:pt idx="4543">
                  <c:v>-124.651905</c:v>
                </c:pt>
                <c:pt idx="4544">
                  <c:v>-124.61681300000001</c:v>
                </c:pt>
                <c:pt idx="4545">
                  <c:v>-124.58308</c:v>
                </c:pt>
                <c:pt idx="4546">
                  <c:v>-124.550933</c:v>
                </c:pt>
                <c:pt idx="4547">
                  <c:v>-124.52058199999999</c:v>
                </c:pt>
                <c:pt idx="4548">
                  <c:v>-124.49220799999999</c:v>
                </c:pt>
                <c:pt idx="4549">
                  <c:v>-124.46595900000001</c:v>
                </c:pt>
                <c:pt idx="4550">
                  <c:v>-124.44194299999999</c:v>
                </c:pt>
                <c:pt idx="4551">
                  <c:v>-124.420227</c:v>
                </c:pt>
                <c:pt idx="4552">
                  <c:v>-124.400828</c:v>
                </c:pt>
                <c:pt idx="4553">
                  <c:v>-124.38372099999999</c:v>
                </c:pt>
                <c:pt idx="4554">
                  <c:v>-124.36883400000001</c:v>
                </c:pt>
                <c:pt idx="4555">
                  <c:v>-124.35605199999999</c:v>
                </c:pt>
                <c:pt idx="4556">
                  <c:v>-124.345218</c:v>
                </c:pt>
                <c:pt idx="4557">
                  <c:v>-124.336144</c:v>
                </c:pt>
                <c:pt idx="4558">
                  <c:v>-124.32861</c:v>
                </c:pt>
                <c:pt idx="4559">
                  <c:v>-124.322374</c:v>
                </c:pt>
                <c:pt idx="4560">
                  <c:v>-124.31717999999998</c:v>
                </c:pt>
                <c:pt idx="4561">
                  <c:v>-124.312764</c:v>
                </c:pt>
                <c:pt idx="4562">
                  <c:v>-124.30885900000001</c:v>
                </c:pt>
                <c:pt idx="4563">
                  <c:v>-124.30519499999998</c:v>
                </c:pt>
                <c:pt idx="4564">
                  <c:v>-124.301501</c:v>
                </c:pt>
                <c:pt idx="4565">
                  <c:v>-124.29751300000001</c:v>
                </c:pt>
                <c:pt idx="4566">
                  <c:v>-124.29296699999999</c:v>
                </c:pt>
                <c:pt idx="4567">
                  <c:v>-124.287604</c:v>
                </c:pt>
                <c:pt idx="4568">
                  <c:v>-124.28116799999998</c:v>
                </c:pt>
                <c:pt idx="4569">
                  <c:v>-124.273404</c:v>
                </c:pt>
                <c:pt idx="4570">
                  <c:v>-124.26406300000001</c:v>
                </c:pt>
                <c:pt idx="4571">
                  <c:v>-124.252895</c:v>
                </c:pt>
                <c:pt idx="4572">
                  <c:v>-124.239653</c:v>
                </c:pt>
                <c:pt idx="4573">
                  <c:v>-124.22409599999999</c:v>
                </c:pt>
                <c:pt idx="4574">
                  <c:v>-124.20598799999999</c:v>
                </c:pt>
                <c:pt idx="4575">
                  <c:v>-124.185102</c:v>
                </c:pt>
                <c:pt idx="4576">
                  <c:v>-124.16121899999999</c:v>
                </c:pt>
                <c:pt idx="4577">
                  <c:v>-124.134139</c:v>
                </c:pt>
                <c:pt idx="4578">
                  <c:v>-124.10367800000002</c:v>
                </c:pt>
                <c:pt idx="4579">
                  <c:v>-124.06968099999999</c:v>
                </c:pt>
                <c:pt idx="4580">
                  <c:v>-124.03202400000001</c:v>
                </c:pt>
                <c:pt idx="4581">
                  <c:v>-123.99061399999998</c:v>
                </c:pt>
                <c:pt idx="4582">
                  <c:v>-123.94539899999999</c:v>
                </c:pt>
                <c:pt idx="4583">
                  <c:v>-123.89636400000001</c:v>
                </c:pt>
                <c:pt idx="4584">
                  <c:v>-123.84353399999999</c:v>
                </c:pt>
                <c:pt idx="4585">
                  <c:v>-123.786974</c:v>
                </c:pt>
                <c:pt idx="4586">
                  <c:v>-123.72679099999998</c:v>
                </c:pt>
                <c:pt idx="4587">
                  <c:v>-123.663128</c:v>
                </c:pt>
                <c:pt idx="4588">
                  <c:v>-123.59616100000001</c:v>
                </c:pt>
                <c:pt idx="4589">
                  <c:v>-123.52609699999999</c:v>
                </c:pt>
                <c:pt idx="4590">
                  <c:v>-123.453166</c:v>
                </c:pt>
                <c:pt idx="4591">
                  <c:v>-123.377616</c:v>
                </c:pt>
                <c:pt idx="4592">
                  <c:v>-123.299708</c:v>
                </c:pt>
                <c:pt idx="4593">
                  <c:v>-123.21971000000001</c:v>
                </c:pt>
                <c:pt idx="4594">
                  <c:v>-123.13789499999999</c:v>
                </c:pt>
                <c:pt idx="4595">
                  <c:v>-123.054541</c:v>
                </c:pt>
                <c:pt idx="4596">
                  <c:v>-122.969926</c:v>
                </c:pt>
                <c:pt idx="4597">
                  <c:v>-122.88432299999999</c:v>
                </c:pt>
                <c:pt idx="4598">
                  <c:v>-122.798005</c:v>
                </c:pt>
                <c:pt idx="4599">
                  <c:v>-122.71124099999999</c:v>
                </c:pt>
                <c:pt idx="4600">
                  <c:v>-122.62429499999999</c:v>
                </c:pt>
                <c:pt idx="4601">
                  <c:v>-122.53743</c:v>
                </c:pt>
                <c:pt idx="4602">
                  <c:v>-122.45090399999998</c:v>
                </c:pt>
                <c:pt idx="4603">
                  <c:v>-122.364974</c:v>
                </c:pt>
                <c:pt idx="4604">
                  <c:v>-122.27988900000001</c:v>
                </c:pt>
                <c:pt idx="4605">
                  <c:v>-122.19589099999999</c:v>
                </c:pt>
                <c:pt idx="4606">
                  <c:v>-122.113213</c:v>
                </c:pt>
                <c:pt idx="4607">
                  <c:v>-122.03208199999999</c:v>
                </c:pt>
                <c:pt idx="4608">
                  <c:v>-121.952708</c:v>
                </c:pt>
                <c:pt idx="4609">
                  <c:v>-121.87528300000001</c:v>
                </c:pt>
                <c:pt idx="4610">
                  <c:v>-121.79997399999999</c:v>
                </c:pt>
                <c:pt idx="4611">
                  <c:v>-121.726919</c:v>
                </c:pt>
                <c:pt idx="4612">
                  <c:v>-121.65622699999999</c:v>
                </c:pt>
                <c:pt idx="4613">
                  <c:v>-121.58797</c:v>
                </c:pt>
                <c:pt idx="4614">
                  <c:v>-121.52218000000001</c:v>
                </c:pt>
                <c:pt idx="4615">
                  <c:v>-121.45885999999999</c:v>
                </c:pt>
                <c:pt idx="4616">
                  <c:v>-121.39796</c:v>
                </c:pt>
                <c:pt idx="4617">
                  <c:v>-121.33939000000001</c:v>
                </c:pt>
                <c:pt idx="4618">
                  <c:v>-121.28304999999999</c:v>
                </c:pt>
                <c:pt idx="4619">
                  <c:v>-121.22878</c:v>
                </c:pt>
                <c:pt idx="4620">
                  <c:v>-121.17639999999999</c:v>
                </c:pt>
                <c:pt idx="4621">
                  <c:v>-121.12571</c:v>
                </c:pt>
                <c:pt idx="4622">
                  <c:v>-121.07650000000001</c:v>
                </c:pt>
                <c:pt idx="4623">
                  <c:v>-121.02853999999999</c:v>
                </c:pt>
                <c:pt idx="4624">
                  <c:v>-120.98158000000001</c:v>
                </c:pt>
                <c:pt idx="4625">
                  <c:v>-120.93537999999998</c:v>
                </c:pt>
                <c:pt idx="4626">
                  <c:v>-120.88969999999999</c:v>
                </c:pt>
                <c:pt idx="4627">
                  <c:v>-120.8443</c:v>
                </c:pt>
                <c:pt idx="4628">
                  <c:v>-120.79892999999998</c:v>
                </c:pt>
                <c:pt idx="4629">
                  <c:v>-120.75335</c:v>
                </c:pt>
                <c:pt idx="4630">
                  <c:v>-120.70732000000001</c:v>
                </c:pt>
                <c:pt idx="4631">
                  <c:v>-120.66059999999999</c:v>
                </c:pt>
                <c:pt idx="4632">
                  <c:v>-120.61293000000001</c:v>
                </c:pt>
                <c:pt idx="4633">
                  <c:v>-120.56406999999999</c:v>
                </c:pt>
                <c:pt idx="4634">
                  <c:v>-120.51376999999999</c:v>
                </c:pt>
                <c:pt idx="4635">
                  <c:v>-120.46179000000001</c:v>
                </c:pt>
                <c:pt idx="4636">
                  <c:v>-120.40786999999999</c:v>
                </c:pt>
                <c:pt idx="4637">
                  <c:v>-120.35175</c:v>
                </c:pt>
                <c:pt idx="4638">
                  <c:v>-120.29319999999998</c:v>
                </c:pt>
                <c:pt idx="4639">
                  <c:v>-120.23196999999999</c:v>
                </c:pt>
                <c:pt idx="4640">
                  <c:v>-120.16785</c:v>
                </c:pt>
                <c:pt idx="4641">
                  <c:v>-120.10062999999998</c:v>
                </c:pt>
                <c:pt idx="4642">
                  <c:v>-120.03014</c:v>
                </c:pt>
                <c:pt idx="4643">
                  <c:v>-119.95627</c:v>
                </c:pt>
                <c:pt idx="4644">
                  <c:v>-119.87889999999999</c:v>
                </c:pt>
                <c:pt idx="4645">
                  <c:v>-119.798</c:v>
                </c:pt>
                <c:pt idx="4646">
                  <c:v>-119.71357999999998</c:v>
                </c:pt>
                <c:pt idx="4647">
                  <c:v>-119.62567</c:v>
                </c:pt>
                <c:pt idx="4648">
                  <c:v>-119.53439</c:v>
                </c:pt>
                <c:pt idx="4649">
                  <c:v>-119.43985999999998</c:v>
                </c:pt>
                <c:pt idx="4650">
                  <c:v>-119.34228</c:v>
                </c:pt>
                <c:pt idx="4651">
                  <c:v>-119.24186000000002</c:v>
                </c:pt>
                <c:pt idx="4652">
                  <c:v>-119.13884999999999</c:v>
                </c:pt>
                <c:pt idx="4653">
                  <c:v>-119.03352000000001</c:v>
                </c:pt>
                <c:pt idx="4654">
                  <c:v>-118.92613999999999</c:v>
                </c:pt>
                <c:pt idx="4655">
                  <c:v>-118.81699999999999</c:v>
                </c:pt>
                <c:pt idx="4656">
                  <c:v>-118.70639000000001</c:v>
                </c:pt>
                <c:pt idx="4657">
                  <c:v>-118.59461999999999</c:v>
                </c:pt>
                <c:pt idx="4658">
                  <c:v>-118.48195</c:v>
                </c:pt>
                <c:pt idx="4659">
                  <c:v>-118.36868999999999</c:v>
                </c:pt>
                <c:pt idx="4660">
                  <c:v>-118.25511</c:v>
                </c:pt>
                <c:pt idx="4661">
                  <c:v>-118.14150000000001</c:v>
                </c:pt>
                <c:pt idx="4662">
                  <c:v>-118.02813999999999</c:v>
                </c:pt>
                <c:pt idx="4663">
                  <c:v>-117.91531999999999</c:v>
                </c:pt>
                <c:pt idx="4664">
                  <c:v>-117.80333000000002</c:v>
                </c:pt>
                <c:pt idx="4665">
                  <c:v>-117.69243999999999</c:v>
                </c:pt>
                <c:pt idx="4666">
                  <c:v>-117.58297</c:v>
                </c:pt>
                <c:pt idx="4667">
                  <c:v>-117.47519999999999</c:v>
                </c:pt>
                <c:pt idx="4668">
                  <c:v>-117.36942999999999</c:v>
                </c:pt>
                <c:pt idx="4669">
                  <c:v>-117.26597000000001</c:v>
                </c:pt>
                <c:pt idx="4670">
                  <c:v>-117.1651</c:v>
                </c:pt>
                <c:pt idx="4671">
                  <c:v>-117.06710000000001</c:v>
                </c:pt>
                <c:pt idx="4672">
                  <c:v>-116.97221999999999</c:v>
                </c:pt>
                <c:pt idx="4673">
                  <c:v>-116.88068999999999</c:v>
                </c:pt>
                <c:pt idx="4674">
                  <c:v>-116.79271</c:v>
                </c:pt>
                <c:pt idx="4675">
                  <c:v>-116.70841999999999</c:v>
                </c:pt>
                <c:pt idx="4676">
                  <c:v>-116.62792999999999</c:v>
                </c:pt>
                <c:pt idx="4677">
                  <c:v>-116.55128000000001</c:v>
                </c:pt>
                <c:pt idx="4678">
                  <c:v>-116.47848999999999</c:v>
                </c:pt>
                <c:pt idx="4679">
                  <c:v>-116.40948</c:v>
                </c:pt>
                <c:pt idx="4680">
                  <c:v>-116.34416999999999</c:v>
                </c:pt>
                <c:pt idx="4681">
                  <c:v>-116.2824</c:v>
                </c:pt>
                <c:pt idx="4682">
                  <c:v>-116.22399000000001</c:v>
                </c:pt>
                <c:pt idx="4683">
                  <c:v>-116.16869999999999</c:v>
                </c:pt>
                <c:pt idx="4684">
                  <c:v>-116.11629000000001</c:v>
                </c:pt>
                <c:pt idx="4685">
                  <c:v>-116.06648999999999</c:v>
                </c:pt>
                <c:pt idx="4686">
                  <c:v>-116.01902</c:v>
                </c:pt>
                <c:pt idx="4687">
                  <c:v>-115.9736</c:v>
                </c:pt>
                <c:pt idx="4688">
                  <c:v>-115.92993999999999</c:v>
                </c:pt>
                <c:pt idx="4689">
                  <c:v>-115.88776</c:v>
                </c:pt>
                <c:pt idx="4690">
                  <c:v>-115.84679000000001</c:v>
                </c:pt>
                <c:pt idx="4691">
                  <c:v>-115.80674999999999</c:v>
                </c:pt>
                <c:pt idx="4692">
                  <c:v>-115.76738</c:v>
                </c:pt>
                <c:pt idx="4693">
                  <c:v>-115.72840999999998</c:v>
                </c:pt>
                <c:pt idx="4694">
                  <c:v>-115.68959</c:v>
                </c:pt>
                <c:pt idx="4695">
                  <c:v>-115.65066000000002</c:v>
                </c:pt>
                <c:pt idx="4696">
                  <c:v>-115.61135999999999</c:v>
                </c:pt>
                <c:pt idx="4697">
                  <c:v>-115.57144</c:v>
                </c:pt>
                <c:pt idx="4698">
                  <c:v>-115.53062999999999</c:v>
                </c:pt>
                <c:pt idx="4699">
                  <c:v>-115.48867999999999</c:v>
                </c:pt>
                <c:pt idx="4700">
                  <c:v>-115.44535</c:v>
                </c:pt>
                <c:pt idx="4701">
                  <c:v>-115.40037999999998</c:v>
                </c:pt>
                <c:pt idx="4702">
                  <c:v>-115.35354</c:v>
                </c:pt>
                <c:pt idx="4703">
                  <c:v>-115.30462000000001</c:v>
                </c:pt>
                <c:pt idx="4704">
                  <c:v>-115.25340999999999</c:v>
                </c:pt>
                <c:pt idx="4705">
                  <c:v>-115.19974000000001</c:v>
                </c:pt>
                <c:pt idx="4706">
                  <c:v>-115.14347999999998</c:v>
                </c:pt>
                <c:pt idx="4707">
                  <c:v>-115.08452</c:v>
                </c:pt>
                <c:pt idx="4708">
                  <c:v>-115.02281000000001</c:v>
                </c:pt>
                <c:pt idx="4709">
                  <c:v>-114.95831999999999</c:v>
                </c:pt>
                <c:pt idx="4710">
                  <c:v>-114.89109999999999</c:v>
                </c:pt>
                <c:pt idx="4711">
                  <c:v>-114.82118999999999</c:v>
                </c:pt>
                <c:pt idx="4712">
                  <c:v>-114.7487</c:v>
                </c:pt>
                <c:pt idx="4713">
                  <c:v>-114.67379</c:v>
                </c:pt>
                <c:pt idx="4714">
                  <c:v>-114.59660999999998</c:v>
                </c:pt>
                <c:pt idx="4715">
                  <c:v>-114.51738</c:v>
                </c:pt>
                <c:pt idx="4716">
                  <c:v>-114.43631000000001</c:v>
                </c:pt>
                <c:pt idx="4717">
                  <c:v>-114.35363999999998</c:v>
                </c:pt>
                <c:pt idx="4718">
                  <c:v>-114.26961</c:v>
                </c:pt>
                <c:pt idx="4719">
                  <c:v>-114.18446999999999</c:v>
                </c:pt>
                <c:pt idx="4720">
                  <c:v>-114.09845999999999</c:v>
                </c:pt>
                <c:pt idx="4721">
                  <c:v>-114.01184000000001</c:v>
                </c:pt>
                <c:pt idx="4722">
                  <c:v>-113.92484999999999</c:v>
                </c:pt>
                <c:pt idx="4723">
                  <c:v>-113.83772999999999</c:v>
                </c:pt>
                <c:pt idx="4724">
                  <c:v>-113.75073999999998</c:v>
                </c:pt>
                <c:pt idx="4725">
                  <c:v>-113.66412</c:v>
                </c:pt>
                <c:pt idx="4726">
                  <c:v>-113.57810000000001</c:v>
                </c:pt>
                <c:pt idx="4727">
                  <c:v>-113.49291999999998</c:v>
                </c:pt>
                <c:pt idx="4728">
                  <c:v>-113.40884</c:v>
                </c:pt>
                <c:pt idx="4729">
                  <c:v>-113.32609000000001</c:v>
                </c:pt>
                <c:pt idx="4730">
                  <c:v>-113.24489999999999</c:v>
                </c:pt>
                <c:pt idx="4731">
                  <c:v>-113.16552</c:v>
                </c:pt>
                <c:pt idx="4732">
                  <c:v>-113.08817999999999</c:v>
                </c:pt>
                <c:pt idx="4733">
                  <c:v>-113.01309999999999</c:v>
                </c:pt>
                <c:pt idx="4734">
                  <c:v>-112.94050000000001</c:v>
                </c:pt>
                <c:pt idx="4735">
                  <c:v>-112.87056999999999</c:v>
                </c:pt>
                <c:pt idx="4736">
                  <c:v>-112.80349</c:v>
                </c:pt>
                <c:pt idx="4737">
                  <c:v>-112.73940999999998</c:v>
                </c:pt>
                <c:pt idx="4738">
                  <c:v>-112.67842999999999</c:v>
                </c:pt>
                <c:pt idx="4739">
                  <c:v>-112.62065000000001</c:v>
                </c:pt>
                <c:pt idx="4740">
                  <c:v>-112.56608999999999</c:v>
                </c:pt>
                <c:pt idx="4741">
                  <c:v>-112.51478</c:v>
                </c:pt>
                <c:pt idx="4742">
                  <c:v>-112.46666</c:v>
                </c:pt>
                <c:pt idx="4743">
                  <c:v>-112.42167999999999</c:v>
                </c:pt>
                <c:pt idx="4744">
                  <c:v>-112.37972000000001</c:v>
                </c:pt>
                <c:pt idx="4745">
                  <c:v>-112.34064999999998</c:v>
                </c:pt>
                <c:pt idx="4746">
                  <c:v>-112.30428999999999</c:v>
                </c:pt>
                <c:pt idx="4747">
                  <c:v>-112.27047</c:v>
                </c:pt>
                <c:pt idx="4748">
                  <c:v>-112.23895999999999</c:v>
                </c:pt>
                <c:pt idx="4749">
                  <c:v>-112.20956</c:v>
                </c:pt>
                <c:pt idx="4750">
                  <c:v>-112.18203999999999</c:v>
                </c:pt>
                <c:pt idx="4751">
                  <c:v>-112.15616</c:v>
                </c:pt>
                <c:pt idx="4752">
                  <c:v>-112.13169000000001</c:v>
                </c:pt>
                <c:pt idx="4753">
                  <c:v>-112.10836999999998</c:v>
                </c:pt>
                <c:pt idx="4754">
                  <c:v>-112.08599</c:v>
                </c:pt>
                <c:pt idx="4755">
                  <c:v>-112.06428000000001</c:v>
                </c:pt>
                <c:pt idx="4756">
                  <c:v>-112.04299999999999</c:v>
                </c:pt>
                <c:pt idx="4757">
                  <c:v>-112.02189</c:v>
                </c:pt>
                <c:pt idx="4758">
                  <c:v>-112.00070999999998</c:v>
                </c:pt>
                <c:pt idx="4759">
                  <c:v>-111.97917</c:v>
                </c:pt>
                <c:pt idx="4760">
                  <c:v>-111.95700000000001</c:v>
                </c:pt>
                <c:pt idx="4761">
                  <c:v>-111.93393999999999</c:v>
                </c:pt>
                <c:pt idx="4762">
                  <c:v>-111.9097</c:v>
                </c:pt>
                <c:pt idx="4763">
                  <c:v>-111.88397999999998</c:v>
                </c:pt>
                <c:pt idx="4764">
                  <c:v>-111.8565</c:v>
                </c:pt>
                <c:pt idx="4765">
                  <c:v>-111.82698000000001</c:v>
                </c:pt>
                <c:pt idx="4766">
                  <c:v>-111.79514999999998</c:v>
                </c:pt>
                <c:pt idx="4767">
                  <c:v>-111.76078</c:v>
                </c:pt>
                <c:pt idx="4768">
                  <c:v>-111.72364000000002</c:v>
                </c:pt>
                <c:pt idx="4769">
                  <c:v>-111.68355</c:v>
                </c:pt>
                <c:pt idx="4770">
                  <c:v>-111.64037</c:v>
                </c:pt>
                <c:pt idx="4771">
                  <c:v>-111.59401999999999</c:v>
                </c:pt>
                <c:pt idx="4772">
                  <c:v>-111.54442999999999</c:v>
                </c:pt>
                <c:pt idx="4773">
                  <c:v>-111.49163000000001</c:v>
                </c:pt>
                <c:pt idx="4774">
                  <c:v>-111.43566999999999</c:v>
                </c:pt>
                <c:pt idx="4775">
                  <c:v>-111.37663999999999</c:v>
                </c:pt>
                <c:pt idx="4776">
                  <c:v>-111.31470999999999</c:v>
                </c:pt>
                <c:pt idx="4777">
                  <c:v>-111.25004</c:v>
                </c:pt>
                <c:pt idx="4778">
                  <c:v>-111.18286000000001</c:v>
                </c:pt>
                <c:pt idx="4779">
                  <c:v>-111.11339999999998</c:v>
                </c:pt>
                <c:pt idx="4780">
                  <c:v>-111.04192</c:v>
                </c:pt>
                <c:pt idx="4781">
                  <c:v>-110.96868000000001</c:v>
                </c:pt>
                <c:pt idx="4782">
                  <c:v>-110.89394999999999</c:v>
                </c:pt>
                <c:pt idx="4783">
                  <c:v>-110.818</c:v>
                </c:pt>
                <c:pt idx="4784">
                  <c:v>-110.74109999999999</c:v>
                </c:pt>
                <c:pt idx="4785">
                  <c:v>-110.66351999999999</c:v>
                </c:pt>
                <c:pt idx="4786">
                  <c:v>-110.58552</c:v>
                </c:pt>
                <c:pt idx="4787">
                  <c:v>-110.50737999999998</c:v>
                </c:pt>
                <c:pt idx="4788">
                  <c:v>-110.42934</c:v>
                </c:pt>
                <c:pt idx="4789">
                  <c:v>-110.35169000000002</c:v>
                </c:pt>
                <c:pt idx="4790">
                  <c:v>-110.27468999999999</c:v>
                </c:pt>
                <c:pt idx="4791">
                  <c:v>-110.19861</c:v>
                </c:pt>
                <c:pt idx="4792">
                  <c:v>-110.12370999999999</c:v>
                </c:pt>
                <c:pt idx="4793">
                  <c:v>-110.05027</c:v>
                </c:pt>
                <c:pt idx="4794">
                  <c:v>-109.97855000000001</c:v>
                </c:pt>
                <c:pt idx="4795">
                  <c:v>-109.90880999999999</c:v>
                </c:pt>
                <c:pt idx="4796">
                  <c:v>-109.84132</c:v>
                </c:pt>
                <c:pt idx="4797">
                  <c:v>-109.77628999999999</c:v>
                </c:pt>
                <c:pt idx="4798">
                  <c:v>-109.71395</c:v>
                </c:pt>
                <c:pt idx="4799">
                  <c:v>-109.65448000000001</c:v>
                </c:pt>
                <c:pt idx="4800">
                  <c:v>-109.59804</c:v>
                </c:pt>
                <c:pt idx="4801">
                  <c:v>-109.54474</c:v>
                </c:pt>
                <c:pt idx="4802">
                  <c:v>-109.49466000000001</c:v>
                </c:pt>
                <c:pt idx="4803">
                  <c:v>-109.44783999999999</c:v>
                </c:pt>
                <c:pt idx="4804">
                  <c:v>-109.40428</c:v>
                </c:pt>
                <c:pt idx="4805">
                  <c:v>-109.36391999999998</c:v>
                </c:pt>
                <c:pt idx="4806">
                  <c:v>-109.32669</c:v>
                </c:pt>
                <c:pt idx="4807">
                  <c:v>-109.29247000000001</c:v>
                </c:pt>
                <c:pt idx="4808">
                  <c:v>-109.2611</c:v>
                </c:pt>
                <c:pt idx="4809">
                  <c:v>-109.23241</c:v>
                </c:pt>
                <c:pt idx="4810">
                  <c:v>-109.20619999999998</c:v>
                </c:pt>
                <c:pt idx="4811">
                  <c:v>-109.18226</c:v>
                </c:pt>
                <c:pt idx="4812">
                  <c:v>-109.16036</c:v>
                </c:pt>
                <c:pt idx="4813">
                  <c:v>-109.14027999999999</c:v>
                </c:pt>
                <c:pt idx="4814">
                  <c:v>-109.12177</c:v>
                </c:pt>
                <c:pt idx="4815">
                  <c:v>-109.10461000000001</c:v>
                </c:pt>
                <c:pt idx="4816">
                  <c:v>-109.08856</c:v>
                </c:pt>
                <c:pt idx="4817">
                  <c:v>-109.07337000000001</c:v>
                </c:pt>
                <c:pt idx="4818">
                  <c:v>-109.05880999999999</c:v>
                </c:pt>
                <c:pt idx="4819">
                  <c:v>-109.04464999999999</c:v>
                </c:pt>
                <c:pt idx="4820">
                  <c:v>-109.03065000000001</c:v>
                </c:pt>
                <c:pt idx="4821">
                  <c:v>-109.01657999999999</c:v>
                </c:pt>
                <c:pt idx="4822">
                  <c:v>-109.00219</c:v>
                </c:pt>
                <c:pt idx="4823">
                  <c:v>-108.98724999999999</c:v>
                </c:pt>
                <c:pt idx="4824">
                  <c:v>-108.97153</c:v>
                </c:pt>
                <c:pt idx="4825">
                  <c:v>-108.95479</c:v>
                </c:pt>
                <c:pt idx="4826">
                  <c:v>-108.93681999999998</c:v>
                </c:pt>
                <c:pt idx="4827">
                  <c:v>-108.91741</c:v>
                </c:pt>
                <c:pt idx="4828">
                  <c:v>-108.89633000000001</c:v>
                </c:pt>
                <c:pt idx="4829">
                  <c:v>-108.87342999999998</c:v>
                </c:pt>
                <c:pt idx="4830">
                  <c:v>-108.84853000000001</c:v>
                </c:pt>
                <c:pt idx="4831">
                  <c:v>-108.82151999999999</c:v>
                </c:pt>
                <c:pt idx="4832">
                  <c:v>-108.7923</c:v>
                </c:pt>
                <c:pt idx="4833">
                  <c:v>-108.7608</c:v>
                </c:pt>
                <c:pt idx="4834">
                  <c:v>-108.72701999999998</c:v>
                </c:pt>
                <c:pt idx="4835">
                  <c:v>-108.69096</c:v>
                </c:pt>
                <c:pt idx="4836">
                  <c:v>-108.65267999999998</c:v>
                </c:pt>
                <c:pt idx="4837">
                  <c:v>-108.61228</c:v>
                </c:pt>
                <c:pt idx="4838">
                  <c:v>-108.56987000000001</c:v>
                </c:pt>
                <c:pt idx="4839">
                  <c:v>-108.52561999999999</c:v>
                </c:pt>
                <c:pt idx="4840">
                  <c:v>-108.47968</c:v>
                </c:pt>
                <c:pt idx="4841">
                  <c:v>-108.43227000000002</c:v>
                </c:pt>
                <c:pt idx="4842">
                  <c:v>-108.38359</c:v>
                </c:pt>
                <c:pt idx="4843">
                  <c:v>-108.33384000000001</c:v>
                </c:pt>
                <c:pt idx="4844">
                  <c:v>-108.28324999999998</c:v>
                </c:pt>
                <c:pt idx="4845">
                  <c:v>-108.23204999999999</c:v>
                </c:pt>
                <c:pt idx="4846">
                  <c:v>-108.18044</c:v>
                </c:pt>
                <c:pt idx="4847">
                  <c:v>-108.12863999999999</c:v>
                </c:pt>
                <c:pt idx="4848">
                  <c:v>-108.07686000000001</c:v>
                </c:pt>
                <c:pt idx="4849">
                  <c:v>-108.02531999999999</c:v>
                </c:pt>
                <c:pt idx="4850">
                  <c:v>-107.97422</c:v>
                </c:pt>
                <c:pt idx="4851">
                  <c:v>-107.92376000000002</c:v>
                </c:pt>
                <c:pt idx="4852">
                  <c:v>-107.87415999999999</c:v>
                </c:pt>
                <c:pt idx="4853">
                  <c:v>-107.82562</c:v>
                </c:pt>
                <c:pt idx="4854">
                  <c:v>-107.77835000000002</c:v>
                </c:pt>
                <c:pt idx="4855">
                  <c:v>-107.73254999999999</c:v>
                </c:pt>
                <c:pt idx="4856">
                  <c:v>-107.68845</c:v>
                </c:pt>
                <c:pt idx="4857">
                  <c:v>-107.64622999999999</c:v>
                </c:pt>
                <c:pt idx="4858">
                  <c:v>-107.60612</c:v>
                </c:pt>
                <c:pt idx="4859">
                  <c:v>-107.56830000000001</c:v>
                </c:pt>
                <c:pt idx="4860">
                  <c:v>-107.53295999999999</c:v>
                </c:pt>
                <c:pt idx="4861">
                  <c:v>-107.50024999999999</c:v>
                </c:pt>
                <c:pt idx="4862">
                  <c:v>-107.47031999999999</c:v>
                </c:pt>
                <c:pt idx="4863">
                  <c:v>-107.44326999999998</c:v>
                </c:pt>
                <c:pt idx="4864">
                  <c:v>-107.41918000000001</c:v>
                </c:pt>
                <c:pt idx="4865">
                  <c:v>-107.39809</c:v>
                </c:pt>
                <c:pt idx="4866">
                  <c:v>-107.37997999999999</c:v>
                </c:pt>
                <c:pt idx="4867">
                  <c:v>-107.36483000000001</c:v>
                </c:pt>
                <c:pt idx="4868">
                  <c:v>-107.35255999999998</c:v>
                </c:pt>
                <c:pt idx="4869">
                  <c:v>-107.34306000000001</c:v>
                </c:pt>
                <c:pt idx="4870">
                  <c:v>-107.33616999999998</c:v>
                </c:pt>
                <c:pt idx="4871">
                  <c:v>-107.33171999999999</c:v>
                </c:pt>
                <c:pt idx="4872">
                  <c:v>-107.32952</c:v>
                </c:pt>
                <c:pt idx="4873">
                  <c:v>-107.32934999999999</c:v>
                </c:pt>
                <c:pt idx="4874">
                  <c:v>-107.33099</c:v>
                </c:pt>
                <c:pt idx="4875">
                  <c:v>-107.33418999999998</c:v>
                </c:pt>
                <c:pt idx="4876">
                  <c:v>-107.33870999999999</c:v>
                </c:pt>
                <c:pt idx="4877">
                  <c:v>-107.34432000000001</c:v>
                </c:pt>
                <c:pt idx="4878">
                  <c:v>-107.35077999999999</c:v>
                </c:pt>
                <c:pt idx="4879">
                  <c:v>-107.35784</c:v>
                </c:pt>
                <c:pt idx="4880">
                  <c:v>-107.36526000000001</c:v>
                </c:pt>
                <c:pt idx="4881">
                  <c:v>-107.37279999999998</c:v>
                </c:pt>
                <c:pt idx="4882">
                  <c:v>-107.38022000000001</c:v>
                </c:pt>
                <c:pt idx="4883">
                  <c:v>-107.38727999999998</c:v>
                </c:pt>
                <c:pt idx="4884">
                  <c:v>-107.39373999999999</c:v>
                </c:pt>
                <c:pt idx="4885">
                  <c:v>-107.39935</c:v>
                </c:pt>
                <c:pt idx="4886">
                  <c:v>-107.40386999999998</c:v>
                </c:pt>
                <c:pt idx="4887">
                  <c:v>-107.40703999999999</c:v>
                </c:pt>
                <c:pt idx="4888">
                  <c:v>-107.40863999999999</c:v>
                </c:pt>
                <c:pt idx="4889">
                  <c:v>-107.4084</c:v>
                </c:pt>
                <c:pt idx="4890">
                  <c:v>-107.40610000000001</c:v>
                </c:pt>
                <c:pt idx="4891">
                  <c:v>-107.40151999999998</c:v>
                </c:pt>
                <c:pt idx="4892">
                  <c:v>-107.39445000000001</c:v>
                </c:pt>
                <c:pt idx="4893">
                  <c:v>-107.38471000000001</c:v>
                </c:pt>
                <c:pt idx="4894">
                  <c:v>-107.37214999999999</c:v>
                </c:pt>
                <c:pt idx="4895">
                  <c:v>-107.35665</c:v>
                </c:pt>
                <c:pt idx="4896">
                  <c:v>-107.33811999999998</c:v>
                </c:pt>
                <c:pt idx="4897">
                  <c:v>-107.31653</c:v>
                </c:pt>
                <c:pt idx="4898">
                  <c:v>-107.29187000000002</c:v>
                </c:pt>
                <c:pt idx="4899">
                  <c:v>-107.26418999999999</c:v>
                </c:pt>
                <c:pt idx="4900">
                  <c:v>-107.23356</c:v>
                </c:pt>
                <c:pt idx="4901">
                  <c:v>-107.20009999999999</c:v>
                </c:pt>
                <c:pt idx="4902">
                  <c:v>-107.16396</c:v>
                </c:pt>
                <c:pt idx="4903">
                  <c:v>-107.12531000000001</c:v>
                </c:pt>
                <c:pt idx="4904">
                  <c:v>-107.08434999999999</c:v>
                </c:pt>
                <c:pt idx="4905">
                  <c:v>-107.04130000000001</c:v>
                </c:pt>
                <c:pt idx="4906">
                  <c:v>-106.99638000000002</c:v>
                </c:pt>
                <c:pt idx="4907">
                  <c:v>-106.94982999999999</c:v>
                </c:pt>
                <c:pt idx="4908">
                  <c:v>-106.90188000000001</c:v>
                </c:pt>
                <c:pt idx="4909">
                  <c:v>-106.85276999999999</c:v>
                </c:pt>
                <c:pt idx="4910">
                  <c:v>-106.80273</c:v>
                </c:pt>
                <c:pt idx="4911">
                  <c:v>-106.75202000000002</c:v>
                </c:pt>
                <c:pt idx="4912">
                  <c:v>-106.70085999999999</c:v>
                </c:pt>
                <c:pt idx="4913">
                  <c:v>-106.6495</c:v>
                </c:pt>
                <c:pt idx="4914">
                  <c:v>-106.59817999999999</c:v>
                </c:pt>
                <c:pt idx="4915">
                  <c:v>-106.54715999999999</c:v>
                </c:pt>
                <c:pt idx="4916">
                  <c:v>-106.49669</c:v>
                </c:pt>
                <c:pt idx="4917">
                  <c:v>-106.44702999999998</c:v>
                </c:pt>
                <c:pt idx="4918">
                  <c:v>-106.39845</c:v>
                </c:pt>
                <c:pt idx="4919">
                  <c:v>-106.35120000000001</c:v>
                </c:pt>
                <c:pt idx="4920">
                  <c:v>-106.30556999999999</c:v>
                </c:pt>
                <c:pt idx="4921">
                  <c:v>-106.26183</c:v>
                </c:pt>
                <c:pt idx="4922">
                  <c:v>-106.22020999999998</c:v>
                </c:pt>
                <c:pt idx="4923">
                  <c:v>-106.18098000000001</c:v>
                </c:pt>
                <c:pt idx="4924">
                  <c:v>-106.14435</c:v>
                </c:pt>
                <c:pt idx="4925">
                  <c:v>-106.11050999999999</c:v>
                </c:pt>
                <c:pt idx="4926">
                  <c:v>-106.0796</c:v>
                </c:pt>
                <c:pt idx="4927">
                  <c:v>-106.05171000000001</c:v>
                </c:pt>
                <c:pt idx="4928">
                  <c:v>-106.02690999999999</c:v>
                </c:pt>
                <c:pt idx="4929">
                  <c:v>-106.00516</c:v>
                </c:pt>
                <c:pt idx="4930">
                  <c:v>-105.98642999999998</c:v>
                </c:pt>
                <c:pt idx="4931">
                  <c:v>-105.97058</c:v>
                </c:pt>
                <c:pt idx="4932">
                  <c:v>-105.95746</c:v>
                </c:pt>
                <c:pt idx="4933">
                  <c:v>-105.94684999999998</c:v>
                </c:pt>
                <c:pt idx="4934">
                  <c:v>-105.9385</c:v>
                </c:pt>
                <c:pt idx="4935">
                  <c:v>-105.93213999999998</c:v>
                </c:pt>
                <c:pt idx="4936">
                  <c:v>-105.92747</c:v>
                </c:pt>
                <c:pt idx="4937">
                  <c:v>-105.92419000000001</c:v>
                </c:pt>
                <c:pt idx="4938">
                  <c:v>-105.92197999999999</c:v>
                </c:pt>
                <c:pt idx="4939">
                  <c:v>-105.92054</c:v>
                </c:pt>
                <c:pt idx="4940">
                  <c:v>-105.91955000000002</c:v>
                </c:pt>
                <c:pt idx="4941">
                  <c:v>-105.91872999999998</c:v>
                </c:pt>
                <c:pt idx="4942">
                  <c:v>-105.91777999999999</c:v>
                </c:pt>
                <c:pt idx="4943">
                  <c:v>-105.91642999999999</c:v>
                </c:pt>
                <c:pt idx="4944">
                  <c:v>-105.91439</c:v>
                </c:pt>
                <c:pt idx="4945">
                  <c:v>-105.91141000000002</c:v>
                </c:pt>
                <c:pt idx="4946">
                  <c:v>-105.90722</c:v>
                </c:pt>
                <c:pt idx="4947">
                  <c:v>-105.90155</c:v>
                </c:pt>
                <c:pt idx="4948">
                  <c:v>-105.89413999999999</c:v>
                </c:pt>
                <c:pt idx="4949">
                  <c:v>-105.88473999999999</c:v>
                </c:pt>
                <c:pt idx="4950">
                  <c:v>-105.87310000000001</c:v>
                </c:pt>
                <c:pt idx="4951">
                  <c:v>-105.85893999999999</c:v>
                </c:pt>
                <c:pt idx="4952">
                  <c:v>-105.84202999999999</c:v>
                </c:pt>
                <c:pt idx="4953">
                  <c:v>-105.82212000000001</c:v>
                </c:pt>
                <c:pt idx="4954">
                  <c:v>-105.79899999999999</c:v>
                </c:pt>
                <c:pt idx="4955">
                  <c:v>-105.77244</c:v>
                </c:pt>
                <c:pt idx="4956">
                  <c:v>-105.74228999999998</c:v>
                </c:pt>
                <c:pt idx="4957">
                  <c:v>-105.7084</c:v>
                </c:pt>
                <c:pt idx="4958">
                  <c:v>-105.67067</c:v>
                </c:pt>
                <c:pt idx="4959">
                  <c:v>-105.62905999999998</c:v>
                </c:pt>
                <c:pt idx="4960">
                  <c:v>-105.58354</c:v>
                </c:pt>
                <c:pt idx="4961">
                  <c:v>-105.53416999999999</c:v>
                </c:pt>
                <c:pt idx="4962">
                  <c:v>-105.48103</c:v>
                </c:pt>
                <c:pt idx="4963">
                  <c:v>-105.42425</c:v>
                </c:pt>
                <c:pt idx="4964">
                  <c:v>-105.36399999999999</c:v>
                </c:pt>
                <c:pt idx="4965">
                  <c:v>-105.30051</c:v>
                </c:pt>
                <c:pt idx="4966">
                  <c:v>-105.23401000000001</c:v>
                </c:pt>
                <c:pt idx="4967">
                  <c:v>-105.16476999999999</c:v>
                </c:pt>
                <c:pt idx="4968">
                  <c:v>-105.09307000000001</c:v>
                </c:pt>
                <c:pt idx="4969">
                  <c:v>-105.01920999999999</c:v>
                </c:pt>
                <c:pt idx="4970">
                  <c:v>-104.94347999999999</c:v>
                </c:pt>
                <c:pt idx="4971">
                  <c:v>-104.86620000000001</c:v>
                </c:pt>
                <c:pt idx="4972">
                  <c:v>-104.78765999999999</c:v>
                </c:pt>
                <c:pt idx="4973">
                  <c:v>-104.70815999999999</c:v>
                </c:pt>
                <c:pt idx="4974">
                  <c:v>-104.62799999999999</c:v>
                </c:pt>
                <c:pt idx="4975">
                  <c:v>-104.54747</c:v>
                </c:pt>
                <c:pt idx="4976">
                  <c:v>-104.46687</c:v>
                </c:pt>
                <c:pt idx="4977">
                  <c:v>-104.38648999999998</c:v>
                </c:pt>
                <c:pt idx="4978">
                  <c:v>-104.3066</c:v>
                </c:pt>
                <c:pt idx="4979">
                  <c:v>-104.22751000000001</c:v>
                </c:pt>
                <c:pt idx="4980">
                  <c:v>-104.14948999999999</c:v>
                </c:pt>
                <c:pt idx="4981">
                  <c:v>-104.07281</c:v>
                </c:pt>
                <c:pt idx="4982">
                  <c:v>-103.99776999999999</c:v>
                </c:pt>
                <c:pt idx="4983">
                  <c:v>-103.92462999999999</c:v>
                </c:pt>
                <c:pt idx="4984">
                  <c:v>-103.85364000000001</c:v>
                </c:pt>
                <c:pt idx="4985">
                  <c:v>-103.78504999999998</c:v>
                </c:pt>
                <c:pt idx="4986">
                  <c:v>-103.71908999999999</c:v>
                </c:pt>
                <c:pt idx="4987">
                  <c:v>-103.65593999999999</c:v>
                </c:pt>
                <c:pt idx="4988">
                  <c:v>-103.59576999999999</c:v>
                </c:pt>
                <c:pt idx="4989">
                  <c:v>-103.53870000000001</c:v>
                </c:pt>
                <c:pt idx="4990">
                  <c:v>-103.48482999999999</c:v>
                </c:pt>
                <c:pt idx="4991">
                  <c:v>-103.43419</c:v>
                </c:pt>
                <c:pt idx="4992">
                  <c:v>-103.38678000000002</c:v>
                </c:pt>
                <c:pt idx="4993">
                  <c:v>-103.34256999999999</c:v>
                </c:pt>
                <c:pt idx="4994">
                  <c:v>-103.30145</c:v>
                </c:pt>
                <c:pt idx="4995">
                  <c:v>-103.26329999999999</c:v>
                </c:pt>
                <c:pt idx="4996">
                  <c:v>-103.22794999999999</c:v>
                </c:pt>
                <c:pt idx="4997">
                  <c:v>-103.19522000000001</c:v>
                </c:pt>
                <c:pt idx="4998">
                  <c:v>-103.16486999999998</c:v>
                </c:pt>
                <c:pt idx="4999">
                  <c:v>-103.13667000000001</c:v>
                </c:pt>
                <c:pt idx="5000">
                  <c:v>-103.11037999999999</c:v>
                </c:pt>
                <c:pt idx="5001">
                  <c:v>-103.08572999999998</c:v>
                </c:pt>
                <c:pt idx="5002">
                  <c:v>-103.06246</c:v>
                </c:pt>
                <c:pt idx="5003">
                  <c:v>-103.04030999999998</c:v>
                </c:pt>
                <c:pt idx="5004">
                  <c:v>-103.01903</c:v>
                </c:pt>
                <c:pt idx="5005">
                  <c:v>-102.99837000000001</c:v>
                </c:pt>
                <c:pt idx="5006">
                  <c:v>-102.97807999999999</c:v>
                </c:pt>
                <c:pt idx="5007">
                  <c:v>-102.95791</c:v>
                </c:pt>
                <c:pt idx="5008">
                  <c:v>-102.93759999999997</c:v>
                </c:pt>
                <c:pt idx="5009">
                  <c:v>-102.91694</c:v>
                </c:pt>
                <c:pt idx="5010">
                  <c:v>-102.89566000000001</c:v>
                </c:pt>
                <c:pt idx="5011">
                  <c:v>-102.87354999999999</c:v>
                </c:pt>
                <c:pt idx="5012">
                  <c:v>-102.85037</c:v>
                </c:pt>
                <c:pt idx="5013">
                  <c:v>-102.82587999999998</c:v>
                </c:pt>
                <c:pt idx="5014">
                  <c:v>-102.79986</c:v>
                </c:pt>
                <c:pt idx="5015">
                  <c:v>-102.77209000000001</c:v>
                </c:pt>
                <c:pt idx="5016">
                  <c:v>-102.74236999999999</c:v>
                </c:pt>
                <c:pt idx="5017">
                  <c:v>-102.71052</c:v>
                </c:pt>
                <c:pt idx="5018">
                  <c:v>-102.67636000000002</c:v>
                </c:pt>
                <c:pt idx="5019">
                  <c:v>-102.63974999999999</c:v>
                </c:pt>
                <c:pt idx="5020">
                  <c:v>-102.60058000000001</c:v>
                </c:pt>
                <c:pt idx="5021">
                  <c:v>-102.55876999999998</c:v>
                </c:pt>
                <c:pt idx="5022">
                  <c:v>-102.51428999999999</c:v>
                </c:pt>
                <c:pt idx="5023">
                  <c:v>-102.46714</c:v>
                </c:pt>
                <c:pt idx="5024">
                  <c:v>-102.41734</c:v>
                </c:pt>
                <c:pt idx="5025">
                  <c:v>-102.36497</c:v>
                </c:pt>
                <c:pt idx="5026">
                  <c:v>-102.31014999999999</c:v>
                </c:pt>
                <c:pt idx="5027">
                  <c:v>-102.25301999999999</c:v>
                </c:pt>
                <c:pt idx="5028">
                  <c:v>-102.19374000000001</c:v>
                </c:pt>
                <c:pt idx="5029">
                  <c:v>-102.13251999999999</c:v>
                </c:pt>
                <c:pt idx="5030">
                  <c:v>-102.06956</c:v>
                </c:pt>
                <c:pt idx="5031">
                  <c:v>-102.0051</c:v>
                </c:pt>
                <c:pt idx="5032">
                  <c:v>-101.93938</c:v>
                </c:pt>
                <c:pt idx="5033">
                  <c:v>-101.87263</c:v>
                </c:pt>
                <c:pt idx="5034">
                  <c:v>-101.80509999999998</c:v>
                </c:pt>
                <c:pt idx="5035">
                  <c:v>-101.73703999999999</c:v>
                </c:pt>
                <c:pt idx="5036">
                  <c:v>-101.66869</c:v>
                </c:pt>
                <c:pt idx="5037">
                  <c:v>-101.60029999999999</c:v>
                </c:pt>
                <c:pt idx="5038">
                  <c:v>-101.53211</c:v>
                </c:pt>
                <c:pt idx="5039">
                  <c:v>-101.46436999999997</c:v>
                </c:pt>
                <c:pt idx="5040">
                  <c:v>-101.39731999999999</c:v>
                </c:pt>
                <c:pt idx="5041">
                  <c:v>-101.33119000000001</c:v>
                </c:pt>
                <c:pt idx="5042">
                  <c:v>-101.26622999999998</c:v>
                </c:pt>
                <c:pt idx="5043">
                  <c:v>-101.20268</c:v>
                </c:pt>
                <c:pt idx="5044">
                  <c:v>-101.14078000000001</c:v>
                </c:pt>
                <c:pt idx="5045">
                  <c:v>-101.08076</c:v>
                </c:pt>
                <c:pt idx="5046">
                  <c:v>-101.02284</c:v>
                </c:pt>
                <c:pt idx="5047">
                  <c:v>-100.96723999999998</c:v>
                </c:pt>
                <c:pt idx="5048">
                  <c:v>-100.91417</c:v>
                </c:pt>
                <c:pt idx="5049">
                  <c:v>-100.86381</c:v>
                </c:pt>
                <c:pt idx="5050">
                  <c:v>-100.81630999999999</c:v>
                </c:pt>
                <c:pt idx="5051">
                  <c:v>-100.77181</c:v>
                </c:pt>
                <c:pt idx="5052">
                  <c:v>-100.73039</c:v>
                </c:pt>
                <c:pt idx="5053">
                  <c:v>-100.69210999999999</c:v>
                </c:pt>
                <c:pt idx="5054">
                  <c:v>-100.65701000000001</c:v>
                </c:pt>
                <c:pt idx="5055">
                  <c:v>-100.62504999999999</c:v>
                </c:pt>
                <c:pt idx="5056">
                  <c:v>-100.59619000000001</c:v>
                </c:pt>
                <c:pt idx="5057">
                  <c:v>-100.57033000000001</c:v>
                </c:pt>
                <c:pt idx="5058">
                  <c:v>-100.54734999999999</c:v>
                </c:pt>
                <c:pt idx="5059">
                  <c:v>-100.5271</c:v>
                </c:pt>
                <c:pt idx="5060">
                  <c:v>-100.50939999999999</c:v>
                </c:pt>
                <c:pt idx="5061">
                  <c:v>-100.49403</c:v>
                </c:pt>
                <c:pt idx="5062">
                  <c:v>-100.48079000000001</c:v>
                </c:pt>
                <c:pt idx="5063">
                  <c:v>-100.46943999999999</c:v>
                </c:pt>
                <c:pt idx="5064">
                  <c:v>-100.45972</c:v>
                </c:pt>
                <c:pt idx="5065">
                  <c:v>-100.45140000000001</c:v>
                </c:pt>
                <c:pt idx="5066">
                  <c:v>-100.44421</c:v>
                </c:pt>
                <c:pt idx="5067">
                  <c:v>-100.43790000000001</c:v>
                </c:pt>
                <c:pt idx="5068">
                  <c:v>-100.43219999999999</c:v>
                </c:pt>
                <c:pt idx="5069">
                  <c:v>-100.42683</c:v>
                </c:pt>
                <c:pt idx="5070">
                  <c:v>-100.42155000000001</c:v>
                </c:pt>
                <c:pt idx="5071">
                  <c:v>-100.41604999999998</c:v>
                </c:pt>
                <c:pt idx="5072">
                  <c:v>-100.41007</c:v>
                </c:pt>
                <c:pt idx="5073">
                  <c:v>-100.40331999999998</c:v>
                </c:pt>
                <c:pt idx="5074">
                  <c:v>-100.3955</c:v>
                </c:pt>
                <c:pt idx="5075">
                  <c:v>-100.38633000000002</c:v>
                </c:pt>
                <c:pt idx="5076">
                  <c:v>-100.37548999999999</c:v>
                </c:pt>
                <c:pt idx="5077">
                  <c:v>-100.36270999999999</c:v>
                </c:pt>
                <c:pt idx="5078">
                  <c:v>-100.34768000000001</c:v>
                </c:pt>
                <c:pt idx="5079">
                  <c:v>-100.33010999999999</c:v>
                </c:pt>
                <c:pt idx="5080">
                  <c:v>-100.30976000000001</c:v>
                </c:pt>
                <c:pt idx="5081">
                  <c:v>-100.28635999999999</c:v>
                </c:pt>
                <c:pt idx="5082">
                  <c:v>-100.25971999999999</c:v>
                </c:pt>
                <c:pt idx="5083">
                  <c:v>-100.22965000000001</c:v>
                </c:pt>
                <c:pt idx="5084">
                  <c:v>-100.19603999999998</c:v>
                </c:pt>
                <c:pt idx="5085">
                  <c:v>-100.15878000000001</c:v>
                </c:pt>
                <c:pt idx="5086">
                  <c:v>-100.11783999999999</c:v>
                </c:pt>
                <c:pt idx="5087">
                  <c:v>-100.07323</c:v>
                </c:pt>
                <c:pt idx="5088">
                  <c:v>-100.02501000000001</c:v>
                </c:pt>
                <c:pt idx="5089">
                  <c:v>-99.973279999999988</c:v>
                </c:pt>
                <c:pt idx="5090">
                  <c:v>-99.918170000000003</c:v>
                </c:pt>
                <c:pt idx="5091">
                  <c:v>-99.859870000000001</c:v>
                </c:pt>
                <c:pt idx="5092">
                  <c:v>-99.798579999999987</c:v>
                </c:pt>
                <c:pt idx="5093">
                  <c:v>-99.734530000000007</c:v>
                </c:pt>
                <c:pt idx="5094">
                  <c:v>-99.66794999999999</c:v>
                </c:pt>
                <c:pt idx="5095">
                  <c:v>-99.599099999999993</c:v>
                </c:pt>
                <c:pt idx="5096">
                  <c:v>-99.528230000000008</c:v>
                </c:pt>
                <c:pt idx="5097">
                  <c:v>-99.455589999999987</c:v>
                </c:pt>
                <c:pt idx="5098">
                  <c:v>-99.381450000000001</c:v>
                </c:pt>
                <c:pt idx="5099">
                  <c:v>-99.306069999999977</c:v>
                </c:pt>
                <c:pt idx="5100">
                  <c:v>-99.229709999999997</c:v>
                </c:pt>
                <c:pt idx="5101">
                  <c:v>-99.152620000000013</c:v>
                </c:pt>
                <c:pt idx="5102">
                  <c:v>-99.075089999999989</c:v>
                </c:pt>
                <c:pt idx="5103">
                  <c:v>-98.997379999999993</c:v>
                </c:pt>
                <c:pt idx="5104">
                  <c:v>-98.91977</c:v>
                </c:pt>
                <c:pt idx="5105">
                  <c:v>-98.842539999999985</c:v>
                </c:pt>
                <c:pt idx="5106">
                  <c:v>-98.76597000000001</c:v>
                </c:pt>
                <c:pt idx="5107">
                  <c:v>-98.690369999999987</c:v>
                </c:pt>
                <c:pt idx="5108">
                  <c:v>-98.616009999999989</c:v>
                </c:pt>
                <c:pt idx="5109">
                  <c:v>-98.543200000000013</c:v>
                </c:pt>
                <c:pt idx="5110">
                  <c:v>-98.47220999999999</c:v>
                </c:pt>
                <c:pt idx="5111">
                  <c:v>-98.403310000000005</c:v>
                </c:pt>
                <c:pt idx="5112">
                  <c:v>-98.336759999999984</c:v>
                </c:pt>
                <c:pt idx="5113">
                  <c:v>-98.272769999999994</c:v>
                </c:pt>
                <c:pt idx="5114">
                  <c:v>-98.211540000000014</c:v>
                </c:pt>
                <c:pt idx="5115">
                  <c:v>-98.153209999999987</c:v>
                </c:pt>
                <c:pt idx="5116">
                  <c:v>-98.097880000000004</c:v>
                </c:pt>
                <c:pt idx="5117">
                  <c:v>-98.045610000000011</c:v>
                </c:pt>
                <c:pt idx="5118">
                  <c:v>-97.996399999999994</c:v>
                </c:pt>
                <c:pt idx="5119">
                  <c:v>-97.950209999999998</c:v>
                </c:pt>
                <c:pt idx="5120">
                  <c:v>-97.906959999999984</c:v>
                </c:pt>
                <c:pt idx="5121">
                  <c:v>-97.866519999999994</c:v>
                </c:pt>
                <c:pt idx="5122">
                  <c:v>-97.828730000000007</c:v>
                </c:pt>
                <c:pt idx="5123">
                  <c:v>-97.793399999999991</c:v>
                </c:pt>
                <c:pt idx="5124">
                  <c:v>-97.760310000000004</c:v>
                </c:pt>
                <c:pt idx="5125">
                  <c:v>-97.729249999999979</c:v>
                </c:pt>
                <c:pt idx="5126">
                  <c:v>-97.699969999999993</c:v>
                </c:pt>
                <c:pt idx="5127">
                  <c:v>-97.672240000000002</c:v>
                </c:pt>
                <c:pt idx="5128">
                  <c:v>-97.645819999999986</c:v>
                </c:pt>
                <c:pt idx="5129">
                  <c:v>-97.620469999999997</c:v>
                </c:pt>
                <c:pt idx="5130">
                  <c:v>-97.595980000000012</c:v>
                </c:pt>
                <c:pt idx="5131">
                  <c:v>-97.572099999999992</c:v>
                </c:pt>
                <c:pt idx="5132">
                  <c:v>-97.54862</c:v>
                </c:pt>
                <c:pt idx="5133">
                  <c:v>-97.52530999999999</c:v>
                </c:pt>
                <c:pt idx="5134">
                  <c:v>-97.501959999999997</c:v>
                </c:pt>
                <c:pt idx="5135">
                  <c:v>-97.478350000000006</c:v>
                </c:pt>
                <c:pt idx="5136">
                  <c:v>-97.454249999999988</c:v>
                </c:pt>
                <c:pt idx="5137">
                  <c:v>-97.429450000000003</c:v>
                </c:pt>
                <c:pt idx="5138">
                  <c:v>-97.403719999999993</c:v>
                </c:pt>
                <c:pt idx="5139">
                  <c:v>-97.37684999999999</c:v>
                </c:pt>
                <c:pt idx="5140">
                  <c:v>-97.348600000000005</c:v>
                </c:pt>
                <c:pt idx="5141">
                  <c:v>-97.31877999999999</c:v>
                </c:pt>
                <c:pt idx="5142">
                  <c:v>-97.287180000000006</c:v>
                </c:pt>
                <c:pt idx="5143">
                  <c:v>-97.253610000000009</c:v>
                </c:pt>
                <c:pt idx="5144">
                  <c:v>-97.217899999999986</c:v>
                </c:pt>
                <c:pt idx="5145">
                  <c:v>-97.179940000000002</c:v>
                </c:pt>
                <c:pt idx="5146">
                  <c:v>-97.139609999999976</c:v>
                </c:pt>
                <c:pt idx="5147">
                  <c:v>-97.096849999999989</c:v>
                </c:pt>
                <c:pt idx="5148">
                  <c:v>-97.051650000000009</c:v>
                </c:pt>
                <c:pt idx="5149">
                  <c:v>-97.004039999999989</c:v>
                </c:pt>
                <c:pt idx="5150">
                  <c:v>-96.954059999999998</c:v>
                </c:pt>
                <c:pt idx="5151">
                  <c:v>-96.90182999999999</c:v>
                </c:pt>
                <c:pt idx="5152">
                  <c:v>-96.847499999999997</c:v>
                </c:pt>
                <c:pt idx="5153">
                  <c:v>-96.791230000000013</c:v>
                </c:pt>
                <c:pt idx="5154">
                  <c:v>-96.733239999999995</c:v>
                </c:pt>
                <c:pt idx="5155">
                  <c:v>-96.673749999999998</c:v>
                </c:pt>
                <c:pt idx="5156">
                  <c:v>-96.612990000000011</c:v>
                </c:pt>
                <c:pt idx="5157">
                  <c:v>-96.551239999999993</c:v>
                </c:pt>
                <c:pt idx="5158">
                  <c:v>-96.488730000000004</c:v>
                </c:pt>
                <c:pt idx="5159">
                  <c:v>-96.425729999999987</c:v>
                </c:pt>
                <c:pt idx="5160">
                  <c:v>-96.362499999999997</c:v>
                </c:pt>
                <c:pt idx="5161">
                  <c:v>-96.29928000000001</c:v>
                </c:pt>
                <c:pt idx="5162">
                  <c:v>-96.236329999999981</c:v>
                </c:pt>
                <c:pt idx="5163">
                  <c:v>-96.173879999999997</c:v>
                </c:pt>
                <c:pt idx="5164">
                  <c:v>-96.112179999999981</c:v>
                </c:pt>
                <c:pt idx="5165">
                  <c:v>-96.051459999999992</c:v>
                </c:pt>
                <c:pt idx="5166">
                  <c:v>-95.991950000000003</c:v>
                </c:pt>
                <c:pt idx="5167">
                  <c:v>-95.933879999999988</c:v>
                </c:pt>
                <c:pt idx="5168">
                  <c:v>-95.877489999999995</c:v>
                </c:pt>
                <c:pt idx="5169">
                  <c:v>-95.822990000000004</c:v>
                </c:pt>
                <c:pt idx="5170">
                  <c:v>-95.770599999999988</c:v>
                </c:pt>
                <c:pt idx="5171">
                  <c:v>-95.720550000000003</c:v>
                </c:pt>
                <c:pt idx="5172">
                  <c:v>-95.673049999999989</c:v>
                </c:pt>
                <c:pt idx="5173">
                  <c:v>-95.62827999999999</c:v>
                </c:pt>
                <c:pt idx="5174">
                  <c:v>-95.58644000000001</c:v>
                </c:pt>
                <c:pt idx="5175">
                  <c:v>-95.547689999999989</c:v>
                </c:pt>
                <c:pt idx="5176">
                  <c:v>-95.512159999999994</c:v>
                </c:pt>
                <c:pt idx="5177">
                  <c:v>-95.479959999999977</c:v>
                </c:pt>
                <c:pt idx="5178">
                  <c:v>-95.451169999999991</c:v>
                </c:pt>
                <c:pt idx="5179">
                  <c:v>-95.425810000000013</c:v>
                </c:pt>
                <c:pt idx="5180">
                  <c:v>-95.403899999999993</c:v>
                </c:pt>
                <c:pt idx="5181">
                  <c:v>-95.385369999999995</c:v>
                </c:pt>
                <c:pt idx="5182">
                  <c:v>-95.370159999999998</c:v>
                </c:pt>
                <c:pt idx="5183">
                  <c:v>-95.358139999999992</c:v>
                </c:pt>
                <c:pt idx="5184">
                  <c:v>-95.349150000000009</c:v>
                </c:pt>
                <c:pt idx="5185">
                  <c:v>-95.343009999999992</c:v>
                </c:pt>
                <c:pt idx="5186">
                  <c:v>-95.339499999999987</c:v>
                </c:pt>
                <c:pt idx="5187">
                  <c:v>-95.338400000000007</c:v>
                </c:pt>
                <c:pt idx="5188">
                  <c:v>-95.339439999999996</c:v>
                </c:pt>
                <c:pt idx="5189">
                  <c:v>-95.342370000000003</c:v>
                </c:pt>
                <c:pt idx="5190">
                  <c:v>-95.346920000000011</c:v>
                </c:pt>
                <c:pt idx="5191">
                  <c:v>-95.352809999999991</c:v>
                </c:pt>
                <c:pt idx="5192">
                  <c:v>-95.359780000000001</c:v>
                </c:pt>
                <c:pt idx="5193">
                  <c:v>-95.367549999999994</c:v>
                </c:pt>
                <c:pt idx="5194">
                  <c:v>-95.375839999999997</c:v>
                </c:pt>
                <c:pt idx="5195">
                  <c:v>-95.384380000000007</c:v>
                </c:pt>
                <c:pt idx="5196">
                  <c:v>-95.392889999999994</c:v>
                </c:pt>
                <c:pt idx="5197">
                  <c:v>-95.4011</c:v>
                </c:pt>
                <c:pt idx="5198">
                  <c:v>-95.408719999999988</c:v>
                </c:pt>
                <c:pt idx="5199">
                  <c:v>-95.415499999999994</c:v>
                </c:pt>
                <c:pt idx="5200">
                  <c:v>-95.421140000000008</c:v>
                </c:pt>
                <c:pt idx="5201">
                  <c:v>-95.42537999999999</c:v>
                </c:pt>
                <c:pt idx="5202">
                  <c:v>-95.427949999999996</c:v>
                </c:pt>
                <c:pt idx="5203">
                  <c:v>-95.428590000000014</c:v>
                </c:pt>
                <c:pt idx="5204">
                  <c:v>-95.427049999999994</c:v>
                </c:pt>
                <c:pt idx="5205">
                  <c:v>-95.423090000000002</c:v>
                </c:pt>
                <c:pt idx="5206">
                  <c:v>-95.416509999999988</c:v>
                </c:pt>
                <c:pt idx="5207">
                  <c:v>-95.407109999999989</c:v>
                </c:pt>
                <c:pt idx="5208">
                  <c:v>-95.39473000000001</c:v>
                </c:pt>
                <c:pt idx="5209">
                  <c:v>-95.379249999999985</c:v>
                </c:pt>
                <c:pt idx="5210">
                  <c:v>-95.360600000000005</c:v>
                </c:pt>
                <c:pt idx="5211">
                  <c:v>-95.338729999999984</c:v>
                </c:pt>
                <c:pt idx="5212">
                  <c:v>-95.313639999999992</c:v>
                </c:pt>
                <c:pt idx="5213">
                  <c:v>-95.285380000000004</c:v>
                </c:pt>
                <c:pt idx="5214">
                  <c:v>-95.254019999999997</c:v>
                </c:pt>
                <c:pt idx="5215">
                  <c:v>-95.219699999999989</c:v>
                </c:pt>
                <c:pt idx="5216">
                  <c:v>-95.182560000000009</c:v>
                </c:pt>
                <c:pt idx="5217">
                  <c:v>-95.142789999999991</c:v>
                </c:pt>
                <c:pt idx="5218">
                  <c:v>-95.1006</c:v>
                </c:pt>
                <c:pt idx="5219">
                  <c:v>-95.056209999999993</c:v>
                </c:pt>
                <c:pt idx="5220">
                  <c:v>-95.00985</c:v>
                </c:pt>
                <c:pt idx="5221">
                  <c:v>-94.961759999999998</c:v>
                </c:pt>
                <c:pt idx="5222">
                  <c:v>-94.912189999999981</c:v>
                </c:pt>
                <c:pt idx="5223">
                  <c:v>-94.86139</c:v>
                </c:pt>
                <c:pt idx="5224">
                  <c:v>-94.809599999999989</c:v>
                </c:pt>
                <c:pt idx="5225">
                  <c:v>-94.757059999999996</c:v>
                </c:pt>
                <c:pt idx="5226">
                  <c:v>-94.704040000000006</c:v>
                </c:pt>
                <c:pt idx="5227">
                  <c:v>-94.650759999999991</c:v>
                </c:pt>
                <c:pt idx="5228">
                  <c:v>-94.597489999999993</c:v>
                </c:pt>
                <c:pt idx="5229">
                  <c:v>-94.544480000000007</c:v>
                </c:pt>
                <c:pt idx="5230">
                  <c:v>-94.491969999999995</c:v>
                </c:pt>
                <c:pt idx="5231">
                  <c:v>-94.440240000000003</c:v>
                </c:pt>
                <c:pt idx="5232">
                  <c:v>-94.389539999999982</c:v>
                </c:pt>
                <c:pt idx="5233">
                  <c:v>-94.340129999999988</c:v>
                </c:pt>
                <c:pt idx="5234">
                  <c:v>-94.292270000000002</c:v>
                </c:pt>
                <c:pt idx="5235">
                  <c:v>-94.246219999999994</c:v>
                </c:pt>
                <c:pt idx="5236">
                  <c:v>-94.20223</c:v>
                </c:pt>
                <c:pt idx="5237">
                  <c:v>-94.160519999999991</c:v>
                </c:pt>
                <c:pt idx="5238">
                  <c:v>-94.121309999999994</c:v>
                </c:pt>
                <c:pt idx="5239">
                  <c:v>-94.084760000000003</c:v>
                </c:pt>
                <c:pt idx="5240">
                  <c:v>-94.051019999999994</c:v>
                </c:pt>
                <c:pt idx="5241">
                  <c:v>-94.020189999999999</c:v>
                </c:pt>
                <c:pt idx="5242">
                  <c:v>-93.99233000000001</c:v>
                </c:pt>
                <c:pt idx="5243">
                  <c:v>-93.967429999999993</c:v>
                </c:pt>
                <c:pt idx="5244">
                  <c:v>-93.945490000000007</c:v>
                </c:pt>
                <c:pt idx="5245">
                  <c:v>-93.926409999999976</c:v>
                </c:pt>
                <c:pt idx="5246">
                  <c:v>-93.910079999999994</c:v>
                </c:pt>
                <c:pt idx="5247">
                  <c:v>-93.896340000000009</c:v>
                </c:pt>
                <c:pt idx="5248">
                  <c:v>-93.885019999999997</c:v>
                </c:pt>
                <c:pt idx="5249">
                  <c:v>-93.875900000000001</c:v>
                </c:pt>
                <c:pt idx="5250">
                  <c:v>-93.868749999999977</c:v>
                </c:pt>
                <c:pt idx="5251">
                  <c:v>-93.863339999999994</c:v>
                </c:pt>
                <c:pt idx="5252">
                  <c:v>-93.85942</c:v>
                </c:pt>
                <c:pt idx="5253">
                  <c:v>-93.856739999999988</c:v>
                </c:pt>
                <c:pt idx="5254">
                  <c:v>-93.855050000000006</c:v>
                </c:pt>
                <c:pt idx="5255">
                  <c:v>-93.854100000000017</c:v>
                </c:pt>
                <c:pt idx="5256">
                  <c:v>-93.853629999999981</c:v>
                </c:pt>
                <c:pt idx="5257">
                  <c:v>-93.853409999999997</c:v>
                </c:pt>
                <c:pt idx="5258">
                  <c:v>-93.853159999999988</c:v>
                </c:pt>
                <c:pt idx="5259">
                  <c:v>-93.852649999999997</c:v>
                </c:pt>
                <c:pt idx="5260">
                  <c:v>-93.851600000000005</c:v>
                </c:pt>
                <c:pt idx="5261">
                  <c:v>-93.849759999999989</c:v>
                </c:pt>
                <c:pt idx="5262">
                  <c:v>-93.846859999999992</c:v>
                </c:pt>
                <c:pt idx="5263">
                  <c:v>-93.842609999999979</c:v>
                </c:pt>
                <c:pt idx="5264">
                  <c:v>-93.836759999999998</c:v>
                </c:pt>
                <c:pt idx="5265">
                  <c:v>-93.829000000000008</c:v>
                </c:pt>
                <c:pt idx="5266">
                  <c:v>-93.81904999999999</c:v>
                </c:pt>
                <c:pt idx="5267">
                  <c:v>-93.806649999999991</c:v>
                </c:pt>
                <c:pt idx="5268">
                  <c:v>-93.791530000000009</c:v>
                </c:pt>
                <c:pt idx="5269">
                  <c:v>-93.773449999999997</c:v>
                </c:pt>
                <c:pt idx="5270">
                  <c:v>-93.752200000000002</c:v>
                </c:pt>
                <c:pt idx="5271">
                  <c:v>-93.727589999999992</c:v>
                </c:pt>
                <c:pt idx="5272">
                  <c:v>-93.6995</c:v>
                </c:pt>
                <c:pt idx="5273">
                  <c:v>-93.667830000000009</c:v>
                </c:pt>
                <c:pt idx="5274">
                  <c:v>-93.632539999999992</c:v>
                </c:pt>
                <c:pt idx="5275">
                  <c:v>-93.593649999999997</c:v>
                </c:pt>
                <c:pt idx="5276">
                  <c:v>-93.551209999999983</c:v>
                </c:pt>
                <c:pt idx="5277">
                  <c:v>-93.50533999999999</c:v>
                </c:pt>
                <c:pt idx="5278">
                  <c:v>-93.456190000000007</c:v>
                </c:pt>
                <c:pt idx="5279">
                  <c:v>-93.40394999999998</c:v>
                </c:pt>
                <c:pt idx="5280">
                  <c:v>-93.348849999999999</c:v>
                </c:pt>
                <c:pt idx="5281">
                  <c:v>-93.291140000000013</c:v>
                </c:pt>
                <c:pt idx="5282">
                  <c:v>-93.231069999999988</c:v>
                </c:pt>
                <c:pt idx="5283">
                  <c:v>-93.168939999999992</c:v>
                </c:pt>
                <c:pt idx="5284">
                  <c:v>-93.105019999999982</c:v>
                </c:pt>
                <c:pt idx="5285">
                  <c:v>-93.039599999999993</c:v>
                </c:pt>
                <c:pt idx="5286">
                  <c:v>-92.972970000000004</c:v>
                </c:pt>
                <c:pt idx="5287">
                  <c:v>-92.905389999999983</c:v>
                </c:pt>
                <c:pt idx="5288">
                  <c:v>-92.837159999999997</c:v>
                </c:pt>
                <c:pt idx="5289">
                  <c:v>-92.768539999999987</c:v>
                </c:pt>
                <c:pt idx="5290">
                  <c:v>-92.699819999999988</c:v>
                </c:pt>
                <c:pt idx="5291">
                  <c:v>-92.631259999999997</c:v>
                </c:pt>
                <c:pt idx="5292">
                  <c:v>-92.563129999999987</c:v>
                </c:pt>
                <c:pt idx="5293">
                  <c:v>-92.495710000000003</c:v>
                </c:pt>
                <c:pt idx="5294">
                  <c:v>-92.42925000000001</c:v>
                </c:pt>
                <c:pt idx="5295">
                  <c:v>-92.364039999999989</c:v>
                </c:pt>
                <c:pt idx="5296">
                  <c:v>-92.300319999999999</c:v>
                </c:pt>
                <c:pt idx="5297">
                  <c:v>-92.238369999999989</c:v>
                </c:pt>
                <c:pt idx="5298">
                  <c:v>-92.178419999999988</c:v>
                </c:pt>
                <c:pt idx="5299">
                  <c:v>-92.120720000000006</c:v>
                </c:pt>
                <c:pt idx="5300">
                  <c:v>-92.065469999999991</c:v>
                </c:pt>
                <c:pt idx="5301">
                  <c:v>-92.012860000000003</c:v>
                </c:pt>
                <c:pt idx="5302">
                  <c:v>-91.963049999999981</c:v>
                </c:pt>
                <c:pt idx="5303">
                  <c:v>-91.916169999999994</c:v>
                </c:pt>
                <c:pt idx="5304">
                  <c:v>-91.872290000000007</c:v>
                </c:pt>
                <c:pt idx="5305">
                  <c:v>-91.831469999999982</c:v>
                </c:pt>
                <c:pt idx="5306">
                  <c:v>-91.793689999999998</c:v>
                </c:pt>
                <c:pt idx="5307">
                  <c:v>-91.758920000000003</c:v>
                </c:pt>
                <c:pt idx="5308">
                  <c:v>-91.727059999999994</c:v>
                </c:pt>
                <c:pt idx="5309">
                  <c:v>-91.698000000000008</c:v>
                </c:pt>
                <c:pt idx="5310">
                  <c:v>-91.671579999999977</c:v>
                </c:pt>
                <c:pt idx="5311">
                  <c:v>-91.647619999999989</c:v>
                </c:pt>
                <c:pt idx="5312">
                  <c:v>-91.625890000000012</c:v>
                </c:pt>
                <c:pt idx="5313">
                  <c:v>-91.606169999999992</c:v>
                </c:pt>
                <c:pt idx="5314">
                  <c:v>-91.588210000000004</c:v>
                </c:pt>
                <c:pt idx="5315">
                  <c:v>-91.571760000000012</c:v>
                </c:pt>
                <c:pt idx="5316">
                  <c:v>-91.55655999999999</c:v>
                </c:pt>
                <c:pt idx="5317">
                  <c:v>-91.542349999999999</c:v>
                </c:pt>
                <c:pt idx="5318">
                  <c:v>-91.528879999999987</c:v>
                </c:pt>
                <c:pt idx="5319">
                  <c:v>-91.515869999999993</c:v>
                </c:pt>
                <c:pt idx="5320">
                  <c:v>-91.503080000000011</c:v>
                </c:pt>
                <c:pt idx="5321">
                  <c:v>-91.490229999999997</c:v>
                </c:pt>
                <c:pt idx="5322">
                  <c:v>-91.477069999999998</c:v>
                </c:pt>
                <c:pt idx="5323">
                  <c:v>-91.463339999999988</c:v>
                </c:pt>
                <c:pt idx="5324">
                  <c:v>-91.448769999999996</c:v>
                </c:pt>
                <c:pt idx="5325">
                  <c:v>-91.43310000000001</c:v>
                </c:pt>
                <c:pt idx="5326">
                  <c:v>-91.416059999999987</c:v>
                </c:pt>
                <c:pt idx="5327">
                  <c:v>-91.397390000000001</c:v>
                </c:pt>
                <c:pt idx="5328">
                  <c:v>-91.376820000000009</c:v>
                </c:pt>
                <c:pt idx="5329">
                  <c:v>-91.354089999999999</c:v>
                </c:pt>
                <c:pt idx="5330">
                  <c:v>-91.328969999999998</c:v>
                </c:pt>
                <c:pt idx="5331">
                  <c:v>-91.301219999999986</c:v>
                </c:pt>
                <c:pt idx="5332">
                  <c:v>-91.27064</c:v>
                </c:pt>
                <c:pt idx="5333">
                  <c:v>-91.237040000000007</c:v>
                </c:pt>
                <c:pt idx="5334">
                  <c:v>-91.200289999999995</c:v>
                </c:pt>
                <c:pt idx="5335">
                  <c:v>-91.160269999999997</c:v>
                </c:pt>
                <c:pt idx="5336">
                  <c:v>-91.116939999999985</c:v>
                </c:pt>
                <c:pt idx="5337">
                  <c:v>-91.070269999999994</c:v>
                </c:pt>
                <c:pt idx="5338">
                  <c:v>-91.020290000000003</c:v>
                </c:pt>
                <c:pt idx="5339">
                  <c:v>-90.967059999999989</c:v>
                </c:pt>
                <c:pt idx="5340">
                  <c:v>-90.910709999999995</c:v>
                </c:pt>
                <c:pt idx="5341">
                  <c:v>-90.851370000000003</c:v>
                </c:pt>
                <c:pt idx="5342">
                  <c:v>-90.789229999999989</c:v>
                </c:pt>
                <c:pt idx="5343">
                  <c:v>-90.724490000000003</c:v>
                </c:pt>
                <c:pt idx="5344">
                  <c:v>-90.657379999999989</c:v>
                </c:pt>
                <c:pt idx="5345">
                  <c:v>-90.588120000000004</c:v>
                </c:pt>
                <c:pt idx="5346">
                  <c:v>-90.516980000000004</c:v>
                </c:pt>
                <c:pt idx="5347">
                  <c:v>-90.444199999999995</c:v>
                </c:pt>
                <c:pt idx="5348">
                  <c:v>-90.37003</c:v>
                </c:pt>
                <c:pt idx="5349">
                  <c:v>-90.294709999999981</c:v>
                </c:pt>
                <c:pt idx="5350">
                  <c:v>-90.218519999999998</c:v>
                </c:pt>
                <c:pt idx="5351">
                  <c:v>-90.1417</c:v>
                </c:pt>
                <c:pt idx="5352">
                  <c:v>-90.064509999999984</c:v>
                </c:pt>
                <c:pt idx="5353">
                  <c:v>-89.987200000000001</c:v>
                </c:pt>
                <c:pt idx="5354">
                  <c:v>-89.910030000000006</c:v>
                </c:pt>
                <c:pt idx="5355">
                  <c:v>-89.833289999999991</c:v>
                </c:pt>
                <c:pt idx="5356">
                  <c:v>-89.757230000000007</c:v>
                </c:pt>
                <c:pt idx="5357">
                  <c:v>-89.68213999999999</c:v>
                </c:pt>
                <c:pt idx="5358">
                  <c:v>-89.608310000000003</c:v>
                </c:pt>
                <c:pt idx="5359">
                  <c:v>-89.536010000000005</c:v>
                </c:pt>
                <c:pt idx="5360">
                  <c:v>-89.46553999999999</c:v>
                </c:pt>
                <c:pt idx="5361">
                  <c:v>-89.397180000000006</c:v>
                </c:pt>
                <c:pt idx="5362">
                  <c:v>-89.331199999999981</c:v>
                </c:pt>
                <c:pt idx="5363">
                  <c:v>-89.267839999999993</c:v>
                </c:pt>
                <c:pt idx="5364">
                  <c:v>-89.207329999999999</c:v>
                </c:pt>
                <c:pt idx="5365">
                  <c:v>-89.149869999999993</c:v>
                </c:pt>
                <c:pt idx="5366">
                  <c:v>-89.095590000000001</c:v>
                </c:pt>
                <c:pt idx="5367">
                  <c:v>-89.044600000000003</c:v>
                </c:pt>
                <c:pt idx="5368">
                  <c:v>-88.996939999999995</c:v>
                </c:pt>
                <c:pt idx="5369">
                  <c:v>-88.952640000000002</c:v>
                </c:pt>
                <c:pt idx="5370">
                  <c:v>-88.911619999999985</c:v>
                </c:pt>
                <c:pt idx="5371">
                  <c:v>-88.873809999999992</c:v>
                </c:pt>
                <c:pt idx="5372">
                  <c:v>-88.839060000000003</c:v>
                </c:pt>
                <c:pt idx="5373">
                  <c:v>-88.807179999999988</c:v>
                </c:pt>
                <c:pt idx="5374">
                  <c:v>-88.777960000000007</c:v>
                </c:pt>
                <c:pt idx="5375">
                  <c:v>-88.751149999999981</c:v>
                </c:pt>
                <c:pt idx="5376">
                  <c:v>-88.726499999999987</c:v>
                </c:pt>
                <c:pt idx="5377">
                  <c:v>-88.70374000000001</c:v>
                </c:pt>
                <c:pt idx="5378">
                  <c:v>-88.682569999999984</c:v>
                </c:pt>
                <c:pt idx="5379">
                  <c:v>-88.662739999999999</c:v>
                </c:pt>
                <c:pt idx="5380">
                  <c:v>-88.643940000000015</c:v>
                </c:pt>
                <c:pt idx="5381">
                  <c:v>-88.625899999999987</c:v>
                </c:pt>
                <c:pt idx="5382">
                  <c:v>-88.608350000000002</c:v>
                </c:pt>
                <c:pt idx="5383">
                  <c:v>-88.591009999999983</c:v>
                </c:pt>
                <c:pt idx="5384">
                  <c:v>-88.573629999999994</c:v>
                </c:pt>
                <c:pt idx="5385">
                  <c:v>-88.55592</c:v>
                </c:pt>
                <c:pt idx="5386">
                  <c:v>-88.537629999999993</c:v>
                </c:pt>
                <c:pt idx="5387">
                  <c:v>-88.518479999999997</c:v>
                </c:pt>
                <c:pt idx="5388">
                  <c:v>-88.498219999999989</c:v>
                </c:pt>
                <c:pt idx="5389">
                  <c:v>-88.476589999999987</c:v>
                </c:pt>
                <c:pt idx="5390">
                  <c:v>-88.453320000000005</c:v>
                </c:pt>
                <c:pt idx="5391">
                  <c:v>-88.42816999999998</c:v>
                </c:pt>
                <c:pt idx="5392">
                  <c:v>-88.400880000000001</c:v>
                </c:pt>
                <c:pt idx="5393">
                  <c:v>-88.371220000000008</c:v>
                </c:pt>
                <c:pt idx="5394">
                  <c:v>-88.338959999999986</c:v>
                </c:pt>
                <c:pt idx="5395">
                  <c:v>-88.303920000000005</c:v>
                </c:pt>
                <c:pt idx="5396">
                  <c:v>-88.26591999999998</c:v>
                </c:pt>
                <c:pt idx="5397">
                  <c:v>-88.22484</c:v>
                </c:pt>
                <c:pt idx="5398">
                  <c:v>-88.180570000000003</c:v>
                </c:pt>
                <c:pt idx="5399">
                  <c:v>-88.133069999999989</c:v>
                </c:pt>
                <c:pt idx="5400">
                  <c:v>-88.082319999999996</c:v>
                </c:pt>
                <c:pt idx="5401">
                  <c:v>-88.028349999999989</c:v>
                </c:pt>
                <c:pt idx="5402">
                  <c:v>-87.971249999999998</c:v>
                </c:pt>
                <c:pt idx="5403">
                  <c:v>-87.911120000000011</c:v>
                </c:pt>
                <c:pt idx="5404">
                  <c:v>-87.848129999999983</c:v>
                </c:pt>
                <c:pt idx="5405">
                  <c:v>-87.782449999999997</c:v>
                </c:pt>
                <c:pt idx="5406">
                  <c:v>-87.714290000000005</c:v>
                </c:pt>
                <c:pt idx="5407">
                  <c:v>-87.643889999999985</c:v>
                </c:pt>
                <c:pt idx="5408">
                  <c:v>-87.571489999999997</c:v>
                </c:pt>
                <c:pt idx="5409">
                  <c:v>-87.497329999999991</c:v>
                </c:pt>
                <c:pt idx="5410">
                  <c:v>-87.421679999999995</c:v>
                </c:pt>
                <c:pt idx="5411">
                  <c:v>-87.344770000000011</c:v>
                </c:pt>
                <c:pt idx="5412">
                  <c:v>-87.266869999999983</c:v>
                </c:pt>
                <c:pt idx="5413">
                  <c:v>-87.188209999999998</c:v>
                </c:pt>
                <c:pt idx="5414">
                  <c:v>-87.109029999999976</c:v>
                </c:pt>
                <c:pt idx="5415">
                  <c:v>-87.029579999999996</c:v>
                </c:pt>
                <c:pt idx="5416">
                  <c:v>-86.95008</c:v>
                </c:pt>
                <c:pt idx="5417">
                  <c:v>-86.870769999999993</c:v>
                </c:pt>
                <c:pt idx="5418">
                  <c:v>-86.791870000000003</c:v>
                </c:pt>
                <c:pt idx="5419">
                  <c:v>-86.713610000000003</c:v>
                </c:pt>
                <c:pt idx="5420">
                  <c:v>-86.636219999999994</c:v>
                </c:pt>
                <c:pt idx="5421">
                  <c:v>-86.559920000000005</c:v>
                </c:pt>
                <c:pt idx="5422">
                  <c:v>-86.484929999999977</c:v>
                </c:pt>
                <c:pt idx="5423">
                  <c:v>-86.411450000000002</c:v>
                </c:pt>
                <c:pt idx="5424">
                  <c:v>-86.339700000000008</c:v>
                </c:pt>
                <c:pt idx="5425">
                  <c:v>-86.269859999999994</c:v>
                </c:pt>
                <c:pt idx="5426">
                  <c:v>-86.202100000000002</c:v>
                </c:pt>
                <c:pt idx="5427">
                  <c:v>-86.136559999999989</c:v>
                </c:pt>
                <c:pt idx="5428">
                  <c:v>-86.073369999999997</c:v>
                </c:pt>
                <c:pt idx="5429">
                  <c:v>-86.012610000000009</c:v>
                </c:pt>
                <c:pt idx="5430">
                  <c:v>-85.954329999999985</c:v>
                </c:pt>
                <c:pt idx="5431">
                  <c:v>-85.898539999999997</c:v>
                </c:pt>
                <c:pt idx="5432">
                  <c:v>-85.845240000000004</c:v>
                </c:pt>
                <c:pt idx="5433">
                  <c:v>-85.794359999999998</c:v>
                </c:pt>
                <c:pt idx="5434">
                  <c:v>-85.745800000000003</c:v>
                </c:pt>
                <c:pt idx="5435">
                  <c:v>-85.699449999999985</c:v>
                </c:pt>
                <c:pt idx="5436">
                  <c:v>-85.655149999999992</c:v>
                </c:pt>
                <c:pt idx="5437">
                  <c:v>-85.612740000000002</c:v>
                </c:pt>
                <c:pt idx="5438">
                  <c:v>-85.572009999999992</c:v>
                </c:pt>
                <c:pt idx="5439">
                  <c:v>-85.532769999999999</c:v>
                </c:pt>
                <c:pt idx="5440">
                  <c:v>-85.494789999999981</c:v>
                </c:pt>
                <c:pt idx="5441">
                  <c:v>-85.457859999999997</c:v>
                </c:pt>
                <c:pt idx="5442">
                  <c:v>-85.421750000000003</c:v>
                </c:pt>
                <c:pt idx="5443">
                  <c:v>-85.38624999999999</c:v>
                </c:pt>
                <c:pt idx="5444">
                  <c:v>-85.351129999999998</c:v>
                </c:pt>
                <c:pt idx="5445">
                  <c:v>-85.316170000000014</c:v>
                </c:pt>
                <c:pt idx="5446">
                  <c:v>-85.281149999999997</c:v>
                </c:pt>
                <c:pt idx="5447">
                  <c:v>-85.245860000000008</c:v>
                </c:pt>
                <c:pt idx="5448">
                  <c:v>-85.210069999999988</c:v>
                </c:pt>
                <c:pt idx="5449">
                  <c:v>-85.173559999999995</c:v>
                </c:pt>
                <c:pt idx="5450">
                  <c:v>-85.136120000000005</c:v>
                </c:pt>
                <c:pt idx="5451">
                  <c:v>-85.097519999999989</c:v>
                </c:pt>
                <c:pt idx="5452">
                  <c:v>-85.05753</c:v>
                </c:pt>
                <c:pt idx="5453">
                  <c:v>-85.015930000000012</c:v>
                </c:pt>
                <c:pt idx="5454">
                  <c:v>-84.972509999999986</c:v>
                </c:pt>
                <c:pt idx="5455">
                  <c:v>-84.927040000000005</c:v>
                </c:pt>
                <c:pt idx="5456">
                  <c:v>-84.879319999999993</c:v>
                </c:pt>
                <c:pt idx="5457">
                  <c:v>-84.829169999999991</c:v>
                </c:pt>
                <c:pt idx="5458">
                  <c:v>-84.776410000000013</c:v>
                </c:pt>
                <c:pt idx="5459">
                  <c:v>-84.720899999999986</c:v>
                </c:pt>
                <c:pt idx="5460">
                  <c:v>-84.662530000000004</c:v>
                </c:pt>
                <c:pt idx="5461">
                  <c:v>-84.601219999999984</c:v>
                </c:pt>
                <c:pt idx="5462">
                  <c:v>-84.536940000000001</c:v>
                </c:pt>
                <c:pt idx="5463">
                  <c:v>-84.46969</c:v>
                </c:pt>
                <c:pt idx="5464">
                  <c:v>-84.399509999999992</c:v>
                </c:pt>
                <c:pt idx="5465">
                  <c:v>-84.326489999999993</c:v>
                </c:pt>
                <c:pt idx="5466">
                  <c:v>-84.250750000000011</c:v>
                </c:pt>
                <c:pt idx="5467">
                  <c:v>-84.172439999999995</c:v>
                </c:pt>
                <c:pt idx="5468">
                  <c:v>-84.091760000000008</c:v>
                </c:pt>
                <c:pt idx="5469">
                  <c:v>-84.008899999999983</c:v>
                </c:pt>
                <c:pt idx="5470">
                  <c:v>-83.924109999999999</c:v>
                </c:pt>
                <c:pt idx="5471">
                  <c:v>-83.837620000000001</c:v>
                </c:pt>
                <c:pt idx="5472">
                  <c:v>-83.749679999999984</c:v>
                </c:pt>
                <c:pt idx="5473">
                  <c:v>-83.660550000000001</c:v>
                </c:pt>
                <c:pt idx="5474">
                  <c:v>-83.570479999999989</c:v>
                </c:pt>
                <c:pt idx="5475">
                  <c:v>-83.47972</c:v>
                </c:pt>
                <c:pt idx="5476">
                  <c:v>-83.388540000000006</c:v>
                </c:pt>
                <c:pt idx="5477">
                  <c:v>-83.297179999999983</c:v>
                </c:pt>
                <c:pt idx="5478">
                  <c:v>-83.2059</c:v>
                </c:pt>
                <c:pt idx="5479">
                  <c:v>-83.114950000000007</c:v>
                </c:pt>
                <c:pt idx="5480">
                  <c:v>-83.024579999999986</c:v>
                </c:pt>
                <c:pt idx="5481">
                  <c:v>-82.935040000000001</c:v>
                </c:pt>
                <c:pt idx="5482">
                  <c:v>-82.846589999999992</c:v>
                </c:pt>
                <c:pt idx="5483">
                  <c:v>-82.75949</c:v>
                </c:pt>
                <c:pt idx="5484">
                  <c:v>-82.67398</c:v>
                </c:pt>
                <c:pt idx="5485">
                  <c:v>-82.590319999999991</c:v>
                </c:pt>
                <c:pt idx="5486">
                  <c:v>-82.508750000000006</c:v>
                </c:pt>
                <c:pt idx="5487">
                  <c:v>-82.429529999999986</c:v>
                </c:pt>
                <c:pt idx="5488">
                  <c:v>-82.352859999999993</c:v>
                </c:pt>
                <c:pt idx="5489">
                  <c:v>-82.278950000000009</c:v>
                </c:pt>
                <c:pt idx="5490">
                  <c:v>-82.207979999999992</c:v>
                </c:pt>
                <c:pt idx="5491">
                  <c:v>-82.140079999999998</c:v>
                </c:pt>
                <c:pt idx="5492">
                  <c:v>-82.075360000000003</c:v>
                </c:pt>
                <c:pt idx="5493">
                  <c:v>-82.013879999999986</c:v>
                </c:pt>
                <c:pt idx="5494">
                  <c:v>-81.955650000000006</c:v>
                </c:pt>
                <c:pt idx="5495">
                  <c:v>-81.900639999999981</c:v>
                </c:pt>
                <c:pt idx="5496">
                  <c:v>-81.848779999999991</c:v>
                </c:pt>
                <c:pt idx="5497">
                  <c:v>-81.79995000000001</c:v>
                </c:pt>
                <c:pt idx="5498">
                  <c:v>-81.753999999999991</c:v>
                </c:pt>
                <c:pt idx="5499">
                  <c:v>-81.710750000000004</c:v>
                </c:pt>
                <c:pt idx="5500">
                  <c:v>-81.669979999999981</c:v>
                </c:pt>
                <c:pt idx="5501">
                  <c:v>-81.631450000000001</c:v>
                </c:pt>
                <c:pt idx="5502">
                  <c:v>-81.594930000000005</c:v>
                </c:pt>
                <c:pt idx="5503">
                  <c:v>-81.560149999999993</c:v>
                </c:pt>
                <c:pt idx="5504">
                  <c:v>-81.526870000000002</c:v>
                </c:pt>
                <c:pt idx="5505">
                  <c:v>-81.494820000000004</c:v>
                </c:pt>
                <c:pt idx="5506">
                  <c:v>-81.463739999999987</c:v>
                </c:pt>
                <c:pt idx="5507">
                  <c:v>-81.433400000000006</c:v>
                </c:pt>
                <c:pt idx="5508">
                  <c:v>-81.403529999999989</c:v>
                </c:pt>
                <c:pt idx="5509">
                  <c:v>-81.373890000000003</c:v>
                </c:pt>
                <c:pt idx="5510">
                  <c:v>-81.34423000000001</c:v>
                </c:pt>
                <c:pt idx="5511">
                  <c:v>-81.314319999999995</c:v>
                </c:pt>
                <c:pt idx="5512">
                  <c:v>-81.283910000000006</c:v>
                </c:pt>
                <c:pt idx="5513">
                  <c:v>-81.252759999999981</c:v>
                </c:pt>
                <c:pt idx="5514">
                  <c:v>-81.22059999999999</c:v>
                </c:pt>
                <c:pt idx="5515">
                  <c:v>-81.187210000000007</c:v>
                </c:pt>
                <c:pt idx="5516">
                  <c:v>-81.152339999999981</c:v>
                </c:pt>
                <c:pt idx="5517">
                  <c:v>-81.115740000000002</c:v>
                </c:pt>
                <c:pt idx="5518">
                  <c:v>-81.077180000000013</c:v>
                </c:pt>
                <c:pt idx="5519">
                  <c:v>-81.036459999999991</c:v>
                </c:pt>
                <c:pt idx="5520">
                  <c:v>-80.993359999999996</c:v>
                </c:pt>
                <c:pt idx="5521">
                  <c:v>-80.947709999999987</c:v>
                </c:pt>
                <c:pt idx="5522">
                  <c:v>-80.899389999999997</c:v>
                </c:pt>
                <c:pt idx="5523">
                  <c:v>-80.848280000000003</c:v>
                </c:pt>
                <c:pt idx="5524">
                  <c:v>-80.794329999999988</c:v>
                </c:pt>
                <c:pt idx="5525">
                  <c:v>-80.73751</c:v>
                </c:pt>
                <c:pt idx="5526">
                  <c:v>-80.677839999999989</c:v>
                </c:pt>
                <c:pt idx="5527">
                  <c:v>-80.615389999999991</c:v>
                </c:pt>
                <c:pt idx="5528">
                  <c:v>-80.550269999999998</c:v>
                </c:pt>
                <c:pt idx="5529">
                  <c:v>-80.482619999999983</c:v>
                </c:pt>
                <c:pt idx="5530">
                  <c:v>-80.412599999999998</c:v>
                </c:pt>
                <c:pt idx="5531">
                  <c:v>-80.340420000000009</c:v>
                </c:pt>
                <c:pt idx="5532">
                  <c:v>-80.266299999999987</c:v>
                </c:pt>
                <c:pt idx="5533">
                  <c:v>-80.190470000000005</c:v>
                </c:pt>
                <c:pt idx="5534">
                  <c:v>-80.113179999999986</c:v>
                </c:pt>
                <c:pt idx="5535">
                  <c:v>-80.034669999999991</c:v>
                </c:pt>
                <c:pt idx="5536">
                  <c:v>-79.955190000000002</c:v>
                </c:pt>
                <c:pt idx="5537">
                  <c:v>-79.874999999999986</c:v>
                </c:pt>
                <c:pt idx="5538">
                  <c:v>-79.794340000000005</c:v>
                </c:pt>
                <c:pt idx="5539">
                  <c:v>-79.713469999999987</c:v>
                </c:pt>
                <c:pt idx="5540">
                  <c:v>-79.63261</c:v>
                </c:pt>
                <c:pt idx="5541">
                  <c:v>-79.552030000000002</c:v>
                </c:pt>
                <c:pt idx="5542">
                  <c:v>-79.471969999999985</c:v>
                </c:pt>
                <c:pt idx="5543">
                  <c:v>-79.392679999999999</c:v>
                </c:pt>
                <c:pt idx="5544">
                  <c:v>-79.314400000000006</c:v>
                </c:pt>
                <c:pt idx="5545">
                  <c:v>-79.237409999999997</c:v>
                </c:pt>
                <c:pt idx="5546">
                  <c:v>-79.161950000000004</c:v>
                </c:pt>
                <c:pt idx="5547">
                  <c:v>-79.08826999999998</c:v>
                </c:pt>
                <c:pt idx="5548">
                  <c:v>-79.016649999999998</c:v>
                </c:pt>
                <c:pt idx="5549">
                  <c:v>-78.947330000000008</c:v>
                </c:pt>
                <c:pt idx="5550">
                  <c:v>-78.880559999999988</c:v>
                </c:pt>
                <c:pt idx="5551">
                  <c:v>-78.816559999999996</c:v>
                </c:pt>
                <c:pt idx="5552">
                  <c:v>-78.755529999999979</c:v>
                </c:pt>
                <c:pt idx="5553">
                  <c:v>-78.697659999999999</c:v>
                </c:pt>
                <c:pt idx="5554">
                  <c:v>-78.643060000000006</c:v>
                </c:pt>
                <c:pt idx="5555">
                  <c:v>-78.591839999999991</c:v>
                </c:pt>
                <c:pt idx="5556">
                  <c:v>-78.544029999999992</c:v>
                </c:pt>
                <c:pt idx="5557">
                  <c:v>-78.49963000000001</c:v>
                </c:pt>
                <c:pt idx="5558">
                  <c:v>-78.45859999999999</c:v>
                </c:pt>
                <c:pt idx="5559">
                  <c:v>-78.420810000000003</c:v>
                </c:pt>
                <c:pt idx="5560">
                  <c:v>-78.386119999999991</c:v>
                </c:pt>
                <c:pt idx="5561">
                  <c:v>-78.35432999999999</c:v>
                </c:pt>
                <c:pt idx="5562">
                  <c:v>-78.325220000000002</c:v>
                </c:pt>
                <c:pt idx="5563">
                  <c:v>-78.298509999999993</c:v>
                </c:pt>
                <c:pt idx="5564">
                  <c:v>-78.273910000000001</c:v>
                </c:pt>
                <c:pt idx="5565">
                  <c:v>-78.251129999999975</c:v>
                </c:pt>
                <c:pt idx="5566">
                  <c:v>-78.229839999999996</c:v>
                </c:pt>
                <c:pt idx="5567">
                  <c:v>-78.209730000000008</c:v>
                </c:pt>
                <c:pt idx="5568">
                  <c:v>-78.190459999999987</c:v>
                </c:pt>
                <c:pt idx="5569">
                  <c:v>-78.171719999999993</c:v>
                </c:pt>
                <c:pt idx="5570">
                  <c:v>-78.153180000000006</c:v>
                </c:pt>
                <c:pt idx="5571">
                  <c:v>-78.134499999999989</c:v>
                </c:pt>
                <c:pt idx="5572">
                  <c:v>-78.115369999999999</c:v>
                </c:pt>
                <c:pt idx="5573">
                  <c:v>-78.095449999999985</c:v>
                </c:pt>
                <c:pt idx="5574">
                  <c:v>-78.07441</c:v>
                </c:pt>
                <c:pt idx="5575">
                  <c:v>-78.05192000000001</c:v>
                </c:pt>
                <c:pt idx="5576">
                  <c:v>-78.027639999999991</c:v>
                </c:pt>
                <c:pt idx="5577">
                  <c:v>-78.001239999999996</c:v>
                </c:pt>
                <c:pt idx="5578">
                  <c:v>-77.972380000000015</c:v>
                </c:pt>
                <c:pt idx="5579">
                  <c:v>-77.940729999999988</c:v>
                </c:pt>
                <c:pt idx="5580">
                  <c:v>-77.905940000000001</c:v>
                </c:pt>
                <c:pt idx="5581">
                  <c:v>-77.867709999999988</c:v>
                </c:pt>
                <c:pt idx="5582">
                  <c:v>-77.825739999999996</c:v>
                </c:pt>
                <c:pt idx="5583">
                  <c:v>-77.779740000000004</c:v>
                </c:pt>
                <c:pt idx="5584">
                  <c:v>-77.729479999999995</c:v>
                </c:pt>
                <c:pt idx="5585">
                  <c:v>-77.674750000000003</c:v>
                </c:pt>
                <c:pt idx="5586">
                  <c:v>-77.61539999999998</c:v>
                </c:pt>
                <c:pt idx="5587">
                  <c:v>-77.55131999999999</c:v>
                </c:pt>
                <c:pt idx="5588">
                  <c:v>-77.48248000000001</c:v>
                </c:pt>
                <c:pt idx="5589">
                  <c:v>-77.408869999999993</c:v>
                </c:pt>
                <c:pt idx="5590">
                  <c:v>-77.330550000000002</c:v>
                </c:pt>
                <c:pt idx="5591">
                  <c:v>-77.247650000000007</c:v>
                </c:pt>
                <c:pt idx="5592">
                  <c:v>-77.160319999999999</c:v>
                </c:pt>
                <c:pt idx="5593">
                  <c:v>-77.068759999999997</c:v>
                </c:pt>
                <c:pt idx="5594">
                  <c:v>-76.973219999999984</c:v>
                </c:pt>
                <c:pt idx="5595">
                  <c:v>-76.873959999999997</c:v>
                </c:pt>
                <c:pt idx="5596">
                  <c:v>-76.771260000000012</c:v>
                </c:pt>
                <c:pt idx="5597">
                  <c:v>-76.665409999999994</c:v>
                </c:pt>
                <c:pt idx="5598">
                  <c:v>-76.556730000000002</c:v>
                </c:pt>
                <c:pt idx="5599">
                  <c:v>-76.445499999999981</c:v>
                </c:pt>
                <c:pt idx="5600">
                  <c:v>-76.332039999999992</c:v>
                </c:pt>
                <c:pt idx="5601">
                  <c:v>-76.216639999999998</c:v>
                </c:pt>
                <c:pt idx="5602">
                  <c:v>-76.099619999999987</c:v>
                </c:pt>
                <c:pt idx="5603">
                  <c:v>-75.981250000000003</c:v>
                </c:pt>
                <c:pt idx="5604">
                  <c:v>-75.86187000000001</c:v>
                </c:pt>
                <c:pt idx="5605">
                  <c:v>-75.741749999999996</c:v>
                </c:pt>
                <c:pt idx="5606">
                  <c:v>-75.621220000000008</c:v>
                </c:pt>
                <c:pt idx="5607">
                  <c:v>-75.500589999999988</c:v>
                </c:pt>
                <c:pt idx="5608">
                  <c:v>-75.380159999999989</c:v>
                </c:pt>
                <c:pt idx="5609">
                  <c:v>-75.260270000000006</c:v>
                </c:pt>
                <c:pt idx="5610">
                  <c:v>-75.141229999999993</c:v>
                </c:pt>
                <c:pt idx="5611">
                  <c:v>-75.023359999999997</c:v>
                </c:pt>
                <c:pt idx="5612">
                  <c:v>-74.906989999999979</c:v>
                </c:pt>
                <c:pt idx="5613">
                  <c:v>-74.792389999999997</c:v>
                </c:pt>
                <c:pt idx="5614">
                  <c:v>-74.679860000000005</c:v>
                </c:pt>
                <c:pt idx="5615">
                  <c:v>-74.569639999999993</c:v>
                </c:pt>
                <c:pt idx="5616">
                  <c:v>-74.461950000000002</c:v>
                </c:pt>
                <c:pt idx="5617">
                  <c:v>-74.356960000000015</c:v>
                </c:pt>
                <c:pt idx="5618">
                  <c:v>-74.254799999999989</c:v>
                </c:pt>
                <c:pt idx="5619">
                  <c:v>-74.155540000000002</c:v>
                </c:pt>
                <c:pt idx="5620">
                  <c:v>-74.059209999999979</c:v>
                </c:pt>
                <c:pt idx="5621">
                  <c:v>-73.965789999999998</c:v>
                </c:pt>
                <c:pt idx="5622">
                  <c:v>-73.87521000000001</c:v>
                </c:pt>
                <c:pt idx="5623">
                  <c:v>-73.787359999999993</c:v>
                </c:pt>
                <c:pt idx="5624">
                  <c:v>-73.702089999999998</c:v>
                </c:pt>
                <c:pt idx="5625">
                  <c:v>-73.619229999999988</c:v>
                </c:pt>
                <c:pt idx="5626">
                  <c:v>-73.538569999999993</c:v>
                </c:pt>
                <c:pt idx="5627">
                  <c:v>-73.459890000000001</c:v>
                </c:pt>
                <c:pt idx="5628">
                  <c:v>-73.382969999999986</c:v>
                </c:pt>
                <c:pt idx="5629">
                  <c:v>-73.307569999999998</c:v>
                </c:pt>
                <c:pt idx="5630">
                  <c:v>-73.233450000000005</c:v>
                </c:pt>
                <c:pt idx="5631">
                  <c:v>-73.160399999999996</c:v>
                </c:pt>
                <c:pt idx="5632">
                  <c:v>-73.088170000000005</c:v>
                </c:pt>
                <c:pt idx="5633">
                  <c:v>-73.016539999999992</c:v>
                </c:pt>
                <c:pt idx="5634">
                  <c:v>-72.945279999999997</c:v>
                </c:pt>
                <c:pt idx="5635">
                  <c:v>-72.874160000000003</c:v>
                </c:pt>
                <c:pt idx="5636">
                  <c:v>-72.802959999999985</c:v>
                </c:pt>
                <c:pt idx="5637">
                  <c:v>-72.731449999999995</c:v>
                </c:pt>
                <c:pt idx="5638">
                  <c:v>-72.659389999999988</c:v>
                </c:pt>
                <c:pt idx="5639">
                  <c:v>-72.586539999999999</c:v>
                </c:pt>
                <c:pt idx="5640">
                  <c:v>-72.512650000000008</c:v>
                </c:pt>
                <c:pt idx="5641">
                  <c:v>-72.437459999999987</c:v>
                </c:pt>
                <c:pt idx="5642">
                  <c:v>-72.360709999999997</c:v>
                </c:pt>
                <c:pt idx="5643">
                  <c:v>-72.282140000000012</c:v>
                </c:pt>
                <c:pt idx="5644">
                  <c:v>-72.201499999999996</c:v>
                </c:pt>
                <c:pt idx="5645">
                  <c:v>-72.118530000000007</c:v>
                </c:pt>
                <c:pt idx="5646">
                  <c:v>-72.032999999999987</c:v>
                </c:pt>
                <c:pt idx="5647">
                  <c:v>-71.944699999999997</c:v>
                </c:pt>
                <c:pt idx="5648">
                  <c:v>-71.853450000000009</c:v>
                </c:pt>
                <c:pt idx="5649">
                  <c:v>-71.759109999999993</c:v>
                </c:pt>
                <c:pt idx="5650">
                  <c:v>-71.661569999999998</c:v>
                </c:pt>
                <c:pt idx="5651">
                  <c:v>-71.560799999999986</c:v>
                </c:pt>
                <c:pt idx="5652">
                  <c:v>-71.456779999999995</c:v>
                </c:pt>
                <c:pt idx="5653">
                  <c:v>-71.349560000000011</c:v>
                </c:pt>
                <c:pt idx="5654">
                  <c:v>-71.239229999999992</c:v>
                </c:pt>
                <c:pt idx="5655">
                  <c:v>-71.125900000000001</c:v>
                </c:pt>
                <c:pt idx="5656">
                  <c:v>-71.009800000000013</c:v>
                </c:pt>
                <c:pt idx="5657">
                  <c:v>-70.891199999999998</c:v>
                </c:pt>
                <c:pt idx="5658">
                  <c:v>-70.770200000000003</c:v>
                </c:pt>
                <c:pt idx="5659">
                  <c:v>-70.647199999999984</c:v>
                </c:pt>
                <c:pt idx="5660">
                  <c:v>-70.522300000000001</c:v>
                </c:pt>
                <c:pt idx="5661">
                  <c:v>-70.396000000000001</c:v>
                </c:pt>
                <c:pt idx="5662">
                  <c:v>-70.268399999999986</c:v>
                </c:pt>
                <c:pt idx="5663">
                  <c:v>-70.139899999999997</c:v>
                </c:pt>
                <c:pt idx="5664">
                  <c:v>-70.010799999999989</c:v>
                </c:pt>
                <c:pt idx="5665">
                  <c:v>-69.881299999999996</c:v>
                </c:pt>
                <c:pt idx="5666">
                  <c:v>-69.751800000000003</c:v>
                </c:pt>
                <c:pt idx="5667">
                  <c:v>-69.622499999999988</c:v>
                </c:pt>
                <c:pt idx="5668">
                  <c:v>-69.493799999999993</c:v>
                </c:pt>
                <c:pt idx="5669">
                  <c:v>-69.365800000000007</c:v>
                </c:pt>
                <c:pt idx="5670">
                  <c:v>-69.238899999999987</c:v>
                </c:pt>
                <c:pt idx="5671">
                  <c:v>-69.113399999999999</c:v>
                </c:pt>
                <c:pt idx="5672">
                  <c:v>-68.989499999999978</c:v>
                </c:pt>
                <c:pt idx="5673">
                  <c:v>-68.867599999999996</c:v>
                </c:pt>
                <c:pt idx="5674">
                  <c:v>-68.747900000000001</c:v>
                </c:pt>
                <c:pt idx="5675">
                  <c:v>-68.630599999999987</c:v>
                </c:pt>
                <c:pt idx="5676">
                  <c:v>-68.516099999999994</c:v>
                </c:pt>
                <c:pt idx="5677">
                  <c:v>-68.404499999999985</c:v>
                </c:pt>
                <c:pt idx="5678">
                  <c:v>-68.295999999999992</c:v>
                </c:pt>
                <c:pt idx="5679">
                  <c:v>-68.19080000000001</c:v>
                </c:pt>
                <c:pt idx="5680">
                  <c:v>-68.088999999999984</c:v>
                </c:pt>
                <c:pt idx="5681">
                  <c:v>-67.990600000000001</c:v>
                </c:pt>
                <c:pt idx="5682">
                  <c:v>-67.895800000000008</c:v>
                </c:pt>
                <c:pt idx="5683">
                  <c:v>-67.80449999999999</c:v>
                </c:pt>
                <c:pt idx="5684">
                  <c:v>-67.7166</c:v>
                </c:pt>
                <c:pt idx="5685">
                  <c:v>-67.63209999999998</c:v>
                </c:pt>
                <c:pt idx="5686">
                  <c:v>-67.550699999999992</c:v>
                </c:pt>
                <c:pt idx="5687">
                  <c:v>-67.472200000000001</c:v>
                </c:pt>
                <c:pt idx="5688">
                  <c:v>-67.396599999999992</c:v>
                </c:pt>
                <c:pt idx="5689">
                  <c:v>-67.323499999999996</c:v>
                </c:pt>
                <c:pt idx="5690">
                  <c:v>-67.252599999999987</c:v>
                </c:pt>
                <c:pt idx="5691">
                  <c:v>-67.183699999999988</c:v>
                </c:pt>
                <c:pt idx="5692">
                  <c:v>-67.116500000000002</c:v>
                </c:pt>
                <c:pt idx="5693">
                  <c:v>-67.050799999999981</c:v>
                </c:pt>
                <c:pt idx="5694">
                  <c:v>-66.986099999999993</c:v>
                </c:pt>
                <c:pt idx="5695">
                  <c:v>-66.922300000000007</c:v>
                </c:pt>
                <c:pt idx="5696">
                  <c:v>-66.859099999999984</c:v>
                </c:pt>
                <c:pt idx="5697">
                  <c:v>-66.796099999999996</c:v>
                </c:pt>
                <c:pt idx="5698">
                  <c:v>-66.733199999999982</c:v>
                </c:pt>
                <c:pt idx="5699">
                  <c:v>-66.67</c:v>
                </c:pt>
                <c:pt idx="5700">
                  <c:v>-66.606400000000008</c:v>
                </c:pt>
                <c:pt idx="5701">
                  <c:v>-66.541899999999984</c:v>
                </c:pt>
                <c:pt idx="5702">
                  <c:v>-66.476500000000001</c:v>
                </c:pt>
                <c:pt idx="5703">
                  <c:v>-66.409799999999976</c:v>
                </c:pt>
                <c:pt idx="5704">
                  <c:v>-66.341599999999985</c:v>
                </c:pt>
                <c:pt idx="5705">
                  <c:v>-66.27170000000001</c:v>
                </c:pt>
                <c:pt idx="5706">
                  <c:v>-66.199899999999985</c:v>
                </c:pt>
                <c:pt idx="5707">
                  <c:v>-66.125900000000001</c:v>
                </c:pt>
                <c:pt idx="5708">
                  <c:v>-66.049500000000009</c:v>
                </c:pt>
                <c:pt idx="5709">
                  <c:v>-65.970699999999994</c:v>
                </c:pt>
                <c:pt idx="5710">
                  <c:v>-65.889300000000006</c:v>
                </c:pt>
                <c:pt idx="5711">
                  <c:v>-65.805099999999982</c:v>
                </c:pt>
                <c:pt idx="5712">
                  <c:v>-65.718099999999993</c:v>
                </c:pt>
                <c:pt idx="5713">
                  <c:v>-65.62830000000001</c:v>
                </c:pt>
                <c:pt idx="5714">
                  <c:v>-65.535699999999991</c:v>
                </c:pt>
                <c:pt idx="5715">
                  <c:v>-65.440200000000004</c:v>
                </c:pt>
                <c:pt idx="5716">
                  <c:v>-65.342000000000013</c:v>
                </c:pt>
                <c:pt idx="5717">
                  <c:v>-65.241199999999992</c:v>
                </c:pt>
                <c:pt idx="5718">
                  <c:v>-65.137900000000002</c:v>
                </c:pt>
                <c:pt idx="5719">
                  <c:v>-65.032199999999989</c:v>
                </c:pt>
                <c:pt idx="5720">
                  <c:v>-64.924499999999995</c:v>
                </c:pt>
                <c:pt idx="5721">
                  <c:v>-64.814700000000002</c:v>
                </c:pt>
                <c:pt idx="5722">
                  <c:v>-64.703299999999984</c:v>
                </c:pt>
                <c:pt idx="5723">
                  <c:v>-64.590299999999999</c:v>
                </c:pt>
                <c:pt idx="5724">
                  <c:v>-64.475999999999985</c:v>
                </c:pt>
                <c:pt idx="5725">
                  <c:v>-64.360599999999991</c:v>
                </c:pt>
                <c:pt idx="5726">
                  <c:v>-64.244399999999999</c:v>
                </c:pt>
                <c:pt idx="5727">
                  <c:v>-64.127599999999987</c:v>
                </c:pt>
                <c:pt idx="5728">
                  <c:v>-64.010300000000001</c:v>
                </c:pt>
                <c:pt idx="5729">
                  <c:v>-63.892900000000012</c:v>
                </c:pt>
                <c:pt idx="5730">
                  <c:v>-63.775599999999997</c:v>
                </c:pt>
                <c:pt idx="5731">
                  <c:v>-63.658500000000004</c:v>
                </c:pt>
                <c:pt idx="5732">
                  <c:v>-63.541899999999984</c:v>
                </c:pt>
                <c:pt idx="5733">
                  <c:v>-63.426000000000002</c:v>
                </c:pt>
                <c:pt idx="5734">
                  <c:v>-63.31110000000001</c:v>
                </c:pt>
                <c:pt idx="5735">
                  <c:v>-63.197399999999988</c:v>
                </c:pt>
                <c:pt idx="5736">
                  <c:v>-63.085099999999997</c:v>
                </c:pt>
                <c:pt idx="5737">
                  <c:v>-62.974399999999989</c:v>
                </c:pt>
                <c:pt idx="5738">
                  <c:v>-62.865499999999997</c:v>
                </c:pt>
                <c:pt idx="5739">
                  <c:v>-62.758700000000005</c:v>
                </c:pt>
                <c:pt idx="5740">
                  <c:v>-62.654199999999989</c:v>
                </c:pt>
                <c:pt idx="5741">
                  <c:v>-62.552099999999996</c:v>
                </c:pt>
                <c:pt idx="5742">
                  <c:v>-62.452500000000015</c:v>
                </c:pt>
                <c:pt idx="5743">
                  <c:v>-62.355599999999995</c:v>
                </c:pt>
                <c:pt idx="5744">
                  <c:v>-62.261400000000009</c:v>
                </c:pt>
                <c:pt idx="5745">
                  <c:v>-62.169999999999987</c:v>
                </c:pt>
                <c:pt idx="5746">
                  <c:v>-62.081299999999999</c:v>
                </c:pt>
                <c:pt idx="5747">
                  <c:v>-61.9953</c:v>
                </c:pt>
                <c:pt idx="5748">
                  <c:v>-61.911899999999989</c:v>
                </c:pt>
                <c:pt idx="5749">
                  <c:v>-61.831000000000003</c:v>
                </c:pt>
                <c:pt idx="5750">
                  <c:v>-61.75239999999998</c:v>
                </c:pt>
                <c:pt idx="5751">
                  <c:v>-61.675899999999999</c:v>
                </c:pt>
                <c:pt idx="5752">
                  <c:v>-61.601399999999998</c:v>
                </c:pt>
                <c:pt idx="5753">
                  <c:v>-61.528499999999994</c:v>
                </c:pt>
                <c:pt idx="5754">
                  <c:v>-61.457099999999997</c:v>
                </c:pt>
                <c:pt idx="5755">
                  <c:v>-61.386900000000011</c:v>
                </c:pt>
                <c:pt idx="5756">
                  <c:v>-61.317799999999991</c:v>
                </c:pt>
                <c:pt idx="5757">
                  <c:v>-61.249300000000005</c:v>
                </c:pt>
                <c:pt idx="5758">
                  <c:v>-61.181299999999979</c:v>
                </c:pt>
                <c:pt idx="5759">
                  <c:v>-61.113599999999991</c:v>
                </c:pt>
                <c:pt idx="5760">
                  <c:v>-61.045900000000003</c:v>
                </c:pt>
                <c:pt idx="5761">
                  <c:v>-60.977999999999994</c:v>
                </c:pt>
                <c:pt idx="5762">
                  <c:v>-60.909499999999994</c:v>
                </c:pt>
                <c:pt idx="5763">
                  <c:v>-60.840299999999985</c:v>
                </c:pt>
                <c:pt idx="5764">
                  <c:v>-60.770099999999999</c:v>
                </c:pt>
                <c:pt idx="5765">
                  <c:v>-60.69850000000001</c:v>
                </c:pt>
                <c:pt idx="5766">
                  <c:v>-60.625499999999988</c:v>
                </c:pt>
                <c:pt idx="5767">
                  <c:v>-60.550600000000003</c:v>
                </c:pt>
                <c:pt idx="5768">
                  <c:v>-60.473500000000016</c:v>
                </c:pt>
                <c:pt idx="5769">
                  <c:v>-60.394099999999995</c:v>
                </c:pt>
                <c:pt idx="5770">
                  <c:v>-60.312100000000001</c:v>
                </c:pt>
                <c:pt idx="5771">
                  <c:v>-60.227099999999979</c:v>
                </c:pt>
                <c:pt idx="5772">
                  <c:v>-60.138999999999996</c:v>
                </c:pt>
                <c:pt idx="5773">
                  <c:v>-60.047600000000003</c:v>
                </c:pt>
                <c:pt idx="5774">
                  <c:v>-59.95259999999999</c:v>
                </c:pt>
                <c:pt idx="5775">
                  <c:v>-59.854100000000003</c:v>
                </c:pt>
                <c:pt idx="5776">
                  <c:v>-59.751899999999978</c:v>
                </c:pt>
                <c:pt idx="5777">
                  <c:v>-59.645999999999987</c:v>
                </c:pt>
                <c:pt idx="5778">
                  <c:v>-59.536500000000004</c:v>
                </c:pt>
                <c:pt idx="5779">
                  <c:v>-59.423399999999987</c:v>
                </c:pt>
                <c:pt idx="5780">
                  <c:v>-59.306799999999996</c:v>
                </c:pt>
                <c:pt idx="5781">
                  <c:v>-59.187000000000012</c:v>
                </c:pt>
                <c:pt idx="5782">
                  <c:v>-59.064199999999985</c:v>
                </c:pt>
                <c:pt idx="5783">
                  <c:v>-58.938500000000005</c:v>
                </c:pt>
                <c:pt idx="5784">
                  <c:v>-58.810299999999984</c:v>
                </c:pt>
                <c:pt idx="5785">
                  <c:v>-58.6798</c:v>
                </c:pt>
                <c:pt idx="5786">
                  <c:v>-58.547300000000007</c:v>
                </c:pt>
                <c:pt idx="5787">
                  <c:v>-58.413099999999986</c:v>
                </c:pt>
                <c:pt idx="5788">
                  <c:v>-58.2774</c:v>
                </c:pt>
                <c:pt idx="5789">
                  <c:v>-58.140599999999978</c:v>
                </c:pt>
                <c:pt idx="5790">
                  <c:v>-58.002899999999997</c:v>
                </c:pt>
                <c:pt idx="5791">
                  <c:v>-57.86460000000001</c:v>
                </c:pt>
                <c:pt idx="5792">
                  <c:v>-57.725899999999982</c:v>
                </c:pt>
                <c:pt idx="5793">
                  <c:v>-57.587099999999992</c:v>
                </c:pt>
                <c:pt idx="5794">
                  <c:v>-57.44850000000001</c:v>
                </c:pt>
                <c:pt idx="5795">
                  <c:v>-57.310199999999995</c:v>
                </c:pt>
                <c:pt idx="5796">
                  <c:v>-57.172700000000006</c:v>
                </c:pt>
                <c:pt idx="5797">
                  <c:v>-57.03609999999999</c:v>
                </c:pt>
                <c:pt idx="5798">
                  <c:v>-56.900700000000001</c:v>
                </c:pt>
                <c:pt idx="5799">
                  <c:v>-56.766900000000007</c:v>
                </c:pt>
                <c:pt idx="5800">
                  <c:v>-56.634799999999984</c:v>
                </c:pt>
                <c:pt idx="5801">
                  <c:v>-56.504800000000003</c:v>
                </c:pt>
                <c:pt idx="5802">
                  <c:v>-56.376999999999981</c:v>
                </c:pt>
                <c:pt idx="5803">
                  <c:v>-56.251899999999992</c:v>
                </c:pt>
                <c:pt idx="5804">
                  <c:v>-56.129500000000007</c:v>
                </c:pt>
                <c:pt idx="5805">
                  <c:v>-56.009999999999991</c:v>
                </c:pt>
                <c:pt idx="5806">
                  <c:v>-55.893699999999995</c:v>
                </c:pt>
                <c:pt idx="5807">
                  <c:v>-55.780600000000007</c:v>
                </c:pt>
                <c:pt idx="5808">
                  <c:v>-55.670699999999997</c:v>
                </c:pt>
                <c:pt idx="5809">
                  <c:v>-55.564000000000007</c:v>
                </c:pt>
                <c:pt idx="5810">
                  <c:v>-55.460599999999985</c:v>
                </c:pt>
                <c:pt idx="5811">
                  <c:v>-55.360299999999995</c:v>
                </c:pt>
                <c:pt idx="5812">
                  <c:v>-55.263000000000005</c:v>
                </c:pt>
                <c:pt idx="5813">
                  <c:v>-55.168499999999995</c:v>
                </c:pt>
                <c:pt idx="5814">
                  <c:v>-55.076599999999999</c:v>
                </c:pt>
                <c:pt idx="5815">
                  <c:v>-54.986999999999981</c:v>
                </c:pt>
                <c:pt idx="5816">
                  <c:v>-54.899499999999989</c:v>
                </c:pt>
                <c:pt idx="5817">
                  <c:v>-54.813900000000004</c:v>
                </c:pt>
                <c:pt idx="5818">
                  <c:v>-54.729899999999986</c:v>
                </c:pt>
                <c:pt idx="5819">
                  <c:v>-54.647199999999998</c:v>
                </c:pt>
                <c:pt idx="5820">
                  <c:v>-54.565400000000011</c:v>
                </c:pt>
                <c:pt idx="5821">
                  <c:v>-54.484499999999997</c:v>
                </c:pt>
                <c:pt idx="5822">
                  <c:v>-54.403999999999996</c:v>
                </c:pt>
                <c:pt idx="5823">
                  <c:v>-54.323699999999988</c:v>
                </c:pt>
                <c:pt idx="5824">
                  <c:v>-54.243299999999991</c:v>
                </c:pt>
                <c:pt idx="5825">
                  <c:v>-54.162700000000001</c:v>
                </c:pt>
                <c:pt idx="5826">
                  <c:v>-54.081399999999988</c:v>
                </c:pt>
                <c:pt idx="5827">
                  <c:v>-53.999300000000005</c:v>
                </c:pt>
                <c:pt idx="5828">
                  <c:v>-53.916099999999986</c:v>
                </c:pt>
                <c:pt idx="5829">
                  <c:v>-53.831499999999991</c:v>
                </c:pt>
                <c:pt idx="5830">
                  <c:v>-53.745400000000004</c:v>
                </c:pt>
                <c:pt idx="5831">
                  <c:v>-53.657299999999992</c:v>
                </c:pt>
                <c:pt idx="5832">
                  <c:v>-53.567099999999996</c:v>
                </c:pt>
                <c:pt idx="5833">
                  <c:v>-53.474600000000009</c:v>
                </c:pt>
                <c:pt idx="5834">
                  <c:v>-53.379599999999996</c:v>
                </c:pt>
                <c:pt idx="5835">
                  <c:v>-53.281800000000004</c:v>
                </c:pt>
                <c:pt idx="5836">
                  <c:v>-53.18119999999999</c:v>
                </c:pt>
                <c:pt idx="5837">
                  <c:v>-53.07759999999999</c:v>
                </c:pt>
                <c:pt idx="5838">
                  <c:v>-52.9709</c:v>
                </c:pt>
                <c:pt idx="5839">
                  <c:v>-52.861199999999982</c:v>
                </c:pt>
                <c:pt idx="5840">
                  <c:v>-52.748400000000004</c:v>
                </c:pt>
                <c:pt idx="5841">
                  <c:v>-52.632499999999979</c:v>
                </c:pt>
                <c:pt idx="5842">
                  <c:v>-52.513699999999986</c:v>
                </c:pt>
                <c:pt idx="5843">
                  <c:v>-52.392099999999999</c:v>
                </c:pt>
                <c:pt idx="5844">
                  <c:v>-52.267899999999983</c:v>
                </c:pt>
                <c:pt idx="5845">
                  <c:v>-52.141300000000001</c:v>
                </c:pt>
                <c:pt idx="5846">
                  <c:v>-52.012400000000014</c:v>
                </c:pt>
                <c:pt idx="5847">
                  <c:v>-51.881599999999992</c:v>
                </c:pt>
                <c:pt idx="5848">
                  <c:v>-51.748999999999995</c:v>
                </c:pt>
                <c:pt idx="5849">
                  <c:v>-51.614999999999981</c:v>
                </c:pt>
                <c:pt idx="5850">
                  <c:v>-51.479900000000001</c:v>
                </c:pt>
                <c:pt idx="5851">
                  <c:v>-51.343800000000002</c:v>
                </c:pt>
                <c:pt idx="5852">
                  <c:v>-51.207099999999983</c:v>
                </c:pt>
                <c:pt idx="5853">
                  <c:v>-51.070099999999996</c:v>
                </c:pt>
                <c:pt idx="5854">
                  <c:v>-50.933000000000007</c:v>
                </c:pt>
                <c:pt idx="5855">
                  <c:v>-50.795999999999992</c:v>
                </c:pt>
                <c:pt idx="5856">
                  <c:v>-50.659400000000005</c:v>
                </c:pt>
                <c:pt idx="5857">
                  <c:v>-50.523599999999988</c:v>
                </c:pt>
                <c:pt idx="5858">
                  <c:v>-50.3887</c:v>
                </c:pt>
                <c:pt idx="5859">
                  <c:v>-50.254999999999995</c:v>
                </c:pt>
                <c:pt idx="5860">
                  <c:v>-50.12269999999998</c:v>
                </c:pt>
                <c:pt idx="5861">
                  <c:v>-49.992199999999997</c:v>
                </c:pt>
                <c:pt idx="5862">
                  <c:v>-49.863599999999991</c:v>
                </c:pt>
                <c:pt idx="5863">
                  <c:v>-49.737300000000005</c:v>
                </c:pt>
                <c:pt idx="5864">
                  <c:v>-49.61330000000001</c:v>
                </c:pt>
                <c:pt idx="5865">
                  <c:v>-49.49199999999999</c:v>
                </c:pt>
                <c:pt idx="5866">
                  <c:v>-49.37360000000001</c:v>
                </c:pt>
                <c:pt idx="5867">
                  <c:v>-49.258100000000013</c:v>
                </c:pt>
                <c:pt idx="5868">
                  <c:v>-49.14579999999998</c:v>
                </c:pt>
                <c:pt idx="5869">
                  <c:v>-49.036599999999993</c:v>
                </c:pt>
                <c:pt idx="5870">
                  <c:v>-48.930799999999977</c:v>
                </c:pt>
                <c:pt idx="5871">
                  <c:v>-48.82820000000001</c:v>
                </c:pt>
                <c:pt idx="5872">
                  <c:v>-48.728800000000007</c:v>
                </c:pt>
                <c:pt idx="5873">
                  <c:v>-48.632599999999996</c:v>
                </c:pt>
                <c:pt idx="5874">
                  <c:v>-48.539500000000004</c:v>
                </c:pt>
                <c:pt idx="5875">
                  <c:v>-48.44919999999999</c:v>
                </c:pt>
                <c:pt idx="5876">
                  <c:v>-48.361699999999985</c:v>
                </c:pt>
                <c:pt idx="5877">
                  <c:v>-48.276700000000005</c:v>
                </c:pt>
                <c:pt idx="5878">
                  <c:v>-48.193899999999985</c:v>
                </c:pt>
                <c:pt idx="5879">
                  <c:v>-48.113200000000006</c:v>
                </c:pt>
                <c:pt idx="5880">
                  <c:v>-48.034199999999998</c:v>
                </c:pt>
                <c:pt idx="5881">
                  <c:v>-47.956799999999987</c:v>
                </c:pt>
                <c:pt idx="5882">
                  <c:v>-47.880600000000015</c:v>
                </c:pt>
                <c:pt idx="5883">
                  <c:v>-47.805499999999995</c:v>
                </c:pt>
                <c:pt idx="5884">
                  <c:v>-47.731099999999998</c:v>
                </c:pt>
                <c:pt idx="5885">
                  <c:v>-47.657300000000021</c:v>
                </c:pt>
                <c:pt idx="5886">
                  <c:v>-47.583699999999993</c:v>
                </c:pt>
                <c:pt idx="5887">
                  <c:v>-47.510099999999994</c:v>
                </c:pt>
                <c:pt idx="5888">
                  <c:v>-47.436299999999989</c:v>
                </c:pt>
                <c:pt idx="5889">
                  <c:v>-47.362099999999998</c:v>
                </c:pt>
                <c:pt idx="5890">
                  <c:v>-47.287100000000009</c:v>
                </c:pt>
                <c:pt idx="5891">
                  <c:v>-47.211099999999988</c:v>
                </c:pt>
                <c:pt idx="5892">
                  <c:v>-47.133900000000011</c:v>
                </c:pt>
                <c:pt idx="5893">
                  <c:v>-47.055200000000013</c:v>
                </c:pt>
                <c:pt idx="5894">
                  <c:v>-46.974799999999988</c:v>
                </c:pt>
                <c:pt idx="5895">
                  <c:v>-46.892400000000009</c:v>
                </c:pt>
                <c:pt idx="5896">
                  <c:v>-46.807799999999986</c:v>
                </c:pt>
                <c:pt idx="5897">
                  <c:v>-46.720699999999994</c:v>
                </c:pt>
                <c:pt idx="5898">
                  <c:v>-46.631</c:v>
                </c:pt>
                <c:pt idx="5899">
                  <c:v>-46.538600000000002</c:v>
                </c:pt>
                <c:pt idx="5900">
                  <c:v>-46.44319999999999</c:v>
                </c:pt>
                <c:pt idx="5901">
                  <c:v>-46.344799999999992</c:v>
                </c:pt>
                <c:pt idx="5902">
                  <c:v>-46.24339999999998</c:v>
                </c:pt>
                <c:pt idx="5903">
                  <c:v>-46.138900000000007</c:v>
                </c:pt>
                <c:pt idx="5904">
                  <c:v>-46.031299999999987</c:v>
                </c:pt>
                <c:pt idx="5905">
                  <c:v>-45.920799999999986</c:v>
                </c:pt>
                <c:pt idx="5906">
                  <c:v>-45.807400000000001</c:v>
                </c:pt>
                <c:pt idx="5907">
                  <c:v>-45.691299999999984</c:v>
                </c:pt>
                <c:pt idx="5908">
                  <c:v>-45.572699999999998</c:v>
                </c:pt>
                <c:pt idx="5909">
                  <c:v>-45.451599999999985</c:v>
                </c:pt>
                <c:pt idx="5910">
                  <c:v>-45.328499999999991</c:v>
                </c:pt>
                <c:pt idx="5911">
                  <c:v>-45.203400000000016</c:v>
                </c:pt>
                <c:pt idx="5912">
                  <c:v>-45.076599999999985</c:v>
                </c:pt>
                <c:pt idx="5913">
                  <c:v>-44.948299999999989</c:v>
                </c:pt>
                <c:pt idx="5914">
                  <c:v>-44.818799999999982</c:v>
                </c:pt>
                <c:pt idx="5915">
                  <c:v>-44.688199999999995</c:v>
                </c:pt>
                <c:pt idx="5916">
                  <c:v>-44.556900000000013</c:v>
                </c:pt>
                <c:pt idx="5917">
                  <c:v>-44.424999999999983</c:v>
                </c:pt>
                <c:pt idx="5918">
                  <c:v>-44.2928</c:v>
                </c:pt>
                <c:pt idx="5919">
                  <c:v>-44.160500000000013</c:v>
                </c:pt>
                <c:pt idx="5920">
                  <c:v>-44.028400000000005</c:v>
                </c:pt>
                <c:pt idx="5921">
                  <c:v>-43.89670000000001</c:v>
                </c:pt>
                <c:pt idx="5922">
                  <c:v>-43.765499999999975</c:v>
                </c:pt>
                <c:pt idx="5923">
                  <c:v>-43.635300000000001</c:v>
                </c:pt>
                <c:pt idx="5924">
                  <c:v>-43.506100000000004</c:v>
                </c:pt>
                <c:pt idx="5925">
                  <c:v>-43.378299999999996</c:v>
                </c:pt>
                <c:pt idx="5926">
                  <c:v>-43.25200000000001</c:v>
                </c:pt>
                <c:pt idx="5927">
                  <c:v>-43.127499999999969</c:v>
                </c:pt>
                <c:pt idx="5928">
                  <c:v>-43.005099999999999</c:v>
                </c:pt>
                <c:pt idx="5929">
                  <c:v>-42.884800000000013</c:v>
                </c:pt>
                <c:pt idx="5930">
                  <c:v>-42.766799999999989</c:v>
                </c:pt>
                <c:pt idx="5931">
                  <c:v>-42.651399999999995</c:v>
                </c:pt>
                <c:pt idx="5932">
                  <c:v>-42.538399999999996</c:v>
                </c:pt>
                <c:pt idx="5933">
                  <c:v>-42.428100000000001</c:v>
                </c:pt>
                <c:pt idx="5934">
                  <c:v>-42.32050000000001</c:v>
                </c:pt>
                <c:pt idx="5935">
                  <c:v>-42.215399999999988</c:v>
                </c:pt>
                <c:pt idx="5936">
                  <c:v>-42.112799999999993</c:v>
                </c:pt>
                <c:pt idx="5937">
                  <c:v>-42.012699999999995</c:v>
                </c:pt>
                <c:pt idx="5938">
                  <c:v>-41.914899999999989</c:v>
                </c:pt>
                <c:pt idx="5939">
                  <c:v>-41.819199999999995</c:v>
                </c:pt>
                <c:pt idx="5940">
                  <c:v>-41.725399999999979</c:v>
                </c:pt>
                <c:pt idx="5941">
                  <c:v>-41.633299999999991</c:v>
                </c:pt>
                <c:pt idx="5942">
                  <c:v>-41.542699999999996</c:v>
                </c:pt>
                <c:pt idx="5943">
                  <c:v>-41.453299999999984</c:v>
                </c:pt>
                <c:pt idx="5944">
                  <c:v>-41.365000000000009</c:v>
                </c:pt>
                <c:pt idx="5945">
                  <c:v>-41.2774</c:v>
                </c:pt>
                <c:pt idx="5946">
                  <c:v>-41.190399999999983</c:v>
                </c:pt>
                <c:pt idx="5947">
                  <c:v>-41.103700000000003</c:v>
                </c:pt>
                <c:pt idx="5948">
                  <c:v>-41.016999999999996</c:v>
                </c:pt>
                <c:pt idx="5949">
                  <c:v>-40.930299999999988</c:v>
                </c:pt>
                <c:pt idx="5950">
                  <c:v>-40.843099999999993</c:v>
                </c:pt>
                <c:pt idx="5951">
                  <c:v>-40.755299999999977</c:v>
                </c:pt>
                <c:pt idx="5952">
                  <c:v>-40.666599999999988</c:v>
                </c:pt>
                <c:pt idx="5953">
                  <c:v>-40.576899999999995</c:v>
                </c:pt>
                <c:pt idx="5954">
                  <c:v>-40.485799999999983</c:v>
                </c:pt>
                <c:pt idx="5955">
                  <c:v>-40.393100000000004</c:v>
                </c:pt>
                <c:pt idx="5956">
                  <c:v>-40.298599999999993</c:v>
                </c:pt>
                <c:pt idx="5957">
                  <c:v>-40.201999999999998</c:v>
                </c:pt>
                <c:pt idx="5958">
                  <c:v>-40.103100000000012</c:v>
                </c:pt>
                <c:pt idx="5959">
                  <c:v>-40.001599999999996</c:v>
                </c:pt>
                <c:pt idx="5960">
                  <c:v>-39.897400000000005</c:v>
                </c:pt>
                <c:pt idx="5961">
                  <c:v>-39.790299999999974</c:v>
                </c:pt>
                <c:pt idx="5962">
                  <c:v>-39.680000000000007</c:v>
                </c:pt>
                <c:pt idx="5963">
                  <c:v>-39.566599999999994</c:v>
                </c:pt>
                <c:pt idx="5964">
                  <c:v>-39.449899999999985</c:v>
                </c:pt>
                <c:pt idx="5965">
                  <c:v>-39.329900000000009</c:v>
                </c:pt>
                <c:pt idx="5966">
                  <c:v>-39.20659999999998</c:v>
                </c:pt>
                <c:pt idx="5967">
                  <c:v>-39.080099999999987</c:v>
                </c:pt>
                <c:pt idx="5968">
                  <c:v>-38.950400000000002</c:v>
                </c:pt>
                <c:pt idx="5969">
                  <c:v>-38.817699999999974</c:v>
                </c:pt>
                <c:pt idx="5970">
                  <c:v>-38.682199999999995</c:v>
                </c:pt>
                <c:pt idx="5971">
                  <c:v>-38.544100000000014</c:v>
                </c:pt>
                <c:pt idx="5972">
                  <c:v>-38.40349999999998</c:v>
                </c:pt>
                <c:pt idx="5973">
                  <c:v>-38.260799999999989</c:v>
                </c:pt>
                <c:pt idx="5974">
                  <c:v>-38.116199999999992</c:v>
                </c:pt>
                <c:pt idx="5975">
                  <c:v>-37.97</c:v>
                </c:pt>
                <c:pt idx="5976">
                  <c:v>-37.822300000000013</c:v>
                </c:pt>
                <c:pt idx="5977">
                  <c:v>-37.67349999999999</c:v>
                </c:pt>
                <c:pt idx="5978">
                  <c:v>-37.523899999999998</c:v>
                </c:pt>
                <c:pt idx="5979">
                  <c:v>-37.373500000000007</c:v>
                </c:pt>
                <c:pt idx="5980">
                  <c:v>-37.222899999999981</c:v>
                </c:pt>
                <c:pt idx="5981">
                  <c:v>-37.072000000000003</c:v>
                </c:pt>
                <c:pt idx="5982">
                  <c:v>-36.921299999999974</c:v>
                </c:pt>
                <c:pt idx="5983">
                  <c:v>-36.770899999999983</c:v>
                </c:pt>
                <c:pt idx="5984">
                  <c:v>-36.621200000000016</c:v>
                </c:pt>
                <c:pt idx="5985">
                  <c:v>-36.47229999999999</c:v>
                </c:pt>
                <c:pt idx="5986">
                  <c:v>-36.324399999999997</c:v>
                </c:pt>
                <c:pt idx="5987">
                  <c:v>-36.177899999999994</c:v>
                </c:pt>
                <c:pt idx="5988">
                  <c:v>-36.032899999999984</c:v>
                </c:pt>
                <c:pt idx="5989">
                  <c:v>-35.889700000000005</c:v>
                </c:pt>
                <c:pt idx="5990">
                  <c:v>-35.748599999999982</c:v>
                </c:pt>
                <c:pt idx="5991">
                  <c:v>-35.6096</c:v>
                </c:pt>
                <c:pt idx="5992">
                  <c:v>-35.473000000000013</c:v>
                </c:pt>
                <c:pt idx="5993">
                  <c:v>-35.338899999999995</c:v>
                </c:pt>
                <c:pt idx="5994">
                  <c:v>-35.20750000000001</c:v>
                </c:pt>
                <c:pt idx="5995">
                  <c:v>-35.078799999999973</c:v>
                </c:pt>
                <c:pt idx="5996">
                  <c:v>-34.9529</c:v>
                </c:pt>
                <c:pt idx="5997">
                  <c:v>-34.829700000000003</c:v>
                </c:pt>
                <c:pt idx="5998">
                  <c:v>-34.709299999999985</c:v>
                </c:pt>
                <c:pt idx="5999">
                  <c:v>-34.591499999999996</c:v>
                </c:pt>
                <c:pt idx="6000">
                  <c:v>-34.476199999999977</c:v>
                </c:pt>
                <c:pt idx="6001">
                  <c:v>-34.363299999999981</c:v>
                </c:pt>
                <c:pt idx="6002">
                  <c:v>-34.252700000000004</c:v>
                </c:pt>
                <c:pt idx="6003">
                  <c:v>-34.143999999999977</c:v>
                </c:pt>
                <c:pt idx="6004">
                  <c:v>-34.037100000000009</c:v>
                </c:pt>
                <c:pt idx="6005">
                  <c:v>-33.93180000000001</c:v>
                </c:pt>
                <c:pt idx="6006">
                  <c:v>-33.827699999999993</c:v>
                </c:pt>
                <c:pt idx="6007">
                  <c:v>-33.724700000000013</c:v>
                </c:pt>
                <c:pt idx="6008">
                  <c:v>-33.622499999999974</c:v>
                </c:pt>
                <c:pt idx="6009">
                  <c:v>-33.520700000000005</c:v>
                </c:pt>
                <c:pt idx="6010">
                  <c:v>-33.419200000000018</c:v>
                </c:pt>
                <c:pt idx="6011">
                  <c:v>-33.317599999999999</c:v>
                </c:pt>
                <c:pt idx="6012">
                  <c:v>-33.215699999999998</c:v>
                </c:pt>
                <c:pt idx="6013">
                  <c:v>-33.113199999999978</c:v>
                </c:pt>
                <c:pt idx="6014">
                  <c:v>-33.009799999999984</c:v>
                </c:pt>
                <c:pt idx="6015">
                  <c:v>-32.905200000000008</c:v>
                </c:pt>
                <c:pt idx="6016">
                  <c:v>-32.799099999999981</c:v>
                </c:pt>
                <c:pt idx="6017">
                  <c:v>-32.691200000000009</c:v>
                </c:pt>
                <c:pt idx="6018">
                  <c:v>-32.581199999999995</c:v>
                </c:pt>
                <c:pt idx="6019">
                  <c:v>-32.468899999999991</c:v>
                </c:pt>
                <c:pt idx="6020">
                  <c:v>-32.35390000000001</c:v>
                </c:pt>
                <c:pt idx="6021">
                  <c:v>-32.235899999999987</c:v>
                </c:pt>
                <c:pt idx="6022">
                  <c:v>-32.114800000000002</c:v>
                </c:pt>
                <c:pt idx="6023">
                  <c:v>-31.990300000000019</c:v>
                </c:pt>
                <c:pt idx="6024">
                  <c:v>-31.861999999999995</c:v>
                </c:pt>
                <c:pt idx="6025">
                  <c:v>-31.72999999999999</c:v>
                </c:pt>
                <c:pt idx="6026">
                  <c:v>-31.593999999999994</c:v>
                </c:pt>
                <c:pt idx="6027">
                  <c:v>-31.453999999999979</c:v>
                </c:pt>
                <c:pt idx="6028">
                  <c:v>-31.310000000000002</c:v>
                </c:pt>
                <c:pt idx="6029">
                  <c:v>-31.161799999999999</c:v>
                </c:pt>
                <c:pt idx="6030">
                  <c:v>-31.009700000000009</c:v>
                </c:pt>
                <c:pt idx="6031">
                  <c:v>-30.853700000000003</c:v>
                </c:pt>
                <c:pt idx="6032">
                  <c:v>-30.693899999999985</c:v>
                </c:pt>
                <c:pt idx="6033">
                  <c:v>-30.530599999999993</c:v>
                </c:pt>
                <c:pt idx="6034">
                  <c:v>-30.363999999999976</c:v>
                </c:pt>
                <c:pt idx="6035">
                  <c:v>-30.194299999999998</c:v>
                </c:pt>
                <c:pt idx="6036">
                  <c:v>-30.02170000000001</c:v>
                </c:pt>
                <c:pt idx="6037">
                  <c:v>-29.846599999999995</c:v>
                </c:pt>
                <c:pt idx="6038">
                  <c:v>-29.669199999999989</c:v>
                </c:pt>
                <c:pt idx="6039">
                  <c:v>-29.489799999999974</c:v>
                </c:pt>
                <c:pt idx="6040">
                  <c:v>-29.308799999999991</c:v>
                </c:pt>
                <c:pt idx="6041">
                  <c:v>-29.126300000000015</c:v>
                </c:pt>
                <c:pt idx="6042">
                  <c:v>-28.942599999999999</c:v>
                </c:pt>
                <c:pt idx="6043">
                  <c:v>-28.758199999999988</c:v>
                </c:pt>
                <c:pt idx="6044">
                  <c:v>-28.573100000000011</c:v>
                </c:pt>
                <c:pt idx="6045">
                  <c:v>-28.387799999999999</c:v>
                </c:pt>
                <c:pt idx="6046">
                  <c:v>-28.20259999999999</c:v>
                </c:pt>
                <c:pt idx="6047">
                  <c:v>-28.017699999999991</c:v>
                </c:pt>
                <c:pt idx="6048">
                  <c:v>-27.833399999999983</c:v>
                </c:pt>
                <c:pt idx="6049">
                  <c:v>-27.650000000000006</c:v>
                </c:pt>
                <c:pt idx="6050">
                  <c:v>-27.467899999999986</c:v>
                </c:pt>
                <c:pt idx="6051">
                  <c:v>-27.287399999999991</c:v>
                </c:pt>
                <c:pt idx="6052">
                  <c:v>-27.10869999999997</c:v>
                </c:pt>
                <c:pt idx="6053">
                  <c:v>-26.932099999999991</c:v>
                </c:pt>
                <c:pt idx="6054">
                  <c:v>-26.757900000000006</c:v>
                </c:pt>
                <c:pt idx="6055">
                  <c:v>-26.586299999999994</c:v>
                </c:pt>
                <c:pt idx="6056">
                  <c:v>-26.41749999999999</c:v>
                </c:pt>
                <c:pt idx="6057">
                  <c:v>-26.2517</c:v>
                </c:pt>
                <c:pt idx="6058">
                  <c:v>-26.088999999999999</c:v>
                </c:pt>
                <c:pt idx="6059">
                  <c:v>-25.929400000000015</c:v>
                </c:pt>
                <c:pt idx="6060">
                  <c:v>-25.772899999999993</c:v>
                </c:pt>
                <c:pt idx="6061">
                  <c:v>-25.619499999999988</c:v>
                </c:pt>
                <c:pt idx="6062">
                  <c:v>-25.469200000000001</c:v>
                </c:pt>
                <c:pt idx="6063">
                  <c:v>-25.321799999999996</c:v>
                </c:pt>
                <c:pt idx="6064">
                  <c:v>-25.177199999999999</c:v>
                </c:pt>
                <c:pt idx="6065">
                  <c:v>-25.035099999999971</c:v>
                </c:pt>
                <c:pt idx="6066">
                  <c:v>-24.895399999999995</c:v>
                </c:pt>
                <c:pt idx="6067">
                  <c:v>-24.757900000000006</c:v>
                </c:pt>
                <c:pt idx="6068">
                  <c:v>-24.622299999999996</c:v>
                </c:pt>
                <c:pt idx="6069">
                  <c:v>-24.48830000000001</c:v>
                </c:pt>
                <c:pt idx="6070">
                  <c:v>-24.35590000000002</c:v>
                </c:pt>
                <c:pt idx="6071">
                  <c:v>-24.224599999999981</c:v>
                </c:pt>
                <c:pt idx="6072">
                  <c:v>-24.094300000000004</c:v>
                </c:pt>
                <c:pt idx="6073">
                  <c:v>-23.964799999999997</c:v>
                </c:pt>
                <c:pt idx="6074">
                  <c:v>-23.835899999999981</c:v>
                </c:pt>
                <c:pt idx="6075">
                  <c:v>-23.7072</c:v>
                </c:pt>
                <c:pt idx="6076">
                  <c:v>-23.578699999999998</c:v>
                </c:pt>
                <c:pt idx="6077">
                  <c:v>-23.450099999999992</c:v>
                </c:pt>
                <c:pt idx="6078">
                  <c:v>-23.321099999999973</c:v>
                </c:pt>
                <c:pt idx="6079">
                  <c:v>-23.191599999999994</c:v>
                </c:pt>
                <c:pt idx="6080">
                  <c:v>-23.061300000000017</c:v>
                </c:pt>
                <c:pt idx="6081">
                  <c:v>-22.929999999999978</c:v>
                </c:pt>
                <c:pt idx="6082">
                  <c:v>-22.79740000000001</c:v>
                </c:pt>
                <c:pt idx="6083">
                  <c:v>-22.663499999999999</c:v>
                </c:pt>
                <c:pt idx="6084">
                  <c:v>-22.527899999999988</c:v>
                </c:pt>
                <c:pt idx="6085">
                  <c:v>-22.3904</c:v>
                </c:pt>
                <c:pt idx="6086">
                  <c:v>-22.250899999999973</c:v>
                </c:pt>
                <c:pt idx="6087">
                  <c:v>-22.10929999999999</c:v>
                </c:pt>
                <c:pt idx="6088">
                  <c:v>-21.965400000000017</c:v>
                </c:pt>
                <c:pt idx="6089">
                  <c:v>-21.819099999999992</c:v>
                </c:pt>
                <c:pt idx="6090">
                  <c:v>-21.670500000000004</c:v>
                </c:pt>
                <c:pt idx="6091">
                  <c:v>-21.519599999999969</c:v>
                </c:pt>
                <c:pt idx="6092">
                  <c:v>-21.366399999999999</c:v>
                </c:pt>
                <c:pt idx="6093">
                  <c:v>-21.211000000000013</c:v>
                </c:pt>
                <c:pt idx="6094">
                  <c:v>-21.053699999999992</c:v>
                </c:pt>
                <c:pt idx="6095">
                  <c:v>-20.894599999999997</c:v>
                </c:pt>
                <c:pt idx="6096">
                  <c:v>-20.734000000000009</c:v>
                </c:pt>
                <c:pt idx="6097">
                  <c:v>-20.572099999999978</c:v>
                </c:pt>
                <c:pt idx="6098">
                  <c:v>-20.409300000000002</c:v>
                </c:pt>
                <c:pt idx="6099">
                  <c:v>-20.245899999999978</c:v>
                </c:pt>
                <c:pt idx="6100">
                  <c:v>-20.082300000000004</c:v>
                </c:pt>
                <c:pt idx="6101">
                  <c:v>-19.918599999999998</c:v>
                </c:pt>
                <c:pt idx="6102">
                  <c:v>-19.75539999999998</c:v>
                </c:pt>
                <c:pt idx="6103">
                  <c:v>-19.592899999999986</c:v>
                </c:pt>
                <c:pt idx="6104">
                  <c:v>-19.431399999999968</c:v>
                </c:pt>
                <c:pt idx="6105">
                  <c:v>-19.271299999999997</c:v>
                </c:pt>
                <c:pt idx="6106">
                  <c:v>-19.112899999999996</c:v>
                </c:pt>
                <c:pt idx="6107">
                  <c:v>-18.956499999999977</c:v>
                </c:pt>
                <c:pt idx="6108">
                  <c:v>-18.802500000000009</c:v>
                </c:pt>
                <c:pt idx="6109">
                  <c:v>-18.651100000000014</c:v>
                </c:pt>
                <c:pt idx="6110">
                  <c:v>-18.502699999999976</c:v>
                </c:pt>
                <c:pt idx="6111">
                  <c:v>-18.357599999999991</c:v>
                </c:pt>
                <c:pt idx="6112">
                  <c:v>-18.216099999999983</c:v>
                </c:pt>
                <c:pt idx="6113">
                  <c:v>-18.078599999999994</c:v>
                </c:pt>
                <c:pt idx="6114">
                  <c:v>-17.945400000000006</c:v>
                </c:pt>
                <c:pt idx="6115">
                  <c:v>-17.816699999999997</c:v>
                </c:pt>
                <c:pt idx="6116">
                  <c:v>-17.692900000000009</c:v>
                </c:pt>
                <c:pt idx="6117">
                  <c:v>-17.574200000000019</c:v>
                </c:pt>
                <c:pt idx="6118">
                  <c:v>-17.460999999999984</c:v>
                </c:pt>
                <c:pt idx="6119">
                  <c:v>-17.35329999999999</c:v>
                </c:pt>
                <c:pt idx="6120">
                  <c:v>-17.251299999999986</c:v>
                </c:pt>
                <c:pt idx="6121">
                  <c:v>-17.155200000000008</c:v>
                </c:pt>
                <c:pt idx="6122">
                  <c:v>-17.065100000000001</c:v>
                </c:pt>
                <c:pt idx="6123">
                  <c:v>-16.980899999999991</c:v>
                </c:pt>
                <c:pt idx="6124">
                  <c:v>-16.902600000000007</c:v>
                </c:pt>
                <c:pt idx="6125">
                  <c:v>-16.830199999999991</c:v>
                </c:pt>
                <c:pt idx="6126">
                  <c:v>-16.76339999999999</c:v>
                </c:pt>
                <c:pt idx="6127">
                  <c:v>-16.702300000000008</c:v>
                </c:pt>
                <c:pt idx="6128">
                  <c:v>-16.6464</c:v>
                </c:pt>
                <c:pt idx="6129">
                  <c:v>-16.595699999999994</c:v>
                </c:pt>
                <c:pt idx="6130">
                  <c:v>-16.549900000000008</c:v>
                </c:pt>
                <c:pt idx="6131">
                  <c:v>-16.508700000000005</c:v>
                </c:pt>
                <c:pt idx="6132">
                  <c:v>-16.471900000000005</c:v>
                </c:pt>
                <c:pt idx="6133">
                  <c:v>-16.439299999999974</c:v>
                </c:pt>
                <c:pt idx="6134">
                  <c:v>-16.410699999999991</c:v>
                </c:pt>
                <c:pt idx="6135">
                  <c:v>-16.385900000000021</c:v>
                </c:pt>
                <c:pt idx="6136">
                  <c:v>-16.364699999999999</c:v>
                </c:pt>
                <c:pt idx="6137">
                  <c:v>-16.346900000000005</c:v>
                </c:pt>
                <c:pt idx="6138">
                  <c:v>-16.332299999999975</c:v>
                </c:pt>
                <c:pt idx="6139">
                  <c:v>-16.320799999999991</c:v>
                </c:pt>
                <c:pt idx="6140">
                  <c:v>-16.312200000000018</c:v>
                </c:pt>
                <c:pt idx="6141">
                  <c:v>-16.30619999999999</c:v>
                </c:pt>
                <c:pt idx="6142">
                  <c:v>-16.302500000000009</c:v>
                </c:pt>
                <c:pt idx="6143">
                  <c:v>-16.30080000000001</c:v>
                </c:pt>
                <c:pt idx="6144">
                  <c:v>-16.300600000000003</c:v>
                </c:pt>
                <c:pt idx="6145">
                  <c:v>-16.301299999999998</c:v>
                </c:pt>
                <c:pt idx="6146">
                  <c:v>-16.301899999999989</c:v>
                </c:pt>
                <c:pt idx="6147">
                  <c:v>-16.301600000000008</c:v>
                </c:pt>
                <c:pt idx="6148">
                  <c:v>-16.29910000000001</c:v>
                </c:pt>
                <c:pt idx="6149">
                  <c:v>-16.292999999999978</c:v>
                </c:pt>
                <c:pt idx="6150">
                  <c:v>-16.281700000000001</c:v>
                </c:pt>
                <c:pt idx="6151">
                  <c:v>-16.263299999999987</c:v>
                </c:pt>
                <c:pt idx="6152">
                  <c:v>-16.235899999999987</c:v>
                </c:pt>
                <c:pt idx="6153">
                  <c:v>-16.197499999999991</c:v>
                </c:pt>
                <c:pt idx="6154">
                  <c:v>-16.145899999999983</c:v>
                </c:pt>
                <c:pt idx="6155">
                  <c:v>-16.078800000000001</c:v>
                </c:pt>
                <c:pt idx="6156">
                  <c:v>-15.99430000000001</c:v>
                </c:pt>
                <c:pt idx="6157">
                  <c:v>-15.889999999999986</c:v>
                </c:pt>
                <c:pt idx="6158">
                  <c:v>-15.764299999999992</c:v>
                </c:pt>
                <c:pt idx="6159">
                  <c:v>-15.615099999999984</c:v>
                </c:pt>
                <c:pt idx="6160">
                  <c:v>-15.440899999999999</c:v>
                </c:pt>
                <c:pt idx="6161">
                  <c:v>-15.240399999999994</c:v>
                </c:pt>
                <c:pt idx="6162">
                  <c:v>-15.012399999999985</c:v>
                </c:pt>
                <c:pt idx="6163">
                  <c:v>-14.756</c:v>
                </c:pt>
                <c:pt idx="6164">
                  <c:v>-14.470499999999987</c:v>
                </c:pt>
                <c:pt idx="6165">
                  <c:v>-14.155599999999993</c:v>
                </c:pt>
                <c:pt idx="6166">
                  <c:v>-13.811200000000014</c:v>
                </c:pt>
                <c:pt idx="6167">
                  <c:v>-13.43719999999999</c:v>
                </c:pt>
                <c:pt idx="6168">
                  <c:v>-13.033999999999992</c:v>
                </c:pt>
                <c:pt idx="6169">
                  <c:v>-12.602000000000004</c:v>
                </c:pt>
                <c:pt idx="6170">
                  <c:v>-12.141999999999996</c:v>
                </c:pt>
                <c:pt idx="6171">
                  <c:v>-11.654799999999994</c:v>
                </c:pt>
                <c:pt idx="6172">
                  <c:v>-11.141599999999983</c:v>
                </c:pt>
                <c:pt idx="6173">
                  <c:v>-10.6036</c:v>
                </c:pt>
                <c:pt idx="6174">
                  <c:v>-10.042300000000012</c:v>
                </c:pt>
                <c:pt idx="6175">
                  <c:v>-9.4594999999999914</c:v>
                </c:pt>
                <c:pt idx="6176">
                  <c:v>-8.857200000000006</c:v>
                </c:pt>
                <c:pt idx="6177">
                  <c:v>-8.2376999999999896</c:v>
                </c:pt>
                <c:pt idx="6178">
                  <c:v>-7.6032999999999902</c:v>
                </c:pt>
                <c:pt idx="6179">
                  <c:v>-6.9568000000000154</c:v>
                </c:pt>
                <c:pt idx="6180">
                  <c:v>-6.301099999999991</c:v>
                </c:pt>
                <c:pt idx="6181">
                  <c:v>-5.6392999999999915</c:v>
                </c:pt>
                <c:pt idx="6182">
                  <c:v>-4.9748000000000161</c:v>
                </c:pt>
                <c:pt idx="6183">
                  <c:v>-4.3109999999999786</c:v>
                </c:pt>
                <c:pt idx="6184">
                  <c:v>-3.651299999999992</c:v>
                </c:pt>
                <c:pt idx="6185">
                  <c:v>-2.9992999999999768</c:v>
                </c:pt>
                <c:pt idx="6186">
                  <c:v>-2.3583999999999889</c:v>
                </c:pt>
                <c:pt idx="6187">
                  <c:v>-1.732200000000006</c:v>
                </c:pt>
                <c:pt idx="6188">
                  <c:v>-1.1237999999999886</c:v>
                </c:pt>
                <c:pt idx="6189">
                  <c:v>-0.53649999999998954</c:v>
                </c:pt>
                <c:pt idx="6190">
                  <c:v>2.6800000000008595E-2</c:v>
                </c:pt>
                <c:pt idx="6191">
                  <c:v>0.56350000000000477</c:v>
                </c:pt>
                <c:pt idx="6192">
                  <c:v>1.070999999999998</c:v>
                </c:pt>
                <c:pt idx="6193">
                  <c:v>1.5474000000000103</c:v>
                </c:pt>
                <c:pt idx="6194">
                  <c:v>1.9907000000000039</c:v>
                </c:pt>
                <c:pt idx="6195">
                  <c:v>2.3994999999999891</c:v>
                </c:pt>
                <c:pt idx="6196">
                  <c:v>2.7724000000000046</c:v>
                </c:pt>
                <c:pt idx="6197">
                  <c:v>3.1086999999999989</c:v>
                </c:pt>
                <c:pt idx="6198">
                  <c:v>3.4077000000000055</c:v>
                </c:pt>
                <c:pt idx="6199">
                  <c:v>3.6692000000000178</c:v>
                </c:pt>
                <c:pt idx="6200">
                  <c:v>3.893100000000004</c:v>
                </c:pt>
                <c:pt idx="6201">
                  <c:v>4.0799000000000092</c:v>
                </c:pt>
                <c:pt idx="6202">
                  <c:v>4.2299999999999898</c:v>
                </c:pt>
                <c:pt idx="6203">
                  <c:v>4.3443000000000325</c:v>
                </c:pt>
                <c:pt idx="6204">
                  <c:v>4.4240000000000066</c:v>
                </c:pt>
                <c:pt idx="6205">
                  <c:v>4.4703999999999837</c:v>
                </c:pt>
                <c:pt idx="6206">
                  <c:v>4.485100000000017</c:v>
                </c:pt>
                <c:pt idx="6207">
                  <c:v>4.469600000000014</c:v>
                </c:pt>
                <c:pt idx="6208">
                  <c:v>4.4258999999999844</c:v>
                </c:pt>
                <c:pt idx="6209">
                  <c:v>4.355700000000013</c:v>
                </c:pt>
                <c:pt idx="6210">
                  <c:v>4.261099999999999</c:v>
                </c:pt>
                <c:pt idx="6211">
                  <c:v>4.1441000000000088</c:v>
                </c:pt>
                <c:pt idx="6212">
                  <c:v>4.006699999999995</c:v>
                </c:pt>
                <c:pt idx="6213">
                  <c:v>3.8507999999999925</c:v>
                </c:pt>
                <c:pt idx="6214">
                  <c:v>3.6784000000000106</c:v>
                </c:pt>
                <c:pt idx="6215">
                  <c:v>3.4913999999999987</c:v>
                </c:pt>
                <c:pt idx="6216">
                  <c:v>3.2917000000000201</c:v>
                </c:pt>
                <c:pt idx="6217">
                  <c:v>3.0810000000000173</c:v>
                </c:pt>
                <c:pt idx="6218">
                  <c:v>2.86099999999999</c:v>
                </c:pt>
                <c:pt idx="6219">
                  <c:v>2.6334000000000231</c:v>
                </c:pt>
                <c:pt idx="6220">
                  <c:v>2.3996999999999957</c:v>
                </c:pt>
                <c:pt idx="6221">
                  <c:v>2.1614999999999895</c:v>
                </c:pt>
                <c:pt idx="6222">
                  <c:v>1.9202000000000226</c:v>
                </c:pt>
                <c:pt idx="6223">
                  <c:v>1.6773000000000025</c:v>
                </c:pt>
                <c:pt idx="6224">
                  <c:v>1.4339000000000226</c:v>
                </c:pt>
                <c:pt idx="6225">
                  <c:v>1.1915000000000191</c:v>
                </c:pt>
                <c:pt idx="6226">
                  <c:v>0.95120000000000005</c:v>
                </c:pt>
                <c:pt idx="6227">
                  <c:v>0.71410000000000196</c:v>
                </c:pt>
                <c:pt idx="6228">
                  <c:v>0.48120000000000118</c:v>
                </c:pt>
                <c:pt idx="6229">
                  <c:v>0.25350000000003092</c:v>
                </c:pt>
                <c:pt idx="6230">
                  <c:v>3.1800000000004047E-2</c:v>
                </c:pt>
                <c:pt idx="6231">
                  <c:v>-0.18309999999999604</c:v>
                </c:pt>
                <c:pt idx="6232">
                  <c:v>-0.39059999999997785</c:v>
                </c:pt>
                <c:pt idx="6233">
                  <c:v>-0.59029999999998495</c:v>
                </c:pt>
                <c:pt idx="6234">
                  <c:v>-0.78170000000000073</c:v>
                </c:pt>
                <c:pt idx="6235">
                  <c:v>-0.96459999999999013</c:v>
                </c:pt>
                <c:pt idx="6236">
                  <c:v>-1.1389000000000067</c:v>
                </c:pt>
                <c:pt idx="6237">
                  <c:v>-1.3042999999999836</c:v>
                </c:pt>
                <c:pt idx="6238">
                  <c:v>-1.460899999999981</c:v>
                </c:pt>
                <c:pt idx="6239">
                  <c:v>-1.6089000000000055</c:v>
                </c:pt>
                <c:pt idx="6240">
                  <c:v>-1.7483000000000004</c:v>
                </c:pt>
                <c:pt idx="6241">
                  <c:v>-1.8793000000000006</c:v>
                </c:pt>
                <c:pt idx="6242">
                  <c:v>-2.0021000000000129</c:v>
                </c:pt>
                <c:pt idx="6243">
                  <c:v>-2.1168999999999869</c:v>
                </c:pt>
                <c:pt idx="6244">
                  <c:v>-2.2240999999999929</c:v>
                </c:pt>
                <c:pt idx="6245">
                  <c:v>-2.3238999999999805</c:v>
                </c:pt>
                <c:pt idx="6246">
                  <c:v>-2.4166999999999916</c:v>
                </c:pt>
                <c:pt idx="6247">
                  <c:v>-2.502600000000001</c:v>
                </c:pt>
                <c:pt idx="6248">
                  <c:v>-2.582099999999997</c:v>
                </c:pt>
                <c:pt idx="6249">
                  <c:v>-2.6554000000000144</c:v>
                </c:pt>
                <c:pt idx="6250">
                  <c:v>-2.7227999999999781</c:v>
                </c:pt>
                <c:pt idx="6251">
                  <c:v>-2.7846999999999866</c:v>
                </c:pt>
                <c:pt idx="6252">
                  <c:v>-2.841399999999993</c:v>
                </c:pt>
                <c:pt idx="6253">
                  <c:v>-2.8930000000000007</c:v>
                </c:pt>
                <c:pt idx="6254">
                  <c:v>-2.9399999999999977</c:v>
                </c:pt>
                <c:pt idx="6255">
                  <c:v>-2.9825000000000159</c:v>
                </c:pt>
                <c:pt idx="6256">
                  <c:v>-3.0208999999999833</c:v>
                </c:pt>
                <c:pt idx="6257">
                  <c:v>-3.0552999999999884</c:v>
                </c:pt>
                <c:pt idx="6258">
                  <c:v>-3.085899999999981</c:v>
                </c:pt>
                <c:pt idx="6259">
                  <c:v>-3.1129999999999995</c:v>
                </c:pt>
                <c:pt idx="6260">
                  <c:v>-3.1367000000000189</c:v>
                </c:pt>
                <c:pt idx="6261">
                  <c:v>-3.1572999999999922</c:v>
                </c:pt>
                <c:pt idx="6262">
                  <c:v>-3.1748000000000047</c:v>
                </c:pt>
                <c:pt idx="6263">
                  <c:v>-3.1893999999999778</c:v>
                </c:pt>
                <c:pt idx="6264">
                  <c:v>-3.2013000000000034</c:v>
                </c:pt>
                <c:pt idx="6265">
                  <c:v>-3.2107000000000028</c:v>
                </c:pt>
                <c:pt idx="6266">
                  <c:v>-3.2175000000000011</c:v>
                </c:pt>
                <c:pt idx="6267">
                  <c:v>-3.2220000000000084</c:v>
                </c:pt>
                <c:pt idx="6268">
                  <c:v>-3.2241999999999962</c:v>
                </c:pt>
                <c:pt idx="6269">
                  <c:v>-3.2241999999999962</c:v>
                </c:pt>
                <c:pt idx="6270">
                  <c:v>-3.2222000000000151</c:v>
                </c:pt>
                <c:pt idx="6271">
                  <c:v>-3.2182999999999709</c:v>
                </c:pt>
                <c:pt idx="6272">
                  <c:v>-3.2124000000000024</c:v>
                </c:pt>
                <c:pt idx="6273">
                  <c:v>-3.2048000000000059</c:v>
                </c:pt>
                <c:pt idx="6274">
                  <c:v>-3.195399999999978</c:v>
                </c:pt>
                <c:pt idx="6275">
                  <c:v>-3.1844000000000108</c:v>
                </c:pt>
                <c:pt idx="6276">
                  <c:v>-3.1716999999999871</c:v>
                </c:pt>
                <c:pt idx="6277">
                  <c:v>-3.1576000000000022</c:v>
                </c:pt>
                <c:pt idx="6278">
                  <c:v>-3.1419999999999959</c:v>
                </c:pt>
                <c:pt idx="6279">
                  <c:v>-3.1248999999999967</c:v>
                </c:pt>
                <c:pt idx="6280">
                  <c:v>-3.106599999999986</c:v>
                </c:pt>
                <c:pt idx="6281">
                  <c:v>-3.0869000000000142</c:v>
                </c:pt>
                <c:pt idx="6282">
                  <c:v>-3.0660000000000025</c:v>
                </c:pt>
                <c:pt idx="6283">
                  <c:v>-3.0439000000000078</c:v>
                </c:pt>
                <c:pt idx="6284">
                  <c:v>-3.0205999999999733</c:v>
                </c:pt>
                <c:pt idx="6285">
                  <c:v>-2.9962999999999909</c:v>
                </c:pt>
                <c:pt idx="6286">
                  <c:v>-2.970799999999997</c:v>
                </c:pt>
                <c:pt idx="6287">
                  <c:v>-2.9444000000000017</c:v>
                </c:pt>
                <c:pt idx="6288">
                  <c:v>-2.9168999999999983</c:v>
                </c:pt>
                <c:pt idx="6289">
                  <c:v>-2.8884999999999934</c:v>
                </c:pt>
                <c:pt idx="6290">
                  <c:v>-2.8591999999999871</c:v>
                </c:pt>
                <c:pt idx="6291">
                  <c:v>-2.8290000000000077</c:v>
                </c:pt>
                <c:pt idx="6292">
                  <c:v>-2.7979999999999734</c:v>
                </c:pt>
                <c:pt idx="6293">
                  <c:v>-2.7660999999999945</c:v>
                </c:pt>
                <c:pt idx="6294">
                  <c:v>-2.7335000000000207</c:v>
                </c:pt>
                <c:pt idx="6295">
                  <c:v>-2.700099999999992</c:v>
                </c:pt>
                <c:pt idx="6296">
                  <c:v>-2.6658999999999935</c:v>
                </c:pt>
                <c:pt idx="6297">
                  <c:v>-2.6309999999999718</c:v>
                </c:pt>
                <c:pt idx="6298">
                  <c:v>-2.595499999999987</c:v>
                </c:pt>
                <c:pt idx="6299">
                  <c:v>-2.5593000000000075</c:v>
                </c:pt>
                <c:pt idx="6300">
                  <c:v>-2.5224999999999795</c:v>
                </c:pt>
                <c:pt idx="6301">
                  <c:v>-2.4850000000000136</c:v>
                </c:pt>
                <c:pt idx="6302">
                  <c:v>-2.4469999999999743</c:v>
                </c:pt>
                <c:pt idx="6303">
                  <c:v>-2.408299999999997</c:v>
                </c:pt>
                <c:pt idx="6304">
                  <c:v>-2.3692000000000064</c:v>
                </c:pt>
                <c:pt idx="6305">
                  <c:v>-2.3293999999999926</c:v>
                </c:pt>
                <c:pt idx="6306">
                  <c:v>-2.2891999999999939</c:v>
                </c:pt>
                <c:pt idx="6307">
                  <c:v>-2.248500000000007</c:v>
                </c:pt>
                <c:pt idx="6308">
                  <c:v>-2.2073000000000036</c:v>
                </c:pt>
                <c:pt idx="6309">
                  <c:v>-2.165600000000012</c:v>
                </c:pt>
                <c:pt idx="6310">
                  <c:v>-2.1234999999999786</c:v>
                </c:pt>
                <c:pt idx="6311">
                  <c:v>-2.0808999999999855</c:v>
                </c:pt>
                <c:pt idx="6312">
                  <c:v>-2.0380000000000109</c:v>
                </c:pt>
                <c:pt idx="6313">
                  <c:v>-1.9945999999999913</c:v>
                </c:pt>
                <c:pt idx="6314">
                  <c:v>-1.9507999999999868</c:v>
                </c:pt>
                <c:pt idx="6315">
                  <c:v>-1.906599999999969</c:v>
                </c:pt>
                <c:pt idx="6316">
                  <c:v>-1.8620999999999981</c:v>
                </c:pt>
                <c:pt idx="6317">
                  <c:v>-1.8172000000000139</c:v>
                </c:pt>
                <c:pt idx="6318">
                  <c:v>-1.7719999999999914</c:v>
                </c:pt>
                <c:pt idx="6319">
                  <c:v>-1.7264999999999873</c:v>
                </c:pt>
                <c:pt idx="6320">
                  <c:v>-1.6805999999999983</c:v>
                </c:pt>
                <c:pt idx="6321">
                  <c:v>-1.6343999999999994</c:v>
                </c:pt>
                <c:pt idx="6322">
                  <c:v>-1.5878999999999905</c:v>
                </c:pt>
                <c:pt idx="6323">
                  <c:v>-1.5410999999999717</c:v>
                </c:pt>
                <c:pt idx="6324">
                  <c:v>-1.4939999999999998</c:v>
                </c:pt>
                <c:pt idx="6325">
                  <c:v>-1.4466999999999928</c:v>
                </c:pt>
                <c:pt idx="6326">
                  <c:v>-1.3990999999999758</c:v>
                </c:pt>
                <c:pt idx="6327">
                  <c:v>-1.3512000000000057</c:v>
                </c:pt>
                <c:pt idx="6328">
                  <c:v>-1.3030999999999722</c:v>
                </c:pt>
                <c:pt idx="6329">
                  <c:v>-1.2547999999999888</c:v>
                </c:pt>
                <c:pt idx="6330">
                  <c:v>-1.2061999999999955</c:v>
                </c:pt>
                <c:pt idx="6331">
                  <c:v>-1.1572999999999922</c:v>
                </c:pt>
                <c:pt idx="6332">
                  <c:v>-1.1082999999999856</c:v>
                </c:pt>
                <c:pt idx="6333">
                  <c:v>-1.0591000000000008</c:v>
                </c:pt>
                <c:pt idx="6334">
                  <c:v>-1.0095999999999776</c:v>
                </c:pt>
                <c:pt idx="6335">
                  <c:v>-0.95990000000000464</c:v>
                </c:pt>
                <c:pt idx="6336">
                  <c:v>-0.91009999999997149</c:v>
                </c:pt>
                <c:pt idx="6337">
                  <c:v>-0.86009999999998854</c:v>
                </c:pt>
                <c:pt idx="6338">
                  <c:v>-0.80979999999999563</c:v>
                </c:pt>
                <c:pt idx="6339">
                  <c:v>-0.75939999999999941</c:v>
                </c:pt>
                <c:pt idx="6340">
                  <c:v>-0.70889999999999986</c:v>
                </c:pt>
                <c:pt idx="6341">
                  <c:v>-0.65809999999999036</c:v>
                </c:pt>
                <c:pt idx="6342">
                  <c:v>-0.60720000000000596</c:v>
                </c:pt>
                <c:pt idx="6343">
                  <c:v>-0.55619999999998981</c:v>
                </c:pt>
                <c:pt idx="6344">
                  <c:v>-0.50499999999999545</c:v>
                </c:pt>
                <c:pt idx="6345">
                  <c:v>-0.45359999999999445</c:v>
                </c:pt>
                <c:pt idx="6346">
                  <c:v>-0.40210000000001855</c:v>
                </c:pt>
                <c:pt idx="6347">
                  <c:v>-0.35049999999998249</c:v>
                </c:pt>
                <c:pt idx="6348">
                  <c:v>-0.29869999999999663</c:v>
                </c:pt>
                <c:pt idx="6349">
                  <c:v>-0.24679999999997904</c:v>
                </c:pt>
                <c:pt idx="6350">
                  <c:v>-0.19479999999998654</c:v>
                </c:pt>
                <c:pt idx="6351">
                  <c:v>-0.19720000000000937</c:v>
                </c:pt>
                <c:pt idx="6352">
                  <c:v>-0.19939999999999714</c:v>
                </c:pt>
                <c:pt idx="6353">
                  <c:v>-0.20150000000001</c:v>
                </c:pt>
                <c:pt idx="6354">
                  <c:v>-0.20349999999999113</c:v>
                </c:pt>
                <c:pt idx="6355">
                  <c:v>-0.20539999999999736</c:v>
                </c:pt>
                <c:pt idx="6356">
                  <c:v>-0.20720000000000027</c:v>
                </c:pt>
                <c:pt idx="6357">
                  <c:v>-0.20889999999999986</c:v>
                </c:pt>
                <c:pt idx="6358">
                  <c:v>-0.21049999999999613</c:v>
                </c:pt>
                <c:pt idx="6359">
                  <c:v>-0.21190000000001419</c:v>
                </c:pt>
                <c:pt idx="6360">
                  <c:v>-0.21330000000000382</c:v>
                </c:pt>
                <c:pt idx="6361">
                  <c:v>-0.21460000000001855</c:v>
                </c:pt>
                <c:pt idx="6362">
                  <c:v>-0.21580000000000155</c:v>
                </c:pt>
                <c:pt idx="6363">
                  <c:v>-0.21699999999998454</c:v>
                </c:pt>
                <c:pt idx="6364">
                  <c:v>-0.21799999999998931</c:v>
                </c:pt>
                <c:pt idx="6365">
                  <c:v>-0.21889999999999077</c:v>
                </c:pt>
                <c:pt idx="6366">
                  <c:v>-0.21979999999999222</c:v>
                </c:pt>
                <c:pt idx="6367">
                  <c:v>-0.22059999999999036</c:v>
                </c:pt>
                <c:pt idx="6368">
                  <c:v>-0.22129999999998518</c:v>
                </c:pt>
                <c:pt idx="6369">
                  <c:v>-0.22199999999997999</c:v>
                </c:pt>
                <c:pt idx="6370">
                  <c:v>-0.22259999999999991</c:v>
                </c:pt>
                <c:pt idx="6371">
                  <c:v>-0.22309999999998809</c:v>
                </c:pt>
                <c:pt idx="6372">
                  <c:v>-0.22350000000000136</c:v>
                </c:pt>
                <c:pt idx="6373">
                  <c:v>-0.22389999999998622</c:v>
                </c:pt>
                <c:pt idx="6374">
                  <c:v>-0.22419999999999618</c:v>
                </c:pt>
                <c:pt idx="6375">
                  <c:v>-0.22440000000000282</c:v>
                </c:pt>
                <c:pt idx="6376">
                  <c:v>-0.22460000000000946</c:v>
                </c:pt>
                <c:pt idx="6377">
                  <c:v>-0.22469999999998436</c:v>
                </c:pt>
                <c:pt idx="6378">
                  <c:v>-0.22479999999998768</c:v>
                </c:pt>
                <c:pt idx="6379">
                  <c:v>-0.22479999999998768</c:v>
                </c:pt>
                <c:pt idx="6380">
                  <c:v>-0.22479999999998768</c:v>
                </c:pt>
                <c:pt idx="6381">
                  <c:v>-0.22470000000001278</c:v>
                </c:pt>
                <c:pt idx="6382">
                  <c:v>-0.22460000000000946</c:v>
                </c:pt>
                <c:pt idx="6383">
                  <c:v>-0.22440000000000282</c:v>
                </c:pt>
                <c:pt idx="6384">
                  <c:v>-0.22409999999999286</c:v>
                </c:pt>
                <c:pt idx="6385">
                  <c:v>-0.22380000000001132</c:v>
                </c:pt>
                <c:pt idx="6386">
                  <c:v>-0.22350000000000136</c:v>
                </c:pt>
                <c:pt idx="6387">
                  <c:v>-0.22310000000001651</c:v>
                </c:pt>
                <c:pt idx="6388">
                  <c:v>-0.22269999999997481</c:v>
                </c:pt>
                <c:pt idx="6389">
                  <c:v>-0.22219999999998663</c:v>
                </c:pt>
                <c:pt idx="6390">
                  <c:v>-0.22169999999997003</c:v>
                </c:pt>
                <c:pt idx="6391">
                  <c:v>-0.22119999999998186</c:v>
                </c:pt>
                <c:pt idx="6392">
                  <c:v>-0.22059999999999036</c:v>
                </c:pt>
                <c:pt idx="6393">
                  <c:v>-0.21999999999999886</c:v>
                </c:pt>
                <c:pt idx="6394">
                  <c:v>-0.21929999999997563</c:v>
                </c:pt>
                <c:pt idx="6395">
                  <c:v>-0.21859999999998081</c:v>
                </c:pt>
                <c:pt idx="6396">
                  <c:v>-0.21789999999998599</c:v>
                </c:pt>
                <c:pt idx="6397">
                  <c:v>-0.21709999999998786</c:v>
                </c:pt>
                <c:pt idx="6398">
                  <c:v>-0.21629999999998972</c:v>
                </c:pt>
                <c:pt idx="6399">
                  <c:v>-0.21549999999999159</c:v>
                </c:pt>
                <c:pt idx="6400">
                  <c:v>-0.21459999999999013</c:v>
                </c:pt>
                <c:pt idx="6401">
                  <c:v>-0.21369999999998868</c:v>
                </c:pt>
                <c:pt idx="6402">
                  <c:v>-0.21279999999998722</c:v>
                </c:pt>
                <c:pt idx="6403">
                  <c:v>-0.21180000000001087</c:v>
                </c:pt>
                <c:pt idx="6404">
                  <c:v>-0.21090000000000941</c:v>
                </c:pt>
                <c:pt idx="6405">
                  <c:v>-0.20990000000000464</c:v>
                </c:pt>
                <c:pt idx="6406">
                  <c:v>-0.20879999999999654</c:v>
                </c:pt>
                <c:pt idx="6407">
                  <c:v>-0.20779999999999177</c:v>
                </c:pt>
                <c:pt idx="6408">
                  <c:v>-0.2067000000000121</c:v>
                </c:pt>
                <c:pt idx="6409">
                  <c:v>-0.205600000000004</c:v>
                </c:pt>
                <c:pt idx="6410">
                  <c:v>-0.20439999999999259</c:v>
                </c:pt>
                <c:pt idx="6411">
                  <c:v>-0.20330000000001291</c:v>
                </c:pt>
                <c:pt idx="6412">
                  <c:v>-0.2021000000000015</c:v>
                </c:pt>
                <c:pt idx="6413">
                  <c:v>-0.20089999999999009</c:v>
                </c:pt>
                <c:pt idx="6414">
                  <c:v>-0.19959999999997535</c:v>
                </c:pt>
                <c:pt idx="6415">
                  <c:v>-0.19839999999999236</c:v>
                </c:pt>
                <c:pt idx="6416">
                  <c:v>-0.19709999999997763</c:v>
                </c:pt>
                <c:pt idx="6417">
                  <c:v>-0.19579999999999131</c:v>
                </c:pt>
                <c:pt idx="6418">
                  <c:v>-0.19449999999997658</c:v>
                </c:pt>
                <c:pt idx="6419">
                  <c:v>-0.19319999999999027</c:v>
                </c:pt>
                <c:pt idx="6420">
                  <c:v>-0.19180000000000064</c:v>
                </c:pt>
                <c:pt idx="6421">
                  <c:v>-0.1904999999999859</c:v>
                </c:pt>
                <c:pt idx="6422">
                  <c:v>-0.18909999999999627</c:v>
                </c:pt>
                <c:pt idx="6423">
                  <c:v>-0.18769999999997822</c:v>
                </c:pt>
                <c:pt idx="6424">
                  <c:v>-0.18629999999998859</c:v>
                </c:pt>
                <c:pt idx="6425">
                  <c:v>-0.18479999999999563</c:v>
                </c:pt>
                <c:pt idx="6426">
                  <c:v>-0.183400000000006</c:v>
                </c:pt>
                <c:pt idx="6427">
                  <c:v>-0.18189999999998463</c:v>
                </c:pt>
                <c:pt idx="6428">
                  <c:v>-0.18039999999999168</c:v>
                </c:pt>
                <c:pt idx="6429">
                  <c:v>-0.17900000000000205</c:v>
                </c:pt>
                <c:pt idx="6430">
                  <c:v>-0.17740000000000578</c:v>
                </c:pt>
                <c:pt idx="6431">
                  <c:v>-0.17590000000001282</c:v>
                </c:pt>
                <c:pt idx="6432">
                  <c:v>-0.17439999999999145</c:v>
                </c:pt>
                <c:pt idx="6433">
                  <c:v>-0.17279999999999518</c:v>
                </c:pt>
                <c:pt idx="6434">
                  <c:v>-0.17130000000000223</c:v>
                </c:pt>
                <c:pt idx="6435">
                  <c:v>-0.16970000000000596</c:v>
                </c:pt>
                <c:pt idx="6436">
                  <c:v>-0.16810000000000969</c:v>
                </c:pt>
                <c:pt idx="6437">
                  <c:v>-0.16649999999998499</c:v>
                </c:pt>
                <c:pt idx="6438">
                  <c:v>-0.16490000000001714</c:v>
                </c:pt>
                <c:pt idx="6439">
                  <c:v>-0.16329999999999245</c:v>
                </c:pt>
                <c:pt idx="6440">
                  <c:v>-0.16169999999999618</c:v>
                </c:pt>
                <c:pt idx="6441">
                  <c:v>-0.15999999999999659</c:v>
                </c:pt>
                <c:pt idx="6442">
                  <c:v>-0.1583999999999719</c:v>
                </c:pt>
                <c:pt idx="6443">
                  <c:v>-0.15669999999997231</c:v>
                </c:pt>
                <c:pt idx="6444">
                  <c:v>-0.15500000000000114</c:v>
                </c:pt>
                <c:pt idx="6445">
                  <c:v>-0.15339999999997644</c:v>
                </c:pt>
                <c:pt idx="6446">
                  <c:v>-0.15169999999997685</c:v>
                </c:pt>
                <c:pt idx="6447">
                  <c:v>-0.14999999999997726</c:v>
                </c:pt>
                <c:pt idx="6448">
                  <c:v>-0.14830000000000609</c:v>
                </c:pt>
                <c:pt idx="6449">
                  <c:v>-0.1466000000000065</c:v>
                </c:pt>
                <c:pt idx="6450">
                  <c:v>-0.14480000000000359</c:v>
                </c:pt>
                <c:pt idx="6451">
                  <c:v>-0.143100000000004</c:v>
                </c:pt>
                <c:pt idx="6452">
                  <c:v>-0.14140000000000441</c:v>
                </c:pt>
                <c:pt idx="6453">
                  <c:v>-0.1396000000000015</c:v>
                </c:pt>
                <c:pt idx="6454">
                  <c:v>-0.13790000000000191</c:v>
                </c:pt>
                <c:pt idx="6455">
                  <c:v>-0.136099999999999</c:v>
                </c:pt>
                <c:pt idx="6456">
                  <c:v>-0.13439999999999941</c:v>
                </c:pt>
                <c:pt idx="6457">
                  <c:v>-0.1325999999999965</c:v>
                </c:pt>
                <c:pt idx="6458">
                  <c:v>-0.13079999999999359</c:v>
                </c:pt>
                <c:pt idx="6459">
                  <c:v>-0.12899999999999068</c:v>
                </c:pt>
                <c:pt idx="6460">
                  <c:v>-0.12720000000001619</c:v>
                </c:pt>
                <c:pt idx="6461">
                  <c:v>-0.12540000000001328</c:v>
                </c:pt>
                <c:pt idx="6462">
                  <c:v>-0.12359999999998195</c:v>
                </c:pt>
                <c:pt idx="6463">
                  <c:v>-0.12180000000000746</c:v>
                </c:pt>
                <c:pt idx="6464">
                  <c:v>-0.11999999999997613</c:v>
                </c:pt>
                <c:pt idx="6465">
                  <c:v>-0.11819999999997322</c:v>
                </c:pt>
                <c:pt idx="6466">
                  <c:v>-0.1163999999999703</c:v>
                </c:pt>
                <c:pt idx="6467">
                  <c:v>-0.11459999999999582</c:v>
                </c:pt>
                <c:pt idx="6468">
                  <c:v>-0.11279999999999291</c:v>
                </c:pt>
                <c:pt idx="6469">
                  <c:v>-0.11089999999998668</c:v>
                </c:pt>
                <c:pt idx="6470">
                  <c:v>-0.10909999999998377</c:v>
                </c:pt>
                <c:pt idx="6471">
                  <c:v>-0.10729999999998086</c:v>
                </c:pt>
                <c:pt idx="6472">
                  <c:v>-0.10540000000000305</c:v>
                </c:pt>
                <c:pt idx="6473">
                  <c:v>-0.10360000000000014</c:v>
                </c:pt>
                <c:pt idx="6474">
                  <c:v>-0.10169999999999391</c:v>
                </c:pt>
                <c:pt idx="6475">
                  <c:v>-9.9899999999990996E-2</c:v>
                </c:pt>
                <c:pt idx="6476">
                  <c:v>-9.7999999999984766E-2</c:v>
                </c:pt>
                <c:pt idx="6477">
                  <c:v>-9.6200000000010277E-2</c:v>
                </c:pt>
                <c:pt idx="6478">
                  <c:v>-9.4300000000004047E-2</c:v>
                </c:pt>
                <c:pt idx="6479">
                  <c:v>-9.2399999999997817E-2</c:v>
                </c:pt>
                <c:pt idx="6480">
                  <c:v>-9.0599999999994907E-2</c:v>
                </c:pt>
                <c:pt idx="6481">
                  <c:v>-8.8699999999988677E-2</c:v>
                </c:pt>
                <c:pt idx="6482">
                  <c:v>-8.6800000000010868E-2</c:v>
                </c:pt>
                <c:pt idx="6483">
                  <c:v>-8.4900000000004638E-2</c:v>
                </c:pt>
                <c:pt idx="6484">
                  <c:v>-8.3100000000001728E-2</c:v>
                </c:pt>
                <c:pt idx="6485">
                  <c:v>-8.1199999999995498E-2</c:v>
                </c:pt>
                <c:pt idx="6486">
                  <c:v>-7.930000000001769E-2</c:v>
                </c:pt>
                <c:pt idx="6487">
                  <c:v>-7.7399999999983038E-2</c:v>
                </c:pt>
                <c:pt idx="6488">
                  <c:v>-7.550000000000523E-2</c:v>
                </c:pt>
                <c:pt idx="6489">
                  <c:v>-7.3599999999970578E-2</c:v>
                </c:pt>
                <c:pt idx="6490">
                  <c:v>-7.169999999999277E-2</c:v>
                </c:pt>
                <c:pt idx="6491">
                  <c:v>-6.9799999999986539E-2</c:v>
                </c:pt>
                <c:pt idx="6492">
                  <c:v>-6.7999999999983629E-2</c:v>
                </c:pt>
                <c:pt idx="6493">
                  <c:v>-6.6099999999977399E-2</c:v>
                </c:pt>
                <c:pt idx="6494">
                  <c:v>-6.4199999999999591E-2</c:v>
                </c:pt>
                <c:pt idx="6495">
                  <c:v>-6.2299999999993361E-2</c:v>
                </c:pt>
                <c:pt idx="6496">
                  <c:v>-6.0399999999987131E-2</c:v>
                </c:pt>
                <c:pt idx="6497">
                  <c:v>-5.8499999999980901E-2</c:v>
                </c:pt>
                <c:pt idx="6498">
                  <c:v>-5.6600000000003092E-2</c:v>
                </c:pt>
                <c:pt idx="6499">
                  <c:v>-5.4599999999993543E-2</c:v>
                </c:pt>
                <c:pt idx="6500">
                  <c:v>-5.2699999999987313E-2</c:v>
                </c:pt>
                <c:pt idx="6501">
                  <c:v>-5.0800000000009504E-2</c:v>
                </c:pt>
                <c:pt idx="6502">
                  <c:v>-4.8900000000003274E-2</c:v>
                </c:pt>
                <c:pt idx="6503">
                  <c:v>-4.6999999999997044E-2</c:v>
                </c:pt>
                <c:pt idx="6504">
                  <c:v>-4.5099999999990814E-2</c:v>
                </c:pt>
                <c:pt idx="6505">
                  <c:v>-4.3200000000013006E-2</c:v>
                </c:pt>
                <c:pt idx="6506">
                  <c:v>-4.1300000000006776E-2</c:v>
                </c:pt>
                <c:pt idx="6507">
                  <c:v>-3.9400000000000546E-2</c:v>
                </c:pt>
                <c:pt idx="6508">
                  <c:v>-3.7499999999994316E-2</c:v>
                </c:pt>
                <c:pt idx="6509">
                  <c:v>-3.5600000000016507E-2</c:v>
                </c:pt>
                <c:pt idx="6510">
                  <c:v>-3.3700000000010277E-2</c:v>
                </c:pt>
                <c:pt idx="6511">
                  <c:v>-3.1800000000004047E-2</c:v>
                </c:pt>
                <c:pt idx="6512">
                  <c:v>-2.9899999999969396E-2</c:v>
                </c:pt>
                <c:pt idx="6513">
                  <c:v>-2.8000000000020009E-2</c:v>
                </c:pt>
                <c:pt idx="6514">
                  <c:v>-2.5999999999982037E-2</c:v>
                </c:pt>
                <c:pt idx="6515">
                  <c:v>-2.4099999999975807E-2</c:v>
                </c:pt>
                <c:pt idx="6516">
                  <c:v>-2.2199999999997999E-2</c:v>
                </c:pt>
                <c:pt idx="6517">
                  <c:v>-2.0299999999991769E-2</c:v>
                </c:pt>
                <c:pt idx="6518">
                  <c:v>-1.8399999999985539E-2</c:v>
                </c:pt>
                <c:pt idx="6519">
                  <c:v>-1.6499999999979309E-2</c:v>
                </c:pt>
                <c:pt idx="6520">
                  <c:v>-1.4600000000001501E-2</c:v>
                </c:pt>
                <c:pt idx="6521">
                  <c:v>-1.2699999999995271E-2</c:v>
                </c:pt>
                <c:pt idx="6522">
                  <c:v>-1.0799999999989041E-2</c:v>
                </c:pt>
                <c:pt idx="6523">
                  <c:v>-8.8999999999828106E-3</c:v>
                </c:pt>
                <c:pt idx="6524">
                  <c:v>-7.0000000000050022E-3</c:v>
                </c:pt>
                <c:pt idx="6525">
                  <c:v>-5.0999999999987722E-3</c:v>
                </c:pt>
                <c:pt idx="6526">
                  <c:v>-3.1999999999925421E-3</c:v>
                </c:pt>
                <c:pt idx="6527">
                  <c:v>-1.2999999999863121E-3</c:v>
                </c:pt>
                <c:pt idx="6528">
                  <c:v>5.9999999999149622E-4</c:v>
                </c:pt>
                <c:pt idx="6529">
                  <c:v>2.4999999999977263E-3</c:v>
                </c:pt>
                <c:pt idx="6530">
                  <c:v>4.4000000000039563E-3</c:v>
                </c:pt>
                <c:pt idx="6531">
                  <c:v>6.3000000000101863E-3</c:v>
                </c:pt>
                <c:pt idx="6532">
                  <c:v>8.1999999999879947E-3</c:v>
                </c:pt>
                <c:pt idx="6533">
                  <c:v>1.0099999999994225E-2</c:v>
                </c:pt>
                <c:pt idx="6534">
                  <c:v>1.2000000000000455E-2</c:v>
                </c:pt>
                <c:pt idx="6535">
                  <c:v>1.3900000000006685E-2</c:v>
                </c:pt>
                <c:pt idx="6536">
                  <c:v>1.5799999999984493E-2</c:v>
                </c:pt>
                <c:pt idx="6537">
                  <c:v>1.7700000000019145E-2</c:v>
                </c:pt>
                <c:pt idx="6538">
                  <c:v>1.9599999999996953E-2</c:v>
                </c:pt>
                <c:pt idx="6539">
                  <c:v>2.1400000000028285E-2</c:v>
                </c:pt>
                <c:pt idx="6540">
                  <c:v>2.3300000000006094E-2</c:v>
                </c:pt>
                <c:pt idx="6541">
                  <c:v>2.5200000000012324E-2</c:v>
                </c:pt>
                <c:pt idx="6542">
                  <c:v>2.7100000000018554E-2</c:v>
                </c:pt>
                <c:pt idx="6543">
                  <c:v>2.9000000000024784E-2</c:v>
                </c:pt>
                <c:pt idx="6544">
                  <c:v>3.0799999999999272E-2</c:v>
                </c:pt>
                <c:pt idx="6545">
                  <c:v>3.2700000000005502E-2</c:v>
                </c:pt>
                <c:pt idx="6546">
                  <c:v>3.4600000000011732E-2</c:v>
                </c:pt>
                <c:pt idx="6547">
                  <c:v>3.6400000000014643E-2</c:v>
                </c:pt>
                <c:pt idx="6548">
                  <c:v>3.8300000000020873E-2</c:v>
                </c:pt>
                <c:pt idx="6549">
                  <c:v>4.0199999999998681E-2</c:v>
                </c:pt>
                <c:pt idx="6550">
                  <c:v>4.2000000000001592E-2</c:v>
                </c:pt>
                <c:pt idx="6551">
                  <c:v>4.3900000000007822E-2</c:v>
                </c:pt>
                <c:pt idx="6552">
                  <c:v>4.5800000000014052E-2</c:v>
                </c:pt>
                <c:pt idx="6553">
                  <c:v>4.759999999998854E-2</c:v>
                </c:pt>
                <c:pt idx="6554">
                  <c:v>4.949999999999477E-2</c:v>
                </c:pt>
                <c:pt idx="6555">
                  <c:v>5.1299999999997681E-2</c:v>
                </c:pt>
                <c:pt idx="6556">
                  <c:v>5.3200000000003911E-2</c:v>
                </c:pt>
                <c:pt idx="6557">
                  <c:v>5.5000000000006821E-2</c:v>
                </c:pt>
                <c:pt idx="6558">
                  <c:v>5.689999999998463E-2</c:v>
                </c:pt>
                <c:pt idx="6559">
                  <c:v>5.869999999998754E-2</c:v>
                </c:pt>
                <c:pt idx="6560">
                  <c:v>6.049999999999045E-2</c:v>
                </c:pt>
                <c:pt idx="6561">
                  <c:v>6.239999999999668E-2</c:v>
                </c:pt>
                <c:pt idx="6562">
                  <c:v>6.4200000000028012E-2</c:v>
                </c:pt>
                <c:pt idx="6563">
                  <c:v>6.6000000000002501E-2</c:v>
                </c:pt>
                <c:pt idx="6564">
                  <c:v>6.7900000000008731E-2</c:v>
                </c:pt>
                <c:pt idx="6565">
                  <c:v>6.9700000000011642E-2</c:v>
                </c:pt>
                <c:pt idx="6566">
                  <c:v>7.1500000000014552E-2</c:v>
                </c:pt>
                <c:pt idx="6567">
                  <c:v>7.3300000000017462E-2</c:v>
                </c:pt>
                <c:pt idx="6568">
                  <c:v>7.5100000000020373E-2</c:v>
                </c:pt>
                <c:pt idx="6569">
                  <c:v>7.6900000000023283E-2</c:v>
                </c:pt>
                <c:pt idx="6570">
                  <c:v>7.8800000000001091E-2</c:v>
                </c:pt>
                <c:pt idx="6571">
                  <c:v>8.0600000000004002E-2</c:v>
                </c:pt>
                <c:pt idx="6572">
                  <c:v>8.2400000000006912E-2</c:v>
                </c:pt>
                <c:pt idx="6573">
                  <c:v>8.4200000000009823E-2</c:v>
                </c:pt>
                <c:pt idx="6574">
                  <c:v>8.6000000000012733E-2</c:v>
                </c:pt>
                <c:pt idx="6575">
                  <c:v>8.7800000000015643E-2</c:v>
                </c:pt>
                <c:pt idx="6576">
                  <c:v>8.9600000000018554E-2</c:v>
                </c:pt>
                <c:pt idx="6577">
                  <c:v>9.1299999999989723E-2</c:v>
                </c:pt>
                <c:pt idx="6578">
                  <c:v>9.3099999999992633E-2</c:v>
                </c:pt>
                <c:pt idx="6579">
                  <c:v>9.4899999999995543E-2</c:v>
                </c:pt>
                <c:pt idx="6580">
                  <c:v>9.6699999999998454E-2</c:v>
                </c:pt>
                <c:pt idx="6581">
                  <c:v>9.8500000000001364E-2</c:v>
                </c:pt>
                <c:pt idx="6582">
                  <c:v>0.10020000000000095</c:v>
                </c:pt>
                <c:pt idx="6583">
                  <c:v>0.10200000000000387</c:v>
                </c:pt>
                <c:pt idx="6584">
                  <c:v>0.10380000000000678</c:v>
                </c:pt>
                <c:pt idx="6585">
                  <c:v>0.10550000000000637</c:v>
                </c:pt>
                <c:pt idx="6586">
                  <c:v>0.10729999999998086</c:v>
                </c:pt>
                <c:pt idx="6587">
                  <c:v>0.10900000000000887</c:v>
                </c:pt>
                <c:pt idx="6588">
                  <c:v>0.11079999999998336</c:v>
                </c:pt>
                <c:pt idx="6589">
                  <c:v>0.11260000000001469</c:v>
                </c:pt>
                <c:pt idx="6590">
                  <c:v>0.11430000000001428</c:v>
                </c:pt>
                <c:pt idx="6591">
                  <c:v>0.11600000000001387</c:v>
                </c:pt>
                <c:pt idx="6592">
                  <c:v>0.11780000000001678</c:v>
                </c:pt>
                <c:pt idx="6593">
                  <c:v>0.11950000000001637</c:v>
                </c:pt>
                <c:pt idx="6594">
                  <c:v>0.12120000000001596</c:v>
                </c:pt>
                <c:pt idx="6595">
                  <c:v>0.12300000000001887</c:v>
                </c:pt>
                <c:pt idx="6596">
                  <c:v>0.12470000000001846</c:v>
                </c:pt>
                <c:pt idx="6597">
                  <c:v>0.12640000000001805</c:v>
                </c:pt>
                <c:pt idx="6598">
                  <c:v>0.12810000000001764</c:v>
                </c:pt>
                <c:pt idx="6599">
                  <c:v>0.12980000000001723</c:v>
                </c:pt>
                <c:pt idx="6600">
                  <c:v>0.13159999999999172</c:v>
                </c:pt>
                <c:pt idx="6601">
                  <c:v>0.13329999999999131</c:v>
                </c:pt>
                <c:pt idx="6602">
                  <c:v>0.13499999999999091</c:v>
                </c:pt>
                <c:pt idx="6603">
                  <c:v>0.1366999999999905</c:v>
                </c:pt>
                <c:pt idx="6604">
                  <c:v>0.13839999999999009</c:v>
                </c:pt>
                <c:pt idx="6605">
                  <c:v>0.13999999999998636</c:v>
                </c:pt>
                <c:pt idx="6606">
                  <c:v>0.14169999999998595</c:v>
                </c:pt>
                <c:pt idx="6607">
                  <c:v>0.14339999999998554</c:v>
                </c:pt>
                <c:pt idx="6608">
                  <c:v>0.14509999999998513</c:v>
                </c:pt>
                <c:pt idx="6609">
                  <c:v>0.14679999999998472</c:v>
                </c:pt>
                <c:pt idx="6610">
                  <c:v>0.14839999999998099</c:v>
                </c:pt>
                <c:pt idx="6611">
                  <c:v>0.15009999999998058</c:v>
                </c:pt>
                <c:pt idx="6612">
                  <c:v>0.15180000000000859</c:v>
                </c:pt>
                <c:pt idx="6613">
                  <c:v>0.15340000000000487</c:v>
                </c:pt>
                <c:pt idx="6614">
                  <c:v>0.15510000000000446</c:v>
                </c:pt>
                <c:pt idx="6615">
                  <c:v>0.15670000000002915</c:v>
                </c:pt>
                <c:pt idx="6616">
                  <c:v>0.15840000000002874</c:v>
                </c:pt>
                <c:pt idx="6617">
                  <c:v>0.16000000000002501</c:v>
                </c:pt>
                <c:pt idx="6618">
                  <c:v>0.1617000000000246</c:v>
                </c:pt>
                <c:pt idx="6619">
                  <c:v>0.16330000000002087</c:v>
                </c:pt>
                <c:pt idx="6620">
                  <c:v>0.16490000000001714</c:v>
                </c:pt>
                <c:pt idx="6621">
                  <c:v>0.16650000000001342</c:v>
                </c:pt>
                <c:pt idx="6622">
                  <c:v>0.16820000000001301</c:v>
                </c:pt>
                <c:pt idx="6623">
                  <c:v>0.16980000000000928</c:v>
                </c:pt>
                <c:pt idx="6624">
                  <c:v>0.17140000000000555</c:v>
                </c:pt>
                <c:pt idx="6625">
                  <c:v>0.17300000000000182</c:v>
                </c:pt>
                <c:pt idx="6626">
                  <c:v>0.17459999999999809</c:v>
                </c:pt>
                <c:pt idx="6627">
                  <c:v>0.17619999999999436</c:v>
                </c:pt>
                <c:pt idx="6628">
                  <c:v>0.17779999999999063</c:v>
                </c:pt>
                <c:pt idx="6629">
                  <c:v>0.17940000000001532</c:v>
                </c:pt>
                <c:pt idx="6630">
                  <c:v>0.1810000000000116</c:v>
                </c:pt>
                <c:pt idx="6631">
                  <c:v>0.18260000000000787</c:v>
                </c:pt>
                <c:pt idx="6632">
                  <c:v>0.18410000000000082</c:v>
                </c:pt>
                <c:pt idx="6633">
                  <c:v>0.18569999999999709</c:v>
                </c:pt>
                <c:pt idx="6634">
                  <c:v>0.18729999999999336</c:v>
                </c:pt>
                <c:pt idx="6635">
                  <c:v>0.18879999999998631</c:v>
                </c:pt>
                <c:pt idx="6636">
                  <c:v>0.19039999999998258</c:v>
                </c:pt>
                <c:pt idx="6637">
                  <c:v>0.19200000000000728</c:v>
                </c:pt>
                <c:pt idx="6638">
                  <c:v>0.19350000000000023</c:v>
                </c:pt>
                <c:pt idx="6639">
                  <c:v>0.19510000000002492</c:v>
                </c:pt>
                <c:pt idx="6640">
                  <c:v>0.19660000000001787</c:v>
                </c:pt>
                <c:pt idx="6641">
                  <c:v>0.19810000000001082</c:v>
                </c:pt>
                <c:pt idx="6642">
                  <c:v>0.19970000000000709</c:v>
                </c:pt>
                <c:pt idx="6643">
                  <c:v>0.20120000000000005</c:v>
                </c:pt>
                <c:pt idx="6644">
                  <c:v>0.20270000000002142</c:v>
                </c:pt>
                <c:pt idx="6645">
                  <c:v>0.20420000000001437</c:v>
                </c:pt>
                <c:pt idx="6646">
                  <c:v>0.20580000000001064</c:v>
                </c:pt>
                <c:pt idx="6647">
                  <c:v>0.20730000000000359</c:v>
                </c:pt>
                <c:pt idx="6648">
                  <c:v>0.20879999999999654</c:v>
                </c:pt>
                <c:pt idx="6649">
                  <c:v>0.21030000000001792</c:v>
                </c:pt>
                <c:pt idx="6650">
                  <c:v>0.21180000000001087</c:v>
                </c:pt>
                <c:pt idx="6651">
                  <c:v>0.2132000000000005</c:v>
                </c:pt>
                <c:pt idx="6652">
                  <c:v>0.21469999999999345</c:v>
                </c:pt>
                <c:pt idx="6653">
                  <c:v>0.21620000000001482</c:v>
                </c:pt>
                <c:pt idx="6654">
                  <c:v>0.21770000000000778</c:v>
                </c:pt>
                <c:pt idx="6655">
                  <c:v>0.21920000000000073</c:v>
                </c:pt>
                <c:pt idx="6656">
                  <c:v>0.22059999999999036</c:v>
                </c:pt>
                <c:pt idx="6657">
                  <c:v>0.22210000000001173</c:v>
                </c:pt>
                <c:pt idx="6658">
                  <c:v>0.22350000000000136</c:v>
                </c:pt>
                <c:pt idx="6659">
                  <c:v>0.22499999999999432</c:v>
                </c:pt>
                <c:pt idx="6660">
                  <c:v>0.22639999999998395</c:v>
                </c:pt>
                <c:pt idx="6661">
                  <c:v>0.22790000000000532</c:v>
                </c:pt>
                <c:pt idx="6662">
                  <c:v>0.22930000000002337</c:v>
                </c:pt>
                <c:pt idx="6663">
                  <c:v>0.23069999999998458</c:v>
                </c:pt>
                <c:pt idx="6664">
                  <c:v>0.23220000000000596</c:v>
                </c:pt>
                <c:pt idx="6665">
                  <c:v>0.23360000000002401</c:v>
                </c:pt>
                <c:pt idx="6666">
                  <c:v>0.23500000000001364</c:v>
                </c:pt>
                <c:pt idx="6667">
                  <c:v>0.23640000000000327</c:v>
                </c:pt>
                <c:pt idx="6668">
                  <c:v>0.23780000000002133</c:v>
                </c:pt>
                <c:pt idx="6669">
                  <c:v>0.23920000000001096</c:v>
                </c:pt>
                <c:pt idx="6670">
                  <c:v>0.24060000000000059</c:v>
                </c:pt>
                <c:pt idx="6671">
                  <c:v>0.24200000000001864</c:v>
                </c:pt>
                <c:pt idx="6672">
                  <c:v>0.24340000000000828</c:v>
                </c:pt>
                <c:pt idx="6673">
                  <c:v>0.24479999999999791</c:v>
                </c:pt>
                <c:pt idx="6674">
                  <c:v>0.24610000000001264</c:v>
                </c:pt>
                <c:pt idx="6675">
                  <c:v>0.24750000000000227</c:v>
                </c:pt>
                <c:pt idx="6676">
                  <c:v>0.24889999999999191</c:v>
                </c:pt>
                <c:pt idx="6677">
                  <c:v>0.25020000000000664</c:v>
                </c:pt>
                <c:pt idx="6678">
                  <c:v>0.25159999999999627</c:v>
                </c:pt>
                <c:pt idx="6679">
                  <c:v>0.252900000000011</c:v>
                </c:pt>
                <c:pt idx="6680">
                  <c:v>0.25430000000000064</c:v>
                </c:pt>
                <c:pt idx="6681">
                  <c:v>0.25559999999998695</c:v>
                </c:pt>
                <c:pt idx="6682">
                  <c:v>0.25690000000000168</c:v>
                </c:pt>
                <c:pt idx="6683">
                  <c:v>0.25829999999999131</c:v>
                </c:pt>
                <c:pt idx="6684">
                  <c:v>0.25960000000000605</c:v>
                </c:pt>
                <c:pt idx="6685">
                  <c:v>0.26089999999999236</c:v>
                </c:pt>
                <c:pt idx="6686">
                  <c:v>0.26220000000000709</c:v>
                </c:pt>
                <c:pt idx="6687">
                  <c:v>0.26350000000002183</c:v>
                </c:pt>
                <c:pt idx="6688">
                  <c:v>0.26479999999997972</c:v>
                </c:pt>
                <c:pt idx="6689">
                  <c:v>0.26610000000002287</c:v>
                </c:pt>
                <c:pt idx="6690">
                  <c:v>0.26740000000000919</c:v>
                </c:pt>
                <c:pt idx="6691">
                  <c:v>0.26870000000002392</c:v>
                </c:pt>
                <c:pt idx="6692">
                  <c:v>0.27000000000001023</c:v>
                </c:pt>
                <c:pt idx="6693">
                  <c:v>0.27120000000002165</c:v>
                </c:pt>
                <c:pt idx="6694">
                  <c:v>0.27250000000000796</c:v>
                </c:pt>
                <c:pt idx="6695">
                  <c:v>0.27380000000002269</c:v>
                </c:pt>
                <c:pt idx="6696">
                  <c:v>0.27500000000000568</c:v>
                </c:pt>
                <c:pt idx="6697">
                  <c:v>0.27630000000002042</c:v>
                </c:pt>
                <c:pt idx="6698">
                  <c:v>0.27750000000000341</c:v>
                </c:pt>
                <c:pt idx="6699">
                  <c:v>0.27880000000001814</c:v>
                </c:pt>
                <c:pt idx="6700">
                  <c:v>0.28000000000000114</c:v>
                </c:pt>
                <c:pt idx="6701">
                  <c:v>0.28120000000001255</c:v>
                </c:pt>
                <c:pt idx="6702">
                  <c:v>0.28249999999999886</c:v>
                </c:pt>
                <c:pt idx="6703">
                  <c:v>0.28370000000001028</c:v>
                </c:pt>
                <c:pt idx="6704">
                  <c:v>0.28489999999999327</c:v>
                </c:pt>
                <c:pt idx="6705">
                  <c:v>0.28610000000000468</c:v>
                </c:pt>
                <c:pt idx="6706">
                  <c:v>0.28729999999998768</c:v>
                </c:pt>
                <c:pt idx="6707">
                  <c:v>0.28849999999999909</c:v>
                </c:pt>
                <c:pt idx="6708">
                  <c:v>0.2897000000000105</c:v>
                </c:pt>
                <c:pt idx="6709">
                  <c:v>0.2908999999999935</c:v>
                </c:pt>
                <c:pt idx="6710">
                  <c:v>0.29210000000003333</c:v>
                </c:pt>
                <c:pt idx="6711">
                  <c:v>0.2932999999999879</c:v>
                </c:pt>
                <c:pt idx="6712">
                  <c:v>0.29440000000002442</c:v>
                </c:pt>
                <c:pt idx="6713">
                  <c:v>0.29559999999997899</c:v>
                </c:pt>
                <c:pt idx="6714">
                  <c:v>0.29680000000001883</c:v>
                </c:pt>
                <c:pt idx="6715">
                  <c:v>0.2978999999999985</c:v>
                </c:pt>
                <c:pt idx="6716">
                  <c:v>0.29910000000000991</c:v>
                </c:pt>
                <c:pt idx="6717">
                  <c:v>0.30020000000001801</c:v>
                </c:pt>
                <c:pt idx="6718">
                  <c:v>0.301400000000001</c:v>
                </c:pt>
                <c:pt idx="6719">
                  <c:v>0.30250000000000909</c:v>
                </c:pt>
                <c:pt idx="6720">
                  <c:v>0.30370000000002051</c:v>
                </c:pt>
                <c:pt idx="6721">
                  <c:v>0.30480000000000018</c:v>
                </c:pt>
                <c:pt idx="6722">
                  <c:v>0.30590000000000828</c:v>
                </c:pt>
                <c:pt idx="6723">
                  <c:v>0.30700000000001637</c:v>
                </c:pt>
                <c:pt idx="6724">
                  <c:v>0.30809999999999604</c:v>
                </c:pt>
                <c:pt idx="6725">
                  <c:v>0.30920000000000414</c:v>
                </c:pt>
                <c:pt idx="6726">
                  <c:v>0.31030000000001223</c:v>
                </c:pt>
                <c:pt idx="6727">
                  <c:v>0.31139999999999191</c:v>
                </c:pt>
                <c:pt idx="6728">
                  <c:v>0.3125</c:v>
                </c:pt>
                <c:pt idx="6729">
                  <c:v>0.31360000000000809</c:v>
                </c:pt>
                <c:pt idx="6730">
                  <c:v>0.31469999999998777</c:v>
                </c:pt>
                <c:pt idx="6731">
                  <c:v>0.31579999999999586</c:v>
                </c:pt>
                <c:pt idx="6732">
                  <c:v>0.31680000000000064</c:v>
                </c:pt>
                <c:pt idx="6733">
                  <c:v>0.31790000000000873</c:v>
                </c:pt>
                <c:pt idx="6734">
                  <c:v>0.3189999999999884</c:v>
                </c:pt>
                <c:pt idx="6735">
                  <c:v>0.3200000000000216</c:v>
                </c:pt>
                <c:pt idx="6736">
                  <c:v>0.32110000000000127</c:v>
                </c:pt>
                <c:pt idx="6737">
                  <c:v>0.32210000000003447</c:v>
                </c:pt>
                <c:pt idx="6738">
                  <c:v>0.32319999999998572</c:v>
                </c:pt>
                <c:pt idx="6739">
                  <c:v>0.32420000000001892</c:v>
                </c:pt>
                <c:pt idx="6740">
                  <c:v>0.32519999999999527</c:v>
                </c:pt>
                <c:pt idx="6741">
                  <c:v>0.32620000000002847</c:v>
                </c:pt>
                <c:pt idx="6742">
                  <c:v>0.32730000000000814</c:v>
                </c:pt>
                <c:pt idx="6743">
                  <c:v>0.32830000000001291</c:v>
                </c:pt>
                <c:pt idx="6744">
                  <c:v>0.32930000000001769</c:v>
                </c:pt>
                <c:pt idx="6745">
                  <c:v>0.33030000000002246</c:v>
                </c:pt>
                <c:pt idx="6746">
                  <c:v>0.33129999999999882</c:v>
                </c:pt>
                <c:pt idx="6747">
                  <c:v>0.33220000000000027</c:v>
                </c:pt>
                <c:pt idx="6748">
                  <c:v>0.33320000000000505</c:v>
                </c:pt>
                <c:pt idx="6749">
                  <c:v>0.33420000000000982</c:v>
                </c:pt>
                <c:pt idx="6750">
                  <c:v>0.3352000000000146</c:v>
                </c:pt>
                <c:pt idx="6751">
                  <c:v>0.33619999999999095</c:v>
                </c:pt>
                <c:pt idx="6752">
                  <c:v>0.33709999999999241</c:v>
                </c:pt>
                <c:pt idx="6753">
                  <c:v>0.33809999999999718</c:v>
                </c:pt>
                <c:pt idx="6754">
                  <c:v>0.33899999999999864</c:v>
                </c:pt>
                <c:pt idx="6755">
                  <c:v>0.34000000000000341</c:v>
                </c:pt>
                <c:pt idx="6756">
                  <c:v>0.34090000000000487</c:v>
                </c:pt>
                <c:pt idx="6757">
                  <c:v>0.34190000000000964</c:v>
                </c:pt>
                <c:pt idx="6758">
                  <c:v>0.34279999999998267</c:v>
                </c:pt>
                <c:pt idx="6759">
                  <c:v>0.34369999999998413</c:v>
                </c:pt>
                <c:pt idx="6760">
                  <c:v>0.34460000000001401</c:v>
                </c:pt>
                <c:pt idx="6761">
                  <c:v>0.34549999999998704</c:v>
                </c:pt>
                <c:pt idx="6762">
                  <c:v>0.34640000000001692</c:v>
                </c:pt>
                <c:pt idx="6763">
                  <c:v>0.34739999999999327</c:v>
                </c:pt>
                <c:pt idx="6764">
                  <c:v>0.34820000000001983</c:v>
                </c:pt>
                <c:pt idx="6765">
                  <c:v>0.34909999999999286</c:v>
                </c:pt>
                <c:pt idx="6766">
                  <c:v>0.35000000000002274</c:v>
                </c:pt>
                <c:pt idx="6767">
                  <c:v>0.35090000000002419</c:v>
                </c:pt>
                <c:pt idx="6768">
                  <c:v>0.35180000000002565</c:v>
                </c:pt>
                <c:pt idx="6769">
                  <c:v>0.35269999999999868</c:v>
                </c:pt>
                <c:pt idx="6770">
                  <c:v>0.35350000000002524</c:v>
                </c:pt>
                <c:pt idx="6771">
                  <c:v>0.35439999999999827</c:v>
                </c:pt>
                <c:pt idx="6772">
                  <c:v>0.35519999999999641</c:v>
                </c:pt>
                <c:pt idx="6773">
                  <c:v>0.35609999999999786</c:v>
                </c:pt>
                <c:pt idx="6774">
                  <c:v>0.356899999999996</c:v>
                </c:pt>
                <c:pt idx="6775">
                  <c:v>0.35769999999999413</c:v>
                </c:pt>
                <c:pt idx="6776">
                  <c:v>0.35859999999999559</c:v>
                </c:pt>
                <c:pt idx="6777">
                  <c:v>0.35939999999999372</c:v>
                </c:pt>
                <c:pt idx="6778">
                  <c:v>0.36019999999999186</c:v>
                </c:pt>
                <c:pt idx="6779">
                  <c:v>0.36099999999999</c:v>
                </c:pt>
                <c:pt idx="6780">
                  <c:v>0.36179999999998813</c:v>
                </c:pt>
                <c:pt idx="6781">
                  <c:v>0.36259999999998627</c:v>
                </c:pt>
                <c:pt idx="6782">
                  <c:v>0.3633999999999844</c:v>
                </c:pt>
                <c:pt idx="6783">
                  <c:v>0.36419999999998254</c:v>
                </c:pt>
                <c:pt idx="6784">
                  <c:v>0.36500000000000909</c:v>
                </c:pt>
                <c:pt idx="6785">
                  <c:v>0.36580000000003565</c:v>
                </c:pt>
                <c:pt idx="6786">
                  <c:v>0.36650000000000205</c:v>
                </c:pt>
                <c:pt idx="6787">
                  <c:v>0.3673000000000286</c:v>
                </c:pt>
                <c:pt idx="6788">
                  <c:v>0.367999999999995</c:v>
                </c:pt>
                <c:pt idx="6789">
                  <c:v>0.36880000000002156</c:v>
                </c:pt>
                <c:pt idx="6790">
                  <c:v>0.36949999999998795</c:v>
                </c:pt>
                <c:pt idx="6791">
                  <c:v>0.37030000000001451</c:v>
                </c:pt>
                <c:pt idx="6792">
                  <c:v>0.37100000000000932</c:v>
                </c:pt>
                <c:pt idx="6793">
                  <c:v>0.37170000000000414</c:v>
                </c:pt>
                <c:pt idx="6794">
                  <c:v>0.37250000000000227</c:v>
                </c:pt>
                <c:pt idx="6795">
                  <c:v>0.37320000000002551</c:v>
                </c:pt>
                <c:pt idx="6796">
                  <c:v>0.37390000000002033</c:v>
                </c:pt>
                <c:pt idx="6797">
                  <c:v>0.37460000000001514</c:v>
                </c:pt>
                <c:pt idx="6798">
                  <c:v>0.37530000000000996</c:v>
                </c:pt>
                <c:pt idx="6799">
                  <c:v>0.37600000000000477</c:v>
                </c:pt>
                <c:pt idx="6800">
                  <c:v>0.37669999999999959</c:v>
                </c:pt>
                <c:pt idx="6801">
                  <c:v>0.37739999999999441</c:v>
                </c:pt>
                <c:pt idx="6802">
                  <c:v>0.37800000000001432</c:v>
                </c:pt>
                <c:pt idx="6803">
                  <c:v>0.37870000000000914</c:v>
                </c:pt>
                <c:pt idx="6804">
                  <c:v>0.37940000000000396</c:v>
                </c:pt>
                <c:pt idx="6805">
                  <c:v>0.37999999999999545</c:v>
                </c:pt>
                <c:pt idx="6806">
                  <c:v>0.38069999999999027</c:v>
                </c:pt>
                <c:pt idx="6807">
                  <c:v>0.38130000000001019</c:v>
                </c:pt>
                <c:pt idx="6808">
                  <c:v>0.382000000000005</c:v>
                </c:pt>
                <c:pt idx="6809">
                  <c:v>0.3825999999999965</c:v>
                </c:pt>
                <c:pt idx="6810">
                  <c:v>0.38320000000001642</c:v>
                </c:pt>
                <c:pt idx="6811">
                  <c:v>0.38389999999998281</c:v>
                </c:pt>
                <c:pt idx="6812">
                  <c:v>0.38450000000003115</c:v>
                </c:pt>
                <c:pt idx="6813">
                  <c:v>0.38509999999999422</c:v>
                </c:pt>
                <c:pt idx="6814">
                  <c:v>0.38570000000001414</c:v>
                </c:pt>
                <c:pt idx="6815">
                  <c:v>0.38629999999997722</c:v>
                </c:pt>
                <c:pt idx="6816">
                  <c:v>0.38690000000002556</c:v>
                </c:pt>
                <c:pt idx="6817">
                  <c:v>0.38750000000001705</c:v>
                </c:pt>
                <c:pt idx="6818">
                  <c:v>0.38810000000000855</c:v>
                </c:pt>
                <c:pt idx="6819">
                  <c:v>0.38860000000002515</c:v>
                </c:pt>
                <c:pt idx="6820">
                  <c:v>0.38920000000001664</c:v>
                </c:pt>
                <c:pt idx="6821">
                  <c:v>0.38980000000000814</c:v>
                </c:pt>
                <c:pt idx="6822">
                  <c:v>0.39029999999999632</c:v>
                </c:pt>
                <c:pt idx="6823">
                  <c:v>0.39090000000001623</c:v>
                </c:pt>
                <c:pt idx="6824">
                  <c:v>0.39140000000000441</c:v>
                </c:pt>
                <c:pt idx="6825">
                  <c:v>0.39199999999999591</c:v>
                </c:pt>
                <c:pt idx="6826">
                  <c:v>0.39250000000001251</c:v>
                </c:pt>
                <c:pt idx="6827">
                  <c:v>0.39300000000000068</c:v>
                </c:pt>
                <c:pt idx="6828">
                  <c:v>0.39349999999998886</c:v>
                </c:pt>
                <c:pt idx="6829">
                  <c:v>0.39400000000000546</c:v>
                </c:pt>
                <c:pt idx="6830">
                  <c:v>0.39449999999999363</c:v>
                </c:pt>
                <c:pt idx="6831">
                  <c:v>0.39500000000001023</c:v>
                </c:pt>
                <c:pt idx="6832">
                  <c:v>0.39549999999999841</c:v>
                </c:pt>
                <c:pt idx="6833">
                  <c:v>0.39599999999998658</c:v>
                </c:pt>
                <c:pt idx="6834">
                  <c:v>0.39650000000000318</c:v>
                </c:pt>
                <c:pt idx="6835">
                  <c:v>0.39700000000001978</c:v>
                </c:pt>
                <c:pt idx="6836">
                  <c:v>0.39740000000000464</c:v>
                </c:pt>
                <c:pt idx="6837">
                  <c:v>0.39790000000002124</c:v>
                </c:pt>
                <c:pt idx="6838">
                  <c:v>0.39839999999998099</c:v>
                </c:pt>
                <c:pt idx="6839">
                  <c:v>0.39880000000002269</c:v>
                </c:pt>
                <c:pt idx="6840">
                  <c:v>0.39929999999998245</c:v>
                </c:pt>
                <c:pt idx="6841">
                  <c:v>0.39970000000002415</c:v>
                </c:pt>
                <c:pt idx="6842">
                  <c:v>0.400100000000009</c:v>
                </c:pt>
                <c:pt idx="6843">
                  <c:v>0.40050000000002228</c:v>
                </c:pt>
                <c:pt idx="6844">
                  <c:v>0.40100000000001046</c:v>
                </c:pt>
                <c:pt idx="6845">
                  <c:v>0.40140000000002374</c:v>
                </c:pt>
                <c:pt idx="6846">
                  <c:v>0.40180000000000859</c:v>
                </c:pt>
                <c:pt idx="6847">
                  <c:v>0.40220000000002187</c:v>
                </c:pt>
                <c:pt idx="6848">
                  <c:v>0.40260000000000673</c:v>
                </c:pt>
                <c:pt idx="6849">
                  <c:v>0.40300000000002001</c:v>
                </c:pt>
                <c:pt idx="6850">
                  <c:v>0.40340000000000487</c:v>
                </c:pt>
                <c:pt idx="6851">
                  <c:v>0.40370000000001482</c:v>
                </c:pt>
                <c:pt idx="6852">
                  <c:v>0.40409999999999968</c:v>
                </c:pt>
                <c:pt idx="6853">
                  <c:v>0.40450000000001296</c:v>
                </c:pt>
                <c:pt idx="6854">
                  <c:v>0.4047999999999945</c:v>
                </c:pt>
                <c:pt idx="6855">
                  <c:v>0.40520000000000778</c:v>
                </c:pt>
                <c:pt idx="6856">
                  <c:v>0.40549999999998931</c:v>
                </c:pt>
                <c:pt idx="6857">
                  <c:v>0.40579999999999927</c:v>
                </c:pt>
                <c:pt idx="6858">
                  <c:v>0.40619999999998413</c:v>
                </c:pt>
                <c:pt idx="6859">
                  <c:v>0.40649999999999409</c:v>
                </c:pt>
                <c:pt idx="6860">
                  <c:v>0.40680000000003247</c:v>
                </c:pt>
                <c:pt idx="6861">
                  <c:v>0.40709999999998558</c:v>
                </c:pt>
                <c:pt idx="6862">
                  <c:v>0.40740000000002397</c:v>
                </c:pt>
                <c:pt idx="6863">
                  <c:v>0.4077999999999804</c:v>
                </c:pt>
                <c:pt idx="6864">
                  <c:v>0.40800000000001546</c:v>
                </c:pt>
                <c:pt idx="6865">
                  <c:v>0.408299999999997</c:v>
                </c:pt>
                <c:pt idx="6866">
                  <c:v>0.40860000000000696</c:v>
                </c:pt>
                <c:pt idx="6867">
                  <c:v>0.40890000000001692</c:v>
                </c:pt>
                <c:pt idx="6868">
                  <c:v>0.40920000000002688</c:v>
                </c:pt>
                <c:pt idx="6869">
                  <c:v>0.40940000000000509</c:v>
                </c:pt>
                <c:pt idx="6870">
                  <c:v>0.40970000000001505</c:v>
                </c:pt>
                <c:pt idx="6871">
                  <c:v>0.40990000000002169</c:v>
                </c:pt>
                <c:pt idx="6872">
                  <c:v>0.41020000000000323</c:v>
                </c:pt>
                <c:pt idx="6873">
                  <c:v>0.41040000000000987</c:v>
                </c:pt>
                <c:pt idx="6874">
                  <c:v>0.41060000000001651</c:v>
                </c:pt>
                <c:pt idx="6875">
                  <c:v>0.41089999999999804</c:v>
                </c:pt>
                <c:pt idx="6876">
                  <c:v>0.41110000000000468</c:v>
                </c:pt>
                <c:pt idx="6877">
                  <c:v>0.41130000000001132</c:v>
                </c:pt>
                <c:pt idx="6878">
                  <c:v>0.41149999999998954</c:v>
                </c:pt>
                <c:pt idx="6879">
                  <c:v>0.41169999999999618</c:v>
                </c:pt>
                <c:pt idx="6880">
                  <c:v>0.41190000000000282</c:v>
                </c:pt>
                <c:pt idx="6881">
                  <c:v>0.41210000000000946</c:v>
                </c:pt>
                <c:pt idx="6882">
                  <c:v>0.41229999999998768</c:v>
                </c:pt>
                <c:pt idx="6883">
                  <c:v>0.412399999999991</c:v>
                </c:pt>
                <c:pt idx="6884">
                  <c:v>0.41259999999999764</c:v>
                </c:pt>
                <c:pt idx="6885">
                  <c:v>0.4128000000000327</c:v>
                </c:pt>
                <c:pt idx="6886">
                  <c:v>0.41289999999997917</c:v>
                </c:pt>
                <c:pt idx="6887">
                  <c:v>0.41310000000001423</c:v>
                </c:pt>
                <c:pt idx="6888">
                  <c:v>0.41319999999998913</c:v>
                </c:pt>
                <c:pt idx="6889">
                  <c:v>0.41340000000002419</c:v>
                </c:pt>
                <c:pt idx="6890">
                  <c:v>0.41349999999999909</c:v>
                </c:pt>
                <c:pt idx="6891">
                  <c:v>0.41360000000000241</c:v>
                </c:pt>
                <c:pt idx="6892">
                  <c:v>0.41380000000000905</c:v>
                </c:pt>
                <c:pt idx="6893">
                  <c:v>0.41390000000001237</c:v>
                </c:pt>
                <c:pt idx="6894">
                  <c:v>0.41400000000001569</c:v>
                </c:pt>
                <c:pt idx="6895">
                  <c:v>0.41410000000001901</c:v>
                </c:pt>
                <c:pt idx="6896">
                  <c:v>0.41420000000002233</c:v>
                </c:pt>
                <c:pt idx="6897">
                  <c:v>0.41429999999999723</c:v>
                </c:pt>
                <c:pt idx="6898">
                  <c:v>0.41429999999999723</c:v>
                </c:pt>
                <c:pt idx="6899">
                  <c:v>0.41440000000000055</c:v>
                </c:pt>
                <c:pt idx="6900">
                  <c:v>0.41450000000000387</c:v>
                </c:pt>
                <c:pt idx="6901">
                  <c:v>0.41460000000000719</c:v>
                </c:pt>
                <c:pt idx="6902">
                  <c:v>0.41460000000000719</c:v>
                </c:pt>
                <c:pt idx="6903">
                  <c:v>0.4147000000000105</c:v>
                </c:pt>
                <c:pt idx="6904">
                  <c:v>0.4147000000000105</c:v>
                </c:pt>
                <c:pt idx="6905">
                  <c:v>0.41480000000001382</c:v>
                </c:pt>
                <c:pt idx="6906">
                  <c:v>0.4147999999999854</c:v>
                </c:pt>
                <c:pt idx="6907">
                  <c:v>0.4147999999999854</c:v>
                </c:pt>
                <c:pt idx="6908">
                  <c:v>0.4147999999999854</c:v>
                </c:pt>
                <c:pt idx="6909">
                  <c:v>0.41489999999998872</c:v>
                </c:pt>
                <c:pt idx="6910">
                  <c:v>0.41490000000001714</c:v>
                </c:pt>
                <c:pt idx="6911">
                  <c:v>0.41489999999998872</c:v>
                </c:pt>
                <c:pt idx="6912">
                  <c:v>0.41490000000001714</c:v>
                </c:pt>
                <c:pt idx="6913">
                  <c:v>0.41489999999998872</c:v>
                </c:pt>
                <c:pt idx="6914">
                  <c:v>0.41480000000001382</c:v>
                </c:pt>
                <c:pt idx="6915">
                  <c:v>0.4147999999999854</c:v>
                </c:pt>
                <c:pt idx="6916">
                  <c:v>0.41480000000001382</c:v>
                </c:pt>
                <c:pt idx="6917">
                  <c:v>0.4147000000000105</c:v>
                </c:pt>
                <c:pt idx="6918">
                  <c:v>0.4147000000000105</c:v>
                </c:pt>
                <c:pt idx="6919">
                  <c:v>0.4147000000000105</c:v>
                </c:pt>
                <c:pt idx="6920">
                  <c:v>0.41460000000000719</c:v>
                </c:pt>
                <c:pt idx="6921">
                  <c:v>0.41450000000000387</c:v>
                </c:pt>
                <c:pt idx="6922">
                  <c:v>0.41450000000000387</c:v>
                </c:pt>
                <c:pt idx="6923">
                  <c:v>0.41440000000000055</c:v>
                </c:pt>
                <c:pt idx="6924">
                  <c:v>0.41429999999999723</c:v>
                </c:pt>
                <c:pt idx="6925">
                  <c:v>0.41419999999999391</c:v>
                </c:pt>
                <c:pt idx="6926">
                  <c:v>0.41409999999999059</c:v>
                </c:pt>
                <c:pt idx="6927">
                  <c:v>0.41400000000001569</c:v>
                </c:pt>
                <c:pt idx="6928">
                  <c:v>0.41390000000001237</c:v>
                </c:pt>
                <c:pt idx="6929">
                  <c:v>0.41380000000000905</c:v>
                </c:pt>
                <c:pt idx="6930">
                  <c:v>0.41370000000000573</c:v>
                </c:pt>
                <c:pt idx="6931">
                  <c:v>0.41360000000000241</c:v>
                </c:pt>
                <c:pt idx="6932">
                  <c:v>0.41349999999999909</c:v>
                </c:pt>
                <c:pt idx="6933">
                  <c:v>0.41329999999999245</c:v>
                </c:pt>
                <c:pt idx="6934">
                  <c:v>0.41319999999998913</c:v>
                </c:pt>
                <c:pt idx="6935">
                  <c:v>0.41300000000001091</c:v>
                </c:pt>
                <c:pt idx="6936">
                  <c:v>0.41289999999997917</c:v>
                </c:pt>
                <c:pt idx="6937">
                  <c:v>0.41270000000002938</c:v>
                </c:pt>
                <c:pt idx="6938">
                  <c:v>0.41249999999999432</c:v>
                </c:pt>
                <c:pt idx="6939">
                  <c:v>0.41240000000001942</c:v>
                </c:pt>
                <c:pt idx="6940">
                  <c:v>0.41219999999998436</c:v>
                </c:pt>
                <c:pt idx="6941">
                  <c:v>0.41200000000000614</c:v>
                </c:pt>
                <c:pt idx="6942">
                  <c:v>0.41180000000002792</c:v>
                </c:pt>
                <c:pt idx="6943">
                  <c:v>0.41160000000002128</c:v>
                </c:pt>
                <c:pt idx="6944">
                  <c:v>0.41140000000001464</c:v>
                </c:pt>
                <c:pt idx="6945">
                  <c:v>0.411200000000008</c:v>
                </c:pt>
                <c:pt idx="6946">
                  <c:v>0.41100000000000136</c:v>
                </c:pt>
                <c:pt idx="6947">
                  <c:v>0.41080000000002315</c:v>
                </c:pt>
                <c:pt idx="6948">
                  <c:v>0.41050000000001319</c:v>
                </c:pt>
                <c:pt idx="6949">
                  <c:v>0.41030000000000655</c:v>
                </c:pt>
                <c:pt idx="6950">
                  <c:v>0.41009999999999991</c:v>
                </c:pt>
                <c:pt idx="6951">
                  <c:v>0.40980000000001837</c:v>
                </c:pt>
                <c:pt idx="6952">
                  <c:v>0.40960000000001173</c:v>
                </c:pt>
                <c:pt idx="6953">
                  <c:v>0.40930000000000177</c:v>
                </c:pt>
                <c:pt idx="6954">
                  <c:v>0.40899999999999181</c:v>
                </c:pt>
                <c:pt idx="6955">
                  <c:v>0.4088000000000136</c:v>
                </c:pt>
                <c:pt idx="6956">
                  <c:v>0.40850000000000364</c:v>
                </c:pt>
                <c:pt idx="6957">
                  <c:v>0.40819999999999368</c:v>
                </c:pt>
                <c:pt idx="6958">
                  <c:v>0.40789999999998372</c:v>
                </c:pt>
                <c:pt idx="6959">
                  <c:v>0.40760000000000218</c:v>
                </c:pt>
                <c:pt idx="6960">
                  <c:v>0.40730000000002065</c:v>
                </c:pt>
                <c:pt idx="6961">
                  <c:v>0.40699999999998226</c:v>
                </c:pt>
                <c:pt idx="6962">
                  <c:v>0.40670000000002915</c:v>
                </c:pt>
                <c:pt idx="6963">
                  <c:v>0.40639999999999077</c:v>
                </c:pt>
                <c:pt idx="6964">
                  <c:v>0.40610000000000923</c:v>
                </c:pt>
                <c:pt idx="6965">
                  <c:v>0.40579999999999927</c:v>
                </c:pt>
                <c:pt idx="6966">
                  <c:v>0.40540000000001442</c:v>
                </c:pt>
                <c:pt idx="6967">
                  <c:v>0.40510000000000446</c:v>
                </c:pt>
                <c:pt idx="6968">
                  <c:v>0.4047000000000196</c:v>
                </c:pt>
                <c:pt idx="6969">
                  <c:v>0.40440000000000964</c:v>
                </c:pt>
                <c:pt idx="6970">
                  <c:v>0.40400000000002478</c:v>
                </c:pt>
                <c:pt idx="6971">
                  <c:v>0.40370000000001482</c:v>
                </c:pt>
                <c:pt idx="6972">
                  <c:v>0.40330000000000155</c:v>
                </c:pt>
                <c:pt idx="6973">
                  <c:v>0.40290000000001669</c:v>
                </c:pt>
                <c:pt idx="6974">
                  <c:v>0.40250000000000341</c:v>
                </c:pt>
                <c:pt idx="6975">
                  <c:v>0.40219999999999345</c:v>
                </c:pt>
                <c:pt idx="6976">
                  <c:v>0.40180000000000859</c:v>
                </c:pt>
                <c:pt idx="6977">
                  <c:v>0.40139999999999532</c:v>
                </c:pt>
                <c:pt idx="6978">
                  <c:v>0.40100000000001046</c:v>
                </c:pt>
                <c:pt idx="6979">
                  <c:v>0.4006000000000256</c:v>
                </c:pt>
                <c:pt idx="6980">
                  <c:v>0.400100000000009</c:v>
                </c:pt>
                <c:pt idx="6981">
                  <c:v>0.39970000000002415</c:v>
                </c:pt>
                <c:pt idx="6982">
                  <c:v>0.39929999999998245</c:v>
                </c:pt>
                <c:pt idx="6983">
                  <c:v>0.39890000000002601</c:v>
                </c:pt>
                <c:pt idx="6984">
                  <c:v>0.39839999999998099</c:v>
                </c:pt>
                <c:pt idx="6985">
                  <c:v>0.39800000000002456</c:v>
                </c:pt>
                <c:pt idx="6986">
                  <c:v>0.39749999999997954</c:v>
                </c:pt>
                <c:pt idx="6987">
                  <c:v>0.3971000000000231</c:v>
                </c:pt>
                <c:pt idx="6988">
                  <c:v>0.39659999999997808</c:v>
                </c:pt>
                <c:pt idx="6989">
                  <c:v>0.39620000000002165</c:v>
                </c:pt>
                <c:pt idx="6990">
                  <c:v>0.39569999999997663</c:v>
                </c:pt>
                <c:pt idx="6991">
                  <c:v>0.39519999999998845</c:v>
                </c:pt>
                <c:pt idx="6992">
                  <c:v>0.39470000000000027</c:v>
                </c:pt>
                <c:pt idx="6993">
                  <c:v>0.39429999999998699</c:v>
                </c:pt>
                <c:pt idx="6994">
                  <c:v>0.39379999999999882</c:v>
                </c:pt>
                <c:pt idx="6995">
                  <c:v>0.39330000000001064</c:v>
                </c:pt>
                <c:pt idx="6996">
                  <c:v>0.39279999999996562</c:v>
                </c:pt>
                <c:pt idx="6997">
                  <c:v>0.39230000000003429</c:v>
                </c:pt>
                <c:pt idx="6998">
                  <c:v>0.39170000000001437</c:v>
                </c:pt>
                <c:pt idx="6999">
                  <c:v>0.39120000000002619</c:v>
                </c:pt>
                <c:pt idx="7000">
                  <c:v>0.39069999999998117</c:v>
                </c:pt>
                <c:pt idx="7001">
                  <c:v>0.390199999999993</c:v>
                </c:pt>
                <c:pt idx="7002">
                  <c:v>0.38960000000002992</c:v>
                </c:pt>
                <c:pt idx="7003">
                  <c:v>0.3890999999999849</c:v>
                </c:pt>
                <c:pt idx="7004">
                  <c:v>0.38850000000002183</c:v>
                </c:pt>
                <c:pt idx="7005">
                  <c:v>0.38799999999997681</c:v>
                </c:pt>
                <c:pt idx="7006">
                  <c:v>0.38740000000001373</c:v>
                </c:pt>
                <c:pt idx="7007">
                  <c:v>0.38690000000002556</c:v>
                </c:pt>
                <c:pt idx="7008">
                  <c:v>0.38630000000000564</c:v>
                </c:pt>
                <c:pt idx="7009">
                  <c:v>0.38569999999998572</c:v>
                </c:pt>
                <c:pt idx="7010">
                  <c:v>0.38510000000002265</c:v>
                </c:pt>
                <c:pt idx="7011">
                  <c:v>0.38459999999997763</c:v>
                </c:pt>
                <c:pt idx="7012">
                  <c:v>0.38400000000001455</c:v>
                </c:pt>
                <c:pt idx="7013">
                  <c:v>0.38339999999999463</c:v>
                </c:pt>
                <c:pt idx="7014">
                  <c:v>0.38280000000003156</c:v>
                </c:pt>
                <c:pt idx="7015">
                  <c:v>0.38220000000001164</c:v>
                </c:pt>
                <c:pt idx="7016">
                  <c:v>0.38150000000001683</c:v>
                </c:pt>
                <c:pt idx="7017">
                  <c:v>0.38089999999999691</c:v>
                </c:pt>
                <c:pt idx="7018">
                  <c:v>0.38030000000003383</c:v>
                </c:pt>
                <c:pt idx="7019">
                  <c:v>0.37969999999995707</c:v>
                </c:pt>
                <c:pt idx="7020">
                  <c:v>0.3790000000000191</c:v>
                </c:pt>
                <c:pt idx="7021">
                  <c:v>0.37839999999999918</c:v>
                </c:pt>
                <c:pt idx="7022">
                  <c:v>0.37780000000003611</c:v>
                </c:pt>
                <c:pt idx="7023">
                  <c:v>0.37710000000004129</c:v>
                </c:pt>
                <c:pt idx="7024">
                  <c:v>0.37650000000002137</c:v>
                </c:pt>
                <c:pt idx="7025">
                  <c:v>0.37579999999996971</c:v>
                </c:pt>
                <c:pt idx="7026">
                  <c:v>0.37510000000003174</c:v>
                </c:pt>
                <c:pt idx="7027">
                  <c:v>0.37450000000001182</c:v>
                </c:pt>
                <c:pt idx="7028">
                  <c:v>0.37380000000001701</c:v>
                </c:pt>
                <c:pt idx="7029">
                  <c:v>0.37310000000002219</c:v>
                </c:pt>
                <c:pt idx="7030">
                  <c:v>0.37240000000002738</c:v>
                </c:pt>
                <c:pt idx="7031">
                  <c:v>0.37170000000003256</c:v>
                </c:pt>
                <c:pt idx="7032">
                  <c:v>0.3709999999999809</c:v>
                </c:pt>
                <c:pt idx="7033">
                  <c:v>0.37030000000004293</c:v>
                </c:pt>
                <c:pt idx="7034">
                  <c:v>0.36959999999999127</c:v>
                </c:pt>
                <c:pt idx="7035">
                  <c:v>0.36889999999999645</c:v>
                </c:pt>
                <c:pt idx="7036">
                  <c:v>0.36820000000000164</c:v>
                </c:pt>
                <c:pt idx="7037">
                  <c:v>0.36750000000000682</c:v>
                </c:pt>
                <c:pt idx="7038">
                  <c:v>0.36669999999998026</c:v>
                </c:pt>
                <c:pt idx="7039">
                  <c:v>0.36600000000004229</c:v>
                </c:pt>
                <c:pt idx="7040">
                  <c:v>0.36529999999999063</c:v>
                </c:pt>
                <c:pt idx="7041">
                  <c:v>0.36450000000002092</c:v>
                </c:pt>
                <c:pt idx="7042">
                  <c:v>0.36379999999996926</c:v>
                </c:pt>
                <c:pt idx="7043">
                  <c:v>0.36299999999999955</c:v>
                </c:pt>
                <c:pt idx="7044">
                  <c:v>0.36220000000002983</c:v>
                </c:pt>
                <c:pt idx="7045">
                  <c:v>0.36150000000003502</c:v>
                </c:pt>
                <c:pt idx="7046">
                  <c:v>0.36070000000000846</c:v>
                </c:pt>
                <c:pt idx="7047">
                  <c:v>0.3598999999999819</c:v>
                </c:pt>
                <c:pt idx="7048">
                  <c:v>0.35910000000001219</c:v>
                </c:pt>
                <c:pt idx="7049">
                  <c:v>0.35829999999998563</c:v>
                </c:pt>
                <c:pt idx="7050">
                  <c:v>0.35759999999999081</c:v>
                </c:pt>
                <c:pt idx="7051">
                  <c:v>0.35669999999998936</c:v>
                </c:pt>
                <c:pt idx="7052">
                  <c:v>0.35590000000001965</c:v>
                </c:pt>
                <c:pt idx="7053">
                  <c:v>0.35509999999999309</c:v>
                </c:pt>
                <c:pt idx="7054">
                  <c:v>0.35429999999996653</c:v>
                </c:pt>
                <c:pt idx="7055">
                  <c:v>0.35349999999999682</c:v>
                </c:pt>
                <c:pt idx="7056">
                  <c:v>0.3527000000000271</c:v>
                </c:pt>
                <c:pt idx="7057">
                  <c:v>0.35180000000002565</c:v>
                </c:pt>
                <c:pt idx="7058">
                  <c:v>0.35099999999999909</c:v>
                </c:pt>
                <c:pt idx="7059">
                  <c:v>0.35009999999999764</c:v>
                </c:pt>
                <c:pt idx="7060">
                  <c:v>0.34930000000002792</c:v>
                </c:pt>
                <c:pt idx="7061">
                  <c:v>0.34839999999996962</c:v>
                </c:pt>
                <c:pt idx="7062">
                  <c:v>0.34759999999999991</c:v>
                </c:pt>
                <c:pt idx="7063">
                  <c:v>0.34669999999999845</c:v>
                </c:pt>
                <c:pt idx="7064">
                  <c:v>0.345799999999997</c:v>
                </c:pt>
                <c:pt idx="7065">
                  <c:v>0.34499999999997044</c:v>
                </c:pt>
                <c:pt idx="7066">
                  <c:v>0.34410000000002583</c:v>
                </c:pt>
                <c:pt idx="7067">
                  <c:v>0.34319999999996753</c:v>
                </c:pt>
                <c:pt idx="7068">
                  <c:v>0.34230000000002292</c:v>
                </c:pt>
                <c:pt idx="7069">
                  <c:v>0.34140000000002146</c:v>
                </c:pt>
                <c:pt idx="7070">
                  <c:v>0.34050000000002001</c:v>
                </c:pt>
                <c:pt idx="7071">
                  <c:v>0.33959999999996171</c:v>
                </c:pt>
                <c:pt idx="7072">
                  <c:v>0.33859999999998536</c:v>
                </c:pt>
                <c:pt idx="7073">
                  <c:v>0.33770000000004075</c:v>
                </c:pt>
                <c:pt idx="7074">
                  <c:v>0.33679999999998245</c:v>
                </c:pt>
                <c:pt idx="7075">
                  <c:v>0.33589999999998099</c:v>
                </c:pt>
                <c:pt idx="7076">
                  <c:v>0.33490000000000464</c:v>
                </c:pt>
                <c:pt idx="7077">
                  <c:v>0.33400000000006003</c:v>
                </c:pt>
                <c:pt idx="7078">
                  <c:v>0.33300000000002683</c:v>
                </c:pt>
                <c:pt idx="7079">
                  <c:v>0.33209999999996853</c:v>
                </c:pt>
                <c:pt idx="7080">
                  <c:v>0.33109999999999218</c:v>
                </c:pt>
                <c:pt idx="7081">
                  <c:v>0.33010000000001583</c:v>
                </c:pt>
                <c:pt idx="7082">
                  <c:v>0.32909999999998263</c:v>
                </c:pt>
                <c:pt idx="7083">
                  <c:v>0.32820000000003802</c:v>
                </c:pt>
                <c:pt idx="7084">
                  <c:v>0.32720000000000482</c:v>
                </c:pt>
                <c:pt idx="7085">
                  <c:v>0.32620000000002847</c:v>
                </c:pt>
                <c:pt idx="7086">
                  <c:v>0.32519999999999527</c:v>
                </c:pt>
                <c:pt idx="7087">
                  <c:v>0.32420000000001892</c:v>
                </c:pt>
                <c:pt idx="7088">
                  <c:v>0.32319999999998572</c:v>
                </c:pt>
                <c:pt idx="7089">
                  <c:v>0.32220000000000937</c:v>
                </c:pt>
                <c:pt idx="7090">
                  <c:v>0.32110000000000127</c:v>
                </c:pt>
                <c:pt idx="7091">
                  <c:v>0.32010000000002492</c:v>
                </c:pt>
                <c:pt idx="7092">
                  <c:v>0.31909999999999172</c:v>
                </c:pt>
                <c:pt idx="7093">
                  <c:v>0.31800000000004047</c:v>
                </c:pt>
                <c:pt idx="7094">
                  <c:v>0.31700000000006412</c:v>
                </c:pt>
                <c:pt idx="7095">
                  <c:v>0.31589999999999918</c:v>
                </c:pt>
                <c:pt idx="7096">
                  <c:v>0.31489999999996598</c:v>
                </c:pt>
                <c:pt idx="7097">
                  <c:v>0.31380000000001473</c:v>
                </c:pt>
                <c:pt idx="7098">
                  <c:v>0.31270000000006348</c:v>
                </c:pt>
                <c:pt idx="7099">
                  <c:v>0.31159999999999854</c:v>
                </c:pt>
                <c:pt idx="7100">
                  <c:v>0.31059999999996535</c:v>
                </c:pt>
                <c:pt idx="7101">
                  <c:v>0.3095000000000141</c:v>
                </c:pt>
                <c:pt idx="7102">
                  <c:v>0.308400000000006</c:v>
                </c:pt>
                <c:pt idx="7103">
                  <c:v>0.30729999999999791</c:v>
                </c:pt>
                <c:pt idx="7104">
                  <c:v>0.30619999999998981</c:v>
                </c:pt>
                <c:pt idx="7105">
                  <c:v>0.30509999999998172</c:v>
                </c:pt>
                <c:pt idx="7106">
                  <c:v>0.30390000000005557</c:v>
                </c:pt>
                <c:pt idx="7107">
                  <c:v>0.30279999999999063</c:v>
                </c:pt>
                <c:pt idx="7108">
                  <c:v>0.30170000000003938</c:v>
                </c:pt>
                <c:pt idx="7109">
                  <c:v>0.30049999999999955</c:v>
                </c:pt>
                <c:pt idx="7110">
                  <c:v>0.29940000000004829</c:v>
                </c:pt>
                <c:pt idx="7111">
                  <c:v>0.29829999999998336</c:v>
                </c:pt>
                <c:pt idx="7112">
                  <c:v>0.29710000000000036</c:v>
                </c:pt>
                <c:pt idx="7113">
                  <c:v>0.29590000000001737</c:v>
                </c:pt>
                <c:pt idx="7114">
                  <c:v>0.29480000000000928</c:v>
                </c:pt>
                <c:pt idx="7115">
                  <c:v>0.29359999999996944</c:v>
                </c:pt>
                <c:pt idx="7116">
                  <c:v>0.29240000000004329</c:v>
                </c:pt>
                <c:pt idx="7117">
                  <c:v>0.29120000000000346</c:v>
                </c:pt>
                <c:pt idx="7118">
                  <c:v>0.29009999999999536</c:v>
                </c:pt>
                <c:pt idx="7119">
                  <c:v>0.28890000000006921</c:v>
                </c:pt>
                <c:pt idx="7120">
                  <c:v>0.28770000000002938</c:v>
                </c:pt>
                <c:pt idx="7121">
                  <c:v>0.2863999999999578</c:v>
                </c:pt>
                <c:pt idx="7122">
                  <c:v>0.28520000000003165</c:v>
                </c:pt>
                <c:pt idx="7123">
                  <c:v>0.28400000000004866</c:v>
                </c:pt>
                <c:pt idx="7124">
                  <c:v>0.28280000000000882</c:v>
                </c:pt>
                <c:pt idx="7125">
                  <c:v>0.28159999999996899</c:v>
                </c:pt>
                <c:pt idx="7126">
                  <c:v>0.2803000000000111</c:v>
                </c:pt>
                <c:pt idx="7127">
                  <c:v>0.2791000000000281</c:v>
                </c:pt>
                <c:pt idx="7128">
                  <c:v>0.27780000000001337</c:v>
                </c:pt>
                <c:pt idx="7129">
                  <c:v>0.27659999999997353</c:v>
                </c:pt>
                <c:pt idx="7130">
                  <c:v>0.27530000000001564</c:v>
                </c:pt>
                <c:pt idx="7131">
                  <c:v>0.27400000000000091</c:v>
                </c:pt>
                <c:pt idx="7132">
                  <c:v>0.27280000000001792</c:v>
                </c:pt>
                <c:pt idx="7133">
                  <c:v>0.27150000000000318</c:v>
                </c:pt>
                <c:pt idx="7134">
                  <c:v>0.27019999999998845</c:v>
                </c:pt>
                <c:pt idx="7135">
                  <c:v>0.26890000000003056</c:v>
                </c:pt>
                <c:pt idx="7136">
                  <c:v>0.26760000000001583</c:v>
                </c:pt>
                <c:pt idx="7137">
                  <c:v>0.26630000000000109</c:v>
                </c:pt>
                <c:pt idx="7138">
                  <c:v>0.26499999999998636</c:v>
                </c:pt>
                <c:pt idx="7139">
                  <c:v>0.26370000000002847</c:v>
                </c:pt>
                <c:pt idx="7140">
                  <c:v>0.26229999999998199</c:v>
                </c:pt>
                <c:pt idx="7141">
                  <c:v>0.2610000000000241</c:v>
                </c:pt>
                <c:pt idx="7142">
                  <c:v>0.25970000000000937</c:v>
                </c:pt>
                <c:pt idx="7143">
                  <c:v>0.25830000000001974</c:v>
                </c:pt>
                <c:pt idx="7144">
                  <c:v>0.25700000000006185</c:v>
                </c:pt>
                <c:pt idx="7145">
                  <c:v>0.25560000000001537</c:v>
                </c:pt>
                <c:pt idx="7146">
                  <c:v>0.25430000000000064</c:v>
                </c:pt>
                <c:pt idx="7147">
                  <c:v>0.252900000000011</c:v>
                </c:pt>
                <c:pt idx="7148">
                  <c:v>0.25150000000002137</c:v>
                </c:pt>
                <c:pt idx="7149">
                  <c:v>0.25010000000003174</c:v>
                </c:pt>
                <c:pt idx="7150">
                  <c:v>0.24879999999996016</c:v>
                </c:pt>
                <c:pt idx="7151">
                  <c:v>0.24740000000002738</c:v>
                </c:pt>
                <c:pt idx="7152">
                  <c:v>0.24600000000003774</c:v>
                </c:pt>
                <c:pt idx="7153">
                  <c:v>0.24459999999999127</c:v>
                </c:pt>
                <c:pt idx="7154">
                  <c:v>0.24319999999994479</c:v>
                </c:pt>
                <c:pt idx="7155">
                  <c:v>0.24169999999998026</c:v>
                </c:pt>
                <c:pt idx="7156">
                  <c:v>0.24030000000004748</c:v>
                </c:pt>
                <c:pt idx="7157">
                  <c:v>0.238900000000001</c:v>
                </c:pt>
                <c:pt idx="7158">
                  <c:v>0.23750000000001137</c:v>
                </c:pt>
                <c:pt idx="7159">
                  <c:v>0.23599999999999</c:v>
                </c:pt>
                <c:pt idx="7160">
                  <c:v>0.23460000000000036</c:v>
                </c:pt>
                <c:pt idx="7161">
                  <c:v>0.23309999999997899</c:v>
                </c:pt>
                <c:pt idx="7162">
                  <c:v>0.2317000000000462</c:v>
                </c:pt>
                <c:pt idx="7163">
                  <c:v>0.23019999999996799</c:v>
                </c:pt>
                <c:pt idx="7164">
                  <c:v>0.22870000000000346</c:v>
                </c:pt>
                <c:pt idx="7165">
                  <c:v>0.22730000000001382</c:v>
                </c:pt>
                <c:pt idx="7166">
                  <c:v>0.22579999999999245</c:v>
                </c:pt>
                <c:pt idx="7167">
                  <c:v>0.22429999999997108</c:v>
                </c:pt>
                <c:pt idx="7168">
                  <c:v>0.22280000000000655</c:v>
                </c:pt>
                <c:pt idx="7169">
                  <c:v>0.22130000000004202</c:v>
                </c:pt>
                <c:pt idx="7170">
                  <c:v>0.21980000000002065</c:v>
                </c:pt>
                <c:pt idx="7171">
                  <c:v>0.21829999999999927</c:v>
                </c:pt>
                <c:pt idx="7172">
                  <c:v>0.21680000000003474</c:v>
                </c:pt>
                <c:pt idx="7173">
                  <c:v>0.21530000000001337</c:v>
                </c:pt>
                <c:pt idx="7174">
                  <c:v>0.2137000000000171</c:v>
                </c:pt>
                <c:pt idx="7175">
                  <c:v>0.21219999999999573</c:v>
                </c:pt>
                <c:pt idx="7176">
                  <c:v>0.2107000000000312</c:v>
                </c:pt>
                <c:pt idx="7177">
                  <c:v>0.20910000000003492</c:v>
                </c:pt>
                <c:pt idx="7178">
                  <c:v>0.20760000000001355</c:v>
                </c:pt>
                <c:pt idx="7179">
                  <c:v>0.20599999999996044</c:v>
                </c:pt>
                <c:pt idx="7180">
                  <c:v>0.20440000000002101</c:v>
                </c:pt>
                <c:pt idx="7181">
                  <c:v>0.20289999999999964</c:v>
                </c:pt>
                <c:pt idx="7182">
                  <c:v>0.20130000000000337</c:v>
                </c:pt>
                <c:pt idx="7183">
                  <c:v>0.19970000000000709</c:v>
                </c:pt>
                <c:pt idx="7184">
                  <c:v>0.19810000000001082</c:v>
                </c:pt>
                <c:pt idx="7185">
                  <c:v>0.19650000000001455</c:v>
                </c:pt>
                <c:pt idx="7186">
                  <c:v>0.19490000000001828</c:v>
                </c:pt>
                <c:pt idx="7187">
                  <c:v>0.19330000000002201</c:v>
                </c:pt>
                <c:pt idx="7188">
                  <c:v>0.1916999999999689</c:v>
                </c:pt>
                <c:pt idx="7189">
                  <c:v>0.19010000000002947</c:v>
                </c:pt>
                <c:pt idx="7190">
                  <c:v>0.18849999999997635</c:v>
                </c:pt>
                <c:pt idx="7191">
                  <c:v>0.18680000000000518</c:v>
                </c:pt>
                <c:pt idx="7192">
                  <c:v>0.18520000000000891</c:v>
                </c:pt>
                <c:pt idx="7193">
                  <c:v>0.18360000000001264</c:v>
                </c:pt>
                <c:pt idx="7194">
                  <c:v>0.18190000000004147</c:v>
                </c:pt>
                <c:pt idx="7195">
                  <c:v>0.18029999999998836</c:v>
                </c:pt>
                <c:pt idx="7196">
                  <c:v>0.17859999999996035</c:v>
                </c:pt>
                <c:pt idx="7197">
                  <c:v>0.17689999999998918</c:v>
                </c:pt>
                <c:pt idx="7198">
                  <c:v>0.17530000000004975</c:v>
                </c:pt>
                <c:pt idx="7199">
                  <c:v>0.17360000000002174</c:v>
                </c:pt>
                <c:pt idx="7200">
                  <c:v>0.17189999999999372</c:v>
                </c:pt>
                <c:pt idx="7201">
                  <c:v>0.17020000000002256</c:v>
                </c:pt>
                <c:pt idx="7202">
                  <c:v>0.16850000000005139</c:v>
                </c:pt>
                <c:pt idx="7203">
                  <c:v>0.16680000000002337</c:v>
                </c:pt>
                <c:pt idx="7204">
                  <c:v>0.16509999999999536</c:v>
                </c:pt>
                <c:pt idx="7205">
                  <c:v>0.16340000000002419</c:v>
                </c:pt>
                <c:pt idx="7206">
                  <c:v>0.16160000000002128</c:v>
                </c:pt>
                <c:pt idx="7207">
                  <c:v>0.15989999999999327</c:v>
                </c:pt>
                <c:pt idx="7208">
                  <c:v>0.1582000000000221</c:v>
                </c:pt>
                <c:pt idx="7209">
                  <c:v>0.15640000000001919</c:v>
                </c:pt>
                <c:pt idx="7210">
                  <c:v>0.15470000000004802</c:v>
                </c:pt>
                <c:pt idx="7211">
                  <c:v>0.15289999999998827</c:v>
                </c:pt>
                <c:pt idx="7212">
                  <c:v>0.1512000000000171</c:v>
                </c:pt>
                <c:pt idx="7213">
                  <c:v>0.14940000000001419</c:v>
                </c:pt>
                <c:pt idx="7214">
                  <c:v>0.14760000000001128</c:v>
                </c:pt>
                <c:pt idx="7215">
                  <c:v>0.14580000000000837</c:v>
                </c:pt>
                <c:pt idx="7216">
                  <c:v>0.1441000000000372</c:v>
                </c:pt>
                <c:pt idx="7217">
                  <c:v>0.14229999999997744</c:v>
                </c:pt>
                <c:pt idx="7218">
                  <c:v>0.14050000000003138</c:v>
                </c:pt>
                <c:pt idx="7219">
                  <c:v>0.13870000000002847</c:v>
                </c:pt>
                <c:pt idx="7220">
                  <c:v>0.13690000000002556</c:v>
                </c:pt>
                <c:pt idx="7221">
                  <c:v>0.13499999999999091</c:v>
                </c:pt>
                <c:pt idx="7222">
                  <c:v>0.13319999999998799</c:v>
                </c:pt>
                <c:pt idx="7223">
                  <c:v>0.13140000000004193</c:v>
                </c:pt>
                <c:pt idx="7224">
                  <c:v>0.12959999999998217</c:v>
                </c:pt>
                <c:pt idx="7225">
                  <c:v>0.12770000000000437</c:v>
                </c:pt>
                <c:pt idx="7226">
                  <c:v>0.12590000000000146</c:v>
                </c:pt>
                <c:pt idx="7227">
                  <c:v>0.12400000000002365</c:v>
                </c:pt>
                <c:pt idx="7228">
                  <c:v>0.12220000000002074</c:v>
                </c:pt>
                <c:pt idx="7229">
                  <c:v>0.12029999999998608</c:v>
                </c:pt>
                <c:pt idx="7230">
                  <c:v>0.11840000000000828</c:v>
                </c:pt>
                <c:pt idx="7231">
                  <c:v>0.11660000000000537</c:v>
                </c:pt>
                <c:pt idx="7232">
                  <c:v>0.11469999999997071</c:v>
                </c:pt>
                <c:pt idx="7233">
                  <c:v>0.11280000000004975</c:v>
                </c:pt>
                <c:pt idx="7234">
                  <c:v>0.1109000000000151</c:v>
                </c:pt>
                <c:pt idx="7235">
                  <c:v>0.10900000000003729</c:v>
                </c:pt>
                <c:pt idx="7236">
                  <c:v>0.10710000000000264</c:v>
                </c:pt>
                <c:pt idx="7237">
                  <c:v>0.10520000000002483</c:v>
                </c:pt>
                <c:pt idx="7238">
                  <c:v>0.10329999999999018</c:v>
                </c:pt>
                <c:pt idx="7239">
                  <c:v>0.10140000000001237</c:v>
                </c:pt>
                <c:pt idx="7240">
                  <c:v>9.9400000000002819E-2</c:v>
                </c:pt>
                <c:pt idx="7241">
                  <c:v>9.7500000000025011E-2</c:v>
                </c:pt>
                <c:pt idx="7242">
                  <c:v>9.5599999999990359E-2</c:v>
                </c:pt>
                <c:pt idx="7243">
                  <c:v>9.3600000000037653E-2</c:v>
                </c:pt>
                <c:pt idx="7244">
                  <c:v>9.1700000000059845E-2</c:v>
                </c:pt>
                <c:pt idx="7245">
                  <c:v>8.9699999999993452E-2</c:v>
                </c:pt>
                <c:pt idx="7246">
                  <c:v>8.7699999999983902E-2</c:v>
                </c:pt>
                <c:pt idx="7247">
                  <c:v>8.5800000000006094E-2</c:v>
                </c:pt>
                <c:pt idx="7248">
                  <c:v>8.3800000000053387E-2</c:v>
                </c:pt>
                <c:pt idx="7249">
                  <c:v>8.1799999999986994E-2</c:v>
                </c:pt>
                <c:pt idx="7250">
                  <c:v>7.9799999999977445E-2</c:v>
                </c:pt>
                <c:pt idx="7251">
                  <c:v>7.7800000000024738E-2</c:v>
                </c:pt>
                <c:pt idx="7252">
                  <c:v>7.5800000000015189E-2</c:v>
                </c:pt>
                <c:pt idx="7253">
                  <c:v>7.3800000000005639E-2</c:v>
                </c:pt>
                <c:pt idx="7254">
                  <c:v>7.1799999999996089E-2</c:v>
                </c:pt>
                <c:pt idx="7255">
                  <c:v>6.9799999999986539E-2</c:v>
                </c:pt>
                <c:pt idx="7256">
                  <c:v>6.7800000000033833E-2</c:v>
                </c:pt>
                <c:pt idx="7257">
                  <c:v>6.5699999999992542E-2</c:v>
                </c:pt>
                <c:pt idx="7258">
                  <c:v>6.3700000000039836E-2</c:v>
                </c:pt>
                <c:pt idx="7259">
                  <c:v>6.1699999999973443E-2</c:v>
                </c:pt>
                <c:pt idx="7260">
                  <c:v>5.9600000000045839E-2</c:v>
                </c:pt>
                <c:pt idx="7261">
                  <c:v>5.7599999999979445E-2</c:v>
                </c:pt>
                <c:pt idx="7262">
                  <c:v>5.5499999999994998E-2</c:v>
                </c:pt>
                <c:pt idx="7263">
                  <c:v>5.3499999999985448E-2</c:v>
                </c:pt>
                <c:pt idx="7264">
                  <c:v>5.1400000000001E-2</c:v>
                </c:pt>
                <c:pt idx="7265">
                  <c:v>4.9300000000016553E-2</c:v>
                </c:pt>
                <c:pt idx="7266">
                  <c:v>4.7200000000032105E-2</c:v>
                </c:pt>
                <c:pt idx="7267">
                  <c:v>4.5099999999990814E-2</c:v>
                </c:pt>
                <c:pt idx="7268">
                  <c:v>4.3100000000038108E-2</c:v>
                </c:pt>
                <c:pt idx="7269">
                  <c:v>4.100000000005366E-2</c:v>
                </c:pt>
                <c:pt idx="7270">
                  <c:v>3.8900000000012369E-2</c:v>
                </c:pt>
                <c:pt idx="7271">
                  <c:v>3.669999999999618E-2</c:v>
                </c:pt>
                <c:pt idx="7272">
                  <c:v>3.4600000000011732E-2</c:v>
                </c:pt>
                <c:pt idx="7273">
                  <c:v>3.2500000000027285E-2</c:v>
                </c:pt>
                <c:pt idx="7274">
                  <c:v>3.0399999999985994E-2</c:v>
                </c:pt>
                <c:pt idx="7275">
                  <c:v>2.8300000000001546E-2</c:v>
                </c:pt>
                <c:pt idx="7276">
                  <c:v>2.6099999999985357E-2</c:v>
                </c:pt>
                <c:pt idx="7277">
                  <c:v>2.4000000000057753E-2</c:v>
                </c:pt>
                <c:pt idx="7278">
                  <c:v>2.179999999998472E-2</c:v>
                </c:pt>
                <c:pt idx="7279">
                  <c:v>1.9700000000000273E-2</c:v>
                </c:pt>
                <c:pt idx="7280">
                  <c:v>1.7499999999984084E-2</c:v>
                </c:pt>
                <c:pt idx="7281">
                  <c:v>1.5300000000024738E-2</c:v>
                </c:pt>
                <c:pt idx="7282">
                  <c:v>1.3199999999983447E-2</c:v>
                </c:pt>
                <c:pt idx="7283">
                  <c:v>1.1000000000024102E-2</c:v>
                </c:pt>
                <c:pt idx="7284">
                  <c:v>8.8000000000079126E-3</c:v>
                </c:pt>
                <c:pt idx="7285">
                  <c:v>6.600000000048567E-3</c:v>
                </c:pt>
                <c:pt idx="7286">
                  <c:v>4.3999999999755346E-3</c:v>
                </c:pt>
                <c:pt idx="7287">
                  <c:v>2.200000000016189E-3</c:v>
                </c:pt>
                <c:pt idx="7288">
                  <c:v>0</c:v>
                </c:pt>
                <c:pt idx="7289">
                  <c:v>-2.1999999999593456E-3</c:v>
                </c:pt>
                <c:pt idx="7290">
                  <c:v>-4.400000000032378E-3</c:v>
                </c:pt>
                <c:pt idx="7291">
                  <c:v>-6.6999999999666215E-3</c:v>
                </c:pt>
                <c:pt idx="7292">
                  <c:v>-8.900000000039654E-3</c:v>
                </c:pt>
                <c:pt idx="7293">
                  <c:v>-1.1099999999999E-2</c:v>
                </c:pt>
                <c:pt idx="7294">
                  <c:v>-1.3399999999933243E-2</c:v>
                </c:pt>
                <c:pt idx="7295">
                  <c:v>-1.5600000000006276E-2</c:v>
                </c:pt>
                <c:pt idx="7296">
                  <c:v>-1.7899999999997362E-2</c:v>
                </c:pt>
                <c:pt idx="7297">
                  <c:v>-2.0100000000013551E-2</c:v>
                </c:pt>
                <c:pt idx="7298">
                  <c:v>-2.2399999999947795E-2</c:v>
                </c:pt>
                <c:pt idx="7299">
                  <c:v>-2.4699999999995725E-2</c:v>
                </c:pt>
                <c:pt idx="7300">
                  <c:v>-2.7000000000043656E-2</c:v>
                </c:pt>
                <c:pt idx="7301">
                  <c:v>-2.9299999999977899E-2</c:v>
                </c:pt>
                <c:pt idx="7302">
                  <c:v>-3.1499999999994088E-2</c:v>
                </c:pt>
                <c:pt idx="7303">
                  <c:v>-3.3799999999985175E-2</c:v>
                </c:pt>
                <c:pt idx="7304">
                  <c:v>-3.6100000000033106E-2</c:v>
                </c:pt>
                <c:pt idx="7305">
                  <c:v>-3.8499999999999091E-2</c:v>
                </c:pt>
                <c:pt idx="7306">
                  <c:v>-4.0799999999990177E-2</c:v>
                </c:pt>
                <c:pt idx="7307">
                  <c:v>-4.3099999999981264E-2</c:v>
                </c:pt>
                <c:pt idx="7308">
                  <c:v>-4.5399999999972351E-2</c:v>
                </c:pt>
                <c:pt idx="7309">
                  <c:v>-4.779999999999518E-2</c:v>
                </c:pt>
                <c:pt idx="7310">
                  <c:v>-5.0099999999986267E-2</c:v>
                </c:pt>
                <c:pt idx="7311">
                  <c:v>-5.2400000000034197E-2</c:v>
                </c:pt>
                <c:pt idx="7312">
                  <c:v>-5.4800000000000182E-2</c:v>
                </c:pt>
                <c:pt idx="7313">
                  <c:v>-5.720000000002301E-2</c:v>
                </c:pt>
                <c:pt idx="7314">
                  <c:v>-5.9499999999957254E-2</c:v>
                </c:pt>
                <c:pt idx="7315">
                  <c:v>-6.1900000000036925E-2</c:v>
                </c:pt>
                <c:pt idx="7316">
                  <c:v>-6.430000000000291E-2</c:v>
                </c:pt>
                <c:pt idx="7317">
                  <c:v>-6.6599999999993997E-2</c:v>
                </c:pt>
                <c:pt idx="7318">
                  <c:v>-6.8999999999959982E-2</c:v>
                </c:pt>
                <c:pt idx="7319">
                  <c:v>-7.1399999999982811E-2</c:v>
                </c:pt>
                <c:pt idx="7320">
                  <c:v>-7.3800000000005639E-2</c:v>
                </c:pt>
                <c:pt idx="7321">
                  <c:v>-7.6200000000028467E-2</c:v>
                </c:pt>
                <c:pt idx="7322">
                  <c:v>-7.8599999999994452E-2</c:v>
                </c:pt>
                <c:pt idx="7323">
                  <c:v>-8.0999999999960437E-2</c:v>
                </c:pt>
                <c:pt idx="7324">
                  <c:v>-8.3500000000015007E-2</c:v>
                </c:pt>
                <c:pt idx="7325">
                  <c:v>-8.5900000000037835E-2</c:v>
                </c:pt>
                <c:pt idx="7326">
                  <c:v>-8.830000000000382E-2</c:v>
                </c:pt>
                <c:pt idx="7327">
                  <c:v>-9.0799999999944703E-2</c:v>
                </c:pt>
                <c:pt idx="7328">
                  <c:v>-9.3200000000024374E-2</c:v>
                </c:pt>
                <c:pt idx="7329">
                  <c:v>-9.5700000000022101E-2</c:v>
                </c:pt>
                <c:pt idx="7330">
                  <c:v>-9.8099999999988086E-2</c:v>
                </c:pt>
                <c:pt idx="7331">
                  <c:v>-0.10059999999998581</c:v>
                </c:pt>
                <c:pt idx="7332">
                  <c:v>-0.10309999999998354</c:v>
                </c:pt>
                <c:pt idx="7333">
                  <c:v>-0.10549999999994952</c:v>
                </c:pt>
                <c:pt idx="7334">
                  <c:v>-0.10800000000000409</c:v>
                </c:pt>
                <c:pt idx="7335">
                  <c:v>-0.11050000000000182</c:v>
                </c:pt>
                <c:pt idx="7336">
                  <c:v>-0.11299999999999955</c:v>
                </c:pt>
                <c:pt idx="7337">
                  <c:v>-0.11549999999999727</c:v>
                </c:pt>
                <c:pt idx="7338">
                  <c:v>-0.117999999999995</c:v>
                </c:pt>
                <c:pt idx="7339">
                  <c:v>-0.12049999999999272</c:v>
                </c:pt>
                <c:pt idx="7340">
                  <c:v>-0.12299999999999045</c:v>
                </c:pt>
                <c:pt idx="7341">
                  <c:v>-0.12559999999996307</c:v>
                </c:pt>
                <c:pt idx="7342">
                  <c:v>-0.12810000000001764</c:v>
                </c:pt>
                <c:pt idx="7343">
                  <c:v>-0.13059999999995853</c:v>
                </c:pt>
                <c:pt idx="7344">
                  <c:v>-0.13319999999993115</c:v>
                </c:pt>
                <c:pt idx="7345">
                  <c:v>-0.13569999999998572</c:v>
                </c:pt>
                <c:pt idx="7346">
                  <c:v>-0.13830000000001519</c:v>
                </c:pt>
                <c:pt idx="7347">
                  <c:v>-0.14080000000001291</c:v>
                </c:pt>
                <c:pt idx="7348">
                  <c:v>-0.14339999999998554</c:v>
                </c:pt>
                <c:pt idx="7349">
                  <c:v>-0.14600000000001501</c:v>
                </c:pt>
                <c:pt idx="7350">
                  <c:v>-0.14860000000004447</c:v>
                </c:pt>
                <c:pt idx="7351">
                  <c:v>-0.1512000000000171</c:v>
                </c:pt>
                <c:pt idx="7352">
                  <c:v>-0.15379999999998972</c:v>
                </c:pt>
                <c:pt idx="7353">
                  <c:v>-0.15640000000001919</c:v>
                </c:pt>
                <c:pt idx="7354">
                  <c:v>-0.15900000000004866</c:v>
                </c:pt>
                <c:pt idx="7355">
                  <c:v>-0.16160000000002128</c:v>
                </c:pt>
                <c:pt idx="7356">
                  <c:v>-0.16419999999999391</c:v>
                </c:pt>
                <c:pt idx="7357">
                  <c:v>-0.16680000000002337</c:v>
                </c:pt>
                <c:pt idx="7358">
                  <c:v>-0.169399999999996</c:v>
                </c:pt>
                <c:pt idx="7359">
                  <c:v>-0.17210000000000036</c:v>
                </c:pt>
                <c:pt idx="7360">
                  <c:v>-0.17469999999997299</c:v>
                </c:pt>
                <c:pt idx="7361">
                  <c:v>-0.1774000000000342</c:v>
                </c:pt>
                <c:pt idx="7362">
                  <c:v>-0.18000000000000682</c:v>
                </c:pt>
                <c:pt idx="7363">
                  <c:v>-0.18270000000001119</c:v>
                </c:pt>
                <c:pt idx="7364">
                  <c:v>-0.18529999999998381</c:v>
                </c:pt>
                <c:pt idx="7365">
                  <c:v>-0.18799999999998818</c:v>
                </c:pt>
                <c:pt idx="7366">
                  <c:v>-0.19069999999999254</c:v>
                </c:pt>
                <c:pt idx="7367">
                  <c:v>-0.19339999999999691</c:v>
                </c:pt>
                <c:pt idx="7368">
                  <c:v>-0.19610000000000127</c:v>
                </c:pt>
                <c:pt idx="7369">
                  <c:v>-0.1987999999999488</c:v>
                </c:pt>
                <c:pt idx="7370">
                  <c:v>-0.20150000000001</c:v>
                </c:pt>
                <c:pt idx="7371">
                  <c:v>-0.20420000000001437</c:v>
                </c:pt>
                <c:pt idx="7372">
                  <c:v>-0.20690000000001874</c:v>
                </c:pt>
                <c:pt idx="7373">
                  <c:v>-0.20959999999996626</c:v>
                </c:pt>
                <c:pt idx="7374">
                  <c:v>-0.21229999999997062</c:v>
                </c:pt>
                <c:pt idx="7375">
                  <c:v>-0.21510000000000673</c:v>
                </c:pt>
                <c:pt idx="7376">
                  <c:v>-0.2178000000000111</c:v>
                </c:pt>
                <c:pt idx="7377">
                  <c:v>-0.22059999999999036</c:v>
                </c:pt>
                <c:pt idx="7378">
                  <c:v>-0.22329999999999472</c:v>
                </c:pt>
                <c:pt idx="7379">
                  <c:v>-0.22610000000003083</c:v>
                </c:pt>
                <c:pt idx="7380">
                  <c:v>-0.22879999999997835</c:v>
                </c:pt>
                <c:pt idx="7381">
                  <c:v>-0.23159999999995762</c:v>
                </c:pt>
                <c:pt idx="7382">
                  <c:v>-0.23439999999999372</c:v>
                </c:pt>
                <c:pt idx="7383">
                  <c:v>-0.23719999999997299</c:v>
                </c:pt>
                <c:pt idx="7384">
                  <c:v>-0.24000000000000909</c:v>
                </c:pt>
                <c:pt idx="7385">
                  <c:v>-0.24279999999998836</c:v>
                </c:pt>
                <c:pt idx="7386">
                  <c:v>-0.24560000000002447</c:v>
                </c:pt>
                <c:pt idx="7387">
                  <c:v>-0.24840000000000373</c:v>
                </c:pt>
                <c:pt idx="7388">
                  <c:v>-0.25119999999998299</c:v>
                </c:pt>
                <c:pt idx="7389">
                  <c:v>-0.25399999999996226</c:v>
                </c:pt>
                <c:pt idx="7390">
                  <c:v>-0.25679999999999836</c:v>
                </c:pt>
                <c:pt idx="7391">
                  <c:v>-0.25970000000000937</c:v>
                </c:pt>
                <c:pt idx="7392">
                  <c:v>-0.26249999999998863</c:v>
                </c:pt>
                <c:pt idx="7393">
                  <c:v>-0.26529999999996789</c:v>
                </c:pt>
                <c:pt idx="7394">
                  <c:v>-0.2681999999999789</c:v>
                </c:pt>
                <c:pt idx="7395">
                  <c:v>-0.27100000000001501</c:v>
                </c:pt>
                <c:pt idx="7396">
                  <c:v>-0.27390000000002601</c:v>
                </c:pt>
                <c:pt idx="7397">
                  <c:v>-0.27679999999998017</c:v>
                </c:pt>
                <c:pt idx="7398">
                  <c:v>-0.27959999999995944</c:v>
                </c:pt>
                <c:pt idx="7399">
                  <c:v>-0.28249999999997044</c:v>
                </c:pt>
                <c:pt idx="7400">
                  <c:v>-0.28540000000003829</c:v>
                </c:pt>
                <c:pt idx="7401">
                  <c:v>-0.28829999999999245</c:v>
                </c:pt>
                <c:pt idx="7402">
                  <c:v>-0.29119999999994661</c:v>
                </c:pt>
                <c:pt idx="7403">
                  <c:v>-0.29410000000001446</c:v>
                </c:pt>
                <c:pt idx="7404">
                  <c:v>-0.29700000000002547</c:v>
                </c:pt>
                <c:pt idx="7405">
                  <c:v>-0.29989999999997963</c:v>
                </c:pt>
                <c:pt idx="7406">
                  <c:v>-0.30279999999999063</c:v>
                </c:pt>
                <c:pt idx="7407">
                  <c:v>-0.30570000000000164</c:v>
                </c:pt>
                <c:pt idx="7408">
                  <c:v>-0.30869999999998754</c:v>
                </c:pt>
                <c:pt idx="7409">
                  <c:v>-0.31159999999999854</c:v>
                </c:pt>
                <c:pt idx="7410">
                  <c:v>-0.31449999999995271</c:v>
                </c:pt>
                <c:pt idx="7411">
                  <c:v>-0.31749999999999545</c:v>
                </c:pt>
                <c:pt idx="7412">
                  <c:v>-0.32040000000000646</c:v>
                </c:pt>
                <c:pt idx="7413">
                  <c:v>-0.32339999999999236</c:v>
                </c:pt>
                <c:pt idx="7414">
                  <c:v>-0.32639999999997826</c:v>
                </c:pt>
                <c:pt idx="7415">
                  <c:v>-0.32929999999998927</c:v>
                </c:pt>
                <c:pt idx="7416">
                  <c:v>-0.33229999999997517</c:v>
                </c:pt>
                <c:pt idx="7417">
                  <c:v>-0.33530000000001792</c:v>
                </c:pt>
                <c:pt idx="7418">
                  <c:v>-0.33830000000000382</c:v>
                </c:pt>
                <c:pt idx="7419">
                  <c:v>-0.34129999999993288</c:v>
                </c:pt>
                <c:pt idx="7420">
                  <c:v>-0.34429999999997563</c:v>
                </c:pt>
                <c:pt idx="7421">
                  <c:v>-0.34730000000001837</c:v>
                </c:pt>
                <c:pt idx="7422">
                  <c:v>-0.35030000000000427</c:v>
                </c:pt>
                <c:pt idx="7423">
                  <c:v>-0.35329999999999018</c:v>
                </c:pt>
                <c:pt idx="7424">
                  <c:v>-0.35629999999997608</c:v>
                </c:pt>
                <c:pt idx="7425">
                  <c:v>-0.35930000000001883</c:v>
                </c:pt>
                <c:pt idx="7426">
                  <c:v>-0.36239999999997963</c:v>
                </c:pt>
                <c:pt idx="7427">
                  <c:v>-0.36539999999996553</c:v>
                </c:pt>
                <c:pt idx="7428">
                  <c:v>-0.36849999999998317</c:v>
                </c:pt>
                <c:pt idx="7429">
                  <c:v>-0.37150000000002592</c:v>
                </c:pt>
                <c:pt idx="7430">
                  <c:v>-0.37459999999998672</c:v>
                </c:pt>
                <c:pt idx="7431">
                  <c:v>-0.37759999999997262</c:v>
                </c:pt>
                <c:pt idx="7432">
                  <c:v>-0.38069999999999027</c:v>
                </c:pt>
                <c:pt idx="7433">
                  <c:v>-0.38379999999995107</c:v>
                </c:pt>
                <c:pt idx="7434">
                  <c:v>-0.38679999999999382</c:v>
                </c:pt>
                <c:pt idx="7435">
                  <c:v>-0.38989999999995462</c:v>
                </c:pt>
                <c:pt idx="7436">
                  <c:v>-0.3930000000000291</c:v>
                </c:pt>
                <c:pt idx="7437">
                  <c:v>-0.3960999999999899</c:v>
                </c:pt>
                <c:pt idx="7438">
                  <c:v>-0.39920000000000755</c:v>
                </c:pt>
                <c:pt idx="7439">
                  <c:v>-0.40229999999996835</c:v>
                </c:pt>
                <c:pt idx="7440">
                  <c:v>-0.40539999999998599</c:v>
                </c:pt>
                <c:pt idx="7441">
                  <c:v>-0.40850000000000364</c:v>
                </c:pt>
                <c:pt idx="7442">
                  <c:v>-0.41169999999999618</c:v>
                </c:pt>
                <c:pt idx="7443">
                  <c:v>-0.41480000000001382</c:v>
                </c:pt>
                <c:pt idx="7444">
                  <c:v>-0.41789999999997463</c:v>
                </c:pt>
                <c:pt idx="7445">
                  <c:v>-0.42109999999996717</c:v>
                </c:pt>
                <c:pt idx="7446">
                  <c:v>-0.42420000000004165</c:v>
                </c:pt>
                <c:pt idx="7447">
                  <c:v>-0.42739999999997735</c:v>
                </c:pt>
                <c:pt idx="7448">
                  <c:v>-0.43049999999993815</c:v>
                </c:pt>
                <c:pt idx="7449">
                  <c:v>-0.43369999999998754</c:v>
                </c:pt>
                <c:pt idx="7450">
                  <c:v>-0.43690000000003693</c:v>
                </c:pt>
                <c:pt idx="7451">
                  <c:v>-0.43999999999999773</c:v>
                </c:pt>
                <c:pt idx="7452">
                  <c:v>-0.44319999999999027</c:v>
                </c:pt>
                <c:pt idx="7453">
                  <c:v>-0.44639999999998281</c:v>
                </c:pt>
                <c:pt idx="7454">
                  <c:v>-0.4496000000000322</c:v>
                </c:pt>
                <c:pt idx="7455">
                  <c:v>-0.45280000000002474</c:v>
                </c:pt>
                <c:pt idx="7456">
                  <c:v>-0.45599999999996044</c:v>
                </c:pt>
                <c:pt idx="7457">
                  <c:v>-0.45920000000000982</c:v>
                </c:pt>
                <c:pt idx="7458">
                  <c:v>-0.46240000000000236</c:v>
                </c:pt>
                <c:pt idx="7459">
                  <c:v>-0.46559999999999491</c:v>
                </c:pt>
                <c:pt idx="7460">
                  <c:v>-0.46889999999996235</c:v>
                </c:pt>
                <c:pt idx="7461">
                  <c:v>-0.47210000000001173</c:v>
                </c:pt>
                <c:pt idx="7462">
                  <c:v>-0.47530000000000427</c:v>
                </c:pt>
                <c:pt idx="7463">
                  <c:v>-0.47860000000002856</c:v>
                </c:pt>
                <c:pt idx="7464">
                  <c:v>-0.48179999999996426</c:v>
                </c:pt>
                <c:pt idx="7465">
                  <c:v>-0.48509999999998854</c:v>
                </c:pt>
                <c:pt idx="7466">
                  <c:v>-0.48829999999998108</c:v>
                </c:pt>
                <c:pt idx="7467">
                  <c:v>-0.49160000000000537</c:v>
                </c:pt>
                <c:pt idx="7468">
                  <c:v>-0.49479999999999791</c:v>
                </c:pt>
                <c:pt idx="7469">
                  <c:v>-0.49809999999996535</c:v>
                </c:pt>
                <c:pt idx="7470">
                  <c:v>-0.50139999999998963</c:v>
                </c:pt>
                <c:pt idx="7471">
                  <c:v>-0.50470000000001392</c:v>
                </c:pt>
                <c:pt idx="7472">
                  <c:v>-0.50799999999998136</c:v>
                </c:pt>
                <c:pt idx="7473">
                  <c:v>-0.5111999999999739</c:v>
                </c:pt>
                <c:pt idx="7474">
                  <c:v>-0.51449999999999818</c:v>
                </c:pt>
                <c:pt idx="7475">
                  <c:v>-0.51789999999999736</c:v>
                </c:pt>
                <c:pt idx="7476">
                  <c:v>-0.52120000000002165</c:v>
                </c:pt>
                <c:pt idx="7477">
                  <c:v>-0.52449999999998909</c:v>
                </c:pt>
                <c:pt idx="7478">
                  <c:v>-0.52780000000001337</c:v>
                </c:pt>
                <c:pt idx="7479">
                  <c:v>-0.53110000000003765</c:v>
                </c:pt>
                <c:pt idx="7480">
                  <c:v>-0.53449999999997999</c:v>
                </c:pt>
                <c:pt idx="7481">
                  <c:v>-0.53779999999994743</c:v>
                </c:pt>
                <c:pt idx="7482">
                  <c:v>-0.54110000000002856</c:v>
                </c:pt>
                <c:pt idx="7483">
                  <c:v>-0.5444999999999709</c:v>
                </c:pt>
                <c:pt idx="7484">
                  <c:v>-0.54779999999999518</c:v>
                </c:pt>
                <c:pt idx="7485">
                  <c:v>-0.55119999999999436</c:v>
                </c:pt>
                <c:pt idx="7486">
                  <c:v>-0.55459999999999354</c:v>
                </c:pt>
                <c:pt idx="7487">
                  <c:v>-0.55789999999996098</c:v>
                </c:pt>
                <c:pt idx="7488">
                  <c:v>-0.56130000000001701</c:v>
                </c:pt>
                <c:pt idx="7489">
                  <c:v>-0.56469999999995935</c:v>
                </c:pt>
                <c:pt idx="7490">
                  <c:v>-0.56810000000001537</c:v>
                </c:pt>
                <c:pt idx="7491">
                  <c:v>-0.57149999999995771</c:v>
                </c:pt>
                <c:pt idx="7492">
                  <c:v>-0.57490000000001373</c:v>
                </c:pt>
                <c:pt idx="7493">
                  <c:v>-0.57830000000001291</c:v>
                </c:pt>
                <c:pt idx="7494">
                  <c:v>-0.58169999999995525</c:v>
                </c:pt>
                <c:pt idx="7495">
                  <c:v>-0.58510000000001128</c:v>
                </c:pt>
                <c:pt idx="7496">
                  <c:v>-0.58850000000001046</c:v>
                </c:pt>
                <c:pt idx="7497">
                  <c:v>-0.59199999999998454</c:v>
                </c:pt>
                <c:pt idx="7498">
                  <c:v>-0.59539999999998372</c:v>
                </c:pt>
                <c:pt idx="7499">
                  <c:v>-0.59890000000001464</c:v>
                </c:pt>
                <c:pt idx="7500">
                  <c:v>-0.60230000000001382</c:v>
                </c:pt>
                <c:pt idx="7501">
                  <c:v>-0.6057999999999879</c:v>
                </c:pt>
                <c:pt idx="7502">
                  <c:v>-0.60919999999998709</c:v>
                </c:pt>
                <c:pt idx="7503">
                  <c:v>-0.61270000000001801</c:v>
                </c:pt>
                <c:pt idx="7504">
                  <c:v>-0.61620000000004893</c:v>
                </c:pt>
                <c:pt idx="7505">
                  <c:v>-0.61959999999999127</c:v>
                </c:pt>
                <c:pt idx="7506">
                  <c:v>-0.62309999999996535</c:v>
                </c:pt>
                <c:pt idx="7507">
                  <c:v>-0.62659999999999627</c:v>
                </c:pt>
                <c:pt idx="7508">
                  <c:v>-0.63009999999997035</c:v>
                </c:pt>
                <c:pt idx="7509">
                  <c:v>-0.63360000000000127</c:v>
                </c:pt>
                <c:pt idx="7510">
                  <c:v>-0.63709999999997535</c:v>
                </c:pt>
                <c:pt idx="7511">
                  <c:v>-0.64069999999998117</c:v>
                </c:pt>
                <c:pt idx="7512">
                  <c:v>-0.64419999999995525</c:v>
                </c:pt>
                <c:pt idx="7513">
                  <c:v>-0.64769999999998618</c:v>
                </c:pt>
                <c:pt idx="7514">
                  <c:v>-0.651299999999992</c:v>
                </c:pt>
                <c:pt idx="7515">
                  <c:v>-0.65480000000002292</c:v>
                </c:pt>
                <c:pt idx="7516">
                  <c:v>-0.658299999999997</c:v>
                </c:pt>
                <c:pt idx="7517">
                  <c:v>-0.66190000000000282</c:v>
                </c:pt>
                <c:pt idx="7518">
                  <c:v>-0.66550000000000864</c:v>
                </c:pt>
                <c:pt idx="7519">
                  <c:v>-0.66899999999998272</c:v>
                </c:pt>
                <c:pt idx="7520">
                  <c:v>-0.67259999999998854</c:v>
                </c:pt>
                <c:pt idx="7521">
                  <c:v>-0.67619999999999436</c:v>
                </c:pt>
                <c:pt idx="7522">
                  <c:v>-0.67980000000000018</c:v>
                </c:pt>
                <c:pt idx="7523">
                  <c:v>-0.68339999999994916</c:v>
                </c:pt>
                <c:pt idx="7524">
                  <c:v>-0.68700000000001182</c:v>
                </c:pt>
                <c:pt idx="7525">
                  <c:v>-0.69060000000001764</c:v>
                </c:pt>
                <c:pt idx="7526">
                  <c:v>-0.69420000000002346</c:v>
                </c:pt>
                <c:pt idx="7527">
                  <c:v>-0.69789999999994734</c:v>
                </c:pt>
                <c:pt idx="7528">
                  <c:v>-0.70150000000001</c:v>
                </c:pt>
                <c:pt idx="7529">
                  <c:v>-0.70510000000001583</c:v>
                </c:pt>
                <c:pt idx="7530">
                  <c:v>-0.70879999999999654</c:v>
                </c:pt>
                <c:pt idx="7531">
                  <c:v>-0.71249999999997726</c:v>
                </c:pt>
                <c:pt idx="7532">
                  <c:v>-0.71609999999998308</c:v>
                </c:pt>
                <c:pt idx="7533">
                  <c:v>-0.7197999999999638</c:v>
                </c:pt>
                <c:pt idx="7534">
                  <c:v>-0.72350000000000136</c:v>
                </c:pt>
                <c:pt idx="7535">
                  <c:v>-0.72719999999998208</c:v>
                </c:pt>
                <c:pt idx="7536">
                  <c:v>-0.73090000000001965</c:v>
                </c:pt>
                <c:pt idx="7537">
                  <c:v>-0.73460000000000036</c:v>
                </c:pt>
                <c:pt idx="7538">
                  <c:v>-0.73829999999998108</c:v>
                </c:pt>
                <c:pt idx="7539">
                  <c:v>-0.7419999999999618</c:v>
                </c:pt>
                <c:pt idx="7540">
                  <c:v>-0.74569999999999936</c:v>
                </c:pt>
                <c:pt idx="7541">
                  <c:v>-0.74950000000001182</c:v>
                </c:pt>
                <c:pt idx="7542">
                  <c:v>-0.75319999999999254</c:v>
                </c:pt>
                <c:pt idx="7543">
                  <c:v>-0.757000000000005</c:v>
                </c:pt>
                <c:pt idx="7544">
                  <c:v>-0.76069999999998572</c:v>
                </c:pt>
                <c:pt idx="7545">
                  <c:v>-0.76449999999999818</c:v>
                </c:pt>
                <c:pt idx="7546">
                  <c:v>-0.76820000000003574</c:v>
                </c:pt>
                <c:pt idx="7547">
                  <c:v>-0.77199999999999136</c:v>
                </c:pt>
                <c:pt idx="7548">
                  <c:v>-0.77579999999994698</c:v>
                </c:pt>
                <c:pt idx="7549">
                  <c:v>-0.82400000000001228</c:v>
                </c:pt>
                <c:pt idx="7550">
                  <c:v>-0.91650000000004184</c:v>
                </c:pt>
                <c:pt idx="7551">
                  <c:v>-1.0090000000000146</c:v>
                </c:pt>
                <c:pt idx="7552">
                  <c:v>-1.1014999999999873</c:v>
                </c:pt>
                <c:pt idx="7553">
                  <c:v>-1.1940000000000168</c:v>
                </c:pt>
                <c:pt idx="7554">
                  <c:v>-1.2865000000000464</c:v>
                </c:pt>
                <c:pt idx="7555">
                  <c:v>-1.3790000000000191</c:v>
                </c:pt>
                <c:pt idx="7556">
                  <c:v>-1.4714999999999918</c:v>
                </c:pt>
                <c:pt idx="7557">
                  <c:v>-1.5640000000000214</c:v>
                </c:pt>
                <c:pt idx="7558">
                  <c:v>-1.6564999999999941</c:v>
                </c:pt>
                <c:pt idx="7559">
                  <c:v>-1.7490000000000236</c:v>
                </c:pt>
                <c:pt idx="7560">
                  <c:v>-1.8414999999999964</c:v>
                </c:pt>
                <c:pt idx="7561">
                  <c:v>-1.9340000000000259</c:v>
                </c:pt>
                <c:pt idx="7562">
                  <c:v>-2.0264999999999986</c:v>
                </c:pt>
                <c:pt idx="7563">
                  <c:v>-2.1190000000000282</c:v>
                </c:pt>
                <c:pt idx="7564">
                  <c:v>-2.2115000000000009</c:v>
                </c:pt>
                <c:pt idx="7565">
                  <c:v>-2.3040000000000305</c:v>
                </c:pt>
                <c:pt idx="7566">
                  <c:v>-2.3965000000000032</c:v>
                </c:pt>
                <c:pt idx="7567">
                  <c:v>-2.4890000000000327</c:v>
                </c:pt>
                <c:pt idx="7568">
                  <c:v>-2.5815000000000055</c:v>
                </c:pt>
                <c:pt idx="7569">
                  <c:v>-2.6739999999999782</c:v>
                </c:pt>
                <c:pt idx="7570">
                  <c:v>-2.7665000000000077</c:v>
                </c:pt>
                <c:pt idx="7571">
                  <c:v>-2.8590000000000373</c:v>
                </c:pt>
                <c:pt idx="7572">
                  <c:v>-2.95150000000001</c:v>
                </c:pt>
                <c:pt idx="7573">
                  <c:v>-3.0439999999999827</c:v>
                </c:pt>
                <c:pt idx="7574">
                  <c:v>-3.1365000000000123</c:v>
                </c:pt>
                <c:pt idx="7575">
                  <c:v>-3.2290000000000418</c:v>
                </c:pt>
                <c:pt idx="7576">
                  <c:v>-3.3215000000000146</c:v>
                </c:pt>
                <c:pt idx="7577">
                  <c:v>-3.4139999999999873</c:v>
                </c:pt>
                <c:pt idx="7578">
                  <c:v>-3.5065000000000168</c:v>
                </c:pt>
                <c:pt idx="7579">
                  <c:v>-3.5990000000000464</c:v>
                </c:pt>
                <c:pt idx="7580">
                  <c:v>-3.6915000000000191</c:v>
                </c:pt>
              </c:numCache>
            </c:numRef>
          </c:yVal>
          <c:smooth val="0"/>
        </c:ser>
        <c:ser>
          <c:idx val="2"/>
          <c:order val="2"/>
          <c:tx>
            <c:strRef>
              <c:f>[Book10]Sheet1!$AC$1</c:f>
              <c:strCache>
                <c:ptCount val="1"/>
                <c:pt idx="0">
                  <c:v>By_Z5</c:v>
                </c:pt>
              </c:strCache>
            </c:strRef>
          </c:tx>
          <c:spPr>
            <a:ln>
              <a:solidFill>
                <a:schemeClr val="accent4">
                  <a:shade val="76000"/>
                  <a:shade val="95000"/>
                  <a:satMod val="105000"/>
                </a:schemeClr>
              </a:solidFill>
            </a:ln>
          </c:spPr>
          <c:marker>
            <c:symbol val="none"/>
          </c:marker>
          <c:xVal>
            <c:numRef>
              <c:f>[Book10]Sheet1!$V$2:$V$7582</c:f>
              <c:numCache>
                <c:formatCode>General</c:formatCode>
                <c:ptCount val="7581"/>
                <c:pt idx="0">
                  <c:v>-1875</c:v>
                </c:pt>
                <c:pt idx="1">
                  <c:v>-1874.5</c:v>
                </c:pt>
                <c:pt idx="2">
                  <c:v>-1874</c:v>
                </c:pt>
                <c:pt idx="3">
                  <c:v>-1873.5</c:v>
                </c:pt>
                <c:pt idx="4">
                  <c:v>-1873</c:v>
                </c:pt>
                <c:pt idx="5">
                  <c:v>-1872.5</c:v>
                </c:pt>
                <c:pt idx="6">
                  <c:v>-1872</c:v>
                </c:pt>
                <c:pt idx="7">
                  <c:v>-1871.5</c:v>
                </c:pt>
                <c:pt idx="8">
                  <c:v>-1871</c:v>
                </c:pt>
                <c:pt idx="9">
                  <c:v>-1870.5</c:v>
                </c:pt>
                <c:pt idx="10">
                  <c:v>-1870</c:v>
                </c:pt>
                <c:pt idx="11">
                  <c:v>-1869.5</c:v>
                </c:pt>
                <c:pt idx="12">
                  <c:v>-1869</c:v>
                </c:pt>
                <c:pt idx="13">
                  <c:v>-1868.5</c:v>
                </c:pt>
                <c:pt idx="14">
                  <c:v>-1868</c:v>
                </c:pt>
                <c:pt idx="15">
                  <c:v>-1867.5</c:v>
                </c:pt>
                <c:pt idx="16">
                  <c:v>-1867</c:v>
                </c:pt>
                <c:pt idx="17">
                  <c:v>-1866.5</c:v>
                </c:pt>
                <c:pt idx="18">
                  <c:v>-1866</c:v>
                </c:pt>
                <c:pt idx="19">
                  <c:v>-1865.5</c:v>
                </c:pt>
                <c:pt idx="20">
                  <c:v>-1865</c:v>
                </c:pt>
                <c:pt idx="21">
                  <c:v>-1864.5</c:v>
                </c:pt>
                <c:pt idx="22">
                  <c:v>-1864</c:v>
                </c:pt>
                <c:pt idx="23">
                  <c:v>-1863.5</c:v>
                </c:pt>
                <c:pt idx="24">
                  <c:v>-1863</c:v>
                </c:pt>
                <c:pt idx="25">
                  <c:v>-1862.5</c:v>
                </c:pt>
                <c:pt idx="26">
                  <c:v>-1862</c:v>
                </c:pt>
                <c:pt idx="27">
                  <c:v>-1861.5</c:v>
                </c:pt>
                <c:pt idx="28">
                  <c:v>-1861</c:v>
                </c:pt>
                <c:pt idx="29">
                  <c:v>-1860.5</c:v>
                </c:pt>
                <c:pt idx="30">
                  <c:v>-1860</c:v>
                </c:pt>
                <c:pt idx="31">
                  <c:v>-1859.5</c:v>
                </c:pt>
                <c:pt idx="32">
                  <c:v>-1859</c:v>
                </c:pt>
                <c:pt idx="33">
                  <c:v>-1858.5</c:v>
                </c:pt>
                <c:pt idx="34">
                  <c:v>-1858</c:v>
                </c:pt>
                <c:pt idx="35">
                  <c:v>-1857.5</c:v>
                </c:pt>
                <c:pt idx="36">
                  <c:v>-1857</c:v>
                </c:pt>
                <c:pt idx="37">
                  <c:v>-1856.5</c:v>
                </c:pt>
                <c:pt idx="38">
                  <c:v>-1856</c:v>
                </c:pt>
                <c:pt idx="39">
                  <c:v>-1855.5</c:v>
                </c:pt>
                <c:pt idx="40">
                  <c:v>-1855</c:v>
                </c:pt>
                <c:pt idx="41">
                  <c:v>-1854.5</c:v>
                </c:pt>
                <c:pt idx="42">
                  <c:v>-1854</c:v>
                </c:pt>
                <c:pt idx="43">
                  <c:v>-1853.5</c:v>
                </c:pt>
                <c:pt idx="44">
                  <c:v>-1853</c:v>
                </c:pt>
                <c:pt idx="45">
                  <c:v>-1852.5</c:v>
                </c:pt>
                <c:pt idx="46">
                  <c:v>-1852</c:v>
                </c:pt>
                <c:pt idx="47">
                  <c:v>-1851.5</c:v>
                </c:pt>
                <c:pt idx="48">
                  <c:v>-1851</c:v>
                </c:pt>
                <c:pt idx="49">
                  <c:v>-1850.5</c:v>
                </c:pt>
                <c:pt idx="50">
                  <c:v>-1850</c:v>
                </c:pt>
                <c:pt idx="51">
                  <c:v>-1849.5</c:v>
                </c:pt>
                <c:pt idx="52">
                  <c:v>-1849</c:v>
                </c:pt>
                <c:pt idx="53">
                  <c:v>-1848.5</c:v>
                </c:pt>
                <c:pt idx="54">
                  <c:v>-1848</c:v>
                </c:pt>
                <c:pt idx="55">
                  <c:v>-1847.5</c:v>
                </c:pt>
                <c:pt idx="56">
                  <c:v>-1847</c:v>
                </c:pt>
                <c:pt idx="57">
                  <c:v>-1846.5</c:v>
                </c:pt>
                <c:pt idx="58">
                  <c:v>-1846</c:v>
                </c:pt>
                <c:pt idx="59">
                  <c:v>-1845.5</c:v>
                </c:pt>
                <c:pt idx="60">
                  <c:v>-1845</c:v>
                </c:pt>
                <c:pt idx="61">
                  <c:v>-1844.5</c:v>
                </c:pt>
                <c:pt idx="62">
                  <c:v>-1844</c:v>
                </c:pt>
                <c:pt idx="63">
                  <c:v>-1843.5</c:v>
                </c:pt>
                <c:pt idx="64">
                  <c:v>-1843</c:v>
                </c:pt>
                <c:pt idx="65">
                  <c:v>-1842.5</c:v>
                </c:pt>
                <c:pt idx="66">
                  <c:v>-1842</c:v>
                </c:pt>
                <c:pt idx="67">
                  <c:v>-1841.5</c:v>
                </c:pt>
                <c:pt idx="68">
                  <c:v>-1841</c:v>
                </c:pt>
                <c:pt idx="69">
                  <c:v>-1840.5</c:v>
                </c:pt>
                <c:pt idx="70">
                  <c:v>-1840</c:v>
                </c:pt>
                <c:pt idx="71">
                  <c:v>-1839.5</c:v>
                </c:pt>
                <c:pt idx="72">
                  <c:v>-1839</c:v>
                </c:pt>
                <c:pt idx="73">
                  <c:v>-1838.5</c:v>
                </c:pt>
                <c:pt idx="74">
                  <c:v>-1838</c:v>
                </c:pt>
                <c:pt idx="75">
                  <c:v>-1837.5</c:v>
                </c:pt>
                <c:pt idx="76">
                  <c:v>-1837</c:v>
                </c:pt>
                <c:pt idx="77">
                  <c:v>-1836.5</c:v>
                </c:pt>
                <c:pt idx="78">
                  <c:v>-1836</c:v>
                </c:pt>
                <c:pt idx="79">
                  <c:v>-1835.5</c:v>
                </c:pt>
                <c:pt idx="80">
                  <c:v>-1835</c:v>
                </c:pt>
                <c:pt idx="81">
                  <c:v>-1834.5</c:v>
                </c:pt>
                <c:pt idx="82">
                  <c:v>-1834</c:v>
                </c:pt>
                <c:pt idx="83">
                  <c:v>-1833.5</c:v>
                </c:pt>
                <c:pt idx="84">
                  <c:v>-1833</c:v>
                </c:pt>
                <c:pt idx="85">
                  <c:v>-1832.5</c:v>
                </c:pt>
                <c:pt idx="86">
                  <c:v>-1832</c:v>
                </c:pt>
                <c:pt idx="87">
                  <c:v>-1831.5</c:v>
                </c:pt>
                <c:pt idx="88">
                  <c:v>-1831</c:v>
                </c:pt>
                <c:pt idx="89">
                  <c:v>-1830.5</c:v>
                </c:pt>
                <c:pt idx="90">
                  <c:v>-1830</c:v>
                </c:pt>
                <c:pt idx="91">
                  <c:v>-1829.5</c:v>
                </c:pt>
                <c:pt idx="92">
                  <c:v>-1829</c:v>
                </c:pt>
                <c:pt idx="93">
                  <c:v>-1828.5</c:v>
                </c:pt>
                <c:pt idx="94">
                  <c:v>-1828</c:v>
                </c:pt>
                <c:pt idx="95">
                  <c:v>-1827.5</c:v>
                </c:pt>
                <c:pt idx="96">
                  <c:v>-1827</c:v>
                </c:pt>
                <c:pt idx="97">
                  <c:v>-1826.5</c:v>
                </c:pt>
                <c:pt idx="98">
                  <c:v>-1826</c:v>
                </c:pt>
                <c:pt idx="99">
                  <c:v>-1825.5</c:v>
                </c:pt>
                <c:pt idx="100">
                  <c:v>-1825</c:v>
                </c:pt>
                <c:pt idx="101">
                  <c:v>-1824.5</c:v>
                </c:pt>
                <c:pt idx="102">
                  <c:v>-1824</c:v>
                </c:pt>
                <c:pt idx="103">
                  <c:v>-1823.5</c:v>
                </c:pt>
                <c:pt idx="104">
                  <c:v>-1823</c:v>
                </c:pt>
                <c:pt idx="105">
                  <c:v>-1822.5</c:v>
                </c:pt>
                <c:pt idx="106">
                  <c:v>-1822</c:v>
                </c:pt>
                <c:pt idx="107">
                  <c:v>-1821.5</c:v>
                </c:pt>
                <c:pt idx="108">
                  <c:v>-1821</c:v>
                </c:pt>
                <c:pt idx="109">
                  <c:v>-1820.5</c:v>
                </c:pt>
                <c:pt idx="110">
                  <c:v>-1820</c:v>
                </c:pt>
                <c:pt idx="111">
                  <c:v>-1819.5</c:v>
                </c:pt>
                <c:pt idx="112">
                  <c:v>-1819</c:v>
                </c:pt>
                <c:pt idx="113">
                  <c:v>-1818.5</c:v>
                </c:pt>
                <c:pt idx="114">
                  <c:v>-1818</c:v>
                </c:pt>
                <c:pt idx="115">
                  <c:v>-1817.5</c:v>
                </c:pt>
                <c:pt idx="116">
                  <c:v>-1817</c:v>
                </c:pt>
                <c:pt idx="117">
                  <c:v>-1816.5</c:v>
                </c:pt>
                <c:pt idx="118">
                  <c:v>-1816</c:v>
                </c:pt>
                <c:pt idx="119">
                  <c:v>-1815.5</c:v>
                </c:pt>
                <c:pt idx="120">
                  <c:v>-1815</c:v>
                </c:pt>
                <c:pt idx="121">
                  <c:v>-1814.5</c:v>
                </c:pt>
                <c:pt idx="122">
                  <c:v>-1814</c:v>
                </c:pt>
                <c:pt idx="123">
                  <c:v>-1813.5</c:v>
                </c:pt>
                <c:pt idx="124">
                  <c:v>-1813</c:v>
                </c:pt>
                <c:pt idx="125">
                  <c:v>-1812.5</c:v>
                </c:pt>
                <c:pt idx="126">
                  <c:v>-1812</c:v>
                </c:pt>
                <c:pt idx="127">
                  <c:v>-1811.5</c:v>
                </c:pt>
                <c:pt idx="128">
                  <c:v>-1811</c:v>
                </c:pt>
                <c:pt idx="129">
                  <c:v>-1810.5</c:v>
                </c:pt>
                <c:pt idx="130">
                  <c:v>-1810</c:v>
                </c:pt>
                <c:pt idx="131">
                  <c:v>-1809.5</c:v>
                </c:pt>
                <c:pt idx="132">
                  <c:v>-1809</c:v>
                </c:pt>
                <c:pt idx="133">
                  <c:v>-1808.5</c:v>
                </c:pt>
                <c:pt idx="134">
                  <c:v>-1808</c:v>
                </c:pt>
                <c:pt idx="135">
                  <c:v>-1807.5</c:v>
                </c:pt>
                <c:pt idx="136">
                  <c:v>-1807</c:v>
                </c:pt>
                <c:pt idx="137">
                  <c:v>-1806.5</c:v>
                </c:pt>
                <c:pt idx="138">
                  <c:v>-1806</c:v>
                </c:pt>
                <c:pt idx="139">
                  <c:v>-1805.5</c:v>
                </c:pt>
                <c:pt idx="140">
                  <c:v>-1805</c:v>
                </c:pt>
                <c:pt idx="141">
                  <c:v>-1804.5</c:v>
                </c:pt>
                <c:pt idx="142">
                  <c:v>-1804</c:v>
                </c:pt>
                <c:pt idx="143">
                  <c:v>-1803.5</c:v>
                </c:pt>
                <c:pt idx="144">
                  <c:v>-1803</c:v>
                </c:pt>
                <c:pt idx="145">
                  <c:v>-1802.5</c:v>
                </c:pt>
                <c:pt idx="146">
                  <c:v>-1802</c:v>
                </c:pt>
                <c:pt idx="147">
                  <c:v>-1801.5</c:v>
                </c:pt>
                <c:pt idx="148">
                  <c:v>-1801</c:v>
                </c:pt>
                <c:pt idx="149">
                  <c:v>-1800.5</c:v>
                </c:pt>
                <c:pt idx="150">
                  <c:v>-1800</c:v>
                </c:pt>
                <c:pt idx="151">
                  <c:v>-1799.5</c:v>
                </c:pt>
                <c:pt idx="152">
                  <c:v>-1799</c:v>
                </c:pt>
                <c:pt idx="153">
                  <c:v>-1798.5</c:v>
                </c:pt>
                <c:pt idx="154">
                  <c:v>-1798</c:v>
                </c:pt>
                <c:pt idx="155">
                  <c:v>-1797.5</c:v>
                </c:pt>
                <c:pt idx="156">
                  <c:v>-1797</c:v>
                </c:pt>
                <c:pt idx="157">
                  <c:v>-1796.5</c:v>
                </c:pt>
                <c:pt idx="158">
                  <c:v>-1796</c:v>
                </c:pt>
                <c:pt idx="159">
                  <c:v>-1795.5</c:v>
                </c:pt>
                <c:pt idx="160">
                  <c:v>-1795</c:v>
                </c:pt>
                <c:pt idx="161">
                  <c:v>-1794.5</c:v>
                </c:pt>
                <c:pt idx="162">
                  <c:v>-1794</c:v>
                </c:pt>
                <c:pt idx="163">
                  <c:v>-1793.5</c:v>
                </c:pt>
                <c:pt idx="164">
                  <c:v>-1793</c:v>
                </c:pt>
                <c:pt idx="165">
                  <c:v>-1792.5</c:v>
                </c:pt>
                <c:pt idx="166">
                  <c:v>-1792</c:v>
                </c:pt>
                <c:pt idx="167">
                  <c:v>-1791.5</c:v>
                </c:pt>
                <c:pt idx="168">
                  <c:v>-1791</c:v>
                </c:pt>
                <c:pt idx="169">
                  <c:v>-1790.5</c:v>
                </c:pt>
                <c:pt idx="170">
                  <c:v>-1790</c:v>
                </c:pt>
                <c:pt idx="171">
                  <c:v>-1789.5</c:v>
                </c:pt>
                <c:pt idx="172">
                  <c:v>-1789</c:v>
                </c:pt>
                <c:pt idx="173">
                  <c:v>-1788.5</c:v>
                </c:pt>
                <c:pt idx="174">
                  <c:v>-1788</c:v>
                </c:pt>
                <c:pt idx="175">
                  <c:v>-1787.5</c:v>
                </c:pt>
                <c:pt idx="176">
                  <c:v>-1787</c:v>
                </c:pt>
                <c:pt idx="177">
                  <c:v>-1786.5</c:v>
                </c:pt>
                <c:pt idx="178">
                  <c:v>-1786</c:v>
                </c:pt>
                <c:pt idx="179">
                  <c:v>-1785.5</c:v>
                </c:pt>
                <c:pt idx="180">
                  <c:v>-1785</c:v>
                </c:pt>
                <c:pt idx="181">
                  <c:v>-1784.5</c:v>
                </c:pt>
                <c:pt idx="182">
                  <c:v>-1784</c:v>
                </c:pt>
                <c:pt idx="183">
                  <c:v>-1783.5</c:v>
                </c:pt>
                <c:pt idx="184">
                  <c:v>-1783</c:v>
                </c:pt>
                <c:pt idx="185">
                  <c:v>-1782.5</c:v>
                </c:pt>
                <c:pt idx="186">
                  <c:v>-1782</c:v>
                </c:pt>
                <c:pt idx="187">
                  <c:v>-1781.5</c:v>
                </c:pt>
                <c:pt idx="188">
                  <c:v>-1781</c:v>
                </c:pt>
                <c:pt idx="189">
                  <c:v>-1780.5</c:v>
                </c:pt>
                <c:pt idx="190">
                  <c:v>-1780</c:v>
                </c:pt>
                <c:pt idx="191">
                  <c:v>-1779.5</c:v>
                </c:pt>
                <c:pt idx="192">
                  <c:v>-1779</c:v>
                </c:pt>
                <c:pt idx="193">
                  <c:v>-1778.5</c:v>
                </c:pt>
                <c:pt idx="194">
                  <c:v>-1778</c:v>
                </c:pt>
                <c:pt idx="195">
                  <c:v>-1777.5</c:v>
                </c:pt>
                <c:pt idx="196">
                  <c:v>-1777</c:v>
                </c:pt>
                <c:pt idx="197">
                  <c:v>-1776.5</c:v>
                </c:pt>
                <c:pt idx="198">
                  <c:v>-1776</c:v>
                </c:pt>
                <c:pt idx="199">
                  <c:v>-1775.5</c:v>
                </c:pt>
                <c:pt idx="200">
                  <c:v>-1775</c:v>
                </c:pt>
                <c:pt idx="201">
                  <c:v>-1774.5</c:v>
                </c:pt>
                <c:pt idx="202">
                  <c:v>-1774</c:v>
                </c:pt>
                <c:pt idx="203">
                  <c:v>-1773.5</c:v>
                </c:pt>
                <c:pt idx="204">
                  <c:v>-1773</c:v>
                </c:pt>
                <c:pt idx="205">
                  <c:v>-1772.5</c:v>
                </c:pt>
                <c:pt idx="206">
                  <c:v>-1772</c:v>
                </c:pt>
                <c:pt idx="207">
                  <c:v>-1771.5</c:v>
                </c:pt>
                <c:pt idx="208">
                  <c:v>-1771</c:v>
                </c:pt>
                <c:pt idx="209">
                  <c:v>-1770.5</c:v>
                </c:pt>
                <c:pt idx="210">
                  <c:v>-1770</c:v>
                </c:pt>
                <c:pt idx="211">
                  <c:v>-1769.5</c:v>
                </c:pt>
                <c:pt idx="212">
                  <c:v>-1769</c:v>
                </c:pt>
                <c:pt idx="213">
                  <c:v>-1768.5</c:v>
                </c:pt>
                <c:pt idx="214">
                  <c:v>-1768</c:v>
                </c:pt>
                <c:pt idx="215">
                  <c:v>-1767.5</c:v>
                </c:pt>
                <c:pt idx="216">
                  <c:v>-1767</c:v>
                </c:pt>
                <c:pt idx="217">
                  <c:v>-1766.5</c:v>
                </c:pt>
                <c:pt idx="218">
                  <c:v>-1766</c:v>
                </c:pt>
                <c:pt idx="219">
                  <c:v>-1765.5</c:v>
                </c:pt>
                <c:pt idx="220">
                  <c:v>-1765</c:v>
                </c:pt>
                <c:pt idx="221">
                  <c:v>-1764.5</c:v>
                </c:pt>
                <c:pt idx="222">
                  <c:v>-1764</c:v>
                </c:pt>
                <c:pt idx="223">
                  <c:v>-1763.5</c:v>
                </c:pt>
                <c:pt idx="224">
                  <c:v>-1763</c:v>
                </c:pt>
                <c:pt idx="225">
                  <c:v>-1762.5</c:v>
                </c:pt>
                <c:pt idx="226">
                  <c:v>-1762</c:v>
                </c:pt>
                <c:pt idx="227">
                  <c:v>-1761.5</c:v>
                </c:pt>
                <c:pt idx="228">
                  <c:v>-1761</c:v>
                </c:pt>
                <c:pt idx="229">
                  <c:v>-1760.5</c:v>
                </c:pt>
                <c:pt idx="230">
                  <c:v>-1760</c:v>
                </c:pt>
                <c:pt idx="231">
                  <c:v>-1759.5</c:v>
                </c:pt>
                <c:pt idx="232">
                  <c:v>-1759</c:v>
                </c:pt>
                <c:pt idx="233">
                  <c:v>-1758.5</c:v>
                </c:pt>
                <c:pt idx="234">
                  <c:v>-1758</c:v>
                </c:pt>
                <c:pt idx="235">
                  <c:v>-1757.5</c:v>
                </c:pt>
                <c:pt idx="236">
                  <c:v>-1757</c:v>
                </c:pt>
                <c:pt idx="237">
                  <c:v>-1756.5</c:v>
                </c:pt>
                <c:pt idx="238">
                  <c:v>-1756</c:v>
                </c:pt>
                <c:pt idx="239">
                  <c:v>-1755.5</c:v>
                </c:pt>
                <c:pt idx="240">
                  <c:v>-1755</c:v>
                </c:pt>
                <c:pt idx="241">
                  <c:v>-1754.5</c:v>
                </c:pt>
                <c:pt idx="242">
                  <c:v>-1754</c:v>
                </c:pt>
                <c:pt idx="243">
                  <c:v>-1753.5</c:v>
                </c:pt>
                <c:pt idx="244">
                  <c:v>-1753</c:v>
                </c:pt>
                <c:pt idx="245">
                  <c:v>-1752.5</c:v>
                </c:pt>
                <c:pt idx="246">
                  <c:v>-1752</c:v>
                </c:pt>
                <c:pt idx="247">
                  <c:v>-1751.5</c:v>
                </c:pt>
                <c:pt idx="248">
                  <c:v>-1751</c:v>
                </c:pt>
                <c:pt idx="249">
                  <c:v>-1750.5</c:v>
                </c:pt>
                <c:pt idx="250">
                  <c:v>-1750</c:v>
                </c:pt>
                <c:pt idx="251">
                  <c:v>-1749.5</c:v>
                </c:pt>
                <c:pt idx="252">
                  <c:v>-1749</c:v>
                </c:pt>
                <c:pt idx="253">
                  <c:v>-1748.5</c:v>
                </c:pt>
                <c:pt idx="254">
                  <c:v>-1748</c:v>
                </c:pt>
                <c:pt idx="255">
                  <c:v>-1747.5</c:v>
                </c:pt>
                <c:pt idx="256">
                  <c:v>-1747</c:v>
                </c:pt>
                <c:pt idx="257">
                  <c:v>-1746.5</c:v>
                </c:pt>
                <c:pt idx="258">
                  <c:v>-1746</c:v>
                </c:pt>
                <c:pt idx="259">
                  <c:v>-1745.5</c:v>
                </c:pt>
                <c:pt idx="260">
                  <c:v>-1745</c:v>
                </c:pt>
                <c:pt idx="261">
                  <c:v>-1744.5</c:v>
                </c:pt>
                <c:pt idx="262">
                  <c:v>-1744</c:v>
                </c:pt>
                <c:pt idx="263">
                  <c:v>-1743.5</c:v>
                </c:pt>
                <c:pt idx="264">
                  <c:v>-1743</c:v>
                </c:pt>
                <c:pt idx="265">
                  <c:v>-1742.5</c:v>
                </c:pt>
                <c:pt idx="266">
                  <c:v>-1742</c:v>
                </c:pt>
                <c:pt idx="267">
                  <c:v>-1741.5</c:v>
                </c:pt>
                <c:pt idx="268">
                  <c:v>-1741</c:v>
                </c:pt>
                <c:pt idx="269">
                  <c:v>-1740.5</c:v>
                </c:pt>
                <c:pt idx="270">
                  <c:v>-1740</c:v>
                </c:pt>
                <c:pt idx="271">
                  <c:v>-1739.5</c:v>
                </c:pt>
                <c:pt idx="272">
                  <c:v>-1739</c:v>
                </c:pt>
                <c:pt idx="273">
                  <c:v>-1738.5</c:v>
                </c:pt>
                <c:pt idx="274">
                  <c:v>-1738</c:v>
                </c:pt>
                <c:pt idx="275">
                  <c:v>-1737.5</c:v>
                </c:pt>
                <c:pt idx="276">
                  <c:v>-1737</c:v>
                </c:pt>
                <c:pt idx="277">
                  <c:v>-1736.5</c:v>
                </c:pt>
                <c:pt idx="278">
                  <c:v>-1736</c:v>
                </c:pt>
                <c:pt idx="279">
                  <c:v>-1735.5</c:v>
                </c:pt>
                <c:pt idx="280">
                  <c:v>-1735</c:v>
                </c:pt>
                <c:pt idx="281">
                  <c:v>-1734.5</c:v>
                </c:pt>
                <c:pt idx="282">
                  <c:v>-1734</c:v>
                </c:pt>
                <c:pt idx="283">
                  <c:v>-1733.5</c:v>
                </c:pt>
                <c:pt idx="284">
                  <c:v>-1733</c:v>
                </c:pt>
                <c:pt idx="285">
                  <c:v>-1732.5</c:v>
                </c:pt>
                <c:pt idx="286">
                  <c:v>-1732</c:v>
                </c:pt>
                <c:pt idx="287">
                  <c:v>-1731.5</c:v>
                </c:pt>
                <c:pt idx="288">
                  <c:v>-1731</c:v>
                </c:pt>
                <c:pt idx="289">
                  <c:v>-1730.5</c:v>
                </c:pt>
                <c:pt idx="290">
                  <c:v>-1730</c:v>
                </c:pt>
                <c:pt idx="291">
                  <c:v>-1729.5</c:v>
                </c:pt>
                <c:pt idx="292">
                  <c:v>-1729</c:v>
                </c:pt>
                <c:pt idx="293">
                  <c:v>-1728.5</c:v>
                </c:pt>
                <c:pt idx="294">
                  <c:v>-1728</c:v>
                </c:pt>
                <c:pt idx="295">
                  <c:v>-1727.5</c:v>
                </c:pt>
                <c:pt idx="296">
                  <c:v>-1727</c:v>
                </c:pt>
                <c:pt idx="297">
                  <c:v>-1726.5</c:v>
                </c:pt>
                <c:pt idx="298">
                  <c:v>-1726</c:v>
                </c:pt>
                <c:pt idx="299">
                  <c:v>-1725.5</c:v>
                </c:pt>
                <c:pt idx="300">
                  <c:v>-1725</c:v>
                </c:pt>
                <c:pt idx="301">
                  <c:v>-1724.5</c:v>
                </c:pt>
                <c:pt idx="302">
                  <c:v>-1724</c:v>
                </c:pt>
                <c:pt idx="303">
                  <c:v>-1723.5</c:v>
                </c:pt>
                <c:pt idx="304">
                  <c:v>-1723</c:v>
                </c:pt>
                <c:pt idx="305">
                  <c:v>-1722.5</c:v>
                </c:pt>
                <c:pt idx="306">
                  <c:v>-1722</c:v>
                </c:pt>
                <c:pt idx="307">
                  <c:v>-1721.5</c:v>
                </c:pt>
                <c:pt idx="308">
                  <c:v>-1721</c:v>
                </c:pt>
                <c:pt idx="309">
                  <c:v>-1720.5</c:v>
                </c:pt>
                <c:pt idx="310">
                  <c:v>-1720</c:v>
                </c:pt>
                <c:pt idx="311">
                  <c:v>-1719.5</c:v>
                </c:pt>
                <c:pt idx="312">
                  <c:v>-1719</c:v>
                </c:pt>
                <c:pt idx="313">
                  <c:v>-1718.5</c:v>
                </c:pt>
                <c:pt idx="314">
                  <c:v>-1718</c:v>
                </c:pt>
                <c:pt idx="315">
                  <c:v>-1717.5</c:v>
                </c:pt>
                <c:pt idx="316">
                  <c:v>-1717</c:v>
                </c:pt>
                <c:pt idx="317">
                  <c:v>-1716.5</c:v>
                </c:pt>
                <c:pt idx="318">
                  <c:v>-1716</c:v>
                </c:pt>
                <c:pt idx="319">
                  <c:v>-1715.5</c:v>
                </c:pt>
                <c:pt idx="320">
                  <c:v>-1715</c:v>
                </c:pt>
                <c:pt idx="321">
                  <c:v>-1714.5</c:v>
                </c:pt>
                <c:pt idx="322">
                  <c:v>-1714</c:v>
                </c:pt>
                <c:pt idx="323">
                  <c:v>-1713.5</c:v>
                </c:pt>
                <c:pt idx="324">
                  <c:v>-1713</c:v>
                </c:pt>
                <c:pt idx="325">
                  <c:v>-1712.5</c:v>
                </c:pt>
                <c:pt idx="326">
                  <c:v>-1712</c:v>
                </c:pt>
                <c:pt idx="327">
                  <c:v>-1711.5</c:v>
                </c:pt>
                <c:pt idx="328">
                  <c:v>-1711</c:v>
                </c:pt>
                <c:pt idx="329">
                  <c:v>-1710.5</c:v>
                </c:pt>
                <c:pt idx="330">
                  <c:v>-1710</c:v>
                </c:pt>
                <c:pt idx="331">
                  <c:v>-1709.5</c:v>
                </c:pt>
                <c:pt idx="332">
                  <c:v>-1709</c:v>
                </c:pt>
                <c:pt idx="333">
                  <c:v>-1708.5</c:v>
                </c:pt>
                <c:pt idx="334">
                  <c:v>-1708</c:v>
                </c:pt>
                <c:pt idx="335">
                  <c:v>-1707.5</c:v>
                </c:pt>
                <c:pt idx="336">
                  <c:v>-1707</c:v>
                </c:pt>
                <c:pt idx="337">
                  <c:v>-1706.5</c:v>
                </c:pt>
                <c:pt idx="338">
                  <c:v>-1706</c:v>
                </c:pt>
                <c:pt idx="339">
                  <c:v>-1705.5</c:v>
                </c:pt>
                <c:pt idx="340">
                  <c:v>-1705</c:v>
                </c:pt>
                <c:pt idx="341">
                  <c:v>-1704.5</c:v>
                </c:pt>
                <c:pt idx="342">
                  <c:v>-1704</c:v>
                </c:pt>
                <c:pt idx="343">
                  <c:v>-1703.5</c:v>
                </c:pt>
                <c:pt idx="344">
                  <c:v>-1703</c:v>
                </c:pt>
                <c:pt idx="345">
                  <c:v>-1702.5</c:v>
                </c:pt>
                <c:pt idx="346">
                  <c:v>-1702</c:v>
                </c:pt>
                <c:pt idx="347">
                  <c:v>-1701.5</c:v>
                </c:pt>
                <c:pt idx="348">
                  <c:v>-1701</c:v>
                </c:pt>
                <c:pt idx="349">
                  <c:v>-1700.5</c:v>
                </c:pt>
                <c:pt idx="350">
                  <c:v>-1700</c:v>
                </c:pt>
                <c:pt idx="351">
                  <c:v>-1699.5</c:v>
                </c:pt>
                <c:pt idx="352">
                  <c:v>-1699</c:v>
                </c:pt>
                <c:pt idx="353">
                  <c:v>-1698.5</c:v>
                </c:pt>
                <c:pt idx="354">
                  <c:v>-1698</c:v>
                </c:pt>
                <c:pt idx="355">
                  <c:v>-1697.5</c:v>
                </c:pt>
                <c:pt idx="356">
                  <c:v>-1697</c:v>
                </c:pt>
                <c:pt idx="357">
                  <c:v>-1696.5</c:v>
                </c:pt>
                <c:pt idx="358">
                  <c:v>-1696</c:v>
                </c:pt>
                <c:pt idx="359">
                  <c:v>-1695.5</c:v>
                </c:pt>
                <c:pt idx="360">
                  <c:v>-1695</c:v>
                </c:pt>
                <c:pt idx="361">
                  <c:v>-1694.5</c:v>
                </c:pt>
                <c:pt idx="362">
                  <c:v>-1694</c:v>
                </c:pt>
                <c:pt idx="363">
                  <c:v>-1693.5</c:v>
                </c:pt>
                <c:pt idx="364">
                  <c:v>-1693</c:v>
                </c:pt>
                <c:pt idx="365">
                  <c:v>-1692.5</c:v>
                </c:pt>
                <c:pt idx="366">
                  <c:v>-1692</c:v>
                </c:pt>
                <c:pt idx="367">
                  <c:v>-1691.5</c:v>
                </c:pt>
                <c:pt idx="368">
                  <c:v>-1691</c:v>
                </c:pt>
                <c:pt idx="369">
                  <c:v>-1690.5</c:v>
                </c:pt>
                <c:pt idx="370">
                  <c:v>-1690</c:v>
                </c:pt>
                <c:pt idx="371">
                  <c:v>-1689.5</c:v>
                </c:pt>
                <c:pt idx="372">
                  <c:v>-1689</c:v>
                </c:pt>
                <c:pt idx="373">
                  <c:v>-1688.5</c:v>
                </c:pt>
                <c:pt idx="374">
                  <c:v>-1688</c:v>
                </c:pt>
                <c:pt idx="375">
                  <c:v>-1687.5</c:v>
                </c:pt>
                <c:pt idx="376">
                  <c:v>-1687</c:v>
                </c:pt>
                <c:pt idx="377">
                  <c:v>-1686.5</c:v>
                </c:pt>
                <c:pt idx="378">
                  <c:v>-1686</c:v>
                </c:pt>
                <c:pt idx="379">
                  <c:v>-1685.5</c:v>
                </c:pt>
                <c:pt idx="380">
                  <c:v>-1685</c:v>
                </c:pt>
                <c:pt idx="381">
                  <c:v>-1684.5</c:v>
                </c:pt>
                <c:pt idx="382">
                  <c:v>-1684</c:v>
                </c:pt>
                <c:pt idx="383">
                  <c:v>-1683.5</c:v>
                </c:pt>
                <c:pt idx="384">
                  <c:v>-1683</c:v>
                </c:pt>
                <c:pt idx="385">
                  <c:v>-1682.5</c:v>
                </c:pt>
                <c:pt idx="386">
                  <c:v>-1682</c:v>
                </c:pt>
                <c:pt idx="387">
                  <c:v>-1681.5</c:v>
                </c:pt>
                <c:pt idx="388">
                  <c:v>-1681</c:v>
                </c:pt>
                <c:pt idx="389">
                  <c:v>-1680.5</c:v>
                </c:pt>
                <c:pt idx="390">
                  <c:v>-1680</c:v>
                </c:pt>
                <c:pt idx="391">
                  <c:v>-1679.5</c:v>
                </c:pt>
                <c:pt idx="392">
                  <c:v>-1679</c:v>
                </c:pt>
                <c:pt idx="393">
                  <c:v>-1678.5</c:v>
                </c:pt>
                <c:pt idx="394">
                  <c:v>-1678</c:v>
                </c:pt>
                <c:pt idx="395">
                  <c:v>-1677.5</c:v>
                </c:pt>
                <c:pt idx="396">
                  <c:v>-1677</c:v>
                </c:pt>
                <c:pt idx="397">
                  <c:v>-1676.5</c:v>
                </c:pt>
                <c:pt idx="398">
                  <c:v>-1676</c:v>
                </c:pt>
                <c:pt idx="399">
                  <c:v>-1675.5</c:v>
                </c:pt>
                <c:pt idx="400">
                  <c:v>-1675</c:v>
                </c:pt>
                <c:pt idx="401">
                  <c:v>-1674.5</c:v>
                </c:pt>
                <c:pt idx="402">
                  <c:v>-1674</c:v>
                </c:pt>
                <c:pt idx="403">
                  <c:v>-1673.5</c:v>
                </c:pt>
                <c:pt idx="404">
                  <c:v>-1673</c:v>
                </c:pt>
                <c:pt idx="405">
                  <c:v>-1672.5</c:v>
                </c:pt>
                <c:pt idx="406">
                  <c:v>-1672</c:v>
                </c:pt>
                <c:pt idx="407">
                  <c:v>-1671.5</c:v>
                </c:pt>
                <c:pt idx="408">
                  <c:v>-1671</c:v>
                </c:pt>
                <c:pt idx="409">
                  <c:v>-1670.5</c:v>
                </c:pt>
                <c:pt idx="410">
                  <c:v>-1670</c:v>
                </c:pt>
                <c:pt idx="411">
                  <c:v>-1669.5</c:v>
                </c:pt>
                <c:pt idx="412">
                  <c:v>-1669</c:v>
                </c:pt>
                <c:pt idx="413">
                  <c:v>-1668.5</c:v>
                </c:pt>
                <c:pt idx="414">
                  <c:v>-1668</c:v>
                </c:pt>
                <c:pt idx="415">
                  <c:v>-1667.5</c:v>
                </c:pt>
                <c:pt idx="416">
                  <c:v>-1667</c:v>
                </c:pt>
                <c:pt idx="417">
                  <c:v>-1666.5</c:v>
                </c:pt>
                <c:pt idx="418">
                  <c:v>-1666</c:v>
                </c:pt>
                <c:pt idx="419">
                  <c:v>-1665.5</c:v>
                </c:pt>
                <c:pt idx="420">
                  <c:v>-1665</c:v>
                </c:pt>
                <c:pt idx="421">
                  <c:v>-1664.5</c:v>
                </c:pt>
                <c:pt idx="422">
                  <c:v>-1664</c:v>
                </c:pt>
                <c:pt idx="423">
                  <c:v>-1663.5</c:v>
                </c:pt>
                <c:pt idx="424">
                  <c:v>-1663</c:v>
                </c:pt>
                <c:pt idx="425">
                  <c:v>-1662.5</c:v>
                </c:pt>
                <c:pt idx="426">
                  <c:v>-1662</c:v>
                </c:pt>
                <c:pt idx="427">
                  <c:v>-1661.5</c:v>
                </c:pt>
                <c:pt idx="428">
                  <c:v>-1661</c:v>
                </c:pt>
                <c:pt idx="429">
                  <c:v>-1660.5</c:v>
                </c:pt>
                <c:pt idx="430">
                  <c:v>-1660</c:v>
                </c:pt>
                <c:pt idx="431">
                  <c:v>-1659.5</c:v>
                </c:pt>
                <c:pt idx="432">
                  <c:v>-1659</c:v>
                </c:pt>
                <c:pt idx="433">
                  <c:v>-1658.5</c:v>
                </c:pt>
                <c:pt idx="434">
                  <c:v>-1658</c:v>
                </c:pt>
                <c:pt idx="435">
                  <c:v>-1657.5</c:v>
                </c:pt>
                <c:pt idx="436">
                  <c:v>-1657</c:v>
                </c:pt>
                <c:pt idx="437">
                  <c:v>-1656.5</c:v>
                </c:pt>
                <c:pt idx="438">
                  <c:v>-1656</c:v>
                </c:pt>
                <c:pt idx="439">
                  <c:v>-1655.5</c:v>
                </c:pt>
                <c:pt idx="440">
                  <c:v>-1655</c:v>
                </c:pt>
                <c:pt idx="441">
                  <c:v>-1654.5</c:v>
                </c:pt>
                <c:pt idx="442">
                  <c:v>-1654</c:v>
                </c:pt>
                <c:pt idx="443">
                  <c:v>-1653.5</c:v>
                </c:pt>
                <c:pt idx="444">
                  <c:v>-1653</c:v>
                </c:pt>
                <c:pt idx="445">
                  <c:v>-1652.5</c:v>
                </c:pt>
                <c:pt idx="446">
                  <c:v>-1652</c:v>
                </c:pt>
                <c:pt idx="447">
                  <c:v>-1651.5</c:v>
                </c:pt>
                <c:pt idx="448">
                  <c:v>-1651</c:v>
                </c:pt>
                <c:pt idx="449">
                  <c:v>-1650.5</c:v>
                </c:pt>
                <c:pt idx="450">
                  <c:v>-1650</c:v>
                </c:pt>
                <c:pt idx="451">
                  <c:v>-1649.5</c:v>
                </c:pt>
                <c:pt idx="452">
                  <c:v>-1649</c:v>
                </c:pt>
                <c:pt idx="453">
                  <c:v>-1648.5</c:v>
                </c:pt>
                <c:pt idx="454">
                  <c:v>-1648</c:v>
                </c:pt>
                <c:pt idx="455">
                  <c:v>-1647.5</c:v>
                </c:pt>
                <c:pt idx="456">
                  <c:v>-1647</c:v>
                </c:pt>
                <c:pt idx="457">
                  <c:v>-1646.5</c:v>
                </c:pt>
                <c:pt idx="458">
                  <c:v>-1646</c:v>
                </c:pt>
                <c:pt idx="459">
                  <c:v>-1645.5</c:v>
                </c:pt>
                <c:pt idx="460">
                  <c:v>-1645</c:v>
                </c:pt>
                <c:pt idx="461">
                  <c:v>-1644.5</c:v>
                </c:pt>
                <c:pt idx="462">
                  <c:v>-1644</c:v>
                </c:pt>
                <c:pt idx="463">
                  <c:v>-1643.5</c:v>
                </c:pt>
                <c:pt idx="464">
                  <c:v>-1643</c:v>
                </c:pt>
                <c:pt idx="465">
                  <c:v>-1642.5</c:v>
                </c:pt>
                <c:pt idx="466">
                  <c:v>-1642</c:v>
                </c:pt>
                <c:pt idx="467">
                  <c:v>-1641.5</c:v>
                </c:pt>
                <c:pt idx="468">
                  <c:v>-1641</c:v>
                </c:pt>
                <c:pt idx="469">
                  <c:v>-1640.5</c:v>
                </c:pt>
                <c:pt idx="470">
                  <c:v>-1640</c:v>
                </c:pt>
                <c:pt idx="471">
                  <c:v>-1639.5</c:v>
                </c:pt>
                <c:pt idx="472">
                  <c:v>-1639</c:v>
                </c:pt>
                <c:pt idx="473">
                  <c:v>-1638.5</c:v>
                </c:pt>
                <c:pt idx="474">
                  <c:v>-1638</c:v>
                </c:pt>
                <c:pt idx="475">
                  <c:v>-1637.5</c:v>
                </c:pt>
                <c:pt idx="476">
                  <c:v>-1637</c:v>
                </c:pt>
                <c:pt idx="477">
                  <c:v>-1636.5</c:v>
                </c:pt>
                <c:pt idx="478">
                  <c:v>-1636</c:v>
                </c:pt>
                <c:pt idx="479">
                  <c:v>-1635.5</c:v>
                </c:pt>
                <c:pt idx="480">
                  <c:v>-1635</c:v>
                </c:pt>
                <c:pt idx="481">
                  <c:v>-1634.5</c:v>
                </c:pt>
                <c:pt idx="482">
                  <c:v>-1634</c:v>
                </c:pt>
                <c:pt idx="483">
                  <c:v>-1633.5</c:v>
                </c:pt>
                <c:pt idx="484">
                  <c:v>-1633</c:v>
                </c:pt>
                <c:pt idx="485">
                  <c:v>-1632.5</c:v>
                </c:pt>
                <c:pt idx="486">
                  <c:v>-1632</c:v>
                </c:pt>
                <c:pt idx="487">
                  <c:v>-1631.5</c:v>
                </c:pt>
                <c:pt idx="488">
                  <c:v>-1631</c:v>
                </c:pt>
                <c:pt idx="489">
                  <c:v>-1630.5</c:v>
                </c:pt>
                <c:pt idx="490">
                  <c:v>-1630</c:v>
                </c:pt>
                <c:pt idx="491">
                  <c:v>-1629.5</c:v>
                </c:pt>
                <c:pt idx="492">
                  <c:v>-1629</c:v>
                </c:pt>
                <c:pt idx="493">
                  <c:v>-1628.5</c:v>
                </c:pt>
                <c:pt idx="494">
                  <c:v>-1628</c:v>
                </c:pt>
                <c:pt idx="495">
                  <c:v>-1627.5</c:v>
                </c:pt>
                <c:pt idx="496">
                  <c:v>-1627</c:v>
                </c:pt>
                <c:pt idx="497">
                  <c:v>-1626.5</c:v>
                </c:pt>
                <c:pt idx="498">
                  <c:v>-1626</c:v>
                </c:pt>
                <c:pt idx="499">
                  <c:v>-1625.5</c:v>
                </c:pt>
                <c:pt idx="500">
                  <c:v>-1625</c:v>
                </c:pt>
                <c:pt idx="501">
                  <c:v>-1624.5</c:v>
                </c:pt>
                <c:pt idx="502">
                  <c:v>-1624</c:v>
                </c:pt>
                <c:pt idx="503">
                  <c:v>-1623.5</c:v>
                </c:pt>
                <c:pt idx="504">
                  <c:v>-1623</c:v>
                </c:pt>
                <c:pt idx="505">
                  <c:v>-1622.5</c:v>
                </c:pt>
                <c:pt idx="506">
                  <c:v>-1622</c:v>
                </c:pt>
                <c:pt idx="507">
                  <c:v>-1621.5</c:v>
                </c:pt>
                <c:pt idx="508">
                  <c:v>-1621</c:v>
                </c:pt>
                <c:pt idx="509">
                  <c:v>-1620.5</c:v>
                </c:pt>
                <c:pt idx="510">
                  <c:v>-1620</c:v>
                </c:pt>
                <c:pt idx="511">
                  <c:v>-1619.5</c:v>
                </c:pt>
                <c:pt idx="512">
                  <c:v>-1619</c:v>
                </c:pt>
                <c:pt idx="513">
                  <c:v>-1618.5</c:v>
                </c:pt>
                <c:pt idx="514">
                  <c:v>-1618</c:v>
                </c:pt>
                <c:pt idx="515">
                  <c:v>-1617.5</c:v>
                </c:pt>
                <c:pt idx="516">
                  <c:v>-1617</c:v>
                </c:pt>
                <c:pt idx="517">
                  <c:v>-1616.5</c:v>
                </c:pt>
                <c:pt idx="518">
                  <c:v>-1616</c:v>
                </c:pt>
                <c:pt idx="519">
                  <c:v>-1615.5</c:v>
                </c:pt>
                <c:pt idx="520">
                  <c:v>-1615</c:v>
                </c:pt>
                <c:pt idx="521">
                  <c:v>-1614.5</c:v>
                </c:pt>
                <c:pt idx="522">
                  <c:v>-1614</c:v>
                </c:pt>
                <c:pt idx="523">
                  <c:v>-1613.5</c:v>
                </c:pt>
                <c:pt idx="524">
                  <c:v>-1613</c:v>
                </c:pt>
                <c:pt idx="525">
                  <c:v>-1612.5</c:v>
                </c:pt>
                <c:pt idx="526">
                  <c:v>-1612</c:v>
                </c:pt>
                <c:pt idx="527">
                  <c:v>-1611.5</c:v>
                </c:pt>
                <c:pt idx="528">
                  <c:v>-1611</c:v>
                </c:pt>
                <c:pt idx="529">
                  <c:v>-1610.5</c:v>
                </c:pt>
                <c:pt idx="530">
                  <c:v>-1610</c:v>
                </c:pt>
                <c:pt idx="531">
                  <c:v>-1609.5</c:v>
                </c:pt>
                <c:pt idx="532">
                  <c:v>-1609</c:v>
                </c:pt>
                <c:pt idx="533">
                  <c:v>-1608.5</c:v>
                </c:pt>
                <c:pt idx="534">
                  <c:v>-1608</c:v>
                </c:pt>
                <c:pt idx="535">
                  <c:v>-1607.5</c:v>
                </c:pt>
                <c:pt idx="536">
                  <c:v>-1607</c:v>
                </c:pt>
                <c:pt idx="537">
                  <c:v>-1606.5</c:v>
                </c:pt>
                <c:pt idx="538">
                  <c:v>-1606</c:v>
                </c:pt>
                <c:pt idx="539">
                  <c:v>-1605.5</c:v>
                </c:pt>
                <c:pt idx="540">
                  <c:v>-1605</c:v>
                </c:pt>
                <c:pt idx="541">
                  <c:v>-1604.5</c:v>
                </c:pt>
                <c:pt idx="542">
                  <c:v>-1604</c:v>
                </c:pt>
                <c:pt idx="543">
                  <c:v>-1603.5</c:v>
                </c:pt>
                <c:pt idx="544">
                  <c:v>-1603</c:v>
                </c:pt>
                <c:pt idx="545">
                  <c:v>-1602.5</c:v>
                </c:pt>
                <c:pt idx="546">
                  <c:v>-1602</c:v>
                </c:pt>
                <c:pt idx="547">
                  <c:v>-1601.5</c:v>
                </c:pt>
                <c:pt idx="548">
                  <c:v>-1601</c:v>
                </c:pt>
                <c:pt idx="549">
                  <c:v>-1600.5</c:v>
                </c:pt>
                <c:pt idx="550">
                  <c:v>-1600</c:v>
                </c:pt>
                <c:pt idx="551">
                  <c:v>-1599.5</c:v>
                </c:pt>
                <c:pt idx="552">
                  <c:v>-1599</c:v>
                </c:pt>
                <c:pt idx="553">
                  <c:v>-1598.5</c:v>
                </c:pt>
                <c:pt idx="554">
                  <c:v>-1598</c:v>
                </c:pt>
                <c:pt idx="555">
                  <c:v>-1597.5</c:v>
                </c:pt>
                <c:pt idx="556">
                  <c:v>-1597</c:v>
                </c:pt>
                <c:pt idx="557">
                  <c:v>-1596.5</c:v>
                </c:pt>
                <c:pt idx="558">
                  <c:v>-1596</c:v>
                </c:pt>
                <c:pt idx="559">
                  <c:v>-1595.5</c:v>
                </c:pt>
                <c:pt idx="560">
                  <c:v>-1595</c:v>
                </c:pt>
                <c:pt idx="561">
                  <c:v>-1594.5</c:v>
                </c:pt>
                <c:pt idx="562">
                  <c:v>-1594</c:v>
                </c:pt>
                <c:pt idx="563">
                  <c:v>-1593.5</c:v>
                </c:pt>
                <c:pt idx="564">
                  <c:v>-1593</c:v>
                </c:pt>
                <c:pt idx="565">
                  <c:v>-1592.5</c:v>
                </c:pt>
                <c:pt idx="566">
                  <c:v>-1592</c:v>
                </c:pt>
                <c:pt idx="567">
                  <c:v>-1591.5</c:v>
                </c:pt>
                <c:pt idx="568">
                  <c:v>-1591</c:v>
                </c:pt>
                <c:pt idx="569">
                  <c:v>-1590.5</c:v>
                </c:pt>
                <c:pt idx="570">
                  <c:v>-1590</c:v>
                </c:pt>
                <c:pt idx="571">
                  <c:v>-1589.5</c:v>
                </c:pt>
                <c:pt idx="572">
                  <c:v>-1589</c:v>
                </c:pt>
                <c:pt idx="573">
                  <c:v>-1588.5</c:v>
                </c:pt>
                <c:pt idx="574">
                  <c:v>-1588</c:v>
                </c:pt>
                <c:pt idx="575">
                  <c:v>-1587.5</c:v>
                </c:pt>
                <c:pt idx="576">
                  <c:v>-1587</c:v>
                </c:pt>
                <c:pt idx="577">
                  <c:v>-1586.5</c:v>
                </c:pt>
                <c:pt idx="578">
                  <c:v>-1586</c:v>
                </c:pt>
                <c:pt idx="579">
                  <c:v>-1585.5</c:v>
                </c:pt>
                <c:pt idx="580">
                  <c:v>-1585</c:v>
                </c:pt>
                <c:pt idx="581">
                  <c:v>-1584.5</c:v>
                </c:pt>
                <c:pt idx="582">
                  <c:v>-1584</c:v>
                </c:pt>
                <c:pt idx="583">
                  <c:v>-1583.5</c:v>
                </c:pt>
                <c:pt idx="584">
                  <c:v>-1583</c:v>
                </c:pt>
                <c:pt idx="585">
                  <c:v>-1582.5</c:v>
                </c:pt>
                <c:pt idx="586">
                  <c:v>-1582</c:v>
                </c:pt>
                <c:pt idx="587">
                  <c:v>-1581.5</c:v>
                </c:pt>
                <c:pt idx="588">
                  <c:v>-1581</c:v>
                </c:pt>
                <c:pt idx="589">
                  <c:v>-1580.5</c:v>
                </c:pt>
                <c:pt idx="590">
                  <c:v>-1580</c:v>
                </c:pt>
                <c:pt idx="591">
                  <c:v>-1579.5</c:v>
                </c:pt>
                <c:pt idx="592">
                  <c:v>-1579</c:v>
                </c:pt>
                <c:pt idx="593">
                  <c:v>-1578.5</c:v>
                </c:pt>
                <c:pt idx="594">
                  <c:v>-1578</c:v>
                </c:pt>
                <c:pt idx="595">
                  <c:v>-1577.5</c:v>
                </c:pt>
                <c:pt idx="596">
                  <c:v>-1577</c:v>
                </c:pt>
                <c:pt idx="597">
                  <c:v>-1576.5</c:v>
                </c:pt>
                <c:pt idx="598">
                  <c:v>-1576</c:v>
                </c:pt>
                <c:pt idx="599">
                  <c:v>-1575.5</c:v>
                </c:pt>
                <c:pt idx="600">
                  <c:v>-1575</c:v>
                </c:pt>
                <c:pt idx="601">
                  <c:v>-1574.5</c:v>
                </c:pt>
                <c:pt idx="602">
                  <c:v>-1574</c:v>
                </c:pt>
                <c:pt idx="603">
                  <c:v>-1573.5</c:v>
                </c:pt>
                <c:pt idx="604">
                  <c:v>-1573</c:v>
                </c:pt>
                <c:pt idx="605">
                  <c:v>-1572.5</c:v>
                </c:pt>
                <c:pt idx="606">
                  <c:v>-1572</c:v>
                </c:pt>
                <c:pt idx="607">
                  <c:v>-1571.5</c:v>
                </c:pt>
                <c:pt idx="608">
                  <c:v>-1571</c:v>
                </c:pt>
                <c:pt idx="609">
                  <c:v>-1570.5</c:v>
                </c:pt>
                <c:pt idx="610">
                  <c:v>-1570</c:v>
                </c:pt>
                <c:pt idx="611">
                  <c:v>-1569.5</c:v>
                </c:pt>
                <c:pt idx="612">
                  <c:v>-1569</c:v>
                </c:pt>
                <c:pt idx="613">
                  <c:v>-1568.5</c:v>
                </c:pt>
                <c:pt idx="614">
                  <c:v>-1568</c:v>
                </c:pt>
                <c:pt idx="615">
                  <c:v>-1567.5</c:v>
                </c:pt>
                <c:pt idx="616">
                  <c:v>-1567</c:v>
                </c:pt>
                <c:pt idx="617">
                  <c:v>-1566.5</c:v>
                </c:pt>
                <c:pt idx="618">
                  <c:v>-1566</c:v>
                </c:pt>
                <c:pt idx="619">
                  <c:v>-1565.5</c:v>
                </c:pt>
                <c:pt idx="620">
                  <c:v>-1565</c:v>
                </c:pt>
                <c:pt idx="621">
                  <c:v>-1564.5</c:v>
                </c:pt>
                <c:pt idx="622">
                  <c:v>-1564</c:v>
                </c:pt>
                <c:pt idx="623">
                  <c:v>-1563.5</c:v>
                </c:pt>
                <c:pt idx="624">
                  <c:v>-1563</c:v>
                </c:pt>
                <c:pt idx="625">
                  <c:v>-1562.5</c:v>
                </c:pt>
                <c:pt idx="626">
                  <c:v>-1562</c:v>
                </c:pt>
                <c:pt idx="627">
                  <c:v>-1561.5</c:v>
                </c:pt>
                <c:pt idx="628">
                  <c:v>-1561</c:v>
                </c:pt>
                <c:pt idx="629">
                  <c:v>-1560.5</c:v>
                </c:pt>
                <c:pt idx="630">
                  <c:v>-1560</c:v>
                </c:pt>
                <c:pt idx="631">
                  <c:v>-1559.5</c:v>
                </c:pt>
                <c:pt idx="632">
                  <c:v>-1559</c:v>
                </c:pt>
                <c:pt idx="633">
                  <c:v>-1558.5</c:v>
                </c:pt>
                <c:pt idx="634">
                  <c:v>-1558</c:v>
                </c:pt>
                <c:pt idx="635">
                  <c:v>-1557.5</c:v>
                </c:pt>
                <c:pt idx="636">
                  <c:v>-1557</c:v>
                </c:pt>
                <c:pt idx="637">
                  <c:v>-1556.5</c:v>
                </c:pt>
                <c:pt idx="638">
                  <c:v>-1556</c:v>
                </c:pt>
                <c:pt idx="639">
                  <c:v>-1555.5</c:v>
                </c:pt>
                <c:pt idx="640">
                  <c:v>-1555</c:v>
                </c:pt>
                <c:pt idx="641">
                  <c:v>-1554.5</c:v>
                </c:pt>
                <c:pt idx="642">
                  <c:v>-1554</c:v>
                </c:pt>
                <c:pt idx="643">
                  <c:v>-1553.5</c:v>
                </c:pt>
                <c:pt idx="644">
                  <c:v>-1553</c:v>
                </c:pt>
                <c:pt idx="645">
                  <c:v>-1552.5</c:v>
                </c:pt>
                <c:pt idx="646">
                  <c:v>-1552</c:v>
                </c:pt>
                <c:pt idx="647">
                  <c:v>-1551.5</c:v>
                </c:pt>
                <c:pt idx="648">
                  <c:v>-1551</c:v>
                </c:pt>
                <c:pt idx="649">
                  <c:v>-1550.5</c:v>
                </c:pt>
                <c:pt idx="650">
                  <c:v>-1550</c:v>
                </c:pt>
                <c:pt idx="651">
                  <c:v>-1549.5</c:v>
                </c:pt>
                <c:pt idx="652">
                  <c:v>-1549</c:v>
                </c:pt>
                <c:pt idx="653">
                  <c:v>-1548.5</c:v>
                </c:pt>
                <c:pt idx="654">
                  <c:v>-1548</c:v>
                </c:pt>
                <c:pt idx="655">
                  <c:v>-1547.5</c:v>
                </c:pt>
                <c:pt idx="656">
                  <c:v>-1547</c:v>
                </c:pt>
                <c:pt idx="657">
                  <c:v>-1546.5</c:v>
                </c:pt>
                <c:pt idx="658">
                  <c:v>-1546</c:v>
                </c:pt>
                <c:pt idx="659">
                  <c:v>-1545.5</c:v>
                </c:pt>
                <c:pt idx="660">
                  <c:v>-1545</c:v>
                </c:pt>
                <c:pt idx="661">
                  <c:v>-1544.5</c:v>
                </c:pt>
                <c:pt idx="662">
                  <c:v>-1544</c:v>
                </c:pt>
                <c:pt idx="663">
                  <c:v>-1543.5</c:v>
                </c:pt>
                <c:pt idx="664">
                  <c:v>-1543</c:v>
                </c:pt>
                <c:pt idx="665">
                  <c:v>-1542.5</c:v>
                </c:pt>
                <c:pt idx="666">
                  <c:v>-1542</c:v>
                </c:pt>
                <c:pt idx="667">
                  <c:v>-1541.5</c:v>
                </c:pt>
                <c:pt idx="668">
                  <c:v>-1541</c:v>
                </c:pt>
                <c:pt idx="669">
                  <c:v>-1540.5</c:v>
                </c:pt>
                <c:pt idx="670">
                  <c:v>-1540</c:v>
                </c:pt>
                <c:pt idx="671">
                  <c:v>-1539.5</c:v>
                </c:pt>
                <c:pt idx="672">
                  <c:v>-1539</c:v>
                </c:pt>
                <c:pt idx="673">
                  <c:v>-1538.5</c:v>
                </c:pt>
                <c:pt idx="674">
                  <c:v>-1538</c:v>
                </c:pt>
                <c:pt idx="675">
                  <c:v>-1537.5</c:v>
                </c:pt>
                <c:pt idx="676">
                  <c:v>-1537</c:v>
                </c:pt>
                <c:pt idx="677">
                  <c:v>-1536.5</c:v>
                </c:pt>
                <c:pt idx="678">
                  <c:v>-1536</c:v>
                </c:pt>
                <c:pt idx="679">
                  <c:v>-1535.5</c:v>
                </c:pt>
                <c:pt idx="680">
                  <c:v>-1535</c:v>
                </c:pt>
                <c:pt idx="681">
                  <c:v>-1534.5</c:v>
                </c:pt>
                <c:pt idx="682">
                  <c:v>-1534</c:v>
                </c:pt>
                <c:pt idx="683">
                  <c:v>-1533.5</c:v>
                </c:pt>
                <c:pt idx="684">
                  <c:v>-1533</c:v>
                </c:pt>
                <c:pt idx="685">
                  <c:v>-1532.5</c:v>
                </c:pt>
                <c:pt idx="686">
                  <c:v>-1532</c:v>
                </c:pt>
                <c:pt idx="687">
                  <c:v>-1531.5</c:v>
                </c:pt>
                <c:pt idx="688">
                  <c:v>-1531</c:v>
                </c:pt>
                <c:pt idx="689">
                  <c:v>-1530.5</c:v>
                </c:pt>
                <c:pt idx="690">
                  <c:v>-1530</c:v>
                </c:pt>
                <c:pt idx="691">
                  <c:v>-1529.5</c:v>
                </c:pt>
                <c:pt idx="692">
                  <c:v>-1529</c:v>
                </c:pt>
                <c:pt idx="693">
                  <c:v>-1528.5</c:v>
                </c:pt>
                <c:pt idx="694">
                  <c:v>-1528</c:v>
                </c:pt>
                <c:pt idx="695">
                  <c:v>-1527.5</c:v>
                </c:pt>
                <c:pt idx="696">
                  <c:v>-1527</c:v>
                </c:pt>
                <c:pt idx="697">
                  <c:v>-1526.5</c:v>
                </c:pt>
                <c:pt idx="698">
                  <c:v>-1526</c:v>
                </c:pt>
                <c:pt idx="699">
                  <c:v>-1525.5</c:v>
                </c:pt>
                <c:pt idx="700">
                  <c:v>-1525</c:v>
                </c:pt>
                <c:pt idx="701">
                  <c:v>-1524.5</c:v>
                </c:pt>
                <c:pt idx="702">
                  <c:v>-1524</c:v>
                </c:pt>
                <c:pt idx="703">
                  <c:v>-1523.5</c:v>
                </c:pt>
                <c:pt idx="704">
                  <c:v>-1523</c:v>
                </c:pt>
                <c:pt idx="705">
                  <c:v>-1522.5</c:v>
                </c:pt>
                <c:pt idx="706">
                  <c:v>-1522</c:v>
                </c:pt>
                <c:pt idx="707">
                  <c:v>-1521.5</c:v>
                </c:pt>
                <c:pt idx="708">
                  <c:v>-1521</c:v>
                </c:pt>
                <c:pt idx="709">
                  <c:v>-1520.5</c:v>
                </c:pt>
                <c:pt idx="710">
                  <c:v>-1520</c:v>
                </c:pt>
                <c:pt idx="711">
                  <c:v>-1519.5</c:v>
                </c:pt>
                <c:pt idx="712">
                  <c:v>-1519</c:v>
                </c:pt>
                <c:pt idx="713">
                  <c:v>-1518.5</c:v>
                </c:pt>
                <c:pt idx="714">
                  <c:v>-1518</c:v>
                </c:pt>
                <c:pt idx="715">
                  <c:v>-1517.5</c:v>
                </c:pt>
                <c:pt idx="716">
                  <c:v>-1517</c:v>
                </c:pt>
                <c:pt idx="717">
                  <c:v>-1516.5</c:v>
                </c:pt>
                <c:pt idx="718">
                  <c:v>-1516</c:v>
                </c:pt>
                <c:pt idx="719">
                  <c:v>-1515.5</c:v>
                </c:pt>
                <c:pt idx="720">
                  <c:v>-1515</c:v>
                </c:pt>
                <c:pt idx="721">
                  <c:v>-1514.5</c:v>
                </c:pt>
                <c:pt idx="722">
                  <c:v>-1514</c:v>
                </c:pt>
                <c:pt idx="723">
                  <c:v>-1513.5</c:v>
                </c:pt>
                <c:pt idx="724">
                  <c:v>-1513</c:v>
                </c:pt>
                <c:pt idx="725">
                  <c:v>-1512.5</c:v>
                </c:pt>
                <c:pt idx="726">
                  <c:v>-1512</c:v>
                </c:pt>
                <c:pt idx="727">
                  <c:v>-1511.5</c:v>
                </c:pt>
                <c:pt idx="728">
                  <c:v>-1511</c:v>
                </c:pt>
                <c:pt idx="729">
                  <c:v>-1510.5</c:v>
                </c:pt>
                <c:pt idx="730">
                  <c:v>-1510</c:v>
                </c:pt>
                <c:pt idx="731">
                  <c:v>-1509.5</c:v>
                </c:pt>
                <c:pt idx="732">
                  <c:v>-1509</c:v>
                </c:pt>
                <c:pt idx="733">
                  <c:v>-1508.5</c:v>
                </c:pt>
                <c:pt idx="734">
                  <c:v>-1508</c:v>
                </c:pt>
                <c:pt idx="735">
                  <c:v>-1507.5</c:v>
                </c:pt>
                <c:pt idx="736">
                  <c:v>-1507</c:v>
                </c:pt>
                <c:pt idx="737">
                  <c:v>-1506.5</c:v>
                </c:pt>
                <c:pt idx="738">
                  <c:v>-1506</c:v>
                </c:pt>
                <c:pt idx="739">
                  <c:v>-1505.5</c:v>
                </c:pt>
                <c:pt idx="740">
                  <c:v>-1505</c:v>
                </c:pt>
                <c:pt idx="741">
                  <c:v>-1504.5</c:v>
                </c:pt>
                <c:pt idx="742">
                  <c:v>-1504</c:v>
                </c:pt>
                <c:pt idx="743">
                  <c:v>-1503.5</c:v>
                </c:pt>
                <c:pt idx="744">
                  <c:v>-1503</c:v>
                </c:pt>
                <c:pt idx="745">
                  <c:v>-1502.5</c:v>
                </c:pt>
                <c:pt idx="746">
                  <c:v>-1502</c:v>
                </c:pt>
                <c:pt idx="747">
                  <c:v>-1501.5</c:v>
                </c:pt>
                <c:pt idx="748">
                  <c:v>-1501</c:v>
                </c:pt>
                <c:pt idx="749">
                  <c:v>-1500.5</c:v>
                </c:pt>
                <c:pt idx="750">
                  <c:v>-1500</c:v>
                </c:pt>
                <c:pt idx="751">
                  <c:v>-1499.5</c:v>
                </c:pt>
                <c:pt idx="752">
                  <c:v>-1499</c:v>
                </c:pt>
                <c:pt idx="753">
                  <c:v>-1498.5</c:v>
                </c:pt>
                <c:pt idx="754">
                  <c:v>-1498</c:v>
                </c:pt>
                <c:pt idx="755">
                  <c:v>-1497.5</c:v>
                </c:pt>
                <c:pt idx="756">
                  <c:v>-1497</c:v>
                </c:pt>
                <c:pt idx="757">
                  <c:v>-1496.5</c:v>
                </c:pt>
                <c:pt idx="758">
                  <c:v>-1496</c:v>
                </c:pt>
                <c:pt idx="759">
                  <c:v>-1495.5</c:v>
                </c:pt>
                <c:pt idx="760">
                  <c:v>-1495</c:v>
                </c:pt>
                <c:pt idx="761">
                  <c:v>-1494.5</c:v>
                </c:pt>
                <c:pt idx="762">
                  <c:v>-1494</c:v>
                </c:pt>
                <c:pt idx="763">
                  <c:v>-1493.5</c:v>
                </c:pt>
                <c:pt idx="764">
                  <c:v>-1493</c:v>
                </c:pt>
                <c:pt idx="765">
                  <c:v>-1492.5</c:v>
                </c:pt>
                <c:pt idx="766">
                  <c:v>-1492</c:v>
                </c:pt>
                <c:pt idx="767">
                  <c:v>-1491.5</c:v>
                </c:pt>
                <c:pt idx="768">
                  <c:v>-1491</c:v>
                </c:pt>
                <c:pt idx="769">
                  <c:v>-1490.5</c:v>
                </c:pt>
                <c:pt idx="770">
                  <c:v>-1490</c:v>
                </c:pt>
                <c:pt idx="771">
                  <c:v>-1489.5</c:v>
                </c:pt>
                <c:pt idx="772">
                  <c:v>-1489</c:v>
                </c:pt>
                <c:pt idx="773">
                  <c:v>-1488.5</c:v>
                </c:pt>
                <c:pt idx="774">
                  <c:v>-1488</c:v>
                </c:pt>
                <c:pt idx="775">
                  <c:v>-1487.5</c:v>
                </c:pt>
                <c:pt idx="776">
                  <c:v>-1487</c:v>
                </c:pt>
                <c:pt idx="777">
                  <c:v>-1486.5</c:v>
                </c:pt>
                <c:pt idx="778">
                  <c:v>-1486</c:v>
                </c:pt>
                <c:pt idx="779">
                  <c:v>-1485.5</c:v>
                </c:pt>
                <c:pt idx="780">
                  <c:v>-1485</c:v>
                </c:pt>
                <c:pt idx="781">
                  <c:v>-1484.5</c:v>
                </c:pt>
                <c:pt idx="782">
                  <c:v>-1484</c:v>
                </c:pt>
                <c:pt idx="783">
                  <c:v>-1483.5</c:v>
                </c:pt>
                <c:pt idx="784">
                  <c:v>-1483</c:v>
                </c:pt>
                <c:pt idx="785">
                  <c:v>-1482.5</c:v>
                </c:pt>
                <c:pt idx="786">
                  <c:v>-1482</c:v>
                </c:pt>
                <c:pt idx="787">
                  <c:v>-1481.5</c:v>
                </c:pt>
                <c:pt idx="788">
                  <c:v>-1481</c:v>
                </c:pt>
                <c:pt idx="789">
                  <c:v>-1480.5</c:v>
                </c:pt>
                <c:pt idx="790">
                  <c:v>-1480</c:v>
                </c:pt>
                <c:pt idx="791">
                  <c:v>-1479.5</c:v>
                </c:pt>
                <c:pt idx="792">
                  <c:v>-1479</c:v>
                </c:pt>
                <c:pt idx="793">
                  <c:v>-1478.5</c:v>
                </c:pt>
                <c:pt idx="794">
                  <c:v>-1478</c:v>
                </c:pt>
                <c:pt idx="795">
                  <c:v>-1477.5</c:v>
                </c:pt>
                <c:pt idx="796">
                  <c:v>-1477</c:v>
                </c:pt>
                <c:pt idx="797">
                  <c:v>-1476.5</c:v>
                </c:pt>
                <c:pt idx="798">
                  <c:v>-1476</c:v>
                </c:pt>
                <c:pt idx="799">
                  <c:v>-1475.5</c:v>
                </c:pt>
                <c:pt idx="800">
                  <c:v>-1475</c:v>
                </c:pt>
                <c:pt idx="801">
                  <c:v>-1474.5</c:v>
                </c:pt>
                <c:pt idx="802">
                  <c:v>-1474</c:v>
                </c:pt>
                <c:pt idx="803">
                  <c:v>-1473.5</c:v>
                </c:pt>
                <c:pt idx="804">
                  <c:v>-1473</c:v>
                </c:pt>
                <c:pt idx="805">
                  <c:v>-1472.5</c:v>
                </c:pt>
                <c:pt idx="806">
                  <c:v>-1472</c:v>
                </c:pt>
                <c:pt idx="807">
                  <c:v>-1471.5</c:v>
                </c:pt>
                <c:pt idx="808">
                  <c:v>-1471</c:v>
                </c:pt>
                <c:pt idx="809">
                  <c:v>-1470.5</c:v>
                </c:pt>
                <c:pt idx="810">
                  <c:v>-1470</c:v>
                </c:pt>
                <c:pt idx="811">
                  <c:v>-1469.5</c:v>
                </c:pt>
                <c:pt idx="812">
                  <c:v>-1469</c:v>
                </c:pt>
                <c:pt idx="813">
                  <c:v>-1468.5</c:v>
                </c:pt>
                <c:pt idx="814">
                  <c:v>-1468</c:v>
                </c:pt>
                <c:pt idx="815">
                  <c:v>-1467.5</c:v>
                </c:pt>
                <c:pt idx="816">
                  <c:v>-1467</c:v>
                </c:pt>
                <c:pt idx="817">
                  <c:v>-1466.5</c:v>
                </c:pt>
                <c:pt idx="818">
                  <c:v>-1466</c:v>
                </c:pt>
                <c:pt idx="819">
                  <c:v>-1465.5</c:v>
                </c:pt>
                <c:pt idx="820">
                  <c:v>-1465</c:v>
                </c:pt>
                <c:pt idx="821">
                  <c:v>-1464.5</c:v>
                </c:pt>
                <c:pt idx="822">
                  <c:v>-1464</c:v>
                </c:pt>
                <c:pt idx="823">
                  <c:v>-1463.5</c:v>
                </c:pt>
                <c:pt idx="824">
                  <c:v>-1463</c:v>
                </c:pt>
                <c:pt idx="825">
                  <c:v>-1462.5</c:v>
                </c:pt>
                <c:pt idx="826">
                  <c:v>-1462</c:v>
                </c:pt>
                <c:pt idx="827">
                  <c:v>-1461.5</c:v>
                </c:pt>
                <c:pt idx="828">
                  <c:v>-1461</c:v>
                </c:pt>
                <c:pt idx="829">
                  <c:v>-1460.5</c:v>
                </c:pt>
                <c:pt idx="830">
                  <c:v>-1460</c:v>
                </c:pt>
                <c:pt idx="831">
                  <c:v>-1459.5</c:v>
                </c:pt>
                <c:pt idx="832">
                  <c:v>-1459</c:v>
                </c:pt>
                <c:pt idx="833">
                  <c:v>-1458.5</c:v>
                </c:pt>
                <c:pt idx="834">
                  <c:v>-1458</c:v>
                </c:pt>
                <c:pt idx="835">
                  <c:v>-1457.5</c:v>
                </c:pt>
                <c:pt idx="836">
                  <c:v>-1457</c:v>
                </c:pt>
                <c:pt idx="837">
                  <c:v>-1456.5</c:v>
                </c:pt>
                <c:pt idx="838">
                  <c:v>-1456</c:v>
                </c:pt>
                <c:pt idx="839">
                  <c:v>-1455.5</c:v>
                </c:pt>
                <c:pt idx="840">
                  <c:v>-1455</c:v>
                </c:pt>
                <c:pt idx="841">
                  <c:v>-1454.5</c:v>
                </c:pt>
                <c:pt idx="842">
                  <c:v>-1454</c:v>
                </c:pt>
                <c:pt idx="843">
                  <c:v>-1453.5</c:v>
                </c:pt>
                <c:pt idx="844">
                  <c:v>-1453</c:v>
                </c:pt>
                <c:pt idx="845">
                  <c:v>-1452.5</c:v>
                </c:pt>
                <c:pt idx="846">
                  <c:v>-1452</c:v>
                </c:pt>
                <c:pt idx="847">
                  <c:v>-1451.5</c:v>
                </c:pt>
                <c:pt idx="848">
                  <c:v>-1451</c:v>
                </c:pt>
                <c:pt idx="849">
                  <c:v>-1450.5</c:v>
                </c:pt>
                <c:pt idx="850">
                  <c:v>-1450</c:v>
                </c:pt>
                <c:pt idx="851">
                  <c:v>-1449.5</c:v>
                </c:pt>
                <c:pt idx="852">
                  <c:v>-1449</c:v>
                </c:pt>
                <c:pt idx="853">
                  <c:v>-1448.5</c:v>
                </c:pt>
                <c:pt idx="854">
                  <c:v>-1448</c:v>
                </c:pt>
                <c:pt idx="855">
                  <c:v>-1447.5</c:v>
                </c:pt>
                <c:pt idx="856">
                  <c:v>-1447</c:v>
                </c:pt>
                <c:pt idx="857">
                  <c:v>-1446.5</c:v>
                </c:pt>
                <c:pt idx="858">
                  <c:v>-1446</c:v>
                </c:pt>
                <c:pt idx="859">
                  <c:v>-1445.5</c:v>
                </c:pt>
                <c:pt idx="860">
                  <c:v>-1445</c:v>
                </c:pt>
                <c:pt idx="861">
                  <c:v>-1444.5</c:v>
                </c:pt>
                <c:pt idx="862">
                  <c:v>-1444</c:v>
                </c:pt>
                <c:pt idx="863">
                  <c:v>-1443.5</c:v>
                </c:pt>
                <c:pt idx="864">
                  <c:v>-1443</c:v>
                </c:pt>
                <c:pt idx="865">
                  <c:v>-1442.5</c:v>
                </c:pt>
                <c:pt idx="866">
                  <c:v>-1442</c:v>
                </c:pt>
                <c:pt idx="867">
                  <c:v>-1441.5</c:v>
                </c:pt>
                <c:pt idx="868">
                  <c:v>-1441</c:v>
                </c:pt>
                <c:pt idx="869">
                  <c:v>-1440.5</c:v>
                </c:pt>
                <c:pt idx="870">
                  <c:v>-1440</c:v>
                </c:pt>
                <c:pt idx="871">
                  <c:v>-1439.5</c:v>
                </c:pt>
                <c:pt idx="872">
                  <c:v>-1439</c:v>
                </c:pt>
                <c:pt idx="873">
                  <c:v>-1438.5</c:v>
                </c:pt>
                <c:pt idx="874">
                  <c:v>-1438</c:v>
                </c:pt>
                <c:pt idx="875">
                  <c:v>-1437.5</c:v>
                </c:pt>
                <c:pt idx="876">
                  <c:v>-1437</c:v>
                </c:pt>
                <c:pt idx="877">
                  <c:v>-1436.5</c:v>
                </c:pt>
                <c:pt idx="878">
                  <c:v>-1436</c:v>
                </c:pt>
                <c:pt idx="879">
                  <c:v>-1435.5</c:v>
                </c:pt>
                <c:pt idx="880">
                  <c:v>-1435</c:v>
                </c:pt>
                <c:pt idx="881">
                  <c:v>-1434.5</c:v>
                </c:pt>
                <c:pt idx="882">
                  <c:v>-1434</c:v>
                </c:pt>
                <c:pt idx="883">
                  <c:v>-1433.5</c:v>
                </c:pt>
                <c:pt idx="884">
                  <c:v>-1433</c:v>
                </c:pt>
                <c:pt idx="885">
                  <c:v>-1432.5</c:v>
                </c:pt>
                <c:pt idx="886">
                  <c:v>-1432</c:v>
                </c:pt>
                <c:pt idx="887">
                  <c:v>-1431.5</c:v>
                </c:pt>
                <c:pt idx="888">
                  <c:v>-1431</c:v>
                </c:pt>
                <c:pt idx="889">
                  <c:v>-1430.5</c:v>
                </c:pt>
                <c:pt idx="890">
                  <c:v>-1430</c:v>
                </c:pt>
                <c:pt idx="891">
                  <c:v>-1429.5</c:v>
                </c:pt>
                <c:pt idx="892">
                  <c:v>-1429</c:v>
                </c:pt>
                <c:pt idx="893">
                  <c:v>-1428.5</c:v>
                </c:pt>
                <c:pt idx="894">
                  <c:v>-1428</c:v>
                </c:pt>
                <c:pt idx="895">
                  <c:v>-1427.5</c:v>
                </c:pt>
                <c:pt idx="896">
                  <c:v>-1427</c:v>
                </c:pt>
                <c:pt idx="897">
                  <c:v>-1426.5</c:v>
                </c:pt>
                <c:pt idx="898">
                  <c:v>-1426</c:v>
                </c:pt>
                <c:pt idx="899">
                  <c:v>-1425.5</c:v>
                </c:pt>
                <c:pt idx="900">
                  <c:v>-1425</c:v>
                </c:pt>
                <c:pt idx="901">
                  <c:v>-1424.5</c:v>
                </c:pt>
                <c:pt idx="902">
                  <c:v>-1424</c:v>
                </c:pt>
                <c:pt idx="903">
                  <c:v>-1423.5</c:v>
                </c:pt>
                <c:pt idx="904">
                  <c:v>-1423</c:v>
                </c:pt>
                <c:pt idx="905">
                  <c:v>-1422.5</c:v>
                </c:pt>
                <c:pt idx="906">
                  <c:v>-1422</c:v>
                </c:pt>
                <c:pt idx="907">
                  <c:v>-1421.5</c:v>
                </c:pt>
                <c:pt idx="908">
                  <c:v>-1421</c:v>
                </c:pt>
                <c:pt idx="909">
                  <c:v>-1420.5</c:v>
                </c:pt>
                <c:pt idx="910">
                  <c:v>-1420</c:v>
                </c:pt>
                <c:pt idx="911">
                  <c:v>-1419.5</c:v>
                </c:pt>
                <c:pt idx="912">
                  <c:v>-1419</c:v>
                </c:pt>
                <c:pt idx="913">
                  <c:v>-1418.5</c:v>
                </c:pt>
                <c:pt idx="914">
                  <c:v>-1418</c:v>
                </c:pt>
                <c:pt idx="915">
                  <c:v>-1417.5</c:v>
                </c:pt>
                <c:pt idx="916">
                  <c:v>-1417</c:v>
                </c:pt>
                <c:pt idx="917">
                  <c:v>-1416.5</c:v>
                </c:pt>
                <c:pt idx="918">
                  <c:v>-1416</c:v>
                </c:pt>
                <c:pt idx="919">
                  <c:v>-1415.5</c:v>
                </c:pt>
                <c:pt idx="920">
                  <c:v>-1415</c:v>
                </c:pt>
                <c:pt idx="921">
                  <c:v>-1414.5</c:v>
                </c:pt>
                <c:pt idx="922">
                  <c:v>-1414</c:v>
                </c:pt>
                <c:pt idx="923">
                  <c:v>-1413.5</c:v>
                </c:pt>
                <c:pt idx="924">
                  <c:v>-1413</c:v>
                </c:pt>
                <c:pt idx="925">
                  <c:v>-1412.5</c:v>
                </c:pt>
                <c:pt idx="926">
                  <c:v>-1412</c:v>
                </c:pt>
                <c:pt idx="927">
                  <c:v>-1411.5</c:v>
                </c:pt>
                <c:pt idx="928">
                  <c:v>-1411</c:v>
                </c:pt>
                <c:pt idx="929">
                  <c:v>-1410.5</c:v>
                </c:pt>
                <c:pt idx="930">
                  <c:v>-1410</c:v>
                </c:pt>
                <c:pt idx="931">
                  <c:v>-1409.5</c:v>
                </c:pt>
                <c:pt idx="932">
                  <c:v>-1409</c:v>
                </c:pt>
                <c:pt idx="933">
                  <c:v>-1408.5</c:v>
                </c:pt>
                <c:pt idx="934">
                  <c:v>-1408</c:v>
                </c:pt>
                <c:pt idx="935">
                  <c:v>-1407.5</c:v>
                </c:pt>
                <c:pt idx="936">
                  <c:v>-1407</c:v>
                </c:pt>
                <c:pt idx="937">
                  <c:v>-1406.5</c:v>
                </c:pt>
                <c:pt idx="938">
                  <c:v>-1406</c:v>
                </c:pt>
                <c:pt idx="939">
                  <c:v>-1405.5</c:v>
                </c:pt>
                <c:pt idx="940">
                  <c:v>-1405</c:v>
                </c:pt>
                <c:pt idx="941">
                  <c:v>-1404.5</c:v>
                </c:pt>
                <c:pt idx="942">
                  <c:v>-1404</c:v>
                </c:pt>
                <c:pt idx="943">
                  <c:v>-1403.5</c:v>
                </c:pt>
                <c:pt idx="944">
                  <c:v>-1403</c:v>
                </c:pt>
                <c:pt idx="945">
                  <c:v>-1402.5</c:v>
                </c:pt>
                <c:pt idx="946">
                  <c:v>-1402</c:v>
                </c:pt>
                <c:pt idx="947">
                  <c:v>-1401.5</c:v>
                </c:pt>
                <c:pt idx="948">
                  <c:v>-1401</c:v>
                </c:pt>
                <c:pt idx="949">
                  <c:v>-1400.5</c:v>
                </c:pt>
                <c:pt idx="950">
                  <c:v>-1400</c:v>
                </c:pt>
                <c:pt idx="951">
                  <c:v>-1399.5</c:v>
                </c:pt>
                <c:pt idx="952">
                  <c:v>-1399</c:v>
                </c:pt>
                <c:pt idx="953">
                  <c:v>-1398.5</c:v>
                </c:pt>
                <c:pt idx="954">
                  <c:v>-1398</c:v>
                </c:pt>
                <c:pt idx="955">
                  <c:v>-1397.5</c:v>
                </c:pt>
                <c:pt idx="956">
                  <c:v>-1397</c:v>
                </c:pt>
                <c:pt idx="957">
                  <c:v>-1396.5</c:v>
                </c:pt>
                <c:pt idx="958">
                  <c:v>-1396</c:v>
                </c:pt>
                <c:pt idx="959">
                  <c:v>-1395.5</c:v>
                </c:pt>
                <c:pt idx="960">
                  <c:v>-1395</c:v>
                </c:pt>
                <c:pt idx="961">
                  <c:v>-1394.5</c:v>
                </c:pt>
                <c:pt idx="962">
                  <c:v>-1394</c:v>
                </c:pt>
                <c:pt idx="963">
                  <c:v>-1393.5</c:v>
                </c:pt>
                <c:pt idx="964">
                  <c:v>-1393</c:v>
                </c:pt>
                <c:pt idx="965">
                  <c:v>-1392.5</c:v>
                </c:pt>
                <c:pt idx="966">
                  <c:v>-1392</c:v>
                </c:pt>
                <c:pt idx="967">
                  <c:v>-1391.5</c:v>
                </c:pt>
                <c:pt idx="968">
                  <c:v>-1391</c:v>
                </c:pt>
                <c:pt idx="969">
                  <c:v>-1390.5</c:v>
                </c:pt>
                <c:pt idx="970">
                  <c:v>-1390</c:v>
                </c:pt>
                <c:pt idx="971">
                  <c:v>-1389.5</c:v>
                </c:pt>
                <c:pt idx="972">
                  <c:v>-1389</c:v>
                </c:pt>
                <c:pt idx="973">
                  <c:v>-1388.5</c:v>
                </c:pt>
                <c:pt idx="974">
                  <c:v>-1388</c:v>
                </c:pt>
                <c:pt idx="975">
                  <c:v>-1387.5</c:v>
                </c:pt>
                <c:pt idx="976">
                  <c:v>-1387</c:v>
                </c:pt>
                <c:pt idx="977">
                  <c:v>-1386.5</c:v>
                </c:pt>
                <c:pt idx="978">
                  <c:v>-1386</c:v>
                </c:pt>
                <c:pt idx="979">
                  <c:v>-1385.5</c:v>
                </c:pt>
                <c:pt idx="980">
                  <c:v>-1385</c:v>
                </c:pt>
                <c:pt idx="981">
                  <c:v>-1384.5</c:v>
                </c:pt>
                <c:pt idx="982">
                  <c:v>-1384</c:v>
                </c:pt>
                <c:pt idx="983">
                  <c:v>-1383.5</c:v>
                </c:pt>
                <c:pt idx="984">
                  <c:v>-1383</c:v>
                </c:pt>
                <c:pt idx="985">
                  <c:v>-1382.5</c:v>
                </c:pt>
                <c:pt idx="986">
                  <c:v>-1382</c:v>
                </c:pt>
                <c:pt idx="987">
                  <c:v>-1381.5</c:v>
                </c:pt>
                <c:pt idx="988">
                  <c:v>-1381</c:v>
                </c:pt>
                <c:pt idx="989">
                  <c:v>-1380.5</c:v>
                </c:pt>
                <c:pt idx="990">
                  <c:v>-1380</c:v>
                </c:pt>
                <c:pt idx="991">
                  <c:v>-1379.5</c:v>
                </c:pt>
                <c:pt idx="992">
                  <c:v>-1379</c:v>
                </c:pt>
                <c:pt idx="993">
                  <c:v>-1378.5</c:v>
                </c:pt>
                <c:pt idx="994">
                  <c:v>-1378</c:v>
                </c:pt>
                <c:pt idx="995">
                  <c:v>-1377.5</c:v>
                </c:pt>
                <c:pt idx="996">
                  <c:v>-1377</c:v>
                </c:pt>
                <c:pt idx="997">
                  <c:v>-1376.5</c:v>
                </c:pt>
                <c:pt idx="998">
                  <c:v>-1376</c:v>
                </c:pt>
                <c:pt idx="999">
                  <c:v>-1375.5</c:v>
                </c:pt>
                <c:pt idx="1000">
                  <c:v>-1375</c:v>
                </c:pt>
                <c:pt idx="1001">
                  <c:v>-1374.5</c:v>
                </c:pt>
                <c:pt idx="1002">
                  <c:v>-1374</c:v>
                </c:pt>
                <c:pt idx="1003">
                  <c:v>-1373.5</c:v>
                </c:pt>
                <c:pt idx="1004">
                  <c:v>-1373</c:v>
                </c:pt>
                <c:pt idx="1005">
                  <c:v>-1372.5</c:v>
                </c:pt>
                <c:pt idx="1006">
                  <c:v>-1372</c:v>
                </c:pt>
                <c:pt idx="1007">
                  <c:v>-1371.5</c:v>
                </c:pt>
                <c:pt idx="1008">
                  <c:v>-1371</c:v>
                </c:pt>
                <c:pt idx="1009">
                  <c:v>-1370.5</c:v>
                </c:pt>
                <c:pt idx="1010">
                  <c:v>-1370</c:v>
                </c:pt>
                <c:pt idx="1011">
                  <c:v>-1369.5</c:v>
                </c:pt>
                <c:pt idx="1012">
                  <c:v>-1369</c:v>
                </c:pt>
                <c:pt idx="1013">
                  <c:v>-1368.5</c:v>
                </c:pt>
                <c:pt idx="1014">
                  <c:v>-1368</c:v>
                </c:pt>
                <c:pt idx="1015">
                  <c:v>-1367.5</c:v>
                </c:pt>
                <c:pt idx="1016">
                  <c:v>-1367</c:v>
                </c:pt>
                <c:pt idx="1017">
                  <c:v>-1366.5</c:v>
                </c:pt>
                <c:pt idx="1018">
                  <c:v>-1366</c:v>
                </c:pt>
                <c:pt idx="1019">
                  <c:v>-1365.5</c:v>
                </c:pt>
                <c:pt idx="1020">
                  <c:v>-1365</c:v>
                </c:pt>
                <c:pt idx="1021">
                  <c:v>-1364.5</c:v>
                </c:pt>
                <c:pt idx="1022">
                  <c:v>-1364</c:v>
                </c:pt>
                <c:pt idx="1023">
                  <c:v>-1363.5</c:v>
                </c:pt>
                <c:pt idx="1024">
                  <c:v>-1363</c:v>
                </c:pt>
                <c:pt idx="1025">
                  <c:v>-1362.5</c:v>
                </c:pt>
                <c:pt idx="1026">
                  <c:v>-1362</c:v>
                </c:pt>
                <c:pt idx="1027">
                  <c:v>-1361.5</c:v>
                </c:pt>
                <c:pt idx="1028">
                  <c:v>-1361</c:v>
                </c:pt>
                <c:pt idx="1029">
                  <c:v>-1360.5</c:v>
                </c:pt>
                <c:pt idx="1030">
                  <c:v>-1360</c:v>
                </c:pt>
                <c:pt idx="1031">
                  <c:v>-1359.5</c:v>
                </c:pt>
                <c:pt idx="1032">
                  <c:v>-1359</c:v>
                </c:pt>
                <c:pt idx="1033">
                  <c:v>-1358.5</c:v>
                </c:pt>
                <c:pt idx="1034">
                  <c:v>-1358</c:v>
                </c:pt>
                <c:pt idx="1035">
                  <c:v>-1357.5</c:v>
                </c:pt>
                <c:pt idx="1036">
                  <c:v>-1357</c:v>
                </c:pt>
                <c:pt idx="1037">
                  <c:v>-1356.5</c:v>
                </c:pt>
                <c:pt idx="1038">
                  <c:v>-1356</c:v>
                </c:pt>
                <c:pt idx="1039">
                  <c:v>-1355.5</c:v>
                </c:pt>
                <c:pt idx="1040">
                  <c:v>-1355</c:v>
                </c:pt>
                <c:pt idx="1041">
                  <c:v>-1354.5</c:v>
                </c:pt>
                <c:pt idx="1042">
                  <c:v>-1354</c:v>
                </c:pt>
                <c:pt idx="1043">
                  <c:v>-1353.5</c:v>
                </c:pt>
                <c:pt idx="1044">
                  <c:v>-1353</c:v>
                </c:pt>
                <c:pt idx="1045">
                  <c:v>-1352.5</c:v>
                </c:pt>
                <c:pt idx="1046">
                  <c:v>-1352</c:v>
                </c:pt>
                <c:pt idx="1047">
                  <c:v>-1351.5</c:v>
                </c:pt>
                <c:pt idx="1048">
                  <c:v>-1351</c:v>
                </c:pt>
                <c:pt idx="1049">
                  <c:v>-1350.5</c:v>
                </c:pt>
                <c:pt idx="1050">
                  <c:v>-1350</c:v>
                </c:pt>
                <c:pt idx="1051">
                  <c:v>-1349.5</c:v>
                </c:pt>
                <c:pt idx="1052">
                  <c:v>-1349</c:v>
                </c:pt>
                <c:pt idx="1053">
                  <c:v>-1348.5</c:v>
                </c:pt>
                <c:pt idx="1054">
                  <c:v>-1348</c:v>
                </c:pt>
                <c:pt idx="1055">
                  <c:v>-1347.5</c:v>
                </c:pt>
                <c:pt idx="1056">
                  <c:v>-1347</c:v>
                </c:pt>
                <c:pt idx="1057">
                  <c:v>-1346.5</c:v>
                </c:pt>
                <c:pt idx="1058">
                  <c:v>-1346</c:v>
                </c:pt>
                <c:pt idx="1059">
                  <c:v>-1345.5</c:v>
                </c:pt>
                <c:pt idx="1060">
                  <c:v>-1345</c:v>
                </c:pt>
                <c:pt idx="1061">
                  <c:v>-1344.5</c:v>
                </c:pt>
                <c:pt idx="1062">
                  <c:v>-1344</c:v>
                </c:pt>
                <c:pt idx="1063">
                  <c:v>-1343.5</c:v>
                </c:pt>
                <c:pt idx="1064">
                  <c:v>-1343</c:v>
                </c:pt>
                <c:pt idx="1065">
                  <c:v>-1342.5</c:v>
                </c:pt>
                <c:pt idx="1066">
                  <c:v>-1342</c:v>
                </c:pt>
                <c:pt idx="1067">
                  <c:v>-1341.5</c:v>
                </c:pt>
                <c:pt idx="1068">
                  <c:v>-1341</c:v>
                </c:pt>
                <c:pt idx="1069">
                  <c:v>-1340.5</c:v>
                </c:pt>
                <c:pt idx="1070">
                  <c:v>-1340</c:v>
                </c:pt>
                <c:pt idx="1071">
                  <c:v>-1339.5</c:v>
                </c:pt>
                <c:pt idx="1072">
                  <c:v>-1339</c:v>
                </c:pt>
                <c:pt idx="1073">
                  <c:v>-1338.5</c:v>
                </c:pt>
                <c:pt idx="1074">
                  <c:v>-1338</c:v>
                </c:pt>
                <c:pt idx="1075">
                  <c:v>-1337.5</c:v>
                </c:pt>
                <c:pt idx="1076">
                  <c:v>-1337</c:v>
                </c:pt>
                <c:pt idx="1077">
                  <c:v>-1336.5</c:v>
                </c:pt>
                <c:pt idx="1078">
                  <c:v>-1336</c:v>
                </c:pt>
                <c:pt idx="1079">
                  <c:v>-1335.5</c:v>
                </c:pt>
                <c:pt idx="1080">
                  <c:v>-1335</c:v>
                </c:pt>
                <c:pt idx="1081">
                  <c:v>-1334.5</c:v>
                </c:pt>
                <c:pt idx="1082">
                  <c:v>-1334</c:v>
                </c:pt>
                <c:pt idx="1083">
                  <c:v>-1333.5</c:v>
                </c:pt>
                <c:pt idx="1084">
                  <c:v>-1333</c:v>
                </c:pt>
                <c:pt idx="1085">
                  <c:v>-1332.5</c:v>
                </c:pt>
                <c:pt idx="1086">
                  <c:v>-1332</c:v>
                </c:pt>
                <c:pt idx="1087">
                  <c:v>-1331.5</c:v>
                </c:pt>
                <c:pt idx="1088">
                  <c:v>-1331</c:v>
                </c:pt>
                <c:pt idx="1089">
                  <c:v>-1330.5</c:v>
                </c:pt>
                <c:pt idx="1090">
                  <c:v>-1330</c:v>
                </c:pt>
                <c:pt idx="1091">
                  <c:v>-1329.5</c:v>
                </c:pt>
                <c:pt idx="1092">
                  <c:v>-1329</c:v>
                </c:pt>
                <c:pt idx="1093">
                  <c:v>-1328.5</c:v>
                </c:pt>
                <c:pt idx="1094">
                  <c:v>-1328</c:v>
                </c:pt>
                <c:pt idx="1095">
                  <c:v>-1327.5</c:v>
                </c:pt>
                <c:pt idx="1096">
                  <c:v>-1327</c:v>
                </c:pt>
                <c:pt idx="1097">
                  <c:v>-1326.5</c:v>
                </c:pt>
                <c:pt idx="1098">
                  <c:v>-1326</c:v>
                </c:pt>
                <c:pt idx="1099">
                  <c:v>-1325.5</c:v>
                </c:pt>
                <c:pt idx="1100">
                  <c:v>-1325</c:v>
                </c:pt>
                <c:pt idx="1101">
                  <c:v>-1324.5</c:v>
                </c:pt>
                <c:pt idx="1102">
                  <c:v>-1324</c:v>
                </c:pt>
                <c:pt idx="1103">
                  <c:v>-1323.5</c:v>
                </c:pt>
                <c:pt idx="1104">
                  <c:v>-1323</c:v>
                </c:pt>
                <c:pt idx="1105">
                  <c:v>-1322.5</c:v>
                </c:pt>
                <c:pt idx="1106">
                  <c:v>-1322</c:v>
                </c:pt>
                <c:pt idx="1107">
                  <c:v>-1321.5</c:v>
                </c:pt>
                <c:pt idx="1108">
                  <c:v>-1321</c:v>
                </c:pt>
                <c:pt idx="1109">
                  <c:v>-1320.5</c:v>
                </c:pt>
                <c:pt idx="1110">
                  <c:v>-1320</c:v>
                </c:pt>
                <c:pt idx="1111">
                  <c:v>-1319.5</c:v>
                </c:pt>
                <c:pt idx="1112">
                  <c:v>-1319</c:v>
                </c:pt>
                <c:pt idx="1113">
                  <c:v>-1318.5</c:v>
                </c:pt>
                <c:pt idx="1114">
                  <c:v>-1318</c:v>
                </c:pt>
                <c:pt idx="1115">
                  <c:v>-1317.5</c:v>
                </c:pt>
                <c:pt idx="1116">
                  <c:v>-1317</c:v>
                </c:pt>
                <c:pt idx="1117">
                  <c:v>-1316.5</c:v>
                </c:pt>
                <c:pt idx="1118">
                  <c:v>-1316</c:v>
                </c:pt>
                <c:pt idx="1119">
                  <c:v>-1315.5</c:v>
                </c:pt>
                <c:pt idx="1120">
                  <c:v>-1315</c:v>
                </c:pt>
                <c:pt idx="1121">
                  <c:v>-1314.5</c:v>
                </c:pt>
                <c:pt idx="1122">
                  <c:v>-1314</c:v>
                </c:pt>
                <c:pt idx="1123">
                  <c:v>-1313.5</c:v>
                </c:pt>
                <c:pt idx="1124">
                  <c:v>-1313</c:v>
                </c:pt>
                <c:pt idx="1125">
                  <c:v>-1312.5</c:v>
                </c:pt>
                <c:pt idx="1126">
                  <c:v>-1312</c:v>
                </c:pt>
                <c:pt idx="1127">
                  <c:v>-1311.5</c:v>
                </c:pt>
                <c:pt idx="1128">
                  <c:v>-1311</c:v>
                </c:pt>
                <c:pt idx="1129">
                  <c:v>-1310.5</c:v>
                </c:pt>
                <c:pt idx="1130">
                  <c:v>-1310</c:v>
                </c:pt>
                <c:pt idx="1131">
                  <c:v>-1309.5</c:v>
                </c:pt>
                <c:pt idx="1132">
                  <c:v>-1309</c:v>
                </c:pt>
                <c:pt idx="1133">
                  <c:v>-1308.5</c:v>
                </c:pt>
                <c:pt idx="1134">
                  <c:v>-1308</c:v>
                </c:pt>
                <c:pt idx="1135">
                  <c:v>-1307.5</c:v>
                </c:pt>
                <c:pt idx="1136">
                  <c:v>-1307</c:v>
                </c:pt>
                <c:pt idx="1137">
                  <c:v>-1306.5</c:v>
                </c:pt>
                <c:pt idx="1138">
                  <c:v>-1306</c:v>
                </c:pt>
                <c:pt idx="1139">
                  <c:v>-1305.5</c:v>
                </c:pt>
                <c:pt idx="1140">
                  <c:v>-1305</c:v>
                </c:pt>
                <c:pt idx="1141">
                  <c:v>-1304.5</c:v>
                </c:pt>
                <c:pt idx="1142">
                  <c:v>-1304</c:v>
                </c:pt>
                <c:pt idx="1143">
                  <c:v>-1303.5</c:v>
                </c:pt>
                <c:pt idx="1144">
                  <c:v>-1303</c:v>
                </c:pt>
                <c:pt idx="1145">
                  <c:v>-1302.5</c:v>
                </c:pt>
                <c:pt idx="1146">
                  <c:v>-1302</c:v>
                </c:pt>
                <c:pt idx="1147">
                  <c:v>-1301.5</c:v>
                </c:pt>
                <c:pt idx="1148">
                  <c:v>-1301</c:v>
                </c:pt>
                <c:pt idx="1149">
                  <c:v>-1300.5</c:v>
                </c:pt>
                <c:pt idx="1150">
                  <c:v>-1300</c:v>
                </c:pt>
                <c:pt idx="1151">
                  <c:v>-1299.5</c:v>
                </c:pt>
                <c:pt idx="1152">
                  <c:v>-1299</c:v>
                </c:pt>
                <c:pt idx="1153">
                  <c:v>-1298.5</c:v>
                </c:pt>
                <c:pt idx="1154">
                  <c:v>-1298</c:v>
                </c:pt>
                <c:pt idx="1155">
                  <c:v>-1297.5</c:v>
                </c:pt>
                <c:pt idx="1156">
                  <c:v>-1297</c:v>
                </c:pt>
                <c:pt idx="1157">
                  <c:v>-1296.5</c:v>
                </c:pt>
                <c:pt idx="1158">
                  <c:v>-1296</c:v>
                </c:pt>
                <c:pt idx="1159">
                  <c:v>-1295.5</c:v>
                </c:pt>
                <c:pt idx="1160">
                  <c:v>-1295</c:v>
                </c:pt>
                <c:pt idx="1161">
                  <c:v>-1294.5</c:v>
                </c:pt>
                <c:pt idx="1162">
                  <c:v>-1294</c:v>
                </c:pt>
                <c:pt idx="1163">
                  <c:v>-1293.5</c:v>
                </c:pt>
                <c:pt idx="1164">
                  <c:v>-1293</c:v>
                </c:pt>
                <c:pt idx="1165">
                  <c:v>-1292.5</c:v>
                </c:pt>
                <c:pt idx="1166">
                  <c:v>-1292</c:v>
                </c:pt>
                <c:pt idx="1167">
                  <c:v>-1291.5</c:v>
                </c:pt>
                <c:pt idx="1168">
                  <c:v>-1291</c:v>
                </c:pt>
                <c:pt idx="1169">
                  <c:v>-1290.5</c:v>
                </c:pt>
                <c:pt idx="1170">
                  <c:v>-1290</c:v>
                </c:pt>
                <c:pt idx="1171">
                  <c:v>-1289.5</c:v>
                </c:pt>
                <c:pt idx="1172">
                  <c:v>-1289</c:v>
                </c:pt>
                <c:pt idx="1173">
                  <c:v>-1288.5</c:v>
                </c:pt>
                <c:pt idx="1174">
                  <c:v>-1288</c:v>
                </c:pt>
                <c:pt idx="1175">
                  <c:v>-1287.5</c:v>
                </c:pt>
                <c:pt idx="1176">
                  <c:v>-1287</c:v>
                </c:pt>
                <c:pt idx="1177">
                  <c:v>-1286.5</c:v>
                </c:pt>
                <c:pt idx="1178">
                  <c:v>-1286</c:v>
                </c:pt>
                <c:pt idx="1179">
                  <c:v>-1285.5</c:v>
                </c:pt>
                <c:pt idx="1180">
                  <c:v>-1285</c:v>
                </c:pt>
                <c:pt idx="1181">
                  <c:v>-1284.5</c:v>
                </c:pt>
                <c:pt idx="1182">
                  <c:v>-1284</c:v>
                </c:pt>
                <c:pt idx="1183">
                  <c:v>-1283.5</c:v>
                </c:pt>
                <c:pt idx="1184">
                  <c:v>-1283</c:v>
                </c:pt>
                <c:pt idx="1185">
                  <c:v>-1282.5</c:v>
                </c:pt>
                <c:pt idx="1186">
                  <c:v>-1282</c:v>
                </c:pt>
                <c:pt idx="1187">
                  <c:v>-1281.5</c:v>
                </c:pt>
                <c:pt idx="1188">
                  <c:v>-1281</c:v>
                </c:pt>
                <c:pt idx="1189">
                  <c:v>-1280.5</c:v>
                </c:pt>
                <c:pt idx="1190">
                  <c:v>-1280</c:v>
                </c:pt>
                <c:pt idx="1191">
                  <c:v>-1279.5</c:v>
                </c:pt>
                <c:pt idx="1192">
                  <c:v>-1279</c:v>
                </c:pt>
                <c:pt idx="1193">
                  <c:v>-1278.5</c:v>
                </c:pt>
                <c:pt idx="1194">
                  <c:v>-1278</c:v>
                </c:pt>
                <c:pt idx="1195">
                  <c:v>-1277.5</c:v>
                </c:pt>
                <c:pt idx="1196">
                  <c:v>-1277</c:v>
                </c:pt>
                <c:pt idx="1197">
                  <c:v>-1276.5</c:v>
                </c:pt>
                <c:pt idx="1198">
                  <c:v>-1276</c:v>
                </c:pt>
                <c:pt idx="1199">
                  <c:v>-1275.5</c:v>
                </c:pt>
                <c:pt idx="1200">
                  <c:v>-1275</c:v>
                </c:pt>
                <c:pt idx="1201">
                  <c:v>-1274.5</c:v>
                </c:pt>
                <c:pt idx="1202">
                  <c:v>-1274</c:v>
                </c:pt>
                <c:pt idx="1203">
                  <c:v>-1273.5</c:v>
                </c:pt>
                <c:pt idx="1204">
                  <c:v>-1273</c:v>
                </c:pt>
                <c:pt idx="1205">
                  <c:v>-1272.5</c:v>
                </c:pt>
                <c:pt idx="1206">
                  <c:v>-1272</c:v>
                </c:pt>
                <c:pt idx="1207">
                  <c:v>-1271.5</c:v>
                </c:pt>
                <c:pt idx="1208">
                  <c:v>-1271</c:v>
                </c:pt>
                <c:pt idx="1209">
                  <c:v>-1270.5</c:v>
                </c:pt>
                <c:pt idx="1210">
                  <c:v>-1270</c:v>
                </c:pt>
                <c:pt idx="1211">
                  <c:v>-1269.5</c:v>
                </c:pt>
                <c:pt idx="1212">
                  <c:v>-1269</c:v>
                </c:pt>
                <c:pt idx="1213">
                  <c:v>-1268.5</c:v>
                </c:pt>
                <c:pt idx="1214">
                  <c:v>-1268</c:v>
                </c:pt>
                <c:pt idx="1215">
                  <c:v>-1267.5</c:v>
                </c:pt>
                <c:pt idx="1216">
                  <c:v>-1267</c:v>
                </c:pt>
                <c:pt idx="1217">
                  <c:v>-1266.5</c:v>
                </c:pt>
                <c:pt idx="1218">
                  <c:v>-1266</c:v>
                </c:pt>
                <c:pt idx="1219">
                  <c:v>-1265.5</c:v>
                </c:pt>
                <c:pt idx="1220">
                  <c:v>-1265</c:v>
                </c:pt>
                <c:pt idx="1221">
                  <c:v>-1264.5</c:v>
                </c:pt>
                <c:pt idx="1222">
                  <c:v>-1264</c:v>
                </c:pt>
                <c:pt idx="1223">
                  <c:v>-1263.5</c:v>
                </c:pt>
                <c:pt idx="1224">
                  <c:v>-1263</c:v>
                </c:pt>
                <c:pt idx="1225">
                  <c:v>-1262.5</c:v>
                </c:pt>
                <c:pt idx="1226">
                  <c:v>-1262</c:v>
                </c:pt>
                <c:pt idx="1227">
                  <c:v>-1261.5</c:v>
                </c:pt>
                <c:pt idx="1228">
                  <c:v>-1261</c:v>
                </c:pt>
                <c:pt idx="1229">
                  <c:v>-1260.5</c:v>
                </c:pt>
                <c:pt idx="1230">
                  <c:v>-1260</c:v>
                </c:pt>
                <c:pt idx="1231">
                  <c:v>-1259.5</c:v>
                </c:pt>
                <c:pt idx="1232">
                  <c:v>-1259</c:v>
                </c:pt>
                <c:pt idx="1233">
                  <c:v>-1258.5</c:v>
                </c:pt>
                <c:pt idx="1234">
                  <c:v>-1258</c:v>
                </c:pt>
                <c:pt idx="1235">
                  <c:v>-1257.5</c:v>
                </c:pt>
                <c:pt idx="1236">
                  <c:v>-1257</c:v>
                </c:pt>
                <c:pt idx="1237">
                  <c:v>-1256.5</c:v>
                </c:pt>
                <c:pt idx="1238">
                  <c:v>-1256</c:v>
                </c:pt>
                <c:pt idx="1239">
                  <c:v>-1255.5</c:v>
                </c:pt>
                <c:pt idx="1240">
                  <c:v>-1255</c:v>
                </c:pt>
                <c:pt idx="1241">
                  <c:v>-1254.5</c:v>
                </c:pt>
                <c:pt idx="1242">
                  <c:v>-1254</c:v>
                </c:pt>
                <c:pt idx="1243">
                  <c:v>-1253.5</c:v>
                </c:pt>
                <c:pt idx="1244">
                  <c:v>-1253</c:v>
                </c:pt>
                <c:pt idx="1245">
                  <c:v>-1252.5</c:v>
                </c:pt>
                <c:pt idx="1246">
                  <c:v>-1252</c:v>
                </c:pt>
                <c:pt idx="1247">
                  <c:v>-1251.5</c:v>
                </c:pt>
                <c:pt idx="1248">
                  <c:v>-1251</c:v>
                </c:pt>
                <c:pt idx="1249">
                  <c:v>-1250.5</c:v>
                </c:pt>
                <c:pt idx="1250">
                  <c:v>-1250</c:v>
                </c:pt>
                <c:pt idx="1251">
                  <c:v>-1249.5</c:v>
                </c:pt>
                <c:pt idx="1252">
                  <c:v>-1249</c:v>
                </c:pt>
                <c:pt idx="1253">
                  <c:v>-1248.5</c:v>
                </c:pt>
                <c:pt idx="1254">
                  <c:v>-1248</c:v>
                </c:pt>
                <c:pt idx="1255">
                  <c:v>-1247.5</c:v>
                </c:pt>
                <c:pt idx="1256">
                  <c:v>-1247</c:v>
                </c:pt>
                <c:pt idx="1257">
                  <c:v>-1246.5</c:v>
                </c:pt>
                <c:pt idx="1258">
                  <c:v>-1246</c:v>
                </c:pt>
                <c:pt idx="1259">
                  <c:v>-1245.5</c:v>
                </c:pt>
                <c:pt idx="1260">
                  <c:v>-1245</c:v>
                </c:pt>
                <c:pt idx="1261">
                  <c:v>-1244.5</c:v>
                </c:pt>
                <c:pt idx="1262">
                  <c:v>-1244</c:v>
                </c:pt>
                <c:pt idx="1263">
                  <c:v>-1243.5</c:v>
                </c:pt>
                <c:pt idx="1264">
                  <c:v>-1243</c:v>
                </c:pt>
                <c:pt idx="1265">
                  <c:v>-1242.5</c:v>
                </c:pt>
                <c:pt idx="1266">
                  <c:v>-1242</c:v>
                </c:pt>
                <c:pt idx="1267">
                  <c:v>-1241.5</c:v>
                </c:pt>
                <c:pt idx="1268">
                  <c:v>-1241</c:v>
                </c:pt>
                <c:pt idx="1269">
                  <c:v>-1240.5</c:v>
                </c:pt>
                <c:pt idx="1270">
                  <c:v>-1240</c:v>
                </c:pt>
                <c:pt idx="1271">
                  <c:v>-1239.5</c:v>
                </c:pt>
                <c:pt idx="1272">
                  <c:v>-1239</c:v>
                </c:pt>
                <c:pt idx="1273">
                  <c:v>-1238.5</c:v>
                </c:pt>
                <c:pt idx="1274">
                  <c:v>-1238</c:v>
                </c:pt>
                <c:pt idx="1275">
                  <c:v>-1237.5</c:v>
                </c:pt>
                <c:pt idx="1276">
                  <c:v>-1237</c:v>
                </c:pt>
                <c:pt idx="1277">
                  <c:v>-1236.5</c:v>
                </c:pt>
                <c:pt idx="1278">
                  <c:v>-1236</c:v>
                </c:pt>
                <c:pt idx="1279">
                  <c:v>-1235.5</c:v>
                </c:pt>
                <c:pt idx="1280">
                  <c:v>-1235</c:v>
                </c:pt>
                <c:pt idx="1281">
                  <c:v>-1234.5</c:v>
                </c:pt>
                <c:pt idx="1282">
                  <c:v>-1234</c:v>
                </c:pt>
                <c:pt idx="1283">
                  <c:v>-1233.5</c:v>
                </c:pt>
                <c:pt idx="1284">
                  <c:v>-1233</c:v>
                </c:pt>
                <c:pt idx="1285">
                  <c:v>-1232.5</c:v>
                </c:pt>
                <c:pt idx="1286">
                  <c:v>-1232</c:v>
                </c:pt>
                <c:pt idx="1287">
                  <c:v>-1231.5</c:v>
                </c:pt>
                <c:pt idx="1288">
                  <c:v>-1231</c:v>
                </c:pt>
                <c:pt idx="1289">
                  <c:v>-1230.5</c:v>
                </c:pt>
                <c:pt idx="1290">
                  <c:v>-1230</c:v>
                </c:pt>
                <c:pt idx="1291">
                  <c:v>-1229.5</c:v>
                </c:pt>
                <c:pt idx="1292">
                  <c:v>-1229</c:v>
                </c:pt>
                <c:pt idx="1293">
                  <c:v>-1228.5</c:v>
                </c:pt>
                <c:pt idx="1294">
                  <c:v>-1228</c:v>
                </c:pt>
                <c:pt idx="1295">
                  <c:v>-1227.5</c:v>
                </c:pt>
                <c:pt idx="1296">
                  <c:v>-1227</c:v>
                </c:pt>
                <c:pt idx="1297">
                  <c:v>-1226.5</c:v>
                </c:pt>
                <c:pt idx="1298">
                  <c:v>-1226</c:v>
                </c:pt>
                <c:pt idx="1299">
                  <c:v>-1225.5</c:v>
                </c:pt>
                <c:pt idx="1300">
                  <c:v>-1225</c:v>
                </c:pt>
                <c:pt idx="1301">
                  <c:v>-1224.5</c:v>
                </c:pt>
                <c:pt idx="1302">
                  <c:v>-1224</c:v>
                </c:pt>
                <c:pt idx="1303">
                  <c:v>-1223.5</c:v>
                </c:pt>
                <c:pt idx="1304">
                  <c:v>-1223</c:v>
                </c:pt>
                <c:pt idx="1305">
                  <c:v>-1222.5</c:v>
                </c:pt>
                <c:pt idx="1306">
                  <c:v>-1222</c:v>
                </c:pt>
                <c:pt idx="1307">
                  <c:v>-1221.5</c:v>
                </c:pt>
                <c:pt idx="1308">
                  <c:v>-1221</c:v>
                </c:pt>
                <c:pt idx="1309">
                  <c:v>-1220.5</c:v>
                </c:pt>
                <c:pt idx="1310">
                  <c:v>-1220</c:v>
                </c:pt>
                <c:pt idx="1311">
                  <c:v>-1219.5</c:v>
                </c:pt>
                <c:pt idx="1312">
                  <c:v>-1219</c:v>
                </c:pt>
                <c:pt idx="1313">
                  <c:v>-1218.5</c:v>
                </c:pt>
                <c:pt idx="1314">
                  <c:v>-1218</c:v>
                </c:pt>
                <c:pt idx="1315">
                  <c:v>-1217.5</c:v>
                </c:pt>
                <c:pt idx="1316">
                  <c:v>-1217</c:v>
                </c:pt>
                <c:pt idx="1317">
                  <c:v>-1216.5</c:v>
                </c:pt>
                <c:pt idx="1318">
                  <c:v>-1216</c:v>
                </c:pt>
                <c:pt idx="1319">
                  <c:v>-1215.5</c:v>
                </c:pt>
                <c:pt idx="1320">
                  <c:v>-1215</c:v>
                </c:pt>
                <c:pt idx="1321">
                  <c:v>-1214.5</c:v>
                </c:pt>
                <c:pt idx="1322">
                  <c:v>-1214</c:v>
                </c:pt>
                <c:pt idx="1323">
                  <c:v>-1213.5</c:v>
                </c:pt>
                <c:pt idx="1324">
                  <c:v>-1213</c:v>
                </c:pt>
                <c:pt idx="1325">
                  <c:v>-1212.5</c:v>
                </c:pt>
                <c:pt idx="1326">
                  <c:v>-1212</c:v>
                </c:pt>
                <c:pt idx="1327">
                  <c:v>-1211.5</c:v>
                </c:pt>
                <c:pt idx="1328">
                  <c:v>-1211</c:v>
                </c:pt>
                <c:pt idx="1329">
                  <c:v>-1210.5</c:v>
                </c:pt>
                <c:pt idx="1330">
                  <c:v>-1210</c:v>
                </c:pt>
                <c:pt idx="1331">
                  <c:v>-1209.5</c:v>
                </c:pt>
                <c:pt idx="1332">
                  <c:v>-1209</c:v>
                </c:pt>
                <c:pt idx="1333">
                  <c:v>-1208.5</c:v>
                </c:pt>
                <c:pt idx="1334">
                  <c:v>-1208</c:v>
                </c:pt>
                <c:pt idx="1335">
                  <c:v>-1207.5</c:v>
                </c:pt>
                <c:pt idx="1336">
                  <c:v>-1207</c:v>
                </c:pt>
                <c:pt idx="1337">
                  <c:v>-1206.5</c:v>
                </c:pt>
                <c:pt idx="1338">
                  <c:v>-1206</c:v>
                </c:pt>
                <c:pt idx="1339">
                  <c:v>-1205.5</c:v>
                </c:pt>
                <c:pt idx="1340">
                  <c:v>-1205</c:v>
                </c:pt>
                <c:pt idx="1341">
                  <c:v>-1204.5</c:v>
                </c:pt>
                <c:pt idx="1342">
                  <c:v>-1204</c:v>
                </c:pt>
                <c:pt idx="1343">
                  <c:v>-1203.5</c:v>
                </c:pt>
                <c:pt idx="1344">
                  <c:v>-1203</c:v>
                </c:pt>
                <c:pt idx="1345">
                  <c:v>-1202.5</c:v>
                </c:pt>
                <c:pt idx="1346">
                  <c:v>-1202</c:v>
                </c:pt>
                <c:pt idx="1347">
                  <c:v>-1201.5</c:v>
                </c:pt>
                <c:pt idx="1348">
                  <c:v>-1201</c:v>
                </c:pt>
                <c:pt idx="1349">
                  <c:v>-1200.5</c:v>
                </c:pt>
                <c:pt idx="1350">
                  <c:v>-1200</c:v>
                </c:pt>
                <c:pt idx="1351">
                  <c:v>-1199.5</c:v>
                </c:pt>
                <c:pt idx="1352">
                  <c:v>-1199</c:v>
                </c:pt>
                <c:pt idx="1353">
                  <c:v>-1198.5</c:v>
                </c:pt>
                <c:pt idx="1354">
                  <c:v>-1198</c:v>
                </c:pt>
                <c:pt idx="1355">
                  <c:v>-1197.5</c:v>
                </c:pt>
                <c:pt idx="1356">
                  <c:v>-1197</c:v>
                </c:pt>
                <c:pt idx="1357">
                  <c:v>-1196.5</c:v>
                </c:pt>
                <c:pt idx="1358">
                  <c:v>-1196</c:v>
                </c:pt>
                <c:pt idx="1359">
                  <c:v>-1195.5</c:v>
                </c:pt>
                <c:pt idx="1360">
                  <c:v>-1195</c:v>
                </c:pt>
                <c:pt idx="1361">
                  <c:v>-1194.5</c:v>
                </c:pt>
                <c:pt idx="1362">
                  <c:v>-1194</c:v>
                </c:pt>
                <c:pt idx="1363">
                  <c:v>-1193.5</c:v>
                </c:pt>
                <c:pt idx="1364">
                  <c:v>-1193</c:v>
                </c:pt>
                <c:pt idx="1365">
                  <c:v>-1192.5</c:v>
                </c:pt>
                <c:pt idx="1366">
                  <c:v>-1192</c:v>
                </c:pt>
                <c:pt idx="1367">
                  <c:v>-1191.5</c:v>
                </c:pt>
                <c:pt idx="1368">
                  <c:v>-1191</c:v>
                </c:pt>
                <c:pt idx="1369">
                  <c:v>-1190.5</c:v>
                </c:pt>
                <c:pt idx="1370">
                  <c:v>-1190</c:v>
                </c:pt>
                <c:pt idx="1371">
                  <c:v>-1189.5</c:v>
                </c:pt>
                <c:pt idx="1372">
                  <c:v>-1189</c:v>
                </c:pt>
                <c:pt idx="1373">
                  <c:v>-1188.5</c:v>
                </c:pt>
                <c:pt idx="1374">
                  <c:v>-1188</c:v>
                </c:pt>
                <c:pt idx="1375">
                  <c:v>-1187.5</c:v>
                </c:pt>
                <c:pt idx="1376">
                  <c:v>-1187</c:v>
                </c:pt>
                <c:pt idx="1377">
                  <c:v>-1186.5</c:v>
                </c:pt>
                <c:pt idx="1378">
                  <c:v>-1186</c:v>
                </c:pt>
                <c:pt idx="1379">
                  <c:v>-1185.5</c:v>
                </c:pt>
                <c:pt idx="1380">
                  <c:v>-1185</c:v>
                </c:pt>
                <c:pt idx="1381">
                  <c:v>-1184.5</c:v>
                </c:pt>
                <c:pt idx="1382">
                  <c:v>-1184</c:v>
                </c:pt>
                <c:pt idx="1383">
                  <c:v>-1183.5</c:v>
                </c:pt>
                <c:pt idx="1384">
                  <c:v>-1183</c:v>
                </c:pt>
                <c:pt idx="1385">
                  <c:v>-1182.5</c:v>
                </c:pt>
                <c:pt idx="1386">
                  <c:v>-1182</c:v>
                </c:pt>
                <c:pt idx="1387">
                  <c:v>-1181.5</c:v>
                </c:pt>
                <c:pt idx="1388">
                  <c:v>-1181</c:v>
                </c:pt>
                <c:pt idx="1389">
                  <c:v>-1180.5</c:v>
                </c:pt>
                <c:pt idx="1390">
                  <c:v>-1180</c:v>
                </c:pt>
                <c:pt idx="1391">
                  <c:v>-1179.5</c:v>
                </c:pt>
                <c:pt idx="1392">
                  <c:v>-1179</c:v>
                </c:pt>
                <c:pt idx="1393">
                  <c:v>-1178.5</c:v>
                </c:pt>
                <c:pt idx="1394">
                  <c:v>-1178</c:v>
                </c:pt>
                <c:pt idx="1395">
                  <c:v>-1177.5</c:v>
                </c:pt>
                <c:pt idx="1396">
                  <c:v>-1177</c:v>
                </c:pt>
                <c:pt idx="1397">
                  <c:v>-1176.5</c:v>
                </c:pt>
                <c:pt idx="1398">
                  <c:v>-1176</c:v>
                </c:pt>
                <c:pt idx="1399">
                  <c:v>-1175.5</c:v>
                </c:pt>
                <c:pt idx="1400">
                  <c:v>-1175</c:v>
                </c:pt>
                <c:pt idx="1401">
                  <c:v>-1174.5</c:v>
                </c:pt>
                <c:pt idx="1402">
                  <c:v>-1174</c:v>
                </c:pt>
                <c:pt idx="1403">
                  <c:v>-1173.5</c:v>
                </c:pt>
                <c:pt idx="1404">
                  <c:v>-1173</c:v>
                </c:pt>
                <c:pt idx="1405">
                  <c:v>-1172.5</c:v>
                </c:pt>
                <c:pt idx="1406">
                  <c:v>-1172</c:v>
                </c:pt>
                <c:pt idx="1407">
                  <c:v>-1171.5</c:v>
                </c:pt>
                <c:pt idx="1408">
                  <c:v>-1171</c:v>
                </c:pt>
                <c:pt idx="1409">
                  <c:v>-1170.5</c:v>
                </c:pt>
                <c:pt idx="1410">
                  <c:v>-1170</c:v>
                </c:pt>
                <c:pt idx="1411">
                  <c:v>-1169.5</c:v>
                </c:pt>
                <c:pt idx="1412">
                  <c:v>-1169</c:v>
                </c:pt>
                <c:pt idx="1413">
                  <c:v>-1168.5</c:v>
                </c:pt>
                <c:pt idx="1414">
                  <c:v>-1168</c:v>
                </c:pt>
                <c:pt idx="1415">
                  <c:v>-1167.5</c:v>
                </c:pt>
                <c:pt idx="1416">
                  <c:v>-1167</c:v>
                </c:pt>
                <c:pt idx="1417">
                  <c:v>-1166.5</c:v>
                </c:pt>
                <c:pt idx="1418">
                  <c:v>-1166</c:v>
                </c:pt>
                <c:pt idx="1419">
                  <c:v>-1165.5</c:v>
                </c:pt>
                <c:pt idx="1420">
                  <c:v>-1165</c:v>
                </c:pt>
                <c:pt idx="1421">
                  <c:v>-1164.5</c:v>
                </c:pt>
                <c:pt idx="1422">
                  <c:v>-1164</c:v>
                </c:pt>
                <c:pt idx="1423">
                  <c:v>-1163.5</c:v>
                </c:pt>
                <c:pt idx="1424">
                  <c:v>-1163</c:v>
                </c:pt>
                <c:pt idx="1425">
                  <c:v>-1162.5</c:v>
                </c:pt>
                <c:pt idx="1426">
                  <c:v>-1162</c:v>
                </c:pt>
                <c:pt idx="1427">
                  <c:v>-1161.5</c:v>
                </c:pt>
                <c:pt idx="1428">
                  <c:v>-1161</c:v>
                </c:pt>
                <c:pt idx="1429">
                  <c:v>-1160.5</c:v>
                </c:pt>
                <c:pt idx="1430">
                  <c:v>-1160</c:v>
                </c:pt>
                <c:pt idx="1431">
                  <c:v>-1159.5</c:v>
                </c:pt>
                <c:pt idx="1432">
                  <c:v>-1159</c:v>
                </c:pt>
                <c:pt idx="1433">
                  <c:v>-1158.5</c:v>
                </c:pt>
                <c:pt idx="1434">
                  <c:v>-1158</c:v>
                </c:pt>
                <c:pt idx="1435">
                  <c:v>-1157.5</c:v>
                </c:pt>
                <c:pt idx="1436">
                  <c:v>-1157</c:v>
                </c:pt>
                <c:pt idx="1437">
                  <c:v>-1156.5</c:v>
                </c:pt>
                <c:pt idx="1438">
                  <c:v>-1156</c:v>
                </c:pt>
                <c:pt idx="1439">
                  <c:v>-1155.5</c:v>
                </c:pt>
                <c:pt idx="1440">
                  <c:v>-1155</c:v>
                </c:pt>
                <c:pt idx="1441">
                  <c:v>-1154.5</c:v>
                </c:pt>
                <c:pt idx="1442">
                  <c:v>-1154</c:v>
                </c:pt>
                <c:pt idx="1443">
                  <c:v>-1153.5</c:v>
                </c:pt>
                <c:pt idx="1444">
                  <c:v>-1153</c:v>
                </c:pt>
                <c:pt idx="1445">
                  <c:v>-1152.5</c:v>
                </c:pt>
                <c:pt idx="1446">
                  <c:v>-1152</c:v>
                </c:pt>
                <c:pt idx="1447">
                  <c:v>-1151.5</c:v>
                </c:pt>
                <c:pt idx="1448">
                  <c:v>-1151</c:v>
                </c:pt>
                <c:pt idx="1449">
                  <c:v>-1150.5</c:v>
                </c:pt>
                <c:pt idx="1450">
                  <c:v>-1150</c:v>
                </c:pt>
                <c:pt idx="1451">
                  <c:v>-1149.5</c:v>
                </c:pt>
                <c:pt idx="1452">
                  <c:v>-1149</c:v>
                </c:pt>
                <c:pt idx="1453">
                  <c:v>-1148.5</c:v>
                </c:pt>
                <c:pt idx="1454">
                  <c:v>-1148</c:v>
                </c:pt>
                <c:pt idx="1455">
                  <c:v>-1147.5</c:v>
                </c:pt>
                <c:pt idx="1456">
                  <c:v>-1147</c:v>
                </c:pt>
                <c:pt idx="1457">
                  <c:v>-1146.5</c:v>
                </c:pt>
                <c:pt idx="1458">
                  <c:v>-1146</c:v>
                </c:pt>
                <c:pt idx="1459">
                  <c:v>-1145.5</c:v>
                </c:pt>
                <c:pt idx="1460">
                  <c:v>-1145</c:v>
                </c:pt>
                <c:pt idx="1461">
                  <c:v>-1144.5</c:v>
                </c:pt>
                <c:pt idx="1462">
                  <c:v>-1144</c:v>
                </c:pt>
                <c:pt idx="1463">
                  <c:v>-1143.5</c:v>
                </c:pt>
                <c:pt idx="1464">
                  <c:v>-1143</c:v>
                </c:pt>
                <c:pt idx="1465">
                  <c:v>-1142.5</c:v>
                </c:pt>
                <c:pt idx="1466">
                  <c:v>-1142</c:v>
                </c:pt>
                <c:pt idx="1467">
                  <c:v>-1141.5</c:v>
                </c:pt>
                <c:pt idx="1468">
                  <c:v>-1141</c:v>
                </c:pt>
                <c:pt idx="1469">
                  <c:v>-1140.5</c:v>
                </c:pt>
                <c:pt idx="1470">
                  <c:v>-1140</c:v>
                </c:pt>
                <c:pt idx="1471">
                  <c:v>-1139.5</c:v>
                </c:pt>
                <c:pt idx="1472">
                  <c:v>-1139</c:v>
                </c:pt>
                <c:pt idx="1473">
                  <c:v>-1138.5</c:v>
                </c:pt>
                <c:pt idx="1474">
                  <c:v>-1138</c:v>
                </c:pt>
                <c:pt idx="1475">
                  <c:v>-1137.5</c:v>
                </c:pt>
                <c:pt idx="1476">
                  <c:v>-1137</c:v>
                </c:pt>
                <c:pt idx="1477">
                  <c:v>-1136.5</c:v>
                </c:pt>
                <c:pt idx="1478">
                  <c:v>-1136</c:v>
                </c:pt>
                <c:pt idx="1479">
                  <c:v>-1135.5</c:v>
                </c:pt>
                <c:pt idx="1480">
                  <c:v>-1135</c:v>
                </c:pt>
                <c:pt idx="1481">
                  <c:v>-1134.5</c:v>
                </c:pt>
                <c:pt idx="1482">
                  <c:v>-1134</c:v>
                </c:pt>
                <c:pt idx="1483">
                  <c:v>-1133.5</c:v>
                </c:pt>
                <c:pt idx="1484">
                  <c:v>-1133</c:v>
                </c:pt>
                <c:pt idx="1485">
                  <c:v>-1132.5</c:v>
                </c:pt>
                <c:pt idx="1486">
                  <c:v>-1132</c:v>
                </c:pt>
                <c:pt idx="1487">
                  <c:v>-1131.5</c:v>
                </c:pt>
                <c:pt idx="1488">
                  <c:v>-1131</c:v>
                </c:pt>
                <c:pt idx="1489">
                  <c:v>-1130.5</c:v>
                </c:pt>
                <c:pt idx="1490">
                  <c:v>-1130</c:v>
                </c:pt>
                <c:pt idx="1491">
                  <c:v>-1129.5</c:v>
                </c:pt>
                <c:pt idx="1492">
                  <c:v>-1129</c:v>
                </c:pt>
                <c:pt idx="1493">
                  <c:v>-1128.5</c:v>
                </c:pt>
                <c:pt idx="1494">
                  <c:v>-1128</c:v>
                </c:pt>
                <c:pt idx="1495">
                  <c:v>-1127.5</c:v>
                </c:pt>
                <c:pt idx="1496">
                  <c:v>-1127</c:v>
                </c:pt>
                <c:pt idx="1497">
                  <c:v>-1126.5</c:v>
                </c:pt>
                <c:pt idx="1498">
                  <c:v>-1126</c:v>
                </c:pt>
                <c:pt idx="1499">
                  <c:v>-1125.5</c:v>
                </c:pt>
                <c:pt idx="1500">
                  <c:v>-1125</c:v>
                </c:pt>
                <c:pt idx="1501">
                  <c:v>-1124.5</c:v>
                </c:pt>
                <c:pt idx="1502">
                  <c:v>-1124</c:v>
                </c:pt>
                <c:pt idx="1503">
                  <c:v>-1123.5</c:v>
                </c:pt>
                <c:pt idx="1504">
                  <c:v>-1123</c:v>
                </c:pt>
                <c:pt idx="1505">
                  <c:v>-1122.5</c:v>
                </c:pt>
                <c:pt idx="1506">
                  <c:v>-1122</c:v>
                </c:pt>
                <c:pt idx="1507">
                  <c:v>-1121.5</c:v>
                </c:pt>
                <c:pt idx="1508">
                  <c:v>-1121</c:v>
                </c:pt>
                <c:pt idx="1509">
                  <c:v>-1120.5</c:v>
                </c:pt>
                <c:pt idx="1510">
                  <c:v>-1120</c:v>
                </c:pt>
                <c:pt idx="1511">
                  <c:v>-1119.5</c:v>
                </c:pt>
                <c:pt idx="1512">
                  <c:v>-1119</c:v>
                </c:pt>
                <c:pt idx="1513">
                  <c:v>-1118.5</c:v>
                </c:pt>
                <c:pt idx="1514">
                  <c:v>-1118</c:v>
                </c:pt>
                <c:pt idx="1515">
                  <c:v>-1117.5</c:v>
                </c:pt>
                <c:pt idx="1516">
                  <c:v>-1117</c:v>
                </c:pt>
                <c:pt idx="1517">
                  <c:v>-1116.5</c:v>
                </c:pt>
                <c:pt idx="1518">
                  <c:v>-1116</c:v>
                </c:pt>
                <c:pt idx="1519">
                  <c:v>-1115.5</c:v>
                </c:pt>
                <c:pt idx="1520">
                  <c:v>-1115</c:v>
                </c:pt>
                <c:pt idx="1521">
                  <c:v>-1114.5</c:v>
                </c:pt>
                <c:pt idx="1522">
                  <c:v>-1114</c:v>
                </c:pt>
                <c:pt idx="1523">
                  <c:v>-1113.5</c:v>
                </c:pt>
                <c:pt idx="1524">
                  <c:v>-1113</c:v>
                </c:pt>
                <c:pt idx="1525">
                  <c:v>-1112.5</c:v>
                </c:pt>
                <c:pt idx="1526">
                  <c:v>-1112</c:v>
                </c:pt>
                <c:pt idx="1527">
                  <c:v>-1111.5</c:v>
                </c:pt>
                <c:pt idx="1528">
                  <c:v>-1111</c:v>
                </c:pt>
                <c:pt idx="1529">
                  <c:v>-1110.5</c:v>
                </c:pt>
                <c:pt idx="1530">
                  <c:v>-1110</c:v>
                </c:pt>
                <c:pt idx="1531">
                  <c:v>-1109.5</c:v>
                </c:pt>
                <c:pt idx="1532">
                  <c:v>-1109</c:v>
                </c:pt>
                <c:pt idx="1533">
                  <c:v>-1108.5</c:v>
                </c:pt>
                <c:pt idx="1534">
                  <c:v>-1108</c:v>
                </c:pt>
                <c:pt idx="1535">
                  <c:v>-1107.5</c:v>
                </c:pt>
                <c:pt idx="1536">
                  <c:v>-1107</c:v>
                </c:pt>
                <c:pt idx="1537">
                  <c:v>-1106.5</c:v>
                </c:pt>
                <c:pt idx="1538">
                  <c:v>-1106</c:v>
                </c:pt>
                <c:pt idx="1539">
                  <c:v>-1105.5</c:v>
                </c:pt>
                <c:pt idx="1540">
                  <c:v>-1105</c:v>
                </c:pt>
                <c:pt idx="1541">
                  <c:v>-1104.5</c:v>
                </c:pt>
                <c:pt idx="1542">
                  <c:v>-1104</c:v>
                </c:pt>
                <c:pt idx="1543">
                  <c:v>-1103.5</c:v>
                </c:pt>
                <c:pt idx="1544">
                  <c:v>-1103</c:v>
                </c:pt>
                <c:pt idx="1545">
                  <c:v>-1102.5</c:v>
                </c:pt>
                <c:pt idx="1546">
                  <c:v>-1102</c:v>
                </c:pt>
                <c:pt idx="1547">
                  <c:v>-1101.5</c:v>
                </c:pt>
                <c:pt idx="1548">
                  <c:v>-1101</c:v>
                </c:pt>
                <c:pt idx="1549">
                  <c:v>-1100.5</c:v>
                </c:pt>
                <c:pt idx="1550">
                  <c:v>-1100</c:v>
                </c:pt>
                <c:pt idx="1551">
                  <c:v>-1099.5</c:v>
                </c:pt>
                <c:pt idx="1552">
                  <c:v>-1099</c:v>
                </c:pt>
                <c:pt idx="1553">
                  <c:v>-1098.5</c:v>
                </c:pt>
                <c:pt idx="1554">
                  <c:v>-1098</c:v>
                </c:pt>
                <c:pt idx="1555">
                  <c:v>-1097.5</c:v>
                </c:pt>
                <c:pt idx="1556">
                  <c:v>-1097</c:v>
                </c:pt>
                <c:pt idx="1557">
                  <c:v>-1096.5</c:v>
                </c:pt>
                <c:pt idx="1558">
                  <c:v>-1096</c:v>
                </c:pt>
                <c:pt idx="1559">
                  <c:v>-1095.5</c:v>
                </c:pt>
                <c:pt idx="1560">
                  <c:v>-1095</c:v>
                </c:pt>
                <c:pt idx="1561">
                  <c:v>-1094.5</c:v>
                </c:pt>
                <c:pt idx="1562">
                  <c:v>-1094</c:v>
                </c:pt>
                <c:pt idx="1563">
                  <c:v>-1093.5</c:v>
                </c:pt>
                <c:pt idx="1564">
                  <c:v>-1093</c:v>
                </c:pt>
                <c:pt idx="1565">
                  <c:v>-1092.5</c:v>
                </c:pt>
                <c:pt idx="1566">
                  <c:v>-1092</c:v>
                </c:pt>
                <c:pt idx="1567">
                  <c:v>-1091.5</c:v>
                </c:pt>
                <c:pt idx="1568">
                  <c:v>-1091</c:v>
                </c:pt>
                <c:pt idx="1569">
                  <c:v>-1090.5</c:v>
                </c:pt>
                <c:pt idx="1570">
                  <c:v>-1090</c:v>
                </c:pt>
                <c:pt idx="1571">
                  <c:v>-1089.5</c:v>
                </c:pt>
                <c:pt idx="1572">
                  <c:v>-1089</c:v>
                </c:pt>
                <c:pt idx="1573">
                  <c:v>-1088.5</c:v>
                </c:pt>
                <c:pt idx="1574">
                  <c:v>-1088</c:v>
                </c:pt>
                <c:pt idx="1575">
                  <c:v>-1087.5</c:v>
                </c:pt>
                <c:pt idx="1576">
                  <c:v>-1087</c:v>
                </c:pt>
                <c:pt idx="1577">
                  <c:v>-1086.5</c:v>
                </c:pt>
                <c:pt idx="1578">
                  <c:v>-1086</c:v>
                </c:pt>
                <c:pt idx="1579">
                  <c:v>-1085.5</c:v>
                </c:pt>
                <c:pt idx="1580">
                  <c:v>-1085</c:v>
                </c:pt>
                <c:pt idx="1581">
                  <c:v>-1084.5</c:v>
                </c:pt>
                <c:pt idx="1582">
                  <c:v>-1084</c:v>
                </c:pt>
                <c:pt idx="1583">
                  <c:v>-1083.5</c:v>
                </c:pt>
                <c:pt idx="1584">
                  <c:v>-1083</c:v>
                </c:pt>
                <c:pt idx="1585">
                  <c:v>-1082.5</c:v>
                </c:pt>
                <c:pt idx="1586">
                  <c:v>-1082</c:v>
                </c:pt>
                <c:pt idx="1587">
                  <c:v>-1081.5</c:v>
                </c:pt>
                <c:pt idx="1588">
                  <c:v>-1081</c:v>
                </c:pt>
                <c:pt idx="1589">
                  <c:v>-1080.5</c:v>
                </c:pt>
                <c:pt idx="1590">
                  <c:v>-1080</c:v>
                </c:pt>
                <c:pt idx="1591">
                  <c:v>-1079.5</c:v>
                </c:pt>
                <c:pt idx="1592">
                  <c:v>-1079</c:v>
                </c:pt>
                <c:pt idx="1593">
                  <c:v>-1078.5</c:v>
                </c:pt>
                <c:pt idx="1594">
                  <c:v>-1078</c:v>
                </c:pt>
                <c:pt idx="1595">
                  <c:v>-1077.5</c:v>
                </c:pt>
                <c:pt idx="1596">
                  <c:v>-1077</c:v>
                </c:pt>
                <c:pt idx="1597">
                  <c:v>-1076.5</c:v>
                </c:pt>
                <c:pt idx="1598">
                  <c:v>-1076</c:v>
                </c:pt>
                <c:pt idx="1599">
                  <c:v>-1075.5</c:v>
                </c:pt>
                <c:pt idx="1600">
                  <c:v>-1075</c:v>
                </c:pt>
                <c:pt idx="1601">
                  <c:v>-1074.5</c:v>
                </c:pt>
                <c:pt idx="1602">
                  <c:v>-1074</c:v>
                </c:pt>
                <c:pt idx="1603">
                  <c:v>-1073.5</c:v>
                </c:pt>
                <c:pt idx="1604">
                  <c:v>-1073</c:v>
                </c:pt>
                <c:pt idx="1605">
                  <c:v>-1072.5</c:v>
                </c:pt>
                <c:pt idx="1606">
                  <c:v>-1072</c:v>
                </c:pt>
                <c:pt idx="1607">
                  <c:v>-1071.5</c:v>
                </c:pt>
                <c:pt idx="1608">
                  <c:v>-1071</c:v>
                </c:pt>
                <c:pt idx="1609">
                  <c:v>-1070.5</c:v>
                </c:pt>
                <c:pt idx="1610">
                  <c:v>-1070</c:v>
                </c:pt>
                <c:pt idx="1611">
                  <c:v>-1069.5</c:v>
                </c:pt>
                <c:pt idx="1612">
                  <c:v>-1069</c:v>
                </c:pt>
                <c:pt idx="1613">
                  <c:v>-1068.5</c:v>
                </c:pt>
                <c:pt idx="1614">
                  <c:v>-1068</c:v>
                </c:pt>
                <c:pt idx="1615">
                  <c:v>-1067.5</c:v>
                </c:pt>
                <c:pt idx="1616">
                  <c:v>-1067</c:v>
                </c:pt>
                <c:pt idx="1617">
                  <c:v>-1066.5</c:v>
                </c:pt>
                <c:pt idx="1618">
                  <c:v>-1066</c:v>
                </c:pt>
                <c:pt idx="1619">
                  <c:v>-1065.5</c:v>
                </c:pt>
                <c:pt idx="1620">
                  <c:v>-1065</c:v>
                </c:pt>
                <c:pt idx="1621">
                  <c:v>-1064.5</c:v>
                </c:pt>
                <c:pt idx="1622">
                  <c:v>-1064</c:v>
                </c:pt>
                <c:pt idx="1623">
                  <c:v>-1063.5</c:v>
                </c:pt>
                <c:pt idx="1624">
                  <c:v>-1063</c:v>
                </c:pt>
                <c:pt idx="1625">
                  <c:v>-1062.5</c:v>
                </c:pt>
                <c:pt idx="1626">
                  <c:v>-1062</c:v>
                </c:pt>
                <c:pt idx="1627">
                  <c:v>-1061.5</c:v>
                </c:pt>
                <c:pt idx="1628">
                  <c:v>-1061</c:v>
                </c:pt>
                <c:pt idx="1629">
                  <c:v>-1060.5</c:v>
                </c:pt>
                <c:pt idx="1630">
                  <c:v>-1060</c:v>
                </c:pt>
                <c:pt idx="1631">
                  <c:v>-1059.5</c:v>
                </c:pt>
                <c:pt idx="1632">
                  <c:v>-1059</c:v>
                </c:pt>
                <c:pt idx="1633">
                  <c:v>-1058.5</c:v>
                </c:pt>
                <c:pt idx="1634">
                  <c:v>-1058</c:v>
                </c:pt>
                <c:pt idx="1635">
                  <c:v>-1057.5</c:v>
                </c:pt>
                <c:pt idx="1636">
                  <c:v>-1057</c:v>
                </c:pt>
                <c:pt idx="1637">
                  <c:v>-1056.5</c:v>
                </c:pt>
                <c:pt idx="1638">
                  <c:v>-1056</c:v>
                </c:pt>
                <c:pt idx="1639">
                  <c:v>-1055.5</c:v>
                </c:pt>
                <c:pt idx="1640">
                  <c:v>-1055</c:v>
                </c:pt>
                <c:pt idx="1641">
                  <c:v>-1054.5</c:v>
                </c:pt>
                <c:pt idx="1642">
                  <c:v>-1054</c:v>
                </c:pt>
                <c:pt idx="1643">
                  <c:v>-1053.5</c:v>
                </c:pt>
                <c:pt idx="1644">
                  <c:v>-1053</c:v>
                </c:pt>
                <c:pt idx="1645">
                  <c:v>-1052.5</c:v>
                </c:pt>
                <c:pt idx="1646">
                  <c:v>-1052</c:v>
                </c:pt>
                <c:pt idx="1647">
                  <c:v>-1051.5</c:v>
                </c:pt>
                <c:pt idx="1648">
                  <c:v>-1051</c:v>
                </c:pt>
                <c:pt idx="1649">
                  <c:v>-1050.5</c:v>
                </c:pt>
                <c:pt idx="1650">
                  <c:v>-1050</c:v>
                </c:pt>
                <c:pt idx="1651">
                  <c:v>-1049.5</c:v>
                </c:pt>
                <c:pt idx="1652">
                  <c:v>-1049</c:v>
                </c:pt>
                <c:pt idx="1653">
                  <c:v>-1048.5</c:v>
                </c:pt>
                <c:pt idx="1654">
                  <c:v>-1048</c:v>
                </c:pt>
                <c:pt idx="1655">
                  <c:v>-1047.5</c:v>
                </c:pt>
                <c:pt idx="1656">
                  <c:v>-1047</c:v>
                </c:pt>
                <c:pt idx="1657">
                  <c:v>-1046.5</c:v>
                </c:pt>
                <c:pt idx="1658">
                  <c:v>-1046</c:v>
                </c:pt>
                <c:pt idx="1659">
                  <c:v>-1045.5</c:v>
                </c:pt>
                <c:pt idx="1660">
                  <c:v>-1045</c:v>
                </c:pt>
                <c:pt idx="1661">
                  <c:v>-1044.5</c:v>
                </c:pt>
                <c:pt idx="1662">
                  <c:v>-1044</c:v>
                </c:pt>
                <c:pt idx="1663">
                  <c:v>-1043.5</c:v>
                </c:pt>
                <c:pt idx="1664">
                  <c:v>-1043</c:v>
                </c:pt>
                <c:pt idx="1665">
                  <c:v>-1042.5</c:v>
                </c:pt>
                <c:pt idx="1666">
                  <c:v>-1042</c:v>
                </c:pt>
                <c:pt idx="1667">
                  <c:v>-1041.5</c:v>
                </c:pt>
                <c:pt idx="1668">
                  <c:v>-1041</c:v>
                </c:pt>
                <c:pt idx="1669">
                  <c:v>-1040.5</c:v>
                </c:pt>
                <c:pt idx="1670">
                  <c:v>-1040</c:v>
                </c:pt>
                <c:pt idx="1671">
                  <c:v>-1039.5</c:v>
                </c:pt>
                <c:pt idx="1672">
                  <c:v>-1039</c:v>
                </c:pt>
                <c:pt idx="1673">
                  <c:v>-1038.5</c:v>
                </c:pt>
                <c:pt idx="1674">
                  <c:v>-1038</c:v>
                </c:pt>
                <c:pt idx="1675">
                  <c:v>-1037.5</c:v>
                </c:pt>
                <c:pt idx="1676">
                  <c:v>-1037</c:v>
                </c:pt>
                <c:pt idx="1677">
                  <c:v>-1036.5</c:v>
                </c:pt>
                <c:pt idx="1678">
                  <c:v>-1036</c:v>
                </c:pt>
                <c:pt idx="1679">
                  <c:v>-1035.5</c:v>
                </c:pt>
                <c:pt idx="1680">
                  <c:v>-1035</c:v>
                </c:pt>
                <c:pt idx="1681">
                  <c:v>-1034.5</c:v>
                </c:pt>
                <c:pt idx="1682">
                  <c:v>-1034</c:v>
                </c:pt>
                <c:pt idx="1683">
                  <c:v>-1033.5</c:v>
                </c:pt>
                <c:pt idx="1684">
                  <c:v>-1033</c:v>
                </c:pt>
                <c:pt idx="1685">
                  <c:v>-1032.5</c:v>
                </c:pt>
                <c:pt idx="1686">
                  <c:v>-1032</c:v>
                </c:pt>
                <c:pt idx="1687">
                  <c:v>-1031.5</c:v>
                </c:pt>
                <c:pt idx="1688">
                  <c:v>-1031</c:v>
                </c:pt>
                <c:pt idx="1689">
                  <c:v>-1030.5</c:v>
                </c:pt>
                <c:pt idx="1690">
                  <c:v>-1030</c:v>
                </c:pt>
                <c:pt idx="1691">
                  <c:v>-1029.5</c:v>
                </c:pt>
                <c:pt idx="1692">
                  <c:v>-1029</c:v>
                </c:pt>
                <c:pt idx="1693">
                  <c:v>-1028.5</c:v>
                </c:pt>
                <c:pt idx="1694">
                  <c:v>-1028</c:v>
                </c:pt>
                <c:pt idx="1695">
                  <c:v>-1027.5</c:v>
                </c:pt>
                <c:pt idx="1696">
                  <c:v>-1027</c:v>
                </c:pt>
                <c:pt idx="1697">
                  <c:v>-1026.5</c:v>
                </c:pt>
                <c:pt idx="1698">
                  <c:v>-1026</c:v>
                </c:pt>
                <c:pt idx="1699">
                  <c:v>-1025.5</c:v>
                </c:pt>
                <c:pt idx="1700">
                  <c:v>-1025</c:v>
                </c:pt>
                <c:pt idx="1701">
                  <c:v>-1024.5</c:v>
                </c:pt>
                <c:pt idx="1702">
                  <c:v>-1024</c:v>
                </c:pt>
                <c:pt idx="1703">
                  <c:v>-1023.5</c:v>
                </c:pt>
                <c:pt idx="1704">
                  <c:v>-1023</c:v>
                </c:pt>
                <c:pt idx="1705">
                  <c:v>-1022.5</c:v>
                </c:pt>
                <c:pt idx="1706">
                  <c:v>-1022</c:v>
                </c:pt>
                <c:pt idx="1707">
                  <c:v>-1021.5</c:v>
                </c:pt>
                <c:pt idx="1708">
                  <c:v>-1021</c:v>
                </c:pt>
                <c:pt idx="1709">
                  <c:v>-1020.5</c:v>
                </c:pt>
                <c:pt idx="1710">
                  <c:v>-1020</c:v>
                </c:pt>
                <c:pt idx="1711">
                  <c:v>-1019.5</c:v>
                </c:pt>
                <c:pt idx="1712">
                  <c:v>-1019</c:v>
                </c:pt>
                <c:pt idx="1713">
                  <c:v>-1018.5</c:v>
                </c:pt>
                <c:pt idx="1714">
                  <c:v>-1018</c:v>
                </c:pt>
                <c:pt idx="1715">
                  <c:v>-1017.5</c:v>
                </c:pt>
                <c:pt idx="1716">
                  <c:v>-1017</c:v>
                </c:pt>
                <c:pt idx="1717">
                  <c:v>-1016.5</c:v>
                </c:pt>
                <c:pt idx="1718">
                  <c:v>-1016</c:v>
                </c:pt>
                <c:pt idx="1719">
                  <c:v>-1015.5</c:v>
                </c:pt>
                <c:pt idx="1720">
                  <c:v>-1015</c:v>
                </c:pt>
                <c:pt idx="1721">
                  <c:v>-1014.5</c:v>
                </c:pt>
                <c:pt idx="1722">
                  <c:v>-1014</c:v>
                </c:pt>
                <c:pt idx="1723">
                  <c:v>-1013.5</c:v>
                </c:pt>
                <c:pt idx="1724">
                  <c:v>-1013</c:v>
                </c:pt>
                <c:pt idx="1725">
                  <c:v>-1012.5</c:v>
                </c:pt>
                <c:pt idx="1726">
                  <c:v>-1012</c:v>
                </c:pt>
                <c:pt idx="1727">
                  <c:v>-1011.5</c:v>
                </c:pt>
                <c:pt idx="1728">
                  <c:v>-1011</c:v>
                </c:pt>
                <c:pt idx="1729">
                  <c:v>-1010.5</c:v>
                </c:pt>
                <c:pt idx="1730">
                  <c:v>-1010</c:v>
                </c:pt>
                <c:pt idx="1731">
                  <c:v>-1009.5</c:v>
                </c:pt>
                <c:pt idx="1732">
                  <c:v>-1009</c:v>
                </c:pt>
                <c:pt idx="1733">
                  <c:v>-1008.5</c:v>
                </c:pt>
                <c:pt idx="1734">
                  <c:v>-1008</c:v>
                </c:pt>
                <c:pt idx="1735">
                  <c:v>-1007.5</c:v>
                </c:pt>
                <c:pt idx="1736">
                  <c:v>-1007</c:v>
                </c:pt>
                <c:pt idx="1737">
                  <c:v>-1006.5</c:v>
                </c:pt>
                <c:pt idx="1738">
                  <c:v>-1006</c:v>
                </c:pt>
                <c:pt idx="1739">
                  <c:v>-1005.5</c:v>
                </c:pt>
                <c:pt idx="1740">
                  <c:v>-1005</c:v>
                </c:pt>
                <c:pt idx="1741">
                  <c:v>-1004.5</c:v>
                </c:pt>
                <c:pt idx="1742">
                  <c:v>-1004</c:v>
                </c:pt>
                <c:pt idx="1743">
                  <c:v>-1003.5</c:v>
                </c:pt>
                <c:pt idx="1744">
                  <c:v>-1003</c:v>
                </c:pt>
                <c:pt idx="1745">
                  <c:v>-1002.5</c:v>
                </c:pt>
                <c:pt idx="1746">
                  <c:v>-1002</c:v>
                </c:pt>
                <c:pt idx="1747">
                  <c:v>-1001.5</c:v>
                </c:pt>
                <c:pt idx="1748">
                  <c:v>-1001</c:v>
                </c:pt>
                <c:pt idx="1749">
                  <c:v>-1000.5</c:v>
                </c:pt>
                <c:pt idx="1750">
                  <c:v>-1000</c:v>
                </c:pt>
                <c:pt idx="1751">
                  <c:v>-999.5</c:v>
                </c:pt>
                <c:pt idx="1752">
                  <c:v>-999</c:v>
                </c:pt>
                <c:pt idx="1753">
                  <c:v>-998.5</c:v>
                </c:pt>
                <c:pt idx="1754">
                  <c:v>-998</c:v>
                </c:pt>
                <c:pt idx="1755">
                  <c:v>-997.5</c:v>
                </c:pt>
                <c:pt idx="1756">
                  <c:v>-997</c:v>
                </c:pt>
                <c:pt idx="1757">
                  <c:v>-996.5</c:v>
                </c:pt>
                <c:pt idx="1758">
                  <c:v>-996</c:v>
                </c:pt>
                <c:pt idx="1759">
                  <c:v>-995.5</c:v>
                </c:pt>
                <c:pt idx="1760">
                  <c:v>-995</c:v>
                </c:pt>
                <c:pt idx="1761">
                  <c:v>-994.5</c:v>
                </c:pt>
                <c:pt idx="1762">
                  <c:v>-994</c:v>
                </c:pt>
                <c:pt idx="1763">
                  <c:v>-993.5</c:v>
                </c:pt>
                <c:pt idx="1764">
                  <c:v>-993</c:v>
                </c:pt>
                <c:pt idx="1765">
                  <c:v>-992.5</c:v>
                </c:pt>
                <c:pt idx="1766">
                  <c:v>-992</c:v>
                </c:pt>
                <c:pt idx="1767">
                  <c:v>-991.5</c:v>
                </c:pt>
                <c:pt idx="1768">
                  <c:v>-991</c:v>
                </c:pt>
                <c:pt idx="1769">
                  <c:v>-990.5</c:v>
                </c:pt>
                <c:pt idx="1770">
                  <c:v>-990</c:v>
                </c:pt>
                <c:pt idx="1771">
                  <c:v>-989.5</c:v>
                </c:pt>
                <c:pt idx="1772">
                  <c:v>-989</c:v>
                </c:pt>
                <c:pt idx="1773">
                  <c:v>-988.5</c:v>
                </c:pt>
                <c:pt idx="1774">
                  <c:v>-988</c:v>
                </c:pt>
                <c:pt idx="1775">
                  <c:v>-987.5</c:v>
                </c:pt>
                <c:pt idx="1776">
                  <c:v>-987</c:v>
                </c:pt>
                <c:pt idx="1777">
                  <c:v>-986.5</c:v>
                </c:pt>
                <c:pt idx="1778">
                  <c:v>-986</c:v>
                </c:pt>
                <c:pt idx="1779">
                  <c:v>-985.5</c:v>
                </c:pt>
                <c:pt idx="1780">
                  <c:v>-985</c:v>
                </c:pt>
                <c:pt idx="1781">
                  <c:v>-984.5</c:v>
                </c:pt>
                <c:pt idx="1782">
                  <c:v>-984</c:v>
                </c:pt>
                <c:pt idx="1783">
                  <c:v>-983.5</c:v>
                </c:pt>
                <c:pt idx="1784">
                  <c:v>-983</c:v>
                </c:pt>
                <c:pt idx="1785">
                  <c:v>-982.5</c:v>
                </c:pt>
                <c:pt idx="1786">
                  <c:v>-982</c:v>
                </c:pt>
                <c:pt idx="1787">
                  <c:v>-981.5</c:v>
                </c:pt>
                <c:pt idx="1788">
                  <c:v>-981</c:v>
                </c:pt>
                <c:pt idx="1789">
                  <c:v>-980.5</c:v>
                </c:pt>
                <c:pt idx="1790">
                  <c:v>-980</c:v>
                </c:pt>
                <c:pt idx="1791">
                  <c:v>-979.5</c:v>
                </c:pt>
                <c:pt idx="1792">
                  <c:v>-979</c:v>
                </c:pt>
                <c:pt idx="1793">
                  <c:v>-978.5</c:v>
                </c:pt>
                <c:pt idx="1794">
                  <c:v>-978</c:v>
                </c:pt>
                <c:pt idx="1795">
                  <c:v>-977.5</c:v>
                </c:pt>
                <c:pt idx="1796">
                  <c:v>-977</c:v>
                </c:pt>
                <c:pt idx="1797">
                  <c:v>-976.5</c:v>
                </c:pt>
                <c:pt idx="1798">
                  <c:v>-976</c:v>
                </c:pt>
                <c:pt idx="1799">
                  <c:v>-975.5</c:v>
                </c:pt>
                <c:pt idx="1800">
                  <c:v>-975</c:v>
                </c:pt>
                <c:pt idx="1801">
                  <c:v>-974.5</c:v>
                </c:pt>
                <c:pt idx="1802">
                  <c:v>-974</c:v>
                </c:pt>
                <c:pt idx="1803">
                  <c:v>-973.5</c:v>
                </c:pt>
                <c:pt idx="1804">
                  <c:v>-973</c:v>
                </c:pt>
                <c:pt idx="1805">
                  <c:v>-972.5</c:v>
                </c:pt>
                <c:pt idx="1806">
                  <c:v>-972</c:v>
                </c:pt>
                <c:pt idx="1807">
                  <c:v>-971.5</c:v>
                </c:pt>
                <c:pt idx="1808">
                  <c:v>-971</c:v>
                </c:pt>
                <c:pt idx="1809">
                  <c:v>-970.5</c:v>
                </c:pt>
                <c:pt idx="1810">
                  <c:v>-970</c:v>
                </c:pt>
                <c:pt idx="1811">
                  <c:v>-969.5</c:v>
                </c:pt>
                <c:pt idx="1812">
                  <c:v>-969</c:v>
                </c:pt>
                <c:pt idx="1813">
                  <c:v>-968.5</c:v>
                </c:pt>
                <c:pt idx="1814">
                  <c:v>-968</c:v>
                </c:pt>
                <c:pt idx="1815">
                  <c:v>-967.5</c:v>
                </c:pt>
                <c:pt idx="1816">
                  <c:v>-967</c:v>
                </c:pt>
                <c:pt idx="1817">
                  <c:v>-966.5</c:v>
                </c:pt>
                <c:pt idx="1818">
                  <c:v>-966</c:v>
                </c:pt>
                <c:pt idx="1819">
                  <c:v>-965.5</c:v>
                </c:pt>
                <c:pt idx="1820">
                  <c:v>-965</c:v>
                </c:pt>
                <c:pt idx="1821">
                  <c:v>-964.5</c:v>
                </c:pt>
                <c:pt idx="1822">
                  <c:v>-964</c:v>
                </c:pt>
                <c:pt idx="1823">
                  <c:v>-963.5</c:v>
                </c:pt>
                <c:pt idx="1824">
                  <c:v>-963</c:v>
                </c:pt>
                <c:pt idx="1825">
                  <c:v>-962.5</c:v>
                </c:pt>
                <c:pt idx="1826">
                  <c:v>-962</c:v>
                </c:pt>
                <c:pt idx="1827">
                  <c:v>-961.5</c:v>
                </c:pt>
                <c:pt idx="1828">
                  <c:v>-961</c:v>
                </c:pt>
                <c:pt idx="1829">
                  <c:v>-960.5</c:v>
                </c:pt>
                <c:pt idx="1830">
                  <c:v>-960</c:v>
                </c:pt>
                <c:pt idx="1831">
                  <c:v>-959.5</c:v>
                </c:pt>
                <c:pt idx="1832">
                  <c:v>-959</c:v>
                </c:pt>
                <c:pt idx="1833">
                  <c:v>-958.5</c:v>
                </c:pt>
                <c:pt idx="1834">
                  <c:v>-958</c:v>
                </c:pt>
                <c:pt idx="1835">
                  <c:v>-957.5</c:v>
                </c:pt>
                <c:pt idx="1836">
                  <c:v>-957</c:v>
                </c:pt>
                <c:pt idx="1837">
                  <c:v>-956.5</c:v>
                </c:pt>
                <c:pt idx="1838">
                  <c:v>-956</c:v>
                </c:pt>
                <c:pt idx="1839">
                  <c:v>-955.5</c:v>
                </c:pt>
                <c:pt idx="1840">
                  <c:v>-955</c:v>
                </c:pt>
                <c:pt idx="1841">
                  <c:v>-954.5</c:v>
                </c:pt>
                <c:pt idx="1842">
                  <c:v>-954</c:v>
                </c:pt>
                <c:pt idx="1843">
                  <c:v>-953.5</c:v>
                </c:pt>
                <c:pt idx="1844">
                  <c:v>-953</c:v>
                </c:pt>
                <c:pt idx="1845">
                  <c:v>-952.5</c:v>
                </c:pt>
                <c:pt idx="1846">
                  <c:v>-952</c:v>
                </c:pt>
                <c:pt idx="1847">
                  <c:v>-951.5</c:v>
                </c:pt>
                <c:pt idx="1848">
                  <c:v>-951</c:v>
                </c:pt>
                <c:pt idx="1849">
                  <c:v>-950.5</c:v>
                </c:pt>
                <c:pt idx="1850">
                  <c:v>-950</c:v>
                </c:pt>
                <c:pt idx="1851">
                  <c:v>-949.5</c:v>
                </c:pt>
                <c:pt idx="1852">
                  <c:v>-949</c:v>
                </c:pt>
                <c:pt idx="1853">
                  <c:v>-948.5</c:v>
                </c:pt>
                <c:pt idx="1854">
                  <c:v>-948</c:v>
                </c:pt>
                <c:pt idx="1855">
                  <c:v>-947.5</c:v>
                </c:pt>
                <c:pt idx="1856">
                  <c:v>-947</c:v>
                </c:pt>
                <c:pt idx="1857">
                  <c:v>-946.5</c:v>
                </c:pt>
                <c:pt idx="1858">
                  <c:v>-946</c:v>
                </c:pt>
                <c:pt idx="1859">
                  <c:v>-945.5</c:v>
                </c:pt>
                <c:pt idx="1860">
                  <c:v>-945</c:v>
                </c:pt>
                <c:pt idx="1861">
                  <c:v>-944.5</c:v>
                </c:pt>
                <c:pt idx="1862">
                  <c:v>-944</c:v>
                </c:pt>
                <c:pt idx="1863">
                  <c:v>-943.5</c:v>
                </c:pt>
                <c:pt idx="1864">
                  <c:v>-943</c:v>
                </c:pt>
                <c:pt idx="1865">
                  <c:v>-942.5</c:v>
                </c:pt>
                <c:pt idx="1866">
                  <c:v>-942</c:v>
                </c:pt>
                <c:pt idx="1867">
                  <c:v>-941.5</c:v>
                </c:pt>
                <c:pt idx="1868">
                  <c:v>-941</c:v>
                </c:pt>
                <c:pt idx="1869">
                  <c:v>-940.5</c:v>
                </c:pt>
                <c:pt idx="1870">
                  <c:v>-940</c:v>
                </c:pt>
                <c:pt idx="1871">
                  <c:v>-939.5</c:v>
                </c:pt>
                <c:pt idx="1872">
                  <c:v>-939</c:v>
                </c:pt>
                <c:pt idx="1873">
                  <c:v>-938.5</c:v>
                </c:pt>
                <c:pt idx="1874">
                  <c:v>-938</c:v>
                </c:pt>
                <c:pt idx="1875">
                  <c:v>-937.5</c:v>
                </c:pt>
                <c:pt idx="1876">
                  <c:v>-937</c:v>
                </c:pt>
                <c:pt idx="1877">
                  <c:v>-936.5</c:v>
                </c:pt>
                <c:pt idx="1878">
                  <c:v>-936</c:v>
                </c:pt>
                <c:pt idx="1879">
                  <c:v>-935.5</c:v>
                </c:pt>
                <c:pt idx="1880">
                  <c:v>-935</c:v>
                </c:pt>
                <c:pt idx="1881">
                  <c:v>-934.5</c:v>
                </c:pt>
                <c:pt idx="1882">
                  <c:v>-934</c:v>
                </c:pt>
                <c:pt idx="1883">
                  <c:v>-933.5</c:v>
                </c:pt>
                <c:pt idx="1884">
                  <c:v>-933</c:v>
                </c:pt>
                <c:pt idx="1885">
                  <c:v>-932.5</c:v>
                </c:pt>
                <c:pt idx="1886">
                  <c:v>-932</c:v>
                </c:pt>
                <c:pt idx="1887">
                  <c:v>-931.5</c:v>
                </c:pt>
                <c:pt idx="1888">
                  <c:v>-931</c:v>
                </c:pt>
                <c:pt idx="1889">
                  <c:v>-930.5</c:v>
                </c:pt>
                <c:pt idx="1890">
                  <c:v>-930</c:v>
                </c:pt>
                <c:pt idx="1891">
                  <c:v>-929.5</c:v>
                </c:pt>
                <c:pt idx="1892">
                  <c:v>-929</c:v>
                </c:pt>
                <c:pt idx="1893">
                  <c:v>-928.5</c:v>
                </c:pt>
                <c:pt idx="1894">
                  <c:v>-928</c:v>
                </c:pt>
                <c:pt idx="1895">
                  <c:v>-927.5</c:v>
                </c:pt>
                <c:pt idx="1896">
                  <c:v>-927</c:v>
                </c:pt>
                <c:pt idx="1897">
                  <c:v>-926.5</c:v>
                </c:pt>
                <c:pt idx="1898">
                  <c:v>-926</c:v>
                </c:pt>
                <c:pt idx="1899">
                  <c:v>-925.5</c:v>
                </c:pt>
                <c:pt idx="1900">
                  <c:v>-925</c:v>
                </c:pt>
                <c:pt idx="1901">
                  <c:v>-924.5</c:v>
                </c:pt>
                <c:pt idx="1902">
                  <c:v>-924</c:v>
                </c:pt>
                <c:pt idx="1903">
                  <c:v>-923.5</c:v>
                </c:pt>
                <c:pt idx="1904">
                  <c:v>-923</c:v>
                </c:pt>
                <c:pt idx="1905">
                  <c:v>-922.5</c:v>
                </c:pt>
                <c:pt idx="1906">
                  <c:v>-922</c:v>
                </c:pt>
                <c:pt idx="1907">
                  <c:v>-921.5</c:v>
                </c:pt>
                <c:pt idx="1908">
                  <c:v>-921</c:v>
                </c:pt>
                <c:pt idx="1909">
                  <c:v>-920.5</c:v>
                </c:pt>
                <c:pt idx="1910">
                  <c:v>-920</c:v>
                </c:pt>
                <c:pt idx="1911">
                  <c:v>-919.5</c:v>
                </c:pt>
                <c:pt idx="1912">
                  <c:v>-919</c:v>
                </c:pt>
                <c:pt idx="1913">
                  <c:v>-918.5</c:v>
                </c:pt>
                <c:pt idx="1914">
                  <c:v>-918</c:v>
                </c:pt>
                <c:pt idx="1915">
                  <c:v>-917.5</c:v>
                </c:pt>
                <c:pt idx="1916">
                  <c:v>-917</c:v>
                </c:pt>
                <c:pt idx="1917">
                  <c:v>-916.5</c:v>
                </c:pt>
                <c:pt idx="1918">
                  <c:v>-916</c:v>
                </c:pt>
                <c:pt idx="1919">
                  <c:v>-915.5</c:v>
                </c:pt>
                <c:pt idx="1920">
                  <c:v>-915</c:v>
                </c:pt>
                <c:pt idx="1921">
                  <c:v>-914.5</c:v>
                </c:pt>
                <c:pt idx="1922">
                  <c:v>-914</c:v>
                </c:pt>
                <c:pt idx="1923">
                  <c:v>-913.5</c:v>
                </c:pt>
                <c:pt idx="1924">
                  <c:v>-913</c:v>
                </c:pt>
                <c:pt idx="1925">
                  <c:v>-912.5</c:v>
                </c:pt>
                <c:pt idx="1926">
                  <c:v>-912</c:v>
                </c:pt>
                <c:pt idx="1927">
                  <c:v>-911.5</c:v>
                </c:pt>
                <c:pt idx="1928">
                  <c:v>-911</c:v>
                </c:pt>
                <c:pt idx="1929">
                  <c:v>-910.5</c:v>
                </c:pt>
                <c:pt idx="1930">
                  <c:v>-910</c:v>
                </c:pt>
                <c:pt idx="1931">
                  <c:v>-909.5</c:v>
                </c:pt>
                <c:pt idx="1932">
                  <c:v>-909</c:v>
                </c:pt>
                <c:pt idx="1933">
                  <c:v>-908.5</c:v>
                </c:pt>
                <c:pt idx="1934">
                  <c:v>-908</c:v>
                </c:pt>
                <c:pt idx="1935">
                  <c:v>-907.5</c:v>
                </c:pt>
                <c:pt idx="1936">
                  <c:v>-907</c:v>
                </c:pt>
                <c:pt idx="1937">
                  <c:v>-906.5</c:v>
                </c:pt>
                <c:pt idx="1938">
                  <c:v>-906</c:v>
                </c:pt>
                <c:pt idx="1939">
                  <c:v>-905.5</c:v>
                </c:pt>
                <c:pt idx="1940">
                  <c:v>-905</c:v>
                </c:pt>
                <c:pt idx="1941">
                  <c:v>-904.5</c:v>
                </c:pt>
                <c:pt idx="1942">
                  <c:v>-904</c:v>
                </c:pt>
                <c:pt idx="1943">
                  <c:v>-903.5</c:v>
                </c:pt>
                <c:pt idx="1944">
                  <c:v>-903</c:v>
                </c:pt>
                <c:pt idx="1945">
                  <c:v>-902.5</c:v>
                </c:pt>
                <c:pt idx="1946">
                  <c:v>-902</c:v>
                </c:pt>
                <c:pt idx="1947">
                  <c:v>-901.5</c:v>
                </c:pt>
                <c:pt idx="1948">
                  <c:v>-901</c:v>
                </c:pt>
                <c:pt idx="1949">
                  <c:v>-900.5</c:v>
                </c:pt>
                <c:pt idx="1950">
                  <c:v>-900</c:v>
                </c:pt>
                <c:pt idx="1951">
                  <c:v>-899.5</c:v>
                </c:pt>
                <c:pt idx="1952">
                  <c:v>-899</c:v>
                </c:pt>
                <c:pt idx="1953">
                  <c:v>-898.5</c:v>
                </c:pt>
                <c:pt idx="1954">
                  <c:v>-898</c:v>
                </c:pt>
                <c:pt idx="1955">
                  <c:v>-897.5</c:v>
                </c:pt>
                <c:pt idx="1956">
                  <c:v>-897</c:v>
                </c:pt>
                <c:pt idx="1957">
                  <c:v>-896.5</c:v>
                </c:pt>
                <c:pt idx="1958">
                  <c:v>-896</c:v>
                </c:pt>
                <c:pt idx="1959">
                  <c:v>-895.5</c:v>
                </c:pt>
                <c:pt idx="1960">
                  <c:v>-895</c:v>
                </c:pt>
                <c:pt idx="1961">
                  <c:v>-894.5</c:v>
                </c:pt>
                <c:pt idx="1962">
                  <c:v>-894</c:v>
                </c:pt>
                <c:pt idx="1963">
                  <c:v>-893.5</c:v>
                </c:pt>
                <c:pt idx="1964">
                  <c:v>-893</c:v>
                </c:pt>
                <c:pt idx="1965">
                  <c:v>-892.5</c:v>
                </c:pt>
                <c:pt idx="1966">
                  <c:v>-892</c:v>
                </c:pt>
                <c:pt idx="1967">
                  <c:v>-891.5</c:v>
                </c:pt>
                <c:pt idx="1968">
                  <c:v>-891</c:v>
                </c:pt>
                <c:pt idx="1969">
                  <c:v>-890.5</c:v>
                </c:pt>
                <c:pt idx="1970">
                  <c:v>-890</c:v>
                </c:pt>
                <c:pt idx="1971">
                  <c:v>-889.5</c:v>
                </c:pt>
                <c:pt idx="1972">
                  <c:v>-889</c:v>
                </c:pt>
                <c:pt idx="1973">
                  <c:v>-888.5</c:v>
                </c:pt>
                <c:pt idx="1974">
                  <c:v>-888</c:v>
                </c:pt>
                <c:pt idx="1975">
                  <c:v>-887.5</c:v>
                </c:pt>
                <c:pt idx="1976">
                  <c:v>-887</c:v>
                </c:pt>
                <c:pt idx="1977">
                  <c:v>-886.5</c:v>
                </c:pt>
                <c:pt idx="1978">
                  <c:v>-886</c:v>
                </c:pt>
                <c:pt idx="1979">
                  <c:v>-885.5</c:v>
                </c:pt>
                <c:pt idx="1980">
                  <c:v>-885</c:v>
                </c:pt>
                <c:pt idx="1981">
                  <c:v>-884.5</c:v>
                </c:pt>
                <c:pt idx="1982">
                  <c:v>-884</c:v>
                </c:pt>
                <c:pt idx="1983">
                  <c:v>-883.5</c:v>
                </c:pt>
                <c:pt idx="1984">
                  <c:v>-883</c:v>
                </c:pt>
                <c:pt idx="1985">
                  <c:v>-882.5</c:v>
                </c:pt>
                <c:pt idx="1986">
                  <c:v>-882</c:v>
                </c:pt>
                <c:pt idx="1987">
                  <c:v>-881.5</c:v>
                </c:pt>
                <c:pt idx="1988">
                  <c:v>-881</c:v>
                </c:pt>
                <c:pt idx="1989">
                  <c:v>-880.5</c:v>
                </c:pt>
                <c:pt idx="1990">
                  <c:v>-880</c:v>
                </c:pt>
                <c:pt idx="1991">
                  <c:v>-879.5</c:v>
                </c:pt>
                <c:pt idx="1992">
                  <c:v>-879</c:v>
                </c:pt>
                <c:pt idx="1993">
                  <c:v>-878.5</c:v>
                </c:pt>
                <c:pt idx="1994">
                  <c:v>-878</c:v>
                </c:pt>
                <c:pt idx="1995">
                  <c:v>-877.5</c:v>
                </c:pt>
                <c:pt idx="1996">
                  <c:v>-877</c:v>
                </c:pt>
                <c:pt idx="1997">
                  <c:v>-876.5</c:v>
                </c:pt>
                <c:pt idx="1998">
                  <c:v>-876</c:v>
                </c:pt>
                <c:pt idx="1999">
                  <c:v>-875.5</c:v>
                </c:pt>
                <c:pt idx="2000">
                  <c:v>-875</c:v>
                </c:pt>
                <c:pt idx="2001">
                  <c:v>-874.5</c:v>
                </c:pt>
                <c:pt idx="2002">
                  <c:v>-874</c:v>
                </c:pt>
                <c:pt idx="2003">
                  <c:v>-873.5</c:v>
                </c:pt>
                <c:pt idx="2004">
                  <c:v>-873</c:v>
                </c:pt>
                <c:pt idx="2005">
                  <c:v>-872.5</c:v>
                </c:pt>
                <c:pt idx="2006">
                  <c:v>-872</c:v>
                </c:pt>
                <c:pt idx="2007">
                  <c:v>-871.5</c:v>
                </c:pt>
                <c:pt idx="2008">
                  <c:v>-871</c:v>
                </c:pt>
                <c:pt idx="2009">
                  <c:v>-870.5</c:v>
                </c:pt>
                <c:pt idx="2010">
                  <c:v>-870</c:v>
                </c:pt>
                <c:pt idx="2011">
                  <c:v>-869.5</c:v>
                </c:pt>
                <c:pt idx="2012">
                  <c:v>-869</c:v>
                </c:pt>
                <c:pt idx="2013">
                  <c:v>-868.5</c:v>
                </c:pt>
                <c:pt idx="2014">
                  <c:v>-868</c:v>
                </c:pt>
                <c:pt idx="2015">
                  <c:v>-867.5</c:v>
                </c:pt>
                <c:pt idx="2016">
                  <c:v>-867</c:v>
                </c:pt>
                <c:pt idx="2017">
                  <c:v>-866.5</c:v>
                </c:pt>
                <c:pt idx="2018">
                  <c:v>-866</c:v>
                </c:pt>
                <c:pt idx="2019">
                  <c:v>-865.5</c:v>
                </c:pt>
                <c:pt idx="2020">
                  <c:v>-865</c:v>
                </c:pt>
                <c:pt idx="2021">
                  <c:v>-864.5</c:v>
                </c:pt>
                <c:pt idx="2022">
                  <c:v>-864</c:v>
                </c:pt>
                <c:pt idx="2023">
                  <c:v>-863.5</c:v>
                </c:pt>
                <c:pt idx="2024">
                  <c:v>-863</c:v>
                </c:pt>
                <c:pt idx="2025">
                  <c:v>-862.5</c:v>
                </c:pt>
                <c:pt idx="2026">
                  <c:v>-862</c:v>
                </c:pt>
                <c:pt idx="2027">
                  <c:v>-861.5</c:v>
                </c:pt>
                <c:pt idx="2028">
                  <c:v>-861</c:v>
                </c:pt>
                <c:pt idx="2029">
                  <c:v>-860.5</c:v>
                </c:pt>
                <c:pt idx="2030">
                  <c:v>-860</c:v>
                </c:pt>
                <c:pt idx="2031">
                  <c:v>-859.5</c:v>
                </c:pt>
                <c:pt idx="2032">
                  <c:v>-859</c:v>
                </c:pt>
                <c:pt idx="2033">
                  <c:v>-858.5</c:v>
                </c:pt>
                <c:pt idx="2034">
                  <c:v>-858</c:v>
                </c:pt>
                <c:pt idx="2035">
                  <c:v>-857.5</c:v>
                </c:pt>
                <c:pt idx="2036">
                  <c:v>-857</c:v>
                </c:pt>
                <c:pt idx="2037">
                  <c:v>-856.5</c:v>
                </c:pt>
                <c:pt idx="2038">
                  <c:v>-856</c:v>
                </c:pt>
                <c:pt idx="2039">
                  <c:v>-855.5</c:v>
                </c:pt>
                <c:pt idx="2040">
                  <c:v>-855</c:v>
                </c:pt>
                <c:pt idx="2041">
                  <c:v>-854.5</c:v>
                </c:pt>
                <c:pt idx="2042">
                  <c:v>-854</c:v>
                </c:pt>
                <c:pt idx="2043">
                  <c:v>-853.5</c:v>
                </c:pt>
                <c:pt idx="2044">
                  <c:v>-853</c:v>
                </c:pt>
                <c:pt idx="2045">
                  <c:v>-852.5</c:v>
                </c:pt>
                <c:pt idx="2046">
                  <c:v>-852</c:v>
                </c:pt>
                <c:pt idx="2047">
                  <c:v>-851.5</c:v>
                </c:pt>
                <c:pt idx="2048">
                  <c:v>-851</c:v>
                </c:pt>
                <c:pt idx="2049">
                  <c:v>-850.5</c:v>
                </c:pt>
                <c:pt idx="2050">
                  <c:v>-850</c:v>
                </c:pt>
                <c:pt idx="2051">
                  <c:v>-849.5</c:v>
                </c:pt>
                <c:pt idx="2052">
                  <c:v>-849</c:v>
                </c:pt>
                <c:pt idx="2053">
                  <c:v>-848.5</c:v>
                </c:pt>
                <c:pt idx="2054">
                  <c:v>-848</c:v>
                </c:pt>
                <c:pt idx="2055">
                  <c:v>-847.5</c:v>
                </c:pt>
                <c:pt idx="2056">
                  <c:v>-847</c:v>
                </c:pt>
                <c:pt idx="2057">
                  <c:v>-846.5</c:v>
                </c:pt>
                <c:pt idx="2058">
                  <c:v>-846</c:v>
                </c:pt>
                <c:pt idx="2059">
                  <c:v>-845.5</c:v>
                </c:pt>
                <c:pt idx="2060">
                  <c:v>-845</c:v>
                </c:pt>
                <c:pt idx="2061">
                  <c:v>-844.5</c:v>
                </c:pt>
                <c:pt idx="2062">
                  <c:v>-844</c:v>
                </c:pt>
                <c:pt idx="2063">
                  <c:v>-843.5</c:v>
                </c:pt>
                <c:pt idx="2064">
                  <c:v>-843</c:v>
                </c:pt>
                <c:pt idx="2065">
                  <c:v>-842.5</c:v>
                </c:pt>
                <c:pt idx="2066">
                  <c:v>-842</c:v>
                </c:pt>
                <c:pt idx="2067">
                  <c:v>-841.5</c:v>
                </c:pt>
                <c:pt idx="2068">
                  <c:v>-841</c:v>
                </c:pt>
                <c:pt idx="2069">
                  <c:v>-840.5</c:v>
                </c:pt>
                <c:pt idx="2070">
                  <c:v>-840</c:v>
                </c:pt>
                <c:pt idx="2071">
                  <c:v>-839.5</c:v>
                </c:pt>
                <c:pt idx="2072">
                  <c:v>-839</c:v>
                </c:pt>
                <c:pt idx="2073">
                  <c:v>-838.5</c:v>
                </c:pt>
                <c:pt idx="2074">
                  <c:v>-838</c:v>
                </c:pt>
                <c:pt idx="2075">
                  <c:v>-837.5</c:v>
                </c:pt>
                <c:pt idx="2076">
                  <c:v>-837</c:v>
                </c:pt>
                <c:pt idx="2077">
                  <c:v>-836.5</c:v>
                </c:pt>
                <c:pt idx="2078">
                  <c:v>-836</c:v>
                </c:pt>
                <c:pt idx="2079">
                  <c:v>-835.5</c:v>
                </c:pt>
                <c:pt idx="2080">
                  <c:v>-835</c:v>
                </c:pt>
                <c:pt idx="2081">
                  <c:v>-834.5</c:v>
                </c:pt>
                <c:pt idx="2082">
                  <c:v>-834</c:v>
                </c:pt>
                <c:pt idx="2083">
                  <c:v>-833.5</c:v>
                </c:pt>
                <c:pt idx="2084">
                  <c:v>-833</c:v>
                </c:pt>
                <c:pt idx="2085">
                  <c:v>-832.5</c:v>
                </c:pt>
                <c:pt idx="2086">
                  <c:v>-832</c:v>
                </c:pt>
                <c:pt idx="2087">
                  <c:v>-831.5</c:v>
                </c:pt>
                <c:pt idx="2088">
                  <c:v>-831</c:v>
                </c:pt>
                <c:pt idx="2089">
                  <c:v>-830.5</c:v>
                </c:pt>
                <c:pt idx="2090">
                  <c:v>-830</c:v>
                </c:pt>
                <c:pt idx="2091">
                  <c:v>-829.5</c:v>
                </c:pt>
                <c:pt idx="2092">
                  <c:v>-829</c:v>
                </c:pt>
                <c:pt idx="2093">
                  <c:v>-828.5</c:v>
                </c:pt>
                <c:pt idx="2094">
                  <c:v>-828</c:v>
                </c:pt>
                <c:pt idx="2095">
                  <c:v>-827.5</c:v>
                </c:pt>
                <c:pt idx="2096">
                  <c:v>-827</c:v>
                </c:pt>
                <c:pt idx="2097">
                  <c:v>-826.5</c:v>
                </c:pt>
                <c:pt idx="2098">
                  <c:v>-826</c:v>
                </c:pt>
                <c:pt idx="2099">
                  <c:v>-825.5</c:v>
                </c:pt>
                <c:pt idx="2100">
                  <c:v>-825</c:v>
                </c:pt>
                <c:pt idx="2101">
                  <c:v>-824.5</c:v>
                </c:pt>
                <c:pt idx="2102">
                  <c:v>-824</c:v>
                </c:pt>
                <c:pt idx="2103">
                  <c:v>-823.5</c:v>
                </c:pt>
                <c:pt idx="2104">
                  <c:v>-823</c:v>
                </c:pt>
                <c:pt idx="2105">
                  <c:v>-822.5</c:v>
                </c:pt>
                <c:pt idx="2106">
                  <c:v>-822</c:v>
                </c:pt>
                <c:pt idx="2107">
                  <c:v>-821.5</c:v>
                </c:pt>
                <c:pt idx="2108">
                  <c:v>-821</c:v>
                </c:pt>
                <c:pt idx="2109">
                  <c:v>-820.5</c:v>
                </c:pt>
                <c:pt idx="2110">
                  <c:v>-820</c:v>
                </c:pt>
                <c:pt idx="2111">
                  <c:v>-819.5</c:v>
                </c:pt>
                <c:pt idx="2112">
                  <c:v>-819</c:v>
                </c:pt>
                <c:pt idx="2113">
                  <c:v>-818.5</c:v>
                </c:pt>
                <c:pt idx="2114">
                  <c:v>-818</c:v>
                </c:pt>
                <c:pt idx="2115">
                  <c:v>-817.5</c:v>
                </c:pt>
                <c:pt idx="2116">
                  <c:v>-817</c:v>
                </c:pt>
                <c:pt idx="2117">
                  <c:v>-816.5</c:v>
                </c:pt>
                <c:pt idx="2118">
                  <c:v>-816</c:v>
                </c:pt>
                <c:pt idx="2119">
                  <c:v>-815.5</c:v>
                </c:pt>
                <c:pt idx="2120">
                  <c:v>-815</c:v>
                </c:pt>
                <c:pt idx="2121">
                  <c:v>-814.5</c:v>
                </c:pt>
                <c:pt idx="2122">
                  <c:v>-814</c:v>
                </c:pt>
                <c:pt idx="2123">
                  <c:v>-813.5</c:v>
                </c:pt>
                <c:pt idx="2124">
                  <c:v>-813</c:v>
                </c:pt>
                <c:pt idx="2125">
                  <c:v>-812.5</c:v>
                </c:pt>
                <c:pt idx="2126">
                  <c:v>-812</c:v>
                </c:pt>
                <c:pt idx="2127">
                  <c:v>-811.5</c:v>
                </c:pt>
                <c:pt idx="2128">
                  <c:v>-811</c:v>
                </c:pt>
                <c:pt idx="2129">
                  <c:v>-810.5</c:v>
                </c:pt>
                <c:pt idx="2130">
                  <c:v>-810</c:v>
                </c:pt>
                <c:pt idx="2131">
                  <c:v>-809.5</c:v>
                </c:pt>
                <c:pt idx="2132">
                  <c:v>-809</c:v>
                </c:pt>
                <c:pt idx="2133">
                  <c:v>-808.5</c:v>
                </c:pt>
                <c:pt idx="2134">
                  <c:v>-808</c:v>
                </c:pt>
                <c:pt idx="2135">
                  <c:v>-807.5</c:v>
                </c:pt>
                <c:pt idx="2136">
                  <c:v>-807</c:v>
                </c:pt>
                <c:pt idx="2137">
                  <c:v>-806.5</c:v>
                </c:pt>
                <c:pt idx="2138">
                  <c:v>-806</c:v>
                </c:pt>
                <c:pt idx="2139">
                  <c:v>-805.5</c:v>
                </c:pt>
                <c:pt idx="2140">
                  <c:v>-805</c:v>
                </c:pt>
                <c:pt idx="2141">
                  <c:v>-804.5</c:v>
                </c:pt>
                <c:pt idx="2142">
                  <c:v>-804</c:v>
                </c:pt>
                <c:pt idx="2143">
                  <c:v>-803.5</c:v>
                </c:pt>
                <c:pt idx="2144">
                  <c:v>-803</c:v>
                </c:pt>
                <c:pt idx="2145">
                  <c:v>-802.5</c:v>
                </c:pt>
                <c:pt idx="2146">
                  <c:v>-802</c:v>
                </c:pt>
                <c:pt idx="2147">
                  <c:v>-801.5</c:v>
                </c:pt>
                <c:pt idx="2148">
                  <c:v>-801</c:v>
                </c:pt>
                <c:pt idx="2149">
                  <c:v>-800.5</c:v>
                </c:pt>
                <c:pt idx="2150">
                  <c:v>-800</c:v>
                </c:pt>
                <c:pt idx="2151">
                  <c:v>-799.5</c:v>
                </c:pt>
                <c:pt idx="2152">
                  <c:v>-799</c:v>
                </c:pt>
                <c:pt idx="2153">
                  <c:v>-798.5</c:v>
                </c:pt>
                <c:pt idx="2154">
                  <c:v>-798</c:v>
                </c:pt>
                <c:pt idx="2155">
                  <c:v>-797.5</c:v>
                </c:pt>
                <c:pt idx="2156">
                  <c:v>-797</c:v>
                </c:pt>
                <c:pt idx="2157">
                  <c:v>-796.5</c:v>
                </c:pt>
                <c:pt idx="2158">
                  <c:v>-796</c:v>
                </c:pt>
                <c:pt idx="2159">
                  <c:v>-795.5</c:v>
                </c:pt>
                <c:pt idx="2160">
                  <c:v>-795</c:v>
                </c:pt>
                <c:pt idx="2161">
                  <c:v>-794.5</c:v>
                </c:pt>
                <c:pt idx="2162">
                  <c:v>-794</c:v>
                </c:pt>
                <c:pt idx="2163">
                  <c:v>-793.5</c:v>
                </c:pt>
                <c:pt idx="2164">
                  <c:v>-793</c:v>
                </c:pt>
                <c:pt idx="2165">
                  <c:v>-792.5</c:v>
                </c:pt>
                <c:pt idx="2166">
                  <c:v>-792</c:v>
                </c:pt>
                <c:pt idx="2167">
                  <c:v>-791.5</c:v>
                </c:pt>
                <c:pt idx="2168">
                  <c:v>-791</c:v>
                </c:pt>
                <c:pt idx="2169">
                  <c:v>-790.5</c:v>
                </c:pt>
                <c:pt idx="2170">
                  <c:v>-790</c:v>
                </c:pt>
                <c:pt idx="2171">
                  <c:v>-789.5</c:v>
                </c:pt>
                <c:pt idx="2172">
                  <c:v>-789</c:v>
                </c:pt>
                <c:pt idx="2173">
                  <c:v>-788.5</c:v>
                </c:pt>
                <c:pt idx="2174">
                  <c:v>-788</c:v>
                </c:pt>
                <c:pt idx="2175">
                  <c:v>-787.5</c:v>
                </c:pt>
                <c:pt idx="2176">
                  <c:v>-787</c:v>
                </c:pt>
                <c:pt idx="2177">
                  <c:v>-786.5</c:v>
                </c:pt>
                <c:pt idx="2178">
                  <c:v>-786</c:v>
                </c:pt>
                <c:pt idx="2179">
                  <c:v>-785.5</c:v>
                </c:pt>
                <c:pt idx="2180">
                  <c:v>-785</c:v>
                </c:pt>
                <c:pt idx="2181">
                  <c:v>-784.5</c:v>
                </c:pt>
                <c:pt idx="2182">
                  <c:v>-784</c:v>
                </c:pt>
                <c:pt idx="2183">
                  <c:v>-783.5</c:v>
                </c:pt>
                <c:pt idx="2184">
                  <c:v>-783</c:v>
                </c:pt>
                <c:pt idx="2185">
                  <c:v>-782.5</c:v>
                </c:pt>
                <c:pt idx="2186">
                  <c:v>-782</c:v>
                </c:pt>
                <c:pt idx="2187">
                  <c:v>-781.5</c:v>
                </c:pt>
                <c:pt idx="2188">
                  <c:v>-781</c:v>
                </c:pt>
                <c:pt idx="2189">
                  <c:v>-780.5</c:v>
                </c:pt>
                <c:pt idx="2190">
                  <c:v>-780</c:v>
                </c:pt>
                <c:pt idx="2191">
                  <c:v>-779.5</c:v>
                </c:pt>
                <c:pt idx="2192">
                  <c:v>-779</c:v>
                </c:pt>
                <c:pt idx="2193">
                  <c:v>-778.5</c:v>
                </c:pt>
                <c:pt idx="2194">
                  <c:v>-778</c:v>
                </c:pt>
                <c:pt idx="2195">
                  <c:v>-777.5</c:v>
                </c:pt>
                <c:pt idx="2196">
                  <c:v>-777</c:v>
                </c:pt>
                <c:pt idx="2197">
                  <c:v>-776.5</c:v>
                </c:pt>
                <c:pt idx="2198">
                  <c:v>-776</c:v>
                </c:pt>
                <c:pt idx="2199">
                  <c:v>-775.5</c:v>
                </c:pt>
                <c:pt idx="2200">
                  <c:v>-775</c:v>
                </c:pt>
                <c:pt idx="2201">
                  <c:v>-774.5</c:v>
                </c:pt>
                <c:pt idx="2202">
                  <c:v>-774</c:v>
                </c:pt>
                <c:pt idx="2203">
                  <c:v>-773.5</c:v>
                </c:pt>
                <c:pt idx="2204">
                  <c:v>-773</c:v>
                </c:pt>
                <c:pt idx="2205">
                  <c:v>-772.5</c:v>
                </c:pt>
                <c:pt idx="2206">
                  <c:v>-772</c:v>
                </c:pt>
                <c:pt idx="2207">
                  <c:v>-771.5</c:v>
                </c:pt>
                <c:pt idx="2208">
                  <c:v>-771</c:v>
                </c:pt>
                <c:pt idx="2209">
                  <c:v>-770.5</c:v>
                </c:pt>
                <c:pt idx="2210">
                  <c:v>-770</c:v>
                </c:pt>
                <c:pt idx="2211">
                  <c:v>-769.5</c:v>
                </c:pt>
                <c:pt idx="2212">
                  <c:v>-769</c:v>
                </c:pt>
                <c:pt idx="2213">
                  <c:v>-768.5</c:v>
                </c:pt>
                <c:pt idx="2214">
                  <c:v>-768</c:v>
                </c:pt>
                <c:pt idx="2215">
                  <c:v>-767.5</c:v>
                </c:pt>
                <c:pt idx="2216">
                  <c:v>-767</c:v>
                </c:pt>
                <c:pt idx="2217">
                  <c:v>-766.5</c:v>
                </c:pt>
                <c:pt idx="2218">
                  <c:v>-766</c:v>
                </c:pt>
                <c:pt idx="2219">
                  <c:v>-765.5</c:v>
                </c:pt>
                <c:pt idx="2220">
                  <c:v>-765</c:v>
                </c:pt>
                <c:pt idx="2221">
                  <c:v>-764.5</c:v>
                </c:pt>
                <c:pt idx="2222">
                  <c:v>-764</c:v>
                </c:pt>
                <c:pt idx="2223">
                  <c:v>-763.5</c:v>
                </c:pt>
                <c:pt idx="2224">
                  <c:v>-763</c:v>
                </c:pt>
                <c:pt idx="2225">
                  <c:v>-762.5</c:v>
                </c:pt>
                <c:pt idx="2226">
                  <c:v>-762</c:v>
                </c:pt>
                <c:pt idx="2227">
                  <c:v>-761.5</c:v>
                </c:pt>
                <c:pt idx="2228">
                  <c:v>-761</c:v>
                </c:pt>
                <c:pt idx="2229">
                  <c:v>-760.5</c:v>
                </c:pt>
                <c:pt idx="2230">
                  <c:v>-760</c:v>
                </c:pt>
                <c:pt idx="2231">
                  <c:v>-759.5</c:v>
                </c:pt>
                <c:pt idx="2232">
                  <c:v>-759</c:v>
                </c:pt>
                <c:pt idx="2233">
                  <c:v>-758.5</c:v>
                </c:pt>
                <c:pt idx="2234">
                  <c:v>-758</c:v>
                </c:pt>
                <c:pt idx="2235">
                  <c:v>-757.5</c:v>
                </c:pt>
                <c:pt idx="2236">
                  <c:v>-757</c:v>
                </c:pt>
                <c:pt idx="2237">
                  <c:v>-756.5</c:v>
                </c:pt>
                <c:pt idx="2238">
                  <c:v>-756</c:v>
                </c:pt>
                <c:pt idx="2239">
                  <c:v>-755.5</c:v>
                </c:pt>
                <c:pt idx="2240">
                  <c:v>-755</c:v>
                </c:pt>
                <c:pt idx="2241">
                  <c:v>-754.5</c:v>
                </c:pt>
                <c:pt idx="2242">
                  <c:v>-754</c:v>
                </c:pt>
                <c:pt idx="2243">
                  <c:v>-753.5</c:v>
                </c:pt>
                <c:pt idx="2244">
                  <c:v>-753</c:v>
                </c:pt>
                <c:pt idx="2245">
                  <c:v>-752.5</c:v>
                </c:pt>
                <c:pt idx="2246">
                  <c:v>-752</c:v>
                </c:pt>
                <c:pt idx="2247">
                  <c:v>-751.5</c:v>
                </c:pt>
                <c:pt idx="2248">
                  <c:v>-751</c:v>
                </c:pt>
                <c:pt idx="2249">
                  <c:v>-750.5</c:v>
                </c:pt>
                <c:pt idx="2250">
                  <c:v>-750</c:v>
                </c:pt>
                <c:pt idx="2251">
                  <c:v>-749.5</c:v>
                </c:pt>
                <c:pt idx="2252">
                  <c:v>-749</c:v>
                </c:pt>
                <c:pt idx="2253">
                  <c:v>-748.5</c:v>
                </c:pt>
                <c:pt idx="2254">
                  <c:v>-748</c:v>
                </c:pt>
                <c:pt idx="2255">
                  <c:v>-747.5</c:v>
                </c:pt>
                <c:pt idx="2256">
                  <c:v>-747</c:v>
                </c:pt>
                <c:pt idx="2257">
                  <c:v>-746.5</c:v>
                </c:pt>
                <c:pt idx="2258">
                  <c:v>-746</c:v>
                </c:pt>
                <c:pt idx="2259">
                  <c:v>-745.5</c:v>
                </c:pt>
                <c:pt idx="2260">
                  <c:v>-745</c:v>
                </c:pt>
                <c:pt idx="2261">
                  <c:v>-744.5</c:v>
                </c:pt>
                <c:pt idx="2262">
                  <c:v>-744</c:v>
                </c:pt>
                <c:pt idx="2263">
                  <c:v>-743.5</c:v>
                </c:pt>
                <c:pt idx="2264">
                  <c:v>-743</c:v>
                </c:pt>
                <c:pt idx="2265">
                  <c:v>-742.5</c:v>
                </c:pt>
                <c:pt idx="2266">
                  <c:v>-742</c:v>
                </c:pt>
                <c:pt idx="2267">
                  <c:v>-741.5</c:v>
                </c:pt>
                <c:pt idx="2268">
                  <c:v>-741</c:v>
                </c:pt>
                <c:pt idx="2269">
                  <c:v>-740.5</c:v>
                </c:pt>
                <c:pt idx="2270">
                  <c:v>-740</c:v>
                </c:pt>
                <c:pt idx="2271">
                  <c:v>-739.5</c:v>
                </c:pt>
                <c:pt idx="2272">
                  <c:v>-739</c:v>
                </c:pt>
                <c:pt idx="2273">
                  <c:v>-738.5</c:v>
                </c:pt>
                <c:pt idx="2274">
                  <c:v>-738</c:v>
                </c:pt>
                <c:pt idx="2275">
                  <c:v>-737.5</c:v>
                </c:pt>
                <c:pt idx="2276">
                  <c:v>-737</c:v>
                </c:pt>
                <c:pt idx="2277">
                  <c:v>-736.5</c:v>
                </c:pt>
                <c:pt idx="2278">
                  <c:v>-736</c:v>
                </c:pt>
                <c:pt idx="2279">
                  <c:v>-735.5</c:v>
                </c:pt>
                <c:pt idx="2280">
                  <c:v>-735</c:v>
                </c:pt>
                <c:pt idx="2281">
                  <c:v>-734.5</c:v>
                </c:pt>
                <c:pt idx="2282">
                  <c:v>-734</c:v>
                </c:pt>
                <c:pt idx="2283">
                  <c:v>-733.5</c:v>
                </c:pt>
                <c:pt idx="2284">
                  <c:v>-733</c:v>
                </c:pt>
                <c:pt idx="2285">
                  <c:v>-732.5</c:v>
                </c:pt>
                <c:pt idx="2286">
                  <c:v>-732</c:v>
                </c:pt>
                <c:pt idx="2287">
                  <c:v>-731.5</c:v>
                </c:pt>
                <c:pt idx="2288">
                  <c:v>-731</c:v>
                </c:pt>
                <c:pt idx="2289">
                  <c:v>-730.5</c:v>
                </c:pt>
                <c:pt idx="2290">
                  <c:v>-730</c:v>
                </c:pt>
                <c:pt idx="2291">
                  <c:v>-729.5</c:v>
                </c:pt>
                <c:pt idx="2292">
                  <c:v>-729</c:v>
                </c:pt>
                <c:pt idx="2293">
                  <c:v>-728.5</c:v>
                </c:pt>
                <c:pt idx="2294">
                  <c:v>-728</c:v>
                </c:pt>
                <c:pt idx="2295">
                  <c:v>-727.5</c:v>
                </c:pt>
                <c:pt idx="2296">
                  <c:v>-727</c:v>
                </c:pt>
                <c:pt idx="2297">
                  <c:v>-726.5</c:v>
                </c:pt>
                <c:pt idx="2298">
                  <c:v>-726</c:v>
                </c:pt>
                <c:pt idx="2299">
                  <c:v>-725.5</c:v>
                </c:pt>
                <c:pt idx="2300">
                  <c:v>-725</c:v>
                </c:pt>
                <c:pt idx="2301">
                  <c:v>-724.5</c:v>
                </c:pt>
                <c:pt idx="2302">
                  <c:v>-724</c:v>
                </c:pt>
                <c:pt idx="2303">
                  <c:v>-723.5</c:v>
                </c:pt>
                <c:pt idx="2304">
                  <c:v>-723</c:v>
                </c:pt>
                <c:pt idx="2305">
                  <c:v>-722.5</c:v>
                </c:pt>
                <c:pt idx="2306">
                  <c:v>-722</c:v>
                </c:pt>
                <c:pt idx="2307">
                  <c:v>-721.5</c:v>
                </c:pt>
                <c:pt idx="2308">
                  <c:v>-721</c:v>
                </c:pt>
                <c:pt idx="2309">
                  <c:v>-720.5</c:v>
                </c:pt>
                <c:pt idx="2310">
                  <c:v>-720</c:v>
                </c:pt>
                <c:pt idx="2311">
                  <c:v>-719.5</c:v>
                </c:pt>
                <c:pt idx="2312">
                  <c:v>-719</c:v>
                </c:pt>
                <c:pt idx="2313">
                  <c:v>-718.5</c:v>
                </c:pt>
                <c:pt idx="2314">
                  <c:v>-718</c:v>
                </c:pt>
                <c:pt idx="2315">
                  <c:v>-717.5</c:v>
                </c:pt>
                <c:pt idx="2316">
                  <c:v>-717</c:v>
                </c:pt>
                <c:pt idx="2317">
                  <c:v>-716.5</c:v>
                </c:pt>
                <c:pt idx="2318">
                  <c:v>-716</c:v>
                </c:pt>
                <c:pt idx="2319">
                  <c:v>-715.5</c:v>
                </c:pt>
                <c:pt idx="2320">
                  <c:v>-715</c:v>
                </c:pt>
                <c:pt idx="2321">
                  <c:v>-714.5</c:v>
                </c:pt>
                <c:pt idx="2322">
                  <c:v>-714</c:v>
                </c:pt>
                <c:pt idx="2323">
                  <c:v>-713.5</c:v>
                </c:pt>
                <c:pt idx="2324">
                  <c:v>-713</c:v>
                </c:pt>
                <c:pt idx="2325">
                  <c:v>-712.5</c:v>
                </c:pt>
                <c:pt idx="2326">
                  <c:v>-712</c:v>
                </c:pt>
                <c:pt idx="2327">
                  <c:v>-711.5</c:v>
                </c:pt>
                <c:pt idx="2328">
                  <c:v>-711</c:v>
                </c:pt>
                <c:pt idx="2329">
                  <c:v>-710.5</c:v>
                </c:pt>
                <c:pt idx="2330">
                  <c:v>-710</c:v>
                </c:pt>
                <c:pt idx="2331">
                  <c:v>-709.5</c:v>
                </c:pt>
                <c:pt idx="2332">
                  <c:v>-709</c:v>
                </c:pt>
                <c:pt idx="2333">
                  <c:v>-708.5</c:v>
                </c:pt>
                <c:pt idx="2334">
                  <c:v>-708</c:v>
                </c:pt>
                <c:pt idx="2335">
                  <c:v>-707.5</c:v>
                </c:pt>
                <c:pt idx="2336">
                  <c:v>-707</c:v>
                </c:pt>
                <c:pt idx="2337">
                  <c:v>-706.5</c:v>
                </c:pt>
                <c:pt idx="2338">
                  <c:v>-706</c:v>
                </c:pt>
                <c:pt idx="2339">
                  <c:v>-705.5</c:v>
                </c:pt>
                <c:pt idx="2340">
                  <c:v>-705</c:v>
                </c:pt>
                <c:pt idx="2341">
                  <c:v>-704.5</c:v>
                </c:pt>
                <c:pt idx="2342">
                  <c:v>-704</c:v>
                </c:pt>
                <c:pt idx="2343">
                  <c:v>-703.5</c:v>
                </c:pt>
                <c:pt idx="2344">
                  <c:v>-703</c:v>
                </c:pt>
                <c:pt idx="2345">
                  <c:v>-702.5</c:v>
                </c:pt>
                <c:pt idx="2346">
                  <c:v>-702</c:v>
                </c:pt>
                <c:pt idx="2347">
                  <c:v>-701.5</c:v>
                </c:pt>
                <c:pt idx="2348">
                  <c:v>-701</c:v>
                </c:pt>
                <c:pt idx="2349">
                  <c:v>-700.5</c:v>
                </c:pt>
                <c:pt idx="2350">
                  <c:v>-700</c:v>
                </c:pt>
                <c:pt idx="2351">
                  <c:v>-699.5</c:v>
                </c:pt>
                <c:pt idx="2352">
                  <c:v>-699</c:v>
                </c:pt>
                <c:pt idx="2353">
                  <c:v>-698.5</c:v>
                </c:pt>
                <c:pt idx="2354">
                  <c:v>-698</c:v>
                </c:pt>
                <c:pt idx="2355">
                  <c:v>-697.5</c:v>
                </c:pt>
                <c:pt idx="2356">
                  <c:v>-697</c:v>
                </c:pt>
                <c:pt idx="2357">
                  <c:v>-696.5</c:v>
                </c:pt>
                <c:pt idx="2358">
                  <c:v>-696</c:v>
                </c:pt>
                <c:pt idx="2359">
                  <c:v>-695.5</c:v>
                </c:pt>
                <c:pt idx="2360">
                  <c:v>-695</c:v>
                </c:pt>
                <c:pt idx="2361">
                  <c:v>-694.5</c:v>
                </c:pt>
                <c:pt idx="2362">
                  <c:v>-694</c:v>
                </c:pt>
                <c:pt idx="2363">
                  <c:v>-693.5</c:v>
                </c:pt>
                <c:pt idx="2364">
                  <c:v>-693</c:v>
                </c:pt>
                <c:pt idx="2365">
                  <c:v>-692.5</c:v>
                </c:pt>
                <c:pt idx="2366">
                  <c:v>-692</c:v>
                </c:pt>
                <c:pt idx="2367">
                  <c:v>-691.5</c:v>
                </c:pt>
                <c:pt idx="2368">
                  <c:v>-691</c:v>
                </c:pt>
                <c:pt idx="2369">
                  <c:v>-690.5</c:v>
                </c:pt>
                <c:pt idx="2370">
                  <c:v>-690</c:v>
                </c:pt>
                <c:pt idx="2371">
                  <c:v>-689.5</c:v>
                </c:pt>
                <c:pt idx="2372">
                  <c:v>-689</c:v>
                </c:pt>
                <c:pt idx="2373">
                  <c:v>-688.5</c:v>
                </c:pt>
                <c:pt idx="2374">
                  <c:v>-688</c:v>
                </c:pt>
                <c:pt idx="2375">
                  <c:v>-687.5</c:v>
                </c:pt>
                <c:pt idx="2376">
                  <c:v>-687</c:v>
                </c:pt>
                <c:pt idx="2377">
                  <c:v>-686.5</c:v>
                </c:pt>
                <c:pt idx="2378">
                  <c:v>-686</c:v>
                </c:pt>
                <c:pt idx="2379">
                  <c:v>-685.5</c:v>
                </c:pt>
                <c:pt idx="2380">
                  <c:v>-685</c:v>
                </c:pt>
                <c:pt idx="2381">
                  <c:v>-684.5</c:v>
                </c:pt>
                <c:pt idx="2382">
                  <c:v>-684</c:v>
                </c:pt>
                <c:pt idx="2383">
                  <c:v>-683.5</c:v>
                </c:pt>
                <c:pt idx="2384">
                  <c:v>-683</c:v>
                </c:pt>
                <c:pt idx="2385">
                  <c:v>-682.5</c:v>
                </c:pt>
                <c:pt idx="2386">
                  <c:v>-682</c:v>
                </c:pt>
                <c:pt idx="2387">
                  <c:v>-681.5</c:v>
                </c:pt>
                <c:pt idx="2388">
                  <c:v>-681</c:v>
                </c:pt>
                <c:pt idx="2389">
                  <c:v>-680.5</c:v>
                </c:pt>
                <c:pt idx="2390">
                  <c:v>-680</c:v>
                </c:pt>
                <c:pt idx="2391">
                  <c:v>-679.5</c:v>
                </c:pt>
                <c:pt idx="2392">
                  <c:v>-679</c:v>
                </c:pt>
                <c:pt idx="2393">
                  <c:v>-678.5</c:v>
                </c:pt>
                <c:pt idx="2394">
                  <c:v>-678</c:v>
                </c:pt>
                <c:pt idx="2395">
                  <c:v>-677.5</c:v>
                </c:pt>
                <c:pt idx="2396">
                  <c:v>-677</c:v>
                </c:pt>
                <c:pt idx="2397">
                  <c:v>-676.5</c:v>
                </c:pt>
                <c:pt idx="2398">
                  <c:v>-676</c:v>
                </c:pt>
                <c:pt idx="2399">
                  <c:v>-675.5</c:v>
                </c:pt>
                <c:pt idx="2400">
                  <c:v>-675</c:v>
                </c:pt>
                <c:pt idx="2401">
                  <c:v>-674.5</c:v>
                </c:pt>
                <c:pt idx="2402">
                  <c:v>-674</c:v>
                </c:pt>
                <c:pt idx="2403">
                  <c:v>-673.5</c:v>
                </c:pt>
                <c:pt idx="2404">
                  <c:v>-673</c:v>
                </c:pt>
                <c:pt idx="2405">
                  <c:v>-672.5</c:v>
                </c:pt>
                <c:pt idx="2406">
                  <c:v>-672</c:v>
                </c:pt>
                <c:pt idx="2407">
                  <c:v>-671.5</c:v>
                </c:pt>
                <c:pt idx="2408">
                  <c:v>-671</c:v>
                </c:pt>
                <c:pt idx="2409">
                  <c:v>-670.5</c:v>
                </c:pt>
                <c:pt idx="2410">
                  <c:v>-670</c:v>
                </c:pt>
                <c:pt idx="2411">
                  <c:v>-669.5</c:v>
                </c:pt>
                <c:pt idx="2412">
                  <c:v>-669</c:v>
                </c:pt>
                <c:pt idx="2413">
                  <c:v>-668.5</c:v>
                </c:pt>
                <c:pt idx="2414">
                  <c:v>-668</c:v>
                </c:pt>
                <c:pt idx="2415">
                  <c:v>-667.5</c:v>
                </c:pt>
                <c:pt idx="2416">
                  <c:v>-667</c:v>
                </c:pt>
                <c:pt idx="2417">
                  <c:v>-666.5</c:v>
                </c:pt>
                <c:pt idx="2418">
                  <c:v>-666</c:v>
                </c:pt>
                <c:pt idx="2419">
                  <c:v>-665.5</c:v>
                </c:pt>
                <c:pt idx="2420">
                  <c:v>-665</c:v>
                </c:pt>
                <c:pt idx="2421">
                  <c:v>-664.5</c:v>
                </c:pt>
                <c:pt idx="2422">
                  <c:v>-664</c:v>
                </c:pt>
                <c:pt idx="2423">
                  <c:v>-663.5</c:v>
                </c:pt>
                <c:pt idx="2424">
                  <c:v>-663</c:v>
                </c:pt>
                <c:pt idx="2425">
                  <c:v>-662.5</c:v>
                </c:pt>
                <c:pt idx="2426">
                  <c:v>-662</c:v>
                </c:pt>
                <c:pt idx="2427">
                  <c:v>-661.5</c:v>
                </c:pt>
                <c:pt idx="2428">
                  <c:v>-661</c:v>
                </c:pt>
                <c:pt idx="2429">
                  <c:v>-660.5</c:v>
                </c:pt>
                <c:pt idx="2430">
                  <c:v>-660</c:v>
                </c:pt>
                <c:pt idx="2431">
                  <c:v>-659.5</c:v>
                </c:pt>
                <c:pt idx="2432">
                  <c:v>-659</c:v>
                </c:pt>
                <c:pt idx="2433">
                  <c:v>-658.5</c:v>
                </c:pt>
                <c:pt idx="2434">
                  <c:v>-658</c:v>
                </c:pt>
                <c:pt idx="2435">
                  <c:v>-657.5</c:v>
                </c:pt>
                <c:pt idx="2436">
                  <c:v>-657</c:v>
                </c:pt>
                <c:pt idx="2437">
                  <c:v>-656.5</c:v>
                </c:pt>
                <c:pt idx="2438">
                  <c:v>-656</c:v>
                </c:pt>
                <c:pt idx="2439">
                  <c:v>-655.5</c:v>
                </c:pt>
                <c:pt idx="2440">
                  <c:v>-655</c:v>
                </c:pt>
                <c:pt idx="2441">
                  <c:v>-654.5</c:v>
                </c:pt>
                <c:pt idx="2442">
                  <c:v>-654</c:v>
                </c:pt>
                <c:pt idx="2443">
                  <c:v>-653.5</c:v>
                </c:pt>
                <c:pt idx="2444">
                  <c:v>-653</c:v>
                </c:pt>
                <c:pt idx="2445">
                  <c:v>-652.5</c:v>
                </c:pt>
                <c:pt idx="2446">
                  <c:v>-652</c:v>
                </c:pt>
                <c:pt idx="2447">
                  <c:v>-651.5</c:v>
                </c:pt>
                <c:pt idx="2448">
                  <c:v>-651</c:v>
                </c:pt>
                <c:pt idx="2449">
                  <c:v>-650.5</c:v>
                </c:pt>
                <c:pt idx="2450">
                  <c:v>-650</c:v>
                </c:pt>
                <c:pt idx="2451">
                  <c:v>-649.5</c:v>
                </c:pt>
                <c:pt idx="2452">
                  <c:v>-649</c:v>
                </c:pt>
                <c:pt idx="2453">
                  <c:v>-648.5</c:v>
                </c:pt>
                <c:pt idx="2454">
                  <c:v>-648</c:v>
                </c:pt>
                <c:pt idx="2455">
                  <c:v>-647.5</c:v>
                </c:pt>
                <c:pt idx="2456">
                  <c:v>-647</c:v>
                </c:pt>
                <c:pt idx="2457">
                  <c:v>-646.5</c:v>
                </c:pt>
                <c:pt idx="2458">
                  <c:v>-646</c:v>
                </c:pt>
                <c:pt idx="2459">
                  <c:v>-645.5</c:v>
                </c:pt>
                <c:pt idx="2460">
                  <c:v>-645</c:v>
                </c:pt>
                <c:pt idx="2461">
                  <c:v>-644.5</c:v>
                </c:pt>
                <c:pt idx="2462">
                  <c:v>-644</c:v>
                </c:pt>
                <c:pt idx="2463">
                  <c:v>-643.5</c:v>
                </c:pt>
                <c:pt idx="2464">
                  <c:v>-643</c:v>
                </c:pt>
                <c:pt idx="2465">
                  <c:v>-642.5</c:v>
                </c:pt>
                <c:pt idx="2466">
                  <c:v>-642</c:v>
                </c:pt>
                <c:pt idx="2467">
                  <c:v>-641.5</c:v>
                </c:pt>
                <c:pt idx="2468">
                  <c:v>-641</c:v>
                </c:pt>
                <c:pt idx="2469">
                  <c:v>-640.5</c:v>
                </c:pt>
                <c:pt idx="2470">
                  <c:v>-640</c:v>
                </c:pt>
                <c:pt idx="2471">
                  <c:v>-639.5</c:v>
                </c:pt>
                <c:pt idx="2472">
                  <c:v>-639</c:v>
                </c:pt>
                <c:pt idx="2473">
                  <c:v>-638.5</c:v>
                </c:pt>
                <c:pt idx="2474">
                  <c:v>-638</c:v>
                </c:pt>
                <c:pt idx="2475">
                  <c:v>-637.5</c:v>
                </c:pt>
                <c:pt idx="2476">
                  <c:v>-637</c:v>
                </c:pt>
                <c:pt idx="2477">
                  <c:v>-636.5</c:v>
                </c:pt>
                <c:pt idx="2478">
                  <c:v>-636</c:v>
                </c:pt>
                <c:pt idx="2479">
                  <c:v>-635.5</c:v>
                </c:pt>
                <c:pt idx="2480">
                  <c:v>-635</c:v>
                </c:pt>
                <c:pt idx="2481">
                  <c:v>-634.5</c:v>
                </c:pt>
                <c:pt idx="2482">
                  <c:v>-634</c:v>
                </c:pt>
                <c:pt idx="2483">
                  <c:v>-633.5</c:v>
                </c:pt>
                <c:pt idx="2484">
                  <c:v>-633</c:v>
                </c:pt>
                <c:pt idx="2485">
                  <c:v>-632.5</c:v>
                </c:pt>
                <c:pt idx="2486">
                  <c:v>-632</c:v>
                </c:pt>
                <c:pt idx="2487">
                  <c:v>-631.5</c:v>
                </c:pt>
                <c:pt idx="2488">
                  <c:v>-631</c:v>
                </c:pt>
                <c:pt idx="2489">
                  <c:v>-630.5</c:v>
                </c:pt>
                <c:pt idx="2490">
                  <c:v>-630</c:v>
                </c:pt>
                <c:pt idx="2491">
                  <c:v>-629.5</c:v>
                </c:pt>
                <c:pt idx="2492">
                  <c:v>-629</c:v>
                </c:pt>
                <c:pt idx="2493">
                  <c:v>-628.5</c:v>
                </c:pt>
                <c:pt idx="2494">
                  <c:v>-628</c:v>
                </c:pt>
                <c:pt idx="2495">
                  <c:v>-627.5</c:v>
                </c:pt>
                <c:pt idx="2496">
                  <c:v>-627</c:v>
                </c:pt>
                <c:pt idx="2497">
                  <c:v>-626.5</c:v>
                </c:pt>
                <c:pt idx="2498">
                  <c:v>-626</c:v>
                </c:pt>
                <c:pt idx="2499">
                  <c:v>-625.5</c:v>
                </c:pt>
                <c:pt idx="2500">
                  <c:v>-625</c:v>
                </c:pt>
                <c:pt idx="2501">
                  <c:v>-624.5</c:v>
                </c:pt>
                <c:pt idx="2502">
                  <c:v>-624</c:v>
                </c:pt>
                <c:pt idx="2503">
                  <c:v>-623.5</c:v>
                </c:pt>
                <c:pt idx="2504">
                  <c:v>-623</c:v>
                </c:pt>
                <c:pt idx="2505">
                  <c:v>-622.5</c:v>
                </c:pt>
                <c:pt idx="2506">
                  <c:v>-622</c:v>
                </c:pt>
                <c:pt idx="2507">
                  <c:v>-621.5</c:v>
                </c:pt>
                <c:pt idx="2508">
                  <c:v>-621</c:v>
                </c:pt>
                <c:pt idx="2509">
                  <c:v>-620.5</c:v>
                </c:pt>
                <c:pt idx="2510">
                  <c:v>-620</c:v>
                </c:pt>
                <c:pt idx="2511">
                  <c:v>-619.5</c:v>
                </c:pt>
                <c:pt idx="2512">
                  <c:v>-619</c:v>
                </c:pt>
                <c:pt idx="2513">
                  <c:v>-618.5</c:v>
                </c:pt>
                <c:pt idx="2514">
                  <c:v>-618</c:v>
                </c:pt>
                <c:pt idx="2515">
                  <c:v>-617.5</c:v>
                </c:pt>
                <c:pt idx="2516">
                  <c:v>-617</c:v>
                </c:pt>
                <c:pt idx="2517">
                  <c:v>-616.5</c:v>
                </c:pt>
                <c:pt idx="2518">
                  <c:v>-616</c:v>
                </c:pt>
                <c:pt idx="2519">
                  <c:v>-615.5</c:v>
                </c:pt>
                <c:pt idx="2520">
                  <c:v>-615</c:v>
                </c:pt>
                <c:pt idx="2521">
                  <c:v>-614.5</c:v>
                </c:pt>
                <c:pt idx="2522">
                  <c:v>-614</c:v>
                </c:pt>
                <c:pt idx="2523">
                  <c:v>-613.5</c:v>
                </c:pt>
                <c:pt idx="2524">
                  <c:v>-613</c:v>
                </c:pt>
                <c:pt idx="2525">
                  <c:v>-612.5</c:v>
                </c:pt>
                <c:pt idx="2526">
                  <c:v>-612</c:v>
                </c:pt>
                <c:pt idx="2527">
                  <c:v>-611.5</c:v>
                </c:pt>
                <c:pt idx="2528">
                  <c:v>-611</c:v>
                </c:pt>
                <c:pt idx="2529">
                  <c:v>-610.5</c:v>
                </c:pt>
                <c:pt idx="2530">
                  <c:v>-610</c:v>
                </c:pt>
                <c:pt idx="2531">
                  <c:v>-609.5</c:v>
                </c:pt>
                <c:pt idx="2532">
                  <c:v>-609</c:v>
                </c:pt>
                <c:pt idx="2533">
                  <c:v>-608.5</c:v>
                </c:pt>
                <c:pt idx="2534">
                  <c:v>-608</c:v>
                </c:pt>
                <c:pt idx="2535">
                  <c:v>-607.5</c:v>
                </c:pt>
                <c:pt idx="2536">
                  <c:v>-607</c:v>
                </c:pt>
                <c:pt idx="2537">
                  <c:v>-606.5</c:v>
                </c:pt>
                <c:pt idx="2538">
                  <c:v>-606</c:v>
                </c:pt>
                <c:pt idx="2539">
                  <c:v>-605.5</c:v>
                </c:pt>
                <c:pt idx="2540">
                  <c:v>-605</c:v>
                </c:pt>
                <c:pt idx="2541">
                  <c:v>-604.5</c:v>
                </c:pt>
                <c:pt idx="2542">
                  <c:v>-604</c:v>
                </c:pt>
                <c:pt idx="2543">
                  <c:v>-603.5</c:v>
                </c:pt>
                <c:pt idx="2544">
                  <c:v>-603</c:v>
                </c:pt>
                <c:pt idx="2545">
                  <c:v>-602.5</c:v>
                </c:pt>
                <c:pt idx="2546">
                  <c:v>-602</c:v>
                </c:pt>
                <c:pt idx="2547">
                  <c:v>-601.5</c:v>
                </c:pt>
                <c:pt idx="2548">
                  <c:v>-601</c:v>
                </c:pt>
                <c:pt idx="2549">
                  <c:v>-600.5</c:v>
                </c:pt>
                <c:pt idx="2550">
                  <c:v>-600</c:v>
                </c:pt>
                <c:pt idx="2551">
                  <c:v>-599.5</c:v>
                </c:pt>
                <c:pt idx="2552">
                  <c:v>-599</c:v>
                </c:pt>
                <c:pt idx="2553">
                  <c:v>-598.5</c:v>
                </c:pt>
                <c:pt idx="2554">
                  <c:v>-598</c:v>
                </c:pt>
                <c:pt idx="2555">
                  <c:v>-597.5</c:v>
                </c:pt>
                <c:pt idx="2556">
                  <c:v>-597</c:v>
                </c:pt>
                <c:pt idx="2557">
                  <c:v>-596.5</c:v>
                </c:pt>
                <c:pt idx="2558">
                  <c:v>-596</c:v>
                </c:pt>
                <c:pt idx="2559">
                  <c:v>-595.5</c:v>
                </c:pt>
                <c:pt idx="2560">
                  <c:v>-595</c:v>
                </c:pt>
                <c:pt idx="2561">
                  <c:v>-594.5</c:v>
                </c:pt>
                <c:pt idx="2562">
                  <c:v>-594</c:v>
                </c:pt>
                <c:pt idx="2563">
                  <c:v>-593.5</c:v>
                </c:pt>
                <c:pt idx="2564">
                  <c:v>-593</c:v>
                </c:pt>
                <c:pt idx="2565">
                  <c:v>-592.5</c:v>
                </c:pt>
                <c:pt idx="2566">
                  <c:v>-592</c:v>
                </c:pt>
                <c:pt idx="2567">
                  <c:v>-591.5</c:v>
                </c:pt>
                <c:pt idx="2568">
                  <c:v>-591</c:v>
                </c:pt>
                <c:pt idx="2569">
                  <c:v>-590.5</c:v>
                </c:pt>
                <c:pt idx="2570">
                  <c:v>-590</c:v>
                </c:pt>
                <c:pt idx="2571">
                  <c:v>-589.5</c:v>
                </c:pt>
                <c:pt idx="2572">
                  <c:v>-589</c:v>
                </c:pt>
                <c:pt idx="2573">
                  <c:v>-588.5</c:v>
                </c:pt>
                <c:pt idx="2574">
                  <c:v>-588</c:v>
                </c:pt>
                <c:pt idx="2575">
                  <c:v>-587.5</c:v>
                </c:pt>
                <c:pt idx="2576">
                  <c:v>-587</c:v>
                </c:pt>
                <c:pt idx="2577">
                  <c:v>-586.5</c:v>
                </c:pt>
                <c:pt idx="2578">
                  <c:v>-586</c:v>
                </c:pt>
                <c:pt idx="2579">
                  <c:v>-585.5</c:v>
                </c:pt>
                <c:pt idx="2580">
                  <c:v>-585</c:v>
                </c:pt>
                <c:pt idx="2581">
                  <c:v>-584.5</c:v>
                </c:pt>
                <c:pt idx="2582">
                  <c:v>-584</c:v>
                </c:pt>
                <c:pt idx="2583">
                  <c:v>-583.5</c:v>
                </c:pt>
                <c:pt idx="2584">
                  <c:v>-583</c:v>
                </c:pt>
                <c:pt idx="2585">
                  <c:v>-582.5</c:v>
                </c:pt>
                <c:pt idx="2586">
                  <c:v>-582</c:v>
                </c:pt>
                <c:pt idx="2587">
                  <c:v>-581.5</c:v>
                </c:pt>
                <c:pt idx="2588">
                  <c:v>-581</c:v>
                </c:pt>
                <c:pt idx="2589">
                  <c:v>-580.5</c:v>
                </c:pt>
                <c:pt idx="2590">
                  <c:v>-580</c:v>
                </c:pt>
                <c:pt idx="2591">
                  <c:v>-579.5</c:v>
                </c:pt>
                <c:pt idx="2592">
                  <c:v>-579</c:v>
                </c:pt>
                <c:pt idx="2593">
                  <c:v>-578.5</c:v>
                </c:pt>
                <c:pt idx="2594">
                  <c:v>-578</c:v>
                </c:pt>
                <c:pt idx="2595">
                  <c:v>-577.5</c:v>
                </c:pt>
                <c:pt idx="2596">
                  <c:v>-577</c:v>
                </c:pt>
                <c:pt idx="2597">
                  <c:v>-576.5</c:v>
                </c:pt>
                <c:pt idx="2598">
                  <c:v>-576</c:v>
                </c:pt>
                <c:pt idx="2599">
                  <c:v>-575.5</c:v>
                </c:pt>
                <c:pt idx="2600">
                  <c:v>-575</c:v>
                </c:pt>
                <c:pt idx="2601">
                  <c:v>-574.5</c:v>
                </c:pt>
                <c:pt idx="2602">
                  <c:v>-574</c:v>
                </c:pt>
                <c:pt idx="2603">
                  <c:v>-573.5</c:v>
                </c:pt>
                <c:pt idx="2604">
                  <c:v>-573</c:v>
                </c:pt>
                <c:pt idx="2605">
                  <c:v>-572.5</c:v>
                </c:pt>
                <c:pt idx="2606">
                  <c:v>-572</c:v>
                </c:pt>
                <c:pt idx="2607">
                  <c:v>-571.5</c:v>
                </c:pt>
                <c:pt idx="2608">
                  <c:v>-571</c:v>
                </c:pt>
                <c:pt idx="2609">
                  <c:v>-570.5</c:v>
                </c:pt>
                <c:pt idx="2610">
                  <c:v>-570</c:v>
                </c:pt>
                <c:pt idx="2611">
                  <c:v>-569.5</c:v>
                </c:pt>
                <c:pt idx="2612">
                  <c:v>-569</c:v>
                </c:pt>
                <c:pt idx="2613">
                  <c:v>-568.5</c:v>
                </c:pt>
                <c:pt idx="2614">
                  <c:v>-568</c:v>
                </c:pt>
                <c:pt idx="2615">
                  <c:v>-567.5</c:v>
                </c:pt>
                <c:pt idx="2616">
                  <c:v>-567</c:v>
                </c:pt>
                <c:pt idx="2617">
                  <c:v>-566.5</c:v>
                </c:pt>
                <c:pt idx="2618">
                  <c:v>-566</c:v>
                </c:pt>
                <c:pt idx="2619">
                  <c:v>-565.5</c:v>
                </c:pt>
                <c:pt idx="2620">
                  <c:v>-565</c:v>
                </c:pt>
                <c:pt idx="2621">
                  <c:v>-564.5</c:v>
                </c:pt>
                <c:pt idx="2622">
                  <c:v>-564</c:v>
                </c:pt>
                <c:pt idx="2623">
                  <c:v>-563.5</c:v>
                </c:pt>
                <c:pt idx="2624">
                  <c:v>-563</c:v>
                </c:pt>
                <c:pt idx="2625">
                  <c:v>-562.5</c:v>
                </c:pt>
                <c:pt idx="2626">
                  <c:v>-562</c:v>
                </c:pt>
                <c:pt idx="2627">
                  <c:v>-561.5</c:v>
                </c:pt>
                <c:pt idx="2628">
                  <c:v>-561</c:v>
                </c:pt>
                <c:pt idx="2629">
                  <c:v>-560.5</c:v>
                </c:pt>
                <c:pt idx="2630">
                  <c:v>-560</c:v>
                </c:pt>
                <c:pt idx="2631">
                  <c:v>-559.5</c:v>
                </c:pt>
                <c:pt idx="2632">
                  <c:v>-559</c:v>
                </c:pt>
                <c:pt idx="2633">
                  <c:v>-558.5</c:v>
                </c:pt>
                <c:pt idx="2634">
                  <c:v>-558</c:v>
                </c:pt>
                <c:pt idx="2635">
                  <c:v>-557.5</c:v>
                </c:pt>
                <c:pt idx="2636">
                  <c:v>-557</c:v>
                </c:pt>
                <c:pt idx="2637">
                  <c:v>-556.5</c:v>
                </c:pt>
                <c:pt idx="2638">
                  <c:v>-556</c:v>
                </c:pt>
                <c:pt idx="2639">
                  <c:v>-555.5</c:v>
                </c:pt>
                <c:pt idx="2640">
                  <c:v>-555</c:v>
                </c:pt>
                <c:pt idx="2641">
                  <c:v>-554.5</c:v>
                </c:pt>
                <c:pt idx="2642">
                  <c:v>-554</c:v>
                </c:pt>
                <c:pt idx="2643">
                  <c:v>-553.5</c:v>
                </c:pt>
                <c:pt idx="2644">
                  <c:v>-553</c:v>
                </c:pt>
                <c:pt idx="2645">
                  <c:v>-552.5</c:v>
                </c:pt>
                <c:pt idx="2646">
                  <c:v>-552</c:v>
                </c:pt>
                <c:pt idx="2647">
                  <c:v>-551.5</c:v>
                </c:pt>
                <c:pt idx="2648">
                  <c:v>-551</c:v>
                </c:pt>
                <c:pt idx="2649">
                  <c:v>-550.5</c:v>
                </c:pt>
                <c:pt idx="2650">
                  <c:v>-550</c:v>
                </c:pt>
                <c:pt idx="2651">
                  <c:v>-549.5</c:v>
                </c:pt>
                <c:pt idx="2652">
                  <c:v>-549</c:v>
                </c:pt>
                <c:pt idx="2653">
                  <c:v>-548.5</c:v>
                </c:pt>
                <c:pt idx="2654">
                  <c:v>-548</c:v>
                </c:pt>
                <c:pt idx="2655">
                  <c:v>-547.5</c:v>
                </c:pt>
                <c:pt idx="2656">
                  <c:v>-547</c:v>
                </c:pt>
                <c:pt idx="2657">
                  <c:v>-546.5</c:v>
                </c:pt>
                <c:pt idx="2658">
                  <c:v>-546</c:v>
                </c:pt>
                <c:pt idx="2659">
                  <c:v>-545.5</c:v>
                </c:pt>
                <c:pt idx="2660">
                  <c:v>-545</c:v>
                </c:pt>
                <c:pt idx="2661">
                  <c:v>-544.5</c:v>
                </c:pt>
                <c:pt idx="2662">
                  <c:v>-544</c:v>
                </c:pt>
                <c:pt idx="2663">
                  <c:v>-543.5</c:v>
                </c:pt>
                <c:pt idx="2664">
                  <c:v>-543</c:v>
                </c:pt>
                <c:pt idx="2665">
                  <c:v>-542.5</c:v>
                </c:pt>
                <c:pt idx="2666">
                  <c:v>-542</c:v>
                </c:pt>
                <c:pt idx="2667">
                  <c:v>-541.5</c:v>
                </c:pt>
                <c:pt idx="2668">
                  <c:v>-541</c:v>
                </c:pt>
                <c:pt idx="2669">
                  <c:v>-540.5</c:v>
                </c:pt>
                <c:pt idx="2670">
                  <c:v>-540</c:v>
                </c:pt>
                <c:pt idx="2671">
                  <c:v>-539.5</c:v>
                </c:pt>
                <c:pt idx="2672">
                  <c:v>-539</c:v>
                </c:pt>
                <c:pt idx="2673">
                  <c:v>-538.5</c:v>
                </c:pt>
                <c:pt idx="2674">
                  <c:v>-538</c:v>
                </c:pt>
                <c:pt idx="2675">
                  <c:v>-537.5</c:v>
                </c:pt>
                <c:pt idx="2676">
                  <c:v>-537</c:v>
                </c:pt>
                <c:pt idx="2677">
                  <c:v>-536.5</c:v>
                </c:pt>
                <c:pt idx="2678">
                  <c:v>-536</c:v>
                </c:pt>
                <c:pt idx="2679">
                  <c:v>-535.5</c:v>
                </c:pt>
                <c:pt idx="2680">
                  <c:v>-535</c:v>
                </c:pt>
                <c:pt idx="2681">
                  <c:v>-534.5</c:v>
                </c:pt>
                <c:pt idx="2682">
                  <c:v>-534</c:v>
                </c:pt>
                <c:pt idx="2683">
                  <c:v>-533.5</c:v>
                </c:pt>
                <c:pt idx="2684">
                  <c:v>-533</c:v>
                </c:pt>
                <c:pt idx="2685">
                  <c:v>-532.5</c:v>
                </c:pt>
                <c:pt idx="2686">
                  <c:v>-532</c:v>
                </c:pt>
                <c:pt idx="2687">
                  <c:v>-531.5</c:v>
                </c:pt>
                <c:pt idx="2688">
                  <c:v>-531</c:v>
                </c:pt>
                <c:pt idx="2689">
                  <c:v>-530.5</c:v>
                </c:pt>
                <c:pt idx="2690">
                  <c:v>-530</c:v>
                </c:pt>
                <c:pt idx="2691">
                  <c:v>-529.5</c:v>
                </c:pt>
                <c:pt idx="2692">
                  <c:v>-529</c:v>
                </c:pt>
                <c:pt idx="2693">
                  <c:v>-528.5</c:v>
                </c:pt>
                <c:pt idx="2694">
                  <c:v>-528</c:v>
                </c:pt>
                <c:pt idx="2695">
                  <c:v>-527.5</c:v>
                </c:pt>
                <c:pt idx="2696">
                  <c:v>-527</c:v>
                </c:pt>
                <c:pt idx="2697">
                  <c:v>-526.5</c:v>
                </c:pt>
                <c:pt idx="2698">
                  <c:v>-526</c:v>
                </c:pt>
                <c:pt idx="2699">
                  <c:v>-525.5</c:v>
                </c:pt>
                <c:pt idx="2700">
                  <c:v>-525</c:v>
                </c:pt>
                <c:pt idx="2701">
                  <c:v>-524.5</c:v>
                </c:pt>
                <c:pt idx="2702">
                  <c:v>-524</c:v>
                </c:pt>
                <c:pt idx="2703">
                  <c:v>-523.5</c:v>
                </c:pt>
                <c:pt idx="2704">
                  <c:v>-523</c:v>
                </c:pt>
                <c:pt idx="2705">
                  <c:v>-522.5</c:v>
                </c:pt>
                <c:pt idx="2706">
                  <c:v>-522</c:v>
                </c:pt>
                <c:pt idx="2707">
                  <c:v>-521.5</c:v>
                </c:pt>
                <c:pt idx="2708">
                  <c:v>-521</c:v>
                </c:pt>
                <c:pt idx="2709">
                  <c:v>-520.5</c:v>
                </c:pt>
                <c:pt idx="2710">
                  <c:v>-520</c:v>
                </c:pt>
                <c:pt idx="2711">
                  <c:v>-519.5</c:v>
                </c:pt>
                <c:pt idx="2712">
                  <c:v>-519</c:v>
                </c:pt>
                <c:pt idx="2713">
                  <c:v>-518.5</c:v>
                </c:pt>
                <c:pt idx="2714">
                  <c:v>-518</c:v>
                </c:pt>
                <c:pt idx="2715">
                  <c:v>-517.5</c:v>
                </c:pt>
                <c:pt idx="2716">
                  <c:v>-517</c:v>
                </c:pt>
                <c:pt idx="2717">
                  <c:v>-516.5</c:v>
                </c:pt>
                <c:pt idx="2718">
                  <c:v>-516</c:v>
                </c:pt>
                <c:pt idx="2719">
                  <c:v>-515.5</c:v>
                </c:pt>
                <c:pt idx="2720">
                  <c:v>-515</c:v>
                </c:pt>
                <c:pt idx="2721">
                  <c:v>-514.5</c:v>
                </c:pt>
                <c:pt idx="2722">
                  <c:v>-514</c:v>
                </c:pt>
                <c:pt idx="2723">
                  <c:v>-513.5</c:v>
                </c:pt>
                <c:pt idx="2724">
                  <c:v>-513</c:v>
                </c:pt>
                <c:pt idx="2725">
                  <c:v>-512.5</c:v>
                </c:pt>
                <c:pt idx="2726">
                  <c:v>-512</c:v>
                </c:pt>
                <c:pt idx="2727">
                  <c:v>-511.5</c:v>
                </c:pt>
                <c:pt idx="2728">
                  <c:v>-511</c:v>
                </c:pt>
                <c:pt idx="2729">
                  <c:v>-510.5</c:v>
                </c:pt>
                <c:pt idx="2730">
                  <c:v>-510</c:v>
                </c:pt>
                <c:pt idx="2731">
                  <c:v>-509.5</c:v>
                </c:pt>
                <c:pt idx="2732">
                  <c:v>-509</c:v>
                </c:pt>
                <c:pt idx="2733">
                  <c:v>-508.5</c:v>
                </c:pt>
                <c:pt idx="2734">
                  <c:v>-508</c:v>
                </c:pt>
                <c:pt idx="2735">
                  <c:v>-507.5</c:v>
                </c:pt>
                <c:pt idx="2736">
                  <c:v>-507</c:v>
                </c:pt>
                <c:pt idx="2737">
                  <c:v>-506.5</c:v>
                </c:pt>
                <c:pt idx="2738">
                  <c:v>-506</c:v>
                </c:pt>
                <c:pt idx="2739">
                  <c:v>-505.5</c:v>
                </c:pt>
                <c:pt idx="2740">
                  <c:v>-505</c:v>
                </c:pt>
                <c:pt idx="2741">
                  <c:v>-504.5</c:v>
                </c:pt>
                <c:pt idx="2742">
                  <c:v>-504</c:v>
                </c:pt>
                <c:pt idx="2743">
                  <c:v>-503.5</c:v>
                </c:pt>
                <c:pt idx="2744">
                  <c:v>-503</c:v>
                </c:pt>
                <c:pt idx="2745">
                  <c:v>-502.5</c:v>
                </c:pt>
                <c:pt idx="2746">
                  <c:v>-502</c:v>
                </c:pt>
                <c:pt idx="2747">
                  <c:v>-501.5</c:v>
                </c:pt>
                <c:pt idx="2748">
                  <c:v>-501</c:v>
                </c:pt>
                <c:pt idx="2749">
                  <c:v>-500.5</c:v>
                </c:pt>
                <c:pt idx="2750">
                  <c:v>-500</c:v>
                </c:pt>
                <c:pt idx="2751">
                  <c:v>-499.5</c:v>
                </c:pt>
                <c:pt idx="2752">
                  <c:v>-499</c:v>
                </c:pt>
                <c:pt idx="2753">
                  <c:v>-498.5</c:v>
                </c:pt>
                <c:pt idx="2754">
                  <c:v>-498</c:v>
                </c:pt>
                <c:pt idx="2755">
                  <c:v>-497.5</c:v>
                </c:pt>
                <c:pt idx="2756">
                  <c:v>-497</c:v>
                </c:pt>
                <c:pt idx="2757">
                  <c:v>-496.5</c:v>
                </c:pt>
                <c:pt idx="2758">
                  <c:v>-496</c:v>
                </c:pt>
                <c:pt idx="2759">
                  <c:v>-495.5</c:v>
                </c:pt>
                <c:pt idx="2760">
                  <c:v>-495</c:v>
                </c:pt>
                <c:pt idx="2761">
                  <c:v>-494.5</c:v>
                </c:pt>
                <c:pt idx="2762">
                  <c:v>-494</c:v>
                </c:pt>
                <c:pt idx="2763">
                  <c:v>-493.5</c:v>
                </c:pt>
                <c:pt idx="2764">
                  <c:v>-493</c:v>
                </c:pt>
                <c:pt idx="2765">
                  <c:v>-492.5</c:v>
                </c:pt>
                <c:pt idx="2766">
                  <c:v>-492</c:v>
                </c:pt>
                <c:pt idx="2767">
                  <c:v>-491.5</c:v>
                </c:pt>
                <c:pt idx="2768">
                  <c:v>-491</c:v>
                </c:pt>
                <c:pt idx="2769">
                  <c:v>-490.5</c:v>
                </c:pt>
                <c:pt idx="2770">
                  <c:v>-490</c:v>
                </c:pt>
                <c:pt idx="2771">
                  <c:v>-489.5</c:v>
                </c:pt>
                <c:pt idx="2772">
                  <c:v>-489</c:v>
                </c:pt>
                <c:pt idx="2773">
                  <c:v>-488.5</c:v>
                </c:pt>
                <c:pt idx="2774">
                  <c:v>-488</c:v>
                </c:pt>
                <c:pt idx="2775">
                  <c:v>-487.5</c:v>
                </c:pt>
                <c:pt idx="2776">
                  <c:v>-487</c:v>
                </c:pt>
                <c:pt idx="2777">
                  <c:v>-486.5</c:v>
                </c:pt>
                <c:pt idx="2778">
                  <c:v>-486</c:v>
                </c:pt>
                <c:pt idx="2779">
                  <c:v>-485.5</c:v>
                </c:pt>
                <c:pt idx="2780">
                  <c:v>-485</c:v>
                </c:pt>
                <c:pt idx="2781">
                  <c:v>-484.5</c:v>
                </c:pt>
                <c:pt idx="2782">
                  <c:v>-484</c:v>
                </c:pt>
                <c:pt idx="2783">
                  <c:v>-483.5</c:v>
                </c:pt>
                <c:pt idx="2784">
                  <c:v>-483</c:v>
                </c:pt>
                <c:pt idx="2785">
                  <c:v>-482.5</c:v>
                </c:pt>
                <c:pt idx="2786">
                  <c:v>-482</c:v>
                </c:pt>
                <c:pt idx="2787">
                  <c:v>-481.5</c:v>
                </c:pt>
                <c:pt idx="2788">
                  <c:v>-481</c:v>
                </c:pt>
                <c:pt idx="2789">
                  <c:v>-480.5</c:v>
                </c:pt>
                <c:pt idx="2790">
                  <c:v>-480</c:v>
                </c:pt>
                <c:pt idx="2791">
                  <c:v>-479.5</c:v>
                </c:pt>
                <c:pt idx="2792">
                  <c:v>-479</c:v>
                </c:pt>
                <c:pt idx="2793">
                  <c:v>-478.5</c:v>
                </c:pt>
                <c:pt idx="2794">
                  <c:v>-478</c:v>
                </c:pt>
                <c:pt idx="2795">
                  <c:v>-477.5</c:v>
                </c:pt>
                <c:pt idx="2796">
                  <c:v>-477</c:v>
                </c:pt>
                <c:pt idx="2797">
                  <c:v>-476.5</c:v>
                </c:pt>
                <c:pt idx="2798">
                  <c:v>-476</c:v>
                </c:pt>
                <c:pt idx="2799">
                  <c:v>-475.5</c:v>
                </c:pt>
                <c:pt idx="2800">
                  <c:v>-475</c:v>
                </c:pt>
                <c:pt idx="2801">
                  <c:v>-474.5</c:v>
                </c:pt>
                <c:pt idx="2802">
                  <c:v>-474</c:v>
                </c:pt>
                <c:pt idx="2803">
                  <c:v>-473.5</c:v>
                </c:pt>
                <c:pt idx="2804">
                  <c:v>-473</c:v>
                </c:pt>
                <c:pt idx="2805">
                  <c:v>-472.5</c:v>
                </c:pt>
                <c:pt idx="2806">
                  <c:v>-472</c:v>
                </c:pt>
                <c:pt idx="2807">
                  <c:v>-471.5</c:v>
                </c:pt>
                <c:pt idx="2808">
                  <c:v>-471</c:v>
                </c:pt>
                <c:pt idx="2809">
                  <c:v>-470.5</c:v>
                </c:pt>
                <c:pt idx="2810">
                  <c:v>-470</c:v>
                </c:pt>
                <c:pt idx="2811">
                  <c:v>-469.5</c:v>
                </c:pt>
                <c:pt idx="2812">
                  <c:v>-469</c:v>
                </c:pt>
                <c:pt idx="2813">
                  <c:v>-468.5</c:v>
                </c:pt>
                <c:pt idx="2814">
                  <c:v>-468</c:v>
                </c:pt>
                <c:pt idx="2815">
                  <c:v>-467.5</c:v>
                </c:pt>
                <c:pt idx="2816">
                  <c:v>-467</c:v>
                </c:pt>
                <c:pt idx="2817">
                  <c:v>-466.5</c:v>
                </c:pt>
                <c:pt idx="2818">
                  <c:v>-466</c:v>
                </c:pt>
                <c:pt idx="2819">
                  <c:v>-465.5</c:v>
                </c:pt>
                <c:pt idx="2820">
                  <c:v>-465</c:v>
                </c:pt>
                <c:pt idx="2821">
                  <c:v>-464.5</c:v>
                </c:pt>
                <c:pt idx="2822">
                  <c:v>-464</c:v>
                </c:pt>
                <c:pt idx="2823">
                  <c:v>-463.5</c:v>
                </c:pt>
                <c:pt idx="2824">
                  <c:v>-463</c:v>
                </c:pt>
                <c:pt idx="2825">
                  <c:v>-462.5</c:v>
                </c:pt>
                <c:pt idx="2826">
                  <c:v>-462</c:v>
                </c:pt>
                <c:pt idx="2827">
                  <c:v>-461.5</c:v>
                </c:pt>
                <c:pt idx="2828">
                  <c:v>-461</c:v>
                </c:pt>
                <c:pt idx="2829">
                  <c:v>-460.5</c:v>
                </c:pt>
                <c:pt idx="2830">
                  <c:v>-460</c:v>
                </c:pt>
                <c:pt idx="2831">
                  <c:v>-459.5</c:v>
                </c:pt>
                <c:pt idx="2832">
                  <c:v>-459</c:v>
                </c:pt>
                <c:pt idx="2833">
                  <c:v>-458.5</c:v>
                </c:pt>
                <c:pt idx="2834">
                  <c:v>-458</c:v>
                </c:pt>
                <c:pt idx="2835">
                  <c:v>-457.5</c:v>
                </c:pt>
                <c:pt idx="2836">
                  <c:v>-457</c:v>
                </c:pt>
                <c:pt idx="2837">
                  <c:v>-456.5</c:v>
                </c:pt>
                <c:pt idx="2838">
                  <c:v>-456</c:v>
                </c:pt>
                <c:pt idx="2839">
                  <c:v>-455.5</c:v>
                </c:pt>
                <c:pt idx="2840">
                  <c:v>-455</c:v>
                </c:pt>
                <c:pt idx="2841">
                  <c:v>-454.5</c:v>
                </c:pt>
                <c:pt idx="2842">
                  <c:v>-454</c:v>
                </c:pt>
                <c:pt idx="2843">
                  <c:v>-453.5</c:v>
                </c:pt>
                <c:pt idx="2844">
                  <c:v>-453</c:v>
                </c:pt>
                <c:pt idx="2845">
                  <c:v>-452.5</c:v>
                </c:pt>
                <c:pt idx="2846">
                  <c:v>-452</c:v>
                </c:pt>
                <c:pt idx="2847">
                  <c:v>-451.5</c:v>
                </c:pt>
                <c:pt idx="2848">
                  <c:v>-451</c:v>
                </c:pt>
                <c:pt idx="2849">
                  <c:v>-450.5</c:v>
                </c:pt>
                <c:pt idx="2850">
                  <c:v>-450</c:v>
                </c:pt>
                <c:pt idx="2851">
                  <c:v>-449.5</c:v>
                </c:pt>
                <c:pt idx="2852">
                  <c:v>-449</c:v>
                </c:pt>
                <c:pt idx="2853">
                  <c:v>-448.5</c:v>
                </c:pt>
                <c:pt idx="2854">
                  <c:v>-448</c:v>
                </c:pt>
                <c:pt idx="2855">
                  <c:v>-447.5</c:v>
                </c:pt>
                <c:pt idx="2856">
                  <c:v>-447</c:v>
                </c:pt>
                <c:pt idx="2857">
                  <c:v>-446.5</c:v>
                </c:pt>
                <c:pt idx="2858">
                  <c:v>-446</c:v>
                </c:pt>
                <c:pt idx="2859">
                  <c:v>-445.5</c:v>
                </c:pt>
                <c:pt idx="2860">
                  <c:v>-445</c:v>
                </c:pt>
                <c:pt idx="2861">
                  <c:v>-444.5</c:v>
                </c:pt>
                <c:pt idx="2862">
                  <c:v>-444</c:v>
                </c:pt>
                <c:pt idx="2863">
                  <c:v>-443.5</c:v>
                </c:pt>
                <c:pt idx="2864">
                  <c:v>-443</c:v>
                </c:pt>
                <c:pt idx="2865">
                  <c:v>-442.5</c:v>
                </c:pt>
                <c:pt idx="2866">
                  <c:v>-442</c:v>
                </c:pt>
                <c:pt idx="2867">
                  <c:v>-441.5</c:v>
                </c:pt>
                <c:pt idx="2868">
                  <c:v>-441</c:v>
                </c:pt>
                <c:pt idx="2869">
                  <c:v>-440.5</c:v>
                </c:pt>
                <c:pt idx="2870">
                  <c:v>-440</c:v>
                </c:pt>
                <c:pt idx="2871">
                  <c:v>-439.5</c:v>
                </c:pt>
                <c:pt idx="2872">
                  <c:v>-439</c:v>
                </c:pt>
                <c:pt idx="2873">
                  <c:v>-438.5</c:v>
                </c:pt>
                <c:pt idx="2874">
                  <c:v>-438</c:v>
                </c:pt>
                <c:pt idx="2875">
                  <c:v>-437.5</c:v>
                </c:pt>
                <c:pt idx="2876">
                  <c:v>-437</c:v>
                </c:pt>
                <c:pt idx="2877">
                  <c:v>-436.5</c:v>
                </c:pt>
                <c:pt idx="2878">
                  <c:v>-436</c:v>
                </c:pt>
                <c:pt idx="2879">
                  <c:v>-435.5</c:v>
                </c:pt>
                <c:pt idx="2880">
                  <c:v>-435</c:v>
                </c:pt>
                <c:pt idx="2881">
                  <c:v>-434.5</c:v>
                </c:pt>
                <c:pt idx="2882">
                  <c:v>-434</c:v>
                </c:pt>
                <c:pt idx="2883">
                  <c:v>-433.5</c:v>
                </c:pt>
                <c:pt idx="2884">
                  <c:v>-433</c:v>
                </c:pt>
                <c:pt idx="2885">
                  <c:v>-432.5</c:v>
                </c:pt>
                <c:pt idx="2886">
                  <c:v>-432</c:v>
                </c:pt>
                <c:pt idx="2887">
                  <c:v>-431.5</c:v>
                </c:pt>
                <c:pt idx="2888">
                  <c:v>-431</c:v>
                </c:pt>
                <c:pt idx="2889">
                  <c:v>-430.5</c:v>
                </c:pt>
                <c:pt idx="2890">
                  <c:v>-430</c:v>
                </c:pt>
                <c:pt idx="2891">
                  <c:v>-429.5</c:v>
                </c:pt>
                <c:pt idx="2892">
                  <c:v>-429</c:v>
                </c:pt>
                <c:pt idx="2893">
                  <c:v>-428.5</c:v>
                </c:pt>
                <c:pt idx="2894">
                  <c:v>-428</c:v>
                </c:pt>
                <c:pt idx="2895">
                  <c:v>-427.5</c:v>
                </c:pt>
                <c:pt idx="2896">
                  <c:v>-427</c:v>
                </c:pt>
                <c:pt idx="2897">
                  <c:v>-426.5</c:v>
                </c:pt>
                <c:pt idx="2898">
                  <c:v>-426</c:v>
                </c:pt>
                <c:pt idx="2899">
                  <c:v>-425.5</c:v>
                </c:pt>
                <c:pt idx="2900">
                  <c:v>-425</c:v>
                </c:pt>
                <c:pt idx="2901">
                  <c:v>-424.5</c:v>
                </c:pt>
                <c:pt idx="2902">
                  <c:v>-424</c:v>
                </c:pt>
                <c:pt idx="2903">
                  <c:v>-423.5</c:v>
                </c:pt>
                <c:pt idx="2904">
                  <c:v>-423</c:v>
                </c:pt>
                <c:pt idx="2905">
                  <c:v>-422.5</c:v>
                </c:pt>
                <c:pt idx="2906">
                  <c:v>-422</c:v>
                </c:pt>
                <c:pt idx="2907">
                  <c:v>-421.5</c:v>
                </c:pt>
                <c:pt idx="2908">
                  <c:v>-421</c:v>
                </c:pt>
                <c:pt idx="2909">
                  <c:v>-420.5</c:v>
                </c:pt>
                <c:pt idx="2910">
                  <c:v>-420</c:v>
                </c:pt>
                <c:pt idx="2911">
                  <c:v>-419.5</c:v>
                </c:pt>
                <c:pt idx="2912">
                  <c:v>-419</c:v>
                </c:pt>
                <c:pt idx="2913">
                  <c:v>-418.5</c:v>
                </c:pt>
                <c:pt idx="2914">
                  <c:v>-418</c:v>
                </c:pt>
                <c:pt idx="2915">
                  <c:v>-417.5</c:v>
                </c:pt>
                <c:pt idx="2916">
                  <c:v>-417</c:v>
                </c:pt>
                <c:pt idx="2917">
                  <c:v>-416.5</c:v>
                </c:pt>
                <c:pt idx="2918">
                  <c:v>-416</c:v>
                </c:pt>
                <c:pt idx="2919">
                  <c:v>-415.5</c:v>
                </c:pt>
                <c:pt idx="2920">
                  <c:v>-415</c:v>
                </c:pt>
                <c:pt idx="2921">
                  <c:v>-414.5</c:v>
                </c:pt>
                <c:pt idx="2922">
                  <c:v>-414</c:v>
                </c:pt>
                <c:pt idx="2923">
                  <c:v>-413.5</c:v>
                </c:pt>
                <c:pt idx="2924">
                  <c:v>-413</c:v>
                </c:pt>
                <c:pt idx="2925">
                  <c:v>-412.5</c:v>
                </c:pt>
                <c:pt idx="2926">
                  <c:v>-412</c:v>
                </c:pt>
                <c:pt idx="2927">
                  <c:v>-411.5</c:v>
                </c:pt>
                <c:pt idx="2928">
                  <c:v>-411</c:v>
                </c:pt>
                <c:pt idx="2929">
                  <c:v>-410.5</c:v>
                </c:pt>
                <c:pt idx="2930">
                  <c:v>-410</c:v>
                </c:pt>
                <c:pt idx="2931">
                  <c:v>-409.5</c:v>
                </c:pt>
                <c:pt idx="2932">
                  <c:v>-409</c:v>
                </c:pt>
                <c:pt idx="2933">
                  <c:v>-408.5</c:v>
                </c:pt>
                <c:pt idx="2934">
                  <c:v>-408</c:v>
                </c:pt>
                <c:pt idx="2935">
                  <c:v>-407.5</c:v>
                </c:pt>
                <c:pt idx="2936">
                  <c:v>-407</c:v>
                </c:pt>
                <c:pt idx="2937">
                  <c:v>-406.5</c:v>
                </c:pt>
                <c:pt idx="2938">
                  <c:v>-406</c:v>
                </c:pt>
                <c:pt idx="2939">
                  <c:v>-405.5</c:v>
                </c:pt>
                <c:pt idx="2940">
                  <c:v>-405</c:v>
                </c:pt>
                <c:pt idx="2941">
                  <c:v>-404.5</c:v>
                </c:pt>
                <c:pt idx="2942">
                  <c:v>-404</c:v>
                </c:pt>
                <c:pt idx="2943">
                  <c:v>-403.5</c:v>
                </c:pt>
                <c:pt idx="2944">
                  <c:v>-403</c:v>
                </c:pt>
                <c:pt idx="2945">
                  <c:v>-402.5</c:v>
                </c:pt>
                <c:pt idx="2946">
                  <c:v>-402</c:v>
                </c:pt>
                <c:pt idx="2947">
                  <c:v>-401.5</c:v>
                </c:pt>
                <c:pt idx="2948">
                  <c:v>-401</c:v>
                </c:pt>
                <c:pt idx="2949">
                  <c:v>-400.5</c:v>
                </c:pt>
                <c:pt idx="2950">
                  <c:v>-400</c:v>
                </c:pt>
                <c:pt idx="2951">
                  <c:v>-399.5</c:v>
                </c:pt>
                <c:pt idx="2952">
                  <c:v>-399</c:v>
                </c:pt>
                <c:pt idx="2953">
                  <c:v>-398.5</c:v>
                </c:pt>
                <c:pt idx="2954">
                  <c:v>-398</c:v>
                </c:pt>
                <c:pt idx="2955">
                  <c:v>-397.5</c:v>
                </c:pt>
                <c:pt idx="2956">
                  <c:v>-397</c:v>
                </c:pt>
                <c:pt idx="2957">
                  <c:v>-396.5</c:v>
                </c:pt>
                <c:pt idx="2958">
                  <c:v>-396</c:v>
                </c:pt>
                <c:pt idx="2959">
                  <c:v>-395.5</c:v>
                </c:pt>
                <c:pt idx="2960">
                  <c:v>-395</c:v>
                </c:pt>
                <c:pt idx="2961">
                  <c:v>-394.5</c:v>
                </c:pt>
                <c:pt idx="2962">
                  <c:v>-394</c:v>
                </c:pt>
                <c:pt idx="2963">
                  <c:v>-393.5</c:v>
                </c:pt>
                <c:pt idx="2964">
                  <c:v>-393</c:v>
                </c:pt>
                <c:pt idx="2965">
                  <c:v>-392.5</c:v>
                </c:pt>
                <c:pt idx="2966">
                  <c:v>-392</c:v>
                </c:pt>
                <c:pt idx="2967">
                  <c:v>-391.5</c:v>
                </c:pt>
                <c:pt idx="2968">
                  <c:v>-391</c:v>
                </c:pt>
                <c:pt idx="2969">
                  <c:v>-390.5</c:v>
                </c:pt>
                <c:pt idx="2970">
                  <c:v>-390</c:v>
                </c:pt>
                <c:pt idx="2971">
                  <c:v>-389.5</c:v>
                </c:pt>
                <c:pt idx="2972">
                  <c:v>-389</c:v>
                </c:pt>
                <c:pt idx="2973">
                  <c:v>-388.5</c:v>
                </c:pt>
                <c:pt idx="2974">
                  <c:v>-388</c:v>
                </c:pt>
                <c:pt idx="2975">
                  <c:v>-387.5</c:v>
                </c:pt>
                <c:pt idx="2976">
                  <c:v>-387</c:v>
                </c:pt>
                <c:pt idx="2977">
                  <c:v>-386.5</c:v>
                </c:pt>
                <c:pt idx="2978">
                  <c:v>-386</c:v>
                </c:pt>
                <c:pt idx="2979">
                  <c:v>-385.5</c:v>
                </c:pt>
                <c:pt idx="2980">
                  <c:v>-385</c:v>
                </c:pt>
                <c:pt idx="2981">
                  <c:v>-384.5</c:v>
                </c:pt>
                <c:pt idx="2982">
                  <c:v>-384</c:v>
                </c:pt>
                <c:pt idx="2983">
                  <c:v>-383.5</c:v>
                </c:pt>
                <c:pt idx="2984">
                  <c:v>-383</c:v>
                </c:pt>
                <c:pt idx="2985">
                  <c:v>-382.5</c:v>
                </c:pt>
                <c:pt idx="2986">
                  <c:v>-382</c:v>
                </c:pt>
                <c:pt idx="2987">
                  <c:v>-381.5</c:v>
                </c:pt>
                <c:pt idx="2988">
                  <c:v>-381</c:v>
                </c:pt>
                <c:pt idx="2989">
                  <c:v>-380.5</c:v>
                </c:pt>
                <c:pt idx="2990">
                  <c:v>-380</c:v>
                </c:pt>
                <c:pt idx="2991">
                  <c:v>-379.5</c:v>
                </c:pt>
                <c:pt idx="2992">
                  <c:v>-379</c:v>
                </c:pt>
                <c:pt idx="2993">
                  <c:v>-378.5</c:v>
                </c:pt>
                <c:pt idx="2994">
                  <c:v>-378</c:v>
                </c:pt>
                <c:pt idx="2995">
                  <c:v>-377.5</c:v>
                </c:pt>
                <c:pt idx="2996">
                  <c:v>-377</c:v>
                </c:pt>
                <c:pt idx="2997">
                  <c:v>-376.5</c:v>
                </c:pt>
                <c:pt idx="2998">
                  <c:v>-376</c:v>
                </c:pt>
                <c:pt idx="2999">
                  <c:v>-375.5</c:v>
                </c:pt>
                <c:pt idx="3000">
                  <c:v>-375</c:v>
                </c:pt>
                <c:pt idx="3001">
                  <c:v>-374.5</c:v>
                </c:pt>
                <c:pt idx="3002">
                  <c:v>-374</c:v>
                </c:pt>
                <c:pt idx="3003">
                  <c:v>-373.5</c:v>
                </c:pt>
                <c:pt idx="3004">
                  <c:v>-373</c:v>
                </c:pt>
                <c:pt idx="3005">
                  <c:v>-372.5</c:v>
                </c:pt>
                <c:pt idx="3006">
                  <c:v>-372</c:v>
                </c:pt>
                <c:pt idx="3007">
                  <c:v>-371.5</c:v>
                </c:pt>
                <c:pt idx="3008">
                  <c:v>-371</c:v>
                </c:pt>
                <c:pt idx="3009">
                  <c:v>-370.5</c:v>
                </c:pt>
                <c:pt idx="3010">
                  <c:v>-370</c:v>
                </c:pt>
                <c:pt idx="3011">
                  <c:v>-369.5</c:v>
                </c:pt>
                <c:pt idx="3012">
                  <c:v>-369</c:v>
                </c:pt>
                <c:pt idx="3013">
                  <c:v>-368.5</c:v>
                </c:pt>
                <c:pt idx="3014">
                  <c:v>-368</c:v>
                </c:pt>
                <c:pt idx="3015">
                  <c:v>-367.5</c:v>
                </c:pt>
                <c:pt idx="3016">
                  <c:v>-367</c:v>
                </c:pt>
                <c:pt idx="3017">
                  <c:v>-366.5</c:v>
                </c:pt>
                <c:pt idx="3018">
                  <c:v>-366</c:v>
                </c:pt>
                <c:pt idx="3019">
                  <c:v>-365.5</c:v>
                </c:pt>
                <c:pt idx="3020">
                  <c:v>-365</c:v>
                </c:pt>
                <c:pt idx="3021">
                  <c:v>-364.5</c:v>
                </c:pt>
                <c:pt idx="3022">
                  <c:v>-364</c:v>
                </c:pt>
                <c:pt idx="3023">
                  <c:v>-363.5</c:v>
                </c:pt>
                <c:pt idx="3024">
                  <c:v>-363</c:v>
                </c:pt>
                <c:pt idx="3025">
                  <c:v>-362.5</c:v>
                </c:pt>
                <c:pt idx="3026">
                  <c:v>-362</c:v>
                </c:pt>
                <c:pt idx="3027">
                  <c:v>-361.5</c:v>
                </c:pt>
                <c:pt idx="3028">
                  <c:v>-361</c:v>
                </c:pt>
                <c:pt idx="3029">
                  <c:v>-360.5</c:v>
                </c:pt>
                <c:pt idx="3030">
                  <c:v>-360</c:v>
                </c:pt>
                <c:pt idx="3031">
                  <c:v>-359.5</c:v>
                </c:pt>
                <c:pt idx="3032">
                  <c:v>-359</c:v>
                </c:pt>
                <c:pt idx="3033">
                  <c:v>-358.5</c:v>
                </c:pt>
                <c:pt idx="3034">
                  <c:v>-358</c:v>
                </c:pt>
                <c:pt idx="3035">
                  <c:v>-357.5</c:v>
                </c:pt>
                <c:pt idx="3036">
                  <c:v>-357</c:v>
                </c:pt>
                <c:pt idx="3037">
                  <c:v>-356.5</c:v>
                </c:pt>
                <c:pt idx="3038">
                  <c:v>-356</c:v>
                </c:pt>
                <c:pt idx="3039">
                  <c:v>-355.5</c:v>
                </c:pt>
                <c:pt idx="3040">
                  <c:v>-355</c:v>
                </c:pt>
                <c:pt idx="3041">
                  <c:v>-354.5</c:v>
                </c:pt>
                <c:pt idx="3042">
                  <c:v>-354</c:v>
                </c:pt>
                <c:pt idx="3043">
                  <c:v>-353.5</c:v>
                </c:pt>
                <c:pt idx="3044">
                  <c:v>-353</c:v>
                </c:pt>
                <c:pt idx="3045">
                  <c:v>-352.5</c:v>
                </c:pt>
                <c:pt idx="3046">
                  <c:v>-352</c:v>
                </c:pt>
                <c:pt idx="3047">
                  <c:v>-351.5</c:v>
                </c:pt>
                <c:pt idx="3048">
                  <c:v>-351</c:v>
                </c:pt>
                <c:pt idx="3049">
                  <c:v>-350.5</c:v>
                </c:pt>
                <c:pt idx="3050">
                  <c:v>-350</c:v>
                </c:pt>
                <c:pt idx="3051">
                  <c:v>-349.5</c:v>
                </c:pt>
                <c:pt idx="3052">
                  <c:v>-349</c:v>
                </c:pt>
                <c:pt idx="3053">
                  <c:v>-348.5</c:v>
                </c:pt>
                <c:pt idx="3054">
                  <c:v>-348</c:v>
                </c:pt>
                <c:pt idx="3055">
                  <c:v>-347.5</c:v>
                </c:pt>
                <c:pt idx="3056">
                  <c:v>-347</c:v>
                </c:pt>
                <c:pt idx="3057">
                  <c:v>-346.5</c:v>
                </c:pt>
                <c:pt idx="3058">
                  <c:v>-346</c:v>
                </c:pt>
                <c:pt idx="3059">
                  <c:v>-345.5</c:v>
                </c:pt>
                <c:pt idx="3060">
                  <c:v>-345</c:v>
                </c:pt>
                <c:pt idx="3061">
                  <c:v>-344.5</c:v>
                </c:pt>
                <c:pt idx="3062">
                  <c:v>-344</c:v>
                </c:pt>
                <c:pt idx="3063">
                  <c:v>-343.5</c:v>
                </c:pt>
                <c:pt idx="3064">
                  <c:v>-343</c:v>
                </c:pt>
                <c:pt idx="3065">
                  <c:v>-342.5</c:v>
                </c:pt>
                <c:pt idx="3066">
                  <c:v>-342</c:v>
                </c:pt>
                <c:pt idx="3067">
                  <c:v>-341.5</c:v>
                </c:pt>
                <c:pt idx="3068">
                  <c:v>-341</c:v>
                </c:pt>
                <c:pt idx="3069">
                  <c:v>-340.5</c:v>
                </c:pt>
                <c:pt idx="3070">
                  <c:v>-340</c:v>
                </c:pt>
                <c:pt idx="3071">
                  <c:v>-339.5</c:v>
                </c:pt>
                <c:pt idx="3072">
                  <c:v>-339</c:v>
                </c:pt>
                <c:pt idx="3073">
                  <c:v>-338.5</c:v>
                </c:pt>
                <c:pt idx="3074">
                  <c:v>-338</c:v>
                </c:pt>
                <c:pt idx="3075">
                  <c:v>-337.5</c:v>
                </c:pt>
                <c:pt idx="3076">
                  <c:v>-337</c:v>
                </c:pt>
                <c:pt idx="3077">
                  <c:v>-336.5</c:v>
                </c:pt>
                <c:pt idx="3078">
                  <c:v>-336</c:v>
                </c:pt>
                <c:pt idx="3079">
                  <c:v>-335.5</c:v>
                </c:pt>
                <c:pt idx="3080">
                  <c:v>-335</c:v>
                </c:pt>
                <c:pt idx="3081">
                  <c:v>-334.5</c:v>
                </c:pt>
                <c:pt idx="3082">
                  <c:v>-334</c:v>
                </c:pt>
                <c:pt idx="3083">
                  <c:v>-333.5</c:v>
                </c:pt>
                <c:pt idx="3084">
                  <c:v>-333</c:v>
                </c:pt>
                <c:pt idx="3085">
                  <c:v>-332.5</c:v>
                </c:pt>
                <c:pt idx="3086">
                  <c:v>-332</c:v>
                </c:pt>
                <c:pt idx="3087">
                  <c:v>-331.5</c:v>
                </c:pt>
                <c:pt idx="3088">
                  <c:v>-331</c:v>
                </c:pt>
                <c:pt idx="3089">
                  <c:v>-330.5</c:v>
                </c:pt>
                <c:pt idx="3090">
                  <c:v>-330</c:v>
                </c:pt>
                <c:pt idx="3091">
                  <c:v>-329.5</c:v>
                </c:pt>
                <c:pt idx="3092">
                  <c:v>-329</c:v>
                </c:pt>
                <c:pt idx="3093">
                  <c:v>-328.5</c:v>
                </c:pt>
                <c:pt idx="3094">
                  <c:v>-328</c:v>
                </c:pt>
                <c:pt idx="3095">
                  <c:v>-327.5</c:v>
                </c:pt>
                <c:pt idx="3096">
                  <c:v>-327</c:v>
                </c:pt>
                <c:pt idx="3097">
                  <c:v>-326.5</c:v>
                </c:pt>
                <c:pt idx="3098">
                  <c:v>-326</c:v>
                </c:pt>
                <c:pt idx="3099">
                  <c:v>-325.5</c:v>
                </c:pt>
                <c:pt idx="3100">
                  <c:v>-325</c:v>
                </c:pt>
                <c:pt idx="3101">
                  <c:v>-324.5</c:v>
                </c:pt>
                <c:pt idx="3102">
                  <c:v>-324</c:v>
                </c:pt>
                <c:pt idx="3103">
                  <c:v>-323.5</c:v>
                </c:pt>
                <c:pt idx="3104">
                  <c:v>-323</c:v>
                </c:pt>
                <c:pt idx="3105">
                  <c:v>-322.5</c:v>
                </c:pt>
                <c:pt idx="3106">
                  <c:v>-322</c:v>
                </c:pt>
                <c:pt idx="3107">
                  <c:v>-321.5</c:v>
                </c:pt>
                <c:pt idx="3108">
                  <c:v>-321</c:v>
                </c:pt>
                <c:pt idx="3109">
                  <c:v>-320.5</c:v>
                </c:pt>
                <c:pt idx="3110">
                  <c:v>-320</c:v>
                </c:pt>
                <c:pt idx="3111">
                  <c:v>-319.5</c:v>
                </c:pt>
                <c:pt idx="3112">
                  <c:v>-319</c:v>
                </c:pt>
                <c:pt idx="3113">
                  <c:v>-318.5</c:v>
                </c:pt>
                <c:pt idx="3114">
                  <c:v>-318</c:v>
                </c:pt>
                <c:pt idx="3115">
                  <c:v>-317.5</c:v>
                </c:pt>
                <c:pt idx="3116">
                  <c:v>-317</c:v>
                </c:pt>
                <c:pt idx="3117">
                  <c:v>-316.5</c:v>
                </c:pt>
                <c:pt idx="3118">
                  <c:v>-316</c:v>
                </c:pt>
                <c:pt idx="3119">
                  <c:v>-315.5</c:v>
                </c:pt>
                <c:pt idx="3120">
                  <c:v>-315</c:v>
                </c:pt>
                <c:pt idx="3121">
                  <c:v>-314.5</c:v>
                </c:pt>
                <c:pt idx="3122">
                  <c:v>-314</c:v>
                </c:pt>
                <c:pt idx="3123">
                  <c:v>-313.5</c:v>
                </c:pt>
                <c:pt idx="3124">
                  <c:v>-313</c:v>
                </c:pt>
                <c:pt idx="3125">
                  <c:v>-312.5</c:v>
                </c:pt>
                <c:pt idx="3126">
                  <c:v>-312</c:v>
                </c:pt>
                <c:pt idx="3127">
                  <c:v>-311.5</c:v>
                </c:pt>
                <c:pt idx="3128">
                  <c:v>-311</c:v>
                </c:pt>
                <c:pt idx="3129">
                  <c:v>-310.5</c:v>
                </c:pt>
                <c:pt idx="3130">
                  <c:v>-310</c:v>
                </c:pt>
                <c:pt idx="3131">
                  <c:v>-309.5</c:v>
                </c:pt>
                <c:pt idx="3132">
                  <c:v>-309</c:v>
                </c:pt>
                <c:pt idx="3133">
                  <c:v>-308.5</c:v>
                </c:pt>
                <c:pt idx="3134">
                  <c:v>-308</c:v>
                </c:pt>
                <c:pt idx="3135">
                  <c:v>-307.5</c:v>
                </c:pt>
                <c:pt idx="3136">
                  <c:v>-307</c:v>
                </c:pt>
                <c:pt idx="3137">
                  <c:v>-306.5</c:v>
                </c:pt>
                <c:pt idx="3138">
                  <c:v>-306</c:v>
                </c:pt>
                <c:pt idx="3139">
                  <c:v>-305.5</c:v>
                </c:pt>
                <c:pt idx="3140">
                  <c:v>-305</c:v>
                </c:pt>
                <c:pt idx="3141">
                  <c:v>-304.5</c:v>
                </c:pt>
                <c:pt idx="3142">
                  <c:v>-304</c:v>
                </c:pt>
                <c:pt idx="3143">
                  <c:v>-303.5</c:v>
                </c:pt>
                <c:pt idx="3144">
                  <c:v>-303</c:v>
                </c:pt>
                <c:pt idx="3145">
                  <c:v>-302.5</c:v>
                </c:pt>
                <c:pt idx="3146">
                  <c:v>-302</c:v>
                </c:pt>
                <c:pt idx="3147">
                  <c:v>-301.5</c:v>
                </c:pt>
                <c:pt idx="3148">
                  <c:v>-301</c:v>
                </c:pt>
                <c:pt idx="3149">
                  <c:v>-300.5</c:v>
                </c:pt>
                <c:pt idx="3150">
                  <c:v>-300</c:v>
                </c:pt>
                <c:pt idx="3151">
                  <c:v>-299.5</c:v>
                </c:pt>
                <c:pt idx="3152">
                  <c:v>-299</c:v>
                </c:pt>
                <c:pt idx="3153">
                  <c:v>-298.5</c:v>
                </c:pt>
                <c:pt idx="3154">
                  <c:v>-298</c:v>
                </c:pt>
                <c:pt idx="3155">
                  <c:v>-297.5</c:v>
                </c:pt>
                <c:pt idx="3156">
                  <c:v>-297</c:v>
                </c:pt>
                <c:pt idx="3157">
                  <c:v>-296.5</c:v>
                </c:pt>
                <c:pt idx="3158">
                  <c:v>-296</c:v>
                </c:pt>
                <c:pt idx="3159">
                  <c:v>-295.5</c:v>
                </c:pt>
                <c:pt idx="3160">
                  <c:v>-295</c:v>
                </c:pt>
                <c:pt idx="3161">
                  <c:v>-294.5</c:v>
                </c:pt>
                <c:pt idx="3162">
                  <c:v>-294</c:v>
                </c:pt>
                <c:pt idx="3163">
                  <c:v>-293.5</c:v>
                </c:pt>
                <c:pt idx="3164">
                  <c:v>-293</c:v>
                </c:pt>
                <c:pt idx="3165">
                  <c:v>-292.5</c:v>
                </c:pt>
                <c:pt idx="3166">
                  <c:v>-292</c:v>
                </c:pt>
                <c:pt idx="3167">
                  <c:v>-291.5</c:v>
                </c:pt>
                <c:pt idx="3168">
                  <c:v>-291</c:v>
                </c:pt>
                <c:pt idx="3169">
                  <c:v>-290.5</c:v>
                </c:pt>
                <c:pt idx="3170">
                  <c:v>-290</c:v>
                </c:pt>
                <c:pt idx="3171">
                  <c:v>-289.5</c:v>
                </c:pt>
                <c:pt idx="3172">
                  <c:v>-289</c:v>
                </c:pt>
                <c:pt idx="3173">
                  <c:v>-288.5</c:v>
                </c:pt>
                <c:pt idx="3174">
                  <c:v>-288</c:v>
                </c:pt>
                <c:pt idx="3175">
                  <c:v>-287.5</c:v>
                </c:pt>
                <c:pt idx="3176">
                  <c:v>-287</c:v>
                </c:pt>
                <c:pt idx="3177">
                  <c:v>-286.5</c:v>
                </c:pt>
                <c:pt idx="3178">
                  <c:v>-286</c:v>
                </c:pt>
                <c:pt idx="3179">
                  <c:v>-285.5</c:v>
                </c:pt>
                <c:pt idx="3180">
                  <c:v>-285</c:v>
                </c:pt>
                <c:pt idx="3181">
                  <c:v>-284.5</c:v>
                </c:pt>
                <c:pt idx="3182">
                  <c:v>-284</c:v>
                </c:pt>
                <c:pt idx="3183">
                  <c:v>-283.5</c:v>
                </c:pt>
                <c:pt idx="3184">
                  <c:v>-283</c:v>
                </c:pt>
                <c:pt idx="3185">
                  <c:v>-282.5</c:v>
                </c:pt>
                <c:pt idx="3186">
                  <c:v>-282</c:v>
                </c:pt>
                <c:pt idx="3187">
                  <c:v>-281.5</c:v>
                </c:pt>
                <c:pt idx="3188">
                  <c:v>-281</c:v>
                </c:pt>
                <c:pt idx="3189">
                  <c:v>-280.5</c:v>
                </c:pt>
                <c:pt idx="3190">
                  <c:v>-280</c:v>
                </c:pt>
                <c:pt idx="3191">
                  <c:v>-279.5</c:v>
                </c:pt>
                <c:pt idx="3192">
                  <c:v>-279</c:v>
                </c:pt>
                <c:pt idx="3193">
                  <c:v>-278.5</c:v>
                </c:pt>
                <c:pt idx="3194">
                  <c:v>-278</c:v>
                </c:pt>
                <c:pt idx="3195">
                  <c:v>-277.5</c:v>
                </c:pt>
                <c:pt idx="3196">
                  <c:v>-277</c:v>
                </c:pt>
                <c:pt idx="3197">
                  <c:v>-276.5</c:v>
                </c:pt>
                <c:pt idx="3198">
                  <c:v>-276</c:v>
                </c:pt>
                <c:pt idx="3199">
                  <c:v>-275.5</c:v>
                </c:pt>
                <c:pt idx="3200">
                  <c:v>-275</c:v>
                </c:pt>
                <c:pt idx="3201">
                  <c:v>-274.5</c:v>
                </c:pt>
                <c:pt idx="3202">
                  <c:v>-274</c:v>
                </c:pt>
                <c:pt idx="3203">
                  <c:v>-273.5</c:v>
                </c:pt>
                <c:pt idx="3204">
                  <c:v>-273</c:v>
                </c:pt>
                <c:pt idx="3205">
                  <c:v>-272.5</c:v>
                </c:pt>
                <c:pt idx="3206">
                  <c:v>-272</c:v>
                </c:pt>
                <c:pt idx="3207">
                  <c:v>-271.5</c:v>
                </c:pt>
                <c:pt idx="3208">
                  <c:v>-271</c:v>
                </c:pt>
                <c:pt idx="3209">
                  <c:v>-270.5</c:v>
                </c:pt>
                <c:pt idx="3210">
                  <c:v>-270</c:v>
                </c:pt>
                <c:pt idx="3211">
                  <c:v>-269.5</c:v>
                </c:pt>
                <c:pt idx="3212">
                  <c:v>-269</c:v>
                </c:pt>
                <c:pt idx="3213">
                  <c:v>-268.5</c:v>
                </c:pt>
                <c:pt idx="3214">
                  <c:v>-268</c:v>
                </c:pt>
                <c:pt idx="3215">
                  <c:v>-267.5</c:v>
                </c:pt>
                <c:pt idx="3216">
                  <c:v>-267</c:v>
                </c:pt>
                <c:pt idx="3217">
                  <c:v>-266.5</c:v>
                </c:pt>
                <c:pt idx="3218">
                  <c:v>-266</c:v>
                </c:pt>
                <c:pt idx="3219">
                  <c:v>-265.5</c:v>
                </c:pt>
                <c:pt idx="3220">
                  <c:v>-265</c:v>
                </c:pt>
                <c:pt idx="3221">
                  <c:v>-264.5</c:v>
                </c:pt>
                <c:pt idx="3222">
                  <c:v>-264</c:v>
                </c:pt>
                <c:pt idx="3223">
                  <c:v>-263.5</c:v>
                </c:pt>
                <c:pt idx="3224">
                  <c:v>-263</c:v>
                </c:pt>
                <c:pt idx="3225">
                  <c:v>-262.5</c:v>
                </c:pt>
                <c:pt idx="3226">
                  <c:v>-262</c:v>
                </c:pt>
                <c:pt idx="3227">
                  <c:v>-261.5</c:v>
                </c:pt>
                <c:pt idx="3228">
                  <c:v>-261</c:v>
                </c:pt>
                <c:pt idx="3229">
                  <c:v>-260.5</c:v>
                </c:pt>
                <c:pt idx="3230">
                  <c:v>-260</c:v>
                </c:pt>
                <c:pt idx="3231">
                  <c:v>-259.5</c:v>
                </c:pt>
                <c:pt idx="3232">
                  <c:v>-259</c:v>
                </c:pt>
                <c:pt idx="3233">
                  <c:v>-258.5</c:v>
                </c:pt>
                <c:pt idx="3234">
                  <c:v>-258</c:v>
                </c:pt>
                <c:pt idx="3235">
                  <c:v>-257.5</c:v>
                </c:pt>
                <c:pt idx="3236">
                  <c:v>-257</c:v>
                </c:pt>
                <c:pt idx="3237">
                  <c:v>-256.5</c:v>
                </c:pt>
                <c:pt idx="3238">
                  <c:v>-256</c:v>
                </c:pt>
                <c:pt idx="3239">
                  <c:v>-255.5</c:v>
                </c:pt>
                <c:pt idx="3240">
                  <c:v>-255</c:v>
                </c:pt>
                <c:pt idx="3241">
                  <c:v>-254.5</c:v>
                </c:pt>
                <c:pt idx="3242">
                  <c:v>-254</c:v>
                </c:pt>
                <c:pt idx="3243">
                  <c:v>-253.5</c:v>
                </c:pt>
                <c:pt idx="3244">
                  <c:v>-253</c:v>
                </c:pt>
                <c:pt idx="3245">
                  <c:v>-252.5</c:v>
                </c:pt>
                <c:pt idx="3246">
                  <c:v>-252</c:v>
                </c:pt>
                <c:pt idx="3247">
                  <c:v>-251.5</c:v>
                </c:pt>
                <c:pt idx="3248">
                  <c:v>-251</c:v>
                </c:pt>
                <c:pt idx="3249">
                  <c:v>-250.5</c:v>
                </c:pt>
                <c:pt idx="3250">
                  <c:v>-250</c:v>
                </c:pt>
                <c:pt idx="3251">
                  <c:v>-249.5</c:v>
                </c:pt>
                <c:pt idx="3252">
                  <c:v>-249</c:v>
                </c:pt>
                <c:pt idx="3253">
                  <c:v>-248.5</c:v>
                </c:pt>
                <c:pt idx="3254">
                  <c:v>-248</c:v>
                </c:pt>
                <c:pt idx="3255">
                  <c:v>-247.5</c:v>
                </c:pt>
                <c:pt idx="3256">
                  <c:v>-247</c:v>
                </c:pt>
                <c:pt idx="3257">
                  <c:v>-246.5</c:v>
                </c:pt>
                <c:pt idx="3258">
                  <c:v>-246</c:v>
                </c:pt>
                <c:pt idx="3259">
                  <c:v>-245.5</c:v>
                </c:pt>
                <c:pt idx="3260">
                  <c:v>-245</c:v>
                </c:pt>
                <c:pt idx="3261">
                  <c:v>-244.5</c:v>
                </c:pt>
                <c:pt idx="3262">
                  <c:v>-244</c:v>
                </c:pt>
                <c:pt idx="3263">
                  <c:v>-243.5</c:v>
                </c:pt>
                <c:pt idx="3264">
                  <c:v>-243</c:v>
                </c:pt>
                <c:pt idx="3265">
                  <c:v>-242.5</c:v>
                </c:pt>
                <c:pt idx="3266">
                  <c:v>-242</c:v>
                </c:pt>
                <c:pt idx="3267">
                  <c:v>-241.5</c:v>
                </c:pt>
                <c:pt idx="3268">
                  <c:v>-241</c:v>
                </c:pt>
                <c:pt idx="3269">
                  <c:v>-240.5</c:v>
                </c:pt>
                <c:pt idx="3270">
                  <c:v>-240</c:v>
                </c:pt>
                <c:pt idx="3271">
                  <c:v>-239.5</c:v>
                </c:pt>
                <c:pt idx="3272">
                  <c:v>-239</c:v>
                </c:pt>
                <c:pt idx="3273">
                  <c:v>-238.5</c:v>
                </c:pt>
                <c:pt idx="3274">
                  <c:v>-238</c:v>
                </c:pt>
                <c:pt idx="3275">
                  <c:v>-237.5</c:v>
                </c:pt>
                <c:pt idx="3276">
                  <c:v>-237</c:v>
                </c:pt>
                <c:pt idx="3277">
                  <c:v>-236.5</c:v>
                </c:pt>
                <c:pt idx="3278">
                  <c:v>-236</c:v>
                </c:pt>
                <c:pt idx="3279">
                  <c:v>-235.5</c:v>
                </c:pt>
                <c:pt idx="3280">
                  <c:v>-235</c:v>
                </c:pt>
                <c:pt idx="3281">
                  <c:v>-234.5</c:v>
                </c:pt>
                <c:pt idx="3282">
                  <c:v>-234</c:v>
                </c:pt>
                <c:pt idx="3283">
                  <c:v>-233.5</c:v>
                </c:pt>
                <c:pt idx="3284">
                  <c:v>-233</c:v>
                </c:pt>
                <c:pt idx="3285">
                  <c:v>-232.5</c:v>
                </c:pt>
                <c:pt idx="3286">
                  <c:v>-232</c:v>
                </c:pt>
                <c:pt idx="3287">
                  <c:v>-231.5</c:v>
                </c:pt>
                <c:pt idx="3288">
                  <c:v>-231</c:v>
                </c:pt>
                <c:pt idx="3289">
                  <c:v>-230.5</c:v>
                </c:pt>
                <c:pt idx="3290">
                  <c:v>-230</c:v>
                </c:pt>
                <c:pt idx="3291">
                  <c:v>-229.5</c:v>
                </c:pt>
                <c:pt idx="3292">
                  <c:v>-229</c:v>
                </c:pt>
                <c:pt idx="3293">
                  <c:v>-228.5</c:v>
                </c:pt>
                <c:pt idx="3294">
                  <c:v>-228</c:v>
                </c:pt>
                <c:pt idx="3295">
                  <c:v>-227.5</c:v>
                </c:pt>
                <c:pt idx="3296">
                  <c:v>-227</c:v>
                </c:pt>
                <c:pt idx="3297">
                  <c:v>-226.5</c:v>
                </c:pt>
                <c:pt idx="3298">
                  <c:v>-226</c:v>
                </c:pt>
                <c:pt idx="3299">
                  <c:v>-225.5</c:v>
                </c:pt>
                <c:pt idx="3300">
                  <c:v>-225</c:v>
                </c:pt>
                <c:pt idx="3301">
                  <c:v>-224.5</c:v>
                </c:pt>
                <c:pt idx="3302">
                  <c:v>-224</c:v>
                </c:pt>
                <c:pt idx="3303">
                  <c:v>-223.5</c:v>
                </c:pt>
                <c:pt idx="3304">
                  <c:v>-223</c:v>
                </c:pt>
                <c:pt idx="3305">
                  <c:v>-222.5</c:v>
                </c:pt>
                <c:pt idx="3306">
                  <c:v>-222</c:v>
                </c:pt>
                <c:pt idx="3307">
                  <c:v>-221.5</c:v>
                </c:pt>
                <c:pt idx="3308">
                  <c:v>-221</c:v>
                </c:pt>
                <c:pt idx="3309">
                  <c:v>-220.5</c:v>
                </c:pt>
                <c:pt idx="3310">
                  <c:v>-220</c:v>
                </c:pt>
                <c:pt idx="3311">
                  <c:v>-219.5</c:v>
                </c:pt>
                <c:pt idx="3312">
                  <c:v>-219</c:v>
                </c:pt>
                <c:pt idx="3313">
                  <c:v>-218.5</c:v>
                </c:pt>
                <c:pt idx="3314">
                  <c:v>-218</c:v>
                </c:pt>
                <c:pt idx="3315">
                  <c:v>-217.5</c:v>
                </c:pt>
                <c:pt idx="3316">
                  <c:v>-217</c:v>
                </c:pt>
                <c:pt idx="3317">
                  <c:v>-216.5</c:v>
                </c:pt>
                <c:pt idx="3318">
                  <c:v>-216</c:v>
                </c:pt>
                <c:pt idx="3319">
                  <c:v>-215.5</c:v>
                </c:pt>
                <c:pt idx="3320">
                  <c:v>-215</c:v>
                </c:pt>
                <c:pt idx="3321">
                  <c:v>-214.5</c:v>
                </c:pt>
                <c:pt idx="3322">
                  <c:v>-214</c:v>
                </c:pt>
                <c:pt idx="3323">
                  <c:v>-213.5</c:v>
                </c:pt>
                <c:pt idx="3324">
                  <c:v>-213</c:v>
                </c:pt>
                <c:pt idx="3325">
                  <c:v>-212.5</c:v>
                </c:pt>
                <c:pt idx="3326">
                  <c:v>-212</c:v>
                </c:pt>
                <c:pt idx="3327">
                  <c:v>-211.5</c:v>
                </c:pt>
                <c:pt idx="3328">
                  <c:v>-211</c:v>
                </c:pt>
                <c:pt idx="3329">
                  <c:v>-210.5</c:v>
                </c:pt>
                <c:pt idx="3330">
                  <c:v>-210</c:v>
                </c:pt>
                <c:pt idx="3331">
                  <c:v>-209.5</c:v>
                </c:pt>
                <c:pt idx="3332">
                  <c:v>-209</c:v>
                </c:pt>
                <c:pt idx="3333">
                  <c:v>-208.5</c:v>
                </c:pt>
                <c:pt idx="3334">
                  <c:v>-208</c:v>
                </c:pt>
                <c:pt idx="3335">
                  <c:v>-207.5</c:v>
                </c:pt>
                <c:pt idx="3336">
                  <c:v>-207</c:v>
                </c:pt>
                <c:pt idx="3337">
                  <c:v>-206.5</c:v>
                </c:pt>
                <c:pt idx="3338">
                  <c:v>-206</c:v>
                </c:pt>
                <c:pt idx="3339">
                  <c:v>-205.5</c:v>
                </c:pt>
                <c:pt idx="3340">
                  <c:v>-205</c:v>
                </c:pt>
                <c:pt idx="3341">
                  <c:v>-204.5</c:v>
                </c:pt>
                <c:pt idx="3342">
                  <c:v>-204</c:v>
                </c:pt>
                <c:pt idx="3343">
                  <c:v>-203.5</c:v>
                </c:pt>
                <c:pt idx="3344">
                  <c:v>-203</c:v>
                </c:pt>
                <c:pt idx="3345">
                  <c:v>-202.5</c:v>
                </c:pt>
                <c:pt idx="3346">
                  <c:v>-202</c:v>
                </c:pt>
                <c:pt idx="3347">
                  <c:v>-201.5</c:v>
                </c:pt>
                <c:pt idx="3348">
                  <c:v>-201</c:v>
                </c:pt>
                <c:pt idx="3349">
                  <c:v>-200.5</c:v>
                </c:pt>
                <c:pt idx="3350">
                  <c:v>-200</c:v>
                </c:pt>
                <c:pt idx="3351">
                  <c:v>-199.5</c:v>
                </c:pt>
                <c:pt idx="3352">
                  <c:v>-199</c:v>
                </c:pt>
                <c:pt idx="3353">
                  <c:v>-198.5</c:v>
                </c:pt>
                <c:pt idx="3354">
                  <c:v>-198</c:v>
                </c:pt>
                <c:pt idx="3355">
                  <c:v>-197.5</c:v>
                </c:pt>
                <c:pt idx="3356">
                  <c:v>-197</c:v>
                </c:pt>
                <c:pt idx="3357">
                  <c:v>-196.5</c:v>
                </c:pt>
                <c:pt idx="3358">
                  <c:v>-196</c:v>
                </c:pt>
                <c:pt idx="3359">
                  <c:v>-195.5</c:v>
                </c:pt>
                <c:pt idx="3360">
                  <c:v>-195</c:v>
                </c:pt>
                <c:pt idx="3361">
                  <c:v>-194.5</c:v>
                </c:pt>
                <c:pt idx="3362">
                  <c:v>-194</c:v>
                </c:pt>
                <c:pt idx="3363">
                  <c:v>-193.5</c:v>
                </c:pt>
                <c:pt idx="3364">
                  <c:v>-193</c:v>
                </c:pt>
                <c:pt idx="3365">
                  <c:v>-192.5</c:v>
                </c:pt>
                <c:pt idx="3366">
                  <c:v>-192</c:v>
                </c:pt>
                <c:pt idx="3367">
                  <c:v>-191.5</c:v>
                </c:pt>
                <c:pt idx="3368">
                  <c:v>-191</c:v>
                </c:pt>
                <c:pt idx="3369">
                  <c:v>-190.5</c:v>
                </c:pt>
                <c:pt idx="3370">
                  <c:v>-190</c:v>
                </c:pt>
                <c:pt idx="3371">
                  <c:v>-189.5</c:v>
                </c:pt>
                <c:pt idx="3372">
                  <c:v>-189</c:v>
                </c:pt>
                <c:pt idx="3373">
                  <c:v>-188.5</c:v>
                </c:pt>
                <c:pt idx="3374">
                  <c:v>-188</c:v>
                </c:pt>
                <c:pt idx="3375">
                  <c:v>-187.5</c:v>
                </c:pt>
                <c:pt idx="3376">
                  <c:v>-187</c:v>
                </c:pt>
                <c:pt idx="3377">
                  <c:v>-186.5</c:v>
                </c:pt>
                <c:pt idx="3378">
                  <c:v>-186</c:v>
                </c:pt>
                <c:pt idx="3379">
                  <c:v>-185.5</c:v>
                </c:pt>
                <c:pt idx="3380">
                  <c:v>-185</c:v>
                </c:pt>
                <c:pt idx="3381">
                  <c:v>-184.5</c:v>
                </c:pt>
                <c:pt idx="3382">
                  <c:v>-184</c:v>
                </c:pt>
                <c:pt idx="3383">
                  <c:v>-183.5</c:v>
                </c:pt>
                <c:pt idx="3384">
                  <c:v>-183</c:v>
                </c:pt>
                <c:pt idx="3385">
                  <c:v>-182.5</c:v>
                </c:pt>
                <c:pt idx="3386">
                  <c:v>-182</c:v>
                </c:pt>
                <c:pt idx="3387">
                  <c:v>-181.5</c:v>
                </c:pt>
                <c:pt idx="3388">
                  <c:v>-181</c:v>
                </c:pt>
                <c:pt idx="3389">
                  <c:v>-180.5</c:v>
                </c:pt>
                <c:pt idx="3390">
                  <c:v>-180</c:v>
                </c:pt>
                <c:pt idx="3391">
                  <c:v>-179.5</c:v>
                </c:pt>
                <c:pt idx="3392">
                  <c:v>-179</c:v>
                </c:pt>
                <c:pt idx="3393">
                  <c:v>-178.5</c:v>
                </c:pt>
                <c:pt idx="3394">
                  <c:v>-178</c:v>
                </c:pt>
                <c:pt idx="3395">
                  <c:v>-177.5</c:v>
                </c:pt>
                <c:pt idx="3396">
                  <c:v>-177</c:v>
                </c:pt>
                <c:pt idx="3397">
                  <c:v>-176.5</c:v>
                </c:pt>
                <c:pt idx="3398">
                  <c:v>-176</c:v>
                </c:pt>
                <c:pt idx="3399">
                  <c:v>-175.5</c:v>
                </c:pt>
                <c:pt idx="3400">
                  <c:v>-175</c:v>
                </c:pt>
                <c:pt idx="3401">
                  <c:v>-174.5</c:v>
                </c:pt>
                <c:pt idx="3402">
                  <c:v>-174</c:v>
                </c:pt>
                <c:pt idx="3403">
                  <c:v>-173.5</c:v>
                </c:pt>
                <c:pt idx="3404">
                  <c:v>-173</c:v>
                </c:pt>
                <c:pt idx="3405">
                  <c:v>-172.5</c:v>
                </c:pt>
                <c:pt idx="3406">
                  <c:v>-172</c:v>
                </c:pt>
                <c:pt idx="3407">
                  <c:v>-171.5</c:v>
                </c:pt>
                <c:pt idx="3408">
                  <c:v>-171</c:v>
                </c:pt>
                <c:pt idx="3409">
                  <c:v>-170.5</c:v>
                </c:pt>
                <c:pt idx="3410">
                  <c:v>-170</c:v>
                </c:pt>
                <c:pt idx="3411">
                  <c:v>-169.5</c:v>
                </c:pt>
                <c:pt idx="3412">
                  <c:v>-169</c:v>
                </c:pt>
                <c:pt idx="3413">
                  <c:v>-168.5</c:v>
                </c:pt>
                <c:pt idx="3414">
                  <c:v>-168</c:v>
                </c:pt>
                <c:pt idx="3415">
                  <c:v>-167.5</c:v>
                </c:pt>
                <c:pt idx="3416">
                  <c:v>-167</c:v>
                </c:pt>
                <c:pt idx="3417">
                  <c:v>-166.5</c:v>
                </c:pt>
                <c:pt idx="3418">
                  <c:v>-166</c:v>
                </c:pt>
                <c:pt idx="3419">
                  <c:v>-165.5</c:v>
                </c:pt>
                <c:pt idx="3420">
                  <c:v>-165</c:v>
                </c:pt>
                <c:pt idx="3421">
                  <c:v>-164.5</c:v>
                </c:pt>
                <c:pt idx="3422">
                  <c:v>-164</c:v>
                </c:pt>
                <c:pt idx="3423">
                  <c:v>-163.5</c:v>
                </c:pt>
                <c:pt idx="3424">
                  <c:v>-163</c:v>
                </c:pt>
                <c:pt idx="3425">
                  <c:v>-162.5</c:v>
                </c:pt>
                <c:pt idx="3426">
                  <c:v>-162</c:v>
                </c:pt>
                <c:pt idx="3427">
                  <c:v>-161.5</c:v>
                </c:pt>
                <c:pt idx="3428">
                  <c:v>-161</c:v>
                </c:pt>
                <c:pt idx="3429">
                  <c:v>-160.5</c:v>
                </c:pt>
                <c:pt idx="3430">
                  <c:v>-160</c:v>
                </c:pt>
                <c:pt idx="3431">
                  <c:v>-159.5</c:v>
                </c:pt>
                <c:pt idx="3432">
                  <c:v>-159</c:v>
                </c:pt>
                <c:pt idx="3433">
                  <c:v>-158.5</c:v>
                </c:pt>
                <c:pt idx="3434">
                  <c:v>-158</c:v>
                </c:pt>
                <c:pt idx="3435">
                  <c:v>-157.5</c:v>
                </c:pt>
                <c:pt idx="3436">
                  <c:v>-157</c:v>
                </c:pt>
                <c:pt idx="3437">
                  <c:v>-156.5</c:v>
                </c:pt>
                <c:pt idx="3438">
                  <c:v>-156</c:v>
                </c:pt>
                <c:pt idx="3439">
                  <c:v>-155.5</c:v>
                </c:pt>
                <c:pt idx="3440">
                  <c:v>-155</c:v>
                </c:pt>
                <c:pt idx="3441">
                  <c:v>-154.5</c:v>
                </c:pt>
                <c:pt idx="3442">
                  <c:v>-154</c:v>
                </c:pt>
                <c:pt idx="3443">
                  <c:v>-153.5</c:v>
                </c:pt>
                <c:pt idx="3444">
                  <c:v>-153</c:v>
                </c:pt>
                <c:pt idx="3445">
                  <c:v>-152.5</c:v>
                </c:pt>
                <c:pt idx="3446">
                  <c:v>-152</c:v>
                </c:pt>
                <c:pt idx="3447">
                  <c:v>-151.5</c:v>
                </c:pt>
                <c:pt idx="3448">
                  <c:v>-151</c:v>
                </c:pt>
                <c:pt idx="3449">
                  <c:v>-150.5</c:v>
                </c:pt>
                <c:pt idx="3450">
                  <c:v>-150</c:v>
                </c:pt>
                <c:pt idx="3451">
                  <c:v>-149.5</c:v>
                </c:pt>
                <c:pt idx="3452">
                  <c:v>-149</c:v>
                </c:pt>
                <c:pt idx="3453">
                  <c:v>-148.5</c:v>
                </c:pt>
                <c:pt idx="3454">
                  <c:v>-148</c:v>
                </c:pt>
                <c:pt idx="3455">
                  <c:v>-147.5</c:v>
                </c:pt>
                <c:pt idx="3456">
                  <c:v>-147</c:v>
                </c:pt>
                <c:pt idx="3457">
                  <c:v>-146.5</c:v>
                </c:pt>
                <c:pt idx="3458">
                  <c:v>-146</c:v>
                </c:pt>
                <c:pt idx="3459">
                  <c:v>-145.5</c:v>
                </c:pt>
                <c:pt idx="3460">
                  <c:v>-145</c:v>
                </c:pt>
                <c:pt idx="3461">
                  <c:v>-144.5</c:v>
                </c:pt>
                <c:pt idx="3462">
                  <c:v>-144</c:v>
                </c:pt>
                <c:pt idx="3463">
                  <c:v>-143.5</c:v>
                </c:pt>
                <c:pt idx="3464">
                  <c:v>-143</c:v>
                </c:pt>
                <c:pt idx="3465">
                  <c:v>-142.5</c:v>
                </c:pt>
                <c:pt idx="3466">
                  <c:v>-142</c:v>
                </c:pt>
                <c:pt idx="3467">
                  <c:v>-141.5</c:v>
                </c:pt>
                <c:pt idx="3468">
                  <c:v>-141</c:v>
                </c:pt>
                <c:pt idx="3469">
                  <c:v>-140.5</c:v>
                </c:pt>
                <c:pt idx="3470">
                  <c:v>-140</c:v>
                </c:pt>
                <c:pt idx="3471">
                  <c:v>-139.5</c:v>
                </c:pt>
                <c:pt idx="3472">
                  <c:v>-139</c:v>
                </c:pt>
                <c:pt idx="3473">
                  <c:v>-138.5</c:v>
                </c:pt>
                <c:pt idx="3474">
                  <c:v>-138</c:v>
                </c:pt>
                <c:pt idx="3475">
                  <c:v>-137.5</c:v>
                </c:pt>
                <c:pt idx="3476">
                  <c:v>-137</c:v>
                </c:pt>
                <c:pt idx="3477">
                  <c:v>-136.5</c:v>
                </c:pt>
                <c:pt idx="3478">
                  <c:v>-136</c:v>
                </c:pt>
                <c:pt idx="3479">
                  <c:v>-135.5</c:v>
                </c:pt>
                <c:pt idx="3480">
                  <c:v>-135</c:v>
                </c:pt>
                <c:pt idx="3481">
                  <c:v>-134.5</c:v>
                </c:pt>
                <c:pt idx="3482">
                  <c:v>-134</c:v>
                </c:pt>
                <c:pt idx="3483">
                  <c:v>-133.5</c:v>
                </c:pt>
                <c:pt idx="3484">
                  <c:v>-133</c:v>
                </c:pt>
                <c:pt idx="3485">
                  <c:v>-132.5</c:v>
                </c:pt>
                <c:pt idx="3486">
                  <c:v>-132</c:v>
                </c:pt>
                <c:pt idx="3487">
                  <c:v>-131.5</c:v>
                </c:pt>
                <c:pt idx="3488">
                  <c:v>-131</c:v>
                </c:pt>
                <c:pt idx="3489">
                  <c:v>-130.5</c:v>
                </c:pt>
                <c:pt idx="3490">
                  <c:v>-130</c:v>
                </c:pt>
                <c:pt idx="3491">
                  <c:v>-129.5</c:v>
                </c:pt>
                <c:pt idx="3492">
                  <c:v>-129</c:v>
                </c:pt>
                <c:pt idx="3493">
                  <c:v>-128.5</c:v>
                </c:pt>
                <c:pt idx="3494">
                  <c:v>-128</c:v>
                </c:pt>
                <c:pt idx="3495">
                  <c:v>-127.5</c:v>
                </c:pt>
                <c:pt idx="3496">
                  <c:v>-127</c:v>
                </c:pt>
                <c:pt idx="3497">
                  <c:v>-126.5</c:v>
                </c:pt>
                <c:pt idx="3498">
                  <c:v>-126</c:v>
                </c:pt>
                <c:pt idx="3499">
                  <c:v>-125.5</c:v>
                </c:pt>
                <c:pt idx="3500">
                  <c:v>-125</c:v>
                </c:pt>
                <c:pt idx="3501">
                  <c:v>-124.5</c:v>
                </c:pt>
                <c:pt idx="3502">
                  <c:v>-124</c:v>
                </c:pt>
                <c:pt idx="3503">
                  <c:v>-123.5</c:v>
                </c:pt>
                <c:pt idx="3504">
                  <c:v>-123</c:v>
                </c:pt>
                <c:pt idx="3505">
                  <c:v>-122.5</c:v>
                </c:pt>
                <c:pt idx="3506">
                  <c:v>-122</c:v>
                </c:pt>
                <c:pt idx="3507">
                  <c:v>-121.5</c:v>
                </c:pt>
                <c:pt idx="3508">
                  <c:v>-121</c:v>
                </c:pt>
                <c:pt idx="3509">
                  <c:v>-120.5</c:v>
                </c:pt>
                <c:pt idx="3510">
                  <c:v>-120</c:v>
                </c:pt>
                <c:pt idx="3511">
                  <c:v>-119.5</c:v>
                </c:pt>
                <c:pt idx="3512">
                  <c:v>-119</c:v>
                </c:pt>
                <c:pt idx="3513">
                  <c:v>-118.5</c:v>
                </c:pt>
                <c:pt idx="3514">
                  <c:v>-118</c:v>
                </c:pt>
                <c:pt idx="3515">
                  <c:v>-117.5</c:v>
                </c:pt>
                <c:pt idx="3516">
                  <c:v>-117</c:v>
                </c:pt>
                <c:pt idx="3517">
                  <c:v>-116.5</c:v>
                </c:pt>
                <c:pt idx="3518">
                  <c:v>-116</c:v>
                </c:pt>
                <c:pt idx="3519">
                  <c:v>-115.5</c:v>
                </c:pt>
                <c:pt idx="3520">
                  <c:v>-115</c:v>
                </c:pt>
                <c:pt idx="3521">
                  <c:v>-114.5</c:v>
                </c:pt>
                <c:pt idx="3522">
                  <c:v>-114</c:v>
                </c:pt>
                <c:pt idx="3523">
                  <c:v>-113.5</c:v>
                </c:pt>
                <c:pt idx="3524">
                  <c:v>-113</c:v>
                </c:pt>
                <c:pt idx="3525">
                  <c:v>-112.5</c:v>
                </c:pt>
                <c:pt idx="3526">
                  <c:v>-112</c:v>
                </c:pt>
                <c:pt idx="3527">
                  <c:v>-111.5</c:v>
                </c:pt>
                <c:pt idx="3528">
                  <c:v>-111</c:v>
                </c:pt>
                <c:pt idx="3529">
                  <c:v>-110.5</c:v>
                </c:pt>
                <c:pt idx="3530">
                  <c:v>-110</c:v>
                </c:pt>
                <c:pt idx="3531">
                  <c:v>-109.5</c:v>
                </c:pt>
                <c:pt idx="3532">
                  <c:v>-109</c:v>
                </c:pt>
                <c:pt idx="3533">
                  <c:v>-108.5</c:v>
                </c:pt>
                <c:pt idx="3534">
                  <c:v>-108</c:v>
                </c:pt>
                <c:pt idx="3535">
                  <c:v>-107.5</c:v>
                </c:pt>
                <c:pt idx="3536">
                  <c:v>-107</c:v>
                </c:pt>
                <c:pt idx="3537">
                  <c:v>-106.5</c:v>
                </c:pt>
                <c:pt idx="3538">
                  <c:v>-106</c:v>
                </c:pt>
                <c:pt idx="3539">
                  <c:v>-105.5</c:v>
                </c:pt>
                <c:pt idx="3540">
                  <c:v>-105</c:v>
                </c:pt>
                <c:pt idx="3541">
                  <c:v>-104.5</c:v>
                </c:pt>
                <c:pt idx="3542">
                  <c:v>-104</c:v>
                </c:pt>
                <c:pt idx="3543">
                  <c:v>-103.5</c:v>
                </c:pt>
                <c:pt idx="3544">
                  <c:v>-103</c:v>
                </c:pt>
                <c:pt idx="3545">
                  <c:v>-102.5</c:v>
                </c:pt>
                <c:pt idx="3546">
                  <c:v>-102</c:v>
                </c:pt>
                <c:pt idx="3547">
                  <c:v>-101.5</c:v>
                </c:pt>
                <c:pt idx="3548">
                  <c:v>-101</c:v>
                </c:pt>
                <c:pt idx="3549">
                  <c:v>-100.5</c:v>
                </c:pt>
                <c:pt idx="3550">
                  <c:v>-100</c:v>
                </c:pt>
                <c:pt idx="3551">
                  <c:v>-99.5</c:v>
                </c:pt>
                <c:pt idx="3552">
                  <c:v>-99</c:v>
                </c:pt>
                <c:pt idx="3553">
                  <c:v>-98.5</c:v>
                </c:pt>
                <c:pt idx="3554">
                  <c:v>-98</c:v>
                </c:pt>
                <c:pt idx="3555">
                  <c:v>-97.5</c:v>
                </c:pt>
                <c:pt idx="3556">
                  <c:v>-97</c:v>
                </c:pt>
                <c:pt idx="3557">
                  <c:v>-96.5</c:v>
                </c:pt>
                <c:pt idx="3558">
                  <c:v>-96</c:v>
                </c:pt>
                <c:pt idx="3559">
                  <c:v>-95.5</c:v>
                </c:pt>
                <c:pt idx="3560">
                  <c:v>-95</c:v>
                </c:pt>
                <c:pt idx="3561">
                  <c:v>-94.5</c:v>
                </c:pt>
                <c:pt idx="3562">
                  <c:v>-94</c:v>
                </c:pt>
                <c:pt idx="3563">
                  <c:v>-93.5</c:v>
                </c:pt>
                <c:pt idx="3564">
                  <c:v>-93</c:v>
                </c:pt>
                <c:pt idx="3565">
                  <c:v>-92.5</c:v>
                </c:pt>
                <c:pt idx="3566">
                  <c:v>-92</c:v>
                </c:pt>
                <c:pt idx="3567">
                  <c:v>-91.5</c:v>
                </c:pt>
                <c:pt idx="3568">
                  <c:v>-91</c:v>
                </c:pt>
                <c:pt idx="3569">
                  <c:v>-90.5</c:v>
                </c:pt>
                <c:pt idx="3570">
                  <c:v>-90</c:v>
                </c:pt>
                <c:pt idx="3571">
                  <c:v>-89.5</c:v>
                </c:pt>
                <c:pt idx="3572">
                  <c:v>-89</c:v>
                </c:pt>
                <c:pt idx="3573">
                  <c:v>-88.5</c:v>
                </c:pt>
                <c:pt idx="3574">
                  <c:v>-88</c:v>
                </c:pt>
                <c:pt idx="3575">
                  <c:v>-87.5</c:v>
                </c:pt>
                <c:pt idx="3576">
                  <c:v>-87</c:v>
                </c:pt>
                <c:pt idx="3577">
                  <c:v>-86.5</c:v>
                </c:pt>
                <c:pt idx="3578">
                  <c:v>-86</c:v>
                </c:pt>
                <c:pt idx="3579">
                  <c:v>-85.5</c:v>
                </c:pt>
                <c:pt idx="3580">
                  <c:v>-85</c:v>
                </c:pt>
                <c:pt idx="3581">
                  <c:v>-84.5</c:v>
                </c:pt>
                <c:pt idx="3582">
                  <c:v>-84</c:v>
                </c:pt>
                <c:pt idx="3583">
                  <c:v>-83.5</c:v>
                </c:pt>
                <c:pt idx="3584">
                  <c:v>-83</c:v>
                </c:pt>
                <c:pt idx="3585">
                  <c:v>-82.5</c:v>
                </c:pt>
                <c:pt idx="3586">
                  <c:v>-82</c:v>
                </c:pt>
                <c:pt idx="3587">
                  <c:v>-81.5</c:v>
                </c:pt>
                <c:pt idx="3588">
                  <c:v>-81</c:v>
                </c:pt>
                <c:pt idx="3589">
                  <c:v>-80.5</c:v>
                </c:pt>
                <c:pt idx="3590">
                  <c:v>-80</c:v>
                </c:pt>
                <c:pt idx="3591">
                  <c:v>-79.5</c:v>
                </c:pt>
                <c:pt idx="3592">
                  <c:v>-79</c:v>
                </c:pt>
                <c:pt idx="3593">
                  <c:v>-78.5</c:v>
                </c:pt>
                <c:pt idx="3594">
                  <c:v>-78</c:v>
                </c:pt>
                <c:pt idx="3595">
                  <c:v>-77.5</c:v>
                </c:pt>
                <c:pt idx="3596">
                  <c:v>-77</c:v>
                </c:pt>
                <c:pt idx="3597">
                  <c:v>-76.5</c:v>
                </c:pt>
                <c:pt idx="3598">
                  <c:v>-76</c:v>
                </c:pt>
                <c:pt idx="3599">
                  <c:v>-75.5</c:v>
                </c:pt>
                <c:pt idx="3600">
                  <c:v>-75</c:v>
                </c:pt>
                <c:pt idx="3601">
                  <c:v>-74.5</c:v>
                </c:pt>
                <c:pt idx="3602">
                  <c:v>-74</c:v>
                </c:pt>
                <c:pt idx="3603">
                  <c:v>-73.5</c:v>
                </c:pt>
                <c:pt idx="3604">
                  <c:v>-73</c:v>
                </c:pt>
                <c:pt idx="3605">
                  <c:v>-72.5</c:v>
                </c:pt>
                <c:pt idx="3606">
                  <c:v>-72</c:v>
                </c:pt>
                <c:pt idx="3607">
                  <c:v>-71.5</c:v>
                </c:pt>
                <c:pt idx="3608">
                  <c:v>-71</c:v>
                </c:pt>
                <c:pt idx="3609">
                  <c:v>-70.5</c:v>
                </c:pt>
                <c:pt idx="3610">
                  <c:v>-70</c:v>
                </c:pt>
                <c:pt idx="3611">
                  <c:v>-69.5</c:v>
                </c:pt>
                <c:pt idx="3612">
                  <c:v>-69</c:v>
                </c:pt>
                <c:pt idx="3613">
                  <c:v>-68.5</c:v>
                </c:pt>
                <c:pt idx="3614">
                  <c:v>-68</c:v>
                </c:pt>
                <c:pt idx="3615">
                  <c:v>-67.5</c:v>
                </c:pt>
                <c:pt idx="3616">
                  <c:v>-67</c:v>
                </c:pt>
                <c:pt idx="3617">
                  <c:v>-66.5</c:v>
                </c:pt>
                <c:pt idx="3618">
                  <c:v>-66</c:v>
                </c:pt>
                <c:pt idx="3619">
                  <c:v>-65.5</c:v>
                </c:pt>
                <c:pt idx="3620">
                  <c:v>-65</c:v>
                </c:pt>
                <c:pt idx="3621">
                  <c:v>-64.5</c:v>
                </c:pt>
                <c:pt idx="3622">
                  <c:v>-64</c:v>
                </c:pt>
                <c:pt idx="3623">
                  <c:v>-63.5</c:v>
                </c:pt>
                <c:pt idx="3624">
                  <c:v>-63</c:v>
                </c:pt>
                <c:pt idx="3625">
                  <c:v>-62.5</c:v>
                </c:pt>
                <c:pt idx="3626">
                  <c:v>-62</c:v>
                </c:pt>
                <c:pt idx="3627">
                  <c:v>-61.5</c:v>
                </c:pt>
                <c:pt idx="3628">
                  <c:v>-61</c:v>
                </c:pt>
                <c:pt idx="3629">
                  <c:v>-60.5</c:v>
                </c:pt>
                <c:pt idx="3630">
                  <c:v>-60</c:v>
                </c:pt>
                <c:pt idx="3631">
                  <c:v>-59.5</c:v>
                </c:pt>
                <c:pt idx="3632">
                  <c:v>-59</c:v>
                </c:pt>
                <c:pt idx="3633">
                  <c:v>-58.5</c:v>
                </c:pt>
                <c:pt idx="3634">
                  <c:v>-58</c:v>
                </c:pt>
                <c:pt idx="3635">
                  <c:v>-57.5</c:v>
                </c:pt>
                <c:pt idx="3636">
                  <c:v>-57</c:v>
                </c:pt>
                <c:pt idx="3637">
                  <c:v>-56.5</c:v>
                </c:pt>
                <c:pt idx="3638">
                  <c:v>-56</c:v>
                </c:pt>
                <c:pt idx="3639">
                  <c:v>-55.5</c:v>
                </c:pt>
                <c:pt idx="3640">
                  <c:v>-55</c:v>
                </c:pt>
                <c:pt idx="3641">
                  <c:v>-54.5</c:v>
                </c:pt>
                <c:pt idx="3642">
                  <c:v>-54</c:v>
                </c:pt>
                <c:pt idx="3643">
                  <c:v>-53.5</c:v>
                </c:pt>
                <c:pt idx="3644">
                  <c:v>-53</c:v>
                </c:pt>
                <c:pt idx="3645">
                  <c:v>-52.5</c:v>
                </c:pt>
                <c:pt idx="3646">
                  <c:v>-52</c:v>
                </c:pt>
                <c:pt idx="3647">
                  <c:v>-51.5</c:v>
                </c:pt>
                <c:pt idx="3648">
                  <c:v>-51</c:v>
                </c:pt>
                <c:pt idx="3649">
                  <c:v>-50.5</c:v>
                </c:pt>
                <c:pt idx="3650">
                  <c:v>-50</c:v>
                </c:pt>
                <c:pt idx="3651">
                  <c:v>-49.5</c:v>
                </c:pt>
                <c:pt idx="3652">
                  <c:v>-49</c:v>
                </c:pt>
                <c:pt idx="3653">
                  <c:v>-48.5</c:v>
                </c:pt>
                <c:pt idx="3654">
                  <c:v>-48</c:v>
                </c:pt>
                <c:pt idx="3655">
                  <c:v>-47.5</c:v>
                </c:pt>
                <c:pt idx="3656">
                  <c:v>-47</c:v>
                </c:pt>
                <c:pt idx="3657">
                  <c:v>-46.5</c:v>
                </c:pt>
                <c:pt idx="3658">
                  <c:v>-46</c:v>
                </c:pt>
                <c:pt idx="3659">
                  <c:v>-45.5</c:v>
                </c:pt>
                <c:pt idx="3660">
                  <c:v>-45</c:v>
                </c:pt>
                <c:pt idx="3661">
                  <c:v>-44.5</c:v>
                </c:pt>
                <c:pt idx="3662">
                  <c:v>-44</c:v>
                </c:pt>
                <c:pt idx="3663">
                  <c:v>-43.5</c:v>
                </c:pt>
                <c:pt idx="3664">
                  <c:v>-43</c:v>
                </c:pt>
                <c:pt idx="3665">
                  <c:v>-42.5</c:v>
                </c:pt>
                <c:pt idx="3666">
                  <c:v>-42</c:v>
                </c:pt>
                <c:pt idx="3667">
                  <c:v>-41.5</c:v>
                </c:pt>
                <c:pt idx="3668">
                  <c:v>-41</c:v>
                </c:pt>
                <c:pt idx="3669">
                  <c:v>-40.5</c:v>
                </c:pt>
                <c:pt idx="3670">
                  <c:v>-40</c:v>
                </c:pt>
                <c:pt idx="3671">
                  <c:v>-39.5</c:v>
                </c:pt>
                <c:pt idx="3672">
                  <c:v>-39</c:v>
                </c:pt>
                <c:pt idx="3673">
                  <c:v>-38.5</c:v>
                </c:pt>
                <c:pt idx="3674">
                  <c:v>-38</c:v>
                </c:pt>
                <c:pt idx="3675">
                  <c:v>-37.5</c:v>
                </c:pt>
                <c:pt idx="3676">
                  <c:v>-37</c:v>
                </c:pt>
                <c:pt idx="3677">
                  <c:v>-36.5</c:v>
                </c:pt>
                <c:pt idx="3678">
                  <c:v>-36</c:v>
                </c:pt>
                <c:pt idx="3679">
                  <c:v>-35.5</c:v>
                </c:pt>
                <c:pt idx="3680">
                  <c:v>-35</c:v>
                </c:pt>
                <c:pt idx="3681">
                  <c:v>-34.5</c:v>
                </c:pt>
                <c:pt idx="3682">
                  <c:v>-34</c:v>
                </c:pt>
                <c:pt idx="3683">
                  <c:v>-33.5</c:v>
                </c:pt>
                <c:pt idx="3684">
                  <c:v>-33</c:v>
                </c:pt>
                <c:pt idx="3685">
                  <c:v>-32.5</c:v>
                </c:pt>
                <c:pt idx="3686">
                  <c:v>-32</c:v>
                </c:pt>
                <c:pt idx="3687">
                  <c:v>-31.5</c:v>
                </c:pt>
                <c:pt idx="3688">
                  <c:v>-31</c:v>
                </c:pt>
                <c:pt idx="3689">
                  <c:v>-30.5</c:v>
                </c:pt>
                <c:pt idx="3690">
                  <c:v>-30</c:v>
                </c:pt>
                <c:pt idx="3691">
                  <c:v>-29.5</c:v>
                </c:pt>
                <c:pt idx="3692">
                  <c:v>-29</c:v>
                </c:pt>
                <c:pt idx="3693">
                  <c:v>-28.5</c:v>
                </c:pt>
                <c:pt idx="3694">
                  <c:v>-28</c:v>
                </c:pt>
                <c:pt idx="3695">
                  <c:v>-27.5</c:v>
                </c:pt>
                <c:pt idx="3696">
                  <c:v>-27</c:v>
                </c:pt>
                <c:pt idx="3697">
                  <c:v>-26.5</c:v>
                </c:pt>
                <c:pt idx="3698">
                  <c:v>-26</c:v>
                </c:pt>
                <c:pt idx="3699">
                  <c:v>-25.5</c:v>
                </c:pt>
                <c:pt idx="3700">
                  <c:v>-25</c:v>
                </c:pt>
                <c:pt idx="3701">
                  <c:v>-24.5</c:v>
                </c:pt>
                <c:pt idx="3702">
                  <c:v>-24</c:v>
                </c:pt>
                <c:pt idx="3703">
                  <c:v>-23.5</c:v>
                </c:pt>
                <c:pt idx="3704">
                  <c:v>-23</c:v>
                </c:pt>
                <c:pt idx="3705">
                  <c:v>-22.5</c:v>
                </c:pt>
                <c:pt idx="3706">
                  <c:v>-22</c:v>
                </c:pt>
                <c:pt idx="3707">
                  <c:v>-21.5</c:v>
                </c:pt>
                <c:pt idx="3708">
                  <c:v>-21</c:v>
                </c:pt>
                <c:pt idx="3709">
                  <c:v>-20.5</c:v>
                </c:pt>
                <c:pt idx="3710">
                  <c:v>-20</c:v>
                </c:pt>
                <c:pt idx="3711">
                  <c:v>-19.5</c:v>
                </c:pt>
                <c:pt idx="3712">
                  <c:v>-19</c:v>
                </c:pt>
                <c:pt idx="3713">
                  <c:v>-18.5</c:v>
                </c:pt>
                <c:pt idx="3714">
                  <c:v>-18</c:v>
                </c:pt>
                <c:pt idx="3715">
                  <c:v>-17.5</c:v>
                </c:pt>
                <c:pt idx="3716">
                  <c:v>-17</c:v>
                </c:pt>
                <c:pt idx="3717">
                  <c:v>-16.5</c:v>
                </c:pt>
                <c:pt idx="3718">
                  <c:v>-16</c:v>
                </c:pt>
                <c:pt idx="3719">
                  <c:v>-15.5</c:v>
                </c:pt>
                <c:pt idx="3720">
                  <c:v>-15</c:v>
                </c:pt>
                <c:pt idx="3721">
                  <c:v>-14.5</c:v>
                </c:pt>
                <c:pt idx="3722">
                  <c:v>-14</c:v>
                </c:pt>
                <c:pt idx="3723">
                  <c:v>-13.5</c:v>
                </c:pt>
                <c:pt idx="3724">
                  <c:v>-13</c:v>
                </c:pt>
                <c:pt idx="3725">
                  <c:v>-12.5</c:v>
                </c:pt>
                <c:pt idx="3726">
                  <c:v>-12</c:v>
                </c:pt>
                <c:pt idx="3727">
                  <c:v>-11.5</c:v>
                </c:pt>
                <c:pt idx="3728">
                  <c:v>-11</c:v>
                </c:pt>
                <c:pt idx="3729">
                  <c:v>-10.5</c:v>
                </c:pt>
                <c:pt idx="3730">
                  <c:v>-10</c:v>
                </c:pt>
                <c:pt idx="3731">
                  <c:v>-9.5</c:v>
                </c:pt>
                <c:pt idx="3732">
                  <c:v>-9</c:v>
                </c:pt>
                <c:pt idx="3733">
                  <c:v>-8.5</c:v>
                </c:pt>
                <c:pt idx="3734">
                  <c:v>-8</c:v>
                </c:pt>
                <c:pt idx="3735">
                  <c:v>-7.5</c:v>
                </c:pt>
                <c:pt idx="3736">
                  <c:v>-7</c:v>
                </c:pt>
                <c:pt idx="3737">
                  <c:v>-6.5</c:v>
                </c:pt>
                <c:pt idx="3738">
                  <c:v>-6</c:v>
                </c:pt>
                <c:pt idx="3739">
                  <c:v>-5.5</c:v>
                </c:pt>
                <c:pt idx="3740">
                  <c:v>-5</c:v>
                </c:pt>
                <c:pt idx="3741">
                  <c:v>-4.5</c:v>
                </c:pt>
                <c:pt idx="3742">
                  <c:v>-4</c:v>
                </c:pt>
                <c:pt idx="3743">
                  <c:v>-3.5</c:v>
                </c:pt>
                <c:pt idx="3744">
                  <c:v>-3</c:v>
                </c:pt>
                <c:pt idx="3745">
                  <c:v>-2.5</c:v>
                </c:pt>
                <c:pt idx="3746">
                  <c:v>-2</c:v>
                </c:pt>
                <c:pt idx="3747">
                  <c:v>-1.5</c:v>
                </c:pt>
                <c:pt idx="3748">
                  <c:v>-1</c:v>
                </c:pt>
                <c:pt idx="3749">
                  <c:v>-0.5</c:v>
                </c:pt>
                <c:pt idx="3750">
                  <c:v>0</c:v>
                </c:pt>
                <c:pt idx="3751">
                  <c:v>0.5</c:v>
                </c:pt>
                <c:pt idx="3752">
                  <c:v>1</c:v>
                </c:pt>
                <c:pt idx="3753">
                  <c:v>1.5</c:v>
                </c:pt>
                <c:pt idx="3754">
                  <c:v>2</c:v>
                </c:pt>
                <c:pt idx="3755">
                  <c:v>2.5</c:v>
                </c:pt>
                <c:pt idx="3756">
                  <c:v>3</c:v>
                </c:pt>
                <c:pt idx="3757">
                  <c:v>3.5</c:v>
                </c:pt>
                <c:pt idx="3758">
                  <c:v>4</c:v>
                </c:pt>
                <c:pt idx="3759">
                  <c:v>4.5</c:v>
                </c:pt>
                <c:pt idx="3760">
                  <c:v>5</c:v>
                </c:pt>
                <c:pt idx="3761">
                  <c:v>5.5</c:v>
                </c:pt>
                <c:pt idx="3762">
                  <c:v>6</c:v>
                </c:pt>
                <c:pt idx="3763">
                  <c:v>6.5</c:v>
                </c:pt>
                <c:pt idx="3764">
                  <c:v>7</c:v>
                </c:pt>
                <c:pt idx="3765">
                  <c:v>7.5</c:v>
                </c:pt>
                <c:pt idx="3766">
                  <c:v>8</c:v>
                </c:pt>
                <c:pt idx="3767">
                  <c:v>8.5</c:v>
                </c:pt>
                <c:pt idx="3768">
                  <c:v>9</c:v>
                </c:pt>
                <c:pt idx="3769">
                  <c:v>9.5</c:v>
                </c:pt>
                <c:pt idx="3770">
                  <c:v>10</c:v>
                </c:pt>
                <c:pt idx="3771">
                  <c:v>10.5</c:v>
                </c:pt>
                <c:pt idx="3772">
                  <c:v>11</c:v>
                </c:pt>
                <c:pt idx="3773">
                  <c:v>11.5</c:v>
                </c:pt>
                <c:pt idx="3774">
                  <c:v>12</c:v>
                </c:pt>
                <c:pt idx="3775">
                  <c:v>12.5</c:v>
                </c:pt>
                <c:pt idx="3776">
                  <c:v>13</c:v>
                </c:pt>
                <c:pt idx="3777">
                  <c:v>13.5</c:v>
                </c:pt>
                <c:pt idx="3778">
                  <c:v>14</c:v>
                </c:pt>
                <c:pt idx="3779">
                  <c:v>14.5</c:v>
                </c:pt>
                <c:pt idx="3780">
                  <c:v>15</c:v>
                </c:pt>
                <c:pt idx="3781">
                  <c:v>15.5</c:v>
                </c:pt>
                <c:pt idx="3782">
                  <c:v>16</c:v>
                </c:pt>
                <c:pt idx="3783">
                  <c:v>16.5</c:v>
                </c:pt>
                <c:pt idx="3784">
                  <c:v>17</c:v>
                </c:pt>
                <c:pt idx="3785">
                  <c:v>17.5</c:v>
                </c:pt>
                <c:pt idx="3786">
                  <c:v>18</c:v>
                </c:pt>
                <c:pt idx="3787">
                  <c:v>18.5</c:v>
                </c:pt>
                <c:pt idx="3788">
                  <c:v>19</c:v>
                </c:pt>
                <c:pt idx="3789">
                  <c:v>19.5</c:v>
                </c:pt>
                <c:pt idx="3790">
                  <c:v>20</c:v>
                </c:pt>
                <c:pt idx="3791">
                  <c:v>20.5</c:v>
                </c:pt>
                <c:pt idx="3792">
                  <c:v>21</c:v>
                </c:pt>
                <c:pt idx="3793">
                  <c:v>21.5</c:v>
                </c:pt>
                <c:pt idx="3794">
                  <c:v>22</c:v>
                </c:pt>
                <c:pt idx="3795">
                  <c:v>22.5</c:v>
                </c:pt>
                <c:pt idx="3796">
                  <c:v>23</c:v>
                </c:pt>
                <c:pt idx="3797">
                  <c:v>23.5</c:v>
                </c:pt>
                <c:pt idx="3798">
                  <c:v>24</c:v>
                </c:pt>
                <c:pt idx="3799">
                  <c:v>24.5</c:v>
                </c:pt>
                <c:pt idx="3800">
                  <c:v>25</c:v>
                </c:pt>
                <c:pt idx="3801">
                  <c:v>25.5</c:v>
                </c:pt>
                <c:pt idx="3802">
                  <c:v>26</c:v>
                </c:pt>
                <c:pt idx="3803">
                  <c:v>26.5</c:v>
                </c:pt>
                <c:pt idx="3804">
                  <c:v>27</c:v>
                </c:pt>
                <c:pt idx="3805">
                  <c:v>27.5</c:v>
                </c:pt>
                <c:pt idx="3806">
                  <c:v>28</c:v>
                </c:pt>
                <c:pt idx="3807">
                  <c:v>28.5</c:v>
                </c:pt>
                <c:pt idx="3808">
                  <c:v>29</c:v>
                </c:pt>
                <c:pt idx="3809">
                  <c:v>29.5</c:v>
                </c:pt>
                <c:pt idx="3810">
                  <c:v>30</c:v>
                </c:pt>
                <c:pt idx="3811">
                  <c:v>30.5</c:v>
                </c:pt>
                <c:pt idx="3812">
                  <c:v>31</c:v>
                </c:pt>
                <c:pt idx="3813">
                  <c:v>31.5</c:v>
                </c:pt>
                <c:pt idx="3814">
                  <c:v>32</c:v>
                </c:pt>
                <c:pt idx="3815">
                  <c:v>32.5</c:v>
                </c:pt>
                <c:pt idx="3816">
                  <c:v>33</c:v>
                </c:pt>
                <c:pt idx="3817">
                  <c:v>33.5</c:v>
                </c:pt>
                <c:pt idx="3818">
                  <c:v>34</c:v>
                </c:pt>
                <c:pt idx="3819">
                  <c:v>34.5</c:v>
                </c:pt>
                <c:pt idx="3820">
                  <c:v>35</c:v>
                </c:pt>
                <c:pt idx="3821">
                  <c:v>35.5</c:v>
                </c:pt>
                <c:pt idx="3822">
                  <c:v>36</c:v>
                </c:pt>
                <c:pt idx="3823">
                  <c:v>36.5</c:v>
                </c:pt>
                <c:pt idx="3824">
                  <c:v>37</c:v>
                </c:pt>
                <c:pt idx="3825">
                  <c:v>37.5</c:v>
                </c:pt>
                <c:pt idx="3826">
                  <c:v>38</c:v>
                </c:pt>
                <c:pt idx="3827">
                  <c:v>38.5</c:v>
                </c:pt>
                <c:pt idx="3828">
                  <c:v>39</c:v>
                </c:pt>
                <c:pt idx="3829">
                  <c:v>39.5</c:v>
                </c:pt>
                <c:pt idx="3830">
                  <c:v>40</c:v>
                </c:pt>
                <c:pt idx="3831">
                  <c:v>40.5</c:v>
                </c:pt>
                <c:pt idx="3832">
                  <c:v>41</c:v>
                </c:pt>
                <c:pt idx="3833">
                  <c:v>41.5</c:v>
                </c:pt>
                <c:pt idx="3834">
                  <c:v>42</c:v>
                </c:pt>
                <c:pt idx="3835">
                  <c:v>42.5</c:v>
                </c:pt>
                <c:pt idx="3836">
                  <c:v>43</c:v>
                </c:pt>
                <c:pt idx="3837">
                  <c:v>43.5</c:v>
                </c:pt>
                <c:pt idx="3838">
                  <c:v>44</c:v>
                </c:pt>
                <c:pt idx="3839">
                  <c:v>44.5</c:v>
                </c:pt>
                <c:pt idx="3840">
                  <c:v>45</c:v>
                </c:pt>
                <c:pt idx="3841">
                  <c:v>45.5</c:v>
                </c:pt>
                <c:pt idx="3842">
                  <c:v>46</c:v>
                </c:pt>
                <c:pt idx="3843">
                  <c:v>46.5</c:v>
                </c:pt>
                <c:pt idx="3844">
                  <c:v>47</c:v>
                </c:pt>
                <c:pt idx="3845">
                  <c:v>47.5</c:v>
                </c:pt>
                <c:pt idx="3846">
                  <c:v>48</c:v>
                </c:pt>
                <c:pt idx="3847">
                  <c:v>48.5</c:v>
                </c:pt>
                <c:pt idx="3848">
                  <c:v>49</c:v>
                </c:pt>
                <c:pt idx="3849">
                  <c:v>49.5</c:v>
                </c:pt>
                <c:pt idx="3850">
                  <c:v>50</c:v>
                </c:pt>
                <c:pt idx="3851">
                  <c:v>50.5</c:v>
                </c:pt>
                <c:pt idx="3852">
                  <c:v>51</c:v>
                </c:pt>
                <c:pt idx="3853">
                  <c:v>51.5</c:v>
                </c:pt>
                <c:pt idx="3854">
                  <c:v>52</c:v>
                </c:pt>
                <c:pt idx="3855">
                  <c:v>52.5</c:v>
                </c:pt>
                <c:pt idx="3856">
                  <c:v>53</c:v>
                </c:pt>
                <c:pt idx="3857">
                  <c:v>53.5</c:v>
                </c:pt>
                <c:pt idx="3858">
                  <c:v>54</c:v>
                </c:pt>
                <c:pt idx="3859">
                  <c:v>54.5</c:v>
                </c:pt>
                <c:pt idx="3860">
                  <c:v>55</c:v>
                </c:pt>
                <c:pt idx="3861">
                  <c:v>55.5</c:v>
                </c:pt>
                <c:pt idx="3862">
                  <c:v>56</c:v>
                </c:pt>
                <c:pt idx="3863">
                  <c:v>56.5</c:v>
                </c:pt>
                <c:pt idx="3864">
                  <c:v>57</c:v>
                </c:pt>
                <c:pt idx="3865">
                  <c:v>57.5</c:v>
                </c:pt>
                <c:pt idx="3866">
                  <c:v>58</c:v>
                </c:pt>
                <c:pt idx="3867">
                  <c:v>58.5</c:v>
                </c:pt>
                <c:pt idx="3868">
                  <c:v>59</c:v>
                </c:pt>
                <c:pt idx="3869">
                  <c:v>59.5</c:v>
                </c:pt>
                <c:pt idx="3870">
                  <c:v>60</c:v>
                </c:pt>
                <c:pt idx="3871">
                  <c:v>60.5</c:v>
                </c:pt>
                <c:pt idx="3872">
                  <c:v>61</c:v>
                </c:pt>
                <c:pt idx="3873">
                  <c:v>61.5</c:v>
                </c:pt>
                <c:pt idx="3874">
                  <c:v>62</c:v>
                </c:pt>
                <c:pt idx="3875">
                  <c:v>62.5</c:v>
                </c:pt>
                <c:pt idx="3876">
                  <c:v>63</c:v>
                </c:pt>
                <c:pt idx="3877">
                  <c:v>63.5</c:v>
                </c:pt>
                <c:pt idx="3878">
                  <c:v>64</c:v>
                </c:pt>
                <c:pt idx="3879">
                  <c:v>64.5</c:v>
                </c:pt>
                <c:pt idx="3880">
                  <c:v>65</c:v>
                </c:pt>
                <c:pt idx="3881">
                  <c:v>65.5</c:v>
                </c:pt>
                <c:pt idx="3882">
                  <c:v>66</c:v>
                </c:pt>
                <c:pt idx="3883">
                  <c:v>66.5</c:v>
                </c:pt>
                <c:pt idx="3884">
                  <c:v>67</c:v>
                </c:pt>
                <c:pt idx="3885">
                  <c:v>67.5</c:v>
                </c:pt>
                <c:pt idx="3886">
                  <c:v>68</c:v>
                </c:pt>
                <c:pt idx="3887">
                  <c:v>68.5</c:v>
                </c:pt>
                <c:pt idx="3888">
                  <c:v>69</c:v>
                </c:pt>
                <c:pt idx="3889">
                  <c:v>69.5</c:v>
                </c:pt>
                <c:pt idx="3890">
                  <c:v>70</c:v>
                </c:pt>
                <c:pt idx="3891">
                  <c:v>70.5</c:v>
                </c:pt>
                <c:pt idx="3892">
                  <c:v>71</c:v>
                </c:pt>
                <c:pt idx="3893">
                  <c:v>71.5</c:v>
                </c:pt>
                <c:pt idx="3894">
                  <c:v>72</c:v>
                </c:pt>
                <c:pt idx="3895">
                  <c:v>72.5</c:v>
                </c:pt>
                <c:pt idx="3896">
                  <c:v>73</c:v>
                </c:pt>
                <c:pt idx="3897">
                  <c:v>73.5</c:v>
                </c:pt>
                <c:pt idx="3898">
                  <c:v>74</c:v>
                </c:pt>
                <c:pt idx="3899">
                  <c:v>74.5</c:v>
                </c:pt>
                <c:pt idx="3900">
                  <c:v>75</c:v>
                </c:pt>
                <c:pt idx="3901">
                  <c:v>75.5</c:v>
                </c:pt>
                <c:pt idx="3902">
                  <c:v>76</c:v>
                </c:pt>
                <c:pt idx="3903">
                  <c:v>76.5</c:v>
                </c:pt>
                <c:pt idx="3904">
                  <c:v>77</c:v>
                </c:pt>
                <c:pt idx="3905">
                  <c:v>77.5</c:v>
                </c:pt>
                <c:pt idx="3906">
                  <c:v>78</c:v>
                </c:pt>
                <c:pt idx="3907">
                  <c:v>78.5</c:v>
                </c:pt>
                <c:pt idx="3908">
                  <c:v>79</c:v>
                </c:pt>
                <c:pt idx="3909">
                  <c:v>79.5</c:v>
                </c:pt>
                <c:pt idx="3910">
                  <c:v>80</c:v>
                </c:pt>
                <c:pt idx="3911">
                  <c:v>80.5</c:v>
                </c:pt>
                <c:pt idx="3912">
                  <c:v>81</c:v>
                </c:pt>
                <c:pt idx="3913">
                  <c:v>81.5</c:v>
                </c:pt>
                <c:pt idx="3914">
                  <c:v>82</c:v>
                </c:pt>
                <c:pt idx="3915">
                  <c:v>82.5</c:v>
                </c:pt>
                <c:pt idx="3916">
                  <c:v>83</c:v>
                </c:pt>
                <c:pt idx="3917">
                  <c:v>83.5</c:v>
                </c:pt>
                <c:pt idx="3918">
                  <c:v>84</c:v>
                </c:pt>
                <c:pt idx="3919">
                  <c:v>84.5</c:v>
                </c:pt>
                <c:pt idx="3920">
                  <c:v>85</c:v>
                </c:pt>
                <c:pt idx="3921">
                  <c:v>85.5</c:v>
                </c:pt>
                <c:pt idx="3922">
                  <c:v>86</c:v>
                </c:pt>
                <c:pt idx="3923">
                  <c:v>86.5</c:v>
                </c:pt>
                <c:pt idx="3924">
                  <c:v>87</c:v>
                </c:pt>
                <c:pt idx="3925">
                  <c:v>87.5</c:v>
                </c:pt>
                <c:pt idx="3926">
                  <c:v>88</c:v>
                </c:pt>
                <c:pt idx="3927">
                  <c:v>88.5</c:v>
                </c:pt>
                <c:pt idx="3928">
                  <c:v>89</c:v>
                </c:pt>
                <c:pt idx="3929">
                  <c:v>89.5</c:v>
                </c:pt>
                <c:pt idx="3930">
                  <c:v>90</c:v>
                </c:pt>
                <c:pt idx="3931">
                  <c:v>90.5</c:v>
                </c:pt>
                <c:pt idx="3932">
                  <c:v>91</c:v>
                </c:pt>
                <c:pt idx="3933">
                  <c:v>91.5</c:v>
                </c:pt>
                <c:pt idx="3934">
                  <c:v>92</c:v>
                </c:pt>
                <c:pt idx="3935">
                  <c:v>92.5</c:v>
                </c:pt>
                <c:pt idx="3936">
                  <c:v>93</c:v>
                </c:pt>
                <c:pt idx="3937">
                  <c:v>93.5</c:v>
                </c:pt>
                <c:pt idx="3938">
                  <c:v>94</c:v>
                </c:pt>
                <c:pt idx="3939">
                  <c:v>94.5</c:v>
                </c:pt>
                <c:pt idx="3940">
                  <c:v>95</c:v>
                </c:pt>
                <c:pt idx="3941">
                  <c:v>95.5</c:v>
                </c:pt>
                <c:pt idx="3942">
                  <c:v>96</c:v>
                </c:pt>
                <c:pt idx="3943">
                  <c:v>96.5</c:v>
                </c:pt>
                <c:pt idx="3944">
                  <c:v>97</c:v>
                </c:pt>
                <c:pt idx="3945">
                  <c:v>97.5</c:v>
                </c:pt>
                <c:pt idx="3946">
                  <c:v>98</c:v>
                </c:pt>
                <c:pt idx="3947">
                  <c:v>98.5</c:v>
                </c:pt>
                <c:pt idx="3948">
                  <c:v>99</c:v>
                </c:pt>
                <c:pt idx="3949">
                  <c:v>99.5</c:v>
                </c:pt>
                <c:pt idx="3950">
                  <c:v>100</c:v>
                </c:pt>
                <c:pt idx="3951">
                  <c:v>100.5</c:v>
                </c:pt>
                <c:pt idx="3952">
                  <c:v>101</c:v>
                </c:pt>
                <c:pt idx="3953">
                  <c:v>101.5</c:v>
                </c:pt>
                <c:pt idx="3954">
                  <c:v>102</c:v>
                </c:pt>
                <c:pt idx="3955">
                  <c:v>102.5</c:v>
                </c:pt>
                <c:pt idx="3956">
                  <c:v>103</c:v>
                </c:pt>
                <c:pt idx="3957">
                  <c:v>103.5</c:v>
                </c:pt>
                <c:pt idx="3958">
                  <c:v>104</c:v>
                </c:pt>
                <c:pt idx="3959">
                  <c:v>104.5</c:v>
                </c:pt>
                <c:pt idx="3960">
                  <c:v>105</c:v>
                </c:pt>
                <c:pt idx="3961">
                  <c:v>105.5</c:v>
                </c:pt>
                <c:pt idx="3962">
                  <c:v>106</c:v>
                </c:pt>
                <c:pt idx="3963">
                  <c:v>106.5</c:v>
                </c:pt>
                <c:pt idx="3964">
                  <c:v>107</c:v>
                </c:pt>
                <c:pt idx="3965">
                  <c:v>107.5</c:v>
                </c:pt>
                <c:pt idx="3966">
                  <c:v>108</c:v>
                </c:pt>
                <c:pt idx="3967">
                  <c:v>108.5</c:v>
                </c:pt>
                <c:pt idx="3968">
                  <c:v>109</c:v>
                </c:pt>
                <c:pt idx="3969">
                  <c:v>109.5</c:v>
                </c:pt>
                <c:pt idx="3970">
                  <c:v>110</c:v>
                </c:pt>
                <c:pt idx="3971">
                  <c:v>110.5</c:v>
                </c:pt>
                <c:pt idx="3972">
                  <c:v>111</c:v>
                </c:pt>
                <c:pt idx="3973">
                  <c:v>111.5</c:v>
                </c:pt>
                <c:pt idx="3974">
                  <c:v>112</c:v>
                </c:pt>
                <c:pt idx="3975">
                  <c:v>112.5</c:v>
                </c:pt>
                <c:pt idx="3976">
                  <c:v>113</c:v>
                </c:pt>
                <c:pt idx="3977">
                  <c:v>113.5</c:v>
                </c:pt>
                <c:pt idx="3978">
                  <c:v>114</c:v>
                </c:pt>
                <c:pt idx="3979">
                  <c:v>114.5</c:v>
                </c:pt>
                <c:pt idx="3980">
                  <c:v>115</c:v>
                </c:pt>
                <c:pt idx="3981">
                  <c:v>115.5</c:v>
                </c:pt>
                <c:pt idx="3982">
                  <c:v>116</c:v>
                </c:pt>
                <c:pt idx="3983">
                  <c:v>116.5</c:v>
                </c:pt>
                <c:pt idx="3984">
                  <c:v>117</c:v>
                </c:pt>
                <c:pt idx="3985">
                  <c:v>117.5</c:v>
                </c:pt>
                <c:pt idx="3986">
                  <c:v>118</c:v>
                </c:pt>
                <c:pt idx="3987">
                  <c:v>118.5</c:v>
                </c:pt>
                <c:pt idx="3988">
                  <c:v>119</c:v>
                </c:pt>
                <c:pt idx="3989">
                  <c:v>119.5</c:v>
                </c:pt>
                <c:pt idx="3990">
                  <c:v>120</c:v>
                </c:pt>
                <c:pt idx="3991">
                  <c:v>120.5</c:v>
                </c:pt>
                <c:pt idx="3992">
                  <c:v>121</c:v>
                </c:pt>
                <c:pt idx="3993">
                  <c:v>121.5</c:v>
                </c:pt>
                <c:pt idx="3994">
                  <c:v>122</c:v>
                </c:pt>
                <c:pt idx="3995">
                  <c:v>122.5</c:v>
                </c:pt>
                <c:pt idx="3996">
                  <c:v>123</c:v>
                </c:pt>
                <c:pt idx="3997">
                  <c:v>123.5</c:v>
                </c:pt>
                <c:pt idx="3998">
                  <c:v>124</c:v>
                </c:pt>
                <c:pt idx="3999">
                  <c:v>124.5</c:v>
                </c:pt>
                <c:pt idx="4000">
                  <c:v>125</c:v>
                </c:pt>
                <c:pt idx="4001">
                  <c:v>125.5</c:v>
                </c:pt>
                <c:pt idx="4002">
                  <c:v>126</c:v>
                </c:pt>
                <c:pt idx="4003">
                  <c:v>126.5</c:v>
                </c:pt>
                <c:pt idx="4004">
                  <c:v>127</c:v>
                </c:pt>
                <c:pt idx="4005">
                  <c:v>127.5</c:v>
                </c:pt>
                <c:pt idx="4006">
                  <c:v>128</c:v>
                </c:pt>
                <c:pt idx="4007">
                  <c:v>128.5</c:v>
                </c:pt>
                <c:pt idx="4008">
                  <c:v>129</c:v>
                </c:pt>
                <c:pt idx="4009">
                  <c:v>129.5</c:v>
                </c:pt>
                <c:pt idx="4010">
                  <c:v>130</c:v>
                </c:pt>
                <c:pt idx="4011">
                  <c:v>130.5</c:v>
                </c:pt>
                <c:pt idx="4012">
                  <c:v>131</c:v>
                </c:pt>
                <c:pt idx="4013">
                  <c:v>131.5</c:v>
                </c:pt>
                <c:pt idx="4014">
                  <c:v>132</c:v>
                </c:pt>
                <c:pt idx="4015">
                  <c:v>132.5</c:v>
                </c:pt>
                <c:pt idx="4016">
                  <c:v>133</c:v>
                </c:pt>
                <c:pt idx="4017">
                  <c:v>133.5</c:v>
                </c:pt>
                <c:pt idx="4018">
                  <c:v>134</c:v>
                </c:pt>
                <c:pt idx="4019">
                  <c:v>134.5</c:v>
                </c:pt>
                <c:pt idx="4020">
                  <c:v>135</c:v>
                </c:pt>
                <c:pt idx="4021">
                  <c:v>135.5</c:v>
                </c:pt>
                <c:pt idx="4022">
                  <c:v>136</c:v>
                </c:pt>
                <c:pt idx="4023">
                  <c:v>136.5</c:v>
                </c:pt>
                <c:pt idx="4024">
                  <c:v>137</c:v>
                </c:pt>
                <c:pt idx="4025">
                  <c:v>137.5</c:v>
                </c:pt>
                <c:pt idx="4026">
                  <c:v>138</c:v>
                </c:pt>
                <c:pt idx="4027">
                  <c:v>138.5</c:v>
                </c:pt>
                <c:pt idx="4028">
                  <c:v>139</c:v>
                </c:pt>
                <c:pt idx="4029">
                  <c:v>139.5</c:v>
                </c:pt>
                <c:pt idx="4030">
                  <c:v>140</c:v>
                </c:pt>
                <c:pt idx="4031">
                  <c:v>140.5</c:v>
                </c:pt>
                <c:pt idx="4032">
                  <c:v>141</c:v>
                </c:pt>
                <c:pt idx="4033">
                  <c:v>141.5</c:v>
                </c:pt>
                <c:pt idx="4034">
                  <c:v>142</c:v>
                </c:pt>
                <c:pt idx="4035">
                  <c:v>142.5</c:v>
                </c:pt>
                <c:pt idx="4036">
                  <c:v>143</c:v>
                </c:pt>
                <c:pt idx="4037">
                  <c:v>143.5</c:v>
                </c:pt>
                <c:pt idx="4038">
                  <c:v>144</c:v>
                </c:pt>
                <c:pt idx="4039">
                  <c:v>144.5</c:v>
                </c:pt>
                <c:pt idx="4040">
                  <c:v>145</c:v>
                </c:pt>
                <c:pt idx="4041">
                  <c:v>145.5</c:v>
                </c:pt>
                <c:pt idx="4042">
                  <c:v>146</c:v>
                </c:pt>
                <c:pt idx="4043">
                  <c:v>146.5</c:v>
                </c:pt>
                <c:pt idx="4044">
                  <c:v>147</c:v>
                </c:pt>
                <c:pt idx="4045">
                  <c:v>147.5</c:v>
                </c:pt>
                <c:pt idx="4046">
                  <c:v>148</c:v>
                </c:pt>
                <c:pt idx="4047">
                  <c:v>148.5</c:v>
                </c:pt>
                <c:pt idx="4048">
                  <c:v>149</c:v>
                </c:pt>
                <c:pt idx="4049">
                  <c:v>149.5</c:v>
                </c:pt>
                <c:pt idx="4050">
                  <c:v>150</c:v>
                </c:pt>
                <c:pt idx="4051">
                  <c:v>150.5</c:v>
                </c:pt>
                <c:pt idx="4052">
                  <c:v>151</c:v>
                </c:pt>
                <c:pt idx="4053">
                  <c:v>151.5</c:v>
                </c:pt>
                <c:pt idx="4054">
                  <c:v>152</c:v>
                </c:pt>
                <c:pt idx="4055">
                  <c:v>152.5</c:v>
                </c:pt>
                <c:pt idx="4056">
                  <c:v>153</c:v>
                </c:pt>
                <c:pt idx="4057">
                  <c:v>153.5</c:v>
                </c:pt>
                <c:pt idx="4058">
                  <c:v>154</c:v>
                </c:pt>
                <c:pt idx="4059">
                  <c:v>154.5</c:v>
                </c:pt>
                <c:pt idx="4060">
                  <c:v>155</c:v>
                </c:pt>
                <c:pt idx="4061">
                  <c:v>155.5</c:v>
                </c:pt>
                <c:pt idx="4062">
                  <c:v>156</c:v>
                </c:pt>
                <c:pt idx="4063">
                  <c:v>156.5</c:v>
                </c:pt>
                <c:pt idx="4064">
                  <c:v>157</c:v>
                </c:pt>
                <c:pt idx="4065">
                  <c:v>157.5</c:v>
                </c:pt>
                <c:pt idx="4066">
                  <c:v>158</c:v>
                </c:pt>
                <c:pt idx="4067">
                  <c:v>158.5</c:v>
                </c:pt>
                <c:pt idx="4068">
                  <c:v>159</c:v>
                </c:pt>
                <c:pt idx="4069">
                  <c:v>159.5</c:v>
                </c:pt>
                <c:pt idx="4070">
                  <c:v>160</c:v>
                </c:pt>
                <c:pt idx="4071">
                  <c:v>160.5</c:v>
                </c:pt>
                <c:pt idx="4072">
                  <c:v>161</c:v>
                </c:pt>
                <c:pt idx="4073">
                  <c:v>161.5</c:v>
                </c:pt>
                <c:pt idx="4074">
                  <c:v>162</c:v>
                </c:pt>
                <c:pt idx="4075">
                  <c:v>162.5</c:v>
                </c:pt>
                <c:pt idx="4076">
                  <c:v>163</c:v>
                </c:pt>
                <c:pt idx="4077">
                  <c:v>163.5</c:v>
                </c:pt>
                <c:pt idx="4078">
                  <c:v>164</c:v>
                </c:pt>
                <c:pt idx="4079">
                  <c:v>164.5</c:v>
                </c:pt>
                <c:pt idx="4080">
                  <c:v>165</c:v>
                </c:pt>
                <c:pt idx="4081">
                  <c:v>165.5</c:v>
                </c:pt>
                <c:pt idx="4082">
                  <c:v>166</c:v>
                </c:pt>
                <c:pt idx="4083">
                  <c:v>166.5</c:v>
                </c:pt>
                <c:pt idx="4084">
                  <c:v>167</c:v>
                </c:pt>
                <c:pt idx="4085">
                  <c:v>167.5</c:v>
                </c:pt>
                <c:pt idx="4086">
                  <c:v>168</c:v>
                </c:pt>
                <c:pt idx="4087">
                  <c:v>168.5</c:v>
                </c:pt>
                <c:pt idx="4088">
                  <c:v>169</c:v>
                </c:pt>
                <c:pt idx="4089">
                  <c:v>169.5</c:v>
                </c:pt>
                <c:pt idx="4090">
                  <c:v>170</c:v>
                </c:pt>
                <c:pt idx="4091">
                  <c:v>170.5</c:v>
                </c:pt>
                <c:pt idx="4092">
                  <c:v>171</c:v>
                </c:pt>
                <c:pt idx="4093">
                  <c:v>171.5</c:v>
                </c:pt>
                <c:pt idx="4094">
                  <c:v>172</c:v>
                </c:pt>
                <c:pt idx="4095">
                  <c:v>172.5</c:v>
                </c:pt>
                <c:pt idx="4096">
                  <c:v>173</c:v>
                </c:pt>
                <c:pt idx="4097">
                  <c:v>173.5</c:v>
                </c:pt>
                <c:pt idx="4098">
                  <c:v>174</c:v>
                </c:pt>
                <c:pt idx="4099">
                  <c:v>174.5</c:v>
                </c:pt>
                <c:pt idx="4100">
                  <c:v>175</c:v>
                </c:pt>
                <c:pt idx="4101">
                  <c:v>175.5</c:v>
                </c:pt>
                <c:pt idx="4102">
                  <c:v>176</c:v>
                </c:pt>
                <c:pt idx="4103">
                  <c:v>176.5</c:v>
                </c:pt>
                <c:pt idx="4104">
                  <c:v>177</c:v>
                </c:pt>
                <c:pt idx="4105">
                  <c:v>177.5</c:v>
                </c:pt>
                <c:pt idx="4106">
                  <c:v>178</c:v>
                </c:pt>
                <c:pt idx="4107">
                  <c:v>178.5</c:v>
                </c:pt>
                <c:pt idx="4108">
                  <c:v>179</c:v>
                </c:pt>
                <c:pt idx="4109">
                  <c:v>179.5</c:v>
                </c:pt>
                <c:pt idx="4110">
                  <c:v>180</c:v>
                </c:pt>
                <c:pt idx="4111">
                  <c:v>180.5</c:v>
                </c:pt>
                <c:pt idx="4112">
                  <c:v>181</c:v>
                </c:pt>
                <c:pt idx="4113">
                  <c:v>181.5</c:v>
                </c:pt>
                <c:pt idx="4114">
                  <c:v>182</c:v>
                </c:pt>
                <c:pt idx="4115">
                  <c:v>182.5</c:v>
                </c:pt>
                <c:pt idx="4116">
                  <c:v>183</c:v>
                </c:pt>
                <c:pt idx="4117">
                  <c:v>183.5</c:v>
                </c:pt>
                <c:pt idx="4118">
                  <c:v>184</c:v>
                </c:pt>
                <c:pt idx="4119">
                  <c:v>184.5</c:v>
                </c:pt>
                <c:pt idx="4120">
                  <c:v>185</c:v>
                </c:pt>
                <c:pt idx="4121">
                  <c:v>185.5</c:v>
                </c:pt>
                <c:pt idx="4122">
                  <c:v>186</c:v>
                </c:pt>
                <c:pt idx="4123">
                  <c:v>186.5</c:v>
                </c:pt>
                <c:pt idx="4124">
                  <c:v>187</c:v>
                </c:pt>
                <c:pt idx="4125">
                  <c:v>187.5</c:v>
                </c:pt>
                <c:pt idx="4126">
                  <c:v>188</c:v>
                </c:pt>
                <c:pt idx="4127">
                  <c:v>188.5</c:v>
                </c:pt>
                <c:pt idx="4128">
                  <c:v>189</c:v>
                </c:pt>
                <c:pt idx="4129">
                  <c:v>189.5</c:v>
                </c:pt>
                <c:pt idx="4130">
                  <c:v>190</c:v>
                </c:pt>
                <c:pt idx="4131">
                  <c:v>190.5</c:v>
                </c:pt>
                <c:pt idx="4132">
                  <c:v>191</c:v>
                </c:pt>
                <c:pt idx="4133">
                  <c:v>191.5</c:v>
                </c:pt>
                <c:pt idx="4134">
                  <c:v>192</c:v>
                </c:pt>
                <c:pt idx="4135">
                  <c:v>192.5</c:v>
                </c:pt>
                <c:pt idx="4136">
                  <c:v>193</c:v>
                </c:pt>
                <c:pt idx="4137">
                  <c:v>193.5</c:v>
                </c:pt>
                <c:pt idx="4138">
                  <c:v>194</c:v>
                </c:pt>
                <c:pt idx="4139">
                  <c:v>194.5</c:v>
                </c:pt>
                <c:pt idx="4140">
                  <c:v>195</c:v>
                </c:pt>
                <c:pt idx="4141">
                  <c:v>195.5</c:v>
                </c:pt>
                <c:pt idx="4142">
                  <c:v>196</c:v>
                </c:pt>
                <c:pt idx="4143">
                  <c:v>196.5</c:v>
                </c:pt>
                <c:pt idx="4144">
                  <c:v>197</c:v>
                </c:pt>
                <c:pt idx="4145">
                  <c:v>197.5</c:v>
                </c:pt>
                <c:pt idx="4146">
                  <c:v>198</c:v>
                </c:pt>
                <c:pt idx="4147">
                  <c:v>198.5</c:v>
                </c:pt>
                <c:pt idx="4148">
                  <c:v>199</c:v>
                </c:pt>
                <c:pt idx="4149">
                  <c:v>199.5</c:v>
                </c:pt>
                <c:pt idx="4150">
                  <c:v>200</c:v>
                </c:pt>
                <c:pt idx="4151">
                  <c:v>200.5</c:v>
                </c:pt>
                <c:pt idx="4152">
                  <c:v>201</c:v>
                </c:pt>
                <c:pt idx="4153">
                  <c:v>201.5</c:v>
                </c:pt>
                <c:pt idx="4154">
                  <c:v>202</c:v>
                </c:pt>
                <c:pt idx="4155">
                  <c:v>202.5</c:v>
                </c:pt>
                <c:pt idx="4156">
                  <c:v>203</c:v>
                </c:pt>
                <c:pt idx="4157">
                  <c:v>203.5</c:v>
                </c:pt>
                <c:pt idx="4158">
                  <c:v>204</c:v>
                </c:pt>
                <c:pt idx="4159">
                  <c:v>204.5</c:v>
                </c:pt>
                <c:pt idx="4160">
                  <c:v>205</c:v>
                </c:pt>
                <c:pt idx="4161">
                  <c:v>205.5</c:v>
                </c:pt>
                <c:pt idx="4162">
                  <c:v>206</c:v>
                </c:pt>
                <c:pt idx="4163">
                  <c:v>206.5</c:v>
                </c:pt>
                <c:pt idx="4164">
                  <c:v>207</c:v>
                </c:pt>
                <c:pt idx="4165">
                  <c:v>207.5</c:v>
                </c:pt>
                <c:pt idx="4166">
                  <c:v>208</c:v>
                </c:pt>
                <c:pt idx="4167">
                  <c:v>208.5</c:v>
                </c:pt>
                <c:pt idx="4168">
                  <c:v>209</c:v>
                </c:pt>
                <c:pt idx="4169">
                  <c:v>209.5</c:v>
                </c:pt>
                <c:pt idx="4170">
                  <c:v>210</c:v>
                </c:pt>
                <c:pt idx="4171">
                  <c:v>210.5</c:v>
                </c:pt>
                <c:pt idx="4172">
                  <c:v>211</c:v>
                </c:pt>
                <c:pt idx="4173">
                  <c:v>211.5</c:v>
                </c:pt>
                <c:pt idx="4174">
                  <c:v>212</c:v>
                </c:pt>
                <c:pt idx="4175">
                  <c:v>212.5</c:v>
                </c:pt>
                <c:pt idx="4176">
                  <c:v>213</c:v>
                </c:pt>
                <c:pt idx="4177">
                  <c:v>213.5</c:v>
                </c:pt>
                <c:pt idx="4178">
                  <c:v>214</c:v>
                </c:pt>
                <c:pt idx="4179">
                  <c:v>214.5</c:v>
                </c:pt>
                <c:pt idx="4180">
                  <c:v>215</c:v>
                </c:pt>
                <c:pt idx="4181">
                  <c:v>215.5</c:v>
                </c:pt>
                <c:pt idx="4182">
                  <c:v>216</c:v>
                </c:pt>
                <c:pt idx="4183">
                  <c:v>216.5</c:v>
                </c:pt>
                <c:pt idx="4184">
                  <c:v>217</c:v>
                </c:pt>
                <c:pt idx="4185">
                  <c:v>217.5</c:v>
                </c:pt>
                <c:pt idx="4186">
                  <c:v>218</c:v>
                </c:pt>
                <c:pt idx="4187">
                  <c:v>218.5</c:v>
                </c:pt>
                <c:pt idx="4188">
                  <c:v>219</c:v>
                </c:pt>
                <c:pt idx="4189">
                  <c:v>219.5</c:v>
                </c:pt>
                <c:pt idx="4190">
                  <c:v>220</c:v>
                </c:pt>
                <c:pt idx="4191">
                  <c:v>220.5</c:v>
                </c:pt>
                <c:pt idx="4192">
                  <c:v>221</c:v>
                </c:pt>
                <c:pt idx="4193">
                  <c:v>221.5</c:v>
                </c:pt>
                <c:pt idx="4194">
                  <c:v>222</c:v>
                </c:pt>
                <c:pt idx="4195">
                  <c:v>222.5</c:v>
                </c:pt>
                <c:pt idx="4196">
                  <c:v>223</c:v>
                </c:pt>
                <c:pt idx="4197">
                  <c:v>223.5</c:v>
                </c:pt>
                <c:pt idx="4198">
                  <c:v>224</c:v>
                </c:pt>
                <c:pt idx="4199">
                  <c:v>224.5</c:v>
                </c:pt>
                <c:pt idx="4200">
                  <c:v>225</c:v>
                </c:pt>
                <c:pt idx="4201">
                  <c:v>225.5</c:v>
                </c:pt>
                <c:pt idx="4202">
                  <c:v>226</c:v>
                </c:pt>
                <c:pt idx="4203">
                  <c:v>226.5</c:v>
                </c:pt>
                <c:pt idx="4204">
                  <c:v>227</c:v>
                </c:pt>
                <c:pt idx="4205">
                  <c:v>227.5</c:v>
                </c:pt>
                <c:pt idx="4206">
                  <c:v>228</c:v>
                </c:pt>
                <c:pt idx="4207">
                  <c:v>228.5</c:v>
                </c:pt>
                <c:pt idx="4208">
                  <c:v>229</c:v>
                </c:pt>
                <c:pt idx="4209">
                  <c:v>229.5</c:v>
                </c:pt>
                <c:pt idx="4210">
                  <c:v>230</c:v>
                </c:pt>
                <c:pt idx="4211">
                  <c:v>230.5</c:v>
                </c:pt>
                <c:pt idx="4212">
                  <c:v>231</c:v>
                </c:pt>
                <c:pt idx="4213">
                  <c:v>231.5</c:v>
                </c:pt>
                <c:pt idx="4214">
                  <c:v>232</c:v>
                </c:pt>
                <c:pt idx="4215">
                  <c:v>232.5</c:v>
                </c:pt>
                <c:pt idx="4216">
                  <c:v>233</c:v>
                </c:pt>
                <c:pt idx="4217">
                  <c:v>233.5</c:v>
                </c:pt>
                <c:pt idx="4218">
                  <c:v>234</c:v>
                </c:pt>
                <c:pt idx="4219">
                  <c:v>234.5</c:v>
                </c:pt>
                <c:pt idx="4220">
                  <c:v>235</c:v>
                </c:pt>
                <c:pt idx="4221">
                  <c:v>235.5</c:v>
                </c:pt>
                <c:pt idx="4222">
                  <c:v>236</c:v>
                </c:pt>
                <c:pt idx="4223">
                  <c:v>236.5</c:v>
                </c:pt>
                <c:pt idx="4224">
                  <c:v>237</c:v>
                </c:pt>
                <c:pt idx="4225">
                  <c:v>237.5</c:v>
                </c:pt>
                <c:pt idx="4226">
                  <c:v>238</c:v>
                </c:pt>
                <c:pt idx="4227">
                  <c:v>238.5</c:v>
                </c:pt>
                <c:pt idx="4228">
                  <c:v>239</c:v>
                </c:pt>
                <c:pt idx="4229">
                  <c:v>239.5</c:v>
                </c:pt>
                <c:pt idx="4230">
                  <c:v>240</c:v>
                </c:pt>
                <c:pt idx="4231">
                  <c:v>240.5</c:v>
                </c:pt>
                <c:pt idx="4232">
                  <c:v>241</c:v>
                </c:pt>
                <c:pt idx="4233">
                  <c:v>241.5</c:v>
                </c:pt>
                <c:pt idx="4234">
                  <c:v>242</c:v>
                </c:pt>
                <c:pt idx="4235">
                  <c:v>242.5</c:v>
                </c:pt>
                <c:pt idx="4236">
                  <c:v>243</c:v>
                </c:pt>
                <c:pt idx="4237">
                  <c:v>243.5</c:v>
                </c:pt>
                <c:pt idx="4238">
                  <c:v>244</c:v>
                </c:pt>
                <c:pt idx="4239">
                  <c:v>244.5</c:v>
                </c:pt>
                <c:pt idx="4240">
                  <c:v>245</c:v>
                </c:pt>
                <c:pt idx="4241">
                  <c:v>245.5</c:v>
                </c:pt>
                <c:pt idx="4242">
                  <c:v>246</c:v>
                </c:pt>
                <c:pt idx="4243">
                  <c:v>246.5</c:v>
                </c:pt>
                <c:pt idx="4244">
                  <c:v>247</c:v>
                </c:pt>
                <c:pt idx="4245">
                  <c:v>247.5</c:v>
                </c:pt>
                <c:pt idx="4246">
                  <c:v>248</c:v>
                </c:pt>
                <c:pt idx="4247">
                  <c:v>248.5</c:v>
                </c:pt>
                <c:pt idx="4248">
                  <c:v>249</c:v>
                </c:pt>
                <c:pt idx="4249">
                  <c:v>249.5</c:v>
                </c:pt>
                <c:pt idx="4250">
                  <c:v>250</c:v>
                </c:pt>
                <c:pt idx="4251">
                  <c:v>250.5</c:v>
                </c:pt>
                <c:pt idx="4252">
                  <c:v>251</c:v>
                </c:pt>
                <c:pt idx="4253">
                  <c:v>251.5</c:v>
                </c:pt>
                <c:pt idx="4254">
                  <c:v>252</c:v>
                </c:pt>
                <c:pt idx="4255">
                  <c:v>252.5</c:v>
                </c:pt>
                <c:pt idx="4256">
                  <c:v>253</c:v>
                </c:pt>
                <c:pt idx="4257">
                  <c:v>253.5</c:v>
                </c:pt>
                <c:pt idx="4258">
                  <c:v>254</c:v>
                </c:pt>
                <c:pt idx="4259">
                  <c:v>254.5</c:v>
                </c:pt>
                <c:pt idx="4260">
                  <c:v>255</c:v>
                </c:pt>
                <c:pt idx="4261">
                  <c:v>255.5</c:v>
                </c:pt>
                <c:pt idx="4262">
                  <c:v>256</c:v>
                </c:pt>
                <c:pt idx="4263">
                  <c:v>256.5</c:v>
                </c:pt>
                <c:pt idx="4264">
                  <c:v>257</c:v>
                </c:pt>
                <c:pt idx="4265">
                  <c:v>257.5</c:v>
                </c:pt>
                <c:pt idx="4266">
                  <c:v>258</c:v>
                </c:pt>
                <c:pt idx="4267">
                  <c:v>258.5</c:v>
                </c:pt>
                <c:pt idx="4268">
                  <c:v>259</c:v>
                </c:pt>
                <c:pt idx="4269">
                  <c:v>259.5</c:v>
                </c:pt>
                <c:pt idx="4270">
                  <c:v>260</c:v>
                </c:pt>
                <c:pt idx="4271">
                  <c:v>260.5</c:v>
                </c:pt>
                <c:pt idx="4272">
                  <c:v>261</c:v>
                </c:pt>
                <c:pt idx="4273">
                  <c:v>261.5</c:v>
                </c:pt>
                <c:pt idx="4274">
                  <c:v>262</c:v>
                </c:pt>
                <c:pt idx="4275">
                  <c:v>262.5</c:v>
                </c:pt>
                <c:pt idx="4276">
                  <c:v>263</c:v>
                </c:pt>
                <c:pt idx="4277">
                  <c:v>263.5</c:v>
                </c:pt>
                <c:pt idx="4278">
                  <c:v>264</c:v>
                </c:pt>
                <c:pt idx="4279">
                  <c:v>264.5</c:v>
                </c:pt>
                <c:pt idx="4280">
                  <c:v>265</c:v>
                </c:pt>
                <c:pt idx="4281">
                  <c:v>265.5</c:v>
                </c:pt>
                <c:pt idx="4282">
                  <c:v>266</c:v>
                </c:pt>
                <c:pt idx="4283">
                  <c:v>266.5</c:v>
                </c:pt>
                <c:pt idx="4284">
                  <c:v>267</c:v>
                </c:pt>
                <c:pt idx="4285">
                  <c:v>267.5</c:v>
                </c:pt>
                <c:pt idx="4286">
                  <c:v>268</c:v>
                </c:pt>
                <c:pt idx="4287">
                  <c:v>268.5</c:v>
                </c:pt>
                <c:pt idx="4288">
                  <c:v>269</c:v>
                </c:pt>
                <c:pt idx="4289">
                  <c:v>269.5</c:v>
                </c:pt>
                <c:pt idx="4290">
                  <c:v>270</c:v>
                </c:pt>
                <c:pt idx="4291">
                  <c:v>270.5</c:v>
                </c:pt>
                <c:pt idx="4292">
                  <c:v>271</c:v>
                </c:pt>
                <c:pt idx="4293">
                  <c:v>271.5</c:v>
                </c:pt>
                <c:pt idx="4294">
                  <c:v>272</c:v>
                </c:pt>
                <c:pt idx="4295">
                  <c:v>272.5</c:v>
                </c:pt>
                <c:pt idx="4296">
                  <c:v>273</c:v>
                </c:pt>
                <c:pt idx="4297">
                  <c:v>273.5</c:v>
                </c:pt>
                <c:pt idx="4298">
                  <c:v>274</c:v>
                </c:pt>
                <c:pt idx="4299">
                  <c:v>274.5</c:v>
                </c:pt>
                <c:pt idx="4300">
                  <c:v>275</c:v>
                </c:pt>
                <c:pt idx="4301">
                  <c:v>275.5</c:v>
                </c:pt>
                <c:pt idx="4302">
                  <c:v>276</c:v>
                </c:pt>
                <c:pt idx="4303">
                  <c:v>276.5</c:v>
                </c:pt>
                <c:pt idx="4304">
                  <c:v>277</c:v>
                </c:pt>
                <c:pt idx="4305">
                  <c:v>277.5</c:v>
                </c:pt>
                <c:pt idx="4306">
                  <c:v>278</c:v>
                </c:pt>
                <c:pt idx="4307">
                  <c:v>278.5</c:v>
                </c:pt>
                <c:pt idx="4308">
                  <c:v>279</c:v>
                </c:pt>
                <c:pt idx="4309">
                  <c:v>279.5</c:v>
                </c:pt>
                <c:pt idx="4310">
                  <c:v>280</c:v>
                </c:pt>
                <c:pt idx="4311">
                  <c:v>280.5</c:v>
                </c:pt>
                <c:pt idx="4312">
                  <c:v>281</c:v>
                </c:pt>
                <c:pt idx="4313">
                  <c:v>281.5</c:v>
                </c:pt>
                <c:pt idx="4314">
                  <c:v>282</c:v>
                </c:pt>
                <c:pt idx="4315">
                  <c:v>282.5</c:v>
                </c:pt>
                <c:pt idx="4316">
                  <c:v>283</c:v>
                </c:pt>
                <c:pt idx="4317">
                  <c:v>283.5</c:v>
                </c:pt>
                <c:pt idx="4318">
                  <c:v>284</c:v>
                </c:pt>
                <c:pt idx="4319">
                  <c:v>284.5</c:v>
                </c:pt>
                <c:pt idx="4320">
                  <c:v>285</c:v>
                </c:pt>
                <c:pt idx="4321">
                  <c:v>285.5</c:v>
                </c:pt>
                <c:pt idx="4322">
                  <c:v>286</c:v>
                </c:pt>
                <c:pt idx="4323">
                  <c:v>286.5</c:v>
                </c:pt>
                <c:pt idx="4324">
                  <c:v>287</c:v>
                </c:pt>
                <c:pt idx="4325">
                  <c:v>287.5</c:v>
                </c:pt>
                <c:pt idx="4326">
                  <c:v>288</c:v>
                </c:pt>
                <c:pt idx="4327">
                  <c:v>288.5</c:v>
                </c:pt>
                <c:pt idx="4328">
                  <c:v>289</c:v>
                </c:pt>
                <c:pt idx="4329">
                  <c:v>289.5</c:v>
                </c:pt>
                <c:pt idx="4330">
                  <c:v>290</c:v>
                </c:pt>
                <c:pt idx="4331">
                  <c:v>290.5</c:v>
                </c:pt>
                <c:pt idx="4332">
                  <c:v>291</c:v>
                </c:pt>
                <c:pt idx="4333">
                  <c:v>291.5</c:v>
                </c:pt>
                <c:pt idx="4334">
                  <c:v>292</c:v>
                </c:pt>
                <c:pt idx="4335">
                  <c:v>292.5</c:v>
                </c:pt>
                <c:pt idx="4336">
                  <c:v>293</c:v>
                </c:pt>
                <c:pt idx="4337">
                  <c:v>293.5</c:v>
                </c:pt>
                <c:pt idx="4338">
                  <c:v>294</c:v>
                </c:pt>
                <c:pt idx="4339">
                  <c:v>294.5</c:v>
                </c:pt>
                <c:pt idx="4340">
                  <c:v>295</c:v>
                </c:pt>
                <c:pt idx="4341">
                  <c:v>295.5</c:v>
                </c:pt>
                <c:pt idx="4342">
                  <c:v>296</c:v>
                </c:pt>
                <c:pt idx="4343">
                  <c:v>296.5</c:v>
                </c:pt>
                <c:pt idx="4344">
                  <c:v>297</c:v>
                </c:pt>
                <c:pt idx="4345">
                  <c:v>297.5</c:v>
                </c:pt>
                <c:pt idx="4346">
                  <c:v>298</c:v>
                </c:pt>
                <c:pt idx="4347">
                  <c:v>298.5</c:v>
                </c:pt>
                <c:pt idx="4348">
                  <c:v>299</c:v>
                </c:pt>
                <c:pt idx="4349">
                  <c:v>299.5</c:v>
                </c:pt>
                <c:pt idx="4350">
                  <c:v>300</c:v>
                </c:pt>
                <c:pt idx="4351">
                  <c:v>300.5</c:v>
                </c:pt>
                <c:pt idx="4352">
                  <c:v>301</c:v>
                </c:pt>
                <c:pt idx="4353">
                  <c:v>301.5</c:v>
                </c:pt>
                <c:pt idx="4354">
                  <c:v>302</c:v>
                </c:pt>
                <c:pt idx="4355">
                  <c:v>302.5</c:v>
                </c:pt>
                <c:pt idx="4356">
                  <c:v>303</c:v>
                </c:pt>
                <c:pt idx="4357">
                  <c:v>303.5</c:v>
                </c:pt>
                <c:pt idx="4358">
                  <c:v>304</c:v>
                </c:pt>
                <c:pt idx="4359">
                  <c:v>304.5</c:v>
                </c:pt>
                <c:pt idx="4360">
                  <c:v>305</c:v>
                </c:pt>
                <c:pt idx="4361">
                  <c:v>305.5</c:v>
                </c:pt>
                <c:pt idx="4362">
                  <c:v>306</c:v>
                </c:pt>
                <c:pt idx="4363">
                  <c:v>306.5</c:v>
                </c:pt>
                <c:pt idx="4364">
                  <c:v>307</c:v>
                </c:pt>
                <c:pt idx="4365">
                  <c:v>307.5</c:v>
                </c:pt>
                <c:pt idx="4366">
                  <c:v>308</c:v>
                </c:pt>
                <c:pt idx="4367">
                  <c:v>308.5</c:v>
                </c:pt>
                <c:pt idx="4368">
                  <c:v>309</c:v>
                </c:pt>
                <c:pt idx="4369">
                  <c:v>309.5</c:v>
                </c:pt>
                <c:pt idx="4370">
                  <c:v>310</c:v>
                </c:pt>
                <c:pt idx="4371">
                  <c:v>310.5</c:v>
                </c:pt>
                <c:pt idx="4372">
                  <c:v>311</c:v>
                </c:pt>
                <c:pt idx="4373">
                  <c:v>311.5</c:v>
                </c:pt>
                <c:pt idx="4374">
                  <c:v>312</c:v>
                </c:pt>
                <c:pt idx="4375">
                  <c:v>312.5</c:v>
                </c:pt>
                <c:pt idx="4376">
                  <c:v>313</c:v>
                </c:pt>
                <c:pt idx="4377">
                  <c:v>313.5</c:v>
                </c:pt>
                <c:pt idx="4378">
                  <c:v>314</c:v>
                </c:pt>
                <c:pt idx="4379">
                  <c:v>314.5</c:v>
                </c:pt>
                <c:pt idx="4380">
                  <c:v>315</c:v>
                </c:pt>
                <c:pt idx="4381">
                  <c:v>315.5</c:v>
                </c:pt>
                <c:pt idx="4382">
                  <c:v>316</c:v>
                </c:pt>
                <c:pt idx="4383">
                  <c:v>316.5</c:v>
                </c:pt>
                <c:pt idx="4384">
                  <c:v>317</c:v>
                </c:pt>
                <c:pt idx="4385">
                  <c:v>317.5</c:v>
                </c:pt>
                <c:pt idx="4386">
                  <c:v>318</c:v>
                </c:pt>
                <c:pt idx="4387">
                  <c:v>318.5</c:v>
                </c:pt>
                <c:pt idx="4388">
                  <c:v>319</c:v>
                </c:pt>
                <c:pt idx="4389">
                  <c:v>319.5</c:v>
                </c:pt>
                <c:pt idx="4390">
                  <c:v>320</c:v>
                </c:pt>
                <c:pt idx="4391">
                  <c:v>320.5</c:v>
                </c:pt>
                <c:pt idx="4392">
                  <c:v>321</c:v>
                </c:pt>
                <c:pt idx="4393">
                  <c:v>321.5</c:v>
                </c:pt>
                <c:pt idx="4394">
                  <c:v>322</c:v>
                </c:pt>
                <c:pt idx="4395">
                  <c:v>322.5</c:v>
                </c:pt>
                <c:pt idx="4396">
                  <c:v>323</c:v>
                </c:pt>
                <c:pt idx="4397">
                  <c:v>323.5</c:v>
                </c:pt>
                <c:pt idx="4398">
                  <c:v>324</c:v>
                </c:pt>
                <c:pt idx="4399">
                  <c:v>324.5</c:v>
                </c:pt>
                <c:pt idx="4400">
                  <c:v>325</c:v>
                </c:pt>
                <c:pt idx="4401">
                  <c:v>325.5</c:v>
                </c:pt>
                <c:pt idx="4402">
                  <c:v>326</c:v>
                </c:pt>
                <c:pt idx="4403">
                  <c:v>326.5</c:v>
                </c:pt>
                <c:pt idx="4404">
                  <c:v>327</c:v>
                </c:pt>
                <c:pt idx="4405">
                  <c:v>327.5</c:v>
                </c:pt>
                <c:pt idx="4406">
                  <c:v>328</c:v>
                </c:pt>
                <c:pt idx="4407">
                  <c:v>328.5</c:v>
                </c:pt>
                <c:pt idx="4408">
                  <c:v>329</c:v>
                </c:pt>
                <c:pt idx="4409">
                  <c:v>329.5</c:v>
                </c:pt>
                <c:pt idx="4410">
                  <c:v>330</c:v>
                </c:pt>
                <c:pt idx="4411">
                  <c:v>330.5</c:v>
                </c:pt>
                <c:pt idx="4412">
                  <c:v>331</c:v>
                </c:pt>
                <c:pt idx="4413">
                  <c:v>331.5</c:v>
                </c:pt>
                <c:pt idx="4414">
                  <c:v>332</c:v>
                </c:pt>
                <c:pt idx="4415">
                  <c:v>332.5</c:v>
                </c:pt>
                <c:pt idx="4416">
                  <c:v>333</c:v>
                </c:pt>
                <c:pt idx="4417">
                  <c:v>333.5</c:v>
                </c:pt>
                <c:pt idx="4418">
                  <c:v>334</c:v>
                </c:pt>
                <c:pt idx="4419">
                  <c:v>334.5</c:v>
                </c:pt>
                <c:pt idx="4420">
                  <c:v>335</c:v>
                </c:pt>
                <c:pt idx="4421">
                  <c:v>335.5</c:v>
                </c:pt>
                <c:pt idx="4422">
                  <c:v>336</c:v>
                </c:pt>
                <c:pt idx="4423">
                  <c:v>336.5</c:v>
                </c:pt>
                <c:pt idx="4424">
                  <c:v>337</c:v>
                </c:pt>
                <c:pt idx="4425">
                  <c:v>337.5</c:v>
                </c:pt>
                <c:pt idx="4426">
                  <c:v>338</c:v>
                </c:pt>
                <c:pt idx="4427">
                  <c:v>338.5</c:v>
                </c:pt>
                <c:pt idx="4428">
                  <c:v>339</c:v>
                </c:pt>
                <c:pt idx="4429">
                  <c:v>339.5</c:v>
                </c:pt>
                <c:pt idx="4430">
                  <c:v>340</c:v>
                </c:pt>
                <c:pt idx="4431">
                  <c:v>340.5</c:v>
                </c:pt>
                <c:pt idx="4432">
                  <c:v>341</c:v>
                </c:pt>
                <c:pt idx="4433">
                  <c:v>341.5</c:v>
                </c:pt>
                <c:pt idx="4434">
                  <c:v>342</c:v>
                </c:pt>
                <c:pt idx="4435">
                  <c:v>342.5</c:v>
                </c:pt>
                <c:pt idx="4436">
                  <c:v>343</c:v>
                </c:pt>
                <c:pt idx="4437">
                  <c:v>343.5</c:v>
                </c:pt>
                <c:pt idx="4438">
                  <c:v>344</c:v>
                </c:pt>
                <c:pt idx="4439">
                  <c:v>344.5</c:v>
                </c:pt>
                <c:pt idx="4440">
                  <c:v>345</c:v>
                </c:pt>
                <c:pt idx="4441">
                  <c:v>345.5</c:v>
                </c:pt>
                <c:pt idx="4442">
                  <c:v>346</c:v>
                </c:pt>
                <c:pt idx="4443">
                  <c:v>346.5</c:v>
                </c:pt>
                <c:pt idx="4444">
                  <c:v>347</c:v>
                </c:pt>
                <c:pt idx="4445">
                  <c:v>347.5</c:v>
                </c:pt>
                <c:pt idx="4446">
                  <c:v>348</c:v>
                </c:pt>
                <c:pt idx="4447">
                  <c:v>348.5</c:v>
                </c:pt>
                <c:pt idx="4448">
                  <c:v>349</c:v>
                </c:pt>
                <c:pt idx="4449">
                  <c:v>349.5</c:v>
                </c:pt>
                <c:pt idx="4450">
                  <c:v>350</c:v>
                </c:pt>
                <c:pt idx="4451">
                  <c:v>350.5</c:v>
                </c:pt>
                <c:pt idx="4452">
                  <c:v>351</c:v>
                </c:pt>
                <c:pt idx="4453">
                  <c:v>351.5</c:v>
                </c:pt>
                <c:pt idx="4454">
                  <c:v>352</c:v>
                </c:pt>
                <c:pt idx="4455">
                  <c:v>352.5</c:v>
                </c:pt>
                <c:pt idx="4456">
                  <c:v>353</c:v>
                </c:pt>
                <c:pt idx="4457">
                  <c:v>353.5</c:v>
                </c:pt>
                <c:pt idx="4458">
                  <c:v>354</c:v>
                </c:pt>
                <c:pt idx="4459">
                  <c:v>354.5</c:v>
                </c:pt>
                <c:pt idx="4460">
                  <c:v>355</c:v>
                </c:pt>
                <c:pt idx="4461">
                  <c:v>355.5</c:v>
                </c:pt>
                <c:pt idx="4462">
                  <c:v>356</c:v>
                </c:pt>
                <c:pt idx="4463">
                  <c:v>356.5</c:v>
                </c:pt>
                <c:pt idx="4464">
                  <c:v>357</c:v>
                </c:pt>
                <c:pt idx="4465">
                  <c:v>357.5</c:v>
                </c:pt>
                <c:pt idx="4466">
                  <c:v>358</c:v>
                </c:pt>
                <c:pt idx="4467">
                  <c:v>358.5</c:v>
                </c:pt>
                <c:pt idx="4468">
                  <c:v>359</c:v>
                </c:pt>
                <c:pt idx="4469">
                  <c:v>359.5</c:v>
                </c:pt>
                <c:pt idx="4470">
                  <c:v>360</c:v>
                </c:pt>
                <c:pt idx="4471">
                  <c:v>360.5</c:v>
                </c:pt>
                <c:pt idx="4472">
                  <c:v>361</c:v>
                </c:pt>
                <c:pt idx="4473">
                  <c:v>361.5</c:v>
                </c:pt>
                <c:pt idx="4474">
                  <c:v>362</c:v>
                </c:pt>
                <c:pt idx="4475">
                  <c:v>362.5</c:v>
                </c:pt>
                <c:pt idx="4476">
                  <c:v>363</c:v>
                </c:pt>
                <c:pt idx="4477">
                  <c:v>363.5</c:v>
                </c:pt>
                <c:pt idx="4478">
                  <c:v>364</c:v>
                </c:pt>
                <c:pt idx="4479">
                  <c:v>364.5</c:v>
                </c:pt>
                <c:pt idx="4480">
                  <c:v>365</c:v>
                </c:pt>
                <c:pt idx="4481">
                  <c:v>365.5</c:v>
                </c:pt>
                <c:pt idx="4482">
                  <c:v>366</c:v>
                </c:pt>
                <c:pt idx="4483">
                  <c:v>366.5</c:v>
                </c:pt>
                <c:pt idx="4484">
                  <c:v>367</c:v>
                </c:pt>
                <c:pt idx="4485">
                  <c:v>367.5</c:v>
                </c:pt>
                <c:pt idx="4486">
                  <c:v>368</c:v>
                </c:pt>
                <c:pt idx="4487">
                  <c:v>368.5</c:v>
                </c:pt>
                <c:pt idx="4488">
                  <c:v>369</c:v>
                </c:pt>
                <c:pt idx="4489">
                  <c:v>369.5</c:v>
                </c:pt>
                <c:pt idx="4490">
                  <c:v>370</c:v>
                </c:pt>
                <c:pt idx="4491">
                  <c:v>370.5</c:v>
                </c:pt>
                <c:pt idx="4492">
                  <c:v>371</c:v>
                </c:pt>
                <c:pt idx="4493">
                  <c:v>371.5</c:v>
                </c:pt>
                <c:pt idx="4494">
                  <c:v>372</c:v>
                </c:pt>
                <c:pt idx="4495">
                  <c:v>372.5</c:v>
                </c:pt>
                <c:pt idx="4496">
                  <c:v>373</c:v>
                </c:pt>
                <c:pt idx="4497">
                  <c:v>373.5</c:v>
                </c:pt>
                <c:pt idx="4498">
                  <c:v>374</c:v>
                </c:pt>
                <c:pt idx="4499">
                  <c:v>374.5</c:v>
                </c:pt>
                <c:pt idx="4500">
                  <c:v>375</c:v>
                </c:pt>
                <c:pt idx="4501">
                  <c:v>375.5</c:v>
                </c:pt>
                <c:pt idx="4502">
                  <c:v>376</c:v>
                </c:pt>
                <c:pt idx="4503">
                  <c:v>376.5</c:v>
                </c:pt>
                <c:pt idx="4504">
                  <c:v>377</c:v>
                </c:pt>
                <c:pt idx="4505">
                  <c:v>377.5</c:v>
                </c:pt>
                <c:pt idx="4506">
                  <c:v>378</c:v>
                </c:pt>
                <c:pt idx="4507">
                  <c:v>378.5</c:v>
                </c:pt>
                <c:pt idx="4508">
                  <c:v>379</c:v>
                </c:pt>
                <c:pt idx="4509">
                  <c:v>379.5</c:v>
                </c:pt>
                <c:pt idx="4510">
                  <c:v>380</c:v>
                </c:pt>
                <c:pt idx="4511">
                  <c:v>380.5</c:v>
                </c:pt>
                <c:pt idx="4512">
                  <c:v>381</c:v>
                </c:pt>
                <c:pt idx="4513">
                  <c:v>381.5</c:v>
                </c:pt>
                <c:pt idx="4514">
                  <c:v>382</c:v>
                </c:pt>
                <c:pt idx="4515">
                  <c:v>382.5</c:v>
                </c:pt>
                <c:pt idx="4516">
                  <c:v>383</c:v>
                </c:pt>
                <c:pt idx="4517">
                  <c:v>383.5</c:v>
                </c:pt>
                <c:pt idx="4518">
                  <c:v>384</c:v>
                </c:pt>
                <c:pt idx="4519">
                  <c:v>384.5</c:v>
                </c:pt>
                <c:pt idx="4520">
                  <c:v>385</c:v>
                </c:pt>
                <c:pt idx="4521">
                  <c:v>385.5</c:v>
                </c:pt>
                <c:pt idx="4522">
                  <c:v>386</c:v>
                </c:pt>
                <c:pt idx="4523">
                  <c:v>386.5</c:v>
                </c:pt>
                <c:pt idx="4524">
                  <c:v>387</c:v>
                </c:pt>
                <c:pt idx="4525">
                  <c:v>387.5</c:v>
                </c:pt>
                <c:pt idx="4526">
                  <c:v>388</c:v>
                </c:pt>
                <c:pt idx="4527">
                  <c:v>388.5</c:v>
                </c:pt>
                <c:pt idx="4528">
                  <c:v>389</c:v>
                </c:pt>
                <c:pt idx="4529">
                  <c:v>389.5</c:v>
                </c:pt>
                <c:pt idx="4530">
                  <c:v>390</c:v>
                </c:pt>
                <c:pt idx="4531">
                  <c:v>390.5</c:v>
                </c:pt>
                <c:pt idx="4532">
                  <c:v>391</c:v>
                </c:pt>
                <c:pt idx="4533">
                  <c:v>391.5</c:v>
                </c:pt>
                <c:pt idx="4534">
                  <c:v>392</c:v>
                </c:pt>
                <c:pt idx="4535">
                  <c:v>392.5</c:v>
                </c:pt>
                <c:pt idx="4536">
                  <c:v>393</c:v>
                </c:pt>
                <c:pt idx="4537">
                  <c:v>393.5</c:v>
                </c:pt>
                <c:pt idx="4538">
                  <c:v>394</c:v>
                </c:pt>
                <c:pt idx="4539">
                  <c:v>394.5</c:v>
                </c:pt>
                <c:pt idx="4540">
                  <c:v>395</c:v>
                </c:pt>
                <c:pt idx="4541">
                  <c:v>395.5</c:v>
                </c:pt>
                <c:pt idx="4542">
                  <c:v>396</c:v>
                </c:pt>
                <c:pt idx="4543">
                  <c:v>396.5</c:v>
                </c:pt>
                <c:pt idx="4544">
                  <c:v>397</c:v>
                </c:pt>
                <c:pt idx="4545">
                  <c:v>397.5</c:v>
                </c:pt>
                <c:pt idx="4546">
                  <c:v>398</c:v>
                </c:pt>
                <c:pt idx="4547">
                  <c:v>398.5</c:v>
                </c:pt>
                <c:pt idx="4548">
                  <c:v>399</c:v>
                </c:pt>
                <c:pt idx="4549">
                  <c:v>399.5</c:v>
                </c:pt>
                <c:pt idx="4550">
                  <c:v>400</c:v>
                </c:pt>
                <c:pt idx="4551">
                  <c:v>400.5</c:v>
                </c:pt>
                <c:pt idx="4552">
                  <c:v>401</c:v>
                </c:pt>
                <c:pt idx="4553">
                  <c:v>401.5</c:v>
                </c:pt>
                <c:pt idx="4554">
                  <c:v>402</c:v>
                </c:pt>
                <c:pt idx="4555">
                  <c:v>402.5</c:v>
                </c:pt>
                <c:pt idx="4556">
                  <c:v>403</c:v>
                </c:pt>
                <c:pt idx="4557">
                  <c:v>403.5</c:v>
                </c:pt>
                <c:pt idx="4558">
                  <c:v>404</c:v>
                </c:pt>
                <c:pt idx="4559">
                  <c:v>404.5</c:v>
                </c:pt>
                <c:pt idx="4560">
                  <c:v>405</c:v>
                </c:pt>
                <c:pt idx="4561">
                  <c:v>405.5</c:v>
                </c:pt>
                <c:pt idx="4562">
                  <c:v>406</c:v>
                </c:pt>
                <c:pt idx="4563">
                  <c:v>406.5</c:v>
                </c:pt>
                <c:pt idx="4564">
                  <c:v>407</c:v>
                </c:pt>
                <c:pt idx="4565">
                  <c:v>407.5</c:v>
                </c:pt>
                <c:pt idx="4566">
                  <c:v>408</c:v>
                </c:pt>
                <c:pt idx="4567">
                  <c:v>408.5</c:v>
                </c:pt>
                <c:pt idx="4568">
                  <c:v>409</c:v>
                </c:pt>
                <c:pt idx="4569">
                  <c:v>409.5</c:v>
                </c:pt>
                <c:pt idx="4570">
                  <c:v>410</c:v>
                </c:pt>
                <c:pt idx="4571">
                  <c:v>410.5</c:v>
                </c:pt>
                <c:pt idx="4572">
                  <c:v>411</c:v>
                </c:pt>
                <c:pt idx="4573">
                  <c:v>411.5</c:v>
                </c:pt>
                <c:pt idx="4574">
                  <c:v>412</c:v>
                </c:pt>
                <c:pt idx="4575">
                  <c:v>412.5</c:v>
                </c:pt>
                <c:pt idx="4576">
                  <c:v>413</c:v>
                </c:pt>
                <c:pt idx="4577">
                  <c:v>413.5</c:v>
                </c:pt>
                <c:pt idx="4578">
                  <c:v>414</c:v>
                </c:pt>
                <c:pt idx="4579">
                  <c:v>414.5</c:v>
                </c:pt>
                <c:pt idx="4580">
                  <c:v>415</c:v>
                </c:pt>
                <c:pt idx="4581">
                  <c:v>415.5</c:v>
                </c:pt>
                <c:pt idx="4582">
                  <c:v>416</c:v>
                </c:pt>
                <c:pt idx="4583">
                  <c:v>416.5</c:v>
                </c:pt>
                <c:pt idx="4584">
                  <c:v>417</c:v>
                </c:pt>
                <c:pt idx="4585">
                  <c:v>417.5</c:v>
                </c:pt>
                <c:pt idx="4586">
                  <c:v>418</c:v>
                </c:pt>
                <c:pt idx="4587">
                  <c:v>418.5</c:v>
                </c:pt>
                <c:pt idx="4588">
                  <c:v>419</c:v>
                </c:pt>
                <c:pt idx="4589">
                  <c:v>419.5</c:v>
                </c:pt>
                <c:pt idx="4590">
                  <c:v>420</c:v>
                </c:pt>
                <c:pt idx="4591">
                  <c:v>420.5</c:v>
                </c:pt>
                <c:pt idx="4592">
                  <c:v>421</c:v>
                </c:pt>
                <c:pt idx="4593">
                  <c:v>421.5</c:v>
                </c:pt>
                <c:pt idx="4594">
                  <c:v>422</c:v>
                </c:pt>
                <c:pt idx="4595">
                  <c:v>422.5</c:v>
                </c:pt>
                <c:pt idx="4596">
                  <c:v>423</c:v>
                </c:pt>
                <c:pt idx="4597">
                  <c:v>423.5</c:v>
                </c:pt>
                <c:pt idx="4598">
                  <c:v>424</c:v>
                </c:pt>
                <c:pt idx="4599">
                  <c:v>424.5</c:v>
                </c:pt>
                <c:pt idx="4600">
                  <c:v>425</c:v>
                </c:pt>
                <c:pt idx="4601">
                  <c:v>425.5</c:v>
                </c:pt>
                <c:pt idx="4602">
                  <c:v>426</c:v>
                </c:pt>
                <c:pt idx="4603">
                  <c:v>426.5</c:v>
                </c:pt>
                <c:pt idx="4604">
                  <c:v>427</c:v>
                </c:pt>
                <c:pt idx="4605">
                  <c:v>427.5</c:v>
                </c:pt>
                <c:pt idx="4606">
                  <c:v>428</c:v>
                </c:pt>
                <c:pt idx="4607">
                  <c:v>428.5</c:v>
                </c:pt>
                <c:pt idx="4608">
                  <c:v>429</c:v>
                </c:pt>
                <c:pt idx="4609">
                  <c:v>429.5</c:v>
                </c:pt>
                <c:pt idx="4610">
                  <c:v>430</c:v>
                </c:pt>
                <c:pt idx="4611">
                  <c:v>430.5</c:v>
                </c:pt>
                <c:pt idx="4612">
                  <c:v>431</c:v>
                </c:pt>
                <c:pt idx="4613">
                  <c:v>431.5</c:v>
                </c:pt>
                <c:pt idx="4614">
                  <c:v>432</c:v>
                </c:pt>
                <c:pt idx="4615">
                  <c:v>432.5</c:v>
                </c:pt>
                <c:pt idx="4616">
                  <c:v>433</c:v>
                </c:pt>
                <c:pt idx="4617">
                  <c:v>433.5</c:v>
                </c:pt>
                <c:pt idx="4618">
                  <c:v>434</c:v>
                </c:pt>
                <c:pt idx="4619">
                  <c:v>434.5</c:v>
                </c:pt>
                <c:pt idx="4620">
                  <c:v>435</c:v>
                </c:pt>
                <c:pt idx="4621">
                  <c:v>435.5</c:v>
                </c:pt>
                <c:pt idx="4622">
                  <c:v>436</c:v>
                </c:pt>
                <c:pt idx="4623">
                  <c:v>436.5</c:v>
                </c:pt>
                <c:pt idx="4624">
                  <c:v>437</c:v>
                </c:pt>
                <c:pt idx="4625">
                  <c:v>437.5</c:v>
                </c:pt>
                <c:pt idx="4626">
                  <c:v>438</c:v>
                </c:pt>
                <c:pt idx="4627">
                  <c:v>438.5</c:v>
                </c:pt>
                <c:pt idx="4628">
                  <c:v>439</c:v>
                </c:pt>
                <c:pt idx="4629">
                  <c:v>439.5</c:v>
                </c:pt>
                <c:pt idx="4630">
                  <c:v>440</c:v>
                </c:pt>
                <c:pt idx="4631">
                  <c:v>440.5</c:v>
                </c:pt>
                <c:pt idx="4632">
                  <c:v>441</c:v>
                </c:pt>
                <c:pt idx="4633">
                  <c:v>441.5</c:v>
                </c:pt>
                <c:pt idx="4634">
                  <c:v>442</c:v>
                </c:pt>
                <c:pt idx="4635">
                  <c:v>442.5</c:v>
                </c:pt>
                <c:pt idx="4636">
                  <c:v>443</c:v>
                </c:pt>
                <c:pt idx="4637">
                  <c:v>443.5</c:v>
                </c:pt>
                <c:pt idx="4638">
                  <c:v>444</c:v>
                </c:pt>
                <c:pt idx="4639">
                  <c:v>444.5</c:v>
                </c:pt>
                <c:pt idx="4640">
                  <c:v>445</c:v>
                </c:pt>
                <c:pt idx="4641">
                  <c:v>445.5</c:v>
                </c:pt>
                <c:pt idx="4642">
                  <c:v>446</c:v>
                </c:pt>
                <c:pt idx="4643">
                  <c:v>446.5</c:v>
                </c:pt>
                <c:pt idx="4644">
                  <c:v>447</c:v>
                </c:pt>
                <c:pt idx="4645">
                  <c:v>447.5</c:v>
                </c:pt>
                <c:pt idx="4646">
                  <c:v>448</c:v>
                </c:pt>
                <c:pt idx="4647">
                  <c:v>448.5</c:v>
                </c:pt>
                <c:pt idx="4648">
                  <c:v>449</c:v>
                </c:pt>
                <c:pt idx="4649">
                  <c:v>449.5</c:v>
                </c:pt>
                <c:pt idx="4650">
                  <c:v>450</c:v>
                </c:pt>
                <c:pt idx="4651">
                  <c:v>450.5</c:v>
                </c:pt>
                <c:pt idx="4652">
                  <c:v>451</c:v>
                </c:pt>
                <c:pt idx="4653">
                  <c:v>451.5</c:v>
                </c:pt>
                <c:pt idx="4654">
                  <c:v>452</c:v>
                </c:pt>
                <c:pt idx="4655">
                  <c:v>452.5</c:v>
                </c:pt>
                <c:pt idx="4656">
                  <c:v>453</c:v>
                </c:pt>
                <c:pt idx="4657">
                  <c:v>453.5</c:v>
                </c:pt>
                <c:pt idx="4658">
                  <c:v>454</c:v>
                </c:pt>
                <c:pt idx="4659">
                  <c:v>454.5</c:v>
                </c:pt>
                <c:pt idx="4660">
                  <c:v>455</c:v>
                </c:pt>
                <c:pt idx="4661">
                  <c:v>455.5</c:v>
                </c:pt>
                <c:pt idx="4662">
                  <c:v>456</c:v>
                </c:pt>
                <c:pt idx="4663">
                  <c:v>456.5</c:v>
                </c:pt>
                <c:pt idx="4664">
                  <c:v>457</c:v>
                </c:pt>
                <c:pt idx="4665">
                  <c:v>457.5</c:v>
                </c:pt>
                <c:pt idx="4666">
                  <c:v>458</c:v>
                </c:pt>
                <c:pt idx="4667">
                  <c:v>458.5</c:v>
                </c:pt>
                <c:pt idx="4668">
                  <c:v>459</c:v>
                </c:pt>
                <c:pt idx="4669">
                  <c:v>459.5</c:v>
                </c:pt>
                <c:pt idx="4670">
                  <c:v>460</c:v>
                </c:pt>
                <c:pt idx="4671">
                  <c:v>460.5</c:v>
                </c:pt>
                <c:pt idx="4672">
                  <c:v>461</c:v>
                </c:pt>
                <c:pt idx="4673">
                  <c:v>461.5</c:v>
                </c:pt>
                <c:pt idx="4674">
                  <c:v>462</c:v>
                </c:pt>
                <c:pt idx="4675">
                  <c:v>462.5</c:v>
                </c:pt>
                <c:pt idx="4676">
                  <c:v>463</c:v>
                </c:pt>
                <c:pt idx="4677">
                  <c:v>463.5</c:v>
                </c:pt>
                <c:pt idx="4678">
                  <c:v>464</c:v>
                </c:pt>
                <c:pt idx="4679">
                  <c:v>464.5</c:v>
                </c:pt>
                <c:pt idx="4680">
                  <c:v>465</c:v>
                </c:pt>
                <c:pt idx="4681">
                  <c:v>465.5</c:v>
                </c:pt>
                <c:pt idx="4682">
                  <c:v>466</c:v>
                </c:pt>
                <c:pt idx="4683">
                  <c:v>466.5</c:v>
                </c:pt>
                <c:pt idx="4684">
                  <c:v>467</c:v>
                </c:pt>
                <c:pt idx="4685">
                  <c:v>467.5</c:v>
                </c:pt>
                <c:pt idx="4686">
                  <c:v>468</c:v>
                </c:pt>
                <c:pt idx="4687">
                  <c:v>468.5</c:v>
                </c:pt>
                <c:pt idx="4688">
                  <c:v>469</c:v>
                </c:pt>
                <c:pt idx="4689">
                  <c:v>469.5</c:v>
                </c:pt>
                <c:pt idx="4690">
                  <c:v>470</c:v>
                </c:pt>
                <c:pt idx="4691">
                  <c:v>470.5</c:v>
                </c:pt>
                <c:pt idx="4692">
                  <c:v>471</c:v>
                </c:pt>
                <c:pt idx="4693">
                  <c:v>471.5</c:v>
                </c:pt>
                <c:pt idx="4694">
                  <c:v>472</c:v>
                </c:pt>
                <c:pt idx="4695">
                  <c:v>472.5</c:v>
                </c:pt>
                <c:pt idx="4696">
                  <c:v>473</c:v>
                </c:pt>
                <c:pt idx="4697">
                  <c:v>473.5</c:v>
                </c:pt>
                <c:pt idx="4698">
                  <c:v>474</c:v>
                </c:pt>
                <c:pt idx="4699">
                  <c:v>474.5</c:v>
                </c:pt>
                <c:pt idx="4700">
                  <c:v>475</c:v>
                </c:pt>
                <c:pt idx="4701">
                  <c:v>475.5</c:v>
                </c:pt>
                <c:pt idx="4702">
                  <c:v>476</c:v>
                </c:pt>
                <c:pt idx="4703">
                  <c:v>476.5</c:v>
                </c:pt>
                <c:pt idx="4704">
                  <c:v>477</c:v>
                </c:pt>
                <c:pt idx="4705">
                  <c:v>477.5</c:v>
                </c:pt>
                <c:pt idx="4706">
                  <c:v>478</c:v>
                </c:pt>
                <c:pt idx="4707">
                  <c:v>478.5</c:v>
                </c:pt>
                <c:pt idx="4708">
                  <c:v>479</c:v>
                </c:pt>
                <c:pt idx="4709">
                  <c:v>479.5</c:v>
                </c:pt>
                <c:pt idx="4710">
                  <c:v>480</c:v>
                </c:pt>
                <c:pt idx="4711">
                  <c:v>480.5</c:v>
                </c:pt>
                <c:pt idx="4712">
                  <c:v>481</c:v>
                </c:pt>
                <c:pt idx="4713">
                  <c:v>481.5</c:v>
                </c:pt>
                <c:pt idx="4714">
                  <c:v>482</c:v>
                </c:pt>
                <c:pt idx="4715">
                  <c:v>482.5</c:v>
                </c:pt>
                <c:pt idx="4716">
                  <c:v>483</c:v>
                </c:pt>
                <c:pt idx="4717">
                  <c:v>483.5</c:v>
                </c:pt>
                <c:pt idx="4718">
                  <c:v>484</c:v>
                </c:pt>
                <c:pt idx="4719">
                  <c:v>484.5</c:v>
                </c:pt>
                <c:pt idx="4720">
                  <c:v>485</c:v>
                </c:pt>
                <c:pt idx="4721">
                  <c:v>485.5</c:v>
                </c:pt>
                <c:pt idx="4722">
                  <c:v>486</c:v>
                </c:pt>
                <c:pt idx="4723">
                  <c:v>486.5</c:v>
                </c:pt>
                <c:pt idx="4724">
                  <c:v>487</c:v>
                </c:pt>
                <c:pt idx="4725">
                  <c:v>487.5</c:v>
                </c:pt>
                <c:pt idx="4726">
                  <c:v>488</c:v>
                </c:pt>
                <c:pt idx="4727">
                  <c:v>488.5</c:v>
                </c:pt>
                <c:pt idx="4728">
                  <c:v>489</c:v>
                </c:pt>
                <c:pt idx="4729">
                  <c:v>489.5</c:v>
                </c:pt>
                <c:pt idx="4730">
                  <c:v>490</c:v>
                </c:pt>
                <c:pt idx="4731">
                  <c:v>490.5</c:v>
                </c:pt>
                <c:pt idx="4732">
                  <c:v>491</c:v>
                </c:pt>
                <c:pt idx="4733">
                  <c:v>491.5</c:v>
                </c:pt>
                <c:pt idx="4734">
                  <c:v>492</c:v>
                </c:pt>
                <c:pt idx="4735">
                  <c:v>492.5</c:v>
                </c:pt>
                <c:pt idx="4736">
                  <c:v>493</c:v>
                </c:pt>
                <c:pt idx="4737">
                  <c:v>493.5</c:v>
                </c:pt>
                <c:pt idx="4738">
                  <c:v>494</c:v>
                </c:pt>
                <c:pt idx="4739">
                  <c:v>494.5</c:v>
                </c:pt>
                <c:pt idx="4740">
                  <c:v>495</c:v>
                </c:pt>
                <c:pt idx="4741">
                  <c:v>495.5</c:v>
                </c:pt>
                <c:pt idx="4742">
                  <c:v>496</c:v>
                </c:pt>
                <c:pt idx="4743">
                  <c:v>496.5</c:v>
                </c:pt>
                <c:pt idx="4744">
                  <c:v>497</c:v>
                </c:pt>
                <c:pt idx="4745">
                  <c:v>497.5</c:v>
                </c:pt>
                <c:pt idx="4746">
                  <c:v>498</c:v>
                </c:pt>
                <c:pt idx="4747">
                  <c:v>498.5</c:v>
                </c:pt>
                <c:pt idx="4748">
                  <c:v>499</c:v>
                </c:pt>
                <c:pt idx="4749">
                  <c:v>499.5</c:v>
                </c:pt>
                <c:pt idx="4750">
                  <c:v>500</c:v>
                </c:pt>
                <c:pt idx="4751">
                  <c:v>500.5</c:v>
                </c:pt>
                <c:pt idx="4752">
                  <c:v>501</c:v>
                </c:pt>
                <c:pt idx="4753">
                  <c:v>501.5</c:v>
                </c:pt>
                <c:pt idx="4754">
                  <c:v>502</c:v>
                </c:pt>
                <c:pt idx="4755">
                  <c:v>502.5</c:v>
                </c:pt>
                <c:pt idx="4756">
                  <c:v>503</c:v>
                </c:pt>
                <c:pt idx="4757">
                  <c:v>503.5</c:v>
                </c:pt>
                <c:pt idx="4758">
                  <c:v>504</c:v>
                </c:pt>
                <c:pt idx="4759">
                  <c:v>504.5</c:v>
                </c:pt>
                <c:pt idx="4760">
                  <c:v>505</c:v>
                </c:pt>
                <c:pt idx="4761">
                  <c:v>505.5</c:v>
                </c:pt>
                <c:pt idx="4762">
                  <c:v>506</c:v>
                </c:pt>
                <c:pt idx="4763">
                  <c:v>506.5</c:v>
                </c:pt>
                <c:pt idx="4764">
                  <c:v>507</c:v>
                </c:pt>
                <c:pt idx="4765">
                  <c:v>507.5</c:v>
                </c:pt>
                <c:pt idx="4766">
                  <c:v>508</c:v>
                </c:pt>
                <c:pt idx="4767">
                  <c:v>508.5</c:v>
                </c:pt>
                <c:pt idx="4768">
                  <c:v>509</c:v>
                </c:pt>
                <c:pt idx="4769">
                  <c:v>509.5</c:v>
                </c:pt>
                <c:pt idx="4770">
                  <c:v>510</c:v>
                </c:pt>
                <c:pt idx="4771">
                  <c:v>510.5</c:v>
                </c:pt>
                <c:pt idx="4772">
                  <c:v>511</c:v>
                </c:pt>
                <c:pt idx="4773">
                  <c:v>511.5</c:v>
                </c:pt>
                <c:pt idx="4774">
                  <c:v>512</c:v>
                </c:pt>
                <c:pt idx="4775">
                  <c:v>512.5</c:v>
                </c:pt>
                <c:pt idx="4776">
                  <c:v>513</c:v>
                </c:pt>
                <c:pt idx="4777">
                  <c:v>513.5</c:v>
                </c:pt>
                <c:pt idx="4778">
                  <c:v>514</c:v>
                </c:pt>
                <c:pt idx="4779">
                  <c:v>514.5</c:v>
                </c:pt>
                <c:pt idx="4780">
                  <c:v>515</c:v>
                </c:pt>
                <c:pt idx="4781">
                  <c:v>515.5</c:v>
                </c:pt>
                <c:pt idx="4782">
                  <c:v>516</c:v>
                </c:pt>
                <c:pt idx="4783">
                  <c:v>516.5</c:v>
                </c:pt>
                <c:pt idx="4784">
                  <c:v>517</c:v>
                </c:pt>
                <c:pt idx="4785">
                  <c:v>517.5</c:v>
                </c:pt>
                <c:pt idx="4786">
                  <c:v>518</c:v>
                </c:pt>
                <c:pt idx="4787">
                  <c:v>518.5</c:v>
                </c:pt>
                <c:pt idx="4788">
                  <c:v>519</c:v>
                </c:pt>
                <c:pt idx="4789">
                  <c:v>519.5</c:v>
                </c:pt>
                <c:pt idx="4790">
                  <c:v>520</c:v>
                </c:pt>
                <c:pt idx="4791">
                  <c:v>520.5</c:v>
                </c:pt>
                <c:pt idx="4792">
                  <c:v>521</c:v>
                </c:pt>
                <c:pt idx="4793">
                  <c:v>521.5</c:v>
                </c:pt>
                <c:pt idx="4794">
                  <c:v>522</c:v>
                </c:pt>
                <c:pt idx="4795">
                  <c:v>522.5</c:v>
                </c:pt>
                <c:pt idx="4796">
                  <c:v>523</c:v>
                </c:pt>
                <c:pt idx="4797">
                  <c:v>523.5</c:v>
                </c:pt>
                <c:pt idx="4798">
                  <c:v>524</c:v>
                </c:pt>
                <c:pt idx="4799">
                  <c:v>524.5</c:v>
                </c:pt>
                <c:pt idx="4800">
                  <c:v>525</c:v>
                </c:pt>
                <c:pt idx="4801">
                  <c:v>525.5</c:v>
                </c:pt>
                <c:pt idx="4802">
                  <c:v>526</c:v>
                </c:pt>
                <c:pt idx="4803">
                  <c:v>526.5</c:v>
                </c:pt>
                <c:pt idx="4804">
                  <c:v>527</c:v>
                </c:pt>
                <c:pt idx="4805">
                  <c:v>527.5</c:v>
                </c:pt>
                <c:pt idx="4806">
                  <c:v>528</c:v>
                </c:pt>
                <c:pt idx="4807">
                  <c:v>528.5</c:v>
                </c:pt>
                <c:pt idx="4808">
                  <c:v>529</c:v>
                </c:pt>
                <c:pt idx="4809">
                  <c:v>529.5</c:v>
                </c:pt>
                <c:pt idx="4810">
                  <c:v>530</c:v>
                </c:pt>
                <c:pt idx="4811">
                  <c:v>530.5</c:v>
                </c:pt>
                <c:pt idx="4812">
                  <c:v>531</c:v>
                </c:pt>
                <c:pt idx="4813">
                  <c:v>531.5</c:v>
                </c:pt>
                <c:pt idx="4814">
                  <c:v>532</c:v>
                </c:pt>
                <c:pt idx="4815">
                  <c:v>532.5</c:v>
                </c:pt>
                <c:pt idx="4816">
                  <c:v>533</c:v>
                </c:pt>
                <c:pt idx="4817">
                  <c:v>533.5</c:v>
                </c:pt>
                <c:pt idx="4818">
                  <c:v>534</c:v>
                </c:pt>
                <c:pt idx="4819">
                  <c:v>534.5</c:v>
                </c:pt>
                <c:pt idx="4820">
                  <c:v>535</c:v>
                </c:pt>
                <c:pt idx="4821">
                  <c:v>535.5</c:v>
                </c:pt>
                <c:pt idx="4822">
                  <c:v>536</c:v>
                </c:pt>
                <c:pt idx="4823">
                  <c:v>536.5</c:v>
                </c:pt>
                <c:pt idx="4824">
                  <c:v>537</c:v>
                </c:pt>
                <c:pt idx="4825">
                  <c:v>537.5</c:v>
                </c:pt>
                <c:pt idx="4826">
                  <c:v>538</c:v>
                </c:pt>
                <c:pt idx="4827">
                  <c:v>538.5</c:v>
                </c:pt>
                <c:pt idx="4828">
                  <c:v>539</c:v>
                </c:pt>
                <c:pt idx="4829">
                  <c:v>539.5</c:v>
                </c:pt>
                <c:pt idx="4830">
                  <c:v>540</c:v>
                </c:pt>
                <c:pt idx="4831">
                  <c:v>540.5</c:v>
                </c:pt>
                <c:pt idx="4832">
                  <c:v>541</c:v>
                </c:pt>
                <c:pt idx="4833">
                  <c:v>541.5</c:v>
                </c:pt>
                <c:pt idx="4834">
                  <c:v>542</c:v>
                </c:pt>
                <c:pt idx="4835">
                  <c:v>542.5</c:v>
                </c:pt>
                <c:pt idx="4836">
                  <c:v>543</c:v>
                </c:pt>
                <c:pt idx="4837">
                  <c:v>543.5</c:v>
                </c:pt>
                <c:pt idx="4838">
                  <c:v>544</c:v>
                </c:pt>
                <c:pt idx="4839">
                  <c:v>544.5</c:v>
                </c:pt>
                <c:pt idx="4840">
                  <c:v>545</c:v>
                </c:pt>
                <c:pt idx="4841">
                  <c:v>545.5</c:v>
                </c:pt>
                <c:pt idx="4842">
                  <c:v>546</c:v>
                </c:pt>
                <c:pt idx="4843">
                  <c:v>546.5</c:v>
                </c:pt>
                <c:pt idx="4844">
                  <c:v>547</c:v>
                </c:pt>
                <c:pt idx="4845">
                  <c:v>547.5</c:v>
                </c:pt>
                <c:pt idx="4846">
                  <c:v>548</c:v>
                </c:pt>
                <c:pt idx="4847">
                  <c:v>548.5</c:v>
                </c:pt>
                <c:pt idx="4848">
                  <c:v>549</c:v>
                </c:pt>
                <c:pt idx="4849">
                  <c:v>549.5</c:v>
                </c:pt>
                <c:pt idx="4850">
                  <c:v>550</c:v>
                </c:pt>
                <c:pt idx="4851">
                  <c:v>550.5</c:v>
                </c:pt>
                <c:pt idx="4852">
                  <c:v>551</c:v>
                </c:pt>
                <c:pt idx="4853">
                  <c:v>551.5</c:v>
                </c:pt>
                <c:pt idx="4854">
                  <c:v>552</c:v>
                </c:pt>
                <c:pt idx="4855">
                  <c:v>552.5</c:v>
                </c:pt>
                <c:pt idx="4856">
                  <c:v>553</c:v>
                </c:pt>
                <c:pt idx="4857">
                  <c:v>553.5</c:v>
                </c:pt>
                <c:pt idx="4858">
                  <c:v>554</c:v>
                </c:pt>
                <c:pt idx="4859">
                  <c:v>554.5</c:v>
                </c:pt>
                <c:pt idx="4860">
                  <c:v>555</c:v>
                </c:pt>
                <c:pt idx="4861">
                  <c:v>555.5</c:v>
                </c:pt>
                <c:pt idx="4862">
                  <c:v>556</c:v>
                </c:pt>
                <c:pt idx="4863">
                  <c:v>556.5</c:v>
                </c:pt>
                <c:pt idx="4864">
                  <c:v>557</c:v>
                </c:pt>
                <c:pt idx="4865">
                  <c:v>557.5</c:v>
                </c:pt>
                <c:pt idx="4866">
                  <c:v>558</c:v>
                </c:pt>
                <c:pt idx="4867">
                  <c:v>558.5</c:v>
                </c:pt>
                <c:pt idx="4868">
                  <c:v>559</c:v>
                </c:pt>
                <c:pt idx="4869">
                  <c:v>559.5</c:v>
                </c:pt>
                <c:pt idx="4870">
                  <c:v>560</c:v>
                </c:pt>
                <c:pt idx="4871">
                  <c:v>560.5</c:v>
                </c:pt>
                <c:pt idx="4872">
                  <c:v>561</c:v>
                </c:pt>
                <c:pt idx="4873">
                  <c:v>561.5</c:v>
                </c:pt>
                <c:pt idx="4874">
                  <c:v>562</c:v>
                </c:pt>
                <c:pt idx="4875">
                  <c:v>562.5</c:v>
                </c:pt>
                <c:pt idx="4876">
                  <c:v>563</c:v>
                </c:pt>
                <c:pt idx="4877">
                  <c:v>563.5</c:v>
                </c:pt>
                <c:pt idx="4878">
                  <c:v>564</c:v>
                </c:pt>
                <c:pt idx="4879">
                  <c:v>564.5</c:v>
                </c:pt>
                <c:pt idx="4880">
                  <c:v>565</c:v>
                </c:pt>
                <c:pt idx="4881">
                  <c:v>565.5</c:v>
                </c:pt>
                <c:pt idx="4882">
                  <c:v>566</c:v>
                </c:pt>
                <c:pt idx="4883">
                  <c:v>566.5</c:v>
                </c:pt>
                <c:pt idx="4884">
                  <c:v>567</c:v>
                </c:pt>
                <c:pt idx="4885">
                  <c:v>567.5</c:v>
                </c:pt>
                <c:pt idx="4886">
                  <c:v>568</c:v>
                </c:pt>
                <c:pt idx="4887">
                  <c:v>568.5</c:v>
                </c:pt>
                <c:pt idx="4888">
                  <c:v>569</c:v>
                </c:pt>
                <c:pt idx="4889">
                  <c:v>569.5</c:v>
                </c:pt>
                <c:pt idx="4890">
                  <c:v>570</c:v>
                </c:pt>
                <c:pt idx="4891">
                  <c:v>570.5</c:v>
                </c:pt>
                <c:pt idx="4892">
                  <c:v>571</c:v>
                </c:pt>
                <c:pt idx="4893">
                  <c:v>571.5</c:v>
                </c:pt>
                <c:pt idx="4894">
                  <c:v>572</c:v>
                </c:pt>
                <c:pt idx="4895">
                  <c:v>572.5</c:v>
                </c:pt>
                <c:pt idx="4896">
                  <c:v>573</c:v>
                </c:pt>
                <c:pt idx="4897">
                  <c:v>573.5</c:v>
                </c:pt>
                <c:pt idx="4898">
                  <c:v>574</c:v>
                </c:pt>
                <c:pt idx="4899">
                  <c:v>574.5</c:v>
                </c:pt>
                <c:pt idx="4900">
                  <c:v>575</c:v>
                </c:pt>
                <c:pt idx="4901">
                  <c:v>575.5</c:v>
                </c:pt>
                <c:pt idx="4902">
                  <c:v>576</c:v>
                </c:pt>
                <c:pt idx="4903">
                  <c:v>576.5</c:v>
                </c:pt>
                <c:pt idx="4904">
                  <c:v>577</c:v>
                </c:pt>
                <c:pt idx="4905">
                  <c:v>577.5</c:v>
                </c:pt>
                <c:pt idx="4906">
                  <c:v>578</c:v>
                </c:pt>
                <c:pt idx="4907">
                  <c:v>578.5</c:v>
                </c:pt>
                <c:pt idx="4908">
                  <c:v>579</c:v>
                </c:pt>
                <c:pt idx="4909">
                  <c:v>579.5</c:v>
                </c:pt>
                <c:pt idx="4910">
                  <c:v>580</c:v>
                </c:pt>
                <c:pt idx="4911">
                  <c:v>580.5</c:v>
                </c:pt>
                <c:pt idx="4912">
                  <c:v>581</c:v>
                </c:pt>
                <c:pt idx="4913">
                  <c:v>581.5</c:v>
                </c:pt>
                <c:pt idx="4914">
                  <c:v>582</c:v>
                </c:pt>
                <c:pt idx="4915">
                  <c:v>582.5</c:v>
                </c:pt>
                <c:pt idx="4916">
                  <c:v>583</c:v>
                </c:pt>
                <c:pt idx="4917">
                  <c:v>583.5</c:v>
                </c:pt>
                <c:pt idx="4918">
                  <c:v>584</c:v>
                </c:pt>
                <c:pt idx="4919">
                  <c:v>584.5</c:v>
                </c:pt>
                <c:pt idx="4920">
                  <c:v>585</c:v>
                </c:pt>
                <c:pt idx="4921">
                  <c:v>585.5</c:v>
                </c:pt>
                <c:pt idx="4922">
                  <c:v>586</c:v>
                </c:pt>
                <c:pt idx="4923">
                  <c:v>586.5</c:v>
                </c:pt>
                <c:pt idx="4924">
                  <c:v>587</c:v>
                </c:pt>
                <c:pt idx="4925">
                  <c:v>587.5</c:v>
                </c:pt>
                <c:pt idx="4926">
                  <c:v>588</c:v>
                </c:pt>
                <c:pt idx="4927">
                  <c:v>588.5</c:v>
                </c:pt>
                <c:pt idx="4928">
                  <c:v>589</c:v>
                </c:pt>
                <c:pt idx="4929">
                  <c:v>589.5</c:v>
                </c:pt>
                <c:pt idx="4930">
                  <c:v>590</c:v>
                </c:pt>
                <c:pt idx="4931">
                  <c:v>590.5</c:v>
                </c:pt>
                <c:pt idx="4932">
                  <c:v>591</c:v>
                </c:pt>
                <c:pt idx="4933">
                  <c:v>591.5</c:v>
                </c:pt>
                <c:pt idx="4934">
                  <c:v>592</c:v>
                </c:pt>
                <c:pt idx="4935">
                  <c:v>592.5</c:v>
                </c:pt>
                <c:pt idx="4936">
                  <c:v>593</c:v>
                </c:pt>
                <c:pt idx="4937">
                  <c:v>593.5</c:v>
                </c:pt>
                <c:pt idx="4938">
                  <c:v>594</c:v>
                </c:pt>
                <c:pt idx="4939">
                  <c:v>594.5</c:v>
                </c:pt>
                <c:pt idx="4940">
                  <c:v>595</c:v>
                </c:pt>
                <c:pt idx="4941">
                  <c:v>595.5</c:v>
                </c:pt>
                <c:pt idx="4942">
                  <c:v>596</c:v>
                </c:pt>
                <c:pt idx="4943">
                  <c:v>596.5</c:v>
                </c:pt>
                <c:pt idx="4944">
                  <c:v>597</c:v>
                </c:pt>
                <c:pt idx="4945">
                  <c:v>597.5</c:v>
                </c:pt>
                <c:pt idx="4946">
                  <c:v>598</c:v>
                </c:pt>
                <c:pt idx="4947">
                  <c:v>598.5</c:v>
                </c:pt>
                <c:pt idx="4948">
                  <c:v>599</c:v>
                </c:pt>
                <c:pt idx="4949">
                  <c:v>599.5</c:v>
                </c:pt>
                <c:pt idx="4950">
                  <c:v>600</c:v>
                </c:pt>
                <c:pt idx="4951">
                  <c:v>600.5</c:v>
                </c:pt>
                <c:pt idx="4952">
                  <c:v>601</c:v>
                </c:pt>
                <c:pt idx="4953">
                  <c:v>601.5</c:v>
                </c:pt>
                <c:pt idx="4954">
                  <c:v>602</c:v>
                </c:pt>
                <c:pt idx="4955">
                  <c:v>602.5</c:v>
                </c:pt>
                <c:pt idx="4956">
                  <c:v>603</c:v>
                </c:pt>
                <c:pt idx="4957">
                  <c:v>603.5</c:v>
                </c:pt>
                <c:pt idx="4958">
                  <c:v>604</c:v>
                </c:pt>
                <c:pt idx="4959">
                  <c:v>604.5</c:v>
                </c:pt>
                <c:pt idx="4960">
                  <c:v>605</c:v>
                </c:pt>
                <c:pt idx="4961">
                  <c:v>605.5</c:v>
                </c:pt>
                <c:pt idx="4962">
                  <c:v>606</c:v>
                </c:pt>
                <c:pt idx="4963">
                  <c:v>606.5</c:v>
                </c:pt>
                <c:pt idx="4964">
                  <c:v>607</c:v>
                </c:pt>
                <c:pt idx="4965">
                  <c:v>607.5</c:v>
                </c:pt>
                <c:pt idx="4966">
                  <c:v>608</c:v>
                </c:pt>
                <c:pt idx="4967">
                  <c:v>608.5</c:v>
                </c:pt>
                <c:pt idx="4968">
                  <c:v>609</c:v>
                </c:pt>
                <c:pt idx="4969">
                  <c:v>609.5</c:v>
                </c:pt>
                <c:pt idx="4970">
                  <c:v>610</c:v>
                </c:pt>
                <c:pt idx="4971">
                  <c:v>610.5</c:v>
                </c:pt>
                <c:pt idx="4972">
                  <c:v>611</c:v>
                </c:pt>
                <c:pt idx="4973">
                  <c:v>611.5</c:v>
                </c:pt>
                <c:pt idx="4974">
                  <c:v>612</c:v>
                </c:pt>
                <c:pt idx="4975">
                  <c:v>612.5</c:v>
                </c:pt>
                <c:pt idx="4976">
                  <c:v>613</c:v>
                </c:pt>
                <c:pt idx="4977">
                  <c:v>613.5</c:v>
                </c:pt>
                <c:pt idx="4978">
                  <c:v>614</c:v>
                </c:pt>
                <c:pt idx="4979">
                  <c:v>614.5</c:v>
                </c:pt>
                <c:pt idx="4980">
                  <c:v>615</c:v>
                </c:pt>
                <c:pt idx="4981">
                  <c:v>615.5</c:v>
                </c:pt>
                <c:pt idx="4982">
                  <c:v>616</c:v>
                </c:pt>
                <c:pt idx="4983">
                  <c:v>616.5</c:v>
                </c:pt>
                <c:pt idx="4984">
                  <c:v>617</c:v>
                </c:pt>
                <c:pt idx="4985">
                  <c:v>617.5</c:v>
                </c:pt>
                <c:pt idx="4986">
                  <c:v>618</c:v>
                </c:pt>
                <c:pt idx="4987">
                  <c:v>618.5</c:v>
                </c:pt>
                <c:pt idx="4988">
                  <c:v>619</c:v>
                </c:pt>
                <c:pt idx="4989">
                  <c:v>619.5</c:v>
                </c:pt>
                <c:pt idx="4990">
                  <c:v>620</c:v>
                </c:pt>
                <c:pt idx="4991">
                  <c:v>620.5</c:v>
                </c:pt>
                <c:pt idx="4992">
                  <c:v>621</c:v>
                </c:pt>
                <c:pt idx="4993">
                  <c:v>621.5</c:v>
                </c:pt>
                <c:pt idx="4994">
                  <c:v>622</c:v>
                </c:pt>
                <c:pt idx="4995">
                  <c:v>622.5</c:v>
                </c:pt>
                <c:pt idx="4996">
                  <c:v>623</c:v>
                </c:pt>
                <c:pt idx="4997">
                  <c:v>623.5</c:v>
                </c:pt>
                <c:pt idx="4998">
                  <c:v>624</c:v>
                </c:pt>
                <c:pt idx="4999">
                  <c:v>624.5</c:v>
                </c:pt>
                <c:pt idx="5000">
                  <c:v>625</c:v>
                </c:pt>
                <c:pt idx="5001">
                  <c:v>625.5</c:v>
                </c:pt>
                <c:pt idx="5002">
                  <c:v>626</c:v>
                </c:pt>
                <c:pt idx="5003">
                  <c:v>626.5</c:v>
                </c:pt>
                <c:pt idx="5004">
                  <c:v>627</c:v>
                </c:pt>
                <c:pt idx="5005">
                  <c:v>627.5</c:v>
                </c:pt>
                <c:pt idx="5006">
                  <c:v>628</c:v>
                </c:pt>
                <c:pt idx="5007">
                  <c:v>628.5</c:v>
                </c:pt>
                <c:pt idx="5008">
                  <c:v>629</c:v>
                </c:pt>
                <c:pt idx="5009">
                  <c:v>629.5</c:v>
                </c:pt>
                <c:pt idx="5010">
                  <c:v>630</c:v>
                </c:pt>
                <c:pt idx="5011">
                  <c:v>630.5</c:v>
                </c:pt>
                <c:pt idx="5012">
                  <c:v>631</c:v>
                </c:pt>
                <c:pt idx="5013">
                  <c:v>631.5</c:v>
                </c:pt>
                <c:pt idx="5014">
                  <c:v>632</c:v>
                </c:pt>
                <c:pt idx="5015">
                  <c:v>632.5</c:v>
                </c:pt>
                <c:pt idx="5016">
                  <c:v>633</c:v>
                </c:pt>
                <c:pt idx="5017">
                  <c:v>633.5</c:v>
                </c:pt>
                <c:pt idx="5018">
                  <c:v>634</c:v>
                </c:pt>
                <c:pt idx="5019">
                  <c:v>634.5</c:v>
                </c:pt>
                <c:pt idx="5020">
                  <c:v>635</c:v>
                </c:pt>
                <c:pt idx="5021">
                  <c:v>635.5</c:v>
                </c:pt>
                <c:pt idx="5022">
                  <c:v>636</c:v>
                </c:pt>
                <c:pt idx="5023">
                  <c:v>636.5</c:v>
                </c:pt>
                <c:pt idx="5024">
                  <c:v>637</c:v>
                </c:pt>
                <c:pt idx="5025">
                  <c:v>637.5</c:v>
                </c:pt>
                <c:pt idx="5026">
                  <c:v>638</c:v>
                </c:pt>
                <c:pt idx="5027">
                  <c:v>638.5</c:v>
                </c:pt>
                <c:pt idx="5028">
                  <c:v>639</c:v>
                </c:pt>
                <c:pt idx="5029">
                  <c:v>639.5</c:v>
                </c:pt>
                <c:pt idx="5030">
                  <c:v>640</c:v>
                </c:pt>
                <c:pt idx="5031">
                  <c:v>640.5</c:v>
                </c:pt>
                <c:pt idx="5032">
                  <c:v>641</c:v>
                </c:pt>
                <c:pt idx="5033">
                  <c:v>641.5</c:v>
                </c:pt>
                <c:pt idx="5034">
                  <c:v>642</c:v>
                </c:pt>
                <c:pt idx="5035">
                  <c:v>642.5</c:v>
                </c:pt>
                <c:pt idx="5036">
                  <c:v>643</c:v>
                </c:pt>
                <c:pt idx="5037">
                  <c:v>643.5</c:v>
                </c:pt>
                <c:pt idx="5038">
                  <c:v>644</c:v>
                </c:pt>
                <c:pt idx="5039">
                  <c:v>644.5</c:v>
                </c:pt>
                <c:pt idx="5040">
                  <c:v>645</c:v>
                </c:pt>
                <c:pt idx="5041">
                  <c:v>645.5</c:v>
                </c:pt>
                <c:pt idx="5042">
                  <c:v>646</c:v>
                </c:pt>
                <c:pt idx="5043">
                  <c:v>646.5</c:v>
                </c:pt>
                <c:pt idx="5044">
                  <c:v>647</c:v>
                </c:pt>
                <c:pt idx="5045">
                  <c:v>647.5</c:v>
                </c:pt>
                <c:pt idx="5046">
                  <c:v>648</c:v>
                </c:pt>
                <c:pt idx="5047">
                  <c:v>648.5</c:v>
                </c:pt>
                <c:pt idx="5048">
                  <c:v>649</c:v>
                </c:pt>
                <c:pt idx="5049">
                  <c:v>649.5</c:v>
                </c:pt>
                <c:pt idx="5050">
                  <c:v>650</c:v>
                </c:pt>
                <c:pt idx="5051">
                  <c:v>650.5</c:v>
                </c:pt>
                <c:pt idx="5052">
                  <c:v>651</c:v>
                </c:pt>
                <c:pt idx="5053">
                  <c:v>651.5</c:v>
                </c:pt>
                <c:pt idx="5054">
                  <c:v>652</c:v>
                </c:pt>
                <c:pt idx="5055">
                  <c:v>652.5</c:v>
                </c:pt>
                <c:pt idx="5056">
                  <c:v>653</c:v>
                </c:pt>
                <c:pt idx="5057">
                  <c:v>653.5</c:v>
                </c:pt>
                <c:pt idx="5058">
                  <c:v>654</c:v>
                </c:pt>
                <c:pt idx="5059">
                  <c:v>654.5</c:v>
                </c:pt>
                <c:pt idx="5060">
                  <c:v>655</c:v>
                </c:pt>
                <c:pt idx="5061">
                  <c:v>655.5</c:v>
                </c:pt>
                <c:pt idx="5062">
                  <c:v>656</c:v>
                </c:pt>
                <c:pt idx="5063">
                  <c:v>656.5</c:v>
                </c:pt>
                <c:pt idx="5064">
                  <c:v>657</c:v>
                </c:pt>
                <c:pt idx="5065">
                  <c:v>657.5</c:v>
                </c:pt>
                <c:pt idx="5066">
                  <c:v>658</c:v>
                </c:pt>
                <c:pt idx="5067">
                  <c:v>658.5</c:v>
                </c:pt>
                <c:pt idx="5068">
                  <c:v>659</c:v>
                </c:pt>
                <c:pt idx="5069">
                  <c:v>659.5</c:v>
                </c:pt>
                <c:pt idx="5070">
                  <c:v>660</c:v>
                </c:pt>
                <c:pt idx="5071">
                  <c:v>660.5</c:v>
                </c:pt>
                <c:pt idx="5072">
                  <c:v>661</c:v>
                </c:pt>
                <c:pt idx="5073">
                  <c:v>661.5</c:v>
                </c:pt>
                <c:pt idx="5074">
                  <c:v>662</c:v>
                </c:pt>
                <c:pt idx="5075">
                  <c:v>662.5</c:v>
                </c:pt>
                <c:pt idx="5076">
                  <c:v>663</c:v>
                </c:pt>
                <c:pt idx="5077">
                  <c:v>663.5</c:v>
                </c:pt>
                <c:pt idx="5078">
                  <c:v>664</c:v>
                </c:pt>
                <c:pt idx="5079">
                  <c:v>664.5</c:v>
                </c:pt>
                <c:pt idx="5080">
                  <c:v>665</c:v>
                </c:pt>
                <c:pt idx="5081">
                  <c:v>665.5</c:v>
                </c:pt>
                <c:pt idx="5082">
                  <c:v>666</c:v>
                </c:pt>
                <c:pt idx="5083">
                  <c:v>666.5</c:v>
                </c:pt>
                <c:pt idx="5084">
                  <c:v>667</c:v>
                </c:pt>
                <c:pt idx="5085">
                  <c:v>667.5</c:v>
                </c:pt>
                <c:pt idx="5086">
                  <c:v>668</c:v>
                </c:pt>
                <c:pt idx="5087">
                  <c:v>668.5</c:v>
                </c:pt>
                <c:pt idx="5088">
                  <c:v>669</c:v>
                </c:pt>
                <c:pt idx="5089">
                  <c:v>669.5</c:v>
                </c:pt>
                <c:pt idx="5090">
                  <c:v>670</c:v>
                </c:pt>
                <c:pt idx="5091">
                  <c:v>670.5</c:v>
                </c:pt>
                <c:pt idx="5092">
                  <c:v>671</c:v>
                </c:pt>
                <c:pt idx="5093">
                  <c:v>671.5</c:v>
                </c:pt>
                <c:pt idx="5094">
                  <c:v>672</c:v>
                </c:pt>
                <c:pt idx="5095">
                  <c:v>672.5</c:v>
                </c:pt>
                <c:pt idx="5096">
                  <c:v>673</c:v>
                </c:pt>
                <c:pt idx="5097">
                  <c:v>673.5</c:v>
                </c:pt>
                <c:pt idx="5098">
                  <c:v>674</c:v>
                </c:pt>
                <c:pt idx="5099">
                  <c:v>674.5</c:v>
                </c:pt>
                <c:pt idx="5100">
                  <c:v>675</c:v>
                </c:pt>
                <c:pt idx="5101">
                  <c:v>675.5</c:v>
                </c:pt>
                <c:pt idx="5102">
                  <c:v>676</c:v>
                </c:pt>
                <c:pt idx="5103">
                  <c:v>676.5</c:v>
                </c:pt>
                <c:pt idx="5104">
                  <c:v>677</c:v>
                </c:pt>
                <c:pt idx="5105">
                  <c:v>677.5</c:v>
                </c:pt>
                <c:pt idx="5106">
                  <c:v>678</c:v>
                </c:pt>
                <c:pt idx="5107">
                  <c:v>678.5</c:v>
                </c:pt>
                <c:pt idx="5108">
                  <c:v>679</c:v>
                </c:pt>
                <c:pt idx="5109">
                  <c:v>679.5</c:v>
                </c:pt>
                <c:pt idx="5110">
                  <c:v>680</c:v>
                </c:pt>
                <c:pt idx="5111">
                  <c:v>680.5</c:v>
                </c:pt>
                <c:pt idx="5112">
                  <c:v>681</c:v>
                </c:pt>
                <c:pt idx="5113">
                  <c:v>681.5</c:v>
                </c:pt>
                <c:pt idx="5114">
                  <c:v>682</c:v>
                </c:pt>
                <c:pt idx="5115">
                  <c:v>682.5</c:v>
                </c:pt>
                <c:pt idx="5116">
                  <c:v>683</c:v>
                </c:pt>
                <c:pt idx="5117">
                  <c:v>683.5</c:v>
                </c:pt>
                <c:pt idx="5118">
                  <c:v>684</c:v>
                </c:pt>
                <c:pt idx="5119">
                  <c:v>684.5</c:v>
                </c:pt>
                <c:pt idx="5120">
                  <c:v>685</c:v>
                </c:pt>
                <c:pt idx="5121">
                  <c:v>685.5</c:v>
                </c:pt>
                <c:pt idx="5122">
                  <c:v>686</c:v>
                </c:pt>
                <c:pt idx="5123">
                  <c:v>686.5</c:v>
                </c:pt>
                <c:pt idx="5124">
                  <c:v>687</c:v>
                </c:pt>
                <c:pt idx="5125">
                  <c:v>687.5</c:v>
                </c:pt>
                <c:pt idx="5126">
                  <c:v>688</c:v>
                </c:pt>
                <c:pt idx="5127">
                  <c:v>688.5</c:v>
                </c:pt>
                <c:pt idx="5128">
                  <c:v>689</c:v>
                </c:pt>
                <c:pt idx="5129">
                  <c:v>689.5</c:v>
                </c:pt>
                <c:pt idx="5130">
                  <c:v>690</c:v>
                </c:pt>
                <c:pt idx="5131">
                  <c:v>690.5</c:v>
                </c:pt>
                <c:pt idx="5132">
                  <c:v>691</c:v>
                </c:pt>
                <c:pt idx="5133">
                  <c:v>691.5</c:v>
                </c:pt>
                <c:pt idx="5134">
                  <c:v>692</c:v>
                </c:pt>
                <c:pt idx="5135">
                  <c:v>692.5</c:v>
                </c:pt>
                <c:pt idx="5136">
                  <c:v>693</c:v>
                </c:pt>
                <c:pt idx="5137">
                  <c:v>693.5</c:v>
                </c:pt>
                <c:pt idx="5138">
                  <c:v>694</c:v>
                </c:pt>
                <c:pt idx="5139">
                  <c:v>694.5</c:v>
                </c:pt>
                <c:pt idx="5140">
                  <c:v>695</c:v>
                </c:pt>
                <c:pt idx="5141">
                  <c:v>695.5</c:v>
                </c:pt>
                <c:pt idx="5142">
                  <c:v>696</c:v>
                </c:pt>
                <c:pt idx="5143">
                  <c:v>696.5</c:v>
                </c:pt>
                <c:pt idx="5144">
                  <c:v>697</c:v>
                </c:pt>
                <c:pt idx="5145">
                  <c:v>697.5</c:v>
                </c:pt>
                <c:pt idx="5146">
                  <c:v>698</c:v>
                </c:pt>
                <c:pt idx="5147">
                  <c:v>698.5</c:v>
                </c:pt>
                <c:pt idx="5148">
                  <c:v>699</c:v>
                </c:pt>
                <c:pt idx="5149">
                  <c:v>699.5</c:v>
                </c:pt>
                <c:pt idx="5150">
                  <c:v>700</c:v>
                </c:pt>
                <c:pt idx="5151">
                  <c:v>700.5</c:v>
                </c:pt>
                <c:pt idx="5152">
                  <c:v>701</c:v>
                </c:pt>
                <c:pt idx="5153">
                  <c:v>701.5</c:v>
                </c:pt>
                <c:pt idx="5154">
                  <c:v>702</c:v>
                </c:pt>
                <c:pt idx="5155">
                  <c:v>702.5</c:v>
                </c:pt>
                <c:pt idx="5156">
                  <c:v>703</c:v>
                </c:pt>
                <c:pt idx="5157">
                  <c:v>703.5</c:v>
                </c:pt>
                <c:pt idx="5158">
                  <c:v>704</c:v>
                </c:pt>
                <c:pt idx="5159">
                  <c:v>704.5</c:v>
                </c:pt>
                <c:pt idx="5160">
                  <c:v>705</c:v>
                </c:pt>
                <c:pt idx="5161">
                  <c:v>705.5</c:v>
                </c:pt>
                <c:pt idx="5162">
                  <c:v>706</c:v>
                </c:pt>
                <c:pt idx="5163">
                  <c:v>706.5</c:v>
                </c:pt>
                <c:pt idx="5164">
                  <c:v>707</c:v>
                </c:pt>
                <c:pt idx="5165">
                  <c:v>707.5</c:v>
                </c:pt>
                <c:pt idx="5166">
                  <c:v>708</c:v>
                </c:pt>
                <c:pt idx="5167">
                  <c:v>708.5</c:v>
                </c:pt>
                <c:pt idx="5168">
                  <c:v>709</c:v>
                </c:pt>
                <c:pt idx="5169">
                  <c:v>709.5</c:v>
                </c:pt>
                <c:pt idx="5170">
                  <c:v>710</c:v>
                </c:pt>
                <c:pt idx="5171">
                  <c:v>710.5</c:v>
                </c:pt>
                <c:pt idx="5172">
                  <c:v>711</c:v>
                </c:pt>
                <c:pt idx="5173">
                  <c:v>711.5</c:v>
                </c:pt>
                <c:pt idx="5174">
                  <c:v>712</c:v>
                </c:pt>
                <c:pt idx="5175">
                  <c:v>712.5</c:v>
                </c:pt>
                <c:pt idx="5176">
                  <c:v>713</c:v>
                </c:pt>
                <c:pt idx="5177">
                  <c:v>713.5</c:v>
                </c:pt>
                <c:pt idx="5178">
                  <c:v>714</c:v>
                </c:pt>
                <c:pt idx="5179">
                  <c:v>714.5</c:v>
                </c:pt>
                <c:pt idx="5180">
                  <c:v>715</c:v>
                </c:pt>
                <c:pt idx="5181">
                  <c:v>715.5</c:v>
                </c:pt>
                <c:pt idx="5182">
                  <c:v>716</c:v>
                </c:pt>
                <c:pt idx="5183">
                  <c:v>716.5</c:v>
                </c:pt>
                <c:pt idx="5184">
                  <c:v>717</c:v>
                </c:pt>
                <c:pt idx="5185">
                  <c:v>717.5</c:v>
                </c:pt>
                <c:pt idx="5186">
                  <c:v>718</c:v>
                </c:pt>
                <c:pt idx="5187">
                  <c:v>718.5</c:v>
                </c:pt>
                <c:pt idx="5188">
                  <c:v>719</c:v>
                </c:pt>
                <c:pt idx="5189">
                  <c:v>719.5</c:v>
                </c:pt>
                <c:pt idx="5190">
                  <c:v>720</c:v>
                </c:pt>
                <c:pt idx="5191">
                  <c:v>720.5</c:v>
                </c:pt>
                <c:pt idx="5192">
                  <c:v>721</c:v>
                </c:pt>
                <c:pt idx="5193">
                  <c:v>721.5</c:v>
                </c:pt>
                <c:pt idx="5194">
                  <c:v>722</c:v>
                </c:pt>
                <c:pt idx="5195">
                  <c:v>722.5</c:v>
                </c:pt>
                <c:pt idx="5196">
                  <c:v>723</c:v>
                </c:pt>
                <c:pt idx="5197">
                  <c:v>723.5</c:v>
                </c:pt>
                <c:pt idx="5198">
                  <c:v>724</c:v>
                </c:pt>
                <c:pt idx="5199">
                  <c:v>724.5</c:v>
                </c:pt>
                <c:pt idx="5200">
                  <c:v>725</c:v>
                </c:pt>
                <c:pt idx="5201">
                  <c:v>725.5</c:v>
                </c:pt>
                <c:pt idx="5202">
                  <c:v>726</c:v>
                </c:pt>
                <c:pt idx="5203">
                  <c:v>726.5</c:v>
                </c:pt>
                <c:pt idx="5204">
                  <c:v>727</c:v>
                </c:pt>
                <c:pt idx="5205">
                  <c:v>727.5</c:v>
                </c:pt>
                <c:pt idx="5206">
                  <c:v>728</c:v>
                </c:pt>
                <c:pt idx="5207">
                  <c:v>728.5</c:v>
                </c:pt>
                <c:pt idx="5208">
                  <c:v>729</c:v>
                </c:pt>
                <c:pt idx="5209">
                  <c:v>729.5</c:v>
                </c:pt>
                <c:pt idx="5210">
                  <c:v>730</c:v>
                </c:pt>
                <c:pt idx="5211">
                  <c:v>730.5</c:v>
                </c:pt>
                <c:pt idx="5212">
                  <c:v>731</c:v>
                </c:pt>
                <c:pt idx="5213">
                  <c:v>731.5</c:v>
                </c:pt>
                <c:pt idx="5214">
                  <c:v>732</c:v>
                </c:pt>
                <c:pt idx="5215">
                  <c:v>732.5</c:v>
                </c:pt>
                <c:pt idx="5216">
                  <c:v>733</c:v>
                </c:pt>
                <c:pt idx="5217">
                  <c:v>733.5</c:v>
                </c:pt>
                <c:pt idx="5218">
                  <c:v>734</c:v>
                </c:pt>
                <c:pt idx="5219">
                  <c:v>734.5</c:v>
                </c:pt>
                <c:pt idx="5220">
                  <c:v>735</c:v>
                </c:pt>
                <c:pt idx="5221">
                  <c:v>735.5</c:v>
                </c:pt>
                <c:pt idx="5222">
                  <c:v>736</c:v>
                </c:pt>
                <c:pt idx="5223">
                  <c:v>736.5</c:v>
                </c:pt>
                <c:pt idx="5224">
                  <c:v>737</c:v>
                </c:pt>
                <c:pt idx="5225">
                  <c:v>737.5</c:v>
                </c:pt>
                <c:pt idx="5226">
                  <c:v>738</c:v>
                </c:pt>
                <c:pt idx="5227">
                  <c:v>738.5</c:v>
                </c:pt>
                <c:pt idx="5228">
                  <c:v>739</c:v>
                </c:pt>
                <c:pt idx="5229">
                  <c:v>739.5</c:v>
                </c:pt>
                <c:pt idx="5230">
                  <c:v>740</c:v>
                </c:pt>
                <c:pt idx="5231">
                  <c:v>740.5</c:v>
                </c:pt>
                <c:pt idx="5232">
                  <c:v>741</c:v>
                </c:pt>
                <c:pt idx="5233">
                  <c:v>741.5</c:v>
                </c:pt>
                <c:pt idx="5234">
                  <c:v>742</c:v>
                </c:pt>
                <c:pt idx="5235">
                  <c:v>742.5</c:v>
                </c:pt>
                <c:pt idx="5236">
                  <c:v>743</c:v>
                </c:pt>
                <c:pt idx="5237">
                  <c:v>743.5</c:v>
                </c:pt>
                <c:pt idx="5238">
                  <c:v>744</c:v>
                </c:pt>
                <c:pt idx="5239">
                  <c:v>744.5</c:v>
                </c:pt>
                <c:pt idx="5240">
                  <c:v>745</c:v>
                </c:pt>
                <c:pt idx="5241">
                  <c:v>745.5</c:v>
                </c:pt>
                <c:pt idx="5242">
                  <c:v>746</c:v>
                </c:pt>
                <c:pt idx="5243">
                  <c:v>746.5</c:v>
                </c:pt>
                <c:pt idx="5244">
                  <c:v>747</c:v>
                </c:pt>
                <c:pt idx="5245">
                  <c:v>747.5</c:v>
                </c:pt>
                <c:pt idx="5246">
                  <c:v>748</c:v>
                </c:pt>
                <c:pt idx="5247">
                  <c:v>748.5</c:v>
                </c:pt>
                <c:pt idx="5248">
                  <c:v>749</c:v>
                </c:pt>
                <c:pt idx="5249">
                  <c:v>749.5</c:v>
                </c:pt>
                <c:pt idx="5250">
                  <c:v>750</c:v>
                </c:pt>
                <c:pt idx="5251">
                  <c:v>750.5</c:v>
                </c:pt>
                <c:pt idx="5252">
                  <c:v>751</c:v>
                </c:pt>
                <c:pt idx="5253">
                  <c:v>751.5</c:v>
                </c:pt>
                <c:pt idx="5254">
                  <c:v>752</c:v>
                </c:pt>
                <c:pt idx="5255">
                  <c:v>752.5</c:v>
                </c:pt>
                <c:pt idx="5256">
                  <c:v>753</c:v>
                </c:pt>
                <c:pt idx="5257">
                  <c:v>753.5</c:v>
                </c:pt>
                <c:pt idx="5258">
                  <c:v>754</c:v>
                </c:pt>
                <c:pt idx="5259">
                  <c:v>754.5</c:v>
                </c:pt>
                <c:pt idx="5260">
                  <c:v>755</c:v>
                </c:pt>
                <c:pt idx="5261">
                  <c:v>755.5</c:v>
                </c:pt>
                <c:pt idx="5262">
                  <c:v>756</c:v>
                </c:pt>
                <c:pt idx="5263">
                  <c:v>756.5</c:v>
                </c:pt>
                <c:pt idx="5264">
                  <c:v>757</c:v>
                </c:pt>
                <c:pt idx="5265">
                  <c:v>757.5</c:v>
                </c:pt>
                <c:pt idx="5266">
                  <c:v>758</c:v>
                </c:pt>
                <c:pt idx="5267">
                  <c:v>758.5</c:v>
                </c:pt>
                <c:pt idx="5268">
                  <c:v>759</c:v>
                </c:pt>
                <c:pt idx="5269">
                  <c:v>759.5</c:v>
                </c:pt>
                <c:pt idx="5270">
                  <c:v>760</c:v>
                </c:pt>
                <c:pt idx="5271">
                  <c:v>760.5</c:v>
                </c:pt>
                <c:pt idx="5272">
                  <c:v>761</c:v>
                </c:pt>
                <c:pt idx="5273">
                  <c:v>761.5</c:v>
                </c:pt>
                <c:pt idx="5274">
                  <c:v>762</c:v>
                </c:pt>
                <c:pt idx="5275">
                  <c:v>762.5</c:v>
                </c:pt>
                <c:pt idx="5276">
                  <c:v>763</c:v>
                </c:pt>
                <c:pt idx="5277">
                  <c:v>763.5</c:v>
                </c:pt>
                <c:pt idx="5278">
                  <c:v>764</c:v>
                </c:pt>
                <c:pt idx="5279">
                  <c:v>764.5</c:v>
                </c:pt>
                <c:pt idx="5280">
                  <c:v>765</c:v>
                </c:pt>
                <c:pt idx="5281">
                  <c:v>765.5</c:v>
                </c:pt>
                <c:pt idx="5282">
                  <c:v>766</c:v>
                </c:pt>
                <c:pt idx="5283">
                  <c:v>766.5</c:v>
                </c:pt>
                <c:pt idx="5284">
                  <c:v>767</c:v>
                </c:pt>
                <c:pt idx="5285">
                  <c:v>767.5</c:v>
                </c:pt>
                <c:pt idx="5286">
                  <c:v>768</c:v>
                </c:pt>
                <c:pt idx="5287">
                  <c:v>768.5</c:v>
                </c:pt>
                <c:pt idx="5288">
                  <c:v>769</c:v>
                </c:pt>
                <c:pt idx="5289">
                  <c:v>769.5</c:v>
                </c:pt>
                <c:pt idx="5290">
                  <c:v>770</c:v>
                </c:pt>
                <c:pt idx="5291">
                  <c:v>770.5</c:v>
                </c:pt>
                <c:pt idx="5292">
                  <c:v>771</c:v>
                </c:pt>
                <c:pt idx="5293">
                  <c:v>771.5</c:v>
                </c:pt>
                <c:pt idx="5294">
                  <c:v>772</c:v>
                </c:pt>
                <c:pt idx="5295">
                  <c:v>772.5</c:v>
                </c:pt>
                <c:pt idx="5296">
                  <c:v>773</c:v>
                </c:pt>
                <c:pt idx="5297">
                  <c:v>773.5</c:v>
                </c:pt>
                <c:pt idx="5298">
                  <c:v>774</c:v>
                </c:pt>
                <c:pt idx="5299">
                  <c:v>774.5</c:v>
                </c:pt>
                <c:pt idx="5300">
                  <c:v>775</c:v>
                </c:pt>
                <c:pt idx="5301">
                  <c:v>775.5</c:v>
                </c:pt>
                <c:pt idx="5302">
                  <c:v>776</c:v>
                </c:pt>
                <c:pt idx="5303">
                  <c:v>776.5</c:v>
                </c:pt>
                <c:pt idx="5304">
                  <c:v>777</c:v>
                </c:pt>
                <c:pt idx="5305">
                  <c:v>777.5</c:v>
                </c:pt>
                <c:pt idx="5306">
                  <c:v>778</c:v>
                </c:pt>
                <c:pt idx="5307">
                  <c:v>778.5</c:v>
                </c:pt>
                <c:pt idx="5308">
                  <c:v>779</c:v>
                </c:pt>
                <c:pt idx="5309">
                  <c:v>779.5</c:v>
                </c:pt>
                <c:pt idx="5310">
                  <c:v>780</c:v>
                </c:pt>
                <c:pt idx="5311">
                  <c:v>780.5</c:v>
                </c:pt>
                <c:pt idx="5312">
                  <c:v>781</c:v>
                </c:pt>
                <c:pt idx="5313">
                  <c:v>781.5</c:v>
                </c:pt>
                <c:pt idx="5314">
                  <c:v>782</c:v>
                </c:pt>
                <c:pt idx="5315">
                  <c:v>782.5</c:v>
                </c:pt>
                <c:pt idx="5316">
                  <c:v>783</c:v>
                </c:pt>
                <c:pt idx="5317">
                  <c:v>783.5</c:v>
                </c:pt>
                <c:pt idx="5318">
                  <c:v>784</c:v>
                </c:pt>
                <c:pt idx="5319">
                  <c:v>784.5</c:v>
                </c:pt>
                <c:pt idx="5320">
                  <c:v>785</c:v>
                </c:pt>
                <c:pt idx="5321">
                  <c:v>785.5</c:v>
                </c:pt>
                <c:pt idx="5322">
                  <c:v>786</c:v>
                </c:pt>
                <c:pt idx="5323">
                  <c:v>786.5</c:v>
                </c:pt>
                <c:pt idx="5324">
                  <c:v>787</c:v>
                </c:pt>
                <c:pt idx="5325">
                  <c:v>787.5</c:v>
                </c:pt>
                <c:pt idx="5326">
                  <c:v>788</c:v>
                </c:pt>
                <c:pt idx="5327">
                  <c:v>788.5</c:v>
                </c:pt>
                <c:pt idx="5328">
                  <c:v>789</c:v>
                </c:pt>
                <c:pt idx="5329">
                  <c:v>789.5</c:v>
                </c:pt>
                <c:pt idx="5330">
                  <c:v>790</c:v>
                </c:pt>
                <c:pt idx="5331">
                  <c:v>790.5</c:v>
                </c:pt>
                <c:pt idx="5332">
                  <c:v>791</c:v>
                </c:pt>
                <c:pt idx="5333">
                  <c:v>791.5</c:v>
                </c:pt>
                <c:pt idx="5334">
                  <c:v>792</c:v>
                </c:pt>
                <c:pt idx="5335">
                  <c:v>792.5</c:v>
                </c:pt>
                <c:pt idx="5336">
                  <c:v>793</c:v>
                </c:pt>
                <c:pt idx="5337">
                  <c:v>793.5</c:v>
                </c:pt>
                <c:pt idx="5338">
                  <c:v>794</c:v>
                </c:pt>
                <c:pt idx="5339">
                  <c:v>794.5</c:v>
                </c:pt>
                <c:pt idx="5340">
                  <c:v>795</c:v>
                </c:pt>
                <c:pt idx="5341">
                  <c:v>795.5</c:v>
                </c:pt>
                <c:pt idx="5342">
                  <c:v>796</c:v>
                </c:pt>
                <c:pt idx="5343">
                  <c:v>796.5</c:v>
                </c:pt>
                <c:pt idx="5344">
                  <c:v>797</c:v>
                </c:pt>
                <c:pt idx="5345">
                  <c:v>797.5</c:v>
                </c:pt>
                <c:pt idx="5346">
                  <c:v>798</c:v>
                </c:pt>
                <c:pt idx="5347">
                  <c:v>798.5</c:v>
                </c:pt>
                <c:pt idx="5348">
                  <c:v>799</c:v>
                </c:pt>
                <c:pt idx="5349">
                  <c:v>799.5</c:v>
                </c:pt>
                <c:pt idx="5350">
                  <c:v>800</c:v>
                </c:pt>
                <c:pt idx="5351">
                  <c:v>800.5</c:v>
                </c:pt>
                <c:pt idx="5352">
                  <c:v>801</c:v>
                </c:pt>
                <c:pt idx="5353">
                  <c:v>801.5</c:v>
                </c:pt>
                <c:pt idx="5354">
                  <c:v>802</c:v>
                </c:pt>
                <c:pt idx="5355">
                  <c:v>802.5</c:v>
                </c:pt>
                <c:pt idx="5356">
                  <c:v>803</c:v>
                </c:pt>
                <c:pt idx="5357">
                  <c:v>803.5</c:v>
                </c:pt>
                <c:pt idx="5358">
                  <c:v>804</c:v>
                </c:pt>
                <c:pt idx="5359">
                  <c:v>804.5</c:v>
                </c:pt>
                <c:pt idx="5360">
                  <c:v>805</c:v>
                </c:pt>
                <c:pt idx="5361">
                  <c:v>805.5</c:v>
                </c:pt>
                <c:pt idx="5362">
                  <c:v>806</c:v>
                </c:pt>
                <c:pt idx="5363">
                  <c:v>806.5</c:v>
                </c:pt>
                <c:pt idx="5364">
                  <c:v>807</c:v>
                </c:pt>
                <c:pt idx="5365">
                  <c:v>807.5</c:v>
                </c:pt>
                <c:pt idx="5366">
                  <c:v>808</c:v>
                </c:pt>
                <c:pt idx="5367">
                  <c:v>808.5</c:v>
                </c:pt>
                <c:pt idx="5368">
                  <c:v>809</c:v>
                </c:pt>
                <c:pt idx="5369">
                  <c:v>809.5</c:v>
                </c:pt>
                <c:pt idx="5370">
                  <c:v>810</c:v>
                </c:pt>
                <c:pt idx="5371">
                  <c:v>810.5</c:v>
                </c:pt>
                <c:pt idx="5372">
                  <c:v>811</c:v>
                </c:pt>
                <c:pt idx="5373">
                  <c:v>811.5</c:v>
                </c:pt>
                <c:pt idx="5374">
                  <c:v>812</c:v>
                </c:pt>
                <c:pt idx="5375">
                  <c:v>812.5</c:v>
                </c:pt>
                <c:pt idx="5376">
                  <c:v>813</c:v>
                </c:pt>
                <c:pt idx="5377">
                  <c:v>813.5</c:v>
                </c:pt>
                <c:pt idx="5378">
                  <c:v>814</c:v>
                </c:pt>
                <c:pt idx="5379">
                  <c:v>814.5</c:v>
                </c:pt>
                <c:pt idx="5380">
                  <c:v>815</c:v>
                </c:pt>
                <c:pt idx="5381">
                  <c:v>815.5</c:v>
                </c:pt>
                <c:pt idx="5382">
                  <c:v>816</c:v>
                </c:pt>
                <c:pt idx="5383">
                  <c:v>816.5</c:v>
                </c:pt>
                <c:pt idx="5384">
                  <c:v>817</c:v>
                </c:pt>
                <c:pt idx="5385">
                  <c:v>817.5</c:v>
                </c:pt>
                <c:pt idx="5386">
                  <c:v>818</c:v>
                </c:pt>
                <c:pt idx="5387">
                  <c:v>818.5</c:v>
                </c:pt>
                <c:pt idx="5388">
                  <c:v>819</c:v>
                </c:pt>
                <c:pt idx="5389">
                  <c:v>819.5</c:v>
                </c:pt>
                <c:pt idx="5390">
                  <c:v>820</c:v>
                </c:pt>
                <c:pt idx="5391">
                  <c:v>820.5</c:v>
                </c:pt>
                <c:pt idx="5392">
                  <c:v>821</c:v>
                </c:pt>
                <c:pt idx="5393">
                  <c:v>821.5</c:v>
                </c:pt>
                <c:pt idx="5394">
                  <c:v>822</c:v>
                </c:pt>
                <c:pt idx="5395">
                  <c:v>822.5</c:v>
                </c:pt>
                <c:pt idx="5396">
                  <c:v>823</c:v>
                </c:pt>
                <c:pt idx="5397">
                  <c:v>823.5</c:v>
                </c:pt>
                <c:pt idx="5398">
                  <c:v>824</c:v>
                </c:pt>
                <c:pt idx="5399">
                  <c:v>824.5</c:v>
                </c:pt>
                <c:pt idx="5400">
                  <c:v>825</c:v>
                </c:pt>
                <c:pt idx="5401">
                  <c:v>825.5</c:v>
                </c:pt>
                <c:pt idx="5402">
                  <c:v>826</c:v>
                </c:pt>
                <c:pt idx="5403">
                  <c:v>826.5</c:v>
                </c:pt>
                <c:pt idx="5404">
                  <c:v>827</c:v>
                </c:pt>
                <c:pt idx="5405">
                  <c:v>827.5</c:v>
                </c:pt>
                <c:pt idx="5406">
                  <c:v>828</c:v>
                </c:pt>
                <c:pt idx="5407">
                  <c:v>828.5</c:v>
                </c:pt>
                <c:pt idx="5408">
                  <c:v>829</c:v>
                </c:pt>
                <c:pt idx="5409">
                  <c:v>829.5</c:v>
                </c:pt>
                <c:pt idx="5410">
                  <c:v>830</c:v>
                </c:pt>
                <c:pt idx="5411">
                  <c:v>830.5</c:v>
                </c:pt>
                <c:pt idx="5412">
                  <c:v>831</c:v>
                </c:pt>
                <c:pt idx="5413">
                  <c:v>831.5</c:v>
                </c:pt>
                <c:pt idx="5414">
                  <c:v>832</c:v>
                </c:pt>
                <c:pt idx="5415">
                  <c:v>832.5</c:v>
                </c:pt>
                <c:pt idx="5416">
                  <c:v>833</c:v>
                </c:pt>
                <c:pt idx="5417">
                  <c:v>833.5</c:v>
                </c:pt>
                <c:pt idx="5418">
                  <c:v>834</c:v>
                </c:pt>
                <c:pt idx="5419">
                  <c:v>834.5</c:v>
                </c:pt>
                <c:pt idx="5420">
                  <c:v>835</c:v>
                </c:pt>
                <c:pt idx="5421">
                  <c:v>835.5</c:v>
                </c:pt>
                <c:pt idx="5422">
                  <c:v>836</c:v>
                </c:pt>
                <c:pt idx="5423">
                  <c:v>836.5</c:v>
                </c:pt>
                <c:pt idx="5424">
                  <c:v>837</c:v>
                </c:pt>
                <c:pt idx="5425">
                  <c:v>837.5</c:v>
                </c:pt>
                <c:pt idx="5426">
                  <c:v>838</c:v>
                </c:pt>
                <c:pt idx="5427">
                  <c:v>838.5</c:v>
                </c:pt>
                <c:pt idx="5428">
                  <c:v>839</c:v>
                </c:pt>
                <c:pt idx="5429">
                  <c:v>839.5</c:v>
                </c:pt>
                <c:pt idx="5430">
                  <c:v>840</c:v>
                </c:pt>
                <c:pt idx="5431">
                  <c:v>840.5</c:v>
                </c:pt>
                <c:pt idx="5432">
                  <c:v>841</c:v>
                </c:pt>
                <c:pt idx="5433">
                  <c:v>841.5</c:v>
                </c:pt>
                <c:pt idx="5434">
                  <c:v>842</c:v>
                </c:pt>
                <c:pt idx="5435">
                  <c:v>842.5</c:v>
                </c:pt>
                <c:pt idx="5436">
                  <c:v>843</c:v>
                </c:pt>
                <c:pt idx="5437">
                  <c:v>843.5</c:v>
                </c:pt>
                <c:pt idx="5438">
                  <c:v>844</c:v>
                </c:pt>
                <c:pt idx="5439">
                  <c:v>844.5</c:v>
                </c:pt>
                <c:pt idx="5440">
                  <c:v>845</c:v>
                </c:pt>
                <c:pt idx="5441">
                  <c:v>845.5</c:v>
                </c:pt>
                <c:pt idx="5442">
                  <c:v>846</c:v>
                </c:pt>
                <c:pt idx="5443">
                  <c:v>846.5</c:v>
                </c:pt>
                <c:pt idx="5444">
                  <c:v>847</c:v>
                </c:pt>
                <c:pt idx="5445">
                  <c:v>847.5</c:v>
                </c:pt>
                <c:pt idx="5446">
                  <c:v>848</c:v>
                </c:pt>
                <c:pt idx="5447">
                  <c:v>848.5</c:v>
                </c:pt>
                <c:pt idx="5448">
                  <c:v>849</c:v>
                </c:pt>
                <c:pt idx="5449">
                  <c:v>849.5</c:v>
                </c:pt>
                <c:pt idx="5450">
                  <c:v>850</c:v>
                </c:pt>
                <c:pt idx="5451">
                  <c:v>850.5</c:v>
                </c:pt>
                <c:pt idx="5452">
                  <c:v>851</c:v>
                </c:pt>
                <c:pt idx="5453">
                  <c:v>851.5</c:v>
                </c:pt>
                <c:pt idx="5454">
                  <c:v>852</c:v>
                </c:pt>
                <c:pt idx="5455">
                  <c:v>852.5</c:v>
                </c:pt>
                <c:pt idx="5456">
                  <c:v>853</c:v>
                </c:pt>
                <c:pt idx="5457">
                  <c:v>853.5</c:v>
                </c:pt>
                <c:pt idx="5458">
                  <c:v>854</c:v>
                </c:pt>
                <c:pt idx="5459">
                  <c:v>854.5</c:v>
                </c:pt>
                <c:pt idx="5460">
                  <c:v>855</c:v>
                </c:pt>
                <c:pt idx="5461">
                  <c:v>855.5</c:v>
                </c:pt>
                <c:pt idx="5462">
                  <c:v>856</c:v>
                </c:pt>
                <c:pt idx="5463">
                  <c:v>856.5</c:v>
                </c:pt>
                <c:pt idx="5464">
                  <c:v>857</c:v>
                </c:pt>
                <c:pt idx="5465">
                  <c:v>857.5</c:v>
                </c:pt>
                <c:pt idx="5466">
                  <c:v>858</c:v>
                </c:pt>
                <c:pt idx="5467">
                  <c:v>858.5</c:v>
                </c:pt>
                <c:pt idx="5468">
                  <c:v>859</c:v>
                </c:pt>
                <c:pt idx="5469">
                  <c:v>859.5</c:v>
                </c:pt>
                <c:pt idx="5470">
                  <c:v>860</c:v>
                </c:pt>
                <c:pt idx="5471">
                  <c:v>860.5</c:v>
                </c:pt>
                <c:pt idx="5472">
                  <c:v>861</c:v>
                </c:pt>
                <c:pt idx="5473">
                  <c:v>861.5</c:v>
                </c:pt>
                <c:pt idx="5474">
                  <c:v>862</c:v>
                </c:pt>
                <c:pt idx="5475">
                  <c:v>862.5</c:v>
                </c:pt>
                <c:pt idx="5476">
                  <c:v>863</c:v>
                </c:pt>
                <c:pt idx="5477">
                  <c:v>863.5</c:v>
                </c:pt>
                <c:pt idx="5478">
                  <c:v>864</c:v>
                </c:pt>
                <c:pt idx="5479">
                  <c:v>864.5</c:v>
                </c:pt>
                <c:pt idx="5480">
                  <c:v>865</c:v>
                </c:pt>
                <c:pt idx="5481">
                  <c:v>865.5</c:v>
                </c:pt>
                <c:pt idx="5482">
                  <c:v>866</c:v>
                </c:pt>
                <c:pt idx="5483">
                  <c:v>866.5</c:v>
                </c:pt>
                <c:pt idx="5484">
                  <c:v>867</c:v>
                </c:pt>
                <c:pt idx="5485">
                  <c:v>867.5</c:v>
                </c:pt>
                <c:pt idx="5486">
                  <c:v>868</c:v>
                </c:pt>
                <c:pt idx="5487">
                  <c:v>868.5</c:v>
                </c:pt>
                <c:pt idx="5488">
                  <c:v>869</c:v>
                </c:pt>
                <c:pt idx="5489">
                  <c:v>869.5</c:v>
                </c:pt>
                <c:pt idx="5490">
                  <c:v>870</c:v>
                </c:pt>
                <c:pt idx="5491">
                  <c:v>870.5</c:v>
                </c:pt>
                <c:pt idx="5492">
                  <c:v>871</c:v>
                </c:pt>
                <c:pt idx="5493">
                  <c:v>871.5</c:v>
                </c:pt>
                <c:pt idx="5494">
                  <c:v>872</c:v>
                </c:pt>
                <c:pt idx="5495">
                  <c:v>872.5</c:v>
                </c:pt>
                <c:pt idx="5496">
                  <c:v>873</c:v>
                </c:pt>
                <c:pt idx="5497">
                  <c:v>873.5</c:v>
                </c:pt>
                <c:pt idx="5498">
                  <c:v>874</c:v>
                </c:pt>
                <c:pt idx="5499">
                  <c:v>874.5</c:v>
                </c:pt>
                <c:pt idx="5500">
                  <c:v>875</c:v>
                </c:pt>
                <c:pt idx="5501">
                  <c:v>875.5</c:v>
                </c:pt>
                <c:pt idx="5502">
                  <c:v>876</c:v>
                </c:pt>
                <c:pt idx="5503">
                  <c:v>876.5</c:v>
                </c:pt>
                <c:pt idx="5504">
                  <c:v>877</c:v>
                </c:pt>
                <c:pt idx="5505">
                  <c:v>877.5</c:v>
                </c:pt>
                <c:pt idx="5506">
                  <c:v>878</c:v>
                </c:pt>
                <c:pt idx="5507">
                  <c:v>878.5</c:v>
                </c:pt>
                <c:pt idx="5508">
                  <c:v>879</c:v>
                </c:pt>
                <c:pt idx="5509">
                  <c:v>879.5</c:v>
                </c:pt>
                <c:pt idx="5510">
                  <c:v>880</c:v>
                </c:pt>
                <c:pt idx="5511">
                  <c:v>880.5</c:v>
                </c:pt>
                <c:pt idx="5512">
                  <c:v>881</c:v>
                </c:pt>
                <c:pt idx="5513">
                  <c:v>881.5</c:v>
                </c:pt>
                <c:pt idx="5514">
                  <c:v>882</c:v>
                </c:pt>
                <c:pt idx="5515">
                  <c:v>882.5</c:v>
                </c:pt>
                <c:pt idx="5516">
                  <c:v>883</c:v>
                </c:pt>
                <c:pt idx="5517">
                  <c:v>883.5</c:v>
                </c:pt>
                <c:pt idx="5518">
                  <c:v>884</c:v>
                </c:pt>
                <c:pt idx="5519">
                  <c:v>884.5</c:v>
                </c:pt>
                <c:pt idx="5520">
                  <c:v>885</c:v>
                </c:pt>
                <c:pt idx="5521">
                  <c:v>885.5</c:v>
                </c:pt>
                <c:pt idx="5522">
                  <c:v>886</c:v>
                </c:pt>
                <c:pt idx="5523">
                  <c:v>886.5</c:v>
                </c:pt>
                <c:pt idx="5524">
                  <c:v>887</c:v>
                </c:pt>
                <c:pt idx="5525">
                  <c:v>887.5</c:v>
                </c:pt>
                <c:pt idx="5526">
                  <c:v>888</c:v>
                </c:pt>
                <c:pt idx="5527">
                  <c:v>888.5</c:v>
                </c:pt>
                <c:pt idx="5528">
                  <c:v>889</c:v>
                </c:pt>
                <c:pt idx="5529">
                  <c:v>889.5</c:v>
                </c:pt>
                <c:pt idx="5530">
                  <c:v>890</c:v>
                </c:pt>
                <c:pt idx="5531">
                  <c:v>890.5</c:v>
                </c:pt>
                <c:pt idx="5532">
                  <c:v>891</c:v>
                </c:pt>
                <c:pt idx="5533">
                  <c:v>891.5</c:v>
                </c:pt>
                <c:pt idx="5534">
                  <c:v>892</c:v>
                </c:pt>
                <c:pt idx="5535">
                  <c:v>892.5</c:v>
                </c:pt>
                <c:pt idx="5536">
                  <c:v>893</c:v>
                </c:pt>
                <c:pt idx="5537">
                  <c:v>893.5</c:v>
                </c:pt>
                <c:pt idx="5538">
                  <c:v>894</c:v>
                </c:pt>
                <c:pt idx="5539">
                  <c:v>894.5</c:v>
                </c:pt>
                <c:pt idx="5540">
                  <c:v>895</c:v>
                </c:pt>
                <c:pt idx="5541">
                  <c:v>895.5</c:v>
                </c:pt>
                <c:pt idx="5542">
                  <c:v>896</c:v>
                </c:pt>
                <c:pt idx="5543">
                  <c:v>896.5</c:v>
                </c:pt>
                <c:pt idx="5544">
                  <c:v>897</c:v>
                </c:pt>
                <c:pt idx="5545">
                  <c:v>897.5</c:v>
                </c:pt>
                <c:pt idx="5546">
                  <c:v>898</c:v>
                </c:pt>
                <c:pt idx="5547">
                  <c:v>898.5</c:v>
                </c:pt>
                <c:pt idx="5548">
                  <c:v>899</c:v>
                </c:pt>
                <c:pt idx="5549">
                  <c:v>899.5</c:v>
                </c:pt>
                <c:pt idx="5550">
                  <c:v>900</c:v>
                </c:pt>
                <c:pt idx="5551">
                  <c:v>900.5</c:v>
                </c:pt>
                <c:pt idx="5552">
                  <c:v>901</c:v>
                </c:pt>
                <c:pt idx="5553">
                  <c:v>901.5</c:v>
                </c:pt>
                <c:pt idx="5554">
                  <c:v>902</c:v>
                </c:pt>
                <c:pt idx="5555">
                  <c:v>902.5</c:v>
                </c:pt>
                <c:pt idx="5556">
                  <c:v>903</c:v>
                </c:pt>
                <c:pt idx="5557">
                  <c:v>903.5</c:v>
                </c:pt>
                <c:pt idx="5558">
                  <c:v>904</c:v>
                </c:pt>
                <c:pt idx="5559">
                  <c:v>904.5</c:v>
                </c:pt>
                <c:pt idx="5560">
                  <c:v>905</c:v>
                </c:pt>
                <c:pt idx="5561">
                  <c:v>905.5</c:v>
                </c:pt>
                <c:pt idx="5562">
                  <c:v>906</c:v>
                </c:pt>
                <c:pt idx="5563">
                  <c:v>906.5</c:v>
                </c:pt>
                <c:pt idx="5564">
                  <c:v>907</c:v>
                </c:pt>
                <c:pt idx="5565">
                  <c:v>907.5</c:v>
                </c:pt>
                <c:pt idx="5566">
                  <c:v>908</c:v>
                </c:pt>
                <c:pt idx="5567">
                  <c:v>908.5</c:v>
                </c:pt>
                <c:pt idx="5568">
                  <c:v>909</c:v>
                </c:pt>
                <c:pt idx="5569">
                  <c:v>909.5</c:v>
                </c:pt>
                <c:pt idx="5570">
                  <c:v>910</c:v>
                </c:pt>
                <c:pt idx="5571">
                  <c:v>910.5</c:v>
                </c:pt>
                <c:pt idx="5572">
                  <c:v>911</c:v>
                </c:pt>
                <c:pt idx="5573">
                  <c:v>911.5</c:v>
                </c:pt>
                <c:pt idx="5574">
                  <c:v>912</c:v>
                </c:pt>
                <c:pt idx="5575">
                  <c:v>912.5</c:v>
                </c:pt>
                <c:pt idx="5576">
                  <c:v>913</c:v>
                </c:pt>
                <c:pt idx="5577">
                  <c:v>913.5</c:v>
                </c:pt>
                <c:pt idx="5578">
                  <c:v>914</c:v>
                </c:pt>
                <c:pt idx="5579">
                  <c:v>914.5</c:v>
                </c:pt>
                <c:pt idx="5580">
                  <c:v>915</c:v>
                </c:pt>
                <c:pt idx="5581">
                  <c:v>915.5</c:v>
                </c:pt>
                <c:pt idx="5582">
                  <c:v>916</c:v>
                </c:pt>
                <c:pt idx="5583">
                  <c:v>916.5</c:v>
                </c:pt>
                <c:pt idx="5584">
                  <c:v>917</c:v>
                </c:pt>
                <c:pt idx="5585">
                  <c:v>917.5</c:v>
                </c:pt>
                <c:pt idx="5586">
                  <c:v>918</c:v>
                </c:pt>
                <c:pt idx="5587">
                  <c:v>918.5</c:v>
                </c:pt>
                <c:pt idx="5588">
                  <c:v>919</c:v>
                </c:pt>
                <c:pt idx="5589">
                  <c:v>919.5</c:v>
                </c:pt>
                <c:pt idx="5590">
                  <c:v>920</c:v>
                </c:pt>
                <c:pt idx="5591">
                  <c:v>920.5</c:v>
                </c:pt>
                <c:pt idx="5592">
                  <c:v>921</c:v>
                </c:pt>
                <c:pt idx="5593">
                  <c:v>921.5</c:v>
                </c:pt>
                <c:pt idx="5594">
                  <c:v>922</c:v>
                </c:pt>
                <c:pt idx="5595">
                  <c:v>922.5</c:v>
                </c:pt>
                <c:pt idx="5596">
                  <c:v>923</c:v>
                </c:pt>
                <c:pt idx="5597">
                  <c:v>923.5</c:v>
                </c:pt>
                <c:pt idx="5598">
                  <c:v>924</c:v>
                </c:pt>
                <c:pt idx="5599">
                  <c:v>924.5</c:v>
                </c:pt>
                <c:pt idx="5600">
                  <c:v>925</c:v>
                </c:pt>
                <c:pt idx="5601">
                  <c:v>925.5</c:v>
                </c:pt>
                <c:pt idx="5602">
                  <c:v>926</c:v>
                </c:pt>
                <c:pt idx="5603">
                  <c:v>926.5</c:v>
                </c:pt>
                <c:pt idx="5604">
                  <c:v>927</c:v>
                </c:pt>
                <c:pt idx="5605">
                  <c:v>927.5</c:v>
                </c:pt>
                <c:pt idx="5606">
                  <c:v>928</c:v>
                </c:pt>
                <c:pt idx="5607">
                  <c:v>928.5</c:v>
                </c:pt>
                <c:pt idx="5608">
                  <c:v>929</c:v>
                </c:pt>
                <c:pt idx="5609">
                  <c:v>929.5</c:v>
                </c:pt>
                <c:pt idx="5610">
                  <c:v>930</c:v>
                </c:pt>
                <c:pt idx="5611">
                  <c:v>930.5</c:v>
                </c:pt>
                <c:pt idx="5612">
                  <c:v>931</c:v>
                </c:pt>
                <c:pt idx="5613">
                  <c:v>931.5</c:v>
                </c:pt>
                <c:pt idx="5614">
                  <c:v>932</c:v>
                </c:pt>
                <c:pt idx="5615">
                  <c:v>932.5</c:v>
                </c:pt>
                <c:pt idx="5616">
                  <c:v>933</c:v>
                </c:pt>
                <c:pt idx="5617">
                  <c:v>933.5</c:v>
                </c:pt>
                <c:pt idx="5618">
                  <c:v>934</c:v>
                </c:pt>
                <c:pt idx="5619">
                  <c:v>934.5</c:v>
                </c:pt>
                <c:pt idx="5620">
                  <c:v>935</c:v>
                </c:pt>
                <c:pt idx="5621">
                  <c:v>935.5</c:v>
                </c:pt>
                <c:pt idx="5622">
                  <c:v>936</c:v>
                </c:pt>
                <c:pt idx="5623">
                  <c:v>936.5</c:v>
                </c:pt>
                <c:pt idx="5624">
                  <c:v>937</c:v>
                </c:pt>
                <c:pt idx="5625">
                  <c:v>937.5</c:v>
                </c:pt>
                <c:pt idx="5626">
                  <c:v>938</c:v>
                </c:pt>
                <c:pt idx="5627">
                  <c:v>938.5</c:v>
                </c:pt>
                <c:pt idx="5628">
                  <c:v>939</c:v>
                </c:pt>
                <c:pt idx="5629">
                  <c:v>939.5</c:v>
                </c:pt>
                <c:pt idx="5630">
                  <c:v>940</c:v>
                </c:pt>
                <c:pt idx="5631">
                  <c:v>940.5</c:v>
                </c:pt>
                <c:pt idx="5632">
                  <c:v>941</c:v>
                </c:pt>
                <c:pt idx="5633">
                  <c:v>941.5</c:v>
                </c:pt>
                <c:pt idx="5634">
                  <c:v>942</c:v>
                </c:pt>
                <c:pt idx="5635">
                  <c:v>942.5</c:v>
                </c:pt>
                <c:pt idx="5636">
                  <c:v>943</c:v>
                </c:pt>
                <c:pt idx="5637">
                  <c:v>943.5</c:v>
                </c:pt>
                <c:pt idx="5638">
                  <c:v>944</c:v>
                </c:pt>
                <c:pt idx="5639">
                  <c:v>944.5</c:v>
                </c:pt>
                <c:pt idx="5640">
                  <c:v>945</c:v>
                </c:pt>
                <c:pt idx="5641">
                  <c:v>945.5</c:v>
                </c:pt>
                <c:pt idx="5642">
                  <c:v>946</c:v>
                </c:pt>
                <c:pt idx="5643">
                  <c:v>946.5</c:v>
                </c:pt>
                <c:pt idx="5644">
                  <c:v>947</c:v>
                </c:pt>
                <c:pt idx="5645">
                  <c:v>947.5</c:v>
                </c:pt>
                <c:pt idx="5646">
                  <c:v>948</c:v>
                </c:pt>
                <c:pt idx="5647">
                  <c:v>948.5</c:v>
                </c:pt>
                <c:pt idx="5648">
                  <c:v>949</c:v>
                </c:pt>
                <c:pt idx="5649">
                  <c:v>949.5</c:v>
                </c:pt>
                <c:pt idx="5650">
                  <c:v>950</c:v>
                </c:pt>
                <c:pt idx="5651">
                  <c:v>950.5</c:v>
                </c:pt>
                <c:pt idx="5652">
                  <c:v>951</c:v>
                </c:pt>
                <c:pt idx="5653">
                  <c:v>951.5</c:v>
                </c:pt>
                <c:pt idx="5654">
                  <c:v>952</c:v>
                </c:pt>
                <c:pt idx="5655">
                  <c:v>952.5</c:v>
                </c:pt>
                <c:pt idx="5656">
                  <c:v>953</c:v>
                </c:pt>
                <c:pt idx="5657">
                  <c:v>953.5</c:v>
                </c:pt>
                <c:pt idx="5658">
                  <c:v>954</c:v>
                </c:pt>
                <c:pt idx="5659">
                  <c:v>954.5</c:v>
                </c:pt>
                <c:pt idx="5660">
                  <c:v>955</c:v>
                </c:pt>
                <c:pt idx="5661">
                  <c:v>955.5</c:v>
                </c:pt>
                <c:pt idx="5662">
                  <c:v>956</c:v>
                </c:pt>
                <c:pt idx="5663">
                  <c:v>956.5</c:v>
                </c:pt>
                <c:pt idx="5664">
                  <c:v>957</c:v>
                </c:pt>
                <c:pt idx="5665">
                  <c:v>957.5</c:v>
                </c:pt>
                <c:pt idx="5666">
                  <c:v>958</c:v>
                </c:pt>
                <c:pt idx="5667">
                  <c:v>958.5</c:v>
                </c:pt>
                <c:pt idx="5668">
                  <c:v>959</c:v>
                </c:pt>
                <c:pt idx="5669">
                  <c:v>959.5</c:v>
                </c:pt>
                <c:pt idx="5670">
                  <c:v>960</c:v>
                </c:pt>
                <c:pt idx="5671">
                  <c:v>960.5</c:v>
                </c:pt>
                <c:pt idx="5672">
                  <c:v>961</c:v>
                </c:pt>
                <c:pt idx="5673">
                  <c:v>961.5</c:v>
                </c:pt>
                <c:pt idx="5674">
                  <c:v>962</c:v>
                </c:pt>
                <c:pt idx="5675">
                  <c:v>962.5</c:v>
                </c:pt>
                <c:pt idx="5676">
                  <c:v>963</c:v>
                </c:pt>
                <c:pt idx="5677">
                  <c:v>963.5</c:v>
                </c:pt>
                <c:pt idx="5678">
                  <c:v>964</c:v>
                </c:pt>
                <c:pt idx="5679">
                  <c:v>964.5</c:v>
                </c:pt>
                <c:pt idx="5680">
                  <c:v>965</c:v>
                </c:pt>
                <c:pt idx="5681">
                  <c:v>965.5</c:v>
                </c:pt>
                <c:pt idx="5682">
                  <c:v>966</c:v>
                </c:pt>
                <c:pt idx="5683">
                  <c:v>966.5</c:v>
                </c:pt>
                <c:pt idx="5684">
                  <c:v>967</c:v>
                </c:pt>
                <c:pt idx="5685">
                  <c:v>967.5</c:v>
                </c:pt>
                <c:pt idx="5686">
                  <c:v>968</c:v>
                </c:pt>
                <c:pt idx="5687">
                  <c:v>968.5</c:v>
                </c:pt>
                <c:pt idx="5688">
                  <c:v>969</c:v>
                </c:pt>
                <c:pt idx="5689">
                  <c:v>969.5</c:v>
                </c:pt>
                <c:pt idx="5690">
                  <c:v>970</c:v>
                </c:pt>
                <c:pt idx="5691">
                  <c:v>970.5</c:v>
                </c:pt>
                <c:pt idx="5692">
                  <c:v>971</c:v>
                </c:pt>
                <c:pt idx="5693">
                  <c:v>971.5</c:v>
                </c:pt>
                <c:pt idx="5694">
                  <c:v>972</c:v>
                </c:pt>
                <c:pt idx="5695">
                  <c:v>972.5</c:v>
                </c:pt>
                <c:pt idx="5696">
                  <c:v>973</c:v>
                </c:pt>
                <c:pt idx="5697">
                  <c:v>973.5</c:v>
                </c:pt>
                <c:pt idx="5698">
                  <c:v>974</c:v>
                </c:pt>
                <c:pt idx="5699">
                  <c:v>974.5</c:v>
                </c:pt>
                <c:pt idx="5700">
                  <c:v>975</c:v>
                </c:pt>
                <c:pt idx="5701">
                  <c:v>975.5</c:v>
                </c:pt>
                <c:pt idx="5702">
                  <c:v>976</c:v>
                </c:pt>
                <c:pt idx="5703">
                  <c:v>976.5</c:v>
                </c:pt>
                <c:pt idx="5704">
                  <c:v>977</c:v>
                </c:pt>
                <c:pt idx="5705">
                  <c:v>977.5</c:v>
                </c:pt>
                <c:pt idx="5706">
                  <c:v>978</c:v>
                </c:pt>
                <c:pt idx="5707">
                  <c:v>978.5</c:v>
                </c:pt>
                <c:pt idx="5708">
                  <c:v>979</c:v>
                </c:pt>
                <c:pt idx="5709">
                  <c:v>979.5</c:v>
                </c:pt>
                <c:pt idx="5710">
                  <c:v>980</c:v>
                </c:pt>
                <c:pt idx="5711">
                  <c:v>980.5</c:v>
                </c:pt>
                <c:pt idx="5712">
                  <c:v>981</c:v>
                </c:pt>
                <c:pt idx="5713">
                  <c:v>981.5</c:v>
                </c:pt>
                <c:pt idx="5714">
                  <c:v>982</c:v>
                </c:pt>
                <c:pt idx="5715">
                  <c:v>982.5</c:v>
                </c:pt>
                <c:pt idx="5716">
                  <c:v>983</c:v>
                </c:pt>
                <c:pt idx="5717">
                  <c:v>983.5</c:v>
                </c:pt>
                <c:pt idx="5718">
                  <c:v>984</c:v>
                </c:pt>
                <c:pt idx="5719">
                  <c:v>984.5</c:v>
                </c:pt>
                <c:pt idx="5720">
                  <c:v>985</c:v>
                </c:pt>
                <c:pt idx="5721">
                  <c:v>985.5</c:v>
                </c:pt>
                <c:pt idx="5722">
                  <c:v>986</c:v>
                </c:pt>
                <c:pt idx="5723">
                  <c:v>986.5</c:v>
                </c:pt>
                <c:pt idx="5724">
                  <c:v>987</c:v>
                </c:pt>
                <c:pt idx="5725">
                  <c:v>987.5</c:v>
                </c:pt>
                <c:pt idx="5726">
                  <c:v>988</c:v>
                </c:pt>
                <c:pt idx="5727">
                  <c:v>988.5</c:v>
                </c:pt>
                <c:pt idx="5728">
                  <c:v>989</c:v>
                </c:pt>
                <c:pt idx="5729">
                  <c:v>989.5</c:v>
                </c:pt>
                <c:pt idx="5730">
                  <c:v>990</c:v>
                </c:pt>
                <c:pt idx="5731">
                  <c:v>990.5</c:v>
                </c:pt>
                <c:pt idx="5732">
                  <c:v>991</c:v>
                </c:pt>
                <c:pt idx="5733">
                  <c:v>991.5</c:v>
                </c:pt>
                <c:pt idx="5734">
                  <c:v>992</c:v>
                </c:pt>
                <c:pt idx="5735">
                  <c:v>992.5</c:v>
                </c:pt>
                <c:pt idx="5736">
                  <c:v>993</c:v>
                </c:pt>
                <c:pt idx="5737">
                  <c:v>993.5</c:v>
                </c:pt>
                <c:pt idx="5738">
                  <c:v>994</c:v>
                </c:pt>
                <c:pt idx="5739">
                  <c:v>994.5</c:v>
                </c:pt>
                <c:pt idx="5740">
                  <c:v>995</c:v>
                </c:pt>
                <c:pt idx="5741">
                  <c:v>995.5</c:v>
                </c:pt>
                <c:pt idx="5742">
                  <c:v>996</c:v>
                </c:pt>
                <c:pt idx="5743">
                  <c:v>996.5</c:v>
                </c:pt>
                <c:pt idx="5744">
                  <c:v>997</c:v>
                </c:pt>
                <c:pt idx="5745">
                  <c:v>997.5</c:v>
                </c:pt>
                <c:pt idx="5746">
                  <c:v>998</c:v>
                </c:pt>
                <c:pt idx="5747">
                  <c:v>998.5</c:v>
                </c:pt>
                <c:pt idx="5748">
                  <c:v>999</c:v>
                </c:pt>
                <c:pt idx="5749">
                  <c:v>999.5</c:v>
                </c:pt>
                <c:pt idx="5750">
                  <c:v>1000</c:v>
                </c:pt>
                <c:pt idx="5751">
                  <c:v>1000.5</c:v>
                </c:pt>
                <c:pt idx="5752">
                  <c:v>1001</c:v>
                </c:pt>
                <c:pt idx="5753">
                  <c:v>1001.5</c:v>
                </c:pt>
                <c:pt idx="5754">
                  <c:v>1002</c:v>
                </c:pt>
                <c:pt idx="5755">
                  <c:v>1002.5</c:v>
                </c:pt>
                <c:pt idx="5756">
                  <c:v>1003</c:v>
                </c:pt>
                <c:pt idx="5757">
                  <c:v>1003.5</c:v>
                </c:pt>
                <c:pt idx="5758">
                  <c:v>1004</c:v>
                </c:pt>
                <c:pt idx="5759">
                  <c:v>1004.5</c:v>
                </c:pt>
                <c:pt idx="5760">
                  <c:v>1005</c:v>
                </c:pt>
                <c:pt idx="5761">
                  <c:v>1005.5</c:v>
                </c:pt>
                <c:pt idx="5762">
                  <c:v>1006</c:v>
                </c:pt>
                <c:pt idx="5763">
                  <c:v>1006.5</c:v>
                </c:pt>
                <c:pt idx="5764">
                  <c:v>1007</c:v>
                </c:pt>
                <c:pt idx="5765">
                  <c:v>1007.5</c:v>
                </c:pt>
                <c:pt idx="5766">
                  <c:v>1008</c:v>
                </c:pt>
                <c:pt idx="5767">
                  <c:v>1008.5</c:v>
                </c:pt>
                <c:pt idx="5768">
                  <c:v>1009</c:v>
                </c:pt>
                <c:pt idx="5769">
                  <c:v>1009.5</c:v>
                </c:pt>
                <c:pt idx="5770">
                  <c:v>1010</c:v>
                </c:pt>
                <c:pt idx="5771">
                  <c:v>1010.5</c:v>
                </c:pt>
                <c:pt idx="5772">
                  <c:v>1011</c:v>
                </c:pt>
                <c:pt idx="5773">
                  <c:v>1011.5</c:v>
                </c:pt>
                <c:pt idx="5774">
                  <c:v>1012</c:v>
                </c:pt>
                <c:pt idx="5775">
                  <c:v>1012.5</c:v>
                </c:pt>
                <c:pt idx="5776">
                  <c:v>1013</c:v>
                </c:pt>
                <c:pt idx="5777">
                  <c:v>1013.5</c:v>
                </c:pt>
                <c:pt idx="5778">
                  <c:v>1014</c:v>
                </c:pt>
                <c:pt idx="5779">
                  <c:v>1014.5</c:v>
                </c:pt>
                <c:pt idx="5780">
                  <c:v>1015</c:v>
                </c:pt>
                <c:pt idx="5781">
                  <c:v>1015.5</c:v>
                </c:pt>
                <c:pt idx="5782">
                  <c:v>1016</c:v>
                </c:pt>
                <c:pt idx="5783">
                  <c:v>1016.5</c:v>
                </c:pt>
                <c:pt idx="5784">
                  <c:v>1017</c:v>
                </c:pt>
                <c:pt idx="5785">
                  <c:v>1017.5</c:v>
                </c:pt>
                <c:pt idx="5786">
                  <c:v>1018</c:v>
                </c:pt>
                <c:pt idx="5787">
                  <c:v>1018.5</c:v>
                </c:pt>
                <c:pt idx="5788">
                  <c:v>1019</c:v>
                </c:pt>
                <c:pt idx="5789">
                  <c:v>1019.5</c:v>
                </c:pt>
                <c:pt idx="5790">
                  <c:v>1020</c:v>
                </c:pt>
                <c:pt idx="5791">
                  <c:v>1020.5</c:v>
                </c:pt>
                <c:pt idx="5792">
                  <c:v>1021</c:v>
                </c:pt>
                <c:pt idx="5793">
                  <c:v>1021.5</c:v>
                </c:pt>
                <c:pt idx="5794">
                  <c:v>1022</c:v>
                </c:pt>
                <c:pt idx="5795">
                  <c:v>1022.5</c:v>
                </c:pt>
                <c:pt idx="5796">
                  <c:v>1023</c:v>
                </c:pt>
                <c:pt idx="5797">
                  <c:v>1023.5</c:v>
                </c:pt>
                <c:pt idx="5798">
                  <c:v>1024</c:v>
                </c:pt>
                <c:pt idx="5799">
                  <c:v>1024.5</c:v>
                </c:pt>
                <c:pt idx="5800">
                  <c:v>1025</c:v>
                </c:pt>
                <c:pt idx="5801">
                  <c:v>1025.5</c:v>
                </c:pt>
                <c:pt idx="5802">
                  <c:v>1026</c:v>
                </c:pt>
                <c:pt idx="5803">
                  <c:v>1026.5</c:v>
                </c:pt>
                <c:pt idx="5804">
                  <c:v>1027</c:v>
                </c:pt>
                <c:pt idx="5805">
                  <c:v>1027.5</c:v>
                </c:pt>
                <c:pt idx="5806">
                  <c:v>1028</c:v>
                </c:pt>
                <c:pt idx="5807">
                  <c:v>1028.5</c:v>
                </c:pt>
                <c:pt idx="5808">
                  <c:v>1029</c:v>
                </c:pt>
                <c:pt idx="5809">
                  <c:v>1029.5</c:v>
                </c:pt>
                <c:pt idx="5810">
                  <c:v>1030</c:v>
                </c:pt>
                <c:pt idx="5811">
                  <c:v>1030.5</c:v>
                </c:pt>
                <c:pt idx="5812">
                  <c:v>1031</c:v>
                </c:pt>
                <c:pt idx="5813">
                  <c:v>1031.5</c:v>
                </c:pt>
                <c:pt idx="5814">
                  <c:v>1032</c:v>
                </c:pt>
                <c:pt idx="5815">
                  <c:v>1032.5</c:v>
                </c:pt>
                <c:pt idx="5816">
                  <c:v>1033</c:v>
                </c:pt>
                <c:pt idx="5817">
                  <c:v>1033.5</c:v>
                </c:pt>
                <c:pt idx="5818">
                  <c:v>1034</c:v>
                </c:pt>
                <c:pt idx="5819">
                  <c:v>1034.5</c:v>
                </c:pt>
                <c:pt idx="5820">
                  <c:v>1035</c:v>
                </c:pt>
                <c:pt idx="5821">
                  <c:v>1035.5</c:v>
                </c:pt>
                <c:pt idx="5822">
                  <c:v>1036</c:v>
                </c:pt>
                <c:pt idx="5823">
                  <c:v>1036.5</c:v>
                </c:pt>
                <c:pt idx="5824">
                  <c:v>1037</c:v>
                </c:pt>
                <c:pt idx="5825">
                  <c:v>1037.5</c:v>
                </c:pt>
                <c:pt idx="5826">
                  <c:v>1038</c:v>
                </c:pt>
                <c:pt idx="5827">
                  <c:v>1038.5</c:v>
                </c:pt>
                <c:pt idx="5828">
                  <c:v>1039</c:v>
                </c:pt>
                <c:pt idx="5829">
                  <c:v>1039.5</c:v>
                </c:pt>
                <c:pt idx="5830">
                  <c:v>1040</c:v>
                </c:pt>
                <c:pt idx="5831">
                  <c:v>1040.5</c:v>
                </c:pt>
                <c:pt idx="5832">
                  <c:v>1041</c:v>
                </c:pt>
                <c:pt idx="5833">
                  <c:v>1041.5</c:v>
                </c:pt>
                <c:pt idx="5834">
                  <c:v>1042</c:v>
                </c:pt>
                <c:pt idx="5835">
                  <c:v>1042.5</c:v>
                </c:pt>
                <c:pt idx="5836">
                  <c:v>1043</c:v>
                </c:pt>
                <c:pt idx="5837">
                  <c:v>1043.5</c:v>
                </c:pt>
                <c:pt idx="5838">
                  <c:v>1044</c:v>
                </c:pt>
                <c:pt idx="5839">
                  <c:v>1044.5</c:v>
                </c:pt>
                <c:pt idx="5840">
                  <c:v>1045</c:v>
                </c:pt>
                <c:pt idx="5841">
                  <c:v>1045.5</c:v>
                </c:pt>
                <c:pt idx="5842">
                  <c:v>1046</c:v>
                </c:pt>
                <c:pt idx="5843">
                  <c:v>1046.5</c:v>
                </c:pt>
                <c:pt idx="5844">
                  <c:v>1047</c:v>
                </c:pt>
                <c:pt idx="5845">
                  <c:v>1047.5</c:v>
                </c:pt>
                <c:pt idx="5846">
                  <c:v>1048</c:v>
                </c:pt>
                <c:pt idx="5847">
                  <c:v>1048.5</c:v>
                </c:pt>
                <c:pt idx="5848">
                  <c:v>1049</c:v>
                </c:pt>
                <c:pt idx="5849">
                  <c:v>1049.5</c:v>
                </c:pt>
                <c:pt idx="5850">
                  <c:v>1050</c:v>
                </c:pt>
                <c:pt idx="5851">
                  <c:v>1050.5</c:v>
                </c:pt>
                <c:pt idx="5852">
                  <c:v>1051</c:v>
                </c:pt>
                <c:pt idx="5853">
                  <c:v>1051.5</c:v>
                </c:pt>
                <c:pt idx="5854">
                  <c:v>1052</c:v>
                </c:pt>
                <c:pt idx="5855">
                  <c:v>1052.5</c:v>
                </c:pt>
                <c:pt idx="5856">
                  <c:v>1053</c:v>
                </c:pt>
                <c:pt idx="5857">
                  <c:v>1053.5</c:v>
                </c:pt>
                <c:pt idx="5858">
                  <c:v>1054</c:v>
                </c:pt>
                <c:pt idx="5859">
                  <c:v>1054.5</c:v>
                </c:pt>
                <c:pt idx="5860">
                  <c:v>1055</c:v>
                </c:pt>
                <c:pt idx="5861">
                  <c:v>1055.5</c:v>
                </c:pt>
                <c:pt idx="5862">
                  <c:v>1056</c:v>
                </c:pt>
                <c:pt idx="5863">
                  <c:v>1056.5</c:v>
                </c:pt>
                <c:pt idx="5864">
                  <c:v>1057</c:v>
                </c:pt>
                <c:pt idx="5865">
                  <c:v>1057.5</c:v>
                </c:pt>
                <c:pt idx="5866">
                  <c:v>1058</c:v>
                </c:pt>
                <c:pt idx="5867">
                  <c:v>1058.5</c:v>
                </c:pt>
                <c:pt idx="5868">
                  <c:v>1059</c:v>
                </c:pt>
                <c:pt idx="5869">
                  <c:v>1059.5</c:v>
                </c:pt>
                <c:pt idx="5870">
                  <c:v>1060</c:v>
                </c:pt>
                <c:pt idx="5871">
                  <c:v>1060.5</c:v>
                </c:pt>
                <c:pt idx="5872">
                  <c:v>1061</c:v>
                </c:pt>
                <c:pt idx="5873">
                  <c:v>1061.5</c:v>
                </c:pt>
                <c:pt idx="5874">
                  <c:v>1062</c:v>
                </c:pt>
                <c:pt idx="5875">
                  <c:v>1062.5</c:v>
                </c:pt>
                <c:pt idx="5876">
                  <c:v>1063</c:v>
                </c:pt>
                <c:pt idx="5877">
                  <c:v>1063.5</c:v>
                </c:pt>
                <c:pt idx="5878">
                  <c:v>1064</c:v>
                </c:pt>
                <c:pt idx="5879">
                  <c:v>1064.5</c:v>
                </c:pt>
                <c:pt idx="5880">
                  <c:v>1065</c:v>
                </c:pt>
                <c:pt idx="5881">
                  <c:v>1065.5</c:v>
                </c:pt>
                <c:pt idx="5882">
                  <c:v>1066</c:v>
                </c:pt>
                <c:pt idx="5883">
                  <c:v>1066.5</c:v>
                </c:pt>
                <c:pt idx="5884">
                  <c:v>1067</c:v>
                </c:pt>
                <c:pt idx="5885">
                  <c:v>1067.5</c:v>
                </c:pt>
                <c:pt idx="5886">
                  <c:v>1068</c:v>
                </c:pt>
                <c:pt idx="5887">
                  <c:v>1068.5</c:v>
                </c:pt>
                <c:pt idx="5888">
                  <c:v>1069</c:v>
                </c:pt>
                <c:pt idx="5889">
                  <c:v>1069.5</c:v>
                </c:pt>
                <c:pt idx="5890">
                  <c:v>1070</c:v>
                </c:pt>
                <c:pt idx="5891">
                  <c:v>1070.5</c:v>
                </c:pt>
                <c:pt idx="5892">
                  <c:v>1071</c:v>
                </c:pt>
                <c:pt idx="5893">
                  <c:v>1071.5</c:v>
                </c:pt>
                <c:pt idx="5894">
                  <c:v>1072</c:v>
                </c:pt>
                <c:pt idx="5895">
                  <c:v>1072.5</c:v>
                </c:pt>
                <c:pt idx="5896">
                  <c:v>1073</c:v>
                </c:pt>
                <c:pt idx="5897">
                  <c:v>1073.5</c:v>
                </c:pt>
                <c:pt idx="5898">
                  <c:v>1074</c:v>
                </c:pt>
                <c:pt idx="5899">
                  <c:v>1074.5</c:v>
                </c:pt>
                <c:pt idx="5900">
                  <c:v>1075</c:v>
                </c:pt>
                <c:pt idx="5901">
                  <c:v>1075.5</c:v>
                </c:pt>
                <c:pt idx="5902">
                  <c:v>1076</c:v>
                </c:pt>
                <c:pt idx="5903">
                  <c:v>1076.5</c:v>
                </c:pt>
                <c:pt idx="5904">
                  <c:v>1077</c:v>
                </c:pt>
                <c:pt idx="5905">
                  <c:v>1077.5</c:v>
                </c:pt>
                <c:pt idx="5906">
                  <c:v>1078</c:v>
                </c:pt>
                <c:pt idx="5907">
                  <c:v>1078.5</c:v>
                </c:pt>
                <c:pt idx="5908">
                  <c:v>1079</c:v>
                </c:pt>
                <c:pt idx="5909">
                  <c:v>1079.5</c:v>
                </c:pt>
                <c:pt idx="5910">
                  <c:v>1080</c:v>
                </c:pt>
                <c:pt idx="5911">
                  <c:v>1080.5</c:v>
                </c:pt>
                <c:pt idx="5912">
                  <c:v>1081</c:v>
                </c:pt>
                <c:pt idx="5913">
                  <c:v>1081.5</c:v>
                </c:pt>
                <c:pt idx="5914">
                  <c:v>1082</c:v>
                </c:pt>
                <c:pt idx="5915">
                  <c:v>1082.5</c:v>
                </c:pt>
                <c:pt idx="5916">
                  <c:v>1083</c:v>
                </c:pt>
                <c:pt idx="5917">
                  <c:v>1083.5</c:v>
                </c:pt>
                <c:pt idx="5918">
                  <c:v>1084</c:v>
                </c:pt>
                <c:pt idx="5919">
                  <c:v>1084.5</c:v>
                </c:pt>
                <c:pt idx="5920">
                  <c:v>1085</c:v>
                </c:pt>
                <c:pt idx="5921">
                  <c:v>1085.5</c:v>
                </c:pt>
                <c:pt idx="5922">
                  <c:v>1086</c:v>
                </c:pt>
                <c:pt idx="5923">
                  <c:v>1086.5</c:v>
                </c:pt>
                <c:pt idx="5924">
                  <c:v>1087</c:v>
                </c:pt>
                <c:pt idx="5925">
                  <c:v>1087.5</c:v>
                </c:pt>
                <c:pt idx="5926">
                  <c:v>1088</c:v>
                </c:pt>
                <c:pt idx="5927">
                  <c:v>1088.5</c:v>
                </c:pt>
                <c:pt idx="5928">
                  <c:v>1089</c:v>
                </c:pt>
                <c:pt idx="5929">
                  <c:v>1089.5</c:v>
                </c:pt>
                <c:pt idx="5930">
                  <c:v>1090</c:v>
                </c:pt>
                <c:pt idx="5931">
                  <c:v>1090.5</c:v>
                </c:pt>
                <c:pt idx="5932">
                  <c:v>1091</c:v>
                </c:pt>
                <c:pt idx="5933">
                  <c:v>1091.5</c:v>
                </c:pt>
                <c:pt idx="5934">
                  <c:v>1092</c:v>
                </c:pt>
                <c:pt idx="5935">
                  <c:v>1092.5</c:v>
                </c:pt>
                <c:pt idx="5936">
                  <c:v>1093</c:v>
                </c:pt>
                <c:pt idx="5937">
                  <c:v>1093.5</c:v>
                </c:pt>
                <c:pt idx="5938">
                  <c:v>1094</c:v>
                </c:pt>
                <c:pt idx="5939">
                  <c:v>1094.5</c:v>
                </c:pt>
                <c:pt idx="5940">
                  <c:v>1095</c:v>
                </c:pt>
                <c:pt idx="5941">
                  <c:v>1095.5</c:v>
                </c:pt>
                <c:pt idx="5942">
                  <c:v>1096</c:v>
                </c:pt>
                <c:pt idx="5943">
                  <c:v>1096.5</c:v>
                </c:pt>
                <c:pt idx="5944">
                  <c:v>1097</c:v>
                </c:pt>
                <c:pt idx="5945">
                  <c:v>1097.5</c:v>
                </c:pt>
                <c:pt idx="5946">
                  <c:v>1098</c:v>
                </c:pt>
                <c:pt idx="5947">
                  <c:v>1098.5</c:v>
                </c:pt>
                <c:pt idx="5948">
                  <c:v>1099</c:v>
                </c:pt>
                <c:pt idx="5949">
                  <c:v>1099.5</c:v>
                </c:pt>
                <c:pt idx="5950">
                  <c:v>1100</c:v>
                </c:pt>
                <c:pt idx="5951">
                  <c:v>1100.5</c:v>
                </c:pt>
                <c:pt idx="5952">
                  <c:v>1101</c:v>
                </c:pt>
                <c:pt idx="5953">
                  <c:v>1101.5</c:v>
                </c:pt>
                <c:pt idx="5954">
                  <c:v>1102</c:v>
                </c:pt>
                <c:pt idx="5955">
                  <c:v>1102.5</c:v>
                </c:pt>
                <c:pt idx="5956">
                  <c:v>1103</c:v>
                </c:pt>
                <c:pt idx="5957">
                  <c:v>1103.5</c:v>
                </c:pt>
                <c:pt idx="5958">
                  <c:v>1104</c:v>
                </c:pt>
                <c:pt idx="5959">
                  <c:v>1104.5</c:v>
                </c:pt>
                <c:pt idx="5960">
                  <c:v>1105</c:v>
                </c:pt>
                <c:pt idx="5961">
                  <c:v>1105.5</c:v>
                </c:pt>
                <c:pt idx="5962">
                  <c:v>1106</c:v>
                </c:pt>
                <c:pt idx="5963">
                  <c:v>1106.5</c:v>
                </c:pt>
                <c:pt idx="5964">
                  <c:v>1107</c:v>
                </c:pt>
                <c:pt idx="5965">
                  <c:v>1107.5</c:v>
                </c:pt>
                <c:pt idx="5966">
                  <c:v>1108</c:v>
                </c:pt>
                <c:pt idx="5967">
                  <c:v>1108.5</c:v>
                </c:pt>
                <c:pt idx="5968">
                  <c:v>1109</c:v>
                </c:pt>
                <c:pt idx="5969">
                  <c:v>1109.5</c:v>
                </c:pt>
                <c:pt idx="5970">
                  <c:v>1110</c:v>
                </c:pt>
                <c:pt idx="5971">
                  <c:v>1110.5</c:v>
                </c:pt>
                <c:pt idx="5972">
                  <c:v>1111</c:v>
                </c:pt>
                <c:pt idx="5973">
                  <c:v>1111.5</c:v>
                </c:pt>
                <c:pt idx="5974">
                  <c:v>1112</c:v>
                </c:pt>
                <c:pt idx="5975">
                  <c:v>1112.5</c:v>
                </c:pt>
                <c:pt idx="5976">
                  <c:v>1113</c:v>
                </c:pt>
                <c:pt idx="5977">
                  <c:v>1113.5</c:v>
                </c:pt>
                <c:pt idx="5978">
                  <c:v>1114</c:v>
                </c:pt>
                <c:pt idx="5979">
                  <c:v>1114.5</c:v>
                </c:pt>
                <c:pt idx="5980">
                  <c:v>1115</c:v>
                </c:pt>
                <c:pt idx="5981">
                  <c:v>1115.5</c:v>
                </c:pt>
                <c:pt idx="5982">
                  <c:v>1116</c:v>
                </c:pt>
                <c:pt idx="5983">
                  <c:v>1116.5</c:v>
                </c:pt>
                <c:pt idx="5984">
                  <c:v>1117</c:v>
                </c:pt>
                <c:pt idx="5985">
                  <c:v>1117.5</c:v>
                </c:pt>
                <c:pt idx="5986">
                  <c:v>1118</c:v>
                </c:pt>
                <c:pt idx="5987">
                  <c:v>1118.5</c:v>
                </c:pt>
                <c:pt idx="5988">
                  <c:v>1119</c:v>
                </c:pt>
                <c:pt idx="5989">
                  <c:v>1119.5</c:v>
                </c:pt>
                <c:pt idx="5990">
                  <c:v>1120</c:v>
                </c:pt>
                <c:pt idx="5991">
                  <c:v>1120.5</c:v>
                </c:pt>
                <c:pt idx="5992">
                  <c:v>1121</c:v>
                </c:pt>
                <c:pt idx="5993">
                  <c:v>1121.5</c:v>
                </c:pt>
                <c:pt idx="5994">
                  <c:v>1122</c:v>
                </c:pt>
                <c:pt idx="5995">
                  <c:v>1122.5</c:v>
                </c:pt>
                <c:pt idx="5996">
                  <c:v>1123</c:v>
                </c:pt>
                <c:pt idx="5997">
                  <c:v>1123.5</c:v>
                </c:pt>
                <c:pt idx="5998">
                  <c:v>1124</c:v>
                </c:pt>
                <c:pt idx="5999">
                  <c:v>1124.5</c:v>
                </c:pt>
                <c:pt idx="6000">
                  <c:v>1125</c:v>
                </c:pt>
                <c:pt idx="6001">
                  <c:v>1125.5</c:v>
                </c:pt>
                <c:pt idx="6002">
                  <c:v>1126</c:v>
                </c:pt>
                <c:pt idx="6003">
                  <c:v>1126.5</c:v>
                </c:pt>
                <c:pt idx="6004">
                  <c:v>1127</c:v>
                </c:pt>
                <c:pt idx="6005">
                  <c:v>1127.5</c:v>
                </c:pt>
                <c:pt idx="6006">
                  <c:v>1128</c:v>
                </c:pt>
                <c:pt idx="6007">
                  <c:v>1128.5</c:v>
                </c:pt>
                <c:pt idx="6008">
                  <c:v>1129</c:v>
                </c:pt>
                <c:pt idx="6009">
                  <c:v>1129.5</c:v>
                </c:pt>
                <c:pt idx="6010">
                  <c:v>1130</c:v>
                </c:pt>
                <c:pt idx="6011">
                  <c:v>1130.5</c:v>
                </c:pt>
                <c:pt idx="6012">
                  <c:v>1131</c:v>
                </c:pt>
                <c:pt idx="6013">
                  <c:v>1131.5</c:v>
                </c:pt>
                <c:pt idx="6014">
                  <c:v>1132</c:v>
                </c:pt>
                <c:pt idx="6015">
                  <c:v>1132.5</c:v>
                </c:pt>
                <c:pt idx="6016">
                  <c:v>1133</c:v>
                </c:pt>
                <c:pt idx="6017">
                  <c:v>1133.5</c:v>
                </c:pt>
                <c:pt idx="6018">
                  <c:v>1134</c:v>
                </c:pt>
                <c:pt idx="6019">
                  <c:v>1134.5</c:v>
                </c:pt>
                <c:pt idx="6020">
                  <c:v>1135</c:v>
                </c:pt>
                <c:pt idx="6021">
                  <c:v>1135.5</c:v>
                </c:pt>
                <c:pt idx="6022">
                  <c:v>1136</c:v>
                </c:pt>
                <c:pt idx="6023">
                  <c:v>1136.5</c:v>
                </c:pt>
                <c:pt idx="6024">
                  <c:v>1137</c:v>
                </c:pt>
                <c:pt idx="6025">
                  <c:v>1137.5</c:v>
                </c:pt>
                <c:pt idx="6026">
                  <c:v>1138</c:v>
                </c:pt>
                <c:pt idx="6027">
                  <c:v>1138.5</c:v>
                </c:pt>
                <c:pt idx="6028">
                  <c:v>1139</c:v>
                </c:pt>
                <c:pt idx="6029">
                  <c:v>1139.5</c:v>
                </c:pt>
                <c:pt idx="6030">
                  <c:v>1140</c:v>
                </c:pt>
                <c:pt idx="6031">
                  <c:v>1140.5</c:v>
                </c:pt>
                <c:pt idx="6032">
                  <c:v>1141</c:v>
                </c:pt>
                <c:pt idx="6033">
                  <c:v>1141.5</c:v>
                </c:pt>
                <c:pt idx="6034">
                  <c:v>1142</c:v>
                </c:pt>
                <c:pt idx="6035">
                  <c:v>1142.5</c:v>
                </c:pt>
                <c:pt idx="6036">
                  <c:v>1143</c:v>
                </c:pt>
                <c:pt idx="6037">
                  <c:v>1143.5</c:v>
                </c:pt>
                <c:pt idx="6038">
                  <c:v>1144</c:v>
                </c:pt>
                <c:pt idx="6039">
                  <c:v>1144.5</c:v>
                </c:pt>
                <c:pt idx="6040">
                  <c:v>1145</c:v>
                </c:pt>
                <c:pt idx="6041">
                  <c:v>1145.5</c:v>
                </c:pt>
                <c:pt idx="6042">
                  <c:v>1146</c:v>
                </c:pt>
                <c:pt idx="6043">
                  <c:v>1146.5</c:v>
                </c:pt>
                <c:pt idx="6044">
                  <c:v>1147</c:v>
                </c:pt>
                <c:pt idx="6045">
                  <c:v>1147.5</c:v>
                </c:pt>
                <c:pt idx="6046">
                  <c:v>1148</c:v>
                </c:pt>
                <c:pt idx="6047">
                  <c:v>1148.5</c:v>
                </c:pt>
                <c:pt idx="6048">
                  <c:v>1149</c:v>
                </c:pt>
                <c:pt idx="6049">
                  <c:v>1149.5</c:v>
                </c:pt>
                <c:pt idx="6050">
                  <c:v>1150</c:v>
                </c:pt>
                <c:pt idx="6051">
                  <c:v>1150.5</c:v>
                </c:pt>
                <c:pt idx="6052">
                  <c:v>1151</c:v>
                </c:pt>
                <c:pt idx="6053">
                  <c:v>1151.5</c:v>
                </c:pt>
                <c:pt idx="6054">
                  <c:v>1152</c:v>
                </c:pt>
                <c:pt idx="6055">
                  <c:v>1152.5</c:v>
                </c:pt>
                <c:pt idx="6056">
                  <c:v>1153</c:v>
                </c:pt>
                <c:pt idx="6057">
                  <c:v>1153.5</c:v>
                </c:pt>
                <c:pt idx="6058">
                  <c:v>1154</c:v>
                </c:pt>
                <c:pt idx="6059">
                  <c:v>1154.5</c:v>
                </c:pt>
                <c:pt idx="6060">
                  <c:v>1155</c:v>
                </c:pt>
                <c:pt idx="6061">
                  <c:v>1155.5</c:v>
                </c:pt>
                <c:pt idx="6062">
                  <c:v>1156</c:v>
                </c:pt>
                <c:pt idx="6063">
                  <c:v>1156.5</c:v>
                </c:pt>
                <c:pt idx="6064">
                  <c:v>1157</c:v>
                </c:pt>
                <c:pt idx="6065">
                  <c:v>1157.5</c:v>
                </c:pt>
                <c:pt idx="6066">
                  <c:v>1158</c:v>
                </c:pt>
                <c:pt idx="6067">
                  <c:v>1158.5</c:v>
                </c:pt>
                <c:pt idx="6068">
                  <c:v>1159</c:v>
                </c:pt>
                <c:pt idx="6069">
                  <c:v>1159.5</c:v>
                </c:pt>
                <c:pt idx="6070">
                  <c:v>1160</c:v>
                </c:pt>
                <c:pt idx="6071">
                  <c:v>1160.5</c:v>
                </c:pt>
                <c:pt idx="6072">
                  <c:v>1161</c:v>
                </c:pt>
                <c:pt idx="6073">
                  <c:v>1161.5</c:v>
                </c:pt>
                <c:pt idx="6074">
                  <c:v>1162</c:v>
                </c:pt>
                <c:pt idx="6075">
                  <c:v>1162.5</c:v>
                </c:pt>
                <c:pt idx="6076">
                  <c:v>1163</c:v>
                </c:pt>
                <c:pt idx="6077">
                  <c:v>1163.5</c:v>
                </c:pt>
                <c:pt idx="6078">
                  <c:v>1164</c:v>
                </c:pt>
                <c:pt idx="6079">
                  <c:v>1164.5</c:v>
                </c:pt>
                <c:pt idx="6080">
                  <c:v>1165</c:v>
                </c:pt>
                <c:pt idx="6081">
                  <c:v>1165.5</c:v>
                </c:pt>
                <c:pt idx="6082">
                  <c:v>1166</c:v>
                </c:pt>
                <c:pt idx="6083">
                  <c:v>1166.5</c:v>
                </c:pt>
                <c:pt idx="6084">
                  <c:v>1167</c:v>
                </c:pt>
                <c:pt idx="6085">
                  <c:v>1167.5</c:v>
                </c:pt>
                <c:pt idx="6086">
                  <c:v>1168</c:v>
                </c:pt>
                <c:pt idx="6087">
                  <c:v>1168.5</c:v>
                </c:pt>
                <c:pt idx="6088">
                  <c:v>1169</c:v>
                </c:pt>
                <c:pt idx="6089">
                  <c:v>1169.5</c:v>
                </c:pt>
                <c:pt idx="6090">
                  <c:v>1170</c:v>
                </c:pt>
                <c:pt idx="6091">
                  <c:v>1170.5</c:v>
                </c:pt>
                <c:pt idx="6092">
                  <c:v>1171</c:v>
                </c:pt>
                <c:pt idx="6093">
                  <c:v>1171.5</c:v>
                </c:pt>
                <c:pt idx="6094">
                  <c:v>1172</c:v>
                </c:pt>
                <c:pt idx="6095">
                  <c:v>1172.5</c:v>
                </c:pt>
                <c:pt idx="6096">
                  <c:v>1173</c:v>
                </c:pt>
                <c:pt idx="6097">
                  <c:v>1173.5</c:v>
                </c:pt>
                <c:pt idx="6098">
                  <c:v>1174</c:v>
                </c:pt>
                <c:pt idx="6099">
                  <c:v>1174.5</c:v>
                </c:pt>
                <c:pt idx="6100">
                  <c:v>1175</c:v>
                </c:pt>
                <c:pt idx="6101">
                  <c:v>1175.5</c:v>
                </c:pt>
                <c:pt idx="6102">
                  <c:v>1176</c:v>
                </c:pt>
                <c:pt idx="6103">
                  <c:v>1176.5</c:v>
                </c:pt>
                <c:pt idx="6104">
                  <c:v>1177</c:v>
                </c:pt>
                <c:pt idx="6105">
                  <c:v>1177.5</c:v>
                </c:pt>
                <c:pt idx="6106">
                  <c:v>1178</c:v>
                </c:pt>
                <c:pt idx="6107">
                  <c:v>1178.5</c:v>
                </c:pt>
                <c:pt idx="6108">
                  <c:v>1179</c:v>
                </c:pt>
                <c:pt idx="6109">
                  <c:v>1179.5</c:v>
                </c:pt>
                <c:pt idx="6110">
                  <c:v>1180</c:v>
                </c:pt>
                <c:pt idx="6111">
                  <c:v>1180.5</c:v>
                </c:pt>
                <c:pt idx="6112">
                  <c:v>1181</c:v>
                </c:pt>
                <c:pt idx="6113">
                  <c:v>1181.5</c:v>
                </c:pt>
                <c:pt idx="6114">
                  <c:v>1182</c:v>
                </c:pt>
                <c:pt idx="6115">
                  <c:v>1182.5</c:v>
                </c:pt>
                <c:pt idx="6116">
                  <c:v>1183</c:v>
                </c:pt>
                <c:pt idx="6117">
                  <c:v>1183.5</c:v>
                </c:pt>
                <c:pt idx="6118">
                  <c:v>1184</c:v>
                </c:pt>
                <c:pt idx="6119">
                  <c:v>1184.5</c:v>
                </c:pt>
                <c:pt idx="6120">
                  <c:v>1185</c:v>
                </c:pt>
                <c:pt idx="6121">
                  <c:v>1185.5</c:v>
                </c:pt>
                <c:pt idx="6122">
                  <c:v>1186</c:v>
                </c:pt>
                <c:pt idx="6123">
                  <c:v>1186.5</c:v>
                </c:pt>
                <c:pt idx="6124">
                  <c:v>1187</c:v>
                </c:pt>
                <c:pt idx="6125">
                  <c:v>1187.5</c:v>
                </c:pt>
                <c:pt idx="6126">
                  <c:v>1188</c:v>
                </c:pt>
                <c:pt idx="6127">
                  <c:v>1188.5</c:v>
                </c:pt>
                <c:pt idx="6128">
                  <c:v>1189</c:v>
                </c:pt>
                <c:pt idx="6129">
                  <c:v>1189.5</c:v>
                </c:pt>
                <c:pt idx="6130">
                  <c:v>1190</c:v>
                </c:pt>
                <c:pt idx="6131">
                  <c:v>1190.5</c:v>
                </c:pt>
                <c:pt idx="6132">
                  <c:v>1191</c:v>
                </c:pt>
                <c:pt idx="6133">
                  <c:v>1191.5</c:v>
                </c:pt>
                <c:pt idx="6134">
                  <c:v>1192</c:v>
                </c:pt>
                <c:pt idx="6135">
                  <c:v>1192.5</c:v>
                </c:pt>
                <c:pt idx="6136">
                  <c:v>1193</c:v>
                </c:pt>
                <c:pt idx="6137">
                  <c:v>1193.5</c:v>
                </c:pt>
                <c:pt idx="6138">
                  <c:v>1194</c:v>
                </c:pt>
                <c:pt idx="6139">
                  <c:v>1194.5</c:v>
                </c:pt>
                <c:pt idx="6140">
                  <c:v>1195</c:v>
                </c:pt>
                <c:pt idx="6141">
                  <c:v>1195.5</c:v>
                </c:pt>
                <c:pt idx="6142">
                  <c:v>1196</c:v>
                </c:pt>
                <c:pt idx="6143">
                  <c:v>1196.5</c:v>
                </c:pt>
                <c:pt idx="6144">
                  <c:v>1197</c:v>
                </c:pt>
                <c:pt idx="6145">
                  <c:v>1197.5</c:v>
                </c:pt>
                <c:pt idx="6146">
                  <c:v>1198</c:v>
                </c:pt>
                <c:pt idx="6147">
                  <c:v>1198.5</c:v>
                </c:pt>
                <c:pt idx="6148">
                  <c:v>1199</c:v>
                </c:pt>
                <c:pt idx="6149">
                  <c:v>1199.5</c:v>
                </c:pt>
                <c:pt idx="6150">
                  <c:v>1200</c:v>
                </c:pt>
                <c:pt idx="6151">
                  <c:v>1200.5</c:v>
                </c:pt>
                <c:pt idx="6152">
                  <c:v>1201</c:v>
                </c:pt>
                <c:pt idx="6153">
                  <c:v>1201.5</c:v>
                </c:pt>
                <c:pt idx="6154">
                  <c:v>1202</c:v>
                </c:pt>
                <c:pt idx="6155">
                  <c:v>1202.5</c:v>
                </c:pt>
                <c:pt idx="6156">
                  <c:v>1203</c:v>
                </c:pt>
                <c:pt idx="6157">
                  <c:v>1203.5</c:v>
                </c:pt>
                <c:pt idx="6158">
                  <c:v>1204</c:v>
                </c:pt>
                <c:pt idx="6159">
                  <c:v>1204.5</c:v>
                </c:pt>
                <c:pt idx="6160">
                  <c:v>1205</c:v>
                </c:pt>
                <c:pt idx="6161">
                  <c:v>1205.5</c:v>
                </c:pt>
                <c:pt idx="6162">
                  <c:v>1206</c:v>
                </c:pt>
                <c:pt idx="6163">
                  <c:v>1206.5</c:v>
                </c:pt>
                <c:pt idx="6164">
                  <c:v>1207</c:v>
                </c:pt>
                <c:pt idx="6165">
                  <c:v>1207.5</c:v>
                </c:pt>
                <c:pt idx="6166">
                  <c:v>1208</c:v>
                </c:pt>
                <c:pt idx="6167">
                  <c:v>1208.5</c:v>
                </c:pt>
                <c:pt idx="6168">
                  <c:v>1209</c:v>
                </c:pt>
                <c:pt idx="6169">
                  <c:v>1209.5</c:v>
                </c:pt>
                <c:pt idx="6170">
                  <c:v>1210</c:v>
                </c:pt>
                <c:pt idx="6171">
                  <c:v>1210.5</c:v>
                </c:pt>
                <c:pt idx="6172">
                  <c:v>1211</c:v>
                </c:pt>
                <c:pt idx="6173">
                  <c:v>1211.5</c:v>
                </c:pt>
                <c:pt idx="6174">
                  <c:v>1212</c:v>
                </c:pt>
                <c:pt idx="6175">
                  <c:v>1212.5</c:v>
                </c:pt>
                <c:pt idx="6176">
                  <c:v>1213</c:v>
                </c:pt>
                <c:pt idx="6177">
                  <c:v>1213.5</c:v>
                </c:pt>
                <c:pt idx="6178">
                  <c:v>1214</c:v>
                </c:pt>
                <c:pt idx="6179">
                  <c:v>1214.5</c:v>
                </c:pt>
                <c:pt idx="6180">
                  <c:v>1215</c:v>
                </c:pt>
                <c:pt idx="6181">
                  <c:v>1215.5</c:v>
                </c:pt>
                <c:pt idx="6182">
                  <c:v>1216</c:v>
                </c:pt>
                <c:pt idx="6183">
                  <c:v>1216.5</c:v>
                </c:pt>
                <c:pt idx="6184">
                  <c:v>1217</c:v>
                </c:pt>
                <c:pt idx="6185">
                  <c:v>1217.5</c:v>
                </c:pt>
                <c:pt idx="6186">
                  <c:v>1218</c:v>
                </c:pt>
                <c:pt idx="6187">
                  <c:v>1218.5</c:v>
                </c:pt>
                <c:pt idx="6188">
                  <c:v>1219</c:v>
                </c:pt>
                <c:pt idx="6189">
                  <c:v>1219.5</c:v>
                </c:pt>
                <c:pt idx="6190">
                  <c:v>1220</c:v>
                </c:pt>
                <c:pt idx="6191">
                  <c:v>1220.5</c:v>
                </c:pt>
                <c:pt idx="6192">
                  <c:v>1221</c:v>
                </c:pt>
                <c:pt idx="6193">
                  <c:v>1221.5</c:v>
                </c:pt>
                <c:pt idx="6194">
                  <c:v>1222</c:v>
                </c:pt>
                <c:pt idx="6195">
                  <c:v>1222.5</c:v>
                </c:pt>
                <c:pt idx="6196">
                  <c:v>1223</c:v>
                </c:pt>
                <c:pt idx="6197">
                  <c:v>1223.5</c:v>
                </c:pt>
                <c:pt idx="6198">
                  <c:v>1224</c:v>
                </c:pt>
                <c:pt idx="6199">
                  <c:v>1224.5</c:v>
                </c:pt>
                <c:pt idx="6200">
                  <c:v>1225</c:v>
                </c:pt>
                <c:pt idx="6201">
                  <c:v>1225.5</c:v>
                </c:pt>
                <c:pt idx="6202">
                  <c:v>1226</c:v>
                </c:pt>
                <c:pt idx="6203">
                  <c:v>1226.5</c:v>
                </c:pt>
                <c:pt idx="6204">
                  <c:v>1227</c:v>
                </c:pt>
                <c:pt idx="6205">
                  <c:v>1227.5</c:v>
                </c:pt>
                <c:pt idx="6206">
                  <c:v>1228</c:v>
                </c:pt>
                <c:pt idx="6207">
                  <c:v>1228.5</c:v>
                </c:pt>
                <c:pt idx="6208">
                  <c:v>1229</c:v>
                </c:pt>
                <c:pt idx="6209">
                  <c:v>1229.5</c:v>
                </c:pt>
                <c:pt idx="6210">
                  <c:v>1230</c:v>
                </c:pt>
                <c:pt idx="6211">
                  <c:v>1230.5</c:v>
                </c:pt>
                <c:pt idx="6212">
                  <c:v>1231</c:v>
                </c:pt>
                <c:pt idx="6213">
                  <c:v>1231.5</c:v>
                </c:pt>
                <c:pt idx="6214">
                  <c:v>1232</c:v>
                </c:pt>
                <c:pt idx="6215">
                  <c:v>1232.5</c:v>
                </c:pt>
                <c:pt idx="6216">
                  <c:v>1233</c:v>
                </c:pt>
                <c:pt idx="6217">
                  <c:v>1233.5</c:v>
                </c:pt>
                <c:pt idx="6218">
                  <c:v>1234</c:v>
                </c:pt>
                <c:pt idx="6219">
                  <c:v>1234.5</c:v>
                </c:pt>
                <c:pt idx="6220">
                  <c:v>1235</c:v>
                </c:pt>
                <c:pt idx="6221">
                  <c:v>1235.5</c:v>
                </c:pt>
                <c:pt idx="6222">
                  <c:v>1236</c:v>
                </c:pt>
                <c:pt idx="6223">
                  <c:v>1236.5</c:v>
                </c:pt>
                <c:pt idx="6224">
                  <c:v>1237</c:v>
                </c:pt>
                <c:pt idx="6225">
                  <c:v>1237.5</c:v>
                </c:pt>
                <c:pt idx="6226">
                  <c:v>1238</c:v>
                </c:pt>
                <c:pt idx="6227">
                  <c:v>1238.5</c:v>
                </c:pt>
                <c:pt idx="6228">
                  <c:v>1239</c:v>
                </c:pt>
                <c:pt idx="6229">
                  <c:v>1239.5</c:v>
                </c:pt>
                <c:pt idx="6230">
                  <c:v>1240</c:v>
                </c:pt>
                <c:pt idx="6231">
                  <c:v>1240.5</c:v>
                </c:pt>
                <c:pt idx="6232">
                  <c:v>1241</c:v>
                </c:pt>
                <c:pt idx="6233">
                  <c:v>1241.5</c:v>
                </c:pt>
                <c:pt idx="6234">
                  <c:v>1242</c:v>
                </c:pt>
                <c:pt idx="6235">
                  <c:v>1242.5</c:v>
                </c:pt>
                <c:pt idx="6236">
                  <c:v>1243</c:v>
                </c:pt>
                <c:pt idx="6237">
                  <c:v>1243.5</c:v>
                </c:pt>
                <c:pt idx="6238">
                  <c:v>1244</c:v>
                </c:pt>
                <c:pt idx="6239">
                  <c:v>1244.5</c:v>
                </c:pt>
                <c:pt idx="6240">
                  <c:v>1245</c:v>
                </c:pt>
                <c:pt idx="6241">
                  <c:v>1245.5</c:v>
                </c:pt>
                <c:pt idx="6242">
                  <c:v>1246</c:v>
                </c:pt>
                <c:pt idx="6243">
                  <c:v>1246.5</c:v>
                </c:pt>
                <c:pt idx="6244">
                  <c:v>1247</c:v>
                </c:pt>
                <c:pt idx="6245">
                  <c:v>1247.5</c:v>
                </c:pt>
                <c:pt idx="6246">
                  <c:v>1248</c:v>
                </c:pt>
                <c:pt idx="6247">
                  <c:v>1248.5</c:v>
                </c:pt>
                <c:pt idx="6248">
                  <c:v>1249</c:v>
                </c:pt>
                <c:pt idx="6249">
                  <c:v>1249.5</c:v>
                </c:pt>
                <c:pt idx="6250">
                  <c:v>1250</c:v>
                </c:pt>
                <c:pt idx="6251">
                  <c:v>1250.5</c:v>
                </c:pt>
                <c:pt idx="6252">
                  <c:v>1251</c:v>
                </c:pt>
                <c:pt idx="6253">
                  <c:v>1251.5</c:v>
                </c:pt>
                <c:pt idx="6254">
                  <c:v>1252</c:v>
                </c:pt>
                <c:pt idx="6255">
                  <c:v>1252.5</c:v>
                </c:pt>
                <c:pt idx="6256">
                  <c:v>1253</c:v>
                </c:pt>
                <c:pt idx="6257">
                  <c:v>1253.5</c:v>
                </c:pt>
                <c:pt idx="6258">
                  <c:v>1254</c:v>
                </c:pt>
                <c:pt idx="6259">
                  <c:v>1254.5</c:v>
                </c:pt>
                <c:pt idx="6260">
                  <c:v>1255</c:v>
                </c:pt>
                <c:pt idx="6261">
                  <c:v>1255.5</c:v>
                </c:pt>
                <c:pt idx="6262">
                  <c:v>1256</c:v>
                </c:pt>
                <c:pt idx="6263">
                  <c:v>1256.5</c:v>
                </c:pt>
                <c:pt idx="6264">
                  <c:v>1257</c:v>
                </c:pt>
                <c:pt idx="6265">
                  <c:v>1257.5</c:v>
                </c:pt>
                <c:pt idx="6266">
                  <c:v>1258</c:v>
                </c:pt>
                <c:pt idx="6267">
                  <c:v>1258.5</c:v>
                </c:pt>
                <c:pt idx="6268">
                  <c:v>1259</c:v>
                </c:pt>
                <c:pt idx="6269">
                  <c:v>1259.5</c:v>
                </c:pt>
                <c:pt idx="6270">
                  <c:v>1260</c:v>
                </c:pt>
                <c:pt idx="6271">
                  <c:v>1260.5</c:v>
                </c:pt>
                <c:pt idx="6272">
                  <c:v>1261</c:v>
                </c:pt>
                <c:pt idx="6273">
                  <c:v>1261.5</c:v>
                </c:pt>
                <c:pt idx="6274">
                  <c:v>1262</c:v>
                </c:pt>
                <c:pt idx="6275">
                  <c:v>1262.5</c:v>
                </c:pt>
                <c:pt idx="6276">
                  <c:v>1263</c:v>
                </c:pt>
                <c:pt idx="6277">
                  <c:v>1263.5</c:v>
                </c:pt>
                <c:pt idx="6278">
                  <c:v>1264</c:v>
                </c:pt>
                <c:pt idx="6279">
                  <c:v>1264.5</c:v>
                </c:pt>
                <c:pt idx="6280">
                  <c:v>1265</c:v>
                </c:pt>
                <c:pt idx="6281">
                  <c:v>1265.5</c:v>
                </c:pt>
                <c:pt idx="6282">
                  <c:v>1266</c:v>
                </c:pt>
                <c:pt idx="6283">
                  <c:v>1266.5</c:v>
                </c:pt>
                <c:pt idx="6284">
                  <c:v>1267</c:v>
                </c:pt>
                <c:pt idx="6285">
                  <c:v>1267.5</c:v>
                </c:pt>
                <c:pt idx="6286">
                  <c:v>1268</c:v>
                </c:pt>
                <c:pt idx="6287">
                  <c:v>1268.5</c:v>
                </c:pt>
                <c:pt idx="6288">
                  <c:v>1269</c:v>
                </c:pt>
                <c:pt idx="6289">
                  <c:v>1269.5</c:v>
                </c:pt>
                <c:pt idx="6290">
                  <c:v>1270</c:v>
                </c:pt>
                <c:pt idx="6291">
                  <c:v>1270.5</c:v>
                </c:pt>
                <c:pt idx="6292">
                  <c:v>1271</c:v>
                </c:pt>
                <c:pt idx="6293">
                  <c:v>1271.5</c:v>
                </c:pt>
                <c:pt idx="6294">
                  <c:v>1272</c:v>
                </c:pt>
                <c:pt idx="6295">
                  <c:v>1272.5</c:v>
                </c:pt>
                <c:pt idx="6296">
                  <c:v>1273</c:v>
                </c:pt>
                <c:pt idx="6297">
                  <c:v>1273.5</c:v>
                </c:pt>
                <c:pt idx="6298">
                  <c:v>1274</c:v>
                </c:pt>
                <c:pt idx="6299">
                  <c:v>1274.5</c:v>
                </c:pt>
                <c:pt idx="6300">
                  <c:v>1275</c:v>
                </c:pt>
                <c:pt idx="6301">
                  <c:v>1275.5</c:v>
                </c:pt>
                <c:pt idx="6302">
                  <c:v>1276</c:v>
                </c:pt>
                <c:pt idx="6303">
                  <c:v>1276.5</c:v>
                </c:pt>
                <c:pt idx="6304">
                  <c:v>1277</c:v>
                </c:pt>
                <c:pt idx="6305">
                  <c:v>1277.5</c:v>
                </c:pt>
                <c:pt idx="6306">
                  <c:v>1278</c:v>
                </c:pt>
                <c:pt idx="6307">
                  <c:v>1278.5</c:v>
                </c:pt>
                <c:pt idx="6308">
                  <c:v>1279</c:v>
                </c:pt>
                <c:pt idx="6309">
                  <c:v>1279.5</c:v>
                </c:pt>
                <c:pt idx="6310">
                  <c:v>1280</c:v>
                </c:pt>
                <c:pt idx="6311">
                  <c:v>1280.5</c:v>
                </c:pt>
                <c:pt idx="6312">
                  <c:v>1281</c:v>
                </c:pt>
                <c:pt idx="6313">
                  <c:v>1281.5</c:v>
                </c:pt>
                <c:pt idx="6314">
                  <c:v>1282</c:v>
                </c:pt>
                <c:pt idx="6315">
                  <c:v>1282.5</c:v>
                </c:pt>
                <c:pt idx="6316">
                  <c:v>1283</c:v>
                </c:pt>
                <c:pt idx="6317">
                  <c:v>1283.5</c:v>
                </c:pt>
                <c:pt idx="6318">
                  <c:v>1284</c:v>
                </c:pt>
                <c:pt idx="6319">
                  <c:v>1284.5</c:v>
                </c:pt>
                <c:pt idx="6320">
                  <c:v>1285</c:v>
                </c:pt>
                <c:pt idx="6321">
                  <c:v>1285.5</c:v>
                </c:pt>
                <c:pt idx="6322">
                  <c:v>1286</c:v>
                </c:pt>
                <c:pt idx="6323">
                  <c:v>1286.5</c:v>
                </c:pt>
                <c:pt idx="6324">
                  <c:v>1287</c:v>
                </c:pt>
                <c:pt idx="6325">
                  <c:v>1287.5</c:v>
                </c:pt>
                <c:pt idx="6326">
                  <c:v>1288</c:v>
                </c:pt>
                <c:pt idx="6327">
                  <c:v>1288.5</c:v>
                </c:pt>
                <c:pt idx="6328">
                  <c:v>1289</c:v>
                </c:pt>
                <c:pt idx="6329">
                  <c:v>1289.5</c:v>
                </c:pt>
                <c:pt idx="6330">
                  <c:v>1290</c:v>
                </c:pt>
                <c:pt idx="6331">
                  <c:v>1290.5</c:v>
                </c:pt>
                <c:pt idx="6332">
                  <c:v>1291</c:v>
                </c:pt>
                <c:pt idx="6333">
                  <c:v>1291.5</c:v>
                </c:pt>
                <c:pt idx="6334">
                  <c:v>1292</c:v>
                </c:pt>
                <c:pt idx="6335">
                  <c:v>1292.5</c:v>
                </c:pt>
                <c:pt idx="6336">
                  <c:v>1293</c:v>
                </c:pt>
                <c:pt idx="6337">
                  <c:v>1293.5</c:v>
                </c:pt>
                <c:pt idx="6338">
                  <c:v>1294</c:v>
                </c:pt>
                <c:pt idx="6339">
                  <c:v>1294.5</c:v>
                </c:pt>
                <c:pt idx="6340">
                  <c:v>1295</c:v>
                </c:pt>
                <c:pt idx="6341">
                  <c:v>1295.5</c:v>
                </c:pt>
                <c:pt idx="6342">
                  <c:v>1296</c:v>
                </c:pt>
                <c:pt idx="6343">
                  <c:v>1296.5</c:v>
                </c:pt>
                <c:pt idx="6344">
                  <c:v>1297</c:v>
                </c:pt>
                <c:pt idx="6345">
                  <c:v>1297.5</c:v>
                </c:pt>
                <c:pt idx="6346">
                  <c:v>1298</c:v>
                </c:pt>
                <c:pt idx="6347">
                  <c:v>1298.5</c:v>
                </c:pt>
                <c:pt idx="6348">
                  <c:v>1299</c:v>
                </c:pt>
                <c:pt idx="6349">
                  <c:v>1299.5</c:v>
                </c:pt>
                <c:pt idx="6350">
                  <c:v>1300</c:v>
                </c:pt>
                <c:pt idx="6351">
                  <c:v>1300.5</c:v>
                </c:pt>
                <c:pt idx="6352">
                  <c:v>1301</c:v>
                </c:pt>
                <c:pt idx="6353">
                  <c:v>1301.5</c:v>
                </c:pt>
                <c:pt idx="6354">
                  <c:v>1302</c:v>
                </c:pt>
                <c:pt idx="6355">
                  <c:v>1302.5</c:v>
                </c:pt>
                <c:pt idx="6356">
                  <c:v>1303</c:v>
                </c:pt>
                <c:pt idx="6357">
                  <c:v>1303.5</c:v>
                </c:pt>
                <c:pt idx="6358">
                  <c:v>1304</c:v>
                </c:pt>
                <c:pt idx="6359">
                  <c:v>1304.5</c:v>
                </c:pt>
                <c:pt idx="6360">
                  <c:v>1305</c:v>
                </c:pt>
                <c:pt idx="6361">
                  <c:v>1305.5</c:v>
                </c:pt>
                <c:pt idx="6362">
                  <c:v>1306</c:v>
                </c:pt>
                <c:pt idx="6363">
                  <c:v>1306.5</c:v>
                </c:pt>
                <c:pt idx="6364">
                  <c:v>1307</c:v>
                </c:pt>
                <c:pt idx="6365">
                  <c:v>1307.5</c:v>
                </c:pt>
                <c:pt idx="6366">
                  <c:v>1308</c:v>
                </c:pt>
                <c:pt idx="6367">
                  <c:v>1308.5</c:v>
                </c:pt>
                <c:pt idx="6368">
                  <c:v>1309</c:v>
                </c:pt>
                <c:pt idx="6369">
                  <c:v>1309.5</c:v>
                </c:pt>
                <c:pt idx="6370">
                  <c:v>1310</c:v>
                </c:pt>
                <c:pt idx="6371">
                  <c:v>1310.5</c:v>
                </c:pt>
                <c:pt idx="6372">
                  <c:v>1311</c:v>
                </c:pt>
                <c:pt idx="6373">
                  <c:v>1311.5</c:v>
                </c:pt>
                <c:pt idx="6374">
                  <c:v>1312</c:v>
                </c:pt>
                <c:pt idx="6375">
                  <c:v>1312.5</c:v>
                </c:pt>
                <c:pt idx="6376">
                  <c:v>1313</c:v>
                </c:pt>
                <c:pt idx="6377">
                  <c:v>1313.5</c:v>
                </c:pt>
                <c:pt idx="6378">
                  <c:v>1314</c:v>
                </c:pt>
                <c:pt idx="6379">
                  <c:v>1314.5</c:v>
                </c:pt>
                <c:pt idx="6380">
                  <c:v>1315</c:v>
                </c:pt>
                <c:pt idx="6381">
                  <c:v>1315.5</c:v>
                </c:pt>
                <c:pt idx="6382">
                  <c:v>1316</c:v>
                </c:pt>
                <c:pt idx="6383">
                  <c:v>1316.5</c:v>
                </c:pt>
                <c:pt idx="6384">
                  <c:v>1317</c:v>
                </c:pt>
                <c:pt idx="6385">
                  <c:v>1317.5</c:v>
                </c:pt>
                <c:pt idx="6386">
                  <c:v>1318</c:v>
                </c:pt>
                <c:pt idx="6387">
                  <c:v>1318.5</c:v>
                </c:pt>
                <c:pt idx="6388">
                  <c:v>1319</c:v>
                </c:pt>
                <c:pt idx="6389">
                  <c:v>1319.5</c:v>
                </c:pt>
                <c:pt idx="6390">
                  <c:v>1320</c:v>
                </c:pt>
                <c:pt idx="6391">
                  <c:v>1320.5</c:v>
                </c:pt>
                <c:pt idx="6392">
                  <c:v>1321</c:v>
                </c:pt>
                <c:pt idx="6393">
                  <c:v>1321.5</c:v>
                </c:pt>
                <c:pt idx="6394">
                  <c:v>1322</c:v>
                </c:pt>
                <c:pt idx="6395">
                  <c:v>1322.5</c:v>
                </c:pt>
                <c:pt idx="6396">
                  <c:v>1323</c:v>
                </c:pt>
                <c:pt idx="6397">
                  <c:v>1323.5</c:v>
                </c:pt>
                <c:pt idx="6398">
                  <c:v>1324</c:v>
                </c:pt>
                <c:pt idx="6399">
                  <c:v>1324.5</c:v>
                </c:pt>
                <c:pt idx="6400">
                  <c:v>1325</c:v>
                </c:pt>
                <c:pt idx="6401">
                  <c:v>1325.5</c:v>
                </c:pt>
                <c:pt idx="6402">
                  <c:v>1326</c:v>
                </c:pt>
                <c:pt idx="6403">
                  <c:v>1326.5</c:v>
                </c:pt>
                <c:pt idx="6404">
                  <c:v>1327</c:v>
                </c:pt>
                <c:pt idx="6405">
                  <c:v>1327.5</c:v>
                </c:pt>
                <c:pt idx="6406">
                  <c:v>1328</c:v>
                </c:pt>
                <c:pt idx="6407">
                  <c:v>1328.5</c:v>
                </c:pt>
                <c:pt idx="6408">
                  <c:v>1329</c:v>
                </c:pt>
                <c:pt idx="6409">
                  <c:v>1329.5</c:v>
                </c:pt>
                <c:pt idx="6410">
                  <c:v>1330</c:v>
                </c:pt>
                <c:pt idx="6411">
                  <c:v>1330.5</c:v>
                </c:pt>
                <c:pt idx="6412">
                  <c:v>1331</c:v>
                </c:pt>
                <c:pt idx="6413">
                  <c:v>1331.5</c:v>
                </c:pt>
                <c:pt idx="6414">
                  <c:v>1332</c:v>
                </c:pt>
                <c:pt idx="6415">
                  <c:v>1332.5</c:v>
                </c:pt>
                <c:pt idx="6416">
                  <c:v>1333</c:v>
                </c:pt>
                <c:pt idx="6417">
                  <c:v>1333.5</c:v>
                </c:pt>
                <c:pt idx="6418">
                  <c:v>1334</c:v>
                </c:pt>
                <c:pt idx="6419">
                  <c:v>1334.5</c:v>
                </c:pt>
                <c:pt idx="6420">
                  <c:v>1335</c:v>
                </c:pt>
                <c:pt idx="6421">
                  <c:v>1335.5</c:v>
                </c:pt>
                <c:pt idx="6422">
                  <c:v>1336</c:v>
                </c:pt>
                <c:pt idx="6423">
                  <c:v>1336.5</c:v>
                </c:pt>
                <c:pt idx="6424">
                  <c:v>1337</c:v>
                </c:pt>
                <c:pt idx="6425">
                  <c:v>1337.5</c:v>
                </c:pt>
                <c:pt idx="6426">
                  <c:v>1338</c:v>
                </c:pt>
                <c:pt idx="6427">
                  <c:v>1338.5</c:v>
                </c:pt>
                <c:pt idx="6428">
                  <c:v>1339</c:v>
                </c:pt>
                <c:pt idx="6429">
                  <c:v>1339.5</c:v>
                </c:pt>
                <c:pt idx="6430">
                  <c:v>1340</c:v>
                </c:pt>
                <c:pt idx="6431">
                  <c:v>1340.5</c:v>
                </c:pt>
                <c:pt idx="6432">
                  <c:v>1341</c:v>
                </c:pt>
                <c:pt idx="6433">
                  <c:v>1341.5</c:v>
                </c:pt>
                <c:pt idx="6434">
                  <c:v>1342</c:v>
                </c:pt>
                <c:pt idx="6435">
                  <c:v>1342.5</c:v>
                </c:pt>
                <c:pt idx="6436">
                  <c:v>1343</c:v>
                </c:pt>
                <c:pt idx="6437">
                  <c:v>1343.5</c:v>
                </c:pt>
                <c:pt idx="6438">
                  <c:v>1344</c:v>
                </c:pt>
                <c:pt idx="6439">
                  <c:v>1344.5</c:v>
                </c:pt>
                <c:pt idx="6440">
                  <c:v>1345</c:v>
                </c:pt>
                <c:pt idx="6441">
                  <c:v>1345.5</c:v>
                </c:pt>
                <c:pt idx="6442">
                  <c:v>1346</c:v>
                </c:pt>
                <c:pt idx="6443">
                  <c:v>1346.5</c:v>
                </c:pt>
                <c:pt idx="6444">
                  <c:v>1347</c:v>
                </c:pt>
                <c:pt idx="6445">
                  <c:v>1347.5</c:v>
                </c:pt>
                <c:pt idx="6446">
                  <c:v>1348</c:v>
                </c:pt>
                <c:pt idx="6447">
                  <c:v>1348.5</c:v>
                </c:pt>
                <c:pt idx="6448">
                  <c:v>1349</c:v>
                </c:pt>
                <c:pt idx="6449">
                  <c:v>1349.5</c:v>
                </c:pt>
                <c:pt idx="6450">
                  <c:v>1350</c:v>
                </c:pt>
                <c:pt idx="6451">
                  <c:v>1350.5</c:v>
                </c:pt>
                <c:pt idx="6452">
                  <c:v>1351</c:v>
                </c:pt>
                <c:pt idx="6453">
                  <c:v>1351.5</c:v>
                </c:pt>
                <c:pt idx="6454">
                  <c:v>1352</c:v>
                </c:pt>
                <c:pt idx="6455">
                  <c:v>1352.5</c:v>
                </c:pt>
                <c:pt idx="6456">
                  <c:v>1353</c:v>
                </c:pt>
                <c:pt idx="6457">
                  <c:v>1353.5</c:v>
                </c:pt>
                <c:pt idx="6458">
                  <c:v>1354</c:v>
                </c:pt>
                <c:pt idx="6459">
                  <c:v>1354.5</c:v>
                </c:pt>
                <c:pt idx="6460">
                  <c:v>1355</c:v>
                </c:pt>
                <c:pt idx="6461">
                  <c:v>1355.5</c:v>
                </c:pt>
                <c:pt idx="6462">
                  <c:v>1356</c:v>
                </c:pt>
                <c:pt idx="6463">
                  <c:v>1356.5</c:v>
                </c:pt>
                <c:pt idx="6464">
                  <c:v>1357</c:v>
                </c:pt>
                <c:pt idx="6465">
                  <c:v>1357.5</c:v>
                </c:pt>
                <c:pt idx="6466">
                  <c:v>1358</c:v>
                </c:pt>
                <c:pt idx="6467">
                  <c:v>1358.5</c:v>
                </c:pt>
                <c:pt idx="6468">
                  <c:v>1359</c:v>
                </c:pt>
                <c:pt idx="6469">
                  <c:v>1359.5</c:v>
                </c:pt>
                <c:pt idx="6470">
                  <c:v>1360</c:v>
                </c:pt>
                <c:pt idx="6471">
                  <c:v>1360.5</c:v>
                </c:pt>
                <c:pt idx="6472">
                  <c:v>1361</c:v>
                </c:pt>
                <c:pt idx="6473">
                  <c:v>1361.5</c:v>
                </c:pt>
                <c:pt idx="6474">
                  <c:v>1362</c:v>
                </c:pt>
                <c:pt idx="6475">
                  <c:v>1362.5</c:v>
                </c:pt>
                <c:pt idx="6476">
                  <c:v>1363</c:v>
                </c:pt>
                <c:pt idx="6477">
                  <c:v>1363.5</c:v>
                </c:pt>
                <c:pt idx="6478">
                  <c:v>1364</c:v>
                </c:pt>
                <c:pt idx="6479">
                  <c:v>1364.5</c:v>
                </c:pt>
                <c:pt idx="6480">
                  <c:v>1365</c:v>
                </c:pt>
                <c:pt idx="6481">
                  <c:v>1365.5</c:v>
                </c:pt>
                <c:pt idx="6482">
                  <c:v>1366</c:v>
                </c:pt>
                <c:pt idx="6483">
                  <c:v>1366.5</c:v>
                </c:pt>
                <c:pt idx="6484">
                  <c:v>1367</c:v>
                </c:pt>
                <c:pt idx="6485">
                  <c:v>1367.5</c:v>
                </c:pt>
                <c:pt idx="6486">
                  <c:v>1368</c:v>
                </c:pt>
                <c:pt idx="6487">
                  <c:v>1368.5</c:v>
                </c:pt>
                <c:pt idx="6488">
                  <c:v>1369</c:v>
                </c:pt>
                <c:pt idx="6489">
                  <c:v>1369.5</c:v>
                </c:pt>
                <c:pt idx="6490">
                  <c:v>1370</c:v>
                </c:pt>
                <c:pt idx="6491">
                  <c:v>1370.5</c:v>
                </c:pt>
                <c:pt idx="6492">
                  <c:v>1371</c:v>
                </c:pt>
                <c:pt idx="6493">
                  <c:v>1371.5</c:v>
                </c:pt>
                <c:pt idx="6494">
                  <c:v>1372</c:v>
                </c:pt>
                <c:pt idx="6495">
                  <c:v>1372.5</c:v>
                </c:pt>
                <c:pt idx="6496">
                  <c:v>1373</c:v>
                </c:pt>
                <c:pt idx="6497">
                  <c:v>1373.5</c:v>
                </c:pt>
                <c:pt idx="6498">
                  <c:v>1374</c:v>
                </c:pt>
                <c:pt idx="6499">
                  <c:v>1374.5</c:v>
                </c:pt>
                <c:pt idx="6500">
                  <c:v>1375</c:v>
                </c:pt>
                <c:pt idx="6501">
                  <c:v>1375.5</c:v>
                </c:pt>
                <c:pt idx="6502">
                  <c:v>1376</c:v>
                </c:pt>
                <c:pt idx="6503">
                  <c:v>1376.5</c:v>
                </c:pt>
                <c:pt idx="6504">
                  <c:v>1377</c:v>
                </c:pt>
                <c:pt idx="6505">
                  <c:v>1377.5</c:v>
                </c:pt>
                <c:pt idx="6506">
                  <c:v>1378</c:v>
                </c:pt>
                <c:pt idx="6507">
                  <c:v>1378.5</c:v>
                </c:pt>
                <c:pt idx="6508">
                  <c:v>1379</c:v>
                </c:pt>
                <c:pt idx="6509">
                  <c:v>1379.5</c:v>
                </c:pt>
                <c:pt idx="6510">
                  <c:v>1380</c:v>
                </c:pt>
                <c:pt idx="6511">
                  <c:v>1380.5</c:v>
                </c:pt>
                <c:pt idx="6512">
                  <c:v>1381</c:v>
                </c:pt>
                <c:pt idx="6513">
                  <c:v>1381.5</c:v>
                </c:pt>
                <c:pt idx="6514">
                  <c:v>1382</c:v>
                </c:pt>
                <c:pt idx="6515">
                  <c:v>1382.5</c:v>
                </c:pt>
                <c:pt idx="6516">
                  <c:v>1383</c:v>
                </c:pt>
                <c:pt idx="6517">
                  <c:v>1383.5</c:v>
                </c:pt>
                <c:pt idx="6518">
                  <c:v>1384</c:v>
                </c:pt>
                <c:pt idx="6519">
                  <c:v>1384.5</c:v>
                </c:pt>
                <c:pt idx="6520">
                  <c:v>1385</c:v>
                </c:pt>
                <c:pt idx="6521">
                  <c:v>1385.5</c:v>
                </c:pt>
                <c:pt idx="6522">
                  <c:v>1386</c:v>
                </c:pt>
                <c:pt idx="6523">
                  <c:v>1386.5</c:v>
                </c:pt>
                <c:pt idx="6524">
                  <c:v>1387</c:v>
                </c:pt>
                <c:pt idx="6525">
                  <c:v>1387.5</c:v>
                </c:pt>
                <c:pt idx="6526">
                  <c:v>1388</c:v>
                </c:pt>
                <c:pt idx="6527">
                  <c:v>1388.5</c:v>
                </c:pt>
                <c:pt idx="6528">
                  <c:v>1389</c:v>
                </c:pt>
                <c:pt idx="6529">
                  <c:v>1389.5</c:v>
                </c:pt>
                <c:pt idx="6530">
                  <c:v>1390</c:v>
                </c:pt>
                <c:pt idx="6531">
                  <c:v>1390.5</c:v>
                </c:pt>
                <c:pt idx="6532">
                  <c:v>1391</c:v>
                </c:pt>
                <c:pt idx="6533">
                  <c:v>1391.5</c:v>
                </c:pt>
                <c:pt idx="6534">
                  <c:v>1392</c:v>
                </c:pt>
                <c:pt idx="6535">
                  <c:v>1392.5</c:v>
                </c:pt>
                <c:pt idx="6536">
                  <c:v>1393</c:v>
                </c:pt>
                <c:pt idx="6537">
                  <c:v>1393.5</c:v>
                </c:pt>
                <c:pt idx="6538">
                  <c:v>1394</c:v>
                </c:pt>
                <c:pt idx="6539">
                  <c:v>1394.5</c:v>
                </c:pt>
                <c:pt idx="6540">
                  <c:v>1395</c:v>
                </c:pt>
                <c:pt idx="6541">
                  <c:v>1395.5</c:v>
                </c:pt>
                <c:pt idx="6542">
                  <c:v>1396</c:v>
                </c:pt>
                <c:pt idx="6543">
                  <c:v>1396.5</c:v>
                </c:pt>
                <c:pt idx="6544">
                  <c:v>1397</c:v>
                </c:pt>
                <c:pt idx="6545">
                  <c:v>1397.5</c:v>
                </c:pt>
                <c:pt idx="6546">
                  <c:v>1398</c:v>
                </c:pt>
                <c:pt idx="6547">
                  <c:v>1398.5</c:v>
                </c:pt>
                <c:pt idx="6548">
                  <c:v>1399</c:v>
                </c:pt>
                <c:pt idx="6549">
                  <c:v>1399.5</c:v>
                </c:pt>
                <c:pt idx="6550">
                  <c:v>1400</c:v>
                </c:pt>
                <c:pt idx="6551">
                  <c:v>1400.5</c:v>
                </c:pt>
                <c:pt idx="6552">
                  <c:v>1401</c:v>
                </c:pt>
                <c:pt idx="6553">
                  <c:v>1401.5</c:v>
                </c:pt>
                <c:pt idx="6554">
                  <c:v>1402</c:v>
                </c:pt>
                <c:pt idx="6555">
                  <c:v>1402.5</c:v>
                </c:pt>
                <c:pt idx="6556">
                  <c:v>1403</c:v>
                </c:pt>
                <c:pt idx="6557">
                  <c:v>1403.5</c:v>
                </c:pt>
                <c:pt idx="6558">
                  <c:v>1404</c:v>
                </c:pt>
                <c:pt idx="6559">
                  <c:v>1404.5</c:v>
                </c:pt>
                <c:pt idx="6560">
                  <c:v>1405</c:v>
                </c:pt>
                <c:pt idx="6561">
                  <c:v>1405.5</c:v>
                </c:pt>
                <c:pt idx="6562">
                  <c:v>1406</c:v>
                </c:pt>
                <c:pt idx="6563">
                  <c:v>1406.5</c:v>
                </c:pt>
                <c:pt idx="6564">
                  <c:v>1407</c:v>
                </c:pt>
                <c:pt idx="6565">
                  <c:v>1407.5</c:v>
                </c:pt>
                <c:pt idx="6566">
                  <c:v>1408</c:v>
                </c:pt>
                <c:pt idx="6567">
                  <c:v>1408.5</c:v>
                </c:pt>
                <c:pt idx="6568">
                  <c:v>1409</c:v>
                </c:pt>
                <c:pt idx="6569">
                  <c:v>1409.5</c:v>
                </c:pt>
                <c:pt idx="6570">
                  <c:v>1410</c:v>
                </c:pt>
                <c:pt idx="6571">
                  <c:v>1410.5</c:v>
                </c:pt>
                <c:pt idx="6572">
                  <c:v>1411</c:v>
                </c:pt>
                <c:pt idx="6573">
                  <c:v>1411.5</c:v>
                </c:pt>
                <c:pt idx="6574">
                  <c:v>1412</c:v>
                </c:pt>
                <c:pt idx="6575">
                  <c:v>1412.5</c:v>
                </c:pt>
                <c:pt idx="6576">
                  <c:v>1413</c:v>
                </c:pt>
                <c:pt idx="6577">
                  <c:v>1413.5</c:v>
                </c:pt>
                <c:pt idx="6578">
                  <c:v>1414</c:v>
                </c:pt>
                <c:pt idx="6579">
                  <c:v>1414.5</c:v>
                </c:pt>
                <c:pt idx="6580">
                  <c:v>1415</c:v>
                </c:pt>
                <c:pt idx="6581">
                  <c:v>1415.5</c:v>
                </c:pt>
                <c:pt idx="6582">
                  <c:v>1416</c:v>
                </c:pt>
                <c:pt idx="6583">
                  <c:v>1416.5</c:v>
                </c:pt>
                <c:pt idx="6584">
                  <c:v>1417</c:v>
                </c:pt>
                <c:pt idx="6585">
                  <c:v>1417.5</c:v>
                </c:pt>
                <c:pt idx="6586">
                  <c:v>1418</c:v>
                </c:pt>
                <c:pt idx="6587">
                  <c:v>1418.5</c:v>
                </c:pt>
                <c:pt idx="6588">
                  <c:v>1419</c:v>
                </c:pt>
                <c:pt idx="6589">
                  <c:v>1419.5</c:v>
                </c:pt>
                <c:pt idx="6590">
                  <c:v>1420</c:v>
                </c:pt>
                <c:pt idx="6591">
                  <c:v>1420.5</c:v>
                </c:pt>
                <c:pt idx="6592">
                  <c:v>1421</c:v>
                </c:pt>
                <c:pt idx="6593">
                  <c:v>1421.5</c:v>
                </c:pt>
                <c:pt idx="6594">
                  <c:v>1422</c:v>
                </c:pt>
                <c:pt idx="6595">
                  <c:v>1422.5</c:v>
                </c:pt>
                <c:pt idx="6596">
                  <c:v>1423</c:v>
                </c:pt>
                <c:pt idx="6597">
                  <c:v>1423.5</c:v>
                </c:pt>
                <c:pt idx="6598">
                  <c:v>1424</c:v>
                </c:pt>
                <c:pt idx="6599">
                  <c:v>1424.5</c:v>
                </c:pt>
                <c:pt idx="6600">
                  <c:v>1425</c:v>
                </c:pt>
                <c:pt idx="6601">
                  <c:v>1425.5</c:v>
                </c:pt>
                <c:pt idx="6602">
                  <c:v>1426</c:v>
                </c:pt>
                <c:pt idx="6603">
                  <c:v>1426.5</c:v>
                </c:pt>
                <c:pt idx="6604">
                  <c:v>1427</c:v>
                </c:pt>
                <c:pt idx="6605">
                  <c:v>1427.5</c:v>
                </c:pt>
                <c:pt idx="6606">
                  <c:v>1428</c:v>
                </c:pt>
                <c:pt idx="6607">
                  <c:v>1428.5</c:v>
                </c:pt>
                <c:pt idx="6608">
                  <c:v>1429</c:v>
                </c:pt>
                <c:pt idx="6609">
                  <c:v>1429.5</c:v>
                </c:pt>
                <c:pt idx="6610">
                  <c:v>1430</c:v>
                </c:pt>
                <c:pt idx="6611">
                  <c:v>1430.5</c:v>
                </c:pt>
                <c:pt idx="6612">
                  <c:v>1431</c:v>
                </c:pt>
                <c:pt idx="6613">
                  <c:v>1431.5</c:v>
                </c:pt>
                <c:pt idx="6614">
                  <c:v>1432</c:v>
                </c:pt>
                <c:pt idx="6615">
                  <c:v>1432.5</c:v>
                </c:pt>
                <c:pt idx="6616">
                  <c:v>1433</c:v>
                </c:pt>
                <c:pt idx="6617">
                  <c:v>1433.5</c:v>
                </c:pt>
                <c:pt idx="6618">
                  <c:v>1434</c:v>
                </c:pt>
                <c:pt idx="6619">
                  <c:v>1434.5</c:v>
                </c:pt>
                <c:pt idx="6620">
                  <c:v>1435</c:v>
                </c:pt>
                <c:pt idx="6621">
                  <c:v>1435.5</c:v>
                </c:pt>
                <c:pt idx="6622">
                  <c:v>1436</c:v>
                </c:pt>
                <c:pt idx="6623">
                  <c:v>1436.5</c:v>
                </c:pt>
                <c:pt idx="6624">
                  <c:v>1437</c:v>
                </c:pt>
                <c:pt idx="6625">
                  <c:v>1437.5</c:v>
                </c:pt>
                <c:pt idx="6626">
                  <c:v>1438</c:v>
                </c:pt>
                <c:pt idx="6627">
                  <c:v>1438.5</c:v>
                </c:pt>
                <c:pt idx="6628">
                  <c:v>1439</c:v>
                </c:pt>
                <c:pt idx="6629">
                  <c:v>1439.5</c:v>
                </c:pt>
                <c:pt idx="6630">
                  <c:v>1440</c:v>
                </c:pt>
                <c:pt idx="6631">
                  <c:v>1440.5</c:v>
                </c:pt>
                <c:pt idx="6632">
                  <c:v>1441</c:v>
                </c:pt>
                <c:pt idx="6633">
                  <c:v>1441.5</c:v>
                </c:pt>
                <c:pt idx="6634">
                  <c:v>1442</c:v>
                </c:pt>
                <c:pt idx="6635">
                  <c:v>1442.5</c:v>
                </c:pt>
                <c:pt idx="6636">
                  <c:v>1443</c:v>
                </c:pt>
                <c:pt idx="6637">
                  <c:v>1443.5</c:v>
                </c:pt>
                <c:pt idx="6638">
                  <c:v>1444</c:v>
                </c:pt>
                <c:pt idx="6639">
                  <c:v>1444.5</c:v>
                </c:pt>
                <c:pt idx="6640">
                  <c:v>1445</c:v>
                </c:pt>
                <c:pt idx="6641">
                  <c:v>1445.5</c:v>
                </c:pt>
                <c:pt idx="6642">
                  <c:v>1446</c:v>
                </c:pt>
                <c:pt idx="6643">
                  <c:v>1446.5</c:v>
                </c:pt>
                <c:pt idx="6644">
                  <c:v>1447</c:v>
                </c:pt>
                <c:pt idx="6645">
                  <c:v>1447.5</c:v>
                </c:pt>
                <c:pt idx="6646">
                  <c:v>1448</c:v>
                </c:pt>
                <c:pt idx="6647">
                  <c:v>1448.5</c:v>
                </c:pt>
                <c:pt idx="6648">
                  <c:v>1449</c:v>
                </c:pt>
                <c:pt idx="6649">
                  <c:v>1449.5</c:v>
                </c:pt>
                <c:pt idx="6650">
                  <c:v>1450</c:v>
                </c:pt>
                <c:pt idx="6651">
                  <c:v>1450.5</c:v>
                </c:pt>
                <c:pt idx="6652">
                  <c:v>1451</c:v>
                </c:pt>
                <c:pt idx="6653">
                  <c:v>1451.5</c:v>
                </c:pt>
                <c:pt idx="6654">
                  <c:v>1452</c:v>
                </c:pt>
                <c:pt idx="6655">
                  <c:v>1452.5</c:v>
                </c:pt>
                <c:pt idx="6656">
                  <c:v>1453</c:v>
                </c:pt>
                <c:pt idx="6657">
                  <c:v>1453.5</c:v>
                </c:pt>
                <c:pt idx="6658">
                  <c:v>1454</c:v>
                </c:pt>
                <c:pt idx="6659">
                  <c:v>1454.5</c:v>
                </c:pt>
                <c:pt idx="6660">
                  <c:v>1455</c:v>
                </c:pt>
                <c:pt idx="6661">
                  <c:v>1455.5</c:v>
                </c:pt>
                <c:pt idx="6662">
                  <c:v>1456</c:v>
                </c:pt>
                <c:pt idx="6663">
                  <c:v>1456.5</c:v>
                </c:pt>
                <c:pt idx="6664">
                  <c:v>1457</c:v>
                </c:pt>
                <c:pt idx="6665">
                  <c:v>1457.5</c:v>
                </c:pt>
                <c:pt idx="6666">
                  <c:v>1458</c:v>
                </c:pt>
                <c:pt idx="6667">
                  <c:v>1458.5</c:v>
                </c:pt>
                <c:pt idx="6668">
                  <c:v>1459</c:v>
                </c:pt>
                <c:pt idx="6669">
                  <c:v>1459.5</c:v>
                </c:pt>
                <c:pt idx="6670">
                  <c:v>1460</c:v>
                </c:pt>
                <c:pt idx="6671">
                  <c:v>1460.5</c:v>
                </c:pt>
                <c:pt idx="6672">
                  <c:v>1461</c:v>
                </c:pt>
                <c:pt idx="6673">
                  <c:v>1461.5</c:v>
                </c:pt>
                <c:pt idx="6674">
                  <c:v>1462</c:v>
                </c:pt>
                <c:pt idx="6675">
                  <c:v>1462.5</c:v>
                </c:pt>
                <c:pt idx="6676">
                  <c:v>1463</c:v>
                </c:pt>
                <c:pt idx="6677">
                  <c:v>1463.5</c:v>
                </c:pt>
                <c:pt idx="6678">
                  <c:v>1464</c:v>
                </c:pt>
                <c:pt idx="6679">
                  <c:v>1464.5</c:v>
                </c:pt>
                <c:pt idx="6680">
                  <c:v>1465</c:v>
                </c:pt>
                <c:pt idx="6681">
                  <c:v>1465.5</c:v>
                </c:pt>
                <c:pt idx="6682">
                  <c:v>1466</c:v>
                </c:pt>
                <c:pt idx="6683">
                  <c:v>1466.5</c:v>
                </c:pt>
                <c:pt idx="6684">
                  <c:v>1467</c:v>
                </c:pt>
                <c:pt idx="6685">
                  <c:v>1467.5</c:v>
                </c:pt>
                <c:pt idx="6686">
                  <c:v>1468</c:v>
                </c:pt>
                <c:pt idx="6687">
                  <c:v>1468.5</c:v>
                </c:pt>
                <c:pt idx="6688">
                  <c:v>1469</c:v>
                </c:pt>
                <c:pt idx="6689">
                  <c:v>1469.5</c:v>
                </c:pt>
                <c:pt idx="6690">
                  <c:v>1470</c:v>
                </c:pt>
                <c:pt idx="6691">
                  <c:v>1470.5</c:v>
                </c:pt>
                <c:pt idx="6692">
                  <c:v>1471</c:v>
                </c:pt>
                <c:pt idx="6693">
                  <c:v>1471.5</c:v>
                </c:pt>
                <c:pt idx="6694">
                  <c:v>1472</c:v>
                </c:pt>
                <c:pt idx="6695">
                  <c:v>1472.5</c:v>
                </c:pt>
                <c:pt idx="6696">
                  <c:v>1473</c:v>
                </c:pt>
                <c:pt idx="6697">
                  <c:v>1473.5</c:v>
                </c:pt>
                <c:pt idx="6698">
                  <c:v>1474</c:v>
                </c:pt>
                <c:pt idx="6699">
                  <c:v>1474.5</c:v>
                </c:pt>
                <c:pt idx="6700">
                  <c:v>1475</c:v>
                </c:pt>
                <c:pt idx="6701">
                  <c:v>1475.5</c:v>
                </c:pt>
                <c:pt idx="6702">
                  <c:v>1476</c:v>
                </c:pt>
                <c:pt idx="6703">
                  <c:v>1476.5</c:v>
                </c:pt>
                <c:pt idx="6704">
                  <c:v>1477</c:v>
                </c:pt>
                <c:pt idx="6705">
                  <c:v>1477.5</c:v>
                </c:pt>
                <c:pt idx="6706">
                  <c:v>1478</c:v>
                </c:pt>
                <c:pt idx="6707">
                  <c:v>1478.5</c:v>
                </c:pt>
                <c:pt idx="6708">
                  <c:v>1479</c:v>
                </c:pt>
                <c:pt idx="6709">
                  <c:v>1479.5</c:v>
                </c:pt>
                <c:pt idx="6710">
                  <c:v>1480</c:v>
                </c:pt>
                <c:pt idx="6711">
                  <c:v>1480.5</c:v>
                </c:pt>
                <c:pt idx="6712">
                  <c:v>1481</c:v>
                </c:pt>
                <c:pt idx="6713">
                  <c:v>1481.5</c:v>
                </c:pt>
                <c:pt idx="6714">
                  <c:v>1482</c:v>
                </c:pt>
                <c:pt idx="6715">
                  <c:v>1482.5</c:v>
                </c:pt>
                <c:pt idx="6716">
                  <c:v>1483</c:v>
                </c:pt>
                <c:pt idx="6717">
                  <c:v>1483.5</c:v>
                </c:pt>
                <c:pt idx="6718">
                  <c:v>1484</c:v>
                </c:pt>
                <c:pt idx="6719">
                  <c:v>1484.5</c:v>
                </c:pt>
                <c:pt idx="6720">
                  <c:v>1485</c:v>
                </c:pt>
                <c:pt idx="6721">
                  <c:v>1485.5</c:v>
                </c:pt>
                <c:pt idx="6722">
                  <c:v>1486</c:v>
                </c:pt>
                <c:pt idx="6723">
                  <c:v>1486.5</c:v>
                </c:pt>
                <c:pt idx="6724">
                  <c:v>1487</c:v>
                </c:pt>
                <c:pt idx="6725">
                  <c:v>1487.5</c:v>
                </c:pt>
                <c:pt idx="6726">
                  <c:v>1488</c:v>
                </c:pt>
                <c:pt idx="6727">
                  <c:v>1488.5</c:v>
                </c:pt>
                <c:pt idx="6728">
                  <c:v>1489</c:v>
                </c:pt>
                <c:pt idx="6729">
                  <c:v>1489.5</c:v>
                </c:pt>
                <c:pt idx="6730">
                  <c:v>1490</c:v>
                </c:pt>
                <c:pt idx="6731">
                  <c:v>1490.5</c:v>
                </c:pt>
                <c:pt idx="6732">
                  <c:v>1491</c:v>
                </c:pt>
                <c:pt idx="6733">
                  <c:v>1491.5</c:v>
                </c:pt>
                <c:pt idx="6734">
                  <c:v>1492</c:v>
                </c:pt>
                <c:pt idx="6735">
                  <c:v>1492.5</c:v>
                </c:pt>
                <c:pt idx="6736">
                  <c:v>1493</c:v>
                </c:pt>
                <c:pt idx="6737">
                  <c:v>1493.5</c:v>
                </c:pt>
                <c:pt idx="6738">
                  <c:v>1494</c:v>
                </c:pt>
                <c:pt idx="6739">
                  <c:v>1494.5</c:v>
                </c:pt>
                <c:pt idx="6740">
                  <c:v>1495</c:v>
                </c:pt>
                <c:pt idx="6741">
                  <c:v>1495.5</c:v>
                </c:pt>
                <c:pt idx="6742">
                  <c:v>1496</c:v>
                </c:pt>
                <c:pt idx="6743">
                  <c:v>1496.5</c:v>
                </c:pt>
                <c:pt idx="6744">
                  <c:v>1497</c:v>
                </c:pt>
                <c:pt idx="6745">
                  <c:v>1497.5</c:v>
                </c:pt>
                <c:pt idx="6746">
                  <c:v>1498</c:v>
                </c:pt>
                <c:pt idx="6747">
                  <c:v>1498.5</c:v>
                </c:pt>
                <c:pt idx="6748">
                  <c:v>1499</c:v>
                </c:pt>
                <c:pt idx="6749">
                  <c:v>1499.5</c:v>
                </c:pt>
                <c:pt idx="6750">
                  <c:v>1500</c:v>
                </c:pt>
                <c:pt idx="6751">
                  <c:v>1500.5</c:v>
                </c:pt>
                <c:pt idx="6752">
                  <c:v>1501</c:v>
                </c:pt>
                <c:pt idx="6753">
                  <c:v>1501.5</c:v>
                </c:pt>
                <c:pt idx="6754">
                  <c:v>1502</c:v>
                </c:pt>
                <c:pt idx="6755">
                  <c:v>1502.5</c:v>
                </c:pt>
                <c:pt idx="6756">
                  <c:v>1503</c:v>
                </c:pt>
                <c:pt idx="6757">
                  <c:v>1503.5</c:v>
                </c:pt>
                <c:pt idx="6758">
                  <c:v>1504</c:v>
                </c:pt>
                <c:pt idx="6759">
                  <c:v>1504.5</c:v>
                </c:pt>
                <c:pt idx="6760">
                  <c:v>1505</c:v>
                </c:pt>
                <c:pt idx="6761">
                  <c:v>1505.5</c:v>
                </c:pt>
                <c:pt idx="6762">
                  <c:v>1506</c:v>
                </c:pt>
                <c:pt idx="6763">
                  <c:v>1506.5</c:v>
                </c:pt>
                <c:pt idx="6764">
                  <c:v>1507</c:v>
                </c:pt>
                <c:pt idx="6765">
                  <c:v>1507.5</c:v>
                </c:pt>
                <c:pt idx="6766">
                  <c:v>1508</c:v>
                </c:pt>
                <c:pt idx="6767">
                  <c:v>1508.5</c:v>
                </c:pt>
                <c:pt idx="6768">
                  <c:v>1509</c:v>
                </c:pt>
                <c:pt idx="6769">
                  <c:v>1509.5</c:v>
                </c:pt>
                <c:pt idx="6770">
                  <c:v>1510</c:v>
                </c:pt>
                <c:pt idx="6771">
                  <c:v>1510.5</c:v>
                </c:pt>
                <c:pt idx="6772">
                  <c:v>1511</c:v>
                </c:pt>
                <c:pt idx="6773">
                  <c:v>1511.5</c:v>
                </c:pt>
                <c:pt idx="6774">
                  <c:v>1512</c:v>
                </c:pt>
                <c:pt idx="6775">
                  <c:v>1512.5</c:v>
                </c:pt>
                <c:pt idx="6776">
                  <c:v>1513</c:v>
                </c:pt>
                <c:pt idx="6777">
                  <c:v>1513.5</c:v>
                </c:pt>
                <c:pt idx="6778">
                  <c:v>1514</c:v>
                </c:pt>
                <c:pt idx="6779">
                  <c:v>1514.5</c:v>
                </c:pt>
                <c:pt idx="6780">
                  <c:v>1515</c:v>
                </c:pt>
                <c:pt idx="6781">
                  <c:v>1515.5</c:v>
                </c:pt>
                <c:pt idx="6782">
                  <c:v>1516</c:v>
                </c:pt>
                <c:pt idx="6783">
                  <c:v>1516.5</c:v>
                </c:pt>
                <c:pt idx="6784">
                  <c:v>1517</c:v>
                </c:pt>
                <c:pt idx="6785">
                  <c:v>1517.5</c:v>
                </c:pt>
                <c:pt idx="6786">
                  <c:v>1518</c:v>
                </c:pt>
                <c:pt idx="6787">
                  <c:v>1518.5</c:v>
                </c:pt>
                <c:pt idx="6788">
                  <c:v>1519</c:v>
                </c:pt>
                <c:pt idx="6789">
                  <c:v>1519.5</c:v>
                </c:pt>
                <c:pt idx="6790">
                  <c:v>1520</c:v>
                </c:pt>
                <c:pt idx="6791">
                  <c:v>1520.5</c:v>
                </c:pt>
                <c:pt idx="6792">
                  <c:v>1521</c:v>
                </c:pt>
                <c:pt idx="6793">
                  <c:v>1521.5</c:v>
                </c:pt>
                <c:pt idx="6794">
                  <c:v>1522</c:v>
                </c:pt>
                <c:pt idx="6795">
                  <c:v>1522.5</c:v>
                </c:pt>
                <c:pt idx="6796">
                  <c:v>1523</c:v>
                </c:pt>
                <c:pt idx="6797">
                  <c:v>1523.5</c:v>
                </c:pt>
                <c:pt idx="6798">
                  <c:v>1524</c:v>
                </c:pt>
                <c:pt idx="6799">
                  <c:v>1524.5</c:v>
                </c:pt>
                <c:pt idx="6800">
                  <c:v>1525</c:v>
                </c:pt>
                <c:pt idx="6801">
                  <c:v>1525.5</c:v>
                </c:pt>
                <c:pt idx="6802">
                  <c:v>1526</c:v>
                </c:pt>
                <c:pt idx="6803">
                  <c:v>1526.5</c:v>
                </c:pt>
                <c:pt idx="6804">
                  <c:v>1527</c:v>
                </c:pt>
                <c:pt idx="6805">
                  <c:v>1527.5</c:v>
                </c:pt>
                <c:pt idx="6806">
                  <c:v>1528</c:v>
                </c:pt>
                <c:pt idx="6807">
                  <c:v>1528.5</c:v>
                </c:pt>
                <c:pt idx="6808">
                  <c:v>1529</c:v>
                </c:pt>
                <c:pt idx="6809">
                  <c:v>1529.5</c:v>
                </c:pt>
                <c:pt idx="6810">
                  <c:v>1530</c:v>
                </c:pt>
                <c:pt idx="6811">
                  <c:v>1530.5</c:v>
                </c:pt>
                <c:pt idx="6812">
                  <c:v>1531</c:v>
                </c:pt>
                <c:pt idx="6813">
                  <c:v>1531.5</c:v>
                </c:pt>
                <c:pt idx="6814">
                  <c:v>1532</c:v>
                </c:pt>
                <c:pt idx="6815">
                  <c:v>1532.5</c:v>
                </c:pt>
                <c:pt idx="6816">
                  <c:v>1533</c:v>
                </c:pt>
                <c:pt idx="6817">
                  <c:v>1533.5</c:v>
                </c:pt>
                <c:pt idx="6818">
                  <c:v>1534</c:v>
                </c:pt>
                <c:pt idx="6819">
                  <c:v>1534.5</c:v>
                </c:pt>
                <c:pt idx="6820">
                  <c:v>1535</c:v>
                </c:pt>
                <c:pt idx="6821">
                  <c:v>1535.5</c:v>
                </c:pt>
                <c:pt idx="6822">
                  <c:v>1536</c:v>
                </c:pt>
                <c:pt idx="6823">
                  <c:v>1536.5</c:v>
                </c:pt>
                <c:pt idx="6824">
                  <c:v>1537</c:v>
                </c:pt>
                <c:pt idx="6825">
                  <c:v>1537.5</c:v>
                </c:pt>
                <c:pt idx="6826">
                  <c:v>1538</c:v>
                </c:pt>
                <c:pt idx="6827">
                  <c:v>1538.5</c:v>
                </c:pt>
                <c:pt idx="6828">
                  <c:v>1539</c:v>
                </c:pt>
                <c:pt idx="6829">
                  <c:v>1539.5</c:v>
                </c:pt>
                <c:pt idx="6830">
                  <c:v>1540</c:v>
                </c:pt>
                <c:pt idx="6831">
                  <c:v>1540.5</c:v>
                </c:pt>
                <c:pt idx="6832">
                  <c:v>1541</c:v>
                </c:pt>
                <c:pt idx="6833">
                  <c:v>1541.5</c:v>
                </c:pt>
                <c:pt idx="6834">
                  <c:v>1542</c:v>
                </c:pt>
                <c:pt idx="6835">
                  <c:v>1542.5</c:v>
                </c:pt>
                <c:pt idx="6836">
                  <c:v>1543</c:v>
                </c:pt>
                <c:pt idx="6837">
                  <c:v>1543.5</c:v>
                </c:pt>
                <c:pt idx="6838">
                  <c:v>1544</c:v>
                </c:pt>
                <c:pt idx="6839">
                  <c:v>1544.5</c:v>
                </c:pt>
                <c:pt idx="6840">
                  <c:v>1545</c:v>
                </c:pt>
                <c:pt idx="6841">
                  <c:v>1545.5</c:v>
                </c:pt>
                <c:pt idx="6842">
                  <c:v>1546</c:v>
                </c:pt>
                <c:pt idx="6843">
                  <c:v>1546.5</c:v>
                </c:pt>
                <c:pt idx="6844">
                  <c:v>1547</c:v>
                </c:pt>
                <c:pt idx="6845">
                  <c:v>1547.5</c:v>
                </c:pt>
                <c:pt idx="6846">
                  <c:v>1548</c:v>
                </c:pt>
                <c:pt idx="6847">
                  <c:v>1548.5</c:v>
                </c:pt>
                <c:pt idx="6848">
                  <c:v>1549</c:v>
                </c:pt>
                <c:pt idx="6849">
                  <c:v>1549.5</c:v>
                </c:pt>
                <c:pt idx="6850">
                  <c:v>1550</c:v>
                </c:pt>
                <c:pt idx="6851">
                  <c:v>1550.5</c:v>
                </c:pt>
                <c:pt idx="6852">
                  <c:v>1551</c:v>
                </c:pt>
                <c:pt idx="6853">
                  <c:v>1551.5</c:v>
                </c:pt>
                <c:pt idx="6854">
                  <c:v>1552</c:v>
                </c:pt>
                <c:pt idx="6855">
                  <c:v>1552.5</c:v>
                </c:pt>
                <c:pt idx="6856">
                  <c:v>1553</c:v>
                </c:pt>
                <c:pt idx="6857">
                  <c:v>1553.5</c:v>
                </c:pt>
                <c:pt idx="6858">
                  <c:v>1554</c:v>
                </c:pt>
                <c:pt idx="6859">
                  <c:v>1554.5</c:v>
                </c:pt>
                <c:pt idx="6860">
                  <c:v>1555</c:v>
                </c:pt>
                <c:pt idx="6861">
                  <c:v>1555.5</c:v>
                </c:pt>
                <c:pt idx="6862">
                  <c:v>1556</c:v>
                </c:pt>
                <c:pt idx="6863">
                  <c:v>1556.5</c:v>
                </c:pt>
                <c:pt idx="6864">
                  <c:v>1557</c:v>
                </c:pt>
                <c:pt idx="6865">
                  <c:v>1557.5</c:v>
                </c:pt>
                <c:pt idx="6866">
                  <c:v>1558</c:v>
                </c:pt>
                <c:pt idx="6867">
                  <c:v>1558.5</c:v>
                </c:pt>
                <c:pt idx="6868">
                  <c:v>1559</c:v>
                </c:pt>
                <c:pt idx="6869">
                  <c:v>1559.5</c:v>
                </c:pt>
                <c:pt idx="6870">
                  <c:v>1560</c:v>
                </c:pt>
                <c:pt idx="6871">
                  <c:v>1560.5</c:v>
                </c:pt>
                <c:pt idx="6872">
                  <c:v>1561</c:v>
                </c:pt>
                <c:pt idx="6873">
                  <c:v>1561.5</c:v>
                </c:pt>
                <c:pt idx="6874">
                  <c:v>1562</c:v>
                </c:pt>
                <c:pt idx="6875">
                  <c:v>1562.5</c:v>
                </c:pt>
                <c:pt idx="6876">
                  <c:v>1563</c:v>
                </c:pt>
                <c:pt idx="6877">
                  <c:v>1563.5</c:v>
                </c:pt>
                <c:pt idx="6878">
                  <c:v>1564</c:v>
                </c:pt>
                <c:pt idx="6879">
                  <c:v>1564.5</c:v>
                </c:pt>
                <c:pt idx="6880">
                  <c:v>1565</c:v>
                </c:pt>
                <c:pt idx="6881">
                  <c:v>1565.5</c:v>
                </c:pt>
                <c:pt idx="6882">
                  <c:v>1566</c:v>
                </c:pt>
                <c:pt idx="6883">
                  <c:v>1566.5</c:v>
                </c:pt>
                <c:pt idx="6884">
                  <c:v>1567</c:v>
                </c:pt>
                <c:pt idx="6885">
                  <c:v>1567.5</c:v>
                </c:pt>
                <c:pt idx="6886">
                  <c:v>1568</c:v>
                </c:pt>
                <c:pt idx="6887">
                  <c:v>1568.5</c:v>
                </c:pt>
                <c:pt idx="6888">
                  <c:v>1569</c:v>
                </c:pt>
                <c:pt idx="6889">
                  <c:v>1569.5</c:v>
                </c:pt>
                <c:pt idx="6890">
                  <c:v>1570</c:v>
                </c:pt>
                <c:pt idx="6891">
                  <c:v>1570.5</c:v>
                </c:pt>
                <c:pt idx="6892">
                  <c:v>1571</c:v>
                </c:pt>
                <c:pt idx="6893">
                  <c:v>1571.5</c:v>
                </c:pt>
                <c:pt idx="6894">
                  <c:v>1572</c:v>
                </c:pt>
                <c:pt idx="6895">
                  <c:v>1572.5</c:v>
                </c:pt>
                <c:pt idx="6896">
                  <c:v>1573</c:v>
                </c:pt>
                <c:pt idx="6897">
                  <c:v>1573.5</c:v>
                </c:pt>
                <c:pt idx="6898">
                  <c:v>1574</c:v>
                </c:pt>
                <c:pt idx="6899">
                  <c:v>1574.5</c:v>
                </c:pt>
                <c:pt idx="6900">
                  <c:v>1575</c:v>
                </c:pt>
                <c:pt idx="6901">
                  <c:v>1575.5</c:v>
                </c:pt>
                <c:pt idx="6902">
                  <c:v>1576</c:v>
                </c:pt>
                <c:pt idx="6903">
                  <c:v>1576.5</c:v>
                </c:pt>
                <c:pt idx="6904">
                  <c:v>1577</c:v>
                </c:pt>
                <c:pt idx="6905">
                  <c:v>1577.5</c:v>
                </c:pt>
                <c:pt idx="6906">
                  <c:v>1578</c:v>
                </c:pt>
                <c:pt idx="6907">
                  <c:v>1578.5</c:v>
                </c:pt>
                <c:pt idx="6908">
                  <c:v>1579</c:v>
                </c:pt>
                <c:pt idx="6909">
                  <c:v>1579.5</c:v>
                </c:pt>
                <c:pt idx="6910">
                  <c:v>1580</c:v>
                </c:pt>
                <c:pt idx="6911">
                  <c:v>1580.5</c:v>
                </c:pt>
                <c:pt idx="6912">
                  <c:v>1581</c:v>
                </c:pt>
                <c:pt idx="6913">
                  <c:v>1581.5</c:v>
                </c:pt>
                <c:pt idx="6914">
                  <c:v>1582</c:v>
                </c:pt>
                <c:pt idx="6915">
                  <c:v>1582.5</c:v>
                </c:pt>
                <c:pt idx="6916">
                  <c:v>1583</c:v>
                </c:pt>
                <c:pt idx="6917">
                  <c:v>1583.5</c:v>
                </c:pt>
                <c:pt idx="6918">
                  <c:v>1584</c:v>
                </c:pt>
                <c:pt idx="6919">
                  <c:v>1584.5</c:v>
                </c:pt>
                <c:pt idx="6920">
                  <c:v>1585</c:v>
                </c:pt>
                <c:pt idx="6921">
                  <c:v>1585.5</c:v>
                </c:pt>
                <c:pt idx="6922">
                  <c:v>1586</c:v>
                </c:pt>
                <c:pt idx="6923">
                  <c:v>1586.5</c:v>
                </c:pt>
                <c:pt idx="6924">
                  <c:v>1587</c:v>
                </c:pt>
                <c:pt idx="6925">
                  <c:v>1587.5</c:v>
                </c:pt>
                <c:pt idx="6926">
                  <c:v>1588</c:v>
                </c:pt>
                <c:pt idx="6927">
                  <c:v>1588.5</c:v>
                </c:pt>
                <c:pt idx="6928">
                  <c:v>1589</c:v>
                </c:pt>
                <c:pt idx="6929">
                  <c:v>1589.5</c:v>
                </c:pt>
                <c:pt idx="6930">
                  <c:v>1590</c:v>
                </c:pt>
                <c:pt idx="6931">
                  <c:v>1590.5</c:v>
                </c:pt>
                <c:pt idx="6932">
                  <c:v>1591</c:v>
                </c:pt>
                <c:pt idx="6933">
                  <c:v>1591.5</c:v>
                </c:pt>
                <c:pt idx="6934">
                  <c:v>1592</c:v>
                </c:pt>
                <c:pt idx="6935">
                  <c:v>1592.5</c:v>
                </c:pt>
                <c:pt idx="6936">
                  <c:v>1593</c:v>
                </c:pt>
                <c:pt idx="6937">
                  <c:v>1593.5</c:v>
                </c:pt>
                <c:pt idx="6938">
                  <c:v>1594</c:v>
                </c:pt>
                <c:pt idx="6939">
                  <c:v>1594.5</c:v>
                </c:pt>
                <c:pt idx="6940">
                  <c:v>1595</c:v>
                </c:pt>
                <c:pt idx="6941">
                  <c:v>1595.5</c:v>
                </c:pt>
                <c:pt idx="6942">
                  <c:v>1596</c:v>
                </c:pt>
                <c:pt idx="6943">
                  <c:v>1596.5</c:v>
                </c:pt>
                <c:pt idx="6944">
                  <c:v>1597</c:v>
                </c:pt>
                <c:pt idx="6945">
                  <c:v>1597.5</c:v>
                </c:pt>
                <c:pt idx="6946">
                  <c:v>1598</c:v>
                </c:pt>
                <c:pt idx="6947">
                  <c:v>1598.5</c:v>
                </c:pt>
                <c:pt idx="6948">
                  <c:v>1599</c:v>
                </c:pt>
                <c:pt idx="6949">
                  <c:v>1599.5</c:v>
                </c:pt>
                <c:pt idx="6950">
                  <c:v>1600</c:v>
                </c:pt>
                <c:pt idx="6951">
                  <c:v>1600.5</c:v>
                </c:pt>
                <c:pt idx="6952">
                  <c:v>1601</c:v>
                </c:pt>
                <c:pt idx="6953">
                  <c:v>1601.5</c:v>
                </c:pt>
                <c:pt idx="6954">
                  <c:v>1602</c:v>
                </c:pt>
                <c:pt idx="6955">
                  <c:v>1602.5</c:v>
                </c:pt>
                <c:pt idx="6956">
                  <c:v>1603</c:v>
                </c:pt>
                <c:pt idx="6957">
                  <c:v>1603.5</c:v>
                </c:pt>
                <c:pt idx="6958">
                  <c:v>1604</c:v>
                </c:pt>
                <c:pt idx="6959">
                  <c:v>1604.5</c:v>
                </c:pt>
                <c:pt idx="6960">
                  <c:v>1605</c:v>
                </c:pt>
                <c:pt idx="6961">
                  <c:v>1605.5</c:v>
                </c:pt>
                <c:pt idx="6962">
                  <c:v>1606</c:v>
                </c:pt>
                <c:pt idx="6963">
                  <c:v>1606.5</c:v>
                </c:pt>
                <c:pt idx="6964">
                  <c:v>1607</c:v>
                </c:pt>
                <c:pt idx="6965">
                  <c:v>1607.5</c:v>
                </c:pt>
                <c:pt idx="6966">
                  <c:v>1608</c:v>
                </c:pt>
                <c:pt idx="6967">
                  <c:v>1608.5</c:v>
                </c:pt>
                <c:pt idx="6968">
                  <c:v>1609</c:v>
                </c:pt>
                <c:pt idx="6969">
                  <c:v>1609.5</c:v>
                </c:pt>
                <c:pt idx="6970">
                  <c:v>1610</c:v>
                </c:pt>
                <c:pt idx="6971">
                  <c:v>1610.5</c:v>
                </c:pt>
                <c:pt idx="6972">
                  <c:v>1611</c:v>
                </c:pt>
                <c:pt idx="6973">
                  <c:v>1611.5</c:v>
                </c:pt>
                <c:pt idx="6974">
                  <c:v>1612</c:v>
                </c:pt>
                <c:pt idx="6975">
                  <c:v>1612.5</c:v>
                </c:pt>
                <c:pt idx="6976">
                  <c:v>1613</c:v>
                </c:pt>
                <c:pt idx="6977">
                  <c:v>1613.5</c:v>
                </c:pt>
                <c:pt idx="6978">
                  <c:v>1614</c:v>
                </c:pt>
                <c:pt idx="6979">
                  <c:v>1614.5</c:v>
                </c:pt>
                <c:pt idx="6980">
                  <c:v>1615</c:v>
                </c:pt>
                <c:pt idx="6981">
                  <c:v>1615.5</c:v>
                </c:pt>
                <c:pt idx="6982">
                  <c:v>1616</c:v>
                </c:pt>
                <c:pt idx="6983">
                  <c:v>1616.5</c:v>
                </c:pt>
                <c:pt idx="6984">
                  <c:v>1617</c:v>
                </c:pt>
                <c:pt idx="6985">
                  <c:v>1617.5</c:v>
                </c:pt>
                <c:pt idx="6986">
                  <c:v>1618</c:v>
                </c:pt>
                <c:pt idx="6987">
                  <c:v>1618.5</c:v>
                </c:pt>
                <c:pt idx="6988">
                  <c:v>1619</c:v>
                </c:pt>
                <c:pt idx="6989">
                  <c:v>1619.5</c:v>
                </c:pt>
                <c:pt idx="6990">
                  <c:v>1620</c:v>
                </c:pt>
                <c:pt idx="6991">
                  <c:v>1620.5</c:v>
                </c:pt>
                <c:pt idx="6992">
                  <c:v>1621</c:v>
                </c:pt>
                <c:pt idx="6993">
                  <c:v>1621.5</c:v>
                </c:pt>
                <c:pt idx="6994">
                  <c:v>1622</c:v>
                </c:pt>
                <c:pt idx="6995">
                  <c:v>1622.5</c:v>
                </c:pt>
                <c:pt idx="6996">
                  <c:v>1623</c:v>
                </c:pt>
                <c:pt idx="6997">
                  <c:v>1623.5</c:v>
                </c:pt>
                <c:pt idx="6998">
                  <c:v>1624</c:v>
                </c:pt>
                <c:pt idx="6999">
                  <c:v>1624.5</c:v>
                </c:pt>
                <c:pt idx="7000">
                  <c:v>1625</c:v>
                </c:pt>
                <c:pt idx="7001">
                  <c:v>1625.5</c:v>
                </c:pt>
                <c:pt idx="7002">
                  <c:v>1626</c:v>
                </c:pt>
                <c:pt idx="7003">
                  <c:v>1626.5</c:v>
                </c:pt>
                <c:pt idx="7004">
                  <c:v>1627</c:v>
                </c:pt>
                <c:pt idx="7005">
                  <c:v>1627.5</c:v>
                </c:pt>
                <c:pt idx="7006">
                  <c:v>1628</c:v>
                </c:pt>
                <c:pt idx="7007">
                  <c:v>1628.5</c:v>
                </c:pt>
                <c:pt idx="7008">
                  <c:v>1629</c:v>
                </c:pt>
                <c:pt idx="7009">
                  <c:v>1629.5</c:v>
                </c:pt>
                <c:pt idx="7010">
                  <c:v>1630</c:v>
                </c:pt>
                <c:pt idx="7011">
                  <c:v>1630.5</c:v>
                </c:pt>
                <c:pt idx="7012">
                  <c:v>1631</c:v>
                </c:pt>
                <c:pt idx="7013">
                  <c:v>1631.5</c:v>
                </c:pt>
                <c:pt idx="7014">
                  <c:v>1632</c:v>
                </c:pt>
                <c:pt idx="7015">
                  <c:v>1632.5</c:v>
                </c:pt>
                <c:pt idx="7016">
                  <c:v>1633</c:v>
                </c:pt>
                <c:pt idx="7017">
                  <c:v>1633.5</c:v>
                </c:pt>
                <c:pt idx="7018">
                  <c:v>1634</c:v>
                </c:pt>
                <c:pt idx="7019">
                  <c:v>1634.5</c:v>
                </c:pt>
                <c:pt idx="7020">
                  <c:v>1635</c:v>
                </c:pt>
                <c:pt idx="7021">
                  <c:v>1635.5</c:v>
                </c:pt>
                <c:pt idx="7022">
                  <c:v>1636</c:v>
                </c:pt>
                <c:pt idx="7023">
                  <c:v>1636.5</c:v>
                </c:pt>
                <c:pt idx="7024">
                  <c:v>1637</c:v>
                </c:pt>
                <c:pt idx="7025">
                  <c:v>1637.5</c:v>
                </c:pt>
                <c:pt idx="7026">
                  <c:v>1638</c:v>
                </c:pt>
                <c:pt idx="7027">
                  <c:v>1638.5</c:v>
                </c:pt>
                <c:pt idx="7028">
                  <c:v>1639</c:v>
                </c:pt>
                <c:pt idx="7029">
                  <c:v>1639.5</c:v>
                </c:pt>
                <c:pt idx="7030">
                  <c:v>1640</c:v>
                </c:pt>
                <c:pt idx="7031">
                  <c:v>1640.5</c:v>
                </c:pt>
                <c:pt idx="7032">
                  <c:v>1641</c:v>
                </c:pt>
                <c:pt idx="7033">
                  <c:v>1641.5</c:v>
                </c:pt>
                <c:pt idx="7034">
                  <c:v>1642</c:v>
                </c:pt>
                <c:pt idx="7035">
                  <c:v>1642.5</c:v>
                </c:pt>
                <c:pt idx="7036">
                  <c:v>1643</c:v>
                </c:pt>
                <c:pt idx="7037">
                  <c:v>1643.5</c:v>
                </c:pt>
                <c:pt idx="7038">
                  <c:v>1644</c:v>
                </c:pt>
                <c:pt idx="7039">
                  <c:v>1644.5</c:v>
                </c:pt>
                <c:pt idx="7040">
                  <c:v>1645</c:v>
                </c:pt>
                <c:pt idx="7041">
                  <c:v>1645.5</c:v>
                </c:pt>
                <c:pt idx="7042">
                  <c:v>1646</c:v>
                </c:pt>
                <c:pt idx="7043">
                  <c:v>1646.5</c:v>
                </c:pt>
                <c:pt idx="7044">
                  <c:v>1647</c:v>
                </c:pt>
                <c:pt idx="7045">
                  <c:v>1647.5</c:v>
                </c:pt>
                <c:pt idx="7046">
                  <c:v>1648</c:v>
                </c:pt>
                <c:pt idx="7047">
                  <c:v>1648.5</c:v>
                </c:pt>
                <c:pt idx="7048">
                  <c:v>1649</c:v>
                </c:pt>
                <c:pt idx="7049">
                  <c:v>1649.5</c:v>
                </c:pt>
                <c:pt idx="7050">
                  <c:v>1650</c:v>
                </c:pt>
                <c:pt idx="7051">
                  <c:v>1650.5</c:v>
                </c:pt>
                <c:pt idx="7052">
                  <c:v>1651</c:v>
                </c:pt>
                <c:pt idx="7053">
                  <c:v>1651.5</c:v>
                </c:pt>
                <c:pt idx="7054">
                  <c:v>1652</c:v>
                </c:pt>
                <c:pt idx="7055">
                  <c:v>1652.5</c:v>
                </c:pt>
                <c:pt idx="7056">
                  <c:v>1653</c:v>
                </c:pt>
                <c:pt idx="7057">
                  <c:v>1653.5</c:v>
                </c:pt>
                <c:pt idx="7058">
                  <c:v>1654</c:v>
                </c:pt>
                <c:pt idx="7059">
                  <c:v>1654.5</c:v>
                </c:pt>
                <c:pt idx="7060">
                  <c:v>1655</c:v>
                </c:pt>
                <c:pt idx="7061">
                  <c:v>1655.5</c:v>
                </c:pt>
                <c:pt idx="7062">
                  <c:v>1656</c:v>
                </c:pt>
                <c:pt idx="7063">
                  <c:v>1656.5</c:v>
                </c:pt>
                <c:pt idx="7064">
                  <c:v>1657</c:v>
                </c:pt>
                <c:pt idx="7065">
                  <c:v>1657.5</c:v>
                </c:pt>
                <c:pt idx="7066">
                  <c:v>1658</c:v>
                </c:pt>
                <c:pt idx="7067">
                  <c:v>1658.5</c:v>
                </c:pt>
                <c:pt idx="7068">
                  <c:v>1659</c:v>
                </c:pt>
                <c:pt idx="7069">
                  <c:v>1659.5</c:v>
                </c:pt>
                <c:pt idx="7070">
                  <c:v>1660</c:v>
                </c:pt>
                <c:pt idx="7071">
                  <c:v>1660.5</c:v>
                </c:pt>
                <c:pt idx="7072">
                  <c:v>1661</c:v>
                </c:pt>
                <c:pt idx="7073">
                  <c:v>1661.5</c:v>
                </c:pt>
                <c:pt idx="7074">
                  <c:v>1662</c:v>
                </c:pt>
                <c:pt idx="7075">
                  <c:v>1662.5</c:v>
                </c:pt>
                <c:pt idx="7076">
                  <c:v>1663</c:v>
                </c:pt>
                <c:pt idx="7077">
                  <c:v>1663.5</c:v>
                </c:pt>
                <c:pt idx="7078">
                  <c:v>1664</c:v>
                </c:pt>
                <c:pt idx="7079">
                  <c:v>1664.5</c:v>
                </c:pt>
                <c:pt idx="7080">
                  <c:v>1665</c:v>
                </c:pt>
                <c:pt idx="7081">
                  <c:v>1665.5</c:v>
                </c:pt>
                <c:pt idx="7082">
                  <c:v>1666</c:v>
                </c:pt>
                <c:pt idx="7083">
                  <c:v>1666.5</c:v>
                </c:pt>
                <c:pt idx="7084">
                  <c:v>1667</c:v>
                </c:pt>
                <c:pt idx="7085">
                  <c:v>1667.5</c:v>
                </c:pt>
                <c:pt idx="7086">
                  <c:v>1668</c:v>
                </c:pt>
                <c:pt idx="7087">
                  <c:v>1668.5</c:v>
                </c:pt>
                <c:pt idx="7088">
                  <c:v>1669</c:v>
                </c:pt>
                <c:pt idx="7089">
                  <c:v>1669.5</c:v>
                </c:pt>
                <c:pt idx="7090">
                  <c:v>1670</c:v>
                </c:pt>
                <c:pt idx="7091">
                  <c:v>1670.5</c:v>
                </c:pt>
                <c:pt idx="7092">
                  <c:v>1671</c:v>
                </c:pt>
                <c:pt idx="7093">
                  <c:v>1671.5</c:v>
                </c:pt>
                <c:pt idx="7094">
                  <c:v>1672</c:v>
                </c:pt>
                <c:pt idx="7095">
                  <c:v>1672.5</c:v>
                </c:pt>
                <c:pt idx="7096">
                  <c:v>1673</c:v>
                </c:pt>
                <c:pt idx="7097">
                  <c:v>1673.5</c:v>
                </c:pt>
                <c:pt idx="7098">
                  <c:v>1674</c:v>
                </c:pt>
                <c:pt idx="7099">
                  <c:v>1674.5</c:v>
                </c:pt>
                <c:pt idx="7100">
                  <c:v>1675</c:v>
                </c:pt>
                <c:pt idx="7101">
                  <c:v>1675.5</c:v>
                </c:pt>
                <c:pt idx="7102">
                  <c:v>1676</c:v>
                </c:pt>
                <c:pt idx="7103">
                  <c:v>1676.5</c:v>
                </c:pt>
                <c:pt idx="7104">
                  <c:v>1677</c:v>
                </c:pt>
                <c:pt idx="7105">
                  <c:v>1677.5</c:v>
                </c:pt>
                <c:pt idx="7106">
                  <c:v>1678</c:v>
                </c:pt>
                <c:pt idx="7107">
                  <c:v>1678.5</c:v>
                </c:pt>
                <c:pt idx="7108">
                  <c:v>1679</c:v>
                </c:pt>
                <c:pt idx="7109">
                  <c:v>1679.5</c:v>
                </c:pt>
                <c:pt idx="7110">
                  <c:v>1680</c:v>
                </c:pt>
                <c:pt idx="7111">
                  <c:v>1680.5</c:v>
                </c:pt>
                <c:pt idx="7112">
                  <c:v>1681</c:v>
                </c:pt>
                <c:pt idx="7113">
                  <c:v>1681.5</c:v>
                </c:pt>
                <c:pt idx="7114">
                  <c:v>1682</c:v>
                </c:pt>
                <c:pt idx="7115">
                  <c:v>1682.5</c:v>
                </c:pt>
                <c:pt idx="7116">
                  <c:v>1683</c:v>
                </c:pt>
                <c:pt idx="7117">
                  <c:v>1683.5</c:v>
                </c:pt>
                <c:pt idx="7118">
                  <c:v>1684</c:v>
                </c:pt>
                <c:pt idx="7119">
                  <c:v>1684.5</c:v>
                </c:pt>
                <c:pt idx="7120">
                  <c:v>1685</c:v>
                </c:pt>
                <c:pt idx="7121">
                  <c:v>1685.5</c:v>
                </c:pt>
                <c:pt idx="7122">
                  <c:v>1686</c:v>
                </c:pt>
                <c:pt idx="7123">
                  <c:v>1686.5</c:v>
                </c:pt>
                <c:pt idx="7124">
                  <c:v>1687</c:v>
                </c:pt>
                <c:pt idx="7125">
                  <c:v>1687.5</c:v>
                </c:pt>
                <c:pt idx="7126">
                  <c:v>1688</c:v>
                </c:pt>
                <c:pt idx="7127">
                  <c:v>1688.5</c:v>
                </c:pt>
                <c:pt idx="7128">
                  <c:v>1689</c:v>
                </c:pt>
                <c:pt idx="7129">
                  <c:v>1689.5</c:v>
                </c:pt>
                <c:pt idx="7130">
                  <c:v>1690</c:v>
                </c:pt>
                <c:pt idx="7131">
                  <c:v>1690.5</c:v>
                </c:pt>
                <c:pt idx="7132">
                  <c:v>1691</c:v>
                </c:pt>
                <c:pt idx="7133">
                  <c:v>1691.5</c:v>
                </c:pt>
                <c:pt idx="7134">
                  <c:v>1692</c:v>
                </c:pt>
                <c:pt idx="7135">
                  <c:v>1692.5</c:v>
                </c:pt>
                <c:pt idx="7136">
                  <c:v>1693</c:v>
                </c:pt>
                <c:pt idx="7137">
                  <c:v>1693.5</c:v>
                </c:pt>
                <c:pt idx="7138">
                  <c:v>1694</c:v>
                </c:pt>
                <c:pt idx="7139">
                  <c:v>1694.5</c:v>
                </c:pt>
                <c:pt idx="7140">
                  <c:v>1695</c:v>
                </c:pt>
                <c:pt idx="7141">
                  <c:v>1695.5</c:v>
                </c:pt>
                <c:pt idx="7142">
                  <c:v>1696</c:v>
                </c:pt>
                <c:pt idx="7143">
                  <c:v>1696.5</c:v>
                </c:pt>
                <c:pt idx="7144">
                  <c:v>1697</c:v>
                </c:pt>
                <c:pt idx="7145">
                  <c:v>1697.5</c:v>
                </c:pt>
                <c:pt idx="7146">
                  <c:v>1698</c:v>
                </c:pt>
                <c:pt idx="7147">
                  <c:v>1698.5</c:v>
                </c:pt>
                <c:pt idx="7148">
                  <c:v>1699</c:v>
                </c:pt>
                <c:pt idx="7149">
                  <c:v>1699.5</c:v>
                </c:pt>
                <c:pt idx="7150">
                  <c:v>1700</c:v>
                </c:pt>
                <c:pt idx="7151">
                  <c:v>1700.5</c:v>
                </c:pt>
                <c:pt idx="7152">
                  <c:v>1701</c:v>
                </c:pt>
                <c:pt idx="7153">
                  <c:v>1701.5</c:v>
                </c:pt>
                <c:pt idx="7154">
                  <c:v>1702</c:v>
                </c:pt>
                <c:pt idx="7155">
                  <c:v>1702.5</c:v>
                </c:pt>
                <c:pt idx="7156">
                  <c:v>1703</c:v>
                </c:pt>
                <c:pt idx="7157">
                  <c:v>1703.5</c:v>
                </c:pt>
                <c:pt idx="7158">
                  <c:v>1704</c:v>
                </c:pt>
                <c:pt idx="7159">
                  <c:v>1704.5</c:v>
                </c:pt>
                <c:pt idx="7160">
                  <c:v>1705</c:v>
                </c:pt>
                <c:pt idx="7161">
                  <c:v>1705.5</c:v>
                </c:pt>
                <c:pt idx="7162">
                  <c:v>1706</c:v>
                </c:pt>
                <c:pt idx="7163">
                  <c:v>1706.5</c:v>
                </c:pt>
                <c:pt idx="7164">
                  <c:v>1707</c:v>
                </c:pt>
                <c:pt idx="7165">
                  <c:v>1707.5</c:v>
                </c:pt>
                <c:pt idx="7166">
                  <c:v>1708</c:v>
                </c:pt>
                <c:pt idx="7167">
                  <c:v>1708.5</c:v>
                </c:pt>
                <c:pt idx="7168">
                  <c:v>1709</c:v>
                </c:pt>
                <c:pt idx="7169">
                  <c:v>1709.5</c:v>
                </c:pt>
                <c:pt idx="7170">
                  <c:v>1710</c:v>
                </c:pt>
                <c:pt idx="7171">
                  <c:v>1710.5</c:v>
                </c:pt>
                <c:pt idx="7172">
                  <c:v>1711</c:v>
                </c:pt>
                <c:pt idx="7173">
                  <c:v>1711.5</c:v>
                </c:pt>
                <c:pt idx="7174">
                  <c:v>1712</c:v>
                </c:pt>
                <c:pt idx="7175">
                  <c:v>1712.5</c:v>
                </c:pt>
                <c:pt idx="7176">
                  <c:v>1713</c:v>
                </c:pt>
                <c:pt idx="7177">
                  <c:v>1713.5</c:v>
                </c:pt>
                <c:pt idx="7178">
                  <c:v>1714</c:v>
                </c:pt>
                <c:pt idx="7179">
                  <c:v>1714.5</c:v>
                </c:pt>
                <c:pt idx="7180">
                  <c:v>1715</c:v>
                </c:pt>
                <c:pt idx="7181">
                  <c:v>1715.5</c:v>
                </c:pt>
                <c:pt idx="7182">
                  <c:v>1716</c:v>
                </c:pt>
                <c:pt idx="7183">
                  <c:v>1716.5</c:v>
                </c:pt>
                <c:pt idx="7184">
                  <c:v>1717</c:v>
                </c:pt>
                <c:pt idx="7185">
                  <c:v>1717.5</c:v>
                </c:pt>
                <c:pt idx="7186">
                  <c:v>1718</c:v>
                </c:pt>
                <c:pt idx="7187">
                  <c:v>1718.5</c:v>
                </c:pt>
                <c:pt idx="7188">
                  <c:v>1719</c:v>
                </c:pt>
                <c:pt idx="7189">
                  <c:v>1719.5</c:v>
                </c:pt>
                <c:pt idx="7190">
                  <c:v>1720</c:v>
                </c:pt>
                <c:pt idx="7191">
                  <c:v>1720.5</c:v>
                </c:pt>
                <c:pt idx="7192">
                  <c:v>1721</c:v>
                </c:pt>
                <c:pt idx="7193">
                  <c:v>1721.5</c:v>
                </c:pt>
                <c:pt idx="7194">
                  <c:v>1722</c:v>
                </c:pt>
                <c:pt idx="7195">
                  <c:v>1722.5</c:v>
                </c:pt>
                <c:pt idx="7196">
                  <c:v>1723</c:v>
                </c:pt>
                <c:pt idx="7197">
                  <c:v>1723.5</c:v>
                </c:pt>
                <c:pt idx="7198">
                  <c:v>1724</c:v>
                </c:pt>
                <c:pt idx="7199">
                  <c:v>1724.5</c:v>
                </c:pt>
                <c:pt idx="7200">
                  <c:v>1725</c:v>
                </c:pt>
                <c:pt idx="7201">
                  <c:v>1725.5</c:v>
                </c:pt>
                <c:pt idx="7202">
                  <c:v>1726</c:v>
                </c:pt>
                <c:pt idx="7203">
                  <c:v>1726.5</c:v>
                </c:pt>
                <c:pt idx="7204">
                  <c:v>1727</c:v>
                </c:pt>
                <c:pt idx="7205">
                  <c:v>1727.5</c:v>
                </c:pt>
                <c:pt idx="7206">
                  <c:v>1728</c:v>
                </c:pt>
                <c:pt idx="7207">
                  <c:v>1728.5</c:v>
                </c:pt>
                <c:pt idx="7208">
                  <c:v>1729</c:v>
                </c:pt>
                <c:pt idx="7209">
                  <c:v>1729.5</c:v>
                </c:pt>
                <c:pt idx="7210">
                  <c:v>1730</c:v>
                </c:pt>
                <c:pt idx="7211">
                  <c:v>1730.5</c:v>
                </c:pt>
                <c:pt idx="7212">
                  <c:v>1731</c:v>
                </c:pt>
                <c:pt idx="7213">
                  <c:v>1731.5</c:v>
                </c:pt>
                <c:pt idx="7214">
                  <c:v>1732</c:v>
                </c:pt>
                <c:pt idx="7215">
                  <c:v>1732.5</c:v>
                </c:pt>
                <c:pt idx="7216">
                  <c:v>1733</c:v>
                </c:pt>
                <c:pt idx="7217">
                  <c:v>1733.5</c:v>
                </c:pt>
                <c:pt idx="7218">
                  <c:v>1734</c:v>
                </c:pt>
                <c:pt idx="7219">
                  <c:v>1734.5</c:v>
                </c:pt>
                <c:pt idx="7220">
                  <c:v>1735</c:v>
                </c:pt>
                <c:pt idx="7221">
                  <c:v>1735.5</c:v>
                </c:pt>
                <c:pt idx="7222">
                  <c:v>1736</c:v>
                </c:pt>
                <c:pt idx="7223">
                  <c:v>1736.5</c:v>
                </c:pt>
                <c:pt idx="7224">
                  <c:v>1737</c:v>
                </c:pt>
                <c:pt idx="7225">
                  <c:v>1737.5</c:v>
                </c:pt>
                <c:pt idx="7226">
                  <c:v>1738</c:v>
                </c:pt>
                <c:pt idx="7227">
                  <c:v>1738.5</c:v>
                </c:pt>
                <c:pt idx="7228">
                  <c:v>1739</c:v>
                </c:pt>
                <c:pt idx="7229">
                  <c:v>1739.5</c:v>
                </c:pt>
                <c:pt idx="7230">
                  <c:v>1740</c:v>
                </c:pt>
                <c:pt idx="7231">
                  <c:v>1740.5</c:v>
                </c:pt>
                <c:pt idx="7232">
                  <c:v>1741</c:v>
                </c:pt>
                <c:pt idx="7233">
                  <c:v>1741.5</c:v>
                </c:pt>
                <c:pt idx="7234">
                  <c:v>1742</c:v>
                </c:pt>
                <c:pt idx="7235">
                  <c:v>1742.5</c:v>
                </c:pt>
                <c:pt idx="7236">
                  <c:v>1743</c:v>
                </c:pt>
                <c:pt idx="7237">
                  <c:v>1743.5</c:v>
                </c:pt>
                <c:pt idx="7238">
                  <c:v>1744</c:v>
                </c:pt>
                <c:pt idx="7239">
                  <c:v>1744.5</c:v>
                </c:pt>
                <c:pt idx="7240">
                  <c:v>1745</c:v>
                </c:pt>
                <c:pt idx="7241">
                  <c:v>1745.5</c:v>
                </c:pt>
                <c:pt idx="7242">
                  <c:v>1746</c:v>
                </c:pt>
                <c:pt idx="7243">
                  <c:v>1746.5</c:v>
                </c:pt>
                <c:pt idx="7244">
                  <c:v>1747</c:v>
                </c:pt>
                <c:pt idx="7245">
                  <c:v>1747.5</c:v>
                </c:pt>
                <c:pt idx="7246">
                  <c:v>1748</c:v>
                </c:pt>
                <c:pt idx="7247">
                  <c:v>1748.5</c:v>
                </c:pt>
                <c:pt idx="7248">
                  <c:v>1749</c:v>
                </c:pt>
                <c:pt idx="7249">
                  <c:v>1749.5</c:v>
                </c:pt>
                <c:pt idx="7250">
                  <c:v>1750</c:v>
                </c:pt>
                <c:pt idx="7251">
                  <c:v>1750.5</c:v>
                </c:pt>
                <c:pt idx="7252">
                  <c:v>1751</c:v>
                </c:pt>
                <c:pt idx="7253">
                  <c:v>1751.5</c:v>
                </c:pt>
                <c:pt idx="7254">
                  <c:v>1752</c:v>
                </c:pt>
                <c:pt idx="7255">
                  <c:v>1752.5</c:v>
                </c:pt>
                <c:pt idx="7256">
                  <c:v>1753</c:v>
                </c:pt>
                <c:pt idx="7257">
                  <c:v>1753.5</c:v>
                </c:pt>
                <c:pt idx="7258">
                  <c:v>1754</c:v>
                </c:pt>
                <c:pt idx="7259">
                  <c:v>1754.5</c:v>
                </c:pt>
                <c:pt idx="7260">
                  <c:v>1755</c:v>
                </c:pt>
                <c:pt idx="7261">
                  <c:v>1755.5</c:v>
                </c:pt>
                <c:pt idx="7262">
                  <c:v>1756</c:v>
                </c:pt>
                <c:pt idx="7263">
                  <c:v>1756.5</c:v>
                </c:pt>
                <c:pt idx="7264">
                  <c:v>1757</c:v>
                </c:pt>
                <c:pt idx="7265">
                  <c:v>1757.5</c:v>
                </c:pt>
                <c:pt idx="7266">
                  <c:v>1758</c:v>
                </c:pt>
                <c:pt idx="7267">
                  <c:v>1758.5</c:v>
                </c:pt>
                <c:pt idx="7268">
                  <c:v>1759</c:v>
                </c:pt>
                <c:pt idx="7269">
                  <c:v>1759.5</c:v>
                </c:pt>
                <c:pt idx="7270">
                  <c:v>1760</c:v>
                </c:pt>
                <c:pt idx="7271">
                  <c:v>1760.5</c:v>
                </c:pt>
                <c:pt idx="7272">
                  <c:v>1761</c:v>
                </c:pt>
                <c:pt idx="7273">
                  <c:v>1761.5</c:v>
                </c:pt>
                <c:pt idx="7274">
                  <c:v>1762</c:v>
                </c:pt>
                <c:pt idx="7275">
                  <c:v>1762.5</c:v>
                </c:pt>
                <c:pt idx="7276">
                  <c:v>1763</c:v>
                </c:pt>
                <c:pt idx="7277">
                  <c:v>1763.5</c:v>
                </c:pt>
                <c:pt idx="7278">
                  <c:v>1764</c:v>
                </c:pt>
                <c:pt idx="7279">
                  <c:v>1764.5</c:v>
                </c:pt>
                <c:pt idx="7280">
                  <c:v>1765</c:v>
                </c:pt>
                <c:pt idx="7281">
                  <c:v>1765.5</c:v>
                </c:pt>
                <c:pt idx="7282">
                  <c:v>1766</c:v>
                </c:pt>
                <c:pt idx="7283">
                  <c:v>1766.5</c:v>
                </c:pt>
                <c:pt idx="7284">
                  <c:v>1767</c:v>
                </c:pt>
                <c:pt idx="7285">
                  <c:v>1767.5</c:v>
                </c:pt>
                <c:pt idx="7286">
                  <c:v>1768</c:v>
                </c:pt>
                <c:pt idx="7287">
                  <c:v>1768.5</c:v>
                </c:pt>
                <c:pt idx="7288">
                  <c:v>1769</c:v>
                </c:pt>
                <c:pt idx="7289">
                  <c:v>1769.5</c:v>
                </c:pt>
                <c:pt idx="7290">
                  <c:v>1770</c:v>
                </c:pt>
                <c:pt idx="7291">
                  <c:v>1770.5</c:v>
                </c:pt>
                <c:pt idx="7292">
                  <c:v>1771</c:v>
                </c:pt>
                <c:pt idx="7293">
                  <c:v>1771.5</c:v>
                </c:pt>
                <c:pt idx="7294">
                  <c:v>1772</c:v>
                </c:pt>
                <c:pt idx="7295">
                  <c:v>1772.5</c:v>
                </c:pt>
                <c:pt idx="7296">
                  <c:v>1773</c:v>
                </c:pt>
                <c:pt idx="7297">
                  <c:v>1773.5</c:v>
                </c:pt>
                <c:pt idx="7298">
                  <c:v>1774</c:v>
                </c:pt>
                <c:pt idx="7299">
                  <c:v>1774.5</c:v>
                </c:pt>
                <c:pt idx="7300">
                  <c:v>1775</c:v>
                </c:pt>
                <c:pt idx="7301">
                  <c:v>1775.5</c:v>
                </c:pt>
                <c:pt idx="7302">
                  <c:v>1776</c:v>
                </c:pt>
                <c:pt idx="7303">
                  <c:v>1776.5</c:v>
                </c:pt>
                <c:pt idx="7304">
                  <c:v>1777</c:v>
                </c:pt>
                <c:pt idx="7305">
                  <c:v>1777.5</c:v>
                </c:pt>
                <c:pt idx="7306">
                  <c:v>1778</c:v>
                </c:pt>
                <c:pt idx="7307">
                  <c:v>1778.5</c:v>
                </c:pt>
                <c:pt idx="7308">
                  <c:v>1779</c:v>
                </c:pt>
                <c:pt idx="7309">
                  <c:v>1779.5</c:v>
                </c:pt>
                <c:pt idx="7310">
                  <c:v>1780</c:v>
                </c:pt>
                <c:pt idx="7311">
                  <c:v>1780.5</c:v>
                </c:pt>
                <c:pt idx="7312">
                  <c:v>1781</c:v>
                </c:pt>
                <c:pt idx="7313">
                  <c:v>1781.5</c:v>
                </c:pt>
                <c:pt idx="7314">
                  <c:v>1782</c:v>
                </c:pt>
                <c:pt idx="7315">
                  <c:v>1782.5</c:v>
                </c:pt>
                <c:pt idx="7316">
                  <c:v>1783</c:v>
                </c:pt>
                <c:pt idx="7317">
                  <c:v>1783.5</c:v>
                </c:pt>
                <c:pt idx="7318">
                  <c:v>1784</c:v>
                </c:pt>
                <c:pt idx="7319">
                  <c:v>1784.5</c:v>
                </c:pt>
                <c:pt idx="7320">
                  <c:v>1785</c:v>
                </c:pt>
                <c:pt idx="7321">
                  <c:v>1785.5</c:v>
                </c:pt>
                <c:pt idx="7322">
                  <c:v>1786</c:v>
                </c:pt>
                <c:pt idx="7323">
                  <c:v>1786.5</c:v>
                </c:pt>
                <c:pt idx="7324">
                  <c:v>1787</c:v>
                </c:pt>
                <c:pt idx="7325">
                  <c:v>1787.5</c:v>
                </c:pt>
                <c:pt idx="7326">
                  <c:v>1788</c:v>
                </c:pt>
                <c:pt idx="7327">
                  <c:v>1788.5</c:v>
                </c:pt>
                <c:pt idx="7328">
                  <c:v>1789</c:v>
                </c:pt>
                <c:pt idx="7329">
                  <c:v>1789.5</c:v>
                </c:pt>
                <c:pt idx="7330">
                  <c:v>1790</c:v>
                </c:pt>
                <c:pt idx="7331">
                  <c:v>1790.5</c:v>
                </c:pt>
                <c:pt idx="7332">
                  <c:v>1791</c:v>
                </c:pt>
                <c:pt idx="7333">
                  <c:v>1791.5</c:v>
                </c:pt>
                <c:pt idx="7334">
                  <c:v>1792</c:v>
                </c:pt>
                <c:pt idx="7335">
                  <c:v>1792.5</c:v>
                </c:pt>
                <c:pt idx="7336">
                  <c:v>1793</c:v>
                </c:pt>
                <c:pt idx="7337">
                  <c:v>1793.5</c:v>
                </c:pt>
                <c:pt idx="7338">
                  <c:v>1794</c:v>
                </c:pt>
                <c:pt idx="7339">
                  <c:v>1794.5</c:v>
                </c:pt>
                <c:pt idx="7340">
                  <c:v>1795</c:v>
                </c:pt>
                <c:pt idx="7341">
                  <c:v>1795.5</c:v>
                </c:pt>
                <c:pt idx="7342">
                  <c:v>1796</c:v>
                </c:pt>
                <c:pt idx="7343">
                  <c:v>1796.5</c:v>
                </c:pt>
                <c:pt idx="7344">
                  <c:v>1797</c:v>
                </c:pt>
                <c:pt idx="7345">
                  <c:v>1797.5</c:v>
                </c:pt>
                <c:pt idx="7346">
                  <c:v>1798</c:v>
                </c:pt>
                <c:pt idx="7347">
                  <c:v>1798.5</c:v>
                </c:pt>
                <c:pt idx="7348">
                  <c:v>1799</c:v>
                </c:pt>
                <c:pt idx="7349">
                  <c:v>1799.5</c:v>
                </c:pt>
                <c:pt idx="7350">
                  <c:v>1800</c:v>
                </c:pt>
                <c:pt idx="7351">
                  <c:v>1800.5</c:v>
                </c:pt>
                <c:pt idx="7352">
                  <c:v>1801</c:v>
                </c:pt>
                <c:pt idx="7353">
                  <c:v>1801.5</c:v>
                </c:pt>
                <c:pt idx="7354">
                  <c:v>1802</c:v>
                </c:pt>
                <c:pt idx="7355">
                  <c:v>1802.5</c:v>
                </c:pt>
                <c:pt idx="7356">
                  <c:v>1803</c:v>
                </c:pt>
                <c:pt idx="7357">
                  <c:v>1803.5</c:v>
                </c:pt>
                <c:pt idx="7358">
                  <c:v>1804</c:v>
                </c:pt>
                <c:pt idx="7359">
                  <c:v>1804.5</c:v>
                </c:pt>
                <c:pt idx="7360">
                  <c:v>1805</c:v>
                </c:pt>
                <c:pt idx="7361">
                  <c:v>1805.5</c:v>
                </c:pt>
                <c:pt idx="7362">
                  <c:v>1806</c:v>
                </c:pt>
                <c:pt idx="7363">
                  <c:v>1806.5</c:v>
                </c:pt>
                <c:pt idx="7364">
                  <c:v>1807</c:v>
                </c:pt>
                <c:pt idx="7365">
                  <c:v>1807.5</c:v>
                </c:pt>
                <c:pt idx="7366">
                  <c:v>1808</c:v>
                </c:pt>
                <c:pt idx="7367">
                  <c:v>1808.5</c:v>
                </c:pt>
                <c:pt idx="7368">
                  <c:v>1809</c:v>
                </c:pt>
                <c:pt idx="7369">
                  <c:v>1809.5</c:v>
                </c:pt>
                <c:pt idx="7370">
                  <c:v>1810</c:v>
                </c:pt>
                <c:pt idx="7371">
                  <c:v>1810.5</c:v>
                </c:pt>
                <c:pt idx="7372">
                  <c:v>1811</c:v>
                </c:pt>
                <c:pt idx="7373">
                  <c:v>1811.5</c:v>
                </c:pt>
                <c:pt idx="7374">
                  <c:v>1812</c:v>
                </c:pt>
                <c:pt idx="7375">
                  <c:v>1812.5</c:v>
                </c:pt>
                <c:pt idx="7376">
                  <c:v>1813</c:v>
                </c:pt>
                <c:pt idx="7377">
                  <c:v>1813.5</c:v>
                </c:pt>
                <c:pt idx="7378">
                  <c:v>1814</c:v>
                </c:pt>
                <c:pt idx="7379">
                  <c:v>1814.5</c:v>
                </c:pt>
                <c:pt idx="7380">
                  <c:v>1815</c:v>
                </c:pt>
                <c:pt idx="7381">
                  <c:v>1815.5</c:v>
                </c:pt>
                <c:pt idx="7382">
                  <c:v>1816</c:v>
                </c:pt>
                <c:pt idx="7383">
                  <c:v>1816.5</c:v>
                </c:pt>
                <c:pt idx="7384">
                  <c:v>1817</c:v>
                </c:pt>
                <c:pt idx="7385">
                  <c:v>1817.5</c:v>
                </c:pt>
                <c:pt idx="7386">
                  <c:v>1818</c:v>
                </c:pt>
                <c:pt idx="7387">
                  <c:v>1818.5</c:v>
                </c:pt>
                <c:pt idx="7388">
                  <c:v>1819</c:v>
                </c:pt>
                <c:pt idx="7389">
                  <c:v>1819.5</c:v>
                </c:pt>
                <c:pt idx="7390">
                  <c:v>1820</c:v>
                </c:pt>
                <c:pt idx="7391">
                  <c:v>1820.5</c:v>
                </c:pt>
                <c:pt idx="7392">
                  <c:v>1821</c:v>
                </c:pt>
                <c:pt idx="7393">
                  <c:v>1821.5</c:v>
                </c:pt>
                <c:pt idx="7394">
                  <c:v>1822</c:v>
                </c:pt>
                <c:pt idx="7395">
                  <c:v>1822.5</c:v>
                </c:pt>
                <c:pt idx="7396">
                  <c:v>1823</c:v>
                </c:pt>
                <c:pt idx="7397">
                  <c:v>1823.5</c:v>
                </c:pt>
                <c:pt idx="7398">
                  <c:v>1824</c:v>
                </c:pt>
                <c:pt idx="7399">
                  <c:v>1824.5</c:v>
                </c:pt>
                <c:pt idx="7400">
                  <c:v>1825</c:v>
                </c:pt>
                <c:pt idx="7401">
                  <c:v>1825.5</c:v>
                </c:pt>
                <c:pt idx="7402">
                  <c:v>1826</c:v>
                </c:pt>
                <c:pt idx="7403">
                  <c:v>1826.5</c:v>
                </c:pt>
                <c:pt idx="7404">
                  <c:v>1827</c:v>
                </c:pt>
                <c:pt idx="7405">
                  <c:v>1827.5</c:v>
                </c:pt>
                <c:pt idx="7406">
                  <c:v>1828</c:v>
                </c:pt>
                <c:pt idx="7407">
                  <c:v>1828.5</c:v>
                </c:pt>
                <c:pt idx="7408">
                  <c:v>1829</c:v>
                </c:pt>
                <c:pt idx="7409">
                  <c:v>1829.5</c:v>
                </c:pt>
                <c:pt idx="7410">
                  <c:v>1830</c:v>
                </c:pt>
                <c:pt idx="7411">
                  <c:v>1830.5</c:v>
                </c:pt>
                <c:pt idx="7412">
                  <c:v>1831</c:v>
                </c:pt>
                <c:pt idx="7413">
                  <c:v>1831.5</c:v>
                </c:pt>
                <c:pt idx="7414">
                  <c:v>1832</c:v>
                </c:pt>
                <c:pt idx="7415">
                  <c:v>1832.5</c:v>
                </c:pt>
                <c:pt idx="7416">
                  <c:v>1833</c:v>
                </c:pt>
                <c:pt idx="7417">
                  <c:v>1833.5</c:v>
                </c:pt>
                <c:pt idx="7418">
                  <c:v>1834</c:v>
                </c:pt>
                <c:pt idx="7419">
                  <c:v>1834.5</c:v>
                </c:pt>
                <c:pt idx="7420">
                  <c:v>1835</c:v>
                </c:pt>
                <c:pt idx="7421">
                  <c:v>1835.5</c:v>
                </c:pt>
                <c:pt idx="7422">
                  <c:v>1836</c:v>
                </c:pt>
                <c:pt idx="7423">
                  <c:v>1836.5</c:v>
                </c:pt>
                <c:pt idx="7424">
                  <c:v>1837</c:v>
                </c:pt>
                <c:pt idx="7425">
                  <c:v>1837.5</c:v>
                </c:pt>
                <c:pt idx="7426">
                  <c:v>1838</c:v>
                </c:pt>
                <c:pt idx="7427">
                  <c:v>1838.5</c:v>
                </c:pt>
                <c:pt idx="7428">
                  <c:v>1839</c:v>
                </c:pt>
                <c:pt idx="7429">
                  <c:v>1839.5</c:v>
                </c:pt>
                <c:pt idx="7430">
                  <c:v>1840</c:v>
                </c:pt>
                <c:pt idx="7431">
                  <c:v>1840.5</c:v>
                </c:pt>
                <c:pt idx="7432">
                  <c:v>1841</c:v>
                </c:pt>
                <c:pt idx="7433">
                  <c:v>1841.5</c:v>
                </c:pt>
                <c:pt idx="7434">
                  <c:v>1842</c:v>
                </c:pt>
                <c:pt idx="7435">
                  <c:v>1842.5</c:v>
                </c:pt>
                <c:pt idx="7436">
                  <c:v>1843</c:v>
                </c:pt>
                <c:pt idx="7437">
                  <c:v>1843.5</c:v>
                </c:pt>
                <c:pt idx="7438">
                  <c:v>1844</c:v>
                </c:pt>
                <c:pt idx="7439">
                  <c:v>1844.5</c:v>
                </c:pt>
                <c:pt idx="7440">
                  <c:v>1845</c:v>
                </c:pt>
                <c:pt idx="7441">
                  <c:v>1845.5</c:v>
                </c:pt>
                <c:pt idx="7442">
                  <c:v>1846</c:v>
                </c:pt>
                <c:pt idx="7443">
                  <c:v>1846.5</c:v>
                </c:pt>
                <c:pt idx="7444">
                  <c:v>1847</c:v>
                </c:pt>
                <c:pt idx="7445">
                  <c:v>1847.5</c:v>
                </c:pt>
                <c:pt idx="7446">
                  <c:v>1848</c:v>
                </c:pt>
                <c:pt idx="7447">
                  <c:v>1848.5</c:v>
                </c:pt>
                <c:pt idx="7448">
                  <c:v>1849</c:v>
                </c:pt>
                <c:pt idx="7449">
                  <c:v>1849.5</c:v>
                </c:pt>
                <c:pt idx="7450">
                  <c:v>1850</c:v>
                </c:pt>
                <c:pt idx="7451">
                  <c:v>1850.5</c:v>
                </c:pt>
                <c:pt idx="7452">
                  <c:v>1851</c:v>
                </c:pt>
                <c:pt idx="7453">
                  <c:v>1851.5</c:v>
                </c:pt>
                <c:pt idx="7454">
                  <c:v>1852</c:v>
                </c:pt>
                <c:pt idx="7455">
                  <c:v>1852.5</c:v>
                </c:pt>
                <c:pt idx="7456">
                  <c:v>1853</c:v>
                </c:pt>
                <c:pt idx="7457">
                  <c:v>1853.5</c:v>
                </c:pt>
                <c:pt idx="7458">
                  <c:v>1854</c:v>
                </c:pt>
                <c:pt idx="7459">
                  <c:v>1854.5</c:v>
                </c:pt>
                <c:pt idx="7460">
                  <c:v>1855</c:v>
                </c:pt>
                <c:pt idx="7461">
                  <c:v>1855.5</c:v>
                </c:pt>
                <c:pt idx="7462">
                  <c:v>1856</c:v>
                </c:pt>
                <c:pt idx="7463">
                  <c:v>1856.5</c:v>
                </c:pt>
                <c:pt idx="7464">
                  <c:v>1857</c:v>
                </c:pt>
                <c:pt idx="7465">
                  <c:v>1857.5</c:v>
                </c:pt>
                <c:pt idx="7466">
                  <c:v>1858</c:v>
                </c:pt>
                <c:pt idx="7467">
                  <c:v>1858.5</c:v>
                </c:pt>
                <c:pt idx="7468">
                  <c:v>1859</c:v>
                </c:pt>
                <c:pt idx="7469">
                  <c:v>1859.5</c:v>
                </c:pt>
                <c:pt idx="7470">
                  <c:v>1860</c:v>
                </c:pt>
                <c:pt idx="7471">
                  <c:v>1860.5</c:v>
                </c:pt>
                <c:pt idx="7472">
                  <c:v>1861</c:v>
                </c:pt>
                <c:pt idx="7473">
                  <c:v>1861.5</c:v>
                </c:pt>
                <c:pt idx="7474">
                  <c:v>1862</c:v>
                </c:pt>
                <c:pt idx="7475">
                  <c:v>1862.5</c:v>
                </c:pt>
                <c:pt idx="7476">
                  <c:v>1863</c:v>
                </c:pt>
                <c:pt idx="7477">
                  <c:v>1863.5</c:v>
                </c:pt>
                <c:pt idx="7478">
                  <c:v>1864</c:v>
                </c:pt>
                <c:pt idx="7479">
                  <c:v>1864.5</c:v>
                </c:pt>
                <c:pt idx="7480">
                  <c:v>1865</c:v>
                </c:pt>
                <c:pt idx="7481">
                  <c:v>1865.5</c:v>
                </c:pt>
                <c:pt idx="7482">
                  <c:v>1866</c:v>
                </c:pt>
                <c:pt idx="7483">
                  <c:v>1866.5</c:v>
                </c:pt>
                <c:pt idx="7484">
                  <c:v>1867</c:v>
                </c:pt>
                <c:pt idx="7485">
                  <c:v>1867.5</c:v>
                </c:pt>
                <c:pt idx="7486">
                  <c:v>1868</c:v>
                </c:pt>
                <c:pt idx="7487">
                  <c:v>1868.5</c:v>
                </c:pt>
                <c:pt idx="7488">
                  <c:v>1869</c:v>
                </c:pt>
                <c:pt idx="7489">
                  <c:v>1869.5</c:v>
                </c:pt>
                <c:pt idx="7490">
                  <c:v>1870</c:v>
                </c:pt>
                <c:pt idx="7491">
                  <c:v>1870.5</c:v>
                </c:pt>
                <c:pt idx="7492">
                  <c:v>1871</c:v>
                </c:pt>
                <c:pt idx="7493">
                  <c:v>1871.5</c:v>
                </c:pt>
                <c:pt idx="7494">
                  <c:v>1872</c:v>
                </c:pt>
                <c:pt idx="7495">
                  <c:v>1872.5</c:v>
                </c:pt>
                <c:pt idx="7496">
                  <c:v>1873</c:v>
                </c:pt>
                <c:pt idx="7497">
                  <c:v>1873.5</c:v>
                </c:pt>
                <c:pt idx="7498">
                  <c:v>1874</c:v>
                </c:pt>
                <c:pt idx="7499">
                  <c:v>1874.5</c:v>
                </c:pt>
                <c:pt idx="7500">
                  <c:v>1875</c:v>
                </c:pt>
                <c:pt idx="7501">
                  <c:v>1875.5</c:v>
                </c:pt>
                <c:pt idx="7502">
                  <c:v>1876</c:v>
                </c:pt>
                <c:pt idx="7503">
                  <c:v>1876.5</c:v>
                </c:pt>
                <c:pt idx="7504">
                  <c:v>1877</c:v>
                </c:pt>
                <c:pt idx="7505">
                  <c:v>1877.5</c:v>
                </c:pt>
                <c:pt idx="7506">
                  <c:v>1878</c:v>
                </c:pt>
                <c:pt idx="7507">
                  <c:v>1878.5</c:v>
                </c:pt>
                <c:pt idx="7508">
                  <c:v>1879</c:v>
                </c:pt>
                <c:pt idx="7509">
                  <c:v>1879.5</c:v>
                </c:pt>
                <c:pt idx="7510">
                  <c:v>1880</c:v>
                </c:pt>
                <c:pt idx="7511">
                  <c:v>1880.5</c:v>
                </c:pt>
                <c:pt idx="7512">
                  <c:v>1881</c:v>
                </c:pt>
                <c:pt idx="7513">
                  <c:v>1881.5</c:v>
                </c:pt>
                <c:pt idx="7514">
                  <c:v>1882</c:v>
                </c:pt>
                <c:pt idx="7515">
                  <c:v>1882.5</c:v>
                </c:pt>
                <c:pt idx="7516">
                  <c:v>1883</c:v>
                </c:pt>
                <c:pt idx="7517">
                  <c:v>1883.5</c:v>
                </c:pt>
                <c:pt idx="7518">
                  <c:v>1884</c:v>
                </c:pt>
                <c:pt idx="7519">
                  <c:v>1884.5</c:v>
                </c:pt>
                <c:pt idx="7520">
                  <c:v>1885</c:v>
                </c:pt>
                <c:pt idx="7521">
                  <c:v>1885.5</c:v>
                </c:pt>
                <c:pt idx="7522">
                  <c:v>1886</c:v>
                </c:pt>
                <c:pt idx="7523">
                  <c:v>1886.5</c:v>
                </c:pt>
                <c:pt idx="7524">
                  <c:v>1887</c:v>
                </c:pt>
                <c:pt idx="7525">
                  <c:v>1887.5</c:v>
                </c:pt>
                <c:pt idx="7526">
                  <c:v>1888</c:v>
                </c:pt>
                <c:pt idx="7527">
                  <c:v>1888.5</c:v>
                </c:pt>
                <c:pt idx="7528">
                  <c:v>1889</c:v>
                </c:pt>
                <c:pt idx="7529">
                  <c:v>1889.5</c:v>
                </c:pt>
                <c:pt idx="7530">
                  <c:v>1890</c:v>
                </c:pt>
                <c:pt idx="7531">
                  <c:v>1890.5</c:v>
                </c:pt>
                <c:pt idx="7532">
                  <c:v>1891</c:v>
                </c:pt>
                <c:pt idx="7533">
                  <c:v>1891.5</c:v>
                </c:pt>
                <c:pt idx="7534">
                  <c:v>1892</c:v>
                </c:pt>
                <c:pt idx="7535">
                  <c:v>1892.5</c:v>
                </c:pt>
                <c:pt idx="7536">
                  <c:v>1893</c:v>
                </c:pt>
                <c:pt idx="7537">
                  <c:v>1893.5</c:v>
                </c:pt>
                <c:pt idx="7538">
                  <c:v>1894</c:v>
                </c:pt>
                <c:pt idx="7539">
                  <c:v>1894.5</c:v>
                </c:pt>
                <c:pt idx="7540">
                  <c:v>1895</c:v>
                </c:pt>
                <c:pt idx="7541">
                  <c:v>1895.5</c:v>
                </c:pt>
                <c:pt idx="7542">
                  <c:v>1896</c:v>
                </c:pt>
                <c:pt idx="7543">
                  <c:v>1896.5</c:v>
                </c:pt>
                <c:pt idx="7544">
                  <c:v>1897</c:v>
                </c:pt>
                <c:pt idx="7545">
                  <c:v>1897.5</c:v>
                </c:pt>
                <c:pt idx="7546">
                  <c:v>1898</c:v>
                </c:pt>
                <c:pt idx="7547">
                  <c:v>1898.5</c:v>
                </c:pt>
                <c:pt idx="7548">
                  <c:v>1899</c:v>
                </c:pt>
                <c:pt idx="7549">
                  <c:v>1899.5</c:v>
                </c:pt>
                <c:pt idx="7550">
                  <c:v>1900</c:v>
                </c:pt>
                <c:pt idx="7551">
                  <c:v>1900.5</c:v>
                </c:pt>
                <c:pt idx="7552">
                  <c:v>1901</c:v>
                </c:pt>
                <c:pt idx="7553">
                  <c:v>1901.5</c:v>
                </c:pt>
                <c:pt idx="7554">
                  <c:v>1902</c:v>
                </c:pt>
                <c:pt idx="7555">
                  <c:v>1902.5</c:v>
                </c:pt>
                <c:pt idx="7556">
                  <c:v>1903</c:v>
                </c:pt>
                <c:pt idx="7557">
                  <c:v>1903.5</c:v>
                </c:pt>
                <c:pt idx="7558">
                  <c:v>1904</c:v>
                </c:pt>
                <c:pt idx="7559">
                  <c:v>1904.5</c:v>
                </c:pt>
                <c:pt idx="7560">
                  <c:v>1905</c:v>
                </c:pt>
                <c:pt idx="7561">
                  <c:v>1905.5</c:v>
                </c:pt>
                <c:pt idx="7562">
                  <c:v>1906</c:v>
                </c:pt>
                <c:pt idx="7563">
                  <c:v>1906.5</c:v>
                </c:pt>
                <c:pt idx="7564">
                  <c:v>1907</c:v>
                </c:pt>
                <c:pt idx="7565">
                  <c:v>1907.5</c:v>
                </c:pt>
                <c:pt idx="7566">
                  <c:v>1908</c:v>
                </c:pt>
                <c:pt idx="7567">
                  <c:v>1908.5</c:v>
                </c:pt>
                <c:pt idx="7568">
                  <c:v>1909</c:v>
                </c:pt>
                <c:pt idx="7569">
                  <c:v>1909.5</c:v>
                </c:pt>
                <c:pt idx="7570">
                  <c:v>1910</c:v>
                </c:pt>
                <c:pt idx="7571">
                  <c:v>1910.5</c:v>
                </c:pt>
                <c:pt idx="7572">
                  <c:v>1911</c:v>
                </c:pt>
                <c:pt idx="7573">
                  <c:v>1911.5</c:v>
                </c:pt>
                <c:pt idx="7574">
                  <c:v>1912</c:v>
                </c:pt>
                <c:pt idx="7575">
                  <c:v>1912.5</c:v>
                </c:pt>
                <c:pt idx="7576">
                  <c:v>1913</c:v>
                </c:pt>
                <c:pt idx="7577">
                  <c:v>1913.5</c:v>
                </c:pt>
                <c:pt idx="7578">
                  <c:v>1914</c:v>
                </c:pt>
                <c:pt idx="7579">
                  <c:v>1914.5</c:v>
                </c:pt>
                <c:pt idx="7580">
                  <c:v>1915</c:v>
                </c:pt>
              </c:numCache>
            </c:numRef>
          </c:xVal>
          <c:yVal>
            <c:numRef>
              <c:f>[Book10]Sheet1!$AC$2:$AC$7582</c:f>
              <c:numCache>
                <c:formatCode>General</c:formatCode>
                <c:ptCount val="7581"/>
                <c:pt idx="0">
                  <c:v>-4.0969509999999997E-3</c:v>
                </c:pt>
                <c:pt idx="1">
                  <c:v>-4.0969509999999997E-3</c:v>
                </c:pt>
                <c:pt idx="2">
                  <c:v>-4.0969509999999997E-3</c:v>
                </c:pt>
                <c:pt idx="3">
                  <c:v>-4.0969509999999997E-3</c:v>
                </c:pt>
                <c:pt idx="4">
                  <c:v>-4.0969509999999997E-3</c:v>
                </c:pt>
                <c:pt idx="5">
                  <c:v>-4.0969509999999997E-3</c:v>
                </c:pt>
                <c:pt idx="6">
                  <c:v>-4.0969509999999997E-3</c:v>
                </c:pt>
                <c:pt idx="7">
                  <c:v>-4.0969509999999997E-3</c:v>
                </c:pt>
                <c:pt idx="8">
                  <c:v>-4.0969509999999997E-3</c:v>
                </c:pt>
                <c:pt idx="9">
                  <c:v>-4.0969509999999997E-3</c:v>
                </c:pt>
                <c:pt idx="10">
                  <c:v>-4.0969509999999997E-3</c:v>
                </c:pt>
                <c:pt idx="11">
                  <c:v>-4.0969509999999997E-3</c:v>
                </c:pt>
                <c:pt idx="12">
                  <c:v>-4.0969509999999997E-3</c:v>
                </c:pt>
                <c:pt idx="13">
                  <c:v>-4.0969509999999997E-3</c:v>
                </c:pt>
                <c:pt idx="14">
                  <c:v>-4.0969509999999997E-3</c:v>
                </c:pt>
                <c:pt idx="15">
                  <c:v>-4.0969509999999997E-3</c:v>
                </c:pt>
                <c:pt idx="16">
                  <c:v>-4.0969509999999997E-3</c:v>
                </c:pt>
                <c:pt idx="17">
                  <c:v>-4.0969509999999997E-3</c:v>
                </c:pt>
                <c:pt idx="18">
                  <c:v>-4.0969509999999997E-3</c:v>
                </c:pt>
                <c:pt idx="19">
                  <c:v>-4.0969509999999997E-3</c:v>
                </c:pt>
                <c:pt idx="20">
                  <c:v>-4.0969509999999997E-3</c:v>
                </c:pt>
                <c:pt idx="21">
                  <c:v>-4.0969509999999997E-3</c:v>
                </c:pt>
                <c:pt idx="22">
                  <c:v>-4.0969509999999997E-3</c:v>
                </c:pt>
                <c:pt idx="23">
                  <c:v>-4.0969509999999997E-3</c:v>
                </c:pt>
                <c:pt idx="24">
                  <c:v>-4.0969509999999997E-3</c:v>
                </c:pt>
                <c:pt idx="25">
                  <c:v>-4.0969509999999997E-3</c:v>
                </c:pt>
                <c:pt idx="26">
                  <c:v>-4.0969509999999997E-3</c:v>
                </c:pt>
                <c:pt idx="27">
                  <c:v>-4.0969509999999997E-3</c:v>
                </c:pt>
                <c:pt idx="28">
                  <c:v>-4.0969509999999997E-3</c:v>
                </c:pt>
                <c:pt idx="29">
                  <c:v>-4.0969509999999997E-3</c:v>
                </c:pt>
                <c:pt idx="30">
                  <c:v>-4.0969509999999997E-3</c:v>
                </c:pt>
                <c:pt idx="31">
                  <c:v>-4.0969509999999997E-3</c:v>
                </c:pt>
                <c:pt idx="32">
                  <c:v>-4.1630169999999998E-3</c:v>
                </c:pt>
                <c:pt idx="33">
                  <c:v>-4.3679590000000003E-3</c:v>
                </c:pt>
                <c:pt idx="34">
                  <c:v>-4.5795920000000004E-3</c:v>
                </c:pt>
                <c:pt idx="35">
                  <c:v>-4.7979090000000004E-3</c:v>
                </c:pt>
                <c:pt idx="36">
                  <c:v>-5.0228850000000004E-3</c:v>
                </c:pt>
                <c:pt idx="37">
                  <c:v>-5.2544940000000002E-3</c:v>
                </c:pt>
                <c:pt idx="38">
                  <c:v>-5.4927459999999997E-3</c:v>
                </c:pt>
                <c:pt idx="39">
                  <c:v>-5.7377050000000001E-3</c:v>
                </c:pt>
                <c:pt idx="40">
                  <c:v>-5.9894190000000002E-3</c:v>
                </c:pt>
                <c:pt idx="41">
                  <c:v>-6.2479249999999997E-3</c:v>
                </c:pt>
                <c:pt idx="42">
                  <c:v>-6.5133129999999997E-3</c:v>
                </c:pt>
                <c:pt idx="43">
                  <c:v>-6.7857009999999999E-3</c:v>
                </c:pt>
                <c:pt idx="44">
                  <c:v>-7.0651530000000002E-3</c:v>
                </c:pt>
                <c:pt idx="45">
                  <c:v>-7.3516900000000001E-3</c:v>
                </c:pt>
                <c:pt idx="46">
                  <c:v>-7.6453129999999999E-3</c:v>
                </c:pt>
                <c:pt idx="47">
                  <c:v>-7.9459830000000002E-3</c:v>
                </c:pt>
                <c:pt idx="48">
                  <c:v>-8.2536220000000004E-3</c:v>
                </c:pt>
                <c:pt idx="49">
                  <c:v>-8.5681709999999994E-3</c:v>
                </c:pt>
                <c:pt idx="50">
                  <c:v>-8.8896459999999993E-3</c:v>
                </c:pt>
                <c:pt idx="51">
                  <c:v>-9.2181239999999994E-3</c:v>
                </c:pt>
                <c:pt idx="52">
                  <c:v>-9.5536909999999996E-3</c:v>
                </c:pt>
                <c:pt idx="53">
                  <c:v>-9.8964029999999998E-3</c:v>
                </c:pt>
                <c:pt idx="54">
                  <c:v>-1.024632E-2</c:v>
                </c:pt>
                <c:pt idx="55">
                  <c:v>-1.060356E-2</c:v>
                </c:pt>
                <c:pt idx="56">
                  <c:v>-1.0968240000000001E-2</c:v>
                </c:pt>
                <c:pt idx="57">
                  <c:v>-1.134051E-2</c:v>
                </c:pt>
                <c:pt idx="58">
                  <c:v>-1.172048E-2</c:v>
                </c:pt>
                <c:pt idx="59">
                  <c:v>-1.210815E-2</c:v>
                </c:pt>
                <c:pt idx="60">
                  <c:v>-1.2503469999999999E-2</c:v>
                </c:pt>
                <c:pt idx="61">
                  <c:v>-1.290637E-2</c:v>
                </c:pt>
                <c:pt idx="62">
                  <c:v>-1.33168E-2</c:v>
                </c:pt>
                <c:pt idx="63">
                  <c:v>-1.3734710000000001E-2</c:v>
                </c:pt>
                <c:pt idx="64">
                  <c:v>-1.416006E-2</c:v>
                </c:pt>
                <c:pt idx="65">
                  <c:v>-1.4592839999999999E-2</c:v>
                </c:pt>
                <c:pt idx="66">
                  <c:v>-1.5033090000000001E-2</c:v>
                </c:pt>
                <c:pt idx="67">
                  <c:v>-1.5480880000000001E-2</c:v>
                </c:pt>
                <c:pt idx="68">
                  <c:v>-1.5936240000000001E-2</c:v>
                </c:pt>
                <c:pt idx="69">
                  <c:v>-1.6399190000000001E-2</c:v>
                </c:pt>
                <c:pt idx="70">
                  <c:v>-1.6869729999999999E-2</c:v>
                </c:pt>
                <c:pt idx="71">
                  <c:v>-1.734786E-2</c:v>
                </c:pt>
                <c:pt idx="72">
                  <c:v>-1.783353E-2</c:v>
                </c:pt>
                <c:pt idx="73">
                  <c:v>-1.832669E-2</c:v>
                </c:pt>
                <c:pt idx="74">
                  <c:v>-1.882735E-2</c:v>
                </c:pt>
                <c:pt idx="75">
                  <c:v>-1.933557E-2</c:v>
                </c:pt>
                <c:pt idx="76">
                  <c:v>-1.985141E-2</c:v>
                </c:pt>
                <c:pt idx="77">
                  <c:v>-2.037489E-2</c:v>
                </c:pt>
                <c:pt idx="78">
                  <c:v>-2.0906009999999999E-2</c:v>
                </c:pt>
                <c:pt idx="79">
                  <c:v>-2.1444729999999999E-2</c:v>
                </c:pt>
                <c:pt idx="80">
                  <c:v>-2.1990969999999999E-2</c:v>
                </c:pt>
                <c:pt idx="81">
                  <c:v>-2.2544709999999999E-2</c:v>
                </c:pt>
                <c:pt idx="82">
                  <c:v>-2.3106040000000001E-2</c:v>
                </c:pt>
                <c:pt idx="83">
                  <c:v>-2.3675020000000001E-2</c:v>
                </c:pt>
                <c:pt idx="84">
                  <c:v>-2.4251640000000001E-2</c:v>
                </c:pt>
                <c:pt idx="85">
                  <c:v>-2.4835800000000002E-2</c:v>
                </c:pt>
                <c:pt idx="86">
                  <c:v>-2.5427479999999999E-2</c:v>
                </c:pt>
                <c:pt idx="87">
                  <c:v>-2.602672E-2</c:v>
                </c:pt>
                <c:pt idx="88">
                  <c:v>-2.66336E-2</c:v>
                </c:pt>
                <c:pt idx="89">
                  <c:v>-2.7248169999999999E-2</c:v>
                </c:pt>
                <c:pt idx="90">
                  <c:v>-2.7870470000000001E-2</c:v>
                </c:pt>
                <c:pt idx="91">
                  <c:v>-2.8500549999999999E-2</c:v>
                </c:pt>
                <c:pt idx="92">
                  <c:v>-2.913841E-2</c:v>
                </c:pt>
                <c:pt idx="93">
                  <c:v>-2.9783980000000002E-2</c:v>
                </c:pt>
                <c:pt idx="94">
                  <c:v>-3.0437240000000001E-2</c:v>
                </c:pt>
                <c:pt idx="95">
                  <c:v>-3.1098170000000001E-2</c:v>
                </c:pt>
                <c:pt idx="96">
                  <c:v>-3.1766759999999998E-2</c:v>
                </c:pt>
                <c:pt idx="97">
                  <c:v>-3.2443050000000001E-2</c:v>
                </c:pt>
                <c:pt idx="98">
                  <c:v>-3.3127030000000002E-2</c:v>
                </c:pt>
                <c:pt idx="99">
                  <c:v>-3.3818719999999997E-2</c:v>
                </c:pt>
                <c:pt idx="100">
                  <c:v>-3.4518149999999997E-2</c:v>
                </c:pt>
                <c:pt idx="101">
                  <c:v>-3.5225340000000001E-2</c:v>
                </c:pt>
                <c:pt idx="102">
                  <c:v>-3.5940310000000003E-2</c:v>
                </c:pt>
                <c:pt idx="103">
                  <c:v>-3.6663000000000001E-2</c:v>
                </c:pt>
                <c:pt idx="104">
                  <c:v>-3.7393349999999999E-2</c:v>
                </c:pt>
                <c:pt idx="105">
                  <c:v>-3.8131270000000002E-2</c:v>
                </c:pt>
                <c:pt idx="106">
                  <c:v>-3.887674E-2</c:v>
                </c:pt>
                <c:pt idx="107">
                  <c:v>-3.9629829999999998E-2</c:v>
                </c:pt>
                <c:pt idx="108">
                  <c:v>-4.039065E-2</c:v>
                </c:pt>
                <c:pt idx="109">
                  <c:v>-4.1159290000000001E-2</c:v>
                </c:pt>
                <c:pt idx="110">
                  <c:v>-4.193583E-2</c:v>
                </c:pt>
                <c:pt idx="111">
                  <c:v>-4.2720300000000003E-2</c:v>
                </c:pt>
                <c:pt idx="112">
                  <c:v>-4.3512710000000003E-2</c:v>
                </c:pt>
                <c:pt idx="113">
                  <c:v>-4.4313039999999998E-2</c:v>
                </c:pt>
                <c:pt idx="114">
                  <c:v>-4.5121260000000003E-2</c:v>
                </c:pt>
                <c:pt idx="115">
                  <c:v>-4.5937279999999997E-2</c:v>
                </c:pt>
                <c:pt idx="116">
                  <c:v>-4.6760919999999997E-2</c:v>
                </c:pt>
                <c:pt idx="117">
                  <c:v>-4.7591990000000001E-2</c:v>
                </c:pt>
                <c:pt idx="118">
                  <c:v>-4.843041E-2</c:v>
                </c:pt>
                <c:pt idx="119">
                  <c:v>-4.9276210000000001E-2</c:v>
                </c:pt>
                <c:pt idx="120">
                  <c:v>-5.0129460000000001E-2</c:v>
                </c:pt>
                <c:pt idx="121">
                  <c:v>-5.0990309999999997E-2</c:v>
                </c:pt>
                <c:pt idx="122">
                  <c:v>-5.185882E-2</c:v>
                </c:pt>
                <c:pt idx="123">
                  <c:v>-5.2735039999999997E-2</c:v>
                </c:pt>
                <c:pt idx="124">
                  <c:v>-5.361908E-2</c:v>
                </c:pt>
                <c:pt idx="125">
                  <c:v>-5.4511039999999997E-2</c:v>
                </c:pt>
                <c:pt idx="126">
                  <c:v>-5.5411000000000002E-2</c:v>
                </c:pt>
                <c:pt idx="127">
                  <c:v>-5.6318970000000003E-2</c:v>
                </c:pt>
                <c:pt idx="128">
                  <c:v>-5.7234859999999999E-2</c:v>
                </c:pt>
                <c:pt idx="129">
                  <c:v>-5.8158550000000003E-2</c:v>
                </c:pt>
                <c:pt idx="130">
                  <c:v>-5.908998E-2</c:v>
                </c:pt>
                <c:pt idx="131">
                  <c:v>-6.0029150000000003E-2</c:v>
                </c:pt>
                <c:pt idx="132">
                  <c:v>-6.0976059999999999E-2</c:v>
                </c:pt>
                <c:pt idx="133">
                  <c:v>-6.193071E-2</c:v>
                </c:pt>
                <c:pt idx="134">
                  <c:v>-6.2893119999999997E-2</c:v>
                </c:pt>
                <c:pt idx="135">
                  <c:v>-6.3863320000000001E-2</c:v>
                </c:pt>
                <c:pt idx="136">
                  <c:v>-6.4841419999999997E-2</c:v>
                </c:pt>
                <c:pt idx="137">
                  <c:v>-6.5827570000000002E-2</c:v>
                </c:pt>
                <c:pt idx="138">
                  <c:v>-6.6821820000000004E-2</c:v>
                </c:pt>
                <c:pt idx="139">
                  <c:v>-6.7824220000000005E-2</c:v>
                </c:pt>
                <c:pt idx="140">
                  <c:v>-6.883475E-2</c:v>
                </c:pt>
                <c:pt idx="141">
                  <c:v>-6.9853410000000005E-2</c:v>
                </c:pt>
                <c:pt idx="142">
                  <c:v>-7.0880209999999999E-2</c:v>
                </c:pt>
                <c:pt idx="143">
                  <c:v>-7.191517E-2</c:v>
                </c:pt>
                <c:pt idx="144">
                  <c:v>-7.2958229999999999E-2</c:v>
                </c:pt>
                <c:pt idx="145">
                  <c:v>-7.4009320000000003E-2</c:v>
                </c:pt>
                <c:pt idx="146">
                  <c:v>-7.5068369999999995E-2</c:v>
                </c:pt>
                <c:pt idx="147">
                  <c:v>-7.6135389999999997E-2</c:v>
                </c:pt>
                <c:pt idx="148">
                  <c:v>-7.721045E-2</c:v>
                </c:pt>
                <c:pt idx="149">
                  <c:v>-7.8293699999999994E-2</c:v>
                </c:pt>
                <c:pt idx="150">
                  <c:v>-7.9385269999999994E-2</c:v>
                </c:pt>
                <c:pt idx="151">
                  <c:v>-8.048524E-2</c:v>
                </c:pt>
                <c:pt idx="152">
                  <c:v>-8.1593600000000002E-2</c:v>
                </c:pt>
                <c:pt idx="153">
                  <c:v>-8.2710329999999999E-2</c:v>
                </c:pt>
                <c:pt idx="154">
                  <c:v>-8.3835409999999999E-2</c:v>
                </c:pt>
                <c:pt idx="155">
                  <c:v>-8.4968829999999995E-2</c:v>
                </c:pt>
                <c:pt idx="156">
                  <c:v>-8.6110530000000005E-2</c:v>
                </c:pt>
                <c:pt idx="157">
                  <c:v>-8.7260439999999995E-2</c:v>
                </c:pt>
                <c:pt idx="158">
                  <c:v>-8.8418490000000002E-2</c:v>
                </c:pt>
                <c:pt idx="159">
                  <c:v>-8.9584629999999998E-2</c:v>
                </c:pt>
                <c:pt idx="160">
                  <c:v>-9.0758859999999997E-2</c:v>
                </c:pt>
                <c:pt idx="161">
                  <c:v>-9.1941200000000001E-2</c:v>
                </c:pt>
                <c:pt idx="162">
                  <c:v>-9.313167E-2</c:v>
                </c:pt>
                <c:pt idx="163">
                  <c:v>-9.4330259999999999E-2</c:v>
                </c:pt>
                <c:pt idx="164">
                  <c:v>-9.5537040000000004E-2</c:v>
                </c:pt>
                <c:pt idx="165">
                  <c:v>-9.6752080000000004E-2</c:v>
                </c:pt>
                <c:pt idx="166">
                  <c:v>-9.7975480000000004E-2</c:v>
                </c:pt>
                <c:pt idx="167">
                  <c:v>-9.9207320000000002E-2</c:v>
                </c:pt>
                <c:pt idx="168">
                  <c:v>-0.1004476</c:v>
                </c:pt>
                <c:pt idx="169">
                  <c:v>-0.1016961</c:v>
                </c:pt>
                <c:pt idx="170">
                  <c:v>-0.1029528</c:v>
                </c:pt>
                <c:pt idx="171">
                  <c:v>-0.1042175</c:v>
                </c:pt>
                <c:pt idx="172">
                  <c:v>-0.10549</c:v>
                </c:pt>
                <c:pt idx="173">
                  <c:v>-0.10677059999999999</c:v>
                </c:pt>
                <c:pt idx="174">
                  <c:v>-0.108059</c:v>
                </c:pt>
                <c:pt idx="175">
                  <c:v>-0.1093553</c:v>
                </c:pt>
                <c:pt idx="176">
                  <c:v>-0.11065949999999999</c:v>
                </c:pt>
                <c:pt idx="177">
                  <c:v>-0.11197169999999999</c:v>
                </c:pt>
                <c:pt idx="178">
                  <c:v>-0.1132919</c:v>
                </c:pt>
                <c:pt idx="179">
                  <c:v>-0.11462029999999999</c:v>
                </c:pt>
                <c:pt idx="180">
                  <c:v>-0.115957</c:v>
                </c:pt>
                <c:pt idx="181">
                  <c:v>-0.1173018</c:v>
                </c:pt>
                <c:pt idx="182">
                  <c:v>-0.1186547</c:v>
                </c:pt>
                <c:pt idx="183">
                  <c:v>-0.1200157</c:v>
                </c:pt>
                <c:pt idx="184">
                  <c:v>-0.1213848</c:v>
                </c:pt>
                <c:pt idx="185">
                  <c:v>-0.122762</c:v>
                </c:pt>
                <c:pt idx="186">
                  <c:v>-0.1241471</c:v>
                </c:pt>
                <c:pt idx="187">
                  <c:v>-0.12554009999999999</c:v>
                </c:pt>
                <c:pt idx="188">
                  <c:v>-0.12694079999999999</c:v>
                </c:pt>
                <c:pt idx="189">
                  <c:v>-0.1283493</c:v>
                </c:pt>
                <c:pt idx="190">
                  <c:v>-0.12976560000000001</c:v>
                </c:pt>
                <c:pt idx="191">
                  <c:v>-0.1311898</c:v>
                </c:pt>
                <c:pt idx="192">
                  <c:v>-0.13262189999999999</c:v>
                </c:pt>
                <c:pt idx="193">
                  <c:v>-0.13406190000000001</c:v>
                </c:pt>
                <c:pt idx="194">
                  <c:v>-0.13550980000000001</c:v>
                </c:pt>
                <c:pt idx="195">
                  <c:v>-0.1369657</c:v>
                </c:pt>
                <c:pt idx="196">
                  <c:v>-0.13842969999999999</c:v>
                </c:pt>
                <c:pt idx="197">
                  <c:v>-0.13990179999999999</c:v>
                </c:pt>
                <c:pt idx="198">
                  <c:v>-0.1413819</c:v>
                </c:pt>
                <c:pt idx="199">
                  <c:v>-0.14287</c:v>
                </c:pt>
                <c:pt idx="200">
                  <c:v>-0.1443661</c:v>
                </c:pt>
                <c:pt idx="201">
                  <c:v>-0.1458701</c:v>
                </c:pt>
                <c:pt idx="202">
                  <c:v>-0.14738200000000001</c:v>
                </c:pt>
                <c:pt idx="203">
                  <c:v>-0.14890200000000001</c:v>
                </c:pt>
                <c:pt idx="204">
                  <c:v>-0.1504298</c:v>
                </c:pt>
                <c:pt idx="205">
                  <c:v>-0.1519655</c:v>
                </c:pt>
                <c:pt idx="206">
                  <c:v>-0.15350910000000001</c:v>
                </c:pt>
                <c:pt idx="207">
                  <c:v>-0.15506049999999999</c:v>
                </c:pt>
                <c:pt idx="208">
                  <c:v>-0.15662000000000001</c:v>
                </c:pt>
                <c:pt idx="209">
                  <c:v>-0.15818740000000001</c:v>
                </c:pt>
                <c:pt idx="210">
                  <c:v>-0.15976290000000001</c:v>
                </c:pt>
                <c:pt idx="211">
                  <c:v>-0.1613463</c:v>
                </c:pt>
                <c:pt idx="212">
                  <c:v>-0.16293740000000001</c:v>
                </c:pt>
                <c:pt idx="213">
                  <c:v>-0.16453619999999999</c:v>
                </c:pt>
                <c:pt idx="214">
                  <c:v>-0.1661424</c:v>
                </c:pt>
                <c:pt idx="215">
                  <c:v>-0.16775619999999999</c:v>
                </c:pt>
                <c:pt idx="216">
                  <c:v>-0.16937759999999999</c:v>
                </c:pt>
                <c:pt idx="217">
                  <c:v>-0.1710064</c:v>
                </c:pt>
                <c:pt idx="218">
                  <c:v>-0.17264299999999999</c:v>
                </c:pt>
                <c:pt idx="219">
                  <c:v>-0.17428730000000001</c:v>
                </c:pt>
                <c:pt idx="220">
                  <c:v>-0.1759394</c:v>
                </c:pt>
                <c:pt idx="221">
                  <c:v>-0.1775996</c:v>
                </c:pt>
                <c:pt idx="222">
                  <c:v>-0.1792677</c:v>
                </c:pt>
                <c:pt idx="223">
                  <c:v>-0.18094379999999999</c:v>
                </c:pt>
                <c:pt idx="224">
                  <c:v>-0.1826276</c:v>
                </c:pt>
                <c:pt idx="225">
                  <c:v>-0.18431929999999999</c:v>
                </c:pt>
                <c:pt idx="226">
                  <c:v>-0.18601880000000001</c:v>
                </c:pt>
                <c:pt idx="227">
                  <c:v>-0.187726</c:v>
                </c:pt>
                <c:pt idx="228">
                  <c:v>-0.189441</c:v>
                </c:pt>
                <c:pt idx="229">
                  <c:v>-0.19116379999999999</c:v>
                </c:pt>
                <c:pt idx="230">
                  <c:v>-0.19289439999999999</c:v>
                </c:pt>
                <c:pt idx="231">
                  <c:v>-0.19463279999999999</c:v>
                </c:pt>
                <c:pt idx="232">
                  <c:v>-0.1963791</c:v>
                </c:pt>
                <c:pt idx="233">
                  <c:v>-0.19813339999999999</c:v>
                </c:pt>
                <c:pt idx="234">
                  <c:v>-0.19989570000000001</c:v>
                </c:pt>
                <c:pt idx="235">
                  <c:v>-0.20166609999999999</c:v>
                </c:pt>
                <c:pt idx="236">
                  <c:v>-0.2034445</c:v>
                </c:pt>
                <c:pt idx="237">
                  <c:v>-0.2052311</c:v>
                </c:pt>
                <c:pt idx="238">
                  <c:v>-0.20702580000000001</c:v>
                </c:pt>
                <c:pt idx="239">
                  <c:v>-0.20882880000000001</c:v>
                </c:pt>
                <c:pt idx="240">
                  <c:v>-0.21063999999999999</c:v>
                </c:pt>
                <c:pt idx="241">
                  <c:v>-0.21245929999999999</c:v>
                </c:pt>
                <c:pt idx="242">
                  <c:v>-0.2142868</c:v>
                </c:pt>
                <c:pt idx="243">
                  <c:v>-0.21612229999999999</c:v>
                </c:pt>
                <c:pt idx="244">
                  <c:v>-0.21796579999999999</c:v>
                </c:pt>
                <c:pt idx="245">
                  <c:v>-0.2198174</c:v>
                </c:pt>
                <c:pt idx="246">
                  <c:v>-0.22167680000000001</c:v>
                </c:pt>
                <c:pt idx="247">
                  <c:v>-0.2235444</c:v>
                </c:pt>
                <c:pt idx="248">
                  <c:v>-0.22542000000000001</c:v>
                </c:pt>
                <c:pt idx="249">
                  <c:v>-0.22730400000000001</c:v>
                </c:pt>
                <c:pt idx="250">
                  <c:v>-0.22919629999999999</c:v>
                </c:pt>
                <c:pt idx="251">
                  <c:v>-0.2310971</c:v>
                </c:pt>
                <c:pt idx="252">
                  <c:v>-0.2330064</c:v>
                </c:pt>
                <c:pt idx="253">
                  <c:v>-0.2349242</c:v>
                </c:pt>
                <c:pt idx="254">
                  <c:v>-0.23685049999999999</c:v>
                </c:pt>
                <c:pt idx="255">
                  <c:v>-0.2387852</c:v>
                </c:pt>
                <c:pt idx="256">
                  <c:v>-0.2407282</c:v>
                </c:pt>
                <c:pt idx="257">
                  <c:v>-0.24267949999999999</c:v>
                </c:pt>
                <c:pt idx="258">
                  <c:v>-0.24463889999999999</c:v>
                </c:pt>
                <c:pt idx="259">
                  <c:v>-0.24660650000000001</c:v>
                </c:pt>
                <c:pt idx="260">
                  <c:v>-0.24858240000000001</c:v>
                </c:pt>
                <c:pt idx="261">
                  <c:v>-0.25056669999999998</c:v>
                </c:pt>
                <c:pt idx="262">
                  <c:v>-0.25255949999999999</c:v>
                </c:pt>
                <c:pt idx="263">
                  <c:v>-0.25456089999999998</c:v>
                </c:pt>
                <c:pt idx="264">
                  <c:v>-0.25657089999999999</c:v>
                </c:pt>
                <c:pt idx="265">
                  <c:v>-0.25858959999999998</c:v>
                </c:pt>
                <c:pt idx="266">
                  <c:v>-0.26061689999999998</c:v>
                </c:pt>
                <c:pt idx="267">
                  <c:v>-0.26265290000000002</c:v>
                </c:pt>
                <c:pt idx="268">
                  <c:v>-0.26469749999999997</c:v>
                </c:pt>
                <c:pt idx="269">
                  <c:v>-0.26675080000000001</c:v>
                </c:pt>
                <c:pt idx="270">
                  <c:v>-0.26881270000000002</c:v>
                </c:pt>
                <c:pt idx="271">
                  <c:v>-0.27088319999999999</c:v>
                </c:pt>
                <c:pt idx="272">
                  <c:v>-0.27296229999999999</c:v>
                </c:pt>
                <c:pt idx="273">
                  <c:v>-0.27504990000000001</c:v>
                </c:pt>
                <c:pt idx="274">
                  <c:v>-0.27714630000000001</c:v>
                </c:pt>
                <c:pt idx="275">
                  <c:v>-0.27925149999999999</c:v>
                </c:pt>
                <c:pt idx="276">
                  <c:v>-0.28136549999999999</c:v>
                </c:pt>
                <c:pt idx="277">
                  <c:v>-0.28348839999999997</c:v>
                </c:pt>
                <c:pt idx="278">
                  <c:v>-0.28562029999999999</c:v>
                </c:pt>
                <c:pt idx="279">
                  <c:v>-0.2877614</c:v>
                </c:pt>
                <c:pt idx="280">
                  <c:v>-0.28991159999999999</c:v>
                </c:pt>
                <c:pt idx="281">
                  <c:v>-0.29207100000000003</c:v>
                </c:pt>
                <c:pt idx="282">
                  <c:v>-0.29423949999999999</c:v>
                </c:pt>
                <c:pt idx="283">
                  <c:v>-0.29641689999999998</c:v>
                </c:pt>
                <c:pt idx="284">
                  <c:v>-0.29860310000000001</c:v>
                </c:pt>
                <c:pt idx="285">
                  <c:v>-0.30079820000000002</c:v>
                </c:pt>
                <c:pt idx="286">
                  <c:v>-0.30300199999999999</c:v>
                </c:pt>
                <c:pt idx="287">
                  <c:v>-0.3052145</c:v>
                </c:pt>
                <c:pt idx="288">
                  <c:v>-0.30743589999999998</c:v>
                </c:pt>
                <c:pt idx="289">
                  <c:v>-0.3096661</c:v>
                </c:pt>
                <c:pt idx="290">
                  <c:v>-0.31190519999999999</c:v>
                </c:pt>
                <c:pt idx="291">
                  <c:v>-0.31415340000000003</c:v>
                </c:pt>
                <c:pt idx="292">
                  <c:v>-0.31641089999999999</c:v>
                </c:pt>
                <c:pt idx="293">
                  <c:v>-0.31867760000000001</c:v>
                </c:pt>
                <c:pt idx="294">
                  <c:v>-0.3209534</c:v>
                </c:pt>
                <c:pt idx="295">
                  <c:v>-0.32323839999999998</c:v>
                </c:pt>
                <c:pt idx="296">
                  <c:v>-0.3255323</c:v>
                </c:pt>
                <c:pt idx="297">
                  <c:v>-0.32783489999999998</c:v>
                </c:pt>
                <c:pt idx="298">
                  <c:v>-0.330146</c:v>
                </c:pt>
                <c:pt idx="299">
                  <c:v>-0.33246559999999997</c:v>
                </c:pt>
                <c:pt idx="300">
                  <c:v>-0.33479360000000002</c:v>
                </c:pt>
                <c:pt idx="301">
                  <c:v>-0.33713009999999999</c:v>
                </c:pt>
                <c:pt idx="302">
                  <c:v>-0.33947509999999997</c:v>
                </c:pt>
                <c:pt idx="303">
                  <c:v>-0.34182899999999999</c:v>
                </c:pt>
                <c:pt idx="304">
                  <c:v>-0.34419179999999999</c:v>
                </c:pt>
                <c:pt idx="305">
                  <c:v>-0.34656369999999997</c:v>
                </c:pt>
                <c:pt idx="306">
                  <c:v>-0.34894500000000001</c:v>
                </c:pt>
                <c:pt idx="307">
                  <c:v>-0.35133550000000002</c:v>
                </c:pt>
                <c:pt idx="308">
                  <c:v>-0.35373510000000002</c:v>
                </c:pt>
                <c:pt idx="309">
                  <c:v>-0.35614380000000001</c:v>
                </c:pt>
                <c:pt idx="310">
                  <c:v>-0.35856139999999997</c:v>
                </c:pt>
                <c:pt idx="311">
                  <c:v>-0.36098760000000002</c:v>
                </c:pt>
                <c:pt idx="312">
                  <c:v>-0.36342219999999997</c:v>
                </c:pt>
                <c:pt idx="313">
                  <c:v>-0.3658652</c:v>
                </c:pt>
                <c:pt idx="314">
                  <c:v>-0.36831639999999999</c:v>
                </c:pt>
                <c:pt idx="315">
                  <c:v>-0.3707761</c:v>
                </c:pt>
                <c:pt idx="316">
                  <c:v>-0.37324439999999998</c:v>
                </c:pt>
                <c:pt idx="317">
                  <c:v>-0.37572149999999999</c:v>
                </c:pt>
                <c:pt idx="318">
                  <c:v>-0.37820769999999998</c:v>
                </c:pt>
                <c:pt idx="319">
                  <c:v>-0.38070310000000002</c:v>
                </c:pt>
                <c:pt idx="320">
                  <c:v>-0.38320769999999998</c:v>
                </c:pt>
                <c:pt idx="321">
                  <c:v>-0.38572129999999999</c:v>
                </c:pt>
                <c:pt idx="322">
                  <c:v>-0.38824379999999997</c:v>
                </c:pt>
                <c:pt idx="323">
                  <c:v>-0.39077499999999998</c:v>
                </c:pt>
                <c:pt idx="324">
                  <c:v>-0.39331470000000002</c:v>
                </c:pt>
                <c:pt idx="325">
                  <c:v>-0.39586270000000001</c:v>
                </c:pt>
                <c:pt idx="326">
                  <c:v>-0.39841880000000002</c:v>
                </c:pt>
                <c:pt idx="327">
                  <c:v>-0.40098319999999998</c:v>
                </c:pt>
                <c:pt idx="328">
                  <c:v>-0.40355580000000002</c:v>
                </c:pt>
                <c:pt idx="329">
                  <c:v>-0.40613670000000002</c:v>
                </c:pt>
                <c:pt idx="330">
                  <c:v>-0.40872619999999998</c:v>
                </c:pt>
                <c:pt idx="331">
                  <c:v>-0.41132419999999997</c:v>
                </c:pt>
                <c:pt idx="332">
                  <c:v>-0.41393089999999999</c:v>
                </c:pt>
                <c:pt idx="333">
                  <c:v>-0.41654609999999997</c:v>
                </c:pt>
                <c:pt idx="334">
                  <c:v>-0.41917009999999999</c:v>
                </c:pt>
                <c:pt idx="335">
                  <c:v>-0.42180269999999997</c:v>
                </c:pt>
                <c:pt idx="336">
                  <c:v>-0.42444379999999998</c:v>
                </c:pt>
                <c:pt idx="337">
                  <c:v>-0.42709340000000001</c:v>
                </c:pt>
                <c:pt idx="338">
                  <c:v>-0.4297512</c:v>
                </c:pt>
                <c:pt idx="339">
                  <c:v>-0.4324171</c:v>
                </c:pt>
                <c:pt idx="340">
                  <c:v>-0.4350909</c:v>
                </c:pt>
                <c:pt idx="341">
                  <c:v>-0.43777250000000001</c:v>
                </c:pt>
                <c:pt idx="342">
                  <c:v>-0.44046180000000001</c:v>
                </c:pt>
                <c:pt idx="343">
                  <c:v>-0.44315900000000003</c:v>
                </c:pt>
                <c:pt idx="344">
                  <c:v>-0.44586419999999999</c:v>
                </c:pt>
                <c:pt idx="345">
                  <c:v>-0.44857780000000003</c:v>
                </c:pt>
                <c:pt idx="346">
                  <c:v>-0.45129989999999998</c:v>
                </c:pt>
                <c:pt idx="347">
                  <c:v>-0.45403070000000001</c:v>
                </c:pt>
                <c:pt idx="348">
                  <c:v>-0.45677030000000002</c:v>
                </c:pt>
                <c:pt idx="349">
                  <c:v>-0.4595187</c:v>
                </c:pt>
                <c:pt idx="350">
                  <c:v>-0.46227580000000001</c:v>
                </c:pt>
                <c:pt idx="351">
                  <c:v>-0.46504119999999999</c:v>
                </c:pt>
                <c:pt idx="352">
                  <c:v>-0.46781460000000002</c:v>
                </c:pt>
                <c:pt idx="353">
                  <c:v>-0.47059600000000001</c:v>
                </c:pt>
                <c:pt idx="354">
                  <c:v>-0.4733851</c:v>
                </c:pt>
                <c:pt idx="355">
                  <c:v>-0.4761821</c:v>
                </c:pt>
                <c:pt idx="356">
                  <c:v>-0.478987</c:v>
                </c:pt>
                <c:pt idx="357">
                  <c:v>-0.48180020000000001</c:v>
                </c:pt>
                <c:pt idx="358">
                  <c:v>-0.48462189999999999</c:v>
                </c:pt>
                <c:pt idx="359">
                  <c:v>-0.48745260000000001</c:v>
                </c:pt>
                <c:pt idx="360">
                  <c:v>-0.49029220000000001</c:v>
                </c:pt>
                <c:pt idx="361">
                  <c:v>-0.493141</c:v>
                </c:pt>
                <c:pt idx="362">
                  <c:v>-0.49599890000000002</c:v>
                </c:pt>
                <c:pt idx="363">
                  <c:v>-0.49886560000000002</c:v>
                </c:pt>
                <c:pt idx="364">
                  <c:v>-0.50174090000000005</c:v>
                </c:pt>
                <c:pt idx="365">
                  <c:v>-0.50462439999999997</c:v>
                </c:pt>
                <c:pt idx="366">
                  <c:v>-0.50751610000000003</c:v>
                </c:pt>
                <c:pt idx="367">
                  <c:v>-0.51041570000000003</c:v>
                </c:pt>
                <c:pt idx="368">
                  <c:v>-0.51332310000000003</c:v>
                </c:pt>
                <c:pt idx="369">
                  <c:v>-0.51623839999999999</c:v>
                </c:pt>
                <c:pt idx="370">
                  <c:v>-0.51916189999999995</c:v>
                </c:pt>
                <c:pt idx="371">
                  <c:v>-0.52209380000000005</c:v>
                </c:pt>
                <c:pt idx="372">
                  <c:v>-0.52503440000000001</c:v>
                </c:pt>
                <c:pt idx="373">
                  <c:v>-0.5279838</c:v>
                </c:pt>
                <c:pt idx="374">
                  <c:v>-0.53094220000000003</c:v>
                </c:pt>
                <c:pt idx="375">
                  <c:v>-0.53390959999999998</c:v>
                </c:pt>
                <c:pt idx="376">
                  <c:v>-0.53688579999999997</c:v>
                </c:pt>
                <c:pt idx="377">
                  <c:v>-0.53987050000000003</c:v>
                </c:pt>
                <c:pt idx="378">
                  <c:v>-0.54286369999999995</c:v>
                </c:pt>
                <c:pt idx="379">
                  <c:v>-0.54586489999999999</c:v>
                </c:pt>
                <c:pt idx="380">
                  <c:v>-0.54887430000000004</c:v>
                </c:pt>
                <c:pt idx="381">
                  <c:v>-0.55189169999999999</c:v>
                </c:pt>
                <c:pt idx="382">
                  <c:v>-0.55491710000000005</c:v>
                </c:pt>
                <c:pt idx="383">
                  <c:v>-0.55795070000000002</c:v>
                </c:pt>
                <c:pt idx="384">
                  <c:v>-0.56099250000000001</c:v>
                </c:pt>
                <c:pt idx="385">
                  <c:v>-0.56404259999999995</c:v>
                </c:pt>
                <c:pt idx="386">
                  <c:v>-0.56710099999999997</c:v>
                </c:pt>
                <c:pt idx="387">
                  <c:v>-0.57016800000000001</c:v>
                </c:pt>
                <c:pt idx="388">
                  <c:v>-0.57324339999999996</c:v>
                </c:pt>
                <c:pt idx="389">
                  <c:v>-0.57632740000000005</c:v>
                </c:pt>
                <c:pt idx="390">
                  <c:v>-0.57941980000000004</c:v>
                </c:pt>
                <c:pt idx="391">
                  <c:v>-0.58252040000000005</c:v>
                </c:pt>
                <c:pt idx="392">
                  <c:v>-0.58562939999999997</c:v>
                </c:pt>
                <c:pt idx="393">
                  <c:v>-0.58874660000000001</c:v>
                </c:pt>
                <c:pt idx="394">
                  <c:v>-0.59187199999999995</c:v>
                </c:pt>
                <c:pt idx="395">
                  <c:v>-0.59500540000000002</c:v>
                </c:pt>
                <c:pt idx="396">
                  <c:v>-0.59814679999999998</c:v>
                </c:pt>
                <c:pt idx="397">
                  <c:v>-0.60129619999999995</c:v>
                </c:pt>
                <c:pt idx="398">
                  <c:v>-0.60445360000000004</c:v>
                </c:pt>
                <c:pt idx="399">
                  <c:v>-0.60761929999999997</c:v>
                </c:pt>
                <c:pt idx="400">
                  <c:v>-0.61079349999999999</c:v>
                </c:pt>
                <c:pt idx="401">
                  <c:v>-0.61397619999999997</c:v>
                </c:pt>
                <c:pt idx="402">
                  <c:v>-0.61716780000000004</c:v>
                </c:pt>
                <c:pt idx="403">
                  <c:v>-0.62036840000000004</c:v>
                </c:pt>
                <c:pt idx="404">
                  <c:v>-0.62357790000000002</c:v>
                </c:pt>
                <c:pt idx="405">
                  <c:v>-0.62679620000000003</c:v>
                </c:pt>
                <c:pt idx="406">
                  <c:v>-0.63002309999999995</c:v>
                </c:pt>
                <c:pt idx="407">
                  <c:v>-0.63325830000000005</c:v>
                </c:pt>
                <c:pt idx="408">
                  <c:v>-0.63650169999999995</c:v>
                </c:pt>
                <c:pt idx="409">
                  <c:v>-0.63975289999999996</c:v>
                </c:pt>
                <c:pt idx="410">
                  <c:v>-0.64301200000000003</c:v>
                </c:pt>
                <c:pt idx="411">
                  <c:v>-0.64627889999999999</c:v>
                </c:pt>
                <c:pt idx="412">
                  <c:v>-0.64955390000000002</c:v>
                </c:pt>
                <c:pt idx="413">
                  <c:v>-0.65283709999999995</c:v>
                </c:pt>
                <c:pt idx="414">
                  <c:v>-0.65612879999999996</c:v>
                </c:pt>
                <c:pt idx="415">
                  <c:v>-0.65942909999999999</c:v>
                </c:pt>
                <c:pt idx="416">
                  <c:v>-0.66273800000000005</c:v>
                </c:pt>
                <c:pt idx="417">
                  <c:v>-0.66605530000000002</c:v>
                </c:pt>
                <c:pt idx="418">
                  <c:v>-0.669381</c:v>
                </c:pt>
                <c:pt idx="419">
                  <c:v>-0.67271460000000005</c:v>
                </c:pt>
                <c:pt idx="420">
                  <c:v>-0.67605599999999999</c:v>
                </c:pt>
                <c:pt idx="421">
                  <c:v>-0.67940509999999998</c:v>
                </c:pt>
                <c:pt idx="422">
                  <c:v>-0.68276159999999997</c:v>
                </c:pt>
                <c:pt idx="423">
                  <c:v>-0.68612569999999995</c:v>
                </c:pt>
                <c:pt idx="424">
                  <c:v>-0.68949740000000004</c:v>
                </c:pt>
                <c:pt idx="425">
                  <c:v>-0.69287679999999996</c:v>
                </c:pt>
                <c:pt idx="426">
                  <c:v>-0.69626429999999995</c:v>
                </c:pt>
                <c:pt idx="427">
                  <c:v>-0.69966010000000001</c:v>
                </c:pt>
                <c:pt idx="428">
                  <c:v>-0.70306409999999997</c:v>
                </c:pt>
                <c:pt idx="429">
                  <c:v>-0.70647660000000001</c:v>
                </c:pt>
                <c:pt idx="430">
                  <c:v>-0.70989740000000001</c:v>
                </c:pt>
                <c:pt idx="431">
                  <c:v>-0.71332669999999998</c:v>
                </c:pt>
                <c:pt idx="432">
                  <c:v>-0.71676410000000002</c:v>
                </c:pt>
                <c:pt idx="433">
                  <c:v>-0.72020960000000001</c:v>
                </c:pt>
                <c:pt idx="434">
                  <c:v>-0.7236629</c:v>
                </c:pt>
                <c:pt idx="435">
                  <c:v>-0.72712410000000005</c:v>
                </c:pt>
                <c:pt idx="436">
                  <c:v>-0.7305931</c:v>
                </c:pt>
                <c:pt idx="437">
                  <c:v>-0.73407</c:v>
                </c:pt>
                <c:pt idx="438">
                  <c:v>-0.73755490000000001</c:v>
                </c:pt>
                <c:pt idx="439">
                  <c:v>-0.74104800000000004</c:v>
                </c:pt>
                <c:pt idx="440">
                  <c:v>-0.74454940000000003</c:v>
                </c:pt>
                <c:pt idx="441">
                  <c:v>-0.74805909999999998</c:v>
                </c:pt>
                <c:pt idx="442">
                  <c:v>-0.7515771</c:v>
                </c:pt>
                <c:pt idx="443">
                  <c:v>-0.75510339999999998</c:v>
                </c:pt>
                <c:pt idx="444">
                  <c:v>-0.75863780000000003</c:v>
                </c:pt>
                <c:pt idx="445">
                  <c:v>-0.76218039999999998</c:v>
                </c:pt>
                <c:pt idx="446">
                  <c:v>-0.7657313</c:v>
                </c:pt>
                <c:pt idx="447">
                  <c:v>-0.76929029999999998</c:v>
                </c:pt>
                <c:pt idx="448">
                  <c:v>-0.77285749999999998</c:v>
                </c:pt>
                <c:pt idx="449">
                  <c:v>-0.77643289999999998</c:v>
                </c:pt>
                <c:pt idx="450">
                  <c:v>-0.78001640000000005</c:v>
                </c:pt>
                <c:pt idx="451">
                  <c:v>-0.78360819999999998</c:v>
                </c:pt>
                <c:pt idx="452">
                  <c:v>-0.78720809999999997</c:v>
                </c:pt>
                <c:pt idx="453">
                  <c:v>-0.79081619999999997</c:v>
                </c:pt>
                <c:pt idx="454">
                  <c:v>-0.79443229999999998</c:v>
                </c:pt>
                <c:pt idx="455">
                  <c:v>-0.7980566</c:v>
                </c:pt>
                <c:pt idx="456">
                  <c:v>-0.80168910000000004</c:v>
                </c:pt>
                <c:pt idx="457">
                  <c:v>-0.80532990000000004</c:v>
                </c:pt>
                <c:pt idx="458">
                  <c:v>-0.80897909999999995</c:v>
                </c:pt>
                <c:pt idx="459">
                  <c:v>-0.8126369</c:v>
                </c:pt>
                <c:pt idx="460">
                  <c:v>-0.81630309999999995</c:v>
                </c:pt>
                <c:pt idx="461">
                  <c:v>-0.81997759999999997</c:v>
                </c:pt>
                <c:pt idx="462">
                  <c:v>-0.82366030000000001</c:v>
                </c:pt>
                <c:pt idx="463">
                  <c:v>-0.82735110000000001</c:v>
                </c:pt>
                <c:pt idx="464">
                  <c:v>-0.83104979999999995</c:v>
                </c:pt>
                <c:pt idx="465">
                  <c:v>-0.83475619999999995</c:v>
                </c:pt>
                <c:pt idx="466">
                  <c:v>-0.8384703</c:v>
                </c:pt>
                <c:pt idx="467">
                  <c:v>-0.84219219999999995</c:v>
                </c:pt>
                <c:pt idx="468">
                  <c:v>-0.84592210000000001</c:v>
                </c:pt>
                <c:pt idx="469">
                  <c:v>-0.84966010000000003</c:v>
                </c:pt>
                <c:pt idx="470">
                  <c:v>-0.85340649999999996</c:v>
                </c:pt>
                <c:pt idx="471">
                  <c:v>-0.85716139999999996</c:v>
                </c:pt>
                <c:pt idx="472">
                  <c:v>-0.86092480000000005</c:v>
                </c:pt>
                <c:pt idx="473">
                  <c:v>-0.86469660000000004</c:v>
                </c:pt>
                <c:pt idx="474">
                  <c:v>-0.86847660000000004</c:v>
                </c:pt>
                <c:pt idx="475">
                  <c:v>-0.87226479999999995</c:v>
                </c:pt>
                <c:pt idx="476">
                  <c:v>-0.87606110000000004</c:v>
                </c:pt>
                <c:pt idx="477">
                  <c:v>-0.87986529999999996</c:v>
                </c:pt>
                <c:pt idx="478">
                  <c:v>-0.88367739999999995</c:v>
                </c:pt>
                <c:pt idx="479">
                  <c:v>-0.88749750000000005</c:v>
                </c:pt>
                <c:pt idx="480">
                  <c:v>-0.89132579999999995</c:v>
                </c:pt>
                <c:pt idx="481">
                  <c:v>-0.89516240000000002</c:v>
                </c:pt>
                <c:pt idx="482">
                  <c:v>-0.89900740000000001</c:v>
                </c:pt>
                <c:pt idx="483">
                  <c:v>-0.90286089999999997</c:v>
                </c:pt>
                <c:pt idx="484">
                  <c:v>-0.90672299999999995</c:v>
                </c:pt>
                <c:pt idx="485">
                  <c:v>-0.9105934</c:v>
                </c:pt>
                <c:pt idx="486">
                  <c:v>-0.91447230000000002</c:v>
                </c:pt>
                <c:pt idx="487">
                  <c:v>-0.91835940000000005</c:v>
                </c:pt>
                <c:pt idx="488">
                  <c:v>-0.92225460000000004</c:v>
                </c:pt>
                <c:pt idx="489">
                  <c:v>-0.92615780000000003</c:v>
                </c:pt>
                <c:pt idx="490">
                  <c:v>-0.93006909999999998</c:v>
                </c:pt>
                <c:pt idx="491">
                  <c:v>-0.9339885</c:v>
                </c:pt>
                <c:pt idx="492">
                  <c:v>-0.93791610000000003</c:v>
                </c:pt>
                <c:pt idx="493">
                  <c:v>-0.94185180000000002</c:v>
                </c:pt>
                <c:pt idx="494">
                  <c:v>-0.94579559999999996</c:v>
                </c:pt>
                <c:pt idx="495">
                  <c:v>-0.94974769999999997</c:v>
                </c:pt>
                <c:pt idx="496">
                  <c:v>-0.95370809999999995</c:v>
                </c:pt>
                <c:pt idx="497">
                  <c:v>-0.95767679999999999</c:v>
                </c:pt>
                <c:pt idx="498">
                  <c:v>-0.96165369999999994</c:v>
                </c:pt>
                <c:pt idx="499">
                  <c:v>-0.96563880000000002</c:v>
                </c:pt>
                <c:pt idx="500">
                  <c:v>-0.96963200000000005</c:v>
                </c:pt>
                <c:pt idx="501">
                  <c:v>-0.97363330000000003</c:v>
                </c:pt>
                <c:pt idx="502">
                  <c:v>-0.97764269999999998</c:v>
                </c:pt>
                <c:pt idx="503">
                  <c:v>-0.98166039999999999</c:v>
                </c:pt>
                <c:pt idx="504">
                  <c:v>-0.98568639999999996</c:v>
                </c:pt>
                <c:pt idx="505">
                  <c:v>-0.98972079999999996</c:v>
                </c:pt>
                <c:pt idx="506">
                  <c:v>-0.99376350000000002</c:v>
                </c:pt>
                <c:pt idx="507">
                  <c:v>-0.99781450000000005</c:v>
                </c:pt>
                <c:pt idx="508">
                  <c:v>-1.0018739999999999</c:v>
                </c:pt>
                <c:pt idx="509">
                  <c:v>-1.005941</c:v>
                </c:pt>
                <c:pt idx="510">
                  <c:v>-1.0100169999999999</c:v>
                </c:pt>
                <c:pt idx="511">
                  <c:v>-1.0141009999999999</c:v>
                </c:pt>
                <c:pt idx="512">
                  <c:v>-1.0181929999999999</c:v>
                </c:pt>
                <c:pt idx="513">
                  <c:v>-1.0222929999999999</c:v>
                </c:pt>
                <c:pt idx="514">
                  <c:v>-1.0264009999999999</c:v>
                </c:pt>
                <c:pt idx="515">
                  <c:v>-1.0305169999999999</c:v>
                </c:pt>
                <c:pt idx="516">
                  <c:v>-1.0346420000000001</c:v>
                </c:pt>
                <c:pt idx="517">
                  <c:v>-1.038775</c:v>
                </c:pt>
                <c:pt idx="518">
                  <c:v>-1.0429170000000001</c:v>
                </c:pt>
                <c:pt idx="519">
                  <c:v>-1.0470660000000001</c:v>
                </c:pt>
                <c:pt idx="520">
                  <c:v>-1.0512239999999999</c:v>
                </c:pt>
                <c:pt idx="521">
                  <c:v>-1.0553900000000001</c:v>
                </c:pt>
                <c:pt idx="522">
                  <c:v>-1.059564</c:v>
                </c:pt>
                <c:pt idx="523">
                  <c:v>-1.0637460000000001</c:v>
                </c:pt>
                <c:pt idx="524">
                  <c:v>-1.067936</c:v>
                </c:pt>
                <c:pt idx="525">
                  <c:v>-1.0721339999999999</c:v>
                </c:pt>
                <c:pt idx="526">
                  <c:v>-1.0763419999999999</c:v>
                </c:pt>
                <c:pt idx="527">
                  <c:v>-1.080557</c:v>
                </c:pt>
                <c:pt idx="528">
                  <c:v>-1.084781</c:v>
                </c:pt>
                <c:pt idx="529">
                  <c:v>-1.089013</c:v>
                </c:pt>
                <c:pt idx="530">
                  <c:v>-1.0932539999999999</c:v>
                </c:pt>
                <c:pt idx="531">
                  <c:v>-1.097502</c:v>
                </c:pt>
                <c:pt idx="532">
                  <c:v>-1.1017589999999999</c:v>
                </c:pt>
                <c:pt idx="533">
                  <c:v>-1.106023</c:v>
                </c:pt>
                <c:pt idx="534">
                  <c:v>-1.1102959999999999</c:v>
                </c:pt>
                <c:pt idx="535">
                  <c:v>-1.114576</c:v>
                </c:pt>
                <c:pt idx="536">
                  <c:v>-1.118865</c:v>
                </c:pt>
                <c:pt idx="537">
                  <c:v>-1.123162</c:v>
                </c:pt>
                <c:pt idx="538">
                  <c:v>-1.127467</c:v>
                </c:pt>
                <c:pt idx="539">
                  <c:v>-1.1317809999999999</c:v>
                </c:pt>
                <c:pt idx="540">
                  <c:v>-1.1361030000000001</c:v>
                </c:pt>
                <c:pt idx="541">
                  <c:v>-1.140433</c:v>
                </c:pt>
                <c:pt idx="542">
                  <c:v>-1.144771</c:v>
                </c:pt>
                <c:pt idx="543">
                  <c:v>-1.149116</c:v>
                </c:pt>
                <c:pt idx="544">
                  <c:v>-1.15347</c:v>
                </c:pt>
                <c:pt idx="545">
                  <c:v>-1.157832</c:v>
                </c:pt>
                <c:pt idx="546">
                  <c:v>-1.162202</c:v>
                </c:pt>
                <c:pt idx="547">
                  <c:v>-1.1665810000000001</c:v>
                </c:pt>
                <c:pt idx="548">
                  <c:v>-1.1709670000000001</c:v>
                </c:pt>
                <c:pt idx="549">
                  <c:v>-1.1753629999999999</c:v>
                </c:pt>
                <c:pt idx="550">
                  <c:v>-1.1797660000000001</c:v>
                </c:pt>
                <c:pt idx="551">
                  <c:v>-1.1841790000000001</c:v>
                </c:pt>
                <c:pt idx="552">
                  <c:v>-1.1886000000000001</c:v>
                </c:pt>
                <c:pt idx="553">
                  <c:v>-1.1930289999999999</c:v>
                </c:pt>
                <c:pt idx="554">
                  <c:v>-1.1974659999999999</c:v>
                </c:pt>
                <c:pt idx="555">
                  <c:v>-1.2019120000000001</c:v>
                </c:pt>
                <c:pt idx="556">
                  <c:v>-1.206366</c:v>
                </c:pt>
                <c:pt idx="557">
                  <c:v>-1.210828</c:v>
                </c:pt>
                <c:pt idx="558">
                  <c:v>-1.2152989999999999</c:v>
                </c:pt>
                <c:pt idx="559">
                  <c:v>-1.219778</c:v>
                </c:pt>
                <c:pt idx="560">
                  <c:v>-1.2242660000000001</c:v>
                </c:pt>
                <c:pt idx="561">
                  <c:v>-1.228763</c:v>
                </c:pt>
                <c:pt idx="562">
                  <c:v>-1.233268</c:v>
                </c:pt>
                <c:pt idx="563">
                  <c:v>-1.2377819999999999</c:v>
                </c:pt>
                <c:pt idx="564">
                  <c:v>-1.242305</c:v>
                </c:pt>
                <c:pt idx="565">
                  <c:v>-1.2468360000000001</c:v>
                </c:pt>
                <c:pt idx="566">
                  <c:v>-1.251376</c:v>
                </c:pt>
                <c:pt idx="567">
                  <c:v>-1.255925</c:v>
                </c:pt>
                <c:pt idx="568">
                  <c:v>-1.2604820000000001</c:v>
                </c:pt>
                <c:pt idx="569">
                  <c:v>-1.265048</c:v>
                </c:pt>
                <c:pt idx="570">
                  <c:v>-1.269622</c:v>
                </c:pt>
                <c:pt idx="571">
                  <c:v>-1.274205</c:v>
                </c:pt>
                <c:pt idx="572">
                  <c:v>-1.278797</c:v>
                </c:pt>
                <c:pt idx="573">
                  <c:v>-1.283398</c:v>
                </c:pt>
                <c:pt idx="574">
                  <c:v>-1.2880069999999999</c:v>
                </c:pt>
                <c:pt idx="575">
                  <c:v>-1.2926249999999999</c:v>
                </c:pt>
                <c:pt idx="576">
                  <c:v>-1.2972509999999999</c:v>
                </c:pt>
                <c:pt idx="577">
                  <c:v>-1.3018860000000001</c:v>
                </c:pt>
                <c:pt idx="578">
                  <c:v>-1.3065290000000001</c:v>
                </c:pt>
                <c:pt idx="579">
                  <c:v>-1.31118</c:v>
                </c:pt>
                <c:pt idx="580">
                  <c:v>-1.315841</c:v>
                </c:pt>
                <c:pt idx="581">
                  <c:v>-1.3205100000000001</c:v>
                </c:pt>
                <c:pt idx="582">
                  <c:v>-1.325188</c:v>
                </c:pt>
                <c:pt idx="583">
                  <c:v>-1.329874</c:v>
                </c:pt>
                <c:pt idx="584">
                  <c:v>-1.33457</c:v>
                </c:pt>
                <c:pt idx="585">
                  <c:v>-1.3392740000000001</c:v>
                </c:pt>
                <c:pt idx="586">
                  <c:v>-1.3439859999999999</c:v>
                </c:pt>
                <c:pt idx="587">
                  <c:v>-1.3487070000000001</c:v>
                </c:pt>
                <c:pt idx="588">
                  <c:v>-1.3534360000000001</c:v>
                </c:pt>
                <c:pt idx="589">
                  <c:v>-1.3581730000000001</c:v>
                </c:pt>
                <c:pt idx="590">
                  <c:v>-1.362919</c:v>
                </c:pt>
                <c:pt idx="591">
                  <c:v>-1.3676740000000001</c:v>
                </c:pt>
                <c:pt idx="592">
                  <c:v>-1.3724369999999999</c:v>
                </c:pt>
                <c:pt idx="593">
                  <c:v>-1.37721</c:v>
                </c:pt>
                <c:pt idx="594">
                  <c:v>-1.381991</c:v>
                </c:pt>
                <c:pt idx="595">
                  <c:v>-1.386781</c:v>
                </c:pt>
                <c:pt idx="596">
                  <c:v>-1.39158</c:v>
                </c:pt>
                <c:pt idx="597">
                  <c:v>-1.396388</c:v>
                </c:pt>
                <c:pt idx="598">
                  <c:v>-1.401205</c:v>
                </c:pt>
                <c:pt idx="599">
                  <c:v>-1.4060299999999999</c:v>
                </c:pt>
                <c:pt idx="600">
                  <c:v>-1.4108639999999999</c:v>
                </c:pt>
                <c:pt idx="601">
                  <c:v>-1.415708</c:v>
                </c:pt>
                <c:pt idx="602">
                  <c:v>-1.42056</c:v>
                </c:pt>
                <c:pt idx="603">
                  <c:v>-1.425421</c:v>
                </c:pt>
                <c:pt idx="604">
                  <c:v>-1.4302919999999999</c:v>
                </c:pt>
                <c:pt idx="605">
                  <c:v>-1.4351719999999999</c:v>
                </c:pt>
                <c:pt idx="606">
                  <c:v>-1.440062</c:v>
                </c:pt>
                <c:pt idx="607">
                  <c:v>-1.44496</c:v>
                </c:pt>
                <c:pt idx="608">
                  <c:v>-1.4498679999999999</c:v>
                </c:pt>
                <c:pt idx="609">
                  <c:v>-1.4547840000000001</c:v>
                </c:pt>
                <c:pt idx="610">
                  <c:v>-1.4597089999999999</c:v>
                </c:pt>
                <c:pt idx="611">
                  <c:v>-1.4646429999999999</c:v>
                </c:pt>
                <c:pt idx="612">
                  <c:v>-1.4695849999999999</c:v>
                </c:pt>
                <c:pt idx="613">
                  <c:v>-1.4745360000000001</c:v>
                </c:pt>
                <c:pt idx="614">
                  <c:v>-1.479495</c:v>
                </c:pt>
                <c:pt idx="615">
                  <c:v>-1.484464</c:v>
                </c:pt>
                <c:pt idx="616">
                  <c:v>-1.489441</c:v>
                </c:pt>
                <c:pt idx="617">
                  <c:v>-1.4944269999999999</c:v>
                </c:pt>
                <c:pt idx="618">
                  <c:v>-1.499422</c:v>
                </c:pt>
                <c:pt idx="619">
                  <c:v>-1.504426</c:v>
                </c:pt>
                <c:pt idx="620">
                  <c:v>-1.509439</c:v>
                </c:pt>
                <c:pt idx="621">
                  <c:v>-1.5144599999999999</c:v>
                </c:pt>
                <c:pt idx="622">
                  <c:v>-1.51949</c:v>
                </c:pt>
                <c:pt idx="623">
                  <c:v>-1.524529</c:v>
                </c:pt>
                <c:pt idx="624">
                  <c:v>-1.529577</c:v>
                </c:pt>
                <c:pt idx="625">
                  <c:v>-1.5346329999999999</c:v>
                </c:pt>
                <c:pt idx="626">
                  <c:v>-1.5396970000000001</c:v>
                </c:pt>
                <c:pt idx="627">
                  <c:v>-1.54477</c:v>
                </c:pt>
                <c:pt idx="628">
                  <c:v>-1.5498510000000001</c:v>
                </c:pt>
                <c:pt idx="629">
                  <c:v>-1.5549409999999999</c:v>
                </c:pt>
                <c:pt idx="630">
                  <c:v>-1.560039</c:v>
                </c:pt>
                <c:pt idx="631">
                  <c:v>-1.565145</c:v>
                </c:pt>
                <c:pt idx="632">
                  <c:v>-1.5702590000000001</c:v>
                </c:pt>
                <c:pt idx="633">
                  <c:v>-1.5753820000000001</c:v>
                </c:pt>
                <c:pt idx="634">
                  <c:v>-1.5805130000000001</c:v>
                </c:pt>
                <c:pt idx="635">
                  <c:v>-1.5856520000000001</c:v>
                </c:pt>
                <c:pt idx="636">
                  <c:v>-1.5908009999999999</c:v>
                </c:pt>
                <c:pt idx="637">
                  <c:v>-1.595958</c:v>
                </c:pt>
                <c:pt idx="638">
                  <c:v>-1.6011249999999999</c:v>
                </c:pt>
                <c:pt idx="639">
                  <c:v>-1.606301</c:v>
                </c:pt>
                <c:pt idx="640">
                  <c:v>-1.6114850000000001</c:v>
                </c:pt>
                <c:pt idx="641">
                  <c:v>-1.6166780000000001</c:v>
                </c:pt>
                <c:pt idx="642">
                  <c:v>-1.62188</c:v>
                </c:pt>
                <c:pt idx="643">
                  <c:v>-1.6270899999999999</c:v>
                </c:pt>
                <c:pt idx="644">
                  <c:v>-1.632309</c:v>
                </c:pt>
                <c:pt idx="645">
                  <c:v>-1.637537</c:v>
                </c:pt>
                <c:pt idx="646">
                  <c:v>-1.642774</c:v>
                </c:pt>
                <c:pt idx="647">
                  <c:v>-1.6480189999999999</c:v>
                </c:pt>
                <c:pt idx="648">
                  <c:v>-1.6532739999999999</c:v>
                </c:pt>
                <c:pt idx="649">
                  <c:v>-1.6585380000000001</c:v>
                </c:pt>
                <c:pt idx="650">
                  <c:v>-1.6638109999999999</c:v>
                </c:pt>
                <c:pt idx="651">
                  <c:v>-1.6690940000000001</c:v>
                </c:pt>
                <c:pt idx="652">
                  <c:v>-1.674385</c:v>
                </c:pt>
                <c:pt idx="653">
                  <c:v>-1.6796850000000001</c:v>
                </c:pt>
                <c:pt idx="654">
                  <c:v>-1.6849940000000001</c:v>
                </c:pt>
                <c:pt idx="655">
                  <c:v>-1.690312</c:v>
                </c:pt>
                <c:pt idx="656">
                  <c:v>-1.6956389999999999</c:v>
                </c:pt>
                <c:pt idx="657">
                  <c:v>-1.7009730000000001</c:v>
                </c:pt>
                <c:pt idx="658">
                  <c:v>-1.7063170000000001</c:v>
                </c:pt>
                <c:pt idx="659">
                  <c:v>-1.7116690000000001</c:v>
                </c:pt>
                <c:pt idx="660">
                  <c:v>-1.7170300000000001</c:v>
                </c:pt>
                <c:pt idx="661">
                  <c:v>-1.7223999999999999</c:v>
                </c:pt>
                <c:pt idx="662">
                  <c:v>-1.727778</c:v>
                </c:pt>
                <c:pt idx="663">
                  <c:v>-1.733166</c:v>
                </c:pt>
                <c:pt idx="664">
                  <c:v>-1.7385619999999999</c:v>
                </c:pt>
                <c:pt idx="665">
                  <c:v>-1.743967</c:v>
                </c:pt>
                <c:pt idx="666">
                  <c:v>-1.7493799999999999</c:v>
                </c:pt>
                <c:pt idx="667">
                  <c:v>-1.754802</c:v>
                </c:pt>
                <c:pt idx="668">
                  <c:v>-1.760232</c:v>
                </c:pt>
                <c:pt idx="669">
                  <c:v>-1.7656700000000001</c:v>
                </c:pt>
                <c:pt idx="670">
                  <c:v>-1.7711170000000001</c:v>
                </c:pt>
                <c:pt idx="671">
                  <c:v>-1.776573</c:v>
                </c:pt>
                <c:pt idx="672">
                  <c:v>-1.7820370000000001</c:v>
                </c:pt>
                <c:pt idx="673">
                  <c:v>-1.787509</c:v>
                </c:pt>
                <c:pt idx="674">
                  <c:v>-1.7929900000000001</c:v>
                </c:pt>
                <c:pt idx="675">
                  <c:v>-1.7984800000000001</c:v>
                </c:pt>
                <c:pt idx="676">
                  <c:v>-1.803979</c:v>
                </c:pt>
                <c:pt idx="677">
                  <c:v>-1.8094859999999999</c:v>
                </c:pt>
                <c:pt idx="678">
                  <c:v>-1.815002</c:v>
                </c:pt>
                <c:pt idx="679">
                  <c:v>-1.8205260000000001</c:v>
                </c:pt>
                <c:pt idx="680">
                  <c:v>-1.8260590000000001</c:v>
                </c:pt>
                <c:pt idx="681">
                  <c:v>-1.831599</c:v>
                </c:pt>
                <c:pt idx="682">
                  <c:v>-1.837148</c:v>
                </c:pt>
                <c:pt idx="683">
                  <c:v>-1.842705</c:v>
                </c:pt>
                <c:pt idx="684">
                  <c:v>-1.8482700000000001</c:v>
                </c:pt>
                <c:pt idx="685">
                  <c:v>-1.8538429999999999</c:v>
                </c:pt>
                <c:pt idx="686">
                  <c:v>-1.8594250000000001</c:v>
                </c:pt>
                <c:pt idx="687">
                  <c:v>-1.8650139999999999</c:v>
                </c:pt>
                <c:pt idx="688">
                  <c:v>-1.8706119999999999</c:v>
                </c:pt>
                <c:pt idx="689">
                  <c:v>-1.8762179999999999</c:v>
                </c:pt>
                <c:pt idx="690">
                  <c:v>-1.8818330000000001</c:v>
                </c:pt>
                <c:pt idx="691">
                  <c:v>-1.887456</c:v>
                </c:pt>
                <c:pt idx="692">
                  <c:v>-1.8930880000000001</c:v>
                </c:pt>
                <c:pt idx="693">
                  <c:v>-1.898728</c:v>
                </c:pt>
                <c:pt idx="694">
                  <c:v>-1.904377</c:v>
                </c:pt>
                <c:pt idx="695">
                  <c:v>-1.9100349999999999</c:v>
                </c:pt>
                <c:pt idx="696">
                  <c:v>-1.9157</c:v>
                </c:pt>
                <c:pt idx="697">
                  <c:v>-1.9213739999999999</c:v>
                </c:pt>
                <c:pt idx="698">
                  <c:v>-1.9270560000000001</c:v>
                </c:pt>
                <c:pt idx="699">
                  <c:v>-1.9327460000000001</c:v>
                </c:pt>
                <c:pt idx="700">
                  <c:v>-1.9384440000000001</c:v>
                </c:pt>
                <c:pt idx="701">
                  <c:v>-1.94415</c:v>
                </c:pt>
                <c:pt idx="702">
                  <c:v>-1.949864</c:v>
                </c:pt>
                <c:pt idx="703">
                  <c:v>-1.955587</c:v>
                </c:pt>
                <c:pt idx="704">
                  <c:v>-1.9613179999999999</c:v>
                </c:pt>
                <c:pt idx="705">
                  <c:v>-1.9670570000000001</c:v>
                </c:pt>
                <c:pt idx="706">
                  <c:v>-1.9728049999999999</c:v>
                </c:pt>
                <c:pt idx="707">
                  <c:v>-1.978561</c:v>
                </c:pt>
                <c:pt idx="708">
                  <c:v>-1.9843249999999999</c:v>
                </c:pt>
                <c:pt idx="709">
                  <c:v>-1.990097</c:v>
                </c:pt>
                <c:pt idx="710">
                  <c:v>-1.9958769999999999</c:v>
                </c:pt>
                <c:pt idx="711">
                  <c:v>-2.001665</c:v>
                </c:pt>
                <c:pt idx="712">
                  <c:v>-2.0074610000000002</c:v>
                </c:pt>
                <c:pt idx="713">
                  <c:v>-2.0132650000000001</c:v>
                </c:pt>
                <c:pt idx="714">
                  <c:v>-2.0190769999999998</c:v>
                </c:pt>
                <c:pt idx="715">
                  <c:v>-2.0248979999999999</c:v>
                </c:pt>
                <c:pt idx="716">
                  <c:v>-2.030726</c:v>
                </c:pt>
                <c:pt idx="717">
                  <c:v>-2.036562</c:v>
                </c:pt>
                <c:pt idx="718">
                  <c:v>-2.0424069999999999</c:v>
                </c:pt>
                <c:pt idx="719">
                  <c:v>-2.04826</c:v>
                </c:pt>
                <c:pt idx="720">
                  <c:v>-2.0541209999999999</c:v>
                </c:pt>
                <c:pt idx="721">
                  <c:v>-2.05999</c:v>
                </c:pt>
                <c:pt idx="722">
                  <c:v>-2.0658669999999999</c:v>
                </c:pt>
                <c:pt idx="723">
                  <c:v>-2.071752</c:v>
                </c:pt>
                <c:pt idx="724">
                  <c:v>-2.077645</c:v>
                </c:pt>
                <c:pt idx="725">
                  <c:v>-2.083545</c:v>
                </c:pt>
                <c:pt idx="726">
                  <c:v>-2.0894539999999999</c:v>
                </c:pt>
                <c:pt idx="727">
                  <c:v>-2.0953710000000001</c:v>
                </c:pt>
                <c:pt idx="728">
                  <c:v>-2.1012949999999999</c:v>
                </c:pt>
                <c:pt idx="729">
                  <c:v>-2.1072280000000001</c:v>
                </c:pt>
                <c:pt idx="730">
                  <c:v>-2.1131690000000001</c:v>
                </c:pt>
                <c:pt idx="731">
                  <c:v>-2.1191179999999998</c:v>
                </c:pt>
                <c:pt idx="732">
                  <c:v>-2.125076</c:v>
                </c:pt>
                <c:pt idx="733">
                  <c:v>-2.1310410000000002</c:v>
                </c:pt>
                <c:pt idx="734">
                  <c:v>-2.1370149999999999</c:v>
                </c:pt>
                <c:pt idx="735">
                  <c:v>-2.1429969999999998</c:v>
                </c:pt>
                <c:pt idx="736">
                  <c:v>-2.148987</c:v>
                </c:pt>
                <c:pt idx="737">
                  <c:v>-2.1549849999999999</c:v>
                </c:pt>
                <c:pt idx="738">
                  <c:v>-2.1609910000000001</c:v>
                </c:pt>
                <c:pt idx="739">
                  <c:v>-2.1670050000000001</c:v>
                </c:pt>
                <c:pt idx="740">
                  <c:v>-2.1730269999999998</c:v>
                </c:pt>
                <c:pt idx="741">
                  <c:v>-2.1790569999999998</c:v>
                </c:pt>
                <c:pt idx="742">
                  <c:v>-2.1850960000000001</c:v>
                </c:pt>
                <c:pt idx="743">
                  <c:v>-2.1911429999999998</c:v>
                </c:pt>
                <c:pt idx="744">
                  <c:v>-2.1971980000000002</c:v>
                </c:pt>
                <c:pt idx="745">
                  <c:v>-2.2032630000000002</c:v>
                </c:pt>
                <c:pt idx="746">
                  <c:v>-2.209336</c:v>
                </c:pt>
                <c:pt idx="747">
                  <c:v>-2.2154180000000001</c:v>
                </c:pt>
                <c:pt idx="748">
                  <c:v>-2.221508</c:v>
                </c:pt>
                <c:pt idx="749">
                  <c:v>-2.2276069999999999</c:v>
                </c:pt>
                <c:pt idx="750">
                  <c:v>-2.2337150000000001</c:v>
                </c:pt>
                <c:pt idx="751">
                  <c:v>-2.2398310000000001</c:v>
                </c:pt>
                <c:pt idx="752">
                  <c:v>-2.2459549999999999</c:v>
                </c:pt>
                <c:pt idx="753">
                  <c:v>-2.252087</c:v>
                </c:pt>
                <c:pt idx="754">
                  <c:v>-2.2582279999999999</c:v>
                </c:pt>
                <c:pt idx="755">
                  <c:v>-2.2643779999999998</c:v>
                </c:pt>
                <c:pt idx="756">
                  <c:v>-2.2705350000000002</c:v>
                </c:pt>
                <c:pt idx="757">
                  <c:v>-2.2767010000000001</c:v>
                </c:pt>
                <c:pt idx="758">
                  <c:v>-2.2828759999999999</c:v>
                </c:pt>
                <c:pt idx="759">
                  <c:v>-2.289059</c:v>
                </c:pt>
                <c:pt idx="760">
                  <c:v>-2.2952509999999999</c:v>
                </c:pt>
                <c:pt idx="761">
                  <c:v>-2.3014510000000001</c:v>
                </c:pt>
                <c:pt idx="762">
                  <c:v>-2.307661</c:v>
                </c:pt>
                <c:pt idx="763">
                  <c:v>-2.313879</c:v>
                </c:pt>
                <c:pt idx="764">
                  <c:v>-2.3201049999999999</c:v>
                </c:pt>
                <c:pt idx="765">
                  <c:v>-2.3263400000000001</c:v>
                </c:pt>
                <c:pt idx="766">
                  <c:v>-2.3325830000000001</c:v>
                </c:pt>
                <c:pt idx="767">
                  <c:v>-2.338835</c:v>
                </c:pt>
                <c:pt idx="768">
                  <c:v>-2.345094</c:v>
                </c:pt>
                <c:pt idx="769">
                  <c:v>-2.3513609999999998</c:v>
                </c:pt>
                <c:pt idx="770">
                  <c:v>-2.3576359999999998</c:v>
                </c:pt>
                <c:pt idx="771">
                  <c:v>-2.3639199999999998</c:v>
                </c:pt>
                <c:pt idx="772">
                  <c:v>-2.3702109999999998</c:v>
                </c:pt>
                <c:pt idx="773">
                  <c:v>-2.3765109999999998</c:v>
                </c:pt>
                <c:pt idx="774">
                  <c:v>-2.382819</c:v>
                </c:pt>
                <c:pt idx="775">
                  <c:v>-2.389135</c:v>
                </c:pt>
                <c:pt idx="776">
                  <c:v>-2.3954599999999999</c:v>
                </c:pt>
                <c:pt idx="777">
                  <c:v>-2.4017940000000002</c:v>
                </c:pt>
                <c:pt idx="778">
                  <c:v>-2.4081359999999998</c:v>
                </c:pt>
                <c:pt idx="779">
                  <c:v>-2.4144860000000001</c:v>
                </c:pt>
                <c:pt idx="780">
                  <c:v>-2.4208449999999999</c:v>
                </c:pt>
                <c:pt idx="781">
                  <c:v>-2.4272119999999999</c:v>
                </c:pt>
                <c:pt idx="782">
                  <c:v>-2.4335879999999999</c:v>
                </c:pt>
                <c:pt idx="783">
                  <c:v>-2.439972</c:v>
                </c:pt>
                <c:pt idx="784">
                  <c:v>-2.4463650000000001</c:v>
                </c:pt>
                <c:pt idx="785">
                  <c:v>-2.452766</c:v>
                </c:pt>
                <c:pt idx="786">
                  <c:v>-2.4591759999999998</c:v>
                </c:pt>
                <c:pt idx="787">
                  <c:v>-2.465595</c:v>
                </c:pt>
                <c:pt idx="788">
                  <c:v>-2.4720230000000001</c:v>
                </c:pt>
                <c:pt idx="789">
                  <c:v>-2.478459</c:v>
                </c:pt>
                <c:pt idx="790">
                  <c:v>-2.4849039999999998</c:v>
                </c:pt>
                <c:pt idx="791">
                  <c:v>-2.491358</c:v>
                </c:pt>
                <c:pt idx="792">
                  <c:v>-2.4978210000000001</c:v>
                </c:pt>
                <c:pt idx="793">
                  <c:v>-2.504292</c:v>
                </c:pt>
                <c:pt idx="794">
                  <c:v>-2.5107729999999999</c:v>
                </c:pt>
                <c:pt idx="795">
                  <c:v>-2.517261</c:v>
                </c:pt>
                <c:pt idx="796">
                  <c:v>-2.5237590000000001</c:v>
                </c:pt>
                <c:pt idx="797">
                  <c:v>-2.5302660000000001</c:v>
                </c:pt>
                <c:pt idx="798">
                  <c:v>-2.536781</c:v>
                </c:pt>
                <c:pt idx="799">
                  <c:v>-2.5433050000000001</c:v>
                </c:pt>
                <c:pt idx="800">
                  <c:v>-2.549839</c:v>
                </c:pt>
                <c:pt idx="801">
                  <c:v>-2.556381</c:v>
                </c:pt>
                <c:pt idx="802">
                  <c:v>-2.562932</c:v>
                </c:pt>
                <c:pt idx="803">
                  <c:v>-2.5694919999999999</c:v>
                </c:pt>
                <c:pt idx="804">
                  <c:v>-2.5760610000000002</c:v>
                </c:pt>
                <c:pt idx="805">
                  <c:v>-2.5826389999999999</c:v>
                </c:pt>
                <c:pt idx="806">
                  <c:v>-2.5892249999999999</c:v>
                </c:pt>
                <c:pt idx="807">
                  <c:v>-2.5958199999999998</c:v>
                </c:pt>
                <c:pt idx="808">
                  <c:v>-2.6024229999999999</c:v>
                </c:pt>
                <c:pt idx="809">
                  <c:v>-2.6090339999999999</c:v>
                </c:pt>
                <c:pt idx="810">
                  <c:v>-2.6156540000000001</c:v>
                </c:pt>
                <c:pt idx="811">
                  <c:v>-2.6222829999999999</c:v>
                </c:pt>
                <c:pt idx="812">
                  <c:v>-2.6289199999999999</c:v>
                </c:pt>
                <c:pt idx="813">
                  <c:v>-2.6355650000000002</c:v>
                </c:pt>
                <c:pt idx="814">
                  <c:v>-2.64222</c:v>
                </c:pt>
                <c:pt idx="815">
                  <c:v>-2.6488830000000001</c:v>
                </c:pt>
                <c:pt idx="816">
                  <c:v>-2.6555550000000001</c:v>
                </c:pt>
                <c:pt idx="817">
                  <c:v>-2.662236</c:v>
                </c:pt>
                <c:pt idx="818">
                  <c:v>-2.668927</c:v>
                </c:pt>
                <c:pt idx="819">
                  <c:v>-2.6756259999999998</c:v>
                </c:pt>
                <c:pt idx="820">
                  <c:v>-2.682334</c:v>
                </c:pt>
                <c:pt idx="821">
                  <c:v>-2.6890499999999999</c:v>
                </c:pt>
                <c:pt idx="822">
                  <c:v>-2.695776</c:v>
                </c:pt>
                <c:pt idx="823">
                  <c:v>-2.7025090000000001</c:v>
                </c:pt>
                <c:pt idx="824">
                  <c:v>-2.7092510000000001</c:v>
                </c:pt>
                <c:pt idx="825">
                  <c:v>-2.7160009999999999</c:v>
                </c:pt>
                <c:pt idx="826">
                  <c:v>-2.7227600000000001</c:v>
                </c:pt>
                <c:pt idx="827">
                  <c:v>-2.729527</c:v>
                </c:pt>
                <c:pt idx="828">
                  <c:v>-2.7363040000000001</c:v>
                </c:pt>
                <c:pt idx="829">
                  <c:v>-2.7430889999999999</c:v>
                </c:pt>
                <c:pt idx="830">
                  <c:v>-2.7498830000000001</c:v>
                </c:pt>
                <c:pt idx="831">
                  <c:v>-2.7566860000000002</c:v>
                </c:pt>
                <c:pt idx="832">
                  <c:v>-2.7634979999999998</c:v>
                </c:pt>
                <c:pt idx="833">
                  <c:v>-2.7703190000000002</c:v>
                </c:pt>
                <c:pt idx="834">
                  <c:v>-2.7771490000000001</c:v>
                </c:pt>
                <c:pt idx="835">
                  <c:v>-2.7839879999999999</c:v>
                </c:pt>
                <c:pt idx="836">
                  <c:v>-2.790835</c:v>
                </c:pt>
                <c:pt idx="837">
                  <c:v>-2.7976899999999998</c:v>
                </c:pt>
                <c:pt idx="838">
                  <c:v>-2.804554</c:v>
                </c:pt>
                <c:pt idx="839">
                  <c:v>-2.8114270000000001</c:v>
                </c:pt>
                <c:pt idx="840">
                  <c:v>-2.8183069999999999</c:v>
                </c:pt>
                <c:pt idx="841">
                  <c:v>-2.8251970000000002</c:v>
                </c:pt>
                <c:pt idx="842">
                  <c:v>-2.8320940000000001</c:v>
                </c:pt>
                <c:pt idx="843">
                  <c:v>-2.839</c:v>
                </c:pt>
                <c:pt idx="844">
                  <c:v>-2.8459150000000002</c:v>
                </c:pt>
                <c:pt idx="845">
                  <c:v>-2.8528380000000002</c:v>
                </c:pt>
                <c:pt idx="846">
                  <c:v>-2.8597700000000001</c:v>
                </c:pt>
                <c:pt idx="847">
                  <c:v>-2.8667099999999999</c:v>
                </c:pt>
                <c:pt idx="848">
                  <c:v>-2.873659</c:v>
                </c:pt>
                <c:pt idx="849">
                  <c:v>-2.8806159999999998</c:v>
                </c:pt>
                <c:pt idx="850">
                  <c:v>-2.887581</c:v>
                </c:pt>
                <c:pt idx="851">
                  <c:v>-2.8945530000000002</c:v>
                </c:pt>
                <c:pt idx="852">
                  <c:v>-2.9015339999999998</c:v>
                </c:pt>
                <c:pt idx="853">
                  <c:v>-2.9085230000000002</c:v>
                </c:pt>
                <c:pt idx="854">
                  <c:v>-2.9155190000000002</c:v>
                </c:pt>
                <c:pt idx="855">
                  <c:v>-2.9225240000000001</c:v>
                </c:pt>
                <c:pt idx="856">
                  <c:v>-2.9295369999999998</c:v>
                </c:pt>
                <c:pt idx="857">
                  <c:v>-2.9365579999999998</c:v>
                </c:pt>
                <c:pt idx="858">
                  <c:v>-2.943587</c:v>
                </c:pt>
                <c:pt idx="859">
                  <c:v>-2.9506250000000001</c:v>
                </c:pt>
                <c:pt idx="860">
                  <c:v>-2.9576709999999999</c:v>
                </c:pt>
                <c:pt idx="861">
                  <c:v>-2.9647250000000001</c:v>
                </c:pt>
                <c:pt idx="862">
                  <c:v>-2.971787</c:v>
                </c:pt>
                <c:pt idx="863">
                  <c:v>-2.9788570000000001</c:v>
                </c:pt>
                <c:pt idx="864">
                  <c:v>-2.9859339999999999</c:v>
                </c:pt>
                <c:pt idx="865">
                  <c:v>-2.9930189999999999</c:v>
                </c:pt>
                <c:pt idx="866">
                  <c:v>-3.0001120000000001</c:v>
                </c:pt>
                <c:pt idx="867">
                  <c:v>-3.0072130000000001</c:v>
                </c:pt>
                <c:pt idx="868">
                  <c:v>-3.0143230000000001</c:v>
                </c:pt>
                <c:pt idx="869">
                  <c:v>-3.0214400000000001</c:v>
                </c:pt>
                <c:pt idx="870">
                  <c:v>-3.0285669999999998</c:v>
                </c:pt>
                <c:pt idx="871">
                  <c:v>-3.035701</c:v>
                </c:pt>
                <c:pt idx="872">
                  <c:v>-3.0428449999999998</c:v>
                </c:pt>
                <c:pt idx="873">
                  <c:v>-3.0499960000000002</c:v>
                </c:pt>
                <c:pt idx="874">
                  <c:v>-3.057156</c:v>
                </c:pt>
                <c:pt idx="875">
                  <c:v>-3.0643250000000002</c:v>
                </c:pt>
                <c:pt idx="876">
                  <c:v>-3.0715020000000002</c:v>
                </c:pt>
                <c:pt idx="877">
                  <c:v>-3.078687</c:v>
                </c:pt>
                <c:pt idx="878">
                  <c:v>-3.08588</c:v>
                </c:pt>
                <c:pt idx="879">
                  <c:v>-3.0930819999999999</c:v>
                </c:pt>
                <c:pt idx="880">
                  <c:v>-3.1002909999999999</c:v>
                </c:pt>
                <c:pt idx="881">
                  <c:v>-3.1075089999999999</c:v>
                </c:pt>
                <c:pt idx="882">
                  <c:v>-3.1147339999999999</c:v>
                </c:pt>
                <c:pt idx="883">
                  <c:v>-3.1219679999999999</c:v>
                </c:pt>
                <c:pt idx="884">
                  <c:v>-3.1292110000000002</c:v>
                </c:pt>
                <c:pt idx="885">
                  <c:v>-3.1364610000000002</c:v>
                </c:pt>
                <c:pt idx="886">
                  <c:v>-3.1437200000000001</c:v>
                </c:pt>
                <c:pt idx="887">
                  <c:v>-3.1509870000000002</c:v>
                </c:pt>
                <c:pt idx="888">
                  <c:v>-3.1582629999999998</c:v>
                </c:pt>
                <c:pt idx="889">
                  <c:v>-3.1655470000000001</c:v>
                </c:pt>
                <c:pt idx="890">
                  <c:v>-3.1728390000000002</c:v>
                </c:pt>
                <c:pt idx="891">
                  <c:v>-3.1801400000000002</c:v>
                </c:pt>
                <c:pt idx="892">
                  <c:v>-3.1874479999999998</c:v>
                </c:pt>
                <c:pt idx="893">
                  <c:v>-3.1947649999999999</c:v>
                </c:pt>
                <c:pt idx="894">
                  <c:v>-3.2020900000000001</c:v>
                </c:pt>
                <c:pt idx="895">
                  <c:v>-3.2094230000000001</c:v>
                </c:pt>
                <c:pt idx="896">
                  <c:v>-3.216764</c:v>
                </c:pt>
                <c:pt idx="897">
                  <c:v>-3.224113</c:v>
                </c:pt>
                <c:pt idx="898">
                  <c:v>-3.231471</c:v>
                </c:pt>
                <c:pt idx="899">
                  <c:v>-3.2388370000000002</c:v>
                </c:pt>
                <c:pt idx="900">
                  <c:v>-3.2462119999999999</c:v>
                </c:pt>
                <c:pt idx="901">
                  <c:v>-3.2535959999999999</c:v>
                </c:pt>
                <c:pt idx="902">
                  <c:v>-3.2609880000000002</c:v>
                </c:pt>
                <c:pt idx="903">
                  <c:v>-3.2683879999999998</c:v>
                </c:pt>
                <c:pt idx="904">
                  <c:v>-3.2757969999999998</c:v>
                </c:pt>
                <c:pt idx="905">
                  <c:v>-3.2832150000000002</c:v>
                </c:pt>
                <c:pt idx="906">
                  <c:v>-3.2906409999999999</c:v>
                </c:pt>
                <c:pt idx="907">
                  <c:v>-3.2980749999999999</c:v>
                </c:pt>
                <c:pt idx="908">
                  <c:v>-3.305517</c:v>
                </c:pt>
                <c:pt idx="909">
                  <c:v>-3.3129680000000001</c:v>
                </c:pt>
                <c:pt idx="910">
                  <c:v>-3.3204280000000002</c:v>
                </c:pt>
                <c:pt idx="911">
                  <c:v>-3.327896</c:v>
                </c:pt>
                <c:pt idx="912">
                  <c:v>-3.3353730000000001</c:v>
                </c:pt>
                <c:pt idx="913">
                  <c:v>-3.3428589999999998</c:v>
                </c:pt>
                <c:pt idx="914">
                  <c:v>-3.3503539999999998</c:v>
                </c:pt>
                <c:pt idx="915">
                  <c:v>-3.3578579999999998</c:v>
                </c:pt>
                <c:pt idx="916">
                  <c:v>-3.3653710000000001</c:v>
                </c:pt>
                <c:pt idx="917">
                  <c:v>-3.3728929999999999</c:v>
                </c:pt>
                <c:pt idx="918">
                  <c:v>-3.3804240000000001</c:v>
                </c:pt>
                <c:pt idx="919">
                  <c:v>-3.3879640000000002</c:v>
                </c:pt>
                <c:pt idx="920">
                  <c:v>-3.3955129999999998</c:v>
                </c:pt>
                <c:pt idx="921">
                  <c:v>-3.40307</c:v>
                </c:pt>
                <c:pt idx="922">
                  <c:v>-3.4106369999999999</c:v>
                </c:pt>
                <c:pt idx="923">
                  <c:v>-3.418212</c:v>
                </c:pt>
                <c:pt idx="924">
                  <c:v>-3.4257970000000002</c:v>
                </c:pt>
                <c:pt idx="925">
                  <c:v>-3.4333909999999999</c:v>
                </c:pt>
                <c:pt idx="926">
                  <c:v>-3.4409939999999999</c:v>
                </c:pt>
                <c:pt idx="927">
                  <c:v>-3.4486059999999998</c:v>
                </c:pt>
                <c:pt idx="928">
                  <c:v>-3.456229</c:v>
                </c:pt>
                <c:pt idx="929">
                  <c:v>-3.4638599999999999</c:v>
                </c:pt>
                <c:pt idx="930">
                  <c:v>-3.4715009999999999</c:v>
                </c:pt>
                <c:pt idx="931">
                  <c:v>-3.4791509999999999</c:v>
                </c:pt>
                <c:pt idx="932">
                  <c:v>-3.4868100000000002</c:v>
                </c:pt>
                <c:pt idx="933">
                  <c:v>-3.494478</c:v>
                </c:pt>
                <c:pt idx="934">
                  <c:v>-3.5021550000000001</c:v>
                </c:pt>
                <c:pt idx="935">
                  <c:v>-3.5098419999999999</c:v>
                </c:pt>
                <c:pt idx="936">
                  <c:v>-3.5175369999999999</c:v>
                </c:pt>
                <c:pt idx="937">
                  <c:v>-3.5252409999999998</c:v>
                </c:pt>
                <c:pt idx="938">
                  <c:v>-3.5329540000000001</c:v>
                </c:pt>
                <c:pt idx="939">
                  <c:v>-3.5406770000000001</c:v>
                </c:pt>
                <c:pt idx="940">
                  <c:v>-3.5484079999999998</c:v>
                </c:pt>
                <c:pt idx="941">
                  <c:v>-3.556149</c:v>
                </c:pt>
                <c:pt idx="942">
                  <c:v>-3.5638990000000002</c:v>
                </c:pt>
                <c:pt idx="943">
                  <c:v>-3.5716589999999999</c:v>
                </c:pt>
                <c:pt idx="944">
                  <c:v>-3.5794269999999999</c:v>
                </c:pt>
                <c:pt idx="945">
                  <c:v>-3.5872060000000001</c:v>
                </c:pt>
                <c:pt idx="946">
                  <c:v>-3.5949930000000001</c:v>
                </c:pt>
                <c:pt idx="947">
                  <c:v>-3.6027900000000002</c:v>
                </c:pt>
                <c:pt idx="948">
                  <c:v>-3.6105960000000001</c:v>
                </c:pt>
                <c:pt idx="949">
                  <c:v>-3.6184120000000002</c:v>
                </c:pt>
                <c:pt idx="950">
                  <c:v>-3.6262370000000002</c:v>
                </c:pt>
                <c:pt idx="951">
                  <c:v>-3.6340710000000001</c:v>
                </c:pt>
                <c:pt idx="952">
                  <c:v>-3.641915</c:v>
                </c:pt>
                <c:pt idx="953">
                  <c:v>-3.649769</c:v>
                </c:pt>
                <c:pt idx="954">
                  <c:v>-3.657632</c:v>
                </c:pt>
                <c:pt idx="955">
                  <c:v>-3.665505</c:v>
                </c:pt>
                <c:pt idx="956">
                  <c:v>-3.6733889999999998</c:v>
                </c:pt>
                <c:pt idx="957">
                  <c:v>-3.6812819999999999</c:v>
                </c:pt>
                <c:pt idx="958">
                  <c:v>-3.6891850000000002</c:v>
                </c:pt>
                <c:pt idx="959">
                  <c:v>-3.697098</c:v>
                </c:pt>
                <c:pt idx="960">
                  <c:v>-3.7050209999999999</c:v>
                </c:pt>
                <c:pt idx="961">
                  <c:v>-3.7129539999999999</c:v>
                </c:pt>
                <c:pt idx="962">
                  <c:v>-3.7208969999999999</c:v>
                </c:pt>
                <c:pt idx="963">
                  <c:v>-3.72885</c:v>
                </c:pt>
                <c:pt idx="964">
                  <c:v>-3.7368130000000002</c:v>
                </c:pt>
                <c:pt idx="965">
                  <c:v>-3.7447849999999998</c:v>
                </c:pt>
                <c:pt idx="966">
                  <c:v>-3.7527680000000001</c:v>
                </c:pt>
                <c:pt idx="967">
                  <c:v>-3.760761</c:v>
                </c:pt>
                <c:pt idx="968">
                  <c:v>-3.768764</c:v>
                </c:pt>
                <c:pt idx="969">
                  <c:v>-3.7767770000000001</c:v>
                </c:pt>
                <c:pt idx="970">
                  <c:v>-3.7848009999999999</c:v>
                </c:pt>
                <c:pt idx="971">
                  <c:v>-3.7928350000000002</c:v>
                </c:pt>
                <c:pt idx="972">
                  <c:v>-3.8008790000000001</c:v>
                </c:pt>
                <c:pt idx="973">
                  <c:v>-3.8089339999999998</c:v>
                </c:pt>
                <c:pt idx="974">
                  <c:v>-3.816999</c:v>
                </c:pt>
                <c:pt idx="975">
                  <c:v>-3.825075</c:v>
                </c:pt>
                <c:pt idx="976">
                  <c:v>-3.833161</c:v>
                </c:pt>
                <c:pt idx="977">
                  <c:v>-3.8412570000000001</c:v>
                </c:pt>
                <c:pt idx="978">
                  <c:v>-3.8493629999999999</c:v>
                </c:pt>
                <c:pt idx="979">
                  <c:v>-3.8574799999999998</c:v>
                </c:pt>
                <c:pt idx="980">
                  <c:v>-3.8656079999999999</c:v>
                </c:pt>
                <c:pt idx="981">
                  <c:v>-3.8737460000000001</c:v>
                </c:pt>
                <c:pt idx="982">
                  <c:v>-3.8818950000000001</c:v>
                </c:pt>
                <c:pt idx="983">
                  <c:v>-3.8900540000000001</c:v>
                </c:pt>
                <c:pt idx="984">
                  <c:v>-3.8982239999999999</c:v>
                </c:pt>
                <c:pt idx="985">
                  <c:v>-3.906406</c:v>
                </c:pt>
                <c:pt idx="986">
                  <c:v>-3.9145979999999998</c:v>
                </c:pt>
                <c:pt idx="987">
                  <c:v>-3.9228000000000001</c:v>
                </c:pt>
                <c:pt idx="988">
                  <c:v>-3.9310139999999998</c:v>
                </c:pt>
                <c:pt idx="989">
                  <c:v>-3.939238</c:v>
                </c:pt>
                <c:pt idx="990">
                  <c:v>-3.947473</c:v>
                </c:pt>
                <c:pt idx="991">
                  <c:v>-3.9557190000000002</c:v>
                </c:pt>
                <c:pt idx="992">
                  <c:v>-3.9639760000000002</c:v>
                </c:pt>
                <c:pt idx="993">
                  <c:v>-3.9722439999999999</c:v>
                </c:pt>
                <c:pt idx="994">
                  <c:v>-3.9805229999999998</c:v>
                </c:pt>
                <c:pt idx="995">
                  <c:v>-3.9888129999999999</c:v>
                </c:pt>
                <c:pt idx="996">
                  <c:v>-3.9971160000000001</c:v>
                </c:pt>
                <c:pt idx="997">
                  <c:v>-4.0054299999999996</c:v>
                </c:pt>
                <c:pt idx="998">
                  <c:v>-4.0137559999999999</c:v>
                </c:pt>
                <c:pt idx="999">
                  <c:v>-4.0220929999999999</c:v>
                </c:pt>
                <c:pt idx="1000">
                  <c:v>-4.030443</c:v>
                </c:pt>
                <c:pt idx="1001">
                  <c:v>-4.038805</c:v>
                </c:pt>
                <c:pt idx="1002">
                  <c:v>-4.0471789999999999</c:v>
                </c:pt>
                <c:pt idx="1003">
                  <c:v>-4.0555649999999996</c:v>
                </c:pt>
                <c:pt idx="1004">
                  <c:v>-4.0639640000000004</c:v>
                </c:pt>
                <c:pt idx="1005">
                  <c:v>-4.0723739999999999</c:v>
                </c:pt>
                <c:pt idx="1006">
                  <c:v>-4.0807969999999996</c:v>
                </c:pt>
                <c:pt idx="1007">
                  <c:v>-4.0892330000000001</c:v>
                </c:pt>
                <c:pt idx="1008">
                  <c:v>-4.0976809999999997</c:v>
                </c:pt>
                <c:pt idx="1009">
                  <c:v>-4.1061420000000002</c:v>
                </c:pt>
                <c:pt idx="1010">
                  <c:v>-4.1146159999999998</c:v>
                </c:pt>
                <c:pt idx="1011">
                  <c:v>-4.1231039999999997</c:v>
                </c:pt>
                <c:pt idx="1012">
                  <c:v>-4.1316040000000003</c:v>
                </c:pt>
                <c:pt idx="1013">
                  <c:v>-4.140117</c:v>
                </c:pt>
                <c:pt idx="1014">
                  <c:v>-4.148644</c:v>
                </c:pt>
                <c:pt idx="1015">
                  <c:v>-4.1571850000000001</c:v>
                </c:pt>
                <c:pt idx="1016">
                  <c:v>-4.1657380000000002</c:v>
                </c:pt>
                <c:pt idx="1017">
                  <c:v>-4.1743059999999996</c:v>
                </c:pt>
                <c:pt idx="1018">
                  <c:v>-4.1828859999999999</c:v>
                </c:pt>
                <c:pt idx="1019">
                  <c:v>-4.1914809999999996</c:v>
                </c:pt>
                <c:pt idx="1020">
                  <c:v>-4.2000890000000002</c:v>
                </c:pt>
                <c:pt idx="1021">
                  <c:v>-4.2087120000000002</c:v>
                </c:pt>
                <c:pt idx="1022">
                  <c:v>-4.2173480000000003</c:v>
                </c:pt>
                <c:pt idx="1023">
                  <c:v>-4.2259989999999998</c:v>
                </c:pt>
                <c:pt idx="1024">
                  <c:v>-4.2346640000000004</c:v>
                </c:pt>
                <c:pt idx="1025">
                  <c:v>-4.2433430000000003</c:v>
                </c:pt>
                <c:pt idx="1026">
                  <c:v>-4.2520369999999996</c:v>
                </c:pt>
                <c:pt idx="1027">
                  <c:v>-4.260745</c:v>
                </c:pt>
                <c:pt idx="1028">
                  <c:v>-4.269469</c:v>
                </c:pt>
                <c:pt idx="1029">
                  <c:v>-4.2782070000000001</c:v>
                </c:pt>
                <c:pt idx="1030">
                  <c:v>-4.2869609999999998</c:v>
                </c:pt>
                <c:pt idx="1031">
                  <c:v>-4.2957289999999997</c:v>
                </c:pt>
                <c:pt idx="1032">
                  <c:v>-4.304513</c:v>
                </c:pt>
                <c:pt idx="1033">
                  <c:v>-4.3133109999999997</c:v>
                </c:pt>
                <c:pt idx="1034">
                  <c:v>-4.3221249999999998</c:v>
                </c:pt>
                <c:pt idx="1035">
                  <c:v>-4.3309550000000003</c:v>
                </c:pt>
                <c:pt idx="1036">
                  <c:v>-4.3398000000000003</c:v>
                </c:pt>
                <c:pt idx="1037">
                  <c:v>-4.3486609999999999</c:v>
                </c:pt>
                <c:pt idx="1038">
                  <c:v>-4.3575390000000001</c:v>
                </c:pt>
                <c:pt idx="1039">
                  <c:v>-4.3664319999999996</c:v>
                </c:pt>
                <c:pt idx="1040">
                  <c:v>-4.3753419999999998</c:v>
                </c:pt>
                <c:pt idx="1041">
                  <c:v>-4.3842679999999996</c:v>
                </c:pt>
                <c:pt idx="1042">
                  <c:v>-4.3932099999999998</c:v>
                </c:pt>
                <c:pt idx="1043">
                  <c:v>-4.4021699999999999</c:v>
                </c:pt>
                <c:pt idx="1044">
                  <c:v>-4.4111459999999996</c:v>
                </c:pt>
                <c:pt idx="1045">
                  <c:v>-4.4201389999999998</c:v>
                </c:pt>
                <c:pt idx="1046">
                  <c:v>-4.4291499999999999</c:v>
                </c:pt>
                <c:pt idx="1047">
                  <c:v>-4.4381779999999997</c:v>
                </c:pt>
                <c:pt idx="1048">
                  <c:v>-4.4472230000000001</c:v>
                </c:pt>
                <c:pt idx="1049">
                  <c:v>-4.4562869999999997</c:v>
                </c:pt>
                <c:pt idx="1050">
                  <c:v>-4.4653689999999999</c:v>
                </c:pt>
                <c:pt idx="1051">
                  <c:v>-4.474469</c:v>
                </c:pt>
                <c:pt idx="1052">
                  <c:v>-4.4835890000000003</c:v>
                </c:pt>
                <c:pt idx="1053">
                  <c:v>-4.4927270000000004</c:v>
                </c:pt>
                <c:pt idx="1054">
                  <c:v>-4.5018840000000004</c:v>
                </c:pt>
                <c:pt idx="1055">
                  <c:v>-4.5110599999999996</c:v>
                </c:pt>
                <c:pt idx="1056">
                  <c:v>-4.5202559999999998</c:v>
                </c:pt>
                <c:pt idx="1057">
                  <c:v>-4.529471</c:v>
                </c:pt>
                <c:pt idx="1058">
                  <c:v>-4.5387069999999996</c:v>
                </c:pt>
                <c:pt idx="1059">
                  <c:v>-4.5479620000000001</c:v>
                </c:pt>
                <c:pt idx="1060">
                  <c:v>-4.5572369999999998</c:v>
                </c:pt>
                <c:pt idx="1061">
                  <c:v>-4.5665329999999997</c:v>
                </c:pt>
                <c:pt idx="1062">
                  <c:v>-4.57585</c:v>
                </c:pt>
                <c:pt idx="1063">
                  <c:v>-4.5851879999999996</c:v>
                </c:pt>
                <c:pt idx="1064">
                  <c:v>-4.5945479999999996</c:v>
                </c:pt>
                <c:pt idx="1065">
                  <c:v>-4.6039289999999999</c:v>
                </c:pt>
                <c:pt idx="1066">
                  <c:v>-4.6133329999999999</c:v>
                </c:pt>
                <c:pt idx="1067">
                  <c:v>-4.6227590000000003</c:v>
                </c:pt>
                <c:pt idx="1068">
                  <c:v>-4.6322080000000003</c:v>
                </c:pt>
                <c:pt idx="1069">
                  <c:v>-4.64168</c:v>
                </c:pt>
                <c:pt idx="1070">
                  <c:v>-4.6511750000000003</c:v>
                </c:pt>
                <c:pt idx="1071">
                  <c:v>-4.6606940000000003</c:v>
                </c:pt>
                <c:pt idx="1072">
                  <c:v>-4.6702370000000002</c:v>
                </c:pt>
                <c:pt idx="1073">
                  <c:v>-4.6798039999999999</c:v>
                </c:pt>
                <c:pt idx="1074">
                  <c:v>-4.6893960000000003</c:v>
                </c:pt>
                <c:pt idx="1075">
                  <c:v>-4.6990129999999999</c:v>
                </c:pt>
                <c:pt idx="1076">
                  <c:v>-4.7086550000000003</c:v>
                </c:pt>
                <c:pt idx="1077">
                  <c:v>-4.7183229999999998</c:v>
                </c:pt>
                <c:pt idx="1078">
                  <c:v>-4.7280179999999996</c:v>
                </c:pt>
                <c:pt idx="1079">
                  <c:v>-4.7377390000000004</c:v>
                </c:pt>
                <c:pt idx="1080">
                  <c:v>-4.7474869999999996</c:v>
                </c:pt>
                <c:pt idx="1081">
                  <c:v>-4.757263</c:v>
                </c:pt>
                <c:pt idx="1082">
                  <c:v>-4.7670659999999998</c:v>
                </c:pt>
                <c:pt idx="1083">
                  <c:v>-4.7768990000000002</c:v>
                </c:pt>
                <c:pt idx="1084">
                  <c:v>-4.7867600000000001</c:v>
                </c:pt>
                <c:pt idx="1085">
                  <c:v>-4.7966509999999998</c:v>
                </c:pt>
                <c:pt idx="1086">
                  <c:v>-4.8065720000000001</c:v>
                </c:pt>
                <c:pt idx="1087">
                  <c:v>-4.8165230000000001</c:v>
                </c:pt>
                <c:pt idx="1088">
                  <c:v>-4.8265060000000002</c:v>
                </c:pt>
                <c:pt idx="1089">
                  <c:v>-4.836519</c:v>
                </c:pt>
                <c:pt idx="1090">
                  <c:v>-4.846565</c:v>
                </c:pt>
                <c:pt idx="1091">
                  <c:v>-4.8566440000000002</c:v>
                </c:pt>
                <c:pt idx="1092">
                  <c:v>-4.8667559999999996</c:v>
                </c:pt>
                <c:pt idx="1093">
                  <c:v>-4.8769020000000003</c:v>
                </c:pt>
                <c:pt idx="1094">
                  <c:v>-4.8870820000000004</c:v>
                </c:pt>
                <c:pt idx="1095">
                  <c:v>-4.8972980000000002</c:v>
                </c:pt>
                <c:pt idx="1096">
                  <c:v>-4.9075499999999996</c:v>
                </c:pt>
                <c:pt idx="1097">
                  <c:v>-4.9178389999999998</c:v>
                </c:pt>
                <c:pt idx="1098">
                  <c:v>-4.9281649999999999</c:v>
                </c:pt>
                <c:pt idx="1099">
                  <c:v>-4.9385289999999999</c:v>
                </c:pt>
                <c:pt idx="1100">
                  <c:v>-4.9489320000000001</c:v>
                </c:pt>
                <c:pt idx="1101">
                  <c:v>-4.9593749999999996</c:v>
                </c:pt>
                <c:pt idx="1102">
                  <c:v>-4.9698570000000002</c:v>
                </c:pt>
                <c:pt idx="1103">
                  <c:v>-4.9803819999999996</c:v>
                </c:pt>
                <c:pt idx="1104">
                  <c:v>-4.9909470000000002</c:v>
                </c:pt>
                <c:pt idx="1105">
                  <c:v>-5.0015559999999999</c:v>
                </c:pt>
                <c:pt idx="1106">
                  <c:v>-5.0122090000000004</c:v>
                </c:pt>
                <c:pt idx="1107">
                  <c:v>-5.0229059999999999</c:v>
                </c:pt>
                <c:pt idx="1108">
                  <c:v>-5.0336480000000003</c:v>
                </c:pt>
                <c:pt idx="1109">
                  <c:v>-5.0444370000000003</c:v>
                </c:pt>
                <c:pt idx="1110">
                  <c:v>-5.0552739999999998</c:v>
                </c:pt>
                <c:pt idx="1111">
                  <c:v>-5.0661579999999997</c:v>
                </c:pt>
                <c:pt idx="1112">
                  <c:v>-5.0770920000000004</c:v>
                </c:pt>
                <c:pt idx="1113">
                  <c:v>-5.088076</c:v>
                </c:pt>
                <c:pt idx="1114">
                  <c:v>-5.0991109999999997</c:v>
                </c:pt>
                <c:pt idx="1115">
                  <c:v>-5.1101979999999996</c:v>
                </c:pt>
                <c:pt idx="1116">
                  <c:v>-5.1213389999999999</c:v>
                </c:pt>
                <c:pt idx="1117">
                  <c:v>-5.1325349999999998</c:v>
                </c:pt>
                <c:pt idx="1118">
                  <c:v>-5.1437860000000004</c:v>
                </c:pt>
                <c:pt idx="1119">
                  <c:v>-5.1550950000000002</c:v>
                </c:pt>
                <c:pt idx="1120">
                  <c:v>-5.1664620000000001</c:v>
                </c:pt>
                <c:pt idx="1121">
                  <c:v>-5.1778890000000004</c:v>
                </c:pt>
                <c:pt idx="1122">
                  <c:v>-5.1893770000000004</c:v>
                </c:pt>
                <c:pt idx="1123">
                  <c:v>-5.2009280000000002</c:v>
                </c:pt>
                <c:pt idx="1124">
                  <c:v>-5.2125430000000001</c:v>
                </c:pt>
                <c:pt idx="1125">
                  <c:v>-5.2242240000000004</c:v>
                </c:pt>
                <c:pt idx="1126">
                  <c:v>-5.2359710000000002</c:v>
                </c:pt>
                <c:pt idx="1127">
                  <c:v>-5.2477869999999998</c:v>
                </c:pt>
                <c:pt idx="1128">
                  <c:v>-5.2596730000000003</c:v>
                </c:pt>
                <c:pt idx="1129">
                  <c:v>-5.2716320000000003</c:v>
                </c:pt>
                <c:pt idx="1130">
                  <c:v>-5.2836639999999999</c:v>
                </c:pt>
                <c:pt idx="1131">
                  <c:v>-5.2957720000000004</c:v>
                </c:pt>
                <c:pt idx="1132">
                  <c:v>-5.307957</c:v>
                </c:pt>
                <c:pt idx="1133">
                  <c:v>-5.3202220000000002</c:v>
                </c:pt>
                <c:pt idx="1134">
                  <c:v>-5.3325690000000003</c:v>
                </c:pt>
                <c:pt idx="1135">
                  <c:v>-5.3449989999999996</c:v>
                </c:pt>
                <c:pt idx="1136">
                  <c:v>-5.3575150000000002</c:v>
                </c:pt>
                <c:pt idx="1137">
                  <c:v>-5.3701179999999997</c:v>
                </c:pt>
                <c:pt idx="1138">
                  <c:v>-5.3828120000000004</c:v>
                </c:pt>
                <c:pt idx="1139">
                  <c:v>-5.3955979999999997</c:v>
                </c:pt>
                <c:pt idx="1140">
                  <c:v>-5.4084789999999998</c:v>
                </c:pt>
                <c:pt idx="1141">
                  <c:v>-5.4214570000000002</c:v>
                </c:pt>
                <c:pt idx="1142">
                  <c:v>-5.4345340000000002</c:v>
                </c:pt>
                <c:pt idx="1143">
                  <c:v>-5.4477140000000004</c:v>
                </c:pt>
                <c:pt idx="1144">
                  <c:v>-5.460998</c:v>
                </c:pt>
                <c:pt idx="1145">
                  <c:v>-5.4743909999999998</c:v>
                </c:pt>
                <c:pt idx="1146">
                  <c:v>-5.487895</c:v>
                </c:pt>
                <c:pt idx="1147">
                  <c:v>-5.5015130000000001</c:v>
                </c:pt>
                <c:pt idx="1148">
                  <c:v>-5.5152489999999998</c:v>
                </c:pt>
                <c:pt idx="1149">
                  <c:v>-5.5291050000000004</c:v>
                </c:pt>
                <c:pt idx="1150">
                  <c:v>-5.5430849999999996</c:v>
                </c:pt>
                <c:pt idx="1151">
                  <c:v>-5.5951910000000007</c:v>
                </c:pt>
                <c:pt idx="1152">
                  <c:v>-5.6474289999999998</c:v>
                </c:pt>
                <c:pt idx="1153">
                  <c:v>-5.6997999999999998</c:v>
                </c:pt>
                <c:pt idx="1154">
                  <c:v>-5.7523100000000005</c:v>
                </c:pt>
                <c:pt idx="1155">
                  <c:v>-5.8049610000000005</c:v>
                </c:pt>
                <c:pt idx="1156">
                  <c:v>-5.8577569999999994</c:v>
                </c:pt>
                <c:pt idx="1157">
                  <c:v>-5.9107029999999998</c:v>
                </c:pt>
                <c:pt idx="1158">
                  <c:v>-5.9638040000000005</c:v>
                </c:pt>
                <c:pt idx="1159">
                  <c:v>-6.0170629999999994</c:v>
                </c:pt>
                <c:pt idx="1160">
                  <c:v>-6.0704849999999997</c:v>
                </c:pt>
                <c:pt idx="1161">
                  <c:v>-6.1240760000000005</c:v>
                </c:pt>
                <c:pt idx="1162">
                  <c:v>-6.1778390000000005</c:v>
                </c:pt>
                <c:pt idx="1163">
                  <c:v>-6.2317809999999998</c:v>
                </c:pt>
                <c:pt idx="1164">
                  <c:v>-6.2859069999999999</c:v>
                </c:pt>
                <c:pt idx="1165">
                  <c:v>-6.3402200000000004</c:v>
                </c:pt>
                <c:pt idx="1166">
                  <c:v>-6.3947289999999999</c:v>
                </c:pt>
                <c:pt idx="1167">
                  <c:v>-6.4494369999999996</c:v>
                </c:pt>
                <c:pt idx="1168">
                  <c:v>-6.5043519999999999</c:v>
                </c:pt>
                <c:pt idx="1169">
                  <c:v>-6.5594800000000006</c:v>
                </c:pt>
                <c:pt idx="1170">
                  <c:v>-6.6148259999999999</c:v>
                </c:pt>
                <c:pt idx="1171">
                  <c:v>-6.6703979999999996</c:v>
                </c:pt>
                <c:pt idx="1172">
                  <c:v>-6.7262029999999999</c:v>
                </c:pt>
                <c:pt idx="1173">
                  <c:v>-6.7822489999999993</c:v>
                </c:pt>
                <c:pt idx="1174">
                  <c:v>-6.8385420000000003</c:v>
                </c:pt>
                <c:pt idx="1175">
                  <c:v>-6.8950900000000006</c:v>
                </c:pt>
                <c:pt idx="1176">
                  <c:v>-6.9519020000000005</c:v>
                </c:pt>
                <c:pt idx="1177">
                  <c:v>-7.0089860000000002</c:v>
                </c:pt>
                <c:pt idx="1178">
                  <c:v>-7.0663499999999999</c:v>
                </c:pt>
                <c:pt idx="1179">
                  <c:v>-7.1240039999999993</c:v>
                </c:pt>
                <c:pt idx="1180">
                  <c:v>-7.1819549999999994</c:v>
                </c:pt>
                <c:pt idx="1181">
                  <c:v>-7.2402150000000001</c:v>
                </c:pt>
                <c:pt idx="1182">
                  <c:v>-7.2987929999999999</c:v>
                </c:pt>
                <c:pt idx="1183">
                  <c:v>-7.3576990000000002</c:v>
                </c:pt>
                <c:pt idx="1184">
                  <c:v>-7.416944</c:v>
                </c:pt>
                <c:pt idx="1185">
                  <c:v>-7.4765389999999998</c:v>
                </c:pt>
                <c:pt idx="1186">
                  <c:v>-7.5364959999999996</c:v>
                </c:pt>
                <c:pt idx="1187">
                  <c:v>-7.5968279999999995</c:v>
                </c:pt>
                <c:pt idx="1188">
                  <c:v>-7.657546</c:v>
                </c:pt>
                <c:pt idx="1189">
                  <c:v>-7.7186630000000003</c:v>
                </c:pt>
                <c:pt idx="1190">
                  <c:v>-7.7801930000000006</c:v>
                </c:pt>
                <c:pt idx="1191">
                  <c:v>-7.842149</c:v>
                </c:pt>
                <c:pt idx="1192">
                  <c:v>-7.9045459999999999</c:v>
                </c:pt>
                <c:pt idx="1193">
                  <c:v>-7.9673990000000003</c:v>
                </c:pt>
                <c:pt idx="1194">
                  <c:v>-8.0307230000000001</c:v>
                </c:pt>
                <c:pt idx="1195">
                  <c:v>-8.0945339999999995</c:v>
                </c:pt>
                <c:pt idx="1196">
                  <c:v>-8.158849</c:v>
                </c:pt>
                <c:pt idx="1197">
                  <c:v>-8.2236849999999997</c:v>
                </c:pt>
                <c:pt idx="1198">
                  <c:v>-8.2890619999999995</c:v>
                </c:pt>
                <c:pt idx="1199">
                  <c:v>-8.3549969999999991</c:v>
                </c:pt>
                <c:pt idx="1200">
                  <c:v>-8.4215110000000006</c:v>
                </c:pt>
                <c:pt idx="1201">
                  <c:v>-8.4886250000000008</c:v>
                </c:pt>
                <c:pt idx="1202">
                  <c:v>-8.5563590000000005</c:v>
                </c:pt>
                <c:pt idx="1203">
                  <c:v>-8.6247360000000004</c:v>
                </c:pt>
                <c:pt idx="1204">
                  <c:v>-8.6937800000000003</c:v>
                </c:pt>
                <c:pt idx="1205">
                  <c:v>-8.7635129999999997</c:v>
                </c:pt>
                <c:pt idx="1206">
                  <c:v>-8.8339619999999996</c:v>
                </c:pt>
                <c:pt idx="1207">
                  <c:v>-8.9051519999999993</c:v>
                </c:pt>
                <c:pt idx="1208">
                  <c:v>-8.9771099999999997</c:v>
                </c:pt>
                <c:pt idx="1209">
                  <c:v>-9.0498650000000005</c:v>
                </c:pt>
                <c:pt idx="1210">
                  <c:v>-9.1234459999999995</c:v>
                </c:pt>
                <c:pt idx="1211">
                  <c:v>-9.1978849999999994</c:v>
                </c:pt>
                <c:pt idx="1212">
                  <c:v>-9.2732139999999994</c:v>
                </c:pt>
                <c:pt idx="1213">
                  <c:v>-9.3494670000000006</c:v>
                </c:pt>
                <c:pt idx="1214">
                  <c:v>-9.426679</c:v>
                </c:pt>
                <c:pt idx="1215">
                  <c:v>-9.5048879999999993</c:v>
                </c:pt>
                <c:pt idx="1216">
                  <c:v>-9.5841320000000003</c:v>
                </c:pt>
                <c:pt idx="1217">
                  <c:v>-9.6644519999999989</c:v>
                </c:pt>
                <c:pt idx="1218">
                  <c:v>-9.7458899999999993</c:v>
                </c:pt>
                <c:pt idx="1219">
                  <c:v>-9.8284909999999996</c:v>
                </c:pt>
                <c:pt idx="1220">
                  <c:v>-9.9123000000000001</c:v>
                </c:pt>
                <c:pt idx="1221">
                  <c:v>-9.9973670000000006</c:v>
                </c:pt>
                <c:pt idx="1222">
                  <c:v>-10.083743</c:v>
                </c:pt>
                <c:pt idx="1223">
                  <c:v>-10.171482000000001</c:v>
                </c:pt>
                <c:pt idx="1224">
                  <c:v>-10.26064</c:v>
                </c:pt>
                <c:pt idx="1225">
                  <c:v>-10.351276</c:v>
                </c:pt>
                <c:pt idx="1226">
                  <c:v>-10.443453</c:v>
                </c:pt>
                <c:pt idx="1227">
                  <c:v>-10.537238</c:v>
                </c:pt>
                <c:pt idx="1228">
                  <c:v>-10.6327</c:v>
                </c:pt>
                <c:pt idx="1229">
                  <c:v>-10.729913</c:v>
                </c:pt>
                <c:pt idx="1230">
                  <c:v>-10.828954</c:v>
                </c:pt>
                <c:pt idx="1231">
                  <c:v>-10.929905999999999</c:v>
                </c:pt>
                <c:pt idx="1232">
                  <c:v>-11.032856000000001</c:v>
                </c:pt>
                <c:pt idx="1233">
                  <c:v>-11.137896999999999</c:v>
                </c:pt>
                <c:pt idx="1234">
                  <c:v>-11.245127</c:v>
                </c:pt>
                <c:pt idx="1235">
                  <c:v>-11.354651</c:v>
                </c:pt>
                <c:pt idx="1236">
                  <c:v>-11.46658</c:v>
                </c:pt>
                <c:pt idx="1237">
                  <c:v>-11.581033000000001</c:v>
                </c:pt>
                <c:pt idx="1238">
                  <c:v>-11.698138999999999</c:v>
                </c:pt>
                <c:pt idx="1239">
                  <c:v>-11.818033999999999</c:v>
                </c:pt>
                <c:pt idx="1240">
                  <c:v>-11.940865000000001</c:v>
                </c:pt>
                <c:pt idx="1241">
                  <c:v>-12.066788000000001</c:v>
                </c:pt>
                <c:pt idx="1242">
                  <c:v>-12.195974</c:v>
                </c:pt>
                <c:pt idx="1243">
                  <c:v>-12.328603999999999</c:v>
                </c:pt>
                <c:pt idx="1244">
                  <c:v>-12.464873000000001</c:v>
                </c:pt>
                <c:pt idx="1245">
                  <c:v>-12.604991</c:v>
                </c:pt>
                <c:pt idx="1246">
                  <c:v>-12.749181999999999</c:v>
                </c:pt>
                <c:pt idx="1247">
                  <c:v>-12.897686999999999</c:v>
                </c:pt>
                <c:pt idx="1248">
                  <c:v>-13.050758999999999</c:v>
                </c:pt>
                <c:pt idx="1249">
                  <c:v>-13.208668000000001</c:v>
                </c:pt>
                <c:pt idx="1250">
                  <c:v>-13.371696</c:v>
                </c:pt>
                <c:pt idx="1251">
                  <c:v>-13.540134999999999</c:v>
                </c:pt>
                <c:pt idx="1252">
                  <c:v>-13.714286999999999</c:v>
                </c:pt>
                <c:pt idx="1253">
                  <c:v>-13.894461</c:v>
                </c:pt>
                <c:pt idx="1254">
                  <c:v>-14.080970000000001</c:v>
                </c:pt>
                <c:pt idx="1255">
                  <c:v>-14.27412</c:v>
                </c:pt>
                <c:pt idx="1256">
                  <c:v>-14.474229999999999</c:v>
                </c:pt>
                <c:pt idx="1257">
                  <c:v>-14.68159</c:v>
                </c:pt>
                <c:pt idx="1258">
                  <c:v>-14.8965</c:v>
                </c:pt>
                <c:pt idx="1259">
                  <c:v>-15.11924</c:v>
                </c:pt>
                <c:pt idx="1260">
                  <c:v>-15.350070000000001</c:v>
                </c:pt>
                <c:pt idx="1261">
                  <c:v>-15.58921</c:v>
                </c:pt>
                <c:pt idx="1262">
                  <c:v>-15.836870000000001</c:v>
                </c:pt>
                <c:pt idx="1263">
                  <c:v>-16.093209999999999</c:v>
                </c:pt>
                <c:pt idx="1264">
                  <c:v>-16.358319999999999</c:v>
                </c:pt>
                <c:pt idx="1265">
                  <c:v>-16.632249999999999</c:v>
                </c:pt>
                <c:pt idx="1266">
                  <c:v>-16.914960000000001</c:v>
                </c:pt>
                <c:pt idx="1267">
                  <c:v>-17.206310000000002</c:v>
                </c:pt>
                <c:pt idx="1268">
                  <c:v>-17.5061</c:v>
                </c:pt>
                <c:pt idx="1269">
                  <c:v>-17.813980000000001</c:v>
                </c:pt>
                <c:pt idx="1270">
                  <c:v>-18.1295</c:v>
                </c:pt>
                <c:pt idx="1271">
                  <c:v>-18.452100000000002</c:v>
                </c:pt>
                <c:pt idx="1272">
                  <c:v>-18.781110000000002</c:v>
                </c:pt>
                <c:pt idx="1273">
                  <c:v>-19.11572</c:v>
                </c:pt>
                <c:pt idx="1274">
                  <c:v>-19.45504</c:v>
                </c:pt>
                <c:pt idx="1275">
                  <c:v>-19.798090000000002</c:v>
                </c:pt>
                <c:pt idx="1276">
                  <c:v>-20.14378</c:v>
                </c:pt>
                <c:pt idx="1277">
                  <c:v>-20.490949999999998</c:v>
                </c:pt>
                <c:pt idx="1278">
                  <c:v>-20.838360000000002</c:v>
                </c:pt>
                <c:pt idx="1279">
                  <c:v>-21.184740000000001</c:v>
                </c:pt>
                <c:pt idx="1280">
                  <c:v>-21.528700000000001</c:v>
                </c:pt>
                <c:pt idx="1281">
                  <c:v>-21.868830000000003</c:v>
                </c:pt>
                <c:pt idx="1282">
                  <c:v>-22.20364</c:v>
                </c:pt>
                <c:pt idx="1283">
                  <c:v>-22.531579999999998</c:v>
                </c:pt>
                <c:pt idx="1284">
                  <c:v>-22.851049999999997</c:v>
                </c:pt>
                <c:pt idx="1285">
                  <c:v>-23.160360000000001</c:v>
                </c:pt>
                <c:pt idx="1286">
                  <c:v>-23.45776</c:v>
                </c:pt>
                <c:pt idx="1287">
                  <c:v>-23.74145</c:v>
                </c:pt>
                <c:pt idx="1288">
                  <c:v>-24.009540000000001</c:v>
                </c:pt>
                <c:pt idx="1289">
                  <c:v>-24.260120000000001</c:v>
                </c:pt>
                <c:pt idx="1290">
                  <c:v>-24.491220000000002</c:v>
                </c:pt>
                <c:pt idx="1291">
                  <c:v>-24.700849999999999</c:v>
                </c:pt>
                <c:pt idx="1292">
                  <c:v>-24.88702</c:v>
                </c:pt>
                <c:pt idx="1293">
                  <c:v>-25.047779999999999</c:v>
                </c:pt>
                <c:pt idx="1294">
                  <c:v>-25.181199999999997</c:v>
                </c:pt>
                <c:pt idx="1295">
                  <c:v>-25.28546</c:v>
                </c:pt>
                <c:pt idx="1296">
                  <c:v>-25.358820000000001</c:v>
                </c:pt>
                <c:pt idx="1297">
                  <c:v>-25.399720000000002</c:v>
                </c:pt>
                <c:pt idx="1298">
                  <c:v>-25.406749999999999</c:v>
                </c:pt>
                <c:pt idx="1299">
                  <c:v>-25.378719999999998</c:v>
                </c:pt>
                <c:pt idx="1300">
                  <c:v>-25.314689999999999</c:v>
                </c:pt>
                <c:pt idx="1301">
                  <c:v>-25.213940000000001</c:v>
                </c:pt>
                <c:pt idx="1302">
                  <c:v>-25.076039999999999</c:v>
                </c:pt>
                <c:pt idx="1303">
                  <c:v>-24.900870000000001</c:v>
                </c:pt>
                <c:pt idx="1304">
                  <c:v>-24.688559999999999</c:v>
                </c:pt>
                <c:pt idx="1305">
                  <c:v>-24.43957</c:v>
                </c:pt>
                <c:pt idx="1306">
                  <c:v>-24.154669999999999</c:v>
                </c:pt>
                <c:pt idx="1307">
                  <c:v>-23.83493</c:v>
                </c:pt>
                <c:pt idx="1308">
                  <c:v>-23.481729999999999</c:v>
                </c:pt>
                <c:pt idx="1309">
                  <c:v>-23.096739999999997</c:v>
                </c:pt>
                <c:pt idx="1310">
                  <c:v>-22.68197</c:v>
                </c:pt>
                <c:pt idx="1311">
                  <c:v>-22.239699999999999</c:v>
                </c:pt>
                <c:pt idx="1312">
                  <c:v>-21.772469999999998</c:v>
                </c:pt>
                <c:pt idx="1313">
                  <c:v>-21.283090000000001</c:v>
                </c:pt>
                <c:pt idx="1314">
                  <c:v>-20.77459</c:v>
                </c:pt>
                <c:pt idx="1315">
                  <c:v>-20.250169999999997</c:v>
                </c:pt>
                <c:pt idx="1316">
                  <c:v>-19.713200000000001</c:v>
                </c:pt>
                <c:pt idx="1317">
                  <c:v>-19.167110000000001</c:v>
                </c:pt>
                <c:pt idx="1318">
                  <c:v>-18.615400000000001</c:v>
                </c:pt>
                <c:pt idx="1319">
                  <c:v>-18.06155</c:v>
                </c:pt>
                <c:pt idx="1320">
                  <c:v>-17.508990000000001</c:v>
                </c:pt>
                <c:pt idx="1321">
                  <c:v>-16.961069999999999</c:v>
                </c:pt>
                <c:pt idx="1322">
                  <c:v>-16.420952</c:v>
                </c:pt>
                <c:pt idx="1323">
                  <c:v>-15.891657</c:v>
                </c:pt>
                <c:pt idx="1324">
                  <c:v>-15.375977000000001</c:v>
                </c:pt>
                <c:pt idx="1325">
                  <c:v>-14.876480000000001</c:v>
                </c:pt>
                <c:pt idx="1326">
                  <c:v>-14.395496999999999</c:v>
                </c:pt>
                <c:pt idx="1327">
                  <c:v>-13.935117</c:v>
                </c:pt>
                <c:pt idx="1328">
                  <c:v>-13.497196000000001</c:v>
                </c:pt>
                <c:pt idx="1329">
                  <c:v>-13.083359</c:v>
                </c:pt>
                <c:pt idx="1330">
                  <c:v>-12.695017</c:v>
                </c:pt>
                <c:pt idx="1331">
                  <c:v>-12.333373</c:v>
                </c:pt>
                <c:pt idx="1332">
                  <c:v>-11.999431</c:v>
                </c:pt>
                <c:pt idx="1333">
                  <c:v>-11.693998000000001</c:v>
                </c:pt>
                <c:pt idx="1334">
                  <c:v>-11.417684000000001</c:v>
                </c:pt>
                <c:pt idx="1335">
                  <c:v>-11.170895999999999</c:v>
                </c:pt>
                <c:pt idx="1336">
                  <c:v>-10.953832</c:v>
                </c:pt>
                <c:pt idx="1337">
                  <c:v>-10.766467</c:v>
                </c:pt>
                <c:pt idx="1338">
                  <c:v>-10.608548000000001</c:v>
                </c:pt>
                <c:pt idx="1339">
                  <c:v>-10.479581999999999</c:v>
                </c:pt>
                <c:pt idx="1340">
                  <c:v>-10.378828</c:v>
                </c:pt>
                <c:pt idx="1341">
                  <c:v>-10.305294</c:v>
                </c:pt>
                <c:pt idx="1342">
                  <c:v>-10.257747999999999</c:v>
                </c:pt>
                <c:pt idx="1343">
                  <c:v>-10.234724999999999</c:v>
                </c:pt>
                <c:pt idx="1344">
                  <c:v>-10.234553</c:v>
                </c:pt>
                <c:pt idx="1345">
                  <c:v>-10.255382000000001</c:v>
                </c:pt>
                <c:pt idx="1346">
                  <c:v>-10.295223999999999</c:v>
                </c:pt>
                <c:pt idx="1347">
                  <c:v>-10.351997000000001</c:v>
                </c:pt>
                <c:pt idx="1348">
                  <c:v>-10.423574</c:v>
                </c:pt>
                <c:pt idx="1349">
                  <c:v>-10.507835</c:v>
                </c:pt>
                <c:pt idx="1350">
                  <c:v>-10.602710999999999</c:v>
                </c:pt>
                <c:pt idx="1351">
                  <c:v>-10.70623</c:v>
                </c:pt>
                <c:pt idx="1352">
                  <c:v>-10.816558000000001</c:v>
                </c:pt>
                <c:pt idx="1353">
                  <c:v>-10.932027</c:v>
                </c:pt>
                <c:pt idx="1354">
                  <c:v>-11.051159999999999</c:v>
                </c:pt>
                <c:pt idx="1355">
                  <c:v>-11.172682</c:v>
                </c:pt>
                <c:pt idx="1356">
                  <c:v>-11.295518999999999</c:v>
                </c:pt>
                <c:pt idx="1357">
                  <c:v>-11.418796</c:v>
                </c:pt>
                <c:pt idx="1358">
                  <c:v>-11.541814</c:v>
                </c:pt>
                <c:pt idx="1359">
                  <c:v>-11.664027000000001</c:v>
                </c:pt>
                <c:pt idx="1360">
                  <c:v>-11.785015999999999</c:v>
                </c:pt>
                <c:pt idx="1361">
                  <c:v>-11.904458000000002</c:v>
                </c:pt>
                <c:pt idx="1362">
                  <c:v>-12.022098999999999</c:v>
                </c:pt>
                <c:pt idx="1363">
                  <c:v>-12.137726999999998</c:v>
                </c:pt>
                <c:pt idx="1364">
                  <c:v>-12.251158999999999</c:v>
                </c:pt>
                <c:pt idx="1365">
                  <c:v>-12.362221999999999</c:v>
                </c:pt>
                <c:pt idx="1366">
                  <c:v>-12.470749000000001</c:v>
                </c:pt>
                <c:pt idx="1367">
                  <c:v>-12.576563</c:v>
                </c:pt>
                <c:pt idx="1368">
                  <c:v>-12.679482</c:v>
                </c:pt>
                <c:pt idx="1369">
                  <c:v>-12.779312999999998</c:v>
                </c:pt>
                <c:pt idx="1370">
                  <c:v>-12.875854</c:v>
                </c:pt>
                <c:pt idx="1371">
                  <c:v>-12.968902</c:v>
                </c:pt>
                <c:pt idx="1372">
                  <c:v>-13.058251</c:v>
                </c:pt>
                <c:pt idx="1373">
                  <c:v>-13.143699</c:v>
                </c:pt>
                <c:pt idx="1374">
                  <c:v>-13.225056</c:v>
                </c:pt>
                <c:pt idx="1375">
                  <c:v>-13.302149999999999</c:v>
                </c:pt>
                <c:pt idx="1376">
                  <c:v>-13.374834</c:v>
                </c:pt>
                <c:pt idx="1377">
                  <c:v>-13.442995</c:v>
                </c:pt>
                <c:pt idx="1378">
                  <c:v>-13.506554999999999</c:v>
                </c:pt>
                <c:pt idx="1379">
                  <c:v>-13.565477999999999</c:v>
                </c:pt>
                <c:pt idx="1380">
                  <c:v>-13.619767</c:v>
                </c:pt>
                <c:pt idx="1381">
                  <c:v>-13.669467000000001</c:v>
                </c:pt>
                <c:pt idx="1382">
                  <c:v>-13.714665999999999</c:v>
                </c:pt>
                <c:pt idx="1383">
                  <c:v>-13.755488999999999</c:v>
                </c:pt>
                <c:pt idx="1384">
                  <c:v>-13.792095</c:v>
                </c:pt>
                <c:pt idx="1385">
                  <c:v>-13.824676</c:v>
                </c:pt>
                <c:pt idx="1386">
                  <c:v>-13.853451</c:v>
                </c:pt>
                <c:pt idx="1387">
                  <c:v>-13.878658000000001</c:v>
                </c:pt>
                <c:pt idx="1388">
                  <c:v>-13.900554</c:v>
                </c:pt>
                <c:pt idx="1389">
                  <c:v>-13.919400999999999</c:v>
                </c:pt>
                <c:pt idx="1390">
                  <c:v>-13.935469999999999</c:v>
                </c:pt>
                <c:pt idx="1391">
                  <c:v>-13.949033999999999</c:v>
                </c:pt>
                <c:pt idx="1392">
                  <c:v>-13.960370000000001</c:v>
                </c:pt>
                <c:pt idx="1393">
                  <c:v>-13.969754</c:v>
                </c:pt>
                <c:pt idx="1394">
                  <c:v>-13.977465</c:v>
                </c:pt>
                <c:pt idx="1395">
                  <c:v>-13.983781</c:v>
                </c:pt>
                <c:pt idx="1396">
                  <c:v>-13.988980999999999</c:v>
                </c:pt>
                <c:pt idx="1397">
                  <c:v>-13.993347999999999</c:v>
                </c:pt>
                <c:pt idx="1398">
                  <c:v>-13.997169</c:v>
                </c:pt>
                <c:pt idx="1399">
                  <c:v>-14.000733</c:v>
                </c:pt>
                <c:pt idx="1400">
                  <c:v>-14.004332</c:v>
                </c:pt>
                <c:pt idx="1401">
                  <c:v>-14.008259000000001</c:v>
                </c:pt>
                <c:pt idx="1402">
                  <c:v>-14.012804000000001</c:v>
                </c:pt>
                <c:pt idx="1403">
                  <c:v>-14.018253999999999</c:v>
                </c:pt>
                <c:pt idx="1404">
                  <c:v>-14.024888999999998</c:v>
                </c:pt>
                <c:pt idx="1405">
                  <c:v>-14.032978</c:v>
                </c:pt>
                <c:pt idx="1406">
                  <c:v>-14.042764</c:v>
                </c:pt>
                <c:pt idx="1407">
                  <c:v>-14.054466</c:v>
                </c:pt>
                <c:pt idx="1408">
                  <c:v>-14.068267000000001</c:v>
                </c:pt>
                <c:pt idx="1409">
                  <c:v>-14.084314000000001</c:v>
                </c:pt>
                <c:pt idx="1410">
                  <c:v>-14.102710999999999</c:v>
                </c:pt>
                <c:pt idx="1411">
                  <c:v>-14.123518999999998</c:v>
                </c:pt>
                <c:pt idx="1412">
                  <c:v>-14.146754</c:v>
                </c:pt>
                <c:pt idx="1413">
                  <c:v>-14.172388999999999</c:v>
                </c:pt>
                <c:pt idx="1414">
                  <c:v>-14.200357</c:v>
                </c:pt>
                <c:pt idx="1415">
                  <c:v>-14.230551999999999</c:v>
                </c:pt>
                <c:pt idx="1416">
                  <c:v>-14.262835000000001</c:v>
                </c:pt>
                <c:pt idx="1417">
                  <c:v>-14.297041999999999</c:v>
                </c:pt>
                <c:pt idx="1418">
                  <c:v>-14.332985999999998</c:v>
                </c:pt>
                <c:pt idx="1419">
                  <c:v>-14.370467999999999</c:v>
                </c:pt>
                <c:pt idx="1420">
                  <c:v>-14.409279</c:v>
                </c:pt>
                <c:pt idx="1421">
                  <c:v>-14.449207000000001</c:v>
                </c:pt>
                <c:pt idx="1422">
                  <c:v>-14.490035000000001</c:v>
                </c:pt>
                <c:pt idx="1423">
                  <c:v>-14.531549000000002</c:v>
                </c:pt>
                <c:pt idx="1424">
                  <c:v>-14.573535999999999</c:v>
                </c:pt>
                <c:pt idx="1425">
                  <c:v>-14.615784999999999</c:v>
                </c:pt>
                <c:pt idx="1426">
                  <c:v>-14.658089</c:v>
                </c:pt>
                <c:pt idx="1427">
                  <c:v>-14.700240000000001</c:v>
                </c:pt>
                <c:pt idx="1428">
                  <c:v>-14.742029</c:v>
                </c:pt>
                <c:pt idx="1429">
                  <c:v>-14.783244</c:v>
                </c:pt>
                <c:pt idx="1430">
                  <c:v>-14.82367</c:v>
                </c:pt>
                <c:pt idx="1431">
                  <c:v>-14.86309</c:v>
                </c:pt>
                <c:pt idx="1432">
                  <c:v>-14.901282999999999</c:v>
                </c:pt>
                <c:pt idx="1433">
                  <c:v>-14.938025</c:v>
                </c:pt>
                <c:pt idx="1434">
                  <c:v>-14.973091999999999</c:v>
                </c:pt>
                <c:pt idx="1435">
                  <c:v>-15.006259</c:v>
                </c:pt>
                <c:pt idx="1436">
                  <c:v>-15.037309</c:v>
                </c:pt>
                <c:pt idx="1437">
                  <c:v>-15.066041</c:v>
                </c:pt>
                <c:pt idx="1438">
                  <c:v>-15.092268999999998</c:v>
                </c:pt>
                <c:pt idx="1439">
                  <c:v>-15.115836999999999</c:v>
                </c:pt>
                <c:pt idx="1440">
                  <c:v>-15.136619</c:v>
                </c:pt>
                <c:pt idx="1441">
                  <c:v>-15.154526000000001</c:v>
                </c:pt>
                <c:pt idx="1442">
                  <c:v>-15.169513999999999</c:v>
                </c:pt>
                <c:pt idx="1443">
                  <c:v>-15.181578999999999</c:v>
                </c:pt>
                <c:pt idx="1444">
                  <c:v>-15.190764000000001</c:v>
                </c:pt>
                <c:pt idx="1445">
                  <c:v>-15.197156</c:v>
                </c:pt>
                <c:pt idx="1446">
                  <c:v>-15.200883999999999</c:v>
                </c:pt>
                <c:pt idx="1447">
                  <c:v>-15.202119999999999</c:v>
                </c:pt>
                <c:pt idx="1448">
                  <c:v>-15.201065</c:v>
                </c:pt>
                <c:pt idx="1449">
                  <c:v>-15.197953</c:v>
                </c:pt>
                <c:pt idx="1450">
                  <c:v>-15.193032000000001</c:v>
                </c:pt>
                <c:pt idx="1451">
                  <c:v>-15.18657</c:v>
                </c:pt>
                <c:pt idx="1452">
                  <c:v>-15.178843999999998</c:v>
                </c:pt>
                <c:pt idx="1453">
                  <c:v>-15.170133999999999</c:v>
                </c:pt>
                <c:pt idx="1454">
                  <c:v>-15.160724</c:v>
                </c:pt>
                <c:pt idx="1455">
                  <c:v>-15.150891</c:v>
                </c:pt>
                <c:pt idx="1456">
                  <c:v>-15.140913000000001</c:v>
                </c:pt>
                <c:pt idx="1457">
                  <c:v>-15.131065</c:v>
                </c:pt>
                <c:pt idx="1458">
                  <c:v>-15.121620999999999</c:v>
                </c:pt>
                <c:pt idx="1459">
                  <c:v>-15.112855999999999</c:v>
                </c:pt>
                <c:pt idx="1460">
                  <c:v>-15.105041</c:v>
                </c:pt>
                <c:pt idx="1461">
                  <c:v>-15.098447999999999</c:v>
                </c:pt>
                <c:pt idx="1462">
                  <c:v>-15.093353</c:v>
                </c:pt>
                <c:pt idx="1463">
                  <c:v>-15.090028999999999</c:v>
                </c:pt>
                <c:pt idx="1464">
                  <c:v>-15.088755000000001</c:v>
                </c:pt>
                <c:pt idx="1465">
                  <c:v>-15.089808999999999</c:v>
                </c:pt>
                <c:pt idx="1466">
                  <c:v>-15.093461</c:v>
                </c:pt>
                <c:pt idx="1467">
                  <c:v>-15.099976999999999</c:v>
                </c:pt>
                <c:pt idx="1468">
                  <c:v>-15.109605</c:v>
                </c:pt>
                <c:pt idx="1469">
                  <c:v>-15.122578000000001</c:v>
                </c:pt>
                <c:pt idx="1470">
                  <c:v>-15.139104</c:v>
                </c:pt>
                <c:pt idx="1471">
                  <c:v>-15.159359</c:v>
                </c:pt>
                <c:pt idx="1472">
                  <c:v>-15.183479999999999</c:v>
                </c:pt>
                <c:pt idx="1473">
                  <c:v>-15.211561999999999</c:v>
                </c:pt>
                <c:pt idx="1474">
                  <c:v>-15.243656999999999</c:v>
                </c:pt>
                <c:pt idx="1475">
                  <c:v>-15.279771</c:v>
                </c:pt>
                <c:pt idx="1476">
                  <c:v>-15.319865999999999</c:v>
                </c:pt>
                <c:pt idx="1477">
                  <c:v>-15.363859</c:v>
                </c:pt>
                <c:pt idx="1478">
                  <c:v>-15.411632000000001</c:v>
                </c:pt>
                <c:pt idx="1479">
                  <c:v>-15.46303</c:v>
                </c:pt>
                <c:pt idx="1480">
                  <c:v>-15.517869999999998</c:v>
                </c:pt>
                <c:pt idx="1481">
                  <c:v>-15.575944</c:v>
                </c:pt>
                <c:pt idx="1482">
                  <c:v>-15.637031</c:v>
                </c:pt>
                <c:pt idx="1483">
                  <c:v>-15.700896999999999</c:v>
                </c:pt>
                <c:pt idx="1484">
                  <c:v>-15.767306</c:v>
                </c:pt>
                <c:pt idx="1485">
                  <c:v>-15.836015</c:v>
                </c:pt>
                <c:pt idx="1486">
                  <c:v>-15.906787</c:v>
                </c:pt>
                <c:pt idx="1487">
                  <c:v>-15.979381999999999</c:v>
                </c:pt>
                <c:pt idx="1488">
                  <c:v>-16.053566</c:v>
                </c:pt>
                <c:pt idx="1489">
                  <c:v>-16.129099</c:v>
                </c:pt>
                <c:pt idx="1490">
                  <c:v>-16.205746000000001</c:v>
                </c:pt>
                <c:pt idx="1491">
                  <c:v>-16.283273000000001</c:v>
                </c:pt>
                <c:pt idx="1492">
                  <c:v>-16.361445</c:v>
                </c:pt>
                <c:pt idx="1493">
                  <c:v>-16.440026</c:v>
                </c:pt>
                <c:pt idx="1494">
                  <c:v>-16.518774999999998</c:v>
                </c:pt>
                <c:pt idx="1495">
                  <c:v>-16.597453999999999</c:v>
                </c:pt>
                <c:pt idx="1496">
                  <c:v>-16.675820999999999</c:v>
                </c:pt>
                <c:pt idx="1497">
                  <c:v>-16.753641999999999</c:v>
                </c:pt>
                <c:pt idx="1498">
                  <c:v>-16.830686</c:v>
                </c:pt>
                <c:pt idx="1499">
                  <c:v>-16.906732000000002</c:v>
                </c:pt>
                <c:pt idx="1500">
                  <c:v>-16.981572999999997</c:v>
                </c:pt>
                <c:pt idx="1501">
                  <c:v>-17.055018999999998</c:v>
                </c:pt>
                <c:pt idx="1502">
                  <c:v>-17.126906999999999</c:v>
                </c:pt>
                <c:pt idx="1503">
                  <c:v>-17.197105000000001</c:v>
                </c:pt>
                <c:pt idx="1504">
                  <c:v>-17.265514</c:v>
                </c:pt>
                <c:pt idx="1505">
                  <c:v>-17.332073000000001</c:v>
                </c:pt>
                <c:pt idx="1506">
                  <c:v>-17.396757000000001</c:v>
                </c:pt>
                <c:pt idx="1507">
                  <c:v>-17.459578999999998</c:v>
                </c:pt>
                <c:pt idx="1508">
                  <c:v>-17.520589000000001</c:v>
                </c:pt>
                <c:pt idx="1509">
                  <c:v>-17.579868999999999</c:v>
                </c:pt>
                <c:pt idx="1510">
                  <c:v>-17.637533999999999</c:v>
                </c:pt>
                <c:pt idx="1511">
                  <c:v>-17.693722999999999</c:v>
                </c:pt>
                <c:pt idx="1512">
                  <c:v>-17.7486</c:v>
                </c:pt>
                <c:pt idx="1513">
                  <c:v>-17.802340000000001</c:v>
                </c:pt>
                <c:pt idx="1514">
                  <c:v>-17.855129999999999</c:v>
                </c:pt>
                <c:pt idx="1515">
                  <c:v>-17.907156999999998</c:v>
                </c:pt>
                <c:pt idx="1516">
                  <c:v>-17.958614000000001</c:v>
                </c:pt>
                <c:pt idx="1517">
                  <c:v>-18.009689999999999</c:v>
                </c:pt>
                <c:pt idx="1518">
                  <c:v>-18.060577000000002</c:v>
                </c:pt>
                <c:pt idx="1519">
                  <c:v>-18.111463000000001</c:v>
                </c:pt>
                <c:pt idx="1520">
                  <c:v>-18.162534999999998</c:v>
                </c:pt>
                <c:pt idx="1521">
                  <c:v>-18.213979999999999</c:v>
                </c:pt>
                <c:pt idx="1522">
                  <c:v>-18.265984</c:v>
                </c:pt>
                <c:pt idx="1523">
                  <c:v>-18.318739999999998</c:v>
                </c:pt>
                <c:pt idx="1524">
                  <c:v>-18.372444999999999</c:v>
                </c:pt>
                <c:pt idx="1525">
                  <c:v>-18.427299999999999</c:v>
                </c:pt>
                <c:pt idx="1526">
                  <c:v>-18.483514</c:v>
                </c:pt>
                <c:pt idx="1527">
                  <c:v>-18.5413</c:v>
                </c:pt>
                <c:pt idx="1528">
                  <c:v>-18.600876</c:v>
                </c:pt>
                <c:pt idx="1529">
                  <c:v>-18.662458000000001</c:v>
                </c:pt>
                <c:pt idx="1530">
                  <c:v>-18.726264</c:v>
                </c:pt>
                <c:pt idx="1531">
                  <c:v>-18.792501000000001</c:v>
                </c:pt>
                <c:pt idx="1532">
                  <c:v>-18.861356999999998</c:v>
                </c:pt>
                <c:pt idx="1533">
                  <c:v>-18.933001000000001</c:v>
                </c:pt>
                <c:pt idx="1534">
                  <c:v>-19.007567999999999</c:v>
                </c:pt>
                <c:pt idx="1535">
                  <c:v>-19.085159999999998</c:v>
                </c:pt>
                <c:pt idx="1536">
                  <c:v>-19.165835999999999</c:v>
                </c:pt>
                <c:pt idx="1537">
                  <c:v>-19.249614999999999</c:v>
                </c:pt>
                <c:pt idx="1538">
                  <c:v>-19.336469000000001</c:v>
                </c:pt>
                <c:pt idx="1539">
                  <c:v>-19.426326</c:v>
                </c:pt>
                <c:pt idx="1540">
                  <c:v>-19.519071</c:v>
                </c:pt>
                <c:pt idx="1541">
                  <c:v>-19.614547999999999</c:v>
                </c:pt>
                <c:pt idx="1542">
                  <c:v>-19.712562999999999</c:v>
                </c:pt>
                <c:pt idx="1543">
                  <c:v>-19.812894</c:v>
                </c:pt>
                <c:pt idx="1544">
                  <c:v>-19.915295</c:v>
                </c:pt>
                <c:pt idx="1545">
                  <c:v>-20.019504999999999</c:v>
                </c:pt>
                <c:pt idx="1546">
                  <c:v>-20.125249</c:v>
                </c:pt>
                <c:pt idx="1547">
                  <c:v>-20.232250000000001</c:v>
                </c:pt>
                <c:pt idx="1548">
                  <c:v>-20.340221999999997</c:v>
                </c:pt>
                <c:pt idx="1549">
                  <c:v>-20.448878000000001</c:v>
                </c:pt>
                <c:pt idx="1550">
                  <c:v>-20.557932000000001</c:v>
                </c:pt>
                <c:pt idx="1551">
                  <c:v>-20.667097999999999</c:v>
                </c:pt>
                <c:pt idx="1552">
                  <c:v>-20.77609</c:v>
                </c:pt>
                <c:pt idx="1553">
                  <c:v>-20.884619000000001</c:v>
                </c:pt>
                <c:pt idx="1554">
                  <c:v>-20.992395000000002</c:v>
                </c:pt>
                <c:pt idx="1555">
                  <c:v>-21.099124</c:v>
                </c:pt>
                <c:pt idx="1556">
                  <c:v>-21.204511</c:v>
                </c:pt>
                <c:pt idx="1557">
                  <c:v>-21.308256</c:v>
                </c:pt>
                <c:pt idx="1558">
                  <c:v>-21.410057999999999</c:v>
                </c:pt>
                <c:pt idx="1559">
                  <c:v>-21.509615</c:v>
                </c:pt>
                <c:pt idx="1560">
                  <c:v>-21.606625000000001</c:v>
                </c:pt>
                <c:pt idx="1561">
                  <c:v>-21.700792</c:v>
                </c:pt>
                <c:pt idx="1562">
                  <c:v>-21.791832999999997</c:v>
                </c:pt>
                <c:pt idx="1563">
                  <c:v>-21.879486</c:v>
                </c:pt>
                <c:pt idx="1564">
                  <c:v>-21.963514</c:v>
                </c:pt>
                <c:pt idx="1565">
                  <c:v>-22.043713</c:v>
                </c:pt>
                <c:pt idx="1566">
                  <c:v>-22.11992</c:v>
                </c:pt>
                <c:pt idx="1567">
                  <c:v>-22.192017</c:v>
                </c:pt>
                <c:pt idx="1568">
                  <c:v>-22.259934000000001</c:v>
                </c:pt>
                <c:pt idx="1569">
                  <c:v>-22.323654999999999</c:v>
                </c:pt>
                <c:pt idx="1570">
                  <c:v>-22.383212999999998</c:v>
                </c:pt>
                <c:pt idx="1571">
                  <c:v>-22.438690000000001</c:v>
                </c:pt>
                <c:pt idx="1572">
                  <c:v>-22.490216</c:v>
                </c:pt>
                <c:pt idx="1573">
                  <c:v>-22.537962999999998</c:v>
                </c:pt>
                <c:pt idx="1574">
                  <c:v>-22.582133999999996</c:v>
                </c:pt>
                <c:pt idx="1575">
                  <c:v>-22.622961999999998</c:v>
                </c:pt>
                <c:pt idx="1576">
                  <c:v>-22.660699000000001</c:v>
                </c:pt>
                <c:pt idx="1577">
                  <c:v>-22.695605999999998</c:v>
                </c:pt>
                <c:pt idx="1578">
                  <c:v>-22.727952999999999</c:v>
                </c:pt>
                <c:pt idx="1579">
                  <c:v>-22.758012000000001</c:v>
                </c:pt>
                <c:pt idx="1580">
                  <c:v>-22.786049999999999</c:v>
                </c:pt>
                <c:pt idx="1581">
                  <c:v>-22.812331</c:v>
                </c:pt>
                <c:pt idx="1582">
                  <c:v>-22.837114</c:v>
                </c:pt>
                <c:pt idx="1583">
                  <c:v>-22.860655000000001</c:v>
                </c:pt>
                <c:pt idx="1584">
                  <c:v>-22.883206000000001</c:v>
                </c:pt>
                <c:pt idx="1585">
                  <c:v>-22.905019000000003</c:v>
                </c:pt>
                <c:pt idx="1586">
                  <c:v>-22.926340999999997</c:v>
                </c:pt>
                <c:pt idx="1587">
                  <c:v>-22.947418999999996</c:v>
                </c:pt>
                <c:pt idx="1588">
                  <c:v>-22.968497999999997</c:v>
                </c:pt>
                <c:pt idx="1589">
                  <c:v>-22.989826000000001</c:v>
                </c:pt>
                <c:pt idx="1590">
                  <c:v>-23.011648000000001</c:v>
                </c:pt>
                <c:pt idx="1591">
                  <c:v>-23.034203999999999</c:v>
                </c:pt>
                <c:pt idx="1592">
                  <c:v>-23.057727</c:v>
                </c:pt>
                <c:pt idx="1593">
                  <c:v>-23.082439999999998</c:v>
                </c:pt>
                <c:pt idx="1594">
                  <c:v>-23.108547999999999</c:v>
                </c:pt>
                <c:pt idx="1595">
                  <c:v>-23.136237000000001</c:v>
                </c:pt>
                <c:pt idx="1596">
                  <c:v>-23.165664</c:v>
                </c:pt>
                <c:pt idx="1597">
                  <c:v>-23.196957000000001</c:v>
                </c:pt>
                <c:pt idx="1598">
                  <c:v>-23.230205000000002</c:v>
                </c:pt>
                <c:pt idx="1599">
                  <c:v>-23.265460000000001</c:v>
                </c:pt>
                <c:pt idx="1600">
                  <c:v>-23.302734999999998</c:v>
                </c:pt>
                <c:pt idx="1601">
                  <c:v>-23.342001999999997</c:v>
                </c:pt>
                <c:pt idx="1602">
                  <c:v>-23.383192999999999</c:v>
                </c:pt>
                <c:pt idx="1603">
                  <c:v>-23.426206999999998</c:v>
                </c:pt>
                <c:pt idx="1604">
                  <c:v>-23.470908999999999</c:v>
                </c:pt>
                <c:pt idx="1605">
                  <c:v>-23.517137999999999</c:v>
                </c:pt>
                <c:pt idx="1606">
                  <c:v>-23.564709000000001</c:v>
                </c:pt>
                <c:pt idx="1607">
                  <c:v>-23.613420999999999</c:v>
                </c:pt>
                <c:pt idx="1608">
                  <c:v>-23.663063000000001</c:v>
                </c:pt>
                <c:pt idx="1609">
                  <c:v>-23.713419000000002</c:v>
                </c:pt>
                <c:pt idx="1610">
                  <c:v>-23.764271000000001</c:v>
                </c:pt>
                <c:pt idx="1611">
                  <c:v>-23.815403</c:v>
                </c:pt>
                <c:pt idx="1612">
                  <c:v>-23.866604000000002</c:v>
                </c:pt>
                <c:pt idx="1613">
                  <c:v>-23.917660000000001</c:v>
                </c:pt>
                <c:pt idx="1614">
                  <c:v>-23.968364999999999</c:v>
                </c:pt>
                <c:pt idx="1615">
                  <c:v>-24.018512999999999</c:v>
                </c:pt>
                <c:pt idx="1616">
                  <c:v>-24.067898999999997</c:v>
                </c:pt>
                <c:pt idx="1617">
                  <c:v>-24.116318</c:v>
                </c:pt>
                <c:pt idx="1618">
                  <c:v>-24.163564000000001</c:v>
                </c:pt>
                <c:pt idx="1619">
                  <c:v>-24.209427999999999</c:v>
                </c:pt>
                <c:pt idx="1620">
                  <c:v>-24.253701</c:v>
                </c:pt>
                <c:pt idx="1621">
                  <c:v>-24.296168999999999</c:v>
                </c:pt>
                <c:pt idx="1622">
                  <c:v>-24.336615999999999</c:v>
                </c:pt>
                <c:pt idx="1623">
                  <c:v>-24.374828999999998</c:v>
                </c:pt>
                <c:pt idx="1624">
                  <c:v>-24.410596000000002</c:v>
                </c:pt>
                <c:pt idx="1625">
                  <c:v>-24.443716999999999</c:v>
                </c:pt>
                <c:pt idx="1626">
                  <c:v>-24.474005000000002</c:v>
                </c:pt>
                <c:pt idx="1627">
                  <c:v>-24.501293</c:v>
                </c:pt>
                <c:pt idx="1628">
                  <c:v>-24.525444999999998</c:v>
                </c:pt>
                <c:pt idx="1629">
                  <c:v>-24.546351999999999</c:v>
                </c:pt>
                <c:pt idx="1630">
                  <c:v>-24.563946999999999</c:v>
                </c:pt>
                <c:pt idx="1631">
                  <c:v>-24.578201</c:v>
                </c:pt>
                <c:pt idx="1632">
                  <c:v>-24.589126</c:v>
                </c:pt>
                <c:pt idx="1633">
                  <c:v>-24.596778999999998</c:v>
                </c:pt>
                <c:pt idx="1634">
                  <c:v>-24.601257</c:v>
                </c:pt>
                <c:pt idx="1635">
                  <c:v>-24.602694</c:v>
                </c:pt>
                <c:pt idx="1636">
                  <c:v>-24.601264</c:v>
                </c:pt>
                <c:pt idx="1637">
                  <c:v>-24.597165</c:v>
                </c:pt>
                <c:pt idx="1638">
                  <c:v>-24.590623000000001</c:v>
                </c:pt>
                <c:pt idx="1639">
                  <c:v>-24.581882</c:v>
                </c:pt>
                <c:pt idx="1640">
                  <c:v>-24.571194000000002</c:v>
                </c:pt>
                <c:pt idx="1641">
                  <c:v>-24.558820000000001</c:v>
                </c:pt>
                <c:pt idx="1642">
                  <c:v>-24.545020999999998</c:v>
                </c:pt>
                <c:pt idx="1643">
                  <c:v>-24.530058999999998</c:v>
                </c:pt>
                <c:pt idx="1644">
                  <c:v>-24.514194999999997</c:v>
                </c:pt>
                <c:pt idx="1645">
                  <c:v>-24.497685999999998</c:v>
                </c:pt>
                <c:pt idx="1646">
                  <c:v>-24.480787999999997</c:v>
                </c:pt>
                <c:pt idx="1647">
                  <c:v>-24.463753999999998</c:v>
                </c:pt>
                <c:pt idx="1648">
                  <c:v>-24.446835999999998</c:v>
                </c:pt>
                <c:pt idx="1649">
                  <c:v>-24.430284999999998</c:v>
                </c:pt>
                <c:pt idx="1650">
                  <c:v>-24.414351</c:v>
                </c:pt>
                <c:pt idx="1651">
                  <c:v>-24.399284000000002</c:v>
                </c:pt>
                <c:pt idx="1652">
                  <c:v>-24.385336000000002</c:v>
                </c:pt>
                <c:pt idx="1653">
                  <c:v>-24.372754</c:v>
                </c:pt>
                <c:pt idx="1654">
                  <c:v>-24.361787</c:v>
                </c:pt>
                <c:pt idx="1655">
                  <c:v>-24.352675000000001</c:v>
                </c:pt>
                <c:pt idx="1656">
                  <c:v>-24.345647999999997</c:v>
                </c:pt>
                <c:pt idx="1657">
                  <c:v>-24.340917999999999</c:v>
                </c:pt>
                <c:pt idx="1658">
                  <c:v>-24.338676</c:v>
                </c:pt>
                <c:pt idx="1659">
                  <c:v>-24.339081999999998</c:v>
                </c:pt>
                <c:pt idx="1660">
                  <c:v>-24.342264</c:v>
                </c:pt>
                <c:pt idx="1661">
                  <c:v>-24.348307999999999</c:v>
                </c:pt>
                <c:pt idx="1662">
                  <c:v>-24.357263</c:v>
                </c:pt>
                <c:pt idx="1663">
                  <c:v>-24.369132</c:v>
                </c:pt>
                <c:pt idx="1664">
                  <c:v>-24.383880000000001</c:v>
                </c:pt>
                <c:pt idx="1665">
                  <c:v>-24.401426000000001</c:v>
                </c:pt>
                <c:pt idx="1666">
                  <c:v>-24.421655000000001</c:v>
                </c:pt>
                <c:pt idx="1667">
                  <c:v>-24.444416</c:v>
                </c:pt>
                <c:pt idx="1668">
                  <c:v>-24.469533000000002</c:v>
                </c:pt>
                <c:pt idx="1669">
                  <c:v>-24.496805999999999</c:v>
                </c:pt>
                <c:pt idx="1670">
                  <c:v>-24.526019999999999</c:v>
                </c:pt>
                <c:pt idx="1671">
                  <c:v>-24.556953999999998</c:v>
                </c:pt>
                <c:pt idx="1672">
                  <c:v>-24.589376999999999</c:v>
                </c:pt>
                <c:pt idx="1673">
                  <c:v>-24.623062999999998</c:v>
                </c:pt>
                <c:pt idx="1674">
                  <c:v>-24.657785999999998</c:v>
                </c:pt>
                <c:pt idx="1675">
                  <c:v>-24.693325999999999</c:v>
                </c:pt>
                <c:pt idx="1676">
                  <c:v>-24.729468000000001</c:v>
                </c:pt>
                <c:pt idx="1677">
                  <c:v>-24.765999999999998</c:v>
                </c:pt>
                <c:pt idx="1678">
                  <c:v>-24.802717999999999</c:v>
                </c:pt>
                <c:pt idx="1679">
                  <c:v>-24.839418999999999</c:v>
                </c:pt>
                <c:pt idx="1680">
                  <c:v>-24.875907000000002</c:v>
                </c:pt>
                <c:pt idx="1681">
                  <c:v>-24.911984</c:v>
                </c:pt>
                <c:pt idx="1682">
                  <c:v>-24.947458000000001</c:v>
                </c:pt>
                <c:pt idx="1683">
                  <c:v>-24.982136999999998</c:v>
                </c:pt>
                <c:pt idx="1684">
                  <c:v>-25.015831999999996</c:v>
                </c:pt>
                <c:pt idx="1685">
                  <c:v>-25.048361999999997</c:v>
                </c:pt>
                <c:pt idx="1686">
                  <c:v>-25.079552999999997</c:v>
                </c:pt>
                <c:pt idx="1687">
                  <c:v>-25.10924</c:v>
                </c:pt>
                <c:pt idx="1688">
                  <c:v>-25.137271999999999</c:v>
                </c:pt>
                <c:pt idx="1689">
                  <c:v>-25.163518</c:v>
                </c:pt>
                <c:pt idx="1690">
                  <c:v>-25.187866</c:v>
                </c:pt>
                <c:pt idx="1691">
                  <c:v>-25.210236000000002</c:v>
                </c:pt>
                <c:pt idx="1692">
                  <c:v>-25.230573</c:v>
                </c:pt>
                <c:pt idx="1693">
                  <c:v>-25.248854999999999</c:v>
                </c:pt>
                <c:pt idx="1694">
                  <c:v>-25.265090000000001</c:v>
                </c:pt>
                <c:pt idx="1695">
                  <c:v>-25.279320000000002</c:v>
                </c:pt>
                <c:pt idx="1696">
                  <c:v>-25.291619000000001</c:v>
                </c:pt>
                <c:pt idx="1697">
                  <c:v>-25.302088999999999</c:v>
                </c:pt>
                <c:pt idx="1698">
                  <c:v>-25.310859999999998</c:v>
                </c:pt>
                <c:pt idx="1699">
                  <c:v>-25.318092</c:v>
                </c:pt>
                <c:pt idx="1700">
                  <c:v>-25.323960999999997</c:v>
                </c:pt>
                <c:pt idx="1701">
                  <c:v>-25.328662999999999</c:v>
                </c:pt>
                <c:pt idx="1702">
                  <c:v>-25.332405999999999</c:v>
                </c:pt>
                <c:pt idx="1703">
                  <c:v>-25.335411999999998</c:v>
                </c:pt>
                <c:pt idx="1704">
                  <c:v>-25.337907000000001</c:v>
                </c:pt>
                <c:pt idx="1705">
                  <c:v>-25.340121</c:v>
                </c:pt>
                <c:pt idx="1706">
                  <c:v>-25.342288</c:v>
                </c:pt>
                <c:pt idx="1707">
                  <c:v>-25.344645</c:v>
                </c:pt>
                <c:pt idx="1708">
                  <c:v>-25.347429000000002</c:v>
                </c:pt>
                <c:pt idx="1709">
                  <c:v>-25.350876</c:v>
                </c:pt>
                <c:pt idx="1710">
                  <c:v>-25.355224</c:v>
                </c:pt>
                <c:pt idx="1711">
                  <c:v>-25.360714999999999</c:v>
                </c:pt>
                <c:pt idx="1712">
                  <c:v>-25.367587999999998</c:v>
                </c:pt>
                <c:pt idx="1713">
                  <c:v>-25.376086999999998</c:v>
                </c:pt>
                <c:pt idx="1714">
                  <c:v>-25.386455999999999</c:v>
                </c:pt>
                <c:pt idx="1715">
                  <c:v>-25.398941000000001</c:v>
                </c:pt>
                <c:pt idx="1716">
                  <c:v>-25.413784999999997</c:v>
                </c:pt>
                <c:pt idx="1717">
                  <c:v>-25.431231999999998</c:v>
                </c:pt>
                <c:pt idx="1718">
                  <c:v>-25.451515000000001</c:v>
                </c:pt>
                <c:pt idx="1719">
                  <c:v>-25.474858999999999</c:v>
                </c:pt>
                <c:pt idx="1720">
                  <c:v>-25.501467999999999</c:v>
                </c:pt>
                <c:pt idx="1721">
                  <c:v>-25.531527000000001</c:v>
                </c:pt>
                <c:pt idx="1722">
                  <c:v>-25.565186000000001</c:v>
                </c:pt>
                <c:pt idx="1723">
                  <c:v>-25.602558000000002</c:v>
                </c:pt>
                <c:pt idx="1724">
                  <c:v>-25.643717000000002</c:v>
                </c:pt>
                <c:pt idx="1725">
                  <c:v>-25.688687999999999</c:v>
                </c:pt>
                <c:pt idx="1726">
                  <c:v>-25.737449999999999</c:v>
                </c:pt>
                <c:pt idx="1727">
                  <c:v>-25.789933999999999</c:v>
                </c:pt>
                <c:pt idx="1728">
                  <c:v>-25.846021999999998</c:v>
                </c:pt>
                <c:pt idx="1729">
                  <c:v>-25.905552</c:v>
                </c:pt>
                <c:pt idx="1730">
                  <c:v>-25.968322999999998</c:v>
                </c:pt>
                <c:pt idx="1731">
                  <c:v>-26.034094</c:v>
                </c:pt>
                <c:pt idx="1732">
                  <c:v>-26.102602000000001</c:v>
                </c:pt>
                <c:pt idx="1733">
                  <c:v>-26.173558</c:v>
                </c:pt>
                <c:pt idx="1734">
                  <c:v>-26.246662999999998</c:v>
                </c:pt>
                <c:pt idx="1735">
                  <c:v>-26.321607</c:v>
                </c:pt>
                <c:pt idx="1736">
                  <c:v>-26.398079000000003</c:v>
                </c:pt>
                <c:pt idx="1737">
                  <c:v>-26.475769</c:v>
                </c:pt>
                <c:pt idx="1738">
                  <c:v>-26.554366999999999</c:v>
                </c:pt>
                <c:pt idx="1739">
                  <c:v>-26.633567999999997</c:v>
                </c:pt>
                <c:pt idx="1740">
                  <c:v>-26.713069999999998</c:v>
                </c:pt>
                <c:pt idx="1741">
                  <c:v>-26.792573999999998</c:v>
                </c:pt>
                <c:pt idx="1742">
                  <c:v>-26.871783000000001</c:v>
                </c:pt>
                <c:pt idx="1743">
                  <c:v>-26.950401999999997</c:v>
                </c:pt>
                <c:pt idx="1744">
                  <c:v>-27.028138999999999</c:v>
                </c:pt>
                <c:pt idx="1745">
                  <c:v>-27.104703000000001</c:v>
                </c:pt>
                <c:pt idx="1746">
                  <c:v>-27.179805000000002</c:v>
                </c:pt>
                <c:pt idx="1747">
                  <c:v>-27.253157000000002</c:v>
                </c:pt>
                <c:pt idx="1748">
                  <c:v>-27.324477999999999</c:v>
                </c:pt>
                <c:pt idx="1749">
                  <c:v>-27.393492000000002</c:v>
                </c:pt>
                <c:pt idx="1750">
                  <c:v>-27.459938999999999</c:v>
                </c:pt>
                <c:pt idx="1751">
                  <c:v>-27.523572999999999</c:v>
                </c:pt>
                <c:pt idx="1752">
                  <c:v>-27.584176999999997</c:v>
                </c:pt>
                <c:pt idx="1753">
                  <c:v>-27.641560999999996</c:v>
                </c:pt>
                <c:pt idx="1754">
                  <c:v>-27.695572999999996</c:v>
                </c:pt>
                <c:pt idx="1755">
                  <c:v>-27.746103999999999</c:v>
                </c:pt>
                <c:pt idx="1756">
                  <c:v>-27.793087</c:v>
                </c:pt>
                <c:pt idx="1757">
                  <c:v>-27.836503</c:v>
                </c:pt>
                <c:pt idx="1758">
                  <c:v>-27.876377999999999</c:v>
                </c:pt>
                <c:pt idx="1759">
                  <c:v>-27.912787000000002</c:v>
                </c:pt>
                <c:pt idx="1760">
                  <c:v>-27.945841000000001</c:v>
                </c:pt>
                <c:pt idx="1761">
                  <c:v>-27.975694000000001</c:v>
                </c:pt>
                <c:pt idx="1762">
                  <c:v>-28.002531000000001</c:v>
                </c:pt>
                <c:pt idx="1763">
                  <c:v>-28.026564</c:v>
                </c:pt>
                <c:pt idx="1764">
                  <c:v>-28.048023000000001</c:v>
                </c:pt>
                <c:pt idx="1765">
                  <c:v>-28.067150000000002</c:v>
                </c:pt>
                <c:pt idx="1766">
                  <c:v>-28.084196999999996</c:v>
                </c:pt>
                <c:pt idx="1767">
                  <c:v>-28.099418</c:v>
                </c:pt>
                <c:pt idx="1768">
                  <c:v>-28.113067999999998</c:v>
                </c:pt>
                <c:pt idx="1769">
                  <c:v>-28.125399999999999</c:v>
                </c:pt>
                <c:pt idx="1770">
                  <c:v>-28.136664</c:v>
                </c:pt>
                <c:pt idx="1771">
                  <c:v>-28.147109999999998</c:v>
                </c:pt>
                <c:pt idx="1772">
                  <c:v>-28.156988999999999</c:v>
                </c:pt>
                <c:pt idx="1773">
                  <c:v>-28.166547999999999</c:v>
                </c:pt>
                <c:pt idx="1774">
                  <c:v>-28.176037999999998</c:v>
                </c:pt>
                <c:pt idx="1775">
                  <c:v>-28.185711999999999</c:v>
                </c:pt>
                <c:pt idx="1776">
                  <c:v>-28.195824999999999</c:v>
                </c:pt>
                <c:pt idx="1777">
                  <c:v>-28.206636</c:v>
                </c:pt>
                <c:pt idx="1778">
                  <c:v>-28.218405000000001</c:v>
                </c:pt>
                <c:pt idx="1779">
                  <c:v>-28.231392</c:v>
                </c:pt>
                <c:pt idx="1780">
                  <c:v>-28.245858999999996</c:v>
                </c:pt>
                <c:pt idx="1781">
                  <c:v>-28.262060999999999</c:v>
                </c:pt>
                <c:pt idx="1782">
                  <c:v>-28.280240999999997</c:v>
                </c:pt>
                <c:pt idx="1783">
                  <c:v>-28.300629999999998</c:v>
                </c:pt>
                <c:pt idx="1784">
                  <c:v>-28.323436000000001</c:v>
                </c:pt>
                <c:pt idx="1785">
                  <c:v>-28.348838000000001</c:v>
                </c:pt>
                <c:pt idx="1786">
                  <c:v>-28.376984</c:v>
                </c:pt>
                <c:pt idx="1787">
                  <c:v>-28.407988</c:v>
                </c:pt>
                <c:pt idx="1788">
                  <c:v>-28.441921000000001</c:v>
                </c:pt>
                <c:pt idx="1789">
                  <c:v>-28.478816000000002</c:v>
                </c:pt>
                <c:pt idx="1790">
                  <c:v>-28.518663</c:v>
                </c:pt>
                <c:pt idx="1791">
                  <c:v>-28.561415</c:v>
                </c:pt>
                <c:pt idx="1792">
                  <c:v>-28.606983</c:v>
                </c:pt>
                <c:pt idx="1793">
                  <c:v>-28.655248</c:v>
                </c:pt>
                <c:pt idx="1794">
                  <c:v>-28.706059999999997</c:v>
                </c:pt>
                <c:pt idx="1795">
                  <c:v>-28.759245999999997</c:v>
                </c:pt>
                <c:pt idx="1796">
                  <c:v>-28.814614999999996</c:v>
                </c:pt>
                <c:pt idx="1797">
                  <c:v>-28.871963999999998</c:v>
                </c:pt>
                <c:pt idx="1798">
                  <c:v>-28.931079999999998</c:v>
                </c:pt>
                <c:pt idx="1799">
                  <c:v>-28.991748999999999</c:v>
                </c:pt>
                <c:pt idx="1800">
                  <c:v>-29.053750000000001</c:v>
                </c:pt>
                <c:pt idx="1801">
                  <c:v>-29.116865000000001</c:v>
                </c:pt>
                <c:pt idx="1802">
                  <c:v>-29.180872000000001</c:v>
                </c:pt>
                <c:pt idx="1803">
                  <c:v>-29.245546000000001</c:v>
                </c:pt>
                <c:pt idx="1804">
                  <c:v>-29.310662999999998</c:v>
                </c:pt>
                <c:pt idx="1805">
                  <c:v>-29.375996000000001</c:v>
                </c:pt>
                <c:pt idx="1806">
                  <c:v>-29.441312</c:v>
                </c:pt>
                <c:pt idx="1807">
                  <c:v>-29.506377000000001</c:v>
                </c:pt>
                <c:pt idx="1808">
                  <c:v>-29.570954999999998</c:v>
                </c:pt>
                <c:pt idx="1809">
                  <c:v>-29.634803999999999</c:v>
                </c:pt>
                <c:pt idx="1810">
                  <c:v>-29.697683999999999</c:v>
                </c:pt>
                <c:pt idx="1811">
                  <c:v>-29.759353999999998</c:v>
                </c:pt>
                <c:pt idx="1812">
                  <c:v>-29.819578999999997</c:v>
                </c:pt>
                <c:pt idx="1813">
                  <c:v>-29.878132999999998</c:v>
                </c:pt>
                <c:pt idx="1814">
                  <c:v>-29.934805999999998</c:v>
                </c:pt>
                <c:pt idx="1815">
                  <c:v>-29.989408999999998</c:v>
                </c:pt>
                <c:pt idx="1816">
                  <c:v>-30.041777</c:v>
                </c:pt>
                <c:pt idx="1817">
                  <c:v>-30.091781000000001</c:v>
                </c:pt>
                <c:pt idx="1818">
                  <c:v>-30.139324999999999</c:v>
                </c:pt>
                <c:pt idx="1819">
                  <c:v>-30.184353999999999</c:v>
                </c:pt>
                <c:pt idx="1820">
                  <c:v>-30.226854000000003</c:v>
                </c:pt>
                <c:pt idx="1821">
                  <c:v>-30.266855</c:v>
                </c:pt>
                <c:pt idx="1822">
                  <c:v>-30.304425999999999</c:v>
                </c:pt>
                <c:pt idx="1823">
                  <c:v>-30.339675999999997</c:v>
                </c:pt>
                <c:pt idx="1824">
                  <c:v>-30.372752999999999</c:v>
                </c:pt>
                <c:pt idx="1825">
                  <c:v>-30.403832999999999</c:v>
                </c:pt>
                <c:pt idx="1826">
                  <c:v>-30.433121999999997</c:v>
                </c:pt>
                <c:pt idx="1827">
                  <c:v>-30.460842</c:v>
                </c:pt>
                <c:pt idx="1828">
                  <c:v>-30.487233</c:v>
                </c:pt>
                <c:pt idx="1829">
                  <c:v>-30.512537999999999</c:v>
                </c:pt>
                <c:pt idx="1830">
                  <c:v>-30.537006999999999</c:v>
                </c:pt>
                <c:pt idx="1831">
                  <c:v>-30.560890000000001</c:v>
                </c:pt>
                <c:pt idx="1832">
                  <c:v>-30.584437000000001</c:v>
                </c:pt>
                <c:pt idx="1833">
                  <c:v>-30.607894999999999</c:v>
                </c:pt>
                <c:pt idx="1834">
                  <c:v>-30.631506000000002</c:v>
                </c:pt>
                <c:pt idx="1835">
                  <c:v>-30.65551</c:v>
                </c:pt>
                <c:pt idx="1836">
                  <c:v>-30.680144999999996</c:v>
                </c:pt>
                <c:pt idx="1837">
                  <c:v>-30.705642999999998</c:v>
                </c:pt>
                <c:pt idx="1838">
                  <c:v>-30.732234999999999</c:v>
                </c:pt>
                <c:pt idx="1839">
                  <c:v>-30.760147</c:v>
                </c:pt>
                <c:pt idx="1840">
                  <c:v>-30.789601999999999</c:v>
                </c:pt>
                <c:pt idx="1841">
                  <c:v>-30.820816999999998</c:v>
                </c:pt>
                <c:pt idx="1842">
                  <c:v>-30.854005000000001</c:v>
                </c:pt>
                <c:pt idx="1843">
                  <c:v>-30.889367999999997</c:v>
                </c:pt>
                <c:pt idx="1844">
                  <c:v>-30.927097</c:v>
                </c:pt>
                <c:pt idx="1845">
                  <c:v>-30.967366999999999</c:v>
                </c:pt>
                <c:pt idx="1846">
                  <c:v>-31.010328000000001</c:v>
                </c:pt>
                <c:pt idx="1847">
                  <c:v>-31.056108999999999</c:v>
                </c:pt>
                <c:pt idx="1848">
                  <c:v>-31.104804999999999</c:v>
                </c:pt>
                <c:pt idx="1849">
                  <c:v>-31.156480999999999</c:v>
                </c:pt>
                <c:pt idx="1850">
                  <c:v>-31.211162999999999</c:v>
                </c:pt>
                <c:pt idx="1851">
                  <c:v>-31.268841999999999</c:v>
                </c:pt>
                <c:pt idx="1852">
                  <c:v>-31.329470999999998</c:v>
                </c:pt>
                <c:pt idx="1853">
                  <c:v>-31.392968</c:v>
                </c:pt>
                <c:pt idx="1854">
                  <c:v>-31.459212000000001</c:v>
                </c:pt>
                <c:pt idx="1855">
                  <c:v>-31.528054999999998</c:v>
                </c:pt>
                <c:pt idx="1856">
                  <c:v>-31.599316999999999</c:v>
                </c:pt>
                <c:pt idx="1857">
                  <c:v>-31.672795000000001</c:v>
                </c:pt>
                <c:pt idx="1858">
                  <c:v>-31.748265</c:v>
                </c:pt>
                <c:pt idx="1859">
                  <c:v>-31.825493000000002</c:v>
                </c:pt>
                <c:pt idx="1860">
                  <c:v>-31.904232</c:v>
                </c:pt>
                <c:pt idx="1861">
                  <c:v>-31.984231000000001</c:v>
                </c:pt>
                <c:pt idx="1862">
                  <c:v>-32.065235000000001</c:v>
                </c:pt>
                <c:pt idx="1863">
                  <c:v>-32.146988999999998</c:v>
                </c:pt>
                <c:pt idx="1864">
                  <c:v>-32.229236999999998</c:v>
                </c:pt>
                <c:pt idx="1865">
                  <c:v>-32.311726999999998</c:v>
                </c:pt>
                <c:pt idx="1866">
                  <c:v>-32.394205999999997</c:v>
                </c:pt>
                <c:pt idx="1867">
                  <c:v>-32.476419</c:v>
                </c:pt>
                <c:pt idx="1868">
                  <c:v>-32.558113999999996</c:v>
                </c:pt>
                <c:pt idx="1869">
                  <c:v>-32.639035999999997</c:v>
                </c:pt>
                <c:pt idx="1870">
                  <c:v>-32.718927999999998</c:v>
                </c:pt>
                <c:pt idx="1871">
                  <c:v>-32.797531999999997</c:v>
                </c:pt>
                <c:pt idx="1872">
                  <c:v>-32.874586999999998</c:v>
                </c:pt>
                <c:pt idx="1873">
                  <c:v>-32.949832000000001</c:v>
                </c:pt>
                <c:pt idx="1874">
                  <c:v>-33.023007</c:v>
                </c:pt>
                <c:pt idx="1875">
                  <c:v>-33.093859000000002</c:v>
                </c:pt>
                <c:pt idx="1876">
                  <c:v>-33.162142000000003</c:v>
                </c:pt>
                <c:pt idx="1877">
                  <c:v>-33.227629999999998</c:v>
                </c:pt>
                <c:pt idx="1878">
                  <c:v>-33.290118999999997</c:v>
                </c:pt>
                <c:pt idx="1879">
                  <c:v>-33.349435</c:v>
                </c:pt>
                <c:pt idx="1880">
                  <c:v>-33.405439000000001</c:v>
                </c:pt>
                <c:pt idx="1881">
                  <c:v>-33.458036999999997</c:v>
                </c:pt>
                <c:pt idx="1882">
                  <c:v>-33.507176000000001</c:v>
                </c:pt>
                <c:pt idx="1883">
                  <c:v>-33.552850999999997</c:v>
                </c:pt>
                <c:pt idx="1884">
                  <c:v>-33.595106000000001</c:v>
                </c:pt>
                <c:pt idx="1885">
                  <c:v>-33.634031</c:v>
                </c:pt>
                <c:pt idx="1886">
                  <c:v>-33.669761000000001</c:v>
                </c:pt>
                <c:pt idx="1887">
                  <c:v>-33.702472999999998</c:v>
                </c:pt>
                <c:pt idx="1888">
                  <c:v>-33.732377999999997</c:v>
                </c:pt>
                <c:pt idx="1889">
                  <c:v>-33.759715999999997</c:v>
                </c:pt>
                <c:pt idx="1890">
                  <c:v>-33.784748999999998</c:v>
                </c:pt>
                <c:pt idx="1891">
                  <c:v>-33.807755999999998</c:v>
                </c:pt>
                <c:pt idx="1892">
                  <c:v>-33.829025999999999</c:v>
                </c:pt>
                <c:pt idx="1893">
                  <c:v>-33.848852000000001</c:v>
                </c:pt>
                <c:pt idx="1894">
                  <c:v>-33.867530000000002</c:v>
                </c:pt>
                <c:pt idx="1895">
                  <c:v>-33.885357999999997</c:v>
                </c:pt>
                <c:pt idx="1896">
                  <c:v>-33.902634999999997</c:v>
                </c:pt>
                <c:pt idx="1897">
                  <c:v>-33.919658999999996</c:v>
                </c:pt>
                <c:pt idx="1898">
                  <c:v>-33.936731000000002</c:v>
                </c:pt>
                <c:pt idx="1899">
                  <c:v>-33.954152000000001</c:v>
                </c:pt>
                <c:pt idx="1900">
                  <c:v>-33.972228000000001</c:v>
                </c:pt>
                <c:pt idx="1901">
                  <c:v>-33.991264999999999</c:v>
                </c:pt>
                <c:pt idx="1902">
                  <c:v>-34.011577000000003</c:v>
                </c:pt>
                <c:pt idx="1903">
                  <c:v>-34.033479</c:v>
                </c:pt>
                <c:pt idx="1904">
                  <c:v>-34.057286000000005</c:v>
                </c:pt>
                <c:pt idx="1905">
                  <c:v>-34.083312999999997</c:v>
                </c:pt>
                <c:pt idx="1906">
                  <c:v>-34.111868999999999</c:v>
                </c:pt>
                <c:pt idx="1907">
                  <c:v>-34.143251999999997</c:v>
                </c:pt>
                <c:pt idx="1908">
                  <c:v>-34.177741999999995</c:v>
                </c:pt>
                <c:pt idx="1909">
                  <c:v>-34.215590999999996</c:v>
                </c:pt>
                <c:pt idx="1910">
                  <c:v>-34.257016999999998</c:v>
                </c:pt>
                <c:pt idx="1911">
                  <c:v>-34.302199000000002</c:v>
                </c:pt>
                <c:pt idx="1912">
                  <c:v>-34.351264999999998</c:v>
                </c:pt>
                <c:pt idx="1913">
                  <c:v>-34.404296000000002</c:v>
                </c:pt>
                <c:pt idx="1914">
                  <c:v>-34.461315999999997</c:v>
                </c:pt>
                <c:pt idx="1915">
                  <c:v>-34.522299000000004</c:v>
                </c:pt>
                <c:pt idx="1916">
                  <c:v>-34.587164999999999</c:v>
                </c:pt>
                <c:pt idx="1917">
                  <c:v>-34.655785000000002</c:v>
                </c:pt>
                <c:pt idx="1918">
                  <c:v>-34.727986999999999</c:v>
                </c:pt>
                <c:pt idx="1919">
                  <c:v>-34.803560999999995</c:v>
                </c:pt>
                <c:pt idx="1920">
                  <c:v>-34.882266000000001</c:v>
                </c:pt>
                <c:pt idx="1921">
                  <c:v>-34.963837999999996</c:v>
                </c:pt>
                <c:pt idx="1922">
                  <c:v>-35.048000999999999</c:v>
                </c:pt>
                <c:pt idx="1923">
                  <c:v>-35.134465999999996</c:v>
                </c:pt>
                <c:pt idx="1924">
                  <c:v>-35.222946</c:v>
                </c:pt>
                <c:pt idx="1925">
                  <c:v>-35.313150999999998</c:v>
                </c:pt>
                <c:pt idx="1926">
                  <c:v>-35.404795999999997</c:v>
                </c:pt>
                <c:pt idx="1927">
                  <c:v>-35.497599000000001</c:v>
                </c:pt>
                <c:pt idx="1928">
                  <c:v>-35.591282999999997</c:v>
                </c:pt>
                <c:pt idx="1929">
                  <c:v>-35.685575</c:v>
                </c:pt>
                <c:pt idx="1930">
                  <c:v>-35.780206</c:v>
                </c:pt>
                <c:pt idx="1931">
                  <c:v>-35.874907999999998</c:v>
                </c:pt>
                <c:pt idx="1932">
                  <c:v>-35.969417</c:v>
                </c:pt>
                <c:pt idx="1933">
                  <c:v>-36.063469999999995</c:v>
                </c:pt>
                <c:pt idx="1934">
                  <c:v>-36.156804999999999</c:v>
                </c:pt>
                <c:pt idx="1935">
                  <c:v>-36.249164</c:v>
                </c:pt>
                <c:pt idx="1936">
                  <c:v>-36.340289999999996</c:v>
                </c:pt>
                <c:pt idx="1937">
                  <c:v>-36.429935</c:v>
                </c:pt>
                <c:pt idx="1938">
                  <c:v>-36.517859999999999</c:v>
                </c:pt>
                <c:pt idx="1939">
                  <c:v>-36.603841000000003</c:v>
                </c:pt>
                <c:pt idx="1940">
                  <c:v>-36.687669999999997</c:v>
                </c:pt>
                <c:pt idx="1941">
                  <c:v>-36.769168000000001</c:v>
                </c:pt>
                <c:pt idx="1942">
                  <c:v>-36.848179999999999</c:v>
                </c:pt>
                <c:pt idx="1943">
                  <c:v>-36.924588</c:v>
                </c:pt>
                <c:pt idx="1944">
                  <c:v>-36.998305999999999</c:v>
                </c:pt>
                <c:pt idx="1945">
                  <c:v>-37.069287000000003</c:v>
                </c:pt>
                <c:pt idx="1946">
                  <c:v>-37.137521999999997</c:v>
                </c:pt>
                <c:pt idx="1947">
                  <c:v>-37.203037999999999</c:v>
                </c:pt>
                <c:pt idx="1948">
                  <c:v>-37.265900000000002</c:v>
                </c:pt>
                <c:pt idx="1949">
                  <c:v>-37.326201999999995</c:v>
                </c:pt>
                <c:pt idx="1950">
                  <c:v>-37.384070999999999</c:v>
                </c:pt>
                <c:pt idx="1951">
                  <c:v>-37.439659999999996</c:v>
                </c:pt>
                <c:pt idx="1952">
                  <c:v>-37.493141999999999</c:v>
                </c:pt>
                <c:pt idx="1953">
                  <c:v>-37.544703999999996</c:v>
                </c:pt>
                <c:pt idx="1954">
                  <c:v>-37.594546999999999</c:v>
                </c:pt>
                <c:pt idx="1955">
                  <c:v>-37.642877999999996</c:v>
                </c:pt>
                <c:pt idx="1956">
                  <c:v>-37.689911000000002</c:v>
                </c:pt>
                <c:pt idx="1957">
                  <c:v>-37.735860000000002</c:v>
                </c:pt>
                <c:pt idx="1958">
                  <c:v>-37.780943999999998</c:v>
                </c:pt>
                <c:pt idx="1959">
                  <c:v>-37.825383000000002</c:v>
                </c:pt>
                <c:pt idx="1960">
                  <c:v>-37.869395999999995</c:v>
                </c:pt>
                <c:pt idx="1961">
                  <c:v>-37.913205999999995</c:v>
                </c:pt>
                <c:pt idx="1962">
                  <c:v>-37.957037999999997</c:v>
                </c:pt>
                <c:pt idx="1963">
                  <c:v>-38.001120999999998</c:v>
                </c:pt>
                <c:pt idx="1964">
                  <c:v>-38.045684000000001</c:v>
                </c:pt>
                <c:pt idx="1965">
                  <c:v>-38.090963000000002</c:v>
                </c:pt>
                <c:pt idx="1966">
                  <c:v>-38.137194000000001</c:v>
                </c:pt>
                <c:pt idx="1967">
                  <c:v>-38.184615999999998</c:v>
                </c:pt>
                <c:pt idx="1968">
                  <c:v>-38.233465000000002</c:v>
                </c:pt>
                <c:pt idx="1969">
                  <c:v>-38.283974999999998</c:v>
                </c:pt>
                <c:pt idx="1970">
                  <c:v>-38.336370000000002</c:v>
                </c:pt>
                <c:pt idx="1971">
                  <c:v>-38.390861999999998</c:v>
                </c:pt>
                <c:pt idx="1972">
                  <c:v>-38.447642999999999</c:v>
                </c:pt>
                <c:pt idx="1973">
                  <c:v>-38.506882000000004</c:v>
                </c:pt>
                <c:pt idx="1974">
                  <c:v>-38.568714999999997</c:v>
                </c:pt>
                <c:pt idx="1975">
                  <c:v>-38.633248999999999</c:v>
                </c:pt>
                <c:pt idx="1976">
                  <c:v>-38.700548999999995</c:v>
                </c:pt>
                <c:pt idx="1977">
                  <c:v>-38.770645000000002</c:v>
                </c:pt>
                <c:pt idx="1978">
                  <c:v>-38.843525999999997</c:v>
                </c:pt>
                <c:pt idx="1979">
                  <c:v>-38.919142000000001</c:v>
                </c:pt>
                <c:pt idx="1980">
                  <c:v>-38.997406999999995</c:v>
                </c:pt>
                <c:pt idx="1981">
                  <c:v>-39.078198999999998</c:v>
                </c:pt>
                <c:pt idx="1982">
                  <c:v>-39.161365000000004</c:v>
                </c:pt>
                <c:pt idx="1983">
                  <c:v>-39.246727999999997</c:v>
                </c:pt>
                <c:pt idx="1984">
                  <c:v>-39.334086999999997</c:v>
                </c:pt>
                <c:pt idx="1985">
                  <c:v>-39.423228000000002</c:v>
                </c:pt>
                <c:pt idx="1986">
                  <c:v>-39.513928</c:v>
                </c:pt>
                <c:pt idx="1987">
                  <c:v>-39.60595</c:v>
                </c:pt>
                <c:pt idx="1988">
                  <c:v>-39.699053999999997</c:v>
                </c:pt>
                <c:pt idx="1989">
                  <c:v>-39.792994999999998</c:v>
                </c:pt>
                <c:pt idx="1990">
                  <c:v>-39.887526000000001</c:v>
                </c:pt>
                <c:pt idx="1991">
                  <c:v>-39.982391999999997</c:v>
                </c:pt>
                <c:pt idx="1992">
                  <c:v>-40.077337999999997</c:v>
                </c:pt>
                <c:pt idx="1993">
                  <c:v>-40.172101999999995</c:v>
                </c:pt>
                <c:pt idx="1994">
                  <c:v>-40.266420000000004</c:v>
                </c:pt>
                <c:pt idx="1995">
                  <c:v>-40.360022000000001</c:v>
                </c:pt>
                <c:pt idx="1996">
                  <c:v>-40.452636999999996</c:v>
                </c:pt>
                <c:pt idx="1997">
                  <c:v>-40.543984999999999</c:v>
                </c:pt>
                <c:pt idx="1998">
                  <c:v>-40.633787999999996</c:v>
                </c:pt>
                <c:pt idx="1999">
                  <c:v>-40.721766000000002</c:v>
                </c:pt>
                <c:pt idx="2000">
                  <c:v>-40.807644999999994</c:v>
                </c:pt>
                <c:pt idx="2001">
                  <c:v>-40.891162000000001</c:v>
                </c:pt>
                <c:pt idx="2002">
                  <c:v>-40.972065999999998</c:v>
                </c:pt>
                <c:pt idx="2003">
                  <c:v>-41.050128000000001</c:v>
                </c:pt>
                <c:pt idx="2004">
                  <c:v>-41.125152999999997</c:v>
                </c:pt>
                <c:pt idx="2005">
                  <c:v>-41.196977000000004</c:v>
                </c:pt>
                <c:pt idx="2006">
                  <c:v>-41.265478999999999</c:v>
                </c:pt>
                <c:pt idx="2007">
                  <c:v>-41.330583000000004</c:v>
                </c:pt>
                <c:pt idx="2008">
                  <c:v>-41.39226</c:v>
                </c:pt>
                <c:pt idx="2009">
                  <c:v>-41.450524999999999</c:v>
                </c:pt>
                <c:pt idx="2010">
                  <c:v>-41.505443999999997</c:v>
                </c:pt>
                <c:pt idx="2011">
                  <c:v>-41.557124999999999</c:v>
                </c:pt>
                <c:pt idx="2012">
                  <c:v>-41.605719999999998</c:v>
                </c:pt>
                <c:pt idx="2013">
                  <c:v>-41.651412999999998</c:v>
                </c:pt>
                <c:pt idx="2014">
                  <c:v>-41.694420000000001</c:v>
                </c:pt>
                <c:pt idx="2015">
                  <c:v>-41.734978999999996</c:v>
                </c:pt>
                <c:pt idx="2016">
                  <c:v>-41.773346000000004</c:v>
                </c:pt>
                <c:pt idx="2017">
                  <c:v>-41.809784999999998</c:v>
                </c:pt>
                <c:pt idx="2018">
                  <c:v>-41.844565000000003</c:v>
                </c:pt>
                <c:pt idx="2019">
                  <c:v>-41.877960000000002</c:v>
                </c:pt>
                <c:pt idx="2020">
                  <c:v>-41.910243000000001</c:v>
                </c:pt>
                <c:pt idx="2021">
                  <c:v>-41.941683999999995</c:v>
                </c:pt>
                <c:pt idx="2022">
                  <c:v>-41.972553999999995</c:v>
                </c:pt>
                <c:pt idx="2023">
                  <c:v>-42.003123000000002</c:v>
                </c:pt>
                <c:pt idx="2024">
                  <c:v>-42.033661999999993</c:v>
                </c:pt>
                <c:pt idx="2025">
                  <c:v>-42.064438000000003</c:v>
                </c:pt>
                <c:pt idx="2026">
                  <c:v>-42.095722999999992</c:v>
                </c:pt>
                <c:pt idx="2027">
                  <c:v>-42.127789</c:v>
                </c:pt>
                <c:pt idx="2028">
                  <c:v>-42.160908999999997</c:v>
                </c:pt>
                <c:pt idx="2029">
                  <c:v>-42.195357000000001</c:v>
                </c:pt>
                <c:pt idx="2030">
                  <c:v>-42.231406</c:v>
                </c:pt>
                <c:pt idx="2031">
                  <c:v>-42.269326</c:v>
                </c:pt>
                <c:pt idx="2032">
                  <c:v>-42.309379</c:v>
                </c:pt>
                <c:pt idx="2033">
                  <c:v>-42.351810999999998</c:v>
                </c:pt>
                <c:pt idx="2034">
                  <c:v>-42.396849000000003</c:v>
                </c:pt>
                <c:pt idx="2035">
                  <c:v>-42.444696</c:v>
                </c:pt>
                <c:pt idx="2036">
                  <c:v>-42.495517</c:v>
                </c:pt>
                <c:pt idx="2037">
                  <c:v>-42.549438999999992</c:v>
                </c:pt>
                <c:pt idx="2038">
                  <c:v>-42.606546999999999</c:v>
                </c:pt>
                <c:pt idx="2039">
                  <c:v>-42.666876999999999</c:v>
                </c:pt>
                <c:pt idx="2040">
                  <c:v>-42.730417000000003</c:v>
                </c:pt>
                <c:pt idx="2041">
                  <c:v>-42.797106999999997</c:v>
                </c:pt>
                <c:pt idx="2042">
                  <c:v>-42.866841999999998</c:v>
                </c:pt>
                <c:pt idx="2043">
                  <c:v>-42.939473</c:v>
                </c:pt>
                <c:pt idx="2044">
                  <c:v>-43.014818000000005</c:v>
                </c:pt>
                <c:pt idx="2045">
                  <c:v>-43.092661</c:v>
                </c:pt>
                <c:pt idx="2046">
                  <c:v>-43.172764999999998</c:v>
                </c:pt>
                <c:pt idx="2047">
                  <c:v>-43.254877999999998</c:v>
                </c:pt>
                <c:pt idx="2048">
                  <c:v>-43.338740000000001</c:v>
                </c:pt>
                <c:pt idx="2049">
                  <c:v>-43.424087</c:v>
                </c:pt>
                <c:pt idx="2050">
                  <c:v>-43.510660999999999</c:v>
                </c:pt>
                <c:pt idx="2051">
                  <c:v>-43.598202999999998</c:v>
                </c:pt>
                <c:pt idx="2052">
                  <c:v>-43.686461999999999</c:v>
                </c:pt>
                <c:pt idx="2053">
                  <c:v>-43.775193000000002</c:v>
                </c:pt>
                <c:pt idx="2054">
                  <c:v>-43.864154999999997</c:v>
                </c:pt>
                <c:pt idx="2055">
                  <c:v>-43.953112000000004</c:v>
                </c:pt>
                <c:pt idx="2056">
                  <c:v>-44.041826</c:v>
                </c:pt>
                <c:pt idx="2057">
                  <c:v>-44.130063</c:v>
                </c:pt>
                <c:pt idx="2058">
                  <c:v>-44.217590000000001</c:v>
                </c:pt>
                <c:pt idx="2059">
                  <c:v>-44.304173000000006</c:v>
                </c:pt>
                <c:pt idx="2060">
                  <c:v>-44.389575999999998</c:v>
                </c:pt>
                <c:pt idx="2061">
                  <c:v>-44.473566000000005</c:v>
                </c:pt>
                <c:pt idx="2062">
                  <c:v>-44.555914000000001</c:v>
                </c:pt>
                <c:pt idx="2063">
                  <c:v>-44.636396000000005</c:v>
                </c:pt>
                <c:pt idx="2064">
                  <c:v>-44.714803000000003</c:v>
                </c:pt>
                <c:pt idx="2065">
                  <c:v>-44.790939999999992</c:v>
                </c:pt>
                <c:pt idx="2066">
                  <c:v>-44.864649999999997</c:v>
                </c:pt>
                <c:pt idx="2067">
                  <c:v>-44.935779999999994</c:v>
                </c:pt>
                <c:pt idx="2068">
                  <c:v>-45.004249999999999</c:v>
                </c:pt>
                <c:pt idx="2069">
                  <c:v>-45.069980000000001</c:v>
                </c:pt>
                <c:pt idx="2070">
                  <c:v>-45.132959999999997</c:v>
                </c:pt>
                <c:pt idx="2071">
                  <c:v>-45.19323</c:v>
                </c:pt>
                <c:pt idx="2072">
                  <c:v>-45.250840000000004</c:v>
                </c:pt>
                <c:pt idx="2073">
                  <c:v>-45.30592</c:v>
                </c:pt>
                <c:pt idx="2074">
                  <c:v>-45.358609999999999</c:v>
                </c:pt>
                <c:pt idx="2075">
                  <c:v>-45.409099999999995</c:v>
                </c:pt>
                <c:pt idx="2076">
                  <c:v>-45.457599999999999</c:v>
                </c:pt>
                <c:pt idx="2077">
                  <c:v>-45.504329999999996</c:v>
                </c:pt>
                <c:pt idx="2078">
                  <c:v>-45.549549999999996</c:v>
                </c:pt>
                <c:pt idx="2079">
                  <c:v>-45.593519999999998</c:v>
                </c:pt>
                <c:pt idx="2080">
                  <c:v>-45.636479999999999</c:v>
                </c:pt>
                <c:pt idx="2081">
                  <c:v>-45.678710000000002</c:v>
                </c:pt>
                <c:pt idx="2082">
                  <c:v>-45.72045</c:v>
                </c:pt>
                <c:pt idx="2083">
                  <c:v>-45.761960000000002</c:v>
                </c:pt>
                <c:pt idx="2084">
                  <c:v>-45.803469999999997</c:v>
                </c:pt>
                <c:pt idx="2085">
                  <c:v>-45.845240000000004</c:v>
                </c:pt>
                <c:pt idx="2086">
                  <c:v>-45.887479999999996</c:v>
                </c:pt>
                <c:pt idx="2087">
                  <c:v>-45.930440000000004</c:v>
                </c:pt>
                <c:pt idx="2088">
                  <c:v>-45.974339999999998</c:v>
                </c:pt>
                <c:pt idx="2089">
                  <c:v>-46.019400000000005</c:v>
                </c:pt>
                <c:pt idx="2090">
                  <c:v>-46.065860000000001</c:v>
                </c:pt>
                <c:pt idx="2091">
                  <c:v>-46.113929999999996</c:v>
                </c:pt>
                <c:pt idx="2092">
                  <c:v>-46.163829999999997</c:v>
                </c:pt>
                <c:pt idx="2093">
                  <c:v>-46.215799999999994</c:v>
                </c:pt>
                <c:pt idx="2094">
                  <c:v>-46.270049999999998</c:v>
                </c:pt>
                <c:pt idx="2095">
                  <c:v>-46.326789999999995</c:v>
                </c:pt>
                <c:pt idx="2096">
                  <c:v>-46.386229999999998</c:v>
                </c:pt>
                <c:pt idx="2097">
                  <c:v>-46.448539999999994</c:v>
                </c:pt>
                <c:pt idx="2098">
                  <c:v>-46.513890000000004</c:v>
                </c:pt>
                <c:pt idx="2099">
                  <c:v>-46.582409999999996</c:v>
                </c:pt>
                <c:pt idx="2100">
                  <c:v>-46.654200000000003</c:v>
                </c:pt>
                <c:pt idx="2101">
                  <c:v>-46.729320000000001</c:v>
                </c:pt>
                <c:pt idx="2102">
                  <c:v>-46.807780000000001</c:v>
                </c:pt>
                <c:pt idx="2103">
                  <c:v>-46.889569999999999</c:v>
                </c:pt>
                <c:pt idx="2104">
                  <c:v>-46.974620000000002</c:v>
                </c:pt>
                <c:pt idx="2105">
                  <c:v>-47.062820000000002</c:v>
                </c:pt>
                <c:pt idx="2106">
                  <c:v>-47.154039999999995</c:v>
                </c:pt>
                <c:pt idx="2107">
                  <c:v>-47.248089999999998</c:v>
                </c:pt>
                <c:pt idx="2108">
                  <c:v>-47.344759999999994</c:v>
                </c:pt>
                <c:pt idx="2109">
                  <c:v>-47.443829999999998</c:v>
                </c:pt>
                <c:pt idx="2110">
                  <c:v>-47.545049999999996</c:v>
                </c:pt>
                <c:pt idx="2111">
                  <c:v>-47.648150000000001</c:v>
                </c:pt>
                <c:pt idx="2112">
                  <c:v>-47.752859999999998</c:v>
                </c:pt>
                <c:pt idx="2113">
                  <c:v>-47.858910000000002</c:v>
                </c:pt>
                <c:pt idx="2114">
                  <c:v>-47.966029999999996</c:v>
                </c:pt>
                <c:pt idx="2115">
                  <c:v>-48.07394</c:v>
                </c:pt>
                <c:pt idx="2116">
                  <c:v>-48.182369999999999</c:v>
                </c:pt>
                <c:pt idx="2117">
                  <c:v>-48.291040000000002</c:v>
                </c:pt>
                <c:pt idx="2118">
                  <c:v>-48.399679999999996</c:v>
                </c:pt>
                <c:pt idx="2119">
                  <c:v>-48.508019999999995</c:v>
                </c:pt>
                <c:pt idx="2120">
                  <c:v>-48.615760000000002</c:v>
                </c:pt>
                <c:pt idx="2121">
                  <c:v>-48.722639999999998</c:v>
                </c:pt>
                <c:pt idx="2122">
                  <c:v>-48.82837</c:v>
                </c:pt>
                <c:pt idx="2123">
                  <c:v>-48.932669999999995</c:v>
                </c:pt>
                <c:pt idx="2124">
                  <c:v>-49.035240000000002</c:v>
                </c:pt>
                <c:pt idx="2125">
                  <c:v>-49.135799999999996</c:v>
                </c:pt>
                <c:pt idx="2126">
                  <c:v>-49.234070000000003</c:v>
                </c:pt>
                <c:pt idx="2127">
                  <c:v>-49.329769999999996</c:v>
                </c:pt>
                <c:pt idx="2128">
                  <c:v>-49.42266</c:v>
                </c:pt>
                <c:pt idx="2129">
                  <c:v>-49.512499999999996</c:v>
                </c:pt>
                <c:pt idx="2130">
                  <c:v>-49.5991</c:v>
                </c:pt>
                <c:pt idx="2131">
                  <c:v>-49.682279999999999</c:v>
                </c:pt>
                <c:pt idx="2132">
                  <c:v>-49.761920000000003</c:v>
                </c:pt>
                <c:pt idx="2133">
                  <c:v>-49.837949999999999</c:v>
                </c:pt>
                <c:pt idx="2134">
                  <c:v>-49.910349999999994</c:v>
                </c:pt>
                <c:pt idx="2135">
                  <c:v>-49.979120000000002</c:v>
                </c:pt>
                <c:pt idx="2136">
                  <c:v>-50.044349999999994</c:v>
                </c:pt>
                <c:pt idx="2137">
                  <c:v>-50.10613</c:v>
                </c:pt>
                <c:pt idx="2138">
                  <c:v>-50.164619999999999</c:v>
                </c:pt>
                <c:pt idx="2139">
                  <c:v>-50.22</c:v>
                </c:pt>
                <c:pt idx="2140">
                  <c:v>-50.272480000000002</c:v>
                </c:pt>
                <c:pt idx="2141">
                  <c:v>-50.322299999999998</c:v>
                </c:pt>
                <c:pt idx="2142">
                  <c:v>-50.369709999999998</c:v>
                </c:pt>
                <c:pt idx="2143">
                  <c:v>-50.414940000000001</c:v>
                </c:pt>
                <c:pt idx="2144">
                  <c:v>-50.458259999999996</c:v>
                </c:pt>
                <c:pt idx="2145">
                  <c:v>-50.499920000000003</c:v>
                </c:pt>
                <c:pt idx="2146">
                  <c:v>-50.540179999999999</c:v>
                </c:pt>
                <c:pt idx="2147">
                  <c:v>-50.579279999999997</c:v>
                </c:pt>
                <c:pt idx="2148">
                  <c:v>-50.61748</c:v>
                </c:pt>
                <c:pt idx="2149">
                  <c:v>-50.655019999999993</c:v>
                </c:pt>
                <c:pt idx="2150">
                  <c:v>-50.692149999999998</c:v>
                </c:pt>
                <c:pt idx="2151">
                  <c:v>-50.729099999999995</c:v>
                </c:pt>
                <c:pt idx="2152">
                  <c:v>-50.766120000000001</c:v>
                </c:pt>
                <c:pt idx="2153">
                  <c:v>-50.803460000000001</c:v>
                </c:pt>
                <c:pt idx="2154">
                  <c:v>-50.841349999999998</c:v>
                </c:pt>
                <c:pt idx="2155">
                  <c:v>-50.880029999999998</c:v>
                </c:pt>
                <c:pt idx="2156">
                  <c:v>-50.919740000000004</c:v>
                </c:pt>
                <c:pt idx="2157">
                  <c:v>-50.960709999999999</c:v>
                </c:pt>
                <c:pt idx="2158">
                  <c:v>-51.003140000000002</c:v>
                </c:pt>
                <c:pt idx="2159">
                  <c:v>-51.047249999999998</c:v>
                </c:pt>
                <c:pt idx="2160">
                  <c:v>-51.093200000000003</c:v>
                </c:pt>
                <c:pt idx="2161">
                  <c:v>-51.141170000000002</c:v>
                </c:pt>
                <c:pt idx="2162">
                  <c:v>-51.191269999999996</c:v>
                </c:pt>
                <c:pt idx="2163">
                  <c:v>-51.243589999999998</c:v>
                </c:pt>
                <c:pt idx="2164">
                  <c:v>-51.298189999999998</c:v>
                </c:pt>
                <c:pt idx="2165">
                  <c:v>-51.355080000000001</c:v>
                </c:pt>
                <c:pt idx="2166">
                  <c:v>-51.414229999999996</c:v>
                </c:pt>
                <c:pt idx="2167">
                  <c:v>-51.475570000000005</c:v>
                </c:pt>
                <c:pt idx="2168">
                  <c:v>-51.539009999999998</c:v>
                </c:pt>
                <c:pt idx="2169">
                  <c:v>-51.604410000000001</c:v>
                </c:pt>
                <c:pt idx="2170">
                  <c:v>-51.671599999999998</c:v>
                </c:pt>
                <c:pt idx="2171">
                  <c:v>-51.740380000000002</c:v>
                </c:pt>
                <c:pt idx="2172">
                  <c:v>-51.810549999999999</c:v>
                </c:pt>
                <c:pt idx="2173">
                  <c:v>-51.881880000000002</c:v>
                </c:pt>
                <c:pt idx="2174">
                  <c:v>-51.954139999999995</c:v>
                </c:pt>
                <c:pt idx="2175">
                  <c:v>-52.027079999999998</c:v>
                </c:pt>
                <c:pt idx="2176">
                  <c:v>-52.100470000000001</c:v>
                </c:pt>
                <c:pt idx="2177">
                  <c:v>-52.17407</c:v>
                </c:pt>
                <c:pt idx="2178">
                  <c:v>-52.247619999999998</c:v>
                </c:pt>
                <c:pt idx="2179">
                  <c:v>-52.320899999999995</c:v>
                </c:pt>
                <c:pt idx="2180">
                  <c:v>-52.39367</c:v>
                </c:pt>
                <c:pt idx="2181">
                  <c:v>-52.465689999999995</c:v>
                </c:pt>
                <c:pt idx="2182">
                  <c:v>-52.536729999999999</c:v>
                </c:pt>
                <c:pt idx="2183">
                  <c:v>-52.606529999999999</c:v>
                </c:pt>
                <c:pt idx="2184">
                  <c:v>-52.674880000000002</c:v>
                </c:pt>
                <c:pt idx="2185">
                  <c:v>-52.741500000000002</c:v>
                </c:pt>
                <c:pt idx="2186">
                  <c:v>-52.806170000000002</c:v>
                </c:pt>
                <c:pt idx="2187">
                  <c:v>-52.868639999999999</c:v>
                </c:pt>
                <c:pt idx="2188">
                  <c:v>-52.928639999999994</c:v>
                </c:pt>
                <c:pt idx="2189">
                  <c:v>-52.985950000000003</c:v>
                </c:pt>
                <c:pt idx="2190">
                  <c:v>-53.040309999999998</c:v>
                </c:pt>
                <c:pt idx="2191">
                  <c:v>-53.09151</c:v>
                </c:pt>
                <c:pt idx="2192">
                  <c:v>-53.139349999999993</c:v>
                </c:pt>
                <c:pt idx="2193">
                  <c:v>-53.18365</c:v>
                </c:pt>
                <c:pt idx="2194">
                  <c:v>-53.224260000000001</c:v>
                </c:pt>
                <c:pt idx="2195">
                  <c:v>-53.261099999999999</c:v>
                </c:pt>
                <c:pt idx="2196">
                  <c:v>-53.294079999999994</c:v>
                </c:pt>
                <c:pt idx="2197">
                  <c:v>-53.3232</c:v>
                </c:pt>
                <c:pt idx="2198">
                  <c:v>-53.348479999999995</c:v>
                </c:pt>
                <c:pt idx="2199">
                  <c:v>-53.369979999999998</c:v>
                </c:pt>
                <c:pt idx="2200">
                  <c:v>-53.387819999999998</c:v>
                </c:pt>
                <c:pt idx="2201">
                  <c:v>-53.40213</c:v>
                </c:pt>
                <c:pt idx="2202">
                  <c:v>-53.4131</c:v>
                </c:pt>
                <c:pt idx="2203">
                  <c:v>-53.420919999999995</c:v>
                </c:pt>
                <c:pt idx="2204">
                  <c:v>-53.425829999999998</c:v>
                </c:pt>
                <c:pt idx="2205">
                  <c:v>-53.428049999999999</c:v>
                </c:pt>
                <c:pt idx="2206">
                  <c:v>-53.427840000000003</c:v>
                </c:pt>
                <c:pt idx="2207">
                  <c:v>-53.425439999999995</c:v>
                </c:pt>
                <c:pt idx="2208">
                  <c:v>-53.421120000000002</c:v>
                </c:pt>
                <c:pt idx="2209">
                  <c:v>-53.415120000000002</c:v>
                </c:pt>
                <c:pt idx="2210">
                  <c:v>-53.407719999999998</c:v>
                </c:pt>
                <c:pt idx="2211">
                  <c:v>-53.399159999999995</c:v>
                </c:pt>
                <c:pt idx="2212">
                  <c:v>-53.389700000000005</c:v>
                </c:pt>
                <c:pt idx="2213">
                  <c:v>-53.37961</c:v>
                </c:pt>
                <c:pt idx="2214">
                  <c:v>-53.369140000000002</c:v>
                </c:pt>
                <c:pt idx="2215">
                  <c:v>-53.358559999999997</c:v>
                </c:pt>
                <c:pt idx="2216">
                  <c:v>-53.348139999999994</c:v>
                </c:pt>
                <c:pt idx="2217">
                  <c:v>-53.33813</c:v>
                </c:pt>
                <c:pt idx="2218">
                  <c:v>-53.328819999999993</c:v>
                </c:pt>
                <c:pt idx="2219">
                  <c:v>-53.320459999999997</c:v>
                </c:pt>
                <c:pt idx="2220">
                  <c:v>-53.313309999999994</c:v>
                </c:pt>
                <c:pt idx="2221">
                  <c:v>-53.30762</c:v>
                </c:pt>
                <c:pt idx="2222">
                  <c:v>-53.303640000000001</c:v>
                </c:pt>
                <c:pt idx="2223">
                  <c:v>-53.301580000000001</c:v>
                </c:pt>
                <c:pt idx="2224">
                  <c:v>-53.301629999999996</c:v>
                </c:pt>
                <c:pt idx="2225">
                  <c:v>-53.303939999999997</c:v>
                </c:pt>
                <c:pt idx="2226">
                  <c:v>-53.30865</c:v>
                </c:pt>
                <c:pt idx="2227">
                  <c:v>-53.315830000000005</c:v>
                </c:pt>
                <c:pt idx="2228">
                  <c:v>-53.325539999999997</c:v>
                </c:pt>
                <c:pt idx="2229">
                  <c:v>-53.337780000000002</c:v>
                </c:pt>
                <c:pt idx="2230">
                  <c:v>-53.352519999999998</c:v>
                </c:pt>
                <c:pt idx="2231">
                  <c:v>-53.369669999999999</c:v>
                </c:pt>
                <c:pt idx="2232">
                  <c:v>-53.389119999999998</c:v>
                </c:pt>
                <c:pt idx="2233">
                  <c:v>-53.410729999999994</c:v>
                </c:pt>
                <c:pt idx="2234">
                  <c:v>-53.434309999999996</c:v>
                </c:pt>
                <c:pt idx="2235">
                  <c:v>-53.459679999999999</c:v>
                </c:pt>
                <c:pt idx="2236">
                  <c:v>-53.486600000000003</c:v>
                </c:pt>
                <c:pt idx="2237">
                  <c:v>-53.514849999999996</c:v>
                </c:pt>
                <c:pt idx="2238">
                  <c:v>-53.544200000000004</c:v>
                </c:pt>
                <c:pt idx="2239">
                  <c:v>-53.57441</c:v>
                </c:pt>
                <c:pt idx="2240">
                  <c:v>-53.605220000000003</c:v>
                </c:pt>
                <c:pt idx="2241">
                  <c:v>-53.636389999999999</c:v>
                </c:pt>
                <c:pt idx="2242">
                  <c:v>-53.667670000000001</c:v>
                </c:pt>
                <c:pt idx="2243">
                  <c:v>-53.698809999999995</c:v>
                </c:pt>
                <c:pt idx="2244">
                  <c:v>-53.729549999999996</c:v>
                </c:pt>
                <c:pt idx="2245">
                  <c:v>-53.759650000000001</c:v>
                </c:pt>
                <c:pt idx="2246">
                  <c:v>-53.788849999999996</c:v>
                </c:pt>
                <c:pt idx="2247">
                  <c:v>-53.816890000000001</c:v>
                </c:pt>
                <c:pt idx="2248">
                  <c:v>-53.843509999999995</c:v>
                </c:pt>
                <c:pt idx="2249">
                  <c:v>-53.868459999999999</c:v>
                </c:pt>
                <c:pt idx="2250">
                  <c:v>-53.891480000000001</c:v>
                </c:pt>
                <c:pt idx="2251">
                  <c:v>-53.912320000000001</c:v>
                </c:pt>
                <c:pt idx="2252">
                  <c:v>-53.93074</c:v>
                </c:pt>
                <c:pt idx="2253">
                  <c:v>-53.94652</c:v>
                </c:pt>
                <c:pt idx="2254">
                  <c:v>-53.959440000000001</c:v>
                </c:pt>
                <c:pt idx="2255">
                  <c:v>-53.969350000000006</c:v>
                </c:pt>
                <c:pt idx="2256">
                  <c:v>-53.976079999999996</c:v>
                </c:pt>
                <c:pt idx="2257">
                  <c:v>-53.979530000000004</c:v>
                </c:pt>
                <c:pt idx="2258">
                  <c:v>-53.97963</c:v>
                </c:pt>
                <c:pt idx="2259">
                  <c:v>-53.97636</c:v>
                </c:pt>
                <c:pt idx="2260">
                  <c:v>-53.969729999999998</c:v>
                </c:pt>
                <c:pt idx="2261">
                  <c:v>-53.959809999999997</c:v>
                </c:pt>
                <c:pt idx="2262">
                  <c:v>-53.946690000000004</c:v>
                </c:pt>
                <c:pt idx="2263">
                  <c:v>-53.930520000000001</c:v>
                </c:pt>
                <c:pt idx="2264">
                  <c:v>-53.911490000000001</c:v>
                </c:pt>
                <c:pt idx="2265">
                  <c:v>-53.889780000000002</c:v>
                </c:pt>
                <c:pt idx="2266">
                  <c:v>-53.865630000000003</c:v>
                </c:pt>
                <c:pt idx="2267">
                  <c:v>-53.839280000000002</c:v>
                </c:pt>
                <c:pt idx="2268">
                  <c:v>-53.810990000000004</c:v>
                </c:pt>
                <c:pt idx="2269">
                  <c:v>-53.781019999999998</c:v>
                </c:pt>
                <c:pt idx="2270">
                  <c:v>-53.74962</c:v>
                </c:pt>
                <c:pt idx="2271">
                  <c:v>-53.71707</c:v>
                </c:pt>
                <c:pt idx="2272">
                  <c:v>-53.683619999999998</c:v>
                </c:pt>
                <c:pt idx="2273">
                  <c:v>-53.649540000000002</c:v>
                </c:pt>
                <c:pt idx="2274">
                  <c:v>-53.615079999999992</c:v>
                </c:pt>
                <c:pt idx="2275">
                  <c:v>-53.580500000000001</c:v>
                </c:pt>
                <c:pt idx="2276">
                  <c:v>-53.546059999999997</c:v>
                </c:pt>
                <c:pt idx="2277">
                  <c:v>-53.51202</c:v>
                </c:pt>
                <c:pt idx="2278">
                  <c:v>-53.478649999999995</c:v>
                </c:pt>
                <c:pt idx="2279">
                  <c:v>-53.446219999999997</c:v>
                </c:pt>
                <c:pt idx="2280">
                  <c:v>-53.414989999999996</c:v>
                </c:pt>
                <c:pt idx="2281">
                  <c:v>-53.385249999999999</c:v>
                </c:pt>
                <c:pt idx="2282">
                  <c:v>-53.35727</c:v>
                </c:pt>
                <c:pt idx="2283">
                  <c:v>-53.331310000000002</c:v>
                </c:pt>
                <c:pt idx="2284">
                  <c:v>-53.307630000000003</c:v>
                </c:pt>
                <c:pt idx="2285">
                  <c:v>-53.286479999999997</c:v>
                </c:pt>
                <c:pt idx="2286">
                  <c:v>-53.268059999999998</c:v>
                </c:pt>
                <c:pt idx="2287">
                  <c:v>-53.252549999999999</c:v>
                </c:pt>
                <c:pt idx="2288">
                  <c:v>-53.240090000000002</c:v>
                </c:pt>
                <c:pt idx="2289">
                  <c:v>-53.230764999999998</c:v>
                </c:pt>
                <c:pt idx="2290">
                  <c:v>-53.224614000000003</c:v>
                </c:pt>
                <c:pt idx="2291">
                  <c:v>-53.221617999999999</c:v>
                </c:pt>
                <c:pt idx="2292">
                  <c:v>-53.221710999999999</c:v>
                </c:pt>
                <c:pt idx="2293">
                  <c:v>-53.224770999999997</c:v>
                </c:pt>
                <c:pt idx="2294">
                  <c:v>-53.230632999999997</c:v>
                </c:pt>
                <c:pt idx="2295">
                  <c:v>-53.239087999999995</c:v>
                </c:pt>
                <c:pt idx="2296">
                  <c:v>-53.249893</c:v>
                </c:pt>
                <c:pt idx="2297">
                  <c:v>-53.262776000000002</c:v>
                </c:pt>
                <c:pt idx="2298">
                  <c:v>-53.277447000000002</c:v>
                </c:pt>
                <c:pt idx="2299">
                  <c:v>-53.293605999999997</c:v>
                </c:pt>
                <c:pt idx="2300">
                  <c:v>-53.310946999999999</c:v>
                </c:pt>
                <c:pt idx="2301">
                  <c:v>-53.329165000000003</c:v>
                </c:pt>
                <c:pt idx="2302">
                  <c:v>-53.347960999999998</c:v>
                </c:pt>
                <c:pt idx="2303">
                  <c:v>-53.367041999999998</c:v>
                </c:pt>
                <c:pt idx="2304">
                  <c:v>-53.386118999999994</c:v>
                </c:pt>
                <c:pt idx="2305">
                  <c:v>-53.404913999999998</c:v>
                </c:pt>
                <c:pt idx="2306">
                  <c:v>-53.423153999999997</c:v>
                </c:pt>
                <c:pt idx="2307">
                  <c:v>-53.440573000000001</c:v>
                </c:pt>
                <c:pt idx="2308">
                  <c:v>-53.456907000000001</c:v>
                </c:pt>
                <c:pt idx="2309">
                  <c:v>-53.471898000000003</c:v>
                </c:pt>
                <c:pt idx="2310">
                  <c:v>-53.485289999999999</c:v>
                </c:pt>
                <c:pt idx="2311">
                  <c:v>-53.496828000000001</c:v>
                </c:pt>
                <c:pt idx="2312">
                  <c:v>-53.506260999999995</c:v>
                </c:pt>
                <c:pt idx="2313">
                  <c:v>-53.513341999999994</c:v>
                </c:pt>
                <c:pt idx="2314">
                  <c:v>-53.517828999999999</c:v>
                </c:pt>
                <c:pt idx="2315">
                  <c:v>-53.519490999999995</c:v>
                </c:pt>
                <c:pt idx="2316">
                  <c:v>-53.51811</c:v>
                </c:pt>
                <c:pt idx="2317">
                  <c:v>-53.513487999999995</c:v>
                </c:pt>
                <c:pt idx="2318">
                  <c:v>-53.505449999999996</c:v>
                </c:pt>
                <c:pt idx="2319">
                  <c:v>-53.493854999999996</c:v>
                </c:pt>
                <c:pt idx="2320">
                  <c:v>-53.478594999999999</c:v>
                </c:pt>
                <c:pt idx="2321">
                  <c:v>-53.459603000000001</c:v>
                </c:pt>
                <c:pt idx="2322">
                  <c:v>-53.43685</c:v>
                </c:pt>
                <c:pt idx="2323">
                  <c:v>-53.410353000000001</c:v>
                </c:pt>
                <c:pt idx="2324">
                  <c:v>-53.380167999999998</c:v>
                </c:pt>
                <c:pt idx="2325">
                  <c:v>-53.346392999999999</c:v>
                </c:pt>
                <c:pt idx="2326">
                  <c:v>-53.309165</c:v>
                </c:pt>
                <c:pt idx="2327">
                  <c:v>-53.268653999999998</c:v>
                </c:pt>
                <c:pt idx="2328">
                  <c:v>-53.225061999999994</c:v>
                </c:pt>
                <c:pt idx="2329">
                  <c:v>-53.178609999999999</c:v>
                </c:pt>
                <c:pt idx="2330">
                  <c:v>-53.129539999999999</c:v>
                </c:pt>
                <c:pt idx="2331">
                  <c:v>-53.078105999999998</c:v>
                </c:pt>
                <c:pt idx="2332">
                  <c:v>-53.024569999999997</c:v>
                </c:pt>
                <c:pt idx="2333">
                  <c:v>-52.969199000000003</c:v>
                </c:pt>
                <c:pt idx="2334">
                  <c:v>-52.912264</c:v>
                </c:pt>
                <c:pt idx="2335">
                  <c:v>-52.854039999999998</c:v>
                </c:pt>
                <c:pt idx="2336">
                  <c:v>-52.794804999999997</c:v>
                </c:pt>
                <c:pt idx="2337">
                  <c:v>-52.734836999999999</c:v>
                </c:pt>
                <c:pt idx="2338">
                  <c:v>-52.674416000000001</c:v>
                </c:pt>
                <c:pt idx="2339">
                  <c:v>-52.613832000000002</c:v>
                </c:pt>
                <c:pt idx="2340">
                  <c:v>-52.553375000000003</c:v>
                </c:pt>
                <c:pt idx="2341">
                  <c:v>-52.493345999999995</c:v>
                </c:pt>
                <c:pt idx="2342">
                  <c:v>-52.434047999999997</c:v>
                </c:pt>
                <c:pt idx="2343">
                  <c:v>-52.375788999999997</c:v>
                </c:pt>
                <c:pt idx="2344">
                  <c:v>-52.318882000000002</c:v>
                </c:pt>
                <c:pt idx="2345">
                  <c:v>-52.263638</c:v>
                </c:pt>
                <c:pt idx="2346">
                  <c:v>-52.210368000000003</c:v>
                </c:pt>
                <c:pt idx="2347">
                  <c:v>-52.159374</c:v>
                </c:pt>
                <c:pt idx="2348">
                  <c:v>-52.110941000000004</c:v>
                </c:pt>
                <c:pt idx="2349">
                  <c:v>-52.065332999999995</c:v>
                </c:pt>
                <c:pt idx="2350">
                  <c:v>-52.022781000000002</c:v>
                </c:pt>
                <c:pt idx="2351">
                  <c:v>-51.983478999999996</c:v>
                </c:pt>
                <c:pt idx="2352">
                  <c:v>-51.947583000000002</c:v>
                </c:pt>
                <c:pt idx="2353">
                  <c:v>-51.915199000000001</c:v>
                </c:pt>
                <c:pt idx="2354">
                  <c:v>-51.886387999999997</c:v>
                </c:pt>
                <c:pt idx="2355">
                  <c:v>-51.861162999999998</c:v>
                </c:pt>
                <c:pt idx="2356">
                  <c:v>-51.839490999999995</c:v>
                </c:pt>
                <c:pt idx="2357">
                  <c:v>-51.821291000000002</c:v>
                </c:pt>
                <c:pt idx="2358">
                  <c:v>-51.806444999999997</c:v>
                </c:pt>
                <c:pt idx="2359">
                  <c:v>-51.794801999999997</c:v>
                </c:pt>
                <c:pt idx="2360">
                  <c:v>-51.786178999999997</c:v>
                </c:pt>
                <c:pt idx="2361">
                  <c:v>-51.780377999999999</c:v>
                </c:pt>
                <c:pt idx="2362">
                  <c:v>-51.777186999999998</c:v>
                </c:pt>
                <c:pt idx="2363">
                  <c:v>-51.776383000000003</c:v>
                </c:pt>
                <c:pt idx="2364">
                  <c:v>-51.777741999999996</c:v>
                </c:pt>
                <c:pt idx="2365">
                  <c:v>-51.781030999999999</c:v>
                </c:pt>
                <c:pt idx="2366">
                  <c:v>-51.786023</c:v>
                </c:pt>
                <c:pt idx="2367">
                  <c:v>-51.792488000000006</c:v>
                </c:pt>
                <c:pt idx="2368">
                  <c:v>-51.800193999999998</c:v>
                </c:pt>
                <c:pt idx="2369">
                  <c:v>-51.808908999999993</c:v>
                </c:pt>
                <c:pt idx="2370">
                  <c:v>-51.818395000000002</c:v>
                </c:pt>
                <c:pt idx="2371">
                  <c:v>-51.828408999999994</c:v>
                </c:pt>
                <c:pt idx="2372">
                  <c:v>-51.838698999999998</c:v>
                </c:pt>
                <c:pt idx="2373">
                  <c:v>-51.849007999999998</c:v>
                </c:pt>
                <c:pt idx="2374">
                  <c:v>-51.859071</c:v>
                </c:pt>
                <c:pt idx="2375">
                  <c:v>-51.868613999999994</c:v>
                </c:pt>
                <c:pt idx="2376">
                  <c:v>-51.877361999999998</c:v>
                </c:pt>
                <c:pt idx="2377">
                  <c:v>-51.885033</c:v>
                </c:pt>
                <c:pt idx="2378">
                  <c:v>-51.891351999999998</c:v>
                </c:pt>
                <c:pt idx="2379">
                  <c:v>-51.896059000000001</c:v>
                </c:pt>
                <c:pt idx="2380">
                  <c:v>-51.898910000000001</c:v>
                </c:pt>
                <c:pt idx="2381">
                  <c:v>-51.899692999999999</c:v>
                </c:pt>
                <c:pt idx="2382">
                  <c:v>-51.898228999999994</c:v>
                </c:pt>
                <c:pt idx="2383">
                  <c:v>-51.894382999999998</c:v>
                </c:pt>
                <c:pt idx="2384">
                  <c:v>-51.888066999999992</c:v>
                </c:pt>
                <c:pt idx="2385">
                  <c:v>-51.879244</c:v>
                </c:pt>
                <c:pt idx="2386">
                  <c:v>-51.867926999999995</c:v>
                </c:pt>
                <c:pt idx="2387">
                  <c:v>-51.854180999999997</c:v>
                </c:pt>
                <c:pt idx="2388">
                  <c:v>-51.838118999999999</c:v>
                </c:pt>
                <c:pt idx="2389">
                  <c:v>-51.819896999999997</c:v>
                </c:pt>
                <c:pt idx="2390">
                  <c:v>-51.799709</c:v>
                </c:pt>
                <c:pt idx="2391">
                  <c:v>-51.777777999999998</c:v>
                </c:pt>
                <c:pt idx="2392">
                  <c:v>-51.754346999999996</c:v>
                </c:pt>
                <c:pt idx="2393">
                  <c:v>-51.729674000000003</c:v>
                </c:pt>
                <c:pt idx="2394">
                  <c:v>-51.704025000000001</c:v>
                </c:pt>
                <c:pt idx="2395">
                  <c:v>-51.677668000000004</c:v>
                </c:pt>
                <c:pt idx="2396">
                  <c:v>-51.650866999999998</c:v>
                </c:pt>
                <c:pt idx="2397">
                  <c:v>-51.623880999999997</c:v>
                </c:pt>
                <c:pt idx="2398">
                  <c:v>-51.596961999999998</c:v>
                </c:pt>
                <c:pt idx="2399">
                  <c:v>-51.570353999999995</c:v>
                </c:pt>
                <c:pt idx="2400">
                  <c:v>-51.544297999999998</c:v>
                </c:pt>
                <c:pt idx="2401">
                  <c:v>-51.519029999999994</c:v>
                </c:pt>
                <c:pt idx="2402">
                  <c:v>-51.494779000000001</c:v>
                </c:pt>
                <c:pt idx="2403">
                  <c:v>-51.471767999999997</c:v>
                </c:pt>
                <c:pt idx="2404">
                  <c:v>-51.450215999999998</c:v>
                </c:pt>
                <c:pt idx="2405">
                  <c:v>-51.430340999999999</c:v>
                </c:pt>
                <c:pt idx="2406">
                  <c:v>-51.412357</c:v>
                </c:pt>
                <c:pt idx="2407">
                  <c:v>-51.396473</c:v>
                </c:pt>
                <c:pt idx="2408">
                  <c:v>-51.382892000000005</c:v>
                </c:pt>
                <c:pt idx="2409">
                  <c:v>-51.371805000000002</c:v>
                </c:pt>
                <c:pt idx="2410">
                  <c:v>-51.363391999999997</c:v>
                </c:pt>
                <c:pt idx="2411">
                  <c:v>-51.357813999999998</c:v>
                </c:pt>
                <c:pt idx="2412">
                  <c:v>-51.355212999999999</c:v>
                </c:pt>
                <c:pt idx="2413">
                  <c:v>-51.355702000000001</c:v>
                </c:pt>
                <c:pt idx="2414">
                  <c:v>-51.359368999999994</c:v>
                </c:pt>
                <c:pt idx="2415">
                  <c:v>-51.366263000000004</c:v>
                </c:pt>
                <c:pt idx="2416">
                  <c:v>-51.376401999999999</c:v>
                </c:pt>
                <c:pt idx="2417">
                  <c:v>-51.389766999999999</c:v>
                </c:pt>
                <c:pt idx="2418">
                  <c:v>-51.406301999999997</c:v>
                </c:pt>
                <c:pt idx="2419">
                  <c:v>-51.425919</c:v>
                </c:pt>
                <c:pt idx="2420">
                  <c:v>-51.448495999999999</c:v>
                </c:pt>
                <c:pt idx="2421">
                  <c:v>-51.473880999999999</c:v>
                </c:pt>
                <c:pt idx="2422">
                  <c:v>-51.501899000000002</c:v>
                </c:pt>
                <c:pt idx="2423">
                  <c:v>-51.532349000000004</c:v>
                </c:pt>
                <c:pt idx="2424">
                  <c:v>-51.565016</c:v>
                </c:pt>
                <c:pt idx="2425">
                  <c:v>-51.599668999999999</c:v>
                </c:pt>
                <c:pt idx="2426">
                  <c:v>-51.636071999999999</c:v>
                </c:pt>
                <c:pt idx="2427">
                  <c:v>-51.673983999999997</c:v>
                </c:pt>
                <c:pt idx="2428">
                  <c:v>-51.713161999999997</c:v>
                </c:pt>
                <c:pt idx="2429">
                  <c:v>-51.753360999999998</c:v>
                </c:pt>
                <c:pt idx="2430">
                  <c:v>-51.794333000000002</c:v>
                </c:pt>
                <c:pt idx="2431">
                  <c:v>-51.835829999999994</c:v>
                </c:pt>
                <c:pt idx="2432">
                  <c:v>-51.877606999999998</c:v>
                </c:pt>
                <c:pt idx="2433">
                  <c:v>-51.919416999999996</c:v>
                </c:pt>
                <c:pt idx="2434">
                  <c:v>-51.961016999999998</c:v>
                </c:pt>
                <c:pt idx="2435">
                  <c:v>-52.002161000000001</c:v>
                </c:pt>
                <c:pt idx="2436">
                  <c:v>-52.042605000000002</c:v>
                </c:pt>
                <c:pt idx="2437">
                  <c:v>-52.082104000000001</c:v>
                </c:pt>
                <c:pt idx="2438">
                  <c:v>-52.120417999999994</c:v>
                </c:pt>
                <c:pt idx="2439">
                  <c:v>-52.157311999999997</c:v>
                </c:pt>
                <c:pt idx="2440">
                  <c:v>-52.192560999999998</c:v>
                </c:pt>
                <c:pt idx="2441">
                  <c:v>-52.225946999999998</c:v>
                </c:pt>
                <c:pt idx="2442">
                  <c:v>-52.257271999999993</c:v>
                </c:pt>
                <c:pt idx="2443">
                  <c:v>-52.286352999999998</c:v>
                </c:pt>
                <c:pt idx="2444">
                  <c:v>-52.313036999999994</c:v>
                </c:pt>
                <c:pt idx="2445">
                  <c:v>-52.337201</c:v>
                </c:pt>
                <c:pt idx="2446">
                  <c:v>-52.358753</c:v>
                </c:pt>
                <c:pt idx="2447">
                  <c:v>-52.37764</c:v>
                </c:pt>
                <c:pt idx="2448">
                  <c:v>-52.393841999999999</c:v>
                </c:pt>
                <c:pt idx="2449">
                  <c:v>-52.407381999999998</c:v>
                </c:pt>
                <c:pt idx="2450">
                  <c:v>-52.418313999999995</c:v>
                </c:pt>
                <c:pt idx="2451">
                  <c:v>-52.426732999999999</c:v>
                </c:pt>
                <c:pt idx="2452">
                  <c:v>-52.432763000000001</c:v>
                </c:pt>
                <c:pt idx="2453">
                  <c:v>-52.436560999999998</c:v>
                </c:pt>
                <c:pt idx="2454">
                  <c:v>-52.438310999999999</c:v>
                </c:pt>
                <c:pt idx="2455">
                  <c:v>-52.438216999999995</c:v>
                </c:pt>
                <c:pt idx="2456">
                  <c:v>-52.436498999999998</c:v>
                </c:pt>
                <c:pt idx="2457">
                  <c:v>-52.433388999999998</c:v>
                </c:pt>
                <c:pt idx="2458">
                  <c:v>-52.429126000000004</c:v>
                </c:pt>
                <c:pt idx="2459">
                  <c:v>-52.423955999999997</c:v>
                </c:pt>
                <c:pt idx="2460">
                  <c:v>-52.418132</c:v>
                </c:pt>
                <c:pt idx="2461">
                  <c:v>-52.411910999999996</c:v>
                </c:pt>
                <c:pt idx="2462">
                  <c:v>-52.405553000000005</c:v>
                </c:pt>
                <c:pt idx="2463">
                  <c:v>-52.399319999999996</c:v>
                </c:pt>
                <c:pt idx="2464">
                  <c:v>-52.393478999999999</c:v>
                </c:pt>
                <c:pt idx="2465">
                  <c:v>-52.388300999999998</c:v>
                </c:pt>
                <c:pt idx="2466">
                  <c:v>-52.384059999999998</c:v>
                </c:pt>
                <c:pt idx="2467">
                  <c:v>-52.381036999999999</c:v>
                </c:pt>
                <c:pt idx="2468">
                  <c:v>-52.379513999999993</c:v>
                </c:pt>
                <c:pt idx="2469">
                  <c:v>-52.379772000000003</c:v>
                </c:pt>
                <c:pt idx="2470">
                  <c:v>-52.382095</c:v>
                </c:pt>
                <c:pt idx="2471">
                  <c:v>-52.386761</c:v>
                </c:pt>
                <c:pt idx="2472">
                  <c:v>-52.394039999999997</c:v>
                </c:pt>
                <c:pt idx="2473">
                  <c:v>-52.404190999999997</c:v>
                </c:pt>
                <c:pt idx="2474">
                  <c:v>-52.417452999999995</c:v>
                </c:pt>
                <c:pt idx="2475">
                  <c:v>-52.434032999999999</c:v>
                </c:pt>
                <c:pt idx="2476">
                  <c:v>-52.454108999999995</c:v>
                </c:pt>
                <c:pt idx="2477">
                  <c:v>-52.477820000000001</c:v>
                </c:pt>
                <c:pt idx="2478">
                  <c:v>-52.505262000000002</c:v>
                </c:pt>
                <c:pt idx="2479">
                  <c:v>-52.536489999999993</c:v>
                </c:pt>
                <c:pt idx="2480">
                  <c:v>-52.571508999999999</c:v>
                </c:pt>
                <c:pt idx="2481">
                  <c:v>-52.610283999999993</c:v>
                </c:pt>
                <c:pt idx="2482">
                  <c:v>-52.652734000000002</c:v>
                </c:pt>
                <c:pt idx="2483">
                  <c:v>-52.698738999999996</c:v>
                </c:pt>
                <c:pt idx="2484">
                  <c:v>-52.748145000000001</c:v>
                </c:pt>
                <c:pt idx="2485">
                  <c:v>-52.800765999999996</c:v>
                </c:pt>
                <c:pt idx="2486">
                  <c:v>-52.856397000000001</c:v>
                </c:pt>
                <c:pt idx="2487">
                  <c:v>-52.914816999999999</c:v>
                </c:pt>
                <c:pt idx="2488">
                  <c:v>-52.975796000000003</c:v>
                </c:pt>
                <c:pt idx="2489">
                  <c:v>-53.039096999999998</c:v>
                </c:pt>
                <c:pt idx="2490">
                  <c:v>-53.104482000000004</c:v>
                </c:pt>
                <c:pt idx="2491">
                  <c:v>-53.171711999999999</c:v>
                </c:pt>
                <c:pt idx="2492">
                  <c:v>-53.240553000000006</c:v>
                </c:pt>
                <c:pt idx="2493">
                  <c:v>-53.310772</c:v>
                </c:pt>
                <c:pt idx="2494">
                  <c:v>-53.382139999999993</c:v>
                </c:pt>
                <c:pt idx="2495">
                  <c:v>-53.454425000000001</c:v>
                </c:pt>
                <c:pt idx="2496">
                  <c:v>-53.527397999999998</c:v>
                </c:pt>
                <c:pt idx="2497">
                  <c:v>-53.600825</c:v>
                </c:pt>
                <c:pt idx="2498">
                  <c:v>-53.674475999999999</c:v>
                </c:pt>
                <c:pt idx="2499">
                  <c:v>-53.748117000000001</c:v>
                </c:pt>
                <c:pt idx="2500">
                  <c:v>-53.821513999999993</c:v>
                </c:pt>
                <c:pt idx="2501">
                  <c:v>-53.894434000000004</c:v>
                </c:pt>
                <c:pt idx="2502">
                  <c:v>-53.966640999999996</c:v>
                </c:pt>
                <c:pt idx="2503">
                  <c:v>-54.037908000000002</c:v>
                </c:pt>
                <c:pt idx="2504">
                  <c:v>-54.108014999999995</c:v>
                </c:pt>
                <c:pt idx="2505">
                  <c:v>-54.176760999999999</c:v>
                </c:pt>
                <c:pt idx="2506">
                  <c:v>-54.243966</c:v>
                </c:pt>
                <c:pt idx="2507">
                  <c:v>-54.309474999999992</c:v>
                </c:pt>
                <c:pt idx="2508">
                  <c:v>-54.373168</c:v>
                </c:pt>
                <c:pt idx="2509">
                  <c:v>-54.434956999999997</c:v>
                </c:pt>
                <c:pt idx="2510">
                  <c:v>-54.494796000000001</c:v>
                </c:pt>
                <c:pt idx="2511">
                  <c:v>-54.552680999999993</c:v>
                </c:pt>
                <c:pt idx="2512">
                  <c:v>-54.608646</c:v>
                </c:pt>
                <c:pt idx="2513">
                  <c:v>-54.662768</c:v>
                </c:pt>
                <c:pt idx="2514">
                  <c:v>-54.715156999999998</c:v>
                </c:pt>
                <c:pt idx="2515">
                  <c:v>-54.765960999999997</c:v>
                </c:pt>
                <c:pt idx="2516">
                  <c:v>-54.815350000000002</c:v>
                </c:pt>
                <c:pt idx="2517">
                  <c:v>-54.863515999999997</c:v>
                </c:pt>
                <c:pt idx="2518">
                  <c:v>-54.910665999999999</c:v>
                </c:pt>
                <c:pt idx="2519">
                  <c:v>-54.957017</c:v>
                </c:pt>
                <c:pt idx="2520">
                  <c:v>-55.002788999999993</c:v>
                </c:pt>
                <c:pt idx="2521">
                  <c:v>-55.048203000000001</c:v>
                </c:pt>
                <c:pt idx="2522">
                  <c:v>-55.093477999999998</c:v>
                </c:pt>
                <c:pt idx="2523">
                  <c:v>-55.138824999999997</c:v>
                </c:pt>
                <c:pt idx="2524">
                  <c:v>-55.184450999999996</c:v>
                </c:pt>
                <c:pt idx="2525">
                  <c:v>-55.230559999999997</c:v>
                </c:pt>
                <c:pt idx="2526">
                  <c:v>-55.277351999999993</c:v>
                </c:pt>
                <c:pt idx="2527">
                  <c:v>-55.325025000000004</c:v>
                </c:pt>
                <c:pt idx="2528">
                  <c:v>-55.373771999999995</c:v>
                </c:pt>
                <c:pt idx="2529">
                  <c:v>-55.423788000000002</c:v>
                </c:pt>
                <c:pt idx="2530">
                  <c:v>-55.475262999999998</c:v>
                </c:pt>
                <c:pt idx="2531">
                  <c:v>-55.528390999999999</c:v>
                </c:pt>
                <c:pt idx="2532">
                  <c:v>-55.583365000000001</c:v>
                </c:pt>
                <c:pt idx="2533">
                  <c:v>-55.640377000000001</c:v>
                </c:pt>
                <c:pt idx="2534">
                  <c:v>-55.699612000000002</c:v>
                </c:pt>
                <c:pt idx="2535">
                  <c:v>-55.761246999999997</c:v>
                </c:pt>
                <c:pt idx="2536">
                  <c:v>-55.825445999999999</c:v>
                </c:pt>
                <c:pt idx="2537">
                  <c:v>-55.892353999999997</c:v>
                </c:pt>
                <c:pt idx="2538">
                  <c:v>-55.962097</c:v>
                </c:pt>
                <c:pt idx="2539">
                  <c:v>-56.034768999999997</c:v>
                </c:pt>
                <c:pt idx="2540">
                  <c:v>-56.110430000000001</c:v>
                </c:pt>
                <c:pt idx="2541">
                  <c:v>-56.189104999999998</c:v>
                </c:pt>
                <c:pt idx="2542">
                  <c:v>-56.270777000000002</c:v>
                </c:pt>
                <c:pt idx="2543">
                  <c:v>-56.355393999999997</c:v>
                </c:pt>
                <c:pt idx="2544">
                  <c:v>-56.442860000000003</c:v>
                </c:pt>
                <c:pt idx="2545">
                  <c:v>-56.533046999999996</c:v>
                </c:pt>
                <c:pt idx="2546">
                  <c:v>-56.625789000000005</c:v>
                </c:pt>
                <c:pt idx="2547">
                  <c:v>-56.720894000000001</c:v>
                </c:pt>
                <c:pt idx="2548">
                  <c:v>-56.818142999999992</c:v>
                </c:pt>
                <c:pt idx="2549">
                  <c:v>-56.917299999999997</c:v>
                </c:pt>
                <c:pt idx="2550">
                  <c:v>-57.018111999999995</c:v>
                </c:pt>
                <c:pt idx="2551">
                  <c:v>-57.120322000000002</c:v>
                </c:pt>
                <c:pt idx="2552">
                  <c:v>-57.223667999999996</c:v>
                </c:pt>
                <c:pt idx="2553">
                  <c:v>-57.327888000000002</c:v>
                </c:pt>
                <c:pt idx="2554">
                  <c:v>-57.432723999999993</c:v>
                </c:pt>
                <c:pt idx="2555">
                  <c:v>-57.537914999999998</c:v>
                </c:pt>
                <c:pt idx="2556">
                  <c:v>-57.643206999999997</c:v>
                </c:pt>
                <c:pt idx="2557">
                  <c:v>-57.748344000000003</c:v>
                </c:pt>
                <c:pt idx="2558">
                  <c:v>-57.853076999999999</c:v>
                </c:pt>
                <c:pt idx="2559">
                  <c:v>-57.957158</c:v>
                </c:pt>
                <c:pt idx="2560">
                  <c:v>-58.060338000000002</c:v>
                </c:pt>
                <c:pt idx="2561">
                  <c:v>-58.162372000000005</c:v>
                </c:pt>
                <c:pt idx="2562">
                  <c:v>-58.263010999999999</c:v>
                </c:pt>
                <c:pt idx="2563">
                  <c:v>-58.362007999999996</c:v>
                </c:pt>
                <c:pt idx="2564">
                  <c:v>-58.459119000000001</c:v>
                </c:pt>
                <c:pt idx="2565">
                  <c:v>-58.554107999999999</c:v>
                </c:pt>
                <c:pt idx="2566">
                  <c:v>-58.646746</c:v>
                </c:pt>
                <c:pt idx="2567">
                  <c:v>-58.736819999999994</c:v>
                </c:pt>
                <c:pt idx="2568">
                  <c:v>-58.824131000000001</c:v>
                </c:pt>
                <c:pt idx="2569">
                  <c:v>-58.90851</c:v>
                </c:pt>
                <c:pt idx="2570">
                  <c:v>-58.989818999999997</c:v>
                </c:pt>
                <c:pt idx="2571">
                  <c:v>-59.067954999999998</c:v>
                </c:pt>
                <c:pt idx="2572">
                  <c:v>-59.142858000000004</c:v>
                </c:pt>
                <c:pt idx="2573">
                  <c:v>-59.214509999999997</c:v>
                </c:pt>
                <c:pt idx="2574">
                  <c:v>-59.282935999999999</c:v>
                </c:pt>
                <c:pt idx="2575">
                  <c:v>-59.348205</c:v>
                </c:pt>
                <c:pt idx="2576">
                  <c:v>-59.410427999999996</c:v>
                </c:pt>
                <c:pt idx="2577">
                  <c:v>-59.469757000000001</c:v>
                </c:pt>
                <c:pt idx="2578">
                  <c:v>-59.526377999999994</c:v>
                </c:pt>
                <c:pt idx="2579">
                  <c:v>-59.580509999999997</c:v>
                </c:pt>
                <c:pt idx="2580">
                  <c:v>-59.632396</c:v>
                </c:pt>
                <c:pt idx="2581">
                  <c:v>-59.682298000000003</c:v>
                </c:pt>
                <c:pt idx="2582">
                  <c:v>-59.730487999999994</c:v>
                </c:pt>
                <c:pt idx="2583">
                  <c:v>-59.777245000000001</c:v>
                </c:pt>
                <c:pt idx="2584">
                  <c:v>-59.822851999999997</c:v>
                </c:pt>
                <c:pt idx="2585">
                  <c:v>-59.867592999999999</c:v>
                </c:pt>
                <c:pt idx="2586">
                  <c:v>-59.911754999999999</c:v>
                </c:pt>
                <c:pt idx="2587">
                  <c:v>-59.955623000000003</c:v>
                </c:pt>
                <c:pt idx="2588">
                  <c:v>-59.999479000000001</c:v>
                </c:pt>
                <c:pt idx="2589">
                  <c:v>-60.043604999999999</c:v>
                </c:pt>
                <c:pt idx="2590">
                  <c:v>-60.088282999999997</c:v>
                </c:pt>
                <c:pt idx="2591">
                  <c:v>-60.133795999999997</c:v>
                </c:pt>
                <c:pt idx="2592">
                  <c:v>-60.180430000000001</c:v>
                </c:pt>
                <c:pt idx="2593">
                  <c:v>-60.228470999999999</c:v>
                </c:pt>
                <c:pt idx="2594">
                  <c:v>-60.278207999999999</c:v>
                </c:pt>
                <c:pt idx="2595">
                  <c:v>-60.329924999999996</c:v>
                </c:pt>
                <c:pt idx="2596">
                  <c:v>-60.383906000000003</c:v>
                </c:pt>
                <c:pt idx="2597">
                  <c:v>-60.440428999999995</c:v>
                </c:pt>
                <c:pt idx="2598">
                  <c:v>-60.499760000000002</c:v>
                </c:pt>
                <c:pt idx="2599">
                  <c:v>-60.562148000000001</c:v>
                </c:pt>
                <c:pt idx="2600">
                  <c:v>-60.627814999999998</c:v>
                </c:pt>
                <c:pt idx="2601">
                  <c:v>-60.696951999999996</c:v>
                </c:pt>
                <c:pt idx="2602">
                  <c:v>-60.769713000000003</c:v>
                </c:pt>
                <c:pt idx="2603">
                  <c:v>-60.846209000000002</c:v>
                </c:pt>
                <c:pt idx="2604">
                  <c:v>-60.926507999999998</c:v>
                </c:pt>
                <c:pt idx="2605">
                  <c:v>-61.010629999999999</c:v>
                </c:pt>
                <c:pt idx="2606">
                  <c:v>-61.098548999999998</c:v>
                </c:pt>
                <c:pt idx="2607">
                  <c:v>-61.190190999999999</c:v>
                </c:pt>
                <c:pt idx="2608">
                  <c:v>-61.285442999999994</c:v>
                </c:pt>
                <c:pt idx="2609">
                  <c:v>-61.384148000000003</c:v>
                </c:pt>
                <c:pt idx="2610">
                  <c:v>-61.486115999999996</c:v>
                </c:pt>
                <c:pt idx="2611">
                  <c:v>-61.59113</c:v>
                </c:pt>
                <c:pt idx="2612">
                  <c:v>-61.698951999999998</c:v>
                </c:pt>
                <c:pt idx="2613">
                  <c:v>-61.809331</c:v>
                </c:pt>
                <c:pt idx="2614">
                  <c:v>-61.922004000000001</c:v>
                </c:pt>
                <c:pt idx="2615">
                  <c:v>-62.036704999999998</c:v>
                </c:pt>
                <c:pt idx="2616">
                  <c:v>-62.153162999999999</c:v>
                </c:pt>
                <c:pt idx="2617">
                  <c:v>-62.271105999999996</c:v>
                </c:pt>
                <c:pt idx="2618">
                  <c:v>-62.390264000000002</c:v>
                </c:pt>
                <c:pt idx="2619">
                  <c:v>-62.510365999999998</c:v>
                </c:pt>
                <c:pt idx="2620">
                  <c:v>-62.631141</c:v>
                </c:pt>
                <c:pt idx="2621">
                  <c:v>-62.752313999999998</c:v>
                </c:pt>
                <c:pt idx="2622">
                  <c:v>-62.873604</c:v>
                </c:pt>
                <c:pt idx="2623">
                  <c:v>-62.994729</c:v>
                </c:pt>
                <c:pt idx="2624">
                  <c:v>-63.115400999999999</c:v>
                </c:pt>
                <c:pt idx="2625">
                  <c:v>-63.235329</c:v>
                </c:pt>
                <c:pt idx="2626">
                  <c:v>-63.354218000000003</c:v>
                </c:pt>
                <c:pt idx="2627">
                  <c:v>-63.471772000000001</c:v>
                </c:pt>
                <c:pt idx="2628">
                  <c:v>-63.587692000000004</c:v>
                </c:pt>
                <c:pt idx="2629">
                  <c:v>-63.701687</c:v>
                </c:pt>
                <c:pt idx="2630">
                  <c:v>-63.813479999999998</c:v>
                </c:pt>
                <c:pt idx="2631">
                  <c:v>-63.922812999999998</c:v>
                </c:pt>
                <c:pt idx="2632">
                  <c:v>-64.029454999999999</c:v>
                </c:pt>
                <c:pt idx="2633">
                  <c:v>-64.133208999999994</c:v>
                </c:pt>
                <c:pt idx="2634">
                  <c:v>-64.233915999999994</c:v>
                </c:pt>
                <c:pt idx="2635">
                  <c:v>-64.331462999999999</c:v>
                </c:pt>
                <c:pt idx="2636">
                  <c:v>-64.425780000000003</c:v>
                </c:pt>
                <c:pt idx="2637">
                  <c:v>-64.516846000000001</c:v>
                </c:pt>
                <c:pt idx="2638">
                  <c:v>-64.604683999999992</c:v>
                </c:pt>
                <c:pt idx="2639">
                  <c:v>-64.689363999999998</c:v>
                </c:pt>
                <c:pt idx="2640">
                  <c:v>-64.770993000000004</c:v>
                </c:pt>
                <c:pt idx="2641">
                  <c:v>-64.849710999999999</c:v>
                </c:pt>
                <c:pt idx="2642">
                  <c:v>-64.925689000000006</c:v>
                </c:pt>
                <c:pt idx="2643">
                  <c:v>-64.999112999999994</c:v>
                </c:pt>
                <c:pt idx="2644">
                  <c:v>-65.070187000000004</c:v>
                </c:pt>
                <c:pt idx="2645">
                  <c:v>-65.139118999999994</c:v>
                </c:pt>
                <c:pt idx="2646">
                  <c:v>-65.206121999999993</c:v>
                </c:pt>
                <c:pt idx="2647">
                  <c:v>-65.271408999999991</c:v>
                </c:pt>
                <c:pt idx="2648">
                  <c:v>-65.335187000000005</c:v>
                </c:pt>
                <c:pt idx="2649">
                  <c:v>-65.397656999999995</c:v>
                </c:pt>
                <c:pt idx="2650">
                  <c:v>-65.459022000000004</c:v>
                </c:pt>
                <c:pt idx="2651">
                  <c:v>-65.519482999999994</c:v>
                </c:pt>
                <c:pt idx="2652">
                  <c:v>-65.579240999999996</c:v>
                </c:pt>
                <c:pt idx="2653">
                  <c:v>-65.638499999999993</c:v>
                </c:pt>
                <c:pt idx="2654">
                  <c:v>-65.697463999999997</c:v>
                </c:pt>
                <c:pt idx="2655">
                  <c:v>-65.756343000000001</c:v>
                </c:pt>
                <c:pt idx="2656">
                  <c:v>-65.815351000000007</c:v>
                </c:pt>
                <c:pt idx="2657">
                  <c:v>-65.874709999999993</c:v>
                </c:pt>
                <c:pt idx="2658">
                  <c:v>-65.93464800000001</c:v>
                </c:pt>
                <c:pt idx="2659">
                  <c:v>-65.995394000000005</c:v>
                </c:pt>
                <c:pt idx="2660">
                  <c:v>-66.057177999999993</c:v>
                </c:pt>
                <c:pt idx="2661">
                  <c:v>-66.120221000000001</c:v>
                </c:pt>
                <c:pt idx="2662">
                  <c:v>-66.184732999999994</c:v>
                </c:pt>
                <c:pt idx="2663">
                  <c:v>-66.250909000000007</c:v>
                </c:pt>
                <c:pt idx="2664">
                  <c:v>-66.318916000000002</c:v>
                </c:pt>
                <c:pt idx="2665">
                  <c:v>-66.388890000000004</c:v>
                </c:pt>
                <c:pt idx="2666">
                  <c:v>-66.460928999999993</c:v>
                </c:pt>
                <c:pt idx="2667">
                  <c:v>-66.535088999999999</c:v>
                </c:pt>
                <c:pt idx="2668">
                  <c:v>-66.611384000000001</c:v>
                </c:pt>
                <c:pt idx="2669">
                  <c:v>-66.689783000000006</c:v>
                </c:pt>
                <c:pt idx="2670">
                  <c:v>-66.770209999999992</c:v>
                </c:pt>
                <c:pt idx="2671">
                  <c:v>-66.852550000000008</c:v>
                </c:pt>
                <c:pt idx="2672">
                  <c:v>-66.936650999999998</c:v>
                </c:pt>
                <c:pt idx="2673">
                  <c:v>-67.022329999999997</c:v>
                </c:pt>
                <c:pt idx="2674">
                  <c:v>-67.109379000000004</c:v>
                </c:pt>
                <c:pt idx="2675">
                  <c:v>-67.197574000000003</c:v>
                </c:pt>
                <c:pt idx="2676">
                  <c:v>-67.286677999999995</c:v>
                </c:pt>
                <c:pt idx="2677">
                  <c:v>-67.376447999999996</c:v>
                </c:pt>
                <c:pt idx="2678">
                  <c:v>-67.466642000000007</c:v>
                </c:pt>
                <c:pt idx="2679">
                  <c:v>-67.557023000000001</c:v>
                </c:pt>
                <c:pt idx="2680">
                  <c:v>-67.647356000000002</c:v>
                </c:pt>
                <c:pt idx="2681">
                  <c:v>-67.737409</c:v>
                </c:pt>
                <c:pt idx="2682">
                  <c:v>-67.826954000000001</c:v>
                </c:pt>
                <c:pt idx="2683">
                  <c:v>-67.915767000000002</c:v>
                </c:pt>
                <c:pt idx="2684">
                  <c:v>-68.003629000000004</c:v>
                </c:pt>
                <c:pt idx="2685">
                  <c:v>-68.090321000000003</c:v>
                </c:pt>
                <c:pt idx="2686">
                  <c:v>-68.175624999999997</c:v>
                </c:pt>
                <c:pt idx="2687">
                  <c:v>-68.259321999999997</c:v>
                </c:pt>
                <c:pt idx="2688">
                  <c:v>-68.341189999999997</c:v>
                </c:pt>
                <c:pt idx="2689">
                  <c:v>-68.421009999999995</c:v>
                </c:pt>
                <c:pt idx="2690">
                  <c:v>-68.49856299999999</c:v>
                </c:pt>
                <c:pt idx="2691">
                  <c:v>-68.573639999999997</c:v>
                </c:pt>
                <c:pt idx="2692">
                  <c:v>-68.646029999999996</c:v>
                </c:pt>
                <c:pt idx="2693">
                  <c:v>-68.715540000000004</c:v>
                </c:pt>
                <c:pt idx="2694">
                  <c:v>-68.781999999999996</c:v>
                </c:pt>
                <c:pt idx="2695">
                  <c:v>-68.845259999999996</c:v>
                </c:pt>
                <c:pt idx="2696">
                  <c:v>-68.905199999999994</c:v>
                </c:pt>
                <c:pt idx="2697">
                  <c:v>-68.961740000000006</c:v>
                </c:pt>
                <c:pt idx="2698">
                  <c:v>-69.014839999999992</c:v>
                </c:pt>
                <c:pt idx="2699">
                  <c:v>-69.06450000000001</c:v>
                </c:pt>
                <c:pt idx="2700">
                  <c:v>-69.110749999999996</c:v>
                </c:pt>
                <c:pt idx="2701">
                  <c:v>-69.153689999999997</c:v>
                </c:pt>
                <c:pt idx="2702">
                  <c:v>-69.193439999999995</c:v>
                </c:pt>
                <c:pt idx="2703">
                  <c:v>-69.230159999999998</c:v>
                </c:pt>
                <c:pt idx="2704">
                  <c:v>-69.264030000000005</c:v>
                </c:pt>
                <c:pt idx="2705">
                  <c:v>-69.295299999999997</c:v>
                </c:pt>
                <c:pt idx="2706">
                  <c:v>-69.324200000000005</c:v>
                </c:pt>
                <c:pt idx="2707">
                  <c:v>-69.350999999999999</c:v>
                </c:pt>
                <c:pt idx="2708">
                  <c:v>-69.375969999999995</c:v>
                </c:pt>
                <c:pt idx="2709">
                  <c:v>-69.399410000000003</c:v>
                </c:pt>
                <c:pt idx="2710">
                  <c:v>-69.421599999999998</c:v>
                </c:pt>
                <c:pt idx="2711">
                  <c:v>-69.442840000000004</c:v>
                </c:pt>
                <c:pt idx="2712">
                  <c:v>-69.463430000000002</c:v>
                </c:pt>
                <c:pt idx="2713">
                  <c:v>-69.483670000000004</c:v>
                </c:pt>
                <c:pt idx="2714">
                  <c:v>-69.503859999999989</c:v>
                </c:pt>
                <c:pt idx="2715">
                  <c:v>-69.524299999999997</c:v>
                </c:pt>
                <c:pt idx="2716">
                  <c:v>-69.545289999999994</c:v>
                </c:pt>
                <c:pt idx="2717">
                  <c:v>-69.567149999999998</c:v>
                </c:pt>
                <c:pt idx="2718">
                  <c:v>-69.590180000000004</c:v>
                </c:pt>
                <c:pt idx="2719">
                  <c:v>-69.614672999999996</c:v>
                </c:pt>
                <c:pt idx="2720">
                  <c:v>-69.640942999999993</c:v>
                </c:pt>
                <c:pt idx="2721">
                  <c:v>-69.669285000000002</c:v>
                </c:pt>
                <c:pt idx="2722">
                  <c:v>-69.699987999999991</c:v>
                </c:pt>
                <c:pt idx="2723">
                  <c:v>-69.733333999999999</c:v>
                </c:pt>
                <c:pt idx="2724">
                  <c:v>-69.769586000000004</c:v>
                </c:pt>
                <c:pt idx="2725">
                  <c:v>-69.808982999999998</c:v>
                </c:pt>
                <c:pt idx="2726">
                  <c:v>-69.851736000000002</c:v>
                </c:pt>
                <c:pt idx="2727">
                  <c:v>-69.898016999999996</c:v>
                </c:pt>
                <c:pt idx="2728">
                  <c:v>-69.947958</c:v>
                </c:pt>
                <c:pt idx="2729">
                  <c:v>-70.001643999999999</c:v>
                </c:pt>
                <c:pt idx="2730">
                  <c:v>-70.059110000000004</c:v>
                </c:pt>
                <c:pt idx="2731">
                  <c:v>-70.120350000000002</c:v>
                </c:pt>
                <c:pt idx="2732">
                  <c:v>-70.185299999999998</c:v>
                </c:pt>
                <c:pt idx="2733">
                  <c:v>-70.25385</c:v>
                </c:pt>
                <c:pt idx="2734">
                  <c:v>-70.325850000000003</c:v>
                </c:pt>
                <c:pt idx="2735">
                  <c:v>-70.401110000000003</c:v>
                </c:pt>
                <c:pt idx="2736">
                  <c:v>-70.479399999999998</c:v>
                </c:pt>
                <c:pt idx="2737">
                  <c:v>-70.560469999999995</c:v>
                </c:pt>
                <c:pt idx="2738">
                  <c:v>-70.644050000000007</c:v>
                </c:pt>
                <c:pt idx="2739">
                  <c:v>-70.729860000000002</c:v>
                </c:pt>
                <c:pt idx="2740">
                  <c:v>-70.817620000000005</c:v>
                </c:pt>
                <c:pt idx="2741">
                  <c:v>-70.907039999999995</c:v>
                </c:pt>
                <c:pt idx="2742">
                  <c:v>-70.99781999999999</c:v>
                </c:pt>
                <c:pt idx="2743">
                  <c:v>-71.089690000000004</c:v>
                </c:pt>
                <c:pt idx="2744">
                  <c:v>-71.182359999999989</c:v>
                </c:pt>
                <c:pt idx="2745">
                  <c:v>-71.275559999999999</c:v>
                </c:pt>
                <c:pt idx="2746">
                  <c:v>-71.369010000000003</c:v>
                </c:pt>
                <c:pt idx="2747">
                  <c:v>-71.462440000000001</c:v>
                </c:pt>
                <c:pt idx="2748">
                  <c:v>-71.555589999999995</c:v>
                </c:pt>
                <c:pt idx="2749">
                  <c:v>-71.64819</c:v>
                </c:pt>
                <c:pt idx="2750">
                  <c:v>-71.73997</c:v>
                </c:pt>
                <c:pt idx="2751">
                  <c:v>-71.830680000000001</c:v>
                </c:pt>
                <c:pt idx="2752">
                  <c:v>-71.920050000000003</c:v>
                </c:pt>
                <c:pt idx="2753">
                  <c:v>-72.007819999999995</c:v>
                </c:pt>
                <c:pt idx="2754">
                  <c:v>-72.093739999999997</c:v>
                </c:pt>
                <c:pt idx="2755">
                  <c:v>-72.177590000000009</c:v>
                </c:pt>
                <c:pt idx="2756">
                  <c:v>-72.259129999999999</c:v>
                </c:pt>
                <c:pt idx="2757">
                  <c:v>-72.338169999999991</c:v>
                </c:pt>
                <c:pt idx="2758">
                  <c:v>-72.414540000000002</c:v>
                </c:pt>
                <c:pt idx="2759">
                  <c:v>-72.488119999999995</c:v>
                </c:pt>
                <c:pt idx="2760">
                  <c:v>-72.558819999999997</c:v>
                </c:pt>
                <c:pt idx="2761">
                  <c:v>-72.62657999999999</c:v>
                </c:pt>
                <c:pt idx="2762">
                  <c:v>-72.691400000000002</c:v>
                </c:pt>
                <c:pt idx="2763">
                  <c:v>-72.753339999999994</c:v>
                </c:pt>
                <c:pt idx="2764">
                  <c:v>-72.812479999999994</c:v>
                </c:pt>
                <c:pt idx="2765">
                  <c:v>-72.868960000000001</c:v>
                </c:pt>
                <c:pt idx="2766">
                  <c:v>-72.922960000000003</c:v>
                </c:pt>
                <c:pt idx="2767">
                  <c:v>-72.974670000000003</c:v>
                </c:pt>
                <c:pt idx="2768">
                  <c:v>-73.024339999999995</c:v>
                </c:pt>
                <c:pt idx="2769">
                  <c:v>-73.072220000000002</c:v>
                </c:pt>
                <c:pt idx="2770">
                  <c:v>-73.118579999999994</c:v>
                </c:pt>
                <c:pt idx="2771">
                  <c:v>-73.163690000000003</c:v>
                </c:pt>
                <c:pt idx="2772">
                  <c:v>-73.207830000000001</c:v>
                </c:pt>
                <c:pt idx="2773">
                  <c:v>-73.251260000000002</c:v>
                </c:pt>
                <c:pt idx="2774">
                  <c:v>-73.294259999999994</c:v>
                </c:pt>
                <c:pt idx="2775">
                  <c:v>-73.337099999999992</c:v>
                </c:pt>
                <c:pt idx="2776">
                  <c:v>-73.380009999999999</c:v>
                </c:pt>
                <c:pt idx="2777">
                  <c:v>-73.423249999999996</c:v>
                </c:pt>
                <c:pt idx="2778">
                  <c:v>-73.467060000000004</c:v>
                </c:pt>
                <c:pt idx="2779">
                  <c:v>-73.511679999999998</c:v>
                </c:pt>
                <c:pt idx="2780">
                  <c:v>-73.557329999999993</c:v>
                </c:pt>
                <c:pt idx="2781">
                  <c:v>-73.604250000000008</c:v>
                </c:pt>
                <c:pt idx="2782">
                  <c:v>-73.652649999999994</c:v>
                </c:pt>
                <c:pt idx="2783">
                  <c:v>-73.702739999999991</c:v>
                </c:pt>
                <c:pt idx="2784">
                  <c:v>-73.754739999999998</c:v>
                </c:pt>
                <c:pt idx="2785">
                  <c:v>-73.808859999999996</c:v>
                </c:pt>
                <c:pt idx="2786">
                  <c:v>-73.865279999999998</c:v>
                </c:pt>
                <c:pt idx="2787">
                  <c:v>-73.924179999999993</c:v>
                </c:pt>
                <c:pt idx="2788">
                  <c:v>-73.985720000000001</c:v>
                </c:pt>
                <c:pt idx="2789">
                  <c:v>-74.050049999999999</c:v>
                </c:pt>
                <c:pt idx="2790">
                  <c:v>-74.117260000000002</c:v>
                </c:pt>
                <c:pt idx="2791">
                  <c:v>-74.187449999999998</c:v>
                </c:pt>
                <c:pt idx="2792">
                  <c:v>-74.260680000000008</c:v>
                </c:pt>
                <c:pt idx="2793">
                  <c:v>-74.336960000000005</c:v>
                </c:pt>
                <c:pt idx="2794">
                  <c:v>-74.416300000000007</c:v>
                </c:pt>
                <c:pt idx="2795">
                  <c:v>-74.498649999999998</c:v>
                </c:pt>
                <c:pt idx="2796">
                  <c:v>-74.583939999999998</c:v>
                </c:pt>
                <c:pt idx="2797">
                  <c:v>-74.672069999999991</c:v>
                </c:pt>
                <c:pt idx="2798">
                  <c:v>-74.762919999999994</c:v>
                </c:pt>
                <c:pt idx="2799">
                  <c:v>-74.85633</c:v>
                </c:pt>
                <c:pt idx="2800">
                  <c:v>-74.952159999999992</c:v>
                </c:pt>
                <c:pt idx="2801">
                  <c:v>-75.050200000000004</c:v>
                </c:pt>
                <c:pt idx="2802">
                  <c:v>-75.150279999999995</c:v>
                </c:pt>
                <c:pt idx="2803">
                  <c:v>-75.252179999999996</c:v>
                </c:pt>
                <c:pt idx="2804">
                  <c:v>-75.355710000000002</c:v>
                </c:pt>
                <c:pt idx="2805">
                  <c:v>-75.460650000000001</c:v>
                </c:pt>
                <c:pt idx="2806">
                  <c:v>-75.566789999999997</c:v>
                </c:pt>
                <c:pt idx="2807">
                  <c:v>-75.673910000000006</c:v>
                </c:pt>
                <c:pt idx="2808">
                  <c:v>-75.781790000000001</c:v>
                </c:pt>
                <c:pt idx="2809">
                  <c:v>-75.890200000000007</c:v>
                </c:pt>
                <c:pt idx="2810">
                  <c:v>-75.998919999999998</c:v>
                </c:pt>
                <c:pt idx="2811">
                  <c:v>-76.107709999999997</c:v>
                </c:pt>
                <c:pt idx="2812">
                  <c:v>-76.216329999999999</c:v>
                </c:pt>
                <c:pt idx="2813">
                  <c:v>-76.324529999999996</c:v>
                </c:pt>
                <c:pt idx="2814">
                  <c:v>-76.432069999999996</c:v>
                </c:pt>
                <c:pt idx="2815">
                  <c:v>-76.538690000000003</c:v>
                </c:pt>
                <c:pt idx="2816">
                  <c:v>-76.644139999999993</c:v>
                </c:pt>
                <c:pt idx="2817">
                  <c:v>-76.748149999999995</c:v>
                </c:pt>
                <c:pt idx="2818">
                  <c:v>-76.850499999999997</c:v>
                </c:pt>
                <c:pt idx="2819">
                  <c:v>-76.950940000000003</c:v>
                </c:pt>
                <c:pt idx="2820">
                  <c:v>-77.049279999999996</c:v>
                </c:pt>
                <c:pt idx="2821">
                  <c:v>-77.145330000000001</c:v>
                </c:pt>
                <c:pt idx="2822">
                  <c:v>-77.238929999999996</c:v>
                </c:pt>
                <c:pt idx="2823">
                  <c:v>-77.329970000000003</c:v>
                </c:pt>
                <c:pt idx="2824">
                  <c:v>-77.418379999999999</c:v>
                </c:pt>
                <c:pt idx="2825">
                  <c:v>-77.504130000000004</c:v>
                </c:pt>
                <c:pt idx="2826">
                  <c:v>-77.587229999999991</c:v>
                </c:pt>
                <c:pt idx="2827">
                  <c:v>-77.667730000000006</c:v>
                </c:pt>
                <c:pt idx="2828">
                  <c:v>-77.745729999999995</c:v>
                </c:pt>
                <c:pt idx="2829">
                  <c:v>-77.821339999999992</c:v>
                </c:pt>
                <c:pt idx="2830">
                  <c:v>-77.894739999999999</c:v>
                </c:pt>
                <c:pt idx="2831">
                  <c:v>-77.966089999999994</c:v>
                </c:pt>
                <c:pt idx="2832">
                  <c:v>-78.035589999999999</c:v>
                </c:pt>
                <c:pt idx="2833">
                  <c:v>-78.103459999999998</c:v>
                </c:pt>
                <c:pt idx="2834">
                  <c:v>-78.169899999999998</c:v>
                </c:pt>
                <c:pt idx="2835">
                  <c:v>-78.235150000000004</c:v>
                </c:pt>
                <c:pt idx="2836">
                  <c:v>-78.299409999999995</c:v>
                </c:pt>
                <c:pt idx="2837">
                  <c:v>-78.362909999999999</c:v>
                </c:pt>
                <c:pt idx="2838">
                  <c:v>-78.425870000000003</c:v>
                </c:pt>
                <c:pt idx="2839">
                  <c:v>-78.488520000000008</c:v>
                </c:pt>
                <c:pt idx="2840">
                  <c:v>-78.551069999999996</c:v>
                </c:pt>
                <c:pt idx="2841">
                  <c:v>-78.613759999999999</c:v>
                </c:pt>
                <c:pt idx="2842">
                  <c:v>-78.676809999999989</c:v>
                </c:pt>
                <c:pt idx="2843">
                  <c:v>-78.740470000000002</c:v>
                </c:pt>
                <c:pt idx="2844">
                  <c:v>-78.804990000000004</c:v>
                </c:pt>
                <c:pt idx="2845">
                  <c:v>-78.870609999999999</c:v>
                </c:pt>
                <c:pt idx="2846">
                  <c:v>-78.937619999999995</c:v>
                </c:pt>
                <c:pt idx="2847">
                  <c:v>-79.006259999999997</c:v>
                </c:pt>
                <c:pt idx="2848">
                  <c:v>-79.076819999999998</c:v>
                </c:pt>
                <c:pt idx="2849">
                  <c:v>-79.149550000000005</c:v>
                </c:pt>
                <c:pt idx="2850">
                  <c:v>-79.224709999999988</c:v>
                </c:pt>
                <c:pt idx="2851">
                  <c:v>-79.302520000000001</c:v>
                </c:pt>
                <c:pt idx="2852">
                  <c:v>-79.383179999999996</c:v>
                </c:pt>
                <c:pt idx="2853">
                  <c:v>-79.46687</c:v>
                </c:pt>
                <c:pt idx="2854">
                  <c:v>-79.553699999999992</c:v>
                </c:pt>
                <c:pt idx="2855">
                  <c:v>-79.643739999999994</c:v>
                </c:pt>
                <c:pt idx="2856">
                  <c:v>-79.737000000000009</c:v>
                </c:pt>
                <c:pt idx="2857">
                  <c:v>-79.833460000000002</c:v>
                </c:pt>
                <c:pt idx="2858">
                  <c:v>-79.933019999999999</c:v>
                </c:pt>
                <c:pt idx="2859">
                  <c:v>-80.035550000000001</c:v>
                </c:pt>
                <c:pt idx="2860">
                  <c:v>-80.140870000000007</c:v>
                </c:pt>
                <c:pt idx="2861">
                  <c:v>-80.248760000000004</c:v>
                </c:pt>
                <c:pt idx="2862">
                  <c:v>-80.358959999999996</c:v>
                </c:pt>
                <c:pt idx="2863">
                  <c:v>-80.471199999999996</c:v>
                </c:pt>
                <c:pt idx="2864">
                  <c:v>-80.5852</c:v>
                </c:pt>
                <c:pt idx="2865">
                  <c:v>-80.700659999999999</c:v>
                </c:pt>
                <c:pt idx="2866">
                  <c:v>-80.817269999999994</c:v>
                </c:pt>
                <c:pt idx="2867">
                  <c:v>-80.934759999999997</c:v>
                </c:pt>
                <c:pt idx="2868">
                  <c:v>-81.052839999999989</c:v>
                </c:pt>
                <c:pt idx="2869">
                  <c:v>-81.171220000000005</c:v>
                </c:pt>
                <c:pt idx="2870">
                  <c:v>-81.289630000000002</c:v>
                </c:pt>
                <c:pt idx="2871">
                  <c:v>-81.407820000000001</c:v>
                </c:pt>
                <c:pt idx="2872">
                  <c:v>-81.525529999999989</c:v>
                </c:pt>
                <c:pt idx="2873">
                  <c:v>-81.642510000000001</c:v>
                </c:pt>
                <c:pt idx="2874">
                  <c:v>-81.758520000000004</c:v>
                </c:pt>
                <c:pt idx="2875">
                  <c:v>-81.873329999999996</c:v>
                </c:pt>
                <c:pt idx="2876">
                  <c:v>-81.986709999999988</c:v>
                </c:pt>
                <c:pt idx="2877">
                  <c:v>-82.098420000000004</c:v>
                </c:pt>
                <c:pt idx="2878">
                  <c:v>-82.208250000000007</c:v>
                </c:pt>
                <c:pt idx="2879">
                  <c:v>-82.315989999999999</c:v>
                </c:pt>
                <c:pt idx="2880">
                  <c:v>-82.42143999999999</c:v>
                </c:pt>
                <c:pt idx="2881">
                  <c:v>-82.524409999999989</c:v>
                </c:pt>
                <c:pt idx="2882">
                  <c:v>-82.62473</c:v>
                </c:pt>
                <c:pt idx="2883">
                  <c:v>-82.722250000000003</c:v>
                </c:pt>
                <c:pt idx="2884">
                  <c:v>-82.816859999999991</c:v>
                </c:pt>
                <c:pt idx="2885">
                  <c:v>-82.908469999999994</c:v>
                </c:pt>
                <c:pt idx="2886">
                  <c:v>-82.997020000000006</c:v>
                </c:pt>
                <c:pt idx="2887">
                  <c:v>-83.082490000000007</c:v>
                </c:pt>
                <c:pt idx="2888">
                  <c:v>-83.164899999999989</c:v>
                </c:pt>
                <c:pt idx="2889">
                  <c:v>-83.244299999999996</c:v>
                </c:pt>
                <c:pt idx="2890">
                  <c:v>-83.320780000000013</c:v>
                </c:pt>
                <c:pt idx="2891">
                  <c:v>-83.394460000000009</c:v>
                </c:pt>
                <c:pt idx="2892">
                  <c:v>-83.465479999999999</c:v>
                </c:pt>
                <c:pt idx="2893">
                  <c:v>-83.534030000000001</c:v>
                </c:pt>
                <c:pt idx="2894">
                  <c:v>-83.60029999999999</c:v>
                </c:pt>
                <c:pt idx="2895">
                  <c:v>-83.664500000000004</c:v>
                </c:pt>
                <c:pt idx="2896">
                  <c:v>-83.726860000000002</c:v>
                </c:pt>
                <c:pt idx="2897">
                  <c:v>-83.787599999999998</c:v>
                </c:pt>
                <c:pt idx="2898">
                  <c:v>-83.846959999999996</c:v>
                </c:pt>
                <c:pt idx="2899">
                  <c:v>-83.905190000000005</c:v>
                </c:pt>
                <c:pt idx="2900">
                  <c:v>-83.962510000000009</c:v>
                </c:pt>
                <c:pt idx="2901">
                  <c:v>-84.019170000000003</c:v>
                </c:pt>
                <c:pt idx="2902">
                  <c:v>-84.075409999999991</c:v>
                </c:pt>
                <c:pt idx="2903">
                  <c:v>-84.13148000000001</c:v>
                </c:pt>
                <c:pt idx="2904">
                  <c:v>-84.187600000000003</c:v>
                </c:pt>
                <c:pt idx="2905">
                  <c:v>-84.244020000000006</c:v>
                </c:pt>
                <c:pt idx="2906">
                  <c:v>-84.300979999999996</c:v>
                </c:pt>
                <c:pt idx="2907">
                  <c:v>-84.358730000000008</c:v>
                </c:pt>
                <c:pt idx="2908">
                  <c:v>-84.417490000000001</c:v>
                </c:pt>
                <c:pt idx="2909">
                  <c:v>-84.477519999999998</c:v>
                </c:pt>
                <c:pt idx="2910">
                  <c:v>-84.53904</c:v>
                </c:pt>
                <c:pt idx="2911">
                  <c:v>-84.60226999999999</c:v>
                </c:pt>
                <c:pt idx="2912">
                  <c:v>-84.667439999999999</c:v>
                </c:pt>
                <c:pt idx="2913">
                  <c:v>-84.734749999999991</c:v>
                </c:pt>
                <c:pt idx="2914">
                  <c:v>-84.804379999999995</c:v>
                </c:pt>
                <c:pt idx="2915">
                  <c:v>-84.876479999999987</c:v>
                </c:pt>
                <c:pt idx="2916">
                  <c:v>-84.951189999999997</c:v>
                </c:pt>
                <c:pt idx="2917">
                  <c:v>-85.028590000000008</c:v>
                </c:pt>
                <c:pt idx="2918">
                  <c:v>-85.108750000000001</c:v>
                </c:pt>
                <c:pt idx="2919">
                  <c:v>-85.191689999999994</c:v>
                </c:pt>
                <c:pt idx="2920">
                  <c:v>-85.2774</c:v>
                </c:pt>
                <c:pt idx="2921">
                  <c:v>-85.365819999999999</c:v>
                </c:pt>
                <c:pt idx="2922">
                  <c:v>-85.456869999999995</c:v>
                </c:pt>
                <c:pt idx="2923">
                  <c:v>-85.550429999999992</c:v>
                </c:pt>
                <c:pt idx="2924">
                  <c:v>-85.646339999999995</c:v>
                </c:pt>
                <c:pt idx="2925">
                  <c:v>-85.744420000000005</c:v>
                </c:pt>
                <c:pt idx="2926">
                  <c:v>-85.844480000000004</c:v>
                </c:pt>
                <c:pt idx="2927">
                  <c:v>-85.946290000000005</c:v>
                </c:pt>
                <c:pt idx="2928">
                  <c:v>-86.049639999999997</c:v>
                </c:pt>
                <c:pt idx="2929">
                  <c:v>-86.154269999999997</c:v>
                </c:pt>
                <c:pt idx="2930">
                  <c:v>-86.259950000000003</c:v>
                </c:pt>
                <c:pt idx="2931">
                  <c:v>-86.366420000000005</c:v>
                </c:pt>
                <c:pt idx="2932">
                  <c:v>-86.473429999999993</c:v>
                </c:pt>
                <c:pt idx="2933">
                  <c:v>-86.580730000000003</c:v>
                </c:pt>
                <c:pt idx="2934">
                  <c:v>-86.688040000000001</c:v>
                </c:pt>
                <c:pt idx="2935">
                  <c:v>-86.795119999999997</c:v>
                </c:pt>
                <c:pt idx="2936">
                  <c:v>-86.901699999999991</c:v>
                </c:pt>
                <c:pt idx="2937">
                  <c:v>-87.007509999999996</c:v>
                </c:pt>
                <c:pt idx="2938">
                  <c:v>-87.112300000000005</c:v>
                </c:pt>
                <c:pt idx="2939">
                  <c:v>-87.215779999999995</c:v>
                </c:pt>
                <c:pt idx="2940">
                  <c:v>-87.317709999999991</c:v>
                </c:pt>
                <c:pt idx="2941">
                  <c:v>-87.417809999999989</c:v>
                </c:pt>
                <c:pt idx="2942">
                  <c:v>-87.515830000000008</c:v>
                </c:pt>
                <c:pt idx="2943">
                  <c:v>-87.611530000000002</c:v>
                </c:pt>
                <c:pt idx="2944">
                  <c:v>-87.704669999999993</c:v>
                </c:pt>
                <c:pt idx="2945">
                  <c:v>-87.795059999999992</c:v>
                </c:pt>
                <c:pt idx="2946">
                  <c:v>-87.882490000000004</c:v>
                </c:pt>
                <c:pt idx="2947">
                  <c:v>-87.966840000000005</c:v>
                </c:pt>
                <c:pt idx="2948">
                  <c:v>-88.047979999999995</c:v>
                </c:pt>
                <c:pt idx="2949">
                  <c:v>-88.125839999999997</c:v>
                </c:pt>
                <c:pt idx="2950">
                  <c:v>-88.200409999999991</c:v>
                </c:pt>
                <c:pt idx="2951">
                  <c:v>-88.271690000000007</c:v>
                </c:pt>
                <c:pt idx="2952">
                  <c:v>-88.339759999999998</c:v>
                </c:pt>
                <c:pt idx="2953">
                  <c:v>-88.404699999999991</c:v>
                </c:pt>
                <c:pt idx="2954">
                  <c:v>-88.466669999999993</c:v>
                </c:pt>
                <c:pt idx="2955">
                  <c:v>-88.525840000000002</c:v>
                </c:pt>
                <c:pt idx="2956">
                  <c:v>-88.582419999999999</c:v>
                </c:pt>
                <c:pt idx="2957">
                  <c:v>-88.636629999999997</c:v>
                </c:pt>
                <c:pt idx="2958">
                  <c:v>-88.688709999999986</c:v>
                </c:pt>
                <c:pt idx="2959">
                  <c:v>-88.738920000000007</c:v>
                </c:pt>
                <c:pt idx="2960">
                  <c:v>-88.787530000000004</c:v>
                </c:pt>
                <c:pt idx="2961">
                  <c:v>-88.834800000000001</c:v>
                </c:pt>
                <c:pt idx="2962">
                  <c:v>-88.880989999999997</c:v>
                </c:pt>
                <c:pt idx="2963">
                  <c:v>-88.926359999999988</c:v>
                </c:pt>
                <c:pt idx="2964">
                  <c:v>-88.971190000000007</c:v>
                </c:pt>
                <c:pt idx="2965">
                  <c:v>-89.015749999999997</c:v>
                </c:pt>
                <c:pt idx="2966">
                  <c:v>-89.060279999999992</c:v>
                </c:pt>
                <c:pt idx="2967">
                  <c:v>-89.105079999999987</c:v>
                </c:pt>
                <c:pt idx="2968">
                  <c:v>-89.150390000000002</c:v>
                </c:pt>
                <c:pt idx="2969">
                  <c:v>-89.1965</c:v>
                </c:pt>
                <c:pt idx="2970">
                  <c:v>-89.243679999999998</c:v>
                </c:pt>
                <c:pt idx="2971">
                  <c:v>-89.292199999999994</c:v>
                </c:pt>
                <c:pt idx="2972">
                  <c:v>-89.34235000000001</c:v>
                </c:pt>
                <c:pt idx="2973">
                  <c:v>-89.394390000000001</c:v>
                </c:pt>
                <c:pt idx="2974">
                  <c:v>-89.448610000000002</c:v>
                </c:pt>
                <c:pt idx="2975">
                  <c:v>-89.505239999999986</c:v>
                </c:pt>
                <c:pt idx="2976">
                  <c:v>-89.564540000000008</c:v>
                </c:pt>
                <c:pt idx="2977">
                  <c:v>-89.626710000000003</c:v>
                </c:pt>
                <c:pt idx="2978">
                  <c:v>-89.691940000000002</c:v>
                </c:pt>
                <c:pt idx="2979">
                  <c:v>-89.760379999999998</c:v>
                </c:pt>
                <c:pt idx="2980">
                  <c:v>-89.832129999999992</c:v>
                </c:pt>
                <c:pt idx="2981">
                  <c:v>-89.907250000000005</c:v>
                </c:pt>
                <c:pt idx="2982">
                  <c:v>-89.985749999999996</c:v>
                </c:pt>
                <c:pt idx="2983">
                  <c:v>-90.067610000000002</c:v>
                </c:pt>
                <c:pt idx="2984">
                  <c:v>-90.152729999999991</c:v>
                </c:pt>
                <c:pt idx="2985">
                  <c:v>-90.241</c:v>
                </c:pt>
                <c:pt idx="2986">
                  <c:v>-90.332269999999994</c:v>
                </c:pt>
                <c:pt idx="2987">
                  <c:v>-90.426329999999993</c:v>
                </c:pt>
                <c:pt idx="2988">
                  <c:v>-90.522969999999987</c:v>
                </c:pt>
                <c:pt idx="2989">
                  <c:v>-90.621940000000009</c:v>
                </c:pt>
                <c:pt idx="2990">
                  <c:v>-90.723010000000002</c:v>
                </c:pt>
                <c:pt idx="2991">
                  <c:v>-90.82589999999999</c:v>
                </c:pt>
                <c:pt idx="2992">
                  <c:v>-90.93034999999999</c:v>
                </c:pt>
                <c:pt idx="2993">
                  <c:v>-91.03609999999999</c:v>
                </c:pt>
                <c:pt idx="2994">
                  <c:v>-91.142880000000005</c:v>
                </c:pt>
                <c:pt idx="2995">
                  <c:v>-91.250429999999994</c:v>
                </c:pt>
                <c:pt idx="2996">
                  <c:v>-91.358469999999997</c:v>
                </c:pt>
                <c:pt idx="2997">
                  <c:v>-91.46674999999999</c:v>
                </c:pt>
                <c:pt idx="2998">
                  <c:v>-91.575000000000003</c:v>
                </c:pt>
                <c:pt idx="2999">
                  <c:v>-91.682960000000008</c:v>
                </c:pt>
                <c:pt idx="3000">
                  <c:v>-91.790349999999989</c:v>
                </c:pt>
                <c:pt idx="3001">
                  <c:v>-91.896899999999988</c:v>
                </c:pt>
                <c:pt idx="3002">
                  <c:v>-92.002340000000004</c:v>
                </c:pt>
                <c:pt idx="3003">
                  <c:v>-92.106390000000005</c:v>
                </c:pt>
                <c:pt idx="3004">
                  <c:v>-92.208789999999993</c:v>
                </c:pt>
                <c:pt idx="3005">
                  <c:v>-92.309259999999995</c:v>
                </c:pt>
                <c:pt idx="3006">
                  <c:v>-92.407549999999986</c:v>
                </c:pt>
                <c:pt idx="3007">
                  <c:v>-92.503410000000002</c:v>
                </c:pt>
                <c:pt idx="3008">
                  <c:v>-92.596630000000005</c:v>
                </c:pt>
                <c:pt idx="3009">
                  <c:v>-92.687029999999993</c:v>
                </c:pt>
                <c:pt idx="3010">
                  <c:v>-92.774449999999987</c:v>
                </c:pt>
                <c:pt idx="3011">
                  <c:v>-92.858779999999996</c:v>
                </c:pt>
                <c:pt idx="3012">
                  <c:v>-92.939959999999999</c:v>
                </c:pt>
                <c:pt idx="3013">
                  <c:v>-93.017979999999994</c:v>
                </c:pt>
                <c:pt idx="3014">
                  <c:v>-93.092849999999999</c:v>
                </c:pt>
                <c:pt idx="3015">
                  <c:v>-93.164659999999998</c:v>
                </c:pt>
                <c:pt idx="3016">
                  <c:v>-93.233530000000002</c:v>
                </c:pt>
                <c:pt idx="3017">
                  <c:v>-93.299620000000004</c:v>
                </c:pt>
                <c:pt idx="3018">
                  <c:v>-93.363109999999992</c:v>
                </c:pt>
                <c:pt idx="3019">
                  <c:v>-93.424239999999998</c:v>
                </c:pt>
                <c:pt idx="3020">
                  <c:v>-93.483239999999995</c:v>
                </c:pt>
                <c:pt idx="3021">
                  <c:v>-93.540359999999993</c:v>
                </c:pt>
                <c:pt idx="3022">
                  <c:v>-93.595879999999994</c:v>
                </c:pt>
                <c:pt idx="3023">
                  <c:v>-93.650049999999993</c:v>
                </c:pt>
                <c:pt idx="3024">
                  <c:v>-93.703150000000008</c:v>
                </c:pt>
                <c:pt idx="3025">
                  <c:v>-93.755420000000001</c:v>
                </c:pt>
                <c:pt idx="3026">
                  <c:v>-93.807140000000004</c:v>
                </c:pt>
                <c:pt idx="3027">
                  <c:v>-93.858559999999997</c:v>
                </c:pt>
                <c:pt idx="3028">
                  <c:v>-93.909930000000003</c:v>
                </c:pt>
                <c:pt idx="3029">
                  <c:v>-93.961489999999998</c:v>
                </c:pt>
                <c:pt idx="3030">
                  <c:v>-94.013509999999997</c:v>
                </c:pt>
                <c:pt idx="3031">
                  <c:v>-94.066219999999987</c:v>
                </c:pt>
                <c:pt idx="3032">
                  <c:v>-94.119869999999992</c:v>
                </c:pt>
                <c:pt idx="3033">
                  <c:v>-94.174710000000005</c:v>
                </c:pt>
                <c:pt idx="3034">
                  <c:v>-94.230989999999991</c:v>
                </c:pt>
                <c:pt idx="3035">
                  <c:v>-94.288960000000003</c:v>
                </c:pt>
                <c:pt idx="3036">
                  <c:v>-94.348859999999988</c:v>
                </c:pt>
                <c:pt idx="3037">
                  <c:v>-94.410920000000004</c:v>
                </c:pt>
                <c:pt idx="3038">
                  <c:v>-94.475380000000001</c:v>
                </c:pt>
                <c:pt idx="3039">
                  <c:v>-94.542450000000002</c:v>
                </c:pt>
                <c:pt idx="3040">
                  <c:v>-94.612299999999991</c:v>
                </c:pt>
                <c:pt idx="3041">
                  <c:v>-94.685090000000002</c:v>
                </c:pt>
                <c:pt idx="3042">
                  <c:v>-94.760950000000008</c:v>
                </c:pt>
                <c:pt idx="3043">
                  <c:v>-94.839939999999999</c:v>
                </c:pt>
                <c:pt idx="3044">
                  <c:v>-94.922109999999989</c:v>
                </c:pt>
                <c:pt idx="3045">
                  <c:v>-95.007460000000009</c:v>
                </c:pt>
                <c:pt idx="3046">
                  <c:v>-95.095939999999999</c:v>
                </c:pt>
                <c:pt idx="3047">
                  <c:v>-95.187449999999998</c:v>
                </c:pt>
                <c:pt idx="3048">
                  <c:v>-95.281880000000001</c:v>
                </c:pt>
                <c:pt idx="3049">
                  <c:v>-95.379069999999984</c:v>
                </c:pt>
                <c:pt idx="3050">
                  <c:v>-95.478819999999999</c:v>
                </c:pt>
                <c:pt idx="3051">
                  <c:v>-95.580910000000003</c:v>
                </c:pt>
                <c:pt idx="3052">
                  <c:v>-95.68513999999999</c:v>
                </c:pt>
                <c:pt idx="3053">
                  <c:v>-95.791259999999994</c:v>
                </c:pt>
                <c:pt idx="3054">
                  <c:v>-95.899020000000007</c:v>
                </c:pt>
                <c:pt idx="3055">
                  <c:v>-96.008189999999999</c:v>
                </c:pt>
                <c:pt idx="3056">
                  <c:v>-96.118510000000001</c:v>
                </c:pt>
                <c:pt idx="3057">
                  <c:v>-96.229749999999996</c:v>
                </c:pt>
                <c:pt idx="3058">
                  <c:v>-96.341660000000005</c:v>
                </c:pt>
                <c:pt idx="3059">
                  <c:v>-96.454009999999997</c:v>
                </c:pt>
                <c:pt idx="3060">
                  <c:v>-96.566540000000003</c:v>
                </c:pt>
                <c:pt idx="3061">
                  <c:v>-96.679019999999994</c:v>
                </c:pt>
                <c:pt idx="3062">
                  <c:v>-96.791209999999992</c:v>
                </c:pt>
                <c:pt idx="3063">
                  <c:v>-96.902839999999998</c:v>
                </c:pt>
                <c:pt idx="3064">
                  <c:v>-97.013689999999997</c:v>
                </c:pt>
                <c:pt idx="3065">
                  <c:v>-97.123480000000001</c:v>
                </c:pt>
                <c:pt idx="3066">
                  <c:v>-97.231979999999993</c:v>
                </c:pt>
                <c:pt idx="3067">
                  <c:v>-97.338909999999998</c:v>
                </c:pt>
                <c:pt idx="3068">
                  <c:v>-97.444040000000001</c:v>
                </c:pt>
                <c:pt idx="3069">
                  <c:v>-97.547110000000004</c:v>
                </c:pt>
                <c:pt idx="3070">
                  <c:v>-97.647919999999999</c:v>
                </c:pt>
                <c:pt idx="3071">
                  <c:v>-97.74624</c:v>
                </c:pt>
                <c:pt idx="3072">
                  <c:v>-97.841920000000002</c:v>
                </c:pt>
                <c:pt idx="3073">
                  <c:v>-97.934799999999996</c:v>
                </c:pt>
                <c:pt idx="3074">
                  <c:v>-98.024779999999993</c:v>
                </c:pt>
                <c:pt idx="3075">
                  <c:v>-98.111789999999985</c:v>
                </c:pt>
                <c:pt idx="3076">
                  <c:v>-98.195809999999994</c:v>
                </c:pt>
                <c:pt idx="3077">
                  <c:v>-98.276859999999999</c:v>
                </c:pt>
                <c:pt idx="3078">
                  <c:v>-98.355009999999993</c:v>
                </c:pt>
                <c:pt idx="3079">
                  <c:v>-98.430340000000001</c:v>
                </c:pt>
                <c:pt idx="3080">
                  <c:v>-98.503010000000003</c:v>
                </c:pt>
                <c:pt idx="3081">
                  <c:v>-98.573189999999997</c:v>
                </c:pt>
                <c:pt idx="3082">
                  <c:v>-98.641069999999999</c:v>
                </c:pt>
                <c:pt idx="3083">
                  <c:v>-98.706869999999995</c:v>
                </c:pt>
                <c:pt idx="3084">
                  <c:v>-98.770830000000004</c:v>
                </c:pt>
                <c:pt idx="3085">
                  <c:v>-98.833190000000002</c:v>
                </c:pt>
                <c:pt idx="3086">
                  <c:v>-98.894210000000001</c:v>
                </c:pt>
                <c:pt idx="3087">
                  <c:v>-98.954139999999995</c:v>
                </c:pt>
                <c:pt idx="3088">
                  <c:v>-99.013239999999996</c:v>
                </c:pt>
                <c:pt idx="3089">
                  <c:v>-99.071759999999998</c:v>
                </c:pt>
                <c:pt idx="3090">
                  <c:v>-99.129959999999997</c:v>
                </c:pt>
                <c:pt idx="3091">
                  <c:v>-99.188079999999999</c:v>
                </c:pt>
                <c:pt idx="3092">
                  <c:v>-99.246399999999994</c:v>
                </c:pt>
                <c:pt idx="3093">
                  <c:v>-99.305139999999994</c:v>
                </c:pt>
                <c:pt idx="3094">
                  <c:v>-99.364570000000001</c:v>
                </c:pt>
                <c:pt idx="3095">
                  <c:v>-99.424939999999992</c:v>
                </c:pt>
                <c:pt idx="3096">
                  <c:v>-99.48648</c:v>
                </c:pt>
                <c:pt idx="3097">
                  <c:v>-99.549450000000007</c:v>
                </c:pt>
                <c:pt idx="3098">
                  <c:v>-99.614069999999998</c:v>
                </c:pt>
                <c:pt idx="3099">
                  <c:v>-99.680589999999995</c:v>
                </c:pt>
                <c:pt idx="3100">
                  <c:v>-99.749209999999991</c:v>
                </c:pt>
                <c:pt idx="3101">
                  <c:v>-99.820130000000006</c:v>
                </c:pt>
                <c:pt idx="3102">
                  <c:v>-99.893550000000005</c:v>
                </c:pt>
                <c:pt idx="3103">
                  <c:v>-99.969619999999992</c:v>
                </c:pt>
                <c:pt idx="3104">
                  <c:v>-100.04845</c:v>
                </c:pt>
                <c:pt idx="3105">
                  <c:v>-100.13012999999999</c:v>
                </c:pt>
                <c:pt idx="3106">
                  <c:v>-100.21472</c:v>
                </c:pt>
                <c:pt idx="3107">
                  <c:v>-100.30222999999999</c:v>
                </c:pt>
                <c:pt idx="3108">
                  <c:v>-100.39261999999999</c:v>
                </c:pt>
                <c:pt idx="3109">
                  <c:v>-100.48581999999999</c:v>
                </c:pt>
                <c:pt idx="3110">
                  <c:v>-100.58173000000001</c:v>
                </c:pt>
                <c:pt idx="3111">
                  <c:v>-100.68019</c:v>
                </c:pt>
                <c:pt idx="3112">
                  <c:v>-100.78103999999999</c:v>
                </c:pt>
                <c:pt idx="3113">
                  <c:v>-100.88405999999999</c:v>
                </c:pt>
                <c:pt idx="3114">
                  <c:v>-100.98902000000001</c:v>
                </c:pt>
                <c:pt idx="3115">
                  <c:v>-101.09569999999999</c:v>
                </c:pt>
                <c:pt idx="3116">
                  <c:v>-101.20381999999999</c:v>
                </c:pt>
                <c:pt idx="3117">
                  <c:v>-101.31313</c:v>
                </c:pt>
                <c:pt idx="3118">
                  <c:v>-101.42336999999999</c:v>
                </c:pt>
                <c:pt idx="3119">
                  <c:v>-101.53427000000001</c:v>
                </c:pt>
                <c:pt idx="3120">
                  <c:v>-101.64556999999999</c:v>
                </c:pt>
                <c:pt idx="3121">
                  <c:v>-101.75700000000001</c:v>
                </c:pt>
                <c:pt idx="3122">
                  <c:v>-101.86829999999999</c:v>
                </c:pt>
                <c:pt idx="3123">
                  <c:v>-101.97921000000001</c:v>
                </c:pt>
                <c:pt idx="3124">
                  <c:v>-102.08945</c:v>
                </c:pt>
                <c:pt idx="3125">
                  <c:v>-102.19877</c:v>
                </c:pt>
                <c:pt idx="3126">
                  <c:v>-102.3069</c:v>
                </c:pt>
                <c:pt idx="3127">
                  <c:v>-102.41355</c:v>
                </c:pt>
                <c:pt idx="3128">
                  <c:v>-102.51846</c:v>
                </c:pt>
                <c:pt idx="3129">
                  <c:v>-102.62136</c:v>
                </c:pt>
                <c:pt idx="3130">
                  <c:v>-102.72194999999999</c:v>
                </c:pt>
                <c:pt idx="3131">
                  <c:v>-102.81997999999999</c:v>
                </c:pt>
                <c:pt idx="3132">
                  <c:v>-102.91519</c:v>
                </c:pt>
                <c:pt idx="3133">
                  <c:v>-103.00731999999999</c:v>
                </c:pt>
                <c:pt idx="3134">
                  <c:v>-103.09616</c:v>
                </c:pt>
                <c:pt idx="3135">
                  <c:v>-103.18153</c:v>
                </c:pt>
                <c:pt idx="3136">
                  <c:v>-103.26327000000001</c:v>
                </c:pt>
                <c:pt idx="3137">
                  <c:v>-103.34129</c:v>
                </c:pt>
                <c:pt idx="3138">
                  <c:v>-103.41553999999999</c:v>
                </c:pt>
                <c:pt idx="3139">
                  <c:v>-103.48599999999999</c:v>
                </c:pt>
                <c:pt idx="3140">
                  <c:v>-103.55273</c:v>
                </c:pt>
                <c:pt idx="3141">
                  <c:v>-103.61582</c:v>
                </c:pt>
                <c:pt idx="3142">
                  <c:v>-103.67542</c:v>
                </c:pt>
                <c:pt idx="3143">
                  <c:v>-103.73170999999999</c:v>
                </c:pt>
                <c:pt idx="3144">
                  <c:v>-103.78491</c:v>
                </c:pt>
                <c:pt idx="3145">
                  <c:v>-103.83526000000001</c:v>
                </c:pt>
                <c:pt idx="3146">
                  <c:v>-103.88302</c:v>
                </c:pt>
                <c:pt idx="3147">
                  <c:v>-103.92846</c:v>
                </c:pt>
                <c:pt idx="3148">
                  <c:v>-103.97188</c:v>
                </c:pt>
                <c:pt idx="3149">
                  <c:v>-104.01353</c:v>
                </c:pt>
                <c:pt idx="3150">
                  <c:v>-104.05372</c:v>
                </c:pt>
                <c:pt idx="3151">
                  <c:v>-104.09269999999999</c:v>
                </c:pt>
                <c:pt idx="3152">
                  <c:v>-104.13074999999999</c:v>
                </c:pt>
                <c:pt idx="3153">
                  <c:v>-104.16815</c:v>
                </c:pt>
                <c:pt idx="3154">
                  <c:v>-104.20516000000001</c:v>
                </c:pt>
                <c:pt idx="3155">
                  <c:v>-104.24206</c:v>
                </c:pt>
                <c:pt idx="3156">
                  <c:v>-104.27911</c:v>
                </c:pt>
                <c:pt idx="3157">
                  <c:v>-104.31659999999999</c:v>
                </c:pt>
                <c:pt idx="3158">
                  <c:v>-104.35479000000001</c:v>
                </c:pt>
                <c:pt idx="3159">
                  <c:v>-104.39398</c:v>
                </c:pt>
                <c:pt idx="3160">
                  <c:v>-104.43445</c:v>
                </c:pt>
                <c:pt idx="3161">
                  <c:v>-104.47648999999998</c:v>
                </c:pt>
                <c:pt idx="3162">
                  <c:v>-104.52038</c:v>
                </c:pt>
                <c:pt idx="3163">
                  <c:v>-104.5664</c:v>
                </c:pt>
                <c:pt idx="3164">
                  <c:v>-104.61480999999999</c:v>
                </c:pt>
                <c:pt idx="3165">
                  <c:v>-104.66584999999999</c:v>
                </c:pt>
                <c:pt idx="3166">
                  <c:v>-104.71973</c:v>
                </c:pt>
                <c:pt idx="3167">
                  <c:v>-104.77664</c:v>
                </c:pt>
                <c:pt idx="3168">
                  <c:v>-104.83671</c:v>
                </c:pt>
                <c:pt idx="3169">
                  <c:v>-104.90002999999999</c:v>
                </c:pt>
                <c:pt idx="3170">
                  <c:v>-104.96665</c:v>
                </c:pt>
                <c:pt idx="3171">
                  <c:v>-105.03656000000001</c:v>
                </c:pt>
                <c:pt idx="3172">
                  <c:v>-105.10972</c:v>
                </c:pt>
                <c:pt idx="3173">
                  <c:v>-105.18602999999999</c:v>
                </c:pt>
                <c:pt idx="3174">
                  <c:v>-105.26535999999999</c:v>
                </c:pt>
                <c:pt idx="3175">
                  <c:v>-105.34753000000001</c:v>
                </c:pt>
                <c:pt idx="3176">
                  <c:v>-105.43235</c:v>
                </c:pt>
                <c:pt idx="3177">
                  <c:v>-105.51958999999999</c:v>
                </c:pt>
                <c:pt idx="3178">
                  <c:v>-105.60901</c:v>
                </c:pt>
                <c:pt idx="3179">
                  <c:v>-105.70037000000001</c:v>
                </c:pt>
                <c:pt idx="3180">
                  <c:v>-105.79342</c:v>
                </c:pt>
                <c:pt idx="3181">
                  <c:v>-105.88789</c:v>
                </c:pt>
                <c:pt idx="3182">
                  <c:v>-105.98353999999999</c:v>
                </c:pt>
                <c:pt idx="3183">
                  <c:v>-106.08011</c:v>
                </c:pt>
                <c:pt idx="3184">
                  <c:v>-106.17735</c:v>
                </c:pt>
                <c:pt idx="3185">
                  <c:v>-106.27500999999999</c:v>
                </c:pt>
                <c:pt idx="3186">
                  <c:v>-106.37285</c:v>
                </c:pt>
                <c:pt idx="3187">
                  <c:v>-106.47062</c:v>
                </c:pt>
                <c:pt idx="3188">
                  <c:v>-106.56806</c:v>
                </c:pt>
                <c:pt idx="3189">
                  <c:v>-106.66493</c:v>
                </c:pt>
                <c:pt idx="3190">
                  <c:v>-106.76097999999999</c:v>
                </c:pt>
                <c:pt idx="3191">
                  <c:v>-106.85594999999999</c:v>
                </c:pt>
                <c:pt idx="3192">
                  <c:v>-106.9496</c:v>
                </c:pt>
                <c:pt idx="3193">
                  <c:v>-107.04167</c:v>
                </c:pt>
                <c:pt idx="3194">
                  <c:v>-107.13193</c:v>
                </c:pt>
                <c:pt idx="3195">
                  <c:v>-107.22013999999999</c:v>
                </c:pt>
                <c:pt idx="3196">
                  <c:v>-107.30609000000001</c:v>
                </c:pt>
                <c:pt idx="3197">
                  <c:v>-107.3896</c:v>
                </c:pt>
                <c:pt idx="3198">
                  <c:v>-107.4705</c:v>
                </c:pt>
                <c:pt idx="3199">
                  <c:v>-107.54867999999999</c:v>
                </c:pt>
                <c:pt idx="3200">
                  <c:v>-107.62403999999999</c:v>
                </c:pt>
                <c:pt idx="3201">
                  <c:v>-107.69653</c:v>
                </c:pt>
                <c:pt idx="3202">
                  <c:v>-107.76616</c:v>
                </c:pt>
                <c:pt idx="3203">
                  <c:v>-107.83296999999999</c:v>
                </c:pt>
                <c:pt idx="3204">
                  <c:v>-107.89702</c:v>
                </c:pt>
                <c:pt idx="3205">
                  <c:v>-107.95844</c:v>
                </c:pt>
                <c:pt idx="3206">
                  <c:v>-108.01738</c:v>
                </c:pt>
                <c:pt idx="3207">
                  <c:v>-108.074</c:v>
                </c:pt>
                <c:pt idx="3208">
                  <c:v>-108.12853</c:v>
                </c:pt>
                <c:pt idx="3209">
                  <c:v>-108.18116000000001</c:v>
                </c:pt>
                <c:pt idx="3210">
                  <c:v>-108.23213</c:v>
                </c:pt>
                <c:pt idx="3211">
                  <c:v>-108.28166999999999</c:v>
                </c:pt>
                <c:pt idx="3212">
                  <c:v>-108.33000999999999</c:v>
                </c:pt>
                <c:pt idx="3213">
                  <c:v>-108.37739999999999</c:v>
                </c:pt>
                <c:pt idx="3214">
                  <c:v>-108.42404999999999</c:v>
                </c:pt>
                <c:pt idx="3215">
                  <c:v>-108.47020999999999</c:v>
                </c:pt>
                <c:pt idx="3216">
                  <c:v>-108.51611</c:v>
                </c:pt>
                <c:pt idx="3217">
                  <c:v>-108.56196999999999</c:v>
                </c:pt>
                <c:pt idx="3218">
                  <c:v>-108.60802000000001</c:v>
                </c:pt>
                <c:pt idx="3219">
                  <c:v>-108.65449</c:v>
                </c:pt>
                <c:pt idx="3220">
                  <c:v>-108.70161999999999</c:v>
                </c:pt>
                <c:pt idx="3221">
                  <c:v>-108.74963</c:v>
                </c:pt>
                <c:pt idx="3222">
                  <c:v>-108.79876</c:v>
                </c:pt>
                <c:pt idx="3223">
                  <c:v>-108.84925</c:v>
                </c:pt>
                <c:pt idx="3224">
                  <c:v>-108.90132</c:v>
                </c:pt>
                <c:pt idx="3225">
                  <c:v>-108.95520999999999</c:v>
                </c:pt>
                <c:pt idx="3226">
                  <c:v>-109.01113999999998</c:v>
                </c:pt>
                <c:pt idx="3227">
                  <c:v>-109.06931</c:v>
                </c:pt>
                <c:pt idx="3228">
                  <c:v>-109.12991</c:v>
                </c:pt>
                <c:pt idx="3229">
                  <c:v>-109.19309999999999</c:v>
                </c:pt>
                <c:pt idx="3230">
                  <c:v>-109.25899</c:v>
                </c:pt>
                <c:pt idx="3231">
                  <c:v>-109.32767</c:v>
                </c:pt>
                <c:pt idx="3232">
                  <c:v>-109.39919</c:v>
                </c:pt>
                <c:pt idx="3233">
                  <c:v>-109.47354999999999</c:v>
                </c:pt>
                <c:pt idx="3234">
                  <c:v>-109.55071</c:v>
                </c:pt>
                <c:pt idx="3235">
                  <c:v>-109.63059000000001</c:v>
                </c:pt>
                <c:pt idx="3236">
                  <c:v>-109.71305</c:v>
                </c:pt>
                <c:pt idx="3237">
                  <c:v>-109.79794</c:v>
                </c:pt>
                <c:pt idx="3238">
                  <c:v>-109.88506</c:v>
                </c:pt>
                <c:pt idx="3239">
                  <c:v>-109.97418</c:v>
                </c:pt>
                <c:pt idx="3240">
                  <c:v>-110.06507000000001</c:v>
                </c:pt>
                <c:pt idx="3241">
                  <c:v>-110.15747</c:v>
                </c:pt>
                <c:pt idx="3242">
                  <c:v>-110.25112999999999</c:v>
                </c:pt>
                <c:pt idx="3243">
                  <c:v>-110.34576999999999</c:v>
                </c:pt>
                <c:pt idx="3244">
                  <c:v>-110.44113</c:v>
                </c:pt>
                <c:pt idx="3245">
                  <c:v>-110.53695</c:v>
                </c:pt>
                <c:pt idx="3246">
                  <c:v>-110.63297</c:v>
                </c:pt>
                <c:pt idx="3247">
                  <c:v>-110.72892999999999</c:v>
                </c:pt>
                <c:pt idx="3248">
                  <c:v>-110.82458</c:v>
                </c:pt>
                <c:pt idx="3249">
                  <c:v>-110.91965999999999</c:v>
                </c:pt>
                <c:pt idx="3250">
                  <c:v>-111.01392</c:v>
                </c:pt>
                <c:pt idx="3251">
                  <c:v>-111.10710999999999</c:v>
                </c:pt>
                <c:pt idx="3252">
                  <c:v>-111.19896</c:v>
                </c:pt>
                <c:pt idx="3253">
                  <c:v>-111.28923</c:v>
                </c:pt>
                <c:pt idx="3254">
                  <c:v>-111.37764</c:v>
                </c:pt>
                <c:pt idx="3255">
                  <c:v>-111.46395</c:v>
                </c:pt>
                <c:pt idx="3256">
                  <c:v>-111.54789</c:v>
                </c:pt>
                <c:pt idx="3257">
                  <c:v>-111.62922</c:v>
                </c:pt>
                <c:pt idx="3258">
                  <c:v>-111.70769</c:v>
                </c:pt>
                <c:pt idx="3259">
                  <c:v>-111.78308999999999</c:v>
                </c:pt>
                <c:pt idx="3260">
                  <c:v>-111.85521999999999</c:v>
                </c:pt>
                <c:pt idx="3261">
                  <c:v>-111.92393</c:v>
                </c:pt>
                <c:pt idx="3262">
                  <c:v>-111.98911</c:v>
                </c:pt>
                <c:pt idx="3263">
                  <c:v>-112.05065999999999</c:v>
                </c:pt>
                <c:pt idx="3264">
                  <c:v>-112.10857999999999</c:v>
                </c:pt>
                <c:pt idx="3265">
                  <c:v>-112.16288</c:v>
                </c:pt>
                <c:pt idx="3266">
                  <c:v>-112.21362999999999</c:v>
                </c:pt>
                <c:pt idx="3267">
                  <c:v>-112.26094999999999</c:v>
                </c:pt>
                <c:pt idx="3268">
                  <c:v>-112.30499999999999</c:v>
                </c:pt>
                <c:pt idx="3269">
                  <c:v>-112.34598999999999</c:v>
                </c:pt>
                <c:pt idx="3270">
                  <c:v>-112.38415000000001</c:v>
                </c:pt>
                <c:pt idx="3271">
                  <c:v>-112.41973999999999</c:v>
                </c:pt>
                <c:pt idx="3272">
                  <c:v>-112.45303</c:v>
                </c:pt>
                <c:pt idx="3273">
                  <c:v>-112.48430999999999</c:v>
                </c:pt>
                <c:pt idx="3274">
                  <c:v>-112.51387</c:v>
                </c:pt>
                <c:pt idx="3275">
                  <c:v>-112.54201</c:v>
                </c:pt>
                <c:pt idx="3276">
                  <c:v>-112.56903</c:v>
                </c:pt>
                <c:pt idx="3277">
                  <c:v>-112.59519999999999</c:v>
                </c:pt>
                <c:pt idx="3278">
                  <c:v>-112.62081000000001</c:v>
                </c:pt>
                <c:pt idx="3279">
                  <c:v>-112.64616000000001</c:v>
                </c:pt>
                <c:pt idx="3280">
                  <c:v>-112.67152999999999</c:v>
                </c:pt>
                <c:pt idx="3281">
                  <c:v>-112.69718999999999</c:v>
                </c:pt>
                <c:pt idx="3282">
                  <c:v>-112.72342999999999</c:v>
                </c:pt>
                <c:pt idx="3283">
                  <c:v>-112.75054</c:v>
                </c:pt>
                <c:pt idx="3284">
                  <c:v>-112.77880999999999</c:v>
                </c:pt>
                <c:pt idx="3285">
                  <c:v>-112.80852999999999</c:v>
                </c:pt>
                <c:pt idx="3286">
                  <c:v>-112.83999999999999</c:v>
                </c:pt>
                <c:pt idx="3287">
                  <c:v>-112.87350000000001</c:v>
                </c:pt>
                <c:pt idx="3288">
                  <c:v>-112.90932000000001</c:v>
                </c:pt>
                <c:pt idx="3289">
                  <c:v>-112.94775</c:v>
                </c:pt>
                <c:pt idx="3290">
                  <c:v>-112.98904999999999</c:v>
                </c:pt>
                <c:pt idx="3291">
                  <c:v>-113.03344</c:v>
                </c:pt>
                <c:pt idx="3292">
                  <c:v>-113.08115000000001</c:v>
                </c:pt>
                <c:pt idx="3293">
                  <c:v>-113.13233</c:v>
                </c:pt>
                <c:pt idx="3294">
                  <c:v>-113.18710999999999</c:v>
                </c:pt>
                <c:pt idx="3295">
                  <c:v>-113.24554999999999</c:v>
                </c:pt>
                <c:pt idx="3296">
                  <c:v>-113.30769000000001</c:v>
                </c:pt>
                <c:pt idx="3297">
                  <c:v>-113.37349</c:v>
                </c:pt>
                <c:pt idx="3298">
                  <c:v>-113.44287</c:v>
                </c:pt>
                <c:pt idx="3299">
                  <c:v>-113.51571999999999</c:v>
                </c:pt>
                <c:pt idx="3300">
                  <c:v>-113.59187</c:v>
                </c:pt>
                <c:pt idx="3301">
                  <c:v>-113.67112</c:v>
                </c:pt>
                <c:pt idx="3302">
                  <c:v>-113.75324999999999</c:v>
                </c:pt>
                <c:pt idx="3303">
                  <c:v>-113.83801</c:v>
                </c:pt>
                <c:pt idx="3304">
                  <c:v>-113.92515</c:v>
                </c:pt>
                <c:pt idx="3305">
                  <c:v>-114.01438999999999</c:v>
                </c:pt>
                <c:pt idx="3306">
                  <c:v>-114.10548</c:v>
                </c:pt>
                <c:pt idx="3307">
                  <c:v>-114.19815</c:v>
                </c:pt>
                <c:pt idx="3308">
                  <c:v>-114.29215000000001</c:v>
                </c:pt>
                <c:pt idx="3309">
                  <c:v>-114.38720000000001</c:v>
                </c:pt>
                <c:pt idx="3310">
                  <c:v>-114.48305999999999</c:v>
                </c:pt>
                <c:pt idx="3311">
                  <c:v>-114.57947999999999</c:v>
                </c:pt>
                <c:pt idx="3312">
                  <c:v>-114.67619999999999</c:v>
                </c:pt>
                <c:pt idx="3313">
                  <c:v>-114.77297</c:v>
                </c:pt>
                <c:pt idx="3314">
                  <c:v>-114.86955</c:v>
                </c:pt>
                <c:pt idx="3315">
                  <c:v>-114.96569</c:v>
                </c:pt>
                <c:pt idx="3316">
                  <c:v>-115.06113999999999</c:v>
                </c:pt>
                <c:pt idx="3317">
                  <c:v>-115.15565000000001</c:v>
                </c:pt>
                <c:pt idx="3318">
                  <c:v>-115.24897</c:v>
                </c:pt>
                <c:pt idx="3319">
                  <c:v>-115.34084999999999</c:v>
                </c:pt>
                <c:pt idx="3320">
                  <c:v>-115.43106999999999</c:v>
                </c:pt>
                <c:pt idx="3321">
                  <c:v>-115.51939</c:v>
                </c:pt>
                <c:pt idx="3322">
                  <c:v>-115.60562</c:v>
                </c:pt>
                <c:pt idx="3323">
                  <c:v>-115.68956</c:v>
                </c:pt>
                <c:pt idx="3324">
                  <c:v>-115.77106999999999</c:v>
                </c:pt>
                <c:pt idx="3325">
                  <c:v>-115.85001</c:v>
                </c:pt>
                <c:pt idx="3326">
                  <c:v>-115.9263</c:v>
                </c:pt>
                <c:pt idx="3327">
                  <c:v>-115.99987999999999</c:v>
                </c:pt>
                <c:pt idx="3328">
                  <c:v>-116.07075</c:v>
                </c:pt>
                <c:pt idx="3329">
                  <c:v>-116.13892999999999</c:v>
                </c:pt>
                <c:pt idx="3330">
                  <c:v>-116.20447</c:v>
                </c:pt>
                <c:pt idx="3331">
                  <c:v>-116.26748000000001</c:v>
                </c:pt>
                <c:pt idx="3332">
                  <c:v>-116.32809</c:v>
                </c:pt>
                <c:pt idx="3333">
                  <c:v>-116.38642999999999</c:v>
                </c:pt>
                <c:pt idx="3334">
                  <c:v>-116.4427</c:v>
                </c:pt>
                <c:pt idx="3335">
                  <c:v>-116.49708000000001</c:v>
                </c:pt>
                <c:pt idx="3336">
                  <c:v>-116.54977</c:v>
                </c:pt>
                <c:pt idx="3337">
                  <c:v>-116.60097999999999</c:v>
                </c:pt>
                <c:pt idx="3338">
                  <c:v>-116.65090999999998</c:v>
                </c:pt>
                <c:pt idx="3339">
                  <c:v>-116.69979000000001</c:v>
                </c:pt>
                <c:pt idx="3340">
                  <c:v>-116.74782999999999</c:v>
                </c:pt>
                <c:pt idx="3341">
                  <c:v>-116.79523999999999</c:v>
                </c:pt>
                <c:pt idx="3342">
                  <c:v>-116.84223999999999</c:v>
                </c:pt>
                <c:pt idx="3343">
                  <c:v>-116.88903000000001</c:v>
                </c:pt>
                <c:pt idx="3344">
                  <c:v>-116.93584</c:v>
                </c:pt>
                <c:pt idx="3345">
                  <c:v>-116.98289</c:v>
                </c:pt>
                <c:pt idx="3346">
                  <c:v>-117.03037999999999</c:v>
                </c:pt>
                <c:pt idx="3347">
                  <c:v>-117.07853</c:v>
                </c:pt>
                <c:pt idx="3348">
                  <c:v>-117.12756</c:v>
                </c:pt>
                <c:pt idx="3349">
                  <c:v>-117.17768</c:v>
                </c:pt>
                <c:pt idx="3350">
                  <c:v>-117.22910999999999</c:v>
                </c:pt>
                <c:pt idx="3351">
                  <c:v>-117.28202999999999</c:v>
                </c:pt>
                <c:pt idx="3352">
                  <c:v>-117.33664</c:v>
                </c:pt>
                <c:pt idx="3353">
                  <c:v>-117.39313</c:v>
                </c:pt>
                <c:pt idx="3354">
                  <c:v>-117.45164</c:v>
                </c:pt>
                <c:pt idx="3355">
                  <c:v>-117.51230999999999</c:v>
                </c:pt>
                <c:pt idx="3356">
                  <c:v>-117.57525000000001</c:v>
                </c:pt>
                <c:pt idx="3357">
                  <c:v>-117.64054</c:v>
                </c:pt>
                <c:pt idx="3358">
                  <c:v>-117.70822</c:v>
                </c:pt>
                <c:pt idx="3359">
                  <c:v>-117.7783</c:v>
                </c:pt>
                <c:pt idx="3360">
                  <c:v>-117.85077000000001</c:v>
                </c:pt>
                <c:pt idx="3361">
                  <c:v>-117.92555999999999</c:v>
                </c:pt>
                <c:pt idx="3362">
                  <c:v>-118.00261</c:v>
                </c:pt>
                <c:pt idx="3363">
                  <c:v>-118.08178999999998</c:v>
                </c:pt>
                <c:pt idx="3364">
                  <c:v>-118.16297</c:v>
                </c:pt>
                <c:pt idx="3365">
                  <c:v>-118.24599000000001</c:v>
                </c:pt>
                <c:pt idx="3366">
                  <c:v>-118.33067</c:v>
                </c:pt>
                <c:pt idx="3367">
                  <c:v>-118.41682</c:v>
                </c:pt>
                <c:pt idx="3368">
                  <c:v>-118.50425999999999</c:v>
                </c:pt>
                <c:pt idx="3369">
                  <c:v>-118.59277</c:v>
                </c:pt>
                <c:pt idx="3370">
                  <c:v>-118.68213</c:v>
                </c:pt>
                <c:pt idx="3371">
                  <c:v>-118.77215</c:v>
                </c:pt>
                <c:pt idx="3372">
                  <c:v>-118.86259999999999</c:v>
                </c:pt>
                <c:pt idx="3373">
                  <c:v>-118.95326</c:v>
                </c:pt>
                <c:pt idx="3374">
                  <c:v>-119.04389</c:v>
                </c:pt>
                <c:pt idx="3375">
                  <c:v>-119.13428999999999</c:v>
                </c:pt>
                <c:pt idx="3376">
                  <c:v>-119.2242</c:v>
                </c:pt>
                <c:pt idx="3377">
                  <c:v>-119.31339</c:v>
                </c:pt>
                <c:pt idx="3378">
                  <c:v>-119.40161000000001</c:v>
                </c:pt>
                <c:pt idx="3379">
                  <c:v>-119.48860999999999</c:v>
                </c:pt>
                <c:pt idx="3380">
                  <c:v>-119.57415</c:v>
                </c:pt>
                <c:pt idx="3381">
                  <c:v>-119.65796999999999</c:v>
                </c:pt>
                <c:pt idx="3382">
                  <c:v>-119.73981000000001</c:v>
                </c:pt>
                <c:pt idx="3383">
                  <c:v>-119.81943</c:v>
                </c:pt>
                <c:pt idx="3384">
                  <c:v>-119.89662</c:v>
                </c:pt>
                <c:pt idx="3385">
                  <c:v>-119.97113999999999</c:v>
                </c:pt>
                <c:pt idx="3386">
                  <c:v>-120.04284000000001</c:v>
                </c:pt>
                <c:pt idx="3387">
                  <c:v>-120.11154999999999</c:v>
                </c:pt>
                <c:pt idx="3388">
                  <c:v>-120.17717999999999</c:v>
                </c:pt>
                <c:pt idx="3389">
                  <c:v>-120.23965999999999</c:v>
                </c:pt>
                <c:pt idx="3390">
                  <c:v>-120.29898</c:v>
                </c:pt>
                <c:pt idx="3391">
                  <c:v>-120.35515000000001</c:v>
                </c:pt>
                <c:pt idx="3392">
                  <c:v>-120.40826</c:v>
                </c:pt>
                <c:pt idx="3393">
                  <c:v>-120.45842999999999</c:v>
                </c:pt>
                <c:pt idx="3394">
                  <c:v>-120.50582</c:v>
                </c:pt>
                <c:pt idx="3395">
                  <c:v>-120.55061000000001</c:v>
                </c:pt>
                <c:pt idx="3396">
                  <c:v>-120.59304</c:v>
                </c:pt>
                <c:pt idx="3397">
                  <c:v>-120.63334</c:v>
                </c:pt>
                <c:pt idx="3398">
                  <c:v>-120.67177</c:v>
                </c:pt>
                <c:pt idx="3399">
                  <c:v>-120.70858000000001</c:v>
                </c:pt>
                <c:pt idx="3400">
                  <c:v>-120.74405</c:v>
                </c:pt>
                <c:pt idx="3401">
                  <c:v>-120.77842</c:v>
                </c:pt>
                <c:pt idx="3402">
                  <c:v>-120.81197</c:v>
                </c:pt>
                <c:pt idx="3403">
                  <c:v>-120.84495000000001</c:v>
                </c:pt>
                <c:pt idx="3404">
                  <c:v>-120.87762000000001</c:v>
                </c:pt>
                <c:pt idx="3405">
                  <c:v>-120.91022</c:v>
                </c:pt>
                <c:pt idx="3406">
                  <c:v>-120.94300999999999</c:v>
                </c:pt>
                <c:pt idx="3407">
                  <c:v>-120.97621999999998</c:v>
                </c:pt>
                <c:pt idx="3408">
                  <c:v>-121.01013</c:v>
                </c:pt>
                <c:pt idx="3409">
                  <c:v>-121.04496</c:v>
                </c:pt>
                <c:pt idx="3410">
                  <c:v>-121.08099999999999</c:v>
                </c:pt>
                <c:pt idx="3411">
                  <c:v>-121.11847</c:v>
                </c:pt>
                <c:pt idx="3412">
                  <c:v>-121.15765</c:v>
                </c:pt>
                <c:pt idx="3413">
                  <c:v>-121.19878</c:v>
                </c:pt>
                <c:pt idx="3414">
                  <c:v>-121.24209999999999</c:v>
                </c:pt>
                <c:pt idx="3415">
                  <c:v>-121.28785999999999</c:v>
                </c:pt>
                <c:pt idx="3416">
                  <c:v>-121.33624</c:v>
                </c:pt>
                <c:pt idx="3417">
                  <c:v>-121.38745</c:v>
                </c:pt>
                <c:pt idx="3418">
                  <c:v>-121.44162</c:v>
                </c:pt>
                <c:pt idx="3419">
                  <c:v>-121.49887</c:v>
                </c:pt>
                <c:pt idx="3420">
                  <c:v>-121.55927</c:v>
                </c:pt>
                <c:pt idx="3421">
                  <c:v>-121.62282</c:v>
                </c:pt>
                <c:pt idx="3422">
                  <c:v>-121.68952</c:v>
                </c:pt>
                <c:pt idx="3423">
                  <c:v>-121.75927999999999</c:v>
                </c:pt>
                <c:pt idx="3424">
                  <c:v>-121.83198999999999</c:v>
                </c:pt>
                <c:pt idx="3425">
                  <c:v>-121.9075</c:v>
                </c:pt>
                <c:pt idx="3426">
                  <c:v>-121.98560000000001</c:v>
                </c:pt>
                <c:pt idx="3427">
                  <c:v>-122.06605999999999</c:v>
                </c:pt>
                <c:pt idx="3428">
                  <c:v>-122.14863</c:v>
                </c:pt>
                <c:pt idx="3429">
                  <c:v>-122.23304</c:v>
                </c:pt>
                <c:pt idx="3430">
                  <c:v>-122.319</c:v>
                </c:pt>
                <c:pt idx="3431">
                  <c:v>-122.40621999999999</c:v>
                </c:pt>
                <c:pt idx="3432">
                  <c:v>-122.49439</c:v>
                </c:pt>
                <c:pt idx="3433">
                  <c:v>-122.58322000000001</c:v>
                </c:pt>
                <c:pt idx="3434">
                  <c:v>-122.67240000000001</c:v>
                </c:pt>
                <c:pt idx="3435">
                  <c:v>-122.76164</c:v>
                </c:pt>
                <c:pt idx="3436">
                  <c:v>-122.85065</c:v>
                </c:pt>
                <c:pt idx="3437">
                  <c:v>-122.93911999999999</c:v>
                </c:pt>
                <c:pt idx="3438">
                  <c:v>-123.02677</c:v>
                </c:pt>
                <c:pt idx="3439">
                  <c:v>-123.11331</c:v>
                </c:pt>
                <c:pt idx="3440">
                  <c:v>-123.19843</c:v>
                </c:pt>
                <c:pt idx="3441">
                  <c:v>-123.28187</c:v>
                </c:pt>
                <c:pt idx="3442">
                  <c:v>-123.36333</c:v>
                </c:pt>
                <c:pt idx="3443">
                  <c:v>-123.44253</c:v>
                </c:pt>
                <c:pt idx="3444">
                  <c:v>-123.5192</c:v>
                </c:pt>
                <c:pt idx="3445">
                  <c:v>-123.59306999999998</c:v>
                </c:pt>
                <c:pt idx="3446">
                  <c:v>-123.66390000000001</c:v>
                </c:pt>
                <c:pt idx="3447">
                  <c:v>-123.73146</c:v>
                </c:pt>
                <c:pt idx="3448">
                  <c:v>-123.79554999999999</c:v>
                </c:pt>
                <c:pt idx="3449">
                  <c:v>-123.85598999999999</c:v>
                </c:pt>
                <c:pt idx="3450">
                  <c:v>-123.91264999999999</c:v>
                </c:pt>
                <c:pt idx="3451">
                  <c:v>-123.96543</c:v>
                </c:pt>
                <c:pt idx="3452">
                  <c:v>-124.01429</c:v>
                </c:pt>
                <c:pt idx="3453">
                  <c:v>-124.05922</c:v>
                </c:pt>
                <c:pt idx="3454">
                  <c:v>-124.10026999999999</c:v>
                </c:pt>
                <c:pt idx="3455">
                  <c:v>-124.13751000000001</c:v>
                </c:pt>
                <c:pt idx="3456">
                  <c:v>-124.17107</c:v>
                </c:pt>
                <c:pt idx="3457">
                  <c:v>-124.20113000000001</c:v>
                </c:pt>
                <c:pt idx="3458">
                  <c:v>-124.22789</c:v>
                </c:pt>
                <c:pt idx="3459">
                  <c:v>-124.25157</c:v>
                </c:pt>
                <c:pt idx="3460">
                  <c:v>-124.27244</c:v>
                </c:pt>
                <c:pt idx="3461">
                  <c:v>-124.29076000000001</c:v>
                </c:pt>
                <c:pt idx="3462">
                  <c:v>-124.30681999999999</c:v>
                </c:pt>
                <c:pt idx="3463">
                  <c:v>-124.32092</c:v>
                </c:pt>
                <c:pt idx="3464">
                  <c:v>-124.33333999999999</c:v>
                </c:pt>
                <c:pt idx="3465">
                  <c:v>-124.34437</c:v>
                </c:pt>
                <c:pt idx="3466">
                  <c:v>-124.35432</c:v>
                </c:pt>
                <c:pt idx="3467">
                  <c:v>-124.36346999999999</c:v>
                </c:pt>
                <c:pt idx="3468">
                  <c:v>-124.37212</c:v>
                </c:pt>
                <c:pt idx="3469">
                  <c:v>-124.38056</c:v>
                </c:pt>
                <c:pt idx="3470">
                  <c:v>-124.38907</c:v>
                </c:pt>
                <c:pt idx="3471">
                  <c:v>-124.39793999999999</c:v>
                </c:pt>
                <c:pt idx="3472">
                  <c:v>-124.40746000000001</c:v>
                </c:pt>
                <c:pt idx="3473">
                  <c:v>-124.41792000000001</c:v>
                </c:pt>
                <c:pt idx="3474">
                  <c:v>-124.42958999999999</c:v>
                </c:pt>
                <c:pt idx="3475">
                  <c:v>-124.44274999999999</c:v>
                </c:pt>
                <c:pt idx="3476">
                  <c:v>-124.45767999999998</c:v>
                </c:pt>
                <c:pt idx="3477">
                  <c:v>-124.47463999999999</c:v>
                </c:pt>
                <c:pt idx="3478">
                  <c:v>-124.49386</c:v>
                </c:pt>
                <c:pt idx="3479">
                  <c:v>-124.51555999999999</c:v>
                </c:pt>
                <c:pt idx="3480">
                  <c:v>-124.53994</c:v>
                </c:pt>
                <c:pt idx="3481">
                  <c:v>-124.56716</c:v>
                </c:pt>
                <c:pt idx="3482">
                  <c:v>-124.59732</c:v>
                </c:pt>
                <c:pt idx="3483">
                  <c:v>-124.63048999999999</c:v>
                </c:pt>
                <c:pt idx="3484">
                  <c:v>-124.66672</c:v>
                </c:pt>
                <c:pt idx="3485">
                  <c:v>-124.70596</c:v>
                </c:pt>
                <c:pt idx="3486">
                  <c:v>-124.74816</c:v>
                </c:pt>
                <c:pt idx="3487">
                  <c:v>-124.79321999999999</c:v>
                </c:pt>
                <c:pt idx="3488">
                  <c:v>-124.84097</c:v>
                </c:pt>
                <c:pt idx="3489">
                  <c:v>-124.89124999999999</c:v>
                </c:pt>
                <c:pt idx="3490">
                  <c:v>-124.94382999999999</c:v>
                </c:pt>
                <c:pt idx="3491">
                  <c:v>-124.99849</c:v>
                </c:pt>
                <c:pt idx="3492">
                  <c:v>-125.05498</c:v>
                </c:pt>
                <c:pt idx="3493">
                  <c:v>-125.11303999999998</c:v>
                </c:pt>
                <c:pt idx="3494">
                  <c:v>-125.17241</c:v>
                </c:pt>
                <c:pt idx="3495">
                  <c:v>-125.23283000000001</c:v>
                </c:pt>
                <c:pt idx="3496">
                  <c:v>-125.29404</c:v>
                </c:pt>
                <c:pt idx="3497">
                  <c:v>-125.35576999999999</c:v>
                </c:pt>
                <c:pt idx="3498">
                  <c:v>-125.41777</c:v>
                </c:pt>
                <c:pt idx="3499">
                  <c:v>-125.47979000000001</c:v>
                </c:pt>
                <c:pt idx="3500">
                  <c:v>-125.54157000000001</c:v>
                </c:pt>
                <c:pt idx="3501">
                  <c:v>-125.60284999999999</c:v>
                </c:pt>
                <c:pt idx="3502">
                  <c:v>-125.66339000000001</c:v>
                </c:pt>
                <c:pt idx="3503">
                  <c:v>-125.72292</c:v>
                </c:pt>
                <c:pt idx="3504">
                  <c:v>-125.78119</c:v>
                </c:pt>
                <c:pt idx="3505">
                  <c:v>-125.83794</c:v>
                </c:pt>
                <c:pt idx="3506">
                  <c:v>-125.89288999999999</c:v>
                </c:pt>
                <c:pt idx="3507">
                  <c:v>-125.94579</c:v>
                </c:pt>
                <c:pt idx="3508">
                  <c:v>-125.99638</c:v>
                </c:pt>
                <c:pt idx="3509">
                  <c:v>-126.04441</c:v>
                </c:pt>
                <c:pt idx="3510">
                  <c:v>-126.08965999999999</c:v>
                </c:pt>
                <c:pt idx="3511">
                  <c:v>-126.1319</c:v>
                </c:pt>
                <c:pt idx="3512">
                  <c:v>-126.17097</c:v>
                </c:pt>
                <c:pt idx="3513">
                  <c:v>-126.20671999999999</c:v>
                </c:pt>
                <c:pt idx="3514">
                  <c:v>-126.23904999999999</c:v>
                </c:pt>
                <c:pt idx="3515">
                  <c:v>-126.26791</c:v>
                </c:pt>
                <c:pt idx="3516">
                  <c:v>-126.29327000000001</c:v>
                </c:pt>
                <c:pt idx="3517">
                  <c:v>-126.31518</c:v>
                </c:pt>
                <c:pt idx="3518">
                  <c:v>-126.33369999999999</c:v>
                </c:pt>
                <c:pt idx="3519">
                  <c:v>-126.34894</c:v>
                </c:pt>
                <c:pt idx="3520">
                  <c:v>-126.36106000000001</c:v>
                </c:pt>
                <c:pt idx="3521">
                  <c:v>-126.37022999999999</c:v>
                </c:pt>
                <c:pt idx="3522">
                  <c:v>-126.37665</c:v>
                </c:pt>
                <c:pt idx="3523">
                  <c:v>-126.38054</c:v>
                </c:pt>
                <c:pt idx="3524">
                  <c:v>-126.38212</c:v>
                </c:pt>
                <c:pt idx="3525">
                  <c:v>-126.38160999999999</c:v>
                </c:pt>
                <c:pt idx="3526">
                  <c:v>-126.37924</c:v>
                </c:pt>
                <c:pt idx="3527">
                  <c:v>-126.37523999999999</c:v>
                </c:pt>
                <c:pt idx="3528">
                  <c:v>-126.36983000000001</c:v>
                </c:pt>
                <c:pt idx="3529">
                  <c:v>-126.36323</c:v>
                </c:pt>
                <c:pt idx="3530">
                  <c:v>-126.35565</c:v>
                </c:pt>
                <c:pt idx="3531">
                  <c:v>-126.34729999999999</c:v>
                </c:pt>
                <c:pt idx="3532">
                  <c:v>-126.33839999999999</c:v>
                </c:pt>
                <c:pt idx="3533">
                  <c:v>-126.32916</c:v>
                </c:pt>
                <c:pt idx="3534">
                  <c:v>-126.31980999999999</c:v>
                </c:pt>
                <c:pt idx="3535">
                  <c:v>-126.31054999999999</c:v>
                </c:pt>
                <c:pt idx="3536">
                  <c:v>-126.30160999999998</c:v>
                </c:pt>
                <c:pt idx="3537">
                  <c:v>-126.29320000000001</c:v>
                </c:pt>
                <c:pt idx="3538">
                  <c:v>-126.28557000000001</c:v>
                </c:pt>
                <c:pt idx="3539">
                  <c:v>-126.27891</c:v>
                </c:pt>
                <c:pt idx="3540">
                  <c:v>-126.27343999999999</c:v>
                </c:pt>
                <c:pt idx="3541">
                  <c:v>-126.26936000000001</c:v>
                </c:pt>
                <c:pt idx="3542">
                  <c:v>-126.26685000000001</c:v>
                </c:pt>
                <c:pt idx="3543">
                  <c:v>-126.26606</c:v>
                </c:pt>
                <c:pt idx="3544">
                  <c:v>-126.26711</c:v>
                </c:pt>
                <c:pt idx="3545">
                  <c:v>-126.27007999999999</c:v>
                </c:pt>
                <c:pt idx="3546">
                  <c:v>-126.27503</c:v>
                </c:pt>
                <c:pt idx="3547">
                  <c:v>-126.28196</c:v>
                </c:pt>
                <c:pt idx="3548">
                  <c:v>-126.29084</c:v>
                </c:pt>
                <c:pt idx="3549">
                  <c:v>-126.30159999999999</c:v>
                </c:pt>
                <c:pt idx="3550">
                  <c:v>-126.31414000000001</c:v>
                </c:pt>
                <c:pt idx="3551">
                  <c:v>-126.32831</c:v>
                </c:pt>
                <c:pt idx="3552">
                  <c:v>-126.34393</c:v>
                </c:pt>
                <c:pt idx="3553">
                  <c:v>-126.36081999999999</c:v>
                </c:pt>
                <c:pt idx="3554">
                  <c:v>-126.37873999999999</c:v>
                </c:pt>
                <c:pt idx="3555">
                  <c:v>-126.39748</c:v>
                </c:pt>
                <c:pt idx="3556">
                  <c:v>-126.41679999999999</c:v>
                </c:pt>
                <c:pt idx="3557">
                  <c:v>-126.43644999999999</c:v>
                </c:pt>
                <c:pt idx="3558">
                  <c:v>-126.45618999999999</c:v>
                </c:pt>
                <c:pt idx="3559">
                  <c:v>-126.47579</c:v>
                </c:pt>
                <c:pt idx="3560">
                  <c:v>-126.49499</c:v>
                </c:pt>
                <c:pt idx="3561">
                  <c:v>-126.51356999999999</c:v>
                </c:pt>
                <c:pt idx="3562">
                  <c:v>-126.53127999999998</c:v>
                </c:pt>
                <c:pt idx="3563">
                  <c:v>-126.54787999999999</c:v>
                </c:pt>
                <c:pt idx="3564">
                  <c:v>-126.56315000000001</c:v>
                </c:pt>
                <c:pt idx="3565">
                  <c:v>-126.57684</c:v>
                </c:pt>
                <c:pt idx="3566">
                  <c:v>-126.58873</c:v>
                </c:pt>
                <c:pt idx="3567">
                  <c:v>-126.59857</c:v>
                </c:pt>
                <c:pt idx="3568">
                  <c:v>-126.60615</c:v>
                </c:pt>
                <c:pt idx="3569">
                  <c:v>-126.61123000000001</c:v>
                </c:pt>
                <c:pt idx="3570">
                  <c:v>-126.61358999999999</c:v>
                </c:pt>
                <c:pt idx="3571">
                  <c:v>-126.61302000000001</c:v>
                </c:pt>
                <c:pt idx="3572">
                  <c:v>-126.60930999999999</c:v>
                </c:pt>
                <c:pt idx="3573">
                  <c:v>-126.60227</c:v>
                </c:pt>
                <c:pt idx="3574">
                  <c:v>-126.59173</c:v>
                </c:pt>
                <c:pt idx="3575">
                  <c:v>-126.57755999999999</c:v>
                </c:pt>
                <c:pt idx="3576">
                  <c:v>-126.55965</c:v>
                </c:pt>
                <c:pt idx="3577">
                  <c:v>-126.53791</c:v>
                </c:pt>
                <c:pt idx="3578">
                  <c:v>-126.5123</c:v>
                </c:pt>
                <c:pt idx="3579">
                  <c:v>-126.48282999999999</c:v>
                </c:pt>
                <c:pt idx="3580">
                  <c:v>-126.44952000000001</c:v>
                </c:pt>
                <c:pt idx="3581">
                  <c:v>-126.41244</c:v>
                </c:pt>
                <c:pt idx="3582">
                  <c:v>-126.37172</c:v>
                </c:pt>
                <c:pt idx="3583">
                  <c:v>-126.32749999999999</c:v>
                </c:pt>
                <c:pt idx="3584">
                  <c:v>-126.27995000000001</c:v>
                </c:pt>
                <c:pt idx="3585">
                  <c:v>-126.22928</c:v>
                </c:pt>
                <c:pt idx="3586">
                  <c:v>-126.17570000000001</c:v>
                </c:pt>
                <c:pt idx="3587">
                  <c:v>-126.11946999999999</c:v>
                </c:pt>
                <c:pt idx="3588">
                  <c:v>-126.06081999999999</c:v>
                </c:pt>
                <c:pt idx="3589">
                  <c:v>-126.00003000000001</c:v>
                </c:pt>
                <c:pt idx="3590">
                  <c:v>-125.93735000000001</c:v>
                </c:pt>
                <c:pt idx="3591">
                  <c:v>-125.87306</c:v>
                </c:pt>
                <c:pt idx="3592">
                  <c:v>-125.80743999999999</c:v>
                </c:pt>
                <c:pt idx="3593">
                  <c:v>-125.74075000000001</c:v>
                </c:pt>
                <c:pt idx="3594">
                  <c:v>-125.67328000000001</c:v>
                </c:pt>
                <c:pt idx="3595">
                  <c:v>-125.60533</c:v>
                </c:pt>
                <c:pt idx="3596">
                  <c:v>-125.53717</c:v>
                </c:pt>
                <c:pt idx="3597">
                  <c:v>-125.4691</c:v>
                </c:pt>
                <c:pt idx="3598">
                  <c:v>-125.40142</c:v>
                </c:pt>
                <c:pt idx="3599">
                  <c:v>-125.33444</c:v>
                </c:pt>
                <c:pt idx="3600">
                  <c:v>-125.26846</c:v>
                </c:pt>
                <c:pt idx="3601">
                  <c:v>-125.20379</c:v>
                </c:pt>
                <c:pt idx="3602">
                  <c:v>-125.14073</c:v>
                </c:pt>
                <c:pt idx="3603">
                  <c:v>-125.07959</c:v>
                </c:pt>
                <c:pt idx="3604">
                  <c:v>-125.02064999999999</c:v>
                </c:pt>
                <c:pt idx="3605">
                  <c:v>-124.96418</c:v>
                </c:pt>
                <c:pt idx="3606">
                  <c:v>-124.91040000000001</c:v>
                </c:pt>
                <c:pt idx="3607">
                  <c:v>-124.85954</c:v>
                </c:pt>
                <c:pt idx="3608">
                  <c:v>-124.81174</c:v>
                </c:pt>
                <c:pt idx="3609">
                  <c:v>-124.76711999999999</c:v>
                </c:pt>
                <c:pt idx="3610">
                  <c:v>-124.72577000000001</c:v>
                </c:pt>
                <c:pt idx="3611">
                  <c:v>-124.68770000000001</c:v>
                </c:pt>
                <c:pt idx="3612">
                  <c:v>-124.65289</c:v>
                </c:pt>
                <c:pt idx="3613">
                  <c:v>-124.62125999999999</c:v>
                </c:pt>
                <c:pt idx="3614">
                  <c:v>-124.59270999999998</c:v>
                </c:pt>
                <c:pt idx="3615">
                  <c:v>-124.56708</c:v>
                </c:pt>
                <c:pt idx="3616">
                  <c:v>-124.54418</c:v>
                </c:pt>
                <c:pt idx="3617">
                  <c:v>-124.52382</c:v>
                </c:pt>
                <c:pt idx="3618">
                  <c:v>-124.50576</c:v>
                </c:pt>
                <c:pt idx="3619">
                  <c:v>-124.48976</c:v>
                </c:pt>
                <c:pt idx="3620">
                  <c:v>-124.47557</c:v>
                </c:pt>
                <c:pt idx="3621">
                  <c:v>-124.46294</c:v>
                </c:pt>
                <c:pt idx="3622">
                  <c:v>-124.45160999999999</c:v>
                </c:pt>
                <c:pt idx="3623">
                  <c:v>-124.44134</c:v>
                </c:pt>
                <c:pt idx="3624">
                  <c:v>-124.43186</c:v>
                </c:pt>
                <c:pt idx="3625">
                  <c:v>-124.42292</c:v>
                </c:pt>
                <c:pt idx="3626">
                  <c:v>-124.41423999999999</c:v>
                </c:pt>
                <c:pt idx="3627">
                  <c:v>-124.40556999999998</c:v>
                </c:pt>
                <c:pt idx="3628">
                  <c:v>-124.39664</c:v>
                </c:pt>
                <c:pt idx="3629">
                  <c:v>-124.38718</c:v>
                </c:pt>
                <c:pt idx="3630">
                  <c:v>-124.37692</c:v>
                </c:pt>
                <c:pt idx="3631">
                  <c:v>-124.36556999999999</c:v>
                </c:pt>
                <c:pt idx="3632">
                  <c:v>-124.35287</c:v>
                </c:pt>
                <c:pt idx="3633">
                  <c:v>-124.33852999999999</c:v>
                </c:pt>
                <c:pt idx="3634">
                  <c:v>-124.32230999999999</c:v>
                </c:pt>
                <c:pt idx="3635">
                  <c:v>-124.30395999999999</c:v>
                </c:pt>
                <c:pt idx="3636">
                  <c:v>-124.28325000000001</c:v>
                </c:pt>
                <c:pt idx="3637">
                  <c:v>-124.25998</c:v>
                </c:pt>
                <c:pt idx="3638">
                  <c:v>-124.23399999999999</c:v>
                </c:pt>
                <c:pt idx="3639">
                  <c:v>-124.20517</c:v>
                </c:pt>
                <c:pt idx="3640">
                  <c:v>-124.17341</c:v>
                </c:pt>
                <c:pt idx="3641">
                  <c:v>-124.1387</c:v>
                </c:pt>
                <c:pt idx="3642">
                  <c:v>-124.10102999999999</c:v>
                </c:pt>
                <c:pt idx="3643">
                  <c:v>-124.06045</c:v>
                </c:pt>
                <c:pt idx="3644">
                  <c:v>-124.01705999999999</c:v>
                </c:pt>
                <c:pt idx="3645">
                  <c:v>-123.97098</c:v>
                </c:pt>
                <c:pt idx="3646">
                  <c:v>-123.92238</c:v>
                </c:pt>
                <c:pt idx="3647">
                  <c:v>-123.87143999999999</c:v>
                </c:pt>
                <c:pt idx="3648">
                  <c:v>-123.81836999999999</c:v>
                </c:pt>
                <c:pt idx="3649">
                  <c:v>-123.7634</c:v>
                </c:pt>
                <c:pt idx="3650">
                  <c:v>-123.70676</c:v>
                </c:pt>
                <c:pt idx="3651">
                  <c:v>-123.64869999999999</c:v>
                </c:pt>
                <c:pt idx="3652">
                  <c:v>-123.58944</c:v>
                </c:pt>
                <c:pt idx="3653">
                  <c:v>-123.52925</c:v>
                </c:pt>
                <c:pt idx="3654">
                  <c:v>-123.46836</c:v>
                </c:pt>
                <c:pt idx="3655">
                  <c:v>-123.40702</c:v>
                </c:pt>
                <c:pt idx="3656">
                  <c:v>-123.34546999999999</c:v>
                </c:pt>
                <c:pt idx="3657">
                  <c:v>-123.28393999999999</c:v>
                </c:pt>
                <c:pt idx="3658">
                  <c:v>-123.22269</c:v>
                </c:pt>
                <c:pt idx="3659">
                  <c:v>-123.16194999999999</c:v>
                </c:pt>
                <c:pt idx="3660">
                  <c:v>-123.10198</c:v>
                </c:pt>
                <c:pt idx="3661">
                  <c:v>-123.04301</c:v>
                </c:pt>
                <c:pt idx="3662">
                  <c:v>-122.9853</c:v>
                </c:pt>
                <c:pt idx="3663">
                  <c:v>-122.92910000000001</c:v>
                </c:pt>
                <c:pt idx="3664">
                  <c:v>-122.87465</c:v>
                </c:pt>
                <c:pt idx="3665">
                  <c:v>-122.8222</c:v>
                </c:pt>
                <c:pt idx="3666">
                  <c:v>-122.77197000000001</c:v>
                </c:pt>
                <c:pt idx="3667">
                  <c:v>-122.72418</c:v>
                </c:pt>
                <c:pt idx="3668">
                  <c:v>-122.67901999999999</c:v>
                </c:pt>
                <c:pt idx="3669">
                  <c:v>-122.63665</c:v>
                </c:pt>
                <c:pt idx="3670">
                  <c:v>-122.59717999999999</c:v>
                </c:pt>
                <c:pt idx="3671">
                  <c:v>-122.56068</c:v>
                </c:pt>
                <c:pt idx="3672">
                  <c:v>-122.52718999999999</c:v>
                </c:pt>
                <c:pt idx="3673">
                  <c:v>-122.49668</c:v>
                </c:pt>
                <c:pt idx="3674">
                  <c:v>-122.46907999999999</c:v>
                </c:pt>
                <c:pt idx="3675">
                  <c:v>-122.44428000000001</c:v>
                </c:pt>
                <c:pt idx="3676">
                  <c:v>-122.42209</c:v>
                </c:pt>
                <c:pt idx="3677">
                  <c:v>-122.40232999999999</c:v>
                </c:pt>
                <c:pt idx="3678">
                  <c:v>-122.38475</c:v>
                </c:pt>
                <c:pt idx="3679">
                  <c:v>-122.36908</c:v>
                </c:pt>
                <c:pt idx="3680">
                  <c:v>-122.35505000000001</c:v>
                </c:pt>
                <c:pt idx="3681">
                  <c:v>-122.34237</c:v>
                </c:pt>
                <c:pt idx="3682">
                  <c:v>-122.33073999999999</c:v>
                </c:pt>
                <c:pt idx="3683">
                  <c:v>-122.31988999999999</c:v>
                </c:pt>
                <c:pt idx="3684">
                  <c:v>-122.30951</c:v>
                </c:pt>
                <c:pt idx="3685">
                  <c:v>-122.29933</c:v>
                </c:pt>
                <c:pt idx="3686">
                  <c:v>-122.28908</c:v>
                </c:pt>
                <c:pt idx="3687">
                  <c:v>-122.27848999999999</c:v>
                </c:pt>
                <c:pt idx="3688">
                  <c:v>-122.26731000000001</c:v>
                </c:pt>
                <c:pt idx="3689">
                  <c:v>-122.25527</c:v>
                </c:pt>
                <c:pt idx="3690">
                  <c:v>-122.24211</c:v>
                </c:pt>
                <c:pt idx="3691">
                  <c:v>-122.22758999999999</c:v>
                </c:pt>
                <c:pt idx="3692">
                  <c:v>-122.21145</c:v>
                </c:pt>
                <c:pt idx="3693">
                  <c:v>-122.19342</c:v>
                </c:pt>
                <c:pt idx="3694">
                  <c:v>-122.17326</c:v>
                </c:pt>
                <c:pt idx="3695">
                  <c:v>-122.15070999999999</c:v>
                </c:pt>
                <c:pt idx="3696">
                  <c:v>-122.12551000000001</c:v>
                </c:pt>
                <c:pt idx="3697">
                  <c:v>-122.09743</c:v>
                </c:pt>
                <c:pt idx="3698">
                  <c:v>-122.06622999999999</c:v>
                </c:pt>
                <c:pt idx="3699">
                  <c:v>-122.03173</c:v>
                </c:pt>
                <c:pt idx="3700">
                  <c:v>-121.99373</c:v>
                </c:pt>
                <c:pt idx="3701">
                  <c:v>-121.95212000000001</c:v>
                </c:pt>
                <c:pt idx="3702">
                  <c:v>-121.90678</c:v>
                </c:pt>
                <c:pt idx="3703">
                  <c:v>-121.85767999999999</c:v>
                </c:pt>
                <c:pt idx="3704">
                  <c:v>-121.80481999999999</c:v>
                </c:pt>
                <c:pt idx="3705">
                  <c:v>-121.74823000000001</c:v>
                </c:pt>
                <c:pt idx="3706">
                  <c:v>-121.68800999999999</c:v>
                </c:pt>
                <c:pt idx="3707">
                  <c:v>-121.62430999999999</c:v>
                </c:pt>
                <c:pt idx="3708">
                  <c:v>-121.55728999999999</c:v>
                </c:pt>
                <c:pt idx="3709">
                  <c:v>-121.48719</c:v>
                </c:pt>
                <c:pt idx="3710">
                  <c:v>-121.41423</c:v>
                </c:pt>
                <c:pt idx="3711">
                  <c:v>-121.33869</c:v>
                </c:pt>
                <c:pt idx="3712">
                  <c:v>-121.26082</c:v>
                </c:pt>
                <c:pt idx="3713">
                  <c:v>-121.18091999999999</c:v>
                </c:pt>
                <c:pt idx="3714">
                  <c:v>-121.09925</c:v>
                </c:pt>
                <c:pt idx="3715">
                  <c:v>-121.01611</c:v>
                </c:pt>
                <c:pt idx="3716">
                  <c:v>-120.93174999999999</c:v>
                </c:pt>
                <c:pt idx="3717">
                  <c:v>-120.84643999999999</c:v>
                </c:pt>
                <c:pt idx="3718">
                  <c:v>-120.76043</c:v>
                </c:pt>
                <c:pt idx="3719">
                  <c:v>-120.67397</c:v>
                </c:pt>
                <c:pt idx="3720">
                  <c:v>-120.5873</c:v>
                </c:pt>
                <c:pt idx="3721">
                  <c:v>-120.50066999999999</c:v>
                </c:pt>
                <c:pt idx="3722">
                  <c:v>-120.4143</c:v>
                </c:pt>
                <c:pt idx="3723">
                  <c:v>-120.32841999999999</c:v>
                </c:pt>
                <c:pt idx="3724">
                  <c:v>-120.24327</c:v>
                </c:pt>
                <c:pt idx="3725">
                  <c:v>-120.15904999999999</c:v>
                </c:pt>
                <c:pt idx="3726">
                  <c:v>-120.07599999999999</c:v>
                </c:pt>
                <c:pt idx="3727">
                  <c:v>-119.99432</c:v>
                </c:pt>
                <c:pt idx="3728">
                  <c:v>-119.91421</c:v>
                </c:pt>
                <c:pt idx="3729">
                  <c:v>-119.83584999999999</c:v>
                </c:pt>
                <c:pt idx="3730">
                  <c:v>-119.75941999999999</c:v>
                </c:pt>
                <c:pt idx="3731">
                  <c:v>-119.68506000000001</c:v>
                </c:pt>
                <c:pt idx="3732">
                  <c:v>-119.61288</c:v>
                </c:pt>
                <c:pt idx="3733">
                  <c:v>-119.54297</c:v>
                </c:pt>
                <c:pt idx="3734">
                  <c:v>-119.47538</c:v>
                </c:pt>
                <c:pt idx="3735">
                  <c:v>-119.41015</c:v>
                </c:pt>
                <c:pt idx="3736">
                  <c:v>-119.34726000000001</c:v>
                </c:pt>
                <c:pt idx="3737">
                  <c:v>-119.28666</c:v>
                </c:pt>
                <c:pt idx="3738">
                  <c:v>-119.22829999999999</c:v>
                </c:pt>
                <c:pt idx="3739">
                  <c:v>-119.17205999999999</c:v>
                </c:pt>
                <c:pt idx="3740">
                  <c:v>-119.11783</c:v>
                </c:pt>
                <c:pt idx="3741">
                  <c:v>-119.06546</c:v>
                </c:pt>
                <c:pt idx="3742">
                  <c:v>-119.01478</c:v>
                </c:pt>
                <c:pt idx="3743">
                  <c:v>-118.96561999999999</c:v>
                </c:pt>
                <c:pt idx="3744">
                  <c:v>-118.91778000000001</c:v>
                </c:pt>
                <c:pt idx="3745">
                  <c:v>-118.87108000000001</c:v>
                </c:pt>
                <c:pt idx="3746">
                  <c:v>-118.82529</c:v>
                </c:pt>
                <c:pt idx="3747">
                  <c:v>-118.78022999999999</c:v>
                </c:pt>
                <c:pt idx="3748">
                  <c:v>-118.73567</c:v>
                </c:pt>
                <c:pt idx="3749">
                  <c:v>-118.6914</c:v>
                </c:pt>
                <c:pt idx="3750">
                  <c:v>-118.64721</c:v>
                </c:pt>
                <c:pt idx="3751">
                  <c:v>-118.60287</c:v>
                </c:pt>
                <c:pt idx="3752">
                  <c:v>-118.55814999999998</c:v>
                </c:pt>
                <c:pt idx="3753">
                  <c:v>-118.51284</c:v>
                </c:pt>
                <c:pt idx="3754">
                  <c:v>-118.46671000000001</c:v>
                </c:pt>
                <c:pt idx="3755">
                  <c:v>-118.41952999999999</c:v>
                </c:pt>
                <c:pt idx="3756">
                  <c:v>-118.37106</c:v>
                </c:pt>
                <c:pt idx="3757">
                  <c:v>-118.32107999999999</c:v>
                </c:pt>
                <c:pt idx="3758">
                  <c:v>-118.26936000000001</c:v>
                </c:pt>
                <c:pt idx="3759">
                  <c:v>-118.21566999999999</c:v>
                </c:pt>
                <c:pt idx="3760">
                  <c:v>-118.15978999999999</c:v>
                </c:pt>
                <c:pt idx="3761">
                  <c:v>-118.10154</c:v>
                </c:pt>
                <c:pt idx="3762">
                  <c:v>-118.0407</c:v>
                </c:pt>
                <c:pt idx="3763">
                  <c:v>-117.97712</c:v>
                </c:pt>
                <c:pt idx="3764">
                  <c:v>-117.91065999999999</c:v>
                </c:pt>
                <c:pt idx="3765">
                  <c:v>-117.8412</c:v>
                </c:pt>
                <c:pt idx="3766">
                  <c:v>-117.76866</c:v>
                </c:pt>
                <c:pt idx="3767">
                  <c:v>-117.693</c:v>
                </c:pt>
                <c:pt idx="3768">
                  <c:v>-117.61418999999999</c:v>
                </c:pt>
                <c:pt idx="3769">
                  <c:v>-117.53227999999999</c:v>
                </c:pt>
                <c:pt idx="3770">
                  <c:v>-117.4473</c:v>
                </c:pt>
                <c:pt idx="3771">
                  <c:v>-117.35935000000001</c:v>
                </c:pt>
                <c:pt idx="3772">
                  <c:v>-117.26854</c:v>
                </c:pt>
                <c:pt idx="3773">
                  <c:v>-117.17502999999999</c:v>
                </c:pt>
                <c:pt idx="3774">
                  <c:v>-117.07897</c:v>
                </c:pt>
                <c:pt idx="3775">
                  <c:v>-116.98054</c:v>
                </c:pt>
                <c:pt idx="3776">
                  <c:v>-116.87994</c:v>
                </c:pt>
                <c:pt idx="3777">
                  <c:v>-116.77735999999999</c:v>
                </c:pt>
                <c:pt idx="3778">
                  <c:v>-116.67302000000001</c:v>
                </c:pt>
                <c:pt idx="3779">
                  <c:v>-116.56713000000001</c:v>
                </c:pt>
                <c:pt idx="3780">
                  <c:v>-116.45992</c:v>
                </c:pt>
                <c:pt idx="3781">
                  <c:v>-116.35158999999999</c:v>
                </c:pt>
                <c:pt idx="3782">
                  <c:v>-116.24238999999999</c:v>
                </c:pt>
                <c:pt idx="3783">
                  <c:v>-116.13255000000001</c:v>
                </c:pt>
                <c:pt idx="3784">
                  <c:v>-116.0223</c:v>
                </c:pt>
                <c:pt idx="3785">
                  <c:v>-115.91189</c:v>
                </c:pt>
                <c:pt idx="3786">
                  <c:v>-115.80157</c:v>
                </c:pt>
                <c:pt idx="3787">
                  <c:v>-115.69159000000001</c:v>
                </c:pt>
                <c:pt idx="3788">
                  <c:v>-115.58221</c:v>
                </c:pt>
                <c:pt idx="3789">
                  <c:v>-115.47368</c:v>
                </c:pt>
                <c:pt idx="3790">
                  <c:v>-115.36626</c:v>
                </c:pt>
                <c:pt idx="3791">
                  <c:v>-115.2602</c:v>
                </c:pt>
                <c:pt idx="3792">
                  <c:v>-115.15572</c:v>
                </c:pt>
                <c:pt idx="3793">
                  <c:v>-115.05305</c:v>
                </c:pt>
                <c:pt idx="3794">
                  <c:v>-114.95237</c:v>
                </c:pt>
                <c:pt idx="3795">
                  <c:v>-114.85383999999999</c:v>
                </c:pt>
                <c:pt idx="3796">
                  <c:v>-114.75758</c:v>
                </c:pt>
                <c:pt idx="3797">
                  <c:v>-114.66368</c:v>
                </c:pt>
                <c:pt idx="3798">
                  <c:v>-114.57216</c:v>
                </c:pt>
                <c:pt idx="3799">
                  <c:v>-114.48300999999999</c:v>
                </c:pt>
                <c:pt idx="3800">
                  <c:v>-114.39619</c:v>
                </c:pt>
                <c:pt idx="3801">
                  <c:v>-114.3116</c:v>
                </c:pt>
                <c:pt idx="3802">
                  <c:v>-114.22909999999999</c:v>
                </c:pt>
                <c:pt idx="3803">
                  <c:v>-114.14852999999999</c:v>
                </c:pt>
                <c:pt idx="3804">
                  <c:v>-114.06968000000001</c:v>
                </c:pt>
                <c:pt idx="3805">
                  <c:v>-113.99234</c:v>
                </c:pt>
                <c:pt idx="3806">
                  <c:v>-113.91625999999999</c:v>
                </c:pt>
                <c:pt idx="3807">
                  <c:v>-113.84121999999999</c:v>
                </c:pt>
                <c:pt idx="3808">
                  <c:v>-113.76694999999999</c:v>
                </c:pt>
                <c:pt idx="3809">
                  <c:v>-113.69321000000001</c:v>
                </c:pt>
                <c:pt idx="3810">
                  <c:v>-113.61975</c:v>
                </c:pt>
                <c:pt idx="3811">
                  <c:v>-113.54634</c:v>
                </c:pt>
                <c:pt idx="3812">
                  <c:v>-113.47272999999998</c:v>
                </c:pt>
                <c:pt idx="3813">
                  <c:v>-113.39869</c:v>
                </c:pt>
                <c:pt idx="3814">
                  <c:v>-113.32398999999999</c:v>
                </c:pt>
                <c:pt idx="3815">
                  <c:v>-113.24840999999999</c:v>
                </c:pt>
                <c:pt idx="3816">
                  <c:v>-113.17171999999999</c:v>
                </c:pt>
                <c:pt idx="3817">
                  <c:v>-113.0937</c:v>
                </c:pt>
                <c:pt idx="3818">
                  <c:v>-113.01412999999999</c:v>
                </c:pt>
                <c:pt idx="3819">
                  <c:v>-112.9328</c:v>
                </c:pt>
                <c:pt idx="3820">
                  <c:v>-112.84948999999999</c:v>
                </c:pt>
                <c:pt idx="3821">
                  <c:v>-112.76398999999999</c:v>
                </c:pt>
                <c:pt idx="3822">
                  <c:v>-112.67610000000001</c:v>
                </c:pt>
                <c:pt idx="3823">
                  <c:v>-112.58562999999999</c:v>
                </c:pt>
                <c:pt idx="3824">
                  <c:v>-112.49242</c:v>
                </c:pt>
                <c:pt idx="3825">
                  <c:v>-112.39631999999999</c:v>
                </c:pt>
                <c:pt idx="3826">
                  <c:v>-112.29721000000001</c:v>
                </c:pt>
                <c:pt idx="3827">
                  <c:v>-112.19501</c:v>
                </c:pt>
                <c:pt idx="3828">
                  <c:v>-112.08967</c:v>
                </c:pt>
                <c:pt idx="3829">
                  <c:v>-111.98117999999999</c:v>
                </c:pt>
                <c:pt idx="3830">
                  <c:v>-111.86958</c:v>
                </c:pt>
                <c:pt idx="3831">
                  <c:v>-111.75493400000001</c:v>
                </c:pt>
                <c:pt idx="3832">
                  <c:v>-111.63735699999999</c:v>
                </c:pt>
                <c:pt idx="3833">
                  <c:v>-111.51699599999999</c:v>
                </c:pt>
                <c:pt idx="3834">
                  <c:v>-111.394029</c:v>
                </c:pt>
                <c:pt idx="3835">
                  <c:v>-111.268664</c:v>
                </c:pt>
                <c:pt idx="3836">
                  <c:v>-111.141133</c:v>
                </c:pt>
                <c:pt idx="3837">
                  <c:v>-111.011681</c:v>
                </c:pt>
                <c:pt idx="3838">
                  <c:v>-110.88056699999999</c:v>
                </c:pt>
                <c:pt idx="3839">
                  <c:v>-110.74805500000001</c:v>
                </c:pt>
                <c:pt idx="3840">
                  <c:v>-110.614414</c:v>
                </c:pt>
                <c:pt idx="3841">
                  <c:v>-110.47991399999999</c:v>
                </c:pt>
                <c:pt idx="3842">
                  <c:v>-110.344821</c:v>
                </c:pt>
                <c:pt idx="3843">
                  <c:v>-110.209401</c:v>
                </c:pt>
                <c:pt idx="3844">
                  <c:v>-110.073916</c:v>
                </c:pt>
                <c:pt idx="3845">
                  <c:v>-109.938625</c:v>
                </c:pt>
                <c:pt idx="3846">
                  <c:v>-109.803787</c:v>
                </c:pt>
                <c:pt idx="3847">
                  <c:v>-109.669656</c:v>
                </c:pt>
                <c:pt idx="3848">
                  <c:v>-109.53648699999999</c:v>
                </c:pt>
                <c:pt idx="3849">
                  <c:v>-109.404529</c:v>
                </c:pt>
                <c:pt idx="3850">
                  <c:v>-109.27403299999999</c:v>
                </c:pt>
                <c:pt idx="3851">
                  <c:v>-109.145242</c:v>
                </c:pt>
                <c:pt idx="3852">
                  <c:v>-109.018399</c:v>
                </c:pt>
                <c:pt idx="3853">
                  <c:v>-108.89373499999999</c:v>
                </c:pt>
                <c:pt idx="3854">
                  <c:v>-108.771473</c:v>
                </c:pt>
                <c:pt idx="3855">
                  <c:v>-108.651816</c:v>
                </c:pt>
                <c:pt idx="3856">
                  <c:v>-108.534948</c:v>
                </c:pt>
                <c:pt idx="3857">
                  <c:v>-108.421025</c:v>
                </c:pt>
                <c:pt idx="3858">
                  <c:v>-108.31017</c:v>
                </c:pt>
                <c:pt idx="3859">
                  <c:v>-108.202472</c:v>
                </c:pt>
                <c:pt idx="3860">
                  <c:v>-108.097983</c:v>
                </c:pt>
                <c:pt idx="3861">
                  <c:v>-107.996713</c:v>
                </c:pt>
                <c:pt idx="3862">
                  <c:v>-107.898633</c:v>
                </c:pt>
                <c:pt idx="3863">
                  <c:v>-107.803675</c:v>
                </c:pt>
                <c:pt idx="3864">
                  <c:v>-107.71173399999999</c:v>
                </c:pt>
                <c:pt idx="3865">
                  <c:v>-107.622671</c:v>
                </c:pt>
                <c:pt idx="3866">
                  <c:v>-107.53631799999999</c:v>
                </c:pt>
                <c:pt idx="3867">
                  <c:v>-107.452484</c:v>
                </c:pt>
                <c:pt idx="3868">
                  <c:v>-107.370965</c:v>
                </c:pt>
                <c:pt idx="3869">
                  <c:v>-107.29154100000001</c:v>
                </c:pt>
                <c:pt idx="3870">
                  <c:v>-107.213987</c:v>
                </c:pt>
                <c:pt idx="3871">
                  <c:v>-107.138075</c:v>
                </c:pt>
                <c:pt idx="3872">
                  <c:v>-107.06357399999999</c:v>
                </c:pt>
                <c:pt idx="3873">
                  <c:v>-106.990255</c:v>
                </c:pt>
                <c:pt idx="3874">
                  <c:v>-106.917895</c:v>
                </c:pt>
                <c:pt idx="3875">
                  <c:v>-106.846266</c:v>
                </c:pt>
                <c:pt idx="3876">
                  <c:v>-106.775144</c:v>
                </c:pt>
                <c:pt idx="3877">
                  <c:v>-106.70430099999999</c:v>
                </c:pt>
                <c:pt idx="3878">
                  <c:v>-106.63350800000001</c:v>
                </c:pt>
                <c:pt idx="3879">
                  <c:v>-106.562534</c:v>
                </c:pt>
                <c:pt idx="3880">
                  <c:v>-106.49114499999999</c:v>
                </c:pt>
                <c:pt idx="3881">
                  <c:v>-106.419102</c:v>
                </c:pt>
                <c:pt idx="3882">
                  <c:v>-106.346165</c:v>
                </c:pt>
                <c:pt idx="3883">
                  <c:v>-106.272091</c:v>
                </c:pt>
                <c:pt idx="3884">
                  <c:v>-106.196641</c:v>
                </c:pt>
                <c:pt idx="3885">
                  <c:v>-106.11958</c:v>
                </c:pt>
                <c:pt idx="3886">
                  <c:v>-106.040689</c:v>
                </c:pt>
                <c:pt idx="3887">
                  <c:v>-105.959766</c:v>
                </c:pt>
                <c:pt idx="3888">
                  <c:v>-105.87663499999999</c:v>
                </c:pt>
                <c:pt idx="3889">
                  <c:v>-105.791152</c:v>
                </c:pt>
                <c:pt idx="3890">
                  <c:v>-105.70320599999999</c:v>
                </c:pt>
                <c:pt idx="3891">
                  <c:v>-105.61273</c:v>
                </c:pt>
                <c:pt idx="3892">
                  <c:v>-105.51969699999999</c:v>
                </c:pt>
                <c:pt idx="3893">
                  <c:v>-105.424127</c:v>
                </c:pt>
                <c:pt idx="3894">
                  <c:v>-105.32608099999999</c:v>
                </c:pt>
                <c:pt idx="3895">
                  <c:v>-105.2256613</c:v>
                </c:pt>
                <c:pt idx="3896">
                  <c:v>-105.12300740000001</c:v>
                </c:pt>
                <c:pt idx="3897">
                  <c:v>-105.0182908</c:v>
                </c:pt>
                <c:pt idx="3898">
                  <c:v>-104.9117086</c:v>
                </c:pt>
                <c:pt idx="3899">
                  <c:v>-104.803478</c:v>
                </c:pt>
                <c:pt idx="3900">
                  <c:v>-104.693831</c:v>
                </c:pt>
                <c:pt idx="3901">
                  <c:v>-104.58300810999999</c:v>
                </c:pt>
                <c:pt idx="3902">
                  <c:v>-104.4712543</c:v>
                </c:pt>
                <c:pt idx="3903">
                  <c:v>-104.35881450000001</c:v>
                </c:pt>
                <c:pt idx="3904">
                  <c:v>-104.24593110000001</c:v>
                </c:pt>
                <c:pt idx="3905">
                  <c:v>-104.13284469999999</c:v>
                </c:pt>
                <c:pt idx="3906">
                  <c:v>-104.01979499999999</c:v>
                </c:pt>
                <c:pt idx="3907">
                  <c:v>-103.90702269999998</c:v>
                </c:pt>
                <c:pt idx="3908">
                  <c:v>-103.794769</c:v>
                </c:pt>
                <c:pt idx="3909">
                  <c:v>-103.68327599999999</c:v>
                </c:pt>
                <c:pt idx="3910">
                  <c:v>-103.57279</c:v>
                </c:pt>
                <c:pt idx="3911">
                  <c:v>-103.46356299999999</c:v>
                </c:pt>
                <c:pt idx="3912">
                  <c:v>-103.35585400000001</c:v>
                </c:pt>
                <c:pt idx="3913">
                  <c:v>-103.24992899999999</c:v>
                </c:pt>
                <c:pt idx="3914">
                  <c:v>-103.14605899999999</c:v>
                </c:pt>
                <c:pt idx="3915">
                  <c:v>-103.04451599999999</c:v>
                </c:pt>
                <c:pt idx="3916">
                  <c:v>-102.945571</c:v>
                </c:pt>
                <c:pt idx="3917">
                  <c:v>-102.849487</c:v>
                </c:pt>
                <c:pt idx="3918">
                  <c:v>-102.756511</c:v>
                </c:pt>
                <c:pt idx="3919">
                  <c:v>-102.666871</c:v>
                </c:pt>
                <c:pt idx="3920">
                  <c:v>-102.58076199999999</c:v>
                </c:pt>
                <c:pt idx="3921">
                  <c:v>-102.49833700000001</c:v>
                </c:pt>
                <c:pt idx="3922">
                  <c:v>-102.419707</c:v>
                </c:pt>
                <c:pt idx="3923">
                  <c:v>-102.344931</c:v>
                </c:pt>
                <c:pt idx="3924">
                  <c:v>-102.274019</c:v>
                </c:pt>
                <c:pt idx="3925">
                  <c:v>-102.20692600000001</c:v>
                </c:pt>
                <c:pt idx="3926">
                  <c:v>-102.14355399999999</c:v>
                </c:pt>
                <c:pt idx="3927">
                  <c:v>-102.08376</c:v>
                </c:pt>
                <c:pt idx="3928">
                  <c:v>-102.027355</c:v>
                </c:pt>
                <c:pt idx="3929">
                  <c:v>-101.97411100000001</c:v>
                </c:pt>
                <c:pt idx="3930">
                  <c:v>-101.923772</c:v>
                </c:pt>
                <c:pt idx="3931">
                  <c:v>-101.87605599999999</c:v>
                </c:pt>
                <c:pt idx="3932">
                  <c:v>-101.83066599999999</c:v>
                </c:pt>
                <c:pt idx="3933">
                  <c:v>-101.78729899999999</c:v>
                </c:pt>
                <c:pt idx="3934">
                  <c:v>-101.74564600000001</c:v>
                </c:pt>
                <c:pt idx="3935">
                  <c:v>-101.70540099999999</c:v>
                </c:pt>
                <c:pt idx="3936">
                  <c:v>-101.66625499999999</c:v>
                </c:pt>
                <c:pt idx="3937">
                  <c:v>-101.627906</c:v>
                </c:pt>
                <c:pt idx="3938">
                  <c:v>-101.590048</c:v>
                </c:pt>
                <c:pt idx="3939">
                  <c:v>-101.552381</c:v>
                </c:pt>
                <c:pt idx="3940">
                  <c:v>-101.51460399999999</c:v>
                </c:pt>
                <c:pt idx="3941">
                  <c:v>-101.47641599999999</c:v>
                </c:pt>
                <c:pt idx="3942">
                  <c:v>-101.437518</c:v>
                </c:pt>
                <c:pt idx="3943">
                  <c:v>-101.397605</c:v>
                </c:pt>
                <c:pt idx="3944">
                  <c:v>-101.35637199999999</c:v>
                </c:pt>
                <c:pt idx="3945">
                  <c:v>-101.31351599999999</c:v>
                </c:pt>
                <c:pt idx="3946">
                  <c:v>-101.26873599999999</c:v>
                </c:pt>
                <c:pt idx="3947">
                  <c:v>-101.221738</c:v>
                </c:pt>
                <c:pt idx="3948">
                  <c:v>-101.172241</c:v>
                </c:pt>
                <c:pt idx="3949">
                  <c:v>-101.119979</c:v>
                </c:pt>
                <c:pt idx="3950">
                  <c:v>-101.06470999999999</c:v>
                </c:pt>
                <c:pt idx="3951">
                  <c:v>-101.00622300000001</c:v>
                </c:pt>
                <c:pt idx="3952">
                  <c:v>-100.94434699999999</c:v>
                </c:pt>
                <c:pt idx="3953">
                  <c:v>-100.87895399999999</c:v>
                </c:pt>
                <c:pt idx="3954">
                  <c:v>-100.80995999999999</c:v>
                </c:pt>
                <c:pt idx="3955">
                  <c:v>-100.737329</c:v>
                </c:pt>
                <c:pt idx="3956">
                  <c:v>-100.661075</c:v>
                </c:pt>
                <c:pt idx="3957">
                  <c:v>-100.581255</c:v>
                </c:pt>
                <c:pt idx="3958">
                  <c:v>-100.49797299999999</c:v>
                </c:pt>
                <c:pt idx="3959">
                  <c:v>-100.411373</c:v>
                </c:pt>
                <c:pt idx="3960">
                  <c:v>-100.32163300000001</c:v>
                </c:pt>
                <c:pt idx="3961">
                  <c:v>-100.228962</c:v>
                </c:pt>
                <c:pt idx="3962">
                  <c:v>-100.13359</c:v>
                </c:pt>
                <c:pt idx="3963">
                  <c:v>-100.03576199999999</c:v>
                </c:pt>
                <c:pt idx="3964">
                  <c:v>-99.935732999999999</c:v>
                </c:pt>
                <c:pt idx="3965">
                  <c:v>-99.833759999999998</c:v>
                </c:pt>
                <c:pt idx="3966">
                  <c:v>-99.73010699999999</c:v>
                </c:pt>
                <c:pt idx="3967">
                  <c:v>-99.625034999999997</c:v>
                </c:pt>
                <c:pt idx="3968">
                  <c:v>-99.518805999999998</c:v>
                </c:pt>
                <c:pt idx="3969">
                  <c:v>-99.411680000000004</c:v>
                </c:pt>
                <c:pt idx="3970">
                  <c:v>-99.303913999999992</c:v>
                </c:pt>
                <c:pt idx="3971">
                  <c:v>-99.195763999999997</c:v>
                </c:pt>
                <c:pt idx="3972">
                  <c:v>-99.087485000000001</c:v>
                </c:pt>
                <c:pt idx="3973">
                  <c:v>-98.979335000000006</c:v>
                </c:pt>
                <c:pt idx="3974">
                  <c:v>-98.871566999999999</c:v>
                </c:pt>
                <c:pt idx="3975">
                  <c:v>-98.764435999999989</c:v>
                </c:pt>
                <c:pt idx="3976">
                  <c:v>-98.658194999999992</c:v>
                </c:pt>
                <c:pt idx="3977">
                  <c:v>-98.553092000000007</c:v>
                </c:pt>
                <c:pt idx="3978">
                  <c:v>-98.449374000000006</c:v>
                </c:pt>
                <c:pt idx="3979">
                  <c:v>-98.347277999999989</c:v>
                </c:pt>
                <c:pt idx="3980">
                  <c:v>-98.24703199999999</c:v>
                </c:pt>
                <c:pt idx="3981">
                  <c:v>-98.148846000000006</c:v>
                </c:pt>
                <c:pt idx="3982">
                  <c:v>-98.052907000000005</c:v>
                </c:pt>
                <c:pt idx="3983">
                  <c:v>-97.959374999999994</c:v>
                </c:pt>
                <c:pt idx="3984">
                  <c:v>-97.86837899999999</c:v>
                </c:pt>
                <c:pt idx="3985">
                  <c:v>-97.780011000000002</c:v>
                </c:pt>
                <c:pt idx="3986">
                  <c:v>-97.694330000000008</c:v>
                </c:pt>
                <c:pt idx="3987">
                  <c:v>-97.611339999999998</c:v>
                </c:pt>
                <c:pt idx="3988">
                  <c:v>-97.531029999999987</c:v>
                </c:pt>
                <c:pt idx="3989">
                  <c:v>-97.453339999999997</c:v>
                </c:pt>
                <c:pt idx="3990">
                  <c:v>-97.378160000000008</c:v>
                </c:pt>
                <c:pt idx="3991">
                  <c:v>-97.305359999999993</c:v>
                </c:pt>
                <c:pt idx="3992">
                  <c:v>-97.234780000000001</c:v>
                </c:pt>
                <c:pt idx="3993">
                  <c:v>-97.166249999999991</c:v>
                </c:pt>
                <c:pt idx="3994">
                  <c:v>-97.099559999999997</c:v>
                </c:pt>
                <c:pt idx="3995">
                  <c:v>-97.034490000000005</c:v>
                </c:pt>
                <c:pt idx="3996">
                  <c:v>-96.970849999999999</c:v>
                </c:pt>
                <c:pt idx="3997">
                  <c:v>-96.908389999999997</c:v>
                </c:pt>
                <c:pt idx="3998">
                  <c:v>-96.846900000000005</c:v>
                </c:pt>
                <c:pt idx="3999">
                  <c:v>-96.786159999999995</c:v>
                </c:pt>
                <c:pt idx="4000">
                  <c:v>-96.725939999999994</c:v>
                </c:pt>
                <c:pt idx="4001">
                  <c:v>-96.666029999999992</c:v>
                </c:pt>
                <c:pt idx="4002">
                  <c:v>-96.60620999999999</c:v>
                </c:pt>
                <c:pt idx="4003">
                  <c:v>-96.546250000000001</c:v>
                </c:pt>
                <c:pt idx="4004">
                  <c:v>-96.485939999999999</c:v>
                </c:pt>
                <c:pt idx="4005">
                  <c:v>-96.425049999999999</c:v>
                </c:pt>
                <c:pt idx="4006">
                  <c:v>-96.363369999999989</c:v>
                </c:pt>
                <c:pt idx="4007">
                  <c:v>-96.300650000000005</c:v>
                </c:pt>
                <c:pt idx="4008">
                  <c:v>-96.236689999999996</c:v>
                </c:pt>
                <c:pt idx="4009">
                  <c:v>-96.17125999999999</c:v>
                </c:pt>
                <c:pt idx="4010">
                  <c:v>-96.104139999999987</c:v>
                </c:pt>
                <c:pt idx="4011">
                  <c:v>-96.035110000000003</c:v>
                </c:pt>
                <c:pt idx="4012">
                  <c:v>-95.963999999999999</c:v>
                </c:pt>
                <c:pt idx="4013">
                  <c:v>-95.890630000000002</c:v>
                </c:pt>
                <c:pt idx="4014">
                  <c:v>-95.814849999999993</c:v>
                </c:pt>
                <c:pt idx="4015">
                  <c:v>-95.736549999999994</c:v>
                </c:pt>
                <c:pt idx="4016">
                  <c:v>-95.655670000000001</c:v>
                </c:pt>
                <c:pt idx="4017">
                  <c:v>-95.572159999999997</c:v>
                </c:pt>
                <c:pt idx="4018">
                  <c:v>-95.48603</c:v>
                </c:pt>
                <c:pt idx="4019">
                  <c:v>-95.397339999999986</c:v>
                </c:pt>
                <c:pt idx="4020">
                  <c:v>-95.306179999999998</c:v>
                </c:pt>
                <c:pt idx="4021">
                  <c:v>-95.212670000000003</c:v>
                </c:pt>
                <c:pt idx="4022">
                  <c:v>-95.116990000000001</c:v>
                </c:pt>
                <c:pt idx="4023">
                  <c:v>-95.019329999999997</c:v>
                </c:pt>
                <c:pt idx="4024">
                  <c:v>-94.919920000000005</c:v>
                </c:pt>
                <c:pt idx="4025">
                  <c:v>-94.818989999999999</c:v>
                </c:pt>
                <c:pt idx="4026">
                  <c:v>-94.716790000000003</c:v>
                </c:pt>
                <c:pt idx="4027">
                  <c:v>-94.613589999999988</c:v>
                </c:pt>
                <c:pt idx="4028">
                  <c:v>-94.509640000000005</c:v>
                </c:pt>
                <c:pt idx="4029">
                  <c:v>-94.40522</c:v>
                </c:pt>
                <c:pt idx="4030">
                  <c:v>-94.300569999999993</c:v>
                </c:pt>
                <c:pt idx="4031">
                  <c:v>-94.195959999999999</c:v>
                </c:pt>
                <c:pt idx="4032">
                  <c:v>-94.091639999999984</c:v>
                </c:pt>
                <c:pt idx="4033">
                  <c:v>-93.987859999999998</c:v>
                </c:pt>
                <c:pt idx="4034">
                  <c:v>-93.884870000000006</c:v>
                </c:pt>
                <c:pt idx="4035">
                  <c:v>-93.782929999999993</c:v>
                </c:pt>
                <c:pt idx="4036">
                  <c:v>-93.682269999999988</c:v>
                </c:pt>
                <c:pt idx="4037">
                  <c:v>-93.583160000000007</c:v>
                </c:pt>
                <c:pt idx="4038">
                  <c:v>-93.485820000000004</c:v>
                </c:pt>
                <c:pt idx="4039">
                  <c:v>-93.390509999999992</c:v>
                </c:pt>
                <c:pt idx="4040">
                  <c:v>-93.29746999999999</c:v>
                </c:pt>
                <c:pt idx="4041">
                  <c:v>-93.206919999999997</c:v>
                </c:pt>
                <c:pt idx="4042">
                  <c:v>-93.119100000000003</c:v>
                </c:pt>
                <c:pt idx="4043">
                  <c:v>-93.034199999999998</c:v>
                </c:pt>
                <c:pt idx="4044">
                  <c:v>-92.952419999999989</c:v>
                </c:pt>
                <c:pt idx="4045">
                  <c:v>-92.873909999999995</c:v>
                </c:pt>
                <c:pt idx="4046">
                  <c:v>-92.798810000000003</c:v>
                </c:pt>
                <c:pt idx="4047">
                  <c:v>-92.727220000000003</c:v>
                </c:pt>
                <c:pt idx="4048">
                  <c:v>-92.659199999999998</c:v>
                </c:pt>
                <c:pt idx="4049">
                  <c:v>-92.594749999999991</c:v>
                </c:pt>
                <c:pt idx="4050">
                  <c:v>-92.533870000000007</c:v>
                </c:pt>
                <c:pt idx="4051">
                  <c:v>-92.476489999999998</c:v>
                </c:pt>
                <c:pt idx="4052">
                  <c:v>-92.422499999999999</c:v>
                </c:pt>
                <c:pt idx="4053">
                  <c:v>-92.371769999999998</c:v>
                </c:pt>
                <c:pt idx="4054">
                  <c:v>-92.324129999999997</c:v>
                </c:pt>
                <c:pt idx="4055">
                  <c:v>-92.27937</c:v>
                </c:pt>
                <c:pt idx="4056">
                  <c:v>-92.237290000000002</c:v>
                </c:pt>
                <c:pt idx="4057">
                  <c:v>-92.197639999999993</c:v>
                </c:pt>
                <c:pt idx="4058">
                  <c:v>-92.160159999999991</c:v>
                </c:pt>
                <c:pt idx="4059">
                  <c:v>-92.124600000000001</c:v>
                </c:pt>
                <c:pt idx="4060">
                  <c:v>-92.090689999999995</c:v>
                </c:pt>
                <c:pt idx="4061">
                  <c:v>-92.058149999999998</c:v>
                </c:pt>
                <c:pt idx="4062">
                  <c:v>-92.026719999999983</c:v>
                </c:pt>
                <c:pt idx="4063">
                  <c:v>-91.996120000000005</c:v>
                </c:pt>
                <c:pt idx="4064">
                  <c:v>-91.966070000000002</c:v>
                </c:pt>
                <c:pt idx="4065">
                  <c:v>-91.936269999999993</c:v>
                </c:pt>
                <c:pt idx="4066">
                  <c:v>-91.906459999999996</c:v>
                </c:pt>
                <c:pt idx="4067">
                  <c:v>-91.876339999999999</c:v>
                </c:pt>
                <c:pt idx="4068">
                  <c:v>-91.845609999999994</c:v>
                </c:pt>
                <c:pt idx="4069">
                  <c:v>-91.81398999999999</c:v>
                </c:pt>
                <c:pt idx="4070">
                  <c:v>-91.78116</c:v>
                </c:pt>
                <c:pt idx="4071">
                  <c:v>-91.746819999999985</c:v>
                </c:pt>
                <c:pt idx="4072">
                  <c:v>-91.710679999999996</c:v>
                </c:pt>
                <c:pt idx="4073">
                  <c:v>-91.672439999999995</c:v>
                </c:pt>
                <c:pt idx="4074">
                  <c:v>-91.631829999999994</c:v>
                </c:pt>
                <c:pt idx="4075">
                  <c:v>-91.588559999999987</c:v>
                </c:pt>
                <c:pt idx="4076">
                  <c:v>-91.542410000000004</c:v>
                </c:pt>
                <c:pt idx="4077">
                  <c:v>-91.49315</c:v>
                </c:pt>
                <c:pt idx="4078">
                  <c:v>-91.440619999999996</c:v>
                </c:pt>
                <c:pt idx="4079">
                  <c:v>-91.384679999999989</c:v>
                </c:pt>
                <c:pt idx="4080">
                  <c:v>-91.325250000000011</c:v>
                </c:pt>
                <c:pt idx="4081">
                  <c:v>-91.262299999999996</c:v>
                </c:pt>
                <c:pt idx="4082">
                  <c:v>-91.195840000000004</c:v>
                </c:pt>
                <c:pt idx="4083">
                  <c:v>-91.125929999999997</c:v>
                </c:pt>
                <c:pt idx="4084">
                  <c:v>-91.052659999999989</c:v>
                </c:pt>
                <c:pt idx="4085">
                  <c:v>-90.976190000000003</c:v>
                </c:pt>
                <c:pt idx="4086">
                  <c:v>-90.89667</c:v>
                </c:pt>
                <c:pt idx="4087">
                  <c:v>-90.814329999999998</c:v>
                </c:pt>
                <c:pt idx="4088">
                  <c:v>-90.729389999999995</c:v>
                </c:pt>
                <c:pt idx="4089">
                  <c:v>-90.642080000000007</c:v>
                </c:pt>
                <c:pt idx="4090">
                  <c:v>-90.552660000000003</c:v>
                </c:pt>
                <c:pt idx="4091">
                  <c:v>-90.461359999999999</c:v>
                </c:pt>
                <c:pt idx="4092">
                  <c:v>-90.368449999999996</c:v>
                </c:pt>
                <c:pt idx="4093">
                  <c:v>-90.274180000000001</c:v>
                </c:pt>
                <c:pt idx="4094">
                  <c:v>-90.178789999999992</c:v>
                </c:pt>
                <c:pt idx="4095">
                  <c:v>-90.082549999999998</c:v>
                </c:pt>
                <c:pt idx="4096">
                  <c:v>-89.985699999999994</c:v>
                </c:pt>
                <c:pt idx="4097">
                  <c:v>-89.888490000000004</c:v>
                </c:pt>
                <c:pt idx="4098">
                  <c:v>-89.791179999999997</c:v>
                </c:pt>
                <c:pt idx="4099">
                  <c:v>-89.694029999999998</c:v>
                </c:pt>
                <c:pt idx="4100">
                  <c:v>-89.597289999999987</c:v>
                </c:pt>
                <c:pt idx="4101">
                  <c:v>-89.501239999999996</c:v>
                </c:pt>
                <c:pt idx="4102">
                  <c:v>-89.406139999999994</c:v>
                </c:pt>
                <c:pt idx="4103">
                  <c:v>-89.312259999999995</c:v>
                </c:pt>
                <c:pt idx="4104">
                  <c:v>-89.219849999999994</c:v>
                </c:pt>
                <c:pt idx="4105">
                  <c:v>-89.129179999999991</c:v>
                </c:pt>
                <c:pt idx="4106">
                  <c:v>-89.040480000000002</c:v>
                </c:pt>
                <c:pt idx="4107">
                  <c:v>-88.953980000000001</c:v>
                </c:pt>
                <c:pt idx="4108">
                  <c:v>-88.869869999999992</c:v>
                </c:pt>
                <c:pt idx="4109">
                  <c:v>-88.788329999999988</c:v>
                </c:pt>
                <c:pt idx="4110">
                  <c:v>-88.709460000000007</c:v>
                </c:pt>
                <c:pt idx="4111">
                  <c:v>-88.633350000000007</c:v>
                </c:pt>
                <c:pt idx="4112">
                  <c:v>-88.56004999999999</c:v>
                </c:pt>
                <c:pt idx="4113">
                  <c:v>-88.489549999999994</c:v>
                </c:pt>
                <c:pt idx="4114">
                  <c:v>-88.421789999999987</c:v>
                </c:pt>
                <c:pt idx="4115">
                  <c:v>-88.35669</c:v>
                </c:pt>
                <c:pt idx="4116">
                  <c:v>-88.294110000000003</c:v>
                </c:pt>
                <c:pt idx="4117">
                  <c:v>-88.233879999999999</c:v>
                </c:pt>
                <c:pt idx="4118">
                  <c:v>-88.175809999999984</c:v>
                </c:pt>
                <c:pt idx="4119">
                  <c:v>-88.119680000000002</c:v>
                </c:pt>
                <c:pt idx="4120">
                  <c:v>-88.065249999999992</c:v>
                </c:pt>
                <c:pt idx="4121">
                  <c:v>-88.012280000000004</c:v>
                </c:pt>
                <c:pt idx="4122">
                  <c:v>-87.960519999999988</c:v>
                </c:pt>
                <c:pt idx="4123">
                  <c:v>-87.909739999999999</c:v>
                </c:pt>
                <c:pt idx="4124">
                  <c:v>-87.859690000000001</c:v>
                </c:pt>
                <c:pt idx="4125">
                  <c:v>-87.810119999999998</c:v>
                </c:pt>
                <c:pt idx="4126">
                  <c:v>-87.760809999999992</c:v>
                </c:pt>
                <c:pt idx="4127">
                  <c:v>-87.711519999999993</c:v>
                </c:pt>
                <c:pt idx="4128">
                  <c:v>-87.662030000000001</c:v>
                </c:pt>
                <c:pt idx="4129">
                  <c:v>-87.612120000000004</c:v>
                </c:pt>
                <c:pt idx="4130">
                  <c:v>-87.561569999999989</c:v>
                </c:pt>
                <c:pt idx="4131">
                  <c:v>-87.510149999999996</c:v>
                </c:pt>
                <c:pt idx="4132">
                  <c:v>-87.457650000000001</c:v>
                </c:pt>
                <c:pt idx="4133">
                  <c:v>-87.403840000000002</c:v>
                </c:pt>
                <c:pt idx="4134">
                  <c:v>-87.348500000000001</c:v>
                </c:pt>
                <c:pt idx="4135">
                  <c:v>-87.291429999999991</c:v>
                </c:pt>
                <c:pt idx="4136">
                  <c:v>-87.232410000000002</c:v>
                </c:pt>
                <c:pt idx="4137">
                  <c:v>-87.171239999999997</c:v>
                </c:pt>
                <c:pt idx="4138">
                  <c:v>-87.107739999999993</c:v>
                </c:pt>
                <c:pt idx="4139">
                  <c:v>-87.041749999999993</c:v>
                </c:pt>
                <c:pt idx="4140">
                  <c:v>-86.973139999999987</c:v>
                </c:pt>
                <c:pt idx="4141">
                  <c:v>-86.901809999999998</c:v>
                </c:pt>
                <c:pt idx="4142">
                  <c:v>-86.827699999999993</c:v>
                </c:pt>
                <c:pt idx="4143">
                  <c:v>-86.750769999999989</c:v>
                </c:pt>
                <c:pt idx="4144">
                  <c:v>-86.671059999999983</c:v>
                </c:pt>
                <c:pt idx="4145">
                  <c:v>-86.588610000000003</c:v>
                </c:pt>
                <c:pt idx="4146">
                  <c:v>-86.503519999999995</c:v>
                </c:pt>
                <c:pt idx="4147">
                  <c:v>-86.415909999999997</c:v>
                </c:pt>
                <c:pt idx="4148">
                  <c:v>-86.325969999999984</c:v>
                </c:pt>
                <c:pt idx="4149">
                  <c:v>-86.233869999999996</c:v>
                </c:pt>
                <c:pt idx="4150">
                  <c:v>-86.139849999999996</c:v>
                </c:pt>
                <c:pt idx="4151">
                  <c:v>-86.044109999999989</c:v>
                </c:pt>
                <c:pt idx="4152">
                  <c:v>-85.946919999999992</c:v>
                </c:pt>
                <c:pt idx="4153">
                  <c:v>-85.848519999999994</c:v>
                </c:pt>
                <c:pt idx="4154">
                  <c:v>-85.749160000000003</c:v>
                </c:pt>
                <c:pt idx="4155">
                  <c:v>-85.649109999999993</c:v>
                </c:pt>
                <c:pt idx="4156">
                  <c:v>-85.548599999999993</c:v>
                </c:pt>
                <c:pt idx="4157">
                  <c:v>-85.447889999999987</c:v>
                </c:pt>
                <c:pt idx="4158">
                  <c:v>-85.347239999999999</c:v>
                </c:pt>
                <c:pt idx="4159">
                  <c:v>-85.246870000000001</c:v>
                </c:pt>
                <c:pt idx="4160">
                  <c:v>-85.147049999999993</c:v>
                </c:pt>
                <c:pt idx="4161">
                  <c:v>-85.048019999999994</c:v>
                </c:pt>
                <c:pt idx="4162">
                  <c:v>-84.950019999999995</c:v>
                </c:pt>
                <c:pt idx="4163">
                  <c:v>-84.853300000000004</c:v>
                </c:pt>
                <c:pt idx="4164">
                  <c:v>-84.758089999999996</c:v>
                </c:pt>
                <c:pt idx="4165">
                  <c:v>-84.664659999999998</c:v>
                </c:pt>
                <c:pt idx="4166">
                  <c:v>-84.573229999999995</c:v>
                </c:pt>
                <c:pt idx="4167">
                  <c:v>-84.484059999999999</c:v>
                </c:pt>
                <c:pt idx="4168">
                  <c:v>-84.397369999999995</c:v>
                </c:pt>
                <c:pt idx="4169">
                  <c:v>-84.313379999999995</c:v>
                </c:pt>
                <c:pt idx="4170">
                  <c:v>-84.23227</c:v>
                </c:pt>
                <c:pt idx="4171">
                  <c:v>-84.154220000000009</c:v>
                </c:pt>
                <c:pt idx="4172">
                  <c:v>-84.079340000000002</c:v>
                </c:pt>
                <c:pt idx="4173">
                  <c:v>-84.007729999999995</c:v>
                </c:pt>
                <c:pt idx="4174">
                  <c:v>-83.939419999999984</c:v>
                </c:pt>
                <c:pt idx="4175">
                  <c:v>-83.874430000000004</c:v>
                </c:pt>
                <c:pt idx="4176">
                  <c:v>-83.81268</c:v>
                </c:pt>
                <c:pt idx="4177">
                  <c:v>-83.754079999999988</c:v>
                </c:pt>
                <c:pt idx="4178">
                  <c:v>-83.698479999999989</c:v>
                </c:pt>
                <c:pt idx="4179">
                  <c:v>-83.645700000000005</c:v>
                </c:pt>
                <c:pt idx="4180">
                  <c:v>-83.595519999999993</c:v>
                </c:pt>
                <c:pt idx="4181">
                  <c:v>-83.547699999999992</c:v>
                </c:pt>
                <c:pt idx="4182">
                  <c:v>-83.501959999999997</c:v>
                </c:pt>
                <c:pt idx="4183">
                  <c:v>-83.458029999999994</c:v>
                </c:pt>
                <c:pt idx="4184">
                  <c:v>-83.415620000000004</c:v>
                </c:pt>
                <c:pt idx="4185">
                  <c:v>-83.374439999999993</c:v>
                </c:pt>
                <c:pt idx="4186">
                  <c:v>-83.334219999999988</c:v>
                </c:pt>
                <c:pt idx="4187">
                  <c:v>-83.294669999999996</c:v>
                </c:pt>
                <c:pt idx="4188">
                  <c:v>-83.255510000000001</c:v>
                </c:pt>
                <c:pt idx="4189">
                  <c:v>-83.216489999999993</c:v>
                </c:pt>
                <c:pt idx="4190">
                  <c:v>-83.177329999999998</c:v>
                </c:pt>
                <c:pt idx="4191">
                  <c:v>-83.137769999999989</c:v>
                </c:pt>
                <c:pt idx="4192">
                  <c:v>-83.097560000000001</c:v>
                </c:pt>
                <c:pt idx="4193">
                  <c:v>-83.056420000000003</c:v>
                </c:pt>
                <c:pt idx="4194">
                  <c:v>-83.014109999999988</c:v>
                </c:pt>
                <c:pt idx="4195">
                  <c:v>-82.970370000000003</c:v>
                </c:pt>
                <c:pt idx="4196">
                  <c:v>-82.924909999999983</c:v>
                </c:pt>
                <c:pt idx="4197">
                  <c:v>-82.877489999999995</c:v>
                </c:pt>
                <c:pt idx="4198">
                  <c:v>-82.827839999999995</c:v>
                </c:pt>
                <c:pt idx="4199">
                  <c:v>-82.775710000000004</c:v>
                </c:pt>
                <c:pt idx="4200">
                  <c:v>-82.720859999999988</c:v>
                </c:pt>
                <c:pt idx="4201">
                  <c:v>-82.663049999999998</c:v>
                </c:pt>
                <c:pt idx="4202">
                  <c:v>-82.602090000000004</c:v>
                </c:pt>
                <c:pt idx="4203">
                  <c:v>-82.537809999999993</c:v>
                </c:pt>
                <c:pt idx="4204">
                  <c:v>-82.470079999999996</c:v>
                </c:pt>
                <c:pt idx="4205">
                  <c:v>-82.398820000000001</c:v>
                </c:pt>
                <c:pt idx="4206">
                  <c:v>-82.323970000000003</c:v>
                </c:pt>
                <c:pt idx="4207">
                  <c:v>-82.245549999999994</c:v>
                </c:pt>
                <c:pt idx="4208">
                  <c:v>-82.163609999999991</c:v>
                </c:pt>
                <c:pt idx="4209">
                  <c:v>-82.078239999999994</c:v>
                </c:pt>
                <c:pt idx="4210">
                  <c:v>-81.989599999999996</c:v>
                </c:pt>
                <c:pt idx="4211">
                  <c:v>-81.897850000000005</c:v>
                </c:pt>
                <c:pt idx="4212">
                  <c:v>-81.803200000000004</c:v>
                </c:pt>
                <c:pt idx="4213">
                  <c:v>-81.705899999999986</c:v>
                </c:pt>
                <c:pt idx="4214">
                  <c:v>-81.606189999999998</c:v>
                </c:pt>
                <c:pt idx="4215">
                  <c:v>-81.504339999999999</c:v>
                </c:pt>
                <c:pt idx="4216">
                  <c:v>-81.400629999999992</c:v>
                </c:pt>
                <c:pt idx="4217">
                  <c:v>-81.295329999999993</c:v>
                </c:pt>
                <c:pt idx="4218">
                  <c:v>-81.188690000000008</c:v>
                </c:pt>
                <c:pt idx="4219">
                  <c:v>-81.081009999999992</c:v>
                </c:pt>
                <c:pt idx="4220">
                  <c:v>-80.972549999999998</c:v>
                </c:pt>
                <c:pt idx="4221">
                  <c:v>-80.863579999999985</c:v>
                </c:pt>
                <c:pt idx="4222">
                  <c:v>-80.754359999999991</c:v>
                </c:pt>
                <c:pt idx="4223">
                  <c:v>-80.645170000000007</c:v>
                </c:pt>
                <c:pt idx="4224">
                  <c:v>-80.536280000000005</c:v>
                </c:pt>
                <c:pt idx="4225">
                  <c:v>-80.427969999999988</c:v>
                </c:pt>
                <c:pt idx="4226">
                  <c:v>-80.320509999999985</c:v>
                </c:pt>
                <c:pt idx="4227">
                  <c:v>-80.214179999999999</c:v>
                </c:pt>
                <c:pt idx="4228">
                  <c:v>-80.109279999999998</c:v>
                </c:pt>
                <c:pt idx="4229">
                  <c:v>-80.006069999999994</c:v>
                </c:pt>
                <c:pt idx="4230">
                  <c:v>-79.904849999999982</c:v>
                </c:pt>
                <c:pt idx="4231">
                  <c:v>-79.805869999999999</c:v>
                </c:pt>
                <c:pt idx="4232">
                  <c:v>-79.709389999999999</c:v>
                </c:pt>
                <c:pt idx="4233">
                  <c:v>-79.615659999999991</c:v>
                </c:pt>
                <c:pt idx="4234">
                  <c:v>-79.524879999999996</c:v>
                </c:pt>
                <c:pt idx="4235">
                  <c:v>-79.437219999999996</c:v>
                </c:pt>
                <c:pt idx="4236">
                  <c:v>-79.35284</c:v>
                </c:pt>
                <c:pt idx="4237">
                  <c:v>-79.271829999999994</c:v>
                </c:pt>
                <c:pt idx="4238">
                  <c:v>-79.194259999999986</c:v>
                </c:pt>
                <c:pt idx="4239">
                  <c:v>-79.120139999999992</c:v>
                </c:pt>
                <c:pt idx="4240">
                  <c:v>-79.049450000000007</c:v>
                </c:pt>
                <c:pt idx="4241">
                  <c:v>-78.982129999999998</c:v>
                </c:pt>
                <c:pt idx="4242">
                  <c:v>-78.918080000000003</c:v>
                </c:pt>
                <c:pt idx="4243">
                  <c:v>-78.857159999999993</c:v>
                </c:pt>
                <c:pt idx="4244">
                  <c:v>-78.799210000000002</c:v>
                </c:pt>
                <c:pt idx="4245">
                  <c:v>-78.744039999999998</c:v>
                </c:pt>
                <c:pt idx="4246">
                  <c:v>-78.691450000000003</c:v>
                </c:pt>
                <c:pt idx="4247">
                  <c:v>-78.641229999999993</c:v>
                </c:pt>
                <c:pt idx="4248">
                  <c:v>-78.593160000000012</c:v>
                </c:pt>
                <c:pt idx="4249">
                  <c:v>-78.54701</c:v>
                </c:pt>
                <c:pt idx="4250">
                  <c:v>-78.502539999999996</c:v>
                </c:pt>
                <c:pt idx="4251">
                  <c:v>-78.459519999999998</c:v>
                </c:pt>
                <c:pt idx="4252">
                  <c:v>-78.41771</c:v>
                </c:pt>
                <c:pt idx="4253">
                  <c:v>-78.376869999999997</c:v>
                </c:pt>
                <c:pt idx="4254">
                  <c:v>-78.336759999999998</c:v>
                </c:pt>
                <c:pt idx="4255">
                  <c:v>-78.297119999999993</c:v>
                </c:pt>
                <c:pt idx="4256">
                  <c:v>-78.257689999999997</c:v>
                </c:pt>
                <c:pt idx="4257">
                  <c:v>-78.218230000000005</c:v>
                </c:pt>
                <c:pt idx="4258">
                  <c:v>-78.178470000000004</c:v>
                </c:pt>
                <c:pt idx="4259">
                  <c:v>-78.138139999999993</c:v>
                </c:pt>
                <c:pt idx="4260">
                  <c:v>-78.096989999999991</c:v>
                </c:pt>
                <c:pt idx="4261">
                  <c:v>-78.054730000000006</c:v>
                </c:pt>
                <c:pt idx="4262">
                  <c:v>-78.011130000000009</c:v>
                </c:pt>
                <c:pt idx="4263">
                  <c:v>-77.96593</c:v>
                </c:pt>
                <c:pt idx="4264">
                  <c:v>-77.918909999999997</c:v>
                </c:pt>
                <c:pt idx="4265">
                  <c:v>-77.869859999999989</c:v>
                </c:pt>
                <c:pt idx="4266">
                  <c:v>-77.81862000000001</c:v>
                </c:pt>
                <c:pt idx="4267">
                  <c:v>-77.765050000000002</c:v>
                </c:pt>
                <c:pt idx="4268">
                  <c:v>-77.709059999999994</c:v>
                </c:pt>
                <c:pt idx="4269">
                  <c:v>-77.65061</c:v>
                </c:pt>
                <c:pt idx="4270">
                  <c:v>-77.589680000000001</c:v>
                </c:pt>
                <c:pt idx="4271">
                  <c:v>-77.526319999999998</c:v>
                </c:pt>
                <c:pt idx="4272">
                  <c:v>-77.460620000000006</c:v>
                </c:pt>
                <c:pt idx="4273">
                  <c:v>-77.392689999999988</c:v>
                </c:pt>
                <c:pt idx="4274">
                  <c:v>-77.322689999999994</c:v>
                </c:pt>
                <c:pt idx="4275">
                  <c:v>-77.250820000000004</c:v>
                </c:pt>
                <c:pt idx="4276">
                  <c:v>-77.177279999999996</c:v>
                </c:pt>
                <c:pt idx="4277">
                  <c:v>-77.102289999999996</c:v>
                </c:pt>
                <c:pt idx="4278">
                  <c:v>-77.026099999999985</c:v>
                </c:pt>
                <c:pt idx="4279">
                  <c:v>-76.948939999999993</c:v>
                </c:pt>
                <c:pt idx="4280">
                  <c:v>-76.871070000000003</c:v>
                </c:pt>
                <c:pt idx="4281">
                  <c:v>-76.792720000000003</c:v>
                </c:pt>
                <c:pt idx="4282">
                  <c:v>-76.714129999999983</c:v>
                </c:pt>
                <c:pt idx="4283">
                  <c:v>-76.635549999999995</c:v>
                </c:pt>
                <c:pt idx="4284">
                  <c:v>-76.557199999999995</c:v>
                </c:pt>
                <c:pt idx="4285">
                  <c:v>-76.479320000000001</c:v>
                </c:pt>
                <c:pt idx="4286">
                  <c:v>-76.402149999999992</c:v>
                </c:pt>
                <c:pt idx="4287">
                  <c:v>-76.325909999999993</c:v>
                </c:pt>
                <c:pt idx="4288">
                  <c:v>-76.25085</c:v>
                </c:pt>
                <c:pt idx="4289">
                  <c:v>-76.177199999999999</c:v>
                </c:pt>
                <c:pt idx="4290">
                  <c:v>-76.105189999999993</c:v>
                </c:pt>
                <c:pt idx="4291">
                  <c:v>-76.035050000000012</c:v>
                </c:pt>
                <c:pt idx="4292">
                  <c:v>-75.967029999999994</c:v>
                </c:pt>
                <c:pt idx="4293">
                  <c:v>-75.901330000000002</c:v>
                </c:pt>
                <c:pt idx="4294">
                  <c:v>-75.838189999999997</c:v>
                </c:pt>
                <c:pt idx="4295">
                  <c:v>-75.777799999999985</c:v>
                </c:pt>
                <c:pt idx="4296">
                  <c:v>-75.720320000000001</c:v>
                </c:pt>
                <c:pt idx="4297">
                  <c:v>-75.665899999999993</c:v>
                </c:pt>
                <c:pt idx="4298">
                  <c:v>-75.614659999999986</c:v>
                </c:pt>
                <c:pt idx="4299">
                  <c:v>-75.566639999999992</c:v>
                </c:pt>
                <c:pt idx="4300">
                  <c:v>-75.521890000000013</c:v>
                </c:pt>
                <c:pt idx="4301">
                  <c:v>-75.480369999999994</c:v>
                </c:pt>
                <c:pt idx="4302">
                  <c:v>-75.442009999999996</c:v>
                </c:pt>
                <c:pt idx="4303">
                  <c:v>-75.406700000000001</c:v>
                </c:pt>
                <c:pt idx="4304">
                  <c:v>-75.374290000000002</c:v>
                </c:pt>
                <c:pt idx="4305">
                  <c:v>-75.344570000000004</c:v>
                </c:pt>
                <c:pt idx="4306">
                  <c:v>-75.317329999999998</c:v>
                </c:pt>
                <c:pt idx="4307">
                  <c:v>-75.292319999999989</c:v>
                </c:pt>
                <c:pt idx="4308">
                  <c:v>-75.269259999999989</c:v>
                </c:pt>
                <c:pt idx="4309">
                  <c:v>-75.247889999999998</c:v>
                </c:pt>
                <c:pt idx="4310">
                  <c:v>-75.227910000000008</c:v>
                </c:pt>
                <c:pt idx="4311">
                  <c:v>-75.209039999999987</c:v>
                </c:pt>
                <c:pt idx="4312">
                  <c:v>-75.191009999999991</c:v>
                </c:pt>
                <c:pt idx="4313">
                  <c:v>-75.173540000000003</c:v>
                </c:pt>
                <c:pt idx="4314">
                  <c:v>-75.156350000000003</c:v>
                </c:pt>
                <c:pt idx="4315">
                  <c:v>-75.139189999999999</c:v>
                </c:pt>
                <c:pt idx="4316">
                  <c:v>-75.121809999999982</c:v>
                </c:pt>
                <c:pt idx="4317">
                  <c:v>-75.103939999999994</c:v>
                </c:pt>
                <c:pt idx="4318">
                  <c:v>-75.085329999999999</c:v>
                </c:pt>
                <c:pt idx="4319">
                  <c:v>-75.065759999999997</c:v>
                </c:pt>
                <c:pt idx="4320">
                  <c:v>-75.044960000000003</c:v>
                </c:pt>
                <c:pt idx="4321">
                  <c:v>-75.022699999999986</c:v>
                </c:pt>
                <c:pt idx="4322">
                  <c:v>-74.998750000000001</c:v>
                </c:pt>
                <c:pt idx="4323">
                  <c:v>-74.972859999999997</c:v>
                </c:pt>
                <c:pt idx="4324">
                  <c:v>-74.94480999999999</c:v>
                </c:pt>
                <c:pt idx="4325">
                  <c:v>-74.914389999999997</c:v>
                </c:pt>
                <c:pt idx="4326">
                  <c:v>-74.881399999999999</c:v>
                </c:pt>
                <c:pt idx="4327">
                  <c:v>-74.845660000000009</c:v>
                </c:pt>
                <c:pt idx="4328">
                  <c:v>-74.807009999999991</c:v>
                </c:pt>
                <c:pt idx="4329">
                  <c:v>-74.765329999999992</c:v>
                </c:pt>
                <c:pt idx="4330">
                  <c:v>-74.72054</c:v>
                </c:pt>
                <c:pt idx="4331">
                  <c:v>-74.672580000000011</c:v>
                </c:pt>
                <c:pt idx="4332">
                  <c:v>-74.621449999999996</c:v>
                </c:pt>
                <c:pt idx="4333">
                  <c:v>-74.567179999999993</c:v>
                </c:pt>
                <c:pt idx="4334">
                  <c:v>-74.509839999999997</c:v>
                </c:pt>
                <c:pt idx="4335">
                  <c:v>-74.449550000000002</c:v>
                </c:pt>
                <c:pt idx="4336">
                  <c:v>-74.386449999999996</c:v>
                </c:pt>
                <c:pt idx="4337">
                  <c:v>-74.320709999999991</c:v>
                </c:pt>
                <c:pt idx="4338">
                  <c:v>-74.252549999999985</c:v>
                </c:pt>
                <c:pt idx="4339">
                  <c:v>-74.182190000000006</c:v>
                </c:pt>
                <c:pt idx="4340">
                  <c:v>-74.109880000000004</c:v>
                </c:pt>
                <c:pt idx="4341">
                  <c:v>-74.035869999999989</c:v>
                </c:pt>
                <c:pt idx="4342">
                  <c:v>-73.960430000000002</c:v>
                </c:pt>
                <c:pt idx="4343">
                  <c:v>-73.88382</c:v>
                </c:pt>
                <c:pt idx="4344">
                  <c:v>-73.806309999999996</c:v>
                </c:pt>
                <c:pt idx="4345">
                  <c:v>-73.728170000000006</c:v>
                </c:pt>
                <c:pt idx="4346">
                  <c:v>-73.649679999999989</c:v>
                </c:pt>
                <c:pt idx="4347">
                  <c:v>-73.57110999999999</c:v>
                </c:pt>
                <c:pt idx="4348">
                  <c:v>-73.492750000000001</c:v>
                </c:pt>
                <c:pt idx="4349">
                  <c:v>-73.414850000000001</c:v>
                </c:pt>
                <c:pt idx="4350">
                  <c:v>-73.337709999999987</c:v>
                </c:pt>
                <c:pt idx="4351">
                  <c:v>-73.261589999999984</c:v>
                </c:pt>
                <c:pt idx="4352">
                  <c:v>-73.186790000000002</c:v>
                </c:pt>
                <c:pt idx="4353">
                  <c:v>-73.113560000000007</c:v>
                </c:pt>
                <c:pt idx="4354">
                  <c:v>-73.042199999999994</c:v>
                </c:pt>
                <c:pt idx="4355">
                  <c:v>-72.97296</c:v>
                </c:pt>
                <c:pt idx="4356">
                  <c:v>-72.906100000000009</c:v>
                </c:pt>
                <c:pt idx="4357">
                  <c:v>-72.841859999999997</c:v>
                </c:pt>
                <c:pt idx="4358">
                  <c:v>-72.780479999999997</c:v>
                </c:pt>
                <c:pt idx="4359">
                  <c:v>-72.722139999999996</c:v>
                </c:pt>
                <c:pt idx="4360">
                  <c:v>-72.667040000000014</c:v>
                </c:pt>
                <c:pt idx="4361">
                  <c:v>-72.615290000000002</c:v>
                </c:pt>
                <c:pt idx="4362">
                  <c:v>-72.567019999999999</c:v>
                </c:pt>
                <c:pt idx="4363">
                  <c:v>-72.522279999999995</c:v>
                </c:pt>
                <c:pt idx="4364">
                  <c:v>-72.481110000000001</c:v>
                </c:pt>
                <c:pt idx="4365">
                  <c:v>-72.443479999999994</c:v>
                </c:pt>
                <c:pt idx="4366">
                  <c:v>-72.409369999999996</c:v>
                </c:pt>
                <c:pt idx="4367">
                  <c:v>-72.378689999999992</c:v>
                </c:pt>
                <c:pt idx="4368">
                  <c:v>-72.351319999999987</c:v>
                </c:pt>
                <c:pt idx="4369">
                  <c:v>-72.327130000000011</c:v>
                </c:pt>
                <c:pt idx="4370">
                  <c:v>-72.305949999999996</c:v>
                </c:pt>
                <c:pt idx="4371">
                  <c:v>-72.287610000000001</c:v>
                </c:pt>
                <c:pt idx="4372">
                  <c:v>-72.271899999999988</c:v>
                </c:pt>
                <c:pt idx="4373">
                  <c:v>-72.258630000000011</c:v>
                </c:pt>
                <c:pt idx="4374">
                  <c:v>-72.247590000000002</c:v>
                </c:pt>
                <c:pt idx="4375">
                  <c:v>-72.238550000000004</c:v>
                </c:pt>
                <c:pt idx="4376">
                  <c:v>-72.231300000000005</c:v>
                </c:pt>
                <c:pt idx="4377">
                  <c:v>-72.225619999999992</c:v>
                </c:pt>
                <c:pt idx="4378">
                  <c:v>-72.221260000000001</c:v>
                </c:pt>
                <c:pt idx="4379">
                  <c:v>-72.217999999999989</c:v>
                </c:pt>
                <c:pt idx="4380">
                  <c:v>-72.215599999999995</c:v>
                </c:pt>
                <c:pt idx="4381">
                  <c:v>-72.213819999999998</c:v>
                </c:pt>
                <c:pt idx="4382">
                  <c:v>-72.212389999999999</c:v>
                </c:pt>
                <c:pt idx="4383">
                  <c:v>-72.21108000000001</c:v>
                </c:pt>
                <c:pt idx="4384">
                  <c:v>-72.209609999999998</c:v>
                </c:pt>
                <c:pt idx="4385">
                  <c:v>-72.207719999999995</c:v>
                </c:pt>
                <c:pt idx="4386">
                  <c:v>-72.205160000000006</c:v>
                </c:pt>
                <c:pt idx="4387">
                  <c:v>-72.201660000000004</c:v>
                </c:pt>
                <c:pt idx="4388">
                  <c:v>-72.19695999999999</c:v>
                </c:pt>
                <c:pt idx="4389">
                  <c:v>-72.190820000000002</c:v>
                </c:pt>
                <c:pt idx="4390">
                  <c:v>-72.183029999999988</c:v>
                </c:pt>
                <c:pt idx="4391">
                  <c:v>-72.173389999999998</c:v>
                </c:pt>
                <c:pt idx="4392">
                  <c:v>-72.161739999999995</c:v>
                </c:pt>
                <c:pt idx="4393">
                  <c:v>-72.147959999999998</c:v>
                </c:pt>
                <c:pt idx="4394">
                  <c:v>-72.131959999999992</c:v>
                </c:pt>
                <c:pt idx="4395">
                  <c:v>-72.113699999999994</c:v>
                </c:pt>
                <c:pt idx="4396">
                  <c:v>-72.093170000000001</c:v>
                </c:pt>
                <c:pt idx="4397">
                  <c:v>-72.070419999999999</c:v>
                </c:pt>
                <c:pt idx="4398">
                  <c:v>-72.045529999999985</c:v>
                </c:pt>
                <c:pt idx="4399">
                  <c:v>-72.018609999999995</c:v>
                </c:pt>
                <c:pt idx="4400">
                  <c:v>-71.989800000000002</c:v>
                </c:pt>
                <c:pt idx="4401">
                  <c:v>-71.959280000000007</c:v>
                </c:pt>
                <c:pt idx="4402">
                  <c:v>-71.927219999999991</c:v>
                </c:pt>
                <c:pt idx="4403">
                  <c:v>-71.893819999999991</c:v>
                </c:pt>
                <c:pt idx="4404">
                  <c:v>-71.859279999999998</c:v>
                </c:pt>
                <c:pt idx="4405">
                  <c:v>-71.823790000000002</c:v>
                </c:pt>
                <c:pt idx="4406">
                  <c:v>-71.787569999999988</c:v>
                </c:pt>
                <c:pt idx="4407">
                  <c:v>-71.750810000000001</c:v>
                </c:pt>
                <c:pt idx="4408">
                  <c:v>-71.71369</c:v>
                </c:pt>
                <c:pt idx="4409">
                  <c:v>-71.676420000000007</c:v>
                </c:pt>
                <c:pt idx="4410">
                  <c:v>-71.639169999999993</c:v>
                </c:pt>
                <c:pt idx="4411">
                  <c:v>-71.602149999999995</c:v>
                </c:pt>
                <c:pt idx="4412">
                  <c:v>-71.565550000000002</c:v>
                </c:pt>
                <c:pt idx="4413">
                  <c:v>-71.529570000000007</c:v>
                </c:pt>
                <c:pt idx="4414">
                  <c:v>-71.494419999999991</c:v>
                </c:pt>
                <c:pt idx="4415">
                  <c:v>-71.460309999999993</c:v>
                </c:pt>
                <c:pt idx="4416">
                  <c:v>-71.427449999999993</c:v>
                </c:pt>
                <c:pt idx="4417">
                  <c:v>-71.396070000000009</c:v>
                </c:pt>
                <c:pt idx="4418">
                  <c:v>-71.366410000000002</c:v>
                </c:pt>
                <c:pt idx="4419">
                  <c:v>-71.338679999999997</c:v>
                </c:pt>
                <c:pt idx="4420">
                  <c:v>-71.313099999999991</c:v>
                </c:pt>
                <c:pt idx="4421">
                  <c:v>-71.28989</c:v>
                </c:pt>
                <c:pt idx="4422">
                  <c:v>-71.269210000000001</c:v>
                </c:pt>
                <c:pt idx="4423">
                  <c:v>-71.251219999999989</c:v>
                </c:pt>
                <c:pt idx="4424">
                  <c:v>-71.236039999999988</c:v>
                </c:pt>
                <c:pt idx="4425">
                  <c:v>-71.223759999999999</c:v>
                </c:pt>
                <c:pt idx="4426">
                  <c:v>-71.214390000000009</c:v>
                </c:pt>
                <c:pt idx="4427">
                  <c:v>-71.207939999999994</c:v>
                </c:pt>
                <c:pt idx="4428">
                  <c:v>-71.204340000000002</c:v>
                </c:pt>
                <c:pt idx="4429">
                  <c:v>-71.203500000000005</c:v>
                </c:pt>
                <c:pt idx="4430">
                  <c:v>-71.20526000000001</c:v>
                </c:pt>
                <c:pt idx="4431">
                  <c:v>-71.209469999999996</c:v>
                </c:pt>
                <c:pt idx="4432">
                  <c:v>-71.215899999999991</c:v>
                </c:pt>
                <c:pt idx="4433">
                  <c:v>-71.224339999999984</c:v>
                </c:pt>
                <c:pt idx="4434">
                  <c:v>-71.234530000000007</c:v>
                </c:pt>
                <c:pt idx="4435">
                  <c:v>-71.24624</c:v>
                </c:pt>
                <c:pt idx="4436">
                  <c:v>-71.259199999999993</c:v>
                </c:pt>
                <c:pt idx="4437">
                  <c:v>-71.27315999999999</c:v>
                </c:pt>
                <c:pt idx="4438">
                  <c:v>-71.287880000000001</c:v>
                </c:pt>
                <c:pt idx="4439">
                  <c:v>-71.303100000000001</c:v>
                </c:pt>
                <c:pt idx="4440">
                  <c:v>-71.318579999999997</c:v>
                </c:pt>
                <c:pt idx="4441">
                  <c:v>-71.334109999999995</c:v>
                </c:pt>
                <c:pt idx="4442">
                  <c:v>-71.349420000000009</c:v>
                </c:pt>
                <c:pt idx="4443">
                  <c:v>-71.364310000000003</c:v>
                </c:pt>
                <c:pt idx="4444">
                  <c:v>-71.378529999999998</c:v>
                </c:pt>
                <c:pt idx="4445">
                  <c:v>-71.391869999999997</c:v>
                </c:pt>
                <c:pt idx="4446">
                  <c:v>-71.404079999999993</c:v>
                </c:pt>
                <c:pt idx="4447">
                  <c:v>-71.414960000000008</c:v>
                </c:pt>
                <c:pt idx="4448">
                  <c:v>-71.424260000000004</c:v>
                </c:pt>
                <c:pt idx="4449">
                  <c:v>-71.43177</c:v>
                </c:pt>
                <c:pt idx="4450">
                  <c:v>-71.437269999999984</c:v>
                </c:pt>
                <c:pt idx="4451">
                  <c:v>-71.440560000000005</c:v>
                </c:pt>
                <c:pt idx="4452">
                  <c:v>-71.44147000000001</c:v>
                </c:pt>
                <c:pt idx="4453">
                  <c:v>-71.439830000000001</c:v>
                </c:pt>
                <c:pt idx="4454">
                  <c:v>-71.435509999999994</c:v>
                </c:pt>
                <c:pt idx="4455">
                  <c:v>-71.428420000000003</c:v>
                </c:pt>
                <c:pt idx="4456">
                  <c:v>-71.418489999999991</c:v>
                </c:pt>
                <c:pt idx="4457">
                  <c:v>-71.405709999999999</c:v>
                </c:pt>
                <c:pt idx="4458">
                  <c:v>-71.390109999999993</c:v>
                </c:pt>
                <c:pt idx="4459">
                  <c:v>-71.371759999999995</c:v>
                </c:pt>
                <c:pt idx="4460">
                  <c:v>-71.350770000000011</c:v>
                </c:pt>
                <c:pt idx="4461">
                  <c:v>-71.327280000000002</c:v>
                </c:pt>
                <c:pt idx="4462">
                  <c:v>-71.301490000000001</c:v>
                </c:pt>
                <c:pt idx="4463">
                  <c:v>-71.273599999999988</c:v>
                </c:pt>
                <c:pt idx="4464">
                  <c:v>-71.243870000000001</c:v>
                </c:pt>
                <c:pt idx="4465">
                  <c:v>-71.212549999999993</c:v>
                </c:pt>
                <c:pt idx="4466">
                  <c:v>-71.179909999999992</c:v>
                </c:pt>
                <c:pt idx="4467">
                  <c:v>-71.146239999999992</c:v>
                </c:pt>
                <c:pt idx="4468">
                  <c:v>-71.111840000000001</c:v>
                </c:pt>
                <c:pt idx="4469">
                  <c:v>-71.076979999999992</c:v>
                </c:pt>
                <c:pt idx="4470">
                  <c:v>-71.041959999999989</c:v>
                </c:pt>
                <c:pt idx="4471">
                  <c:v>-71.007069999999999</c:v>
                </c:pt>
                <c:pt idx="4472">
                  <c:v>-70.9726</c:v>
                </c:pt>
                <c:pt idx="4473">
                  <c:v>-70.938819999999993</c:v>
                </c:pt>
                <c:pt idx="4474">
                  <c:v>-70.906019999999998</c:v>
                </c:pt>
                <c:pt idx="4475">
                  <c:v>-70.874470000000002</c:v>
                </c:pt>
                <c:pt idx="4476">
                  <c:v>-70.844439999999992</c:v>
                </c:pt>
                <c:pt idx="4477">
                  <c:v>-70.816190000000006</c:v>
                </c:pt>
                <c:pt idx="4478">
                  <c:v>-70.789999999999992</c:v>
                </c:pt>
                <c:pt idx="4479">
                  <c:v>-70.766109999999998</c:v>
                </c:pt>
                <c:pt idx="4480">
                  <c:v>-70.744769999999988</c:v>
                </c:pt>
                <c:pt idx="4481">
                  <c:v>-70.726220000000012</c:v>
                </c:pt>
                <c:pt idx="4482">
                  <c:v>-70.710669999999993</c:v>
                </c:pt>
                <c:pt idx="4483">
                  <c:v>-70.698329999999999</c:v>
                </c:pt>
                <c:pt idx="4484">
                  <c:v>-70.68938</c:v>
                </c:pt>
                <c:pt idx="4485">
                  <c:v>-70.683969999999988</c:v>
                </c:pt>
                <c:pt idx="4486">
                  <c:v>-70.682209999999998</c:v>
                </c:pt>
                <c:pt idx="4487">
                  <c:v>-70.684190000000001</c:v>
                </c:pt>
                <c:pt idx="4488">
                  <c:v>-70.689939999999993</c:v>
                </c:pt>
                <c:pt idx="4489">
                  <c:v>-70.699449999999985</c:v>
                </c:pt>
                <c:pt idx="4490">
                  <c:v>-70.712690000000009</c:v>
                </c:pt>
                <c:pt idx="4491">
                  <c:v>-70.729579999999999</c:v>
                </c:pt>
                <c:pt idx="4492">
                  <c:v>-70.749979999999994</c:v>
                </c:pt>
                <c:pt idx="4493">
                  <c:v>-70.773739999999989</c:v>
                </c:pt>
                <c:pt idx="4494">
                  <c:v>-70.800659999999993</c:v>
                </c:pt>
                <c:pt idx="4495">
                  <c:v>-70.830529999999996</c:v>
                </c:pt>
                <c:pt idx="4496">
                  <c:v>-70.863110000000006</c:v>
                </c:pt>
                <c:pt idx="4497">
                  <c:v>-70.898139999999984</c:v>
                </c:pt>
                <c:pt idx="4498">
                  <c:v>-70.93535</c:v>
                </c:pt>
                <c:pt idx="4499">
                  <c:v>-70.97448</c:v>
                </c:pt>
                <c:pt idx="4500">
                  <c:v>-71.015249999999995</c:v>
                </c:pt>
                <c:pt idx="4501">
                  <c:v>-71.057389999999998</c:v>
                </c:pt>
                <c:pt idx="4502">
                  <c:v>-71.100619999999992</c:v>
                </c:pt>
                <c:pt idx="4503">
                  <c:v>-71.144660000000002</c:v>
                </c:pt>
                <c:pt idx="4504">
                  <c:v>-71.189239999999998</c:v>
                </c:pt>
                <c:pt idx="4505">
                  <c:v>-71.234089999999995</c:v>
                </c:pt>
                <c:pt idx="4506">
                  <c:v>-71.278929999999988</c:v>
                </c:pt>
                <c:pt idx="4507">
                  <c:v>-71.32347</c:v>
                </c:pt>
                <c:pt idx="4508">
                  <c:v>-71.367440000000002</c:v>
                </c:pt>
                <c:pt idx="4509">
                  <c:v>-71.410550000000001</c:v>
                </c:pt>
                <c:pt idx="4510">
                  <c:v>-71.452489999999983</c:v>
                </c:pt>
                <c:pt idx="4511">
                  <c:v>-71.492990000000006</c:v>
                </c:pt>
                <c:pt idx="4512">
                  <c:v>-71.531739999999999</c:v>
                </c:pt>
                <c:pt idx="4513">
                  <c:v>-71.568469999999991</c:v>
                </c:pt>
                <c:pt idx="4514">
                  <c:v>-71.602899999999991</c:v>
                </c:pt>
                <c:pt idx="4515">
                  <c:v>-71.634769999999989</c:v>
                </c:pt>
                <c:pt idx="4516">
                  <c:v>-71.663839999999993</c:v>
                </c:pt>
                <c:pt idx="4517">
                  <c:v>-71.689920000000001</c:v>
                </c:pt>
                <c:pt idx="4518">
                  <c:v>-71.712850000000003</c:v>
                </c:pt>
                <c:pt idx="4519">
                  <c:v>-71.732509999999991</c:v>
                </c:pt>
                <c:pt idx="4520">
                  <c:v>-71.748829999999998</c:v>
                </c:pt>
                <c:pt idx="4521">
                  <c:v>-71.761789999999991</c:v>
                </c:pt>
                <c:pt idx="4522">
                  <c:v>-71.771420000000006</c:v>
                </c:pt>
                <c:pt idx="4523">
                  <c:v>-71.777770000000004</c:v>
                </c:pt>
                <c:pt idx="4524">
                  <c:v>-71.780969999999996</c:v>
                </c:pt>
                <c:pt idx="4525">
                  <c:v>-71.78116</c:v>
                </c:pt>
                <c:pt idx="4526">
                  <c:v>-71.778530000000018</c:v>
                </c:pt>
                <c:pt idx="4527">
                  <c:v>-71.77328</c:v>
                </c:pt>
                <c:pt idx="4528">
                  <c:v>-71.765620000000013</c:v>
                </c:pt>
                <c:pt idx="4529">
                  <c:v>-71.75578999999999</c:v>
                </c:pt>
                <c:pt idx="4530">
                  <c:v>-71.744010000000003</c:v>
                </c:pt>
                <c:pt idx="4531">
                  <c:v>-71.730500000000006</c:v>
                </c:pt>
                <c:pt idx="4532">
                  <c:v>-71.715489999999988</c:v>
                </c:pt>
                <c:pt idx="4533">
                  <c:v>-71.699209999999994</c:v>
                </c:pt>
                <c:pt idx="4534">
                  <c:v>-71.681879999999978</c:v>
                </c:pt>
                <c:pt idx="4535">
                  <c:v>-71.663700000000006</c:v>
                </c:pt>
                <c:pt idx="4536">
                  <c:v>-71.64491000000001</c:v>
                </c:pt>
                <c:pt idx="4537">
                  <c:v>-71.625709999999998</c:v>
                </c:pt>
                <c:pt idx="4538">
                  <c:v>-71.60633</c:v>
                </c:pt>
                <c:pt idx="4539">
                  <c:v>-71.587010000000021</c:v>
                </c:pt>
                <c:pt idx="4540">
                  <c:v>-71.567970000000003</c:v>
                </c:pt>
                <c:pt idx="4541">
                  <c:v>-71.549450000000007</c:v>
                </c:pt>
                <c:pt idx="4542">
                  <c:v>-71.53170999999999</c:v>
                </c:pt>
                <c:pt idx="4543">
                  <c:v>-71.514970000000005</c:v>
                </c:pt>
                <c:pt idx="4544">
                  <c:v>-71.499500000000012</c:v>
                </c:pt>
                <c:pt idx="4545">
                  <c:v>-71.485539999999986</c:v>
                </c:pt>
                <c:pt idx="4546">
                  <c:v>-71.473299999999995</c:v>
                </c:pt>
                <c:pt idx="4547">
                  <c:v>-71.463009999999983</c:v>
                </c:pt>
                <c:pt idx="4548">
                  <c:v>-71.45483999999999</c:v>
                </c:pt>
                <c:pt idx="4549">
                  <c:v>-71.448930000000004</c:v>
                </c:pt>
                <c:pt idx="4550">
                  <c:v>-71.445409999999981</c:v>
                </c:pt>
                <c:pt idx="4551">
                  <c:v>-71.444330000000008</c:v>
                </c:pt>
                <c:pt idx="4552">
                  <c:v>-71.445720000000009</c:v>
                </c:pt>
                <c:pt idx="4553">
                  <c:v>-71.449539999999985</c:v>
                </c:pt>
                <c:pt idx="4554">
                  <c:v>-71.455720000000014</c:v>
                </c:pt>
                <c:pt idx="4555">
                  <c:v>-71.464149999999989</c:v>
                </c:pt>
                <c:pt idx="4556">
                  <c:v>-71.474670000000003</c:v>
                </c:pt>
                <c:pt idx="4557">
                  <c:v>-71.487090000000009</c:v>
                </c:pt>
                <c:pt idx="4558">
                  <c:v>-71.501179999999991</c:v>
                </c:pt>
                <c:pt idx="4559">
                  <c:v>-71.5167</c:v>
                </c:pt>
                <c:pt idx="4560">
                  <c:v>-71.533399999999986</c:v>
                </c:pt>
                <c:pt idx="4561">
                  <c:v>-71.550999999999988</c:v>
                </c:pt>
                <c:pt idx="4562">
                  <c:v>-71.569240000000008</c:v>
                </c:pt>
                <c:pt idx="4563">
                  <c:v>-71.587839999999986</c:v>
                </c:pt>
                <c:pt idx="4564">
                  <c:v>-71.606529999999992</c:v>
                </c:pt>
                <c:pt idx="4565">
                  <c:v>-71.625040000000013</c:v>
                </c:pt>
                <c:pt idx="4566">
                  <c:v>-71.643090000000001</c:v>
                </c:pt>
                <c:pt idx="4567">
                  <c:v>-71.660430000000005</c:v>
                </c:pt>
                <c:pt idx="4568">
                  <c:v>-71.676799999999986</c:v>
                </c:pt>
                <c:pt idx="4569">
                  <c:v>-71.691929999999999</c:v>
                </c:pt>
                <c:pt idx="4570">
                  <c:v>-71.705579999999998</c:v>
                </c:pt>
                <c:pt idx="4571">
                  <c:v>-71.717479999999995</c:v>
                </c:pt>
                <c:pt idx="4572">
                  <c:v>-71.727380000000011</c:v>
                </c:pt>
                <c:pt idx="4573">
                  <c:v>-71.735049999999987</c:v>
                </c:pt>
                <c:pt idx="4574">
                  <c:v>-71.74024</c:v>
                </c:pt>
                <c:pt idx="4575">
                  <c:v>-71.742720000000006</c:v>
                </c:pt>
                <c:pt idx="4576">
                  <c:v>-71.742259999999987</c:v>
                </c:pt>
                <c:pt idx="4577">
                  <c:v>-71.738669999999999</c:v>
                </c:pt>
                <c:pt idx="4578">
                  <c:v>-71.731750000000005</c:v>
                </c:pt>
                <c:pt idx="4579">
                  <c:v>-71.721350000000001</c:v>
                </c:pt>
                <c:pt idx="4580">
                  <c:v>-71.707330000000013</c:v>
                </c:pt>
                <c:pt idx="4581">
                  <c:v>-71.689619999999991</c:v>
                </c:pt>
                <c:pt idx="4582">
                  <c:v>-71.668139999999994</c:v>
                </c:pt>
                <c:pt idx="4583">
                  <c:v>-71.642880000000005</c:v>
                </c:pt>
                <c:pt idx="4584">
                  <c:v>-71.613869999999991</c:v>
                </c:pt>
                <c:pt idx="4585">
                  <c:v>-71.581160000000011</c:v>
                </c:pt>
                <c:pt idx="4586">
                  <c:v>-71.544869999999975</c:v>
                </c:pt>
                <c:pt idx="4587">
                  <c:v>-71.505129999999994</c:v>
                </c:pt>
                <c:pt idx="4588">
                  <c:v>-71.462119999999999</c:v>
                </c:pt>
                <c:pt idx="4589">
                  <c:v>-71.416029999999978</c:v>
                </c:pt>
                <c:pt idx="4590">
                  <c:v>-71.367099999999994</c:v>
                </c:pt>
                <c:pt idx="4591">
                  <c:v>-71.315570000000008</c:v>
                </c:pt>
                <c:pt idx="4592">
                  <c:v>-71.26169999999999</c:v>
                </c:pt>
                <c:pt idx="4593">
                  <c:v>-71.205759999999998</c:v>
                </c:pt>
                <c:pt idx="4594">
                  <c:v>-71.148019999999988</c:v>
                </c:pt>
                <c:pt idx="4595">
                  <c:v>-71.088740000000001</c:v>
                </c:pt>
                <c:pt idx="4596">
                  <c:v>-71.028210000000001</c:v>
                </c:pt>
                <c:pt idx="4597">
                  <c:v>-70.966679999999997</c:v>
                </c:pt>
                <c:pt idx="4598">
                  <c:v>-70.904439999999994</c:v>
                </c:pt>
                <c:pt idx="4599">
                  <c:v>-70.841739999999987</c:v>
                </c:pt>
                <c:pt idx="4600">
                  <c:v>-70.778840000000002</c:v>
                </c:pt>
                <c:pt idx="4601">
                  <c:v>-70.716000000000008</c:v>
                </c:pt>
                <c:pt idx="4602">
                  <c:v>-70.653479999999988</c:v>
                </c:pt>
                <c:pt idx="4603">
                  <c:v>-70.591520000000003</c:v>
                </c:pt>
                <c:pt idx="4604">
                  <c:v>-70.530380000000008</c:v>
                </c:pt>
                <c:pt idx="4605">
                  <c:v>-70.470280000000002</c:v>
                </c:pt>
                <c:pt idx="4606">
                  <c:v>-70.411470000000008</c:v>
                </c:pt>
                <c:pt idx="4607">
                  <c:v>-70.354159999999979</c:v>
                </c:pt>
                <c:pt idx="4608">
                  <c:v>-70.298559999999995</c:v>
                </c:pt>
                <c:pt idx="4609">
                  <c:v>-70.244850000000014</c:v>
                </c:pt>
                <c:pt idx="4610">
                  <c:v>-70.19319999999999</c:v>
                </c:pt>
                <c:pt idx="4611">
                  <c:v>-70.143749999999997</c:v>
                </c:pt>
                <c:pt idx="4612">
                  <c:v>-70.096579999999989</c:v>
                </c:pt>
                <c:pt idx="4613">
                  <c:v>-70.051789999999997</c:v>
                </c:pt>
                <c:pt idx="4614">
                  <c:v>-70.009380000000007</c:v>
                </c:pt>
                <c:pt idx="4615">
                  <c:v>-69.969369999999998</c:v>
                </c:pt>
                <c:pt idx="4616">
                  <c:v>-69.931700000000006</c:v>
                </c:pt>
                <c:pt idx="4617">
                  <c:v>-69.896280000000019</c:v>
                </c:pt>
                <c:pt idx="4618">
                  <c:v>-69.863009999999989</c:v>
                </c:pt>
                <c:pt idx="4619">
                  <c:v>-69.831720000000004</c:v>
                </c:pt>
                <c:pt idx="4620">
                  <c:v>-69.80225999999999</c:v>
                </c:pt>
                <c:pt idx="4621">
                  <c:v>-69.774409999999989</c:v>
                </c:pt>
                <c:pt idx="4622">
                  <c:v>-69.747960000000006</c:v>
                </c:pt>
                <c:pt idx="4623">
                  <c:v>-69.72269</c:v>
                </c:pt>
                <c:pt idx="4624">
                  <c:v>-69.698360000000008</c:v>
                </c:pt>
                <c:pt idx="4625">
                  <c:v>-69.674729999999983</c:v>
                </c:pt>
                <c:pt idx="4626">
                  <c:v>-69.651569999999992</c:v>
                </c:pt>
                <c:pt idx="4627">
                  <c:v>-69.628630000000015</c:v>
                </c:pt>
                <c:pt idx="4628">
                  <c:v>-69.605689999999981</c:v>
                </c:pt>
                <c:pt idx="4629">
                  <c:v>-69.582499999999996</c:v>
                </c:pt>
                <c:pt idx="4630">
                  <c:v>-69.558820000000011</c:v>
                </c:pt>
                <c:pt idx="4631">
                  <c:v>-69.534409999999994</c:v>
                </c:pt>
                <c:pt idx="4632">
                  <c:v>-69.509039999999999</c:v>
                </c:pt>
                <c:pt idx="4633">
                  <c:v>-69.482469999999978</c:v>
                </c:pt>
                <c:pt idx="4634">
                  <c:v>-69.454440000000005</c:v>
                </c:pt>
                <c:pt idx="4635">
                  <c:v>-69.424720000000008</c:v>
                </c:pt>
                <c:pt idx="4636">
                  <c:v>-69.393049999999988</c:v>
                </c:pt>
                <c:pt idx="4637">
                  <c:v>-69.359189999999998</c:v>
                </c:pt>
                <c:pt idx="4638">
                  <c:v>-69.322889999999973</c:v>
                </c:pt>
                <c:pt idx="4639">
                  <c:v>-69.283929999999998</c:v>
                </c:pt>
                <c:pt idx="4640">
                  <c:v>-69.242080000000001</c:v>
                </c:pt>
                <c:pt idx="4641">
                  <c:v>-69.19713999999999</c:v>
                </c:pt>
                <c:pt idx="4642">
                  <c:v>-69.148959999999988</c:v>
                </c:pt>
                <c:pt idx="4643">
                  <c:v>-69.097400000000007</c:v>
                </c:pt>
                <c:pt idx="4644">
                  <c:v>-69.042369999999991</c:v>
                </c:pt>
                <c:pt idx="4645">
                  <c:v>-68.983830000000012</c:v>
                </c:pt>
                <c:pt idx="4646">
                  <c:v>-68.921789999999987</c:v>
                </c:pt>
                <c:pt idx="4647">
                  <c:v>-68.85629999999999</c:v>
                </c:pt>
                <c:pt idx="4648">
                  <c:v>-68.787440000000004</c:v>
                </c:pt>
                <c:pt idx="4649">
                  <c:v>-68.715369999999993</c:v>
                </c:pt>
                <c:pt idx="4650">
                  <c:v>-68.640270000000001</c:v>
                </c:pt>
                <c:pt idx="4651">
                  <c:v>-68.562340000000006</c:v>
                </c:pt>
                <c:pt idx="4652">
                  <c:v>-68.481829999999988</c:v>
                </c:pt>
                <c:pt idx="4653">
                  <c:v>-68.399000000000001</c:v>
                </c:pt>
                <c:pt idx="4654">
                  <c:v>-68.314129999999992</c:v>
                </c:pt>
                <c:pt idx="4655">
                  <c:v>-68.227499999999992</c:v>
                </c:pt>
                <c:pt idx="4656">
                  <c:v>-68.139390000000006</c:v>
                </c:pt>
                <c:pt idx="4657">
                  <c:v>-68.050089999999997</c:v>
                </c:pt>
                <c:pt idx="4658">
                  <c:v>-67.959890000000001</c:v>
                </c:pt>
                <c:pt idx="4659">
                  <c:v>-67.869069999999979</c:v>
                </c:pt>
                <c:pt idx="4660">
                  <c:v>-67.777900000000002</c:v>
                </c:pt>
                <c:pt idx="4661">
                  <c:v>-67.686670000000007</c:v>
                </c:pt>
                <c:pt idx="4662">
                  <c:v>-67.595639999999989</c:v>
                </c:pt>
                <c:pt idx="4663">
                  <c:v>-67.505099999999999</c:v>
                </c:pt>
                <c:pt idx="4664">
                  <c:v>-67.415340000000015</c:v>
                </c:pt>
                <c:pt idx="4665">
                  <c:v>-67.326619999999991</c:v>
                </c:pt>
                <c:pt idx="4666">
                  <c:v>-67.239240000000009</c:v>
                </c:pt>
                <c:pt idx="4667">
                  <c:v>-67.153489999999991</c:v>
                </c:pt>
                <c:pt idx="4668">
                  <c:v>-67.069659999999999</c:v>
                </c:pt>
                <c:pt idx="4669">
                  <c:v>-66.988040000000012</c:v>
                </c:pt>
                <c:pt idx="4670">
                  <c:v>-66.908919999999995</c:v>
                </c:pt>
                <c:pt idx="4671">
                  <c:v>-66.832560000000001</c:v>
                </c:pt>
                <c:pt idx="4672">
                  <c:v>-66.759219999999985</c:v>
                </c:pt>
                <c:pt idx="4673">
                  <c:v>-66.689119999999988</c:v>
                </c:pt>
                <c:pt idx="4674">
                  <c:v>-66.622450000000001</c:v>
                </c:pt>
                <c:pt idx="4675">
                  <c:v>-66.559359999999984</c:v>
                </c:pt>
                <c:pt idx="4676">
                  <c:v>-66.499930000000006</c:v>
                </c:pt>
                <c:pt idx="4677">
                  <c:v>-66.444230000000005</c:v>
                </c:pt>
                <c:pt idx="4678">
                  <c:v>-66.39224999999999</c:v>
                </c:pt>
                <c:pt idx="4679">
                  <c:v>-66.343919999999997</c:v>
                </c:pt>
                <c:pt idx="4680">
                  <c:v>-66.299159999999986</c:v>
                </c:pt>
                <c:pt idx="4681">
                  <c:v>-66.257800000000003</c:v>
                </c:pt>
                <c:pt idx="4682">
                  <c:v>-66.219660000000005</c:v>
                </c:pt>
                <c:pt idx="4683">
                  <c:v>-66.184509999999989</c:v>
                </c:pt>
                <c:pt idx="4684">
                  <c:v>-66.152100000000004</c:v>
                </c:pt>
                <c:pt idx="4685">
                  <c:v>-66.12215999999998</c:v>
                </c:pt>
                <c:pt idx="4686">
                  <c:v>-66.094409999999996</c:v>
                </c:pt>
                <c:pt idx="4687">
                  <c:v>-66.068570000000008</c:v>
                </c:pt>
                <c:pt idx="4688">
                  <c:v>-66.044359999999983</c:v>
                </c:pt>
                <c:pt idx="4689">
                  <c:v>-66.02149</c:v>
                </c:pt>
                <c:pt idx="4690">
                  <c:v>-65.999700000000004</c:v>
                </c:pt>
                <c:pt idx="4691">
                  <c:v>-65.978699999999989</c:v>
                </c:pt>
                <c:pt idx="4692">
                  <c:v>-65.958250000000007</c:v>
                </c:pt>
                <c:pt idx="4693">
                  <c:v>-65.938069999999982</c:v>
                </c:pt>
                <c:pt idx="4694">
                  <c:v>-65.917919999999995</c:v>
                </c:pt>
                <c:pt idx="4695">
                  <c:v>-65.897530000000003</c:v>
                </c:pt>
                <c:pt idx="4696">
                  <c:v>-65.876659999999987</c:v>
                </c:pt>
                <c:pt idx="4697">
                  <c:v>-65.855040000000002</c:v>
                </c:pt>
                <c:pt idx="4698">
                  <c:v>-65.832419999999985</c:v>
                </c:pt>
                <c:pt idx="4699">
                  <c:v>-65.808549999999997</c:v>
                </c:pt>
                <c:pt idx="4700">
                  <c:v>-65.783190000000005</c:v>
                </c:pt>
                <c:pt idx="4701">
                  <c:v>-65.756079999999983</c:v>
                </c:pt>
                <c:pt idx="4702">
                  <c:v>-65.727000000000004</c:v>
                </c:pt>
                <c:pt idx="4703">
                  <c:v>-65.695730000000012</c:v>
                </c:pt>
                <c:pt idx="4704">
                  <c:v>-65.662069999999986</c:v>
                </c:pt>
                <c:pt idx="4705">
                  <c:v>-65.625870000000006</c:v>
                </c:pt>
                <c:pt idx="4706">
                  <c:v>-65.58696999999998</c:v>
                </c:pt>
                <c:pt idx="4707">
                  <c:v>-65.545299999999997</c:v>
                </c:pt>
                <c:pt idx="4708">
                  <c:v>-65.500790000000009</c:v>
                </c:pt>
                <c:pt idx="4709">
                  <c:v>-65.453419999999994</c:v>
                </c:pt>
                <c:pt idx="4710">
                  <c:v>-65.403230000000008</c:v>
                </c:pt>
                <c:pt idx="4711">
                  <c:v>-65.350289999999987</c:v>
                </c:pt>
                <c:pt idx="4712">
                  <c:v>-65.294709999999995</c:v>
                </c:pt>
                <c:pt idx="4713">
                  <c:v>-65.236640000000008</c:v>
                </c:pt>
                <c:pt idx="4714">
                  <c:v>-65.176249999999982</c:v>
                </c:pt>
                <c:pt idx="4715">
                  <c:v>-65.113739999999993</c:v>
                </c:pt>
                <c:pt idx="4716">
                  <c:v>-65.049350000000004</c:v>
                </c:pt>
                <c:pt idx="4717">
                  <c:v>-64.983319999999992</c:v>
                </c:pt>
                <c:pt idx="4718">
                  <c:v>-64.915880000000001</c:v>
                </c:pt>
                <c:pt idx="4719">
                  <c:v>-64.847289999999987</c:v>
                </c:pt>
                <c:pt idx="4720">
                  <c:v>-64.777810000000002</c:v>
                </c:pt>
                <c:pt idx="4721">
                  <c:v>-64.707680000000011</c:v>
                </c:pt>
                <c:pt idx="4722">
                  <c:v>-64.637159999999994</c:v>
                </c:pt>
                <c:pt idx="4723">
                  <c:v>-64.566500000000005</c:v>
                </c:pt>
                <c:pt idx="4724">
                  <c:v>-64.49593999999999</c:v>
                </c:pt>
                <c:pt idx="4725">
                  <c:v>-64.42573999999999</c:v>
                </c:pt>
                <c:pt idx="4726">
                  <c:v>-64.356130000000007</c:v>
                </c:pt>
                <c:pt idx="4727">
                  <c:v>-64.287369999999981</c:v>
                </c:pt>
                <c:pt idx="4728">
                  <c:v>-64.219700000000003</c:v>
                </c:pt>
                <c:pt idx="4729">
                  <c:v>-64.15337000000001</c:v>
                </c:pt>
                <c:pt idx="4730">
                  <c:v>-64.088619999999992</c:v>
                </c:pt>
                <c:pt idx="4731">
                  <c:v>-64.025689999999997</c:v>
                </c:pt>
                <c:pt idx="4732">
                  <c:v>-63.964809999999986</c:v>
                </c:pt>
                <c:pt idx="4733">
                  <c:v>-63.906229999999994</c:v>
                </c:pt>
                <c:pt idx="4734">
                  <c:v>-63.85014000000001</c:v>
                </c:pt>
                <c:pt idx="4735">
                  <c:v>-63.796759999999992</c:v>
                </c:pt>
                <c:pt idx="4736">
                  <c:v>-63.746260000000007</c:v>
                </c:pt>
                <c:pt idx="4737">
                  <c:v>-63.698779999999985</c:v>
                </c:pt>
                <c:pt idx="4738">
                  <c:v>-63.654449999999997</c:v>
                </c:pt>
                <c:pt idx="4739">
                  <c:v>-63.613350000000011</c:v>
                </c:pt>
                <c:pt idx="4740">
                  <c:v>-63.575509999999994</c:v>
                </c:pt>
                <c:pt idx="4741">
                  <c:v>-63.540949999999995</c:v>
                </c:pt>
                <c:pt idx="4742">
                  <c:v>-63.509620000000012</c:v>
                </c:pt>
                <c:pt idx="4743">
                  <c:v>-63.481459999999998</c:v>
                </c:pt>
                <c:pt idx="4744">
                  <c:v>-63.456360000000004</c:v>
                </c:pt>
                <c:pt idx="4745">
                  <c:v>-63.43416999999998</c:v>
                </c:pt>
                <c:pt idx="4746">
                  <c:v>-63.414739999999995</c:v>
                </c:pt>
                <c:pt idx="4747">
                  <c:v>-63.397860000000009</c:v>
                </c:pt>
                <c:pt idx="4748">
                  <c:v>-63.38333999999999</c:v>
                </c:pt>
                <c:pt idx="4749">
                  <c:v>-63.370940000000004</c:v>
                </c:pt>
                <c:pt idx="4750">
                  <c:v>-63.360439999999983</c:v>
                </c:pt>
                <c:pt idx="4751">
                  <c:v>-63.351609999999994</c:v>
                </c:pt>
                <c:pt idx="4752">
                  <c:v>-63.344200000000001</c:v>
                </c:pt>
                <c:pt idx="4753">
                  <c:v>-63.337969999999984</c:v>
                </c:pt>
                <c:pt idx="4754">
                  <c:v>-63.332669999999993</c:v>
                </c:pt>
                <c:pt idx="4755">
                  <c:v>-63.328070000000011</c:v>
                </c:pt>
                <c:pt idx="4756">
                  <c:v>-63.323889999999992</c:v>
                </c:pt>
                <c:pt idx="4757">
                  <c:v>-63.319900000000004</c:v>
                </c:pt>
                <c:pt idx="4758">
                  <c:v>-63.315819999999988</c:v>
                </c:pt>
                <c:pt idx="4759">
                  <c:v>-63.311399999999992</c:v>
                </c:pt>
                <c:pt idx="4760">
                  <c:v>-63.306350000000009</c:v>
                </c:pt>
                <c:pt idx="4761">
                  <c:v>-63.300399999999996</c:v>
                </c:pt>
                <c:pt idx="4762">
                  <c:v>-63.293260000000004</c:v>
                </c:pt>
                <c:pt idx="4763">
                  <c:v>-63.284639999999982</c:v>
                </c:pt>
                <c:pt idx="4764">
                  <c:v>-63.274249999999995</c:v>
                </c:pt>
                <c:pt idx="4765">
                  <c:v>-63.26182</c:v>
                </c:pt>
                <c:pt idx="4766">
                  <c:v>-63.247079999999983</c:v>
                </c:pt>
                <c:pt idx="4767">
                  <c:v>-63.229779999999991</c:v>
                </c:pt>
                <c:pt idx="4768">
                  <c:v>-63.209710000000015</c:v>
                </c:pt>
                <c:pt idx="4769">
                  <c:v>-63.186679999999996</c:v>
                </c:pt>
                <c:pt idx="4770">
                  <c:v>-63.160560000000004</c:v>
                </c:pt>
                <c:pt idx="4771">
                  <c:v>-63.13124999999998</c:v>
                </c:pt>
                <c:pt idx="4772">
                  <c:v>-63.098709999999997</c:v>
                </c:pt>
                <c:pt idx="4773">
                  <c:v>-63.062950000000001</c:v>
                </c:pt>
                <c:pt idx="4774">
                  <c:v>-63.024019999999993</c:v>
                </c:pt>
                <c:pt idx="4775">
                  <c:v>-62.982020000000006</c:v>
                </c:pt>
                <c:pt idx="4776">
                  <c:v>-62.937109999999976</c:v>
                </c:pt>
                <c:pt idx="4777">
                  <c:v>-62.88946</c:v>
                </c:pt>
                <c:pt idx="4778">
                  <c:v>-62.839290000000005</c:v>
                </c:pt>
                <c:pt idx="4779">
                  <c:v>-62.786829999999981</c:v>
                </c:pt>
                <c:pt idx="4780">
                  <c:v>-62.732339999999994</c:v>
                </c:pt>
                <c:pt idx="4781">
                  <c:v>-62.676080000000013</c:v>
                </c:pt>
                <c:pt idx="4782">
                  <c:v>-62.618319999999997</c:v>
                </c:pt>
                <c:pt idx="4783">
                  <c:v>-62.55932</c:v>
                </c:pt>
                <c:pt idx="4784">
                  <c:v>-62.499359999999982</c:v>
                </c:pt>
                <c:pt idx="4785">
                  <c:v>-62.438689999999994</c:v>
                </c:pt>
                <c:pt idx="4786">
                  <c:v>-62.377590000000012</c:v>
                </c:pt>
                <c:pt idx="4787">
                  <c:v>-62.316309999999987</c:v>
                </c:pt>
                <c:pt idx="4788">
                  <c:v>-62.255110000000002</c:v>
                </c:pt>
                <c:pt idx="4789">
                  <c:v>-62.194270000000017</c:v>
                </c:pt>
                <c:pt idx="4790">
                  <c:v>-62.134049999999988</c:v>
                </c:pt>
                <c:pt idx="4791">
                  <c:v>-62.074700000000007</c:v>
                </c:pt>
                <c:pt idx="4792">
                  <c:v>-62.016509999999982</c:v>
                </c:pt>
                <c:pt idx="4793">
                  <c:v>-61.959729999999993</c:v>
                </c:pt>
                <c:pt idx="4794">
                  <c:v>-61.904630000000012</c:v>
                </c:pt>
                <c:pt idx="4795">
                  <c:v>-61.851469999999992</c:v>
                </c:pt>
                <c:pt idx="4796">
                  <c:v>-61.8005</c:v>
                </c:pt>
                <c:pt idx="4797">
                  <c:v>-61.751949999999979</c:v>
                </c:pt>
                <c:pt idx="4798">
                  <c:v>-61.706029999999998</c:v>
                </c:pt>
                <c:pt idx="4799">
                  <c:v>-61.66292</c:v>
                </c:pt>
                <c:pt idx="4800">
                  <c:v>-61.622789999999995</c:v>
                </c:pt>
                <c:pt idx="4801">
                  <c:v>-61.585740000000001</c:v>
                </c:pt>
                <c:pt idx="4802">
                  <c:v>-61.551860000000005</c:v>
                </c:pt>
                <c:pt idx="4803">
                  <c:v>-61.521179999999987</c:v>
                </c:pt>
                <c:pt idx="4804">
                  <c:v>-61.493700000000004</c:v>
                </c:pt>
                <c:pt idx="4805">
                  <c:v>-61.469369999999984</c:v>
                </c:pt>
                <c:pt idx="4806">
                  <c:v>-61.44811</c:v>
                </c:pt>
                <c:pt idx="4807">
                  <c:v>-61.429800000000014</c:v>
                </c:pt>
                <c:pt idx="4808">
                  <c:v>-61.414309999999986</c:v>
                </c:pt>
                <c:pt idx="4809">
                  <c:v>-61.401440000000008</c:v>
                </c:pt>
                <c:pt idx="4810">
                  <c:v>-61.391019999999983</c:v>
                </c:pt>
                <c:pt idx="4811">
                  <c:v>-61.382829999999998</c:v>
                </c:pt>
                <c:pt idx="4812">
                  <c:v>-61.376660000000001</c:v>
                </c:pt>
                <c:pt idx="4813">
                  <c:v>-61.372269999999986</c:v>
                </c:pt>
                <c:pt idx="4814">
                  <c:v>-61.369439999999997</c:v>
                </c:pt>
                <c:pt idx="4815">
                  <c:v>-61.367950000000008</c:v>
                </c:pt>
                <c:pt idx="4816">
                  <c:v>-61.367559999999997</c:v>
                </c:pt>
                <c:pt idx="4817">
                  <c:v>-61.368030000000005</c:v>
                </c:pt>
                <c:pt idx="4818">
                  <c:v>-61.369139999999987</c:v>
                </c:pt>
                <c:pt idx="4819">
                  <c:v>-61.370649999999998</c:v>
                </c:pt>
                <c:pt idx="4820">
                  <c:v>-61.372340000000008</c:v>
                </c:pt>
                <c:pt idx="4821">
                  <c:v>-61.373979999999989</c:v>
                </c:pt>
                <c:pt idx="4822">
                  <c:v>-61.375320000000002</c:v>
                </c:pt>
                <c:pt idx="4823">
                  <c:v>-61.376139999999978</c:v>
                </c:pt>
                <c:pt idx="4824">
                  <c:v>-61.376219999999989</c:v>
                </c:pt>
                <c:pt idx="4825">
                  <c:v>-61.375320000000002</c:v>
                </c:pt>
                <c:pt idx="4826">
                  <c:v>-61.373239999999981</c:v>
                </c:pt>
                <c:pt idx="4827">
                  <c:v>-61.369749999999996</c:v>
                </c:pt>
                <c:pt idx="4828">
                  <c:v>-61.364670000000004</c:v>
                </c:pt>
                <c:pt idx="4829">
                  <c:v>-61.357809999999986</c:v>
                </c:pt>
                <c:pt idx="4830">
                  <c:v>-61.34902000000001</c:v>
                </c:pt>
                <c:pt idx="4831">
                  <c:v>-61.33817999999998</c:v>
                </c:pt>
                <c:pt idx="4832">
                  <c:v>-61.325199999999995</c:v>
                </c:pt>
                <c:pt idx="4833">
                  <c:v>-61.310010000000005</c:v>
                </c:pt>
                <c:pt idx="4834">
                  <c:v>-61.292599999999993</c:v>
                </c:pt>
                <c:pt idx="4835">
                  <c:v>-61.272999999999996</c:v>
                </c:pt>
                <c:pt idx="4836">
                  <c:v>-61.251239999999981</c:v>
                </c:pt>
                <c:pt idx="4837">
                  <c:v>-61.227429999999998</c:v>
                </c:pt>
                <c:pt idx="4838">
                  <c:v>-61.20168000000001</c:v>
                </c:pt>
                <c:pt idx="4839">
                  <c:v>-61.174159999999986</c:v>
                </c:pt>
                <c:pt idx="4840">
                  <c:v>-61.145020000000002</c:v>
                </c:pt>
                <c:pt idx="4841">
                  <c:v>-61.114460000000008</c:v>
                </c:pt>
                <c:pt idx="4842">
                  <c:v>-61.082699999999988</c:v>
                </c:pt>
                <c:pt idx="4843">
                  <c:v>-61.049930000000003</c:v>
                </c:pt>
                <c:pt idx="4844">
                  <c:v>-61.016389999999987</c:v>
                </c:pt>
                <c:pt idx="4845">
                  <c:v>-60.98227</c:v>
                </c:pt>
                <c:pt idx="4846">
                  <c:v>-60.947800000000001</c:v>
                </c:pt>
                <c:pt idx="4847">
                  <c:v>-60.913199999999989</c:v>
                </c:pt>
                <c:pt idx="4848">
                  <c:v>-60.87867</c:v>
                </c:pt>
                <c:pt idx="4849">
                  <c:v>-60.844409999999982</c:v>
                </c:pt>
                <c:pt idx="4850">
                  <c:v>-60.810639999999992</c:v>
                </c:pt>
                <c:pt idx="4851">
                  <c:v>-60.777560000000008</c:v>
                </c:pt>
                <c:pt idx="4852">
                  <c:v>-60.745369999999994</c:v>
                </c:pt>
                <c:pt idx="4853">
                  <c:v>-60.714280000000002</c:v>
                </c:pt>
                <c:pt idx="4854">
                  <c:v>-60.684490000000011</c:v>
                </c:pt>
                <c:pt idx="4855">
                  <c:v>-60.65621999999999</c:v>
                </c:pt>
                <c:pt idx="4856">
                  <c:v>-60.629660000000001</c:v>
                </c:pt>
                <c:pt idx="4857">
                  <c:v>-60.605039999999988</c:v>
                </c:pt>
                <c:pt idx="4858">
                  <c:v>-60.582539999999995</c:v>
                </c:pt>
                <c:pt idx="4859">
                  <c:v>-60.562370000000001</c:v>
                </c:pt>
                <c:pt idx="4860">
                  <c:v>-60.544709999999995</c:v>
                </c:pt>
                <c:pt idx="4861">
                  <c:v>-60.529709999999994</c:v>
                </c:pt>
                <c:pt idx="4862">
                  <c:v>-60.517509999999987</c:v>
                </c:pt>
                <c:pt idx="4863">
                  <c:v>-60.508219999999994</c:v>
                </c:pt>
                <c:pt idx="4864">
                  <c:v>-60.501919999999998</c:v>
                </c:pt>
                <c:pt idx="4865">
                  <c:v>-60.498629999999991</c:v>
                </c:pt>
                <c:pt idx="4866">
                  <c:v>-60.498369999999994</c:v>
                </c:pt>
                <c:pt idx="4867">
                  <c:v>-60.501090000000005</c:v>
                </c:pt>
                <c:pt idx="4868">
                  <c:v>-60.506709999999998</c:v>
                </c:pt>
                <c:pt idx="4869">
                  <c:v>-60.515119999999996</c:v>
                </c:pt>
                <c:pt idx="4870">
                  <c:v>-60.526179999999982</c:v>
                </c:pt>
                <c:pt idx="4871">
                  <c:v>-60.539709999999999</c:v>
                </c:pt>
                <c:pt idx="4872">
                  <c:v>-60.555510000000012</c:v>
                </c:pt>
                <c:pt idx="4873">
                  <c:v>-60.573369999999983</c:v>
                </c:pt>
                <c:pt idx="4874">
                  <c:v>-60.593059999999994</c:v>
                </c:pt>
                <c:pt idx="4875">
                  <c:v>-60.614349999999988</c:v>
                </c:pt>
                <c:pt idx="4876">
                  <c:v>-60.636989999999997</c:v>
                </c:pt>
                <c:pt idx="4877">
                  <c:v>-60.660750000000007</c:v>
                </c:pt>
                <c:pt idx="4878">
                  <c:v>-60.685389999999984</c:v>
                </c:pt>
                <c:pt idx="4879">
                  <c:v>-60.710669999999993</c:v>
                </c:pt>
                <c:pt idx="4880">
                  <c:v>-60.736350000000016</c:v>
                </c:pt>
                <c:pt idx="4881">
                  <c:v>-60.76218999999999</c:v>
                </c:pt>
                <c:pt idx="4882">
                  <c:v>-60.787959999999998</c:v>
                </c:pt>
                <c:pt idx="4883">
                  <c:v>-60.81340999999999</c:v>
                </c:pt>
                <c:pt idx="4884">
                  <c:v>-60.838319999999996</c:v>
                </c:pt>
                <c:pt idx="4885">
                  <c:v>-60.862430000000003</c:v>
                </c:pt>
                <c:pt idx="4886">
                  <c:v>-60.885509999999982</c:v>
                </c:pt>
                <c:pt idx="4887">
                  <c:v>-60.907300000000006</c:v>
                </c:pt>
                <c:pt idx="4888">
                  <c:v>-60.927569999999989</c:v>
                </c:pt>
                <c:pt idx="4889">
                  <c:v>-60.946079999999995</c:v>
                </c:pt>
                <c:pt idx="4890">
                  <c:v>-60.962590000000006</c:v>
                </c:pt>
                <c:pt idx="4891">
                  <c:v>-60.976889999999983</c:v>
                </c:pt>
                <c:pt idx="4892">
                  <c:v>-60.988770000000002</c:v>
                </c:pt>
                <c:pt idx="4893">
                  <c:v>-60.998050000000006</c:v>
                </c:pt>
                <c:pt idx="4894">
                  <c:v>-61.004589999999993</c:v>
                </c:pt>
                <c:pt idx="4895">
                  <c:v>-61.008269999999996</c:v>
                </c:pt>
                <c:pt idx="4896">
                  <c:v>-61.008999999999986</c:v>
                </c:pt>
                <c:pt idx="4897">
                  <c:v>-61.006749999999997</c:v>
                </c:pt>
                <c:pt idx="4898">
                  <c:v>-61.001530000000002</c:v>
                </c:pt>
                <c:pt idx="4899">
                  <c:v>-60.993359999999996</c:v>
                </c:pt>
                <c:pt idx="4900">
                  <c:v>-60.982339999999994</c:v>
                </c:pt>
                <c:pt idx="4901">
                  <c:v>-60.968569999999985</c:v>
                </c:pt>
                <c:pt idx="4902">
                  <c:v>-60.952219999999997</c:v>
                </c:pt>
                <c:pt idx="4903">
                  <c:v>-60.933440000000004</c:v>
                </c:pt>
                <c:pt idx="4904">
                  <c:v>-60.912449999999993</c:v>
                </c:pt>
                <c:pt idx="4905">
                  <c:v>-60.889449999999997</c:v>
                </c:pt>
                <c:pt idx="4906">
                  <c:v>-60.864670000000004</c:v>
                </c:pt>
                <c:pt idx="4907">
                  <c:v>-60.838349999999991</c:v>
                </c:pt>
                <c:pt idx="4908">
                  <c:v>-60.81071</c:v>
                </c:pt>
                <c:pt idx="4909">
                  <c:v>-60.781999999999982</c:v>
                </c:pt>
                <c:pt idx="4910">
                  <c:v>-60.752449999999996</c:v>
                </c:pt>
                <c:pt idx="4911">
                  <c:v>-60.722300000000004</c:v>
                </c:pt>
                <c:pt idx="4912">
                  <c:v>-60.691789999999983</c:v>
                </c:pt>
                <c:pt idx="4913">
                  <c:v>-60.661159999999995</c:v>
                </c:pt>
                <c:pt idx="4914">
                  <c:v>-60.630659999999978</c:v>
                </c:pt>
                <c:pt idx="4915">
                  <c:v>-60.600529999999992</c:v>
                </c:pt>
                <c:pt idx="4916">
                  <c:v>-60.571030000000007</c:v>
                </c:pt>
                <c:pt idx="4917">
                  <c:v>-60.542419999999993</c:v>
                </c:pt>
                <c:pt idx="4918">
                  <c:v>-60.514960000000002</c:v>
                </c:pt>
                <c:pt idx="4919">
                  <c:v>-60.488910000000004</c:v>
                </c:pt>
                <c:pt idx="4920">
                  <c:v>-60.464559999999992</c:v>
                </c:pt>
                <c:pt idx="4921">
                  <c:v>-60.442160000000001</c:v>
                </c:pt>
                <c:pt idx="4922">
                  <c:v>-60.421969999999988</c:v>
                </c:pt>
                <c:pt idx="4923">
                  <c:v>-60.404229999999998</c:v>
                </c:pt>
                <c:pt idx="4924">
                  <c:v>-60.389170000000007</c:v>
                </c:pt>
                <c:pt idx="4925">
                  <c:v>-60.376959999999983</c:v>
                </c:pt>
                <c:pt idx="4926">
                  <c:v>-60.367750000000001</c:v>
                </c:pt>
                <c:pt idx="4927">
                  <c:v>-60.361640000000008</c:v>
                </c:pt>
                <c:pt idx="4928">
                  <c:v>-60.358669999999989</c:v>
                </c:pt>
                <c:pt idx="4929">
                  <c:v>-60.358840000000001</c:v>
                </c:pt>
                <c:pt idx="4930">
                  <c:v>-60.362069999999989</c:v>
                </c:pt>
                <c:pt idx="4931">
                  <c:v>-60.368250000000003</c:v>
                </c:pt>
                <c:pt idx="4932">
                  <c:v>-60.377230000000012</c:v>
                </c:pt>
                <c:pt idx="4933">
                  <c:v>-60.388779999999997</c:v>
                </c:pt>
                <c:pt idx="4934">
                  <c:v>-60.402650000000008</c:v>
                </c:pt>
                <c:pt idx="4935">
                  <c:v>-60.41858999999998</c:v>
                </c:pt>
                <c:pt idx="4936">
                  <c:v>-60.436279999999996</c:v>
                </c:pt>
                <c:pt idx="4937">
                  <c:v>-60.455430000000007</c:v>
                </c:pt>
                <c:pt idx="4938">
                  <c:v>-60.475719999999995</c:v>
                </c:pt>
                <c:pt idx="4939">
                  <c:v>-60.496849999999995</c:v>
                </c:pt>
                <c:pt idx="4940">
                  <c:v>-60.518520000000009</c:v>
                </c:pt>
                <c:pt idx="4941">
                  <c:v>-60.540429999999986</c:v>
                </c:pt>
                <c:pt idx="4942">
                  <c:v>-60.562290000000004</c:v>
                </c:pt>
                <c:pt idx="4943">
                  <c:v>-60.583829999999992</c:v>
                </c:pt>
                <c:pt idx="4944">
                  <c:v>-60.604770000000002</c:v>
                </c:pt>
                <c:pt idx="4945">
                  <c:v>-60.624840000000006</c:v>
                </c:pt>
                <c:pt idx="4946">
                  <c:v>-60.643779999999992</c:v>
                </c:pt>
                <c:pt idx="4947">
                  <c:v>-60.661339999999996</c:v>
                </c:pt>
                <c:pt idx="4948">
                  <c:v>-60.677249999999987</c:v>
                </c:pt>
                <c:pt idx="4949">
                  <c:v>-60.691249999999997</c:v>
                </c:pt>
                <c:pt idx="4950">
                  <c:v>-60.703090000000003</c:v>
                </c:pt>
                <c:pt idx="4951">
                  <c:v>-60.712509999999995</c:v>
                </c:pt>
                <c:pt idx="4952">
                  <c:v>-60.719269999999995</c:v>
                </c:pt>
                <c:pt idx="4953">
                  <c:v>-60.723110000000005</c:v>
                </c:pt>
                <c:pt idx="4954">
                  <c:v>-60.723829999999992</c:v>
                </c:pt>
                <c:pt idx="4955">
                  <c:v>-60.721209999999999</c:v>
                </c:pt>
                <c:pt idx="4956">
                  <c:v>-60.715079999999986</c:v>
                </c:pt>
                <c:pt idx="4957">
                  <c:v>-60.705299999999994</c:v>
                </c:pt>
                <c:pt idx="4958">
                  <c:v>-60.691770000000005</c:v>
                </c:pt>
                <c:pt idx="4959">
                  <c:v>-60.67443999999999</c:v>
                </c:pt>
                <c:pt idx="4960">
                  <c:v>-60.653310000000005</c:v>
                </c:pt>
                <c:pt idx="4961">
                  <c:v>-60.628399999999985</c:v>
                </c:pt>
                <c:pt idx="4962">
                  <c:v>-60.599799999999988</c:v>
                </c:pt>
                <c:pt idx="4963">
                  <c:v>-60.567660000000004</c:v>
                </c:pt>
                <c:pt idx="4964">
                  <c:v>-60.532139999999984</c:v>
                </c:pt>
                <c:pt idx="4965">
                  <c:v>-60.493439999999993</c:v>
                </c:pt>
                <c:pt idx="4966">
                  <c:v>-60.451820000000012</c:v>
                </c:pt>
                <c:pt idx="4967">
                  <c:v>-60.407529999999994</c:v>
                </c:pt>
                <c:pt idx="4968">
                  <c:v>-60.360860000000002</c:v>
                </c:pt>
                <c:pt idx="4969">
                  <c:v>-60.312089999999984</c:v>
                </c:pt>
                <c:pt idx="4970">
                  <c:v>-60.261529999999993</c:v>
                </c:pt>
                <c:pt idx="4971">
                  <c:v>-60.209460000000007</c:v>
                </c:pt>
                <c:pt idx="4972">
                  <c:v>-60.156179999999992</c:v>
                </c:pt>
                <c:pt idx="4973">
                  <c:v>-60.102000000000004</c:v>
                </c:pt>
                <c:pt idx="4974">
                  <c:v>-60.047199999999989</c:v>
                </c:pt>
                <c:pt idx="4975">
                  <c:v>-59.992069999999998</c:v>
                </c:pt>
                <c:pt idx="4976">
                  <c:v>-59.936900000000009</c:v>
                </c:pt>
                <c:pt idx="4977">
                  <c:v>-59.881969999999981</c:v>
                </c:pt>
                <c:pt idx="4978">
                  <c:v>-59.827569999999994</c:v>
                </c:pt>
                <c:pt idx="4979">
                  <c:v>-59.773980000000009</c:v>
                </c:pt>
                <c:pt idx="4980">
                  <c:v>-59.721469999999997</c:v>
                </c:pt>
                <c:pt idx="4981">
                  <c:v>-59.670330000000007</c:v>
                </c:pt>
                <c:pt idx="4982">
                  <c:v>-59.620809999999992</c:v>
                </c:pt>
                <c:pt idx="4983">
                  <c:v>-59.5732</c:v>
                </c:pt>
                <c:pt idx="4984">
                  <c:v>-59.527730000000005</c:v>
                </c:pt>
                <c:pt idx="4985">
                  <c:v>-59.484649999999988</c:v>
                </c:pt>
                <c:pt idx="4986">
                  <c:v>-59.444180000000003</c:v>
                </c:pt>
                <c:pt idx="4987">
                  <c:v>-59.406509999999983</c:v>
                </c:pt>
                <c:pt idx="4988">
                  <c:v>-59.371799999999993</c:v>
                </c:pt>
                <c:pt idx="4989">
                  <c:v>-59.340160000000012</c:v>
                </c:pt>
                <c:pt idx="4990">
                  <c:v>-59.311699999999988</c:v>
                </c:pt>
                <c:pt idx="4991">
                  <c:v>-59.286439999999999</c:v>
                </c:pt>
                <c:pt idx="4992">
                  <c:v>-59.264390000000006</c:v>
                </c:pt>
                <c:pt idx="4993">
                  <c:v>-59.24548999999999</c:v>
                </c:pt>
                <c:pt idx="4994">
                  <c:v>-59.22966000000001</c:v>
                </c:pt>
                <c:pt idx="4995">
                  <c:v>-59.216759999999979</c:v>
                </c:pt>
                <c:pt idx="4996">
                  <c:v>-59.20662999999999</c:v>
                </c:pt>
                <c:pt idx="4997">
                  <c:v>-59.199080000000009</c:v>
                </c:pt>
                <c:pt idx="4998">
                  <c:v>-59.193879999999993</c:v>
                </c:pt>
                <c:pt idx="4999">
                  <c:v>-59.190780000000004</c:v>
                </c:pt>
                <c:pt idx="5000">
                  <c:v>-59.189549999999983</c:v>
                </c:pt>
                <c:pt idx="5001">
                  <c:v>-59.189909999999998</c:v>
                </c:pt>
                <c:pt idx="5002">
                  <c:v>-59.19162</c:v>
                </c:pt>
                <c:pt idx="5003">
                  <c:v>-59.194399999999987</c:v>
                </c:pt>
                <c:pt idx="5004">
                  <c:v>-59.197990000000004</c:v>
                </c:pt>
                <c:pt idx="5005">
                  <c:v>-59.202160000000006</c:v>
                </c:pt>
                <c:pt idx="5006">
                  <c:v>-59.20662999999999</c:v>
                </c:pt>
                <c:pt idx="5007">
                  <c:v>-59.211160000000007</c:v>
                </c:pt>
                <c:pt idx="5008">
                  <c:v>-59.215509999999981</c:v>
                </c:pt>
                <c:pt idx="5009">
                  <c:v>-59.219430000000003</c:v>
                </c:pt>
                <c:pt idx="5010">
                  <c:v>-59.22269</c:v>
                </c:pt>
                <c:pt idx="5011">
                  <c:v>-59.225039999999993</c:v>
                </c:pt>
                <c:pt idx="5012">
                  <c:v>-59.226259999999996</c:v>
                </c:pt>
                <c:pt idx="5013">
                  <c:v>-59.226099999999988</c:v>
                </c:pt>
                <c:pt idx="5014">
                  <c:v>-59.224349999999987</c:v>
                </c:pt>
                <c:pt idx="5015">
                  <c:v>-59.220790000000008</c:v>
                </c:pt>
                <c:pt idx="5016">
                  <c:v>-59.215219999999988</c:v>
                </c:pt>
                <c:pt idx="5017">
                  <c:v>-59.207430000000002</c:v>
                </c:pt>
                <c:pt idx="5018">
                  <c:v>-59.197280000000006</c:v>
                </c:pt>
                <c:pt idx="5019">
                  <c:v>-59.184609999999992</c:v>
                </c:pt>
                <c:pt idx="5020">
                  <c:v>-59.169319999999999</c:v>
                </c:pt>
                <c:pt idx="5021">
                  <c:v>-59.151319999999984</c:v>
                </c:pt>
                <c:pt idx="5022">
                  <c:v>-59.130589999999998</c:v>
                </c:pt>
                <c:pt idx="5023">
                  <c:v>-59.107100000000003</c:v>
                </c:pt>
                <c:pt idx="5024">
                  <c:v>-59.080909999999989</c:v>
                </c:pt>
                <c:pt idx="5025">
                  <c:v>-59.052080000000004</c:v>
                </c:pt>
                <c:pt idx="5026">
                  <c:v>-59.020729999999986</c:v>
                </c:pt>
                <c:pt idx="5027">
                  <c:v>-58.986989999999992</c:v>
                </c:pt>
                <c:pt idx="5028">
                  <c:v>-58.951040000000006</c:v>
                </c:pt>
                <c:pt idx="5029">
                  <c:v>-58.913069999999991</c:v>
                </c:pt>
                <c:pt idx="5030">
                  <c:v>-58.873310000000004</c:v>
                </c:pt>
                <c:pt idx="5031">
                  <c:v>-58.831960000000009</c:v>
                </c:pt>
                <c:pt idx="5032">
                  <c:v>-58.789279999999991</c:v>
                </c:pt>
                <c:pt idx="5033">
                  <c:v>-58.745490000000004</c:v>
                </c:pt>
                <c:pt idx="5034">
                  <c:v>-58.700859999999992</c:v>
                </c:pt>
                <c:pt idx="5035">
                  <c:v>-58.655619999999999</c:v>
                </c:pt>
                <c:pt idx="5036">
                  <c:v>-58.610020000000006</c:v>
                </c:pt>
                <c:pt idx="5037">
                  <c:v>-58.564289999999986</c:v>
                </c:pt>
                <c:pt idx="5038">
                  <c:v>-58.518690000000007</c:v>
                </c:pt>
                <c:pt idx="5039">
                  <c:v>-58.473459999999989</c:v>
                </c:pt>
                <c:pt idx="5040">
                  <c:v>-58.428829999999991</c:v>
                </c:pt>
                <c:pt idx="5041">
                  <c:v>-58.385040000000004</c:v>
                </c:pt>
                <c:pt idx="5042">
                  <c:v>-58.342339999999993</c:v>
                </c:pt>
                <c:pt idx="5043">
                  <c:v>-58.300960000000003</c:v>
                </c:pt>
                <c:pt idx="5044">
                  <c:v>-58.261140000000012</c:v>
                </c:pt>
                <c:pt idx="5045">
                  <c:v>-58.223109999999991</c:v>
                </c:pt>
                <c:pt idx="5046">
                  <c:v>-58.187080000000009</c:v>
                </c:pt>
                <c:pt idx="5047">
                  <c:v>-58.153289999999984</c:v>
                </c:pt>
                <c:pt idx="5048">
                  <c:v>-58.121919999999989</c:v>
                </c:pt>
                <c:pt idx="5049">
                  <c:v>-58.093150000000009</c:v>
                </c:pt>
                <c:pt idx="5050">
                  <c:v>-58.067139999999995</c:v>
                </c:pt>
                <c:pt idx="5051">
                  <c:v>-58.04401</c:v>
                </c:pt>
                <c:pt idx="5052">
                  <c:v>-58.023860000000013</c:v>
                </c:pt>
                <c:pt idx="5053">
                  <c:v>-58.00672999999999</c:v>
                </c:pt>
                <c:pt idx="5054">
                  <c:v>-57.992649999999998</c:v>
                </c:pt>
                <c:pt idx="5055">
                  <c:v>-57.981599999999986</c:v>
                </c:pt>
                <c:pt idx="5056">
                  <c:v>-57.973519999999994</c:v>
                </c:pt>
                <c:pt idx="5057">
                  <c:v>-57.968310000000002</c:v>
                </c:pt>
                <c:pt idx="5058">
                  <c:v>-57.965859999999992</c:v>
                </c:pt>
                <c:pt idx="5059">
                  <c:v>-57.966009999999997</c:v>
                </c:pt>
                <c:pt idx="5060">
                  <c:v>-57.968559999999982</c:v>
                </c:pt>
                <c:pt idx="5061">
                  <c:v>-57.97332999999999</c:v>
                </c:pt>
                <c:pt idx="5062">
                  <c:v>-57.980080000000001</c:v>
                </c:pt>
                <c:pt idx="5063">
                  <c:v>-57.988589999999988</c:v>
                </c:pt>
                <c:pt idx="5064">
                  <c:v>-57.998609999999999</c:v>
                </c:pt>
                <c:pt idx="5065">
                  <c:v>-58.00988000000001</c:v>
                </c:pt>
                <c:pt idx="5066">
                  <c:v>-58.02216</c:v>
                </c:pt>
                <c:pt idx="5067">
                  <c:v>-58.03519</c:v>
                </c:pt>
                <c:pt idx="5068">
                  <c:v>-58.048689999999979</c:v>
                </c:pt>
                <c:pt idx="5069">
                  <c:v>-58.06241</c:v>
                </c:pt>
                <c:pt idx="5070">
                  <c:v>-58.076070000000001</c:v>
                </c:pt>
                <c:pt idx="5071">
                  <c:v>-58.089399999999983</c:v>
                </c:pt>
                <c:pt idx="5072">
                  <c:v>-58.102109999999996</c:v>
                </c:pt>
                <c:pt idx="5073">
                  <c:v>-58.113919999999979</c:v>
                </c:pt>
                <c:pt idx="5074">
                  <c:v>-58.124539999999996</c:v>
                </c:pt>
                <c:pt idx="5075">
                  <c:v>-58.133670000000009</c:v>
                </c:pt>
                <c:pt idx="5076">
                  <c:v>-58.141029999999986</c:v>
                </c:pt>
                <c:pt idx="5077">
                  <c:v>-58.14631</c:v>
                </c:pt>
                <c:pt idx="5078">
                  <c:v>-58.149220000000014</c:v>
                </c:pt>
                <c:pt idx="5079">
                  <c:v>-58.149479999999997</c:v>
                </c:pt>
                <c:pt idx="5080">
                  <c:v>-58.146830000000008</c:v>
                </c:pt>
                <c:pt idx="5081">
                  <c:v>-58.141019999999983</c:v>
                </c:pt>
                <c:pt idx="5082">
                  <c:v>-58.131860000000003</c:v>
                </c:pt>
                <c:pt idx="5083">
                  <c:v>-58.119170000000011</c:v>
                </c:pt>
                <c:pt idx="5084">
                  <c:v>-58.102809999999991</c:v>
                </c:pt>
                <c:pt idx="5085">
                  <c:v>-58.082700000000003</c:v>
                </c:pt>
                <c:pt idx="5086">
                  <c:v>-58.058819999999983</c:v>
                </c:pt>
                <c:pt idx="5087">
                  <c:v>-58.031169999999989</c:v>
                </c:pt>
                <c:pt idx="5088">
                  <c:v>-57.999800000000008</c:v>
                </c:pt>
                <c:pt idx="5089">
                  <c:v>-57.964839999999981</c:v>
                </c:pt>
                <c:pt idx="5090">
                  <c:v>-57.926410000000004</c:v>
                </c:pt>
                <c:pt idx="5091">
                  <c:v>-57.884700000000009</c:v>
                </c:pt>
                <c:pt idx="5092">
                  <c:v>-57.839919999999992</c:v>
                </c:pt>
                <c:pt idx="5093">
                  <c:v>-57.792290000000008</c:v>
                </c:pt>
                <c:pt idx="5094">
                  <c:v>-57.742049999999992</c:v>
                </c:pt>
                <c:pt idx="5095">
                  <c:v>-57.689459999999997</c:v>
                </c:pt>
                <c:pt idx="5096">
                  <c:v>-57.634770000000003</c:v>
                </c:pt>
                <c:pt idx="5097">
                  <c:v>-57.578239999999994</c:v>
                </c:pt>
                <c:pt idx="5098">
                  <c:v>-57.520120000000006</c:v>
                </c:pt>
                <c:pt idx="5099">
                  <c:v>-57.460689999999985</c:v>
                </c:pt>
                <c:pt idx="5100">
                  <c:v>-57.400189999999995</c:v>
                </c:pt>
                <c:pt idx="5101">
                  <c:v>-57.33890000000001</c:v>
                </c:pt>
                <c:pt idx="5102">
                  <c:v>-57.277089999999987</c:v>
                </c:pt>
                <c:pt idx="5103">
                  <c:v>-57.215009999999992</c:v>
                </c:pt>
                <c:pt idx="5104">
                  <c:v>-57.152960000000007</c:v>
                </c:pt>
                <c:pt idx="5105">
                  <c:v>-57.091199999999986</c:v>
                </c:pt>
                <c:pt idx="5106">
                  <c:v>-57.030029999999996</c:v>
                </c:pt>
                <c:pt idx="5107">
                  <c:v>-56.969739999999987</c:v>
                </c:pt>
                <c:pt idx="5108">
                  <c:v>-56.910619999999994</c:v>
                </c:pt>
                <c:pt idx="5109">
                  <c:v>-56.852950000000007</c:v>
                </c:pt>
                <c:pt idx="5110">
                  <c:v>-56.797029999999992</c:v>
                </c:pt>
                <c:pt idx="5111">
                  <c:v>-56.743110000000001</c:v>
                </c:pt>
                <c:pt idx="5112">
                  <c:v>-56.691439999999986</c:v>
                </c:pt>
                <c:pt idx="5113">
                  <c:v>-56.64224999999999</c:v>
                </c:pt>
                <c:pt idx="5114">
                  <c:v>-56.595730000000003</c:v>
                </c:pt>
                <c:pt idx="5115">
                  <c:v>-56.552009999999981</c:v>
                </c:pt>
                <c:pt idx="5116">
                  <c:v>-56.511200000000002</c:v>
                </c:pt>
                <c:pt idx="5117">
                  <c:v>-56.473360000000014</c:v>
                </c:pt>
                <c:pt idx="5118">
                  <c:v>-56.438489999999987</c:v>
                </c:pt>
                <c:pt idx="5119">
                  <c:v>-56.406559999999999</c:v>
                </c:pt>
                <c:pt idx="5120">
                  <c:v>-56.377479999999991</c:v>
                </c:pt>
                <c:pt idx="5121">
                  <c:v>-56.351140000000001</c:v>
                </c:pt>
                <c:pt idx="5122">
                  <c:v>-56.327370000000002</c:v>
                </c:pt>
                <c:pt idx="5123">
                  <c:v>-56.305999999999983</c:v>
                </c:pt>
                <c:pt idx="5124">
                  <c:v>-56.286820000000006</c:v>
                </c:pt>
                <c:pt idx="5125">
                  <c:v>-56.269599999999983</c:v>
                </c:pt>
                <c:pt idx="5126">
                  <c:v>-56.254129999999989</c:v>
                </c:pt>
                <c:pt idx="5127">
                  <c:v>-56.240170000000006</c:v>
                </c:pt>
                <c:pt idx="5128">
                  <c:v>-56.227499999999992</c:v>
                </c:pt>
                <c:pt idx="5129">
                  <c:v>-56.215879999999999</c:v>
                </c:pt>
                <c:pt idx="5130">
                  <c:v>-56.205110000000005</c:v>
                </c:pt>
                <c:pt idx="5131">
                  <c:v>-56.194949999999992</c:v>
                </c:pt>
                <c:pt idx="5132">
                  <c:v>-56.185200000000009</c:v>
                </c:pt>
                <c:pt idx="5133">
                  <c:v>-56.175639999999987</c:v>
                </c:pt>
                <c:pt idx="5134">
                  <c:v>-56.166060000000002</c:v>
                </c:pt>
                <c:pt idx="5135">
                  <c:v>-56.15625</c:v>
                </c:pt>
                <c:pt idx="5136">
                  <c:v>-56.145999999999987</c:v>
                </c:pt>
                <c:pt idx="5137">
                  <c:v>-56.135090000000005</c:v>
                </c:pt>
                <c:pt idx="5138">
                  <c:v>-56.123299999999986</c:v>
                </c:pt>
                <c:pt idx="5139">
                  <c:v>-56.110419999999991</c:v>
                </c:pt>
                <c:pt idx="5140">
                  <c:v>-56.096240000000009</c:v>
                </c:pt>
                <c:pt idx="5141">
                  <c:v>-56.080549999999988</c:v>
                </c:pt>
                <c:pt idx="5142">
                  <c:v>-56.063149999999993</c:v>
                </c:pt>
                <c:pt idx="5143">
                  <c:v>-56.043850000000006</c:v>
                </c:pt>
                <c:pt idx="5144">
                  <c:v>-56.022509999999997</c:v>
                </c:pt>
                <c:pt idx="5145">
                  <c:v>-55.998980000000003</c:v>
                </c:pt>
                <c:pt idx="5146">
                  <c:v>-55.973169999999982</c:v>
                </c:pt>
                <c:pt idx="5147">
                  <c:v>-55.945030000000003</c:v>
                </c:pt>
                <c:pt idx="5148">
                  <c:v>-55.914530000000013</c:v>
                </c:pt>
                <c:pt idx="5149">
                  <c:v>-55.881689999999992</c:v>
                </c:pt>
                <c:pt idx="5150">
                  <c:v>-55.846590000000006</c:v>
                </c:pt>
                <c:pt idx="5151">
                  <c:v>-55.809309999999982</c:v>
                </c:pt>
                <c:pt idx="5152">
                  <c:v>-55.770009999999999</c:v>
                </c:pt>
                <c:pt idx="5153">
                  <c:v>-55.728859999999997</c:v>
                </c:pt>
                <c:pt idx="5154">
                  <c:v>-55.68604999999998</c:v>
                </c:pt>
                <c:pt idx="5155">
                  <c:v>-55.641819999999996</c:v>
                </c:pt>
                <c:pt idx="5156">
                  <c:v>-55.596410000000006</c:v>
                </c:pt>
                <c:pt idx="5157">
                  <c:v>-55.550049999999985</c:v>
                </c:pt>
                <c:pt idx="5158">
                  <c:v>-55.503</c:v>
                </c:pt>
                <c:pt idx="5159">
                  <c:v>-55.455519999999979</c:v>
                </c:pt>
                <c:pt idx="5160">
                  <c:v>-55.407859999999999</c:v>
                </c:pt>
                <c:pt idx="5161">
                  <c:v>-55.360260000000011</c:v>
                </c:pt>
                <c:pt idx="5162">
                  <c:v>-55.312969999999993</c:v>
                </c:pt>
                <c:pt idx="5163">
                  <c:v>-55.266229999999993</c:v>
                </c:pt>
                <c:pt idx="5164">
                  <c:v>-55.220279999999988</c:v>
                </c:pt>
                <c:pt idx="5165">
                  <c:v>-55.175339999999991</c:v>
                </c:pt>
                <c:pt idx="5166">
                  <c:v>-55.131660000000011</c:v>
                </c:pt>
                <c:pt idx="5167">
                  <c:v>-55.089449999999985</c:v>
                </c:pt>
                <c:pt idx="5168">
                  <c:v>-55.048949999999991</c:v>
                </c:pt>
                <c:pt idx="5169">
                  <c:v>-55.010370000000009</c:v>
                </c:pt>
                <c:pt idx="5170">
                  <c:v>-54.973939999999985</c:v>
                </c:pt>
                <c:pt idx="5171">
                  <c:v>-54.939869999999999</c:v>
                </c:pt>
                <c:pt idx="5172">
                  <c:v>-54.908369999999991</c:v>
                </c:pt>
                <c:pt idx="5173">
                  <c:v>-54.879639999999995</c:v>
                </c:pt>
                <c:pt idx="5174">
                  <c:v>-54.853860000000012</c:v>
                </c:pt>
                <c:pt idx="5175">
                  <c:v>-54.831179999999989</c:v>
                </c:pt>
                <c:pt idx="5176">
                  <c:v>-54.811750000000004</c:v>
                </c:pt>
                <c:pt idx="5177">
                  <c:v>-54.795679999999976</c:v>
                </c:pt>
                <c:pt idx="5178">
                  <c:v>-54.783019999999993</c:v>
                </c:pt>
                <c:pt idx="5179">
                  <c:v>-54.773820000000001</c:v>
                </c:pt>
                <c:pt idx="5180">
                  <c:v>-54.768059999999991</c:v>
                </c:pt>
                <c:pt idx="5181">
                  <c:v>-54.765709999999999</c:v>
                </c:pt>
                <c:pt idx="5182">
                  <c:v>-54.766680000000008</c:v>
                </c:pt>
                <c:pt idx="5183">
                  <c:v>-54.770839999999993</c:v>
                </c:pt>
                <c:pt idx="5184">
                  <c:v>-54.778030000000001</c:v>
                </c:pt>
                <c:pt idx="5185">
                  <c:v>-54.788069999999991</c:v>
                </c:pt>
                <c:pt idx="5186">
                  <c:v>-54.800730000000001</c:v>
                </c:pt>
                <c:pt idx="5187">
                  <c:v>-54.815780000000004</c:v>
                </c:pt>
                <c:pt idx="5188">
                  <c:v>-54.832959999999986</c:v>
                </c:pt>
                <c:pt idx="5189">
                  <c:v>-54.852009999999993</c:v>
                </c:pt>
                <c:pt idx="5190">
                  <c:v>-54.87266000000001</c:v>
                </c:pt>
                <c:pt idx="5191">
                  <c:v>-54.894639999999995</c:v>
                </c:pt>
                <c:pt idx="5192">
                  <c:v>-54.917650000000009</c:v>
                </c:pt>
                <c:pt idx="5193">
                  <c:v>-54.941429999999983</c:v>
                </c:pt>
                <c:pt idx="5194">
                  <c:v>-54.965689999999995</c:v>
                </c:pt>
                <c:pt idx="5195">
                  <c:v>-54.990160000000003</c:v>
                </c:pt>
                <c:pt idx="5196">
                  <c:v>-55.014559999999989</c:v>
                </c:pt>
                <c:pt idx="5197">
                  <c:v>-55.038610000000006</c:v>
                </c:pt>
                <c:pt idx="5198">
                  <c:v>-55.062029999999979</c:v>
                </c:pt>
                <c:pt idx="5199">
                  <c:v>-55.084549999999993</c:v>
                </c:pt>
                <c:pt idx="5200">
                  <c:v>-55.105890000000002</c:v>
                </c:pt>
                <c:pt idx="5201">
                  <c:v>-55.125769999999989</c:v>
                </c:pt>
                <c:pt idx="5202">
                  <c:v>-55.143929999999997</c:v>
                </c:pt>
                <c:pt idx="5203">
                  <c:v>-55.160110000000003</c:v>
                </c:pt>
                <c:pt idx="5204">
                  <c:v>-55.174049999999994</c:v>
                </c:pt>
                <c:pt idx="5205">
                  <c:v>-55.185519999999997</c:v>
                </c:pt>
                <c:pt idx="5206">
                  <c:v>-55.194299999999984</c:v>
                </c:pt>
                <c:pt idx="5207">
                  <c:v>-55.200209999999998</c:v>
                </c:pt>
                <c:pt idx="5208">
                  <c:v>-55.203090000000003</c:v>
                </c:pt>
                <c:pt idx="5209">
                  <c:v>-55.202809999999985</c:v>
                </c:pt>
                <c:pt idx="5210">
                  <c:v>-55.199309999999997</c:v>
                </c:pt>
                <c:pt idx="5211">
                  <c:v>-55.192529999999977</c:v>
                </c:pt>
                <c:pt idx="5212">
                  <c:v>-55.182479999999998</c:v>
                </c:pt>
                <c:pt idx="5213">
                  <c:v>-55.169200000000004</c:v>
                </c:pt>
                <c:pt idx="5214">
                  <c:v>-55.152779999999993</c:v>
                </c:pt>
                <c:pt idx="5215">
                  <c:v>-55.133340000000004</c:v>
                </c:pt>
                <c:pt idx="5216">
                  <c:v>-55.111030000000014</c:v>
                </c:pt>
                <c:pt idx="5217">
                  <c:v>-55.086039999999997</c:v>
                </c:pt>
                <c:pt idx="5218">
                  <c:v>-55.058570000000003</c:v>
                </c:pt>
                <c:pt idx="5219">
                  <c:v>-55.028839999999988</c:v>
                </c:pt>
                <c:pt idx="5220">
                  <c:v>-54.997079999999997</c:v>
                </c:pt>
                <c:pt idx="5221">
                  <c:v>-54.963550000000012</c:v>
                </c:pt>
                <c:pt idx="5222">
                  <c:v>-54.92846999999999</c:v>
                </c:pt>
                <c:pt idx="5223">
                  <c:v>-54.892099999999999</c:v>
                </c:pt>
                <c:pt idx="5224">
                  <c:v>-54.854689999999977</c:v>
                </c:pt>
                <c:pt idx="5225">
                  <c:v>-54.816499999999991</c:v>
                </c:pt>
                <c:pt idx="5226">
                  <c:v>-54.77770000000001</c:v>
                </c:pt>
                <c:pt idx="5227">
                  <c:v>-54.738599999999991</c:v>
                </c:pt>
                <c:pt idx="5228">
                  <c:v>-54.6995</c:v>
                </c:pt>
                <c:pt idx="5229">
                  <c:v>-54.660600000000017</c:v>
                </c:pt>
                <c:pt idx="5230">
                  <c:v>-54.622099999999989</c:v>
                </c:pt>
                <c:pt idx="5231">
                  <c:v>-54.584299999999999</c:v>
                </c:pt>
                <c:pt idx="5232">
                  <c:v>-54.547499999999985</c:v>
                </c:pt>
                <c:pt idx="5233">
                  <c:v>-54.512</c:v>
                </c:pt>
                <c:pt idx="5234">
                  <c:v>-54.477900000000005</c:v>
                </c:pt>
                <c:pt idx="5235">
                  <c:v>-54.445599999999985</c:v>
                </c:pt>
                <c:pt idx="5236">
                  <c:v>-54.415199999999999</c:v>
                </c:pt>
                <c:pt idx="5237">
                  <c:v>-54.38709999999999</c:v>
                </c:pt>
                <c:pt idx="5238">
                  <c:v>-54.361499999999992</c:v>
                </c:pt>
                <c:pt idx="5239">
                  <c:v>-54.338400000000007</c:v>
                </c:pt>
                <c:pt idx="5240">
                  <c:v>-54.318099999999987</c:v>
                </c:pt>
                <c:pt idx="5241">
                  <c:v>-54.300600000000003</c:v>
                </c:pt>
                <c:pt idx="5242">
                  <c:v>-54.286000000000016</c:v>
                </c:pt>
                <c:pt idx="5243">
                  <c:v>-54.274399999999986</c:v>
                </c:pt>
                <c:pt idx="5244">
                  <c:v>-54.265600000000006</c:v>
                </c:pt>
                <c:pt idx="5245">
                  <c:v>-54.259699999999981</c:v>
                </c:pt>
                <c:pt idx="5246">
                  <c:v>-54.256399999999999</c:v>
                </c:pt>
                <c:pt idx="5247">
                  <c:v>-54.255700000000004</c:v>
                </c:pt>
                <c:pt idx="5248">
                  <c:v>-54.25739999999999</c:v>
                </c:pt>
                <c:pt idx="5249">
                  <c:v>-54.261200000000002</c:v>
                </c:pt>
                <c:pt idx="5250">
                  <c:v>-54.266899999999978</c:v>
                </c:pt>
                <c:pt idx="5251">
                  <c:v>-54.2744</c:v>
                </c:pt>
                <c:pt idx="5252">
                  <c:v>-54.283200000000008</c:v>
                </c:pt>
                <c:pt idx="5253">
                  <c:v>-54.293299999999988</c:v>
                </c:pt>
                <c:pt idx="5254">
                  <c:v>-54.304299999999998</c:v>
                </c:pt>
                <c:pt idx="5255">
                  <c:v>-54.316000000000003</c:v>
                </c:pt>
                <c:pt idx="5256">
                  <c:v>-54.328199999999995</c:v>
                </c:pt>
                <c:pt idx="5257">
                  <c:v>-54.340600000000009</c:v>
                </c:pt>
                <c:pt idx="5258">
                  <c:v>-54.352899999999991</c:v>
                </c:pt>
                <c:pt idx="5259">
                  <c:v>-54.364999999999995</c:v>
                </c:pt>
                <c:pt idx="5260">
                  <c:v>-54.376500000000007</c:v>
                </c:pt>
                <c:pt idx="5261">
                  <c:v>-54.38709999999999</c:v>
                </c:pt>
                <c:pt idx="5262">
                  <c:v>-54.396699999999996</c:v>
                </c:pt>
                <c:pt idx="5263">
                  <c:v>-54.404899999999984</c:v>
                </c:pt>
                <c:pt idx="5264">
                  <c:v>-54.41149999999999</c:v>
                </c:pt>
                <c:pt idx="5265">
                  <c:v>-54.416200000000003</c:v>
                </c:pt>
                <c:pt idx="5266">
                  <c:v>-54.418699999999987</c:v>
                </c:pt>
                <c:pt idx="5267">
                  <c:v>-54.418800000000005</c:v>
                </c:pt>
                <c:pt idx="5268">
                  <c:v>-54.416100000000014</c:v>
                </c:pt>
                <c:pt idx="5269">
                  <c:v>-54.410499999999985</c:v>
                </c:pt>
                <c:pt idx="5270">
                  <c:v>-54.401700000000005</c:v>
                </c:pt>
                <c:pt idx="5271">
                  <c:v>-54.389599999999987</c:v>
                </c:pt>
                <c:pt idx="5272">
                  <c:v>-54.373999999999995</c:v>
                </c:pt>
                <c:pt idx="5273">
                  <c:v>-54.354800000000012</c:v>
                </c:pt>
                <c:pt idx="5274">
                  <c:v>-54.332099999999983</c:v>
                </c:pt>
                <c:pt idx="5275">
                  <c:v>-54.305800000000005</c:v>
                </c:pt>
                <c:pt idx="5276">
                  <c:v>-54.275999999999982</c:v>
                </c:pt>
                <c:pt idx="5277">
                  <c:v>-54.242799999999988</c:v>
                </c:pt>
                <c:pt idx="5278">
                  <c:v>-54.206299999999999</c:v>
                </c:pt>
                <c:pt idx="5279">
                  <c:v>-54.166799999999981</c:v>
                </c:pt>
                <c:pt idx="5280">
                  <c:v>-54.124499999999998</c:v>
                </c:pt>
                <c:pt idx="5281">
                  <c:v>-54.079600000000013</c:v>
                </c:pt>
                <c:pt idx="5282">
                  <c:v>-54.032399999999996</c:v>
                </c:pt>
                <c:pt idx="5283">
                  <c:v>-53.983100000000007</c:v>
                </c:pt>
                <c:pt idx="5284">
                  <c:v>-53.93219999999998</c:v>
                </c:pt>
                <c:pt idx="5285">
                  <c:v>-53.8797</c:v>
                </c:pt>
                <c:pt idx="5286">
                  <c:v>-53.826100000000011</c:v>
                </c:pt>
                <c:pt idx="5287">
                  <c:v>-53.771499999999989</c:v>
                </c:pt>
                <c:pt idx="5288">
                  <c:v>-53.716399999999993</c:v>
                </c:pt>
                <c:pt idx="5289">
                  <c:v>-53.660899999999984</c:v>
                </c:pt>
                <c:pt idx="5290">
                  <c:v>-53.6053</c:v>
                </c:pt>
                <c:pt idx="5291">
                  <c:v>-53.549800000000005</c:v>
                </c:pt>
                <c:pt idx="5292">
                  <c:v>-53.494899999999987</c:v>
                </c:pt>
                <c:pt idx="5293">
                  <c:v>-53.440600000000003</c:v>
                </c:pt>
                <c:pt idx="5294">
                  <c:v>-53.38730000000001</c:v>
                </c:pt>
                <c:pt idx="5295">
                  <c:v>-53.335299999999989</c:v>
                </c:pt>
                <c:pt idx="5296">
                  <c:v>-53.284800000000004</c:v>
                </c:pt>
                <c:pt idx="5297">
                  <c:v>-53.23599999999999</c:v>
                </c:pt>
                <c:pt idx="5298">
                  <c:v>-53.189299999999989</c:v>
                </c:pt>
                <c:pt idx="5299">
                  <c:v>-53.144800000000004</c:v>
                </c:pt>
                <c:pt idx="5300">
                  <c:v>-53.102699999999984</c:v>
                </c:pt>
                <c:pt idx="5301">
                  <c:v>-53.063199999999995</c:v>
                </c:pt>
                <c:pt idx="5302">
                  <c:v>-53.026599999999988</c:v>
                </c:pt>
                <c:pt idx="5303">
                  <c:v>-52.992799999999988</c:v>
                </c:pt>
                <c:pt idx="5304">
                  <c:v>-52.962100000000007</c:v>
                </c:pt>
                <c:pt idx="5305">
                  <c:v>-52.934299999999993</c:v>
                </c:pt>
                <c:pt idx="5306">
                  <c:v>-52.909599999999998</c:v>
                </c:pt>
                <c:pt idx="5307">
                  <c:v>-52.887800000000013</c:v>
                </c:pt>
                <c:pt idx="5308">
                  <c:v>-52.868899999999996</c:v>
                </c:pt>
                <c:pt idx="5309">
                  <c:v>-52.852800000000002</c:v>
                </c:pt>
                <c:pt idx="5310">
                  <c:v>-52.83929999999998</c:v>
                </c:pt>
                <c:pt idx="5311">
                  <c:v>-52.828299999999999</c:v>
                </c:pt>
                <c:pt idx="5312">
                  <c:v>-52.819400000000002</c:v>
                </c:pt>
                <c:pt idx="5313">
                  <c:v>-52.812499999999986</c:v>
                </c:pt>
                <c:pt idx="5314">
                  <c:v>-52.807400000000001</c:v>
                </c:pt>
                <c:pt idx="5315">
                  <c:v>-52.803700000000006</c:v>
                </c:pt>
                <c:pt idx="5316">
                  <c:v>-52.801299999999998</c:v>
                </c:pt>
                <c:pt idx="5317">
                  <c:v>-52.799800000000005</c:v>
                </c:pt>
                <c:pt idx="5318">
                  <c:v>-52.798999999999992</c:v>
                </c:pt>
                <c:pt idx="5319">
                  <c:v>-52.798699999999997</c:v>
                </c:pt>
                <c:pt idx="5320">
                  <c:v>-52.798600000000008</c:v>
                </c:pt>
                <c:pt idx="5321">
                  <c:v>-52.798399999999987</c:v>
                </c:pt>
                <c:pt idx="5322">
                  <c:v>-52.797899999999998</c:v>
                </c:pt>
                <c:pt idx="5323">
                  <c:v>-52.79679999999999</c:v>
                </c:pt>
                <c:pt idx="5324">
                  <c:v>-52.794899999999998</c:v>
                </c:pt>
                <c:pt idx="5325">
                  <c:v>-52.791800000000009</c:v>
                </c:pt>
                <c:pt idx="5326">
                  <c:v>-52.787299999999988</c:v>
                </c:pt>
                <c:pt idx="5327">
                  <c:v>-52.781199999999998</c:v>
                </c:pt>
                <c:pt idx="5328">
                  <c:v>-52.773200000000017</c:v>
                </c:pt>
                <c:pt idx="5329">
                  <c:v>-52.763099999999994</c:v>
                </c:pt>
                <c:pt idx="5330">
                  <c:v>-52.750500000000002</c:v>
                </c:pt>
                <c:pt idx="5331">
                  <c:v>-52.735299999999981</c:v>
                </c:pt>
                <c:pt idx="5332">
                  <c:v>-52.717199999999991</c:v>
                </c:pt>
                <c:pt idx="5333">
                  <c:v>-52.696200000000005</c:v>
                </c:pt>
                <c:pt idx="5334">
                  <c:v>-52.671899999999994</c:v>
                </c:pt>
                <c:pt idx="5335">
                  <c:v>-52.644400000000005</c:v>
                </c:pt>
                <c:pt idx="5336">
                  <c:v>-52.613599999999977</c:v>
                </c:pt>
                <c:pt idx="5337">
                  <c:v>-52.579499999999996</c:v>
                </c:pt>
                <c:pt idx="5338">
                  <c:v>-52.542000000000002</c:v>
                </c:pt>
                <c:pt idx="5339">
                  <c:v>-52.501299999999986</c:v>
                </c:pt>
                <c:pt idx="5340">
                  <c:v>-52.457499999999996</c:v>
                </c:pt>
                <c:pt idx="5341">
                  <c:v>-52.410700000000006</c:v>
                </c:pt>
                <c:pt idx="5342">
                  <c:v>-52.361099999999993</c:v>
                </c:pt>
                <c:pt idx="5343">
                  <c:v>-52.308900000000008</c:v>
                </c:pt>
                <c:pt idx="5344">
                  <c:v>-52.254299999999986</c:v>
                </c:pt>
                <c:pt idx="5345">
                  <c:v>-52.197499999999991</c:v>
                </c:pt>
                <c:pt idx="5346">
                  <c:v>-52.138900000000007</c:v>
                </c:pt>
                <c:pt idx="5347">
                  <c:v>-52.078599999999994</c:v>
                </c:pt>
                <c:pt idx="5348">
                  <c:v>-52.016999999999996</c:v>
                </c:pt>
                <c:pt idx="5349">
                  <c:v>-51.954099999999983</c:v>
                </c:pt>
                <c:pt idx="5350">
                  <c:v>-51.8904</c:v>
                </c:pt>
                <c:pt idx="5351">
                  <c:v>-51.826100000000011</c:v>
                </c:pt>
                <c:pt idx="5352">
                  <c:v>-51.761299999999991</c:v>
                </c:pt>
                <c:pt idx="5353">
                  <c:v>-51.696399999999997</c:v>
                </c:pt>
                <c:pt idx="5354">
                  <c:v>-51.631700000000009</c:v>
                </c:pt>
                <c:pt idx="5355">
                  <c:v>-51.567299999999989</c:v>
                </c:pt>
                <c:pt idx="5356">
                  <c:v>-51.503600000000006</c:v>
                </c:pt>
                <c:pt idx="5357">
                  <c:v>-51.440799999999982</c:v>
                </c:pt>
                <c:pt idx="5358">
                  <c:v>-51.379300000000001</c:v>
                </c:pt>
                <c:pt idx="5359">
                  <c:v>-51.319200000000009</c:v>
                </c:pt>
                <c:pt idx="5360">
                  <c:v>-51.260899999999992</c:v>
                </c:pt>
                <c:pt idx="5361">
                  <c:v>-51.204700000000003</c:v>
                </c:pt>
                <c:pt idx="5362">
                  <c:v>-51.15079999999999</c:v>
                </c:pt>
                <c:pt idx="5363">
                  <c:v>-51.099499999999992</c:v>
                </c:pt>
                <c:pt idx="5364">
                  <c:v>-51.051000000000002</c:v>
                </c:pt>
                <c:pt idx="5365">
                  <c:v>-51.005499999999984</c:v>
                </c:pt>
                <c:pt idx="5366">
                  <c:v>-50.962999999999994</c:v>
                </c:pt>
                <c:pt idx="5367">
                  <c:v>-50.923800000000014</c:v>
                </c:pt>
                <c:pt idx="5368">
                  <c:v>-50.887899999999988</c:v>
                </c:pt>
                <c:pt idx="5369">
                  <c:v>-50.855199999999996</c:v>
                </c:pt>
                <c:pt idx="5370">
                  <c:v>-50.825799999999987</c:v>
                </c:pt>
                <c:pt idx="5371">
                  <c:v>-50.799499999999995</c:v>
                </c:pt>
                <c:pt idx="5372">
                  <c:v>-50.776100000000014</c:v>
                </c:pt>
                <c:pt idx="5373">
                  <c:v>-50.755599999999987</c:v>
                </c:pt>
                <c:pt idx="5374">
                  <c:v>-50.737700000000004</c:v>
                </c:pt>
                <c:pt idx="5375">
                  <c:v>-50.722099999999983</c:v>
                </c:pt>
                <c:pt idx="5376">
                  <c:v>-50.70859999999999</c:v>
                </c:pt>
                <c:pt idx="5377">
                  <c:v>-50.696899999999999</c:v>
                </c:pt>
                <c:pt idx="5378">
                  <c:v>-50.686799999999991</c:v>
                </c:pt>
                <c:pt idx="5379">
                  <c:v>-50.677899999999994</c:v>
                </c:pt>
                <c:pt idx="5380">
                  <c:v>-50.670100000000005</c:v>
                </c:pt>
                <c:pt idx="5381">
                  <c:v>-50.662899999999993</c:v>
                </c:pt>
                <c:pt idx="5382">
                  <c:v>-50.656199999999998</c:v>
                </c:pt>
                <c:pt idx="5383">
                  <c:v>-50.649699999999982</c:v>
                </c:pt>
                <c:pt idx="5384">
                  <c:v>-50.64309999999999</c:v>
                </c:pt>
                <c:pt idx="5385">
                  <c:v>-50.636200000000002</c:v>
                </c:pt>
                <c:pt idx="5386">
                  <c:v>-50.628599999999992</c:v>
                </c:pt>
                <c:pt idx="5387">
                  <c:v>-50.620199999999997</c:v>
                </c:pt>
                <c:pt idx="5388">
                  <c:v>-50.610599999999977</c:v>
                </c:pt>
                <c:pt idx="5389">
                  <c:v>-50.599699999999999</c:v>
                </c:pt>
                <c:pt idx="5390">
                  <c:v>-50.587100000000007</c:v>
                </c:pt>
                <c:pt idx="5391">
                  <c:v>-50.57259999999998</c:v>
                </c:pt>
                <c:pt idx="5392">
                  <c:v>-50.555999999999997</c:v>
                </c:pt>
                <c:pt idx="5393">
                  <c:v>-50.536900000000003</c:v>
                </c:pt>
                <c:pt idx="5394">
                  <c:v>-50.515399999999985</c:v>
                </c:pt>
                <c:pt idx="5395">
                  <c:v>-50.491</c:v>
                </c:pt>
                <c:pt idx="5396">
                  <c:v>-50.463599999999985</c:v>
                </c:pt>
                <c:pt idx="5397">
                  <c:v>-50.433199999999999</c:v>
                </c:pt>
                <c:pt idx="5398">
                  <c:v>-50.399600000000007</c:v>
                </c:pt>
                <c:pt idx="5399">
                  <c:v>-50.362799999999993</c:v>
                </c:pt>
                <c:pt idx="5400">
                  <c:v>-50.322800000000001</c:v>
                </c:pt>
                <c:pt idx="5401">
                  <c:v>-50.279499999999985</c:v>
                </c:pt>
                <c:pt idx="5402">
                  <c:v>-50.233199999999997</c:v>
                </c:pt>
                <c:pt idx="5403">
                  <c:v>-50.183800000000005</c:v>
                </c:pt>
                <c:pt idx="5404">
                  <c:v>-50.131499999999988</c:v>
                </c:pt>
                <c:pt idx="5405">
                  <c:v>-50.076599999999999</c:v>
                </c:pt>
                <c:pt idx="5406">
                  <c:v>-50.019200000000012</c:v>
                </c:pt>
                <c:pt idx="5407">
                  <c:v>-49.959499999999991</c:v>
                </c:pt>
                <c:pt idx="5408">
                  <c:v>-49.897900000000007</c:v>
                </c:pt>
                <c:pt idx="5409">
                  <c:v>-49.83459999999998</c:v>
                </c:pt>
                <c:pt idx="5410">
                  <c:v>-49.7697</c:v>
                </c:pt>
                <c:pt idx="5411">
                  <c:v>-49.703600000000009</c:v>
                </c:pt>
                <c:pt idx="5412">
                  <c:v>-49.636499999999984</c:v>
                </c:pt>
                <c:pt idx="5413">
                  <c:v>-49.568700000000007</c:v>
                </c:pt>
                <c:pt idx="5414">
                  <c:v>-49.500299999999982</c:v>
                </c:pt>
                <c:pt idx="5415">
                  <c:v>-49.431699999999992</c:v>
                </c:pt>
                <c:pt idx="5416">
                  <c:v>-49.363100000000003</c:v>
                </c:pt>
                <c:pt idx="5417">
                  <c:v>-49.294699999999992</c:v>
                </c:pt>
                <c:pt idx="5418">
                  <c:v>-49.226699999999994</c:v>
                </c:pt>
                <c:pt idx="5419">
                  <c:v>-49.159400000000005</c:v>
                </c:pt>
                <c:pt idx="5420">
                  <c:v>-49.092999999999989</c:v>
                </c:pt>
                <c:pt idx="5421">
                  <c:v>-49.027799999999999</c:v>
                </c:pt>
                <c:pt idx="5422">
                  <c:v>-48.963899999999981</c:v>
                </c:pt>
                <c:pt idx="5423">
                  <c:v>-48.901600000000002</c:v>
                </c:pt>
                <c:pt idx="5424">
                  <c:v>-48.841000000000008</c:v>
                </c:pt>
                <c:pt idx="5425">
                  <c:v>-48.782499999999985</c:v>
                </c:pt>
                <c:pt idx="5426">
                  <c:v>-48.726100000000002</c:v>
                </c:pt>
                <c:pt idx="5427">
                  <c:v>-48.671999999999983</c:v>
                </c:pt>
                <c:pt idx="5428">
                  <c:v>-48.620399999999989</c:v>
                </c:pt>
                <c:pt idx="5429">
                  <c:v>-48.571200000000005</c:v>
                </c:pt>
                <c:pt idx="5430">
                  <c:v>-48.524699999999982</c:v>
                </c:pt>
                <c:pt idx="5431">
                  <c:v>-48.480699999999999</c:v>
                </c:pt>
                <c:pt idx="5432">
                  <c:v>-48.439400000000006</c:v>
                </c:pt>
                <c:pt idx="5433">
                  <c:v>-48.400499999999994</c:v>
                </c:pt>
                <c:pt idx="5434">
                  <c:v>-48.364100000000008</c:v>
                </c:pt>
                <c:pt idx="5435">
                  <c:v>-48.329999999999984</c:v>
                </c:pt>
                <c:pt idx="5436">
                  <c:v>-48.298000000000002</c:v>
                </c:pt>
                <c:pt idx="5437">
                  <c:v>-48.268100000000004</c:v>
                </c:pt>
                <c:pt idx="5438">
                  <c:v>-48.239899999999992</c:v>
                </c:pt>
                <c:pt idx="5439">
                  <c:v>-48.213300000000004</c:v>
                </c:pt>
                <c:pt idx="5440">
                  <c:v>-48.188099999999977</c:v>
                </c:pt>
                <c:pt idx="5441">
                  <c:v>-48.164099999999991</c:v>
                </c:pt>
                <c:pt idx="5442">
                  <c:v>-48.140900000000002</c:v>
                </c:pt>
                <c:pt idx="5443">
                  <c:v>-48.118499999999983</c:v>
                </c:pt>
                <c:pt idx="5444">
                  <c:v>-48.096499999999992</c:v>
                </c:pt>
                <c:pt idx="5445">
                  <c:v>-48.07480000000001</c:v>
                </c:pt>
                <c:pt idx="5446">
                  <c:v>-48.053099999999986</c:v>
                </c:pt>
                <c:pt idx="5447">
                  <c:v>-48.031199999999998</c:v>
                </c:pt>
                <c:pt idx="5448">
                  <c:v>-48.008899999999983</c:v>
                </c:pt>
                <c:pt idx="5449">
                  <c:v>-47.985900000000001</c:v>
                </c:pt>
                <c:pt idx="5450">
                  <c:v>-47.962100000000007</c:v>
                </c:pt>
                <c:pt idx="5451">
                  <c:v>-47.93719999999999</c:v>
                </c:pt>
                <c:pt idx="5452">
                  <c:v>-47.911100000000005</c:v>
                </c:pt>
                <c:pt idx="5453">
                  <c:v>-47.883300000000006</c:v>
                </c:pt>
                <c:pt idx="5454">
                  <c:v>-47.853899999999996</c:v>
                </c:pt>
                <c:pt idx="5455">
                  <c:v>-47.822400000000002</c:v>
                </c:pt>
                <c:pt idx="5456">
                  <c:v>-47.788799999999981</c:v>
                </c:pt>
                <c:pt idx="5457">
                  <c:v>-47.752799999999993</c:v>
                </c:pt>
                <c:pt idx="5458">
                  <c:v>-47.714200000000005</c:v>
                </c:pt>
                <c:pt idx="5459">
                  <c:v>-47.672999999999988</c:v>
                </c:pt>
                <c:pt idx="5460">
                  <c:v>-47.628900000000002</c:v>
                </c:pt>
                <c:pt idx="5461">
                  <c:v>-47.581999999999979</c:v>
                </c:pt>
                <c:pt idx="5462">
                  <c:v>-47.532199999999989</c:v>
                </c:pt>
                <c:pt idx="5463">
                  <c:v>-47.479500000000002</c:v>
                </c:pt>
                <c:pt idx="5464">
                  <c:v>-47.423899999999989</c:v>
                </c:pt>
                <c:pt idx="5465">
                  <c:v>-47.365499999999997</c:v>
                </c:pt>
                <c:pt idx="5466">
                  <c:v>-47.304500000000004</c:v>
                </c:pt>
                <c:pt idx="5467">
                  <c:v>-47.240999999999985</c:v>
                </c:pt>
                <c:pt idx="5468">
                  <c:v>-47.1751</c:v>
                </c:pt>
                <c:pt idx="5469">
                  <c:v>-47.107099999999988</c:v>
                </c:pt>
                <c:pt idx="5470">
                  <c:v>-47.037300000000002</c:v>
                </c:pt>
                <c:pt idx="5471">
                  <c:v>-46.965800000000002</c:v>
                </c:pt>
                <c:pt idx="5472">
                  <c:v>-46.892999999999986</c:v>
                </c:pt>
                <c:pt idx="5473">
                  <c:v>-46.819000000000003</c:v>
                </c:pt>
                <c:pt idx="5474">
                  <c:v>-46.744099999999989</c:v>
                </c:pt>
                <c:pt idx="5475">
                  <c:v>-46.668499999999995</c:v>
                </c:pt>
                <c:pt idx="5476">
                  <c:v>-46.592600000000004</c:v>
                </c:pt>
                <c:pt idx="5477">
                  <c:v>-46.516499999999994</c:v>
                </c:pt>
                <c:pt idx="5478">
                  <c:v>-46.440600000000003</c:v>
                </c:pt>
                <c:pt idx="5479">
                  <c:v>-46.364900000000006</c:v>
                </c:pt>
                <c:pt idx="5480">
                  <c:v>-46.289899999999989</c:v>
                </c:pt>
                <c:pt idx="5481">
                  <c:v>-46.215699999999998</c:v>
                </c:pt>
                <c:pt idx="5482">
                  <c:v>-46.142599999999987</c:v>
                </c:pt>
                <c:pt idx="5483">
                  <c:v>-46.070799999999991</c:v>
                </c:pt>
                <c:pt idx="5484">
                  <c:v>-46.000600000000006</c:v>
                </c:pt>
                <c:pt idx="5485">
                  <c:v>-45.932199999999995</c:v>
                </c:pt>
                <c:pt idx="5486">
                  <c:v>-45.865899999999996</c:v>
                </c:pt>
                <c:pt idx="5487">
                  <c:v>-45.801799999999986</c:v>
                </c:pt>
                <c:pt idx="5488">
                  <c:v>-45.740199999999987</c:v>
                </c:pt>
                <c:pt idx="5489">
                  <c:v>-45.681300000000007</c:v>
                </c:pt>
                <c:pt idx="5490">
                  <c:v>-45.625299999999982</c:v>
                </c:pt>
                <c:pt idx="5491">
                  <c:v>-45.572299999999998</c:v>
                </c:pt>
                <c:pt idx="5492">
                  <c:v>-45.522300000000016</c:v>
                </c:pt>
                <c:pt idx="5493">
                  <c:v>-45.475399999999993</c:v>
                </c:pt>
                <c:pt idx="5494">
                  <c:v>-45.431700000000006</c:v>
                </c:pt>
                <c:pt idx="5495">
                  <c:v>-45.39109999999998</c:v>
                </c:pt>
                <c:pt idx="5496">
                  <c:v>-45.353499999999997</c:v>
                </c:pt>
                <c:pt idx="5497">
                  <c:v>-45.318900000000014</c:v>
                </c:pt>
                <c:pt idx="5498">
                  <c:v>-45.286999999999992</c:v>
                </c:pt>
                <c:pt idx="5499">
                  <c:v>-45.257599999999996</c:v>
                </c:pt>
                <c:pt idx="5500">
                  <c:v>-45.230699999999985</c:v>
                </c:pt>
                <c:pt idx="5501">
                  <c:v>-45.205799999999996</c:v>
                </c:pt>
                <c:pt idx="5502">
                  <c:v>-45.182900000000004</c:v>
                </c:pt>
                <c:pt idx="5503">
                  <c:v>-45.16149999999999</c:v>
                </c:pt>
                <c:pt idx="5504">
                  <c:v>-45.141599999999997</c:v>
                </c:pt>
                <c:pt idx="5505">
                  <c:v>-45.122700000000009</c:v>
                </c:pt>
                <c:pt idx="5506">
                  <c:v>-45.104799999999997</c:v>
                </c:pt>
                <c:pt idx="5507">
                  <c:v>-45.087500000000006</c:v>
                </c:pt>
                <c:pt idx="5508">
                  <c:v>-45.070499999999981</c:v>
                </c:pt>
                <c:pt idx="5509">
                  <c:v>-45.053699999999992</c:v>
                </c:pt>
                <c:pt idx="5510">
                  <c:v>-45.03670000000001</c:v>
                </c:pt>
                <c:pt idx="5511">
                  <c:v>-45.01939999999999</c:v>
                </c:pt>
                <c:pt idx="5512">
                  <c:v>-45.001500000000007</c:v>
                </c:pt>
                <c:pt idx="5513">
                  <c:v>-44.98269999999998</c:v>
                </c:pt>
                <c:pt idx="5514">
                  <c:v>-44.962899999999991</c:v>
                </c:pt>
                <c:pt idx="5515">
                  <c:v>-44.941700000000012</c:v>
                </c:pt>
                <c:pt idx="5516">
                  <c:v>-44.918999999999983</c:v>
                </c:pt>
                <c:pt idx="5517">
                  <c:v>-44.894400000000005</c:v>
                </c:pt>
                <c:pt idx="5518">
                  <c:v>-44.867700000000013</c:v>
                </c:pt>
                <c:pt idx="5519">
                  <c:v>-44.838899999999995</c:v>
                </c:pt>
                <c:pt idx="5520">
                  <c:v>-44.807500000000005</c:v>
                </c:pt>
                <c:pt idx="5521">
                  <c:v>-44.773499999999984</c:v>
                </c:pt>
                <c:pt idx="5522">
                  <c:v>-44.736800000000002</c:v>
                </c:pt>
                <c:pt idx="5523">
                  <c:v>-44.697100000000006</c:v>
                </c:pt>
                <c:pt idx="5524">
                  <c:v>-44.654599999999988</c:v>
                </c:pt>
                <c:pt idx="5525">
                  <c:v>-44.609099999999998</c:v>
                </c:pt>
                <c:pt idx="5526">
                  <c:v>-44.56059999999998</c:v>
                </c:pt>
                <c:pt idx="5527">
                  <c:v>-44.509399999999999</c:v>
                </c:pt>
                <c:pt idx="5528">
                  <c:v>-44.455300000000008</c:v>
                </c:pt>
                <c:pt idx="5529">
                  <c:v>-44.398599999999988</c:v>
                </c:pt>
                <c:pt idx="5530">
                  <c:v>-44.339500000000001</c:v>
                </c:pt>
                <c:pt idx="5531">
                  <c:v>-44.278200000000012</c:v>
                </c:pt>
                <c:pt idx="5532">
                  <c:v>-44.214799999999997</c:v>
                </c:pt>
                <c:pt idx="5533">
                  <c:v>-44.149699999999996</c:v>
                </c:pt>
                <c:pt idx="5534">
                  <c:v>-44.082999999999984</c:v>
                </c:pt>
                <c:pt idx="5535">
                  <c:v>-44.015000000000001</c:v>
                </c:pt>
                <c:pt idx="5536">
                  <c:v>-43.946000000000012</c:v>
                </c:pt>
                <c:pt idx="5537">
                  <c:v>-43.876199999999983</c:v>
                </c:pt>
                <c:pt idx="5538">
                  <c:v>-43.805899999999994</c:v>
                </c:pt>
                <c:pt idx="5539">
                  <c:v>-43.735299999999981</c:v>
                </c:pt>
                <c:pt idx="5540">
                  <c:v>-43.664599999999993</c:v>
                </c:pt>
                <c:pt idx="5541">
                  <c:v>-43.594200000000001</c:v>
                </c:pt>
                <c:pt idx="5542">
                  <c:v>-43.524199999999993</c:v>
                </c:pt>
                <c:pt idx="5543">
                  <c:v>-43.454999999999998</c:v>
                </c:pt>
                <c:pt idx="5544">
                  <c:v>-43.386700000000005</c:v>
                </c:pt>
                <c:pt idx="5545">
                  <c:v>-43.319599999999994</c:v>
                </c:pt>
                <c:pt idx="5546">
                  <c:v>-43.254000000000005</c:v>
                </c:pt>
                <c:pt idx="5547">
                  <c:v>-43.19019999999999</c:v>
                </c:pt>
                <c:pt idx="5548">
                  <c:v>-43.128399999999999</c:v>
                </c:pt>
                <c:pt idx="5549">
                  <c:v>-43.068899999999999</c:v>
                </c:pt>
                <c:pt idx="5550">
                  <c:v>-43.011899999999983</c:v>
                </c:pt>
                <c:pt idx="5551">
                  <c:v>-42.957700000000003</c:v>
                </c:pt>
                <c:pt idx="5552">
                  <c:v>-42.906399999999977</c:v>
                </c:pt>
                <c:pt idx="5553">
                  <c:v>-42.858199999999997</c:v>
                </c:pt>
                <c:pt idx="5554">
                  <c:v>-42.813400000000001</c:v>
                </c:pt>
                <c:pt idx="5555">
                  <c:v>-42.771899999999988</c:v>
                </c:pt>
                <c:pt idx="5556">
                  <c:v>-42.733800000000002</c:v>
                </c:pt>
                <c:pt idx="5557">
                  <c:v>-42.699000000000012</c:v>
                </c:pt>
                <c:pt idx="5558">
                  <c:v>-42.667699999999996</c:v>
                </c:pt>
                <c:pt idx="5559">
                  <c:v>-42.639600000000002</c:v>
                </c:pt>
                <c:pt idx="5560">
                  <c:v>-42.614499999999978</c:v>
                </c:pt>
                <c:pt idx="5561">
                  <c:v>-42.592399999999998</c:v>
                </c:pt>
                <c:pt idx="5562">
                  <c:v>-42.572900000000004</c:v>
                </c:pt>
                <c:pt idx="5563">
                  <c:v>-42.555799999999991</c:v>
                </c:pt>
                <c:pt idx="5564">
                  <c:v>-42.540800000000004</c:v>
                </c:pt>
                <c:pt idx="5565">
                  <c:v>-42.527599999999978</c:v>
                </c:pt>
                <c:pt idx="5566">
                  <c:v>-42.515899999999988</c:v>
                </c:pt>
                <c:pt idx="5567">
                  <c:v>-42.505400000000009</c:v>
                </c:pt>
                <c:pt idx="5568">
                  <c:v>-42.495699999999985</c:v>
                </c:pt>
                <c:pt idx="5569">
                  <c:v>-42.486499999999992</c:v>
                </c:pt>
                <c:pt idx="5570">
                  <c:v>-42.477500000000006</c:v>
                </c:pt>
                <c:pt idx="5571">
                  <c:v>-42.468399999999988</c:v>
                </c:pt>
                <c:pt idx="5572">
                  <c:v>-42.458799999999997</c:v>
                </c:pt>
                <c:pt idx="5573">
                  <c:v>-42.448399999999978</c:v>
                </c:pt>
                <c:pt idx="5574">
                  <c:v>-42.436999999999998</c:v>
                </c:pt>
                <c:pt idx="5575">
                  <c:v>-42.42410000000001</c:v>
                </c:pt>
                <c:pt idx="5576">
                  <c:v>-42.409399999999991</c:v>
                </c:pt>
                <c:pt idx="5577">
                  <c:v>-42.392700000000005</c:v>
                </c:pt>
                <c:pt idx="5578">
                  <c:v>-42.373500000000007</c:v>
                </c:pt>
                <c:pt idx="5579">
                  <c:v>-42.351599999999991</c:v>
                </c:pt>
                <c:pt idx="5580">
                  <c:v>-42.326599999999999</c:v>
                </c:pt>
                <c:pt idx="5581">
                  <c:v>-42.298299999999983</c:v>
                </c:pt>
                <c:pt idx="5582">
                  <c:v>-42.266199999999998</c:v>
                </c:pt>
                <c:pt idx="5583">
                  <c:v>-42.230300000000014</c:v>
                </c:pt>
                <c:pt idx="5584">
                  <c:v>-42.190099999999987</c:v>
                </c:pt>
                <c:pt idx="5585">
                  <c:v>-42.145499999999998</c:v>
                </c:pt>
                <c:pt idx="5586">
                  <c:v>-42.096499999999978</c:v>
                </c:pt>
                <c:pt idx="5587">
                  <c:v>-42.0428</c:v>
                </c:pt>
                <c:pt idx="5588">
                  <c:v>-41.984400000000008</c:v>
                </c:pt>
                <c:pt idx="5589">
                  <c:v>-41.921299999999988</c:v>
                </c:pt>
                <c:pt idx="5590">
                  <c:v>-41.853700000000003</c:v>
                </c:pt>
                <c:pt idx="5591">
                  <c:v>-41.781500000000008</c:v>
                </c:pt>
                <c:pt idx="5592">
                  <c:v>-41.704999999999998</c:v>
                </c:pt>
                <c:pt idx="5593">
                  <c:v>-41.624400000000009</c:v>
                </c:pt>
                <c:pt idx="5594">
                  <c:v>-41.539799999999985</c:v>
                </c:pt>
                <c:pt idx="5595">
                  <c:v>-41.451599999999999</c:v>
                </c:pt>
                <c:pt idx="5596">
                  <c:v>-41.360100000000003</c:v>
                </c:pt>
                <c:pt idx="5597">
                  <c:v>-41.265399999999985</c:v>
                </c:pt>
                <c:pt idx="5598">
                  <c:v>-41.167900000000003</c:v>
                </c:pt>
                <c:pt idx="5599">
                  <c:v>-41.067999999999984</c:v>
                </c:pt>
                <c:pt idx="5600">
                  <c:v>-40.965800000000002</c:v>
                </c:pt>
                <c:pt idx="5601">
                  <c:v>-40.861700000000013</c:v>
                </c:pt>
                <c:pt idx="5602">
                  <c:v>-40.755899999999997</c:v>
                </c:pt>
                <c:pt idx="5603">
                  <c:v>-40.648899999999998</c:v>
                </c:pt>
                <c:pt idx="5604">
                  <c:v>-40.540800000000019</c:v>
                </c:pt>
                <c:pt idx="5605">
                  <c:v>-40.431899999999985</c:v>
                </c:pt>
                <c:pt idx="5606">
                  <c:v>-40.322599999999994</c:v>
                </c:pt>
                <c:pt idx="5607">
                  <c:v>-40.213099999999997</c:v>
                </c:pt>
                <c:pt idx="5608">
                  <c:v>-40.103800000000007</c:v>
                </c:pt>
                <c:pt idx="5609">
                  <c:v>-39.995000000000005</c:v>
                </c:pt>
                <c:pt idx="5610">
                  <c:v>-39.887</c:v>
                </c:pt>
                <c:pt idx="5611">
                  <c:v>-39.78</c:v>
                </c:pt>
                <c:pt idx="5612">
                  <c:v>-39.674399999999991</c:v>
                </c:pt>
                <c:pt idx="5613">
                  <c:v>-39.570499999999981</c:v>
                </c:pt>
                <c:pt idx="5614">
                  <c:v>-39.468600000000009</c:v>
                </c:pt>
                <c:pt idx="5615">
                  <c:v>-39.368799999999993</c:v>
                </c:pt>
                <c:pt idx="5616">
                  <c:v>-39.271500000000003</c:v>
                </c:pt>
                <c:pt idx="5617">
                  <c:v>-39.176700000000011</c:v>
                </c:pt>
                <c:pt idx="5618">
                  <c:v>-39.084599999999995</c:v>
                </c:pt>
                <c:pt idx="5619">
                  <c:v>-38.995300000000015</c:v>
                </c:pt>
                <c:pt idx="5620">
                  <c:v>-38.908799999999985</c:v>
                </c:pt>
                <c:pt idx="5621">
                  <c:v>-38.824999999999989</c:v>
                </c:pt>
                <c:pt idx="5622">
                  <c:v>-38.743899999999996</c:v>
                </c:pt>
                <c:pt idx="5623">
                  <c:v>-38.665399999999977</c:v>
                </c:pt>
                <c:pt idx="5624">
                  <c:v>-38.589400000000012</c:v>
                </c:pt>
                <c:pt idx="5625">
                  <c:v>-38.515599999999978</c:v>
                </c:pt>
                <c:pt idx="5626">
                  <c:v>-38.443899999999985</c:v>
                </c:pt>
                <c:pt idx="5627">
                  <c:v>-38.374099999999999</c:v>
                </c:pt>
                <c:pt idx="5628">
                  <c:v>-38.305999999999983</c:v>
                </c:pt>
                <c:pt idx="5629">
                  <c:v>-38.239200000000011</c:v>
                </c:pt>
                <c:pt idx="5630">
                  <c:v>-38.173699999999997</c:v>
                </c:pt>
                <c:pt idx="5631">
                  <c:v>-38.109099999999984</c:v>
                </c:pt>
                <c:pt idx="5632">
                  <c:v>-38.045199999999994</c:v>
                </c:pt>
                <c:pt idx="5633">
                  <c:v>-37.981899999999996</c:v>
                </c:pt>
                <c:pt idx="5634">
                  <c:v>-37.918900000000008</c:v>
                </c:pt>
                <c:pt idx="5635">
                  <c:v>-37.85590000000002</c:v>
                </c:pt>
                <c:pt idx="5636">
                  <c:v>-37.7928</c:v>
                </c:pt>
                <c:pt idx="5637">
                  <c:v>-37.729299999999995</c:v>
                </c:pt>
                <c:pt idx="5638">
                  <c:v>-37.66519999999997</c:v>
                </c:pt>
                <c:pt idx="5639">
                  <c:v>-37.600200000000001</c:v>
                </c:pt>
                <c:pt idx="5640">
                  <c:v>-37.534199999999998</c:v>
                </c:pt>
                <c:pt idx="5641">
                  <c:v>-37.466699999999975</c:v>
                </c:pt>
                <c:pt idx="5642">
                  <c:v>-37.397699999999986</c:v>
                </c:pt>
                <c:pt idx="5643">
                  <c:v>-37.32680000000002</c:v>
                </c:pt>
                <c:pt idx="5644">
                  <c:v>-37.253699999999981</c:v>
                </c:pt>
                <c:pt idx="5645">
                  <c:v>-37.178300000000007</c:v>
                </c:pt>
                <c:pt idx="5646">
                  <c:v>-37.100299999999976</c:v>
                </c:pt>
                <c:pt idx="5647">
                  <c:v>-37.019499999999994</c:v>
                </c:pt>
                <c:pt idx="5648">
                  <c:v>-36.935699999999997</c:v>
                </c:pt>
                <c:pt idx="5649">
                  <c:v>-36.84869999999998</c:v>
                </c:pt>
                <c:pt idx="5650">
                  <c:v>-36.758499999999998</c:v>
                </c:pt>
                <c:pt idx="5651">
                  <c:v>-36.665099999999995</c:v>
                </c:pt>
                <c:pt idx="5652">
                  <c:v>-36.568399999999997</c:v>
                </c:pt>
                <c:pt idx="5653">
                  <c:v>-36.468400000000003</c:v>
                </c:pt>
                <c:pt idx="5654">
                  <c:v>-36.365299999999991</c:v>
                </c:pt>
                <c:pt idx="5655">
                  <c:v>-36.259299999999996</c:v>
                </c:pt>
                <c:pt idx="5656">
                  <c:v>-36.150400000000019</c:v>
                </c:pt>
                <c:pt idx="5657">
                  <c:v>-36.038999999999987</c:v>
                </c:pt>
                <c:pt idx="5658">
                  <c:v>-35.92519999999999</c:v>
                </c:pt>
                <c:pt idx="5659">
                  <c:v>-35.809299999999979</c:v>
                </c:pt>
                <c:pt idx="5660">
                  <c:v>-35.691599999999994</c:v>
                </c:pt>
                <c:pt idx="5661">
                  <c:v>-35.572400000000016</c:v>
                </c:pt>
                <c:pt idx="5662">
                  <c:v>-35.451999999999998</c:v>
                </c:pt>
                <c:pt idx="5663">
                  <c:v>-35.330700000000007</c:v>
                </c:pt>
                <c:pt idx="5664">
                  <c:v>-35.208699999999993</c:v>
                </c:pt>
                <c:pt idx="5665">
                  <c:v>-35.086399999999998</c:v>
                </c:pt>
                <c:pt idx="5666">
                  <c:v>-34.963999999999999</c:v>
                </c:pt>
                <c:pt idx="5667">
                  <c:v>-34.841799999999978</c:v>
                </c:pt>
                <c:pt idx="5668">
                  <c:v>-34.720200000000006</c:v>
                </c:pt>
                <c:pt idx="5669">
                  <c:v>-34.599400000000003</c:v>
                </c:pt>
                <c:pt idx="5670">
                  <c:v>-34.479600000000005</c:v>
                </c:pt>
                <c:pt idx="5671">
                  <c:v>-34.3613</c:v>
                </c:pt>
                <c:pt idx="5672">
                  <c:v>-34.244599999999991</c:v>
                </c:pt>
                <c:pt idx="5673">
                  <c:v>-34.129799999999989</c:v>
                </c:pt>
                <c:pt idx="5674">
                  <c:v>-34.017300000000006</c:v>
                </c:pt>
                <c:pt idx="5675">
                  <c:v>-33.907299999999992</c:v>
                </c:pt>
                <c:pt idx="5676">
                  <c:v>-33.800000000000011</c:v>
                </c:pt>
                <c:pt idx="5677">
                  <c:v>-33.695599999999985</c:v>
                </c:pt>
                <c:pt idx="5678">
                  <c:v>-33.594399999999979</c:v>
                </c:pt>
                <c:pt idx="5679">
                  <c:v>-33.496600000000001</c:v>
                </c:pt>
                <c:pt idx="5680">
                  <c:v>-33.40209999999999</c:v>
                </c:pt>
                <c:pt idx="5681">
                  <c:v>-33.311199999999985</c:v>
                </c:pt>
                <c:pt idx="5682">
                  <c:v>-33.223900000000015</c:v>
                </c:pt>
                <c:pt idx="5683">
                  <c:v>-33.14009999999999</c:v>
                </c:pt>
                <c:pt idx="5684">
                  <c:v>-33.059699999999992</c:v>
                </c:pt>
                <c:pt idx="5685">
                  <c:v>-32.982799999999997</c:v>
                </c:pt>
                <c:pt idx="5686">
                  <c:v>-32.908999999999992</c:v>
                </c:pt>
                <c:pt idx="5687">
                  <c:v>-32.838300000000004</c:v>
                </c:pt>
                <c:pt idx="5688">
                  <c:v>-32.770299999999992</c:v>
                </c:pt>
                <c:pt idx="5689">
                  <c:v>-32.705000000000013</c:v>
                </c:pt>
                <c:pt idx="5690">
                  <c:v>-32.641899999999993</c:v>
                </c:pt>
                <c:pt idx="5691">
                  <c:v>-32.580799999999982</c:v>
                </c:pt>
                <c:pt idx="5692">
                  <c:v>-32.521500000000003</c:v>
                </c:pt>
                <c:pt idx="5693">
                  <c:v>-32.463599999999985</c:v>
                </c:pt>
                <c:pt idx="5694">
                  <c:v>-32.406900000000007</c:v>
                </c:pt>
                <c:pt idx="5695">
                  <c:v>-32.351100000000002</c:v>
                </c:pt>
                <c:pt idx="5696">
                  <c:v>-32.295899999999989</c:v>
                </c:pt>
                <c:pt idx="5697">
                  <c:v>-32.241000000000014</c:v>
                </c:pt>
                <c:pt idx="5698">
                  <c:v>-32.186199999999985</c:v>
                </c:pt>
                <c:pt idx="5699">
                  <c:v>-32.131100000000004</c:v>
                </c:pt>
                <c:pt idx="5700">
                  <c:v>-32.075700000000012</c:v>
                </c:pt>
                <c:pt idx="5701">
                  <c:v>-32.019499999999994</c:v>
                </c:pt>
                <c:pt idx="5702">
                  <c:v>-31.962299999999999</c:v>
                </c:pt>
                <c:pt idx="5703">
                  <c:v>-31.903899999999993</c:v>
                </c:pt>
                <c:pt idx="5704">
                  <c:v>-31.844099999999997</c:v>
                </c:pt>
                <c:pt idx="5705">
                  <c:v>-31.782600000000002</c:v>
                </c:pt>
                <c:pt idx="5706">
                  <c:v>-31.719199999999972</c:v>
                </c:pt>
                <c:pt idx="5707">
                  <c:v>-31.653699999999986</c:v>
                </c:pt>
                <c:pt idx="5708">
                  <c:v>-31.585900000000009</c:v>
                </c:pt>
                <c:pt idx="5709">
                  <c:v>-31.515599999999978</c:v>
                </c:pt>
                <c:pt idx="5710">
                  <c:v>-31.442800000000005</c:v>
                </c:pt>
                <c:pt idx="5711">
                  <c:v>-31.367199999999997</c:v>
                </c:pt>
                <c:pt idx="5712">
                  <c:v>-31.288899999999984</c:v>
                </c:pt>
                <c:pt idx="5713">
                  <c:v>-31.207799999999992</c:v>
                </c:pt>
                <c:pt idx="5714">
                  <c:v>-31.123899999999992</c:v>
                </c:pt>
                <c:pt idx="5715">
                  <c:v>-31.037299999999988</c:v>
                </c:pt>
                <c:pt idx="5716">
                  <c:v>-30.947900000000004</c:v>
                </c:pt>
                <c:pt idx="5717">
                  <c:v>-30.855999999999995</c:v>
                </c:pt>
                <c:pt idx="5718">
                  <c:v>-30.761600000000016</c:v>
                </c:pt>
                <c:pt idx="5719">
                  <c:v>-30.664899999999989</c:v>
                </c:pt>
                <c:pt idx="5720">
                  <c:v>-30.566100000000006</c:v>
                </c:pt>
                <c:pt idx="5721">
                  <c:v>-30.465300000000013</c:v>
                </c:pt>
                <c:pt idx="5722">
                  <c:v>-30.362799999999993</c:v>
                </c:pt>
                <c:pt idx="5723">
                  <c:v>-30.258900000000011</c:v>
                </c:pt>
                <c:pt idx="5724">
                  <c:v>-30.153599999999983</c:v>
                </c:pt>
                <c:pt idx="5725">
                  <c:v>-30.047300000000007</c:v>
                </c:pt>
                <c:pt idx="5726">
                  <c:v>-29.940100000000001</c:v>
                </c:pt>
                <c:pt idx="5727">
                  <c:v>-29.832399999999978</c:v>
                </c:pt>
                <c:pt idx="5728">
                  <c:v>-29.724199999999996</c:v>
                </c:pt>
                <c:pt idx="5729">
                  <c:v>-29.615800000000007</c:v>
                </c:pt>
                <c:pt idx="5730">
                  <c:v>-29.507499999999993</c:v>
                </c:pt>
                <c:pt idx="5731">
                  <c:v>-29.399499999999989</c:v>
                </c:pt>
                <c:pt idx="5732">
                  <c:v>-29.291899999999998</c:v>
                </c:pt>
                <c:pt idx="5733">
                  <c:v>-29.185000000000002</c:v>
                </c:pt>
                <c:pt idx="5734">
                  <c:v>-29.079100000000011</c:v>
                </c:pt>
                <c:pt idx="5735">
                  <c:v>-28.974400000000003</c:v>
                </c:pt>
                <c:pt idx="5736">
                  <c:v>-28.871000000000009</c:v>
                </c:pt>
                <c:pt idx="5737">
                  <c:v>-28.769199999999984</c:v>
                </c:pt>
                <c:pt idx="5738">
                  <c:v>-28.669299999999993</c:v>
                </c:pt>
                <c:pt idx="5739">
                  <c:v>-28.571300000000008</c:v>
                </c:pt>
                <c:pt idx="5740">
                  <c:v>-28.475599999999986</c:v>
                </c:pt>
                <c:pt idx="5741">
                  <c:v>-28.382200000000012</c:v>
                </c:pt>
                <c:pt idx="5742">
                  <c:v>-28.291300000000007</c:v>
                </c:pt>
                <c:pt idx="5743">
                  <c:v>-28.203099999999978</c:v>
                </c:pt>
                <c:pt idx="5744">
                  <c:v>-28.117500000000007</c:v>
                </c:pt>
                <c:pt idx="5745">
                  <c:v>-28.034599999999983</c:v>
                </c:pt>
                <c:pt idx="5746">
                  <c:v>-27.954399999999993</c:v>
                </c:pt>
                <c:pt idx="5747">
                  <c:v>-27.876800000000003</c:v>
                </c:pt>
                <c:pt idx="5748">
                  <c:v>-27.801699999999983</c:v>
                </c:pt>
                <c:pt idx="5749">
                  <c:v>-27.729099999999988</c:v>
                </c:pt>
                <c:pt idx="5750">
                  <c:v>-27.658699999999982</c:v>
                </c:pt>
                <c:pt idx="5751">
                  <c:v>-27.590399999999988</c:v>
                </c:pt>
                <c:pt idx="5752">
                  <c:v>-27.523899999999998</c:v>
                </c:pt>
                <c:pt idx="5753">
                  <c:v>-27.459099999999978</c:v>
                </c:pt>
                <c:pt idx="5754">
                  <c:v>-27.395700000000005</c:v>
                </c:pt>
                <c:pt idx="5755">
                  <c:v>-27.333500000000015</c:v>
                </c:pt>
                <c:pt idx="5756">
                  <c:v>-27.272199999999998</c:v>
                </c:pt>
                <c:pt idx="5757">
                  <c:v>-27.211600000000004</c:v>
                </c:pt>
                <c:pt idx="5758">
                  <c:v>-27.151499999999999</c:v>
                </c:pt>
                <c:pt idx="5759">
                  <c:v>-27.0916</c:v>
                </c:pt>
                <c:pt idx="5760">
                  <c:v>-27.031599999999997</c:v>
                </c:pt>
                <c:pt idx="5761">
                  <c:v>-26.971399999999988</c:v>
                </c:pt>
                <c:pt idx="5762">
                  <c:v>-26.910699999999991</c:v>
                </c:pt>
                <c:pt idx="5763">
                  <c:v>-26.849199999999996</c:v>
                </c:pt>
                <c:pt idx="5764">
                  <c:v>-26.786599999999993</c:v>
                </c:pt>
                <c:pt idx="5765">
                  <c:v>-26.722700000000003</c:v>
                </c:pt>
                <c:pt idx="5766">
                  <c:v>-26.657299999999992</c:v>
                </c:pt>
                <c:pt idx="5767">
                  <c:v>-26.590100000000007</c:v>
                </c:pt>
                <c:pt idx="5768">
                  <c:v>-26.520700000000005</c:v>
                </c:pt>
                <c:pt idx="5769">
                  <c:v>-26.448999999999984</c:v>
                </c:pt>
                <c:pt idx="5770">
                  <c:v>-26.374600000000015</c:v>
                </c:pt>
                <c:pt idx="5771">
                  <c:v>-26.297299999999979</c:v>
                </c:pt>
                <c:pt idx="5772">
                  <c:v>-26.21690000000001</c:v>
                </c:pt>
                <c:pt idx="5773">
                  <c:v>-26.133100000000013</c:v>
                </c:pt>
                <c:pt idx="5774">
                  <c:v>-26.045899999999989</c:v>
                </c:pt>
                <c:pt idx="5775">
                  <c:v>-25.955099999999987</c:v>
                </c:pt>
                <c:pt idx="5776">
                  <c:v>-25.86069999999998</c:v>
                </c:pt>
                <c:pt idx="5777">
                  <c:v>-25.762599999999992</c:v>
                </c:pt>
                <c:pt idx="5778">
                  <c:v>-25.660899999999998</c:v>
                </c:pt>
                <c:pt idx="5779">
                  <c:v>-25.555699999999973</c:v>
                </c:pt>
                <c:pt idx="5780">
                  <c:v>-25.447100000000006</c:v>
                </c:pt>
                <c:pt idx="5781">
                  <c:v>-25.335300000000018</c:v>
                </c:pt>
                <c:pt idx="5782">
                  <c:v>-25.220499999999987</c:v>
                </c:pt>
                <c:pt idx="5783">
                  <c:v>-25.102900000000005</c:v>
                </c:pt>
                <c:pt idx="5784">
                  <c:v>-24.982899999999972</c:v>
                </c:pt>
                <c:pt idx="5785">
                  <c:v>-24.860700000000008</c:v>
                </c:pt>
                <c:pt idx="5786">
                  <c:v>-24.73660000000001</c:v>
                </c:pt>
                <c:pt idx="5787">
                  <c:v>-24.610799999999983</c:v>
                </c:pt>
                <c:pt idx="5788">
                  <c:v>-24.483699999999999</c:v>
                </c:pt>
                <c:pt idx="5789">
                  <c:v>-24.355599999999981</c:v>
                </c:pt>
                <c:pt idx="5790">
                  <c:v>-24.226599999999991</c:v>
                </c:pt>
                <c:pt idx="5791">
                  <c:v>-24.097100000000012</c:v>
                </c:pt>
                <c:pt idx="5792">
                  <c:v>-23.967399999999998</c:v>
                </c:pt>
                <c:pt idx="5793">
                  <c:v>-23.837600000000009</c:v>
                </c:pt>
                <c:pt idx="5794">
                  <c:v>-23.708200000000005</c:v>
                </c:pt>
                <c:pt idx="5795">
                  <c:v>-23.579299999999989</c:v>
                </c:pt>
                <c:pt idx="5796">
                  <c:v>-23.451099999999997</c:v>
                </c:pt>
                <c:pt idx="5797">
                  <c:v>-23.324099999999987</c:v>
                </c:pt>
                <c:pt idx="5798">
                  <c:v>-23.198399999999992</c:v>
                </c:pt>
                <c:pt idx="5799">
                  <c:v>-23.074399999999997</c:v>
                </c:pt>
                <c:pt idx="5800">
                  <c:v>-22.95229999999998</c:v>
                </c:pt>
                <c:pt idx="5801">
                  <c:v>-22.832400000000007</c:v>
                </c:pt>
                <c:pt idx="5802">
                  <c:v>-22.714899999999972</c:v>
                </c:pt>
                <c:pt idx="5803">
                  <c:v>-22.600200000000001</c:v>
                </c:pt>
                <c:pt idx="5804">
                  <c:v>-22.48830000000001</c:v>
                </c:pt>
                <c:pt idx="5805">
                  <c:v>-22.379599999999982</c:v>
                </c:pt>
                <c:pt idx="5806">
                  <c:v>-22.274200000000008</c:v>
                </c:pt>
                <c:pt idx="5807">
                  <c:v>-22.1721</c:v>
                </c:pt>
                <c:pt idx="5808">
                  <c:v>-22.073399999999992</c:v>
                </c:pt>
                <c:pt idx="5809">
                  <c:v>-21.978100000000012</c:v>
                </c:pt>
                <c:pt idx="5810">
                  <c:v>-21.886199999999974</c:v>
                </c:pt>
                <c:pt idx="5811">
                  <c:v>-21.797499999999985</c:v>
                </c:pt>
                <c:pt idx="5812">
                  <c:v>-21.712000000000018</c:v>
                </c:pt>
                <c:pt idx="5813">
                  <c:v>-21.629499999999979</c:v>
                </c:pt>
                <c:pt idx="5814">
                  <c:v>-21.549700000000001</c:v>
                </c:pt>
                <c:pt idx="5815">
                  <c:v>-21.472399999999993</c:v>
                </c:pt>
                <c:pt idx="5816">
                  <c:v>-21.397400000000005</c:v>
                </c:pt>
                <c:pt idx="5817">
                  <c:v>-21.324299999999994</c:v>
                </c:pt>
                <c:pt idx="5818">
                  <c:v>-21.252999999999986</c:v>
                </c:pt>
                <c:pt idx="5819">
                  <c:v>-21.182999999999993</c:v>
                </c:pt>
                <c:pt idx="5820">
                  <c:v>-21.114200000000011</c:v>
                </c:pt>
                <c:pt idx="5821">
                  <c:v>-21.046199999999999</c:v>
                </c:pt>
                <c:pt idx="5822">
                  <c:v>-20.97890000000001</c:v>
                </c:pt>
                <c:pt idx="5823">
                  <c:v>-20.911799999999971</c:v>
                </c:pt>
                <c:pt idx="5824">
                  <c:v>-20.844899999999996</c:v>
                </c:pt>
                <c:pt idx="5825">
                  <c:v>-20.777600000000007</c:v>
                </c:pt>
                <c:pt idx="5826">
                  <c:v>-20.709899999999976</c:v>
                </c:pt>
                <c:pt idx="5827">
                  <c:v>-20.641500000000008</c:v>
                </c:pt>
                <c:pt idx="5828">
                  <c:v>-20.571999999999974</c:v>
                </c:pt>
                <c:pt idx="5829">
                  <c:v>-20.501199999999983</c:v>
                </c:pt>
                <c:pt idx="5830">
                  <c:v>-20.428799999999995</c:v>
                </c:pt>
                <c:pt idx="5831">
                  <c:v>-20.35469999999998</c:v>
                </c:pt>
                <c:pt idx="5832">
                  <c:v>-20.278500000000008</c:v>
                </c:pt>
                <c:pt idx="5833">
                  <c:v>-20.200000000000017</c:v>
                </c:pt>
                <c:pt idx="5834">
                  <c:v>-20.119</c:v>
                </c:pt>
                <c:pt idx="5835">
                  <c:v>-20.03540000000001</c:v>
                </c:pt>
                <c:pt idx="5836">
                  <c:v>-19.948899999999981</c:v>
                </c:pt>
                <c:pt idx="5837">
                  <c:v>-19.859399999999994</c:v>
                </c:pt>
                <c:pt idx="5838">
                  <c:v>-19.766899999999993</c:v>
                </c:pt>
                <c:pt idx="5839">
                  <c:v>-19.671299999999974</c:v>
                </c:pt>
                <c:pt idx="5840">
                  <c:v>-19.572599999999994</c:v>
                </c:pt>
                <c:pt idx="5841">
                  <c:v>-19.470899999999972</c:v>
                </c:pt>
                <c:pt idx="5842">
                  <c:v>-19.366299999999995</c:v>
                </c:pt>
                <c:pt idx="5843">
                  <c:v>-19.258800000000008</c:v>
                </c:pt>
                <c:pt idx="5844">
                  <c:v>-19.148699999999991</c:v>
                </c:pt>
                <c:pt idx="5845">
                  <c:v>-19.036200000000008</c:v>
                </c:pt>
                <c:pt idx="5846">
                  <c:v>-18.921400000000006</c:v>
                </c:pt>
                <c:pt idx="5847">
                  <c:v>-18.804599999999994</c:v>
                </c:pt>
                <c:pt idx="5848">
                  <c:v>-18.68610000000001</c:v>
                </c:pt>
                <c:pt idx="5849">
                  <c:v>-18.565999999999974</c:v>
                </c:pt>
                <c:pt idx="5850">
                  <c:v>-18.444799999999987</c:v>
                </c:pt>
                <c:pt idx="5851">
                  <c:v>-18.322599999999994</c:v>
                </c:pt>
                <c:pt idx="5852">
                  <c:v>-18.199699999999979</c:v>
                </c:pt>
                <c:pt idx="5853">
                  <c:v>-18.076400000000007</c:v>
                </c:pt>
                <c:pt idx="5854">
                  <c:v>-17.953000000000003</c:v>
                </c:pt>
                <c:pt idx="5855">
                  <c:v>-17.829599999999999</c:v>
                </c:pt>
                <c:pt idx="5856">
                  <c:v>-17.706600000000009</c:v>
                </c:pt>
                <c:pt idx="5857">
                  <c:v>-17.584199999999981</c:v>
                </c:pt>
                <c:pt idx="5858">
                  <c:v>-17.462600000000009</c:v>
                </c:pt>
                <c:pt idx="5859">
                  <c:v>-17.34220000000002</c:v>
                </c:pt>
                <c:pt idx="5860">
                  <c:v>-17.223099999999988</c:v>
                </c:pt>
                <c:pt idx="5861">
                  <c:v>-17.105700000000013</c:v>
                </c:pt>
                <c:pt idx="5862">
                  <c:v>-16.990099999999984</c:v>
                </c:pt>
                <c:pt idx="5863">
                  <c:v>-16.876599999999996</c:v>
                </c:pt>
                <c:pt idx="5864">
                  <c:v>-16.7654</c:v>
                </c:pt>
                <c:pt idx="5865">
                  <c:v>-16.656700000000001</c:v>
                </c:pt>
                <c:pt idx="5866">
                  <c:v>-16.550700000000006</c:v>
                </c:pt>
                <c:pt idx="5867">
                  <c:v>-16.447600000000023</c:v>
                </c:pt>
                <c:pt idx="5868">
                  <c:v>-16.347499999999997</c:v>
                </c:pt>
                <c:pt idx="5869">
                  <c:v>-16.250500000000017</c:v>
                </c:pt>
                <c:pt idx="5870">
                  <c:v>-16.156599999999997</c:v>
                </c:pt>
                <c:pt idx="5871">
                  <c:v>-16.065799999999996</c:v>
                </c:pt>
                <c:pt idx="5872">
                  <c:v>-15.978200000000015</c:v>
                </c:pt>
                <c:pt idx="5873">
                  <c:v>-15.893599999999992</c:v>
                </c:pt>
                <c:pt idx="5874">
                  <c:v>-15.811900000000009</c:v>
                </c:pt>
                <c:pt idx="5875">
                  <c:v>-15.732899999999972</c:v>
                </c:pt>
                <c:pt idx="5876">
                  <c:v>-15.656499999999994</c:v>
                </c:pt>
                <c:pt idx="5877">
                  <c:v>-15.58250000000001</c:v>
                </c:pt>
                <c:pt idx="5878">
                  <c:v>-15.510699999999986</c:v>
                </c:pt>
                <c:pt idx="5879">
                  <c:v>-15.440799999999996</c:v>
                </c:pt>
                <c:pt idx="5880">
                  <c:v>-15.372500000000002</c:v>
                </c:pt>
                <c:pt idx="5881">
                  <c:v>-15.305700000000002</c:v>
                </c:pt>
                <c:pt idx="5882">
                  <c:v>-15.240000000000009</c:v>
                </c:pt>
                <c:pt idx="5883">
                  <c:v>-15.17519999999999</c:v>
                </c:pt>
                <c:pt idx="5884">
                  <c:v>-15.111099999999993</c:v>
                </c:pt>
                <c:pt idx="5885">
                  <c:v>-15.04740000000001</c:v>
                </c:pt>
                <c:pt idx="5886">
                  <c:v>-14.983899999999977</c:v>
                </c:pt>
                <c:pt idx="5887">
                  <c:v>-14.920299999999997</c:v>
                </c:pt>
                <c:pt idx="5888">
                  <c:v>-14.856399999999979</c:v>
                </c:pt>
                <c:pt idx="5889">
                  <c:v>-14.791899999999998</c:v>
                </c:pt>
                <c:pt idx="5890">
                  <c:v>-14.726599999999991</c:v>
                </c:pt>
                <c:pt idx="5891">
                  <c:v>-14.660299999999978</c:v>
                </c:pt>
                <c:pt idx="5892">
                  <c:v>-14.592700000000008</c:v>
                </c:pt>
                <c:pt idx="5893">
                  <c:v>-14.523400000000009</c:v>
                </c:pt>
                <c:pt idx="5894">
                  <c:v>-14.452399999999983</c:v>
                </c:pt>
                <c:pt idx="5895">
                  <c:v>-14.379300000000001</c:v>
                </c:pt>
                <c:pt idx="5896">
                  <c:v>-14.303999999999974</c:v>
                </c:pt>
                <c:pt idx="5897">
                  <c:v>-14.226200000000006</c:v>
                </c:pt>
                <c:pt idx="5898">
                  <c:v>-14.145600000000002</c:v>
                </c:pt>
                <c:pt idx="5899">
                  <c:v>-14.062299999999993</c:v>
                </c:pt>
                <c:pt idx="5900">
                  <c:v>-13.975999999999999</c:v>
                </c:pt>
                <c:pt idx="5901">
                  <c:v>-13.886599999999987</c:v>
                </c:pt>
                <c:pt idx="5902">
                  <c:v>-13.794099999999986</c:v>
                </c:pt>
                <c:pt idx="5903">
                  <c:v>-13.698499999999996</c:v>
                </c:pt>
                <c:pt idx="5904">
                  <c:v>-13.599799999999988</c:v>
                </c:pt>
                <c:pt idx="5905">
                  <c:v>-13.498099999999994</c:v>
                </c:pt>
                <c:pt idx="5906">
                  <c:v>-13.393500000000017</c:v>
                </c:pt>
                <c:pt idx="5907">
                  <c:v>-13.286100000000005</c:v>
                </c:pt>
                <c:pt idx="5908">
                  <c:v>-13.176199999999994</c:v>
                </c:pt>
                <c:pt idx="5909">
                  <c:v>-13.06389999999999</c:v>
                </c:pt>
                <c:pt idx="5910">
                  <c:v>-12.949299999999994</c:v>
                </c:pt>
                <c:pt idx="5911">
                  <c:v>-12.83280000000002</c:v>
                </c:pt>
                <c:pt idx="5912">
                  <c:v>-12.71459999999999</c:v>
                </c:pt>
                <c:pt idx="5913">
                  <c:v>-12.594799999999992</c:v>
                </c:pt>
                <c:pt idx="5914">
                  <c:v>-12.473799999999983</c:v>
                </c:pt>
                <c:pt idx="5915">
                  <c:v>-12.351699999999994</c:v>
                </c:pt>
                <c:pt idx="5916">
                  <c:v>-12.228700000000003</c:v>
                </c:pt>
                <c:pt idx="5917">
                  <c:v>-12.105199999999996</c:v>
                </c:pt>
                <c:pt idx="5918">
                  <c:v>-11.981300000000005</c:v>
                </c:pt>
                <c:pt idx="5919">
                  <c:v>-11.857200000000006</c:v>
                </c:pt>
                <c:pt idx="5920">
                  <c:v>-11.733199999999982</c:v>
                </c:pt>
                <c:pt idx="5921">
                  <c:v>-11.6096</c:v>
                </c:pt>
                <c:pt idx="5922">
                  <c:v>-11.486499999999978</c:v>
                </c:pt>
                <c:pt idx="5923">
                  <c:v>-11.364199999999983</c:v>
                </c:pt>
                <c:pt idx="5924">
                  <c:v>-11.242999999999995</c:v>
                </c:pt>
                <c:pt idx="5925">
                  <c:v>-11.12299999999999</c:v>
                </c:pt>
                <c:pt idx="5926">
                  <c:v>-11.004500000000007</c:v>
                </c:pt>
                <c:pt idx="5927">
                  <c:v>-10.887699999999995</c:v>
                </c:pt>
                <c:pt idx="5928">
                  <c:v>-10.772899999999993</c:v>
                </c:pt>
                <c:pt idx="5929">
                  <c:v>-10.6601</c:v>
                </c:pt>
                <c:pt idx="5930">
                  <c:v>-10.549599999999998</c:v>
                </c:pt>
                <c:pt idx="5931">
                  <c:v>-10.441499999999991</c:v>
                </c:pt>
                <c:pt idx="5932">
                  <c:v>-10.335800000000006</c:v>
                </c:pt>
                <c:pt idx="5933">
                  <c:v>-10.232699999999994</c:v>
                </c:pt>
                <c:pt idx="5934">
                  <c:v>-10.132200000000012</c:v>
                </c:pt>
                <c:pt idx="5935">
                  <c:v>-10.034099999999995</c:v>
                </c:pt>
                <c:pt idx="5936">
                  <c:v>-9.9385000000000048</c:v>
                </c:pt>
                <c:pt idx="5937">
                  <c:v>-9.8452000000000055</c:v>
                </c:pt>
                <c:pt idx="5938">
                  <c:v>-9.754099999999994</c:v>
                </c:pt>
                <c:pt idx="5939">
                  <c:v>-9.664999999999992</c:v>
                </c:pt>
                <c:pt idx="5940">
                  <c:v>-9.5777999999999679</c:v>
                </c:pt>
                <c:pt idx="5941">
                  <c:v>-9.4921999999999969</c:v>
                </c:pt>
                <c:pt idx="5942">
                  <c:v>-9.4080000000000155</c:v>
                </c:pt>
                <c:pt idx="5943">
                  <c:v>-9.3249999999999886</c:v>
                </c:pt>
                <c:pt idx="5944">
                  <c:v>-9.2428999999999917</c:v>
                </c:pt>
                <c:pt idx="5945">
                  <c:v>-9.1616000000000213</c:v>
                </c:pt>
                <c:pt idx="5946">
                  <c:v>-9.080600000000004</c:v>
                </c:pt>
                <c:pt idx="5947">
                  <c:v>-9</c:v>
                </c:pt>
                <c:pt idx="5948">
                  <c:v>-8.9192999999999927</c:v>
                </c:pt>
                <c:pt idx="5949">
                  <c:v>-8.838499999999982</c:v>
                </c:pt>
                <c:pt idx="5950">
                  <c:v>-8.7571000000000083</c:v>
                </c:pt>
                <c:pt idx="5951">
                  <c:v>-8.6750999999999863</c:v>
                </c:pt>
                <c:pt idx="5952">
                  <c:v>-8.5921999999999912</c:v>
                </c:pt>
                <c:pt idx="5953">
                  <c:v>-8.508199999999988</c:v>
                </c:pt>
                <c:pt idx="5954">
                  <c:v>-8.4227999999999952</c:v>
                </c:pt>
                <c:pt idx="5955">
                  <c:v>-8.3357000000000028</c:v>
                </c:pt>
                <c:pt idx="5956">
                  <c:v>-8.246799999999979</c:v>
                </c:pt>
                <c:pt idx="5957">
                  <c:v>-8.155699999999996</c:v>
                </c:pt>
                <c:pt idx="5958">
                  <c:v>-8.0623000000000218</c:v>
                </c:pt>
                <c:pt idx="5959">
                  <c:v>-7.966399999999993</c:v>
                </c:pt>
                <c:pt idx="5960">
                  <c:v>-7.8677000000000135</c:v>
                </c:pt>
                <c:pt idx="5961">
                  <c:v>-7.7659999999999911</c:v>
                </c:pt>
                <c:pt idx="5962">
                  <c:v>-7.661200000000008</c:v>
                </c:pt>
                <c:pt idx="5963">
                  <c:v>-7.5532000000000039</c:v>
                </c:pt>
                <c:pt idx="5964">
                  <c:v>-7.4418000000000006</c:v>
                </c:pt>
                <c:pt idx="5965">
                  <c:v>-7.3272000000000048</c:v>
                </c:pt>
                <c:pt idx="5966">
                  <c:v>-7.2092999999999847</c:v>
                </c:pt>
                <c:pt idx="5967">
                  <c:v>-7.0880999999999972</c:v>
                </c:pt>
                <c:pt idx="5968">
                  <c:v>-6.9637000000000171</c:v>
                </c:pt>
                <c:pt idx="5969">
                  <c:v>-6.8362999999999943</c:v>
                </c:pt>
                <c:pt idx="5970">
                  <c:v>-6.7060999999999922</c:v>
                </c:pt>
                <c:pt idx="5971">
                  <c:v>-6.5733000000000175</c:v>
                </c:pt>
                <c:pt idx="5972">
                  <c:v>-6.4380999999999915</c:v>
                </c:pt>
                <c:pt idx="5973">
                  <c:v>-6.3006000000000029</c:v>
                </c:pt>
                <c:pt idx="5974">
                  <c:v>-6.1612999999999829</c:v>
                </c:pt>
                <c:pt idx="5975">
                  <c:v>-6.0202999999999918</c:v>
                </c:pt>
                <c:pt idx="5976">
                  <c:v>-5.877900000000011</c:v>
                </c:pt>
                <c:pt idx="5977">
                  <c:v>-5.7343999999999937</c:v>
                </c:pt>
                <c:pt idx="5978">
                  <c:v>-5.5899000000000001</c:v>
                </c:pt>
                <c:pt idx="5979">
                  <c:v>-5.444800000000015</c:v>
                </c:pt>
                <c:pt idx="5980">
                  <c:v>-5.2992999999999881</c:v>
                </c:pt>
                <c:pt idx="5981">
                  <c:v>-5.1537000000000148</c:v>
                </c:pt>
                <c:pt idx="5982">
                  <c:v>-5.008199999999988</c:v>
                </c:pt>
                <c:pt idx="5983">
                  <c:v>-4.8629999999999995</c:v>
                </c:pt>
                <c:pt idx="5984">
                  <c:v>-4.7184000000000026</c:v>
                </c:pt>
                <c:pt idx="5985">
                  <c:v>-4.5746000000000038</c:v>
                </c:pt>
                <c:pt idx="5986">
                  <c:v>-4.4319000000000131</c:v>
                </c:pt>
                <c:pt idx="5987">
                  <c:v>-4.2903999999999769</c:v>
                </c:pt>
                <c:pt idx="5988">
                  <c:v>-4.1505999999999972</c:v>
                </c:pt>
                <c:pt idx="5989">
                  <c:v>-4.0125000000000171</c:v>
                </c:pt>
                <c:pt idx="5990">
                  <c:v>-3.8763999999999896</c:v>
                </c:pt>
                <c:pt idx="5991">
                  <c:v>-3.7425000000000068</c:v>
                </c:pt>
                <c:pt idx="5992">
                  <c:v>-3.6109000000000151</c:v>
                </c:pt>
                <c:pt idx="5993">
                  <c:v>-3.4817999999999927</c:v>
                </c:pt>
                <c:pt idx="5994">
                  <c:v>-3.355400000000003</c:v>
                </c:pt>
                <c:pt idx="5995">
                  <c:v>-3.2316999999999894</c:v>
                </c:pt>
                <c:pt idx="5996">
                  <c:v>-3.1107000000000085</c:v>
                </c:pt>
                <c:pt idx="5997">
                  <c:v>-2.9924000000000035</c:v>
                </c:pt>
                <c:pt idx="5998">
                  <c:v>-2.8768999999999778</c:v>
                </c:pt>
                <c:pt idx="5999">
                  <c:v>-2.76400000000001</c:v>
                </c:pt>
                <c:pt idx="6000">
                  <c:v>-2.6534999999999798</c:v>
                </c:pt>
                <c:pt idx="6001">
                  <c:v>-2.5455000000000041</c:v>
                </c:pt>
                <c:pt idx="6002">
                  <c:v>-2.4396000000000129</c:v>
                </c:pt>
                <c:pt idx="6003">
                  <c:v>-2.3356999999999744</c:v>
                </c:pt>
                <c:pt idx="6004">
                  <c:v>-2.2334999999999923</c:v>
                </c:pt>
                <c:pt idx="6005">
                  <c:v>-2.1329000000000065</c:v>
                </c:pt>
                <c:pt idx="6006">
                  <c:v>-2.0335000000000036</c:v>
                </c:pt>
                <c:pt idx="6007">
                  <c:v>-1.9351000000000056</c:v>
                </c:pt>
                <c:pt idx="6008">
                  <c:v>-1.8374999999999773</c:v>
                </c:pt>
                <c:pt idx="6009">
                  <c:v>-1.7402999999999906</c:v>
                </c:pt>
                <c:pt idx="6010">
                  <c:v>-1.643400000000014</c:v>
                </c:pt>
                <c:pt idx="6011">
                  <c:v>-1.5463999999999771</c:v>
                </c:pt>
                <c:pt idx="6012">
                  <c:v>-1.4490999999999872</c:v>
                </c:pt>
                <c:pt idx="6013">
                  <c:v>-1.351099999999974</c:v>
                </c:pt>
                <c:pt idx="6014">
                  <c:v>-1.2522999999999911</c:v>
                </c:pt>
                <c:pt idx="6015">
                  <c:v>-1.1522999999999968</c:v>
                </c:pt>
                <c:pt idx="6016">
                  <c:v>-1.0507999999999811</c:v>
                </c:pt>
                <c:pt idx="6017">
                  <c:v>-0.94759999999999422</c:v>
                </c:pt>
                <c:pt idx="6018">
                  <c:v>-0.84230000000002292</c:v>
                </c:pt>
                <c:pt idx="6019">
                  <c:v>-0.73460000000000036</c:v>
                </c:pt>
                <c:pt idx="6020">
                  <c:v>-0.6244000000000085</c:v>
                </c:pt>
                <c:pt idx="6021">
                  <c:v>-0.51129999999997722</c:v>
                </c:pt>
                <c:pt idx="6022">
                  <c:v>-0.39499999999998181</c:v>
                </c:pt>
                <c:pt idx="6023">
                  <c:v>-0.27540000000001896</c:v>
                </c:pt>
                <c:pt idx="6024">
                  <c:v>-0.15219999999999345</c:v>
                </c:pt>
                <c:pt idx="6025">
                  <c:v>-2.5299999999987222E-2</c:v>
                </c:pt>
                <c:pt idx="6026">
                  <c:v>0.10550000000000637</c:v>
                </c:pt>
                <c:pt idx="6027">
                  <c:v>0.24020000000001573</c:v>
                </c:pt>
                <c:pt idx="6028">
                  <c:v>0.37889999999998736</c:v>
                </c:pt>
                <c:pt idx="6029">
                  <c:v>0.52150000000000318</c:v>
                </c:pt>
                <c:pt idx="6030">
                  <c:v>0.66800000000000637</c:v>
                </c:pt>
                <c:pt idx="6031">
                  <c:v>0.81829999999999359</c:v>
                </c:pt>
                <c:pt idx="6032">
                  <c:v>0.97230000000001837</c:v>
                </c:pt>
                <c:pt idx="6033">
                  <c:v>1.1296999999999855</c:v>
                </c:pt>
                <c:pt idx="6034">
                  <c:v>1.290300000000002</c:v>
                </c:pt>
                <c:pt idx="6035">
                  <c:v>1.4539000000000044</c:v>
                </c:pt>
                <c:pt idx="6036">
                  <c:v>1.6201999999999828</c:v>
                </c:pt>
                <c:pt idx="6037">
                  <c:v>1.7890000000000157</c:v>
                </c:pt>
                <c:pt idx="6038">
                  <c:v>1.960000000000008</c:v>
                </c:pt>
                <c:pt idx="6039">
                  <c:v>2.1329000000000065</c:v>
                </c:pt>
                <c:pt idx="6040">
                  <c:v>2.3072999999999979</c:v>
                </c:pt>
                <c:pt idx="6041">
                  <c:v>2.4831000000000074</c:v>
                </c:pt>
                <c:pt idx="6042">
                  <c:v>2.660000000000025</c:v>
                </c:pt>
                <c:pt idx="6043">
                  <c:v>2.837600000000009</c:v>
                </c:pt>
                <c:pt idx="6044">
                  <c:v>3.0156999999999812</c:v>
                </c:pt>
                <c:pt idx="6045">
                  <c:v>3.1939000000000135</c:v>
                </c:pt>
                <c:pt idx="6046">
                  <c:v>3.372099999999989</c:v>
                </c:pt>
                <c:pt idx="6047">
                  <c:v>3.5498000000000047</c:v>
                </c:pt>
                <c:pt idx="6048">
                  <c:v>3.7267999999999972</c:v>
                </c:pt>
                <c:pt idx="6049">
                  <c:v>3.9027999999999849</c:v>
                </c:pt>
                <c:pt idx="6050">
                  <c:v>4.0774000000000115</c:v>
                </c:pt>
                <c:pt idx="6051">
                  <c:v>4.2504999999999882</c:v>
                </c:pt>
                <c:pt idx="6052">
                  <c:v>4.4216000000000122</c:v>
                </c:pt>
                <c:pt idx="6053">
                  <c:v>4.59050000000002</c:v>
                </c:pt>
                <c:pt idx="6054">
                  <c:v>4.757000000000005</c:v>
                </c:pt>
                <c:pt idx="6055">
                  <c:v>4.9208000000000141</c:v>
                </c:pt>
                <c:pt idx="6056">
                  <c:v>5.0817000000000121</c:v>
                </c:pt>
                <c:pt idx="6057">
                  <c:v>5.2394999999999925</c:v>
                </c:pt>
                <c:pt idx="6058">
                  <c:v>5.3943000000000154</c:v>
                </c:pt>
                <c:pt idx="6059">
                  <c:v>5.5457999999999856</c:v>
                </c:pt>
                <c:pt idx="6060">
                  <c:v>5.6941000000000201</c:v>
                </c:pt>
                <c:pt idx="6061">
                  <c:v>5.8392000000000053</c:v>
                </c:pt>
                <c:pt idx="6062">
                  <c:v>5.9813000000000045</c:v>
                </c:pt>
                <c:pt idx="6063">
                  <c:v>6.1203000000000145</c:v>
                </c:pt>
                <c:pt idx="6064">
                  <c:v>6.2564999999999884</c:v>
                </c:pt>
                <c:pt idx="6065">
                  <c:v>6.3901000000000181</c:v>
                </c:pt>
                <c:pt idx="6066">
                  <c:v>6.5211999999999932</c:v>
                </c:pt>
                <c:pt idx="6067">
                  <c:v>6.650100000000009</c:v>
                </c:pt>
                <c:pt idx="6068">
                  <c:v>6.7770000000000152</c:v>
                </c:pt>
                <c:pt idx="6069">
                  <c:v>6.9020999999999901</c:v>
                </c:pt>
                <c:pt idx="6070">
                  <c:v>7.0257000000000005</c:v>
                </c:pt>
                <c:pt idx="6071">
                  <c:v>7.1479999999999961</c:v>
                </c:pt>
                <c:pt idx="6072">
                  <c:v>7.2692000000000121</c:v>
                </c:pt>
                <c:pt idx="6073">
                  <c:v>7.3895000000000266</c:v>
                </c:pt>
                <c:pt idx="6074">
                  <c:v>7.5091999999999928</c:v>
                </c:pt>
                <c:pt idx="6075">
                  <c:v>7.6285000000000025</c:v>
                </c:pt>
                <c:pt idx="6076">
                  <c:v>7.7476000000000056</c:v>
                </c:pt>
                <c:pt idx="6077">
                  <c:v>7.8667000000000087</c:v>
                </c:pt>
                <c:pt idx="6078">
                  <c:v>7.9860000000000184</c:v>
                </c:pt>
                <c:pt idx="6079">
                  <c:v>8.1058000000000163</c:v>
                </c:pt>
                <c:pt idx="6080">
                  <c:v>8.226300000000009</c:v>
                </c:pt>
                <c:pt idx="6081">
                  <c:v>8.3475999999999999</c:v>
                </c:pt>
                <c:pt idx="6082">
                  <c:v>8.4701000000000022</c:v>
                </c:pt>
                <c:pt idx="6083">
                  <c:v>8.5938999999999908</c:v>
                </c:pt>
                <c:pt idx="6084">
                  <c:v>8.719300000000004</c:v>
                </c:pt>
                <c:pt idx="6085">
                  <c:v>8.8463999999999885</c:v>
                </c:pt>
                <c:pt idx="6086">
                  <c:v>8.9754000000000076</c:v>
                </c:pt>
                <c:pt idx="6087">
                  <c:v>9.1065000000000111</c:v>
                </c:pt>
                <c:pt idx="6088">
                  <c:v>9.2396999999999991</c:v>
                </c:pt>
                <c:pt idx="6089">
                  <c:v>9.3752000000000066</c:v>
                </c:pt>
                <c:pt idx="6090">
                  <c:v>9.5129000000000019</c:v>
                </c:pt>
                <c:pt idx="6091">
                  <c:v>9.6528000000000134</c:v>
                </c:pt>
                <c:pt idx="6092">
                  <c:v>9.7949000000000126</c:v>
                </c:pt>
                <c:pt idx="6093">
                  <c:v>9.9390999999999963</c:v>
                </c:pt>
                <c:pt idx="6094">
                  <c:v>10.085100000000011</c:v>
                </c:pt>
                <c:pt idx="6095">
                  <c:v>10.232799999999997</c:v>
                </c:pt>
                <c:pt idx="6096">
                  <c:v>10.382000000000005</c:v>
                </c:pt>
                <c:pt idx="6097">
                  <c:v>10.532200000000017</c:v>
                </c:pt>
                <c:pt idx="6098">
                  <c:v>10.683300000000003</c:v>
                </c:pt>
                <c:pt idx="6099">
                  <c:v>10.835000000000008</c:v>
                </c:pt>
                <c:pt idx="6100">
                  <c:v>10.986800000000017</c:v>
                </c:pt>
                <c:pt idx="6101">
                  <c:v>11.138599999999997</c:v>
                </c:pt>
                <c:pt idx="6102">
                  <c:v>11.289800000000014</c:v>
                </c:pt>
                <c:pt idx="6103">
                  <c:v>11.440300000000008</c:v>
                </c:pt>
                <c:pt idx="6104">
                  <c:v>11.589700000000022</c:v>
                </c:pt>
                <c:pt idx="6105">
                  <c:v>11.737700000000018</c:v>
                </c:pt>
                <c:pt idx="6106">
                  <c:v>11.883900000000011</c:v>
                </c:pt>
                <c:pt idx="6107">
                  <c:v>12.02800000000002</c:v>
                </c:pt>
                <c:pt idx="6108">
                  <c:v>12.169800000000009</c:v>
                </c:pt>
                <c:pt idx="6109">
                  <c:v>12.308899999999994</c:v>
                </c:pt>
                <c:pt idx="6110">
                  <c:v>12.444900000000018</c:v>
                </c:pt>
                <c:pt idx="6111">
                  <c:v>12.577699999999993</c:v>
                </c:pt>
                <c:pt idx="6112">
                  <c:v>12.706800000000015</c:v>
                </c:pt>
                <c:pt idx="6113">
                  <c:v>12.831900000000019</c:v>
                </c:pt>
                <c:pt idx="6114">
                  <c:v>12.952699999999993</c:v>
                </c:pt>
                <c:pt idx="6115">
                  <c:v>13.069000000000017</c:v>
                </c:pt>
                <c:pt idx="6116">
                  <c:v>13.180299999999988</c:v>
                </c:pt>
                <c:pt idx="6117">
                  <c:v>13.286599999999993</c:v>
                </c:pt>
                <c:pt idx="6118">
                  <c:v>13.387400000000014</c:v>
                </c:pt>
                <c:pt idx="6119">
                  <c:v>13.482699999999994</c:v>
                </c:pt>
                <c:pt idx="6120">
                  <c:v>13.572200000000009</c:v>
                </c:pt>
                <c:pt idx="6121">
                  <c:v>13.655900000000003</c:v>
                </c:pt>
                <c:pt idx="6122">
                  <c:v>13.733599999999996</c:v>
                </c:pt>
                <c:pt idx="6123">
                  <c:v>13.80540000000002</c:v>
                </c:pt>
                <c:pt idx="6124">
                  <c:v>13.871299999999991</c:v>
                </c:pt>
                <c:pt idx="6125">
                  <c:v>13.931400000000025</c:v>
                </c:pt>
                <c:pt idx="6126">
                  <c:v>13.985800000000012</c:v>
                </c:pt>
                <c:pt idx="6127">
                  <c:v>14.034599999999983</c:v>
                </c:pt>
                <c:pt idx="6128">
                  <c:v>14.078100000000006</c:v>
                </c:pt>
                <c:pt idx="6129">
                  <c:v>14.116500000000002</c:v>
                </c:pt>
                <c:pt idx="6130">
                  <c:v>14.149999999999977</c:v>
                </c:pt>
                <c:pt idx="6131">
                  <c:v>14.178799999999995</c:v>
                </c:pt>
                <c:pt idx="6132">
                  <c:v>14.20320000000001</c:v>
                </c:pt>
                <c:pt idx="6133">
                  <c:v>14.223400000000026</c:v>
                </c:pt>
                <c:pt idx="6134">
                  <c:v>14.239599999999996</c:v>
                </c:pt>
                <c:pt idx="6135">
                  <c:v>14.251900000000006</c:v>
                </c:pt>
                <c:pt idx="6136">
                  <c:v>14.260700000000014</c:v>
                </c:pt>
                <c:pt idx="6137">
                  <c:v>14.265899999999988</c:v>
                </c:pt>
                <c:pt idx="6138">
                  <c:v>14.267900000000026</c:v>
                </c:pt>
                <c:pt idx="6139">
                  <c:v>14.266800000000018</c:v>
                </c:pt>
                <c:pt idx="6140">
                  <c:v>14.262699999999995</c:v>
                </c:pt>
                <c:pt idx="6141">
                  <c:v>14.255900000000025</c:v>
                </c:pt>
                <c:pt idx="6142">
                  <c:v>14.246700000000004</c:v>
                </c:pt>
                <c:pt idx="6143">
                  <c:v>14.235399999999998</c:v>
                </c:pt>
                <c:pt idx="6144">
                  <c:v>14.2226</c:v>
                </c:pt>
                <c:pt idx="6145">
                  <c:v>14.208799999999997</c:v>
                </c:pt>
                <c:pt idx="6146">
                  <c:v>14.194900000000018</c:v>
                </c:pt>
                <c:pt idx="6147">
                  <c:v>14.18180000000001</c:v>
                </c:pt>
                <c:pt idx="6148">
                  <c:v>14.170699999999982</c:v>
                </c:pt>
                <c:pt idx="6149">
                  <c:v>14.163200000000018</c:v>
                </c:pt>
                <c:pt idx="6150">
                  <c:v>14.160599999999988</c:v>
                </c:pt>
                <c:pt idx="6151">
                  <c:v>14.16500000000002</c:v>
                </c:pt>
                <c:pt idx="6152">
                  <c:v>14.178100000000001</c:v>
                </c:pt>
                <c:pt idx="6153">
                  <c:v>14.201999999999998</c:v>
                </c:pt>
                <c:pt idx="6154">
                  <c:v>14.238900000000001</c:v>
                </c:pt>
                <c:pt idx="6155">
                  <c:v>14.290999999999997</c:v>
                </c:pt>
                <c:pt idx="6156">
                  <c:v>14.360299999999995</c:v>
                </c:pt>
                <c:pt idx="6157">
                  <c:v>14.448900000000009</c:v>
                </c:pt>
                <c:pt idx="6158">
                  <c:v>14.558699999999988</c:v>
                </c:pt>
                <c:pt idx="6159">
                  <c:v>14.691600000000022</c:v>
                </c:pt>
                <c:pt idx="6160">
                  <c:v>14.849099999999993</c:v>
                </c:pt>
                <c:pt idx="6161">
                  <c:v>15.032600000000002</c:v>
                </c:pt>
                <c:pt idx="6162">
                  <c:v>15.243200000000002</c:v>
                </c:pt>
                <c:pt idx="6163">
                  <c:v>15.481799999999993</c:v>
                </c:pt>
                <c:pt idx="6164">
                  <c:v>15.74890000000002</c:v>
                </c:pt>
                <c:pt idx="6165">
                  <c:v>16.045000000000016</c:v>
                </c:pt>
                <c:pt idx="6166">
                  <c:v>16.370299999999986</c:v>
                </c:pt>
                <c:pt idx="6167">
                  <c:v>16.724600000000009</c:v>
                </c:pt>
                <c:pt idx="6168">
                  <c:v>17.107699999999994</c:v>
                </c:pt>
                <c:pt idx="6169">
                  <c:v>17.519000000000005</c:v>
                </c:pt>
                <c:pt idx="6170">
                  <c:v>17.957999999999998</c:v>
                </c:pt>
                <c:pt idx="6171">
                  <c:v>18.423699999999997</c:v>
                </c:pt>
                <c:pt idx="6172">
                  <c:v>18.91500000000002</c:v>
                </c:pt>
                <c:pt idx="6173">
                  <c:v>19.430599999999998</c:v>
                </c:pt>
                <c:pt idx="6174">
                  <c:v>19.968999999999994</c:v>
                </c:pt>
                <c:pt idx="6175">
                  <c:v>20.528500000000008</c:v>
                </c:pt>
                <c:pt idx="6176">
                  <c:v>21.107100000000003</c:v>
                </c:pt>
                <c:pt idx="6177">
                  <c:v>21.702600000000018</c:v>
                </c:pt>
                <c:pt idx="6178">
                  <c:v>22.3125</c:v>
                </c:pt>
                <c:pt idx="6179">
                  <c:v>22.934200000000004</c:v>
                </c:pt>
                <c:pt idx="6180">
                  <c:v>23.564700000000016</c:v>
                </c:pt>
                <c:pt idx="6181">
                  <c:v>24.20089999999999</c:v>
                </c:pt>
                <c:pt idx="6182">
                  <c:v>24.83959999999999</c:v>
                </c:pt>
                <c:pt idx="6183">
                  <c:v>25.477300000000014</c:v>
                </c:pt>
                <c:pt idx="6184">
                  <c:v>26.110700000000008</c:v>
                </c:pt>
                <c:pt idx="6185">
                  <c:v>26.736100000000022</c:v>
                </c:pt>
                <c:pt idx="6186">
                  <c:v>27.350099999999998</c:v>
                </c:pt>
                <c:pt idx="6187">
                  <c:v>27.949399999999997</c:v>
                </c:pt>
                <c:pt idx="6188">
                  <c:v>28.530600000000021</c:v>
                </c:pt>
                <c:pt idx="6189">
                  <c:v>29.090699999999998</c:v>
                </c:pt>
                <c:pt idx="6190">
                  <c:v>29.626600000000025</c:v>
                </c:pt>
                <c:pt idx="6191">
                  <c:v>30.135900000000021</c:v>
                </c:pt>
                <c:pt idx="6192">
                  <c:v>30.615999999999985</c:v>
                </c:pt>
                <c:pt idx="6193">
                  <c:v>31.064900000000023</c:v>
                </c:pt>
                <c:pt idx="6194">
                  <c:v>31.480800000000016</c:v>
                </c:pt>
                <c:pt idx="6195">
                  <c:v>31.862200000000001</c:v>
                </c:pt>
                <c:pt idx="6196">
                  <c:v>32.20780000000002</c:v>
                </c:pt>
                <c:pt idx="6197">
                  <c:v>32.516799999999989</c:v>
                </c:pt>
                <c:pt idx="6198">
                  <c:v>32.788600000000002</c:v>
                </c:pt>
                <c:pt idx="6199">
                  <c:v>33.023099999999999</c:v>
                </c:pt>
                <c:pt idx="6200">
                  <c:v>33.220100000000002</c:v>
                </c:pt>
                <c:pt idx="6201">
                  <c:v>33.380000000000024</c:v>
                </c:pt>
                <c:pt idx="6202">
                  <c:v>33.503500000000003</c:v>
                </c:pt>
                <c:pt idx="6203">
                  <c:v>33.591400000000021</c:v>
                </c:pt>
                <c:pt idx="6204">
                  <c:v>33.644900000000007</c:v>
                </c:pt>
                <c:pt idx="6205">
                  <c:v>33.665199999999999</c:v>
                </c:pt>
                <c:pt idx="6206">
                  <c:v>33.653900000000021</c:v>
                </c:pt>
                <c:pt idx="6207">
                  <c:v>33.61269999999999</c:v>
                </c:pt>
                <c:pt idx="6208">
                  <c:v>33.543399999999991</c:v>
                </c:pt>
                <c:pt idx="6209">
                  <c:v>33.447900000000004</c:v>
                </c:pt>
                <c:pt idx="6210">
                  <c:v>33.32820000000001</c:v>
                </c:pt>
                <c:pt idx="6211">
                  <c:v>33.186200000000014</c:v>
                </c:pt>
                <c:pt idx="6212">
                  <c:v>33.024000000000001</c:v>
                </c:pt>
                <c:pt idx="6213">
                  <c:v>32.843500000000006</c:v>
                </c:pt>
                <c:pt idx="6214">
                  <c:v>32.64670000000001</c:v>
                </c:pt>
                <c:pt idx="6215">
                  <c:v>32.43549999999999</c:v>
                </c:pt>
                <c:pt idx="6216">
                  <c:v>32.211600000000033</c:v>
                </c:pt>
                <c:pt idx="6217">
                  <c:v>31.977000000000004</c:v>
                </c:pt>
                <c:pt idx="6218">
                  <c:v>31.733200000000011</c:v>
                </c:pt>
                <c:pt idx="6219">
                  <c:v>31.482000000000028</c:v>
                </c:pt>
                <c:pt idx="6220">
                  <c:v>31.224899999999991</c:v>
                </c:pt>
                <c:pt idx="6221">
                  <c:v>30.963300000000004</c:v>
                </c:pt>
                <c:pt idx="6222">
                  <c:v>30.698900000000009</c:v>
                </c:pt>
                <c:pt idx="6223">
                  <c:v>30.432799999999986</c:v>
                </c:pt>
                <c:pt idx="6224">
                  <c:v>30.166500000000013</c:v>
                </c:pt>
                <c:pt idx="6225">
                  <c:v>29.901200000000017</c:v>
                </c:pt>
                <c:pt idx="6226">
                  <c:v>29.638100000000009</c:v>
                </c:pt>
                <c:pt idx="6227">
                  <c:v>29.378300000000024</c:v>
                </c:pt>
                <c:pt idx="6228">
                  <c:v>29.122800000000012</c:v>
                </c:pt>
                <c:pt idx="6229">
                  <c:v>28.872500000000031</c:v>
                </c:pt>
                <c:pt idx="6230">
                  <c:v>28.628399999999999</c:v>
                </c:pt>
                <c:pt idx="6231">
                  <c:v>28.390999999999991</c:v>
                </c:pt>
                <c:pt idx="6232">
                  <c:v>28.161000000000001</c:v>
                </c:pt>
                <c:pt idx="6233">
                  <c:v>27.938999999999993</c:v>
                </c:pt>
                <c:pt idx="6234">
                  <c:v>27.725099999999998</c:v>
                </c:pt>
                <c:pt idx="6235">
                  <c:v>27.519900000000007</c:v>
                </c:pt>
                <c:pt idx="6236">
                  <c:v>27.323299999999989</c:v>
                </c:pt>
                <c:pt idx="6237">
                  <c:v>27.135500000000008</c:v>
                </c:pt>
                <c:pt idx="6238">
                  <c:v>26.956500000000005</c:v>
                </c:pt>
                <c:pt idx="6239">
                  <c:v>26.786100000000005</c:v>
                </c:pt>
                <c:pt idx="6240">
                  <c:v>26.624300000000005</c:v>
                </c:pt>
                <c:pt idx="6241">
                  <c:v>26.4709</c:v>
                </c:pt>
                <c:pt idx="6242">
                  <c:v>26.32559999999998</c:v>
                </c:pt>
                <c:pt idx="6243">
                  <c:v>26.188199999999995</c:v>
                </c:pt>
                <c:pt idx="6244">
                  <c:v>26.058400000000006</c:v>
                </c:pt>
                <c:pt idx="6245">
                  <c:v>25.936000000000007</c:v>
                </c:pt>
                <c:pt idx="6246">
                  <c:v>25.820600000000013</c:v>
                </c:pt>
                <c:pt idx="6247">
                  <c:v>25.711999999999989</c:v>
                </c:pt>
                <c:pt idx="6248">
                  <c:v>25.609800000000007</c:v>
                </c:pt>
                <c:pt idx="6249">
                  <c:v>25.5137</c:v>
                </c:pt>
                <c:pt idx="6250">
                  <c:v>25.423500000000018</c:v>
                </c:pt>
                <c:pt idx="6251">
                  <c:v>25.338700000000017</c:v>
                </c:pt>
                <c:pt idx="6252">
                  <c:v>25.259099999999989</c:v>
                </c:pt>
                <c:pt idx="6253">
                  <c:v>25.184500000000014</c:v>
                </c:pt>
                <c:pt idx="6254">
                  <c:v>25.114499999999992</c:v>
                </c:pt>
                <c:pt idx="6255">
                  <c:v>25.048900000000003</c:v>
                </c:pt>
                <c:pt idx="6256">
                  <c:v>24.987500000000011</c:v>
                </c:pt>
                <c:pt idx="6257">
                  <c:v>24.929900000000004</c:v>
                </c:pt>
                <c:pt idx="6258">
                  <c:v>24.876100000000008</c:v>
                </c:pt>
                <c:pt idx="6259">
                  <c:v>24.825800000000015</c:v>
                </c:pt>
                <c:pt idx="6260">
                  <c:v>24.778699999999986</c:v>
                </c:pt>
                <c:pt idx="6261">
                  <c:v>24.73490000000001</c:v>
                </c:pt>
                <c:pt idx="6262">
                  <c:v>24.693999999999988</c:v>
                </c:pt>
                <c:pt idx="6263">
                  <c:v>24.655900000000031</c:v>
                </c:pt>
                <c:pt idx="6264">
                  <c:v>24.620499999999993</c:v>
                </c:pt>
                <c:pt idx="6265">
                  <c:v>24.587699999999984</c:v>
                </c:pt>
                <c:pt idx="6266">
                  <c:v>24.557300000000026</c:v>
                </c:pt>
                <c:pt idx="6267">
                  <c:v>24.529300000000006</c:v>
                </c:pt>
                <c:pt idx="6268">
                  <c:v>24.503500000000003</c:v>
                </c:pt>
                <c:pt idx="6269">
                  <c:v>24.479800000000012</c:v>
                </c:pt>
                <c:pt idx="6270">
                  <c:v>24.458100000000002</c:v>
                </c:pt>
                <c:pt idx="6271">
                  <c:v>24.438400000000001</c:v>
                </c:pt>
                <c:pt idx="6272">
                  <c:v>24.420500000000004</c:v>
                </c:pt>
                <c:pt idx="6273">
                  <c:v>24.404300000000006</c:v>
                </c:pt>
                <c:pt idx="6274">
                  <c:v>24.389900000000011</c:v>
                </c:pt>
                <c:pt idx="6275">
                  <c:v>24.377100000000013</c:v>
                </c:pt>
                <c:pt idx="6276">
                  <c:v>24.365900000000011</c:v>
                </c:pt>
                <c:pt idx="6277">
                  <c:v>24.356200000000001</c:v>
                </c:pt>
                <c:pt idx="6278">
                  <c:v>24.34790000000001</c:v>
                </c:pt>
                <c:pt idx="6279">
                  <c:v>24.341000000000008</c:v>
                </c:pt>
                <c:pt idx="6280">
                  <c:v>24.335399999999993</c:v>
                </c:pt>
                <c:pt idx="6281">
                  <c:v>24.331099999999992</c:v>
                </c:pt>
                <c:pt idx="6282">
                  <c:v>24.328000000000003</c:v>
                </c:pt>
                <c:pt idx="6283">
                  <c:v>24.326099999999997</c:v>
                </c:pt>
                <c:pt idx="6284">
                  <c:v>24.325300000000027</c:v>
                </c:pt>
                <c:pt idx="6285">
                  <c:v>24.325600000000009</c:v>
                </c:pt>
                <c:pt idx="6286">
                  <c:v>24.326899999999995</c:v>
                </c:pt>
                <c:pt idx="6287">
                  <c:v>24.329300000000018</c:v>
                </c:pt>
                <c:pt idx="6288">
                  <c:v>24.332600000000014</c:v>
                </c:pt>
                <c:pt idx="6289">
                  <c:v>24.336800000000011</c:v>
                </c:pt>
                <c:pt idx="6290">
                  <c:v>24.342000000000013</c:v>
                </c:pt>
                <c:pt idx="6291">
                  <c:v>24.347999999999985</c:v>
                </c:pt>
                <c:pt idx="6292">
                  <c:v>24.354900000000015</c:v>
                </c:pt>
                <c:pt idx="6293">
                  <c:v>24.362500000000011</c:v>
                </c:pt>
                <c:pt idx="6294">
                  <c:v>24.370999999999981</c:v>
                </c:pt>
                <c:pt idx="6295">
                  <c:v>24.380200000000002</c:v>
                </c:pt>
                <c:pt idx="6296">
                  <c:v>24.39009999999999</c:v>
                </c:pt>
                <c:pt idx="6297">
                  <c:v>24.400700000000029</c:v>
                </c:pt>
                <c:pt idx="6298">
                  <c:v>24.412000000000006</c:v>
                </c:pt>
                <c:pt idx="6299">
                  <c:v>24.423900000000003</c:v>
                </c:pt>
                <c:pt idx="6300">
                  <c:v>24.43640000000002</c:v>
                </c:pt>
                <c:pt idx="6301">
                  <c:v>24.449600000000004</c:v>
                </c:pt>
                <c:pt idx="6302">
                  <c:v>24.463300000000004</c:v>
                </c:pt>
                <c:pt idx="6303">
                  <c:v>24.477599999999995</c:v>
                </c:pt>
                <c:pt idx="6304">
                  <c:v>24.492500000000007</c:v>
                </c:pt>
                <c:pt idx="6305">
                  <c:v>24.507800000000003</c:v>
                </c:pt>
                <c:pt idx="6306">
                  <c:v>24.523699999999991</c:v>
                </c:pt>
                <c:pt idx="6307">
                  <c:v>24.539999999999992</c:v>
                </c:pt>
                <c:pt idx="6308">
                  <c:v>24.556900000000013</c:v>
                </c:pt>
                <c:pt idx="6309">
                  <c:v>24.57419999999999</c:v>
                </c:pt>
                <c:pt idx="6310">
                  <c:v>24.59190000000001</c:v>
                </c:pt>
                <c:pt idx="6311">
                  <c:v>24.610100000000017</c:v>
                </c:pt>
                <c:pt idx="6312">
                  <c:v>24.628699999999981</c:v>
                </c:pt>
                <c:pt idx="6313">
                  <c:v>24.647600000000011</c:v>
                </c:pt>
                <c:pt idx="6314">
                  <c:v>24.667000000000002</c:v>
                </c:pt>
                <c:pt idx="6315">
                  <c:v>24.68670000000003</c:v>
                </c:pt>
                <c:pt idx="6316">
                  <c:v>24.706800000000015</c:v>
                </c:pt>
                <c:pt idx="6317">
                  <c:v>24.727299999999985</c:v>
                </c:pt>
                <c:pt idx="6318">
                  <c:v>24.748100000000022</c:v>
                </c:pt>
                <c:pt idx="6319">
                  <c:v>24.769200000000012</c:v>
                </c:pt>
                <c:pt idx="6320">
                  <c:v>24.790599999999984</c:v>
                </c:pt>
                <c:pt idx="6321">
                  <c:v>24.812300000000022</c:v>
                </c:pt>
                <c:pt idx="6322">
                  <c:v>24.834399999999988</c:v>
                </c:pt>
                <c:pt idx="6323">
                  <c:v>24.856700000000018</c:v>
                </c:pt>
                <c:pt idx="6324">
                  <c:v>24.879300000000001</c:v>
                </c:pt>
                <c:pt idx="6325">
                  <c:v>24.902199999999993</c:v>
                </c:pt>
                <c:pt idx="6326">
                  <c:v>24.925300000000021</c:v>
                </c:pt>
                <c:pt idx="6327">
                  <c:v>24.948700000000002</c:v>
                </c:pt>
                <c:pt idx="6328">
                  <c:v>24.972300000000018</c:v>
                </c:pt>
                <c:pt idx="6329">
                  <c:v>24.996200000000016</c:v>
                </c:pt>
                <c:pt idx="6330">
                  <c:v>25.020299999999992</c:v>
                </c:pt>
                <c:pt idx="6331">
                  <c:v>25.044600000000003</c:v>
                </c:pt>
                <c:pt idx="6332">
                  <c:v>25.069099999999992</c:v>
                </c:pt>
                <c:pt idx="6333">
                  <c:v>25.093799999999987</c:v>
                </c:pt>
                <c:pt idx="6334">
                  <c:v>25.118800000000022</c:v>
                </c:pt>
                <c:pt idx="6335">
                  <c:v>25.143900000000002</c:v>
                </c:pt>
                <c:pt idx="6336">
                  <c:v>25.169300000000021</c:v>
                </c:pt>
                <c:pt idx="6337">
                  <c:v>25.194800000000015</c:v>
                </c:pt>
                <c:pt idx="6338">
                  <c:v>25.220499999999987</c:v>
                </c:pt>
                <c:pt idx="6339">
                  <c:v>25.246300000000019</c:v>
                </c:pt>
                <c:pt idx="6340">
                  <c:v>25.272400000000005</c:v>
                </c:pt>
                <c:pt idx="6341">
                  <c:v>25.298600000000022</c:v>
                </c:pt>
                <c:pt idx="6342">
                  <c:v>25.324900000000014</c:v>
                </c:pt>
                <c:pt idx="6343">
                  <c:v>25.351399999999984</c:v>
                </c:pt>
                <c:pt idx="6344">
                  <c:v>25.378100000000018</c:v>
                </c:pt>
                <c:pt idx="6345">
                  <c:v>25.404899999999998</c:v>
                </c:pt>
                <c:pt idx="6346">
                  <c:v>25.431799999999981</c:v>
                </c:pt>
                <c:pt idx="6347">
                  <c:v>25.4589</c:v>
                </c:pt>
                <c:pt idx="6348">
                  <c:v>25.486099999999993</c:v>
                </c:pt>
                <c:pt idx="6349">
                  <c:v>25.513500000000022</c:v>
                </c:pt>
                <c:pt idx="6350">
                  <c:v>25.540899999999993</c:v>
                </c:pt>
                <c:pt idx="6351">
                  <c:v>25.51400000000001</c:v>
                </c:pt>
                <c:pt idx="6352">
                  <c:v>25.487200000000001</c:v>
                </c:pt>
                <c:pt idx="6353">
                  <c:v>25.460599999999999</c:v>
                </c:pt>
                <c:pt idx="6354">
                  <c:v>25.433999999999997</c:v>
                </c:pt>
                <c:pt idx="6355">
                  <c:v>25.407499999999999</c:v>
                </c:pt>
                <c:pt idx="6356">
                  <c:v>25.381200000000007</c:v>
                </c:pt>
                <c:pt idx="6357">
                  <c:v>25.354899999999986</c:v>
                </c:pt>
                <c:pt idx="6358">
                  <c:v>25.328800000000001</c:v>
                </c:pt>
                <c:pt idx="6359">
                  <c:v>25.302699999999987</c:v>
                </c:pt>
                <c:pt idx="6360">
                  <c:v>25.276700000000005</c:v>
                </c:pt>
                <c:pt idx="6361">
                  <c:v>25.250900000000001</c:v>
                </c:pt>
                <c:pt idx="6362">
                  <c:v>25.225099999999998</c:v>
                </c:pt>
                <c:pt idx="6363">
                  <c:v>25.199400000000026</c:v>
                </c:pt>
                <c:pt idx="6364">
                  <c:v>25.173800000000028</c:v>
                </c:pt>
                <c:pt idx="6365">
                  <c:v>25.148200000000031</c:v>
                </c:pt>
                <c:pt idx="6366">
                  <c:v>25.122800000000012</c:v>
                </c:pt>
                <c:pt idx="6367">
                  <c:v>25.097400000000022</c:v>
                </c:pt>
                <c:pt idx="6368">
                  <c:v>25.072100000000006</c:v>
                </c:pt>
                <c:pt idx="6369">
                  <c:v>25.046800000000019</c:v>
                </c:pt>
                <c:pt idx="6370">
                  <c:v>25.021600000000007</c:v>
                </c:pt>
                <c:pt idx="6371">
                  <c:v>24.996499999999997</c:v>
                </c:pt>
                <c:pt idx="6372">
                  <c:v>24.97150000000002</c:v>
                </c:pt>
                <c:pt idx="6373">
                  <c:v>24.946500000000015</c:v>
                </c:pt>
                <c:pt idx="6374">
                  <c:v>24.921600000000012</c:v>
                </c:pt>
                <c:pt idx="6375">
                  <c:v>24.896800000000013</c:v>
                </c:pt>
                <c:pt idx="6376">
                  <c:v>24.872000000000014</c:v>
                </c:pt>
                <c:pt idx="6377">
                  <c:v>24.84729999999999</c:v>
                </c:pt>
                <c:pt idx="6378">
                  <c:v>24.822599999999994</c:v>
                </c:pt>
                <c:pt idx="6379">
                  <c:v>24.798000000000002</c:v>
                </c:pt>
                <c:pt idx="6380">
                  <c:v>24.773400000000009</c:v>
                </c:pt>
                <c:pt idx="6381">
                  <c:v>24.748899999999992</c:v>
                </c:pt>
                <c:pt idx="6382">
                  <c:v>24.724400000000003</c:v>
                </c:pt>
                <c:pt idx="6383">
                  <c:v>24.699999999999989</c:v>
                </c:pt>
                <c:pt idx="6384">
                  <c:v>24.675600000000003</c:v>
                </c:pt>
                <c:pt idx="6385">
                  <c:v>24.651299999999992</c:v>
                </c:pt>
                <c:pt idx="6386">
                  <c:v>24.626999999999981</c:v>
                </c:pt>
                <c:pt idx="6387">
                  <c:v>24.602800000000002</c:v>
                </c:pt>
                <c:pt idx="6388">
                  <c:v>24.578600000000023</c:v>
                </c:pt>
                <c:pt idx="6389">
                  <c:v>24.554400000000015</c:v>
                </c:pt>
                <c:pt idx="6390">
                  <c:v>24.530300000000011</c:v>
                </c:pt>
                <c:pt idx="6391">
                  <c:v>24.506200000000007</c:v>
                </c:pt>
                <c:pt idx="6392">
                  <c:v>24.482200000000006</c:v>
                </c:pt>
                <c:pt idx="6393">
                  <c:v>24.458200000000005</c:v>
                </c:pt>
                <c:pt idx="6394">
                  <c:v>24.434200000000004</c:v>
                </c:pt>
                <c:pt idx="6395">
                  <c:v>24.410300000000007</c:v>
                </c:pt>
                <c:pt idx="6396">
                  <c:v>24.386400000000009</c:v>
                </c:pt>
                <c:pt idx="6397">
                  <c:v>24.362500000000011</c:v>
                </c:pt>
                <c:pt idx="6398">
                  <c:v>24.338700000000017</c:v>
                </c:pt>
                <c:pt idx="6399">
                  <c:v>24.314899999999994</c:v>
                </c:pt>
                <c:pt idx="6400">
                  <c:v>24.2911</c:v>
                </c:pt>
                <c:pt idx="6401">
                  <c:v>24.267400000000009</c:v>
                </c:pt>
                <c:pt idx="6402">
                  <c:v>24.24369999999999</c:v>
                </c:pt>
                <c:pt idx="6403">
                  <c:v>24.22</c:v>
                </c:pt>
                <c:pt idx="6404">
                  <c:v>24.196300000000008</c:v>
                </c:pt>
                <c:pt idx="6405">
                  <c:v>24.172699999999992</c:v>
                </c:pt>
                <c:pt idx="6406">
                  <c:v>24.149100000000004</c:v>
                </c:pt>
                <c:pt idx="6407">
                  <c:v>24.125499999999988</c:v>
                </c:pt>
                <c:pt idx="6408">
                  <c:v>24.102000000000004</c:v>
                </c:pt>
                <c:pt idx="6409">
                  <c:v>24.078399999999988</c:v>
                </c:pt>
                <c:pt idx="6410">
                  <c:v>24.054900000000004</c:v>
                </c:pt>
                <c:pt idx="6411">
                  <c:v>24.031399999999991</c:v>
                </c:pt>
                <c:pt idx="6412">
                  <c:v>24.007999999999981</c:v>
                </c:pt>
                <c:pt idx="6413">
                  <c:v>23.984500000000025</c:v>
                </c:pt>
                <c:pt idx="6414">
                  <c:v>23.961100000000016</c:v>
                </c:pt>
                <c:pt idx="6415">
                  <c:v>23.937700000000007</c:v>
                </c:pt>
                <c:pt idx="6416">
                  <c:v>23.914300000000026</c:v>
                </c:pt>
                <c:pt idx="6417">
                  <c:v>23.890900000000016</c:v>
                </c:pt>
                <c:pt idx="6418">
                  <c:v>23.86760000000001</c:v>
                </c:pt>
                <c:pt idx="6419">
                  <c:v>23.844200000000001</c:v>
                </c:pt>
                <c:pt idx="6420">
                  <c:v>23.820900000000023</c:v>
                </c:pt>
                <c:pt idx="6421">
                  <c:v>23.797600000000017</c:v>
                </c:pt>
                <c:pt idx="6422">
                  <c:v>23.774300000000011</c:v>
                </c:pt>
                <c:pt idx="6423">
                  <c:v>23.751000000000005</c:v>
                </c:pt>
                <c:pt idx="6424">
                  <c:v>23.727800000000002</c:v>
                </c:pt>
                <c:pt idx="6425">
                  <c:v>23.704499999999996</c:v>
                </c:pt>
                <c:pt idx="6426">
                  <c:v>23.681299999999993</c:v>
                </c:pt>
                <c:pt idx="6427">
                  <c:v>23.65809999999999</c:v>
                </c:pt>
                <c:pt idx="6428">
                  <c:v>23.634900000000016</c:v>
                </c:pt>
                <c:pt idx="6429">
                  <c:v>23.611700000000013</c:v>
                </c:pt>
                <c:pt idx="6430">
                  <c:v>23.58850000000001</c:v>
                </c:pt>
                <c:pt idx="6431">
                  <c:v>23.565400000000011</c:v>
                </c:pt>
                <c:pt idx="6432">
                  <c:v>23.542200000000008</c:v>
                </c:pt>
                <c:pt idx="6433">
                  <c:v>23.519100000000009</c:v>
                </c:pt>
                <c:pt idx="6434">
                  <c:v>23.495900000000006</c:v>
                </c:pt>
                <c:pt idx="6435">
                  <c:v>23.472800000000007</c:v>
                </c:pt>
                <c:pt idx="6436">
                  <c:v>23.449700000000007</c:v>
                </c:pt>
                <c:pt idx="6437">
                  <c:v>23.426600000000008</c:v>
                </c:pt>
                <c:pt idx="6438">
                  <c:v>23.40349999999998</c:v>
                </c:pt>
                <c:pt idx="6439">
                  <c:v>23.380400000000009</c:v>
                </c:pt>
                <c:pt idx="6440">
                  <c:v>23.357400000000013</c:v>
                </c:pt>
                <c:pt idx="6441">
                  <c:v>23.334300000000013</c:v>
                </c:pt>
                <c:pt idx="6442">
                  <c:v>23.311300000000017</c:v>
                </c:pt>
                <c:pt idx="6443">
                  <c:v>23.288200000000018</c:v>
                </c:pt>
                <c:pt idx="6444">
                  <c:v>23.265200000000021</c:v>
                </c:pt>
                <c:pt idx="6445">
                  <c:v>23.242100000000022</c:v>
                </c:pt>
                <c:pt idx="6446">
                  <c:v>23.219099999999997</c:v>
                </c:pt>
                <c:pt idx="6447">
                  <c:v>23.196100000000001</c:v>
                </c:pt>
                <c:pt idx="6448">
                  <c:v>23.173100000000005</c:v>
                </c:pt>
                <c:pt idx="6449">
                  <c:v>23.150100000000009</c:v>
                </c:pt>
                <c:pt idx="6450">
                  <c:v>23.127100000000013</c:v>
                </c:pt>
                <c:pt idx="6451">
                  <c:v>23.104100000000017</c:v>
                </c:pt>
                <c:pt idx="6452">
                  <c:v>23.081099999999992</c:v>
                </c:pt>
                <c:pt idx="6453">
                  <c:v>23.058199999999999</c:v>
                </c:pt>
                <c:pt idx="6454">
                  <c:v>23.035200000000003</c:v>
                </c:pt>
                <c:pt idx="6455">
                  <c:v>23.012200000000007</c:v>
                </c:pt>
                <c:pt idx="6456">
                  <c:v>22.989299999999986</c:v>
                </c:pt>
                <c:pt idx="6457">
                  <c:v>22.96629999999999</c:v>
                </c:pt>
                <c:pt idx="6458">
                  <c:v>22.943399999999997</c:v>
                </c:pt>
                <c:pt idx="6459">
                  <c:v>22.920400000000001</c:v>
                </c:pt>
                <c:pt idx="6460">
                  <c:v>22.897500000000008</c:v>
                </c:pt>
                <c:pt idx="6461">
                  <c:v>22.874499999999983</c:v>
                </c:pt>
                <c:pt idx="6462">
                  <c:v>22.851600000000019</c:v>
                </c:pt>
                <c:pt idx="6463">
                  <c:v>22.828699999999998</c:v>
                </c:pt>
                <c:pt idx="6464">
                  <c:v>22.80570000000003</c:v>
                </c:pt>
                <c:pt idx="6465">
                  <c:v>22.782800000000009</c:v>
                </c:pt>
                <c:pt idx="6466">
                  <c:v>22.759900000000016</c:v>
                </c:pt>
                <c:pt idx="6467">
                  <c:v>22.737000000000023</c:v>
                </c:pt>
                <c:pt idx="6468">
                  <c:v>22.714100000000002</c:v>
                </c:pt>
                <c:pt idx="6469">
                  <c:v>22.691200000000009</c:v>
                </c:pt>
                <c:pt idx="6470">
                  <c:v>22.668300000000016</c:v>
                </c:pt>
                <c:pt idx="6471">
                  <c:v>22.645400000000024</c:v>
                </c:pt>
                <c:pt idx="6472">
                  <c:v>22.622399999999999</c:v>
                </c:pt>
                <c:pt idx="6473">
                  <c:v>22.599500000000006</c:v>
                </c:pt>
                <c:pt idx="6474">
                  <c:v>22.576700000000017</c:v>
                </c:pt>
                <c:pt idx="6475">
                  <c:v>22.553799999999995</c:v>
                </c:pt>
                <c:pt idx="6476">
                  <c:v>22.530900000000003</c:v>
                </c:pt>
                <c:pt idx="6477">
                  <c:v>22.50800000000001</c:v>
                </c:pt>
                <c:pt idx="6478">
                  <c:v>22.485099999999989</c:v>
                </c:pt>
                <c:pt idx="6479">
                  <c:v>22.462199999999996</c:v>
                </c:pt>
                <c:pt idx="6480">
                  <c:v>22.439300000000003</c:v>
                </c:pt>
                <c:pt idx="6481">
                  <c:v>22.41640000000001</c:v>
                </c:pt>
                <c:pt idx="6482">
                  <c:v>22.393499999999989</c:v>
                </c:pt>
                <c:pt idx="6483">
                  <c:v>22.370699999999999</c:v>
                </c:pt>
                <c:pt idx="6484">
                  <c:v>22.347800000000007</c:v>
                </c:pt>
                <c:pt idx="6485">
                  <c:v>22.324899999999985</c:v>
                </c:pt>
                <c:pt idx="6486">
                  <c:v>22.301999999999992</c:v>
                </c:pt>
                <c:pt idx="6487">
                  <c:v>22.279100000000028</c:v>
                </c:pt>
                <c:pt idx="6488">
                  <c:v>22.256199999999978</c:v>
                </c:pt>
                <c:pt idx="6489">
                  <c:v>22.233400000000017</c:v>
                </c:pt>
                <c:pt idx="6490">
                  <c:v>22.210500000000025</c:v>
                </c:pt>
                <c:pt idx="6491">
                  <c:v>22.187600000000003</c:v>
                </c:pt>
                <c:pt idx="6492">
                  <c:v>22.164700000000011</c:v>
                </c:pt>
                <c:pt idx="6493">
                  <c:v>22.141800000000018</c:v>
                </c:pt>
                <c:pt idx="6494">
                  <c:v>22.119</c:v>
                </c:pt>
                <c:pt idx="6495">
                  <c:v>22.096100000000007</c:v>
                </c:pt>
                <c:pt idx="6496">
                  <c:v>22.073200000000014</c:v>
                </c:pt>
                <c:pt idx="6497">
                  <c:v>22.050300000000021</c:v>
                </c:pt>
                <c:pt idx="6498">
                  <c:v>22.0274</c:v>
                </c:pt>
                <c:pt idx="6499">
                  <c:v>22.004600000000011</c:v>
                </c:pt>
                <c:pt idx="6500">
                  <c:v>21.981700000000018</c:v>
                </c:pt>
                <c:pt idx="6501">
                  <c:v>21.958799999999997</c:v>
                </c:pt>
                <c:pt idx="6502">
                  <c:v>21.935900000000004</c:v>
                </c:pt>
                <c:pt idx="6503">
                  <c:v>21.913000000000011</c:v>
                </c:pt>
                <c:pt idx="6504">
                  <c:v>21.89009999999999</c:v>
                </c:pt>
                <c:pt idx="6505">
                  <c:v>21.867199999999997</c:v>
                </c:pt>
                <c:pt idx="6506">
                  <c:v>21.844400000000007</c:v>
                </c:pt>
                <c:pt idx="6507">
                  <c:v>21.821499999999986</c:v>
                </c:pt>
                <c:pt idx="6508">
                  <c:v>21.798599999999993</c:v>
                </c:pt>
                <c:pt idx="6509">
                  <c:v>21.775700000000001</c:v>
                </c:pt>
                <c:pt idx="6510">
                  <c:v>21.752800000000008</c:v>
                </c:pt>
                <c:pt idx="6511">
                  <c:v>21.729899999999986</c:v>
                </c:pt>
                <c:pt idx="6512">
                  <c:v>21.707000000000022</c:v>
                </c:pt>
                <c:pt idx="6513">
                  <c:v>21.684100000000001</c:v>
                </c:pt>
                <c:pt idx="6514">
                  <c:v>21.661200000000008</c:v>
                </c:pt>
                <c:pt idx="6515">
                  <c:v>21.638300000000015</c:v>
                </c:pt>
                <c:pt idx="6516">
                  <c:v>21.615400000000022</c:v>
                </c:pt>
                <c:pt idx="6517">
                  <c:v>21.592500000000001</c:v>
                </c:pt>
                <c:pt idx="6518">
                  <c:v>21.569500000000005</c:v>
                </c:pt>
                <c:pt idx="6519">
                  <c:v>21.546600000000012</c:v>
                </c:pt>
                <c:pt idx="6520">
                  <c:v>21.523700000000019</c:v>
                </c:pt>
                <c:pt idx="6521">
                  <c:v>21.500799999999998</c:v>
                </c:pt>
                <c:pt idx="6522">
                  <c:v>21.477900000000005</c:v>
                </c:pt>
                <c:pt idx="6523">
                  <c:v>21.455000000000013</c:v>
                </c:pt>
                <c:pt idx="6524">
                  <c:v>21.432000000000016</c:v>
                </c:pt>
                <c:pt idx="6525">
                  <c:v>21.409099999999995</c:v>
                </c:pt>
                <c:pt idx="6526">
                  <c:v>21.386200000000002</c:v>
                </c:pt>
                <c:pt idx="6527">
                  <c:v>21.363200000000006</c:v>
                </c:pt>
                <c:pt idx="6528">
                  <c:v>21.340300000000013</c:v>
                </c:pt>
                <c:pt idx="6529">
                  <c:v>21.317399999999992</c:v>
                </c:pt>
                <c:pt idx="6530">
                  <c:v>21.294399999999996</c:v>
                </c:pt>
                <c:pt idx="6531">
                  <c:v>21.271500000000003</c:v>
                </c:pt>
                <c:pt idx="6532">
                  <c:v>21.248500000000007</c:v>
                </c:pt>
                <c:pt idx="6533">
                  <c:v>21.225599999999986</c:v>
                </c:pt>
                <c:pt idx="6534">
                  <c:v>21.20259999999999</c:v>
                </c:pt>
                <c:pt idx="6535">
                  <c:v>21.179699999999997</c:v>
                </c:pt>
                <c:pt idx="6536">
                  <c:v>21.156700000000001</c:v>
                </c:pt>
                <c:pt idx="6537">
                  <c:v>21.133700000000033</c:v>
                </c:pt>
                <c:pt idx="6538">
                  <c:v>21.110799999999983</c:v>
                </c:pt>
                <c:pt idx="6539">
                  <c:v>21.087800000000016</c:v>
                </c:pt>
                <c:pt idx="6540">
                  <c:v>21.06480000000002</c:v>
                </c:pt>
                <c:pt idx="6541">
                  <c:v>21.041800000000023</c:v>
                </c:pt>
                <c:pt idx="6542">
                  <c:v>21.018800000000027</c:v>
                </c:pt>
                <c:pt idx="6543">
                  <c:v>20.995900000000006</c:v>
                </c:pt>
                <c:pt idx="6544">
                  <c:v>20.97290000000001</c:v>
                </c:pt>
                <c:pt idx="6545">
                  <c:v>20.949900000000014</c:v>
                </c:pt>
                <c:pt idx="6546">
                  <c:v>20.926900000000018</c:v>
                </c:pt>
                <c:pt idx="6547">
                  <c:v>20.903900000000021</c:v>
                </c:pt>
                <c:pt idx="6548">
                  <c:v>20.880899999999997</c:v>
                </c:pt>
                <c:pt idx="6549">
                  <c:v>20.857900000000001</c:v>
                </c:pt>
                <c:pt idx="6550">
                  <c:v>20.834900000000005</c:v>
                </c:pt>
                <c:pt idx="6551">
                  <c:v>20.811900000000009</c:v>
                </c:pt>
                <c:pt idx="6552">
                  <c:v>20.788800000000009</c:v>
                </c:pt>
                <c:pt idx="6553">
                  <c:v>20.765800000000013</c:v>
                </c:pt>
                <c:pt idx="6554">
                  <c:v>20.742799999999988</c:v>
                </c:pt>
                <c:pt idx="6555">
                  <c:v>20.719799999999992</c:v>
                </c:pt>
                <c:pt idx="6556">
                  <c:v>20.696699999999993</c:v>
                </c:pt>
                <c:pt idx="6557">
                  <c:v>20.673699999999997</c:v>
                </c:pt>
                <c:pt idx="6558">
                  <c:v>20.650700000000001</c:v>
                </c:pt>
                <c:pt idx="6559">
                  <c:v>20.627600000000001</c:v>
                </c:pt>
                <c:pt idx="6560">
                  <c:v>20.604600000000005</c:v>
                </c:pt>
                <c:pt idx="6561">
                  <c:v>20.581500000000005</c:v>
                </c:pt>
                <c:pt idx="6562">
                  <c:v>20.558500000000009</c:v>
                </c:pt>
                <c:pt idx="6563">
                  <c:v>20.535399999999981</c:v>
                </c:pt>
                <c:pt idx="6564">
                  <c:v>20.512400000000014</c:v>
                </c:pt>
                <c:pt idx="6565">
                  <c:v>20.489300000000014</c:v>
                </c:pt>
                <c:pt idx="6566">
                  <c:v>20.466200000000015</c:v>
                </c:pt>
                <c:pt idx="6567">
                  <c:v>20.443200000000019</c:v>
                </c:pt>
                <c:pt idx="6568">
                  <c:v>20.420100000000019</c:v>
                </c:pt>
                <c:pt idx="6569">
                  <c:v>20.39700000000002</c:v>
                </c:pt>
                <c:pt idx="6570">
                  <c:v>20.37390000000002</c:v>
                </c:pt>
                <c:pt idx="6571">
                  <c:v>20.350800000000021</c:v>
                </c:pt>
                <c:pt idx="6572">
                  <c:v>20.327700000000021</c:v>
                </c:pt>
                <c:pt idx="6573">
                  <c:v>20.304600000000022</c:v>
                </c:pt>
                <c:pt idx="6574">
                  <c:v>20.281499999999994</c:v>
                </c:pt>
                <c:pt idx="6575">
                  <c:v>20.258399999999995</c:v>
                </c:pt>
                <c:pt idx="6576">
                  <c:v>20.235299999999995</c:v>
                </c:pt>
                <c:pt idx="6577">
                  <c:v>20.212199999999996</c:v>
                </c:pt>
                <c:pt idx="6578">
                  <c:v>20.189099999999996</c:v>
                </c:pt>
                <c:pt idx="6579">
                  <c:v>20.165999999999997</c:v>
                </c:pt>
                <c:pt idx="6580">
                  <c:v>20.142799999999994</c:v>
                </c:pt>
                <c:pt idx="6581">
                  <c:v>20.119699999999995</c:v>
                </c:pt>
                <c:pt idx="6582">
                  <c:v>20.096599999999995</c:v>
                </c:pt>
                <c:pt idx="6583">
                  <c:v>20.073399999999992</c:v>
                </c:pt>
                <c:pt idx="6584">
                  <c:v>20.050299999999993</c:v>
                </c:pt>
                <c:pt idx="6585">
                  <c:v>20.02709999999999</c:v>
                </c:pt>
                <c:pt idx="6586">
                  <c:v>20.003999999999991</c:v>
                </c:pt>
                <c:pt idx="6587">
                  <c:v>19.980800000000016</c:v>
                </c:pt>
                <c:pt idx="6588">
                  <c:v>19.957599999999985</c:v>
                </c:pt>
                <c:pt idx="6589">
                  <c:v>19.934500000000014</c:v>
                </c:pt>
                <c:pt idx="6590">
                  <c:v>19.911300000000011</c:v>
                </c:pt>
                <c:pt idx="6591">
                  <c:v>19.888100000000009</c:v>
                </c:pt>
                <c:pt idx="6592">
                  <c:v>19.865000000000009</c:v>
                </c:pt>
                <c:pt idx="6593">
                  <c:v>19.841800000000006</c:v>
                </c:pt>
                <c:pt idx="6594">
                  <c:v>19.818600000000004</c:v>
                </c:pt>
                <c:pt idx="6595">
                  <c:v>19.795400000000001</c:v>
                </c:pt>
                <c:pt idx="6596">
                  <c:v>19.772199999999998</c:v>
                </c:pt>
                <c:pt idx="6597">
                  <c:v>19.748999999999995</c:v>
                </c:pt>
                <c:pt idx="6598">
                  <c:v>19.725800000000021</c:v>
                </c:pt>
                <c:pt idx="6599">
                  <c:v>19.702600000000018</c:v>
                </c:pt>
                <c:pt idx="6600">
                  <c:v>19.679400000000015</c:v>
                </c:pt>
                <c:pt idx="6601">
                  <c:v>19.656200000000013</c:v>
                </c:pt>
                <c:pt idx="6602">
                  <c:v>19.632900000000006</c:v>
                </c:pt>
                <c:pt idx="6603">
                  <c:v>19.609700000000004</c:v>
                </c:pt>
                <c:pt idx="6604">
                  <c:v>19.586500000000001</c:v>
                </c:pt>
                <c:pt idx="6605">
                  <c:v>19.563199999999995</c:v>
                </c:pt>
                <c:pt idx="6606">
                  <c:v>19.539999999999992</c:v>
                </c:pt>
                <c:pt idx="6607">
                  <c:v>19.516699999999986</c:v>
                </c:pt>
                <c:pt idx="6608">
                  <c:v>19.493499999999983</c:v>
                </c:pt>
                <c:pt idx="6609">
                  <c:v>19.470200000000006</c:v>
                </c:pt>
                <c:pt idx="6610">
                  <c:v>19.447000000000003</c:v>
                </c:pt>
                <c:pt idx="6611">
                  <c:v>19.423699999999997</c:v>
                </c:pt>
                <c:pt idx="6612">
                  <c:v>19.400400000000019</c:v>
                </c:pt>
                <c:pt idx="6613">
                  <c:v>19.377099999999984</c:v>
                </c:pt>
                <c:pt idx="6614">
                  <c:v>19.35390000000001</c:v>
                </c:pt>
                <c:pt idx="6615">
                  <c:v>19.330600000000004</c:v>
                </c:pt>
                <c:pt idx="6616">
                  <c:v>19.307300000000026</c:v>
                </c:pt>
                <c:pt idx="6617">
                  <c:v>19.28400000000002</c:v>
                </c:pt>
                <c:pt idx="6618">
                  <c:v>19.260700000000014</c:v>
                </c:pt>
                <c:pt idx="6619">
                  <c:v>19.237400000000008</c:v>
                </c:pt>
                <c:pt idx="6620">
                  <c:v>19.214100000000002</c:v>
                </c:pt>
                <c:pt idx="6621">
                  <c:v>19.190700000000021</c:v>
                </c:pt>
                <c:pt idx="6622">
                  <c:v>19.167400000000015</c:v>
                </c:pt>
                <c:pt idx="6623">
                  <c:v>19.144100000000009</c:v>
                </c:pt>
                <c:pt idx="6624">
                  <c:v>19.120699999999999</c:v>
                </c:pt>
                <c:pt idx="6625">
                  <c:v>19.097399999999993</c:v>
                </c:pt>
                <c:pt idx="6626">
                  <c:v>19.074000000000012</c:v>
                </c:pt>
                <c:pt idx="6627">
                  <c:v>19.050700000000006</c:v>
                </c:pt>
                <c:pt idx="6628">
                  <c:v>19.027299999999997</c:v>
                </c:pt>
                <c:pt idx="6629">
                  <c:v>19.003999999999991</c:v>
                </c:pt>
                <c:pt idx="6630">
                  <c:v>18.98060000000001</c:v>
                </c:pt>
                <c:pt idx="6631">
                  <c:v>18.9572</c:v>
                </c:pt>
                <c:pt idx="6632">
                  <c:v>18.933799999999991</c:v>
                </c:pt>
                <c:pt idx="6633">
                  <c:v>18.91040000000001</c:v>
                </c:pt>
                <c:pt idx="6634">
                  <c:v>18.887100000000004</c:v>
                </c:pt>
                <c:pt idx="6635">
                  <c:v>18.863699999999994</c:v>
                </c:pt>
                <c:pt idx="6636">
                  <c:v>18.840299999999985</c:v>
                </c:pt>
                <c:pt idx="6637">
                  <c:v>18.816800000000029</c:v>
                </c:pt>
                <c:pt idx="6638">
                  <c:v>18.793399999999991</c:v>
                </c:pt>
                <c:pt idx="6639">
                  <c:v>18.77000000000001</c:v>
                </c:pt>
                <c:pt idx="6640">
                  <c:v>18.746600000000029</c:v>
                </c:pt>
                <c:pt idx="6641">
                  <c:v>18.72320000000002</c:v>
                </c:pt>
                <c:pt idx="6642">
                  <c:v>18.699700000000007</c:v>
                </c:pt>
                <c:pt idx="6643">
                  <c:v>18.676300000000026</c:v>
                </c:pt>
                <c:pt idx="6644">
                  <c:v>18.652800000000013</c:v>
                </c:pt>
                <c:pt idx="6645">
                  <c:v>18.629400000000004</c:v>
                </c:pt>
                <c:pt idx="6646">
                  <c:v>18.60590000000002</c:v>
                </c:pt>
                <c:pt idx="6647">
                  <c:v>18.582400000000007</c:v>
                </c:pt>
                <c:pt idx="6648">
                  <c:v>18.558999999999997</c:v>
                </c:pt>
                <c:pt idx="6649">
                  <c:v>18.535500000000013</c:v>
                </c:pt>
                <c:pt idx="6650">
                  <c:v>18.512</c:v>
                </c:pt>
                <c:pt idx="6651">
                  <c:v>18.488500000000016</c:v>
                </c:pt>
                <c:pt idx="6652">
                  <c:v>18.465000000000003</c:v>
                </c:pt>
                <c:pt idx="6653">
                  <c:v>18.441499999999991</c:v>
                </c:pt>
                <c:pt idx="6654">
                  <c:v>18.418000000000006</c:v>
                </c:pt>
                <c:pt idx="6655">
                  <c:v>18.394499999999994</c:v>
                </c:pt>
                <c:pt idx="6656">
                  <c:v>18.371000000000009</c:v>
                </c:pt>
                <c:pt idx="6657">
                  <c:v>18.347499999999997</c:v>
                </c:pt>
                <c:pt idx="6658">
                  <c:v>18.323900000000009</c:v>
                </c:pt>
                <c:pt idx="6659">
                  <c:v>18.300399999999996</c:v>
                </c:pt>
                <c:pt idx="6660">
                  <c:v>18.276899999999983</c:v>
                </c:pt>
                <c:pt idx="6661">
                  <c:v>18.253299999999996</c:v>
                </c:pt>
                <c:pt idx="6662">
                  <c:v>18.229800000000012</c:v>
                </c:pt>
                <c:pt idx="6663">
                  <c:v>18.206199999999995</c:v>
                </c:pt>
                <c:pt idx="6664">
                  <c:v>18.182600000000008</c:v>
                </c:pt>
                <c:pt idx="6665">
                  <c:v>18.159100000000024</c:v>
                </c:pt>
                <c:pt idx="6666">
                  <c:v>18.135500000000008</c:v>
                </c:pt>
                <c:pt idx="6667">
                  <c:v>18.11190000000002</c:v>
                </c:pt>
                <c:pt idx="6668">
                  <c:v>18.088300000000004</c:v>
                </c:pt>
                <c:pt idx="6669">
                  <c:v>18.064700000000016</c:v>
                </c:pt>
                <c:pt idx="6670">
                  <c:v>18.0411</c:v>
                </c:pt>
                <c:pt idx="6671">
                  <c:v>18.017500000000013</c:v>
                </c:pt>
                <c:pt idx="6672">
                  <c:v>17.993899999999996</c:v>
                </c:pt>
                <c:pt idx="6673">
                  <c:v>17.970300000000009</c:v>
                </c:pt>
                <c:pt idx="6674">
                  <c:v>17.946699999999993</c:v>
                </c:pt>
                <c:pt idx="6675">
                  <c:v>17.923000000000002</c:v>
                </c:pt>
                <c:pt idx="6676">
                  <c:v>17.899400000000014</c:v>
                </c:pt>
                <c:pt idx="6677">
                  <c:v>17.875699999999995</c:v>
                </c:pt>
                <c:pt idx="6678">
                  <c:v>17.852100000000007</c:v>
                </c:pt>
                <c:pt idx="6679">
                  <c:v>17.828399999999988</c:v>
                </c:pt>
                <c:pt idx="6680">
                  <c:v>17.8048</c:v>
                </c:pt>
                <c:pt idx="6681">
                  <c:v>17.781100000000009</c:v>
                </c:pt>
                <c:pt idx="6682">
                  <c:v>17.75739999999999</c:v>
                </c:pt>
                <c:pt idx="6683">
                  <c:v>17.733800000000002</c:v>
                </c:pt>
                <c:pt idx="6684">
                  <c:v>17.710099999999983</c:v>
                </c:pt>
                <c:pt idx="6685">
                  <c:v>17.686399999999992</c:v>
                </c:pt>
                <c:pt idx="6686">
                  <c:v>17.662700000000001</c:v>
                </c:pt>
                <c:pt idx="6687">
                  <c:v>17.63900000000001</c:v>
                </c:pt>
                <c:pt idx="6688">
                  <c:v>17.615299999999991</c:v>
                </c:pt>
                <c:pt idx="6689">
                  <c:v>17.591600000000028</c:v>
                </c:pt>
                <c:pt idx="6690">
                  <c:v>17.567900000000009</c:v>
                </c:pt>
                <c:pt idx="6691">
                  <c:v>17.544100000000014</c:v>
                </c:pt>
                <c:pt idx="6692">
                  <c:v>17.520400000000024</c:v>
                </c:pt>
                <c:pt idx="6693">
                  <c:v>17.496700000000004</c:v>
                </c:pt>
                <c:pt idx="6694">
                  <c:v>17.47290000000001</c:v>
                </c:pt>
                <c:pt idx="6695">
                  <c:v>17.449200000000019</c:v>
                </c:pt>
                <c:pt idx="6696">
                  <c:v>17.425399999999996</c:v>
                </c:pt>
                <c:pt idx="6697">
                  <c:v>17.401600000000002</c:v>
                </c:pt>
                <c:pt idx="6698">
                  <c:v>17.377900000000011</c:v>
                </c:pt>
                <c:pt idx="6699">
                  <c:v>17.354100000000017</c:v>
                </c:pt>
                <c:pt idx="6700">
                  <c:v>17.330299999999994</c:v>
                </c:pt>
                <c:pt idx="6701">
                  <c:v>17.3065</c:v>
                </c:pt>
                <c:pt idx="6702">
                  <c:v>17.282700000000006</c:v>
                </c:pt>
                <c:pt idx="6703">
                  <c:v>17.258900000000011</c:v>
                </c:pt>
                <c:pt idx="6704">
                  <c:v>17.235099999999989</c:v>
                </c:pt>
                <c:pt idx="6705">
                  <c:v>17.211299999999994</c:v>
                </c:pt>
                <c:pt idx="6706">
                  <c:v>17.1875</c:v>
                </c:pt>
                <c:pt idx="6707">
                  <c:v>17.163700000000006</c:v>
                </c:pt>
                <c:pt idx="6708">
                  <c:v>17.139800000000008</c:v>
                </c:pt>
                <c:pt idx="6709">
                  <c:v>17.115999999999985</c:v>
                </c:pt>
                <c:pt idx="6710">
                  <c:v>17.092100000000016</c:v>
                </c:pt>
                <c:pt idx="6711">
                  <c:v>17.068299999999994</c:v>
                </c:pt>
                <c:pt idx="6712">
                  <c:v>17.044400000000024</c:v>
                </c:pt>
                <c:pt idx="6713">
                  <c:v>17.020600000000002</c:v>
                </c:pt>
                <c:pt idx="6714">
                  <c:v>16.996700000000004</c:v>
                </c:pt>
                <c:pt idx="6715">
                  <c:v>16.972799999999978</c:v>
                </c:pt>
                <c:pt idx="6716">
                  <c:v>16.948900000000009</c:v>
                </c:pt>
                <c:pt idx="6717">
                  <c:v>16.925000000000011</c:v>
                </c:pt>
                <c:pt idx="6718">
                  <c:v>16.901100000000014</c:v>
                </c:pt>
                <c:pt idx="6719">
                  <c:v>16.877200000000016</c:v>
                </c:pt>
                <c:pt idx="6720">
                  <c:v>16.853300000000019</c:v>
                </c:pt>
                <c:pt idx="6721">
                  <c:v>16.829400000000021</c:v>
                </c:pt>
                <c:pt idx="6722">
                  <c:v>16.805499999999995</c:v>
                </c:pt>
                <c:pt idx="6723">
                  <c:v>16.781599999999997</c:v>
                </c:pt>
                <c:pt idx="6724">
                  <c:v>16.757599999999996</c:v>
                </c:pt>
                <c:pt idx="6725">
                  <c:v>16.733699999999999</c:v>
                </c:pt>
                <c:pt idx="6726">
                  <c:v>16.709699999999998</c:v>
                </c:pt>
                <c:pt idx="6727">
                  <c:v>16.6858</c:v>
                </c:pt>
                <c:pt idx="6728">
                  <c:v>16.661799999999999</c:v>
                </c:pt>
                <c:pt idx="6729">
                  <c:v>16.637900000000002</c:v>
                </c:pt>
                <c:pt idx="6730">
                  <c:v>16.613900000000001</c:v>
                </c:pt>
                <c:pt idx="6731">
                  <c:v>16.5899</c:v>
                </c:pt>
                <c:pt idx="6732">
                  <c:v>16.565899999999999</c:v>
                </c:pt>
                <c:pt idx="6733">
                  <c:v>16.541899999999998</c:v>
                </c:pt>
                <c:pt idx="6734">
                  <c:v>16.517899999999997</c:v>
                </c:pt>
                <c:pt idx="6735">
                  <c:v>16.493900000000025</c:v>
                </c:pt>
                <c:pt idx="6736">
                  <c:v>16.469899999999996</c:v>
                </c:pt>
                <c:pt idx="6737">
                  <c:v>16.445900000000023</c:v>
                </c:pt>
                <c:pt idx="6738">
                  <c:v>16.421899999999994</c:v>
                </c:pt>
                <c:pt idx="6739">
                  <c:v>16.397800000000018</c:v>
                </c:pt>
                <c:pt idx="6740">
                  <c:v>16.373799999999989</c:v>
                </c:pt>
                <c:pt idx="6741">
                  <c:v>16.349700000000013</c:v>
                </c:pt>
                <c:pt idx="6742">
                  <c:v>16.325700000000012</c:v>
                </c:pt>
                <c:pt idx="6743">
                  <c:v>16.301600000000008</c:v>
                </c:pt>
                <c:pt idx="6744">
                  <c:v>16.277600000000007</c:v>
                </c:pt>
                <c:pt idx="6745">
                  <c:v>16.253500000000003</c:v>
                </c:pt>
                <c:pt idx="6746">
                  <c:v>16.229399999999998</c:v>
                </c:pt>
                <c:pt idx="6747">
                  <c:v>16.205300000000022</c:v>
                </c:pt>
                <c:pt idx="6748">
                  <c:v>16.181300000000022</c:v>
                </c:pt>
                <c:pt idx="6749">
                  <c:v>16.157200000000017</c:v>
                </c:pt>
                <c:pt idx="6750">
                  <c:v>16.133100000000013</c:v>
                </c:pt>
                <c:pt idx="6751">
                  <c:v>16.109000000000009</c:v>
                </c:pt>
                <c:pt idx="6752">
                  <c:v>16.084800000000001</c:v>
                </c:pt>
                <c:pt idx="6753">
                  <c:v>16.060699999999997</c:v>
                </c:pt>
                <c:pt idx="6754">
                  <c:v>16.036599999999993</c:v>
                </c:pt>
                <c:pt idx="6755">
                  <c:v>16.012499999999989</c:v>
                </c:pt>
                <c:pt idx="6756">
                  <c:v>15.98830000000001</c:v>
                </c:pt>
                <c:pt idx="6757">
                  <c:v>15.964200000000005</c:v>
                </c:pt>
                <c:pt idx="6758">
                  <c:v>15.939999999999998</c:v>
                </c:pt>
                <c:pt idx="6759">
                  <c:v>15.915899999999993</c:v>
                </c:pt>
                <c:pt idx="6760">
                  <c:v>15.891700000000014</c:v>
                </c:pt>
                <c:pt idx="6761">
                  <c:v>15.867500000000007</c:v>
                </c:pt>
                <c:pt idx="6762">
                  <c:v>15.843300000000028</c:v>
                </c:pt>
                <c:pt idx="6763">
                  <c:v>15.819099999999992</c:v>
                </c:pt>
                <c:pt idx="6764">
                  <c:v>15.795000000000016</c:v>
                </c:pt>
                <c:pt idx="6765">
                  <c:v>15.77079999999998</c:v>
                </c:pt>
                <c:pt idx="6766">
                  <c:v>15.746600000000029</c:v>
                </c:pt>
                <c:pt idx="6767">
                  <c:v>15.722300000000018</c:v>
                </c:pt>
                <c:pt idx="6768">
                  <c:v>15.698100000000011</c:v>
                </c:pt>
                <c:pt idx="6769">
                  <c:v>15.673900000000003</c:v>
                </c:pt>
                <c:pt idx="6770">
                  <c:v>15.649700000000024</c:v>
                </c:pt>
                <c:pt idx="6771">
                  <c:v>15.625400000000013</c:v>
                </c:pt>
                <c:pt idx="6772">
                  <c:v>15.601200000000006</c:v>
                </c:pt>
                <c:pt idx="6773">
                  <c:v>15.576899999999995</c:v>
                </c:pt>
                <c:pt idx="6774">
                  <c:v>15.552700000000016</c:v>
                </c:pt>
                <c:pt idx="6775">
                  <c:v>15.528400000000005</c:v>
                </c:pt>
                <c:pt idx="6776">
                  <c:v>15.504199999999997</c:v>
                </c:pt>
                <c:pt idx="6777">
                  <c:v>15.479900000000015</c:v>
                </c:pt>
                <c:pt idx="6778">
                  <c:v>15.455600000000004</c:v>
                </c:pt>
                <c:pt idx="6779">
                  <c:v>15.431299999999993</c:v>
                </c:pt>
                <c:pt idx="6780">
                  <c:v>15.407000000000011</c:v>
                </c:pt>
                <c:pt idx="6781">
                  <c:v>15.3827</c:v>
                </c:pt>
                <c:pt idx="6782">
                  <c:v>15.358399999999989</c:v>
                </c:pt>
                <c:pt idx="6783">
                  <c:v>15.334100000000007</c:v>
                </c:pt>
                <c:pt idx="6784">
                  <c:v>15.309799999999996</c:v>
                </c:pt>
                <c:pt idx="6785">
                  <c:v>15.28540000000001</c:v>
                </c:pt>
                <c:pt idx="6786">
                  <c:v>15.261099999999999</c:v>
                </c:pt>
                <c:pt idx="6787">
                  <c:v>15.236800000000017</c:v>
                </c:pt>
                <c:pt idx="6788">
                  <c:v>15.212400000000002</c:v>
                </c:pt>
                <c:pt idx="6789">
                  <c:v>15.18810000000002</c:v>
                </c:pt>
                <c:pt idx="6790">
                  <c:v>15.163699999999977</c:v>
                </c:pt>
                <c:pt idx="6791">
                  <c:v>15.13930000000002</c:v>
                </c:pt>
                <c:pt idx="6792">
                  <c:v>15.114900000000006</c:v>
                </c:pt>
                <c:pt idx="6793">
                  <c:v>15.090600000000023</c:v>
                </c:pt>
                <c:pt idx="6794">
                  <c:v>15.066200000000009</c:v>
                </c:pt>
                <c:pt idx="6795">
                  <c:v>15.041800000000023</c:v>
                </c:pt>
                <c:pt idx="6796">
                  <c:v>15.017400000000009</c:v>
                </c:pt>
                <c:pt idx="6797">
                  <c:v>14.992999999999995</c:v>
                </c:pt>
                <c:pt idx="6798">
                  <c:v>14.968500000000006</c:v>
                </c:pt>
                <c:pt idx="6799">
                  <c:v>14.94410000000002</c:v>
                </c:pt>
                <c:pt idx="6800">
                  <c:v>14.919700000000006</c:v>
                </c:pt>
                <c:pt idx="6801">
                  <c:v>14.895200000000017</c:v>
                </c:pt>
                <c:pt idx="6802">
                  <c:v>14.870800000000003</c:v>
                </c:pt>
                <c:pt idx="6803">
                  <c:v>14.846300000000014</c:v>
                </c:pt>
                <c:pt idx="6804">
                  <c:v>14.821899999999999</c:v>
                </c:pt>
                <c:pt idx="6805">
                  <c:v>14.79740000000001</c:v>
                </c:pt>
                <c:pt idx="6806">
                  <c:v>14.772899999999993</c:v>
                </c:pt>
                <c:pt idx="6807">
                  <c:v>14.748500000000007</c:v>
                </c:pt>
                <c:pt idx="6808">
                  <c:v>14.72399999999999</c:v>
                </c:pt>
                <c:pt idx="6809">
                  <c:v>14.6995</c:v>
                </c:pt>
                <c:pt idx="6810">
                  <c:v>14.675000000000011</c:v>
                </c:pt>
                <c:pt idx="6811">
                  <c:v>14.650499999999994</c:v>
                </c:pt>
                <c:pt idx="6812">
                  <c:v>14.62590000000003</c:v>
                </c:pt>
                <c:pt idx="6813">
                  <c:v>14.601399999999984</c:v>
                </c:pt>
                <c:pt idx="6814">
                  <c:v>14.576900000000023</c:v>
                </c:pt>
                <c:pt idx="6815">
                  <c:v>14.552300000000002</c:v>
                </c:pt>
                <c:pt idx="6816">
                  <c:v>14.527800000000013</c:v>
                </c:pt>
                <c:pt idx="6817">
                  <c:v>14.503200000000021</c:v>
                </c:pt>
                <c:pt idx="6818">
                  <c:v>14.478700000000003</c:v>
                </c:pt>
                <c:pt idx="6819">
                  <c:v>14.454100000000011</c:v>
                </c:pt>
                <c:pt idx="6820">
                  <c:v>14.429500000000019</c:v>
                </c:pt>
                <c:pt idx="6821">
                  <c:v>14.405000000000001</c:v>
                </c:pt>
                <c:pt idx="6822">
                  <c:v>14.380400000000009</c:v>
                </c:pt>
                <c:pt idx="6823">
                  <c:v>14.355800000000016</c:v>
                </c:pt>
                <c:pt idx="6824">
                  <c:v>14.331199999999995</c:v>
                </c:pt>
                <c:pt idx="6825">
                  <c:v>14.306600000000003</c:v>
                </c:pt>
                <c:pt idx="6826">
                  <c:v>14.281900000000007</c:v>
                </c:pt>
                <c:pt idx="6827">
                  <c:v>14.257300000000015</c:v>
                </c:pt>
                <c:pt idx="6828">
                  <c:v>14.232700000000023</c:v>
                </c:pt>
                <c:pt idx="6829">
                  <c:v>14.207999999999998</c:v>
                </c:pt>
                <c:pt idx="6830">
                  <c:v>14.183400000000006</c:v>
                </c:pt>
                <c:pt idx="6831">
                  <c:v>14.158699999999982</c:v>
                </c:pt>
                <c:pt idx="6832">
                  <c:v>14.134099999999989</c:v>
                </c:pt>
                <c:pt idx="6833">
                  <c:v>14.109400000000022</c:v>
                </c:pt>
                <c:pt idx="6834">
                  <c:v>14.084699999999998</c:v>
                </c:pt>
                <c:pt idx="6835">
                  <c:v>14.060100000000034</c:v>
                </c:pt>
                <c:pt idx="6836">
                  <c:v>14.035399999999981</c:v>
                </c:pt>
                <c:pt idx="6837">
                  <c:v>14.010700000000043</c:v>
                </c:pt>
                <c:pt idx="6838">
                  <c:v>13.98599999999999</c:v>
                </c:pt>
                <c:pt idx="6839">
                  <c:v>13.961299999999994</c:v>
                </c:pt>
                <c:pt idx="6840">
                  <c:v>13.936499999999967</c:v>
                </c:pt>
                <c:pt idx="6841">
                  <c:v>13.911800000000028</c:v>
                </c:pt>
                <c:pt idx="6842">
                  <c:v>13.887100000000004</c:v>
                </c:pt>
                <c:pt idx="6843">
                  <c:v>13.862300000000005</c:v>
                </c:pt>
                <c:pt idx="6844">
                  <c:v>13.837600000000037</c:v>
                </c:pt>
                <c:pt idx="6845">
                  <c:v>13.812800000000038</c:v>
                </c:pt>
                <c:pt idx="6846">
                  <c:v>13.788100000000014</c:v>
                </c:pt>
                <c:pt idx="6847">
                  <c:v>13.763300000000015</c:v>
                </c:pt>
                <c:pt idx="6848">
                  <c:v>13.738500000000016</c:v>
                </c:pt>
                <c:pt idx="6849">
                  <c:v>13.713700000000017</c:v>
                </c:pt>
                <c:pt idx="6850">
                  <c:v>13.688900000000018</c:v>
                </c:pt>
                <c:pt idx="6851">
                  <c:v>13.664100000000019</c:v>
                </c:pt>
                <c:pt idx="6852">
                  <c:v>13.63930000000002</c:v>
                </c:pt>
                <c:pt idx="6853">
                  <c:v>13.614500000000021</c:v>
                </c:pt>
                <c:pt idx="6854">
                  <c:v>13.589700000000022</c:v>
                </c:pt>
                <c:pt idx="6855">
                  <c:v>13.564900000000023</c:v>
                </c:pt>
                <c:pt idx="6856">
                  <c:v>13.539999999999992</c:v>
                </c:pt>
                <c:pt idx="6857">
                  <c:v>13.515199999999993</c:v>
                </c:pt>
                <c:pt idx="6858">
                  <c:v>13.490399999999994</c:v>
                </c:pt>
                <c:pt idx="6859">
                  <c:v>13.46550000000002</c:v>
                </c:pt>
                <c:pt idx="6860">
                  <c:v>13.440600000000018</c:v>
                </c:pt>
                <c:pt idx="6861">
                  <c:v>13.41579999999999</c:v>
                </c:pt>
                <c:pt idx="6862">
                  <c:v>13.390900000000045</c:v>
                </c:pt>
                <c:pt idx="6863">
                  <c:v>13.365999999999985</c:v>
                </c:pt>
                <c:pt idx="6864">
                  <c:v>13.34110000000004</c:v>
                </c:pt>
                <c:pt idx="6865">
                  <c:v>13.316199999999981</c:v>
                </c:pt>
                <c:pt idx="6866">
                  <c:v>13.291300000000035</c:v>
                </c:pt>
                <c:pt idx="6867">
                  <c:v>13.266400000000004</c:v>
                </c:pt>
                <c:pt idx="6868">
                  <c:v>13.24150000000003</c:v>
                </c:pt>
                <c:pt idx="6869">
                  <c:v>13.216500000000025</c:v>
                </c:pt>
                <c:pt idx="6870">
                  <c:v>13.191599999999994</c:v>
                </c:pt>
                <c:pt idx="6871">
                  <c:v>13.16670000000002</c:v>
                </c:pt>
                <c:pt idx="6872">
                  <c:v>13.141700000000014</c:v>
                </c:pt>
                <c:pt idx="6873">
                  <c:v>13.116799999999984</c:v>
                </c:pt>
                <c:pt idx="6874">
                  <c:v>13.091800000000035</c:v>
                </c:pt>
                <c:pt idx="6875">
                  <c:v>13.066800000000029</c:v>
                </c:pt>
                <c:pt idx="6876">
                  <c:v>13.041800000000023</c:v>
                </c:pt>
                <c:pt idx="6877">
                  <c:v>13.016899999999993</c:v>
                </c:pt>
                <c:pt idx="6878">
                  <c:v>12.991899999999987</c:v>
                </c:pt>
                <c:pt idx="6879">
                  <c:v>12.966899999999981</c:v>
                </c:pt>
                <c:pt idx="6880">
                  <c:v>12.941800000000001</c:v>
                </c:pt>
                <c:pt idx="6881">
                  <c:v>12.916799999999995</c:v>
                </c:pt>
                <c:pt idx="6882">
                  <c:v>12.891799999999989</c:v>
                </c:pt>
                <c:pt idx="6883">
                  <c:v>12.866799999999984</c:v>
                </c:pt>
                <c:pt idx="6884">
                  <c:v>12.841700000000003</c:v>
                </c:pt>
                <c:pt idx="6885">
                  <c:v>12.816700000000026</c:v>
                </c:pt>
                <c:pt idx="6886">
                  <c:v>12.791600000000017</c:v>
                </c:pt>
                <c:pt idx="6887">
                  <c:v>12.766600000000039</c:v>
                </c:pt>
                <c:pt idx="6888">
                  <c:v>12.741499999999974</c:v>
                </c:pt>
                <c:pt idx="6889">
                  <c:v>12.716400000000021</c:v>
                </c:pt>
                <c:pt idx="6890">
                  <c:v>12.691300000000012</c:v>
                </c:pt>
                <c:pt idx="6891">
                  <c:v>12.666200000000003</c:v>
                </c:pt>
                <c:pt idx="6892">
                  <c:v>12.641100000000023</c:v>
                </c:pt>
                <c:pt idx="6893">
                  <c:v>12.615999999999985</c:v>
                </c:pt>
                <c:pt idx="6894">
                  <c:v>12.590900000000005</c:v>
                </c:pt>
                <c:pt idx="6895">
                  <c:v>12.565800000000024</c:v>
                </c:pt>
                <c:pt idx="6896">
                  <c:v>12.540699999999987</c:v>
                </c:pt>
                <c:pt idx="6897">
                  <c:v>12.515500000000031</c:v>
                </c:pt>
                <c:pt idx="6898">
                  <c:v>12.490399999999994</c:v>
                </c:pt>
                <c:pt idx="6899">
                  <c:v>12.465199999999982</c:v>
                </c:pt>
                <c:pt idx="6900">
                  <c:v>12.440100000000001</c:v>
                </c:pt>
                <c:pt idx="6901">
                  <c:v>12.414899999999989</c:v>
                </c:pt>
                <c:pt idx="6902">
                  <c:v>12.389699999999976</c:v>
                </c:pt>
                <c:pt idx="6903">
                  <c:v>12.364500000000021</c:v>
                </c:pt>
                <c:pt idx="6904">
                  <c:v>12.339300000000009</c:v>
                </c:pt>
                <c:pt idx="6905">
                  <c:v>12.314099999999996</c:v>
                </c:pt>
                <c:pt idx="6906">
                  <c:v>12.288899999999984</c:v>
                </c:pt>
                <c:pt idx="6907">
                  <c:v>12.263699999999972</c:v>
                </c:pt>
                <c:pt idx="6908">
                  <c:v>12.238500000000016</c:v>
                </c:pt>
                <c:pt idx="6909">
                  <c:v>12.213300000000004</c:v>
                </c:pt>
                <c:pt idx="6910">
                  <c:v>12.188000000000045</c:v>
                </c:pt>
                <c:pt idx="6911">
                  <c:v>12.162800000000004</c:v>
                </c:pt>
                <c:pt idx="6912">
                  <c:v>12.137500000000045</c:v>
                </c:pt>
                <c:pt idx="6913">
                  <c:v>12.112300000000005</c:v>
                </c:pt>
                <c:pt idx="6914">
                  <c:v>12.087000000000046</c:v>
                </c:pt>
                <c:pt idx="6915">
                  <c:v>12.061699999999973</c:v>
                </c:pt>
                <c:pt idx="6916">
                  <c:v>12.036400000000015</c:v>
                </c:pt>
                <c:pt idx="6917">
                  <c:v>12.011100000000027</c:v>
                </c:pt>
                <c:pt idx="6918">
                  <c:v>11.98580000000004</c:v>
                </c:pt>
                <c:pt idx="6919">
                  <c:v>11.960499999999996</c:v>
                </c:pt>
                <c:pt idx="6920">
                  <c:v>11.935200000000009</c:v>
                </c:pt>
                <c:pt idx="6921">
                  <c:v>11.909900000000022</c:v>
                </c:pt>
                <c:pt idx="6922">
                  <c:v>11.884600000000034</c:v>
                </c:pt>
                <c:pt idx="6923">
                  <c:v>11.859200000000016</c:v>
                </c:pt>
                <c:pt idx="6924">
                  <c:v>11.833900000000028</c:v>
                </c:pt>
                <c:pt idx="6925">
                  <c:v>11.808500000000009</c:v>
                </c:pt>
                <c:pt idx="6926">
                  <c:v>11.783200000000022</c:v>
                </c:pt>
                <c:pt idx="6927">
                  <c:v>11.757800000000003</c:v>
                </c:pt>
                <c:pt idx="6928">
                  <c:v>11.732399999999984</c:v>
                </c:pt>
                <c:pt idx="6929">
                  <c:v>11.707099999999997</c:v>
                </c:pt>
                <c:pt idx="6930">
                  <c:v>11.681699999999978</c:v>
                </c:pt>
                <c:pt idx="6931">
                  <c:v>11.656300000000016</c:v>
                </c:pt>
                <c:pt idx="6932">
                  <c:v>11.630899999999997</c:v>
                </c:pt>
                <c:pt idx="6933">
                  <c:v>11.605499999999978</c:v>
                </c:pt>
                <c:pt idx="6934">
                  <c:v>11.580100000000016</c:v>
                </c:pt>
                <c:pt idx="6935">
                  <c:v>11.55460000000005</c:v>
                </c:pt>
                <c:pt idx="6936">
                  <c:v>11.529200000000003</c:v>
                </c:pt>
                <c:pt idx="6937">
                  <c:v>11.503800000000012</c:v>
                </c:pt>
                <c:pt idx="6938">
                  <c:v>11.47829999999999</c:v>
                </c:pt>
                <c:pt idx="6939">
                  <c:v>11.4529</c:v>
                </c:pt>
                <c:pt idx="6940">
                  <c:v>11.427399999999977</c:v>
                </c:pt>
                <c:pt idx="6941">
                  <c:v>11.401900000000012</c:v>
                </c:pt>
                <c:pt idx="6942">
                  <c:v>11.376499999999993</c:v>
                </c:pt>
                <c:pt idx="6943">
                  <c:v>11.350999999999999</c:v>
                </c:pt>
                <c:pt idx="6944">
                  <c:v>11.325500000000005</c:v>
                </c:pt>
                <c:pt idx="6945">
                  <c:v>11.300000000000011</c:v>
                </c:pt>
                <c:pt idx="6946">
                  <c:v>11.274500000000018</c:v>
                </c:pt>
                <c:pt idx="6947">
                  <c:v>11.249000000000024</c:v>
                </c:pt>
                <c:pt idx="6948">
                  <c:v>11.223399999999998</c:v>
                </c:pt>
                <c:pt idx="6949">
                  <c:v>11.197900000000004</c:v>
                </c:pt>
                <c:pt idx="6950">
                  <c:v>11.17240000000001</c:v>
                </c:pt>
                <c:pt idx="6951">
                  <c:v>11.146799999999985</c:v>
                </c:pt>
                <c:pt idx="6952">
                  <c:v>11.121299999999991</c:v>
                </c:pt>
                <c:pt idx="6953">
                  <c:v>11.095700000000022</c:v>
                </c:pt>
                <c:pt idx="6954">
                  <c:v>11.070200000000028</c:v>
                </c:pt>
                <c:pt idx="6955">
                  <c:v>11.044600000000003</c:v>
                </c:pt>
                <c:pt idx="6956">
                  <c:v>11.018999999999977</c:v>
                </c:pt>
                <c:pt idx="6957">
                  <c:v>10.993400000000008</c:v>
                </c:pt>
                <c:pt idx="6958">
                  <c:v>10.967799999999983</c:v>
                </c:pt>
                <c:pt idx="6959">
                  <c:v>10.942200000000014</c:v>
                </c:pt>
                <c:pt idx="6960">
                  <c:v>10.916600000000017</c:v>
                </c:pt>
                <c:pt idx="6961">
                  <c:v>10.89100000000002</c:v>
                </c:pt>
                <c:pt idx="6962">
                  <c:v>10.865400000000022</c:v>
                </c:pt>
                <c:pt idx="6963">
                  <c:v>10.839799999999968</c:v>
                </c:pt>
                <c:pt idx="6964">
                  <c:v>10.814099999999996</c:v>
                </c:pt>
                <c:pt idx="6965">
                  <c:v>10.788499999999999</c:v>
                </c:pt>
                <c:pt idx="6966">
                  <c:v>10.762800000000027</c:v>
                </c:pt>
                <c:pt idx="6967">
                  <c:v>10.737200000000001</c:v>
                </c:pt>
                <c:pt idx="6968">
                  <c:v>10.711500000000001</c:v>
                </c:pt>
                <c:pt idx="6969">
                  <c:v>10.6858</c:v>
                </c:pt>
                <c:pt idx="6970">
                  <c:v>10.6601</c:v>
                </c:pt>
                <c:pt idx="6971">
                  <c:v>10.634500000000031</c:v>
                </c:pt>
                <c:pt idx="6972">
                  <c:v>10.608800000000031</c:v>
                </c:pt>
                <c:pt idx="6973">
                  <c:v>10.582999999999998</c:v>
                </c:pt>
                <c:pt idx="6974">
                  <c:v>10.557299999999998</c:v>
                </c:pt>
                <c:pt idx="6975">
                  <c:v>10.531599999999997</c:v>
                </c:pt>
                <c:pt idx="6976">
                  <c:v>10.505899999999997</c:v>
                </c:pt>
                <c:pt idx="6977">
                  <c:v>10.480100000000022</c:v>
                </c:pt>
                <c:pt idx="6978">
                  <c:v>10.454400000000021</c:v>
                </c:pt>
                <c:pt idx="6979">
                  <c:v>10.428599999999989</c:v>
                </c:pt>
                <c:pt idx="6980">
                  <c:v>10.402899999999988</c:v>
                </c:pt>
                <c:pt idx="6981">
                  <c:v>10.377100000000013</c:v>
                </c:pt>
                <c:pt idx="6982">
                  <c:v>10.351299999999981</c:v>
                </c:pt>
                <c:pt idx="6983">
                  <c:v>10.325600000000009</c:v>
                </c:pt>
                <c:pt idx="6984">
                  <c:v>10.299800000000005</c:v>
                </c:pt>
                <c:pt idx="6985">
                  <c:v>10.274000000000001</c:v>
                </c:pt>
                <c:pt idx="6986">
                  <c:v>10.248199999999997</c:v>
                </c:pt>
                <c:pt idx="6987">
                  <c:v>10.222300000000018</c:v>
                </c:pt>
                <c:pt idx="6988">
                  <c:v>10.196500000000015</c:v>
                </c:pt>
                <c:pt idx="6989">
                  <c:v>10.170700000000011</c:v>
                </c:pt>
                <c:pt idx="6990">
                  <c:v>10.144799999999975</c:v>
                </c:pt>
                <c:pt idx="6991">
                  <c:v>10.119000000000028</c:v>
                </c:pt>
                <c:pt idx="6992">
                  <c:v>10.093099999999993</c:v>
                </c:pt>
                <c:pt idx="6993">
                  <c:v>10.067299999999989</c:v>
                </c:pt>
                <c:pt idx="6994">
                  <c:v>10.04140000000001</c:v>
                </c:pt>
                <c:pt idx="6995">
                  <c:v>10.015500000000031</c:v>
                </c:pt>
                <c:pt idx="6996">
                  <c:v>9.9895999999999958</c:v>
                </c:pt>
                <c:pt idx="6997">
                  <c:v>9.9637000000000171</c:v>
                </c:pt>
                <c:pt idx="6998">
                  <c:v>9.9378000000000384</c:v>
                </c:pt>
                <c:pt idx="6999">
                  <c:v>9.9119000000000028</c:v>
                </c:pt>
                <c:pt idx="7000">
                  <c:v>9.8859999999999673</c:v>
                </c:pt>
                <c:pt idx="7001">
                  <c:v>9.8600999999999885</c:v>
                </c:pt>
                <c:pt idx="7002">
                  <c:v>9.8341000000000349</c:v>
                </c:pt>
                <c:pt idx="7003">
                  <c:v>9.8081999999999994</c:v>
                </c:pt>
                <c:pt idx="7004">
                  <c:v>9.7822000000000457</c:v>
                </c:pt>
                <c:pt idx="7005">
                  <c:v>9.7563000000000102</c:v>
                </c:pt>
                <c:pt idx="7006">
                  <c:v>9.7302999999999997</c:v>
                </c:pt>
                <c:pt idx="7007">
                  <c:v>9.7042999999999893</c:v>
                </c:pt>
                <c:pt idx="7008">
                  <c:v>9.6784000000000106</c:v>
                </c:pt>
                <c:pt idx="7009">
                  <c:v>9.6524000000000001</c:v>
                </c:pt>
                <c:pt idx="7010">
                  <c:v>9.6264000000000465</c:v>
                </c:pt>
                <c:pt idx="7011">
                  <c:v>9.6003999999999792</c:v>
                </c:pt>
                <c:pt idx="7012">
                  <c:v>9.5742999999999938</c:v>
                </c:pt>
                <c:pt idx="7013">
                  <c:v>9.5482999999999834</c:v>
                </c:pt>
                <c:pt idx="7014">
                  <c:v>9.5223000000000297</c:v>
                </c:pt>
                <c:pt idx="7015">
                  <c:v>9.4961999999999875</c:v>
                </c:pt>
                <c:pt idx="7016">
                  <c:v>9.4702000000000339</c:v>
                </c:pt>
                <c:pt idx="7017">
                  <c:v>9.4440999999999917</c:v>
                </c:pt>
                <c:pt idx="7018">
                  <c:v>9.4181000000000381</c:v>
                </c:pt>
                <c:pt idx="7019">
                  <c:v>9.3919999999999959</c:v>
                </c:pt>
                <c:pt idx="7020">
                  <c:v>9.3659000000000106</c:v>
                </c:pt>
                <c:pt idx="7021">
                  <c:v>9.3397999999999683</c:v>
                </c:pt>
                <c:pt idx="7022">
                  <c:v>9.313699999999983</c:v>
                </c:pt>
                <c:pt idx="7023">
                  <c:v>9.2876000000000545</c:v>
                </c:pt>
                <c:pt idx="7024">
                  <c:v>9.2615000000000123</c:v>
                </c:pt>
                <c:pt idx="7025">
                  <c:v>9.2353999999999701</c:v>
                </c:pt>
                <c:pt idx="7026">
                  <c:v>9.2092999999999847</c:v>
                </c:pt>
                <c:pt idx="7027">
                  <c:v>9.1831000000000245</c:v>
                </c:pt>
                <c:pt idx="7028">
                  <c:v>9.1569999999999823</c:v>
                </c:pt>
                <c:pt idx="7029">
                  <c:v>9.130800000000022</c:v>
                </c:pt>
                <c:pt idx="7030">
                  <c:v>9.1046999999999798</c:v>
                </c:pt>
                <c:pt idx="7031">
                  <c:v>9.0785000000000196</c:v>
                </c:pt>
                <c:pt idx="7032">
                  <c:v>9.0523000000000025</c:v>
                </c:pt>
                <c:pt idx="7033">
                  <c:v>9.0262000000000171</c:v>
                </c:pt>
                <c:pt idx="7034">
                  <c:v>9</c:v>
                </c:pt>
                <c:pt idx="7035">
                  <c:v>8.9738000000000397</c:v>
                </c:pt>
                <c:pt idx="7036">
                  <c:v>8.9475999999999658</c:v>
                </c:pt>
                <c:pt idx="7037">
                  <c:v>8.9214000000000055</c:v>
                </c:pt>
                <c:pt idx="7038">
                  <c:v>8.8951000000000136</c:v>
                </c:pt>
                <c:pt idx="7039">
                  <c:v>8.8688999999999965</c:v>
                </c:pt>
                <c:pt idx="7040">
                  <c:v>8.8426999999999794</c:v>
                </c:pt>
                <c:pt idx="7041">
                  <c:v>8.8164000000000442</c:v>
                </c:pt>
                <c:pt idx="7042">
                  <c:v>8.7901999999999703</c:v>
                </c:pt>
                <c:pt idx="7043">
                  <c:v>8.7639000000000351</c:v>
                </c:pt>
                <c:pt idx="7044">
                  <c:v>8.7376000000000431</c:v>
                </c:pt>
                <c:pt idx="7045">
                  <c:v>8.711400000000026</c:v>
                </c:pt>
                <c:pt idx="7046">
                  <c:v>8.6850999999999772</c:v>
                </c:pt>
                <c:pt idx="7047">
                  <c:v>8.6587999999999852</c:v>
                </c:pt>
                <c:pt idx="7048">
                  <c:v>8.63250000000005</c:v>
                </c:pt>
                <c:pt idx="7049">
                  <c:v>8.6062000000000012</c:v>
                </c:pt>
                <c:pt idx="7050">
                  <c:v>8.5798999999999523</c:v>
                </c:pt>
                <c:pt idx="7051">
                  <c:v>8.5534999999999854</c:v>
                </c:pt>
                <c:pt idx="7052">
                  <c:v>8.5272000000000503</c:v>
                </c:pt>
                <c:pt idx="7053">
                  <c:v>8.5009000000000015</c:v>
                </c:pt>
                <c:pt idx="7054">
                  <c:v>8.4744999999999777</c:v>
                </c:pt>
                <c:pt idx="7055">
                  <c:v>8.4481999999999857</c:v>
                </c:pt>
                <c:pt idx="7056">
                  <c:v>8.4218000000000188</c:v>
                </c:pt>
                <c:pt idx="7057">
                  <c:v>8.3953999999999951</c:v>
                </c:pt>
                <c:pt idx="7058">
                  <c:v>8.3691000000000031</c:v>
                </c:pt>
                <c:pt idx="7059">
                  <c:v>8.3426999999999794</c:v>
                </c:pt>
                <c:pt idx="7060">
                  <c:v>8.3163000000000125</c:v>
                </c:pt>
                <c:pt idx="7061">
                  <c:v>8.2898999999999887</c:v>
                </c:pt>
                <c:pt idx="7062">
                  <c:v>8.2635000000000218</c:v>
                </c:pt>
                <c:pt idx="7063">
                  <c:v>8.2370999999999981</c:v>
                </c:pt>
                <c:pt idx="7064">
                  <c:v>8.2105999999999995</c:v>
                </c:pt>
                <c:pt idx="7065">
                  <c:v>8.1841999999999757</c:v>
                </c:pt>
                <c:pt idx="7066">
                  <c:v>8.1578000000000088</c:v>
                </c:pt>
                <c:pt idx="7067">
                  <c:v>8.1313000000000102</c:v>
                </c:pt>
                <c:pt idx="7068">
                  <c:v>8.1048000000000116</c:v>
                </c:pt>
                <c:pt idx="7069">
                  <c:v>8.0784000000000447</c:v>
                </c:pt>
                <c:pt idx="7070">
                  <c:v>8.0518999999999892</c:v>
                </c:pt>
                <c:pt idx="7071">
                  <c:v>8.0253999999999905</c:v>
                </c:pt>
                <c:pt idx="7072">
                  <c:v>7.9988999999999919</c:v>
                </c:pt>
                <c:pt idx="7073">
                  <c:v>7.9724000000000501</c:v>
                </c:pt>
                <c:pt idx="7074">
                  <c:v>7.9458999999999946</c:v>
                </c:pt>
                <c:pt idx="7075">
                  <c:v>7.919399999999996</c:v>
                </c:pt>
                <c:pt idx="7076">
                  <c:v>7.8928999999999974</c:v>
                </c:pt>
                <c:pt idx="7077">
                  <c:v>7.8663000000000238</c:v>
                </c:pt>
                <c:pt idx="7078">
                  <c:v>7.8398000000000252</c:v>
                </c:pt>
                <c:pt idx="7079">
                  <c:v>7.8132999999999697</c:v>
                </c:pt>
                <c:pt idx="7080">
                  <c:v>7.7866999999999962</c:v>
                </c:pt>
                <c:pt idx="7081">
                  <c:v>7.7601000000000226</c:v>
                </c:pt>
                <c:pt idx="7082">
                  <c:v>7.733600000000024</c:v>
                </c:pt>
                <c:pt idx="7083">
                  <c:v>7.7070000000000505</c:v>
                </c:pt>
                <c:pt idx="7084">
                  <c:v>7.6804000000000201</c:v>
                </c:pt>
                <c:pt idx="7085">
                  <c:v>7.6538000000000466</c:v>
                </c:pt>
                <c:pt idx="7086">
                  <c:v>7.6272000000000162</c:v>
                </c:pt>
                <c:pt idx="7087">
                  <c:v>7.6006000000000427</c:v>
                </c:pt>
                <c:pt idx="7088">
                  <c:v>7.5740000000000123</c:v>
                </c:pt>
                <c:pt idx="7089">
                  <c:v>7.547300000000007</c:v>
                </c:pt>
                <c:pt idx="7090">
                  <c:v>7.5206999999999766</c:v>
                </c:pt>
                <c:pt idx="7091">
                  <c:v>7.4940000000000282</c:v>
                </c:pt>
                <c:pt idx="7092">
                  <c:v>7.4673999999999978</c:v>
                </c:pt>
                <c:pt idx="7093">
                  <c:v>7.4406999999999925</c:v>
                </c:pt>
                <c:pt idx="7094">
                  <c:v>7.414100000000019</c:v>
                </c:pt>
                <c:pt idx="7095">
                  <c:v>7.3874000000000137</c:v>
                </c:pt>
                <c:pt idx="7096">
                  <c:v>7.3607000000000085</c:v>
                </c:pt>
                <c:pt idx="7097">
                  <c:v>7.3340000000000032</c:v>
                </c:pt>
                <c:pt idx="7098">
                  <c:v>7.3073000000000548</c:v>
                </c:pt>
                <c:pt idx="7099">
                  <c:v>7.2805999999999926</c:v>
                </c:pt>
                <c:pt idx="7100">
                  <c:v>7.2538999999999874</c:v>
                </c:pt>
                <c:pt idx="7101">
                  <c:v>7.2271999999999821</c:v>
                </c:pt>
                <c:pt idx="7102">
                  <c:v>7.2004000000000588</c:v>
                </c:pt>
                <c:pt idx="7103">
                  <c:v>7.1736999999999966</c:v>
                </c:pt>
                <c:pt idx="7104">
                  <c:v>7.1468999999999596</c:v>
                </c:pt>
                <c:pt idx="7105">
                  <c:v>7.1202000000000112</c:v>
                </c:pt>
                <c:pt idx="7106">
                  <c:v>7.093400000000031</c:v>
                </c:pt>
                <c:pt idx="7107">
                  <c:v>7.0667000000000257</c:v>
                </c:pt>
                <c:pt idx="7108">
                  <c:v>7.0399000000000456</c:v>
                </c:pt>
                <c:pt idx="7109">
                  <c:v>7.0131000000000085</c:v>
                </c:pt>
                <c:pt idx="7110">
                  <c:v>6.9863000000000284</c:v>
                </c:pt>
                <c:pt idx="7111">
                  <c:v>6.9594999999999914</c:v>
                </c:pt>
                <c:pt idx="7112">
                  <c:v>6.9327000000000112</c:v>
                </c:pt>
                <c:pt idx="7113">
                  <c:v>6.9058999999999742</c:v>
                </c:pt>
                <c:pt idx="7114">
                  <c:v>6.879099999999994</c:v>
                </c:pt>
                <c:pt idx="7115">
                  <c:v>6.8521999999999821</c:v>
                </c:pt>
                <c:pt idx="7116">
                  <c:v>6.8254000000000019</c:v>
                </c:pt>
                <c:pt idx="7117">
                  <c:v>6.79849999999999</c:v>
                </c:pt>
                <c:pt idx="7118">
                  <c:v>6.7717000000000098</c:v>
                </c:pt>
                <c:pt idx="7119">
                  <c:v>6.7448000000000548</c:v>
                </c:pt>
                <c:pt idx="7120">
                  <c:v>6.717899999999986</c:v>
                </c:pt>
                <c:pt idx="7121">
                  <c:v>6.6911000000000058</c:v>
                </c:pt>
                <c:pt idx="7122">
                  <c:v>6.6641999999999939</c:v>
                </c:pt>
                <c:pt idx="7123">
                  <c:v>6.6373000000000388</c:v>
                </c:pt>
                <c:pt idx="7124">
                  <c:v>6.6104000000000269</c:v>
                </c:pt>
                <c:pt idx="7125">
                  <c:v>6.5834999999999582</c:v>
                </c:pt>
                <c:pt idx="7126">
                  <c:v>6.5566000000000031</c:v>
                </c:pt>
                <c:pt idx="7127">
                  <c:v>6.5296000000000163</c:v>
                </c:pt>
                <c:pt idx="7128">
                  <c:v>6.5027000000000044</c:v>
                </c:pt>
                <c:pt idx="7129">
                  <c:v>6.4757999999999925</c:v>
                </c:pt>
                <c:pt idx="7130">
                  <c:v>6.4488000000000056</c:v>
                </c:pt>
                <c:pt idx="7131">
                  <c:v>6.4219000000000506</c:v>
                </c:pt>
                <c:pt idx="7132">
                  <c:v>6.3949000000000069</c:v>
                </c:pt>
                <c:pt idx="7133">
                  <c:v>6.3679000000000201</c:v>
                </c:pt>
                <c:pt idx="7134">
                  <c:v>6.3408999999999764</c:v>
                </c:pt>
                <c:pt idx="7135">
                  <c:v>6.3140000000000214</c:v>
                </c:pt>
                <c:pt idx="7136">
                  <c:v>6.2869999999999777</c:v>
                </c:pt>
                <c:pt idx="7137">
                  <c:v>6.2600000000000477</c:v>
                </c:pt>
                <c:pt idx="7138">
                  <c:v>6.2330000000000041</c:v>
                </c:pt>
                <c:pt idx="7139">
                  <c:v>6.2059000000000424</c:v>
                </c:pt>
                <c:pt idx="7140">
                  <c:v>6.1788999999999987</c:v>
                </c:pt>
                <c:pt idx="7141">
                  <c:v>6.1519000000000119</c:v>
                </c:pt>
                <c:pt idx="7142">
                  <c:v>6.1248999999999683</c:v>
                </c:pt>
                <c:pt idx="7143">
                  <c:v>6.0978000000000065</c:v>
                </c:pt>
                <c:pt idx="7144">
                  <c:v>6.0708000000000197</c:v>
                </c:pt>
                <c:pt idx="7145">
                  <c:v>6.0437000000000012</c:v>
                </c:pt>
                <c:pt idx="7146">
                  <c:v>6.0165999999999826</c:v>
                </c:pt>
                <c:pt idx="7147">
                  <c:v>5.9895000000000209</c:v>
                </c:pt>
                <c:pt idx="7148">
                  <c:v>5.9625000000000341</c:v>
                </c:pt>
                <c:pt idx="7149">
                  <c:v>5.9354000000000156</c:v>
                </c:pt>
                <c:pt idx="7150">
                  <c:v>5.908299999999997</c:v>
                </c:pt>
                <c:pt idx="7151">
                  <c:v>5.8811999999999784</c:v>
                </c:pt>
                <c:pt idx="7152">
                  <c:v>5.8540000000000418</c:v>
                </c:pt>
                <c:pt idx="7153">
                  <c:v>5.8269000000000233</c:v>
                </c:pt>
                <c:pt idx="7154">
                  <c:v>5.7997999999999479</c:v>
                </c:pt>
                <c:pt idx="7155">
                  <c:v>5.7726000000000113</c:v>
                </c:pt>
                <c:pt idx="7156">
                  <c:v>5.7455000000000496</c:v>
                </c:pt>
                <c:pt idx="7157">
                  <c:v>5.7182999999999993</c:v>
                </c:pt>
                <c:pt idx="7158">
                  <c:v>5.6912000000000376</c:v>
                </c:pt>
                <c:pt idx="7159">
                  <c:v>5.6639999999999873</c:v>
                </c:pt>
                <c:pt idx="7160">
                  <c:v>5.6368000000000507</c:v>
                </c:pt>
                <c:pt idx="7161">
                  <c:v>5.6096000000000004</c:v>
                </c:pt>
                <c:pt idx="7162">
                  <c:v>5.5824000000000069</c:v>
                </c:pt>
                <c:pt idx="7163">
                  <c:v>5.5552000000000135</c:v>
                </c:pt>
                <c:pt idx="7164">
                  <c:v>5.52800000000002</c:v>
                </c:pt>
                <c:pt idx="7165">
                  <c:v>5.5007999999999697</c:v>
                </c:pt>
                <c:pt idx="7166">
                  <c:v>5.4736000000000331</c:v>
                </c:pt>
                <c:pt idx="7167">
                  <c:v>5.4463000000000079</c:v>
                </c:pt>
                <c:pt idx="7168">
                  <c:v>5.4191000000000145</c:v>
                </c:pt>
                <c:pt idx="7169">
                  <c:v>5.3918000000000461</c:v>
                </c:pt>
                <c:pt idx="7170">
                  <c:v>5.3645999999999958</c:v>
                </c:pt>
                <c:pt idx="7171">
                  <c:v>5.3372999999999706</c:v>
                </c:pt>
                <c:pt idx="7172">
                  <c:v>5.3100000000000023</c:v>
                </c:pt>
                <c:pt idx="7173">
                  <c:v>5.2827000000000339</c:v>
                </c:pt>
                <c:pt idx="7174">
                  <c:v>5.2554000000000087</c:v>
                </c:pt>
                <c:pt idx="7175">
                  <c:v>5.2280999999999835</c:v>
                </c:pt>
                <c:pt idx="7176">
                  <c:v>5.2008000000000152</c:v>
                </c:pt>
                <c:pt idx="7177">
                  <c:v>5.1735000000000468</c:v>
                </c:pt>
                <c:pt idx="7178">
                  <c:v>5.1462000000000216</c:v>
                </c:pt>
                <c:pt idx="7179">
                  <c:v>5.1188999999999965</c:v>
                </c:pt>
                <c:pt idx="7180">
                  <c:v>5.0914999999999964</c:v>
                </c:pt>
                <c:pt idx="7181">
                  <c:v>5.064200000000028</c:v>
                </c:pt>
                <c:pt idx="7182">
                  <c:v>5.0367999999999711</c:v>
                </c:pt>
                <c:pt idx="7183">
                  <c:v>5.0095000000000027</c:v>
                </c:pt>
                <c:pt idx="7184">
                  <c:v>4.9821000000000026</c:v>
                </c:pt>
                <c:pt idx="7185">
                  <c:v>4.9547000000000025</c:v>
                </c:pt>
                <c:pt idx="7186">
                  <c:v>4.9273000000000025</c:v>
                </c:pt>
                <c:pt idx="7187">
                  <c:v>4.8999000000000024</c:v>
                </c:pt>
                <c:pt idx="7188">
                  <c:v>4.8725000000000023</c:v>
                </c:pt>
                <c:pt idx="7189">
                  <c:v>4.8451000000000022</c:v>
                </c:pt>
                <c:pt idx="7190">
                  <c:v>4.8177000000000021</c:v>
                </c:pt>
                <c:pt idx="7191">
                  <c:v>4.790300000000002</c:v>
                </c:pt>
                <c:pt idx="7192">
                  <c:v>4.7629000000000019</c:v>
                </c:pt>
                <c:pt idx="7193">
                  <c:v>4.7354000000000269</c:v>
                </c:pt>
                <c:pt idx="7194">
                  <c:v>4.7080000000000268</c:v>
                </c:pt>
                <c:pt idx="7195">
                  <c:v>4.680499999999995</c:v>
                </c:pt>
                <c:pt idx="7196">
                  <c:v>4.6530999999999949</c:v>
                </c:pt>
                <c:pt idx="7197">
                  <c:v>4.6256000000000199</c:v>
                </c:pt>
                <c:pt idx="7198">
                  <c:v>4.5981000000000449</c:v>
                </c:pt>
                <c:pt idx="7199">
                  <c:v>4.5706000000000131</c:v>
                </c:pt>
                <c:pt idx="7200">
                  <c:v>4.5430999999999813</c:v>
                </c:pt>
                <c:pt idx="7201">
                  <c:v>4.5156000000000063</c:v>
                </c:pt>
                <c:pt idx="7202">
                  <c:v>4.4881000000000313</c:v>
                </c:pt>
                <c:pt idx="7203">
                  <c:v>4.4605999999999995</c:v>
                </c:pt>
                <c:pt idx="7204">
                  <c:v>4.4330999999999676</c:v>
                </c:pt>
                <c:pt idx="7205">
                  <c:v>4.4055999999999926</c:v>
                </c:pt>
                <c:pt idx="7206">
                  <c:v>4.3780000000000427</c:v>
                </c:pt>
                <c:pt idx="7207">
                  <c:v>4.3505000000000109</c:v>
                </c:pt>
                <c:pt idx="7208">
                  <c:v>4.3229000000000042</c:v>
                </c:pt>
                <c:pt idx="7209">
                  <c:v>4.2953999999999724</c:v>
                </c:pt>
                <c:pt idx="7210">
                  <c:v>4.2678000000000225</c:v>
                </c:pt>
                <c:pt idx="7211">
                  <c:v>4.2402000000000157</c:v>
                </c:pt>
                <c:pt idx="7212">
                  <c:v>4.212600000000009</c:v>
                </c:pt>
                <c:pt idx="7213">
                  <c:v>4.1850000000000023</c:v>
                </c:pt>
                <c:pt idx="7214">
                  <c:v>4.1573999999999955</c:v>
                </c:pt>
                <c:pt idx="7215">
                  <c:v>4.1297999999999888</c:v>
                </c:pt>
                <c:pt idx="7216">
                  <c:v>4.1022000000000389</c:v>
                </c:pt>
                <c:pt idx="7217">
                  <c:v>4.0745999999999754</c:v>
                </c:pt>
                <c:pt idx="7218">
                  <c:v>4.0470000000000255</c:v>
                </c:pt>
                <c:pt idx="7219">
                  <c:v>4.0193000000000438</c:v>
                </c:pt>
                <c:pt idx="7220">
                  <c:v>3.9917000000000371</c:v>
                </c:pt>
                <c:pt idx="7221">
                  <c:v>3.9639999999999986</c:v>
                </c:pt>
                <c:pt idx="7222">
                  <c:v>3.9363999999999919</c:v>
                </c:pt>
                <c:pt idx="7223">
                  <c:v>3.9087000000000103</c:v>
                </c:pt>
                <c:pt idx="7224">
                  <c:v>3.8811000000000035</c:v>
                </c:pt>
                <c:pt idx="7225">
                  <c:v>3.8533999999999651</c:v>
                </c:pt>
                <c:pt idx="7226">
                  <c:v>3.8256999999999834</c:v>
                </c:pt>
                <c:pt idx="7227">
                  <c:v>3.7980000000000587</c:v>
                </c:pt>
                <c:pt idx="7228">
                  <c:v>3.7703000000000202</c:v>
                </c:pt>
                <c:pt idx="7229">
                  <c:v>3.7425999999999817</c:v>
                </c:pt>
                <c:pt idx="7230">
                  <c:v>3.7149000000000001</c:v>
                </c:pt>
                <c:pt idx="7231">
                  <c:v>3.6871000000000436</c:v>
                </c:pt>
                <c:pt idx="7232">
                  <c:v>3.6594000000000051</c:v>
                </c:pt>
                <c:pt idx="7233">
                  <c:v>3.6316000000000486</c:v>
                </c:pt>
                <c:pt idx="7234">
                  <c:v>3.6039000000000101</c:v>
                </c:pt>
                <c:pt idx="7235">
                  <c:v>3.5760999999999967</c:v>
                </c:pt>
                <c:pt idx="7236">
                  <c:v>3.5484000000000151</c:v>
                </c:pt>
                <c:pt idx="7237">
                  <c:v>3.5206000000000017</c:v>
                </c:pt>
                <c:pt idx="7238">
                  <c:v>3.4927999999999884</c:v>
                </c:pt>
                <c:pt idx="7239">
                  <c:v>3.4650000000000318</c:v>
                </c:pt>
                <c:pt idx="7240">
                  <c:v>3.4372999999999934</c:v>
                </c:pt>
                <c:pt idx="7241">
                  <c:v>3.4095000000000368</c:v>
                </c:pt>
                <c:pt idx="7242">
                  <c:v>3.3815999999999917</c:v>
                </c:pt>
                <c:pt idx="7243">
                  <c:v>3.3538000000000352</c:v>
                </c:pt>
                <c:pt idx="7244">
                  <c:v>3.3260000000000218</c:v>
                </c:pt>
                <c:pt idx="7245">
                  <c:v>3.2982000000000085</c:v>
                </c:pt>
                <c:pt idx="7246">
                  <c:v>3.2702999999999633</c:v>
                </c:pt>
                <c:pt idx="7247">
                  <c:v>3.2425000000000068</c:v>
                </c:pt>
                <c:pt idx="7248">
                  <c:v>3.2146000000000186</c:v>
                </c:pt>
                <c:pt idx="7249">
                  <c:v>3.1868000000000052</c:v>
                </c:pt>
                <c:pt idx="7250">
                  <c:v>3.1588999999999601</c:v>
                </c:pt>
                <c:pt idx="7251">
                  <c:v>3.1310000000000286</c:v>
                </c:pt>
                <c:pt idx="7252">
                  <c:v>3.1032000000000153</c:v>
                </c:pt>
                <c:pt idx="7253">
                  <c:v>3.075300000000027</c:v>
                </c:pt>
                <c:pt idx="7254">
                  <c:v>3.0473999999999819</c:v>
                </c:pt>
                <c:pt idx="7255">
                  <c:v>3.0194999999999936</c:v>
                </c:pt>
                <c:pt idx="7256">
                  <c:v>2.9916000000000054</c:v>
                </c:pt>
                <c:pt idx="7257">
                  <c:v>2.9637000000000171</c:v>
                </c:pt>
                <c:pt idx="7258">
                  <c:v>2.9356999999999971</c:v>
                </c:pt>
                <c:pt idx="7259">
                  <c:v>2.9078000000000088</c:v>
                </c:pt>
                <c:pt idx="7260">
                  <c:v>2.8799000000000206</c:v>
                </c:pt>
                <c:pt idx="7261">
                  <c:v>2.8519000000000005</c:v>
                </c:pt>
                <c:pt idx="7262">
                  <c:v>2.8240000000000123</c:v>
                </c:pt>
                <c:pt idx="7263">
                  <c:v>2.7959999999999923</c:v>
                </c:pt>
                <c:pt idx="7264">
                  <c:v>2.7680000000000291</c:v>
                </c:pt>
                <c:pt idx="7265">
                  <c:v>2.740099999999984</c:v>
                </c:pt>
                <c:pt idx="7266">
                  <c:v>2.7121000000000208</c:v>
                </c:pt>
                <c:pt idx="7267">
                  <c:v>2.6841000000000008</c:v>
                </c:pt>
                <c:pt idx="7268">
                  <c:v>2.6561000000000377</c:v>
                </c:pt>
                <c:pt idx="7269">
                  <c:v>2.6281000000000176</c:v>
                </c:pt>
                <c:pt idx="7270">
                  <c:v>2.6000999999999976</c:v>
                </c:pt>
                <c:pt idx="7271">
                  <c:v>2.5720999999999776</c:v>
                </c:pt>
                <c:pt idx="7272">
                  <c:v>2.5441000000000145</c:v>
                </c:pt>
                <c:pt idx="7273">
                  <c:v>2.5160000000000196</c:v>
                </c:pt>
                <c:pt idx="7274">
                  <c:v>2.4879999999999995</c:v>
                </c:pt>
                <c:pt idx="7275">
                  <c:v>2.4599000000000046</c:v>
                </c:pt>
                <c:pt idx="7276">
                  <c:v>2.4318999999999846</c:v>
                </c:pt>
                <c:pt idx="7277">
                  <c:v>2.4038000000000466</c:v>
                </c:pt>
                <c:pt idx="7278">
                  <c:v>2.3758000000000266</c:v>
                </c:pt>
                <c:pt idx="7279">
                  <c:v>2.3476999999999748</c:v>
                </c:pt>
                <c:pt idx="7280">
                  <c:v>2.3195999999999799</c:v>
                </c:pt>
                <c:pt idx="7281">
                  <c:v>2.2915000000000418</c:v>
                </c:pt>
                <c:pt idx="7282">
                  <c:v>2.2633999999999901</c:v>
                </c:pt>
                <c:pt idx="7283">
                  <c:v>2.235300000000052</c:v>
                </c:pt>
                <c:pt idx="7284">
                  <c:v>2.2072000000000003</c:v>
                </c:pt>
                <c:pt idx="7285">
                  <c:v>2.1791000000000054</c:v>
                </c:pt>
                <c:pt idx="7286">
                  <c:v>2.1510000000000105</c:v>
                </c:pt>
                <c:pt idx="7287">
                  <c:v>2.1228000000000407</c:v>
                </c:pt>
                <c:pt idx="7288">
                  <c:v>2.0946999999999889</c:v>
                </c:pt>
                <c:pt idx="7289">
                  <c:v>2.0665000000000191</c:v>
                </c:pt>
                <c:pt idx="7290">
                  <c:v>2.0383999999999673</c:v>
                </c:pt>
                <c:pt idx="7291">
                  <c:v>2.0101999999999975</c:v>
                </c:pt>
                <c:pt idx="7292">
                  <c:v>1.9821000000000026</c:v>
                </c:pt>
                <c:pt idx="7293">
                  <c:v>1.9539000000000328</c:v>
                </c:pt>
                <c:pt idx="7294">
                  <c:v>1.925700000000063</c:v>
                </c:pt>
                <c:pt idx="7295">
                  <c:v>1.8975000000000364</c:v>
                </c:pt>
                <c:pt idx="7296">
                  <c:v>1.8693000000000097</c:v>
                </c:pt>
                <c:pt idx="7297">
                  <c:v>1.8410999999999831</c:v>
                </c:pt>
                <c:pt idx="7298">
                  <c:v>1.8129000000000133</c:v>
                </c:pt>
                <c:pt idx="7299">
                  <c:v>1.7846999999999866</c:v>
                </c:pt>
                <c:pt idx="7300">
                  <c:v>1.75649999999996</c:v>
                </c:pt>
                <c:pt idx="7301">
                  <c:v>1.7282000000000153</c:v>
                </c:pt>
                <c:pt idx="7302">
                  <c:v>1.7000000000000455</c:v>
                </c:pt>
                <c:pt idx="7303">
                  <c:v>1.6716999999999871</c:v>
                </c:pt>
                <c:pt idx="7304">
                  <c:v>1.6434999999999604</c:v>
                </c:pt>
                <c:pt idx="7305">
                  <c:v>1.6152000000000157</c:v>
                </c:pt>
                <c:pt idx="7306">
                  <c:v>1.5870000000000459</c:v>
                </c:pt>
                <c:pt idx="7307">
                  <c:v>1.5586999999999875</c:v>
                </c:pt>
                <c:pt idx="7308">
                  <c:v>1.5304000000000428</c:v>
                </c:pt>
                <c:pt idx="7309">
                  <c:v>1.5020999999999844</c:v>
                </c:pt>
                <c:pt idx="7310">
                  <c:v>1.4738000000000397</c:v>
                </c:pt>
                <c:pt idx="7311">
                  <c:v>1.4454999999999814</c:v>
                </c:pt>
                <c:pt idx="7312">
                  <c:v>1.4172000000000367</c:v>
                </c:pt>
                <c:pt idx="7313">
                  <c:v>1.3888999999999783</c:v>
                </c:pt>
                <c:pt idx="7314">
                  <c:v>1.3606000000000336</c:v>
                </c:pt>
                <c:pt idx="7315">
                  <c:v>1.3322000000000003</c:v>
                </c:pt>
                <c:pt idx="7316">
                  <c:v>1.3038999999999987</c:v>
                </c:pt>
                <c:pt idx="7317">
                  <c:v>1.2754999999999654</c:v>
                </c:pt>
                <c:pt idx="7318">
                  <c:v>1.2472000000000207</c:v>
                </c:pt>
                <c:pt idx="7319">
                  <c:v>1.2188000000000443</c:v>
                </c:pt>
                <c:pt idx="7320">
                  <c:v>1.190400000000011</c:v>
                </c:pt>
                <c:pt idx="7321">
                  <c:v>1.1621000000000095</c:v>
                </c:pt>
                <c:pt idx="7322">
                  <c:v>1.133700000000033</c:v>
                </c:pt>
                <c:pt idx="7323">
                  <c:v>1.1053000000000566</c:v>
                </c:pt>
                <c:pt idx="7324">
                  <c:v>1.0769000000000233</c:v>
                </c:pt>
                <c:pt idx="7325">
                  <c:v>1.04849999999999</c:v>
                </c:pt>
                <c:pt idx="7326">
                  <c:v>1.0201000000000136</c:v>
                </c:pt>
                <c:pt idx="7327">
                  <c:v>0.99160000000000537</c:v>
                </c:pt>
                <c:pt idx="7328">
                  <c:v>0.96320000000002892</c:v>
                </c:pt>
                <c:pt idx="7329">
                  <c:v>0.93479999999999563</c:v>
                </c:pt>
                <c:pt idx="7330">
                  <c:v>0.90629999999998745</c:v>
                </c:pt>
                <c:pt idx="7331">
                  <c:v>0.877900000000011</c:v>
                </c:pt>
                <c:pt idx="7332">
                  <c:v>0.84940000000000282</c:v>
                </c:pt>
                <c:pt idx="7333">
                  <c:v>0.82090000000005148</c:v>
                </c:pt>
                <c:pt idx="7334">
                  <c:v>0.79250000000001819</c:v>
                </c:pt>
                <c:pt idx="7335">
                  <c:v>0.76400000000001</c:v>
                </c:pt>
                <c:pt idx="7336">
                  <c:v>0.73550000000000182</c:v>
                </c:pt>
                <c:pt idx="7337">
                  <c:v>0.70699999999999363</c:v>
                </c:pt>
                <c:pt idx="7338">
                  <c:v>0.67849999999998545</c:v>
                </c:pt>
                <c:pt idx="7339">
                  <c:v>0.65000000000003411</c:v>
                </c:pt>
                <c:pt idx="7340">
                  <c:v>0.62149999999996908</c:v>
                </c:pt>
                <c:pt idx="7341">
                  <c:v>0.59290000000004284</c:v>
                </c:pt>
                <c:pt idx="7342">
                  <c:v>0.56439999999997781</c:v>
                </c:pt>
                <c:pt idx="7343">
                  <c:v>0.53590000000002647</c:v>
                </c:pt>
                <c:pt idx="7344">
                  <c:v>0.50730000000004338</c:v>
                </c:pt>
                <c:pt idx="7345">
                  <c:v>0.4788000000000352</c:v>
                </c:pt>
                <c:pt idx="7346">
                  <c:v>0.45019999999999527</c:v>
                </c:pt>
                <c:pt idx="7347">
                  <c:v>0.42160000000001219</c:v>
                </c:pt>
                <c:pt idx="7348">
                  <c:v>0.3930000000000291</c:v>
                </c:pt>
                <c:pt idx="7349">
                  <c:v>0.36450000000002092</c:v>
                </c:pt>
                <c:pt idx="7350">
                  <c:v>0.33589999999998099</c:v>
                </c:pt>
                <c:pt idx="7351">
                  <c:v>0.30729999999999791</c:v>
                </c:pt>
                <c:pt idx="7352">
                  <c:v>0.27870000000001482</c:v>
                </c:pt>
                <c:pt idx="7353">
                  <c:v>0.25</c:v>
                </c:pt>
                <c:pt idx="7354">
                  <c:v>0.22139999999996007</c:v>
                </c:pt>
                <c:pt idx="7355">
                  <c:v>0.19279999999997699</c:v>
                </c:pt>
                <c:pt idx="7356">
                  <c:v>0.16420000000005075</c:v>
                </c:pt>
                <c:pt idx="7357">
                  <c:v>0.13549999999997908</c:v>
                </c:pt>
                <c:pt idx="7358">
                  <c:v>0.10690000000005284</c:v>
                </c:pt>
                <c:pt idx="7359">
                  <c:v>7.8199999999981173E-2</c:v>
                </c:pt>
                <c:pt idx="7360">
                  <c:v>4.9500000000023192E-2</c:v>
                </c:pt>
                <c:pt idx="7361">
                  <c:v>2.0899999999983265E-2</c:v>
                </c:pt>
                <c:pt idx="7362">
                  <c:v>-7.799999999974716E-3</c:v>
                </c:pt>
                <c:pt idx="7363">
                  <c:v>-3.6499999999989541E-2</c:v>
                </c:pt>
                <c:pt idx="7364">
                  <c:v>-6.5200000000004366E-2</c:v>
                </c:pt>
                <c:pt idx="7365">
                  <c:v>-9.390000000001919E-2</c:v>
                </c:pt>
                <c:pt idx="7366">
                  <c:v>-0.12259999999997717</c:v>
                </c:pt>
                <c:pt idx="7367">
                  <c:v>-0.151299999999992</c:v>
                </c:pt>
                <c:pt idx="7368">
                  <c:v>-0.18009999999998172</c:v>
                </c:pt>
                <c:pt idx="7369">
                  <c:v>-0.2087999999999397</c:v>
                </c:pt>
                <c:pt idx="7370">
                  <c:v>-0.23750000000001137</c:v>
                </c:pt>
                <c:pt idx="7371">
                  <c:v>-0.26630000000000109</c:v>
                </c:pt>
                <c:pt idx="7372">
                  <c:v>-0.29500000000001592</c:v>
                </c:pt>
                <c:pt idx="7373">
                  <c:v>-0.3237999999999488</c:v>
                </c:pt>
                <c:pt idx="7374">
                  <c:v>-0.35259999999999536</c:v>
                </c:pt>
                <c:pt idx="7375">
                  <c:v>-0.38140000000004193</c:v>
                </c:pt>
                <c:pt idx="7376">
                  <c:v>-0.41009999999999991</c:v>
                </c:pt>
                <c:pt idx="7377">
                  <c:v>-0.43889999999998963</c:v>
                </c:pt>
                <c:pt idx="7378">
                  <c:v>-0.46769999999997935</c:v>
                </c:pt>
                <c:pt idx="7379">
                  <c:v>-0.49650000000002592</c:v>
                </c:pt>
                <c:pt idx="7380">
                  <c:v>-0.52539999999999054</c:v>
                </c:pt>
                <c:pt idx="7381">
                  <c:v>-0.55419999999998026</c:v>
                </c:pt>
                <c:pt idx="7382">
                  <c:v>-0.58300000000002683</c:v>
                </c:pt>
                <c:pt idx="7383">
                  <c:v>-0.61179999999995971</c:v>
                </c:pt>
                <c:pt idx="7384">
                  <c:v>-0.64069999999998117</c:v>
                </c:pt>
                <c:pt idx="7385">
                  <c:v>-0.6694999999999709</c:v>
                </c:pt>
                <c:pt idx="7386">
                  <c:v>-0.69839999999999236</c:v>
                </c:pt>
                <c:pt idx="7387">
                  <c:v>-0.72729999999995698</c:v>
                </c:pt>
                <c:pt idx="7388">
                  <c:v>-0.75610000000000355</c:v>
                </c:pt>
                <c:pt idx="7389">
                  <c:v>-0.78499999999996817</c:v>
                </c:pt>
                <c:pt idx="7390">
                  <c:v>-0.81389999999998963</c:v>
                </c:pt>
                <c:pt idx="7391">
                  <c:v>-0.8428000000000111</c:v>
                </c:pt>
                <c:pt idx="7392">
                  <c:v>-0.87170000000003256</c:v>
                </c:pt>
                <c:pt idx="7393">
                  <c:v>-0.90059999999999718</c:v>
                </c:pt>
                <c:pt idx="7394">
                  <c:v>-0.9294999999999618</c:v>
                </c:pt>
                <c:pt idx="7395">
                  <c:v>-0.95850000000001501</c:v>
                </c:pt>
                <c:pt idx="7396">
                  <c:v>-0.98740000000003647</c:v>
                </c:pt>
                <c:pt idx="7397">
                  <c:v>-1.016399999999976</c:v>
                </c:pt>
                <c:pt idx="7398">
                  <c:v>-1.0452999999999406</c:v>
                </c:pt>
                <c:pt idx="7399">
                  <c:v>-1.0742999999999938</c:v>
                </c:pt>
                <c:pt idx="7400">
                  <c:v>-1.1032000000000153</c:v>
                </c:pt>
                <c:pt idx="7401">
                  <c:v>-1.1322000000000116</c:v>
                </c:pt>
                <c:pt idx="7402">
                  <c:v>-1.1611999999999512</c:v>
                </c:pt>
                <c:pt idx="7403">
                  <c:v>-1.1902000000000044</c:v>
                </c:pt>
                <c:pt idx="7404">
                  <c:v>-1.2192000000000007</c:v>
                </c:pt>
                <c:pt idx="7405">
                  <c:v>-1.2481999999999971</c:v>
                </c:pt>
                <c:pt idx="7406">
                  <c:v>-1.2771999999999935</c:v>
                </c:pt>
                <c:pt idx="7407">
                  <c:v>-1.3061999999999898</c:v>
                </c:pt>
                <c:pt idx="7408">
                  <c:v>-1.3351999999999862</c:v>
                </c:pt>
                <c:pt idx="7409">
                  <c:v>-1.3643000000000143</c:v>
                </c:pt>
                <c:pt idx="7410">
                  <c:v>-1.3932999999999538</c:v>
                </c:pt>
                <c:pt idx="7411">
                  <c:v>-1.422300000000007</c:v>
                </c:pt>
                <c:pt idx="7412">
                  <c:v>-1.4513999999999783</c:v>
                </c:pt>
                <c:pt idx="7413">
                  <c:v>-1.4805000000000064</c:v>
                </c:pt>
                <c:pt idx="7414">
                  <c:v>-1.5095000000000027</c:v>
                </c:pt>
                <c:pt idx="7415">
                  <c:v>-1.5386000000000308</c:v>
                </c:pt>
                <c:pt idx="7416">
                  <c:v>-1.5677000000000021</c:v>
                </c:pt>
                <c:pt idx="7417">
                  <c:v>-1.5968000000000302</c:v>
                </c:pt>
                <c:pt idx="7418">
                  <c:v>-1.6259000000000015</c:v>
                </c:pt>
                <c:pt idx="7419">
                  <c:v>-1.6549999999999727</c:v>
                </c:pt>
                <c:pt idx="7420">
                  <c:v>-1.6841000000000008</c:v>
                </c:pt>
                <c:pt idx="7421">
                  <c:v>-1.7132000000000289</c:v>
                </c:pt>
                <c:pt idx="7422">
                  <c:v>-1.7423999999999751</c:v>
                </c:pt>
                <c:pt idx="7423">
                  <c:v>-1.7714999999999463</c:v>
                </c:pt>
                <c:pt idx="7424">
                  <c:v>-1.8007000000000062</c:v>
                </c:pt>
                <c:pt idx="7425">
                  <c:v>-1.8298000000000343</c:v>
                </c:pt>
                <c:pt idx="7426">
                  <c:v>-1.8589999999999804</c:v>
                </c:pt>
                <c:pt idx="7427">
                  <c:v>-1.8880999999999517</c:v>
                </c:pt>
                <c:pt idx="7428">
                  <c:v>-1.9173000000000116</c:v>
                </c:pt>
                <c:pt idx="7429">
                  <c:v>-1.9465000000000146</c:v>
                </c:pt>
                <c:pt idx="7430">
                  <c:v>-1.9757000000000176</c:v>
                </c:pt>
                <c:pt idx="7431">
                  <c:v>-2.0048999999999637</c:v>
                </c:pt>
                <c:pt idx="7432">
                  <c:v>-2.0341000000000236</c:v>
                </c:pt>
                <c:pt idx="7433">
                  <c:v>-2.0632999999999697</c:v>
                </c:pt>
                <c:pt idx="7434">
                  <c:v>-2.0925000000000296</c:v>
                </c:pt>
                <c:pt idx="7435">
                  <c:v>-2.1217999999999506</c:v>
                </c:pt>
                <c:pt idx="7436">
                  <c:v>-2.1510000000000105</c:v>
                </c:pt>
                <c:pt idx="7437">
                  <c:v>-2.1801999999999566</c:v>
                </c:pt>
                <c:pt idx="7438">
                  <c:v>-2.2094999999999914</c:v>
                </c:pt>
                <c:pt idx="7439">
                  <c:v>-2.2387999999999693</c:v>
                </c:pt>
                <c:pt idx="7440">
                  <c:v>-2.2680000000000291</c:v>
                </c:pt>
                <c:pt idx="7441">
                  <c:v>-2.297300000000007</c:v>
                </c:pt>
                <c:pt idx="7442">
                  <c:v>-2.3266000000000417</c:v>
                </c:pt>
                <c:pt idx="7443">
                  <c:v>-2.3558999999999628</c:v>
                </c:pt>
                <c:pt idx="7444">
                  <c:v>-2.3850999999999658</c:v>
                </c:pt>
                <c:pt idx="7445">
                  <c:v>-2.4144000000000005</c:v>
                </c:pt>
                <c:pt idx="7446">
                  <c:v>-2.4438000000000102</c:v>
                </c:pt>
                <c:pt idx="7447">
                  <c:v>-2.4730999999999881</c:v>
                </c:pt>
                <c:pt idx="7448">
                  <c:v>-2.502399999999966</c:v>
                </c:pt>
                <c:pt idx="7449">
                  <c:v>-2.5317000000000007</c:v>
                </c:pt>
                <c:pt idx="7450">
                  <c:v>-2.5611000000000104</c:v>
                </c:pt>
                <c:pt idx="7451">
                  <c:v>-2.5903999999999883</c:v>
                </c:pt>
                <c:pt idx="7452">
                  <c:v>-2.6197999999999411</c:v>
                </c:pt>
                <c:pt idx="7453">
                  <c:v>-2.6490999999999758</c:v>
                </c:pt>
                <c:pt idx="7454">
                  <c:v>-2.6785000000000423</c:v>
                </c:pt>
                <c:pt idx="7455">
                  <c:v>-2.7078999999999951</c:v>
                </c:pt>
                <c:pt idx="7456">
                  <c:v>-2.737199999999973</c:v>
                </c:pt>
                <c:pt idx="7457">
                  <c:v>-2.7665999999999826</c:v>
                </c:pt>
                <c:pt idx="7458">
                  <c:v>-2.7959999999999923</c:v>
                </c:pt>
                <c:pt idx="7459">
                  <c:v>-2.8254000000000019</c:v>
                </c:pt>
                <c:pt idx="7460">
                  <c:v>-2.8547999999999547</c:v>
                </c:pt>
                <c:pt idx="7461">
                  <c:v>-2.8842999999999961</c:v>
                </c:pt>
                <c:pt idx="7462">
                  <c:v>-2.9137000000000057</c:v>
                </c:pt>
                <c:pt idx="7463">
                  <c:v>-2.9431000000000154</c:v>
                </c:pt>
                <c:pt idx="7464">
                  <c:v>-2.9724999999999682</c:v>
                </c:pt>
                <c:pt idx="7465">
                  <c:v>-3.0020000000000095</c:v>
                </c:pt>
                <c:pt idx="7466">
                  <c:v>-3.0313999999999623</c:v>
                </c:pt>
                <c:pt idx="7467">
                  <c:v>-3.0609000000000037</c:v>
                </c:pt>
                <c:pt idx="7468">
                  <c:v>-3.0903999999999883</c:v>
                </c:pt>
                <c:pt idx="7469">
                  <c:v>-3.1197999999999411</c:v>
                </c:pt>
                <c:pt idx="7470">
                  <c:v>-3.1492999999999824</c:v>
                </c:pt>
                <c:pt idx="7471">
                  <c:v>-3.1788000000000238</c:v>
                </c:pt>
                <c:pt idx="7472">
                  <c:v>-3.2083000000000084</c:v>
                </c:pt>
                <c:pt idx="7473">
                  <c:v>-3.2377999999999361</c:v>
                </c:pt>
                <c:pt idx="7474">
                  <c:v>-3.2672999999999774</c:v>
                </c:pt>
                <c:pt idx="7475">
                  <c:v>-3.2968000000000188</c:v>
                </c:pt>
                <c:pt idx="7476">
                  <c:v>-3.3263999999999783</c:v>
                </c:pt>
                <c:pt idx="7477">
                  <c:v>-3.3558999999999628</c:v>
                </c:pt>
                <c:pt idx="7478">
                  <c:v>-3.3854000000000042</c:v>
                </c:pt>
                <c:pt idx="7479">
                  <c:v>-3.4150000000000205</c:v>
                </c:pt>
                <c:pt idx="7480">
                  <c:v>-3.444500000000005</c:v>
                </c:pt>
                <c:pt idx="7481">
                  <c:v>-3.4740999999999644</c:v>
                </c:pt>
                <c:pt idx="7482">
                  <c:v>-3.5036999999999807</c:v>
                </c:pt>
                <c:pt idx="7483">
                  <c:v>-3.5331999999999653</c:v>
                </c:pt>
                <c:pt idx="7484">
                  <c:v>-3.5627999999999815</c:v>
                </c:pt>
                <c:pt idx="7485">
                  <c:v>-3.5923999999999978</c:v>
                </c:pt>
                <c:pt idx="7486">
                  <c:v>-3.6220000000000141</c:v>
                </c:pt>
                <c:pt idx="7487">
                  <c:v>-3.6515999999999735</c:v>
                </c:pt>
                <c:pt idx="7488">
                  <c:v>-3.6811999999999898</c:v>
                </c:pt>
                <c:pt idx="7489">
                  <c:v>-3.710899999999981</c:v>
                </c:pt>
                <c:pt idx="7490">
                  <c:v>-3.7404999999999973</c:v>
                </c:pt>
                <c:pt idx="7491">
                  <c:v>-3.7700999999999567</c:v>
                </c:pt>
                <c:pt idx="7492">
                  <c:v>-3.7998000000000047</c:v>
                </c:pt>
                <c:pt idx="7493">
                  <c:v>-3.8293999999999642</c:v>
                </c:pt>
                <c:pt idx="7494">
                  <c:v>-3.8590999999999553</c:v>
                </c:pt>
                <c:pt idx="7495">
                  <c:v>-3.8886999999999716</c:v>
                </c:pt>
                <c:pt idx="7496">
                  <c:v>-3.9184000000000196</c:v>
                </c:pt>
                <c:pt idx="7497">
                  <c:v>-3.9481000000000108</c:v>
                </c:pt>
                <c:pt idx="7498">
                  <c:v>-3.9777999999999452</c:v>
                </c:pt>
                <c:pt idx="7499">
                  <c:v>-4.0074999999999932</c:v>
                </c:pt>
                <c:pt idx="7500">
                  <c:v>-4.0372000000000412</c:v>
                </c:pt>
                <c:pt idx="7501">
                  <c:v>-4.0668999999999755</c:v>
                </c:pt>
                <c:pt idx="7502">
                  <c:v>-4.0965999999999667</c:v>
                </c:pt>
                <c:pt idx="7503">
                  <c:v>-4.1263999999999896</c:v>
                </c:pt>
                <c:pt idx="7504">
                  <c:v>-4.1561000000000377</c:v>
                </c:pt>
                <c:pt idx="7505">
                  <c:v>-4.185799999999972</c:v>
                </c:pt>
                <c:pt idx="7506">
                  <c:v>-4.2155999999999949</c:v>
                </c:pt>
                <c:pt idx="7507">
                  <c:v>-4.2454000000000178</c:v>
                </c:pt>
                <c:pt idx="7508">
                  <c:v>-4.2750999999999522</c:v>
                </c:pt>
                <c:pt idx="7509">
                  <c:v>-4.3049000000000319</c:v>
                </c:pt>
                <c:pt idx="7510">
                  <c:v>-4.334699999999998</c:v>
                </c:pt>
                <c:pt idx="7511">
                  <c:v>-4.3645000000000209</c:v>
                </c:pt>
                <c:pt idx="7512">
                  <c:v>-4.394299999999987</c:v>
                </c:pt>
                <c:pt idx="7513">
                  <c:v>-4.4241000000000099</c:v>
                </c:pt>
                <c:pt idx="7514">
                  <c:v>-4.453899999999976</c:v>
                </c:pt>
                <c:pt idx="7515">
                  <c:v>-4.4836999999999989</c:v>
                </c:pt>
                <c:pt idx="7516">
                  <c:v>-4.5135999999999967</c:v>
                </c:pt>
                <c:pt idx="7517">
                  <c:v>-4.5434000000000196</c:v>
                </c:pt>
                <c:pt idx="7518">
                  <c:v>-4.5731999999999857</c:v>
                </c:pt>
                <c:pt idx="7519">
                  <c:v>-4.6030999999999835</c:v>
                </c:pt>
                <c:pt idx="7520">
                  <c:v>-4.6329999999999814</c:v>
                </c:pt>
                <c:pt idx="7521">
                  <c:v>-4.6628000000000043</c:v>
                </c:pt>
                <c:pt idx="7522">
                  <c:v>-4.6927000000000021</c:v>
                </c:pt>
                <c:pt idx="7523">
                  <c:v>-4.7225999999999431</c:v>
                </c:pt>
                <c:pt idx="7524">
                  <c:v>-4.7524999999999977</c:v>
                </c:pt>
                <c:pt idx="7525">
                  <c:v>-4.7823999999999955</c:v>
                </c:pt>
                <c:pt idx="7526">
                  <c:v>-4.8122999999999934</c:v>
                </c:pt>
                <c:pt idx="7527">
                  <c:v>-4.8421999999999912</c:v>
                </c:pt>
                <c:pt idx="7528">
                  <c:v>-4.872099999999989</c:v>
                </c:pt>
                <c:pt idx="7529">
                  <c:v>-4.9021000000000186</c:v>
                </c:pt>
                <c:pt idx="7530">
                  <c:v>-4.9320000000000164</c:v>
                </c:pt>
                <c:pt idx="7531">
                  <c:v>-4.9619999999999891</c:v>
                </c:pt>
                <c:pt idx="7532">
                  <c:v>-4.9918999999999869</c:v>
                </c:pt>
                <c:pt idx="7533">
                  <c:v>-5.0218999999999596</c:v>
                </c:pt>
                <c:pt idx="7534">
                  <c:v>-5.0518000000000143</c:v>
                </c:pt>
                <c:pt idx="7535">
                  <c:v>-5.081799999999987</c:v>
                </c:pt>
                <c:pt idx="7536">
                  <c:v>-5.1118000000000166</c:v>
                </c:pt>
                <c:pt idx="7537">
                  <c:v>-5.1417999999999893</c:v>
                </c:pt>
                <c:pt idx="7538">
                  <c:v>-5.1718000000000188</c:v>
                </c:pt>
                <c:pt idx="7539">
                  <c:v>-5.2017999999999915</c:v>
                </c:pt>
                <c:pt idx="7540">
                  <c:v>-5.2318000000000211</c:v>
                </c:pt>
                <c:pt idx="7541">
                  <c:v>-5.2617999999999938</c:v>
                </c:pt>
                <c:pt idx="7542">
                  <c:v>-5.2918000000000234</c:v>
                </c:pt>
                <c:pt idx="7543">
                  <c:v>-5.321899999999971</c:v>
                </c:pt>
                <c:pt idx="7544">
                  <c:v>-5.3518999999999437</c:v>
                </c:pt>
                <c:pt idx="7545">
                  <c:v>-5.3818999999999733</c:v>
                </c:pt>
                <c:pt idx="7546">
                  <c:v>-5.4120000000000346</c:v>
                </c:pt>
                <c:pt idx="7547">
                  <c:v>-5.4420999999999822</c:v>
                </c:pt>
                <c:pt idx="7548">
                  <c:v>-5.4720999999999549</c:v>
                </c:pt>
                <c:pt idx="7549">
                  <c:v>-5.5333999999999719</c:v>
                </c:pt>
                <c:pt idx="7550">
                  <c:v>-5.6259000000000015</c:v>
                </c:pt>
                <c:pt idx="7551">
                  <c:v>-5.7183999999999742</c:v>
                </c:pt>
                <c:pt idx="7552">
                  <c:v>-5.8108999999999469</c:v>
                </c:pt>
                <c:pt idx="7553">
                  <c:v>-5.9033999999999764</c:v>
                </c:pt>
                <c:pt idx="7554">
                  <c:v>-5.995900000000006</c:v>
                </c:pt>
                <c:pt idx="7555">
                  <c:v>-6.0883999999999787</c:v>
                </c:pt>
                <c:pt idx="7556">
                  <c:v>-6.1808999999999514</c:v>
                </c:pt>
                <c:pt idx="7557">
                  <c:v>-6.273399999999981</c:v>
                </c:pt>
                <c:pt idx="7558">
                  <c:v>-6.3658999999999537</c:v>
                </c:pt>
                <c:pt idx="7559">
                  <c:v>-6.4583999999999833</c:v>
                </c:pt>
                <c:pt idx="7560">
                  <c:v>-6.550899999999956</c:v>
                </c:pt>
                <c:pt idx="7561">
                  <c:v>-6.6433999999999855</c:v>
                </c:pt>
                <c:pt idx="7562">
                  <c:v>-6.7358999999999583</c:v>
                </c:pt>
                <c:pt idx="7563">
                  <c:v>-6.8283999999999878</c:v>
                </c:pt>
                <c:pt idx="7564">
                  <c:v>-6.9208999999999605</c:v>
                </c:pt>
                <c:pt idx="7565">
                  <c:v>-7.0133999999999901</c:v>
                </c:pt>
                <c:pt idx="7566">
                  <c:v>-7.1058999999999628</c:v>
                </c:pt>
                <c:pt idx="7567">
                  <c:v>-7.1983999999999924</c:v>
                </c:pt>
                <c:pt idx="7568">
                  <c:v>-7.2908999999999651</c:v>
                </c:pt>
                <c:pt idx="7569">
                  <c:v>-7.3833999999999378</c:v>
                </c:pt>
                <c:pt idx="7570">
                  <c:v>-7.4758999999999673</c:v>
                </c:pt>
                <c:pt idx="7571">
                  <c:v>-7.5683999999999969</c:v>
                </c:pt>
                <c:pt idx="7572">
                  <c:v>-7.6608999999999696</c:v>
                </c:pt>
                <c:pt idx="7573">
                  <c:v>-7.7533999999999423</c:v>
                </c:pt>
                <c:pt idx="7574">
                  <c:v>-7.8458999999999719</c:v>
                </c:pt>
                <c:pt idx="7575">
                  <c:v>-7.9384000000000015</c:v>
                </c:pt>
                <c:pt idx="7576">
                  <c:v>-8.0308999999999742</c:v>
                </c:pt>
                <c:pt idx="7577">
                  <c:v>-8.1233999999999469</c:v>
                </c:pt>
                <c:pt idx="7578">
                  <c:v>-8.2158999999999764</c:v>
                </c:pt>
                <c:pt idx="7579">
                  <c:v>-8.308400000000006</c:v>
                </c:pt>
                <c:pt idx="7580">
                  <c:v>-8.4008999999999787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2580736"/>
        <c:axId val="32582272"/>
      </c:scatterChart>
      <c:valAx>
        <c:axId val="32580736"/>
        <c:scaling>
          <c:orientation val="minMax"/>
          <c:max val="2000"/>
          <c:min val="-2000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crossAx val="32582272"/>
        <c:crossesAt val="-99999999999"/>
        <c:crossBetween val="midCat"/>
        <c:majorUnit val="1000"/>
      </c:valAx>
      <c:valAx>
        <c:axId val="32582272"/>
        <c:scaling>
          <c:orientation val="minMax"/>
          <c:max val="200"/>
          <c:min val="-200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32580736"/>
        <c:crossesAt val="-99999999"/>
        <c:crossBetween val="midCat"/>
        <c:majorUnit val="100"/>
      </c:valAx>
    </c:plotArea>
    <c:legend>
      <c:legendPos val="t"/>
      <c:layout>
        <c:manualLayout>
          <c:xMode val="edge"/>
          <c:yMode val="edge"/>
          <c:x val="5.1405839612261774E-4"/>
          <c:y val="0.11353276280132349"/>
          <c:w val="0.99948594160387738"/>
          <c:h val="0.13660933039838627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600"/>
      </a:pPr>
      <a:endParaRPr lang="de-DE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de-CH"/>
              <a:t>Phase Error</a:t>
            </a:r>
          </a:p>
        </c:rich>
      </c:tx>
      <c:layout>
        <c:manualLayout>
          <c:xMode val="edge"/>
          <c:yMode val="edge"/>
          <c:x val="7.0570586299750868E-2"/>
          <c:y val="1.5397293861903343E-4"/>
        </c:manualLayout>
      </c:layout>
      <c:overlay val="1"/>
    </c:title>
    <c:autoTitleDeleted val="0"/>
    <c:plotArea>
      <c:layout>
        <c:manualLayout>
          <c:layoutTarget val="inner"/>
          <c:xMode val="edge"/>
          <c:yMode val="edge"/>
          <c:x val="6.7098047905880462E-2"/>
          <c:y val="0.1585855747376636"/>
          <c:w val="0.89230752701169103"/>
          <c:h val="0.70268808358655754"/>
        </c:manualLayout>
      </c:layout>
      <c:scatterChart>
        <c:scatterStyle val="lineMarker"/>
        <c:varyColors val="0"/>
        <c:ser>
          <c:idx val="0"/>
          <c:order val="0"/>
          <c:tx>
            <c:strRef>
              <c:f>[Book10]Sheet1!$C$1</c:f>
              <c:strCache>
                <c:ptCount val="1"/>
                <c:pt idx="0">
                  <c:v>Initial, 9° RMS</c:v>
                </c:pt>
              </c:strCache>
            </c:strRef>
          </c:tx>
          <c:marker>
            <c:symbol val="none"/>
          </c:marker>
          <c:xVal>
            <c:numRef>
              <c:f>[Book10]Sheet1!$A$2:$A$155</c:f>
              <c:numCache>
                <c:formatCode>General</c:formatCode>
                <c:ptCount val="154"/>
                <c:pt idx="0">
                  <c:v>-1201.05</c:v>
                </c:pt>
                <c:pt idx="1">
                  <c:v>-1185.3499999999999</c:v>
                </c:pt>
                <c:pt idx="2">
                  <c:v>-1169.6500000000001</c:v>
                </c:pt>
                <c:pt idx="3">
                  <c:v>-1153.95</c:v>
                </c:pt>
                <c:pt idx="4">
                  <c:v>-1138.25</c:v>
                </c:pt>
                <c:pt idx="5">
                  <c:v>-1122.55</c:v>
                </c:pt>
                <c:pt idx="6">
                  <c:v>-1106.8499999999999</c:v>
                </c:pt>
                <c:pt idx="7">
                  <c:v>-1091.1500000000001</c:v>
                </c:pt>
                <c:pt idx="8">
                  <c:v>-1075.45</c:v>
                </c:pt>
                <c:pt idx="9">
                  <c:v>-1059.75</c:v>
                </c:pt>
                <c:pt idx="10">
                  <c:v>-1044.05</c:v>
                </c:pt>
                <c:pt idx="11">
                  <c:v>-1028.3499999999999</c:v>
                </c:pt>
                <c:pt idx="12">
                  <c:v>-1012.65</c:v>
                </c:pt>
                <c:pt idx="13">
                  <c:v>-996.95</c:v>
                </c:pt>
                <c:pt idx="14">
                  <c:v>-981.25</c:v>
                </c:pt>
                <c:pt idx="15">
                  <c:v>-965.55</c:v>
                </c:pt>
                <c:pt idx="16">
                  <c:v>-949.85</c:v>
                </c:pt>
                <c:pt idx="17">
                  <c:v>-934.15</c:v>
                </c:pt>
                <c:pt idx="18">
                  <c:v>-918.45</c:v>
                </c:pt>
                <c:pt idx="19">
                  <c:v>-902.75</c:v>
                </c:pt>
                <c:pt idx="20">
                  <c:v>-887.05</c:v>
                </c:pt>
                <c:pt idx="21">
                  <c:v>-871.35</c:v>
                </c:pt>
                <c:pt idx="22">
                  <c:v>-855.65</c:v>
                </c:pt>
                <c:pt idx="23">
                  <c:v>-839.95</c:v>
                </c:pt>
                <c:pt idx="24">
                  <c:v>-824.25</c:v>
                </c:pt>
                <c:pt idx="25">
                  <c:v>-808.55</c:v>
                </c:pt>
                <c:pt idx="26">
                  <c:v>-792.85</c:v>
                </c:pt>
                <c:pt idx="27">
                  <c:v>-777.15</c:v>
                </c:pt>
                <c:pt idx="28">
                  <c:v>-761.45</c:v>
                </c:pt>
                <c:pt idx="29">
                  <c:v>-745.75</c:v>
                </c:pt>
                <c:pt idx="30">
                  <c:v>-730.05</c:v>
                </c:pt>
                <c:pt idx="31">
                  <c:v>-714.35</c:v>
                </c:pt>
                <c:pt idx="32">
                  <c:v>-698.65</c:v>
                </c:pt>
                <c:pt idx="33">
                  <c:v>-682.95</c:v>
                </c:pt>
                <c:pt idx="34">
                  <c:v>-667.25</c:v>
                </c:pt>
                <c:pt idx="35">
                  <c:v>-651.54999999999995</c:v>
                </c:pt>
                <c:pt idx="36">
                  <c:v>-635.85</c:v>
                </c:pt>
                <c:pt idx="37">
                  <c:v>-620.15</c:v>
                </c:pt>
                <c:pt idx="38">
                  <c:v>-604.45000000000005</c:v>
                </c:pt>
                <c:pt idx="39">
                  <c:v>-588.75</c:v>
                </c:pt>
                <c:pt idx="40">
                  <c:v>-573.04999999999995</c:v>
                </c:pt>
                <c:pt idx="41">
                  <c:v>-557.35</c:v>
                </c:pt>
                <c:pt idx="42">
                  <c:v>-541.65</c:v>
                </c:pt>
                <c:pt idx="43">
                  <c:v>-525.95000000000005</c:v>
                </c:pt>
                <c:pt idx="44">
                  <c:v>-510.25</c:v>
                </c:pt>
                <c:pt idx="45">
                  <c:v>-494.55</c:v>
                </c:pt>
                <c:pt idx="46">
                  <c:v>-478.85</c:v>
                </c:pt>
                <c:pt idx="47">
                  <c:v>-463.15</c:v>
                </c:pt>
                <c:pt idx="48">
                  <c:v>-447.45</c:v>
                </c:pt>
                <c:pt idx="49">
                  <c:v>-431.75</c:v>
                </c:pt>
                <c:pt idx="50">
                  <c:v>-416.05</c:v>
                </c:pt>
                <c:pt idx="51">
                  <c:v>-400.35</c:v>
                </c:pt>
                <c:pt idx="52">
                  <c:v>-384.65</c:v>
                </c:pt>
                <c:pt idx="53">
                  <c:v>-368.95</c:v>
                </c:pt>
                <c:pt idx="54">
                  <c:v>-353.25</c:v>
                </c:pt>
                <c:pt idx="55">
                  <c:v>-337.55</c:v>
                </c:pt>
                <c:pt idx="56">
                  <c:v>-321.85000000000002</c:v>
                </c:pt>
                <c:pt idx="57">
                  <c:v>-306.14999999999998</c:v>
                </c:pt>
                <c:pt idx="58">
                  <c:v>-290.45</c:v>
                </c:pt>
                <c:pt idx="59">
                  <c:v>-274.75</c:v>
                </c:pt>
                <c:pt idx="60">
                  <c:v>-259.05</c:v>
                </c:pt>
                <c:pt idx="61">
                  <c:v>-243.35</c:v>
                </c:pt>
                <c:pt idx="62">
                  <c:v>-227.65</c:v>
                </c:pt>
                <c:pt idx="63">
                  <c:v>-211.95</c:v>
                </c:pt>
                <c:pt idx="64">
                  <c:v>-196.25</c:v>
                </c:pt>
                <c:pt idx="65">
                  <c:v>-180.55</c:v>
                </c:pt>
                <c:pt idx="66">
                  <c:v>-164.85</c:v>
                </c:pt>
                <c:pt idx="67">
                  <c:v>-149.15</c:v>
                </c:pt>
                <c:pt idx="68">
                  <c:v>-133.44999999999999</c:v>
                </c:pt>
                <c:pt idx="69">
                  <c:v>-117.75</c:v>
                </c:pt>
                <c:pt idx="70">
                  <c:v>-102.05</c:v>
                </c:pt>
                <c:pt idx="71">
                  <c:v>-86.35</c:v>
                </c:pt>
                <c:pt idx="72">
                  <c:v>-70.650000000000006</c:v>
                </c:pt>
                <c:pt idx="73">
                  <c:v>-54.95</c:v>
                </c:pt>
                <c:pt idx="74">
                  <c:v>-39.25</c:v>
                </c:pt>
                <c:pt idx="75">
                  <c:v>-23.55</c:v>
                </c:pt>
                <c:pt idx="76">
                  <c:v>-7.85</c:v>
                </c:pt>
                <c:pt idx="77">
                  <c:v>7.85</c:v>
                </c:pt>
                <c:pt idx="78">
                  <c:v>23.55</c:v>
                </c:pt>
                <c:pt idx="79">
                  <c:v>39.25</c:v>
                </c:pt>
                <c:pt idx="80">
                  <c:v>54.95</c:v>
                </c:pt>
                <c:pt idx="81">
                  <c:v>70.650000000000006</c:v>
                </c:pt>
                <c:pt idx="82">
                  <c:v>86.35</c:v>
                </c:pt>
                <c:pt idx="83">
                  <c:v>102.05</c:v>
                </c:pt>
                <c:pt idx="84">
                  <c:v>117.75</c:v>
                </c:pt>
                <c:pt idx="85">
                  <c:v>133.44999999999999</c:v>
                </c:pt>
                <c:pt idx="86">
                  <c:v>149.15</c:v>
                </c:pt>
                <c:pt idx="87">
                  <c:v>164.85</c:v>
                </c:pt>
                <c:pt idx="88">
                  <c:v>180.55</c:v>
                </c:pt>
                <c:pt idx="89">
                  <c:v>196.25</c:v>
                </c:pt>
                <c:pt idx="90">
                  <c:v>211.95</c:v>
                </c:pt>
                <c:pt idx="91">
                  <c:v>227.65</c:v>
                </c:pt>
                <c:pt idx="92">
                  <c:v>243.35</c:v>
                </c:pt>
                <c:pt idx="93">
                  <c:v>259.05</c:v>
                </c:pt>
                <c:pt idx="94">
                  <c:v>274.75</c:v>
                </c:pt>
                <c:pt idx="95">
                  <c:v>290.45</c:v>
                </c:pt>
                <c:pt idx="96">
                  <c:v>306.14999999999998</c:v>
                </c:pt>
                <c:pt idx="97">
                  <c:v>321.85000000000002</c:v>
                </c:pt>
                <c:pt idx="98">
                  <c:v>337.55</c:v>
                </c:pt>
                <c:pt idx="99">
                  <c:v>353.25</c:v>
                </c:pt>
                <c:pt idx="100">
                  <c:v>368.95</c:v>
                </c:pt>
                <c:pt idx="101">
                  <c:v>384.65</c:v>
                </c:pt>
                <c:pt idx="102">
                  <c:v>400.35</c:v>
                </c:pt>
                <c:pt idx="103">
                  <c:v>416.05</c:v>
                </c:pt>
                <c:pt idx="104">
                  <c:v>431.75</c:v>
                </c:pt>
                <c:pt idx="105">
                  <c:v>447.45</c:v>
                </c:pt>
                <c:pt idx="106">
                  <c:v>463.15</c:v>
                </c:pt>
                <c:pt idx="107">
                  <c:v>478.85</c:v>
                </c:pt>
                <c:pt idx="108">
                  <c:v>494.55</c:v>
                </c:pt>
                <c:pt idx="109">
                  <c:v>510.25</c:v>
                </c:pt>
                <c:pt idx="110">
                  <c:v>525.95000000000005</c:v>
                </c:pt>
                <c:pt idx="111">
                  <c:v>541.65</c:v>
                </c:pt>
                <c:pt idx="112">
                  <c:v>557.35</c:v>
                </c:pt>
                <c:pt idx="113">
                  <c:v>573.04999999999995</c:v>
                </c:pt>
                <c:pt idx="114">
                  <c:v>588.75</c:v>
                </c:pt>
                <c:pt idx="115">
                  <c:v>604.45000000000005</c:v>
                </c:pt>
                <c:pt idx="116">
                  <c:v>620.15</c:v>
                </c:pt>
                <c:pt idx="117">
                  <c:v>635.85</c:v>
                </c:pt>
                <c:pt idx="118">
                  <c:v>651.54999999999995</c:v>
                </c:pt>
                <c:pt idx="119">
                  <c:v>667.25</c:v>
                </c:pt>
                <c:pt idx="120">
                  <c:v>682.95</c:v>
                </c:pt>
                <c:pt idx="121">
                  <c:v>698.65</c:v>
                </c:pt>
                <c:pt idx="122">
                  <c:v>714.35</c:v>
                </c:pt>
                <c:pt idx="123">
                  <c:v>730.05</c:v>
                </c:pt>
                <c:pt idx="124">
                  <c:v>745.75</c:v>
                </c:pt>
                <c:pt idx="125">
                  <c:v>761.45</c:v>
                </c:pt>
                <c:pt idx="126">
                  <c:v>777.15</c:v>
                </c:pt>
                <c:pt idx="127">
                  <c:v>792.85</c:v>
                </c:pt>
                <c:pt idx="128">
                  <c:v>808.55</c:v>
                </c:pt>
                <c:pt idx="129">
                  <c:v>824.25</c:v>
                </c:pt>
                <c:pt idx="130">
                  <c:v>839.95</c:v>
                </c:pt>
                <c:pt idx="131">
                  <c:v>855.65</c:v>
                </c:pt>
                <c:pt idx="132">
                  <c:v>871.35</c:v>
                </c:pt>
                <c:pt idx="133">
                  <c:v>887.05</c:v>
                </c:pt>
                <c:pt idx="134">
                  <c:v>902.75</c:v>
                </c:pt>
                <c:pt idx="135">
                  <c:v>918.45</c:v>
                </c:pt>
                <c:pt idx="136">
                  <c:v>934.15</c:v>
                </c:pt>
                <c:pt idx="137">
                  <c:v>949.85</c:v>
                </c:pt>
                <c:pt idx="138">
                  <c:v>965.55</c:v>
                </c:pt>
                <c:pt idx="139">
                  <c:v>981.25</c:v>
                </c:pt>
                <c:pt idx="140">
                  <c:v>996.95</c:v>
                </c:pt>
                <c:pt idx="141">
                  <c:v>1012.65</c:v>
                </c:pt>
                <c:pt idx="142">
                  <c:v>1028.3499999999999</c:v>
                </c:pt>
                <c:pt idx="143">
                  <c:v>1044.05</c:v>
                </c:pt>
                <c:pt idx="144">
                  <c:v>1059.75</c:v>
                </c:pt>
                <c:pt idx="145">
                  <c:v>1075.45</c:v>
                </c:pt>
                <c:pt idx="146">
                  <c:v>1091.1500000000001</c:v>
                </c:pt>
                <c:pt idx="147">
                  <c:v>1106.8499999999999</c:v>
                </c:pt>
                <c:pt idx="148">
                  <c:v>1122.55</c:v>
                </c:pt>
                <c:pt idx="149">
                  <c:v>1138.25</c:v>
                </c:pt>
                <c:pt idx="150">
                  <c:v>1153.95</c:v>
                </c:pt>
                <c:pt idx="151">
                  <c:v>1169.6500000000001</c:v>
                </c:pt>
                <c:pt idx="152">
                  <c:v>1185.3499999999999</c:v>
                </c:pt>
                <c:pt idx="153">
                  <c:v>1201.05</c:v>
                </c:pt>
              </c:numCache>
            </c:numRef>
          </c:xVal>
          <c:yVal>
            <c:numRef>
              <c:f>[Book10]Sheet1!$C$2:$C$155</c:f>
              <c:numCache>
                <c:formatCode>General</c:formatCode>
                <c:ptCount val="154"/>
                <c:pt idx="0">
                  <c:v>0</c:v>
                </c:pt>
                <c:pt idx="1">
                  <c:v>15.25554</c:v>
                </c:pt>
                <c:pt idx="2">
                  <c:v>6.7248549999999998</c:v>
                </c:pt>
                <c:pt idx="3">
                  <c:v>9.6216659999999994</c:v>
                </c:pt>
                <c:pt idx="4">
                  <c:v>2.9821369999999998</c:v>
                </c:pt>
                <c:pt idx="5">
                  <c:v>13.0717</c:v>
                </c:pt>
                <c:pt idx="6">
                  <c:v>-5.3685790000000004</c:v>
                </c:pt>
                <c:pt idx="7">
                  <c:v>10.985340000000001</c:v>
                </c:pt>
                <c:pt idx="8">
                  <c:v>-3.651605</c:v>
                </c:pt>
                <c:pt idx="9">
                  <c:v>2.7211400000000001</c:v>
                </c:pt>
                <c:pt idx="10">
                  <c:v>-5.6571860000000003</c:v>
                </c:pt>
                <c:pt idx="11">
                  <c:v>-0.81967570000000001</c:v>
                </c:pt>
                <c:pt idx="12">
                  <c:v>-10.79852</c:v>
                </c:pt>
                <c:pt idx="13">
                  <c:v>3.1232319999999998</c:v>
                </c:pt>
                <c:pt idx="14">
                  <c:v>-6.2484380000000002</c:v>
                </c:pt>
                <c:pt idx="15">
                  <c:v>2.1415299999999999</c:v>
                </c:pt>
                <c:pt idx="16">
                  <c:v>-11.042899999999999</c:v>
                </c:pt>
                <c:pt idx="17">
                  <c:v>2.9177680000000001</c:v>
                </c:pt>
                <c:pt idx="18">
                  <c:v>-9.7479700000000005</c:v>
                </c:pt>
                <c:pt idx="19">
                  <c:v>7.5561100000000003</c:v>
                </c:pt>
                <c:pt idx="20">
                  <c:v>-10.83343</c:v>
                </c:pt>
                <c:pt idx="21">
                  <c:v>4.5873100000000004</c:v>
                </c:pt>
                <c:pt idx="22">
                  <c:v>-11.90813</c:v>
                </c:pt>
                <c:pt idx="23">
                  <c:v>2.7894260000000002</c:v>
                </c:pt>
                <c:pt idx="24">
                  <c:v>-13.775869999999999</c:v>
                </c:pt>
                <c:pt idx="25">
                  <c:v>6.738029</c:v>
                </c:pt>
                <c:pt idx="26">
                  <c:v>-9.266375</c:v>
                </c:pt>
                <c:pt idx="27">
                  <c:v>5.4988080000000004</c:v>
                </c:pt>
                <c:pt idx="28">
                  <c:v>-3.6433870000000002</c:v>
                </c:pt>
                <c:pt idx="29">
                  <c:v>2.60703</c:v>
                </c:pt>
                <c:pt idx="30">
                  <c:v>-3.5113780000000001</c:v>
                </c:pt>
                <c:pt idx="31">
                  <c:v>2.6731859999999998</c:v>
                </c:pt>
                <c:pt idx="32">
                  <c:v>2.5965739999999999</c:v>
                </c:pt>
                <c:pt idx="33">
                  <c:v>4.8738619999999999</c:v>
                </c:pt>
                <c:pt idx="34">
                  <c:v>-4.1740690000000003</c:v>
                </c:pt>
                <c:pt idx="35">
                  <c:v>4.637842</c:v>
                </c:pt>
                <c:pt idx="36">
                  <c:v>-6.5939189999999996</c:v>
                </c:pt>
                <c:pt idx="37">
                  <c:v>6.1298009999999996</c:v>
                </c:pt>
                <c:pt idx="38">
                  <c:v>-14.68337</c:v>
                </c:pt>
                <c:pt idx="39">
                  <c:v>6.1987040000000002</c:v>
                </c:pt>
                <c:pt idx="40">
                  <c:v>-12.48743</c:v>
                </c:pt>
                <c:pt idx="41">
                  <c:v>11.67681</c:v>
                </c:pt>
                <c:pt idx="42">
                  <c:v>-10.6831</c:v>
                </c:pt>
                <c:pt idx="43">
                  <c:v>4.9635170000000004</c:v>
                </c:pt>
                <c:pt idx="44">
                  <c:v>-9.8533950000000008</c:v>
                </c:pt>
                <c:pt idx="45">
                  <c:v>7.3626569999999996</c:v>
                </c:pt>
                <c:pt idx="46">
                  <c:v>-9.8569960000000005</c:v>
                </c:pt>
                <c:pt idx="47">
                  <c:v>11.32695</c:v>
                </c:pt>
                <c:pt idx="48">
                  <c:v>-10.57822</c:v>
                </c:pt>
                <c:pt idx="49">
                  <c:v>11.945819999999999</c:v>
                </c:pt>
                <c:pt idx="50">
                  <c:v>-7.520912</c:v>
                </c:pt>
                <c:pt idx="51">
                  <c:v>12.589040000000001</c:v>
                </c:pt>
                <c:pt idx="52">
                  <c:v>-5.2859249999999998</c:v>
                </c:pt>
                <c:pt idx="53">
                  <c:v>14.34854</c:v>
                </c:pt>
                <c:pt idx="54">
                  <c:v>-3.5861999999999998</c:v>
                </c:pt>
                <c:pt idx="55">
                  <c:v>16.019480000000001</c:v>
                </c:pt>
                <c:pt idx="56">
                  <c:v>-2.681012</c:v>
                </c:pt>
                <c:pt idx="57">
                  <c:v>16.530159999999999</c:v>
                </c:pt>
                <c:pt idx="58">
                  <c:v>2.224488</c:v>
                </c:pt>
                <c:pt idx="59">
                  <c:v>18.134180000000001</c:v>
                </c:pt>
                <c:pt idx="60">
                  <c:v>2.0851630000000001</c:v>
                </c:pt>
                <c:pt idx="61">
                  <c:v>17.103449999999999</c:v>
                </c:pt>
                <c:pt idx="62">
                  <c:v>5.6555439999999999</c:v>
                </c:pt>
                <c:pt idx="63">
                  <c:v>21.831140000000001</c:v>
                </c:pt>
                <c:pt idx="64">
                  <c:v>5.1617540000000002</c:v>
                </c:pt>
                <c:pt idx="65">
                  <c:v>19.01708</c:v>
                </c:pt>
                <c:pt idx="66">
                  <c:v>4.3589650000000004</c:v>
                </c:pt>
                <c:pt idx="67">
                  <c:v>17.878990000000002</c:v>
                </c:pt>
                <c:pt idx="68">
                  <c:v>7.7996600000000003</c:v>
                </c:pt>
                <c:pt idx="69">
                  <c:v>17.692810000000001</c:v>
                </c:pt>
                <c:pt idx="70">
                  <c:v>10.28689</c:v>
                </c:pt>
                <c:pt idx="71">
                  <c:v>11.865209999999999</c:v>
                </c:pt>
                <c:pt idx="72">
                  <c:v>15.394920000000001</c:v>
                </c:pt>
                <c:pt idx="73">
                  <c:v>10.056340000000001</c:v>
                </c:pt>
                <c:pt idx="74">
                  <c:v>9.5702549999999995</c:v>
                </c:pt>
                <c:pt idx="75">
                  <c:v>4.3185419999999999</c:v>
                </c:pt>
                <c:pt idx="76">
                  <c:v>10.210570000000001</c:v>
                </c:pt>
                <c:pt idx="77">
                  <c:v>1.01755</c:v>
                </c:pt>
                <c:pt idx="78">
                  <c:v>9.2929539999999999</c:v>
                </c:pt>
                <c:pt idx="79">
                  <c:v>-6.5589240000000002</c:v>
                </c:pt>
                <c:pt idx="80">
                  <c:v>8.3007030000000004</c:v>
                </c:pt>
                <c:pt idx="81">
                  <c:v>-6.4763460000000004</c:v>
                </c:pt>
                <c:pt idx="82">
                  <c:v>5.1198880000000004</c:v>
                </c:pt>
                <c:pt idx="83">
                  <c:v>-4.3104870000000002</c:v>
                </c:pt>
                <c:pt idx="84">
                  <c:v>7.5771879999999996</c:v>
                </c:pt>
                <c:pt idx="85">
                  <c:v>-7.406307</c:v>
                </c:pt>
                <c:pt idx="86">
                  <c:v>4.4631460000000001</c:v>
                </c:pt>
                <c:pt idx="87">
                  <c:v>-3.685613</c:v>
                </c:pt>
                <c:pt idx="88">
                  <c:v>6.5530879999999998</c:v>
                </c:pt>
                <c:pt idx="89">
                  <c:v>-6.3522939999999997</c:v>
                </c:pt>
                <c:pt idx="90">
                  <c:v>5.282343</c:v>
                </c:pt>
                <c:pt idx="91">
                  <c:v>-4.595046</c:v>
                </c:pt>
                <c:pt idx="92">
                  <c:v>10.05349</c:v>
                </c:pt>
                <c:pt idx="93">
                  <c:v>-2.9794499999999999</c:v>
                </c:pt>
                <c:pt idx="94">
                  <c:v>4.6960420000000003</c:v>
                </c:pt>
                <c:pt idx="95">
                  <c:v>-3.7338269999999998</c:v>
                </c:pt>
                <c:pt idx="96">
                  <c:v>6.7231990000000001</c:v>
                </c:pt>
                <c:pt idx="97">
                  <c:v>-1.6945140000000001</c:v>
                </c:pt>
                <c:pt idx="98">
                  <c:v>-0.75998030000000005</c:v>
                </c:pt>
                <c:pt idx="99">
                  <c:v>-6.8235190000000001</c:v>
                </c:pt>
                <c:pt idx="100">
                  <c:v>-5.6708340000000002</c:v>
                </c:pt>
                <c:pt idx="101">
                  <c:v>-4.3096899999999998</c:v>
                </c:pt>
                <c:pt idx="102">
                  <c:v>-5.5562449999999997</c:v>
                </c:pt>
                <c:pt idx="103">
                  <c:v>-11.463979999999999</c:v>
                </c:pt>
                <c:pt idx="104">
                  <c:v>-3.5406300000000002</c:v>
                </c:pt>
                <c:pt idx="105">
                  <c:v>-14.7555</c:v>
                </c:pt>
                <c:pt idx="106">
                  <c:v>-0.70049220000000001</c:v>
                </c:pt>
                <c:pt idx="107">
                  <c:v>-10.230029999999999</c:v>
                </c:pt>
                <c:pt idx="108">
                  <c:v>-0.84444439999999998</c:v>
                </c:pt>
                <c:pt idx="109">
                  <c:v>-7.8936310000000001</c:v>
                </c:pt>
                <c:pt idx="110">
                  <c:v>-1.812921</c:v>
                </c:pt>
                <c:pt idx="111">
                  <c:v>-9.2626229999999996</c:v>
                </c:pt>
                <c:pt idx="112">
                  <c:v>-8.0534470000000002</c:v>
                </c:pt>
                <c:pt idx="113">
                  <c:v>-10.97213</c:v>
                </c:pt>
                <c:pt idx="114">
                  <c:v>-9.6417059999999992</c:v>
                </c:pt>
                <c:pt idx="115">
                  <c:v>-14.12721</c:v>
                </c:pt>
                <c:pt idx="116">
                  <c:v>-5.8717009999999998</c:v>
                </c:pt>
                <c:pt idx="117">
                  <c:v>-12.46299</c:v>
                </c:pt>
                <c:pt idx="118">
                  <c:v>-5.7715899999999998</c:v>
                </c:pt>
                <c:pt idx="119">
                  <c:v>-9.1374010000000006</c:v>
                </c:pt>
                <c:pt idx="120">
                  <c:v>-2.1238350000000001</c:v>
                </c:pt>
                <c:pt idx="121">
                  <c:v>-10.872590000000001</c:v>
                </c:pt>
                <c:pt idx="122">
                  <c:v>-6.6133769999999998</c:v>
                </c:pt>
                <c:pt idx="123">
                  <c:v>-8.1938969999999998</c:v>
                </c:pt>
                <c:pt idx="124">
                  <c:v>-4.9607799999999997</c:v>
                </c:pt>
                <c:pt idx="125">
                  <c:v>-8.7545409999999997</c:v>
                </c:pt>
                <c:pt idx="126">
                  <c:v>-3.5613769999999998</c:v>
                </c:pt>
                <c:pt idx="127">
                  <c:v>-9.4968459999999997</c:v>
                </c:pt>
                <c:pt idx="128">
                  <c:v>-2.9899610000000001</c:v>
                </c:pt>
                <c:pt idx="129">
                  <c:v>-10.28406</c:v>
                </c:pt>
                <c:pt idx="130">
                  <c:v>-3.526443</c:v>
                </c:pt>
                <c:pt idx="131">
                  <c:v>-13.27811</c:v>
                </c:pt>
                <c:pt idx="132">
                  <c:v>-3.8909539999999998</c:v>
                </c:pt>
                <c:pt idx="133">
                  <c:v>-12.344939999999999</c:v>
                </c:pt>
                <c:pt idx="134">
                  <c:v>-4.2141909999999996</c:v>
                </c:pt>
                <c:pt idx="135">
                  <c:v>-9.7552579999999995</c:v>
                </c:pt>
                <c:pt idx="136">
                  <c:v>5.4323319999999997</c:v>
                </c:pt>
                <c:pt idx="137">
                  <c:v>-10.246169999999999</c:v>
                </c:pt>
                <c:pt idx="138">
                  <c:v>5.0670570000000001</c:v>
                </c:pt>
                <c:pt idx="139">
                  <c:v>-9.0277619999999992</c:v>
                </c:pt>
                <c:pt idx="140">
                  <c:v>5.402501</c:v>
                </c:pt>
                <c:pt idx="141">
                  <c:v>-8.9743270000000006</c:v>
                </c:pt>
                <c:pt idx="142">
                  <c:v>9.1290449999999996</c:v>
                </c:pt>
                <c:pt idx="143">
                  <c:v>-7.786651</c:v>
                </c:pt>
                <c:pt idx="144">
                  <c:v>10.073930000000001</c:v>
                </c:pt>
                <c:pt idx="145">
                  <c:v>-4.9633690000000001</c:v>
                </c:pt>
                <c:pt idx="146">
                  <c:v>11.72533</c:v>
                </c:pt>
                <c:pt idx="147">
                  <c:v>-6.1329859999999998</c:v>
                </c:pt>
                <c:pt idx="148">
                  <c:v>13.716659999999999</c:v>
                </c:pt>
                <c:pt idx="149">
                  <c:v>-6.2538150000000003</c:v>
                </c:pt>
                <c:pt idx="150">
                  <c:v>19.13795</c:v>
                </c:pt>
                <c:pt idx="151">
                  <c:v>-6.535139</c:v>
                </c:pt>
                <c:pt idx="152">
                  <c:v>15.25554</c:v>
                </c:pt>
                <c:pt idx="153">
                  <c:v>7.6149779999999998</c:v>
                </c:pt>
              </c:numCache>
            </c:numRef>
          </c:yVal>
          <c:smooth val="0"/>
        </c:ser>
        <c:ser>
          <c:idx val="1"/>
          <c:order val="1"/>
          <c:tx>
            <c:strRef>
              <c:f>[Book10]Sheet1!$D$1</c:f>
              <c:strCache>
                <c:ptCount val="1"/>
                <c:pt idx="0">
                  <c:v>Tuned, 0.9° RMS</c:v>
                </c:pt>
              </c:strCache>
            </c:strRef>
          </c:tx>
          <c:marker>
            <c:symbol val="none"/>
          </c:marker>
          <c:xVal>
            <c:numRef>
              <c:f>[Book10]Sheet1!$A$2:$A$155</c:f>
              <c:numCache>
                <c:formatCode>General</c:formatCode>
                <c:ptCount val="154"/>
                <c:pt idx="0">
                  <c:v>-1201.05</c:v>
                </c:pt>
                <c:pt idx="1">
                  <c:v>-1185.3499999999999</c:v>
                </c:pt>
                <c:pt idx="2">
                  <c:v>-1169.6500000000001</c:v>
                </c:pt>
                <c:pt idx="3">
                  <c:v>-1153.95</c:v>
                </c:pt>
                <c:pt idx="4">
                  <c:v>-1138.25</c:v>
                </c:pt>
                <c:pt idx="5">
                  <c:v>-1122.55</c:v>
                </c:pt>
                <c:pt idx="6">
                  <c:v>-1106.8499999999999</c:v>
                </c:pt>
                <c:pt idx="7">
                  <c:v>-1091.1500000000001</c:v>
                </c:pt>
                <c:pt idx="8">
                  <c:v>-1075.45</c:v>
                </c:pt>
                <c:pt idx="9">
                  <c:v>-1059.75</c:v>
                </c:pt>
                <c:pt idx="10">
                  <c:v>-1044.05</c:v>
                </c:pt>
                <c:pt idx="11">
                  <c:v>-1028.3499999999999</c:v>
                </c:pt>
                <c:pt idx="12">
                  <c:v>-1012.65</c:v>
                </c:pt>
                <c:pt idx="13">
                  <c:v>-996.95</c:v>
                </c:pt>
                <c:pt idx="14">
                  <c:v>-981.25</c:v>
                </c:pt>
                <c:pt idx="15">
                  <c:v>-965.55</c:v>
                </c:pt>
                <c:pt idx="16">
                  <c:v>-949.85</c:v>
                </c:pt>
                <c:pt idx="17">
                  <c:v>-934.15</c:v>
                </c:pt>
                <c:pt idx="18">
                  <c:v>-918.45</c:v>
                </c:pt>
                <c:pt idx="19">
                  <c:v>-902.75</c:v>
                </c:pt>
                <c:pt idx="20">
                  <c:v>-887.05</c:v>
                </c:pt>
                <c:pt idx="21">
                  <c:v>-871.35</c:v>
                </c:pt>
                <c:pt idx="22">
                  <c:v>-855.65</c:v>
                </c:pt>
                <c:pt idx="23">
                  <c:v>-839.95</c:v>
                </c:pt>
                <c:pt idx="24">
                  <c:v>-824.25</c:v>
                </c:pt>
                <c:pt idx="25">
                  <c:v>-808.55</c:v>
                </c:pt>
                <c:pt idx="26">
                  <c:v>-792.85</c:v>
                </c:pt>
                <c:pt idx="27">
                  <c:v>-777.15</c:v>
                </c:pt>
                <c:pt idx="28">
                  <c:v>-761.45</c:v>
                </c:pt>
                <c:pt idx="29">
                  <c:v>-745.75</c:v>
                </c:pt>
                <c:pt idx="30">
                  <c:v>-730.05</c:v>
                </c:pt>
                <c:pt idx="31">
                  <c:v>-714.35</c:v>
                </c:pt>
                <c:pt idx="32">
                  <c:v>-698.65</c:v>
                </c:pt>
                <c:pt idx="33">
                  <c:v>-682.95</c:v>
                </c:pt>
                <c:pt idx="34">
                  <c:v>-667.25</c:v>
                </c:pt>
                <c:pt idx="35">
                  <c:v>-651.54999999999995</c:v>
                </c:pt>
                <c:pt idx="36">
                  <c:v>-635.85</c:v>
                </c:pt>
                <c:pt idx="37">
                  <c:v>-620.15</c:v>
                </c:pt>
                <c:pt idx="38">
                  <c:v>-604.45000000000005</c:v>
                </c:pt>
                <c:pt idx="39">
                  <c:v>-588.75</c:v>
                </c:pt>
                <c:pt idx="40">
                  <c:v>-573.04999999999995</c:v>
                </c:pt>
                <c:pt idx="41">
                  <c:v>-557.35</c:v>
                </c:pt>
                <c:pt idx="42">
                  <c:v>-541.65</c:v>
                </c:pt>
                <c:pt idx="43">
                  <c:v>-525.95000000000005</c:v>
                </c:pt>
                <c:pt idx="44">
                  <c:v>-510.25</c:v>
                </c:pt>
                <c:pt idx="45">
                  <c:v>-494.55</c:v>
                </c:pt>
                <c:pt idx="46">
                  <c:v>-478.85</c:v>
                </c:pt>
                <c:pt idx="47">
                  <c:v>-463.15</c:v>
                </c:pt>
                <c:pt idx="48">
                  <c:v>-447.45</c:v>
                </c:pt>
                <c:pt idx="49">
                  <c:v>-431.75</c:v>
                </c:pt>
                <c:pt idx="50">
                  <c:v>-416.05</c:v>
                </c:pt>
                <c:pt idx="51">
                  <c:v>-400.35</c:v>
                </c:pt>
                <c:pt idx="52">
                  <c:v>-384.65</c:v>
                </c:pt>
                <c:pt idx="53">
                  <c:v>-368.95</c:v>
                </c:pt>
                <c:pt idx="54">
                  <c:v>-353.25</c:v>
                </c:pt>
                <c:pt idx="55">
                  <c:v>-337.55</c:v>
                </c:pt>
                <c:pt idx="56">
                  <c:v>-321.85000000000002</c:v>
                </c:pt>
                <c:pt idx="57">
                  <c:v>-306.14999999999998</c:v>
                </c:pt>
                <c:pt idx="58">
                  <c:v>-290.45</c:v>
                </c:pt>
                <c:pt idx="59">
                  <c:v>-274.75</c:v>
                </c:pt>
                <c:pt idx="60">
                  <c:v>-259.05</c:v>
                </c:pt>
                <c:pt idx="61">
                  <c:v>-243.35</c:v>
                </c:pt>
                <c:pt idx="62">
                  <c:v>-227.65</c:v>
                </c:pt>
                <c:pt idx="63">
                  <c:v>-211.95</c:v>
                </c:pt>
                <c:pt idx="64">
                  <c:v>-196.25</c:v>
                </c:pt>
                <c:pt idx="65">
                  <c:v>-180.55</c:v>
                </c:pt>
                <c:pt idx="66">
                  <c:v>-164.85</c:v>
                </c:pt>
                <c:pt idx="67">
                  <c:v>-149.15</c:v>
                </c:pt>
                <c:pt idx="68">
                  <c:v>-133.44999999999999</c:v>
                </c:pt>
                <c:pt idx="69">
                  <c:v>-117.75</c:v>
                </c:pt>
                <c:pt idx="70">
                  <c:v>-102.05</c:v>
                </c:pt>
                <c:pt idx="71">
                  <c:v>-86.35</c:v>
                </c:pt>
                <c:pt idx="72">
                  <c:v>-70.650000000000006</c:v>
                </c:pt>
                <c:pt idx="73">
                  <c:v>-54.95</c:v>
                </c:pt>
                <c:pt idx="74">
                  <c:v>-39.25</c:v>
                </c:pt>
                <c:pt idx="75">
                  <c:v>-23.55</c:v>
                </c:pt>
                <c:pt idx="76">
                  <c:v>-7.85</c:v>
                </c:pt>
                <c:pt idx="77">
                  <c:v>7.85</c:v>
                </c:pt>
                <c:pt idx="78">
                  <c:v>23.55</c:v>
                </c:pt>
                <c:pt idx="79">
                  <c:v>39.25</c:v>
                </c:pt>
                <c:pt idx="80">
                  <c:v>54.95</c:v>
                </c:pt>
                <c:pt idx="81">
                  <c:v>70.650000000000006</c:v>
                </c:pt>
                <c:pt idx="82">
                  <c:v>86.35</c:v>
                </c:pt>
                <c:pt idx="83">
                  <c:v>102.05</c:v>
                </c:pt>
                <c:pt idx="84">
                  <c:v>117.75</c:v>
                </c:pt>
                <c:pt idx="85">
                  <c:v>133.44999999999999</c:v>
                </c:pt>
                <c:pt idx="86">
                  <c:v>149.15</c:v>
                </c:pt>
                <c:pt idx="87">
                  <c:v>164.85</c:v>
                </c:pt>
                <c:pt idx="88">
                  <c:v>180.55</c:v>
                </c:pt>
                <c:pt idx="89">
                  <c:v>196.25</c:v>
                </c:pt>
                <c:pt idx="90">
                  <c:v>211.95</c:v>
                </c:pt>
                <c:pt idx="91">
                  <c:v>227.65</c:v>
                </c:pt>
                <c:pt idx="92">
                  <c:v>243.35</c:v>
                </c:pt>
                <c:pt idx="93">
                  <c:v>259.05</c:v>
                </c:pt>
                <c:pt idx="94">
                  <c:v>274.75</c:v>
                </c:pt>
                <c:pt idx="95">
                  <c:v>290.45</c:v>
                </c:pt>
                <c:pt idx="96">
                  <c:v>306.14999999999998</c:v>
                </c:pt>
                <c:pt idx="97">
                  <c:v>321.85000000000002</c:v>
                </c:pt>
                <c:pt idx="98">
                  <c:v>337.55</c:v>
                </c:pt>
                <c:pt idx="99">
                  <c:v>353.25</c:v>
                </c:pt>
                <c:pt idx="100">
                  <c:v>368.95</c:v>
                </c:pt>
                <c:pt idx="101">
                  <c:v>384.65</c:v>
                </c:pt>
                <c:pt idx="102">
                  <c:v>400.35</c:v>
                </c:pt>
                <c:pt idx="103">
                  <c:v>416.05</c:v>
                </c:pt>
                <c:pt idx="104">
                  <c:v>431.75</c:v>
                </c:pt>
                <c:pt idx="105">
                  <c:v>447.45</c:v>
                </c:pt>
                <c:pt idx="106">
                  <c:v>463.15</c:v>
                </c:pt>
                <c:pt idx="107">
                  <c:v>478.85</c:v>
                </c:pt>
                <c:pt idx="108">
                  <c:v>494.55</c:v>
                </c:pt>
                <c:pt idx="109">
                  <c:v>510.25</c:v>
                </c:pt>
                <c:pt idx="110">
                  <c:v>525.95000000000005</c:v>
                </c:pt>
                <c:pt idx="111">
                  <c:v>541.65</c:v>
                </c:pt>
                <c:pt idx="112">
                  <c:v>557.35</c:v>
                </c:pt>
                <c:pt idx="113">
                  <c:v>573.04999999999995</c:v>
                </c:pt>
                <c:pt idx="114">
                  <c:v>588.75</c:v>
                </c:pt>
                <c:pt idx="115">
                  <c:v>604.45000000000005</c:v>
                </c:pt>
                <c:pt idx="116">
                  <c:v>620.15</c:v>
                </c:pt>
                <c:pt idx="117">
                  <c:v>635.85</c:v>
                </c:pt>
                <c:pt idx="118">
                  <c:v>651.54999999999995</c:v>
                </c:pt>
                <c:pt idx="119">
                  <c:v>667.25</c:v>
                </c:pt>
                <c:pt idx="120">
                  <c:v>682.95</c:v>
                </c:pt>
                <c:pt idx="121">
                  <c:v>698.65</c:v>
                </c:pt>
                <c:pt idx="122">
                  <c:v>714.35</c:v>
                </c:pt>
                <c:pt idx="123">
                  <c:v>730.05</c:v>
                </c:pt>
                <c:pt idx="124">
                  <c:v>745.75</c:v>
                </c:pt>
                <c:pt idx="125">
                  <c:v>761.45</c:v>
                </c:pt>
                <c:pt idx="126">
                  <c:v>777.15</c:v>
                </c:pt>
                <c:pt idx="127">
                  <c:v>792.85</c:v>
                </c:pt>
                <c:pt idx="128">
                  <c:v>808.55</c:v>
                </c:pt>
                <c:pt idx="129">
                  <c:v>824.25</c:v>
                </c:pt>
                <c:pt idx="130">
                  <c:v>839.95</c:v>
                </c:pt>
                <c:pt idx="131">
                  <c:v>855.65</c:v>
                </c:pt>
                <c:pt idx="132">
                  <c:v>871.35</c:v>
                </c:pt>
                <c:pt idx="133">
                  <c:v>887.05</c:v>
                </c:pt>
                <c:pt idx="134">
                  <c:v>902.75</c:v>
                </c:pt>
                <c:pt idx="135">
                  <c:v>918.45</c:v>
                </c:pt>
                <c:pt idx="136">
                  <c:v>934.15</c:v>
                </c:pt>
                <c:pt idx="137">
                  <c:v>949.85</c:v>
                </c:pt>
                <c:pt idx="138">
                  <c:v>965.55</c:v>
                </c:pt>
                <c:pt idx="139">
                  <c:v>981.25</c:v>
                </c:pt>
                <c:pt idx="140">
                  <c:v>996.95</c:v>
                </c:pt>
                <c:pt idx="141">
                  <c:v>1012.65</c:v>
                </c:pt>
                <c:pt idx="142">
                  <c:v>1028.3499999999999</c:v>
                </c:pt>
                <c:pt idx="143">
                  <c:v>1044.05</c:v>
                </c:pt>
                <c:pt idx="144">
                  <c:v>1059.75</c:v>
                </c:pt>
                <c:pt idx="145">
                  <c:v>1075.45</c:v>
                </c:pt>
                <c:pt idx="146">
                  <c:v>1091.1500000000001</c:v>
                </c:pt>
                <c:pt idx="147">
                  <c:v>1106.8499999999999</c:v>
                </c:pt>
                <c:pt idx="148">
                  <c:v>1122.55</c:v>
                </c:pt>
                <c:pt idx="149">
                  <c:v>1138.25</c:v>
                </c:pt>
                <c:pt idx="150">
                  <c:v>1153.95</c:v>
                </c:pt>
                <c:pt idx="151">
                  <c:v>1169.6500000000001</c:v>
                </c:pt>
                <c:pt idx="152">
                  <c:v>1185.3499999999999</c:v>
                </c:pt>
                <c:pt idx="153">
                  <c:v>1201.05</c:v>
                </c:pt>
              </c:numCache>
            </c:numRef>
          </c:xVal>
          <c:yVal>
            <c:numRef>
              <c:f>[Book10]Sheet1!$D$2:$D$155</c:f>
              <c:numCache>
                <c:formatCode>General</c:formatCode>
                <c:ptCount val="154"/>
                <c:pt idx="0">
                  <c:v>-5.8330519999999997E-2</c:v>
                </c:pt>
                <c:pt idx="1">
                  <c:v>0.73097529999999999</c:v>
                </c:pt>
                <c:pt idx="2">
                  <c:v>1.588595</c:v>
                </c:pt>
                <c:pt idx="3">
                  <c:v>-0.99647030000000003</c:v>
                </c:pt>
                <c:pt idx="4">
                  <c:v>0.60380750000000005</c:v>
                </c:pt>
                <c:pt idx="5">
                  <c:v>2.4718580000000001</c:v>
                </c:pt>
                <c:pt idx="6">
                  <c:v>-1.951813</c:v>
                </c:pt>
                <c:pt idx="7">
                  <c:v>1.5048919999999999</c:v>
                </c:pt>
                <c:pt idx="8">
                  <c:v>-0.98654940000000002</c:v>
                </c:pt>
                <c:pt idx="9">
                  <c:v>1.051795</c:v>
                </c:pt>
                <c:pt idx="10">
                  <c:v>-0.41998029999999997</c:v>
                </c:pt>
                <c:pt idx="11">
                  <c:v>-8.4619079999999999E-2</c:v>
                </c:pt>
                <c:pt idx="12">
                  <c:v>0.56465759999999998</c:v>
                </c:pt>
                <c:pt idx="13">
                  <c:v>-0.12930159999999999</c:v>
                </c:pt>
                <c:pt idx="14">
                  <c:v>0.47352100000000003</c:v>
                </c:pt>
                <c:pt idx="15">
                  <c:v>1.1829780000000001</c:v>
                </c:pt>
                <c:pt idx="16">
                  <c:v>1.429822E-2</c:v>
                </c:pt>
                <c:pt idx="17">
                  <c:v>1.384641</c:v>
                </c:pt>
                <c:pt idx="18">
                  <c:v>-0.71157429999999999</c:v>
                </c:pt>
                <c:pt idx="19">
                  <c:v>1.450054</c:v>
                </c:pt>
                <c:pt idx="20">
                  <c:v>0.4179098</c:v>
                </c:pt>
                <c:pt idx="21">
                  <c:v>0.4207186</c:v>
                </c:pt>
                <c:pt idx="22">
                  <c:v>-0.54908310000000005</c:v>
                </c:pt>
                <c:pt idx="23">
                  <c:v>1.4527450000000001E-2</c:v>
                </c:pt>
                <c:pt idx="24">
                  <c:v>-0.53518500000000002</c:v>
                </c:pt>
                <c:pt idx="25">
                  <c:v>-0.2441313</c:v>
                </c:pt>
                <c:pt idx="26">
                  <c:v>-1.0484249999999999</c:v>
                </c:pt>
                <c:pt idx="27">
                  <c:v>0.85377979999999998</c:v>
                </c:pt>
                <c:pt idx="28">
                  <c:v>-0.33112799999999998</c:v>
                </c:pt>
                <c:pt idx="29">
                  <c:v>1.1662189999999999</c:v>
                </c:pt>
                <c:pt idx="30">
                  <c:v>-0.42700270000000001</c:v>
                </c:pt>
                <c:pt idx="31">
                  <c:v>-9.3265339999999992E-3</c:v>
                </c:pt>
                <c:pt idx="32">
                  <c:v>0.88638320000000004</c:v>
                </c:pt>
                <c:pt idx="33">
                  <c:v>0.27097919999999998</c:v>
                </c:pt>
                <c:pt idx="34">
                  <c:v>-1.243716</c:v>
                </c:pt>
                <c:pt idx="35">
                  <c:v>0.92797240000000003</c:v>
                </c:pt>
                <c:pt idx="36">
                  <c:v>-0.47851339999999998</c:v>
                </c:pt>
                <c:pt idx="37">
                  <c:v>-2.2720799999999999E-2</c:v>
                </c:pt>
                <c:pt idx="38">
                  <c:v>-1.5423549999999999</c:v>
                </c:pt>
                <c:pt idx="39">
                  <c:v>-7.6952320000000005E-2</c:v>
                </c:pt>
                <c:pt idx="40">
                  <c:v>-1.5518989999999999</c:v>
                </c:pt>
                <c:pt idx="41">
                  <c:v>0.97829619999999995</c:v>
                </c:pt>
                <c:pt idx="42">
                  <c:v>-2.504642</c:v>
                </c:pt>
                <c:pt idx="43">
                  <c:v>-1.605118</c:v>
                </c:pt>
                <c:pt idx="44">
                  <c:v>-1.0569189999999999</c:v>
                </c:pt>
                <c:pt idx="45">
                  <c:v>-1.188944</c:v>
                </c:pt>
                <c:pt idx="46">
                  <c:v>-1.694761</c:v>
                </c:pt>
                <c:pt idx="47">
                  <c:v>-0.36530020000000002</c:v>
                </c:pt>
                <c:pt idx="48">
                  <c:v>-1.667683</c:v>
                </c:pt>
                <c:pt idx="49">
                  <c:v>-1.1328929999999999</c:v>
                </c:pt>
                <c:pt idx="50">
                  <c:v>-1.0328120000000001</c:v>
                </c:pt>
                <c:pt idx="51">
                  <c:v>-0.29499540000000002</c:v>
                </c:pt>
                <c:pt idx="52">
                  <c:v>-0.81057829999999997</c:v>
                </c:pt>
                <c:pt idx="53">
                  <c:v>-0.60063160000000004</c:v>
                </c:pt>
                <c:pt idx="54">
                  <c:v>-1.3177300000000001</c:v>
                </c:pt>
                <c:pt idx="55">
                  <c:v>-6.3430349999999996E-2</c:v>
                </c:pt>
                <c:pt idx="56">
                  <c:v>-0.29109960000000001</c:v>
                </c:pt>
                <c:pt idx="57">
                  <c:v>1.443446</c:v>
                </c:pt>
                <c:pt idx="58">
                  <c:v>0.1867944</c:v>
                </c:pt>
                <c:pt idx="59">
                  <c:v>1.35449</c:v>
                </c:pt>
                <c:pt idx="60">
                  <c:v>0.20433709999999999</c:v>
                </c:pt>
                <c:pt idx="61">
                  <c:v>0.57785500000000001</c:v>
                </c:pt>
                <c:pt idx="62">
                  <c:v>4.485865E-2</c:v>
                </c:pt>
                <c:pt idx="63">
                  <c:v>0.54075689999999998</c:v>
                </c:pt>
                <c:pt idx="64">
                  <c:v>0.4948999</c:v>
                </c:pt>
                <c:pt idx="65">
                  <c:v>0.92482160000000002</c:v>
                </c:pt>
                <c:pt idx="66">
                  <c:v>-0.2282102</c:v>
                </c:pt>
                <c:pt idx="67">
                  <c:v>1.31619</c:v>
                </c:pt>
                <c:pt idx="68">
                  <c:v>0.2675247</c:v>
                </c:pt>
                <c:pt idx="69">
                  <c:v>1.4633700000000001</c:v>
                </c:pt>
                <c:pt idx="70">
                  <c:v>-1.456006E-2</c:v>
                </c:pt>
                <c:pt idx="71">
                  <c:v>0.32953680000000002</c:v>
                </c:pt>
                <c:pt idx="72">
                  <c:v>1.238869</c:v>
                </c:pt>
                <c:pt idx="73">
                  <c:v>1.8511</c:v>
                </c:pt>
                <c:pt idx="74">
                  <c:v>-0.74768849999999998</c:v>
                </c:pt>
                <c:pt idx="75">
                  <c:v>-0.70033840000000003</c:v>
                </c:pt>
                <c:pt idx="76">
                  <c:v>-0.72255590000000003</c:v>
                </c:pt>
                <c:pt idx="77">
                  <c:v>1.51871</c:v>
                </c:pt>
                <c:pt idx="78">
                  <c:v>-0.57035930000000001</c:v>
                </c:pt>
                <c:pt idx="79">
                  <c:v>0.23401330000000001</c:v>
                </c:pt>
                <c:pt idx="80">
                  <c:v>-0.68571009999999999</c:v>
                </c:pt>
                <c:pt idx="81">
                  <c:v>0.1418712</c:v>
                </c:pt>
                <c:pt idx="82">
                  <c:v>-0.4672964</c:v>
                </c:pt>
                <c:pt idx="83">
                  <c:v>0.26901249999999999</c:v>
                </c:pt>
                <c:pt idx="84">
                  <c:v>-0.74106570000000005</c:v>
                </c:pt>
                <c:pt idx="85">
                  <c:v>0.1145983</c:v>
                </c:pt>
                <c:pt idx="86">
                  <c:v>-0.9010397</c:v>
                </c:pt>
                <c:pt idx="87">
                  <c:v>1.0480750000000001</c:v>
                </c:pt>
                <c:pt idx="88">
                  <c:v>-0.70574130000000002</c:v>
                </c:pt>
                <c:pt idx="89">
                  <c:v>0.25842670000000001</c:v>
                </c:pt>
                <c:pt idx="90">
                  <c:v>-0.78603920000000005</c:v>
                </c:pt>
                <c:pt idx="91">
                  <c:v>-4.1916549999999997E-2</c:v>
                </c:pt>
                <c:pt idx="92">
                  <c:v>5.808021E-2</c:v>
                </c:pt>
                <c:pt idx="93">
                  <c:v>0.47779450000000001</c:v>
                </c:pt>
                <c:pt idx="94">
                  <c:v>-0.82582940000000005</c:v>
                </c:pt>
                <c:pt idx="95">
                  <c:v>0.39621000000000001</c:v>
                </c:pt>
                <c:pt idx="96">
                  <c:v>-0.75600659999999997</c:v>
                </c:pt>
                <c:pt idx="97">
                  <c:v>1.4159489999999999</c:v>
                </c:pt>
                <c:pt idx="98">
                  <c:v>-1.3121860000000001</c:v>
                </c:pt>
                <c:pt idx="99">
                  <c:v>0.41311360000000003</c:v>
                </c:pt>
                <c:pt idx="100">
                  <c:v>-1.249152</c:v>
                </c:pt>
                <c:pt idx="101">
                  <c:v>1.4957240000000001</c:v>
                </c:pt>
                <c:pt idx="102">
                  <c:v>-1.4446600000000001</c:v>
                </c:pt>
                <c:pt idx="103">
                  <c:v>-0.57381689999999996</c:v>
                </c:pt>
                <c:pt idx="104">
                  <c:v>-0.66207249999999995</c:v>
                </c:pt>
                <c:pt idx="105">
                  <c:v>0.27114470000000002</c:v>
                </c:pt>
                <c:pt idx="106">
                  <c:v>-1.0032650000000001</c:v>
                </c:pt>
                <c:pt idx="107">
                  <c:v>0.17269860000000001</c:v>
                </c:pt>
                <c:pt idx="108">
                  <c:v>-0.28439769999999998</c:v>
                </c:pt>
                <c:pt idx="109">
                  <c:v>1.26203</c:v>
                </c:pt>
                <c:pt idx="110">
                  <c:v>-0.4727595</c:v>
                </c:pt>
                <c:pt idx="111">
                  <c:v>0.65753430000000002</c:v>
                </c:pt>
                <c:pt idx="112">
                  <c:v>-0.65789489999999995</c:v>
                </c:pt>
                <c:pt idx="113">
                  <c:v>0.99090829999999996</c:v>
                </c:pt>
                <c:pt idx="114">
                  <c:v>-1.144887</c:v>
                </c:pt>
                <c:pt idx="115">
                  <c:v>-0.32256119999999999</c:v>
                </c:pt>
                <c:pt idx="116">
                  <c:v>-0.41225529999999999</c:v>
                </c:pt>
                <c:pt idx="117">
                  <c:v>-0.20644709999999999</c:v>
                </c:pt>
                <c:pt idx="118">
                  <c:v>-0.40698190000000001</c:v>
                </c:pt>
                <c:pt idx="119">
                  <c:v>1.5315749999999999</c:v>
                </c:pt>
                <c:pt idx="120">
                  <c:v>-0.40316350000000001</c:v>
                </c:pt>
                <c:pt idx="121">
                  <c:v>0.98144880000000001</c:v>
                </c:pt>
                <c:pt idx="122">
                  <c:v>-0.91808380000000001</c:v>
                </c:pt>
                <c:pt idx="123">
                  <c:v>1.4503950000000001</c:v>
                </c:pt>
                <c:pt idx="124">
                  <c:v>0.33729940000000003</c:v>
                </c:pt>
                <c:pt idx="125">
                  <c:v>1.037053</c:v>
                </c:pt>
                <c:pt idx="126">
                  <c:v>-0.3448446</c:v>
                </c:pt>
                <c:pt idx="127">
                  <c:v>1.239778</c:v>
                </c:pt>
                <c:pt idx="128">
                  <c:v>-0.2393602</c:v>
                </c:pt>
                <c:pt idx="129">
                  <c:v>0.61901930000000005</c:v>
                </c:pt>
                <c:pt idx="130">
                  <c:v>-0.32560339999999999</c:v>
                </c:pt>
                <c:pt idx="131">
                  <c:v>0.55164199999999997</c:v>
                </c:pt>
                <c:pt idx="132">
                  <c:v>-0.1236544</c:v>
                </c:pt>
                <c:pt idx="133">
                  <c:v>1.1772400000000001</c:v>
                </c:pt>
                <c:pt idx="134">
                  <c:v>-0.85858060000000003</c:v>
                </c:pt>
                <c:pt idx="135">
                  <c:v>1.863299</c:v>
                </c:pt>
                <c:pt idx="136">
                  <c:v>0.24467269999999999</c:v>
                </c:pt>
                <c:pt idx="137">
                  <c:v>0.57657630000000004</c:v>
                </c:pt>
                <c:pt idx="138">
                  <c:v>-1.20252</c:v>
                </c:pt>
                <c:pt idx="139">
                  <c:v>-4.8715219999999997E-2</c:v>
                </c:pt>
                <c:pt idx="140">
                  <c:v>8.0130160000000006E-2</c:v>
                </c:pt>
                <c:pt idx="141">
                  <c:v>0.52232599999999996</c:v>
                </c:pt>
                <c:pt idx="142">
                  <c:v>-0.74526510000000001</c:v>
                </c:pt>
                <c:pt idx="143">
                  <c:v>-0.16716020000000001</c:v>
                </c:pt>
                <c:pt idx="144">
                  <c:v>-0.55152179999999995</c:v>
                </c:pt>
                <c:pt idx="145">
                  <c:v>0.76772320000000005</c:v>
                </c:pt>
                <c:pt idx="146">
                  <c:v>-0.34363939999999998</c:v>
                </c:pt>
                <c:pt idx="147">
                  <c:v>0.80791650000000004</c:v>
                </c:pt>
                <c:pt idx="148">
                  <c:v>-0.42286639999999998</c:v>
                </c:pt>
                <c:pt idx="149">
                  <c:v>0.53241870000000002</c:v>
                </c:pt>
                <c:pt idx="150">
                  <c:v>-0.3535373</c:v>
                </c:pt>
                <c:pt idx="151">
                  <c:v>0.71989970000000003</c:v>
                </c:pt>
                <c:pt idx="152">
                  <c:v>-2.3111920000000001</c:v>
                </c:pt>
                <c:pt idx="153">
                  <c:v>1.0137160000000001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2615808"/>
        <c:axId val="33105024"/>
      </c:scatterChart>
      <c:valAx>
        <c:axId val="32615808"/>
        <c:scaling>
          <c:orientation val="minMax"/>
          <c:max val="1500"/>
          <c:min val="-1500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crossAx val="33105024"/>
        <c:crossesAt val="-99999999"/>
        <c:crossBetween val="midCat"/>
        <c:majorUnit val="500"/>
      </c:valAx>
      <c:valAx>
        <c:axId val="33105024"/>
        <c:scaling>
          <c:orientation val="minMax"/>
          <c:max val="20"/>
          <c:min val="-20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32615808"/>
        <c:crossesAt val="-999999999999"/>
        <c:crossBetween val="midCat"/>
        <c:majorUnit val="10"/>
      </c:valAx>
    </c:plotArea>
    <c:legend>
      <c:legendPos val="t"/>
      <c:layout>
        <c:manualLayout>
          <c:xMode val="edge"/>
          <c:yMode val="edge"/>
          <c:x val="0.23431898305767646"/>
          <c:y val="2.0526085127014959E-3"/>
          <c:w val="0.65406595620379138"/>
          <c:h val="0.13728900012106754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600"/>
      </a:pPr>
      <a:endParaRPr lang="de-DE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de-CH" dirty="0" err="1"/>
              <a:t>Trajectory</a:t>
            </a:r>
            <a:r>
              <a:rPr lang="de-CH" dirty="0"/>
              <a:t> </a:t>
            </a:r>
            <a:r>
              <a:rPr lang="de-CH" dirty="0" err="1"/>
              <a:t>tuned</a:t>
            </a:r>
            <a:endParaRPr lang="de-CH" dirty="0"/>
          </a:p>
        </c:rich>
      </c:tx>
      <c:layout>
        <c:manualLayout>
          <c:xMode val="edge"/>
          <c:yMode val="edge"/>
          <c:x val="0.23741980651054578"/>
          <c:y val="0"/>
        </c:manualLayout>
      </c:layout>
      <c:overlay val="1"/>
    </c:title>
    <c:autoTitleDeleted val="0"/>
    <c:plotArea>
      <c:layout>
        <c:manualLayout>
          <c:layoutTarget val="inner"/>
          <c:xMode val="edge"/>
          <c:yMode val="edge"/>
          <c:x val="0.18189264101740535"/>
          <c:y val="0.26506474275699909"/>
          <c:w val="0.81739727988546884"/>
          <c:h val="0.57849568032723109"/>
        </c:manualLayout>
      </c:layout>
      <c:scatterChart>
        <c:scatterStyle val="lineMarker"/>
        <c:varyColors val="0"/>
        <c:ser>
          <c:idx val="0"/>
          <c:order val="0"/>
          <c:tx>
            <c:strRef>
              <c:f>[Book10]Sheet1!$AH$1</c:f>
              <c:strCache>
                <c:ptCount val="1"/>
                <c:pt idx="0">
                  <c:v>By_Z-5_Gap9</c:v>
                </c:pt>
              </c:strCache>
            </c:strRef>
          </c:tx>
          <c:marker>
            <c:symbol val="none"/>
          </c:marker>
          <c:xVal>
            <c:numRef>
              <c:f>[Book10]Sheet1!$V$2:$V$7582</c:f>
              <c:numCache>
                <c:formatCode>General</c:formatCode>
                <c:ptCount val="7581"/>
                <c:pt idx="0">
                  <c:v>-1875</c:v>
                </c:pt>
                <c:pt idx="1">
                  <c:v>-1874.5</c:v>
                </c:pt>
                <c:pt idx="2">
                  <c:v>-1874</c:v>
                </c:pt>
                <c:pt idx="3">
                  <c:v>-1873.5</c:v>
                </c:pt>
                <c:pt idx="4">
                  <c:v>-1873</c:v>
                </c:pt>
                <c:pt idx="5">
                  <c:v>-1872.5</c:v>
                </c:pt>
                <c:pt idx="6">
                  <c:v>-1872</c:v>
                </c:pt>
                <c:pt idx="7">
                  <c:v>-1871.5</c:v>
                </c:pt>
                <c:pt idx="8">
                  <c:v>-1871</c:v>
                </c:pt>
                <c:pt idx="9">
                  <c:v>-1870.5</c:v>
                </c:pt>
                <c:pt idx="10">
                  <c:v>-1870</c:v>
                </c:pt>
                <c:pt idx="11">
                  <c:v>-1869.5</c:v>
                </c:pt>
                <c:pt idx="12">
                  <c:v>-1869</c:v>
                </c:pt>
                <c:pt idx="13">
                  <c:v>-1868.5</c:v>
                </c:pt>
                <c:pt idx="14">
                  <c:v>-1868</c:v>
                </c:pt>
                <c:pt idx="15">
                  <c:v>-1867.5</c:v>
                </c:pt>
                <c:pt idx="16">
                  <c:v>-1867</c:v>
                </c:pt>
                <c:pt idx="17">
                  <c:v>-1866.5</c:v>
                </c:pt>
                <c:pt idx="18">
                  <c:v>-1866</c:v>
                </c:pt>
                <c:pt idx="19">
                  <c:v>-1865.5</c:v>
                </c:pt>
                <c:pt idx="20">
                  <c:v>-1865</c:v>
                </c:pt>
                <c:pt idx="21">
                  <c:v>-1864.5</c:v>
                </c:pt>
                <c:pt idx="22">
                  <c:v>-1864</c:v>
                </c:pt>
                <c:pt idx="23">
                  <c:v>-1863.5</c:v>
                </c:pt>
                <c:pt idx="24">
                  <c:v>-1863</c:v>
                </c:pt>
                <c:pt idx="25">
                  <c:v>-1862.5</c:v>
                </c:pt>
                <c:pt idx="26">
                  <c:v>-1862</c:v>
                </c:pt>
                <c:pt idx="27">
                  <c:v>-1861.5</c:v>
                </c:pt>
                <c:pt idx="28">
                  <c:v>-1861</c:v>
                </c:pt>
                <c:pt idx="29">
                  <c:v>-1860.5</c:v>
                </c:pt>
                <c:pt idx="30">
                  <c:v>-1860</c:v>
                </c:pt>
                <c:pt idx="31">
                  <c:v>-1859.5</c:v>
                </c:pt>
                <c:pt idx="32">
                  <c:v>-1859</c:v>
                </c:pt>
                <c:pt idx="33">
                  <c:v>-1858.5</c:v>
                </c:pt>
                <c:pt idx="34">
                  <c:v>-1858</c:v>
                </c:pt>
                <c:pt idx="35">
                  <c:v>-1857.5</c:v>
                </c:pt>
                <c:pt idx="36">
                  <c:v>-1857</c:v>
                </c:pt>
                <c:pt idx="37">
                  <c:v>-1856.5</c:v>
                </c:pt>
                <c:pt idx="38">
                  <c:v>-1856</c:v>
                </c:pt>
                <c:pt idx="39">
                  <c:v>-1855.5</c:v>
                </c:pt>
                <c:pt idx="40">
                  <c:v>-1855</c:v>
                </c:pt>
                <c:pt idx="41">
                  <c:v>-1854.5</c:v>
                </c:pt>
                <c:pt idx="42">
                  <c:v>-1854</c:v>
                </c:pt>
                <c:pt idx="43">
                  <c:v>-1853.5</c:v>
                </c:pt>
                <c:pt idx="44">
                  <c:v>-1853</c:v>
                </c:pt>
                <c:pt idx="45">
                  <c:v>-1852.5</c:v>
                </c:pt>
                <c:pt idx="46">
                  <c:v>-1852</c:v>
                </c:pt>
                <c:pt idx="47">
                  <c:v>-1851.5</c:v>
                </c:pt>
                <c:pt idx="48">
                  <c:v>-1851</c:v>
                </c:pt>
                <c:pt idx="49">
                  <c:v>-1850.5</c:v>
                </c:pt>
                <c:pt idx="50">
                  <c:v>-1850</c:v>
                </c:pt>
                <c:pt idx="51">
                  <c:v>-1849.5</c:v>
                </c:pt>
                <c:pt idx="52">
                  <c:v>-1849</c:v>
                </c:pt>
                <c:pt idx="53">
                  <c:v>-1848.5</c:v>
                </c:pt>
                <c:pt idx="54">
                  <c:v>-1848</c:v>
                </c:pt>
                <c:pt idx="55">
                  <c:v>-1847.5</c:v>
                </c:pt>
                <c:pt idx="56">
                  <c:v>-1847</c:v>
                </c:pt>
                <c:pt idx="57">
                  <c:v>-1846.5</c:v>
                </c:pt>
                <c:pt idx="58">
                  <c:v>-1846</c:v>
                </c:pt>
                <c:pt idx="59">
                  <c:v>-1845.5</c:v>
                </c:pt>
                <c:pt idx="60">
                  <c:v>-1845</c:v>
                </c:pt>
                <c:pt idx="61">
                  <c:v>-1844.5</c:v>
                </c:pt>
                <c:pt idx="62">
                  <c:v>-1844</c:v>
                </c:pt>
                <c:pt idx="63">
                  <c:v>-1843.5</c:v>
                </c:pt>
                <c:pt idx="64">
                  <c:v>-1843</c:v>
                </c:pt>
                <c:pt idx="65">
                  <c:v>-1842.5</c:v>
                </c:pt>
                <c:pt idx="66">
                  <c:v>-1842</c:v>
                </c:pt>
                <c:pt idx="67">
                  <c:v>-1841.5</c:v>
                </c:pt>
                <c:pt idx="68">
                  <c:v>-1841</c:v>
                </c:pt>
                <c:pt idx="69">
                  <c:v>-1840.5</c:v>
                </c:pt>
                <c:pt idx="70">
                  <c:v>-1840</c:v>
                </c:pt>
                <c:pt idx="71">
                  <c:v>-1839.5</c:v>
                </c:pt>
                <c:pt idx="72">
                  <c:v>-1839</c:v>
                </c:pt>
                <c:pt idx="73">
                  <c:v>-1838.5</c:v>
                </c:pt>
                <c:pt idx="74">
                  <c:v>-1838</c:v>
                </c:pt>
                <c:pt idx="75">
                  <c:v>-1837.5</c:v>
                </c:pt>
                <c:pt idx="76">
                  <c:v>-1837</c:v>
                </c:pt>
                <c:pt idx="77">
                  <c:v>-1836.5</c:v>
                </c:pt>
                <c:pt idx="78">
                  <c:v>-1836</c:v>
                </c:pt>
                <c:pt idx="79">
                  <c:v>-1835.5</c:v>
                </c:pt>
                <c:pt idx="80">
                  <c:v>-1835</c:v>
                </c:pt>
                <c:pt idx="81">
                  <c:v>-1834.5</c:v>
                </c:pt>
                <c:pt idx="82">
                  <c:v>-1834</c:v>
                </c:pt>
                <c:pt idx="83">
                  <c:v>-1833.5</c:v>
                </c:pt>
                <c:pt idx="84">
                  <c:v>-1833</c:v>
                </c:pt>
                <c:pt idx="85">
                  <c:v>-1832.5</c:v>
                </c:pt>
                <c:pt idx="86">
                  <c:v>-1832</c:v>
                </c:pt>
                <c:pt idx="87">
                  <c:v>-1831.5</c:v>
                </c:pt>
                <c:pt idx="88">
                  <c:v>-1831</c:v>
                </c:pt>
                <c:pt idx="89">
                  <c:v>-1830.5</c:v>
                </c:pt>
                <c:pt idx="90">
                  <c:v>-1830</c:v>
                </c:pt>
                <c:pt idx="91">
                  <c:v>-1829.5</c:v>
                </c:pt>
                <c:pt idx="92">
                  <c:v>-1829</c:v>
                </c:pt>
                <c:pt idx="93">
                  <c:v>-1828.5</c:v>
                </c:pt>
                <c:pt idx="94">
                  <c:v>-1828</c:v>
                </c:pt>
                <c:pt idx="95">
                  <c:v>-1827.5</c:v>
                </c:pt>
                <c:pt idx="96">
                  <c:v>-1827</c:v>
                </c:pt>
                <c:pt idx="97">
                  <c:v>-1826.5</c:v>
                </c:pt>
                <c:pt idx="98">
                  <c:v>-1826</c:v>
                </c:pt>
                <c:pt idx="99">
                  <c:v>-1825.5</c:v>
                </c:pt>
                <c:pt idx="100">
                  <c:v>-1825</c:v>
                </c:pt>
                <c:pt idx="101">
                  <c:v>-1824.5</c:v>
                </c:pt>
                <c:pt idx="102">
                  <c:v>-1824</c:v>
                </c:pt>
                <c:pt idx="103">
                  <c:v>-1823.5</c:v>
                </c:pt>
                <c:pt idx="104">
                  <c:v>-1823</c:v>
                </c:pt>
                <c:pt idx="105">
                  <c:v>-1822.5</c:v>
                </c:pt>
                <c:pt idx="106">
                  <c:v>-1822</c:v>
                </c:pt>
                <c:pt idx="107">
                  <c:v>-1821.5</c:v>
                </c:pt>
                <c:pt idx="108">
                  <c:v>-1821</c:v>
                </c:pt>
                <c:pt idx="109">
                  <c:v>-1820.5</c:v>
                </c:pt>
                <c:pt idx="110">
                  <c:v>-1820</c:v>
                </c:pt>
                <c:pt idx="111">
                  <c:v>-1819.5</c:v>
                </c:pt>
                <c:pt idx="112">
                  <c:v>-1819</c:v>
                </c:pt>
                <c:pt idx="113">
                  <c:v>-1818.5</c:v>
                </c:pt>
                <c:pt idx="114">
                  <c:v>-1818</c:v>
                </c:pt>
                <c:pt idx="115">
                  <c:v>-1817.5</c:v>
                </c:pt>
                <c:pt idx="116">
                  <c:v>-1817</c:v>
                </c:pt>
                <c:pt idx="117">
                  <c:v>-1816.5</c:v>
                </c:pt>
                <c:pt idx="118">
                  <c:v>-1816</c:v>
                </c:pt>
                <c:pt idx="119">
                  <c:v>-1815.5</c:v>
                </c:pt>
                <c:pt idx="120">
                  <c:v>-1815</c:v>
                </c:pt>
                <c:pt idx="121">
                  <c:v>-1814.5</c:v>
                </c:pt>
                <c:pt idx="122">
                  <c:v>-1814</c:v>
                </c:pt>
                <c:pt idx="123">
                  <c:v>-1813.5</c:v>
                </c:pt>
                <c:pt idx="124">
                  <c:v>-1813</c:v>
                </c:pt>
                <c:pt idx="125">
                  <c:v>-1812.5</c:v>
                </c:pt>
                <c:pt idx="126">
                  <c:v>-1812</c:v>
                </c:pt>
                <c:pt idx="127">
                  <c:v>-1811.5</c:v>
                </c:pt>
                <c:pt idx="128">
                  <c:v>-1811</c:v>
                </c:pt>
                <c:pt idx="129">
                  <c:v>-1810.5</c:v>
                </c:pt>
                <c:pt idx="130">
                  <c:v>-1810</c:v>
                </c:pt>
                <c:pt idx="131">
                  <c:v>-1809.5</c:v>
                </c:pt>
                <c:pt idx="132">
                  <c:v>-1809</c:v>
                </c:pt>
                <c:pt idx="133">
                  <c:v>-1808.5</c:v>
                </c:pt>
                <c:pt idx="134">
                  <c:v>-1808</c:v>
                </c:pt>
                <c:pt idx="135">
                  <c:v>-1807.5</c:v>
                </c:pt>
                <c:pt idx="136">
                  <c:v>-1807</c:v>
                </c:pt>
                <c:pt idx="137">
                  <c:v>-1806.5</c:v>
                </c:pt>
                <c:pt idx="138">
                  <c:v>-1806</c:v>
                </c:pt>
                <c:pt idx="139">
                  <c:v>-1805.5</c:v>
                </c:pt>
                <c:pt idx="140">
                  <c:v>-1805</c:v>
                </c:pt>
                <c:pt idx="141">
                  <c:v>-1804.5</c:v>
                </c:pt>
                <c:pt idx="142">
                  <c:v>-1804</c:v>
                </c:pt>
                <c:pt idx="143">
                  <c:v>-1803.5</c:v>
                </c:pt>
                <c:pt idx="144">
                  <c:v>-1803</c:v>
                </c:pt>
                <c:pt idx="145">
                  <c:v>-1802.5</c:v>
                </c:pt>
                <c:pt idx="146">
                  <c:v>-1802</c:v>
                </c:pt>
                <c:pt idx="147">
                  <c:v>-1801.5</c:v>
                </c:pt>
                <c:pt idx="148">
                  <c:v>-1801</c:v>
                </c:pt>
                <c:pt idx="149">
                  <c:v>-1800.5</c:v>
                </c:pt>
                <c:pt idx="150">
                  <c:v>-1800</c:v>
                </c:pt>
                <c:pt idx="151">
                  <c:v>-1799.5</c:v>
                </c:pt>
                <c:pt idx="152">
                  <c:v>-1799</c:v>
                </c:pt>
                <c:pt idx="153">
                  <c:v>-1798.5</c:v>
                </c:pt>
                <c:pt idx="154">
                  <c:v>-1798</c:v>
                </c:pt>
                <c:pt idx="155">
                  <c:v>-1797.5</c:v>
                </c:pt>
                <c:pt idx="156">
                  <c:v>-1797</c:v>
                </c:pt>
                <c:pt idx="157">
                  <c:v>-1796.5</c:v>
                </c:pt>
                <c:pt idx="158">
                  <c:v>-1796</c:v>
                </c:pt>
                <c:pt idx="159">
                  <c:v>-1795.5</c:v>
                </c:pt>
                <c:pt idx="160">
                  <c:v>-1795</c:v>
                </c:pt>
                <c:pt idx="161">
                  <c:v>-1794.5</c:v>
                </c:pt>
                <c:pt idx="162">
                  <c:v>-1794</c:v>
                </c:pt>
                <c:pt idx="163">
                  <c:v>-1793.5</c:v>
                </c:pt>
                <c:pt idx="164">
                  <c:v>-1793</c:v>
                </c:pt>
                <c:pt idx="165">
                  <c:v>-1792.5</c:v>
                </c:pt>
                <c:pt idx="166">
                  <c:v>-1792</c:v>
                </c:pt>
                <c:pt idx="167">
                  <c:v>-1791.5</c:v>
                </c:pt>
                <c:pt idx="168">
                  <c:v>-1791</c:v>
                </c:pt>
                <c:pt idx="169">
                  <c:v>-1790.5</c:v>
                </c:pt>
                <c:pt idx="170">
                  <c:v>-1790</c:v>
                </c:pt>
                <c:pt idx="171">
                  <c:v>-1789.5</c:v>
                </c:pt>
                <c:pt idx="172">
                  <c:v>-1789</c:v>
                </c:pt>
                <c:pt idx="173">
                  <c:v>-1788.5</c:v>
                </c:pt>
                <c:pt idx="174">
                  <c:v>-1788</c:v>
                </c:pt>
                <c:pt idx="175">
                  <c:v>-1787.5</c:v>
                </c:pt>
                <c:pt idx="176">
                  <c:v>-1787</c:v>
                </c:pt>
                <c:pt idx="177">
                  <c:v>-1786.5</c:v>
                </c:pt>
                <c:pt idx="178">
                  <c:v>-1786</c:v>
                </c:pt>
                <c:pt idx="179">
                  <c:v>-1785.5</c:v>
                </c:pt>
                <c:pt idx="180">
                  <c:v>-1785</c:v>
                </c:pt>
                <c:pt idx="181">
                  <c:v>-1784.5</c:v>
                </c:pt>
                <c:pt idx="182">
                  <c:v>-1784</c:v>
                </c:pt>
                <c:pt idx="183">
                  <c:v>-1783.5</c:v>
                </c:pt>
                <c:pt idx="184">
                  <c:v>-1783</c:v>
                </c:pt>
                <c:pt idx="185">
                  <c:v>-1782.5</c:v>
                </c:pt>
                <c:pt idx="186">
                  <c:v>-1782</c:v>
                </c:pt>
                <c:pt idx="187">
                  <c:v>-1781.5</c:v>
                </c:pt>
                <c:pt idx="188">
                  <c:v>-1781</c:v>
                </c:pt>
                <c:pt idx="189">
                  <c:v>-1780.5</c:v>
                </c:pt>
                <c:pt idx="190">
                  <c:v>-1780</c:v>
                </c:pt>
                <c:pt idx="191">
                  <c:v>-1779.5</c:v>
                </c:pt>
                <c:pt idx="192">
                  <c:v>-1779</c:v>
                </c:pt>
                <c:pt idx="193">
                  <c:v>-1778.5</c:v>
                </c:pt>
                <c:pt idx="194">
                  <c:v>-1778</c:v>
                </c:pt>
                <c:pt idx="195">
                  <c:v>-1777.5</c:v>
                </c:pt>
                <c:pt idx="196">
                  <c:v>-1777</c:v>
                </c:pt>
                <c:pt idx="197">
                  <c:v>-1776.5</c:v>
                </c:pt>
                <c:pt idx="198">
                  <c:v>-1776</c:v>
                </c:pt>
                <c:pt idx="199">
                  <c:v>-1775.5</c:v>
                </c:pt>
                <c:pt idx="200">
                  <c:v>-1775</c:v>
                </c:pt>
                <c:pt idx="201">
                  <c:v>-1774.5</c:v>
                </c:pt>
                <c:pt idx="202">
                  <c:v>-1774</c:v>
                </c:pt>
                <c:pt idx="203">
                  <c:v>-1773.5</c:v>
                </c:pt>
                <c:pt idx="204">
                  <c:v>-1773</c:v>
                </c:pt>
                <c:pt idx="205">
                  <c:v>-1772.5</c:v>
                </c:pt>
                <c:pt idx="206">
                  <c:v>-1772</c:v>
                </c:pt>
                <c:pt idx="207">
                  <c:v>-1771.5</c:v>
                </c:pt>
                <c:pt idx="208">
                  <c:v>-1771</c:v>
                </c:pt>
                <c:pt idx="209">
                  <c:v>-1770.5</c:v>
                </c:pt>
                <c:pt idx="210">
                  <c:v>-1770</c:v>
                </c:pt>
                <c:pt idx="211">
                  <c:v>-1769.5</c:v>
                </c:pt>
                <c:pt idx="212">
                  <c:v>-1769</c:v>
                </c:pt>
                <c:pt idx="213">
                  <c:v>-1768.5</c:v>
                </c:pt>
                <c:pt idx="214">
                  <c:v>-1768</c:v>
                </c:pt>
                <c:pt idx="215">
                  <c:v>-1767.5</c:v>
                </c:pt>
                <c:pt idx="216">
                  <c:v>-1767</c:v>
                </c:pt>
                <c:pt idx="217">
                  <c:v>-1766.5</c:v>
                </c:pt>
                <c:pt idx="218">
                  <c:v>-1766</c:v>
                </c:pt>
                <c:pt idx="219">
                  <c:v>-1765.5</c:v>
                </c:pt>
                <c:pt idx="220">
                  <c:v>-1765</c:v>
                </c:pt>
                <c:pt idx="221">
                  <c:v>-1764.5</c:v>
                </c:pt>
                <c:pt idx="222">
                  <c:v>-1764</c:v>
                </c:pt>
                <c:pt idx="223">
                  <c:v>-1763.5</c:v>
                </c:pt>
                <c:pt idx="224">
                  <c:v>-1763</c:v>
                </c:pt>
                <c:pt idx="225">
                  <c:v>-1762.5</c:v>
                </c:pt>
                <c:pt idx="226">
                  <c:v>-1762</c:v>
                </c:pt>
                <c:pt idx="227">
                  <c:v>-1761.5</c:v>
                </c:pt>
                <c:pt idx="228">
                  <c:v>-1761</c:v>
                </c:pt>
                <c:pt idx="229">
                  <c:v>-1760.5</c:v>
                </c:pt>
                <c:pt idx="230">
                  <c:v>-1760</c:v>
                </c:pt>
                <c:pt idx="231">
                  <c:v>-1759.5</c:v>
                </c:pt>
                <c:pt idx="232">
                  <c:v>-1759</c:v>
                </c:pt>
                <c:pt idx="233">
                  <c:v>-1758.5</c:v>
                </c:pt>
                <c:pt idx="234">
                  <c:v>-1758</c:v>
                </c:pt>
                <c:pt idx="235">
                  <c:v>-1757.5</c:v>
                </c:pt>
                <c:pt idx="236">
                  <c:v>-1757</c:v>
                </c:pt>
                <c:pt idx="237">
                  <c:v>-1756.5</c:v>
                </c:pt>
                <c:pt idx="238">
                  <c:v>-1756</c:v>
                </c:pt>
                <c:pt idx="239">
                  <c:v>-1755.5</c:v>
                </c:pt>
                <c:pt idx="240">
                  <c:v>-1755</c:v>
                </c:pt>
                <c:pt idx="241">
                  <c:v>-1754.5</c:v>
                </c:pt>
                <c:pt idx="242">
                  <c:v>-1754</c:v>
                </c:pt>
                <c:pt idx="243">
                  <c:v>-1753.5</c:v>
                </c:pt>
                <c:pt idx="244">
                  <c:v>-1753</c:v>
                </c:pt>
                <c:pt idx="245">
                  <c:v>-1752.5</c:v>
                </c:pt>
                <c:pt idx="246">
                  <c:v>-1752</c:v>
                </c:pt>
                <c:pt idx="247">
                  <c:v>-1751.5</c:v>
                </c:pt>
                <c:pt idx="248">
                  <c:v>-1751</c:v>
                </c:pt>
                <c:pt idx="249">
                  <c:v>-1750.5</c:v>
                </c:pt>
                <c:pt idx="250">
                  <c:v>-1750</c:v>
                </c:pt>
                <c:pt idx="251">
                  <c:v>-1749.5</c:v>
                </c:pt>
                <c:pt idx="252">
                  <c:v>-1749</c:v>
                </c:pt>
                <c:pt idx="253">
                  <c:v>-1748.5</c:v>
                </c:pt>
                <c:pt idx="254">
                  <c:v>-1748</c:v>
                </c:pt>
                <c:pt idx="255">
                  <c:v>-1747.5</c:v>
                </c:pt>
                <c:pt idx="256">
                  <c:v>-1747</c:v>
                </c:pt>
                <c:pt idx="257">
                  <c:v>-1746.5</c:v>
                </c:pt>
                <c:pt idx="258">
                  <c:v>-1746</c:v>
                </c:pt>
                <c:pt idx="259">
                  <c:v>-1745.5</c:v>
                </c:pt>
                <c:pt idx="260">
                  <c:v>-1745</c:v>
                </c:pt>
                <c:pt idx="261">
                  <c:v>-1744.5</c:v>
                </c:pt>
                <c:pt idx="262">
                  <c:v>-1744</c:v>
                </c:pt>
                <c:pt idx="263">
                  <c:v>-1743.5</c:v>
                </c:pt>
                <c:pt idx="264">
                  <c:v>-1743</c:v>
                </c:pt>
                <c:pt idx="265">
                  <c:v>-1742.5</c:v>
                </c:pt>
                <c:pt idx="266">
                  <c:v>-1742</c:v>
                </c:pt>
                <c:pt idx="267">
                  <c:v>-1741.5</c:v>
                </c:pt>
                <c:pt idx="268">
                  <c:v>-1741</c:v>
                </c:pt>
                <c:pt idx="269">
                  <c:v>-1740.5</c:v>
                </c:pt>
                <c:pt idx="270">
                  <c:v>-1740</c:v>
                </c:pt>
                <c:pt idx="271">
                  <c:v>-1739.5</c:v>
                </c:pt>
                <c:pt idx="272">
                  <c:v>-1739</c:v>
                </c:pt>
                <c:pt idx="273">
                  <c:v>-1738.5</c:v>
                </c:pt>
                <c:pt idx="274">
                  <c:v>-1738</c:v>
                </c:pt>
                <c:pt idx="275">
                  <c:v>-1737.5</c:v>
                </c:pt>
                <c:pt idx="276">
                  <c:v>-1737</c:v>
                </c:pt>
                <c:pt idx="277">
                  <c:v>-1736.5</c:v>
                </c:pt>
                <c:pt idx="278">
                  <c:v>-1736</c:v>
                </c:pt>
                <c:pt idx="279">
                  <c:v>-1735.5</c:v>
                </c:pt>
                <c:pt idx="280">
                  <c:v>-1735</c:v>
                </c:pt>
                <c:pt idx="281">
                  <c:v>-1734.5</c:v>
                </c:pt>
                <c:pt idx="282">
                  <c:v>-1734</c:v>
                </c:pt>
                <c:pt idx="283">
                  <c:v>-1733.5</c:v>
                </c:pt>
                <c:pt idx="284">
                  <c:v>-1733</c:v>
                </c:pt>
                <c:pt idx="285">
                  <c:v>-1732.5</c:v>
                </c:pt>
                <c:pt idx="286">
                  <c:v>-1732</c:v>
                </c:pt>
                <c:pt idx="287">
                  <c:v>-1731.5</c:v>
                </c:pt>
                <c:pt idx="288">
                  <c:v>-1731</c:v>
                </c:pt>
                <c:pt idx="289">
                  <c:v>-1730.5</c:v>
                </c:pt>
                <c:pt idx="290">
                  <c:v>-1730</c:v>
                </c:pt>
                <c:pt idx="291">
                  <c:v>-1729.5</c:v>
                </c:pt>
                <c:pt idx="292">
                  <c:v>-1729</c:v>
                </c:pt>
                <c:pt idx="293">
                  <c:v>-1728.5</c:v>
                </c:pt>
                <c:pt idx="294">
                  <c:v>-1728</c:v>
                </c:pt>
                <c:pt idx="295">
                  <c:v>-1727.5</c:v>
                </c:pt>
                <c:pt idx="296">
                  <c:v>-1727</c:v>
                </c:pt>
                <c:pt idx="297">
                  <c:v>-1726.5</c:v>
                </c:pt>
                <c:pt idx="298">
                  <c:v>-1726</c:v>
                </c:pt>
                <c:pt idx="299">
                  <c:v>-1725.5</c:v>
                </c:pt>
                <c:pt idx="300">
                  <c:v>-1725</c:v>
                </c:pt>
                <c:pt idx="301">
                  <c:v>-1724.5</c:v>
                </c:pt>
                <c:pt idx="302">
                  <c:v>-1724</c:v>
                </c:pt>
                <c:pt idx="303">
                  <c:v>-1723.5</c:v>
                </c:pt>
                <c:pt idx="304">
                  <c:v>-1723</c:v>
                </c:pt>
                <c:pt idx="305">
                  <c:v>-1722.5</c:v>
                </c:pt>
                <c:pt idx="306">
                  <c:v>-1722</c:v>
                </c:pt>
                <c:pt idx="307">
                  <c:v>-1721.5</c:v>
                </c:pt>
                <c:pt idx="308">
                  <c:v>-1721</c:v>
                </c:pt>
                <c:pt idx="309">
                  <c:v>-1720.5</c:v>
                </c:pt>
                <c:pt idx="310">
                  <c:v>-1720</c:v>
                </c:pt>
                <c:pt idx="311">
                  <c:v>-1719.5</c:v>
                </c:pt>
                <c:pt idx="312">
                  <c:v>-1719</c:v>
                </c:pt>
                <c:pt idx="313">
                  <c:v>-1718.5</c:v>
                </c:pt>
                <c:pt idx="314">
                  <c:v>-1718</c:v>
                </c:pt>
                <c:pt idx="315">
                  <c:v>-1717.5</c:v>
                </c:pt>
                <c:pt idx="316">
                  <c:v>-1717</c:v>
                </c:pt>
                <c:pt idx="317">
                  <c:v>-1716.5</c:v>
                </c:pt>
                <c:pt idx="318">
                  <c:v>-1716</c:v>
                </c:pt>
                <c:pt idx="319">
                  <c:v>-1715.5</c:v>
                </c:pt>
                <c:pt idx="320">
                  <c:v>-1715</c:v>
                </c:pt>
                <c:pt idx="321">
                  <c:v>-1714.5</c:v>
                </c:pt>
                <c:pt idx="322">
                  <c:v>-1714</c:v>
                </c:pt>
                <c:pt idx="323">
                  <c:v>-1713.5</c:v>
                </c:pt>
                <c:pt idx="324">
                  <c:v>-1713</c:v>
                </c:pt>
                <c:pt idx="325">
                  <c:v>-1712.5</c:v>
                </c:pt>
                <c:pt idx="326">
                  <c:v>-1712</c:v>
                </c:pt>
                <c:pt idx="327">
                  <c:v>-1711.5</c:v>
                </c:pt>
                <c:pt idx="328">
                  <c:v>-1711</c:v>
                </c:pt>
                <c:pt idx="329">
                  <c:v>-1710.5</c:v>
                </c:pt>
                <c:pt idx="330">
                  <c:v>-1710</c:v>
                </c:pt>
                <c:pt idx="331">
                  <c:v>-1709.5</c:v>
                </c:pt>
                <c:pt idx="332">
                  <c:v>-1709</c:v>
                </c:pt>
                <c:pt idx="333">
                  <c:v>-1708.5</c:v>
                </c:pt>
                <c:pt idx="334">
                  <c:v>-1708</c:v>
                </c:pt>
                <c:pt idx="335">
                  <c:v>-1707.5</c:v>
                </c:pt>
                <c:pt idx="336">
                  <c:v>-1707</c:v>
                </c:pt>
                <c:pt idx="337">
                  <c:v>-1706.5</c:v>
                </c:pt>
                <c:pt idx="338">
                  <c:v>-1706</c:v>
                </c:pt>
                <c:pt idx="339">
                  <c:v>-1705.5</c:v>
                </c:pt>
                <c:pt idx="340">
                  <c:v>-1705</c:v>
                </c:pt>
                <c:pt idx="341">
                  <c:v>-1704.5</c:v>
                </c:pt>
                <c:pt idx="342">
                  <c:v>-1704</c:v>
                </c:pt>
                <c:pt idx="343">
                  <c:v>-1703.5</c:v>
                </c:pt>
                <c:pt idx="344">
                  <c:v>-1703</c:v>
                </c:pt>
                <c:pt idx="345">
                  <c:v>-1702.5</c:v>
                </c:pt>
                <c:pt idx="346">
                  <c:v>-1702</c:v>
                </c:pt>
                <c:pt idx="347">
                  <c:v>-1701.5</c:v>
                </c:pt>
                <c:pt idx="348">
                  <c:v>-1701</c:v>
                </c:pt>
                <c:pt idx="349">
                  <c:v>-1700.5</c:v>
                </c:pt>
                <c:pt idx="350">
                  <c:v>-1700</c:v>
                </c:pt>
                <c:pt idx="351">
                  <c:v>-1699.5</c:v>
                </c:pt>
                <c:pt idx="352">
                  <c:v>-1699</c:v>
                </c:pt>
                <c:pt idx="353">
                  <c:v>-1698.5</c:v>
                </c:pt>
                <c:pt idx="354">
                  <c:v>-1698</c:v>
                </c:pt>
                <c:pt idx="355">
                  <c:v>-1697.5</c:v>
                </c:pt>
                <c:pt idx="356">
                  <c:v>-1697</c:v>
                </c:pt>
                <c:pt idx="357">
                  <c:v>-1696.5</c:v>
                </c:pt>
                <c:pt idx="358">
                  <c:v>-1696</c:v>
                </c:pt>
                <c:pt idx="359">
                  <c:v>-1695.5</c:v>
                </c:pt>
                <c:pt idx="360">
                  <c:v>-1695</c:v>
                </c:pt>
                <c:pt idx="361">
                  <c:v>-1694.5</c:v>
                </c:pt>
                <c:pt idx="362">
                  <c:v>-1694</c:v>
                </c:pt>
                <c:pt idx="363">
                  <c:v>-1693.5</c:v>
                </c:pt>
                <c:pt idx="364">
                  <c:v>-1693</c:v>
                </c:pt>
                <c:pt idx="365">
                  <c:v>-1692.5</c:v>
                </c:pt>
                <c:pt idx="366">
                  <c:v>-1692</c:v>
                </c:pt>
                <c:pt idx="367">
                  <c:v>-1691.5</c:v>
                </c:pt>
                <c:pt idx="368">
                  <c:v>-1691</c:v>
                </c:pt>
                <c:pt idx="369">
                  <c:v>-1690.5</c:v>
                </c:pt>
                <c:pt idx="370">
                  <c:v>-1690</c:v>
                </c:pt>
                <c:pt idx="371">
                  <c:v>-1689.5</c:v>
                </c:pt>
                <c:pt idx="372">
                  <c:v>-1689</c:v>
                </c:pt>
                <c:pt idx="373">
                  <c:v>-1688.5</c:v>
                </c:pt>
                <c:pt idx="374">
                  <c:v>-1688</c:v>
                </c:pt>
                <c:pt idx="375">
                  <c:v>-1687.5</c:v>
                </c:pt>
                <c:pt idx="376">
                  <c:v>-1687</c:v>
                </c:pt>
                <c:pt idx="377">
                  <c:v>-1686.5</c:v>
                </c:pt>
                <c:pt idx="378">
                  <c:v>-1686</c:v>
                </c:pt>
                <c:pt idx="379">
                  <c:v>-1685.5</c:v>
                </c:pt>
                <c:pt idx="380">
                  <c:v>-1685</c:v>
                </c:pt>
                <c:pt idx="381">
                  <c:v>-1684.5</c:v>
                </c:pt>
                <c:pt idx="382">
                  <c:v>-1684</c:v>
                </c:pt>
                <c:pt idx="383">
                  <c:v>-1683.5</c:v>
                </c:pt>
                <c:pt idx="384">
                  <c:v>-1683</c:v>
                </c:pt>
                <c:pt idx="385">
                  <c:v>-1682.5</c:v>
                </c:pt>
                <c:pt idx="386">
                  <c:v>-1682</c:v>
                </c:pt>
                <c:pt idx="387">
                  <c:v>-1681.5</c:v>
                </c:pt>
                <c:pt idx="388">
                  <c:v>-1681</c:v>
                </c:pt>
                <c:pt idx="389">
                  <c:v>-1680.5</c:v>
                </c:pt>
                <c:pt idx="390">
                  <c:v>-1680</c:v>
                </c:pt>
                <c:pt idx="391">
                  <c:v>-1679.5</c:v>
                </c:pt>
                <c:pt idx="392">
                  <c:v>-1679</c:v>
                </c:pt>
                <c:pt idx="393">
                  <c:v>-1678.5</c:v>
                </c:pt>
                <c:pt idx="394">
                  <c:v>-1678</c:v>
                </c:pt>
                <c:pt idx="395">
                  <c:v>-1677.5</c:v>
                </c:pt>
                <c:pt idx="396">
                  <c:v>-1677</c:v>
                </c:pt>
                <c:pt idx="397">
                  <c:v>-1676.5</c:v>
                </c:pt>
                <c:pt idx="398">
                  <c:v>-1676</c:v>
                </c:pt>
                <c:pt idx="399">
                  <c:v>-1675.5</c:v>
                </c:pt>
                <c:pt idx="400">
                  <c:v>-1675</c:v>
                </c:pt>
                <c:pt idx="401">
                  <c:v>-1674.5</c:v>
                </c:pt>
                <c:pt idx="402">
                  <c:v>-1674</c:v>
                </c:pt>
                <c:pt idx="403">
                  <c:v>-1673.5</c:v>
                </c:pt>
                <c:pt idx="404">
                  <c:v>-1673</c:v>
                </c:pt>
                <c:pt idx="405">
                  <c:v>-1672.5</c:v>
                </c:pt>
                <c:pt idx="406">
                  <c:v>-1672</c:v>
                </c:pt>
                <c:pt idx="407">
                  <c:v>-1671.5</c:v>
                </c:pt>
                <c:pt idx="408">
                  <c:v>-1671</c:v>
                </c:pt>
                <c:pt idx="409">
                  <c:v>-1670.5</c:v>
                </c:pt>
                <c:pt idx="410">
                  <c:v>-1670</c:v>
                </c:pt>
                <c:pt idx="411">
                  <c:v>-1669.5</c:v>
                </c:pt>
                <c:pt idx="412">
                  <c:v>-1669</c:v>
                </c:pt>
                <c:pt idx="413">
                  <c:v>-1668.5</c:v>
                </c:pt>
                <c:pt idx="414">
                  <c:v>-1668</c:v>
                </c:pt>
                <c:pt idx="415">
                  <c:v>-1667.5</c:v>
                </c:pt>
                <c:pt idx="416">
                  <c:v>-1667</c:v>
                </c:pt>
                <c:pt idx="417">
                  <c:v>-1666.5</c:v>
                </c:pt>
                <c:pt idx="418">
                  <c:v>-1666</c:v>
                </c:pt>
                <c:pt idx="419">
                  <c:v>-1665.5</c:v>
                </c:pt>
                <c:pt idx="420">
                  <c:v>-1665</c:v>
                </c:pt>
                <c:pt idx="421">
                  <c:v>-1664.5</c:v>
                </c:pt>
                <c:pt idx="422">
                  <c:v>-1664</c:v>
                </c:pt>
                <c:pt idx="423">
                  <c:v>-1663.5</c:v>
                </c:pt>
                <c:pt idx="424">
                  <c:v>-1663</c:v>
                </c:pt>
                <c:pt idx="425">
                  <c:v>-1662.5</c:v>
                </c:pt>
                <c:pt idx="426">
                  <c:v>-1662</c:v>
                </c:pt>
                <c:pt idx="427">
                  <c:v>-1661.5</c:v>
                </c:pt>
                <c:pt idx="428">
                  <c:v>-1661</c:v>
                </c:pt>
                <c:pt idx="429">
                  <c:v>-1660.5</c:v>
                </c:pt>
                <c:pt idx="430">
                  <c:v>-1660</c:v>
                </c:pt>
                <c:pt idx="431">
                  <c:v>-1659.5</c:v>
                </c:pt>
                <c:pt idx="432">
                  <c:v>-1659</c:v>
                </c:pt>
                <c:pt idx="433">
                  <c:v>-1658.5</c:v>
                </c:pt>
                <c:pt idx="434">
                  <c:v>-1658</c:v>
                </c:pt>
                <c:pt idx="435">
                  <c:v>-1657.5</c:v>
                </c:pt>
                <c:pt idx="436">
                  <c:v>-1657</c:v>
                </c:pt>
                <c:pt idx="437">
                  <c:v>-1656.5</c:v>
                </c:pt>
                <c:pt idx="438">
                  <c:v>-1656</c:v>
                </c:pt>
                <c:pt idx="439">
                  <c:v>-1655.5</c:v>
                </c:pt>
                <c:pt idx="440">
                  <c:v>-1655</c:v>
                </c:pt>
                <c:pt idx="441">
                  <c:v>-1654.5</c:v>
                </c:pt>
                <c:pt idx="442">
                  <c:v>-1654</c:v>
                </c:pt>
                <c:pt idx="443">
                  <c:v>-1653.5</c:v>
                </c:pt>
                <c:pt idx="444">
                  <c:v>-1653</c:v>
                </c:pt>
                <c:pt idx="445">
                  <c:v>-1652.5</c:v>
                </c:pt>
                <c:pt idx="446">
                  <c:v>-1652</c:v>
                </c:pt>
                <c:pt idx="447">
                  <c:v>-1651.5</c:v>
                </c:pt>
                <c:pt idx="448">
                  <c:v>-1651</c:v>
                </c:pt>
                <c:pt idx="449">
                  <c:v>-1650.5</c:v>
                </c:pt>
                <c:pt idx="450">
                  <c:v>-1650</c:v>
                </c:pt>
                <c:pt idx="451">
                  <c:v>-1649.5</c:v>
                </c:pt>
                <c:pt idx="452">
                  <c:v>-1649</c:v>
                </c:pt>
                <c:pt idx="453">
                  <c:v>-1648.5</c:v>
                </c:pt>
                <c:pt idx="454">
                  <c:v>-1648</c:v>
                </c:pt>
                <c:pt idx="455">
                  <c:v>-1647.5</c:v>
                </c:pt>
                <c:pt idx="456">
                  <c:v>-1647</c:v>
                </c:pt>
                <c:pt idx="457">
                  <c:v>-1646.5</c:v>
                </c:pt>
                <c:pt idx="458">
                  <c:v>-1646</c:v>
                </c:pt>
                <c:pt idx="459">
                  <c:v>-1645.5</c:v>
                </c:pt>
                <c:pt idx="460">
                  <c:v>-1645</c:v>
                </c:pt>
                <c:pt idx="461">
                  <c:v>-1644.5</c:v>
                </c:pt>
                <c:pt idx="462">
                  <c:v>-1644</c:v>
                </c:pt>
                <c:pt idx="463">
                  <c:v>-1643.5</c:v>
                </c:pt>
                <c:pt idx="464">
                  <c:v>-1643</c:v>
                </c:pt>
                <c:pt idx="465">
                  <c:v>-1642.5</c:v>
                </c:pt>
                <c:pt idx="466">
                  <c:v>-1642</c:v>
                </c:pt>
                <c:pt idx="467">
                  <c:v>-1641.5</c:v>
                </c:pt>
                <c:pt idx="468">
                  <c:v>-1641</c:v>
                </c:pt>
                <c:pt idx="469">
                  <c:v>-1640.5</c:v>
                </c:pt>
                <c:pt idx="470">
                  <c:v>-1640</c:v>
                </c:pt>
                <c:pt idx="471">
                  <c:v>-1639.5</c:v>
                </c:pt>
                <c:pt idx="472">
                  <c:v>-1639</c:v>
                </c:pt>
                <c:pt idx="473">
                  <c:v>-1638.5</c:v>
                </c:pt>
                <c:pt idx="474">
                  <c:v>-1638</c:v>
                </c:pt>
                <c:pt idx="475">
                  <c:v>-1637.5</c:v>
                </c:pt>
                <c:pt idx="476">
                  <c:v>-1637</c:v>
                </c:pt>
                <c:pt idx="477">
                  <c:v>-1636.5</c:v>
                </c:pt>
                <c:pt idx="478">
                  <c:v>-1636</c:v>
                </c:pt>
                <c:pt idx="479">
                  <c:v>-1635.5</c:v>
                </c:pt>
                <c:pt idx="480">
                  <c:v>-1635</c:v>
                </c:pt>
                <c:pt idx="481">
                  <c:v>-1634.5</c:v>
                </c:pt>
                <c:pt idx="482">
                  <c:v>-1634</c:v>
                </c:pt>
                <c:pt idx="483">
                  <c:v>-1633.5</c:v>
                </c:pt>
                <c:pt idx="484">
                  <c:v>-1633</c:v>
                </c:pt>
                <c:pt idx="485">
                  <c:v>-1632.5</c:v>
                </c:pt>
                <c:pt idx="486">
                  <c:v>-1632</c:v>
                </c:pt>
                <c:pt idx="487">
                  <c:v>-1631.5</c:v>
                </c:pt>
                <c:pt idx="488">
                  <c:v>-1631</c:v>
                </c:pt>
                <c:pt idx="489">
                  <c:v>-1630.5</c:v>
                </c:pt>
                <c:pt idx="490">
                  <c:v>-1630</c:v>
                </c:pt>
                <c:pt idx="491">
                  <c:v>-1629.5</c:v>
                </c:pt>
                <c:pt idx="492">
                  <c:v>-1629</c:v>
                </c:pt>
                <c:pt idx="493">
                  <c:v>-1628.5</c:v>
                </c:pt>
                <c:pt idx="494">
                  <c:v>-1628</c:v>
                </c:pt>
                <c:pt idx="495">
                  <c:v>-1627.5</c:v>
                </c:pt>
                <c:pt idx="496">
                  <c:v>-1627</c:v>
                </c:pt>
                <c:pt idx="497">
                  <c:v>-1626.5</c:v>
                </c:pt>
                <c:pt idx="498">
                  <c:v>-1626</c:v>
                </c:pt>
                <c:pt idx="499">
                  <c:v>-1625.5</c:v>
                </c:pt>
                <c:pt idx="500">
                  <c:v>-1625</c:v>
                </c:pt>
                <c:pt idx="501">
                  <c:v>-1624.5</c:v>
                </c:pt>
                <c:pt idx="502">
                  <c:v>-1624</c:v>
                </c:pt>
                <c:pt idx="503">
                  <c:v>-1623.5</c:v>
                </c:pt>
                <c:pt idx="504">
                  <c:v>-1623</c:v>
                </c:pt>
                <c:pt idx="505">
                  <c:v>-1622.5</c:v>
                </c:pt>
                <c:pt idx="506">
                  <c:v>-1622</c:v>
                </c:pt>
                <c:pt idx="507">
                  <c:v>-1621.5</c:v>
                </c:pt>
                <c:pt idx="508">
                  <c:v>-1621</c:v>
                </c:pt>
                <c:pt idx="509">
                  <c:v>-1620.5</c:v>
                </c:pt>
                <c:pt idx="510">
                  <c:v>-1620</c:v>
                </c:pt>
                <c:pt idx="511">
                  <c:v>-1619.5</c:v>
                </c:pt>
                <c:pt idx="512">
                  <c:v>-1619</c:v>
                </c:pt>
                <c:pt idx="513">
                  <c:v>-1618.5</c:v>
                </c:pt>
                <c:pt idx="514">
                  <c:v>-1618</c:v>
                </c:pt>
                <c:pt idx="515">
                  <c:v>-1617.5</c:v>
                </c:pt>
                <c:pt idx="516">
                  <c:v>-1617</c:v>
                </c:pt>
                <c:pt idx="517">
                  <c:v>-1616.5</c:v>
                </c:pt>
                <c:pt idx="518">
                  <c:v>-1616</c:v>
                </c:pt>
                <c:pt idx="519">
                  <c:v>-1615.5</c:v>
                </c:pt>
                <c:pt idx="520">
                  <c:v>-1615</c:v>
                </c:pt>
                <c:pt idx="521">
                  <c:v>-1614.5</c:v>
                </c:pt>
                <c:pt idx="522">
                  <c:v>-1614</c:v>
                </c:pt>
                <c:pt idx="523">
                  <c:v>-1613.5</c:v>
                </c:pt>
                <c:pt idx="524">
                  <c:v>-1613</c:v>
                </c:pt>
                <c:pt idx="525">
                  <c:v>-1612.5</c:v>
                </c:pt>
                <c:pt idx="526">
                  <c:v>-1612</c:v>
                </c:pt>
                <c:pt idx="527">
                  <c:v>-1611.5</c:v>
                </c:pt>
                <c:pt idx="528">
                  <c:v>-1611</c:v>
                </c:pt>
                <c:pt idx="529">
                  <c:v>-1610.5</c:v>
                </c:pt>
                <c:pt idx="530">
                  <c:v>-1610</c:v>
                </c:pt>
                <c:pt idx="531">
                  <c:v>-1609.5</c:v>
                </c:pt>
                <c:pt idx="532">
                  <c:v>-1609</c:v>
                </c:pt>
                <c:pt idx="533">
                  <c:v>-1608.5</c:v>
                </c:pt>
                <c:pt idx="534">
                  <c:v>-1608</c:v>
                </c:pt>
                <c:pt idx="535">
                  <c:v>-1607.5</c:v>
                </c:pt>
                <c:pt idx="536">
                  <c:v>-1607</c:v>
                </c:pt>
                <c:pt idx="537">
                  <c:v>-1606.5</c:v>
                </c:pt>
                <c:pt idx="538">
                  <c:v>-1606</c:v>
                </c:pt>
                <c:pt idx="539">
                  <c:v>-1605.5</c:v>
                </c:pt>
                <c:pt idx="540">
                  <c:v>-1605</c:v>
                </c:pt>
                <c:pt idx="541">
                  <c:v>-1604.5</c:v>
                </c:pt>
                <c:pt idx="542">
                  <c:v>-1604</c:v>
                </c:pt>
                <c:pt idx="543">
                  <c:v>-1603.5</c:v>
                </c:pt>
                <c:pt idx="544">
                  <c:v>-1603</c:v>
                </c:pt>
                <c:pt idx="545">
                  <c:v>-1602.5</c:v>
                </c:pt>
                <c:pt idx="546">
                  <c:v>-1602</c:v>
                </c:pt>
                <c:pt idx="547">
                  <c:v>-1601.5</c:v>
                </c:pt>
                <c:pt idx="548">
                  <c:v>-1601</c:v>
                </c:pt>
                <c:pt idx="549">
                  <c:v>-1600.5</c:v>
                </c:pt>
                <c:pt idx="550">
                  <c:v>-1600</c:v>
                </c:pt>
                <c:pt idx="551">
                  <c:v>-1599.5</c:v>
                </c:pt>
                <c:pt idx="552">
                  <c:v>-1599</c:v>
                </c:pt>
                <c:pt idx="553">
                  <c:v>-1598.5</c:v>
                </c:pt>
                <c:pt idx="554">
                  <c:v>-1598</c:v>
                </c:pt>
                <c:pt idx="555">
                  <c:v>-1597.5</c:v>
                </c:pt>
                <c:pt idx="556">
                  <c:v>-1597</c:v>
                </c:pt>
                <c:pt idx="557">
                  <c:v>-1596.5</c:v>
                </c:pt>
                <c:pt idx="558">
                  <c:v>-1596</c:v>
                </c:pt>
                <c:pt idx="559">
                  <c:v>-1595.5</c:v>
                </c:pt>
                <c:pt idx="560">
                  <c:v>-1595</c:v>
                </c:pt>
                <c:pt idx="561">
                  <c:v>-1594.5</c:v>
                </c:pt>
                <c:pt idx="562">
                  <c:v>-1594</c:v>
                </c:pt>
                <c:pt idx="563">
                  <c:v>-1593.5</c:v>
                </c:pt>
                <c:pt idx="564">
                  <c:v>-1593</c:v>
                </c:pt>
                <c:pt idx="565">
                  <c:v>-1592.5</c:v>
                </c:pt>
                <c:pt idx="566">
                  <c:v>-1592</c:v>
                </c:pt>
                <c:pt idx="567">
                  <c:v>-1591.5</c:v>
                </c:pt>
                <c:pt idx="568">
                  <c:v>-1591</c:v>
                </c:pt>
                <c:pt idx="569">
                  <c:v>-1590.5</c:v>
                </c:pt>
                <c:pt idx="570">
                  <c:v>-1590</c:v>
                </c:pt>
                <c:pt idx="571">
                  <c:v>-1589.5</c:v>
                </c:pt>
                <c:pt idx="572">
                  <c:v>-1589</c:v>
                </c:pt>
                <c:pt idx="573">
                  <c:v>-1588.5</c:v>
                </c:pt>
                <c:pt idx="574">
                  <c:v>-1588</c:v>
                </c:pt>
                <c:pt idx="575">
                  <c:v>-1587.5</c:v>
                </c:pt>
                <c:pt idx="576">
                  <c:v>-1587</c:v>
                </c:pt>
                <c:pt idx="577">
                  <c:v>-1586.5</c:v>
                </c:pt>
                <c:pt idx="578">
                  <c:v>-1586</c:v>
                </c:pt>
                <c:pt idx="579">
                  <c:v>-1585.5</c:v>
                </c:pt>
                <c:pt idx="580">
                  <c:v>-1585</c:v>
                </c:pt>
                <c:pt idx="581">
                  <c:v>-1584.5</c:v>
                </c:pt>
                <c:pt idx="582">
                  <c:v>-1584</c:v>
                </c:pt>
                <c:pt idx="583">
                  <c:v>-1583.5</c:v>
                </c:pt>
                <c:pt idx="584">
                  <c:v>-1583</c:v>
                </c:pt>
                <c:pt idx="585">
                  <c:v>-1582.5</c:v>
                </c:pt>
                <c:pt idx="586">
                  <c:v>-1582</c:v>
                </c:pt>
                <c:pt idx="587">
                  <c:v>-1581.5</c:v>
                </c:pt>
                <c:pt idx="588">
                  <c:v>-1581</c:v>
                </c:pt>
                <c:pt idx="589">
                  <c:v>-1580.5</c:v>
                </c:pt>
                <c:pt idx="590">
                  <c:v>-1580</c:v>
                </c:pt>
                <c:pt idx="591">
                  <c:v>-1579.5</c:v>
                </c:pt>
                <c:pt idx="592">
                  <c:v>-1579</c:v>
                </c:pt>
                <c:pt idx="593">
                  <c:v>-1578.5</c:v>
                </c:pt>
                <c:pt idx="594">
                  <c:v>-1578</c:v>
                </c:pt>
                <c:pt idx="595">
                  <c:v>-1577.5</c:v>
                </c:pt>
                <c:pt idx="596">
                  <c:v>-1577</c:v>
                </c:pt>
                <c:pt idx="597">
                  <c:v>-1576.5</c:v>
                </c:pt>
                <c:pt idx="598">
                  <c:v>-1576</c:v>
                </c:pt>
                <c:pt idx="599">
                  <c:v>-1575.5</c:v>
                </c:pt>
                <c:pt idx="600">
                  <c:v>-1575</c:v>
                </c:pt>
                <c:pt idx="601">
                  <c:v>-1574.5</c:v>
                </c:pt>
                <c:pt idx="602">
                  <c:v>-1574</c:v>
                </c:pt>
                <c:pt idx="603">
                  <c:v>-1573.5</c:v>
                </c:pt>
                <c:pt idx="604">
                  <c:v>-1573</c:v>
                </c:pt>
                <c:pt idx="605">
                  <c:v>-1572.5</c:v>
                </c:pt>
                <c:pt idx="606">
                  <c:v>-1572</c:v>
                </c:pt>
                <c:pt idx="607">
                  <c:v>-1571.5</c:v>
                </c:pt>
                <c:pt idx="608">
                  <c:v>-1571</c:v>
                </c:pt>
                <c:pt idx="609">
                  <c:v>-1570.5</c:v>
                </c:pt>
                <c:pt idx="610">
                  <c:v>-1570</c:v>
                </c:pt>
                <c:pt idx="611">
                  <c:v>-1569.5</c:v>
                </c:pt>
                <c:pt idx="612">
                  <c:v>-1569</c:v>
                </c:pt>
                <c:pt idx="613">
                  <c:v>-1568.5</c:v>
                </c:pt>
                <c:pt idx="614">
                  <c:v>-1568</c:v>
                </c:pt>
                <c:pt idx="615">
                  <c:v>-1567.5</c:v>
                </c:pt>
                <c:pt idx="616">
                  <c:v>-1567</c:v>
                </c:pt>
                <c:pt idx="617">
                  <c:v>-1566.5</c:v>
                </c:pt>
                <c:pt idx="618">
                  <c:v>-1566</c:v>
                </c:pt>
                <c:pt idx="619">
                  <c:v>-1565.5</c:v>
                </c:pt>
                <c:pt idx="620">
                  <c:v>-1565</c:v>
                </c:pt>
                <c:pt idx="621">
                  <c:v>-1564.5</c:v>
                </c:pt>
                <c:pt idx="622">
                  <c:v>-1564</c:v>
                </c:pt>
                <c:pt idx="623">
                  <c:v>-1563.5</c:v>
                </c:pt>
                <c:pt idx="624">
                  <c:v>-1563</c:v>
                </c:pt>
                <c:pt idx="625">
                  <c:v>-1562.5</c:v>
                </c:pt>
                <c:pt idx="626">
                  <c:v>-1562</c:v>
                </c:pt>
                <c:pt idx="627">
                  <c:v>-1561.5</c:v>
                </c:pt>
                <c:pt idx="628">
                  <c:v>-1561</c:v>
                </c:pt>
                <c:pt idx="629">
                  <c:v>-1560.5</c:v>
                </c:pt>
                <c:pt idx="630">
                  <c:v>-1560</c:v>
                </c:pt>
                <c:pt idx="631">
                  <c:v>-1559.5</c:v>
                </c:pt>
                <c:pt idx="632">
                  <c:v>-1559</c:v>
                </c:pt>
                <c:pt idx="633">
                  <c:v>-1558.5</c:v>
                </c:pt>
                <c:pt idx="634">
                  <c:v>-1558</c:v>
                </c:pt>
                <c:pt idx="635">
                  <c:v>-1557.5</c:v>
                </c:pt>
                <c:pt idx="636">
                  <c:v>-1557</c:v>
                </c:pt>
                <c:pt idx="637">
                  <c:v>-1556.5</c:v>
                </c:pt>
                <c:pt idx="638">
                  <c:v>-1556</c:v>
                </c:pt>
                <c:pt idx="639">
                  <c:v>-1555.5</c:v>
                </c:pt>
                <c:pt idx="640">
                  <c:v>-1555</c:v>
                </c:pt>
                <c:pt idx="641">
                  <c:v>-1554.5</c:v>
                </c:pt>
                <c:pt idx="642">
                  <c:v>-1554</c:v>
                </c:pt>
                <c:pt idx="643">
                  <c:v>-1553.5</c:v>
                </c:pt>
                <c:pt idx="644">
                  <c:v>-1553</c:v>
                </c:pt>
                <c:pt idx="645">
                  <c:v>-1552.5</c:v>
                </c:pt>
                <c:pt idx="646">
                  <c:v>-1552</c:v>
                </c:pt>
                <c:pt idx="647">
                  <c:v>-1551.5</c:v>
                </c:pt>
                <c:pt idx="648">
                  <c:v>-1551</c:v>
                </c:pt>
                <c:pt idx="649">
                  <c:v>-1550.5</c:v>
                </c:pt>
                <c:pt idx="650">
                  <c:v>-1550</c:v>
                </c:pt>
                <c:pt idx="651">
                  <c:v>-1549.5</c:v>
                </c:pt>
                <c:pt idx="652">
                  <c:v>-1549</c:v>
                </c:pt>
                <c:pt idx="653">
                  <c:v>-1548.5</c:v>
                </c:pt>
                <c:pt idx="654">
                  <c:v>-1548</c:v>
                </c:pt>
                <c:pt idx="655">
                  <c:v>-1547.5</c:v>
                </c:pt>
                <c:pt idx="656">
                  <c:v>-1547</c:v>
                </c:pt>
                <c:pt idx="657">
                  <c:v>-1546.5</c:v>
                </c:pt>
                <c:pt idx="658">
                  <c:v>-1546</c:v>
                </c:pt>
                <c:pt idx="659">
                  <c:v>-1545.5</c:v>
                </c:pt>
                <c:pt idx="660">
                  <c:v>-1545</c:v>
                </c:pt>
                <c:pt idx="661">
                  <c:v>-1544.5</c:v>
                </c:pt>
                <c:pt idx="662">
                  <c:v>-1544</c:v>
                </c:pt>
                <c:pt idx="663">
                  <c:v>-1543.5</c:v>
                </c:pt>
                <c:pt idx="664">
                  <c:v>-1543</c:v>
                </c:pt>
                <c:pt idx="665">
                  <c:v>-1542.5</c:v>
                </c:pt>
                <c:pt idx="666">
                  <c:v>-1542</c:v>
                </c:pt>
                <c:pt idx="667">
                  <c:v>-1541.5</c:v>
                </c:pt>
                <c:pt idx="668">
                  <c:v>-1541</c:v>
                </c:pt>
                <c:pt idx="669">
                  <c:v>-1540.5</c:v>
                </c:pt>
                <c:pt idx="670">
                  <c:v>-1540</c:v>
                </c:pt>
                <c:pt idx="671">
                  <c:v>-1539.5</c:v>
                </c:pt>
                <c:pt idx="672">
                  <c:v>-1539</c:v>
                </c:pt>
                <c:pt idx="673">
                  <c:v>-1538.5</c:v>
                </c:pt>
                <c:pt idx="674">
                  <c:v>-1538</c:v>
                </c:pt>
                <c:pt idx="675">
                  <c:v>-1537.5</c:v>
                </c:pt>
                <c:pt idx="676">
                  <c:v>-1537</c:v>
                </c:pt>
                <c:pt idx="677">
                  <c:v>-1536.5</c:v>
                </c:pt>
                <c:pt idx="678">
                  <c:v>-1536</c:v>
                </c:pt>
                <c:pt idx="679">
                  <c:v>-1535.5</c:v>
                </c:pt>
                <c:pt idx="680">
                  <c:v>-1535</c:v>
                </c:pt>
                <c:pt idx="681">
                  <c:v>-1534.5</c:v>
                </c:pt>
                <c:pt idx="682">
                  <c:v>-1534</c:v>
                </c:pt>
                <c:pt idx="683">
                  <c:v>-1533.5</c:v>
                </c:pt>
                <c:pt idx="684">
                  <c:v>-1533</c:v>
                </c:pt>
                <c:pt idx="685">
                  <c:v>-1532.5</c:v>
                </c:pt>
                <c:pt idx="686">
                  <c:v>-1532</c:v>
                </c:pt>
                <c:pt idx="687">
                  <c:v>-1531.5</c:v>
                </c:pt>
                <c:pt idx="688">
                  <c:v>-1531</c:v>
                </c:pt>
                <c:pt idx="689">
                  <c:v>-1530.5</c:v>
                </c:pt>
                <c:pt idx="690">
                  <c:v>-1530</c:v>
                </c:pt>
                <c:pt idx="691">
                  <c:v>-1529.5</c:v>
                </c:pt>
                <c:pt idx="692">
                  <c:v>-1529</c:v>
                </c:pt>
                <c:pt idx="693">
                  <c:v>-1528.5</c:v>
                </c:pt>
                <c:pt idx="694">
                  <c:v>-1528</c:v>
                </c:pt>
                <c:pt idx="695">
                  <c:v>-1527.5</c:v>
                </c:pt>
                <c:pt idx="696">
                  <c:v>-1527</c:v>
                </c:pt>
                <c:pt idx="697">
                  <c:v>-1526.5</c:v>
                </c:pt>
                <c:pt idx="698">
                  <c:v>-1526</c:v>
                </c:pt>
                <c:pt idx="699">
                  <c:v>-1525.5</c:v>
                </c:pt>
                <c:pt idx="700">
                  <c:v>-1525</c:v>
                </c:pt>
                <c:pt idx="701">
                  <c:v>-1524.5</c:v>
                </c:pt>
                <c:pt idx="702">
                  <c:v>-1524</c:v>
                </c:pt>
                <c:pt idx="703">
                  <c:v>-1523.5</c:v>
                </c:pt>
                <c:pt idx="704">
                  <c:v>-1523</c:v>
                </c:pt>
                <c:pt idx="705">
                  <c:v>-1522.5</c:v>
                </c:pt>
                <c:pt idx="706">
                  <c:v>-1522</c:v>
                </c:pt>
                <c:pt idx="707">
                  <c:v>-1521.5</c:v>
                </c:pt>
                <c:pt idx="708">
                  <c:v>-1521</c:v>
                </c:pt>
                <c:pt idx="709">
                  <c:v>-1520.5</c:v>
                </c:pt>
                <c:pt idx="710">
                  <c:v>-1520</c:v>
                </c:pt>
                <c:pt idx="711">
                  <c:v>-1519.5</c:v>
                </c:pt>
                <c:pt idx="712">
                  <c:v>-1519</c:v>
                </c:pt>
                <c:pt idx="713">
                  <c:v>-1518.5</c:v>
                </c:pt>
                <c:pt idx="714">
                  <c:v>-1518</c:v>
                </c:pt>
                <c:pt idx="715">
                  <c:v>-1517.5</c:v>
                </c:pt>
                <c:pt idx="716">
                  <c:v>-1517</c:v>
                </c:pt>
                <c:pt idx="717">
                  <c:v>-1516.5</c:v>
                </c:pt>
                <c:pt idx="718">
                  <c:v>-1516</c:v>
                </c:pt>
                <c:pt idx="719">
                  <c:v>-1515.5</c:v>
                </c:pt>
                <c:pt idx="720">
                  <c:v>-1515</c:v>
                </c:pt>
                <c:pt idx="721">
                  <c:v>-1514.5</c:v>
                </c:pt>
                <c:pt idx="722">
                  <c:v>-1514</c:v>
                </c:pt>
                <c:pt idx="723">
                  <c:v>-1513.5</c:v>
                </c:pt>
                <c:pt idx="724">
                  <c:v>-1513</c:v>
                </c:pt>
                <c:pt idx="725">
                  <c:v>-1512.5</c:v>
                </c:pt>
                <c:pt idx="726">
                  <c:v>-1512</c:v>
                </c:pt>
                <c:pt idx="727">
                  <c:v>-1511.5</c:v>
                </c:pt>
                <c:pt idx="728">
                  <c:v>-1511</c:v>
                </c:pt>
                <c:pt idx="729">
                  <c:v>-1510.5</c:v>
                </c:pt>
                <c:pt idx="730">
                  <c:v>-1510</c:v>
                </c:pt>
                <c:pt idx="731">
                  <c:v>-1509.5</c:v>
                </c:pt>
                <c:pt idx="732">
                  <c:v>-1509</c:v>
                </c:pt>
                <c:pt idx="733">
                  <c:v>-1508.5</c:v>
                </c:pt>
                <c:pt idx="734">
                  <c:v>-1508</c:v>
                </c:pt>
                <c:pt idx="735">
                  <c:v>-1507.5</c:v>
                </c:pt>
                <c:pt idx="736">
                  <c:v>-1507</c:v>
                </c:pt>
                <c:pt idx="737">
                  <c:v>-1506.5</c:v>
                </c:pt>
                <c:pt idx="738">
                  <c:v>-1506</c:v>
                </c:pt>
                <c:pt idx="739">
                  <c:v>-1505.5</c:v>
                </c:pt>
                <c:pt idx="740">
                  <c:v>-1505</c:v>
                </c:pt>
                <c:pt idx="741">
                  <c:v>-1504.5</c:v>
                </c:pt>
                <c:pt idx="742">
                  <c:v>-1504</c:v>
                </c:pt>
                <c:pt idx="743">
                  <c:v>-1503.5</c:v>
                </c:pt>
                <c:pt idx="744">
                  <c:v>-1503</c:v>
                </c:pt>
                <c:pt idx="745">
                  <c:v>-1502.5</c:v>
                </c:pt>
                <c:pt idx="746">
                  <c:v>-1502</c:v>
                </c:pt>
                <c:pt idx="747">
                  <c:v>-1501.5</c:v>
                </c:pt>
                <c:pt idx="748">
                  <c:v>-1501</c:v>
                </c:pt>
                <c:pt idx="749">
                  <c:v>-1500.5</c:v>
                </c:pt>
                <c:pt idx="750">
                  <c:v>-1500</c:v>
                </c:pt>
                <c:pt idx="751">
                  <c:v>-1499.5</c:v>
                </c:pt>
                <c:pt idx="752">
                  <c:v>-1499</c:v>
                </c:pt>
                <c:pt idx="753">
                  <c:v>-1498.5</c:v>
                </c:pt>
                <c:pt idx="754">
                  <c:v>-1498</c:v>
                </c:pt>
                <c:pt idx="755">
                  <c:v>-1497.5</c:v>
                </c:pt>
                <c:pt idx="756">
                  <c:v>-1497</c:v>
                </c:pt>
                <c:pt idx="757">
                  <c:v>-1496.5</c:v>
                </c:pt>
                <c:pt idx="758">
                  <c:v>-1496</c:v>
                </c:pt>
                <c:pt idx="759">
                  <c:v>-1495.5</c:v>
                </c:pt>
                <c:pt idx="760">
                  <c:v>-1495</c:v>
                </c:pt>
                <c:pt idx="761">
                  <c:v>-1494.5</c:v>
                </c:pt>
                <c:pt idx="762">
                  <c:v>-1494</c:v>
                </c:pt>
                <c:pt idx="763">
                  <c:v>-1493.5</c:v>
                </c:pt>
                <c:pt idx="764">
                  <c:v>-1493</c:v>
                </c:pt>
                <c:pt idx="765">
                  <c:v>-1492.5</c:v>
                </c:pt>
                <c:pt idx="766">
                  <c:v>-1492</c:v>
                </c:pt>
                <c:pt idx="767">
                  <c:v>-1491.5</c:v>
                </c:pt>
                <c:pt idx="768">
                  <c:v>-1491</c:v>
                </c:pt>
                <c:pt idx="769">
                  <c:v>-1490.5</c:v>
                </c:pt>
                <c:pt idx="770">
                  <c:v>-1490</c:v>
                </c:pt>
                <c:pt idx="771">
                  <c:v>-1489.5</c:v>
                </c:pt>
                <c:pt idx="772">
                  <c:v>-1489</c:v>
                </c:pt>
                <c:pt idx="773">
                  <c:v>-1488.5</c:v>
                </c:pt>
                <c:pt idx="774">
                  <c:v>-1488</c:v>
                </c:pt>
                <c:pt idx="775">
                  <c:v>-1487.5</c:v>
                </c:pt>
                <c:pt idx="776">
                  <c:v>-1487</c:v>
                </c:pt>
                <c:pt idx="777">
                  <c:v>-1486.5</c:v>
                </c:pt>
                <c:pt idx="778">
                  <c:v>-1486</c:v>
                </c:pt>
                <c:pt idx="779">
                  <c:v>-1485.5</c:v>
                </c:pt>
                <c:pt idx="780">
                  <c:v>-1485</c:v>
                </c:pt>
                <c:pt idx="781">
                  <c:v>-1484.5</c:v>
                </c:pt>
                <c:pt idx="782">
                  <c:v>-1484</c:v>
                </c:pt>
                <c:pt idx="783">
                  <c:v>-1483.5</c:v>
                </c:pt>
                <c:pt idx="784">
                  <c:v>-1483</c:v>
                </c:pt>
                <c:pt idx="785">
                  <c:v>-1482.5</c:v>
                </c:pt>
                <c:pt idx="786">
                  <c:v>-1482</c:v>
                </c:pt>
                <c:pt idx="787">
                  <c:v>-1481.5</c:v>
                </c:pt>
                <c:pt idx="788">
                  <c:v>-1481</c:v>
                </c:pt>
                <c:pt idx="789">
                  <c:v>-1480.5</c:v>
                </c:pt>
                <c:pt idx="790">
                  <c:v>-1480</c:v>
                </c:pt>
                <c:pt idx="791">
                  <c:v>-1479.5</c:v>
                </c:pt>
                <c:pt idx="792">
                  <c:v>-1479</c:v>
                </c:pt>
                <c:pt idx="793">
                  <c:v>-1478.5</c:v>
                </c:pt>
                <c:pt idx="794">
                  <c:v>-1478</c:v>
                </c:pt>
                <c:pt idx="795">
                  <c:v>-1477.5</c:v>
                </c:pt>
                <c:pt idx="796">
                  <c:v>-1477</c:v>
                </c:pt>
                <c:pt idx="797">
                  <c:v>-1476.5</c:v>
                </c:pt>
                <c:pt idx="798">
                  <c:v>-1476</c:v>
                </c:pt>
                <c:pt idx="799">
                  <c:v>-1475.5</c:v>
                </c:pt>
                <c:pt idx="800">
                  <c:v>-1475</c:v>
                </c:pt>
                <c:pt idx="801">
                  <c:v>-1474.5</c:v>
                </c:pt>
                <c:pt idx="802">
                  <c:v>-1474</c:v>
                </c:pt>
                <c:pt idx="803">
                  <c:v>-1473.5</c:v>
                </c:pt>
                <c:pt idx="804">
                  <c:v>-1473</c:v>
                </c:pt>
                <c:pt idx="805">
                  <c:v>-1472.5</c:v>
                </c:pt>
                <c:pt idx="806">
                  <c:v>-1472</c:v>
                </c:pt>
                <c:pt idx="807">
                  <c:v>-1471.5</c:v>
                </c:pt>
                <c:pt idx="808">
                  <c:v>-1471</c:v>
                </c:pt>
                <c:pt idx="809">
                  <c:v>-1470.5</c:v>
                </c:pt>
                <c:pt idx="810">
                  <c:v>-1470</c:v>
                </c:pt>
                <c:pt idx="811">
                  <c:v>-1469.5</c:v>
                </c:pt>
                <c:pt idx="812">
                  <c:v>-1469</c:v>
                </c:pt>
                <c:pt idx="813">
                  <c:v>-1468.5</c:v>
                </c:pt>
                <c:pt idx="814">
                  <c:v>-1468</c:v>
                </c:pt>
                <c:pt idx="815">
                  <c:v>-1467.5</c:v>
                </c:pt>
                <c:pt idx="816">
                  <c:v>-1467</c:v>
                </c:pt>
                <c:pt idx="817">
                  <c:v>-1466.5</c:v>
                </c:pt>
                <c:pt idx="818">
                  <c:v>-1466</c:v>
                </c:pt>
                <c:pt idx="819">
                  <c:v>-1465.5</c:v>
                </c:pt>
                <c:pt idx="820">
                  <c:v>-1465</c:v>
                </c:pt>
                <c:pt idx="821">
                  <c:v>-1464.5</c:v>
                </c:pt>
                <c:pt idx="822">
                  <c:v>-1464</c:v>
                </c:pt>
                <c:pt idx="823">
                  <c:v>-1463.5</c:v>
                </c:pt>
                <c:pt idx="824">
                  <c:v>-1463</c:v>
                </c:pt>
                <c:pt idx="825">
                  <c:v>-1462.5</c:v>
                </c:pt>
                <c:pt idx="826">
                  <c:v>-1462</c:v>
                </c:pt>
                <c:pt idx="827">
                  <c:v>-1461.5</c:v>
                </c:pt>
                <c:pt idx="828">
                  <c:v>-1461</c:v>
                </c:pt>
                <c:pt idx="829">
                  <c:v>-1460.5</c:v>
                </c:pt>
                <c:pt idx="830">
                  <c:v>-1460</c:v>
                </c:pt>
                <c:pt idx="831">
                  <c:v>-1459.5</c:v>
                </c:pt>
                <c:pt idx="832">
                  <c:v>-1459</c:v>
                </c:pt>
                <c:pt idx="833">
                  <c:v>-1458.5</c:v>
                </c:pt>
                <c:pt idx="834">
                  <c:v>-1458</c:v>
                </c:pt>
                <c:pt idx="835">
                  <c:v>-1457.5</c:v>
                </c:pt>
                <c:pt idx="836">
                  <c:v>-1457</c:v>
                </c:pt>
                <c:pt idx="837">
                  <c:v>-1456.5</c:v>
                </c:pt>
                <c:pt idx="838">
                  <c:v>-1456</c:v>
                </c:pt>
                <c:pt idx="839">
                  <c:v>-1455.5</c:v>
                </c:pt>
                <c:pt idx="840">
                  <c:v>-1455</c:v>
                </c:pt>
                <c:pt idx="841">
                  <c:v>-1454.5</c:v>
                </c:pt>
                <c:pt idx="842">
                  <c:v>-1454</c:v>
                </c:pt>
                <c:pt idx="843">
                  <c:v>-1453.5</c:v>
                </c:pt>
                <c:pt idx="844">
                  <c:v>-1453</c:v>
                </c:pt>
                <c:pt idx="845">
                  <c:v>-1452.5</c:v>
                </c:pt>
                <c:pt idx="846">
                  <c:v>-1452</c:v>
                </c:pt>
                <c:pt idx="847">
                  <c:v>-1451.5</c:v>
                </c:pt>
                <c:pt idx="848">
                  <c:v>-1451</c:v>
                </c:pt>
                <c:pt idx="849">
                  <c:v>-1450.5</c:v>
                </c:pt>
                <c:pt idx="850">
                  <c:v>-1450</c:v>
                </c:pt>
                <c:pt idx="851">
                  <c:v>-1449.5</c:v>
                </c:pt>
                <c:pt idx="852">
                  <c:v>-1449</c:v>
                </c:pt>
                <c:pt idx="853">
                  <c:v>-1448.5</c:v>
                </c:pt>
                <c:pt idx="854">
                  <c:v>-1448</c:v>
                </c:pt>
                <c:pt idx="855">
                  <c:v>-1447.5</c:v>
                </c:pt>
                <c:pt idx="856">
                  <c:v>-1447</c:v>
                </c:pt>
                <c:pt idx="857">
                  <c:v>-1446.5</c:v>
                </c:pt>
                <c:pt idx="858">
                  <c:v>-1446</c:v>
                </c:pt>
                <c:pt idx="859">
                  <c:v>-1445.5</c:v>
                </c:pt>
                <c:pt idx="860">
                  <c:v>-1445</c:v>
                </c:pt>
                <c:pt idx="861">
                  <c:v>-1444.5</c:v>
                </c:pt>
                <c:pt idx="862">
                  <c:v>-1444</c:v>
                </c:pt>
                <c:pt idx="863">
                  <c:v>-1443.5</c:v>
                </c:pt>
                <c:pt idx="864">
                  <c:v>-1443</c:v>
                </c:pt>
                <c:pt idx="865">
                  <c:v>-1442.5</c:v>
                </c:pt>
                <c:pt idx="866">
                  <c:v>-1442</c:v>
                </c:pt>
                <c:pt idx="867">
                  <c:v>-1441.5</c:v>
                </c:pt>
                <c:pt idx="868">
                  <c:v>-1441</c:v>
                </c:pt>
                <c:pt idx="869">
                  <c:v>-1440.5</c:v>
                </c:pt>
                <c:pt idx="870">
                  <c:v>-1440</c:v>
                </c:pt>
                <c:pt idx="871">
                  <c:v>-1439.5</c:v>
                </c:pt>
                <c:pt idx="872">
                  <c:v>-1439</c:v>
                </c:pt>
                <c:pt idx="873">
                  <c:v>-1438.5</c:v>
                </c:pt>
                <c:pt idx="874">
                  <c:v>-1438</c:v>
                </c:pt>
                <c:pt idx="875">
                  <c:v>-1437.5</c:v>
                </c:pt>
                <c:pt idx="876">
                  <c:v>-1437</c:v>
                </c:pt>
                <c:pt idx="877">
                  <c:v>-1436.5</c:v>
                </c:pt>
                <c:pt idx="878">
                  <c:v>-1436</c:v>
                </c:pt>
                <c:pt idx="879">
                  <c:v>-1435.5</c:v>
                </c:pt>
                <c:pt idx="880">
                  <c:v>-1435</c:v>
                </c:pt>
                <c:pt idx="881">
                  <c:v>-1434.5</c:v>
                </c:pt>
                <c:pt idx="882">
                  <c:v>-1434</c:v>
                </c:pt>
                <c:pt idx="883">
                  <c:v>-1433.5</c:v>
                </c:pt>
                <c:pt idx="884">
                  <c:v>-1433</c:v>
                </c:pt>
                <c:pt idx="885">
                  <c:v>-1432.5</c:v>
                </c:pt>
                <c:pt idx="886">
                  <c:v>-1432</c:v>
                </c:pt>
                <c:pt idx="887">
                  <c:v>-1431.5</c:v>
                </c:pt>
                <c:pt idx="888">
                  <c:v>-1431</c:v>
                </c:pt>
                <c:pt idx="889">
                  <c:v>-1430.5</c:v>
                </c:pt>
                <c:pt idx="890">
                  <c:v>-1430</c:v>
                </c:pt>
                <c:pt idx="891">
                  <c:v>-1429.5</c:v>
                </c:pt>
                <c:pt idx="892">
                  <c:v>-1429</c:v>
                </c:pt>
                <c:pt idx="893">
                  <c:v>-1428.5</c:v>
                </c:pt>
                <c:pt idx="894">
                  <c:v>-1428</c:v>
                </c:pt>
                <c:pt idx="895">
                  <c:v>-1427.5</c:v>
                </c:pt>
                <c:pt idx="896">
                  <c:v>-1427</c:v>
                </c:pt>
                <c:pt idx="897">
                  <c:v>-1426.5</c:v>
                </c:pt>
                <c:pt idx="898">
                  <c:v>-1426</c:v>
                </c:pt>
                <c:pt idx="899">
                  <c:v>-1425.5</c:v>
                </c:pt>
                <c:pt idx="900">
                  <c:v>-1425</c:v>
                </c:pt>
                <c:pt idx="901">
                  <c:v>-1424.5</c:v>
                </c:pt>
                <c:pt idx="902">
                  <c:v>-1424</c:v>
                </c:pt>
                <c:pt idx="903">
                  <c:v>-1423.5</c:v>
                </c:pt>
                <c:pt idx="904">
                  <c:v>-1423</c:v>
                </c:pt>
                <c:pt idx="905">
                  <c:v>-1422.5</c:v>
                </c:pt>
                <c:pt idx="906">
                  <c:v>-1422</c:v>
                </c:pt>
                <c:pt idx="907">
                  <c:v>-1421.5</c:v>
                </c:pt>
                <c:pt idx="908">
                  <c:v>-1421</c:v>
                </c:pt>
                <c:pt idx="909">
                  <c:v>-1420.5</c:v>
                </c:pt>
                <c:pt idx="910">
                  <c:v>-1420</c:v>
                </c:pt>
                <c:pt idx="911">
                  <c:v>-1419.5</c:v>
                </c:pt>
                <c:pt idx="912">
                  <c:v>-1419</c:v>
                </c:pt>
                <c:pt idx="913">
                  <c:v>-1418.5</c:v>
                </c:pt>
                <c:pt idx="914">
                  <c:v>-1418</c:v>
                </c:pt>
                <c:pt idx="915">
                  <c:v>-1417.5</c:v>
                </c:pt>
                <c:pt idx="916">
                  <c:v>-1417</c:v>
                </c:pt>
                <c:pt idx="917">
                  <c:v>-1416.5</c:v>
                </c:pt>
                <c:pt idx="918">
                  <c:v>-1416</c:v>
                </c:pt>
                <c:pt idx="919">
                  <c:v>-1415.5</c:v>
                </c:pt>
                <c:pt idx="920">
                  <c:v>-1415</c:v>
                </c:pt>
                <c:pt idx="921">
                  <c:v>-1414.5</c:v>
                </c:pt>
                <c:pt idx="922">
                  <c:v>-1414</c:v>
                </c:pt>
                <c:pt idx="923">
                  <c:v>-1413.5</c:v>
                </c:pt>
                <c:pt idx="924">
                  <c:v>-1413</c:v>
                </c:pt>
                <c:pt idx="925">
                  <c:v>-1412.5</c:v>
                </c:pt>
                <c:pt idx="926">
                  <c:v>-1412</c:v>
                </c:pt>
                <c:pt idx="927">
                  <c:v>-1411.5</c:v>
                </c:pt>
                <c:pt idx="928">
                  <c:v>-1411</c:v>
                </c:pt>
                <c:pt idx="929">
                  <c:v>-1410.5</c:v>
                </c:pt>
                <c:pt idx="930">
                  <c:v>-1410</c:v>
                </c:pt>
                <c:pt idx="931">
                  <c:v>-1409.5</c:v>
                </c:pt>
                <c:pt idx="932">
                  <c:v>-1409</c:v>
                </c:pt>
                <c:pt idx="933">
                  <c:v>-1408.5</c:v>
                </c:pt>
                <c:pt idx="934">
                  <c:v>-1408</c:v>
                </c:pt>
                <c:pt idx="935">
                  <c:v>-1407.5</c:v>
                </c:pt>
                <c:pt idx="936">
                  <c:v>-1407</c:v>
                </c:pt>
                <c:pt idx="937">
                  <c:v>-1406.5</c:v>
                </c:pt>
                <c:pt idx="938">
                  <c:v>-1406</c:v>
                </c:pt>
                <c:pt idx="939">
                  <c:v>-1405.5</c:v>
                </c:pt>
                <c:pt idx="940">
                  <c:v>-1405</c:v>
                </c:pt>
                <c:pt idx="941">
                  <c:v>-1404.5</c:v>
                </c:pt>
                <c:pt idx="942">
                  <c:v>-1404</c:v>
                </c:pt>
                <c:pt idx="943">
                  <c:v>-1403.5</c:v>
                </c:pt>
                <c:pt idx="944">
                  <c:v>-1403</c:v>
                </c:pt>
                <c:pt idx="945">
                  <c:v>-1402.5</c:v>
                </c:pt>
                <c:pt idx="946">
                  <c:v>-1402</c:v>
                </c:pt>
                <c:pt idx="947">
                  <c:v>-1401.5</c:v>
                </c:pt>
                <c:pt idx="948">
                  <c:v>-1401</c:v>
                </c:pt>
                <c:pt idx="949">
                  <c:v>-1400.5</c:v>
                </c:pt>
                <c:pt idx="950">
                  <c:v>-1400</c:v>
                </c:pt>
                <c:pt idx="951">
                  <c:v>-1399.5</c:v>
                </c:pt>
                <c:pt idx="952">
                  <c:v>-1399</c:v>
                </c:pt>
                <c:pt idx="953">
                  <c:v>-1398.5</c:v>
                </c:pt>
                <c:pt idx="954">
                  <c:v>-1398</c:v>
                </c:pt>
                <c:pt idx="955">
                  <c:v>-1397.5</c:v>
                </c:pt>
                <c:pt idx="956">
                  <c:v>-1397</c:v>
                </c:pt>
                <c:pt idx="957">
                  <c:v>-1396.5</c:v>
                </c:pt>
                <c:pt idx="958">
                  <c:v>-1396</c:v>
                </c:pt>
                <c:pt idx="959">
                  <c:v>-1395.5</c:v>
                </c:pt>
                <c:pt idx="960">
                  <c:v>-1395</c:v>
                </c:pt>
                <c:pt idx="961">
                  <c:v>-1394.5</c:v>
                </c:pt>
                <c:pt idx="962">
                  <c:v>-1394</c:v>
                </c:pt>
                <c:pt idx="963">
                  <c:v>-1393.5</c:v>
                </c:pt>
                <c:pt idx="964">
                  <c:v>-1393</c:v>
                </c:pt>
                <c:pt idx="965">
                  <c:v>-1392.5</c:v>
                </c:pt>
                <c:pt idx="966">
                  <c:v>-1392</c:v>
                </c:pt>
                <c:pt idx="967">
                  <c:v>-1391.5</c:v>
                </c:pt>
                <c:pt idx="968">
                  <c:v>-1391</c:v>
                </c:pt>
                <c:pt idx="969">
                  <c:v>-1390.5</c:v>
                </c:pt>
                <c:pt idx="970">
                  <c:v>-1390</c:v>
                </c:pt>
                <c:pt idx="971">
                  <c:v>-1389.5</c:v>
                </c:pt>
                <c:pt idx="972">
                  <c:v>-1389</c:v>
                </c:pt>
                <c:pt idx="973">
                  <c:v>-1388.5</c:v>
                </c:pt>
                <c:pt idx="974">
                  <c:v>-1388</c:v>
                </c:pt>
                <c:pt idx="975">
                  <c:v>-1387.5</c:v>
                </c:pt>
                <c:pt idx="976">
                  <c:v>-1387</c:v>
                </c:pt>
                <c:pt idx="977">
                  <c:v>-1386.5</c:v>
                </c:pt>
                <c:pt idx="978">
                  <c:v>-1386</c:v>
                </c:pt>
                <c:pt idx="979">
                  <c:v>-1385.5</c:v>
                </c:pt>
                <c:pt idx="980">
                  <c:v>-1385</c:v>
                </c:pt>
                <c:pt idx="981">
                  <c:v>-1384.5</c:v>
                </c:pt>
                <c:pt idx="982">
                  <c:v>-1384</c:v>
                </c:pt>
                <c:pt idx="983">
                  <c:v>-1383.5</c:v>
                </c:pt>
                <c:pt idx="984">
                  <c:v>-1383</c:v>
                </c:pt>
                <c:pt idx="985">
                  <c:v>-1382.5</c:v>
                </c:pt>
                <c:pt idx="986">
                  <c:v>-1382</c:v>
                </c:pt>
                <c:pt idx="987">
                  <c:v>-1381.5</c:v>
                </c:pt>
                <c:pt idx="988">
                  <c:v>-1381</c:v>
                </c:pt>
                <c:pt idx="989">
                  <c:v>-1380.5</c:v>
                </c:pt>
                <c:pt idx="990">
                  <c:v>-1380</c:v>
                </c:pt>
                <c:pt idx="991">
                  <c:v>-1379.5</c:v>
                </c:pt>
                <c:pt idx="992">
                  <c:v>-1379</c:v>
                </c:pt>
                <c:pt idx="993">
                  <c:v>-1378.5</c:v>
                </c:pt>
                <c:pt idx="994">
                  <c:v>-1378</c:v>
                </c:pt>
                <c:pt idx="995">
                  <c:v>-1377.5</c:v>
                </c:pt>
                <c:pt idx="996">
                  <c:v>-1377</c:v>
                </c:pt>
                <c:pt idx="997">
                  <c:v>-1376.5</c:v>
                </c:pt>
                <c:pt idx="998">
                  <c:v>-1376</c:v>
                </c:pt>
                <c:pt idx="999">
                  <c:v>-1375.5</c:v>
                </c:pt>
                <c:pt idx="1000">
                  <c:v>-1375</c:v>
                </c:pt>
                <c:pt idx="1001">
                  <c:v>-1374.5</c:v>
                </c:pt>
                <c:pt idx="1002">
                  <c:v>-1374</c:v>
                </c:pt>
                <c:pt idx="1003">
                  <c:v>-1373.5</c:v>
                </c:pt>
                <c:pt idx="1004">
                  <c:v>-1373</c:v>
                </c:pt>
                <c:pt idx="1005">
                  <c:v>-1372.5</c:v>
                </c:pt>
                <c:pt idx="1006">
                  <c:v>-1372</c:v>
                </c:pt>
                <c:pt idx="1007">
                  <c:v>-1371.5</c:v>
                </c:pt>
                <c:pt idx="1008">
                  <c:v>-1371</c:v>
                </c:pt>
                <c:pt idx="1009">
                  <c:v>-1370.5</c:v>
                </c:pt>
                <c:pt idx="1010">
                  <c:v>-1370</c:v>
                </c:pt>
                <c:pt idx="1011">
                  <c:v>-1369.5</c:v>
                </c:pt>
                <c:pt idx="1012">
                  <c:v>-1369</c:v>
                </c:pt>
                <c:pt idx="1013">
                  <c:v>-1368.5</c:v>
                </c:pt>
                <c:pt idx="1014">
                  <c:v>-1368</c:v>
                </c:pt>
                <c:pt idx="1015">
                  <c:v>-1367.5</c:v>
                </c:pt>
                <c:pt idx="1016">
                  <c:v>-1367</c:v>
                </c:pt>
                <c:pt idx="1017">
                  <c:v>-1366.5</c:v>
                </c:pt>
                <c:pt idx="1018">
                  <c:v>-1366</c:v>
                </c:pt>
                <c:pt idx="1019">
                  <c:v>-1365.5</c:v>
                </c:pt>
                <c:pt idx="1020">
                  <c:v>-1365</c:v>
                </c:pt>
                <c:pt idx="1021">
                  <c:v>-1364.5</c:v>
                </c:pt>
                <c:pt idx="1022">
                  <c:v>-1364</c:v>
                </c:pt>
                <c:pt idx="1023">
                  <c:v>-1363.5</c:v>
                </c:pt>
                <c:pt idx="1024">
                  <c:v>-1363</c:v>
                </c:pt>
                <c:pt idx="1025">
                  <c:v>-1362.5</c:v>
                </c:pt>
                <c:pt idx="1026">
                  <c:v>-1362</c:v>
                </c:pt>
                <c:pt idx="1027">
                  <c:v>-1361.5</c:v>
                </c:pt>
                <c:pt idx="1028">
                  <c:v>-1361</c:v>
                </c:pt>
                <c:pt idx="1029">
                  <c:v>-1360.5</c:v>
                </c:pt>
                <c:pt idx="1030">
                  <c:v>-1360</c:v>
                </c:pt>
                <c:pt idx="1031">
                  <c:v>-1359.5</c:v>
                </c:pt>
                <c:pt idx="1032">
                  <c:v>-1359</c:v>
                </c:pt>
                <c:pt idx="1033">
                  <c:v>-1358.5</c:v>
                </c:pt>
                <c:pt idx="1034">
                  <c:v>-1358</c:v>
                </c:pt>
                <c:pt idx="1035">
                  <c:v>-1357.5</c:v>
                </c:pt>
                <c:pt idx="1036">
                  <c:v>-1357</c:v>
                </c:pt>
                <c:pt idx="1037">
                  <c:v>-1356.5</c:v>
                </c:pt>
                <c:pt idx="1038">
                  <c:v>-1356</c:v>
                </c:pt>
                <c:pt idx="1039">
                  <c:v>-1355.5</c:v>
                </c:pt>
                <c:pt idx="1040">
                  <c:v>-1355</c:v>
                </c:pt>
                <c:pt idx="1041">
                  <c:v>-1354.5</c:v>
                </c:pt>
                <c:pt idx="1042">
                  <c:v>-1354</c:v>
                </c:pt>
                <c:pt idx="1043">
                  <c:v>-1353.5</c:v>
                </c:pt>
                <c:pt idx="1044">
                  <c:v>-1353</c:v>
                </c:pt>
                <c:pt idx="1045">
                  <c:v>-1352.5</c:v>
                </c:pt>
                <c:pt idx="1046">
                  <c:v>-1352</c:v>
                </c:pt>
                <c:pt idx="1047">
                  <c:v>-1351.5</c:v>
                </c:pt>
                <c:pt idx="1048">
                  <c:v>-1351</c:v>
                </c:pt>
                <c:pt idx="1049">
                  <c:v>-1350.5</c:v>
                </c:pt>
                <c:pt idx="1050">
                  <c:v>-1350</c:v>
                </c:pt>
                <c:pt idx="1051">
                  <c:v>-1349.5</c:v>
                </c:pt>
                <c:pt idx="1052">
                  <c:v>-1349</c:v>
                </c:pt>
                <c:pt idx="1053">
                  <c:v>-1348.5</c:v>
                </c:pt>
                <c:pt idx="1054">
                  <c:v>-1348</c:v>
                </c:pt>
                <c:pt idx="1055">
                  <c:v>-1347.5</c:v>
                </c:pt>
                <c:pt idx="1056">
                  <c:v>-1347</c:v>
                </c:pt>
                <c:pt idx="1057">
                  <c:v>-1346.5</c:v>
                </c:pt>
                <c:pt idx="1058">
                  <c:v>-1346</c:v>
                </c:pt>
                <c:pt idx="1059">
                  <c:v>-1345.5</c:v>
                </c:pt>
                <c:pt idx="1060">
                  <c:v>-1345</c:v>
                </c:pt>
                <c:pt idx="1061">
                  <c:v>-1344.5</c:v>
                </c:pt>
                <c:pt idx="1062">
                  <c:v>-1344</c:v>
                </c:pt>
                <c:pt idx="1063">
                  <c:v>-1343.5</c:v>
                </c:pt>
                <c:pt idx="1064">
                  <c:v>-1343</c:v>
                </c:pt>
                <c:pt idx="1065">
                  <c:v>-1342.5</c:v>
                </c:pt>
                <c:pt idx="1066">
                  <c:v>-1342</c:v>
                </c:pt>
                <c:pt idx="1067">
                  <c:v>-1341.5</c:v>
                </c:pt>
                <c:pt idx="1068">
                  <c:v>-1341</c:v>
                </c:pt>
                <c:pt idx="1069">
                  <c:v>-1340.5</c:v>
                </c:pt>
                <c:pt idx="1070">
                  <c:v>-1340</c:v>
                </c:pt>
                <c:pt idx="1071">
                  <c:v>-1339.5</c:v>
                </c:pt>
                <c:pt idx="1072">
                  <c:v>-1339</c:v>
                </c:pt>
                <c:pt idx="1073">
                  <c:v>-1338.5</c:v>
                </c:pt>
                <c:pt idx="1074">
                  <c:v>-1338</c:v>
                </c:pt>
                <c:pt idx="1075">
                  <c:v>-1337.5</c:v>
                </c:pt>
                <c:pt idx="1076">
                  <c:v>-1337</c:v>
                </c:pt>
                <c:pt idx="1077">
                  <c:v>-1336.5</c:v>
                </c:pt>
                <c:pt idx="1078">
                  <c:v>-1336</c:v>
                </c:pt>
                <c:pt idx="1079">
                  <c:v>-1335.5</c:v>
                </c:pt>
                <c:pt idx="1080">
                  <c:v>-1335</c:v>
                </c:pt>
                <c:pt idx="1081">
                  <c:v>-1334.5</c:v>
                </c:pt>
                <c:pt idx="1082">
                  <c:v>-1334</c:v>
                </c:pt>
                <c:pt idx="1083">
                  <c:v>-1333.5</c:v>
                </c:pt>
                <c:pt idx="1084">
                  <c:v>-1333</c:v>
                </c:pt>
                <c:pt idx="1085">
                  <c:v>-1332.5</c:v>
                </c:pt>
                <c:pt idx="1086">
                  <c:v>-1332</c:v>
                </c:pt>
                <c:pt idx="1087">
                  <c:v>-1331.5</c:v>
                </c:pt>
                <c:pt idx="1088">
                  <c:v>-1331</c:v>
                </c:pt>
                <c:pt idx="1089">
                  <c:v>-1330.5</c:v>
                </c:pt>
                <c:pt idx="1090">
                  <c:v>-1330</c:v>
                </c:pt>
                <c:pt idx="1091">
                  <c:v>-1329.5</c:v>
                </c:pt>
                <c:pt idx="1092">
                  <c:v>-1329</c:v>
                </c:pt>
                <c:pt idx="1093">
                  <c:v>-1328.5</c:v>
                </c:pt>
                <c:pt idx="1094">
                  <c:v>-1328</c:v>
                </c:pt>
                <c:pt idx="1095">
                  <c:v>-1327.5</c:v>
                </c:pt>
                <c:pt idx="1096">
                  <c:v>-1327</c:v>
                </c:pt>
                <c:pt idx="1097">
                  <c:v>-1326.5</c:v>
                </c:pt>
                <c:pt idx="1098">
                  <c:v>-1326</c:v>
                </c:pt>
                <c:pt idx="1099">
                  <c:v>-1325.5</c:v>
                </c:pt>
                <c:pt idx="1100">
                  <c:v>-1325</c:v>
                </c:pt>
                <c:pt idx="1101">
                  <c:v>-1324.5</c:v>
                </c:pt>
                <c:pt idx="1102">
                  <c:v>-1324</c:v>
                </c:pt>
                <c:pt idx="1103">
                  <c:v>-1323.5</c:v>
                </c:pt>
                <c:pt idx="1104">
                  <c:v>-1323</c:v>
                </c:pt>
                <c:pt idx="1105">
                  <c:v>-1322.5</c:v>
                </c:pt>
                <c:pt idx="1106">
                  <c:v>-1322</c:v>
                </c:pt>
                <c:pt idx="1107">
                  <c:v>-1321.5</c:v>
                </c:pt>
                <c:pt idx="1108">
                  <c:v>-1321</c:v>
                </c:pt>
                <c:pt idx="1109">
                  <c:v>-1320.5</c:v>
                </c:pt>
                <c:pt idx="1110">
                  <c:v>-1320</c:v>
                </c:pt>
                <c:pt idx="1111">
                  <c:v>-1319.5</c:v>
                </c:pt>
                <c:pt idx="1112">
                  <c:v>-1319</c:v>
                </c:pt>
                <c:pt idx="1113">
                  <c:v>-1318.5</c:v>
                </c:pt>
                <c:pt idx="1114">
                  <c:v>-1318</c:v>
                </c:pt>
                <c:pt idx="1115">
                  <c:v>-1317.5</c:v>
                </c:pt>
                <c:pt idx="1116">
                  <c:v>-1317</c:v>
                </c:pt>
                <c:pt idx="1117">
                  <c:v>-1316.5</c:v>
                </c:pt>
                <c:pt idx="1118">
                  <c:v>-1316</c:v>
                </c:pt>
                <c:pt idx="1119">
                  <c:v>-1315.5</c:v>
                </c:pt>
                <c:pt idx="1120">
                  <c:v>-1315</c:v>
                </c:pt>
                <c:pt idx="1121">
                  <c:v>-1314.5</c:v>
                </c:pt>
                <c:pt idx="1122">
                  <c:v>-1314</c:v>
                </c:pt>
                <c:pt idx="1123">
                  <c:v>-1313.5</c:v>
                </c:pt>
                <c:pt idx="1124">
                  <c:v>-1313</c:v>
                </c:pt>
                <c:pt idx="1125">
                  <c:v>-1312.5</c:v>
                </c:pt>
                <c:pt idx="1126">
                  <c:v>-1312</c:v>
                </c:pt>
                <c:pt idx="1127">
                  <c:v>-1311.5</c:v>
                </c:pt>
                <c:pt idx="1128">
                  <c:v>-1311</c:v>
                </c:pt>
                <c:pt idx="1129">
                  <c:v>-1310.5</c:v>
                </c:pt>
                <c:pt idx="1130">
                  <c:v>-1310</c:v>
                </c:pt>
                <c:pt idx="1131">
                  <c:v>-1309.5</c:v>
                </c:pt>
                <c:pt idx="1132">
                  <c:v>-1309</c:v>
                </c:pt>
                <c:pt idx="1133">
                  <c:v>-1308.5</c:v>
                </c:pt>
                <c:pt idx="1134">
                  <c:v>-1308</c:v>
                </c:pt>
                <c:pt idx="1135">
                  <c:v>-1307.5</c:v>
                </c:pt>
                <c:pt idx="1136">
                  <c:v>-1307</c:v>
                </c:pt>
                <c:pt idx="1137">
                  <c:v>-1306.5</c:v>
                </c:pt>
                <c:pt idx="1138">
                  <c:v>-1306</c:v>
                </c:pt>
                <c:pt idx="1139">
                  <c:v>-1305.5</c:v>
                </c:pt>
                <c:pt idx="1140">
                  <c:v>-1305</c:v>
                </c:pt>
                <c:pt idx="1141">
                  <c:v>-1304.5</c:v>
                </c:pt>
                <c:pt idx="1142">
                  <c:v>-1304</c:v>
                </c:pt>
                <c:pt idx="1143">
                  <c:v>-1303.5</c:v>
                </c:pt>
                <c:pt idx="1144">
                  <c:v>-1303</c:v>
                </c:pt>
                <c:pt idx="1145">
                  <c:v>-1302.5</c:v>
                </c:pt>
                <c:pt idx="1146">
                  <c:v>-1302</c:v>
                </c:pt>
                <c:pt idx="1147">
                  <c:v>-1301.5</c:v>
                </c:pt>
                <c:pt idx="1148">
                  <c:v>-1301</c:v>
                </c:pt>
                <c:pt idx="1149">
                  <c:v>-1300.5</c:v>
                </c:pt>
                <c:pt idx="1150">
                  <c:v>-1300</c:v>
                </c:pt>
                <c:pt idx="1151">
                  <c:v>-1299.5</c:v>
                </c:pt>
                <c:pt idx="1152">
                  <c:v>-1299</c:v>
                </c:pt>
                <c:pt idx="1153">
                  <c:v>-1298.5</c:v>
                </c:pt>
                <c:pt idx="1154">
                  <c:v>-1298</c:v>
                </c:pt>
                <c:pt idx="1155">
                  <c:v>-1297.5</c:v>
                </c:pt>
                <c:pt idx="1156">
                  <c:v>-1297</c:v>
                </c:pt>
                <c:pt idx="1157">
                  <c:v>-1296.5</c:v>
                </c:pt>
                <c:pt idx="1158">
                  <c:v>-1296</c:v>
                </c:pt>
                <c:pt idx="1159">
                  <c:v>-1295.5</c:v>
                </c:pt>
                <c:pt idx="1160">
                  <c:v>-1295</c:v>
                </c:pt>
                <c:pt idx="1161">
                  <c:v>-1294.5</c:v>
                </c:pt>
                <c:pt idx="1162">
                  <c:v>-1294</c:v>
                </c:pt>
                <c:pt idx="1163">
                  <c:v>-1293.5</c:v>
                </c:pt>
                <c:pt idx="1164">
                  <c:v>-1293</c:v>
                </c:pt>
                <c:pt idx="1165">
                  <c:v>-1292.5</c:v>
                </c:pt>
                <c:pt idx="1166">
                  <c:v>-1292</c:v>
                </c:pt>
                <c:pt idx="1167">
                  <c:v>-1291.5</c:v>
                </c:pt>
                <c:pt idx="1168">
                  <c:v>-1291</c:v>
                </c:pt>
                <c:pt idx="1169">
                  <c:v>-1290.5</c:v>
                </c:pt>
                <c:pt idx="1170">
                  <c:v>-1290</c:v>
                </c:pt>
                <c:pt idx="1171">
                  <c:v>-1289.5</c:v>
                </c:pt>
                <c:pt idx="1172">
                  <c:v>-1289</c:v>
                </c:pt>
                <c:pt idx="1173">
                  <c:v>-1288.5</c:v>
                </c:pt>
                <c:pt idx="1174">
                  <c:v>-1288</c:v>
                </c:pt>
                <c:pt idx="1175">
                  <c:v>-1287.5</c:v>
                </c:pt>
                <c:pt idx="1176">
                  <c:v>-1287</c:v>
                </c:pt>
                <c:pt idx="1177">
                  <c:v>-1286.5</c:v>
                </c:pt>
                <c:pt idx="1178">
                  <c:v>-1286</c:v>
                </c:pt>
                <c:pt idx="1179">
                  <c:v>-1285.5</c:v>
                </c:pt>
                <c:pt idx="1180">
                  <c:v>-1285</c:v>
                </c:pt>
                <c:pt idx="1181">
                  <c:v>-1284.5</c:v>
                </c:pt>
                <c:pt idx="1182">
                  <c:v>-1284</c:v>
                </c:pt>
                <c:pt idx="1183">
                  <c:v>-1283.5</c:v>
                </c:pt>
                <c:pt idx="1184">
                  <c:v>-1283</c:v>
                </c:pt>
                <c:pt idx="1185">
                  <c:v>-1282.5</c:v>
                </c:pt>
                <c:pt idx="1186">
                  <c:v>-1282</c:v>
                </c:pt>
                <c:pt idx="1187">
                  <c:v>-1281.5</c:v>
                </c:pt>
                <c:pt idx="1188">
                  <c:v>-1281</c:v>
                </c:pt>
                <c:pt idx="1189">
                  <c:v>-1280.5</c:v>
                </c:pt>
                <c:pt idx="1190">
                  <c:v>-1280</c:v>
                </c:pt>
                <c:pt idx="1191">
                  <c:v>-1279.5</c:v>
                </c:pt>
                <c:pt idx="1192">
                  <c:v>-1279</c:v>
                </c:pt>
                <c:pt idx="1193">
                  <c:v>-1278.5</c:v>
                </c:pt>
                <c:pt idx="1194">
                  <c:v>-1278</c:v>
                </c:pt>
                <c:pt idx="1195">
                  <c:v>-1277.5</c:v>
                </c:pt>
                <c:pt idx="1196">
                  <c:v>-1277</c:v>
                </c:pt>
                <c:pt idx="1197">
                  <c:v>-1276.5</c:v>
                </c:pt>
                <c:pt idx="1198">
                  <c:v>-1276</c:v>
                </c:pt>
                <c:pt idx="1199">
                  <c:v>-1275.5</c:v>
                </c:pt>
                <c:pt idx="1200">
                  <c:v>-1275</c:v>
                </c:pt>
                <c:pt idx="1201">
                  <c:v>-1274.5</c:v>
                </c:pt>
                <c:pt idx="1202">
                  <c:v>-1274</c:v>
                </c:pt>
                <c:pt idx="1203">
                  <c:v>-1273.5</c:v>
                </c:pt>
                <c:pt idx="1204">
                  <c:v>-1273</c:v>
                </c:pt>
                <c:pt idx="1205">
                  <c:v>-1272.5</c:v>
                </c:pt>
                <c:pt idx="1206">
                  <c:v>-1272</c:v>
                </c:pt>
                <c:pt idx="1207">
                  <c:v>-1271.5</c:v>
                </c:pt>
                <c:pt idx="1208">
                  <c:v>-1271</c:v>
                </c:pt>
                <c:pt idx="1209">
                  <c:v>-1270.5</c:v>
                </c:pt>
                <c:pt idx="1210">
                  <c:v>-1270</c:v>
                </c:pt>
                <c:pt idx="1211">
                  <c:v>-1269.5</c:v>
                </c:pt>
                <c:pt idx="1212">
                  <c:v>-1269</c:v>
                </c:pt>
                <c:pt idx="1213">
                  <c:v>-1268.5</c:v>
                </c:pt>
                <c:pt idx="1214">
                  <c:v>-1268</c:v>
                </c:pt>
                <c:pt idx="1215">
                  <c:v>-1267.5</c:v>
                </c:pt>
                <c:pt idx="1216">
                  <c:v>-1267</c:v>
                </c:pt>
                <c:pt idx="1217">
                  <c:v>-1266.5</c:v>
                </c:pt>
                <c:pt idx="1218">
                  <c:v>-1266</c:v>
                </c:pt>
                <c:pt idx="1219">
                  <c:v>-1265.5</c:v>
                </c:pt>
                <c:pt idx="1220">
                  <c:v>-1265</c:v>
                </c:pt>
                <c:pt idx="1221">
                  <c:v>-1264.5</c:v>
                </c:pt>
                <c:pt idx="1222">
                  <c:v>-1264</c:v>
                </c:pt>
                <c:pt idx="1223">
                  <c:v>-1263.5</c:v>
                </c:pt>
                <c:pt idx="1224">
                  <c:v>-1263</c:v>
                </c:pt>
                <c:pt idx="1225">
                  <c:v>-1262.5</c:v>
                </c:pt>
                <c:pt idx="1226">
                  <c:v>-1262</c:v>
                </c:pt>
                <c:pt idx="1227">
                  <c:v>-1261.5</c:v>
                </c:pt>
                <c:pt idx="1228">
                  <c:v>-1261</c:v>
                </c:pt>
                <c:pt idx="1229">
                  <c:v>-1260.5</c:v>
                </c:pt>
                <c:pt idx="1230">
                  <c:v>-1260</c:v>
                </c:pt>
                <c:pt idx="1231">
                  <c:v>-1259.5</c:v>
                </c:pt>
                <c:pt idx="1232">
                  <c:v>-1259</c:v>
                </c:pt>
                <c:pt idx="1233">
                  <c:v>-1258.5</c:v>
                </c:pt>
                <c:pt idx="1234">
                  <c:v>-1258</c:v>
                </c:pt>
                <c:pt idx="1235">
                  <c:v>-1257.5</c:v>
                </c:pt>
                <c:pt idx="1236">
                  <c:v>-1257</c:v>
                </c:pt>
                <c:pt idx="1237">
                  <c:v>-1256.5</c:v>
                </c:pt>
                <c:pt idx="1238">
                  <c:v>-1256</c:v>
                </c:pt>
                <c:pt idx="1239">
                  <c:v>-1255.5</c:v>
                </c:pt>
                <c:pt idx="1240">
                  <c:v>-1255</c:v>
                </c:pt>
                <c:pt idx="1241">
                  <c:v>-1254.5</c:v>
                </c:pt>
                <c:pt idx="1242">
                  <c:v>-1254</c:v>
                </c:pt>
                <c:pt idx="1243">
                  <c:v>-1253.5</c:v>
                </c:pt>
                <c:pt idx="1244">
                  <c:v>-1253</c:v>
                </c:pt>
                <c:pt idx="1245">
                  <c:v>-1252.5</c:v>
                </c:pt>
                <c:pt idx="1246">
                  <c:v>-1252</c:v>
                </c:pt>
                <c:pt idx="1247">
                  <c:v>-1251.5</c:v>
                </c:pt>
                <c:pt idx="1248">
                  <c:v>-1251</c:v>
                </c:pt>
                <c:pt idx="1249">
                  <c:v>-1250.5</c:v>
                </c:pt>
                <c:pt idx="1250">
                  <c:v>-1250</c:v>
                </c:pt>
                <c:pt idx="1251">
                  <c:v>-1249.5</c:v>
                </c:pt>
                <c:pt idx="1252">
                  <c:v>-1249</c:v>
                </c:pt>
                <c:pt idx="1253">
                  <c:v>-1248.5</c:v>
                </c:pt>
                <c:pt idx="1254">
                  <c:v>-1248</c:v>
                </c:pt>
                <c:pt idx="1255">
                  <c:v>-1247.5</c:v>
                </c:pt>
                <c:pt idx="1256">
                  <c:v>-1247</c:v>
                </c:pt>
                <c:pt idx="1257">
                  <c:v>-1246.5</c:v>
                </c:pt>
                <c:pt idx="1258">
                  <c:v>-1246</c:v>
                </c:pt>
                <c:pt idx="1259">
                  <c:v>-1245.5</c:v>
                </c:pt>
                <c:pt idx="1260">
                  <c:v>-1245</c:v>
                </c:pt>
                <c:pt idx="1261">
                  <c:v>-1244.5</c:v>
                </c:pt>
                <c:pt idx="1262">
                  <c:v>-1244</c:v>
                </c:pt>
                <c:pt idx="1263">
                  <c:v>-1243.5</c:v>
                </c:pt>
                <c:pt idx="1264">
                  <c:v>-1243</c:v>
                </c:pt>
                <c:pt idx="1265">
                  <c:v>-1242.5</c:v>
                </c:pt>
                <c:pt idx="1266">
                  <c:v>-1242</c:v>
                </c:pt>
                <c:pt idx="1267">
                  <c:v>-1241.5</c:v>
                </c:pt>
                <c:pt idx="1268">
                  <c:v>-1241</c:v>
                </c:pt>
                <c:pt idx="1269">
                  <c:v>-1240.5</c:v>
                </c:pt>
                <c:pt idx="1270">
                  <c:v>-1240</c:v>
                </c:pt>
                <c:pt idx="1271">
                  <c:v>-1239.5</c:v>
                </c:pt>
                <c:pt idx="1272">
                  <c:v>-1239</c:v>
                </c:pt>
                <c:pt idx="1273">
                  <c:v>-1238.5</c:v>
                </c:pt>
                <c:pt idx="1274">
                  <c:v>-1238</c:v>
                </c:pt>
                <c:pt idx="1275">
                  <c:v>-1237.5</c:v>
                </c:pt>
                <c:pt idx="1276">
                  <c:v>-1237</c:v>
                </c:pt>
                <c:pt idx="1277">
                  <c:v>-1236.5</c:v>
                </c:pt>
                <c:pt idx="1278">
                  <c:v>-1236</c:v>
                </c:pt>
                <c:pt idx="1279">
                  <c:v>-1235.5</c:v>
                </c:pt>
                <c:pt idx="1280">
                  <c:v>-1235</c:v>
                </c:pt>
                <c:pt idx="1281">
                  <c:v>-1234.5</c:v>
                </c:pt>
                <c:pt idx="1282">
                  <c:v>-1234</c:v>
                </c:pt>
                <c:pt idx="1283">
                  <c:v>-1233.5</c:v>
                </c:pt>
                <c:pt idx="1284">
                  <c:v>-1233</c:v>
                </c:pt>
                <c:pt idx="1285">
                  <c:v>-1232.5</c:v>
                </c:pt>
                <c:pt idx="1286">
                  <c:v>-1232</c:v>
                </c:pt>
                <c:pt idx="1287">
                  <c:v>-1231.5</c:v>
                </c:pt>
                <c:pt idx="1288">
                  <c:v>-1231</c:v>
                </c:pt>
                <c:pt idx="1289">
                  <c:v>-1230.5</c:v>
                </c:pt>
                <c:pt idx="1290">
                  <c:v>-1230</c:v>
                </c:pt>
                <c:pt idx="1291">
                  <c:v>-1229.5</c:v>
                </c:pt>
                <c:pt idx="1292">
                  <c:v>-1229</c:v>
                </c:pt>
                <c:pt idx="1293">
                  <c:v>-1228.5</c:v>
                </c:pt>
                <c:pt idx="1294">
                  <c:v>-1228</c:v>
                </c:pt>
                <c:pt idx="1295">
                  <c:v>-1227.5</c:v>
                </c:pt>
                <c:pt idx="1296">
                  <c:v>-1227</c:v>
                </c:pt>
                <c:pt idx="1297">
                  <c:v>-1226.5</c:v>
                </c:pt>
                <c:pt idx="1298">
                  <c:v>-1226</c:v>
                </c:pt>
                <c:pt idx="1299">
                  <c:v>-1225.5</c:v>
                </c:pt>
                <c:pt idx="1300">
                  <c:v>-1225</c:v>
                </c:pt>
                <c:pt idx="1301">
                  <c:v>-1224.5</c:v>
                </c:pt>
                <c:pt idx="1302">
                  <c:v>-1224</c:v>
                </c:pt>
                <c:pt idx="1303">
                  <c:v>-1223.5</c:v>
                </c:pt>
                <c:pt idx="1304">
                  <c:v>-1223</c:v>
                </c:pt>
                <c:pt idx="1305">
                  <c:v>-1222.5</c:v>
                </c:pt>
                <c:pt idx="1306">
                  <c:v>-1222</c:v>
                </c:pt>
                <c:pt idx="1307">
                  <c:v>-1221.5</c:v>
                </c:pt>
                <c:pt idx="1308">
                  <c:v>-1221</c:v>
                </c:pt>
                <c:pt idx="1309">
                  <c:v>-1220.5</c:v>
                </c:pt>
                <c:pt idx="1310">
                  <c:v>-1220</c:v>
                </c:pt>
                <c:pt idx="1311">
                  <c:v>-1219.5</c:v>
                </c:pt>
                <c:pt idx="1312">
                  <c:v>-1219</c:v>
                </c:pt>
                <c:pt idx="1313">
                  <c:v>-1218.5</c:v>
                </c:pt>
                <c:pt idx="1314">
                  <c:v>-1218</c:v>
                </c:pt>
                <c:pt idx="1315">
                  <c:v>-1217.5</c:v>
                </c:pt>
                <c:pt idx="1316">
                  <c:v>-1217</c:v>
                </c:pt>
                <c:pt idx="1317">
                  <c:v>-1216.5</c:v>
                </c:pt>
                <c:pt idx="1318">
                  <c:v>-1216</c:v>
                </c:pt>
                <c:pt idx="1319">
                  <c:v>-1215.5</c:v>
                </c:pt>
                <c:pt idx="1320">
                  <c:v>-1215</c:v>
                </c:pt>
                <c:pt idx="1321">
                  <c:v>-1214.5</c:v>
                </c:pt>
                <c:pt idx="1322">
                  <c:v>-1214</c:v>
                </c:pt>
                <c:pt idx="1323">
                  <c:v>-1213.5</c:v>
                </c:pt>
                <c:pt idx="1324">
                  <c:v>-1213</c:v>
                </c:pt>
                <c:pt idx="1325">
                  <c:v>-1212.5</c:v>
                </c:pt>
                <c:pt idx="1326">
                  <c:v>-1212</c:v>
                </c:pt>
                <c:pt idx="1327">
                  <c:v>-1211.5</c:v>
                </c:pt>
                <c:pt idx="1328">
                  <c:v>-1211</c:v>
                </c:pt>
                <c:pt idx="1329">
                  <c:v>-1210.5</c:v>
                </c:pt>
                <c:pt idx="1330">
                  <c:v>-1210</c:v>
                </c:pt>
                <c:pt idx="1331">
                  <c:v>-1209.5</c:v>
                </c:pt>
                <c:pt idx="1332">
                  <c:v>-1209</c:v>
                </c:pt>
                <c:pt idx="1333">
                  <c:v>-1208.5</c:v>
                </c:pt>
                <c:pt idx="1334">
                  <c:v>-1208</c:v>
                </c:pt>
                <c:pt idx="1335">
                  <c:v>-1207.5</c:v>
                </c:pt>
                <c:pt idx="1336">
                  <c:v>-1207</c:v>
                </c:pt>
                <c:pt idx="1337">
                  <c:v>-1206.5</c:v>
                </c:pt>
                <c:pt idx="1338">
                  <c:v>-1206</c:v>
                </c:pt>
                <c:pt idx="1339">
                  <c:v>-1205.5</c:v>
                </c:pt>
                <c:pt idx="1340">
                  <c:v>-1205</c:v>
                </c:pt>
                <c:pt idx="1341">
                  <c:v>-1204.5</c:v>
                </c:pt>
                <c:pt idx="1342">
                  <c:v>-1204</c:v>
                </c:pt>
                <c:pt idx="1343">
                  <c:v>-1203.5</c:v>
                </c:pt>
                <c:pt idx="1344">
                  <c:v>-1203</c:v>
                </c:pt>
                <c:pt idx="1345">
                  <c:v>-1202.5</c:v>
                </c:pt>
                <c:pt idx="1346">
                  <c:v>-1202</c:v>
                </c:pt>
                <c:pt idx="1347">
                  <c:v>-1201.5</c:v>
                </c:pt>
                <c:pt idx="1348">
                  <c:v>-1201</c:v>
                </c:pt>
                <c:pt idx="1349">
                  <c:v>-1200.5</c:v>
                </c:pt>
                <c:pt idx="1350">
                  <c:v>-1200</c:v>
                </c:pt>
                <c:pt idx="1351">
                  <c:v>-1199.5</c:v>
                </c:pt>
                <c:pt idx="1352">
                  <c:v>-1199</c:v>
                </c:pt>
                <c:pt idx="1353">
                  <c:v>-1198.5</c:v>
                </c:pt>
                <c:pt idx="1354">
                  <c:v>-1198</c:v>
                </c:pt>
                <c:pt idx="1355">
                  <c:v>-1197.5</c:v>
                </c:pt>
                <c:pt idx="1356">
                  <c:v>-1197</c:v>
                </c:pt>
                <c:pt idx="1357">
                  <c:v>-1196.5</c:v>
                </c:pt>
                <c:pt idx="1358">
                  <c:v>-1196</c:v>
                </c:pt>
                <c:pt idx="1359">
                  <c:v>-1195.5</c:v>
                </c:pt>
                <c:pt idx="1360">
                  <c:v>-1195</c:v>
                </c:pt>
                <c:pt idx="1361">
                  <c:v>-1194.5</c:v>
                </c:pt>
                <c:pt idx="1362">
                  <c:v>-1194</c:v>
                </c:pt>
                <c:pt idx="1363">
                  <c:v>-1193.5</c:v>
                </c:pt>
                <c:pt idx="1364">
                  <c:v>-1193</c:v>
                </c:pt>
                <c:pt idx="1365">
                  <c:v>-1192.5</c:v>
                </c:pt>
                <c:pt idx="1366">
                  <c:v>-1192</c:v>
                </c:pt>
                <c:pt idx="1367">
                  <c:v>-1191.5</c:v>
                </c:pt>
                <c:pt idx="1368">
                  <c:v>-1191</c:v>
                </c:pt>
                <c:pt idx="1369">
                  <c:v>-1190.5</c:v>
                </c:pt>
                <c:pt idx="1370">
                  <c:v>-1190</c:v>
                </c:pt>
                <c:pt idx="1371">
                  <c:v>-1189.5</c:v>
                </c:pt>
                <c:pt idx="1372">
                  <c:v>-1189</c:v>
                </c:pt>
                <c:pt idx="1373">
                  <c:v>-1188.5</c:v>
                </c:pt>
                <c:pt idx="1374">
                  <c:v>-1188</c:v>
                </c:pt>
                <c:pt idx="1375">
                  <c:v>-1187.5</c:v>
                </c:pt>
                <c:pt idx="1376">
                  <c:v>-1187</c:v>
                </c:pt>
                <c:pt idx="1377">
                  <c:v>-1186.5</c:v>
                </c:pt>
                <c:pt idx="1378">
                  <c:v>-1186</c:v>
                </c:pt>
                <c:pt idx="1379">
                  <c:v>-1185.5</c:v>
                </c:pt>
                <c:pt idx="1380">
                  <c:v>-1185</c:v>
                </c:pt>
                <c:pt idx="1381">
                  <c:v>-1184.5</c:v>
                </c:pt>
                <c:pt idx="1382">
                  <c:v>-1184</c:v>
                </c:pt>
                <c:pt idx="1383">
                  <c:v>-1183.5</c:v>
                </c:pt>
                <c:pt idx="1384">
                  <c:v>-1183</c:v>
                </c:pt>
                <c:pt idx="1385">
                  <c:v>-1182.5</c:v>
                </c:pt>
                <c:pt idx="1386">
                  <c:v>-1182</c:v>
                </c:pt>
                <c:pt idx="1387">
                  <c:v>-1181.5</c:v>
                </c:pt>
                <c:pt idx="1388">
                  <c:v>-1181</c:v>
                </c:pt>
                <c:pt idx="1389">
                  <c:v>-1180.5</c:v>
                </c:pt>
                <c:pt idx="1390">
                  <c:v>-1180</c:v>
                </c:pt>
                <c:pt idx="1391">
                  <c:v>-1179.5</c:v>
                </c:pt>
                <c:pt idx="1392">
                  <c:v>-1179</c:v>
                </c:pt>
                <c:pt idx="1393">
                  <c:v>-1178.5</c:v>
                </c:pt>
                <c:pt idx="1394">
                  <c:v>-1178</c:v>
                </c:pt>
                <c:pt idx="1395">
                  <c:v>-1177.5</c:v>
                </c:pt>
                <c:pt idx="1396">
                  <c:v>-1177</c:v>
                </c:pt>
                <c:pt idx="1397">
                  <c:v>-1176.5</c:v>
                </c:pt>
                <c:pt idx="1398">
                  <c:v>-1176</c:v>
                </c:pt>
                <c:pt idx="1399">
                  <c:v>-1175.5</c:v>
                </c:pt>
                <c:pt idx="1400">
                  <c:v>-1175</c:v>
                </c:pt>
                <c:pt idx="1401">
                  <c:v>-1174.5</c:v>
                </c:pt>
                <c:pt idx="1402">
                  <c:v>-1174</c:v>
                </c:pt>
                <c:pt idx="1403">
                  <c:v>-1173.5</c:v>
                </c:pt>
                <c:pt idx="1404">
                  <c:v>-1173</c:v>
                </c:pt>
                <c:pt idx="1405">
                  <c:v>-1172.5</c:v>
                </c:pt>
                <c:pt idx="1406">
                  <c:v>-1172</c:v>
                </c:pt>
                <c:pt idx="1407">
                  <c:v>-1171.5</c:v>
                </c:pt>
                <c:pt idx="1408">
                  <c:v>-1171</c:v>
                </c:pt>
                <c:pt idx="1409">
                  <c:v>-1170.5</c:v>
                </c:pt>
                <c:pt idx="1410">
                  <c:v>-1170</c:v>
                </c:pt>
                <c:pt idx="1411">
                  <c:v>-1169.5</c:v>
                </c:pt>
                <c:pt idx="1412">
                  <c:v>-1169</c:v>
                </c:pt>
                <c:pt idx="1413">
                  <c:v>-1168.5</c:v>
                </c:pt>
                <c:pt idx="1414">
                  <c:v>-1168</c:v>
                </c:pt>
                <c:pt idx="1415">
                  <c:v>-1167.5</c:v>
                </c:pt>
                <c:pt idx="1416">
                  <c:v>-1167</c:v>
                </c:pt>
                <c:pt idx="1417">
                  <c:v>-1166.5</c:v>
                </c:pt>
                <c:pt idx="1418">
                  <c:v>-1166</c:v>
                </c:pt>
                <c:pt idx="1419">
                  <c:v>-1165.5</c:v>
                </c:pt>
                <c:pt idx="1420">
                  <c:v>-1165</c:v>
                </c:pt>
                <c:pt idx="1421">
                  <c:v>-1164.5</c:v>
                </c:pt>
                <c:pt idx="1422">
                  <c:v>-1164</c:v>
                </c:pt>
                <c:pt idx="1423">
                  <c:v>-1163.5</c:v>
                </c:pt>
                <c:pt idx="1424">
                  <c:v>-1163</c:v>
                </c:pt>
                <c:pt idx="1425">
                  <c:v>-1162.5</c:v>
                </c:pt>
                <c:pt idx="1426">
                  <c:v>-1162</c:v>
                </c:pt>
                <c:pt idx="1427">
                  <c:v>-1161.5</c:v>
                </c:pt>
                <c:pt idx="1428">
                  <c:v>-1161</c:v>
                </c:pt>
                <c:pt idx="1429">
                  <c:v>-1160.5</c:v>
                </c:pt>
                <c:pt idx="1430">
                  <c:v>-1160</c:v>
                </c:pt>
                <c:pt idx="1431">
                  <c:v>-1159.5</c:v>
                </c:pt>
                <c:pt idx="1432">
                  <c:v>-1159</c:v>
                </c:pt>
                <c:pt idx="1433">
                  <c:v>-1158.5</c:v>
                </c:pt>
                <c:pt idx="1434">
                  <c:v>-1158</c:v>
                </c:pt>
                <c:pt idx="1435">
                  <c:v>-1157.5</c:v>
                </c:pt>
                <c:pt idx="1436">
                  <c:v>-1157</c:v>
                </c:pt>
                <c:pt idx="1437">
                  <c:v>-1156.5</c:v>
                </c:pt>
                <c:pt idx="1438">
                  <c:v>-1156</c:v>
                </c:pt>
                <c:pt idx="1439">
                  <c:v>-1155.5</c:v>
                </c:pt>
                <c:pt idx="1440">
                  <c:v>-1155</c:v>
                </c:pt>
                <c:pt idx="1441">
                  <c:v>-1154.5</c:v>
                </c:pt>
                <c:pt idx="1442">
                  <c:v>-1154</c:v>
                </c:pt>
                <c:pt idx="1443">
                  <c:v>-1153.5</c:v>
                </c:pt>
                <c:pt idx="1444">
                  <c:v>-1153</c:v>
                </c:pt>
                <c:pt idx="1445">
                  <c:v>-1152.5</c:v>
                </c:pt>
                <c:pt idx="1446">
                  <c:v>-1152</c:v>
                </c:pt>
                <c:pt idx="1447">
                  <c:v>-1151.5</c:v>
                </c:pt>
                <c:pt idx="1448">
                  <c:v>-1151</c:v>
                </c:pt>
                <c:pt idx="1449">
                  <c:v>-1150.5</c:v>
                </c:pt>
                <c:pt idx="1450">
                  <c:v>-1150</c:v>
                </c:pt>
                <c:pt idx="1451">
                  <c:v>-1149.5</c:v>
                </c:pt>
                <c:pt idx="1452">
                  <c:v>-1149</c:v>
                </c:pt>
                <c:pt idx="1453">
                  <c:v>-1148.5</c:v>
                </c:pt>
                <c:pt idx="1454">
                  <c:v>-1148</c:v>
                </c:pt>
                <c:pt idx="1455">
                  <c:v>-1147.5</c:v>
                </c:pt>
                <c:pt idx="1456">
                  <c:v>-1147</c:v>
                </c:pt>
                <c:pt idx="1457">
                  <c:v>-1146.5</c:v>
                </c:pt>
                <c:pt idx="1458">
                  <c:v>-1146</c:v>
                </c:pt>
                <c:pt idx="1459">
                  <c:v>-1145.5</c:v>
                </c:pt>
                <c:pt idx="1460">
                  <c:v>-1145</c:v>
                </c:pt>
                <c:pt idx="1461">
                  <c:v>-1144.5</c:v>
                </c:pt>
                <c:pt idx="1462">
                  <c:v>-1144</c:v>
                </c:pt>
                <c:pt idx="1463">
                  <c:v>-1143.5</c:v>
                </c:pt>
                <c:pt idx="1464">
                  <c:v>-1143</c:v>
                </c:pt>
                <c:pt idx="1465">
                  <c:v>-1142.5</c:v>
                </c:pt>
                <c:pt idx="1466">
                  <c:v>-1142</c:v>
                </c:pt>
                <c:pt idx="1467">
                  <c:v>-1141.5</c:v>
                </c:pt>
                <c:pt idx="1468">
                  <c:v>-1141</c:v>
                </c:pt>
                <c:pt idx="1469">
                  <c:v>-1140.5</c:v>
                </c:pt>
                <c:pt idx="1470">
                  <c:v>-1140</c:v>
                </c:pt>
                <c:pt idx="1471">
                  <c:v>-1139.5</c:v>
                </c:pt>
                <c:pt idx="1472">
                  <c:v>-1139</c:v>
                </c:pt>
                <c:pt idx="1473">
                  <c:v>-1138.5</c:v>
                </c:pt>
                <c:pt idx="1474">
                  <c:v>-1138</c:v>
                </c:pt>
                <c:pt idx="1475">
                  <c:v>-1137.5</c:v>
                </c:pt>
                <c:pt idx="1476">
                  <c:v>-1137</c:v>
                </c:pt>
                <c:pt idx="1477">
                  <c:v>-1136.5</c:v>
                </c:pt>
                <c:pt idx="1478">
                  <c:v>-1136</c:v>
                </c:pt>
                <c:pt idx="1479">
                  <c:v>-1135.5</c:v>
                </c:pt>
                <c:pt idx="1480">
                  <c:v>-1135</c:v>
                </c:pt>
                <c:pt idx="1481">
                  <c:v>-1134.5</c:v>
                </c:pt>
                <c:pt idx="1482">
                  <c:v>-1134</c:v>
                </c:pt>
                <c:pt idx="1483">
                  <c:v>-1133.5</c:v>
                </c:pt>
                <c:pt idx="1484">
                  <c:v>-1133</c:v>
                </c:pt>
                <c:pt idx="1485">
                  <c:v>-1132.5</c:v>
                </c:pt>
                <c:pt idx="1486">
                  <c:v>-1132</c:v>
                </c:pt>
                <c:pt idx="1487">
                  <c:v>-1131.5</c:v>
                </c:pt>
                <c:pt idx="1488">
                  <c:v>-1131</c:v>
                </c:pt>
                <c:pt idx="1489">
                  <c:v>-1130.5</c:v>
                </c:pt>
                <c:pt idx="1490">
                  <c:v>-1130</c:v>
                </c:pt>
                <c:pt idx="1491">
                  <c:v>-1129.5</c:v>
                </c:pt>
                <c:pt idx="1492">
                  <c:v>-1129</c:v>
                </c:pt>
                <c:pt idx="1493">
                  <c:v>-1128.5</c:v>
                </c:pt>
                <c:pt idx="1494">
                  <c:v>-1128</c:v>
                </c:pt>
                <c:pt idx="1495">
                  <c:v>-1127.5</c:v>
                </c:pt>
                <c:pt idx="1496">
                  <c:v>-1127</c:v>
                </c:pt>
                <c:pt idx="1497">
                  <c:v>-1126.5</c:v>
                </c:pt>
                <c:pt idx="1498">
                  <c:v>-1126</c:v>
                </c:pt>
                <c:pt idx="1499">
                  <c:v>-1125.5</c:v>
                </c:pt>
                <c:pt idx="1500">
                  <c:v>-1125</c:v>
                </c:pt>
                <c:pt idx="1501">
                  <c:v>-1124.5</c:v>
                </c:pt>
                <c:pt idx="1502">
                  <c:v>-1124</c:v>
                </c:pt>
                <c:pt idx="1503">
                  <c:v>-1123.5</c:v>
                </c:pt>
                <c:pt idx="1504">
                  <c:v>-1123</c:v>
                </c:pt>
                <c:pt idx="1505">
                  <c:v>-1122.5</c:v>
                </c:pt>
                <c:pt idx="1506">
                  <c:v>-1122</c:v>
                </c:pt>
                <c:pt idx="1507">
                  <c:v>-1121.5</c:v>
                </c:pt>
                <c:pt idx="1508">
                  <c:v>-1121</c:v>
                </c:pt>
                <c:pt idx="1509">
                  <c:v>-1120.5</c:v>
                </c:pt>
                <c:pt idx="1510">
                  <c:v>-1120</c:v>
                </c:pt>
                <c:pt idx="1511">
                  <c:v>-1119.5</c:v>
                </c:pt>
                <c:pt idx="1512">
                  <c:v>-1119</c:v>
                </c:pt>
                <c:pt idx="1513">
                  <c:v>-1118.5</c:v>
                </c:pt>
                <c:pt idx="1514">
                  <c:v>-1118</c:v>
                </c:pt>
                <c:pt idx="1515">
                  <c:v>-1117.5</c:v>
                </c:pt>
                <c:pt idx="1516">
                  <c:v>-1117</c:v>
                </c:pt>
                <c:pt idx="1517">
                  <c:v>-1116.5</c:v>
                </c:pt>
                <c:pt idx="1518">
                  <c:v>-1116</c:v>
                </c:pt>
                <c:pt idx="1519">
                  <c:v>-1115.5</c:v>
                </c:pt>
                <c:pt idx="1520">
                  <c:v>-1115</c:v>
                </c:pt>
                <c:pt idx="1521">
                  <c:v>-1114.5</c:v>
                </c:pt>
                <c:pt idx="1522">
                  <c:v>-1114</c:v>
                </c:pt>
                <c:pt idx="1523">
                  <c:v>-1113.5</c:v>
                </c:pt>
                <c:pt idx="1524">
                  <c:v>-1113</c:v>
                </c:pt>
                <c:pt idx="1525">
                  <c:v>-1112.5</c:v>
                </c:pt>
                <c:pt idx="1526">
                  <c:v>-1112</c:v>
                </c:pt>
                <c:pt idx="1527">
                  <c:v>-1111.5</c:v>
                </c:pt>
                <c:pt idx="1528">
                  <c:v>-1111</c:v>
                </c:pt>
                <c:pt idx="1529">
                  <c:v>-1110.5</c:v>
                </c:pt>
                <c:pt idx="1530">
                  <c:v>-1110</c:v>
                </c:pt>
                <c:pt idx="1531">
                  <c:v>-1109.5</c:v>
                </c:pt>
                <c:pt idx="1532">
                  <c:v>-1109</c:v>
                </c:pt>
                <c:pt idx="1533">
                  <c:v>-1108.5</c:v>
                </c:pt>
                <c:pt idx="1534">
                  <c:v>-1108</c:v>
                </c:pt>
                <c:pt idx="1535">
                  <c:v>-1107.5</c:v>
                </c:pt>
                <c:pt idx="1536">
                  <c:v>-1107</c:v>
                </c:pt>
                <c:pt idx="1537">
                  <c:v>-1106.5</c:v>
                </c:pt>
                <c:pt idx="1538">
                  <c:v>-1106</c:v>
                </c:pt>
                <c:pt idx="1539">
                  <c:v>-1105.5</c:v>
                </c:pt>
                <c:pt idx="1540">
                  <c:v>-1105</c:v>
                </c:pt>
                <c:pt idx="1541">
                  <c:v>-1104.5</c:v>
                </c:pt>
                <c:pt idx="1542">
                  <c:v>-1104</c:v>
                </c:pt>
                <c:pt idx="1543">
                  <c:v>-1103.5</c:v>
                </c:pt>
                <c:pt idx="1544">
                  <c:v>-1103</c:v>
                </c:pt>
                <c:pt idx="1545">
                  <c:v>-1102.5</c:v>
                </c:pt>
                <c:pt idx="1546">
                  <c:v>-1102</c:v>
                </c:pt>
                <c:pt idx="1547">
                  <c:v>-1101.5</c:v>
                </c:pt>
                <c:pt idx="1548">
                  <c:v>-1101</c:v>
                </c:pt>
                <c:pt idx="1549">
                  <c:v>-1100.5</c:v>
                </c:pt>
                <c:pt idx="1550">
                  <c:v>-1100</c:v>
                </c:pt>
                <c:pt idx="1551">
                  <c:v>-1099.5</c:v>
                </c:pt>
                <c:pt idx="1552">
                  <c:v>-1099</c:v>
                </c:pt>
                <c:pt idx="1553">
                  <c:v>-1098.5</c:v>
                </c:pt>
                <c:pt idx="1554">
                  <c:v>-1098</c:v>
                </c:pt>
                <c:pt idx="1555">
                  <c:v>-1097.5</c:v>
                </c:pt>
                <c:pt idx="1556">
                  <c:v>-1097</c:v>
                </c:pt>
                <c:pt idx="1557">
                  <c:v>-1096.5</c:v>
                </c:pt>
                <c:pt idx="1558">
                  <c:v>-1096</c:v>
                </c:pt>
                <c:pt idx="1559">
                  <c:v>-1095.5</c:v>
                </c:pt>
                <c:pt idx="1560">
                  <c:v>-1095</c:v>
                </c:pt>
                <c:pt idx="1561">
                  <c:v>-1094.5</c:v>
                </c:pt>
                <c:pt idx="1562">
                  <c:v>-1094</c:v>
                </c:pt>
                <c:pt idx="1563">
                  <c:v>-1093.5</c:v>
                </c:pt>
                <c:pt idx="1564">
                  <c:v>-1093</c:v>
                </c:pt>
                <c:pt idx="1565">
                  <c:v>-1092.5</c:v>
                </c:pt>
                <c:pt idx="1566">
                  <c:v>-1092</c:v>
                </c:pt>
                <c:pt idx="1567">
                  <c:v>-1091.5</c:v>
                </c:pt>
                <c:pt idx="1568">
                  <c:v>-1091</c:v>
                </c:pt>
                <c:pt idx="1569">
                  <c:v>-1090.5</c:v>
                </c:pt>
                <c:pt idx="1570">
                  <c:v>-1090</c:v>
                </c:pt>
                <c:pt idx="1571">
                  <c:v>-1089.5</c:v>
                </c:pt>
                <c:pt idx="1572">
                  <c:v>-1089</c:v>
                </c:pt>
                <c:pt idx="1573">
                  <c:v>-1088.5</c:v>
                </c:pt>
                <c:pt idx="1574">
                  <c:v>-1088</c:v>
                </c:pt>
                <c:pt idx="1575">
                  <c:v>-1087.5</c:v>
                </c:pt>
                <c:pt idx="1576">
                  <c:v>-1087</c:v>
                </c:pt>
                <c:pt idx="1577">
                  <c:v>-1086.5</c:v>
                </c:pt>
                <c:pt idx="1578">
                  <c:v>-1086</c:v>
                </c:pt>
                <c:pt idx="1579">
                  <c:v>-1085.5</c:v>
                </c:pt>
                <c:pt idx="1580">
                  <c:v>-1085</c:v>
                </c:pt>
                <c:pt idx="1581">
                  <c:v>-1084.5</c:v>
                </c:pt>
                <c:pt idx="1582">
                  <c:v>-1084</c:v>
                </c:pt>
                <c:pt idx="1583">
                  <c:v>-1083.5</c:v>
                </c:pt>
                <c:pt idx="1584">
                  <c:v>-1083</c:v>
                </c:pt>
                <c:pt idx="1585">
                  <c:v>-1082.5</c:v>
                </c:pt>
                <c:pt idx="1586">
                  <c:v>-1082</c:v>
                </c:pt>
                <c:pt idx="1587">
                  <c:v>-1081.5</c:v>
                </c:pt>
                <c:pt idx="1588">
                  <c:v>-1081</c:v>
                </c:pt>
                <c:pt idx="1589">
                  <c:v>-1080.5</c:v>
                </c:pt>
                <c:pt idx="1590">
                  <c:v>-1080</c:v>
                </c:pt>
                <c:pt idx="1591">
                  <c:v>-1079.5</c:v>
                </c:pt>
                <c:pt idx="1592">
                  <c:v>-1079</c:v>
                </c:pt>
                <c:pt idx="1593">
                  <c:v>-1078.5</c:v>
                </c:pt>
                <c:pt idx="1594">
                  <c:v>-1078</c:v>
                </c:pt>
                <c:pt idx="1595">
                  <c:v>-1077.5</c:v>
                </c:pt>
                <c:pt idx="1596">
                  <c:v>-1077</c:v>
                </c:pt>
                <c:pt idx="1597">
                  <c:v>-1076.5</c:v>
                </c:pt>
                <c:pt idx="1598">
                  <c:v>-1076</c:v>
                </c:pt>
                <c:pt idx="1599">
                  <c:v>-1075.5</c:v>
                </c:pt>
                <c:pt idx="1600">
                  <c:v>-1075</c:v>
                </c:pt>
                <c:pt idx="1601">
                  <c:v>-1074.5</c:v>
                </c:pt>
                <c:pt idx="1602">
                  <c:v>-1074</c:v>
                </c:pt>
                <c:pt idx="1603">
                  <c:v>-1073.5</c:v>
                </c:pt>
                <c:pt idx="1604">
                  <c:v>-1073</c:v>
                </c:pt>
                <c:pt idx="1605">
                  <c:v>-1072.5</c:v>
                </c:pt>
                <c:pt idx="1606">
                  <c:v>-1072</c:v>
                </c:pt>
                <c:pt idx="1607">
                  <c:v>-1071.5</c:v>
                </c:pt>
                <c:pt idx="1608">
                  <c:v>-1071</c:v>
                </c:pt>
                <c:pt idx="1609">
                  <c:v>-1070.5</c:v>
                </c:pt>
                <c:pt idx="1610">
                  <c:v>-1070</c:v>
                </c:pt>
                <c:pt idx="1611">
                  <c:v>-1069.5</c:v>
                </c:pt>
                <c:pt idx="1612">
                  <c:v>-1069</c:v>
                </c:pt>
                <c:pt idx="1613">
                  <c:v>-1068.5</c:v>
                </c:pt>
                <c:pt idx="1614">
                  <c:v>-1068</c:v>
                </c:pt>
                <c:pt idx="1615">
                  <c:v>-1067.5</c:v>
                </c:pt>
                <c:pt idx="1616">
                  <c:v>-1067</c:v>
                </c:pt>
                <c:pt idx="1617">
                  <c:v>-1066.5</c:v>
                </c:pt>
                <c:pt idx="1618">
                  <c:v>-1066</c:v>
                </c:pt>
                <c:pt idx="1619">
                  <c:v>-1065.5</c:v>
                </c:pt>
                <c:pt idx="1620">
                  <c:v>-1065</c:v>
                </c:pt>
                <c:pt idx="1621">
                  <c:v>-1064.5</c:v>
                </c:pt>
                <c:pt idx="1622">
                  <c:v>-1064</c:v>
                </c:pt>
                <c:pt idx="1623">
                  <c:v>-1063.5</c:v>
                </c:pt>
                <c:pt idx="1624">
                  <c:v>-1063</c:v>
                </c:pt>
                <c:pt idx="1625">
                  <c:v>-1062.5</c:v>
                </c:pt>
                <c:pt idx="1626">
                  <c:v>-1062</c:v>
                </c:pt>
                <c:pt idx="1627">
                  <c:v>-1061.5</c:v>
                </c:pt>
                <c:pt idx="1628">
                  <c:v>-1061</c:v>
                </c:pt>
                <c:pt idx="1629">
                  <c:v>-1060.5</c:v>
                </c:pt>
                <c:pt idx="1630">
                  <c:v>-1060</c:v>
                </c:pt>
                <c:pt idx="1631">
                  <c:v>-1059.5</c:v>
                </c:pt>
                <c:pt idx="1632">
                  <c:v>-1059</c:v>
                </c:pt>
                <c:pt idx="1633">
                  <c:v>-1058.5</c:v>
                </c:pt>
                <c:pt idx="1634">
                  <c:v>-1058</c:v>
                </c:pt>
                <c:pt idx="1635">
                  <c:v>-1057.5</c:v>
                </c:pt>
                <c:pt idx="1636">
                  <c:v>-1057</c:v>
                </c:pt>
                <c:pt idx="1637">
                  <c:v>-1056.5</c:v>
                </c:pt>
                <c:pt idx="1638">
                  <c:v>-1056</c:v>
                </c:pt>
                <c:pt idx="1639">
                  <c:v>-1055.5</c:v>
                </c:pt>
                <c:pt idx="1640">
                  <c:v>-1055</c:v>
                </c:pt>
                <c:pt idx="1641">
                  <c:v>-1054.5</c:v>
                </c:pt>
                <c:pt idx="1642">
                  <c:v>-1054</c:v>
                </c:pt>
                <c:pt idx="1643">
                  <c:v>-1053.5</c:v>
                </c:pt>
                <c:pt idx="1644">
                  <c:v>-1053</c:v>
                </c:pt>
                <c:pt idx="1645">
                  <c:v>-1052.5</c:v>
                </c:pt>
                <c:pt idx="1646">
                  <c:v>-1052</c:v>
                </c:pt>
                <c:pt idx="1647">
                  <c:v>-1051.5</c:v>
                </c:pt>
                <c:pt idx="1648">
                  <c:v>-1051</c:v>
                </c:pt>
                <c:pt idx="1649">
                  <c:v>-1050.5</c:v>
                </c:pt>
                <c:pt idx="1650">
                  <c:v>-1050</c:v>
                </c:pt>
                <c:pt idx="1651">
                  <c:v>-1049.5</c:v>
                </c:pt>
                <c:pt idx="1652">
                  <c:v>-1049</c:v>
                </c:pt>
                <c:pt idx="1653">
                  <c:v>-1048.5</c:v>
                </c:pt>
                <c:pt idx="1654">
                  <c:v>-1048</c:v>
                </c:pt>
                <c:pt idx="1655">
                  <c:v>-1047.5</c:v>
                </c:pt>
                <c:pt idx="1656">
                  <c:v>-1047</c:v>
                </c:pt>
                <c:pt idx="1657">
                  <c:v>-1046.5</c:v>
                </c:pt>
                <c:pt idx="1658">
                  <c:v>-1046</c:v>
                </c:pt>
                <c:pt idx="1659">
                  <c:v>-1045.5</c:v>
                </c:pt>
                <c:pt idx="1660">
                  <c:v>-1045</c:v>
                </c:pt>
                <c:pt idx="1661">
                  <c:v>-1044.5</c:v>
                </c:pt>
                <c:pt idx="1662">
                  <c:v>-1044</c:v>
                </c:pt>
                <c:pt idx="1663">
                  <c:v>-1043.5</c:v>
                </c:pt>
                <c:pt idx="1664">
                  <c:v>-1043</c:v>
                </c:pt>
                <c:pt idx="1665">
                  <c:v>-1042.5</c:v>
                </c:pt>
                <c:pt idx="1666">
                  <c:v>-1042</c:v>
                </c:pt>
                <c:pt idx="1667">
                  <c:v>-1041.5</c:v>
                </c:pt>
                <c:pt idx="1668">
                  <c:v>-1041</c:v>
                </c:pt>
                <c:pt idx="1669">
                  <c:v>-1040.5</c:v>
                </c:pt>
                <c:pt idx="1670">
                  <c:v>-1040</c:v>
                </c:pt>
                <c:pt idx="1671">
                  <c:v>-1039.5</c:v>
                </c:pt>
                <c:pt idx="1672">
                  <c:v>-1039</c:v>
                </c:pt>
                <c:pt idx="1673">
                  <c:v>-1038.5</c:v>
                </c:pt>
                <c:pt idx="1674">
                  <c:v>-1038</c:v>
                </c:pt>
                <c:pt idx="1675">
                  <c:v>-1037.5</c:v>
                </c:pt>
                <c:pt idx="1676">
                  <c:v>-1037</c:v>
                </c:pt>
                <c:pt idx="1677">
                  <c:v>-1036.5</c:v>
                </c:pt>
                <c:pt idx="1678">
                  <c:v>-1036</c:v>
                </c:pt>
                <c:pt idx="1679">
                  <c:v>-1035.5</c:v>
                </c:pt>
                <c:pt idx="1680">
                  <c:v>-1035</c:v>
                </c:pt>
                <c:pt idx="1681">
                  <c:v>-1034.5</c:v>
                </c:pt>
                <c:pt idx="1682">
                  <c:v>-1034</c:v>
                </c:pt>
                <c:pt idx="1683">
                  <c:v>-1033.5</c:v>
                </c:pt>
                <c:pt idx="1684">
                  <c:v>-1033</c:v>
                </c:pt>
                <c:pt idx="1685">
                  <c:v>-1032.5</c:v>
                </c:pt>
                <c:pt idx="1686">
                  <c:v>-1032</c:v>
                </c:pt>
                <c:pt idx="1687">
                  <c:v>-1031.5</c:v>
                </c:pt>
                <c:pt idx="1688">
                  <c:v>-1031</c:v>
                </c:pt>
                <c:pt idx="1689">
                  <c:v>-1030.5</c:v>
                </c:pt>
                <c:pt idx="1690">
                  <c:v>-1030</c:v>
                </c:pt>
                <c:pt idx="1691">
                  <c:v>-1029.5</c:v>
                </c:pt>
                <c:pt idx="1692">
                  <c:v>-1029</c:v>
                </c:pt>
                <c:pt idx="1693">
                  <c:v>-1028.5</c:v>
                </c:pt>
                <c:pt idx="1694">
                  <c:v>-1028</c:v>
                </c:pt>
                <c:pt idx="1695">
                  <c:v>-1027.5</c:v>
                </c:pt>
                <c:pt idx="1696">
                  <c:v>-1027</c:v>
                </c:pt>
                <c:pt idx="1697">
                  <c:v>-1026.5</c:v>
                </c:pt>
                <c:pt idx="1698">
                  <c:v>-1026</c:v>
                </c:pt>
                <c:pt idx="1699">
                  <c:v>-1025.5</c:v>
                </c:pt>
                <c:pt idx="1700">
                  <c:v>-1025</c:v>
                </c:pt>
                <c:pt idx="1701">
                  <c:v>-1024.5</c:v>
                </c:pt>
                <c:pt idx="1702">
                  <c:v>-1024</c:v>
                </c:pt>
                <c:pt idx="1703">
                  <c:v>-1023.5</c:v>
                </c:pt>
                <c:pt idx="1704">
                  <c:v>-1023</c:v>
                </c:pt>
                <c:pt idx="1705">
                  <c:v>-1022.5</c:v>
                </c:pt>
                <c:pt idx="1706">
                  <c:v>-1022</c:v>
                </c:pt>
                <c:pt idx="1707">
                  <c:v>-1021.5</c:v>
                </c:pt>
                <c:pt idx="1708">
                  <c:v>-1021</c:v>
                </c:pt>
                <c:pt idx="1709">
                  <c:v>-1020.5</c:v>
                </c:pt>
                <c:pt idx="1710">
                  <c:v>-1020</c:v>
                </c:pt>
                <c:pt idx="1711">
                  <c:v>-1019.5</c:v>
                </c:pt>
                <c:pt idx="1712">
                  <c:v>-1019</c:v>
                </c:pt>
                <c:pt idx="1713">
                  <c:v>-1018.5</c:v>
                </c:pt>
                <c:pt idx="1714">
                  <c:v>-1018</c:v>
                </c:pt>
                <c:pt idx="1715">
                  <c:v>-1017.5</c:v>
                </c:pt>
                <c:pt idx="1716">
                  <c:v>-1017</c:v>
                </c:pt>
                <c:pt idx="1717">
                  <c:v>-1016.5</c:v>
                </c:pt>
                <c:pt idx="1718">
                  <c:v>-1016</c:v>
                </c:pt>
                <c:pt idx="1719">
                  <c:v>-1015.5</c:v>
                </c:pt>
                <c:pt idx="1720">
                  <c:v>-1015</c:v>
                </c:pt>
                <c:pt idx="1721">
                  <c:v>-1014.5</c:v>
                </c:pt>
                <c:pt idx="1722">
                  <c:v>-1014</c:v>
                </c:pt>
                <c:pt idx="1723">
                  <c:v>-1013.5</c:v>
                </c:pt>
                <c:pt idx="1724">
                  <c:v>-1013</c:v>
                </c:pt>
                <c:pt idx="1725">
                  <c:v>-1012.5</c:v>
                </c:pt>
                <c:pt idx="1726">
                  <c:v>-1012</c:v>
                </c:pt>
                <c:pt idx="1727">
                  <c:v>-1011.5</c:v>
                </c:pt>
                <c:pt idx="1728">
                  <c:v>-1011</c:v>
                </c:pt>
                <c:pt idx="1729">
                  <c:v>-1010.5</c:v>
                </c:pt>
                <c:pt idx="1730">
                  <c:v>-1010</c:v>
                </c:pt>
                <c:pt idx="1731">
                  <c:v>-1009.5</c:v>
                </c:pt>
                <c:pt idx="1732">
                  <c:v>-1009</c:v>
                </c:pt>
                <c:pt idx="1733">
                  <c:v>-1008.5</c:v>
                </c:pt>
                <c:pt idx="1734">
                  <c:v>-1008</c:v>
                </c:pt>
                <c:pt idx="1735">
                  <c:v>-1007.5</c:v>
                </c:pt>
                <c:pt idx="1736">
                  <c:v>-1007</c:v>
                </c:pt>
                <c:pt idx="1737">
                  <c:v>-1006.5</c:v>
                </c:pt>
                <c:pt idx="1738">
                  <c:v>-1006</c:v>
                </c:pt>
                <c:pt idx="1739">
                  <c:v>-1005.5</c:v>
                </c:pt>
                <c:pt idx="1740">
                  <c:v>-1005</c:v>
                </c:pt>
                <c:pt idx="1741">
                  <c:v>-1004.5</c:v>
                </c:pt>
                <c:pt idx="1742">
                  <c:v>-1004</c:v>
                </c:pt>
                <c:pt idx="1743">
                  <c:v>-1003.5</c:v>
                </c:pt>
                <c:pt idx="1744">
                  <c:v>-1003</c:v>
                </c:pt>
                <c:pt idx="1745">
                  <c:v>-1002.5</c:v>
                </c:pt>
                <c:pt idx="1746">
                  <c:v>-1002</c:v>
                </c:pt>
                <c:pt idx="1747">
                  <c:v>-1001.5</c:v>
                </c:pt>
                <c:pt idx="1748">
                  <c:v>-1001</c:v>
                </c:pt>
                <c:pt idx="1749">
                  <c:v>-1000.5</c:v>
                </c:pt>
                <c:pt idx="1750">
                  <c:v>-1000</c:v>
                </c:pt>
                <c:pt idx="1751">
                  <c:v>-999.5</c:v>
                </c:pt>
                <c:pt idx="1752">
                  <c:v>-999</c:v>
                </c:pt>
                <c:pt idx="1753">
                  <c:v>-998.5</c:v>
                </c:pt>
                <c:pt idx="1754">
                  <c:v>-998</c:v>
                </c:pt>
                <c:pt idx="1755">
                  <c:v>-997.5</c:v>
                </c:pt>
                <c:pt idx="1756">
                  <c:v>-997</c:v>
                </c:pt>
                <c:pt idx="1757">
                  <c:v>-996.5</c:v>
                </c:pt>
                <c:pt idx="1758">
                  <c:v>-996</c:v>
                </c:pt>
                <c:pt idx="1759">
                  <c:v>-995.5</c:v>
                </c:pt>
                <c:pt idx="1760">
                  <c:v>-995</c:v>
                </c:pt>
                <c:pt idx="1761">
                  <c:v>-994.5</c:v>
                </c:pt>
                <c:pt idx="1762">
                  <c:v>-994</c:v>
                </c:pt>
                <c:pt idx="1763">
                  <c:v>-993.5</c:v>
                </c:pt>
                <c:pt idx="1764">
                  <c:v>-993</c:v>
                </c:pt>
                <c:pt idx="1765">
                  <c:v>-992.5</c:v>
                </c:pt>
                <c:pt idx="1766">
                  <c:v>-992</c:v>
                </c:pt>
                <c:pt idx="1767">
                  <c:v>-991.5</c:v>
                </c:pt>
                <c:pt idx="1768">
                  <c:v>-991</c:v>
                </c:pt>
                <c:pt idx="1769">
                  <c:v>-990.5</c:v>
                </c:pt>
                <c:pt idx="1770">
                  <c:v>-990</c:v>
                </c:pt>
                <c:pt idx="1771">
                  <c:v>-989.5</c:v>
                </c:pt>
                <c:pt idx="1772">
                  <c:v>-989</c:v>
                </c:pt>
                <c:pt idx="1773">
                  <c:v>-988.5</c:v>
                </c:pt>
                <c:pt idx="1774">
                  <c:v>-988</c:v>
                </c:pt>
                <c:pt idx="1775">
                  <c:v>-987.5</c:v>
                </c:pt>
                <c:pt idx="1776">
                  <c:v>-987</c:v>
                </c:pt>
                <c:pt idx="1777">
                  <c:v>-986.5</c:v>
                </c:pt>
                <c:pt idx="1778">
                  <c:v>-986</c:v>
                </c:pt>
                <c:pt idx="1779">
                  <c:v>-985.5</c:v>
                </c:pt>
                <c:pt idx="1780">
                  <c:v>-985</c:v>
                </c:pt>
                <c:pt idx="1781">
                  <c:v>-984.5</c:v>
                </c:pt>
                <c:pt idx="1782">
                  <c:v>-984</c:v>
                </c:pt>
                <c:pt idx="1783">
                  <c:v>-983.5</c:v>
                </c:pt>
                <c:pt idx="1784">
                  <c:v>-983</c:v>
                </c:pt>
                <c:pt idx="1785">
                  <c:v>-982.5</c:v>
                </c:pt>
                <c:pt idx="1786">
                  <c:v>-982</c:v>
                </c:pt>
                <c:pt idx="1787">
                  <c:v>-981.5</c:v>
                </c:pt>
                <c:pt idx="1788">
                  <c:v>-981</c:v>
                </c:pt>
                <c:pt idx="1789">
                  <c:v>-980.5</c:v>
                </c:pt>
                <c:pt idx="1790">
                  <c:v>-980</c:v>
                </c:pt>
                <c:pt idx="1791">
                  <c:v>-979.5</c:v>
                </c:pt>
                <c:pt idx="1792">
                  <c:v>-979</c:v>
                </c:pt>
                <c:pt idx="1793">
                  <c:v>-978.5</c:v>
                </c:pt>
                <c:pt idx="1794">
                  <c:v>-978</c:v>
                </c:pt>
                <c:pt idx="1795">
                  <c:v>-977.5</c:v>
                </c:pt>
                <c:pt idx="1796">
                  <c:v>-977</c:v>
                </c:pt>
                <c:pt idx="1797">
                  <c:v>-976.5</c:v>
                </c:pt>
                <c:pt idx="1798">
                  <c:v>-976</c:v>
                </c:pt>
                <c:pt idx="1799">
                  <c:v>-975.5</c:v>
                </c:pt>
                <c:pt idx="1800">
                  <c:v>-975</c:v>
                </c:pt>
                <c:pt idx="1801">
                  <c:v>-974.5</c:v>
                </c:pt>
                <c:pt idx="1802">
                  <c:v>-974</c:v>
                </c:pt>
                <c:pt idx="1803">
                  <c:v>-973.5</c:v>
                </c:pt>
                <c:pt idx="1804">
                  <c:v>-973</c:v>
                </c:pt>
                <c:pt idx="1805">
                  <c:v>-972.5</c:v>
                </c:pt>
                <c:pt idx="1806">
                  <c:v>-972</c:v>
                </c:pt>
                <c:pt idx="1807">
                  <c:v>-971.5</c:v>
                </c:pt>
                <c:pt idx="1808">
                  <c:v>-971</c:v>
                </c:pt>
                <c:pt idx="1809">
                  <c:v>-970.5</c:v>
                </c:pt>
                <c:pt idx="1810">
                  <c:v>-970</c:v>
                </c:pt>
                <c:pt idx="1811">
                  <c:v>-969.5</c:v>
                </c:pt>
                <c:pt idx="1812">
                  <c:v>-969</c:v>
                </c:pt>
                <c:pt idx="1813">
                  <c:v>-968.5</c:v>
                </c:pt>
                <c:pt idx="1814">
                  <c:v>-968</c:v>
                </c:pt>
                <c:pt idx="1815">
                  <c:v>-967.5</c:v>
                </c:pt>
                <c:pt idx="1816">
                  <c:v>-967</c:v>
                </c:pt>
                <c:pt idx="1817">
                  <c:v>-966.5</c:v>
                </c:pt>
                <c:pt idx="1818">
                  <c:v>-966</c:v>
                </c:pt>
                <c:pt idx="1819">
                  <c:v>-965.5</c:v>
                </c:pt>
                <c:pt idx="1820">
                  <c:v>-965</c:v>
                </c:pt>
                <c:pt idx="1821">
                  <c:v>-964.5</c:v>
                </c:pt>
                <c:pt idx="1822">
                  <c:v>-964</c:v>
                </c:pt>
                <c:pt idx="1823">
                  <c:v>-963.5</c:v>
                </c:pt>
                <c:pt idx="1824">
                  <c:v>-963</c:v>
                </c:pt>
                <c:pt idx="1825">
                  <c:v>-962.5</c:v>
                </c:pt>
                <c:pt idx="1826">
                  <c:v>-962</c:v>
                </c:pt>
                <c:pt idx="1827">
                  <c:v>-961.5</c:v>
                </c:pt>
                <c:pt idx="1828">
                  <c:v>-961</c:v>
                </c:pt>
                <c:pt idx="1829">
                  <c:v>-960.5</c:v>
                </c:pt>
                <c:pt idx="1830">
                  <c:v>-960</c:v>
                </c:pt>
                <c:pt idx="1831">
                  <c:v>-959.5</c:v>
                </c:pt>
                <c:pt idx="1832">
                  <c:v>-959</c:v>
                </c:pt>
                <c:pt idx="1833">
                  <c:v>-958.5</c:v>
                </c:pt>
                <c:pt idx="1834">
                  <c:v>-958</c:v>
                </c:pt>
                <c:pt idx="1835">
                  <c:v>-957.5</c:v>
                </c:pt>
                <c:pt idx="1836">
                  <c:v>-957</c:v>
                </c:pt>
                <c:pt idx="1837">
                  <c:v>-956.5</c:v>
                </c:pt>
                <c:pt idx="1838">
                  <c:v>-956</c:v>
                </c:pt>
                <c:pt idx="1839">
                  <c:v>-955.5</c:v>
                </c:pt>
                <c:pt idx="1840">
                  <c:v>-955</c:v>
                </c:pt>
                <c:pt idx="1841">
                  <c:v>-954.5</c:v>
                </c:pt>
                <c:pt idx="1842">
                  <c:v>-954</c:v>
                </c:pt>
                <c:pt idx="1843">
                  <c:v>-953.5</c:v>
                </c:pt>
                <c:pt idx="1844">
                  <c:v>-953</c:v>
                </c:pt>
                <c:pt idx="1845">
                  <c:v>-952.5</c:v>
                </c:pt>
                <c:pt idx="1846">
                  <c:v>-952</c:v>
                </c:pt>
                <c:pt idx="1847">
                  <c:v>-951.5</c:v>
                </c:pt>
                <c:pt idx="1848">
                  <c:v>-951</c:v>
                </c:pt>
                <c:pt idx="1849">
                  <c:v>-950.5</c:v>
                </c:pt>
                <c:pt idx="1850">
                  <c:v>-950</c:v>
                </c:pt>
                <c:pt idx="1851">
                  <c:v>-949.5</c:v>
                </c:pt>
                <c:pt idx="1852">
                  <c:v>-949</c:v>
                </c:pt>
                <c:pt idx="1853">
                  <c:v>-948.5</c:v>
                </c:pt>
                <c:pt idx="1854">
                  <c:v>-948</c:v>
                </c:pt>
                <c:pt idx="1855">
                  <c:v>-947.5</c:v>
                </c:pt>
                <c:pt idx="1856">
                  <c:v>-947</c:v>
                </c:pt>
                <c:pt idx="1857">
                  <c:v>-946.5</c:v>
                </c:pt>
                <c:pt idx="1858">
                  <c:v>-946</c:v>
                </c:pt>
                <c:pt idx="1859">
                  <c:v>-945.5</c:v>
                </c:pt>
                <c:pt idx="1860">
                  <c:v>-945</c:v>
                </c:pt>
                <c:pt idx="1861">
                  <c:v>-944.5</c:v>
                </c:pt>
                <c:pt idx="1862">
                  <c:v>-944</c:v>
                </c:pt>
                <c:pt idx="1863">
                  <c:v>-943.5</c:v>
                </c:pt>
                <c:pt idx="1864">
                  <c:v>-943</c:v>
                </c:pt>
                <c:pt idx="1865">
                  <c:v>-942.5</c:v>
                </c:pt>
                <c:pt idx="1866">
                  <c:v>-942</c:v>
                </c:pt>
                <c:pt idx="1867">
                  <c:v>-941.5</c:v>
                </c:pt>
                <c:pt idx="1868">
                  <c:v>-941</c:v>
                </c:pt>
                <c:pt idx="1869">
                  <c:v>-940.5</c:v>
                </c:pt>
                <c:pt idx="1870">
                  <c:v>-940</c:v>
                </c:pt>
                <c:pt idx="1871">
                  <c:v>-939.5</c:v>
                </c:pt>
                <c:pt idx="1872">
                  <c:v>-939</c:v>
                </c:pt>
                <c:pt idx="1873">
                  <c:v>-938.5</c:v>
                </c:pt>
                <c:pt idx="1874">
                  <c:v>-938</c:v>
                </c:pt>
                <c:pt idx="1875">
                  <c:v>-937.5</c:v>
                </c:pt>
                <c:pt idx="1876">
                  <c:v>-937</c:v>
                </c:pt>
                <c:pt idx="1877">
                  <c:v>-936.5</c:v>
                </c:pt>
                <c:pt idx="1878">
                  <c:v>-936</c:v>
                </c:pt>
                <c:pt idx="1879">
                  <c:v>-935.5</c:v>
                </c:pt>
                <c:pt idx="1880">
                  <c:v>-935</c:v>
                </c:pt>
                <c:pt idx="1881">
                  <c:v>-934.5</c:v>
                </c:pt>
                <c:pt idx="1882">
                  <c:v>-934</c:v>
                </c:pt>
                <c:pt idx="1883">
                  <c:v>-933.5</c:v>
                </c:pt>
                <c:pt idx="1884">
                  <c:v>-933</c:v>
                </c:pt>
                <c:pt idx="1885">
                  <c:v>-932.5</c:v>
                </c:pt>
                <c:pt idx="1886">
                  <c:v>-932</c:v>
                </c:pt>
                <c:pt idx="1887">
                  <c:v>-931.5</c:v>
                </c:pt>
                <c:pt idx="1888">
                  <c:v>-931</c:v>
                </c:pt>
                <c:pt idx="1889">
                  <c:v>-930.5</c:v>
                </c:pt>
                <c:pt idx="1890">
                  <c:v>-930</c:v>
                </c:pt>
                <c:pt idx="1891">
                  <c:v>-929.5</c:v>
                </c:pt>
                <c:pt idx="1892">
                  <c:v>-929</c:v>
                </c:pt>
                <c:pt idx="1893">
                  <c:v>-928.5</c:v>
                </c:pt>
                <c:pt idx="1894">
                  <c:v>-928</c:v>
                </c:pt>
                <c:pt idx="1895">
                  <c:v>-927.5</c:v>
                </c:pt>
                <c:pt idx="1896">
                  <c:v>-927</c:v>
                </c:pt>
                <c:pt idx="1897">
                  <c:v>-926.5</c:v>
                </c:pt>
                <c:pt idx="1898">
                  <c:v>-926</c:v>
                </c:pt>
                <c:pt idx="1899">
                  <c:v>-925.5</c:v>
                </c:pt>
                <c:pt idx="1900">
                  <c:v>-925</c:v>
                </c:pt>
                <c:pt idx="1901">
                  <c:v>-924.5</c:v>
                </c:pt>
                <c:pt idx="1902">
                  <c:v>-924</c:v>
                </c:pt>
                <c:pt idx="1903">
                  <c:v>-923.5</c:v>
                </c:pt>
                <c:pt idx="1904">
                  <c:v>-923</c:v>
                </c:pt>
                <c:pt idx="1905">
                  <c:v>-922.5</c:v>
                </c:pt>
                <c:pt idx="1906">
                  <c:v>-922</c:v>
                </c:pt>
                <c:pt idx="1907">
                  <c:v>-921.5</c:v>
                </c:pt>
                <c:pt idx="1908">
                  <c:v>-921</c:v>
                </c:pt>
                <c:pt idx="1909">
                  <c:v>-920.5</c:v>
                </c:pt>
                <c:pt idx="1910">
                  <c:v>-920</c:v>
                </c:pt>
                <c:pt idx="1911">
                  <c:v>-919.5</c:v>
                </c:pt>
                <c:pt idx="1912">
                  <c:v>-919</c:v>
                </c:pt>
                <c:pt idx="1913">
                  <c:v>-918.5</c:v>
                </c:pt>
                <c:pt idx="1914">
                  <c:v>-918</c:v>
                </c:pt>
                <c:pt idx="1915">
                  <c:v>-917.5</c:v>
                </c:pt>
                <c:pt idx="1916">
                  <c:v>-917</c:v>
                </c:pt>
                <c:pt idx="1917">
                  <c:v>-916.5</c:v>
                </c:pt>
                <c:pt idx="1918">
                  <c:v>-916</c:v>
                </c:pt>
                <c:pt idx="1919">
                  <c:v>-915.5</c:v>
                </c:pt>
                <c:pt idx="1920">
                  <c:v>-915</c:v>
                </c:pt>
                <c:pt idx="1921">
                  <c:v>-914.5</c:v>
                </c:pt>
                <c:pt idx="1922">
                  <c:v>-914</c:v>
                </c:pt>
                <c:pt idx="1923">
                  <c:v>-913.5</c:v>
                </c:pt>
                <c:pt idx="1924">
                  <c:v>-913</c:v>
                </c:pt>
                <c:pt idx="1925">
                  <c:v>-912.5</c:v>
                </c:pt>
                <c:pt idx="1926">
                  <c:v>-912</c:v>
                </c:pt>
                <c:pt idx="1927">
                  <c:v>-911.5</c:v>
                </c:pt>
                <c:pt idx="1928">
                  <c:v>-911</c:v>
                </c:pt>
                <c:pt idx="1929">
                  <c:v>-910.5</c:v>
                </c:pt>
                <c:pt idx="1930">
                  <c:v>-910</c:v>
                </c:pt>
                <c:pt idx="1931">
                  <c:v>-909.5</c:v>
                </c:pt>
                <c:pt idx="1932">
                  <c:v>-909</c:v>
                </c:pt>
                <c:pt idx="1933">
                  <c:v>-908.5</c:v>
                </c:pt>
                <c:pt idx="1934">
                  <c:v>-908</c:v>
                </c:pt>
                <c:pt idx="1935">
                  <c:v>-907.5</c:v>
                </c:pt>
                <c:pt idx="1936">
                  <c:v>-907</c:v>
                </c:pt>
                <c:pt idx="1937">
                  <c:v>-906.5</c:v>
                </c:pt>
                <c:pt idx="1938">
                  <c:v>-906</c:v>
                </c:pt>
                <c:pt idx="1939">
                  <c:v>-905.5</c:v>
                </c:pt>
                <c:pt idx="1940">
                  <c:v>-905</c:v>
                </c:pt>
                <c:pt idx="1941">
                  <c:v>-904.5</c:v>
                </c:pt>
                <c:pt idx="1942">
                  <c:v>-904</c:v>
                </c:pt>
                <c:pt idx="1943">
                  <c:v>-903.5</c:v>
                </c:pt>
                <c:pt idx="1944">
                  <c:v>-903</c:v>
                </c:pt>
                <c:pt idx="1945">
                  <c:v>-902.5</c:v>
                </c:pt>
                <c:pt idx="1946">
                  <c:v>-902</c:v>
                </c:pt>
                <c:pt idx="1947">
                  <c:v>-901.5</c:v>
                </c:pt>
                <c:pt idx="1948">
                  <c:v>-901</c:v>
                </c:pt>
                <c:pt idx="1949">
                  <c:v>-900.5</c:v>
                </c:pt>
                <c:pt idx="1950">
                  <c:v>-900</c:v>
                </c:pt>
                <c:pt idx="1951">
                  <c:v>-899.5</c:v>
                </c:pt>
                <c:pt idx="1952">
                  <c:v>-899</c:v>
                </c:pt>
                <c:pt idx="1953">
                  <c:v>-898.5</c:v>
                </c:pt>
                <c:pt idx="1954">
                  <c:v>-898</c:v>
                </c:pt>
                <c:pt idx="1955">
                  <c:v>-897.5</c:v>
                </c:pt>
                <c:pt idx="1956">
                  <c:v>-897</c:v>
                </c:pt>
                <c:pt idx="1957">
                  <c:v>-896.5</c:v>
                </c:pt>
                <c:pt idx="1958">
                  <c:v>-896</c:v>
                </c:pt>
                <c:pt idx="1959">
                  <c:v>-895.5</c:v>
                </c:pt>
                <c:pt idx="1960">
                  <c:v>-895</c:v>
                </c:pt>
                <c:pt idx="1961">
                  <c:v>-894.5</c:v>
                </c:pt>
                <c:pt idx="1962">
                  <c:v>-894</c:v>
                </c:pt>
                <c:pt idx="1963">
                  <c:v>-893.5</c:v>
                </c:pt>
                <c:pt idx="1964">
                  <c:v>-893</c:v>
                </c:pt>
                <c:pt idx="1965">
                  <c:v>-892.5</c:v>
                </c:pt>
                <c:pt idx="1966">
                  <c:v>-892</c:v>
                </c:pt>
                <c:pt idx="1967">
                  <c:v>-891.5</c:v>
                </c:pt>
                <c:pt idx="1968">
                  <c:v>-891</c:v>
                </c:pt>
                <c:pt idx="1969">
                  <c:v>-890.5</c:v>
                </c:pt>
                <c:pt idx="1970">
                  <c:v>-890</c:v>
                </c:pt>
                <c:pt idx="1971">
                  <c:v>-889.5</c:v>
                </c:pt>
                <c:pt idx="1972">
                  <c:v>-889</c:v>
                </c:pt>
                <c:pt idx="1973">
                  <c:v>-888.5</c:v>
                </c:pt>
                <c:pt idx="1974">
                  <c:v>-888</c:v>
                </c:pt>
                <c:pt idx="1975">
                  <c:v>-887.5</c:v>
                </c:pt>
                <c:pt idx="1976">
                  <c:v>-887</c:v>
                </c:pt>
                <c:pt idx="1977">
                  <c:v>-886.5</c:v>
                </c:pt>
                <c:pt idx="1978">
                  <c:v>-886</c:v>
                </c:pt>
                <c:pt idx="1979">
                  <c:v>-885.5</c:v>
                </c:pt>
                <c:pt idx="1980">
                  <c:v>-885</c:v>
                </c:pt>
                <c:pt idx="1981">
                  <c:v>-884.5</c:v>
                </c:pt>
                <c:pt idx="1982">
                  <c:v>-884</c:v>
                </c:pt>
                <c:pt idx="1983">
                  <c:v>-883.5</c:v>
                </c:pt>
                <c:pt idx="1984">
                  <c:v>-883</c:v>
                </c:pt>
                <c:pt idx="1985">
                  <c:v>-882.5</c:v>
                </c:pt>
                <c:pt idx="1986">
                  <c:v>-882</c:v>
                </c:pt>
                <c:pt idx="1987">
                  <c:v>-881.5</c:v>
                </c:pt>
                <c:pt idx="1988">
                  <c:v>-881</c:v>
                </c:pt>
                <c:pt idx="1989">
                  <c:v>-880.5</c:v>
                </c:pt>
                <c:pt idx="1990">
                  <c:v>-880</c:v>
                </c:pt>
                <c:pt idx="1991">
                  <c:v>-879.5</c:v>
                </c:pt>
                <c:pt idx="1992">
                  <c:v>-879</c:v>
                </c:pt>
                <c:pt idx="1993">
                  <c:v>-878.5</c:v>
                </c:pt>
                <c:pt idx="1994">
                  <c:v>-878</c:v>
                </c:pt>
                <c:pt idx="1995">
                  <c:v>-877.5</c:v>
                </c:pt>
                <c:pt idx="1996">
                  <c:v>-877</c:v>
                </c:pt>
                <c:pt idx="1997">
                  <c:v>-876.5</c:v>
                </c:pt>
                <c:pt idx="1998">
                  <c:v>-876</c:v>
                </c:pt>
                <c:pt idx="1999">
                  <c:v>-875.5</c:v>
                </c:pt>
                <c:pt idx="2000">
                  <c:v>-875</c:v>
                </c:pt>
                <c:pt idx="2001">
                  <c:v>-874.5</c:v>
                </c:pt>
                <c:pt idx="2002">
                  <c:v>-874</c:v>
                </c:pt>
                <c:pt idx="2003">
                  <c:v>-873.5</c:v>
                </c:pt>
                <c:pt idx="2004">
                  <c:v>-873</c:v>
                </c:pt>
                <c:pt idx="2005">
                  <c:v>-872.5</c:v>
                </c:pt>
                <c:pt idx="2006">
                  <c:v>-872</c:v>
                </c:pt>
                <c:pt idx="2007">
                  <c:v>-871.5</c:v>
                </c:pt>
                <c:pt idx="2008">
                  <c:v>-871</c:v>
                </c:pt>
                <c:pt idx="2009">
                  <c:v>-870.5</c:v>
                </c:pt>
                <c:pt idx="2010">
                  <c:v>-870</c:v>
                </c:pt>
                <c:pt idx="2011">
                  <c:v>-869.5</c:v>
                </c:pt>
                <c:pt idx="2012">
                  <c:v>-869</c:v>
                </c:pt>
                <c:pt idx="2013">
                  <c:v>-868.5</c:v>
                </c:pt>
                <c:pt idx="2014">
                  <c:v>-868</c:v>
                </c:pt>
                <c:pt idx="2015">
                  <c:v>-867.5</c:v>
                </c:pt>
                <c:pt idx="2016">
                  <c:v>-867</c:v>
                </c:pt>
                <c:pt idx="2017">
                  <c:v>-866.5</c:v>
                </c:pt>
                <c:pt idx="2018">
                  <c:v>-866</c:v>
                </c:pt>
                <c:pt idx="2019">
                  <c:v>-865.5</c:v>
                </c:pt>
                <c:pt idx="2020">
                  <c:v>-865</c:v>
                </c:pt>
                <c:pt idx="2021">
                  <c:v>-864.5</c:v>
                </c:pt>
                <c:pt idx="2022">
                  <c:v>-864</c:v>
                </c:pt>
                <c:pt idx="2023">
                  <c:v>-863.5</c:v>
                </c:pt>
                <c:pt idx="2024">
                  <c:v>-863</c:v>
                </c:pt>
                <c:pt idx="2025">
                  <c:v>-862.5</c:v>
                </c:pt>
                <c:pt idx="2026">
                  <c:v>-862</c:v>
                </c:pt>
                <c:pt idx="2027">
                  <c:v>-861.5</c:v>
                </c:pt>
                <c:pt idx="2028">
                  <c:v>-861</c:v>
                </c:pt>
                <c:pt idx="2029">
                  <c:v>-860.5</c:v>
                </c:pt>
                <c:pt idx="2030">
                  <c:v>-860</c:v>
                </c:pt>
                <c:pt idx="2031">
                  <c:v>-859.5</c:v>
                </c:pt>
                <c:pt idx="2032">
                  <c:v>-859</c:v>
                </c:pt>
                <c:pt idx="2033">
                  <c:v>-858.5</c:v>
                </c:pt>
                <c:pt idx="2034">
                  <c:v>-858</c:v>
                </c:pt>
                <c:pt idx="2035">
                  <c:v>-857.5</c:v>
                </c:pt>
                <c:pt idx="2036">
                  <c:v>-857</c:v>
                </c:pt>
                <c:pt idx="2037">
                  <c:v>-856.5</c:v>
                </c:pt>
                <c:pt idx="2038">
                  <c:v>-856</c:v>
                </c:pt>
                <c:pt idx="2039">
                  <c:v>-855.5</c:v>
                </c:pt>
                <c:pt idx="2040">
                  <c:v>-855</c:v>
                </c:pt>
                <c:pt idx="2041">
                  <c:v>-854.5</c:v>
                </c:pt>
                <c:pt idx="2042">
                  <c:v>-854</c:v>
                </c:pt>
                <c:pt idx="2043">
                  <c:v>-853.5</c:v>
                </c:pt>
                <c:pt idx="2044">
                  <c:v>-853</c:v>
                </c:pt>
                <c:pt idx="2045">
                  <c:v>-852.5</c:v>
                </c:pt>
                <c:pt idx="2046">
                  <c:v>-852</c:v>
                </c:pt>
                <c:pt idx="2047">
                  <c:v>-851.5</c:v>
                </c:pt>
                <c:pt idx="2048">
                  <c:v>-851</c:v>
                </c:pt>
                <c:pt idx="2049">
                  <c:v>-850.5</c:v>
                </c:pt>
                <c:pt idx="2050">
                  <c:v>-850</c:v>
                </c:pt>
                <c:pt idx="2051">
                  <c:v>-849.5</c:v>
                </c:pt>
                <c:pt idx="2052">
                  <c:v>-849</c:v>
                </c:pt>
                <c:pt idx="2053">
                  <c:v>-848.5</c:v>
                </c:pt>
                <c:pt idx="2054">
                  <c:v>-848</c:v>
                </c:pt>
                <c:pt idx="2055">
                  <c:v>-847.5</c:v>
                </c:pt>
                <c:pt idx="2056">
                  <c:v>-847</c:v>
                </c:pt>
                <c:pt idx="2057">
                  <c:v>-846.5</c:v>
                </c:pt>
                <c:pt idx="2058">
                  <c:v>-846</c:v>
                </c:pt>
                <c:pt idx="2059">
                  <c:v>-845.5</c:v>
                </c:pt>
                <c:pt idx="2060">
                  <c:v>-845</c:v>
                </c:pt>
                <c:pt idx="2061">
                  <c:v>-844.5</c:v>
                </c:pt>
                <c:pt idx="2062">
                  <c:v>-844</c:v>
                </c:pt>
                <c:pt idx="2063">
                  <c:v>-843.5</c:v>
                </c:pt>
                <c:pt idx="2064">
                  <c:v>-843</c:v>
                </c:pt>
                <c:pt idx="2065">
                  <c:v>-842.5</c:v>
                </c:pt>
                <c:pt idx="2066">
                  <c:v>-842</c:v>
                </c:pt>
                <c:pt idx="2067">
                  <c:v>-841.5</c:v>
                </c:pt>
                <c:pt idx="2068">
                  <c:v>-841</c:v>
                </c:pt>
                <c:pt idx="2069">
                  <c:v>-840.5</c:v>
                </c:pt>
                <c:pt idx="2070">
                  <c:v>-840</c:v>
                </c:pt>
                <c:pt idx="2071">
                  <c:v>-839.5</c:v>
                </c:pt>
                <c:pt idx="2072">
                  <c:v>-839</c:v>
                </c:pt>
                <c:pt idx="2073">
                  <c:v>-838.5</c:v>
                </c:pt>
                <c:pt idx="2074">
                  <c:v>-838</c:v>
                </c:pt>
                <c:pt idx="2075">
                  <c:v>-837.5</c:v>
                </c:pt>
                <c:pt idx="2076">
                  <c:v>-837</c:v>
                </c:pt>
                <c:pt idx="2077">
                  <c:v>-836.5</c:v>
                </c:pt>
                <c:pt idx="2078">
                  <c:v>-836</c:v>
                </c:pt>
                <c:pt idx="2079">
                  <c:v>-835.5</c:v>
                </c:pt>
                <c:pt idx="2080">
                  <c:v>-835</c:v>
                </c:pt>
                <c:pt idx="2081">
                  <c:v>-834.5</c:v>
                </c:pt>
                <c:pt idx="2082">
                  <c:v>-834</c:v>
                </c:pt>
                <c:pt idx="2083">
                  <c:v>-833.5</c:v>
                </c:pt>
                <c:pt idx="2084">
                  <c:v>-833</c:v>
                </c:pt>
                <c:pt idx="2085">
                  <c:v>-832.5</c:v>
                </c:pt>
                <c:pt idx="2086">
                  <c:v>-832</c:v>
                </c:pt>
                <c:pt idx="2087">
                  <c:v>-831.5</c:v>
                </c:pt>
                <c:pt idx="2088">
                  <c:v>-831</c:v>
                </c:pt>
                <c:pt idx="2089">
                  <c:v>-830.5</c:v>
                </c:pt>
                <c:pt idx="2090">
                  <c:v>-830</c:v>
                </c:pt>
                <c:pt idx="2091">
                  <c:v>-829.5</c:v>
                </c:pt>
                <c:pt idx="2092">
                  <c:v>-829</c:v>
                </c:pt>
                <c:pt idx="2093">
                  <c:v>-828.5</c:v>
                </c:pt>
                <c:pt idx="2094">
                  <c:v>-828</c:v>
                </c:pt>
                <c:pt idx="2095">
                  <c:v>-827.5</c:v>
                </c:pt>
                <c:pt idx="2096">
                  <c:v>-827</c:v>
                </c:pt>
                <c:pt idx="2097">
                  <c:v>-826.5</c:v>
                </c:pt>
                <c:pt idx="2098">
                  <c:v>-826</c:v>
                </c:pt>
                <c:pt idx="2099">
                  <c:v>-825.5</c:v>
                </c:pt>
                <c:pt idx="2100">
                  <c:v>-825</c:v>
                </c:pt>
                <c:pt idx="2101">
                  <c:v>-824.5</c:v>
                </c:pt>
                <c:pt idx="2102">
                  <c:v>-824</c:v>
                </c:pt>
                <c:pt idx="2103">
                  <c:v>-823.5</c:v>
                </c:pt>
                <c:pt idx="2104">
                  <c:v>-823</c:v>
                </c:pt>
                <c:pt idx="2105">
                  <c:v>-822.5</c:v>
                </c:pt>
                <c:pt idx="2106">
                  <c:v>-822</c:v>
                </c:pt>
                <c:pt idx="2107">
                  <c:v>-821.5</c:v>
                </c:pt>
                <c:pt idx="2108">
                  <c:v>-821</c:v>
                </c:pt>
                <c:pt idx="2109">
                  <c:v>-820.5</c:v>
                </c:pt>
                <c:pt idx="2110">
                  <c:v>-820</c:v>
                </c:pt>
                <c:pt idx="2111">
                  <c:v>-819.5</c:v>
                </c:pt>
                <c:pt idx="2112">
                  <c:v>-819</c:v>
                </c:pt>
                <c:pt idx="2113">
                  <c:v>-818.5</c:v>
                </c:pt>
                <c:pt idx="2114">
                  <c:v>-818</c:v>
                </c:pt>
                <c:pt idx="2115">
                  <c:v>-817.5</c:v>
                </c:pt>
                <c:pt idx="2116">
                  <c:v>-817</c:v>
                </c:pt>
                <c:pt idx="2117">
                  <c:v>-816.5</c:v>
                </c:pt>
                <c:pt idx="2118">
                  <c:v>-816</c:v>
                </c:pt>
                <c:pt idx="2119">
                  <c:v>-815.5</c:v>
                </c:pt>
                <c:pt idx="2120">
                  <c:v>-815</c:v>
                </c:pt>
                <c:pt idx="2121">
                  <c:v>-814.5</c:v>
                </c:pt>
                <c:pt idx="2122">
                  <c:v>-814</c:v>
                </c:pt>
                <c:pt idx="2123">
                  <c:v>-813.5</c:v>
                </c:pt>
                <c:pt idx="2124">
                  <c:v>-813</c:v>
                </c:pt>
                <c:pt idx="2125">
                  <c:v>-812.5</c:v>
                </c:pt>
                <c:pt idx="2126">
                  <c:v>-812</c:v>
                </c:pt>
                <c:pt idx="2127">
                  <c:v>-811.5</c:v>
                </c:pt>
                <c:pt idx="2128">
                  <c:v>-811</c:v>
                </c:pt>
                <c:pt idx="2129">
                  <c:v>-810.5</c:v>
                </c:pt>
                <c:pt idx="2130">
                  <c:v>-810</c:v>
                </c:pt>
                <c:pt idx="2131">
                  <c:v>-809.5</c:v>
                </c:pt>
                <c:pt idx="2132">
                  <c:v>-809</c:v>
                </c:pt>
                <c:pt idx="2133">
                  <c:v>-808.5</c:v>
                </c:pt>
                <c:pt idx="2134">
                  <c:v>-808</c:v>
                </c:pt>
                <c:pt idx="2135">
                  <c:v>-807.5</c:v>
                </c:pt>
                <c:pt idx="2136">
                  <c:v>-807</c:v>
                </c:pt>
                <c:pt idx="2137">
                  <c:v>-806.5</c:v>
                </c:pt>
                <c:pt idx="2138">
                  <c:v>-806</c:v>
                </c:pt>
                <c:pt idx="2139">
                  <c:v>-805.5</c:v>
                </c:pt>
                <c:pt idx="2140">
                  <c:v>-805</c:v>
                </c:pt>
                <c:pt idx="2141">
                  <c:v>-804.5</c:v>
                </c:pt>
                <c:pt idx="2142">
                  <c:v>-804</c:v>
                </c:pt>
                <c:pt idx="2143">
                  <c:v>-803.5</c:v>
                </c:pt>
                <c:pt idx="2144">
                  <c:v>-803</c:v>
                </c:pt>
                <c:pt idx="2145">
                  <c:v>-802.5</c:v>
                </c:pt>
                <c:pt idx="2146">
                  <c:v>-802</c:v>
                </c:pt>
                <c:pt idx="2147">
                  <c:v>-801.5</c:v>
                </c:pt>
                <c:pt idx="2148">
                  <c:v>-801</c:v>
                </c:pt>
                <c:pt idx="2149">
                  <c:v>-800.5</c:v>
                </c:pt>
                <c:pt idx="2150">
                  <c:v>-800</c:v>
                </c:pt>
                <c:pt idx="2151">
                  <c:v>-799.5</c:v>
                </c:pt>
                <c:pt idx="2152">
                  <c:v>-799</c:v>
                </c:pt>
                <c:pt idx="2153">
                  <c:v>-798.5</c:v>
                </c:pt>
                <c:pt idx="2154">
                  <c:v>-798</c:v>
                </c:pt>
                <c:pt idx="2155">
                  <c:v>-797.5</c:v>
                </c:pt>
                <c:pt idx="2156">
                  <c:v>-797</c:v>
                </c:pt>
                <c:pt idx="2157">
                  <c:v>-796.5</c:v>
                </c:pt>
                <c:pt idx="2158">
                  <c:v>-796</c:v>
                </c:pt>
                <c:pt idx="2159">
                  <c:v>-795.5</c:v>
                </c:pt>
                <c:pt idx="2160">
                  <c:v>-795</c:v>
                </c:pt>
                <c:pt idx="2161">
                  <c:v>-794.5</c:v>
                </c:pt>
                <c:pt idx="2162">
                  <c:v>-794</c:v>
                </c:pt>
                <c:pt idx="2163">
                  <c:v>-793.5</c:v>
                </c:pt>
                <c:pt idx="2164">
                  <c:v>-793</c:v>
                </c:pt>
                <c:pt idx="2165">
                  <c:v>-792.5</c:v>
                </c:pt>
                <c:pt idx="2166">
                  <c:v>-792</c:v>
                </c:pt>
                <c:pt idx="2167">
                  <c:v>-791.5</c:v>
                </c:pt>
                <c:pt idx="2168">
                  <c:v>-791</c:v>
                </c:pt>
                <c:pt idx="2169">
                  <c:v>-790.5</c:v>
                </c:pt>
                <c:pt idx="2170">
                  <c:v>-790</c:v>
                </c:pt>
                <c:pt idx="2171">
                  <c:v>-789.5</c:v>
                </c:pt>
                <c:pt idx="2172">
                  <c:v>-789</c:v>
                </c:pt>
                <c:pt idx="2173">
                  <c:v>-788.5</c:v>
                </c:pt>
                <c:pt idx="2174">
                  <c:v>-788</c:v>
                </c:pt>
                <c:pt idx="2175">
                  <c:v>-787.5</c:v>
                </c:pt>
                <c:pt idx="2176">
                  <c:v>-787</c:v>
                </c:pt>
                <c:pt idx="2177">
                  <c:v>-786.5</c:v>
                </c:pt>
                <c:pt idx="2178">
                  <c:v>-786</c:v>
                </c:pt>
                <c:pt idx="2179">
                  <c:v>-785.5</c:v>
                </c:pt>
                <c:pt idx="2180">
                  <c:v>-785</c:v>
                </c:pt>
                <c:pt idx="2181">
                  <c:v>-784.5</c:v>
                </c:pt>
                <c:pt idx="2182">
                  <c:v>-784</c:v>
                </c:pt>
                <c:pt idx="2183">
                  <c:v>-783.5</c:v>
                </c:pt>
                <c:pt idx="2184">
                  <c:v>-783</c:v>
                </c:pt>
                <c:pt idx="2185">
                  <c:v>-782.5</c:v>
                </c:pt>
                <c:pt idx="2186">
                  <c:v>-782</c:v>
                </c:pt>
                <c:pt idx="2187">
                  <c:v>-781.5</c:v>
                </c:pt>
                <c:pt idx="2188">
                  <c:v>-781</c:v>
                </c:pt>
                <c:pt idx="2189">
                  <c:v>-780.5</c:v>
                </c:pt>
                <c:pt idx="2190">
                  <c:v>-780</c:v>
                </c:pt>
                <c:pt idx="2191">
                  <c:v>-779.5</c:v>
                </c:pt>
                <c:pt idx="2192">
                  <c:v>-779</c:v>
                </c:pt>
                <c:pt idx="2193">
                  <c:v>-778.5</c:v>
                </c:pt>
                <c:pt idx="2194">
                  <c:v>-778</c:v>
                </c:pt>
                <c:pt idx="2195">
                  <c:v>-777.5</c:v>
                </c:pt>
                <c:pt idx="2196">
                  <c:v>-777</c:v>
                </c:pt>
                <c:pt idx="2197">
                  <c:v>-776.5</c:v>
                </c:pt>
                <c:pt idx="2198">
                  <c:v>-776</c:v>
                </c:pt>
                <c:pt idx="2199">
                  <c:v>-775.5</c:v>
                </c:pt>
                <c:pt idx="2200">
                  <c:v>-775</c:v>
                </c:pt>
                <c:pt idx="2201">
                  <c:v>-774.5</c:v>
                </c:pt>
                <c:pt idx="2202">
                  <c:v>-774</c:v>
                </c:pt>
                <c:pt idx="2203">
                  <c:v>-773.5</c:v>
                </c:pt>
                <c:pt idx="2204">
                  <c:v>-773</c:v>
                </c:pt>
                <c:pt idx="2205">
                  <c:v>-772.5</c:v>
                </c:pt>
                <c:pt idx="2206">
                  <c:v>-772</c:v>
                </c:pt>
                <c:pt idx="2207">
                  <c:v>-771.5</c:v>
                </c:pt>
                <c:pt idx="2208">
                  <c:v>-771</c:v>
                </c:pt>
                <c:pt idx="2209">
                  <c:v>-770.5</c:v>
                </c:pt>
                <c:pt idx="2210">
                  <c:v>-770</c:v>
                </c:pt>
                <c:pt idx="2211">
                  <c:v>-769.5</c:v>
                </c:pt>
                <c:pt idx="2212">
                  <c:v>-769</c:v>
                </c:pt>
                <c:pt idx="2213">
                  <c:v>-768.5</c:v>
                </c:pt>
                <c:pt idx="2214">
                  <c:v>-768</c:v>
                </c:pt>
                <c:pt idx="2215">
                  <c:v>-767.5</c:v>
                </c:pt>
                <c:pt idx="2216">
                  <c:v>-767</c:v>
                </c:pt>
                <c:pt idx="2217">
                  <c:v>-766.5</c:v>
                </c:pt>
                <c:pt idx="2218">
                  <c:v>-766</c:v>
                </c:pt>
                <c:pt idx="2219">
                  <c:v>-765.5</c:v>
                </c:pt>
                <c:pt idx="2220">
                  <c:v>-765</c:v>
                </c:pt>
                <c:pt idx="2221">
                  <c:v>-764.5</c:v>
                </c:pt>
                <c:pt idx="2222">
                  <c:v>-764</c:v>
                </c:pt>
                <c:pt idx="2223">
                  <c:v>-763.5</c:v>
                </c:pt>
                <c:pt idx="2224">
                  <c:v>-763</c:v>
                </c:pt>
                <c:pt idx="2225">
                  <c:v>-762.5</c:v>
                </c:pt>
                <c:pt idx="2226">
                  <c:v>-762</c:v>
                </c:pt>
                <c:pt idx="2227">
                  <c:v>-761.5</c:v>
                </c:pt>
                <c:pt idx="2228">
                  <c:v>-761</c:v>
                </c:pt>
                <c:pt idx="2229">
                  <c:v>-760.5</c:v>
                </c:pt>
                <c:pt idx="2230">
                  <c:v>-760</c:v>
                </c:pt>
                <c:pt idx="2231">
                  <c:v>-759.5</c:v>
                </c:pt>
                <c:pt idx="2232">
                  <c:v>-759</c:v>
                </c:pt>
                <c:pt idx="2233">
                  <c:v>-758.5</c:v>
                </c:pt>
                <c:pt idx="2234">
                  <c:v>-758</c:v>
                </c:pt>
                <c:pt idx="2235">
                  <c:v>-757.5</c:v>
                </c:pt>
                <c:pt idx="2236">
                  <c:v>-757</c:v>
                </c:pt>
                <c:pt idx="2237">
                  <c:v>-756.5</c:v>
                </c:pt>
                <c:pt idx="2238">
                  <c:v>-756</c:v>
                </c:pt>
                <c:pt idx="2239">
                  <c:v>-755.5</c:v>
                </c:pt>
                <c:pt idx="2240">
                  <c:v>-755</c:v>
                </c:pt>
                <c:pt idx="2241">
                  <c:v>-754.5</c:v>
                </c:pt>
                <c:pt idx="2242">
                  <c:v>-754</c:v>
                </c:pt>
                <c:pt idx="2243">
                  <c:v>-753.5</c:v>
                </c:pt>
                <c:pt idx="2244">
                  <c:v>-753</c:v>
                </c:pt>
                <c:pt idx="2245">
                  <c:v>-752.5</c:v>
                </c:pt>
                <c:pt idx="2246">
                  <c:v>-752</c:v>
                </c:pt>
                <c:pt idx="2247">
                  <c:v>-751.5</c:v>
                </c:pt>
                <c:pt idx="2248">
                  <c:v>-751</c:v>
                </c:pt>
                <c:pt idx="2249">
                  <c:v>-750.5</c:v>
                </c:pt>
                <c:pt idx="2250">
                  <c:v>-750</c:v>
                </c:pt>
                <c:pt idx="2251">
                  <c:v>-749.5</c:v>
                </c:pt>
                <c:pt idx="2252">
                  <c:v>-749</c:v>
                </c:pt>
                <c:pt idx="2253">
                  <c:v>-748.5</c:v>
                </c:pt>
                <c:pt idx="2254">
                  <c:v>-748</c:v>
                </c:pt>
                <c:pt idx="2255">
                  <c:v>-747.5</c:v>
                </c:pt>
                <c:pt idx="2256">
                  <c:v>-747</c:v>
                </c:pt>
                <c:pt idx="2257">
                  <c:v>-746.5</c:v>
                </c:pt>
                <c:pt idx="2258">
                  <c:v>-746</c:v>
                </c:pt>
                <c:pt idx="2259">
                  <c:v>-745.5</c:v>
                </c:pt>
                <c:pt idx="2260">
                  <c:v>-745</c:v>
                </c:pt>
                <c:pt idx="2261">
                  <c:v>-744.5</c:v>
                </c:pt>
                <c:pt idx="2262">
                  <c:v>-744</c:v>
                </c:pt>
                <c:pt idx="2263">
                  <c:v>-743.5</c:v>
                </c:pt>
                <c:pt idx="2264">
                  <c:v>-743</c:v>
                </c:pt>
                <c:pt idx="2265">
                  <c:v>-742.5</c:v>
                </c:pt>
                <c:pt idx="2266">
                  <c:v>-742</c:v>
                </c:pt>
                <c:pt idx="2267">
                  <c:v>-741.5</c:v>
                </c:pt>
                <c:pt idx="2268">
                  <c:v>-741</c:v>
                </c:pt>
                <c:pt idx="2269">
                  <c:v>-740.5</c:v>
                </c:pt>
                <c:pt idx="2270">
                  <c:v>-740</c:v>
                </c:pt>
                <c:pt idx="2271">
                  <c:v>-739.5</c:v>
                </c:pt>
                <c:pt idx="2272">
                  <c:v>-739</c:v>
                </c:pt>
                <c:pt idx="2273">
                  <c:v>-738.5</c:v>
                </c:pt>
                <c:pt idx="2274">
                  <c:v>-738</c:v>
                </c:pt>
                <c:pt idx="2275">
                  <c:v>-737.5</c:v>
                </c:pt>
                <c:pt idx="2276">
                  <c:v>-737</c:v>
                </c:pt>
                <c:pt idx="2277">
                  <c:v>-736.5</c:v>
                </c:pt>
                <c:pt idx="2278">
                  <c:v>-736</c:v>
                </c:pt>
                <c:pt idx="2279">
                  <c:v>-735.5</c:v>
                </c:pt>
                <c:pt idx="2280">
                  <c:v>-735</c:v>
                </c:pt>
                <c:pt idx="2281">
                  <c:v>-734.5</c:v>
                </c:pt>
                <c:pt idx="2282">
                  <c:v>-734</c:v>
                </c:pt>
                <c:pt idx="2283">
                  <c:v>-733.5</c:v>
                </c:pt>
                <c:pt idx="2284">
                  <c:v>-733</c:v>
                </c:pt>
                <c:pt idx="2285">
                  <c:v>-732.5</c:v>
                </c:pt>
                <c:pt idx="2286">
                  <c:v>-732</c:v>
                </c:pt>
                <c:pt idx="2287">
                  <c:v>-731.5</c:v>
                </c:pt>
                <c:pt idx="2288">
                  <c:v>-731</c:v>
                </c:pt>
                <c:pt idx="2289">
                  <c:v>-730.5</c:v>
                </c:pt>
                <c:pt idx="2290">
                  <c:v>-730</c:v>
                </c:pt>
                <c:pt idx="2291">
                  <c:v>-729.5</c:v>
                </c:pt>
                <c:pt idx="2292">
                  <c:v>-729</c:v>
                </c:pt>
                <c:pt idx="2293">
                  <c:v>-728.5</c:v>
                </c:pt>
                <c:pt idx="2294">
                  <c:v>-728</c:v>
                </c:pt>
                <c:pt idx="2295">
                  <c:v>-727.5</c:v>
                </c:pt>
                <c:pt idx="2296">
                  <c:v>-727</c:v>
                </c:pt>
                <c:pt idx="2297">
                  <c:v>-726.5</c:v>
                </c:pt>
                <c:pt idx="2298">
                  <c:v>-726</c:v>
                </c:pt>
                <c:pt idx="2299">
                  <c:v>-725.5</c:v>
                </c:pt>
                <c:pt idx="2300">
                  <c:v>-725</c:v>
                </c:pt>
                <c:pt idx="2301">
                  <c:v>-724.5</c:v>
                </c:pt>
                <c:pt idx="2302">
                  <c:v>-724</c:v>
                </c:pt>
                <c:pt idx="2303">
                  <c:v>-723.5</c:v>
                </c:pt>
                <c:pt idx="2304">
                  <c:v>-723</c:v>
                </c:pt>
                <c:pt idx="2305">
                  <c:v>-722.5</c:v>
                </c:pt>
                <c:pt idx="2306">
                  <c:v>-722</c:v>
                </c:pt>
                <c:pt idx="2307">
                  <c:v>-721.5</c:v>
                </c:pt>
                <c:pt idx="2308">
                  <c:v>-721</c:v>
                </c:pt>
                <c:pt idx="2309">
                  <c:v>-720.5</c:v>
                </c:pt>
                <c:pt idx="2310">
                  <c:v>-720</c:v>
                </c:pt>
                <c:pt idx="2311">
                  <c:v>-719.5</c:v>
                </c:pt>
                <c:pt idx="2312">
                  <c:v>-719</c:v>
                </c:pt>
                <c:pt idx="2313">
                  <c:v>-718.5</c:v>
                </c:pt>
                <c:pt idx="2314">
                  <c:v>-718</c:v>
                </c:pt>
                <c:pt idx="2315">
                  <c:v>-717.5</c:v>
                </c:pt>
                <c:pt idx="2316">
                  <c:v>-717</c:v>
                </c:pt>
                <c:pt idx="2317">
                  <c:v>-716.5</c:v>
                </c:pt>
                <c:pt idx="2318">
                  <c:v>-716</c:v>
                </c:pt>
                <c:pt idx="2319">
                  <c:v>-715.5</c:v>
                </c:pt>
                <c:pt idx="2320">
                  <c:v>-715</c:v>
                </c:pt>
                <c:pt idx="2321">
                  <c:v>-714.5</c:v>
                </c:pt>
                <c:pt idx="2322">
                  <c:v>-714</c:v>
                </c:pt>
                <c:pt idx="2323">
                  <c:v>-713.5</c:v>
                </c:pt>
                <c:pt idx="2324">
                  <c:v>-713</c:v>
                </c:pt>
                <c:pt idx="2325">
                  <c:v>-712.5</c:v>
                </c:pt>
                <c:pt idx="2326">
                  <c:v>-712</c:v>
                </c:pt>
                <c:pt idx="2327">
                  <c:v>-711.5</c:v>
                </c:pt>
                <c:pt idx="2328">
                  <c:v>-711</c:v>
                </c:pt>
                <c:pt idx="2329">
                  <c:v>-710.5</c:v>
                </c:pt>
                <c:pt idx="2330">
                  <c:v>-710</c:v>
                </c:pt>
                <c:pt idx="2331">
                  <c:v>-709.5</c:v>
                </c:pt>
                <c:pt idx="2332">
                  <c:v>-709</c:v>
                </c:pt>
                <c:pt idx="2333">
                  <c:v>-708.5</c:v>
                </c:pt>
                <c:pt idx="2334">
                  <c:v>-708</c:v>
                </c:pt>
                <c:pt idx="2335">
                  <c:v>-707.5</c:v>
                </c:pt>
                <c:pt idx="2336">
                  <c:v>-707</c:v>
                </c:pt>
                <c:pt idx="2337">
                  <c:v>-706.5</c:v>
                </c:pt>
                <c:pt idx="2338">
                  <c:v>-706</c:v>
                </c:pt>
                <c:pt idx="2339">
                  <c:v>-705.5</c:v>
                </c:pt>
                <c:pt idx="2340">
                  <c:v>-705</c:v>
                </c:pt>
                <c:pt idx="2341">
                  <c:v>-704.5</c:v>
                </c:pt>
                <c:pt idx="2342">
                  <c:v>-704</c:v>
                </c:pt>
                <c:pt idx="2343">
                  <c:v>-703.5</c:v>
                </c:pt>
                <c:pt idx="2344">
                  <c:v>-703</c:v>
                </c:pt>
                <c:pt idx="2345">
                  <c:v>-702.5</c:v>
                </c:pt>
                <c:pt idx="2346">
                  <c:v>-702</c:v>
                </c:pt>
                <c:pt idx="2347">
                  <c:v>-701.5</c:v>
                </c:pt>
                <c:pt idx="2348">
                  <c:v>-701</c:v>
                </c:pt>
                <c:pt idx="2349">
                  <c:v>-700.5</c:v>
                </c:pt>
                <c:pt idx="2350">
                  <c:v>-700</c:v>
                </c:pt>
                <c:pt idx="2351">
                  <c:v>-699.5</c:v>
                </c:pt>
                <c:pt idx="2352">
                  <c:v>-699</c:v>
                </c:pt>
                <c:pt idx="2353">
                  <c:v>-698.5</c:v>
                </c:pt>
                <c:pt idx="2354">
                  <c:v>-698</c:v>
                </c:pt>
                <c:pt idx="2355">
                  <c:v>-697.5</c:v>
                </c:pt>
                <c:pt idx="2356">
                  <c:v>-697</c:v>
                </c:pt>
                <c:pt idx="2357">
                  <c:v>-696.5</c:v>
                </c:pt>
                <c:pt idx="2358">
                  <c:v>-696</c:v>
                </c:pt>
                <c:pt idx="2359">
                  <c:v>-695.5</c:v>
                </c:pt>
                <c:pt idx="2360">
                  <c:v>-695</c:v>
                </c:pt>
                <c:pt idx="2361">
                  <c:v>-694.5</c:v>
                </c:pt>
                <c:pt idx="2362">
                  <c:v>-694</c:v>
                </c:pt>
                <c:pt idx="2363">
                  <c:v>-693.5</c:v>
                </c:pt>
                <c:pt idx="2364">
                  <c:v>-693</c:v>
                </c:pt>
                <c:pt idx="2365">
                  <c:v>-692.5</c:v>
                </c:pt>
                <c:pt idx="2366">
                  <c:v>-692</c:v>
                </c:pt>
                <c:pt idx="2367">
                  <c:v>-691.5</c:v>
                </c:pt>
                <c:pt idx="2368">
                  <c:v>-691</c:v>
                </c:pt>
                <c:pt idx="2369">
                  <c:v>-690.5</c:v>
                </c:pt>
                <c:pt idx="2370">
                  <c:v>-690</c:v>
                </c:pt>
                <c:pt idx="2371">
                  <c:v>-689.5</c:v>
                </c:pt>
                <c:pt idx="2372">
                  <c:v>-689</c:v>
                </c:pt>
                <c:pt idx="2373">
                  <c:v>-688.5</c:v>
                </c:pt>
                <c:pt idx="2374">
                  <c:v>-688</c:v>
                </c:pt>
                <c:pt idx="2375">
                  <c:v>-687.5</c:v>
                </c:pt>
                <c:pt idx="2376">
                  <c:v>-687</c:v>
                </c:pt>
                <c:pt idx="2377">
                  <c:v>-686.5</c:v>
                </c:pt>
                <c:pt idx="2378">
                  <c:v>-686</c:v>
                </c:pt>
                <c:pt idx="2379">
                  <c:v>-685.5</c:v>
                </c:pt>
                <c:pt idx="2380">
                  <c:v>-685</c:v>
                </c:pt>
                <c:pt idx="2381">
                  <c:v>-684.5</c:v>
                </c:pt>
                <c:pt idx="2382">
                  <c:v>-684</c:v>
                </c:pt>
                <c:pt idx="2383">
                  <c:v>-683.5</c:v>
                </c:pt>
                <c:pt idx="2384">
                  <c:v>-683</c:v>
                </c:pt>
                <c:pt idx="2385">
                  <c:v>-682.5</c:v>
                </c:pt>
                <c:pt idx="2386">
                  <c:v>-682</c:v>
                </c:pt>
                <c:pt idx="2387">
                  <c:v>-681.5</c:v>
                </c:pt>
                <c:pt idx="2388">
                  <c:v>-681</c:v>
                </c:pt>
                <c:pt idx="2389">
                  <c:v>-680.5</c:v>
                </c:pt>
                <c:pt idx="2390">
                  <c:v>-680</c:v>
                </c:pt>
                <c:pt idx="2391">
                  <c:v>-679.5</c:v>
                </c:pt>
                <c:pt idx="2392">
                  <c:v>-679</c:v>
                </c:pt>
                <c:pt idx="2393">
                  <c:v>-678.5</c:v>
                </c:pt>
                <c:pt idx="2394">
                  <c:v>-678</c:v>
                </c:pt>
                <c:pt idx="2395">
                  <c:v>-677.5</c:v>
                </c:pt>
                <c:pt idx="2396">
                  <c:v>-677</c:v>
                </c:pt>
                <c:pt idx="2397">
                  <c:v>-676.5</c:v>
                </c:pt>
                <c:pt idx="2398">
                  <c:v>-676</c:v>
                </c:pt>
                <c:pt idx="2399">
                  <c:v>-675.5</c:v>
                </c:pt>
                <c:pt idx="2400">
                  <c:v>-675</c:v>
                </c:pt>
                <c:pt idx="2401">
                  <c:v>-674.5</c:v>
                </c:pt>
                <c:pt idx="2402">
                  <c:v>-674</c:v>
                </c:pt>
                <c:pt idx="2403">
                  <c:v>-673.5</c:v>
                </c:pt>
                <c:pt idx="2404">
                  <c:v>-673</c:v>
                </c:pt>
                <c:pt idx="2405">
                  <c:v>-672.5</c:v>
                </c:pt>
                <c:pt idx="2406">
                  <c:v>-672</c:v>
                </c:pt>
                <c:pt idx="2407">
                  <c:v>-671.5</c:v>
                </c:pt>
                <c:pt idx="2408">
                  <c:v>-671</c:v>
                </c:pt>
                <c:pt idx="2409">
                  <c:v>-670.5</c:v>
                </c:pt>
                <c:pt idx="2410">
                  <c:v>-670</c:v>
                </c:pt>
                <c:pt idx="2411">
                  <c:v>-669.5</c:v>
                </c:pt>
                <c:pt idx="2412">
                  <c:v>-669</c:v>
                </c:pt>
                <c:pt idx="2413">
                  <c:v>-668.5</c:v>
                </c:pt>
                <c:pt idx="2414">
                  <c:v>-668</c:v>
                </c:pt>
                <c:pt idx="2415">
                  <c:v>-667.5</c:v>
                </c:pt>
                <c:pt idx="2416">
                  <c:v>-667</c:v>
                </c:pt>
                <c:pt idx="2417">
                  <c:v>-666.5</c:v>
                </c:pt>
                <c:pt idx="2418">
                  <c:v>-666</c:v>
                </c:pt>
                <c:pt idx="2419">
                  <c:v>-665.5</c:v>
                </c:pt>
                <c:pt idx="2420">
                  <c:v>-665</c:v>
                </c:pt>
                <c:pt idx="2421">
                  <c:v>-664.5</c:v>
                </c:pt>
                <c:pt idx="2422">
                  <c:v>-664</c:v>
                </c:pt>
                <c:pt idx="2423">
                  <c:v>-663.5</c:v>
                </c:pt>
                <c:pt idx="2424">
                  <c:v>-663</c:v>
                </c:pt>
                <c:pt idx="2425">
                  <c:v>-662.5</c:v>
                </c:pt>
                <c:pt idx="2426">
                  <c:v>-662</c:v>
                </c:pt>
                <c:pt idx="2427">
                  <c:v>-661.5</c:v>
                </c:pt>
                <c:pt idx="2428">
                  <c:v>-661</c:v>
                </c:pt>
                <c:pt idx="2429">
                  <c:v>-660.5</c:v>
                </c:pt>
                <c:pt idx="2430">
                  <c:v>-660</c:v>
                </c:pt>
                <c:pt idx="2431">
                  <c:v>-659.5</c:v>
                </c:pt>
                <c:pt idx="2432">
                  <c:v>-659</c:v>
                </c:pt>
                <c:pt idx="2433">
                  <c:v>-658.5</c:v>
                </c:pt>
                <c:pt idx="2434">
                  <c:v>-658</c:v>
                </c:pt>
                <c:pt idx="2435">
                  <c:v>-657.5</c:v>
                </c:pt>
                <c:pt idx="2436">
                  <c:v>-657</c:v>
                </c:pt>
                <c:pt idx="2437">
                  <c:v>-656.5</c:v>
                </c:pt>
                <c:pt idx="2438">
                  <c:v>-656</c:v>
                </c:pt>
                <c:pt idx="2439">
                  <c:v>-655.5</c:v>
                </c:pt>
                <c:pt idx="2440">
                  <c:v>-655</c:v>
                </c:pt>
                <c:pt idx="2441">
                  <c:v>-654.5</c:v>
                </c:pt>
                <c:pt idx="2442">
                  <c:v>-654</c:v>
                </c:pt>
                <c:pt idx="2443">
                  <c:v>-653.5</c:v>
                </c:pt>
                <c:pt idx="2444">
                  <c:v>-653</c:v>
                </c:pt>
                <c:pt idx="2445">
                  <c:v>-652.5</c:v>
                </c:pt>
                <c:pt idx="2446">
                  <c:v>-652</c:v>
                </c:pt>
                <c:pt idx="2447">
                  <c:v>-651.5</c:v>
                </c:pt>
                <c:pt idx="2448">
                  <c:v>-651</c:v>
                </c:pt>
                <c:pt idx="2449">
                  <c:v>-650.5</c:v>
                </c:pt>
                <c:pt idx="2450">
                  <c:v>-650</c:v>
                </c:pt>
                <c:pt idx="2451">
                  <c:v>-649.5</c:v>
                </c:pt>
                <c:pt idx="2452">
                  <c:v>-649</c:v>
                </c:pt>
                <c:pt idx="2453">
                  <c:v>-648.5</c:v>
                </c:pt>
                <c:pt idx="2454">
                  <c:v>-648</c:v>
                </c:pt>
                <c:pt idx="2455">
                  <c:v>-647.5</c:v>
                </c:pt>
                <c:pt idx="2456">
                  <c:v>-647</c:v>
                </c:pt>
                <c:pt idx="2457">
                  <c:v>-646.5</c:v>
                </c:pt>
                <c:pt idx="2458">
                  <c:v>-646</c:v>
                </c:pt>
                <c:pt idx="2459">
                  <c:v>-645.5</c:v>
                </c:pt>
                <c:pt idx="2460">
                  <c:v>-645</c:v>
                </c:pt>
                <c:pt idx="2461">
                  <c:v>-644.5</c:v>
                </c:pt>
                <c:pt idx="2462">
                  <c:v>-644</c:v>
                </c:pt>
                <c:pt idx="2463">
                  <c:v>-643.5</c:v>
                </c:pt>
                <c:pt idx="2464">
                  <c:v>-643</c:v>
                </c:pt>
                <c:pt idx="2465">
                  <c:v>-642.5</c:v>
                </c:pt>
                <c:pt idx="2466">
                  <c:v>-642</c:v>
                </c:pt>
                <c:pt idx="2467">
                  <c:v>-641.5</c:v>
                </c:pt>
                <c:pt idx="2468">
                  <c:v>-641</c:v>
                </c:pt>
                <c:pt idx="2469">
                  <c:v>-640.5</c:v>
                </c:pt>
                <c:pt idx="2470">
                  <c:v>-640</c:v>
                </c:pt>
                <c:pt idx="2471">
                  <c:v>-639.5</c:v>
                </c:pt>
                <c:pt idx="2472">
                  <c:v>-639</c:v>
                </c:pt>
                <c:pt idx="2473">
                  <c:v>-638.5</c:v>
                </c:pt>
                <c:pt idx="2474">
                  <c:v>-638</c:v>
                </c:pt>
                <c:pt idx="2475">
                  <c:v>-637.5</c:v>
                </c:pt>
                <c:pt idx="2476">
                  <c:v>-637</c:v>
                </c:pt>
                <c:pt idx="2477">
                  <c:v>-636.5</c:v>
                </c:pt>
                <c:pt idx="2478">
                  <c:v>-636</c:v>
                </c:pt>
                <c:pt idx="2479">
                  <c:v>-635.5</c:v>
                </c:pt>
                <c:pt idx="2480">
                  <c:v>-635</c:v>
                </c:pt>
                <c:pt idx="2481">
                  <c:v>-634.5</c:v>
                </c:pt>
                <c:pt idx="2482">
                  <c:v>-634</c:v>
                </c:pt>
                <c:pt idx="2483">
                  <c:v>-633.5</c:v>
                </c:pt>
                <c:pt idx="2484">
                  <c:v>-633</c:v>
                </c:pt>
                <c:pt idx="2485">
                  <c:v>-632.5</c:v>
                </c:pt>
                <c:pt idx="2486">
                  <c:v>-632</c:v>
                </c:pt>
                <c:pt idx="2487">
                  <c:v>-631.5</c:v>
                </c:pt>
                <c:pt idx="2488">
                  <c:v>-631</c:v>
                </c:pt>
                <c:pt idx="2489">
                  <c:v>-630.5</c:v>
                </c:pt>
                <c:pt idx="2490">
                  <c:v>-630</c:v>
                </c:pt>
                <c:pt idx="2491">
                  <c:v>-629.5</c:v>
                </c:pt>
                <c:pt idx="2492">
                  <c:v>-629</c:v>
                </c:pt>
                <c:pt idx="2493">
                  <c:v>-628.5</c:v>
                </c:pt>
                <c:pt idx="2494">
                  <c:v>-628</c:v>
                </c:pt>
                <c:pt idx="2495">
                  <c:v>-627.5</c:v>
                </c:pt>
                <c:pt idx="2496">
                  <c:v>-627</c:v>
                </c:pt>
                <c:pt idx="2497">
                  <c:v>-626.5</c:v>
                </c:pt>
                <c:pt idx="2498">
                  <c:v>-626</c:v>
                </c:pt>
                <c:pt idx="2499">
                  <c:v>-625.5</c:v>
                </c:pt>
                <c:pt idx="2500">
                  <c:v>-625</c:v>
                </c:pt>
                <c:pt idx="2501">
                  <c:v>-624.5</c:v>
                </c:pt>
                <c:pt idx="2502">
                  <c:v>-624</c:v>
                </c:pt>
                <c:pt idx="2503">
                  <c:v>-623.5</c:v>
                </c:pt>
                <c:pt idx="2504">
                  <c:v>-623</c:v>
                </c:pt>
                <c:pt idx="2505">
                  <c:v>-622.5</c:v>
                </c:pt>
                <c:pt idx="2506">
                  <c:v>-622</c:v>
                </c:pt>
                <c:pt idx="2507">
                  <c:v>-621.5</c:v>
                </c:pt>
                <c:pt idx="2508">
                  <c:v>-621</c:v>
                </c:pt>
                <c:pt idx="2509">
                  <c:v>-620.5</c:v>
                </c:pt>
                <c:pt idx="2510">
                  <c:v>-620</c:v>
                </c:pt>
                <c:pt idx="2511">
                  <c:v>-619.5</c:v>
                </c:pt>
                <c:pt idx="2512">
                  <c:v>-619</c:v>
                </c:pt>
                <c:pt idx="2513">
                  <c:v>-618.5</c:v>
                </c:pt>
                <c:pt idx="2514">
                  <c:v>-618</c:v>
                </c:pt>
                <c:pt idx="2515">
                  <c:v>-617.5</c:v>
                </c:pt>
                <c:pt idx="2516">
                  <c:v>-617</c:v>
                </c:pt>
                <c:pt idx="2517">
                  <c:v>-616.5</c:v>
                </c:pt>
                <c:pt idx="2518">
                  <c:v>-616</c:v>
                </c:pt>
                <c:pt idx="2519">
                  <c:v>-615.5</c:v>
                </c:pt>
                <c:pt idx="2520">
                  <c:v>-615</c:v>
                </c:pt>
                <c:pt idx="2521">
                  <c:v>-614.5</c:v>
                </c:pt>
                <c:pt idx="2522">
                  <c:v>-614</c:v>
                </c:pt>
                <c:pt idx="2523">
                  <c:v>-613.5</c:v>
                </c:pt>
                <c:pt idx="2524">
                  <c:v>-613</c:v>
                </c:pt>
                <c:pt idx="2525">
                  <c:v>-612.5</c:v>
                </c:pt>
                <c:pt idx="2526">
                  <c:v>-612</c:v>
                </c:pt>
                <c:pt idx="2527">
                  <c:v>-611.5</c:v>
                </c:pt>
                <c:pt idx="2528">
                  <c:v>-611</c:v>
                </c:pt>
                <c:pt idx="2529">
                  <c:v>-610.5</c:v>
                </c:pt>
                <c:pt idx="2530">
                  <c:v>-610</c:v>
                </c:pt>
                <c:pt idx="2531">
                  <c:v>-609.5</c:v>
                </c:pt>
                <c:pt idx="2532">
                  <c:v>-609</c:v>
                </c:pt>
                <c:pt idx="2533">
                  <c:v>-608.5</c:v>
                </c:pt>
                <c:pt idx="2534">
                  <c:v>-608</c:v>
                </c:pt>
                <c:pt idx="2535">
                  <c:v>-607.5</c:v>
                </c:pt>
                <c:pt idx="2536">
                  <c:v>-607</c:v>
                </c:pt>
                <c:pt idx="2537">
                  <c:v>-606.5</c:v>
                </c:pt>
                <c:pt idx="2538">
                  <c:v>-606</c:v>
                </c:pt>
                <c:pt idx="2539">
                  <c:v>-605.5</c:v>
                </c:pt>
                <c:pt idx="2540">
                  <c:v>-605</c:v>
                </c:pt>
                <c:pt idx="2541">
                  <c:v>-604.5</c:v>
                </c:pt>
                <c:pt idx="2542">
                  <c:v>-604</c:v>
                </c:pt>
                <c:pt idx="2543">
                  <c:v>-603.5</c:v>
                </c:pt>
                <c:pt idx="2544">
                  <c:v>-603</c:v>
                </c:pt>
                <c:pt idx="2545">
                  <c:v>-602.5</c:v>
                </c:pt>
                <c:pt idx="2546">
                  <c:v>-602</c:v>
                </c:pt>
                <c:pt idx="2547">
                  <c:v>-601.5</c:v>
                </c:pt>
                <c:pt idx="2548">
                  <c:v>-601</c:v>
                </c:pt>
                <c:pt idx="2549">
                  <c:v>-600.5</c:v>
                </c:pt>
                <c:pt idx="2550">
                  <c:v>-600</c:v>
                </c:pt>
                <c:pt idx="2551">
                  <c:v>-599.5</c:v>
                </c:pt>
                <c:pt idx="2552">
                  <c:v>-599</c:v>
                </c:pt>
                <c:pt idx="2553">
                  <c:v>-598.5</c:v>
                </c:pt>
                <c:pt idx="2554">
                  <c:v>-598</c:v>
                </c:pt>
                <c:pt idx="2555">
                  <c:v>-597.5</c:v>
                </c:pt>
                <c:pt idx="2556">
                  <c:v>-597</c:v>
                </c:pt>
                <c:pt idx="2557">
                  <c:v>-596.5</c:v>
                </c:pt>
                <c:pt idx="2558">
                  <c:v>-596</c:v>
                </c:pt>
                <c:pt idx="2559">
                  <c:v>-595.5</c:v>
                </c:pt>
                <c:pt idx="2560">
                  <c:v>-595</c:v>
                </c:pt>
                <c:pt idx="2561">
                  <c:v>-594.5</c:v>
                </c:pt>
                <c:pt idx="2562">
                  <c:v>-594</c:v>
                </c:pt>
                <c:pt idx="2563">
                  <c:v>-593.5</c:v>
                </c:pt>
                <c:pt idx="2564">
                  <c:v>-593</c:v>
                </c:pt>
                <c:pt idx="2565">
                  <c:v>-592.5</c:v>
                </c:pt>
                <c:pt idx="2566">
                  <c:v>-592</c:v>
                </c:pt>
                <c:pt idx="2567">
                  <c:v>-591.5</c:v>
                </c:pt>
                <c:pt idx="2568">
                  <c:v>-591</c:v>
                </c:pt>
                <c:pt idx="2569">
                  <c:v>-590.5</c:v>
                </c:pt>
                <c:pt idx="2570">
                  <c:v>-590</c:v>
                </c:pt>
                <c:pt idx="2571">
                  <c:v>-589.5</c:v>
                </c:pt>
                <c:pt idx="2572">
                  <c:v>-589</c:v>
                </c:pt>
                <c:pt idx="2573">
                  <c:v>-588.5</c:v>
                </c:pt>
                <c:pt idx="2574">
                  <c:v>-588</c:v>
                </c:pt>
                <c:pt idx="2575">
                  <c:v>-587.5</c:v>
                </c:pt>
                <c:pt idx="2576">
                  <c:v>-587</c:v>
                </c:pt>
                <c:pt idx="2577">
                  <c:v>-586.5</c:v>
                </c:pt>
                <c:pt idx="2578">
                  <c:v>-586</c:v>
                </c:pt>
                <c:pt idx="2579">
                  <c:v>-585.5</c:v>
                </c:pt>
                <c:pt idx="2580">
                  <c:v>-585</c:v>
                </c:pt>
                <c:pt idx="2581">
                  <c:v>-584.5</c:v>
                </c:pt>
                <c:pt idx="2582">
                  <c:v>-584</c:v>
                </c:pt>
                <c:pt idx="2583">
                  <c:v>-583.5</c:v>
                </c:pt>
                <c:pt idx="2584">
                  <c:v>-583</c:v>
                </c:pt>
                <c:pt idx="2585">
                  <c:v>-582.5</c:v>
                </c:pt>
                <c:pt idx="2586">
                  <c:v>-582</c:v>
                </c:pt>
                <c:pt idx="2587">
                  <c:v>-581.5</c:v>
                </c:pt>
                <c:pt idx="2588">
                  <c:v>-581</c:v>
                </c:pt>
                <c:pt idx="2589">
                  <c:v>-580.5</c:v>
                </c:pt>
                <c:pt idx="2590">
                  <c:v>-580</c:v>
                </c:pt>
                <c:pt idx="2591">
                  <c:v>-579.5</c:v>
                </c:pt>
                <c:pt idx="2592">
                  <c:v>-579</c:v>
                </c:pt>
                <c:pt idx="2593">
                  <c:v>-578.5</c:v>
                </c:pt>
                <c:pt idx="2594">
                  <c:v>-578</c:v>
                </c:pt>
                <c:pt idx="2595">
                  <c:v>-577.5</c:v>
                </c:pt>
                <c:pt idx="2596">
                  <c:v>-577</c:v>
                </c:pt>
                <c:pt idx="2597">
                  <c:v>-576.5</c:v>
                </c:pt>
                <c:pt idx="2598">
                  <c:v>-576</c:v>
                </c:pt>
                <c:pt idx="2599">
                  <c:v>-575.5</c:v>
                </c:pt>
                <c:pt idx="2600">
                  <c:v>-575</c:v>
                </c:pt>
                <c:pt idx="2601">
                  <c:v>-574.5</c:v>
                </c:pt>
                <c:pt idx="2602">
                  <c:v>-574</c:v>
                </c:pt>
                <c:pt idx="2603">
                  <c:v>-573.5</c:v>
                </c:pt>
                <c:pt idx="2604">
                  <c:v>-573</c:v>
                </c:pt>
                <c:pt idx="2605">
                  <c:v>-572.5</c:v>
                </c:pt>
                <c:pt idx="2606">
                  <c:v>-572</c:v>
                </c:pt>
                <c:pt idx="2607">
                  <c:v>-571.5</c:v>
                </c:pt>
                <c:pt idx="2608">
                  <c:v>-571</c:v>
                </c:pt>
                <c:pt idx="2609">
                  <c:v>-570.5</c:v>
                </c:pt>
                <c:pt idx="2610">
                  <c:v>-570</c:v>
                </c:pt>
                <c:pt idx="2611">
                  <c:v>-569.5</c:v>
                </c:pt>
                <c:pt idx="2612">
                  <c:v>-569</c:v>
                </c:pt>
                <c:pt idx="2613">
                  <c:v>-568.5</c:v>
                </c:pt>
                <c:pt idx="2614">
                  <c:v>-568</c:v>
                </c:pt>
                <c:pt idx="2615">
                  <c:v>-567.5</c:v>
                </c:pt>
                <c:pt idx="2616">
                  <c:v>-567</c:v>
                </c:pt>
                <c:pt idx="2617">
                  <c:v>-566.5</c:v>
                </c:pt>
                <c:pt idx="2618">
                  <c:v>-566</c:v>
                </c:pt>
                <c:pt idx="2619">
                  <c:v>-565.5</c:v>
                </c:pt>
                <c:pt idx="2620">
                  <c:v>-565</c:v>
                </c:pt>
                <c:pt idx="2621">
                  <c:v>-564.5</c:v>
                </c:pt>
                <c:pt idx="2622">
                  <c:v>-564</c:v>
                </c:pt>
                <c:pt idx="2623">
                  <c:v>-563.5</c:v>
                </c:pt>
                <c:pt idx="2624">
                  <c:v>-563</c:v>
                </c:pt>
                <c:pt idx="2625">
                  <c:v>-562.5</c:v>
                </c:pt>
                <c:pt idx="2626">
                  <c:v>-562</c:v>
                </c:pt>
                <c:pt idx="2627">
                  <c:v>-561.5</c:v>
                </c:pt>
                <c:pt idx="2628">
                  <c:v>-561</c:v>
                </c:pt>
                <c:pt idx="2629">
                  <c:v>-560.5</c:v>
                </c:pt>
                <c:pt idx="2630">
                  <c:v>-560</c:v>
                </c:pt>
                <c:pt idx="2631">
                  <c:v>-559.5</c:v>
                </c:pt>
                <c:pt idx="2632">
                  <c:v>-559</c:v>
                </c:pt>
                <c:pt idx="2633">
                  <c:v>-558.5</c:v>
                </c:pt>
                <c:pt idx="2634">
                  <c:v>-558</c:v>
                </c:pt>
                <c:pt idx="2635">
                  <c:v>-557.5</c:v>
                </c:pt>
                <c:pt idx="2636">
                  <c:v>-557</c:v>
                </c:pt>
                <c:pt idx="2637">
                  <c:v>-556.5</c:v>
                </c:pt>
                <c:pt idx="2638">
                  <c:v>-556</c:v>
                </c:pt>
                <c:pt idx="2639">
                  <c:v>-555.5</c:v>
                </c:pt>
                <c:pt idx="2640">
                  <c:v>-555</c:v>
                </c:pt>
                <c:pt idx="2641">
                  <c:v>-554.5</c:v>
                </c:pt>
                <c:pt idx="2642">
                  <c:v>-554</c:v>
                </c:pt>
                <c:pt idx="2643">
                  <c:v>-553.5</c:v>
                </c:pt>
                <c:pt idx="2644">
                  <c:v>-553</c:v>
                </c:pt>
                <c:pt idx="2645">
                  <c:v>-552.5</c:v>
                </c:pt>
                <c:pt idx="2646">
                  <c:v>-552</c:v>
                </c:pt>
                <c:pt idx="2647">
                  <c:v>-551.5</c:v>
                </c:pt>
                <c:pt idx="2648">
                  <c:v>-551</c:v>
                </c:pt>
                <c:pt idx="2649">
                  <c:v>-550.5</c:v>
                </c:pt>
                <c:pt idx="2650">
                  <c:v>-550</c:v>
                </c:pt>
                <c:pt idx="2651">
                  <c:v>-549.5</c:v>
                </c:pt>
                <c:pt idx="2652">
                  <c:v>-549</c:v>
                </c:pt>
                <c:pt idx="2653">
                  <c:v>-548.5</c:v>
                </c:pt>
                <c:pt idx="2654">
                  <c:v>-548</c:v>
                </c:pt>
                <c:pt idx="2655">
                  <c:v>-547.5</c:v>
                </c:pt>
                <c:pt idx="2656">
                  <c:v>-547</c:v>
                </c:pt>
                <c:pt idx="2657">
                  <c:v>-546.5</c:v>
                </c:pt>
                <c:pt idx="2658">
                  <c:v>-546</c:v>
                </c:pt>
                <c:pt idx="2659">
                  <c:v>-545.5</c:v>
                </c:pt>
                <c:pt idx="2660">
                  <c:v>-545</c:v>
                </c:pt>
                <c:pt idx="2661">
                  <c:v>-544.5</c:v>
                </c:pt>
                <c:pt idx="2662">
                  <c:v>-544</c:v>
                </c:pt>
                <c:pt idx="2663">
                  <c:v>-543.5</c:v>
                </c:pt>
                <c:pt idx="2664">
                  <c:v>-543</c:v>
                </c:pt>
                <c:pt idx="2665">
                  <c:v>-542.5</c:v>
                </c:pt>
                <c:pt idx="2666">
                  <c:v>-542</c:v>
                </c:pt>
                <c:pt idx="2667">
                  <c:v>-541.5</c:v>
                </c:pt>
                <c:pt idx="2668">
                  <c:v>-541</c:v>
                </c:pt>
                <c:pt idx="2669">
                  <c:v>-540.5</c:v>
                </c:pt>
                <c:pt idx="2670">
                  <c:v>-540</c:v>
                </c:pt>
                <c:pt idx="2671">
                  <c:v>-539.5</c:v>
                </c:pt>
                <c:pt idx="2672">
                  <c:v>-539</c:v>
                </c:pt>
                <c:pt idx="2673">
                  <c:v>-538.5</c:v>
                </c:pt>
                <c:pt idx="2674">
                  <c:v>-538</c:v>
                </c:pt>
                <c:pt idx="2675">
                  <c:v>-537.5</c:v>
                </c:pt>
                <c:pt idx="2676">
                  <c:v>-537</c:v>
                </c:pt>
                <c:pt idx="2677">
                  <c:v>-536.5</c:v>
                </c:pt>
                <c:pt idx="2678">
                  <c:v>-536</c:v>
                </c:pt>
                <c:pt idx="2679">
                  <c:v>-535.5</c:v>
                </c:pt>
                <c:pt idx="2680">
                  <c:v>-535</c:v>
                </c:pt>
                <c:pt idx="2681">
                  <c:v>-534.5</c:v>
                </c:pt>
                <c:pt idx="2682">
                  <c:v>-534</c:v>
                </c:pt>
                <c:pt idx="2683">
                  <c:v>-533.5</c:v>
                </c:pt>
                <c:pt idx="2684">
                  <c:v>-533</c:v>
                </c:pt>
                <c:pt idx="2685">
                  <c:v>-532.5</c:v>
                </c:pt>
                <c:pt idx="2686">
                  <c:v>-532</c:v>
                </c:pt>
                <c:pt idx="2687">
                  <c:v>-531.5</c:v>
                </c:pt>
                <c:pt idx="2688">
                  <c:v>-531</c:v>
                </c:pt>
                <c:pt idx="2689">
                  <c:v>-530.5</c:v>
                </c:pt>
                <c:pt idx="2690">
                  <c:v>-530</c:v>
                </c:pt>
                <c:pt idx="2691">
                  <c:v>-529.5</c:v>
                </c:pt>
                <c:pt idx="2692">
                  <c:v>-529</c:v>
                </c:pt>
                <c:pt idx="2693">
                  <c:v>-528.5</c:v>
                </c:pt>
                <c:pt idx="2694">
                  <c:v>-528</c:v>
                </c:pt>
                <c:pt idx="2695">
                  <c:v>-527.5</c:v>
                </c:pt>
                <c:pt idx="2696">
                  <c:v>-527</c:v>
                </c:pt>
                <c:pt idx="2697">
                  <c:v>-526.5</c:v>
                </c:pt>
                <c:pt idx="2698">
                  <c:v>-526</c:v>
                </c:pt>
                <c:pt idx="2699">
                  <c:v>-525.5</c:v>
                </c:pt>
                <c:pt idx="2700">
                  <c:v>-525</c:v>
                </c:pt>
                <c:pt idx="2701">
                  <c:v>-524.5</c:v>
                </c:pt>
                <c:pt idx="2702">
                  <c:v>-524</c:v>
                </c:pt>
                <c:pt idx="2703">
                  <c:v>-523.5</c:v>
                </c:pt>
                <c:pt idx="2704">
                  <c:v>-523</c:v>
                </c:pt>
                <c:pt idx="2705">
                  <c:v>-522.5</c:v>
                </c:pt>
                <c:pt idx="2706">
                  <c:v>-522</c:v>
                </c:pt>
                <c:pt idx="2707">
                  <c:v>-521.5</c:v>
                </c:pt>
                <c:pt idx="2708">
                  <c:v>-521</c:v>
                </c:pt>
                <c:pt idx="2709">
                  <c:v>-520.5</c:v>
                </c:pt>
                <c:pt idx="2710">
                  <c:v>-520</c:v>
                </c:pt>
                <c:pt idx="2711">
                  <c:v>-519.5</c:v>
                </c:pt>
                <c:pt idx="2712">
                  <c:v>-519</c:v>
                </c:pt>
                <c:pt idx="2713">
                  <c:v>-518.5</c:v>
                </c:pt>
                <c:pt idx="2714">
                  <c:v>-518</c:v>
                </c:pt>
                <c:pt idx="2715">
                  <c:v>-517.5</c:v>
                </c:pt>
                <c:pt idx="2716">
                  <c:v>-517</c:v>
                </c:pt>
                <c:pt idx="2717">
                  <c:v>-516.5</c:v>
                </c:pt>
                <c:pt idx="2718">
                  <c:v>-516</c:v>
                </c:pt>
                <c:pt idx="2719">
                  <c:v>-515.5</c:v>
                </c:pt>
                <c:pt idx="2720">
                  <c:v>-515</c:v>
                </c:pt>
                <c:pt idx="2721">
                  <c:v>-514.5</c:v>
                </c:pt>
                <c:pt idx="2722">
                  <c:v>-514</c:v>
                </c:pt>
                <c:pt idx="2723">
                  <c:v>-513.5</c:v>
                </c:pt>
                <c:pt idx="2724">
                  <c:v>-513</c:v>
                </c:pt>
                <c:pt idx="2725">
                  <c:v>-512.5</c:v>
                </c:pt>
                <c:pt idx="2726">
                  <c:v>-512</c:v>
                </c:pt>
                <c:pt idx="2727">
                  <c:v>-511.5</c:v>
                </c:pt>
                <c:pt idx="2728">
                  <c:v>-511</c:v>
                </c:pt>
                <c:pt idx="2729">
                  <c:v>-510.5</c:v>
                </c:pt>
                <c:pt idx="2730">
                  <c:v>-510</c:v>
                </c:pt>
                <c:pt idx="2731">
                  <c:v>-509.5</c:v>
                </c:pt>
                <c:pt idx="2732">
                  <c:v>-509</c:v>
                </c:pt>
                <c:pt idx="2733">
                  <c:v>-508.5</c:v>
                </c:pt>
                <c:pt idx="2734">
                  <c:v>-508</c:v>
                </c:pt>
                <c:pt idx="2735">
                  <c:v>-507.5</c:v>
                </c:pt>
                <c:pt idx="2736">
                  <c:v>-507</c:v>
                </c:pt>
                <c:pt idx="2737">
                  <c:v>-506.5</c:v>
                </c:pt>
                <c:pt idx="2738">
                  <c:v>-506</c:v>
                </c:pt>
                <c:pt idx="2739">
                  <c:v>-505.5</c:v>
                </c:pt>
                <c:pt idx="2740">
                  <c:v>-505</c:v>
                </c:pt>
                <c:pt idx="2741">
                  <c:v>-504.5</c:v>
                </c:pt>
                <c:pt idx="2742">
                  <c:v>-504</c:v>
                </c:pt>
                <c:pt idx="2743">
                  <c:v>-503.5</c:v>
                </c:pt>
                <c:pt idx="2744">
                  <c:v>-503</c:v>
                </c:pt>
                <c:pt idx="2745">
                  <c:v>-502.5</c:v>
                </c:pt>
                <c:pt idx="2746">
                  <c:v>-502</c:v>
                </c:pt>
                <c:pt idx="2747">
                  <c:v>-501.5</c:v>
                </c:pt>
                <c:pt idx="2748">
                  <c:v>-501</c:v>
                </c:pt>
                <c:pt idx="2749">
                  <c:v>-500.5</c:v>
                </c:pt>
                <c:pt idx="2750">
                  <c:v>-500</c:v>
                </c:pt>
                <c:pt idx="2751">
                  <c:v>-499.5</c:v>
                </c:pt>
                <c:pt idx="2752">
                  <c:v>-499</c:v>
                </c:pt>
                <c:pt idx="2753">
                  <c:v>-498.5</c:v>
                </c:pt>
                <c:pt idx="2754">
                  <c:v>-498</c:v>
                </c:pt>
                <c:pt idx="2755">
                  <c:v>-497.5</c:v>
                </c:pt>
                <c:pt idx="2756">
                  <c:v>-497</c:v>
                </c:pt>
                <c:pt idx="2757">
                  <c:v>-496.5</c:v>
                </c:pt>
                <c:pt idx="2758">
                  <c:v>-496</c:v>
                </c:pt>
                <c:pt idx="2759">
                  <c:v>-495.5</c:v>
                </c:pt>
                <c:pt idx="2760">
                  <c:v>-495</c:v>
                </c:pt>
                <c:pt idx="2761">
                  <c:v>-494.5</c:v>
                </c:pt>
                <c:pt idx="2762">
                  <c:v>-494</c:v>
                </c:pt>
                <c:pt idx="2763">
                  <c:v>-493.5</c:v>
                </c:pt>
                <c:pt idx="2764">
                  <c:v>-493</c:v>
                </c:pt>
                <c:pt idx="2765">
                  <c:v>-492.5</c:v>
                </c:pt>
                <c:pt idx="2766">
                  <c:v>-492</c:v>
                </c:pt>
                <c:pt idx="2767">
                  <c:v>-491.5</c:v>
                </c:pt>
                <c:pt idx="2768">
                  <c:v>-491</c:v>
                </c:pt>
                <c:pt idx="2769">
                  <c:v>-490.5</c:v>
                </c:pt>
                <c:pt idx="2770">
                  <c:v>-490</c:v>
                </c:pt>
                <c:pt idx="2771">
                  <c:v>-489.5</c:v>
                </c:pt>
                <c:pt idx="2772">
                  <c:v>-489</c:v>
                </c:pt>
                <c:pt idx="2773">
                  <c:v>-488.5</c:v>
                </c:pt>
                <c:pt idx="2774">
                  <c:v>-488</c:v>
                </c:pt>
                <c:pt idx="2775">
                  <c:v>-487.5</c:v>
                </c:pt>
                <c:pt idx="2776">
                  <c:v>-487</c:v>
                </c:pt>
                <c:pt idx="2777">
                  <c:v>-486.5</c:v>
                </c:pt>
                <c:pt idx="2778">
                  <c:v>-486</c:v>
                </c:pt>
                <c:pt idx="2779">
                  <c:v>-485.5</c:v>
                </c:pt>
                <c:pt idx="2780">
                  <c:v>-485</c:v>
                </c:pt>
                <c:pt idx="2781">
                  <c:v>-484.5</c:v>
                </c:pt>
                <c:pt idx="2782">
                  <c:v>-484</c:v>
                </c:pt>
                <c:pt idx="2783">
                  <c:v>-483.5</c:v>
                </c:pt>
                <c:pt idx="2784">
                  <c:v>-483</c:v>
                </c:pt>
                <c:pt idx="2785">
                  <c:v>-482.5</c:v>
                </c:pt>
                <c:pt idx="2786">
                  <c:v>-482</c:v>
                </c:pt>
                <c:pt idx="2787">
                  <c:v>-481.5</c:v>
                </c:pt>
                <c:pt idx="2788">
                  <c:v>-481</c:v>
                </c:pt>
                <c:pt idx="2789">
                  <c:v>-480.5</c:v>
                </c:pt>
                <c:pt idx="2790">
                  <c:v>-480</c:v>
                </c:pt>
                <c:pt idx="2791">
                  <c:v>-479.5</c:v>
                </c:pt>
                <c:pt idx="2792">
                  <c:v>-479</c:v>
                </c:pt>
                <c:pt idx="2793">
                  <c:v>-478.5</c:v>
                </c:pt>
                <c:pt idx="2794">
                  <c:v>-478</c:v>
                </c:pt>
                <c:pt idx="2795">
                  <c:v>-477.5</c:v>
                </c:pt>
                <c:pt idx="2796">
                  <c:v>-477</c:v>
                </c:pt>
                <c:pt idx="2797">
                  <c:v>-476.5</c:v>
                </c:pt>
                <c:pt idx="2798">
                  <c:v>-476</c:v>
                </c:pt>
                <c:pt idx="2799">
                  <c:v>-475.5</c:v>
                </c:pt>
                <c:pt idx="2800">
                  <c:v>-475</c:v>
                </c:pt>
                <c:pt idx="2801">
                  <c:v>-474.5</c:v>
                </c:pt>
                <c:pt idx="2802">
                  <c:v>-474</c:v>
                </c:pt>
                <c:pt idx="2803">
                  <c:v>-473.5</c:v>
                </c:pt>
                <c:pt idx="2804">
                  <c:v>-473</c:v>
                </c:pt>
                <c:pt idx="2805">
                  <c:v>-472.5</c:v>
                </c:pt>
                <c:pt idx="2806">
                  <c:v>-472</c:v>
                </c:pt>
                <c:pt idx="2807">
                  <c:v>-471.5</c:v>
                </c:pt>
                <c:pt idx="2808">
                  <c:v>-471</c:v>
                </c:pt>
                <c:pt idx="2809">
                  <c:v>-470.5</c:v>
                </c:pt>
                <c:pt idx="2810">
                  <c:v>-470</c:v>
                </c:pt>
                <c:pt idx="2811">
                  <c:v>-469.5</c:v>
                </c:pt>
                <c:pt idx="2812">
                  <c:v>-469</c:v>
                </c:pt>
                <c:pt idx="2813">
                  <c:v>-468.5</c:v>
                </c:pt>
                <c:pt idx="2814">
                  <c:v>-468</c:v>
                </c:pt>
                <c:pt idx="2815">
                  <c:v>-467.5</c:v>
                </c:pt>
                <c:pt idx="2816">
                  <c:v>-467</c:v>
                </c:pt>
                <c:pt idx="2817">
                  <c:v>-466.5</c:v>
                </c:pt>
                <c:pt idx="2818">
                  <c:v>-466</c:v>
                </c:pt>
                <c:pt idx="2819">
                  <c:v>-465.5</c:v>
                </c:pt>
                <c:pt idx="2820">
                  <c:v>-465</c:v>
                </c:pt>
                <c:pt idx="2821">
                  <c:v>-464.5</c:v>
                </c:pt>
                <c:pt idx="2822">
                  <c:v>-464</c:v>
                </c:pt>
                <c:pt idx="2823">
                  <c:v>-463.5</c:v>
                </c:pt>
                <c:pt idx="2824">
                  <c:v>-463</c:v>
                </c:pt>
                <c:pt idx="2825">
                  <c:v>-462.5</c:v>
                </c:pt>
                <c:pt idx="2826">
                  <c:v>-462</c:v>
                </c:pt>
                <c:pt idx="2827">
                  <c:v>-461.5</c:v>
                </c:pt>
                <c:pt idx="2828">
                  <c:v>-461</c:v>
                </c:pt>
                <c:pt idx="2829">
                  <c:v>-460.5</c:v>
                </c:pt>
                <c:pt idx="2830">
                  <c:v>-460</c:v>
                </c:pt>
                <c:pt idx="2831">
                  <c:v>-459.5</c:v>
                </c:pt>
                <c:pt idx="2832">
                  <c:v>-459</c:v>
                </c:pt>
                <c:pt idx="2833">
                  <c:v>-458.5</c:v>
                </c:pt>
                <c:pt idx="2834">
                  <c:v>-458</c:v>
                </c:pt>
                <c:pt idx="2835">
                  <c:v>-457.5</c:v>
                </c:pt>
                <c:pt idx="2836">
                  <c:v>-457</c:v>
                </c:pt>
                <c:pt idx="2837">
                  <c:v>-456.5</c:v>
                </c:pt>
                <c:pt idx="2838">
                  <c:v>-456</c:v>
                </c:pt>
                <c:pt idx="2839">
                  <c:v>-455.5</c:v>
                </c:pt>
                <c:pt idx="2840">
                  <c:v>-455</c:v>
                </c:pt>
                <c:pt idx="2841">
                  <c:v>-454.5</c:v>
                </c:pt>
                <c:pt idx="2842">
                  <c:v>-454</c:v>
                </c:pt>
                <c:pt idx="2843">
                  <c:v>-453.5</c:v>
                </c:pt>
                <c:pt idx="2844">
                  <c:v>-453</c:v>
                </c:pt>
                <c:pt idx="2845">
                  <c:v>-452.5</c:v>
                </c:pt>
                <c:pt idx="2846">
                  <c:v>-452</c:v>
                </c:pt>
                <c:pt idx="2847">
                  <c:v>-451.5</c:v>
                </c:pt>
                <c:pt idx="2848">
                  <c:v>-451</c:v>
                </c:pt>
                <c:pt idx="2849">
                  <c:v>-450.5</c:v>
                </c:pt>
                <c:pt idx="2850">
                  <c:v>-450</c:v>
                </c:pt>
                <c:pt idx="2851">
                  <c:v>-449.5</c:v>
                </c:pt>
                <c:pt idx="2852">
                  <c:v>-449</c:v>
                </c:pt>
                <c:pt idx="2853">
                  <c:v>-448.5</c:v>
                </c:pt>
                <c:pt idx="2854">
                  <c:v>-448</c:v>
                </c:pt>
                <c:pt idx="2855">
                  <c:v>-447.5</c:v>
                </c:pt>
                <c:pt idx="2856">
                  <c:v>-447</c:v>
                </c:pt>
                <c:pt idx="2857">
                  <c:v>-446.5</c:v>
                </c:pt>
                <c:pt idx="2858">
                  <c:v>-446</c:v>
                </c:pt>
                <c:pt idx="2859">
                  <c:v>-445.5</c:v>
                </c:pt>
                <c:pt idx="2860">
                  <c:v>-445</c:v>
                </c:pt>
                <c:pt idx="2861">
                  <c:v>-444.5</c:v>
                </c:pt>
                <c:pt idx="2862">
                  <c:v>-444</c:v>
                </c:pt>
                <c:pt idx="2863">
                  <c:v>-443.5</c:v>
                </c:pt>
                <c:pt idx="2864">
                  <c:v>-443</c:v>
                </c:pt>
                <c:pt idx="2865">
                  <c:v>-442.5</c:v>
                </c:pt>
                <c:pt idx="2866">
                  <c:v>-442</c:v>
                </c:pt>
                <c:pt idx="2867">
                  <c:v>-441.5</c:v>
                </c:pt>
                <c:pt idx="2868">
                  <c:v>-441</c:v>
                </c:pt>
                <c:pt idx="2869">
                  <c:v>-440.5</c:v>
                </c:pt>
                <c:pt idx="2870">
                  <c:v>-440</c:v>
                </c:pt>
                <c:pt idx="2871">
                  <c:v>-439.5</c:v>
                </c:pt>
                <c:pt idx="2872">
                  <c:v>-439</c:v>
                </c:pt>
                <c:pt idx="2873">
                  <c:v>-438.5</c:v>
                </c:pt>
                <c:pt idx="2874">
                  <c:v>-438</c:v>
                </c:pt>
                <c:pt idx="2875">
                  <c:v>-437.5</c:v>
                </c:pt>
                <c:pt idx="2876">
                  <c:v>-437</c:v>
                </c:pt>
                <c:pt idx="2877">
                  <c:v>-436.5</c:v>
                </c:pt>
                <c:pt idx="2878">
                  <c:v>-436</c:v>
                </c:pt>
                <c:pt idx="2879">
                  <c:v>-435.5</c:v>
                </c:pt>
                <c:pt idx="2880">
                  <c:v>-435</c:v>
                </c:pt>
                <c:pt idx="2881">
                  <c:v>-434.5</c:v>
                </c:pt>
                <c:pt idx="2882">
                  <c:v>-434</c:v>
                </c:pt>
                <c:pt idx="2883">
                  <c:v>-433.5</c:v>
                </c:pt>
                <c:pt idx="2884">
                  <c:v>-433</c:v>
                </c:pt>
                <c:pt idx="2885">
                  <c:v>-432.5</c:v>
                </c:pt>
                <c:pt idx="2886">
                  <c:v>-432</c:v>
                </c:pt>
                <c:pt idx="2887">
                  <c:v>-431.5</c:v>
                </c:pt>
                <c:pt idx="2888">
                  <c:v>-431</c:v>
                </c:pt>
                <c:pt idx="2889">
                  <c:v>-430.5</c:v>
                </c:pt>
                <c:pt idx="2890">
                  <c:v>-430</c:v>
                </c:pt>
                <c:pt idx="2891">
                  <c:v>-429.5</c:v>
                </c:pt>
                <c:pt idx="2892">
                  <c:v>-429</c:v>
                </c:pt>
                <c:pt idx="2893">
                  <c:v>-428.5</c:v>
                </c:pt>
                <c:pt idx="2894">
                  <c:v>-428</c:v>
                </c:pt>
                <c:pt idx="2895">
                  <c:v>-427.5</c:v>
                </c:pt>
                <c:pt idx="2896">
                  <c:v>-427</c:v>
                </c:pt>
                <c:pt idx="2897">
                  <c:v>-426.5</c:v>
                </c:pt>
                <c:pt idx="2898">
                  <c:v>-426</c:v>
                </c:pt>
                <c:pt idx="2899">
                  <c:v>-425.5</c:v>
                </c:pt>
                <c:pt idx="2900">
                  <c:v>-425</c:v>
                </c:pt>
                <c:pt idx="2901">
                  <c:v>-424.5</c:v>
                </c:pt>
                <c:pt idx="2902">
                  <c:v>-424</c:v>
                </c:pt>
                <c:pt idx="2903">
                  <c:v>-423.5</c:v>
                </c:pt>
                <c:pt idx="2904">
                  <c:v>-423</c:v>
                </c:pt>
                <c:pt idx="2905">
                  <c:v>-422.5</c:v>
                </c:pt>
                <c:pt idx="2906">
                  <c:v>-422</c:v>
                </c:pt>
                <c:pt idx="2907">
                  <c:v>-421.5</c:v>
                </c:pt>
                <c:pt idx="2908">
                  <c:v>-421</c:v>
                </c:pt>
                <c:pt idx="2909">
                  <c:v>-420.5</c:v>
                </c:pt>
                <c:pt idx="2910">
                  <c:v>-420</c:v>
                </c:pt>
                <c:pt idx="2911">
                  <c:v>-419.5</c:v>
                </c:pt>
                <c:pt idx="2912">
                  <c:v>-419</c:v>
                </c:pt>
                <c:pt idx="2913">
                  <c:v>-418.5</c:v>
                </c:pt>
                <c:pt idx="2914">
                  <c:v>-418</c:v>
                </c:pt>
                <c:pt idx="2915">
                  <c:v>-417.5</c:v>
                </c:pt>
                <c:pt idx="2916">
                  <c:v>-417</c:v>
                </c:pt>
                <c:pt idx="2917">
                  <c:v>-416.5</c:v>
                </c:pt>
                <c:pt idx="2918">
                  <c:v>-416</c:v>
                </c:pt>
                <c:pt idx="2919">
                  <c:v>-415.5</c:v>
                </c:pt>
                <c:pt idx="2920">
                  <c:v>-415</c:v>
                </c:pt>
                <c:pt idx="2921">
                  <c:v>-414.5</c:v>
                </c:pt>
                <c:pt idx="2922">
                  <c:v>-414</c:v>
                </c:pt>
                <c:pt idx="2923">
                  <c:v>-413.5</c:v>
                </c:pt>
                <c:pt idx="2924">
                  <c:v>-413</c:v>
                </c:pt>
                <c:pt idx="2925">
                  <c:v>-412.5</c:v>
                </c:pt>
                <c:pt idx="2926">
                  <c:v>-412</c:v>
                </c:pt>
                <c:pt idx="2927">
                  <c:v>-411.5</c:v>
                </c:pt>
                <c:pt idx="2928">
                  <c:v>-411</c:v>
                </c:pt>
                <c:pt idx="2929">
                  <c:v>-410.5</c:v>
                </c:pt>
                <c:pt idx="2930">
                  <c:v>-410</c:v>
                </c:pt>
                <c:pt idx="2931">
                  <c:v>-409.5</c:v>
                </c:pt>
                <c:pt idx="2932">
                  <c:v>-409</c:v>
                </c:pt>
                <c:pt idx="2933">
                  <c:v>-408.5</c:v>
                </c:pt>
                <c:pt idx="2934">
                  <c:v>-408</c:v>
                </c:pt>
                <c:pt idx="2935">
                  <c:v>-407.5</c:v>
                </c:pt>
                <c:pt idx="2936">
                  <c:v>-407</c:v>
                </c:pt>
                <c:pt idx="2937">
                  <c:v>-406.5</c:v>
                </c:pt>
                <c:pt idx="2938">
                  <c:v>-406</c:v>
                </c:pt>
                <c:pt idx="2939">
                  <c:v>-405.5</c:v>
                </c:pt>
                <c:pt idx="2940">
                  <c:v>-405</c:v>
                </c:pt>
                <c:pt idx="2941">
                  <c:v>-404.5</c:v>
                </c:pt>
                <c:pt idx="2942">
                  <c:v>-404</c:v>
                </c:pt>
                <c:pt idx="2943">
                  <c:v>-403.5</c:v>
                </c:pt>
                <c:pt idx="2944">
                  <c:v>-403</c:v>
                </c:pt>
                <c:pt idx="2945">
                  <c:v>-402.5</c:v>
                </c:pt>
                <c:pt idx="2946">
                  <c:v>-402</c:v>
                </c:pt>
                <c:pt idx="2947">
                  <c:v>-401.5</c:v>
                </c:pt>
                <c:pt idx="2948">
                  <c:v>-401</c:v>
                </c:pt>
                <c:pt idx="2949">
                  <c:v>-400.5</c:v>
                </c:pt>
                <c:pt idx="2950">
                  <c:v>-400</c:v>
                </c:pt>
                <c:pt idx="2951">
                  <c:v>-399.5</c:v>
                </c:pt>
                <c:pt idx="2952">
                  <c:v>-399</c:v>
                </c:pt>
                <c:pt idx="2953">
                  <c:v>-398.5</c:v>
                </c:pt>
                <c:pt idx="2954">
                  <c:v>-398</c:v>
                </c:pt>
                <c:pt idx="2955">
                  <c:v>-397.5</c:v>
                </c:pt>
                <c:pt idx="2956">
                  <c:v>-397</c:v>
                </c:pt>
                <c:pt idx="2957">
                  <c:v>-396.5</c:v>
                </c:pt>
                <c:pt idx="2958">
                  <c:v>-396</c:v>
                </c:pt>
                <c:pt idx="2959">
                  <c:v>-395.5</c:v>
                </c:pt>
                <c:pt idx="2960">
                  <c:v>-395</c:v>
                </c:pt>
                <c:pt idx="2961">
                  <c:v>-394.5</c:v>
                </c:pt>
                <c:pt idx="2962">
                  <c:v>-394</c:v>
                </c:pt>
                <c:pt idx="2963">
                  <c:v>-393.5</c:v>
                </c:pt>
                <c:pt idx="2964">
                  <c:v>-393</c:v>
                </c:pt>
                <c:pt idx="2965">
                  <c:v>-392.5</c:v>
                </c:pt>
                <c:pt idx="2966">
                  <c:v>-392</c:v>
                </c:pt>
                <c:pt idx="2967">
                  <c:v>-391.5</c:v>
                </c:pt>
                <c:pt idx="2968">
                  <c:v>-391</c:v>
                </c:pt>
                <c:pt idx="2969">
                  <c:v>-390.5</c:v>
                </c:pt>
                <c:pt idx="2970">
                  <c:v>-390</c:v>
                </c:pt>
                <c:pt idx="2971">
                  <c:v>-389.5</c:v>
                </c:pt>
                <c:pt idx="2972">
                  <c:v>-389</c:v>
                </c:pt>
                <c:pt idx="2973">
                  <c:v>-388.5</c:v>
                </c:pt>
                <c:pt idx="2974">
                  <c:v>-388</c:v>
                </c:pt>
                <c:pt idx="2975">
                  <c:v>-387.5</c:v>
                </c:pt>
                <c:pt idx="2976">
                  <c:v>-387</c:v>
                </c:pt>
                <c:pt idx="2977">
                  <c:v>-386.5</c:v>
                </c:pt>
                <c:pt idx="2978">
                  <c:v>-386</c:v>
                </c:pt>
                <c:pt idx="2979">
                  <c:v>-385.5</c:v>
                </c:pt>
                <c:pt idx="2980">
                  <c:v>-385</c:v>
                </c:pt>
                <c:pt idx="2981">
                  <c:v>-384.5</c:v>
                </c:pt>
                <c:pt idx="2982">
                  <c:v>-384</c:v>
                </c:pt>
                <c:pt idx="2983">
                  <c:v>-383.5</c:v>
                </c:pt>
                <c:pt idx="2984">
                  <c:v>-383</c:v>
                </c:pt>
                <c:pt idx="2985">
                  <c:v>-382.5</c:v>
                </c:pt>
                <c:pt idx="2986">
                  <c:v>-382</c:v>
                </c:pt>
                <c:pt idx="2987">
                  <c:v>-381.5</c:v>
                </c:pt>
                <c:pt idx="2988">
                  <c:v>-381</c:v>
                </c:pt>
                <c:pt idx="2989">
                  <c:v>-380.5</c:v>
                </c:pt>
                <c:pt idx="2990">
                  <c:v>-380</c:v>
                </c:pt>
                <c:pt idx="2991">
                  <c:v>-379.5</c:v>
                </c:pt>
                <c:pt idx="2992">
                  <c:v>-379</c:v>
                </c:pt>
                <c:pt idx="2993">
                  <c:v>-378.5</c:v>
                </c:pt>
                <c:pt idx="2994">
                  <c:v>-378</c:v>
                </c:pt>
                <c:pt idx="2995">
                  <c:v>-377.5</c:v>
                </c:pt>
                <c:pt idx="2996">
                  <c:v>-377</c:v>
                </c:pt>
                <c:pt idx="2997">
                  <c:v>-376.5</c:v>
                </c:pt>
                <c:pt idx="2998">
                  <c:v>-376</c:v>
                </c:pt>
                <c:pt idx="2999">
                  <c:v>-375.5</c:v>
                </c:pt>
                <c:pt idx="3000">
                  <c:v>-375</c:v>
                </c:pt>
                <c:pt idx="3001">
                  <c:v>-374.5</c:v>
                </c:pt>
                <c:pt idx="3002">
                  <c:v>-374</c:v>
                </c:pt>
                <c:pt idx="3003">
                  <c:v>-373.5</c:v>
                </c:pt>
                <c:pt idx="3004">
                  <c:v>-373</c:v>
                </c:pt>
                <c:pt idx="3005">
                  <c:v>-372.5</c:v>
                </c:pt>
                <c:pt idx="3006">
                  <c:v>-372</c:v>
                </c:pt>
                <c:pt idx="3007">
                  <c:v>-371.5</c:v>
                </c:pt>
                <c:pt idx="3008">
                  <c:v>-371</c:v>
                </c:pt>
                <c:pt idx="3009">
                  <c:v>-370.5</c:v>
                </c:pt>
                <c:pt idx="3010">
                  <c:v>-370</c:v>
                </c:pt>
                <c:pt idx="3011">
                  <c:v>-369.5</c:v>
                </c:pt>
                <c:pt idx="3012">
                  <c:v>-369</c:v>
                </c:pt>
                <c:pt idx="3013">
                  <c:v>-368.5</c:v>
                </c:pt>
                <c:pt idx="3014">
                  <c:v>-368</c:v>
                </c:pt>
                <c:pt idx="3015">
                  <c:v>-367.5</c:v>
                </c:pt>
                <c:pt idx="3016">
                  <c:v>-367</c:v>
                </c:pt>
                <c:pt idx="3017">
                  <c:v>-366.5</c:v>
                </c:pt>
                <c:pt idx="3018">
                  <c:v>-366</c:v>
                </c:pt>
                <c:pt idx="3019">
                  <c:v>-365.5</c:v>
                </c:pt>
                <c:pt idx="3020">
                  <c:v>-365</c:v>
                </c:pt>
                <c:pt idx="3021">
                  <c:v>-364.5</c:v>
                </c:pt>
                <c:pt idx="3022">
                  <c:v>-364</c:v>
                </c:pt>
                <c:pt idx="3023">
                  <c:v>-363.5</c:v>
                </c:pt>
                <c:pt idx="3024">
                  <c:v>-363</c:v>
                </c:pt>
                <c:pt idx="3025">
                  <c:v>-362.5</c:v>
                </c:pt>
                <c:pt idx="3026">
                  <c:v>-362</c:v>
                </c:pt>
                <c:pt idx="3027">
                  <c:v>-361.5</c:v>
                </c:pt>
                <c:pt idx="3028">
                  <c:v>-361</c:v>
                </c:pt>
                <c:pt idx="3029">
                  <c:v>-360.5</c:v>
                </c:pt>
                <c:pt idx="3030">
                  <c:v>-360</c:v>
                </c:pt>
                <c:pt idx="3031">
                  <c:v>-359.5</c:v>
                </c:pt>
                <c:pt idx="3032">
                  <c:v>-359</c:v>
                </c:pt>
                <c:pt idx="3033">
                  <c:v>-358.5</c:v>
                </c:pt>
                <c:pt idx="3034">
                  <c:v>-358</c:v>
                </c:pt>
                <c:pt idx="3035">
                  <c:v>-357.5</c:v>
                </c:pt>
                <c:pt idx="3036">
                  <c:v>-357</c:v>
                </c:pt>
                <c:pt idx="3037">
                  <c:v>-356.5</c:v>
                </c:pt>
                <c:pt idx="3038">
                  <c:v>-356</c:v>
                </c:pt>
                <c:pt idx="3039">
                  <c:v>-355.5</c:v>
                </c:pt>
                <c:pt idx="3040">
                  <c:v>-355</c:v>
                </c:pt>
                <c:pt idx="3041">
                  <c:v>-354.5</c:v>
                </c:pt>
                <c:pt idx="3042">
                  <c:v>-354</c:v>
                </c:pt>
                <c:pt idx="3043">
                  <c:v>-353.5</c:v>
                </c:pt>
                <c:pt idx="3044">
                  <c:v>-353</c:v>
                </c:pt>
                <c:pt idx="3045">
                  <c:v>-352.5</c:v>
                </c:pt>
                <c:pt idx="3046">
                  <c:v>-352</c:v>
                </c:pt>
                <c:pt idx="3047">
                  <c:v>-351.5</c:v>
                </c:pt>
                <c:pt idx="3048">
                  <c:v>-351</c:v>
                </c:pt>
                <c:pt idx="3049">
                  <c:v>-350.5</c:v>
                </c:pt>
                <c:pt idx="3050">
                  <c:v>-350</c:v>
                </c:pt>
                <c:pt idx="3051">
                  <c:v>-349.5</c:v>
                </c:pt>
                <c:pt idx="3052">
                  <c:v>-349</c:v>
                </c:pt>
                <c:pt idx="3053">
                  <c:v>-348.5</c:v>
                </c:pt>
                <c:pt idx="3054">
                  <c:v>-348</c:v>
                </c:pt>
                <c:pt idx="3055">
                  <c:v>-347.5</c:v>
                </c:pt>
                <c:pt idx="3056">
                  <c:v>-347</c:v>
                </c:pt>
                <c:pt idx="3057">
                  <c:v>-346.5</c:v>
                </c:pt>
                <c:pt idx="3058">
                  <c:v>-346</c:v>
                </c:pt>
                <c:pt idx="3059">
                  <c:v>-345.5</c:v>
                </c:pt>
                <c:pt idx="3060">
                  <c:v>-345</c:v>
                </c:pt>
                <c:pt idx="3061">
                  <c:v>-344.5</c:v>
                </c:pt>
                <c:pt idx="3062">
                  <c:v>-344</c:v>
                </c:pt>
                <c:pt idx="3063">
                  <c:v>-343.5</c:v>
                </c:pt>
                <c:pt idx="3064">
                  <c:v>-343</c:v>
                </c:pt>
                <c:pt idx="3065">
                  <c:v>-342.5</c:v>
                </c:pt>
                <c:pt idx="3066">
                  <c:v>-342</c:v>
                </c:pt>
                <c:pt idx="3067">
                  <c:v>-341.5</c:v>
                </c:pt>
                <c:pt idx="3068">
                  <c:v>-341</c:v>
                </c:pt>
                <c:pt idx="3069">
                  <c:v>-340.5</c:v>
                </c:pt>
                <c:pt idx="3070">
                  <c:v>-340</c:v>
                </c:pt>
                <c:pt idx="3071">
                  <c:v>-339.5</c:v>
                </c:pt>
                <c:pt idx="3072">
                  <c:v>-339</c:v>
                </c:pt>
                <c:pt idx="3073">
                  <c:v>-338.5</c:v>
                </c:pt>
                <c:pt idx="3074">
                  <c:v>-338</c:v>
                </c:pt>
                <c:pt idx="3075">
                  <c:v>-337.5</c:v>
                </c:pt>
                <c:pt idx="3076">
                  <c:v>-337</c:v>
                </c:pt>
                <c:pt idx="3077">
                  <c:v>-336.5</c:v>
                </c:pt>
                <c:pt idx="3078">
                  <c:v>-336</c:v>
                </c:pt>
                <c:pt idx="3079">
                  <c:v>-335.5</c:v>
                </c:pt>
                <c:pt idx="3080">
                  <c:v>-335</c:v>
                </c:pt>
                <c:pt idx="3081">
                  <c:v>-334.5</c:v>
                </c:pt>
                <c:pt idx="3082">
                  <c:v>-334</c:v>
                </c:pt>
                <c:pt idx="3083">
                  <c:v>-333.5</c:v>
                </c:pt>
                <c:pt idx="3084">
                  <c:v>-333</c:v>
                </c:pt>
                <c:pt idx="3085">
                  <c:v>-332.5</c:v>
                </c:pt>
                <c:pt idx="3086">
                  <c:v>-332</c:v>
                </c:pt>
                <c:pt idx="3087">
                  <c:v>-331.5</c:v>
                </c:pt>
                <c:pt idx="3088">
                  <c:v>-331</c:v>
                </c:pt>
                <c:pt idx="3089">
                  <c:v>-330.5</c:v>
                </c:pt>
                <c:pt idx="3090">
                  <c:v>-330</c:v>
                </c:pt>
                <c:pt idx="3091">
                  <c:v>-329.5</c:v>
                </c:pt>
                <c:pt idx="3092">
                  <c:v>-329</c:v>
                </c:pt>
                <c:pt idx="3093">
                  <c:v>-328.5</c:v>
                </c:pt>
                <c:pt idx="3094">
                  <c:v>-328</c:v>
                </c:pt>
                <c:pt idx="3095">
                  <c:v>-327.5</c:v>
                </c:pt>
                <c:pt idx="3096">
                  <c:v>-327</c:v>
                </c:pt>
                <c:pt idx="3097">
                  <c:v>-326.5</c:v>
                </c:pt>
                <c:pt idx="3098">
                  <c:v>-326</c:v>
                </c:pt>
                <c:pt idx="3099">
                  <c:v>-325.5</c:v>
                </c:pt>
                <c:pt idx="3100">
                  <c:v>-325</c:v>
                </c:pt>
                <c:pt idx="3101">
                  <c:v>-324.5</c:v>
                </c:pt>
                <c:pt idx="3102">
                  <c:v>-324</c:v>
                </c:pt>
                <c:pt idx="3103">
                  <c:v>-323.5</c:v>
                </c:pt>
                <c:pt idx="3104">
                  <c:v>-323</c:v>
                </c:pt>
                <c:pt idx="3105">
                  <c:v>-322.5</c:v>
                </c:pt>
                <c:pt idx="3106">
                  <c:v>-322</c:v>
                </c:pt>
                <c:pt idx="3107">
                  <c:v>-321.5</c:v>
                </c:pt>
                <c:pt idx="3108">
                  <c:v>-321</c:v>
                </c:pt>
                <c:pt idx="3109">
                  <c:v>-320.5</c:v>
                </c:pt>
                <c:pt idx="3110">
                  <c:v>-320</c:v>
                </c:pt>
                <c:pt idx="3111">
                  <c:v>-319.5</c:v>
                </c:pt>
                <c:pt idx="3112">
                  <c:v>-319</c:v>
                </c:pt>
                <c:pt idx="3113">
                  <c:v>-318.5</c:v>
                </c:pt>
                <c:pt idx="3114">
                  <c:v>-318</c:v>
                </c:pt>
                <c:pt idx="3115">
                  <c:v>-317.5</c:v>
                </c:pt>
                <c:pt idx="3116">
                  <c:v>-317</c:v>
                </c:pt>
                <c:pt idx="3117">
                  <c:v>-316.5</c:v>
                </c:pt>
                <c:pt idx="3118">
                  <c:v>-316</c:v>
                </c:pt>
                <c:pt idx="3119">
                  <c:v>-315.5</c:v>
                </c:pt>
                <c:pt idx="3120">
                  <c:v>-315</c:v>
                </c:pt>
                <c:pt idx="3121">
                  <c:v>-314.5</c:v>
                </c:pt>
                <c:pt idx="3122">
                  <c:v>-314</c:v>
                </c:pt>
                <c:pt idx="3123">
                  <c:v>-313.5</c:v>
                </c:pt>
                <c:pt idx="3124">
                  <c:v>-313</c:v>
                </c:pt>
                <c:pt idx="3125">
                  <c:v>-312.5</c:v>
                </c:pt>
                <c:pt idx="3126">
                  <c:v>-312</c:v>
                </c:pt>
                <c:pt idx="3127">
                  <c:v>-311.5</c:v>
                </c:pt>
                <c:pt idx="3128">
                  <c:v>-311</c:v>
                </c:pt>
                <c:pt idx="3129">
                  <c:v>-310.5</c:v>
                </c:pt>
                <c:pt idx="3130">
                  <c:v>-310</c:v>
                </c:pt>
                <c:pt idx="3131">
                  <c:v>-309.5</c:v>
                </c:pt>
                <c:pt idx="3132">
                  <c:v>-309</c:v>
                </c:pt>
                <c:pt idx="3133">
                  <c:v>-308.5</c:v>
                </c:pt>
                <c:pt idx="3134">
                  <c:v>-308</c:v>
                </c:pt>
                <c:pt idx="3135">
                  <c:v>-307.5</c:v>
                </c:pt>
                <c:pt idx="3136">
                  <c:v>-307</c:v>
                </c:pt>
                <c:pt idx="3137">
                  <c:v>-306.5</c:v>
                </c:pt>
                <c:pt idx="3138">
                  <c:v>-306</c:v>
                </c:pt>
                <c:pt idx="3139">
                  <c:v>-305.5</c:v>
                </c:pt>
                <c:pt idx="3140">
                  <c:v>-305</c:v>
                </c:pt>
                <c:pt idx="3141">
                  <c:v>-304.5</c:v>
                </c:pt>
                <c:pt idx="3142">
                  <c:v>-304</c:v>
                </c:pt>
                <c:pt idx="3143">
                  <c:v>-303.5</c:v>
                </c:pt>
                <c:pt idx="3144">
                  <c:v>-303</c:v>
                </c:pt>
                <c:pt idx="3145">
                  <c:v>-302.5</c:v>
                </c:pt>
                <c:pt idx="3146">
                  <c:v>-302</c:v>
                </c:pt>
                <c:pt idx="3147">
                  <c:v>-301.5</c:v>
                </c:pt>
                <c:pt idx="3148">
                  <c:v>-301</c:v>
                </c:pt>
                <c:pt idx="3149">
                  <c:v>-300.5</c:v>
                </c:pt>
                <c:pt idx="3150">
                  <c:v>-300</c:v>
                </c:pt>
                <c:pt idx="3151">
                  <c:v>-299.5</c:v>
                </c:pt>
                <c:pt idx="3152">
                  <c:v>-299</c:v>
                </c:pt>
                <c:pt idx="3153">
                  <c:v>-298.5</c:v>
                </c:pt>
                <c:pt idx="3154">
                  <c:v>-298</c:v>
                </c:pt>
                <c:pt idx="3155">
                  <c:v>-297.5</c:v>
                </c:pt>
                <c:pt idx="3156">
                  <c:v>-297</c:v>
                </c:pt>
                <c:pt idx="3157">
                  <c:v>-296.5</c:v>
                </c:pt>
                <c:pt idx="3158">
                  <c:v>-296</c:v>
                </c:pt>
                <c:pt idx="3159">
                  <c:v>-295.5</c:v>
                </c:pt>
                <c:pt idx="3160">
                  <c:v>-295</c:v>
                </c:pt>
                <c:pt idx="3161">
                  <c:v>-294.5</c:v>
                </c:pt>
                <c:pt idx="3162">
                  <c:v>-294</c:v>
                </c:pt>
                <c:pt idx="3163">
                  <c:v>-293.5</c:v>
                </c:pt>
                <c:pt idx="3164">
                  <c:v>-293</c:v>
                </c:pt>
                <c:pt idx="3165">
                  <c:v>-292.5</c:v>
                </c:pt>
                <c:pt idx="3166">
                  <c:v>-292</c:v>
                </c:pt>
                <c:pt idx="3167">
                  <c:v>-291.5</c:v>
                </c:pt>
                <c:pt idx="3168">
                  <c:v>-291</c:v>
                </c:pt>
                <c:pt idx="3169">
                  <c:v>-290.5</c:v>
                </c:pt>
                <c:pt idx="3170">
                  <c:v>-290</c:v>
                </c:pt>
                <c:pt idx="3171">
                  <c:v>-289.5</c:v>
                </c:pt>
                <c:pt idx="3172">
                  <c:v>-289</c:v>
                </c:pt>
                <c:pt idx="3173">
                  <c:v>-288.5</c:v>
                </c:pt>
                <c:pt idx="3174">
                  <c:v>-288</c:v>
                </c:pt>
                <c:pt idx="3175">
                  <c:v>-287.5</c:v>
                </c:pt>
                <c:pt idx="3176">
                  <c:v>-287</c:v>
                </c:pt>
                <c:pt idx="3177">
                  <c:v>-286.5</c:v>
                </c:pt>
                <c:pt idx="3178">
                  <c:v>-286</c:v>
                </c:pt>
                <c:pt idx="3179">
                  <c:v>-285.5</c:v>
                </c:pt>
                <c:pt idx="3180">
                  <c:v>-285</c:v>
                </c:pt>
                <c:pt idx="3181">
                  <c:v>-284.5</c:v>
                </c:pt>
                <c:pt idx="3182">
                  <c:v>-284</c:v>
                </c:pt>
                <c:pt idx="3183">
                  <c:v>-283.5</c:v>
                </c:pt>
                <c:pt idx="3184">
                  <c:v>-283</c:v>
                </c:pt>
                <c:pt idx="3185">
                  <c:v>-282.5</c:v>
                </c:pt>
                <c:pt idx="3186">
                  <c:v>-282</c:v>
                </c:pt>
                <c:pt idx="3187">
                  <c:v>-281.5</c:v>
                </c:pt>
                <c:pt idx="3188">
                  <c:v>-281</c:v>
                </c:pt>
                <c:pt idx="3189">
                  <c:v>-280.5</c:v>
                </c:pt>
                <c:pt idx="3190">
                  <c:v>-280</c:v>
                </c:pt>
                <c:pt idx="3191">
                  <c:v>-279.5</c:v>
                </c:pt>
                <c:pt idx="3192">
                  <c:v>-279</c:v>
                </c:pt>
                <c:pt idx="3193">
                  <c:v>-278.5</c:v>
                </c:pt>
                <c:pt idx="3194">
                  <c:v>-278</c:v>
                </c:pt>
                <c:pt idx="3195">
                  <c:v>-277.5</c:v>
                </c:pt>
                <c:pt idx="3196">
                  <c:v>-277</c:v>
                </c:pt>
                <c:pt idx="3197">
                  <c:v>-276.5</c:v>
                </c:pt>
                <c:pt idx="3198">
                  <c:v>-276</c:v>
                </c:pt>
                <c:pt idx="3199">
                  <c:v>-275.5</c:v>
                </c:pt>
                <c:pt idx="3200">
                  <c:v>-275</c:v>
                </c:pt>
                <c:pt idx="3201">
                  <c:v>-274.5</c:v>
                </c:pt>
                <c:pt idx="3202">
                  <c:v>-274</c:v>
                </c:pt>
                <c:pt idx="3203">
                  <c:v>-273.5</c:v>
                </c:pt>
                <c:pt idx="3204">
                  <c:v>-273</c:v>
                </c:pt>
                <c:pt idx="3205">
                  <c:v>-272.5</c:v>
                </c:pt>
                <c:pt idx="3206">
                  <c:v>-272</c:v>
                </c:pt>
                <c:pt idx="3207">
                  <c:v>-271.5</c:v>
                </c:pt>
                <c:pt idx="3208">
                  <c:v>-271</c:v>
                </c:pt>
                <c:pt idx="3209">
                  <c:v>-270.5</c:v>
                </c:pt>
                <c:pt idx="3210">
                  <c:v>-270</c:v>
                </c:pt>
                <c:pt idx="3211">
                  <c:v>-269.5</c:v>
                </c:pt>
                <c:pt idx="3212">
                  <c:v>-269</c:v>
                </c:pt>
                <c:pt idx="3213">
                  <c:v>-268.5</c:v>
                </c:pt>
                <c:pt idx="3214">
                  <c:v>-268</c:v>
                </c:pt>
                <c:pt idx="3215">
                  <c:v>-267.5</c:v>
                </c:pt>
                <c:pt idx="3216">
                  <c:v>-267</c:v>
                </c:pt>
                <c:pt idx="3217">
                  <c:v>-266.5</c:v>
                </c:pt>
                <c:pt idx="3218">
                  <c:v>-266</c:v>
                </c:pt>
                <c:pt idx="3219">
                  <c:v>-265.5</c:v>
                </c:pt>
                <c:pt idx="3220">
                  <c:v>-265</c:v>
                </c:pt>
                <c:pt idx="3221">
                  <c:v>-264.5</c:v>
                </c:pt>
                <c:pt idx="3222">
                  <c:v>-264</c:v>
                </c:pt>
                <c:pt idx="3223">
                  <c:v>-263.5</c:v>
                </c:pt>
                <c:pt idx="3224">
                  <c:v>-263</c:v>
                </c:pt>
                <c:pt idx="3225">
                  <c:v>-262.5</c:v>
                </c:pt>
                <c:pt idx="3226">
                  <c:v>-262</c:v>
                </c:pt>
                <c:pt idx="3227">
                  <c:v>-261.5</c:v>
                </c:pt>
                <c:pt idx="3228">
                  <c:v>-261</c:v>
                </c:pt>
                <c:pt idx="3229">
                  <c:v>-260.5</c:v>
                </c:pt>
                <c:pt idx="3230">
                  <c:v>-260</c:v>
                </c:pt>
                <c:pt idx="3231">
                  <c:v>-259.5</c:v>
                </c:pt>
                <c:pt idx="3232">
                  <c:v>-259</c:v>
                </c:pt>
                <c:pt idx="3233">
                  <c:v>-258.5</c:v>
                </c:pt>
                <c:pt idx="3234">
                  <c:v>-258</c:v>
                </c:pt>
                <c:pt idx="3235">
                  <c:v>-257.5</c:v>
                </c:pt>
                <c:pt idx="3236">
                  <c:v>-257</c:v>
                </c:pt>
                <c:pt idx="3237">
                  <c:v>-256.5</c:v>
                </c:pt>
                <c:pt idx="3238">
                  <c:v>-256</c:v>
                </c:pt>
                <c:pt idx="3239">
                  <c:v>-255.5</c:v>
                </c:pt>
                <c:pt idx="3240">
                  <c:v>-255</c:v>
                </c:pt>
                <c:pt idx="3241">
                  <c:v>-254.5</c:v>
                </c:pt>
                <c:pt idx="3242">
                  <c:v>-254</c:v>
                </c:pt>
                <c:pt idx="3243">
                  <c:v>-253.5</c:v>
                </c:pt>
                <c:pt idx="3244">
                  <c:v>-253</c:v>
                </c:pt>
                <c:pt idx="3245">
                  <c:v>-252.5</c:v>
                </c:pt>
                <c:pt idx="3246">
                  <c:v>-252</c:v>
                </c:pt>
                <c:pt idx="3247">
                  <c:v>-251.5</c:v>
                </c:pt>
                <c:pt idx="3248">
                  <c:v>-251</c:v>
                </c:pt>
                <c:pt idx="3249">
                  <c:v>-250.5</c:v>
                </c:pt>
                <c:pt idx="3250">
                  <c:v>-250</c:v>
                </c:pt>
                <c:pt idx="3251">
                  <c:v>-249.5</c:v>
                </c:pt>
                <c:pt idx="3252">
                  <c:v>-249</c:v>
                </c:pt>
                <c:pt idx="3253">
                  <c:v>-248.5</c:v>
                </c:pt>
                <c:pt idx="3254">
                  <c:v>-248</c:v>
                </c:pt>
                <c:pt idx="3255">
                  <c:v>-247.5</c:v>
                </c:pt>
                <c:pt idx="3256">
                  <c:v>-247</c:v>
                </c:pt>
                <c:pt idx="3257">
                  <c:v>-246.5</c:v>
                </c:pt>
                <c:pt idx="3258">
                  <c:v>-246</c:v>
                </c:pt>
                <c:pt idx="3259">
                  <c:v>-245.5</c:v>
                </c:pt>
                <c:pt idx="3260">
                  <c:v>-245</c:v>
                </c:pt>
                <c:pt idx="3261">
                  <c:v>-244.5</c:v>
                </c:pt>
                <c:pt idx="3262">
                  <c:v>-244</c:v>
                </c:pt>
                <c:pt idx="3263">
                  <c:v>-243.5</c:v>
                </c:pt>
                <c:pt idx="3264">
                  <c:v>-243</c:v>
                </c:pt>
                <c:pt idx="3265">
                  <c:v>-242.5</c:v>
                </c:pt>
                <c:pt idx="3266">
                  <c:v>-242</c:v>
                </c:pt>
                <c:pt idx="3267">
                  <c:v>-241.5</c:v>
                </c:pt>
                <c:pt idx="3268">
                  <c:v>-241</c:v>
                </c:pt>
                <c:pt idx="3269">
                  <c:v>-240.5</c:v>
                </c:pt>
                <c:pt idx="3270">
                  <c:v>-240</c:v>
                </c:pt>
                <c:pt idx="3271">
                  <c:v>-239.5</c:v>
                </c:pt>
                <c:pt idx="3272">
                  <c:v>-239</c:v>
                </c:pt>
                <c:pt idx="3273">
                  <c:v>-238.5</c:v>
                </c:pt>
                <c:pt idx="3274">
                  <c:v>-238</c:v>
                </c:pt>
                <c:pt idx="3275">
                  <c:v>-237.5</c:v>
                </c:pt>
                <c:pt idx="3276">
                  <c:v>-237</c:v>
                </c:pt>
                <c:pt idx="3277">
                  <c:v>-236.5</c:v>
                </c:pt>
                <c:pt idx="3278">
                  <c:v>-236</c:v>
                </c:pt>
                <c:pt idx="3279">
                  <c:v>-235.5</c:v>
                </c:pt>
                <c:pt idx="3280">
                  <c:v>-235</c:v>
                </c:pt>
                <c:pt idx="3281">
                  <c:v>-234.5</c:v>
                </c:pt>
                <c:pt idx="3282">
                  <c:v>-234</c:v>
                </c:pt>
                <c:pt idx="3283">
                  <c:v>-233.5</c:v>
                </c:pt>
                <c:pt idx="3284">
                  <c:v>-233</c:v>
                </c:pt>
                <c:pt idx="3285">
                  <c:v>-232.5</c:v>
                </c:pt>
                <c:pt idx="3286">
                  <c:v>-232</c:v>
                </c:pt>
                <c:pt idx="3287">
                  <c:v>-231.5</c:v>
                </c:pt>
                <c:pt idx="3288">
                  <c:v>-231</c:v>
                </c:pt>
                <c:pt idx="3289">
                  <c:v>-230.5</c:v>
                </c:pt>
                <c:pt idx="3290">
                  <c:v>-230</c:v>
                </c:pt>
                <c:pt idx="3291">
                  <c:v>-229.5</c:v>
                </c:pt>
                <c:pt idx="3292">
                  <c:v>-229</c:v>
                </c:pt>
                <c:pt idx="3293">
                  <c:v>-228.5</c:v>
                </c:pt>
                <c:pt idx="3294">
                  <c:v>-228</c:v>
                </c:pt>
                <c:pt idx="3295">
                  <c:v>-227.5</c:v>
                </c:pt>
                <c:pt idx="3296">
                  <c:v>-227</c:v>
                </c:pt>
                <c:pt idx="3297">
                  <c:v>-226.5</c:v>
                </c:pt>
                <c:pt idx="3298">
                  <c:v>-226</c:v>
                </c:pt>
                <c:pt idx="3299">
                  <c:v>-225.5</c:v>
                </c:pt>
                <c:pt idx="3300">
                  <c:v>-225</c:v>
                </c:pt>
                <c:pt idx="3301">
                  <c:v>-224.5</c:v>
                </c:pt>
                <c:pt idx="3302">
                  <c:v>-224</c:v>
                </c:pt>
                <c:pt idx="3303">
                  <c:v>-223.5</c:v>
                </c:pt>
                <c:pt idx="3304">
                  <c:v>-223</c:v>
                </c:pt>
                <c:pt idx="3305">
                  <c:v>-222.5</c:v>
                </c:pt>
                <c:pt idx="3306">
                  <c:v>-222</c:v>
                </c:pt>
                <c:pt idx="3307">
                  <c:v>-221.5</c:v>
                </c:pt>
                <c:pt idx="3308">
                  <c:v>-221</c:v>
                </c:pt>
                <c:pt idx="3309">
                  <c:v>-220.5</c:v>
                </c:pt>
                <c:pt idx="3310">
                  <c:v>-220</c:v>
                </c:pt>
                <c:pt idx="3311">
                  <c:v>-219.5</c:v>
                </c:pt>
                <c:pt idx="3312">
                  <c:v>-219</c:v>
                </c:pt>
                <c:pt idx="3313">
                  <c:v>-218.5</c:v>
                </c:pt>
                <c:pt idx="3314">
                  <c:v>-218</c:v>
                </c:pt>
                <c:pt idx="3315">
                  <c:v>-217.5</c:v>
                </c:pt>
                <c:pt idx="3316">
                  <c:v>-217</c:v>
                </c:pt>
                <c:pt idx="3317">
                  <c:v>-216.5</c:v>
                </c:pt>
                <c:pt idx="3318">
                  <c:v>-216</c:v>
                </c:pt>
                <c:pt idx="3319">
                  <c:v>-215.5</c:v>
                </c:pt>
                <c:pt idx="3320">
                  <c:v>-215</c:v>
                </c:pt>
                <c:pt idx="3321">
                  <c:v>-214.5</c:v>
                </c:pt>
                <c:pt idx="3322">
                  <c:v>-214</c:v>
                </c:pt>
                <c:pt idx="3323">
                  <c:v>-213.5</c:v>
                </c:pt>
                <c:pt idx="3324">
                  <c:v>-213</c:v>
                </c:pt>
                <c:pt idx="3325">
                  <c:v>-212.5</c:v>
                </c:pt>
                <c:pt idx="3326">
                  <c:v>-212</c:v>
                </c:pt>
                <c:pt idx="3327">
                  <c:v>-211.5</c:v>
                </c:pt>
                <c:pt idx="3328">
                  <c:v>-211</c:v>
                </c:pt>
                <c:pt idx="3329">
                  <c:v>-210.5</c:v>
                </c:pt>
                <c:pt idx="3330">
                  <c:v>-210</c:v>
                </c:pt>
                <c:pt idx="3331">
                  <c:v>-209.5</c:v>
                </c:pt>
                <c:pt idx="3332">
                  <c:v>-209</c:v>
                </c:pt>
                <c:pt idx="3333">
                  <c:v>-208.5</c:v>
                </c:pt>
                <c:pt idx="3334">
                  <c:v>-208</c:v>
                </c:pt>
                <c:pt idx="3335">
                  <c:v>-207.5</c:v>
                </c:pt>
                <c:pt idx="3336">
                  <c:v>-207</c:v>
                </c:pt>
                <c:pt idx="3337">
                  <c:v>-206.5</c:v>
                </c:pt>
                <c:pt idx="3338">
                  <c:v>-206</c:v>
                </c:pt>
                <c:pt idx="3339">
                  <c:v>-205.5</c:v>
                </c:pt>
                <c:pt idx="3340">
                  <c:v>-205</c:v>
                </c:pt>
                <c:pt idx="3341">
                  <c:v>-204.5</c:v>
                </c:pt>
                <c:pt idx="3342">
                  <c:v>-204</c:v>
                </c:pt>
                <c:pt idx="3343">
                  <c:v>-203.5</c:v>
                </c:pt>
                <c:pt idx="3344">
                  <c:v>-203</c:v>
                </c:pt>
                <c:pt idx="3345">
                  <c:v>-202.5</c:v>
                </c:pt>
                <c:pt idx="3346">
                  <c:v>-202</c:v>
                </c:pt>
                <c:pt idx="3347">
                  <c:v>-201.5</c:v>
                </c:pt>
                <c:pt idx="3348">
                  <c:v>-201</c:v>
                </c:pt>
                <c:pt idx="3349">
                  <c:v>-200.5</c:v>
                </c:pt>
                <c:pt idx="3350">
                  <c:v>-200</c:v>
                </c:pt>
                <c:pt idx="3351">
                  <c:v>-199.5</c:v>
                </c:pt>
                <c:pt idx="3352">
                  <c:v>-199</c:v>
                </c:pt>
                <c:pt idx="3353">
                  <c:v>-198.5</c:v>
                </c:pt>
                <c:pt idx="3354">
                  <c:v>-198</c:v>
                </c:pt>
                <c:pt idx="3355">
                  <c:v>-197.5</c:v>
                </c:pt>
                <c:pt idx="3356">
                  <c:v>-197</c:v>
                </c:pt>
                <c:pt idx="3357">
                  <c:v>-196.5</c:v>
                </c:pt>
                <c:pt idx="3358">
                  <c:v>-196</c:v>
                </c:pt>
                <c:pt idx="3359">
                  <c:v>-195.5</c:v>
                </c:pt>
                <c:pt idx="3360">
                  <c:v>-195</c:v>
                </c:pt>
                <c:pt idx="3361">
                  <c:v>-194.5</c:v>
                </c:pt>
                <c:pt idx="3362">
                  <c:v>-194</c:v>
                </c:pt>
                <c:pt idx="3363">
                  <c:v>-193.5</c:v>
                </c:pt>
                <c:pt idx="3364">
                  <c:v>-193</c:v>
                </c:pt>
                <c:pt idx="3365">
                  <c:v>-192.5</c:v>
                </c:pt>
                <c:pt idx="3366">
                  <c:v>-192</c:v>
                </c:pt>
                <c:pt idx="3367">
                  <c:v>-191.5</c:v>
                </c:pt>
                <c:pt idx="3368">
                  <c:v>-191</c:v>
                </c:pt>
                <c:pt idx="3369">
                  <c:v>-190.5</c:v>
                </c:pt>
                <c:pt idx="3370">
                  <c:v>-190</c:v>
                </c:pt>
                <c:pt idx="3371">
                  <c:v>-189.5</c:v>
                </c:pt>
                <c:pt idx="3372">
                  <c:v>-189</c:v>
                </c:pt>
                <c:pt idx="3373">
                  <c:v>-188.5</c:v>
                </c:pt>
                <c:pt idx="3374">
                  <c:v>-188</c:v>
                </c:pt>
                <c:pt idx="3375">
                  <c:v>-187.5</c:v>
                </c:pt>
                <c:pt idx="3376">
                  <c:v>-187</c:v>
                </c:pt>
                <c:pt idx="3377">
                  <c:v>-186.5</c:v>
                </c:pt>
                <c:pt idx="3378">
                  <c:v>-186</c:v>
                </c:pt>
                <c:pt idx="3379">
                  <c:v>-185.5</c:v>
                </c:pt>
                <c:pt idx="3380">
                  <c:v>-185</c:v>
                </c:pt>
                <c:pt idx="3381">
                  <c:v>-184.5</c:v>
                </c:pt>
                <c:pt idx="3382">
                  <c:v>-184</c:v>
                </c:pt>
                <c:pt idx="3383">
                  <c:v>-183.5</c:v>
                </c:pt>
                <c:pt idx="3384">
                  <c:v>-183</c:v>
                </c:pt>
                <c:pt idx="3385">
                  <c:v>-182.5</c:v>
                </c:pt>
                <c:pt idx="3386">
                  <c:v>-182</c:v>
                </c:pt>
                <c:pt idx="3387">
                  <c:v>-181.5</c:v>
                </c:pt>
                <c:pt idx="3388">
                  <c:v>-181</c:v>
                </c:pt>
                <c:pt idx="3389">
                  <c:v>-180.5</c:v>
                </c:pt>
                <c:pt idx="3390">
                  <c:v>-180</c:v>
                </c:pt>
                <c:pt idx="3391">
                  <c:v>-179.5</c:v>
                </c:pt>
                <c:pt idx="3392">
                  <c:v>-179</c:v>
                </c:pt>
                <c:pt idx="3393">
                  <c:v>-178.5</c:v>
                </c:pt>
                <c:pt idx="3394">
                  <c:v>-178</c:v>
                </c:pt>
                <c:pt idx="3395">
                  <c:v>-177.5</c:v>
                </c:pt>
                <c:pt idx="3396">
                  <c:v>-177</c:v>
                </c:pt>
                <c:pt idx="3397">
                  <c:v>-176.5</c:v>
                </c:pt>
                <c:pt idx="3398">
                  <c:v>-176</c:v>
                </c:pt>
                <c:pt idx="3399">
                  <c:v>-175.5</c:v>
                </c:pt>
                <c:pt idx="3400">
                  <c:v>-175</c:v>
                </c:pt>
                <c:pt idx="3401">
                  <c:v>-174.5</c:v>
                </c:pt>
                <c:pt idx="3402">
                  <c:v>-174</c:v>
                </c:pt>
                <c:pt idx="3403">
                  <c:v>-173.5</c:v>
                </c:pt>
                <c:pt idx="3404">
                  <c:v>-173</c:v>
                </c:pt>
                <c:pt idx="3405">
                  <c:v>-172.5</c:v>
                </c:pt>
                <c:pt idx="3406">
                  <c:v>-172</c:v>
                </c:pt>
                <c:pt idx="3407">
                  <c:v>-171.5</c:v>
                </c:pt>
                <c:pt idx="3408">
                  <c:v>-171</c:v>
                </c:pt>
                <c:pt idx="3409">
                  <c:v>-170.5</c:v>
                </c:pt>
                <c:pt idx="3410">
                  <c:v>-170</c:v>
                </c:pt>
                <c:pt idx="3411">
                  <c:v>-169.5</c:v>
                </c:pt>
                <c:pt idx="3412">
                  <c:v>-169</c:v>
                </c:pt>
                <c:pt idx="3413">
                  <c:v>-168.5</c:v>
                </c:pt>
                <c:pt idx="3414">
                  <c:v>-168</c:v>
                </c:pt>
                <c:pt idx="3415">
                  <c:v>-167.5</c:v>
                </c:pt>
                <c:pt idx="3416">
                  <c:v>-167</c:v>
                </c:pt>
                <c:pt idx="3417">
                  <c:v>-166.5</c:v>
                </c:pt>
                <c:pt idx="3418">
                  <c:v>-166</c:v>
                </c:pt>
                <c:pt idx="3419">
                  <c:v>-165.5</c:v>
                </c:pt>
                <c:pt idx="3420">
                  <c:v>-165</c:v>
                </c:pt>
                <c:pt idx="3421">
                  <c:v>-164.5</c:v>
                </c:pt>
                <c:pt idx="3422">
                  <c:v>-164</c:v>
                </c:pt>
                <c:pt idx="3423">
                  <c:v>-163.5</c:v>
                </c:pt>
                <c:pt idx="3424">
                  <c:v>-163</c:v>
                </c:pt>
                <c:pt idx="3425">
                  <c:v>-162.5</c:v>
                </c:pt>
                <c:pt idx="3426">
                  <c:v>-162</c:v>
                </c:pt>
                <c:pt idx="3427">
                  <c:v>-161.5</c:v>
                </c:pt>
                <c:pt idx="3428">
                  <c:v>-161</c:v>
                </c:pt>
                <c:pt idx="3429">
                  <c:v>-160.5</c:v>
                </c:pt>
                <c:pt idx="3430">
                  <c:v>-160</c:v>
                </c:pt>
                <c:pt idx="3431">
                  <c:v>-159.5</c:v>
                </c:pt>
                <c:pt idx="3432">
                  <c:v>-159</c:v>
                </c:pt>
                <c:pt idx="3433">
                  <c:v>-158.5</c:v>
                </c:pt>
                <c:pt idx="3434">
                  <c:v>-158</c:v>
                </c:pt>
                <c:pt idx="3435">
                  <c:v>-157.5</c:v>
                </c:pt>
                <c:pt idx="3436">
                  <c:v>-157</c:v>
                </c:pt>
                <c:pt idx="3437">
                  <c:v>-156.5</c:v>
                </c:pt>
                <c:pt idx="3438">
                  <c:v>-156</c:v>
                </c:pt>
                <c:pt idx="3439">
                  <c:v>-155.5</c:v>
                </c:pt>
                <c:pt idx="3440">
                  <c:v>-155</c:v>
                </c:pt>
                <c:pt idx="3441">
                  <c:v>-154.5</c:v>
                </c:pt>
                <c:pt idx="3442">
                  <c:v>-154</c:v>
                </c:pt>
                <c:pt idx="3443">
                  <c:v>-153.5</c:v>
                </c:pt>
                <c:pt idx="3444">
                  <c:v>-153</c:v>
                </c:pt>
                <c:pt idx="3445">
                  <c:v>-152.5</c:v>
                </c:pt>
                <c:pt idx="3446">
                  <c:v>-152</c:v>
                </c:pt>
                <c:pt idx="3447">
                  <c:v>-151.5</c:v>
                </c:pt>
                <c:pt idx="3448">
                  <c:v>-151</c:v>
                </c:pt>
                <c:pt idx="3449">
                  <c:v>-150.5</c:v>
                </c:pt>
                <c:pt idx="3450">
                  <c:v>-150</c:v>
                </c:pt>
                <c:pt idx="3451">
                  <c:v>-149.5</c:v>
                </c:pt>
                <c:pt idx="3452">
                  <c:v>-149</c:v>
                </c:pt>
                <c:pt idx="3453">
                  <c:v>-148.5</c:v>
                </c:pt>
                <c:pt idx="3454">
                  <c:v>-148</c:v>
                </c:pt>
                <c:pt idx="3455">
                  <c:v>-147.5</c:v>
                </c:pt>
                <c:pt idx="3456">
                  <c:v>-147</c:v>
                </c:pt>
                <c:pt idx="3457">
                  <c:v>-146.5</c:v>
                </c:pt>
                <c:pt idx="3458">
                  <c:v>-146</c:v>
                </c:pt>
                <c:pt idx="3459">
                  <c:v>-145.5</c:v>
                </c:pt>
                <c:pt idx="3460">
                  <c:v>-145</c:v>
                </c:pt>
                <c:pt idx="3461">
                  <c:v>-144.5</c:v>
                </c:pt>
                <c:pt idx="3462">
                  <c:v>-144</c:v>
                </c:pt>
                <c:pt idx="3463">
                  <c:v>-143.5</c:v>
                </c:pt>
                <c:pt idx="3464">
                  <c:v>-143</c:v>
                </c:pt>
                <c:pt idx="3465">
                  <c:v>-142.5</c:v>
                </c:pt>
                <c:pt idx="3466">
                  <c:v>-142</c:v>
                </c:pt>
                <c:pt idx="3467">
                  <c:v>-141.5</c:v>
                </c:pt>
                <c:pt idx="3468">
                  <c:v>-141</c:v>
                </c:pt>
                <c:pt idx="3469">
                  <c:v>-140.5</c:v>
                </c:pt>
                <c:pt idx="3470">
                  <c:v>-140</c:v>
                </c:pt>
                <c:pt idx="3471">
                  <c:v>-139.5</c:v>
                </c:pt>
                <c:pt idx="3472">
                  <c:v>-139</c:v>
                </c:pt>
                <c:pt idx="3473">
                  <c:v>-138.5</c:v>
                </c:pt>
                <c:pt idx="3474">
                  <c:v>-138</c:v>
                </c:pt>
                <c:pt idx="3475">
                  <c:v>-137.5</c:v>
                </c:pt>
                <c:pt idx="3476">
                  <c:v>-137</c:v>
                </c:pt>
                <c:pt idx="3477">
                  <c:v>-136.5</c:v>
                </c:pt>
                <c:pt idx="3478">
                  <c:v>-136</c:v>
                </c:pt>
                <c:pt idx="3479">
                  <c:v>-135.5</c:v>
                </c:pt>
                <c:pt idx="3480">
                  <c:v>-135</c:v>
                </c:pt>
                <c:pt idx="3481">
                  <c:v>-134.5</c:v>
                </c:pt>
                <c:pt idx="3482">
                  <c:v>-134</c:v>
                </c:pt>
                <c:pt idx="3483">
                  <c:v>-133.5</c:v>
                </c:pt>
                <c:pt idx="3484">
                  <c:v>-133</c:v>
                </c:pt>
                <c:pt idx="3485">
                  <c:v>-132.5</c:v>
                </c:pt>
                <c:pt idx="3486">
                  <c:v>-132</c:v>
                </c:pt>
                <c:pt idx="3487">
                  <c:v>-131.5</c:v>
                </c:pt>
                <c:pt idx="3488">
                  <c:v>-131</c:v>
                </c:pt>
                <c:pt idx="3489">
                  <c:v>-130.5</c:v>
                </c:pt>
                <c:pt idx="3490">
                  <c:v>-130</c:v>
                </c:pt>
                <c:pt idx="3491">
                  <c:v>-129.5</c:v>
                </c:pt>
                <c:pt idx="3492">
                  <c:v>-129</c:v>
                </c:pt>
                <c:pt idx="3493">
                  <c:v>-128.5</c:v>
                </c:pt>
                <c:pt idx="3494">
                  <c:v>-128</c:v>
                </c:pt>
                <c:pt idx="3495">
                  <c:v>-127.5</c:v>
                </c:pt>
                <c:pt idx="3496">
                  <c:v>-127</c:v>
                </c:pt>
                <c:pt idx="3497">
                  <c:v>-126.5</c:v>
                </c:pt>
                <c:pt idx="3498">
                  <c:v>-126</c:v>
                </c:pt>
                <c:pt idx="3499">
                  <c:v>-125.5</c:v>
                </c:pt>
                <c:pt idx="3500">
                  <c:v>-125</c:v>
                </c:pt>
                <c:pt idx="3501">
                  <c:v>-124.5</c:v>
                </c:pt>
                <c:pt idx="3502">
                  <c:v>-124</c:v>
                </c:pt>
                <c:pt idx="3503">
                  <c:v>-123.5</c:v>
                </c:pt>
                <c:pt idx="3504">
                  <c:v>-123</c:v>
                </c:pt>
                <c:pt idx="3505">
                  <c:v>-122.5</c:v>
                </c:pt>
                <c:pt idx="3506">
                  <c:v>-122</c:v>
                </c:pt>
                <c:pt idx="3507">
                  <c:v>-121.5</c:v>
                </c:pt>
                <c:pt idx="3508">
                  <c:v>-121</c:v>
                </c:pt>
                <c:pt idx="3509">
                  <c:v>-120.5</c:v>
                </c:pt>
                <c:pt idx="3510">
                  <c:v>-120</c:v>
                </c:pt>
                <c:pt idx="3511">
                  <c:v>-119.5</c:v>
                </c:pt>
                <c:pt idx="3512">
                  <c:v>-119</c:v>
                </c:pt>
                <c:pt idx="3513">
                  <c:v>-118.5</c:v>
                </c:pt>
                <c:pt idx="3514">
                  <c:v>-118</c:v>
                </c:pt>
                <c:pt idx="3515">
                  <c:v>-117.5</c:v>
                </c:pt>
                <c:pt idx="3516">
                  <c:v>-117</c:v>
                </c:pt>
                <c:pt idx="3517">
                  <c:v>-116.5</c:v>
                </c:pt>
                <c:pt idx="3518">
                  <c:v>-116</c:v>
                </c:pt>
                <c:pt idx="3519">
                  <c:v>-115.5</c:v>
                </c:pt>
                <c:pt idx="3520">
                  <c:v>-115</c:v>
                </c:pt>
                <c:pt idx="3521">
                  <c:v>-114.5</c:v>
                </c:pt>
                <c:pt idx="3522">
                  <c:v>-114</c:v>
                </c:pt>
                <c:pt idx="3523">
                  <c:v>-113.5</c:v>
                </c:pt>
                <c:pt idx="3524">
                  <c:v>-113</c:v>
                </c:pt>
                <c:pt idx="3525">
                  <c:v>-112.5</c:v>
                </c:pt>
                <c:pt idx="3526">
                  <c:v>-112</c:v>
                </c:pt>
                <c:pt idx="3527">
                  <c:v>-111.5</c:v>
                </c:pt>
                <c:pt idx="3528">
                  <c:v>-111</c:v>
                </c:pt>
                <c:pt idx="3529">
                  <c:v>-110.5</c:v>
                </c:pt>
                <c:pt idx="3530">
                  <c:v>-110</c:v>
                </c:pt>
                <c:pt idx="3531">
                  <c:v>-109.5</c:v>
                </c:pt>
                <c:pt idx="3532">
                  <c:v>-109</c:v>
                </c:pt>
                <c:pt idx="3533">
                  <c:v>-108.5</c:v>
                </c:pt>
                <c:pt idx="3534">
                  <c:v>-108</c:v>
                </c:pt>
                <c:pt idx="3535">
                  <c:v>-107.5</c:v>
                </c:pt>
                <c:pt idx="3536">
                  <c:v>-107</c:v>
                </c:pt>
                <c:pt idx="3537">
                  <c:v>-106.5</c:v>
                </c:pt>
                <c:pt idx="3538">
                  <c:v>-106</c:v>
                </c:pt>
                <c:pt idx="3539">
                  <c:v>-105.5</c:v>
                </c:pt>
                <c:pt idx="3540">
                  <c:v>-105</c:v>
                </c:pt>
                <c:pt idx="3541">
                  <c:v>-104.5</c:v>
                </c:pt>
                <c:pt idx="3542">
                  <c:v>-104</c:v>
                </c:pt>
                <c:pt idx="3543">
                  <c:v>-103.5</c:v>
                </c:pt>
                <c:pt idx="3544">
                  <c:v>-103</c:v>
                </c:pt>
                <c:pt idx="3545">
                  <c:v>-102.5</c:v>
                </c:pt>
                <c:pt idx="3546">
                  <c:v>-102</c:v>
                </c:pt>
                <c:pt idx="3547">
                  <c:v>-101.5</c:v>
                </c:pt>
                <c:pt idx="3548">
                  <c:v>-101</c:v>
                </c:pt>
                <c:pt idx="3549">
                  <c:v>-100.5</c:v>
                </c:pt>
                <c:pt idx="3550">
                  <c:v>-100</c:v>
                </c:pt>
                <c:pt idx="3551">
                  <c:v>-99.5</c:v>
                </c:pt>
                <c:pt idx="3552">
                  <c:v>-99</c:v>
                </c:pt>
                <c:pt idx="3553">
                  <c:v>-98.5</c:v>
                </c:pt>
                <c:pt idx="3554">
                  <c:v>-98</c:v>
                </c:pt>
                <c:pt idx="3555">
                  <c:v>-97.5</c:v>
                </c:pt>
                <c:pt idx="3556">
                  <c:v>-97</c:v>
                </c:pt>
                <c:pt idx="3557">
                  <c:v>-96.5</c:v>
                </c:pt>
                <c:pt idx="3558">
                  <c:v>-96</c:v>
                </c:pt>
                <c:pt idx="3559">
                  <c:v>-95.5</c:v>
                </c:pt>
                <c:pt idx="3560">
                  <c:v>-95</c:v>
                </c:pt>
                <c:pt idx="3561">
                  <c:v>-94.5</c:v>
                </c:pt>
                <c:pt idx="3562">
                  <c:v>-94</c:v>
                </c:pt>
                <c:pt idx="3563">
                  <c:v>-93.5</c:v>
                </c:pt>
                <c:pt idx="3564">
                  <c:v>-93</c:v>
                </c:pt>
                <c:pt idx="3565">
                  <c:v>-92.5</c:v>
                </c:pt>
                <c:pt idx="3566">
                  <c:v>-92</c:v>
                </c:pt>
                <c:pt idx="3567">
                  <c:v>-91.5</c:v>
                </c:pt>
                <c:pt idx="3568">
                  <c:v>-91</c:v>
                </c:pt>
                <c:pt idx="3569">
                  <c:v>-90.5</c:v>
                </c:pt>
                <c:pt idx="3570">
                  <c:v>-90</c:v>
                </c:pt>
                <c:pt idx="3571">
                  <c:v>-89.5</c:v>
                </c:pt>
                <c:pt idx="3572">
                  <c:v>-89</c:v>
                </c:pt>
                <c:pt idx="3573">
                  <c:v>-88.5</c:v>
                </c:pt>
                <c:pt idx="3574">
                  <c:v>-88</c:v>
                </c:pt>
                <c:pt idx="3575">
                  <c:v>-87.5</c:v>
                </c:pt>
                <c:pt idx="3576">
                  <c:v>-87</c:v>
                </c:pt>
                <c:pt idx="3577">
                  <c:v>-86.5</c:v>
                </c:pt>
                <c:pt idx="3578">
                  <c:v>-86</c:v>
                </c:pt>
                <c:pt idx="3579">
                  <c:v>-85.5</c:v>
                </c:pt>
                <c:pt idx="3580">
                  <c:v>-85</c:v>
                </c:pt>
                <c:pt idx="3581">
                  <c:v>-84.5</c:v>
                </c:pt>
                <c:pt idx="3582">
                  <c:v>-84</c:v>
                </c:pt>
                <c:pt idx="3583">
                  <c:v>-83.5</c:v>
                </c:pt>
                <c:pt idx="3584">
                  <c:v>-83</c:v>
                </c:pt>
                <c:pt idx="3585">
                  <c:v>-82.5</c:v>
                </c:pt>
                <c:pt idx="3586">
                  <c:v>-82</c:v>
                </c:pt>
                <c:pt idx="3587">
                  <c:v>-81.5</c:v>
                </c:pt>
                <c:pt idx="3588">
                  <c:v>-81</c:v>
                </c:pt>
                <c:pt idx="3589">
                  <c:v>-80.5</c:v>
                </c:pt>
                <c:pt idx="3590">
                  <c:v>-80</c:v>
                </c:pt>
                <c:pt idx="3591">
                  <c:v>-79.5</c:v>
                </c:pt>
                <c:pt idx="3592">
                  <c:v>-79</c:v>
                </c:pt>
                <c:pt idx="3593">
                  <c:v>-78.5</c:v>
                </c:pt>
                <c:pt idx="3594">
                  <c:v>-78</c:v>
                </c:pt>
                <c:pt idx="3595">
                  <c:v>-77.5</c:v>
                </c:pt>
                <c:pt idx="3596">
                  <c:v>-77</c:v>
                </c:pt>
                <c:pt idx="3597">
                  <c:v>-76.5</c:v>
                </c:pt>
                <c:pt idx="3598">
                  <c:v>-76</c:v>
                </c:pt>
                <c:pt idx="3599">
                  <c:v>-75.5</c:v>
                </c:pt>
                <c:pt idx="3600">
                  <c:v>-75</c:v>
                </c:pt>
                <c:pt idx="3601">
                  <c:v>-74.5</c:v>
                </c:pt>
                <c:pt idx="3602">
                  <c:v>-74</c:v>
                </c:pt>
                <c:pt idx="3603">
                  <c:v>-73.5</c:v>
                </c:pt>
                <c:pt idx="3604">
                  <c:v>-73</c:v>
                </c:pt>
                <c:pt idx="3605">
                  <c:v>-72.5</c:v>
                </c:pt>
                <c:pt idx="3606">
                  <c:v>-72</c:v>
                </c:pt>
                <c:pt idx="3607">
                  <c:v>-71.5</c:v>
                </c:pt>
                <c:pt idx="3608">
                  <c:v>-71</c:v>
                </c:pt>
                <c:pt idx="3609">
                  <c:v>-70.5</c:v>
                </c:pt>
                <c:pt idx="3610">
                  <c:v>-70</c:v>
                </c:pt>
                <c:pt idx="3611">
                  <c:v>-69.5</c:v>
                </c:pt>
                <c:pt idx="3612">
                  <c:v>-69</c:v>
                </c:pt>
                <c:pt idx="3613">
                  <c:v>-68.5</c:v>
                </c:pt>
                <c:pt idx="3614">
                  <c:v>-68</c:v>
                </c:pt>
                <c:pt idx="3615">
                  <c:v>-67.5</c:v>
                </c:pt>
                <c:pt idx="3616">
                  <c:v>-67</c:v>
                </c:pt>
                <c:pt idx="3617">
                  <c:v>-66.5</c:v>
                </c:pt>
                <c:pt idx="3618">
                  <c:v>-66</c:v>
                </c:pt>
                <c:pt idx="3619">
                  <c:v>-65.5</c:v>
                </c:pt>
                <c:pt idx="3620">
                  <c:v>-65</c:v>
                </c:pt>
                <c:pt idx="3621">
                  <c:v>-64.5</c:v>
                </c:pt>
                <c:pt idx="3622">
                  <c:v>-64</c:v>
                </c:pt>
                <c:pt idx="3623">
                  <c:v>-63.5</c:v>
                </c:pt>
                <c:pt idx="3624">
                  <c:v>-63</c:v>
                </c:pt>
                <c:pt idx="3625">
                  <c:v>-62.5</c:v>
                </c:pt>
                <c:pt idx="3626">
                  <c:v>-62</c:v>
                </c:pt>
                <c:pt idx="3627">
                  <c:v>-61.5</c:v>
                </c:pt>
                <c:pt idx="3628">
                  <c:v>-61</c:v>
                </c:pt>
                <c:pt idx="3629">
                  <c:v>-60.5</c:v>
                </c:pt>
                <c:pt idx="3630">
                  <c:v>-60</c:v>
                </c:pt>
                <c:pt idx="3631">
                  <c:v>-59.5</c:v>
                </c:pt>
                <c:pt idx="3632">
                  <c:v>-59</c:v>
                </c:pt>
                <c:pt idx="3633">
                  <c:v>-58.5</c:v>
                </c:pt>
                <c:pt idx="3634">
                  <c:v>-58</c:v>
                </c:pt>
                <c:pt idx="3635">
                  <c:v>-57.5</c:v>
                </c:pt>
                <c:pt idx="3636">
                  <c:v>-57</c:v>
                </c:pt>
                <c:pt idx="3637">
                  <c:v>-56.5</c:v>
                </c:pt>
                <c:pt idx="3638">
                  <c:v>-56</c:v>
                </c:pt>
                <c:pt idx="3639">
                  <c:v>-55.5</c:v>
                </c:pt>
                <c:pt idx="3640">
                  <c:v>-55</c:v>
                </c:pt>
                <c:pt idx="3641">
                  <c:v>-54.5</c:v>
                </c:pt>
                <c:pt idx="3642">
                  <c:v>-54</c:v>
                </c:pt>
                <c:pt idx="3643">
                  <c:v>-53.5</c:v>
                </c:pt>
                <c:pt idx="3644">
                  <c:v>-53</c:v>
                </c:pt>
                <c:pt idx="3645">
                  <c:v>-52.5</c:v>
                </c:pt>
                <c:pt idx="3646">
                  <c:v>-52</c:v>
                </c:pt>
                <c:pt idx="3647">
                  <c:v>-51.5</c:v>
                </c:pt>
                <c:pt idx="3648">
                  <c:v>-51</c:v>
                </c:pt>
                <c:pt idx="3649">
                  <c:v>-50.5</c:v>
                </c:pt>
                <c:pt idx="3650">
                  <c:v>-50</c:v>
                </c:pt>
                <c:pt idx="3651">
                  <c:v>-49.5</c:v>
                </c:pt>
                <c:pt idx="3652">
                  <c:v>-49</c:v>
                </c:pt>
                <c:pt idx="3653">
                  <c:v>-48.5</c:v>
                </c:pt>
                <c:pt idx="3654">
                  <c:v>-48</c:v>
                </c:pt>
                <c:pt idx="3655">
                  <c:v>-47.5</c:v>
                </c:pt>
                <c:pt idx="3656">
                  <c:v>-47</c:v>
                </c:pt>
                <c:pt idx="3657">
                  <c:v>-46.5</c:v>
                </c:pt>
                <c:pt idx="3658">
                  <c:v>-46</c:v>
                </c:pt>
                <c:pt idx="3659">
                  <c:v>-45.5</c:v>
                </c:pt>
                <c:pt idx="3660">
                  <c:v>-45</c:v>
                </c:pt>
                <c:pt idx="3661">
                  <c:v>-44.5</c:v>
                </c:pt>
                <c:pt idx="3662">
                  <c:v>-44</c:v>
                </c:pt>
                <c:pt idx="3663">
                  <c:v>-43.5</c:v>
                </c:pt>
                <c:pt idx="3664">
                  <c:v>-43</c:v>
                </c:pt>
                <c:pt idx="3665">
                  <c:v>-42.5</c:v>
                </c:pt>
                <c:pt idx="3666">
                  <c:v>-42</c:v>
                </c:pt>
                <c:pt idx="3667">
                  <c:v>-41.5</c:v>
                </c:pt>
                <c:pt idx="3668">
                  <c:v>-41</c:v>
                </c:pt>
                <c:pt idx="3669">
                  <c:v>-40.5</c:v>
                </c:pt>
                <c:pt idx="3670">
                  <c:v>-40</c:v>
                </c:pt>
                <c:pt idx="3671">
                  <c:v>-39.5</c:v>
                </c:pt>
                <c:pt idx="3672">
                  <c:v>-39</c:v>
                </c:pt>
                <c:pt idx="3673">
                  <c:v>-38.5</c:v>
                </c:pt>
                <c:pt idx="3674">
                  <c:v>-38</c:v>
                </c:pt>
                <c:pt idx="3675">
                  <c:v>-37.5</c:v>
                </c:pt>
                <c:pt idx="3676">
                  <c:v>-37</c:v>
                </c:pt>
                <c:pt idx="3677">
                  <c:v>-36.5</c:v>
                </c:pt>
                <c:pt idx="3678">
                  <c:v>-36</c:v>
                </c:pt>
                <c:pt idx="3679">
                  <c:v>-35.5</c:v>
                </c:pt>
                <c:pt idx="3680">
                  <c:v>-35</c:v>
                </c:pt>
                <c:pt idx="3681">
                  <c:v>-34.5</c:v>
                </c:pt>
                <c:pt idx="3682">
                  <c:v>-34</c:v>
                </c:pt>
                <c:pt idx="3683">
                  <c:v>-33.5</c:v>
                </c:pt>
                <c:pt idx="3684">
                  <c:v>-33</c:v>
                </c:pt>
                <c:pt idx="3685">
                  <c:v>-32.5</c:v>
                </c:pt>
                <c:pt idx="3686">
                  <c:v>-32</c:v>
                </c:pt>
                <c:pt idx="3687">
                  <c:v>-31.5</c:v>
                </c:pt>
                <c:pt idx="3688">
                  <c:v>-31</c:v>
                </c:pt>
                <c:pt idx="3689">
                  <c:v>-30.5</c:v>
                </c:pt>
                <c:pt idx="3690">
                  <c:v>-30</c:v>
                </c:pt>
                <c:pt idx="3691">
                  <c:v>-29.5</c:v>
                </c:pt>
                <c:pt idx="3692">
                  <c:v>-29</c:v>
                </c:pt>
                <c:pt idx="3693">
                  <c:v>-28.5</c:v>
                </c:pt>
                <c:pt idx="3694">
                  <c:v>-28</c:v>
                </c:pt>
                <c:pt idx="3695">
                  <c:v>-27.5</c:v>
                </c:pt>
                <c:pt idx="3696">
                  <c:v>-27</c:v>
                </c:pt>
                <c:pt idx="3697">
                  <c:v>-26.5</c:v>
                </c:pt>
                <c:pt idx="3698">
                  <c:v>-26</c:v>
                </c:pt>
                <c:pt idx="3699">
                  <c:v>-25.5</c:v>
                </c:pt>
                <c:pt idx="3700">
                  <c:v>-25</c:v>
                </c:pt>
                <c:pt idx="3701">
                  <c:v>-24.5</c:v>
                </c:pt>
                <c:pt idx="3702">
                  <c:v>-24</c:v>
                </c:pt>
                <c:pt idx="3703">
                  <c:v>-23.5</c:v>
                </c:pt>
                <c:pt idx="3704">
                  <c:v>-23</c:v>
                </c:pt>
                <c:pt idx="3705">
                  <c:v>-22.5</c:v>
                </c:pt>
                <c:pt idx="3706">
                  <c:v>-22</c:v>
                </c:pt>
                <c:pt idx="3707">
                  <c:v>-21.5</c:v>
                </c:pt>
                <c:pt idx="3708">
                  <c:v>-21</c:v>
                </c:pt>
                <c:pt idx="3709">
                  <c:v>-20.5</c:v>
                </c:pt>
                <c:pt idx="3710">
                  <c:v>-20</c:v>
                </c:pt>
                <c:pt idx="3711">
                  <c:v>-19.5</c:v>
                </c:pt>
                <c:pt idx="3712">
                  <c:v>-19</c:v>
                </c:pt>
                <c:pt idx="3713">
                  <c:v>-18.5</c:v>
                </c:pt>
                <c:pt idx="3714">
                  <c:v>-18</c:v>
                </c:pt>
                <c:pt idx="3715">
                  <c:v>-17.5</c:v>
                </c:pt>
                <c:pt idx="3716">
                  <c:v>-17</c:v>
                </c:pt>
                <c:pt idx="3717">
                  <c:v>-16.5</c:v>
                </c:pt>
                <c:pt idx="3718">
                  <c:v>-16</c:v>
                </c:pt>
                <c:pt idx="3719">
                  <c:v>-15.5</c:v>
                </c:pt>
                <c:pt idx="3720">
                  <c:v>-15</c:v>
                </c:pt>
                <c:pt idx="3721">
                  <c:v>-14.5</c:v>
                </c:pt>
                <c:pt idx="3722">
                  <c:v>-14</c:v>
                </c:pt>
                <c:pt idx="3723">
                  <c:v>-13.5</c:v>
                </c:pt>
                <c:pt idx="3724">
                  <c:v>-13</c:v>
                </c:pt>
                <c:pt idx="3725">
                  <c:v>-12.5</c:v>
                </c:pt>
                <c:pt idx="3726">
                  <c:v>-12</c:v>
                </c:pt>
                <c:pt idx="3727">
                  <c:v>-11.5</c:v>
                </c:pt>
                <c:pt idx="3728">
                  <c:v>-11</c:v>
                </c:pt>
                <c:pt idx="3729">
                  <c:v>-10.5</c:v>
                </c:pt>
                <c:pt idx="3730">
                  <c:v>-10</c:v>
                </c:pt>
                <c:pt idx="3731">
                  <c:v>-9.5</c:v>
                </c:pt>
                <c:pt idx="3732">
                  <c:v>-9</c:v>
                </c:pt>
                <c:pt idx="3733">
                  <c:v>-8.5</c:v>
                </c:pt>
                <c:pt idx="3734">
                  <c:v>-8</c:v>
                </c:pt>
                <c:pt idx="3735">
                  <c:v>-7.5</c:v>
                </c:pt>
                <c:pt idx="3736">
                  <c:v>-7</c:v>
                </c:pt>
                <c:pt idx="3737">
                  <c:v>-6.5</c:v>
                </c:pt>
                <c:pt idx="3738">
                  <c:v>-6</c:v>
                </c:pt>
                <c:pt idx="3739">
                  <c:v>-5.5</c:v>
                </c:pt>
                <c:pt idx="3740">
                  <c:v>-5</c:v>
                </c:pt>
                <c:pt idx="3741">
                  <c:v>-4.5</c:v>
                </c:pt>
                <c:pt idx="3742">
                  <c:v>-4</c:v>
                </c:pt>
                <c:pt idx="3743">
                  <c:v>-3.5</c:v>
                </c:pt>
                <c:pt idx="3744">
                  <c:v>-3</c:v>
                </c:pt>
                <c:pt idx="3745">
                  <c:v>-2.5</c:v>
                </c:pt>
                <c:pt idx="3746">
                  <c:v>-2</c:v>
                </c:pt>
                <c:pt idx="3747">
                  <c:v>-1.5</c:v>
                </c:pt>
                <c:pt idx="3748">
                  <c:v>-1</c:v>
                </c:pt>
                <c:pt idx="3749">
                  <c:v>-0.5</c:v>
                </c:pt>
                <c:pt idx="3750">
                  <c:v>0</c:v>
                </c:pt>
                <c:pt idx="3751">
                  <c:v>0.5</c:v>
                </c:pt>
                <c:pt idx="3752">
                  <c:v>1</c:v>
                </c:pt>
                <c:pt idx="3753">
                  <c:v>1.5</c:v>
                </c:pt>
                <c:pt idx="3754">
                  <c:v>2</c:v>
                </c:pt>
                <c:pt idx="3755">
                  <c:v>2.5</c:v>
                </c:pt>
                <c:pt idx="3756">
                  <c:v>3</c:v>
                </c:pt>
                <c:pt idx="3757">
                  <c:v>3.5</c:v>
                </c:pt>
                <c:pt idx="3758">
                  <c:v>4</c:v>
                </c:pt>
                <c:pt idx="3759">
                  <c:v>4.5</c:v>
                </c:pt>
                <c:pt idx="3760">
                  <c:v>5</c:v>
                </c:pt>
                <c:pt idx="3761">
                  <c:v>5.5</c:v>
                </c:pt>
                <c:pt idx="3762">
                  <c:v>6</c:v>
                </c:pt>
                <c:pt idx="3763">
                  <c:v>6.5</c:v>
                </c:pt>
                <c:pt idx="3764">
                  <c:v>7</c:v>
                </c:pt>
                <c:pt idx="3765">
                  <c:v>7.5</c:v>
                </c:pt>
                <c:pt idx="3766">
                  <c:v>8</c:v>
                </c:pt>
                <c:pt idx="3767">
                  <c:v>8.5</c:v>
                </c:pt>
                <c:pt idx="3768">
                  <c:v>9</c:v>
                </c:pt>
                <c:pt idx="3769">
                  <c:v>9.5</c:v>
                </c:pt>
                <c:pt idx="3770">
                  <c:v>10</c:v>
                </c:pt>
                <c:pt idx="3771">
                  <c:v>10.5</c:v>
                </c:pt>
                <c:pt idx="3772">
                  <c:v>11</c:v>
                </c:pt>
                <c:pt idx="3773">
                  <c:v>11.5</c:v>
                </c:pt>
                <c:pt idx="3774">
                  <c:v>12</c:v>
                </c:pt>
                <c:pt idx="3775">
                  <c:v>12.5</c:v>
                </c:pt>
                <c:pt idx="3776">
                  <c:v>13</c:v>
                </c:pt>
                <c:pt idx="3777">
                  <c:v>13.5</c:v>
                </c:pt>
                <c:pt idx="3778">
                  <c:v>14</c:v>
                </c:pt>
                <c:pt idx="3779">
                  <c:v>14.5</c:v>
                </c:pt>
                <c:pt idx="3780">
                  <c:v>15</c:v>
                </c:pt>
                <c:pt idx="3781">
                  <c:v>15.5</c:v>
                </c:pt>
                <c:pt idx="3782">
                  <c:v>16</c:v>
                </c:pt>
                <c:pt idx="3783">
                  <c:v>16.5</c:v>
                </c:pt>
                <c:pt idx="3784">
                  <c:v>17</c:v>
                </c:pt>
                <c:pt idx="3785">
                  <c:v>17.5</c:v>
                </c:pt>
                <c:pt idx="3786">
                  <c:v>18</c:v>
                </c:pt>
                <c:pt idx="3787">
                  <c:v>18.5</c:v>
                </c:pt>
                <c:pt idx="3788">
                  <c:v>19</c:v>
                </c:pt>
                <c:pt idx="3789">
                  <c:v>19.5</c:v>
                </c:pt>
                <c:pt idx="3790">
                  <c:v>20</c:v>
                </c:pt>
                <c:pt idx="3791">
                  <c:v>20.5</c:v>
                </c:pt>
                <c:pt idx="3792">
                  <c:v>21</c:v>
                </c:pt>
                <c:pt idx="3793">
                  <c:v>21.5</c:v>
                </c:pt>
                <c:pt idx="3794">
                  <c:v>22</c:v>
                </c:pt>
                <c:pt idx="3795">
                  <c:v>22.5</c:v>
                </c:pt>
                <c:pt idx="3796">
                  <c:v>23</c:v>
                </c:pt>
                <c:pt idx="3797">
                  <c:v>23.5</c:v>
                </c:pt>
                <c:pt idx="3798">
                  <c:v>24</c:v>
                </c:pt>
                <c:pt idx="3799">
                  <c:v>24.5</c:v>
                </c:pt>
                <c:pt idx="3800">
                  <c:v>25</c:v>
                </c:pt>
                <c:pt idx="3801">
                  <c:v>25.5</c:v>
                </c:pt>
                <c:pt idx="3802">
                  <c:v>26</c:v>
                </c:pt>
                <c:pt idx="3803">
                  <c:v>26.5</c:v>
                </c:pt>
                <c:pt idx="3804">
                  <c:v>27</c:v>
                </c:pt>
                <c:pt idx="3805">
                  <c:v>27.5</c:v>
                </c:pt>
                <c:pt idx="3806">
                  <c:v>28</c:v>
                </c:pt>
                <c:pt idx="3807">
                  <c:v>28.5</c:v>
                </c:pt>
                <c:pt idx="3808">
                  <c:v>29</c:v>
                </c:pt>
                <c:pt idx="3809">
                  <c:v>29.5</c:v>
                </c:pt>
                <c:pt idx="3810">
                  <c:v>30</c:v>
                </c:pt>
                <c:pt idx="3811">
                  <c:v>30.5</c:v>
                </c:pt>
                <c:pt idx="3812">
                  <c:v>31</c:v>
                </c:pt>
                <c:pt idx="3813">
                  <c:v>31.5</c:v>
                </c:pt>
                <c:pt idx="3814">
                  <c:v>32</c:v>
                </c:pt>
                <c:pt idx="3815">
                  <c:v>32.5</c:v>
                </c:pt>
                <c:pt idx="3816">
                  <c:v>33</c:v>
                </c:pt>
                <c:pt idx="3817">
                  <c:v>33.5</c:v>
                </c:pt>
                <c:pt idx="3818">
                  <c:v>34</c:v>
                </c:pt>
                <c:pt idx="3819">
                  <c:v>34.5</c:v>
                </c:pt>
                <c:pt idx="3820">
                  <c:v>35</c:v>
                </c:pt>
                <c:pt idx="3821">
                  <c:v>35.5</c:v>
                </c:pt>
                <c:pt idx="3822">
                  <c:v>36</c:v>
                </c:pt>
                <c:pt idx="3823">
                  <c:v>36.5</c:v>
                </c:pt>
                <c:pt idx="3824">
                  <c:v>37</c:v>
                </c:pt>
                <c:pt idx="3825">
                  <c:v>37.5</c:v>
                </c:pt>
                <c:pt idx="3826">
                  <c:v>38</c:v>
                </c:pt>
                <c:pt idx="3827">
                  <c:v>38.5</c:v>
                </c:pt>
                <c:pt idx="3828">
                  <c:v>39</c:v>
                </c:pt>
                <c:pt idx="3829">
                  <c:v>39.5</c:v>
                </c:pt>
                <c:pt idx="3830">
                  <c:v>40</c:v>
                </c:pt>
                <c:pt idx="3831">
                  <c:v>40.5</c:v>
                </c:pt>
                <c:pt idx="3832">
                  <c:v>41</c:v>
                </c:pt>
                <c:pt idx="3833">
                  <c:v>41.5</c:v>
                </c:pt>
                <c:pt idx="3834">
                  <c:v>42</c:v>
                </c:pt>
                <c:pt idx="3835">
                  <c:v>42.5</c:v>
                </c:pt>
                <c:pt idx="3836">
                  <c:v>43</c:v>
                </c:pt>
                <c:pt idx="3837">
                  <c:v>43.5</c:v>
                </c:pt>
                <c:pt idx="3838">
                  <c:v>44</c:v>
                </c:pt>
                <c:pt idx="3839">
                  <c:v>44.5</c:v>
                </c:pt>
                <c:pt idx="3840">
                  <c:v>45</c:v>
                </c:pt>
                <c:pt idx="3841">
                  <c:v>45.5</c:v>
                </c:pt>
                <c:pt idx="3842">
                  <c:v>46</c:v>
                </c:pt>
                <c:pt idx="3843">
                  <c:v>46.5</c:v>
                </c:pt>
                <c:pt idx="3844">
                  <c:v>47</c:v>
                </c:pt>
                <c:pt idx="3845">
                  <c:v>47.5</c:v>
                </c:pt>
                <c:pt idx="3846">
                  <c:v>48</c:v>
                </c:pt>
                <c:pt idx="3847">
                  <c:v>48.5</c:v>
                </c:pt>
                <c:pt idx="3848">
                  <c:v>49</c:v>
                </c:pt>
                <c:pt idx="3849">
                  <c:v>49.5</c:v>
                </c:pt>
                <c:pt idx="3850">
                  <c:v>50</c:v>
                </c:pt>
                <c:pt idx="3851">
                  <c:v>50.5</c:v>
                </c:pt>
                <c:pt idx="3852">
                  <c:v>51</c:v>
                </c:pt>
                <c:pt idx="3853">
                  <c:v>51.5</c:v>
                </c:pt>
                <c:pt idx="3854">
                  <c:v>52</c:v>
                </c:pt>
                <c:pt idx="3855">
                  <c:v>52.5</c:v>
                </c:pt>
                <c:pt idx="3856">
                  <c:v>53</c:v>
                </c:pt>
                <c:pt idx="3857">
                  <c:v>53.5</c:v>
                </c:pt>
                <c:pt idx="3858">
                  <c:v>54</c:v>
                </c:pt>
                <c:pt idx="3859">
                  <c:v>54.5</c:v>
                </c:pt>
                <c:pt idx="3860">
                  <c:v>55</c:v>
                </c:pt>
                <c:pt idx="3861">
                  <c:v>55.5</c:v>
                </c:pt>
                <c:pt idx="3862">
                  <c:v>56</c:v>
                </c:pt>
                <c:pt idx="3863">
                  <c:v>56.5</c:v>
                </c:pt>
                <c:pt idx="3864">
                  <c:v>57</c:v>
                </c:pt>
                <c:pt idx="3865">
                  <c:v>57.5</c:v>
                </c:pt>
                <c:pt idx="3866">
                  <c:v>58</c:v>
                </c:pt>
                <c:pt idx="3867">
                  <c:v>58.5</c:v>
                </c:pt>
                <c:pt idx="3868">
                  <c:v>59</c:v>
                </c:pt>
                <c:pt idx="3869">
                  <c:v>59.5</c:v>
                </c:pt>
                <c:pt idx="3870">
                  <c:v>60</c:v>
                </c:pt>
                <c:pt idx="3871">
                  <c:v>60.5</c:v>
                </c:pt>
                <c:pt idx="3872">
                  <c:v>61</c:v>
                </c:pt>
                <c:pt idx="3873">
                  <c:v>61.5</c:v>
                </c:pt>
                <c:pt idx="3874">
                  <c:v>62</c:v>
                </c:pt>
                <c:pt idx="3875">
                  <c:v>62.5</c:v>
                </c:pt>
                <c:pt idx="3876">
                  <c:v>63</c:v>
                </c:pt>
                <c:pt idx="3877">
                  <c:v>63.5</c:v>
                </c:pt>
                <c:pt idx="3878">
                  <c:v>64</c:v>
                </c:pt>
                <c:pt idx="3879">
                  <c:v>64.5</c:v>
                </c:pt>
                <c:pt idx="3880">
                  <c:v>65</c:v>
                </c:pt>
                <c:pt idx="3881">
                  <c:v>65.5</c:v>
                </c:pt>
                <c:pt idx="3882">
                  <c:v>66</c:v>
                </c:pt>
                <c:pt idx="3883">
                  <c:v>66.5</c:v>
                </c:pt>
                <c:pt idx="3884">
                  <c:v>67</c:v>
                </c:pt>
                <c:pt idx="3885">
                  <c:v>67.5</c:v>
                </c:pt>
                <c:pt idx="3886">
                  <c:v>68</c:v>
                </c:pt>
                <c:pt idx="3887">
                  <c:v>68.5</c:v>
                </c:pt>
                <c:pt idx="3888">
                  <c:v>69</c:v>
                </c:pt>
                <c:pt idx="3889">
                  <c:v>69.5</c:v>
                </c:pt>
                <c:pt idx="3890">
                  <c:v>70</c:v>
                </c:pt>
                <c:pt idx="3891">
                  <c:v>70.5</c:v>
                </c:pt>
                <c:pt idx="3892">
                  <c:v>71</c:v>
                </c:pt>
                <c:pt idx="3893">
                  <c:v>71.5</c:v>
                </c:pt>
                <c:pt idx="3894">
                  <c:v>72</c:v>
                </c:pt>
                <c:pt idx="3895">
                  <c:v>72.5</c:v>
                </c:pt>
                <c:pt idx="3896">
                  <c:v>73</c:v>
                </c:pt>
                <c:pt idx="3897">
                  <c:v>73.5</c:v>
                </c:pt>
                <c:pt idx="3898">
                  <c:v>74</c:v>
                </c:pt>
                <c:pt idx="3899">
                  <c:v>74.5</c:v>
                </c:pt>
                <c:pt idx="3900">
                  <c:v>75</c:v>
                </c:pt>
                <c:pt idx="3901">
                  <c:v>75.5</c:v>
                </c:pt>
                <c:pt idx="3902">
                  <c:v>76</c:v>
                </c:pt>
                <c:pt idx="3903">
                  <c:v>76.5</c:v>
                </c:pt>
                <c:pt idx="3904">
                  <c:v>77</c:v>
                </c:pt>
                <c:pt idx="3905">
                  <c:v>77.5</c:v>
                </c:pt>
                <c:pt idx="3906">
                  <c:v>78</c:v>
                </c:pt>
                <c:pt idx="3907">
                  <c:v>78.5</c:v>
                </c:pt>
                <c:pt idx="3908">
                  <c:v>79</c:v>
                </c:pt>
                <c:pt idx="3909">
                  <c:v>79.5</c:v>
                </c:pt>
                <c:pt idx="3910">
                  <c:v>80</c:v>
                </c:pt>
                <c:pt idx="3911">
                  <c:v>80.5</c:v>
                </c:pt>
                <c:pt idx="3912">
                  <c:v>81</c:v>
                </c:pt>
                <c:pt idx="3913">
                  <c:v>81.5</c:v>
                </c:pt>
                <c:pt idx="3914">
                  <c:v>82</c:v>
                </c:pt>
                <c:pt idx="3915">
                  <c:v>82.5</c:v>
                </c:pt>
                <c:pt idx="3916">
                  <c:v>83</c:v>
                </c:pt>
                <c:pt idx="3917">
                  <c:v>83.5</c:v>
                </c:pt>
                <c:pt idx="3918">
                  <c:v>84</c:v>
                </c:pt>
                <c:pt idx="3919">
                  <c:v>84.5</c:v>
                </c:pt>
                <c:pt idx="3920">
                  <c:v>85</c:v>
                </c:pt>
                <c:pt idx="3921">
                  <c:v>85.5</c:v>
                </c:pt>
                <c:pt idx="3922">
                  <c:v>86</c:v>
                </c:pt>
                <c:pt idx="3923">
                  <c:v>86.5</c:v>
                </c:pt>
                <c:pt idx="3924">
                  <c:v>87</c:v>
                </c:pt>
                <c:pt idx="3925">
                  <c:v>87.5</c:v>
                </c:pt>
                <c:pt idx="3926">
                  <c:v>88</c:v>
                </c:pt>
                <c:pt idx="3927">
                  <c:v>88.5</c:v>
                </c:pt>
                <c:pt idx="3928">
                  <c:v>89</c:v>
                </c:pt>
                <c:pt idx="3929">
                  <c:v>89.5</c:v>
                </c:pt>
                <c:pt idx="3930">
                  <c:v>90</c:v>
                </c:pt>
                <c:pt idx="3931">
                  <c:v>90.5</c:v>
                </c:pt>
                <c:pt idx="3932">
                  <c:v>91</c:v>
                </c:pt>
                <c:pt idx="3933">
                  <c:v>91.5</c:v>
                </c:pt>
                <c:pt idx="3934">
                  <c:v>92</c:v>
                </c:pt>
                <c:pt idx="3935">
                  <c:v>92.5</c:v>
                </c:pt>
                <c:pt idx="3936">
                  <c:v>93</c:v>
                </c:pt>
                <c:pt idx="3937">
                  <c:v>93.5</c:v>
                </c:pt>
                <c:pt idx="3938">
                  <c:v>94</c:v>
                </c:pt>
                <c:pt idx="3939">
                  <c:v>94.5</c:v>
                </c:pt>
                <c:pt idx="3940">
                  <c:v>95</c:v>
                </c:pt>
                <c:pt idx="3941">
                  <c:v>95.5</c:v>
                </c:pt>
                <c:pt idx="3942">
                  <c:v>96</c:v>
                </c:pt>
                <c:pt idx="3943">
                  <c:v>96.5</c:v>
                </c:pt>
                <c:pt idx="3944">
                  <c:v>97</c:v>
                </c:pt>
                <c:pt idx="3945">
                  <c:v>97.5</c:v>
                </c:pt>
                <c:pt idx="3946">
                  <c:v>98</c:v>
                </c:pt>
                <c:pt idx="3947">
                  <c:v>98.5</c:v>
                </c:pt>
                <c:pt idx="3948">
                  <c:v>99</c:v>
                </c:pt>
                <c:pt idx="3949">
                  <c:v>99.5</c:v>
                </c:pt>
                <c:pt idx="3950">
                  <c:v>100</c:v>
                </c:pt>
                <c:pt idx="3951">
                  <c:v>100.5</c:v>
                </c:pt>
                <c:pt idx="3952">
                  <c:v>101</c:v>
                </c:pt>
                <c:pt idx="3953">
                  <c:v>101.5</c:v>
                </c:pt>
                <c:pt idx="3954">
                  <c:v>102</c:v>
                </c:pt>
                <c:pt idx="3955">
                  <c:v>102.5</c:v>
                </c:pt>
                <c:pt idx="3956">
                  <c:v>103</c:v>
                </c:pt>
                <c:pt idx="3957">
                  <c:v>103.5</c:v>
                </c:pt>
                <c:pt idx="3958">
                  <c:v>104</c:v>
                </c:pt>
                <c:pt idx="3959">
                  <c:v>104.5</c:v>
                </c:pt>
                <c:pt idx="3960">
                  <c:v>105</c:v>
                </c:pt>
                <c:pt idx="3961">
                  <c:v>105.5</c:v>
                </c:pt>
                <c:pt idx="3962">
                  <c:v>106</c:v>
                </c:pt>
                <c:pt idx="3963">
                  <c:v>106.5</c:v>
                </c:pt>
                <c:pt idx="3964">
                  <c:v>107</c:v>
                </c:pt>
                <c:pt idx="3965">
                  <c:v>107.5</c:v>
                </c:pt>
                <c:pt idx="3966">
                  <c:v>108</c:v>
                </c:pt>
                <c:pt idx="3967">
                  <c:v>108.5</c:v>
                </c:pt>
                <c:pt idx="3968">
                  <c:v>109</c:v>
                </c:pt>
                <c:pt idx="3969">
                  <c:v>109.5</c:v>
                </c:pt>
                <c:pt idx="3970">
                  <c:v>110</c:v>
                </c:pt>
                <c:pt idx="3971">
                  <c:v>110.5</c:v>
                </c:pt>
                <c:pt idx="3972">
                  <c:v>111</c:v>
                </c:pt>
                <c:pt idx="3973">
                  <c:v>111.5</c:v>
                </c:pt>
                <c:pt idx="3974">
                  <c:v>112</c:v>
                </c:pt>
                <c:pt idx="3975">
                  <c:v>112.5</c:v>
                </c:pt>
                <c:pt idx="3976">
                  <c:v>113</c:v>
                </c:pt>
                <c:pt idx="3977">
                  <c:v>113.5</c:v>
                </c:pt>
                <c:pt idx="3978">
                  <c:v>114</c:v>
                </c:pt>
                <c:pt idx="3979">
                  <c:v>114.5</c:v>
                </c:pt>
                <c:pt idx="3980">
                  <c:v>115</c:v>
                </c:pt>
                <c:pt idx="3981">
                  <c:v>115.5</c:v>
                </c:pt>
                <c:pt idx="3982">
                  <c:v>116</c:v>
                </c:pt>
                <c:pt idx="3983">
                  <c:v>116.5</c:v>
                </c:pt>
                <c:pt idx="3984">
                  <c:v>117</c:v>
                </c:pt>
                <c:pt idx="3985">
                  <c:v>117.5</c:v>
                </c:pt>
                <c:pt idx="3986">
                  <c:v>118</c:v>
                </c:pt>
                <c:pt idx="3987">
                  <c:v>118.5</c:v>
                </c:pt>
                <c:pt idx="3988">
                  <c:v>119</c:v>
                </c:pt>
                <c:pt idx="3989">
                  <c:v>119.5</c:v>
                </c:pt>
                <c:pt idx="3990">
                  <c:v>120</c:v>
                </c:pt>
                <c:pt idx="3991">
                  <c:v>120.5</c:v>
                </c:pt>
                <c:pt idx="3992">
                  <c:v>121</c:v>
                </c:pt>
                <c:pt idx="3993">
                  <c:v>121.5</c:v>
                </c:pt>
                <c:pt idx="3994">
                  <c:v>122</c:v>
                </c:pt>
                <c:pt idx="3995">
                  <c:v>122.5</c:v>
                </c:pt>
                <c:pt idx="3996">
                  <c:v>123</c:v>
                </c:pt>
                <c:pt idx="3997">
                  <c:v>123.5</c:v>
                </c:pt>
                <c:pt idx="3998">
                  <c:v>124</c:v>
                </c:pt>
                <c:pt idx="3999">
                  <c:v>124.5</c:v>
                </c:pt>
                <c:pt idx="4000">
                  <c:v>125</c:v>
                </c:pt>
                <c:pt idx="4001">
                  <c:v>125.5</c:v>
                </c:pt>
                <c:pt idx="4002">
                  <c:v>126</c:v>
                </c:pt>
                <c:pt idx="4003">
                  <c:v>126.5</c:v>
                </c:pt>
                <c:pt idx="4004">
                  <c:v>127</c:v>
                </c:pt>
                <c:pt idx="4005">
                  <c:v>127.5</c:v>
                </c:pt>
                <c:pt idx="4006">
                  <c:v>128</c:v>
                </c:pt>
                <c:pt idx="4007">
                  <c:v>128.5</c:v>
                </c:pt>
                <c:pt idx="4008">
                  <c:v>129</c:v>
                </c:pt>
                <c:pt idx="4009">
                  <c:v>129.5</c:v>
                </c:pt>
                <c:pt idx="4010">
                  <c:v>130</c:v>
                </c:pt>
                <c:pt idx="4011">
                  <c:v>130.5</c:v>
                </c:pt>
                <c:pt idx="4012">
                  <c:v>131</c:v>
                </c:pt>
                <c:pt idx="4013">
                  <c:v>131.5</c:v>
                </c:pt>
                <c:pt idx="4014">
                  <c:v>132</c:v>
                </c:pt>
                <c:pt idx="4015">
                  <c:v>132.5</c:v>
                </c:pt>
                <c:pt idx="4016">
                  <c:v>133</c:v>
                </c:pt>
                <c:pt idx="4017">
                  <c:v>133.5</c:v>
                </c:pt>
                <c:pt idx="4018">
                  <c:v>134</c:v>
                </c:pt>
                <c:pt idx="4019">
                  <c:v>134.5</c:v>
                </c:pt>
                <c:pt idx="4020">
                  <c:v>135</c:v>
                </c:pt>
                <c:pt idx="4021">
                  <c:v>135.5</c:v>
                </c:pt>
                <c:pt idx="4022">
                  <c:v>136</c:v>
                </c:pt>
                <c:pt idx="4023">
                  <c:v>136.5</c:v>
                </c:pt>
                <c:pt idx="4024">
                  <c:v>137</c:v>
                </c:pt>
                <c:pt idx="4025">
                  <c:v>137.5</c:v>
                </c:pt>
                <c:pt idx="4026">
                  <c:v>138</c:v>
                </c:pt>
                <c:pt idx="4027">
                  <c:v>138.5</c:v>
                </c:pt>
                <c:pt idx="4028">
                  <c:v>139</c:v>
                </c:pt>
                <c:pt idx="4029">
                  <c:v>139.5</c:v>
                </c:pt>
                <c:pt idx="4030">
                  <c:v>140</c:v>
                </c:pt>
                <c:pt idx="4031">
                  <c:v>140.5</c:v>
                </c:pt>
                <c:pt idx="4032">
                  <c:v>141</c:v>
                </c:pt>
                <c:pt idx="4033">
                  <c:v>141.5</c:v>
                </c:pt>
                <c:pt idx="4034">
                  <c:v>142</c:v>
                </c:pt>
                <c:pt idx="4035">
                  <c:v>142.5</c:v>
                </c:pt>
                <c:pt idx="4036">
                  <c:v>143</c:v>
                </c:pt>
                <c:pt idx="4037">
                  <c:v>143.5</c:v>
                </c:pt>
                <c:pt idx="4038">
                  <c:v>144</c:v>
                </c:pt>
                <c:pt idx="4039">
                  <c:v>144.5</c:v>
                </c:pt>
                <c:pt idx="4040">
                  <c:v>145</c:v>
                </c:pt>
                <c:pt idx="4041">
                  <c:v>145.5</c:v>
                </c:pt>
                <c:pt idx="4042">
                  <c:v>146</c:v>
                </c:pt>
                <c:pt idx="4043">
                  <c:v>146.5</c:v>
                </c:pt>
                <c:pt idx="4044">
                  <c:v>147</c:v>
                </c:pt>
                <c:pt idx="4045">
                  <c:v>147.5</c:v>
                </c:pt>
                <c:pt idx="4046">
                  <c:v>148</c:v>
                </c:pt>
                <c:pt idx="4047">
                  <c:v>148.5</c:v>
                </c:pt>
                <c:pt idx="4048">
                  <c:v>149</c:v>
                </c:pt>
                <c:pt idx="4049">
                  <c:v>149.5</c:v>
                </c:pt>
                <c:pt idx="4050">
                  <c:v>150</c:v>
                </c:pt>
                <c:pt idx="4051">
                  <c:v>150.5</c:v>
                </c:pt>
                <c:pt idx="4052">
                  <c:v>151</c:v>
                </c:pt>
                <c:pt idx="4053">
                  <c:v>151.5</c:v>
                </c:pt>
                <c:pt idx="4054">
                  <c:v>152</c:v>
                </c:pt>
                <c:pt idx="4055">
                  <c:v>152.5</c:v>
                </c:pt>
                <c:pt idx="4056">
                  <c:v>153</c:v>
                </c:pt>
                <c:pt idx="4057">
                  <c:v>153.5</c:v>
                </c:pt>
                <c:pt idx="4058">
                  <c:v>154</c:v>
                </c:pt>
                <c:pt idx="4059">
                  <c:v>154.5</c:v>
                </c:pt>
                <c:pt idx="4060">
                  <c:v>155</c:v>
                </c:pt>
                <c:pt idx="4061">
                  <c:v>155.5</c:v>
                </c:pt>
                <c:pt idx="4062">
                  <c:v>156</c:v>
                </c:pt>
                <c:pt idx="4063">
                  <c:v>156.5</c:v>
                </c:pt>
                <c:pt idx="4064">
                  <c:v>157</c:v>
                </c:pt>
                <c:pt idx="4065">
                  <c:v>157.5</c:v>
                </c:pt>
                <c:pt idx="4066">
                  <c:v>158</c:v>
                </c:pt>
                <c:pt idx="4067">
                  <c:v>158.5</c:v>
                </c:pt>
                <c:pt idx="4068">
                  <c:v>159</c:v>
                </c:pt>
                <c:pt idx="4069">
                  <c:v>159.5</c:v>
                </c:pt>
                <c:pt idx="4070">
                  <c:v>160</c:v>
                </c:pt>
                <c:pt idx="4071">
                  <c:v>160.5</c:v>
                </c:pt>
                <c:pt idx="4072">
                  <c:v>161</c:v>
                </c:pt>
                <c:pt idx="4073">
                  <c:v>161.5</c:v>
                </c:pt>
                <c:pt idx="4074">
                  <c:v>162</c:v>
                </c:pt>
                <c:pt idx="4075">
                  <c:v>162.5</c:v>
                </c:pt>
                <c:pt idx="4076">
                  <c:v>163</c:v>
                </c:pt>
                <c:pt idx="4077">
                  <c:v>163.5</c:v>
                </c:pt>
                <c:pt idx="4078">
                  <c:v>164</c:v>
                </c:pt>
                <c:pt idx="4079">
                  <c:v>164.5</c:v>
                </c:pt>
                <c:pt idx="4080">
                  <c:v>165</c:v>
                </c:pt>
                <c:pt idx="4081">
                  <c:v>165.5</c:v>
                </c:pt>
                <c:pt idx="4082">
                  <c:v>166</c:v>
                </c:pt>
                <c:pt idx="4083">
                  <c:v>166.5</c:v>
                </c:pt>
                <c:pt idx="4084">
                  <c:v>167</c:v>
                </c:pt>
                <c:pt idx="4085">
                  <c:v>167.5</c:v>
                </c:pt>
                <c:pt idx="4086">
                  <c:v>168</c:v>
                </c:pt>
                <c:pt idx="4087">
                  <c:v>168.5</c:v>
                </c:pt>
                <c:pt idx="4088">
                  <c:v>169</c:v>
                </c:pt>
                <c:pt idx="4089">
                  <c:v>169.5</c:v>
                </c:pt>
                <c:pt idx="4090">
                  <c:v>170</c:v>
                </c:pt>
                <c:pt idx="4091">
                  <c:v>170.5</c:v>
                </c:pt>
                <c:pt idx="4092">
                  <c:v>171</c:v>
                </c:pt>
                <c:pt idx="4093">
                  <c:v>171.5</c:v>
                </c:pt>
                <c:pt idx="4094">
                  <c:v>172</c:v>
                </c:pt>
                <c:pt idx="4095">
                  <c:v>172.5</c:v>
                </c:pt>
                <c:pt idx="4096">
                  <c:v>173</c:v>
                </c:pt>
                <c:pt idx="4097">
                  <c:v>173.5</c:v>
                </c:pt>
                <c:pt idx="4098">
                  <c:v>174</c:v>
                </c:pt>
                <c:pt idx="4099">
                  <c:v>174.5</c:v>
                </c:pt>
                <c:pt idx="4100">
                  <c:v>175</c:v>
                </c:pt>
                <c:pt idx="4101">
                  <c:v>175.5</c:v>
                </c:pt>
                <c:pt idx="4102">
                  <c:v>176</c:v>
                </c:pt>
                <c:pt idx="4103">
                  <c:v>176.5</c:v>
                </c:pt>
                <c:pt idx="4104">
                  <c:v>177</c:v>
                </c:pt>
                <c:pt idx="4105">
                  <c:v>177.5</c:v>
                </c:pt>
                <c:pt idx="4106">
                  <c:v>178</c:v>
                </c:pt>
                <c:pt idx="4107">
                  <c:v>178.5</c:v>
                </c:pt>
                <c:pt idx="4108">
                  <c:v>179</c:v>
                </c:pt>
                <c:pt idx="4109">
                  <c:v>179.5</c:v>
                </c:pt>
                <c:pt idx="4110">
                  <c:v>180</c:v>
                </c:pt>
                <c:pt idx="4111">
                  <c:v>180.5</c:v>
                </c:pt>
                <c:pt idx="4112">
                  <c:v>181</c:v>
                </c:pt>
                <c:pt idx="4113">
                  <c:v>181.5</c:v>
                </c:pt>
                <c:pt idx="4114">
                  <c:v>182</c:v>
                </c:pt>
                <c:pt idx="4115">
                  <c:v>182.5</c:v>
                </c:pt>
                <c:pt idx="4116">
                  <c:v>183</c:v>
                </c:pt>
                <c:pt idx="4117">
                  <c:v>183.5</c:v>
                </c:pt>
                <c:pt idx="4118">
                  <c:v>184</c:v>
                </c:pt>
                <c:pt idx="4119">
                  <c:v>184.5</c:v>
                </c:pt>
                <c:pt idx="4120">
                  <c:v>185</c:v>
                </c:pt>
                <c:pt idx="4121">
                  <c:v>185.5</c:v>
                </c:pt>
                <c:pt idx="4122">
                  <c:v>186</c:v>
                </c:pt>
                <c:pt idx="4123">
                  <c:v>186.5</c:v>
                </c:pt>
                <c:pt idx="4124">
                  <c:v>187</c:v>
                </c:pt>
                <c:pt idx="4125">
                  <c:v>187.5</c:v>
                </c:pt>
                <c:pt idx="4126">
                  <c:v>188</c:v>
                </c:pt>
                <c:pt idx="4127">
                  <c:v>188.5</c:v>
                </c:pt>
                <c:pt idx="4128">
                  <c:v>189</c:v>
                </c:pt>
                <c:pt idx="4129">
                  <c:v>189.5</c:v>
                </c:pt>
                <c:pt idx="4130">
                  <c:v>190</c:v>
                </c:pt>
                <c:pt idx="4131">
                  <c:v>190.5</c:v>
                </c:pt>
                <c:pt idx="4132">
                  <c:v>191</c:v>
                </c:pt>
                <c:pt idx="4133">
                  <c:v>191.5</c:v>
                </c:pt>
                <c:pt idx="4134">
                  <c:v>192</c:v>
                </c:pt>
                <c:pt idx="4135">
                  <c:v>192.5</c:v>
                </c:pt>
                <c:pt idx="4136">
                  <c:v>193</c:v>
                </c:pt>
                <c:pt idx="4137">
                  <c:v>193.5</c:v>
                </c:pt>
                <c:pt idx="4138">
                  <c:v>194</c:v>
                </c:pt>
                <c:pt idx="4139">
                  <c:v>194.5</c:v>
                </c:pt>
                <c:pt idx="4140">
                  <c:v>195</c:v>
                </c:pt>
                <c:pt idx="4141">
                  <c:v>195.5</c:v>
                </c:pt>
                <c:pt idx="4142">
                  <c:v>196</c:v>
                </c:pt>
                <c:pt idx="4143">
                  <c:v>196.5</c:v>
                </c:pt>
                <c:pt idx="4144">
                  <c:v>197</c:v>
                </c:pt>
                <c:pt idx="4145">
                  <c:v>197.5</c:v>
                </c:pt>
                <c:pt idx="4146">
                  <c:v>198</c:v>
                </c:pt>
                <c:pt idx="4147">
                  <c:v>198.5</c:v>
                </c:pt>
                <c:pt idx="4148">
                  <c:v>199</c:v>
                </c:pt>
                <c:pt idx="4149">
                  <c:v>199.5</c:v>
                </c:pt>
                <c:pt idx="4150">
                  <c:v>200</c:v>
                </c:pt>
                <c:pt idx="4151">
                  <c:v>200.5</c:v>
                </c:pt>
                <c:pt idx="4152">
                  <c:v>201</c:v>
                </c:pt>
                <c:pt idx="4153">
                  <c:v>201.5</c:v>
                </c:pt>
                <c:pt idx="4154">
                  <c:v>202</c:v>
                </c:pt>
                <c:pt idx="4155">
                  <c:v>202.5</c:v>
                </c:pt>
                <c:pt idx="4156">
                  <c:v>203</c:v>
                </c:pt>
                <c:pt idx="4157">
                  <c:v>203.5</c:v>
                </c:pt>
                <c:pt idx="4158">
                  <c:v>204</c:v>
                </c:pt>
                <c:pt idx="4159">
                  <c:v>204.5</c:v>
                </c:pt>
                <c:pt idx="4160">
                  <c:v>205</c:v>
                </c:pt>
                <c:pt idx="4161">
                  <c:v>205.5</c:v>
                </c:pt>
                <c:pt idx="4162">
                  <c:v>206</c:v>
                </c:pt>
                <c:pt idx="4163">
                  <c:v>206.5</c:v>
                </c:pt>
                <c:pt idx="4164">
                  <c:v>207</c:v>
                </c:pt>
                <c:pt idx="4165">
                  <c:v>207.5</c:v>
                </c:pt>
                <c:pt idx="4166">
                  <c:v>208</c:v>
                </c:pt>
                <c:pt idx="4167">
                  <c:v>208.5</c:v>
                </c:pt>
                <c:pt idx="4168">
                  <c:v>209</c:v>
                </c:pt>
                <c:pt idx="4169">
                  <c:v>209.5</c:v>
                </c:pt>
                <c:pt idx="4170">
                  <c:v>210</c:v>
                </c:pt>
                <c:pt idx="4171">
                  <c:v>210.5</c:v>
                </c:pt>
                <c:pt idx="4172">
                  <c:v>211</c:v>
                </c:pt>
                <c:pt idx="4173">
                  <c:v>211.5</c:v>
                </c:pt>
                <c:pt idx="4174">
                  <c:v>212</c:v>
                </c:pt>
                <c:pt idx="4175">
                  <c:v>212.5</c:v>
                </c:pt>
                <c:pt idx="4176">
                  <c:v>213</c:v>
                </c:pt>
                <c:pt idx="4177">
                  <c:v>213.5</c:v>
                </c:pt>
                <c:pt idx="4178">
                  <c:v>214</c:v>
                </c:pt>
                <c:pt idx="4179">
                  <c:v>214.5</c:v>
                </c:pt>
                <c:pt idx="4180">
                  <c:v>215</c:v>
                </c:pt>
                <c:pt idx="4181">
                  <c:v>215.5</c:v>
                </c:pt>
                <c:pt idx="4182">
                  <c:v>216</c:v>
                </c:pt>
                <c:pt idx="4183">
                  <c:v>216.5</c:v>
                </c:pt>
                <c:pt idx="4184">
                  <c:v>217</c:v>
                </c:pt>
                <c:pt idx="4185">
                  <c:v>217.5</c:v>
                </c:pt>
                <c:pt idx="4186">
                  <c:v>218</c:v>
                </c:pt>
                <c:pt idx="4187">
                  <c:v>218.5</c:v>
                </c:pt>
                <c:pt idx="4188">
                  <c:v>219</c:v>
                </c:pt>
                <c:pt idx="4189">
                  <c:v>219.5</c:v>
                </c:pt>
                <c:pt idx="4190">
                  <c:v>220</c:v>
                </c:pt>
                <c:pt idx="4191">
                  <c:v>220.5</c:v>
                </c:pt>
                <c:pt idx="4192">
                  <c:v>221</c:v>
                </c:pt>
                <c:pt idx="4193">
                  <c:v>221.5</c:v>
                </c:pt>
                <c:pt idx="4194">
                  <c:v>222</c:v>
                </c:pt>
                <c:pt idx="4195">
                  <c:v>222.5</c:v>
                </c:pt>
                <c:pt idx="4196">
                  <c:v>223</c:v>
                </c:pt>
                <c:pt idx="4197">
                  <c:v>223.5</c:v>
                </c:pt>
                <c:pt idx="4198">
                  <c:v>224</c:v>
                </c:pt>
                <c:pt idx="4199">
                  <c:v>224.5</c:v>
                </c:pt>
                <c:pt idx="4200">
                  <c:v>225</c:v>
                </c:pt>
                <c:pt idx="4201">
                  <c:v>225.5</c:v>
                </c:pt>
                <c:pt idx="4202">
                  <c:v>226</c:v>
                </c:pt>
                <c:pt idx="4203">
                  <c:v>226.5</c:v>
                </c:pt>
                <c:pt idx="4204">
                  <c:v>227</c:v>
                </c:pt>
                <c:pt idx="4205">
                  <c:v>227.5</c:v>
                </c:pt>
                <c:pt idx="4206">
                  <c:v>228</c:v>
                </c:pt>
                <c:pt idx="4207">
                  <c:v>228.5</c:v>
                </c:pt>
                <c:pt idx="4208">
                  <c:v>229</c:v>
                </c:pt>
                <c:pt idx="4209">
                  <c:v>229.5</c:v>
                </c:pt>
                <c:pt idx="4210">
                  <c:v>230</c:v>
                </c:pt>
                <c:pt idx="4211">
                  <c:v>230.5</c:v>
                </c:pt>
                <c:pt idx="4212">
                  <c:v>231</c:v>
                </c:pt>
                <c:pt idx="4213">
                  <c:v>231.5</c:v>
                </c:pt>
                <c:pt idx="4214">
                  <c:v>232</c:v>
                </c:pt>
                <c:pt idx="4215">
                  <c:v>232.5</c:v>
                </c:pt>
                <c:pt idx="4216">
                  <c:v>233</c:v>
                </c:pt>
                <c:pt idx="4217">
                  <c:v>233.5</c:v>
                </c:pt>
                <c:pt idx="4218">
                  <c:v>234</c:v>
                </c:pt>
                <c:pt idx="4219">
                  <c:v>234.5</c:v>
                </c:pt>
                <c:pt idx="4220">
                  <c:v>235</c:v>
                </c:pt>
                <c:pt idx="4221">
                  <c:v>235.5</c:v>
                </c:pt>
                <c:pt idx="4222">
                  <c:v>236</c:v>
                </c:pt>
                <c:pt idx="4223">
                  <c:v>236.5</c:v>
                </c:pt>
                <c:pt idx="4224">
                  <c:v>237</c:v>
                </c:pt>
                <c:pt idx="4225">
                  <c:v>237.5</c:v>
                </c:pt>
                <c:pt idx="4226">
                  <c:v>238</c:v>
                </c:pt>
                <c:pt idx="4227">
                  <c:v>238.5</c:v>
                </c:pt>
                <c:pt idx="4228">
                  <c:v>239</c:v>
                </c:pt>
                <c:pt idx="4229">
                  <c:v>239.5</c:v>
                </c:pt>
                <c:pt idx="4230">
                  <c:v>240</c:v>
                </c:pt>
                <c:pt idx="4231">
                  <c:v>240.5</c:v>
                </c:pt>
                <c:pt idx="4232">
                  <c:v>241</c:v>
                </c:pt>
                <c:pt idx="4233">
                  <c:v>241.5</c:v>
                </c:pt>
                <c:pt idx="4234">
                  <c:v>242</c:v>
                </c:pt>
                <c:pt idx="4235">
                  <c:v>242.5</c:v>
                </c:pt>
                <c:pt idx="4236">
                  <c:v>243</c:v>
                </c:pt>
                <c:pt idx="4237">
                  <c:v>243.5</c:v>
                </c:pt>
                <c:pt idx="4238">
                  <c:v>244</c:v>
                </c:pt>
                <c:pt idx="4239">
                  <c:v>244.5</c:v>
                </c:pt>
                <c:pt idx="4240">
                  <c:v>245</c:v>
                </c:pt>
                <c:pt idx="4241">
                  <c:v>245.5</c:v>
                </c:pt>
                <c:pt idx="4242">
                  <c:v>246</c:v>
                </c:pt>
                <c:pt idx="4243">
                  <c:v>246.5</c:v>
                </c:pt>
                <c:pt idx="4244">
                  <c:v>247</c:v>
                </c:pt>
                <c:pt idx="4245">
                  <c:v>247.5</c:v>
                </c:pt>
                <c:pt idx="4246">
                  <c:v>248</c:v>
                </c:pt>
                <c:pt idx="4247">
                  <c:v>248.5</c:v>
                </c:pt>
                <c:pt idx="4248">
                  <c:v>249</c:v>
                </c:pt>
                <c:pt idx="4249">
                  <c:v>249.5</c:v>
                </c:pt>
                <c:pt idx="4250">
                  <c:v>250</c:v>
                </c:pt>
                <c:pt idx="4251">
                  <c:v>250.5</c:v>
                </c:pt>
                <c:pt idx="4252">
                  <c:v>251</c:v>
                </c:pt>
                <c:pt idx="4253">
                  <c:v>251.5</c:v>
                </c:pt>
                <c:pt idx="4254">
                  <c:v>252</c:v>
                </c:pt>
                <c:pt idx="4255">
                  <c:v>252.5</c:v>
                </c:pt>
                <c:pt idx="4256">
                  <c:v>253</c:v>
                </c:pt>
                <c:pt idx="4257">
                  <c:v>253.5</c:v>
                </c:pt>
                <c:pt idx="4258">
                  <c:v>254</c:v>
                </c:pt>
                <c:pt idx="4259">
                  <c:v>254.5</c:v>
                </c:pt>
                <c:pt idx="4260">
                  <c:v>255</c:v>
                </c:pt>
                <c:pt idx="4261">
                  <c:v>255.5</c:v>
                </c:pt>
                <c:pt idx="4262">
                  <c:v>256</c:v>
                </c:pt>
                <c:pt idx="4263">
                  <c:v>256.5</c:v>
                </c:pt>
                <c:pt idx="4264">
                  <c:v>257</c:v>
                </c:pt>
                <c:pt idx="4265">
                  <c:v>257.5</c:v>
                </c:pt>
                <c:pt idx="4266">
                  <c:v>258</c:v>
                </c:pt>
                <c:pt idx="4267">
                  <c:v>258.5</c:v>
                </c:pt>
                <c:pt idx="4268">
                  <c:v>259</c:v>
                </c:pt>
                <c:pt idx="4269">
                  <c:v>259.5</c:v>
                </c:pt>
                <c:pt idx="4270">
                  <c:v>260</c:v>
                </c:pt>
                <c:pt idx="4271">
                  <c:v>260.5</c:v>
                </c:pt>
                <c:pt idx="4272">
                  <c:v>261</c:v>
                </c:pt>
                <c:pt idx="4273">
                  <c:v>261.5</c:v>
                </c:pt>
                <c:pt idx="4274">
                  <c:v>262</c:v>
                </c:pt>
                <c:pt idx="4275">
                  <c:v>262.5</c:v>
                </c:pt>
                <c:pt idx="4276">
                  <c:v>263</c:v>
                </c:pt>
                <c:pt idx="4277">
                  <c:v>263.5</c:v>
                </c:pt>
                <c:pt idx="4278">
                  <c:v>264</c:v>
                </c:pt>
                <c:pt idx="4279">
                  <c:v>264.5</c:v>
                </c:pt>
                <c:pt idx="4280">
                  <c:v>265</c:v>
                </c:pt>
                <c:pt idx="4281">
                  <c:v>265.5</c:v>
                </c:pt>
                <c:pt idx="4282">
                  <c:v>266</c:v>
                </c:pt>
                <c:pt idx="4283">
                  <c:v>266.5</c:v>
                </c:pt>
                <c:pt idx="4284">
                  <c:v>267</c:v>
                </c:pt>
                <c:pt idx="4285">
                  <c:v>267.5</c:v>
                </c:pt>
                <c:pt idx="4286">
                  <c:v>268</c:v>
                </c:pt>
                <c:pt idx="4287">
                  <c:v>268.5</c:v>
                </c:pt>
                <c:pt idx="4288">
                  <c:v>269</c:v>
                </c:pt>
                <c:pt idx="4289">
                  <c:v>269.5</c:v>
                </c:pt>
                <c:pt idx="4290">
                  <c:v>270</c:v>
                </c:pt>
                <c:pt idx="4291">
                  <c:v>270.5</c:v>
                </c:pt>
                <c:pt idx="4292">
                  <c:v>271</c:v>
                </c:pt>
                <c:pt idx="4293">
                  <c:v>271.5</c:v>
                </c:pt>
                <c:pt idx="4294">
                  <c:v>272</c:v>
                </c:pt>
                <c:pt idx="4295">
                  <c:v>272.5</c:v>
                </c:pt>
                <c:pt idx="4296">
                  <c:v>273</c:v>
                </c:pt>
                <c:pt idx="4297">
                  <c:v>273.5</c:v>
                </c:pt>
                <c:pt idx="4298">
                  <c:v>274</c:v>
                </c:pt>
                <c:pt idx="4299">
                  <c:v>274.5</c:v>
                </c:pt>
                <c:pt idx="4300">
                  <c:v>275</c:v>
                </c:pt>
                <c:pt idx="4301">
                  <c:v>275.5</c:v>
                </c:pt>
                <c:pt idx="4302">
                  <c:v>276</c:v>
                </c:pt>
                <c:pt idx="4303">
                  <c:v>276.5</c:v>
                </c:pt>
                <c:pt idx="4304">
                  <c:v>277</c:v>
                </c:pt>
                <c:pt idx="4305">
                  <c:v>277.5</c:v>
                </c:pt>
                <c:pt idx="4306">
                  <c:v>278</c:v>
                </c:pt>
                <c:pt idx="4307">
                  <c:v>278.5</c:v>
                </c:pt>
                <c:pt idx="4308">
                  <c:v>279</c:v>
                </c:pt>
                <c:pt idx="4309">
                  <c:v>279.5</c:v>
                </c:pt>
                <c:pt idx="4310">
                  <c:v>280</c:v>
                </c:pt>
                <c:pt idx="4311">
                  <c:v>280.5</c:v>
                </c:pt>
                <c:pt idx="4312">
                  <c:v>281</c:v>
                </c:pt>
                <c:pt idx="4313">
                  <c:v>281.5</c:v>
                </c:pt>
                <c:pt idx="4314">
                  <c:v>282</c:v>
                </c:pt>
                <c:pt idx="4315">
                  <c:v>282.5</c:v>
                </c:pt>
                <c:pt idx="4316">
                  <c:v>283</c:v>
                </c:pt>
                <c:pt idx="4317">
                  <c:v>283.5</c:v>
                </c:pt>
                <c:pt idx="4318">
                  <c:v>284</c:v>
                </c:pt>
                <c:pt idx="4319">
                  <c:v>284.5</c:v>
                </c:pt>
                <c:pt idx="4320">
                  <c:v>285</c:v>
                </c:pt>
                <c:pt idx="4321">
                  <c:v>285.5</c:v>
                </c:pt>
                <c:pt idx="4322">
                  <c:v>286</c:v>
                </c:pt>
                <c:pt idx="4323">
                  <c:v>286.5</c:v>
                </c:pt>
                <c:pt idx="4324">
                  <c:v>287</c:v>
                </c:pt>
                <c:pt idx="4325">
                  <c:v>287.5</c:v>
                </c:pt>
                <c:pt idx="4326">
                  <c:v>288</c:v>
                </c:pt>
                <c:pt idx="4327">
                  <c:v>288.5</c:v>
                </c:pt>
                <c:pt idx="4328">
                  <c:v>289</c:v>
                </c:pt>
                <c:pt idx="4329">
                  <c:v>289.5</c:v>
                </c:pt>
                <c:pt idx="4330">
                  <c:v>290</c:v>
                </c:pt>
                <c:pt idx="4331">
                  <c:v>290.5</c:v>
                </c:pt>
                <c:pt idx="4332">
                  <c:v>291</c:v>
                </c:pt>
                <c:pt idx="4333">
                  <c:v>291.5</c:v>
                </c:pt>
                <c:pt idx="4334">
                  <c:v>292</c:v>
                </c:pt>
                <c:pt idx="4335">
                  <c:v>292.5</c:v>
                </c:pt>
                <c:pt idx="4336">
                  <c:v>293</c:v>
                </c:pt>
                <c:pt idx="4337">
                  <c:v>293.5</c:v>
                </c:pt>
                <c:pt idx="4338">
                  <c:v>294</c:v>
                </c:pt>
                <c:pt idx="4339">
                  <c:v>294.5</c:v>
                </c:pt>
                <c:pt idx="4340">
                  <c:v>295</c:v>
                </c:pt>
                <c:pt idx="4341">
                  <c:v>295.5</c:v>
                </c:pt>
                <c:pt idx="4342">
                  <c:v>296</c:v>
                </c:pt>
                <c:pt idx="4343">
                  <c:v>296.5</c:v>
                </c:pt>
                <c:pt idx="4344">
                  <c:v>297</c:v>
                </c:pt>
                <c:pt idx="4345">
                  <c:v>297.5</c:v>
                </c:pt>
                <c:pt idx="4346">
                  <c:v>298</c:v>
                </c:pt>
                <c:pt idx="4347">
                  <c:v>298.5</c:v>
                </c:pt>
                <c:pt idx="4348">
                  <c:v>299</c:v>
                </c:pt>
                <c:pt idx="4349">
                  <c:v>299.5</c:v>
                </c:pt>
                <c:pt idx="4350">
                  <c:v>300</c:v>
                </c:pt>
                <c:pt idx="4351">
                  <c:v>300.5</c:v>
                </c:pt>
                <c:pt idx="4352">
                  <c:v>301</c:v>
                </c:pt>
                <c:pt idx="4353">
                  <c:v>301.5</c:v>
                </c:pt>
                <c:pt idx="4354">
                  <c:v>302</c:v>
                </c:pt>
                <c:pt idx="4355">
                  <c:v>302.5</c:v>
                </c:pt>
                <c:pt idx="4356">
                  <c:v>303</c:v>
                </c:pt>
                <c:pt idx="4357">
                  <c:v>303.5</c:v>
                </c:pt>
                <c:pt idx="4358">
                  <c:v>304</c:v>
                </c:pt>
                <c:pt idx="4359">
                  <c:v>304.5</c:v>
                </c:pt>
                <c:pt idx="4360">
                  <c:v>305</c:v>
                </c:pt>
                <c:pt idx="4361">
                  <c:v>305.5</c:v>
                </c:pt>
                <c:pt idx="4362">
                  <c:v>306</c:v>
                </c:pt>
                <c:pt idx="4363">
                  <c:v>306.5</c:v>
                </c:pt>
                <c:pt idx="4364">
                  <c:v>307</c:v>
                </c:pt>
                <c:pt idx="4365">
                  <c:v>307.5</c:v>
                </c:pt>
                <c:pt idx="4366">
                  <c:v>308</c:v>
                </c:pt>
                <c:pt idx="4367">
                  <c:v>308.5</c:v>
                </c:pt>
                <c:pt idx="4368">
                  <c:v>309</c:v>
                </c:pt>
                <c:pt idx="4369">
                  <c:v>309.5</c:v>
                </c:pt>
                <c:pt idx="4370">
                  <c:v>310</c:v>
                </c:pt>
                <c:pt idx="4371">
                  <c:v>310.5</c:v>
                </c:pt>
                <c:pt idx="4372">
                  <c:v>311</c:v>
                </c:pt>
                <c:pt idx="4373">
                  <c:v>311.5</c:v>
                </c:pt>
                <c:pt idx="4374">
                  <c:v>312</c:v>
                </c:pt>
                <c:pt idx="4375">
                  <c:v>312.5</c:v>
                </c:pt>
                <c:pt idx="4376">
                  <c:v>313</c:v>
                </c:pt>
                <c:pt idx="4377">
                  <c:v>313.5</c:v>
                </c:pt>
                <c:pt idx="4378">
                  <c:v>314</c:v>
                </c:pt>
                <c:pt idx="4379">
                  <c:v>314.5</c:v>
                </c:pt>
                <c:pt idx="4380">
                  <c:v>315</c:v>
                </c:pt>
                <c:pt idx="4381">
                  <c:v>315.5</c:v>
                </c:pt>
                <c:pt idx="4382">
                  <c:v>316</c:v>
                </c:pt>
                <c:pt idx="4383">
                  <c:v>316.5</c:v>
                </c:pt>
                <c:pt idx="4384">
                  <c:v>317</c:v>
                </c:pt>
                <c:pt idx="4385">
                  <c:v>317.5</c:v>
                </c:pt>
                <c:pt idx="4386">
                  <c:v>318</c:v>
                </c:pt>
                <c:pt idx="4387">
                  <c:v>318.5</c:v>
                </c:pt>
                <c:pt idx="4388">
                  <c:v>319</c:v>
                </c:pt>
                <c:pt idx="4389">
                  <c:v>319.5</c:v>
                </c:pt>
                <c:pt idx="4390">
                  <c:v>320</c:v>
                </c:pt>
                <c:pt idx="4391">
                  <c:v>320.5</c:v>
                </c:pt>
                <c:pt idx="4392">
                  <c:v>321</c:v>
                </c:pt>
                <c:pt idx="4393">
                  <c:v>321.5</c:v>
                </c:pt>
                <c:pt idx="4394">
                  <c:v>322</c:v>
                </c:pt>
                <c:pt idx="4395">
                  <c:v>322.5</c:v>
                </c:pt>
                <c:pt idx="4396">
                  <c:v>323</c:v>
                </c:pt>
                <c:pt idx="4397">
                  <c:v>323.5</c:v>
                </c:pt>
                <c:pt idx="4398">
                  <c:v>324</c:v>
                </c:pt>
                <c:pt idx="4399">
                  <c:v>324.5</c:v>
                </c:pt>
                <c:pt idx="4400">
                  <c:v>325</c:v>
                </c:pt>
                <c:pt idx="4401">
                  <c:v>325.5</c:v>
                </c:pt>
                <c:pt idx="4402">
                  <c:v>326</c:v>
                </c:pt>
                <c:pt idx="4403">
                  <c:v>326.5</c:v>
                </c:pt>
                <c:pt idx="4404">
                  <c:v>327</c:v>
                </c:pt>
                <c:pt idx="4405">
                  <c:v>327.5</c:v>
                </c:pt>
                <c:pt idx="4406">
                  <c:v>328</c:v>
                </c:pt>
                <c:pt idx="4407">
                  <c:v>328.5</c:v>
                </c:pt>
                <c:pt idx="4408">
                  <c:v>329</c:v>
                </c:pt>
                <c:pt idx="4409">
                  <c:v>329.5</c:v>
                </c:pt>
                <c:pt idx="4410">
                  <c:v>330</c:v>
                </c:pt>
                <c:pt idx="4411">
                  <c:v>330.5</c:v>
                </c:pt>
                <c:pt idx="4412">
                  <c:v>331</c:v>
                </c:pt>
                <c:pt idx="4413">
                  <c:v>331.5</c:v>
                </c:pt>
                <c:pt idx="4414">
                  <c:v>332</c:v>
                </c:pt>
                <c:pt idx="4415">
                  <c:v>332.5</c:v>
                </c:pt>
                <c:pt idx="4416">
                  <c:v>333</c:v>
                </c:pt>
                <c:pt idx="4417">
                  <c:v>333.5</c:v>
                </c:pt>
                <c:pt idx="4418">
                  <c:v>334</c:v>
                </c:pt>
                <c:pt idx="4419">
                  <c:v>334.5</c:v>
                </c:pt>
                <c:pt idx="4420">
                  <c:v>335</c:v>
                </c:pt>
                <c:pt idx="4421">
                  <c:v>335.5</c:v>
                </c:pt>
                <c:pt idx="4422">
                  <c:v>336</c:v>
                </c:pt>
                <c:pt idx="4423">
                  <c:v>336.5</c:v>
                </c:pt>
                <c:pt idx="4424">
                  <c:v>337</c:v>
                </c:pt>
                <c:pt idx="4425">
                  <c:v>337.5</c:v>
                </c:pt>
                <c:pt idx="4426">
                  <c:v>338</c:v>
                </c:pt>
                <c:pt idx="4427">
                  <c:v>338.5</c:v>
                </c:pt>
                <c:pt idx="4428">
                  <c:v>339</c:v>
                </c:pt>
                <c:pt idx="4429">
                  <c:v>339.5</c:v>
                </c:pt>
                <c:pt idx="4430">
                  <c:v>340</c:v>
                </c:pt>
                <c:pt idx="4431">
                  <c:v>340.5</c:v>
                </c:pt>
                <c:pt idx="4432">
                  <c:v>341</c:v>
                </c:pt>
                <c:pt idx="4433">
                  <c:v>341.5</c:v>
                </c:pt>
                <c:pt idx="4434">
                  <c:v>342</c:v>
                </c:pt>
                <c:pt idx="4435">
                  <c:v>342.5</c:v>
                </c:pt>
                <c:pt idx="4436">
                  <c:v>343</c:v>
                </c:pt>
                <c:pt idx="4437">
                  <c:v>343.5</c:v>
                </c:pt>
                <c:pt idx="4438">
                  <c:v>344</c:v>
                </c:pt>
                <c:pt idx="4439">
                  <c:v>344.5</c:v>
                </c:pt>
                <c:pt idx="4440">
                  <c:v>345</c:v>
                </c:pt>
                <c:pt idx="4441">
                  <c:v>345.5</c:v>
                </c:pt>
                <c:pt idx="4442">
                  <c:v>346</c:v>
                </c:pt>
                <c:pt idx="4443">
                  <c:v>346.5</c:v>
                </c:pt>
                <c:pt idx="4444">
                  <c:v>347</c:v>
                </c:pt>
                <c:pt idx="4445">
                  <c:v>347.5</c:v>
                </c:pt>
                <c:pt idx="4446">
                  <c:v>348</c:v>
                </c:pt>
                <c:pt idx="4447">
                  <c:v>348.5</c:v>
                </c:pt>
                <c:pt idx="4448">
                  <c:v>349</c:v>
                </c:pt>
                <c:pt idx="4449">
                  <c:v>349.5</c:v>
                </c:pt>
                <c:pt idx="4450">
                  <c:v>350</c:v>
                </c:pt>
                <c:pt idx="4451">
                  <c:v>350.5</c:v>
                </c:pt>
                <c:pt idx="4452">
                  <c:v>351</c:v>
                </c:pt>
                <c:pt idx="4453">
                  <c:v>351.5</c:v>
                </c:pt>
                <c:pt idx="4454">
                  <c:v>352</c:v>
                </c:pt>
                <c:pt idx="4455">
                  <c:v>352.5</c:v>
                </c:pt>
                <c:pt idx="4456">
                  <c:v>353</c:v>
                </c:pt>
                <c:pt idx="4457">
                  <c:v>353.5</c:v>
                </c:pt>
                <c:pt idx="4458">
                  <c:v>354</c:v>
                </c:pt>
                <c:pt idx="4459">
                  <c:v>354.5</c:v>
                </c:pt>
                <c:pt idx="4460">
                  <c:v>355</c:v>
                </c:pt>
                <c:pt idx="4461">
                  <c:v>355.5</c:v>
                </c:pt>
                <c:pt idx="4462">
                  <c:v>356</c:v>
                </c:pt>
                <c:pt idx="4463">
                  <c:v>356.5</c:v>
                </c:pt>
                <c:pt idx="4464">
                  <c:v>357</c:v>
                </c:pt>
                <c:pt idx="4465">
                  <c:v>357.5</c:v>
                </c:pt>
                <c:pt idx="4466">
                  <c:v>358</c:v>
                </c:pt>
                <c:pt idx="4467">
                  <c:v>358.5</c:v>
                </c:pt>
                <c:pt idx="4468">
                  <c:v>359</c:v>
                </c:pt>
                <c:pt idx="4469">
                  <c:v>359.5</c:v>
                </c:pt>
                <c:pt idx="4470">
                  <c:v>360</c:v>
                </c:pt>
                <c:pt idx="4471">
                  <c:v>360.5</c:v>
                </c:pt>
                <c:pt idx="4472">
                  <c:v>361</c:v>
                </c:pt>
                <c:pt idx="4473">
                  <c:v>361.5</c:v>
                </c:pt>
                <c:pt idx="4474">
                  <c:v>362</c:v>
                </c:pt>
                <c:pt idx="4475">
                  <c:v>362.5</c:v>
                </c:pt>
                <c:pt idx="4476">
                  <c:v>363</c:v>
                </c:pt>
                <c:pt idx="4477">
                  <c:v>363.5</c:v>
                </c:pt>
                <c:pt idx="4478">
                  <c:v>364</c:v>
                </c:pt>
                <c:pt idx="4479">
                  <c:v>364.5</c:v>
                </c:pt>
                <c:pt idx="4480">
                  <c:v>365</c:v>
                </c:pt>
                <c:pt idx="4481">
                  <c:v>365.5</c:v>
                </c:pt>
                <c:pt idx="4482">
                  <c:v>366</c:v>
                </c:pt>
                <c:pt idx="4483">
                  <c:v>366.5</c:v>
                </c:pt>
                <c:pt idx="4484">
                  <c:v>367</c:v>
                </c:pt>
                <c:pt idx="4485">
                  <c:v>367.5</c:v>
                </c:pt>
                <c:pt idx="4486">
                  <c:v>368</c:v>
                </c:pt>
                <c:pt idx="4487">
                  <c:v>368.5</c:v>
                </c:pt>
                <c:pt idx="4488">
                  <c:v>369</c:v>
                </c:pt>
                <c:pt idx="4489">
                  <c:v>369.5</c:v>
                </c:pt>
                <c:pt idx="4490">
                  <c:v>370</c:v>
                </c:pt>
                <c:pt idx="4491">
                  <c:v>370.5</c:v>
                </c:pt>
                <c:pt idx="4492">
                  <c:v>371</c:v>
                </c:pt>
                <c:pt idx="4493">
                  <c:v>371.5</c:v>
                </c:pt>
                <c:pt idx="4494">
                  <c:v>372</c:v>
                </c:pt>
                <c:pt idx="4495">
                  <c:v>372.5</c:v>
                </c:pt>
                <c:pt idx="4496">
                  <c:v>373</c:v>
                </c:pt>
                <c:pt idx="4497">
                  <c:v>373.5</c:v>
                </c:pt>
                <c:pt idx="4498">
                  <c:v>374</c:v>
                </c:pt>
                <c:pt idx="4499">
                  <c:v>374.5</c:v>
                </c:pt>
                <c:pt idx="4500">
                  <c:v>375</c:v>
                </c:pt>
                <c:pt idx="4501">
                  <c:v>375.5</c:v>
                </c:pt>
                <c:pt idx="4502">
                  <c:v>376</c:v>
                </c:pt>
                <c:pt idx="4503">
                  <c:v>376.5</c:v>
                </c:pt>
                <c:pt idx="4504">
                  <c:v>377</c:v>
                </c:pt>
                <c:pt idx="4505">
                  <c:v>377.5</c:v>
                </c:pt>
                <c:pt idx="4506">
                  <c:v>378</c:v>
                </c:pt>
                <c:pt idx="4507">
                  <c:v>378.5</c:v>
                </c:pt>
                <c:pt idx="4508">
                  <c:v>379</c:v>
                </c:pt>
                <c:pt idx="4509">
                  <c:v>379.5</c:v>
                </c:pt>
                <c:pt idx="4510">
                  <c:v>380</c:v>
                </c:pt>
                <c:pt idx="4511">
                  <c:v>380.5</c:v>
                </c:pt>
                <c:pt idx="4512">
                  <c:v>381</c:v>
                </c:pt>
                <c:pt idx="4513">
                  <c:v>381.5</c:v>
                </c:pt>
                <c:pt idx="4514">
                  <c:v>382</c:v>
                </c:pt>
                <c:pt idx="4515">
                  <c:v>382.5</c:v>
                </c:pt>
                <c:pt idx="4516">
                  <c:v>383</c:v>
                </c:pt>
                <c:pt idx="4517">
                  <c:v>383.5</c:v>
                </c:pt>
                <c:pt idx="4518">
                  <c:v>384</c:v>
                </c:pt>
                <c:pt idx="4519">
                  <c:v>384.5</c:v>
                </c:pt>
                <c:pt idx="4520">
                  <c:v>385</c:v>
                </c:pt>
                <c:pt idx="4521">
                  <c:v>385.5</c:v>
                </c:pt>
                <c:pt idx="4522">
                  <c:v>386</c:v>
                </c:pt>
                <c:pt idx="4523">
                  <c:v>386.5</c:v>
                </c:pt>
                <c:pt idx="4524">
                  <c:v>387</c:v>
                </c:pt>
                <c:pt idx="4525">
                  <c:v>387.5</c:v>
                </c:pt>
                <c:pt idx="4526">
                  <c:v>388</c:v>
                </c:pt>
                <c:pt idx="4527">
                  <c:v>388.5</c:v>
                </c:pt>
                <c:pt idx="4528">
                  <c:v>389</c:v>
                </c:pt>
                <c:pt idx="4529">
                  <c:v>389.5</c:v>
                </c:pt>
                <c:pt idx="4530">
                  <c:v>390</c:v>
                </c:pt>
                <c:pt idx="4531">
                  <c:v>390.5</c:v>
                </c:pt>
                <c:pt idx="4532">
                  <c:v>391</c:v>
                </c:pt>
                <c:pt idx="4533">
                  <c:v>391.5</c:v>
                </c:pt>
                <c:pt idx="4534">
                  <c:v>392</c:v>
                </c:pt>
                <c:pt idx="4535">
                  <c:v>392.5</c:v>
                </c:pt>
                <c:pt idx="4536">
                  <c:v>393</c:v>
                </c:pt>
                <c:pt idx="4537">
                  <c:v>393.5</c:v>
                </c:pt>
                <c:pt idx="4538">
                  <c:v>394</c:v>
                </c:pt>
                <c:pt idx="4539">
                  <c:v>394.5</c:v>
                </c:pt>
                <c:pt idx="4540">
                  <c:v>395</c:v>
                </c:pt>
                <c:pt idx="4541">
                  <c:v>395.5</c:v>
                </c:pt>
                <c:pt idx="4542">
                  <c:v>396</c:v>
                </c:pt>
                <c:pt idx="4543">
                  <c:v>396.5</c:v>
                </c:pt>
                <c:pt idx="4544">
                  <c:v>397</c:v>
                </c:pt>
                <c:pt idx="4545">
                  <c:v>397.5</c:v>
                </c:pt>
                <c:pt idx="4546">
                  <c:v>398</c:v>
                </c:pt>
                <c:pt idx="4547">
                  <c:v>398.5</c:v>
                </c:pt>
                <c:pt idx="4548">
                  <c:v>399</c:v>
                </c:pt>
                <c:pt idx="4549">
                  <c:v>399.5</c:v>
                </c:pt>
                <c:pt idx="4550">
                  <c:v>400</c:v>
                </c:pt>
                <c:pt idx="4551">
                  <c:v>400.5</c:v>
                </c:pt>
                <c:pt idx="4552">
                  <c:v>401</c:v>
                </c:pt>
                <c:pt idx="4553">
                  <c:v>401.5</c:v>
                </c:pt>
                <c:pt idx="4554">
                  <c:v>402</c:v>
                </c:pt>
                <c:pt idx="4555">
                  <c:v>402.5</c:v>
                </c:pt>
                <c:pt idx="4556">
                  <c:v>403</c:v>
                </c:pt>
                <c:pt idx="4557">
                  <c:v>403.5</c:v>
                </c:pt>
                <c:pt idx="4558">
                  <c:v>404</c:v>
                </c:pt>
                <c:pt idx="4559">
                  <c:v>404.5</c:v>
                </c:pt>
                <c:pt idx="4560">
                  <c:v>405</c:v>
                </c:pt>
                <c:pt idx="4561">
                  <c:v>405.5</c:v>
                </c:pt>
                <c:pt idx="4562">
                  <c:v>406</c:v>
                </c:pt>
                <c:pt idx="4563">
                  <c:v>406.5</c:v>
                </c:pt>
                <c:pt idx="4564">
                  <c:v>407</c:v>
                </c:pt>
                <c:pt idx="4565">
                  <c:v>407.5</c:v>
                </c:pt>
                <c:pt idx="4566">
                  <c:v>408</c:v>
                </c:pt>
                <c:pt idx="4567">
                  <c:v>408.5</c:v>
                </c:pt>
                <c:pt idx="4568">
                  <c:v>409</c:v>
                </c:pt>
                <c:pt idx="4569">
                  <c:v>409.5</c:v>
                </c:pt>
                <c:pt idx="4570">
                  <c:v>410</c:v>
                </c:pt>
                <c:pt idx="4571">
                  <c:v>410.5</c:v>
                </c:pt>
                <c:pt idx="4572">
                  <c:v>411</c:v>
                </c:pt>
                <c:pt idx="4573">
                  <c:v>411.5</c:v>
                </c:pt>
                <c:pt idx="4574">
                  <c:v>412</c:v>
                </c:pt>
                <c:pt idx="4575">
                  <c:v>412.5</c:v>
                </c:pt>
                <c:pt idx="4576">
                  <c:v>413</c:v>
                </c:pt>
                <c:pt idx="4577">
                  <c:v>413.5</c:v>
                </c:pt>
                <c:pt idx="4578">
                  <c:v>414</c:v>
                </c:pt>
                <c:pt idx="4579">
                  <c:v>414.5</c:v>
                </c:pt>
                <c:pt idx="4580">
                  <c:v>415</c:v>
                </c:pt>
                <c:pt idx="4581">
                  <c:v>415.5</c:v>
                </c:pt>
                <c:pt idx="4582">
                  <c:v>416</c:v>
                </c:pt>
                <c:pt idx="4583">
                  <c:v>416.5</c:v>
                </c:pt>
                <c:pt idx="4584">
                  <c:v>417</c:v>
                </c:pt>
                <c:pt idx="4585">
                  <c:v>417.5</c:v>
                </c:pt>
                <c:pt idx="4586">
                  <c:v>418</c:v>
                </c:pt>
                <c:pt idx="4587">
                  <c:v>418.5</c:v>
                </c:pt>
                <c:pt idx="4588">
                  <c:v>419</c:v>
                </c:pt>
                <c:pt idx="4589">
                  <c:v>419.5</c:v>
                </c:pt>
                <c:pt idx="4590">
                  <c:v>420</c:v>
                </c:pt>
                <c:pt idx="4591">
                  <c:v>420.5</c:v>
                </c:pt>
                <c:pt idx="4592">
                  <c:v>421</c:v>
                </c:pt>
                <c:pt idx="4593">
                  <c:v>421.5</c:v>
                </c:pt>
                <c:pt idx="4594">
                  <c:v>422</c:v>
                </c:pt>
                <c:pt idx="4595">
                  <c:v>422.5</c:v>
                </c:pt>
                <c:pt idx="4596">
                  <c:v>423</c:v>
                </c:pt>
                <c:pt idx="4597">
                  <c:v>423.5</c:v>
                </c:pt>
                <c:pt idx="4598">
                  <c:v>424</c:v>
                </c:pt>
                <c:pt idx="4599">
                  <c:v>424.5</c:v>
                </c:pt>
                <c:pt idx="4600">
                  <c:v>425</c:v>
                </c:pt>
                <c:pt idx="4601">
                  <c:v>425.5</c:v>
                </c:pt>
                <c:pt idx="4602">
                  <c:v>426</c:v>
                </c:pt>
                <c:pt idx="4603">
                  <c:v>426.5</c:v>
                </c:pt>
                <c:pt idx="4604">
                  <c:v>427</c:v>
                </c:pt>
                <c:pt idx="4605">
                  <c:v>427.5</c:v>
                </c:pt>
                <c:pt idx="4606">
                  <c:v>428</c:v>
                </c:pt>
                <c:pt idx="4607">
                  <c:v>428.5</c:v>
                </c:pt>
                <c:pt idx="4608">
                  <c:v>429</c:v>
                </c:pt>
                <c:pt idx="4609">
                  <c:v>429.5</c:v>
                </c:pt>
                <c:pt idx="4610">
                  <c:v>430</c:v>
                </c:pt>
                <c:pt idx="4611">
                  <c:v>430.5</c:v>
                </c:pt>
                <c:pt idx="4612">
                  <c:v>431</c:v>
                </c:pt>
                <c:pt idx="4613">
                  <c:v>431.5</c:v>
                </c:pt>
                <c:pt idx="4614">
                  <c:v>432</c:v>
                </c:pt>
                <c:pt idx="4615">
                  <c:v>432.5</c:v>
                </c:pt>
                <c:pt idx="4616">
                  <c:v>433</c:v>
                </c:pt>
                <c:pt idx="4617">
                  <c:v>433.5</c:v>
                </c:pt>
                <c:pt idx="4618">
                  <c:v>434</c:v>
                </c:pt>
                <c:pt idx="4619">
                  <c:v>434.5</c:v>
                </c:pt>
                <c:pt idx="4620">
                  <c:v>435</c:v>
                </c:pt>
                <c:pt idx="4621">
                  <c:v>435.5</c:v>
                </c:pt>
                <c:pt idx="4622">
                  <c:v>436</c:v>
                </c:pt>
                <c:pt idx="4623">
                  <c:v>436.5</c:v>
                </c:pt>
                <c:pt idx="4624">
                  <c:v>437</c:v>
                </c:pt>
                <c:pt idx="4625">
                  <c:v>437.5</c:v>
                </c:pt>
                <c:pt idx="4626">
                  <c:v>438</c:v>
                </c:pt>
                <c:pt idx="4627">
                  <c:v>438.5</c:v>
                </c:pt>
                <c:pt idx="4628">
                  <c:v>439</c:v>
                </c:pt>
                <c:pt idx="4629">
                  <c:v>439.5</c:v>
                </c:pt>
                <c:pt idx="4630">
                  <c:v>440</c:v>
                </c:pt>
                <c:pt idx="4631">
                  <c:v>440.5</c:v>
                </c:pt>
                <c:pt idx="4632">
                  <c:v>441</c:v>
                </c:pt>
                <c:pt idx="4633">
                  <c:v>441.5</c:v>
                </c:pt>
                <c:pt idx="4634">
                  <c:v>442</c:v>
                </c:pt>
                <c:pt idx="4635">
                  <c:v>442.5</c:v>
                </c:pt>
                <c:pt idx="4636">
                  <c:v>443</c:v>
                </c:pt>
                <c:pt idx="4637">
                  <c:v>443.5</c:v>
                </c:pt>
                <c:pt idx="4638">
                  <c:v>444</c:v>
                </c:pt>
                <c:pt idx="4639">
                  <c:v>444.5</c:v>
                </c:pt>
                <c:pt idx="4640">
                  <c:v>445</c:v>
                </c:pt>
                <c:pt idx="4641">
                  <c:v>445.5</c:v>
                </c:pt>
                <c:pt idx="4642">
                  <c:v>446</c:v>
                </c:pt>
                <c:pt idx="4643">
                  <c:v>446.5</c:v>
                </c:pt>
                <c:pt idx="4644">
                  <c:v>447</c:v>
                </c:pt>
                <c:pt idx="4645">
                  <c:v>447.5</c:v>
                </c:pt>
                <c:pt idx="4646">
                  <c:v>448</c:v>
                </c:pt>
                <c:pt idx="4647">
                  <c:v>448.5</c:v>
                </c:pt>
                <c:pt idx="4648">
                  <c:v>449</c:v>
                </c:pt>
                <c:pt idx="4649">
                  <c:v>449.5</c:v>
                </c:pt>
                <c:pt idx="4650">
                  <c:v>450</c:v>
                </c:pt>
                <c:pt idx="4651">
                  <c:v>450.5</c:v>
                </c:pt>
                <c:pt idx="4652">
                  <c:v>451</c:v>
                </c:pt>
                <c:pt idx="4653">
                  <c:v>451.5</c:v>
                </c:pt>
                <c:pt idx="4654">
                  <c:v>452</c:v>
                </c:pt>
                <c:pt idx="4655">
                  <c:v>452.5</c:v>
                </c:pt>
                <c:pt idx="4656">
                  <c:v>453</c:v>
                </c:pt>
                <c:pt idx="4657">
                  <c:v>453.5</c:v>
                </c:pt>
                <c:pt idx="4658">
                  <c:v>454</c:v>
                </c:pt>
                <c:pt idx="4659">
                  <c:v>454.5</c:v>
                </c:pt>
                <c:pt idx="4660">
                  <c:v>455</c:v>
                </c:pt>
                <c:pt idx="4661">
                  <c:v>455.5</c:v>
                </c:pt>
                <c:pt idx="4662">
                  <c:v>456</c:v>
                </c:pt>
                <c:pt idx="4663">
                  <c:v>456.5</c:v>
                </c:pt>
                <c:pt idx="4664">
                  <c:v>457</c:v>
                </c:pt>
                <c:pt idx="4665">
                  <c:v>457.5</c:v>
                </c:pt>
                <c:pt idx="4666">
                  <c:v>458</c:v>
                </c:pt>
                <c:pt idx="4667">
                  <c:v>458.5</c:v>
                </c:pt>
                <c:pt idx="4668">
                  <c:v>459</c:v>
                </c:pt>
                <c:pt idx="4669">
                  <c:v>459.5</c:v>
                </c:pt>
                <c:pt idx="4670">
                  <c:v>460</c:v>
                </c:pt>
                <c:pt idx="4671">
                  <c:v>460.5</c:v>
                </c:pt>
                <c:pt idx="4672">
                  <c:v>461</c:v>
                </c:pt>
                <c:pt idx="4673">
                  <c:v>461.5</c:v>
                </c:pt>
                <c:pt idx="4674">
                  <c:v>462</c:v>
                </c:pt>
                <c:pt idx="4675">
                  <c:v>462.5</c:v>
                </c:pt>
                <c:pt idx="4676">
                  <c:v>463</c:v>
                </c:pt>
                <c:pt idx="4677">
                  <c:v>463.5</c:v>
                </c:pt>
                <c:pt idx="4678">
                  <c:v>464</c:v>
                </c:pt>
                <c:pt idx="4679">
                  <c:v>464.5</c:v>
                </c:pt>
                <c:pt idx="4680">
                  <c:v>465</c:v>
                </c:pt>
                <c:pt idx="4681">
                  <c:v>465.5</c:v>
                </c:pt>
                <c:pt idx="4682">
                  <c:v>466</c:v>
                </c:pt>
                <c:pt idx="4683">
                  <c:v>466.5</c:v>
                </c:pt>
                <c:pt idx="4684">
                  <c:v>467</c:v>
                </c:pt>
                <c:pt idx="4685">
                  <c:v>467.5</c:v>
                </c:pt>
                <c:pt idx="4686">
                  <c:v>468</c:v>
                </c:pt>
                <c:pt idx="4687">
                  <c:v>468.5</c:v>
                </c:pt>
                <c:pt idx="4688">
                  <c:v>469</c:v>
                </c:pt>
                <c:pt idx="4689">
                  <c:v>469.5</c:v>
                </c:pt>
                <c:pt idx="4690">
                  <c:v>470</c:v>
                </c:pt>
                <c:pt idx="4691">
                  <c:v>470.5</c:v>
                </c:pt>
                <c:pt idx="4692">
                  <c:v>471</c:v>
                </c:pt>
                <c:pt idx="4693">
                  <c:v>471.5</c:v>
                </c:pt>
                <c:pt idx="4694">
                  <c:v>472</c:v>
                </c:pt>
                <c:pt idx="4695">
                  <c:v>472.5</c:v>
                </c:pt>
                <c:pt idx="4696">
                  <c:v>473</c:v>
                </c:pt>
                <c:pt idx="4697">
                  <c:v>473.5</c:v>
                </c:pt>
                <c:pt idx="4698">
                  <c:v>474</c:v>
                </c:pt>
                <c:pt idx="4699">
                  <c:v>474.5</c:v>
                </c:pt>
                <c:pt idx="4700">
                  <c:v>475</c:v>
                </c:pt>
                <c:pt idx="4701">
                  <c:v>475.5</c:v>
                </c:pt>
                <c:pt idx="4702">
                  <c:v>476</c:v>
                </c:pt>
                <c:pt idx="4703">
                  <c:v>476.5</c:v>
                </c:pt>
                <c:pt idx="4704">
                  <c:v>477</c:v>
                </c:pt>
                <c:pt idx="4705">
                  <c:v>477.5</c:v>
                </c:pt>
                <c:pt idx="4706">
                  <c:v>478</c:v>
                </c:pt>
                <c:pt idx="4707">
                  <c:v>478.5</c:v>
                </c:pt>
                <c:pt idx="4708">
                  <c:v>479</c:v>
                </c:pt>
                <c:pt idx="4709">
                  <c:v>479.5</c:v>
                </c:pt>
                <c:pt idx="4710">
                  <c:v>480</c:v>
                </c:pt>
                <c:pt idx="4711">
                  <c:v>480.5</c:v>
                </c:pt>
                <c:pt idx="4712">
                  <c:v>481</c:v>
                </c:pt>
                <c:pt idx="4713">
                  <c:v>481.5</c:v>
                </c:pt>
                <c:pt idx="4714">
                  <c:v>482</c:v>
                </c:pt>
                <c:pt idx="4715">
                  <c:v>482.5</c:v>
                </c:pt>
                <c:pt idx="4716">
                  <c:v>483</c:v>
                </c:pt>
                <c:pt idx="4717">
                  <c:v>483.5</c:v>
                </c:pt>
                <c:pt idx="4718">
                  <c:v>484</c:v>
                </c:pt>
                <c:pt idx="4719">
                  <c:v>484.5</c:v>
                </c:pt>
                <c:pt idx="4720">
                  <c:v>485</c:v>
                </c:pt>
                <c:pt idx="4721">
                  <c:v>485.5</c:v>
                </c:pt>
                <c:pt idx="4722">
                  <c:v>486</c:v>
                </c:pt>
                <c:pt idx="4723">
                  <c:v>486.5</c:v>
                </c:pt>
                <c:pt idx="4724">
                  <c:v>487</c:v>
                </c:pt>
                <c:pt idx="4725">
                  <c:v>487.5</c:v>
                </c:pt>
                <c:pt idx="4726">
                  <c:v>488</c:v>
                </c:pt>
                <c:pt idx="4727">
                  <c:v>488.5</c:v>
                </c:pt>
                <c:pt idx="4728">
                  <c:v>489</c:v>
                </c:pt>
                <c:pt idx="4729">
                  <c:v>489.5</c:v>
                </c:pt>
                <c:pt idx="4730">
                  <c:v>490</c:v>
                </c:pt>
                <c:pt idx="4731">
                  <c:v>490.5</c:v>
                </c:pt>
                <c:pt idx="4732">
                  <c:v>491</c:v>
                </c:pt>
                <c:pt idx="4733">
                  <c:v>491.5</c:v>
                </c:pt>
                <c:pt idx="4734">
                  <c:v>492</c:v>
                </c:pt>
                <c:pt idx="4735">
                  <c:v>492.5</c:v>
                </c:pt>
                <c:pt idx="4736">
                  <c:v>493</c:v>
                </c:pt>
                <c:pt idx="4737">
                  <c:v>493.5</c:v>
                </c:pt>
                <c:pt idx="4738">
                  <c:v>494</c:v>
                </c:pt>
                <c:pt idx="4739">
                  <c:v>494.5</c:v>
                </c:pt>
                <c:pt idx="4740">
                  <c:v>495</c:v>
                </c:pt>
                <c:pt idx="4741">
                  <c:v>495.5</c:v>
                </c:pt>
                <c:pt idx="4742">
                  <c:v>496</c:v>
                </c:pt>
                <c:pt idx="4743">
                  <c:v>496.5</c:v>
                </c:pt>
                <c:pt idx="4744">
                  <c:v>497</c:v>
                </c:pt>
                <c:pt idx="4745">
                  <c:v>497.5</c:v>
                </c:pt>
                <c:pt idx="4746">
                  <c:v>498</c:v>
                </c:pt>
                <c:pt idx="4747">
                  <c:v>498.5</c:v>
                </c:pt>
                <c:pt idx="4748">
                  <c:v>499</c:v>
                </c:pt>
                <c:pt idx="4749">
                  <c:v>499.5</c:v>
                </c:pt>
                <c:pt idx="4750">
                  <c:v>500</c:v>
                </c:pt>
                <c:pt idx="4751">
                  <c:v>500.5</c:v>
                </c:pt>
                <c:pt idx="4752">
                  <c:v>501</c:v>
                </c:pt>
                <c:pt idx="4753">
                  <c:v>501.5</c:v>
                </c:pt>
                <c:pt idx="4754">
                  <c:v>502</c:v>
                </c:pt>
                <c:pt idx="4755">
                  <c:v>502.5</c:v>
                </c:pt>
                <c:pt idx="4756">
                  <c:v>503</c:v>
                </c:pt>
                <c:pt idx="4757">
                  <c:v>503.5</c:v>
                </c:pt>
                <c:pt idx="4758">
                  <c:v>504</c:v>
                </c:pt>
                <c:pt idx="4759">
                  <c:v>504.5</c:v>
                </c:pt>
                <c:pt idx="4760">
                  <c:v>505</c:v>
                </c:pt>
                <c:pt idx="4761">
                  <c:v>505.5</c:v>
                </c:pt>
                <c:pt idx="4762">
                  <c:v>506</c:v>
                </c:pt>
                <c:pt idx="4763">
                  <c:v>506.5</c:v>
                </c:pt>
                <c:pt idx="4764">
                  <c:v>507</c:v>
                </c:pt>
                <c:pt idx="4765">
                  <c:v>507.5</c:v>
                </c:pt>
                <c:pt idx="4766">
                  <c:v>508</c:v>
                </c:pt>
                <c:pt idx="4767">
                  <c:v>508.5</c:v>
                </c:pt>
                <c:pt idx="4768">
                  <c:v>509</c:v>
                </c:pt>
                <c:pt idx="4769">
                  <c:v>509.5</c:v>
                </c:pt>
                <c:pt idx="4770">
                  <c:v>510</c:v>
                </c:pt>
                <c:pt idx="4771">
                  <c:v>510.5</c:v>
                </c:pt>
                <c:pt idx="4772">
                  <c:v>511</c:v>
                </c:pt>
                <c:pt idx="4773">
                  <c:v>511.5</c:v>
                </c:pt>
                <c:pt idx="4774">
                  <c:v>512</c:v>
                </c:pt>
                <c:pt idx="4775">
                  <c:v>512.5</c:v>
                </c:pt>
                <c:pt idx="4776">
                  <c:v>513</c:v>
                </c:pt>
                <c:pt idx="4777">
                  <c:v>513.5</c:v>
                </c:pt>
                <c:pt idx="4778">
                  <c:v>514</c:v>
                </c:pt>
                <c:pt idx="4779">
                  <c:v>514.5</c:v>
                </c:pt>
                <c:pt idx="4780">
                  <c:v>515</c:v>
                </c:pt>
                <c:pt idx="4781">
                  <c:v>515.5</c:v>
                </c:pt>
                <c:pt idx="4782">
                  <c:v>516</c:v>
                </c:pt>
                <c:pt idx="4783">
                  <c:v>516.5</c:v>
                </c:pt>
                <c:pt idx="4784">
                  <c:v>517</c:v>
                </c:pt>
                <c:pt idx="4785">
                  <c:v>517.5</c:v>
                </c:pt>
                <c:pt idx="4786">
                  <c:v>518</c:v>
                </c:pt>
                <c:pt idx="4787">
                  <c:v>518.5</c:v>
                </c:pt>
                <c:pt idx="4788">
                  <c:v>519</c:v>
                </c:pt>
                <c:pt idx="4789">
                  <c:v>519.5</c:v>
                </c:pt>
                <c:pt idx="4790">
                  <c:v>520</c:v>
                </c:pt>
                <c:pt idx="4791">
                  <c:v>520.5</c:v>
                </c:pt>
                <c:pt idx="4792">
                  <c:v>521</c:v>
                </c:pt>
                <c:pt idx="4793">
                  <c:v>521.5</c:v>
                </c:pt>
                <c:pt idx="4794">
                  <c:v>522</c:v>
                </c:pt>
                <c:pt idx="4795">
                  <c:v>522.5</c:v>
                </c:pt>
                <c:pt idx="4796">
                  <c:v>523</c:v>
                </c:pt>
                <c:pt idx="4797">
                  <c:v>523.5</c:v>
                </c:pt>
                <c:pt idx="4798">
                  <c:v>524</c:v>
                </c:pt>
                <c:pt idx="4799">
                  <c:v>524.5</c:v>
                </c:pt>
                <c:pt idx="4800">
                  <c:v>525</c:v>
                </c:pt>
                <c:pt idx="4801">
                  <c:v>525.5</c:v>
                </c:pt>
                <c:pt idx="4802">
                  <c:v>526</c:v>
                </c:pt>
                <c:pt idx="4803">
                  <c:v>526.5</c:v>
                </c:pt>
                <c:pt idx="4804">
                  <c:v>527</c:v>
                </c:pt>
                <c:pt idx="4805">
                  <c:v>527.5</c:v>
                </c:pt>
                <c:pt idx="4806">
                  <c:v>528</c:v>
                </c:pt>
                <c:pt idx="4807">
                  <c:v>528.5</c:v>
                </c:pt>
                <c:pt idx="4808">
                  <c:v>529</c:v>
                </c:pt>
                <c:pt idx="4809">
                  <c:v>529.5</c:v>
                </c:pt>
                <c:pt idx="4810">
                  <c:v>530</c:v>
                </c:pt>
                <c:pt idx="4811">
                  <c:v>530.5</c:v>
                </c:pt>
                <c:pt idx="4812">
                  <c:v>531</c:v>
                </c:pt>
                <c:pt idx="4813">
                  <c:v>531.5</c:v>
                </c:pt>
                <c:pt idx="4814">
                  <c:v>532</c:v>
                </c:pt>
                <c:pt idx="4815">
                  <c:v>532.5</c:v>
                </c:pt>
                <c:pt idx="4816">
                  <c:v>533</c:v>
                </c:pt>
                <c:pt idx="4817">
                  <c:v>533.5</c:v>
                </c:pt>
                <c:pt idx="4818">
                  <c:v>534</c:v>
                </c:pt>
                <c:pt idx="4819">
                  <c:v>534.5</c:v>
                </c:pt>
                <c:pt idx="4820">
                  <c:v>535</c:v>
                </c:pt>
                <c:pt idx="4821">
                  <c:v>535.5</c:v>
                </c:pt>
                <c:pt idx="4822">
                  <c:v>536</c:v>
                </c:pt>
                <c:pt idx="4823">
                  <c:v>536.5</c:v>
                </c:pt>
                <c:pt idx="4824">
                  <c:v>537</c:v>
                </c:pt>
                <c:pt idx="4825">
                  <c:v>537.5</c:v>
                </c:pt>
                <c:pt idx="4826">
                  <c:v>538</c:v>
                </c:pt>
                <c:pt idx="4827">
                  <c:v>538.5</c:v>
                </c:pt>
                <c:pt idx="4828">
                  <c:v>539</c:v>
                </c:pt>
                <c:pt idx="4829">
                  <c:v>539.5</c:v>
                </c:pt>
                <c:pt idx="4830">
                  <c:v>540</c:v>
                </c:pt>
                <c:pt idx="4831">
                  <c:v>540.5</c:v>
                </c:pt>
                <c:pt idx="4832">
                  <c:v>541</c:v>
                </c:pt>
                <c:pt idx="4833">
                  <c:v>541.5</c:v>
                </c:pt>
                <c:pt idx="4834">
                  <c:v>542</c:v>
                </c:pt>
                <c:pt idx="4835">
                  <c:v>542.5</c:v>
                </c:pt>
                <c:pt idx="4836">
                  <c:v>543</c:v>
                </c:pt>
                <c:pt idx="4837">
                  <c:v>543.5</c:v>
                </c:pt>
                <c:pt idx="4838">
                  <c:v>544</c:v>
                </c:pt>
                <c:pt idx="4839">
                  <c:v>544.5</c:v>
                </c:pt>
                <c:pt idx="4840">
                  <c:v>545</c:v>
                </c:pt>
                <c:pt idx="4841">
                  <c:v>545.5</c:v>
                </c:pt>
                <c:pt idx="4842">
                  <c:v>546</c:v>
                </c:pt>
                <c:pt idx="4843">
                  <c:v>546.5</c:v>
                </c:pt>
                <c:pt idx="4844">
                  <c:v>547</c:v>
                </c:pt>
                <c:pt idx="4845">
                  <c:v>547.5</c:v>
                </c:pt>
                <c:pt idx="4846">
                  <c:v>548</c:v>
                </c:pt>
                <c:pt idx="4847">
                  <c:v>548.5</c:v>
                </c:pt>
                <c:pt idx="4848">
                  <c:v>549</c:v>
                </c:pt>
                <c:pt idx="4849">
                  <c:v>549.5</c:v>
                </c:pt>
                <c:pt idx="4850">
                  <c:v>550</c:v>
                </c:pt>
                <c:pt idx="4851">
                  <c:v>550.5</c:v>
                </c:pt>
                <c:pt idx="4852">
                  <c:v>551</c:v>
                </c:pt>
                <c:pt idx="4853">
                  <c:v>551.5</c:v>
                </c:pt>
                <c:pt idx="4854">
                  <c:v>552</c:v>
                </c:pt>
                <c:pt idx="4855">
                  <c:v>552.5</c:v>
                </c:pt>
                <c:pt idx="4856">
                  <c:v>553</c:v>
                </c:pt>
                <c:pt idx="4857">
                  <c:v>553.5</c:v>
                </c:pt>
                <c:pt idx="4858">
                  <c:v>554</c:v>
                </c:pt>
                <c:pt idx="4859">
                  <c:v>554.5</c:v>
                </c:pt>
                <c:pt idx="4860">
                  <c:v>555</c:v>
                </c:pt>
                <c:pt idx="4861">
                  <c:v>555.5</c:v>
                </c:pt>
                <c:pt idx="4862">
                  <c:v>556</c:v>
                </c:pt>
                <c:pt idx="4863">
                  <c:v>556.5</c:v>
                </c:pt>
                <c:pt idx="4864">
                  <c:v>557</c:v>
                </c:pt>
                <c:pt idx="4865">
                  <c:v>557.5</c:v>
                </c:pt>
                <c:pt idx="4866">
                  <c:v>558</c:v>
                </c:pt>
                <c:pt idx="4867">
                  <c:v>558.5</c:v>
                </c:pt>
                <c:pt idx="4868">
                  <c:v>559</c:v>
                </c:pt>
                <c:pt idx="4869">
                  <c:v>559.5</c:v>
                </c:pt>
                <c:pt idx="4870">
                  <c:v>560</c:v>
                </c:pt>
                <c:pt idx="4871">
                  <c:v>560.5</c:v>
                </c:pt>
                <c:pt idx="4872">
                  <c:v>561</c:v>
                </c:pt>
                <c:pt idx="4873">
                  <c:v>561.5</c:v>
                </c:pt>
                <c:pt idx="4874">
                  <c:v>562</c:v>
                </c:pt>
                <c:pt idx="4875">
                  <c:v>562.5</c:v>
                </c:pt>
                <c:pt idx="4876">
                  <c:v>563</c:v>
                </c:pt>
                <c:pt idx="4877">
                  <c:v>563.5</c:v>
                </c:pt>
                <c:pt idx="4878">
                  <c:v>564</c:v>
                </c:pt>
                <c:pt idx="4879">
                  <c:v>564.5</c:v>
                </c:pt>
                <c:pt idx="4880">
                  <c:v>565</c:v>
                </c:pt>
                <c:pt idx="4881">
                  <c:v>565.5</c:v>
                </c:pt>
                <c:pt idx="4882">
                  <c:v>566</c:v>
                </c:pt>
                <c:pt idx="4883">
                  <c:v>566.5</c:v>
                </c:pt>
                <c:pt idx="4884">
                  <c:v>567</c:v>
                </c:pt>
                <c:pt idx="4885">
                  <c:v>567.5</c:v>
                </c:pt>
                <c:pt idx="4886">
                  <c:v>568</c:v>
                </c:pt>
                <c:pt idx="4887">
                  <c:v>568.5</c:v>
                </c:pt>
                <c:pt idx="4888">
                  <c:v>569</c:v>
                </c:pt>
                <c:pt idx="4889">
                  <c:v>569.5</c:v>
                </c:pt>
                <c:pt idx="4890">
                  <c:v>570</c:v>
                </c:pt>
                <c:pt idx="4891">
                  <c:v>570.5</c:v>
                </c:pt>
                <c:pt idx="4892">
                  <c:v>571</c:v>
                </c:pt>
                <c:pt idx="4893">
                  <c:v>571.5</c:v>
                </c:pt>
                <c:pt idx="4894">
                  <c:v>572</c:v>
                </c:pt>
                <c:pt idx="4895">
                  <c:v>572.5</c:v>
                </c:pt>
                <c:pt idx="4896">
                  <c:v>573</c:v>
                </c:pt>
                <c:pt idx="4897">
                  <c:v>573.5</c:v>
                </c:pt>
                <c:pt idx="4898">
                  <c:v>574</c:v>
                </c:pt>
                <c:pt idx="4899">
                  <c:v>574.5</c:v>
                </c:pt>
                <c:pt idx="4900">
                  <c:v>575</c:v>
                </c:pt>
                <c:pt idx="4901">
                  <c:v>575.5</c:v>
                </c:pt>
                <c:pt idx="4902">
                  <c:v>576</c:v>
                </c:pt>
                <c:pt idx="4903">
                  <c:v>576.5</c:v>
                </c:pt>
                <c:pt idx="4904">
                  <c:v>577</c:v>
                </c:pt>
                <c:pt idx="4905">
                  <c:v>577.5</c:v>
                </c:pt>
                <c:pt idx="4906">
                  <c:v>578</c:v>
                </c:pt>
                <c:pt idx="4907">
                  <c:v>578.5</c:v>
                </c:pt>
                <c:pt idx="4908">
                  <c:v>579</c:v>
                </c:pt>
                <c:pt idx="4909">
                  <c:v>579.5</c:v>
                </c:pt>
                <c:pt idx="4910">
                  <c:v>580</c:v>
                </c:pt>
                <c:pt idx="4911">
                  <c:v>580.5</c:v>
                </c:pt>
                <c:pt idx="4912">
                  <c:v>581</c:v>
                </c:pt>
                <c:pt idx="4913">
                  <c:v>581.5</c:v>
                </c:pt>
                <c:pt idx="4914">
                  <c:v>582</c:v>
                </c:pt>
                <c:pt idx="4915">
                  <c:v>582.5</c:v>
                </c:pt>
                <c:pt idx="4916">
                  <c:v>583</c:v>
                </c:pt>
                <c:pt idx="4917">
                  <c:v>583.5</c:v>
                </c:pt>
                <c:pt idx="4918">
                  <c:v>584</c:v>
                </c:pt>
                <c:pt idx="4919">
                  <c:v>584.5</c:v>
                </c:pt>
                <c:pt idx="4920">
                  <c:v>585</c:v>
                </c:pt>
                <c:pt idx="4921">
                  <c:v>585.5</c:v>
                </c:pt>
                <c:pt idx="4922">
                  <c:v>586</c:v>
                </c:pt>
                <c:pt idx="4923">
                  <c:v>586.5</c:v>
                </c:pt>
                <c:pt idx="4924">
                  <c:v>587</c:v>
                </c:pt>
                <c:pt idx="4925">
                  <c:v>587.5</c:v>
                </c:pt>
                <c:pt idx="4926">
                  <c:v>588</c:v>
                </c:pt>
                <c:pt idx="4927">
                  <c:v>588.5</c:v>
                </c:pt>
                <c:pt idx="4928">
                  <c:v>589</c:v>
                </c:pt>
                <c:pt idx="4929">
                  <c:v>589.5</c:v>
                </c:pt>
                <c:pt idx="4930">
                  <c:v>590</c:v>
                </c:pt>
                <c:pt idx="4931">
                  <c:v>590.5</c:v>
                </c:pt>
                <c:pt idx="4932">
                  <c:v>591</c:v>
                </c:pt>
                <c:pt idx="4933">
                  <c:v>591.5</c:v>
                </c:pt>
                <c:pt idx="4934">
                  <c:v>592</c:v>
                </c:pt>
                <c:pt idx="4935">
                  <c:v>592.5</c:v>
                </c:pt>
                <c:pt idx="4936">
                  <c:v>593</c:v>
                </c:pt>
                <c:pt idx="4937">
                  <c:v>593.5</c:v>
                </c:pt>
                <c:pt idx="4938">
                  <c:v>594</c:v>
                </c:pt>
                <c:pt idx="4939">
                  <c:v>594.5</c:v>
                </c:pt>
                <c:pt idx="4940">
                  <c:v>595</c:v>
                </c:pt>
                <c:pt idx="4941">
                  <c:v>595.5</c:v>
                </c:pt>
                <c:pt idx="4942">
                  <c:v>596</c:v>
                </c:pt>
                <c:pt idx="4943">
                  <c:v>596.5</c:v>
                </c:pt>
                <c:pt idx="4944">
                  <c:v>597</c:v>
                </c:pt>
                <c:pt idx="4945">
                  <c:v>597.5</c:v>
                </c:pt>
                <c:pt idx="4946">
                  <c:v>598</c:v>
                </c:pt>
                <c:pt idx="4947">
                  <c:v>598.5</c:v>
                </c:pt>
                <c:pt idx="4948">
                  <c:v>599</c:v>
                </c:pt>
                <c:pt idx="4949">
                  <c:v>599.5</c:v>
                </c:pt>
                <c:pt idx="4950">
                  <c:v>600</c:v>
                </c:pt>
                <c:pt idx="4951">
                  <c:v>600.5</c:v>
                </c:pt>
                <c:pt idx="4952">
                  <c:v>601</c:v>
                </c:pt>
                <c:pt idx="4953">
                  <c:v>601.5</c:v>
                </c:pt>
                <c:pt idx="4954">
                  <c:v>602</c:v>
                </c:pt>
                <c:pt idx="4955">
                  <c:v>602.5</c:v>
                </c:pt>
                <c:pt idx="4956">
                  <c:v>603</c:v>
                </c:pt>
                <c:pt idx="4957">
                  <c:v>603.5</c:v>
                </c:pt>
                <c:pt idx="4958">
                  <c:v>604</c:v>
                </c:pt>
                <c:pt idx="4959">
                  <c:v>604.5</c:v>
                </c:pt>
                <c:pt idx="4960">
                  <c:v>605</c:v>
                </c:pt>
                <c:pt idx="4961">
                  <c:v>605.5</c:v>
                </c:pt>
                <c:pt idx="4962">
                  <c:v>606</c:v>
                </c:pt>
                <c:pt idx="4963">
                  <c:v>606.5</c:v>
                </c:pt>
                <c:pt idx="4964">
                  <c:v>607</c:v>
                </c:pt>
                <c:pt idx="4965">
                  <c:v>607.5</c:v>
                </c:pt>
                <c:pt idx="4966">
                  <c:v>608</c:v>
                </c:pt>
                <c:pt idx="4967">
                  <c:v>608.5</c:v>
                </c:pt>
                <c:pt idx="4968">
                  <c:v>609</c:v>
                </c:pt>
                <c:pt idx="4969">
                  <c:v>609.5</c:v>
                </c:pt>
                <c:pt idx="4970">
                  <c:v>610</c:v>
                </c:pt>
                <c:pt idx="4971">
                  <c:v>610.5</c:v>
                </c:pt>
                <c:pt idx="4972">
                  <c:v>611</c:v>
                </c:pt>
                <c:pt idx="4973">
                  <c:v>611.5</c:v>
                </c:pt>
                <c:pt idx="4974">
                  <c:v>612</c:v>
                </c:pt>
                <c:pt idx="4975">
                  <c:v>612.5</c:v>
                </c:pt>
                <c:pt idx="4976">
                  <c:v>613</c:v>
                </c:pt>
                <c:pt idx="4977">
                  <c:v>613.5</c:v>
                </c:pt>
                <c:pt idx="4978">
                  <c:v>614</c:v>
                </c:pt>
                <c:pt idx="4979">
                  <c:v>614.5</c:v>
                </c:pt>
                <c:pt idx="4980">
                  <c:v>615</c:v>
                </c:pt>
                <c:pt idx="4981">
                  <c:v>615.5</c:v>
                </c:pt>
                <c:pt idx="4982">
                  <c:v>616</c:v>
                </c:pt>
                <c:pt idx="4983">
                  <c:v>616.5</c:v>
                </c:pt>
                <c:pt idx="4984">
                  <c:v>617</c:v>
                </c:pt>
                <c:pt idx="4985">
                  <c:v>617.5</c:v>
                </c:pt>
                <c:pt idx="4986">
                  <c:v>618</c:v>
                </c:pt>
                <c:pt idx="4987">
                  <c:v>618.5</c:v>
                </c:pt>
                <c:pt idx="4988">
                  <c:v>619</c:v>
                </c:pt>
                <c:pt idx="4989">
                  <c:v>619.5</c:v>
                </c:pt>
                <c:pt idx="4990">
                  <c:v>620</c:v>
                </c:pt>
                <c:pt idx="4991">
                  <c:v>620.5</c:v>
                </c:pt>
                <c:pt idx="4992">
                  <c:v>621</c:v>
                </c:pt>
                <c:pt idx="4993">
                  <c:v>621.5</c:v>
                </c:pt>
                <c:pt idx="4994">
                  <c:v>622</c:v>
                </c:pt>
                <c:pt idx="4995">
                  <c:v>622.5</c:v>
                </c:pt>
                <c:pt idx="4996">
                  <c:v>623</c:v>
                </c:pt>
                <c:pt idx="4997">
                  <c:v>623.5</c:v>
                </c:pt>
                <c:pt idx="4998">
                  <c:v>624</c:v>
                </c:pt>
                <c:pt idx="4999">
                  <c:v>624.5</c:v>
                </c:pt>
                <c:pt idx="5000">
                  <c:v>625</c:v>
                </c:pt>
                <c:pt idx="5001">
                  <c:v>625.5</c:v>
                </c:pt>
                <c:pt idx="5002">
                  <c:v>626</c:v>
                </c:pt>
                <c:pt idx="5003">
                  <c:v>626.5</c:v>
                </c:pt>
                <c:pt idx="5004">
                  <c:v>627</c:v>
                </c:pt>
                <c:pt idx="5005">
                  <c:v>627.5</c:v>
                </c:pt>
                <c:pt idx="5006">
                  <c:v>628</c:v>
                </c:pt>
                <c:pt idx="5007">
                  <c:v>628.5</c:v>
                </c:pt>
                <c:pt idx="5008">
                  <c:v>629</c:v>
                </c:pt>
                <c:pt idx="5009">
                  <c:v>629.5</c:v>
                </c:pt>
                <c:pt idx="5010">
                  <c:v>630</c:v>
                </c:pt>
                <c:pt idx="5011">
                  <c:v>630.5</c:v>
                </c:pt>
                <c:pt idx="5012">
                  <c:v>631</c:v>
                </c:pt>
                <c:pt idx="5013">
                  <c:v>631.5</c:v>
                </c:pt>
                <c:pt idx="5014">
                  <c:v>632</c:v>
                </c:pt>
                <c:pt idx="5015">
                  <c:v>632.5</c:v>
                </c:pt>
                <c:pt idx="5016">
                  <c:v>633</c:v>
                </c:pt>
                <c:pt idx="5017">
                  <c:v>633.5</c:v>
                </c:pt>
                <c:pt idx="5018">
                  <c:v>634</c:v>
                </c:pt>
                <c:pt idx="5019">
                  <c:v>634.5</c:v>
                </c:pt>
                <c:pt idx="5020">
                  <c:v>635</c:v>
                </c:pt>
                <c:pt idx="5021">
                  <c:v>635.5</c:v>
                </c:pt>
                <c:pt idx="5022">
                  <c:v>636</c:v>
                </c:pt>
                <c:pt idx="5023">
                  <c:v>636.5</c:v>
                </c:pt>
                <c:pt idx="5024">
                  <c:v>637</c:v>
                </c:pt>
                <c:pt idx="5025">
                  <c:v>637.5</c:v>
                </c:pt>
                <c:pt idx="5026">
                  <c:v>638</c:v>
                </c:pt>
                <c:pt idx="5027">
                  <c:v>638.5</c:v>
                </c:pt>
                <c:pt idx="5028">
                  <c:v>639</c:v>
                </c:pt>
                <c:pt idx="5029">
                  <c:v>639.5</c:v>
                </c:pt>
                <c:pt idx="5030">
                  <c:v>640</c:v>
                </c:pt>
                <c:pt idx="5031">
                  <c:v>640.5</c:v>
                </c:pt>
                <c:pt idx="5032">
                  <c:v>641</c:v>
                </c:pt>
                <c:pt idx="5033">
                  <c:v>641.5</c:v>
                </c:pt>
                <c:pt idx="5034">
                  <c:v>642</c:v>
                </c:pt>
                <c:pt idx="5035">
                  <c:v>642.5</c:v>
                </c:pt>
                <c:pt idx="5036">
                  <c:v>643</c:v>
                </c:pt>
                <c:pt idx="5037">
                  <c:v>643.5</c:v>
                </c:pt>
                <c:pt idx="5038">
                  <c:v>644</c:v>
                </c:pt>
                <c:pt idx="5039">
                  <c:v>644.5</c:v>
                </c:pt>
                <c:pt idx="5040">
                  <c:v>645</c:v>
                </c:pt>
                <c:pt idx="5041">
                  <c:v>645.5</c:v>
                </c:pt>
                <c:pt idx="5042">
                  <c:v>646</c:v>
                </c:pt>
                <c:pt idx="5043">
                  <c:v>646.5</c:v>
                </c:pt>
                <c:pt idx="5044">
                  <c:v>647</c:v>
                </c:pt>
                <c:pt idx="5045">
                  <c:v>647.5</c:v>
                </c:pt>
                <c:pt idx="5046">
                  <c:v>648</c:v>
                </c:pt>
                <c:pt idx="5047">
                  <c:v>648.5</c:v>
                </c:pt>
                <c:pt idx="5048">
                  <c:v>649</c:v>
                </c:pt>
                <c:pt idx="5049">
                  <c:v>649.5</c:v>
                </c:pt>
                <c:pt idx="5050">
                  <c:v>650</c:v>
                </c:pt>
                <c:pt idx="5051">
                  <c:v>650.5</c:v>
                </c:pt>
                <c:pt idx="5052">
                  <c:v>651</c:v>
                </c:pt>
                <c:pt idx="5053">
                  <c:v>651.5</c:v>
                </c:pt>
                <c:pt idx="5054">
                  <c:v>652</c:v>
                </c:pt>
                <c:pt idx="5055">
                  <c:v>652.5</c:v>
                </c:pt>
                <c:pt idx="5056">
                  <c:v>653</c:v>
                </c:pt>
                <c:pt idx="5057">
                  <c:v>653.5</c:v>
                </c:pt>
                <c:pt idx="5058">
                  <c:v>654</c:v>
                </c:pt>
                <c:pt idx="5059">
                  <c:v>654.5</c:v>
                </c:pt>
                <c:pt idx="5060">
                  <c:v>655</c:v>
                </c:pt>
                <c:pt idx="5061">
                  <c:v>655.5</c:v>
                </c:pt>
                <c:pt idx="5062">
                  <c:v>656</c:v>
                </c:pt>
                <c:pt idx="5063">
                  <c:v>656.5</c:v>
                </c:pt>
                <c:pt idx="5064">
                  <c:v>657</c:v>
                </c:pt>
                <c:pt idx="5065">
                  <c:v>657.5</c:v>
                </c:pt>
                <c:pt idx="5066">
                  <c:v>658</c:v>
                </c:pt>
                <c:pt idx="5067">
                  <c:v>658.5</c:v>
                </c:pt>
                <c:pt idx="5068">
                  <c:v>659</c:v>
                </c:pt>
                <c:pt idx="5069">
                  <c:v>659.5</c:v>
                </c:pt>
                <c:pt idx="5070">
                  <c:v>660</c:v>
                </c:pt>
                <c:pt idx="5071">
                  <c:v>660.5</c:v>
                </c:pt>
                <c:pt idx="5072">
                  <c:v>661</c:v>
                </c:pt>
                <c:pt idx="5073">
                  <c:v>661.5</c:v>
                </c:pt>
                <c:pt idx="5074">
                  <c:v>662</c:v>
                </c:pt>
                <c:pt idx="5075">
                  <c:v>662.5</c:v>
                </c:pt>
                <c:pt idx="5076">
                  <c:v>663</c:v>
                </c:pt>
                <c:pt idx="5077">
                  <c:v>663.5</c:v>
                </c:pt>
                <c:pt idx="5078">
                  <c:v>664</c:v>
                </c:pt>
                <c:pt idx="5079">
                  <c:v>664.5</c:v>
                </c:pt>
                <c:pt idx="5080">
                  <c:v>665</c:v>
                </c:pt>
                <c:pt idx="5081">
                  <c:v>665.5</c:v>
                </c:pt>
                <c:pt idx="5082">
                  <c:v>666</c:v>
                </c:pt>
                <c:pt idx="5083">
                  <c:v>666.5</c:v>
                </c:pt>
                <c:pt idx="5084">
                  <c:v>667</c:v>
                </c:pt>
                <c:pt idx="5085">
                  <c:v>667.5</c:v>
                </c:pt>
                <c:pt idx="5086">
                  <c:v>668</c:v>
                </c:pt>
                <c:pt idx="5087">
                  <c:v>668.5</c:v>
                </c:pt>
                <c:pt idx="5088">
                  <c:v>669</c:v>
                </c:pt>
                <c:pt idx="5089">
                  <c:v>669.5</c:v>
                </c:pt>
                <c:pt idx="5090">
                  <c:v>670</c:v>
                </c:pt>
                <c:pt idx="5091">
                  <c:v>670.5</c:v>
                </c:pt>
                <c:pt idx="5092">
                  <c:v>671</c:v>
                </c:pt>
                <c:pt idx="5093">
                  <c:v>671.5</c:v>
                </c:pt>
                <c:pt idx="5094">
                  <c:v>672</c:v>
                </c:pt>
                <c:pt idx="5095">
                  <c:v>672.5</c:v>
                </c:pt>
                <c:pt idx="5096">
                  <c:v>673</c:v>
                </c:pt>
                <c:pt idx="5097">
                  <c:v>673.5</c:v>
                </c:pt>
                <c:pt idx="5098">
                  <c:v>674</c:v>
                </c:pt>
                <c:pt idx="5099">
                  <c:v>674.5</c:v>
                </c:pt>
                <c:pt idx="5100">
                  <c:v>675</c:v>
                </c:pt>
                <c:pt idx="5101">
                  <c:v>675.5</c:v>
                </c:pt>
                <c:pt idx="5102">
                  <c:v>676</c:v>
                </c:pt>
                <c:pt idx="5103">
                  <c:v>676.5</c:v>
                </c:pt>
                <c:pt idx="5104">
                  <c:v>677</c:v>
                </c:pt>
                <c:pt idx="5105">
                  <c:v>677.5</c:v>
                </c:pt>
                <c:pt idx="5106">
                  <c:v>678</c:v>
                </c:pt>
                <c:pt idx="5107">
                  <c:v>678.5</c:v>
                </c:pt>
                <c:pt idx="5108">
                  <c:v>679</c:v>
                </c:pt>
                <c:pt idx="5109">
                  <c:v>679.5</c:v>
                </c:pt>
                <c:pt idx="5110">
                  <c:v>680</c:v>
                </c:pt>
                <c:pt idx="5111">
                  <c:v>680.5</c:v>
                </c:pt>
                <c:pt idx="5112">
                  <c:v>681</c:v>
                </c:pt>
                <c:pt idx="5113">
                  <c:v>681.5</c:v>
                </c:pt>
                <c:pt idx="5114">
                  <c:v>682</c:v>
                </c:pt>
                <c:pt idx="5115">
                  <c:v>682.5</c:v>
                </c:pt>
                <c:pt idx="5116">
                  <c:v>683</c:v>
                </c:pt>
                <c:pt idx="5117">
                  <c:v>683.5</c:v>
                </c:pt>
                <c:pt idx="5118">
                  <c:v>684</c:v>
                </c:pt>
                <c:pt idx="5119">
                  <c:v>684.5</c:v>
                </c:pt>
                <c:pt idx="5120">
                  <c:v>685</c:v>
                </c:pt>
                <c:pt idx="5121">
                  <c:v>685.5</c:v>
                </c:pt>
                <c:pt idx="5122">
                  <c:v>686</c:v>
                </c:pt>
                <c:pt idx="5123">
                  <c:v>686.5</c:v>
                </c:pt>
                <c:pt idx="5124">
                  <c:v>687</c:v>
                </c:pt>
                <c:pt idx="5125">
                  <c:v>687.5</c:v>
                </c:pt>
                <c:pt idx="5126">
                  <c:v>688</c:v>
                </c:pt>
                <c:pt idx="5127">
                  <c:v>688.5</c:v>
                </c:pt>
                <c:pt idx="5128">
                  <c:v>689</c:v>
                </c:pt>
                <c:pt idx="5129">
                  <c:v>689.5</c:v>
                </c:pt>
                <c:pt idx="5130">
                  <c:v>690</c:v>
                </c:pt>
                <c:pt idx="5131">
                  <c:v>690.5</c:v>
                </c:pt>
                <c:pt idx="5132">
                  <c:v>691</c:v>
                </c:pt>
                <c:pt idx="5133">
                  <c:v>691.5</c:v>
                </c:pt>
                <c:pt idx="5134">
                  <c:v>692</c:v>
                </c:pt>
                <c:pt idx="5135">
                  <c:v>692.5</c:v>
                </c:pt>
                <c:pt idx="5136">
                  <c:v>693</c:v>
                </c:pt>
                <c:pt idx="5137">
                  <c:v>693.5</c:v>
                </c:pt>
                <c:pt idx="5138">
                  <c:v>694</c:v>
                </c:pt>
                <c:pt idx="5139">
                  <c:v>694.5</c:v>
                </c:pt>
                <c:pt idx="5140">
                  <c:v>695</c:v>
                </c:pt>
                <c:pt idx="5141">
                  <c:v>695.5</c:v>
                </c:pt>
                <c:pt idx="5142">
                  <c:v>696</c:v>
                </c:pt>
                <c:pt idx="5143">
                  <c:v>696.5</c:v>
                </c:pt>
                <c:pt idx="5144">
                  <c:v>697</c:v>
                </c:pt>
                <c:pt idx="5145">
                  <c:v>697.5</c:v>
                </c:pt>
                <c:pt idx="5146">
                  <c:v>698</c:v>
                </c:pt>
                <c:pt idx="5147">
                  <c:v>698.5</c:v>
                </c:pt>
                <c:pt idx="5148">
                  <c:v>699</c:v>
                </c:pt>
                <c:pt idx="5149">
                  <c:v>699.5</c:v>
                </c:pt>
                <c:pt idx="5150">
                  <c:v>700</c:v>
                </c:pt>
                <c:pt idx="5151">
                  <c:v>700.5</c:v>
                </c:pt>
                <c:pt idx="5152">
                  <c:v>701</c:v>
                </c:pt>
                <c:pt idx="5153">
                  <c:v>701.5</c:v>
                </c:pt>
                <c:pt idx="5154">
                  <c:v>702</c:v>
                </c:pt>
                <c:pt idx="5155">
                  <c:v>702.5</c:v>
                </c:pt>
                <c:pt idx="5156">
                  <c:v>703</c:v>
                </c:pt>
                <c:pt idx="5157">
                  <c:v>703.5</c:v>
                </c:pt>
                <c:pt idx="5158">
                  <c:v>704</c:v>
                </c:pt>
                <c:pt idx="5159">
                  <c:v>704.5</c:v>
                </c:pt>
                <c:pt idx="5160">
                  <c:v>705</c:v>
                </c:pt>
                <c:pt idx="5161">
                  <c:v>705.5</c:v>
                </c:pt>
                <c:pt idx="5162">
                  <c:v>706</c:v>
                </c:pt>
                <c:pt idx="5163">
                  <c:v>706.5</c:v>
                </c:pt>
                <c:pt idx="5164">
                  <c:v>707</c:v>
                </c:pt>
                <c:pt idx="5165">
                  <c:v>707.5</c:v>
                </c:pt>
                <c:pt idx="5166">
                  <c:v>708</c:v>
                </c:pt>
                <c:pt idx="5167">
                  <c:v>708.5</c:v>
                </c:pt>
                <c:pt idx="5168">
                  <c:v>709</c:v>
                </c:pt>
                <c:pt idx="5169">
                  <c:v>709.5</c:v>
                </c:pt>
                <c:pt idx="5170">
                  <c:v>710</c:v>
                </c:pt>
                <c:pt idx="5171">
                  <c:v>710.5</c:v>
                </c:pt>
                <c:pt idx="5172">
                  <c:v>711</c:v>
                </c:pt>
                <c:pt idx="5173">
                  <c:v>711.5</c:v>
                </c:pt>
                <c:pt idx="5174">
                  <c:v>712</c:v>
                </c:pt>
                <c:pt idx="5175">
                  <c:v>712.5</c:v>
                </c:pt>
                <c:pt idx="5176">
                  <c:v>713</c:v>
                </c:pt>
                <c:pt idx="5177">
                  <c:v>713.5</c:v>
                </c:pt>
                <c:pt idx="5178">
                  <c:v>714</c:v>
                </c:pt>
                <c:pt idx="5179">
                  <c:v>714.5</c:v>
                </c:pt>
                <c:pt idx="5180">
                  <c:v>715</c:v>
                </c:pt>
                <c:pt idx="5181">
                  <c:v>715.5</c:v>
                </c:pt>
                <c:pt idx="5182">
                  <c:v>716</c:v>
                </c:pt>
                <c:pt idx="5183">
                  <c:v>716.5</c:v>
                </c:pt>
                <c:pt idx="5184">
                  <c:v>717</c:v>
                </c:pt>
                <c:pt idx="5185">
                  <c:v>717.5</c:v>
                </c:pt>
                <c:pt idx="5186">
                  <c:v>718</c:v>
                </c:pt>
                <c:pt idx="5187">
                  <c:v>718.5</c:v>
                </c:pt>
                <c:pt idx="5188">
                  <c:v>719</c:v>
                </c:pt>
                <c:pt idx="5189">
                  <c:v>719.5</c:v>
                </c:pt>
                <c:pt idx="5190">
                  <c:v>720</c:v>
                </c:pt>
                <c:pt idx="5191">
                  <c:v>720.5</c:v>
                </c:pt>
                <c:pt idx="5192">
                  <c:v>721</c:v>
                </c:pt>
                <c:pt idx="5193">
                  <c:v>721.5</c:v>
                </c:pt>
                <c:pt idx="5194">
                  <c:v>722</c:v>
                </c:pt>
                <c:pt idx="5195">
                  <c:v>722.5</c:v>
                </c:pt>
                <c:pt idx="5196">
                  <c:v>723</c:v>
                </c:pt>
                <c:pt idx="5197">
                  <c:v>723.5</c:v>
                </c:pt>
                <c:pt idx="5198">
                  <c:v>724</c:v>
                </c:pt>
                <c:pt idx="5199">
                  <c:v>724.5</c:v>
                </c:pt>
                <c:pt idx="5200">
                  <c:v>725</c:v>
                </c:pt>
                <c:pt idx="5201">
                  <c:v>725.5</c:v>
                </c:pt>
                <c:pt idx="5202">
                  <c:v>726</c:v>
                </c:pt>
                <c:pt idx="5203">
                  <c:v>726.5</c:v>
                </c:pt>
                <c:pt idx="5204">
                  <c:v>727</c:v>
                </c:pt>
                <c:pt idx="5205">
                  <c:v>727.5</c:v>
                </c:pt>
                <c:pt idx="5206">
                  <c:v>728</c:v>
                </c:pt>
                <c:pt idx="5207">
                  <c:v>728.5</c:v>
                </c:pt>
                <c:pt idx="5208">
                  <c:v>729</c:v>
                </c:pt>
                <c:pt idx="5209">
                  <c:v>729.5</c:v>
                </c:pt>
                <c:pt idx="5210">
                  <c:v>730</c:v>
                </c:pt>
                <c:pt idx="5211">
                  <c:v>730.5</c:v>
                </c:pt>
                <c:pt idx="5212">
                  <c:v>731</c:v>
                </c:pt>
                <c:pt idx="5213">
                  <c:v>731.5</c:v>
                </c:pt>
                <c:pt idx="5214">
                  <c:v>732</c:v>
                </c:pt>
                <c:pt idx="5215">
                  <c:v>732.5</c:v>
                </c:pt>
                <c:pt idx="5216">
                  <c:v>733</c:v>
                </c:pt>
                <c:pt idx="5217">
                  <c:v>733.5</c:v>
                </c:pt>
                <c:pt idx="5218">
                  <c:v>734</c:v>
                </c:pt>
                <c:pt idx="5219">
                  <c:v>734.5</c:v>
                </c:pt>
                <c:pt idx="5220">
                  <c:v>735</c:v>
                </c:pt>
                <c:pt idx="5221">
                  <c:v>735.5</c:v>
                </c:pt>
                <c:pt idx="5222">
                  <c:v>736</c:v>
                </c:pt>
                <c:pt idx="5223">
                  <c:v>736.5</c:v>
                </c:pt>
                <c:pt idx="5224">
                  <c:v>737</c:v>
                </c:pt>
                <c:pt idx="5225">
                  <c:v>737.5</c:v>
                </c:pt>
                <c:pt idx="5226">
                  <c:v>738</c:v>
                </c:pt>
                <c:pt idx="5227">
                  <c:v>738.5</c:v>
                </c:pt>
                <c:pt idx="5228">
                  <c:v>739</c:v>
                </c:pt>
                <c:pt idx="5229">
                  <c:v>739.5</c:v>
                </c:pt>
                <c:pt idx="5230">
                  <c:v>740</c:v>
                </c:pt>
                <c:pt idx="5231">
                  <c:v>740.5</c:v>
                </c:pt>
                <c:pt idx="5232">
                  <c:v>741</c:v>
                </c:pt>
                <c:pt idx="5233">
                  <c:v>741.5</c:v>
                </c:pt>
                <c:pt idx="5234">
                  <c:v>742</c:v>
                </c:pt>
                <c:pt idx="5235">
                  <c:v>742.5</c:v>
                </c:pt>
                <c:pt idx="5236">
                  <c:v>743</c:v>
                </c:pt>
                <c:pt idx="5237">
                  <c:v>743.5</c:v>
                </c:pt>
                <c:pt idx="5238">
                  <c:v>744</c:v>
                </c:pt>
                <c:pt idx="5239">
                  <c:v>744.5</c:v>
                </c:pt>
                <c:pt idx="5240">
                  <c:v>745</c:v>
                </c:pt>
                <c:pt idx="5241">
                  <c:v>745.5</c:v>
                </c:pt>
                <c:pt idx="5242">
                  <c:v>746</c:v>
                </c:pt>
                <c:pt idx="5243">
                  <c:v>746.5</c:v>
                </c:pt>
                <c:pt idx="5244">
                  <c:v>747</c:v>
                </c:pt>
                <c:pt idx="5245">
                  <c:v>747.5</c:v>
                </c:pt>
                <c:pt idx="5246">
                  <c:v>748</c:v>
                </c:pt>
                <c:pt idx="5247">
                  <c:v>748.5</c:v>
                </c:pt>
                <c:pt idx="5248">
                  <c:v>749</c:v>
                </c:pt>
                <c:pt idx="5249">
                  <c:v>749.5</c:v>
                </c:pt>
                <c:pt idx="5250">
                  <c:v>750</c:v>
                </c:pt>
                <c:pt idx="5251">
                  <c:v>750.5</c:v>
                </c:pt>
                <c:pt idx="5252">
                  <c:v>751</c:v>
                </c:pt>
                <c:pt idx="5253">
                  <c:v>751.5</c:v>
                </c:pt>
                <c:pt idx="5254">
                  <c:v>752</c:v>
                </c:pt>
                <c:pt idx="5255">
                  <c:v>752.5</c:v>
                </c:pt>
                <c:pt idx="5256">
                  <c:v>753</c:v>
                </c:pt>
                <c:pt idx="5257">
                  <c:v>753.5</c:v>
                </c:pt>
                <c:pt idx="5258">
                  <c:v>754</c:v>
                </c:pt>
                <c:pt idx="5259">
                  <c:v>754.5</c:v>
                </c:pt>
                <c:pt idx="5260">
                  <c:v>755</c:v>
                </c:pt>
                <c:pt idx="5261">
                  <c:v>755.5</c:v>
                </c:pt>
                <c:pt idx="5262">
                  <c:v>756</c:v>
                </c:pt>
                <c:pt idx="5263">
                  <c:v>756.5</c:v>
                </c:pt>
                <c:pt idx="5264">
                  <c:v>757</c:v>
                </c:pt>
                <c:pt idx="5265">
                  <c:v>757.5</c:v>
                </c:pt>
                <c:pt idx="5266">
                  <c:v>758</c:v>
                </c:pt>
                <c:pt idx="5267">
                  <c:v>758.5</c:v>
                </c:pt>
                <c:pt idx="5268">
                  <c:v>759</c:v>
                </c:pt>
                <c:pt idx="5269">
                  <c:v>759.5</c:v>
                </c:pt>
                <c:pt idx="5270">
                  <c:v>760</c:v>
                </c:pt>
                <c:pt idx="5271">
                  <c:v>760.5</c:v>
                </c:pt>
                <c:pt idx="5272">
                  <c:v>761</c:v>
                </c:pt>
                <c:pt idx="5273">
                  <c:v>761.5</c:v>
                </c:pt>
                <c:pt idx="5274">
                  <c:v>762</c:v>
                </c:pt>
                <c:pt idx="5275">
                  <c:v>762.5</c:v>
                </c:pt>
                <c:pt idx="5276">
                  <c:v>763</c:v>
                </c:pt>
                <c:pt idx="5277">
                  <c:v>763.5</c:v>
                </c:pt>
                <c:pt idx="5278">
                  <c:v>764</c:v>
                </c:pt>
                <c:pt idx="5279">
                  <c:v>764.5</c:v>
                </c:pt>
                <c:pt idx="5280">
                  <c:v>765</c:v>
                </c:pt>
                <c:pt idx="5281">
                  <c:v>765.5</c:v>
                </c:pt>
                <c:pt idx="5282">
                  <c:v>766</c:v>
                </c:pt>
                <c:pt idx="5283">
                  <c:v>766.5</c:v>
                </c:pt>
                <c:pt idx="5284">
                  <c:v>767</c:v>
                </c:pt>
                <c:pt idx="5285">
                  <c:v>767.5</c:v>
                </c:pt>
                <c:pt idx="5286">
                  <c:v>768</c:v>
                </c:pt>
                <c:pt idx="5287">
                  <c:v>768.5</c:v>
                </c:pt>
                <c:pt idx="5288">
                  <c:v>769</c:v>
                </c:pt>
                <c:pt idx="5289">
                  <c:v>769.5</c:v>
                </c:pt>
                <c:pt idx="5290">
                  <c:v>770</c:v>
                </c:pt>
                <c:pt idx="5291">
                  <c:v>770.5</c:v>
                </c:pt>
                <c:pt idx="5292">
                  <c:v>771</c:v>
                </c:pt>
                <c:pt idx="5293">
                  <c:v>771.5</c:v>
                </c:pt>
                <c:pt idx="5294">
                  <c:v>772</c:v>
                </c:pt>
                <c:pt idx="5295">
                  <c:v>772.5</c:v>
                </c:pt>
                <c:pt idx="5296">
                  <c:v>773</c:v>
                </c:pt>
                <c:pt idx="5297">
                  <c:v>773.5</c:v>
                </c:pt>
                <c:pt idx="5298">
                  <c:v>774</c:v>
                </c:pt>
                <c:pt idx="5299">
                  <c:v>774.5</c:v>
                </c:pt>
                <c:pt idx="5300">
                  <c:v>775</c:v>
                </c:pt>
                <c:pt idx="5301">
                  <c:v>775.5</c:v>
                </c:pt>
                <c:pt idx="5302">
                  <c:v>776</c:v>
                </c:pt>
                <c:pt idx="5303">
                  <c:v>776.5</c:v>
                </c:pt>
                <c:pt idx="5304">
                  <c:v>777</c:v>
                </c:pt>
                <c:pt idx="5305">
                  <c:v>777.5</c:v>
                </c:pt>
                <c:pt idx="5306">
                  <c:v>778</c:v>
                </c:pt>
                <c:pt idx="5307">
                  <c:v>778.5</c:v>
                </c:pt>
                <c:pt idx="5308">
                  <c:v>779</c:v>
                </c:pt>
                <c:pt idx="5309">
                  <c:v>779.5</c:v>
                </c:pt>
                <c:pt idx="5310">
                  <c:v>780</c:v>
                </c:pt>
                <c:pt idx="5311">
                  <c:v>780.5</c:v>
                </c:pt>
                <c:pt idx="5312">
                  <c:v>781</c:v>
                </c:pt>
                <c:pt idx="5313">
                  <c:v>781.5</c:v>
                </c:pt>
                <c:pt idx="5314">
                  <c:v>782</c:v>
                </c:pt>
                <c:pt idx="5315">
                  <c:v>782.5</c:v>
                </c:pt>
                <c:pt idx="5316">
                  <c:v>783</c:v>
                </c:pt>
                <c:pt idx="5317">
                  <c:v>783.5</c:v>
                </c:pt>
                <c:pt idx="5318">
                  <c:v>784</c:v>
                </c:pt>
                <c:pt idx="5319">
                  <c:v>784.5</c:v>
                </c:pt>
                <c:pt idx="5320">
                  <c:v>785</c:v>
                </c:pt>
                <c:pt idx="5321">
                  <c:v>785.5</c:v>
                </c:pt>
                <c:pt idx="5322">
                  <c:v>786</c:v>
                </c:pt>
                <c:pt idx="5323">
                  <c:v>786.5</c:v>
                </c:pt>
                <c:pt idx="5324">
                  <c:v>787</c:v>
                </c:pt>
                <c:pt idx="5325">
                  <c:v>787.5</c:v>
                </c:pt>
                <c:pt idx="5326">
                  <c:v>788</c:v>
                </c:pt>
                <c:pt idx="5327">
                  <c:v>788.5</c:v>
                </c:pt>
                <c:pt idx="5328">
                  <c:v>789</c:v>
                </c:pt>
                <c:pt idx="5329">
                  <c:v>789.5</c:v>
                </c:pt>
                <c:pt idx="5330">
                  <c:v>790</c:v>
                </c:pt>
                <c:pt idx="5331">
                  <c:v>790.5</c:v>
                </c:pt>
                <c:pt idx="5332">
                  <c:v>791</c:v>
                </c:pt>
                <c:pt idx="5333">
                  <c:v>791.5</c:v>
                </c:pt>
                <c:pt idx="5334">
                  <c:v>792</c:v>
                </c:pt>
                <c:pt idx="5335">
                  <c:v>792.5</c:v>
                </c:pt>
                <c:pt idx="5336">
                  <c:v>793</c:v>
                </c:pt>
                <c:pt idx="5337">
                  <c:v>793.5</c:v>
                </c:pt>
                <c:pt idx="5338">
                  <c:v>794</c:v>
                </c:pt>
                <c:pt idx="5339">
                  <c:v>794.5</c:v>
                </c:pt>
                <c:pt idx="5340">
                  <c:v>795</c:v>
                </c:pt>
                <c:pt idx="5341">
                  <c:v>795.5</c:v>
                </c:pt>
                <c:pt idx="5342">
                  <c:v>796</c:v>
                </c:pt>
                <c:pt idx="5343">
                  <c:v>796.5</c:v>
                </c:pt>
                <c:pt idx="5344">
                  <c:v>797</c:v>
                </c:pt>
                <c:pt idx="5345">
                  <c:v>797.5</c:v>
                </c:pt>
                <c:pt idx="5346">
                  <c:v>798</c:v>
                </c:pt>
                <c:pt idx="5347">
                  <c:v>798.5</c:v>
                </c:pt>
                <c:pt idx="5348">
                  <c:v>799</c:v>
                </c:pt>
                <c:pt idx="5349">
                  <c:v>799.5</c:v>
                </c:pt>
                <c:pt idx="5350">
                  <c:v>800</c:v>
                </c:pt>
                <c:pt idx="5351">
                  <c:v>800.5</c:v>
                </c:pt>
                <c:pt idx="5352">
                  <c:v>801</c:v>
                </c:pt>
                <c:pt idx="5353">
                  <c:v>801.5</c:v>
                </c:pt>
                <c:pt idx="5354">
                  <c:v>802</c:v>
                </c:pt>
                <c:pt idx="5355">
                  <c:v>802.5</c:v>
                </c:pt>
                <c:pt idx="5356">
                  <c:v>803</c:v>
                </c:pt>
                <c:pt idx="5357">
                  <c:v>803.5</c:v>
                </c:pt>
                <c:pt idx="5358">
                  <c:v>804</c:v>
                </c:pt>
                <c:pt idx="5359">
                  <c:v>804.5</c:v>
                </c:pt>
                <c:pt idx="5360">
                  <c:v>805</c:v>
                </c:pt>
                <c:pt idx="5361">
                  <c:v>805.5</c:v>
                </c:pt>
                <c:pt idx="5362">
                  <c:v>806</c:v>
                </c:pt>
                <c:pt idx="5363">
                  <c:v>806.5</c:v>
                </c:pt>
                <c:pt idx="5364">
                  <c:v>807</c:v>
                </c:pt>
                <c:pt idx="5365">
                  <c:v>807.5</c:v>
                </c:pt>
                <c:pt idx="5366">
                  <c:v>808</c:v>
                </c:pt>
                <c:pt idx="5367">
                  <c:v>808.5</c:v>
                </c:pt>
                <c:pt idx="5368">
                  <c:v>809</c:v>
                </c:pt>
                <c:pt idx="5369">
                  <c:v>809.5</c:v>
                </c:pt>
                <c:pt idx="5370">
                  <c:v>810</c:v>
                </c:pt>
                <c:pt idx="5371">
                  <c:v>810.5</c:v>
                </c:pt>
                <c:pt idx="5372">
                  <c:v>811</c:v>
                </c:pt>
                <c:pt idx="5373">
                  <c:v>811.5</c:v>
                </c:pt>
                <c:pt idx="5374">
                  <c:v>812</c:v>
                </c:pt>
                <c:pt idx="5375">
                  <c:v>812.5</c:v>
                </c:pt>
                <c:pt idx="5376">
                  <c:v>813</c:v>
                </c:pt>
                <c:pt idx="5377">
                  <c:v>813.5</c:v>
                </c:pt>
                <c:pt idx="5378">
                  <c:v>814</c:v>
                </c:pt>
                <c:pt idx="5379">
                  <c:v>814.5</c:v>
                </c:pt>
                <c:pt idx="5380">
                  <c:v>815</c:v>
                </c:pt>
                <c:pt idx="5381">
                  <c:v>815.5</c:v>
                </c:pt>
                <c:pt idx="5382">
                  <c:v>816</c:v>
                </c:pt>
                <c:pt idx="5383">
                  <c:v>816.5</c:v>
                </c:pt>
                <c:pt idx="5384">
                  <c:v>817</c:v>
                </c:pt>
                <c:pt idx="5385">
                  <c:v>817.5</c:v>
                </c:pt>
                <c:pt idx="5386">
                  <c:v>818</c:v>
                </c:pt>
                <c:pt idx="5387">
                  <c:v>818.5</c:v>
                </c:pt>
                <c:pt idx="5388">
                  <c:v>819</c:v>
                </c:pt>
                <c:pt idx="5389">
                  <c:v>819.5</c:v>
                </c:pt>
                <c:pt idx="5390">
                  <c:v>820</c:v>
                </c:pt>
                <c:pt idx="5391">
                  <c:v>820.5</c:v>
                </c:pt>
                <c:pt idx="5392">
                  <c:v>821</c:v>
                </c:pt>
                <c:pt idx="5393">
                  <c:v>821.5</c:v>
                </c:pt>
                <c:pt idx="5394">
                  <c:v>822</c:v>
                </c:pt>
                <c:pt idx="5395">
                  <c:v>822.5</c:v>
                </c:pt>
                <c:pt idx="5396">
                  <c:v>823</c:v>
                </c:pt>
                <c:pt idx="5397">
                  <c:v>823.5</c:v>
                </c:pt>
                <c:pt idx="5398">
                  <c:v>824</c:v>
                </c:pt>
                <c:pt idx="5399">
                  <c:v>824.5</c:v>
                </c:pt>
                <c:pt idx="5400">
                  <c:v>825</c:v>
                </c:pt>
                <c:pt idx="5401">
                  <c:v>825.5</c:v>
                </c:pt>
                <c:pt idx="5402">
                  <c:v>826</c:v>
                </c:pt>
                <c:pt idx="5403">
                  <c:v>826.5</c:v>
                </c:pt>
                <c:pt idx="5404">
                  <c:v>827</c:v>
                </c:pt>
                <c:pt idx="5405">
                  <c:v>827.5</c:v>
                </c:pt>
                <c:pt idx="5406">
                  <c:v>828</c:v>
                </c:pt>
                <c:pt idx="5407">
                  <c:v>828.5</c:v>
                </c:pt>
                <c:pt idx="5408">
                  <c:v>829</c:v>
                </c:pt>
                <c:pt idx="5409">
                  <c:v>829.5</c:v>
                </c:pt>
                <c:pt idx="5410">
                  <c:v>830</c:v>
                </c:pt>
                <c:pt idx="5411">
                  <c:v>830.5</c:v>
                </c:pt>
                <c:pt idx="5412">
                  <c:v>831</c:v>
                </c:pt>
                <c:pt idx="5413">
                  <c:v>831.5</c:v>
                </c:pt>
                <c:pt idx="5414">
                  <c:v>832</c:v>
                </c:pt>
                <c:pt idx="5415">
                  <c:v>832.5</c:v>
                </c:pt>
                <c:pt idx="5416">
                  <c:v>833</c:v>
                </c:pt>
                <c:pt idx="5417">
                  <c:v>833.5</c:v>
                </c:pt>
                <c:pt idx="5418">
                  <c:v>834</c:v>
                </c:pt>
                <c:pt idx="5419">
                  <c:v>834.5</c:v>
                </c:pt>
                <c:pt idx="5420">
                  <c:v>835</c:v>
                </c:pt>
                <c:pt idx="5421">
                  <c:v>835.5</c:v>
                </c:pt>
                <c:pt idx="5422">
                  <c:v>836</c:v>
                </c:pt>
                <c:pt idx="5423">
                  <c:v>836.5</c:v>
                </c:pt>
                <c:pt idx="5424">
                  <c:v>837</c:v>
                </c:pt>
                <c:pt idx="5425">
                  <c:v>837.5</c:v>
                </c:pt>
                <c:pt idx="5426">
                  <c:v>838</c:v>
                </c:pt>
                <c:pt idx="5427">
                  <c:v>838.5</c:v>
                </c:pt>
                <c:pt idx="5428">
                  <c:v>839</c:v>
                </c:pt>
                <c:pt idx="5429">
                  <c:v>839.5</c:v>
                </c:pt>
                <c:pt idx="5430">
                  <c:v>840</c:v>
                </c:pt>
                <c:pt idx="5431">
                  <c:v>840.5</c:v>
                </c:pt>
                <c:pt idx="5432">
                  <c:v>841</c:v>
                </c:pt>
                <c:pt idx="5433">
                  <c:v>841.5</c:v>
                </c:pt>
                <c:pt idx="5434">
                  <c:v>842</c:v>
                </c:pt>
                <c:pt idx="5435">
                  <c:v>842.5</c:v>
                </c:pt>
                <c:pt idx="5436">
                  <c:v>843</c:v>
                </c:pt>
                <c:pt idx="5437">
                  <c:v>843.5</c:v>
                </c:pt>
                <c:pt idx="5438">
                  <c:v>844</c:v>
                </c:pt>
                <c:pt idx="5439">
                  <c:v>844.5</c:v>
                </c:pt>
                <c:pt idx="5440">
                  <c:v>845</c:v>
                </c:pt>
                <c:pt idx="5441">
                  <c:v>845.5</c:v>
                </c:pt>
                <c:pt idx="5442">
                  <c:v>846</c:v>
                </c:pt>
                <c:pt idx="5443">
                  <c:v>846.5</c:v>
                </c:pt>
                <c:pt idx="5444">
                  <c:v>847</c:v>
                </c:pt>
                <c:pt idx="5445">
                  <c:v>847.5</c:v>
                </c:pt>
                <c:pt idx="5446">
                  <c:v>848</c:v>
                </c:pt>
                <c:pt idx="5447">
                  <c:v>848.5</c:v>
                </c:pt>
                <c:pt idx="5448">
                  <c:v>849</c:v>
                </c:pt>
                <c:pt idx="5449">
                  <c:v>849.5</c:v>
                </c:pt>
                <c:pt idx="5450">
                  <c:v>850</c:v>
                </c:pt>
                <c:pt idx="5451">
                  <c:v>850.5</c:v>
                </c:pt>
                <c:pt idx="5452">
                  <c:v>851</c:v>
                </c:pt>
                <c:pt idx="5453">
                  <c:v>851.5</c:v>
                </c:pt>
                <c:pt idx="5454">
                  <c:v>852</c:v>
                </c:pt>
                <c:pt idx="5455">
                  <c:v>852.5</c:v>
                </c:pt>
                <c:pt idx="5456">
                  <c:v>853</c:v>
                </c:pt>
                <c:pt idx="5457">
                  <c:v>853.5</c:v>
                </c:pt>
                <c:pt idx="5458">
                  <c:v>854</c:v>
                </c:pt>
                <c:pt idx="5459">
                  <c:v>854.5</c:v>
                </c:pt>
                <c:pt idx="5460">
                  <c:v>855</c:v>
                </c:pt>
                <c:pt idx="5461">
                  <c:v>855.5</c:v>
                </c:pt>
                <c:pt idx="5462">
                  <c:v>856</c:v>
                </c:pt>
                <c:pt idx="5463">
                  <c:v>856.5</c:v>
                </c:pt>
                <c:pt idx="5464">
                  <c:v>857</c:v>
                </c:pt>
                <c:pt idx="5465">
                  <c:v>857.5</c:v>
                </c:pt>
                <c:pt idx="5466">
                  <c:v>858</c:v>
                </c:pt>
                <c:pt idx="5467">
                  <c:v>858.5</c:v>
                </c:pt>
                <c:pt idx="5468">
                  <c:v>859</c:v>
                </c:pt>
                <c:pt idx="5469">
                  <c:v>859.5</c:v>
                </c:pt>
                <c:pt idx="5470">
                  <c:v>860</c:v>
                </c:pt>
                <c:pt idx="5471">
                  <c:v>860.5</c:v>
                </c:pt>
                <c:pt idx="5472">
                  <c:v>861</c:v>
                </c:pt>
                <c:pt idx="5473">
                  <c:v>861.5</c:v>
                </c:pt>
                <c:pt idx="5474">
                  <c:v>862</c:v>
                </c:pt>
                <c:pt idx="5475">
                  <c:v>862.5</c:v>
                </c:pt>
                <c:pt idx="5476">
                  <c:v>863</c:v>
                </c:pt>
                <c:pt idx="5477">
                  <c:v>863.5</c:v>
                </c:pt>
                <c:pt idx="5478">
                  <c:v>864</c:v>
                </c:pt>
                <c:pt idx="5479">
                  <c:v>864.5</c:v>
                </c:pt>
                <c:pt idx="5480">
                  <c:v>865</c:v>
                </c:pt>
                <c:pt idx="5481">
                  <c:v>865.5</c:v>
                </c:pt>
                <c:pt idx="5482">
                  <c:v>866</c:v>
                </c:pt>
                <c:pt idx="5483">
                  <c:v>866.5</c:v>
                </c:pt>
                <c:pt idx="5484">
                  <c:v>867</c:v>
                </c:pt>
                <c:pt idx="5485">
                  <c:v>867.5</c:v>
                </c:pt>
                <c:pt idx="5486">
                  <c:v>868</c:v>
                </c:pt>
                <c:pt idx="5487">
                  <c:v>868.5</c:v>
                </c:pt>
                <c:pt idx="5488">
                  <c:v>869</c:v>
                </c:pt>
                <c:pt idx="5489">
                  <c:v>869.5</c:v>
                </c:pt>
                <c:pt idx="5490">
                  <c:v>870</c:v>
                </c:pt>
                <c:pt idx="5491">
                  <c:v>870.5</c:v>
                </c:pt>
                <c:pt idx="5492">
                  <c:v>871</c:v>
                </c:pt>
                <c:pt idx="5493">
                  <c:v>871.5</c:v>
                </c:pt>
                <c:pt idx="5494">
                  <c:v>872</c:v>
                </c:pt>
                <c:pt idx="5495">
                  <c:v>872.5</c:v>
                </c:pt>
                <c:pt idx="5496">
                  <c:v>873</c:v>
                </c:pt>
                <c:pt idx="5497">
                  <c:v>873.5</c:v>
                </c:pt>
                <c:pt idx="5498">
                  <c:v>874</c:v>
                </c:pt>
                <c:pt idx="5499">
                  <c:v>874.5</c:v>
                </c:pt>
                <c:pt idx="5500">
                  <c:v>875</c:v>
                </c:pt>
                <c:pt idx="5501">
                  <c:v>875.5</c:v>
                </c:pt>
                <c:pt idx="5502">
                  <c:v>876</c:v>
                </c:pt>
                <c:pt idx="5503">
                  <c:v>876.5</c:v>
                </c:pt>
                <c:pt idx="5504">
                  <c:v>877</c:v>
                </c:pt>
                <c:pt idx="5505">
                  <c:v>877.5</c:v>
                </c:pt>
                <c:pt idx="5506">
                  <c:v>878</c:v>
                </c:pt>
                <c:pt idx="5507">
                  <c:v>878.5</c:v>
                </c:pt>
                <c:pt idx="5508">
                  <c:v>879</c:v>
                </c:pt>
                <c:pt idx="5509">
                  <c:v>879.5</c:v>
                </c:pt>
                <c:pt idx="5510">
                  <c:v>880</c:v>
                </c:pt>
                <c:pt idx="5511">
                  <c:v>880.5</c:v>
                </c:pt>
                <c:pt idx="5512">
                  <c:v>881</c:v>
                </c:pt>
                <c:pt idx="5513">
                  <c:v>881.5</c:v>
                </c:pt>
                <c:pt idx="5514">
                  <c:v>882</c:v>
                </c:pt>
                <c:pt idx="5515">
                  <c:v>882.5</c:v>
                </c:pt>
                <c:pt idx="5516">
                  <c:v>883</c:v>
                </c:pt>
                <c:pt idx="5517">
                  <c:v>883.5</c:v>
                </c:pt>
                <c:pt idx="5518">
                  <c:v>884</c:v>
                </c:pt>
                <c:pt idx="5519">
                  <c:v>884.5</c:v>
                </c:pt>
                <c:pt idx="5520">
                  <c:v>885</c:v>
                </c:pt>
                <c:pt idx="5521">
                  <c:v>885.5</c:v>
                </c:pt>
                <c:pt idx="5522">
                  <c:v>886</c:v>
                </c:pt>
                <c:pt idx="5523">
                  <c:v>886.5</c:v>
                </c:pt>
                <c:pt idx="5524">
                  <c:v>887</c:v>
                </c:pt>
                <c:pt idx="5525">
                  <c:v>887.5</c:v>
                </c:pt>
                <c:pt idx="5526">
                  <c:v>888</c:v>
                </c:pt>
                <c:pt idx="5527">
                  <c:v>888.5</c:v>
                </c:pt>
                <c:pt idx="5528">
                  <c:v>889</c:v>
                </c:pt>
                <c:pt idx="5529">
                  <c:v>889.5</c:v>
                </c:pt>
                <c:pt idx="5530">
                  <c:v>890</c:v>
                </c:pt>
                <c:pt idx="5531">
                  <c:v>890.5</c:v>
                </c:pt>
                <c:pt idx="5532">
                  <c:v>891</c:v>
                </c:pt>
                <c:pt idx="5533">
                  <c:v>891.5</c:v>
                </c:pt>
                <c:pt idx="5534">
                  <c:v>892</c:v>
                </c:pt>
                <c:pt idx="5535">
                  <c:v>892.5</c:v>
                </c:pt>
                <c:pt idx="5536">
                  <c:v>893</c:v>
                </c:pt>
                <c:pt idx="5537">
                  <c:v>893.5</c:v>
                </c:pt>
                <c:pt idx="5538">
                  <c:v>894</c:v>
                </c:pt>
                <c:pt idx="5539">
                  <c:v>894.5</c:v>
                </c:pt>
                <c:pt idx="5540">
                  <c:v>895</c:v>
                </c:pt>
                <c:pt idx="5541">
                  <c:v>895.5</c:v>
                </c:pt>
                <c:pt idx="5542">
                  <c:v>896</c:v>
                </c:pt>
                <c:pt idx="5543">
                  <c:v>896.5</c:v>
                </c:pt>
                <c:pt idx="5544">
                  <c:v>897</c:v>
                </c:pt>
                <c:pt idx="5545">
                  <c:v>897.5</c:v>
                </c:pt>
                <c:pt idx="5546">
                  <c:v>898</c:v>
                </c:pt>
                <c:pt idx="5547">
                  <c:v>898.5</c:v>
                </c:pt>
                <c:pt idx="5548">
                  <c:v>899</c:v>
                </c:pt>
                <c:pt idx="5549">
                  <c:v>899.5</c:v>
                </c:pt>
                <c:pt idx="5550">
                  <c:v>900</c:v>
                </c:pt>
                <c:pt idx="5551">
                  <c:v>900.5</c:v>
                </c:pt>
                <c:pt idx="5552">
                  <c:v>901</c:v>
                </c:pt>
                <c:pt idx="5553">
                  <c:v>901.5</c:v>
                </c:pt>
                <c:pt idx="5554">
                  <c:v>902</c:v>
                </c:pt>
                <c:pt idx="5555">
                  <c:v>902.5</c:v>
                </c:pt>
                <c:pt idx="5556">
                  <c:v>903</c:v>
                </c:pt>
                <c:pt idx="5557">
                  <c:v>903.5</c:v>
                </c:pt>
                <c:pt idx="5558">
                  <c:v>904</c:v>
                </c:pt>
                <c:pt idx="5559">
                  <c:v>904.5</c:v>
                </c:pt>
                <c:pt idx="5560">
                  <c:v>905</c:v>
                </c:pt>
                <c:pt idx="5561">
                  <c:v>905.5</c:v>
                </c:pt>
                <c:pt idx="5562">
                  <c:v>906</c:v>
                </c:pt>
                <c:pt idx="5563">
                  <c:v>906.5</c:v>
                </c:pt>
                <c:pt idx="5564">
                  <c:v>907</c:v>
                </c:pt>
                <c:pt idx="5565">
                  <c:v>907.5</c:v>
                </c:pt>
                <c:pt idx="5566">
                  <c:v>908</c:v>
                </c:pt>
                <c:pt idx="5567">
                  <c:v>908.5</c:v>
                </c:pt>
                <c:pt idx="5568">
                  <c:v>909</c:v>
                </c:pt>
                <c:pt idx="5569">
                  <c:v>909.5</c:v>
                </c:pt>
                <c:pt idx="5570">
                  <c:v>910</c:v>
                </c:pt>
                <c:pt idx="5571">
                  <c:v>910.5</c:v>
                </c:pt>
                <c:pt idx="5572">
                  <c:v>911</c:v>
                </c:pt>
                <c:pt idx="5573">
                  <c:v>911.5</c:v>
                </c:pt>
                <c:pt idx="5574">
                  <c:v>912</c:v>
                </c:pt>
                <c:pt idx="5575">
                  <c:v>912.5</c:v>
                </c:pt>
                <c:pt idx="5576">
                  <c:v>913</c:v>
                </c:pt>
                <c:pt idx="5577">
                  <c:v>913.5</c:v>
                </c:pt>
                <c:pt idx="5578">
                  <c:v>914</c:v>
                </c:pt>
                <c:pt idx="5579">
                  <c:v>914.5</c:v>
                </c:pt>
                <c:pt idx="5580">
                  <c:v>915</c:v>
                </c:pt>
                <c:pt idx="5581">
                  <c:v>915.5</c:v>
                </c:pt>
                <c:pt idx="5582">
                  <c:v>916</c:v>
                </c:pt>
                <c:pt idx="5583">
                  <c:v>916.5</c:v>
                </c:pt>
                <c:pt idx="5584">
                  <c:v>917</c:v>
                </c:pt>
                <c:pt idx="5585">
                  <c:v>917.5</c:v>
                </c:pt>
                <c:pt idx="5586">
                  <c:v>918</c:v>
                </c:pt>
                <c:pt idx="5587">
                  <c:v>918.5</c:v>
                </c:pt>
                <c:pt idx="5588">
                  <c:v>919</c:v>
                </c:pt>
                <c:pt idx="5589">
                  <c:v>919.5</c:v>
                </c:pt>
                <c:pt idx="5590">
                  <c:v>920</c:v>
                </c:pt>
                <c:pt idx="5591">
                  <c:v>920.5</c:v>
                </c:pt>
                <c:pt idx="5592">
                  <c:v>921</c:v>
                </c:pt>
                <c:pt idx="5593">
                  <c:v>921.5</c:v>
                </c:pt>
                <c:pt idx="5594">
                  <c:v>922</c:v>
                </c:pt>
                <c:pt idx="5595">
                  <c:v>922.5</c:v>
                </c:pt>
                <c:pt idx="5596">
                  <c:v>923</c:v>
                </c:pt>
                <c:pt idx="5597">
                  <c:v>923.5</c:v>
                </c:pt>
                <c:pt idx="5598">
                  <c:v>924</c:v>
                </c:pt>
                <c:pt idx="5599">
                  <c:v>924.5</c:v>
                </c:pt>
                <c:pt idx="5600">
                  <c:v>925</c:v>
                </c:pt>
                <c:pt idx="5601">
                  <c:v>925.5</c:v>
                </c:pt>
                <c:pt idx="5602">
                  <c:v>926</c:v>
                </c:pt>
                <c:pt idx="5603">
                  <c:v>926.5</c:v>
                </c:pt>
                <c:pt idx="5604">
                  <c:v>927</c:v>
                </c:pt>
                <c:pt idx="5605">
                  <c:v>927.5</c:v>
                </c:pt>
                <c:pt idx="5606">
                  <c:v>928</c:v>
                </c:pt>
                <c:pt idx="5607">
                  <c:v>928.5</c:v>
                </c:pt>
                <c:pt idx="5608">
                  <c:v>929</c:v>
                </c:pt>
                <c:pt idx="5609">
                  <c:v>929.5</c:v>
                </c:pt>
                <c:pt idx="5610">
                  <c:v>930</c:v>
                </c:pt>
                <c:pt idx="5611">
                  <c:v>930.5</c:v>
                </c:pt>
                <c:pt idx="5612">
                  <c:v>931</c:v>
                </c:pt>
                <c:pt idx="5613">
                  <c:v>931.5</c:v>
                </c:pt>
                <c:pt idx="5614">
                  <c:v>932</c:v>
                </c:pt>
                <c:pt idx="5615">
                  <c:v>932.5</c:v>
                </c:pt>
                <c:pt idx="5616">
                  <c:v>933</c:v>
                </c:pt>
                <c:pt idx="5617">
                  <c:v>933.5</c:v>
                </c:pt>
                <c:pt idx="5618">
                  <c:v>934</c:v>
                </c:pt>
                <c:pt idx="5619">
                  <c:v>934.5</c:v>
                </c:pt>
                <c:pt idx="5620">
                  <c:v>935</c:v>
                </c:pt>
                <c:pt idx="5621">
                  <c:v>935.5</c:v>
                </c:pt>
                <c:pt idx="5622">
                  <c:v>936</c:v>
                </c:pt>
                <c:pt idx="5623">
                  <c:v>936.5</c:v>
                </c:pt>
                <c:pt idx="5624">
                  <c:v>937</c:v>
                </c:pt>
                <c:pt idx="5625">
                  <c:v>937.5</c:v>
                </c:pt>
                <c:pt idx="5626">
                  <c:v>938</c:v>
                </c:pt>
                <c:pt idx="5627">
                  <c:v>938.5</c:v>
                </c:pt>
                <c:pt idx="5628">
                  <c:v>939</c:v>
                </c:pt>
                <c:pt idx="5629">
                  <c:v>939.5</c:v>
                </c:pt>
                <c:pt idx="5630">
                  <c:v>940</c:v>
                </c:pt>
                <c:pt idx="5631">
                  <c:v>940.5</c:v>
                </c:pt>
                <c:pt idx="5632">
                  <c:v>941</c:v>
                </c:pt>
                <c:pt idx="5633">
                  <c:v>941.5</c:v>
                </c:pt>
                <c:pt idx="5634">
                  <c:v>942</c:v>
                </c:pt>
                <c:pt idx="5635">
                  <c:v>942.5</c:v>
                </c:pt>
                <c:pt idx="5636">
                  <c:v>943</c:v>
                </c:pt>
                <c:pt idx="5637">
                  <c:v>943.5</c:v>
                </c:pt>
                <c:pt idx="5638">
                  <c:v>944</c:v>
                </c:pt>
                <c:pt idx="5639">
                  <c:v>944.5</c:v>
                </c:pt>
                <c:pt idx="5640">
                  <c:v>945</c:v>
                </c:pt>
                <c:pt idx="5641">
                  <c:v>945.5</c:v>
                </c:pt>
                <c:pt idx="5642">
                  <c:v>946</c:v>
                </c:pt>
                <c:pt idx="5643">
                  <c:v>946.5</c:v>
                </c:pt>
                <c:pt idx="5644">
                  <c:v>947</c:v>
                </c:pt>
                <c:pt idx="5645">
                  <c:v>947.5</c:v>
                </c:pt>
                <c:pt idx="5646">
                  <c:v>948</c:v>
                </c:pt>
                <c:pt idx="5647">
                  <c:v>948.5</c:v>
                </c:pt>
                <c:pt idx="5648">
                  <c:v>949</c:v>
                </c:pt>
                <c:pt idx="5649">
                  <c:v>949.5</c:v>
                </c:pt>
                <c:pt idx="5650">
                  <c:v>950</c:v>
                </c:pt>
                <c:pt idx="5651">
                  <c:v>950.5</c:v>
                </c:pt>
                <c:pt idx="5652">
                  <c:v>951</c:v>
                </c:pt>
                <c:pt idx="5653">
                  <c:v>951.5</c:v>
                </c:pt>
                <c:pt idx="5654">
                  <c:v>952</c:v>
                </c:pt>
                <c:pt idx="5655">
                  <c:v>952.5</c:v>
                </c:pt>
                <c:pt idx="5656">
                  <c:v>953</c:v>
                </c:pt>
                <c:pt idx="5657">
                  <c:v>953.5</c:v>
                </c:pt>
                <c:pt idx="5658">
                  <c:v>954</c:v>
                </c:pt>
                <c:pt idx="5659">
                  <c:v>954.5</c:v>
                </c:pt>
                <c:pt idx="5660">
                  <c:v>955</c:v>
                </c:pt>
                <c:pt idx="5661">
                  <c:v>955.5</c:v>
                </c:pt>
                <c:pt idx="5662">
                  <c:v>956</c:v>
                </c:pt>
                <c:pt idx="5663">
                  <c:v>956.5</c:v>
                </c:pt>
                <c:pt idx="5664">
                  <c:v>957</c:v>
                </c:pt>
                <c:pt idx="5665">
                  <c:v>957.5</c:v>
                </c:pt>
                <c:pt idx="5666">
                  <c:v>958</c:v>
                </c:pt>
                <c:pt idx="5667">
                  <c:v>958.5</c:v>
                </c:pt>
                <c:pt idx="5668">
                  <c:v>959</c:v>
                </c:pt>
                <c:pt idx="5669">
                  <c:v>959.5</c:v>
                </c:pt>
                <c:pt idx="5670">
                  <c:v>960</c:v>
                </c:pt>
                <c:pt idx="5671">
                  <c:v>960.5</c:v>
                </c:pt>
                <c:pt idx="5672">
                  <c:v>961</c:v>
                </c:pt>
                <c:pt idx="5673">
                  <c:v>961.5</c:v>
                </c:pt>
                <c:pt idx="5674">
                  <c:v>962</c:v>
                </c:pt>
                <c:pt idx="5675">
                  <c:v>962.5</c:v>
                </c:pt>
                <c:pt idx="5676">
                  <c:v>963</c:v>
                </c:pt>
                <c:pt idx="5677">
                  <c:v>963.5</c:v>
                </c:pt>
                <c:pt idx="5678">
                  <c:v>964</c:v>
                </c:pt>
                <c:pt idx="5679">
                  <c:v>964.5</c:v>
                </c:pt>
                <c:pt idx="5680">
                  <c:v>965</c:v>
                </c:pt>
                <c:pt idx="5681">
                  <c:v>965.5</c:v>
                </c:pt>
                <c:pt idx="5682">
                  <c:v>966</c:v>
                </c:pt>
                <c:pt idx="5683">
                  <c:v>966.5</c:v>
                </c:pt>
                <c:pt idx="5684">
                  <c:v>967</c:v>
                </c:pt>
                <c:pt idx="5685">
                  <c:v>967.5</c:v>
                </c:pt>
                <c:pt idx="5686">
                  <c:v>968</c:v>
                </c:pt>
                <c:pt idx="5687">
                  <c:v>968.5</c:v>
                </c:pt>
                <c:pt idx="5688">
                  <c:v>969</c:v>
                </c:pt>
                <c:pt idx="5689">
                  <c:v>969.5</c:v>
                </c:pt>
                <c:pt idx="5690">
                  <c:v>970</c:v>
                </c:pt>
                <c:pt idx="5691">
                  <c:v>970.5</c:v>
                </c:pt>
                <c:pt idx="5692">
                  <c:v>971</c:v>
                </c:pt>
                <c:pt idx="5693">
                  <c:v>971.5</c:v>
                </c:pt>
                <c:pt idx="5694">
                  <c:v>972</c:v>
                </c:pt>
                <c:pt idx="5695">
                  <c:v>972.5</c:v>
                </c:pt>
                <c:pt idx="5696">
                  <c:v>973</c:v>
                </c:pt>
                <c:pt idx="5697">
                  <c:v>973.5</c:v>
                </c:pt>
                <c:pt idx="5698">
                  <c:v>974</c:v>
                </c:pt>
                <c:pt idx="5699">
                  <c:v>974.5</c:v>
                </c:pt>
                <c:pt idx="5700">
                  <c:v>975</c:v>
                </c:pt>
                <c:pt idx="5701">
                  <c:v>975.5</c:v>
                </c:pt>
                <c:pt idx="5702">
                  <c:v>976</c:v>
                </c:pt>
                <c:pt idx="5703">
                  <c:v>976.5</c:v>
                </c:pt>
                <c:pt idx="5704">
                  <c:v>977</c:v>
                </c:pt>
                <c:pt idx="5705">
                  <c:v>977.5</c:v>
                </c:pt>
                <c:pt idx="5706">
                  <c:v>978</c:v>
                </c:pt>
                <c:pt idx="5707">
                  <c:v>978.5</c:v>
                </c:pt>
                <c:pt idx="5708">
                  <c:v>979</c:v>
                </c:pt>
                <c:pt idx="5709">
                  <c:v>979.5</c:v>
                </c:pt>
                <c:pt idx="5710">
                  <c:v>980</c:v>
                </c:pt>
                <c:pt idx="5711">
                  <c:v>980.5</c:v>
                </c:pt>
                <c:pt idx="5712">
                  <c:v>981</c:v>
                </c:pt>
                <c:pt idx="5713">
                  <c:v>981.5</c:v>
                </c:pt>
                <c:pt idx="5714">
                  <c:v>982</c:v>
                </c:pt>
                <c:pt idx="5715">
                  <c:v>982.5</c:v>
                </c:pt>
                <c:pt idx="5716">
                  <c:v>983</c:v>
                </c:pt>
                <c:pt idx="5717">
                  <c:v>983.5</c:v>
                </c:pt>
                <c:pt idx="5718">
                  <c:v>984</c:v>
                </c:pt>
                <c:pt idx="5719">
                  <c:v>984.5</c:v>
                </c:pt>
                <c:pt idx="5720">
                  <c:v>985</c:v>
                </c:pt>
                <c:pt idx="5721">
                  <c:v>985.5</c:v>
                </c:pt>
                <c:pt idx="5722">
                  <c:v>986</c:v>
                </c:pt>
                <c:pt idx="5723">
                  <c:v>986.5</c:v>
                </c:pt>
                <c:pt idx="5724">
                  <c:v>987</c:v>
                </c:pt>
                <c:pt idx="5725">
                  <c:v>987.5</c:v>
                </c:pt>
                <c:pt idx="5726">
                  <c:v>988</c:v>
                </c:pt>
                <c:pt idx="5727">
                  <c:v>988.5</c:v>
                </c:pt>
                <c:pt idx="5728">
                  <c:v>989</c:v>
                </c:pt>
                <c:pt idx="5729">
                  <c:v>989.5</c:v>
                </c:pt>
                <c:pt idx="5730">
                  <c:v>990</c:v>
                </c:pt>
                <c:pt idx="5731">
                  <c:v>990.5</c:v>
                </c:pt>
                <c:pt idx="5732">
                  <c:v>991</c:v>
                </c:pt>
                <c:pt idx="5733">
                  <c:v>991.5</c:v>
                </c:pt>
                <c:pt idx="5734">
                  <c:v>992</c:v>
                </c:pt>
                <c:pt idx="5735">
                  <c:v>992.5</c:v>
                </c:pt>
                <c:pt idx="5736">
                  <c:v>993</c:v>
                </c:pt>
                <c:pt idx="5737">
                  <c:v>993.5</c:v>
                </c:pt>
                <c:pt idx="5738">
                  <c:v>994</c:v>
                </c:pt>
                <c:pt idx="5739">
                  <c:v>994.5</c:v>
                </c:pt>
                <c:pt idx="5740">
                  <c:v>995</c:v>
                </c:pt>
                <c:pt idx="5741">
                  <c:v>995.5</c:v>
                </c:pt>
                <c:pt idx="5742">
                  <c:v>996</c:v>
                </c:pt>
                <c:pt idx="5743">
                  <c:v>996.5</c:v>
                </c:pt>
                <c:pt idx="5744">
                  <c:v>997</c:v>
                </c:pt>
                <c:pt idx="5745">
                  <c:v>997.5</c:v>
                </c:pt>
                <c:pt idx="5746">
                  <c:v>998</c:v>
                </c:pt>
                <c:pt idx="5747">
                  <c:v>998.5</c:v>
                </c:pt>
                <c:pt idx="5748">
                  <c:v>999</c:v>
                </c:pt>
                <c:pt idx="5749">
                  <c:v>999.5</c:v>
                </c:pt>
                <c:pt idx="5750">
                  <c:v>1000</c:v>
                </c:pt>
                <c:pt idx="5751">
                  <c:v>1000.5</c:v>
                </c:pt>
                <c:pt idx="5752">
                  <c:v>1001</c:v>
                </c:pt>
                <c:pt idx="5753">
                  <c:v>1001.5</c:v>
                </c:pt>
                <c:pt idx="5754">
                  <c:v>1002</c:v>
                </c:pt>
                <c:pt idx="5755">
                  <c:v>1002.5</c:v>
                </c:pt>
                <c:pt idx="5756">
                  <c:v>1003</c:v>
                </c:pt>
                <c:pt idx="5757">
                  <c:v>1003.5</c:v>
                </c:pt>
                <c:pt idx="5758">
                  <c:v>1004</c:v>
                </c:pt>
                <c:pt idx="5759">
                  <c:v>1004.5</c:v>
                </c:pt>
                <c:pt idx="5760">
                  <c:v>1005</c:v>
                </c:pt>
                <c:pt idx="5761">
                  <c:v>1005.5</c:v>
                </c:pt>
                <c:pt idx="5762">
                  <c:v>1006</c:v>
                </c:pt>
                <c:pt idx="5763">
                  <c:v>1006.5</c:v>
                </c:pt>
                <c:pt idx="5764">
                  <c:v>1007</c:v>
                </c:pt>
                <c:pt idx="5765">
                  <c:v>1007.5</c:v>
                </c:pt>
                <c:pt idx="5766">
                  <c:v>1008</c:v>
                </c:pt>
                <c:pt idx="5767">
                  <c:v>1008.5</c:v>
                </c:pt>
                <c:pt idx="5768">
                  <c:v>1009</c:v>
                </c:pt>
                <c:pt idx="5769">
                  <c:v>1009.5</c:v>
                </c:pt>
                <c:pt idx="5770">
                  <c:v>1010</c:v>
                </c:pt>
                <c:pt idx="5771">
                  <c:v>1010.5</c:v>
                </c:pt>
                <c:pt idx="5772">
                  <c:v>1011</c:v>
                </c:pt>
                <c:pt idx="5773">
                  <c:v>1011.5</c:v>
                </c:pt>
                <c:pt idx="5774">
                  <c:v>1012</c:v>
                </c:pt>
                <c:pt idx="5775">
                  <c:v>1012.5</c:v>
                </c:pt>
                <c:pt idx="5776">
                  <c:v>1013</c:v>
                </c:pt>
                <c:pt idx="5777">
                  <c:v>1013.5</c:v>
                </c:pt>
                <c:pt idx="5778">
                  <c:v>1014</c:v>
                </c:pt>
                <c:pt idx="5779">
                  <c:v>1014.5</c:v>
                </c:pt>
                <c:pt idx="5780">
                  <c:v>1015</c:v>
                </c:pt>
                <c:pt idx="5781">
                  <c:v>1015.5</c:v>
                </c:pt>
                <c:pt idx="5782">
                  <c:v>1016</c:v>
                </c:pt>
                <c:pt idx="5783">
                  <c:v>1016.5</c:v>
                </c:pt>
                <c:pt idx="5784">
                  <c:v>1017</c:v>
                </c:pt>
                <c:pt idx="5785">
                  <c:v>1017.5</c:v>
                </c:pt>
                <c:pt idx="5786">
                  <c:v>1018</c:v>
                </c:pt>
                <c:pt idx="5787">
                  <c:v>1018.5</c:v>
                </c:pt>
                <c:pt idx="5788">
                  <c:v>1019</c:v>
                </c:pt>
                <c:pt idx="5789">
                  <c:v>1019.5</c:v>
                </c:pt>
                <c:pt idx="5790">
                  <c:v>1020</c:v>
                </c:pt>
                <c:pt idx="5791">
                  <c:v>1020.5</c:v>
                </c:pt>
                <c:pt idx="5792">
                  <c:v>1021</c:v>
                </c:pt>
                <c:pt idx="5793">
                  <c:v>1021.5</c:v>
                </c:pt>
                <c:pt idx="5794">
                  <c:v>1022</c:v>
                </c:pt>
                <c:pt idx="5795">
                  <c:v>1022.5</c:v>
                </c:pt>
                <c:pt idx="5796">
                  <c:v>1023</c:v>
                </c:pt>
                <c:pt idx="5797">
                  <c:v>1023.5</c:v>
                </c:pt>
                <c:pt idx="5798">
                  <c:v>1024</c:v>
                </c:pt>
                <c:pt idx="5799">
                  <c:v>1024.5</c:v>
                </c:pt>
                <c:pt idx="5800">
                  <c:v>1025</c:v>
                </c:pt>
                <c:pt idx="5801">
                  <c:v>1025.5</c:v>
                </c:pt>
                <c:pt idx="5802">
                  <c:v>1026</c:v>
                </c:pt>
                <c:pt idx="5803">
                  <c:v>1026.5</c:v>
                </c:pt>
                <c:pt idx="5804">
                  <c:v>1027</c:v>
                </c:pt>
                <c:pt idx="5805">
                  <c:v>1027.5</c:v>
                </c:pt>
                <c:pt idx="5806">
                  <c:v>1028</c:v>
                </c:pt>
                <c:pt idx="5807">
                  <c:v>1028.5</c:v>
                </c:pt>
                <c:pt idx="5808">
                  <c:v>1029</c:v>
                </c:pt>
                <c:pt idx="5809">
                  <c:v>1029.5</c:v>
                </c:pt>
                <c:pt idx="5810">
                  <c:v>1030</c:v>
                </c:pt>
                <c:pt idx="5811">
                  <c:v>1030.5</c:v>
                </c:pt>
                <c:pt idx="5812">
                  <c:v>1031</c:v>
                </c:pt>
                <c:pt idx="5813">
                  <c:v>1031.5</c:v>
                </c:pt>
                <c:pt idx="5814">
                  <c:v>1032</c:v>
                </c:pt>
                <c:pt idx="5815">
                  <c:v>1032.5</c:v>
                </c:pt>
                <c:pt idx="5816">
                  <c:v>1033</c:v>
                </c:pt>
                <c:pt idx="5817">
                  <c:v>1033.5</c:v>
                </c:pt>
                <c:pt idx="5818">
                  <c:v>1034</c:v>
                </c:pt>
                <c:pt idx="5819">
                  <c:v>1034.5</c:v>
                </c:pt>
                <c:pt idx="5820">
                  <c:v>1035</c:v>
                </c:pt>
                <c:pt idx="5821">
                  <c:v>1035.5</c:v>
                </c:pt>
                <c:pt idx="5822">
                  <c:v>1036</c:v>
                </c:pt>
                <c:pt idx="5823">
                  <c:v>1036.5</c:v>
                </c:pt>
                <c:pt idx="5824">
                  <c:v>1037</c:v>
                </c:pt>
                <c:pt idx="5825">
                  <c:v>1037.5</c:v>
                </c:pt>
                <c:pt idx="5826">
                  <c:v>1038</c:v>
                </c:pt>
                <c:pt idx="5827">
                  <c:v>1038.5</c:v>
                </c:pt>
                <c:pt idx="5828">
                  <c:v>1039</c:v>
                </c:pt>
                <c:pt idx="5829">
                  <c:v>1039.5</c:v>
                </c:pt>
                <c:pt idx="5830">
                  <c:v>1040</c:v>
                </c:pt>
                <c:pt idx="5831">
                  <c:v>1040.5</c:v>
                </c:pt>
                <c:pt idx="5832">
                  <c:v>1041</c:v>
                </c:pt>
                <c:pt idx="5833">
                  <c:v>1041.5</c:v>
                </c:pt>
                <c:pt idx="5834">
                  <c:v>1042</c:v>
                </c:pt>
                <c:pt idx="5835">
                  <c:v>1042.5</c:v>
                </c:pt>
                <c:pt idx="5836">
                  <c:v>1043</c:v>
                </c:pt>
                <c:pt idx="5837">
                  <c:v>1043.5</c:v>
                </c:pt>
                <c:pt idx="5838">
                  <c:v>1044</c:v>
                </c:pt>
                <c:pt idx="5839">
                  <c:v>1044.5</c:v>
                </c:pt>
                <c:pt idx="5840">
                  <c:v>1045</c:v>
                </c:pt>
                <c:pt idx="5841">
                  <c:v>1045.5</c:v>
                </c:pt>
                <c:pt idx="5842">
                  <c:v>1046</c:v>
                </c:pt>
                <c:pt idx="5843">
                  <c:v>1046.5</c:v>
                </c:pt>
                <c:pt idx="5844">
                  <c:v>1047</c:v>
                </c:pt>
                <c:pt idx="5845">
                  <c:v>1047.5</c:v>
                </c:pt>
                <c:pt idx="5846">
                  <c:v>1048</c:v>
                </c:pt>
                <c:pt idx="5847">
                  <c:v>1048.5</c:v>
                </c:pt>
                <c:pt idx="5848">
                  <c:v>1049</c:v>
                </c:pt>
                <c:pt idx="5849">
                  <c:v>1049.5</c:v>
                </c:pt>
                <c:pt idx="5850">
                  <c:v>1050</c:v>
                </c:pt>
                <c:pt idx="5851">
                  <c:v>1050.5</c:v>
                </c:pt>
                <c:pt idx="5852">
                  <c:v>1051</c:v>
                </c:pt>
                <c:pt idx="5853">
                  <c:v>1051.5</c:v>
                </c:pt>
                <c:pt idx="5854">
                  <c:v>1052</c:v>
                </c:pt>
                <c:pt idx="5855">
                  <c:v>1052.5</c:v>
                </c:pt>
                <c:pt idx="5856">
                  <c:v>1053</c:v>
                </c:pt>
                <c:pt idx="5857">
                  <c:v>1053.5</c:v>
                </c:pt>
                <c:pt idx="5858">
                  <c:v>1054</c:v>
                </c:pt>
                <c:pt idx="5859">
                  <c:v>1054.5</c:v>
                </c:pt>
                <c:pt idx="5860">
                  <c:v>1055</c:v>
                </c:pt>
                <c:pt idx="5861">
                  <c:v>1055.5</c:v>
                </c:pt>
                <c:pt idx="5862">
                  <c:v>1056</c:v>
                </c:pt>
                <c:pt idx="5863">
                  <c:v>1056.5</c:v>
                </c:pt>
                <c:pt idx="5864">
                  <c:v>1057</c:v>
                </c:pt>
                <c:pt idx="5865">
                  <c:v>1057.5</c:v>
                </c:pt>
                <c:pt idx="5866">
                  <c:v>1058</c:v>
                </c:pt>
                <c:pt idx="5867">
                  <c:v>1058.5</c:v>
                </c:pt>
                <c:pt idx="5868">
                  <c:v>1059</c:v>
                </c:pt>
                <c:pt idx="5869">
                  <c:v>1059.5</c:v>
                </c:pt>
                <c:pt idx="5870">
                  <c:v>1060</c:v>
                </c:pt>
                <c:pt idx="5871">
                  <c:v>1060.5</c:v>
                </c:pt>
                <c:pt idx="5872">
                  <c:v>1061</c:v>
                </c:pt>
                <c:pt idx="5873">
                  <c:v>1061.5</c:v>
                </c:pt>
                <c:pt idx="5874">
                  <c:v>1062</c:v>
                </c:pt>
                <c:pt idx="5875">
                  <c:v>1062.5</c:v>
                </c:pt>
                <c:pt idx="5876">
                  <c:v>1063</c:v>
                </c:pt>
                <c:pt idx="5877">
                  <c:v>1063.5</c:v>
                </c:pt>
                <c:pt idx="5878">
                  <c:v>1064</c:v>
                </c:pt>
                <c:pt idx="5879">
                  <c:v>1064.5</c:v>
                </c:pt>
                <c:pt idx="5880">
                  <c:v>1065</c:v>
                </c:pt>
                <c:pt idx="5881">
                  <c:v>1065.5</c:v>
                </c:pt>
                <c:pt idx="5882">
                  <c:v>1066</c:v>
                </c:pt>
                <c:pt idx="5883">
                  <c:v>1066.5</c:v>
                </c:pt>
                <c:pt idx="5884">
                  <c:v>1067</c:v>
                </c:pt>
                <c:pt idx="5885">
                  <c:v>1067.5</c:v>
                </c:pt>
                <c:pt idx="5886">
                  <c:v>1068</c:v>
                </c:pt>
                <c:pt idx="5887">
                  <c:v>1068.5</c:v>
                </c:pt>
                <c:pt idx="5888">
                  <c:v>1069</c:v>
                </c:pt>
                <c:pt idx="5889">
                  <c:v>1069.5</c:v>
                </c:pt>
                <c:pt idx="5890">
                  <c:v>1070</c:v>
                </c:pt>
                <c:pt idx="5891">
                  <c:v>1070.5</c:v>
                </c:pt>
                <c:pt idx="5892">
                  <c:v>1071</c:v>
                </c:pt>
                <c:pt idx="5893">
                  <c:v>1071.5</c:v>
                </c:pt>
                <c:pt idx="5894">
                  <c:v>1072</c:v>
                </c:pt>
                <c:pt idx="5895">
                  <c:v>1072.5</c:v>
                </c:pt>
                <c:pt idx="5896">
                  <c:v>1073</c:v>
                </c:pt>
                <c:pt idx="5897">
                  <c:v>1073.5</c:v>
                </c:pt>
                <c:pt idx="5898">
                  <c:v>1074</c:v>
                </c:pt>
                <c:pt idx="5899">
                  <c:v>1074.5</c:v>
                </c:pt>
                <c:pt idx="5900">
                  <c:v>1075</c:v>
                </c:pt>
                <c:pt idx="5901">
                  <c:v>1075.5</c:v>
                </c:pt>
                <c:pt idx="5902">
                  <c:v>1076</c:v>
                </c:pt>
                <c:pt idx="5903">
                  <c:v>1076.5</c:v>
                </c:pt>
                <c:pt idx="5904">
                  <c:v>1077</c:v>
                </c:pt>
                <c:pt idx="5905">
                  <c:v>1077.5</c:v>
                </c:pt>
                <c:pt idx="5906">
                  <c:v>1078</c:v>
                </c:pt>
                <c:pt idx="5907">
                  <c:v>1078.5</c:v>
                </c:pt>
                <c:pt idx="5908">
                  <c:v>1079</c:v>
                </c:pt>
                <c:pt idx="5909">
                  <c:v>1079.5</c:v>
                </c:pt>
                <c:pt idx="5910">
                  <c:v>1080</c:v>
                </c:pt>
                <c:pt idx="5911">
                  <c:v>1080.5</c:v>
                </c:pt>
                <c:pt idx="5912">
                  <c:v>1081</c:v>
                </c:pt>
                <c:pt idx="5913">
                  <c:v>1081.5</c:v>
                </c:pt>
                <c:pt idx="5914">
                  <c:v>1082</c:v>
                </c:pt>
                <c:pt idx="5915">
                  <c:v>1082.5</c:v>
                </c:pt>
                <c:pt idx="5916">
                  <c:v>1083</c:v>
                </c:pt>
                <c:pt idx="5917">
                  <c:v>1083.5</c:v>
                </c:pt>
                <c:pt idx="5918">
                  <c:v>1084</c:v>
                </c:pt>
                <c:pt idx="5919">
                  <c:v>1084.5</c:v>
                </c:pt>
                <c:pt idx="5920">
                  <c:v>1085</c:v>
                </c:pt>
                <c:pt idx="5921">
                  <c:v>1085.5</c:v>
                </c:pt>
                <c:pt idx="5922">
                  <c:v>1086</c:v>
                </c:pt>
                <c:pt idx="5923">
                  <c:v>1086.5</c:v>
                </c:pt>
                <c:pt idx="5924">
                  <c:v>1087</c:v>
                </c:pt>
                <c:pt idx="5925">
                  <c:v>1087.5</c:v>
                </c:pt>
                <c:pt idx="5926">
                  <c:v>1088</c:v>
                </c:pt>
                <c:pt idx="5927">
                  <c:v>1088.5</c:v>
                </c:pt>
                <c:pt idx="5928">
                  <c:v>1089</c:v>
                </c:pt>
                <c:pt idx="5929">
                  <c:v>1089.5</c:v>
                </c:pt>
                <c:pt idx="5930">
                  <c:v>1090</c:v>
                </c:pt>
                <c:pt idx="5931">
                  <c:v>1090.5</c:v>
                </c:pt>
                <c:pt idx="5932">
                  <c:v>1091</c:v>
                </c:pt>
                <c:pt idx="5933">
                  <c:v>1091.5</c:v>
                </c:pt>
                <c:pt idx="5934">
                  <c:v>1092</c:v>
                </c:pt>
                <c:pt idx="5935">
                  <c:v>1092.5</c:v>
                </c:pt>
                <c:pt idx="5936">
                  <c:v>1093</c:v>
                </c:pt>
                <c:pt idx="5937">
                  <c:v>1093.5</c:v>
                </c:pt>
                <c:pt idx="5938">
                  <c:v>1094</c:v>
                </c:pt>
                <c:pt idx="5939">
                  <c:v>1094.5</c:v>
                </c:pt>
                <c:pt idx="5940">
                  <c:v>1095</c:v>
                </c:pt>
                <c:pt idx="5941">
                  <c:v>1095.5</c:v>
                </c:pt>
                <c:pt idx="5942">
                  <c:v>1096</c:v>
                </c:pt>
                <c:pt idx="5943">
                  <c:v>1096.5</c:v>
                </c:pt>
                <c:pt idx="5944">
                  <c:v>1097</c:v>
                </c:pt>
                <c:pt idx="5945">
                  <c:v>1097.5</c:v>
                </c:pt>
                <c:pt idx="5946">
                  <c:v>1098</c:v>
                </c:pt>
                <c:pt idx="5947">
                  <c:v>1098.5</c:v>
                </c:pt>
                <c:pt idx="5948">
                  <c:v>1099</c:v>
                </c:pt>
                <c:pt idx="5949">
                  <c:v>1099.5</c:v>
                </c:pt>
                <c:pt idx="5950">
                  <c:v>1100</c:v>
                </c:pt>
                <c:pt idx="5951">
                  <c:v>1100.5</c:v>
                </c:pt>
                <c:pt idx="5952">
                  <c:v>1101</c:v>
                </c:pt>
                <c:pt idx="5953">
                  <c:v>1101.5</c:v>
                </c:pt>
                <c:pt idx="5954">
                  <c:v>1102</c:v>
                </c:pt>
                <c:pt idx="5955">
                  <c:v>1102.5</c:v>
                </c:pt>
                <c:pt idx="5956">
                  <c:v>1103</c:v>
                </c:pt>
                <c:pt idx="5957">
                  <c:v>1103.5</c:v>
                </c:pt>
                <c:pt idx="5958">
                  <c:v>1104</c:v>
                </c:pt>
                <c:pt idx="5959">
                  <c:v>1104.5</c:v>
                </c:pt>
                <c:pt idx="5960">
                  <c:v>1105</c:v>
                </c:pt>
                <c:pt idx="5961">
                  <c:v>1105.5</c:v>
                </c:pt>
                <c:pt idx="5962">
                  <c:v>1106</c:v>
                </c:pt>
                <c:pt idx="5963">
                  <c:v>1106.5</c:v>
                </c:pt>
                <c:pt idx="5964">
                  <c:v>1107</c:v>
                </c:pt>
                <c:pt idx="5965">
                  <c:v>1107.5</c:v>
                </c:pt>
                <c:pt idx="5966">
                  <c:v>1108</c:v>
                </c:pt>
                <c:pt idx="5967">
                  <c:v>1108.5</c:v>
                </c:pt>
                <c:pt idx="5968">
                  <c:v>1109</c:v>
                </c:pt>
                <c:pt idx="5969">
                  <c:v>1109.5</c:v>
                </c:pt>
                <c:pt idx="5970">
                  <c:v>1110</c:v>
                </c:pt>
                <c:pt idx="5971">
                  <c:v>1110.5</c:v>
                </c:pt>
                <c:pt idx="5972">
                  <c:v>1111</c:v>
                </c:pt>
                <c:pt idx="5973">
                  <c:v>1111.5</c:v>
                </c:pt>
                <c:pt idx="5974">
                  <c:v>1112</c:v>
                </c:pt>
                <c:pt idx="5975">
                  <c:v>1112.5</c:v>
                </c:pt>
                <c:pt idx="5976">
                  <c:v>1113</c:v>
                </c:pt>
                <c:pt idx="5977">
                  <c:v>1113.5</c:v>
                </c:pt>
                <c:pt idx="5978">
                  <c:v>1114</c:v>
                </c:pt>
                <c:pt idx="5979">
                  <c:v>1114.5</c:v>
                </c:pt>
                <c:pt idx="5980">
                  <c:v>1115</c:v>
                </c:pt>
                <c:pt idx="5981">
                  <c:v>1115.5</c:v>
                </c:pt>
                <c:pt idx="5982">
                  <c:v>1116</c:v>
                </c:pt>
                <c:pt idx="5983">
                  <c:v>1116.5</c:v>
                </c:pt>
                <c:pt idx="5984">
                  <c:v>1117</c:v>
                </c:pt>
                <c:pt idx="5985">
                  <c:v>1117.5</c:v>
                </c:pt>
                <c:pt idx="5986">
                  <c:v>1118</c:v>
                </c:pt>
                <c:pt idx="5987">
                  <c:v>1118.5</c:v>
                </c:pt>
                <c:pt idx="5988">
                  <c:v>1119</c:v>
                </c:pt>
                <c:pt idx="5989">
                  <c:v>1119.5</c:v>
                </c:pt>
                <c:pt idx="5990">
                  <c:v>1120</c:v>
                </c:pt>
                <c:pt idx="5991">
                  <c:v>1120.5</c:v>
                </c:pt>
                <c:pt idx="5992">
                  <c:v>1121</c:v>
                </c:pt>
                <c:pt idx="5993">
                  <c:v>1121.5</c:v>
                </c:pt>
                <c:pt idx="5994">
                  <c:v>1122</c:v>
                </c:pt>
                <c:pt idx="5995">
                  <c:v>1122.5</c:v>
                </c:pt>
                <c:pt idx="5996">
                  <c:v>1123</c:v>
                </c:pt>
                <c:pt idx="5997">
                  <c:v>1123.5</c:v>
                </c:pt>
                <c:pt idx="5998">
                  <c:v>1124</c:v>
                </c:pt>
                <c:pt idx="5999">
                  <c:v>1124.5</c:v>
                </c:pt>
                <c:pt idx="6000">
                  <c:v>1125</c:v>
                </c:pt>
                <c:pt idx="6001">
                  <c:v>1125.5</c:v>
                </c:pt>
                <c:pt idx="6002">
                  <c:v>1126</c:v>
                </c:pt>
                <c:pt idx="6003">
                  <c:v>1126.5</c:v>
                </c:pt>
                <c:pt idx="6004">
                  <c:v>1127</c:v>
                </c:pt>
                <c:pt idx="6005">
                  <c:v>1127.5</c:v>
                </c:pt>
                <c:pt idx="6006">
                  <c:v>1128</c:v>
                </c:pt>
                <c:pt idx="6007">
                  <c:v>1128.5</c:v>
                </c:pt>
                <c:pt idx="6008">
                  <c:v>1129</c:v>
                </c:pt>
                <c:pt idx="6009">
                  <c:v>1129.5</c:v>
                </c:pt>
                <c:pt idx="6010">
                  <c:v>1130</c:v>
                </c:pt>
                <c:pt idx="6011">
                  <c:v>1130.5</c:v>
                </c:pt>
                <c:pt idx="6012">
                  <c:v>1131</c:v>
                </c:pt>
                <c:pt idx="6013">
                  <c:v>1131.5</c:v>
                </c:pt>
                <c:pt idx="6014">
                  <c:v>1132</c:v>
                </c:pt>
                <c:pt idx="6015">
                  <c:v>1132.5</c:v>
                </c:pt>
                <c:pt idx="6016">
                  <c:v>1133</c:v>
                </c:pt>
                <c:pt idx="6017">
                  <c:v>1133.5</c:v>
                </c:pt>
                <c:pt idx="6018">
                  <c:v>1134</c:v>
                </c:pt>
                <c:pt idx="6019">
                  <c:v>1134.5</c:v>
                </c:pt>
                <c:pt idx="6020">
                  <c:v>1135</c:v>
                </c:pt>
                <c:pt idx="6021">
                  <c:v>1135.5</c:v>
                </c:pt>
                <c:pt idx="6022">
                  <c:v>1136</c:v>
                </c:pt>
                <c:pt idx="6023">
                  <c:v>1136.5</c:v>
                </c:pt>
                <c:pt idx="6024">
                  <c:v>1137</c:v>
                </c:pt>
                <c:pt idx="6025">
                  <c:v>1137.5</c:v>
                </c:pt>
                <c:pt idx="6026">
                  <c:v>1138</c:v>
                </c:pt>
                <c:pt idx="6027">
                  <c:v>1138.5</c:v>
                </c:pt>
                <c:pt idx="6028">
                  <c:v>1139</c:v>
                </c:pt>
                <c:pt idx="6029">
                  <c:v>1139.5</c:v>
                </c:pt>
                <c:pt idx="6030">
                  <c:v>1140</c:v>
                </c:pt>
                <c:pt idx="6031">
                  <c:v>1140.5</c:v>
                </c:pt>
                <c:pt idx="6032">
                  <c:v>1141</c:v>
                </c:pt>
                <c:pt idx="6033">
                  <c:v>1141.5</c:v>
                </c:pt>
                <c:pt idx="6034">
                  <c:v>1142</c:v>
                </c:pt>
                <c:pt idx="6035">
                  <c:v>1142.5</c:v>
                </c:pt>
                <c:pt idx="6036">
                  <c:v>1143</c:v>
                </c:pt>
                <c:pt idx="6037">
                  <c:v>1143.5</c:v>
                </c:pt>
                <c:pt idx="6038">
                  <c:v>1144</c:v>
                </c:pt>
                <c:pt idx="6039">
                  <c:v>1144.5</c:v>
                </c:pt>
                <c:pt idx="6040">
                  <c:v>1145</c:v>
                </c:pt>
                <c:pt idx="6041">
                  <c:v>1145.5</c:v>
                </c:pt>
                <c:pt idx="6042">
                  <c:v>1146</c:v>
                </c:pt>
                <c:pt idx="6043">
                  <c:v>1146.5</c:v>
                </c:pt>
                <c:pt idx="6044">
                  <c:v>1147</c:v>
                </c:pt>
                <c:pt idx="6045">
                  <c:v>1147.5</c:v>
                </c:pt>
                <c:pt idx="6046">
                  <c:v>1148</c:v>
                </c:pt>
                <c:pt idx="6047">
                  <c:v>1148.5</c:v>
                </c:pt>
                <c:pt idx="6048">
                  <c:v>1149</c:v>
                </c:pt>
                <c:pt idx="6049">
                  <c:v>1149.5</c:v>
                </c:pt>
                <c:pt idx="6050">
                  <c:v>1150</c:v>
                </c:pt>
                <c:pt idx="6051">
                  <c:v>1150.5</c:v>
                </c:pt>
                <c:pt idx="6052">
                  <c:v>1151</c:v>
                </c:pt>
                <c:pt idx="6053">
                  <c:v>1151.5</c:v>
                </c:pt>
                <c:pt idx="6054">
                  <c:v>1152</c:v>
                </c:pt>
                <c:pt idx="6055">
                  <c:v>1152.5</c:v>
                </c:pt>
                <c:pt idx="6056">
                  <c:v>1153</c:v>
                </c:pt>
                <c:pt idx="6057">
                  <c:v>1153.5</c:v>
                </c:pt>
                <c:pt idx="6058">
                  <c:v>1154</c:v>
                </c:pt>
                <c:pt idx="6059">
                  <c:v>1154.5</c:v>
                </c:pt>
                <c:pt idx="6060">
                  <c:v>1155</c:v>
                </c:pt>
                <c:pt idx="6061">
                  <c:v>1155.5</c:v>
                </c:pt>
                <c:pt idx="6062">
                  <c:v>1156</c:v>
                </c:pt>
                <c:pt idx="6063">
                  <c:v>1156.5</c:v>
                </c:pt>
                <c:pt idx="6064">
                  <c:v>1157</c:v>
                </c:pt>
                <c:pt idx="6065">
                  <c:v>1157.5</c:v>
                </c:pt>
                <c:pt idx="6066">
                  <c:v>1158</c:v>
                </c:pt>
                <c:pt idx="6067">
                  <c:v>1158.5</c:v>
                </c:pt>
                <c:pt idx="6068">
                  <c:v>1159</c:v>
                </c:pt>
                <c:pt idx="6069">
                  <c:v>1159.5</c:v>
                </c:pt>
                <c:pt idx="6070">
                  <c:v>1160</c:v>
                </c:pt>
                <c:pt idx="6071">
                  <c:v>1160.5</c:v>
                </c:pt>
                <c:pt idx="6072">
                  <c:v>1161</c:v>
                </c:pt>
                <c:pt idx="6073">
                  <c:v>1161.5</c:v>
                </c:pt>
                <c:pt idx="6074">
                  <c:v>1162</c:v>
                </c:pt>
                <c:pt idx="6075">
                  <c:v>1162.5</c:v>
                </c:pt>
                <c:pt idx="6076">
                  <c:v>1163</c:v>
                </c:pt>
                <c:pt idx="6077">
                  <c:v>1163.5</c:v>
                </c:pt>
                <c:pt idx="6078">
                  <c:v>1164</c:v>
                </c:pt>
                <c:pt idx="6079">
                  <c:v>1164.5</c:v>
                </c:pt>
                <c:pt idx="6080">
                  <c:v>1165</c:v>
                </c:pt>
                <c:pt idx="6081">
                  <c:v>1165.5</c:v>
                </c:pt>
                <c:pt idx="6082">
                  <c:v>1166</c:v>
                </c:pt>
                <c:pt idx="6083">
                  <c:v>1166.5</c:v>
                </c:pt>
                <c:pt idx="6084">
                  <c:v>1167</c:v>
                </c:pt>
                <c:pt idx="6085">
                  <c:v>1167.5</c:v>
                </c:pt>
                <c:pt idx="6086">
                  <c:v>1168</c:v>
                </c:pt>
                <c:pt idx="6087">
                  <c:v>1168.5</c:v>
                </c:pt>
                <c:pt idx="6088">
                  <c:v>1169</c:v>
                </c:pt>
                <c:pt idx="6089">
                  <c:v>1169.5</c:v>
                </c:pt>
                <c:pt idx="6090">
                  <c:v>1170</c:v>
                </c:pt>
                <c:pt idx="6091">
                  <c:v>1170.5</c:v>
                </c:pt>
                <c:pt idx="6092">
                  <c:v>1171</c:v>
                </c:pt>
                <c:pt idx="6093">
                  <c:v>1171.5</c:v>
                </c:pt>
                <c:pt idx="6094">
                  <c:v>1172</c:v>
                </c:pt>
                <c:pt idx="6095">
                  <c:v>1172.5</c:v>
                </c:pt>
                <c:pt idx="6096">
                  <c:v>1173</c:v>
                </c:pt>
                <c:pt idx="6097">
                  <c:v>1173.5</c:v>
                </c:pt>
                <c:pt idx="6098">
                  <c:v>1174</c:v>
                </c:pt>
                <c:pt idx="6099">
                  <c:v>1174.5</c:v>
                </c:pt>
                <c:pt idx="6100">
                  <c:v>1175</c:v>
                </c:pt>
                <c:pt idx="6101">
                  <c:v>1175.5</c:v>
                </c:pt>
                <c:pt idx="6102">
                  <c:v>1176</c:v>
                </c:pt>
                <c:pt idx="6103">
                  <c:v>1176.5</c:v>
                </c:pt>
                <c:pt idx="6104">
                  <c:v>1177</c:v>
                </c:pt>
                <c:pt idx="6105">
                  <c:v>1177.5</c:v>
                </c:pt>
                <c:pt idx="6106">
                  <c:v>1178</c:v>
                </c:pt>
                <c:pt idx="6107">
                  <c:v>1178.5</c:v>
                </c:pt>
                <c:pt idx="6108">
                  <c:v>1179</c:v>
                </c:pt>
                <c:pt idx="6109">
                  <c:v>1179.5</c:v>
                </c:pt>
                <c:pt idx="6110">
                  <c:v>1180</c:v>
                </c:pt>
                <c:pt idx="6111">
                  <c:v>1180.5</c:v>
                </c:pt>
                <c:pt idx="6112">
                  <c:v>1181</c:v>
                </c:pt>
                <c:pt idx="6113">
                  <c:v>1181.5</c:v>
                </c:pt>
                <c:pt idx="6114">
                  <c:v>1182</c:v>
                </c:pt>
                <c:pt idx="6115">
                  <c:v>1182.5</c:v>
                </c:pt>
                <c:pt idx="6116">
                  <c:v>1183</c:v>
                </c:pt>
                <c:pt idx="6117">
                  <c:v>1183.5</c:v>
                </c:pt>
                <c:pt idx="6118">
                  <c:v>1184</c:v>
                </c:pt>
                <c:pt idx="6119">
                  <c:v>1184.5</c:v>
                </c:pt>
                <c:pt idx="6120">
                  <c:v>1185</c:v>
                </c:pt>
                <c:pt idx="6121">
                  <c:v>1185.5</c:v>
                </c:pt>
                <c:pt idx="6122">
                  <c:v>1186</c:v>
                </c:pt>
                <c:pt idx="6123">
                  <c:v>1186.5</c:v>
                </c:pt>
                <c:pt idx="6124">
                  <c:v>1187</c:v>
                </c:pt>
                <c:pt idx="6125">
                  <c:v>1187.5</c:v>
                </c:pt>
                <c:pt idx="6126">
                  <c:v>1188</c:v>
                </c:pt>
                <c:pt idx="6127">
                  <c:v>1188.5</c:v>
                </c:pt>
                <c:pt idx="6128">
                  <c:v>1189</c:v>
                </c:pt>
                <c:pt idx="6129">
                  <c:v>1189.5</c:v>
                </c:pt>
                <c:pt idx="6130">
                  <c:v>1190</c:v>
                </c:pt>
                <c:pt idx="6131">
                  <c:v>1190.5</c:v>
                </c:pt>
                <c:pt idx="6132">
                  <c:v>1191</c:v>
                </c:pt>
                <c:pt idx="6133">
                  <c:v>1191.5</c:v>
                </c:pt>
                <c:pt idx="6134">
                  <c:v>1192</c:v>
                </c:pt>
                <c:pt idx="6135">
                  <c:v>1192.5</c:v>
                </c:pt>
                <c:pt idx="6136">
                  <c:v>1193</c:v>
                </c:pt>
                <c:pt idx="6137">
                  <c:v>1193.5</c:v>
                </c:pt>
                <c:pt idx="6138">
                  <c:v>1194</c:v>
                </c:pt>
                <c:pt idx="6139">
                  <c:v>1194.5</c:v>
                </c:pt>
                <c:pt idx="6140">
                  <c:v>1195</c:v>
                </c:pt>
                <c:pt idx="6141">
                  <c:v>1195.5</c:v>
                </c:pt>
                <c:pt idx="6142">
                  <c:v>1196</c:v>
                </c:pt>
                <c:pt idx="6143">
                  <c:v>1196.5</c:v>
                </c:pt>
                <c:pt idx="6144">
                  <c:v>1197</c:v>
                </c:pt>
                <c:pt idx="6145">
                  <c:v>1197.5</c:v>
                </c:pt>
                <c:pt idx="6146">
                  <c:v>1198</c:v>
                </c:pt>
                <c:pt idx="6147">
                  <c:v>1198.5</c:v>
                </c:pt>
                <c:pt idx="6148">
                  <c:v>1199</c:v>
                </c:pt>
                <c:pt idx="6149">
                  <c:v>1199.5</c:v>
                </c:pt>
                <c:pt idx="6150">
                  <c:v>1200</c:v>
                </c:pt>
                <c:pt idx="6151">
                  <c:v>1200.5</c:v>
                </c:pt>
                <c:pt idx="6152">
                  <c:v>1201</c:v>
                </c:pt>
                <c:pt idx="6153">
                  <c:v>1201.5</c:v>
                </c:pt>
                <c:pt idx="6154">
                  <c:v>1202</c:v>
                </c:pt>
                <c:pt idx="6155">
                  <c:v>1202.5</c:v>
                </c:pt>
                <c:pt idx="6156">
                  <c:v>1203</c:v>
                </c:pt>
                <c:pt idx="6157">
                  <c:v>1203.5</c:v>
                </c:pt>
                <c:pt idx="6158">
                  <c:v>1204</c:v>
                </c:pt>
                <c:pt idx="6159">
                  <c:v>1204.5</c:v>
                </c:pt>
                <c:pt idx="6160">
                  <c:v>1205</c:v>
                </c:pt>
                <c:pt idx="6161">
                  <c:v>1205.5</c:v>
                </c:pt>
                <c:pt idx="6162">
                  <c:v>1206</c:v>
                </c:pt>
                <c:pt idx="6163">
                  <c:v>1206.5</c:v>
                </c:pt>
                <c:pt idx="6164">
                  <c:v>1207</c:v>
                </c:pt>
                <c:pt idx="6165">
                  <c:v>1207.5</c:v>
                </c:pt>
                <c:pt idx="6166">
                  <c:v>1208</c:v>
                </c:pt>
                <c:pt idx="6167">
                  <c:v>1208.5</c:v>
                </c:pt>
                <c:pt idx="6168">
                  <c:v>1209</c:v>
                </c:pt>
                <c:pt idx="6169">
                  <c:v>1209.5</c:v>
                </c:pt>
                <c:pt idx="6170">
                  <c:v>1210</c:v>
                </c:pt>
                <c:pt idx="6171">
                  <c:v>1210.5</c:v>
                </c:pt>
                <c:pt idx="6172">
                  <c:v>1211</c:v>
                </c:pt>
                <c:pt idx="6173">
                  <c:v>1211.5</c:v>
                </c:pt>
                <c:pt idx="6174">
                  <c:v>1212</c:v>
                </c:pt>
                <c:pt idx="6175">
                  <c:v>1212.5</c:v>
                </c:pt>
                <c:pt idx="6176">
                  <c:v>1213</c:v>
                </c:pt>
                <c:pt idx="6177">
                  <c:v>1213.5</c:v>
                </c:pt>
                <c:pt idx="6178">
                  <c:v>1214</c:v>
                </c:pt>
                <c:pt idx="6179">
                  <c:v>1214.5</c:v>
                </c:pt>
                <c:pt idx="6180">
                  <c:v>1215</c:v>
                </c:pt>
                <c:pt idx="6181">
                  <c:v>1215.5</c:v>
                </c:pt>
                <c:pt idx="6182">
                  <c:v>1216</c:v>
                </c:pt>
                <c:pt idx="6183">
                  <c:v>1216.5</c:v>
                </c:pt>
                <c:pt idx="6184">
                  <c:v>1217</c:v>
                </c:pt>
                <c:pt idx="6185">
                  <c:v>1217.5</c:v>
                </c:pt>
                <c:pt idx="6186">
                  <c:v>1218</c:v>
                </c:pt>
                <c:pt idx="6187">
                  <c:v>1218.5</c:v>
                </c:pt>
                <c:pt idx="6188">
                  <c:v>1219</c:v>
                </c:pt>
                <c:pt idx="6189">
                  <c:v>1219.5</c:v>
                </c:pt>
                <c:pt idx="6190">
                  <c:v>1220</c:v>
                </c:pt>
                <c:pt idx="6191">
                  <c:v>1220.5</c:v>
                </c:pt>
                <c:pt idx="6192">
                  <c:v>1221</c:v>
                </c:pt>
                <c:pt idx="6193">
                  <c:v>1221.5</c:v>
                </c:pt>
                <c:pt idx="6194">
                  <c:v>1222</c:v>
                </c:pt>
                <c:pt idx="6195">
                  <c:v>1222.5</c:v>
                </c:pt>
                <c:pt idx="6196">
                  <c:v>1223</c:v>
                </c:pt>
                <c:pt idx="6197">
                  <c:v>1223.5</c:v>
                </c:pt>
                <c:pt idx="6198">
                  <c:v>1224</c:v>
                </c:pt>
                <c:pt idx="6199">
                  <c:v>1224.5</c:v>
                </c:pt>
                <c:pt idx="6200">
                  <c:v>1225</c:v>
                </c:pt>
                <c:pt idx="6201">
                  <c:v>1225.5</c:v>
                </c:pt>
                <c:pt idx="6202">
                  <c:v>1226</c:v>
                </c:pt>
                <c:pt idx="6203">
                  <c:v>1226.5</c:v>
                </c:pt>
                <c:pt idx="6204">
                  <c:v>1227</c:v>
                </c:pt>
                <c:pt idx="6205">
                  <c:v>1227.5</c:v>
                </c:pt>
                <c:pt idx="6206">
                  <c:v>1228</c:v>
                </c:pt>
                <c:pt idx="6207">
                  <c:v>1228.5</c:v>
                </c:pt>
                <c:pt idx="6208">
                  <c:v>1229</c:v>
                </c:pt>
                <c:pt idx="6209">
                  <c:v>1229.5</c:v>
                </c:pt>
                <c:pt idx="6210">
                  <c:v>1230</c:v>
                </c:pt>
                <c:pt idx="6211">
                  <c:v>1230.5</c:v>
                </c:pt>
                <c:pt idx="6212">
                  <c:v>1231</c:v>
                </c:pt>
                <c:pt idx="6213">
                  <c:v>1231.5</c:v>
                </c:pt>
                <c:pt idx="6214">
                  <c:v>1232</c:v>
                </c:pt>
                <c:pt idx="6215">
                  <c:v>1232.5</c:v>
                </c:pt>
                <c:pt idx="6216">
                  <c:v>1233</c:v>
                </c:pt>
                <c:pt idx="6217">
                  <c:v>1233.5</c:v>
                </c:pt>
                <c:pt idx="6218">
                  <c:v>1234</c:v>
                </c:pt>
                <c:pt idx="6219">
                  <c:v>1234.5</c:v>
                </c:pt>
                <c:pt idx="6220">
                  <c:v>1235</c:v>
                </c:pt>
                <c:pt idx="6221">
                  <c:v>1235.5</c:v>
                </c:pt>
                <c:pt idx="6222">
                  <c:v>1236</c:v>
                </c:pt>
                <c:pt idx="6223">
                  <c:v>1236.5</c:v>
                </c:pt>
                <c:pt idx="6224">
                  <c:v>1237</c:v>
                </c:pt>
                <c:pt idx="6225">
                  <c:v>1237.5</c:v>
                </c:pt>
                <c:pt idx="6226">
                  <c:v>1238</c:v>
                </c:pt>
                <c:pt idx="6227">
                  <c:v>1238.5</c:v>
                </c:pt>
                <c:pt idx="6228">
                  <c:v>1239</c:v>
                </c:pt>
                <c:pt idx="6229">
                  <c:v>1239.5</c:v>
                </c:pt>
                <c:pt idx="6230">
                  <c:v>1240</c:v>
                </c:pt>
                <c:pt idx="6231">
                  <c:v>1240.5</c:v>
                </c:pt>
                <c:pt idx="6232">
                  <c:v>1241</c:v>
                </c:pt>
                <c:pt idx="6233">
                  <c:v>1241.5</c:v>
                </c:pt>
                <c:pt idx="6234">
                  <c:v>1242</c:v>
                </c:pt>
                <c:pt idx="6235">
                  <c:v>1242.5</c:v>
                </c:pt>
                <c:pt idx="6236">
                  <c:v>1243</c:v>
                </c:pt>
                <c:pt idx="6237">
                  <c:v>1243.5</c:v>
                </c:pt>
                <c:pt idx="6238">
                  <c:v>1244</c:v>
                </c:pt>
                <c:pt idx="6239">
                  <c:v>1244.5</c:v>
                </c:pt>
                <c:pt idx="6240">
                  <c:v>1245</c:v>
                </c:pt>
                <c:pt idx="6241">
                  <c:v>1245.5</c:v>
                </c:pt>
                <c:pt idx="6242">
                  <c:v>1246</c:v>
                </c:pt>
                <c:pt idx="6243">
                  <c:v>1246.5</c:v>
                </c:pt>
                <c:pt idx="6244">
                  <c:v>1247</c:v>
                </c:pt>
                <c:pt idx="6245">
                  <c:v>1247.5</c:v>
                </c:pt>
                <c:pt idx="6246">
                  <c:v>1248</c:v>
                </c:pt>
                <c:pt idx="6247">
                  <c:v>1248.5</c:v>
                </c:pt>
                <c:pt idx="6248">
                  <c:v>1249</c:v>
                </c:pt>
                <c:pt idx="6249">
                  <c:v>1249.5</c:v>
                </c:pt>
                <c:pt idx="6250">
                  <c:v>1250</c:v>
                </c:pt>
                <c:pt idx="6251">
                  <c:v>1250.5</c:v>
                </c:pt>
                <c:pt idx="6252">
                  <c:v>1251</c:v>
                </c:pt>
                <c:pt idx="6253">
                  <c:v>1251.5</c:v>
                </c:pt>
                <c:pt idx="6254">
                  <c:v>1252</c:v>
                </c:pt>
                <c:pt idx="6255">
                  <c:v>1252.5</c:v>
                </c:pt>
                <c:pt idx="6256">
                  <c:v>1253</c:v>
                </c:pt>
                <c:pt idx="6257">
                  <c:v>1253.5</c:v>
                </c:pt>
                <c:pt idx="6258">
                  <c:v>1254</c:v>
                </c:pt>
                <c:pt idx="6259">
                  <c:v>1254.5</c:v>
                </c:pt>
                <c:pt idx="6260">
                  <c:v>1255</c:v>
                </c:pt>
                <c:pt idx="6261">
                  <c:v>1255.5</c:v>
                </c:pt>
                <c:pt idx="6262">
                  <c:v>1256</c:v>
                </c:pt>
                <c:pt idx="6263">
                  <c:v>1256.5</c:v>
                </c:pt>
                <c:pt idx="6264">
                  <c:v>1257</c:v>
                </c:pt>
                <c:pt idx="6265">
                  <c:v>1257.5</c:v>
                </c:pt>
                <c:pt idx="6266">
                  <c:v>1258</c:v>
                </c:pt>
                <c:pt idx="6267">
                  <c:v>1258.5</c:v>
                </c:pt>
                <c:pt idx="6268">
                  <c:v>1259</c:v>
                </c:pt>
                <c:pt idx="6269">
                  <c:v>1259.5</c:v>
                </c:pt>
                <c:pt idx="6270">
                  <c:v>1260</c:v>
                </c:pt>
                <c:pt idx="6271">
                  <c:v>1260.5</c:v>
                </c:pt>
                <c:pt idx="6272">
                  <c:v>1261</c:v>
                </c:pt>
                <c:pt idx="6273">
                  <c:v>1261.5</c:v>
                </c:pt>
                <c:pt idx="6274">
                  <c:v>1262</c:v>
                </c:pt>
                <c:pt idx="6275">
                  <c:v>1262.5</c:v>
                </c:pt>
                <c:pt idx="6276">
                  <c:v>1263</c:v>
                </c:pt>
                <c:pt idx="6277">
                  <c:v>1263.5</c:v>
                </c:pt>
                <c:pt idx="6278">
                  <c:v>1264</c:v>
                </c:pt>
                <c:pt idx="6279">
                  <c:v>1264.5</c:v>
                </c:pt>
                <c:pt idx="6280">
                  <c:v>1265</c:v>
                </c:pt>
                <c:pt idx="6281">
                  <c:v>1265.5</c:v>
                </c:pt>
                <c:pt idx="6282">
                  <c:v>1266</c:v>
                </c:pt>
                <c:pt idx="6283">
                  <c:v>1266.5</c:v>
                </c:pt>
                <c:pt idx="6284">
                  <c:v>1267</c:v>
                </c:pt>
                <c:pt idx="6285">
                  <c:v>1267.5</c:v>
                </c:pt>
                <c:pt idx="6286">
                  <c:v>1268</c:v>
                </c:pt>
                <c:pt idx="6287">
                  <c:v>1268.5</c:v>
                </c:pt>
                <c:pt idx="6288">
                  <c:v>1269</c:v>
                </c:pt>
                <c:pt idx="6289">
                  <c:v>1269.5</c:v>
                </c:pt>
                <c:pt idx="6290">
                  <c:v>1270</c:v>
                </c:pt>
                <c:pt idx="6291">
                  <c:v>1270.5</c:v>
                </c:pt>
                <c:pt idx="6292">
                  <c:v>1271</c:v>
                </c:pt>
                <c:pt idx="6293">
                  <c:v>1271.5</c:v>
                </c:pt>
                <c:pt idx="6294">
                  <c:v>1272</c:v>
                </c:pt>
                <c:pt idx="6295">
                  <c:v>1272.5</c:v>
                </c:pt>
                <c:pt idx="6296">
                  <c:v>1273</c:v>
                </c:pt>
                <c:pt idx="6297">
                  <c:v>1273.5</c:v>
                </c:pt>
                <c:pt idx="6298">
                  <c:v>1274</c:v>
                </c:pt>
                <c:pt idx="6299">
                  <c:v>1274.5</c:v>
                </c:pt>
                <c:pt idx="6300">
                  <c:v>1275</c:v>
                </c:pt>
                <c:pt idx="6301">
                  <c:v>1275.5</c:v>
                </c:pt>
                <c:pt idx="6302">
                  <c:v>1276</c:v>
                </c:pt>
                <c:pt idx="6303">
                  <c:v>1276.5</c:v>
                </c:pt>
                <c:pt idx="6304">
                  <c:v>1277</c:v>
                </c:pt>
                <c:pt idx="6305">
                  <c:v>1277.5</c:v>
                </c:pt>
                <c:pt idx="6306">
                  <c:v>1278</c:v>
                </c:pt>
                <c:pt idx="6307">
                  <c:v>1278.5</c:v>
                </c:pt>
                <c:pt idx="6308">
                  <c:v>1279</c:v>
                </c:pt>
                <c:pt idx="6309">
                  <c:v>1279.5</c:v>
                </c:pt>
                <c:pt idx="6310">
                  <c:v>1280</c:v>
                </c:pt>
                <c:pt idx="6311">
                  <c:v>1280.5</c:v>
                </c:pt>
                <c:pt idx="6312">
                  <c:v>1281</c:v>
                </c:pt>
                <c:pt idx="6313">
                  <c:v>1281.5</c:v>
                </c:pt>
                <c:pt idx="6314">
                  <c:v>1282</c:v>
                </c:pt>
                <c:pt idx="6315">
                  <c:v>1282.5</c:v>
                </c:pt>
                <c:pt idx="6316">
                  <c:v>1283</c:v>
                </c:pt>
                <c:pt idx="6317">
                  <c:v>1283.5</c:v>
                </c:pt>
                <c:pt idx="6318">
                  <c:v>1284</c:v>
                </c:pt>
                <c:pt idx="6319">
                  <c:v>1284.5</c:v>
                </c:pt>
                <c:pt idx="6320">
                  <c:v>1285</c:v>
                </c:pt>
                <c:pt idx="6321">
                  <c:v>1285.5</c:v>
                </c:pt>
                <c:pt idx="6322">
                  <c:v>1286</c:v>
                </c:pt>
                <c:pt idx="6323">
                  <c:v>1286.5</c:v>
                </c:pt>
                <c:pt idx="6324">
                  <c:v>1287</c:v>
                </c:pt>
                <c:pt idx="6325">
                  <c:v>1287.5</c:v>
                </c:pt>
                <c:pt idx="6326">
                  <c:v>1288</c:v>
                </c:pt>
                <c:pt idx="6327">
                  <c:v>1288.5</c:v>
                </c:pt>
                <c:pt idx="6328">
                  <c:v>1289</c:v>
                </c:pt>
                <c:pt idx="6329">
                  <c:v>1289.5</c:v>
                </c:pt>
                <c:pt idx="6330">
                  <c:v>1290</c:v>
                </c:pt>
                <c:pt idx="6331">
                  <c:v>1290.5</c:v>
                </c:pt>
                <c:pt idx="6332">
                  <c:v>1291</c:v>
                </c:pt>
                <c:pt idx="6333">
                  <c:v>1291.5</c:v>
                </c:pt>
                <c:pt idx="6334">
                  <c:v>1292</c:v>
                </c:pt>
                <c:pt idx="6335">
                  <c:v>1292.5</c:v>
                </c:pt>
                <c:pt idx="6336">
                  <c:v>1293</c:v>
                </c:pt>
                <c:pt idx="6337">
                  <c:v>1293.5</c:v>
                </c:pt>
                <c:pt idx="6338">
                  <c:v>1294</c:v>
                </c:pt>
                <c:pt idx="6339">
                  <c:v>1294.5</c:v>
                </c:pt>
                <c:pt idx="6340">
                  <c:v>1295</c:v>
                </c:pt>
                <c:pt idx="6341">
                  <c:v>1295.5</c:v>
                </c:pt>
                <c:pt idx="6342">
                  <c:v>1296</c:v>
                </c:pt>
                <c:pt idx="6343">
                  <c:v>1296.5</c:v>
                </c:pt>
                <c:pt idx="6344">
                  <c:v>1297</c:v>
                </c:pt>
                <c:pt idx="6345">
                  <c:v>1297.5</c:v>
                </c:pt>
                <c:pt idx="6346">
                  <c:v>1298</c:v>
                </c:pt>
                <c:pt idx="6347">
                  <c:v>1298.5</c:v>
                </c:pt>
                <c:pt idx="6348">
                  <c:v>1299</c:v>
                </c:pt>
                <c:pt idx="6349">
                  <c:v>1299.5</c:v>
                </c:pt>
                <c:pt idx="6350">
                  <c:v>1300</c:v>
                </c:pt>
                <c:pt idx="6351">
                  <c:v>1300.5</c:v>
                </c:pt>
                <c:pt idx="6352">
                  <c:v>1301</c:v>
                </c:pt>
                <c:pt idx="6353">
                  <c:v>1301.5</c:v>
                </c:pt>
                <c:pt idx="6354">
                  <c:v>1302</c:v>
                </c:pt>
                <c:pt idx="6355">
                  <c:v>1302.5</c:v>
                </c:pt>
                <c:pt idx="6356">
                  <c:v>1303</c:v>
                </c:pt>
                <c:pt idx="6357">
                  <c:v>1303.5</c:v>
                </c:pt>
                <c:pt idx="6358">
                  <c:v>1304</c:v>
                </c:pt>
                <c:pt idx="6359">
                  <c:v>1304.5</c:v>
                </c:pt>
                <c:pt idx="6360">
                  <c:v>1305</c:v>
                </c:pt>
                <c:pt idx="6361">
                  <c:v>1305.5</c:v>
                </c:pt>
                <c:pt idx="6362">
                  <c:v>1306</c:v>
                </c:pt>
                <c:pt idx="6363">
                  <c:v>1306.5</c:v>
                </c:pt>
                <c:pt idx="6364">
                  <c:v>1307</c:v>
                </c:pt>
                <c:pt idx="6365">
                  <c:v>1307.5</c:v>
                </c:pt>
                <c:pt idx="6366">
                  <c:v>1308</c:v>
                </c:pt>
                <c:pt idx="6367">
                  <c:v>1308.5</c:v>
                </c:pt>
                <c:pt idx="6368">
                  <c:v>1309</c:v>
                </c:pt>
                <c:pt idx="6369">
                  <c:v>1309.5</c:v>
                </c:pt>
                <c:pt idx="6370">
                  <c:v>1310</c:v>
                </c:pt>
                <c:pt idx="6371">
                  <c:v>1310.5</c:v>
                </c:pt>
                <c:pt idx="6372">
                  <c:v>1311</c:v>
                </c:pt>
                <c:pt idx="6373">
                  <c:v>1311.5</c:v>
                </c:pt>
                <c:pt idx="6374">
                  <c:v>1312</c:v>
                </c:pt>
                <c:pt idx="6375">
                  <c:v>1312.5</c:v>
                </c:pt>
                <c:pt idx="6376">
                  <c:v>1313</c:v>
                </c:pt>
                <c:pt idx="6377">
                  <c:v>1313.5</c:v>
                </c:pt>
                <c:pt idx="6378">
                  <c:v>1314</c:v>
                </c:pt>
                <c:pt idx="6379">
                  <c:v>1314.5</c:v>
                </c:pt>
                <c:pt idx="6380">
                  <c:v>1315</c:v>
                </c:pt>
                <c:pt idx="6381">
                  <c:v>1315.5</c:v>
                </c:pt>
                <c:pt idx="6382">
                  <c:v>1316</c:v>
                </c:pt>
                <c:pt idx="6383">
                  <c:v>1316.5</c:v>
                </c:pt>
                <c:pt idx="6384">
                  <c:v>1317</c:v>
                </c:pt>
                <c:pt idx="6385">
                  <c:v>1317.5</c:v>
                </c:pt>
                <c:pt idx="6386">
                  <c:v>1318</c:v>
                </c:pt>
                <c:pt idx="6387">
                  <c:v>1318.5</c:v>
                </c:pt>
                <c:pt idx="6388">
                  <c:v>1319</c:v>
                </c:pt>
                <c:pt idx="6389">
                  <c:v>1319.5</c:v>
                </c:pt>
                <c:pt idx="6390">
                  <c:v>1320</c:v>
                </c:pt>
                <c:pt idx="6391">
                  <c:v>1320.5</c:v>
                </c:pt>
                <c:pt idx="6392">
                  <c:v>1321</c:v>
                </c:pt>
                <c:pt idx="6393">
                  <c:v>1321.5</c:v>
                </c:pt>
                <c:pt idx="6394">
                  <c:v>1322</c:v>
                </c:pt>
                <c:pt idx="6395">
                  <c:v>1322.5</c:v>
                </c:pt>
                <c:pt idx="6396">
                  <c:v>1323</c:v>
                </c:pt>
                <c:pt idx="6397">
                  <c:v>1323.5</c:v>
                </c:pt>
                <c:pt idx="6398">
                  <c:v>1324</c:v>
                </c:pt>
                <c:pt idx="6399">
                  <c:v>1324.5</c:v>
                </c:pt>
                <c:pt idx="6400">
                  <c:v>1325</c:v>
                </c:pt>
                <c:pt idx="6401">
                  <c:v>1325.5</c:v>
                </c:pt>
                <c:pt idx="6402">
                  <c:v>1326</c:v>
                </c:pt>
                <c:pt idx="6403">
                  <c:v>1326.5</c:v>
                </c:pt>
                <c:pt idx="6404">
                  <c:v>1327</c:v>
                </c:pt>
                <c:pt idx="6405">
                  <c:v>1327.5</c:v>
                </c:pt>
                <c:pt idx="6406">
                  <c:v>1328</c:v>
                </c:pt>
                <c:pt idx="6407">
                  <c:v>1328.5</c:v>
                </c:pt>
                <c:pt idx="6408">
                  <c:v>1329</c:v>
                </c:pt>
                <c:pt idx="6409">
                  <c:v>1329.5</c:v>
                </c:pt>
                <c:pt idx="6410">
                  <c:v>1330</c:v>
                </c:pt>
                <c:pt idx="6411">
                  <c:v>1330.5</c:v>
                </c:pt>
                <c:pt idx="6412">
                  <c:v>1331</c:v>
                </c:pt>
                <c:pt idx="6413">
                  <c:v>1331.5</c:v>
                </c:pt>
                <c:pt idx="6414">
                  <c:v>1332</c:v>
                </c:pt>
                <c:pt idx="6415">
                  <c:v>1332.5</c:v>
                </c:pt>
                <c:pt idx="6416">
                  <c:v>1333</c:v>
                </c:pt>
                <c:pt idx="6417">
                  <c:v>1333.5</c:v>
                </c:pt>
                <c:pt idx="6418">
                  <c:v>1334</c:v>
                </c:pt>
                <c:pt idx="6419">
                  <c:v>1334.5</c:v>
                </c:pt>
                <c:pt idx="6420">
                  <c:v>1335</c:v>
                </c:pt>
                <c:pt idx="6421">
                  <c:v>1335.5</c:v>
                </c:pt>
                <c:pt idx="6422">
                  <c:v>1336</c:v>
                </c:pt>
                <c:pt idx="6423">
                  <c:v>1336.5</c:v>
                </c:pt>
                <c:pt idx="6424">
                  <c:v>1337</c:v>
                </c:pt>
                <c:pt idx="6425">
                  <c:v>1337.5</c:v>
                </c:pt>
                <c:pt idx="6426">
                  <c:v>1338</c:v>
                </c:pt>
                <c:pt idx="6427">
                  <c:v>1338.5</c:v>
                </c:pt>
                <c:pt idx="6428">
                  <c:v>1339</c:v>
                </c:pt>
                <c:pt idx="6429">
                  <c:v>1339.5</c:v>
                </c:pt>
                <c:pt idx="6430">
                  <c:v>1340</c:v>
                </c:pt>
                <c:pt idx="6431">
                  <c:v>1340.5</c:v>
                </c:pt>
                <c:pt idx="6432">
                  <c:v>1341</c:v>
                </c:pt>
                <c:pt idx="6433">
                  <c:v>1341.5</c:v>
                </c:pt>
                <c:pt idx="6434">
                  <c:v>1342</c:v>
                </c:pt>
                <c:pt idx="6435">
                  <c:v>1342.5</c:v>
                </c:pt>
                <c:pt idx="6436">
                  <c:v>1343</c:v>
                </c:pt>
                <c:pt idx="6437">
                  <c:v>1343.5</c:v>
                </c:pt>
                <c:pt idx="6438">
                  <c:v>1344</c:v>
                </c:pt>
                <c:pt idx="6439">
                  <c:v>1344.5</c:v>
                </c:pt>
                <c:pt idx="6440">
                  <c:v>1345</c:v>
                </c:pt>
                <c:pt idx="6441">
                  <c:v>1345.5</c:v>
                </c:pt>
                <c:pt idx="6442">
                  <c:v>1346</c:v>
                </c:pt>
                <c:pt idx="6443">
                  <c:v>1346.5</c:v>
                </c:pt>
                <c:pt idx="6444">
                  <c:v>1347</c:v>
                </c:pt>
                <c:pt idx="6445">
                  <c:v>1347.5</c:v>
                </c:pt>
                <c:pt idx="6446">
                  <c:v>1348</c:v>
                </c:pt>
                <c:pt idx="6447">
                  <c:v>1348.5</c:v>
                </c:pt>
                <c:pt idx="6448">
                  <c:v>1349</c:v>
                </c:pt>
                <c:pt idx="6449">
                  <c:v>1349.5</c:v>
                </c:pt>
                <c:pt idx="6450">
                  <c:v>1350</c:v>
                </c:pt>
                <c:pt idx="6451">
                  <c:v>1350.5</c:v>
                </c:pt>
                <c:pt idx="6452">
                  <c:v>1351</c:v>
                </c:pt>
                <c:pt idx="6453">
                  <c:v>1351.5</c:v>
                </c:pt>
                <c:pt idx="6454">
                  <c:v>1352</c:v>
                </c:pt>
                <c:pt idx="6455">
                  <c:v>1352.5</c:v>
                </c:pt>
                <c:pt idx="6456">
                  <c:v>1353</c:v>
                </c:pt>
                <c:pt idx="6457">
                  <c:v>1353.5</c:v>
                </c:pt>
                <c:pt idx="6458">
                  <c:v>1354</c:v>
                </c:pt>
                <c:pt idx="6459">
                  <c:v>1354.5</c:v>
                </c:pt>
                <c:pt idx="6460">
                  <c:v>1355</c:v>
                </c:pt>
                <c:pt idx="6461">
                  <c:v>1355.5</c:v>
                </c:pt>
                <c:pt idx="6462">
                  <c:v>1356</c:v>
                </c:pt>
                <c:pt idx="6463">
                  <c:v>1356.5</c:v>
                </c:pt>
                <c:pt idx="6464">
                  <c:v>1357</c:v>
                </c:pt>
                <c:pt idx="6465">
                  <c:v>1357.5</c:v>
                </c:pt>
                <c:pt idx="6466">
                  <c:v>1358</c:v>
                </c:pt>
                <c:pt idx="6467">
                  <c:v>1358.5</c:v>
                </c:pt>
                <c:pt idx="6468">
                  <c:v>1359</c:v>
                </c:pt>
                <c:pt idx="6469">
                  <c:v>1359.5</c:v>
                </c:pt>
                <c:pt idx="6470">
                  <c:v>1360</c:v>
                </c:pt>
                <c:pt idx="6471">
                  <c:v>1360.5</c:v>
                </c:pt>
                <c:pt idx="6472">
                  <c:v>1361</c:v>
                </c:pt>
                <c:pt idx="6473">
                  <c:v>1361.5</c:v>
                </c:pt>
                <c:pt idx="6474">
                  <c:v>1362</c:v>
                </c:pt>
                <c:pt idx="6475">
                  <c:v>1362.5</c:v>
                </c:pt>
                <c:pt idx="6476">
                  <c:v>1363</c:v>
                </c:pt>
                <c:pt idx="6477">
                  <c:v>1363.5</c:v>
                </c:pt>
                <c:pt idx="6478">
                  <c:v>1364</c:v>
                </c:pt>
                <c:pt idx="6479">
                  <c:v>1364.5</c:v>
                </c:pt>
                <c:pt idx="6480">
                  <c:v>1365</c:v>
                </c:pt>
                <c:pt idx="6481">
                  <c:v>1365.5</c:v>
                </c:pt>
                <c:pt idx="6482">
                  <c:v>1366</c:v>
                </c:pt>
                <c:pt idx="6483">
                  <c:v>1366.5</c:v>
                </c:pt>
                <c:pt idx="6484">
                  <c:v>1367</c:v>
                </c:pt>
                <c:pt idx="6485">
                  <c:v>1367.5</c:v>
                </c:pt>
                <c:pt idx="6486">
                  <c:v>1368</c:v>
                </c:pt>
                <c:pt idx="6487">
                  <c:v>1368.5</c:v>
                </c:pt>
                <c:pt idx="6488">
                  <c:v>1369</c:v>
                </c:pt>
                <c:pt idx="6489">
                  <c:v>1369.5</c:v>
                </c:pt>
                <c:pt idx="6490">
                  <c:v>1370</c:v>
                </c:pt>
                <c:pt idx="6491">
                  <c:v>1370.5</c:v>
                </c:pt>
                <c:pt idx="6492">
                  <c:v>1371</c:v>
                </c:pt>
                <c:pt idx="6493">
                  <c:v>1371.5</c:v>
                </c:pt>
                <c:pt idx="6494">
                  <c:v>1372</c:v>
                </c:pt>
                <c:pt idx="6495">
                  <c:v>1372.5</c:v>
                </c:pt>
                <c:pt idx="6496">
                  <c:v>1373</c:v>
                </c:pt>
                <c:pt idx="6497">
                  <c:v>1373.5</c:v>
                </c:pt>
                <c:pt idx="6498">
                  <c:v>1374</c:v>
                </c:pt>
                <c:pt idx="6499">
                  <c:v>1374.5</c:v>
                </c:pt>
                <c:pt idx="6500">
                  <c:v>1375</c:v>
                </c:pt>
                <c:pt idx="6501">
                  <c:v>1375.5</c:v>
                </c:pt>
                <c:pt idx="6502">
                  <c:v>1376</c:v>
                </c:pt>
                <c:pt idx="6503">
                  <c:v>1376.5</c:v>
                </c:pt>
                <c:pt idx="6504">
                  <c:v>1377</c:v>
                </c:pt>
                <c:pt idx="6505">
                  <c:v>1377.5</c:v>
                </c:pt>
                <c:pt idx="6506">
                  <c:v>1378</c:v>
                </c:pt>
                <c:pt idx="6507">
                  <c:v>1378.5</c:v>
                </c:pt>
                <c:pt idx="6508">
                  <c:v>1379</c:v>
                </c:pt>
                <c:pt idx="6509">
                  <c:v>1379.5</c:v>
                </c:pt>
                <c:pt idx="6510">
                  <c:v>1380</c:v>
                </c:pt>
                <c:pt idx="6511">
                  <c:v>1380.5</c:v>
                </c:pt>
                <c:pt idx="6512">
                  <c:v>1381</c:v>
                </c:pt>
                <c:pt idx="6513">
                  <c:v>1381.5</c:v>
                </c:pt>
                <c:pt idx="6514">
                  <c:v>1382</c:v>
                </c:pt>
                <c:pt idx="6515">
                  <c:v>1382.5</c:v>
                </c:pt>
                <c:pt idx="6516">
                  <c:v>1383</c:v>
                </c:pt>
                <c:pt idx="6517">
                  <c:v>1383.5</c:v>
                </c:pt>
                <c:pt idx="6518">
                  <c:v>1384</c:v>
                </c:pt>
                <c:pt idx="6519">
                  <c:v>1384.5</c:v>
                </c:pt>
                <c:pt idx="6520">
                  <c:v>1385</c:v>
                </c:pt>
                <c:pt idx="6521">
                  <c:v>1385.5</c:v>
                </c:pt>
                <c:pt idx="6522">
                  <c:v>1386</c:v>
                </c:pt>
                <c:pt idx="6523">
                  <c:v>1386.5</c:v>
                </c:pt>
                <c:pt idx="6524">
                  <c:v>1387</c:v>
                </c:pt>
                <c:pt idx="6525">
                  <c:v>1387.5</c:v>
                </c:pt>
                <c:pt idx="6526">
                  <c:v>1388</c:v>
                </c:pt>
                <c:pt idx="6527">
                  <c:v>1388.5</c:v>
                </c:pt>
                <c:pt idx="6528">
                  <c:v>1389</c:v>
                </c:pt>
                <c:pt idx="6529">
                  <c:v>1389.5</c:v>
                </c:pt>
                <c:pt idx="6530">
                  <c:v>1390</c:v>
                </c:pt>
                <c:pt idx="6531">
                  <c:v>1390.5</c:v>
                </c:pt>
                <c:pt idx="6532">
                  <c:v>1391</c:v>
                </c:pt>
                <c:pt idx="6533">
                  <c:v>1391.5</c:v>
                </c:pt>
                <c:pt idx="6534">
                  <c:v>1392</c:v>
                </c:pt>
                <c:pt idx="6535">
                  <c:v>1392.5</c:v>
                </c:pt>
                <c:pt idx="6536">
                  <c:v>1393</c:v>
                </c:pt>
                <c:pt idx="6537">
                  <c:v>1393.5</c:v>
                </c:pt>
                <c:pt idx="6538">
                  <c:v>1394</c:v>
                </c:pt>
                <c:pt idx="6539">
                  <c:v>1394.5</c:v>
                </c:pt>
                <c:pt idx="6540">
                  <c:v>1395</c:v>
                </c:pt>
                <c:pt idx="6541">
                  <c:v>1395.5</c:v>
                </c:pt>
                <c:pt idx="6542">
                  <c:v>1396</c:v>
                </c:pt>
                <c:pt idx="6543">
                  <c:v>1396.5</c:v>
                </c:pt>
                <c:pt idx="6544">
                  <c:v>1397</c:v>
                </c:pt>
                <c:pt idx="6545">
                  <c:v>1397.5</c:v>
                </c:pt>
                <c:pt idx="6546">
                  <c:v>1398</c:v>
                </c:pt>
                <c:pt idx="6547">
                  <c:v>1398.5</c:v>
                </c:pt>
                <c:pt idx="6548">
                  <c:v>1399</c:v>
                </c:pt>
                <c:pt idx="6549">
                  <c:v>1399.5</c:v>
                </c:pt>
                <c:pt idx="6550">
                  <c:v>1400</c:v>
                </c:pt>
                <c:pt idx="6551">
                  <c:v>1400.5</c:v>
                </c:pt>
                <c:pt idx="6552">
                  <c:v>1401</c:v>
                </c:pt>
                <c:pt idx="6553">
                  <c:v>1401.5</c:v>
                </c:pt>
                <c:pt idx="6554">
                  <c:v>1402</c:v>
                </c:pt>
                <c:pt idx="6555">
                  <c:v>1402.5</c:v>
                </c:pt>
                <c:pt idx="6556">
                  <c:v>1403</c:v>
                </c:pt>
                <c:pt idx="6557">
                  <c:v>1403.5</c:v>
                </c:pt>
                <c:pt idx="6558">
                  <c:v>1404</c:v>
                </c:pt>
                <c:pt idx="6559">
                  <c:v>1404.5</c:v>
                </c:pt>
                <c:pt idx="6560">
                  <c:v>1405</c:v>
                </c:pt>
                <c:pt idx="6561">
                  <c:v>1405.5</c:v>
                </c:pt>
                <c:pt idx="6562">
                  <c:v>1406</c:v>
                </c:pt>
                <c:pt idx="6563">
                  <c:v>1406.5</c:v>
                </c:pt>
                <c:pt idx="6564">
                  <c:v>1407</c:v>
                </c:pt>
                <c:pt idx="6565">
                  <c:v>1407.5</c:v>
                </c:pt>
                <c:pt idx="6566">
                  <c:v>1408</c:v>
                </c:pt>
                <c:pt idx="6567">
                  <c:v>1408.5</c:v>
                </c:pt>
                <c:pt idx="6568">
                  <c:v>1409</c:v>
                </c:pt>
                <c:pt idx="6569">
                  <c:v>1409.5</c:v>
                </c:pt>
                <c:pt idx="6570">
                  <c:v>1410</c:v>
                </c:pt>
                <c:pt idx="6571">
                  <c:v>1410.5</c:v>
                </c:pt>
                <c:pt idx="6572">
                  <c:v>1411</c:v>
                </c:pt>
                <c:pt idx="6573">
                  <c:v>1411.5</c:v>
                </c:pt>
                <c:pt idx="6574">
                  <c:v>1412</c:v>
                </c:pt>
                <c:pt idx="6575">
                  <c:v>1412.5</c:v>
                </c:pt>
                <c:pt idx="6576">
                  <c:v>1413</c:v>
                </c:pt>
                <c:pt idx="6577">
                  <c:v>1413.5</c:v>
                </c:pt>
                <c:pt idx="6578">
                  <c:v>1414</c:v>
                </c:pt>
                <c:pt idx="6579">
                  <c:v>1414.5</c:v>
                </c:pt>
                <c:pt idx="6580">
                  <c:v>1415</c:v>
                </c:pt>
                <c:pt idx="6581">
                  <c:v>1415.5</c:v>
                </c:pt>
                <c:pt idx="6582">
                  <c:v>1416</c:v>
                </c:pt>
                <c:pt idx="6583">
                  <c:v>1416.5</c:v>
                </c:pt>
                <c:pt idx="6584">
                  <c:v>1417</c:v>
                </c:pt>
                <c:pt idx="6585">
                  <c:v>1417.5</c:v>
                </c:pt>
                <c:pt idx="6586">
                  <c:v>1418</c:v>
                </c:pt>
                <c:pt idx="6587">
                  <c:v>1418.5</c:v>
                </c:pt>
                <c:pt idx="6588">
                  <c:v>1419</c:v>
                </c:pt>
                <c:pt idx="6589">
                  <c:v>1419.5</c:v>
                </c:pt>
                <c:pt idx="6590">
                  <c:v>1420</c:v>
                </c:pt>
                <c:pt idx="6591">
                  <c:v>1420.5</c:v>
                </c:pt>
                <c:pt idx="6592">
                  <c:v>1421</c:v>
                </c:pt>
                <c:pt idx="6593">
                  <c:v>1421.5</c:v>
                </c:pt>
                <c:pt idx="6594">
                  <c:v>1422</c:v>
                </c:pt>
                <c:pt idx="6595">
                  <c:v>1422.5</c:v>
                </c:pt>
                <c:pt idx="6596">
                  <c:v>1423</c:v>
                </c:pt>
                <c:pt idx="6597">
                  <c:v>1423.5</c:v>
                </c:pt>
                <c:pt idx="6598">
                  <c:v>1424</c:v>
                </c:pt>
                <c:pt idx="6599">
                  <c:v>1424.5</c:v>
                </c:pt>
                <c:pt idx="6600">
                  <c:v>1425</c:v>
                </c:pt>
                <c:pt idx="6601">
                  <c:v>1425.5</c:v>
                </c:pt>
                <c:pt idx="6602">
                  <c:v>1426</c:v>
                </c:pt>
                <c:pt idx="6603">
                  <c:v>1426.5</c:v>
                </c:pt>
                <c:pt idx="6604">
                  <c:v>1427</c:v>
                </c:pt>
                <c:pt idx="6605">
                  <c:v>1427.5</c:v>
                </c:pt>
                <c:pt idx="6606">
                  <c:v>1428</c:v>
                </c:pt>
                <c:pt idx="6607">
                  <c:v>1428.5</c:v>
                </c:pt>
                <c:pt idx="6608">
                  <c:v>1429</c:v>
                </c:pt>
                <c:pt idx="6609">
                  <c:v>1429.5</c:v>
                </c:pt>
                <c:pt idx="6610">
                  <c:v>1430</c:v>
                </c:pt>
                <c:pt idx="6611">
                  <c:v>1430.5</c:v>
                </c:pt>
                <c:pt idx="6612">
                  <c:v>1431</c:v>
                </c:pt>
                <c:pt idx="6613">
                  <c:v>1431.5</c:v>
                </c:pt>
                <c:pt idx="6614">
                  <c:v>1432</c:v>
                </c:pt>
                <c:pt idx="6615">
                  <c:v>1432.5</c:v>
                </c:pt>
                <c:pt idx="6616">
                  <c:v>1433</c:v>
                </c:pt>
                <c:pt idx="6617">
                  <c:v>1433.5</c:v>
                </c:pt>
                <c:pt idx="6618">
                  <c:v>1434</c:v>
                </c:pt>
                <c:pt idx="6619">
                  <c:v>1434.5</c:v>
                </c:pt>
                <c:pt idx="6620">
                  <c:v>1435</c:v>
                </c:pt>
                <c:pt idx="6621">
                  <c:v>1435.5</c:v>
                </c:pt>
                <c:pt idx="6622">
                  <c:v>1436</c:v>
                </c:pt>
                <c:pt idx="6623">
                  <c:v>1436.5</c:v>
                </c:pt>
                <c:pt idx="6624">
                  <c:v>1437</c:v>
                </c:pt>
                <c:pt idx="6625">
                  <c:v>1437.5</c:v>
                </c:pt>
                <c:pt idx="6626">
                  <c:v>1438</c:v>
                </c:pt>
                <c:pt idx="6627">
                  <c:v>1438.5</c:v>
                </c:pt>
                <c:pt idx="6628">
                  <c:v>1439</c:v>
                </c:pt>
                <c:pt idx="6629">
                  <c:v>1439.5</c:v>
                </c:pt>
                <c:pt idx="6630">
                  <c:v>1440</c:v>
                </c:pt>
                <c:pt idx="6631">
                  <c:v>1440.5</c:v>
                </c:pt>
                <c:pt idx="6632">
                  <c:v>1441</c:v>
                </c:pt>
                <c:pt idx="6633">
                  <c:v>1441.5</c:v>
                </c:pt>
                <c:pt idx="6634">
                  <c:v>1442</c:v>
                </c:pt>
                <c:pt idx="6635">
                  <c:v>1442.5</c:v>
                </c:pt>
                <c:pt idx="6636">
                  <c:v>1443</c:v>
                </c:pt>
                <c:pt idx="6637">
                  <c:v>1443.5</c:v>
                </c:pt>
                <c:pt idx="6638">
                  <c:v>1444</c:v>
                </c:pt>
                <c:pt idx="6639">
                  <c:v>1444.5</c:v>
                </c:pt>
                <c:pt idx="6640">
                  <c:v>1445</c:v>
                </c:pt>
                <c:pt idx="6641">
                  <c:v>1445.5</c:v>
                </c:pt>
                <c:pt idx="6642">
                  <c:v>1446</c:v>
                </c:pt>
                <c:pt idx="6643">
                  <c:v>1446.5</c:v>
                </c:pt>
                <c:pt idx="6644">
                  <c:v>1447</c:v>
                </c:pt>
                <c:pt idx="6645">
                  <c:v>1447.5</c:v>
                </c:pt>
                <c:pt idx="6646">
                  <c:v>1448</c:v>
                </c:pt>
                <c:pt idx="6647">
                  <c:v>1448.5</c:v>
                </c:pt>
                <c:pt idx="6648">
                  <c:v>1449</c:v>
                </c:pt>
                <c:pt idx="6649">
                  <c:v>1449.5</c:v>
                </c:pt>
                <c:pt idx="6650">
                  <c:v>1450</c:v>
                </c:pt>
                <c:pt idx="6651">
                  <c:v>1450.5</c:v>
                </c:pt>
                <c:pt idx="6652">
                  <c:v>1451</c:v>
                </c:pt>
                <c:pt idx="6653">
                  <c:v>1451.5</c:v>
                </c:pt>
                <c:pt idx="6654">
                  <c:v>1452</c:v>
                </c:pt>
                <c:pt idx="6655">
                  <c:v>1452.5</c:v>
                </c:pt>
                <c:pt idx="6656">
                  <c:v>1453</c:v>
                </c:pt>
                <c:pt idx="6657">
                  <c:v>1453.5</c:v>
                </c:pt>
                <c:pt idx="6658">
                  <c:v>1454</c:v>
                </c:pt>
                <c:pt idx="6659">
                  <c:v>1454.5</c:v>
                </c:pt>
                <c:pt idx="6660">
                  <c:v>1455</c:v>
                </c:pt>
                <c:pt idx="6661">
                  <c:v>1455.5</c:v>
                </c:pt>
                <c:pt idx="6662">
                  <c:v>1456</c:v>
                </c:pt>
                <c:pt idx="6663">
                  <c:v>1456.5</c:v>
                </c:pt>
                <c:pt idx="6664">
                  <c:v>1457</c:v>
                </c:pt>
                <c:pt idx="6665">
                  <c:v>1457.5</c:v>
                </c:pt>
                <c:pt idx="6666">
                  <c:v>1458</c:v>
                </c:pt>
                <c:pt idx="6667">
                  <c:v>1458.5</c:v>
                </c:pt>
                <c:pt idx="6668">
                  <c:v>1459</c:v>
                </c:pt>
                <c:pt idx="6669">
                  <c:v>1459.5</c:v>
                </c:pt>
                <c:pt idx="6670">
                  <c:v>1460</c:v>
                </c:pt>
                <c:pt idx="6671">
                  <c:v>1460.5</c:v>
                </c:pt>
                <c:pt idx="6672">
                  <c:v>1461</c:v>
                </c:pt>
                <c:pt idx="6673">
                  <c:v>1461.5</c:v>
                </c:pt>
                <c:pt idx="6674">
                  <c:v>1462</c:v>
                </c:pt>
                <c:pt idx="6675">
                  <c:v>1462.5</c:v>
                </c:pt>
                <c:pt idx="6676">
                  <c:v>1463</c:v>
                </c:pt>
                <c:pt idx="6677">
                  <c:v>1463.5</c:v>
                </c:pt>
                <c:pt idx="6678">
                  <c:v>1464</c:v>
                </c:pt>
                <c:pt idx="6679">
                  <c:v>1464.5</c:v>
                </c:pt>
                <c:pt idx="6680">
                  <c:v>1465</c:v>
                </c:pt>
                <c:pt idx="6681">
                  <c:v>1465.5</c:v>
                </c:pt>
                <c:pt idx="6682">
                  <c:v>1466</c:v>
                </c:pt>
                <c:pt idx="6683">
                  <c:v>1466.5</c:v>
                </c:pt>
                <c:pt idx="6684">
                  <c:v>1467</c:v>
                </c:pt>
                <c:pt idx="6685">
                  <c:v>1467.5</c:v>
                </c:pt>
                <c:pt idx="6686">
                  <c:v>1468</c:v>
                </c:pt>
                <c:pt idx="6687">
                  <c:v>1468.5</c:v>
                </c:pt>
                <c:pt idx="6688">
                  <c:v>1469</c:v>
                </c:pt>
                <c:pt idx="6689">
                  <c:v>1469.5</c:v>
                </c:pt>
                <c:pt idx="6690">
                  <c:v>1470</c:v>
                </c:pt>
                <c:pt idx="6691">
                  <c:v>1470.5</c:v>
                </c:pt>
                <c:pt idx="6692">
                  <c:v>1471</c:v>
                </c:pt>
                <c:pt idx="6693">
                  <c:v>1471.5</c:v>
                </c:pt>
                <c:pt idx="6694">
                  <c:v>1472</c:v>
                </c:pt>
                <c:pt idx="6695">
                  <c:v>1472.5</c:v>
                </c:pt>
                <c:pt idx="6696">
                  <c:v>1473</c:v>
                </c:pt>
                <c:pt idx="6697">
                  <c:v>1473.5</c:v>
                </c:pt>
                <c:pt idx="6698">
                  <c:v>1474</c:v>
                </c:pt>
                <c:pt idx="6699">
                  <c:v>1474.5</c:v>
                </c:pt>
                <c:pt idx="6700">
                  <c:v>1475</c:v>
                </c:pt>
                <c:pt idx="6701">
                  <c:v>1475.5</c:v>
                </c:pt>
                <c:pt idx="6702">
                  <c:v>1476</c:v>
                </c:pt>
                <c:pt idx="6703">
                  <c:v>1476.5</c:v>
                </c:pt>
                <c:pt idx="6704">
                  <c:v>1477</c:v>
                </c:pt>
                <c:pt idx="6705">
                  <c:v>1477.5</c:v>
                </c:pt>
                <c:pt idx="6706">
                  <c:v>1478</c:v>
                </c:pt>
                <c:pt idx="6707">
                  <c:v>1478.5</c:v>
                </c:pt>
                <c:pt idx="6708">
                  <c:v>1479</c:v>
                </c:pt>
                <c:pt idx="6709">
                  <c:v>1479.5</c:v>
                </c:pt>
                <c:pt idx="6710">
                  <c:v>1480</c:v>
                </c:pt>
                <c:pt idx="6711">
                  <c:v>1480.5</c:v>
                </c:pt>
                <c:pt idx="6712">
                  <c:v>1481</c:v>
                </c:pt>
                <c:pt idx="6713">
                  <c:v>1481.5</c:v>
                </c:pt>
                <c:pt idx="6714">
                  <c:v>1482</c:v>
                </c:pt>
                <c:pt idx="6715">
                  <c:v>1482.5</c:v>
                </c:pt>
                <c:pt idx="6716">
                  <c:v>1483</c:v>
                </c:pt>
                <c:pt idx="6717">
                  <c:v>1483.5</c:v>
                </c:pt>
                <c:pt idx="6718">
                  <c:v>1484</c:v>
                </c:pt>
                <c:pt idx="6719">
                  <c:v>1484.5</c:v>
                </c:pt>
                <c:pt idx="6720">
                  <c:v>1485</c:v>
                </c:pt>
                <c:pt idx="6721">
                  <c:v>1485.5</c:v>
                </c:pt>
                <c:pt idx="6722">
                  <c:v>1486</c:v>
                </c:pt>
                <c:pt idx="6723">
                  <c:v>1486.5</c:v>
                </c:pt>
                <c:pt idx="6724">
                  <c:v>1487</c:v>
                </c:pt>
                <c:pt idx="6725">
                  <c:v>1487.5</c:v>
                </c:pt>
                <c:pt idx="6726">
                  <c:v>1488</c:v>
                </c:pt>
                <c:pt idx="6727">
                  <c:v>1488.5</c:v>
                </c:pt>
                <c:pt idx="6728">
                  <c:v>1489</c:v>
                </c:pt>
                <c:pt idx="6729">
                  <c:v>1489.5</c:v>
                </c:pt>
                <c:pt idx="6730">
                  <c:v>1490</c:v>
                </c:pt>
                <c:pt idx="6731">
                  <c:v>1490.5</c:v>
                </c:pt>
                <c:pt idx="6732">
                  <c:v>1491</c:v>
                </c:pt>
                <c:pt idx="6733">
                  <c:v>1491.5</c:v>
                </c:pt>
                <c:pt idx="6734">
                  <c:v>1492</c:v>
                </c:pt>
                <c:pt idx="6735">
                  <c:v>1492.5</c:v>
                </c:pt>
                <c:pt idx="6736">
                  <c:v>1493</c:v>
                </c:pt>
                <c:pt idx="6737">
                  <c:v>1493.5</c:v>
                </c:pt>
                <c:pt idx="6738">
                  <c:v>1494</c:v>
                </c:pt>
                <c:pt idx="6739">
                  <c:v>1494.5</c:v>
                </c:pt>
                <c:pt idx="6740">
                  <c:v>1495</c:v>
                </c:pt>
                <c:pt idx="6741">
                  <c:v>1495.5</c:v>
                </c:pt>
                <c:pt idx="6742">
                  <c:v>1496</c:v>
                </c:pt>
                <c:pt idx="6743">
                  <c:v>1496.5</c:v>
                </c:pt>
                <c:pt idx="6744">
                  <c:v>1497</c:v>
                </c:pt>
                <c:pt idx="6745">
                  <c:v>1497.5</c:v>
                </c:pt>
                <c:pt idx="6746">
                  <c:v>1498</c:v>
                </c:pt>
                <c:pt idx="6747">
                  <c:v>1498.5</c:v>
                </c:pt>
                <c:pt idx="6748">
                  <c:v>1499</c:v>
                </c:pt>
                <c:pt idx="6749">
                  <c:v>1499.5</c:v>
                </c:pt>
                <c:pt idx="6750">
                  <c:v>1500</c:v>
                </c:pt>
                <c:pt idx="6751">
                  <c:v>1500.5</c:v>
                </c:pt>
                <c:pt idx="6752">
                  <c:v>1501</c:v>
                </c:pt>
                <c:pt idx="6753">
                  <c:v>1501.5</c:v>
                </c:pt>
                <c:pt idx="6754">
                  <c:v>1502</c:v>
                </c:pt>
                <c:pt idx="6755">
                  <c:v>1502.5</c:v>
                </c:pt>
                <c:pt idx="6756">
                  <c:v>1503</c:v>
                </c:pt>
                <c:pt idx="6757">
                  <c:v>1503.5</c:v>
                </c:pt>
                <c:pt idx="6758">
                  <c:v>1504</c:v>
                </c:pt>
                <c:pt idx="6759">
                  <c:v>1504.5</c:v>
                </c:pt>
                <c:pt idx="6760">
                  <c:v>1505</c:v>
                </c:pt>
                <c:pt idx="6761">
                  <c:v>1505.5</c:v>
                </c:pt>
                <c:pt idx="6762">
                  <c:v>1506</c:v>
                </c:pt>
                <c:pt idx="6763">
                  <c:v>1506.5</c:v>
                </c:pt>
                <c:pt idx="6764">
                  <c:v>1507</c:v>
                </c:pt>
                <c:pt idx="6765">
                  <c:v>1507.5</c:v>
                </c:pt>
                <c:pt idx="6766">
                  <c:v>1508</c:v>
                </c:pt>
                <c:pt idx="6767">
                  <c:v>1508.5</c:v>
                </c:pt>
                <c:pt idx="6768">
                  <c:v>1509</c:v>
                </c:pt>
                <c:pt idx="6769">
                  <c:v>1509.5</c:v>
                </c:pt>
                <c:pt idx="6770">
                  <c:v>1510</c:v>
                </c:pt>
                <c:pt idx="6771">
                  <c:v>1510.5</c:v>
                </c:pt>
                <c:pt idx="6772">
                  <c:v>1511</c:v>
                </c:pt>
                <c:pt idx="6773">
                  <c:v>1511.5</c:v>
                </c:pt>
                <c:pt idx="6774">
                  <c:v>1512</c:v>
                </c:pt>
                <c:pt idx="6775">
                  <c:v>1512.5</c:v>
                </c:pt>
                <c:pt idx="6776">
                  <c:v>1513</c:v>
                </c:pt>
                <c:pt idx="6777">
                  <c:v>1513.5</c:v>
                </c:pt>
                <c:pt idx="6778">
                  <c:v>1514</c:v>
                </c:pt>
                <c:pt idx="6779">
                  <c:v>1514.5</c:v>
                </c:pt>
                <c:pt idx="6780">
                  <c:v>1515</c:v>
                </c:pt>
                <c:pt idx="6781">
                  <c:v>1515.5</c:v>
                </c:pt>
                <c:pt idx="6782">
                  <c:v>1516</c:v>
                </c:pt>
                <c:pt idx="6783">
                  <c:v>1516.5</c:v>
                </c:pt>
                <c:pt idx="6784">
                  <c:v>1517</c:v>
                </c:pt>
                <c:pt idx="6785">
                  <c:v>1517.5</c:v>
                </c:pt>
                <c:pt idx="6786">
                  <c:v>1518</c:v>
                </c:pt>
                <c:pt idx="6787">
                  <c:v>1518.5</c:v>
                </c:pt>
                <c:pt idx="6788">
                  <c:v>1519</c:v>
                </c:pt>
                <c:pt idx="6789">
                  <c:v>1519.5</c:v>
                </c:pt>
                <c:pt idx="6790">
                  <c:v>1520</c:v>
                </c:pt>
                <c:pt idx="6791">
                  <c:v>1520.5</c:v>
                </c:pt>
                <c:pt idx="6792">
                  <c:v>1521</c:v>
                </c:pt>
                <c:pt idx="6793">
                  <c:v>1521.5</c:v>
                </c:pt>
                <c:pt idx="6794">
                  <c:v>1522</c:v>
                </c:pt>
                <c:pt idx="6795">
                  <c:v>1522.5</c:v>
                </c:pt>
                <c:pt idx="6796">
                  <c:v>1523</c:v>
                </c:pt>
                <c:pt idx="6797">
                  <c:v>1523.5</c:v>
                </c:pt>
                <c:pt idx="6798">
                  <c:v>1524</c:v>
                </c:pt>
                <c:pt idx="6799">
                  <c:v>1524.5</c:v>
                </c:pt>
                <c:pt idx="6800">
                  <c:v>1525</c:v>
                </c:pt>
                <c:pt idx="6801">
                  <c:v>1525.5</c:v>
                </c:pt>
                <c:pt idx="6802">
                  <c:v>1526</c:v>
                </c:pt>
                <c:pt idx="6803">
                  <c:v>1526.5</c:v>
                </c:pt>
                <c:pt idx="6804">
                  <c:v>1527</c:v>
                </c:pt>
                <c:pt idx="6805">
                  <c:v>1527.5</c:v>
                </c:pt>
                <c:pt idx="6806">
                  <c:v>1528</c:v>
                </c:pt>
                <c:pt idx="6807">
                  <c:v>1528.5</c:v>
                </c:pt>
                <c:pt idx="6808">
                  <c:v>1529</c:v>
                </c:pt>
                <c:pt idx="6809">
                  <c:v>1529.5</c:v>
                </c:pt>
                <c:pt idx="6810">
                  <c:v>1530</c:v>
                </c:pt>
                <c:pt idx="6811">
                  <c:v>1530.5</c:v>
                </c:pt>
                <c:pt idx="6812">
                  <c:v>1531</c:v>
                </c:pt>
                <c:pt idx="6813">
                  <c:v>1531.5</c:v>
                </c:pt>
                <c:pt idx="6814">
                  <c:v>1532</c:v>
                </c:pt>
                <c:pt idx="6815">
                  <c:v>1532.5</c:v>
                </c:pt>
                <c:pt idx="6816">
                  <c:v>1533</c:v>
                </c:pt>
                <c:pt idx="6817">
                  <c:v>1533.5</c:v>
                </c:pt>
                <c:pt idx="6818">
                  <c:v>1534</c:v>
                </c:pt>
                <c:pt idx="6819">
                  <c:v>1534.5</c:v>
                </c:pt>
                <c:pt idx="6820">
                  <c:v>1535</c:v>
                </c:pt>
                <c:pt idx="6821">
                  <c:v>1535.5</c:v>
                </c:pt>
                <c:pt idx="6822">
                  <c:v>1536</c:v>
                </c:pt>
                <c:pt idx="6823">
                  <c:v>1536.5</c:v>
                </c:pt>
                <c:pt idx="6824">
                  <c:v>1537</c:v>
                </c:pt>
                <c:pt idx="6825">
                  <c:v>1537.5</c:v>
                </c:pt>
                <c:pt idx="6826">
                  <c:v>1538</c:v>
                </c:pt>
                <c:pt idx="6827">
                  <c:v>1538.5</c:v>
                </c:pt>
                <c:pt idx="6828">
                  <c:v>1539</c:v>
                </c:pt>
                <c:pt idx="6829">
                  <c:v>1539.5</c:v>
                </c:pt>
                <c:pt idx="6830">
                  <c:v>1540</c:v>
                </c:pt>
                <c:pt idx="6831">
                  <c:v>1540.5</c:v>
                </c:pt>
                <c:pt idx="6832">
                  <c:v>1541</c:v>
                </c:pt>
                <c:pt idx="6833">
                  <c:v>1541.5</c:v>
                </c:pt>
                <c:pt idx="6834">
                  <c:v>1542</c:v>
                </c:pt>
                <c:pt idx="6835">
                  <c:v>1542.5</c:v>
                </c:pt>
                <c:pt idx="6836">
                  <c:v>1543</c:v>
                </c:pt>
                <c:pt idx="6837">
                  <c:v>1543.5</c:v>
                </c:pt>
                <c:pt idx="6838">
                  <c:v>1544</c:v>
                </c:pt>
                <c:pt idx="6839">
                  <c:v>1544.5</c:v>
                </c:pt>
                <c:pt idx="6840">
                  <c:v>1545</c:v>
                </c:pt>
                <c:pt idx="6841">
                  <c:v>1545.5</c:v>
                </c:pt>
                <c:pt idx="6842">
                  <c:v>1546</c:v>
                </c:pt>
                <c:pt idx="6843">
                  <c:v>1546.5</c:v>
                </c:pt>
                <c:pt idx="6844">
                  <c:v>1547</c:v>
                </c:pt>
                <c:pt idx="6845">
                  <c:v>1547.5</c:v>
                </c:pt>
                <c:pt idx="6846">
                  <c:v>1548</c:v>
                </c:pt>
                <c:pt idx="6847">
                  <c:v>1548.5</c:v>
                </c:pt>
                <c:pt idx="6848">
                  <c:v>1549</c:v>
                </c:pt>
                <c:pt idx="6849">
                  <c:v>1549.5</c:v>
                </c:pt>
                <c:pt idx="6850">
                  <c:v>1550</c:v>
                </c:pt>
                <c:pt idx="6851">
                  <c:v>1550.5</c:v>
                </c:pt>
                <c:pt idx="6852">
                  <c:v>1551</c:v>
                </c:pt>
                <c:pt idx="6853">
                  <c:v>1551.5</c:v>
                </c:pt>
                <c:pt idx="6854">
                  <c:v>1552</c:v>
                </c:pt>
                <c:pt idx="6855">
                  <c:v>1552.5</c:v>
                </c:pt>
                <c:pt idx="6856">
                  <c:v>1553</c:v>
                </c:pt>
                <c:pt idx="6857">
                  <c:v>1553.5</c:v>
                </c:pt>
                <c:pt idx="6858">
                  <c:v>1554</c:v>
                </c:pt>
                <c:pt idx="6859">
                  <c:v>1554.5</c:v>
                </c:pt>
                <c:pt idx="6860">
                  <c:v>1555</c:v>
                </c:pt>
                <c:pt idx="6861">
                  <c:v>1555.5</c:v>
                </c:pt>
                <c:pt idx="6862">
                  <c:v>1556</c:v>
                </c:pt>
                <c:pt idx="6863">
                  <c:v>1556.5</c:v>
                </c:pt>
                <c:pt idx="6864">
                  <c:v>1557</c:v>
                </c:pt>
                <c:pt idx="6865">
                  <c:v>1557.5</c:v>
                </c:pt>
                <c:pt idx="6866">
                  <c:v>1558</c:v>
                </c:pt>
                <c:pt idx="6867">
                  <c:v>1558.5</c:v>
                </c:pt>
                <c:pt idx="6868">
                  <c:v>1559</c:v>
                </c:pt>
                <c:pt idx="6869">
                  <c:v>1559.5</c:v>
                </c:pt>
                <c:pt idx="6870">
                  <c:v>1560</c:v>
                </c:pt>
                <c:pt idx="6871">
                  <c:v>1560.5</c:v>
                </c:pt>
                <c:pt idx="6872">
                  <c:v>1561</c:v>
                </c:pt>
                <c:pt idx="6873">
                  <c:v>1561.5</c:v>
                </c:pt>
                <c:pt idx="6874">
                  <c:v>1562</c:v>
                </c:pt>
                <c:pt idx="6875">
                  <c:v>1562.5</c:v>
                </c:pt>
                <c:pt idx="6876">
                  <c:v>1563</c:v>
                </c:pt>
                <c:pt idx="6877">
                  <c:v>1563.5</c:v>
                </c:pt>
                <c:pt idx="6878">
                  <c:v>1564</c:v>
                </c:pt>
                <c:pt idx="6879">
                  <c:v>1564.5</c:v>
                </c:pt>
                <c:pt idx="6880">
                  <c:v>1565</c:v>
                </c:pt>
                <c:pt idx="6881">
                  <c:v>1565.5</c:v>
                </c:pt>
                <c:pt idx="6882">
                  <c:v>1566</c:v>
                </c:pt>
                <c:pt idx="6883">
                  <c:v>1566.5</c:v>
                </c:pt>
                <c:pt idx="6884">
                  <c:v>1567</c:v>
                </c:pt>
                <c:pt idx="6885">
                  <c:v>1567.5</c:v>
                </c:pt>
                <c:pt idx="6886">
                  <c:v>1568</c:v>
                </c:pt>
                <c:pt idx="6887">
                  <c:v>1568.5</c:v>
                </c:pt>
                <c:pt idx="6888">
                  <c:v>1569</c:v>
                </c:pt>
                <c:pt idx="6889">
                  <c:v>1569.5</c:v>
                </c:pt>
                <c:pt idx="6890">
                  <c:v>1570</c:v>
                </c:pt>
                <c:pt idx="6891">
                  <c:v>1570.5</c:v>
                </c:pt>
                <c:pt idx="6892">
                  <c:v>1571</c:v>
                </c:pt>
                <c:pt idx="6893">
                  <c:v>1571.5</c:v>
                </c:pt>
                <c:pt idx="6894">
                  <c:v>1572</c:v>
                </c:pt>
                <c:pt idx="6895">
                  <c:v>1572.5</c:v>
                </c:pt>
                <c:pt idx="6896">
                  <c:v>1573</c:v>
                </c:pt>
                <c:pt idx="6897">
                  <c:v>1573.5</c:v>
                </c:pt>
                <c:pt idx="6898">
                  <c:v>1574</c:v>
                </c:pt>
                <c:pt idx="6899">
                  <c:v>1574.5</c:v>
                </c:pt>
                <c:pt idx="6900">
                  <c:v>1575</c:v>
                </c:pt>
                <c:pt idx="6901">
                  <c:v>1575.5</c:v>
                </c:pt>
                <c:pt idx="6902">
                  <c:v>1576</c:v>
                </c:pt>
                <c:pt idx="6903">
                  <c:v>1576.5</c:v>
                </c:pt>
                <c:pt idx="6904">
                  <c:v>1577</c:v>
                </c:pt>
                <c:pt idx="6905">
                  <c:v>1577.5</c:v>
                </c:pt>
                <c:pt idx="6906">
                  <c:v>1578</c:v>
                </c:pt>
                <c:pt idx="6907">
                  <c:v>1578.5</c:v>
                </c:pt>
                <c:pt idx="6908">
                  <c:v>1579</c:v>
                </c:pt>
                <c:pt idx="6909">
                  <c:v>1579.5</c:v>
                </c:pt>
                <c:pt idx="6910">
                  <c:v>1580</c:v>
                </c:pt>
                <c:pt idx="6911">
                  <c:v>1580.5</c:v>
                </c:pt>
                <c:pt idx="6912">
                  <c:v>1581</c:v>
                </c:pt>
                <c:pt idx="6913">
                  <c:v>1581.5</c:v>
                </c:pt>
                <c:pt idx="6914">
                  <c:v>1582</c:v>
                </c:pt>
                <c:pt idx="6915">
                  <c:v>1582.5</c:v>
                </c:pt>
                <c:pt idx="6916">
                  <c:v>1583</c:v>
                </c:pt>
                <c:pt idx="6917">
                  <c:v>1583.5</c:v>
                </c:pt>
                <c:pt idx="6918">
                  <c:v>1584</c:v>
                </c:pt>
                <c:pt idx="6919">
                  <c:v>1584.5</c:v>
                </c:pt>
                <c:pt idx="6920">
                  <c:v>1585</c:v>
                </c:pt>
                <c:pt idx="6921">
                  <c:v>1585.5</c:v>
                </c:pt>
                <c:pt idx="6922">
                  <c:v>1586</c:v>
                </c:pt>
                <c:pt idx="6923">
                  <c:v>1586.5</c:v>
                </c:pt>
                <c:pt idx="6924">
                  <c:v>1587</c:v>
                </c:pt>
                <c:pt idx="6925">
                  <c:v>1587.5</c:v>
                </c:pt>
                <c:pt idx="6926">
                  <c:v>1588</c:v>
                </c:pt>
                <c:pt idx="6927">
                  <c:v>1588.5</c:v>
                </c:pt>
                <c:pt idx="6928">
                  <c:v>1589</c:v>
                </c:pt>
                <c:pt idx="6929">
                  <c:v>1589.5</c:v>
                </c:pt>
                <c:pt idx="6930">
                  <c:v>1590</c:v>
                </c:pt>
                <c:pt idx="6931">
                  <c:v>1590.5</c:v>
                </c:pt>
                <c:pt idx="6932">
                  <c:v>1591</c:v>
                </c:pt>
                <c:pt idx="6933">
                  <c:v>1591.5</c:v>
                </c:pt>
                <c:pt idx="6934">
                  <c:v>1592</c:v>
                </c:pt>
                <c:pt idx="6935">
                  <c:v>1592.5</c:v>
                </c:pt>
                <c:pt idx="6936">
                  <c:v>1593</c:v>
                </c:pt>
                <c:pt idx="6937">
                  <c:v>1593.5</c:v>
                </c:pt>
                <c:pt idx="6938">
                  <c:v>1594</c:v>
                </c:pt>
                <c:pt idx="6939">
                  <c:v>1594.5</c:v>
                </c:pt>
                <c:pt idx="6940">
                  <c:v>1595</c:v>
                </c:pt>
                <c:pt idx="6941">
                  <c:v>1595.5</c:v>
                </c:pt>
                <c:pt idx="6942">
                  <c:v>1596</c:v>
                </c:pt>
                <c:pt idx="6943">
                  <c:v>1596.5</c:v>
                </c:pt>
                <c:pt idx="6944">
                  <c:v>1597</c:v>
                </c:pt>
                <c:pt idx="6945">
                  <c:v>1597.5</c:v>
                </c:pt>
                <c:pt idx="6946">
                  <c:v>1598</c:v>
                </c:pt>
                <c:pt idx="6947">
                  <c:v>1598.5</c:v>
                </c:pt>
                <c:pt idx="6948">
                  <c:v>1599</c:v>
                </c:pt>
                <c:pt idx="6949">
                  <c:v>1599.5</c:v>
                </c:pt>
                <c:pt idx="6950">
                  <c:v>1600</c:v>
                </c:pt>
                <c:pt idx="6951">
                  <c:v>1600.5</c:v>
                </c:pt>
                <c:pt idx="6952">
                  <c:v>1601</c:v>
                </c:pt>
                <c:pt idx="6953">
                  <c:v>1601.5</c:v>
                </c:pt>
                <c:pt idx="6954">
                  <c:v>1602</c:v>
                </c:pt>
                <c:pt idx="6955">
                  <c:v>1602.5</c:v>
                </c:pt>
                <c:pt idx="6956">
                  <c:v>1603</c:v>
                </c:pt>
                <c:pt idx="6957">
                  <c:v>1603.5</c:v>
                </c:pt>
                <c:pt idx="6958">
                  <c:v>1604</c:v>
                </c:pt>
                <c:pt idx="6959">
                  <c:v>1604.5</c:v>
                </c:pt>
                <c:pt idx="6960">
                  <c:v>1605</c:v>
                </c:pt>
                <c:pt idx="6961">
                  <c:v>1605.5</c:v>
                </c:pt>
                <c:pt idx="6962">
                  <c:v>1606</c:v>
                </c:pt>
                <c:pt idx="6963">
                  <c:v>1606.5</c:v>
                </c:pt>
                <c:pt idx="6964">
                  <c:v>1607</c:v>
                </c:pt>
                <c:pt idx="6965">
                  <c:v>1607.5</c:v>
                </c:pt>
                <c:pt idx="6966">
                  <c:v>1608</c:v>
                </c:pt>
                <c:pt idx="6967">
                  <c:v>1608.5</c:v>
                </c:pt>
                <c:pt idx="6968">
                  <c:v>1609</c:v>
                </c:pt>
                <c:pt idx="6969">
                  <c:v>1609.5</c:v>
                </c:pt>
                <c:pt idx="6970">
                  <c:v>1610</c:v>
                </c:pt>
                <c:pt idx="6971">
                  <c:v>1610.5</c:v>
                </c:pt>
                <c:pt idx="6972">
                  <c:v>1611</c:v>
                </c:pt>
                <c:pt idx="6973">
                  <c:v>1611.5</c:v>
                </c:pt>
                <c:pt idx="6974">
                  <c:v>1612</c:v>
                </c:pt>
                <c:pt idx="6975">
                  <c:v>1612.5</c:v>
                </c:pt>
                <c:pt idx="6976">
                  <c:v>1613</c:v>
                </c:pt>
                <c:pt idx="6977">
                  <c:v>1613.5</c:v>
                </c:pt>
                <c:pt idx="6978">
                  <c:v>1614</c:v>
                </c:pt>
                <c:pt idx="6979">
                  <c:v>1614.5</c:v>
                </c:pt>
                <c:pt idx="6980">
                  <c:v>1615</c:v>
                </c:pt>
                <c:pt idx="6981">
                  <c:v>1615.5</c:v>
                </c:pt>
                <c:pt idx="6982">
                  <c:v>1616</c:v>
                </c:pt>
                <c:pt idx="6983">
                  <c:v>1616.5</c:v>
                </c:pt>
                <c:pt idx="6984">
                  <c:v>1617</c:v>
                </c:pt>
                <c:pt idx="6985">
                  <c:v>1617.5</c:v>
                </c:pt>
                <c:pt idx="6986">
                  <c:v>1618</c:v>
                </c:pt>
                <c:pt idx="6987">
                  <c:v>1618.5</c:v>
                </c:pt>
                <c:pt idx="6988">
                  <c:v>1619</c:v>
                </c:pt>
                <c:pt idx="6989">
                  <c:v>1619.5</c:v>
                </c:pt>
                <c:pt idx="6990">
                  <c:v>1620</c:v>
                </c:pt>
                <c:pt idx="6991">
                  <c:v>1620.5</c:v>
                </c:pt>
                <c:pt idx="6992">
                  <c:v>1621</c:v>
                </c:pt>
                <c:pt idx="6993">
                  <c:v>1621.5</c:v>
                </c:pt>
                <c:pt idx="6994">
                  <c:v>1622</c:v>
                </c:pt>
                <c:pt idx="6995">
                  <c:v>1622.5</c:v>
                </c:pt>
                <c:pt idx="6996">
                  <c:v>1623</c:v>
                </c:pt>
                <c:pt idx="6997">
                  <c:v>1623.5</c:v>
                </c:pt>
                <c:pt idx="6998">
                  <c:v>1624</c:v>
                </c:pt>
                <c:pt idx="6999">
                  <c:v>1624.5</c:v>
                </c:pt>
                <c:pt idx="7000">
                  <c:v>1625</c:v>
                </c:pt>
                <c:pt idx="7001">
                  <c:v>1625.5</c:v>
                </c:pt>
                <c:pt idx="7002">
                  <c:v>1626</c:v>
                </c:pt>
                <c:pt idx="7003">
                  <c:v>1626.5</c:v>
                </c:pt>
                <c:pt idx="7004">
                  <c:v>1627</c:v>
                </c:pt>
                <c:pt idx="7005">
                  <c:v>1627.5</c:v>
                </c:pt>
                <c:pt idx="7006">
                  <c:v>1628</c:v>
                </c:pt>
                <c:pt idx="7007">
                  <c:v>1628.5</c:v>
                </c:pt>
                <c:pt idx="7008">
                  <c:v>1629</c:v>
                </c:pt>
                <c:pt idx="7009">
                  <c:v>1629.5</c:v>
                </c:pt>
                <c:pt idx="7010">
                  <c:v>1630</c:v>
                </c:pt>
                <c:pt idx="7011">
                  <c:v>1630.5</c:v>
                </c:pt>
                <c:pt idx="7012">
                  <c:v>1631</c:v>
                </c:pt>
                <c:pt idx="7013">
                  <c:v>1631.5</c:v>
                </c:pt>
                <c:pt idx="7014">
                  <c:v>1632</c:v>
                </c:pt>
                <c:pt idx="7015">
                  <c:v>1632.5</c:v>
                </c:pt>
                <c:pt idx="7016">
                  <c:v>1633</c:v>
                </c:pt>
                <c:pt idx="7017">
                  <c:v>1633.5</c:v>
                </c:pt>
                <c:pt idx="7018">
                  <c:v>1634</c:v>
                </c:pt>
                <c:pt idx="7019">
                  <c:v>1634.5</c:v>
                </c:pt>
                <c:pt idx="7020">
                  <c:v>1635</c:v>
                </c:pt>
                <c:pt idx="7021">
                  <c:v>1635.5</c:v>
                </c:pt>
                <c:pt idx="7022">
                  <c:v>1636</c:v>
                </c:pt>
                <c:pt idx="7023">
                  <c:v>1636.5</c:v>
                </c:pt>
                <c:pt idx="7024">
                  <c:v>1637</c:v>
                </c:pt>
                <c:pt idx="7025">
                  <c:v>1637.5</c:v>
                </c:pt>
                <c:pt idx="7026">
                  <c:v>1638</c:v>
                </c:pt>
                <c:pt idx="7027">
                  <c:v>1638.5</c:v>
                </c:pt>
                <c:pt idx="7028">
                  <c:v>1639</c:v>
                </c:pt>
                <c:pt idx="7029">
                  <c:v>1639.5</c:v>
                </c:pt>
                <c:pt idx="7030">
                  <c:v>1640</c:v>
                </c:pt>
                <c:pt idx="7031">
                  <c:v>1640.5</c:v>
                </c:pt>
                <c:pt idx="7032">
                  <c:v>1641</c:v>
                </c:pt>
                <c:pt idx="7033">
                  <c:v>1641.5</c:v>
                </c:pt>
                <c:pt idx="7034">
                  <c:v>1642</c:v>
                </c:pt>
                <c:pt idx="7035">
                  <c:v>1642.5</c:v>
                </c:pt>
                <c:pt idx="7036">
                  <c:v>1643</c:v>
                </c:pt>
                <c:pt idx="7037">
                  <c:v>1643.5</c:v>
                </c:pt>
                <c:pt idx="7038">
                  <c:v>1644</c:v>
                </c:pt>
                <c:pt idx="7039">
                  <c:v>1644.5</c:v>
                </c:pt>
                <c:pt idx="7040">
                  <c:v>1645</c:v>
                </c:pt>
                <c:pt idx="7041">
                  <c:v>1645.5</c:v>
                </c:pt>
                <c:pt idx="7042">
                  <c:v>1646</c:v>
                </c:pt>
                <c:pt idx="7043">
                  <c:v>1646.5</c:v>
                </c:pt>
                <c:pt idx="7044">
                  <c:v>1647</c:v>
                </c:pt>
                <c:pt idx="7045">
                  <c:v>1647.5</c:v>
                </c:pt>
                <c:pt idx="7046">
                  <c:v>1648</c:v>
                </c:pt>
                <c:pt idx="7047">
                  <c:v>1648.5</c:v>
                </c:pt>
                <c:pt idx="7048">
                  <c:v>1649</c:v>
                </c:pt>
                <c:pt idx="7049">
                  <c:v>1649.5</c:v>
                </c:pt>
                <c:pt idx="7050">
                  <c:v>1650</c:v>
                </c:pt>
                <c:pt idx="7051">
                  <c:v>1650.5</c:v>
                </c:pt>
                <c:pt idx="7052">
                  <c:v>1651</c:v>
                </c:pt>
                <c:pt idx="7053">
                  <c:v>1651.5</c:v>
                </c:pt>
                <c:pt idx="7054">
                  <c:v>1652</c:v>
                </c:pt>
                <c:pt idx="7055">
                  <c:v>1652.5</c:v>
                </c:pt>
                <c:pt idx="7056">
                  <c:v>1653</c:v>
                </c:pt>
                <c:pt idx="7057">
                  <c:v>1653.5</c:v>
                </c:pt>
                <c:pt idx="7058">
                  <c:v>1654</c:v>
                </c:pt>
                <c:pt idx="7059">
                  <c:v>1654.5</c:v>
                </c:pt>
                <c:pt idx="7060">
                  <c:v>1655</c:v>
                </c:pt>
                <c:pt idx="7061">
                  <c:v>1655.5</c:v>
                </c:pt>
                <c:pt idx="7062">
                  <c:v>1656</c:v>
                </c:pt>
                <c:pt idx="7063">
                  <c:v>1656.5</c:v>
                </c:pt>
                <c:pt idx="7064">
                  <c:v>1657</c:v>
                </c:pt>
                <c:pt idx="7065">
                  <c:v>1657.5</c:v>
                </c:pt>
                <c:pt idx="7066">
                  <c:v>1658</c:v>
                </c:pt>
                <c:pt idx="7067">
                  <c:v>1658.5</c:v>
                </c:pt>
                <c:pt idx="7068">
                  <c:v>1659</c:v>
                </c:pt>
                <c:pt idx="7069">
                  <c:v>1659.5</c:v>
                </c:pt>
                <c:pt idx="7070">
                  <c:v>1660</c:v>
                </c:pt>
                <c:pt idx="7071">
                  <c:v>1660.5</c:v>
                </c:pt>
                <c:pt idx="7072">
                  <c:v>1661</c:v>
                </c:pt>
                <c:pt idx="7073">
                  <c:v>1661.5</c:v>
                </c:pt>
                <c:pt idx="7074">
                  <c:v>1662</c:v>
                </c:pt>
                <c:pt idx="7075">
                  <c:v>1662.5</c:v>
                </c:pt>
                <c:pt idx="7076">
                  <c:v>1663</c:v>
                </c:pt>
                <c:pt idx="7077">
                  <c:v>1663.5</c:v>
                </c:pt>
                <c:pt idx="7078">
                  <c:v>1664</c:v>
                </c:pt>
                <c:pt idx="7079">
                  <c:v>1664.5</c:v>
                </c:pt>
                <c:pt idx="7080">
                  <c:v>1665</c:v>
                </c:pt>
                <c:pt idx="7081">
                  <c:v>1665.5</c:v>
                </c:pt>
                <c:pt idx="7082">
                  <c:v>1666</c:v>
                </c:pt>
                <c:pt idx="7083">
                  <c:v>1666.5</c:v>
                </c:pt>
                <c:pt idx="7084">
                  <c:v>1667</c:v>
                </c:pt>
                <c:pt idx="7085">
                  <c:v>1667.5</c:v>
                </c:pt>
                <c:pt idx="7086">
                  <c:v>1668</c:v>
                </c:pt>
                <c:pt idx="7087">
                  <c:v>1668.5</c:v>
                </c:pt>
                <c:pt idx="7088">
                  <c:v>1669</c:v>
                </c:pt>
                <c:pt idx="7089">
                  <c:v>1669.5</c:v>
                </c:pt>
                <c:pt idx="7090">
                  <c:v>1670</c:v>
                </c:pt>
                <c:pt idx="7091">
                  <c:v>1670.5</c:v>
                </c:pt>
                <c:pt idx="7092">
                  <c:v>1671</c:v>
                </c:pt>
                <c:pt idx="7093">
                  <c:v>1671.5</c:v>
                </c:pt>
                <c:pt idx="7094">
                  <c:v>1672</c:v>
                </c:pt>
                <c:pt idx="7095">
                  <c:v>1672.5</c:v>
                </c:pt>
                <c:pt idx="7096">
                  <c:v>1673</c:v>
                </c:pt>
                <c:pt idx="7097">
                  <c:v>1673.5</c:v>
                </c:pt>
                <c:pt idx="7098">
                  <c:v>1674</c:v>
                </c:pt>
                <c:pt idx="7099">
                  <c:v>1674.5</c:v>
                </c:pt>
                <c:pt idx="7100">
                  <c:v>1675</c:v>
                </c:pt>
                <c:pt idx="7101">
                  <c:v>1675.5</c:v>
                </c:pt>
                <c:pt idx="7102">
                  <c:v>1676</c:v>
                </c:pt>
                <c:pt idx="7103">
                  <c:v>1676.5</c:v>
                </c:pt>
                <c:pt idx="7104">
                  <c:v>1677</c:v>
                </c:pt>
                <c:pt idx="7105">
                  <c:v>1677.5</c:v>
                </c:pt>
                <c:pt idx="7106">
                  <c:v>1678</c:v>
                </c:pt>
                <c:pt idx="7107">
                  <c:v>1678.5</c:v>
                </c:pt>
                <c:pt idx="7108">
                  <c:v>1679</c:v>
                </c:pt>
                <c:pt idx="7109">
                  <c:v>1679.5</c:v>
                </c:pt>
                <c:pt idx="7110">
                  <c:v>1680</c:v>
                </c:pt>
                <c:pt idx="7111">
                  <c:v>1680.5</c:v>
                </c:pt>
                <c:pt idx="7112">
                  <c:v>1681</c:v>
                </c:pt>
                <c:pt idx="7113">
                  <c:v>1681.5</c:v>
                </c:pt>
                <c:pt idx="7114">
                  <c:v>1682</c:v>
                </c:pt>
                <c:pt idx="7115">
                  <c:v>1682.5</c:v>
                </c:pt>
                <c:pt idx="7116">
                  <c:v>1683</c:v>
                </c:pt>
                <c:pt idx="7117">
                  <c:v>1683.5</c:v>
                </c:pt>
                <c:pt idx="7118">
                  <c:v>1684</c:v>
                </c:pt>
                <c:pt idx="7119">
                  <c:v>1684.5</c:v>
                </c:pt>
                <c:pt idx="7120">
                  <c:v>1685</c:v>
                </c:pt>
                <c:pt idx="7121">
                  <c:v>1685.5</c:v>
                </c:pt>
                <c:pt idx="7122">
                  <c:v>1686</c:v>
                </c:pt>
                <c:pt idx="7123">
                  <c:v>1686.5</c:v>
                </c:pt>
                <c:pt idx="7124">
                  <c:v>1687</c:v>
                </c:pt>
                <c:pt idx="7125">
                  <c:v>1687.5</c:v>
                </c:pt>
                <c:pt idx="7126">
                  <c:v>1688</c:v>
                </c:pt>
                <c:pt idx="7127">
                  <c:v>1688.5</c:v>
                </c:pt>
                <c:pt idx="7128">
                  <c:v>1689</c:v>
                </c:pt>
                <c:pt idx="7129">
                  <c:v>1689.5</c:v>
                </c:pt>
                <c:pt idx="7130">
                  <c:v>1690</c:v>
                </c:pt>
                <c:pt idx="7131">
                  <c:v>1690.5</c:v>
                </c:pt>
                <c:pt idx="7132">
                  <c:v>1691</c:v>
                </c:pt>
                <c:pt idx="7133">
                  <c:v>1691.5</c:v>
                </c:pt>
                <c:pt idx="7134">
                  <c:v>1692</c:v>
                </c:pt>
                <c:pt idx="7135">
                  <c:v>1692.5</c:v>
                </c:pt>
                <c:pt idx="7136">
                  <c:v>1693</c:v>
                </c:pt>
                <c:pt idx="7137">
                  <c:v>1693.5</c:v>
                </c:pt>
                <c:pt idx="7138">
                  <c:v>1694</c:v>
                </c:pt>
                <c:pt idx="7139">
                  <c:v>1694.5</c:v>
                </c:pt>
                <c:pt idx="7140">
                  <c:v>1695</c:v>
                </c:pt>
                <c:pt idx="7141">
                  <c:v>1695.5</c:v>
                </c:pt>
                <c:pt idx="7142">
                  <c:v>1696</c:v>
                </c:pt>
                <c:pt idx="7143">
                  <c:v>1696.5</c:v>
                </c:pt>
                <c:pt idx="7144">
                  <c:v>1697</c:v>
                </c:pt>
                <c:pt idx="7145">
                  <c:v>1697.5</c:v>
                </c:pt>
                <c:pt idx="7146">
                  <c:v>1698</c:v>
                </c:pt>
                <c:pt idx="7147">
                  <c:v>1698.5</c:v>
                </c:pt>
                <c:pt idx="7148">
                  <c:v>1699</c:v>
                </c:pt>
                <c:pt idx="7149">
                  <c:v>1699.5</c:v>
                </c:pt>
                <c:pt idx="7150">
                  <c:v>1700</c:v>
                </c:pt>
                <c:pt idx="7151">
                  <c:v>1700.5</c:v>
                </c:pt>
                <c:pt idx="7152">
                  <c:v>1701</c:v>
                </c:pt>
                <c:pt idx="7153">
                  <c:v>1701.5</c:v>
                </c:pt>
                <c:pt idx="7154">
                  <c:v>1702</c:v>
                </c:pt>
                <c:pt idx="7155">
                  <c:v>1702.5</c:v>
                </c:pt>
                <c:pt idx="7156">
                  <c:v>1703</c:v>
                </c:pt>
                <c:pt idx="7157">
                  <c:v>1703.5</c:v>
                </c:pt>
                <c:pt idx="7158">
                  <c:v>1704</c:v>
                </c:pt>
                <c:pt idx="7159">
                  <c:v>1704.5</c:v>
                </c:pt>
                <c:pt idx="7160">
                  <c:v>1705</c:v>
                </c:pt>
                <c:pt idx="7161">
                  <c:v>1705.5</c:v>
                </c:pt>
                <c:pt idx="7162">
                  <c:v>1706</c:v>
                </c:pt>
                <c:pt idx="7163">
                  <c:v>1706.5</c:v>
                </c:pt>
                <c:pt idx="7164">
                  <c:v>1707</c:v>
                </c:pt>
                <c:pt idx="7165">
                  <c:v>1707.5</c:v>
                </c:pt>
                <c:pt idx="7166">
                  <c:v>1708</c:v>
                </c:pt>
                <c:pt idx="7167">
                  <c:v>1708.5</c:v>
                </c:pt>
                <c:pt idx="7168">
                  <c:v>1709</c:v>
                </c:pt>
                <c:pt idx="7169">
                  <c:v>1709.5</c:v>
                </c:pt>
                <c:pt idx="7170">
                  <c:v>1710</c:v>
                </c:pt>
                <c:pt idx="7171">
                  <c:v>1710.5</c:v>
                </c:pt>
                <c:pt idx="7172">
                  <c:v>1711</c:v>
                </c:pt>
                <c:pt idx="7173">
                  <c:v>1711.5</c:v>
                </c:pt>
                <c:pt idx="7174">
                  <c:v>1712</c:v>
                </c:pt>
                <c:pt idx="7175">
                  <c:v>1712.5</c:v>
                </c:pt>
                <c:pt idx="7176">
                  <c:v>1713</c:v>
                </c:pt>
                <c:pt idx="7177">
                  <c:v>1713.5</c:v>
                </c:pt>
                <c:pt idx="7178">
                  <c:v>1714</c:v>
                </c:pt>
                <c:pt idx="7179">
                  <c:v>1714.5</c:v>
                </c:pt>
                <c:pt idx="7180">
                  <c:v>1715</c:v>
                </c:pt>
                <c:pt idx="7181">
                  <c:v>1715.5</c:v>
                </c:pt>
                <c:pt idx="7182">
                  <c:v>1716</c:v>
                </c:pt>
                <c:pt idx="7183">
                  <c:v>1716.5</c:v>
                </c:pt>
                <c:pt idx="7184">
                  <c:v>1717</c:v>
                </c:pt>
                <c:pt idx="7185">
                  <c:v>1717.5</c:v>
                </c:pt>
                <c:pt idx="7186">
                  <c:v>1718</c:v>
                </c:pt>
                <c:pt idx="7187">
                  <c:v>1718.5</c:v>
                </c:pt>
                <c:pt idx="7188">
                  <c:v>1719</c:v>
                </c:pt>
                <c:pt idx="7189">
                  <c:v>1719.5</c:v>
                </c:pt>
                <c:pt idx="7190">
                  <c:v>1720</c:v>
                </c:pt>
                <c:pt idx="7191">
                  <c:v>1720.5</c:v>
                </c:pt>
                <c:pt idx="7192">
                  <c:v>1721</c:v>
                </c:pt>
                <c:pt idx="7193">
                  <c:v>1721.5</c:v>
                </c:pt>
                <c:pt idx="7194">
                  <c:v>1722</c:v>
                </c:pt>
                <c:pt idx="7195">
                  <c:v>1722.5</c:v>
                </c:pt>
                <c:pt idx="7196">
                  <c:v>1723</c:v>
                </c:pt>
                <c:pt idx="7197">
                  <c:v>1723.5</c:v>
                </c:pt>
                <c:pt idx="7198">
                  <c:v>1724</c:v>
                </c:pt>
                <c:pt idx="7199">
                  <c:v>1724.5</c:v>
                </c:pt>
                <c:pt idx="7200">
                  <c:v>1725</c:v>
                </c:pt>
                <c:pt idx="7201">
                  <c:v>1725.5</c:v>
                </c:pt>
                <c:pt idx="7202">
                  <c:v>1726</c:v>
                </c:pt>
                <c:pt idx="7203">
                  <c:v>1726.5</c:v>
                </c:pt>
                <c:pt idx="7204">
                  <c:v>1727</c:v>
                </c:pt>
                <c:pt idx="7205">
                  <c:v>1727.5</c:v>
                </c:pt>
                <c:pt idx="7206">
                  <c:v>1728</c:v>
                </c:pt>
                <c:pt idx="7207">
                  <c:v>1728.5</c:v>
                </c:pt>
                <c:pt idx="7208">
                  <c:v>1729</c:v>
                </c:pt>
                <c:pt idx="7209">
                  <c:v>1729.5</c:v>
                </c:pt>
                <c:pt idx="7210">
                  <c:v>1730</c:v>
                </c:pt>
                <c:pt idx="7211">
                  <c:v>1730.5</c:v>
                </c:pt>
                <c:pt idx="7212">
                  <c:v>1731</c:v>
                </c:pt>
                <c:pt idx="7213">
                  <c:v>1731.5</c:v>
                </c:pt>
                <c:pt idx="7214">
                  <c:v>1732</c:v>
                </c:pt>
                <c:pt idx="7215">
                  <c:v>1732.5</c:v>
                </c:pt>
                <c:pt idx="7216">
                  <c:v>1733</c:v>
                </c:pt>
                <c:pt idx="7217">
                  <c:v>1733.5</c:v>
                </c:pt>
                <c:pt idx="7218">
                  <c:v>1734</c:v>
                </c:pt>
                <c:pt idx="7219">
                  <c:v>1734.5</c:v>
                </c:pt>
                <c:pt idx="7220">
                  <c:v>1735</c:v>
                </c:pt>
                <c:pt idx="7221">
                  <c:v>1735.5</c:v>
                </c:pt>
                <c:pt idx="7222">
                  <c:v>1736</c:v>
                </c:pt>
                <c:pt idx="7223">
                  <c:v>1736.5</c:v>
                </c:pt>
                <c:pt idx="7224">
                  <c:v>1737</c:v>
                </c:pt>
                <c:pt idx="7225">
                  <c:v>1737.5</c:v>
                </c:pt>
                <c:pt idx="7226">
                  <c:v>1738</c:v>
                </c:pt>
                <c:pt idx="7227">
                  <c:v>1738.5</c:v>
                </c:pt>
                <c:pt idx="7228">
                  <c:v>1739</c:v>
                </c:pt>
                <c:pt idx="7229">
                  <c:v>1739.5</c:v>
                </c:pt>
                <c:pt idx="7230">
                  <c:v>1740</c:v>
                </c:pt>
                <c:pt idx="7231">
                  <c:v>1740.5</c:v>
                </c:pt>
                <c:pt idx="7232">
                  <c:v>1741</c:v>
                </c:pt>
                <c:pt idx="7233">
                  <c:v>1741.5</c:v>
                </c:pt>
                <c:pt idx="7234">
                  <c:v>1742</c:v>
                </c:pt>
                <c:pt idx="7235">
                  <c:v>1742.5</c:v>
                </c:pt>
                <c:pt idx="7236">
                  <c:v>1743</c:v>
                </c:pt>
                <c:pt idx="7237">
                  <c:v>1743.5</c:v>
                </c:pt>
                <c:pt idx="7238">
                  <c:v>1744</c:v>
                </c:pt>
                <c:pt idx="7239">
                  <c:v>1744.5</c:v>
                </c:pt>
                <c:pt idx="7240">
                  <c:v>1745</c:v>
                </c:pt>
                <c:pt idx="7241">
                  <c:v>1745.5</c:v>
                </c:pt>
                <c:pt idx="7242">
                  <c:v>1746</c:v>
                </c:pt>
                <c:pt idx="7243">
                  <c:v>1746.5</c:v>
                </c:pt>
                <c:pt idx="7244">
                  <c:v>1747</c:v>
                </c:pt>
                <c:pt idx="7245">
                  <c:v>1747.5</c:v>
                </c:pt>
                <c:pt idx="7246">
                  <c:v>1748</c:v>
                </c:pt>
                <c:pt idx="7247">
                  <c:v>1748.5</c:v>
                </c:pt>
                <c:pt idx="7248">
                  <c:v>1749</c:v>
                </c:pt>
                <c:pt idx="7249">
                  <c:v>1749.5</c:v>
                </c:pt>
                <c:pt idx="7250">
                  <c:v>1750</c:v>
                </c:pt>
                <c:pt idx="7251">
                  <c:v>1750.5</c:v>
                </c:pt>
                <c:pt idx="7252">
                  <c:v>1751</c:v>
                </c:pt>
                <c:pt idx="7253">
                  <c:v>1751.5</c:v>
                </c:pt>
                <c:pt idx="7254">
                  <c:v>1752</c:v>
                </c:pt>
                <c:pt idx="7255">
                  <c:v>1752.5</c:v>
                </c:pt>
                <c:pt idx="7256">
                  <c:v>1753</c:v>
                </c:pt>
                <c:pt idx="7257">
                  <c:v>1753.5</c:v>
                </c:pt>
                <c:pt idx="7258">
                  <c:v>1754</c:v>
                </c:pt>
                <c:pt idx="7259">
                  <c:v>1754.5</c:v>
                </c:pt>
                <c:pt idx="7260">
                  <c:v>1755</c:v>
                </c:pt>
                <c:pt idx="7261">
                  <c:v>1755.5</c:v>
                </c:pt>
                <c:pt idx="7262">
                  <c:v>1756</c:v>
                </c:pt>
                <c:pt idx="7263">
                  <c:v>1756.5</c:v>
                </c:pt>
                <c:pt idx="7264">
                  <c:v>1757</c:v>
                </c:pt>
                <c:pt idx="7265">
                  <c:v>1757.5</c:v>
                </c:pt>
                <c:pt idx="7266">
                  <c:v>1758</c:v>
                </c:pt>
                <c:pt idx="7267">
                  <c:v>1758.5</c:v>
                </c:pt>
                <c:pt idx="7268">
                  <c:v>1759</c:v>
                </c:pt>
                <c:pt idx="7269">
                  <c:v>1759.5</c:v>
                </c:pt>
                <c:pt idx="7270">
                  <c:v>1760</c:v>
                </c:pt>
                <c:pt idx="7271">
                  <c:v>1760.5</c:v>
                </c:pt>
                <c:pt idx="7272">
                  <c:v>1761</c:v>
                </c:pt>
                <c:pt idx="7273">
                  <c:v>1761.5</c:v>
                </c:pt>
                <c:pt idx="7274">
                  <c:v>1762</c:v>
                </c:pt>
                <c:pt idx="7275">
                  <c:v>1762.5</c:v>
                </c:pt>
                <c:pt idx="7276">
                  <c:v>1763</c:v>
                </c:pt>
                <c:pt idx="7277">
                  <c:v>1763.5</c:v>
                </c:pt>
                <c:pt idx="7278">
                  <c:v>1764</c:v>
                </c:pt>
                <c:pt idx="7279">
                  <c:v>1764.5</c:v>
                </c:pt>
                <c:pt idx="7280">
                  <c:v>1765</c:v>
                </c:pt>
                <c:pt idx="7281">
                  <c:v>1765.5</c:v>
                </c:pt>
                <c:pt idx="7282">
                  <c:v>1766</c:v>
                </c:pt>
                <c:pt idx="7283">
                  <c:v>1766.5</c:v>
                </c:pt>
                <c:pt idx="7284">
                  <c:v>1767</c:v>
                </c:pt>
                <c:pt idx="7285">
                  <c:v>1767.5</c:v>
                </c:pt>
                <c:pt idx="7286">
                  <c:v>1768</c:v>
                </c:pt>
                <c:pt idx="7287">
                  <c:v>1768.5</c:v>
                </c:pt>
                <c:pt idx="7288">
                  <c:v>1769</c:v>
                </c:pt>
                <c:pt idx="7289">
                  <c:v>1769.5</c:v>
                </c:pt>
                <c:pt idx="7290">
                  <c:v>1770</c:v>
                </c:pt>
                <c:pt idx="7291">
                  <c:v>1770.5</c:v>
                </c:pt>
                <c:pt idx="7292">
                  <c:v>1771</c:v>
                </c:pt>
                <c:pt idx="7293">
                  <c:v>1771.5</c:v>
                </c:pt>
                <c:pt idx="7294">
                  <c:v>1772</c:v>
                </c:pt>
                <c:pt idx="7295">
                  <c:v>1772.5</c:v>
                </c:pt>
                <c:pt idx="7296">
                  <c:v>1773</c:v>
                </c:pt>
                <c:pt idx="7297">
                  <c:v>1773.5</c:v>
                </c:pt>
                <c:pt idx="7298">
                  <c:v>1774</c:v>
                </c:pt>
                <c:pt idx="7299">
                  <c:v>1774.5</c:v>
                </c:pt>
                <c:pt idx="7300">
                  <c:v>1775</c:v>
                </c:pt>
                <c:pt idx="7301">
                  <c:v>1775.5</c:v>
                </c:pt>
                <c:pt idx="7302">
                  <c:v>1776</c:v>
                </c:pt>
                <c:pt idx="7303">
                  <c:v>1776.5</c:v>
                </c:pt>
                <c:pt idx="7304">
                  <c:v>1777</c:v>
                </c:pt>
                <c:pt idx="7305">
                  <c:v>1777.5</c:v>
                </c:pt>
                <c:pt idx="7306">
                  <c:v>1778</c:v>
                </c:pt>
                <c:pt idx="7307">
                  <c:v>1778.5</c:v>
                </c:pt>
                <c:pt idx="7308">
                  <c:v>1779</c:v>
                </c:pt>
                <c:pt idx="7309">
                  <c:v>1779.5</c:v>
                </c:pt>
                <c:pt idx="7310">
                  <c:v>1780</c:v>
                </c:pt>
                <c:pt idx="7311">
                  <c:v>1780.5</c:v>
                </c:pt>
                <c:pt idx="7312">
                  <c:v>1781</c:v>
                </c:pt>
                <c:pt idx="7313">
                  <c:v>1781.5</c:v>
                </c:pt>
                <c:pt idx="7314">
                  <c:v>1782</c:v>
                </c:pt>
                <c:pt idx="7315">
                  <c:v>1782.5</c:v>
                </c:pt>
                <c:pt idx="7316">
                  <c:v>1783</c:v>
                </c:pt>
                <c:pt idx="7317">
                  <c:v>1783.5</c:v>
                </c:pt>
                <c:pt idx="7318">
                  <c:v>1784</c:v>
                </c:pt>
                <c:pt idx="7319">
                  <c:v>1784.5</c:v>
                </c:pt>
                <c:pt idx="7320">
                  <c:v>1785</c:v>
                </c:pt>
                <c:pt idx="7321">
                  <c:v>1785.5</c:v>
                </c:pt>
                <c:pt idx="7322">
                  <c:v>1786</c:v>
                </c:pt>
                <c:pt idx="7323">
                  <c:v>1786.5</c:v>
                </c:pt>
                <c:pt idx="7324">
                  <c:v>1787</c:v>
                </c:pt>
                <c:pt idx="7325">
                  <c:v>1787.5</c:v>
                </c:pt>
                <c:pt idx="7326">
                  <c:v>1788</c:v>
                </c:pt>
                <c:pt idx="7327">
                  <c:v>1788.5</c:v>
                </c:pt>
                <c:pt idx="7328">
                  <c:v>1789</c:v>
                </c:pt>
                <c:pt idx="7329">
                  <c:v>1789.5</c:v>
                </c:pt>
                <c:pt idx="7330">
                  <c:v>1790</c:v>
                </c:pt>
                <c:pt idx="7331">
                  <c:v>1790.5</c:v>
                </c:pt>
                <c:pt idx="7332">
                  <c:v>1791</c:v>
                </c:pt>
                <c:pt idx="7333">
                  <c:v>1791.5</c:v>
                </c:pt>
                <c:pt idx="7334">
                  <c:v>1792</c:v>
                </c:pt>
                <c:pt idx="7335">
                  <c:v>1792.5</c:v>
                </c:pt>
                <c:pt idx="7336">
                  <c:v>1793</c:v>
                </c:pt>
                <c:pt idx="7337">
                  <c:v>1793.5</c:v>
                </c:pt>
                <c:pt idx="7338">
                  <c:v>1794</c:v>
                </c:pt>
                <c:pt idx="7339">
                  <c:v>1794.5</c:v>
                </c:pt>
                <c:pt idx="7340">
                  <c:v>1795</c:v>
                </c:pt>
                <c:pt idx="7341">
                  <c:v>1795.5</c:v>
                </c:pt>
                <c:pt idx="7342">
                  <c:v>1796</c:v>
                </c:pt>
                <c:pt idx="7343">
                  <c:v>1796.5</c:v>
                </c:pt>
                <c:pt idx="7344">
                  <c:v>1797</c:v>
                </c:pt>
                <c:pt idx="7345">
                  <c:v>1797.5</c:v>
                </c:pt>
                <c:pt idx="7346">
                  <c:v>1798</c:v>
                </c:pt>
                <c:pt idx="7347">
                  <c:v>1798.5</c:v>
                </c:pt>
                <c:pt idx="7348">
                  <c:v>1799</c:v>
                </c:pt>
                <c:pt idx="7349">
                  <c:v>1799.5</c:v>
                </c:pt>
                <c:pt idx="7350">
                  <c:v>1800</c:v>
                </c:pt>
                <c:pt idx="7351">
                  <c:v>1800.5</c:v>
                </c:pt>
                <c:pt idx="7352">
                  <c:v>1801</c:v>
                </c:pt>
                <c:pt idx="7353">
                  <c:v>1801.5</c:v>
                </c:pt>
                <c:pt idx="7354">
                  <c:v>1802</c:v>
                </c:pt>
                <c:pt idx="7355">
                  <c:v>1802.5</c:v>
                </c:pt>
                <c:pt idx="7356">
                  <c:v>1803</c:v>
                </c:pt>
                <c:pt idx="7357">
                  <c:v>1803.5</c:v>
                </c:pt>
                <c:pt idx="7358">
                  <c:v>1804</c:v>
                </c:pt>
                <c:pt idx="7359">
                  <c:v>1804.5</c:v>
                </c:pt>
                <c:pt idx="7360">
                  <c:v>1805</c:v>
                </c:pt>
                <c:pt idx="7361">
                  <c:v>1805.5</c:v>
                </c:pt>
                <c:pt idx="7362">
                  <c:v>1806</c:v>
                </c:pt>
                <c:pt idx="7363">
                  <c:v>1806.5</c:v>
                </c:pt>
                <c:pt idx="7364">
                  <c:v>1807</c:v>
                </c:pt>
                <c:pt idx="7365">
                  <c:v>1807.5</c:v>
                </c:pt>
                <c:pt idx="7366">
                  <c:v>1808</c:v>
                </c:pt>
                <c:pt idx="7367">
                  <c:v>1808.5</c:v>
                </c:pt>
                <c:pt idx="7368">
                  <c:v>1809</c:v>
                </c:pt>
                <c:pt idx="7369">
                  <c:v>1809.5</c:v>
                </c:pt>
                <c:pt idx="7370">
                  <c:v>1810</c:v>
                </c:pt>
                <c:pt idx="7371">
                  <c:v>1810.5</c:v>
                </c:pt>
                <c:pt idx="7372">
                  <c:v>1811</c:v>
                </c:pt>
                <c:pt idx="7373">
                  <c:v>1811.5</c:v>
                </c:pt>
                <c:pt idx="7374">
                  <c:v>1812</c:v>
                </c:pt>
                <c:pt idx="7375">
                  <c:v>1812.5</c:v>
                </c:pt>
                <c:pt idx="7376">
                  <c:v>1813</c:v>
                </c:pt>
                <c:pt idx="7377">
                  <c:v>1813.5</c:v>
                </c:pt>
                <c:pt idx="7378">
                  <c:v>1814</c:v>
                </c:pt>
                <c:pt idx="7379">
                  <c:v>1814.5</c:v>
                </c:pt>
                <c:pt idx="7380">
                  <c:v>1815</c:v>
                </c:pt>
                <c:pt idx="7381">
                  <c:v>1815.5</c:v>
                </c:pt>
                <c:pt idx="7382">
                  <c:v>1816</c:v>
                </c:pt>
                <c:pt idx="7383">
                  <c:v>1816.5</c:v>
                </c:pt>
                <c:pt idx="7384">
                  <c:v>1817</c:v>
                </c:pt>
                <c:pt idx="7385">
                  <c:v>1817.5</c:v>
                </c:pt>
                <c:pt idx="7386">
                  <c:v>1818</c:v>
                </c:pt>
                <c:pt idx="7387">
                  <c:v>1818.5</c:v>
                </c:pt>
                <c:pt idx="7388">
                  <c:v>1819</c:v>
                </c:pt>
                <c:pt idx="7389">
                  <c:v>1819.5</c:v>
                </c:pt>
                <c:pt idx="7390">
                  <c:v>1820</c:v>
                </c:pt>
                <c:pt idx="7391">
                  <c:v>1820.5</c:v>
                </c:pt>
                <c:pt idx="7392">
                  <c:v>1821</c:v>
                </c:pt>
                <c:pt idx="7393">
                  <c:v>1821.5</c:v>
                </c:pt>
                <c:pt idx="7394">
                  <c:v>1822</c:v>
                </c:pt>
                <c:pt idx="7395">
                  <c:v>1822.5</c:v>
                </c:pt>
                <c:pt idx="7396">
                  <c:v>1823</c:v>
                </c:pt>
                <c:pt idx="7397">
                  <c:v>1823.5</c:v>
                </c:pt>
                <c:pt idx="7398">
                  <c:v>1824</c:v>
                </c:pt>
                <c:pt idx="7399">
                  <c:v>1824.5</c:v>
                </c:pt>
                <c:pt idx="7400">
                  <c:v>1825</c:v>
                </c:pt>
                <c:pt idx="7401">
                  <c:v>1825.5</c:v>
                </c:pt>
                <c:pt idx="7402">
                  <c:v>1826</c:v>
                </c:pt>
                <c:pt idx="7403">
                  <c:v>1826.5</c:v>
                </c:pt>
                <c:pt idx="7404">
                  <c:v>1827</c:v>
                </c:pt>
                <c:pt idx="7405">
                  <c:v>1827.5</c:v>
                </c:pt>
                <c:pt idx="7406">
                  <c:v>1828</c:v>
                </c:pt>
                <c:pt idx="7407">
                  <c:v>1828.5</c:v>
                </c:pt>
                <c:pt idx="7408">
                  <c:v>1829</c:v>
                </c:pt>
                <c:pt idx="7409">
                  <c:v>1829.5</c:v>
                </c:pt>
                <c:pt idx="7410">
                  <c:v>1830</c:v>
                </c:pt>
                <c:pt idx="7411">
                  <c:v>1830.5</c:v>
                </c:pt>
                <c:pt idx="7412">
                  <c:v>1831</c:v>
                </c:pt>
                <c:pt idx="7413">
                  <c:v>1831.5</c:v>
                </c:pt>
                <c:pt idx="7414">
                  <c:v>1832</c:v>
                </c:pt>
                <c:pt idx="7415">
                  <c:v>1832.5</c:v>
                </c:pt>
                <c:pt idx="7416">
                  <c:v>1833</c:v>
                </c:pt>
                <c:pt idx="7417">
                  <c:v>1833.5</c:v>
                </c:pt>
                <c:pt idx="7418">
                  <c:v>1834</c:v>
                </c:pt>
                <c:pt idx="7419">
                  <c:v>1834.5</c:v>
                </c:pt>
                <c:pt idx="7420">
                  <c:v>1835</c:v>
                </c:pt>
                <c:pt idx="7421">
                  <c:v>1835.5</c:v>
                </c:pt>
                <c:pt idx="7422">
                  <c:v>1836</c:v>
                </c:pt>
                <c:pt idx="7423">
                  <c:v>1836.5</c:v>
                </c:pt>
                <c:pt idx="7424">
                  <c:v>1837</c:v>
                </c:pt>
                <c:pt idx="7425">
                  <c:v>1837.5</c:v>
                </c:pt>
                <c:pt idx="7426">
                  <c:v>1838</c:v>
                </c:pt>
                <c:pt idx="7427">
                  <c:v>1838.5</c:v>
                </c:pt>
                <c:pt idx="7428">
                  <c:v>1839</c:v>
                </c:pt>
                <c:pt idx="7429">
                  <c:v>1839.5</c:v>
                </c:pt>
                <c:pt idx="7430">
                  <c:v>1840</c:v>
                </c:pt>
                <c:pt idx="7431">
                  <c:v>1840.5</c:v>
                </c:pt>
                <c:pt idx="7432">
                  <c:v>1841</c:v>
                </c:pt>
                <c:pt idx="7433">
                  <c:v>1841.5</c:v>
                </c:pt>
                <c:pt idx="7434">
                  <c:v>1842</c:v>
                </c:pt>
                <c:pt idx="7435">
                  <c:v>1842.5</c:v>
                </c:pt>
                <c:pt idx="7436">
                  <c:v>1843</c:v>
                </c:pt>
                <c:pt idx="7437">
                  <c:v>1843.5</c:v>
                </c:pt>
                <c:pt idx="7438">
                  <c:v>1844</c:v>
                </c:pt>
                <c:pt idx="7439">
                  <c:v>1844.5</c:v>
                </c:pt>
                <c:pt idx="7440">
                  <c:v>1845</c:v>
                </c:pt>
                <c:pt idx="7441">
                  <c:v>1845.5</c:v>
                </c:pt>
                <c:pt idx="7442">
                  <c:v>1846</c:v>
                </c:pt>
                <c:pt idx="7443">
                  <c:v>1846.5</c:v>
                </c:pt>
                <c:pt idx="7444">
                  <c:v>1847</c:v>
                </c:pt>
                <c:pt idx="7445">
                  <c:v>1847.5</c:v>
                </c:pt>
                <c:pt idx="7446">
                  <c:v>1848</c:v>
                </c:pt>
                <c:pt idx="7447">
                  <c:v>1848.5</c:v>
                </c:pt>
                <c:pt idx="7448">
                  <c:v>1849</c:v>
                </c:pt>
                <c:pt idx="7449">
                  <c:v>1849.5</c:v>
                </c:pt>
                <c:pt idx="7450">
                  <c:v>1850</c:v>
                </c:pt>
                <c:pt idx="7451">
                  <c:v>1850.5</c:v>
                </c:pt>
                <c:pt idx="7452">
                  <c:v>1851</c:v>
                </c:pt>
                <c:pt idx="7453">
                  <c:v>1851.5</c:v>
                </c:pt>
                <c:pt idx="7454">
                  <c:v>1852</c:v>
                </c:pt>
                <c:pt idx="7455">
                  <c:v>1852.5</c:v>
                </c:pt>
                <c:pt idx="7456">
                  <c:v>1853</c:v>
                </c:pt>
                <c:pt idx="7457">
                  <c:v>1853.5</c:v>
                </c:pt>
                <c:pt idx="7458">
                  <c:v>1854</c:v>
                </c:pt>
                <c:pt idx="7459">
                  <c:v>1854.5</c:v>
                </c:pt>
                <c:pt idx="7460">
                  <c:v>1855</c:v>
                </c:pt>
                <c:pt idx="7461">
                  <c:v>1855.5</c:v>
                </c:pt>
                <c:pt idx="7462">
                  <c:v>1856</c:v>
                </c:pt>
                <c:pt idx="7463">
                  <c:v>1856.5</c:v>
                </c:pt>
                <c:pt idx="7464">
                  <c:v>1857</c:v>
                </c:pt>
                <c:pt idx="7465">
                  <c:v>1857.5</c:v>
                </c:pt>
                <c:pt idx="7466">
                  <c:v>1858</c:v>
                </c:pt>
                <c:pt idx="7467">
                  <c:v>1858.5</c:v>
                </c:pt>
                <c:pt idx="7468">
                  <c:v>1859</c:v>
                </c:pt>
                <c:pt idx="7469">
                  <c:v>1859.5</c:v>
                </c:pt>
                <c:pt idx="7470">
                  <c:v>1860</c:v>
                </c:pt>
                <c:pt idx="7471">
                  <c:v>1860.5</c:v>
                </c:pt>
                <c:pt idx="7472">
                  <c:v>1861</c:v>
                </c:pt>
                <c:pt idx="7473">
                  <c:v>1861.5</c:v>
                </c:pt>
                <c:pt idx="7474">
                  <c:v>1862</c:v>
                </c:pt>
                <c:pt idx="7475">
                  <c:v>1862.5</c:v>
                </c:pt>
                <c:pt idx="7476">
                  <c:v>1863</c:v>
                </c:pt>
                <c:pt idx="7477">
                  <c:v>1863.5</c:v>
                </c:pt>
                <c:pt idx="7478">
                  <c:v>1864</c:v>
                </c:pt>
                <c:pt idx="7479">
                  <c:v>1864.5</c:v>
                </c:pt>
                <c:pt idx="7480">
                  <c:v>1865</c:v>
                </c:pt>
                <c:pt idx="7481">
                  <c:v>1865.5</c:v>
                </c:pt>
                <c:pt idx="7482">
                  <c:v>1866</c:v>
                </c:pt>
                <c:pt idx="7483">
                  <c:v>1866.5</c:v>
                </c:pt>
                <c:pt idx="7484">
                  <c:v>1867</c:v>
                </c:pt>
                <c:pt idx="7485">
                  <c:v>1867.5</c:v>
                </c:pt>
                <c:pt idx="7486">
                  <c:v>1868</c:v>
                </c:pt>
                <c:pt idx="7487">
                  <c:v>1868.5</c:v>
                </c:pt>
                <c:pt idx="7488">
                  <c:v>1869</c:v>
                </c:pt>
                <c:pt idx="7489">
                  <c:v>1869.5</c:v>
                </c:pt>
                <c:pt idx="7490">
                  <c:v>1870</c:v>
                </c:pt>
                <c:pt idx="7491">
                  <c:v>1870.5</c:v>
                </c:pt>
                <c:pt idx="7492">
                  <c:v>1871</c:v>
                </c:pt>
                <c:pt idx="7493">
                  <c:v>1871.5</c:v>
                </c:pt>
                <c:pt idx="7494">
                  <c:v>1872</c:v>
                </c:pt>
                <c:pt idx="7495">
                  <c:v>1872.5</c:v>
                </c:pt>
                <c:pt idx="7496">
                  <c:v>1873</c:v>
                </c:pt>
                <c:pt idx="7497">
                  <c:v>1873.5</c:v>
                </c:pt>
                <c:pt idx="7498">
                  <c:v>1874</c:v>
                </c:pt>
                <c:pt idx="7499">
                  <c:v>1874.5</c:v>
                </c:pt>
                <c:pt idx="7500">
                  <c:v>1875</c:v>
                </c:pt>
                <c:pt idx="7501">
                  <c:v>1875.5</c:v>
                </c:pt>
                <c:pt idx="7502">
                  <c:v>1876</c:v>
                </c:pt>
                <c:pt idx="7503">
                  <c:v>1876.5</c:v>
                </c:pt>
                <c:pt idx="7504">
                  <c:v>1877</c:v>
                </c:pt>
                <c:pt idx="7505">
                  <c:v>1877.5</c:v>
                </c:pt>
                <c:pt idx="7506">
                  <c:v>1878</c:v>
                </c:pt>
                <c:pt idx="7507">
                  <c:v>1878.5</c:v>
                </c:pt>
                <c:pt idx="7508">
                  <c:v>1879</c:v>
                </c:pt>
                <c:pt idx="7509">
                  <c:v>1879.5</c:v>
                </c:pt>
                <c:pt idx="7510">
                  <c:v>1880</c:v>
                </c:pt>
                <c:pt idx="7511">
                  <c:v>1880.5</c:v>
                </c:pt>
                <c:pt idx="7512">
                  <c:v>1881</c:v>
                </c:pt>
                <c:pt idx="7513">
                  <c:v>1881.5</c:v>
                </c:pt>
                <c:pt idx="7514">
                  <c:v>1882</c:v>
                </c:pt>
                <c:pt idx="7515">
                  <c:v>1882.5</c:v>
                </c:pt>
                <c:pt idx="7516">
                  <c:v>1883</c:v>
                </c:pt>
                <c:pt idx="7517">
                  <c:v>1883.5</c:v>
                </c:pt>
                <c:pt idx="7518">
                  <c:v>1884</c:v>
                </c:pt>
                <c:pt idx="7519">
                  <c:v>1884.5</c:v>
                </c:pt>
                <c:pt idx="7520">
                  <c:v>1885</c:v>
                </c:pt>
                <c:pt idx="7521">
                  <c:v>1885.5</c:v>
                </c:pt>
                <c:pt idx="7522">
                  <c:v>1886</c:v>
                </c:pt>
                <c:pt idx="7523">
                  <c:v>1886.5</c:v>
                </c:pt>
                <c:pt idx="7524">
                  <c:v>1887</c:v>
                </c:pt>
                <c:pt idx="7525">
                  <c:v>1887.5</c:v>
                </c:pt>
                <c:pt idx="7526">
                  <c:v>1888</c:v>
                </c:pt>
                <c:pt idx="7527">
                  <c:v>1888.5</c:v>
                </c:pt>
                <c:pt idx="7528">
                  <c:v>1889</c:v>
                </c:pt>
                <c:pt idx="7529">
                  <c:v>1889.5</c:v>
                </c:pt>
                <c:pt idx="7530">
                  <c:v>1890</c:v>
                </c:pt>
                <c:pt idx="7531">
                  <c:v>1890.5</c:v>
                </c:pt>
                <c:pt idx="7532">
                  <c:v>1891</c:v>
                </c:pt>
                <c:pt idx="7533">
                  <c:v>1891.5</c:v>
                </c:pt>
                <c:pt idx="7534">
                  <c:v>1892</c:v>
                </c:pt>
                <c:pt idx="7535">
                  <c:v>1892.5</c:v>
                </c:pt>
                <c:pt idx="7536">
                  <c:v>1893</c:v>
                </c:pt>
                <c:pt idx="7537">
                  <c:v>1893.5</c:v>
                </c:pt>
                <c:pt idx="7538">
                  <c:v>1894</c:v>
                </c:pt>
                <c:pt idx="7539">
                  <c:v>1894.5</c:v>
                </c:pt>
                <c:pt idx="7540">
                  <c:v>1895</c:v>
                </c:pt>
                <c:pt idx="7541">
                  <c:v>1895.5</c:v>
                </c:pt>
                <c:pt idx="7542">
                  <c:v>1896</c:v>
                </c:pt>
                <c:pt idx="7543">
                  <c:v>1896.5</c:v>
                </c:pt>
                <c:pt idx="7544">
                  <c:v>1897</c:v>
                </c:pt>
                <c:pt idx="7545">
                  <c:v>1897.5</c:v>
                </c:pt>
                <c:pt idx="7546">
                  <c:v>1898</c:v>
                </c:pt>
                <c:pt idx="7547">
                  <c:v>1898.5</c:v>
                </c:pt>
                <c:pt idx="7548">
                  <c:v>1899</c:v>
                </c:pt>
                <c:pt idx="7549">
                  <c:v>1899.5</c:v>
                </c:pt>
                <c:pt idx="7550">
                  <c:v>1900</c:v>
                </c:pt>
                <c:pt idx="7551">
                  <c:v>1900.5</c:v>
                </c:pt>
                <c:pt idx="7552">
                  <c:v>1901</c:v>
                </c:pt>
                <c:pt idx="7553">
                  <c:v>1901.5</c:v>
                </c:pt>
                <c:pt idx="7554">
                  <c:v>1902</c:v>
                </c:pt>
                <c:pt idx="7555">
                  <c:v>1902.5</c:v>
                </c:pt>
                <c:pt idx="7556">
                  <c:v>1903</c:v>
                </c:pt>
                <c:pt idx="7557">
                  <c:v>1903.5</c:v>
                </c:pt>
                <c:pt idx="7558">
                  <c:v>1904</c:v>
                </c:pt>
                <c:pt idx="7559">
                  <c:v>1904.5</c:v>
                </c:pt>
                <c:pt idx="7560">
                  <c:v>1905</c:v>
                </c:pt>
                <c:pt idx="7561">
                  <c:v>1905.5</c:v>
                </c:pt>
                <c:pt idx="7562">
                  <c:v>1906</c:v>
                </c:pt>
                <c:pt idx="7563">
                  <c:v>1906.5</c:v>
                </c:pt>
                <c:pt idx="7564">
                  <c:v>1907</c:v>
                </c:pt>
                <c:pt idx="7565">
                  <c:v>1907.5</c:v>
                </c:pt>
                <c:pt idx="7566">
                  <c:v>1908</c:v>
                </c:pt>
                <c:pt idx="7567">
                  <c:v>1908.5</c:v>
                </c:pt>
                <c:pt idx="7568">
                  <c:v>1909</c:v>
                </c:pt>
                <c:pt idx="7569">
                  <c:v>1909.5</c:v>
                </c:pt>
                <c:pt idx="7570">
                  <c:v>1910</c:v>
                </c:pt>
                <c:pt idx="7571">
                  <c:v>1910.5</c:v>
                </c:pt>
                <c:pt idx="7572">
                  <c:v>1911</c:v>
                </c:pt>
                <c:pt idx="7573">
                  <c:v>1911.5</c:v>
                </c:pt>
                <c:pt idx="7574">
                  <c:v>1912</c:v>
                </c:pt>
                <c:pt idx="7575">
                  <c:v>1912.5</c:v>
                </c:pt>
                <c:pt idx="7576">
                  <c:v>1913</c:v>
                </c:pt>
                <c:pt idx="7577">
                  <c:v>1913.5</c:v>
                </c:pt>
                <c:pt idx="7578">
                  <c:v>1914</c:v>
                </c:pt>
                <c:pt idx="7579">
                  <c:v>1914.5</c:v>
                </c:pt>
                <c:pt idx="7580">
                  <c:v>1915</c:v>
                </c:pt>
              </c:numCache>
            </c:numRef>
          </c:xVal>
          <c:yVal>
            <c:numRef>
              <c:f>[Book10]Sheet1!$AH$2:$AH$7582</c:f>
              <c:numCache>
                <c:formatCode>General</c:formatCode>
                <c:ptCount val="7581"/>
                <c:pt idx="0">
                  <c:v>-3.9019300000000001E-3</c:v>
                </c:pt>
                <c:pt idx="1">
                  <c:v>-3.9019300000000001E-3</c:v>
                </c:pt>
                <c:pt idx="2">
                  <c:v>-3.9019300000000001E-3</c:v>
                </c:pt>
                <c:pt idx="3">
                  <c:v>-3.9019300000000001E-3</c:v>
                </c:pt>
                <c:pt idx="4">
                  <c:v>-3.9019300000000001E-3</c:v>
                </c:pt>
                <c:pt idx="5">
                  <c:v>-3.9019300000000001E-3</c:v>
                </c:pt>
                <c:pt idx="6">
                  <c:v>-3.9019300000000001E-3</c:v>
                </c:pt>
                <c:pt idx="7">
                  <c:v>-3.9019300000000001E-3</c:v>
                </c:pt>
                <c:pt idx="8">
                  <c:v>-3.9019300000000001E-3</c:v>
                </c:pt>
                <c:pt idx="9">
                  <c:v>-3.9019300000000001E-3</c:v>
                </c:pt>
                <c:pt idx="10">
                  <c:v>-3.9019300000000001E-3</c:v>
                </c:pt>
                <c:pt idx="11">
                  <c:v>-3.9019300000000001E-3</c:v>
                </c:pt>
                <c:pt idx="12">
                  <c:v>-3.9019300000000001E-3</c:v>
                </c:pt>
                <c:pt idx="13">
                  <c:v>-3.9019300000000001E-3</c:v>
                </c:pt>
                <c:pt idx="14">
                  <c:v>-3.9019300000000001E-3</c:v>
                </c:pt>
                <c:pt idx="15">
                  <c:v>-3.9019300000000001E-3</c:v>
                </c:pt>
                <c:pt idx="16">
                  <c:v>-3.9019300000000001E-3</c:v>
                </c:pt>
                <c:pt idx="17">
                  <c:v>-3.9019300000000001E-3</c:v>
                </c:pt>
                <c:pt idx="18">
                  <c:v>-3.9019300000000001E-3</c:v>
                </c:pt>
                <c:pt idx="19">
                  <c:v>-3.9019300000000001E-3</c:v>
                </c:pt>
                <c:pt idx="20">
                  <c:v>-3.9019300000000001E-3</c:v>
                </c:pt>
                <c:pt idx="21">
                  <c:v>-3.9019300000000001E-3</c:v>
                </c:pt>
                <c:pt idx="22">
                  <c:v>-3.9019300000000001E-3</c:v>
                </c:pt>
                <c:pt idx="23">
                  <c:v>-3.9019300000000001E-3</c:v>
                </c:pt>
                <c:pt idx="24">
                  <c:v>-3.9019300000000001E-3</c:v>
                </c:pt>
                <c:pt idx="25">
                  <c:v>-3.9019300000000001E-3</c:v>
                </c:pt>
                <c:pt idx="26">
                  <c:v>-3.9019300000000001E-3</c:v>
                </c:pt>
                <c:pt idx="27">
                  <c:v>-3.9019300000000001E-3</c:v>
                </c:pt>
                <c:pt idx="28">
                  <c:v>-3.9019300000000001E-3</c:v>
                </c:pt>
                <c:pt idx="29">
                  <c:v>-3.9019300000000001E-3</c:v>
                </c:pt>
                <c:pt idx="30">
                  <c:v>-3.9019300000000001E-3</c:v>
                </c:pt>
                <c:pt idx="31">
                  <c:v>-3.9019300000000001E-3</c:v>
                </c:pt>
                <c:pt idx="32">
                  <c:v>-3.9648399999999999E-3</c:v>
                </c:pt>
                <c:pt idx="33">
                  <c:v>-4.1647189999999999E-3</c:v>
                </c:pt>
                <c:pt idx="34">
                  <c:v>-4.3715819999999997E-3</c:v>
                </c:pt>
                <c:pt idx="35">
                  <c:v>-4.5855710000000001E-3</c:v>
                </c:pt>
                <c:pt idx="36">
                  <c:v>-4.8067810000000004E-3</c:v>
                </c:pt>
                <c:pt idx="37">
                  <c:v>-5.035253E-3</c:v>
                </c:pt>
                <c:pt idx="38">
                  <c:v>-5.2709180000000003E-3</c:v>
                </c:pt>
                <c:pt idx="39">
                  <c:v>-5.5135870000000003E-3</c:v>
                </c:pt>
                <c:pt idx="40">
                  <c:v>-5.7630809999999998E-3</c:v>
                </c:pt>
                <c:pt idx="41">
                  <c:v>-6.0193269999999997E-3</c:v>
                </c:pt>
                <c:pt idx="42">
                  <c:v>-6.2823360000000003E-3</c:v>
                </c:pt>
                <c:pt idx="43">
                  <c:v>-6.5521829999999996E-3</c:v>
                </c:pt>
                <c:pt idx="44">
                  <c:v>-6.8289509999999998E-3</c:v>
                </c:pt>
                <c:pt idx="45">
                  <c:v>-7.112653E-3</c:v>
                </c:pt>
                <c:pt idx="46">
                  <c:v>-7.4032860000000002E-3</c:v>
                </c:pt>
                <c:pt idx="47">
                  <c:v>-7.7008770000000001E-3</c:v>
                </c:pt>
                <c:pt idx="48">
                  <c:v>-8.0054449999999999E-3</c:v>
                </c:pt>
                <c:pt idx="49">
                  <c:v>-8.3170339999999992E-3</c:v>
                </c:pt>
                <c:pt idx="50">
                  <c:v>-8.6357340000000008E-3</c:v>
                </c:pt>
                <c:pt idx="51">
                  <c:v>-8.961597E-3</c:v>
                </c:pt>
                <c:pt idx="52">
                  <c:v>-9.2946239999999996E-3</c:v>
                </c:pt>
                <c:pt idx="53">
                  <c:v>-9.6348130000000008E-3</c:v>
                </c:pt>
                <c:pt idx="54">
                  <c:v>-9.9821800000000002E-3</c:v>
                </c:pt>
                <c:pt idx="55">
                  <c:v>-1.033678E-2</c:v>
                </c:pt>
                <c:pt idx="56">
                  <c:v>-1.069868E-2</c:v>
                </c:pt>
                <c:pt idx="57">
                  <c:v>-1.10679E-2</c:v>
                </c:pt>
                <c:pt idx="58">
                  <c:v>-1.144442E-2</c:v>
                </c:pt>
                <c:pt idx="59">
                  <c:v>-1.1828170000000001E-2</c:v>
                </c:pt>
                <c:pt idx="60">
                  <c:v>-1.221909E-2</c:v>
                </c:pt>
                <c:pt idx="61">
                  <c:v>-1.2617160000000001E-2</c:v>
                </c:pt>
                <c:pt idx="62">
                  <c:v>-1.3022499999999999E-2</c:v>
                </c:pt>
                <c:pt idx="63">
                  <c:v>-1.343516E-2</c:v>
                </c:pt>
                <c:pt idx="64">
                  <c:v>-1.385517E-2</c:v>
                </c:pt>
                <c:pt idx="65">
                  <c:v>-1.428259E-2</c:v>
                </c:pt>
                <c:pt idx="66">
                  <c:v>-1.4717539999999999E-2</c:v>
                </c:pt>
                <c:pt idx="67">
                  <c:v>-1.5160089999999999E-2</c:v>
                </c:pt>
                <c:pt idx="68">
                  <c:v>-1.5610250000000001E-2</c:v>
                </c:pt>
                <c:pt idx="69">
                  <c:v>-1.6068030000000001E-2</c:v>
                </c:pt>
                <c:pt idx="70">
                  <c:v>-1.653338E-2</c:v>
                </c:pt>
                <c:pt idx="71">
                  <c:v>-1.7006179999999999E-2</c:v>
                </c:pt>
                <c:pt idx="72">
                  <c:v>-1.7486359999999999E-2</c:v>
                </c:pt>
                <c:pt idx="73">
                  <c:v>-1.7973869999999999E-2</c:v>
                </c:pt>
                <c:pt idx="74">
                  <c:v>-1.8468700000000001E-2</c:v>
                </c:pt>
                <c:pt idx="75">
                  <c:v>-1.8970870000000001E-2</c:v>
                </c:pt>
                <c:pt idx="76">
                  <c:v>-1.948043E-2</c:v>
                </c:pt>
                <c:pt idx="77">
                  <c:v>-1.9997439999999998E-2</c:v>
                </c:pt>
                <c:pt idx="78">
                  <c:v>-2.0521930000000001E-2</c:v>
                </c:pt>
                <c:pt idx="79">
                  <c:v>-2.105396E-2</c:v>
                </c:pt>
                <c:pt idx="80">
                  <c:v>-2.1593520000000001E-2</c:v>
                </c:pt>
                <c:pt idx="81">
                  <c:v>-2.214058E-2</c:v>
                </c:pt>
                <c:pt idx="82">
                  <c:v>-2.2695050000000001E-2</c:v>
                </c:pt>
                <c:pt idx="83">
                  <c:v>-2.3256780000000001E-2</c:v>
                </c:pt>
                <c:pt idx="84">
                  <c:v>-2.382565E-2</c:v>
                </c:pt>
                <c:pt idx="85">
                  <c:v>-2.4401630000000001E-2</c:v>
                </c:pt>
                <c:pt idx="86">
                  <c:v>-2.4984739999999998E-2</c:v>
                </c:pt>
                <c:pt idx="87">
                  <c:v>-2.557504E-2</c:v>
                </c:pt>
                <c:pt idx="88">
                  <c:v>-2.6172620000000001E-2</c:v>
                </c:pt>
                <c:pt idx="89">
                  <c:v>-2.6777539999999999E-2</c:v>
                </c:pt>
                <c:pt idx="90">
                  <c:v>-2.7389839999999999E-2</c:v>
                </c:pt>
                <c:pt idx="91">
                  <c:v>-2.8009510000000001E-2</c:v>
                </c:pt>
                <c:pt idx="92">
                  <c:v>-2.8636459999999999E-2</c:v>
                </c:pt>
                <c:pt idx="93">
                  <c:v>-2.9270540000000001E-2</c:v>
                </c:pt>
                <c:pt idx="94">
                  <c:v>-2.99116E-2</c:v>
                </c:pt>
                <c:pt idx="95">
                  <c:v>-3.055954E-2</c:v>
                </c:pt>
                <c:pt idx="96">
                  <c:v>-3.1214249999999999E-2</c:v>
                </c:pt>
                <c:pt idx="97">
                  <c:v>-3.187566E-2</c:v>
                </c:pt>
                <c:pt idx="98">
                  <c:v>-3.2543830000000003E-2</c:v>
                </c:pt>
                <c:pt idx="99">
                  <c:v>-3.3218850000000001E-2</c:v>
                </c:pt>
                <c:pt idx="100">
                  <c:v>-3.3900899999999998E-2</c:v>
                </c:pt>
                <c:pt idx="101">
                  <c:v>-3.4590200000000002E-2</c:v>
                </c:pt>
                <c:pt idx="102">
                  <c:v>-3.5286949999999997E-2</c:v>
                </c:pt>
                <c:pt idx="103">
                  <c:v>-3.5991240000000001E-2</c:v>
                </c:pt>
                <c:pt idx="104">
                  <c:v>-3.6703050000000001E-2</c:v>
                </c:pt>
                <c:pt idx="105">
                  <c:v>-3.7422289999999997E-2</c:v>
                </c:pt>
                <c:pt idx="106">
                  <c:v>-3.8148870000000001E-2</c:v>
                </c:pt>
                <c:pt idx="107">
                  <c:v>-3.8882670000000001E-2</c:v>
                </c:pt>
                <c:pt idx="108">
                  <c:v>-3.9623609999999997E-2</c:v>
                </c:pt>
                <c:pt idx="109">
                  <c:v>-4.0371650000000002E-2</c:v>
                </c:pt>
                <c:pt idx="110">
                  <c:v>-4.112677E-2</c:v>
                </c:pt>
                <c:pt idx="111">
                  <c:v>-4.1889000000000003E-2</c:v>
                </c:pt>
                <c:pt idx="112">
                  <c:v>-4.2658380000000003E-2</c:v>
                </c:pt>
                <c:pt idx="113">
                  <c:v>-4.3435050000000003E-2</c:v>
                </c:pt>
                <c:pt idx="114">
                  <c:v>-4.4219099999999997E-2</c:v>
                </c:pt>
                <c:pt idx="115">
                  <c:v>-4.501057E-2</c:v>
                </c:pt>
                <c:pt idx="116">
                  <c:v>-4.5809460000000003E-2</c:v>
                </c:pt>
                <c:pt idx="117">
                  <c:v>-4.6615690000000001E-2</c:v>
                </c:pt>
                <c:pt idx="118">
                  <c:v>-4.7429150000000003E-2</c:v>
                </c:pt>
                <c:pt idx="119">
                  <c:v>-4.8249729999999998E-2</c:v>
                </c:pt>
                <c:pt idx="120">
                  <c:v>-4.9077410000000002E-2</c:v>
                </c:pt>
                <c:pt idx="121">
                  <c:v>-4.991218E-2</c:v>
                </c:pt>
                <c:pt idx="122">
                  <c:v>-5.0754090000000002E-2</c:v>
                </c:pt>
                <c:pt idx="123">
                  <c:v>-5.1603250000000003E-2</c:v>
                </c:pt>
                <c:pt idx="124">
                  <c:v>-5.2459730000000003E-2</c:v>
                </c:pt>
                <c:pt idx="125">
                  <c:v>-5.332361E-2</c:v>
                </c:pt>
                <c:pt idx="126">
                  <c:v>-5.4194920000000001E-2</c:v>
                </c:pt>
                <c:pt idx="127">
                  <c:v>-5.5073629999999998E-2</c:v>
                </c:pt>
                <c:pt idx="128">
                  <c:v>-5.5959630000000003E-2</c:v>
                </c:pt>
                <c:pt idx="129">
                  <c:v>-5.6852809999999997E-2</c:v>
                </c:pt>
                <c:pt idx="130">
                  <c:v>-5.7753069999999997E-2</c:v>
                </c:pt>
                <c:pt idx="131">
                  <c:v>-5.866039E-2</c:v>
                </c:pt>
                <c:pt idx="132">
                  <c:v>-5.9574839999999997E-2</c:v>
                </c:pt>
                <c:pt idx="133">
                  <c:v>-6.0496620000000001E-2</c:v>
                </c:pt>
                <c:pt idx="134">
                  <c:v>-6.142587E-2</c:v>
                </c:pt>
                <c:pt idx="135">
                  <c:v>-6.2362689999999998E-2</c:v>
                </c:pt>
                <c:pt idx="136">
                  <c:v>-6.3307180000000005E-2</c:v>
                </c:pt>
                <c:pt idx="137">
                  <c:v>-6.4259339999999998E-2</c:v>
                </c:pt>
                <c:pt idx="138">
                  <c:v>-6.5219139999999995E-2</c:v>
                </c:pt>
                <c:pt idx="139">
                  <c:v>-6.6186480000000006E-2</c:v>
                </c:pt>
                <c:pt idx="140">
                  <c:v>-6.7161239999999997E-2</c:v>
                </c:pt>
                <c:pt idx="141">
                  <c:v>-6.8143369999999995E-2</c:v>
                </c:pt>
                <c:pt idx="142">
                  <c:v>-6.9132860000000004E-2</c:v>
                </c:pt>
                <c:pt idx="143">
                  <c:v>-7.0129810000000001E-2</c:v>
                </c:pt>
                <c:pt idx="144">
                  <c:v>-7.1134299999999998E-2</c:v>
                </c:pt>
                <c:pt idx="145">
                  <c:v>-7.2146459999999996E-2</c:v>
                </c:pt>
                <c:pt idx="146">
                  <c:v>-7.3166339999999996E-2</c:v>
                </c:pt>
                <c:pt idx="147">
                  <c:v>-7.4193930000000005E-2</c:v>
                </c:pt>
                <c:pt idx="148">
                  <c:v>-7.5229199999999996E-2</c:v>
                </c:pt>
                <c:pt idx="149">
                  <c:v>-7.6272080000000006E-2</c:v>
                </c:pt>
                <c:pt idx="150">
                  <c:v>-7.7322470000000004E-2</c:v>
                </c:pt>
                <c:pt idx="151">
                  <c:v>-7.8380270000000002E-2</c:v>
                </c:pt>
                <c:pt idx="152">
                  <c:v>-7.9445399999999999E-2</c:v>
                </c:pt>
                <c:pt idx="153">
                  <c:v>-8.0517870000000005E-2</c:v>
                </c:pt>
                <c:pt idx="154">
                  <c:v>-8.1597740000000002E-2</c:v>
                </c:pt>
                <c:pt idx="155">
                  <c:v>-8.2685140000000004E-2</c:v>
                </c:pt>
                <c:pt idx="156">
                  <c:v>-8.3780209999999994E-2</c:v>
                </c:pt>
                <c:pt idx="157">
                  <c:v>-8.4883070000000005E-2</c:v>
                </c:pt>
                <c:pt idx="158">
                  <c:v>-8.5993840000000002E-2</c:v>
                </c:pt>
                <c:pt idx="159">
                  <c:v>-8.7112529999999994E-2</c:v>
                </c:pt>
                <c:pt idx="160">
                  <c:v>-8.8239150000000002E-2</c:v>
                </c:pt>
                <c:pt idx="161">
                  <c:v>-8.9373610000000006E-2</c:v>
                </c:pt>
                <c:pt idx="162">
                  <c:v>-9.0515780000000004E-2</c:v>
                </c:pt>
                <c:pt idx="163">
                  <c:v>-9.1665529999999995E-2</c:v>
                </c:pt>
                <c:pt idx="164">
                  <c:v>-9.2822749999999996E-2</c:v>
                </c:pt>
                <c:pt idx="165">
                  <c:v>-9.3987379999999995E-2</c:v>
                </c:pt>
                <c:pt idx="166">
                  <c:v>-9.5159460000000001E-2</c:v>
                </c:pt>
                <c:pt idx="167">
                  <c:v>-9.6339110000000006E-2</c:v>
                </c:pt>
                <c:pt idx="168">
                  <c:v>-9.7526450000000001E-2</c:v>
                </c:pt>
                <c:pt idx="169">
                  <c:v>-9.8721589999999998E-2</c:v>
                </c:pt>
                <c:pt idx="170">
                  <c:v>-9.9924570000000004E-2</c:v>
                </c:pt>
                <c:pt idx="171">
                  <c:v>-0.1011354</c:v>
                </c:pt>
                <c:pt idx="172">
                  <c:v>-0.1023541</c:v>
                </c:pt>
                <c:pt idx="173">
                  <c:v>-0.1035808</c:v>
                </c:pt>
                <c:pt idx="174">
                  <c:v>-0.1048153</c:v>
                </c:pt>
                <c:pt idx="175">
                  <c:v>-0.1060575</c:v>
                </c:pt>
                <c:pt idx="176">
                  <c:v>-0.1073074</c:v>
                </c:pt>
                <c:pt idx="177">
                  <c:v>-0.10856490000000001</c:v>
                </c:pt>
                <c:pt idx="178">
                  <c:v>-0.10983</c:v>
                </c:pt>
                <c:pt idx="179">
                  <c:v>-0.1111027</c:v>
                </c:pt>
                <c:pt idx="180">
                  <c:v>-0.1123832</c:v>
                </c:pt>
                <c:pt idx="181">
                  <c:v>-0.11367149999999999</c:v>
                </c:pt>
                <c:pt idx="182">
                  <c:v>-0.11496779999999999</c:v>
                </c:pt>
                <c:pt idx="183">
                  <c:v>-0.11627220000000001</c:v>
                </c:pt>
                <c:pt idx="184">
                  <c:v>-0.1175848</c:v>
                </c:pt>
                <c:pt idx="185">
                  <c:v>-0.11890539999999999</c:v>
                </c:pt>
                <c:pt idx="186">
                  <c:v>-0.1202342</c:v>
                </c:pt>
                <c:pt idx="187">
                  <c:v>-0.12157080000000001</c:v>
                </c:pt>
                <c:pt idx="188">
                  <c:v>-0.12291530000000001</c:v>
                </c:pt>
                <c:pt idx="189">
                  <c:v>-0.1242675</c:v>
                </c:pt>
                <c:pt idx="190">
                  <c:v>-0.12562760000000001</c:v>
                </c:pt>
                <c:pt idx="191">
                  <c:v>-0.12699559999999999</c:v>
                </c:pt>
                <c:pt idx="192">
                  <c:v>-0.12837170000000001</c:v>
                </c:pt>
                <c:pt idx="193">
                  <c:v>-0.12975610000000001</c:v>
                </c:pt>
                <c:pt idx="194">
                  <c:v>-0.13114870000000001</c:v>
                </c:pt>
                <c:pt idx="195">
                  <c:v>-0.13254949999999999</c:v>
                </c:pt>
                <c:pt idx="196">
                  <c:v>-0.13395840000000001</c:v>
                </c:pt>
                <c:pt idx="197">
                  <c:v>-0.13537540000000001</c:v>
                </c:pt>
                <c:pt idx="198">
                  <c:v>-0.13680049999999999</c:v>
                </c:pt>
                <c:pt idx="199">
                  <c:v>-0.13823350000000001</c:v>
                </c:pt>
                <c:pt idx="200">
                  <c:v>-0.1396744</c:v>
                </c:pt>
                <c:pt idx="201">
                  <c:v>-0.1411232</c:v>
                </c:pt>
                <c:pt idx="202">
                  <c:v>-0.14258000000000001</c:v>
                </c:pt>
                <c:pt idx="203">
                  <c:v>-0.1440449</c:v>
                </c:pt>
                <c:pt idx="204">
                  <c:v>-0.14551800000000001</c:v>
                </c:pt>
                <c:pt idx="205">
                  <c:v>-0.1469994</c:v>
                </c:pt>
                <c:pt idx="206">
                  <c:v>-0.14848900000000001</c:v>
                </c:pt>
                <c:pt idx="207">
                  <c:v>-0.1499867</c:v>
                </c:pt>
                <c:pt idx="208">
                  <c:v>-0.1514924</c:v>
                </c:pt>
                <c:pt idx="209">
                  <c:v>-0.15300620000000001</c:v>
                </c:pt>
                <c:pt idx="210">
                  <c:v>-0.1545281</c:v>
                </c:pt>
                <c:pt idx="211">
                  <c:v>-0.1560579</c:v>
                </c:pt>
                <c:pt idx="212">
                  <c:v>-0.15759580000000001</c:v>
                </c:pt>
                <c:pt idx="213">
                  <c:v>-0.15914200000000001</c:v>
                </c:pt>
                <c:pt idx="214">
                  <c:v>-0.16069639999999999</c:v>
                </c:pt>
                <c:pt idx="215">
                  <c:v>-0.16225909999999999</c:v>
                </c:pt>
                <c:pt idx="216">
                  <c:v>-0.16383020000000001</c:v>
                </c:pt>
                <c:pt idx="217">
                  <c:v>-0.16540959999999999</c:v>
                </c:pt>
                <c:pt idx="218">
                  <c:v>-0.16699729999999999</c:v>
                </c:pt>
                <c:pt idx="219">
                  <c:v>-0.1685931</c:v>
                </c:pt>
                <c:pt idx="220">
                  <c:v>-0.17019719999999999</c:v>
                </c:pt>
                <c:pt idx="221">
                  <c:v>-0.1718094</c:v>
                </c:pt>
                <c:pt idx="222">
                  <c:v>-0.17342969999999999</c:v>
                </c:pt>
                <c:pt idx="223">
                  <c:v>-0.1750583</c:v>
                </c:pt>
                <c:pt idx="224">
                  <c:v>-0.1766953</c:v>
                </c:pt>
                <c:pt idx="225">
                  <c:v>-0.17834069999999999</c:v>
                </c:pt>
                <c:pt idx="226">
                  <c:v>-0.17999470000000001</c:v>
                </c:pt>
                <c:pt idx="227">
                  <c:v>-0.1816574</c:v>
                </c:pt>
                <c:pt idx="228">
                  <c:v>-0.18332860000000001</c:v>
                </c:pt>
                <c:pt idx="229">
                  <c:v>-0.18500839999999999</c:v>
                </c:pt>
                <c:pt idx="230">
                  <c:v>-0.18669659999999999</c:v>
                </c:pt>
                <c:pt idx="231">
                  <c:v>-0.188393</c:v>
                </c:pt>
                <c:pt idx="232">
                  <c:v>-0.19009770000000001</c:v>
                </c:pt>
                <c:pt idx="233">
                  <c:v>-0.1918106</c:v>
                </c:pt>
                <c:pt idx="234">
                  <c:v>-0.1935317</c:v>
                </c:pt>
                <c:pt idx="235">
                  <c:v>-0.19526099999999999</c:v>
                </c:pt>
                <c:pt idx="236">
                  <c:v>-0.19699849999999999</c:v>
                </c:pt>
                <c:pt idx="237">
                  <c:v>-0.19874420000000001</c:v>
                </c:pt>
                <c:pt idx="238">
                  <c:v>-0.20049839999999999</c:v>
                </c:pt>
                <c:pt idx="239">
                  <c:v>-0.202261</c:v>
                </c:pt>
                <c:pt idx="240">
                  <c:v>-0.20403199999999999</c:v>
                </c:pt>
                <c:pt idx="241">
                  <c:v>-0.20581140000000001</c:v>
                </c:pt>
                <c:pt idx="242">
                  <c:v>-0.20759929999999999</c:v>
                </c:pt>
                <c:pt idx="243">
                  <c:v>-0.20939550000000001</c:v>
                </c:pt>
                <c:pt idx="244">
                  <c:v>-0.2112</c:v>
                </c:pt>
                <c:pt idx="245">
                  <c:v>-0.2130127</c:v>
                </c:pt>
                <c:pt idx="246">
                  <c:v>-0.21483340000000001</c:v>
                </c:pt>
                <c:pt idx="247">
                  <c:v>-0.2166621</c:v>
                </c:pt>
                <c:pt idx="248">
                  <c:v>-0.218499</c:v>
                </c:pt>
                <c:pt idx="249">
                  <c:v>-0.22034400000000001</c:v>
                </c:pt>
                <c:pt idx="250">
                  <c:v>-0.22219720000000001</c:v>
                </c:pt>
                <c:pt idx="251">
                  <c:v>-0.2240588</c:v>
                </c:pt>
                <c:pt idx="252">
                  <c:v>-0.22592870000000001</c:v>
                </c:pt>
                <c:pt idx="253">
                  <c:v>-0.22780700000000001</c:v>
                </c:pt>
                <c:pt idx="254">
                  <c:v>-0.2296937</c:v>
                </c:pt>
                <c:pt idx="255">
                  <c:v>-0.23158870000000001</c:v>
                </c:pt>
                <c:pt idx="256">
                  <c:v>-0.23349210000000001</c:v>
                </c:pt>
                <c:pt idx="257">
                  <c:v>-0.2354039</c:v>
                </c:pt>
                <c:pt idx="258">
                  <c:v>-0.23732410000000001</c:v>
                </c:pt>
                <c:pt idx="259">
                  <c:v>-0.23925260000000001</c:v>
                </c:pt>
                <c:pt idx="260">
                  <c:v>-0.2411894</c:v>
                </c:pt>
                <c:pt idx="261">
                  <c:v>-0.2431344</c:v>
                </c:pt>
                <c:pt idx="262">
                  <c:v>-0.24508779999999999</c:v>
                </c:pt>
                <c:pt idx="263">
                  <c:v>-0.2470494</c:v>
                </c:pt>
                <c:pt idx="264">
                  <c:v>-0.2490195</c:v>
                </c:pt>
                <c:pt idx="265">
                  <c:v>-0.2509981</c:v>
                </c:pt>
                <c:pt idx="266">
                  <c:v>-0.25298520000000002</c:v>
                </c:pt>
                <c:pt idx="267">
                  <c:v>-0.2549807</c:v>
                </c:pt>
                <c:pt idx="268">
                  <c:v>-0.25698480000000001</c:v>
                </c:pt>
                <c:pt idx="269">
                  <c:v>-0.25899739999999999</c:v>
                </c:pt>
                <c:pt idx="270">
                  <c:v>-0.26101859999999999</c:v>
                </c:pt>
                <c:pt idx="271">
                  <c:v>-0.26304830000000001</c:v>
                </c:pt>
                <c:pt idx="272">
                  <c:v>-0.26508660000000001</c:v>
                </c:pt>
                <c:pt idx="273">
                  <c:v>-0.26713330000000002</c:v>
                </c:pt>
                <c:pt idx="274">
                  <c:v>-0.26918839999999999</c:v>
                </c:pt>
                <c:pt idx="275">
                  <c:v>-0.27125189999999999</c:v>
                </c:pt>
                <c:pt idx="276">
                  <c:v>-0.2733237</c:v>
                </c:pt>
                <c:pt idx="277">
                  <c:v>-0.27540399999999998</c:v>
                </c:pt>
                <c:pt idx="278">
                  <c:v>-0.27749269999999998</c:v>
                </c:pt>
                <c:pt idx="279">
                  <c:v>-0.2795898</c:v>
                </c:pt>
                <c:pt idx="280">
                  <c:v>-0.28169529999999998</c:v>
                </c:pt>
                <c:pt idx="281">
                  <c:v>-0.28380919999999998</c:v>
                </c:pt>
                <c:pt idx="282">
                  <c:v>-0.28593150000000001</c:v>
                </c:pt>
                <c:pt idx="283">
                  <c:v>-0.28806219999999999</c:v>
                </c:pt>
                <c:pt idx="284">
                  <c:v>-0.29020119999999999</c:v>
                </c:pt>
                <c:pt idx="285">
                  <c:v>-0.29234860000000001</c:v>
                </c:pt>
                <c:pt idx="286">
                  <c:v>-0.29450419999999999</c:v>
                </c:pt>
                <c:pt idx="287">
                  <c:v>-0.29666809999999999</c:v>
                </c:pt>
                <c:pt idx="288">
                  <c:v>-0.2988401</c:v>
                </c:pt>
                <c:pt idx="289">
                  <c:v>-0.30102020000000002</c:v>
                </c:pt>
                <c:pt idx="290">
                  <c:v>-0.30320839999999999</c:v>
                </c:pt>
                <c:pt idx="291">
                  <c:v>-0.30540469999999997</c:v>
                </c:pt>
                <c:pt idx="292">
                  <c:v>-0.30760929999999997</c:v>
                </c:pt>
                <c:pt idx="293">
                  <c:v>-0.30982209999999999</c:v>
                </c:pt>
                <c:pt idx="294">
                  <c:v>-0.31204340000000003</c:v>
                </c:pt>
                <c:pt idx="295">
                  <c:v>-0.31427310000000003</c:v>
                </c:pt>
                <c:pt idx="296">
                  <c:v>-0.3165114</c:v>
                </c:pt>
                <c:pt idx="297">
                  <c:v>-0.3187584</c:v>
                </c:pt>
                <c:pt idx="298">
                  <c:v>-0.32101429999999997</c:v>
                </c:pt>
                <c:pt idx="299">
                  <c:v>-0.32327899999999998</c:v>
                </c:pt>
                <c:pt idx="300">
                  <c:v>-0.32555250000000002</c:v>
                </c:pt>
                <c:pt idx="301">
                  <c:v>-0.32783459999999998</c:v>
                </c:pt>
                <c:pt idx="302">
                  <c:v>-0.33012540000000001</c:v>
                </c:pt>
                <c:pt idx="303">
                  <c:v>-0.33242460000000001</c:v>
                </c:pt>
                <c:pt idx="304">
                  <c:v>-0.33473229999999998</c:v>
                </c:pt>
                <c:pt idx="305">
                  <c:v>-0.33704840000000003</c:v>
                </c:pt>
                <c:pt idx="306">
                  <c:v>-0.33937309999999998</c:v>
                </c:pt>
                <c:pt idx="307">
                  <c:v>-0.34170650000000002</c:v>
                </c:pt>
                <c:pt idx="308">
                  <c:v>-0.34404849999999998</c:v>
                </c:pt>
                <c:pt idx="309">
                  <c:v>-0.34639950000000003</c:v>
                </c:pt>
                <c:pt idx="310">
                  <c:v>-0.34875929999999999</c:v>
                </c:pt>
                <c:pt idx="311">
                  <c:v>-0.3511282</c:v>
                </c:pt>
                <c:pt idx="312">
                  <c:v>-0.35350589999999998</c:v>
                </c:pt>
                <c:pt idx="313">
                  <c:v>-0.3558925</c:v>
                </c:pt>
                <c:pt idx="314">
                  <c:v>-0.35828759999999998</c:v>
                </c:pt>
                <c:pt idx="315">
                  <c:v>-0.36069109999999999</c:v>
                </c:pt>
                <c:pt idx="316">
                  <c:v>-0.3631028</c:v>
                </c:pt>
                <c:pt idx="317">
                  <c:v>-0.36552259999999998</c:v>
                </c:pt>
                <c:pt idx="318">
                  <c:v>-0.36795050000000001</c:v>
                </c:pt>
                <c:pt idx="319">
                  <c:v>-0.3703864</c:v>
                </c:pt>
                <c:pt idx="320">
                  <c:v>-0.37283050000000001</c:v>
                </c:pt>
                <c:pt idx="321">
                  <c:v>-0.37528309999999998</c:v>
                </c:pt>
                <c:pt idx="322">
                  <c:v>-0.37774429999999998</c:v>
                </c:pt>
                <c:pt idx="323">
                  <c:v>-0.38021440000000001</c:v>
                </c:pt>
                <c:pt idx="324">
                  <c:v>-0.38269320000000001</c:v>
                </c:pt>
                <c:pt idx="325">
                  <c:v>-0.38518079999999999</c:v>
                </c:pt>
                <c:pt idx="326">
                  <c:v>-0.3876771</c:v>
                </c:pt>
                <c:pt idx="327">
                  <c:v>-0.39018180000000002</c:v>
                </c:pt>
                <c:pt idx="328">
                  <c:v>-0.39269490000000001</c:v>
                </c:pt>
                <c:pt idx="329">
                  <c:v>-0.39521620000000002</c:v>
                </c:pt>
                <c:pt idx="330">
                  <c:v>-0.39774569999999998</c:v>
                </c:pt>
                <c:pt idx="331">
                  <c:v>-0.40028350000000001</c:v>
                </c:pt>
                <c:pt idx="332">
                  <c:v>-0.40282980000000002</c:v>
                </c:pt>
                <c:pt idx="333">
                  <c:v>-0.40538469999999999</c:v>
                </c:pt>
                <c:pt idx="334">
                  <c:v>-0.40794829999999999</c:v>
                </c:pt>
                <c:pt idx="335">
                  <c:v>-0.41052060000000001</c:v>
                </c:pt>
                <c:pt idx="336">
                  <c:v>-0.41310170000000002</c:v>
                </c:pt>
                <c:pt idx="337">
                  <c:v>-0.41569159999999999</c:v>
                </c:pt>
                <c:pt idx="338">
                  <c:v>-0.4182901</c:v>
                </c:pt>
                <c:pt idx="339">
                  <c:v>-0.42089720000000003</c:v>
                </c:pt>
                <c:pt idx="340">
                  <c:v>-0.42351290000000003</c:v>
                </c:pt>
                <c:pt idx="341">
                  <c:v>-0.42613709999999999</c:v>
                </c:pt>
                <c:pt idx="342">
                  <c:v>-0.42876999999999998</c:v>
                </c:pt>
                <c:pt idx="343">
                  <c:v>-0.4314115</c:v>
                </c:pt>
                <c:pt idx="344">
                  <c:v>-0.43406159999999999</c:v>
                </c:pt>
                <c:pt idx="345">
                  <c:v>-0.43672040000000001</c:v>
                </c:pt>
                <c:pt idx="346">
                  <c:v>-0.4393878</c:v>
                </c:pt>
                <c:pt idx="347">
                  <c:v>-0.4420637</c:v>
                </c:pt>
                <c:pt idx="348">
                  <c:v>-0.44474839999999999</c:v>
                </c:pt>
                <c:pt idx="349">
                  <c:v>-0.4474419</c:v>
                </c:pt>
                <c:pt idx="350">
                  <c:v>-0.4501444</c:v>
                </c:pt>
                <c:pt idx="351">
                  <c:v>-0.45285589999999998</c:v>
                </c:pt>
                <c:pt idx="352">
                  <c:v>-0.4555765</c:v>
                </c:pt>
                <c:pt idx="353">
                  <c:v>-0.4583062</c:v>
                </c:pt>
                <c:pt idx="354">
                  <c:v>-0.46104499999999998</c:v>
                </c:pt>
                <c:pt idx="355">
                  <c:v>-0.46379280000000001</c:v>
                </c:pt>
                <c:pt idx="356">
                  <c:v>-0.46654950000000001</c:v>
                </c:pt>
                <c:pt idx="357">
                  <c:v>-0.46931479999999998</c:v>
                </c:pt>
                <c:pt idx="358">
                  <c:v>-0.47208870000000003</c:v>
                </c:pt>
                <c:pt idx="359">
                  <c:v>-0.47487099999999999</c:v>
                </c:pt>
                <c:pt idx="360">
                  <c:v>-0.47766160000000002</c:v>
                </c:pt>
                <c:pt idx="361">
                  <c:v>-0.48046050000000001</c:v>
                </c:pt>
                <c:pt idx="362">
                  <c:v>-0.48326799999999998</c:v>
                </c:pt>
                <c:pt idx="363">
                  <c:v>-0.48608430000000002</c:v>
                </c:pt>
                <c:pt idx="364">
                  <c:v>-0.4889095</c:v>
                </c:pt>
                <c:pt idx="365">
                  <c:v>-0.49174410000000002</c:v>
                </c:pt>
                <c:pt idx="366">
                  <c:v>-0.49458790000000002</c:v>
                </c:pt>
                <c:pt idx="367">
                  <c:v>-0.49744100000000002</c:v>
                </c:pt>
                <c:pt idx="368">
                  <c:v>-0.50030319999999995</c:v>
                </c:pt>
                <c:pt idx="369">
                  <c:v>-0.50317429999999996</c:v>
                </c:pt>
                <c:pt idx="370">
                  <c:v>-0.50605389999999995</c:v>
                </c:pt>
                <c:pt idx="371">
                  <c:v>-0.50894200000000001</c:v>
                </c:pt>
                <c:pt idx="372">
                  <c:v>-0.51183840000000003</c:v>
                </c:pt>
                <c:pt idx="373">
                  <c:v>-0.5147429</c:v>
                </c:pt>
                <c:pt idx="374">
                  <c:v>-0.51765570000000005</c:v>
                </c:pt>
                <c:pt idx="375">
                  <c:v>-0.52057710000000001</c:v>
                </c:pt>
                <c:pt idx="376">
                  <c:v>-0.52350719999999995</c:v>
                </c:pt>
                <c:pt idx="377">
                  <c:v>-0.52644639999999998</c:v>
                </c:pt>
                <c:pt idx="378">
                  <c:v>-0.52939480000000005</c:v>
                </c:pt>
                <c:pt idx="379">
                  <c:v>-0.53235250000000001</c:v>
                </c:pt>
                <c:pt idx="380">
                  <c:v>-0.53531930000000005</c:v>
                </c:pt>
                <c:pt idx="381">
                  <c:v>-0.53829510000000003</c:v>
                </c:pt>
                <c:pt idx="382">
                  <c:v>-0.54127970000000003</c:v>
                </c:pt>
                <c:pt idx="383">
                  <c:v>-0.5442728</c:v>
                </c:pt>
                <c:pt idx="384">
                  <c:v>-0.54727409999999999</c:v>
                </c:pt>
                <c:pt idx="385">
                  <c:v>-0.55028350000000004</c:v>
                </c:pt>
                <c:pt idx="386">
                  <c:v>-0.55330109999999999</c:v>
                </c:pt>
                <c:pt idx="387">
                  <c:v>-0.55632669999999995</c:v>
                </c:pt>
                <c:pt idx="388">
                  <c:v>-0.55936079999999999</c:v>
                </c:pt>
                <c:pt idx="389">
                  <c:v>-0.56240330000000005</c:v>
                </c:pt>
                <c:pt idx="390">
                  <c:v>-0.56545460000000003</c:v>
                </c:pt>
                <c:pt idx="391">
                  <c:v>-0.56851470000000004</c:v>
                </c:pt>
                <c:pt idx="392">
                  <c:v>-0.57158370000000003</c:v>
                </c:pt>
                <c:pt idx="393">
                  <c:v>-0.57466150000000005</c:v>
                </c:pt>
                <c:pt idx="394">
                  <c:v>-0.57774789999999998</c:v>
                </c:pt>
                <c:pt idx="395">
                  <c:v>-0.58084279999999999</c:v>
                </c:pt>
                <c:pt idx="396">
                  <c:v>-0.58394590000000002</c:v>
                </c:pt>
                <c:pt idx="397">
                  <c:v>-0.5870573</c:v>
                </c:pt>
                <c:pt idx="398">
                  <c:v>-0.59017679999999995</c:v>
                </c:pt>
                <c:pt idx="399">
                  <c:v>-0.59330450000000001</c:v>
                </c:pt>
                <c:pt idx="400">
                  <c:v>-0.59644050000000004</c:v>
                </c:pt>
                <c:pt idx="401">
                  <c:v>-0.59958480000000003</c:v>
                </c:pt>
                <c:pt idx="402">
                  <c:v>-0.60273739999999998</c:v>
                </c:pt>
                <c:pt idx="403">
                  <c:v>-0.60589839999999995</c:v>
                </c:pt>
                <c:pt idx="404">
                  <c:v>-0.60906800000000005</c:v>
                </c:pt>
                <c:pt idx="405">
                  <c:v>-0.61224619999999996</c:v>
                </c:pt>
                <c:pt idx="406">
                  <c:v>-0.61543320000000001</c:v>
                </c:pt>
                <c:pt idx="407">
                  <c:v>-0.61862890000000004</c:v>
                </c:pt>
                <c:pt idx="408">
                  <c:v>-0.62183319999999997</c:v>
                </c:pt>
                <c:pt idx="409">
                  <c:v>-0.6250462</c:v>
                </c:pt>
                <c:pt idx="410">
                  <c:v>-0.62826749999999998</c:v>
                </c:pt>
                <c:pt idx="411">
                  <c:v>-0.63149690000000003</c:v>
                </c:pt>
                <c:pt idx="412">
                  <c:v>-0.63473409999999997</c:v>
                </c:pt>
                <c:pt idx="413">
                  <c:v>-0.63797899999999996</c:v>
                </c:pt>
                <c:pt idx="414">
                  <c:v>-0.64123140000000001</c:v>
                </c:pt>
                <c:pt idx="415">
                  <c:v>-0.64449149999999999</c:v>
                </c:pt>
                <c:pt idx="416">
                  <c:v>-0.64775919999999998</c:v>
                </c:pt>
                <c:pt idx="417">
                  <c:v>-0.65103489999999997</c:v>
                </c:pt>
                <c:pt idx="418">
                  <c:v>-0.65431879999999998</c:v>
                </c:pt>
                <c:pt idx="419">
                  <c:v>-0.6576111</c:v>
                </c:pt>
                <c:pt idx="420">
                  <c:v>-0.6609119</c:v>
                </c:pt>
                <c:pt idx="421">
                  <c:v>-0.66422139999999996</c:v>
                </c:pt>
                <c:pt idx="422">
                  <c:v>-0.6675394</c:v>
                </c:pt>
                <c:pt idx="423">
                  <c:v>-0.67086559999999995</c:v>
                </c:pt>
                <c:pt idx="424">
                  <c:v>-0.67419980000000002</c:v>
                </c:pt>
                <c:pt idx="425">
                  <c:v>-0.67754159999999997</c:v>
                </c:pt>
                <c:pt idx="426">
                  <c:v>-0.68089069999999996</c:v>
                </c:pt>
                <c:pt idx="427">
                  <c:v>-0.68424689999999999</c:v>
                </c:pt>
                <c:pt idx="428">
                  <c:v>-0.68761039999999995</c:v>
                </c:pt>
                <c:pt idx="429">
                  <c:v>-0.69098110000000001</c:v>
                </c:pt>
                <c:pt idx="430">
                  <c:v>-0.69435950000000002</c:v>
                </c:pt>
                <c:pt idx="431">
                  <c:v>-0.69774590000000003</c:v>
                </c:pt>
                <c:pt idx="432">
                  <c:v>-0.70114050000000006</c:v>
                </c:pt>
                <c:pt idx="433">
                  <c:v>-0.70454349999999999</c:v>
                </c:pt>
                <c:pt idx="434">
                  <c:v>-0.707955</c:v>
                </c:pt>
                <c:pt idx="435">
                  <c:v>-0.71137490000000003</c:v>
                </c:pt>
                <c:pt idx="436">
                  <c:v>-0.71480299999999997</c:v>
                </c:pt>
                <c:pt idx="437">
                  <c:v>-0.71823919999999997</c:v>
                </c:pt>
                <c:pt idx="438">
                  <c:v>-0.72168310000000002</c:v>
                </c:pt>
                <c:pt idx="439">
                  <c:v>-0.72513439999999996</c:v>
                </c:pt>
                <c:pt idx="440">
                  <c:v>-0.72859320000000005</c:v>
                </c:pt>
                <c:pt idx="441">
                  <c:v>-0.73205949999999997</c:v>
                </c:pt>
                <c:pt idx="442">
                  <c:v>-0.73553369999999996</c:v>
                </c:pt>
                <c:pt idx="443">
                  <c:v>-0.73901589999999995</c:v>
                </c:pt>
                <c:pt idx="444">
                  <c:v>-0.74250629999999995</c:v>
                </c:pt>
                <c:pt idx="445">
                  <c:v>-0.74600500000000003</c:v>
                </c:pt>
                <c:pt idx="446">
                  <c:v>-0.74951230000000002</c:v>
                </c:pt>
                <c:pt idx="447">
                  <c:v>-0.75302800000000003</c:v>
                </c:pt>
                <c:pt idx="448">
                  <c:v>-0.75655220000000001</c:v>
                </c:pt>
                <c:pt idx="449">
                  <c:v>-0.7600846</c:v>
                </c:pt>
                <c:pt idx="450">
                  <c:v>-0.763625</c:v>
                </c:pt>
                <c:pt idx="451">
                  <c:v>-0.76717329999999995</c:v>
                </c:pt>
                <c:pt idx="452">
                  <c:v>-0.77072929999999995</c:v>
                </c:pt>
                <c:pt idx="453">
                  <c:v>-0.77429309999999996</c:v>
                </c:pt>
                <c:pt idx="454">
                  <c:v>-0.77786489999999997</c:v>
                </c:pt>
                <c:pt idx="455">
                  <c:v>-0.78144469999999999</c:v>
                </c:pt>
                <c:pt idx="456">
                  <c:v>-0.78503259999999997</c:v>
                </c:pt>
                <c:pt idx="457">
                  <c:v>-0.78862869999999996</c:v>
                </c:pt>
                <c:pt idx="458">
                  <c:v>-0.79223319999999997</c:v>
                </c:pt>
                <c:pt idx="459">
                  <c:v>-0.7958461</c:v>
                </c:pt>
                <c:pt idx="460">
                  <c:v>-0.79946740000000005</c:v>
                </c:pt>
                <c:pt idx="461">
                  <c:v>-0.80309699999999995</c:v>
                </c:pt>
                <c:pt idx="462">
                  <c:v>-0.80673490000000003</c:v>
                </c:pt>
                <c:pt idx="463">
                  <c:v>-0.81038109999999997</c:v>
                </c:pt>
                <c:pt idx="464">
                  <c:v>-0.81403550000000002</c:v>
                </c:pt>
                <c:pt idx="465">
                  <c:v>-0.81769809999999998</c:v>
                </c:pt>
                <c:pt idx="466">
                  <c:v>-0.82136880000000001</c:v>
                </c:pt>
                <c:pt idx="467">
                  <c:v>-0.82504750000000004</c:v>
                </c:pt>
                <c:pt idx="468">
                  <c:v>-0.82873410000000003</c:v>
                </c:pt>
                <c:pt idx="469">
                  <c:v>-0.83242859999999996</c:v>
                </c:pt>
                <c:pt idx="470">
                  <c:v>-0.83613119999999996</c:v>
                </c:pt>
                <c:pt idx="471">
                  <c:v>-0.83984179999999997</c:v>
                </c:pt>
                <c:pt idx="472">
                  <c:v>-0.84356059999999999</c:v>
                </c:pt>
                <c:pt idx="473">
                  <c:v>-0.84728780000000004</c:v>
                </c:pt>
                <c:pt idx="474">
                  <c:v>-0.85102350000000004</c:v>
                </c:pt>
                <c:pt idx="475">
                  <c:v>-0.85476759999999996</c:v>
                </c:pt>
                <c:pt idx="476">
                  <c:v>-0.85852010000000001</c:v>
                </c:pt>
                <c:pt idx="477">
                  <c:v>-0.86228090000000002</c:v>
                </c:pt>
                <c:pt idx="478">
                  <c:v>-0.86604990000000004</c:v>
                </c:pt>
                <c:pt idx="479">
                  <c:v>-0.86982669999999995</c:v>
                </c:pt>
                <c:pt idx="480">
                  <c:v>-0.87361129999999998</c:v>
                </c:pt>
                <c:pt idx="481">
                  <c:v>-0.87740359999999995</c:v>
                </c:pt>
                <c:pt idx="482">
                  <c:v>-0.88120359999999998</c:v>
                </c:pt>
                <c:pt idx="483">
                  <c:v>-0.88501149999999995</c:v>
                </c:pt>
                <c:pt idx="484">
                  <c:v>-0.88882740000000005</c:v>
                </c:pt>
                <c:pt idx="485">
                  <c:v>-0.89265150000000004</c:v>
                </c:pt>
                <c:pt idx="486">
                  <c:v>-0.8964839</c:v>
                </c:pt>
                <c:pt idx="487">
                  <c:v>-0.90032489999999998</c:v>
                </c:pt>
                <c:pt idx="488">
                  <c:v>-0.9041747</c:v>
                </c:pt>
                <c:pt idx="489">
                  <c:v>-0.90803319999999998</c:v>
                </c:pt>
                <c:pt idx="490">
                  <c:v>-0.9119003</c:v>
                </c:pt>
                <c:pt idx="491">
                  <c:v>-0.91577569999999997</c:v>
                </c:pt>
                <c:pt idx="492">
                  <c:v>-0.91965940000000002</c:v>
                </c:pt>
                <c:pt idx="493">
                  <c:v>-0.92355120000000002</c:v>
                </c:pt>
                <c:pt idx="494">
                  <c:v>-0.92745100000000003</c:v>
                </c:pt>
                <c:pt idx="495">
                  <c:v>-0.93135880000000004</c:v>
                </c:pt>
                <c:pt idx="496">
                  <c:v>-0.93527470000000001</c:v>
                </c:pt>
                <c:pt idx="497">
                  <c:v>-0.9391988</c:v>
                </c:pt>
                <c:pt idx="498">
                  <c:v>-0.94313130000000001</c:v>
                </c:pt>
                <c:pt idx="499">
                  <c:v>-0.94707209999999997</c:v>
                </c:pt>
                <c:pt idx="500">
                  <c:v>-0.95102140000000002</c:v>
                </c:pt>
                <c:pt idx="501">
                  <c:v>-0.95497920000000003</c:v>
                </c:pt>
                <c:pt idx="502">
                  <c:v>-0.95894550000000001</c:v>
                </c:pt>
                <c:pt idx="503">
                  <c:v>-0.96292009999999995</c:v>
                </c:pt>
                <c:pt idx="504">
                  <c:v>-0.96690290000000001</c:v>
                </c:pt>
                <c:pt idx="505">
                  <c:v>-0.97089380000000003</c:v>
                </c:pt>
                <c:pt idx="506">
                  <c:v>-0.97489269999999995</c:v>
                </c:pt>
                <c:pt idx="507">
                  <c:v>-0.97889959999999998</c:v>
                </c:pt>
                <c:pt idx="508">
                  <c:v>-0.98291439999999997</c:v>
                </c:pt>
                <c:pt idx="509">
                  <c:v>-0.98693739999999996</c:v>
                </c:pt>
                <c:pt idx="510">
                  <c:v>-0.99096850000000003</c:v>
                </c:pt>
                <c:pt idx="511">
                  <c:v>-0.99500789999999995</c:v>
                </c:pt>
                <c:pt idx="512">
                  <c:v>-0.99905560000000004</c:v>
                </c:pt>
                <c:pt idx="513">
                  <c:v>-1.003112</c:v>
                </c:pt>
                <c:pt idx="514">
                  <c:v>-1.0071760000000001</c:v>
                </c:pt>
                <c:pt idx="515">
                  <c:v>-1.0112490000000001</c:v>
                </c:pt>
                <c:pt idx="516">
                  <c:v>-1.0153300000000001</c:v>
                </c:pt>
                <c:pt idx="517">
                  <c:v>-1.0194190000000001</c:v>
                </c:pt>
                <c:pt idx="518">
                  <c:v>-1.0235160000000001</c:v>
                </c:pt>
                <c:pt idx="519">
                  <c:v>-1.0276209999999999</c:v>
                </c:pt>
                <c:pt idx="520">
                  <c:v>-1.0317350000000001</c:v>
                </c:pt>
                <c:pt idx="521">
                  <c:v>-1.0358560000000001</c:v>
                </c:pt>
                <c:pt idx="522">
                  <c:v>-1.0399849999999999</c:v>
                </c:pt>
                <c:pt idx="523">
                  <c:v>-1.0441229999999999</c:v>
                </c:pt>
                <c:pt idx="524">
                  <c:v>-1.0482689999999999</c:v>
                </c:pt>
                <c:pt idx="525">
                  <c:v>-1.0524230000000001</c:v>
                </c:pt>
                <c:pt idx="526">
                  <c:v>-1.0565850000000001</c:v>
                </c:pt>
                <c:pt idx="527">
                  <c:v>-1.0607549999999999</c:v>
                </c:pt>
                <c:pt idx="528">
                  <c:v>-1.0649329999999999</c:v>
                </c:pt>
                <c:pt idx="529">
                  <c:v>-1.0691200000000001</c:v>
                </c:pt>
                <c:pt idx="530">
                  <c:v>-1.073315</c:v>
                </c:pt>
                <c:pt idx="531">
                  <c:v>-1.077518</c:v>
                </c:pt>
                <c:pt idx="532">
                  <c:v>-1.0817289999999999</c:v>
                </c:pt>
                <c:pt idx="533">
                  <c:v>-1.0859490000000001</c:v>
                </c:pt>
                <c:pt idx="534">
                  <c:v>-1.090177</c:v>
                </c:pt>
                <c:pt idx="535">
                  <c:v>-1.0944119999999999</c:v>
                </c:pt>
                <c:pt idx="536">
                  <c:v>-1.0986560000000001</c:v>
                </c:pt>
                <c:pt idx="537">
                  <c:v>-1.102908</c:v>
                </c:pt>
                <c:pt idx="538">
                  <c:v>-1.1071690000000001</c:v>
                </c:pt>
                <c:pt idx="539">
                  <c:v>-1.111437</c:v>
                </c:pt>
                <c:pt idx="540">
                  <c:v>-1.115715</c:v>
                </c:pt>
                <c:pt idx="541">
                  <c:v>-1.120001</c:v>
                </c:pt>
                <c:pt idx="542">
                  <c:v>-1.124295</c:v>
                </c:pt>
                <c:pt idx="543">
                  <c:v>-1.128598</c:v>
                </c:pt>
                <c:pt idx="544">
                  <c:v>-1.1329089999999999</c:v>
                </c:pt>
                <c:pt idx="545">
                  <c:v>-1.137229</c:v>
                </c:pt>
                <c:pt idx="546">
                  <c:v>-1.1415569999999999</c:v>
                </c:pt>
                <c:pt idx="547">
                  <c:v>-1.1458930000000001</c:v>
                </c:pt>
                <c:pt idx="548">
                  <c:v>-1.150237</c:v>
                </c:pt>
                <c:pt idx="549">
                  <c:v>-1.1545890000000001</c:v>
                </c:pt>
                <c:pt idx="550">
                  <c:v>-1.158949</c:v>
                </c:pt>
                <c:pt idx="551">
                  <c:v>-1.1633169999999999</c:v>
                </c:pt>
                <c:pt idx="552">
                  <c:v>-1.1676930000000001</c:v>
                </c:pt>
                <c:pt idx="553">
                  <c:v>-1.172078</c:v>
                </c:pt>
                <c:pt idx="554">
                  <c:v>-1.176471</c:v>
                </c:pt>
                <c:pt idx="555">
                  <c:v>-1.1808730000000001</c:v>
                </c:pt>
                <c:pt idx="556">
                  <c:v>-1.1852830000000001</c:v>
                </c:pt>
                <c:pt idx="557">
                  <c:v>-1.1897009999999999</c:v>
                </c:pt>
                <c:pt idx="558">
                  <c:v>-1.1941280000000001</c:v>
                </c:pt>
                <c:pt idx="559">
                  <c:v>-1.198563</c:v>
                </c:pt>
                <c:pt idx="560">
                  <c:v>-1.2030050000000001</c:v>
                </c:pt>
                <c:pt idx="561">
                  <c:v>-1.2074560000000001</c:v>
                </c:pt>
                <c:pt idx="562">
                  <c:v>-1.2119150000000001</c:v>
                </c:pt>
                <c:pt idx="563">
                  <c:v>-1.2163820000000001</c:v>
                </c:pt>
                <c:pt idx="564">
                  <c:v>-1.220858</c:v>
                </c:pt>
                <c:pt idx="565">
                  <c:v>-1.225341</c:v>
                </c:pt>
                <c:pt idx="566">
                  <c:v>-1.229833</c:v>
                </c:pt>
                <c:pt idx="567">
                  <c:v>-1.2343329999999999</c:v>
                </c:pt>
                <c:pt idx="568">
                  <c:v>-1.2388410000000001</c:v>
                </c:pt>
                <c:pt idx="569">
                  <c:v>-1.243357</c:v>
                </c:pt>
                <c:pt idx="570">
                  <c:v>-1.247881</c:v>
                </c:pt>
                <c:pt idx="571">
                  <c:v>-1.252413</c:v>
                </c:pt>
                <c:pt idx="572">
                  <c:v>-1.256953</c:v>
                </c:pt>
                <c:pt idx="573">
                  <c:v>-1.261501</c:v>
                </c:pt>
                <c:pt idx="574">
                  <c:v>-1.2660579999999999</c:v>
                </c:pt>
                <c:pt idx="575">
                  <c:v>-1.2706219999999999</c:v>
                </c:pt>
                <c:pt idx="576">
                  <c:v>-1.2751950000000001</c:v>
                </c:pt>
                <c:pt idx="577">
                  <c:v>-1.2797750000000001</c:v>
                </c:pt>
                <c:pt idx="578">
                  <c:v>-1.2843640000000001</c:v>
                </c:pt>
                <c:pt idx="579">
                  <c:v>-1.2889619999999999</c:v>
                </c:pt>
                <c:pt idx="580">
                  <c:v>-1.2935669999999999</c:v>
                </c:pt>
                <c:pt idx="581">
                  <c:v>-1.298181</c:v>
                </c:pt>
                <c:pt idx="582">
                  <c:v>-1.3028029999999999</c:v>
                </c:pt>
                <c:pt idx="583">
                  <c:v>-1.3074330000000001</c:v>
                </c:pt>
                <c:pt idx="584">
                  <c:v>-1.312071</c:v>
                </c:pt>
                <c:pt idx="585">
                  <c:v>-1.3167169999999999</c:v>
                </c:pt>
                <c:pt idx="586">
                  <c:v>-1.3213710000000001</c:v>
                </c:pt>
                <c:pt idx="587">
                  <c:v>-1.326033</c:v>
                </c:pt>
                <c:pt idx="588">
                  <c:v>-1.330703</c:v>
                </c:pt>
                <c:pt idx="589">
                  <c:v>-1.3353809999999999</c:v>
                </c:pt>
                <c:pt idx="590">
                  <c:v>-1.3400669999999999</c:v>
                </c:pt>
                <c:pt idx="591">
                  <c:v>-1.34476</c:v>
                </c:pt>
                <c:pt idx="592">
                  <c:v>-1.3494619999999999</c:v>
                </c:pt>
                <c:pt idx="593">
                  <c:v>-1.3541719999999999</c:v>
                </c:pt>
                <c:pt idx="594">
                  <c:v>-1.3588899999999999</c:v>
                </c:pt>
                <c:pt idx="595">
                  <c:v>-1.3636159999999999</c:v>
                </c:pt>
                <c:pt idx="596">
                  <c:v>-1.368349</c:v>
                </c:pt>
                <c:pt idx="597">
                  <c:v>-1.3730910000000001</c:v>
                </c:pt>
                <c:pt idx="598">
                  <c:v>-1.37784</c:v>
                </c:pt>
                <c:pt idx="599">
                  <c:v>-1.382598</c:v>
                </c:pt>
                <c:pt idx="600">
                  <c:v>-1.3873629999999999</c:v>
                </c:pt>
                <c:pt idx="601">
                  <c:v>-1.392137</c:v>
                </c:pt>
                <c:pt idx="602">
                  <c:v>-1.3969180000000001</c:v>
                </c:pt>
                <c:pt idx="603">
                  <c:v>-1.401708</c:v>
                </c:pt>
                <c:pt idx="604">
                  <c:v>-1.406506</c:v>
                </c:pt>
                <c:pt idx="605">
                  <c:v>-1.411311</c:v>
                </c:pt>
                <c:pt idx="606">
                  <c:v>-1.4161250000000001</c:v>
                </c:pt>
                <c:pt idx="607">
                  <c:v>-1.420947</c:v>
                </c:pt>
                <c:pt idx="608">
                  <c:v>-1.4257759999999999</c:v>
                </c:pt>
                <c:pt idx="609">
                  <c:v>-1.4306129999999999</c:v>
                </c:pt>
                <c:pt idx="610">
                  <c:v>-1.435459</c:v>
                </c:pt>
                <c:pt idx="611">
                  <c:v>-1.440312</c:v>
                </c:pt>
                <c:pt idx="612">
                  <c:v>-1.445173</c:v>
                </c:pt>
                <c:pt idx="613">
                  <c:v>-1.450043</c:v>
                </c:pt>
                <c:pt idx="614">
                  <c:v>-1.45492</c:v>
                </c:pt>
                <c:pt idx="615">
                  <c:v>-1.459805</c:v>
                </c:pt>
                <c:pt idx="616">
                  <c:v>-1.4646980000000001</c:v>
                </c:pt>
                <c:pt idx="617">
                  <c:v>-1.4695990000000001</c:v>
                </c:pt>
                <c:pt idx="618">
                  <c:v>-1.474507</c:v>
                </c:pt>
                <c:pt idx="619">
                  <c:v>-1.4794240000000001</c:v>
                </c:pt>
                <c:pt idx="620">
                  <c:v>-1.484348</c:v>
                </c:pt>
                <c:pt idx="621">
                  <c:v>-1.4892799999999999</c:v>
                </c:pt>
                <c:pt idx="622">
                  <c:v>-1.4942200000000001</c:v>
                </c:pt>
                <c:pt idx="623">
                  <c:v>-1.4991680000000001</c:v>
                </c:pt>
                <c:pt idx="624">
                  <c:v>-1.504124</c:v>
                </c:pt>
                <c:pt idx="625">
                  <c:v>-1.509088</c:v>
                </c:pt>
                <c:pt idx="626">
                  <c:v>-1.5140610000000001</c:v>
                </c:pt>
                <c:pt idx="627">
                  <c:v>-1.5190410000000001</c:v>
                </c:pt>
                <c:pt idx="628">
                  <c:v>-1.5240290000000001</c:v>
                </c:pt>
                <c:pt idx="629">
                  <c:v>-1.5290250000000001</c:v>
                </c:pt>
                <c:pt idx="630">
                  <c:v>-1.5340290000000001</c:v>
                </c:pt>
                <c:pt idx="631">
                  <c:v>-1.5390410000000001</c:v>
                </c:pt>
                <c:pt idx="632">
                  <c:v>-1.5440609999999999</c:v>
                </c:pt>
                <c:pt idx="633">
                  <c:v>-1.5490889999999999</c:v>
                </c:pt>
                <c:pt idx="634">
                  <c:v>-1.554125</c:v>
                </c:pt>
                <c:pt idx="635">
                  <c:v>-1.5591699999999999</c:v>
                </c:pt>
                <c:pt idx="636">
                  <c:v>-1.564222</c:v>
                </c:pt>
                <c:pt idx="637">
                  <c:v>-1.569283</c:v>
                </c:pt>
                <c:pt idx="638">
                  <c:v>-1.574352</c:v>
                </c:pt>
                <c:pt idx="639">
                  <c:v>-1.5794280000000001</c:v>
                </c:pt>
                <c:pt idx="640">
                  <c:v>-1.5845130000000001</c:v>
                </c:pt>
                <c:pt idx="641">
                  <c:v>-1.5896049999999999</c:v>
                </c:pt>
                <c:pt idx="642">
                  <c:v>-1.5947039999999999</c:v>
                </c:pt>
                <c:pt idx="643">
                  <c:v>-1.599812</c:v>
                </c:pt>
                <c:pt idx="644">
                  <c:v>-1.604927</c:v>
                </c:pt>
                <c:pt idx="645">
                  <c:v>-1.61005</c:v>
                </c:pt>
                <c:pt idx="646">
                  <c:v>-1.6151819999999999</c:v>
                </c:pt>
                <c:pt idx="647">
                  <c:v>-1.620323</c:v>
                </c:pt>
                <c:pt idx="648">
                  <c:v>-1.6254710000000001</c:v>
                </c:pt>
                <c:pt idx="649">
                  <c:v>-1.630628</c:v>
                </c:pt>
                <c:pt idx="650">
                  <c:v>-1.6357930000000001</c:v>
                </c:pt>
                <c:pt idx="651">
                  <c:v>-1.6409659999999999</c:v>
                </c:pt>
                <c:pt idx="652">
                  <c:v>-1.646147</c:v>
                </c:pt>
                <c:pt idx="653">
                  <c:v>-1.651335</c:v>
                </c:pt>
                <c:pt idx="654">
                  <c:v>-1.656531</c:v>
                </c:pt>
                <c:pt idx="655">
                  <c:v>-1.661735</c:v>
                </c:pt>
                <c:pt idx="656">
                  <c:v>-1.666946</c:v>
                </c:pt>
                <c:pt idx="657">
                  <c:v>-1.672166</c:v>
                </c:pt>
                <c:pt idx="658">
                  <c:v>-1.6773940000000001</c:v>
                </c:pt>
                <c:pt idx="659">
                  <c:v>-1.6826300000000001</c:v>
                </c:pt>
                <c:pt idx="660">
                  <c:v>-1.6878740000000001</c:v>
                </c:pt>
                <c:pt idx="661">
                  <c:v>-1.6931259999999999</c:v>
                </c:pt>
                <c:pt idx="662">
                  <c:v>-1.698386</c:v>
                </c:pt>
                <c:pt idx="663">
                  <c:v>-1.7036530000000001</c:v>
                </c:pt>
                <c:pt idx="664">
                  <c:v>-1.7089289999999999</c:v>
                </c:pt>
                <c:pt idx="665">
                  <c:v>-1.7142109999999999</c:v>
                </c:pt>
                <c:pt idx="666">
                  <c:v>-1.7195020000000001</c:v>
                </c:pt>
                <c:pt idx="667">
                  <c:v>-1.7248000000000001</c:v>
                </c:pt>
                <c:pt idx="668">
                  <c:v>-1.7301059999999999</c:v>
                </c:pt>
                <c:pt idx="669">
                  <c:v>-1.73542</c:v>
                </c:pt>
                <c:pt idx="670">
                  <c:v>-1.740742</c:v>
                </c:pt>
                <c:pt idx="671">
                  <c:v>-1.7460720000000001</c:v>
                </c:pt>
                <c:pt idx="672">
                  <c:v>-1.7514099999999999</c:v>
                </c:pt>
                <c:pt idx="673">
                  <c:v>-1.7567569999999999</c:v>
                </c:pt>
                <c:pt idx="674">
                  <c:v>-1.762111</c:v>
                </c:pt>
                <c:pt idx="675">
                  <c:v>-1.7674719999999999</c:v>
                </c:pt>
                <c:pt idx="676">
                  <c:v>-1.772842</c:v>
                </c:pt>
                <c:pt idx="677">
                  <c:v>-1.778219</c:v>
                </c:pt>
                <c:pt idx="678">
                  <c:v>-1.7836050000000001</c:v>
                </c:pt>
                <c:pt idx="679">
                  <c:v>-1.7889980000000001</c:v>
                </c:pt>
                <c:pt idx="680">
                  <c:v>-1.7943990000000001</c:v>
                </c:pt>
                <c:pt idx="681">
                  <c:v>-1.799809</c:v>
                </c:pt>
                <c:pt idx="682">
                  <c:v>-1.805226</c:v>
                </c:pt>
                <c:pt idx="683">
                  <c:v>-1.810651</c:v>
                </c:pt>
                <c:pt idx="684">
                  <c:v>-1.816084</c:v>
                </c:pt>
                <c:pt idx="685">
                  <c:v>-1.8215239999999999</c:v>
                </c:pt>
                <c:pt idx="686">
                  <c:v>-1.826973</c:v>
                </c:pt>
                <c:pt idx="687">
                  <c:v>-1.8324290000000001</c:v>
                </c:pt>
                <c:pt idx="688">
                  <c:v>-1.837893</c:v>
                </c:pt>
                <c:pt idx="689">
                  <c:v>-1.843364</c:v>
                </c:pt>
                <c:pt idx="690">
                  <c:v>-1.848843</c:v>
                </c:pt>
                <c:pt idx="691">
                  <c:v>-1.854331</c:v>
                </c:pt>
                <c:pt idx="692">
                  <c:v>-1.8598250000000001</c:v>
                </c:pt>
                <c:pt idx="693">
                  <c:v>-1.8653280000000001</c:v>
                </c:pt>
                <c:pt idx="694">
                  <c:v>-1.870838</c:v>
                </c:pt>
                <c:pt idx="695">
                  <c:v>-1.8763559999999999</c:v>
                </c:pt>
                <c:pt idx="696">
                  <c:v>-1.8818820000000001</c:v>
                </c:pt>
                <c:pt idx="697">
                  <c:v>-1.8874139999999999</c:v>
                </c:pt>
                <c:pt idx="698">
                  <c:v>-1.8929549999999999</c:v>
                </c:pt>
                <c:pt idx="699">
                  <c:v>-1.8985019999999999</c:v>
                </c:pt>
                <c:pt idx="700">
                  <c:v>-1.904058</c:v>
                </c:pt>
                <c:pt idx="701">
                  <c:v>-1.909621</c:v>
                </c:pt>
                <c:pt idx="702">
                  <c:v>-1.915192</c:v>
                </c:pt>
                <c:pt idx="703">
                  <c:v>-1.920771</c:v>
                </c:pt>
                <c:pt idx="704">
                  <c:v>-1.9263570000000001</c:v>
                </c:pt>
                <c:pt idx="705">
                  <c:v>-1.931951</c:v>
                </c:pt>
                <c:pt idx="706">
                  <c:v>-1.9375519999999999</c:v>
                </c:pt>
                <c:pt idx="707">
                  <c:v>-1.94316</c:v>
                </c:pt>
                <c:pt idx="708">
                  <c:v>-1.9487749999999999</c:v>
                </c:pt>
                <c:pt idx="709">
                  <c:v>-1.9543980000000001</c:v>
                </c:pt>
                <c:pt idx="710">
                  <c:v>-1.960027</c:v>
                </c:pt>
                <c:pt idx="711">
                  <c:v>-1.9656640000000001</c:v>
                </c:pt>
                <c:pt idx="712">
                  <c:v>-1.9713080000000001</c:v>
                </c:pt>
                <c:pt idx="713">
                  <c:v>-1.9769589999999999</c:v>
                </c:pt>
                <c:pt idx="714">
                  <c:v>-1.9826189999999999</c:v>
                </c:pt>
                <c:pt idx="715">
                  <c:v>-1.988286</c:v>
                </c:pt>
                <c:pt idx="716">
                  <c:v>-1.99396</c:v>
                </c:pt>
                <c:pt idx="717">
                  <c:v>-1.9996419999999999</c:v>
                </c:pt>
                <c:pt idx="718">
                  <c:v>-2.005331</c:v>
                </c:pt>
                <c:pt idx="719">
                  <c:v>-2.0110269999999999</c:v>
                </c:pt>
                <c:pt idx="720">
                  <c:v>-2.0167310000000001</c:v>
                </c:pt>
                <c:pt idx="721">
                  <c:v>-2.0224410000000002</c:v>
                </c:pt>
                <c:pt idx="722">
                  <c:v>-2.028159</c:v>
                </c:pt>
                <c:pt idx="723">
                  <c:v>-2.033884</c:v>
                </c:pt>
                <c:pt idx="724">
                  <c:v>-2.0396160000000001</c:v>
                </c:pt>
                <c:pt idx="725">
                  <c:v>-2.045356</c:v>
                </c:pt>
                <c:pt idx="726">
                  <c:v>-2.0511029999999999</c:v>
                </c:pt>
                <c:pt idx="727">
                  <c:v>-2.0568569999999999</c:v>
                </c:pt>
                <c:pt idx="728">
                  <c:v>-2.0626199999999999</c:v>
                </c:pt>
                <c:pt idx="729">
                  <c:v>-2.0683889999999998</c:v>
                </c:pt>
                <c:pt idx="730">
                  <c:v>-2.074166</c:v>
                </c:pt>
                <c:pt idx="731">
                  <c:v>-2.0799500000000002</c:v>
                </c:pt>
                <c:pt idx="732">
                  <c:v>-2.0857420000000002</c:v>
                </c:pt>
                <c:pt idx="733">
                  <c:v>-2.0915400000000002</c:v>
                </c:pt>
                <c:pt idx="734">
                  <c:v>-2.0973449999999998</c:v>
                </c:pt>
                <c:pt idx="735">
                  <c:v>-2.1031580000000001</c:v>
                </c:pt>
                <c:pt idx="736">
                  <c:v>-2.1089769999999999</c:v>
                </c:pt>
                <c:pt idx="737">
                  <c:v>-2.1148039999999999</c:v>
                </c:pt>
                <c:pt idx="738">
                  <c:v>-2.1206369999999999</c:v>
                </c:pt>
                <c:pt idx="739">
                  <c:v>-2.1264780000000001</c:v>
                </c:pt>
                <c:pt idx="740">
                  <c:v>-2.1323259999999999</c:v>
                </c:pt>
                <c:pt idx="741">
                  <c:v>-2.138182</c:v>
                </c:pt>
                <c:pt idx="742">
                  <c:v>-2.1440440000000001</c:v>
                </c:pt>
                <c:pt idx="743">
                  <c:v>-2.1499139999999999</c:v>
                </c:pt>
                <c:pt idx="744">
                  <c:v>-2.1557909999999998</c:v>
                </c:pt>
                <c:pt idx="745">
                  <c:v>-2.1616759999999999</c:v>
                </c:pt>
                <c:pt idx="746">
                  <c:v>-2.167567</c:v>
                </c:pt>
                <c:pt idx="747">
                  <c:v>-2.1734659999999999</c:v>
                </c:pt>
                <c:pt idx="748">
                  <c:v>-2.1793710000000002</c:v>
                </c:pt>
                <c:pt idx="749">
                  <c:v>-2.1852839999999998</c:v>
                </c:pt>
                <c:pt idx="750">
                  <c:v>-2.1912039999999999</c:v>
                </c:pt>
                <c:pt idx="751">
                  <c:v>-2.1971319999999999</c:v>
                </c:pt>
                <c:pt idx="752">
                  <c:v>-2.203068</c:v>
                </c:pt>
                <c:pt idx="753">
                  <c:v>-2.2090109999999998</c:v>
                </c:pt>
                <c:pt idx="754">
                  <c:v>-2.2149619999999999</c:v>
                </c:pt>
                <c:pt idx="755">
                  <c:v>-2.2209210000000001</c:v>
                </c:pt>
                <c:pt idx="756">
                  <c:v>-2.2268880000000002</c:v>
                </c:pt>
                <c:pt idx="757">
                  <c:v>-2.232863</c:v>
                </c:pt>
                <c:pt idx="758">
                  <c:v>-2.2388460000000001</c:v>
                </c:pt>
                <c:pt idx="759">
                  <c:v>-2.2448359999999998</c:v>
                </c:pt>
                <c:pt idx="760">
                  <c:v>-2.2508330000000001</c:v>
                </c:pt>
                <c:pt idx="761">
                  <c:v>-2.2568380000000001</c:v>
                </c:pt>
                <c:pt idx="762">
                  <c:v>-2.2628499999999998</c:v>
                </c:pt>
                <c:pt idx="763">
                  <c:v>-2.2688700000000002</c:v>
                </c:pt>
                <c:pt idx="764">
                  <c:v>-2.2748979999999999</c:v>
                </c:pt>
                <c:pt idx="765">
                  <c:v>-2.2809330000000001</c:v>
                </c:pt>
                <c:pt idx="766">
                  <c:v>-2.2869760000000001</c:v>
                </c:pt>
                <c:pt idx="767">
                  <c:v>-2.2930280000000001</c:v>
                </c:pt>
                <c:pt idx="768">
                  <c:v>-2.2990870000000001</c:v>
                </c:pt>
                <c:pt idx="769">
                  <c:v>-2.3051550000000001</c:v>
                </c:pt>
                <c:pt idx="770">
                  <c:v>-2.3112309999999998</c:v>
                </c:pt>
                <c:pt idx="771">
                  <c:v>-2.3173140000000001</c:v>
                </c:pt>
                <c:pt idx="772">
                  <c:v>-2.3234050000000002</c:v>
                </c:pt>
                <c:pt idx="773">
                  <c:v>-2.3295029999999999</c:v>
                </c:pt>
                <c:pt idx="774">
                  <c:v>-2.3356089999999998</c:v>
                </c:pt>
                <c:pt idx="775">
                  <c:v>-2.3417219999999999</c:v>
                </c:pt>
                <c:pt idx="776">
                  <c:v>-2.3478430000000001</c:v>
                </c:pt>
                <c:pt idx="777">
                  <c:v>-2.3539720000000002</c:v>
                </c:pt>
                <c:pt idx="778">
                  <c:v>-2.360109</c:v>
                </c:pt>
                <c:pt idx="779">
                  <c:v>-2.3662540000000001</c:v>
                </c:pt>
                <c:pt idx="780">
                  <c:v>-2.3724069999999999</c:v>
                </c:pt>
                <c:pt idx="781">
                  <c:v>-2.378568</c:v>
                </c:pt>
                <c:pt idx="782">
                  <c:v>-2.3847369999999999</c:v>
                </c:pt>
                <c:pt idx="783">
                  <c:v>-2.390914</c:v>
                </c:pt>
                <c:pt idx="784">
                  <c:v>-2.3971</c:v>
                </c:pt>
                <c:pt idx="785">
                  <c:v>-2.4032930000000001</c:v>
                </c:pt>
                <c:pt idx="786">
                  <c:v>-2.4094950000000002</c:v>
                </c:pt>
                <c:pt idx="787">
                  <c:v>-2.415705</c:v>
                </c:pt>
                <c:pt idx="788">
                  <c:v>-2.4219219999999999</c:v>
                </c:pt>
                <c:pt idx="789">
                  <c:v>-2.4281480000000002</c:v>
                </c:pt>
                <c:pt idx="790">
                  <c:v>-2.4343819999999998</c:v>
                </c:pt>
                <c:pt idx="791">
                  <c:v>-2.4406240000000001</c:v>
                </c:pt>
                <c:pt idx="792">
                  <c:v>-2.4468740000000002</c:v>
                </c:pt>
                <c:pt idx="793">
                  <c:v>-2.4531320000000001</c:v>
                </c:pt>
                <c:pt idx="794">
                  <c:v>-2.4594</c:v>
                </c:pt>
                <c:pt idx="795">
                  <c:v>-2.4656750000000001</c:v>
                </c:pt>
                <c:pt idx="796">
                  <c:v>-2.4719600000000002</c:v>
                </c:pt>
                <c:pt idx="797">
                  <c:v>-2.478253</c:v>
                </c:pt>
                <c:pt idx="798">
                  <c:v>-2.4845549999999998</c:v>
                </c:pt>
                <c:pt idx="799">
                  <c:v>-2.490866</c:v>
                </c:pt>
                <c:pt idx="800">
                  <c:v>-2.497185</c:v>
                </c:pt>
                <c:pt idx="801">
                  <c:v>-2.5035129999999999</c:v>
                </c:pt>
                <c:pt idx="802">
                  <c:v>-2.509849</c:v>
                </c:pt>
                <c:pt idx="803">
                  <c:v>-2.516194</c:v>
                </c:pt>
                <c:pt idx="804">
                  <c:v>-2.5225469999999999</c:v>
                </c:pt>
                <c:pt idx="805">
                  <c:v>-2.5289079999999999</c:v>
                </c:pt>
                <c:pt idx="806">
                  <c:v>-2.5352779999999999</c:v>
                </c:pt>
                <c:pt idx="807">
                  <c:v>-2.5416569999999998</c:v>
                </c:pt>
                <c:pt idx="808">
                  <c:v>-2.5480459999999998</c:v>
                </c:pt>
                <c:pt idx="809">
                  <c:v>-2.554443</c:v>
                </c:pt>
                <c:pt idx="810">
                  <c:v>-2.5608499999999998</c:v>
                </c:pt>
                <c:pt idx="811">
                  <c:v>-2.5672649999999999</c:v>
                </c:pt>
                <c:pt idx="812">
                  <c:v>-2.57369</c:v>
                </c:pt>
                <c:pt idx="813">
                  <c:v>-2.5801229999999999</c:v>
                </c:pt>
                <c:pt idx="814">
                  <c:v>-2.5865640000000001</c:v>
                </c:pt>
                <c:pt idx="815">
                  <c:v>-2.5930140000000002</c:v>
                </c:pt>
                <c:pt idx="816">
                  <c:v>-2.599472</c:v>
                </c:pt>
                <c:pt idx="817">
                  <c:v>-2.6059389999999998</c:v>
                </c:pt>
                <c:pt idx="818">
                  <c:v>-2.6124139999999998</c:v>
                </c:pt>
                <c:pt idx="819">
                  <c:v>-2.6188989999999999</c:v>
                </c:pt>
                <c:pt idx="820">
                  <c:v>-2.6253920000000002</c:v>
                </c:pt>
                <c:pt idx="821">
                  <c:v>-2.6318959999999998</c:v>
                </c:pt>
                <c:pt idx="822">
                  <c:v>-2.6384080000000001</c:v>
                </c:pt>
                <c:pt idx="823">
                  <c:v>-2.64493</c:v>
                </c:pt>
                <c:pt idx="824">
                  <c:v>-2.6514609999999998</c:v>
                </c:pt>
                <c:pt idx="825">
                  <c:v>-2.6579999999999999</c:v>
                </c:pt>
                <c:pt idx="826">
                  <c:v>-2.6645479999999999</c:v>
                </c:pt>
                <c:pt idx="827">
                  <c:v>-2.6711049999999998</c:v>
                </c:pt>
                <c:pt idx="828">
                  <c:v>-2.67767</c:v>
                </c:pt>
                <c:pt idx="829">
                  <c:v>-2.6842429999999999</c:v>
                </c:pt>
                <c:pt idx="830">
                  <c:v>-2.6908259999999999</c:v>
                </c:pt>
                <c:pt idx="831">
                  <c:v>-2.6974170000000002</c:v>
                </c:pt>
                <c:pt idx="832">
                  <c:v>-2.7040169999999999</c:v>
                </c:pt>
                <c:pt idx="833">
                  <c:v>-2.7106270000000001</c:v>
                </c:pt>
                <c:pt idx="834">
                  <c:v>-2.7172459999999998</c:v>
                </c:pt>
                <c:pt idx="835">
                  <c:v>-2.723875</c:v>
                </c:pt>
                <c:pt idx="836">
                  <c:v>-2.7305120000000001</c:v>
                </c:pt>
                <c:pt idx="837">
                  <c:v>-2.7371590000000001</c:v>
                </c:pt>
                <c:pt idx="838">
                  <c:v>-2.7438150000000001</c:v>
                </c:pt>
                <c:pt idx="839">
                  <c:v>-2.7504789999999999</c:v>
                </c:pt>
                <c:pt idx="840">
                  <c:v>-2.7571530000000002</c:v>
                </c:pt>
                <c:pt idx="841">
                  <c:v>-2.7638349999999998</c:v>
                </c:pt>
                <c:pt idx="842">
                  <c:v>-2.770527</c:v>
                </c:pt>
                <c:pt idx="843">
                  <c:v>-2.7772269999999999</c:v>
                </c:pt>
                <c:pt idx="844">
                  <c:v>-2.7839369999999999</c:v>
                </c:pt>
                <c:pt idx="845">
                  <c:v>-2.7906550000000001</c:v>
                </c:pt>
                <c:pt idx="846">
                  <c:v>-2.797383</c:v>
                </c:pt>
                <c:pt idx="847">
                  <c:v>-2.804119</c:v>
                </c:pt>
                <c:pt idx="848">
                  <c:v>-2.8108650000000002</c:v>
                </c:pt>
                <c:pt idx="849">
                  <c:v>-2.8176190000000001</c:v>
                </c:pt>
                <c:pt idx="850">
                  <c:v>-2.8243830000000001</c:v>
                </c:pt>
                <c:pt idx="851">
                  <c:v>-2.831156</c:v>
                </c:pt>
                <c:pt idx="852">
                  <c:v>-2.8379379999999998</c:v>
                </c:pt>
                <c:pt idx="853">
                  <c:v>-2.8447290000000001</c:v>
                </c:pt>
                <c:pt idx="854">
                  <c:v>-2.8515290000000002</c:v>
                </c:pt>
                <c:pt idx="855">
                  <c:v>-2.8583379999999998</c:v>
                </c:pt>
                <c:pt idx="856">
                  <c:v>-2.8651550000000001</c:v>
                </c:pt>
                <c:pt idx="857">
                  <c:v>-2.8719800000000002</c:v>
                </c:pt>
                <c:pt idx="858">
                  <c:v>-2.8788140000000002</c:v>
                </c:pt>
                <c:pt idx="859">
                  <c:v>-2.8856570000000001</c:v>
                </c:pt>
                <c:pt idx="860">
                  <c:v>-2.892509</c:v>
                </c:pt>
                <c:pt idx="861">
                  <c:v>-2.8993699999999998</c:v>
                </c:pt>
                <c:pt idx="862">
                  <c:v>-2.9062399999999999</c:v>
                </c:pt>
                <c:pt idx="863">
                  <c:v>-2.913119</c:v>
                </c:pt>
                <c:pt idx="864">
                  <c:v>-2.920007</c:v>
                </c:pt>
                <c:pt idx="865">
                  <c:v>-2.926904</c:v>
                </c:pt>
                <c:pt idx="866">
                  <c:v>-2.9338090000000001</c:v>
                </c:pt>
                <c:pt idx="867">
                  <c:v>-2.9407230000000002</c:v>
                </c:pt>
                <c:pt idx="868">
                  <c:v>-2.9476460000000002</c:v>
                </c:pt>
                <c:pt idx="869">
                  <c:v>-2.9545759999999999</c:v>
                </c:pt>
                <c:pt idx="870">
                  <c:v>-2.9615149999999999</c:v>
                </c:pt>
                <c:pt idx="871">
                  <c:v>-2.9684620000000002</c:v>
                </c:pt>
                <c:pt idx="872">
                  <c:v>-2.9754170000000002</c:v>
                </c:pt>
                <c:pt idx="873">
                  <c:v>-2.9823810000000002</c:v>
                </c:pt>
                <c:pt idx="874">
                  <c:v>-2.9893529999999999</c:v>
                </c:pt>
                <c:pt idx="875">
                  <c:v>-2.9963340000000001</c:v>
                </c:pt>
                <c:pt idx="876">
                  <c:v>-3.0033249999999998</c:v>
                </c:pt>
                <c:pt idx="877">
                  <c:v>-3.0103240000000002</c:v>
                </c:pt>
                <c:pt idx="878">
                  <c:v>-3.0173329999999998</c:v>
                </c:pt>
                <c:pt idx="879">
                  <c:v>-3.0243500000000001</c:v>
                </c:pt>
                <c:pt idx="880">
                  <c:v>-3.0313750000000002</c:v>
                </c:pt>
                <c:pt idx="881">
                  <c:v>-3.038408</c:v>
                </c:pt>
                <c:pt idx="882">
                  <c:v>-3.0454490000000001</c:v>
                </c:pt>
                <c:pt idx="883">
                  <c:v>-3.0524969999999998</c:v>
                </c:pt>
                <c:pt idx="884">
                  <c:v>-3.0595539999999999</c:v>
                </c:pt>
                <c:pt idx="885">
                  <c:v>-3.0666190000000002</c:v>
                </c:pt>
                <c:pt idx="886">
                  <c:v>-3.073693</c:v>
                </c:pt>
                <c:pt idx="887">
                  <c:v>-3.0807760000000002</c:v>
                </c:pt>
                <c:pt idx="888">
                  <c:v>-3.0878679999999998</c:v>
                </c:pt>
                <c:pt idx="889">
                  <c:v>-3.0949689999999999</c:v>
                </c:pt>
                <c:pt idx="890">
                  <c:v>-3.1020780000000001</c:v>
                </c:pt>
                <c:pt idx="891">
                  <c:v>-3.109197</c:v>
                </c:pt>
                <c:pt idx="892">
                  <c:v>-3.1163240000000001</c:v>
                </c:pt>
                <c:pt idx="893">
                  <c:v>-3.1234600000000001</c:v>
                </c:pt>
                <c:pt idx="894">
                  <c:v>-3.1306039999999999</c:v>
                </c:pt>
                <c:pt idx="895">
                  <c:v>-3.1377570000000001</c:v>
                </c:pt>
                <c:pt idx="896">
                  <c:v>-3.144917</c:v>
                </c:pt>
                <c:pt idx="897">
                  <c:v>-3.1520869999999999</c:v>
                </c:pt>
                <c:pt idx="898">
                  <c:v>-3.159265</c:v>
                </c:pt>
                <c:pt idx="899">
                  <c:v>-3.1664509999999999</c:v>
                </c:pt>
                <c:pt idx="900">
                  <c:v>-3.1736460000000002</c:v>
                </c:pt>
                <c:pt idx="901">
                  <c:v>-3.18085</c:v>
                </c:pt>
                <c:pt idx="902">
                  <c:v>-3.1880630000000001</c:v>
                </c:pt>
                <c:pt idx="903">
                  <c:v>-3.195284</c:v>
                </c:pt>
                <c:pt idx="904">
                  <c:v>-3.202515</c:v>
                </c:pt>
                <c:pt idx="905">
                  <c:v>-3.2097540000000002</c:v>
                </c:pt>
                <c:pt idx="906">
                  <c:v>-3.2170019999999999</c:v>
                </c:pt>
                <c:pt idx="907">
                  <c:v>-3.2242579999999998</c:v>
                </c:pt>
                <c:pt idx="908">
                  <c:v>-3.2315230000000001</c:v>
                </c:pt>
                <c:pt idx="909">
                  <c:v>-3.2387969999999999</c:v>
                </c:pt>
                <c:pt idx="910">
                  <c:v>-3.2460800000000001</c:v>
                </c:pt>
                <c:pt idx="911">
                  <c:v>-3.2533699999999999</c:v>
                </c:pt>
                <c:pt idx="912">
                  <c:v>-3.260669</c:v>
                </c:pt>
                <c:pt idx="913">
                  <c:v>-3.2679770000000001</c:v>
                </c:pt>
                <c:pt idx="914">
                  <c:v>-3.275293</c:v>
                </c:pt>
                <c:pt idx="915">
                  <c:v>-3.2826170000000001</c:v>
                </c:pt>
                <c:pt idx="916">
                  <c:v>-3.2899509999999998</c:v>
                </c:pt>
                <c:pt idx="917">
                  <c:v>-3.2972939999999999</c:v>
                </c:pt>
                <c:pt idx="918">
                  <c:v>-3.304646</c:v>
                </c:pt>
                <c:pt idx="919">
                  <c:v>-3.3120080000000001</c:v>
                </c:pt>
                <c:pt idx="920">
                  <c:v>-3.3193779999999999</c:v>
                </c:pt>
                <c:pt idx="921">
                  <c:v>-3.3267570000000002</c:v>
                </c:pt>
                <c:pt idx="922">
                  <c:v>-3.3341440000000002</c:v>
                </c:pt>
                <c:pt idx="923">
                  <c:v>-3.341539</c:v>
                </c:pt>
                <c:pt idx="924">
                  <c:v>-3.3489420000000001</c:v>
                </c:pt>
                <c:pt idx="925">
                  <c:v>-3.3563540000000001</c:v>
                </c:pt>
                <c:pt idx="926">
                  <c:v>-3.3637739999999998</c:v>
                </c:pt>
                <c:pt idx="927">
                  <c:v>-3.3712019999999998</c:v>
                </c:pt>
                <c:pt idx="928">
                  <c:v>-3.3786399999999999</c:v>
                </c:pt>
                <c:pt idx="929">
                  <c:v>-3.386088</c:v>
                </c:pt>
                <c:pt idx="930">
                  <c:v>-3.3935439999999999</c:v>
                </c:pt>
                <c:pt idx="931">
                  <c:v>-3.401011</c:v>
                </c:pt>
                <c:pt idx="932">
                  <c:v>-3.408487</c:v>
                </c:pt>
                <c:pt idx="933">
                  <c:v>-3.415972</c:v>
                </c:pt>
                <c:pt idx="934">
                  <c:v>-3.4234659999999999</c:v>
                </c:pt>
                <c:pt idx="935">
                  <c:v>-3.4309690000000002</c:v>
                </c:pt>
                <c:pt idx="936">
                  <c:v>-3.4384809999999999</c:v>
                </c:pt>
                <c:pt idx="937">
                  <c:v>-3.4460000000000002</c:v>
                </c:pt>
                <c:pt idx="938">
                  <c:v>-3.4535290000000001</c:v>
                </c:pt>
                <c:pt idx="939">
                  <c:v>-3.4610660000000002</c:v>
                </c:pt>
                <c:pt idx="940">
                  <c:v>-3.4686119999999998</c:v>
                </c:pt>
                <c:pt idx="941">
                  <c:v>-3.4761669999999998</c:v>
                </c:pt>
                <c:pt idx="942">
                  <c:v>-3.4837319999999998</c:v>
                </c:pt>
                <c:pt idx="943">
                  <c:v>-3.4913059999999998</c:v>
                </c:pt>
                <c:pt idx="944">
                  <c:v>-3.4988890000000001</c:v>
                </c:pt>
                <c:pt idx="945">
                  <c:v>-3.5064829999999998</c:v>
                </c:pt>
                <c:pt idx="946">
                  <c:v>-3.5140850000000001</c:v>
                </c:pt>
                <c:pt idx="947">
                  <c:v>-3.5216970000000001</c:v>
                </c:pt>
                <c:pt idx="948">
                  <c:v>-3.5293169999999998</c:v>
                </c:pt>
                <c:pt idx="949">
                  <c:v>-3.5369470000000001</c:v>
                </c:pt>
                <c:pt idx="950">
                  <c:v>-3.5445850000000001</c:v>
                </c:pt>
                <c:pt idx="951">
                  <c:v>-3.5522320000000001</c:v>
                </c:pt>
                <c:pt idx="952">
                  <c:v>-3.5598890000000001</c:v>
                </c:pt>
                <c:pt idx="953">
                  <c:v>-3.5675539999999999</c:v>
                </c:pt>
                <c:pt idx="954">
                  <c:v>-3.5752290000000002</c:v>
                </c:pt>
                <c:pt idx="955">
                  <c:v>-3.582913</c:v>
                </c:pt>
                <c:pt idx="956">
                  <c:v>-3.5906060000000002</c:v>
                </c:pt>
                <c:pt idx="957">
                  <c:v>-3.598309</c:v>
                </c:pt>
                <c:pt idx="958">
                  <c:v>-3.6060219999999998</c:v>
                </c:pt>
                <c:pt idx="959">
                  <c:v>-3.6137429999999999</c:v>
                </c:pt>
                <c:pt idx="960">
                  <c:v>-3.6214750000000002</c:v>
                </c:pt>
                <c:pt idx="961">
                  <c:v>-3.629216</c:v>
                </c:pt>
                <c:pt idx="962">
                  <c:v>-3.6369660000000001</c:v>
                </c:pt>
                <c:pt idx="963">
                  <c:v>-3.6447250000000002</c:v>
                </c:pt>
                <c:pt idx="964">
                  <c:v>-3.6524939999999999</c:v>
                </c:pt>
                <c:pt idx="965">
                  <c:v>-3.660272</c:v>
                </c:pt>
                <c:pt idx="966">
                  <c:v>-3.668059</c:v>
                </c:pt>
                <c:pt idx="967">
                  <c:v>-3.6758549999999999</c:v>
                </c:pt>
                <c:pt idx="968">
                  <c:v>-3.6836609999999999</c:v>
                </c:pt>
                <c:pt idx="969">
                  <c:v>-3.6914760000000002</c:v>
                </c:pt>
                <c:pt idx="970">
                  <c:v>-3.6993010000000002</c:v>
                </c:pt>
                <c:pt idx="971">
                  <c:v>-3.7071350000000001</c:v>
                </c:pt>
                <c:pt idx="972">
                  <c:v>-3.714979</c:v>
                </c:pt>
                <c:pt idx="973">
                  <c:v>-3.7228330000000001</c:v>
                </c:pt>
                <c:pt idx="974">
                  <c:v>-3.7306970000000002</c:v>
                </c:pt>
                <c:pt idx="975">
                  <c:v>-3.7385700000000002</c:v>
                </c:pt>
                <c:pt idx="976">
                  <c:v>-3.7464529999999998</c:v>
                </c:pt>
                <c:pt idx="977">
                  <c:v>-3.7543449999999998</c:v>
                </c:pt>
                <c:pt idx="978">
                  <c:v>-3.7622469999999999</c:v>
                </c:pt>
                <c:pt idx="979">
                  <c:v>-3.7701579999999999</c:v>
                </c:pt>
                <c:pt idx="980">
                  <c:v>-3.778079</c:v>
                </c:pt>
                <c:pt idx="981">
                  <c:v>-3.786009</c:v>
                </c:pt>
                <c:pt idx="982">
                  <c:v>-3.793949</c:v>
                </c:pt>
                <c:pt idx="983">
                  <c:v>-3.8018999999999998</c:v>
                </c:pt>
                <c:pt idx="984">
                  <c:v>-3.8098610000000002</c:v>
                </c:pt>
                <c:pt idx="985">
                  <c:v>-3.8178320000000001</c:v>
                </c:pt>
                <c:pt idx="986">
                  <c:v>-3.8258139999999998</c:v>
                </c:pt>
                <c:pt idx="987">
                  <c:v>-3.833806</c:v>
                </c:pt>
                <c:pt idx="988">
                  <c:v>-3.8418079999999999</c:v>
                </c:pt>
                <c:pt idx="989">
                  <c:v>-3.8498209999999999</c:v>
                </c:pt>
                <c:pt idx="990">
                  <c:v>-3.8578429999999999</c:v>
                </c:pt>
                <c:pt idx="991">
                  <c:v>-3.8658760000000001</c:v>
                </c:pt>
                <c:pt idx="992">
                  <c:v>-3.8739180000000002</c:v>
                </c:pt>
                <c:pt idx="993">
                  <c:v>-3.8819699999999999</c:v>
                </c:pt>
                <c:pt idx="994">
                  <c:v>-3.8900320000000002</c:v>
                </c:pt>
                <c:pt idx="995">
                  <c:v>-3.8981050000000002</c:v>
                </c:pt>
                <c:pt idx="996">
                  <c:v>-3.9061889999999999</c:v>
                </c:pt>
                <c:pt idx="997">
                  <c:v>-3.9142839999999999</c:v>
                </c:pt>
                <c:pt idx="998">
                  <c:v>-3.9223889999999999</c:v>
                </c:pt>
                <c:pt idx="999">
                  <c:v>-3.9305059999999998</c:v>
                </c:pt>
                <c:pt idx="1000">
                  <c:v>-3.9386329999999998</c:v>
                </c:pt>
                <c:pt idx="1001">
                  <c:v>-3.946771</c:v>
                </c:pt>
                <c:pt idx="1002">
                  <c:v>-3.95492</c:v>
                </c:pt>
                <c:pt idx="1003">
                  <c:v>-3.9630800000000002</c:v>
                </c:pt>
                <c:pt idx="1004">
                  <c:v>-3.9712510000000001</c:v>
                </c:pt>
                <c:pt idx="1005">
                  <c:v>-3.9794320000000001</c:v>
                </c:pt>
                <c:pt idx="1006">
                  <c:v>-3.9876239999999998</c:v>
                </c:pt>
                <c:pt idx="1007">
                  <c:v>-3.9958269999999998</c:v>
                </c:pt>
                <c:pt idx="1008">
                  <c:v>-4.004041</c:v>
                </c:pt>
                <c:pt idx="1009">
                  <c:v>-4.0122660000000003</c:v>
                </c:pt>
                <c:pt idx="1010">
                  <c:v>-4.0205019999999996</c:v>
                </c:pt>
                <c:pt idx="1011">
                  <c:v>-4.0287499999999996</c:v>
                </c:pt>
                <c:pt idx="1012">
                  <c:v>-4.0370090000000003</c:v>
                </c:pt>
                <c:pt idx="1013">
                  <c:v>-4.04528</c:v>
                </c:pt>
                <c:pt idx="1014">
                  <c:v>-4.0535629999999996</c:v>
                </c:pt>
                <c:pt idx="1015">
                  <c:v>-4.0618569999999998</c:v>
                </c:pt>
                <c:pt idx="1016">
                  <c:v>-4.070163</c:v>
                </c:pt>
                <c:pt idx="1017">
                  <c:v>-4.0784820000000002</c:v>
                </c:pt>
                <c:pt idx="1018">
                  <c:v>-4.0868120000000001</c:v>
                </c:pt>
                <c:pt idx="1019">
                  <c:v>-4.095154</c:v>
                </c:pt>
                <c:pt idx="1020">
                  <c:v>-4.1035079999999997</c:v>
                </c:pt>
                <c:pt idx="1021">
                  <c:v>-4.1118750000000004</c:v>
                </c:pt>
                <c:pt idx="1022">
                  <c:v>-4.1202540000000001</c:v>
                </c:pt>
                <c:pt idx="1023">
                  <c:v>-4.1286449999999997</c:v>
                </c:pt>
                <c:pt idx="1024">
                  <c:v>-4.1370490000000002</c:v>
                </c:pt>
                <c:pt idx="1025">
                  <c:v>-4.1454659999999999</c:v>
                </c:pt>
                <c:pt idx="1026">
                  <c:v>-4.1538959999999996</c:v>
                </c:pt>
                <c:pt idx="1027">
                  <c:v>-4.1623390000000002</c:v>
                </c:pt>
                <c:pt idx="1028">
                  <c:v>-4.170795</c:v>
                </c:pt>
                <c:pt idx="1029">
                  <c:v>-4.179265</c:v>
                </c:pt>
                <c:pt idx="1030">
                  <c:v>-4.187748</c:v>
                </c:pt>
                <c:pt idx="1031">
                  <c:v>-4.1962460000000004</c:v>
                </c:pt>
                <c:pt idx="1032">
                  <c:v>-4.2047569999999999</c:v>
                </c:pt>
                <c:pt idx="1033">
                  <c:v>-4.2132820000000004</c:v>
                </c:pt>
                <c:pt idx="1034">
                  <c:v>-4.2218210000000003</c:v>
                </c:pt>
                <c:pt idx="1035">
                  <c:v>-4.2303730000000002</c:v>
                </c:pt>
                <c:pt idx="1036">
                  <c:v>-4.2389400000000004</c:v>
                </c:pt>
                <c:pt idx="1037">
                  <c:v>-4.2475209999999999</c:v>
                </c:pt>
                <c:pt idx="1038">
                  <c:v>-4.2561169999999997</c:v>
                </c:pt>
                <c:pt idx="1039">
                  <c:v>-4.2647279999999999</c:v>
                </c:pt>
                <c:pt idx="1040">
                  <c:v>-4.2733540000000003</c:v>
                </c:pt>
                <c:pt idx="1041">
                  <c:v>-4.2819950000000002</c:v>
                </c:pt>
                <c:pt idx="1042">
                  <c:v>-4.2906510000000004</c:v>
                </c:pt>
                <c:pt idx="1043">
                  <c:v>-4.2993230000000002</c:v>
                </c:pt>
                <c:pt idx="1044">
                  <c:v>-4.3080100000000003</c:v>
                </c:pt>
                <c:pt idx="1045">
                  <c:v>-4.3167119999999999</c:v>
                </c:pt>
                <c:pt idx="1046">
                  <c:v>-4.3254289999999997</c:v>
                </c:pt>
                <c:pt idx="1047">
                  <c:v>-4.3341630000000002</c:v>
                </c:pt>
                <c:pt idx="1048">
                  <c:v>-4.3429120000000001</c:v>
                </c:pt>
                <c:pt idx="1049">
                  <c:v>-4.3516779999999997</c:v>
                </c:pt>
                <c:pt idx="1050">
                  <c:v>-4.3604599999999998</c:v>
                </c:pt>
                <c:pt idx="1051">
                  <c:v>-4.3692589999999996</c:v>
                </c:pt>
                <c:pt idx="1052">
                  <c:v>-4.3780749999999999</c:v>
                </c:pt>
                <c:pt idx="1053">
                  <c:v>-4.386908</c:v>
                </c:pt>
                <c:pt idx="1054">
                  <c:v>-4.3957579999999998</c:v>
                </c:pt>
                <c:pt idx="1055">
                  <c:v>-4.4046260000000004</c:v>
                </c:pt>
                <c:pt idx="1056">
                  <c:v>-4.4135109999999997</c:v>
                </c:pt>
                <c:pt idx="1057">
                  <c:v>-4.4224139999999998</c:v>
                </c:pt>
                <c:pt idx="1058">
                  <c:v>-4.4313349999999998</c:v>
                </c:pt>
                <c:pt idx="1059">
                  <c:v>-4.4402739999999996</c:v>
                </c:pt>
                <c:pt idx="1060">
                  <c:v>-4.4492320000000003</c:v>
                </c:pt>
                <c:pt idx="1061">
                  <c:v>-4.4582090000000001</c:v>
                </c:pt>
                <c:pt idx="1062">
                  <c:v>-4.4672049999999999</c:v>
                </c:pt>
                <c:pt idx="1063">
                  <c:v>-4.4762209999999998</c:v>
                </c:pt>
                <c:pt idx="1064">
                  <c:v>-4.4852550000000004</c:v>
                </c:pt>
                <c:pt idx="1065">
                  <c:v>-4.4943099999999996</c:v>
                </c:pt>
                <c:pt idx="1066">
                  <c:v>-4.5033839999999996</c:v>
                </c:pt>
                <c:pt idx="1067">
                  <c:v>-4.5124789999999999</c:v>
                </c:pt>
                <c:pt idx="1068">
                  <c:v>-4.5215949999999996</c:v>
                </c:pt>
                <c:pt idx="1069">
                  <c:v>-4.5307310000000003</c:v>
                </c:pt>
                <c:pt idx="1070">
                  <c:v>-4.5398889999999996</c:v>
                </c:pt>
                <c:pt idx="1071">
                  <c:v>-4.5490680000000001</c:v>
                </c:pt>
                <c:pt idx="1072">
                  <c:v>-4.5582700000000003</c:v>
                </c:pt>
                <c:pt idx="1073">
                  <c:v>-4.5674939999999999</c:v>
                </c:pt>
                <c:pt idx="1074">
                  <c:v>-4.5767420000000003</c:v>
                </c:pt>
                <c:pt idx="1075">
                  <c:v>-4.5860120000000002</c:v>
                </c:pt>
                <c:pt idx="1076">
                  <c:v>-4.5953049999999998</c:v>
                </c:pt>
                <c:pt idx="1077">
                  <c:v>-4.604622</c:v>
                </c:pt>
                <c:pt idx="1078">
                  <c:v>-4.613963</c:v>
                </c:pt>
                <c:pt idx="1079">
                  <c:v>-4.6233269999999997</c:v>
                </c:pt>
                <c:pt idx="1080">
                  <c:v>-4.6327160000000003</c:v>
                </c:pt>
                <c:pt idx="1081">
                  <c:v>-4.6421299999999999</c:v>
                </c:pt>
                <c:pt idx="1082">
                  <c:v>-4.6515700000000004</c:v>
                </c:pt>
                <c:pt idx="1083">
                  <c:v>-4.6610360000000002</c:v>
                </c:pt>
                <c:pt idx="1084">
                  <c:v>-4.670528</c:v>
                </c:pt>
                <c:pt idx="1085">
                  <c:v>-4.6800470000000001</c:v>
                </c:pt>
                <c:pt idx="1086">
                  <c:v>-4.6895939999999996</c:v>
                </c:pt>
                <c:pt idx="1087">
                  <c:v>-4.6991680000000002</c:v>
                </c:pt>
                <c:pt idx="1088">
                  <c:v>-4.7087700000000003</c:v>
                </c:pt>
                <c:pt idx="1089">
                  <c:v>-4.7184010000000001</c:v>
                </c:pt>
                <c:pt idx="1090">
                  <c:v>-4.7280600000000002</c:v>
                </c:pt>
                <c:pt idx="1091">
                  <c:v>-4.737749</c:v>
                </c:pt>
                <c:pt idx="1092">
                  <c:v>-4.7474670000000003</c:v>
                </c:pt>
                <c:pt idx="1093">
                  <c:v>-4.7572159999999997</c:v>
                </c:pt>
                <c:pt idx="1094">
                  <c:v>-4.7669969999999999</c:v>
                </c:pt>
                <c:pt idx="1095">
                  <c:v>-4.7768090000000001</c:v>
                </c:pt>
                <c:pt idx="1096">
                  <c:v>-4.7866540000000004</c:v>
                </c:pt>
                <c:pt idx="1097">
                  <c:v>-4.7965330000000002</c:v>
                </c:pt>
                <c:pt idx="1098">
                  <c:v>-4.8064450000000001</c:v>
                </c:pt>
                <c:pt idx="1099">
                  <c:v>-4.8163919999999996</c:v>
                </c:pt>
                <c:pt idx="1100">
                  <c:v>-4.8263740000000004</c:v>
                </c:pt>
                <c:pt idx="1101">
                  <c:v>-4.836392</c:v>
                </c:pt>
                <c:pt idx="1102">
                  <c:v>-4.8464460000000003</c:v>
                </c:pt>
                <c:pt idx="1103">
                  <c:v>-4.8565370000000003</c:v>
                </c:pt>
                <c:pt idx="1104">
                  <c:v>-4.8666669999999996</c:v>
                </c:pt>
                <c:pt idx="1105">
                  <c:v>-4.8768349999999998</c:v>
                </c:pt>
                <c:pt idx="1106">
                  <c:v>-4.8870420000000001</c:v>
                </c:pt>
                <c:pt idx="1107">
                  <c:v>-4.8972910000000001</c:v>
                </c:pt>
                <c:pt idx="1108">
                  <c:v>-4.9075810000000004</c:v>
                </c:pt>
                <c:pt idx="1109">
                  <c:v>-4.9179130000000004</c:v>
                </c:pt>
                <c:pt idx="1110">
                  <c:v>-4.9282880000000002</c:v>
                </c:pt>
                <c:pt idx="1111">
                  <c:v>-4.938707</c:v>
                </c:pt>
                <c:pt idx="1112">
                  <c:v>-4.9491709999999998</c:v>
                </c:pt>
                <c:pt idx="1113">
                  <c:v>-4.9596819999999999</c:v>
                </c:pt>
                <c:pt idx="1114">
                  <c:v>-4.9702390000000003</c:v>
                </c:pt>
                <c:pt idx="1115">
                  <c:v>-4.9808440000000003</c:v>
                </c:pt>
                <c:pt idx="1116">
                  <c:v>-4.9914990000000001</c:v>
                </c:pt>
                <c:pt idx="1117">
                  <c:v>-5.0022029999999997</c:v>
                </c:pt>
                <c:pt idx="1118">
                  <c:v>-5.0129590000000004</c:v>
                </c:pt>
                <c:pt idx="1119">
                  <c:v>-5.0237679999999996</c:v>
                </c:pt>
                <c:pt idx="1120">
                  <c:v>-5.0346299999999999</c:v>
                </c:pt>
                <c:pt idx="1121">
                  <c:v>-5.045547</c:v>
                </c:pt>
                <c:pt idx="1122">
                  <c:v>-5.0565199999999999</c:v>
                </c:pt>
                <c:pt idx="1123">
                  <c:v>-5.0675499999999998</c:v>
                </c:pt>
                <c:pt idx="1124">
                  <c:v>-5.0786389999999999</c:v>
                </c:pt>
                <c:pt idx="1125">
                  <c:v>-5.0897880000000004</c:v>
                </c:pt>
                <c:pt idx="1126">
                  <c:v>-5.101</c:v>
                </c:pt>
                <c:pt idx="1127">
                  <c:v>-5.1122750000000003</c:v>
                </c:pt>
                <c:pt idx="1128">
                  <c:v>-5.1236160000000002</c:v>
                </c:pt>
                <c:pt idx="1129">
                  <c:v>-5.1350230000000003</c:v>
                </c:pt>
                <c:pt idx="1130">
                  <c:v>-5.1464990000000004</c:v>
                </c:pt>
                <c:pt idx="1131">
                  <c:v>-5.1580450000000004</c:v>
                </c:pt>
                <c:pt idx="1132">
                  <c:v>-5.1696619999999998</c:v>
                </c:pt>
                <c:pt idx="1133">
                  <c:v>-5.1813529999999997</c:v>
                </c:pt>
                <c:pt idx="1134">
                  <c:v>-5.1931180000000001</c:v>
                </c:pt>
                <c:pt idx="1135">
                  <c:v>-5.2049609999999999</c:v>
                </c:pt>
                <c:pt idx="1136">
                  <c:v>-5.216882</c:v>
                </c:pt>
                <c:pt idx="1137">
                  <c:v>-5.2288839999999999</c:v>
                </c:pt>
                <c:pt idx="1138">
                  <c:v>-5.2409689999999998</c:v>
                </c:pt>
                <c:pt idx="1139">
                  <c:v>-5.2531400000000001</c:v>
                </c:pt>
                <c:pt idx="1140">
                  <c:v>-5.2653999999999996</c:v>
                </c:pt>
                <c:pt idx="1141">
                  <c:v>-5.2777500000000002</c:v>
                </c:pt>
                <c:pt idx="1142">
                  <c:v>-5.2901920000000002</c:v>
                </c:pt>
                <c:pt idx="1143">
                  <c:v>-5.3027300000000004</c:v>
                </c:pt>
                <c:pt idx="1144">
                  <c:v>-5.3153639999999998</c:v>
                </c:pt>
                <c:pt idx="1145">
                  <c:v>-5.3280989999999999</c:v>
                </c:pt>
                <c:pt idx="1146">
                  <c:v>-5.3409370000000003</c:v>
                </c:pt>
                <c:pt idx="1147">
                  <c:v>-5.3538800000000002</c:v>
                </c:pt>
                <c:pt idx="1148">
                  <c:v>-5.3669320000000003</c:v>
                </c:pt>
                <c:pt idx="1149">
                  <c:v>-5.380096</c:v>
                </c:pt>
                <c:pt idx="1150">
                  <c:v>-5.3933749999999998</c:v>
                </c:pt>
                <c:pt idx="1151">
                  <c:v>-5.3567720000000003</c:v>
                </c:pt>
                <c:pt idx="1152">
                  <c:v>-5.3202910000000001</c:v>
                </c:pt>
                <c:pt idx="1153">
                  <c:v>-5.2839359999999997</c:v>
                </c:pt>
                <c:pt idx="1154">
                  <c:v>-5.2477089999999995</c:v>
                </c:pt>
                <c:pt idx="1155">
                  <c:v>-5.211614</c:v>
                </c:pt>
                <c:pt idx="1156">
                  <c:v>-5.1756549999999999</c:v>
                </c:pt>
                <c:pt idx="1157">
                  <c:v>-5.1398360000000007</c:v>
                </c:pt>
                <c:pt idx="1158">
                  <c:v>-5.1041609999999995</c:v>
                </c:pt>
                <c:pt idx="1159">
                  <c:v>-5.0686330000000002</c:v>
                </c:pt>
                <c:pt idx="1160">
                  <c:v>-5.0332590000000001</c:v>
                </c:pt>
                <c:pt idx="1161">
                  <c:v>-4.9980409999999997</c:v>
                </c:pt>
                <c:pt idx="1162">
                  <c:v>-4.9629860000000008</c:v>
                </c:pt>
                <c:pt idx="1163">
                  <c:v>-4.9280969999999993</c:v>
                </c:pt>
                <c:pt idx="1164">
                  <c:v>-4.8933809999999998</c:v>
                </c:pt>
                <c:pt idx="1165">
                  <c:v>-4.858841</c:v>
                </c:pt>
                <c:pt idx="1166">
                  <c:v>-4.824484</c:v>
                </c:pt>
                <c:pt idx="1167">
                  <c:v>-4.7903140000000004</c:v>
                </c:pt>
                <c:pt idx="1168">
                  <c:v>-4.7563379999999995</c:v>
                </c:pt>
                <c:pt idx="1169">
                  <c:v>-4.7225609999999998</c:v>
                </c:pt>
                <c:pt idx="1170">
                  <c:v>-4.6889890000000003</c:v>
                </c:pt>
                <c:pt idx="1171">
                  <c:v>-4.6556300000000004</c:v>
                </c:pt>
                <c:pt idx="1172">
                  <c:v>-4.6224899999999991</c:v>
                </c:pt>
                <c:pt idx="1173">
                  <c:v>-4.589575</c:v>
                </c:pt>
                <c:pt idx="1174">
                  <c:v>-4.5568939999999998</c:v>
                </c:pt>
                <c:pt idx="1175">
                  <c:v>-4.5244520000000001</c:v>
                </c:pt>
                <c:pt idx="1176">
                  <c:v>-4.4922589999999998</c:v>
                </c:pt>
                <c:pt idx="1177">
                  <c:v>-4.4603210000000004</c:v>
                </c:pt>
                <c:pt idx="1178">
                  <c:v>-4.4286459999999996</c:v>
                </c:pt>
                <c:pt idx="1179">
                  <c:v>-4.3972449999999998</c:v>
                </c:pt>
                <c:pt idx="1180">
                  <c:v>-4.3661240000000001</c:v>
                </c:pt>
                <c:pt idx="1181">
                  <c:v>-4.3352940000000002</c:v>
                </c:pt>
                <c:pt idx="1182">
                  <c:v>-4.3047640000000005</c:v>
                </c:pt>
                <c:pt idx="1183">
                  <c:v>-4.2745439999999997</c:v>
                </c:pt>
                <c:pt idx="1184">
                  <c:v>-4.2446450000000002</c:v>
                </c:pt>
                <c:pt idx="1185">
                  <c:v>-4.2150759999999998</c:v>
                </c:pt>
                <c:pt idx="1186">
                  <c:v>-4.1858490000000002</c:v>
                </c:pt>
                <c:pt idx="1187">
                  <c:v>-4.1569749999999992</c:v>
                </c:pt>
                <c:pt idx="1188">
                  <c:v>-4.1284649999999994</c:v>
                </c:pt>
                <c:pt idx="1189">
                  <c:v>-4.1003319999999999</c:v>
                </c:pt>
                <c:pt idx="1190">
                  <c:v>-4.0725889999999998</c:v>
                </c:pt>
                <c:pt idx="1191">
                  <c:v>-4.0452499999999993</c:v>
                </c:pt>
                <c:pt idx="1192">
                  <c:v>-4.0183269999999993</c:v>
                </c:pt>
                <c:pt idx="1193">
                  <c:v>-3.9918369999999999</c:v>
                </c:pt>
                <c:pt idx="1194">
                  <c:v>-3.9657929999999997</c:v>
                </c:pt>
                <c:pt idx="1195">
                  <c:v>-3.9402119999999998</c:v>
                </c:pt>
                <c:pt idx="1196">
                  <c:v>-3.9151089999999997</c:v>
                </c:pt>
                <c:pt idx="1197">
                  <c:v>-3.890501</c:v>
                </c:pt>
                <c:pt idx="1198">
                  <c:v>-3.8664049999999994</c:v>
                </c:pt>
                <c:pt idx="1199">
                  <c:v>-3.8428399999999998</c:v>
                </c:pt>
                <c:pt idx="1200">
                  <c:v>-3.8198239999999997</c:v>
                </c:pt>
                <c:pt idx="1201">
                  <c:v>-3.7973769999999996</c:v>
                </c:pt>
                <c:pt idx="1202">
                  <c:v>-3.7755189999999996</c:v>
                </c:pt>
                <c:pt idx="1203">
                  <c:v>-3.7542719999999994</c:v>
                </c:pt>
                <c:pt idx="1204">
                  <c:v>-3.733657</c:v>
                </c:pt>
                <c:pt idx="1205">
                  <c:v>-3.7136979999999999</c:v>
                </c:pt>
                <c:pt idx="1206">
                  <c:v>-3.6944189999999995</c:v>
                </c:pt>
                <c:pt idx="1207">
                  <c:v>-3.6758450000000003</c:v>
                </c:pt>
                <c:pt idx="1208">
                  <c:v>-3.6580029999999999</c:v>
                </c:pt>
                <c:pt idx="1209">
                  <c:v>-3.6409190000000002</c:v>
                </c:pt>
                <c:pt idx="1210">
                  <c:v>-3.6246210000000003</c:v>
                </c:pt>
                <c:pt idx="1211">
                  <c:v>-3.6091389999999994</c:v>
                </c:pt>
                <c:pt idx="1212">
                  <c:v>-3.594503</c:v>
                </c:pt>
                <c:pt idx="1213">
                  <c:v>-3.5807459999999995</c:v>
                </c:pt>
                <c:pt idx="1214">
                  <c:v>-3.5679020000000001</c:v>
                </c:pt>
                <c:pt idx="1215">
                  <c:v>-3.556006</c:v>
                </c:pt>
                <c:pt idx="1216">
                  <c:v>-3.5450949999999994</c:v>
                </c:pt>
                <c:pt idx="1217">
                  <c:v>-3.5352070000000002</c:v>
                </c:pt>
                <c:pt idx="1218">
                  <c:v>-3.526383</c:v>
                </c:pt>
                <c:pt idx="1219">
                  <c:v>-3.5186649999999995</c:v>
                </c:pt>
                <c:pt idx="1220">
                  <c:v>-3.5120979999999999</c:v>
                </c:pt>
                <c:pt idx="1221">
                  <c:v>-3.5067270000000001</c:v>
                </c:pt>
                <c:pt idx="1222">
                  <c:v>-3.5026009999999999</c:v>
                </c:pt>
                <c:pt idx="1223">
                  <c:v>-3.4997719999999992</c:v>
                </c:pt>
                <c:pt idx="1224">
                  <c:v>-3.498291</c:v>
                </c:pt>
                <c:pt idx="1225">
                  <c:v>-3.4982170000000004</c:v>
                </c:pt>
                <c:pt idx="1226">
                  <c:v>-3.4996079999999998</c:v>
                </c:pt>
                <c:pt idx="1227">
                  <c:v>-3.5025270000000002</c:v>
                </c:pt>
                <c:pt idx="1228">
                  <c:v>-3.5070399999999999</c:v>
                </c:pt>
                <c:pt idx="1229">
                  <c:v>-3.5132159999999999</c:v>
                </c:pt>
                <c:pt idx="1230">
                  <c:v>-3.521128</c:v>
                </c:pt>
                <c:pt idx="1231">
                  <c:v>-3.5308530000000005</c:v>
                </c:pt>
                <c:pt idx="1232">
                  <c:v>-3.5424739999999995</c:v>
                </c:pt>
                <c:pt idx="1233">
                  <c:v>-3.556076</c:v>
                </c:pt>
                <c:pt idx="1234">
                  <c:v>-3.5717530000000002</c:v>
                </c:pt>
                <c:pt idx="1235">
                  <c:v>-3.5895999999999999</c:v>
                </c:pt>
                <c:pt idx="1236">
                  <c:v>-3.6097229999999998</c:v>
                </c:pt>
                <c:pt idx="1237">
                  <c:v>-3.6322309999999991</c:v>
                </c:pt>
                <c:pt idx="1238">
                  <c:v>-3.6572429999999994</c:v>
                </c:pt>
                <c:pt idx="1239">
                  <c:v>-3.6848830000000001</c:v>
                </c:pt>
                <c:pt idx="1240">
                  <c:v>-3.7152860000000008</c:v>
                </c:pt>
                <c:pt idx="1241">
                  <c:v>-3.7485919999999995</c:v>
                </c:pt>
                <c:pt idx="1242">
                  <c:v>-3.7849560000000002</c:v>
                </c:pt>
                <c:pt idx="1243">
                  <c:v>-3.8245389999999997</c:v>
                </c:pt>
                <c:pt idx="1244">
                  <c:v>-3.867513999999999</c:v>
                </c:pt>
                <c:pt idx="1245">
                  <c:v>-3.9140669999999993</c:v>
                </c:pt>
                <c:pt idx="1246">
                  <c:v>-3.9643929999999994</c:v>
                </c:pt>
                <c:pt idx="1247">
                  <c:v>-4.0187009999999992</c:v>
                </c:pt>
                <c:pt idx="1248">
                  <c:v>-4.0772099999999991</c:v>
                </c:pt>
                <c:pt idx="1249">
                  <c:v>-4.1401490000000001</c:v>
                </c:pt>
                <c:pt idx="1250">
                  <c:v>-4.2077589999999994</c:v>
                </c:pt>
                <c:pt idx="1251">
                  <c:v>-4.2802879999999988</c:v>
                </c:pt>
                <c:pt idx="1252">
                  <c:v>-4.35799</c:v>
                </c:pt>
                <c:pt idx="1253">
                  <c:v>-4.4411259999999988</c:v>
                </c:pt>
                <c:pt idx="1254">
                  <c:v>-4.52996</c:v>
                </c:pt>
                <c:pt idx="1255">
                  <c:v>-4.6247570000000007</c:v>
                </c:pt>
                <c:pt idx="1256">
                  <c:v>-4.7257799999999985</c:v>
                </c:pt>
                <c:pt idx="1257">
                  <c:v>-4.833289999999999</c:v>
                </c:pt>
                <c:pt idx="1258">
                  <c:v>-4.9475499999999997</c:v>
                </c:pt>
                <c:pt idx="1259">
                  <c:v>-5.068789999999999</c:v>
                </c:pt>
                <c:pt idx="1260">
                  <c:v>-5.1972299999999994</c:v>
                </c:pt>
                <c:pt idx="1261">
                  <c:v>-5.3331</c:v>
                </c:pt>
                <c:pt idx="1262">
                  <c:v>-5.4765600000000001</c:v>
                </c:pt>
                <c:pt idx="1263">
                  <c:v>-5.6277399999999993</c:v>
                </c:pt>
                <c:pt idx="1264">
                  <c:v>-5.7867500000000005</c:v>
                </c:pt>
                <c:pt idx="1265">
                  <c:v>-5.9535900000000002</c:v>
                </c:pt>
                <c:pt idx="1266">
                  <c:v>-6.1282299999999985</c:v>
                </c:pt>
                <c:pt idx="1267">
                  <c:v>-6.3105199999999995</c:v>
                </c:pt>
                <c:pt idx="1268">
                  <c:v>-6.5002399999999998</c:v>
                </c:pt>
                <c:pt idx="1269">
                  <c:v>-6.6970499999999999</c:v>
                </c:pt>
                <c:pt idx="1270">
                  <c:v>-6.9004899999999996</c:v>
                </c:pt>
                <c:pt idx="1271">
                  <c:v>-7.1099999999999994</c:v>
                </c:pt>
                <c:pt idx="1272">
                  <c:v>-7.3248999999999986</c:v>
                </c:pt>
                <c:pt idx="1273">
                  <c:v>-7.5443999999999996</c:v>
                </c:pt>
                <c:pt idx="1274">
                  <c:v>-7.7675999999999989</c:v>
                </c:pt>
                <c:pt idx="1275">
                  <c:v>-7.9935299999999998</c:v>
                </c:pt>
                <c:pt idx="1276">
                  <c:v>-8.2211099999999995</c:v>
                </c:pt>
                <c:pt idx="1277">
                  <c:v>-8.4492000000000012</c:v>
                </c:pt>
                <c:pt idx="1278">
                  <c:v>-8.6765799999999995</c:v>
                </c:pt>
                <c:pt idx="1279">
                  <c:v>-8.9019900000000014</c:v>
                </c:pt>
                <c:pt idx="1280">
                  <c:v>-9.1240900000000007</c:v>
                </c:pt>
                <c:pt idx="1281">
                  <c:v>-9.3415199999999992</c:v>
                </c:pt>
                <c:pt idx="1282">
                  <c:v>-9.5528399999999998</c:v>
                </c:pt>
                <c:pt idx="1283">
                  <c:v>-9.7565699999999982</c:v>
                </c:pt>
                <c:pt idx="1284">
                  <c:v>-9.9512</c:v>
                </c:pt>
                <c:pt idx="1285">
                  <c:v>-10.13514</c:v>
                </c:pt>
                <c:pt idx="1286">
                  <c:v>-10.30677</c:v>
                </c:pt>
                <c:pt idx="1287">
                  <c:v>-10.46444</c:v>
                </c:pt>
                <c:pt idx="1288">
                  <c:v>-10.606440000000001</c:v>
                </c:pt>
                <c:pt idx="1289">
                  <c:v>-10.73105</c:v>
                </c:pt>
                <c:pt idx="1290">
                  <c:v>-10.836500000000001</c:v>
                </c:pt>
                <c:pt idx="1291">
                  <c:v>-10.921060000000001</c:v>
                </c:pt>
                <c:pt idx="1292">
                  <c:v>-10.982969999999998</c:v>
                </c:pt>
                <c:pt idx="1293">
                  <c:v>-11.020529999999999</c:v>
                </c:pt>
                <c:pt idx="1294">
                  <c:v>-11.03209</c:v>
                </c:pt>
                <c:pt idx="1295">
                  <c:v>-11.016079999999999</c:v>
                </c:pt>
                <c:pt idx="1296">
                  <c:v>-10.971029999999999</c:v>
                </c:pt>
                <c:pt idx="1297">
                  <c:v>-10.895619999999997</c:v>
                </c:pt>
                <c:pt idx="1298">
                  <c:v>-10.788680000000001</c:v>
                </c:pt>
                <c:pt idx="1299">
                  <c:v>-10.649240000000002</c:v>
                </c:pt>
                <c:pt idx="1300">
                  <c:v>-10.476520000000001</c:v>
                </c:pt>
                <c:pt idx="1301">
                  <c:v>-10.26999</c:v>
                </c:pt>
                <c:pt idx="1302">
                  <c:v>-10.029359999999997</c:v>
                </c:pt>
                <c:pt idx="1303">
                  <c:v>-9.7546100000000013</c:v>
                </c:pt>
                <c:pt idx="1304">
                  <c:v>-9.4459900000000019</c:v>
                </c:pt>
                <c:pt idx="1305">
                  <c:v>-9.1040099999999988</c:v>
                </c:pt>
                <c:pt idx="1306">
                  <c:v>-8.7294799999999988</c:v>
                </c:pt>
                <c:pt idx="1307">
                  <c:v>-8.3234999999999992</c:v>
                </c:pt>
                <c:pt idx="1308">
                  <c:v>-7.8874300000000002</c:v>
                </c:pt>
                <c:pt idx="1309">
                  <c:v>-7.4229399999999996</c:v>
                </c:pt>
                <c:pt idx="1310">
                  <c:v>-6.9319500000000005</c:v>
                </c:pt>
                <c:pt idx="1311">
                  <c:v>-6.4166399999999992</c:v>
                </c:pt>
                <c:pt idx="1312">
                  <c:v>-5.879430000000001</c:v>
                </c:pt>
                <c:pt idx="1313">
                  <c:v>-5.3229600000000001</c:v>
                </c:pt>
                <c:pt idx="1314">
                  <c:v>-4.7500599999999995</c:v>
                </c:pt>
                <c:pt idx="1315">
                  <c:v>-4.1637000000000004</c:v>
                </c:pt>
                <c:pt idx="1316">
                  <c:v>-3.5669799999999992</c:v>
                </c:pt>
                <c:pt idx="1317">
                  <c:v>-2.9630500000000008</c:v>
                </c:pt>
                <c:pt idx="1318">
                  <c:v>-2.3551400000000005</c:v>
                </c:pt>
                <c:pt idx="1319">
                  <c:v>-1.7464199999999988</c:v>
                </c:pt>
                <c:pt idx="1320">
                  <c:v>-1.1400389999999998</c:v>
                </c:pt>
                <c:pt idx="1321">
                  <c:v>-0.53904799999999931</c:v>
                </c:pt>
                <c:pt idx="1322">
                  <c:v>5.3625000000000256E-2</c:v>
                </c:pt>
                <c:pt idx="1323">
                  <c:v>0.63521000000000072</c:v>
                </c:pt>
                <c:pt idx="1324">
                  <c:v>1.2031160000000014</c:v>
                </c:pt>
                <c:pt idx="1325">
                  <c:v>1.75495</c:v>
                </c:pt>
                <c:pt idx="1326">
                  <c:v>2.2885260000000009</c:v>
                </c:pt>
                <c:pt idx="1327">
                  <c:v>2.8018719999999995</c:v>
                </c:pt>
                <c:pt idx="1328">
                  <c:v>3.2932220000000001</c:v>
                </c:pt>
                <c:pt idx="1329">
                  <c:v>3.7610170000000007</c:v>
                </c:pt>
                <c:pt idx="1330">
                  <c:v>4.2038960000000003</c:v>
                </c:pt>
                <c:pt idx="1331">
                  <c:v>4.6206880000000004</c:v>
                </c:pt>
                <c:pt idx="1332">
                  <c:v>5.010408</c:v>
                </c:pt>
                <c:pt idx="1333">
                  <c:v>5.3722570000000003</c:v>
                </c:pt>
                <c:pt idx="1334">
                  <c:v>5.7056190000000004</c:v>
                </c:pt>
                <c:pt idx="1335">
                  <c:v>6.0100699999999998</c:v>
                </c:pt>
                <c:pt idx="1336">
                  <c:v>6.2853840000000005</c:v>
                </c:pt>
                <c:pt idx="1337">
                  <c:v>6.5315409999999998</c:v>
                </c:pt>
                <c:pt idx="1338">
                  <c:v>6.7487390000000005</c:v>
                </c:pt>
                <c:pt idx="1339">
                  <c:v>6.9373960000000015</c:v>
                </c:pt>
                <c:pt idx="1340">
                  <c:v>7.0981570000000005</c:v>
                </c:pt>
                <c:pt idx="1341">
                  <c:v>7.2318950000000006</c:v>
                </c:pt>
                <c:pt idx="1342">
                  <c:v>7.3397020000000008</c:v>
                </c:pt>
                <c:pt idx="1343">
                  <c:v>7.4228780000000008</c:v>
                </c:pt>
                <c:pt idx="1344">
                  <c:v>7.4829120000000007</c:v>
                </c:pt>
                <c:pt idx="1345">
                  <c:v>7.5214549999999996</c:v>
                </c:pt>
                <c:pt idx="1346">
                  <c:v>7.5402850000000008</c:v>
                </c:pt>
                <c:pt idx="1347">
                  <c:v>7.5412750000000015</c:v>
                </c:pt>
                <c:pt idx="1348">
                  <c:v>7.5263540000000004</c:v>
                </c:pt>
                <c:pt idx="1349">
                  <c:v>7.4974640000000008</c:v>
                </c:pt>
                <c:pt idx="1350">
                  <c:v>7.4565219999999997</c:v>
                </c:pt>
                <c:pt idx="1351">
                  <c:v>7.4053860000000009</c:v>
                </c:pt>
                <c:pt idx="1352">
                  <c:v>7.3458190000000014</c:v>
                </c:pt>
                <c:pt idx="1353">
                  <c:v>7.2794650000000001</c:v>
                </c:pt>
                <c:pt idx="1354">
                  <c:v>7.2078230000000012</c:v>
                </c:pt>
                <c:pt idx="1355">
                  <c:v>7.1322349999999997</c:v>
                </c:pt>
                <c:pt idx="1356">
                  <c:v>7.0538820000000007</c:v>
                </c:pt>
                <c:pt idx="1357">
                  <c:v>6.9737820000000017</c:v>
                </c:pt>
                <c:pt idx="1358">
                  <c:v>6.8927990000000001</c:v>
                </c:pt>
                <c:pt idx="1359">
                  <c:v>6.811662000000001</c:v>
                </c:pt>
                <c:pt idx="1360">
                  <c:v>6.7309739999999998</c:v>
                </c:pt>
                <c:pt idx="1361">
                  <c:v>6.6512440000000002</c:v>
                </c:pt>
                <c:pt idx="1362">
                  <c:v>6.5728980000000012</c:v>
                </c:pt>
                <c:pt idx="1363">
                  <c:v>6.4963040000000003</c:v>
                </c:pt>
                <c:pt idx="1364">
                  <c:v>6.4217850000000007</c:v>
                </c:pt>
                <c:pt idx="1365">
                  <c:v>6.3496360000000003</c:v>
                </c:pt>
                <c:pt idx="1366">
                  <c:v>6.2801280000000004</c:v>
                </c:pt>
                <c:pt idx="1367">
                  <c:v>6.2135210000000018</c:v>
                </c:pt>
                <c:pt idx="1368">
                  <c:v>6.1500650000000006</c:v>
                </c:pt>
                <c:pt idx="1369">
                  <c:v>6.0900030000000012</c:v>
                </c:pt>
                <c:pt idx="1370">
                  <c:v>6.0335700000000001</c:v>
                </c:pt>
                <c:pt idx="1371">
                  <c:v>5.9809930000000007</c:v>
                </c:pt>
                <c:pt idx="1372">
                  <c:v>5.9324790000000016</c:v>
                </c:pt>
                <c:pt idx="1373">
                  <c:v>5.8882190000000003</c:v>
                </c:pt>
                <c:pt idx="1374">
                  <c:v>5.8483750000000008</c:v>
                </c:pt>
                <c:pt idx="1375">
                  <c:v>5.813078</c:v>
                </c:pt>
                <c:pt idx="1376">
                  <c:v>5.7824210000000011</c:v>
                </c:pt>
                <c:pt idx="1377">
                  <c:v>5.7564530000000014</c:v>
                </c:pt>
                <c:pt idx="1378">
                  <c:v>5.7351800000000006</c:v>
                </c:pt>
                <c:pt idx="1379">
                  <c:v>5.7185620000000013</c:v>
                </c:pt>
                <c:pt idx="1380">
                  <c:v>5.706512</c:v>
                </c:pt>
                <c:pt idx="1381">
                  <c:v>5.6989020000000004</c:v>
                </c:pt>
                <c:pt idx="1382">
                  <c:v>5.6955620000000016</c:v>
                </c:pt>
                <c:pt idx="1383">
                  <c:v>5.696288</c:v>
                </c:pt>
                <c:pt idx="1384">
                  <c:v>5.7008470000000013</c:v>
                </c:pt>
                <c:pt idx="1385">
                  <c:v>5.7089809999999996</c:v>
                </c:pt>
                <c:pt idx="1386">
                  <c:v>5.7204110000000004</c:v>
                </c:pt>
                <c:pt idx="1387">
                  <c:v>5.7348490000000014</c:v>
                </c:pt>
                <c:pt idx="1388">
                  <c:v>5.7519970000000002</c:v>
                </c:pt>
                <c:pt idx="1389">
                  <c:v>5.771554000000001</c:v>
                </c:pt>
                <c:pt idx="1390">
                  <c:v>5.7932170000000003</c:v>
                </c:pt>
                <c:pt idx="1391">
                  <c:v>5.816688000000001</c:v>
                </c:pt>
                <c:pt idx="1392">
                  <c:v>5.8416680000000012</c:v>
                </c:pt>
                <c:pt idx="1393">
                  <c:v>5.8678630000000007</c:v>
                </c:pt>
                <c:pt idx="1394">
                  <c:v>5.8949830000000008</c:v>
                </c:pt>
                <c:pt idx="1395">
                  <c:v>5.9227379999999998</c:v>
                </c:pt>
                <c:pt idx="1396">
                  <c:v>5.9508440000000009</c:v>
                </c:pt>
                <c:pt idx="1397">
                  <c:v>5.9790190000000019</c:v>
                </c:pt>
                <c:pt idx="1398">
                  <c:v>6.0069800000000004</c:v>
                </c:pt>
                <c:pt idx="1399">
                  <c:v>6.0344510000000007</c:v>
                </c:pt>
                <c:pt idx="1400">
                  <c:v>6.061159</c:v>
                </c:pt>
                <c:pt idx="1401">
                  <c:v>6.0868360000000008</c:v>
                </c:pt>
                <c:pt idx="1402">
                  <c:v>6.1112260000000012</c:v>
                </c:pt>
                <c:pt idx="1403">
                  <c:v>6.1340850000000007</c:v>
                </c:pt>
                <c:pt idx="1404">
                  <c:v>6.1551860000000014</c:v>
                </c:pt>
                <c:pt idx="1405">
                  <c:v>6.1743259999999998</c:v>
                </c:pt>
                <c:pt idx="1406">
                  <c:v>6.1913250000000009</c:v>
                </c:pt>
                <c:pt idx="1407">
                  <c:v>6.2060390000000014</c:v>
                </c:pt>
                <c:pt idx="1408">
                  <c:v>6.2183580000000003</c:v>
                </c:pt>
                <c:pt idx="1409">
                  <c:v>6.2282080000000013</c:v>
                </c:pt>
                <c:pt idx="1410">
                  <c:v>6.2355559999999999</c:v>
                </c:pt>
                <c:pt idx="1411">
                  <c:v>6.240406000000001</c:v>
                </c:pt>
                <c:pt idx="1412">
                  <c:v>6.2427970000000013</c:v>
                </c:pt>
                <c:pt idx="1413">
                  <c:v>6.2428050000000006</c:v>
                </c:pt>
                <c:pt idx="1414">
                  <c:v>6.2405320000000009</c:v>
                </c:pt>
                <c:pt idx="1415">
                  <c:v>6.2361089999999999</c:v>
                </c:pt>
                <c:pt idx="1416">
                  <c:v>6.2296860000000009</c:v>
                </c:pt>
                <c:pt idx="1417">
                  <c:v>6.2214320000000018</c:v>
                </c:pt>
                <c:pt idx="1418">
                  <c:v>6.2115290000000005</c:v>
                </c:pt>
                <c:pt idx="1419">
                  <c:v>6.2001620000000015</c:v>
                </c:pt>
                <c:pt idx="1420">
                  <c:v>6.1875229999999997</c:v>
                </c:pt>
                <c:pt idx="1421">
                  <c:v>6.1738020000000011</c:v>
                </c:pt>
                <c:pt idx="1422">
                  <c:v>6.1591880000000012</c:v>
                </c:pt>
                <c:pt idx="1423">
                  <c:v>6.1438690000000005</c:v>
                </c:pt>
                <c:pt idx="1424">
                  <c:v>6.1280260000000011</c:v>
                </c:pt>
                <c:pt idx="1425">
                  <c:v>6.1118410000000001</c:v>
                </c:pt>
                <c:pt idx="1426">
                  <c:v>6.0954930000000003</c:v>
                </c:pt>
                <c:pt idx="1427">
                  <c:v>6.0791600000000017</c:v>
                </c:pt>
                <c:pt idx="1428">
                  <c:v>6.0630180000000005</c:v>
                </c:pt>
                <c:pt idx="1429">
                  <c:v>6.0472490000000008</c:v>
                </c:pt>
                <c:pt idx="1430">
                  <c:v>6.0320340000000003</c:v>
                </c:pt>
                <c:pt idx="1431">
                  <c:v>6.0175590000000003</c:v>
                </c:pt>
                <c:pt idx="1432">
                  <c:v>6.004011000000002</c:v>
                </c:pt>
                <c:pt idx="1433">
                  <c:v>5.9915820000000011</c:v>
                </c:pt>
                <c:pt idx="1434">
                  <c:v>5.9804650000000006</c:v>
                </c:pt>
                <c:pt idx="1435">
                  <c:v>5.9708539999999992</c:v>
                </c:pt>
                <c:pt idx="1436">
                  <c:v>5.9629400000000015</c:v>
                </c:pt>
                <c:pt idx="1437">
                  <c:v>5.9569090000000013</c:v>
                </c:pt>
                <c:pt idx="1438">
                  <c:v>5.9529360000000011</c:v>
                </c:pt>
                <c:pt idx="1439">
                  <c:v>5.9511810000000018</c:v>
                </c:pt>
                <c:pt idx="1440">
                  <c:v>5.9517819999999997</c:v>
                </c:pt>
                <c:pt idx="1441">
                  <c:v>5.954854000000001</c:v>
                </c:pt>
                <c:pt idx="1442">
                  <c:v>5.9604800000000022</c:v>
                </c:pt>
                <c:pt idx="1443">
                  <c:v>5.9687140000000003</c:v>
                </c:pt>
                <c:pt idx="1444">
                  <c:v>5.9795690000000015</c:v>
                </c:pt>
                <c:pt idx="1445">
                  <c:v>5.9930240000000001</c:v>
                </c:pt>
                <c:pt idx="1446">
                  <c:v>6.0090190000000003</c:v>
                </c:pt>
                <c:pt idx="1447">
                  <c:v>6.0274550000000016</c:v>
                </c:pt>
                <c:pt idx="1448">
                  <c:v>6.0481999999999996</c:v>
                </c:pt>
                <c:pt idx="1449">
                  <c:v>6.0710850000000018</c:v>
                </c:pt>
                <c:pt idx="1450">
                  <c:v>6.0959199999999996</c:v>
                </c:pt>
                <c:pt idx="1451">
                  <c:v>6.1224870000000013</c:v>
                </c:pt>
                <c:pt idx="1452">
                  <c:v>6.1505550000000007</c:v>
                </c:pt>
                <c:pt idx="1453">
                  <c:v>6.1798789999999997</c:v>
                </c:pt>
                <c:pt idx="1454">
                  <c:v>6.2102050000000002</c:v>
                </c:pt>
                <c:pt idx="1455">
                  <c:v>6.2412720000000004</c:v>
                </c:pt>
                <c:pt idx="1456">
                  <c:v>6.2728200000000012</c:v>
                </c:pt>
                <c:pt idx="1457">
                  <c:v>6.304584000000002</c:v>
                </c:pt>
                <c:pt idx="1458">
                  <c:v>6.3362990000000003</c:v>
                </c:pt>
                <c:pt idx="1459">
                  <c:v>6.3676990000000018</c:v>
                </c:pt>
                <c:pt idx="1460">
                  <c:v>6.3985179999999993</c:v>
                </c:pt>
                <c:pt idx="1461">
                  <c:v>6.4284890000000008</c:v>
                </c:pt>
                <c:pt idx="1462">
                  <c:v>6.4573480000000014</c:v>
                </c:pt>
                <c:pt idx="1463">
                  <c:v>6.4848309999999998</c:v>
                </c:pt>
                <c:pt idx="1464">
                  <c:v>6.5106780000000004</c:v>
                </c:pt>
                <c:pt idx="1465">
                  <c:v>6.5346349999999997</c:v>
                </c:pt>
                <c:pt idx="1466">
                  <c:v>6.5564560000000007</c:v>
                </c:pt>
                <c:pt idx="1467">
                  <c:v>6.5759060000000016</c:v>
                </c:pt>
                <c:pt idx="1468">
                  <c:v>6.5927720000000001</c:v>
                </c:pt>
                <c:pt idx="1469">
                  <c:v>6.6068600000000011</c:v>
                </c:pt>
                <c:pt idx="1470">
                  <c:v>6.6180079999999997</c:v>
                </c:pt>
                <c:pt idx="1471">
                  <c:v>6.6260820000000002</c:v>
                </c:pt>
                <c:pt idx="1472">
                  <c:v>6.6309880000000021</c:v>
                </c:pt>
                <c:pt idx="1473">
                  <c:v>6.6326690000000017</c:v>
                </c:pt>
                <c:pt idx="1474">
                  <c:v>6.6311089999999986</c:v>
                </c:pt>
                <c:pt idx="1475">
                  <c:v>6.6263319999999997</c:v>
                </c:pt>
                <c:pt idx="1476">
                  <c:v>6.6184000000000012</c:v>
                </c:pt>
                <c:pt idx="1477">
                  <c:v>6.6074140000000021</c:v>
                </c:pt>
                <c:pt idx="1478">
                  <c:v>6.5935070000000024</c:v>
                </c:pt>
                <c:pt idx="1479">
                  <c:v>6.5768439999999995</c:v>
                </c:pt>
                <c:pt idx="1480">
                  <c:v>6.5576129999999999</c:v>
                </c:pt>
                <c:pt idx="1481">
                  <c:v>6.5360200000000006</c:v>
                </c:pt>
                <c:pt idx="1482">
                  <c:v>6.5123000000000015</c:v>
                </c:pt>
                <c:pt idx="1483">
                  <c:v>6.4866700000000019</c:v>
                </c:pt>
                <c:pt idx="1484">
                  <c:v>6.4593899999999991</c:v>
                </c:pt>
                <c:pt idx="1485">
                  <c:v>6.4306900000000002</c:v>
                </c:pt>
                <c:pt idx="1486">
                  <c:v>6.4008300000000009</c:v>
                </c:pt>
                <c:pt idx="1487">
                  <c:v>6.3700400000000013</c:v>
                </c:pt>
                <c:pt idx="1488">
                  <c:v>6.3385700000000025</c:v>
                </c:pt>
                <c:pt idx="1489">
                  <c:v>6.3066699999999987</c:v>
                </c:pt>
                <c:pt idx="1490">
                  <c:v>6.2745700000000006</c:v>
                </c:pt>
                <c:pt idx="1491">
                  <c:v>6.2425300000000004</c:v>
                </c:pt>
                <c:pt idx="1492">
                  <c:v>6.2107700000000019</c:v>
                </c:pt>
                <c:pt idx="1493">
                  <c:v>6.1795400000000029</c:v>
                </c:pt>
                <c:pt idx="1494">
                  <c:v>6.1490799999999997</c:v>
                </c:pt>
                <c:pt idx="1495">
                  <c:v>6.1196099999999998</c:v>
                </c:pt>
                <c:pt idx="1496">
                  <c:v>6.0913800000000009</c:v>
                </c:pt>
                <c:pt idx="1497">
                  <c:v>6.0645900000000008</c:v>
                </c:pt>
                <c:pt idx="1498">
                  <c:v>6.0394700000000014</c:v>
                </c:pt>
                <c:pt idx="1499">
                  <c:v>6.0161999999999995</c:v>
                </c:pt>
                <c:pt idx="1500">
                  <c:v>5.9949600000000007</c:v>
                </c:pt>
                <c:pt idx="1501">
                  <c:v>5.9758900000000015</c:v>
                </c:pt>
                <c:pt idx="1502">
                  <c:v>5.9591100000000008</c:v>
                </c:pt>
                <c:pt idx="1503">
                  <c:v>5.9447100000000024</c:v>
                </c:pt>
                <c:pt idx="1504">
                  <c:v>5.9327299999999994</c:v>
                </c:pt>
                <c:pt idx="1505">
                  <c:v>5.9231999999999996</c:v>
                </c:pt>
                <c:pt idx="1506">
                  <c:v>5.9160900000000005</c:v>
                </c:pt>
                <c:pt idx="1507">
                  <c:v>5.9113400000000009</c:v>
                </c:pt>
                <c:pt idx="1508">
                  <c:v>5.9088900000000013</c:v>
                </c:pt>
                <c:pt idx="1509">
                  <c:v>5.9085999999999999</c:v>
                </c:pt>
                <c:pt idx="1510">
                  <c:v>5.9103700000000003</c:v>
                </c:pt>
                <c:pt idx="1511">
                  <c:v>5.9140100000000011</c:v>
                </c:pt>
                <c:pt idx="1512">
                  <c:v>5.9193900000000017</c:v>
                </c:pt>
                <c:pt idx="1513">
                  <c:v>5.926300000000003</c:v>
                </c:pt>
                <c:pt idx="1514">
                  <c:v>5.934569999999999</c:v>
                </c:pt>
                <c:pt idx="1515">
                  <c:v>5.9440299999999997</c:v>
                </c:pt>
                <c:pt idx="1516">
                  <c:v>5.9544700000000006</c:v>
                </c:pt>
                <c:pt idx="1517">
                  <c:v>5.9657300000000006</c:v>
                </c:pt>
                <c:pt idx="1518">
                  <c:v>5.9776200000000017</c:v>
                </c:pt>
                <c:pt idx="1519">
                  <c:v>5.9899699999999996</c:v>
                </c:pt>
                <c:pt idx="1520">
                  <c:v>6.0026100000000007</c:v>
                </c:pt>
                <c:pt idx="1521">
                  <c:v>6.0153700000000008</c:v>
                </c:pt>
                <c:pt idx="1522">
                  <c:v>6.0280700000000014</c:v>
                </c:pt>
                <c:pt idx="1523">
                  <c:v>6.0405400000000018</c:v>
                </c:pt>
                <c:pt idx="1524">
                  <c:v>6.0525899999999986</c:v>
                </c:pt>
                <c:pt idx="1525">
                  <c:v>6.0640499999999999</c:v>
                </c:pt>
                <c:pt idx="1526">
                  <c:v>6.074720000000001</c:v>
                </c:pt>
                <c:pt idx="1527">
                  <c:v>6.0844100000000019</c:v>
                </c:pt>
                <c:pt idx="1528">
                  <c:v>6.092900000000002</c:v>
                </c:pt>
                <c:pt idx="1529">
                  <c:v>6.09999</c:v>
                </c:pt>
                <c:pt idx="1530">
                  <c:v>6.10548</c:v>
                </c:pt>
                <c:pt idx="1531">
                  <c:v>6.10914</c:v>
                </c:pt>
                <c:pt idx="1532">
                  <c:v>6.1107900000000015</c:v>
                </c:pt>
                <c:pt idx="1533">
                  <c:v>6.1102200000000018</c:v>
                </c:pt>
                <c:pt idx="1534">
                  <c:v>6.1072800000000029</c:v>
                </c:pt>
                <c:pt idx="1535">
                  <c:v>6.10182</c:v>
                </c:pt>
                <c:pt idx="1536">
                  <c:v>6.0937100000000015</c:v>
                </c:pt>
                <c:pt idx="1537">
                  <c:v>6.0828900000000008</c:v>
                </c:pt>
                <c:pt idx="1538">
                  <c:v>6.0692800000000027</c:v>
                </c:pt>
                <c:pt idx="1539">
                  <c:v>6.0529100000000025</c:v>
                </c:pt>
                <c:pt idx="1540">
                  <c:v>6.0337800000000001</c:v>
                </c:pt>
                <c:pt idx="1541">
                  <c:v>6.0119800000000012</c:v>
                </c:pt>
                <c:pt idx="1542">
                  <c:v>5.9876200000000015</c:v>
                </c:pt>
                <c:pt idx="1543">
                  <c:v>5.9608400000000028</c:v>
                </c:pt>
                <c:pt idx="1544">
                  <c:v>5.9318400000000029</c:v>
                </c:pt>
                <c:pt idx="1545">
                  <c:v>5.9008000000000003</c:v>
                </c:pt>
                <c:pt idx="1546">
                  <c:v>5.8679700000000015</c:v>
                </c:pt>
                <c:pt idx="1547">
                  <c:v>5.8335700000000017</c:v>
                </c:pt>
                <c:pt idx="1548">
                  <c:v>5.7978800000000028</c:v>
                </c:pt>
                <c:pt idx="1549">
                  <c:v>5.7611600000000021</c:v>
                </c:pt>
                <c:pt idx="1550">
                  <c:v>5.7236700000000003</c:v>
                </c:pt>
                <c:pt idx="1551">
                  <c:v>5.6857000000000006</c:v>
                </c:pt>
                <c:pt idx="1552">
                  <c:v>5.6475400000000011</c:v>
                </c:pt>
                <c:pt idx="1553">
                  <c:v>5.6094600000000021</c:v>
                </c:pt>
                <c:pt idx="1554">
                  <c:v>5.5717500000000033</c:v>
                </c:pt>
                <c:pt idx="1555">
                  <c:v>5.5347100000000005</c:v>
                </c:pt>
                <c:pt idx="1556">
                  <c:v>5.4986100000000011</c:v>
                </c:pt>
                <c:pt idx="1557">
                  <c:v>5.463750000000001</c:v>
                </c:pt>
                <c:pt idx="1558">
                  <c:v>5.4304200000000016</c:v>
                </c:pt>
                <c:pt idx="1559">
                  <c:v>5.3988800000000037</c:v>
                </c:pt>
                <c:pt idx="1560">
                  <c:v>5.3694100000000002</c:v>
                </c:pt>
                <c:pt idx="1561">
                  <c:v>5.3422800000000006</c:v>
                </c:pt>
                <c:pt idx="1562">
                  <c:v>5.3177000000000021</c:v>
                </c:pt>
                <c:pt idx="1563">
                  <c:v>5.2959100000000028</c:v>
                </c:pt>
                <c:pt idx="1564">
                  <c:v>5.2770800000000033</c:v>
                </c:pt>
                <c:pt idx="1565">
                  <c:v>5.2613599999999998</c:v>
                </c:pt>
                <c:pt idx="1566">
                  <c:v>5.2488600000000005</c:v>
                </c:pt>
                <c:pt idx="1567">
                  <c:v>5.239650000000001</c:v>
                </c:pt>
                <c:pt idx="1568">
                  <c:v>5.2337400000000027</c:v>
                </c:pt>
                <c:pt idx="1569">
                  <c:v>5.2311100000000028</c:v>
                </c:pt>
                <c:pt idx="1570">
                  <c:v>5.2317099999999996</c:v>
                </c:pt>
                <c:pt idx="1571">
                  <c:v>5.2354200000000013</c:v>
                </c:pt>
                <c:pt idx="1572">
                  <c:v>5.242110000000002</c:v>
                </c:pt>
                <c:pt idx="1573">
                  <c:v>5.251590000000002</c:v>
                </c:pt>
                <c:pt idx="1574">
                  <c:v>5.263670000000003</c:v>
                </c:pt>
                <c:pt idx="1575">
                  <c:v>5.2781099999999999</c:v>
                </c:pt>
                <c:pt idx="1576">
                  <c:v>5.2946899999999992</c:v>
                </c:pt>
                <c:pt idx="1577">
                  <c:v>5.3131500000000003</c:v>
                </c:pt>
                <c:pt idx="1578">
                  <c:v>5.3332200000000007</c:v>
                </c:pt>
                <c:pt idx="1579">
                  <c:v>5.3546600000000026</c:v>
                </c:pt>
                <c:pt idx="1580">
                  <c:v>5.3771899999999988</c:v>
                </c:pt>
                <c:pt idx="1581">
                  <c:v>5.4005700000000019</c:v>
                </c:pt>
                <c:pt idx="1582">
                  <c:v>5.4245300000000007</c:v>
                </c:pt>
                <c:pt idx="1583">
                  <c:v>5.4488100000000017</c:v>
                </c:pt>
                <c:pt idx="1584">
                  <c:v>5.4731800000000028</c:v>
                </c:pt>
                <c:pt idx="1585">
                  <c:v>5.4973700000000001</c:v>
                </c:pt>
                <c:pt idx="1586">
                  <c:v>5.5211299999999994</c:v>
                </c:pt>
                <c:pt idx="1587">
                  <c:v>5.5442300000000024</c:v>
                </c:pt>
                <c:pt idx="1588">
                  <c:v>5.5664100000000012</c:v>
                </c:pt>
                <c:pt idx="1589">
                  <c:v>5.5874400000000044</c:v>
                </c:pt>
                <c:pt idx="1590">
                  <c:v>5.6070799999999998</c:v>
                </c:pt>
                <c:pt idx="1591">
                  <c:v>5.6250999999999998</c:v>
                </c:pt>
                <c:pt idx="1592">
                  <c:v>5.6412800000000018</c:v>
                </c:pt>
                <c:pt idx="1593">
                  <c:v>5.6554100000000034</c:v>
                </c:pt>
                <c:pt idx="1594">
                  <c:v>5.6673000000000044</c:v>
                </c:pt>
                <c:pt idx="1595">
                  <c:v>5.6768000000000001</c:v>
                </c:pt>
                <c:pt idx="1596">
                  <c:v>5.6837699999999991</c:v>
                </c:pt>
                <c:pt idx="1597">
                  <c:v>5.6880900000000025</c:v>
                </c:pt>
                <c:pt idx="1598">
                  <c:v>5.6897200000000012</c:v>
                </c:pt>
                <c:pt idx="1599">
                  <c:v>5.6886100000000042</c:v>
                </c:pt>
                <c:pt idx="1600">
                  <c:v>5.6847799999999999</c:v>
                </c:pt>
                <c:pt idx="1601">
                  <c:v>5.6782600000000016</c:v>
                </c:pt>
                <c:pt idx="1602">
                  <c:v>5.6691400000000023</c:v>
                </c:pt>
                <c:pt idx="1603">
                  <c:v>5.6575300000000013</c:v>
                </c:pt>
                <c:pt idx="1604">
                  <c:v>5.643570000000004</c:v>
                </c:pt>
                <c:pt idx="1605">
                  <c:v>5.62744</c:v>
                </c:pt>
                <c:pt idx="1606">
                  <c:v>5.6093100000000007</c:v>
                </c:pt>
                <c:pt idx="1607">
                  <c:v>5.5893900000000016</c:v>
                </c:pt>
                <c:pt idx="1608">
                  <c:v>5.567890000000002</c:v>
                </c:pt>
                <c:pt idx="1609">
                  <c:v>5.5450400000000037</c:v>
                </c:pt>
                <c:pt idx="1610">
                  <c:v>5.5210499999999989</c:v>
                </c:pt>
                <c:pt idx="1611">
                  <c:v>5.4961599999999997</c:v>
                </c:pt>
                <c:pt idx="1612">
                  <c:v>5.4705700000000022</c:v>
                </c:pt>
                <c:pt idx="1613">
                  <c:v>5.4445000000000014</c:v>
                </c:pt>
                <c:pt idx="1614">
                  <c:v>5.4181700000000035</c:v>
                </c:pt>
                <c:pt idx="1615">
                  <c:v>5.3917900000000003</c:v>
                </c:pt>
                <c:pt idx="1616">
                  <c:v>5.3655800000000013</c:v>
                </c:pt>
                <c:pt idx="1617">
                  <c:v>5.339730000000003</c:v>
                </c:pt>
                <c:pt idx="1618">
                  <c:v>5.3144700000000036</c:v>
                </c:pt>
                <c:pt idx="1619">
                  <c:v>5.2899900000000031</c:v>
                </c:pt>
                <c:pt idx="1620">
                  <c:v>5.2665199999999999</c:v>
                </c:pt>
                <c:pt idx="1621">
                  <c:v>5.2442700000000002</c:v>
                </c:pt>
                <c:pt idx="1622">
                  <c:v>5.2234600000000029</c:v>
                </c:pt>
                <c:pt idx="1623">
                  <c:v>5.2042900000000039</c:v>
                </c:pt>
                <c:pt idx="1624">
                  <c:v>5.1869800000000019</c:v>
                </c:pt>
                <c:pt idx="1625">
                  <c:v>5.1717200000000005</c:v>
                </c:pt>
                <c:pt idx="1626">
                  <c:v>5.1587099999999992</c:v>
                </c:pt>
                <c:pt idx="1627">
                  <c:v>5.1481100000000026</c:v>
                </c:pt>
                <c:pt idx="1628">
                  <c:v>5.1400800000000011</c:v>
                </c:pt>
                <c:pt idx="1629">
                  <c:v>5.1347300000000011</c:v>
                </c:pt>
                <c:pt idx="1630">
                  <c:v>5.1321599999999989</c:v>
                </c:pt>
                <c:pt idx="1631">
                  <c:v>5.1324199999999998</c:v>
                </c:pt>
                <c:pt idx="1632">
                  <c:v>5.1355400000000024</c:v>
                </c:pt>
                <c:pt idx="1633">
                  <c:v>5.1415000000000006</c:v>
                </c:pt>
                <c:pt idx="1634">
                  <c:v>5.1502400000000037</c:v>
                </c:pt>
                <c:pt idx="1635">
                  <c:v>5.1616800000000005</c:v>
                </c:pt>
                <c:pt idx="1636">
                  <c:v>5.1756899999999995</c:v>
                </c:pt>
                <c:pt idx="1637">
                  <c:v>5.1921200000000027</c:v>
                </c:pt>
                <c:pt idx="1638">
                  <c:v>5.2108000000000025</c:v>
                </c:pt>
                <c:pt idx="1639">
                  <c:v>5.2315100000000037</c:v>
                </c:pt>
                <c:pt idx="1640">
                  <c:v>5.2540499999999994</c:v>
                </c:pt>
                <c:pt idx="1641">
                  <c:v>5.2782000000000018</c:v>
                </c:pt>
                <c:pt idx="1642">
                  <c:v>5.3037100000000024</c:v>
                </c:pt>
                <c:pt idx="1643">
                  <c:v>5.3303600000000024</c:v>
                </c:pt>
                <c:pt idx="1644">
                  <c:v>5.3579000000000043</c:v>
                </c:pt>
                <c:pt idx="1645">
                  <c:v>5.3861099999999986</c:v>
                </c:pt>
                <c:pt idx="1646">
                  <c:v>5.4147500000000015</c:v>
                </c:pt>
                <c:pt idx="1647">
                  <c:v>5.4435800000000008</c:v>
                </c:pt>
                <c:pt idx="1648">
                  <c:v>5.4723700000000015</c:v>
                </c:pt>
                <c:pt idx="1649">
                  <c:v>5.5009000000000015</c:v>
                </c:pt>
                <c:pt idx="1650">
                  <c:v>5.5289199999999994</c:v>
                </c:pt>
                <c:pt idx="1651">
                  <c:v>5.5562299999999993</c:v>
                </c:pt>
                <c:pt idx="1652">
                  <c:v>5.5825899999999997</c:v>
                </c:pt>
                <c:pt idx="1653">
                  <c:v>5.6077900000000014</c:v>
                </c:pt>
                <c:pt idx="1654">
                  <c:v>5.6316300000000012</c:v>
                </c:pt>
                <c:pt idx="1655">
                  <c:v>5.6538900000000005</c:v>
                </c:pt>
                <c:pt idx="1656">
                  <c:v>5.6744100000000017</c:v>
                </c:pt>
                <c:pt idx="1657">
                  <c:v>5.6930200000000006</c:v>
                </c:pt>
                <c:pt idx="1658">
                  <c:v>5.7095800000000025</c:v>
                </c:pt>
                <c:pt idx="1659">
                  <c:v>5.7239600000000017</c:v>
                </c:pt>
                <c:pt idx="1660">
                  <c:v>5.7360900000000008</c:v>
                </c:pt>
                <c:pt idx="1661">
                  <c:v>5.7459300000000013</c:v>
                </c:pt>
                <c:pt idx="1662">
                  <c:v>5.7534400000000012</c:v>
                </c:pt>
                <c:pt idx="1663">
                  <c:v>5.7586500000000029</c:v>
                </c:pt>
                <c:pt idx="1664">
                  <c:v>5.7616100000000046</c:v>
                </c:pt>
                <c:pt idx="1665">
                  <c:v>5.7624099999999991</c:v>
                </c:pt>
                <c:pt idx="1666">
                  <c:v>5.7611600000000003</c:v>
                </c:pt>
                <c:pt idx="1667">
                  <c:v>5.7579799999999999</c:v>
                </c:pt>
                <c:pt idx="1668">
                  <c:v>5.7530600000000014</c:v>
                </c:pt>
                <c:pt idx="1669">
                  <c:v>5.7465500000000027</c:v>
                </c:pt>
                <c:pt idx="1670">
                  <c:v>5.7386499999999998</c:v>
                </c:pt>
                <c:pt idx="1671">
                  <c:v>5.7295499999999997</c:v>
                </c:pt>
                <c:pt idx="1672">
                  <c:v>5.7194600000000015</c:v>
                </c:pt>
                <c:pt idx="1673">
                  <c:v>5.7085800000000013</c:v>
                </c:pt>
                <c:pt idx="1674">
                  <c:v>5.6971100000000021</c:v>
                </c:pt>
                <c:pt idx="1675">
                  <c:v>5.6852400000000003</c:v>
                </c:pt>
                <c:pt idx="1676">
                  <c:v>5.6731699999999989</c:v>
                </c:pt>
                <c:pt idx="1677">
                  <c:v>5.6611000000000011</c:v>
                </c:pt>
                <c:pt idx="1678">
                  <c:v>5.6492200000000032</c:v>
                </c:pt>
                <c:pt idx="1679">
                  <c:v>5.637710000000002</c:v>
                </c:pt>
                <c:pt idx="1680">
                  <c:v>5.6267700000000005</c:v>
                </c:pt>
                <c:pt idx="1681">
                  <c:v>5.6166000000000018</c:v>
                </c:pt>
                <c:pt idx="1682">
                  <c:v>5.6073800000000027</c:v>
                </c:pt>
                <c:pt idx="1683">
                  <c:v>5.5993100000000027</c:v>
                </c:pt>
                <c:pt idx="1684">
                  <c:v>5.5925900000000013</c:v>
                </c:pt>
                <c:pt idx="1685">
                  <c:v>5.5874099999999984</c:v>
                </c:pt>
                <c:pt idx="1686">
                  <c:v>5.5839600000000011</c:v>
                </c:pt>
                <c:pt idx="1687">
                  <c:v>5.5824300000000022</c:v>
                </c:pt>
                <c:pt idx="1688">
                  <c:v>5.5830100000000016</c:v>
                </c:pt>
                <c:pt idx="1689">
                  <c:v>5.5858500000000042</c:v>
                </c:pt>
                <c:pt idx="1690">
                  <c:v>5.5911200000000001</c:v>
                </c:pt>
                <c:pt idx="1691">
                  <c:v>5.5989500000000021</c:v>
                </c:pt>
                <c:pt idx="1692">
                  <c:v>5.6094200000000001</c:v>
                </c:pt>
                <c:pt idx="1693">
                  <c:v>5.6226400000000005</c:v>
                </c:pt>
                <c:pt idx="1694">
                  <c:v>5.6386300000000027</c:v>
                </c:pt>
                <c:pt idx="1695">
                  <c:v>5.6574199999999983</c:v>
                </c:pt>
                <c:pt idx="1696">
                  <c:v>5.6789699999999996</c:v>
                </c:pt>
                <c:pt idx="1697">
                  <c:v>5.7032500000000006</c:v>
                </c:pt>
                <c:pt idx="1698">
                  <c:v>5.7301500000000019</c:v>
                </c:pt>
                <c:pt idx="1699">
                  <c:v>5.7595500000000044</c:v>
                </c:pt>
                <c:pt idx="1700">
                  <c:v>5.7913099999999993</c:v>
                </c:pt>
                <c:pt idx="1701">
                  <c:v>5.8252500000000005</c:v>
                </c:pt>
                <c:pt idx="1702">
                  <c:v>5.8611700000000013</c:v>
                </c:pt>
                <c:pt idx="1703">
                  <c:v>5.8988600000000027</c:v>
                </c:pt>
                <c:pt idx="1704">
                  <c:v>5.9381100000000018</c:v>
                </c:pt>
                <c:pt idx="1705">
                  <c:v>5.9786600000000014</c:v>
                </c:pt>
                <c:pt idx="1706">
                  <c:v>6.0202899999999993</c:v>
                </c:pt>
                <c:pt idx="1707">
                  <c:v>6.0627600000000008</c:v>
                </c:pt>
                <c:pt idx="1708">
                  <c:v>6.1058200000000014</c:v>
                </c:pt>
                <c:pt idx="1709">
                  <c:v>6.1492200000000032</c:v>
                </c:pt>
                <c:pt idx="1710">
                  <c:v>6.192730000000001</c:v>
                </c:pt>
                <c:pt idx="1711">
                  <c:v>6.2361000000000004</c:v>
                </c:pt>
                <c:pt idx="1712">
                  <c:v>6.2790700000000008</c:v>
                </c:pt>
                <c:pt idx="1713">
                  <c:v>6.3214200000000034</c:v>
                </c:pt>
                <c:pt idx="1714">
                  <c:v>6.3628800000000041</c:v>
                </c:pt>
                <c:pt idx="1715">
                  <c:v>6.4032300000000006</c:v>
                </c:pt>
                <c:pt idx="1716">
                  <c:v>6.4422199999999989</c:v>
                </c:pt>
                <c:pt idx="1717">
                  <c:v>6.479610000000001</c:v>
                </c:pt>
                <c:pt idx="1718">
                  <c:v>6.5151800000000009</c:v>
                </c:pt>
                <c:pt idx="1719">
                  <c:v>6.5486900000000041</c:v>
                </c:pt>
                <c:pt idx="1720">
                  <c:v>6.5799500000000002</c:v>
                </c:pt>
                <c:pt idx="1721">
                  <c:v>6.6087699999999998</c:v>
                </c:pt>
                <c:pt idx="1722">
                  <c:v>6.6349700000000027</c:v>
                </c:pt>
                <c:pt idx="1723">
                  <c:v>6.6584200000000031</c:v>
                </c:pt>
                <c:pt idx="1724">
                  <c:v>6.6790100000000017</c:v>
                </c:pt>
                <c:pt idx="1725">
                  <c:v>6.6966500000000018</c:v>
                </c:pt>
                <c:pt idx="1726">
                  <c:v>6.711310000000001</c:v>
                </c:pt>
                <c:pt idx="1727">
                  <c:v>6.7229900000000029</c:v>
                </c:pt>
                <c:pt idx="1728">
                  <c:v>6.7317300000000024</c:v>
                </c:pt>
                <c:pt idx="1729">
                  <c:v>6.737600000000004</c:v>
                </c:pt>
                <c:pt idx="1730">
                  <c:v>6.7407199999999996</c:v>
                </c:pt>
                <c:pt idx="1731">
                  <c:v>6.7412500000000009</c:v>
                </c:pt>
                <c:pt idx="1732">
                  <c:v>6.739370000000001</c:v>
                </c:pt>
                <c:pt idx="1733">
                  <c:v>6.7352900000000027</c:v>
                </c:pt>
                <c:pt idx="1734">
                  <c:v>6.729250000000004</c:v>
                </c:pt>
                <c:pt idx="1735">
                  <c:v>6.7214999999999989</c:v>
                </c:pt>
                <c:pt idx="1736">
                  <c:v>6.7123200000000018</c:v>
                </c:pt>
                <c:pt idx="1737">
                  <c:v>6.7019700000000029</c:v>
                </c:pt>
                <c:pt idx="1738">
                  <c:v>6.6907300000000021</c:v>
                </c:pt>
                <c:pt idx="1739">
                  <c:v>6.6789000000000023</c:v>
                </c:pt>
                <c:pt idx="1740">
                  <c:v>6.6667500000000004</c:v>
                </c:pt>
                <c:pt idx="1741">
                  <c:v>6.6545699999999997</c:v>
                </c:pt>
                <c:pt idx="1742">
                  <c:v>6.6426600000000029</c:v>
                </c:pt>
                <c:pt idx="1743">
                  <c:v>6.6312900000000035</c:v>
                </c:pt>
                <c:pt idx="1744">
                  <c:v>6.6207500000000046</c:v>
                </c:pt>
                <c:pt idx="1745">
                  <c:v>6.6113199999999992</c:v>
                </c:pt>
                <c:pt idx="1746">
                  <c:v>6.6032600000000023</c:v>
                </c:pt>
                <c:pt idx="1747">
                  <c:v>6.5968600000000031</c:v>
                </c:pt>
                <c:pt idx="1748">
                  <c:v>6.5923500000000033</c:v>
                </c:pt>
                <c:pt idx="1749">
                  <c:v>6.5900000000000034</c:v>
                </c:pt>
                <c:pt idx="1750">
                  <c:v>6.5900199999999991</c:v>
                </c:pt>
                <c:pt idx="1751">
                  <c:v>6.5926200000000001</c:v>
                </c:pt>
                <c:pt idx="1752">
                  <c:v>6.5979799999999997</c:v>
                </c:pt>
                <c:pt idx="1753">
                  <c:v>6.6062500000000028</c:v>
                </c:pt>
                <c:pt idx="1754">
                  <c:v>6.6175300000000021</c:v>
                </c:pt>
                <c:pt idx="1755">
                  <c:v>6.6319000000000017</c:v>
                </c:pt>
                <c:pt idx="1756">
                  <c:v>6.6493900000000004</c:v>
                </c:pt>
                <c:pt idx="1757">
                  <c:v>6.6700000000000017</c:v>
                </c:pt>
                <c:pt idx="1758">
                  <c:v>6.6936700000000009</c:v>
                </c:pt>
                <c:pt idx="1759">
                  <c:v>6.7203100000000013</c:v>
                </c:pt>
                <c:pt idx="1760">
                  <c:v>6.7498199999999997</c:v>
                </c:pt>
                <c:pt idx="1761">
                  <c:v>6.7820199999999993</c:v>
                </c:pt>
                <c:pt idx="1762">
                  <c:v>6.8167400000000029</c:v>
                </c:pt>
                <c:pt idx="1763">
                  <c:v>6.8537800000000004</c:v>
                </c:pt>
                <c:pt idx="1764">
                  <c:v>6.8929100000000041</c:v>
                </c:pt>
                <c:pt idx="1765">
                  <c:v>6.9338799999999985</c:v>
                </c:pt>
                <c:pt idx="1766">
                  <c:v>6.9764699999999991</c:v>
                </c:pt>
                <c:pt idx="1767">
                  <c:v>7.0204100000000018</c:v>
                </c:pt>
                <c:pt idx="1768">
                  <c:v>7.065450000000002</c:v>
                </c:pt>
                <c:pt idx="1769">
                  <c:v>7.111340000000002</c:v>
                </c:pt>
                <c:pt idx="1770">
                  <c:v>7.157820000000001</c:v>
                </c:pt>
                <c:pt idx="1771">
                  <c:v>7.2046400000000013</c:v>
                </c:pt>
                <c:pt idx="1772">
                  <c:v>7.2515400000000021</c:v>
                </c:pt>
                <c:pt idx="1773">
                  <c:v>7.2982700000000023</c:v>
                </c:pt>
                <c:pt idx="1774">
                  <c:v>7.3445700000000045</c:v>
                </c:pt>
                <c:pt idx="1775">
                  <c:v>7.3901900000000005</c:v>
                </c:pt>
                <c:pt idx="1776">
                  <c:v>7.4348899999999993</c:v>
                </c:pt>
                <c:pt idx="1777">
                  <c:v>7.4784000000000006</c:v>
                </c:pt>
                <c:pt idx="1778">
                  <c:v>7.5204700000000031</c:v>
                </c:pt>
                <c:pt idx="1779">
                  <c:v>7.5608700000000013</c:v>
                </c:pt>
                <c:pt idx="1780">
                  <c:v>7.5993700000000004</c:v>
                </c:pt>
                <c:pt idx="1781">
                  <c:v>7.6357300000000023</c:v>
                </c:pt>
                <c:pt idx="1782">
                  <c:v>7.6697600000000001</c:v>
                </c:pt>
                <c:pt idx="1783">
                  <c:v>7.7012900000000037</c:v>
                </c:pt>
                <c:pt idx="1784">
                  <c:v>7.7301500000000019</c:v>
                </c:pt>
                <c:pt idx="1785">
                  <c:v>7.7562399999999982</c:v>
                </c:pt>
                <c:pt idx="1786">
                  <c:v>7.7794699999999999</c:v>
                </c:pt>
                <c:pt idx="1787">
                  <c:v>7.7997900000000016</c:v>
                </c:pt>
                <c:pt idx="1788">
                  <c:v>7.8172100000000029</c:v>
                </c:pt>
                <c:pt idx="1789">
                  <c:v>7.8317500000000031</c:v>
                </c:pt>
                <c:pt idx="1790">
                  <c:v>7.8434799999999996</c:v>
                </c:pt>
                <c:pt idx="1791">
                  <c:v>7.8525000000000027</c:v>
                </c:pt>
                <c:pt idx="1792">
                  <c:v>7.8589300000000009</c:v>
                </c:pt>
                <c:pt idx="1793">
                  <c:v>7.8629499999999979</c:v>
                </c:pt>
                <c:pt idx="1794">
                  <c:v>7.8647200000000019</c:v>
                </c:pt>
                <c:pt idx="1795">
                  <c:v>7.8644299999999987</c:v>
                </c:pt>
                <c:pt idx="1796">
                  <c:v>7.8623000000000047</c:v>
                </c:pt>
                <c:pt idx="1797">
                  <c:v>7.8585200000000022</c:v>
                </c:pt>
                <c:pt idx="1798">
                  <c:v>7.8533200000000001</c:v>
                </c:pt>
                <c:pt idx="1799">
                  <c:v>7.8469100000000012</c:v>
                </c:pt>
                <c:pt idx="1800">
                  <c:v>7.8395100000000006</c:v>
                </c:pt>
                <c:pt idx="1801">
                  <c:v>7.8313400000000044</c:v>
                </c:pt>
                <c:pt idx="1802">
                  <c:v>7.8226000000000013</c:v>
                </c:pt>
                <c:pt idx="1803">
                  <c:v>7.8135199999999969</c:v>
                </c:pt>
                <c:pt idx="1804">
                  <c:v>7.8043100000000045</c:v>
                </c:pt>
                <c:pt idx="1805">
                  <c:v>7.7952000000000012</c:v>
                </c:pt>
                <c:pt idx="1806">
                  <c:v>7.7863900000000044</c:v>
                </c:pt>
                <c:pt idx="1807">
                  <c:v>7.778100000000002</c:v>
                </c:pt>
                <c:pt idx="1808">
                  <c:v>7.7705699999999993</c:v>
                </c:pt>
                <c:pt idx="1809">
                  <c:v>7.7640100000000025</c:v>
                </c:pt>
                <c:pt idx="1810">
                  <c:v>7.7586499999999994</c:v>
                </c:pt>
                <c:pt idx="1811">
                  <c:v>7.7547100000000029</c:v>
                </c:pt>
                <c:pt idx="1812">
                  <c:v>7.7524000000000015</c:v>
                </c:pt>
                <c:pt idx="1813">
                  <c:v>7.7519199999999984</c:v>
                </c:pt>
                <c:pt idx="1814">
                  <c:v>7.753460000000004</c:v>
                </c:pt>
                <c:pt idx="1815">
                  <c:v>7.7571900000000014</c:v>
                </c:pt>
                <c:pt idx="1816">
                  <c:v>7.7632700000000057</c:v>
                </c:pt>
                <c:pt idx="1817">
                  <c:v>7.7718100000000021</c:v>
                </c:pt>
                <c:pt idx="1818">
                  <c:v>7.7828899999999983</c:v>
                </c:pt>
                <c:pt idx="1819">
                  <c:v>7.7965800000000023</c:v>
                </c:pt>
                <c:pt idx="1820">
                  <c:v>7.8128899999999994</c:v>
                </c:pt>
                <c:pt idx="1821">
                  <c:v>7.8318100000000044</c:v>
                </c:pt>
                <c:pt idx="1822">
                  <c:v>7.8532800000000016</c:v>
                </c:pt>
                <c:pt idx="1823">
                  <c:v>7.8772199999999977</c:v>
                </c:pt>
                <c:pt idx="1824">
                  <c:v>7.9035000000000011</c:v>
                </c:pt>
                <c:pt idx="1825">
                  <c:v>7.9319799999999994</c:v>
                </c:pt>
                <c:pt idx="1826">
                  <c:v>7.9624900000000025</c:v>
                </c:pt>
                <c:pt idx="1827">
                  <c:v>7.9948200000000007</c:v>
                </c:pt>
                <c:pt idx="1828">
                  <c:v>8.028769999999998</c:v>
                </c:pt>
                <c:pt idx="1829">
                  <c:v>8.0641200000000026</c:v>
                </c:pt>
                <c:pt idx="1830">
                  <c:v>8.1006299999999989</c:v>
                </c:pt>
                <c:pt idx="1831">
                  <c:v>8.1380900000000054</c:v>
                </c:pt>
                <c:pt idx="1832">
                  <c:v>8.17624</c:v>
                </c:pt>
                <c:pt idx="1833">
                  <c:v>8.2148699999999977</c:v>
                </c:pt>
                <c:pt idx="1834">
                  <c:v>8.2537300000000045</c:v>
                </c:pt>
                <c:pt idx="1835">
                  <c:v>8.2926000000000002</c:v>
                </c:pt>
                <c:pt idx="1836">
                  <c:v>8.3312500000000043</c:v>
                </c:pt>
                <c:pt idx="1837">
                  <c:v>8.3694300000000013</c:v>
                </c:pt>
                <c:pt idx="1838">
                  <c:v>8.4069299999999991</c:v>
                </c:pt>
                <c:pt idx="1839">
                  <c:v>8.4435000000000038</c:v>
                </c:pt>
                <c:pt idx="1840">
                  <c:v>8.4789299999999983</c:v>
                </c:pt>
                <c:pt idx="1841">
                  <c:v>8.5129700000000028</c:v>
                </c:pt>
                <c:pt idx="1842">
                  <c:v>8.54542</c:v>
                </c:pt>
                <c:pt idx="1843">
                  <c:v>8.576039999999999</c:v>
                </c:pt>
                <c:pt idx="1844">
                  <c:v>8.6046200000000042</c:v>
                </c:pt>
                <c:pt idx="1845">
                  <c:v>8.6309600000000017</c:v>
                </c:pt>
                <c:pt idx="1846">
                  <c:v>8.6548800000000057</c:v>
                </c:pt>
                <c:pt idx="1847">
                  <c:v>8.6762100000000011</c:v>
                </c:pt>
                <c:pt idx="1848">
                  <c:v>8.69482</c:v>
                </c:pt>
                <c:pt idx="1849">
                  <c:v>8.710600000000003</c:v>
                </c:pt>
                <c:pt idx="1850">
                  <c:v>8.7234699999999989</c:v>
                </c:pt>
                <c:pt idx="1851">
                  <c:v>8.7333900000000035</c:v>
                </c:pt>
                <c:pt idx="1852">
                  <c:v>8.740350000000003</c:v>
                </c:pt>
                <c:pt idx="1853">
                  <c:v>8.7443799999999996</c:v>
                </c:pt>
                <c:pt idx="1854">
                  <c:v>8.7455600000000011</c:v>
                </c:pt>
                <c:pt idx="1855">
                  <c:v>8.7439800000000005</c:v>
                </c:pt>
                <c:pt idx="1856">
                  <c:v>8.7397900000000028</c:v>
                </c:pt>
                <c:pt idx="1857">
                  <c:v>8.733150000000002</c:v>
                </c:pt>
                <c:pt idx="1858">
                  <c:v>8.7242399999999982</c:v>
                </c:pt>
                <c:pt idx="1859">
                  <c:v>8.7132700000000014</c:v>
                </c:pt>
                <c:pt idx="1860">
                  <c:v>8.7004799999999989</c:v>
                </c:pt>
                <c:pt idx="1861">
                  <c:v>8.6860700000000044</c:v>
                </c:pt>
                <c:pt idx="1862">
                  <c:v>8.670300000000001</c:v>
                </c:pt>
                <c:pt idx="1863">
                  <c:v>8.6534099999999974</c:v>
                </c:pt>
                <c:pt idx="1864">
                  <c:v>8.635620000000003</c:v>
                </c:pt>
                <c:pt idx="1865">
                  <c:v>8.6171900000000008</c:v>
                </c:pt>
                <c:pt idx="1866">
                  <c:v>8.5983500000000035</c:v>
                </c:pt>
                <c:pt idx="1867">
                  <c:v>8.5793500000000016</c:v>
                </c:pt>
                <c:pt idx="1868">
                  <c:v>8.5604099999999974</c:v>
                </c:pt>
                <c:pt idx="1869">
                  <c:v>8.5417900000000024</c:v>
                </c:pt>
                <c:pt idx="1870">
                  <c:v>8.5237100000000012</c:v>
                </c:pt>
                <c:pt idx="1871">
                  <c:v>8.5064200000000056</c:v>
                </c:pt>
                <c:pt idx="1872">
                  <c:v>8.4901499999999999</c:v>
                </c:pt>
                <c:pt idx="1873">
                  <c:v>8.4751300000000001</c:v>
                </c:pt>
                <c:pt idx="1874">
                  <c:v>8.4616100000000039</c:v>
                </c:pt>
                <c:pt idx="1875">
                  <c:v>8.4497999999999998</c:v>
                </c:pt>
                <c:pt idx="1876">
                  <c:v>8.4399200000000043</c:v>
                </c:pt>
                <c:pt idx="1877">
                  <c:v>8.4321700000000028</c:v>
                </c:pt>
                <c:pt idx="1878">
                  <c:v>8.4267399999999988</c:v>
                </c:pt>
                <c:pt idx="1879">
                  <c:v>8.4237900000000039</c:v>
                </c:pt>
                <c:pt idx="1880">
                  <c:v>8.423449999999999</c:v>
                </c:pt>
                <c:pt idx="1881">
                  <c:v>8.4258300000000048</c:v>
                </c:pt>
                <c:pt idx="1882">
                  <c:v>8.4309900000000013</c:v>
                </c:pt>
                <c:pt idx="1883">
                  <c:v>8.4389699999999976</c:v>
                </c:pt>
                <c:pt idx="1884">
                  <c:v>8.4497600000000013</c:v>
                </c:pt>
                <c:pt idx="1885">
                  <c:v>8.4633199999999995</c:v>
                </c:pt>
                <c:pt idx="1886">
                  <c:v>8.4795700000000025</c:v>
                </c:pt>
                <c:pt idx="1887">
                  <c:v>8.4984000000000002</c:v>
                </c:pt>
                <c:pt idx="1888">
                  <c:v>8.5196499999999986</c:v>
                </c:pt>
                <c:pt idx="1889">
                  <c:v>8.5431400000000011</c:v>
                </c:pt>
                <c:pt idx="1890">
                  <c:v>8.5686700000000009</c:v>
                </c:pt>
                <c:pt idx="1891">
                  <c:v>8.5960200000000029</c:v>
                </c:pt>
                <c:pt idx="1892">
                  <c:v>8.6249400000000023</c:v>
                </c:pt>
                <c:pt idx="1893">
                  <c:v>8.6551899999999975</c:v>
                </c:pt>
                <c:pt idx="1894">
                  <c:v>8.6864900000000027</c:v>
                </c:pt>
                <c:pt idx="1895">
                  <c:v>8.718589999999999</c:v>
                </c:pt>
                <c:pt idx="1896">
                  <c:v>8.7512100000000039</c:v>
                </c:pt>
                <c:pt idx="1897">
                  <c:v>8.784080000000003</c:v>
                </c:pt>
                <c:pt idx="1898">
                  <c:v>8.8169199999999996</c:v>
                </c:pt>
                <c:pt idx="1899">
                  <c:v>8.8494500000000045</c:v>
                </c:pt>
                <c:pt idx="1900">
                  <c:v>8.8813999999999993</c:v>
                </c:pt>
                <c:pt idx="1901">
                  <c:v>8.9124700000000026</c:v>
                </c:pt>
                <c:pt idx="1902">
                  <c:v>8.9423900000000032</c:v>
                </c:pt>
                <c:pt idx="1903">
                  <c:v>8.9708699999999979</c:v>
                </c:pt>
                <c:pt idx="1904">
                  <c:v>8.9976400000000041</c:v>
                </c:pt>
                <c:pt idx="1905">
                  <c:v>9.0224200000000003</c:v>
                </c:pt>
                <c:pt idx="1906">
                  <c:v>9.044940000000004</c:v>
                </c:pt>
                <c:pt idx="1907">
                  <c:v>9.0649600000000028</c:v>
                </c:pt>
                <c:pt idx="1908">
                  <c:v>9.0822499999999984</c:v>
                </c:pt>
                <c:pt idx="1909">
                  <c:v>9.0966000000000022</c:v>
                </c:pt>
                <c:pt idx="1910">
                  <c:v>9.1078499999999991</c:v>
                </c:pt>
                <c:pt idx="1911">
                  <c:v>9.1158700000000046</c:v>
                </c:pt>
                <c:pt idx="1912">
                  <c:v>9.1205600000000011</c:v>
                </c:pt>
                <c:pt idx="1913">
                  <c:v>9.1218899999999969</c:v>
                </c:pt>
                <c:pt idx="1914">
                  <c:v>9.1198500000000031</c:v>
                </c:pt>
                <c:pt idx="1915">
                  <c:v>9.1144700000000007</c:v>
                </c:pt>
                <c:pt idx="1916">
                  <c:v>9.1058600000000034</c:v>
                </c:pt>
                <c:pt idx="1917">
                  <c:v>9.094140000000003</c:v>
                </c:pt>
                <c:pt idx="1918">
                  <c:v>9.0794600000000045</c:v>
                </c:pt>
                <c:pt idx="1919">
                  <c:v>9.0620400000000032</c:v>
                </c:pt>
                <c:pt idx="1920">
                  <c:v>9.0420900000000017</c:v>
                </c:pt>
                <c:pt idx="1921">
                  <c:v>9.0198700000000045</c:v>
                </c:pt>
                <c:pt idx="1922">
                  <c:v>8.995630000000002</c:v>
                </c:pt>
                <c:pt idx="1923">
                  <c:v>8.9696600000000046</c:v>
                </c:pt>
                <c:pt idx="1924">
                  <c:v>8.9422200000000025</c:v>
                </c:pt>
                <c:pt idx="1925">
                  <c:v>8.9136300000000013</c:v>
                </c:pt>
                <c:pt idx="1926">
                  <c:v>8.8841400000000057</c:v>
                </c:pt>
                <c:pt idx="1927">
                  <c:v>8.8540700000000001</c:v>
                </c:pt>
                <c:pt idx="1928">
                  <c:v>8.823670000000007</c:v>
                </c:pt>
                <c:pt idx="1929">
                  <c:v>8.793250000000004</c:v>
                </c:pt>
                <c:pt idx="1930">
                  <c:v>8.7630799999999986</c:v>
                </c:pt>
                <c:pt idx="1931">
                  <c:v>8.7334300000000056</c:v>
                </c:pt>
                <c:pt idx="1932">
                  <c:v>8.70458</c:v>
                </c:pt>
                <c:pt idx="1933">
                  <c:v>8.6768100000000068</c:v>
                </c:pt>
                <c:pt idx="1934">
                  <c:v>8.6503900000000016</c:v>
                </c:pt>
                <c:pt idx="1935">
                  <c:v>8.6255600000000001</c:v>
                </c:pt>
                <c:pt idx="1936">
                  <c:v>8.602600000000006</c:v>
                </c:pt>
                <c:pt idx="1937">
                  <c:v>8.5817500000000031</c:v>
                </c:pt>
                <c:pt idx="1938">
                  <c:v>8.5632200000000047</c:v>
                </c:pt>
                <c:pt idx="1939">
                  <c:v>8.5472400000000022</c:v>
                </c:pt>
                <c:pt idx="1940">
                  <c:v>8.5339700000000001</c:v>
                </c:pt>
                <c:pt idx="1941">
                  <c:v>8.5235800000000026</c:v>
                </c:pt>
                <c:pt idx="1942">
                  <c:v>8.5161800000000021</c:v>
                </c:pt>
                <c:pt idx="1943">
                  <c:v>8.5118500000000061</c:v>
                </c:pt>
                <c:pt idx="1944">
                  <c:v>8.5106400000000022</c:v>
                </c:pt>
                <c:pt idx="1945">
                  <c:v>8.5125300000000017</c:v>
                </c:pt>
                <c:pt idx="1946">
                  <c:v>8.5175000000000054</c:v>
                </c:pt>
                <c:pt idx="1947">
                  <c:v>8.5254800000000017</c:v>
                </c:pt>
                <c:pt idx="1948">
                  <c:v>8.5363500000000059</c:v>
                </c:pt>
                <c:pt idx="1949">
                  <c:v>8.5499700000000018</c:v>
                </c:pt>
                <c:pt idx="1950">
                  <c:v>8.5661999999999985</c:v>
                </c:pt>
                <c:pt idx="1951">
                  <c:v>8.5848300000000037</c:v>
                </c:pt>
                <c:pt idx="1952">
                  <c:v>8.6056699999999999</c:v>
                </c:pt>
                <c:pt idx="1953">
                  <c:v>8.6285200000000053</c:v>
                </c:pt>
                <c:pt idx="1954">
                  <c:v>8.6531500000000037</c:v>
                </c:pt>
                <c:pt idx="1955">
                  <c:v>8.6793399999999998</c:v>
                </c:pt>
                <c:pt idx="1956">
                  <c:v>8.7068700000000057</c:v>
                </c:pt>
                <c:pt idx="1957">
                  <c:v>8.7355100000000014</c:v>
                </c:pt>
                <c:pt idx="1958">
                  <c:v>8.7650600000000054</c:v>
                </c:pt>
                <c:pt idx="1959">
                  <c:v>8.7952900000000014</c:v>
                </c:pt>
                <c:pt idx="1960">
                  <c:v>8.8259800000000013</c:v>
                </c:pt>
                <c:pt idx="1961">
                  <c:v>8.8569200000000059</c:v>
                </c:pt>
                <c:pt idx="1962">
                  <c:v>8.8878800000000027</c:v>
                </c:pt>
                <c:pt idx="1963">
                  <c:v>8.9186700000000059</c:v>
                </c:pt>
                <c:pt idx="1964">
                  <c:v>8.9490600000000029</c:v>
                </c:pt>
                <c:pt idx="1965">
                  <c:v>8.9788400000000017</c:v>
                </c:pt>
                <c:pt idx="1966">
                  <c:v>9.0077900000000035</c:v>
                </c:pt>
                <c:pt idx="1967">
                  <c:v>9.0357100000000017</c:v>
                </c:pt>
                <c:pt idx="1968">
                  <c:v>9.0623800000000045</c:v>
                </c:pt>
                <c:pt idx="1969">
                  <c:v>9.0876000000000019</c:v>
                </c:pt>
                <c:pt idx="1970">
                  <c:v>9.1111900000000006</c:v>
                </c:pt>
                <c:pt idx="1971">
                  <c:v>9.1329600000000042</c:v>
                </c:pt>
                <c:pt idx="1972">
                  <c:v>9.1527500000000011</c:v>
                </c:pt>
                <c:pt idx="1973">
                  <c:v>9.1704300000000067</c:v>
                </c:pt>
                <c:pt idx="1974">
                  <c:v>9.1858700000000013</c:v>
                </c:pt>
                <c:pt idx="1975">
                  <c:v>9.1989999999999981</c:v>
                </c:pt>
                <c:pt idx="1976">
                  <c:v>9.2097500000000068</c:v>
                </c:pt>
                <c:pt idx="1977">
                  <c:v>9.2180900000000037</c:v>
                </c:pt>
                <c:pt idx="1978">
                  <c:v>9.2240400000000022</c:v>
                </c:pt>
                <c:pt idx="1979">
                  <c:v>9.227640000000001</c:v>
                </c:pt>
                <c:pt idx="1980">
                  <c:v>9.2289400000000015</c:v>
                </c:pt>
                <c:pt idx="1981">
                  <c:v>9.2280400000000071</c:v>
                </c:pt>
                <c:pt idx="1982">
                  <c:v>9.2250799999999984</c:v>
                </c:pt>
                <c:pt idx="1983">
                  <c:v>9.2201800000000063</c:v>
                </c:pt>
                <c:pt idx="1984">
                  <c:v>9.2135300000000058</c:v>
                </c:pt>
                <c:pt idx="1985">
                  <c:v>9.205289999999998</c:v>
                </c:pt>
                <c:pt idx="1986">
                  <c:v>9.1956600000000037</c:v>
                </c:pt>
                <c:pt idx="1987">
                  <c:v>9.1848500000000044</c:v>
                </c:pt>
                <c:pt idx="1988">
                  <c:v>9.1730700000000027</c:v>
                </c:pt>
                <c:pt idx="1989">
                  <c:v>9.1605200000000053</c:v>
                </c:pt>
                <c:pt idx="1990">
                  <c:v>9.1474400000000031</c:v>
                </c:pt>
                <c:pt idx="1991">
                  <c:v>9.134050000000002</c:v>
                </c:pt>
                <c:pt idx="1992">
                  <c:v>9.1205700000000007</c:v>
                </c:pt>
                <c:pt idx="1993">
                  <c:v>9.1072500000000076</c:v>
                </c:pt>
                <c:pt idx="1994">
                  <c:v>9.0943100000000001</c:v>
                </c:pt>
                <c:pt idx="1995">
                  <c:v>9.0819899999999976</c:v>
                </c:pt>
                <c:pt idx="1996">
                  <c:v>9.0705400000000012</c:v>
                </c:pt>
                <c:pt idx="1997">
                  <c:v>9.0601899999999986</c:v>
                </c:pt>
                <c:pt idx="1998">
                  <c:v>9.0511800000000022</c:v>
                </c:pt>
                <c:pt idx="1999">
                  <c:v>9.0437399999999997</c:v>
                </c:pt>
                <c:pt idx="2000">
                  <c:v>9.0381100000000032</c:v>
                </c:pt>
                <c:pt idx="2001">
                  <c:v>9.0345000000000013</c:v>
                </c:pt>
                <c:pt idx="2002">
                  <c:v>9.0331100000000006</c:v>
                </c:pt>
                <c:pt idx="2003">
                  <c:v>9.0341200000000086</c:v>
                </c:pt>
                <c:pt idx="2004">
                  <c:v>9.0376900000000049</c:v>
                </c:pt>
                <c:pt idx="2005">
                  <c:v>9.0439500000000024</c:v>
                </c:pt>
                <c:pt idx="2006">
                  <c:v>9.0530000000000044</c:v>
                </c:pt>
                <c:pt idx="2007">
                  <c:v>9.0649000000000015</c:v>
                </c:pt>
                <c:pt idx="2008">
                  <c:v>9.0796800000000033</c:v>
                </c:pt>
                <c:pt idx="2009">
                  <c:v>9.0973400000000026</c:v>
                </c:pt>
                <c:pt idx="2010">
                  <c:v>9.1178099999999986</c:v>
                </c:pt>
                <c:pt idx="2011">
                  <c:v>9.1410300000000078</c:v>
                </c:pt>
                <c:pt idx="2012">
                  <c:v>9.166879999999999</c:v>
                </c:pt>
                <c:pt idx="2013">
                  <c:v>9.195210000000003</c:v>
                </c:pt>
                <c:pt idx="2014">
                  <c:v>9.2258500000000012</c:v>
                </c:pt>
                <c:pt idx="2015">
                  <c:v>9.2586099999999973</c:v>
                </c:pt>
                <c:pt idx="2016">
                  <c:v>9.2932500000000076</c:v>
                </c:pt>
                <c:pt idx="2017">
                  <c:v>9.3295700000000039</c:v>
                </c:pt>
                <c:pt idx="2018">
                  <c:v>9.3673100000000034</c:v>
                </c:pt>
                <c:pt idx="2019">
                  <c:v>9.4062300000000008</c:v>
                </c:pt>
                <c:pt idx="2020">
                  <c:v>9.446080000000002</c:v>
                </c:pt>
                <c:pt idx="2021">
                  <c:v>9.4866000000000028</c:v>
                </c:pt>
                <c:pt idx="2022">
                  <c:v>9.5275200000000027</c:v>
                </c:pt>
                <c:pt idx="2023">
                  <c:v>9.5685900000000075</c:v>
                </c:pt>
                <c:pt idx="2024">
                  <c:v>9.6095500000000058</c:v>
                </c:pt>
                <c:pt idx="2025">
                  <c:v>9.6501299999999972</c:v>
                </c:pt>
                <c:pt idx="2026">
                  <c:v>9.6900600000000026</c:v>
                </c:pt>
                <c:pt idx="2027">
                  <c:v>9.7290800000000033</c:v>
                </c:pt>
                <c:pt idx="2028">
                  <c:v>9.766920000000006</c:v>
                </c:pt>
                <c:pt idx="2029">
                  <c:v>9.8033300000000025</c:v>
                </c:pt>
                <c:pt idx="2030">
                  <c:v>9.8380399999999995</c:v>
                </c:pt>
                <c:pt idx="2031">
                  <c:v>9.8707900000000066</c:v>
                </c:pt>
                <c:pt idx="2032">
                  <c:v>9.9013600000000039</c:v>
                </c:pt>
                <c:pt idx="2033">
                  <c:v>9.9295100000000076</c:v>
                </c:pt>
                <c:pt idx="2034">
                  <c:v>9.9550400000000039</c:v>
                </c:pt>
                <c:pt idx="2035">
                  <c:v>9.9777699999999996</c:v>
                </c:pt>
                <c:pt idx="2036">
                  <c:v>9.9975700000000032</c:v>
                </c:pt>
                <c:pt idx="2037">
                  <c:v>10.014319999999998</c:v>
                </c:pt>
                <c:pt idx="2038">
                  <c:v>10.027950000000004</c:v>
                </c:pt>
                <c:pt idx="2039">
                  <c:v>10.038440000000001</c:v>
                </c:pt>
                <c:pt idx="2040">
                  <c:v>10.045810000000003</c:v>
                </c:pt>
                <c:pt idx="2041">
                  <c:v>10.050100000000008</c:v>
                </c:pt>
                <c:pt idx="2042">
                  <c:v>10.051430000000003</c:v>
                </c:pt>
                <c:pt idx="2043">
                  <c:v>10.049920000000007</c:v>
                </c:pt>
                <c:pt idx="2044">
                  <c:v>10.045740000000002</c:v>
                </c:pt>
                <c:pt idx="2045">
                  <c:v>10.039090000000002</c:v>
                </c:pt>
                <c:pt idx="2046">
                  <c:v>10.030180000000001</c:v>
                </c:pt>
                <c:pt idx="2047">
                  <c:v>10.019240000000003</c:v>
                </c:pt>
                <c:pt idx="2048">
                  <c:v>10.006520000000009</c:v>
                </c:pt>
                <c:pt idx="2049">
                  <c:v>9.9922700000000049</c:v>
                </c:pt>
                <c:pt idx="2050">
                  <c:v>9.9767300000000034</c:v>
                </c:pt>
                <c:pt idx="2051">
                  <c:v>9.9601500000000058</c:v>
                </c:pt>
                <c:pt idx="2052">
                  <c:v>9.9427799999999991</c:v>
                </c:pt>
                <c:pt idx="2053">
                  <c:v>9.9248800000000088</c:v>
                </c:pt>
                <c:pt idx="2054">
                  <c:v>9.9066700000000054</c:v>
                </c:pt>
                <c:pt idx="2055">
                  <c:v>9.8883999999999972</c:v>
                </c:pt>
                <c:pt idx="2056">
                  <c:v>9.8703100000000035</c:v>
                </c:pt>
                <c:pt idx="2057">
                  <c:v>9.852640000000001</c:v>
                </c:pt>
                <c:pt idx="2058">
                  <c:v>9.835630000000009</c:v>
                </c:pt>
                <c:pt idx="2059">
                  <c:v>9.8195200000000042</c:v>
                </c:pt>
                <c:pt idx="2060">
                  <c:v>9.804549999999999</c:v>
                </c:pt>
                <c:pt idx="2061">
                  <c:v>9.7909600000000054</c:v>
                </c:pt>
                <c:pt idx="2062">
                  <c:v>9.7790000000000035</c:v>
                </c:pt>
                <c:pt idx="2063">
                  <c:v>9.7688900000000061</c:v>
                </c:pt>
                <c:pt idx="2064">
                  <c:v>9.760860000000001</c:v>
                </c:pt>
                <c:pt idx="2065">
                  <c:v>9.7551300000000012</c:v>
                </c:pt>
                <c:pt idx="2066">
                  <c:v>9.7518600000000077</c:v>
                </c:pt>
                <c:pt idx="2067">
                  <c:v>9.7512400000000028</c:v>
                </c:pt>
                <c:pt idx="2068">
                  <c:v>9.7533900000000031</c:v>
                </c:pt>
                <c:pt idx="2069">
                  <c:v>9.7584100000000049</c:v>
                </c:pt>
                <c:pt idx="2070">
                  <c:v>9.7663599999999988</c:v>
                </c:pt>
                <c:pt idx="2071">
                  <c:v>9.7772500000000022</c:v>
                </c:pt>
                <c:pt idx="2072">
                  <c:v>9.7910700000000048</c:v>
                </c:pt>
                <c:pt idx="2073">
                  <c:v>9.8077600000000089</c:v>
                </c:pt>
                <c:pt idx="2074">
                  <c:v>9.8272100000000009</c:v>
                </c:pt>
                <c:pt idx="2075">
                  <c:v>9.8492999999999995</c:v>
                </c:pt>
                <c:pt idx="2076">
                  <c:v>9.8738600000000076</c:v>
                </c:pt>
                <c:pt idx="2077">
                  <c:v>9.9006900000000044</c:v>
                </c:pt>
                <c:pt idx="2078">
                  <c:v>9.9296000000000078</c:v>
                </c:pt>
                <c:pt idx="2079">
                  <c:v>9.9603500000000054</c:v>
                </c:pt>
                <c:pt idx="2080">
                  <c:v>9.9927100000000024</c:v>
                </c:pt>
                <c:pt idx="2081">
                  <c:v>10.026440000000001</c:v>
                </c:pt>
                <c:pt idx="2082">
                  <c:v>10.061300000000003</c:v>
                </c:pt>
                <c:pt idx="2083">
                  <c:v>10.097060000000006</c:v>
                </c:pt>
                <c:pt idx="2084">
                  <c:v>10.133470000000003</c:v>
                </c:pt>
                <c:pt idx="2085">
                  <c:v>10.170310000000001</c:v>
                </c:pt>
                <c:pt idx="2086">
                  <c:v>10.207360000000001</c:v>
                </c:pt>
                <c:pt idx="2087">
                  <c:v>10.24438</c:v>
                </c:pt>
                <c:pt idx="2088">
                  <c:v>10.281150000000004</c:v>
                </c:pt>
                <c:pt idx="2089">
                  <c:v>10.31747</c:v>
                </c:pt>
                <c:pt idx="2090">
                  <c:v>10.353110000000001</c:v>
                </c:pt>
                <c:pt idx="2091">
                  <c:v>10.387850000000007</c:v>
                </c:pt>
                <c:pt idx="2092">
                  <c:v>10.421489999999999</c:v>
                </c:pt>
                <c:pt idx="2093">
                  <c:v>10.453800000000008</c:v>
                </c:pt>
                <c:pt idx="2094">
                  <c:v>10.484590000000004</c:v>
                </c:pt>
                <c:pt idx="2095">
                  <c:v>10.513649999999998</c:v>
                </c:pt>
                <c:pt idx="2096">
                  <c:v>10.540790000000001</c:v>
                </c:pt>
                <c:pt idx="2097">
                  <c:v>10.565829999999998</c:v>
                </c:pt>
                <c:pt idx="2098">
                  <c:v>10.588610000000003</c:v>
                </c:pt>
                <c:pt idx="2099">
                  <c:v>10.609000000000002</c:v>
                </c:pt>
                <c:pt idx="2100">
                  <c:v>10.626869999999997</c:v>
                </c:pt>
                <c:pt idx="2101">
                  <c:v>10.642150000000001</c:v>
                </c:pt>
                <c:pt idx="2102">
                  <c:v>10.654769999999999</c:v>
                </c:pt>
                <c:pt idx="2103">
                  <c:v>10.664730000000006</c:v>
                </c:pt>
                <c:pt idx="2104">
                  <c:v>10.672029999999999</c:v>
                </c:pt>
                <c:pt idx="2105">
                  <c:v>10.676720000000003</c:v>
                </c:pt>
                <c:pt idx="2106">
                  <c:v>10.678890000000003</c:v>
                </c:pt>
                <c:pt idx="2107">
                  <c:v>10.678650000000005</c:v>
                </c:pt>
                <c:pt idx="2108">
                  <c:v>10.676150000000007</c:v>
                </c:pt>
                <c:pt idx="2109">
                  <c:v>10.671550000000003</c:v>
                </c:pt>
                <c:pt idx="2110">
                  <c:v>10.665050000000001</c:v>
                </c:pt>
                <c:pt idx="2111">
                  <c:v>10.656850000000006</c:v>
                </c:pt>
                <c:pt idx="2112">
                  <c:v>10.647190000000002</c:v>
                </c:pt>
                <c:pt idx="2113">
                  <c:v>10.636290000000002</c:v>
                </c:pt>
                <c:pt idx="2114">
                  <c:v>10.624400000000001</c:v>
                </c:pt>
                <c:pt idx="2115">
                  <c:v>10.611750000000001</c:v>
                </c:pt>
                <c:pt idx="2116">
                  <c:v>10.598600000000005</c:v>
                </c:pt>
                <c:pt idx="2117">
                  <c:v>10.5852</c:v>
                </c:pt>
                <c:pt idx="2118">
                  <c:v>10.571790000000007</c:v>
                </c:pt>
                <c:pt idx="2119">
                  <c:v>10.55865</c:v>
                </c:pt>
                <c:pt idx="2120">
                  <c:v>10.546010000000003</c:v>
                </c:pt>
                <c:pt idx="2121">
                  <c:v>10.534130000000005</c:v>
                </c:pt>
                <c:pt idx="2122">
                  <c:v>10.523270000000004</c:v>
                </c:pt>
                <c:pt idx="2123">
                  <c:v>10.513680000000008</c:v>
                </c:pt>
                <c:pt idx="2124">
                  <c:v>10.505610000000004</c:v>
                </c:pt>
                <c:pt idx="2125">
                  <c:v>10.499290000000002</c:v>
                </c:pt>
                <c:pt idx="2126">
                  <c:v>10.494950000000003</c:v>
                </c:pt>
                <c:pt idx="2127">
                  <c:v>10.492820000000002</c:v>
                </c:pt>
                <c:pt idx="2128">
                  <c:v>10.493070000000003</c:v>
                </c:pt>
                <c:pt idx="2129">
                  <c:v>10.495890000000003</c:v>
                </c:pt>
                <c:pt idx="2130">
                  <c:v>10.501399999999997</c:v>
                </c:pt>
                <c:pt idx="2131">
                  <c:v>10.509720000000002</c:v>
                </c:pt>
                <c:pt idx="2132">
                  <c:v>10.520900000000005</c:v>
                </c:pt>
                <c:pt idx="2133">
                  <c:v>10.534980000000004</c:v>
                </c:pt>
                <c:pt idx="2134">
                  <c:v>10.551950000000005</c:v>
                </c:pt>
                <c:pt idx="2135">
                  <c:v>10.571759999999998</c:v>
                </c:pt>
                <c:pt idx="2136">
                  <c:v>10.594330000000006</c:v>
                </c:pt>
                <c:pt idx="2137">
                  <c:v>10.619540000000001</c:v>
                </c:pt>
                <c:pt idx="2138">
                  <c:v>10.647240000000004</c:v>
                </c:pt>
                <c:pt idx="2139">
                  <c:v>10.67727</c:v>
                </c:pt>
                <c:pt idx="2140">
                  <c:v>10.709420000000001</c:v>
                </c:pt>
                <c:pt idx="2141">
                  <c:v>10.743480000000005</c:v>
                </c:pt>
                <c:pt idx="2142">
                  <c:v>10.779229999999998</c:v>
                </c:pt>
                <c:pt idx="2143">
                  <c:v>10.816430000000004</c:v>
                </c:pt>
                <c:pt idx="2144">
                  <c:v>10.854850000000006</c:v>
                </c:pt>
                <c:pt idx="2145">
                  <c:v>10.89425</c:v>
                </c:pt>
                <c:pt idx="2146">
                  <c:v>10.934380000000004</c:v>
                </c:pt>
                <c:pt idx="2147">
                  <c:v>10.975000000000001</c:v>
                </c:pt>
                <c:pt idx="2148">
                  <c:v>11.015860000000004</c:v>
                </c:pt>
                <c:pt idx="2149">
                  <c:v>11.056730000000002</c:v>
                </c:pt>
                <c:pt idx="2150">
                  <c:v>11.097349999999999</c:v>
                </c:pt>
                <c:pt idx="2151">
                  <c:v>11.137500000000003</c:v>
                </c:pt>
                <c:pt idx="2152">
                  <c:v>11.176909999999999</c:v>
                </c:pt>
                <c:pt idx="2153">
                  <c:v>11.215360000000004</c:v>
                </c:pt>
                <c:pt idx="2154">
                  <c:v>11.252580000000002</c:v>
                </c:pt>
                <c:pt idx="2155">
                  <c:v>11.288339999999998</c:v>
                </c:pt>
                <c:pt idx="2156">
                  <c:v>11.322400000000002</c:v>
                </c:pt>
                <c:pt idx="2157">
                  <c:v>11.354530000000004</c:v>
                </c:pt>
                <c:pt idx="2158">
                  <c:v>11.384490000000007</c:v>
                </c:pt>
                <c:pt idx="2159">
                  <c:v>11.412080000000003</c:v>
                </c:pt>
                <c:pt idx="2160">
                  <c:v>11.43712</c:v>
                </c:pt>
                <c:pt idx="2161">
                  <c:v>11.459430000000005</c:v>
                </c:pt>
                <c:pt idx="2162">
                  <c:v>11.478880000000004</c:v>
                </c:pt>
                <c:pt idx="2163">
                  <c:v>11.495370000000008</c:v>
                </c:pt>
                <c:pt idx="2164">
                  <c:v>11.50882</c:v>
                </c:pt>
                <c:pt idx="2165">
                  <c:v>11.519219999999997</c:v>
                </c:pt>
                <c:pt idx="2166">
                  <c:v>11.526570000000007</c:v>
                </c:pt>
                <c:pt idx="2167">
                  <c:v>11.530929999999998</c:v>
                </c:pt>
                <c:pt idx="2168">
                  <c:v>11.532380000000003</c:v>
                </c:pt>
                <c:pt idx="2169">
                  <c:v>11.531060000000004</c:v>
                </c:pt>
                <c:pt idx="2170">
                  <c:v>11.527099999999997</c:v>
                </c:pt>
                <c:pt idx="2171">
                  <c:v>11.520710000000001</c:v>
                </c:pt>
                <c:pt idx="2172">
                  <c:v>11.512090000000001</c:v>
                </c:pt>
                <c:pt idx="2173">
                  <c:v>11.501470000000005</c:v>
                </c:pt>
                <c:pt idx="2174">
                  <c:v>11.489080000000001</c:v>
                </c:pt>
                <c:pt idx="2175">
                  <c:v>11.475160000000002</c:v>
                </c:pt>
                <c:pt idx="2176">
                  <c:v>11.459960000000002</c:v>
                </c:pt>
                <c:pt idx="2177">
                  <c:v>11.443730000000002</c:v>
                </c:pt>
                <c:pt idx="2178">
                  <c:v>11.426720000000003</c:v>
                </c:pt>
                <c:pt idx="2179">
                  <c:v>11.409180000000006</c:v>
                </c:pt>
                <c:pt idx="2180">
                  <c:v>11.391359999999999</c:v>
                </c:pt>
                <c:pt idx="2181">
                  <c:v>11.373480000000008</c:v>
                </c:pt>
                <c:pt idx="2182">
                  <c:v>11.355800000000002</c:v>
                </c:pt>
                <c:pt idx="2183">
                  <c:v>11.338560000000008</c:v>
                </c:pt>
                <c:pt idx="2184">
                  <c:v>11.322000000000003</c:v>
                </c:pt>
                <c:pt idx="2185">
                  <c:v>11.306370000000001</c:v>
                </c:pt>
                <c:pt idx="2186">
                  <c:v>11.291910000000001</c:v>
                </c:pt>
                <c:pt idx="2187">
                  <c:v>11.278849999999998</c:v>
                </c:pt>
                <c:pt idx="2188">
                  <c:v>11.267420000000008</c:v>
                </c:pt>
                <c:pt idx="2189">
                  <c:v>11.257870000000004</c:v>
                </c:pt>
                <c:pt idx="2190">
                  <c:v>11.250410000000002</c:v>
                </c:pt>
                <c:pt idx="2191">
                  <c:v>11.245220000000003</c:v>
                </c:pt>
                <c:pt idx="2192">
                  <c:v>11.242510000000003</c:v>
                </c:pt>
                <c:pt idx="2193">
                  <c:v>11.242400000000004</c:v>
                </c:pt>
                <c:pt idx="2194">
                  <c:v>11.24503</c:v>
                </c:pt>
                <c:pt idx="2195">
                  <c:v>11.250489999999999</c:v>
                </c:pt>
                <c:pt idx="2196">
                  <c:v>11.258820000000007</c:v>
                </c:pt>
                <c:pt idx="2197">
                  <c:v>11.270050000000005</c:v>
                </c:pt>
                <c:pt idx="2198">
                  <c:v>11.284140000000008</c:v>
                </c:pt>
                <c:pt idx="2199">
                  <c:v>11.301030000000004</c:v>
                </c:pt>
                <c:pt idx="2200">
                  <c:v>11.320630000000001</c:v>
                </c:pt>
                <c:pt idx="2201">
                  <c:v>11.342800000000004</c:v>
                </c:pt>
                <c:pt idx="2202">
                  <c:v>11.367400000000004</c:v>
                </c:pt>
                <c:pt idx="2203">
                  <c:v>11.394220000000004</c:v>
                </c:pt>
                <c:pt idx="2204">
                  <c:v>11.423080000000006</c:v>
                </c:pt>
                <c:pt idx="2205">
                  <c:v>11.453760000000003</c:v>
                </c:pt>
                <c:pt idx="2206">
                  <c:v>11.486020000000003</c:v>
                </c:pt>
                <c:pt idx="2207">
                  <c:v>11.519629999999999</c:v>
                </c:pt>
                <c:pt idx="2208">
                  <c:v>11.554350000000007</c:v>
                </c:pt>
                <c:pt idx="2209">
                  <c:v>11.589930000000003</c:v>
                </c:pt>
                <c:pt idx="2210">
                  <c:v>11.626139999999999</c:v>
                </c:pt>
                <c:pt idx="2211">
                  <c:v>11.662710000000004</c:v>
                </c:pt>
                <c:pt idx="2212">
                  <c:v>11.699400000000004</c:v>
                </c:pt>
                <c:pt idx="2213">
                  <c:v>11.735960000000006</c:v>
                </c:pt>
                <c:pt idx="2214">
                  <c:v>11.772130000000004</c:v>
                </c:pt>
                <c:pt idx="2215">
                  <c:v>11.807659999999998</c:v>
                </c:pt>
                <c:pt idx="2216">
                  <c:v>11.842300000000002</c:v>
                </c:pt>
                <c:pt idx="2217">
                  <c:v>11.875790000000002</c:v>
                </c:pt>
                <c:pt idx="2218">
                  <c:v>11.907890000000009</c:v>
                </c:pt>
                <c:pt idx="2219">
                  <c:v>11.938370000000006</c:v>
                </c:pt>
                <c:pt idx="2220">
                  <c:v>11.96698</c:v>
                </c:pt>
                <c:pt idx="2221">
                  <c:v>11.993510000000008</c:v>
                </c:pt>
                <c:pt idx="2222">
                  <c:v>12.017769999999999</c:v>
                </c:pt>
                <c:pt idx="2223">
                  <c:v>12.039570000000005</c:v>
                </c:pt>
                <c:pt idx="2224">
                  <c:v>12.058790000000002</c:v>
                </c:pt>
                <c:pt idx="2225">
                  <c:v>12.075290000000003</c:v>
                </c:pt>
                <c:pt idx="2226">
                  <c:v>12.088990000000003</c:v>
                </c:pt>
                <c:pt idx="2227">
                  <c:v>12.09986</c:v>
                </c:pt>
                <c:pt idx="2228">
                  <c:v>12.107860000000002</c:v>
                </c:pt>
                <c:pt idx="2229">
                  <c:v>12.113040000000005</c:v>
                </c:pt>
                <c:pt idx="2230">
                  <c:v>12.115450000000003</c:v>
                </c:pt>
                <c:pt idx="2231">
                  <c:v>12.115170000000006</c:v>
                </c:pt>
                <c:pt idx="2232">
                  <c:v>12.112340000000003</c:v>
                </c:pt>
                <c:pt idx="2233">
                  <c:v>12.107090000000007</c:v>
                </c:pt>
                <c:pt idx="2234">
                  <c:v>12.099610000000006</c:v>
                </c:pt>
                <c:pt idx="2235">
                  <c:v>12.09008</c:v>
                </c:pt>
                <c:pt idx="2236">
                  <c:v>12.078710000000001</c:v>
                </c:pt>
                <c:pt idx="2237">
                  <c:v>12.065719999999999</c:v>
                </c:pt>
                <c:pt idx="2238">
                  <c:v>12.051320000000004</c:v>
                </c:pt>
                <c:pt idx="2239">
                  <c:v>12.035760000000003</c:v>
                </c:pt>
                <c:pt idx="2240">
                  <c:v>12.019260000000003</c:v>
                </c:pt>
                <c:pt idx="2241">
                  <c:v>12.002060000000007</c:v>
                </c:pt>
                <c:pt idx="2242">
                  <c:v>11.984400000000001</c:v>
                </c:pt>
                <c:pt idx="2243">
                  <c:v>11.966520000000003</c:v>
                </c:pt>
                <c:pt idx="2244">
                  <c:v>11.948650000000001</c:v>
                </c:pt>
                <c:pt idx="2245">
                  <c:v>11.931049999999999</c:v>
                </c:pt>
                <c:pt idx="2246">
                  <c:v>11.913950000000007</c:v>
                </c:pt>
                <c:pt idx="2247">
                  <c:v>11.897590000000001</c:v>
                </c:pt>
                <c:pt idx="2248">
                  <c:v>11.882230000000007</c:v>
                </c:pt>
                <c:pt idx="2249">
                  <c:v>11.868100000000005</c:v>
                </c:pt>
                <c:pt idx="2250">
                  <c:v>11.855440000000002</c:v>
                </c:pt>
                <c:pt idx="2251">
                  <c:v>11.844500000000004</c:v>
                </c:pt>
                <c:pt idx="2252">
                  <c:v>11.83549</c:v>
                </c:pt>
                <c:pt idx="2253">
                  <c:v>11.828640000000007</c:v>
                </c:pt>
                <c:pt idx="2254">
                  <c:v>11.824130000000004</c:v>
                </c:pt>
                <c:pt idx="2255">
                  <c:v>11.822150000000001</c:v>
                </c:pt>
                <c:pt idx="2256">
                  <c:v>11.822830000000003</c:v>
                </c:pt>
                <c:pt idx="2257">
                  <c:v>11.826300000000003</c:v>
                </c:pt>
                <c:pt idx="2258">
                  <c:v>11.832630000000009</c:v>
                </c:pt>
                <c:pt idx="2259">
                  <c:v>11.84187</c:v>
                </c:pt>
                <c:pt idx="2260">
                  <c:v>11.854030000000002</c:v>
                </c:pt>
                <c:pt idx="2261">
                  <c:v>11.869060000000005</c:v>
                </c:pt>
                <c:pt idx="2262">
                  <c:v>11.886900000000004</c:v>
                </c:pt>
                <c:pt idx="2263">
                  <c:v>11.907450000000004</c:v>
                </c:pt>
                <c:pt idx="2264">
                  <c:v>11.93056</c:v>
                </c:pt>
                <c:pt idx="2265">
                  <c:v>11.95608</c:v>
                </c:pt>
                <c:pt idx="2266">
                  <c:v>11.983800000000002</c:v>
                </c:pt>
                <c:pt idx="2267">
                  <c:v>12.013510000000004</c:v>
                </c:pt>
                <c:pt idx="2268">
                  <c:v>12.045000000000009</c:v>
                </c:pt>
                <c:pt idx="2269">
                  <c:v>12.078030000000005</c:v>
                </c:pt>
                <c:pt idx="2270">
                  <c:v>12.112369999999999</c:v>
                </c:pt>
                <c:pt idx="2271">
                  <c:v>12.147770000000001</c:v>
                </c:pt>
                <c:pt idx="2272">
                  <c:v>12.183990000000001</c:v>
                </c:pt>
                <c:pt idx="2273">
                  <c:v>12.220800000000004</c:v>
                </c:pt>
                <c:pt idx="2274">
                  <c:v>12.257950000000001</c:v>
                </c:pt>
                <c:pt idx="2275">
                  <c:v>12.29522</c:v>
                </c:pt>
                <c:pt idx="2276">
                  <c:v>12.332350000000005</c:v>
                </c:pt>
                <c:pt idx="2277">
                  <c:v>12.369120000000002</c:v>
                </c:pt>
                <c:pt idx="2278">
                  <c:v>12.405290000000008</c:v>
                </c:pt>
                <c:pt idx="2279">
                  <c:v>12.440630000000006</c:v>
                </c:pt>
                <c:pt idx="2280">
                  <c:v>12.474879999999999</c:v>
                </c:pt>
                <c:pt idx="2281">
                  <c:v>12.507830000000006</c:v>
                </c:pt>
                <c:pt idx="2282">
                  <c:v>12.539230000000003</c:v>
                </c:pt>
                <c:pt idx="2283">
                  <c:v>12.568870000000004</c:v>
                </c:pt>
                <c:pt idx="2284">
                  <c:v>12.596520000000005</c:v>
                </c:pt>
                <c:pt idx="2285">
                  <c:v>12.621980000000001</c:v>
                </c:pt>
                <c:pt idx="2286">
                  <c:v>12.645070000000004</c:v>
                </c:pt>
                <c:pt idx="2287">
                  <c:v>12.66563</c:v>
                </c:pt>
                <c:pt idx="2288">
                  <c:v>12.683550000000004</c:v>
                </c:pt>
                <c:pt idx="2289">
                  <c:v>12.698710000000005</c:v>
                </c:pt>
                <c:pt idx="2290">
                  <c:v>12.711069999999999</c:v>
                </c:pt>
                <c:pt idx="2291">
                  <c:v>12.720610000000008</c:v>
                </c:pt>
                <c:pt idx="2292">
                  <c:v>12.727350000000001</c:v>
                </c:pt>
                <c:pt idx="2293">
                  <c:v>12.731350000000006</c:v>
                </c:pt>
                <c:pt idx="2294">
                  <c:v>12.732710000000004</c:v>
                </c:pt>
                <c:pt idx="2295">
                  <c:v>12.731560000000002</c:v>
                </c:pt>
                <c:pt idx="2296">
                  <c:v>12.728070000000002</c:v>
                </c:pt>
                <c:pt idx="2297">
                  <c:v>12.722430000000003</c:v>
                </c:pt>
                <c:pt idx="2298">
                  <c:v>12.714860000000009</c:v>
                </c:pt>
                <c:pt idx="2299">
                  <c:v>12.705600000000004</c:v>
                </c:pt>
                <c:pt idx="2300">
                  <c:v>12.694899999999997</c:v>
                </c:pt>
                <c:pt idx="2301">
                  <c:v>12.683010000000003</c:v>
                </c:pt>
                <c:pt idx="2302">
                  <c:v>12.670189999999998</c:v>
                </c:pt>
                <c:pt idx="2303">
                  <c:v>12.656700000000008</c:v>
                </c:pt>
                <c:pt idx="2304">
                  <c:v>12.642800000000001</c:v>
                </c:pt>
                <c:pt idx="2305">
                  <c:v>12.628770000000003</c:v>
                </c:pt>
                <c:pt idx="2306">
                  <c:v>12.614840000000001</c:v>
                </c:pt>
                <c:pt idx="2307">
                  <c:v>12.601300000000002</c:v>
                </c:pt>
                <c:pt idx="2308">
                  <c:v>12.588380000000008</c:v>
                </c:pt>
                <c:pt idx="2309">
                  <c:v>12.576350000000005</c:v>
                </c:pt>
                <c:pt idx="2310">
                  <c:v>12.565460000000002</c:v>
                </c:pt>
                <c:pt idx="2311">
                  <c:v>12.555970000000002</c:v>
                </c:pt>
                <c:pt idx="2312">
                  <c:v>12.548120000000004</c:v>
                </c:pt>
                <c:pt idx="2313">
                  <c:v>12.542170000000006</c:v>
                </c:pt>
                <c:pt idx="2314">
                  <c:v>12.538360000000004</c:v>
                </c:pt>
                <c:pt idx="2315">
                  <c:v>12.536920000000002</c:v>
                </c:pt>
                <c:pt idx="2316">
                  <c:v>12.538080000000001</c:v>
                </c:pt>
                <c:pt idx="2317">
                  <c:v>12.542030000000004</c:v>
                </c:pt>
                <c:pt idx="2318">
                  <c:v>12.548970000000004</c:v>
                </c:pt>
                <c:pt idx="2319">
                  <c:v>12.559020000000004</c:v>
                </c:pt>
                <c:pt idx="2320">
                  <c:v>12.572330000000001</c:v>
                </c:pt>
                <c:pt idx="2321">
                  <c:v>12.588960000000007</c:v>
                </c:pt>
                <c:pt idx="2322">
                  <c:v>12.60895</c:v>
                </c:pt>
                <c:pt idx="2323">
                  <c:v>12.632320000000007</c:v>
                </c:pt>
                <c:pt idx="2324">
                  <c:v>12.659010000000002</c:v>
                </c:pt>
                <c:pt idx="2325">
                  <c:v>12.688940000000002</c:v>
                </c:pt>
                <c:pt idx="2326">
                  <c:v>12.722000000000001</c:v>
                </c:pt>
                <c:pt idx="2327">
                  <c:v>12.758029999999998</c:v>
                </c:pt>
                <c:pt idx="2328">
                  <c:v>12.796830000000007</c:v>
                </c:pt>
                <c:pt idx="2329">
                  <c:v>12.838180000000001</c:v>
                </c:pt>
                <c:pt idx="2330">
                  <c:v>12.88185</c:v>
                </c:pt>
                <c:pt idx="2331">
                  <c:v>12.927580000000006</c:v>
                </c:pt>
                <c:pt idx="2332">
                  <c:v>12.975090000000002</c:v>
                </c:pt>
                <c:pt idx="2333">
                  <c:v>13.024120000000003</c:v>
                </c:pt>
                <c:pt idx="2334">
                  <c:v>13.074370000000002</c:v>
                </c:pt>
                <c:pt idx="2335">
                  <c:v>13.125549999999997</c:v>
                </c:pt>
                <c:pt idx="2336">
                  <c:v>13.177380000000007</c:v>
                </c:pt>
                <c:pt idx="2337">
                  <c:v>13.229550000000003</c:v>
                </c:pt>
                <c:pt idx="2338">
                  <c:v>13.281780000000005</c:v>
                </c:pt>
                <c:pt idx="2339">
                  <c:v>13.333760000000005</c:v>
                </c:pt>
                <c:pt idx="2340">
                  <c:v>13.385190000000001</c:v>
                </c:pt>
                <c:pt idx="2341">
                  <c:v>13.435770000000005</c:v>
                </c:pt>
                <c:pt idx="2342">
                  <c:v>13.485210000000002</c:v>
                </c:pt>
                <c:pt idx="2343">
                  <c:v>13.533200000000008</c:v>
                </c:pt>
                <c:pt idx="2344">
                  <c:v>13.579460000000005</c:v>
                </c:pt>
                <c:pt idx="2345">
                  <c:v>13.623710000000003</c:v>
                </c:pt>
                <c:pt idx="2346">
                  <c:v>13.665680000000002</c:v>
                </c:pt>
                <c:pt idx="2347">
                  <c:v>13.705120000000001</c:v>
                </c:pt>
                <c:pt idx="2348">
                  <c:v>13.741830000000007</c:v>
                </c:pt>
                <c:pt idx="2349">
                  <c:v>13.77561</c:v>
                </c:pt>
                <c:pt idx="2350">
                  <c:v>13.806330000000003</c:v>
                </c:pt>
                <c:pt idx="2351">
                  <c:v>13.833870000000005</c:v>
                </c:pt>
                <c:pt idx="2352">
                  <c:v>13.858180000000004</c:v>
                </c:pt>
                <c:pt idx="2353">
                  <c:v>13.879250000000006</c:v>
                </c:pt>
                <c:pt idx="2354">
                  <c:v>13.897090000000006</c:v>
                </c:pt>
                <c:pt idx="2355">
                  <c:v>13.911790000000003</c:v>
                </c:pt>
                <c:pt idx="2356">
                  <c:v>13.923440000000006</c:v>
                </c:pt>
                <c:pt idx="2357">
                  <c:v>13.932189999999999</c:v>
                </c:pt>
                <c:pt idx="2358">
                  <c:v>13.938210000000005</c:v>
                </c:pt>
                <c:pt idx="2359">
                  <c:v>13.941670000000002</c:v>
                </c:pt>
                <c:pt idx="2360">
                  <c:v>13.942799999999998</c:v>
                </c:pt>
                <c:pt idx="2361">
                  <c:v>13.941800000000008</c:v>
                </c:pt>
                <c:pt idx="2362">
                  <c:v>13.938900000000004</c:v>
                </c:pt>
                <c:pt idx="2363">
                  <c:v>13.934320000000007</c:v>
                </c:pt>
                <c:pt idx="2364">
                  <c:v>13.928290000000004</c:v>
                </c:pt>
                <c:pt idx="2365">
                  <c:v>13.921039999999998</c:v>
                </c:pt>
                <c:pt idx="2366">
                  <c:v>13.912770000000002</c:v>
                </c:pt>
                <c:pt idx="2367">
                  <c:v>13.903710000000004</c:v>
                </c:pt>
                <c:pt idx="2368">
                  <c:v>13.894090000000006</c:v>
                </c:pt>
                <c:pt idx="2369">
                  <c:v>13.884100000000004</c:v>
                </c:pt>
                <c:pt idx="2370">
                  <c:v>13.873980000000003</c:v>
                </c:pt>
                <c:pt idx="2371">
                  <c:v>13.863950000000003</c:v>
                </c:pt>
                <c:pt idx="2372">
                  <c:v>13.854219999999998</c:v>
                </c:pt>
                <c:pt idx="2373">
                  <c:v>13.845030000000008</c:v>
                </c:pt>
                <c:pt idx="2374">
                  <c:v>13.836600000000004</c:v>
                </c:pt>
                <c:pt idx="2375">
                  <c:v>13.829160000000002</c:v>
                </c:pt>
                <c:pt idx="2376">
                  <c:v>13.822940000000003</c:v>
                </c:pt>
                <c:pt idx="2377">
                  <c:v>13.818159999999999</c:v>
                </c:pt>
                <c:pt idx="2378">
                  <c:v>13.815040000000003</c:v>
                </c:pt>
                <c:pt idx="2379">
                  <c:v>13.813760000000002</c:v>
                </c:pt>
                <c:pt idx="2380">
                  <c:v>13.814520000000002</c:v>
                </c:pt>
                <c:pt idx="2381">
                  <c:v>13.817460000000004</c:v>
                </c:pt>
                <c:pt idx="2382">
                  <c:v>13.822720000000004</c:v>
                </c:pt>
                <c:pt idx="2383">
                  <c:v>13.830380000000005</c:v>
                </c:pt>
                <c:pt idx="2384">
                  <c:v>13.840510000000002</c:v>
                </c:pt>
                <c:pt idx="2385">
                  <c:v>13.853110000000001</c:v>
                </c:pt>
                <c:pt idx="2386">
                  <c:v>13.868180000000002</c:v>
                </c:pt>
                <c:pt idx="2387">
                  <c:v>13.885660000000001</c:v>
                </c:pt>
                <c:pt idx="2388">
                  <c:v>13.905450000000009</c:v>
                </c:pt>
                <c:pt idx="2389">
                  <c:v>13.927440000000004</c:v>
                </c:pt>
                <c:pt idx="2390">
                  <c:v>13.951479999999997</c:v>
                </c:pt>
                <c:pt idx="2391">
                  <c:v>13.977390000000007</c:v>
                </c:pt>
                <c:pt idx="2392">
                  <c:v>14.004989999999999</c:v>
                </c:pt>
                <c:pt idx="2393">
                  <c:v>14.034050000000008</c:v>
                </c:pt>
                <c:pt idx="2394">
                  <c:v>14.064370000000004</c:v>
                </c:pt>
                <c:pt idx="2395">
                  <c:v>14.095730000000003</c:v>
                </c:pt>
                <c:pt idx="2396">
                  <c:v>14.127890000000001</c:v>
                </c:pt>
                <c:pt idx="2397">
                  <c:v>14.160640000000001</c:v>
                </c:pt>
                <c:pt idx="2398">
                  <c:v>14.193740000000005</c:v>
                </c:pt>
                <c:pt idx="2399">
                  <c:v>14.226980000000005</c:v>
                </c:pt>
                <c:pt idx="2400">
                  <c:v>14.260129999999997</c:v>
                </c:pt>
                <c:pt idx="2401">
                  <c:v>14.292980000000007</c:v>
                </c:pt>
                <c:pt idx="2402">
                  <c:v>14.325299999999999</c:v>
                </c:pt>
                <c:pt idx="2403">
                  <c:v>14.356890000000007</c:v>
                </c:pt>
                <c:pt idx="2404">
                  <c:v>14.387520000000002</c:v>
                </c:pt>
                <c:pt idx="2405">
                  <c:v>14.416980000000002</c:v>
                </c:pt>
                <c:pt idx="2406">
                  <c:v>14.445050000000002</c:v>
                </c:pt>
                <c:pt idx="2407">
                  <c:v>14.471540000000005</c:v>
                </c:pt>
                <c:pt idx="2408">
                  <c:v>14.496210000000005</c:v>
                </c:pt>
                <c:pt idx="2409">
                  <c:v>14.518890000000006</c:v>
                </c:pt>
                <c:pt idx="2410">
                  <c:v>14.539369999999998</c:v>
                </c:pt>
                <c:pt idx="2411">
                  <c:v>14.557490000000001</c:v>
                </c:pt>
                <c:pt idx="2412">
                  <c:v>14.573070000000001</c:v>
                </c:pt>
                <c:pt idx="2413">
                  <c:v>14.586000000000006</c:v>
                </c:pt>
                <c:pt idx="2414">
                  <c:v>14.596170000000001</c:v>
                </c:pt>
                <c:pt idx="2415">
                  <c:v>14.603490000000001</c:v>
                </c:pt>
                <c:pt idx="2416">
                  <c:v>14.607940000000006</c:v>
                </c:pt>
                <c:pt idx="2417">
                  <c:v>14.609500000000004</c:v>
                </c:pt>
                <c:pt idx="2418">
                  <c:v>14.608210000000007</c:v>
                </c:pt>
                <c:pt idx="2419">
                  <c:v>14.604140000000001</c:v>
                </c:pt>
                <c:pt idx="2420">
                  <c:v>14.597389999999997</c:v>
                </c:pt>
                <c:pt idx="2421">
                  <c:v>14.588090000000001</c:v>
                </c:pt>
                <c:pt idx="2422">
                  <c:v>14.576410000000003</c:v>
                </c:pt>
                <c:pt idx="2423">
                  <c:v>14.562540000000006</c:v>
                </c:pt>
                <c:pt idx="2424">
                  <c:v>14.546690000000005</c:v>
                </c:pt>
                <c:pt idx="2425">
                  <c:v>14.529089999999997</c:v>
                </c:pt>
                <c:pt idx="2426">
                  <c:v>14.509980000000006</c:v>
                </c:pt>
                <c:pt idx="2427">
                  <c:v>14.489609999999999</c:v>
                </c:pt>
                <c:pt idx="2428">
                  <c:v>14.468230000000005</c:v>
                </c:pt>
                <c:pt idx="2429">
                  <c:v>14.446080000000002</c:v>
                </c:pt>
                <c:pt idx="2430">
                  <c:v>14.423439999999999</c:v>
                </c:pt>
                <c:pt idx="2431">
                  <c:v>14.400549999999996</c:v>
                </c:pt>
                <c:pt idx="2432">
                  <c:v>14.377670000000009</c:v>
                </c:pt>
                <c:pt idx="2433">
                  <c:v>14.355050000000006</c:v>
                </c:pt>
                <c:pt idx="2434">
                  <c:v>14.33296</c:v>
                </c:pt>
                <c:pt idx="2435">
                  <c:v>14.311639999999997</c:v>
                </c:pt>
                <c:pt idx="2436">
                  <c:v>14.291339999999998</c:v>
                </c:pt>
                <c:pt idx="2437">
                  <c:v>14.272310000000012</c:v>
                </c:pt>
                <c:pt idx="2438">
                  <c:v>14.254790000000007</c:v>
                </c:pt>
                <c:pt idx="2439">
                  <c:v>14.239020000000004</c:v>
                </c:pt>
                <c:pt idx="2440">
                  <c:v>14.225230000000003</c:v>
                </c:pt>
                <c:pt idx="2441">
                  <c:v>14.213629999999995</c:v>
                </c:pt>
                <c:pt idx="2442">
                  <c:v>14.204420000000006</c:v>
                </c:pt>
                <c:pt idx="2443">
                  <c:v>14.197780000000009</c:v>
                </c:pt>
                <c:pt idx="2444">
                  <c:v>14.193860000000001</c:v>
                </c:pt>
                <c:pt idx="2445">
                  <c:v>14.192790000000002</c:v>
                </c:pt>
                <c:pt idx="2446">
                  <c:v>14.194669999999995</c:v>
                </c:pt>
                <c:pt idx="2447">
                  <c:v>14.199550000000009</c:v>
                </c:pt>
                <c:pt idx="2448">
                  <c:v>14.207460000000005</c:v>
                </c:pt>
                <c:pt idx="2449">
                  <c:v>14.218389999999999</c:v>
                </c:pt>
                <c:pt idx="2450">
                  <c:v>14.232289999999999</c:v>
                </c:pt>
                <c:pt idx="2451">
                  <c:v>14.249099999999999</c:v>
                </c:pt>
                <c:pt idx="2452">
                  <c:v>14.26868000000001</c:v>
                </c:pt>
                <c:pt idx="2453">
                  <c:v>14.290910000000004</c:v>
                </c:pt>
                <c:pt idx="2454">
                  <c:v>14.31561</c:v>
                </c:pt>
                <c:pt idx="2455">
                  <c:v>14.342590000000001</c:v>
                </c:pt>
                <c:pt idx="2456">
                  <c:v>14.371639999999999</c:v>
                </c:pt>
                <c:pt idx="2457">
                  <c:v>14.40252000000001</c:v>
                </c:pt>
                <c:pt idx="2458">
                  <c:v>14.435010000000005</c:v>
                </c:pt>
                <c:pt idx="2459">
                  <c:v>14.468859999999999</c:v>
                </c:pt>
                <c:pt idx="2460">
                  <c:v>14.503819999999997</c:v>
                </c:pt>
                <c:pt idx="2461">
                  <c:v>14.539619999999999</c:v>
                </c:pt>
                <c:pt idx="2462">
                  <c:v>14.576020000000007</c:v>
                </c:pt>
                <c:pt idx="2463">
                  <c:v>14.612730000000006</c:v>
                </c:pt>
                <c:pt idx="2464">
                  <c:v>14.649500000000003</c:v>
                </c:pt>
                <c:pt idx="2465">
                  <c:v>14.686059999999998</c:v>
                </c:pt>
                <c:pt idx="2466">
                  <c:v>14.722149999999999</c:v>
                </c:pt>
                <c:pt idx="2467">
                  <c:v>14.757480000000008</c:v>
                </c:pt>
                <c:pt idx="2468">
                  <c:v>14.791800000000009</c:v>
                </c:pt>
                <c:pt idx="2469">
                  <c:v>14.824830000000006</c:v>
                </c:pt>
                <c:pt idx="2470">
                  <c:v>14.85633</c:v>
                </c:pt>
                <c:pt idx="2471">
                  <c:v>14.886049999999997</c:v>
                </c:pt>
                <c:pt idx="2472">
                  <c:v>14.913760000000011</c:v>
                </c:pt>
                <c:pt idx="2473">
                  <c:v>14.939240000000005</c:v>
                </c:pt>
                <c:pt idx="2474">
                  <c:v>14.962310000000002</c:v>
                </c:pt>
                <c:pt idx="2475">
                  <c:v>14.982810000000001</c:v>
                </c:pt>
                <c:pt idx="2476">
                  <c:v>15.000619999999998</c:v>
                </c:pt>
                <c:pt idx="2477">
                  <c:v>15.015650000000008</c:v>
                </c:pt>
                <c:pt idx="2478">
                  <c:v>15.027850000000008</c:v>
                </c:pt>
                <c:pt idx="2479">
                  <c:v>15.037210000000002</c:v>
                </c:pt>
                <c:pt idx="2480">
                  <c:v>15.043759999999999</c:v>
                </c:pt>
                <c:pt idx="2481">
                  <c:v>15.047559999999997</c:v>
                </c:pt>
                <c:pt idx="2482">
                  <c:v>15.048710000000007</c:v>
                </c:pt>
                <c:pt idx="2483">
                  <c:v>15.047350000000009</c:v>
                </c:pt>
                <c:pt idx="2484">
                  <c:v>15.04363</c:v>
                </c:pt>
                <c:pt idx="2485">
                  <c:v>15.037739999999999</c:v>
                </c:pt>
                <c:pt idx="2486">
                  <c:v>15.029859999999999</c:v>
                </c:pt>
                <c:pt idx="2487">
                  <c:v>15.020220000000009</c:v>
                </c:pt>
                <c:pt idx="2488">
                  <c:v>15.009020000000007</c:v>
                </c:pt>
                <c:pt idx="2489">
                  <c:v>14.996500000000005</c:v>
                </c:pt>
                <c:pt idx="2490">
                  <c:v>14.982869999999998</c:v>
                </c:pt>
                <c:pt idx="2491">
                  <c:v>14.968359999999997</c:v>
                </c:pt>
                <c:pt idx="2492">
                  <c:v>14.953190000000006</c:v>
                </c:pt>
                <c:pt idx="2493">
                  <c:v>14.937590000000007</c:v>
                </c:pt>
                <c:pt idx="2494">
                  <c:v>14.921760000000006</c:v>
                </c:pt>
                <c:pt idx="2495">
                  <c:v>14.905940000000001</c:v>
                </c:pt>
                <c:pt idx="2496">
                  <c:v>14.890329999999999</c:v>
                </c:pt>
                <c:pt idx="2497">
                  <c:v>14.875150000000005</c:v>
                </c:pt>
                <c:pt idx="2498">
                  <c:v>14.860640000000004</c:v>
                </c:pt>
                <c:pt idx="2499">
                  <c:v>14.846990000000005</c:v>
                </c:pt>
                <c:pt idx="2500">
                  <c:v>14.834420000000001</c:v>
                </c:pt>
                <c:pt idx="2501">
                  <c:v>14.823149999999998</c:v>
                </c:pt>
                <c:pt idx="2502">
                  <c:v>14.813390000000005</c:v>
                </c:pt>
                <c:pt idx="2503">
                  <c:v>14.805320000000009</c:v>
                </c:pt>
                <c:pt idx="2504">
                  <c:v>14.799140000000001</c:v>
                </c:pt>
                <c:pt idx="2505">
                  <c:v>14.795020000000001</c:v>
                </c:pt>
                <c:pt idx="2506">
                  <c:v>14.793089999999999</c:v>
                </c:pt>
                <c:pt idx="2507">
                  <c:v>14.79348000000001</c:v>
                </c:pt>
                <c:pt idx="2508">
                  <c:v>14.796280000000003</c:v>
                </c:pt>
                <c:pt idx="2509">
                  <c:v>14.801540000000003</c:v>
                </c:pt>
                <c:pt idx="2510">
                  <c:v>14.809280000000001</c:v>
                </c:pt>
                <c:pt idx="2511">
                  <c:v>14.819499999999998</c:v>
                </c:pt>
                <c:pt idx="2512">
                  <c:v>14.832150000000006</c:v>
                </c:pt>
                <c:pt idx="2513">
                  <c:v>14.847140000000003</c:v>
                </c:pt>
                <c:pt idx="2514">
                  <c:v>14.864370000000001</c:v>
                </c:pt>
                <c:pt idx="2515">
                  <c:v>14.883690000000001</c:v>
                </c:pt>
                <c:pt idx="2516">
                  <c:v>14.904949999999999</c:v>
                </c:pt>
                <c:pt idx="2517">
                  <c:v>14.927970000000009</c:v>
                </c:pt>
                <c:pt idx="2518">
                  <c:v>14.952540000000006</c:v>
                </c:pt>
                <c:pt idx="2519">
                  <c:v>14.978490000000001</c:v>
                </c:pt>
                <c:pt idx="2520">
                  <c:v>15.005589999999998</c:v>
                </c:pt>
                <c:pt idx="2521">
                  <c:v>15.033639999999998</c:v>
                </c:pt>
                <c:pt idx="2522">
                  <c:v>15.062430000000006</c:v>
                </c:pt>
                <c:pt idx="2523">
                  <c:v>15.091770000000004</c:v>
                </c:pt>
                <c:pt idx="2524">
                  <c:v>15.121450000000003</c:v>
                </c:pt>
                <c:pt idx="2525">
                  <c:v>15.15128</c:v>
                </c:pt>
                <c:pt idx="2526">
                  <c:v>15.181069999999998</c:v>
                </c:pt>
                <c:pt idx="2527">
                  <c:v>15.210620000000006</c:v>
                </c:pt>
                <c:pt idx="2528">
                  <c:v>15.239750000000008</c:v>
                </c:pt>
                <c:pt idx="2529">
                  <c:v>15.268260000000005</c:v>
                </c:pt>
                <c:pt idx="2530">
                  <c:v>15.295960000000001</c:v>
                </c:pt>
                <c:pt idx="2531">
                  <c:v>15.322669999999995</c:v>
                </c:pt>
                <c:pt idx="2532">
                  <c:v>15.348200000000006</c:v>
                </c:pt>
                <c:pt idx="2533">
                  <c:v>15.372340000000008</c:v>
                </c:pt>
                <c:pt idx="2534">
                  <c:v>15.3949</c:v>
                </c:pt>
                <c:pt idx="2535">
                  <c:v>15.415709999999997</c:v>
                </c:pt>
                <c:pt idx="2536">
                  <c:v>15.434559999999998</c:v>
                </c:pt>
                <c:pt idx="2537">
                  <c:v>15.45130000000001</c:v>
                </c:pt>
                <c:pt idx="2538">
                  <c:v>15.465760000000003</c:v>
                </c:pt>
                <c:pt idx="2539">
                  <c:v>15.477810000000005</c:v>
                </c:pt>
                <c:pt idx="2540">
                  <c:v>15.48733</c:v>
                </c:pt>
                <c:pt idx="2541">
                  <c:v>15.494249999999994</c:v>
                </c:pt>
                <c:pt idx="2542">
                  <c:v>15.49851000000001</c:v>
                </c:pt>
                <c:pt idx="2543">
                  <c:v>15.500100000000003</c:v>
                </c:pt>
                <c:pt idx="2544">
                  <c:v>15.499030000000005</c:v>
                </c:pt>
                <c:pt idx="2545">
                  <c:v>15.495359999999998</c:v>
                </c:pt>
                <c:pt idx="2546">
                  <c:v>15.489179999999998</c:v>
                </c:pt>
                <c:pt idx="2547">
                  <c:v>15.480610000000006</c:v>
                </c:pt>
                <c:pt idx="2548">
                  <c:v>15.469820000000006</c:v>
                </c:pt>
                <c:pt idx="2549">
                  <c:v>15.456980000000001</c:v>
                </c:pt>
                <c:pt idx="2550">
                  <c:v>15.44229</c:v>
                </c:pt>
                <c:pt idx="2551">
                  <c:v>15.425979999999996</c:v>
                </c:pt>
                <c:pt idx="2552">
                  <c:v>15.408270000000009</c:v>
                </c:pt>
                <c:pt idx="2553">
                  <c:v>15.389400000000009</c:v>
                </c:pt>
                <c:pt idx="2554">
                  <c:v>15.369630000000001</c:v>
                </c:pt>
                <c:pt idx="2555">
                  <c:v>15.349179999999997</c:v>
                </c:pt>
                <c:pt idx="2556">
                  <c:v>15.328309999999995</c:v>
                </c:pt>
                <c:pt idx="2557">
                  <c:v>15.30727000000001</c:v>
                </c:pt>
                <c:pt idx="2558">
                  <c:v>15.286310000000007</c:v>
                </c:pt>
                <c:pt idx="2559">
                  <c:v>15.265660000000004</c:v>
                </c:pt>
                <c:pt idx="2560">
                  <c:v>15.245579999999997</c:v>
                </c:pt>
                <c:pt idx="2561">
                  <c:v>15.226309999999998</c:v>
                </c:pt>
                <c:pt idx="2562">
                  <c:v>15.208100000000009</c:v>
                </c:pt>
                <c:pt idx="2563">
                  <c:v>15.191190000000006</c:v>
                </c:pt>
                <c:pt idx="2564">
                  <c:v>15.175800000000002</c:v>
                </c:pt>
                <c:pt idx="2565">
                  <c:v>15.162190000000002</c:v>
                </c:pt>
                <c:pt idx="2566">
                  <c:v>15.150569999999995</c:v>
                </c:pt>
                <c:pt idx="2567">
                  <c:v>15.141160000000006</c:v>
                </c:pt>
                <c:pt idx="2568">
                  <c:v>15.134140000000002</c:v>
                </c:pt>
                <c:pt idx="2569">
                  <c:v>15.1297</c:v>
                </c:pt>
                <c:pt idx="2570">
                  <c:v>15.127980000000001</c:v>
                </c:pt>
                <c:pt idx="2571">
                  <c:v>15.129109999999997</c:v>
                </c:pt>
                <c:pt idx="2572">
                  <c:v>15.133160000000011</c:v>
                </c:pt>
                <c:pt idx="2573">
                  <c:v>15.140190000000004</c:v>
                </c:pt>
                <c:pt idx="2574">
                  <c:v>15.150230000000001</c:v>
                </c:pt>
                <c:pt idx="2575">
                  <c:v>15.163229999999999</c:v>
                </c:pt>
                <c:pt idx="2576">
                  <c:v>15.179139999999997</c:v>
                </c:pt>
                <c:pt idx="2577">
                  <c:v>15.197860000000006</c:v>
                </c:pt>
                <c:pt idx="2578">
                  <c:v>15.219250000000002</c:v>
                </c:pt>
                <c:pt idx="2579">
                  <c:v>15.243160000000003</c:v>
                </c:pt>
                <c:pt idx="2580">
                  <c:v>15.269390000000001</c:v>
                </c:pt>
                <c:pt idx="2581">
                  <c:v>15.297719999999998</c:v>
                </c:pt>
                <c:pt idx="2582">
                  <c:v>15.327920000000006</c:v>
                </c:pt>
                <c:pt idx="2583">
                  <c:v>15.359750000000005</c:v>
                </c:pt>
                <c:pt idx="2584">
                  <c:v>15.392960000000002</c:v>
                </c:pt>
                <c:pt idx="2585">
                  <c:v>15.42727</c:v>
                </c:pt>
                <c:pt idx="2586">
                  <c:v>15.462429999999998</c:v>
                </c:pt>
                <c:pt idx="2587">
                  <c:v>15.498170000000009</c:v>
                </c:pt>
                <c:pt idx="2588">
                  <c:v>15.534210000000009</c:v>
                </c:pt>
                <c:pt idx="2589">
                  <c:v>15.57029</c:v>
                </c:pt>
                <c:pt idx="2590">
                  <c:v>15.60613</c:v>
                </c:pt>
                <c:pt idx="2591">
                  <c:v>15.641459999999995</c:v>
                </c:pt>
                <c:pt idx="2592">
                  <c:v>15.676000000000009</c:v>
                </c:pt>
                <c:pt idx="2593">
                  <c:v>15.709460000000007</c:v>
                </c:pt>
                <c:pt idx="2594">
                  <c:v>15.741580000000006</c:v>
                </c:pt>
                <c:pt idx="2595">
                  <c:v>15.772069999999999</c:v>
                </c:pt>
                <c:pt idx="2596">
                  <c:v>15.800660000000001</c:v>
                </c:pt>
                <c:pt idx="2597">
                  <c:v>15.827090000000005</c:v>
                </c:pt>
                <c:pt idx="2598">
                  <c:v>15.851110000000006</c:v>
                </c:pt>
                <c:pt idx="2599">
                  <c:v>15.872480000000003</c:v>
                </c:pt>
                <c:pt idx="2600">
                  <c:v>15.890990000000002</c:v>
                </c:pt>
                <c:pt idx="2601">
                  <c:v>15.906469999999999</c:v>
                </c:pt>
                <c:pt idx="2602">
                  <c:v>15.918770000000009</c:v>
                </c:pt>
                <c:pt idx="2603">
                  <c:v>15.927790000000009</c:v>
                </c:pt>
                <c:pt idx="2604">
                  <c:v>15.93347</c:v>
                </c:pt>
                <c:pt idx="2605">
                  <c:v>15.935789999999997</c:v>
                </c:pt>
                <c:pt idx="2606">
                  <c:v>15.934779999999996</c:v>
                </c:pt>
                <c:pt idx="2607">
                  <c:v>15.930500000000009</c:v>
                </c:pt>
                <c:pt idx="2608">
                  <c:v>15.923060000000007</c:v>
                </c:pt>
                <c:pt idx="2609">
                  <c:v>15.912610000000001</c:v>
                </c:pt>
                <c:pt idx="2610">
                  <c:v>15.899340000000002</c:v>
                </c:pt>
                <c:pt idx="2611">
                  <c:v>15.88344</c:v>
                </c:pt>
                <c:pt idx="2612">
                  <c:v>15.865150000000007</c:v>
                </c:pt>
                <c:pt idx="2613">
                  <c:v>15.844710000000006</c:v>
                </c:pt>
                <c:pt idx="2614">
                  <c:v>15.822390000000006</c:v>
                </c:pt>
                <c:pt idx="2615">
                  <c:v>15.798439999999999</c:v>
                </c:pt>
                <c:pt idx="2616">
                  <c:v>15.773149999999994</c:v>
                </c:pt>
                <c:pt idx="2617">
                  <c:v>15.746760000000009</c:v>
                </c:pt>
                <c:pt idx="2618">
                  <c:v>15.719570000000004</c:v>
                </c:pt>
                <c:pt idx="2619">
                  <c:v>15.691840000000006</c:v>
                </c:pt>
                <c:pt idx="2620">
                  <c:v>15.663829999999997</c:v>
                </c:pt>
                <c:pt idx="2621">
                  <c:v>15.635829999999999</c:v>
                </c:pt>
                <c:pt idx="2622">
                  <c:v>15.608100000000007</c:v>
                </c:pt>
                <c:pt idx="2623">
                  <c:v>15.580900000000007</c:v>
                </c:pt>
                <c:pt idx="2624">
                  <c:v>15.554510000000001</c:v>
                </c:pt>
                <c:pt idx="2625">
                  <c:v>15.52919</c:v>
                </c:pt>
                <c:pt idx="2626">
                  <c:v>15.505199999999995</c:v>
                </c:pt>
                <c:pt idx="2627">
                  <c:v>15.482790000000008</c:v>
                </c:pt>
                <c:pt idx="2628">
                  <c:v>15.462190000000007</c:v>
                </c:pt>
                <c:pt idx="2629">
                  <c:v>15.443630000000006</c:v>
                </c:pt>
                <c:pt idx="2630">
                  <c:v>15.427309999999999</c:v>
                </c:pt>
                <c:pt idx="2631">
                  <c:v>15.41339</c:v>
                </c:pt>
                <c:pt idx="2632">
                  <c:v>15.402020000000007</c:v>
                </c:pt>
                <c:pt idx="2633">
                  <c:v>15.393310000000007</c:v>
                </c:pt>
                <c:pt idx="2634">
                  <c:v>15.387300000000003</c:v>
                </c:pt>
                <c:pt idx="2635">
                  <c:v>15.384039999999999</c:v>
                </c:pt>
                <c:pt idx="2636">
                  <c:v>15.383489999999995</c:v>
                </c:pt>
                <c:pt idx="2637">
                  <c:v>15.38562000000001</c:v>
                </c:pt>
                <c:pt idx="2638">
                  <c:v>15.390320000000003</c:v>
                </c:pt>
                <c:pt idx="2639">
                  <c:v>15.397490000000005</c:v>
                </c:pt>
                <c:pt idx="2640">
                  <c:v>15.406979999999997</c:v>
                </c:pt>
                <c:pt idx="2641">
                  <c:v>15.418619999999997</c:v>
                </c:pt>
                <c:pt idx="2642">
                  <c:v>15.432220000000008</c:v>
                </c:pt>
                <c:pt idx="2643">
                  <c:v>15.447610000000005</c:v>
                </c:pt>
                <c:pt idx="2644">
                  <c:v>15.464570000000002</c:v>
                </c:pt>
                <c:pt idx="2645">
                  <c:v>15.48292</c:v>
                </c:pt>
                <c:pt idx="2646">
                  <c:v>15.502449999999996</c:v>
                </c:pt>
                <c:pt idx="2647">
                  <c:v>15.522970000000008</c:v>
                </c:pt>
                <c:pt idx="2648">
                  <c:v>15.544290000000004</c:v>
                </c:pt>
                <c:pt idx="2649">
                  <c:v>15.566230000000004</c:v>
                </c:pt>
                <c:pt idx="2650">
                  <c:v>15.588610000000003</c:v>
                </c:pt>
                <c:pt idx="2651">
                  <c:v>15.611249999999998</c:v>
                </c:pt>
                <c:pt idx="2652">
                  <c:v>15.633960000000009</c:v>
                </c:pt>
                <c:pt idx="2653">
                  <c:v>15.656590000000008</c:v>
                </c:pt>
                <c:pt idx="2654">
                  <c:v>15.678940000000004</c:v>
                </c:pt>
                <c:pt idx="2655">
                  <c:v>15.700850000000003</c:v>
                </c:pt>
                <c:pt idx="2656">
                  <c:v>15.722139999999996</c:v>
                </c:pt>
                <c:pt idx="2657">
                  <c:v>15.742610000000006</c:v>
                </c:pt>
                <c:pt idx="2658">
                  <c:v>15.762100000000004</c:v>
                </c:pt>
                <c:pt idx="2659">
                  <c:v>15.780419999999999</c:v>
                </c:pt>
                <c:pt idx="2660">
                  <c:v>15.79739</c:v>
                </c:pt>
                <c:pt idx="2661">
                  <c:v>15.812860000000001</c:v>
                </c:pt>
                <c:pt idx="2662">
                  <c:v>15.826660000000011</c:v>
                </c:pt>
                <c:pt idx="2663">
                  <c:v>15.838650000000008</c:v>
                </c:pt>
                <c:pt idx="2664">
                  <c:v>15.84872</c:v>
                </c:pt>
                <c:pt idx="2665">
                  <c:v>15.856760000000001</c:v>
                </c:pt>
                <c:pt idx="2666">
                  <c:v>15.862699999999997</c:v>
                </c:pt>
                <c:pt idx="2667">
                  <c:v>15.866500000000009</c:v>
                </c:pt>
                <c:pt idx="2668">
                  <c:v>15.868160000000003</c:v>
                </c:pt>
                <c:pt idx="2669">
                  <c:v>15.867700000000006</c:v>
                </c:pt>
                <c:pt idx="2670">
                  <c:v>15.865160000000003</c:v>
                </c:pt>
                <c:pt idx="2671">
                  <c:v>15.86063</c:v>
                </c:pt>
                <c:pt idx="2672">
                  <c:v>15.854210000000009</c:v>
                </c:pt>
                <c:pt idx="2673">
                  <c:v>15.846060000000008</c:v>
                </c:pt>
                <c:pt idx="2674">
                  <c:v>15.836310000000005</c:v>
                </c:pt>
                <c:pt idx="2675">
                  <c:v>15.825139999999998</c:v>
                </c:pt>
                <c:pt idx="2676">
                  <c:v>15.812729999999995</c:v>
                </c:pt>
                <c:pt idx="2677">
                  <c:v>15.799290000000006</c:v>
                </c:pt>
                <c:pt idx="2678">
                  <c:v>15.785000000000004</c:v>
                </c:pt>
                <c:pt idx="2679">
                  <c:v>15.770060000000001</c:v>
                </c:pt>
                <c:pt idx="2680">
                  <c:v>15.754669999999997</c:v>
                </c:pt>
                <c:pt idx="2681">
                  <c:v>15.739049999999999</c:v>
                </c:pt>
                <c:pt idx="2682">
                  <c:v>15.72337000000001</c:v>
                </c:pt>
                <c:pt idx="2683">
                  <c:v>15.707850000000008</c:v>
                </c:pt>
                <c:pt idx="2684">
                  <c:v>15.692690000000006</c:v>
                </c:pt>
                <c:pt idx="2685">
                  <c:v>15.678080000000001</c:v>
                </c:pt>
                <c:pt idx="2686">
                  <c:v>15.664240000000014</c:v>
                </c:pt>
                <c:pt idx="2687">
                  <c:v>15.65138000000001</c:v>
                </c:pt>
                <c:pt idx="2688">
                  <c:v>15.639700000000005</c:v>
                </c:pt>
                <c:pt idx="2689">
                  <c:v>15.629430000000006</c:v>
                </c:pt>
                <c:pt idx="2690">
                  <c:v>15.620780000000003</c:v>
                </c:pt>
                <c:pt idx="2691">
                  <c:v>15.613980000000012</c:v>
                </c:pt>
                <c:pt idx="2692">
                  <c:v>15.609230000000011</c:v>
                </c:pt>
                <c:pt idx="2693">
                  <c:v>15.606760000000008</c:v>
                </c:pt>
                <c:pt idx="2694">
                  <c:v>15.606760000000001</c:v>
                </c:pt>
                <c:pt idx="2695">
                  <c:v>15.609400000000001</c:v>
                </c:pt>
                <c:pt idx="2696">
                  <c:v>15.614850000000011</c:v>
                </c:pt>
                <c:pt idx="2697">
                  <c:v>15.62324000000001</c:v>
                </c:pt>
                <c:pt idx="2698">
                  <c:v>15.634660000000004</c:v>
                </c:pt>
                <c:pt idx="2699">
                  <c:v>15.649180000000001</c:v>
                </c:pt>
                <c:pt idx="2700">
                  <c:v>15.666829999999997</c:v>
                </c:pt>
                <c:pt idx="2701">
                  <c:v>15.687570000000008</c:v>
                </c:pt>
                <c:pt idx="2702">
                  <c:v>15.711370000000009</c:v>
                </c:pt>
                <c:pt idx="2703">
                  <c:v>15.738120000000009</c:v>
                </c:pt>
                <c:pt idx="2704">
                  <c:v>15.767680000000006</c:v>
                </c:pt>
                <c:pt idx="2705">
                  <c:v>15.799880000000002</c:v>
                </c:pt>
                <c:pt idx="2706">
                  <c:v>15.834530000000008</c:v>
                </c:pt>
                <c:pt idx="2707">
                  <c:v>15.871390000000005</c:v>
                </c:pt>
                <c:pt idx="2708">
                  <c:v>15.910230000000006</c:v>
                </c:pt>
                <c:pt idx="2709">
                  <c:v>15.950770000000006</c:v>
                </c:pt>
                <c:pt idx="2710">
                  <c:v>15.992739999999998</c:v>
                </c:pt>
                <c:pt idx="2711">
                  <c:v>16.035850000000011</c:v>
                </c:pt>
                <c:pt idx="2712">
                  <c:v>16.079800000000006</c:v>
                </c:pt>
                <c:pt idx="2713">
                  <c:v>16.124310000000008</c:v>
                </c:pt>
                <c:pt idx="2714">
                  <c:v>16.169070000000005</c:v>
                </c:pt>
                <c:pt idx="2715">
                  <c:v>16.213769999999997</c:v>
                </c:pt>
                <c:pt idx="2716">
                  <c:v>16.258110000000009</c:v>
                </c:pt>
                <c:pt idx="2717">
                  <c:v>16.301790000000011</c:v>
                </c:pt>
                <c:pt idx="2718">
                  <c:v>16.344500000000004</c:v>
                </c:pt>
                <c:pt idx="2719">
                  <c:v>16.385940000000005</c:v>
                </c:pt>
                <c:pt idx="2720">
                  <c:v>16.425829999999998</c:v>
                </c:pt>
                <c:pt idx="2721">
                  <c:v>16.46388000000001</c:v>
                </c:pt>
                <c:pt idx="2722">
                  <c:v>16.499810000000011</c:v>
                </c:pt>
                <c:pt idx="2723">
                  <c:v>16.533370000000005</c:v>
                </c:pt>
                <c:pt idx="2724">
                  <c:v>16.564320000000002</c:v>
                </c:pt>
                <c:pt idx="2725">
                  <c:v>16.592460000000003</c:v>
                </c:pt>
                <c:pt idx="2726">
                  <c:v>16.617590000000014</c:v>
                </c:pt>
                <c:pt idx="2727">
                  <c:v>16.639580000000009</c:v>
                </c:pt>
                <c:pt idx="2728">
                  <c:v>16.658320000000003</c:v>
                </c:pt>
                <c:pt idx="2729">
                  <c:v>16.673740000000002</c:v>
                </c:pt>
                <c:pt idx="2730">
                  <c:v>16.685809999999996</c:v>
                </c:pt>
                <c:pt idx="2731">
                  <c:v>16.69456000000001</c:v>
                </c:pt>
                <c:pt idx="2732">
                  <c:v>16.700030000000005</c:v>
                </c:pt>
                <c:pt idx="2733">
                  <c:v>16.702320000000007</c:v>
                </c:pt>
                <c:pt idx="2734">
                  <c:v>16.70158</c:v>
                </c:pt>
                <c:pt idx="2735">
                  <c:v>16.697969999999998</c:v>
                </c:pt>
                <c:pt idx="2736">
                  <c:v>16.691680000000012</c:v>
                </c:pt>
                <c:pt idx="2737">
                  <c:v>16.682930000000006</c:v>
                </c:pt>
                <c:pt idx="2738">
                  <c:v>16.671960000000006</c:v>
                </c:pt>
                <c:pt idx="2739">
                  <c:v>16.659020000000005</c:v>
                </c:pt>
                <c:pt idx="2740">
                  <c:v>16.644379999999998</c:v>
                </c:pt>
                <c:pt idx="2741">
                  <c:v>16.628290000000014</c:v>
                </c:pt>
                <c:pt idx="2742">
                  <c:v>16.611030000000007</c:v>
                </c:pt>
                <c:pt idx="2743">
                  <c:v>16.592870000000005</c:v>
                </c:pt>
                <c:pt idx="2744">
                  <c:v>16.574070000000006</c:v>
                </c:pt>
                <c:pt idx="2745">
                  <c:v>16.554900000000004</c:v>
                </c:pt>
                <c:pt idx="2746">
                  <c:v>16.535630000000012</c:v>
                </c:pt>
                <c:pt idx="2747">
                  <c:v>16.516520000000007</c:v>
                </c:pt>
                <c:pt idx="2748">
                  <c:v>16.497820000000004</c:v>
                </c:pt>
                <c:pt idx="2749">
                  <c:v>16.479800000000004</c:v>
                </c:pt>
                <c:pt idx="2750">
                  <c:v>16.462710000000001</c:v>
                </c:pt>
                <c:pt idx="2751">
                  <c:v>16.446810000000013</c:v>
                </c:pt>
                <c:pt idx="2752">
                  <c:v>16.432330000000007</c:v>
                </c:pt>
                <c:pt idx="2753">
                  <c:v>16.419520000000006</c:v>
                </c:pt>
                <c:pt idx="2754">
                  <c:v>16.408620000000006</c:v>
                </c:pt>
                <c:pt idx="2755">
                  <c:v>16.399830000000001</c:v>
                </c:pt>
                <c:pt idx="2756">
                  <c:v>16.393350000000012</c:v>
                </c:pt>
                <c:pt idx="2757">
                  <c:v>16.389370000000007</c:v>
                </c:pt>
                <c:pt idx="2758">
                  <c:v>16.388030000000001</c:v>
                </c:pt>
                <c:pt idx="2759">
                  <c:v>16.389449999999997</c:v>
                </c:pt>
                <c:pt idx="2760">
                  <c:v>16.393699999999995</c:v>
                </c:pt>
                <c:pt idx="2761">
                  <c:v>16.400840000000017</c:v>
                </c:pt>
                <c:pt idx="2762">
                  <c:v>16.410870000000003</c:v>
                </c:pt>
                <c:pt idx="2763">
                  <c:v>16.423750000000013</c:v>
                </c:pt>
                <c:pt idx="2764">
                  <c:v>16.439410000000009</c:v>
                </c:pt>
                <c:pt idx="2765">
                  <c:v>16.457750000000004</c:v>
                </c:pt>
                <c:pt idx="2766">
                  <c:v>16.478620000000006</c:v>
                </c:pt>
                <c:pt idx="2767">
                  <c:v>16.501850000000005</c:v>
                </c:pt>
                <c:pt idx="2768">
                  <c:v>16.527230000000003</c:v>
                </c:pt>
                <c:pt idx="2769">
                  <c:v>16.554540000000003</c:v>
                </c:pt>
                <c:pt idx="2770">
                  <c:v>16.583560000000006</c:v>
                </c:pt>
                <c:pt idx="2771">
                  <c:v>16.614030000000014</c:v>
                </c:pt>
                <c:pt idx="2772">
                  <c:v>16.645700000000005</c:v>
                </c:pt>
                <c:pt idx="2773">
                  <c:v>16.678319999999999</c:v>
                </c:pt>
                <c:pt idx="2774">
                  <c:v>16.711640000000003</c:v>
                </c:pt>
                <c:pt idx="2775">
                  <c:v>16.745410000000007</c:v>
                </c:pt>
                <c:pt idx="2776">
                  <c:v>16.779370000000014</c:v>
                </c:pt>
                <c:pt idx="2777">
                  <c:v>16.813290000000009</c:v>
                </c:pt>
                <c:pt idx="2778">
                  <c:v>16.84693</c:v>
                </c:pt>
                <c:pt idx="2779">
                  <c:v>16.880040000000008</c:v>
                </c:pt>
                <c:pt idx="2780">
                  <c:v>16.912400000000005</c:v>
                </c:pt>
                <c:pt idx="2781">
                  <c:v>16.943770000000015</c:v>
                </c:pt>
                <c:pt idx="2782">
                  <c:v>16.973920000000007</c:v>
                </c:pt>
                <c:pt idx="2783">
                  <c:v>17.002630000000011</c:v>
                </c:pt>
                <c:pt idx="2784">
                  <c:v>17.029679999999999</c:v>
                </c:pt>
                <c:pt idx="2785">
                  <c:v>17.054869999999994</c:v>
                </c:pt>
                <c:pt idx="2786">
                  <c:v>17.078000000000017</c:v>
                </c:pt>
                <c:pt idx="2787">
                  <c:v>17.098880000000008</c:v>
                </c:pt>
                <c:pt idx="2788">
                  <c:v>17.117360000000005</c:v>
                </c:pt>
                <c:pt idx="2789">
                  <c:v>17.133279999999999</c:v>
                </c:pt>
                <c:pt idx="2790">
                  <c:v>17.146550000000005</c:v>
                </c:pt>
                <c:pt idx="2791">
                  <c:v>17.157080000000008</c:v>
                </c:pt>
                <c:pt idx="2792">
                  <c:v>17.164820000000006</c:v>
                </c:pt>
                <c:pt idx="2793">
                  <c:v>17.169750000000008</c:v>
                </c:pt>
                <c:pt idx="2794">
                  <c:v>17.171900000000008</c:v>
                </c:pt>
                <c:pt idx="2795">
                  <c:v>17.171319999999994</c:v>
                </c:pt>
                <c:pt idx="2796">
                  <c:v>17.168090000000007</c:v>
                </c:pt>
                <c:pt idx="2797">
                  <c:v>17.162330000000011</c:v>
                </c:pt>
                <c:pt idx="2798">
                  <c:v>17.154180000000011</c:v>
                </c:pt>
                <c:pt idx="2799">
                  <c:v>17.143810000000002</c:v>
                </c:pt>
                <c:pt idx="2800">
                  <c:v>17.131410000000002</c:v>
                </c:pt>
                <c:pt idx="2801">
                  <c:v>17.117180000000005</c:v>
                </c:pt>
                <c:pt idx="2802">
                  <c:v>17.101320000000015</c:v>
                </c:pt>
                <c:pt idx="2803">
                  <c:v>17.084050000000005</c:v>
                </c:pt>
                <c:pt idx="2804">
                  <c:v>17.06559</c:v>
                </c:pt>
                <c:pt idx="2805">
                  <c:v>17.046170000000004</c:v>
                </c:pt>
                <c:pt idx="2806">
                  <c:v>17.026010000000014</c:v>
                </c:pt>
                <c:pt idx="2807">
                  <c:v>17.005340000000004</c:v>
                </c:pt>
                <c:pt idx="2808">
                  <c:v>16.984380000000002</c:v>
                </c:pt>
                <c:pt idx="2809">
                  <c:v>16.963360000000009</c:v>
                </c:pt>
                <c:pt idx="2810">
                  <c:v>16.942509999999999</c:v>
                </c:pt>
                <c:pt idx="2811">
                  <c:v>16.922050000000013</c:v>
                </c:pt>
                <c:pt idx="2812">
                  <c:v>16.902210000000011</c:v>
                </c:pt>
                <c:pt idx="2813">
                  <c:v>16.883230000000012</c:v>
                </c:pt>
                <c:pt idx="2814">
                  <c:v>16.865340000000003</c:v>
                </c:pt>
                <c:pt idx="2815">
                  <c:v>16.848749999999995</c:v>
                </c:pt>
                <c:pt idx="2816">
                  <c:v>16.833700000000007</c:v>
                </c:pt>
                <c:pt idx="2817">
                  <c:v>16.820390000000003</c:v>
                </c:pt>
                <c:pt idx="2818">
                  <c:v>16.809030000000007</c:v>
                </c:pt>
                <c:pt idx="2819">
                  <c:v>16.799810000000008</c:v>
                </c:pt>
                <c:pt idx="2820">
                  <c:v>16.792869999999994</c:v>
                </c:pt>
                <c:pt idx="2821">
                  <c:v>16.788360000000011</c:v>
                </c:pt>
                <c:pt idx="2822">
                  <c:v>16.786380000000008</c:v>
                </c:pt>
                <c:pt idx="2823">
                  <c:v>16.787000000000006</c:v>
                </c:pt>
                <c:pt idx="2824">
                  <c:v>16.790270000000007</c:v>
                </c:pt>
                <c:pt idx="2825">
                  <c:v>16.796180000000007</c:v>
                </c:pt>
                <c:pt idx="2826">
                  <c:v>16.804700000000011</c:v>
                </c:pt>
                <c:pt idx="2827">
                  <c:v>16.815770000000015</c:v>
                </c:pt>
                <c:pt idx="2828">
                  <c:v>16.829280000000011</c:v>
                </c:pt>
                <c:pt idx="2829">
                  <c:v>16.845120000000009</c:v>
                </c:pt>
                <c:pt idx="2830">
                  <c:v>16.863119999999995</c:v>
                </c:pt>
                <c:pt idx="2831">
                  <c:v>16.883120000000005</c:v>
                </c:pt>
                <c:pt idx="2832">
                  <c:v>16.904940000000011</c:v>
                </c:pt>
                <c:pt idx="2833">
                  <c:v>16.928380000000004</c:v>
                </c:pt>
                <c:pt idx="2834">
                  <c:v>16.953240000000008</c:v>
                </c:pt>
                <c:pt idx="2835">
                  <c:v>16.979309999999998</c:v>
                </c:pt>
                <c:pt idx="2836">
                  <c:v>17.00639000000001</c:v>
                </c:pt>
                <c:pt idx="2837">
                  <c:v>17.034270000000006</c:v>
                </c:pt>
                <c:pt idx="2838">
                  <c:v>17.062740000000005</c:v>
                </c:pt>
                <c:pt idx="2839">
                  <c:v>17.091589999999997</c:v>
                </c:pt>
                <c:pt idx="2840">
                  <c:v>17.120609999999999</c:v>
                </c:pt>
                <c:pt idx="2841">
                  <c:v>17.149590000000018</c:v>
                </c:pt>
                <c:pt idx="2842">
                  <c:v>17.178300000000007</c:v>
                </c:pt>
                <c:pt idx="2843">
                  <c:v>17.206530000000001</c:v>
                </c:pt>
                <c:pt idx="2844">
                  <c:v>17.234040000000007</c:v>
                </c:pt>
                <c:pt idx="2845">
                  <c:v>17.26061</c:v>
                </c:pt>
                <c:pt idx="2846">
                  <c:v>17.286000000000016</c:v>
                </c:pt>
                <c:pt idx="2847">
                  <c:v>17.309960000000004</c:v>
                </c:pt>
                <c:pt idx="2848">
                  <c:v>17.332270000000008</c:v>
                </c:pt>
                <c:pt idx="2849">
                  <c:v>17.352670000000003</c:v>
                </c:pt>
                <c:pt idx="2850">
                  <c:v>17.37097</c:v>
                </c:pt>
                <c:pt idx="2851">
                  <c:v>17.386950000000013</c:v>
                </c:pt>
                <c:pt idx="2852">
                  <c:v>17.400430000000014</c:v>
                </c:pt>
                <c:pt idx="2853">
                  <c:v>17.411270000000002</c:v>
                </c:pt>
                <c:pt idx="2854">
                  <c:v>17.419340000000005</c:v>
                </c:pt>
                <c:pt idx="2855">
                  <c:v>17.424570000000003</c:v>
                </c:pt>
                <c:pt idx="2856">
                  <c:v>17.42692000000001</c:v>
                </c:pt>
                <c:pt idx="2857">
                  <c:v>17.426380000000009</c:v>
                </c:pt>
                <c:pt idx="2858">
                  <c:v>17.423010000000005</c:v>
                </c:pt>
                <c:pt idx="2859">
                  <c:v>17.416890000000009</c:v>
                </c:pt>
                <c:pt idx="2860">
                  <c:v>17.408140000000003</c:v>
                </c:pt>
                <c:pt idx="2861">
                  <c:v>17.396930000000012</c:v>
                </c:pt>
                <c:pt idx="2862">
                  <c:v>17.383430000000004</c:v>
                </c:pt>
                <c:pt idx="2863">
                  <c:v>17.367870000000011</c:v>
                </c:pt>
                <c:pt idx="2864">
                  <c:v>17.350490000000008</c:v>
                </c:pt>
                <c:pt idx="2865">
                  <c:v>17.331519999999998</c:v>
                </c:pt>
                <c:pt idx="2866">
                  <c:v>17.311220000000006</c:v>
                </c:pt>
                <c:pt idx="2867">
                  <c:v>17.289860000000004</c:v>
                </c:pt>
                <c:pt idx="2868">
                  <c:v>17.267679999999999</c:v>
                </c:pt>
                <c:pt idx="2869">
                  <c:v>17.244970000000009</c:v>
                </c:pt>
                <c:pt idx="2870">
                  <c:v>17.221959999999996</c:v>
                </c:pt>
                <c:pt idx="2871">
                  <c:v>17.198920000000015</c:v>
                </c:pt>
                <c:pt idx="2872">
                  <c:v>17.176100000000005</c:v>
                </c:pt>
                <c:pt idx="2873">
                  <c:v>17.153750000000002</c:v>
                </c:pt>
                <c:pt idx="2874">
                  <c:v>17.13212</c:v>
                </c:pt>
                <c:pt idx="2875">
                  <c:v>17.111440000000002</c:v>
                </c:pt>
                <c:pt idx="2876">
                  <c:v>17.091960000000014</c:v>
                </c:pt>
                <c:pt idx="2877">
                  <c:v>17.073910000000012</c:v>
                </c:pt>
                <c:pt idx="2878">
                  <c:v>17.05753</c:v>
                </c:pt>
                <c:pt idx="2879">
                  <c:v>17.043030000000002</c:v>
                </c:pt>
                <c:pt idx="2880">
                  <c:v>17.030640000000005</c:v>
                </c:pt>
                <c:pt idx="2881">
                  <c:v>17.020550000000014</c:v>
                </c:pt>
                <c:pt idx="2882">
                  <c:v>17.012930000000011</c:v>
                </c:pt>
                <c:pt idx="2883">
                  <c:v>17.007940000000005</c:v>
                </c:pt>
                <c:pt idx="2884">
                  <c:v>17.005719999999997</c:v>
                </c:pt>
                <c:pt idx="2885">
                  <c:v>17.006339999999994</c:v>
                </c:pt>
                <c:pt idx="2886">
                  <c:v>17.00988000000001</c:v>
                </c:pt>
                <c:pt idx="2887">
                  <c:v>17.016350000000003</c:v>
                </c:pt>
                <c:pt idx="2888">
                  <c:v>17.025750000000002</c:v>
                </c:pt>
                <c:pt idx="2889">
                  <c:v>17.038020000000003</c:v>
                </c:pt>
                <c:pt idx="2890">
                  <c:v>17.053089999999997</c:v>
                </c:pt>
                <c:pt idx="2891">
                  <c:v>17.070820000000012</c:v>
                </c:pt>
                <c:pt idx="2892">
                  <c:v>17.091090000000008</c:v>
                </c:pt>
                <c:pt idx="2893">
                  <c:v>17.113700000000009</c:v>
                </c:pt>
                <c:pt idx="2894">
                  <c:v>17.138469999999998</c:v>
                </c:pt>
                <c:pt idx="2895">
                  <c:v>17.165170000000003</c:v>
                </c:pt>
                <c:pt idx="2896">
                  <c:v>17.193580000000011</c:v>
                </c:pt>
                <c:pt idx="2897">
                  <c:v>17.223460000000003</c:v>
                </c:pt>
                <c:pt idx="2898">
                  <c:v>17.254570000000001</c:v>
                </c:pt>
                <c:pt idx="2899">
                  <c:v>17.286650000000009</c:v>
                </c:pt>
                <c:pt idx="2900">
                  <c:v>17.319469999999995</c:v>
                </c:pt>
                <c:pt idx="2901">
                  <c:v>17.352760000000018</c:v>
                </c:pt>
                <c:pt idx="2902">
                  <c:v>17.386290000000002</c:v>
                </c:pt>
                <c:pt idx="2903">
                  <c:v>17.419790000000006</c:v>
                </c:pt>
                <c:pt idx="2904">
                  <c:v>17.453040000000001</c:v>
                </c:pt>
                <c:pt idx="2905">
                  <c:v>17.485770000000002</c:v>
                </c:pt>
                <c:pt idx="2906">
                  <c:v>17.517740000000018</c:v>
                </c:pt>
                <c:pt idx="2907">
                  <c:v>17.548720000000003</c:v>
                </c:pt>
                <c:pt idx="2908">
                  <c:v>17.578450000000004</c:v>
                </c:pt>
                <c:pt idx="2909">
                  <c:v>17.606710000000007</c:v>
                </c:pt>
                <c:pt idx="2910">
                  <c:v>17.633269999999996</c:v>
                </c:pt>
                <c:pt idx="2911">
                  <c:v>17.657900000000012</c:v>
                </c:pt>
                <c:pt idx="2912">
                  <c:v>17.680410000000009</c:v>
                </c:pt>
                <c:pt idx="2913">
                  <c:v>17.700610000000012</c:v>
                </c:pt>
                <c:pt idx="2914">
                  <c:v>17.718310000000002</c:v>
                </c:pt>
                <c:pt idx="2915">
                  <c:v>17.73339</c:v>
                </c:pt>
                <c:pt idx="2916">
                  <c:v>17.745720000000006</c:v>
                </c:pt>
                <c:pt idx="2917">
                  <c:v>17.755220000000008</c:v>
                </c:pt>
                <c:pt idx="2918">
                  <c:v>17.761830000000003</c:v>
                </c:pt>
                <c:pt idx="2919">
                  <c:v>17.765540000000001</c:v>
                </c:pt>
                <c:pt idx="2920">
                  <c:v>17.766360000000006</c:v>
                </c:pt>
                <c:pt idx="2921">
                  <c:v>17.764340000000018</c:v>
                </c:pt>
                <c:pt idx="2922">
                  <c:v>17.759550000000004</c:v>
                </c:pt>
                <c:pt idx="2923">
                  <c:v>17.752120000000005</c:v>
                </c:pt>
                <c:pt idx="2924">
                  <c:v>17.742190000000008</c:v>
                </c:pt>
                <c:pt idx="2925">
                  <c:v>17.729920000000007</c:v>
                </c:pt>
                <c:pt idx="2926">
                  <c:v>17.715500000000006</c:v>
                </c:pt>
                <c:pt idx="2927">
                  <c:v>17.699140000000014</c:v>
                </c:pt>
                <c:pt idx="2928">
                  <c:v>17.681060000000002</c:v>
                </c:pt>
                <c:pt idx="2929">
                  <c:v>17.661490000000001</c:v>
                </c:pt>
                <c:pt idx="2930">
                  <c:v>17.640659999999997</c:v>
                </c:pt>
                <c:pt idx="2931">
                  <c:v>17.618830000000017</c:v>
                </c:pt>
                <c:pt idx="2932">
                  <c:v>17.596250000000012</c:v>
                </c:pt>
                <c:pt idx="2933">
                  <c:v>17.573170000000005</c:v>
                </c:pt>
                <c:pt idx="2934">
                  <c:v>17.54983</c:v>
                </c:pt>
                <c:pt idx="2935">
                  <c:v>17.526510000000002</c:v>
                </c:pt>
                <c:pt idx="2936">
                  <c:v>17.503460000000018</c:v>
                </c:pt>
                <c:pt idx="2937">
                  <c:v>17.480920000000012</c:v>
                </c:pt>
                <c:pt idx="2938">
                  <c:v>17.45917</c:v>
                </c:pt>
                <c:pt idx="2939">
                  <c:v>17.43844</c:v>
                </c:pt>
                <c:pt idx="2940">
                  <c:v>17.418999999999997</c:v>
                </c:pt>
                <c:pt idx="2941">
                  <c:v>17.401080000000007</c:v>
                </c:pt>
                <c:pt idx="2942">
                  <c:v>17.384920000000008</c:v>
                </c:pt>
                <c:pt idx="2943">
                  <c:v>17.370750000000001</c:v>
                </c:pt>
                <c:pt idx="2944">
                  <c:v>17.358779999999996</c:v>
                </c:pt>
                <c:pt idx="2945">
                  <c:v>17.349199999999996</c:v>
                </c:pt>
                <c:pt idx="2946">
                  <c:v>17.34217000000001</c:v>
                </c:pt>
                <c:pt idx="2947">
                  <c:v>17.337830000000011</c:v>
                </c:pt>
                <c:pt idx="2948">
                  <c:v>17.336300000000008</c:v>
                </c:pt>
                <c:pt idx="2949">
                  <c:v>17.337630000000004</c:v>
                </c:pt>
                <c:pt idx="2950">
                  <c:v>17.34187</c:v>
                </c:pt>
                <c:pt idx="2951">
                  <c:v>17.34902000000001</c:v>
                </c:pt>
                <c:pt idx="2952">
                  <c:v>17.359040000000007</c:v>
                </c:pt>
                <c:pt idx="2953">
                  <c:v>17.371850000000009</c:v>
                </c:pt>
                <c:pt idx="2954">
                  <c:v>17.387340000000009</c:v>
                </c:pt>
                <c:pt idx="2955">
                  <c:v>17.405389999999997</c:v>
                </c:pt>
                <c:pt idx="2956">
                  <c:v>17.425820000000016</c:v>
                </c:pt>
                <c:pt idx="2957">
                  <c:v>17.448440000000005</c:v>
                </c:pt>
                <c:pt idx="2958">
                  <c:v>17.473050000000001</c:v>
                </c:pt>
                <c:pt idx="2959">
                  <c:v>17.499430000000004</c:v>
                </c:pt>
                <c:pt idx="2960">
                  <c:v>17.527360000000002</c:v>
                </c:pt>
                <c:pt idx="2961">
                  <c:v>17.556580000000011</c:v>
                </c:pt>
                <c:pt idx="2962">
                  <c:v>17.586880000000008</c:v>
                </c:pt>
                <c:pt idx="2963">
                  <c:v>17.618000000000009</c:v>
                </c:pt>
                <c:pt idx="2964">
                  <c:v>17.64970000000001</c:v>
                </c:pt>
                <c:pt idx="2965">
                  <c:v>17.681730000000002</c:v>
                </c:pt>
                <c:pt idx="2966">
                  <c:v>17.713860000000011</c:v>
                </c:pt>
                <c:pt idx="2967">
                  <c:v>17.745840000000015</c:v>
                </c:pt>
                <c:pt idx="2968">
                  <c:v>17.777410000000003</c:v>
                </c:pt>
                <c:pt idx="2969">
                  <c:v>17.808340000000001</c:v>
                </c:pt>
                <c:pt idx="2970">
                  <c:v>17.838369999999998</c:v>
                </c:pt>
                <c:pt idx="2971">
                  <c:v>17.867260000000016</c:v>
                </c:pt>
                <c:pt idx="2972">
                  <c:v>17.894750000000002</c:v>
                </c:pt>
                <c:pt idx="2973">
                  <c:v>17.920610000000011</c:v>
                </c:pt>
                <c:pt idx="2974">
                  <c:v>17.94462</c:v>
                </c:pt>
                <c:pt idx="2975">
                  <c:v>17.966539999999995</c:v>
                </c:pt>
                <c:pt idx="2976">
                  <c:v>17.986180000000004</c:v>
                </c:pt>
                <c:pt idx="2977">
                  <c:v>18.003360000000015</c:v>
                </c:pt>
                <c:pt idx="2978">
                  <c:v>18.01794000000001</c:v>
                </c:pt>
                <c:pt idx="2979">
                  <c:v>18.029790000000006</c:v>
                </c:pt>
                <c:pt idx="2980">
                  <c:v>18.038830000000004</c:v>
                </c:pt>
                <c:pt idx="2981">
                  <c:v>18.045030000000011</c:v>
                </c:pt>
                <c:pt idx="2982">
                  <c:v>18.048360000000002</c:v>
                </c:pt>
                <c:pt idx="2983">
                  <c:v>18.048860000000005</c:v>
                </c:pt>
                <c:pt idx="2984">
                  <c:v>18.046599999999998</c:v>
                </c:pt>
                <c:pt idx="2985">
                  <c:v>18.041690000000003</c:v>
                </c:pt>
                <c:pt idx="2986">
                  <c:v>18.034250000000014</c:v>
                </c:pt>
                <c:pt idx="2987">
                  <c:v>18.024460000000005</c:v>
                </c:pt>
                <c:pt idx="2988">
                  <c:v>18.012500000000003</c:v>
                </c:pt>
                <c:pt idx="2989">
                  <c:v>17.998580000000004</c:v>
                </c:pt>
                <c:pt idx="2990">
                  <c:v>17.982929999999996</c:v>
                </c:pt>
                <c:pt idx="2991">
                  <c:v>17.965770000000006</c:v>
                </c:pt>
                <c:pt idx="2992">
                  <c:v>17.947350000000014</c:v>
                </c:pt>
                <c:pt idx="2993">
                  <c:v>17.927910000000011</c:v>
                </c:pt>
                <c:pt idx="2994">
                  <c:v>17.907690000000002</c:v>
                </c:pt>
                <c:pt idx="2995">
                  <c:v>17.886939999999996</c:v>
                </c:pt>
                <c:pt idx="2996">
                  <c:v>17.865910000000014</c:v>
                </c:pt>
                <c:pt idx="2997">
                  <c:v>17.844860000000011</c:v>
                </c:pt>
                <c:pt idx="2998">
                  <c:v>17.824020000000004</c:v>
                </c:pt>
                <c:pt idx="2999">
                  <c:v>17.803660000000008</c:v>
                </c:pt>
                <c:pt idx="3000">
                  <c:v>17.784019999999998</c:v>
                </c:pt>
                <c:pt idx="3001">
                  <c:v>17.765350000000012</c:v>
                </c:pt>
                <c:pt idx="3002">
                  <c:v>17.747900000000016</c:v>
                </c:pt>
                <c:pt idx="3003">
                  <c:v>17.731930000000006</c:v>
                </c:pt>
                <c:pt idx="3004">
                  <c:v>17.717680000000001</c:v>
                </c:pt>
                <c:pt idx="3005">
                  <c:v>17.705370000000002</c:v>
                </c:pt>
                <c:pt idx="3006">
                  <c:v>17.695240000000013</c:v>
                </c:pt>
                <c:pt idx="3007">
                  <c:v>17.687500000000014</c:v>
                </c:pt>
                <c:pt idx="3008">
                  <c:v>17.682310000000001</c:v>
                </c:pt>
                <c:pt idx="3009">
                  <c:v>17.679850000000002</c:v>
                </c:pt>
                <c:pt idx="3010">
                  <c:v>17.680229999999995</c:v>
                </c:pt>
                <c:pt idx="3011">
                  <c:v>17.683550000000011</c:v>
                </c:pt>
                <c:pt idx="3012">
                  <c:v>17.68986000000001</c:v>
                </c:pt>
                <c:pt idx="3013">
                  <c:v>17.699180000000013</c:v>
                </c:pt>
                <c:pt idx="3014">
                  <c:v>17.711480000000009</c:v>
                </c:pt>
                <c:pt idx="3015">
                  <c:v>17.726699999999994</c:v>
                </c:pt>
                <c:pt idx="3016">
                  <c:v>17.74475000000001</c:v>
                </c:pt>
                <c:pt idx="3017">
                  <c:v>17.765490000000014</c:v>
                </c:pt>
                <c:pt idx="3018">
                  <c:v>17.788750000000007</c:v>
                </c:pt>
                <c:pt idx="3019">
                  <c:v>17.814360000000008</c:v>
                </c:pt>
                <c:pt idx="3020">
                  <c:v>17.842110000000005</c:v>
                </c:pt>
                <c:pt idx="3021">
                  <c:v>17.871770000000012</c:v>
                </c:pt>
                <c:pt idx="3022">
                  <c:v>17.903100000000009</c:v>
                </c:pt>
                <c:pt idx="3023">
                  <c:v>17.935880000000012</c:v>
                </c:pt>
                <c:pt idx="3024">
                  <c:v>17.969850000000008</c:v>
                </c:pt>
                <c:pt idx="3025">
                  <c:v>18.004779999999997</c:v>
                </c:pt>
                <c:pt idx="3026">
                  <c:v>18.040410000000008</c:v>
                </c:pt>
                <c:pt idx="3027">
                  <c:v>18.076520000000002</c:v>
                </c:pt>
                <c:pt idx="3028">
                  <c:v>18.112850000000009</c:v>
                </c:pt>
                <c:pt idx="3029">
                  <c:v>18.149169999999998</c:v>
                </c:pt>
                <c:pt idx="3030">
                  <c:v>18.185239999999993</c:v>
                </c:pt>
                <c:pt idx="3031">
                  <c:v>18.220830000000007</c:v>
                </c:pt>
                <c:pt idx="3032">
                  <c:v>18.255700000000004</c:v>
                </c:pt>
                <c:pt idx="3033">
                  <c:v>18.289619999999999</c:v>
                </c:pt>
                <c:pt idx="3034">
                  <c:v>18.322360000000003</c:v>
                </c:pt>
                <c:pt idx="3035">
                  <c:v>18.35369</c:v>
                </c:pt>
                <c:pt idx="3036">
                  <c:v>18.383410000000012</c:v>
                </c:pt>
                <c:pt idx="3037">
                  <c:v>18.411280000000005</c:v>
                </c:pt>
                <c:pt idx="3038">
                  <c:v>18.43713000000001</c:v>
                </c:pt>
                <c:pt idx="3039">
                  <c:v>18.460769999999997</c:v>
                </c:pt>
                <c:pt idx="3040">
                  <c:v>18.482050000000001</c:v>
                </c:pt>
                <c:pt idx="3041">
                  <c:v>18.500840000000011</c:v>
                </c:pt>
                <c:pt idx="3042">
                  <c:v>18.517040000000009</c:v>
                </c:pt>
                <c:pt idx="3043">
                  <c:v>18.530590000000004</c:v>
                </c:pt>
                <c:pt idx="3044">
                  <c:v>18.541449999999998</c:v>
                </c:pt>
                <c:pt idx="3045">
                  <c:v>18.549629999999993</c:v>
                </c:pt>
                <c:pt idx="3046">
                  <c:v>18.555160000000015</c:v>
                </c:pt>
                <c:pt idx="3047">
                  <c:v>18.558130000000006</c:v>
                </c:pt>
                <c:pt idx="3048">
                  <c:v>18.558640000000011</c:v>
                </c:pt>
                <c:pt idx="3049">
                  <c:v>18.556830000000005</c:v>
                </c:pt>
                <c:pt idx="3050">
                  <c:v>18.552850000000007</c:v>
                </c:pt>
                <c:pt idx="3051">
                  <c:v>18.546890000000005</c:v>
                </c:pt>
                <c:pt idx="3052">
                  <c:v>18.539150000000006</c:v>
                </c:pt>
                <c:pt idx="3053">
                  <c:v>18.529840000000007</c:v>
                </c:pt>
                <c:pt idx="3054">
                  <c:v>18.519170000000003</c:v>
                </c:pt>
                <c:pt idx="3055">
                  <c:v>18.507369999999995</c:v>
                </c:pt>
                <c:pt idx="3056">
                  <c:v>18.494670000000013</c:v>
                </c:pt>
                <c:pt idx="3057">
                  <c:v>18.481300000000005</c:v>
                </c:pt>
                <c:pt idx="3058">
                  <c:v>18.467490000000012</c:v>
                </c:pt>
                <c:pt idx="3059">
                  <c:v>18.453460000000007</c:v>
                </c:pt>
                <c:pt idx="3060">
                  <c:v>18.43947</c:v>
                </c:pt>
                <c:pt idx="3061">
                  <c:v>18.425740000000005</c:v>
                </c:pt>
                <c:pt idx="3062">
                  <c:v>18.412510000000012</c:v>
                </c:pt>
                <c:pt idx="3063">
                  <c:v>18.400040000000004</c:v>
                </c:pt>
                <c:pt idx="3064">
                  <c:v>18.388570000000001</c:v>
                </c:pt>
                <c:pt idx="3065">
                  <c:v>18.378339999999994</c:v>
                </c:pt>
                <c:pt idx="3066">
                  <c:v>18.369610000000009</c:v>
                </c:pt>
                <c:pt idx="3067">
                  <c:v>18.362610000000004</c:v>
                </c:pt>
                <c:pt idx="3068">
                  <c:v>18.357600000000005</c:v>
                </c:pt>
                <c:pt idx="3069">
                  <c:v>18.354790000000008</c:v>
                </c:pt>
                <c:pt idx="3070">
                  <c:v>18.354399999999998</c:v>
                </c:pt>
                <c:pt idx="3071">
                  <c:v>18.356620000000007</c:v>
                </c:pt>
                <c:pt idx="3072">
                  <c:v>18.361610000000013</c:v>
                </c:pt>
                <c:pt idx="3073">
                  <c:v>18.369489999999999</c:v>
                </c:pt>
                <c:pt idx="3074">
                  <c:v>18.380380000000002</c:v>
                </c:pt>
                <c:pt idx="3075">
                  <c:v>18.394319999999993</c:v>
                </c:pt>
                <c:pt idx="3076">
                  <c:v>18.411320000000018</c:v>
                </c:pt>
                <c:pt idx="3077">
                  <c:v>18.431370000000015</c:v>
                </c:pt>
                <c:pt idx="3078">
                  <c:v>18.454400000000007</c:v>
                </c:pt>
                <c:pt idx="3079">
                  <c:v>18.4803</c:v>
                </c:pt>
                <c:pt idx="3080">
                  <c:v>18.508939999999996</c:v>
                </c:pt>
                <c:pt idx="3081">
                  <c:v>18.540140000000008</c:v>
                </c:pt>
                <c:pt idx="3082">
                  <c:v>18.573710000000005</c:v>
                </c:pt>
                <c:pt idx="3083">
                  <c:v>18.60942</c:v>
                </c:pt>
                <c:pt idx="3084">
                  <c:v>18.647030000000001</c:v>
                </c:pt>
                <c:pt idx="3085">
                  <c:v>18.686300000000003</c:v>
                </c:pt>
                <c:pt idx="3086">
                  <c:v>18.726950000000016</c:v>
                </c:pt>
                <c:pt idx="3087">
                  <c:v>18.768730000000005</c:v>
                </c:pt>
                <c:pt idx="3088">
                  <c:v>18.811360000000008</c:v>
                </c:pt>
                <c:pt idx="3089">
                  <c:v>18.854579999999999</c:v>
                </c:pt>
                <c:pt idx="3090">
                  <c:v>18.898099999999999</c:v>
                </c:pt>
                <c:pt idx="3091">
                  <c:v>18.941660000000013</c:v>
                </c:pt>
                <c:pt idx="3092">
                  <c:v>18.98499000000001</c:v>
                </c:pt>
                <c:pt idx="3093">
                  <c:v>19.027810000000002</c:v>
                </c:pt>
                <c:pt idx="3094">
                  <c:v>19.069850000000002</c:v>
                </c:pt>
                <c:pt idx="3095">
                  <c:v>19.110839999999996</c:v>
                </c:pt>
                <c:pt idx="3096">
                  <c:v>19.150510000000011</c:v>
                </c:pt>
                <c:pt idx="3097">
                  <c:v>19.188590000000005</c:v>
                </c:pt>
                <c:pt idx="3098">
                  <c:v>19.224810000000005</c:v>
                </c:pt>
                <c:pt idx="3099">
                  <c:v>19.258920000000003</c:v>
                </c:pt>
                <c:pt idx="3100">
                  <c:v>19.290679999999995</c:v>
                </c:pt>
                <c:pt idx="3101">
                  <c:v>19.31983000000001</c:v>
                </c:pt>
                <c:pt idx="3102">
                  <c:v>19.346190000000007</c:v>
                </c:pt>
                <c:pt idx="3103">
                  <c:v>19.369560000000007</c:v>
                </c:pt>
                <c:pt idx="3104">
                  <c:v>19.389780000000002</c:v>
                </c:pt>
                <c:pt idx="3105">
                  <c:v>19.406739999999999</c:v>
                </c:pt>
                <c:pt idx="3106">
                  <c:v>19.420350000000013</c:v>
                </c:pt>
                <c:pt idx="3107">
                  <c:v>19.430590000000009</c:v>
                </c:pt>
                <c:pt idx="3108">
                  <c:v>19.437430000000006</c:v>
                </c:pt>
                <c:pt idx="3109">
                  <c:v>19.440939999999998</c:v>
                </c:pt>
                <c:pt idx="3110">
                  <c:v>19.441209999999998</c:v>
                </c:pt>
                <c:pt idx="3111">
                  <c:v>19.438340000000011</c:v>
                </c:pt>
                <c:pt idx="3112">
                  <c:v>19.432520000000011</c:v>
                </c:pt>
                <c:pt idx="3113">
                  <c:v>19.42392000000001</c:v>
                </c:pt>
                <c:pt idx="3114">
                  <c:v>19.412770000000009</c:v>
                </c:pt>
                <c:pt idx="3115">
                  <c:v>19.399299999999997</c:v>
                </c:pt>
                <c:pt idx="3116">
                  <c:v>19.383790000000005</c:v>
                </c:pt>
                <c:pt idx="3117">
                  <c:v>19.36648000000001</c:v>
                </c:pt>
                <c:pt idx="3118">
                  <c:v>19.347650000000002</c:v>
                </c:pt>
                <c:pt idx="3119">
                  <c:v>19.327570000000009</c:v>
                </c:pt>
                <c:pt idx="3120">
                  <c:v>19.306510000000003</c:v>
                </c:pt>
                <c:pt idx="3121">
                  <c:v>19.284750000000017</c:v>
                </c:pt>
                <c:pt idx="3122">
                  <c:v>19.262560000000008</c:v>
                </c:pt>
                <c:pt idx="3123">
                  <c:v>19.240200000000002</c:v>
                </c:pt>
                <c:pt idx="3124">
                  <c:v>19.217950000000002</c:v>
                </c:pt>
                <c:pt idx="3125">
                  <c:v>19.19605</c:v>
                </c:pt>
                <c:pt idx="3126">
                  <c:v>19.174790000000016</c:v>
                </c:pt>
                <c:pt idx="3127">
                  <c:v>19.154410000000013</c:v>
                </c:pt>
                <c:pt idx="3128">
                  <c:v>19.135180000000005</c:v>
                </c:pt>
                <c:pt idx="3129">
                  <c:v>19.117360000000005</c:v>
                </c:pt>
                <c:pt idx="3130">
                  <c:v>19.101200000000006</c:v>
                </c:pt>
                <c:pt idx="3131">
                  <c:v>19.086940000000013</c:v>
                </c:pt>
                <c:pt idx="3132">
                  <c:v>19.074810000000014</c:v>
                </c:pt>
                <c:pt idx="3133">
                  <c:v>19.06504000000001</c:v>
                </c:pt>
                <c:pt idx="3134">
                  <c:v>19.0578</c:v>
                </c:pt>
                <c:pt idx="3135">
                  <c:v>19.053269999999998</c:v>
                </c:pt>
                <c:pt idx="3136">
                  <c:v>19.051570000000012</c:v>
                </c:pt>
                <c:pt idx="3137">
                  <c:v>19.052810000000008</c:v>
                </c:pt>
                <c:pt idx="3138">
                  <c:v>19.057030000000012</c:v>
                </c:pt>
                <c:pt idx="3139">
                  <c:v>19.064260000000004</c:v>
                </c:pt>
                <c:pt idx="3140">
                  <c:v>19.074460000000002</c:v>
                </c:pt>
                <c:pt idx="3141">
                  <c:v>19.087590000000006</c:v>
                </c:pt>
                <c:pt idx="3142">
                  <c:v>19.103520000000003</c:v>
                </c:pt>
                <c:pt idx="3143">
                  <c:v>19.122140000000002</c:v>
                </c:pt>
                <c:pt idx="3144">
                  <c:v>19.143250000000009</c:v>
                </c:pt>
                <c:pt idx="3145">
                  <c:v>19.166679999999999</c:v>
                </c:pt>
                <c:pt idx="3146">
                  <c:v>19.192210000000017</c:v>
                </c:pt>
                <c:pt idx="3147">
                  <c:v>19.219600000000014</c:v>
                </c:pt>
                <c:pt idx="3148">
                  <c:v>19.248620000000003</c:v>
                </c:pt>
                <c:pt idx="3149">
                  <c:v>19.279020000000003</c:v>
                </c:pt>
                <c:pt idx="3150">
                  <c:v>19.310550000000006</c:v>
                </c:pt>
                <c:pt idx="3151">
                  <c:v>19.342960000000005</c:v>
                </c:pt>
                <c:pt idx="3152">
                  <c:v>19.376010000000008</c:v>
                </c:pt>
                <c:pt idx="3153">
                  <c:v>19.40943</c:v>
                </c:pt>
                <c:pt idx="3154">
                  <c:v>19.442980000000006</c:v>
                </c:pt>
                <c:pt idx="3155">
                  <c:v>19.476399999999998</c:v>
                </c:pt>
                <c:pt idx="3156">
                  <c:v>19.509450000000015</c:v>
                </c:pt>
                <c:pt idx="3157">
                  <c:v>19.541870000000003</c:v>
                </c:pt>
                <c:pt idx="3158">
                  <c:v>19.573390000000003</c:v>
                </c:pt>
                <c:pt idx="3159">
                  <c:v>19.60378</c:v>
                </c:pt>
                <c:pt idx="3160">
                  <c:v>19.63279</c:v>
                </c:pt>
                <c:pt idx="3161">
                  <c:v>19.660160000000005</c:v>
                </c:pt>
                <c:pt idx="3162">
                  <c:v>19.685660000000013</c:v>
                </c:pt>
                <c:pt idx="3163">
                  <c:v>19.709070000000011</c:v>
                </c:pt>
                <c:pt idx="3164">
                  <c:v>19.730180000000004</c:v>
                </c:pt>
                <c:pt idx="3165">
                  <c:v>19.748810000000006</c:v>
                </c:pt>
                <c:pt idx="3166">
                  <c:v>19.764810000000011</c:v>
                </c:pt>
                <c:pt idx="3167">
                  <c:v>19.778060000000011</c:v>
                </c:pt>
                <c:pt idx="3168">
                  <c:v>19.788470000000004</c:v>
                </c:pt>
                <c:pt idx="3169">
                  <c:v>19.795990000000003</c:v>
                </c:pt>
                <c:pt idx="3170">
                  <c:v>19.800610000000006</c:v>
                </c:pt>
                <c:pt idx="3171">
                  <c:v>19.80237000000001</c:v>
                </c:pt>
                <c:pt idx="3172">
                  <c:v>19.801320000000004</c:v>
                </c:pt>
                <c:pt idx="3173">
                  <c:v>19.797580000000011</c:v>
                </c:pt>
                <c:pt idx="3174">
                  <c:v>19.79128</c:v>
                </c:pt>
                <c:pt idx="3175">
                  <c:v>19.782570000000007</c:v>
                </c:pt>
                <c:pt idx="3176">
                  <c:v>19.771660000000011</c:v>
                </c:pt>
                <c:pt idx="3177">
                  <c:v>19.758740000000003</c:v>
                </c:pt>
                <c:pt idx="3178">
                  <c:v>19.744040000000012</c:v>
                </c:pt>
                <c:pt idx="3179">
                  <c:v>19.72778000000001</c:v>
                </c:pt>
                <c:pt idx="3180">
                  <c:v>19.710210000000004</c:v>
                </c:pt>
                <c:pt idx="3181">
                  <c:v>19.69156000000001</c:v>
                </c:pt>
                <c:pt idx="3182">
                  <c:v>19.672070000000005</c:v>
                </c:pt>
                <c:pt idx="3183">
                  <c:v>19.652000000000001</c:v>
                </c:pt>
                <c:pt idx="3184">
                  <c:v>19.63158</c:v>
                </c:pt>
                <c:pt idx="3185">
                  <c:v>19.611050000000006</c:v>
                </c:pt>
                <c:pt idx="3186">
                  <c:v>19.590650000000011</c:v>
                </c:pt>
                <c:pt idx="3187">
                  <c:v>19.570620000000005</c:v>
                </c:pt>
                <c:pt idx="3188">
                  <c:v>19.551200000000009</c:v>
                </c:pt>
                <c:pt idx="3189">
                  <c:v>19.532629999999997</c:v>
                </c:pt>
                <c:pt idx="3190">
                  <c:v>19.515129999999999</c:v>
                </c:pt>
                <c:pt idx="3191">
                  <c:v>19.498950000000008</c:v>
                </c:pt>
                <c:pt idx="3192">
                  <c:v>19.484300000000005</c:v>
                </c:pt>
                <c:pt idx="3193">
                  <c:v>19.471410000000006</c:v>
                </c:pt>
                <c:pt idx="3194">
                  <c:v>19.460490000000007</c:v>
                </c:pt>
                <c:pt idx="3195">
                  <c:v>19.451719999999995</c:v>
                </c:pt>
                <c:pt idx="3196">
                  <c:v>19.445280000000011</c:v>
                </c:pt>
                <c:pt idx="3197">
                  <c:v>19.441320000000005</c:v>
                </c:pt>
                <c:pt idx="3198">
                  <c:v>19.43995000000001</c:v>
                </c:pt>
                <c:pt idx="3199">
                  <c:v>19.441270000000003</c:v>
                </c:pt>
                <c:pt idx="3200">
                  <c:v>19.445340000000002</c:v>
                </c:pt>
                <c:pt idx="3201">
                  <c:v>19.452180000000013</c:v>
                </c:pt>
                <c:pt idx="3202">
                  <c:v>19.461770000000016</c:v>
                </c:pt>
                <c:pt idx="3203">
                  <c:v>19.474090000000004</c:v>
                </c:pt>
                <c:pt idx="3204">
                  <c:v>19.489040000000003</c:v>
                </c:pt>
                <c:pt idx="3205">
                  <c:v>19.506529999999998</c:v>
                </c:pt>
                <c:pt idx="3206">
                  <c:v>19.526410000000013</c:v>
                </c:pt>
                <c:pt idx="3207">
                  <c:v>19.548550000000006</c:v>
                </c:pt>
                <c:pt idx="3208">
                  <c:v>19.57274000000001</c:v>
                </c:pt>
                <c:pt idx="3209">
                  <c:v>19.598820000000003</c:v>
                </c:pt>
                <c:pt idx="3210">
                  <c:v>19.626580000000004</c:v>
                </c:pt>
                <c:pt idx="3211">
                  <c:v>19.655810000000017</c:v>
                </c:pt>
                <c:pt idx="3212">
                  <c:v>19.686290000000014</c:v>
                </c:pt>
                <c:pt idx="3213">
                  <c:v>19.717820000000003</c:v>
                </c:pt>
                <c:pt idx="3214">
                  <c:v>19.75018</c:v>
                </c:pt>
                <c:pt idx="3215">
                  <c:v>19.783159999999995</c:v>
                </c:pt>
                <c:pt idx="3216">
                  <c:v>19.816550000000007</c:v>
                </c:pt>
                <c:pt idx="3217">
                  <c:v>19.850120000000004</c:v>
                </c:pt>
                <c:pt idx="3218">
                  <c:v>19.883660000000006</c:v>
                </c:pt>
                <c:pt idx="3219">
                  <c:v>19.916960000000003</c:v>
                </c:pt>
                <c:pt idx="3220">
                  <c:v>19.949789999999993</c:v>
                </c:pt>
                <c:pt idx="3221">
                  <c:v>19.981950000000012</c:v>
                </c:pt>
                <c:pt idx="3222">
                  <c:v>20.013210000000015</c:v>
                </c:pt>
                <c:pt idx="3223">
                  <c:v>20.043350000000004</c:v>
                </c:pt>
                <c:pt idx="3224">
                  <c:v>20.072150000000008</c:v>
                </c:pt>
                <c:pt idx="3225">
                  <c:v>20.099400000000003</c:v>
                </c:pt>
                <c:pt idx="3226">
                  <c:v>20.124890000000008</c:v>
                </c:pt>
                <c:pt idx="3227">
                  <c:v>20.148440000000008</c:v>
                </c:pt>
                <c:pt idx="3228">
                  <c:v>20.16986</c:v>
                </c:pt>
                <c:pt idx="3229">
                  <c:v>20.189009999999996</c:v>
                </c:pt>
                <c:pt idx="3230">
                  <c:v>20.205749999999995</c:v>
                </c:pt>
                <c:pt idx="3231">
                  <c:v>20.21999000000001</c:v>
                </c:pt>
                <c:pt idx="3232">
                  <c:v>20.231660000000005</c:v>
                </c:pt>
                <c:pt idx="3233">
                  <c:v>20.24072000000001</c:v>
                </c:pt>
                <c:pt idx="3234">
                  <c:v>20.247169999999997</c:v>
                </c:pt>
                <c:pt idx="3235">
                  <c:v>20.251069999999999</c:v>
                </c:pt>
                <c:pt idx="3236">
                  <c:v>20.252480000000006</c:v>
                </c:pt>
                <c:pt idx="3237">
                  <c:v>20.251500000000007</c:v>
                </c:pt>
                <c:pt idx="3238">
                  <c:v>20.248280000000008</c:v>
                </c:pt>
                <c:pt idx="3239">
                  <c:v>20.242980000000003</c:v>
                </c:pt>
                <c:pt idx="3240">
                  <c:v>20.235780000000005</c:v>
                </c:pt>
                <c:pt idx="3241">
                  <c:v>20.226880000000008</c:v>
                </c:pt>
                <c:pt idx="3242">
                  <c:v>20.216510000000014</c:v>
                </c:pt>
                <c:pt idx="3243">
                  <c:v>20.20487</c:v>
                </c:pt>
                <c:pt idx="3244">
                  <c:v>20.192189999999997</c:v>
                </c:pt>
                <c:pt idx="3245">
                  <c:v>20.178700000000006</c:v>
                </c:pt>
                <c:pt idx="3246">
                  <c:v>20.164630000000017</c:v>
                </c:pt>
                <c:pt idx="3247">
                  <c:v>20.150210000000015</c:v>
                </c:pt>
                <c:pt idx="3248">
                  <c:v>20.135670000000005</c:v>
                </c:pt>
                <c:pt idx="3249">
                  <c:v>20.121229999999997</c:v>
                </c:pt>
                <c:pt idx="3250">
                  <c:v>20.107129999999998</c:v>
                </c:pt>
                <c:pt idx="3251">
                  <c:v>20.093590000000006</c:v>
                </c:pt>
                <c:pt idx="3252">
                  <c:v>20.080860000000015</c:v>
                </c:pt>
                <c:pt idx="3253">
                  <c:v>20.06917</c:v>
                </c:pt>
                <c:pt idx="3254">
                  <c:v>20.058750000000003</c:v>
                </c:pt>
                <c:pt idx="3255">
                  <c:v>20.049840000000003</c:v>
                </c:pt>
                <c:pt idx="3256">
                  <c:v>20.042670000000015</c:v>
                </c:pt>
                <c:pt idx="3257">
                  <c:v>20.037470000000013</c:v>
                </c:pt>
                <c:pt idx="3258">
                  <c:v>20.03446000000001</c:v>
                </c:pt>
                <c:pt idx="3259">
                  <c:v>20.033839999999998</c:v>
                </c:pt>
                <c:pt idx="3260">
                  <c:v>20.035799999999995</c:v>
                </c:pt>
                <c:pt idx="3261">
                  <c:v>20.040490000000005</c:v>
                </c:pt>
                <c:pt idx="3262">
                  <c:v>20.048030000000011</c:v>
                </c:pt>
                <c:pt idx="3263">
                  <c:v>20.058520000000001</c:v>
                </c:pt>
                <c:pt idx="3264">
                  <c:v>20.072010000000006</c:v>
                </c:pt>
                <c:pt idx="3265">
                  <c:v>20.088520000000003</c:v>
                </c:pt>
                <c:pt idx="3266">
                  <c:v>20.10802000000001</c:v>
                </c:pt>
                <c:pt idx="3267">
                  <c:v>20.130440000000007</c:v>
                </c:pt>
                <c:pt idx="3268">
                  <c:v>20.155670000000001</c:v>
                </c:pt>
                <c:pt idx="3269">
                  <c:v>20.183570000000003</c:v>
                </c:pt>
                <c:pt idx="3270">
                  <c:v>20.213970000000003</c:v>
                </c:pt>
                <c:pt idx="3271">
                  <c:v>20.246670000000009</c:v>
                </c:pt>
                <c:pt idx="3272">
                  <c:v>20.281430000000015</c:v>
                </c:pt>
                <c:pt idx="3273">
                  <c:v>20.318010000000001</c:v>
                </c:pt>
                <c:pt idx="3274">
                  <c:v>20.356170000000006</c:v>
                </c:pt>
                <c:pt idx="3275">
                  <c:v>20.39564</c:v>
                </c:pt>
                <c:pt idx="3276">
                  <c:v>20.436160000000015</c:v>
                </c:pt>
                <c:pt idx="3277">
                  <c:v>20.477450000000005</c:v>
                </c:pt>
                <c:pt idx="3278">
                  <c:v>20.519260000000003</c:v>
                </c:pt>
                <c:pt idx="3279">
                  <c:v>20.561320000000009</c:v>
                </c:pt>
                <c:pt idx="3280">
                  <c:v>20.603350000000006</c:v>
                </c:pt>
                <c:pt idx="3281">
                  <c:v>20.645100000000014</c:v>
                </c:pt>
                <c:pt idx="3282">
                  <c:v>20.686310000000006</c:v>
                </c:pt>
                <c:pt idx="3283">
                  <c:v>20.726710000000011</c:v>
                </c:pt>
                <c:pt idx="3284">
                  <c:v>20.766040000000004</c:v>
                </c:pt>
                <c:pt idx="3285">
                  <c:v>20.804029999999997</c:v>
                </c:pt>
                <c:pt idx="3286">
                  <c:v>20.840440000000015</c:v>
                </c:pt>
                <c:pt idx="3287">
                  <c:v>20.875010000000003</c:v>
                </c:pt>
                <c:pt idx="3288">
                  <c:v>20.907510000000002</c:v>
                </c:pt>
                <c:pt idx="3289">
                  <c:v>20.93771000000001</c:v>
                </c:pt>
                <c:pt idx="3290">
                  <c:v>20.965410000000006</c:v>
                </c:pt>
                <c:pt idx="3291">
                  <c:v>20.990430000000018</c:v>
                </c:pt>
                <c:pt idx="3292">
                  <c:v>21.012630000000001</c:v>
                </c:pt>
                <c:pt idx="3293">
                  <c:v>21.031890000000004</c:v>
                </c:pt>
                <c:pt idx="3294">
                  <c:v>21.048150000000007</c:v>
                </c:pt>
                <c:pt idx="3295">
                  <c:v>21.06138</c:v>
                </c:pt>
                <c:pt idx="3296">
                  <c:v>21.071580000000012</c:v>
                </c:pt>
                <c:pt idx="3297">
                  <c:v>21.078800000000015</c:v>
                </c:pt>
                <c:pt idx="3298">
                  <c:v>21.08314</c:v>
                </c:pt>
                <c:pt idx="3299">
                  <c:v>21.084720000000004</c:v>
                </c:pt>
                <c:pt idx="3300">
                  <c:v>21.083690000000004</c:v>
                </c:pt>
                <c:pt idx="3301">
                  <c:v>21.080250000000007</c:v>
                </c:pt>
                <c:pt idx="3302">
                  <c:v>21.074600000000004</c:v>
                </c:pt>
                <c:pt idx="3303">
                  <c:v>21.066970000000012</c:v>
                </c:pt>
                <c:pt idx="3304">
                  <c:v>21.057600000000008</c:v>
                </c:pt>
                <c:pt idx="3305">
                  <c:v>21.046719999999993</c:v>
                </c:pt>
                <c:pt idx="3306">
                  <c:v>21.034600000000012</c:v>
                </c:pt>
                <c:pt idx="3307">
                  <c:v>21.021480000000011</c:v>
                </c:pt>
                <c:pt idx="3308">
                  <c:v>21.007620000000003</c:v>
                </c:pt>
                <c:pt idx="3309">
                  <c:v>20.99327000000001</c:v>
                </c:pt>
                <c:pt idx="3310">
                  <c:v>20.978679999999997</c:v>
                </c:pt>
                <c:pt idx="3311">
                  <c:v>20.964090000000013</c:v>
                </c:pt>
                <c:pt idx="3312">
                  <c:v>20.949760000000012</c:v>
                </c:pt>
                <c:pt idx="3313">
                  <c:v>20.93592000000001</c:v>
                </c:pt>
                <c:pt idx="3314">
                  <c:v>20.922830000000005</c:v>
                </c:pt>
                <c:pt idx="3315">
                  <c:v>20.910709999999995</c:v>
                </c:pt>
                <c:pt idx="3316">
                  <c:v>20.899820000000005</c:v>
                </c:pt>
                <c:pt idx="3317">
                  <c:v>20.890390000000011</c:v>
                </c:pt>
                <c:pt idx="3318">
                  <c:v>20.882640000000009</c:v>
                </c:pt>
                <c:pt idx="3319">
                  <c:v>20.876800000000003</c:v>
                </c:pt>
                <c:pt idx="3320">
                  <c:v>20.873069999999998</c:v>
                </c:pt>
                <c:pt idx="3321">
                  <c:v>20.871640000000014</c:v>
                </c:pt>
                <c:pt idx="3322">
                  <c:v>20.87266000000001</c:v>
                </c:pt>
                <c:pt idx="3323">
                  <c:v>20.876280000000008</c:v>
                </c:pt>
                <c:pt idx="3324">
                  <c:v>20.882590000000008</c:v>
                </c:pt>
                <c:pt idx="3325">
                  <c:v>20.891670000000005</c:v>
                </c:pt>
                <c:pt idx="3326">
                  <c:v>20.903540000000007</c:v>
                </c:pt>
                <c:pt idx="3327">
                  <c:v>20.918220000000005</c:v>
                </c:pt>
                <c:pt idx="3328">
                  <c:v>20.93565000000001</c:v>
                </c:pt>
                <c:pt idx="3329">
                  <c:v>20.955770000000001</c:v>
                </c:pt>
                <c:pt idx="3330">
                  <c:v>20.978470000000002</c:v>
                </c:pt>
                <c:pt idx="3331">
                  <c:v>21.003610000000009</c:v>
                </c:pt>
                <c:pt idx="3332">
                  <c:v>21.031040000000004</c:v>
                </c:pt>
                <c:pt idx="3333">
                  <c:v>21.060570000000013</c:v>
                </c:pt>
                <c:pt idx="3334">
                  <c:v>21.092020000000005</c:v>
                </c:pt>
                <c:pt idx="3335">
                  <c:v>21.12518</c:v>
                </c:pt>
                <c:pt idx="3336">
                  <c:v>21.159830000000014</c:v>
                </c:pt>
                <c:pt idx="3337">
                  <c:v>21.195750000000004</c:v>
                </c:pt>
                <c:pt idx="3338">
                  <c:v>21.23272</c:v>
                </c:pt>
                <c:pt idx="3339">
                  <c:v>21.270510000000002</c:v>
                </c:pt>
                <c:pt idx="3340">
                  <c:v>21.308909999999997</c:v>
                </c:pt>
                <c:pt idx="3341">
                  <c:v>21.347700000000017</c:v>
                </c:pt>
                <c:pt idx="3342">
                  <c:v>21.386640000000014</c:v>
                </c:pt>
                <c:pt idx="3343">
                  <c:v>21.425520000000006</c:v>
                </c:pt>
                <c:pt idx="3344">
                  <c:v>21.464120000000008</c:v>
                </c:pt>
                <c:pt idx="3345">
                  <c:v>21.502210000000005</c:v>
                </c:pt>
                <c:pt idx="3346">
                  <c:v>21.539580000000015</c:v>
                </c:pt>
                <c:pt idx="3347">
                  <c:v>21.576000000000008</c:v>
                </c:pt>
                <c:pt idx="3348">
                  <c:v>21.611260000000001</c:v>
                </c:pt>
                <c:pt idx="3349">
                  <c:v>21.645150000000001</c:v>
                </c:pt>
                <c:pt idx="3350">
                  <c:v>21.677449999999993</c:v>
                </c:pt>
                <c:pt idx="3351">
                  <c:v>21.707980000000006</c:v>
                </c:pt>
                <c:pt idx="3352">
                  <c:v>21.736550000000008</c:v>
                </c:pt>
                <c:pt idx="3353">
                  <c:v>21.762979999999999</c:v>
                </c:pt>
                <c:pt idx="3354">
                  <c:v>21.787120000000002</c:v>
                </c:pt>
                <c:pt idx="3355">
                  <c:v>21.808850000000007</c:v>
                </c:pt>
                <c:pt idx="3356">
                  <c:v>21.828060000000008</c:v>
                </c:pt>
                <c:pt idx="3357">
                  <c:v>21.844680000000011</c:v>
                </c:pt>
                <c:pt idx="3358">
                  <c:v>21.858670000000004</c:v>
                </c:pt>
                <c:pt idx="3359">
                  <c:v>21.870019999999997</c:v>
                </c:pt>
                <c:pt idx="3360">
                  <c:v>21.87876</c:v>
                </c:pt>
                <c:pt idx="3361">
                  <c:v>21.884930000000011</c:v>
                </c:pt>
                <c:pt idx="3362">
                  <c:v>21.888630000000006</c:v>
                </c:pt>
                <c:pt idx="3363">
                  <c:v>21.889960000000002</c:v>
                </c:pt>
                <c:pt idx="3364">
                  <c:v>21.889060000000001</c:v>
                </c:pt>
                <c:pt idx="3365">
                  <c:v>21.886080000000007</c:v>
                </c:pt>
                <c:pt idx="3366">
                  <c:v>21.881220000000013</c:v>
                </c:pt>
                <c:pt idx="3367">
                  <c:v>21.874650000000003</c:v>
                </c:pt>
                <c:pt idx="3368">
                  <c:v>21.86657000000001</c:v>
                </c:pt>
                <c:pt idx="3369">
                  <c:v>21.857200000000006</c:v>
                </c:pt>
                <c:pt idx="3370">
                  <c:v>21.846760000000003</c:v>
                </c:pt>
                <c:pt idx="3371">
                  <c:v>21.835460000000012</c:v>
                </c:pt>
                <c:pt idx="3372">
                  <c:v>21.823520000000002</c:v>
                </c:pt>
                <c:pt idx="3373">
                  <c:v>21.811190000000011</c:v>
                </c:pt>
                <c:pt idx="3374">
                  <c:v>21.798680000000004</c:v>
                </c:pt>
                <c:pt idx="3375">
                  <c:v>21.786240000000006</c:v>
                </c:pt>
                <c:pt idx="3376">
                  <c:v>21.774110000000007</c:v>
                </c:pt>
                <c:pt idx="3377">
                  <c:v>21.762530000000012</c:v>
                </c:pt>
                <c:pt idx="3378">
                  <c:v>21.751740000000012</c:v>
                </c:pt>
                <c:pt idx="3379">
                  <c:v>21.741979999999998</c:v>
                </c:pt>
                <c:pt idx="3380">
                  <c:v>21.733500000000006</c:v>
                </c:pt>
                <c:pt idx="3381">
                  <c:v>21.726540000000014</c:v>
                </c:pt>
                <c:pt idx="3382">
                  <c:v>21.721330000000009</c:v>
                </c:pt>
                <c:pt idx="3383">
                  <c:v>21.71811000000001</c:v>
                </c:pt>
                <c:pt idx="3384">
                  <c:v>21.717070000000007</c:v>
                </c:pt>
                <c:pt idx="3385">
                  <c:v>21.718410000000006</c:v>
                </c:pt>
                <c:pt idx="3386">
                  <c:v>21.722300000000018</c:v>
                </c:pt>
                <c:pt idx="3387">
                  <c:v>21.728870000000015</c:v>
                </c:pt>
                <c:pt idx="3388">
                  <c:v>21.738220000000013</c:v>
                </c:pt>
                <c:pt idx="3389">
                  <c:v>21.750430000000009</c:v>
                </c:pt>
                <c:pt idx="3390">
                  <c:v>21.765519999999995</c:v>
                </c:pt>
                <c:pt idx="3391">
                  <c:v>21.783480000000012</c:v>
                </c:pt>
                <c:pt idx="3392">
                  <c:v>21.804270000000002</c:v>
                </c:pt>
                <c:pt idx="3393">
                  <c:v>21.827780000000004</c:v>
                </c:pt>
                <c:pt idx="3394">
                  <c:v>21.853909999999999</c:v>
                </c:pt>
                <c:pt idx="3395">
                  <c:v>21.882499999999993</c:v>
                </c:pt>
                <c:pt idx="3396">
                  <c:v>21.913360000000011</c:v>
                </c:pt>
                <c:pt idx="3397">
                  <c:v>21.946310000000011</c:v>
                </c:pt>
                <c:pt idx="3398">
                  <c:v>21.981110000000001</c:v>
                </c:pt>
                <c:pt idx="3399">
                  <c:v>22.017530000000008</c:v>
                </c:pt>
                <c:pt idx="3400">
                  <c:v>22.055350000000004</c:v>
                </c:pt>
                <c:pt idx="3401">
                  <c:v>22.09432000000001</c:v>
                </c:pt>
                <c:pt idx="3402">
                  <c:v>22.134190000000004</c:v>
                </c:pt>
                <c:pt idx="3403">
                  <c:v>22.174730000000011</c:v>
                </c:pt>
                <c:pt idx="3404">
                  <c:v>22.215690000000009</c:v>
                </c:pt>
                <c:pt idx="3405">
                  <c:v>22.256829999999994</c:v>
                </c:pt>
                <c:pt idx="3406">
                  <c:v>22.29789000000001</c:v>
                </c:pt>
                <c:pt idx="3407">
                  <c:v>22.338640000000012</c:v>
                </c:pt>
                <c:pt idx="3408">
                  <c:v>22.378810000000001</c:v>
                </c:pt>
                <c:pt idx="3409">
                  <c:v>22.41816</c:v>
                </c:pt>
                <c:pt idx="3410">
                  <c:v>22.456429999999997</c:v>
                </c:pt>
                <c:pt idx="3411">
                  <c:v>22.49336000000001</c:v>
                </c:pt>
                <c:pt idx="3412">
                  <c:v>22.528680000000008</c:v>
                </c:pt>
                <c:pt idx="3413">
                  <c:v>22.562150000000003</c:v>
                </c:pt>
                <c:pt idx="3414">
                  <c:v>22.593510000000009</c:v>
                </c:pt>
                <c:pt idx="3415">
                  <c:v>22.622519999999994</c:v>
                </c:pt>
                <c:pt idx="3416">
                  <c:v>22.648970000000006</c:v>
                </c:pt>
                <c:pt idx="3417">
                  <c:v>22.672660000000008</c:v>
                </c:pt>
                <c:pt idx="3418">
                  <c:v>22.69341</c:v>
                </c:pt>
                <c:pt idx="3419">
                  <c:v>22.711089999999999</c:v>
                </c:pt>
                <c:pt idx="3420">
                  <c:v>22.725610000000003</c:v>
                </c:pt>
                <c:pt idx="3421">
                  <c:v>22.736890000000017</c:v>
                </c:pt>
                <c:pt idx="3422">
                  <c:v>22.744930000000011</c:v>
                </c:pt>
                <c:pt idx="3423">
                  <c:v>22.749750000000006</c:v>
                </c:pt>
                <c:pt idx="3424">
                  <c:v>22.751419999999996</c:v>
                </c:pt>
                <c:pt idx="3425">
                  <c:v>22.750050000000002</c:v>
                </c:pt>
                <c:pt idx="3426">
                  <c:v>22.745790000000014</c:v>
                </c:pt>
                <c:pt idx="3427">
                  <c:v>22.738830000000007</c:v>
                </c:pt>
                <c:pt idx="3428">
                  <c:v>22.729370000000003</c:v>
                </c:pt>
                <c:pt idx="3429">
                  <c:v>22.717660000000009</c:v>
                </c:pt>
                <c:pt idx="3430">
                  <c:v>22.703950000000006</c:v>
                </c:pt>
                <c:pt idx="3431">
                  <c:v>22.688510000000008</c:v>
                </c:pt>
                <c:pt idx="3432">
                  <c:v>22.671620000000004</c:v>
                </c:pt>
                <c:pt idx="3433">
                  <c:v>22.653559999999999</c:v>
                </c:pt>
                <c:pt idx="3434">
                  <c:v>22.634619999999998</c:v>
                </c:pt>
                <c:pt idx="3435">
                  <c:v>22.615089999999995</c:v>
                </c:pt>
                <c:pt idx="3436">
                  <c:v>22.595250000000007</c:v>
                </c:pt>
                <c:pt idx="3437">
                  <c:v>22.575400000000002</c:v>
                </c:pt>
                <c:pt idx="3438">
                  <c:v>22.555810000000008</c:v>
                </c:pt>
                <c:pt idx="3439">
                  <c:v>22.536789999999996</c:v>
                </c:pt>
                <c:pt idx="3440">
                  <c:v>22.518600000000006</c:v>
                </c:pt>
                <c:pt idx="3441">
                  <c:v>22.501550000000009</c:v>
                </c:pt>
                <c:pt idx="3442">
                  <c:v>22.485900000000015</c:v>
                </c:pt>
                <c:pt idx="3443">
                  <c:v>22.47193</c:v>
                </c:pt>
                <c:pt idx="3444">
                  <c:v>22.459910000000008</c:v>
                </c:pt>
                <c:pt idx="3445">
                  <c:v>22.450100000000006</c:v>
                </c:pt>
                <c:pt idx="3446">
                  <c:v>22.442730000000012</c:v>
                </c:pt>
                <c:pt idx="3447">
                  <c:v>22.438030000000012</c:v>
                </c:pt>
                <c:pt idx="3448">
                  <c:v>22.436180000000007</c:v>
                </c:pt>
                <c:pt idx="3449">
                  <c:v>22.437340000000006</c:v>
                </c:pt>
                <c:pt idx="3450">
                  <c:v>22.441659999999999</c:v>
                </c:pt>
                <c:pt idx="3451">
                  <c:v>22.449220000000011</c:v>
                </c:pt>
                <c:pt idx="3452">
                  <c:v>22.460060000000013</c:v>
                </c:pt>
                <c:pt idx="3453">
                  <c:v>22.47420000000001</c:v>
                </c:pt>
                <c:pt idx="3454">
                  <c:v>22.491610000000009</c:v>
                </c:pt>
                <c:pt idx="3455">
                  <c:v>22.512209999999996</c:v>
                </c:pt>
                <c:pt idx="3456">
                  <c:v>22.535880000000006</c:v>
                </c:pt>
                <c:pt idx="3457">
                  <c:v>22.562470000000005</c:v>
                </c:pt>
                <c:pt idx="3458">
                  <c:v>22.591800000000006</c:v>
                </c:pt>
                <c:pt idx="3459">
                  <c:v>22.623660000000001</c:v>
                </c:pt>
                <c:pt idx="3460">
                  <c:v>22.657799999999995</c:v>
                </c:pt>
                <c:pt idx="3461">
                  <c:v>22.693990000000014</c:v>
                </c:pt>
                <c:pt idx="3462">
                  <c:v>22.731930000000006</c:v>
                </c:pt>
                <c:pt idx="3463">
                  <c:v>22.771370000000005</c:v>
                </c:pt>
                <c:pt idx="3464">
                  <c:v>22.812010000000001</c:v>
                </c:pt>
                <c:pt idx="3465">
                  <c:v>22.853579999999994</c:v>
                </c:pt>
                <c:pt idx="3466">
                  <c:v>22.895780000000016</c:v>
                </c:pt>
                <c:pt idx="3467">
                  <c:v>22.938330000000008</c:v>
                </c:pt>
                <c:pt idx="3468">
                  <c:v>22.98096000000001</c:v>
                </c:pt>
                <c:pt idx="3469">
                  <c:v>23.023380000000003</c:v>
                </c:pt>
                <c:pt idx="3470">
                  <c:v>23.06532</c:v>
                </c:pt>
                <c:pt idx="3471">
                  <c:v>23.106510000000014</c:v>
                </c:pt>
                <c:pt idx="3472">
                  <c:v>23.146670000000015</c:v>
                </c:pt>
                <c:pt idx="3473">
                  <c:v>23.18553</c:v>
                </c:pt>
                <c:pt idx="3474">
                  <c:v>23.222850000000008</c:v>
                </c:pt>
                <c:pt idx="3475">
                  <c:v>23.258359999999996</c:v>
                </c:pt>
                <c:pt idx="3476">
                  <c:v>23.291820000000016</c:v>
                </c:pt>
                <c:pt idx="3477">
                  <c:v>23.323010000000011</c:v>
                </c:pt>
                <c:pt idx="3478">
                  <c:v>23.351710000000011</c:v>
                </c:pt>
                <c:pt idx="3479">
                  <c:v>23.37773</c:v>
                </c:pt>
                <c:pt idx="3480">
                  <c:v>23.400919999999999</c:v>
                </c:pt>
                <c:pt idx="3481">
                  <c:v>23.421130000000005</c:v>
                </c:pt>
                <c:pt idx="3482">
                  <c:v>23.438290000000009</c:v>
                </c:pt>
                <c:pt idx="3483">
                  <c:v>23.45232</c:v>
                </c:pt>
                <c:pt idx="3484">
                  <c:v>23.463210000000004</c:v>
                </c:pt>
                <c:pt idx="3485">
                  <c:v>23.470979999999997</c:v>
                </c:pt>
                <c:pt idx="3486">
                  <c:v>23.475690000000014</c:v>
                </c:pt>
                <c:pt idx="3487">
                  <c:v>23.477440000000016</c:v>
                </c:pt>
                <c:pt idx="3488">
                  <c:v>23.47636</c:v>
                </c:pt>
                <c:pt idx="3489">
                  <c:v>23.472620000000006</c:v>
                </c:pt>
                <c:pt idx="3490">
                  <c:v>23.466399999999993</c:v>
                </c:pt>
                <c:pt idx="3491">
                  <c:v>23.457910000000012</c:v>
                </c:pt>
                <c:pt idx="3492">
                  <c:v>23.447390000000013</c:v>
                </c:pt>
                <c:pt idx="3493">
                  <c:v>23.43507000000001</c:v>
                </c:pt>
                <c:pt idx="3494">
                  <c:v>23.421199999999999</c:v>
                </c:pt>
                <c:pt idx="3495">
                  <c:v>23.406040000000004</c:v>
                </c:pt>
                <c:pt idx="3496">
                  <c:v>23.389840000000007</c:v>
                </c:pt>
                <c:pt idx="3497">
                  <c:v>23.372850000000014</c:v>
                </c:pt>
                <c:pt idx="3498">
                  <c:v>23.355310000000003</c:v>
                </c:pt>
                <c:pt idx="3499">
                  <c:v>23.337479999999999</c:v>
                </c:pt>
                <c:pt idx="3500">
                  <c:v>23.319599999999994</c:v>
                </c:pt>
                <c:pt idx="3501">
                  <c:v>23.30192000000001</c:v>
                </c:pt>
                <c:pt idx="3502">
                  <c:v>23.284680000000009</c:v>
                </c:pt>
                <c:pt idx="3503">
                  <c:v>23.26812000000001</c:v>
                </c:pt>
                <c:pt idx="3504">
                  <c:v>23.252480000000006</c:v>
                </c:pt>
                <c:pt idx="3505">
                  <c:v>23.238</c:v>
                </c:pt>
                <c:pt idx="3506">
                  <c:v>23.224900000000005</c:v>
                </c:pt>
                <c:pt idx="3507">
                  <c:v>23.213420000000013</c:v>
                </c:pt>
                <c:pt idx="3508">
                  <c:v>23.203770000000006</c:v>
                </c:pt>
                <c:pt idx="3509">
                  <c:v>23.19614</c:v>
                </c:pt>
                <c:pt idx="3510">
                  <c:v>23.190709999999996</c:v>
                </c:pt>
                <c:pt idx="3511">
                  <c:v>23.187630000000013</c:v>
                </c:pt>
                <c:pt idx="3512">
                  <c:v>23.187030000000007</c:v>
                </c:pt>
                <c:pt idx="3513">
                  <c:v>23.188990000000004</c:v>
                </c:pt>
                <c:pt idx="3514">
                  <c:v>23.193570000000008</c:v>
                </c:pt>
                <c:pt idx="3515">
                  <c:v>23.200770000000006</c:v>
                </c:pt>
                <c:pt idx="3516">
                  <c:v>23.21059000000001</c:v>
                </c:pt>
                <c:pt idx="3517">
                  <c:v>23.222950000000012</c:v>
                </c:pt>
                <c:pt idx="3518">
                  <c:v>23.237770000000012</c:v>
                </c:pt>
                <c:pt idx="3519">
                  <c:v>23.254940000000005</c:v>
                </c:pt>
                <c:pt idx="3520">
                  <c:v>23.274299999999997</c:v>
                </c:pt>
                <c:pt idx="3521">
                  <c:v>23.295690000000008</c:v>
                </c:pt>
                <c:pt idx="3522">
                  <c:v>23.318920000000006</c:v>
                </c:pt>
                <c:pt idx="3523">
                  <c:v>23.343800000000002</c:v>
                </c:pt>
                <c:pt idx="3524">
                  <c:v>23.370130000000003</c:v>
                </c:pt>
                <c:pt idx="3525">
                  <c:v>23.397710000000004</c:v>
                </c:pt>
                <c:pt idx="3526">
                  <c:v>23.426330000000007</c:v>
                </c:pt>
                <c:pt idx="3527">
                  <c:v>23.455800000000011</c:v>
                </c:pt>
                <c:pt idx="3528">
                  <c:v>23.485910000000004</c:v>
                </c:pt>
                <c:pt idx="3529">
                  <c:v>23.516469999999998</c:v>
                </c:pt>
                <c:pt idx="3530">
                  <c:v>23.547269999999997</c:v>
                </c:pt>
                <c:pt idx="3531">
                  <c:v>23.578140000000005</c:v>
                </c:pt>
                <c:pt idx="3532">
                  <c:v>23.608860000000007</c:v>
                </c:pt>
                <c:pt idx="3533">
                  <c:v>23.639250000000004</c:v>
                </c:pt>
                <c:pt idx="3534">
                  <c:v>23.669120000000007</c:v>
                </c:pt>
                <c:pt idx="3535">
                  <c:v>23.698260000000005</c:v>
                </c:pt>
                <c:pt idx="3536">
                  <c:v>23.726480000000009</c:v>
                </c:pt>
                <c:pt idx="3537">
                  <c:v>23.753580000000014</c:v>
                </c:pt>
                <c:pt idx="3538">
                  <c:v>23.779360000000011</c:v>
                </c:pt>
                <c:pt idx="3539">
                  <c:v>23.803640000000001</c:v>
                </c:pt>
                <c:pt idx="3540">
                  <c:v>23.826220000000006</c:v>
                </c:pt>
                <c:pt idx="3541">
                  <c:v>23.846930000000015</c:v>
                </c:pt>
                <c:pt idx="3542">
                  <c:v>23.865620000000007</c:v>
                </c:pt>
                <c:pt idx="3543">
                  <c:v>23.882140000000007</c:v>
                </c:pt>
                <c:pt idx="3544">
                  <c:v>23.896389999999997</c:v>
                </c:pt>
                <c:pt idx="3545">
                  <c:v>23.908259999999999</c:v>
                </c:pt>
                <c:pt idx="3546">
                  <c:v>23.917710000000014</c:v>
                </c:pt>
                <c:pt idx="3547">
                  <c:v>23.924700000000016</c:v>
                </c:pt>
                <c:pt idx="3548">
                  <c:v>23.92925000000001</c:v>
                </c:pt>
                <c:pt idx="3549">
                  <c:v>23.931390000000007</c:v>
                </c:pt>
                <c:pt idx="3550">
                  <c:v>23.931190000000001</c:v>
                </c:pt>
                <c:pt idx="3551">
                  <c:v>23.928750000000008</c:v>
                </c:pt>
                <c:pt idx="3552">
                  <c:v>23.924210000000002</c:v>
                </c:pt>
                <c:pt idx="3553">
                  <c:v>23.917720000000003</c:v>
                </c:pt>
                <c:pt idx="3554">
                  <c:v>23.90946000000001</c:v>
                </c:pt>
                <c:pt idx="3555">
                  <c:v>23.899609999999996</c:v>
                </c:pt>
                <c:pt idx="3556">
                  <c:v>23.888380000000012</c:v>
                </c:pt>
                <c:pt idx="3557">
                  <c:v>23.875990000000002</c:v>
                </c:pt>
                <c:pt idx="3558">
                  <c:v>23.862670000000008</c:v>
                </c:pt>
                <c:pt idx="3559">
                  <c:v>23.84863</c:v>
                </c:pt>
                <c:pt idx="3560">
                  <c:v>23.834100000000007</c:v>
                </c:pt>
                <c:pt idx="3561">
                  <c:v>23.819330000000008</c:v>
                </c:pt>
                <c:pt idx="3562">
                  <c:v>23.804550000000006</c:v>
                </c:pt>
                <c:pt idx="3563">
                  <c:v>23.789990000000003</c:v>
                </c:pt>
                <c:pt idx="3564">
                  <c:v>23.775890000000004</c:v>
                </c:pt>
                <c:pt idx="3565">
                  <c:v>23.762500000000003</c:v>
                </c:pt>
                <c:pt idx="3566">
                  <c:v>23.750050000000016</c:v>
                </c:pt>
                <c:pt idx="3567">
                  <c:v>23.738790000000009</c:v>
                </c:pt>
                <c:pt idx="3568">
                  <c:v>23.728960000000001</c:v>
                </c:pt>
                <c:pt idx="3569">
                  <c:v>23.72081</c:v>
                </c:pt>
                <c:pt idx="3570">
                  <c:v>23.714569999999995</c:v>
                </c:pt>
                <c:pt idx="3571">
                  <c:v>23.710480000000018</c:v>
                </c:pt>
                <c:pt idx="3572">
                  <c:v>23.708760000000012</c:v>
                </c:pt>
                <c:pt idx="3573">
                  <c:v>23.709630000000004</c:v>
                </c:pt>
                <c:pt idx="3574">
                  <c:v>23.713279999999997</c:v>
                </c:pt>
                <c:pt idx="3575">
                  <c:v>23.719880000000003</c:v>
                </c:pt>
                <c:pt idx="3576">
                  <c:v>23.729550000000017</c:v>
                </c:pt>
                <c:pt idx="3577">
                  <c:v>23.74242000000001</c:v>
                </c:pt>
                <c:pt idx="3578">
                  <c:v>23.75855</c:v>
                </c:pt>
                <c:pt idx="3579">
                  <c:v>23.777969999999996</c:v>
                </c:pt>
                <c:pt idx="3580">
                  <c:v>23.800669999999997</c:v>
                </c:pt>
                <c:pt idx="3581">
                  <c:v>23.826600000000013</c:v>
                </c:pt>
                <c:pt idx="3582">
                  <c:v>23.855670000000003</c:v>
                </c:pt>
                <c:pt idx="3583">
                  <c:v>23.887740000000008</c:v>
                </c:pt>
                <c:pt idx="3584">
                  <c:v>23.922660000000008</c:v>
                </c:pt>
                <c:pt idx="3585">
                  <c:v>23.960210000000004</c:v>
                </c:pt>
                <c:pt idx="3586">
                  <c:v>24.000180000000015</c:v>
                </c:pt>
                <c:pt idx="3587">
                  <c:v>24.042320000000004</c:v>
                </c:pt>
                <c:pt idx="3588">
                  <c:v>24.086370000000002</c:v>
                </c:pt>
                <c:pt idx="3589">
                  <c:v>24.132050000000007</c:v>
                </c:pt>
                <c:pt idx="3590">
                  <c:v>24.179090000000002</c:v>
                </c:pt>
                <c:pt idx="3591">
                  <c:v>24.227200000000011</c:v>
                </c:pt>
                <c:pt idx="3592">
                  <c:v>24.276080000000007</c:v>
                </c:pt>
                <c:pt idx="3593">
                  <c:v>24.32544</c:v>
                </c:pt>
                <c:pt idx="3594">
                  <c:v>24.374980000000008</c:v>
                </c:pt>
                <c:pt idx="3595">
                  <c:v>24.424400000000006</c:v>
                </c:pt>
                <c:pt idx="3596">
                  <c:v>24.473420000000004</c:v>
                </c:pt>
                <c:pt idx="3597">
                  <c:v>24.521710000000013</c:v>
                </c:pt>
                <c:pt idx="3598">
                  <c:v>24.569000000000003</c:v>
                </c:pt>
                <c:pt idx="3599">
                  <c:v>24.614990000000006</c:v>
                </c:pt>
                <c:pt idx="3600">
                  <c:v>24.659379999999999</c:v>
                </c:pt>
                <c:pt idx="3601">
                  <c:v>24.701910000000012</c:v>
                </c:pt>
                <c:pt idx="3602">
                  <c:v>24.742300000000014</c:v>
                </c:pt>
                <c:pt idx="3603">
                  <c:v>24.780300000000011</c:v>
                </c:pt>
                <c:pt idx="3604">
                  <c:v>24.81571000000001</c:v>
                </c:pt>
                <c:pt idx="3605">
                  <c:v>24.848330000000004</c:v>
                </c:pt>
                <c:pt idx="3606">
                  <c:v>24.877990000000011</c:v>
                </c:pt>
                <c:pt idx="3607">
                  <c:v>24.904570000000007</c:v>
                </c:pt>
                <c:pt idx="3608">
                  <c:v>24.928000000000011</c:v>
                </c:pt>
                <c:pt idx="3609">
                  <c:v>24.948220000000006</c:v>
                </c:pt>
                <c:pt idx="3610">
                  <c:v>24.965249999999997</c:v>
                </c:pt>
                <c:pt idx="3611">
                  <c:v>24.979120000000009</c:v>
                </c:pt>
                <c:pt idx="3612">
                  <c:v>24.989910000000009</c:v>
                </c:pt>
                <c:pt idx="3613">
                  <c:v>24.997740000000007</c:v>
                </c:pt>
                <c:pt idx="3614">
                  <c:v>25.002750000000006</c:v>
                </c:pt>
                <c:pt idx="3615">
                  <c:v>25.005120000000005</c:v>
                </c:pt>
                <c:pt idx="3616">
                  <c:v>25.005040000000008</c:v>
                </c:pt>
                <c:pt idx="3617">
                  <c:v>25.002730000000014</c:v>
                </c:pt>
                <c:pt idx="3618">
                  <c:v>24.99842000000001</c:v>
                </c:pt>
                <c:pt idx="3619">
                  <c:v>24.992339999999999</c:v>
                </c:pt>
                <c:pt idx="3620">
                  <c:v>24.984740000000002</c:v>
                </c:pt>
                <c:pt idx="3621">
                  <c:v>24.975850000000008</c:v>
                </c:pt>
                <c:pt idx="3622">
                  <c:v>24.965930000000014</c:v>
                </c:pt>
                <c:pt idx="3623">
                  <c:v>24.955210000000008</c:v>
                </c:pt>
                <c:pt idx="3624">
                  <c:v>24.943950000000001</c:v>
                </c:pt>
                <c:pt idx="3625">
                  <c:v>24.932389999999998</c:v>
                </c:pt>
                <c:pt idx="3626">
                  <c:v>24.920790000000011</c:v>
                </c:pt>
                <c:pt idx="3627">
                  <c:v>24.909390000000002</c:v>
                </c:pt>
                <c:pt idx="3628">
                  <c:v>24.898430000000005</c:v>
                </c:pt>
                <c:pt idx="3629">
                  <c:v>24.888180000000006</c:v>
                </c:pt>
                <c:pt idx="3630">
                  <c:v>24.878870000000006</c:v>
                </c:pt>
                <c:pt idx="3631">
                  <c:v>24.870760000000018</c:v>
                </c:pt>
                <c:pt idx="3632">
                  <c:v>24.864090000000004</c:v>
                </c:pt>
                <c:pt idx="3633">
                  <c:v>24.859070000000003</c:v>
                </c:pt>
                <c:pt idx="3634">
                  <c:v>24.855940000000004</c:v>
                </c:pt>
                <c:pt idx="3635">
                  <c:v>24.854879999999994</c:v>
                </c:pt>
                <c:pt idx="3636">
                  <c:v>24.856080000000006</c:v>
                </c:pt>
                <c:pt idx="3637">
                  <c:v>24.859670000000008</c:v>
                </c:pt>
                <c:pt idx="3638">
                  <c:v>24.865790000000004</c:v>
                </c:pt>
                <c:pt idx="3639">
                  <c:v>24.874510000000001</c:v>
                </c:pt>
                <c:pt idx="3640">
                  <c:v>24.885869999999997</c:v>
                </c:pt>
                <c:pt idx="3641">
                  <c:v>24.899900000000017</c:v>
                </c:pt>
                <c:pt idx="3642">
                  <c:v>24.916560000000004</c:v>
                </c:pt>
                <c:pt idx="3643">
                  <c:v>24.9358</c:v>
                </c:pt>
                <c:pt idx="3644">
                  <c:v>24.957530000000006</c:v>
                </c:pt>
                <c:pt idx="3645">
                  <c:v>24.981629999999996</c:v>
                </c:pt>
                <c:pt idx="3646">
                  <c:v>25.007970000000014</c:v>
                </c:pt>
                <c:pt idx="3647">
                  <c:v>25.036390000000011</c:v>
                </c:pt>
                <c:pt idx="3648">
                  <c:v>25.066700000000012</c:v>
                </c:pt>
                <c:pt idx="3649">
                  <c:v>25.09872</c:v>
                </c:pt>
                <c:pt idx="3650">
                  <c:v>25.132249999999999</c:v>
                </c:pt>
                <c:pt idx="3651">
                  <c:v>25.167080000000013</c:v>
                </c:pt>
                <c:pt idx="3652">
                  <c:v>25.203020000000009</c:v>
                </c:pt>
                <c:pt idx="3653">
                  <c:v>25.239860000000007</c:v>
                </c:pt>
                <c:pt idx="3654">
                  <c:v>25.2774</c:v>
                </c:pt>
                <c:pt idx="3655">
                  <c:v>25.315420000000003</c:v>
                </c:pt>
                <c:pt idx="3656">
                  <c:v>25.353730000000013</c:v>
                </c:pt>
                <c:pt idx="3657">
                  <c:v>25.392120000000006</c:v>
                </c:pt>
                <c:pt idx="3658">
                  <c:v>25.430390000000003</c:v>
                </c:pt>
                <c:pt idx="3659">
                  <c:v>25.468360000000004</c:v>
                </c:pt>
                <c:pt idx="3660">
                  <c:v>25.505809999999997</c:v>
                </c:pt>
                <c:pt idx="3661">
                  <c:v>25.542600000000007</c:v>
                </c:pt>
                <c:pt idx="3662">
                  <c:v>25.578400000000002</c:v>
                </c:pt>
                <c:pt idx="3663">
                  <c:v>25.613100000000003</c:v>
                </c:pt>
                <c:pt idx="3664">
                  <c:v>25.646600000000007</c:v>
                </c:pt>
                <c:pt idx="3665">
                  <c:v>25.678600000000003</c:v>
                </c:pt>
                <c:pt idx="3666">
                  <c:v>25.708900000000014</c:v>
                </c:pt>
                <c:pt idx="3667">
                  <c:v>25.737400000000008</c:v>
                </c:pt>
                <c:pt idx="3668">
                  <c:v>25.76400000000001</c:v>
                </c:pt>
                <c:pt idx="3669">
                  <c:v>25.788499999999999</c:v>
                </c:pt>
                <c:pt idx="3670">
                  <c:v>25.810699999999997</c:v>
                </c:pt>
                <c:pt idx="3671">
                  <c:v>25.830700000000007</c:v>
                </c:pt>
                <c:pt idx="3672">
                  <c:v>25.848400000000012</c:v>
                </c:pt>
                <c:pt idx="3673">
                  <c:v>25.863700000000009</c:v>
                </c:pt>
                <c:pt idx="3674">
                  <c:v>25.8767</c:v>
                </c:pt>
                <c:pt idx="3675">
                  <c:v>25.8874</c:v>
                </c:pt>
                <c:pt idx="3676">
                  <c:v>25.895800000000008</c:v>
                </c:pt>
                <c:pt idx="3677">
                  <c:v>25.902100000000004</c:v>
                </c:pt>
                <c:pt idx="3678">
                  <c:v>25.906500000000008</c:v>
                </c:pt>
                <c:pt idx="3679">
                  <c:v>25.909000000000006</c:v>
                </c:pt>
                <c:pt idx="3680">
                  <c:v>25.909800000000004</c:v>
                </c:pt>
                <c:pt idx="3681">
                  <c:v>25.909200000000013</c:v>
                </c:pt>
                <c:pt idx="3682">
                  <c:v>25.90740000000001</c:v>
                </c:pt>
                <c:pt idx="3683">
                  <c:v>25.904499999999999</c:v>
                </c:pt>
                <c:pt idx="3684">
                  <c:v>25.900800000000004</c:v>
                </c:pt>
                <c:pt idx="3685">
                  <c:v>25.8964</c:v>
                </c:pt>
                <c:pt idx="3686">
                  <c:v>25.891700000000014</c:v>
                </c:pt>
                <c:pt idx="3687">
                  <c:v>25.886900000000011</c:v>
                </c:pt>
                <c:pt idx="3688">
                  <c:v>25.882100000000008</c:v>
                </c:pt>
                <c:pt idx="3689">
                  <c:v>25.877499999999998</c:v>
                </c:pt>
                <c:pt idx="3690">
                  <c:v>25.873500000000007</c:v>
                </c:pt>
                <c:pt idx="3691">
                  <c:v>25.870200000000011</c:v>
                </c:pt>
                <c:pt idx="3692">
                  <c:v>25.867900000000006</c:v>
                </c:pt>
                <c:pt idx="3693">
                  <c:v>25.866800000000012</c:v>
                </c:pt>
                <c:pt idx="3694">
                  <c:v>25.867100000000008</c:v>
                </c:pt>
                <c:pt idx="3695">
                  <c:v>25.869100000000003</c:v>
                </c:pt>
                <c:pt idx="3696">
                  <c:v>25.873000000000005</c:v>
                </c:pt>
                <c:pt idx="3697">
                  <c:v>25.879000000000005</c:v>
                </c:pt>
                <c:pt idx="3698">
                  <c:v>25.8874</c:v>
                </c:pt>
                <c:pt idx="3699">
                  <c:v>25.898300000000006</c:v>
                </c:pt>
                <c:pt idx="3700">
                  <c:v>25.911799999999999</c:v>
                </c:pt>
                <c:pt idx="3701">
                  <c:v>25.928200000000018</c:v>
                </c:pt>
                <c:pt idx="3702">
                  <c:v>25.947500000000005</c:v>
                </c:pt>
                <c:pt idx="3703">
                  <c:v>25.969800000000006</c:v>
                </c:pt>
                <c:pt idx="3704">
                  <c:v>25.995000000000005</c:v>
                </c:pt>
                <c:pt idx="3705">
                  <c:v>26.023200000000003</c:v>
                </c:pt>
                <c:pt idx="3706">
                  <c:v>26.054200000000009</c:v>
                </c:pt>
                <c:pt idx="3707">
                  <c:v>26.088000000000008</c:v>
                </c:pt>
                <c:pt idx="3708">
                  <c:v>26.124500000000012</c:v>
                </c:pt>
                <c:pt idx="3709">
                  <c:v>26.163300000000007</c:v>
                </c:pt>
                <c:pt idx="3710">
                  <c:v>26.204300000000003</c:v>
                </c:pt>
                <c:pt idx="3711">
                  <c:v>26.24730000000001</c:v>
                </c:pt>
                <c:pt idx="3712">
                  <c:v>26.291899999999998</c:v>
                </c:pt>
                <c:pt idx="3713">
                  <c:v>26.338000000000008</c:v>
                </c:pt>
                <c:pt idx="3714">
                  <c:v>26.385300000000015</c:v>
                </c:pt>
                <c:pt idx="3715">
                  <c:v>26.433400000000006</c:v>
                </c:pt>
                <c:pt idx="3716">
                  <c:v>26.482200000000006</c:v>
                </c:pt>
                <c:pt idx="3717">
                  <c:v>26.531299999999987</c:v>
                </c:pt>
                <c:pt idx="3718">
                  <c:v>26.580500000000001</c:v>
                </c:pt>
                <c:pt idx="3719">
                  <c:v>26.629600000000011</c:v>
                </c:pt>
                <c:pt idx="3720">
                  <c:v>26.678200000000004</c:v>
                </c:pt>
                <c:pt idx="3721">
                  <c:v>26.726100000000017</c:v>
                </c:pt>
                <c:pt idx="3722">
                  <c:v>26.773099999999999</c:v>
                </c:pt>
                <c:pt idx="3723">
                  <c:v>26.818899999999999</c:v>
                </c:pt>
                <c:pt idx="3724">
                  <c:v>26.863300000000024</c:v>
                </c:pt>
                <c:pt idx="3725">
                  <c:v>26.906000000000006</c:v>
                </c:pt>
                <c:pt idx="3726">
                  <c:v>26.94680000000001</c:v>
                </c:pt>
                <c:pt idx="3727">
                  <c:v>26.985499999999988</c:v>
                </c:pt>
                <c:pt idx="3728">
                  <c:v>27.021799999999999</c:v>
                </c:pt>
                <c:pt idx="3729">
                  <c:v>27.055600000000013</c:v>
                </c:pt>
                <c:pt idx="3730">
                  <c:v>27.086699999999993</c:v>
                </c:pt>
                <c:pt idx="3731">
                  <c:v>27.114900000000006</c:v>
                </c:pt>
                <c:pt idx="3732">
                  <c:v>27.14</c:v>
                </c:pt>
                <c:pt idx="3733">
                  <c:v>27.162100000000009</c:v>
                </c:pt>
                <c:pt idx="3734">
                  <c:v>27.181000000000012</c:v>
                </c:pt>
                <c:pt idx="3735">
                  <c:v>27.196700000000007</c:v>
                </c:pt>
                <c:pt idx="3736">
                  <c:v>27.209400000000016</c:v>
                </c:pt>
                <c:pt idx="3737">
                  <c:v>27.218899999999991</c:v>
                </c:pt>
                <c:pt idx="3738">
                  <c:v>27.225500000000011</c:v>
                </c:pt>
                <c:pt idx="3739">
                  <c:v>27.22920000000002</c:v>
                </c:pt>
                <c:pt idx="3740">
                  <c:v>27.230199999999996</c:v>
                </c:pt>
                <c:pt idx="3741">
                  <c:v>27.228700000000018</c:v>
                </c:pt>
                <c:pt idx="3742">
                  <c:v>27.224999999999994</c:v>
                </c:pt>
                <c:pt idx="3743">
                  <c:v>27.219100000000012</c:v>
                </c:pt>
                <c:pt idx="3744">
                  <c:v>27.211300000000023</c:v>
                </c:pt>
                <c:pt idx="3745">
                  <c:v>27.201899999999995</c:v>
                </c:pt>
                <c:pt idx="3746">
                  <c:v>27.191100000000006</c:v>
                </c:pt>
                <c:pt idx="3747">
                  <c:v>27.179199999999994</c:v>
                </c:pt>
                <c:pt idx="3748">
                  <c:v>27.166300000000007</c:v>
                </c:pt>
                <c:pt idx="3749">
                  <c:v>27.15270000000001</c:v>
                </c:pt>
                <c:pt idx="3750">
                  <c:v>27.138800000000003</c:v>
                </c:pt>
                <c:pt idx="3751">
                  <c:v>27.124600000000015</c:v>
                </c:pt>
                <c:pt idx="3752">
                  <c:v>27.110499999999988</c:v>
                </c:pt>
                <c:pt idx="3753">
                  <c:v>27.096700000000013</c:v>
                </c:pt>
                <c:pt idx="3754">
                  <c:v>27.083500000000015</c:v>
                </c:pt>
                <c:pt idx="3755">
                  <c:v>27.071100000000001</c:v>
                </c:pt>
                <c:pt idx="3756">
                  <c:v>27.059700000000007</c:v>
                </c:pt>
                <c:pt idx="3757">
                  <c:v>27.049499999999995</c:v>
                </c:pt>
                <c:pt idx="3758">
                  <c:v>27.040900000000008</c:v>
                </c:pt>
                <c:pt idx="3759">
                  <c:v>27.03400000000002</c:v>
                </c:pt>
                <c:pt idx="3760">
                  <c:v>27.028999999999996</c:v>
                </c:pt>
                <c:pt idx="3761">
                  <c:v>27.026100000000014</c:v>
                </c:pt>
                <c:pt idx="3762">
                  <c:v>27.025599999999997</c:v>
                </c:pt>
                <c:pt idx="3763">
                  <c:v>27.0274</c:v>
                </c:pt>
                <c:pt idx="3764">
                  <c:v>27.031800000000018</c:v>
                </c:pt>
                <c:pt idx="3765">
                  <c:v>27.038799999999995</c:v>
                </c:pt>
                <c:pt idx="3766">
                  <c:v>27.048600000000008</c:v>
                </c:pt>
                <c:pt idx="3767">
                  <c:v>27.060999999999993</c:v>
                </c:pt>
                <c:pt idx="3768">
                  <c:v>27.076100000000011</c:v>
                </c:pt>
                <c:pt idx="3769">
                  <c:v>27.093900000000019</c:v>
                </c:pt>
                <c:pt idx="3770">
                  <c:v>27.114199999999997</c:v>
                </c:pt>
                <c:pt idx="3771">
                  <c:v>27.137000000000015</c:v>
                </c:pt>
                <c:pt idx="3772">
                  <c:v>27.162099999999995</c:v>
                </c:pt>
                <c:pt idx="3773">
                  <c:v>27.189400000000006</c:v>
                </c:pt>
                <c:pt idx="3774">
                  <c:v>27.218600000000023</c:v>
                </c:pt>
                <c:pt idx="3775">
                  <c:v>27.249600000000001</c:v>
                </c:pt>
                <c:pt idx="3776">
                  <c:v>27.282300000000006</c:v>
                </c:pt>
                <c:pt idx="3777">
                  <c:v>27.316299999999998</c:v>
                </c:pt>
                <c:pt idx="3778">
                  <c:v>27.351500000000001</c:v>
                </c:pt>
                <c:pt idx="3779">
                  <c:v>27.38760000000002</c:v>
                </c:pt>
                <c:pt idx="3780">
                  <c:v>27.424499999999995</c:v>
                </c:pt>
                <c:pt idx="3781">
                  <c:v>27.461900000000014</c:v>
                </c:pt>
                <c:pt idx="3782">
                  <c:v>27.499600000000001</c:v>
                </c:pt>
                <c:pt idx="3783">
                  <c:v>27.537400000000005</c:v>
                </c:pt>
                <c:pt idx="3784">
                  <c:v>27.575000000000017</c:v>
                </c:pt>
                <c:pt idx="3785">
                  <c:v>27.612099999999998</c:v>
                </c:pt>
                <c:pt idx="3786">
                  <c:v>27.648700000000005</c:v>
                </c:pt>
                <c:pt idx="3787">
                  <c:v>27.684299999999993</c:v>
                </c:pt>
                <c:pt idx="3788">
                  <c:v>27.718900000000005</c:v>
                </c:pt>
                <c:pt idx="3789">
                  <c:v>27.752000000000024</c:v>
                </c:pt>
                <c:pt idx="3790">
                  <c:v>27.783699999999996</c:v>
                </c:pt>
                <c:pt idx="3791">
                  <c:v>27.813500000000005</c:v>
                </c:pt>
                <c:pt idx="3792">
                  <c:v>27.84129999999999</c:v>
                </c:pt>
                <c:pt idx="3793">
                  <c:v>27.867000000000004</c:v>
                </c:pt>
                <c:pt idx="3794">
                  <c:v>27.890300000000011</c:v>
                </c:pt>
                <c:pt idx="3795">
                  <c:v>27.911199999999994</c:v>
                </c:pt>
                <c:pt idx="3796">
                  <c:v>27.929600000000008</c:v>
                </c:pt>
                <c:pt idx="3797">
                  <c:v>27.945299999999989</c:v>
                </c:pt>
                <c:pt idx="3798">
                  <c:v>27.958500000000001</c:v>
                </c:pt>
                <c:pt idx="3799">
                  <c:v>27.969000000000023</c:v>
                </c:pt>
                <c:pt idx="3800">
                  <c:v>27.976900000000001</c:v>
                </c:pt>
                <c:pt idx="3801">
                  <c:v>27.982400000000013</c:v>
                </c:pt>
                <c:pt idx="3802">
                  <c:v>27.985399999999998</c:v>
                </c:pt>
                <c:pt idx="3803">
                  <c:v>27.9863</c:v>
                </c:pt>
                <c:pt idx="3804">
                  <c:v>27.98520000000002</c:v>
                </c:pt>
                <c:pt idx="3805">
                  <c:v>27.982200000000006</c:v>
                </c:pt>
                <c:pt idx="3806">
                  <c:v>27.977500000000006</c:v>
                </c:pt>
                <c:pt idx="3807">
                  <c:v>27.971399999999988</c:v>
                </c:pt>
                <c:pt idx="3808">
                  <c:v>27.964100000000002</c:v>
                </c:pt>
                <c:pt idx="3809">
                  <c:v>27.955900000000014</c:v>
                </c:pt>
                <c:pt idx="3810">
                  <c:v>27.946899999999999</c:v>
                </c:pt>
                <c:pt idx="3811">
                  <c:v>27.937400000000011</c:v>
                </c:pt>
                <c:pt idx="3812">
                  <c:v>27.927699999999987</c:v>
                </c:pt>
                <c:pt idx="3813">
                  <c:v>27.9178</c:v>
                </c:pt>
                <c:pt idx="3814">
                  <c:v>27.908100000000019</c:v>
                </c:pt>
                <c:pt idx="3815">
                  <c:v>27.898899999999998</c:v>
                </c:pt>
                <c:pt idx="3816">
                  <c:v>27.890200000000007</c:v>
                </c:pt>
                <c:pt idx="3817">
                  <c:v>27.882300000000001</c:v>
                </c:pt>
                <c:pt idx="3818">
                  <c:v>27.875500000000002</c:v>
                </c:pt>
                <c:pt idx="3819">
                  <c:v>27.869900000000015</c:v>
                </c:pt>
                <c:pt idx="3820">
                  <c:v>27.865799999999993</c:v>
                </c:pt>
                <c:pt idx="3821">
                  <c:v>27.863400000000013</c:v>
                </c:pt>
                <c:pt idx="3822">
                  <c:v>27.862799999999993</c:v>
                </c:pt>
                <c:pt idx="3823">
                  <c:v>27.8643</c:v>
                </c:pt>
                <c:pt idx="3824">
                  <c:v>27.868100000000013</c:v>
                </c:pt>
                <c:pt idx="3825">
                  <c:v>27.874300000000005</c:v>
                </c:pt>
                <c:pt idx="3826">
                  <c:v>27.88300000000001</c:v>
                </c:pt>
                <c:pt idx="3827">
                  <c:v>27.894499999999994</c:v>
                </c:pt>
                <c:pt idx="3828">
                  <c:v>27.90870000000001</c:v>
                </c:pt>
                <c:pt idx="3829">
                  <c:v>27.925800000000024</c:v>
                </c:pt>
                <c:pt idx="3830">
                  <c:v>27.945700000000002</c:v>
                </c:pt>
                <c:pt idx="3831">
                  <c:v>27.968400000000017</c:v>
                </c:pt>
                <c:pt idx="3832">
                  <c:v>27.994</c:v>
                </c:pt>
                <c:pt idx="3833">
                  <c:v>28.022300000000001</c:v>
                </c:pt>
                <c:pt idx="3834">
                  <c:v>28.053200000000018</c:v>
                </c:pt>
                <c:pt idx="3835">
                  <c:v>28.086500000000001</c:v>
                </c:pt>
                <c:pt idx="3836">
                  <c:v>28.122100000000017</c:v>
                </c:pt>
                <c:pt idx="3837">
                  <c:v>28.15979999999999</c:v>
                </c:pt>
                <c:pt idx="3838">
                  <c:v>28.199300000000008</c:v>
                </c:pt>
                <c:pt idx="3839">
                  <c:v>28.240400000000022</c:v>
                </c:pt>
                <c:pt idx="3840">
                  <c:v>28.282899999999998</c:v>
                </c:pt>
                <c:pt idx="3841">
                  <c:v>28.32650000000001</c:v>
                </c:pt>
                <c:pt idx="3842">
                  <c:v>28.370999999999995</c:v>
                </c:pt>
                <c:pt idx="3843">
                  <c:v>28.416000000000011</c:v>
                </c:pt>
                <c:pt idx="3844">
                  <c:v>28.461400000000012</c:v>
                </c:pt>
                <c:pt idx="3845">
                  <c:v>28.506799999999998</c:v>
                </c:pt>
                <c:pt idx="3846">
                  <c:v>28.552000000000007</c:v>
                </c:pt>
                <c:pt idx="3847">
                  <c:v>28.596799999999988</c:v>
                </c:pt>
                <c:pt idx="3848">
                  <c:v>28.640900000000002</c:v>
                </c:pt>
                <c:pt idx="3849">
                  <c:v>28.684000000000012</c:v>
                </c:pt>
                <c:pt idx="3850">
                  <c:v>28.725899999999996</c:v>
                </c:pt>
                <c:pt idx="3851">
                  <c:v>28.766400000000004</c:v>
                </c:pt>
                <c:pt idx="3852">
                  <c:v>28.805199999999999</c:v>
                </c:pt>
                <c:pt idx="3853">
                  <c:v>28.841999999999999</c:v>
                </c:pt>
                <c:pt idx="3854">
                  <c:v>28.876800000000017</c:v>
                </c:pt>
                <c:pt idx="3855">
                  <c:v>28.909199999999998</c:v>
                </c:pt>
                <c:pt idx="3856">
                  <c:v>28.939200000000014</c:v>
                </c:pt>
                <c:pt idx="3857">
                  <c:v>28.9666</c:v>
                </c:pt>
                <c:pt idx="3858">
                  <c:v>28.991200000000006</c:v>
                </c:pt>
                <c:pt idx="3859">
                  <c:v>29.013100000000023</c:v>
                </c:pt>
                <c:pt idx="3860">
                  <c:v>29.032200000000003</c:v>
                </c:pt>
                <c:pt idx="3861">
                  <c:v>29.048400000000015</c:v>
                </c:pt>
                <c:pt idx="3862">
                  <c:v>29.061899999999994</c:v>
                </c:pt>
                <c:pt idx="3863">
                  <c:v>29.072600000000008</c:v>
                </c:pt>
                <c:pt idx="3864">
                  <c:v>29.080800000000011</c:v>
                </c:pt>
                <c:pt idx="3865">
                  <c:v>29.086500000000001</c:v>
                </c:pt>
                <c:pt idx="3866">
                  <c:v>29.089900000000014</c:v>
                </c:pt>
                <c:pt idx="3867">
                  <c:v>29.091099999999997</c:v>
                </c:pt>
                <c:pt idx="3868">
                  <c:v>29.090400000000002</c:v>
                </c:pt>
                <c:pt idx="3869">
                  <c:v>29.088000000000022</c:v>
                </c:pt>
                <c:pt idx="3870">
                  <c:v>29.084100000000007</c:v>
                </c:pt>
                <c:pt idx="3871">
                  <c:v>29.078900000000004</c:v>
                </c:pt>
                <c:pt idx="3872">
                  <c:v>29.072699999999998</c:v>
                </c:pt>
                <c:pt idx="3873">
                  <c:v>29.0655</c:v>
                </c:pt>
                <c:pt idx="3874">
                  <c:v>29.057800000000015</c:v>
                </c:pt>
                <c:pt idx="3875">
                  <c:v>29.049599999999998</c:v>
                </c:pt>
                <c:pt idx="3876">
                  <c:v>29.041300000000007</c:v>
                </c:pt>
                <c:pt idx="3877">
                  <c:v>29.033000000000001</c:v>
                </c:pt>
                <c:pt idx="3878">
                  <c:v>29.024900000000002</c:v>
                </c:pt>
                <c:pt idx="3879">
                  <c:v>29.017200000000017</c:v>
                </c:pt>
                <c:pt idx="3880">
                  <c:v>29.010300000000001</c:v>
                </c:pt>
                <c:pt idx="3881">
                  <c:v>29.004300000000015</c:v>
                </c:pt>
                <c:pt idx="3882">
                  <c:v>28.999399999999994</c:v>
                </c:pt>
                <c:pt idx="3883">
                  <c:v>28.995900000000006</c:v>
                </c:pt>
                <c:pt idx="3884">
                  <c:v>28.994000000000014</c:v>
                </c:pt>
                <c:pt idx="3885">
                  <c:v>28.993899999999996</c:v>
                </c:pt>
                <c:pt idx="3886">
                  <c:v>28.995800000000017</c:v>
                </c:pt>
                <c:pt idx="3887">
                  <c:v>28.999899999999997</c:v>
                </c:pt>
                <c:pt idx="3888">
                  <c:v>29.006399999999999</c:v>
                </c:pt>
                <c:pt idx="3889">
                  <c:v>29.015400000000014</c:v>
                </c:pt>
                <c:pt idx="3890">
                  <c:v>29.027100000000004</c:v>
                </c:pt>
                <c:pt idx="3891">
                  <c:v>29.04140000000001</c:v>
                </c:pt>
                <c:pt idx="3892">
                  <c:v>29.058499999999995</c:v>
                </c:pt>
                <c:pt idx="3893">
                  <c:v>29.078400000000002</c:v>
                </c:pt>
                <c:pt idx="3894">
                  <c:v>29.101000000000013</c:v>
                </c:pt>
                <c:pt idx="3895">
                  <c:v>29.126199999999997</c:v>
                </c:pt>
                <c:pt idx="3896">
                  <c:v>29.153900000000007</c:v>
                </c:pt>
                <c:pt idx="3897">
                  <c:v>29.184100000000001</c:v>
                </c:pt>
                <c:pt idx="3898">
                  <c:v>29.216500000000011</c:v>
                </c:pt>
                <c:pt idx="3899">
                  <c:v>29.250900000000016</c:v>
                </c:pt>
                <c:pt idx="3900">
                  <c:v>29.287300000000002</c:v>
                </c:pt>
                <c:pt idx="3901">
                  <c:v>29.325200000000009</c:v>
                </c:pt>
                <c:pt idx="3902">
                  <c:v>29.364499999999992</c:v>
                </c:pt>
                <c:pt idx="3903">
                  <c:v>29.405100000000004</c:v>
                </c:pt>
                <c:pt idx="3904">
                  <c:v>29.446600000000018</c:v>
                </c:pt>
                <c:pt idx="3905">
                  <c:v>29.488799999999998</c:v>
                </c:pt>
                <c:pt idx="3906">
                  <c:v>29.531500000000008</c:v>
                </c:pt>
                <c:pt idx="3907">
                  <c:v>29.5745</c:v>
                </c:pt>
                <c:pt idx="3908">
                  <c:v>29.617400000000004</c:v>
                </c:pt>
                <c:pt idx="3909">
                  <c:v>29.660200000000017</c:v>
                </c:pt>
                <c:pt idx="3910">
                  <c:v>29.702500000000001</c:v>
                </c:pt>
                <c:pt idx="3911">
                  <c:v>29.744200000000006</c:v>
                </c:pt>
                <c:pt idx="3912">
                  <c:v>29.78479999999999</c:v>
                </c:pt>
                <c:pt idx="3913">
                  <c:v>29.824300000000008</c:v>
                </c:pt>
                <c:pt idx="3914">
                  <c:v>29.862300000000019</c:v>
                </c:pt>
                <c:pt idx="3915">
                  <c:v>29.898600000000002</c:v>
                </c:pt>
                <c:pt idx="3916">
                  <c:v>29.933000000000007</c:v>
                </c:pt>
                <c:pt idx="3917">
                  <c:v>29.965099999999993</c:v>
                </c:pt>
                <c:pt idx="3918">
                  <c:v>29.994800000000012</c:v>
                </c:pt>
                <c:pt idx="3919">
                  <c:v>30.021900000000016</c:v>
                </c:pt>
                <c:pt idx="3920">
                  <c:v>30.046099999999996</c:v>
                </c:pt>
                <c:pt idx="3921">
                  <c:v>30.067300000000017</c:v>
                </c:pt>
                <c:pt idx="3922">
                  <c:v>30.085399999999993</c:v>
                </c:pt>
                <c:pt idx="3923">
                  <c:v>30.100300000000004</c:v>
                </c:pt>
                <c:pt idx="3924">
                  <c:v>30.11190000000002</c:v>
                </c:pt>
                <c:pt idx="3925">
                  <c:v>30.1203</c:v>
                </c:pt>
                <c:pt idx="3926">
                  <c:v>30.125500000000017</c:v>
                </c:pt>
                <c:pt idx="3927">
                  <c:v>30.12769999999999</c:v>
                </c:pt>
                <c:pt idx="3928">
                  <c:v>30.126800000000003</c:v>
                </c:pt>
                <c:pt idx="3929">
                  <c:v>30.123200000000011</c:v>
                </c:pt>
                <c:pt idx="3930">
                  <c:v>30.117000000000004</c:v>
                </c:pt>
                <c:pt idx="3931">
                  <c:v>30.108400000000017</c:v>
                </c:pt>
                <c:pt idx="3932">
                  <c:v>30.097699999999989</c:v>
                </c:pt>
                <c:pt idx="3933">
                  <c:v>30.0852</c:v>
                </c:pt>
                <c:pt idx="3934">
                  <c:v>30.071100000000015</c:v>
                </c:pt>
                <c:pt idx="3935">
                  <c:v>30.055800000000005</c:v>
                </c:pt>
                <c:pt idx="3936">
                  <c:v>30.039400000000015</c:v>
                </c:pt>
                <c:pt idx="3937">
                  <c:v>30.02239999999999</c:v>
                </c:pt>
                <c:pt idx="3938">
                  <c:v>30.00500000000001</c:v>
                </c:pt>
                <c:pt idx="3939">
                  <c:v>29.987400000000022</c:v>
                </c:pt>
                <c:pt idx="3940">
                  <c:v>29.97</c:v>
                </c:pt>
                <c:pt idx="3941">
                  <c:v>29.953100000000006</c:v>
                </c:pt>
                <c:pt idx="3942">
                  <c:v>29.936899999999994</c:v>
                </c:pt>
                <c:pt idx="3943">
                  <c:v>29.921800000000005</c:v>
                </c:pt>
                <c:pt idx="3944">
                  <c:v>29.908000000000015</c:v>
                </c:pt>
                <c:pt idx="3945">
                  <c:v>29.895799999999994</c:v>
                </c:pt>
                <c:pt idx="3946">
                  <c:v>29.885400000000018</c:v>
                </c:pt>
                <c:pt idx="3947">
                  <c:v>29.877199999999988</c:v>
                </c:pt>
                <c:pt idx="3948">
                  <c:v>29.871400000000008</c:v>
                </c:pt>
                <c:pt idx="3949">
                  <c:v>29.868200000000016</c:v>
                </c:pt>
                <c:pt idx="3950">
                  <c:v>29.867699999999999</c:v>
                </c:pt>
                <c:pt idx="3951">
                  <c:v>29.870200000000011</c:v>
                </c:pt>
                <c:pt idx="3952">
                  <c:v>29.875799999999998</c:v>
                </c:pt>
                <c:pt idx="3953">
                  <c:v>29.884500000000003</c:v>
                </c:pt>
                <c:pt idx="3954">
                  <c:v>29.896400000000014</c:v>
                </c:pt>
                <c:pt idx="3955">
                  <c:v>29.911500000000004</c:v>
                </c:pt>
                <c:pt idx="3956">
                  <c:v>29.929700000000011</c:v>
                </c:pt>
                <c:pt idx="3957">
                  <c:v>29.950999999999993</c:v>
                </c:pt>
                <c:pt idx="3958">
                  <c:v>29.975300000000004</c:v>
                </c:pt>
                <c:pt idx="3959">
                  <c:v>30.00230000000002</c:v>
                </c:pt>
                <c:pt idx="3960">
                  <c:v>30.031999999999996</c:v>
                </c:pt>
                <c:pt idx="3961">
                  <c:v>30.06410000000001</c:v>
                </c:pt>
                <c:pt idx="3962">
                  <c:v>30.098399999999998</c:v>
                </c:pt>
                <c:pt idx="3963">
                  <c:v>30.134700000000009</c:v>
                </c:pt>
                <c:pt idx="3964">
                  <c:v>30.17270000000002</c:v>
                </c:pt>
                <c:pt idx="3965">
                  <c:v>30.212100000000007</c:v>
                </c:pt>
                <c:pt idx="3966">
                  <c:v>30.252800000000008</c:v>
                </c:pt>
                <c:pt idx="3967">
                  <c:v>30.294399999999996</c:v>
                </c:pt>
                <c:pt idx="3968">
                  <c:v>30.336800000000011</c:v>
                </c:pt>
                <c:pt idx="3969">
                  <c:v>30.379600000000011</c:v>
                </c:pt>
                <c:pt idx="3970">
                  <c:v>30.422700000000006</c:v>
                </c:pt>
                <c:pt idx="3971">
                  <c:v>30.465700000000012</c:v>
                </c:pt>
                <c:pt idx="3972">
                  <c:v>30.508399999999995</c:v>
                </c:pt>
                <c:pt idx="3973">
                  <c:v>30.550600000000003</c:v>
                </c:pt>
                <c:pt idx="3974">
                  <c:v>30.592000000000013</c:v>
                </c:pt>
                <c:pt idx="3975">
                  <c:v>30.632499999999993</c:v>
                </c:pt>
                <c:pt idx="3976">
                  <c:v>30.671700000000016</c:v>
                </c:pt>
                <c:pt idx="3977">
                  <c:v>30.709399999999988</c:v>
                </c:pt>
                <c:pt idx="3978">
                  <c:v>30.745400000000004</c:v>
                </c:pt>
                <c:pt idx="3979">
                  <c:v>30.779600000000016</c:v>
                </c:pt>
                <c:pt idx="3980">
                  <c:v>30.811700000000002</c:v>
                </c:pt>
                <c:pt idx="3981">
                  <c:v>30.841500000000011</c:v>
                </c:pt>
                <c:pt idx="3982">
                  <c:v>30.869</c:v>
                </c:pt>
                <c:pt idx="3983">
                  <c:v>30.894000000000005</c:v>
                </c:pt>
                <c:pt idx="3984">
                  <c:v>30.91640000000001</c:v>
                </c:pt>
                <c:pt idx="3985">
                  <c:v>30.936199999999999</c:v>
                </c:pt>
                <c:pt idx="3986">
                  <c:v>30.953400000000016</c:v>
                </c:pt>
                <c:pt idx="3987">
                  <c:v>30.9679</c:v>
                </c:pt>
                <c:pt idx="3988">
                  <c:v>30.979900000000001</c:v>
                </c:pt>
                <c:pt idx="3989">
                  <c:v>30.989500000000021</c:v>
                </c:pt>
                <c:pt idx="3990">
                  <c:v>30.996600000000001</c:v>
                </c:pt>
                <c:pt idx="3991">
                  <c:v>31.00160000000001</c:v>
                </c:pt>
                <c:pt idx="3992">
                  <c:v>31.004499999999993</c:v>
                </c:pt>
                <c:pt idx="3993">
                  <c:v>31.005500000000012</c:v>
                </c:pt>
                <c:pt idx="3994">
                  <c:v>31.004800000000017</c:v>
                </c:pt>
                <c:pt idx="3995">
                  <c:v>31.002600000000001</c:v>
                </c:pt>
                <c:pt idx="3996">
                  <c:v>30.999200000000016</c:v>
                </c:pt>
                <c:pt idx="3997">
                  <c:v>30.994599999999991</c:v>
                </c:pt>
                <c:pt idx="3998">
                  <c:v>30.989200000000011</c:v>
                </c:pt>
                <c:pt idx="3999">
                  <c:v>30.983100000000022</c:v>
                </c:pt>
                <c:pt idx="4000">
                  <c:v>30.976600000000005</c:v>
                </c:pt>
                <c:pt idx="4001">
                  <c:v>30.969800000000006</c:v>
                </c:pt>
                <c:pt idx="4002">
                  <c:v>30.962899999999991</c:v>
                </c:pt>
                <c:pt idx="4003">
                  <c:v>30.956299999999999</c:v>
                </c:pt>
                <c:pt idx="4004">
                  <c:v>30.949900000000014</c:v>
                </c:pt>
                <c:pt idx="4005">
                  <c:v>30.944199999999995</c:v>
                </c:pt>
                <c:pt idx="4006">
                  <c:v>30.939200000000014</c:v>
                </c:pt>
                <c:pt idx="4007">
                  <c:v>30.935199999999995</c:v>
                </c:pt>
                <c:pt idx="4008">
                  <c:v>30.932400000000001</c:v>
                </c:pt>
                <c:pt idx="4009">
                  <c:v>30.930900000000022</c:v>
                </c:pt>
                <c:pt idx="4010">
                  <c:v>30.931100000000001</c:v>
                </c:pt>
                <c:pt idx="4011">
                  <c:v>30.93310000000001</c:v>
                </c:pt>
                <c:pt idx="4012">
                  <c:v>30.936999999999998</c:v>
                </c:pt>
                <c:pt idx="4013">
                  <c:v>30.943100000000001</c:v>
                </c:pt>
                <c:pt idx="4014">
                  <c:v>30.95150000000001</c:v>
                </c:pt>
                <c:pt idx="4015">
                  <c:v>30.962199999999996</c:v>
                </c:pt>
                <c:pt idx="4016">
                  <c:v>30.975500000000011</c:v>
                </c:pt>
                <c:pt idx="4017">
                  <c:v>30.991399999999999</c:v>
                </c:pt>
                <c:pt idx="4018">
                  <c:v>31.009900000000002</c:v>
                </c:pt>
                <c:pt idx="4019">
                  <c:v>31.030900000000017</c:v>
                </c:pt>
                <c:pt idx="4020">
                  <c:v>31.054599999999994</c:v>
                </c:pt>
                <c:pt idx="4021">
                  <c:v>31.080800000000011</c:v>
                </c:pt>
                <c:pt idx="4022">
                  <c:v>31.10929999999999</c:v>
                </c:pt>
                <c:pt idx="4023">
                  <c:v>31.140100000000004</c:v>
                </c:pt>
                <c:pt idx="4024">
                  <c:v>31.173100000000019</c:v>
                </c:pt>
                <c:pt idx="4025">
                  <c:v>31.207899999999995</c:v>
                </c:pt>
                <c:pt idx="4026">
                  <c:v>31.244500000000016</c:v>
                </c:pt>
                <c:pt idx="4027">
                  <c:v>31.282599999999988</c:v>
                </c:pt>
                <c:pt idx="4028">
                  <c:v>31.322000000000003</c:v>
                </c:pt>
                <c:pt idx="4029">
                  <c:v>31.362400000000022</c:v>
                </c:pt>
                <c:pt idx="4030">
                  <c:v>31.403700000000001</c:v>
                </c:pt>
                <c:pt idx="4031">
                  <c:v>31.44550000000001</c:v>
                </c:pt>
                <c:pt idx="4032">
                  <c:v>31.4876</c:v>
                </c:pt>
                <c:pt idx="4033">
                  <c:v>31.529900000000012</c:v>
                </c:pt>
                <c:pt idx="4034">
                  <c:v>31.572000000000017</c:v>
                </c:pt>
                <c:pt idx="4035">
                  <c:v>31.613699999999994</c:v>
                </c:pt>
                <c:pt idx="4036">
                  <c:v>31.654700000000005</c:v>
                </c:pt>
                <c:pt idx="4037">
                  <c:v>31.69489999999999</c:v>
                </c:pt>
                <c:pt idx="4038">
                  <c:v>31.733900000000006</c:v>
                </c:pt>
                <c:pt idx="4039">
                  <c:v>31.771600000000021</c:v>
                </c:pt>
                <c:pt idx="4040">
                  <c:v>31.807599999999994</c:v>
                </c:pt>
                <c:pt idx="4041">
                  <c:v>31.841800000000006</c:v>
                </c:pt>
                <c:pt idx="4042">
                  <c:v>31.873899999999992</c:v>
                </c:pt>
                <c:pt idx="4043">
                  <c:v>31.903600000000012</c:v>
                </c:pt>
                <c:pt idx="4044">
                  <c:v>31.930900000000022</c:v>
                </c:pt>
                <c:pt idx="4045">
                  <c:v>31.955500000000001</c:v>
                </c:pt>
                <c:pt idx="4046">
                  <c:v>31.977300000000014</c:v>
                </c:pt>
                <c:pt idx="4047">
                  <c:v>31.996099999999998</c:v>
                </c:pt>
                <c:pt idx="4048">
                  <c:v>32.011800000000008</c:v>
                </c:pt>
                <c:pt idx="4049">
                  <c:v>32.024500000000018</c:v>
                </c:pt>
                <c:pt idx="4050">
                  <c:v>32.034000000000006</c:v>
                </c:pt>
                <c:pt idx="4051">
                  <c:v>32.040500000000009</c:v>
                </c:pt>
                <c:pt idx="4052">
                  <c:v>32.043999999999997</c:v>
                </c:pt>
                <c:pt idx="4053">
                  <c:v>32.044499999999999</c:v>
                </c:pt>
                <c:pt idx="4054">
                  <c:v>32.042300000000012</c:v>
                </c:pt>
                <c:pt idx="4055">
                  <c:v>32.037400000000005</c:v>
                </c:pt>
                <c:pt idx="4056">
                  <c:v>32.030100000000004</c:v>
                </c:pt>
                <c:pt idx="4057">
                  <c:v>32.020599999999988</c:v>
                </c:pt>
                <c:pt idx="4058">
                  <c:v>32.009100000000004</c:v>
                </c:pt>
                <c:pt idx="4059">
                  <c:v>31.99590000000002</c:v>
                </c:pt>
                <c:pt idx="4060">
                  <c:v>31.981200000000001</c:v>
                </c:pt>
                <c:pt idx="4061">
                  <c:v>31.96520000000001</c:v>
                </c:pt>
                <c:pt idx="4062">
                  <c:v>31.948399999999992</c:v>
                </c:pt>
                <c:pt idx="4063">
                  <c:v>31.930900000000008</c:v>
                </c:pt>
                <c:pt idx="4064">
                  <c:v>31.912900000000022</c:v>
                </c:pt>
                <c:pt idx="4065">
                  <c:v>31.894900000000007</c:v>
                </c:pt>
                <c:pt idx="4066">
                  <c:v>31.877100000000013</c:v>
                </c:pt>
                <c:pt idx="4067">
                  <c:v>31.859699999999989</c:v>
                </c:pt>
                <c:pt idx="4068">
                  <c:v>31.843000000000004</c:v>
                </c:pt>
                <c:pt idx="4069">
                  <c:v>31.827400000000011</c:v>
                </c:pt>
                <c:pt idx="4070">
                  <c:v>31.813100000000006</c:v>
                </c:pt>
                <c:pt idx="4071">
                  <c:v>31.80040000000001</c:v>
                </c:pt>
                <c:pt idx="4072">
                  <c:v>31.789599999999993</c:v>
                </c:pt>
                <c:pt idx="4073">
                  <c:v>31.780799999999999</c:v>
                </c:pt>
                <c:pt idx="4074">
                  <c:v>31.774500000000018</c:v>
                </c:pt>
                <c:pt idx="4075">
                  <c:v>31.770700000000005</c:v>
                </c:pt>
                <c:pt idx="4076">
                  <c:v>31.769800000000018</c:v>
                </c:pt>
                <c:pt idx="4077">
                  <c:v>31.771699999999996</c:v>
                </c:pt>
                <c:pt idx="4078">
                  <c:v>31.776800000000009</c:v>
                </c:pt>
                <c:pt idx="4079">
                  <c:v>31.785000000000011</c:v>
                </c:pt>
                <c:pt idx="4080">
                  <c:v>31.796400000000006</c:v>
                </c:pt>
                <c:pt idx="4081">
                  <c:v>31.810900000000018</c:v>
                </c:pt>
                <c:pt idx="4082">
                  <c:v>31.828599999999994</c:v>
                </c:pt>
                <c:pt idx="4083">
                  <c:v>31.849400000000003</c:v>
                </c:pt>
                <c:pt idx="4084">
                  <c:v>31.873000000000019</c:v>
                </c:pt>
                <c:pt idx="4085">
                  <c:v>31.8994</c:v>
                </c:pt>
                <c:pt idx="4086">
                  <c:v>31.928400000000011</c:v>
                </c:pt>
                <c:pt idx="4087">
                  <c:v>31.959800000000001</c:v>
                </c:pt>
                <c:pt idx="4088">
                  <c:v>31.993200000000002</c:v>
                </c:pt>
                <c:pt idx="4089">
                  <c:v>32.028600000000012</c:v>
                </c:pt>
                <c:pt idx="4090">
                  <c:v>32.065600000000003</c:v>
                </c:pt>
                <c:pt idx="4091">
                  <c:v>32.104000000000013</c:v>
                </c:pt>
                <c:pt idx="4092">
                  <c:v>32.143499999999989</c:v>
                </c:pt>
                <c:pt idx="4093">
                  <c:v>32.183800000000005</c:v>
                </c:pt>
                <c:pt idx="4094">
                  <c:v>32.224900000000019</c:v>
                </c:pt>
                <c:pt idx="4095">
                  <c:v>32.266199999999998</c:v>
                </c:pt>
                <c:pt idx="4096">
                  <c:v>32.307700000000011</c:v>
                </c:pt>
                <c:pt idx="4097">
                  <c:v>32.349099999999993</c:v>
                </c:pt>
                <c:pt idx="4098">
                  <c:v>32.39</c:v>
                </c:pt>
                <c:pt idx="4099">
                  <c:v>32.43040000000002</c:v>
                </c:pt>
                <c:pt idx="4100">
                  <c:v>32.469800000000006</c:v>
                </c:pt>
                <c:pt idx="4101">
                  <c:v>32.508100000000013</c:v>
                </c:pt>
                <c:pt idx="4102">
                  <c:v>32.545099999999991</c:v>
                </c:pt>
                <c:pt idx="4103">
                  <c:v>32.580400000000012</c:v>
                </c:pt>
                <c:pt idx="4104">
                  <c:v>32.613800000000012</c:v>
                </c:pt>
                <c:pt idx="4105">
                  <c:v>32.645099999999999</c:v>
                </c:pt>
                <c:pt idx="4106">
                  <c:v>32.674200000000013</c:v>
                </c:pt>
                <c:pt idx="4107">
                  <c:v>32.700800000000001</c:v>
                </c:pt>
                <c:pt idx="4108">
                  <c:v>32.724700000000013</c:v>
                </c:pt>
                <c:pt idx="4109">
                  <c:v>32.745800000000017</c:v>
                </c:pt>
                <c:pt idx="4110">
                  <c:v>32.764099999999999</c:v>
                </c:pt>
                <c:pt idx="4111">
                  <c:v>32.779500000000013</c:v>
                </c:pt>
                <c:pt idx="4112">
                  <c:v>32.791999999999987</c:v>
                </c:pt>
                <c:pt idx="4113">
                  <c:v>32.801500000000004</c:v>
                </c:pt>
                <c:pt idx="4114">
                  <c:v>32.808200000000014</c:v>
                </c:pt>
                <c:pt idx="4115">
                  <c:v>32.812100000000001</c:v>
                </c:pt>
                <c:pt idx="4116">
                  <c:v>32.813400000000016</c:v>
                </c:pt>
                <c:pt idx="4117">
                  <c:v>32.812299999999993</c:v>
                </c:pt>
                <c:pt idx="4118">
                  <c:v>32.808800000000005</c:v>
                </c:pt>
                <c:pt idx="4119">
                  <c:v>32.803300000000021</c:v>
                </c:pt>
                <c:pt idx="4120">
                  <c:v>32.796000000000006</c:v>
                </c:pt>
                <c:pt idx="4121">
                  <c:v>32.787000000000006</c:v>
                </c:pt>
                <c:pt idx="4122">
                  <c:v>32.776599999999988</c:v>
                </c:pt>
                <c:pt idx="4123">
                  <c:v>32.765100000000004</c:v>
                </c:pt>
                <c:pt idx="4124">
                  <c:v>32.752700000000019</c:v>
                </c:pt>
                <c:pt idx="4125">
                  <c:v>32.739599999999996</c:v>
                </c:pt>
                <c:pt idx="4126">
                  <c:v>32.726000000000013</c:v>
                </c:pt>
                <c:pt idx="4127">
                  <c:v>32.712199999999996</c:v>
                </c:pt>
                <c:pt idx="4128">
                  <c:v>32.698300000000003</c:v>
                </c:pt>
                <c:pt idx="4129">
                  <c:v>32.684700000000021</c:v>
                </c:pt>
                <c:pt idx="4130">
                  <c:v>32.671499999999995</c:v>
                </c:pt>
                <c:pt idx="4131">
                  <c:v>32.658900000000017</c:v>
                </c:pt>
                <c:pt idx="4132">
                  <c:v>32.647199999999998</c:v>
                </c:pt>
                <c:pt idx="4133">
                  <c:v>32.636600000000001</c:v>
                </c:pt>
                <c:pt idx="4134">
                  <c:v>32.627200000000016</c:v>
                </c:pt>
                <c:pt idx="4135">
                  <c:v>32.619399999999999</c:v>
                </c:pt>
                <c:pt idx="4136">
                  <c:v>32.613200000000006</c:v>
                </c:pt>
                <c:pt idx="4137">
                  <c:v>32.608899999999991</c:v>
                </c:pt>
                <c:pt idx="4138">
                  <c:v>32.606700000000004</c:v>
                </c:pt>
                <c:pt idx="4139">
                  <c:v>32.606700000000018</c:v>
                </c:pt>
                <c:pt idx="4140">
                  <c:v>32.609099999999998</c:v>
                </c:pt>
                <c:pt idx="4141">
                  <c:v>32.613900000000015</c:v>
                </c:pt>
                <c:pt idx="4142">
                  <c:v>32.621399999999994</c:v>
                </c:pt>
                <c:pt idx="4143">
                  <c:v>32.631500000000003</c:v>
                </c:pt>
                <c:pt idx="4144">
                  <c:v>32.644200000000012</c:v>
                </c:pt>
                <c:pt idx="4145">
                  <c:v>32.659599999999998</c:v>
                </c:pt>
                <c:pt idx="4146">
                  <c:v>32.677500000000009</c:v>
                </c:pt>
                <c:pt idx="4147">
                  <c:v>32.697999999999993</c:v>
                </c:pt>
                <c:pt idx="4148">
                  <c:v>32.7209</c:v>
                </c:pt>
                <c:pt idx="4149">
                  <c:v>32.746000000000024</c:v>
                </c:pt>
                <c:pt idx="4150">
                  <c:v>32.773200000000003</c:v>
                </c:pt>
                <c:pt idx="4151">
                  <c:v>32.802300000000017</c:v>
                </c:pt>
                <c:pt idx="4152">
                  <c:v>32.833199999999991</c:v>
                </c:pt>
                <c:pt idx="4153">
                  <c:v>32.865500000000011</c:v>
                </c:pt>
                <c:pt idx="4154">
                  <c:v>32.899100000000018</c:v>
                </c:pt>
                <c:pt idx="4155">
                  <c:v>32.933700000000002</c:v>
                </c:pt>
                <c:pt idx="4156">
                  <c:v>32.969200000000015</c:v>
                </c:pt>
                <c:pt idx="4157">
                  <c:v>33.005299999999991</c:v>
                </c:pt>
                <c:pt idx="4158">
                  <c:v>33.041700000000006</c:v>
                </c:pt>
                <c:pt idx="4159">
                  <c:v>33.078300000000013</c:v>
                </c:pt>
                <c:pt idx="4160">
                  <c:v>33.114699999999999</c:v>
                </c:pt>
                <c:pt idx="4161">
                  <c:v>33.150900000000007</c:v>
                </c:pt>
                <c:pt idx="4162">
                  <c:v>33.186399999999992</c:v>
                </c:pt>
                <c:pt idx="4163">
                  <c:v>33.22120000000001</c:v>
                </c:pt>
                <c:pt idx="4164">
                  <c:v>33.255000000000024</c:v>
                </c:pt>
                <c:pt idx="4165">
                  <c:v>33.287499999999994</c:v>
                </c:pt>
                <c:pt idx="4166">
                  <c:v>33.318500000000014</c:v>
                </c:pt>
                <c:pt idx="4167">
                  <c:v>33.347799999999992</c:v>
                </c:pt>
                <c:pt idx="4168">
                  <c:v>33.37530000000001</c:v>
                </c:pt>
                <c:pt idx="4169">
                  <c:v>33.400600000000011</c:v>
                </c:pt>
                <c:pt idx="4170">
                  <c:v>33.423699999999997</c:v>
                </c:pt>
                <c:pt idx="4171">
                  <c:v>33.444300000000013</c:v>
                </c:pt>
                <c:pt idx="4172">
                  <c:v>33.462399999999988</c:v>
                </c:pt>
                <c:pt idx="4173">
                  <c:v>33.477800000000002</c:v>
                </c:pt>
                <c:pt idx="4174">
                  <c:v>33.490500000000011</c:v>
                </c:pt>
                <c:pt idx="4175">
                  <c:v>33.500399999999999</c:v>
                </c:pt>
                <c:pt idx="4176">
                  <c:v>33.507600000000011</c:v>
                </c:pt>
                <c:pt idx="4177">
                  <c:v>33.51209999999999</c:v>
                </c:pt>
                <c:pt idx="4178">
                  <c:v>33.513900000000007</c:v>
                </c:pt>
                <c:pt idx="4179">
                  <c:v>33.513200000000012</c:v>
                </c:pt>
                <c:pt idx="4180">
                  <c:v>33.510099999999994</c:v>
                </c:pt>
                <c:pt idx="4181">
                  <c:v>33.504900000000006</c:v>
                </c:pt>
                <c:pt idx="4182">
                  <c:v>33.497599999999991</c:v>
                </c:pt>
                <c:pt idx="4183">
                  <c:v>33.488600000000005</c:v>
                </c:pt>
                <c:pt idx="4184">
                  <c:v>33.478100000000012</c:v>
                </c:pt>
                <c:pt idx="4185">
                  <c:v>33.466200000000001</c:v>
                </c:pt>
                <c:pt idx="4186">
                  <c:v>33.453300000000013</c:v>
                </c:pt>
                <c:pt idx="4187">
                  <c:v>33.439599999999999</c:v>
                </c:pt>
                <c:pt idx="4188">
                  <c:v>33.425300000000007</c:v>
                </c:pt>
                <c:pt idx="4189">
                  <c:v>33.41070000000002</c:v>
                </c:pt>
                <c:pt idx="4190">
                  <c:v>33.396100000000004</c:v>
                </c:pt>
                <c:pt idx="4191">
                  <c:v>33.381600000000006</c:v>
                </c:pt>
                <c:pt idx="4192">
                  <c:v>33.367499999999993</c:v>
                </c:pt>
                <c:pt idx="4193">
                  <c:v>33.354200000000006</c:v>
                </c:pt>
                <c:pt idx="4194">
                  <c:v>33.341700000000017</c:v>
                </c:pt>
                <c:pt idx="4195">
                  <c:v>33.330399999999997</c:v>
                </c:pt>
                <c:pt idx="4196">
                  <c:v>33.320600000000013</c:v>
                </c:pt>
                <c:pt idx="4197">
                  <c:v>33.312399999999997</c:v>
                </c:pt>
                <c:pt idx="4198">
                  <c:v>33.306200000000004</c:v>
                </c:pt>
                <c:pt idx="4199">
                  <c:v>33.30210000000001</c:v>
                </c:pt>
                <c:pt idx="4200">
                  <c:v>33.300399999999996</c:v>
                </c:pt>
                <c:pt idx="4201">
                  <c:v>33.301200000000009</c:v>
                </c:pt>
                <c:pt idx="4202">
                  <c:v>33.3048</c:v>
                </c:pt>
                <c:pt idx="4203">
                  <c:v>33.311300000000003</c:v>
                </c:pt>
                <c:pt idx="4204">
                  <c:v>33.32080000000002</c:v>
                </c:pt>
                <c:pt idx="4205">
                  <c:v>33.333299999999994</c:v>
                </c:pt>
                <c:pt idx="4206">
                  <c:v>33.349000000000018</c:v>
                </c:pt>
                <c:pt idx="4207">
                  <c:v>33.367799999999988</c:v>
                </c:pt>
                <c:pt idx="4208">
                  <c:v>33.389800000000008</c:v>
                </c:pt>
                <c:pt idx="4209">
                  <c:v>33.414700000000011</c:v>
                </c:pt>
                <c:pt idx="4210">
                  <c:v>33.442499999999995</c:v>
                </c:pt>
                <c:pt idx="4211">
                  <c:v>33.473000000000013</c:v>
                </c:pt>
                <c:pt idx="4212">
                  <c:v>33.506099999999989</c:v>
                </c:pt>
                <c:pt idx="4213">
                  <c:v>33.541600000000003</c:v>
                </c:pt>
                <c:pt idx="4214">
                  <c:v>33.579200000000014</c:v>
                </c:pt>
                <c:pt idx="4215">
                  <c:v>33.618700000000004</c:v>
                </c:pt>
                <c:pt idx="4216">
                  <c:v>33.659800000000018</c:v>
                </c:pt>
                <c:pt idx="4217">
                  <c:v>33.702299999999994</c:v>
                </c:pt>
                <c:pt idx="4218">
                  <c:v>33.746000000000009</c:v>
                </c:pt>
                <c:pt idx="4219">
                  <c:v>33.790600000000012</c:v>
                </c:pt>
                <c:pt idx="4220">
                  <c:v>33.835800000000006</c:v>
                </c:pt>
                <c:pt idx="4221">
                  <c:v>33.88130000000001</c:v>
                </c:pt>
                <c:pt idx="4222">
                  <c:v>33.927000000000021</c:v>
                </c:pt>
                <c:pt idx="4223">
                  <c:v>33.972500000000011</c:v>
                </c:pt>
                <c:pt idx="4224">
                  <c:v>34.017600000000016</c:v>
                </c:pt>
                <c:pt idx="4225">
                  <c:v>34.062100000000001</c:v>
                </c:pt>
                <c:pt idx="4226">
                  <c:v>34.10560000000001</c:v>
                </c:pt>
                <c:pt idx="4227">
                  <c:v>34.147900000000021</c:v>
                </c:pt>
                <c:pt idx="4228">
                  <c:v>34.188900000000004</c:v>
                </c:pt>
                <c:pt idx="4229">
                  <c:v>34.228100000000012</c:v>
                </c:pt>
                <c:pt idx="4230">
                  <c:v>34.265500000000003</c:v>
                </c:pt>
                <c:pt idx="4231">
                  <c:v>34.300700000000006</c:v>
                </c:pt>
                <c:pt idx="4232">
                  <c:v>34.333600000000018</c:v>
                </c:pt>
                <c:pt idx="4233">
                  <c:v>34.364000000000004</c:v>
                </c:pt>
                <c:pt idx="4234">
                  <c:v>34.391800000000018</c:v>
                </c:pt>
                <c:pt idx="4235">
                  <c:v>34.416899999999998</c:v>
                </c:pt>
                <c:pt idx="4236">
                  <c:v>34.439200000000014</c:v>
                </c:pt>
                <c:pt idx="4237">
                  <c:v>34.458700000000022</c:v>
                </c:pt>
                <c:pt idx="4238">
                  <c:v>34.475400000000008</c:v>
                </c:pt>
                <c:pt idx="4239">
                  <c:v>34.489300000000014</c:v>
                </c:pt>
                <c:pt idx="4240">
                  <c:v>34.500500000000002</c:v>
                </c:pt>
                <c:pt idx="4241">
                  <c:v>34.509200000000007</c:v>
                </c:pt>
                <c:pt idx="4242">
                  <c:v>34.515400000000028</c:v>
                </c:pt>
                <c:pt idx="4243">
                  <c:v>34.519400000000005</c:v>
                </c:pt>
                <c:pt idx="4244">
                  <c:v>34.521200000000022</c:v>
                </c:pt>
                <c:pt idx="4245">
                  <c:v>34.521199999999993</c:v>
                </c:pt>
                <c:pt idx="4246">
                  <c:v>34.519500000000008</c:v>
                </c:pt>
                <c:pt idx="4247">
                  <c:v>34.51630000000003</c:v>
                </c:pt>
                <c:pt idx="4248">
                  <c:v>34.511800000000008</c:v>
                </c:pt>
                <c:pt idx="4249">
                  <c:v>34.50630000000001</c:v>
                </c:pt>
                <c:pt idx="4250">
                  <c:v>34.5</c:v>
                </c:pt>
                <c:pt idx="4251">
                  <c:v>34.493100000000013</c:v>
                </c:pt>
                <c:pt idx="4252">
                  <c:v>34.485800000000026</c:v>
                </c:pt>
                <c:pt idx="4253">
                  <c:v>34.478400000000008</c:v>
                </c:pt>
                <c:pt idx="4254">
                  <c:v>34.471100000000021</c:v>
                </c:pt>
                <c:pt idx="4255">
                  <c:v>34.463999999999999</c:v>
                </c:pt>
                <c:pt idx="4256">
                  <c:v>34.45750000000001</c:v>
                </c:pt>
                <c:pt idx="4257">
                  <c:v>34.45180000000002</c:v>
                </c:pt>
                <c:pt idx="4258">
                  <c:v>34.447000000000003</c:v>
                </c:pt>
                <c:pt idx="4259">
                  <c:v>34.443500000000014</c:v>
                </c:pt>
                <c:pt idx="4260">
                  <c:v>34.441400000000002</c:v>
                </c:pt>
                <c:pt idx="4261">
                  <c:v>34.441000000000017</c:v>
                </c:pt>
                <c:pt idx="4262">
                  <c:v>34.442400000000021</c:v>
                </c:pt>
                <c:pt idx="4263">
                  <c:v>34.445900000000009</c:v>
                </c:pt>
                <c:pt idx="4264">
                  <c:v>34.451700000000017</c:v>
                </c:pt>
                <c:pt idx="4265">
                  <c:v>34.459800000000001</c:v>
                </c:pt>
                <c:pt idx="4266">
                  <c:v>34.470500000000015</c:v>
                </c:pt>
                <c:pt idx="4267">
                  <c:v>34.483700000000027</c:v>
                </c:pt>
                <c:pt idx="4268">
                  <c:v>34.499600000000001</c:v>
                </c:pt>
                <c:pt idx="4269">
                  <c:v>34.518300000000011</c:v>
                </c:pt>
                <c:pt idx="4270">
                  <c:v>34.539500000000004</c:v>
                </c:pt>
                <c:pt idx="4271">
                  <c:v>34.563500000000005</c:v>
                </c:pt>
                <c:pt idx="4272">
                  <c:v>34.590000000000018</c:v>
                </c:pt>
                <c:pt idx="4273">
                  <c:v>34.618900000000011</c:v>
                </c:pt>
                <c:pt idx="4274">
                  <c:v>34.650100000000023</c:v>
                </c:pt>
                <c:pt idx="4275">
                  <c:v>34.683499999999995</c:v>
                </c:pt>
                <c:pt idx="4276">
                  <c:v>34.718800000000016</c:v>
                </c:pt>
                <c:pt idx="4277">
                  <c:v>34.755900000000025</c:v>
                </c:pt>
                <c:pt idx="4278">
                  <c:v>34.794600000000003</c:v>
                </c:pt>
                <c:pt idx="4279">
                  <c:v>34.83450000000002</c:v>
                </c:pt>
                <c:pt idx="4280">
                  <c:v>34.875600000000006</c:v>
                </c:pt>
                <c:pt idx="4281">
                  <c:v>34.917600000000007</c:v>
                </c:pt>
                <c:pt idx="4282">
                  <c:v>34.960200000000029</c:v>
                </c:pt>
                <c:pt idx="4283">
                  <c:v>35.00330000000001</c:v>
                </c:pt>
                <c:pt idx="4284">
                  <c:v>35.046600000000012</c:v>
                </c:pt>
                <c:pt idx="4285">
                  <c:v>35.089799999999997</c:v>
                </c:pt>
                <c:pt idx="4286">
                  <c:v>35.132900000000006</c:v>
                </c:pt>
                <c:pt idx="4287">
                  <c:v>35.175400000000025</c:v>
                </c:pt>
                <c:pt idx="4288">
                  <c:v>35.217300000000009</c:v>
                </c:pt>
                <c:pt idx="4289">
                  <c:v>35.258200000000016</c:v>
                </c:pt>
                <c:pt idx="4290">
                  <c:v>35.298000000000002</c:v>
                </c:pt>
                <c:pt idx="4291">
                  <c:v>35.336400000000012</c:v>
                </c:pt>
                <c:pt idx="4292">
                  <c:v>35.373200000000026</c:v>
                </c:pt>
                <c:pt idx="4293">
                  <c:v>35.408200000000008</c:v>
                </c:pt>
                <c:pt idx="4294">
                  <c:v>35.44110000000002</c:v>
                </c:pt>
                <c:pt idx="4295">
                  <c:v>35.471699999999998</c:v>
                </c:pt>
                <c:pt idx="4296">
                  <c:v>35.500000000000014</c:v>
                </c:pt>
                <c:pt idx="4297">
                  <c:v>35.525600000000026</c:v>
                </c:pt>
                <c:pt idx="4298">
                  <c:v>35.548500000000004</c:v>
                </c:pt>
                <c:pt idx="4299">
                  <c:v>35.568500000000014</c:v>
                </c:pt>
                <c:pt idx="4300">
                  <c:v>35.585700000000003</c:v>
                </c:pt>
                <c:pt idx="4301">
                  <c:v>35.600000000000009</c:v>
                </c:pt>
                <c:pt idx="4302">
                  <c:v>35.611400000000017</c:v>
                </c:pt>
                <c:pt idx="4303">
                  <c:v>35.620000000000005</c:v>
                </c:pt>
                <c:pt idx="4304">
                  <c:v>35.625800000000012</c:v>
                </c:pt>
                <c:pt idx="4305">
                  <c:v>35.629099999999994</c:v>
                </c:pt>
                <c:pt idx="4306">
                  <c:v>35.63000000000001</c:v>
                </c:pt>
                <c:pt idx="4307">
                  <c:v>35.62860000000002</c:v>
                </c:pt>
                <c:pt idx="4308">
                  <c:v>35.62530000000001</c:v>
                </c:pt>
                <c:pt idx="4309">
                  <c:v>35.620300000000015</c:v>
                </c:pt>
                <c:pt idx="4310">
                  <c:v>35.613699999999994</c:v>
                </c:pt>
                <c:pt idx="4311">
                  <c:v>35.606000000000009</c:v>
                </c:pt>
                <c:pt idx="4312">
                  <c:v>35.597200000000029</c:v>
                </c:pt>
                <c:pt idx="4313">
                  <c:v>35.587800000000001</c:v>
                </c:pt>
                <c:pt idx="4314">
                  <c:v>35.577900000000014</c:v>
                </c:pt>
                <c:pt idx="4315">
                  <c:v>35.567800000000005</c:v>
                </c:pt>
                <c:pt idx="4316">
                  <c:v>35.557700000000011</c:v>
                </c:pt>
                <c:pt idx="4317">
                  <c:v>35.548000000000016</c:v>
                </c:pt>
                <c:pt idx="4318">
                  <c:v>35.538800000000009</c:v>
                </c:pt>
                <c:pt idx="4319">
                  <c:v>35.530500000000018</c:v>
                </c:pt>
                <c:pt idx="4320">
                  <c:v>35.523200000000003</c:v>
                </c:pt>
                <c:pt idx="4321">
                  <c:v>35.517100000000013</c:v>
                </c:pt>
                <c:pt idx="4322">
                  <c:v>35.51260000000002</c:v>
                </c:pt>
                <c:pt idx="4323">
                  <c:v>35.509900000000002</c:v>
                </c:pt>
                <c:pt idx="4324">
                  <c:v>35.509100000000018</c:v>
                </c:pt>
                <c:pt idx="4325">
                  <c:v>35.510499999999993</c:v>
                </c:pt>
                <c:pt idx="4326">
                  <c:v>35.514300000000006</c:v>
                </c:pt>
                <c:pt idx="4327">
                  <c:v>35.520700000000019</c:v>
                </c:pt>
                <c:pt idx="4328">
                  <c:v>35.529800000000009</c:v>
                </c:pt>
                <c:pt idx="4329">
                  <c:v>35.541800000000023</c:v>
                </c:pt>
                <c:pt idx="4330">
                  <c:v>35.556799999999996</c:v>
                </c:pt>
                <c:pt idx="4331">
                  <c:v>35.574700000000007</c:v>
                </c:pt>
                <c:pt idx="4332">
                  <c:v>35.595700000000022</c:v>
                </c:pt>
                <c:pt idx="4333">
                  <c:v>35.619800000000012</c:v>
                </c:pt>
                <c:pt idx="4334">
                  <c:v>35.646800000000013</c:v>
                </c:pt>
                <c:pt idx="4335">
                  <c:v>35.676699999999997</c:v>
                </c:pt>
                <c:pt idx="4336">
                  <c:v>35.709500000000006</c:v>
                </c:pt>
                <c:pt idx="4337">
                  <c:v>35.744800000000026</c:v>
                </c:pt>
                <c:pt idx="4338">
                  <c:v>35.782600000000002</c:v>
                </c:pt>
                <c:pt idx="4339">
                  <c:v>35.822700000000012</c:v>
                </c:pt>
                <c:pt idx="4340">
                  <c:v>35.864800000000002</c:v>
                </c:pt>
                <c:pt idx="4341">
                  <c:v>35.908600000000007</c:v>
                </c:pt>
                <c:pt idx="4342">
                  <c:v>35.954000000000022</c:v>
                </c:pt>
                <c:pt idx="4343">
                  <c:v>36.000600000000006</c:v>
                </c:pt>
                <c:pt idx="4344">
                  <c:v>36.048300000000012</c:v>
                </c:pt>
                <c:pt idx="4345">
                  <c:v>36.096699999999998</c:v>
                </c:pt>
                <c:pt idx="4346">
                  <c:v>36.145600000000016</c:v>
                </c:pt>
                <c:pt idx="4347">
                  <c:v>36.194600000000023</c:v>
                </c:pt>
                <c:pt idx="4348">
                  <c:v>36.243500000000012</c:v>
                </c:pt>
                <c:pt idx="4349">
                  <c:v>36.292100000000019</c:v>
                </c:pt>
                <c:pt idx="4350">
                  <c:v>36.340000000000003</c:v>
                </c:pt>
                <c:pt idx="4351">
                  <c:v>36.387000000000015</c:v>
                </c:pt>
                <c:pt idx="4352">
                  <c:v>36.432800000000029</c:v>
                </c:pt>
                <c:pt idx="4353">
                  <c:v>36.477100000000007</c:v>
                </c:pt>
                <c:pt idx="4354">
                  <c:v>36.519700000000014</c:v>
                </c:pt>
                <c:pt idx="4355">
                  <c:v>36.560299999999998</c:v>
                </c:pt>
                <c:pt idx="4356">
                  <c:v>36.598600000000005</c:v>
                </c:pt>
                <c:pt idx="4357">
                  <c:v>36.63460000000002</c:v>
                </c:pt>
                <c:pt idx="4358">
                  <c:v>36.667900000000003</c:v>
                </c:pt>
                <c:pt idx="4359">
                  <c:v>36.698500000000024</c:v>
                </c:pt>
                <c:pt idx="4360">
                  <c:v>36.726200000000006</c:v>
                </c:pt>
                <c:pt idx="4361">
                  <c:v>36.750900000000016</c:v>
                </c:pt>
                <c:pt idx="4362">
                  <c:v>36.772700000000029</c:v>
                </c:pt>
                <c:pt idx="4363">
                  <c:v>36.791300000000007</c:v>
                </c:pt>
                <c:pt idx="4364">
                  <c:v>36.807000000000016</c:v>
                </c:pt>
                <c:pt idx="4365">
                  <c:v>36.819800000000001</c:v>
                </c:pt>
                <c:pt idx="4366">
                  <c:v>36.829800000000006</c:v>
                </c:pt>
                <c:pt idx="4367">
                  <c:v>36.837000000000018</c:v>
                </c:pt>
                <c:pt idx="4368">
                  <c:v>36.841700000000003</c:v>
                </c:pt>
                <c:pt idx="4369">
                  <c:v>36.844000000000023</c:v>
                </c:pt>
                <c:pt idx="4370">
                  <c:v>36.844099999999997</c:v>
                </c:pt>
                <c:pt idx="4371">
                  <c:v>36.842200000000005</c:v>
                </c:pt>
                <c:pt idx="4372">
                  <c:v>36.838600000000028</c:v>
                </c:pt>
                <c:pt idx="4373">
                  <c:v>36.833400000000012</c:v>
                </c:pt>
                <c:pt idx="4374">
                  <c:v>36.826900000000023</c:v>
                </c:pt>
                <c:pt idx="4375">
                  <c:v>36.819199999999995</c:v>
                </c:pt>
                <c:pt idx="4376">
                  <c:v>36.810700000000011</c:v>
                </c:pt>
                <c:pt idx="4377">
                  <c:v>36.801500000000019</c:v>
                </c:pt>
                <c:pt idx="4378">
                  <c:v>36.791800000000009</c:v>
                </c:pt>
                <c:pt idx="4379">
                  <c:v>36.782000000000011</c:v>
                </c:pt>
                <c:pt idx="4380">
                  <c:v>36.772199999999998</c:v>
                </c:pt>
                <c:pt idx="4381">
                  <c:v>36.762700000000009</c:v>
                </c:pt>
                <c:pt idx="4382">
                  <c:v>36.753700000000023</c:v>
                </c:pt>
                <c:pt idx="4383">
                  <c:v>36.745400000000004</c:v>
                </c:pt>
                <c:pt idx="4384">
                  <c:v>36.73820000000002</c:v>
                </c:pt>
                <c:pt idx="4385">
                  <c:v>36.732100000000003</c:v>
                </c:pt>
                <c:pt idx="4386">
                  <c:v>36.727500000000006</c:v>
                </c:pt>
                <c:pt idx="4387">
                  <c:v>36.724600000000024</c:v>
                </c:pt>
                <c:pt idx="4388">
                  <c:v>36.723500000000001</c:v>
                </c:pt>
                <c:pt idx="4389">
                  <c:v>36.72450000000002</c:v>
                </c:pt>
                <c:pt idx="4390">
                  <c:v>36.727699999999999</c:v>
                </c:pt>
                <c:pt idx="4391">
                  <c:v>36.733300000000014</c:v>
                </c:pt>
                <c:pt idx="4392">
                  <c:v>36.741300000000024</c:v>
                </c:pt>
                <c:pt idx="4393">
                  <c:v>36.751800000000003</c:v>
                </c:pt>
                <c:pt idx="4394">
                  <c:v>36.764900000000011</c:v>
                </c:pt>
                <c:pt idx="4395">
                  <c:v>36.7804</c:v>
                </c:pt>
                <c:pt idx="4396">
                  <c:v>36.798500000000018</c:v>
                </c:pt>
                <c:pt idx="4397">
                  <c:v>36.818900000000028</c:v>
                </c:pt>
                <c:pt idx="4398">
                  <c:v>36.8416</c:v>
                </c:pt>
                <c:pt idx="4399">
                  <c:v>36.866500000000016</c:v>
                </c:pt>
                <c:pt idx="4400">
                  <c:v>36.893299999999996</c:v>
                </c:pt>
                <c:pt idx="4401">
                  <c:v>36.921900000000008</c:v>
                </c:pt>
                <c:pt idx="4402">
                  <c:v>36.952200000000019</c:v>
                </c:pt>
                <c:pt idx="4403">
                  <c:v>36.983800000000002</c:v>
                </c:pt>
                <c:pt idx="4404">
                  <c:v>37.016700000000014</c:v>
                </c:pt>
                <c:pt idx="4405">
                  <c:v>37.0505</c:v>
                </c:pt>
                <c:pt idx="4406">
                  <c:v>37.085200000000015</c:v>
                </c:pt>
                <c:pt idx="4407">
                  <c:v>37.120500000000021</c:v>
                </c:pt>
                <c:pt idx="4408">
                  <c:v>37.156200000000013</c:v>
                </c:pt>
                <c:pt idx="4409">
                  <c:v>37.192200000000014</c:v>
                </c:pt>
                <c:pt idx="4410">
                  <c:v>37.228200000000001</c:v>
                </c:pt>
                <c:pt idx="4411">
                  <c:v>37.264100000000013</c:v>
                </c:pt>
                <c:pt idx="4412">
                  <c:v>37.299600000000027</c:v>
                </c:pt>
                <c:pt idx="4413">
                  <c:v>37.334700000000012</c:v>
                </c:pt>
                <c:pt idx="4414">
                  <c:v>37.369000000000014</c:v>
                </c:pt>
                <c:pt idx="4415">
                  <c:v>37.4024</c:v>
                </c:pt>
                <c:pt idx="4416">
                  <c:v>37.43480000000001</c:v>
                </c:pt>
                <c:pt idx="4417">
                  <c:v>37.465700000000027</c:v>
                </c:pt>
                <c:pt idx="4418">
                  <c:v>37.495200000000011</c:v>
                </c:pt>
                <c:pt idx="4419">
                  <c:v>37.522900000000021</c:v>
                </c:pt>
                <c:pt idx="4420">
                  <c:v>37.548699999999997</c:v>
                </c:pt>
                <c:pt idx="4421">
                  <c:v>37.572400000000016</c:v>
                </c:pt>
                <c:pt idx="4422">
                  <c:v>37.593800000000016</c:v>
                </c:pt>
                <c:pt idx="4423">
                  <c:v>37.612700000000004</c:v>
                </c:pt>
                <c:pt idx="4424">
                  <c:v>37.629100000000022</c:v>
                </c:pt>
                <c:pt idx="4425">
                  <c:v>37.642899999999997</c:v>
                </c:pt>
                <c:pt idx="4426">
                  <c:v>37.653900000000007</c:v>
                </c:pt>
                <c:pt idx="4427">
                  <c:v>37.662300000000016</c:v>
                </c:pt>
                <c:pt idx="4428">
                  <c:v>37.668000000000006</c:v>
                </c:pt>
                <c:pt idx="4429">
                  <c:v>37.671100000000024</c:v>
                </c:pt>
                <c:pt idx="4430">
                  <c:v>37.671700000000001</c:v>
                </c:pt>
                <c:pt idx="4431">
                  <c:v>37.670000000000016</c:v>
                </c:pt>
                <c:pt idx="4432">
                  <c:v>37.666000000000025</c:v>
                </c:pt>
                <c:pt idx="4433">
                  <c:v>37.660000000000011</c:v>
                </c:pt>
                <c:pt idx="4434">
                  <c:v>37.652200000000022</c:v>
                </c:pt>
                <c:pt idx="4435">
                  <c:v>37.642799999999994</c:v>
                </c:pt>
                <c:pt idx="4436">
                  <c:v>37.632000000000005</c:v>
                </c:pt>
                <c:pt idx="4437">
                  <c:v>37.620100000000022</c:v>
                </c:pt>
                <c:pt idx="4438">
                  <c:v>37.607200000000006</c:v>
                </c:pt>
                <c:pt idx="4439">
                  <c:v>37.593600000000023</c:v>
                </c:pt>
                <c:pt idx="4440">
                  <c:v>37.579599999999999</c:v>
                </c:pt>
                <c:pt idx="4441">
                  <c:v>37.565300000000008</c:v>
                </c:pt>
                <c:pt idx="4442">
                  <c:v>37.550900000000027</c:v>
                </c:pt>
                <c:pt idx="4443">
                  <c:v>37.536799999999999</c:v>
                </c:pt>
                <c:pt idx="4444">
                  <c:v>37.52300000000001</c:v>
                </c:pt>
                <c:pt idx="4445">
                  <c:v>37.509900000000002</c:v>
                </c:pt>
                <c:pt idx="4446">
                  <c:v>37.497600000000006</c:v>
                </c:pt>
                <c:pt idx="4447">
                  <c:v>37.486400000000017</c:v>
                </c:pt>
                <c:pt idx="4448">
                  <c:v>37.476600000000005</c:v>
                </c:pt>
                <c:pt idx="4449">
                  <c:v>37.46820000000001</c:v>
                </c:pt>
                <c:pt idx="4450">
                  <c:v>37.461600000000004</c:v>
                </c:pt>
                <c:pt idx="4451">
                  <c:v>37.456900000000005</c:v>
                </c:pt>
                <c:pt idx="4452">
                  <c:v>37.454400000000021</c:v>
                </c:pt>
                <c:pt idx="4453">
                  <c:v>37.4542</c:v>
                </c:pt>
                <c:pt idx="4454">
                  <c:v>37.45650000000002</c:v>
                </c:pt>
                <c:pt idx="4455">
                  <c:v>37.461399999999998</c:v>
                </c:pt>
                <c:pt idx="4456">
                  <c:v>37.469000000000008</c:v>
                </c:pt>
                <c:pt idx="4457">
                  <c:v>37.479400000000027</c:v>
                </c:pt>
                <c:pt idx="4458">
                  <c:v>37.49260000000001</c:v>
                </c:pt>
                <c:pt idx="4459">
                  <c:v>37.508500000000012</c:v>
                </c:pt>
                <c:pt idx="4460">
                  <c:v>37.527199999999993</c:v>
                </c:pt>
                <c:pt idx="4461">
                  <c:v>37.548500000000018</c:v>
                </c:pt>
                <c:pt idx="4462">
                  <c:v>37.572400000000016</c:v>
                </c:pt>
                <c:pt idx="4463">
                  <c:v>37.598700000000008</c:v>
                </c:pt>
                <c:pt idx="4464">
                  <c:v>37.627100000000013</c:v>
                </c:pt>
                <c:pt idx="4465">
                  <c:v>37.657499999999999</c:v>
                </c:pt>
                <c:pt idx="4466">
                  <c:v>37.689600000000013</c:v>
                </c:pt>
                <c:pt idx="4467">
                  <c:v>37.723300000000023</c:v>
                </c:pt>
                <c:pt idx="4468">
                  <c:v>37.758200000000016</c:v>
                </c:pt>
                <c:pt idx="4469">
                  <c:v>37.794100000000014</c:v>
                </c:pt>
                <c:pt idx="4470">
                  <c:v>37.830600000000004</c:v>
                </c:pt>
                <c:pt idx="4471">
                  <c:v>37.86760000000001</c:v>
                </c:pt>
                <c:pt idx="4472">
                  <c:v>37.904800000000023</c:v>
                </c:pt>
                <c:pt idx="4473">
                  <c:v>37.941800000000001</c:v>
                </c:pt>
                <c:pt idx="4474">
                  <c:v>37.978400000000022</c:v>
                </c:pt>
                <c:pt idx="4475">
                  <c:v>38.014299999999992</c:v>
                </c:pt>
                <c:pt idx="4476">
                  <c:v>38.049300000000017</c:v>
                </c:pt>
                <c:pt idx="4477">
                  <c:v>38.08310000000003</c:v>
                </c:pt>
                <c:pt idx="4478">
                  <c:v>38.115499999999997</c:v>
                </c:pt>
                <c:pt idx="4479">
                  <c:v>38.146100000000018</c:v>
                </c:pt>
                <c:pt idx="4480">
                  <c:v>38.174700000000001</c:v>
                </c:pt>
                <c:pt idx="4481">
                  <c:v>38.201100000000025</c:v>
                </c:pt>
                <c:pt idx="4482">
                  <c:v>38.225100000000026</c:v>
                </c:pt>
                <c:pt idx="4483">
                  <c:v>38.246499999999997</c:v>
                </c:pt>
                <c:pt idx="4484">
                  <c:v>38.265000000000015</c:v>
                </c:pt>
                <c:pt idx="4485">
                  <c:v>38.280499999999989</c:v>
                </c:pt>
                <c:pt idx="4486">
                  <c:v>38.292900000000003</c:v>
                </c:pt>
                <c:pt idx="4487">
                  <c:v>38.302000000000021</c:v>
                </c:pt>
                <c:pt idx="4488">
                  <c:v>38.307900000000018</c:v>
                </c:pt>
                <c:pt idx="4489">
                  <c:v>38.310400000000016</c:v>
                </c:pt>
                <c:pt idx="4490">
                  <c:v>38.309599999999989</c:v>
                </c:pt>
                <c:pt idx="4491">
                  <c:v>38.305500000000023</c:v>
                </c:pt>
                <c:pt idx="4492">
                  <c:v>38.298300000000012</c:v>
                </c:pt>
                <c:pt idx="4493">
                  <c:v>38.288000000000011</c:v>
                </c:pt>
                <c:pt idx="4494">
                  <c:v>38.274800000000027</c:v>
                </c:pt>
                <c:pt idx="4495">
                  <c:v>38.258900000000011</c:v>
                </c:pt>
                <c:pt idx="4496">
                  <c:v>38.240600000000001</c:v>
                </c:pt>
                <c:pt idx="4497">
                  <c:v>38.219900000000024</c:v>
                </c:pt>
                <c:pt idx="4498">
                  <c:v>38.197300000000013</c:v>
                </c:pt>
                <c:pt idx="4499">
                  <c:v>38.17300000000003</c:v>
                </c:pt>
                <c:pt idx="4500">
                  <c:v>38.147199999999998</c:v>
                </c:pt>
                <c:pt idx="4501">
                  <c:v>38.120300000000015</c:v>
                </c:pt>
                <c:pt idx="4502">
                  <c:v>38.092400000000026</c:v>
                </c:pt>
                <c:pt idx="4503">
                  <c:v>38.063900000000018</c:v>
                </c:pt>
                <c:pt idx="4504">
                  <c:v>38.035100000000028</c:v>
                </c:pt>
                <c:pt idx="4505">
                  <c:v>38.00630000000001</c:v>
                </c:pt>
                <c:pt idx="4506">
                  <c:v>37.977600000000024</c:v>
                </c:pt>
                <c:pt idx="4507">
                  <c:v>37.949500000000029</c:v>
                </c:pt>
                <c:pt idx="4508">
                  <c:v>37.9221</c:v>
                </c:pt>
                <c:pt idx="4509">
                  <c:v>37.895800000000008</c:v>
                </c:pt>
                <c:pt idx="4510">
                  <c:v>37.870900000000006</c:v>
                </c:pt>
                <c:pt idx="4511">
                  <c:v>37.847500000000025</c:v>
                </c:pt>
                <c:pt idx="4512">
                  <c:v>37.825900000000019</c:v>
                </c:pt>
                <c:pt idx="4513">
                  <c:v>37.806399999999996</c:v>
                </c:pt>
                <c:pt idx="4514">
                  <c:v>37.789200000000022</c:v>
                </c:pt>
                <c:pt idx="4515">
                  <c:v>37.774499999999989</c:v>
                </c:pt>
                <c:pt idx="4516">
                  <c:v>37.762500000000017</c:v>
                </c:pt>
                <c:pt idx="4517">
                  <c:v>37.753200000000021</c:v>
                </c:pt>
                <c:pt idx="4518">
                  <c:v>37.746700000000004</c:v>
                </c:pt>
                <c:pt idx="4519">
                  <c:v>37.743100000000027</c:v>
                </c:pt>
                <c:pt idx="4520">
                  <c:v>37.742400000000004</c:v>
                </c:pt>
                <c:pt idx="4521">
                  <c:v>37.74460000000002</c:v>
                </c:pt>
                <c:pt idx="4522">
                  <c:v>37.749600000000015</c:v>
                </c:pt>
                <c:pt idx="4523">
                  <c:v>37.757200000000012</c:v>
                </c:pt>
                <c:pt idx="4524">
                  <c:v>37.767300000000006</c:v>
                </c:pt>
                <c:pt idx="4525">
                  <c:v>37.779799999999994</c:v>
                </c:pt>
                <c:pt idx="4526">
                  <c:v>37.794400000000024</c:v>
                </c:pt>
                <c:pt idx="4527">
                  <c:v>37.811000000000035</c:v>
                </c:pt>
                <c:pt idx="4528">
                  <c:v>37.829300000000018</c:v>
                </c:pt>
                <c:pt idx="4529">
                  <c:v>37.849200000000025</c:v>
                </c:pt>
                <c:pt idx="4530">
                  <c:v>37.870499999999993</c:v>
                </c:pt>
                <c:pt idx="4531">
                  <c:v>37.892800000000022</c:v>
                </c:pt>
                <c:pt idx="4532">
                  <c:v>37.916100000000029</c:v>
                </c:pt>
                <c:pt idx="4533">
                  <c:v>37.940100000000001</c:v>
                </c:pt>
                <c:pt idx="4534">
                  <c:v>37.964700000000022</c:v>
                </c:pt>
                <c:pt idx="4535">
                  <c:v>37.989499999999992</c:v>
                </c:pt>
                <c:pt idx="4536">
                  <c:v>38.014600000000002</c:v>
                </c:pt>
                <c:pt idx="4537">
                  <c:v>38.039600000000036</c:v>
                </c:pt>
                <c:pt idx="4538">
                  <c:v>38.064400000000006</c:v>
                </c:pt>
                <c:pt idx="4539">
                  <c:v>38.088900000000024</c:v>
                </c:pt>
                <c:pt idx="4540">
                  <c:v>38.11269999999999</c:v>
                </c:pt>
                <c:pt idx="4541">
                  <c:v>38.135800000000017</c:v>
                </c:pt>
                <c:pt idx="4542">
                  <c:v>38.157900000000012</c:v>
                </c:pt>
                <c:pt idx="4543">
                  <c:v>38.178799999999995</c:v>
                </c:pt>
                <c:pt idx="4544">
                  <c:v>38.198400000000021</c:v>
                </c:pt>
                <c:pt idx="4545">
                  <c:v>38.216499999999996</c:v>
                </c:pt>
                <c:pt idx="4546">
                  <c:v>38.232900000000001</c:v>
                </c:pt>
                <c:pt idx="4547">
                  <c:v>38.247400000000027</c:v>
                </c:pt>
                <c:pt idx="4548">
                  <c:v>38.260000000000019</c:v>
                </c:pt>
                <c:pt idx="4549">
                  <c:v>38.270500000000027</c:v>
                </c:pt>
                <c:pt idx="4550">
                  <c:v>38.27879999999999</c:v>
                </c:pt>
                <c:pt idx="4551">
                  <c:v>38.284900000000022</c:v>
                </c:pt>
                <c:pt idx="4552">
                  <c:v>38.288700000000034</c:v>
                </c:pt>
                <c:pt idx="4553">
                  <c:v>38.290300000000002</c:v>
                </c:pt>
                <c:pt idx="4554">
                  <c:v>38.289600000000007</c:v>
                </c:pt>
                <c:pt idx="4555">
                  <c:v>38.286900000000003</c:v>
                </c:pt>
                <c:pt idx="4556">
                  <c:v>38.282100000000014</c:v>
                </c:pt>
                <c:pt idx="4557">
                  <c:v>38.275400000000019</c:v>
                </c:pt>
                <c:pt idx="4558">
                  <c:v>38.266899999999993</c:v>
                </c:pt>
                <c:pt idx="4559">
                  <c:v>38.25690000000003</c:v>
                </c:pt>
                <c:pt idx="4560">
                  <c:v>38.245499999999993</c:v>
                </c:pt>
                <c:pt idx="4561">
                  <c:v>38.232900000000001</c:v>
                </c:pt>
                <c:pt idx="4562">
                  <c:v>38.219300000000032</c:v>
                </c:pt>
                <c:pt idx="4563">
                  <c:v>38.205000000000013</c:v>
                </c:pt>
                <c:pt idx="4564">
                  <c:v>38.190200000000004</c:v>
                </c:pt>
                <c:pt idx="4565">
                  <c:v>38.175099999999986</c:v>
                </c:pt>
                <c:pt idx="4566">
                  <c:v>38.159900000000022</c:v>
                </c:pt>
                <c:pt idx="4567">
                  <c:v>38.144900000000035</c:v>
                </c:pt>
                <c:pt idx="4568">
                  <c:v>38.130300000000005</c:v>
                </c:pt>
                <c:pt idx="4569">
                  <c:v>38.116400000000027</c:v>
                </c:pt>
                <c:pt idx="4570">
                  <c:v>38.10329999999999</c:v>
                </c:pt>
                <c:pt idx="4571">
                  <c:v>38.091400000000021</c:v>
                </c:pt>
                <c:pt idx="4572">
                  <c:v>38.080900000000014</c:v>
                </c:pt>
                <c:pt idx="4573">
                  <c:v>38.071899999999999</c:v>
                </c:pt>
                <c:pt idx="4574">
                  <c:v>38.064700000000016</c:v>
                </c:pt>
                <c:pt idx="4575">
                  <c:v>38.059599999999989</c:v>
                </c:pt>
                <c:pt idx="4576">
                  <c:v>38.05680000000001</c:v>
                </c:pt>
                <c:pt idx="4577">
                  <c:v>38.056400000000025</c:v>
                </c:pt>
                <c:pt idx="4578">
                  <c:v>38.058700000000016</c:v>
                </c:pt>
                <c:pt idx="4579">
                  <c:v>38.063800000000015</c:v>
                </c:pt>
                <c:pt idx="4580">
                  <c:v>38.071799999999996</c:v>
                </c:pt>
                <c:pt idx="4581">
                  <c:v>38.082900000000024</c:v>
                </c:pt>
                <c:pt idx="4582">
                  <c:v>38.097100000000012</c:v>
                </c:pt>
                <c:pt idx="4583">
                  <c:v>38.114499999999992</c:v>
                </c:pt>
                <c:pt idx="4584">
                  <c:v>38.135100000000023</c:v>
                </c:pt>
                <c:pt idx="4585">
                  <c:v>38.15870000000001</c:v>
                </c:pt>
                <c:pt idx="4586">
                  <c:v>38.185500000000019</c:v>
                </c:pt>
                <c:pt idx="4587">
                  <c:v>38.215100000000035</c:v>
                </c:pt>
                <c:pt idx="4588">
                  <c:v>38.247500000000002</c:v>
                </c:pt>
                <c:pt idx="4589">
                  <c:v>38.282500000000027</c:v>
                </c:pt>
                <c:pt idx="4590">
                  <c:v>38.31989999999999</c:v>
                </c:pt>
                <c:pt idx="4591">
                  <c:v>38.359400000000022</c:v>
                </c:pt>
                <c:pt idx="4592">
                  <c:v>38.400800000000032</c:v>
                </c:pt>
                <c:pt idx="4593">
                  <c:v>38.44380000000001</c:v>
                </c:pt>
                <c:pt idx="4594">
                  <c:v>38.488100000000003</c:v>
                </c:pt>
                <c:pt idx="4595">
                  <c:v>38.533500000000004</c:v>
                </c:pt>
                <c:pt idx="4596">
                  <c:v>38.579700000000003</c:v>
                </c:pt>
                <c:pt idx="4597">
                  <c:v>38.626400000000018</c:v>
                </c:pt>
                <c:pt idx="4598">
                  <c:v>38.673300000000012</c:v>
                </c:pt>
                <c:pt idx="4599">
                  <c:v>38.720100000000031</c:v>
                </c:pt>
                <c:pt idx="4600">
                  <c:v>38.766600000000011</c:v>
                </c:pt>
                <c:pt idx="4601">
                  <c:v>38.8125</c:v>
                </c:pt>
                <c:pt idx="4602">
                  <c:v>38.857400000000013</c:v>
                </c:pt>
                <c:pt idx="4603">
                  <c:v>38.901200000000017</c:v>
                </c:pt>
                <c:pt idx="4604">
                  <c:v>38.943600000000004</c:v>
                </c:pt>
                <c:pt idx="4605">
                  <c:v>38.984199999999987</c:v>
                </c:pt>
                <c:pt idx="4606">
                  <c:v>39.023000000000025</c:v>
                </c:pt>
                <c:pt idx="4607">
                  <c:v>39.059500000000014</c:v>
                </c:pt>
                <c:pt idx="4608">
                  <c:v>39.093700000000013</c:v>
                </c:pt>
                <c:pt idx="4609">
                  <c:v>39.12530000000001</c:v>
                </c:pt>
                <c:pt idx="4610">
                  <c:v>39.154200000000003</c:v>
                </c:pt>
                <c:pt idx="4611">
                  <c:v>39.18010000000001</c:v>
                </c:pt>
                <c:pt idx="4612">
                  <c:v>39.203100000000035</c:v>
                </c:pt>
                <c:pt idx="4613">
                  <c:v>39.22290000000001</c:v>
                </c:pt>
                <c:pt idx="4614">
                  <c:v>39.239700000000028</c:v>
                </c:pt>
                <c:pt idx="4615">
                  <c:v>39.253399999999999</c:v>
                </c:pt>
                <c:pt idx="4616">
                  <c:v>39.26400000000001</c:v>
                </c:pt>
                <c:pt idx="4617">
                  <c:v>39.271600000000035</c:v>
                </c:pt>
                <c:pt idx="4618">
                  <c:v>39.276299999999992</c:v>
                </c:pt>
                <c:pt idx="4619">
                  <c:v>39.27830000000003</c:v>
                </c:pt>
                <c:pt idx="4620">
                  <c:v>39.277800000000013</c:v>
                </c:pt>
                <c:pt idx="4621">
                  <c:v>39.274799999999999</c:v>
                </c:pt>
                <c:pt idx="4622">
                  <c:v>39.269700000000029</c:v>
                </c:pt>
                <c:pt idx="4623">
                  <c:v>39.262699999999995</c:v>
                </c:pt>
                <c:pt idx="4624">
                  <c:v>39.253900000000016</c:v>
                </c:pt>
                <c:pt idx="4625">
                  <c:v>39.24369999999999</c:v>
                </c:pt>
                <c:pt idx="4626">
                  <c:v>39.232200000000006</c:v>
                </c:pt>
                <c:pt idx="4627">
                  <c:v>39.219700000000017</c:v>
                </c:pt>
                <c:pt idx="4628">
                  <c:v>39.206400000000002</c:v>
                </c:pt>
                <c:pt idx="4629">
                  <c:v>39.192600000000027</c:v>
                </c:pt>
                <c:pt idx="4630">
                  <c:v>39.178500000000014</c:v>
                </c:pt>
                <c:pt idx="4631">
                  <c:v>39.164400000000001</c:v>
                </c:pt>
                <c:pt idx="4632">
                  <c:v>39.150400000000019</c:v>
                </c:pt>
                <c:pt idx="4633">
                  <c:v>39.136899999999997</c:v>
                </c:pt>
                <c:pt idx="4634">
                  <c:v>39.12390000000002</c:v>
                </c:pt>
                <c:pt idx="4635">
                  <c:v>39.111899999999991</c:v>
                </c:pt>
                <c:pt idx="4636">
                  <c:v>39.100999999999999</c:v>
                </c:pt>
                <c:pt idx="4637">
                  <c:v>39.091500000000025</c:v>
                </c:pt>
                <c:pt idx="4638">
                  <c:v>39.083500000000015</c:v>
                </c:pt>
                <c:pt idx="4639">
                  <c:v>39.077400000000011</c:v>
                </c:pt>
                <c:pt idx="4640">
                  <c:v>39.073299999999989</c:v>
                </c:pt>
                <c:pt idx="4641">
                  <c:v>39.071400000000011</c:v>
                </c:pt>
                <c:pt idx="4642">
                  <c:v>39.071900000000028</c:v>
                </c:pt>
                <c:pt idx="4643">
                  <c:v>39.074900000000014</c:v>
                </c:pt>
                <c:pt idx="4644">
                  <c:v>39.080600000000004</c:v>
                </c:pt>
                <c:pt idx="4645">
                  <c:v>39.088999999999999</c:v>
                </c:pt>
                <c:pt idx="4646">
                  <c:v>39.100200000000001</c:v>
                </c:pt>
                <c:pt idx="4647">
                  <c:v>39.114200000000011</c:v>
                </c:pt>
                <c:pt idx="4648">
                  <c:v>39.131</c:v>
                </c:pt>
                <c:pt idx="4649">
                  <c:v>39.150400000000019</c:v>
                </c:pt>
                <c:pt idx="4650">
                  <c:v>39.172500000000014</c:v>
                </c:pt>
                <c:pt idx="4651">
                  <c:v>39.196899999999999</c:v>
                </c:pt>
                <c:pt idx="4652">
                  <c:v>39.223700000000036</c:v>
                </c:pt>
                <c:pt idx="4653">
                  <c:v>39.252600000000001</c:v>
                </c:pt>
                <c:pt idx="4654">
                  <c:v>39.283300000000025</c:v>
                </c:pt>
                <c:pt idx="4655">
                  <c:v>39.315599999999989</c:v>
                </c:pt>
                <c:pt idx="4656">
                  <c:v>39.349400000000003</c:v>
                </c:pt>
                <c:pt idx="4657">
                  <c:v>39.384300000000025</c:v>
                </c:pt>
                <c:pt idx="4658">
                  <c:v>39.420100000000019</c:v>
                </c:pt>
                <c:pt idx="4659">
                  <c:v>39.456500000000005</c:v>
                </c:pt>
                <c:pt idx="4660">
                  <c:v>39.493200000000002</c:v>
                </c:pt>
                <c:pt idx="4661">
                  <c:v>39.530100000000004</c:v>
                </c:pt>
                <c:pt idx="4662">
                  <c:v>39.566900000000032</c:v>
                </c:pt>
                <c:pt idx="4663">
                  <c:v>39.603200000000015</c:v>
                </c:pt>
                <c:pt idx="4664">
                  <c:v>39.638900000000007</c:v>
                </c:pt>
                <c:pt idx="4665">
                  <c:v>39.673599999999993</c:v>
                </c:pt>
                <c:pt idx="4666">
                  <c:v>39.707100000000025</c:v>
                </c:pt>
                <c:pt idx="4667">
                  <c:v>39.739100000000036</c:v>
                </c:pt>
                <c:pt idx="4668">
                  <c:v>39.769400000000019</c:v>
                </c:pt>
                <c:pt idx="4669">
                  <c:v>39.79770000000002</c:v>
                </c:pt>
                <c:pt idx="4670">
                  <c:v>39.823800000000006</c:v>
                </c:pt>
                <c:pt idx="4671">
                  <c:v>39.847500000000025</c:v>
                </c:pt>
                <c:pt idx="4672">
                  <c:v>39.868400000000037</c:v>
                </c:pt>
                <c:pt idx="4673">
                  <c:v>39.886600000000016</c:v>
                </c:pt>
                <c:pt idx="4674">
                  <c:v>39.901800000000009</c:v>
                </c:pt>
                <c:pt idx="4675">
                  <c:v>39.913900000000012</c:v>
                </c:pt>
                <c:pt idx="4676">
                  <c:v>39.922899999999998</c:v>
                </c:pt>
                <c:pt idx="4677">
                  <c:v>39.928700000000021</c:v>
                </c:pt>
                <c:pt idx="4678">
                  <c:v>39.931399999999996</c:v>
                </c:pt>
                <c:pt idx="4679">
                  <c:v>39.931000000000012</c:v>
                </c:pt>
                <c:pt idx="4680">
                  <c:v>39.927699999999987</c:v>
                </c:pt>
                <c:pt idx="4681">
                  <c:v>39.921500000000009</c:v>
                </c:pt>
                <c:pt idx="4682">
                  <c:v>39.912700000000029</c:v>
                </c:pt>
                <c:pt idx="4683">
                  <c:v>39.901399999999995</c:v>
                </c:pt>
                <c:pt idx="4684">
                  <c:v>39.88790000000003</c:v>
                </c:pt>
                <c:pt idx="4685">
                  <c:v>39.872399999999999</c:v>
                </c:pt>
                <c:pt idx="4686">
                  <c:v>39.855100000000022</c:v>
                </c:pt>
                <c:pt idx="4687">
                  <c:v>39.836400000000026</c:v>
                </c:pt>
                <c:pt idx="4688">
                  <c:v>39.816400000000016</c:v>
                </c:pt>
                <c:pt idx="4689">
                  <c:v>39.795500000000004</c:v>
                </c:pt>
                <c:pt idx="4690">
                  <c:v>39.773899999999998</c:v>
                </c:pt>
                <c:pt idx="4691">
                  <c:v>39.751800000000003</c:v>
                </c:pt>
                <c:pt idx="4692">
                  <c:v>39.72950000000003</c:v>
                </c:pt>
                <c:pt idx="4693">
                  <c:v>39.707400000000007</c:v>
                </c:pt>
                <c:pt idx="4694">
                  <c:v>39.685500000000019</c:v>
                </c:pt>
                <c:pt idx="4695">
                  <c:v>39.664199999999994</c:v>
                </c:pt>
                <c:pt idx="4696">
                  <c:v>39.643700000000024</c:v>
                </c:pt>
                <c:pt idx="4697">
                  <c:v>39.62420000000003</c:v>
                </c:pt>
                <c:pt idx="4698">
                  <c:v>39.606099999999998</c:v>
                </c:pt>
                <c:pt idx="4699">
                  <c:v>39.589500000000015</c:v>
                </c:pt>
                <c:pt idx="4700">
                  <c:v>39.574700000000007</c:v>
                </c:pt>
                <c:pt idx="4701">
                  <c:v>39.561900000000009</c:v>
                </c:pt>
                <c:pt idx="4702">
                  <c:v>39.551300000000026</c:v>
                </c:pt>
                <c:pt idx="4703">
                  <c:v>39.543200000000013</c:v>
                </c:pt>
                <c:pt idx="4704">
                  <c:v>39.537700000000029</c:v>
                </c:pt>
                <c:pt idx="4705">
                  <c:v>39.534899999999993</c:v>
                </c:pt>
                <c:pt idx="4706">
                  <c:v>39.534900000000022</c:v>
                </c:pt>
                <c:pt idx="4707">
                  <c:v>39.537900000000036</c:v>
                </c:pt>
                <c:pt idx="4708">
                  <c:v>39.543900000000008</c:v>
                </c:pt>
                <c:pt idx="4709">
                  <c:v>39.552900000000022</c:v>
                </c:pt>
                <c:pt idx="4710">
                  <c:v>39.564799999999991</c:v>
                </c:pt>
                <c:pt idx="4711">
                  <c:v>39.579599999999999</c:v>
                </c:pt>
                <c:pt idx="4712">
                  <c:v>39.597200000000015</c:v>
                </c:pt>
                <c:pt idx="4713">
                  <c:v>39.617500000000007</c:v>
                </c:pt>
                <c:pt idx="4714">
                  <c:v>39.640200000000021</c:v>
                </c:pt>
                <c:pt idx="4715">
                  <c:v>39.665300000000002</c:v>
                </c:pt>
                <c:pt idx="4716">
                  <c:v>39.692400000000021</c:v>
                </c:pt>
                <c:pt idx="4717">
                  <c:v>39.72150000000002</c:v>
                </c:pt>
                <c:pt idx="4718">
                  <c:v>39.752100000000013</c:v>
                </c:pt>
                <c:pt idx="4719">
                  <c:v>39.784200000000027</c:v>
                </c:pt>
                <c:pt idx="4720">
                  <c:v>39.817399999999992</c:v>
                </c:pt>
                <c:pt idx="4721">
                  <c:v>39.851600000000019</c:v>
                </c:pt>
                <c:pt idx="4722">
                  <c:v>39.886400000000009</c:v>
                </c:pt>
                <c:pt idx="4723">
                  <c:v>39.921700000000016</c:v>
                </c:pt>
                <c:pt idx="4724">
                  <c:v>39.957100000000025</c:v>
                </c:pt>
                <c:pt idx="4725">
                  <c:v>39.992500000000007</c:v>
                </c:pt>
                <c:pt idx="4726">
                  <c:v>40.027600000000007</c:v>
                </c:pt>
                <c:pt idx="4727">
                  <c:v>40.062100000000015</c:v>
                </c:pt>
                <c:pt idx="4728">
                  <c:v>40.095799999999997</c:v>
                </c:pt>
                <c:pt idx="4729">
                  <c:v>40.128500000000031</c:v>
                </c:pt>
                <c:pt idx="4730">
                  <c:v>40.159899999999993</c:v>
                </c:pt>
                <c:pt idx="4731">
                  <c:v>40.189700000000016</c:v>
                </c:pt>
                <c:pt idx="4732">
                  <c:v>40.217800000000011</c:v>
                </c:pt>
                <c:pt idx="4733">
                  <c:v>40.243899999999996</c:v>
                </c:pt>
                <c:pt idx="4734">
                  <c:v>40.267800000000022</c:v>
                </c:pt>
                <c:pt idx="4735">
                  <c:v>40.289400000000001</c:v>
                </c:pt>
                <c:pt idx="4736">
                  <c:v>40.308300000000003</c:v>
                </c:pt>
                <c:pt idx="4737">
                  <c:v>40.324600000000032</c:v>
                </c:pt>
                <c:pt idx="4738">
                  <c:v>40.338099999999997</c:v>
                </c:pt>
                <c:pt idx="4739">
                  <c:v>40.348700000000008</c:v>
                </c:pt>
                <c:pt idx="4740">
                  <c:v>40.356400000000008</c:v>
                </c:pt>
                <c:pt idx="4741">
                  <c:v>40.361100000000022</c:v>
                </c:pt>
                <c:pt idx="4742">
                  <c:v>40.363100000000031</c:v>
                </c:pt>
                <c:pt idx="4743">
                  <c:v>40.362200000000001</c:v>
                </c:pt>
                <c:pt idx="4744">
                  <c:v>40.358700000000027</c:v>
                </c:pt>
                <c:pt idx="4745">
                  <c:v>40.352699999999999</c:v>
                </c:pt>
                <c:pt idx="4746">
                  <c:v>40.344300000000004</c:v>
                </c:pt>
                <c:pt idx="4747">
                  <c:v>40.333700000000022</c:v>
                </c:pt>
                <c:pt idx="4748">
                  <c:v>40.321200000000005</c:v>
                </c:pt>
                <c:pt idx="4749">
                  <c:v>40.306900000000013</c:v>
                </c:pt>
                <c:pt idx="4750">
                  <c:v>40.2911</c:v>
                </c:pt>
                <c:pt idx="4751">
                  <c:v>40.274100000000004</c:v>
                </c:pt>
                <c:pt idx="4752">
                  <c:v>40.256000000000029</c:v>
                </c:pt>
                <c:pt idx="4753">
                  <c:v>40.237099999999998</c:v>
                </c:pt>
                <c:pt idx="4754">
                  <c:v>40.217700000000008</c:v>
                </c:pt>
                <c:pt idx="4755">
                  <c:v>40.197900000000004</c:v>
                </c:pt>
                <c:pt idx="4756">
                  <c:v>40.177999999999997</c:v>
                </c:pt>
                <c:pt idx="4757">
                  <c:v>40.158400000000029</c:v>
                </c:pt>
                <c:pt idx="4758">
                  <c:v>40.139100000000013</c:v>
                </c:pt>
                <c:pt idx="4759">
                  <c:v>40.120400000000018</c:v>
                </c:pt>
                <c:pt idx="4760">
                  <c:v>40.102699999999999</c:v>
                </c:pt>
                <c:pt idx="4761">
                  <c:v>40.086100000000016</c:v>
                </c:pt>
                <c:pt idx="4762">
                  <c:v>40.070900000000023</c:v>
                </c:pt>
                <c:pt idx="4763">
                  <c:v>40.057400000000001</c:v>
                </c:pt>
                <c:pt idx="4764">
                  <c:v>40.045700000000011</c:v>
                </c:pt>
                <c:pt idx="4765">
                  <c:v>40.036100000000005</c:v>
                </c:pt>
                <c:pt idx="4766">
                  <c:v>40.028900000000021</c:v>
                </c:pt>
                <c:pt idx="4767">
                  <c:v>40.024100000000033</c:v>
                </c:pt>
                <c:pt idx="4768">
                  <c:v>40.022099999999995</c:v>
                </c:pt>
                <c:pt idx="4769">
                  <c:v>40.022800000000018</c:v>
                </c:pt>
                <c:pt idx="4770">
                  <c:v>40.026299999999992</c:v>
                </c:pt>
                <c:pt idx="4771">
                  <c:v>40.032900000000012</c:v>
                </c:pt>
                <c:pt idx="4772">
                  <c:v>40.042300000000012</c:v>
                </c:pt>
                <c:pt idx="4773">
                  <c:v>40.054599999999994</c:v>
                </c:pt>
                <c:pt idx="4774">
                  <c:v>40.069800000000015</c:v>
                </c:pt>
                <c:pt idx="4775">
                  <c:v>40.087799999999987</c:v>
                </c:pt>
                <c:pt idx="4776">
                  <c:v>40.108300000000014</c:v>
                </c:pt>
                <c:pt idx="4777">
                  <c:v>40.131200000000035</c:v>
                </c:pt>
                <c:pt idx="4778">
                  <c:v>40.156400000000019</c:v>
                </c:pt>
                <c:pt idx="4779">
                  <c:v>40.183600000000013</c:v>
                </c:pt>
                <c:pt idx="4780">
                  <c:v>40.212600000000009</c:v>
                </c:pt>
                <c:pt idx="4781">
                  <c:v>40.243099999999998</c:v>
                </c:pt>
                <c:pt idx="4782">
                  <c:v>40.274900000000031</c:v>
                </c:pt>
                <c:pt idx="4783">
                  <c:v>40.307800000000015</c:v>
                </c:pt>
                <c:pt idx="4784">
                  <c:v>40.341500000000025</c:v>
                </c:pt>
                <c:pt idx="4785">
                  <c:v>40.375699999999995</c:v>
                </c:pt>
                <c:pt idx="4786">
                  <c:v>40.410200000000003</c:v>
                </c:pt>
                <c:pt idx="4787">
                  <c:v>40.444800000000015</c:v>
                </c:pt>
                <c:pt idx="4788">
                  <c:v>40.479199999999992</c:v>
                </c:pt>
                <c:pt idx="4789">
                  <c:v>40.513100000000009</c:v>
                </c:pt>
                <c:pt idx="4790">
                  <c:v>40.546199999999999</c:v>
                </c:pt>
                <c:pt idx="4791">
                  <c:v>40.57850000000002</c:v>
                </c:pt>
                <c:pt idx="4792">
                  <c:v>40.609500000000025</c:v>
                </c:pt>
                <c:pt idx="4793">
                  <c:v>40.63900000000001</c:v>
                </c:pt>
                <c:pt idx="4794">
                  <c:v>40.666800000000023</c:v>
                </c:pt>
                <c:pt idx="4795">
                  <c:v>40.692700000000002</c:v>
                </c:pt>
                <c:pt idx="4796">
                  <c:v>40.716500000000025</c:v>
                </c:pt>
                <c:pt idx="4797">
                  <c:v>40.737900000000025</c:v>
                </c:pt>
                <c:pt idx="4798">
                  <c:v>40.756699999999995</c:v>
                </c:pt>
                <c:pt idx="4799">
                  <c:v>40.772900000000021</c:v>
                </c:pt>
                <c:pt idx="4800">
                  <c:v>40.786399999999986</c:v>
                </c:pt>
                <c:pt idx="4801">
                  <c:v>40.796900000000022</c:v>
                </c:pt>
                <c:pt idx="4802">
                  <c:v>40.804600000000022</c:v>
                </c:pt>
                <c:pt idx="4803">
                  <c:v>40.809300000000007</c:v>
                </c:pt>
                <c:pt idx="4804">
                  <c:v>40.811200000000014</c:v>
                </c:pt>
                <c:pt idx="4805">
                  <c:v>40.810300000000012</c:v>
                </c:pt>
                <c:pt idx="4806">
                  <c:v>40.806700000000006</c:v>
                </c:pt>
                <c:pt idx="4807">
                  <c:v>40.800500000000028</c:v>
                </c:pt>
                <c:pt idx="4808">
                  <c:v>40.791899999999998</c:v>
                </c:pt>
                <c:pt idx="4809">
                  <c:v>40.781000000000006</c:v>
                </c:pt>
                <c:pt idx="4810">
                  <c:v>40.768200000000007</c:v>
                </c:pt>
                <c:pt idx="4811">
                  <c:v>40.753500000000003</c:v>
                </c:pt>
                <c:pt idx="4812">
                  <c:v>40.73720000000003</c:v>
                </c:pt>
                <c:pt idx="4813">
                  <c:v>40.719600000000014</c:v>
                </c:pt>
                <c:pt idx="4814">
                  <c:v>40.700900000000019</c:v>
                </c:pt>
                <c:pt idx="4815">
                  <c:v>40.68119999999999</c:v>
                </c:pt>
                <c:pt idx="4816">
                  <c:v>40.660899999999998</c:v>
                </c:pt>
                <c:pt idx="4817">
                  <c:v>40.640200000000021</c:v>
                </c:pt>
                <c:pt idx="4818">
                  <c:v>40.61930000000001</c:v>
                </c:pt>
                <c:pt idx="4819">
                  <c:v>40.59850000000003</c:v>
                </c:pt>
                <c:pt idx="4820">
                  <c:v>40.578000000000003</c:v>
                </c:pt>
                <c:pt idx="4821">
                  <c:v>40.557900000000018</c:v>
                </c:pt>
                <c:pt idx="4822">
                  <c:v>40.538700000000034</c:v>
                </c:pt>
                <c:pt idx="4823">
                  <c:v>40.520399999999995</c:v>
                </c:pt>
                <c:pt idx="4824">
                  <c:v>40.503400000000028</c:v>
                </c:pt>
                <c:pt idx="4825">
                  <c:v>40.487799999999993</c:v>
                </c:pt>
                <c:pt idx="4826">
                  <c:v>40.473800000000011</c:v>
                </c:pt>
                <c:pt idx="4827">
                  <c:v>40.461700000000036</c:v>
                </c:pt>
                <c:pt idx="4828">
                  <c:v>40.451700000000017</c:v>
                </c:pt>
                <c:pt idx="4829">
                  <c:v>40.44380000000001</c:v>
                </c:pt>
                <c:pt idx="4830">
                  <c:v>40.438199999999995</c:v>
                </c:pt>
                <c:pt idx="4831">
                  <c:v>40.435100000000006</c:v>
                </c:pt>
                <c:pt idx="4832">
                  <c:v>40.434600000000017</c:v>
                </c:pt>
                <c:pt idx="4833">
                  <c:v>40.436599999999999</c:v>
                </c:pt>
                <c:pt idx="4834">
                  <c:v>40.441200000000009</c:v>
                </c:pt>
                <c:pt idx="4835">
                  <c:v>40.448299999999989</c:v>
                </c:pt>
                <c:pt idx="4836">
                  <c:v>40.457999999999998</c:v>
                </c:pt>
                <c:pt idx="4837">
                  <c:v>40.470200000000034</c:v>
                </c:pt>
                <c:pt idx="4838">
                  <c:v>40.4846</c:v>
                </c:pt>
                <c:pt idx="4839">
                  <c:v>40.501300000000015</c:v>
                </c:pt>
                <c:pt idx="4840">
                  <c:v>40.519900000000007</c:v>
                </c:pt>
                <c:pt idx="4841">
                  <c:v>40.540500000000009</c:v>
                </c:pt>
                <c:pt idx="4842">
                  <c:v>40.562700000000035</c:v>
                </c:pt>
                <c:pt idx="4843">
                  <c:v>40.586399999999998</c:v>
                </c:pt>
                <c:pt idx="4844">
                  <c:v>40.611300000000028</c:v>
                </c:pt>
                <c:pt idx="4845">
                  <c:v>40.63730000000001</c:v>
                </c:pt>
                <c:pt idx="4846">
                  <c:v>40.664200000000022</c:v>
                </c:pt>
                <c:pt idx="4847">
                  <c:v>40.691700000000026</c:v>
                </c:pt>
                <c:pt idx="4848">
                  <c:v>40.719700000000017</c:v>
                </c:pt>
                <c:pt idx="4849">
                  <c:v>40.747900000000016</c:v>
                </c:pt>
                <c:pt idx="4850">
                  <c:v>40.776100000000014</c:v>
                </c:pt>
                <c:pt idx="4851">
                  <c:v>40.804200000000009</c:v>
                </c:pt>
                <c:pt idx="4852">
                  <c:v>40.831900000000019</c:v>
                </c:pt>
                <c:pt idx="4853">
                  <c:v>40.859100000000012</c:v>
                </c:pt>
                <c:pt idx="4854">
                  <c:v>40.885400000000004</c:v>
                </c:pt>
                <c:pt idx="4855">
                  <c:v>40.910699999999991</c:v>
                </c:pt>
                <c:pt idx="4856">
                  <c:v>40.934899999999999</c:v>
                </c:pt>
                <c:pt idx="4857">
                  <c:v>40.957600000000014</c:v>
                </c:pt>
                <c:pt idx="4858">
                  <c:v>40.978700000000003</c:v>
                </c:pt>
                <c:pt idx="4859">
                  <c:v>40.998000000000019</c:v>
                </c:pt>
                <c:pt idx="4860">
                  <c:v>41.015299999999996</c:v>
                </c:pt>
                <c:pt idx="4861">
                  <c:v>41.030400000000014</c:v>
                </c:pt>
                <c:pt idx="4862">
                  <c:v>41.043200000000013</c:v>
                </c:pt>
                <c:pt idx="4863">
                  <c:v>41.053500000000014</c:v>
                </c:pt>
                <c:pt idx="4864">
                  <c:v>41.061200000000014</c:v>
                </c:pt>
                <c:pt idx="4865">
                  <c:v>41.066300000000012</c:v>
                </c:pt>
                <c:pt idx="4866">
                  <c:v>41.068700000000007</c:v>
                </c:pt>
                <c:pt idx="4867">
                  <c:v>41.068500000000029</c:v>
                </c:pt>
                <c:pt idx="4868">
                  <c:v>41.065600000000018</c:v>
                </c:pt>
                <c:pt idx="4869">
                  <c:v>41.060200000000009</c:v>
                </c:pt>
                <c:pt idx="4870">
                  <c:v>41.052400000000006</c:v>
                </c:pt>
                <c:pt idx="4871">
                  <c:v>41.042200000000008</c:v>
                </c:pt>
                <c:pt idx="4872">
                  <c:v>41.029900000000026</c:v>
                </c:pt>
                <c:pt idx="4873">
                  <c:v>41.015600000000006</c:v>
                </c:pt>
                <c:pt idx="4874">
                  <c:v>40.999500000000012</c:v>
                </c:pt>
                <c:pt idx="4875">
                  <c:v>40.981899999999996</c:v>
                </c:pt>
                <c:pt idx="4876">
                  <c:v>40.963000000000022</c:v>
                </c:pt>
                <c:pt idx="4877">
                  <c:v>40.943000000000012</c:v>
                </c:pt>
                <c:pt idx="4878">
                  <c:v>40.922200000000004</c:v>
                </c:pt>
                <c:pt idx="4879">
                  <c:v>40.900700000000029</c:v>
                </c:pt>
                <c:pt idx="4880">
                  <c:v>40.878899999999987</c:v>
                </c:pt>
                <c:pt idx="4881">
                  <c:v>40.856900000000024</c:v>
                </c:pt>
                <c:pt idx="4882">
                  <c:v>40.835000000000036</c:v>
                </c:pt>
                <c:pt idx="4883">
                  <c:v>40.813400000000001</c:v>
                </c:pt>
                <c:pt idx="4884">
                  <c:v>40.792400000000015</c:v>
                </c:pt>
                <c:pt idx="4885">
                  <c:v>40.772199999999998</c:v>
                </c:pt>
                <c:pt idx="4886">
                  <c:v>40.753100000000018</c:v>
                </c:pt>
                <c:pt idx="4887">
                  <c:v>40.73520000000002</c:v>
                </c:pt>
                <c:pt idx="4888">
                  <c:v>40.718800000000016</c:v>
                </c:pt>
                <c:pt idx="4889">
                  <c:v>40.704100000000011</c:v>
                </c:pt>
                <c:pt idx="4890">
                  <c:v>40.691300000000012</c:v>
                </c:pt>
                <c:pt idx="4891">
                  <c:v>40.680700000000002</c:v>
                </c:pt>
                <c:pt idx="4892">
                  <c:v>40.67240000000001</c:v>
                </c:pt>
                <c:pt idx="4893">
                  <c:v>40.666600000000017</c:v>
                </c:pt>
                <c:pt idx="4894">
                  <c:v>40.663300000000021</c:v>
                </c:pt>
                <c:pt idx="4895">
                  <c:v>40.662700000000001</c:v>
                </c:pt>
                <c:pt idx="4896">
                  <c:v>40.664900000000017</c:v>
                </c:pt>
                <c:pt idx="4897">
                  <c:v>40.669800000000009</c:v>
                </c:pt>
                <c:pt idx="4898">
                  <c:v>40.677500000000009</c:v>
                </c:pt>
                <c:pt idx="4899">
                  <c:v>40.688000000000017</c:v>
                </c:pt>
                <c:pt idx="4900">
                  <c:v>40.700999999999993</c:v>
                </c:pt>
                <c:pt idx="4901">
                  <c:v>40.7166</c:v>
                </c:pt>
                <c:pt idx="4902">
                  <c:v>40.734600000000029</c:v>
                </c:pt>
                <c:pt idx="4903">
                  <c:v>40.754899999999992</c:v>
                </c:pt>
                <c:pt idx="4904">
                  <c:v>40.777200000000022</c:v>
                </c:pt>
                <c:pt idx="4905">
                  <c:v>40.801299999999998</c:v>
                </c:pt>
                <c:pt idx="4906">
                  <c:v>40.827200000000005</c:v>
                </c:pt>
                <c:pt idx="4907">
                  <c:v>40.854400000000027</c:v>
                </c:pt>
                <c:pt idx="4908">
                  <c:v>40.882900000000006</c:v>
                </c:pt>
                <c:pt idx="4909">
                  <c:v>40.912500000000023</c:v>
                </c:pt>
                <c:pt idx="4910">
                  <c:v>40.942800000000005</c:v>
                </c:pt>
                <c:pt idx="4911">
                  <c:v>40.973700000000008</c:v>
                </c:pt>
                <c:pt idx="4912">
                  <c:v>41.004900000000021</c:v>
                </c:pt>
                <c:pt idx="4913">
                  <c:v>41.036300000000011</c:v>
                </c:pt>
                <c:pt idx="4914">
                  <c:v>41.067600000000027</c:v>
                </c:pt>
                <c:pt idx="4915">
                  <c:v>41.098600000000005</c:v>
                </c:pt>
                <c:pt idx="4916">
                  <c:v>41.129100000000022</c:v>
                </c:pt>
                <c:pt idx="4917">
                  <c:v>41.158800000000014</c:v>
                </c:pt>
                <c:pt idx="4918">
                  <c:v>41.187600000000003</c:v>
                </c:pt>
                <c:pt idx="4919">
                  <c:v>41.215100000000007</c:v>
                </c:pt>
                <c:pt idx="4920">
                  <c:v>41.241199999999992</c:v>
                </c:pt>
                <c:pt idx="4921">
                  <c:v>41.265600000000006</c:v>
                </c:pt>
                <c:pt idx="4922">
                  <c:v>41.288100000000014</c:v>
                </c:pt>
                <c:pt idx="4923">
                  <c:v>41.308600000000013</c:v>
                </c:pt>
                <c:pt idx="4924">
                  <c:v>41.32680000000002</c:v>
                </c:pt>
                <c:pt idx="4925">
                  <c:v>41.342600000000004</c:v>
                </c:pt>
                <c:pt idx="4926">
                  <c:v>41.355800000000016</c:v>
                </c:pt>
                <c:pt idx="4927">
                  <c:v>41.366300000000024</c:v>
                </c:pt>
                <c:pt idx="4928">
                  <c:v>41.374099999999999</c:v>
                </c:pt>
                <c:pt idx="4929">
                  <c:v>41.379200000000026</c:v>
                </c:pt>
                <c:pt idx="4930">
                  <c:v>41.381599999999992</c:v>
                </c:pt>
                <c:pt idx="4931">
                  <c:v>41.38130000000001</c:v>
                </c:pt>
                <c:pt idx="4932">
                  <c:v>41.378400000000028</c:v>
                </c:pt>
                <c:pt idx="4933">
                  <c:v>41.373000000000019</c:v>
                </c:pt>
                <c:pt idx="4934">
                  <c:v>41.365400000000022</c:v>
                </c:pt>
                <c:pt idx="4935">
                  <c:v>41.355799999999988</c:v>
                </c:pt>
                <c:pt idx="4936">
                  <c:v>41.344300000000004</c:v>
                </c:pt>
                <c:pt idx="4937">
                  <c:v>41.331200000000024</c:v>
                </c:pt>
                <c:pt idx="4938">
                  <c:v>41.316699999999997</c:v>
                </c:pt>
                <c:pt idx="4939">
                  <c:v>41.301200000000023</c:v>
                </c:pt>
                <c:pt idx="4940">
                  <c:v>41.28479999999999</c:v>
                </c:pt>
                <c:pt idx="4941">
                  <c:v>41.267899999999997</c:v>
                </c:pt>
                <c:pt idx="4942">
                  <c:v>41.25060000000002</c:v>
                </c:pt>
                <c:pt idx="4943">
                  <c:v>41.233300000000014</c:v>
                </c:pt>
                <c:pt idx="4944">
                  <c:v>41.216300000000018</c:v>
                </c:pt>
                <c:pt idx="4945">
                  <c:v>41.199700000000007</c:v>
                </c:pt>
                <c:pt idx="4946">
                  <c:v>41.183900000000023</c:v>
                </c:pt>
                <c:pt idx="4947">
                  <c:v>41.169100000000014</c:v>
                </c:pt>
                <c:pt idx="4948">
                  <c:v>41.155500000000018</c:v>
                </c:pt>
                <c:pt idx="4949">
                  <c:v>41.143500000000017</c:v>
                </c:pt>
                <c:pt idx="4950">
                  <c:v>41.133199999999988</c:v>
                </c:pt>
                <c:pt idx="4951">
                  <c:v>41.125</c:v>
                </c:pt>
                <c:pt idx="4952">
                  <c:v>41.119100000000032</c:v>
                </c:pt>
                <c:pt idx="4953">
                  <c:v>41.115700000000004</c:v>
                </c:pt>
                <c:pt idx="4954">
                  <c:v>41.115000000000009</c:v>
                </c:pt>
                <c:pt idx="4955">
                  <c:v>41.1173</c:v>
                </c:pt>
                <c:pt idx="4956">
                  <c:v>41.122800000000012</c:v>
                </c:pt>
                <c:pt idx="4957">
                  <c:v>41.13160000000002</c:v>
                </c:pt>
                <c:pt idx="4958">
                  <c:v>41.143799999999999</c:v>
                </c:pt>
                <c:pt idx="4959">
                  <c:v>41.159500000000008</c:v>
                </c:pt>
                <c:pt idx="4960">
                  <c:v>41.178699999999992</c:v>
                </c:pt>
                <c:pt idx="4961">
                  <c:v>41.20150000000001</c:v>
                </c:pt>
                <c:pt idx="4962">
                  <c:v>41.22780000000003</c:v>
                </c:pt>
                <c:pt idx="4963">
                  <c:v>41.257400000000018</c:v>
                </c:pt>
                <c:pt idx="4964">
                  <c:v>41.29030000000003</c:v>
                </c:pt>
                <c:pt idx="4965">
                  <c:v>41.3262</c:v>
                </c:pt>
                <c:pt idx="4966">
                  <c:v>41.365000000000009</c:v>
                </c:pt>
                <c:pt idx="4967">
                  <c:v>41.406500000000023</c:v>
                </c:pt>
                <c:pt idx="4968">
                  <c:v>41.450299999999999</c:v>
                </c:pt>
                <c:pt idx="4969">
                  <c:v>41.496200000000016</c:v>
                </c:pt>
                <c:pt idx="4970">
                  <c:v>41.544000000000011</c:v>
                </c:pt>
                <c:pt idx="4971">
                  <c:v>41.593200000000024</c:v>
                </c:pt>
                <c:pt idx="4972">
                  <c:v>41.643800000000027</c:v>
                </c:pt>
                <c:pt idx="4973">
                  <c:v>41.695300000000003</c:v>
                </c:pt>
                <c:pt idx="4974">
                  <c:v>41.747400000000027</c:v>
                </c:pt>
                <c:pt idx="4975">
                  <c:v>41.799900000000008</c:v>
                </c:pt>
                <c:pt idx="4976">
                  <c:v>41.85250000000002</c:v>
                </c:pt>
                <c:pt idx="4977">
                  <c:v>41.904900000000026</c:v>
                </c:pt>
                <c:pt idx="4978">
                  <c:v>41.956700000000012</c:v>
                </c:pt>
                <c:pt idx="4979">
                  <c:v>42.007800000000003</c:v>
                </c:pt>
                <c:pt idx="4980">
                  <c:v>42.057899999999989</c:v>
                </c:pt>
                <c:pt idx="4981">
                  <c:v>42.106600000000014</c:v>
                </c:pt>
                <c:pt idx="4982">
                  <c:v>42.153800000000018</c:v>
                </c:pt>
                <c:pt idx="4983">
                  <c:v>42.199100000000016</c:v>
                </c:pt>
                <c:pt idx="4984">
                  <c:v>42.242500000000007</c:v>
                </c:pt>
                <c:pt idx="4985">
                  <c:v>42.283500000000004</c:v>
                </c:pt>
                <c:pt idx="4986">
                  <c:v>42.322100000000006</c:v>
                </c:pt>
                <c:pt idx="4987">
                  <c:v>42.358200000000011</c:v>
                </c:pt>
                <c:pt idx="4988">
                  <c:v>42.391500000000008</c:v>
                </c:pt>
                <c:pt idx="4989">
                  <c:v>42.422000000000025</c:v>
                </c:pt>
                <c:pt idx="4990">
                  <c:v>42.449700000000007</c:v>
                </c:pt>
                <c:pt idx="4991">
                  <c:v>42.474500000000006</c:v>
                </c:pt>
                <c:pt idx="4992">
                  <c:v>42.496500000000026</c:v>
                </c:pt>
                <c:pt idx="4993">
                  <c:v>42.515800000000013</c:v>
                </c:pt>
                <c:pt idx="4994">
                  <c:v>42.532400000000024</c:v>
                </c:pt>
                <c:pt idx="4995">
                  <c:v>42.546400000000006</c:v>
                </c:pt>
                <c:pt idx="4996">
                  <c:v>42.558100000000024</c:v>
                </c:pt>
                <c:pt idx="4997">
                  <c:v>42.567600000000027</c:v>
                </c:pt>
                <c:pt idx="4998">
                  <c:v>42.575099999999992</c:v>
                </c:pt>
                <c:pt idx="4999">
                  <c:v>42.580800000000011</c:v>
                </c:pt>
                <c:pt idx="5000">
                  <c:v>42.585000000000008</c:v>
                </c:pt>
                <c:pt idx="5001">
                  <c:v>42.587900000000019</c:v>
                </c:pt>
                <c:pt idx="5002">
                  <c:v>42.589700000000022</c:v>
                </c:pt>
                <c:pt idx="5003">
                  <c:v>42.590699999999998</c:v>
                </c:pt>
                <c:pt idx="5004">
                  <c:v>42.591100000000012</c:v>
                </c:pt>
                <c:pt idx="5005">
                  <c:v>42.591000000000008</c:v>
                </c:pt>
                <c:pt idx="5006">
                  <c:v>42.590900000000005</c:v>
                </c:pt>
                <c:pt idx="5007">
                  <c:v>42.59080000000003</c:v>
                </c:pt>
                <c:pt idx="5008">
                  <c:v>42.591100000000012</c:v>
                </c:pt>
                <c:pt idx="5009">
                  <c:v>42.591800000000006</c:v>
                </c:pt>
                <c:pt idx="5010">
                  <c:v>42.593299999999999</c:v>
                </c:pt>
                <c:pt idx="5011">
                  <c:v>42.595800000000025</c:v>
                </c:pt>
                <c:pt idx="5012">
                  <c:v>42.599500000000035</c:v>
                </c:pt>
                <c:pt idx="5013">
                  <c:v>42.604600000000005</c:v>
                </c:pt>
                <c:pt idx="5014">
                  <c:v>42.611300000000028</c:v>
                </c:pt>
                <c:pt idx="5015">
                  <c:v>42.619900000000001</c:v>
                </c:pt>
                <c:pt idx="5016">
                  <c:v>42.630400000000009</c:v>
                </c:pt>
                <c:pt idx="5017">
                  <c:v>42.643100000000032</c:v>
                </c:pt>
                <c:pt idx="5018">
                  <c:v>42.658199999999994</c:v>
                </c:pt>
                <c:pt idx="5019">
                  <c:v>42.675700000000006</c:v>
                </c:pt>
                <c:pt idx="5020">
                  <c:v>42.695799999999991</c:v>
                </c:pt>
                <c:pt idx="5021">
                  <c:v>42.718600000000009</c:v>
                </c:pt>
                <c:pt idx="5022">
                  <c:v>42.744100000000032</c:v>
                </c:pt>
                <c:pt idx="5023">
                  <c:v>42.772300000000001</c:v>
                </c:pt>
                <c:pt idx="5024">
                  <c:v>42.803300000000007</c:v>
                </c:pt>
                <c:pt idx="5025">
                  <c:v>42.836900000000014</c:v>
                </c:pt>
                <c:pt idx="5026">
                  <c:v>42.873000000000019</c:v>
                </c:pt>
                <c:pt idx="5027">
                  <c:v>42.911600000000021</c:v>
                </c:pt>
                <c:pt idx="5028">
                  <c:v>42.952500000000015</c:v>
                </c:pt>
                <c:pt idx="5029">
                  <c:v>42.995400000000018</c:v>
                </c:pt>
                <c:pt idx="5030">
                  <c:v>43.040300000000002</c:v>
                </c:pt>
                <c:pt idx="5031">
                  <c:v>43.086900000000014</c:v>
                </c:pt>
                <c:pt idx="5032">
                  <c:v>43.135000000000019</c:v>
                </c:pt>
                <c:pt idx="5033">
                  <c:v>43.184400000000011</c:v>
                </c:pt>
                <c:pt idx="5034">
                  <c:v>43.234700000000004</c:v>
                </c:pt>
                <c:pt idx="5035">
                  <c:v>43.285799999999995</c:v>
                </c:pt>
                <c:pt idx="5036">
                  <c:v>43.337400000000002</c:v>
                </c:pt>
                <c:pt idx="5037">
                  <c:v>43.389200000000017</c:v>
                </c:pt>
                <c:pt idx="5038">
                  <c:v>43.441100000000006</c:v>
                </c:pt>
                <c:pt idx="5039">
                  <c:v>43.492800000000017</c:v>
                </c:pt>
                <c:pt idx="5040">
                  <c:v>43.544000000000011</c:v>
                </c:pt>
                <c:pt idx="5041">
                  <c:v>43.594400000000007</c:v>
                </c:pt>
                <c:pt idx="5042">
                  <c:v>43.643900000000031</c:v>
                </c:pt>
                <c:pt idx="5043">
                  <c:v>43.692100000000011</c:v>
                </c:pt>
                <c:pt idx="5044">
                  <c:v>43.738800000000026</c:v>
                </c:pt>
                <c:pt idx="5045">
                  <c:v>43.783800000000014</c:v>
                </c:pt>
                <c:pt idx="5046">
                  <c:v>43.82680000000002</c:v>
                </c:pt>
                <c:pt idx="5047">
                  <c:v>43.86760000000001</c:v>
                </c:pt>
                <c:pt idx="5048">
                  <c:v>43.905900000000003</c:v>
                </c:pt>
                <c:pt idx="5049">
                  <c:v>43.941500000000019</c:v>
                </c:pt>
                <c:pt idx="5050">
                  <c:v>43.974400000000003</c:v>
                </c:pt>
                <c:pt idx="5051">
                  <c:v>44.004199999999997</c:v>
                </c:pt>
                <c:pt idx="5052">
                  <c:v>44.030900000000031</c:v>
                </c:pt>
                <c:pt idx="5053">
                  <c:v>44.054400000000015</c:v>
                </c:pt>
                <c:pt idx="5054">
                  <c:v>44.074700000000007</c:v>
                </c:pt>
                <c:pt idx="5055">
                  <c:v>44.091700000000003</c:v>
                </c:pt>
                <c:pt idx="5056">
                  <c:v>44.105400000000003</c:v>
                </c:pt>
                <c:pt idx="5057">
                  <c:v>44.116000000000014</c:v>
                </c:pt>
                <c:pt idx="5058">
                  <c:v>44.123500000000007</c:v>
                </c:pt>
                <c:pt idx="5059">
                  <c:v>44.128000000000014</c:v>
                </c:pt>
                <c:pt idx="5060">
                  <c:v>44.129799999999989</c:v>
                </c:pt>
                <c:pt idx="5061">
                  <c:v>44.129000000000019</c:v>
                </c:pt>
                <c:pt idx="5062">
                  <c:v>44.125800000000027</c:v>
                </c:pt>
                <c:pt idx="5063">
                  <c:v>44.120499999999993</c:v>
                </c:pt>
                <c:pt idx="5064">
                  <c:v>44.11330000000001</c:v>
                </c:pt>
                <c:pt idx="5065">
                  <c:v>44.104500000000002</c:v>
                </c:pt>
                <c:pt idx="5066">
                  <c:v>44.094400000000007</c:v>
                </c:pt>
                <c:pt idx="5067">
                  <c:v>44.08310000000003</c:v>
                </c:pt>
                <c:pt idx="5068">
                  <c:v>44.070999999999998</c:v>
                </c:pt>
                <c:pt idx="5069">
                  <c:v>44.058400000000006</c:v>
                </c:pt>
                <c:pt idx="5070">
                  <c:v>44.045500000000004</c:v>
                </c:pt>
                <c:pt idx="5071">
                  <c:v>44.032600000000002</c:v>
                </c:pt>
                <c:pt idx="5072">
                  <c:v>44.019900000000035</c:v>
                </c:pt>
                <c:pt idx="5073">
                  <c:v>44.007900000000006</c:v>
                </c:pt>
                <c:pt idx="5074">
                  <c:v>43.996600000000029</c:v>
                </c:pt>
                <c:pt idx="5075">
                  <c:v>43.986500000000007</c:v>
                </c:pt>
                <c:pt idx="5076">
                  <c:v>43.977800000000002</c:v>
                </c:pt>
                <c:pt idx="5077">
                  <c:v>43.970800000000025</c:v>
                </c:pt>
                <c:pt idx="5078">
                  <c:v>43.965599999999995</c:v>
                </c:pt>
                <c:pt idx="5079">
                  <c:v>43.962600000000009</c:v>
                </c:pt>
                <c:pt idx="5080">
                  <c:v>43.961999999999989</c:v>
                </c:pt>
                <c:pt idx="5081">
                  <c:v>43.963900000000024</c:v>
                </c:pt>
                <c:pt idx="5082">
                  <c:v>43.968500000000034</c:v>
                </c:pt>
                <c:pt idx="5083">
                  <c:v>43.975899999999996</c:v>
                </c:pt>
                <c:pt idx="5084">
                  <c:v>43.986300000000028</c:v>
                </c:pt>
                <c:pt idx="5085">
                  <c:v>43.999599999999987</c:v>
                </c:pt>
                <c:pt idx="5086">
                  <c:v>44.015900000000016</c:v>
                </c:pt>
                <c:pt idx="5087">
                  <c:v>44.035100000000028</c:v>
                </c:pt>
                <c:pt idx="5088">
                  <c:v>44.05710000000002</c:v>
                </c:pt>
                <c:pt idx="5089">
                  <c:v>44.081900000000019</c:v>
                </c:pt>
                <c:pt idx="5090">
                  <c:v>44.10929999999999</c:v>
                </c:pt>
                <c:pt idx="5091">
                  <c:v>44.139100000000013</c:v>
                </c:pt>
                <c:pt idx="5092">
                  <c:v>44.171200000000027</c:v>
                </c:pt>
                <c:pt idx="5093">
                  <c:v>44.205299999999994</c:v>
                </c:pt>
                <c:pt idx="5094">
                  <c:v>44.241200000000021</c:v>
                </c:pt>
                <c:pt idx="5095">
                  <c:v>44.278600000000012</c:v>
                </c:pt>
                <c:pt idx="5096">
                  <c:v>44.317400000000021</c:v>
                </c:pt>
                <c:pt idx="5097">
                  <c:v>44.357300000000009</c:v>
                </c:pt>
                <c:pt idx="5098">
                  <c:v>44.397999999999996</c:v>
                </c:pt>
                <c:pt idx="5099">
                  <c:v>44.439300000000003</c:v>
                </c:pt>
                <c:pt idx="5100">
                  <c:v>44.480999999999995</c:v>
                </c:pt>
                <c:pt idx="5101">
                  <c:v>44.522700000000015</c:v>
                </c:pt>
                <c:pt idx="5102">
                  <c:v>44.564400000000035</c:v>
                </c:pt>
                <c:pt idx="5103">
                  <c:v>44.60560000000001</c:v>
                </c:pt>
                <c:pt idx="5104">
                  <c:v>44.646100000000018</c:v>
                </c:pt>
                <c:pt idx="5105">
                  <c:v>44.6858</c:v>
                </c:pt>
                <c:pt idx="5106">
                  <c:v>44.724299999999999</c:v>
                </c:pt>
                <c:pt idx="5107">
                  <c:v>44.761400000000009</c:v>
                </c:pt>
                <c:pt idx="5108">
                  <c:v>44.796899999999994</c:v>
                </c:pt>
                <c:pt idx="5109">
                  <c:v>44.830500000000029</c:v>
                </c:pt>
                <c:pt idx="5110">
                  <c:v>44.861999999999995</c:v>
                </c:pt>
                <c:pt idx="5111">
                  <c:v>44.891199999999998</c:v>
                </c:pt>
                <c:pt idx="5112">
                  <c:v>44.917900000000031</c:v>
                </c:pt>
                <c:pt idx="5113">
                  <c:v>44.942100000000011</c:v>
                </c:pt>
                <c:pt idx="5114">
                  <c:v>44.96350000000001</c:v>
                </c:pt>
                <c:pt idx="5115">
                  <c:v>44.982100000000003</c:v>
                </c:pt>
                <c:pt idx="5116">
                  <c:v>44.998000000000019</c:v>
                </c:pt>
                <c:pt idx="5117">
                  <c:v>45.011000000000024</c:v>
                </c:pt>
                <c:pt idx="5118">
                  <c:v>45.021299999999997</c:v>
                </c:pt>
                <c:pt idx="5119">
                  <c:v>45.028900000000021</c:v>
                </c:pt>
                <c:pt idx="5120">
                  <c:v>45.033999999999992</c:v>
                </c:pt>
                <c:pt idx="5121">
                  <c:v>45.036600000000021</c:v>
                </c:pt>
                <c:pt idx="5122">
                  <c:v>45.037000000000035</c:v>
                </c:pt>
                <c:pt idx="5123">
                  <c:v>45.03540000000001</c:v>
                </c:pt>
                <c:pt idx="5124">
                  <c:v>45.031900000000007</c:v>
                </c:pt>
                <c:pt idx="5125">
                  <c:v>45.026700000000005</c:v>
                </c:pt>
                <c:pt idx="5126">
                  <c:v>45.020200000000017</c:v>
                </c:pt>
                <c:pt idx="5127">
                  <c:v>45.012400000000014</c:v>
                </c:pt>
                <c:pt idx="5128">
                  <c:v>45.003700000000009</c:v>
                </c:pt>
                <c:pt idx="5129">
                  <c:v>44.994200000000006</c:v>
                </c:pt>
                <c:pt idx="5130">
                  <c:v>44.984199999999987</c:v>
                </c:pt>
                <c:pt idx="5131">
                  <c:v>44.973800000000011</c:v>
                </c:pt>
                <c:pt idx="5132">
                  <c:v>44.963300000000032</c:v>
                </c:pt>
                <c:pt idx="5133">
                  <c:v>44.952799999999996</c:v>
                </c:pt>
                <c:pt idx="5134">
                  <c:v>44.942700000000031</c:v>
                </c:pt>
                <c:pt idx="5135">
                  <c:v>44.932999999999993</c:v>
                </c:pt>
                <c:pt idx="5136">
                  <c:v>44.924000000000007</c:v>
                </c:pt>
                <c:pt idx="5137">
                  <c:v>44.915900000000022</c:v>
                </c:pt>
                <c:pt idx="5138">
                  <c:v>44.908800000000014</c:v>
                </c:pt>
                <c:pt idx="5139">
                  <c:v>44.903100000000023</c:v>
                </c:pt>
                <c:pt idx="5140">
                  <c:v>44.898899999999998</c:v>
                </c:pt>
                <c:pt idx="5141">
                  <c:v>44.896300000000025</c:v>
                </c:pt>
                <c:pt idx="5142">
                  <c:v>44.89560000000003</c:v>
                </c:pt>
                <c:pt idx="5143">
                  <c:v>44.89700000000002</c:v>
                </c:pt>
                <c:pt idx="5144">
                  <c:v>44.900600000000026</c:v>
                </c:pt>
                <c:pt idx="5145">
                  <c:v>44.906399999999991</c:v>
                </c:pt>
                <c:pt idx="5146">
                  <c:v>44.914800000000014</c:v>
                </c:pt>
                <c:pt idx="5147">
                  <c:v>44.925600000000031</c:v>
                </c:pt>
                <c:pt idx="5148">
                  <c:v>44.938999999999993</c:v>
                </c:pt>
                <c:pt idx="5149">
                  <c:v>44.954900000000009</c:v>
                </c:pt>
                <c:pt idx="5150">
                  <c:v>44.973399999999998</c:v>
                </c:pt>
                <c:pt idx="5151">
                  <c:v>44.99430000000001</c:v>
                </c:pt>
                <c:pt idx="5152">
                  <c:v>45.017600000000016</c:v>
                </c:pt>
                <c:pt idx="5153">
                  <c:v>45.043200000000013</c:v>
                </c:pt>
                <c:pt idx="5154">
                  <c:v>45.070900000000023</c:v>
                </c:pt>
                <c:pt idx="5155">
                  <c:v>45.100500000000011</c:v>
                </c:pt>
                <c:pt idx="5156">
                  <c:v>45.131900000000002</c:v>
                </c:pt>
                <c:pt idx="5157">
                  <c:v>45.164800000000014</c:v>
                </c:pt>
                <c:pt idx="5158">
                  <c:v>45.199000000000012</c:v>
                </c:pt>
                <c:pt idx="5159">
                  <c:v>45.234300000000019</c:v>
                </c:pt>
                <c:pt idx="5160">
                  <c:v>45.270399999999995</c:v>
                </c:pt>
                <c:pt idx="5161">
                  <c:v>45.307200000000023</c:v>
                </c:pt>
                <c:pt idx="5162">
                  <c:v>45.344300000000032</c:v>
                </c:pt>
                <c:pt idx="5163">
                  <c:v>45.381699999999995</c:v>
                </c:pt>
                <c:pt idx="5164">
                  <c:v>45.419000000000011</c:v>
                </c:pt>
                <c:pt idx="5165">
                  <c:v>45.455900000000014</c:v>
                </c:pt>
                <c:pt idx="5166">
                  <c:v>45.492400000000004</c:v>
                </c:pt>
                <c:pt idx="5167">
                  <c:v>45.528100000000023</c:v>
                </c:pt>
                <c:pt idx="5168">
                  <c:v>45.562900000000013</c:v>
                </c:pt>
                <c:pt idx="5169">
                  <c:v>45.59650000000002</c:v>
                </c:pt>
                <c:pt idx="5170">
                  <c:v>45.628600000000006</c:v>
                </c:pt>
                <c:pt idx="5171">
                  <c:v>45.659199999999998</c:v>
                </c:pt>
                <c:pt idx="5172">
                  <c:v>45.68780000000001</c:v>
                </c:pt>
                <c:pt idx="5173">
                  <c:v>45.714400000000012</c:v>
                </c:pt>
                <c:pt idx="5174">
                  <c:v>45.738800000000026</c:v>
                </c:pt>
                <c:pt idx="5175">
                  <c:v>45.760799999999989</c:v>
                </c:pt>
                <c:pt idx="5176">
                  <c:v>45.780100000000004</c:v>
                </c:pt>
                <c:pt idx="5177">
                  <c:v>45.796700000000016</c:v>
                </c:pt>
                <c:pt idx="5178">
                  <c:v>45.810500000000019</c:v>
                </c:pt>
                <c:pt idx="5179">
                  <c:v>45.821400000000011</c:v>
                </c:pt>
                <c:pt idx="5180">
                  <c:v>45.829399999999993</c:v>
                </c:pt>
                <c:pt idx="5181">
                  <c:v>45.834400000000016</c:v>
                </c:pt>
                <c:pt idx="5182">
                  <c:v>45.836500000000029</c:v>
                </c:pt>
                <c:pt idx="5183">
                  <c:v>45.835700000000003</c:v>
                </c:pt>
                <c:pt idx="5184">
                  <c:v>45.832200000000029</c:v>
                </c:pt>
                <c:pt idx="5185">
                  <c:v>45.826099999999997</c:v>
                </c:pt>
                <c:pt idx="5186">
                  <c:v>45.817599999999999</c:v>
                </c:pt>
                <c:pt idx="5187">
                  <c:v>45.80680000000001</c:v>
                </c:pt>
                <c:pt idx="5188">
                  <c:v>45.794000000000011</c:v>
                </c:pt>
                <c:pt idx="5189">
                  <c:v>45.779500000000013</c:v>
                </c:pt>
                <c:pt idx="5190">
                  <c:v>45.76339999999999</c:v>
                </c:pt>
                <c:pt idx="5191">
                  <c:v>45.746100000000013</c:v>
                </c:pt>
                <c:pt idx="5192">
                  <c:v>45.72780000000003</c:v>
                </c:pt>
                <c:pt idx="5193">
                  <c:v>45.708799999999997</c:v>
                </c:pt>
                <c:pt idx="5194">
                  <c:v>45.689300000000003</c:v>
                </c:pt>
                <c:pt idx="5195">
                  <c:v>45.669700000000006</c:v>
                </c:pt>
                <c:pt idx="5196">
                  <c:v>45.650100000000009</c:v>
                </c:pt>
                <c:pt idx="5197">
                  <c:v>45.631000000000029</c:v>
                </c:pt>
                <c:pt idx="5198">
                  <c:v>45.612500000000011</c:v>
                </c:pt>
                <c:pt idx="5199">
                  <c:v>45.595000000000027</c:v>
                </c:pt>
                <c:pt idx="5200">
                  <c:v>45.578699999999998</c:v>
                </c:pt>
                <c:pt idx="5201">
                  <c:v>45.563900000000018</c:v>
                </c:pt>
                <c:pt idx="5202">
                  <c:v>45.550900000000013</c:v>
                </c:pt>
                <c:pt idx="5203">
                  <c:v>45.539900000000017</c:v>
                </c:pt>
                <c:pt idx="5204">
                  <c:v>45.531100000000009</c:v>
                </c:pt>
                <c:pt idx="5205">
                  <c:v>45.524799999999999</c:v>
                </c:pt>
                <c:pt idx="5206">
                  <c:v>45.521200000000022</c:v>
                </c:pt>
                <c:pt idx="5207">
                  <c:v>45.520400000000024</c:v>
                </c:pt>
                <c:pt idx="5208">
                  <c:v>45.522500000000008</c:v>
                </c:pt>
                <c:pt idx="5209">
                  <c:v>45.527800000000013</c:v>
                </c:pt>
                <c:pt idx="5210">
                  <c:v>45.536100000000005</c:v>
                </c:pt>
                <c:pt idx="5211">
                  <c:v>45.547500000000014</c:v>
                </c:pt>
                <c:pt idx="5212">
                  <c:v>45.562100000000015</c:v>
                </c:pt>
                <c:pt idx="5213">
                  <c:v>45.579700000000003</c:v>
                </c:pt>
                <c:pt idx="5214">
                  <c:v>45.600300000000004</c:v>
                </c:pt>
                <c:pt idx="5215">
                  <c:v>45.623700000000014</c:v>
                </c:pt>
                <c:pt idx="5216">
                  <c:v>45.649799999999999</c:v>
                </c:pt>
                <c:pt idx="5217">
                  <c:v>45.678300000000036</c:v>
                </c:pt>
                <c:pt idx="5218">
                  <c:v>45.709100000000007</c:v>
                </c:pt>
                <c:pt idx="5219">
                  <c:v>45.741900000000015</c:v>
                </c:pt>
                <c:pt idx="5220">
                  <c:v>45.776499999999999</c:v>
                </c:pt>
                <c:pt idx="5221">
                  <c:v>45.812600000000003</c:v>
                </c:pt>
                <c:pt idx="5222">
                  <c:v>45.850100000000026</c:v>
                </c:pt>
                <c:pt idx="5223">
                  <c:v>45.8887</c:v>
                </c:pt>
                <c:pt idx="5224">
                  <c:v>45.928000000000026</c:v>
                </c:pt>
                <c:pt idx="5225">
                  <c:v>45.967899999999986</c:v>
                </c:pt>
                <c:pt idx="5226">
                  <c:v>46.008100000000013</c:v>
                </c:pt>
                <c:pt idx="5227">
                  <c:v>46.048500000000018</c:v>
                </c:pt>
                <c:pt idx="5228">
                  <c:v>46.088600000000014</c:v>
                </c:pt>
                <c:pt idx="5229">
                  <c:v>46.128300000000024</c:v>
                </c:pt>
                <c:pt idx="5230">
                  <c:v>46.167399999999986</c:v>
                </c:pt>
                <c:pt idx="5231">
                  <c:v>46.205600000000004</c:v>
                </c:pt>
                <c:pt idx="5232">
                  <c:v>46.24260000000001</c:v>
                </c:pt>
                <c:pt idx="5233">
                  <c:v>46.278300000000002</c:v>
                </c:pt>
                <c:pt idx="5234">
                  <c:v>46.312300000000022</c:v>
                </c:pt>
                <c:pt idx="5235">
                  <c:v>46.344500000000011</c:v>
                </c:pt>
                <c:pt idx="5236">
                  <c:v>46.374700000000018</c:v>
                </c:pt>
                <c:pt idx="5237">
                  <c:v>46.402600000000035</c:v>
                </c:pt>
                <c:pt idx="5238">
                  <c:v>46.428100000000001</c:v>
                </c:pt>
                <c:pt idx="5239">
                  <c:v>46.451000000000022</c:v>
                </c:pt>
                <c:pt idx="5240">
                  <c:v>46.47120000000001</c:v>
                </c:pt>
                <c:pt idx="5241">
                  <c:v>46.488600000000019</c:v>
                </c:pt>
                <c:pt idx="5242">
                  <c:v>46.503300000000024</c:v>
                </c:pt>
                <c:pt idx="5243">
                  <c:v>46.515100000000018</c:v>
                </c:pt>
                <c:pt idx="5244">
                  <c:v>46.524100000000004</c:v>
                </c:pt>
                <c:pt idx="5245">
                  <c:v>46.530300000000011</c:v>
                </c:pt>
                <c:pt idx="5246">
                  <c:v>46.53400000000002</c:v>
                </c:pt>
                <c:pt idx="5247">
                  <c:v>46.535100000000028</c:v>
                </c:pt>
                <c:pt idx="5248">
                  <c:v>46.533900000000017</c:v>
                </c:pt>
                <c:pt idx="5249">
                  <c:v>46.530500000000018</c:v>
                </c:pt>
                <c:pt idx="5250">
                  <c:v>46.525100000000009</c:v>
                </c:pt>
                <c:pt idx="5251">
                  <c:v>46.518000000000001</c:v>
                </c:pt>
                <c:pt idx="5252">
                  <c:v>46.509300000000025</c:v>
                </c:pt>
                <c:pt idx="5253">
                  <c:v>46.499400000000009</c:v>
                </c:pt>
                <c:pt idx="5254">
                  <c:v>46.48830000000001</c:v>
                </c:pt>
                <c:pt idx="5255">
                  <c:v>46.476400000000012</c:v>
                </c:pt>
                <c:pt idx="5256">
                  <c:v>46.463900000000024</c:v>
                </c:pt>
                <c:pt idx="5257">
                  <c:v>46.451000000000022</c:v>
                </c:pt>
                <c:pt idx="5258">
                  <c:v>46.438000000000017</c:v>
                </c:pt>
                <c:pt idx="5259">
                  <c:v>46.425100000000015</c:v>
                </c:pt>
                <c:pt idx="5260">
                  <c:v>46.412499999999994</c:v>
                </c:pt>
                <c:pt idx="5261">
                  <c:v>46.400500000000022</c:v>
                </c:pt>
                <c:pt idx="5262">
                  <c:v>46.389400000000023</c:v>
                </c:pt>
                <c:pt idx="5263">
                  <c:v>46.379300000000001</c:v>
                </c:pt>
                <c:pt idx="5264">
                  <c:v>46.370500000000021</c:v>
                </c:pt>
                <c:pt idx="5265">
                  <c:v>46.363200000000006</c:v>
                </c:pt>
                <c:pt idx="5266">
                  <c:v>46.357799999999997</c:v>
                </c:pt>
                <c:pt idx="5267">
                  <c:v>46.354400000000027</c:v>
                </c:pt>
                <c:pt idx="5268">
                  <c:v>46.353200000000015</c:v>
                </c:pt>
                <c:pt idx="5269">
                  <c:v>46.354400000000027</c:v>
                </c:pt>
                <c:pt idx="5270">
                  <c:v>46.358200000000011</c:v>
                </c:pt>
                <c:pt idx="5271">
                  <c:v>46.364800000000002</c:v>
                </c:pt>
                <c:pt idx="5272">
                  <c:v>46.37420000000003</c:v>
                </c:pt>
                <c:pt idx="5273">
                  <c:v>46.386400000000009</c:v>
                </c:pt>
                <c:pt idx="5274">
                  <c:v>46.401700000000005</c:v>
                </c:pt>
                <c:pt idx="5275">
                  <c:v>46.419800000000009</c:v>
                </c:pt>
                <c:pt idx="5276">
                  <c:v>46.440899999999999</c:v>
                </c:pt>
                <c:pt idx="5277">
                  <c:v>46.464700000000022</c:v>
                </c:pt>
                <c:pt idx="5278">
                  <c:v>46.491199999999992</c:v>
                </c:pt>
                <c:pt idx="5279">
                  <c:v>46.520200000000017</c:v>
                </c:pt>
                <c:pt idx="5280">
                  <c:v>46.551600000000008</c:v>
                </c:pt>
                <c:pt idx="5281">
                  <c:v>46.585100000000011</c:v>
                </c:pt>
                <c:pt idx="5282">
                  <c:v>46.620500000000021</c:v>
                </c:pt>
                <c:pt idx="5283">
                  <c:v>46.657600000000002</c:v>
                </c:pt>
                <c:pt idx="5284">
                  <c:v>46.69610000000003</c:v>
                </c:pt>
                <c:pt idx="5285">
                  <c:v>46.735899999999987</c:v>
                </c:pt>
                <c:pt idx="5286">
                  <c:v>46.776600000000002</c:v>
                </c:pt>
                <c:pt idx="5287">
                  <c:v>46.817900000000009</c:v>
                </c:pt>
                <c:pt idx="5288">
                  <c:v>46.859700000000004</c:v>
                </c:pt>
                <c:pt idx="5289">
                  <c:v>46.90160000000003</c:v>
                </c:pt>
                <c:pt idx="5290">
                  <c:v>46.9435</c:v>
                </c:pt>
                <c:pt idx="5291">
                  <c:v>46.985000000000014</c:v>
                </c:pt>
                <c:pt idx="5292">
                  <c:v>47.025900000000036</c:v>
                </c:pt>
                <c:pt idx="5293">
                  <c:v>47.065899999999999</c:v>
                </c:pt>
                <c:pt idx="5294">
                  <c:v>47.104800000000012</c:v>
                </c:pt>
                <c:pt idx="5295">
                  <c:v>47.142400000000009</c:v>
                </c:pt>
                <c:pt idx="5296">
                  <c:v>47.178300000000007</c:v>
                </c:pt>
                <c:pt idx="5297">
                  <c:v>47.212300000000027</c:v>
                </c:pt>
                <c:pt idx="5298">
                  <c:v>47.244200000000006</c:v>
                </c:pt>
                <c:pt idx="5299">
                  <c:v>47.273800000000023</c:v>
                </c:pt>
                <c:pt idx="5300">
                  <c:v>47.300900000000013</c:v>
                </c:pt>
                <c:pt idx="5301">
                  <c:v>47.325299999999999</c:v>
                </c:pt>
                <c:pt idx="5302">
                  <c:v>47.34680000000003</c:v>
                </c:pt>
                <c:pt idx="5303">
                  <c:v>47.365499999999997</c:v>
                </c:pt>
                <c:pt idx="5304">
                  <c:v>47.381100000000004</c:v>
                </c:pt>
                <c:pt idx="5305">
                  <c:v>47.393699999999995</c:v>
                </c:pt>
                <c:pt idx="5306">
                  <c:v>47.403199999999998</c:v>
                </c:pt>
                <c:pt idx="5307">
                  <c:v>47.409800000000018</c:v>
                </c:pt>
                <c:pt idx="5308">
                  <c:v>47.413399999999996</c:v>
                </c:pt>
                <c:pt idx="5309">
                  <c:v>47.414200000000022</c:v>
                </c:pt>
                <c:pt idx="5310">
                  <c:v>47.412399999999991</c:v>
                </c:pt>
                <c:pt idx="5311">
                  <c:v>47.408100000000019</c:v>
                </c:pt>
                <c:pt idx="5312">
                  <c:v>47.40160000000003</c:v>
                </c:pt>
                <c:pt idx="5313">
                  <c:v>47.393000000000001</c:v>
                </c:pt>
                <c:pt idx="5314">
                  <c:v>47.382600000000025</c:v>
                </c:pt>
                <c:pt idx="5315">
                  <c:v>47.370599999999996</c:v>
                </c:pt>
                <c:pt idx="5316">
                  <c:v>47.357200000000006</c:v>
                </c:pt>
                <c:pt idx="5317">
                  <c:v>47.342800000000011</c:v>
                </c:pt>
                <c:pt idx="5318">
                  <c:v>47.327600000000018</c:v>
                </c:pt>
                <c:pt idx="5319">
                  <c:v>47.311800000000005</c:v>
                </c:pt>
                <c:pt idx="5320">
                  <c:v>47.295700000000011</c:v>
                </c:pt>
                <c:pt idx="5321">
                  <c:v>47.279600000000016</c:v>
                </c:pt>
                <c:pt idx="5322">
                  <c:v>47.263600000000025</c:v>
                </c:pt>
                <c:pt idx="5323">
                  <c:v>47.248199999999997</c:v>
                </c:pt>
                <c:pt idx="5324">
                  <c:v>47.233400000000017</c:v>
                </c:pt>
                <c:pt idx="5325">
                  <c:v>47.219600000000014</c:v>
                </c:pt>
                <c:pt idx="5326">
                  <c:v>47.207000000000022</c:v>
                </c:pt>
                <c:pt idx="5327">
                  <c:v>47.19580000000002</c:v>
                </c:pt>
                <c:pt idx="5328">
                  <c:v>47.186399999999992</c:v>
                </c:pt>
                <c:pt idx="5329">
                  <c:v>47.178900000000027</c:v>
                </c:pt>
                <c:pt idx="5330">
                  <c:v>47.173599999999993</c:v>
                </c:pt>
                <c:pt idx="5331">
                  <c:v>47.170700000000011</c:v>
                </c:pt>
                <c:pt idx="5332">
                  <c:v>47.170300000000026</c:v>
                </c:pt>
                <c:pt idx="5333">
                  <c:v>47.172699999999992</c:v>
                </c:pt>
                <c:pt idx="5334">
                  <c:v>47.177800000000019</c:v>
                </c:pt>
                <c:pt idx="5335">
                  <c:v>47.185900000000004</c:v>
                </c:pt>
                <c:pt idx="5336">
                  <c:v>47.197000000000003</c:v>
                </c:pt>
                <c:pt idx="5337">
                  <c:v>47.211100000000016</c:v>
                </c:pt>
                <c:pt idx="5338">
                  <c:v>47.228100000000012</c:v>
                </c:pt>
                <c:pt idx="5339">
                  <c:v>47.248100000000022</c:v>
                </c:pt>
                <c:pt idx="5340">
                  <c:v>47.270800000000008</c:v>
                </c:pt>
                <c:pt idx="5341">
                  <c:v>47.296300000000002</c:v>
                </c:pt>
                <c:pt idx="5342">
                  <c:v>47.324200000000019</c:v>
                </c:pt>
                <c:pt idx="5343">
                  <c:v>47.354500000000002</c:v>
                </c:pt>
                <c:pt idx="5344">
                  <c:v>47.387000000000029</c:v>
                </c:pt>
                <c:pt idx="5345">
                  <c:v>47.421300000000002</c:v>
                </c:pt>
                <c:pt idx="5346">
                  <c:v>47.457400000000007</c:v>
                </c:pt>
                <c:pt idx="5347">
                  <c:v>47.49490000000003</c:v>
                </c:pt>
                <c:pt idx="5348">
                  <c:v>47.53370000000001</c:v>
                </c:pt>
                <c:pt idx="5349">
                  <c:v>47.573400000000021</c:v>
                </c:pt>
                <c:pt idx="5350">
                  <c:v>47.614000000000004</c:v>
                </c:pt>
                <c:pt idx="5351">
                  <c:v>47.655000000000001</c:v>
                </c:pt>
                <c:pt idx="5352">
                  <c:v>47.696300000000036</c:v>
                </c:pt>
                <c:pt idx="5353">
                  <c:v>47.737600000000015</c:v>
                </c:pt>
                <c:pt idx="5354">
                  <c:v>47.778700000000015</c:v>
                </c:pt>
                <c:pt idx="5355">
                  <c:v>47.819299999999998</c:v>
                </c:pt>
                <c:pt idx="5356">
                  <c:v>47.859200000000016</c:v>
                </c:pt>
                <c:pt idx="5357">
                  <c:v>47.898100000000028</c:v>
                </c:pt>
                <c:pt idx="5358">
                  <c:v>47.9358</c:v>
                </c:pt>
                <c:pt idx="5359">
                  <c:v>47.972000000000008</c:v>
                </c:pt>
                <c:pt idx="5360">
                  <c:v>48.006499999999988</c:v>
                </c:pt>
                <c:pt idx="5361">
                  <c:v>48.038900000000012</c:v>
                </c:pt>
                <c:pt idx="5362">
                  <c:v>48.069200000000023</c:v>
                </c:pt>
                <c:pt idx="5363">
                  <c:v>48.097100000000012</c:v>
                </c:pt>
                <c:pt idx="5364">
                  <c:v>48.122300000000024</c:v>
                </c:pt>
                <c:pt idx="5365">
                  <c:v>48.144900000000007</c:v>
                </c:pt>
                <c:pt idx="5366">
                  <c:v>48.164600000000007</c:v>
                </c:pt>
                <c:pt idx="5367">
                  <c:v>48.181300000000022</c:v>
                </c:pt>
                <c:pt idx="5368">
                  <c:v>48.195099999999996</c:v>
                </c:pt>
                <c:pt idx="5369">
                  <c:v>48.205900000000014</c:v>
                </c:pt>
                <c:pt idx="5370">
                  <c:v>48.213699999999989</c:v>
                </c:pt>
                <c:pt idx="5371">
                  <c:v>48.218700000000013</c:v>
                </c:pt>
                <c:pt idx="5372">
                  <c:v>48.220900000000029</c:v>
                </c:pt>
                <c:pt idx="5373">
                  <c:v>48.220600000000019</c:v>
                </c:pt>
                <c:pt idx="5374">
                  <c:v>48.217800000000011</c:v>
                </c:pt>
                <c:pt idx="5375">
                  <c:v>48.212899999999991</c:v>
                </c:pt>
                <c:pt idx="5376">
                  <c:v>48.205900000000014</c:v>
                </c:pt>
                <c:pt idx="5377">
                  <c:v>48.197200000000009</c:v>
                </c:pt>
                <c:pt idx="5378">
                  <c:v>48.187100000000015</c:v>
                </c:pt>
                <c:pt idx="5379">
                  <c:v>48.175700000000006</c:v>
                </c:pt>
                <c:pt idx="5380">
                  <c:v>48.163299999999992</c:v>
                </c:pt>
                <c:pt idx="5381">
                  <c:v>48.150200000000012</c:v>
                </c:pt>
                <c:pt idx="5382">
                  <c:v>48.136700000000019</c:v>
                </c:pt>
                <c:pt idx="5383">
                  <c:v>48.123000000000019</c:v>
                </c:pt>
                <c:pt idx="5384">
                  <c:v>48.109300000000019</c:v>
                </c:pt>
                <c:pt idx="5385">
                  <c:v>48.096000000000004</c:v>
                </c:pt>
                <c:pt idx="5386">
                  <c:v>48.083400000000012</c:v>
                </c:pt>
                <c:pt idx="5387">
                  <c:v>48.071500000000015</c:v>
                </c:pt>
                <c:pt idx="5388">
                  <c:v>48.0608</c:v>
                </c:pt>
                <c:pt idx="5389">
                  <c:v>48.051500000000004</c:v>
                </c:pt>
                <c:pt idx="5390">
                  <c:v>48.043800000000005</c:v>
                </c:pt>
                <c:pt idx="5391">
                  <c:v>48.037900000000008</c:v>
                </c:pt>
                <c:pt idx="5392">
                  <c:v>48.034100000000024</c:v>
                </c:pt>
                <c:pt idx="5393">
                  <c:v>48.032700000000006</c:v>
                </c:pt>
                <c:pt idx="5394">
                  <c:v>48.03370000000001</c:v>
                </c:pt>
                <c:pt idx="5395">
                  <c:v>48.037399999999991</c:v>
                </c:pt>
                <c:pt idx="5396">
                  <c:v>48.043900000000008</c:v>
                </c:pt>
                <c:pt idx="5397">
                  <c:v>48.053300000000036</c:v>
                </c:pt>
                <c:pt idx="5398">
                  <c:v>48.065799999999996</c:v>
                </c:pt>
                <c:pt idx="5399">
                  <c:v>48.081200000000024</c:v>
                </c:pt>
                <c:pt idx="5400">
                  <c:v>48.099600000000009</c:v>
                </c:pt>
                <c:pt idx="5401">
                  <c:v>48.121000000000009</c:v>
                </c:pt>
                <c:pt idx="5402">
                  <c:v>48.14530000000002</c:v>
                </c:pt>
                <c:pt idx="5403">
                  <c:v>48.17240000000001</c:v>
                </c:pt>
                <c:pt idx="5404">
                  <c:v>48.20210000000003</c:v>
                </c:pt>
                <c:pt idx="5405">
                  <c:v>48.234199999999987</c:v>
                </c:pt>
                <c:pt idx="5406">
                  <c:v>48.268500000000017</c:v>
                </c:pt>
                <c:pt idx="5407">
                  <c:v>48.304900000000032</c:v>
                </c:pt>
                <c:pt idx="5408">
                  <c:v>48.343099999999993</c:v>
                </c:pt>
                <c:pt idx="5409">
                  <c:v>48.382800000000003</c:v>
                </c:pt>
                <c:pt idx="5410">
                  <c:v>48.4238</c:v>
                </c:pt>
                <c:pt idx="5411">
                  <c:v>48.465800000000002</c:v>
                </c:pt>
                <c:pt idx="5412">
                  <c:v>48.508700000000033</c:v>
                </c:pt>
                <c:pt idx="5413">
                  <c:v>48.552099999999996</c:v>
                </c:pt>
                <c:pt idx="5414">
                  <c:v>48.595900000000029</c:v>
                </c:pt>
                <c:pt idx="5415">
                  <c:v>48.639800000000008</c:v>
                </c:pt>
                <c:pt idx="5416">
                  <c:v>48.683600000000013</c:v>
                </c:pt>
                <c:pt idx="5417">
                  <c:v>48.727000000000032</c:v>
                </c:pt>
                <c:pt idx="5418">
                  <c:v>48.769800000000004</c:v>
                </c:pt>
                <c:pt idx="5419">
                  <c:v>48.811800000000005</c:v>
                </c:pt>
                <c:pt idx="5420">
                  <c:v>48.852699999999999</c:v>
                </c:pt>
                <c:pt idx="5421">
                  <c:v>48.892400000000009</c:v>
                </c:pt>
                <c:pt idx="5422">
                  <c:v>48.93070000000003</c:v>
                </c:pt>
                <c:pt idx="5423">
                  <c:v>48.96720000000002</c:v>
                </c:pt>
                <c:pt idx="5424">
                  <c:v>49.001900000000006</c:v>
                </c:pt>
                <c:pt idx="5425">
                  <c:v>49.034400000000005</c:v>
                </c:pt>
                <c:pt idx="5426">
                  <c:v>49.06480000000002</c:v>
                </c:pt>
                <c:pt idx="5427">
                  <c:v>49.092800000000011</c:v>
                </c:pt>
                <c:pt idx="5428">
                  <c:v>49.118300000000005</c:v>
                </c:pt>
                <c:pt idx="5429">
                  <c:v>49.14130000000003</c:v>
                </c:pt>
                <c:pt idx="5430">
                  <c:v>49.161599999999993</c:v>
                </c:pt>
                <c:pt idx="5431">
                  <c:v>49.179300000000012</c:v>
                </c:pt>
                <c:pt idx="5432">
                  <c:v>49.19440000000003</c:v>
                </c:pt>
                <c:pt idx="5433">
                  <c:v>49.206999999999994</c:v>
                </c:pt>
                <c:pt idx="5434">
                  <c:v>49.217100000000016</c:v>
                </c:pt>
                <c:pt idx="5435">
                  <c:v>49.224899999999991</c:v>
                </c:pt>
                <c:pt idx="5436">
                  <c:v>49.230400000000003</c:v>
                </c:pt>
                <c:pt idx="5437">
                  <c:v>49.234000000000009</c:v>
                </c:pt>
                <c:pt idx="5438">
                  <c:v>49.235700000000008</c:v>
                </c:pt>
                <c:pt idx="5439">
                  <c:v>49.235800000000012</c:v>
                </c:pt>
                <c:pt idx="5440">
                  <c:v>49.234499999999997</c:v>
                </c:pt>
                <c:pt idx="5441">
                  <c:v>49.231900000000024</c:v>
                </c:pt>
                <c:pt idx="5442">
                  <c:v>49.228400000000022</c:v>
                </c:pt>
                <c:pt idx="5443">
                  <c:v>49.224099999999993</c:v>
                </c:pt>
                <c:pt idx="5444">
                  <c:v>49.219300000000004</c:v>
                </c:pt>
                <c:pt idx="5445">
                  <c:v>49.214100000000002</c:v>
                </c:pt>
                <c:pt idx="5446">
                  <c:v>49.208800000000025</c:v>
                </c:pt>
                <c:pt idx="5447">
                  <c:v>49.203600000000023</c:v>
                </c:pt>
                <c:pt idx="5448">
                  <c:v>49.198700000000002</c:v>
                </c:pt>
                <c:pt idx="5449">
                  <c:v>49.194300000000027</c:v>
                </c:pt>
                <c:pt idx="5450">
                  <c:v>49.190699999999993</c:v>
                </c:pt>
                <c:pt idx="5451">
                  <c:v>49.188000000000017</c:v>
                </c:pt>
                <c:pt idx="5452">
                  <c:v>49.186500000000024</c:v>
                </c:pt>
                <c:pt idx="5453">
                  <c:v>49.186300000000017</c:v>
                </c:pt>
                <c:pt idx="5454">
                  <c:v>49.18780000000001</c:v>
                </c:pt>
                <c:pt idx="5455">
                  <c:v>49.191000000000003</c:v>
                </c:pt>
                <c:pt idx="5456">
                  <c:v>49.196300000000008</c:v>
                </c:pt>
                <c:pt idx="5457">
                  <c:v>49.20380000000003</c:v>
                </c:pt>
                <c:pt idx="5458">
                  <c:v>49.213600000000014</c:v>
                </c:pt>
                <c:pt idx="5459">
                  <c:v>49.225900000000024</c:v>
                </c:pt>
                <c:pt idx="5460">
                  <c:v>49.240900000000011</c:v>
                </c:pt>
                <c:pt idx="5461">
                  <c:v>49.258600000000001</c:v>
                </c:pt>
                <c:pt idx="5462">
                  <c:v>49.279100000000028</c:v>
                </c:pt>
                <c:pt idx="5463">
                  <c:v>49.302400000000006</c:v>
                </c:pt>
                <c:pt idx="5464">
                  <c:v>49.32850000000002</c:v>
                </c:pt>
                <c:pt idx="5465">
                  <c:v>49.357300000000009</c:v>
                </c:pt>
                <c:pt idx="5466">
                  <c:v>49.388800000000003</c:v>
                </c:pt>
                <c:pt idx="5467">
                  <c:v>49.422800000000024</c:v>
                </c:pt>
                <c:pt idx="5468">
                  <c:v>49.45920000000001</c:v>
                </c:pt>
                <c:pt idx="5469">
                  <c:v>49.497800000000012</c:v>
                </c:pt>
                <c:pt idx="5470">
                  <c:v>49.538399999999996</c:v>
                </c:pt>
                <c:pt idx="5471">
                  <c:v>49.580700000000007</c:v>
                </c:pt>
                <c:pt idx="5472">
                  <c:v>49.624600000000015</c:v>
                </c:pt>
                <c:pt idx="5473">
                  <c:v>49.669800000000009</c:v>
                </c:pt>
                <c:pt idx="5474">
                  <c:v>49.716000000000008</c:v>
                </c:pt>
                <c:pt idx="5475">
                  <c:v>49.763000000000005</c:v>
                </c:pt>
                <c:pt idx="5476">
                  <c:v>49.810500000000019</c:v>
                </c:pt>
                <c:pt idx="5477">
                  <c:v>49.858300000000014</c:v>
                </c:pt>
                <c:pt idx="5478">
                  <c:v>49.906100000000009</c:v>
                </c:pt>
                <c:pt idx="5479">
                  <c:v>49.953700000000026</c:v>
                </c:pt>
                <c:pt idx="5480">
                  <c:v>50.000900000000001</c:v>
                </c:pt>
                <c:pt idx="5481">
                  <c:v>50.047300000000007</c:v>
                </c:pt>
                <c:pt idx="5482">
                  <c:v>50.092700000000036</c:v>
                </c:pt>
                <c:pt idx="5483">
                  <c:v>50.136899999999997</c:v>
                </c:pt>
                <c:pt idx="5484">
                  <c:v>50.179700000000025</c:v>
                </c:pt>
                <c:pt idx="5485">
                  <c:v>50.220699999999994</c:v>
                </c:pt>
                <c:pt idx="5486">
                  <c:v>50.259800000000013</c:v>
                </c:pt>
                <c:pt idx="5487">
                  <c:v>50.296700000000016</c:v>
                </c:pt>
                <c:pt idx="5488">
                  <c:v>50.331199999999995</c:v>
                </c:pt>
                <c:pt idx="5489">
                  <c:v>50.363200000000006</c:v>
                </c:pt>
                <c:pt idx="5490">
                  <c:v>50.392500000000013</c:v>
                </c:pt>
                <c:pt idx="5491">
                  <c:v>50.418900000000008</c:v>
                </c:pt>
                <c:pt idx="5492">
                  <c:v>50.442400000000021</c:v>
                </c:pt>
                <c:pt idx="5493">
                  <c:v>50.462900000000019</c:v>
                </c:pt>
                <c:pt idx="5494">
                  <c:v>50.480400000000003</c:v>
                </c:pt>
                <c:pt idx="5495">
                  <c:v>50.494900000000001</c:v>
                </c:pt>
                <c:pt idx="5496">
                  <c:v>50.506400000000014</c:v>
                </c:pt>
                <c:pt idx="5497">
                  <c:v>50.515000000000015</c:v>
                </c:pt>
                <c:pt idx="5498">
                  <c:v>50.520900000000012</c:v>
                </c:pt>
                <c:pt idx="5499">
                  <c:v>50.524200000000008</c:v>
                </c:pt>
                <c:pt idx="5500">
                  <c:v>50.525100000000009</c:v>
                </c:pt>
                <c:pt idx="5501">
                  <c:v>50.523800000000023</c:v>
                </c:pt>
                <c:pt idx="5502">
                  <c:v>50.520500000000027</c:v>
                </c:pt>
                <c:pt idx="5503">
                  <c:v>50.515500000000003</c:v>
                </c:pt>
                <c:pt idx="5504">
                  <c:v>50.508900000000011</c:v>
                </c:pt>
                <c:pt idx="5505">
                  <c:v>50.500900000000001</c:v>
                </c:pt>
                <c:pt idx="5506">
                  <c:v>50.492000000000019</c:v>
                </c:pt>
                <c:pt idx="5507">
                  <c:v>50.482200000000034</c:v>
                </c:pt>
                <c:pt idx="5508">
                  <c:v>50.471699999999998</c:v>
                </c:pt>
                <c:pt idx="5509">
                  <c:v>50.461000000000013</c:v>
                </c:pt>
                <c:pt idx="5510">
                  <c:v>50.450099999999992</c:v>
                </c:pt>
                <c:pt idx="5511">
                  <c:v>50.439300000000003</c:v>
                </c:pt>
                <c:pt idx="5512">
                  <c:v>50.428800000000024</c:v>
                </c:pt>
                <c:pt idx="5513">
                  <c:v>50.418900000000008</c:v>
                </c:pt>
                <c:pt idx="5514">
                  <c:v>50.409800000000018</c:v>
                </c:pt>
                <c:pt idx="5515">
                  <c:v>50.401700000000005</c:v>
                </c:pt>
                <c:pt idx="5516">
                  <c:v>50.394800000000004</c:v>
                </c:pt>
                <c:pt idx="5517">
                  <c:v>50.389400000000023</c:v>
                </c:pt>
                <c:pt idx="5518">
                  <c:v>50.385700000000014</c:v>
                </c:pt>
                <c:pt idx="5519">
                  <c:v>50.383800000000008</c:v>
                </c:pt>
                <c:pt idx="5520">
                  <c:v>50.383999999999986</c:v>
                </c:pt>
                <c:pt idx="5521">
                  <c:v>50.386300000000006</c:v>
                </c:pt>
                <c:pt idx="5522">
                  <c:v>50.39100000000002</c:v>
                </c:pt>
                <c:pt idx="5523">
                  <c:v>50.398099999999999</c:v>
                </c:pt>
                <c:pt idx="5524">
                  <c:v>50.407700000000006</c:v>
                </c:pt>
                <c:pt idx="5525">
                  <c:v>50.419800000000009</c:v>
                </c:pt>
                <c:pt idx="5526">
                  <c:v>50.434400000000011</c:v>
                </c:pt>
                <c:pt idx="5527">
                  <c:v>50.45150000000001</c:v>
                </c:pt>
                <c:pt idx="5528">
                  <c:v>50.471000000000004</c:v>
                </c:pt>
                <c:pt idx="5529">
                  <c:v>50.492700000000013</c:v>
                </c:pt>
                <c:pt idx="5530">
                  <c:v>50.516699999999986</c:v>
                </c:pt>
                <c:pt idx="5531">
                  <c:v>50.542700000000025</c:v>
                </c:pt>
                <c:pt idx="5532">
                  <c:v>50.57050000000001</c:v>
                </c:pt>
                <c:pt idx="5533">
                  <c:v>50.599900000000019</c:v>
                </c:pt>
                <c:pt idx="5534">
                  <c:v>50.630800000000022</c:v>
                </c:pt>
                <c:pt idx="5535">
                  <c:v>50.662900000000008</c:v>
                </c:pt>
                <c:pt idx="5536">
                  <c:v>50.695999999999998</c:v>
                </c:pt>
                <c:pt idx="5537">
                  <c:v>50.729900000000015</c:v>
                </c:pt>
                <c:pt idx="5538">
                  <c:v>50.764399999999995</c:v>
                </c:pt>
                <c:pt idx="5539">
                  <c:v>50.799200000000013</c:v>
                </c:pt>
                <c:pt idx="5540">
                  <c:v>50.83420000000001</c:v>
                </c:pt>
                <c:pt idx="5541">
                  <c:v>50.869100000000003</c:v>
                </c:pt>
                <c:pt idx="5542">
                  <c:v>50.903600000000012</c:v>
                </c:pt>
                <c:pt idx="5543">
                  <c:v>50.937600000000003</c:v>
                </c:pt>
                <c:pt idx="5544">
                  <c:v>50.970900000000029</c:v>
                </c:pt>
                <c:pt idx="5545">
                  <c:v>51.003099999999989</c:v>
                </c:pt>
                <c:pt idx="5546">
                  <c:v>51.034100000000024</c:v>
                </c:pt>
                <c:pt idx="5547">
                  <c:v>51.063600000000037</c:v>
                </c:pt>
                <c:pt idx="5548">
                  <c:v>51.091499999999996</c:v>
                </c:pt>
                <c:pt idx="5549">
                  <c:v>51.117300000000029</c:v>
                </c:pt>
                <c:pt idx="5550">
                  <c:v>51.141099999999994</c:v>
                </c:pt>
                <c:pt idx="5551">
                  <c:v>51.162400000000019</c:v>
                </c:pt>
                <c:pt idx="5552">
                  <c:v>51.181100000000015</c:v>
                </c:pt>
                <c:pt idx="5553">
                  <c:v>51.197100000000006</c:v>
                </c:pt>
                <c:pt idx="5554">
                  <c:v>51.210200000000015</c:v>
                </c:pt>
                <c:pt idx="5555">
                  <c:v>51.220200000000006</c:v>
                </c:pt>
                <c:pt idx="5556">
                  <c:v>51.227100000000007</c:v>
                </c:pt>
                <c:pt idx="5557">
                  <c:v>51.230700000000013</c:v>
                </c:pt>
                <c:pt idx="5558">
                  <c:v>51.231200000000001</c:v>
                </c:pt>
                <c:pt idx="5559">
                  <c:v>51.228400000000022</c:v>
                </c:pt>
                <c:pt idx="5560">
                  <c:v>51.2226</c:v>
                </c:pt>
                <c:pt idx="5561">
                  <c:v>51.213700000000017</c:v>
                </c:pt>
                <c:pt idx="5562">
                  <c:v>51.202000000000027</c:v>
                </c:pt>
                <c:pt idx="5563">
                  <c:v>51.187600000000003</c:v>
                </c:pt>
                <c:pt idx="5564">
                  <c:v>51.170800000000014</c:v>
                </c:pt>
                <c:pt idx="5565">
                  <c:v>51.151800000000009</c:v>
                </c:pt>
                <c:pt idx="5566">
                  <c:v>51.130900000000025</c:v>
                </c:pt>
                <c:pt idx="5567">
                  <c:v>51.108200000000011</c:v>
                </c:pt>
                <c:pt idx="5568">
                  <c:v>51.084300000000013</c:v>
                </c:pt>
                <c:pt idx="5569">
                  <c:v>51.059300000000007</c:v>
                </c:pt>
                <c:pt idx="5570">
                  <c:v>51.033500000000004</c:v>
                </c:pt>
                <c:pt idx="5571">
                  <c:v>51.007300000000015</c:v>
                </c:pt>
                <c:pt idx="5572">
                  <c:v>50.981100000000026</c:v>
                </c:pt>
                <c:pt idx="5573">
                  <c:v>50.955000000000013</c:v>
                </c:pt>
                <c:pt idx="5574">
                  <c:v>50.929500000000019</c:v>
                </c:pt>
                <c:pt idx="5575">
                  <c:v>50.904899999999998</c:v>
                </c:pt>
                <c:pt idx="5576">
                  <c:v>50.881500000000017</c:v>
                </c:pt>
                <c:pt idx="5577">
                  <c:v>50.859700000000032</c:v>
                </c:pt>
                <c:pt idx="5578">
                  <c:v>50.839699999999993</c:v>
                </c:pt>
                <c:pt idx="5579">
                  <c:v>50.821900000000028</c:v>
                </c:pt>
                <c:pt idx="5580">
                  <c:v>50.806600000000003</c:v>
                </c:pt>
                <c:pt idx="5581">
                  <c:v>50.794100000000014</c:v>
                </c:pt>
                <c:pt idx="5582">
                  <c:v>50.784600000000012</c:v>
                </c:pt>
                <c:pt idx="5583">
                  <c:v>50.778400000000005</c:v>
                </c:pt>
                <c:pt idx="5584">
                  <c:v>50.775800000000004</c:v>
                </c:pt>
                <c:pt idx="5585">
                  <c:v>50.776700000000005</c:v>
                </c:pt>
                <c:pt idx="5586">
                  <c:v>50.781500000000023</c:v>
                </c:pt>
                <c:pt idx="5587">
                  <c:v>50.790100000000024</c:v>
                </c:pt>
                <c:pt idx="5588">
                  <c:v>50.802600000000012</c:v>
                </c:pt>
                <c:pt idx="5589">
                  <c:v>50.818900000000014</c:v>
                </c:pt>
                <c:pt idx="5590">
                  <c:v>50.838899999999995</c:v>
                </c:pt>
                <c:pt idx="5591">
                  <c:v>50.862600000000015</c:v>
                </c:pt>
                <c:pt idx="5592">
                  <c:v>50.889800000000037</c:v>
                </c:pt>
                <c:pt idx="5593">
                  <c:v>50.920199999999994</c:v>
                </c:pt>
                <c:pt idx="5594">
                  <c:v>50.953700000000026</c:v>
                </c:pt>
                <c:pt idx="5595">
                  <c:v>50.990000000000009</c:v>
                </c:pt>
                <c:pt idx="5596">
                  <c:v>51.028800000000018</c:v>
                </c:pt>
                <c:pt idx="5597">
                  <c:v>51.069800000000015</c:v>
                </c:pt>
                <c:pt idx="5598">
                  <c:v>51.112799999999993</c:v>
                </c:pt>
                <c:pt idx="5599">
                  <c:v>51.157500000000027</c:v>
                </c:pt>
                <c:pt idx="5600">
                  <c:v>51.203599999999994</c:v>
                </c:pt>
                <c:pt idx="5601">
                  <c:v>51.250700000000023</c:v>
                </c:pt>
                <c:pt idx="5602">
                  <c:v>51.298700000000025</c:v>
                </c:pt>
                <c:pt idx="5603">
                  <c:v>51.347100000000012</c:v>
                </c:pt>
                <c:pt idx="5604">
                  <c:v>51.395800000000008</c:v>
                </c:pt>
                <c:pt idx="5605">
                  <c:v>51.444400000000002</c:v>
                </c:pt>
                <c:pt idx="5606">
                  <c:v>51.49260000000001</c:v>
                </c:pt>
                <c:pt idx="5607">
                  <c:v>51.540200000000027</c:v>
                </c:pt>
                <c:pt idx="5608">
                  <c:v>51.586900000000014</c:v>
                </c:pt>
                <c:pt idx="5609">
                  <c:v>51.632400000000018</c:v>
                </c:pt>
                <c:pt idx="5610">
                  <c:v>51.676400000000001</c:v>
                </c:pt>
                <c:pt idx="5611">
                  <c:v>51.718700000000013</c:v>
                </c:pt>
                <c:pt idx="5612">
                  <c:v>51.759000000000015</c:v>
                </c:pt>
                <c:pt idx="5613">
                  <c:v>51.7971</c:v>
                </c:pt>
                <c:pt idx="5614">
                  <c:v>51.83280000000002</c:v>
                </c:pt>
                <c:pt idx="5615">
                  <c:v>51.866000000000014</c:v>
                </c:pt>
                <c:pt idx="5616">
                  <c:v>51.896500000000003</c:v>
                </c:pt>
                <c:pt idx="5617">
                  <c:v>51.924200000000013</c:v>
                </c:pt>
                <c:pt idx="5618">
                  <c:v>51.949200000000019</c:v>
                </c:pt>
                <c:pt idx="5619">
                  <c:v>51.971300000000014</c:v>
                </c:pt>
                <c:pt idx="5620">
                  <c:v>51.990700000000004</c:v>
                </c:pt>
                <c:pt idx="5621">
                  <c:v>52.007400000000018</c:v>
                </c:pt>
                <c:pt idx="5622">
                  <c:v>52.021500000000032</c:v>
                </c:pt>
                <c:pt idx="5623">
                  <c:v>52.033199999999994</c:v>
                </c:pt>
                <c:pt idx="5624">
                  <c:v>52.042500000000018</c:v>
                </c:pt>
                <c:pt idx="5625">
                  <c:v>52.049800000000005</c:v>
                </c:pt>
                <c:pt idx="5626">
                  <c:v>52.05510000000001</c:v>
                </c:pt>
                <c:pt idx="5627">
                  <c:v>52.058700000000016</c:v>
                </c:pt>
                <c:pt idx="5628">
                  <c:v>52.0608</c:v>
                </c:pt>
                <c:pt idx="5629">
                  <c:v>52.061600000000027</c:v>
                </c:pt>
                <c:pt idx="5630">
                  <c:v>52.061299999999989</c:v>
                </c:pt>
                <c:pt idx="5631">
                  <c:v>52.06</c:v>
                </c:pt>
                <c:pt idx="5632">
                  <c:v>52.058100000000024</c:v>
                </c:pt>
                <c:pt idx="5633">
                  <c:v>52.055599999999998</c:v>
                </c:pt>
                <c:pt idx="5634">
                  <c:v>52.052800000000019</c:v>
                </c:pt>
                <c:pt idx="5635">
                  <c:v>52.050000000000011</c:v>
                </c:pt>
                <c:pt idx="5636">
                  <c:v>52.0471</c:v>
                </c:pt>
                <c:pt idx="5637">
                  <c:v>52.044600000000031</c:v>
                </c:pt>
                <c:pt idx="5638">
                  <c:v>52.042500000000018</c:v>
                </c:pt>
                <c:pt idx="5639">
                  <c:v>52.041200000000003</c:v>
                </c:pt>
                <c:pt idx="5640">
                  <c:v>52.040699999999987</c:v>
                </c:pt>
                <c:pt idx="5641">
                  <c:v>52.04140000000001</c:v>
                </c:pt>
                <c:pt idx="5642">
                  <c:v>52.043300000000016</c:v>
                </c:pt>
                <c:pt idx="5643">
                  <c:v>52.046899999999994</c:v>
                </c:pt>
                <c:pt idx="5644">
                  <c:v>52.052200000000028</c:v>
                </c:pt>
                <c:pt idx="5645">
                  <c:v>52.059400000000011</c:v>
                </c:pt>
                <c:pt idx="5646">
                  <c:v>52.06880000000001</c:v>
                </c:pt>
                <c:pt idx="5647">
                  <c:v>52.080600000000032</c:v>
                </c:pt>
                <c:pt idx="5648">
                  <c:v>52.094799999999992</c:v>
                </c:pt>
                <c:pt idx="5649">
                  <c:v>52.111700000000013</c:v>
                </c:pt>
                <c:pt idx="5650">
                  <c:v>52.131200000000007</c:v>
                </c:pt>
                <c:pt idx="5651">
                  <c:v>52.153500000000008</c:v>
                </c:pt>
                <c:pt idx="5652">
                  <c:v>52.178500000000014</c:v>
                </c:pt>
                <c:pt idx="5653">
                  <c:v>52.206199999999995</c:v>
                </c:pt>
                <c:pt idx="5654">
                  <c:v>52.23660000000001</c:v>
                </c:pt>
                <c:pt idx="5655">
                  <c:v>52.269599999999997</c:v>
                </c:pt>
                <c:pt idx="5656">
                  <c:v>52.305000000000007</c:v>
                </c:pt>
                <c:pt idx="5657">
                  <c:v>52.342700000000036</c:v>
                </c:pt>
                <c:pt idx="5658">
                  <c:v>52.382400000000018</c:v>
                </c:pt>
                <c:pt idx="5659">
                  <c:v>52.423900000000003</c:v>
                </c:pt>
                <c:pt idx="5660">
                  <c:v>52.467099999999988</c:v>
                </c:pt>
                <c:pt idx="5661">
                  <c:v>52.511600000000016</c:v>
                </c:pt>
                <c:pt idx="5662">
                  <c:v>52.557300000000026</c:v>
                </c:pt>
                <c:pt idx="5663">
                  <c:v>52.603800000000007</c:v>
                </c:pt>
                <c:pt idx="5664">
                  <c:v>52.650900000000007</c:v>
                </c:pt>
                <c:pt idx="5665">
                  <c:v>52.698399999999992</c:v>
                </c:pt>
                <c:pt idx="5666">
                  <c:v>52.745900000000006</c:v>
                </c:pt>
                <c:pt idx="5667">
                  <c:v>52.793200000000013</c:v>
                </c:pt>
                <c:pt idx="5668">
                  <c:v>52.840100000000007</c:v>
                </c:pt>
                <c:pt idx="5669">
                  <c:v>52.886200000000031</c:v>
                </c:pt>
                <c:pt idx="5670">
                  <c:v>52.931399999999996</c:v>
                </c:pt>
                <c:pt idx="5671">
                  <c:v>52.975200000000001</c:v>
                </c:pt>
                <c:pt idx="5672">
                  <c:v>53.017600000000016</c:v>
                </c:pt>
                <c:pt idx="5673">
                  <c:v>53.058199999999999</c:v>
                </c:pt>
                <c:pt idx="5674">
                  <c:v>53.09680000000003</c:v>
                </c:pt>
                <c:pt idx="5675">
                  <c:v>53.133100000000013</c:v>
                </c:pt>
                <c:pt idx="5676">
                  <c:v>53.167000000000002</c:v>
                </c:pt>
                <c:pt idx="5677">
                  <c:v>53.198100000000011</c:v>
                </c:pt>
                <c:pt idx="5678">
                  <c:v>53.226400000000012</c:v>
                </c:pt>
                <c:pt idx="5679">
                  <c:v>53.251700000000028</c:v>
                </c:pt>
                <c:pt idx="5680">
                  <c:v>53.273899999999998</c:v>
                </c:pt>
                <c:pt idx="5681">
                  <c:v>53.292900000000003</c:v>
                </c:pt>
                <c:pt idx="5682">
                  <c:v>53.308700000000016</c:v>
                </c:pt>
                <c:pt idx="5683">
                  <c:v>53.321300000000008</c:v>
                </c:pt>
                <c:pt idx="5684">
                  <c:v>53.330800000000011</c:v>
                </c:pt>
                <c:pt idx="5685">
                  <c:v>53.337199999999996</c:v>
                </c:pt>
                <c:pt idx="5686">
                  <c:v>53.340699999999998</c:v>
                </c:pt>
                <c:pt idx="5687">
                  <c:v>53.341500000000025</c:v>
                </c:pt>
                <c:pt idx="5688">
                  <c:v>53.339699999999993</c:v>
                </c:pt>
                <c:pt idx="5689">
                  <c:v>53.335600000000028</c:v>
                </c:pt>
                <c:pt idx="5690">
                  <c:v>53.329499999999996</c:v>
                </c:pt>
                <c:pt idx="5691">
                  <c:v>53.321500000000015</c:v>
                </c:pt>
                <c:pt idx="5692">
                  <c:v>53.312000000000012</c:v>
                </c:pt>
                <c:pt idx="5693">
                  <c:v>53.301199999999994</c:v>
                </c:pt>
                <c:pt idx="5694">
                  <c:v>53.289400000000029</c:v>
                </c:pt>
                <c:pt idx="5695">
                  <c:v>53.276900000000012</c:v>
                </c:pt>
                <c:pt idx="5696">
                  <c:v>53.26400000000001</c:v>
                </c:pt>
                <c:pt idx="5697">
                  <c:v>53.25090000000003</c:v>
                </c:pt>
                <c:pt idx="5698">
                  <c:v>53.237899999999996</c:v>
                </c:pt>
                <c:pt idx="5699">
                  <c:v>53.225300000000004</c:v>
                </c:pt>
                <c:pt idx="5700">
                  <c:v>53.213300000000004</c:v>
                </c:pt>
                <c:pt idx="5701">
                  <c:v>53.202200000000005</c:v>
                </c:pt>
                <c:pt idx="5702">
                  <c:v>53.192200000000014</c:v>
                </c:pt>
                <c:pt idx="5703">
                  <c:v>53.183500000000009</c:v>
                </c:pt>
                <c:pt idx="5704">
                  <c:v>53.176500000000004</c:v>
                </c:pt>
                <c:pt idx="5705">
                  <c:v>53.171300000000002</c:v>
                </c:pt>
                <c:pt idx="5706">
                  <c:v>53.168200000000013</c:v>
                </c:pt>
                <c:pt idx="5707">
                  <c:v>53.167200000000037</c:v>
                </c:pt>
                <c:pt idx="5708">
                  <c:v>53.168700000000001</c:v>
                </c:pt>
                <c:pt idx="5709">
                  <c:v>53.17270000000002</c:v>
                </c:pt>
                <c:pt idx="5710">
                  <c:v>53.179399999999987</c:v>
                </c:pt>
                <c:pt idx="5711">
                  <c:v>53.188900000000018</c:v>
                </c:pt>
                <c:pt idx="5712">
                  <c:v>53.201200000000028</c:v>
                </c:pt>
                <c:pt idx="5713">
                  <c:v>53.216300000000018</c:v>
                </c:pt>
                <c:pt idx="5714">
                  <c:v>53.234300000000019</c:v>
                </c:pt>
                <c:pt idx="5715">
                  <c:v>53.255200000000002</c:v>
                </c:pt>
                <c:pt idx="5716">
                  <c:v>53.278700000000015</c:v>
                </c:pt>
                <c:pt idx="5717">
                  <c:v>53.304800000000029</c:v>
                </c:pt>
                <c:pt idx="5718">
                  <c:v>53.333500000000015</c:v>
                </c:pt>
                <c:pt idx="5719">
                  <c:v>53.364500000000021</c:v>
                </c:pt>
                <c:pt idx="5720">
                  <c:v>53.397600000000011</c:v>
                </c:pt>
                <c:pt idx="5721">
                  <c:v>53.432600000000008</c:v>
                </c:pt>
                <c:pt idx="5722">
                  <c:v>53.469400000000036</c:v>
                </c:pt>
                <c:pt idx="5723">
                  <c:v>53.5077</c:v>
                </c:pt>
                <c:pt idx="5724">
                  <c:v>53.547300000000007</c:v>
                </c:pt>
                <c:pt idx="5725">
                  <c:v>53.587899999999991</c:v>
                </c:pt>
                <c:pt idx="5726">
                  <c:v>53.629300000000001</c:v>
                </c:pt>
                <c:pt idx="5727">
                  <c:v>53.671300000000031</c:v>
                </c:pt>
                <c:pt idx="5728">
                  <c:v>53.713600000000014</c:v>
                </c:pt>
                <c:pt idx="5729">
                  <c:v>53.756100000000004</c:v>
                </c:pt>
                <c:pt idx="5730">
                  <c:v>53.798399999999987</c:v>
                </c:pt>
                <c:pt idx="5731">
                  <c:v>53.840300000000013</c:v>
                </c:pt>
                <c:pt idx="5732">
                  <c:v>53.88160000000002</c:v>
                </c:pt>
                <c:pt idx="5733">
                  <c:v>53.9221</c:v>
                </c:pt>
                <c:pt idx="5734">
                  <c:v>53.961500000000029</c:v>
                </c:pt>
                <c:pt idx="5735">
                  <c:v>53.999599999999987</c:v>
                </c:pt>
                <c:pt idx="5736">
                  <c:v>54.036100000000005</c:v>
                </c:pt>
                <c:pt idx="5737">
                  <c:v>54.070900000000023</c:v>
                </c:pt>
                <c:pt idx="5738">
                  <c:v>54.1036</c:v>
                </c:pt>
                <c:pt idx="5739">
                  <c:v>54.134200000000021</c:v>
                </c:pt>
                <c:pt idx="5740">
                  <c:v>54.162299999999988</c:v>
                </c:pt>
                <c:pt idx="5741">
                  <c:v>54.187900000000013</c:v>
                </c:pt>
                <c:pt idx="5742">
                  <c:v>54.210800000000035</c:v>
                </c:pt>
                <c:pt idx="5743">
                  <c:v>54.230800000000016</c:v>
                </c:pt>
                <c:pt idx="5744">
                  <c:v>54.247900000000016</c:v>
                </c:pt>
                <c:pt idx="5745">
                  <c:v>54.262</c:v>
                </c:pt>
                <c:pt idx="5746">
                  <c:v>54.273200000000003</c:v>
                </c:pt>
                <c:pt idx="5747">
                  <c:v>54.281300000000016</c:v>
                </c:pt>
                <c:pt idx="5748">
                  <c:v>54.286599999999993</c:v>
                </c:pt>
                <c:pt idx="5749">
                  <c:v>54.289200000000022</c:v>
                </c:pt>
                <c:pt idx="5750">
                  <c:v>54.288999999999987</c:v>
                </c:pt>
                <c:pt idx="5751">
                  <c:v>54.286300000000011</c:v>
                </c:pt>
                <c:pt idx="5752">
                  <c:v>54.281400000000019</c:v>
                </c:pt>
                <c:pt idx="5753">
                  <c:v>54.274200000000008</c:v>
                </c:pt>
                <c:pt idx="5754">
                  <c:v>54.265200000000021</c:v>
                </c:pt>
                <c:pt idx="5755">
                  <c:v>54.254500000000007</c:v>
                </c:pt>
                <c:pt idx="5756">
                  <c:v>54.242400000000004</c:v>
                </c:pt>
                <c:pt idx="5757">
                  <c:v>54.229000000000013</c:v>
                </c:pt>
                <c:pt idx="5758">
                  <c:v>54.214699999999993</c:v>
                </c:pt>
                <c:pt idx="5759">
                  <c:v>54.199600000000004</c:v>
                </c:pt>
                <c:pt idx="5760">
                  <c:v>54.184100000000001</c:v>
                </c:pt>
                <c:pt idx="5761">
                  <c:v>54.168300000000016</c:v>
                </c:pt>
                <c:pt idx="5762">
                  <c:v>54.152500000000032</c:v>
                </c:pt>
                <c:pt idx="5763">
                  <c:v>54.137</c:v>
                </c:pt>
                <c:pt idx="5764">
                  <c:v>54.122000000000014</c:v>
                </c:pt>
                <c:pt idx="5765">
                  <c:v>54.107699999999994</c:v>
                </c:pt>
                <c:pt idx="5766">
                  <c:v>54.094400000000007</c:v>
                </c:pt>
                <c:pt idx="5767">
                  <c:v>54.082400000000035</c:v>
                </c:pt>
                <c:pt idx="5768">
                  <c:v>54.072000000000003</c:v>
                </c:pt>
                <c:pt idx="5769">
                  <c:v>54.063200000000023</c:v>
                </c:pt>
                <c:pt idx="5770">
                  <c:v>54.0565</c:v>
                </c:pt>
                <c:pt idx="5771">
                  <c:v>54.051900000000018</c:v>
                </c:pt>
                <c:pt idx="5772">
                  <c:v>54.04970000000003</c:v>
                </c:pt>
                <c:pt idx="5773">
                  <c:v>54.050100000000015</c:v>
                </c:pt>
                <c:pt idx="5774">
                  <c:v>54.053100000000029</c:v>
                </c:pt>
                <c:pt idx="5775">
                  <c:v>54.058899999999994</c:v>
                </c:pt>
                <c:pt idx="5776">
                  <c:v>54.067599999999999</c:v>
                </c:pt>
                <c:pt idx="5777">
                  <c:v>54.079100000000011</c:v>
                </c:pt>
                <c:pt idx="5778">
                  <c:v>54.093500000000006</c:v>
                </c:pt>
                <c:pt idx="5779">
                  <c:v>54.110600000000005</c:v>
                </c:pt>
                <c:pt idx="5780">
                  <c:v>54.130400000000009</c:v>
                </c:pt>
                <c:pt idx="5781">
                  <c:v>54.152800000000013</c:v>
                </c:pt>
                <c:pt idx="5782">
                  <c:v>54.177500000000009</c:v>
                </c:pt>
                <c:pt idx="5783">
                  <c:v>54.204499999999996</c:v>
                </c:pt>
                <c:pt idx="5784">
                  <c:v>54.233400000000017</c:v>
                </c:pt>
                <c:pt idx="5785">
                  <c:v>54.264100000000013</c:v>
                </c:pt>
                <c:pt idx="5786">
                  <c:v>54.296400000000006</c:v>
                </c:pt>
                <c:pt idx="5787">
                  <c:v>54.330000000000013</c:v>
                </c:pt>
                <c:pt idx="5788">
                  <c:v>54.364699999999999</c:v>
                </c:pt>
                <c:pt idx="5789">
                  <c:v>54.400200000000012</c:v>
                </c:pt>
                <c:pt idx="5790">
                  <c:v>54.436299999999989</c:v>
                </c:pt>
                <c:pt idx="5791">
                  <c:v>54.472700000000003</c:v>
                </c:pt>
                <c:pt idx="5792">
                  <c:v>54.509300000000025</c:v>
                </c:pt>
                <c:pt idx="5793">
                  <c:v>54.545900000000017</c:v>
                </c:pt>
                <c:pt idx="5794">
                  <c:v>54.582000000000022</c:v>
                </c:pt>
                <c:pt idx="5795">
                  <c:v>54.617700000000013</c:v>
                </c:pt>
                <c:pt idx="5796">
                  <c:v>54.652500000000003</c:v>
                </c:pt>
                <c:pt idx="5797">
                  <c:v>54.686300000000017</c:v>
                </c:pt>
                <c:pt idx="5798">
                  <c:v>54.718800000000016</c:v>
                </c:pt>
                <c:pt idx="5799">
                  <c:v>54.749900000000025</c:v>
                </c:pt>
                <c:pt idx="5800">
                  <c:v>54.779200000000003</c:v>
                </c:pt>
                <c:pt idx="5801">
                  <c:v>54.806600000000003</c:v>
                </c:pt>
                <c:pt idx="5802">
                  <c:v>54.831800000000015</c:v>
                </c:pt>
                <c:pt idx="5803">
                  <c:v>54.854800000000012</c:v>
                </c:pt>
                <c:pt idx="5804">
                  <c:v>54.875200000000007</c:v>
                </c:pt>
                <c:pt idx="5805">
                  <c:v>54.893000000000001</c:v>
                </c:pt>
                <c:pt idx="5806">
                  <c:v>54.908200000000022</c:v>
                </c:pt>
                <c:pt idx="5807">
                  <c:v>54.920500000000033</c:v>
                </c:pt>
                <c:pt idx="5808">
                  <c:v>54.93010000000001</c:v>
                </c:pt>
                <c:pt idx="5809">
                  <c:v>54.936900000000009</c:v>
                </c:pt>
                <c:pt idx="5810">
                  <c:v>54.941000000000003</c:v>
                </c:pt>
                <c:pt idx="5811">
                  <c:v>54.942500000000024</c:v>
                </c:pt>
                <c:pt idx="5812">
                  <c:v>54.941400000000016</c:v>
                </c:pt>
                <c:pt idx="5813">
                  <c:v>54.938000000000017</c:v>
                </c:pt>
                <c:pt idx="5814">
                  <c:v>54.932500000000005</c:v>
                </c:pt>
                <c:pt idx="5815">
                  <c:v>54.925000000000011</c:v>
                </c:pt>
                <c:pt idx="5816">
                  <c:v>54.915700000000015</c:v>
                </c:pt>
                <c:pt idx="5817">
                  <c:v>54.90500000000003</c:v>
                </c:pt>
                <c:pt idx="5818">
                  <c:v>54.893100000000004</c:v>
                </c:pt>
                <c:pt idx="5819">
                  <c:v>54.880100000000027</c:v>
                </c:pt>
                <c:pt idx="5820">
                  <c:v>54.866399999999999</c:v>
                </c:pt>
                <c:pt idx="5821">
                  <c:v>54.852100000000007</c:v>
                </c:pt>
                <c:pt idx="5822">
                  <c:v>54.837700000000012</c:v>
                </c:pt>
                <c:pt idx="5823">
                  <c:v>54.823200000000014</c:v>
                </c:pt>
                <c:pt idx="5824">
                  <c:v>54.809100000000029</c:v>
                </c:pt>
                <c:pt idx="5825">
                  <c:v>54.795400000000001</c:v>
                </c:pt>
                <c:pt idx="5826">
                  <c:v>54.782499999999999</c:v>
                </c:pt>
                <c:pt idx="5827">
                  <c:v>54.77060000000003</c:v>
                </c:pt>
                <c:pt idx="5828">
                  <c:v>54.760000000000019</c:v>
                </c:pt>
                <c:pt idx="5829">
                  <c:v>54.75090000000003</c:v>
                </c:pt>
                <c:pt idx="5830">
                  <c:v>54.743599999999986</c:v>
                </c:pt>
                <c:pt idx="5831">
                  <c:v>54.73830000000001</c:v>
                </c:pt>
                <c:pt idx="5832">
                  <c:v>54.73520000000002</c:v>
                </c:pt>
                <c:pt idx="5833">
                  <c:v>54.7346</c:v>
                </c:pt>
                <c:pt idx="5834">
                  <c:v>54.73660000000001</c:v>
                </c:pt>
                <c:pt idx="5835">
                  <c:v>54.741399999999999</c:v>
                </c:pt>
                <c:pt idx="5836">
                  <c:v>54.749200000000002</c:v>
                </c:pt>
                <c:pt idx="5837">
                  <c:v>54.760100000000023</c:v>
                </c:pt>
                <c:pt idx="5838">
                  <c:v>54.774100000000004</c:v>
                </c:pt>
                <c:pt idx="5839">
                  <c:v>54.791200000000003</c:v>
                </c:pt>
                <c:pt idx="5840">
                  <c:v>54.811599999999999</c:v>
                </c:pt>
                <c:pt idx="5841">
                  <c:v>54.835000000000008</c:v>
                </c:pt>
                <c:pt idx="5842">
                  <c:v>54.86160000000001</c:v>
                </c:pt>
                <c:pt idx="5843">
                  <c:v>54.89100000000002</c:v>
                </c:pt>
                <c:pt idx="5844">
                  <c:v>54.923200000000008</c:v>
                </c:pt>
                <c:pt idx="5845">
                  <c:v>54.957899999999995</c:v>
                </c:pt>
                <c:pt idx="5846">
                  <c:v>54.995000000000005</c:v>
                </c:pt>
                <c:pt idx="5847">
                  <c:v>55.034200000000027</c:v>
                </c:pt>
                <c:pt idx="5848">
                  <c:v>55.075299999999999</c:v>
                </c:pt>
                <c:pt idx="5849">
                  <c:v>55.118000000000023</c:v>
                </c:pt>
                <c:pt idx="5850">
                  <c:v>55.161900000000003</c:v>
                </c:pt>
                <c:pt idx="5851">
                  <c:v>55.207000000000022</c:v>
                </c:pt>
                <c:pt idx="5852">
                  <c:v>55.252700000000033</c:v>
                </c:pt>
                <c:pt idx="5853">
                  <c:v>55.299000000000007</c:v>
                </c:pt>
                <c:pt idx="5854">
                  <c:v>55.345500000000015</c:v>
                </c:pt>
                <c:pt idx="5855">
                  <c:v>55.391899999999993</c:v>
                </c:pt>
                <c:pt idx="5856">
                  <c:v>55.437900000000013</c:v>
                </c:pt>
                <c:pt idx="5857">
                  <c:v>55.483400000000017</c:v>
                </c:pt>
                <c:pt idx="5858">
                  <c:v>55.527999999999992</c:v>
                </c:pt>
                <c:pt idx="5859">
                  <c:v>55.571400000000011</c:v>
                </c:pt>
                <c:pt idx="5860">
                  <c:v>55.613499999999988</c:v>
                </c:pt>
                <c:pt idx="5861">
                  <c:v>55.653800000000018</c:v>
                </c:pt>
                <c:pt idx="5862">
                  <c:v>55.692300000000017</c:v>
                </c:pt>
                <c:pt idx="5863">
                  <c:v>55.728700000000003</c:v>
                </c:pt>
                <c:pt idx="5864">
                  <c:v>55.762700000000024</c:v>
                </c:pt>
                <c:pt idx="5865">
                  <c:v>55.794099999999986</c:v>
                </c:pt>
                <c:pt idx="5866">
                  <c:v>55.822800000000001</c:v>
                </c:pt>
                <c:pt idx="5867">
                  <c:v>55.84850000000003</c:v>
                </c:pt>
                <c:pt idx="5868">
                  <c:v>55.871300000000019</c:v>
                </c:pt>
                <c:pt idx="5869">
                  <c:v>55.890900000000016</c:v>
                </c:pt>
                <c:pt idx="5870">
                  <c:v>55.907299999999992</c:v>
                </c:pt>
                <c:pt idx="5871">
                  <c:v>55.920500000000004</c:v>
                </c:pt>
                <c:pt idx="5872">
                  <c:v>55.930600000000027</c:v>
                </c:pt>
                <c:pt idx="5873">
                  <c:v>55.9375</c:v>
                </c:pt>
                <c:pt idx="5874">
                  <c:v>55.941400000000016</c:v>
                </c:pt>
                <c:pt idx="5875">
                  <c:v>55.942499999999995</c:v>
                </c:pt>
                <c:pt idx="5876">
                  <c:v>55.940800000000024</c:v>
                </c:pt>
                <c:pt idx="5877">
                  <c:v>55.936500000000024</c:v>
                </c:pt>
                <c:pt idx="5878">
                  <c:v>55.929900000000004</c:v>
                </c:pt>
                <c:pt idx="5879">
                  <c:v>55.921200000000027</c:v>
                </c:pt>
                <c:pt idx="5880">
                  <c:v>55.910599999999988</c:v>
                </c:pt>
                <c:pt idx="5881">
                  <c:v>55.898400000000009</c:v>
                </c:pt>
                <c:pt idx="5882">
                  <c:v>55.884800000000013</c:v>
                </c:pt>
                <c:pt idx="5883">
                  <c:v>55.870000000000005</c:v>
                </c:pt>
                <c:pt idx="5884">
                  <c:v>55.854400000000027</c:v>
                </c:pt>
                <c:pt idx="5885">
                  <c:v>55.838099999999997</c:v>
                </c:pt>
                <c:pt idx="5886">
                  <c:v>55.821400000000011</c:v>
                </c:pt>
                <c:pt idx="5887">
                  <c:v>55.804500000000019</c:v>
                </c:pt>
                <c:pt idx="5888">
                  <c:v>55.787700000000001</c:v>
                </c:pt>
                <c:pt idx="5889">
                  <c:v>55.771300000000025</c:v>
                </c:pt>
                <c:pt idx="5890">
                  <c:v>55.755500000000012</c:v>
                </c:pt>
                <c:pt idx="5891">
                  <c:v>55.740499999999997</c:v>
                </c:pt>
                <c:pt idx="5892">
                  <c:v>55.726600000000019</c:v>
                </c:pt>
                <c:pt idx="5893">
                  <c:v>55.713999999999999</c:v>
                </c:pt>
                <c:pt idx="5894">
                  <c:v>55.702900000000028</c:v>
                </c:pt>
                <c:pt idx="5895">
                  <c:v>55.693600000000004</c:v>
                </c:pt>
                <c:pt idx="5896">
                  <c:v>55.686200000000014</c:v>
                </c:pt>
                <c:pt idx="5897">
                  <c:v>55.681000000000012</c:v>
                </c:pt>
                <c:pt idx="5898">
                  <c:v>55.678100000000001</c:v>
                </c:pt>
                <c:pt idx="5899">
                  <c:v>55.677500000000009</c:v>
                </c:pt>
                <c:pt idx="5900">
                  <c:v>55.67949999999999</c:v>
                </c:pt>
                <c:pt idx="5901">
                  <c:v>55.684100000000001</c:v>
                </c:pt>
                <c:pt idx="5902">
                  <c:v>55.691300000000012</c:v>
                </c:pt>
                <c:pt idx="5903">
                  <c:v>55.700999999999993</c:v>
                </c:pt>
                <c:pt idx="5904">
                  <c:v>55.713300000000004</c:v>
                </c:pt>
                <c:pt idx="5905">
                  <c:v>55.728100000000012</c:v>
                </c:pt>
                <c:pt idx="5906">
                  <c:v>55.745100000000008</c:v>
                </c:pt>
                <c:pt idx="5907">
                  <c:v>55.764400000000023</c:v>
                </c:pt>
                <c:pt idx="5908">
                  <c:v>55.78570000000002</c:v>
                </c:pt>
                <c:pt idx="5909">
                  <c:v>55.808800000000019</c:v>
                </c:pt>
                <c:pt idx="5910">
                  <c:v>55.83359999999999</c:v>
                </c:pt>
                <c:pt idx="5911">
                  <c:v>55.859800000000007</c:v>
                </c:pt>
                <c:pt idx="5912">
                  <c:v>55.88730000000001</c:v>
                </c:pt>
                <c:pt idx="5913">
                  <c:v>55.915800000000019</c:v>
                </c:pt>
                <c:pt idx="5914">
                  <c:v>55.945100000000025</c:v>
                </c:pt>
                <c:pt idx="5915">
                  <c:v>55.974899999999991</c:v>
                </c:pt>
                <c:pt idx="5916">
                  <c:v>56.005099999999999</c:v>
                </c:pt>
                <c:pt idx="5917">
                  <c:v>56.03540000000001</c:v>
                </c:pt>
                <c:pt idx="5918">
                  <c:v>56.065600000000018</c:v>
                </c:pt>
                <c:pt idx="5919">
                  <c:v>56.095400000000012</c:v>
                </c:pt>
                <c:pt idx="5920">
                  <c:v>56.12469999999999</c:v>
                </c:pt>
                <c:pt idx="5921">
                  <c:v>56.153199999999998</c:v>
                </c:pt>
                <c:pt idx="5922">
                  <c:v>56.18070000000003</c:v>
                </c:pt>
                <c:pt idx="5923">
                  <c:v>56.206900000000019</c:v>
                </c:pt>
                <c:pt idx="5924">
                  <c:v>56.231500000000011</c:v>
                </c:pt>
                <c:pt idx="5925">
                  <c:v>56.254500000000007</c:v>
                </c:pt>
                <c:pt idx="5926">
                  <c:v>56.275500000000022</c:v>
                </c:pt>
                <c:pt idx="5927">
                  <c:v>56.294400000000024</c:v>
                </c:pt>
                <c:pt idx="5928">
                  <c:v>56.3108</c:v>
                </c:pt>
                <c:pt idx="5929">
                  <c:v>56.32480000000001</c:v>
                </c:pt>
                <c:pt idx="5930">
                  <c:v>56.336099999999988</c:v>
                </c:pt>
                <c:pt idx="5931">
                  <c:v>56.344500000000011</c:v>
                </c:pt>
                <c:pt idx="5932">
                  <c:v>56.350100000000026</c:v>
                </c:pt>
                <c:pt idx="5933">
                  <c:v>56.352699999999999</c:v>
                </c:pt>
                <c:pt idx="5934">
                  <c:v>56.352400000000017</c:v>
                </c:pt>
                <c:pt idx="5935">
                  <c:v>56.349199999999996</c:v>
                </c:pt>
                <c:pt idx="5936">
                  <c:v>56.343000000000018</c:v>
                </c:pt>
                <c:pt idx="5937">
                  <c:v>56.33420000000001</c:v>
                </c:pt>
                <c:pt idx="5938">
                  <c:v>56.322699999999998</c:v>
                </c:pt>
                <c:pt idx="5939">
                  <c:v>56.308700000000016</c:v>
                </c:pt>
                <c:pt idx="5940">
                  <c:v>56.292399999999986</c:v>
                </c:pt>
                <c:pt idx="5941">
                  <c:v>56.274000000000001</c:v>
                </c:pt>
                <c:pt idx="5942">
                  <c:v>56.253800000000012</c:v>
                </c:pt>
                <c:pt idx="5943">
                  <c:v>56.231899999999996</c:v>
                </c:pt>
                <c:pt idx="5944">
                  <c:v>56.208600000000018</c:v>
                </c:pt>
                <c:pt idx="5945">
                  <c:v>56.184100000000001</c:v>
                </c:pt>
                <c:pt idx="5946">
                  <c:v>56.15870000000001</c:v>
                </c:pt>
                <c:pt idx="5947">
                  <c:v>56.132600000000025</c:v>
                </c:pt>
                <c:pt idx="5948">
                  <c:v>56.10590000000002</c:v>
                </c:pt>
                <c:pt idx="5949">
                  <c:v>56.079000000000008</c:v>
                </c:pt>
                <c:pt idx="5950">
                  <c:v>56.052099999999996</c:v>
                </c:pt>
                <c:pt idx="5951">
                  <c:v>56.025400000000019</c:v>
                </c:pt>
                <c:pt idx="5952">
                  <c:v>55.999100000000027</c:v>
                </c:pt>
                <c:pt idx="5953">
                  <c:v>55.973500000000001</c:v>
                </c:pt>
                <c:pt idx="5954">
                  <c:v>55.948700000000031</c:v>
                </c:pt>
                <c:pt idx="5955">
                  <c:v>55.925099999999986</c:v>
                </c:pt>
                <c:pt idx="5956">
                  <c:v>55.902800000000013</c:v>
                </c:pt>
                <c:pt idx="5957">
                  <c:v>55.882100000000037</c:v>
                </c:pt>
                <c:pt idx="5958">
                  <c:v>55.863200000000006</c:v>
                </c:pt>
                <c:pt idx="5959">
                  <c:v>55.846300000000014</c:v>
                </c:pt>
                <c:pt idx="5960">
                  <c:v>55.831500000000005</c:v>
                </c:pt>
                <c:pt idx="5961">
                  <c:v>55.81910000000002</c:v>
                </c:pt>
                <c:pt idx="5962">
                  <c:v>55.809200000000033</c:v>
                </c:pt>
                <c:pt idx="5963">
                  <c:v>55.801900000000018</c:v>
                </c:pt>
                <c:pt idx="5964">
                  <c:v>55.797200000000004</c:v>
                </c:pt>
                <c:pt idx="5965">
                  <c:v>55.795199999999994</c:v>
                </c:pt>
                <c:pt idx="5966">
                  <c:v>55.795900000000017</c:v>
                </c:pt>
                <c:pt idx="5967">
                  <c:v>55.799300000000017</c:v>
                </c:pt>
                <c:pt idx="5968">
                  <c:v>55.805300000000017</c:v>
                </c:pt>
                <c:pt idx="5969">
                  <c:v>55.813700000000011</c:v>
                </c:pt>
                <c:pt idx="5970">
                  <c:v>55.824399999999997</c:v>
                </c:pt>
                <c:pt idx="5971">
                  <c:v>55.837400000000002</c:v>
                </c:pt>
                <c:pt idx="5972">
                  <c:v>55.852300000000014</c:v>
                </c:pt>
                <c:pt idx="5973">
                  <c:v>55.868899999999996</c:v>
                </c:pt>
                <c:pt idx="5974">
                  <c:v>55.887200000000007</c:v>
                </c:pt>
                <c:pt idx="5975">
                  <c:v>55.906700000000001</c:v>
                </c:pt>
                <c:pt idx="5976">
                  <c:v>55.927400000000006</c:v>
                </c:pt>
                <c:pt idx="5977">
                  <c:v>55.948900000000009</c:v>
                </c:pt>
                <c:pt idx="5978">
                  <c:v>55.971000000000004</c:v>
                </c:pt>
                <c:pt idx="5979">
                  <c:v>55.993500000000012</c:v>
                </c:pt>
                <c:pt idx="5980">
                  <c:v>56.016199999999998</c:v>
                </c:pt>
                <c:pt idx="5981">
                  <c:v>56.038800000000009</c:v>
                </c:pt>
                <c:pt idx="5982">
                  <c:v>56.06110000000001</c:v>
                </c:pt>
                <c:pt idx="5983">
                  <c:v>56.082899999999995</c:v>
                </c:pt>
                <c:pt idx="5984">
                  <c:v>56.10390000000001</c:v>
                </c:pt>
                <c:pt idx="5985">
                  <c:v>56.123899999999992</c:v>
                </c:pt>
                <c:pt idx="5986">
                  <c:v>56.142800000000022</c:v>
                </c:pt>
                <c:pt idx="5987">
                  <c:v>56.160100000000028</c:v>
                </c:pt>
                <c:pt idx="5988">
                  <c:v>56.175900000000013</c:v>
                </c:pt>
                <c:pt idx="5989">
                  <c:v>56.18980000000002</c:v>
                </c:pt>
                <c:pt idx="5990">
                  <c:v>56.201600000000013</c:v>
                </c:pt>
                <c:pt idx="5991">
                  <c:v>56.211200000000019</c:v>
                </c:pt>
                <c:pt idx="5992">
                  <c:v>56.218500000000034</c:v>
                </c:pt>
                <c:pt idx="5993">
                  <c:v>56.22320000000002</c:v>
                </c:pt>
                <c:pt idx="5994">
                  <c:v>56.225300000000004</c:v>
                </c:pt>
                <c:pt idx="5995">
                  <c:v>56.224600000000009</c:v>
                </c:pt>
                <c:pt idx="5996">
                  <c:v>56.22120000000001</c:v>
                </c:pt>
                <c:pt idx="5997">
                  <c:v>56.215000000000032</c:v>
                </c:pt>
                <c:pt idx="5998">
                  <c:v>56.206000000000017</c:v>
                </c:pt>
                <c:pt idx="5999">
                  <c:v>56.194300000000027</c:v>
                </c:pt>
                <c:pt idx="6000">
                  <c:v>56.180000000000007</c:v>
                </c:pt>
                <c:pt idx="6001">
                  <c:v>56.163100000000014</c:v>
                </c:pt>
                <c:pt idx="6002">
                  <c:v>56.143800000000027</c:v>
                </c:pt>
                <c:pt idx="6003">
                  <c:v>56.122199999999992</c:v>
                </c:pt>
                <c:pt idx="6004">
                  <c:v>56.098600000000005</c:v>
                </c:pt>
                <c:pt idx="6005">
                  <c:v>56.073200000000014</c:v>
                </c:pt>
                <c:pt idx="6006">
                  <c:v>56.046100000000024</c:v>
                </c:pt>
                <c:pt idx="6007">
                  <c:v>56.017700000000019</c:v>
                </c:pt>
                <c:pt idx="6008">
                  <c:v>55.988100000000003</c:v>
                </c:pt>
                <c:pt idx="6009">
                  <c:v>55.957600000000014</c:v>
                </c:pt>
                <c:pt idx="6010">
                  <c:v>55.926500000000004</c:v>
                </c:pt>
                <c:pt idx="6011">
                  <c:v>55.89500000000001</c:v>
                </c:pt>
                <c:pt idx="6012">
                  <c:v>55.863400000000013</c:v>
                </c:pt>
                <c:pt idx="6013">
                  <c:v>55.831900000000019</c:v>
                </c:pt>
                <c:pt idx="6014">
                  <c:v>55.801000000000016</c:v>
                </c:pt>
                <c:pt idx="6015">
                  <c:v>55.770700000000005</c:v>
                </c:pt>
                <c:pt idx="6016">
                  <c:v>55.741399999999999</c:v>
                </c:pt>
                <c:pt idx="6017">
                  <c:v>55.713400000000036</c:v>
                </c:pt>
                <c:pt idx="6018">
                  <c:v>55.687000000000012</c:v>
                </c:pt>
                <c:pt idx="6019">
                  <c:v>55.662400000000019</c:v>
                </c:pt>
                <c:pt idx="6020">
                  <c:v>55.639800000000008</c:v>
                </c:pt>
                <c:pt idx="6021">
                  <c:v>55.61960000000002</c:v>
                </c:pt>
                <c:pt idx="6022">
                  <c:v>55.601900000000029</c:v>
                </c:pt>
                <c:pt idx="6023">
                  <c:v>55.587000000000018</c:v>
                </c:pt>
                <c:pt idx="6024">
                  <c:v>55.575000000000017</c:v>
                </c:pt>
                <c:pt idx="6025">
                  <c:v>55.566100000000006</c:v>
                </c:pt>
                <c:pt idx="6026">
                  <c:v>55.560300000000012</c:v>
                </c:pt>
                <c:pt idx="6027">
                  <c:v>55.557800000000015</c:v>
                </c:pt>
                <c:pt idx="6028">
                  <c:v>55.558500000000009</c:v>
                </c:pt>
                <c:pt idx="6029">
                  <c:v>55.562500000000028</c:v>
                </c:pt>
                <c:pt idx="6030">
                  <c:v>55.569600000000008</c:v>
                </c:pt>
                <c:pt idx="6031">
                  <c:v>55.579800000000006</c:v>
                </c:pt>
                <c:pt idx="6032">
                  <c:v>55.593000000000018</c:v>
                </c:pt>
                <c:pt idx="6033">
                  <c:v>55.608900000000006</c:v>
                </c:pt>
                <c:pt idx="6034">
                  <c:v>55.627400000000023</c:v>
                </c:pt>
                <c:pt idx="6035">
                  <c:v>55.648300000000006</c:v>
                </c:pt>
                <c:pt idx="6036">
                  <c:v>55.671199999999999</c:v>
                </c:pt>
                <c:pt idx="6037">
                  <c:v>55.69610000000003</c:v>
                </c:pt>
                <c:pt idx="6038">
                  <c:v>55.722499999999997</c:v>
                </c:pt>
                <c:pt idx="6039">
                  <c:v>55.750200000000007</c:v>
                </c:pt>
                <c:pt idx="6040">
                  <c:v>55.778899999999993</c:v>
                </c:pt>
                <c:pt idx="6041">
                  <c:v>55.808400000000006</c:v>
                </c:pt>
                <c:pt idx="6042">
                  <c:v>55.838400000000036</c:v>
                </c:pt>
                <c:pt idx="6043">
                  <c:v>55.868600000000015</c:v>
                </c:pt>
                <c:pt idx="6044">
                  <c:v>55.898600000000016</c:v>
                </c:pt>
                <c:pt idx="6045">
                  <c:v>55.928300000000007</c:v>
                </c:pt>
                <c:pt idx="6046">
                  <c:v>55.957300000000004</c:v>
                </c:pt>
                <c:pt idx="6047">
                  <c:v>55.985400000000027</c:v>
                </c:pt>
                <c:pt idx="6048">
                  <c:v>56.012200000000007</c:v>
                </c:pt>
                <c:pt idx="6049">
                  <c:v>56.037500000000023</c:v>
                </c:pt>
                <c:pt idx="6050">
                  <c:v>56.061000000000007</c:v>
                </c:pt>
                <c:pt idx="6051">
                  <c:v>56.082400000000007</c:v>
                </c:pt>
                <c:pt idx="6052">
                  <c:v>56.101500000000016</c:v>
                </c:pt>
                <c:pt idx="6053">
                  <c:v>56.118099999999998</c:v>
                </c:pt>
                <c:pt idx="6054">
                  <c:v>56.13190000000003</c:v>
                </c:pt>
                <c:pt idx="6055">
                  <c:v>56.142899999999997</c:v>
                </c:pt>
                <c:pt idx="6056">
                  <c:v>56.150800000000004</c:v>
                </c:pt>
                <c:pt idx="6057">
                  <c:v>56.155700000000024</c:v>
                </c:pt>
                <c:pt idx="6058">
                  <c:v>56.157399999999996</c:v>
                </c:pt>
                <c:pt idx="6059">
                  <c:v>56.155900000000031</c:v>
                </c:pt>
                <c:pt idx="6060">
                  <c:v>56.151399999999995</c:v>
                </c:pt>
                <c:pt idx="6061">
                  <c:v>56.143900000000002</c:v>
                </c:pt>
                <c:pt idx="6062">
                  <c:v>56.133400000000023</c:v>
                </c:pt>
                <c:pt idx="6063">
                  <c:v>56.120300000000015</c:v>
                </c:pt>
                <c:pt idx="6064">
                  <c:v>56.10450000000003</c:v>
                </c:pt>
                <c:pt idx="6065">
                  <c:v>56.086399999999998</c:v>
                </c:pt>
                <c:pt idx="6066">
                  <c:v>56.066200000000009</c:v>
                </c:pt>
                <c:pt idx="6067">
                  <c:v>56.044000000000011</c:v>
                </c:pt>
                <c:pt idx="6068">
                  <c:v>56.020200000000017</c:v>
                </c:pt>
                <c:pt idx="6069">
                  <c:v>55.994800000000026</c:v>
                </c:pt>
                <c:pt idx="6070">
                  <c:v>55.968199999999996</c:v>
                </c:pt>
                <c:pt idx="6071">
                  <c:v>55.940600000000018</c:v>
                </c:pt>
                <c:pt idx="6072">
                  <c:v>55.912200000000013</c:v>
                </c:pt>
                <c:pt idx="6073">
                  <c:v>55.883200000000016</c:v>
                </c:pt>
                <c:pt idx="6074">
                  <c:v>55.853700000000003</c:v>
                </c:pt>
                <c:pt idx="6075">
                  <c:v>55.82419999999999</c:v>
                </c:pt>
                <c:pt idx="6076">
                  <c:v>55.794600000000003</c:v>
                </c:pt>
                <c:pt idx="6077">
                  <c:v>55.765300000000025</c:v>
                </c:pt>
                <c:pt idx="6078">
                  <c:v>55.736400000000003</c:v>
                </c:pt>
                <c:pt idx="6079">
                  <c:v>55.708200000000005</c:v>
                </c:pt>
                <c:pt idx="6080">
                  <c:v>55.680800000000005</c:v>
                </c:pt>
                <c:pt idx="6081">
                  <c:v>55.654500000000013</c:v>
                </c:pt>
                <c:pt idx="6082">
                  <c:v>55.629400000000032</c:v>
                </c:pt>
                <c:pt idx="6083">
                  <c:v>55.60590000000002</c:v>
                </c:pt>
                <c:pt idx="6084">
                  <c:v>55.584100000000007</c:v>
                </c:pt>
                <c:pt idx="6085">
                  <c:v>55.5642</c:v>
                </c:pt>
                <c:pt idx="6086">
                  <c:v>55.546500000000009</c:v>
                </c:pt>
                <c:pt idx="6087">
                  <c:v>55.531000000000034</c:v>
                </c:pt>
                <c:pt idx="6088">
                  <c:v>55.518000000000001</c:v>
                </c:pt>
                <c:pt idx="6089">
                  <c:v>55.507500000000022</c:v>
                </c:pt>
                <c:pt idx="6090">
                  <c:v>55.499799999999993</c:v>
                </c:pt>
                <c:pt idx="6091">
                  <c:v>55.494900000000001</c:v>
                </c:pt>
                <c:pt idx="6092">
                  <c:v>55.492800000000017</c:v>
                </c:pt>
                <c:pt idx="6093">
                  <c:v>55.493500000000012</c:v>
                </c:pt>
                <c:pt idx="6094">
                  <c:v>55.496900000000011</c:v>
                </c:pt>
                <c:pt idx="6095">
                  <c:v>55.502999999999986</c:v>
                </c:pt>
                <c:pt idx="6096">
                  <c:v>55.511700000000019</c:v>
                </c:pt>
                <c:pt idx="6097">
                  <c:v>55.522800000000018</c:v>
                </c:pt>
                <c:pt idx="6098">
                  <c:v>55.536000000000001</c:v>
                </c:pt>
                <c:pt idx="6099">
                  <c:v>55.551200000000023</c:v>
                </c:pt>
                <c:pt idx="6100">
                  <c:v>55.568099999999987</c:v>
                </c:pt>
                <c:pt idx="6101">
                  <c:v>55.586399999999998</c:v>
                </c:pt>
                <c:pt idx="6102">
                  <c:v>55.606000000000023</c:v>
                </c:pt>
                <c:pt idx="6103">
                  <c:v>55.626400000000018</c:v>
                </c:pt>
                <c:pt idx="6104">
                  <c:v>55.647400000000005</c:v>
                </c:pt>
                <c:pt idx="6105">
                  <c:v>55.668700000000001</c:v>
                </c:pt>
                <c:pt idx="6106">
                  <c:v>55.690100000000001</c:v>
                </c:pt>
                <c:pt idx="6107">
                  <c:v>55.711100000000016</c:v>
                </c:pt>
                <c:pt idx="6108">
                  <c:v>55.731500000000011</c:v>
                </c:pt>
                <c:pt idx="6109">
                  <c:v>55.751100000000008</c:v>
                </c:pt>
                <c:pt idx="6110">
                  <c:v>55.76939999999999</c:v>
                </c:pt>
                <c:pt idx="6111">
                  <c:v>55.786100000000005</c:v>
                </c:pt>
                <c:pt idx="6112">
                  <c:v>55.801100000000019</c:v>
                </c:pt>
                <c:pt idx="6113">
                  <c:v>55.813800000000015</c:v>
                </c:pt>
                <c:pt idx="6114">
                  <c:v>55.824100000000016</c:v>
                </c:pt>
                <c:pt idx="6115">
                  <c:v>55.831500000000005</c:v>
                </c:pt>
                <c:pt idx="6116">
                  <c:v>55.835900000000009</c:v>
                </c:pt>
                <c:pt idx="6117">
                  <c:v>55.836900000000014</c:v>
                </c:pt>
                <c:pt idx="6118">
                  <c:v>55.83420000000001</c:v>
                </c:pt>
                <c:pt idx="6119">
                  <c:v>55.827600000000018</c:v>
                </c:pt>
                <c:pt idx="6120">
                  <c:v>55.816900000000004</c:v>
                </c:pt>
                <c:pt idx="6121">
                  <c:v>55.802000000000021</c:v>
                </c:pt>
                <c:pt idx="6122">
                  <c:v>55.782600000000031</c:v>
                </c:pt>
                <c:pt idx="6123">
                  <c:v>55.758700000000005</c:v>
                </c:pt>
                <c:pt idx="6124">
                  <c:v>55.730200000000025</c:v>
                </c:pt>
                <c:pt idx="6125">
                  <c:v>55.697300000000013</c:v>
                </c:pt>
                <c:pt idx="6126">
                  <c:v>55.659800000000018</c:v>
                </c:pt>
                <c:pt idx="6127">
                  <c:v>55.61790000000002</c:v>
                </c:pt>
                <c:pt idx="6128">
                  <c:v>55.571799999999996</c:v>
                </c:pt>
                <c:pt idx="6129">
                  <c:v>55.521600000000007</c:v>
                </c:pt>
                <c:pt idx="6130">
                  <c:v>55.467500000000001</c:v>
                </c:pt>
                <c:pt idx="6131">
                  <c:v>55.409700000000015</c:v>
                </c:pt>
                <c:pt idx="6132">
                  <c:v>55.348400000000026</c:v>
                </c:pt>
                <c:pt idx="6133">
                  <c:v>55.283900000000017</c:v>
                </c:pt>
                <c:pt idx="6134">
                  <c:v>55.216300000000018</c:v>
                </c:pt>
                <c:pt idx="6135">
                  <c:v>55.145999999999987</c:v>
                </c:pt>
                <c:pt idx="6136">
                  <c:v>55.073100000000011</c:v>
                </c:pt>
                <c:pt idx="6137">
                  <c:v>54.997900000000016</c:v>
                </c:pt>
                <c:pt idx="6138">
                  <c:v>54.920700000000011</c:v>
                </c:pt>
                <c:pt idx="6139">
                  <c:v>54.841700000000003</c:v>
                </c:pt>
                <c:pt idx="6140">
                  <c:v>54.761300000000006</c:v>
                </c:pt>
                <c:pt idx="6141">
                  <c:v>54.6798</c:v>
                </c:pt>
                <c:pt idx="6142">
                  <c:v>54.597700000000032</c:v>
                </c:pt>
                <c:pt idx="6143">
                  <c:v>54.515500000000003</c:v>
                </c:pt>
                <c:pt idx="6144">
                  <c:v>54.433700000000016</c:v>
                </c:pt>
                <c:pt idx="6145">
                  <c:v>54.35329999999999</c:v>
                </c:pt>
                <c:pt idx="6146">
                  <c:v>54.275100000000009</c:v>
                </c:pt>
                <c:pt idx="6147">
                  <c:v>54.20010000000002</c:v>
                </c:pt>
                <c:pt idx="6148">
                  <c:v>54.129600000000011</c:v>
                </c:pt>
                <c:pt idx="6149">
                  <c:v>54.065000000000026</c:v>
                </c:pt>
                <c:pt idx="6150">
                  <c:v>54.007900000000006</c:v>
                </c:pt>
                <c:pt idx="6151">
                  <c:v>53.959800000000001</c:v>
                </c:pt>
                <c:pt idx="6152">
                  <c:v>53.92270000000002</c:v>
                </c:pt>
                <c:pt idx="6153">
                  <c:v>53.898300000000006</c:v>
                </c:pt>
                <c:pt idx="6154">
                  <c:v>53.888500000000022</c:v>
                </c:pt>
                <c:pt idx="6155">
                  <c:v>53.895399999999995</c:v>
                </c:pt>
                <c:pt idx="6156">
                  <c:v>53.920700000000011</c:v>
                </c:pt>
                <c:pt idx="6157">
                  <c:v>53.966300000000018</c:v>
                </c:pt>
                <c:pt idx="6158">
                  <c:v>54.033800000000014</c:v>
                </c:pt>
                <c:pt idx="6159">
                  <c:v>54.125000000000028</c:v>
                </c:pt>
                <c:pt idx="6160">
                  <c:v>54.241000000000014</c:v>
                </c:pt>
                <c:pt idx="6161">
                  <c:v>54.383200000000016</c:v>
                </c:pt>
                <c:pt idx="6162">
                  <c:v>54.552600000000012</c:v>
                </c:pt>
                <c:pt idx="6163">
                  <c:v>54.749799999999993</c:v>
                </c:pt>
                <c:pt idx="6164">
                  <c:v>54.975500000000011</c:v>
                </c:pt>
                <c:pt idx="6165">
                  <c:v>55.22999999999999</c:v>
                </c:pt>
                <c:pt idx="6166">
                  <c:v>55.513400000000019</c:v>
                </c:pt>
                <c:pt idx="6167">
                  <c:v>55.825600000000009</c:v>
                </c:pt>
                <c:pt idx="6168">
                  <c:v>56.166300000000007</c:v>
                </c:pt>
                <c:pt idx="6169">
                  <c:v>56.535100000000028</c:v>
                </c:pt>
                <c:pt idx="6170">
                  <c:v>56.931099999999986</c:v>
                </c:pt>
                <c:pt idx="6171">
                  <c:v>57.3536</c:v>
                </c:pt>
                <c:pt idx="6172">
                  <c:v>57.801600000000036</c:v>
                </c:pt>
                <c:pt idx="6173">
                  <c:v>58.273700000000019</c:v>
                </c:pt>
                <c:pt idx="6174">
                  <c:v>58.768500000000017</c:v>
                </c:pt>
                <c:pt idx="6175">
                  <c:v>59.284400000000005</c:v>
                </c:pt>
                <c:pt idx="6176">
                  <c:v>59.819400000000002</c:v>
                </c:pt>
                <c:pt idx="6177">
                  <c:v>60.371600000000029</c:v>
                </c:pt>
                <c:pt idx="6178">
                  <c:v>60.938600000000008</c:v>
                </c:pt>
                <c:pt idx="6179">
                  <c:v>61.517800000000022</c:v>
                </c:pt>
                <c:pt idx="6180">
                  <c:v>62.106699999999989</c:v>
                </c:pt>
                <c:pt idx="6181">
                  <c:v>62.702200000000005</c:v>
                </c:pt>
                <c:pt idx="6182">
                  <c:v>63.301400000000029</c:v>
                </c:pt>
                <c:pt idx="6183">
                  <c:v>63.901200000000017</c:v>
                </c:pt>
                <c:pt idx="6184">
                  <c:v>64.498300000000029</c:v>
                </c:pt>
                <c:pt idx="6185">
                  <c:v>65.089499999999987</c:v>
                </c:pt>
                <c:pt idx="6186">
                  <c:v>65.671700000000016</c:v>
                </c:pt>
                <c:pt idx="6187">
                  <c:v>66.24150000000003</c:v>
                </c:pt>
                <c:pt idx="6188">
                  <c:v>66.795999999999992</c:v>
                </c:pt>
                <c:pt idx="6189">
                  <c:v>67.332300000000004</c:v>
                </c:pt>
                <c:pt idx="6190">
                  <c:v>67.8476</c:v>
                </c:pt>
                <c:pt idx="6191">
                  <c:v>68.339300000000009</c:v>
                </c:pt>
                <c:pt idx="6192">
                  <c:v>68.80510000000001</c:v>
                </c:pt>
                <c:pt idx="6193">
                  <c:v>69.243099999999998</c:v>
                </c:pt>
                <c:pt idx="6194">
                  <c:v>69.65130000000002</c:v>
                </c:pt>
                <c:pt idx="6195">
                  <c:v>70.028300000000002</c:v>
                </c:pt>
                <c:pt idx="6196">
                  <c:v>70.373000000000019</c:v>
                </c:pt>
                <c:pt idx="6197">
                  <c:v>70.684200000000033</c:v>
                </c:pt>
                <c:pt idx="6198">
                  <c:v>70.961500000000001</c:v>
                </c:pt>
                <c:pt idx="6199">
                  <c:v>71.204300000000018</c:v>
                </c:pt>
                <c:pt idx="6200">
                  <c:v>71.412800000000004</c:v>
                </c:pt>
                <c:pt idx="6201">
                  <c:v>71.586900000000014</c:v>
                </c:pt>
                <c:pt idx="6202">
                  <c:v>71.727200000000011</c:v>
                </c:pt>
                <c:pt idx="6203">
                  <c:v>71.834400000000016</c:v>
                </c:pt>
                <c:pt idx="6204">
                  <c:v>71.90930000000003</c:v>
                </c:pt>
                <c:pt idx="6205">
                  <c:v>71.953100000000006</c:v>
                </c:pt>
                <c:pt idx="6206">
                  <c:v>71.967000000000013</c:v>
                </c:pt>
                <c:pt idx="6207">
                  <c:v>71.952400000000011</c:v>
                </c:pt>
                <c:pt idx="6208">
                  <c:v>71.911000000000001</c:v>
                </c:pt>
                <c:pt idx="6209">
                  <c:v>71.844300000000004</c:v>
                </c:pt>
                <c:pt idx="6210">
                  <c:v>71.753999999999991</c:v>
                </c:pt>
                <c:pt idx="6211">
                  <c:v>71.641900000000021</c:v>
                </c:pt>
                <c:pt idx="6212">
                  <c:v>71.509700000000009</c:v>
                </c:pt>
                <c:pt idx="6213">
                  <c:v>71.359200000000016</c:v>
                </c:pt>
                <c:pt idx="6214">
                  <c:v>71.192200000000014</c:v>
                </c:pt>
                <c:pt idx="6215">
                  <c:v>71.010300000000001</c:v>
                </c:pt>
                <c:pt idx="6216">
                  <c:v>70.815300000000008</c:v>
                </c:pt>
                <c:pt idx="6217">
                  <c:v>70.608800000000031</c:v>
                </c:pt>
                <c:pt idx="6218">
                  <c:v>70.392400000000009</c:v>
                </c:pt>
                <c:pt idx="6219">
                  <c:v>70.167600000000022</c:v>
                </c:pt>
                <c:pt idx="6220">
                  <c:v>69.935900000000004</c:v>
                </c:pt>
                <c:pt idx="6221">
                  <c:v>69.698800000000006</c:v>
                </c:pt>
                <c:pt idx="6222">
                  <c:v>69.457700000000017</c:v>
                </c:pt>
                <c:pt idx="6223">
                  <c:v>69.213899999999995</c:v>
                </c:pt>
                <c:pt idx="6224">
                  <c:v>68.968700000000013</c:v>
                </c:pt>
                <c:pt idx="6225">
                  <c:v>68.723399999999998</c:v>
                </c:pt>
                <c:pt idx="6226">
                  <c:v>68.479100000000017</c:v>
                </c:pt>
                <c:pt idx="6227">
                  <c:v>68.237000000000023</c:v>
                </c:pt>
                <c:pt idx="6228">
                  <c:v>67.997900000000016</c:v>
                </c:pt>
                <c:pt idx="6229">
                  <c:v>67.763000000000005</c:v>
                </c:pt>
                <c:pt idx="6230">
                  <c:v>67.532900000000012</c:v>
                </c:pt>
                <c:pt idx="6231">
                  <c:v>67.308500000000009</c:v>
                </c:pt>
                <c:pt idx="6232">
                  <c:v>67.090300000000013</c:v>
                </c:pt>
                <c:pt idx="6233">
                  <c:v>66.878900000000016</c:v>
                </c:pt>
                <c:pt idx="6234">
                  <c:v>66.674600000000027</c:v>
                </c:pt>
                <c:pt idx="6235">
                  <c:v>66.477800000000002</c:v>
                </c:pt>
                <c:pt idx="6236">
                  <c:v>66.288499999999999</c:v>
                </c:pt>
                <c:pt idx="6237">
                  <c:v>66.106900000000024</c:v>
                </c:pt>
                <c:pt idx="6238">
                  <c:v>65.932999999999993</c:v>
                </c:pt>
                <c:pt idx="6239">
                  <c:v>65.766800000000018</c:v>
                </c:pt>
                <c:pt idx="6240">
                  <c:v>65.608100000000007</c:v>
                </c:pt>
                <c:pt idx="6241">
                  <c:v>65.456700000000012</c:v>
                </c:pt>
                <c:pt idx="6242">
                  <c:v>65.312600000000032</c:v>
                </c:pt>
                <c:pt idx="6243">
                  <c:v>65.1755</c:v>
                </c:pt>
                <c:pt idx="6244">
                  <c:v>65.045100000000019</c:v>
                </c:pt>
                <c:pt idx="6245">
                  <c:v>64.921199999999999</c:v>
                </c:pt>
                <c:pt idx="6246">
                  <c:v>64.803600000000017</c:v>
                </c:pt>
                <c:pt idx="6247">
                  <c:v>64.692000000000036</c:v>
                </c:pt>
                <c:pt idx="6248">
                  <c:v>64.586100000000016</c:v>
                </c:pt>
                <c:pt idx="6249">
                  <c:v>64.485700000000008</c:v>
                </c:pt>
                <c:pt idx="6250">
                  <c:v>64.390500000000003</c:v>
                </c:pt>
                <c:pt idx="6251">
                  <c:v>64.300300000000021</c:v>
                </c:pt>
                <c:pt idx="6252">
                  <c:v>64.214800000000025</c:v>
                </c:pt>
                <c:pt idx="6253">
                  <c:v>64.133800000000008</c:v>
                </c:pt>
                <c:pt idx="6254">
                  <c:v>64.05710000000002</c:v>
                </c:pt>
                <c:pt idx="6255">
                  <c:v>63.98429999999999</c:v>
                </c:pt>
                <c:pt idx="6256">
                  <c:v>63.915400000000005</c:v>
                </c:pt>
                <c:pt idx="6257">
                  <c:v>63.850100000000026</c:v>
                </c:pt>
                <c:pt idx="6258">
                  <c:v>63.788299999999992</c:v>
                </c:pt>
                <c:pt idx="6259">
                  <c:v>63.729600000000005</c:v>
                </c:pt>
                <c:pt idx="6260">
                  <c:v>63.67410000000001</c:v>
                </c:pt>
                <c:pt idx="6261">
                  <c:v>63.621499999999997</c:v>
                </c:pt>
                <c:pt idx="6262">
                  <c:v>63.571700000000021</c:v>
                </c:pt>
                <c:pt idx="6263">
                  <c:v>63.524599999999992</c:v>
                </c:pt>
                <c:pt idx="6264">
                  <c:v>63.479900000000015</c:v>
                </c:pt>
                <c:pt idx="6265">
                  <c:v>63.437700000000007</c:v>
                </c:pt>
                <c:pt idx="6266">
                  <c:v>63.397800000000018</c:v>
                </c:pt>
                <c:pt idx="6267">
                  <c:v>63.360100000000017</c:v>
                </c:pt>
                <c:pt idx="6268">
                  <c:v>63.324399999999997</c:v>
                </c:pt>
                <c:pt idx="6269">
                  <c:v>63.290800000000019</c:v>
                </c:pt>
                <c:pt idx="6270">
                  <c:v>63.258999999999986</c:v>
                </c:pt>
                <c:pt idx="6271">
                  <c:v>63.229100000000017</c:v>
                </c:pt>
                <c:pt idx="6272">
                  <c:v>63.201000000000022</c:v>
                </c:pt>
                <c:pt idx="6273">
                  <c:v>63.174500000000023</c:v>
                </c:pt>
                <c:pt idx="6274">
                  <c:v>63.149599999999992</c:v>
                </c:pt>
                <c:pt idx="6275">
                  <c:v>63.126200000000011</c:v>
                </c:pt>
                <c:pt idx="6276">
                  <c:v>63.104300000000023</c:v>
                </c:pt>
                <c:pt idx="6277">
                  <c:v>63.083900000000028</c:v>
                </c:pt>
                <c:pt idx="6278">
                  <c:v>63.064800000000048</c:v>
                </c:pt>
                <c:pt idx="6279">
                  <c:v>63.046899999999994</c:v>
                </c:pt>
                <c:pt idx="6280">
                  <c:v>63.030399999999986</c:v>
                </c:pt>
                <c:pt idx="6281">
                  <c:v>63.015000000000015</c:v>
                </c:pt>
                <c:pt idx="6282">
                  <c:v>63.000800000000027</c:v>
                </c:pt>
                <c:pt idx="6283">
                  <c:v>62.987700000000046</c:v>
                </c:pt>
                <c:pt idx="6284">
                  <c:v>62.975699999999989</c:v>
                </c:pt>
                <c:pt idx="6285">
                  <c:v>62.964699999999993</c:v>
                </c:pt>
                <c:pt idx="6286">
                  <c:v>62.954700000000003</c:v>
                </c:pt>
                <c:pt idx="6287">
                  <c:v>62.945600000000013</c:v>
                </c:pt>
                <c:pt idx="6288">
                  <c:v>62.937400000000025</c:v>
                </c:pt>
                <c:pt idx="6289">
                  <c:v>62.930199999999985</c:v>
                </c:pt>
                <c:pt idx="6290">
                  <c:v>62.923699999999997</c:v>
                </c:pt>
                <c:pt idx="6291">
                  <c:v>62.91810000000001</c:v>
                </c:pt>
                <c:pt idx="6292">
                  <c:v>62.913300000000021</c:v>
                </c:pt>
                <c:pt idx="6293">
                  <c:v>62.909200000000027</c:v>
                </c:pt>
                <c:pt idx="6294">
                  <c:v>62.905900000000003</c:v>
                </c:pt>
                <c:pt idx="6295">
                  <c:v>62.903199999999998</c:v>
                </c:pt>
                <c:pt idx="6296">
                  <c:v>62.90130000000002</c:v>
                </c:pt>
                <c:pt idx="6297">
                  <c:v>62.900000000000034</c:v>
                </c:pt>
                <c:pt idx="6298">
                  <c:v>62.899300000000039</c:v>
                </c:pt>
                <c:pt idx="6299">
                  <c:v>62.899199999999979</c:v>
                </c:pt>
                <c:pt idx="6300">
                  <c:v>62.899699999999996</c:v>
                </c:pt>
                <c:pt idx="6301">
                  <c:v>62.900800000000004</c:v>
                </c:pt>
                <c:pt idx="6302">
                  <c:v>62.902400000000029</c:v>
                </c:pt>
                <c:pt idx="6303">
                  <c:v>62.904600000000045</c:v>
                </c:pt>
                <c:pt idx="6304">
                  <c:v>62.907199999999989</c:v>
                </c:pt>
                <c:pt idx="6305">
                  <c:v>62.91040000000001</c:v>
                </c:pt>
                <c:pt idx="6306">
                  <c:v>62.914000000000016</c:v>
                </c:pt>
                <c:pt idx="6307">
                  <c:v>62.91810000000001</c:v>
                </c:pt>
                <c:pt idx="6308">
                  <c:v>62.922600000000045</c:v>
                </c:pt>
                <c:pt idx="6309">
                  <c:v>62.927599999999984</c:v>
                </c:pt>
                <c:pt idx="6310">
                  <c:v>62.932899999999989</c:v>
                </c:pt>
                <c:pt idx="6311">
                  <c:v>62.938700000000011</c:v>
                </c:pt>
                <c:pt idx="6312">
                  <c:v>62.944800000000015</c:v>
                </c:pt>
                <c:pt idx="6313">
                  <c:v>62.951300000000032</c:v>
                </c:pt>
                <c:pt idx="6314">
                  <c:v>62.958199999999977</c:v>
                </c:pt>
                <c:pt idx="6315">
                  <c:v>62.965399999999988</c:v>
                </c:pt>
                <c:pt idx="6316">
                  <c:v>62.973000000000013</c:v>
                </c:pt>
                <c:pt idx="6317">
                  <c:v>62.98090000000002</c:v>
                </c:pt>
                <c:pt idx="6318">
                  <c:v>62.989100000000036</c:v>
                </c:pt>
                <c:pt idx="6319">
                  <c:v>62.997599999999977</c:v>
                </c:pt>
                <c:pt idx="6320">
                  <c:v>63.006400000000014</c:v>
                </c:pt>
                <c:pt idx="6321">
                  <c:v>63.0154</c:v>
                </c:pt>
                <c:pt idx="6322">
                  <c:v>63.024800000000027</c:v>
                </c:pt>
                <c:pt idx="6323">
                  <c:v>63.034400000000034</c:v>
                </c:pt>
                <c:pt idx="6324">
                  <c:v>63.044299999999993</c:v>
                </c:pt>
                <c:pt idx="6325">
                  <c:v>63.054399999999987</c:v>
                </c:pt>
                <c:pt idx="6326">
                  <c:v>63.064700000000016</c:v>
                </c:pt>
                <c:pt idx="6327">
                  <c:v>63.075300000000027</c:v>
                </c:pt>
                <c:pt idx="6328">
                  <c:v>63.086100000000044</c:v>
                </c:pt>
                <c:pt idx="6329">
                  <c:v>63.097199999999987</c:v>
                </c:pt>
                <c:pt idx="6330">
                  <c:v>63.108399999999989</c:v>
                </c:pt>
                <c:pt idx="6331">
                  <c:v>63.119900000000001</c:v>
                </c:pt>
                <c:pt idx="6332">
                  <c:v>63.131500000000017</c:v>
                </c:pt>
                <c:pt idx="6333">
                  <c:v>63.143300000000039</c:v>
                </c:pt>
                <c:pt idx="6334">
                  <c:v>63.155399999999986</c:v>
                </c:pt>
                <c:pt idx="6335">
                  <c:v>63.167599999999993</c:v>
                </c:pt>
                <c:pt idx="6336">
                  <c:v>63.179900000000004</c:v>
                </c:pt>
                <c:pt idx="6337">
                  <c:v>63.192500000000024</c:v>
                </c:pt>
                <c:pt idx="6338">
                  <c:v>63.205200000000048</c:v>
                </c:pt>
                <c:pt idx="6339">
                  <c:v>63.217999999999989</c:v>
                </c:pt>
                <c:pt idx="6340">
                  <c:v>63.230999999999995</c:v>
                </c:pt>
                <c:pt idx="6341">
                  <c:v>63.244200000000006</c:v>
                </c:pt>
                <c:pt idx="6342">
                  <c:v>63.257500000000022</c:v>
                </c:pt>
                <c:pt idx="6343">
                  <c:v>63.27090000000004</c:v>
                </c:pt>
                <c:pt idx="6344">
                  <c:v>63.28449999999998</c:v>
                </c:pt>
                <c:pt idx="6345">
                  <c:v>63.298200000000008</c:v>
                </c:pt>
                <c:pt idx="6346">
                  <c:v>63.312100000000015</c:v>
                </c:pt>
                <c:pt idx="6347">
                  <c:v>63.326000000000022</c:v>
                </c:pt>
                <c:pt idx="6348">
                  <c:v>63.340100000000035</c:v>
                </c:pt>
                <c:pt idx="6349">
                  <c:v>63.354299999999995</c:v>
                </c:pt>
                <c:pt idx="6350">
                  <c:v>63.368599999999986</c:v>
                </c:pt>
                <c:pt idx="6351">
                  <c:v>63.362999999999971</c:v>
                </c:pt>
                <c:pt idx="6352">
                  <c:v>63.357500000000016</c:v>
                </c:pt>
                <c:pt idx="6353">
                  <c:v>63.352099999999979</c:v>
                </c:pt>
                <c:pt idx="6354">
                  <c:v>63.346800000000002</c:v>
                </c:pt>
                <c:pt idx="6355">
                  <c:v>63.341699999999975</c:v>
                </c:pt>
                <c:pt idx="6356">
                  <c:v>63.336600000000004</c:v>
                </c:pt>
                <c:pt idx="6357">
                  <c:v>63.331499999999977</c:v>
                </c:pt>
                <c:pt idx="6358">
                  <c:v>63.326600000000013</c:v>
                </c:pt>
                <c:pt idx="6359">
                  <c:v>63.321799999999968</c:v>
                </c:pt>
                <c:pt idx="6360">
                  <c:v>63.317000000000007</c:v>
                </c:pt>
                <c:pt idx="6361">
                  <c:v>63.312399999999997</c:v>
                </c:pt>
                <c:pt idx="6362">
                  <c:v>63.307800000000015</c:v>
                </c:pt>
                <c:pt idx="6363">
                  <c:v>63.303199999999975</c:v>
                </c:pt>
                <c:pt idx="6364">
                  <c:v>63.298800000000028</c:v>
                </c:pt>
                <c:pt idx="6365">
                  <c:v>63.294399999999996</c:v>
                </c:pt>
                <c:pt idx="6366">
                  <c:v>63.290100000000024</c:v>
                </c:pt>
                <c:pt idx="6367">
                  <c:v>63.285899999999998</c:v>
                </c:pt>
                <c:pt idx="6368">
                  <c:v>63.281700000000029</c:v>
                </c:pt>
                <c:pt idx="6369">
                  <c:v>63.277500000000003</c:v>
                </c:pt>
                <c:pt idx="6370">
                  <c:v>63.273500000000013</c:v>
                </c:pt>
                <c:pt idx="6371">
                  <c:v>63.269499999999994</c:v>
                </c:pt>
                <c:pt idx="6372">
                  <c:v>63.265500000000031</c:v>
                </c:pt>
                <c:pt idx="6373">
                  <c:v>63.26169999999999</c:v>
                </c:pt>
                <c:pt idx="6374">
                  <c:v>63.257800000000032</c:v>
                </c:pt>
                <c:pt idx="6375">
                  <c:v>63.253999999999991</c:v>
                </c:pt>
                <c:pt idx="6376">
                  <c:v>63.250299999999982</c:v>
                </c:pt>
                <c:pt idx="6377">
                  <c:v>63.246600000000001</c:v>
                </c:pt>
                <c:pt idx="6378">
                  <c:v>63.242999999999967</c:v>
                </c:pt>
                <c:pt idx="6379">
                  <c:v>63.239400000000018</c:v>
                </c:pt>
                <c:pt idx="6380">
                  <c:v>63.235799999999983</c:v>
                </c:pt>
                <c:pt idx="6381">
                  <c:v>63.232300000000009</c:v>
                </c:pt>
                <c:pt idx="6382">
                  <c:v>63.228899999999982</c:v>
                </c:pt>
                <c:pt idx="6383">
                  <c:v>63.225500000000011</c:v>
                </c:pt>
                <c:pt idx="6384">
                  <c:v>63.222099999999983</c:v>
                </c:pt>
                <c:pt idx="6385">
                  <c:v>63.218700000000013</c:v>
                </c:pt>
                <c:pt idx="6386">
                  <c:v>63.215399999999988</c:v>
                </c:pt>
                <c:pt idx="6387">
                  <c:v>63.212100000000021</c:v>
                </c:pt>
                <c:pt idx="6388">
                  <c:v>63.2089</c:v>
                </c:pt>
                <c:pt idx="6389">
                  <c:v>63.205700000000007</c:v>
                </c:pt>
                <c:pt idx="6390">
                  <c:v>63.202499999999986</c:v>
                </c:pt>
                <c:pt idx="6391">
                  <c:v>63.199400000000026</c:v>
                </c:pt>
                <c:pt idx="6392">
                  <c:v>63.196299999999979</c:v>
                </c:pt>
                <c:pt idx="6393">
                  <c:v>63.193200000000019</c:v>
                </c:pt>
                <c:pt idx="6394">
                  <c:v>63.190200000000004</c:v>
                </c:pt>
                <c:pt idx="6395">
                  <c:v>63.187100000000015</c:v>
                </c:pt>
                <c:pt idx="6396">
                  <c:v>63.184100000000001</c:v>
                </c:pt>
                <c:pt idx="6397">
                  <c:v>63.181200000000018</c:v>
                </c:pt>
                <c:pt idx="6398">
                  <c:v>63.178200000000004</c:v>
                </c:pt>
                <c:pt idx="6399">
                  <c:v>63.175300000000021</c:v>
                </c:pt>
                <c:pt idx="6400">
                  <c:v>63.17240000000001</c:v>
                </c:pt>
                <c:pt idx="6401">
                  <c:v>63.169499999999971</c:v>
                </c:pt>
                <c:pt idx="6402">
                  <c:v>63.166699999999992</c:v>
                </c:pt>
                <c:pt idx="6403">
                  <c:v>63.163899999999984</c:v>
                </c:pt>
                <c:pt idx="6404">
                  <c:v>63.161000000000001</c:v>
                </c:pt>
                <c:pt idx="6405">
                  <c:v>63.158299999999969</c:v>
                </c:pt>
                <c:pt idx="6406">
                  <c:v>63.155500000000018</c:v>
                </c:pt>
                <c:pt idx="6407">
                  <c:v>63.152699999999982</c:v>
                </c:pt>
                <c:pt idx="6408">
                  <c:v>63.150000000000006</c:v>
                </c:pt>
                <c:pt idx="6409">
                  <c:v>63.147299999999973</c:v>
                </c:pt>
                <c:pt idx="6410">
                  <c:v>63.144600000000025</c:v>
                </c:pt>
                <c:pt idx="6411">
                  <c:v>63.141899999999993</c:v>
                </c:pt>
                <c:pt idx="6412">
                  <c:v>63.139200000000017</c:v>
                </c:pt>
                <c:pt idx="6413">
                  <c:v>63.136599999999987</c:v>
                </c:pt>
                <c:pt idx="6414">
                  <c:v>63.134000000000015</c:v>
                </c:pt>
                <c:pt idx="6415">
                  <c:v>63.131299999999982</c:v>
                </c:pt>
                <c:pt idx="6416">
                  <c:v>63.128700000000009</c:v>
                </c:pt>
                <c:pt idx="6417">
                  <c:v>63.12609999999998</c:v>
                </c:pt>
                <c:pt idx="6418">
                  <c:v>63.12360000000001</c:v>
                </c:pt>
                <c:pt idx="6419">
                  <c:v>63.120999999999981</c:v>
                </c:pt>
                <c:pt idx="6420">
                  <c:v>63.118400000000037</c:v>
                </c:pt>
                <c:pt idx="6421">
                  <c:v>63.115899999999982</c:v>
                </c:pt>
                <c:pt idx="6422">
                  <c:v>63.113400000000013</c:v>
                </c:pt>
                <c:pt idx="6423">
                  <c:v>63.110800000000012</c:v>
                </c:pt>
                <c:pt idx="6424">
                  <c:v>63.108300000000014</c:v>
                </c:pt>
                <c:pt idx="6425">
                  <c:v>63.105799999999988</c:v>
                </c:pt>
                <c:pt idx="6426">
                  <c:v>63.103299999999962</c:v>
                </c:pt>
                <c:pt idx="6427">
                  <c:v>63.100899999999996</c:v>
                </c:pt>
                <c:pt idx="6428">
                  <c:v>63.09839999999997</c:v>
                </c:pt>
                <c:pt idx="6429">
                  <c:v>63.0959</c:v>
                </c:pt>
                <c:pt idx="6430">
                  <c:v>63.093499999999977</c:v>
                </c:pt>
                <c:pt idx="6431">
                  <c:v>63.091000000000008</c:v>
                </c:pt>
                <c:pt idx="6432">
                  <c:v>63.088599999999985</c:v>
                </c:pt>
                <c:pt idx="6433">
                  <c:v>63.086200000000019</c:v>
                </c:pt>
                <c:pt idx="6434">
                  <c:v>63.083699999999993</c:v>
                </c:pt>
                <c:pt idx="6435">
                  <c:v>63.081299999999999</c:v>
                </c:pt>
                <c:pt idx="6436">
                  <c:v>63.078899999999976</c:v>
                </c:pt>
                <c:pt idx="6437">
                  <c:v>63.07650000000001</c:v>
                </c:pt>
                <c:pt idx="6438">
                  <c:v>63.074099999999987</c:v>
                </c:pt>
                <c:pt idx="6439">
                  <c:v>63.071700000000021</c:v>
                </c:pt>
                <c:pt idx="6440">
                  <c:v>63.069299999999998</c:v>
                </c:pt>
                <c:pt idx="6441">
                  <c:v>63.067000000000007</c:v>
                </c:pt>
                <c:pt idx="6442">
                  <c:v>63.064599999999984</c:v>
                </c:pt>
                <c:pt idx="6443">
                  <c:v>63.062200000000018</c:v>
                </c:pt>
                <c:pt idx="6444">
                  <c:v>63.059899999999999</c:v>
                </c:pt>
                <c:pt idx="6445">
                  <c:v>63.057500000000033</c:v>
                </c:pt>
                <c:pt idx="6446">
                  <c:v>63.055199999999985</c:v>
                </c:pt>
                <c:pt idx="6447">
                  <c:v>63.052800000000019</c:v>
                </c:pt>
                <c:pt idx="6448">
                  <c:v>63.0505</c:v>
                </c:pt>
                <c:pt idx="6449">
                  <c:v>63.048100000000034</c:v>
                </c:pt>
                <c:pt idx="6450">
                  <c:v>63.045800000000014</c:v>
                </c:pt>
                <c:pt idx="6451">
                  <c:v>63.043399999999963</c:v>
                </c:pt>
                <c:pt idx="6452">
                  <c:v>63.0411</c:v>
                </c:pt>
                <c:pt idx="6453">
                  <c:v>63.038799999999981</c:v>
                </c:pt>
                <c:pt idx="6454">
                  <c:v>63.036400000000015</c:v>
                </c:pt>
                <c:pt idx="6455">
                  <c:v>63.034099999999967</c:v>
                </c:pt>
                <c:pt idx="6456">
                  <c:v>63.031800000000004</c:v>
                </c:pt>
                <c:pt idx="6457">
                  <c:v>63.029499999999985</c:v>
                </c:pt>
                <c:pt idx="6458">
                  <c:v>63.027100000000019</c:v>
                </c:pt>
                <c:pt idx="6459">
                  <c:v>63.024799999999971</c:v>
                </c:pt>
                <c:pt idx="6460">
                  <c:v>63.022500000000008</c:v>
                </c:pt>
                <c:pt idx="6461">
                  <c:v>63.020199999999988</c:v>
                </c:pt>
                <c:pt idx="6462">
                  <c:v>63.017900000000026</c:v>
                </c:pt>
                <c:pt idx="6463">
                  <c:v>63.015599999999978</c:v>
                </c:pt>
                <c:pt idx="6464">
                  <c:v>63.013300000000015</c:v>
                </c:pt>
                <c:pt idx="6465">
                  <c:v>63.010899999999992</c:v>
                </c:pt>
                <c:pt idx="6466">
                  <c:v>63.00860000000003</c:v>
                </c:pt>
                <c:pt idx="6467">
                  <c:v>63.006299999999982</c:v>
                </c:pt>
                <c:pt idx="6468">
                  <c:v>63.004000000000019</c:v>
                </c:pt>
                <c:pt idx="6469">
                  <c:v>63.0017</c:v>
                </c:pt>
                <c:pt idx="6470">
                  <c:v>62.999400000000037</c:v>
                </c:pt>
                <c:pt idx="6471">
                  <c:v>62.997099999999989</c:v>
                </c:pt>
                <c:pt idx="6472">
                  <c:v>62.994800000000026</c:v>
                </c:pt>
                <c:pt idx="6473">
                  <c:v>62.992500000000007</c:v>
                </c:pt>
                <c:pt idx="6474">
                  <c:v>62.990200000000016</c:v>
                </c:pt>
                <c:pt idx="6475">
                  <c:v>62.987899999999996</c:v>
                </c:pt>
                <c:pt idx="6476">
                  <c:v>62.985599999999977</c:v>
                </c:pt>
                <c:pt idx="6477">
                  <c:v>62.983200000000011</c:v>
                </c:pt>
                <c:pt idx="6478">
                  <c:v>62.980899999999963</c:v>
                </c:pt>
                <c:pt idx="6479">
                  <c:v>62.9786</c:v>
                </c:pt>
                <c:pt idx="6480">
                  <c:v>62.976299999999981</c:v>
                </c:pt>
                <c:pt idx="6481">
                  <c:v>62.974000000000018</c:v>
                </c:pt>
                <c:pt idx="6482">
                  <c:v>62.97169999999997</c:v>
                </c:pt>
                <c:pt idx="6483">
                  <c:v>62.969400000000007</c:v>
                </c:pt>
                <c:pt idx="6484">
                  <c:v>62.967099999999988</c:v>
                </c:pt>
                <c:pt idx="6485">
                  <c:v>62.964700000000022</c:v>
                </c:pt>
                <c:pt idx="6486">
                  <c:v>62.962399999999974</c:v>
                </c:pt>
                <c:pt idx="6487">
                  <c:v>62.960100000000011</c:v>
                </c:pt>
                <c:pt idx="6488">
                  <c:v>62.957799999999992</c:v>
                </c:pt>
                <c:pt idx="6489">
                  <c:v>62.955400000000026</c:v>
                </c:pt>
                <c:pt idx="6490">
                  <c:v>62.953099999999978</c:v>
                </c:pt>
                <c:pt idx="6491">
                  <c:v>62.950800000000015</c:v>
                </c:pt>
                <c:pt idx="6492">
                  <c:v>62.948499999999996</c:v>
                </c:pt>
                <c:pt idx="6493">
                  <c:v>62.94610000000003</c:v>
                </c:pt>
                <c:pt idx="6494">
                  <c:v>62.943799999999982</c:v>
                </c:pt>
                <c:pt idx="6495">
                  <c:v>62.941400000000016</c:v>
                </c:pt>
                <c:pt idx="6496">
                  <c:v>62.939099999999996</c:v>
                </c:pt>
                <c:pt idx="6497">
                  <c:v>62.936800000000034</c:v>
                </c:pt>
                <c:pt idx="6498">
                  <c:v>62.934400000000011</c:v>
                </c:pt>
                <c:pt idx="6499">
                  <c:v>62.93210000000002</c:v>
                </c:pt>
                <c:pt idx="6500">
                  <c:v>62.929699999999997</c:v>
                </c:pt>
                <c:pt idx="6501">
                  <c:v>62.927299999999974</c:v>
                </c:pt>
                <c:pt idx="6502">
                  <c:v>62.925000000000011</c:v>
                </c:pt>
                <c:pt idx="6503">
                  <c:v>62.922599999999989</c:v>
                </c:pt>
                <c:pt idx="6504">
                  <c:v>62.920299999999997</c:v>
                </c:pt>
                <c:pt idx="6505">
                  <c:v>62.917899999999975</c:v>
                </c:pt>
                <c:pt idx="6506">
                  <c:v>62.915500000000009</c:v>
                </c:pt>
                <c:pt idx="6507">
                  <c:v>62.913099999999986</c:v>
                </c:pt>
                <c:pt idx="6508">
                  <c:v>62.910800000000023</c:v>
                </c:pt>
                <c:pt idx="6509">
                  <c:v>62.908399999999972</c:v>
                </c:pt>
                <c:pt idx="6510">
                  <c:v>62.906000000000006</c:v>
                </c:pt>
                <c:pt idx="6511">
                  <c:v>62.903599999999983</c:v>
                </c:pt>
                <c:pt idx="6512">
                  <c:v>62.901200000000017</c:v>
                </c:pt>
                <c:pt idx="6513">
                  <c:v>62.898799999999994</c:v>
                </c:pt>
                <c:pt idx="6514">
                  <c:v>62.896400000000028</c:v>
                </c:pt>
                <c:pt idx="6515">
                  <c:v>62.893999999999977</c:v>
                </c:pt>
                <c:pt idx="6516">
                  <c:v>62.891600000000011</c:v>
                </c:pt>
                <c:pt idx="6517">
                  <c:v>62.889199999999988</c:v>
                </c:pt>
                <c:pt idx="6518">
                  <c:v>62.886800000000022</c:v>
                </c:pt>
                <c:pt idx="6519">
                  <c:v>62.884399999999999</c:v>
                </c:pt>
                <c:pt idx="6520">
                  <c:v>62.88190000000003</c:v>
                </c:pt>
                <c:pt idx="6521">
                  <c:v>62.879500000000007</c:v>
                </c:pt>
                <c:pt idx="6522">
                  <c:v>62.877100000000013</c:v>
                </c:pt>
                <c:pt idx="6523">
                  <c:v>62.87469999999999</c:v>
                </c:pt>
                <c:pt idx="6524">
                  <c:v>62.872200000000021</c:v>
                </c:pt>
                <c:pt idx="6525">
                  <c:v>62.869799999999998</c:v>
                </c:pt>
                <c:pt idx="6526">
                  <c:v>62.867399999999975</c:v>
                </c:pt>
                <c:pt idx="6527">
                  <c:v>62.864900000000006</c:v>
                </c:pt>
                <c:pt idx="6528">
                  <c:v>62.862499999999983</c:v>
                </c:pt>
                <c:pt idx="6529">
                  <c:v>62.860000000000014</c:v>
                </c:pt>
                <c:pt idx="6530">
                  <c:v>62.857499999999987</c:v>
                </c:pt>
                <c:pt idx="6531">
                  <c:v>62.855099999999993</c:v>
                </c:pt>
                <c:pt idx="6532">
                  <c:v>62.852599999999967</c:v>
                </c:pt>
                <c:pt idx="6533">
                  <c:v>62.850099999999998</c:v>
                </c:pt>
                <c:pt idx="6534">
                  <c:v>62.847699999999975</c:v>
                </c:pt>
                <c:pt idx="6535">
                  <c:v>62.845200000000006</c:v>
                </c:pt>
                <c:pt idx="6536">
                  <c:v>62.842699999999979</c:v>
                </c:pt>
                <c:pt idx="6537">
                  <c:v>62.84020000000001</c:v>
                </c:pt>
                <c:pt idx="6538">
                  <c:v>62.837699999999984</c:v>
                </c:pt>
                <c:pt idx="6539">
                  <c:v>62.835200000000015</c:v>
                </c:pt>
                <c:pt idx="6540">
                  <c:v>62.832699999999988</c:v>
                </c:pt>
                <c:pt idx="6541">
                  <c:v>62.830200000000019</c:v>
                </c:pt>
                <c:pt idx="6542">
                  <c:v>62.827699999999993</c:v>
                </c:pt>
                <c:pt idx="6543">
                  <c:v>62.825200000000024</c:v>
                </c:pt>
                <c:pt idx="6544">
                  <c:v>62.822699999999998</c:v>
                </c:pt>
                <c:pt idx="6545">
                  <c:v>62.820100000000025</c:v>
                </c:pt>
                <c:pt idx="6546">
                  <c:v>62.817599999999999</c:v>
                </c:pt>
                <c:pt idx="6547">
                  <c:v>62.815100000000029</c:v>
                </c:pt>
                <c:pt idx="6548">
                  <c:v>62.8125</c:v>
                </c:pt>
                <c:pt idx="6549">
                  <c:v>62.810000000000031</c:v>
                </c:pt>
                <c:pt idx="6550">
                  <c:v>62.807400000000001</c:v>
                </c:pt>
                <c:pt idx="6551">
                  <c:v>62.804899999999975</c:v>
                </c:pt>
                <c:pt idx="6552">
                  <c:v>62.802300000000002</c:v>
                </c:pt>
                <c:pt idx="6553">
                  <c:v>62.799699999999973</c:v>
                </c:pt>
                <c:pt idx="6554">
                  <c:v>62.797200000000004</c:v>
                </c:pt>
                <c:pt idx="6555">
                  <c:v>62.794599999999974</c:v>
                </c:pt>
                <c:pt idx="6556">
                  <c:v>62.792000000000002</c:v>
                </c:pt>
                <c:pt idx="6557">
                  <c:v>62.789399999999972</c:v>
                </c:pt>
                <c:pt idx="6558">
                  <c:v>62.786799999999999</c:v>
                </c:pt>
                <c:pt idx="6559">
                  <c:v>62.78419999999997</c:v>
                </c:pt>
                <c:pt idx="6560">
                  <c:v>62.781599999999997</c:v>
                </c:pt>
                <c:pt idx="6561">
                  <c:v>62.778999999999996</c:v>
                </c:pt>
                <c:pt idx="6562">
                  <c:v>62.776400000000024</c:v>
                </c:pt>
                <c:pt idx="6563">
                  <c:v>62.773699999999991</c:v>
                </c:pt>
                <c:pt idx="6564">
                  <c:v>62.771100000000018</c:v>
                </c:pt>
                <c:pt idx="6565">
                  <c:v>62.768499999999989</c:v>
                </c:pt>
                <c:pt idx="6566">
                  <c:v>62.765800000000013</c:v>
                </c:pt>
                <c:pt idx="6567">
                  <c:v>62.763199999999983</c:v>
                </c:pt>
                <c:pt idx="6568">
                  <c:v>62.760500000000008</c:v>
                </c:pt>
                <c:pt idx="6569">
                  <c:v>62.757900000000006</c:v>
                </c:pt>
                <c:pt idx="6570">
                  <c:v>62.755200000000031</c:v>
                </c:pt>
                <c:pt idx="6571">
                  <c:v>62.752600000000001</c:v>
                </c:pt>
                <c:pt idx="6572">
                  <c:v>62.749900000000025</c:v>
                </c:pt>
                <c:pt idx="6573">
                  <c:v>62.747199999999992</c:v>
                </c:pt>
                <c:pt idx="6574">
                  <c:v>62.744500000000016</c:v>
                </c:pt>
                <c:pt idx="6575">
                  <c:v>62.741800000000012</c:v>
                </c:pt>
                <c:pt idx="6576">
                  <c:v>62.739099999999979</c:v>
                </c:pt>
                <c:pt idx="6577">
                  <c:v>62.736400000000003</c:v>
                </c:pt>
                <c:pt idx="6578">
                  <c:v>62.73369999999997</c:v>
                </c:pt>
                <c:pt idx="6579">
                  <c:v>62.730999999999995</c:v>
                </c:pt>
                <c:pt idx="6580">
                  <c:v>62.72829999999999</c:v>
                </c:pt>
                <c:pt idx="6581">
                  <c:v>62.725500000000011</c:v>
                </c:pt>
                <c:pt idx="6582">
                  <c:v>62.722799999999978</c:v>
                </c:pt>
                <c:pt idx="6583">
                  <c:v>62.720100000000002</c:v>
                </c:pt>
                <c:pt idx="6584">
                  <c:v>62.717299999999994</c:v>
                </c:pt>
                <c:pt idx="6585">
                  <c:v>62.714600000000019</c:v>
                </c:pt>
                <c:pt idx="6586">
                  <c:v>62.711799999999982</c:v>
                </c:pt>
                <c:pt idx="6587">
                  <c:v>62.709000000000003</c:v>
                </c:pt>
                <c:pt idx="6588">
                  <c:v>62.706299999999999</c:v>
                </c:pt>
                <c:pt idx="6589">
                  <c:v>62.70350000000002</c:v>
                </c:pt>
                <c:pt idx="6590">
                  <c:v>62.700699999999983</c:v>
                </c:pt>
                <c:pt idx="6591">
                  <c:v>62.697900000000004</c:v>
                </c:pt>
                <c:pt idx="6592">
                  <c:v>62.695099999999996</c:v>
                </c:pt>
                <c:pt idx="6593">
                  <c:v>62.692300000000017</c:v>
                </c:pt>
                <c:pt idx="6594">
                  <c:v>62.689499999999981</c:v>
                </c:pt>
                <c:pt idx="6595">
                  <c:v>62.68670000000003</c:v>
                </c:pt>
                <c:pt idx="6596">
                  <c:v>62.683899999999994</c:v>
                </c:pt>
                <c:pt idx="6597">
                  <c:v>62.681000000000012</c:v>
                </c:pt>
                <c:pt idx="6598">
                  <c:v>62.678200000000004</c:v>
                </c:pt>
                <c:pt idx="6599">
                  <c:v>62.675400000000025</c:v>
                </c:pt>
                <c:pt idx="6600">
                  <c:v>62.672500000000014</c:v>
                </c:pt>
                <c:pt idx="6601">
                  <c:v>62.669699999999978</c:v>
                </c:pt>
                <c:pt idx="6602">
                  <c:v>62.666799999999995</c:v>
                </c:pt>
                <c:pt idx="6603">
                  <c:v>62.663899999999984</c:v>
                </c:pt>
                <c:pt idx="6604">
                  <c:v>62.661100000000005</c:v>
                </c:pt>
                <c:pt idx="6605">
                  <c:v>62.658199999999965</c:v>
                </c:pt>
                <c:pt idx="6606">
                  <c:v>62.655300000000011</c:v>
                </c:pt>
                <c:pt idx="6607">
                  <c:v>62.652399999999972</c:v>
                </c:pt>
                <c:pt idx="6608">
                  <c:v>62.649500000000018</c:v>
                </c:pt>
                <c:pt idx="6609">
                  <c:v>62.646599999999978</c:v>
                </c:pt>
                <c:pt idx="6610">
                  <c:v>62.643700000000024</c:v>
                </c:pt>
                <c:pt idx="6611">
                  <c:v>62.640799999999984</c:v>
                </c:pt>
                <c:pt idx="6612">
                  <c:v>62.637800000000027</c:v>
                </c:pt>
                <c:pt idx="6613">
                  <c:v>62.634899999999988</c:v>
                </c:pt>
                <c:pt idx="6614">
                  <c:v>62.632000000000005</c:v>
                </c:pt>
                <c:pt idx="6615">
                  <c:v>62.628999999999991</c:v>
                </c:pt>
                <c:pt idx="6616">
                  <c:v>62.626100000000008</c:v>
                </c:pt>
                <c:pt idx="6617">
                  <c:v>62.623099999999994</c:v>
                </c:pt>
                <c:pt idx="6618">
                  <c:v>62.620200000000011</c:v>
                </c:pt>
                <c:pt idx="6619">
                  <c:v>62.617199999999997</c:v>
                </c:pt>
                <c:pt idx="6620">
                  <c:v>62.614200000000011</c:v>
                </c:pt>
                <c:pt idx="6621">
                  <c:v>62.611199999999997</c:v>
                </c:pt>
                <c:pt idx="6622">
                  <c:v>62.608300000000014</c:v>
                </c:pt>
                <c:pt idx="6623">
                  <c:v>62.6053</c:v>
                </c:pt>
                <c:pt idx="6624">
                  <c:v>62.602300000000014</c:v>
                </c:pt>
                <c:pt idx="6625">
                  <c:v>62.599299999999999</c:v>
                </c:pt>
                <c:pt idx="6626">
                  <c:v>62.596299999999985</c:v>
                </c:pt>
                <c:pt idx="6627">
                  <c:v>62.593199999999996</c:v>
                </c:pt>
                <c:pt idx="6628">
                  <c:v>62.590199999999982</c:v>
                </c:pt>
                <c:pt idx="6629">
                  <c:v>62.587199999999996</c:v>
                </c:pt>
                <c:pt idx="6630">
                  <c:v>62.584099999999978</c:v>
                </c:pt>
                <c:pt idx="6631">
                  <c:v>62.581100000000021</c:v>
                </c:pt>
                <c:pt idx="6632">
                  <c:v>62.578099999999978</c:v>
                </c:pt>
                <c:pt idx="6633">
                  <c:v>62.575000000000017</c:v>
                </c:pt>
                <c:pt idx="6634">
                  <c:v>62.571899999999971</c:v>
                </c:pt>
                <c:pt idx="6635">
                  <c:v>62.568900000000014</c:v>
                </c:pt>
                <c:pt idx="6636">
                  <c:v>62.565799999999996</c:v>
                </c:pt>
                <c:pt idx="6637">
                  <c:v>62.562700000000007</c:v>
                </c:pt>
                <c:pt idx="6638">
                  <c:v>62.559599999999989</c:v>
                </c:pt>
                <c:pt idx="6639">
                  <c:v>62.556600000000003</c:v>
                </c:pt>
                <c:pt idx="6640">
                  <c:v>62.553499999999985</c:v>
                </c:pt>
                <c:pt idx="6641">
                  <c:v>62.550400000000025</c:v>
                </c:pt>
                <c:pt idx="6642">
                  <c:v>62.547299999999979</c:v>
                </c:pt>
                <c:pt idx="6643">
                  <c:v>62.544100000000014</c:v>
                </c:pt>
                <c:pt idx="6644">
                  <c:v>62.540999999999997</c:v>
                </c:pt>
                <c:pt idx="6645">
                  <c:v>62.537900000000036</c:v>
                </c:pt>
                <c:pt idx="6646">
                  <c:v>62.53479999999999</c:v>
                </c:pt>
                <c:pt idx="6647">
                  <c:v>62.531600000000026</c:v>
                </c:pt>
                <c:pt idx="6648">
                  <c:v>62.528500000000008</c:v>
                </c:pt>
                <c:pt idx="6649">
                  <c:v>62.525300000000016</c:v>
                </c:pt>
                <c:pt idx="6650">
                  <c:v>62.522199999999998</c:v>
                </c:pt>
                <c:pt idx="6651">
                  <c:v>62.518999999999977</c:v>
                </c:pt>
                <c:pt idx="6652">
                  <c:v>62.515900000000016</c:v>
                </c:pt>
                <c:pt idx="6653">
                  <c:v>62.512699999999967</c:v>
                </c:pt>
                <c:pt idx="6654">
                  <c:v>62.509500000000003</c:v>
                </c:pt>
                <c:pt idx="6655">
                  <c:v>62.506299999999982</c:v>
                </c:pt>
                <c:pt idx="6656">
                  <c:v>62.503100000000018</c:v>
                </c:pt>
                <c:pt idx="6657">
                  <c:v>62.499899999999968</c:v>
                </c:pt>
                <c:pt idx="6658">
                  <c:v>62.496700000000004</c:v>
                </c:pt>
                <c:pt idx="6659">
                  <c:v>62.493499999999983</c:v>
                </c:pt>
                <c:pt idx="6660">
                  <c:v>62.490300000000019</c:v>
                </c:pt>
                <c:pt idx="6661">
                  <c:v>62.487099999999998</c:v>
                </c:pt>
                <c:pt idx="6662">
                  <c:v>62.483900000000006</c:v>
                </c:pt>
                <c:pt idx="6663">
                  <c:v>62.480599999999981</c:v>
                </c:pt>
                <c:pt idx="6664">
                  <c:v>62.477400000000017</c:v>
                </c:pt>
                <c:pt idx="6665">
                  <c:v>62.474099999999993</c:v>
                </c:pt>
                <c:pt idx="6666">
                  <c:v>62.470900000000029</c:v>
                </c:pt>
                <c:pt idx="6667">
                  <c:v>62.467600000000004</c:v>
                </c:pt>
                <c:pt idx="6668">
                  <c:v>62.464400000000012</c:v>
                </c:pt>
                <c:pt idx="6669">
                  <c:v>62.461099999999988</c:v>
                </c:pt>
                <c:pt idx="6670">
                  <c:v>62.45780000000002</c:v>
                </c:pt>
                <c:pt idx="6671">
                  <c:v>62.454499999999996</c:v>
                </c:pt>
                <c:pt idx="6672">
                  <c:v>62.451300000000032</c:v>
                </c:pt>
                <c:pt idx="6673">
                  <c:v>62.448000000000008</c:v>
                </c:pt>
                <c:pt idx="6674">
                  <c:v>62.44470000000004</c:v>
                </c:pt>
                <c:pt idx="6675">
                  <c:v>62.441399999999987</c:v>
                </c:pt>
                <c:pt idx="6676">
                  <c:v>62.43799999999996</c:v>
                </c:pt>
                <c:pt idx="6677">
                  <c:v>62.434699999999992</c:v>
                </c:pt>
                <c:pt idx="6678">
                  <c:v>62.431399999999968</c:v>
                </c:pt>
                <c:pt idx="6679">
                  <c:v>62.428100000000001</c:v>
                </c:pt>
                <c:pt idx="6680">
                  <c:v>62.424699999999973</c:v>
                </c:pt>
                <c:pt idx="6681">
                  <c:v>62.421400000000006</c:v>
                </c:pt>
                <c:pt idx="6682">
                  <c:v>62.418099999999981</c:v>
                </c:pt>
                <c:pt idx="6683">
                  <c:v>62.414700000000011</c:v>
                </c:pt>
                <c:pt idx="6684">
                  <c:v>62.411299999999983</c:v>
                </c:pt>
                <c:pt idx="6685">
                  <c:v>62.408000000000015</c:v>
                </c:pt>
                <c:pt idx="6686">
                  <c:v>62.404599999999988</c:v>
                </c:pt>
                <c:pt idx="6687">
                  <c:v>62.401200000000017</c:v>
                </c:pt>
                <c:pt idx="6688">
                  <c:v>62.397899999999993</c:v>
                </c:pt>
                <c:pt idx="6689">
                  <c:v>62.394500000000022</c:v>
                </c:pt>
                <c:pt idx="6690">
                  <c:v>62.391099999999994</c:v>
                </c:pt>
                <c:pt idx="6691">
                  <c:v>62.387700000000024</c:v>
                </c:pt>
                <c:pt idx="6692">
                  <c:v>62.384299999999996</c:v>
                </c:pt>
                <c:pt idx="6693">
                  <c:v>62.380800000000022</c:v>
                </c:pt>
                <c:pt idx="6694">
                  <c:v>62.377399999999994</c:v>
                </c:pt>
                <c:pt idx="6695">
                  <c:v>62.374000000000024</c:v>
                </c:pt>
                <c:pt idx="6696">
                  <c:v>62.370599999999996</c:v>
                </c:pt>
                <c:pt idx="6697">
                  <c:v>62.367100000000022</c:v>
                </c:pt>
                <c:pt idx="6698">
                  <c:v>62.363699999999994</c:v>
                </c:pt>
                <c:pt idx="6699">
                  <c:v>62.36020000000002</c:v>
                </c:pt>
                <c:pt idx="6700">
                  <c:v>62.356799999999993</c:v>
                </c:pt>
                <c:pt idx="6701">
                  <c:v>62.353299999999962</c:v>
                </c:pt>
                <c:pt idx="6702">
                  <c:v>62.349800000000016</c:v>
                </c:pt>
                <c:pt idx="6703">
                  <c:v>62.346399999999988</c:v>
                </c:pt>
                <c:pt idx="6704">
                  <c:v>62.342900000000014</c:v>
                </c:pt>
                <c:pt idx="6705">
                  <c:v>62.339399999999983</c:v>
                </c:pt>
                <c:pt idx="6706">
                  <c:v>62.335900000000009</c:v>
                </c:pt>
                <c:pt idx="6707">
                  <c:v>62.332399999999978</c:v>
                </c:pt>
                <c:pt idx="6708">
                  <c:v>62.328900000000004</c:v>
                </c:pt>
                <c:pt idx="6709">
                  <c:v>62.325399999999973</c:v>
                </c:pt>
                <c:pt idx="6710">
                  <c:v>62.321899999999999</c:v>
                </c:pt>
                <c:pt idx="6711">
                  <c:v>62.318299999999994</c:v>
                </c:pt>
                <c:pt idx="6712">
                  <c:v>62.31480000000002</c:v>
                </c:pt>
                <c:pt idx="6713">
                  <c:v>62.311299999999989</c:v>
                </c:pt>
                <c:pt idx="6714">
                  <c:v>62.307700000000011</c:v>
                </c:pt>
                <c:pt idx="6715">
                  <c:v>62.30419999999998</c:v>
                </c:pt>
                <c:pt idx="6716">
                  <c:v>62.300600000000031</c:v>
                </c:pt>
                <c:pt idx="6717">
                  <c:v>62.296999999999997</c:v>
                </c:pt>
                <c:pt idx="6718">
                  <c:v>62.293500000000023</c:v>
                </c:pt>
                <c:pt idx="6719">
                  <c:v>62.289899999999989</c:v>
                </c:pt>
                <c:pt idx="6720">
                  <c:v>62.286300000000011</c:v>
                </c:pt>
                <c:pt idx="6721">
                  <c:v>62.282700000000006</c:v>
                </c:pt>
                <c:pt idx="6722">
                  <c:v>62.279100000000028</c:v>
                </c:pt>
                <c:pt idx="6723">
                  <c:v>62.275499999999994</c:v>
                </c:pt>
                <c:pt idx="6724">
                  <c:v>62.271900000000016</c:v>
                </c:pt>
                <c:pt idx="6725">
                  <c:v>62.268300000000011</c:v>
                </c:pt>
                <c:pt idx="6726">
                  <c:v>62.264699999999976</c:v>
                </c:pt>
                <c:pt idx="6727">
                  <c:v>62.261099999999999</c:v>
                </c:pt>
                <c:pt idx="6728">
                  <c:v>62.257399999999961</c:v>
                </c:pt>
                <c:pt idx="6729">
                  <c:v>62.253800000000012</c:v>
                </c:pt>
                <c:pt idx="6730">
                  <c:v>62.250099999999975</c:v>
                </c:pt>
                <c:pt idx="6731">
                  <c:v>62.246499999999997</c:v>
                </c:pt>
                <c:pt idx="6732">
                  <c:v>62.242799999999988</c:v>
                </c:pt>
                <c:pt idx="6733">
                  <c:v>62.239200000000011</c:v>
                </c:pt>
                <c:pt idx="6734">
                  <c:v>62.235499999999973</c:v>
                </c:pt>
                <c:pt idx="6735">
                  <c:v>62.231800000000021</c:v>
                </c:pt>
                <c:pt idx="6736">
                  <c:v>62.228099999999984</c:v>
                </c:pt>
                <c:pt idx="6737">
                  <c:v>62.224500000000006</c:v>
                </c:pt>
                <c:pt idx="6738">
                  <c:v>62.220799999999997</c:v>
                </c:pt>
                <c:pt idx="6739">
                  <c:v>62.217100000000016</c:v>
                </c:pt>
                <c:pt idx="6740">
                  <c:v>62.213399999999979</c:v>
                </c:pt>
                <c:pt idx="6741">
                  <c:v>62.209600000000023</c:v>
                </c:pt>
                <c:pt idx="6742">
                  <c:v>62.205899999999986</c:v>
                </c:pt>
                <c:pt idx="6743">
                  <c:v>62.202200000000033</c:v>
                </c:pt>
                <c:pt idx="6744">
                  <c:v>62.198499999999996</c:v>
                </c:pt>
                <c:pt idx="6745">
                  <c:v>62.194700000000012</c:v>
                </c:pt>
                <c:pt idx="6746">
                  <c:v>62.191000000000003</c:v>
                </c:pt>
                <c:pt idx="6747">
                  <c:v>62.187200000000018</c:v>
                </c:pt>
                <c:pt idx="6748">
                  <c:v>62.183500000000009</c:v>
                </c:pt>
                <c:pt idx="6749">
                  <c:v>62.179700000000025</c:v>
                </c:pt>
                <c:pt idx="6750">
                  <c:v>62.175900000000013</c:v>
                </c:pt>
                <c:pt idx="6751">
                  <c:v>62.172199999999975</c:v>
                </c:pt>
                <c:pt idx="6752">
                  <c:v>62.168399999999991</c:v>
                </c:pt>
                <c:pt idx="6753">
                  <c:v>62.164599999999979</c:v>
                </c:pt>
                <c:pt idx="6754">
                  <c:v>62.160799999999995</c:v>
                </c:pt>
                <c:pt idx="6755">
                  <c:v>62.156999999999982</c:v>
                </c:pt>
                <c:pt idx="6756">
                  <c:v>62.153199999999998</c:v>
                </c:pt>
                <c:pt idx="6757">
                  <c:v>62.149399999999986</c:v>
                </c:pt>
                <c:pt idx="6758">
                  <c:v>62.145600000000002</c:v>
                </c:pt>
                <c:pt idx="6759">
                  <c:v>62.141699999999986</c:v>
                </c:pt>
                <c:pt idx="6760">
                  <c:v>62.137900000000002</c:v>
                </c:pt>
                <c:pt idx="6761">
                  <c:v>62.133999999999986</c:v>
                </c:pt>
                <c:pt idx="6762">
                  <c:v>62.130200000000002</c:v>
                </c:pt>
                <c:pt idx="6763">
                  <c:v>62.126299999999986</c:v>
                </c:pt>
                <c:pt idx="6764">
                  <c:v>62.122500000000002</c:v>
                </c:pt>
                <c:pt idx="6765">
                  <c:v>62.118599999999986</c:v>
                </c:pt>
                <c:pt idx="6766">
                  <c:v>62.114700000000028</c:v>
                </c:pt>
                <c:pt idx="6767">
                  <c:v>62.110899999999987</c:v>
                </c:pt>
                <c:pt idx="6768">
                  <c:v>62.107000000000028</c:v>
                </c:pt>
                <c:pt idx="6769">
                  <c:v>62.103099999999984</c:v>
                </c:pt>
                <c:pt idx="6770">
                  <c:v>62.099200000000025</c:v>
                </c:pt>
                <c:pt idx="6771">
                  <c:v>62.095300000000009</c:v>
                </c:pt>
                <c:pt idx="6772">
                  <c:v>62.091400000000021</c:v>
                </c:pt>
                <c:pt idx="6773">
                  <c:v>62.087500000000006</c:v>
                </c:pt>
                <c:pt idx="6774">
                  <c:v>62.083500000000015</c:v>
                </c:pt>
                <c:pt idx="6775">
                  <c:v>62.079599999999999</c:v>
                </c:pt>
                <c:pt idx="6776">
                  <c:v>62.075699999999983</c:v>
                </c:pt>
                <c:pt idx="6777">
                  <c:v>62.071699999999993</c:v>
                </c:pt>
                <c:pt idx="6778">
                  <c:v>62.067799999999977</c:v>
                </c:pt>
                <c:pt idx="6779">
                  <c:v>62.063800000000015</c:v>
                </c:pt>
                <c:pt idx="6780">
                  <c:v>62.059799999999967</c:v>
                </c:pt>
                <c:pt idx="6781">
                  <c:v>62.055900000000008</c:v>
                </c:pt>
                <c:pt idx="6782">
                  <c:v>62.051899999999989</c:v>
                </c:pt>
                <c:pt idx="6783">
                  <c:v>62.047899999999998</c:v>
                </c:pt>
                <c:pt idx="6784">
                  <c:v>62.043899999999979</c:v>
                </c:pt>
                <c:pt idx="6785">
                  <c:v>62.039900000000017</c:v>
                </c:pt>
                <c:pt idx="6786">
                  <c:v>62.035899999999998</c:v>
                </c:pt>
                <c:pt idx="6787">
                  <c:v>62.031900000000007</c:v>
                </c:pt>
                <c:pt idx="6788">
                  <c:v>62.027899999999988</c:v>
                </c:pt>
                <c:pt idx="6789">
                  <c:v>62.023900000000026</c:v>
                </c:pt>
                <c:pt idx="6790">
                  <c:v>62.019799999999975</c:v>
                </c:pt>
                <c:pt idx="6791">
                  <c:v>62.015800000000013</c:v>
                </c:pt>
                <c:pt idx="6792">
                  <c:v>62.011799999999994</c:v>
                </c:pt>
                <c:pt idx="6793">
                  <c:v>62.007700000000028</c:v>
                </c:pt>
                <c:pt idx="6794">
                  <c:v>62.003699999999981</c:v>
                </c:pt>
                <c:pt idx="6795">
                  <c:v>61.999600000000015</c:v>
                </c:pt>
                <c:pt idx="6796">
                  <c:v>61.995499999999993</c:v>
                </c:pt>
                <c:pt idx="6797">
                  <c:v>61.991400000000027</c:v>
                </c:pt>
                <c:pt idx="6798">
                  <c:v>61.987300000000005</c:v>
                </c:pt>
                <c:pt idx="6799">
                  <c:v>61.983300000000014</c:v>
                </c:pt>
                <c:pt idx="6800">
                  <c:v>61.979199999999992</c:v>
                </c:pt>
                <c:pt idx="6801">
                  <c:v>61.974999999999966</c:v>
                </c:pt>
                <c:pt idx="6802">
                  <c:v>61.9709</c:v>
                </c:pt>
                <c:pt idx="6803">
                  <c:v>61.966799999999978</c:v>
                </c:pt>
                <c:pt idx="6804">
                  <c:v>61.962700000000012</c:v>
                </c:pt>
                <c:pt idx="6805">
                  <c:v>61.95859999999999</c:v>
                </c:pt>
                <c:pt idx="6806">
                  <c:v>61.954400000000021</c:v>
                </c:pt>
                <c:pt idx="6807">
                  <c:v>61.95029999999997</c:v>
                </c:pt>
                <c:pt idx="6808">
                  <c:v>61.946100000000001</c:v>
                </c:pt>
                <c:pt idx="6809">
                  <c:v>61.941899999999976</c:v>
                </c:pt>
                <c:pt idx="6810">
                  <c:v>61.93780000000001</c:v>
                </c:pt>
                <c:pt idx="6811">
                  <c:v>61.933599999999984</c:v>
                </c:pt>
                <c:pt idx="6812">
                  <c:v>61.929400000000015</c:v>
                </c:pt>
                <c:pt idx="6813">
                  <c:v>61.92519999999999</c:v>
                </c:pt>
                <c:pt idx="6814">
                  <c:v>61.921000000000021</c:v>
                </c:pt>
                <c:pt idx="6815">
                  <c:v>61.916799999999995</c:v>
                </c:pt>
                <c:pt idx="6816">
                  <c:v>61.912600000000026</c:v>
                </c:pt>
                <c:pt idx="6817">
                  <c:v>61.9084</c:v>
                </c:pt>
                <c:pt idx="6818">
                  <c:v>61.904200000000031</c:v>
                </c:pt>
                <c:pt idx="6819">
                  <c:v>61.900000000000006</c:v>
                </c:pt>
                <c:pt idx="6820">
                  <c:v>61.895700000000033</c:v>
                </c:pt>
                <c:pt idx="6821">
                  <c:v>61.891500000000008</c:v>
                </c:pt>
                <c:pt idx="6822">
                  <c:v>61.887200000000036</c:v>
                </c:pt>
                <c:pt idx="6823">
                  <c:v>61.88300000000001</c:v>
                </c:pt>
                <c:pt idx="6824">
                  <c:v>61.878700000000038</c:v>
                </c:pt>
                <c:pt idx="6825">
                  <c:v>61.874400000000009</c:v>
                </c:pt>
                <c:pt idx="6826">
                  <c:v>61.870199999999983</c:v>
                </c:pt>
                <c:pt idx="6827">
                  <c:v>61.865900000000011</c:v>
                </c:pt>
                <c:pt idx="6828">
                  <c:v>61.861599999999981</c:v>
                </c:pt>
                <c:pt idx="6829">
                  <c:v>61.857300000000009</c:v>
                </c:pt>
                <c:pt idx="6830">
                  <c:v>61.85299999999998</c:v>
                </c:pt>
                <c:pt idx="6831">
                  <c:v>61.848700000000008</c:v>
                </c:pt>
                <c:pt idx="6832">
                  <c:v>61.844399999999979</c:v>
                </c:pt>
                <c:pt idx="6833">
                  <c:v>61.840100000000007</c:v>
                </c:pt>
                <c:pt idx="6834">
                  <c:v>61.835699999999974</c:v>
                </c:pt>
                <c:pt idx="6835">
                  <c:v>61.831400000000002</c:v>
                </c:pt>
                <c:pt idx="6836">
                  <c:v>61.827099999999973</c:v>
                </c:pt>
                <c:pt idx="6837">
                  <c:v>61.822700000000026</c:v>
                </c:pt>
                <c:pt idx="6838">
                  <c:v>61.818399999999997</c:v>
                </c:pt>
                <c:pt idx="6839">
                  <c:v>61.814000000000021</c:v>
                </c:pt>
                <c:pt idx="6840">
                  <c:v>61.809599999999989</c:v>
                </c:pt>
                <c:pt idx="6841">
                  <c:v>61.805200000000013</c:v>
                </c:pt>
                <c:pt idx="6842">
                  <c:v>61.800899999999984</c:v>
                </c:pt>
                <c:pt idx="6843">
                  <c:v>61.796500000000009</c:v>
                </c:pt>
                <c:pt idx="6844">
                  <c:v>61.792100000000005</c:v>
                </c:pt>
                <c:pt idx="6845">
                  <c:v>61.787700000000029</c:v>
                </c:pt>
                <c:pt idx="6846">
                  <c:v>61.783199999999994</c:v>
                </c:pt>
                <c:pt idx="6847">
                  <c:v>61.778800000000018</c:v>
                </c:pt>
                <c:pt idx="6848">
                  <c:v>61.774399999999986</c:v>
                </c:pt>
                <c:pt idx="6849">
                  <c:v>61.770000000000039</c:v>
                </c:pt>
                <c:pt idx="6850">
                  <c:v>61.765500000000003</c:v>
                </c:pt>
                <c:pt idx="6851">
                  <c:v>61.761099999999971</c:v>
                </c:pt>
                <c:pt idx="6852">
                  <c:v>61.756599999999992</c:v>
                </c:pt>
                <c:pt idx="6853">
                  <c:v>61.752199999999988</c:v>
                </c:pt>
                <c:pt idx="6854">
                  <c:v>61.747700000000009</c:v>
                </c:pt>
                <c:pt idx="6855">
                  <c:v>61.743199999999973</c:v>
                </c:pt>
                <c:pt idx="6856">
                  <c:v>61.738799999999998</c:v>
                </c:pt>
                <c:pt idx="6857">
                  <c:v>61.73429999999999</c:v>
                </c:pt>
                <c:pt idx="6858">
                  <c:v>61.729800000000012</c:v>
                </c:pt>
                <c:pt idx="6859">
                  <c:v>61.725299999999976</c:v>
                </c:pt>
                <c:pt idx="6860">
                  <c:v>61.720800000000025</c:v>
                </c:pt>
                <c:pt idx="6861">
                  <c:v>61.71629999999999</c:v>
                </c:pt>
                <c:pt idx="6862">
                  <c:v>61.711700000000008</c:v>
                </c:pt>
                <c:pt idx="6863">
                  <c:v>61.7072</c:v>
                </c:pt>
                <c:pt idx="6864">
                  <c:v>61.702700000000021</c:v>
                </c:pt>
                <c:pt idx="6865">
                  <c:v>61.698099999999982</c:v>
                </c:pt>
                <c:pt idx="6866">
                  <c:v>61.693600000000032</c:v>
                </c:pt>
                <c:pt idx="6867">
                  <c:v>61.688999999999993</c:v>
                </c:pt>
                <c:pt idx="6868">
                  <c:v>61.684500000000014</c:v>
                </c:pt>
                <c:pt idx="6869">
                  <c:v>61.679900000000004</c:v>
                </c:pt>
                <c:pt idx="6870">
                  <c:v>61.675300000000021</c:v>
                </c:pt>
                <c:pt idx="6871">
                  <c:v>61.670799999999986</c:v>
                </c:pt>
                <c:pt idx="6872">
                  <c:v>61.666200000000032</c:v>
                </c:pt>
                <c:pt idx="6873">
                  <c:v>61.661599999999993</c:v>
                </c:pt>
                <c:pt idx="6874">
                  <c:v>61.657000000000039</c:v>
                </c:pt>
                <c:pt idx="6875">
                  <c:v>61.6524</c:v>
                </c:pt>
                <c:pt idx="6876">
                  <c:v>61.647799999999961</c:v>
                </c:pt>
                <c:pt idx="6877">
                  <c:v>61.643100000000004</c:v>
                </c:pt>
                <c:pt idx="6878">
                  <c:v>61.638499999999965</c:v>
                </c:pt>
                <c:pt idx="6879">
                  <c:v>61.633900000000011</c:v>
                </c:pt>
                <c:pt idx="6880">
                  <c:v>61.629299999999972</c:v>
                </c:pt>
                <c:pt idx="6881">
                  <c:v>61.624600000000015</c:v>
                </c:pt>
                <c:pt idx="6882">
                  <c:v>61.619999999999976</c:v>
                </c:pt>
                <c:pt idx="6883">
                  <c:v>61.615300000000019</c:v>
                </c:pt>
                <c:pt idx="6884">
                  <c:v>61.610599999999977</c:v>
                </c:pt>
                <c:pt idx="6885">
                  <c:v>61.606000000000023</c:v>
                </c:pt>
                <c:pt idx="6886">
                  <c:v>61.601299999999981</c:v>
                </c:pt>
                <c:pt idx="6887">
                  <c:v>61.596600000000024</c:v>
                </c:pt>
                <c:pt idx="6888">
                  <c:v>61.591899999999981</c:v>
                </c:pt>
                <c:pt idx="6889">
                  <c:v>61.587200000000024</c:v>
                </c:pt>
                <c:pt idx="6890">
                  <c:v>61.582499999999982</c:v>
                </c:pt>
                <c:pt idx="6891">
                  <c:v>61.577800000000025</c:v>
                </c:pt>
                <c:pt idx="6892">
                  <c:v>61.572999999999979</c:v>
                </c:pt>
                <c:pt idx="6893">
                  <c:v>61.568300000000022</c:v>
                </c:pt>
                <c:pt idx="6894">
                  <c:v>61.56359999999998</c:v>
                </c:pt>
                <c:pt idx="6895">
                  <c:v>61.558800000000019</c:v>
                </c:pt>
                <c:pt idx="6896">
                  <c:v>61.554100000000005</c:v>
                </c:pt>
                <c:pt idx="6897">
                  <c:v>61.549300000000017</c:v>
                </c:pt>
                <c:pt idx="6898">
                  <c:v>61.544600000000003</c:v>
                </c:pt>
                <c:pt idx="6899">
                  <c:v>61.539800000000014</c:v>
                </c:pt>
                <c:pt idx="6900">
                  <c:v>61.534999999999997</c:v>
                </c:pt>
                <c:pt idx="6901">
                  <c:v>61.530199999999979</c:v>
                </c:pt>
                <c:pt idx="6902">
                  <c:v>61.525399999999991</c:v>
                </c:pt>
                <c:pt idx="6903">
                  <c:v>61.520599999999973</c:v>
                </c:pt>
                <c:pt idx="6904">
                  <c:v>61.515800000000013</c:v>
                </c:pt>
                <c:pt idx="6905">
                  <c:v>61.510999999999967</c:v>
                </c:pt>
                <c:pt idx="6906">
                  <c:v>61.506200000000007</c:v>
                </c:pt>
                <c:pt idx="6907">
                  <c:v>61.50139999999999</c:v>
                </c:pt>
                <c:pt idx="6908">
                  <c:v>61.496499999999997</c:v>
                </c:pt>
                <c:pt idx="6909">
                  <c:v>61.49169999999998</c:v>
                </c:pt>
                <c:pt idx="6910">
                  <c:v>61.486800000000017</c:v>
                </c:pt>
                <c:pt idx="6911">
                  <c:v>61.481999999999971</c:v>
                </c:pt>
                <c:pt idx="6912">
                  <c:v>61.477100000000007</c:v>
                </c:pt>
                <c:pt idx="6913">
                  <c:v>61.47229999999999</c:v>
                </c:pt>
                <c:pt idx="6914">
                  <c:v>61.467400000000026</c:v>
                </c:pt>
                <c:pt idx="6915">
                  <c:v>61.462499999999977</c:v>
                </c:pt>
                <c:pt idx="6916">
                  <c:v>61.457600000000014</c:v>
                </c:pt>
                <c:pt idx="6917">
                  <c:v>61.452699999999993</c:v>
                </c:pt>
                <c:pt idx="6918">
                  <c:v>61.447800000000029</c:v>
                </c:pt>
                <c:pt idx="6919">
                  <c:v>61.44289999999998</c:v>
                </c:pt>
                <c:pt idx="6920">
                  <c:v>61.438000000000017</c:v>
                </c:pt>
                <c:pt idx="6921">
                  <c:v>61.433099999999996</c:v>
                </c:pt>
                <c:pt idx="6922">
                  <c:v>61.428100000000029</c:v>
                </c:pt>
                <c:pt idx="6923">
                  <c:v>61.423200000000008</c:v>
                </c:pt>
                <c:pt idx="6924">
                  <c:v>61.418300000000016</c:v>
                </c:pt>
                <c:pt idx="6925">
                  <c:v>61.413299999999992</c:v>
                </c:pt>
                <c:pt idx="6926">
                  <c:v>61.408299999999969</c:v>
                </c:pt>
                <c:pt idx="6927">
                  <c:v>61.403400000000005</c:v>
                </c:pt>
                <c:pt idx="6928">
                  <c:v>61.398399999999981</c:v>
                </c:pt>
                <c:pt idx="6929">
                  <c:v>61.393400000000014</c:v>
                </c:pt>
                <c:pt idx="6930">
                  <c:v>61.38839999999999</c:v>
                </c:pt>
                <c:pt idx="6931">
                  <c:v>61.383399999999995</c:v>
                </c:pt>
                <c:pt idx="6932">
                  <c:v>61.378399999999971</c:v>
                </c:pt>
                <c:pt idx="6933">
                  <c:v>61.373400000000004</c:v>
                </c:pt>
                <c:pt idx="6934">
                  <c:v>61.36839999999998</c:v>
                </c:pt>
                <c:pt idx="6935">
                  <c:v>61.363400000000013</c:v>
                </c:pt>
                <c:pt idx="6936">
                  <c:v>61.358399999999989</c:v>
                </c:pt>
                <c:pt idx="6937">
                  <c:v>61.353300000000019</c:v>
                </c:pt>
                <c:pt idx="6938">
                  <c:v>61.348299999999995</c:v>
                </c:pt>
                <c:pt idx="6939">
                  <c:v>61.343200000000024</c:v>
                </c:pt>
                <c:pt idx="6940">
                  <c:v>61.338200000000001</c:v>
                </c:pt>
                <c:pt idx="6941">
                  <c:v>61.33310000000003</c:v>
                </c:pt>
                <c:pt idx="6942">
                  <c:v>61.328099999999978</c:v>
                </c:pt>
                <c:pt idx="6943">
                  <c:v>61.323000000000008</c:v>
                </c:pt>
                <c:pt idx="6944">
                  <c:v>61.31789999999998</c:v>
                </c:pt>
                <c:pt idx="6945">
                  <c:v>61.31280000000001</c:v>
                </c:pt>
                <c:pt idx="6946">
                  <c:v>61.307699999999983</c:v>
                </c:pt>
                <c:pt idx="6947">
                  <c:v>61.302600000000012</c:v>
                </c:pt>
                <c:pt idx="6948">
                  <c:v>61.297499999999985</c:v>
                </c:pt>
                <c:pt idx="6949">
                  <c:v>61.292400000000015</c:v>
                </c:pt>
                <c:pt idx="6950">
                  <c:v>61.287200000000013</c:v>
                </c:pt>
                <c:pt idx="6951">
                  <c:v>61.282099999999986</c:v>
                </c:pt>
                <c:pt idx="6952">
                  <c:v>61.277000000000015</c:v>
                </c:pt>
                <c:pt idx="6953">
                  <c:v>61.271799999999985</c:v>
                </c:pt>
                <c:pt idx="6954">
                  <c:v>61.266700000000014</c:v>
                </c:pt>
                <c:pt idx="6955">
                  <c:v>61.261499999999984</c:v>
                </c:pt>
                <c:pt idx="6956">
                  <c:v>61.25630000000001</c:v>
                </c:pt>
                <c:pt idx="6957">
                  <c:v>61.251199999999983</c:v>
                </c:pt>
                <c:pt idx="6958">
                  <c:v>61.246000000000009</c:v>
                </c:pt>
                <c:pt idx="6959">
                  <c:v>61.240799999999979</c:v>
                </c:pt>
                <c:pt idx="6960">
                  <c:v>61.235600000000005</c:v>
                </c:pt>
                <c:pt idx="6961">
                  <c:v>61.230399999999975</c:v>
                </c:pt>
                <c:pt idx="6962">
                  <c:v>61.225200000000001</c:v>
                </c:pt>
                <c:pt idx="6963">
                  <c:v>61.22</c:v>
                </c:pt>
                <c:pt idx="6964">
                  <c:v>61.214800000000025</c:v>
                </c:pt>
                <c:pt idx="6965">
                  <c:v>61.209499999999991</c:v>
                </c:pt>
                <c:pt idx="6966">
                  <c:v>61.204300000000018</c:v>
                </c:pt>
                <c:pt idx="6967">
                  <c:v>61.199099999999987</c:v>
                </c:pt>
                <c:pt idx="6968">
                  <c:v>61.19380000000001</c:v>
                </c:pt>
                <c:pt idx="6969">
                  <c:v>61.188500000000005</c:v>
                </c:pt>
                <c:pt idx="6970">
                  <c:v>61.183300000000031</c:v>
                </c:pt>
                <c:pt idx="6971">
                  <c:v>61.177999999999997</c:v>
                </c:pt>
                <c:pt idx="6972">
                  <c:v>61.17270000000002</c:v>
                </c:pt>
                <c:pt idx="6973">
                  <c:v>61.16749999999999</c:v>
                </c:pt>
                <c:pt idx="6974">
                  <c:v>61.162200000000041</c:v>
                </c:pt>
                <c:pt idx="6975">
                  <c:v>61.156900000000007</c:v>
                </c:pt>
                <c:pt idx="6976">
                  <c:v>61.151599999999974</c:v>
                </c:pt>
                <c:pt idx="6977">
                  <c:v>61.146299999999997</c:v>
                </c:pt>
                <c:pt idx="6978">
                  <c:v>61.140899999999988</c:v>
                </c:pt>
                <c:pt idx="6979">
                  <c:v>61.135600000000011</c:v>
                </c:pt>
                <c:pt idx="6980">
                  <c:v>61.130299999999977</c:v>
                </c:pt>
                <c:pt idx="6981">
                  <c:v>61.124899999999997</c:v>
                </c:pt>
                <c:pt idx="6982">
                  <c:v>61.119599999999991</c:v>
                </c:pt>
                <c:pt idx="6983">
                  <c:v>61.114300000000014</c:v>
                </c:pt>
                <c:pt idx="6984">
                  <c:v>61.108899999999977</c:v>
                </c:pt>
                <c:pt idx="6985">
                  <c:v>61.103500000000025</c:v>
                </c:pt>
                <c:pt idx="6986">
                  <c:v>61.098199999999991</c:v>
                </c:pt>
                <c:pt idx="6987">
                  <c:v>61.092800000000011</c:v>
                </c:pt>
                <c:pt idx="6988">
                  <c:v>61.087399999999974</c:v>
                </c:pt>
                <c:pt idx="6989">
                  <c:v>61.082000000000022</c:v>
                </c:pt>
                <c:pt idx="6990">
                  <c:v>61.076599999999985</c:v>
                </c:pt>
                <c:pt idx="6991">
                  <c:v>61.071200000000005</c:v>
                </c:pt>
                <c:pt idx="6992">
                  <c:v>61.065799999999996</c:v>
                </c:pt>
                <c:pt idx="6993">
                  <c:v>61.060400000000016</c:v>
                </c:pt>
                <c:pt idx="6994">
                  <c:v>61.054900000000004</c:v>
                </c:pt>
                <c:pt idx="6995">
                  <c:v>61.049500000000023</c:v>
                </c:pt>
                <c:pt idx="6996">
                  <c:v>61.044099999999986</c:v>
                </c:pt>
                <c:pt idx="6997">
                  <c:v>61.038600000000031</c:v>
                </c:pt>
                <c:pt idx="6998">
                  <c:v>61.033199999999994</c:v>
                </c:pt>
                <c:pt idx="6999">
                  <c:v>61.027700000000038</c:v>
                </c:pt>
                <c:pt idx="7000">
                  <c:v>61.022300000000001</c:v>
                </c:pt>
                <c:pt idx="7001">
                  <c:v>61.016799999999961</c:v>
                </c:pt>
                <c:pt idx="7002">
                  <c:v>61.011300000000006</c:v>
                </c:pt>
                <c:pt idx="7003">
                  <c:v>61.005799999999965</c:v>
                </c:pt>
                <c:pt idx="7004">
                  <c:v>61.00030000000001</c:v>
                </c:pt>
                <c:pt idx="7005">
                  <c:v>60.994799999999969</c:v>
                </c:pt>
                <c:pt idx="7006">
                  <c:v>60.989300000000014</c:v>
                </c:pt>
                <c:pt idx="7007">
                  <c:v>60.983799999999974</c:v>
                </c:pt>
                <c:pt idx="7008">
                  <c:v>60.978300000000019</c:v>
                </c:pt>
                <c:pt idx="7009">
                  <c:v>60.972799999999978</c:v>
                </c:pt>
                <c:pt idx="7010">
                  <c:v>60.96720000000002</c:v>
                </c:pt>
                <c:pt idx="7011">
                  <c:v>60.961699999999979</c:v>
                </c:pt>
                <c:pt idx="7012">
                  <c:v>60.956100000000021</c:v>
                </c:pt>
                <c:pt idx="7013">
                  <c:v>60.95059999999998</c:v>
                </c:pt>
                <c:pt idx="7014">
                  <c:v>60.945000000000022</c:v>
                </c:pt>
                <c:pt idx="7015">
                  <c:v>60.939399999999978</c:v>
                </c:pt>
                <c:pt idx="7016">
                  <c:v>60.933900000000023</c:v>
                </c:pt>
                <c:pt idx="7017">
                  <c:v>60.928299999999979</c:v>
                </c:pt>
                <c:pt idx="7018">
                  <c:v>60.92270000000002</c:v>
                </c:pt>
                <c:pt idx="7019">
                  <c:v>60.917100000000005</c:v>
                </c:pt>
                <c:pt idx="7020">
                  <c:v>60.911500000000018</c:v>
                </c:pt>
                <c:pt idx="7021">
                  <c:v>60.905900000000003</c:v>
                </c:pt>
                <c:pt idx="7022">
                  <c:v>60.900300000000016</c:v>
                </c:pt>
                <c:pt idx="7023">
                  <c:v>60.8947</c:v>
                </c:pt>
                <c:pt idx="7024">
                  <c:v>60.889000000000038</c:v>
                </c:pt>
                <c:pt idx="7025">
                  <c:v>60.883399999999995</c:v>
                </c:pt>
                <c:pt idx="7026">
                  <c:v>60.877699999999976</c:v>
                </c:pt>
                <c:pt idx="7027">
                  <c:v>60.872099999999989</c:v>
                </c:pt>
                <c:pt idx="7028">
                  <c:v>60.86639999999997</c:v>
                </c:pt>
                <c:pt idx="7029">
                  <c:v>60.860800000000012</c:v>
                </c:pt>
                <c:pt idx="7030">
                  <c:v>60.855099999999965</c:v>
                </c:pt>
                <c:pt idx="7031">
                  <c:v>60.849400000000003</c:v>
                </c:pt>
                <c:pt idx="7032">
                  <c:v>60.843699999999984</c:v>
                </c:pt>
                <c:pt idx="7033">
                  <c:v>60.838000000000022</c:v>
                </c:pt>
                <c:pt idx="7034">
                  <c:v>60.832299999999975</c:v>
                </c:pt>
                <c:pt idx="7035">
                  <c:v>60.826600000000013</c:v>
                </c:pt>
                <c:pt idx="7036">
                  <c:v>60.820899999999995</c:v>
                </c:pt>
                <c:pt idx="7037">
                  <c:v>60.815200000000004</c:v>
                </c:pt>
                <c:pt idx="7038">
                  <c:v>60.809499999999986</c:v>
                </c:pt>
                <c:pt idx="7039">
                  <c:v>60.803700000000021</c:v>
                </c:pt>
                <c:pt idx="7040">
                  <c:v>60.798000000000002</c:v>
                </c:pt>
                <c:pt idx="7041">
                  <c:v>60.792200000000008</c:v>
                </c:pt>
                <c:pt idx="7042">
                  <c:v>60.78649999999999</c:v>
                </c:pt>
                <c:pt idx="7043">
                  <c:v>60.780700000000024</c:v>
                </c:pt>
                <c:pt idx="7044">
                  <c:v>60.774900000000002</c:v>
                </c:pt>
                <c:pt idx="7045">
                  <c:v>60.769200000000012</c:v>
                </c:pt>
                <c:pt idx="7046">
                  <c:v>60.76339999999999</c:v>
                </c:pt>
                <c:pt idx="7047">
                  <c:v>60.757600000000025</c:v>
                </c:pt>
                <c:pt idx="7048">
                  <c:v>60.751800000000003</c:v>
                </c:pt>
                <c:pt idx="7049">
                  <c:v>60.746000000000038</c:v>
                </c:pt>
                <c:pt idx="7050">
                  <c:v>60.740199999999987</c:v>
                </c:pt>
                <c:pt idx="7051">
                  <c:v>60.734299999999962</c:v>
                </c:pt>
                <c:pt idx="7052">
                  <c:v>60.728499999999997</c:v>
                </c:pt>
                <c:pt idx="7053">
                  <c:v>60.722699999999975</c:v>
                </c:pt>
                <c:pt idx="7054">
                  <c:v>60.716800000000006</c:v>
                </c:pt>
                <c:pt idx="7055">
                  <c:v>60.710999999999984</c:v>
                </c:pt>
                <c:pt idx="7056">
                  <c:v>60.705100000000016</c:v>
                </c:pt>
                <c:pt idx="7057">
                  <c:v>60.69919999999999</c:v>
                </c:pt>
                <c:pt idx="7058">
                  <c:v>60.693399999999997</c:v>
                </c:pt>
                <c:pt idx="7059">
                  <c:v>60.687499999999972</c:v>
                </c:pt>
                <c:pt idx="7060">
                  <c:v>60.681600000000003</c:v>
                </c:pt>
                <c:pt idx="7061">
                  <c:v>60.675699999999978</c:v>
                </c:pt>
                <c:pt idx="7062">
                  <c:v>60.669800000000009</c:v>
                </c:pt>
                <c:pt idx="7063">
                  <c:v>60.663899999999984</c:v>
                </c:pt>
                <c:pt idx="7064">
                  <c:v>60.658000000000015</c:v>
                </c:pt>
                <c:pt idx="7065">
                  <c:v>60.65209999999999</c:v>
                </c:pt>
                <c:pt idx="7066">
                  <c:v>60.646100000000018</c:v>
                </c:pt>
                <c:pt idx="7067">
                  <c:v>60.640199999999993</c:v>
                </c:pt>
                <c:pt idx="7068">
                  <c:v>60.634200000000021</c:v>
                </c:pt>
                <c:pt idx="7069">
                  <c:v>60.628299999999996</c:v>
                </c:pt>
                <c:pt idx="7070">
                  <c:v>60.622300000000024</c:v>
                </c:pt>
                <c:pt idx="7071">
                  <c:v>60.616399999999999</c:v>
                </c:pt>
                <c:pt idx="7072">
                  <c:v>60.610400000000027</c:v>
                </c:pt>
                <c:pt idx="7073">
                  <c:v>60.604399999999998</c:v>
                </c:pt>
                <c:pt idx="7074">
                  <c:v>60.598400000000026</c:v>
                </c:pt>
                <c:pt idx="7075">
                  <c:v>60.592399999999998</c:v>
                </c:pt>
                <c:pt idx="7076">
                  <c:v>60.586399999999969</c:v>
                </c:pt>
                <c:pt idx="7077">
                  <c:v>60.580399999999997</c:v>
                </c:pt>
                <c:pt idx="7078">
                  <c:v>60.574399999999969</c:v>
                </c:pt>
                <c:pt idx="7079">
                  <c:v>60.568399999999997</c:v>
                </c:pt>
                <c:pt idx="7080">
                  <c:v>60.562299999999965</c:v>
                </c:pt>
                <c:pt idx="7081">
                  <c:v>60.556299999999993</c:v>
                </c:pt>
                <c:pt idx="7082">
                  <c:v>60.55019999999999</c:v>
                </c:pt>
                <c:pt idx="7083">
                  <c:v>60.544200000000018</c:v>
                </c:pt>
                <c:pt idx="7084">
                  <c:v>60.538099999999986</c:v>
                </c:pt>
                <c:pt idx="7085">
                  <c:v>60.532000000000011</c:v>
                </c:pt>
                <c:pt idx="7086">
                  <c:v>60.525999999999982</c:v>
                </c:pt>
                <c:pt idx="7087">
                  <c:v>60.519900000000007</c:v>
                </c:pt>
                <c:pt idx="7088">
                  <c:v>60.513799999999975</c:v>
                </c:pt>
                <c:pt idx="7089">
                  <c:v>60.507700000000028</c:v>
                </c:pt>
                <c:pt idx="7090">
                  <c:v>60.501599999999996</c:v>
                </c:pt>
                <c:pt idx="7091">
                  <c:v>60.495500000000021</c:v>
                </c:pt>
                <c:pt idx="7092">
                  <c:v>60.489299999999986</c:v>
                </c:pt>
                <c:pt idx="7093">
                  <c:v>60.483200000000011</c:v>
                </c:pt>
                <c:pt idx="7094">
                  <c:v>60.477100000000007</c:v>
                </c:pt>
                <c:pt idx="7095">
                  <c:v>60.470900000000029</c:v>
                </c:pt>
                <c:pt idx="7096">
                  <c:v>60.464799999999997</c:v>
                </c:pt>
                <c:pt idx="7097">
                  <c:v>60.458600000000018</c:v>
                </c:pt>
                <c:pt idx="7098">
                  <c:v>60.452499999999986</c:v>
                </c:pt>
                <c:pt idx="7099">
                  <c:v>60.446300000000036</c:v>
                </c:pt>
                <c:pt idx="7100">
                  <c:v>60.440100000000001</c:v>
                </c:pt>
                <c:pt idx="7101">
                  <c:v>60.433899999999966</c:v>
                </c:pt>
                <c:pt idx="7102">
                  <c:v>60.427700000000016</c:v>
                </c:pt>
                <c:pt idx="7103">
                  <c:v>60.42149999999998</c:v>
                </c:pt>
                <c:pt idx="7104">
                  <c:v>60.415300000000002</c:v>
                </c:pt>
                <c:pt idx="7105">
                  <c:v>60.409099999999967</c:v>
                </c:pt>
                <c:pt idx="7106">
                  <c:v>60.402900000000017</c:v>
                </c:pt>
                <c:pt idx="7107">
                  <c:v>60.396699999999981</c:v>
                </c:pt>
                <c:pt idx="7108">
                  <c:v>60.3904</c:v>
                </c:pt>
                <c:pt idx="7109">
                  <c:v>60.384199999999993</c:v>
                </c:pt>
                <c:pt idx="7110">
                  <c:v>60.377900000000011</c:v>
                </c:pt>
                <c:pt idx="7111">
                  <c:v>60.371699999999976</c:v>
                </c:pt>
                <c:pt idx="7112">
                  <c:v>60.365400000000022</c:v>
                </c:pt>
                <c:pt idx="7113">
                  <c:v>60.359099999999984</c:v>
                </c:pt>
                <c:pt idx="7114">
                  <c:v>60.352900000000005</c:v>
                </c:pt>
                <c:pt idx="7115">
                  <c:v>60.346599999999995</c:v>
                </c:pt>
                <c:pt idx="7116">
                  <c:v>60.340300000000013</c:v>
                </c:pt>
                <c:pt idx="7117">
                  <c:v>60.334000000000003</c:v>
                </c:pt>
                <c:pt idx="7118">
                  <c:v>60.327700000000021</c:v>
                </c:pt>
                <c:pt idx="7119">
                  <c:v>60.321399999999983</c:v>
                </c:pt>
                <c:pt idx="7120">
                  <c:v>60.315000000000026</c:v>
                </c:pt>
                <c:pt idx="7121">
                  <c:v>60.308699999999988</c:v>
                </c:pt>
                <c:pt idx="7122">
                  <c:v>60.302400000000034</c:v>
                </c:pt>
                <c:pt idx="7123">
                  <c:v>60.295999999999992</c:v>
                </c:pt>
                <c:pt idx="7124">
                  <c:v>60.289700000000039</c:v>
                </c:pt>
                <c:pt idx="7125">
                  <c:v>60.283299999999997</c:v>
                </c:pt>
                <c:pt idx="7126">
                  <c:v>60.276999999999987</c:v>
                </c:pt>
                <c:pt idx="7127">
                  <c:v>60.270600000000002</c:v>
                </c:pt>
                <c:pt idx="7128">
                  <c:v>60.264199999999988</c:v>
                </c:pt>
                <c:pt idx="7129">
                  <c:v>60.257800000000003</c:v>
                </c:pt>
                <c:pt idx="7130">
                  <c:v>60.251499999999965</c:v>
                </c:pt>
                <c:pt idx="7131">
                  <c:v>60.245100000000008</c:v>
                </c:pt>
                <c:pt idx="7132">
                  <c:v>60.238699999999966</c:v>
                </c:pt>
                <c:pt idx="7133">
                  <c:v>60.232200000000006</c:v>
                </c:pt>
                <c:pt idx="7134">
                  <c:v>60.225799999999992</c:v>
                </c:pt>
                <c:pt idx="7135">
                  <c:v>60.219400000000007</c:v>
                </c:pt>
                <c:pt idx="7136">
                  <c:v>60.212999999999994</c:v>
                </c:pt>
                <c:pt idx="7137">
                  <c:v>60.206500000000005</c:v>
                </c:pt>
                <c:pt idx="7138">
                  <c:v>60.200099999999992</c:v>
                </c:pt>
                <c:pt idx="7139">
                  <c:v>60.193600000000004</c:v>
                </c:pt>
                <c:pt idx="7140">
                  <c:v>60.18719999999999</c:v>
                </c:pt>
                <c:pt idx="7141">
                  <c:v>60.18070000000003</c:v>
                </c:pt>
                <c:pt idx="7142">
                  <c:v>60.174199999999985</c:v>
                </c:pt>
                <c:pt idx="7143">
                  <c:v>60.167800000000028</c:v>
                </c:pt>
                <c:pt idx="7144">
                  <c:v>60.161299999999983</c:v>
                </c:pt>
                <c:pt idx="7145">
                  <c:v>60.154800000000023</c:v>
                </c:pt>
                <c:pt idx="7146">
                  <c:v>60.148300000000006</c:v>
                </c:pt>
                <c:pt idx="7147">
                  <c:v>60.141800000000018</c:v>
                </c:pt>
                <c:pt idx="7148">
                  <c:v>60.135300000000001</c:v>
                </c:pt>
                <c:pt idx="7149">
                  <c:v>60.128700000000038</c:v>
                </c:pt>
                <c:pt idx="7150">
                  <c:v>60.122199999999992</c:v>
                </c:pt>
                <c:pt idx="7151">
                  <c:v>60.115699999999975</c:v>
                </c:pt>
                <c:pt idx="7152">
                  <c:v>60.109100000000012</c:v>
                </c:pt>
                <c:pt idx="7153">
                  <c:v>60.102599999999967</c:v>
                </c:pt>
                <c:pt idx="7154">
                  <c:v>60.096000000000004</c:v>
                </c:pt>
                <c:pt idx="7155">
                  <c:v>60.089499999999987</c:v>
                </c:pt>
                <c:pt idx="7156">
                  <c:v>60.082899999999995</c:v>
                </c:pt>
                <c:pt idx="7157">
                  <c:v>60.076399999999978</c:v>
                </c:pt>
                <c:pt idx="7158">
                  <c:v>60.069800000000015</c:v>
                </c:pt>
                <c:pt idx="7159">
                  <c:v>60.063199999999995</c:v>
                </c:pt>
                <c:pt idx="7160">
                  <c:v>60.056600000000003</c:v>
                </c:pt>
                <c:pt idx="7161">
                  <c:v>60.049999999999983</c:v>
                </c:pt>
                <c:pt idx="7162">
                  <c:v>60.04340000000002</c:v>
                </c:pt>
                <c:pt idx="7163">
                  <c:v>60.036799999999999</c:v>
                </c:pt>
                <c:pt idx="7164">
                  <c:v>60.030200000000008</c:v>
                </c:pt>
                <c:pt idx="7165">
                  <c:v>60.023499999999984</c:v>
                </c:pt>
                <c:pt idx="7166">
                  <c:v>60.016900000000021</c:v>
                </c:pt>
                <c:pt idx="7167">
                  <c:v>60.010300000000001</c:v>
                </c:pt>
                <c:pt idx="7168">
                  <c:v>60.003600000000034</c:v>
                </c:pt>
                <c:pt idx="7169">
                  <c:v>59.996999999999986</c:v>
                </c:pt>
                <c:pt idx="7170">
                  <c:v>59.990300000000019</c:v>
                </c:pt>
                <c:pt idx="7171">
                  <c:v>59.983699999999999</c:v>
                </c:pt>
                <c:pt idx="7172">
                  <c:v>59.977000000000032</c:v>
                </c:pt>
                <c:pt idx="7173">
                  <c:v>59.970300000000009</c:v>
                </c:pt>
                <c:pt idx="7174">
                  <c:v>59.963600000000014</c:v>
                </c:pt>
                <c:pt idx="7175">
                  <c:v>59.95689999999999</c:v>
                </c:pt>
                <c:pt idx="7176">
                  <c:v>59.95029999999997</c:v>
                </c:pt>
                <c:pt idx="7177">
                  <c:v>59.943600000000004</c:v>
                </c:pt>
                <c:pt idx="7178">
                  <c:v>59.936799999999977</c:v>
                </c:pt>
                <c:pt idx="7179">
                  <c:v>59.93010000000001</c:v>
                </c:pt>
                <c:pt idx="7180">
                  <c:v>59.923399999999987</c:v>
                </c:pt>
                <c:pt idx="7181">
                  <c:v>59.91670000000002</c:v>
                </c:pt>
                <c:pt idx="7182">
                  <c:v>59.909999999999968</c:v>
                </c:pt>
                <c:pt idx="7183">
                  <c:v>59.903199999999998</c:v>
                </c:pt>
                <c:pt idx="7184">
                  <c:v>59.896499999999975</c:v>
                </c:pt>
                <c:pt idx="7185">
                  <c:v>59.889700000000005</c:v>
                </c:pt>
                <c:pt idx="7186">
                  <c:v>59.882999999999981</c:v>
                </c:pt>
                <c:pt idx="7187">
                  <c:v>59.876200000000011</c:v>
                </c:pt>
                <c:pt idx="7188">
                  <c:v>59.869399999999985</c:v>
                </c:pt>
                <c:pt idx="7189">
                  <c:v>59.862600000000015</c:v>
                </c:pt>
                <c:pt idx="7190">
                  <c:v>59.855799999999988</c:v>
                </c:pt>
                <c:pt idx="7191">
                  <c:v>59.849100000000021</c:v>
                </c:pt>
                <c:pt idx="7192">
                  <c:v>59.842299999999994</c:v>
                </c:pt>
                <c:pt idx="7193">
                  <c:v>59.835500000000025</c:v>
                </c:pt>
                <c:pt idx="7194">
                  <c:v>59.828599999999994</c:v>
                </c:pt>
                <c:pt idx="7195">
                  <c:v>59.821800000000025</c:v>
                </c:pt>
                <c:pt idx="7196">
                  <c:v>59.814999999999998</c:v>
                </c:pt>
                <c:pt idx="7197">
                  <c:v>59.808200000000028</c:v>
                </c:pt>
                <c:pt idx="7198">
                  <c:v>59.801299999999998</c:v>
                </c:pt>
                <c:pt idx="7199">
                  <c:v>59.794500000000028</c:v>
                </c:pt>
                <c:pt idx="7200">
                  <c:v>59.787599999999998</c:v>
                </c:pt>
                <c:pt idx="7201">
                  <c:v>59.780799999999971</c:v>
                </c:pt>
                <c:pt idx="7202">
                  <c:v>59.773899999999998</c:v>
                </c:pt>
                <c:pt idx="7203">
                  <c:v>59.767099999999971</c:v>
                </c:pt>
                <c:pt idx="7204">
                  <c:v>59.760199999999998</c:v>
                </c:pt>
                <c:pt idx="7205">
                  <c:v>59.753299999999967</c:v>
                </c:pt>
                <c:pt idx="7206">
                  <c:v>59.746399999999994</c:v>
                </c:pt>
                <c:pt idx="7207">
                  <c:v>59.739499999999992</c:v>
                </c:pt>
                <c:pt idx="7208">
                  <c:v>59.732600000000019</c:v>
                </c:pt>
                <c:pt idx="7209">
                  <c:v>59.725699999999989</c:v>
                </c:pt>
                <c:pt idx="7210">
                  <c:v>59.718800000000016</c:v>
                </c:pt>
                <c:pt idx="7211">
                  <c:v>59.711899999999986</c:v>
                </c:pt>
                <c:pt idx="7212">
                  <c:v>59.705000000000013</c:v>
                </c:pt>
                <c:pt idx="7213">
                  <c:v>59.697999999999979</c:v>
                </c:pt>
                <c:pt idx="7214">
                  <c:v>59.691100000000006</c:v>
                </c:pt>
                <c:pt idx="7215">
                  <c:v>59.684100000000001</c:v>
                </c:pt>
                <c:pt idx="7216">
                  <c:v>59.677200000000028</c:v>
                </c:pt>
                <c:pt idx="7217">
                  <c:v>59.670199999999994</c:v>
                </c:pt>
                <c:pt idx="7218">
                  <c:v>59.663300000000021</c:v>
                </c:pt>
                <c:pt idx="7219">
                  <c:v>59.656299999999987</c:v>
                </c:pt>
                <c:pt idx="7220">
                  <c:v>59.649300000000011</c:v>
                </c:pt>
                <c:pt idx="7221">
                  <c:v>59.642300000000006</c:v>
                </c:pt>
                <c:pt idx="7222">
                  <c:v>59.635400000000033</c:v>
                </c:pt>
                <c:pt idx="7223">
                  <c:v>59.628399999999999</c:v>
                </c:pt>
                <c:pt idx="7224">
                  <c:v>59.621400000000023</c:v>
                </c:pt>
                <c:pt idx="7225">
                  <c:v>59.614299999999986</c:v>
                </c:pt>
                <c:pt idx="7226">
                  <c:v>59.607299999999981</c:v>
                </c:pt>
                <c:pt idx="7227">
                  <c:v>59.600300000000004</c:v>
                </c:pt>
                <c:pt idx="7228">
                  <c:v>59.593299999999971</c:v>
                </c:pt>
                <c:pt idx="7229">
                  <c:v>59.586199999999991</c:v>
                </c:pt>
                <c:pt idx="7230">
                  <c:v>59.579199999999986</c:v>
                </c:pt>
                <c:pt idx="7231">
                  <c:v>59.572200000000009</c:v>
                </c:pt>
                <c:pt idx="7232">
                  <c:v>59.565099999999973</c:v>
                </c:pt>
                <c:pt idx="7233">
                  <c:v>59.558000000000021</c:v>
                </c:pt>
                <c:pt idx="7234">
                  <c:v>59.550999999999988</c:v>
                </c:pt>
                <c:pt idx="7235">
                  <c:v>59.543900000000008</c:v>
                </c:pt>
                <c:pt idx="7236">
                  <c:v>59.536799999999971</c:v>
                </c:pt>
                <c:pt idx="7237">
                  <c:v>59.52970000000002</c:v>
                </c:pt>
                <c:pt idx="7238">
                  <c:v>59.522599999999983</c:v>
                </c:pt>
                <c:pt idx="7239">
                  <c:v>59.515500000000003</c:v>
                </c:pt>
                <c:pt idx="7240">
                  <c:v>59.508399999999995</c:v>
                </c:pt>
                <c:pt idx="7241">
                  <c:v>59.501300000000015</c:v>
                </c:pt>
                <c:pt idx="7242">
                  <c:v>59.494199999999978</c:v>
                </c:pt>
                <c:pt idx="7243">
                  <c:v>59.487000000000023</c:v>
                </c:pt>
                <c:pt idx="7244">
                  <c:v>59.479899999999986</c:v>
                </c:pt>
                <c:pt idx="7245">
                  <c:v>59.472800000000035</c:v>
                </c:pt>
                <c:pt idx="7246">
                  <c:v>59.465599999999995</c:v>
                </c:pt>
                <c:pt idx="7247">
                  <c:v>59.458500000000015</c:v>
                </c:pt>
                <c:pt idx="7248">
                  <c:v>59.451300000000003</c:v>
                </c:pt>
                <c:pt idx="7249">
                  <c:v>59.44410000000002</c:v>
                </c:pt>
                <c:pt idx="7250">
                  <c:v>59.436900000000009</c:v>
                </c:pt>
                <c:pt idx="7251">
                  <c:v>59.429799999999972</c:v>
                </c:pt>
                <c:pt idx="7252">
                  <c:v>59.422599999999989</c:v>
                </c:pt>
                <c:pt idx="7253">
                  <c:v>59.415399999999977</c:v>
                </c:pt>
                <c:pt idx="7254">
                  <c:v>59.408199999999994</c:v>
                </c:pt>
                <c:pt idx="7255">
                  <c:v>59.400999999999982</c:v>
                </c:pt>
                <c:pt idx="7256">
                  <c:v>59.393699999999995</c:v>
                </c:pt>
                <c:pt idx="7257">
                  <c:v>59.386499999999984</c:v>
                </c:pt>
                <c:pt idx="7258">
                  <c:v>59.379300000000001</c:v>
                </c:pt>
                <c:pt idx="7259">
                  <c:v>59.371999999999986</c:v>
                </c:pt>
                <c:pt idx="7260">
                  <c:v>59.364800000000002</c:v>
                </c:pt>
                <c:pt idx="7261">
                  <c:v>59.357499999999987</c:v>
                </c:pt>
                <c:pt idx="7262">
                  <c:v>59.350300000000004</c:v>
                </c:pt>
                <c:pt idx="7263">
                  <c:v>59.342999999999989</c:v>
                </c:pt>
                <c:pt idx="7264">
                  <c:v>59.335800000000006</c:v>
                </c:pt>
                <c:pt idx="7265">
                  <c:v>59.328499999999991</c:v>
                </c:pt>
                <c:pt idx="7266">
                  <c:v>59.321200000000005</c:v>
                </c:pt>
                <c:pt idx="7267">
                  <c:v>59.31389999999999</c:v>
                </c:pt>
                <c:pt idx="7268">
                  <c:v>59.306600000000032</c:v>
                </c:pt>
                <c:pt idx="7269">
                  <c:v>59.299299999999988</c:v>
                </c:pt>
                <c:pt idx="7270">
                  <c:v>59.29200000000003</c:v>
                </c:pt>
                <c:pt idx="7271">
                  <c:v>59.284699999999987</c:v>
                </c:pt>
                <c:pt idx="7272">
                  <c:v>59.277400000000029</c:v>
                </c:pt>
                <c:pt idx="7273">
                  <c:v>59.27000000000001</c:v>
                </c:pt>
                <c:pt idx="7274">
                  <c:v>59.262700000000024</c:v>
                </c:pt>
                <c:pt idx="7275">
                  <c:v>59.255300000000005</c:v>
                </c:pt>
                <c:pt idx="7276">
                  <c:v>59.247999999999962</c:v>
                </c:pt>
                <c:pt idx="7277">
                  <c:v>59.240600000000001</c:v>
                </c:pt>
                <c:pt idx="7278">
                  <c:v>59.233299999999986</c:v>
                </c:pt>
                <c:pt idx="7279">
                  <c:v>59.225899999999996</c:v>
                </c:pt>
                <c:pt idx="7280">
                  <c:v>59.218499999999977</c:v>
                </c:pt>
                <c:pt idx="7281">
                  <c:v>59.211100000000016</c:v>
                </c:pt>
                <c:pt idx="7282">
                  <c:v>59.203699999999969</c:v>
                </c:pt>
                <c:pt idx="7283">
                  <c:v>59.196300000000008</c:v>
                </c:pt>
                <c:pt idx="7284">
                  <c:v>59.18889999999999</c:v>
                </c:pt>
                <c:pt idx="7285">
                  <c:v>59.1815</c:v>
                </c:pt>
                <c:pt idx="7286">
                  <c:v>59.174099999999981</c:v>
                </c:pt>
                <c:pt idx="7287">
                  <c:v>59.166600000000017</c:v>
                </c:pt>
                <c:pt idx="7288">
                  <c:v>59.159199999999998</c:v>
                </c:pt>
                <c:pt idx="7289">
                  <c:v>59.151700000000005</c:v>
                </c:pt>
                <c:pt idx="7290">
                  <c:v>59.144299999999987</c:v>
                </c:pt>
                <c:pt idx="7291">
                  <c:v>59.136800000000022</c:v>
                </c:pt>
                <c:pt idx="7292">
                  <c:v>59.129400000000004</c:v>
                </c:pt>
                <c:pt idx="7293">
                  <c:v>59.121900000000011</c:v>
                </c:pt>
                <c:pt idx="7294">
                  <c:v>59.114399999999989</c:v>
                </c:pt>
                <c:pt idx="7295">
                  <c:v>59.106900000000024</c:v>
                </c:pt>
                <c:pt idx="7296">
                  <c:v>59.099400000000003</c:v>
                </c:pt>
                <c:pt idx="7297">
                  <c:v>59.091900000000038</c:v>
                </c:pt>
                <c:pt idx="7298">
                  <c:v>59.084399999999988</c:v>
                </c:pt>
                <c:pt idx="7299">
                  <c:v>59.076900000000023</c:v>
                </c:pt>
                <c:pt idx="7300">
                  <c:v>59.069400000000002</c:v>
                </c:pt>
                <c:pt idx="7301">
                  <c:v>59.06189999999998</c:v>
                </c:pt>
                <c:pt idx="7302">
                  <c:v>59.054300000000012</c:v>
                </c:pt>
                <c:pt idx="7303">
                  <c:v>59.046799999999962</c:v>
                </c:pt>
                <c:pt idx="7304">
                  <c:v>59.039299999999997</c:v>
                </c:pt>
                <c:pt idx="7305">
                  <c:v>59.031699999999972</c:v>
                </c:pt>
                <c:pt idx="7306">
                  <c:v>59.024100000000004</c:v>
                </c:pt>
                <c:pt idx="7307">
                  <c:v>59.016599999999983</c:v>
                </c:pt>
                <c:pt idx="7308">
                  <c:v>59.009000000000015</c:v>
                </c:pt>
                <c:pt idx="7309">
                  <c:v>59.00139999999999</c:v>
                </c:pt>
                <c:pt idx="7310">
                  <c:v>58.993800000000022</c:v>
                </c:pt>
                <c:pt idx="7311">
                  <c:v>58.986199999999997</c:v>
                </c:pt>
                <c:pt idx="7312">
                  <c:v>58.9786</c:v>
                </c:pt>
                <c:pt idx="7313">
                  <c:v>58.970999999999975</c:v>
                </c:pt>
                <c:pt idx="7314">
                  <c:v>58.963400000000007</c:v>
                </c:pt>
                <c:pt idx="7315">
                  <c:v>58.955799999999982</c:v>
                </c:pt>
                <c:pt idx="7316">
                  <c:v>58.948200000000014</c:v>
                </c:pt>
                <c:pt idx="7317">
                  <c:v>58.940499999999986</c:v>
                </c:pt>
                <c:pt idx="7318">
                  <c:v>58.932900000000018</c:v>
                </c:pt>
                <c:pt idx="7319">
                  <c:v>58.92519999999999</c:v>
                </c:pt>
                <c:pt idx="7320">
                  <c:v>58.917600000000022</c:v>
                </c:pt>
                <c:pt idx="7321">
                  <c:v>58.909899999999993</c:v>
                </c:pt>
                <c:pt idx="7322">
                  <c:v>58.902200000000022</c:v>
                </c:pt>
                <c:pt idx="7323">
                  <c:v>58.894599999999997</c:v>
                </c:pt>
                <c:pt idx="7324">
                  <c:v>58.886900000000026</c:v>
                </c:pt>
                <c:pt idx="7325">
                  <c:v>58.879199999999997</c:v>
                </c:pt>
                <c:pt idx="7326">
                  <c:v>58.871499999999969</c:v>
                </c:pt>
                <c:pt idx="7327">
                  <c:v>58.863799999999998</c:v>
                </c:pt>
                <c:pt idx="7328">
                  <c:v>58.856099999999969</c:v>
                </c:pt>
                <c:pt idx="7329">
                  <c:v>58.848399999999998</c:v>
                </c:pt>
                <c:pt idx="7330">
                  <c:v>58.840599999999966</c:v>
                </c:pt>
                <c:pt idx="7331">
                  <c:v>58.832899999999995</c:v>
                </c:pt>
                <c:pt idx="7332">
                  <c:v>58.825199999999967</c:v>
                </c:pt>
                <c:pt idx="7333">
                  <c:v>58.817400000000021</c:v>
                </c:pt>
                <c:pt idx="7334">
                  <c:v>58.809699999999992</c:v>
                </c:pt>
                <c:pt idx="7335">
                  <c:v>58.801900000000018</c:v>
                </c:pt>
                <c:pt idx="7336">
                  <c:v>58.794199999999989</c:v>
                </c:pt>
                <c:pt idx="7337">
                  <c:v>58.786400000000015</c:v>
                </c:pt>
                <c:pt idx="7338">
                  <c:v>58.778599999999983</c:v>
                </c:pt>
                <c:pt idx="7339">
                  <c:v>58.770900000000012</c:v>
                </c:pt>
                <c:pt idx="7340">
                  <c:v>58.76309999999998</c:v>
                </c:pt>
                <c:pt idx="7341">
                  <c:v>58.755300000000005</c:v>
                </c:pt>
                <c:pt idx="7342">
                  <c:v>58.747500000000002</c:v>
                </c:pt>
                <c:pt idx="7343">
                  <c:v>58.739700000000028</c:v>
                </c:pt>
                <c:pt idx="7344">
                  <c:v>58.731899999999996</c:v>
                </c:pt>
                <c:pt idx="7345">
                  <c:v>58.724100000000021</c:v>
                </c:pt>
                <c:pt idx="7346">
                  <c:v>58.716199999999986</c:v>
                </c:pt>
                <c:pt idx="7347">
                  <c:v>58.708400000000012</c:v>
                </c:pt>
                <c:pt idx="7348">
                  <c:v>58.700600000000009</c:v>
                </c:pt>
                <c:pt idx="7349">
                  <c:v>58.692700000000031</c:v>
                </c:pt>
                <c:pt idx="7350">
                  <c:v>58.684899999999999</c:v>
                </c:pt>
                <c:pt idx="7351">
                  <c:v>58.676999999999964</c:v>
                </c:pt>
                <c:pt idx="7352">
                  <c:v>58.669199999999989</c:v>
                </c:pt>
                <c:pt idx="7353">
                  <c:v>58.661299999999983</c:v>
                </c:pt>
                <c:pt idx="7354">
                  <c:v>58.653400000000005</c:v>
                </c:pt>
                <c:pt idx="7355">
                  <c:v>58.64549999999997</c:v>
                </c:pt>
                <c:pt idx="7356">
                  <c:v>58.637699999999995</c:v>
                </c:pt>
                <c:pt idx="7357">
                  <c:v>58.629799999999989</c:v>
                </c:pt>
                <c:pt idx="7358">
                  <c:v>58.621900000000011</c:v>
                </c:pt>
                <c:pt idx="7359">
                  <c:v>58.613999999999976</c:v>
                </c:pt>
                <c:pt idx="7360">
                  <c:v>58.606099999999998</c:v>
                </c:pt>
                <c:pt idx="7361">
                  <c:v>58.598099999999988</c:v>
                </c:pt>
                <c:pt idx="7362">
                  <c:v>58.59020000000001</c:v>
                </c:pt>
                <c:pt idx="7363">
                  <c:v>58.582299999999975</c:v>
                </c:pt>
                <c:pt idx="7364">
                  <c:v>58.574300000000022</c:v>
                </c:pt>
                <c:pt idx="7365">
                  <c:v>58.566399999999987</c:v>
                </c:pt>
                <c:pt idx="7366">
                  <c:v>58.558500000000009</c:v>
                </c:pt>
                <c:pt idx="7367">
                  <c:v>58.5505</c:v>
                </c:pt>
                <c:pt idx="7368">
                  <c:v>58.542500000000018</c:v>
                </c:pt>
                <c:pt idx="7369">
                  <c:v>58.534599999999983</c:v>
                </c:pt>
                <c:pt idx="7370">
                  <c:v>58.52660000000003</c:v>
                </c:pt>
                <c:pt idx="7371">
                  <c:v>58.518599999999992</c:v>
                </c:pt>
                <c:pt idx="7372">
                  <c:v>58.510700000000014</c:v>
                </c:pt>
                <c:pt idx="7373">
                  <c:v>58.502700000000004</c:v>
                </c:pt>
                <c:pt idx="7374">
                  <c:v>58.494700000000023</c:v>
                </c:pt>
                <c:pt idx="7375">
                  <c:v>58.486700000000013</c:v>
                </c:pt>
                <c:pt idx="7376">
                  <c:v>58.478599999999972</c:v>
                </c:pt>
                <c:pt idx="7377">
                  <c:v>58.47059999999999</c:v>
                </c:pt>
                <c:pt idx="7378">
                  <c:v>58.462599999999981</c:v>
                </c:pt>
                <c:pt idx="7379">
                  <c:v>58.454599999999999</c:v>
                </c:pt>
                <c:pt idx="7380">
                  <c:v>58.446499999999986</c:v>
                </c:pt>
                <c:pt idx="7381">
                  <c:v>58.438500000000005</c:v>
                </c:pt>
                <c:pt idx="7382">
                  <c:v>58.430399999999992</c:v>
                </c:pt>
                <c:pt idx="7383">
                  <c:v>58.42240000000001</c:v>
                </c:pt>
                <c:pt idx="7384">
                  <c:v>58.414299999999969</c:v>
                </c:pt>
                <c:pt idx="7385">
                  <c:v>58.406300000000016</c:v>
                </c:pt>
                <c:pt idx="7386">
                  <c:v>58.398199999999974</c:v>
                </c:pt>
                <c:pt idx="7387">
                  <c:v>58.390100000000018</c:v>
                </c:pt>
                <c:pt idx="7388">
                  <c:v>58.381999999999977</c:v>
                </c:pt>
                <c:pt idx="7389">
                  <c:v>58.37390000000002</c:v>
                </c:pt>
                <c:pt idx="7390">
                  <c:v>58.365799999999979</c:v>
                </c:pt>
                <c:pt idx="7391">
                  <c:v>58.357700000000023</c:v>
                </c:pt>
                <c:pt idx="7392">
                  <c:v>58.349599999999981</c:v>
                </c:pt>
                <c:pt idx="7393">
                  <c:v>58.341400000000021</c:v>
                </c:pt>
                <c:pt idx="7394">
                  <c:v>58.33329999999998</c:v>
                </c:pt>
                <c:pt idx="7395">
                  <c:v>58.325200000000024</c:v>
                </c:pt>
                <c:pt idx="7396">
                  <c:v>58.317000000000007</c:v>
                </c:pt>
                <c:pt idx="7397">
                  <c:v>58.308900000000023</c:v>
                </c:pt>
                <c:pt idx="7398">
                  <c:v>58.300700000000006</c:v>
                </c:pt>
                <c:pt idx="7399">
                  <c:v>58.292500000000018</c:v>
                </c:pt>
                <c:pt idx="7400">
                  <c:v>58.284400000000005</c:v>
                </c:pt>
                <c:pt idx="7401">
                  <c:v>58.27619999999996</c:v>
                </c:pt>
                <c:pt idx="7402">
                  <c:v>58.268000000000001</c:v>
                </c:pt>
                <c:pt idx="7403">
                  <c:v>58.259799999999984</c:v>
                </c:pt>
                <c:pt idx="7404">
                  <c:v>58.251599999999996</c:v>
                </c:pt>
                <c:pt idx="7405">
                  <c:v>58.24339999999998</c:v>
                </c:pt>
                <c:pt idx="7406">
                  <c:v>58.23520000000002</c:v>
                </c:pt>
                <c:pt idx="7407">
                  <c:v>58.226899999999972</c:v>
                </c:pt>
                <c:pt idx="7408">
                  <c:v>58.218700000000013</c:v>
                </c:pt>
                <c:pt idx="7409">
                  <c:v>58.210499999999968</c:v>
                </c:pt>
                <c:pt idx="7410">
                  <c:v>58.202200000000005</c:v>
                </c:pt>
                <c:pt idx="7411">
                  <c:v>58.193999999999988</c:v>
                </c:pt>
                <c:pt idx="7412">
                  <c:v>58.185700000000026</c:v>
                </c:pt>
                <c:pt idx="7413">
                  <c:v>58.177499999999981</c:v>
                </c:pt>
                <c:pt idx="7414">
                  <c:v>58.169200000000018</c:v>
                </c:pt>
                <c:pt idx="7415">
                  <c:v>58.160899999999998</c:v>
                </c:pt>
                <c:pt idx="7416">
                  <c:v>58.152600000000007</c:v>
                </c:pt>
                <c:pt idx="7417">
                  <c:v>58.144299999999987</c:v>
                </c:pt>
                <c:pt idx="7418">
                  <c:v>58.136000000000024</c:v>
                </c:pt>
                <c:pt idx="7419">
                  <c:v>58.127700000000004</c:v>
                </c:pt>
                <c:pt idx="7420">
                  <c:v>58.119400000000013</c:v>
                </c:pt>
                <c:pt idx="7421">
                  <c:v>58.111099999999993</c:v>
                </c:pt>
                <c:pt idx="7422">
                  <c:v>58.10269999999997</c:v>
                </c:pt>
                <c:pt idx="7423">
                  <c:v>58.094400000000007</c:v>
                </c:pt>
                <c:pt idx="7424">
                  <c:v>58.086100000000016</c:v>
                </c:pt>
                <c:pt idx="7425">
                  <c:v>58.077699999999993</c:v>
                </c:pt>
                <c:pt idx="7426">
                  <c:v>58.069399999999973</c:v>
                </c:pt>
                <c:pt idx="7427">
                  <c:v>58.061000000000007</c:v>
                </c:pt>
                <c:pt idx="7428">
                  <c:v>58.052599999999984</c:v>
                </c:pt>
                <c:pt idx="7429">
                  <c:v>58.044200000000018</c:v>
                </c:pt>
                <c:pt idx="7430">
                  <c:v>58.035799999999966</c:v>
                </c:pt>
                <c:pt idx="7431">
                  <c:v>58.027500000000003</c:v>
                </c:pt>
                <c:pt idx="7432">
                  <c:v>58.018999999999977</c:v>
                </c:pt>
                <c:pt idx="7433">
                  <c:v>58.010600000000011</c:v>
                </c:pt>
                <c:pt idx="7434">
                  <c:v>58.002199999999988</c:v>
                </c:pt>
                <c:pt idx="7435">
                  <c:v>57.993800000000022</c:v>
                </c:pt>
                <c:pt idx="7436">
                  <c:v>57.98539999999997</c:v>
                </c:pt>
                <c:pt idx="7437">
                  <c:v>57.976900000000001</c:v>
                </c:pt>
                <c:pt idx="7438">
                  <c:v>57.968499999999977</c:v>
                </c:pt>
                <c:pt idx="7439">
                  <c:v>57.960000000000008</c:v>
                </c:pt>
                <c:pt idx="7440">
                  <c:v>57.951599999999985</c:v>
                </c:pt>
                <c:pt idx="7441">
                  <c:v>57.943100000000015</c:v>
                </c:pt>
                <c:pt idx="7442">
                  <c:v>57.934699999999992</c:v>
                </c:pt>
                <c:pt idx="7443">
                  <c:v>57.926200000000023</c:v>
                </c:pt>
                <c:pt idx="7444">
                  <c:v>57.917699999999996</c:v>
                </c:pt>
                <c:pt idx="7445">
                  <c:v>57.909200000000027</c:v>
                </c:pt>
                <c:pt idx="7446">
                  <c:v>57.900700000000001</c:v>
                </c:pt>
                <c:pt idx="7447">
                  <c:v>57.892199999999974</c:v>
                </c:pt>
                <c:pt idx="7448">
                  <c:v>57.883700000000005</c:v>
                </c:pt>
                <c:pt idx="7449">
                  <c:v>57.875200000000035</c:v>
                </c:pt>
                <c:pt idx="7450">
                  <c:v>57.866600000000005</c:v>
                </c:pt>
                <c:pt idx="7451">
                  <c:v>57.858099999999979</c:v>
                </c:pt>
                <c:pt idx="7452">
                  <c:v>57.849600000000009</c:v>
                </c:pt>
                <c:pt idx="7453">
                  <c:v>57.84099999999998</c:v>
                </c:pt>
                <c:pt idx="7454">
                  <c:v>57.83250000000001</c:v>
                </c:pt>
                <c:pt idx="7455">
                  <c:v>57.823899999999981</c:v>
                </c:pt>
                <c:pt idx="7456">
                  <c:v>57.815300000000008</c:v>
                </c:pt>
                <c:pt idx="7457">
                  <c:v>57.806699999999978</c:v>
                </c:pt>
                <c:pt idx="7458">
                  <c:v>57.798200000000008</c:v>
                </c:pt>
                <c:pt idx="7459">
                  <c:v>57.789599999999979</c:v>
                </c:pt>
                <c:pt idx="7460">
                  <c:v>57.781000000000006</c:v>
                </c:pt>
                <c:pt idx="7461">
                  <c:v>57.772399999999976</c:v>
                </c:pt>
                <c:pt idx="7462">
                  <c:v>57.763800000000003</c:v>
                </c:pt>
                <c:pt idx="7463">
                  <c:v>57.755099999999999</c:v>
                </c:pt>
                <c:pt idx="7464">
                  <c:v>57.746500000000026</c:v>
                </c:pt>
                <c:pt idx="7465">
                  <c:v>57.737899999999996</c:v>
                </c:pt>
                <c:pt idx="7466">
                  <c:v>57.72920000000002</c:v>
                </c:pt>
                <c:pt idx="7467">
                  <c:v>57.72059999999999</c:v>
                </c:pt>
                <c:pt idx="7468">
                  <c:v>57.711900000000014</c:v>
                </c:pt>
                <c:pt idx="7469">
                  <c:v>57.703299999999984</c:v>
                </c:pt>
                <c:pt idx="7470">
                  <c:v>57.694600000000037</c:v>
                </c:pt>
                <c:pt idx="7471">
                  <c:v>57.685900000000004</c:v>
                </c:pt>
                <c:pt idx="7472">
                  <c:v>57.677199999999971</c:v>
                </c:pt>
                <c:pt idx="7473">
                  <c:v>57.668599999999998</c:v>
                </c:pt>
                <c:pt idx="7474">
                  <c:v>57.659900000000022</c:v>
                </c:pt>
                <c:pt idx="7475">
                  <c:v>57.651199999999989</c:v>
                </c:pt>
                <c:pt idx="7476">
                  <c:v>57.642499999999984</c:v>
                </c:pt>
                <c:pt idx="7477">
                  <c:v>57.633700000000005</c:v>
                </c:pt>
                <c:pt idx="7478">
                  <c:v>57.624999999999972</c:v>
                </c:pt>
                <c:pt idx="7479">
                  <c:v>57.616299999999995</c:v>
                </c:pt>
                <c:pt idx="7480">
                  <c:v>57.607499999999987</c:v>
                </c:pt>
                <c:pt idx="7481">
                  <c:v>57.598800000000011</c:v>
                </c:pt>
                <c:pt idx="7482">
                  <c:v>57.589999999999975</c:v>
                </c:pt>
                <c:pt idx="7483">
                  <c:v>57.581299999999999</c:v>
                </c:pt>
                <c:pt idx="7484">
                  <c:v>57.572499999999991</c:v>
                </c:pt>
                <c:pt idx="7485">
                  <c:v>57.563700000000011</c:v>
                </c:pt>
                <c:pt idx="7486">
                  <c:v>57.554999999999978</c:v>
                </c:pt>
                <c:pt idx="7487">
                  <c:v>57.546200000000027</c:v>
                </c:pt>
                <c:pt idx="7488">
                  <c:v>57.537399999999991</c:v>
                </c:pt>
                <c:pt idx="7489">
                  <c:v>57.528600000000012</c:v>
                </c:pt>
                <c:pt idx="7490">
                  <c:v>57.519799999999975</c:v>
                </c:pt>
                <c:pt idx="7491">
                  <c:v>57.511000000000024</c:v>
                </c:pt>
                <c:pt idx="7492">
                  <c:v>57.502099999999984</c:v>
                </c:pt>
                <c:pt idx="7493">
                  <c:v>57.493300000000033</c:v>
                </c:pt>
                <c:pt idx="7494">
                  <c:v>57.484499999999997</c:v>
                </c:pt>
                <c:pt idx="7495">
                  <c:v>57.475600000000014</c:v>
                </c:pt>
                <c:pt idx="7496">
                  <c:v>57.466800000000006</c:v>
                </c:pt>
                <c:pt idx="7497">
                  <c:v>57.457899999999967</c:v>
                </c:pt>
                <c:pt idx="7498">
                  <c:v>57.449099999999987</c:v>
                </c:pt>
                <c:pt idx="7499">
                  <c:v>57.440200000000033</c:v>
                </c:pt>
                <c:pt idx="7500">
                  <c:v>57.431299999999993</c:v>
                </c:pt>
                <c:pt idx="7501">
                  <c:v>57.422399999999982</c:v>
                </c:pt>
                <c:pt idx="7502">
                  <c:v>57.413499999999999</c:v>
                </c:pt>
                <c:pt idx="7503">
                  <c:v>57.404599999999988</c:v>
                </c:pt>
                <c:pt idx="7504">
                  <c:v>57.395700000000005</c:v>
                </c:pt>
                <c:pt idx="7505">
                  <c:v>57.386799999999965</c:v>
                </c:pt>
                <c:pt idx="7506">
                  <c:v>57.377900000000011</c:v>
                </c:pt>
                <c:pt idx="7507">
                  <c:v>57.368999999999971</c:v>
                </c:pt>
                <c:pt idx="7508">
                  <c:v>57.360100000000017</c:v>
                </c:pt>
                <c:pt idx="7509">
                  <c:v>57.351099999999974</c:v>
                </c:pt>
                <c:pt idx="7510">
                  <c:v>57.34220000000002</c:v>
                </c:pt>
                <c:pt idx="7511">
                  <c:v>57.333199999999977</c:v>
                </c:pt>
                <c:pt idx="7512">
                  <c:v>57.324300000000022</c:v>
                </c:pt>
                <c:pt idx="7513">
                  <c:v>57.315299999999979</c:v>
                </c:pt>
                <c:pt idx="7514">
                  <c:v>57.306400000000025</c:v>
                </c:pt>
                <c:pt idx="7515">
                  <c:v>57.297399999999982</c:v>
                </c:pt>
                <c:pt idx="7516">
                  <c:v>57.288400000000024</c:v>
                </c:pt>
                <c:pt idx="7517">
                  <c:v>57.279399999999981</c:v>
                </c:pt>
                <c:pt idx="7518">
                  <c:v>57.270400000000024</c:v>
                </c:pt>
                <c:pt idx="7519">
                  <c:v>57.261399999999981</c:v>
                </c:pt>
                <c:pt idx="7520">
                  <c:v>57.252400000000023</c:v>
                </c:pt>
                <c:pt idx="7521">
                  <c:v>57.243400000000008</c:v>
                </c:pt>
                <c:pt idx="7522">
                  <c:v>57.234399999999965</c:v>
                </c:pt>
                <c:pt idx="7523">
                  <c:v>57.225400000000008</c:v>
                </c:pt>
                <c:pt idx="7524">
                  <c:v>57.216300000000018</c:v>
                </c:pt>
                <c:pt idx="7525">
                  <c:v>57.207300000000004</c:v>
                </c:pt>
                <c:pt idx="7526">
                  <c:v>57.198199999999986</c:v>
                </c:pt>
                <c:pt idx="7527">
                  <c:v>57.1892</c:v>
                </c:pt>
                <c:pt idx="7528">
                  <c:v>57.180099999999982</c:v>
                </c:pt>
                <c:pt idx="7529">
                  <c:v>57.170999999999992</c:v>
                </c:pt>
                <c:pt idx="7530">
                  <c:v>57.161999999999978</c:v>
                </c:pt>
                <c:pt idx="7531">
                  <c:v>57.152900000000017</c:v>
                </c:pt>
                <c:pt idx="7532">
                  <c:v>57.14379999999997</c:v>
                </c:pt>
                <c:pt idx="7533">
                  <c:v>57.134700000000009</c:v>
                </c:pt>
                <c:pt idx="7534">
                  <c:v>57.125599999999991</c:v>
                </c:pt>
                <c:pt idx="7535">
                  <c:v>57.116500000000002</c:v>
                </c:pt>
                <c:pt idx="7536">
                  <c:v>57.107399999999984</c:v>
                </c:pt>
                <c:pt idx="7537">
                  <c:v>57.09820000000002</c:v>
                </c:pt>
                <c:pt idx="7538">
                  <c:v>57.089099999999974</c:v>
                </c:pt>
                <c:pt idx="7539">
                  <c:v>57.080000000000013</c:v>
                </c:pt>
                <c:pt idx="7540">
                  <c:v>57.070799999999991</c:v>
                </c:pt>
                <c:pt idx="7541">
                  <c:v>57.06170000000003</c:v>
                </c:pt>
                <c:pt idx="7542">
                  <c:v>57.052499999999981</c:v>
                </c:pt>
                <c:pt idx="7543">
                  <c:v>57.04340000000002</c:v>
                </c:pt>
                <c:pt idx="7544">
                  <c:v>57.034199999999998</c:v>
                </c:pt>
                <c:pt idx="7545">
                  <c:v>57.025000000000034</c:v>
                </c:pt>
                <c:pt idx="7546">
                  <c:v>57.015799999999984</c:v>
                </c:pt>
                <c:pt idx="7547">
                  <c:v>57.006699999999967</c:v>
                </c:pt>
                <c:pt idx="7548">
                  <c:v>56.997500000000002</c:v>
                </c:pt>
                <c:pt idx="7549">
                  <c:v>57.007800000000032</c:v>
                </c:pt>
                <c:pt idx="7550">
                  <c:v>57.037800000000004</c:v>
                </c:pt>
                <c:pt idx="7551">
                  <c:v>57.067799999999977</c:v>
                </c:pt>
                <c:pt idx="7552">
                  <c:v>57.097800000000007</c:v>
                </c:pt>
                <c:pt idx="7553">
                  <c:v>57.127799999999979</c:v>
                </c:pt>
                <c:pt idx="7554">
                  <c:v>57.157800000000009</c:v>
                </c:pt>
                <c:pt idx="7555">
                  <c:v>57.187799999999982</c:v>
                </c:pt>
                <c:pt idx="7556">
                  <c:v>57.217800000000011</c:v>
                </c:pt>
                <c:pt idx="7557">
                  <c:v>57.247799999999984</c:v>
                </c:pt>
                <c:pt idx="7558">
                  <c:v>57.277800000000013</c:v>
                </c:pt>
                <c:pt idx="7559">
                  <c:v>57.307799999999986</c:v>
                </c:pt>
                <c:pt idx="7560">
                  <c:v>57.337800000000016</c:v>
                </c:pt>
                <c:pt idx="7561">
                  <c:v>57.367799999999988</c:v>
                </c:pt>
                <c:pt idx="7562">
                  <c:v>57.397800000000018</c:v>
                </c:pt>
                <c:pt idx="7563">
                  <c:v>57.427799999999991</c:v>
                </c:pt>
                <c:pt idx="7564">
                  <c:v>57.45780000000002</c:v>
                </c:pt>
                <c:pt idx="7565">
                  <c:v>57.487799999999993</c:v>
                </c:pt>
                <c:pt idx="7566">
                  <c:v>57.517800000000022</c:v>
                </c:pt>
                <c:pt idx="7567">
                  <c:v>57.547799999999995</c:v>
                </c:pt>
                <c:pt idx="7568">
                  <c:v>57.577800000000025</c:v>
                </c:pt>
                <c:pt idx="7569">
                  <c:v>57.607799999999997</c:v>
                </c:pt>
                <c:pt idx="7570">
                  <c:v>57.637800000000027</c:v>
                </c:pt>
                <c:pt idx="7571">
                  <c:v>57.6678</c:v>
                </c:pt>
                <c:pt idx="7572">
                  <c:v>57.697799999999972</c:v>
                </c:pt>
                <c:pt idx="7573">
                  <c:v>57.727800000000002</c:v>
                </c:pt>
                <c:pt idx="7574">
                  <c:v>57.757800000000032</c:v>
                </c:pt>
                <c:pt idx="7575">
                  <c:v>57.787800000000004</c:v>
                </c:pt>
                <c:pt idx="7576">
                  <c:v>57.817799999999977</c:v>
                </c:pt>
                <c:pt idx="7577">
                  <c:v>57.847800000000007</c:v>
                </c:pt>
                <c:pt idx="7578">
                  <c:v>57.877799999999979</c:v>
                </c:pt>
                <c:pt idx="7579">
                  <c:v>57.907800000000009</c:v>
                </c:pt>
                <c:pt idx="7580">
                  <c:v>57.937799999999982</c:v>
                </c:pt>
              </c:numCache>
            </c:numRef>
          </c:yVal>
          <c:smooth val="0"/>
        </c:ser>
        <c:ser>
          <c:idx val="1"/>
          <c:order val="1"/>
          <c:tx>
            <c:strRef>
              <c:f>[Book10]Sheet1!$AI$1</c:f>
              <c:strCache>
                <c:ptCount val="1"/>
                <c:pt idx="0">
                  <c:v>By_Z0_Gap9</c:v>
                </c:pt>
              </c:strCache>
            </c:strRef>
          </c:tx>
          <c:spPr>
            <a:ln w="63500"/>
          </c:spPr>
          <c:marker>
            <c:symbol val="none"/>
          </c:marker>
          <c:xVal>
            <c:numRef>
              <c:f>[Book10]Sheet1!$V$2:$V$7582</c:f>
              <c:numCache>
                <c:formatCode>General</c:formatCode>
                <c:ptCount val="7581"/>
                <c:pt idx="0">
                  <c:v>-1875</c:v>
                </c:pt>
                <c:pt idx="1">
                  <c:v>-1874.5</c:v>
                </c:pt>
                <c:pt idx="2">
                  <c:v>-1874</c:v>
                </c:pt>
                <c:pt idx="3">
                  <c:v>-1873.5</c:v>
                </c:pt>
                <c:pt idx="4">
                  <c:v>-1873</c:v>
                </c:pt>
                <c:pt idx="5">
                  <c:v>-1872.5</c:v>
                </c:pt>
                <c:pt idx="6">
                  <c:v>-1872</c:v>
                </c:pt>
                <c:pt idx="7">
                  <c:v>-1871.5</c:v>
                </c:pt>
                <c:pt idx="8">
                  <c:v>-1871</c:v>
                </c:pt>
                <c:pt idx="9">
                  <c:v>-1870.5</c:v>
                </c:pt>
                <c:pt idx="10">
                  <c:v>-1870</c:v>
                </c:pt>
                <c:pt idx="11">
                  <c:v>-1869.5</c:v>
                </c:pt>
                <c:pt idx="12">
                  <c:v>-1869</c:v>
                </c:pt>
                <c:pt idx="13">
                  <c:v>-1868.5</c:v>
                </c:pt>
                <c:pt idx="14">
                  <c:v>-1868</c:v>
                </c:pt>
                <c:pt idx="15">
                  <c:v>-1867.5</c:v>
                </c:pt>
                <c:pt idx="16">
                  <c:v>-1867</c:v>
                </c:pt>
                <c:pt idx="17">
                  <c:v>-1866.5</c:v>
                </c:pt>
                <c:pt idx="18">
                  <c:v>-1866</c:v>
                </c:pt>
                <c:pt idx="19">
                  <c:v>-1865.5</c:v>
                </c:pt>
                <c:pt idx="20">
                  <c:v>-1865</c:v>
                </c:pt>
                <c:pt idx="21">
                  <c:v>-1864.5</c:v>
                </c:pt>
                <c:pt idx="22">
                  <c:v>-1864</c:v>
                </c:pt>
                <c:pt idx="23">
                  <c:v>-1863.5</c:v>
                </c:pt>
                <c:pt idx="24">
                  <c:v>-1863</c:v>
                </c:pt>
                <c:pt idx="25">
                  <c:v>-1862.5</c:v>
                </c:pt>
                <c:pt idx="26">
                  <c:v>-1862</c:v>
                </c:pt>
                <c:pt idx="27">
                  <c:v>-1861.5</c:v>
                </c:pt>
                <c:pt idx="28">
                  <c:v>-1861</c:v>
                </c:pt>
                <c:pt idx="29">
                  <c:v>-1860.5</c:v>
                </c:pt>
                <c:pt idx="30">
                  <c:v>-1860</c:v>
                </c:pt>
                <c:pt idx="31">
                  <c:v>-1859.5</c:v>
                </c:pt>
                <c:pt idx="32">
                  <c:v>-1859</c:v>
                </c:pt>
                <c:pt idx="33">
                  <c:v>-1858.5</c:v>
                </c:pt>
                <c:pt idx="34">
                  <c:v>-1858</c:v>
                </c:pt>
                <c:pt idx="35">
                  <c:v>-1857.5</c:v>
                </c:pt>
                <c:pt idx="36">
                  <c:v>-1857</c:v>
                </c:pt>
                <c:pt idx="37">
                  <c:v>-1856.5</c:v>
                </c:pt>
                <c:pt idx="38">
                  <c:v>-1856</c:v>
                </c:pt>
                <c:pt idx="39">
                  <c:v>-1855.5</c:v>
                </c:pt>
                <c:pt idx="40">
                  <c:v>-1855</c:v>
                </c:pt>
                <c:pt idx="41">
                  <c:v>-1854.5</c:v>
                </c:pt>
                <c:pt idx="42">
                  <c:v>-1854</c:v>
                </c:pt>
                <c:pt idx="43">
                  <c:v>-1853.5</c:v>
                </c:pt>
                <c:pt idx="44">
                  <c:v>-1853</c:v>
                </c:pt>
                <c:pt idx="45">
                  <c:v>-1852.5</c:v>
                </c:pt>
                <c:pt idx="46">
                  <c:v>-1852</c:v>
                </c:pt>
                <c:pt idx="47">
                  <c:v>-1851.5</c:v>
                </c:pt>
                <c:pt idx="48">
                  <c:v>-1851</c:v>
                </c:pt>
                <c:pt idx="49">
                  <c:v>-1850.5</c:v>
                </c:pt>
                <c:pt idx="50">
                  <c:v>-1850</c:v>
                </c:pt>
                <c:pt idx="51">
                  <c:v>-1849.5</c:v>
                </c:pt>
                <c:pt idx="52">
                  <c:v>-1849</c:v>
                </c:pt>
                <c:pt idx="53">
                  <c:v>-1848.5</c:v>
                </c:pt>
                <c:pt idx="54">
                  <c:v>-1848</c:v>
                </c:pt>
                <c:pt idx="55">
                  <c:v>-1847.5</c:v>
                </c:pt>
                <c:pt idx="56">
                  <c:v>-1847</c:v>
                </c:pt>
                <c:pt idx="57">
                  <c:v>-1846.5</c:v>
                </c:pt>
                <c:pt idx="58">
                  <c:v>-1846</c:v>
                </c:pt>
                <c:pt idx="59">
                  <c:v>-1845.5</c:v>
                </c:pt>
                <c:pt idx="60">
                  <c:v>-1845</c:v>
                </c:pt>
                <c:pt idx="61">
                  <c:v>-1844.5</c:v>
                </c:pt>
                <c:pt idx="62">
                  <c:v>-1844</c:v>
                </c:pt>
                <c:pt idx="63">
                  <c:v>-1843.5</c:v>
                </c:pt>
                <c:pt idx="64">
                  <c:v>-1843</c:v>
                </c:pt>
                <c:pt idx="65">
                  <c:v>-1842.5</c:v>
                </c:pt>
                <c:pt idx="66">
                  <c:v>-1842</c:v>
                </c:pt>
                <c:pt idx="67">
                  <c:v>-1841.5</c:v>
                </c:pt>
                <c:pt idx="68">
                  <c:v>-1841</c:v>
                </c:pt>
                <c:pt idx="69">
                  <c:v>-1840.5</c:v>
                </c:pt>
                <c:pt idx="70">
                  <c:v>-1840</c:v>
                </c:pt>
                <c:pt idx="71">
                  <c:v>-1839.5</c:v>
                </c:pt>
                <c:pt idx="72">
                  <c:v>-1839</c:v>
                </c:pt>
                <c:pt idx="73">
                  <c:v>-1838.5</c:v>
                </c:pt>
                <c:pt idx="74">
                  <c:v>-1838</c:v>
                </c:pt>
                <c:pt idx="75">
                  <c:v>-1837.5</c:v>
                </c:pt>
                <c:pt idx="76">
                  <c:v>-1837</c:v>
                </c:pt>
                <c:pt idx="77">
                  <c:v>-1836.5</c:v>
                </c:pt>
                <c:pt idx="78">
                  <c:v>-1836</c:v>
                </c:pt>
                <c:pt idx="79">
                  <c:v>-1835.5</c:v>
                </c:pt>
                <c:pt idx="80">
                  <c:v>-1835</c:v>
                </c:pt>
                <c:pt idx="81">
                  <c:v>-1834.5</c:v>
                </c:pt>
                <c:pt idx="82">
                  <c:v>-1834</c:v>
                </c:pt>
                <c:pt idx="83">
                  <c:v>-1833.5</c:v>
                </c:pt>
                <c:pt idx="84">
                  <c:v>-1833</c:v>
                </c:pt>
                <c:pt idx="85">
                  <c:v>-1832.5</c:v>
                </c:pt>
                <c:pt idx="86">
                  <c:v>-1832</c:v>
                </c:pt>
                <c:pt idx="87">
                  <c:v>-1831.5</c:v>
                </c:pt>
                <c:pt idx="88">
                  <c:v>-1831</c:v>
                </c:pt>
                <c:pt idx="89">
                  <c:v>-1830.5</c:v>
                </c:pt>
                <c:pt idx="90">
                  <c:v>-1830</c:v>
                </c:pt>
                <c:pt idx="91">
                  <c:v>-1829.5</c:v>
                </c:pt>
                <c:pt idx="92">
                  <c:v>-1829</c:v>
                </c:pt>
                <c:pt idx="93">
                  <c:v>-1828.5</c:v>
                </c:pt>
                <c:pt idx="94">
                  <c:v>-1828</c:v>
                </c:pt>
                <c:pt idx="95">
                  <c:v>-1827.5</c:v>
                </c:pt>
                <c:pt idx="96">
                  <c:v>-1827</c:v>
                </c:pt>
                <c:pt idx="97">
                  <c:v>-1826.5</c:v>
                </c:pt>
                <c:pt idx="98">
                  <c:v>-1826</c:v>
                </c:pt>
                <c:pt idx="99">
                  <c:v>-1825.5</c:v>
                </c:pt>
                <c:pt idx="100">
                  <c:v>-1825</c:v>
                </c:pt>
                <c:pt idx="101">
                  <c:v>-1824.5</c:v>
                </c:pt>
                <c:pt idx="102">
                  <c:v>-1824</c:v>
                </c:pt>
                <c:pt idx="103">
                  <c:v>-1823.5</c:v>
                </c:pt>
                <c:pt idx="104">
                  <c:v>-1823</c:v>
                </c:pt>
                <c:pt idx="105">
                  <c:v>-1822.5</c:v>
                </c:pt>
                <c:pt idx="106">
                  <c:v>-1822</c:v>
                </c:pt>
                <c:pt idx="107">
                  <c:v>-1821.5</c:v>
                </c:pt>
                <c:pt idx="108">
                  <c:v>-1821</c:v>
                </c:pt>
                <c:pt idx="109">
                  <c:v>-1820.5</c:v>
                </c:pt>
                <c:pt idx="110">
                  <c:v>-1820</c:v>
                </c:pt>
                <c:pt idx="111">
                  <c:v>-1819.5</c:v>
                </c:pt>
                <c:pt idx="112">
                  <c:v>-1819</c:v>
                </c:pt>
                <c:pt idx="113">
                  <c:v>-1818.5</c:v>
                </c:pt>
                <c:pt idx="114">
                  <c:v>-1818</c:v>
                </c:pt>
                <c:pt idx="115">
                  <c:v>-1817.5</c:v>
                </c:pt>
                <c:pt idx="116">
                  <c:v>-1817</c:v>
                </c:pt>
                <c:pt idx="117">
                  <c:v>-1816.5</c:v>
                </c:pt>
                <c:pt idx="118">
                  <c:v>-1816</c:v>
                </c:pt>
                <c:pt idx="119">
                  <c:v>-1815.5</c:v>
                </c:pt>
                <c:pt idx="120">
                  <c:v>-1815</c:v>
                </c:pt>
                <c:pt idx="121">
                  <c:v>-1814.5</c:v>
                </c:pt>
                <c:pt idx="122">
                  <c:v>-1814</c:v>
                </c:pt>
                <c:pt idx="123">
                  <c:v>-1813.5</c:v>
                </c:pt>
                <c:pt idx="124">
                  <c:v>-1813</c:v>
                </c:pt>
                <c:pt idx="125">
                  <c:v>-1812.5</c:v>
                </c:pt>
                <c:pt idx="126">
                  <c:v>-1812</c:v>
                </c:pt>
                <c:pt idx="127">
                  <c:v>-1811.5</c:v>
                </c:pt>
                <c:pt idx="128">
                  <c:v>-1811</c:v>
                </c:pt>
                <c:pt idx="129">
                  <c:v>-1810.5</c:v>
                </c:pt>
                <c:pt idx="130">
                  <c:v>-1810</c:v>
                </c:pt>
                <c:pt idx="131">
                  <c:v>-1809.5</c:v>
                </c:pt>
                <c:pt idx="132">
                  <c:v>-1809</c:v>
                </c:pt>
                <c:pt idx="133">
                  <c:v>-1808.5</c:v>
                </c:pt>
                <c:pt idx="134">
                  <c:v>-1808</c:v>
                </c:pt>
                <c:pt idx="135">
                  <c:v>-1807.5</c:v>
                </c:pt>
                <c:pt idx="136">
                  <c:v>-1807</c:v>
                </c:pt>
                <c:pt idx="137">
                  <c:v>-1806.5</c:v>
                </c:pt>
                <c:pt idx="138">
                  <c:v>-1806</c:v>
                </c:pt>
                <c:pt idx="139">
                  <c:v>-1805.5</c:v>
                </c:pt>
                <c:pt idx="140">
                  <c:v>-1805</c:v>
                </c:pt>
                <c:pt idx="141">
                  <c:v>-1804.5</c:v>
                </c:pt>
                <c:pt idx="142">
                  <c:v>-1804</c:v>
                </c:pt>
                <c:pt idx="143">
                  <c:v>-1803.5</c:v>
                </c:pt>
                <c:pt idx="144">
                  <c:v>-1803</c:v>
                </c:pt>
                <c:pt idx="145">
                  <c:v>-1802.5</c:v>
                </c:pt>
                <c:pt idx="146">
                  <c:v>-1802</c:v>
                </c:pt>
                <c:pt idx="147">
                  <c:v>-1801.5</c:v>
                </c:pt>
                <c:pt idx="148">
                  <c:v>-1801</c:v>
                </c:pt>
                <c:pt idx="149">
                  <c:v>-1800.5</c:v>
                </c:pt>
                <c:pt idx="150">
                  <c:v>-1800</c:v>
                </c:pt>
                <c:pt idx="151">
                  <c:v>-1799.5</c:v>
                </c:pt>
                <c:pt idx="152">
                  <c:v>-1799</c:v>
                </c:pt>
                <c:pt idx="153">
                  <c:v>-1798.5</c:v>
                </c:pt>
                <c:pt idx="154">
                  <c:v>-1798</c:v>
                </c:pt>
                <c:pt idx="155">
                  <c:v>-1797.5</c:v>
                </c:pt>
                <c:pt idx="156">
                  <c:v>-1797</c:v>
                </c:pt>
                <c:pt idx="157">
                  <c:v>-1796.5</c:v>
                </c:pt>
                <c:pt idx="158">
                  <c:v>-1796</c:v>
                </c:pt>
                <c:pt idx="159">
                  <c:v>-1795.5</c:v>
                </c:pt>
                <c:pt idx="160">
                  <c:v>-1795</c:v>
                </c:pt>
                <c:pt idx="161">
                  <c:v>-1794.5</c:v>
                </c:pt>
                <c:pt idx="162">
                  <c:v>-1794</c:v>
                </c:pt>
                <c:pt idx="163">
                  <c:v>-1793.5</c:v>
                </c:pt>
                <c:pt idx="164">
                  <c:v>-1793</c:v>
                </c:pt>
                <c:pt idx="165">
                  <c:v>-1792.5</c:v>
                </c:pt>
                <c:pt idx="166">
                  <c:v>-1792</c:v>
                </c:pt>
                <c:pt idx="167">
                  <c:v>-1791.5</c:v>
                </c:pt>
                <c:pt idx="168">
                  <c:v>-1791</c:v>
                </c:pt>
                <c:pt idx="169">
                  <c:v>-1790.5</c:v>
                </c:pt>
                <c:pt idx="170">
                  <c:v>-1790</c:v>
                </c:pt>
                <c:pt idx="171">
                  <c:v>-1789.5</c:v>
                </c:pt>
                <c:pt idx="172">
                  <c:v>-1789</c:v>
                </c:pt>
                <c:pt idx="173">
                  <c:v>-1788.5</c:v>
                </c:pt>
                <c:pt idx="174">
                  <c:v>-1788</c:v>
                </c:pt>
                <c:pt idx="175">
                  <c:v>-1787.5</c:v>
                </c:pt>
                <c:pt idx="176">
                  <c:v>-1787</c:v>
                </c:pt>
                <c:pt idx="177">
                  <c:v>-1786.5</c:v>
                </c:pt>
                <c:pt idx="178">
                  <c:v>-1786</c:v>
                </c:pt>
                <c:pt idx="179">
                  <c:v>-1785.5</c:v>
                </c:pt>
                <c:pt idx="180">
                  <c:v>-1785</c:v>
                </c:pt>
                <c:pt idx="181">
                  <c:v>-1784.5</c:v>
                </c:pt>
                <c:pt idx="182">
                  <c:v>-1784</c:v>
                </c:pt>
                <c:pt idx="183">
                  <c:v>-1783.5</c:v>
                </c:pt>
                <c:pt idx="184">
                  <c:v>-1783</c:v>
                </c:pt>
                <c:pt idx="185">
                  <c:v>-1782.5</c:v>
                </c:pt>
                <c:pt idx="186">
                  <c:v>-1782</c:v>
                </c:pt>
                <c:pt idx="187">
                  <c:v>-1781.5</c:v>
                </c:pt>
                <c:pt idx="188">
                  <c:v>-1781</c:v>
                </c:pt>
                <c:pt idx="189">
                  <c:v>-1780.5</c:v>
                </c:pt>
                <c:pt idx="190">
                  <c:v>-1780</c:v>
                </c:pt>
                <c:pt idx="191">
                  <c:v>-1779.5</c:v>
                </c:pt>
                <c:pt idx="192">
                  <c:v>-1779</c:v>
                </c:pt>
                <c:pt idx="193">
                  <c:v>-1778.5</c:v>
                </c:pt>
                <c:pt idx="194">
                  <c:v>-1778</c:v>
                </c:pt>
                <c:pt idx="195">
                  <c:v>-1777.5</c:v>
                </c:pt>
                <c:pt idx="196">
                  <c:v>-1777</c:v>
                </c:pt>
                <c:pt idx="197">
                  <c:v>-1776.5</c:v>
                </c:pt>
                <c:pt idx="198">
                  <c:v>-1776</c:v>
                </c:pt>
                <c:pt idx="199">
                  <c:v>-1775.5</c:v>
                </c:pt>
                <c:pt idx="200">
                  <c:v>-1775</c:v>
                </c:pt>
                <c:pt idx="201">
                  <c:v>-1774.5</c:v>
                </c:pt>
                <c:pt idx="202">
                  <c:v>-1774</c:v>
                </c:pt>
                <c:pt idx="203">
                  <c:v>-1773.5</c:v>
                </c:pt>
                <c:pt idx="204">
                  <c:v>-1773</c:v>
                </c:pt>
                <c:pt idx="205">
                  <c:v>-1772.5</c:v>
                </c:pt>
                <c:pt idx="206">
                  <c:v>-1772</c:v>
                </c:pt>
                <c:pt idx="207">
                  <c:v>-1771.5</c:v>
                </c:pt>
                <c:pt idx="208">
                  <c:v>-1771</c:v>
                </c:pt>
                <c:pt idx="209">
                  <c:v>-1770.5</c:v>
                </c:pt>
                <c:pt idx="210">
                  <c:v>-1770</c:v>
                </c:pt>
                <c:pt idx="211">
                  <c:v>-1769.5</c:v>
                </c:pt>
                <c:pt idx="212">
                  <c:v>-1769</c:v>
                </c:pt>
                <c:pt idx="213">
                  <c:v>-1768.5</c:v>
                </c:pt>
                <c:pt idx="214">
                  <c:v>-1768</c:v>
                </c:pt>
                <c:pt idx="215">
                  <c:v>-1767.5</c:v>
                </c:pt>
                <c:pt idx="216">
                  <c:v>-1767</c:v>
                </c:pt>
                <c:pt idx="217">
                  <c:v>-1766.5</c:v>
                </c:pt>
                <c:pt idx="218">
                  <c:v>-1766</c:v>
                </c:pt>
                <c:pt idx="219">
                  <c:v>-1765.5</c:v>
                </c:pt>
                <c:pt idx="220">
                  <c:v>-1765</c:v>
                </c:pt>
                <c:pt idx="221">
                  <c:v>-1764.5</c:v>
                </c:pt>
                <c:pt idx="222">
                  <c:v>-1764</c:v>
                </c:pt>
                <c:pt idx="223">
                  <c:v>-1763.5</c:v>
                </c:pt>
                <c:pt idx="224">
                  <c:v>-1763</c:v>
                </c:pt>
                <c:pt idx="225">
                  <c:v>-1762.5</c:v>
                </c:pt>
                <c:pt idx="226">
                  <c:v>-1762</c:v>
                </c:pt>
                <c:pt idx="227">
                  <c:v>-1761.5</c:v>
                </c:pt>
                <c:pt idx="228">
                  <c:v>-1761</c:v>
                </c:pt>
                <c:pt idx="229">
                  <c:v>-1760.5</c:v>
                </c:pt>
                <c:pt idx="230">
                  <c:v>-1760</c:v>
                </c:pt>
                <c:pt idx="231">
                  <c:v>-1759.5</c:v>
                </c:pt>
                <c:pt idx="232">
                  <c:v>-1759</c:v>
                </c:pt>
                <c:pt idx="233">
                  <c:v>-1758.5</c:v>
                </c:pt>
                <c:pt idx="234">
                  <c:v>-1758</c:v>
                </c:pt>
                <c:pt idx="235">
                  <c:v>-1757.5</c:v>
                </c:pt>
                <c:pt idx="236">
                  <c:v>-1757</c:v>
                </c:pt>
                <c:pt idx="237">
                  <c:v>-1756.5</c:v>
                </c:pt>
                <c:pt idx="238">
                  <c:v>-1756</c:v>
                </c:pt>
                <c:pt idx="239">
                  <c:v>-1755.5</c:v>
                </c:pt>
                <c:pt idx="240">
                  <c:v>-1755</c:v>
                </c:pt>
                <c:pt idx="241">
                  <c:v>-1754.5</c:v>
                </c:pt>
                <c:pt idx="242">
                  <c:v>-1754</c:v>
                </c:pt>
                <c:pt idx="243">
                  <c:v>-1753.5</c:v>
                </c:pt>
                <c:pt idx="244">
                  <c:v>-1753</c:v>
                </c:pt>
                <c:pt idx="245">
                  <c:v>-1752.5</c:v>
                </c:pt>
                <c:pt idx="246">
                  <c:v>-1752</c:v>
                </c:pt>
                <c:pt idx="247">
                  <c:v>-1751.5</c:v>
                </c:pt>
                <c:pt idx="248">
                  <c:v>-1751</c:v>
                </c:pt>
                <c:pt idx="249">
                  <c:v>-1750.5</c:v>
                </c:pt>
                <c:pt idx="250">
                  <c:v>-1750</c:v>
                </c:pt>
                <c:pt idx="251">
                  <c:v>-1749.5</c:v>
                </c:pt>
                <c:pt idx="252">
                  <c:v>-1749</c:v>
                </c:pt>
                <c:pt idx="253">
                  <c:v>-1748.5</c:v>
                </c:pt>
                <c:pt idx="254">
                  <c:v>-1748</c:v>
                </c:pt>
                <c:pt idx="255">
                  <c:v>-1747.5</c:v>
                </c:pt>
                <c:pt idx="256">
                  <c:v>-1747</c:v>
                </c:pt>
                <c:pt idx="257">
                  <c:v>-1746.5</c:v>
                </c:pt>
                <c:pt idx="258">
                  <c:v>-1746</c:v>
                </c:pt>
                <c:pt idx="259">
                  <c:v>-1745.5</c:v>
                </c:pt>
                <c:pt idx="260">
                  <c:v>-1745</c:v>
                </c:pt>
                <c:pt idx="261">
                  <c:v>-1744.5</c:v>
                </c:pt>
                <c:pt idx="262">
                  <c:v>-1744</c:v>
                </c:pt>
                <c:pt idx="263">
                  <c:v>-1743.5</c:v>
                </c:pt>
                <c:pt idx="264">
                  <c:v>-1743</c:v>
                </c:pt>
                <c:pt idx="265">
                  <c:v>-1742.5</c:v>
                </c:pt>
                <c:pt idx="266">
                  <c:v>-1742</c:v>
                </c:pt>
                <c:pt idx="267">
                  <c:v>-1741.5</c:v>
                </c:pt>
                <c:pt idx="268">
                  <c:v>-1741</c:v>
                </c:pt>
                <c:pt idx="269">
                  <c:v>-1740.5</c:v>
                </c:pt>
                <c:pt idx="270">
                  <c:v>-1740</c:v>
                </c:pt>
                <c:pt idx="271">
                  <c:v>-1739.5</c:v>
                </c:pt>
                <c:pt idx="272">
                  <c:v>-1739</c:v>
                </c:pt>
                <c:pt idx="273">
                  <c:v>-1738.5</c:v>
                </c:pt>
                <c:pt idx="274">
                  <c:v>-1738</c:v>
                </c:pt>
                <c:pt idx="275">
                  <c:v>-1737.5</c:v>
                </c:pt>
                <c:pt idx="276">
                  <c:v>-1737</c:v>
                </c:pt>
                <c:pt idx="277">
                  <c:v>-1736.5</c:v>
                </c:pt>
                <c:pt idx="278">
                  <c:v>-1736</c:v>
                </c:pt>
                <c:pt idx="279">
                  <c:v>-1735.5</c:v>
                </c:pt>
                <c:pt idx="280">
                  <c:v>-1735</c:v>
                </c:pt>
                <c:pt idx="281">
                  <c:v>-1734.5</c:v>
                </c:pt>
                <c:pt idx="282">
                  <c:v>-1734</c:v>
                </c:pt>
                <c:pt idx="283">
                  <c:v>-1733.5</c:v>
                </c:pt>
                <c:pt idx="284">
                  <c:v>-1733</c:v>
                </c:pt>
                <c:pt idx="285">
                  <c:v>-1732.5</c:v>
                </c:pt>
                <c:pt idx="286">
                  <c:v>-1732</c:v>
                </c:pt>
                <c:pt idx="287">
                  <c:v>-1731.5</c:v>
                </c:pt>
                <c:pt idx="288">
                  <c:v>-1731</c:v>
                </c:pt>
                <c:pt idx="289">
                  <c:v>-1730.5</c:v>
                </c:pt>
                <c:pt idx="290">
                  <c:v>-1730</c:v>
                </c:pt>
                <c:pt idx="291">
                  <c:v>-1729.5</c:v>
                </c:pt>
                <c:pt idx="292">
                  <c:v>-1729</c:v>
                </c:pt>
                <c:pt idx="293">
                  <c:v>-1728.5</c:v>
                </c:pt>
                <c:pt idx="294">
                  <c:v>-1728</c:v>
                </c:pt>
                <c:pt idx="295">
                  <c:v>-1727.5</c:v>
                </c:pt>
                <c:pt idx="296">
                  <c:v>-1727</c:v>
                </c:pt>
                <c:pt idx="297">
                  <c:v>-1726.5</c:v>
                </c:pt>
                <c:pt idx="298">
                  <c:v>-1726</c:v>
                </c:pt>
                <c:pt idx="299">
                  <c:v>-1725.5</c:v>
                </c:pt>
                <c:pt idx="300">
                  <c:v>-1725</c:v>
                </c:pt>
                <c:pt idx="301">
                  <c:v>-1724.5</c:v>
                </c:pt>
                <c:pt idx="302">
                  <c:v>-1724</c:v>
                </c:pt>
                <c:pt idx="303">
                  <c:v>-1723.5</c:v>
                </c:pt>
                <c:pt idx="304">
                  <c:v>-1723</c:v>
                </c:pt>
                <c:pt idx="305">
                  <c:v>-1722.5</c:v>
                </c:pt>
                <c:pt idx="306">
                  <c:v>-1722</c:v>
                </c:pt>
                <c:pt idx="307">
                  <c:v>-1721.5</c:v>
                </c:pt>
                <c:pt idx="308">
                  <c:v>-1721</c:v>
                </c:pt>
                <c:pt idx="309">
                  <c:v>-1720.5</c:v>
                </c:pt>
                <c:pt idx="310">
                  <c:v>-1720</c:v>
                </c:pt>
                <c:pt idx="311">
                  <c:v>-1719.5</c:v>
                </c:pt>
                <c:pt idx="312">
                  <c:v>-1719</c:v>
                </c:pt>
                <c:pt idx="313">
                  <c:v>-1718.5</c:v>
                </c:pt>
                <c:pt idx="314">
                  <c:v>-1718</c:v>
                </c:pt>
                <c:pt idx="315">
                  <c:v>-1717.5</c:v>
                </c:pt>
                <c:pt idx="316">
                  <c:v>-1717</c:v>
                </c:pt>
                <c:pt idx="317">
                  <c:v>-1716.5</c:v>
                </c:pt>
                <c:pt idx="318">
                  <c:v>-1716</c:v>
                </c:pt>
                <c:pt idx="319">
                  <c:v>-1715.5</c:v>
                </c:pt>
                <c:pt idx="320">
                  <c:v>-1715</c:v>
                </c:pt>
                <c:pt idx="321">
                  <c:v>-1714.5</c:v>
                </c:pt>
                <c:pt idx="322">
                  <c:v>-1714</c:v>
                </c:pt>
                <c:pt idx="323">
                  <c:v>-1713.5</c:v>
                </c:pt>
                <c:pt idx="324">
                  <c:v>-1713</c:v>
                </c:pt>
                <c:pt idx="325">
                  <c:v>-1712.5</c:v>
                </c:pt>
                <c:pt idx="326">
                  <c:v>-1712</c:v>
                </c:pt>
                <c:pt idx="327">
                  <c:v>-1711.5</c:v>
                </c:pt>
                <c:pt idx="328">
                  <c:v>-1711</c:v>
                </c:pt>
                <c:pt idx="329">
                  <c:v>-1710.5</c:v>
                </c:pt>
                <c:pt idx="330">
                  <c:v>-1710</c:v>
                </c:pt>
                <c:pt idx="331">
                  <c:v>-1709.5</c:v>
                </c:pt>
                <c:pt idx="332">
                  <c:v>-1709</c:v>
                </c:pt>
                <c:pt idx="333">
                  <c:v>-1708.5</c:v>
                </c:pt>
                <c:pt idx="334">
                  <c:v>-1708</c:v>
                </c:pt>
                <c:pt idx="335">
                  <c:v>-1707.5</c:v>
                </c:pt>
                <c:pt idx="336">
                  <c:v>-1707</c:v>
                </c:pt>
                <c:pt idx="337">
                  <c:v>-1706.5</c:v>
                </c:pt>
                <c:pt idx="338">
                  <c:v>-1706</c:v>
                </c:pt>
                <c:pt idx="339">
                  <c:v>-1705.5</c:v>
                </c:pt>
                <c:pt idx="340">
                  <c:v>-1705</c:v>
                </c:pt>
                <c:pt idx="341">
                  <c:v>-1704.5</c:v>
                </c:pt>
                <c:pt idx="342">
                  <c:v>-1704</c:v>
                </c:pt>
                <c:pt idx="343">
                  <c:v>-1703.5</c:v>
                </c:pt>
                <c:pt idx="344">
                  <c:v>-1703</c:v>
                </c:pt>
                <c:pt idx="345">
                  <c:v>-1702.5</c:v>
                </c:pt>
                <c:pt idx="346">
                  <c:v>-1702</c:v>
                </c:pt>
                <c:pt idx="347">
                  <c:v>-1701.5</c:v>
                </c:pt>
                <c:pt idx="348">
                  <c:v>-1701</c:v>
                </c:pt>
                <c:pt idx="349">
                  <c:v>-1700.5</c:v>
                </c:pt>
                <c:pt idx="350">
                  <c:v>-1700</c:v>
                </c:pt>
                <c:pt idx="351">
                  <c:v>-1699.5</c:v>
                </c:pt>
                <c:pt idx="352">
                  <c:v>-1699</c:v>
                </c:pt>
                <c:pt idx="353">
                  <c:v>-1698.5</c:v>
                </c:pt>
                <c:pt idx="354">
                  <c:v>-1698</c:v>
                </c:pt>
                <c:pt idx="355">
                  <c:v>-1697.5</c:v>
                </c:pt>
                <c:pt idx="356">
                  <c:v>-1697</c:v>
                </c:pt>
                <c:pt idx="357">
                  <c:v>-1696.5</c:v>
                </c:pt>
                <c:pt idx="358">
                  <c:v>-1696</c:v>
                </c:pt>
                <c:pt idx="359">
                  <c:v>-1695.5</c:v>
                </c:pt>
                <c:pt idx="360">
                  <c:v>-1695</c:v>
                </c:pt>
                <c:pt idx="361">
                  <c:v>-1694.5</c:v>
                </c:pt>
                <c:pt idx="362">
                  <c:v>-1694</c:v>
                </c:pt>
                <c:pt idx="363">
                  <c:v>-1693.5</c:v>
                </c:pt>
                <c:pt idx="364">
                  <c:v>-1693</c:v>
                </c:pt>
                <c:pt idx="365">
                  <c:v>-1692.5</c:v>
                </c:pt>
                <c:pt idx="366">
                  <c:v>-1692</c:v>
                </c:pt>
                <c:pt idx="367">
                  <c:v>-1691.5</c:v>
                </c:pt>
                <c:pt idx="368">
                  <c:v>-1691</c:v>
                </c:pt>
                <c:pt idx="369">
                  <c:v>-1690.5</c:v>
                </c:pt>
                <c:pt idx="370">
                  <c:v>-1690</c:v>
                </c:pt>
                <c:pt idx="371">
                  <c:v>-1689.5</c:v>
                </c:pt>
                <c:pt idx="372">
                  <c:v>-1689</c:v>
                </c:pt>
                <c:pt idx="373">
                  <c:v>-1688.5</c:v>
                </c:pt>
                <c:pt idx="374">
                  <c:v>-1688</c:v>
                </c:pt>
                <c:pt idx="375">
                  <c:v>-1687.5</c:v>
                </c:pt>
                <c:pt idx="376">
                  <c:v>-1687</c:v>
                </c:pt>
                <c:pt idx="377">
                  <c:v>-1686.5</c:v>
                </c:pt>
                <c:pt idx="378">
                  <c:v>-1686</c:v>
                </c:pt>
                <c:pt idx="379">
                  <c:v>-1685.5</c:v>
                </c:pt>
                <c:pt idx="380">
                  <c:v>-1685</c:v>
                </c:pt>
                <c:pt idx="381">
                  <c:v>-1684.5</c:v>
                </c:pt>
                <c:pt idx="382">
                  <c:v>-1684</c:v>
                </c:pt>
                <c:pt idx="383">
                  <c:v>-1683.5</c:v>
                </c:pt>
                <c:pt idx="384">
                  <c:v>-1683</c:v>
                </c:pt>
                <c:pt idx="385">
                  <c:v>-1682.5</c:v>
                </c:pt>
                <c:pt idx="386">
                  <c:v>-1682</c:v>
                </c:pt>
                <c:pt idx="387">
                  <c:v>-1681.5</c:v>
                </c:pt>
                <c:pt idx="388">
                  <c:v>-1681</c:v>
                </c:pt>
                <c:pt idx="389">
                  <c:v>-1680.5</c:v>
                </c:pt>
                <c:pt idx="390">
                  <c:v>-1680</c:v>
                </c:pt>
                <c:pt idx="391">
                  <c:v>-1679.5</c:v>
                </c:pt>
                <c:pt idx="392">
                  <c:v>-1679</c:v>
                </c:pt>
                <c:pt idx="393">
                  <c:v>-1678.5</c:v>
                </c:pt>
                <c:pt idx="394">
                  <c:v>-1678</c:v>
                </c:pt>
                <c:pt idx="395">
                  <c:v>-1677.5</c:v>
                </c:pt>
                <c:pt idx="396">
                  <c:v>-1677</c:v>
                </c:pt>
                <c:pt idx="397">
                  <c:v>-1676.5</c:v>
                </c:pt>
                <c:pt idx="398">
                  <c:v>-1676</c:v>
                </c:pt>
                <c:pt idx="399">
                  <c:v>-1675.5</c:v>
                </c:pt>
                <c:pt idx="400">
                  <c:v>-1675</c:v>
                </c:pt>
                <c:pt idx="401">
                  <c:v>-1674.5</c:v>
                </c:pt>
                <c:pt idx="402">
                  <c:v>-1674</c:v>
                </c:pt>
                <c:pt idx="403">
                  <c:v>-1673.5</c:v>
                </c:pt>
                <c:pt idx="404">
                  <c:v>-1673</c:v>
                </c:pt>
                <c:pt idx="405">
                  <c:v>-1672.5</c:v>
                </c:pt>
                <c:pt idx="406">
                  <c:v>-1672</c:v>
                </c:pt>
                <c:pt idx="407">
                  <c:v>-1671.5</c:v>
                </c:pt>
                <c:pt idx="408">
                  <c:v>-1671</c:v>
                </c:pt>
                <c:pt idx="409">
                  <c:v>-1670.5</c:v>
                </c:pt>
                <c:pt idx="410">
                  <c:v>-1670</c:v>
                </c:pt>
                <c:pt idx="411">
                  <c:v>-1669.5</c:v>
                </c:pt>
                <c:pt idx="412">
                  <c:v>-1669</c:v>
                </c:pt>
                <c:pt idx="413">
                  <c:v>-1668.5</c:v>
                </c:pt>
                <c:pt idx="414">
                  <c:v>-1668</c:v>
                </c:pt>
                <c:pt idx="415">
                  <c:v>-1667.5</c:v>
                </c:pt>
                <c:pt idx="416">
                  <c:v>-1667</c:v>
                </c:pt>
                <c:pt idx="417">
                  <c:v>-1666.5</c:v>
                </c:pt>
                <c:pt idx="418">
                  <c:v>-1666</c:v>
                </c:pt>
                <c:pt idx="419">
                  <c:v>-1665.5</c:v>
                </c:pt>
                <c:pt idx="420">
                  <c:v>-1665</c:v>
                </c:pt>
                <c:pt idx="421">
                  <c:v>-1664.5</c:v>
                </c:pt>
                <c:pt idx="422">
                  <c:v>-1664</c:v>
                </c:pt>
                <c:pt idx="423">
                  <c:v>-1663.5</c:v>
                </c:pt>
                <c:pt idx="424">
                  <c:v>-1663</c:v>
                </c:pt>
                <c:pt idx="425">
                  <c:v>-1662.5</c:v>
                </c:pt>
                <c:pt idx="426">
                  <c:v>-1662</c:v>
                </c:pt>
                <c:pt idx="427">
                  <c:v>-1661.5</c:v>
                </c:pt>
                <c:pt idx="428">
                  <c:v>-1661</c:v>
                </c:pt>
                <c:pt idx="429">
                  <c:v>-1660.5</c:v>
                </c:pt>
                <c:pt idx="430">
                  <c:v>-1660</c:v>
                </c:pt>
                <c:pt idx="431">
                  <c:v>-1659.5</c:v>
                </c:pt>
                <c:pt idx="432">
                  <c:v>-1659</c:v>
                </c:pt>
                <c:pt idx="433">
                  <c:v>-1658.5</c:v>
                </c:pt>
                <c:pt idx="434">
                  <c:v>-1658</c:v>
                </c:pt>
                <c:pt idx="435">
                  <c:v>-1657.5</c:v>
                </c:pt>
                <c:pt idx="436">
                  <c:v>-1657</c:v>
                </c:pt>
                <c:pt idx="437">
                  <c:v>-1656.5</c:v>
                </c:pt>
                <c:pt idx="438">
                  <c:v>-1656</c:v>
                </c:pt>
                <c:pt idx="439">
                  <c:v>-1655.5</c:v>
                </c:pt>
                <c:pt idx="440">
                  <c:v>-1655</c:v>
                </c:pt>
                <c:pt idx="441">
                  <c:v>-1654.5</c:v>
                </c:pt>
                <c:pt idx="442">
                  <c:v>-1654</c:v>
                </c:pt>
                <c:pt idx="443">
                  <c:v>-1653.5</c:v>
                </c:pt>
                <c:pt idx="444">
                  <c:v>-1653</c:v>
                </c:pt>
                <c:pt idx="445">
                  <c:v>-1652.5</c:v>
                </c:pt>
                <c:pt idx="446">
                  <c:v>-1652</c:v>
                </c:pt>
                <c:pt idx="447">
                  <c:v>-1651.5</c:v>
                </c:pt>
                <c:pt idx="448">
                  <c:v>-1651</c:v>
                </c:pt>
                <c:pt idx="449">
                  <c:v>-1650.5</c:v>
                </c:pt>
                <c:pt idx="450">
                  <c:v>-1650</c:v>
                </c:pt>
                <c:pt idx="451">
                  <c:v>-1649.5</c:v>
                </c:pt>
                <c:pt idx="452">
                  <c:v>-1649</c:v>
                </c:pt>
                <c:pt idx="453">
                  <c:v>-1648.5</c:v>
                </c:pt>
                <c:pt idx="454">
                  <c:v>-1648</c:v>
                </c:pt>
                <c:pt idx="455">
                  <c:v>-1647.5</c:v>
                </c:pt>
                <c:pt idx="456">
                  <c:v>-1647</c:v>
                </c:pt>
                <c:pt idx="457">
                  <c:v>-1646.5</c:v>
                </c:pt>
                <c:pt idx="458">
                  <c:v>-1646</c:v>
                </c:pt>
                <c:pt idx="459">
                  <c:v>-1645.5</c:v>
                </c:pt>
                <c:pt idx="460">
                  <c:v>-1645</c:v>
                </c:pt>
                <c:pt idx="461">
                  <c:v>-1644.5</c:v>
                </c:pt>
                <c:pt idx="462">
                  <c:v>-1644</c:v>
                </c:pt>
                <c:pt idx="463">
                  <c:v>-1643.5</c:v>
                </c:pt>
                <c:pt idx="464">
                  <c:v>-1643</c:v>
                </c:pt>
                <c:pt idx="465">
                  <c:v>-1642.5</c:v>
                </c:pt>
                <c:pt idx="466">
                  <c:v>-1642</c:v>
                </c:pt>
                <c:pt idx="467">
                  <c:v>-1641.5</c:v>
                </c:pt>
                <c:pt idx="468">
                  <c:v>-1641</c:v>
                </c:pt>
                <c:pt idx="469">
                  <c:v>-1640.5</c:v>
                </c:pt>
                <c:pt idx="470">
                  <c:v>-1640</c:v>
                </c:pt>
                <c:pt idx="471">
                  <c:v>-1639.5</c:v>
                </c:pt>
                <c:pt idx="472">
                  <c:v>-1639</c:v>
                </c:pt>
                <c:pt idx="473">
                  <c:v>-1638.5</c:v>
                </c:pt>
                <c:pt idx="474">
                  <c:v>-1638</c:v>
                </c:pt>
                <c:pt idx="475">
                  <c:v>-1637.5</c:v>
                </c:pt>
                <c:pt idx="476">
                  <c:v>-1637</c:v>
                </c:pt>
                <c:pt idx="477">
                  <c:v>-1636.5</c:v>
                </c:pt>
                <c:pt idx="478">
                  <c:v>-1636</c:v>
                </c:pt>
                <c:pt idx="479">
                  <c:v>-1635.5</c:v>
                </c:pt>
                <c:pt idx="480">
                  <c:v>-1635</c:v>
                </c:pt>
                <c:pt idx="481">
                  <c:v>-1634.5</c:v>
                </c:pt>
                <c:pt idx="482">
                  <c:v>-1634</c:v>
                </c:pt>
                <c:pt idx="483">
                  <c:v>-1633.5</c:v>
                </c:pt>
                <c:pt idx="484">
                  <c:v>-1633</c:v>
                </c:pt>
                <c:pt idx="485">
                  <c:v>-1632.5</c:v>
                </c:pt>
                <c:pt idx="486">
                  <c:v>-1632</c:v>
                </c:pt>
                <c:pt idx="487">
                  <c:v>-1631.5</c:v>
                </c:pt>
                <c:pt idx="488">
                  <c:v>-1631</c:v>
                </c:pt>
                <c:pt idx="489">
                  <c:v>-1630.5</c:v>
                </c:pt>
                <c:pt idx="490">
                  <c:v>-1630</c:v>
                </c:pt>
                <c:pt idx="491">
                  <c:v>-1629.5</c:v>
                </c:pt>
                <c:pt idx="492">
                  <c:v>-1629</c:v>
                </c:pt>
                <c:pt idx="493">
                  <c:v>-1628.5</c:v>
                </c:pt>
                <c:pt idx="494">
                  <c:v>-1628</c:v>
                </c:pt>
                <c:pt idx="495">
                  <c:v>-1627.5</c:v>
                </c:pt>
                <c:pt idx="496">
                  <c:v>-1627</c:v>
                </c:pt>
                <c:pt idx="497">
                  <c:v>-1626.5</c:v>
                </c:pt>
                <c:pt idx="498">
                  <c:v>-1626</c:v>
                </c:pt>
                <c:pt idx="499">
                  <c:v>-1625.5</c:v>
                </c:pt>
                <c:pt idx="500">
                  <c:v>-1625</c:v>
                </c:pt>
                <c:pt idx="501">
                  <c:v>-1624.5</c:v>
                </c:pt>
                <c:pt idx="502">
                  <c:v>-1624</c:v>
                </c:pt>
                <c:pt idx="503">
                  <c:v>-1623.5</c:v>
                </c:pt>
                <c:pt idx="504">
                  <c:v>-1623</c:v>
                </c:pt>
                <c:pt idx="505">
                  <c:v>-1622.5</c:v>
                </c:pt>
                <c:pt idx="506">
                  <c:v>-1622</c:v>
                </c:pt>
                <c:pt idx="507">
                  <c:v>-1621.5</c:v>
                </c:pt>
                <c:pt idx="508">
                  <c:v>-1621</c:v>
                </c:pt>
                <c:pt idx="509">
                  <c:v>-1620.5</c:v>
                </c:pt>
                <c:pt idx="510">
                  <c:v>-1620</c:v>
                </c:pt>
                <c:pt idx="511">
                  <c:v>-1619.5</c:v>
                </c:pt>
                <c:pt idx="512">
                  <c:v>-1619</c:v>
                </c:pt>
                <c:pt idx="513">
                  <c:v>-1618.5</c:v>
                </c:pt>
                <c:pt idx="514">
                  <c:v>-1618</c:v>
                </c:pt>
                <c:pt idx="515">
                  <c:v>-1617.5</c:v>
                </c:pt>
                <c:pt idx="516">
                  <c:v>-1617</c:v>
                </c:pt>
                <c:pt idx="517">
                  <c:v>-1616.5</c:v>
                </c:pt>
                <c:pt idx="518">
                  <c:v>-1616</c:v>
                </c:pt>
                <c:pt idx="519">
                  <c:v>-1615.5</c:v>
                </c:pt>
                <c:pt idx="520">
                  <c:v>-1615</c:v>
                </c:pt>
                <c:pt idx="521">
                  <c:v>-1614.5</c:v>
                </c:pt>
                <c:pt idx="522">
                  <c:v>-1614</c:v>
                </c:pt>
                <c:pt idx="523">
                  <c:v>-1613.5</c:v>
                </c:pt>
                <c:pt idx="524">
                  <c:v>-1613</c:v>
                </c:pt>
                <c:pt idx="525">
                  <c:v>-1612.5</c:v>
                </c:pt>
                <c:pt idx="526">
                  <c:v>-1612</c:v>
                </c:pt>
                <c:pt idx="527">
                  <c:v>-1611.5</c:v>
                </c:pt>
                <c:pt idx="528">
                  <c:v>-1611</c:v>
                </c:pt>
                <c:pt idx="529">
                  <c:v>-1610.5</c:v>
                </c:pt>
                <c:pt idx="530">
                  <c:v>-1610</c:v>
                </c:pt>
                <c:pt idx="531">
                  <c:v>-1609.5</c:v>
                </c:pt>
                <c:pt idx="532">
                  <c:v>-1609</c:v>
                </c:pt>
                <c:pt idx="533">
                  <c:v>-1608.5</c:v>
                </c:pt>
                <c:pt idx="534">
                  <c:v>-1608</c:v>
                </c:pt>
                <c:pt idx="535">
                  <c:v>-1607.5</c:v>
                </c:pt>
                <c:pt idx="536">
                  <c:v>-1607</c:v>
                </c:pt>
                <c:pt idx="537">
                  <c:v>-1606.5</c:v>
                </c:pt>
                <c:pt idx="538">
                  <c:v>-1606</c:v>
                </c:pt>
                <c:pt idx="539">
                  <c:v>-1605.5</c:v>
                </c:pt>
                <c:pt idx="540">
                  <c:v>-1605</c:v>
                </c:pt>
                <c:pt idx="541">
                  <c:v>-1604.5</c:v>
                </c:pt>
                <c:pt idx="542">
                  <c:v>-1604</c:v>
                </c:pt>
                <c:pt idx="543">
                  <c:v>-1603.5</c:v>
                </c:pt>
                <c:pt idx="544">
                  <c:v>-1603</c:v>
                </c:pt>
                <c:pt idx="545">
                  <c:v>-1602.5</c:v>
                </c:pt>
                <c:pt idx="546">
                  <c:v>-1602</c:v>
                </c:pt>
                <c:pt idx="547">
                  <c:v>-1601.5</c:v>
                </c:pt>
                <c:pt idx="548">
                  <c:v>-1601</c:v>
                </c:pt>
                <c:pt idx="549">
                  <c:v>-1600.5</c:v>
                </c:pt>
                <c:pt idx="550">
                  <c:v>-1600</c:v>
                </c:pt>
                <c:pt idx="551">
                  <c:v>-1599.5</c:v>
                </c:pt>
                <c:pt idx="552">
                  <c:v>-1599</c:v>
                </c:pt>
                <c:pt idx="553">
                  <c:v>-1598.5</c:v>
                </c:pt>
                <c:pt idx="554">
                  <c:v>-1598</c:v>
                </c:pt>
                <c:pt idx="555">
                  <c:v>-1597.5</c:v>
                </c:pt>
                <c:pt idx="556">
                  <c:v>-1597</c:v>
                </c:pt>
                <c:pt idx="557">
                  <c:v>-1596.5</c:v>
                </c:pt>
                <c:pt idx="558">
                  <c:v>-1596</c:v>
                </c:pt>
                <c:pt idx="559">
                  <c:v>-1595.5</c:v>
                </c:pt>
                <c:pt idx="560">
                  <c:v>-1595</c:v>
                </c:pt>
                <c:pt idx="561">
                  <c:v>-1594.5</c:v>
                </c:pt>
                <c:pt idx="562">
                  <c:v>-1594</c:v>
                </c:pt>
                <c:pt idx="563">
                  <c:v>-1593.5</c:v>
                </c:pt>
                <c:pt idx="564">
                  <c:v>-1593</c:v>
                </c:pt>
                <c:pt idx="565">
                  <c:v>-1592.5</c:v>
                </c:pt>
                <c:pt idx="566">
                  <c:v>-1592</c:v>
                </c:pt>
                <c:pt idx="567">
                  <c:v>-1591.5</c:v>
                </c:pt>
                <c:pt idx="568">
                  <c:v>-1591</c:v>
                </c:pt>
                <c:pt idx="569">
                  <c:v>-1590.5</c:v>
                </c:pt>
                <c:pt idx="570">
                  <c:v>-1590</c:v>
                </c:pt>
                <c:pt idx="571">
                  <c:v>-1589.5</c:v>
                </c:pt>
                <c:pt idx="572">
                  <c:v>-1589</c:v>
                </c:pt>
                <c:pt idx="573">
                  <c:v>-1588.5</c:v>
                </c:pt>
                <c:pt idx="574">
                  <c:v>-1588</c:v>
                </c:pt>
                <c:pt idx="575">
                  <c:v>-1587.5</c:v>
                </c:pt>
                <c:pt idx="576">
                  <c:v>-1587</c:v>
                </c:pt>
                <c:pt idx="577">
                  <c:v>-1586.5</c:v>
                </c:pt>
                <c:pt idx="578">
                  <c:v>-1586</c:v>
                </c:pt>
                <c:pt idx="579">
                  <c:v>-1585.5</c:v>
                </c:pt>
                <c:pt idx="580">
                  <c:v>-1585</c:v>
                </c:pt>
                <c:pt idx="581">
                  <c:v>-1584.5</c:v>
                </c:pt>
                <c:pt idx="582">
                  <c:v>-1584</c:v>
                </c:pt>
                <c:pt idx="583">
                  <c:v>-1583.5</c:v>
                </c:pt>
                <c:pt idx="584">
                  <c:v>-1583</c:v>
                </c:pt>
                <c:pt idx="585">
                  <c:v>-1582.5</c:v>
                </c:pt>
                <c:pt idx="586">
                  <c:v>-1582</c:v>
                </c:pt>
                <c:pt idx="587">
                  <c:v>-1581.5</c:v>
                </c:pt>
                <c:pt idx="588">
                  <c:v>-1581</c:v>
                </c:pt>
                <c:pt idx="589">
                  <c:v>-1580.5</c:v>
                </c:pt>
                <c:pt idx="590">
                  <c:v>-1580</c:v>
                </c:pt>
                <c:pt idx="591">
                  <c:v>-1579.5</c:v>
                </c:pt>
                <c:pt idx="592">
                  <c:v>-1579</c:v>
                </c:pt>
                <c:pt idx="593">
                  <c:v>-1578.5</c:v>
                </c:pt>
                <c:pt idx="594">
                  <c:v>-1578</c:v>
                </c:pt>
                <c:pt idx="595">
                  <c:v>-1577.5</c:v>
                </c:pt>
                <c:pt idx="596">
                  <c:v>-1577</c:v>
                </c:pt>
                <c:pt idx="597">
                  <c:v>-1576.5</c:v>
                </c:pt>
                <c:pt idx="598">
                  <c:v>-1576</c:v>
                </c:pt>
                <c:pt idx="599">
                  <c:v>-1575.5</c:v>
                </c:pt>
                <c:pt idx="600">
                  <c:v>-1575</c:v>
                </c:pt>
                <c:pt idx="601">
                  <c:v>-1574.5</c:v>
                </c:pt>
                <c:pt idx="602">
                  <c:v>-1574</c:v>
                </c:pt>
                <c:pt idx="603">
                  <c:v>-1573.5</c:v>
                </c:pt>
                <c:pt idx="604">
                  <c:v>-1573</c:v>
                </c:pt>
                <c:pt idx="605">
                  <c:v>-1572.5</c:v>
                </c:pt>
                <c:pt idx="606">
                  <c:v>-1572</c:v>
                </c:pt>
                <c:pt idx="607">
                  <c:v>-1571.5</c:v>
                </c:pt>
                <c:pt idx="608">
                  <c:v>-1571</c:v>
                </c:pt>
                <c:pt idx="609">
                  <c:v>-1570.5</c:v>
                </c:pt>
                <c:pt idx="610">
                  <c:v>-1570</c:v>
                </c:pt>
                <c:pt idx="611">
                  <c:v>-1569.5</c:v>
                </c:pt>
                <c:pt idx="612">
                  <c:v>-1569</c:v>
                </c:pt>
                <c:pt idx="613">
                  <c:v>-1568.5</c:v>
                </c:pt>
                <c:pt idx="614">
                  <c:v>-1568</c:v>
                </c:pt>
                <c:pt idx="615">
                  <c:v>-1567.5</c:v>
                </c:pt>
                <c:pt idx="616">
                  <c:v>-1567</c:v>
                </c:pt>
                <c:pt idx="617">
                  <c:v>-1566.5</c:v>
                </c:pt>
                <c:pt idx="618">
                  <c:v>-1566</c:v>
                </c:pt>
                <c:pt idx="619">
                  <c:v>-1565.5</c:v>
                </c:pt>
                <c:pt idx="620">
                  <c:v>-1565</c:v>
                </c:pt>
                <c:pt idx="621">
                  <c:v>-1564.5</c:v>
                </c:pt>
                <c:pt idx="622">
                  <c:v>-1564</c:v>
                </c:pt>
                <c:pt idx="623">
                  <c:v>-1563.5</c:v>
                </c:pt>
                <c:pt idx="624">
                  <c:v>-1563</c:v>
                </c:pt>
                <c:pt idx="625">
                  <c:v>-1562.5</c:v>
                </c:pt>
                <c:pt idx="626">
                  <c:v>-1562</c:v>
                </c:pt>
                <c:pt idx="627">
                  <c:v>-1561.5</c:v>
                </c:pt>
                <c:pt idx="628">
                  <c:v>-1561</c:v>
                </c:pt>
                <c:pt idx="629">
                  <c:v>-1560.5</c:v>
                </c:pt>
                <c:pt idx="630">
                  <c:v>-1560</c:v>
                </c:pt>
                <c:pt idx="631">
                  <c:v>-1559.5</c:v>
                </c:pt>
                <c:pt idx="632">
                  <c:v>-1559</c:v>
                </c:pt>
                <c:pt idx="633">
                  <c:v>-1558.5</c:v>
                </c:pt>
                <c:pt idx="634">
                  <c:v>-1558</c:v>
                </c:pt>
                <c:pt idx="635">
                  <c:v>-1557.5</c:v>
                </c:pt>
                <c:pt idx="636">
                  <c:v>-1557</c:v>
                </c:pt>
                <c:pt idx="637">
                  <c:v>-1556.5</c:v>
                </c:pt>
                <c:pt idx="638">
                  <c:v>-1556</c:v>
                </c:pt>
                <c:pt idx="639">
                  <c:v>-1555.5</c:v>
                </c:pt>
                <c:pt idx="640">
                  <c:v>-1555</c:v>
                </c:pt>
                <c:pt idx="641">
                  <c:v>-1554.5</c:v>
                </c:pt>
                <c:pt idx="642">
                  <c:v>-1554</c:v>
                </c:pt>
                <c:pt idx="643">
                  <c:v>-1553.5</c:v>
                </c:pt>
                <c:pt idx="644">
                  <c:v>-1553</c:v>
                </c:pt>
                <c:pt idx="645">
                  <c:v>-1552.5</c:v>
                </c:pt>
                <c:pt idx="646">
                  <c:v>-1552</c:v>
                </c:pt>
                <c:pt idx="647">
                  <c:v>-1551.5</c:v>
                </c:pt>
                <c:pt idx="648">
                  <c:v>-1551</c:v>
                </c:pt>
                <c:pt idx="649">
                  <c:v>-1550.5</c:v>
                </c:pt>
                <c:pt idx="650">
                  <c:v>-1550</c:v>
                </c:pt>
                <c:pt idx="651">
                  <c:v>-1549.5</c:v>
                </c:pt>
                <c:pt idx="652">
                  <c:v>-1549</c:v>
                </c:pt>
                <c:pt idx="653">
                  <c:v>-1548.5</c:v>
                </c:pt>
                <c:pt idx="654">
                  <c:v>-1548</c:v>
                </c:pt>
                <c:pt idx="655">
                  <c:v>-1547.5</c:v>
                </c:pt>
                <c:pt idx="656">
                  <c:v>-1547</c:v>
                </c:pt>
                <c:pt idx="657">
                  <c:v>-1546.5</c:v>
                </c:pt>
                <c:pt idx="658">
                  <c:v>-1546</c:v>
                </c:pt>
                <c:pt idx="659">
                  <c:v>-1545.5</c:v>
                </c:pt>
                <c:pt idx="660">
                  <c:v>-1545</c:v>
                </c:pt>
                <c:pt idx="661">
                  <c:v>-1544.5</c:v>
                </c:pt>
                <c:pt idx="662">
                  <c:v>-1544</c:v>
                </c:pt>
                <c:pt idx="663">
                  <c:v>-1543.5</c:v>
                </c:pt>
                <c:pt idx="664">
                  <c:v>-1543</c:v>
                </c:pt>
                <c:pt idx="665">
                  <c:v>-1542.5</c:v>
                </c:pt>
                <c:pt idx="666">
                  <c:v>-1542</c:v>
                </c:pt>
                <c:pt idx="667">
                  <c:v>-1541.5</c:v>
                </c:pt>
                <c:pt idx="668">
                  <c:v>-1541</c:v>
                </c:pt>
                <c:pt idx="669">
                  <c:v>-1540.5</c:v>
                </c:pt>
                <c:pt idx="670">
                  <c:v>-1540</c:v>
                </c:pt>
                <c:pt idx="671">
                  <c:v>-1539.5</c:v>
                </c:pt>
                <c:pt idx="672">
                  <c:v>-1539</c:v>
                </c:pt>
                <c:pt idx="673">
                  <c:v>-1538.5</c:v>
                </c:pt>
                <c:pt idx="674">
                  <c:v>-1538</c:v>
                </c:pt>
                <c:pt idx="675">
                  <c:v>-1537.5</c:v>
                </c:pt>
                <c:pt idx="676">
                  <c:v>-1537</c:v>
                </c:pt>
                <c:pt idx="677">
                  <c:v>-1536.5</c:v>
                </c:pt>
                <c:pt idx="678">
                  <c:v>-1536</c:v>
                </c:pt>
                <c:pt idx="679">
                  <c:v>-1535.5</c:v>
                </c:pt>
                <c:pt idx="680">
                  <c:v>-1535</c:v>
                </c:pt>
                <c:pt idx="681">
                  <c:v>-1534.5</c:v>
                </c:pt>
                <c:pt idx="682">
                  <c:v>-1534</c:v>
                </c:pt>
                <c:pt idx="683">
                  <c:v>-1533.5</c:v>
                </c:pt>
                <c:pt idx="684">
                  <c:v>-1533</c:v>
                </c:pt>
                <c:pt idx="685">
                  <c:v>-1532.5</c:v>
                </c:pt>
                <c:pt idx="686">
                  <c:v>-1532</c:v>
                </c:pt>
                <c:pt idx="687">
                  <c:v>-1531.5</c:v>
                </c:pt>
                <c:pt idx="688">
                  <c:v>-1531</c:v>
                </c:pt>
                <c:pt idx="689">
                  <c:v>-1530.5</c:v>
                </c:pt>
                <c:pt idx="690">
                  <c:v>-1530</c:v>
                </c:pt>
                <c:pt idx="691">
                  <c:v>-1529.5</c:v>
                </c:pt>
                <c:pt idx="692">
                  <c:v>-1529</c:v>
                </c:pt>
                <c:pt idx="693">
                  <c:v>-1528.5</c:v>
                </c:pt>
                <c:pt idx="694">
                  <c:v>-1528</c:v>
                </c:pt>
                <c:pt idx="695">
                  <c:v>-1527.5</c:v>
                </c:pt>
                <c:pt idx="696">
                  <c:v>-1527</c:v>
                </c:pt>
                <c:pt idx="697">
                  <c:v>-1526.5</c:v>
                </c:pt>
                <c:pt idx="698">
                  <c:v>-1526</c:v>
                </c:pt>
                <c:pt idx="699">
                  <c:v>-1525.5</c:v>
                </c:pt>
                <c:pt idx="700">
                  <c:v>-1525</c:v>
                </c:pt>
                <c:pt idx="701">
                  <c:v>-1524.5</c:v>
                </c:pt>
                <c:pt idx="702">
                  <c:v>-1524</c:v>
                </c:pt>
                <c:pt idx="703">
                  <c:v>-1523.5</c:v>
                </c:pt>
                <c:pt idx="704">
                  <c:v>-1523</c:v>
                </c:pt>
                <c:pt idx="705">
                  <c:v>-1522.5</c:v>
                </c:pt>
                <c:pt idx="706">
                  <c:v>-1522</c:v>
                </c:pt>
                <c:pt idx="707">
                  <c:v>-1521.5</c:v>
                </c:pt>
                <c:pt idx="708">
                  <c:v>-1521</c:v>
                </c:pt>
                <c:pt idx="709">
                  <c:v>-1520.5</c:v>
                </c:pt>
                <c:pt idx="710">
                  <c:v>-1520</c:v>
                </c:pt>
                <c:pt idx="711">
                  <c:v>-1519.5</c:v>
                </c:pt>
                <c:pt idx="712">
                  <c:v>-1519</c:v>
                </c:pt>
                <c:pt idx="713">
                  <c:v>-1518.5</c:v>
                </c:pt>
                <c:pt idx="714">
                  <c:v>-1518</c:v>
                </c:pt>
                <c:pt idx="715">
                  <c:v>-1517.5</c:v>
                </c:pt>
                <c:pt idx="716">
                  <c:v>-1517</c:v>
                </c:pt>
                <c:pt idx="717">
                  <c:v>-1516.5</c:v>
                </c:pt>
                <c:pt idx="718">
                  <c:v>-1516</c:v>
                </c:pt>
                <c:pt idx="719">
                  <c:v>-1515.5</c:v>
                </c:pt>
                <c:pt idx="720">
                  <c:v>-1515</c:v>
                </c:pt>
                <c:pt idx="721">
                  <c:v>-1514.5</c:v>
                </c:pt>
                <c:pt idx="722">
                  <c:v>-1514</c:v>
                </c:pt>
                <c:pt idx="723">
                  <c:v>-1513.5</c:v>
                </c:pt>
                <c:pt idx="724">
                  <c:v>-1513</c:v>
                </c:pt>
                <c:pt idx="725">
                  <c:v>-1512.5</c:v>
                </c:pt>
                <c:pt idx="726">
                  <c:v>-1512</c:v>
                </c:pt>
                <c:pt idx="727">
                  <c:v>-1511.5</c:v>
                </c:pt>
                <c:pt idx="728">
                  <c:v>-1511</c:v>
                </c:pt>
                <c:pt idx="729">
                  <c:v>-1510.5</c:v>
                </c:pt>
                <c:pt idx="730">
                  <c:v>-1510</c:v>
                </c:pt>
                <c:pt idx="731">
                  <c:v>-1509.5</c:v>
                </c:pt>
                <c:pt idx="732">
                  <c:v>-1509</c:v>
                </c:pt>
                <c:pt idx="733">
                  <c:v>-1508.5</c:v>
                </c:pt>
                <c:pt idx="734">
                  <c:v>-1508</c:v>
                </c:pt>
                <c:pt idx="735">
                  <c:v>-1507.5</c:v>
                </c:pt>
                <c:pt idx="736">
                  <c:v>-1507</c:v>
                </c:pt>
                <c:pt idx="737">
                  <c:v>-1506.5</c:v>
                </c:pt>
                <c:pt idx="738">
                  <c:v>-1506</c:v>
                </c:pt>
                <c:pt idx="739">
                  <c:v>-1505.5</c:v>
                </c:pt>
                <c:pt idx="740">
                  <c:v>-1505</c:v>
                </c:pt>
                <c:pt idx="741">
                  <c:v>-1504.5</c:v>
                </c:pt>
                <c:pt idx="742">
                  <c:v>-1504</c:v>
                </c:pt>
                <c:pt idx="743">
                  <c:v>-1503.5</c:v>
                </c:pt>
                <c:pt idx="744">
                  <c:v>-1503</c:v>
                </c:pt>
                <c:pt idx="745">
                  <c:v>-1502.5</c:v>
                </c:pt>
                <c:pt idx="746">
                  <c:v>-1502</c:v>
                </c:pt>
                <c:pt idx="747">
                  <c:v>-1501.5</c:v>
                </c:pt>
                <c:pt idx="748">
                  <c:v>-1501</c:v>
                </c:pt>
                <c:pt idx="749">
                  <c:v>-1500.5</c:v>
                </c:pt>
                <c:pt idx="750">
                  <c:v>-1500</c:v>
                </c:pt>
                <c:pt idx="751">
                  <c:v>-1499.5</c:v>
                </c:pt>
                <c:pt idx="752">
                  <c:v>-1499</c:v>
                </c:pt>
                <c:pt idx="753">
                  <c:v>-1498.5</c:v>
                </c:pt>
                <c:pt idx="754">
                  <c:v>-1498</c:v>
                </c:pt>
                <c:pt idx="755">
                  <c:v>-1497.5</c:v>
                </c:pt>
                <c:pt idx="756">
                  <c:v>-1497</c:v>
                </c:pt>
                <c:pt idx="757">
                  <c:v>-1496.5</c:v>
                </c:pt>
                <c:pt idx="758">
                  <c:v>-1496</c:v>
                </c:pt>
                <c:pt idx="759">
                  <c:v>-1495.5</c:v>
                </c:pt>
                <c:pt idx="760">
                  <c:v>-1495</c:v>
                </c:pt>
                <c:pt idx="761">
                  <c:v>-1494.5</c:v>
                </c:pt>
                <c:pt idx="762">
                  <c:v>-1494</c:v>
                </c:pt>
                <c:pt idx="763">
                  <c:v>-1493.5</c:v>
                </c:pt>
                <c:pt idx="764">
                  <c:v>-1493</c:v>
                </c:pt>
                <c:pt idx="765">
                  <c:v>-1492.5</c:v>
                </c:pt>
                <c:pt idx="766">
                  <c:v>-1492</c:v>
                </c:pt>
                <c:pt idx="767">
                  <c:v>-1491.5</c:v>
                </c:pt>
                <c:pt idx="768">
                  <c:v>-1491</c:v>
                </c:pt>
                <c:pt idx="769">
                  <c:v>-1490.5</c:v>
                </c:pt>
                <c:pt idx="770">
                  <c:v>-1490</c:v>
                </c:pt>
                <c:pt idx="771">
                  <c:v>-1489.5</c:v>
                </c:pt>
                <c:pt idx="772">
                  <c:v>-1489</c:v>
                </c:pt>
                <c:pt idx="773">
                  <c:v>-1488.5</c:v>
                </c:pt>
                <c:pt idx="774">
                  <c:v>-1488</c:v>
                </c:pt>
                <c:pt idx="775">
                  <c:v>-1487.5</c:v>
                </c:pt>
                <c:pt idx="776">
                  <c:v>-1487</c:v>
                </c:pt>
                <c:pt idx="777">
                  <c:v>-1486.5</c:v>
                </c:pt>
                <c:pt idx="778">
                  <c:v>-1486</c:v>
                </c:pt>
                <c:pt idx="779">
                  <c:v>-1485.5</c:v>
                </c:pt>
                <c:pt idx="780">
                  <c:v>-1485</c:v>
                </c:pt>
                <c:pt idx="781">
                  <c:v>-1484.5</c:v>
                </c:pt>
                <c:pt idx="782">
                  <c:v>-1484</c:v>
                </c:pt>
                <c:pt idx="783">
                  <c:v>-1483.5</c:v>
                </c:pt>
                <c:pt idx="784">
                  <c:v>-1483</c:v>
                </c:pt>
                <c:pt idx="785">
                  <c:v>-1482.5</c:v>
                </c:pt>
                <c:pt idx="786">
                  <c:v>-1482</c:v>
                </c:pt>
                <c:pt idx="787">
                  <c:v>-1481.5</c:v>
                </c:pt>
                <c:pt idx="788">
                  <c:v>-1481</c:v>
                </c:pt>
                <c:pt idx="789">
                  <c:v>-1480.5</c:v>
                </c:pt>
                <c:pt idx="790">
                  <c:v>-1480</c:v>
                </c:pt>
                <c:pt idx="791">
                  <c:v>-1479.5</c:v>
                </c:pt>
                <c:pt idx="792">
                  <c:v>-1479</c:v>
                </c:pt>
                <c:pt idx="793">
                  <c:v>-1478.5</c:v>
                </c:pt>
                <c:pt idx="794">
                  <c:v>-1478</c:v>
                </c:pt>
                <c:pt idx="795">
                  <c:v>-1477.5</c:v>
                </c:pt>
                <c:pt idx="796">
                  <c:v>-1477</c:v>
                </c:pt>
                <c:pt idx="797">
                  <c:v>-1476.5</c:v>
                </c:pt>
                <c:pt idx="798">
                  <c:v>-1476</c:v>
                </c:pt>
                <c:pt idx="799">
                  <c:v>-1475.5</c:v>
                </c:pt>
                <c:pt idx="800">
                  <c:v>-1475</c:v>
                </c:pt>
                <c:pt idx="801">
                  <c:v>-1474.5</c:v>
                </c:pt>
                <c:pt idx="802">
                  <c:v>-1474</c:v>
                </c:pt>
                <c:pt idx="803">
                  <c:v>-1473.5</c:v>
                </c:pt>
                <c:pt idx="804">
                  <c:v>-1473</c:v>
                </c:pt>
                <c:pt idx="805">
                  <c:v>-1472.5</c:v>
                </c:pt>
                <c:pt idx="806">
                  <c:v>-1472</c:v>
                </c:pt>
                <c:pt idx="807">
                  <c:v>-1471.5</c:v>
                </c:pt>
                <c:pt idx="808">
                  <c:v>-1471</c:v>
                </c:pt>
                <c:pt idx="809">
                  <c:v>-1470.5</c:v>
                </c:pt>
                <c:pt idx="810">
                  <c:v>-1470</c:v>
                </c:pt>
                <c:pt idx="811">
                  <c:v>-1469.5</c:v>
                </c:pt>
                <c:pt idx="812">
                  <c:v>-1469</c:v>
                </c:pt>
                <c:pt idx="813">
                  <c:v>-1468.5</c:v>
                </c:pt>
                <c:pt idx="814">
                  <c:v>-1468</c:v>
                </c:pt>
                <c:pt idx="815">
                  <c:v>-1467.5</c:v>
                </c:pt>
                <c:pt idx="816">
                  <c:v>-1467</c:v>
                </c:pt>
                <c:pt idx="817">
                  <c:v>-1466.5</c:v>
                </c:pt>
                <c:pt idx="818">
                  <c:v>-1466</c:v>
                </c:pt>
                <c:pt idx="819">
                  <c:v>-1465.5</c:v>
                </c:pt>
                <c:pt idx="820">
                  <c:v>-1465</c:v>
                </c:pt>
                <c:pt idx="821">
                  <c:v>-1464.5</c:v>
                </c:pt>
                <c:pt idx="822">
                  <c:v>-1464</c:v>
                </c:pt>
                <c:pt idx="823">
                  <c:v>-1463.5</c:v>
                </c:pt>
                <c:pt idx="824">
                  <c:v>-1463</c:v>
                </c:pt>
                <c:pt idx="825">
                  <c:v>-1462.5</c:v>
                </c:pt>
                <c:pt idx="826">
                  <c:v>-1462</c:v>
                </c:pt>
                <c:pt idx="827">
                  <c:v>-1461.5</c:v>
                </c:pt>
                <c:pt idx="828">
                  <c:v>-1461</c:v>
                </c:pt>
                <c:pt idx="829">
                  <c:v>-1460.5</c:v>
                </c:pt>
                <c:pt idx="830">
                  <c:v>-1460</c:v>
                </c:pt>
                <c:pt idx="831">
                  <c:v>-1459.5</c:v>
                </c:pt>
                <c:pt idx="832">
                  <c:v>-1459</c:v>
                </c:pt>
                <c:pt idx="833">
                  <c:v>-1458.5</c:v>
                </c:pt>
                <c:pt idx="834">
                  <c:v>-1458</c:v>
                </c:pt>
                <c:pt idx="835">
                  <c:v>-1457.5</c:v>
                </c:pt>
                <c:pt idx="836">
                  <c:v>-1457</c:v>
                </c:pt>
                <c:pt idx="837">
                  <c:v>-1456.5</c:v>
                </c:pt>
                <c:pt idx="838">
                  <c:v>-1456</c:v>
                </c:pt>
                <c:pt idx="839">
                  <c:v>-1455.5</c:v>
                </c:pt>
                <c:pt idx="840">
                  <c:v>-1455</c:v>
                </c:pt>
                <c:pt idx="841">
                  <c:v>-1454.5</c:v>
                </c:pt>
                <c:pt idx="842">
                  <c:v>-1454</c:v>
                </c:pt>
                <c:pt idx="843">
                  <c:v>-1453.5</c:v>
                </c:pt>
                <c:pt idx="844">
                  <c:v>-1453</c:v>
                </c:pt>
                <c:pt idx="845">
                  <c:v>-1452.5</c:v>
                </c:pt>
                <c:pt idx="846">
                  <c:v>-1452</c:v>
                </c:pt>
                <c:pt idx="847">
                  <c:v>-1451.5</c:v>
                </c:pt>
                <c:pt idx="848">
                  <c:v>-1451</c:v>
                </c:pt>
                <c:pt idx="849">
                  <c:v>-1450.5</c:v>
                </c:pt>
                <c:pt idx="850">
                  <c:v>-1450</c:v>
                </c:pt>
                <c:pt idx="851">
                  <c:v>-1449.5</c:v>
                </c:pt>
                <c:pt idx="852">
                  <c:v>-1449</c:v>
                </c:pt>
                <c:pt idx="853">
                  <c:v>-1448.5</c:v>
                </c:pt>
                <c:pt idx="854">
                  <c:v>-1448</c:v>
                </c:pt>
                <c:pt idx="855">
                  <c:v>-1447.5</c:v>
                </c:pt>
                <c:pt idx="856">
                  <c:v>-1447</c:v>
                </c:pt>
                <c:pt idx="857">
                  <c:v>-1446.5</c:v>
                </c:pt>
                <c:pt idx="858">
                  <c:v>-1446</c:v>
                </c:pt>
                <c:pt idx="859">
                  <c:v>-1445.5</c:v>
                </c:pt>
                <c:pt idx="860">
                  <c:v>-1445</c:v>
                </c:pt>
                <c:pt idx="861">
                  <c:v>-1444.5</c:v>
                </c:pt>
                <c:pt idx="862">
                  <c:v>-1444</c:v>
                </c:pt>
                <c:pt idx="863">
                  <c:v>-1443.5</c:v>
                </c:pt>
                <c:pt idx="864">
                  <c:v>-1443</c:v>
                </c:pt>
                <c:pt idx="865">
                  <c:v>-1442.5</c:v>
                </c:pt>
                <c:pt idx="866">
                  <c:v>-1442</c:v>
                </c:pt>
                <c:pt idx="867">
                  <c:v>-1441.5</c:v>
                </c:pt>
                <c:pt idx="868">
                  <c:v>-1441</c:v>
                </c:pt>
                <c:pt idx="869">
                  <c:v>-1440.5</c:v>
                </c:pt>
                <c:pt idx="870">
                  <c:v>-1440</c:v>
                </c:pt>
                <c:pt idx="871">
                  <c:v>-1439.5</c:v>
                </c:pt>
                <c:pt idx="872">
                  <c:v>-1439</c:v>
                </c:pt>
                <c:pt idx="873">
                  <c:v>-1438.5</c:v>
                </c:pt>
                <c:pt idx="874">
                  <c:v>-1438</c:v>
                </c:pt>
                <c:pt idx="875">
                  <c:v>-1437.5</c:v>
                </c:pt>
                <c:pt idx="876">
                  <c:v>-1437</c:v>
                </c:pt>
                <c:pt idx="877">
                  <c:v>-1436.5</c:v>
                </c:pt>
                <c:pt idx="878">
                  <c:v>-1436</c:v>
                </c:pt>
                <c:pt idx="879">
                  <c:v>-1435.5</c:v>
                </c:pt>
                <c:pt idx="880">
                  <c:v>-1435</c:v>
                </c:pt>
                <c:pt idx="881">
                  <c:v>-1434.5</c:v>
                </c:pt>
                <c:pt idx="882">
                  <c:v>-1434</c:v>
                </c:pt>
                <c:pt idx="883">
                  <c:v>-1433.5</c:v>
                </c:pt>
                <c:pt idx="884">
                  <c:v>-1433</c:v>
                </c:pt>
                <c:pt idx="885">
                  <c:v>-1432.5</c:v>
                </c:pt>
                <c:pt idx="886">
                  <c:v>-1432</c:v>
                </c:pt>
                <c:pt idx="887">
                  <c:v>-1431.5</c:v>
                </c:pt>
                <c:pt idx="888">
                  <c:v>-1431</c:v>
                </c:pt>
                <c:pt idx="889">
                  <c:v>-1430.5</c:v>
                </c:pt>
                <c:pt idx="890">
                  <c:v>-1430</c:v>
                </c:pt>
                <c:pt idx="891">
                  <c:v>-1429.5</c:v>
                </c:pt>
                <c:pt idx="892">
                  <c:v>-1429</c:v>
                </c:pt>
                <c:pt idx="893">
                  <c:v>-1428.5</c:v>
                </c:pt>
                <c:pt idx="894">
                  <c:v>-1428</c:v>
                </c:pt>
                <c:pt idx="895">
                  <c:v>-1427.5</c:v>
                </c:pt>
                <c:pt idx="896">
                  <c:v>-1427</c:v>
                </c:pt>
                <c:pt idx="897">
                  <c:v>-1426.5</c:v>
                </c:pt>
                <c:pt idx="898">
                  <c:v>-1426</c:v>
                </c:pt>
                <c:pt idx="899">
                  <c:v>-1425.5</c:v>
                </c:pt>
                <c:pt idx="900">
                  <c:v>-1425</c:v>
                </c:pt>
                <c:pt idx="901">
                  <c:v>-1424.5</c:v>
                </c:pt>
                <c:pt idx="902">
                  <c:v>-1424</c:v>
                </c:pt>
                <c:pt idx="903">
                  <c:v>-1423.5</c:v>
                </c:pt>
                <c:pt idx="904">
                  <c:v>-1423</c:v>
                </c:pt>
                <c:pt idx="905">
                  <c:v>-1422.5</c:v>
                </c:pt>
                <c:pt idx="906">
                  <c:v>-1422</c:v>
                </c:pt>
                <c:pt idx="907">
                  <c:v>-1421.5</c:v>
                </c:pt>
                <c:pt idx="908">
                  <c:v>-1421</c:v>
                </c:pt>
                <c:pt idx="909">
                  <c:v>-1420.5</c:v>
                </c:pt>
                <c:pt idx="910">
                  <c:v>-1420</c:v>
                </c:pt>
                <c:pt idx="911">
                  <c:v>-1419.5</c:v>
                </c:pt>
                <c:pt idx="912">
                  <c:v>-1419</c:v>
                </c:pt>
                <c:pt idx="913">
                  <c:v>-1418.5</c:v>
                </c:pt>
                <c:pt idx="914">
                  <c:v>-1418</c:v>
                </c:pt>
                <c:pt idx="915">
                  <c:v>-1417.5</c:v>
                </c:pt>
                <c:pt idx="916">
                  <c:v>-1417</c:v>
                </c:pt>
                <c:pt idx="917">
                  <c:v>-1416.5</c:v>
                </c:pt>
                <c:pt idx="918">
                  <c:v>-1416</c:v>
                </c:pt>
                <c:pt idx="919">
                  <c:v>-1415.5</c:v>
                </c:pt>
                <c:pt idx="920">
                  <c:v>-1415</c:v>
                </c:pt>
                <c:pt idx="921">
                  <c:v>-1414.5</c:v>
                </c:pt>
                <c:pt idx="922">
                  <c:v>-1414</c:v>
                </c:pt>
                <c:pt idx="923">
                  <c:v>-1413.5</c:v>
                </c:pt>
                <c:pt idx="924">
                  <c:v>-1413</c:v>
                </c:pt>
                <c:pt idx="925">
                  <c:v>-1412.5</c:v>
                </c:pt>
                <c:pt idx="926">
                  <c:v>-1412</c:v>
                </c:pt>
                <c:pt idx="927">
                  <c:v>-1411.5</c:v>
                </c:pt>
                <c:pt idx="928">
                  <c:v>-1411</c:v>
                </c:pt>
                <c:pt idx="929">
                  <c:v>-1410.5</c:v>
                </c:pt>
                <c:pt idx="930">
                  <c:v>-1410</c:v>
                </c:pt>
                <c:pt idx="931">
                  <c:v>-1409.5</c:v>
                </c:pt>
                <c:pt idx="932">
                  <c:v>-1409</c:v>
                </c:pt>
                <c:pt idx="933">
                  <c:v>-1408.5</c:v>
                </c:pt>
                <c:pt idx="934">
                  <c:v>-1408</c:v>
                </c:pt>
                <c:pt idx="935">
                  <c:v>-1407.5</c:v>
                </c:pt>
                <c:pt idx="936">
                  <c:v>-1407</c:v>
                </c:pt>
                <c:pt idx="937">
                  <c:v>-1406.5</c:v>
                </c:pt>
                <c:pt idx="938">
                  <c:v>-1406</c:v>
                </c:pt>
                <c:pt idx="939">
                  <c:v>-1405.5</c:v>
                </c:pt>
                <c:pt idx="940">
                  <c:v>-1405</c:v>
                </c:pt>
                <c:pt idx="941">
                  <c:v>-1404.5</c:v>
                </c:pt>
                <c:pt idx="942">
                  <c:v>-1404</c:v>
                </c:pt>
                <c:pt idx="943">
                  <c:v>-1403.5</c:v>
                </c:pt>
                <c:pt idx="944">
                  <c:v>-1403</c:v>
                </c:pt>
                <c:pt idx="945">
                  <c:v>-1402.5</c:v>
                </c:pt>
                <c:pt idx="946">
                  <c:v>-1402</c:v>
                </c:pt>
                <c:pt idx="947">
                  <c:v>-1401.5</c:v>
                </c:pt>
                <c:pt idx="948">
                  <c:v>-1401</c:v>
                </c:pt>
                <c:pt idx="949">
                  <c:v>-1400.5</c:v>
                </c:pt>
                <c:pt idx="950">
                  <c:v>-1400</c:v>
                </c:pt>
                <c:pt idx="951">
                  <c:v>-1399.5</c:v>
                </c:pt>
                <c:pt idx="952">
                  <c:v>-1399</c:v>
                </c:pt>
                <c:pt idx="953">
                  <c:v>-1398.5</c:v>
                </c:pt>
                <c:pt idx="954">
                  <c:v>-1398</c:v>
                </c:pt>
                <c:pt idx="955">
                  <c:v>-1397.5</c:v>
                </c:pt>
                <c:pt idx="956">
                  <c:v>-1397</c:v>
                </c:pt>
                <c:pt idx="957">
                  <c:v>-1396.5</c:v>
                </c:pt>
                <c:pt idx="958">
                  <c:v>-1396</c:v>
                </c:pt>
                <c:pt idx="959">
                  <c:v>-1395.5</c:v>
                </c:pt>
                <c:pt idx="960">
                  <c:v>-1395</c:v>
                </c:pt>
                <c:pt idx="961">
                  <c:v>-1394.5</c:v>
                </c:pt>
                <c:pt idx="962">
                  <c:v>-1394</c:v>
                </c:pt>
                <c:pt idx="963">
                  <c:v>-1393.5</c:v>
                </c:pt>
                <c:pt idx="964">
                  <c:v>-1393</c:v>
                </c:pt>
                <c:pt idx="965">
                  <c:v>-1392.5</c:v>
                </c:pt>
                <c:pt idx="966">
                  <c:v>-1392</c:v>
                </c:pt>
                <c:pt idx="967">
                  <c:v>-1391.5</c:v>
                </c:pt>
                <c:pt idx="968">
                  <c:v>-1391</c:v>
                </c:pt>
                <c:pt idx="969">
                  <c:v>-1390.5</c:v>
                </c:pt>
                <c:pt idx="970">
                  <c:v>-1390</c:v>
                </c:pt>
                <c:pt idx="971">
                  <c:v>-1389.5</c:v>
                </c:pt>
                <c:pt idx="972">
                  <c:v>-1389</c:v>
                </c:pt>
                <c:pt idx="973">
                  <c:v>-1388.5</c:v>
                </c:pt>
                <c:pt idx="974">
                  <c:v>-1388</c:v>
                </c:pt>
                <c:pt idx="975">
                  <c:v>-1387.5</c:v>
                </c:pt>
                <c:pt idx="976">
                  <c:v>-1387</c:v>
                </c:pt>
                <c:pt idx="977">
                  <c:v>-1386.5</c:v>
                </c:pt>
                <c:pt idx="978">
                  <c:v>-1386</c:v>
                </c:pt>
                <c:pt idx="979">
                  <c:v>-1385.5</c:v>
                </c:pt>
                <c:pt idx="980">
                  <c:v>-1385</c:v>
                </c:pt>
                <c:pt idx="981">
                  <c:v>-1384.5</c:v>
                </c:pt>
                <c:pt idx="982">
                  <c:v>-1384</c:v>
                </c:pt>
                <c:pt idx="983">
                  <c:v>-1383.5</c:v>
                </c:pt>
                <c:pt idx="984">
                  <c:v>-1383</c:v>
                </c:pt>
                <c:pt idx="985">
                  <c:v>-1382.5</c:v>
                </c:pt>
                <c:pt idx="986">
                  <c:v>-1382</c:v>
                </c:pt>
                <c:pt idx="987">
                  <c:v>-1381.5</c:v>
                </c:pt>
                <c:pt idx="988">
                  <c:v>-1381</c:v>
                </c:pt>
                <c:pt idx="989">
                  <c:v>-1380.5</c:v>
                </c:pt>
                <c:pt idx="990">
                  <c:v>-1380</c:v>
                </c:pt>
                <c:pt idx="991">
                  <c:v>-1379.5</c:v>
                </c:pt>
                <c:pt idx="992">
                  <c:v>-1379</c:v>
                </c:pt>
                <c:pt idx="993">
                  <c:v>-1378.5</c:v>
                </c:pt>
                <c:pt idx="994">
                  <c:v>-1378</c:v>
                </c:pt>
                <c:pt idx="995">
                  <c:v>-1377.5</c:v>
                </c:pt>
                <c:pt idx="996">
                  <c:v>-1377</c:v>
                </c:pt>
                <c:pt idx="997">
                  <c:v>-1376.5</c:v>
                </c:pt>
                <c:pt idx="998">
                  <c:v>-1376</c:v>
                </c:pt>
                <c:pt idx="999">
                  <c:v>-1375.5</c:v>
                </c:pt>
                <c:pt idx="1000">
                  <c:v>-1375</c:v>
                </c:pt>
                <c:pt idx="1001">
                  <c:v>-1374.5</c:v>
                </c:pt>
                <c:pt idx="1002">
                  <c:v>-1374</c:v>
                </c:pt>
                <c:pt idx="1003">
                  <c:v>-1373.5</c:v>
                </c:pt>
                <c:pt idx="1004">
                  <c:v>-1373</c:v>
                </c:pt>
                <c:pt idx="1005">
                  <c:v>-1372.5</c:v>
                </c:pt>
                <c:pt idx="1006">
                  <c:v>-1372</c:v>
                </c:pt>
                <c:pt idx="1007">
                  <c:v>-1371.5</c:v>
                </c:pt>
                <c:pt idx="1008">
                  <c:v>-1371</c:v>
                </c:pt>
                <c:pt idx="1009">
                  <c:v>-1370.5</c:v>
                </c:pt>
                <c:pt idx="1010">
                  <c:v>-1370</c:v>
                </c:pt>
                <c:pt idx="1011">
                  <c:v>-1369.5</c:v>
                </c:pt>
                <c:pt idx="1012">
                  <c:v>-1369</c:v>
                </c:pt>
                <c:pt idx="1013">
                  <c:v>-1368.5</c:v>
                </c:pt>
                <c:pt idx="1014">
                  <c:v>-1368</c:v>
                </c:pt>
                <c:pt idx="1015">
                  <c:v>-1367.5</c:v>
                </c:pt>
                <c:pt idx="1016">
                  <c:v>-1367</c:v>
                </c:pt>
                <c:pt idx="1017">
                  <c:v>-1366.5</c:v>
                </c:pt>
                <c:pt idx="1018">
                  <c:v>-1366</c:v>
                </c:pt>
                <c:pt idx="1019">
                  <c:v>-1365.5</c:v>
                </c:pt>
                <c:pt idx="1020">
                  <c:v>-1365</c:v>
                </c:pt>
                <c:pt idx="1021">
                  <c:v>-1364.5</c:v>
                </c:pt>
                <c:pt idx="1022">
                  <c:v>-1364</c:v>
                </c:pt>
                <c:pt idx="1023">
                  <c:v>-1363.5</c:v>
                </c:pt>
                <c:pt idx="1024">
                  <c:v>-1363</c:v>
                </c:pt>
                <c:pt idx="1025">
                  <c:v>-1362.5</c:v>
                </c:pt>
                <c:pt idx="1026">
                  <c:v>-1362</c:v>
                </c:pt>
                <c:pt idx="1027">
                  <c:v>-1361.5</c:v>
                </c:pt>
                <c:pt idx="1028">
                  <c:v>-1361</c:v>
                </c:pt>
                <c:pt idx="1029">
                  <c:v>-1360.5</c:v>
                </c:pt>
                <c:pt idx="1030">
                  <c:v>-1360</c:v>
                </c:pt>
                <c:pt idx="1031">
                  <c:v>-1359.5</c:v>
                </c:pt>
                <c:pt idx="1032">
                  <c:v>-1359</c:v>
                </c:pt>
                <c:pt idx="1033">
                  <c:v>-1358.5</c:v>
                </c:pt>
                <c:pt idx="1034">
                  <c:v>-1358</c:v>
                </c:pt>
                <c:pt idx="1035">
                  <c:v>-1357.5</c:v>
                </c:pt>
                <c:pt idx="1036">
                  <c:v>-1357</c:v>
                </c:pt>
                <c:pt idx="1037">
                  <c:v>-1356.5</c:v>
                </c:pt>
                <c:pt idx="1038">
                  <c:v>-1356</c:v>
                </c:pt>
                <c:pt idx="1039">
                  <c:v>-1355.5</c:v>
                </c:pt>
                <c:pt idx="1040">
                  <c:v>-1355</c:v>
                </c:pt>
                <c:pt idx="1041">
                  <c:v>-1354.5</c:v>
                </c:pt>
                <c:pt idx="1042">
                  <c:v>-1354</c:v>
                </c:pt>
                <c:pt idx="1043">
                  <c:v>-1353.5</c:v>
                </c:pt>
                <c:pt idx="1044">
                  <c:v>-1353</c:v>
                </c:pt>
                <c:pt idx="1045">
                  <c:v>-1352.5</c:v>
                </c:pt>
                <c:pt idx="1046">
                  <c:v>-1352</c:v>
                </c:pt>
                <c:pt idx="1047">
                  <c:v>-1351.5</c:v>
                </c:pt>
                <c:pt idx="1048">
                  <c:v>-1351</c:v>
                </c:pt>
                <c:pt idx="1049">
                  <c:v>-1350.5</c:v>
                </c:pt>
                <c:pt idx="1050">
                  <c:v>-1350</c:v>
                </c:pt>
                <c:pt idx="1051">
                  <c:v>-1349.5</c:v>
                </c:pt>
                <c:pt idx="1052">
                  <c:v>-1349</c:v>
                </c:pt>
                <c:pt idx="1053">
                  <c:v>-1348.5</c:v>
                </c:pt>
                <c:pt idx="1054">
                  <c:v>-1348</c:v>
                </c:pt>
                <c:pt idx="1055">
                  <c:v>-1347.5</c:v>
                </c:pt>
                <c:pt idx="1056">
                  <c:v>-1347</c:v>
                </c:pt>
                <c:pt idx="1057">
                  <c:v>-1346.5</c:v>
                </c:pt>
                <c:pt idx="1058">
                  <c:v>-1346</c:v>
                </c:pt>
                <c:pt idx="1059">
                  <c:v>-1345.5</c:v>
                </c:pt>
                <c:pt idx="1060">
                  <c:v>-1345</c:v>
                </c:pt>
                <c:pt idx="1061">
                  <c:v>-1344.5</c:v>
                </c:pt>
                <c:pt idx="1062">
                  <c:v>-1344</c:v>
                </c:pt>
                <c:pt idx="1063">
                  <c:v>-1343.5</c:v>
                </c:pt>
                <c:pt idx="1064">
                  <c:v>-1343</c:v>
                </c:pt>
                <c:pt idx="1065">
                  <c:v>-1342.5</c:v>
                </c:pt>
                <c:pt idx="1066">
                  <c:v>-1342</c:v>
                </c:pt>
                <c:pt idx="1067">
                  <c:v>-1341.5</c:v>
                </c:pt>
                <c:pt idx="1068">
                  <c:v>-1341</c:v>
                </c:pt>
                <c:pt idx="1069">
                  <c:v>-1340.5</c:v>
                </c:pt>
                <c:pt idx="1070">
                  <c:v>-1340</c:v>
                </c:pt>
                <c:pt idx="1071">
                  <c:v>-1339.5</c:v>
                </c:pt>
                <c:pt idx="1072">
                  <c:v>-1339</c:v>
                </c:pt>
                <c:pt idx="1073">
                  <c:v>-1338.5</c:v>
                </c:pt>
                <c:pt idx="1074">
                  <c:v>-1338</c:v>
                </c:pt>
                <c:pt idx="1075">
                  <c:v>-1337.5</c:v>
                </c:pt>
                <c:pt idx="1076">
                  <c:v>-1337</c:v>
                </c:pt>
                <c:pt idx="1077">
                  <c:v>-1336.5</c:v>
                </c:pt>
                <c:pt idx="1078">
                  <c:v>-1336</c:v>
                </c:pt>
                <c:pt idx="1079">
                  <c:v>-1335.5</c:v>
                </c:pt>
                <c:pt idx="1080">
                  <c:v>-1335</c:v>
                </c:pt>
                <c:pt idx="1081">
                  <c:v>-1334.5</c:v>
                </c:pt>
                <c:pt idx="1082">
                  <c:v>-1334</c:v>
                </c:pt>
                <c:pt idx="1083">
                  <c:v>-1333.5</c:v>
                </c:pt>
                <c:pt idx="1084">
                  <c:v>-1333</c:v>
                </c:pt>
                <c:pt idx="1085">
                  <c:v>-1332.5</c:v>
                </c:pt>
                <c:pt idx="1086">
                  <c:v>-1332</c:v>
                </c:pt>
                <c:pt idx="1087">
                  <c:v>-1331.5</c:v>
                </c:pt>
                <c:pt idx="1088">
                  <c:v>-1331</c:v>
                </c:pt>
                <c:pt idx="1089">
                  <c:v>-1330.5</c:v>
                </c:pt>
                <c:pt idx="1090">
                  <c:v>-1330</c:v>
                </c:pt>
                <c:pt idx="1091">
                  <c:v>-1329.5</c:v>
                </c:pt>
                <c:pt idx="1092">
                  <c:v>-1329</c:v>
                </c:pt>
                <c:pt idx="1093">
                  <c:v>-1328.5</c:v>
                </c:pt>
                <c:pt idx="1094">
                  <c:v>-1328</c:v>
                </c:pt>
                <c:pt idx="1095">
                  <c:v>-1327.5</c:v>
                </c:pt>
                <c:pt idx="1096">
                  <c:v>-1327</c:v>
                </c:pt>
                <c:pt idx="1097">
                  <c:v>-1326.5</c:v>
                </c:pt>
                <c:pt idx="1098">
                  <c:v>-1326</c:v>
                </c:pt>
                <c:pt idx="1099">
                  <c:v>-1325.5</c:v>
                </c:pt>
                <c:pt idx="1100">
                  <c:v>-1325</c:v>
                </c:pt>
                <c:pt idx="1101">
                  <c:v>-1324.5</c:v>
                </c:pt>
                <c:pt idx="1102">
                  <c:v>-1324</c:v>
                </c:pt>
                <c:pt idx="1103">
                  <c:v>-1323.5</c:v>
                </c:pt>
                <c:pt idx="1104">
                  <c:v>-1323</c:v>
                </c:pt>
                <c:pt idx="1105">
                  <c:v>-1322.5</c:v>
                </c:pt>
                <c:pt idx="1106">
                  <c:v>-1322</c:v>
                </c:pt>
                <c:pt idx="1107">
                  <c:v>-1321.5</c:v>
                </c:pt>
                <c:pt idx="1108">
                  <c:v>-1321</c:v>
                </c:pt>
                <c:pt idx="1109">
                  <c:v>-1320.5</c:v>
                </c:pt>
                <c:pt idx="1110">
                  <c:v>-1320</c:v>
                </c:pt>
                <c:pt idx="1111">
                  <c:v>-1319.5</c:v>
                </c:pt>
                <c:pt idx="1112">
                  <c:v>-1319</c:v>
                </c:pt>
                <c:pt idx="1113">
                  <c:v>-1318.5</c:v>
                </c:pt>
                <c:pt idx="1114">
                  <c:v>-1318</c:v>
                </c:pt>
                <c:pt idx="1115">
                  <c:v>-1317.5</c:v>
                </c:pt>
                <c:pt idx="1116">
                  <c:v>-1317</c:v>
                </c:pt>
                <c:pt idx="1117">
                  <c:v>-1316.5</c:v>
                </c:pt>
                <c:pt idx="1118">
                  <c:v>-1316</c:v>
                </c:pt>
                <c:pt idx="1119">
                  <c:v>-1315.5</c:v>
                </c:pt>
                <c:pt idx="1120">
                  <c:v>-1315</c:v>
                </c:pt>
                <c:pt idx="1121">
                  <c:v>-1314.5</c:v>
                </c:pt>
                <c:pt idx="1122">
                  <c:v>-1314</c:v>
                </c:pt>
                <c:pt idx="1123">
                  <c:v>-1313.5</c:v>
                </c:pt>
                <c:pt idx="1124">
                  <c:v>-1313</c:v>
                </c:pt>
                <c:pt idx="1125">
                  <c:v>-1312.5</c:v>
                </c:pt>
                <c:pt idx="1126">
                  <c:v>-1312</c:v>
                </c:pt>
                <c:pt idx="1127">
                  <c:v>-1311.5</c:v>
                </c:pt>
                <c:pt idx="1128">
                  <c:v>-1311</c:v>
                </c:pt>
                <c:pt idx="1129">
                  <c:v>-1310.5</c:v>
                </c:pt>
                <c:pt idx="1130">
                  <c:v>-1310</c:v>
                </c:pt>
                <c:pt idx="1131">
                  <c:v>-1309.5</c:v>
                </c:pt>
                <c:pt idx="1132">
                  <c:v>-1309</c:v>
                </c:pt>
                <c:pt idx="1133">
                  <c:v>-1308.5</c:v>
                </c:pt>
                <c:pt idx="1134">
                  <c:v>-1308</c:v>
                </c:pt>
                <c:pt idx="1135">
                  <c:v>-1307.5</c:v>
                </c:pt>
                <c:pt idx="1136">
                  <c:v>-1307</c:v>
                </c:pt>
                <c:pt idx="1137">
                  <c:v>-1306.5</c:v>
                </c:pt>
                <c:pt idx="1138">
                  <c:v>-1306</c:v>
                </c:pt>
                <c:pt idx="1139">
                  <c:v>-1305.5</c:v>
                </c:pt>
                <c:pt idx="1140">
                  <c:v>-1305</c:v>
                </c:pt>
                <c:pt idx="1141">
                  <c:v>-1304.5</c:v>
                </c:pt>
                <c:pt idx="1142">
                  <c:v>-1304</c:v>
                </c:pt>
                <c:pt idx="1143">
                  <c:v>-1303.5</c:v>
                </c:pt>
                <c:pt idx="1144">
                  <c:v>-1303</c:v>
                </c:pt>
                <c:pt idx="1145">
                  <c:v>-1302.5</c:v>
                </c:pt>
                <c:pt idx="1146">
                  <c:v>-1302</c:v>
                </c:pt>
                <c:pt idx="1147">
                  <c:v>-1301.5</c:v>
                </c:pt>
                <c:pt idx="1148">
                  <c:v>-1301</c:v>
                </c:pt>
                <c:pt idx="1149">
                  <c:v>-1300.5</c:v>
                </c:pt>
                <c:pt idx="1150">
                  <c:v>-1300</c:v>
                </c:pt>
                <c:pt idx="1151">
                  <c:v>-1299.5</c:v>
                </c:pt>
                <c:pt idx="1152">
                  <c:v>-1299</c:v>
                </c:pt>
                <c:pt idx="1153">
                  <c:v>-1298.5</c:v>
                </c:pt>
                <c:pt idx="1154">
                  <c:v>-1298</c:v>
                </c:pt>
                <c:pt idx="1155">
                  <c:v>-1297.5</c:v>
                </c:pt>
                <c:pt idx="1156">
                  <c:v>-1297</c:v>
                </c:pt>
                <c:pt idx="1157">
                  <c:v>-1296.5</c:v>
                </c:pt>
                <c:pt idx="1158">
                  <c:v>-1296</c:v>
                </c:pt>
                <c:pt idx="1159">
                  <c:v>-1295.5</c:v>
                </c:pt>
                <c:pt idx="1160">
                  <c:v>-1295</c:v>
                </c:pt>
                <c:pt idx="1161">
                  <c:v>-1294.5</c:v>
                </c:pt>
                <c:pt idx="1162">
                  <c:v>-1294</c:v>
                </c:pt>
                <c:pt idx="1163">
                  <c:v>-1293.5</c:v>
                </c:pt>
                <c:pt idx="1164">
                  <c:v>-1293</c:v>
                </c:pt>
                <c:pt idx="1165">
                  <c:v>-1292.5</c:v>
                </c:pt>
                <c:pt idx="1166">
                  <c:v>-1292</c:v>
                </c:pt>
                <c:pt idx="1167">
                  <c:v>-1291.5</c:v>
                </c:pt>
                <c:pt idx="1168">
                  <c:v>-1291</c:v>
                </c:pt>
                <c:pt idx="1169">
                  <c:v>-1290.5</c:v>
                </c:pt>
                <c:pt idx="1170">
                  <c:v>-1290</c:v>
                </c:pt>
                <c:pt idx="1171">
                  <c:v>-1289.5</c:v>
                </c:pt>
                <c:pt idx="1172">
                  <c:v>-1289</c:v>
                </c:pt>
                <c:pt idx="1173">
                  <c:v>-1288.5</c:v>
                </c:pt>
                <c:pt idx="1174">
                  <c:v>-1288</c:v>
                </c:pt>
                <c:pt idx="1175">
                  <c:v>-1287.5</c:v>
                </c:pt>
                <c:pt idx="1176">
                  <c:v>-1287</c:v>
                </c:pt>
                <c:pt idx="1177">
                  <c:v>-1286.5</c:v>
                </c:pt>
                <c:pt idx="1178">
                  <c:v>-1286</c:v>
                </c:pt>
                <c:pt idx="1179">
                  <c:v>-1285.5</c:v>
                </c:pt>
                <c:pt idx="1180">
                  <c:v>-1285</c:v>
                </c:pt>
                <c:pt idx="1181">
                  <c:v>-1284.5</c:v>
                </c:pt>
                <c:pt idx="1182">
                  <c:v>-1284</c:v>
                </c:pt>
                <c:pt idx="1183">
                  <c:v>-1283.5</c:v>
                </c:pt>
                <c:pt idx="1184">
                  <c:v>-1283</c:v>
                </c:pt>
                <c:pt idx="1185">
                  <c:v>-1282.5</c:v>
                </c:pt>
                <c:pt idx="1186">
                  <c:v>-1282</c:v>
                </c:pt>
                <c:pt idx="1187">
                  <c:v>-1281.5</c:v>
                </c:pt>
                <c:pt idx="1188">
                  <c:v>-1281</c:v>
                </c:pt>
                <c:pt idx="1189">
                  <c:v>-1280.5</c:v>
                </c:pt>
                <c:pt idx="1190">
                  <c:v>-1280</c:v>
                </c:pt>
                <c:pt idx="1191">
                  <c:v>-1279.5</c:v>
                </c:pt>
                <c:pt idx="1192">
                  <c:v>-1279</c:v>
                </c:pt>
                <c:pt idx="1193">
                  <c:v>-1278.5</c:v>
                </c:pt>
                <c:pt idx="1194">
                  <c:v>-1278</c:v>
                </c:pt>
                <c:pt idx="1195">
                  <c:v>-1277.5</c:v>
                </c:pt>
                <c:pt idx="1196">
                  <c:v>-1277</c:v>
                </c:pt>
                <c:pt idx="1197">
                  <c:v>-1276.5</c:v>
                </c:pt>
                <c:pt idx="1198">
                  <c:v>-1276</c:v>
                </c:pt>
                <c:pt idx="1199">
                  <c:v>-1275.5</c:v>
                </c:pt>
                <c:pt idx="1200">
                  <c:v>-1275</c:v>
                </c:pt>
                <c:pt idx="1201">
                  <c:v>-1274.5</c:v>
                </c:pt>
                <c:pt idx="1202">
                  <c:v>-1274</c:v>
                </c:pt>
                <c:pt idx="1203">
                  <c:v>-1273.5</c:v>
                </c:pt>
                <c:pt idx="1204">
                  <c:v>-1273</c:v>
                </c:pt>
                <c:pt idx="1205">
                  <c:v>-1272.5</c:v>
                </c:pt>
                <c:pt idx="1206">
                  <c:v>-1272</c:v>
                </c:pt>
                <c:pt idx="1207">
                  <c:v>-1271.5</c:v>
                </c:pt>
                <c:pt idx="1208">
                  <c:v>-1271</c:v>
                </c:pt>
                <c:pt idx="1209">
                  <c:v>-1270.5</c:v>
                </c:pt>
                <c:pt idx="1210">
                  <c:v>-1270</c:v>
                </c:pt>
                <c:pt idx="1211">
                  <c:v>-1269.5</c:v>
                </c:pt>
                <c:pt idx="1212">
                  <c:v>-1269</c:v>
                </c:pt>
                <c:pt idx="1213">
                  <c:v>-1268.5</c:v>
                </c:pt>
                <c:pt idx="1214">
                  <c:v>-1268</c:v>
                </c:pt>
                <c:pt idx="1215">
                  <c:v>-1267.5</c:v>
                </c:pt>
                <c:pt idx="1216">
                  <c:v>-1267</c:v>
                </c:pt>
                <c:pt idx="1217">
                  <c:v>-1266.5</c:v>
                </c:pt>
                <c:pt idx="1218">
                  <c:v>-1266</c:v>
                </c:pt>
                <c:pt idx="1219">
                  <c:v>-1265.5</c:v>
                </c:pt>
                <c:pt idx="1220">
                  <c:v>-1265</c:v>
                </c:pt>
                <c:pt idx="1221">
                  <c:v>-1264.5</c:v>
                </c:pt>
                <c:pt idx="1222">
                  <c:v>-1264</c:v>
                </c:pt>
                <c:pt idx="1223">
                  <c:v>-1263.5</c:v>
                </c:pt>
                <c:pt idx="1224">
                  <c:v>-1263</c:v>
                </c:pt>
                <c:pt idx="1225">
                  <c:v>-1262.5</c:v>
                </c:pt>
                <c:pt idx="1226">
                  <c:v>-1262</c:v>
                </c:pt>
                <c:pt idx="1227">
                  <c:v>-1261.5</c:v>
                </c:pt>
                <c:pt idx="1228">
                  <c:v>-1261</c:v>
                </c:pt>
                <c:pt idx="1229">
                  <c:v>-1260.5</c:v>
                </c:pt>
                <c:pt idx="1230">
                  <c:v>-1260</c:v>
                </c:pt>
                <c:pt idx="1231">
                  <c:v>-1259.5</c:v>
                </c:pt>
                <c:pt idx="1232">
                  <c:v>-1259</c:v>
                </c:pt>
                <c:pt idx="1233">
                  <c:v>-1258.5</c:v>
                </c:pt>
                <c:pt idx="1234">
                  <c:v>-1258</c:v>
                </c:pt>
                <c:pt idx="1235">
                  <c:v>-1257.5</c:v>
                </c:pt>
                <c:pt idx="1236">
                  <c:v>-1257</c:v>
                </c:pt>
                <c:pt idx="1237">
                  <c:v>-1256.5</c:v>
                </c:pt>
                <c:pt idx="1238">
                  <c:v>-1256</c:v>
                </c:pt>
                <c:pt idx="1239">
                  <c:v>-1255.5</c:v>
                </c:pt>
                <c:pt idx="1240">
                  <c:v>-1255</c:v>
                </c:pt>
                <c:pt idx="1241">
                  <c:v>-1254.5</c:v>
                </c:pt>
                <c:pt idx="1242">
                  <c:v>-1254</c:v>
                </c:pt>
                <c:pt idx="1243">
                  <c:v>-1253.5</c:v>
                </c:pt>
                <c:pt idx="1244">
                  <c:v>-1253</c:v>
                </c:pt>
                <c:pt idx="1245">
                  <c:v>-1252.5</c:v>
                </c:pt>
                <c:pt idx="1246">
                  <c:v>-1252</c:v>
                </c:pt>
                <c:pt idx="1247">
                  <c:v>-1251.5</c:v>
                </c:pt>
                <c:pt idx="1248">
                  <c:v>-1251</c:v>
                </c:pt>
                <c:pt idx="1249">
                  <c:v>-1250.5</c:v>
                </c:pt>
                <c:pt idx="1250">
                  <c:v>-1250</c:v>
                </c:pt>
                <c:pt idx="1251">
                  <c:v>-1249.5</c:v>
                </c:pt>
                <c:pt idx="1252">
                  <c:v>-1249</c:v>
                </c:pt>
                <c:pt idx="1253">
                  <c:v>-1248.5</c:v>
                </c:pt>
                <c:pt idx="1254">
                  <c:v>-1248</c:v>
                </c:pt>
                <c:pt idx="1255">
                  <c:v>-1247.5</c:v>
                </c:pt>
                <c:pt idx="1256">
                  <c:v>-1247</c:v>
                </c:pt>
                <c:pt idx="1257">
                  <c:v>-1246.5</c:v>
                </c:pt>
                <c:pt idx="1258">
                  <c:v>-1246</c:v>
                </c:pt>
                <c:pt idx="1259">
                  <c:v>-1245.5</c:v>
                </c:pt>
                <c:pt idx="1260">
                  <c:v>-1245</c:v>
                </c:pt>
                <c:pt idx="1261">
                  <c:v>-1244.5</c:v>
                </c:pt>
                <c:pt idx="1262">
                  <c:v>-1244</c:v>
                </c:pt>
                <c:pt idx="1263">
                  <c:v>-1243.5</c:v>
                </c:pt>
                <c:pt idx="1264">
                  <c:v>-1243</c:v>
                </c:pt>
                <c:pt idx="1265">
                  <c:v>-1242.5</c:v>
                </c:pt>
                <c:pt idx="1266">
                  <c:v>-1242</c:v>
                </c:pt>
                <c:pt idx="1267">
                  <c:v>-1241.5</c:v>
                </c:pt>
                <c:pt idx="1268">
                  <c:v>-1241</c:v>
                </c:pt>
                <c:pt idx="1269">
                  <c:v>-1240.5</c:v>
                </c:pt>
                <c:pt idx="1270">
                  <c:v>-1240</c:v>
                </c:pt>
                <c:pt idx="1271">
                  <c:v>-1239.5</c:v>
                </c:pt>
                <c:pt idx="1272">
                  <c:v>-1239</c:v>
                </c:pt>
                <c:pt idx="1273">
                  <c:v>-1238.5</c:v>
                </c:pt>
                <c:pt idx="1274">
                  <c:v>-1238</c:v>
                </c:pt>
                <c:pt idx="1275">
                  <c:v>-1237.5</c:v>
                </c:pt>
                <c:pt idx="1276">
                  <c:v>-1237</c:v>
                </c:pt>
                <c:pt idx="1277">
                  <c:v>-1236.5</c:v>
                </c:pt>
                <c:pt idx="1278">
                  <c:v>-1236</c:v>
                </c:pt>
                <c:pt idx="1279">
                  <c:v>-1235.5</c:v>
                </c:pt>
                <c:pt idx="1280">
                  <c:v>-1235</c:v>
                </c:pt>
                <c:pt idx="1281">
                  <c:v>-1234.5</c:v>
                </c:pt>
                <c:pt idx="1282">
                  <c:v>-1234</c:v>
                </c:pt>
                <c:pt idx="1283">
                  <c:v>-1233.5</c:v>
                </c:pt>
                <c:pt idx="1284">
                  <c:v>-1233</c:v>
                </c:pt>
                <c:pt idx="1285">
                  <c:v>-1232.5</c:v>
                </c:pt>
                <c:pt idx="1286">
                  <c:v>-1232</c:v>
                </c:pt>
                <c:pt idx="1287">
                  <c:v>-1231.5</c:v>
                </c:pt>
                <c:pt idx="1288">
                  <c:v>-1231</c:v>
                </c:pt>
                <c:pt idx="1289">
                  <c:v>-1230.5</c:v>
                </c:pt>
                <c:pt idx="1290">
                  <c:v>-1230</c:v>
                </c:pt>
                <c:pt idx="1291">
                  <c:v>-1229.5</c:v>
                </c:pt>
                <c:pt idx="1292">
                  <c:v>-1229</c:v>
                </c:pt>
                <c:pt idx="1293">
                  <c:v>-1228.5</c:v>
                </c:pt>
                <c:pt idx="1294">
                  <c:v>-1228</c:v>
                </c:pt>
                <c:pt idx="1295">
                  <c:v>-1227.5</c:v>
                </c:pt>
                <c:pt idx="1296">
                  <c:v>-1227</c:v>
                </c:pt>
                <c:pt idx="1297">
                  <c:v>-1226.5</c:v>
                </c:pt>
                <c:pt idx="1298">
                  <c:v>-1226</c:v>
                </c:pt>
                <c:pt idx="1299">
                  <c:v>-1225.5</c:v>
                </c:pt>
                <c:pt idx="1300">
                  <c:v>-1225</c:v>
                </c:pt>
                <c:pt idx="1301">
                  <c:v>-1224.5</c:v>
                </c:pt>
                <c:pt idx="1302">
                  <c:v>-1224</c:v>
                </c:pt>
                <c:pt idx="1303">
                  <c:v>-1223.5</c:v>
                </c:pt>
                <c:pt idx="1304">
                  <c:v>-1223</c:v>
                </c:pt>
                <c:pt idx="1305">
                  <c:v>-1222.5</c:v>
                </c:pt>
                <c:pt idx="1306">
                  <c:v>-1222</c:v>
                </c:pt>
                <c:pt idx="1307">
                  <c:v>-1221.5</c:v>
                </c:pt>
                <c:pt idx="1308">
                  <c:v>-1221</c:v>
                </c:pt>
                <c:pt idx="1309">
                  <c:v>-1220.5</c:v>
                </c:pt>
                <c:pt idx="1310">
                  <c:v>-1220</c:v>
                </c:pt>
                <c:pt idx="1311">
                  <c:v>-1219.5</c:v>
                </c:pt>
                <c:pt idx="1312">
                  <c:v>-1219</c:v>
                </c:pt>
                <c:pt idx="1313">
                  <c:v>-1218.5</c:v>
                </c:pt>
                <c:pt idx="1314">
                  <c:v>-1218</c:v>
                </c:pt>
                <c:pt idx="1315">
                  <c:v>-1217.5</c:v>
                </c:pt>
                <c:pt idx="1316">
                  <c:v>-1217</c:v>
                </c:pt>
                <c:pt idx="1317">
                  <c:v>-1216.5</c:v>
                </c:pt>
                <c:pt idx="1318">
                  <c:v>-1216</c:v>
                </c:pt>
                <c:pt idx="1319">
                  <c:v>-1215.5</c:v>
                </c:pt>
                <c:pt idx="1320">
                  <c:v>-1215</c:v>
                </c:pt>
                <c:pt idx="1321">
                  <c:v>-1214.5</c:v>
                </c:pt>
                <c:pt idx="1322">
                  <c:v>-1214</c:v>
                </c:pt>
                <c:pt idx="1323">
                  <c:v>-1213.5</c:v>
                </c:pt>
                <c:pt idx="1324">
                  <c:v>-1213</c:v>
                </c:pt>
                <c:pt idx="1325">
                  <c:v>-1212.5</c:v>
                </c:pt>
                <c:pt idx="1326">
                  <c:v>-1212</c:v>
                </c:pt>
                <c:pt idx="1327">
                  <c:v>-1211.5</c:v>
                </c:pt>
                <c:pt idx="1328">
                  <c:v>-1211</c:v>
                </c:pt>
                <c:pt idx="1329">
                  <c:v>-1210.5</c:v>
                </c:pt>
                <c:pt idx="1330">
                  <c:v>-1210</c:v>
                </c:pt>
                <c:pt idx="1331">
                  <c:v>-1209.5</c:v>
                </c:pt>
                <c:pt idx="1332">
                  <c:v>-1209</c:v>
                </c:pt>
                <c:pt idx="1333">
                  <c:v>-1208.5</c:v>
                </c:pt>
                <c:pt idx="1334">
                  <c:v>-1208</c:v>
                </c:pt>
                <c:pt idx="1335">
                  <c:v>-1207.5</c:v>
                </c:pt>
                <c:pt idx="1336">
                  <c:v>-1207</c:v>
                </c:pt>
                <c:pt idx="1337">
                  <c:v>-1206.5</c:v>
                </c:pt>
                <c:pt idx="1338">
                  <c:v>-1206</c:v>
                </c:pt>
                <c:pt idx="1339">
                  <c:v>-1205.5</c:v>
                </c:pt>
                <c:pt idx="1340">
                  <c:v>-1205</c:v>
                </c:pt>
                <c:pt idx="1341">
                  <c:v>-1204.5</c:v>
                </c:pt>
                <c:pt idx="1342">
                  <c:v>-1204</c:v>
                </c:pt>
                <c:pt idx="1343">
                  <c:v>-1203.5</c:v>
                </c:pt>
                <c:pt idx="1344">
                  <c:v>-1203</c:v>
                </c:pt>
                <c:pt idx="1345">
                  <c:v>-1202.5</c:v>
                </c:pt>
                <c:pt idx="1346">
                  <c:v>-1202</c:v>
                </c:pt>
                <c:pt idx="1347">
                  <c:v>-1201.5</c:v>
                </c:pt>
                <c:pt idx="1348">
                  <c:v>-1201</c:v>
                </c:pt>
                <c:pt idx="1349">
                  <c:v>-1200.5</c:v>
                </c:pt>
                <c:pt idx="1350">
                  <c:v>-1200</c:v>
                </c:pt>
                <c:pt idx="1351">
                  <c:v>-1199.5</c:v>
                </c:pt>
                <c:pt idx="1352">
                  <c:v>-1199</c:v>
                </c:pt>
                <c:pt idx="1353">
                  <c:v>-1198.5</c:v>
                </c:pt>
                <c:pt idx="1354">
                  <c:v>-1198</c:v>
                </c:pt>
                <c:pt idx="1355">
                  <c:v>-1197.5</c:v>
                </c:pt>
                <c:pt idx="1356">
                  <c:v>-1197</c:v>
                </c:pt>
                <c:pt idx="1357">
                  <c:v>-1196.5</c:v>
                </c:pt>
                <c:pt idx="1358">
                  <c:v>-1196</c:v>
                </c:pt>
                <c:pt idx="1359">
                  <c:v>-1195.5</c:v>
                </c:pt>
                <c:pt idx="1360">
                  <c:v>-1195</c:v>
                </c:pt>
                <c:pt idx="1361">
                  <c:v>-1194.5</c:v>
                </c:pt>
                <c:pt idx="1362">
                  <c:v>-1194</c:v>
                </c:pt>
                <c:pt idx="1363">
                  <c:v>-1193.5</c:v>
                </c:pt>
                <c:pt idx="1364">
                  <c:v>-1193</c:v>
                </c:pt>
                <c:pt idx="1365">
                  <c:v>-1192.5</c:v>
                </c:pt>
                <c:pt idx="1366">
                  <c:v>-1192</c:v>
                </c:pt>
                <c:pt idx="1367">
                  <c:v>-1191.5</c:v>
                </c:pt>
                <c:pt idx="1368">
                  <c:v>-1191</c:v>
                </c:pt>
                <c:pt idx="1369">
                  <c:v>-1190.5</c:v>
                </c:pt>
                <c:pt idx="1370">
                  <c:v>-1190</c:v>
                </c:pt>
                <c:pt idx="1371">
                  <c:v>-1189.5</c:v>
                </c:pt>
                <c:pt idx="1372">
                  <c:v>-1189</c:v>
                </c:pt>
                <c:pt idx="1373">
                  <c:v>-1188.5</c:v>
                </c:pt>
                <c:pt idx="1374">
                  <c:v>-1188</c:v>
                </c:pt>
                <c:pt idx="1375">
                  <c:v>-1187.5</c:v>
                </c:pt>
                <c:pt idx="1376">
                  <c:v>-1187</c:v>
                </c:pt>
                <c:pt idx="1377">
                  <c:v>-1186.5</c:v>
                </c:pt>
                <c:pt idx="1378">
                  <c:v>-1186</c:v>
                </c:pt>
                <c:pt idx="1379">
                  <c:v>-1185.5</c:v>
                </c:pt>
                <c:pt idx="1380">
                  <c:v>-1185</c:v>
                </c:pt>
                <c:pt idx="1381">
                  <c:v>-1184.5</c:v>
                </c:pt>
                <c:pt idx="1382">
                  <c:v>-1184</c:v>
                </c:pt>
                <c:pt idx="1383">
                  <c:v>-1183.5</c:v>
                </c:pt>
                <c:pt idx="1384">
                  <c:v>-1183</c:v>
                </c:pt>
                <c:pt idx="1385">
                  <c:v>-1182.5</c:v>
                </c:pt>
                <c:pt idx="1386">
                  <c:v>-1182</c:v>
                </c:pt>
                <c:pt idx="1387">
                  <c:v>-1181.5</c:v>
                </c:pt>
                <c:pt idx="1388">
                  <c:v>-1181</c:v>
                </c:pt>
                <c:pt idx="1389">
                  <c:v>-1180.5</c:v>
                </c:pt>
                <c:pt idx="1390">
                  <c:v>-1180</c:v>
                </c:pt>
                <c:pt idx="1391">
                  <c:v>-1179.5</c:v>
                </c:pt>
                <c:pt idx="1392">
                  <c:v>-1179</c:v>
                </c:pt>
                <c:pt idx="1393">
                  <c:v>-1178.5</c:v>
                </c:pt>
                <c:pt idx="1394">
                  <c:v>-1178</c:v>
                </c:pt>
                <c:pt idx="1395">
                  <c:v>-1177.5</c:v>
                </c:pt>
                <c:pt idx="1396">
                  <c:v>-1177</c:v>
                </c:pt>
                <c:pt idx="1397">
                  <c:v>-1176.5</c:v>
                </c:pt>
                <c:pt idx="1398">
                  <c:v>-1176</c:v>
                </c:pt>
                <c:pt idx="1399">
                  <c:v>-1175.5</c:v>
                </c:pt>
                <c:pt idx="1400">
                  <c:v>-1175</c:v>
                </c:pt>
                <c:pt idx="1401">
                  <c:v>-1174.5</c:v>
                </c:pt>
                <c:pt idx="1402">
                  <c:v>-1174</c:v>
                </c:pt>
                <c:pt idx="1403">
                  <c:v>-1173.5</c:v>
                </c:pt>
                <c:pt idx="1404">
                  <c:v>-1173</c:v>
                </c:pt>
                <c:pt idx="1405">
                  <c:v>-1172.5</c:v>
                </c:pt>
                <c:pt idx="1406">
                  <c:v>-1172</c:v>
                </c:pt>
                <c:pt idx="1407">
                  <c:v>-1171.5</c:v>
                </c:pt>
                <c:pt idx="1408">
                  <c:v>-1171</c:v>
                </c:pt>
                <c:pt idx="1409">
                  <c:v>-1170.5</c:v>
                </c:pt>
                <c:pt idx="1410">
                  <c:v>-1170</c:v>
                </c:pt>
                <c:pt idx="1411">
                  <c:v>-1169.5</c:v>
                </c:pt>
                <c:pt idx="1412">
                  <c:v>-1169</c:v>
                </c:pt>
                <c:pt idx="1413">
                  <c:v>-1168.5</c:v>
                </c:pt>
                <c:pt idx="1414">
                  <c:v>-1168</c:v>
                </c:pt>
                <c:pt idx="1415">
                  <c:v>-1167.5</c:v>
                </c:pt>
                <c:pt idx="1416">
                  <c:v>-1167</c:v>
                </c:pt>
                <c:pt idx="1417">
                  <c:v>-1166.5</c:v>
                </c:pt>
                <c:pt idx="1418">
                  <c:v>-1166</c:v>
                </c:pt>
                <c:pt idx="1419">
                  <c:v>-1165.5</c:v>
                </c:pt>
                <c:pt idx="1420">
                  <c:v>-1165</c:v>
                </c:pt>
                <c:pt idx="1421">
                  <c:v>-1164.5</c:v>
                </c:pt>
                <c:pt idx="1422">
                  <c:v>-1164</c:v>
                </c:pt>
                <c:pt idx="1423">
                  <c:v>-1163.5</c:v>
                </c:pt>
                <c:pt idx="1424">
                  <c:v>-1163</c:v>
                </c:pt>
                <c:pt idx="1425">
                  <c:v>-1162.5</c:v>
                </c:pt>
                <c:pt idx="1426">
                  <c:v>-1162</c:v>
                </c:pt>
                <c:pt idx="1427">
                  <c:v>-1161.5</c:v>
                </c:pt>
                <c:pt idx="1428">
                  <c:v>-1161</c:v>
                </c:pt>
                <c:pt idx="1429">
                  <c:v>-1160.5</c:v>
                </c:pt>
                <c:pt idx="1430">
                  <c:v>-1160</c:v>
                </c:pt>
                <c:pt idx="1431">
                  <c:v>-1159.5</c:v>
                </c:pt>
                <c:pt idx="1432">
                  <c:v>-1159</c:v>
                </c:pt>
                <c:pt idx="1433">
                  <c:v>-1158.5</c:v>
                </c:pt>
                <c:pt idx="1434">
                  <c:v>-1158</c:v>
                </c:pt>
                <c:pt idx="1435">
                  <c:v>-1157.5</c:v>
                </c:pt>
                <c:pt idx="1436">
                  <c:v>-1157</c:v>
                </c:pt>
                <c:pt idx="1437">
                  <c:v>-1156.5</c:v>
                </c:pt>
                <c:pt idx="1438">
                  <c:v>-1156</c:v>
                </c:pt>
                <c:pt idx="1439">
                  <c:v>-1155.5</c:v>
                </c:pt>
                <c:pt idx="1440">
                  <c:v>-1155</c:v>
                </c:pt>
                <c:pt idx="1441">
                  <c:v>-1154.5</c:v>
                </c:pt>
                <c:pt idx="1442">
                  <c:v>-1154</c:v>
                </c:pt>
                <c:pt idx="1443">
                  <c:v>-1153.5</c:v>
                </c:pt>
                <c:pt idx="1444">
                  <c:v>-1153</c:v>
                </c:pt>
                <c:pt idx="1445">
                  <c:v>-1152.5</c:v>
                </c:pt>
                <c:pt idx="1446">
                  <c:v>-1152</c:v>
                </c:pt>
                <c:pt idx="1447">
                  <c:v>-1151.5</c:v>
                </c:pt>
                <c:pt idx="1448">
                  <c:v>-1151</c:v>
                </c:pt>
                <c:pt idx="1449">
                  <c:v>-1150.5</c:v>
                </c:pt>
                <c:pt idx="1450">
                  <c:v>-1150</c:v>
                </c:pt>
                <c:pt idx="1451">
                  <c:v>-1149.5</c:v>
                </c:pt>
                <c:pt idx="1452">
                  <c:v>-1149</c:v>
                </c:pt>
                <c:pt idx="1453">
                  <c:v>-1148.5</c:v>
                </c:pt>
                <c:pt idx="1454">
                  <c:v>-1148</c:v>
                </c:pt>
                <c:pt idx="1455">
                  <c:v>-1147.5</c:v>
                </c:pt>
                <c:pt idx="1456">
                  <c:v>-1147</c:v>
                </c:pt>
                <c:pt idx="1457">
                  <c:v>-1146.5</c:v>
                </c:pt>
                <c:pt idx="1458">
                  <c:v>-1146</c:v>
                </c:pt>
                <c:pt idx="1459">
                  <c:v>-1145.5</c:v>
                </c:pt>
                <c:pt idx="1460">
                  <c:v>-1145</c:v>
                </c:pt>
                <c:pt idx="1461">
                  <c:v>-1144.5</c:v>
                </c:pt>
                <c:pt idx="1462">
                  <c:v>-1144</c:v>
                </c:pt>
                <c:pt idx="1463">
                  <c:v>-1143.5</c:v>
                </c:pt>
                <c:pt idx="1464">
                  <c:v>-1143</c:v>
                </c:pt>
                <c:pt idx="1465">
                  <c:v>-1142.5</c:v>
                </c:pt>
                <c:pt idx="1466">
                  <c:v>-1142</c:v>
                </c:pt>
                <c:pt idx="1467">
                  <c:v>-1141.5</c:v>
                </c:pt>
                <c:pt idx="1468">
                  <c:v>-1141</c:v>
                </c:pt>
                <c:pt idx="1469">
                  <c:v>-1140.5</c:v>
                </c:pt>
                <c:pt idx="1470">
                  <c:v>-1140</c:v>
                </c:pt>
                <c:pt idx="1471">
                  <c:v>-1139.5</c:v>
                </c:pt>
                <c:pt idx="1472">
                  <c:v>-1139</c:v>
                </c:pt>
                <c:pt idx="1473">
                  <c:v>-1138.5</c:v>
                </c:pt>
                <c:pt idx="1474">
                  <c:v>-1138</c:v>
                </c:pt>
                <c:pt idx="1475">
                  <c:v>-1137.5</c:v>
                </c:pt>
                <c:pt idx="1476">
                  <c:v>-1137</c:v>
                </c:pt>
                <c:pt idx="1477">
                  <c:v>-1136.5</c:v>
                </c:pt>
                <c:pt idx="1478">
                  <c:v>-1136</c:v>
                </c:pt>
                <c:pt idx="1479">
                  <c:v>-1135.5</c:v>
                </c:pt>
                <c:pt idx="1480">
                  <c:v>-1135</c:v>
                </c:pt>
                <c:pt idx="1481">
                  <c:v>-1134.5</c:v>
                </c:pt>
                <c:pt idx="1482">
                  <c:v>-1134</c:v>
                </c:pt>
                <c:pt idx="1483">
                  <c:v>-1133.5</c:v>
                </c:pt>
                <c:pt idx="1484">
                  <c:v>-1133</c:v>
                </c:pt>
                <c:pt idx="1485">
                  <c:v>-1132.5</c:v>
                </c:pt>
                <c:pt idx="1486">
                  <c:v>-1132</c:v>
                </c:pt>
                <c:pt idx="1487">
                  <c:v>-1131.5</c:v>
                </c:pt>
                <c:pt idx="1488">
                  <c:v>-1131</c:v>
                </c:pt>
                <c:pt idx="1489">
                  <c:v>-1130.5</c:v>
                </c:pt>
                <c:pt idx="1490">
                  <c:v>-1130</c:v>
                </c:pt>
                <c:pt idx="1491">
                  <c:v>-1129.5</c:v>
                </c:pt>
                <c:pt idx="1492">
                  <c:v>-1129</c:v>
                </c:pt>
                <c:pt idx="1493">
                  <c:v>-1128.5</c:v>
                </c:pt>
                <c:pt idx="1494">
                  <c:v>-1128</c:v>
                </c:pt>
                <c:pt idx="1495">
                  <c:v>-1127.5</c:v>
                </c:pt>
                <c:pt idx="1496">
                  <c:v>-1127</c:v>
                </c:pt>
                <c:pt idx="1497">
                  <c:v>-1126.5</c:v>
                </c:pt>
                <c:pt idx="1498">
                  <c:v>-1126</c:v>
                </c:pt>
                <c:pt idx="1499">
                  <c:v>-1125.5</c:v>
                </c:pt>
                <c:pt idx="1500">
                  <c:v>-1125</c:v>
                </c:pt>
                <c:pt idx="1501">
                  <c:v>-1124.5</c:v>
                </c:pt>
                <c:pt idx="1502">
                  <c:v>-1124</c:v>
                </c:pt>
                <c:pt idx="1503">
                  <c:v>-1123.5</c:v>
                </c:pt>
                <c:pt idx="1504">
                  <c:v>-1123</c:v>
                </c:pt>
                <c:pt idx="1505">
                  <c:v>-1122.5</c:v>
                </c:pt>
                <c:pt idx="1506">
                  <c:v>-1122</c:v>
                </c:pt>
                <c:pt idx="1507">
                  <c:v>-1121.5</c:v>
                </c:pt>
                <c:pt idx="1508">
                  <c:v>-1121</c:v>
                </c:pt>
                <c:pt idx="1509">
                  <c:v>-1120.5</c:v>
                </c:pt>
                <c:pt idx="1510">
                  <c:v>-1120</c:v>
                </c:pt>
                <c:pt idx="1511">
                  <c:v>-1119.5</c:v>
                </c:pt>
                <c:pt idx="1512">
                  <c:v>-1119</c:v>
                </c:pt>
                <c:pt idx="1513">
                  <c:v>-1118.5</c:v>
                </c:pt>
                <c:pt idx="1514">
                  <c:v>-1118</c:v>
                </c:pt>
                <c:pt idx="1515">
                  <c:v>-1117.5</c:v>
                </c:pt>
                <c:pt idx="1516">
                  <c:v>-1117</c:v>
                </c:pt>
                <c:pt idx="1517">
                  <c:v>-1116.5</c:v>
                </c:pt>
                <c:pt idx="1518">
                  <c:v>-1116</c:v>
                </c:pt>
                <c:pt idx="1519">
                  <c:v>-1115.5</c:v>
                </c:pt>
                <c:pt idx="1520">
                  <c:v>-1115</c:v>
                </c:pt>
                <c:pt idx="1521">
                  <c:v>-1114.5</c:v>
                </c:pt>
                <c:pt idx="1522">
                  <c:v>-1114</c:v>
                </c:pt>
                <c:pt idx="1523">
                  <c:v>-1113.5</c:v>
                </c:pt>
                <c:pt idx="1524">
                  <c:v>-1113</c:v>
                </c:pt>
                <c:pt idx="1525">
                  <c:v>-1112.5</c:v>
                </c:pt>
                <c:pt idx="1526">
                  <c:v>-1112</c:v>
                </c:pt>
                <c:pt idx="1527">
                  <c:v>-1111.5</c:v>
                </c:pt>
                <c:pt idx="1528">
                  <c:v>-1111</c:v>
                </c:pt>
                <c:pt idx="1529">
                  <c:v>-1110.5</c:v>
                </c:pt>
                <c:pt idx="1530">
                  <c:v>-1110</c:v>
                </c:pt>
                <c:pt idx="1531">
                  <c:v>-1109.5</c:v>
                </c:pt>
                <c:pt idx="1532">
                  <c:v>-1109</c:v>
                </c:pt>
                <c:pt idx="1533">
                  <c:v>-1108.5</c:v>
                </c:pt>
                <c:pt idx="1534">
                  <c:v>-1108</c:v>
                </c:pt>
                <c:pt idx="1535">
                  <c:v>-1107.5</c:v>
                </c:pt>
                <c:pt idx="1536">
                  <c:v>-1107</c:v>
                </c:pt>
                <c:pt idx="1537">
                  <c:v>-1106.5</c:v>
                </c:pt>
                <c:pt idx="1538">
                  <c:v>-1106</c:v>
                </c:pt>
                <c:pt idx="1539">
                  <c:v>-1105.5</c:v>
                </c:pt>
                <c:pt idx="1540">
                  <c:v>-1105</c:v>
                </c:pt>
                <c:pt idx="1541">
                  <c:v>-1104.5</c:v>
                </c:pt>
                <c:pt idx="1542">
                  <c:v>-1104</c:v>
                </c:pt>
                <c:pt idx="1543">
                  <c:v>-1103.5</c:v>
                </c:pt>
                <c:pt idx="1544">
                  <c:v>-1103</c:v>
                </c:pt>
                <c:pt idx="1545">
                  <c:v>-1102.5</c:v>
                </c:pt>
                <c:pt idx="1546">
                  <c:v>-1102</c:v>
                </c:pt>
                <c:pt idx="1547">
                  <c:v>-1101.5</c:v>
                </c:pt>
                <c:pt idx="1548">
                  <c:v>-1101</c:v>
                </c:pt>
                <c:pt idx="1549">
                  <c:v>-1100.5</c:v>
                </c:pt>
                <c:pt idx="1550">
                  <c:v>-1100</c:v>
                </c:pt>
                <c:pt idx="1551">
                  <c:v>-1099.5</c:v>
                </c:pt>
                <c:pt idx="1552">
                  <c:v>-1099</c:v>
                </c:pt>
                <c:pt idx="1553">
                  <c:v>-1098.5</c:v>
                </c:pt>
                <c:pt idx="1554">
                  <c:v>-1098</c:v>
                </c:pt>
                <c:pt idx="1555">
                  <c:v>-1097.5</c:v>
                </c:pt>
                <c:pt idx="1556">
                  <c:v>-1097</c:v>
                </c:pt>
                <c:pt idx="1557">
                  <c:v>-1096.5</c:v>
                </c:pt>
                <c:pt idx="1558">
                  <c:v>-1096</c:v>
                </c:pt>
                <c:pt idx="1559">
                  <c:v>-1095.5</c:v>
                </c:pt>
                <c:pt idx="1560">
                  <c:v>-1095</c:v>
                </c:pt>
                <c:pt idx="1561">
                  <c:v>-1094.5</c:v>
                </c:pt>
                <c:pt idx="1562">
                  <c:v>-1094</c:v>
                </c:pt>
                <c:pt idx="1563">
                  <c:v>-1093.5</c:v>
                </c:pt>
                <c:pt idx="1564">
                  <c:v>-1093</c:v>
                </c:pt>
                <c:pt idx="1565">
                  <c:v>-1092.5</c:v>
                </c:pt>
                <c:pt idx="1566">
                  <c:v>-1092</c:v>
                </c:pt>
                <c:pt idx="1567">
                  <c:v>-1091.5</c:v>
                </c:pt>
                <c:pt idx="1568">
                  <c:v>-1091</c:v>
                </c:pt>
                <c:pt idx="1569">
                  <c:v>-1090.5</c:v>
                </c:pt>
                <c:pt idx="1570">
                  <c:v>-1090</c:v>
                </c:pt>
                <c:pt idx="1571">
                  <c:v>-1089.5</c:v>
                </c:pt>
                <c:pt idx="1572">
                  <c:v>-1089</c:v>
                </c:pt>
                <c:pt idx="1573">
                  <c:v>-1088.5</c:v>
                </c:pt>
                <c:pt idx="1574">
                  <c:v>-1088</c:v>
                </c:pt>
                <c:pt idx="1575">
                  <c:v>-1087.5</c:v>
                </c:pt>
                <c:pt idx="1576">
                  <c:v>-1087</c:v>
                </c:pt>
                <c:pt idx="1577">
                  <c:v>-1086.5</c:v>
                </c:pt>
                <c:pt idx="1578">
                  <c:v>-1086</c:v>
                </c:pt>
                <c:pt idx="1579">
                  <c:v>-1085.5</c:v>
                </c:pt>
                <c:pt idx="1580">
                  <c:v>-1085</c:v>
                </c:pt>
                <c:pt idx="1581">
                  <c:v>-1084.5</c:v>
                </c:pt>
                <c:pt idx="1582">
                  <c:v>-1084</c:v>
                </c:pt>
                <c:pt idx="1583">
                  <c:v>-1083.5</c:v>
                </c:pt>
                <c:pt idx="1584">
                  <c:v>-1083</c:v>
                </c:pt>
                <c:pt idx="1585">
                  <c:v>-1082.5</c:v>
                </c:pt>
                <c:pt idx="1586">
                  <c:v>-1082</c:v>
                </c:pt>
                <c:pt idx="1587">
                  <c:v>-1081.5</c:v>
                </c:pt>
                <c:pt idx="1588">
                  <c:v>-1081</c:v>
                </c:pt>
                <c:pt idx="1589">
                  <c:v>-1080.5</c:v>
                </c:pt>
                <c:pt idx="1590">
                  <c:v>-1080</c:v>
                </c:pt>
                <c:pt idx="1591">
                  <c:v>-1079.5</c:v>
                </c:pt>
                <c:pt idx="1592">
                  <c:v>-1079</c:v>
                </c:pt>
                <c:pt idx="1593">
                  <c:v>-1078.5</c:v>
                </c:pt>
                <c:pt idx="1594">
                  <c:v>-1078</c:v>
                </c:pt>
                <c:pt idx="1595">
                  <c:v>-1077.5</c:v>
                </c:pt>
                <c:pt idx="1596">
                  <c:v>-1077</c:v>
                </c:pt>
                <c:pt idx="1597">
                  <c:v>-1076.5</c:v>
                </c:pt>
                <c:pt idx="1598">
                  <c:v>-1076</c:v>
                </c:pt>
                <c:pt idx="1599">
                  <c:v>-1075.5</c:v>
                </c:pt>
                <c:pt idx="1600">
                  <c:v>-1075</c:v>
                </c:pt>
                <c:pt idx="1601">
                  <c:v>-1074.5</c:v>
                </c:pt>
                <c:pt idx="1602">
                  <c:v>-1074</c:v>
                </c:pt>
                <c:pt idx="1603">
                  <c:v>-1073.5</c:v>
                </c:pt>
                <c:pt idx="1604">
                  <c:v>-1073</c:v>
                </c:pt>
                <c:pt idx="1605">
                  <c:v>-1072.5</c:v>
                </c:pt>
                <c:pt idx="1606">
                  <c:v>-1072</c:v>
                </c:pt>
                <c:pt idx="1607">
                  <c:v>-1071.5</c:v>
                </c:pt>
                <c:pt idx="1608">
                  <c:v>-1071</c:v>
                </c:pt>
                <c:pt idx="1609">
                  <c:v>-1070.5</c:v>
                </c:pt>
                <c:pt idx="1610">
                  <c:v>-1070</c:v>
                </c:pt>
                <c:pt idx="1611">
                  <c:v>-1069.5</c:v>
                </c:pt>
                <c:pt idx="1612">
                  <c:v>-1069</c:v>
                </c:pt>
                <c:pt idx="1613">
                  <c:v>-1068.5</c:v>
                </c:pt>
                <c:pt idx="1614">
                  <c:v>-1068</c:v>
                </c:pt>
                <c:pt idx="1615">
                  <c:v>-1067.5</c:v>
                </c:pt>
                <c:pt idx="1616">
                  <c:v>-1067</c:v>
                </c:pt>
                <c:pt idx="1617">
                  <c:v>-1066.5</c:v>
                </c:pt>
                <c:pt idx="1618">
                  <c:v>-1066</c:v>
                </c:pt>
                <c:pt idx="1619">
                  <c:v>-1065.5</c:v>
                </c:pt>
                <c:pt idx="1620">
                  <c:v>-1065</c:v>
                </c:pt>
                <c:pt idx="1621">
                  <c:v>-1064.5</c:v>
                </c:pt>
                <c:pt idx="1622">
                  <c:v>-1064</c:v>
                </c:pt>
                <c:pt idx="1623">
                  <c:v>-1063.5</c:v>
                </c:pt>
                <c:pt idx="1624">
                  <c:v>-1063</c:v>
                </c:pt>
                <c:pt idx="1625">
                  <c:v>-1062.5</c:v>
                </c:pt>
                <c:pt idx="1626">
                  <c:v>-1062</c:v>
                </c:pt>
                <c:pt idx="1627">
                  <c:v>-1061.5</c:v>
                </c:pt>
                <c:pt idx="1628">
                  <c:v>-1061</c:v>
                </c:pt>
                <c:pt idx="1629">
                  <c:v>-1060.5</c:v>
                </c:pt>
                <c:pt idx="1630">
                  <c:v>-1060</c:v>
                </c:pt>
                <c:pt idx="1631">
                  <c:v>-1059.5</c:v>
                </c:pt>
                <c:pt idx="1632">
                  <c:v>-1059</c:v>
                </c:pt>
                <c:pt idx="1633">
                  <c:v>-1058.5</c:v>
                </c:pt>
                <c:pt idx="1634">
                  <c:v>-1058</c:v>
                </c:pt>
                <c:pt idx="1635">
                  <c:v>-1057.5</c:v>
                </c:pt>
                <c:pt idx="1636">
                  <c:v>-1057</c:v>
                </c:pt>
                <c:pt idx="1637">
                  <c:v>-1056.5</c:v>
                </c:pt>
                <c:pt idx="1638">
                  <c:v>-1056</c:v>
                </c:pt>
                <c:pt idx="1639">
                  <c:v>-1055.5</c:v>
                </c:pt>
                <c:pt idx="1640">
                  <c:v>-1055</c:v>
                </c:pt>
                <c:pt idx="1641">
                  <c:v>-1054.5</c:v>
                </c:pt>
                <c:pt idx="1642">
                  <c:v>-1054</c:v>
                </c:pt>
                <c:pt idx="1643">
                  <c:v>-1053.5</c:v>
                </c:pt>
                <c:pt idx="1644">
                  <c:v>-1053</c:v>
                </c:pt>
                <c:pt idx="1645">
                  <c:v>-1052.5</c:v>
                </c:pt>
                <c:pt idx="1646">
                  <c:v>-1052</c:v>
                </c:pt>
                <c:pt idx="1647">
                  <c:v>-1051.5</c:v>
                </c:pt>
                <c:pt idx="1648">
                  <c:v>-1051</c:v>
                </c:pt>
                <c:pt idx="1649">
                  <c:v>-1050.5</c:v>
                </c:pt>
                <c:pt idx="1650">
                  <c:v>-1050</c:v>
                </c:pt>
                <c:pt idx="1651">
                  <c:v>-1049.5</c:v>
                </c:pt>
                <c:pt idx="1652">
                  <c:v>-1049</c:v>
                </c:pt>
                <c:pt idx="1653">
                  <c:v>-1048.5</c:v>
                </c:pt>
                <c:pt idx="1654">
                  <c:v>-1048</c:v>
                </c:pt>
                <c:pt idx="1655">
                  <c:v>-1047.5</c:v>
                </c:pt>
                <c:pt idx="1656">
                  <c:v>-1047</c:v>
                </c:pt>
                <c:pt idx="1657">
                  <c:v>-1046.5</c:v>
                </c:pt>
                <c:pt idx="1658">
                  <c:v>-1046</c:v>
                </c:pt>
                <c:pt idx="1659">
                  <c:v>-1045.5</c:v>
                </c:pt>
                <c:pt idx="1660">
                  <c:v>-1045</c:v>
                </c:pt>
                <c:pt idx="1661">
                  <c:v>-1044.5</c:v>
                </c:pt>
                <c:pt idx="1662">
                  <c:v>-1044</c:v>
                </c:pt>
                <c:pt idx="1663">
                  <c:v>-1043.5</c:v>
                </c:pt>
                <c:pt idx="1664">
                  <c:v>-1043</c:v>
                </c:pt>
                <c:pt idx="1665">
                  <c:v>-1042.5</c:v>
                </c:pt>
                <c:pt idx="1666">
                  <c:v>-1042</c:v>
                </c:pt>
                <c:pt idx="1667">
                  <c:v>-1041.5</c:v>
                </c:pt>
                <c:pt idx="1668">
                  <c:v>-1041</c:v>
                </c:pt>
                <c:pt idx="1669">
                  <c:v>-1040.5</c:v>
                </c:pt>
                <c:pt idx="1670">
                  <c:v>-1040</c:v>
                </c:pt>
                <c:pt idx="1671">
                  <c:v>-1039.5</c:v>
                </c:pt>
                <c:pt idx="1672">
                  <c:v>-1039</c:v>
                </c:pt>
                <c:pt idx="1673">
                  <c:v>-1038.5</c:v>
                </c:pt>
                <c:pt idx="1674">
                  <c:v>-1038</c:v>
                </c:pt>
                <c:pt idx="1675">
                  <c:v>-1037.5</c:v>
                </c:pt>
                <c:pt idx="1676">
                  <c:v>-1037</c:v>
                </c:pt>
                <c:pt idx="1677">
                  <c:v>-1036.5</c:v>
                </c:pt>
                <c:pt idx="1678">
                  <c:v>-1036</c:v>
                </c:pt>
                <c:pt idx="1679">
                  <c:v>-1035.5</c:v>
                </c:pt>
                <c:pt idx="1680">
                  <c:v>-1035</c:v>
                </c:pt>
                <c:pt idx="1681">
                  <c:v>-1034.5</c:v>
                </c:pt>
                <c:pt idx="1682">
                  <c:v>-1034</c:v>
                </c:pt>
                <c:pt idx="1683">
                  <c:v>-1033.5</c:v>
                </c:pt>
                <c:pt idx="1684">
                  <c:v>-1033</c:v>
                </c:pt>
                <c:pt idx="1685">
                  <c:v>-1032.5</c:v>
                </c:pt>
                <c:pt idx="1686">
                  <c:v>-1032</c:v>
                </c:pt>
                <c:pt idx="1687">
                  <c:v>-1031.5</c:v>
                </c:pt>
                <c:pt idx="1688">
                  <c:v>-1031</c:v>
                </c:pt>
                <c:pt idx="1689">
                  <c:v>-1030.5</c:v>
                </c:pt>
                <c:pt idx="1690">
                  <c:v>-1030</c:v>
                </c:pt>
                <c:pt idx="1691">
                  <c:v>-1029.5</c:v>
                </c:pt>
                <c:pt idx="1692">
                  <c:v>-1029</c:v>
                </c:pt>
                <c:pt idx="1693">
                  <c:v>-1028.5</c:v>
                </c:pt>
                <c:pt idx="1694">
                  <c:v>-1028</c:v>
                </c:pt>
                <c:pt idx="1695">
                  <c:v>-1027.5</c:v>
                </c:pt>
                <c:pt idx="1696">
                  <c:v>-1027</c:v>
                </c:pt>
                <c:pt idx="1697">
                  <c:v>-1026.5</c:v>
                </c:pt>
                <c:pt idx="1698">
                  <c:v>-1026</c:v>
                </c:pt>
                <c:pt idx="1699">
                  <c:v>-1025.5</c:v>
                </c:pt>
                <c:pt idx="1700">
                  <c:v>-1025</c:v>
                </c:pt>
                <c:pt idx="1701">
                  <c:v>-1024.5</c:v>
                </c:pt>
                <c:pt idx="1702">
                  <c:v>-1024</c:v>
                </c:pt>
                <c:pt idx="1703">
                  <c:v>-1023.5</c:v>
                </c:pt>
                <c:pt idx="1704">
                  <c:v>-1023</c:v>
                </c:pt>
                <c:pt idx="1705">
                  <c:v>-1022.5</c:v>
                </c:pt>
                <c:pt idx="1706">
                  <c:v>-1022</c:v>
                </c:pt>
                <c:pt idx="1707">
                  <c:v>-1021.5</c:v>
                </c:pt>
                <c:pt idx="1708">
                  <c:v>-1021</c:v>
                </c:pt>
                <c:pt idx="1709">
                  <c:v>-1020.5</c:v>
                </c:pt>
                <c:pt idx="1710">
                  <c:v>-1020</c:v>
                </c:pt>
                <c:pt idx="1711">
                  <c:v>-1019.5</c:v>
                </c:pt>
                <c:pt idx="1712">
                  <c:v>-1019</c:v>
                </c:pt>
                <c:pt idx="1713">
                  <c:v>-1018.5</c:v>
                </c:pt>
                <c:pt idx="1714">
                  <c:v>-1018</c:v>
                </c:pt>
                <c:pt idx="1715">
                  <c:v>-1017.5</c:v>
                </c:pt>
                <c:pt idx="1716">
                  <c:v>-1017</c:v>
                </c:pt>
                <c:pt idx="1717">
                  <c:v>-1016.5</c:v>
                </c:pt>
                <c:pt idx="1718">
                  <c:v>-1016</c:v>
                </c:pt>
                <c:pt idx="1719">
                  <c:v>-1015.5</c:v>
                </c:pt>
                <c:pt idx="1720">
                  <c:v>-1015</c:v>
                </c:pt>
                <c:pt idx="1721">
                  <c:v>-1014.5</c:v>
                </c:pt>
                <c:pt idx="1722">
                  <c:v>-1014</c:v>
                </c:pt>
                <c:pt idx="1723">
                  <c:v>-1013.5</c:v>
                </c:pt>
                <c:pt idx="1724">
                  <c:v>-1013</c:v>
                </c:pt>
                <c:pt idx="1725">
                  <c:v>-1012.5</c:v>
                </c:pt>
                <c:pt idx="1726">
                  <c:v>-1012</c:v>
                </c:pt>
                <c:pt idx="1727">
                  <c:v>-1011.5</c:v>
                </c:pt>
                <c:pt idx="1728">
                  <c:v>-1011</c:v>
                </c:pt>
                <c:pt idx="1729">
                  <c:v>-1010.5</c:v>
                </c:pt>
                <c:pt idx="1730">
                  <c:v>-1010</c:v>
                </c:pt>
                <c:pt idx="1731">
                  <c:v>-1009.5</c:v>
                </c:pt>
                <c:pt idx="1732">
                  <c:v>-1009</c:v>
                </c:pt>
                <c:pt idx="1733">
                  <c:v>-1008.5</c:v>
                </c:pt>
                <c:pt idx="1734">
                  <c:v>-1008</c:v>
                </c:pt>
                <c:pt idx="1735">
                  <c:v>-1007.5</c:v>
                </c:pt>
                <c:pt idx="1736">
                  <c:v>-1007</c:v>
                </c:pt>
                <c:pt idx="1737">
                  <c:v>-1006.5</c:v>
                </c:pt>
                <c:pt idx="1738">
                  <c:v>-1006</c:v>
                </c:pt>
                <c:pt idx="1739">
                  <c:v>-1005.5</c:v>
                </c:pt>
                <c:pt idx="1740">
                  <c:v>-1005</c:v>
                </c:pt>
                <c:pt idx="1741">
                  <c:v>-1004.5</c:v>
                </c:pt>
                <c:pt idx="1742">
                  <c:v>-1004</c:v>
                </c:pt>
                <c:pt idx="1743">
                  <c:v>-1003.5</c:v>
                </c:pt>
                <c:pt idx="1744">
                  <c:v>-1003</c:v>
                </c:pt>
                <c:pt idx="1745">
                  <c:v>-1002.5</c:v>
                </c:pt>
                <c:pt idx="1746">
                  <c:v>-1002</c:v>
                </c:pt>
                <c:pt idx="1747">
                  <c:v>-1001.5</c:v>
                </c:pt>
                <c:pt idx="1748">
                  <c:v>-1001</c:v>
                </c:pt>
                <c:pt idx="1749">
                  <c:v>-1000.5</c:v>
                </c:pt>
                <c:pt idx="1750">
                  <c:v>-1000</c:v>
                </c:pt>
                <c:pt idx="1751">
                  <c:v>-999.5</c:v>
                </c:pt>
                <c:pt idx="1752">
                  <c:v>-999</c:v>
                </c:pt>
                <c:pt idx="1753">
                  <c:v>-998.5</c:v>
                </c:pt>
                <c:pt idx="1754">
                  <c:v>-998</c:v>
                </c:pt>
                <c:pt idx="1755">
                  <c:v>-997.5</c:v>
                </c:pt>
                <c:pt idx="1756">
                  <c:v>-997</c:v>
                </c:pt>
                <c:pt idx="1757">
                  <c:v>-996.5</c:v>
                </c:pt>
                <c:pt idx="1758">
                  <c:v>-996</c:v>
                </c:pt>
                <c:pt idx="1759">
                  <c:v>-995.5</c:v>
                </c:pt>
                <c:pt idx="1760">
                  <c:v>-995</c:v>
                </c:pt>
                <c:pt idx="1761">
                  <c:v>-994.5</c:v>
                </c:pt>
                <c:pt idx="1762">
                  <c:v>-994</c:v>
                </c:pt>
                <c:pt idx="1763">
                  <c:v>-993.5</c:v>
                </c:pt>
                <c:pt idx="1764">
                  <c:v>-993</c:v>
                </c:pt>
                <c:pt idx="1765">
                  <c:v>-992.5</c:v>
                </c:pt>
                <c:pt idx="1766">
                  <c:v>-992</c:v>
                </c:pt>
                <c:pt idx="1767">
                  <c:v>-991.5</c:v>
                </c:pt>
                <c:pt idx="1768">
                  <c:v>-991</c:v>
                </c:pt>
                <c:pt idx="1769">
                  <c:v>-990.5</c:v>
                </c:pt>
                <c:pt idx="1770">
                  <c:v>-990</c:v>
                </c:pt>
                <c:pt idx="1771">
                  <c:v>-989.5</c:v>
                </c:pt>
                <c:pt idx="1772">
                  <c:v>-989</c:v>
                </c:pt>
                <c:pt idx="1773">
                  <c:v>-988.5</c:v>
                </c:pt>
                <c:pt idx="1774">
                  <c:v>-988</c:v>
                </c:pt>
                <c:pt idx="1775">
                  <c:v>-987.5</c:v>
                </c:pt>
                <c:pt idx="1776">
                  <c:v>-987</c:v>
                </c:pt>
                <c:pt idx="1777">
                  <c:v>-986.5</c:v>
                </c:pt>
                <c:pt idx="1778">
                  <c:v>-986</c:v>
                </c:pt>
                <c:pt idx="1779">
                  <c:v>-985.5</c:v>
                </c:pt>
                <c:pt idx="1780">
                  <c:v>-985</c:v>
                </c:pt>
                <c:pt idx="1781">
                  <c:v>-984.5</c:v>
                </c:pt>
                <c:pt idx="1782">
                  <c:v>-984</c:v>
                </c:pt>
                <c:pt idx="1783">
                  <c:v>-983.5</c:v>
                </c:pt>
                <c:pt idx="1784">
                  <c:v>-983</c:v>
                </c:pt>
                <c:pt idx="1785">
                  <c:v>-982.5</c:v>
                </c:pt>
                <c:pt idx="1786">
                  <c:v>-982</c:v>
                </c:pt>
                <c:pt idx="1787">
                  <c:v>-981.5</c:v>
                </c:pt>
                <c:pt idx="1788">
                  <c:v>-981</c:v>
                </c:pt>
                <c:pt idx="1789">
                  <c:v>-980.5</c:v>
                </c:pt>
                <c:pt idx="1790">
                  <c:v>-980</c:v>
                </c:pt>
                <c:pt idx="1791">
                  <c:v>-979.5</c:v>
                </c:pt>
                <c:pt idx="1792">
                  <c:v>-979</c:v>
                </c:pt>
                <c:pt idx="1793">
                  <c:v>-978.5</c:v>
                </c:pt>
                <c:pt idx="1794">
                  <c:v>-978</c:v>
                </c:pt>
                <c:pt idx="1795">
                  <c:v>-977.5</c:v>
                </c:pt>
                <c:pt idx="1796">
                  <c:v>-977</c:v>
                </c:pt>
                <c:pt idx="1797">
                  <c:v>-976.5</c:v>
                </c:pt>
                <c:pt idx="1798">
                  <c:v>-976</c:v>
                </c:pt>
                <c:pt idx="1799">
                  <c:v>-975.5</c:v>
                </c:pt>
                <c:pt idx="1800">
                  <c:v>-975</c:v>
                </c:pt>
                <c:pt idx="1801">
                  <c:v>-974.5</c:v>
                </c:pt>
                <c:pt idx="1802">
                  <c:v>-974</c:v>
                </c:pt>
                <c:pt idx="1803">
                  <c:v>-973.5</c:v>
                </c:pt>
                <c:pt idx="1804">
                  <c:v>-973</c:v>
                </c:pt>
                <c:pt idx="1805">
                  <c:v>-972.5</c:v>
                </c:pt>
                <c:pt idx="1806">
                  <c:v>-972</c:v>
                </c:pt>
                <c:pt idx="1807">
                  <c:v>-971.5</c:v>
                </c:pt>
                <c:pt idx="1808">
                  <c:v>-971</c:v>
                </c:pt>
                <c:pt idx="1809">
                  <c:v>-970.5</c:v>
                </c:pt>
                <c:pt idx="1810">
                  <c:v>-970</c:v>
                </c:pt>
                <c:pt idx="1811">
                  <c:v>-969.5</c:v>
                </c:pt>
                <c:pt idx="1812">
                  <c:v>-969</c:v>
                </c:pt>
                <c:pt idx="1813">
                  <c:v>-968.5</c:v>
                </c:pt>
                <c:pt idx="1814">
                  <c:v>-968</c:v>
                </c:pt>
                <c:pt idx="1815">
                  <c:v>-967.5</c:v>
                </c:pt>
                <c:pt idx="1816">
                  <c:v>-967</c:v>
                </c:pt>
                <c:pt idx="1817">
                  <c:v>-966.5</c:v>
                </c:pt>
                <c:pt idx="1818">
                  <c:v>-966</c:v>
                </c:pt>
                <c:pt idx="1819">
                  <c:v>-965.5</c:v>
                </c:pt>
                <c:pt idx="1820">
                  <c:v>-965</c:v>
                </c:pt>
                <c:pt idx="1821">
                  <c:v>-964.5</c:v>
                </c:pt>
                <c:pt idx="1822">
                  <c:v>-964</c:v>
                </c:pt>
                <c:pt idx="1823">
                  <c:v>-963.5</c:v>
                </c:pt>
                <c:pt idx="1824">
                  <c:v>-963</c:v>
                </c:pt>
                <c:pt idx="1825">
                  <c:v>-962.5</c:v>
                </c:pt>
                <c:pt idx="1826">
                  <c:v>-962</c:v>
                </c:pt>
                <c:pt idx="1827">
                  <c:v>-961.5</c:v>
                </c:pt>
                <c:pt idx="1828">
                  <c:v>-961</c:v>
                </c:pt>
                <c:pt idx="1829">
                  <c:v>-960.5</c:v>
                </c:pt>
                <c:pt idx="1830">
                  <c:v>-960</c:v>
                </c:pt>
                <c:pt idx="1831">
                  <c:v>-959.5</c:v>
                </c:pt>
                <c:pt idx="1832">
                  <c:v>-959</c:v>
                </c:pt>
                <c:pt idx="1833">
                  <c:v>-958.5</c:v>
                </c:pt>
                <c:pt idx="1834">
                  <c:v>-958</c:v>
                </c:pt>
                <c:pt idx="1835">
                  <c:v>-957.5</c:v>
                </c:pt>
                <c:pt idx="1836">
                  <c:v>-957</c:v>
                </c:pt>
                <c:pt idx="1837">
                  <c:v>-956.5</c:v>
                </c:pt>
                <c:pt idx="1838">
                  <c:v>-956</c:v>
                </c:pt>
                <c:pt idx="1839">
                  <c:v>-955.5</c:v>
                </c:pt>
                <c:pt idx="1840">
                  <c:v>-955</c:v>
                </c:pt>
                <c:pt idx="1841">
                  <c:v>-954.5</c:v>
                </c:pt>
                <c:pt idx="1842">
                  <c:v>-954</c:v>
                </c:pt>
                <c:pt idx="1843">
                  <c:v>-953.5</c:v>
                </c:pt>
                <c:pt idx="1844">
                  <c:v>-953</c:v>
                </c:pt>
                <c:pt idx="1845">
                  <c:v>-952.5</c:v>
                </c:pt>
                <c:pt idx="1846">
                  <c:v>-952</c:v>
                </c:pt>
                <c:pt idx="1847">
                  <c:v>-951.5</c:v>
                </c:pt>
                <c:pt idx="1848">
                  <c:v>-951</c:v>
                </c:pt>
                <c:pt idx="1849">
                  <c:v>-950.5</c:v>
                </c:pt>
                <c:pt idx="1850">
                  <c:v>-950</c:v>
                </c:pt>
                <c:pt idx="1851">
                  <c:v>-949.5</c:v>
                </c:pt>
                <c:pt idx="1852">
                  <c:v>-949</c:v>
                </c:pt>
                <c:pt idx="1853">
                  <c:v>-948.5</c:v>
                </c:pt>
                <c:pt idx="1854">
                  <c:v>-948</c:v>
                </c:pt>
                <c:pt idx="1855">
                  <c:v>-947.5</c:v>
                </c:pt>
                <c:pt idx="1856">
                  <c:v>-947</c:v>
                </c:pt>
                <c:pt idx="1857">
                  <c:v>-946.5</c:v>
                </c:pt>
                <c:pt idx="1858">
                  <c:v>-946</c:v>
                </c:pt>
                <c:pt idx="1859">
                  <c:v>-945.5</c:v>
                </c:pt>
                <c:pt idx="1860">
                  <c:v>-945</c:v>
                </c:pt>
                <c:pt idx="1861">
                  <c:v>-944.5</c:v>
                </c:pt>
                <c:pt idx="1862">
                  <c:v>-944</c:v>
                </c:pt>
                <c:pt idx="1863">
                  <c:v>-943.5</c:v>
                </c:pt>
                <c:pt idx="1864">
                  <c:v>-943</c:v>
                </c:pt>
                <c:pt idx="1865">
                  <c:v>-942.5</c:v>
                </c:pt>
                <c:pt idx="1866">
                  <c:v>-942</c:v>
                </c:pt>
                <c:pt idx="1867">
                  <c:v>-941.5</c:v>
                </c:pt>
                <c:pt idx="1868">
                  <c:v>-941</c:v>
                </c:pt>
                <c:pt idx="1869">
                  <c:v>-940.5</c:v>
                </c:pt>
                <c:pt idx="1870">
                  <c:v>-940</c:v>
                </c:pt>
                <c:pt idx="1871">
                  <c:v>-939.5</c:v>
                </c:pt>
                <c:pt idx="1872">
                  <c:v>-939</c:v>
                </c:pt>
                <c:pt idx="1873">
                  <c:v>-938.5</c:v>
                </c:pt>
                <c:pt idx="1874">
                  <c:v>-938</c:v>
                </c:pt>
                <c:pt idx="1875">
                  <c:v>-937.5</c:v>
                </c:pt>
                <c:pt idx="1876">
                  <c:v>-937</c:v>
                </c:pt>
                <c:pt idx="1877">
                  <c:v>-936.5</c:v>
                </c:pt>
                <c:pt idx="1878">
                  <c:v>-936</c:v>
                </c:pt>
                <c:pt idx="1879">
                  <c:v>-935.5</c:v>
                </c:pt>
                <c:pt idx="1880">
                  <c:v>-935</c:v>
                </c:pt>
                <c:pt idx="1881">
                  <c:v>-934.5</c:v>
                </c:pt>
                <c:pt idx="1882">
                  <c:v>-934</c:v>
                </c:pt>
                <c:pt idx="1883">
                  <c:v>-933.5</c:v>
                </c:pt>
                <c:pt idx="1884">
                  <c:v>-933</c:v>
                </c:pt>
                <c:pt idx="1885">
                  <c:v>-932.5</c:v>
                </c:pt>
                <c:pt idx="1886">
                  <c:v>-932</c:v>
                </c:pt>
                <c:pt idx="1887">
                  <c:v>-931.5</c:v>
                </c:pt>
                <c:pt idx="1888">
                  <c:v>-931</c:v>
                </c:pt>
                <c:pt idx="1889">
                  <c:v>-930.5</c:v>
                </c:pt>
                <c:pt idx="1890">
                  <c:v>-930</c:v>
                </c:pt>
                <c:pt idx="1891">
                  <c:v>-929.5</c:v>
                </c:pt>
                <c:pt idx="1892">
                  <c:v>-929</c:v>
                </c:pt>
                <c:pt idx="1893">
                  <c:v>-928.5</c:v>
                </c:pt>
                <c:pt idx="1894">
                  <c:v>-928</c:v>
                </c:pt>
                <c:pt idx="1895">
                  <c:v>-927.5</c:v>
                </c:pt>
                <c:pt idx="1896">
                  <c:v>-927</c:v>
                </c:pt>
                <c:pt idx="1897">
                  <c:v>-926.5</c:v>
                </c:pt>
                <c:pt idx="1898">
                  <c:v>-926</c:v>
                </c:pt>
                <c:pt idx="1899">
                  <c:v>-925.5</c:v>
                </c:pt>
                <c:pt idx="1900">
                  <c:v>-925</c:v>
                </c:pt>
                <c:pt idx="1901">
                  <c:v>-924.5</c:v>
                </c:pt>
                <c:pt idx="1902">
                  <c:v>-924</c:v>
                </c:pt>
                <c:pt idx="1903">
                  <c:v>-923.5</c:v>
                </c:pt>
                <c:pt idx="1904">
                  <c:v>-923</c:v>
                </c:pt>
                <c:pt idx="1905">
                  <c:v>-922.5</c:v>
                </c:pt>
                <c:pt idx="1906">
                  <c:v>-922</c:v>
                </c:pt>
                <c:pt idx="1907">
                  <c:v>-921.5</c:v>
                </c:pt>
                <c:pt idx="1908">
                  <c:v>-921</c:v>
                </c:pt>
                <c:pt idx="1909">
                  <c:v>-920.5</c:v>
                </c:pt>
                <c:pt idx="1910">
                  <c:v>-920</c:v>
                </c:pt>
                <c:pt idx="1911">
                  <c:v>-919.5</c:v>
                </c:pt>
                <c:pt idx="1912">
                  <c:v>-919</c:v>
                </c:pt>
                <c:pt idx="1913">
                  <c:v>-918.5</c:v>
                </c:pt>
                <c:pt idx="1914">
                  <c:v>-918</c:v>
                </c:pt>
                <c:pt idx="1915">
                  <c:v>-917.5</c:v>
                </c:pt>
                <c:pt idx="1916">
                  <c:v>-917</c:v>
                </c:pt>
                <c:pt idx="1917">
                  <c:v>-916.5</c:v>
                </c:pt>
                <c:pt idx="1918">
                  <c:v>-916</c:v>
                </c:pt>
                <c:pt idx="1919">
                  <c:v>-915.5</c:v>
                </c:pt>
                <c:pt idx="1920">
                  <c:v>-915</c:v>
                </c:pt>
                <c:pt idx="1921">
                  <c:v>-914.5</c:v>
                </c:pt>
                <c:pt idx="1922">
                  <c:v>-914</c:v>
                </c:pt>
                <c:pt idx="1923">
                  <c:v>-913.5</c:v>
                </c:pt>
                <c:pt idx="1924">
                  <c:v>-913</c:v>
                </c:pt>
                <c:pt idx="1925">
                  <c:v>-912.5</c:v>
                </c:pt>
                <c:pt idx="1926">
                  <c:v>-912</c:v>
                </c:pt>
                <c:pt idx="1927">
                  <c:v>-911.5</c:v>
                </c:pt>
                <c:pt idx="1928">
                  <c:v>-911</c:v>
                </c:pt>
                <c:pt idx="1929">
                  <c:v>-910.5</c:v>
                </c:pt>
                <c:pt idx="1930">
                  <c:v>-910</c:v>
                </c:pt>
                <c:pt idx="1931">
                  <c:v>-909.5</c:v>
                </c:pt>
                <c:pt idx="1932">
                  <c:v>-909</c:v>
                </c:pt>
                <c:pt idx="1933">
                  <c:v>-908.5</c:v>
                </c:pt>
                <c:pt idx="1934">
                  <c:v>-908</c:v>
                </c:pt>
                <c:pt idx="1935">
                  <c:v>-907.5</c:v>
                </c:pt>
                <c:pt idx="1936">
                  <c:v>-907</c:v>
                </c:pt>
                <c:pt idx="1937">
                  <c:v>-906.5</c:v>
                </c:pt>
                <c:pt idx="1938">
                  <c:v>-906</c:v>
                </c:pt>
                <c:pt idx="1939">
                  <c:v>-905.5</c:v>
                </c:pt>
                <c:pt idx="1940">
                  <c:v>-905</c:v>
                </c:pt>
                <c:pt idx="1941">
                  <c:v>-904.5</c:v>
                </c:pt>
                <c:pt idx="1942">
                  <c:v>-904</c:v>
                </c:pt>
                <c:pt idx="1943">
                  <c:v>-903.5</c:v>
                </c:pt>
                <c:pt idx="1944">
                  <c:v>-903</c:v>
                </c:pt>
                <c:pt idx="1945">
                  <c:v>-902.5</c:v>
                </c:pt>
                <c:pt idx="1946">
                  <c:v>-902</c:v>
                </c:pt>
                <c:pt idx="1947">
                  <c:v>-901.5</c:v>
                </c:pt>
                <c:pt idx="1948">
                  <c:v>-901</c:v>
                </c:pt>
                <c:pt idx="1949">
                  <c:v>-900.5</c:v>
                </c:pt>
                <c:pt idx="1950">
                  <c:v>-900</c:v>
                </c:pt>
                <c:pt idx="1951">
                  <c:v>-899.5</c:v>
                </c:pt>
                <c:pt idx="1952">
                  <c:v>-899</c:v>
                </c:pt>
                <c:pt idx="1953">
                  <c:v>-898.5</c:v>
                </c:pt>
                <c:pt idx="1954">
                  <c:v>-898</c:v>
                </c:pt>
                <c:pt idx="1955">
                  <c:v>-897.5</c:v>
                </c:pt>
                <c:pt idx="1956">
                  <c:v>-897</c:v>
                </c:pt>
                <c:pt idx="1957">
                  <c:v>-896.5</c:v>
                </c:pt>
                <c:pt idx="1958">
                  <c:v>-896</c:v>
                </c:pt>
                <c:pt idx="1959">
                  <c:v>-895.5</c:v>
                </c:pt>
                <c:pt idx="1960">
                  <c:v>-895</c:v>
                </c:pt>
                <c:pt idx="1961">
                  <c:v>-894.5</c:v>
                </c:pt>
                <c:pt idx="1962">
                  <c:v>-894</c:v>
                </c:pt>
                <c:pt idx="1963">
                  <c:v>-893.5</c:v>
                </c:pt>
                <c:pt idx="1964">
                  <c:v>-893</c:v>
                </c:pt>
                <c:pt idx="1965">
                  <c:v>-892.5</c:v>
                </c:pt>
                <c:pt idx="1966">
                  <c:v>-892</c:v>
                </c:pt>
                <c:pt idx="1967">
                  <c:v>-891.5</c:v>
                </c:pt>
                <c:pt idx="1968">
                  <c:v>-891</c:v>
                </c:pt>
                <c:pt idx="1969">
                  <c:v>-890.5</c:v>
                </c:pt>
                <c:pt idx="1970">
                  <c:v>-890</c:v>
                </c:pt>
                <c:pt idx="1971">
                  <c:v>-889.5</c:v>
                </c:pt>
                <c:pt idx="1972">
                  <c:v>-889</c:v>
                </c:pt>
                <c:pt idx="1973">
                  <c:v>-888.5</c:v>
                </c:pt>
                <c:pt idx="1974">
                  <c:v>-888</c:v>
                </c:pt>
                <c:pt idx="1975">
                  <c:v>-887.5</c:v>
                </c:pt>
                <c:pt idx="1976">
                  <c:v>-887</c:v>
                </c:pt>
                <c:pt idx="1977">
                  <c:v>-886.5</c:v>
                </c:pt>
                <c:pt idx="1978">
                  <c:v>-886</c:v>
                </c:pt>
                <c:pt idx="1979">
                  <c:v>-885.5</c:v>
                </c:pt>
                <c:pt idx="1980">
                  <c:v>-885</c:v>
                </c:pt>
                <c:pt idx="1981">
                  <c:v>-884.5</c:v>
                </c:pt>
                <c:pt idx="1982">
                  <c:v>-884</c:v>
                </c:pt>
                <c:pt idx="1983">
                  <c:v>-883.5</c:v>
                </c:pt>
                <c:pt idx="1984">
                  <c:v>-883</c:v>
                </c:pt>
                <c:pt idx="1985">
                  <c:v>-882.5</c:v>
                </c:pt>
                <c:pt idx="1986">
                  <c:v>-882</c:v>
                </c:pt>
                <c:pt idx="1987">
                  <c:v>-881.5</c:v>
                </c:pt>
                <c:pt idx="1988">
                  <c:v>-881</c:v>
                </c:pt>
                <c:pt idx="1989">
                  <c:v>-880.5</c:v>
                </c:pt>
                <c:pt idx="1990">
                  <c:v>-880</c:v>
                </c:pt>
                <c:pt idx="1991">
                  <c:v>-879.5</c:v>
                </c:pt>
                <c:pt idx="1992">
                  <c:v>-879</c:v>
                </c:pt>
                <c:pt idx="1993">
                  <c:v>-878.5</c:v>
                </c:pt>
                <c:pt idx="1994">
                  <c:v>-878</c:v>
                </c:pt>
                <c:pt idx="1995">
                  <c:v>-877.5</c:v>
                </c:pt>
                <c:pt idx="1996">
                  <c:v>-877</c:v>
                </c:pt>
                <c:pt idx="1997">
                  <c:v>-876.5</c:v>
                </c:pt>
                <c:pt idx="1998">
                  <c:v>-876</c:v>
                </c:pt>
                <c:pt idx="1999">
                  <c:v>-875.5</c:v>
                </c:pt>
                <c:pt idx="2000">
                  <c:v>-875</c:v>
                </c:pt>
                <c:pt idx="2001">
                  <c:v>-874.5</c:v>
                </c:pt>
                <c:pt idx="2002">
                  <c:v>-874</c:v>
                </c:pt>
                <c:pt idx="2003">
                  <c:v>-873.5</c:v>
                </c:pt>
                <c:pt idx="2004">
                  <c:v>-873</c:v>
                </c:pt>
                <c:pt idx="2005">
                  <c:v>-872.5</c:v>
                </c:pt>
                <c:pt idx="2006">
                  <c:v>-872</c:v>
                </c:pt>
                <c:pt idx="2007">
                  <c:v>-871.5</c:v>
                </c:pt>
                <c:pt idx="2008">
                  <c:v>-871</c:v>
                </c:pt>
                <c:pt idx="2009">
                  <c:v>-870.5</c:v>
                </c:pt>
                <c:pt idx="2010">
                  <c:v>-870</c:v>
                </c:pt>
                <c:pt idx="2011">
                  <c:v>-869.5</c:v>
                </c:pt>
                <c:pt idx="2012">
                  <c:v>-869</c:v>
                </c:pt>
                <c:pt idx="2013">
                  <c:v>-868.5</c:v>
                </c:pt>
                <c:pt idx="2014">
                  <c:v>-868</c:v>
                </c:pt>
                <c:pt idx="2015">
                  <c:v>-867.5</c:v>
                </c:pt>
                <c:pt idx="2016">
                  <c:v>-867</c:v>
                </c:pt>
                <c:pt idx="2017">
                  <c:v>-866.5</c:v>
                </c:pt>
                <c:pt idx="2018">
                  <c:v>-866</c:v>
                </c:pt>
                <c:pt idx="2019">
                  <c:v>-865.5</c:v>
                </c:pt>
                <c:pt idx="2020">
                  <c:v>-865</c:v>
                </c:pt>
                <c:pt idx="2021">
                  <c:v>-864.5</c:v>
                </c:pt>
                <c:pt idx="2022">
                  <c:v>-864</c:v>
                </c:pt>
                <c:pt idx="2023">
                  <c:v>-863.5</c:v>
                </c:pt>
                <c:pt idx="2024">
                  <c:v>-863</c:v>
                </c:pt>
                <c:pt idx="2025">
                  <c:v>-862.5</c:v>
                </c:pt>
                <c:pt idx="2026">
                  <c:v>-862</c:v>
                </c:pt>
                <c:pt idx="2027">
                  <c:v>-861.5</c:v>
                </c:pt>
                <c:pt idx="2028">
                  <c:v>-861</c:v>
                </c:pt>
                <c:pt idx="2029">
                  <c:v>-860.5</c:v>
                </c:pt>
                <c:pt idx="2030">
                  <c:v>-860</c:v>
                </c:pt>
                <c:pt idx="2031">
                  <c:v>-859.5</c:v>
                </c:pt>
                <c:pt idx="2032">
                  <c:v>-859</c:v>
                </c:pt>
                <c:pt idx="2033">
                  <c:v>-858.5</c:v>
                </c:pt>
                <c:pt idx="2034">
                  <c:v>-858</c:v>
                </c:pt>
                <c:pt idx="2035">
                  <c:v>-857.5</c:v>
                </c:pt>
                <c:pt idx="2036">
                  <c:v>-857</c:v>
                </c:pt>
                <c:pt idx="2037">
                  <c:v>-856.5</c:v>
                </c:pt>
                <c:pt idx="2038">
                  <c:v>-856</c:v>
                </c:pt>
                <c:pt idx="2039">
                  <c:v>-855.5</c:v>
                </c:pt>
                <c:pt idx="2040">
                  <c:v>-855</c:v>
                </c:pt>
                <c:pt idx="2041">
                  <c:v>-854.5</c:v>
                </c:pt>
                <c:pt idx="2042">
                  <c:v>-854</c:v>
                </c:pt>
                <c:pt idx="2043">
                  <c:v>-853.5</c:v>
                </c:pt>
                <c:pt idx="2044">
                  <c:v>-853</c:v>
                </c:pt>
                <c:pt idx="2045">
                  <c:v>-852.5</c:v>
                </c:pt>
                <c:pt idx="2046">
                  <c:v>-852</c:v>
                </c:pt>
                <c:pt idx="2047">
                  <c:v>-851.5</c:v>
                </c:pt>
                <c:pt idx="2048">
                  <c:v>-851</c:v>
                </c:pt>
                <c:pt idx="2049">
                  <c:v>-850.5</c:v>
                </c:pt>
                <c:pt idx="2050">
                  <c:v>-850</c:v>
                </c:pt>
                <c:pt idx="2051">
                  <c:v>-849.5</c:v>
                </c:pt>
                <c:pt idx="2052">
                  <c:v>-849</c:v>
                </c:pt>
                <c:pt idx="2053">
                  <c:v>-848.5</c:v>
                </c:pt>
                <c:pt idx="2054">
                  <c:v>-848</c:v>
                </c:pt>
                <c:pt idx="2055">
                  <c:v>-847.5</c:v>
                </c:pt>
                <c:pt idx="2056">
                  <c:v>-847</c:v>
                </c:pt>
                <c:pt idx="2057">
                  <c:v>-846.5</c:v>
                </c:pt>
                <c:pt idx="2058">
                  <c:v>-846</c:v>
                </c:pt>
                <c:pt idx="2059">
                  <c:v>-845.5</c:v>
                </c:pt>
                <c:pt idx="2060">
                  <c:v>-845</c:v>
                </c:pt>
                <c:pt idx="2061">
                  <c:v>-844.5</c:v>
                </c:pt>
                <c:pt idx="2062">
                  <c:v>-844</c:v>
                </c:pt>
                <c:pt idx="2063">
                  <c:v>-843.5</c:v>
                </c:pt>
                <c:pt idx="2064">
                  <c:v>-843</c:v>
                </c:pt>
                <c:pt idx="2065">
                  <c:v>-842.5</c:v>
                </c:pt>
                <c:pt idx="2066">
                  <c:v>-842</c:v>
                </c:pt>
                <c:pt idx="2067">
                  <c:v>-841.5</c:v>
                </c:pt>
                <c:pt idx="2068">
                  <c:v>-841</c:v>
                </c:pt>
                <c:pt idx="2069">
                  <c:v>-840.5</c:v>
                </c:pt>
                <c:pt idx="2070">
                  <c:v>-840</c:v>
                </c:pt>
                <c:pt idx="2071">
                  <c:v>-839.5</c:v>
                </c:pt>
                <c:pt idx="2072">
                  <c:v>-839</c:v>
                </c:pt>
                <c:pt idx="2073">
                  <c:v>-838.5</c:v>
                </c:pt>
                <c:pt idx="2074">
                  <c:v>-838</c:v>
                </c:pt>
                <c:pt idx="2075">
                  <c:v>-837.5</c:v>
                </c:pt>
                <c:pt idx="2076">
                  <c:v>-837</c:v>
                </c:pt>
                <c:pt idx="2077">
                  <c:v>-836.5</c:v>
                </c:pt>
                <c:pt idx="2078">
                  <c:v>-836</c:v>
                </c:pt>
                <c:pt idx="2079">
                  <c:v>-835.5</c:v>
                </c:pt>
                <c:pt idx="2080">
                  <c:v>-835</c:v>
                </c:pt>
                <c:pt idx="2081">
                  <c:v>-834.5</c:v>
                </c:pt>
                <c:pt idx="2082">
                  <c:v>-834</c:v>
                </c:pt>
                <c:pt idx="2083">
                  <c:v>-833.5</c:v>
                </c:pt>
                <c:pt idx="2084">
                  <c:v>-833</c:v>
                </c:pt>
                <c:pt idx="2085">
                  <c:v>-832.5</c:v>
                </c:pt>
                <c:pt idx="2086">
                  <c:v>-832</c:v>
                </c:pt>
                <c:pt idx="2087">
                  <c:v>-831.5</c:v>
                </c:pt>
                <c:pt idx="2088">
                  <c:v>-831</c:v>
                </c:pt>
                <c:pt idx="2089">
                  <c:v>-830.5</c:v>
                </c:pt>
                <c:pt idx="2090">
                  <c:v>-830</c:v>
                </c:pt>
                <c:pt idx="2091">
                  <c:v>-829.5</c:v>
                </c:pt>
                <c:pt idx="2092">
                  <c:v>-829</c:v>
                </c:pt>
                <c:pt idx="2093">
                  <c:v>-828.5</c:v>
                </c:pt>
                <c:pt idx="2094">
                  <c:v>-828</c:v>
                </c:pt>
                <c:pt idx="2095">
                  <c:v>-827.5</c:v>
                </c:pt>
                <c:pt idx="2096">
                  <c:v>-827</c:v>
                </c:pt>
                <c:pt idx="2097">
                  <c:v>-826.5</c:v>
                </c:pt>
                <c:pt idx="2098">
                  <c:v>-826</c:v>
                </c:pt>
                <c:pt idx="2099">
                  <c:v>-825.5</c:v>
                </c:pt>
                <c:pt idx="2100">
                  <c:v>-825</c:v>
                </c:pt>
                <c:pt idx="2101">
                  <c:v>-824.5</c:v>
                </c:pt>
                <c:pt idx="2102">
                  <c:v>-824</c:v>
                </c:pt>
                <c:pt idx="2103">
                  <c:v>-823.5</c:v>
                </c:pt>
                <c:pt idx="2104">
                  <c:v>-823</c:v>
                </c:pt>
                <c:pt idx="2105">
                  <c:v>-822.5</c:v>
                </c:pt>
                <c:pt idx="2106">
                  <c:v>-822</c:v>
                </c:pt>
                <c:pt idx="2107">
                  <c:v>-821.5</c:v>
                </c:pt>
                <c:pt idx="2108">
                  <c:v>-821</c:v>
                </c:pt>
                <c:pt idx="2109">
                  <c:v>-820.5</c:v>
                </c:pt>
                <c:pt idx="2110">
                  <c:v>-820</c:v>
                </c:pt>
                <c:pt idx="2111">
                  <c:v>-819.5</c:v>
                </c:pt>
                <c:pt idx="2112">
                  <c:v>-819</c:v>
                </c:pt>
                <c:pt idx="2113">
                  <c:v>-818.5</c:v>
                </c:pt>
                <c:pt idx="2114">
                  <c:v>-818</c:v>
                </c:pt>
                <c:pt idx="2115">
                  <c:v>-817.5</c:v>
                </c:pt>
                <c:pt idx="2116">
                  <c:v>-817</c:v>
                </c:pt>
                <c:pt idx="2117">
                  <c:v>-816.5</c:v>
                </c:pt>
                <c:pt idx="2118">
                  <c:v>-816</c:v>
                </c:pt>
                <c:pt idx="2119">
                  <c:v>-815.5</c:v>
                </c:pt>
                <c:pt idx="2120">
                  <c:v>-815</c:v>
                </c:pt>
                <c:pt idx="2121">
                  <c:v>-814.5</c:v>
                </c:pt>
                <c:pt idx="2122">
                  <c:v>-814</c:v>
                </c:pt>
                <c:pt idx="2123">
                  <c:v>-813.5</c:v>
                </c:pt>
                <c:pt idx="2124">
                  <c:v>-813</c:v>
                </c:pt>
                <c:pt idx="2125">
                  <c:v>-812.5</c:v>
                </c:pt>
                <c:pt idx="2126">
                  <c:v>-812</c:v>
                </c:pt>
                <c:pt idx="2127">
                  <c:v>-811.5</c:v>
                </c:pt>
                <c:pt idx="2128">
                  <c:v>-811</c:v>
                </c:pt>
                <c:pt idx="2129">
                  <c:v>-810.5</c:v>
                </c:pt>
                <c:pt idx="2130">
                  <c:v>-810</c:v>
                </c:pt>
                <c:pt idx="2131">
                  <c:v>-809.5</c:v>
                </c:pt>
                <c:pt idx="2132">
                  <c:v>-809</c:v>
                </c:pt>
                <c:pt idx="2133">
                  <c:v>-808.5</c:v>
                </c:pt>
                <c:pt idx="2134">
                  <c:v>-808</c:v>
                </c:pt>
                <c:pt idx="2135">
                  <c:v>-807.5</c:v>
                </c:pt>
                <c:pt idx="2136">
                  <c:v>-807</c:v>
                </c:pt>
                <c:pt idx="2137">
                  <c:v>-806.5</c:v>
                </c:pt>
                <c:pt idx="2138">
                  <c:v>-806</c:v>
                </c:pt>
                <c:pt idx="2139">
                  <c:v>-805.5</c:v>
                </c:pt>
                <c:pt idx="2140">
                  <c:v>-805</c:v>
                </c:pt>
                <c:pt idx="2141">
                  <c:v>-804.5</c:v>
                </c:pt>
                <c:pt idx="2142">
                  <c:v>-804</c:v>
                </c:pt>
                <c:pt idx="2143">
                  <c:v>-803.5</c:v>
                </c:pt>
                <c:pt idx="2144">
                  <c:v>-803</c:v>
                </c:pt>
                <c:pt idx="2145">
                  <c:v>-802.5</c:v>
                </c:pt>
                <c:pt idx="2146">
                  <c:v>-802</c:v>
                </c:pt>
                <c:pt idx="2147">
                  <c:v>-801.5</c:v>
                </c:pt>
                <c:pt idx="2148">
                  <c:v>-801</c:v>
                </c:pt>
                <c:pt idx="2149">
                  <c:v>-800.5</c:v>
                </c:pt>
                <c:pt idx="2150">
                  <c:v>-800</c:v>
                </c:pt>
                <c:pt idx="2151">
                  <c:v>-799.5</c:v>
                </c:pt>
                <c:pt idx="2152">
                  <c:v>-799</c:v>
                </c:pt>
                <c:pt idx="2153">
                  <c:v>-798.5</c:v>
                </c:pt>
                <c:pt idx="2154">
                  <c:v>-798</c:v>
                </c:pt>
                <c:pt idx="2155">
                  <c:v>-797.5</c:v>
                </c:pt>
                <c:pt idx="2156">
                  <c:v>-797</c:v>
                </c:pt>
                <c:pt idx="2157">
                  <c:v>-796.5</c:v>
                </c:pt>
                <c:pt idx="2158">
                  <c:v>-796</c:v>
                </c:pt>
                <c:pt idx="2159">
                  <c:v>-795.5</c:v>
                </c:pt>
                <c:pt idx="2160">
                  <c:v>-795</c:v>
                </c:pt>
                <c:pt idx="2161">
                  <c:v>-794.5</c:v>
                </c:pt>
                <c:pt idx="2162">
                  <c:v>-794</c:v>
                </c:pt>
                <c:pt idx="2163">
                  <c:v>-793.5</c:v>
                </c:pt>
                <c:pt idx="2164">
                  <c:v>-793</c:v>
                </c:pt>
                <c:pt idx="2165">
                  <c:v>-792.5</c:v>
                </c:pt>
                <c:pt idx="2166">
                  <c:v>-792</c:v>
                </c:pt>
                <c:pt idx="2167">
                  <c:v>-791.5</c:v>
                </c:pt>
                <c:pt idx="2168">
                  <c:v>-791</c:v>
                </c:pt>
                <c:pt idx="2169">
                  <c:v>-790.5</c:v>
                </c:pt>
                <c:pt idx="2170">
                  <c:v>-790</c:v>
                </c:pt>
                <c:pt idx="2171">
                  <c:v>-789.5</c:v>
                </c:pt>
                <c:pt idx="2172">
                  <c:v>-789</c:v>
                </c:pt>
                <c:pt idx="2173">
                  <c:v>-788.5</c:v>
                </c:pt>
                <c:pt idx="2174">
                  <c:v>-788</c:v>
                </c:pt>
                <c:pt idx="2175">
                  <c:v>-787.5</c:v>
                </c:pt>
                <c:pt idx="2176">
                  <c:v>-787</c:v>
                </c:pt>
                <c:pt idx="2177">
                  <c:v>-786.5</c:v>
                </c:pt>
                <c:pt idx="2178">
                  <c:v>-786</c:v>
                </c:pt>
                <c:pt idx="2179">
                  <c:v>-785.5</c:v>
                </c:pt>
                <c:pt idx="2180">
                  <c:v>-785</c:v>
                </c:pt>
                <c:pt idx="2181">
                  <c:v>-784.5</c:v>
                </c:pt>
                <c:pt idx="2182">
                  <c:v>-784</c:v>
                </c:pt>
                <c:pt idx="2183">
                  <c:v>-783.5</c:v>
                </c:pt>
                <c:pt idx="2184">
                  <c:v>-783</c:v>
                </c:pt>
                <c:pt idx="2185">
                  <c:v>-782.5</c:v>
                </c:pt>
                <c:pt idx="2186">
                  <c:v>-782</c:v>
                </c:pt>
                <c:pt idx="2187">
                  <c:v>-781.5</c:v>
                </c:pt>
                <c:pt idx="2188">
                  <c:v>-781</c:v>
                </c:pt>
                <c:pt idx="2189">
                  <c:v>-780.5</c:v>
                </c:pt>
                <c:pt idx="2190">
                  <c:v>-780</c:v>
                </c:pt>
                <c:pt idx="2191">
                  <c:v>-779.5</c:v>
                </c:pt>
                <c:pt idx="2192">
                  <c:v>-779</c:v>
                </c:pt>
                <c:pt idx="2193">
                  <c:v>-778.5</c:v>
                </c:pt>
                <c:pt idx="2194">
                  <c:v>-778</c:v>
                </c:pt>
                <c:pt idx="2195">
                  <c:v>-777.5</c:v>
                </c:pt>
                <c:pt idx="2196">
                  <c:v>-777</c:v>
                </c:pt>
                <c:pt idx="2197">
                  <c:v>-776.5</c:v>
                </c:pt>
                <c:pt idx="2198">
                  <c:v>-776</c:v>
                </c:pt>
                <c:pt idx="2199">
                  <c:v>-775.5</c:v>
                </c:pt>
                <c:pt idx="2200">
                  <c:v>-775</c:v>
                </c:pt>
                <c:pt idx="2201">
                  <c:v>-774.5</c:v>
                </c:pt>
                <c:pt idx="2202">
                  <c:v>-774</c:v>
                </c:pt>
                <c:pt idx="2203">
                  <c:v>-773.5</c:v>
                </c:pt>
                <c:pt idx="2204">
                  <c:v>-773</c:v>
                </c:pt>
                <c:pt idx="2205">
                  <c:v>-772.5</c:v>
                </c:pt>
                <c:pt idx="2206">
                  <c:v>-772</c:v>
                </c:pt>
                <c:pt idx="2207">
                  <c:v>-771.5</c:v>
                </c:pt>
                <c:pt idx="2208">
                  <c:v>-771</c:v>
                </c:pt>
                <c:pt idx="2209">
                  <c:v>-770.5</c:v>
                </c:pt>
                <c:pt idx="2210">
                  <c:v>-770</c:v>
                </c:pt>
                <c:pt idx="2211">
                  <c:v>-769.5</c:v>
                </c:pt>
                <c:pt idx="2212">
                  <c:v>-769</c:v>
                </c:pt>
                <c:pt idx="2213">
                  <c:v>-768.5</c:v>
                </c:pt>
                <c:pt idx="2214">
                  <c:v>-768</c:v>
                </c:pt>
                <c:pt idx="2215">
                  <c:v>-767.5</c:v>
                </c:pt>
                <c:pt idx="2216">
                  <c:v>-767</c:v>
                </c:pt>
                <c:pt idx="2217">
                  <c:v>-766.5</c:v>
                </c:pt>
                <c:pt idx="2218">
                  <c:v>-766</c:v>
                </c:pt>
                <c:pt idx="2219">
                  <c:v>-765.5</c:v>
                </c:pt>
                <c:pt idx="2220">
                  <c:v>-765</c:v>
                </c:pt>
                <c:pt idx="2221">
                  <c:v>-764.5</c:v>
                </c:pt>
                <c:pt idx="2222">
                  <c:v>-764</c:v>
                </c:pt>
                <c:pt idx="2223">
                  <c:v>-763.5</c:v>
                </c:pt>
                <c:pt idx="2224">
                  <c:v>-763</c:v>
                </c:pt>
                <c:pt idx="2225">
                  <c:v>-762.5</c:v>
                </c:pt>
                <c:pt idx="2226">
                  <c:v>-762</c:v>
                </c:pt>
                <c:pt idx="2227">
                  <c:v>-761.5</c:v>
                </c:pt>
                <c:pt idx="2228">
                  <c:v>-761</c:v>
                </c:pt>
                <c:pt idx="2229">
                  <c:v>-760.5</c:v>
                </c:pt>
                <c:pt idx="2230">
                  <c:v>-760</c:v>
                </c:pt>
                <c:pt idx="2231">
                  <c:v>-759.5</c:v>
                </c:pt>
                <c:pt idx="2232">
                  <c:v>-759</c:v>
                </c:pt>
                <c:pt idx="2233">
                  <c:v>-758.5</c:v>
                </c:pt>
                <c:pt idx="2234">
                  <c:v>-758</c:v>
                </c:pt>
                <c:pt idx="2235">
                  <c:v>-757.5</c:v>
                </c:pt>
                <c:pt idx="2236">
                  <c:v>-757</c:v>
                </c:pt>
                <c:pt idx="2237">
                  <c:v>-756.5</c:v>
                </c:pt>
                <c:pt idx="2238">
                  <c:v>-756</c:v>
                </c:pt>
                <c:pt idx="2239">
                  <c:v>-755.5</c:v>
                </c:pt>
                <c:pt idx="2240">
                  <c:v>-755</c:v>
                </c:pt>
                <c:pt idx="2241">
                  <c:v>-754.5</c:v>
                </c:pt>
                <c:pt idx="2242">
                  <c:v>-754</c:v>
                </c:pt>
                <c:pt idx="2243">
                  <c:v>-753.5</c:v>
                </c:pt>
                <c:pt idx="2244">
                  <c:v>-753</c:v>
                </c:pt>
                <c:pt idx="2245">
                  <c:v>-752.5</c:v>
                </c:pt>
                <c:pt idx="2246">
                  <c:v>-752</c:v>
                </c:pt>
                <c:pt idx="2247">
                  <c:v>-751.5</c:v>
                </c:pt>
                <c:pt idx="2248">
                  <c:v>-751</c:v>
                </c:pt>
                <c:pt idx="2249">
                  <c:v>-750.5</c:v>
                </c:pt>
                <c:pt idx="2250">
                  <c:v>-750</c:v>
                </c:pt>
                <c:pt idx="2251">
                  <c:v>-749.5</c:v>
                </c:pt>
                <c:pt idx="2252">
                  <c:v>-749</c:v>
                </c:pt>
                <c:pt idx="2253">
                  <c:v>-748.5</c:v>
                </c:pt>
                <c:pt idx="2254">
                  <c:v>-748</c:v>
                </c:pt>
                <c:pt idx="2255">
                  <c:v>-747.5</c:v>
                </c:pt>
                <c:pt idx="2256">
                  <c:v>-747</c:v>
                </c:pt>
                <c:pt idx="2257">
                  <c:v>-746.5</c:v>
                </c:pt>
                <c:pt idx="2258">
                  <c:v>-746</c:v>
                </c:pt>
                <c:pt idx="2259">
                  <c:v>-745.5</c:v>
                </c:pt>
                <c:pt idx="2260">
                  <c:v>-745</c:v>
                </c:pt>
                <c:pt idx="2261">
                  <c:v>-744.5</c:v>
                </c:pt>
                <c:pt idx="2262">
                  <c:v>-744</c:v>
                </c:pt>
                <c:pt idx="2263">
                  <c:v>-743.5</c:v>
                </c:pt>
                <c:pt idx="2264">
                  <c:v>-743</c:v>
                </c:pt>
                <c:pt idx="2265">
                  <c:v>-742.5</c:v>
                </c:pt>
                <c:pt idx="2266">
                  <c:v>-742</c:v>
                </c:pt>
                <c:pt idx="2267">
                  <c:v>-741.5</c:v>
                </c:pt>
                <c:pt idx="2268">
                  <c:v>-741</c:v>
                </c:pt>
                <c:pt idx="2269">
                  <c:v>-740.5</c:v>
                </c:pt>
                <c:pt idx="2270">
                  <c:v>-740</c:v>
                </c:pt>
                <c:pt idx="2271">
                  <c:v>-739.5</c:v>
                </c:pt>
                <c:pt idx="2272">
                  <c:v>-739</c:v>
                </c:pt>
                <c:pt idx="2273">
                  <c:v>-738.5</c:v>
                </c:pt>
                <c:pt idx="2274">
                  <c:v>-738</c:v>
                </c:pt>
                <c:pt idx="2275">
                  <c:v>-737.5</c:v>
                </c:pt>
                <c:pt idx="2276">
                  <c:v>-737</c:v>
                </c:pt>
                <c:pt idx="2277">
                  <c:v>-736.5</c:v>
                </c:pt>
                <c:pt idx="2278">
                  <c:v>-736</c:v>
                </c:pt>
                <c:pt idx="2279">
                  <c:v>-735.5</c:v>
                </c:pt>
                <c:pt idx="2280">
                  <c:v>-735</c:v>
                </c:pt>
                <c:pt idx="2281">
                  <c:v>-734.5</c:v>
                </c:pt>
                <c:pt idx="2282">
                  <c:v>-734</c:v>
                </c:pt>
                <c:pt idx="2283">
                  <c:v>-733.5</c:v>
                </c:pt>
                <c:pt idx="2284">
                  <c:v>-733</c:v>
                </c:pt>
                <c:pt idx="2285">
                  <c:v>-732.5</c:v>
                </c:pt>
                <c:pt idx="2286">
                  <c:v>-732</c:v>
                </c:pt>
                <c:pt idx="2287">
                  <c:v>-731.5</c:v>
                </c:pt>
                <c:pt idx="2288">
                  <c:v>-731</c:v>
                </c:pt>
                <c:pt idx="2289">
                  <c:v>-730.5</c:v>
                </c:pt>
                <c:pt idx="2290">
                  <c:v>-730</c:v>
                </c:pt>
                <c:pt idx="2291">
                  <c:v>-729.5</c:v>
                </c:pt>
                <c:pt idx="2292">
                  <c:v>-729</c:v>
                </c:pt>
                <c:pt idx="2293">
                  <c:v>-728.5</c:v>
                </c:pt>
                <c:pt idx="2294">
                  <c:v>-728</c:v>
                </c:pt>
                <c:pt idx="2295">
                  <c:v>-727.5</c:v>
                </c:pt>
                <c:pt idx="2296">
                  <c:v>-727</c:v>
                </c:pt>
                <c:pt idx="2297">
                  <c:v>-726.5</c:v>
                </c:pt>
                <c:pt idx="2298">
                  <c:v>-726</c:v>
                </c:pt>
                <c:pt idx="2299">
                  <c:v>-725.5</c:v>
                </c:pt>
                <c:pt idx="2300">
                  <c:v>-725</c:v>
                </c:pt>
                <c:pt idx="2301">
                  <c:v>-724.5</c:v>
                </c:pt>
                <c:pt idx="2302">
                  <c:v>-724</c:v>
                </c:pt>
                <c:pt idx="2303">
                  <c:v>-723.5</c:v>
                </c:pt>
                <c:pt idx="2304">
                  <c:v>-723</c:v>
                </c:pt>
                <c:pt idx="2305">
                  <c:v>-722.5</c:v>
                </c:pt>
                <c:pt idx="2306">
                  <c:v>-722</c:v>
                </c:pt>
                <c:pt idx="2307">
                  <c:v>-721.5</c:v>
                </c:pt>
                <c:pt idx="2308">
                  <c:v>-721</c:v>
                </c:pt>
                <c:pt idx="2309">
                  <c:v>-720.5</c:v>
                </c:pt>
                <c:pt idx="2310">
                  <c:v>-720</c:v>
                </c:pt>
                <c:pt idx="2311">
                  <c:v>-719.5</c:v>
                </c:pt>
                <c:pt idx="2312">
                  <c:v>-719</c:v>
                </c:pt>
                <c:pt idx="2313">
                  <c:v>-718.5</c:v>
                </c:pt>
                <c:pt idx="2314">
                  <c:v>-718</c:v>
                </c:pt>
                <c:pt idx="2315">
                  <c:v>-717.5</c:v>
                </c:pt>
                <c:pt idx="2316">
                  <c:v>-717</c:v>
                </c:pt>
                <c:pt idx="2317">
                  <c:v>-716.5</c:v>
                </c:pt>
                <c:pt idx="2318">
                  <c:v>-716</c:v>
                </c:pt>
                <c:pt idx="2319">
                  <c:v>-715.5</c:v>
                </c:pt>
                <c:pt idx="2320">
                  <c:v>-715</c:v>
                </c:pt>
                <c:pt idx="2321">
                  <c:v>-714.5</c:v>
                </c:pt>
                <c:pt idx="2322">
                  <c:v>-714</c:v>
                </c:pt>
                <c:pt idx="2323">
                  <c:v>-713.5</c:v>
                </c:pt>
                <c:pt idx="2324">
                  <c:v>-713</c:v>
                </c:pt>
                <c:pt idx="2325">
                  <c:v>-712.5</c:v>
                </c:pt>
                <c:pt idx="2326">
                  <c:v>-712</c:v>
                </c:pt>
                <c:pt idx="2327">
                  <c:v>-711.5</c:v>
                </c:pt>
                <c:pt idx="2328">
                  <c:v>-711</c:v>
                </c:pt>
                <c:pt idx="2329">
                  <c:v>-710.5</c:v>
                </c:pt>
                <c:pt idx="2330">
                  <c:v>-710</c:v>
                </c:pt>
                <c:pt idx="2331">
                  <c:v>-709.5</c:v>
                </c:pt>
                <c:pt idx="2332">
                  <c:v>-709</c:v>
                </c:pt>
                <c:pt idx="2333">
                  <c:v>-708.5</c:v>
                </c:pt>
                <c:pt idx="2334">
                  <c:v>-708</c:v>
                </c:pt>
                <c:pt idx="2335">
                  <c:v>-707.5</c:v>
                </c:pt>
                <c:pt idx="2336">
                  <c:v>-707</c:v>
                </c:pt>
                <c:pt idx="2337">
                  <c:v>-706.5</c:v>
                </c:pt>
                <c:pt idx="2338">
                  <c:v>-706</c:v>
                </c:pt>
                <c:pt idx="2339">
                  <c:v>-705.5</c:v>
                </c:pt>
                <c:pt idx="2340">
                  <c:v>-705</c:v>
                </c:pt>
                <c:pt idx="2341">
                  <c:v>-704.5</c:v>
                </c:pt>
                <c:pt idx="2342">
                  <c:v>-704</c:v>
                </c:pt>
                <c:pt idx="2343">
                  <c:v>-703.5</c:v>
                </c:pt>
                <c:pt idx="2344">
                  <c:v>-703</c:v>
                </c:pt>
                <c:pt idx="2345">
                  <c:v>-702.5</c:v>
                </c:pt>
                <c:pt idx="2346">
                  <c:v>-702</c:v>
                </c:pt>
                <c:pt idx="2347">
                  <c:v>-701.5</c:v>
                </c:pt>
                <c:pt idx="2348">
                  <c:v>-701</c:v>
                </c:pt>
                <c:pt idx="2349">
                  <c:v>-700.5</c:v>
                </c:pt>
                <c:pt idx="2350">
                  <c:v>-700</c:v>
                </c:pt>
                <c:pt idx="2351">
                  <c:v>-699.5</c:v>
                </c:pt>
                <c:pt idx="2352">
                  <c:v>-699</c:v>
                </c:pt>
                <c:pt idx="2353">
                  <c:v>-698.5</c:v>
                </c:pt>
                <c:pt idx="2354">
                  <c:v>-698</c:v>
                </c:pt>
                <c:pt idx="2355">
                  <c:v>-697.5</c:v>
                </c:pt>
                <c:pt idx="2356">
                  <c:v>-697</c:v>
                </c:pt>
                <c:pt idx="2357">
                  <c:v>-696.5</c:v>
                </c:pt>
                <c:pt idx="2358">
                  <c:v>-696</c:v>
                </c:pt>
                <c:pt idx="2359">
                  <c:v>-695.5</c:v>
                </c:pt>
                <c:pt idx="2360">
                  <c:v>-695</c:v>
                </c:pt>
                <c:pt idx="2361">
                  <c:v>-694.5</c:v>
                </c:pt>
                <c:pt idx="2362">
                  <c:v>-694</c:v>
                </c:pt>
                <c:pt idx="2363">
                  <c:v>-693.5</c:v>
                </c:pt>
                <c:pt idx="2364">
                  <c:v>-693</c:v>
                </c:pt>
                <c:pt idx="2365">
                  <c:v>-692.5</c:v>
                </c:pt>
                <c:pt idx="2366">
                  <c:v>-692</c:v>
                </c:pt>
                <c:pt idx="2367">
                  <c:v>-691.5</c:v>
                </c:pt>
                <c:pt idx="2368">
                  <c:v>-691</c:v>
                </c:pt>
                <c:pt idx="2369">
                  <c:v>-690.5</c:v>
                </c:pt>
                <c:pt idx="2370">
                  <c:v>-690</c:v>
                </c:pt>
                <c:pt idx="2371">
                  <c:v>-689.5</c:v>
                </c:pt>
                <c:pt idx="2372">
                  <c:v>-689</c:v>
                </c:pt>
                <c:pt idx="2373">
                  <c:v>-688.5</c:v>
                </c:pt>
                <c:pt idx="2374">
                  <c:v>-688</c:v>
                </c:pt>
                <c:pt idx="2375">
                  <c:v>-687.5</c:v>
                </c:pt>
                <c:pt idx="2376">
                  <c:v>-687</c:v>
                </c:pt>
                <c:pt idx="2377">
                  <c:v>-686.5</c:v>
                </c:pt>
                <c:pt idx="2378">
                  <c:v>-686</c:v>
                </c:pt>
                <c:pt idx="2379">
                  <c:v>-685.5</c:v>
                </c:pt>
                <c:pt idx="2380">
                  <c:v>-685</c:v>
                </c:pt>
                <c:pt idx="2381">
                  <c:v>-684.5</c:v>
                </c:pt>
                <c:pt idx="2382">
                  <c:v>-684</c:v>
                </c:pt>
                <c:pt idx="2383">
                  <c:v>-683.5</c:v>
                </c:pt>
                <c:pt idx="2384">
                  <c:v>-683</c:v>
                </c:pt>
                <c:pt idx="2385">
                  <c:v>-682.5</c:v>
                </c:pt>
                <c:pt idx="2386">
                  <c:v>-682</c:v>
                </c:pt>
                <c:pt idx="2387">
                  <c:v>-681.5</c:v>
                </c:pt>
                <c:pt idx="2388">
                  <c:v>-681</c:v>
                </c:pt>
                <c:pt idx="2389">
                  <c:v>-680.5</c:v>
                </c:pt>
                <c:pt idx="2390">
                  <c:v>-680</c:v>
                </c:pt>
                <c:pt idx="2391">
                  <c:v>-679.5</c:v>
                </c:pt>
                <c:pt idx="2392">
                  <c:v>-679</c:v>
                </c:pt>
                <c:pt idx="2393">
                  <c:v>-678.5</c:v>
                </c:pt>
                <c:pt idx="2394">
                  <c:v>-678</c:v>
                </c:pt>
                <c:pt idx="2395">
                  <c:v>-677.5</c:v>
                </c:pt>
                <c:pt idx="2396">
                  <c:v>-677</c:v>
                </c:pt>
                <c:pt idx="2397">
                  <c:v>-676.5</c:v>
                </c:pt>
                <c:pt idx="2398">
                  <c:v>-676</c:v>
                </c:pt>
                <c:pt idx="2399">
                  <c:v>-675.5</c:v>
                </c:pt>
                <c:pt idx="2400">
                  <c:v>-675</c:v>
                </c:pt>
                <c:pt idx="2401">
                  <c:v>-674.5</c:v>
                </c:pt>
                <c:pt idx="2402">
                  <c:v>-674</c:v>
                </c:pt>
                <c:pt idx="2403">
                  <c:v>-673.5</c:v>
                </c:pt>
                <c:pt idx="2404">
                  <c:v>-673</c:v>
                </c:pt>
                <c:pt idx="2405">
                  <c:v>-672.5</c:v>
                </c:pt>
                <c:pt idx="2406">
                  <c:v>-672</c:v>
                </c:pt>
                <c:pt idx="2407">
                  <c:v>-671.5</c:v>
                </c:pt>
                <c:pt idx="2408">
                  <c:v>-671</c:v>
                </c:pt>
                <c:pt idx="2409">
                  <c:v>-670.5</c:v>
                </c:pt>
                <c:pt idx="2410">
                  <c:v>-670</c:v>
                </c:pt>
                <c:pt idx="2411">
                  <c:v>-669.5</c:v>
                </c:pt>
                <c:pt idx="2412">
                  <c:v>-669</c:v>
                </c:pt>
                <c:pt idx="2413">
                  <c:v>-668.5</c:v>
                </c:pt>
                <c:pt idx="2414">
                  <c:v>-668</c:v>
                </c:pt>
                <c:pt idx="2415">
                  <c:v>-667.5</c:v>
                </c:pt>
                <c:pt idx="2416">
                  <c:v>-667</c:v>
                </c:pt>
                <c:pt idx="2417">
                  <c:v>-666.5</c:v>
                </c:pt>
                <c:pt idx="2418">
                  <c:v>-666</c:v>
                </c:pt>
                <c:pt idx="2419">
                  <c:v>-665.5</c:v>
                </c:pt>
                <c:pt idx="2420">
                  <c:v>-665</c:v>
                </c:pt>
                <c:pt idx="2421">
                  <c:v>-664.5</c:v>
                </c:pt>
                <c:pt idx="2422">
                  <c:v>-664</c:v>
                </c:pt>
                <c:pt idx="2423">
                  <c:v>-663.5</c:v>
                </c:pt>
                <c:pt idx="2424">
                  <c:v>-663</c:v>
                </c:pt>
                <c:pt idx="2425">
                  <c:v>-662.5</c:v>
                </c:pt>
                <c:pt idx="2426">
                  <c:v>-662</c:v>
                </c:pt>
                <c:pt idx="2427">
                  <c:v>-661.5</c:v>
                </c:pt>
                <c:pt idx="2428">
                  <c:v>-661</c:v>
                </c:pt>
                <c:pt idx="2429">
                  <c:v>-660.5</c:v>
                </c:pt>
                <c:pt idx="2430">
                  <c:v>-660</c:v>
                </c:pt>
                <c:pt idx="2431">
                  <c:v>-659.5</c:v>
                </c:pt>
                <c:pt idx="2432">
                  <c:v>-659</c:v>
                </c:pt>
                <c:pt idx="2433">
                  <c:v>-658.5</c:v>
                </c:pt>
                <c:pt idx="2434">
                  <c:v>-658</c:v>
                </c:pt>
                <c:pt idx="2435">
                  <c:v>-657.5</c:v>
                </c:pt>
                <c:pt idx="2436">
                  <c:v>-657</c:v>
                </c:pt>
                <c:pt idx="2437">
                  <c:v>-656.5</c:v>
                </c:pt>
                <c:pt idx="2438">
                  <c:v>-656</c:v>
                </c:pt>
                <c:pt idx="2439">
                  <c:v>-655.5</c:v>
                </c:pt>
                <c:pt idx="2440">
                  <c:v>-655</c:v>
                </c:pt>
                <c:pt idx="2441">
                  <c:v>-654.5</c:v>
                </c:pt>
                <c:pt idx="2442">
                  <c:v>-654</c:v>
                </c:pt>
                <c:pt idx="2443">
                  <c:v>-653.5</c:v>
                </c:pt>
                <c:pt idx="2444">
                  <c:v>-653</c:v>
                </c:pt>
                <c:pt idx="2445">
                  <c:v>-652.5</c:v>
                </c:pt>
                <c:pt idx="2446">
                  <c:v>-652</c:v>
                </c:pt>
                <c:pt idx="2447">
                  <c:v>-651.5</c:v>
                </c:pt>
                <c:pt idx="2448">
                  <c:v>-651</c:v>
                </c:pt>
                <c:pt idx="2449">
                  <c:v>-650.5</c:v>
                </c:pt>
                <c:pt idx="2450">
                  <c:v>-650</c:v>
                </c:pt>
                <c:pt idx="2451">
                  <c:v>-649.5</c:v>
                </c:pt>
                <c:pt idx="2452">
                  <c:v>-649</c:v>
                </c:pt>
                <c:pt idx="2453">
                  <c:v>-648.5</c:v>
                </c:pt>
                <c:pt idx="2454">
                  <c:v>-648</c:v>
                </c:pt>
                <c:pt idx="2455">
                  <c:v>-647.5</c:v>
                </c:pt>
                <c:pt idx="2456">
                  <c:v>-647</c:v>
                </c:pt>
                <c:pt idx="2457">
                  <c:v>-646.5</c:v>
                </c:pt>
                <c:pt idx="2458">
                  <c:v>-646</c:v>
                </c:pt>
                <c:pt idx="2459">
                  <c:v>-645.5</c:v>
                </c:pt>
                <c:pt idx="2460">
                  <c:v>-645</c:v>
                </c:pt>
                <c:pt idx="2461">
                  <c:v>-644.5</c:v>
                </c:pt>
                <c:pt idx="2462">
                  <c:v>-644</c:v>
                </c:pt>
                <c:pt idx="2463">
                  <c:v>-643.5</c:v>
                </c:pt>
                <c:pt idx="2464">
                  <c:v>-643</c:v>
                </c:pt>
                <c:pt idx="2465">
                  <c:v>-642.5</c:v>
                </c:pt>
                <c:pt idx="2466">
                  <c:v>-642</c:v>
                </c:pt>
                <c:pt idx="2467">
                  <c:v>-641.5</c:v>
                </c:pt>
                <c:pt idx="2468">
                  <c:v>-641</c:v>
                </c:pt>
                <c:pt idx="2469">
                  <c:v>-640.5</c:v>
                </c:pt>
                <c:pt idx="2470">
                  <c:v>-640</c:v>
                </c:pt>
                <c:pt idx="2471">
                  <c:v>-639.5</c:v>
                </c:pt>
                <c:pt idx="2472">
                  <c:v>-639</c:v>
                </c:pt>
                <c:pt idx="2473">
                  <c:v>-638.5</c:v>
                </c:pt>
                <c:pt idx="2474">
                  <c:v>-638</c:v>
                </c:pt>
                <c:pt idx="2475">
                  <c:v>-637.5</c:v>
                </c:pt>
                <c:pt idx="2476">
                  <c:v>-637</c:v>
                </c:pt>
                <c:pt idx="2477">
                  <c:v>-636.5</c:v>
                </c:pt>
                <c:pt idx="2478">
                  <c:v>-636</c:v>
                </c:pt>
                <c:pt idx="2479">
                  <c:v>-635.5</c:v>
                </c:pt>
                <c:pt idx="2480">
                  <c:v>-635</c:v>
                </c:pt>
                <c:pt idx="2481">
                  <c:v>-634.5</c:v>
                </c:pt>
                <c:pt idx="2482">
                  <c:v>-634</c:v>
                </c:pt>
                <c:pt idx="2483">
                  <c:v>-633.5</c:v>
                </c:pt>
                <c:pt idx="2484">
                  <c:v>-633</c:v>
                </c:pt>
                <c:pt idx="2485">
                  <c:v>-632.5</c:v>
                </c:pt>
                <c:pt idx="2486">
                  <c:v>-632</c:v>
                </c:pt>
                <c:pt idx="2487">
                  <c:v>-631.5</c:v>
                </c:pt>
                <c:pt idx="2488">
                  <c:v>-631</c:v>
                </c:pt>
                <c:pt idx="2489">
                  <c:v>-630.5</c:v>
                </c:pt>
                <c:pt idx="2490">
                  <c:v>-630</c:v>
                </c:pt>
                <c:pt idx="2491">
                  <c:v>-629.5</c:v>
                </c:pt>
                <c:pt idx="2492">
                  <c:v>-629</c:v>
                </c:pt>
                <c:pt idx="2493">
                  <c:v>-628.5</c:v>
                </c:pt>
                <c:pt idx="2494">
                  <c:v>-628</c:v>
                </c:pt>
                <c:pt idx="2495">
                  <c:v>-627.5</c:v>
                </c:pt>
                <c:pt idx="2496">
                  <c:v>-627</c:v>
                </c:pt>
                <c:pt idx="2497">
                  <c:v>-626.5</c:v>
                </c:pt>
                <c:pt idx="2498">
                  <c:v>-626</c:v>
                </c:pt>
                <c:pt idx="2499">
                  <c:v>-625.5</c:v>
                </c:pt>
                <c:pt idx="2500">
                  <c:v>-625</c:v>
                </c:pt>
                <c:pt idx="2501">
                  <c:v>-624.5</c:v>
                </c:pt>
                <c:pt idx="2502">
                  <c:v>-624</c:v>
                </c:pt>
                <c:pt idx="2503">
                  <c:v>-623.5</c:v>
                </c:pt>
                <c:pt idx="2504">
                  <c:v>-623</c:v>
                </c:pt>
                <c:pt idx="2505">
                  <c:v>-622.5</c:v>
                </c:pt>
                <c:pt idx="2506">
                  <c:v>-622</c:v>
                </c:pt>
                <c:pt idx="2507">
                  <c:v>-621.5</c:v>
                </c:pt>
                <c:pt idx="2508">
                  <c:v>-621</c:v>
                </c:pt>
                <c:pt idx="2509">
                  <c:v>-620.5</c:v>
                </c:pt>
                <c:pt idx="2510">
                  <c:v>-620</c:v>
                </c:pt>
                <c:pt idx="2511">
                  <c:v>-619.5</c:v>
                </c:pt>
                <c:pt idx="2512">
                  <c:v>-619</c:v>
                </c:pt>
                <c:pt idx="2513">
                  <c:v>-618.5</c:v>
                </c:pt>
                <c:pt idx="2514">
                  <c:v>-618</c:v>
                </c:pt>
                <c:pt idx="2515">
                  <c:v>-617.5</c:v>
                </c:pt>
                <c:pt idx="2516">
                  <c:v>-617</c:v>
                </c:pt>
                <c:pt idx="2517">
                  <c:v>-616.5</c:v>
                </c:pt>
                <c:pt idx="2518">
                  <c:v>-616</c:v>
                </c:pt>
                <c:pt idx="2519">
                  <c:v>-615.5</c:v>
                </c:pt>
                <c:pt idx="2520">
                  <c:v>-615</c:v>
                </c:pt>
                <c:pt idx="2521">
                  <c:v>-614.5</c:v>
                </c:pt>
                <c:pt idx="2522">
                  <c:v>-614</c:v>
                </c:pt>
                <c:pt idx="2523">
                  <c:v>-613.5</c:v>
                </c:pt>
                <c:pt idx="2524">
                  <c:v>-613</c:v>
                </c:pt>
                <c:pt idx="2525">
                  <c:v>-612.5</c:v>
                </c:pt>
                <c:pt idx="2526">
                  <c:v>-612</c:v>
                </c:pt>
                <c:pt idx="2527">
                  <c:v>-611.5</c:v>
                </c:pt>
                <c:pt idx="2528">
                  <c:v>-611</c:v>
                </c:pt>
                <c:pt idx="2529">
                  <c:v>-610.5</c:v>
                </c:pt>
                <c:pt idx="2530">
                  <c:v>-610</c:v>
                </c:pt>
                <c:pt idx="2531">
                  <c:v>-609.5</c:v>
                </c:pt>
                <c:pt idx="2532">
                  <c:v>-609</c:v>
                </c:pt>
                <c:pt idx="2533">
                  <c:v>-608.5</c:v>
                </c:pt>
                <c:pt idx="2534">
                  <c:v>-608</c:v>
                </c:pt>
                <c:pt idx="2535">
                  <c:v>-607.5</c:v>
                </c:pt>
                <c:pt idx="2536">
                  <c:v>-607</c:v>
                </c:pt>
                <c:pt idx="2537">
                  <c:v>-606.5</c:v>
                </c:pt>
                <c:pt idx="2538">
                  <c:v>-606</c:v>
                </c:pt>
                <c:pt idx="2539">
                  <c:v>-605.5</c:v>
                </c:pt>
                <c:pt idx="2540">
                  <c:v>-605</c:v>
                </c:pt>
                <c:pt idx="2541">
                  <c:v>-604.5</c:v>
                </c:pt>
                <c:pt idx="2542">
                  <c:v>-604</c:v>
                </c:pt>
                <c:pt idx="2543">
                  <c:v>-603.5</c:v>
                </c:pt>
                <c:pt idx="2544">
                  <c:v>-603</c:v>
                </c:pt>
                <c:pt idx="2545">
                  <c:v>-602.5</c:v>
                </c:pt>
                <c:pt idx="2546">
                  <c:v>-602</c:v>
                </c:pt>
                <c:pt idx="2547">
                  <c:v>-601.5</c:v>
                </c:pt>
                <c:pt idx="2548">
                  <c:v>-601</c:v>
                </c:pt>
                <c:pt idx="2549">
                  <c:v>-600.5</c:v>
                </c:pt>
                <c:pt idx="2550">
                  <c:v>-600</c:v>
                </c:pt>
                <c:pt idx="2551">
                  <c:v>-599.5</c:v>
                </c:pt>
                <c:pt idx="2552">
                  <c:v>-599</c:v>
                </c:pt>
                <c:pt idx="2553">
                  <c:v>-598.5</c:v>
                </c:pt>
                <c:pt idx="2554">
                  <c:v>-598</c:v>
                </c:pt>
                <c:pt idx="2555">
                  <c:v>-597.5</c:v>
                </c:pt>
                <c:pt idx="2556">
                  <c:v>-597</c:v>
                </c:pt>
                <c:pt idx="2557">
                  <c:v>-596.5</c:v>
                </c:pt>
                <c:pt idx="2558">
                  <c:v>-596</c:v>
                </c:pt>
                <c:pt idx="2559">
                  <c:v>-595.5</c:v>
                </c:pt>
                <c:pt idx="2560">
                  <c:v>-595</c:v>
                </c:pt>
                <c:pt idx="2561">
                  <c:v>-594.5</c:v>
                </c:pt>
                <c:pt idx="2562">
                  <c:v>-594</c:v>
                </c:pt>
                <c:pt idx="2563">
                  <c:v>-593.5</c:v>
                </c:pt>
                <c:pt idx="2564">
                  <c:v>-593</c:v>
                </c:pt>
                <c:pt idx="2565">
                  <c:v>-592.5</c:v>
                </c:pt>
                <c:pt idx="2566">
                  <c:v>-592</c:v>
                </c:pt>
                <c:pt idx="2567">
                  <c:v>-591.5</c:v>
                </c:pt>
                <c:pt idx="2568">
                  <c:v>-591</c:v>
                </c:pt>
                <c:pt idx="2569">
                  <c:v>-590.5</c:v>
                </c:pt>
                <c:pt idx="2570">
                  <c:v>-590</c:v>
                </c:pt>
                <c:pt idx="2571">
                  <c:v>-589.5</c:v>
                </c:pt>
                <c:pt idx="2572">
                  <c:v>-589</c:v>
                </c:pt>
                <c:pt idx="2573">
                  <c:v>-588.5</c:v>
                </c:pt>
                <c:pt idx="2574">
                  <c:v>-588</c:v>
                </c:pt>
                <c:pt idx="2575">
                  <c:v>-587.5</c:v>
                </c:pt>
                <c:pt idx="2576">
                  <c:v>-587</c:v>
                </c:pt>
                <c:pt idx="2577">
                  <c:v>-586.5</c:v>
                </c:pt>
                <c:pt idx="2578">
                  <c:v>-586</c:v>
                </c:pt>
                <c:pt idx="2579">
                  <c:v>-585.5</c:v>
                </c:pt>
                <c:pt idx="2580">
                  <c:v>-585</c:v>
                </c:pt>
                <c:pt idx="2581">
                  <c:v>-584.5</c:v>
                </c:pt>
                <c:pt idx="2582">
                  <c:v>-584</c:v>
                </c:pt>
                <c:pt idx="2583">
                  <c:v>-583.5</c:v>
                </c:pt>
                <c:pt idx="2584">
                  <c:v>-583</c:v>
                </c:pt>
                <c:pt idx="2585">
                  <c:v>-582.5</c:v>
                </c:pt>
                <c:pt idx="2586">
                  <c:v>-582</c:v>
                </c:pt>
                <c:pt idx="2587">
                  <c:v>-581.5</c:v>
                </c:pt>
                <c:pt idx="2588">
                  <c:v>-581</c:v>
                </c:pt>
                <c:pt idx="2589">
                  <c:v>-580.5</c:v>
                </c:pt>
                <c:pt idx="2590">
                  <c:v>-580</c:v>
                </c:pt>
                <c:pt idx="2591">
                  <c:v>-579.5</c:v>
                </c:pt>
                <c:pt idx="2592">
                  <c:v>-579</c:v>
                </c:pt>
                <c:pt idx="2593">
                  <c:v>-578.5</c:v>
                </c:pt>
                <c:pt idx="2594">
                  <c:v>-578</c:v>
                </c:pt>
                <c:pt idx="2595">
                  <c:v>-577.5</c:v>
                </c:pt>
                <c:pt idx="2596">
                  <c:v>-577</c:v>
                </c:pt>
                <c:pt idx="2597">
                  <c:v>-576.5</c:v>
                </c:pt>
                <c:pt idx="2598">
                  <c:v>-576</c:v>
                </c:pt>
                <c:pt idx="2599">
                  <c:v>-575.5</c:v>
                </c:pt>
                <c:pt idx="2600">
                  <c:v>-575</c:v>
                </c:pt>
                <c:pt idx="2601">
                  <c:v>-574.5</c:v>
                </c:pt>
                <c:pt idx="2602">
                  <c:v>-574</c:v>
                </c:pt>
                <c:pt idx="2603">
                  <c:v>-573.5</c:v>
                </c:pt>
                <c:pt idx="2604">
                  <c:v>-573</c:v>
                </c:pt>
                <c:pt idx="2605">
                  <c:v>-572.5</c:v>
                </c:pt>
                <c:pt idx="2606">
                  <c:v>-572</c:v>
                </c:pt>
                <c:pt idx="2607">
                  <c:v>-571.5</c:v>
                </c:pt>
                <c:pt idx="2608">
                  <c:v>-571</c:v>
                </c:pt>
                <c:pt idx="2609">
                  <c:v>-570.5</c:v>
                </c:pt>
                <c:pt idx="2610">
                  <c:v>-570</c:v>
                </c:pt>
                <c:pt idx="2611">
                  <c:v>-569.5</c:v>
                </c:pt>
                <c:pt idx="2612">
                  <c:v>-569</c:v>
                </c:pt>
                <c:pt idx="2613">
                  <c:v>-568.5</c:v>
                </c:pt>
                <c:pt idx="2614">
                  <c:v>-568</c:v>
                </c:pt>
                <c:pt idx="2615">
                  <c:v>-567.5</c:v>
                </c:pt>
                <c:pt idx="2616">
                  <c:v>-567</c:v>
                </c:pt>
                <c:pt idx="2617">
                  <c:v>-566.5</c:v>
                </c:pt>
                <c:pt idx="2618">
                  <c:v>-566</c:v>
                </c:pt>
                <c:pt idx="2619">
                  <c:v>-565.5</c:v>
                </c:pt>
                <c:pt idx="2620">
                  <c:v>-565</c:v>
                </c:pt>
                <c:pt idx="2621">
                  <c:v>-564.5</c:v>
                </c:pt>
                <c:pt idx="2622">
                  <c:v>-564</c:v>
                </c:pt>
                <c:pt idx="2623">
                  <c:v>-563.5</c:v>
                </c:pt>
                <c:pt idx="2624">
                  <c:v>-563</c:v>
                </c:pt>
                <c:pt idx="2625">
                  <c:v>-562.5</c:v>
                </c:pt>
                <c:pt idx="2626">
                  <c:v>-562</c:v>
                </c:pt>
                <c:pt idx="2627">
                  <c:v>-561.5</c:v>
                </c:pt>
                <c:pt idx="2628">
                  <c:v>-561</c:v>
                </c:pt>
                <c:pt idx="2629">
                  <c:v>-560.5</c:v>
                </c:pt>
                <c:pt idx="2630">
                  <c:v>-560</c:v>
                </c:pt>
                <c:pt idx="2631">
                  <c:v>-559.5</c:v>
                </c:pt>
                <c:pt idx="2632">
                  <c:v>-559</c:v>
                </c:pt>
                <c:pt idx="2633">
                  <c:v>-558.5</c:v>
                </c:pt>
                <c:pt idx="2634">
                  <c:v>-558</c:v>
                </c:pt>
                <c:pt idx="2635">
                  <c:v>-557.5</c:v>
                </c:pt>
                <c:pt idx="2636">
                  <c:v>-557</c:v>
                </c:pt>
                <c:pt idx="2637">
                  <c:v>-556.5</c:v>
                </c:pt>
                <c:pt idx="2638">
                  <c:v>-556</c:v>
                </c:pt>
                <c:pt idx="2639">
                  <c:v>-555.5</c:v>
                </c:pt>
                <c:pt idx="2640">
                  <c:v>-555</c:v>
                </c:pt>
                <c:pt idx="2641">
                  <c:v>-554.5</c:v>
                </c:pt>
                <c:pt idx="2642">
                  <c:v>-554</c:v>
                </c:pt>
                <c:pt idx="2643">
                  <c:v>-553.5</c:v>
                </c:pt>
                <c:pt idx="2644">
                  <c:v>-553</c:v>
                </c:pt>
                <c:pt idx="2645">
                  <c:v>-552.5</c:v>
                </c:pt>
                <c:pt idx="2646">
                  <c:v>-552</c:v>
                </c:pt>
                <c:pt idx="2647">
                  <c:v>-551.5</c:v>
                </c:pt>
                <c:pt idx="2648">
                  <c:v>-551</c:v>
                </c:pt>
                <c:pt idx="2649">
                  <c:v>-550.5</c:v>
                </c:pt>
                <c:pt idx="2650">
                  <c:v>-550</c:v>
                </c:pt>
                <c:pt idx="2651">
                  <c:v>-549.5</c:v>
                </c:pt>
                <c:pt idx="2652">
                  <c:v>-549</c:v>
                </c:pt>
                <c:pt idx="2653">
                  <c:v>-548.5</c:v>
                </c:pt>
                <c:pt idx="2654">
                  <c:v>-548</c:v>
                </c:pt>
                <c:pt idx="2655">
                  <c:v>-547.5</c:v>
                </c:pt>
                <c:pt idx="2656">
                  <c:v>-547</c:v>
                </c:pt>
                <c:pt idx="2657">
                  <c:v>-546.5</c:v>
                </c:pt>
                <c:pt idx="2658">
                  <c:v>-546</c:v>
                </c:pt>
                <c:pt idx="2659">
                  <c:v>-545.5</c:v>
                </c:pt>
                <c:pt idx="2660">
                  <c:v>-545</c:v>
                </c:pt>
                <c:pt idx="2661">
                  <c:v>-544.5</c:v>
                </c:pt>
                <c:pt idx="2662">
                  <c:v>-544</c:v>
                </c:pt>
                <c:pt idx="2663">
                  <c:v>-543.5</c:v>
                </c:pt>
                <c:pt idx="2664">
                  <c:v>-543</c:v>
                </c:pt>
                <c:pt idx="2665">
                  <c:v>-542.5</c:v>
                </c:pt>
                <c:pt idx="2666">
                  <c:v>-542</c:v>
                </c:pt>
                <c:pt idx="2667">
                  <c:v>-541.5</c:v>
                </c:pt>
                <c:pt idx="2668">
                  <c:v>-541</c:v>
                </c:pt>
                <c:pt idx="2669">
                  <c:v>-540.5</c:v>
                </c:pt>
                <c:pt idx="2670">
                  <c:v>-540</c:v>
                </c:pt>
                <c:pt idx="2671">
                  <c:v>-539.5</c:v>
                </c:pt>
                <c:pt idx="2672">
                  <c:v>-539</c:v>
                </c:pt>
                <c:pt idx="2673">
                  <c:v>-538.5</c:v>
                </c:pt>
                <c:pt idx="2674">
                  <c:v>-538</c:v>
                </c:pt>
                <c:pt idx="2675">
                  <c:v>-537.5</c:v>
                </c:pt>
                <c:pt idx="2676">
                  <c:v>-537</c:v>
                </c:pt>
                <c:pt idx="2677">
                  <c:v>-536.5</c:v>
                </c:pt>
                <c:pt idx="2678">
                  <c:v>-536</c:v>
                </c:pt>
                <c:pt idx="2679">
                  <c:v>-535.5</c:v>
                </c:pt>
                <c:pt idx="2680">
                  <c:v>-535</c:v>
                </c:pt>
                <c:pt idx="2681">
                  <c:v>-534.5</c:v>
                </c:pt>
                <c:pt idx="2682">
                  <c:v>-534</c:v>
                </c:pt>
                <c:pt idx="2683">
                  <c:v>-533.5</c:v>
                </c:pt>
                <c:pt idx="2684">
                  <c:v>-533</c:v>
                </c:pt>
                <c:pt idx="2685">
                  <c:v>-532.5</c:v>
                </c:pt>
                <c:pt idx="2686">
                  <c:v>-532</c:v>
                </c:pt>
                <c:pt idx="2687">
                  <c:v>-531.5</c:v>
                </c:pt>
                <c:pt idx="2688">
                  <c:v>-531</c:v>
                </c:pt>
                <c:pt idx="2689">
                  <c:v>-530.5</c:v>
                </c:pt>
                <c:pt idx="2690">
                  <c:v>-530</c:v>
                </c:pt>
                <c:pt idx="2691">
                  <c:v>-529.5</c:v>
                </c:pt>
                <c:pt idx="2692">
                  <c:v>-529</c:v>
                </c:pt>
                <c:pt idx="2693">
                  <c:v>-528.5</c:v>
                </c:pt>
                <c:pt idx="2694">
                  <c:v>-528</c:v>
                </c:pt>
                <c:pt idx="2695">
                  <c:v>-527.5</c:v>
                </c:pt>
                <c:pt idx="2696">
                  <c:v>-527</c:v>
                </c:pt>
                <c:pt idx="2697">
                  <c:v>-526.5</c:v>
                </c:pt>
                <c:pt idx="2698">
                  <c:v>-526</c:v>
                </c:pt>
                <c:pt idx="2699">
                  <c:v>-525.5</c:v>
                </c:pt>
                <c:pt idx="2700">
                  <c:v>-525</c:v>
                </c:pt>
                <c:pt idx="2701">
                  <c:v>-524.5</c:v>
                </c:pt>
                <c:pt idx="2702">
                  <c:v>-524</c:v>
                </c:pt>
                <c:pt idx="2703">
                  <c:v>-523.5</c:v>
                </c:pt>
                <c:pt idx="2704">
                  <c:v>-523</c:v>
                </c:pt>
                <c:pt idx="2705">
                  <c:v>-522.5</c:v>
                </c:pt>
                <c:pt idx="2706">
                  <c:v>-522</c:v>
                </c:pt>
                <c:pt idx="2707">
                  <c:v>-521.5</c:v>
                </c:pt>
                <c:pt idx="2708">
                  <c:v>-521</c:v>
                </c:pt>
                <c:pt idx="2709">
                  <c:v>-520.5</c:v>
                </c:pt>
                <c:pt idx="2710">
                  <c:v>-520</c:v>
                </c:pt>
                <c:pt idx="2711">
                  <c:v>-519.5</c:v>
                </c:pt>
                <c:pt idx="2712">
                  <c:v>-519</c:v>
                </c:pt>
                <c:pt idx="2713">
                  <c:v>-518.5</c:v>
                </c:pt>
                <c:pt idx="2714">
                  <c:v>-518</c:v>
                </c:pt>
                <c:pt idx="2715">
                  <c:v>-517.5</c:v>
                </c:pt>
                <c:pt idx="2716">
                  <c:v>-517</c:v>
                </c:pt>
                <c:pt idx="2717">
                  <c:v>-516.5</c:v>
                </c:pt>
                <c:pt idx="2718">
                  <c:v>-516</c:v>
                </c:pt>
                <c:pt idx="2719">
                  <c:v>-515.5</c:v>
                </c:pt>
                <c:pt idx="2720">
                  <c:v>-515</c:v>
                </c:pt>
                <c:pt idx="2721">
                  <c:v>-514.5</c:v>
                </c:pt>
                <c:pt idx="2722">
                  <c:v>-514</c:v>
                </c:pt>
                <c:pt idx="2723">
                  <c:v>-513.5</c:v>
                </c:pt>
                <c:pt idx="2724">
                  <c:v>-513</c:v>
                </c:pt>
                <c:pt idx="2725">
                  <c:v>-512.5</c:v>
                </c:pt>
                <c:pt idx="2726">
                  <c:v>-512</c:v>
                </c:pt>
                <c:pt idx="2727">
                  <c:v>-511.5</c:v>
                </c:pt>
                <c:pt idx="2728">
                  <c:v>-511</c:v>
                </c:pt>
                <c:pt idx="2729">
                  <c:v>-510.5</c:v>
                </c:pt>
                <c:pt idx="2730">
                  <c:v>-510</c:v>
                </c:pt>
                <c:pt idx="2731">
                  <c:v>-509.5</c:v>
                </c:pt>
                <c:pt idx="2732">
                  <c:v>-509</c:v>
                </c:pt>
                <c:pt idx="2733">
                  <c:v>-508.5</c:v>
                </c:pt>
                <c:pt idx="2734">
                  <c:v>-508</c:v>
                </c:pt>
                <c:pt idx="2735">
                  <c:v>-507.5</c:v>
                </c:pt>
                <c:pt idx="2736">
                  <c:v>-507</c:v>
                </c:pt>
                <c:pt idx="2737">
                  <c:v>-506.5</c:v>
                </c:pt>
                <c:pt idx="2738">
                  <c:v>-506</c:v>
                </c:pt>
                <c:pt idx="2739">
                  <c:v>-505.5</c:v>
                </c:pt>
                <c:pt idx="2740">
                  <c:v>-505</c:v>
                </c:pt>
                <c:pt idx="2741">
                  <c:v>-504.5</c:v>
                </c:pt>
                <c:pt idx="2742">
                  <c:v>-504</c:v>
                </c:pt>
                <c:pt idx="2743">
                  <c:v>-503.5</c:v>
                </c:pt>
                <c:pt idx="2744">
                  <c:v>-503</c:v>
                </c:pt>
                <c:pt idx="2745">
                  <c:v>-502.5</c:v>
                </c:pt>
                <c:pt idx="2746">
                  <c:v>-502</c:v>
                </c:pt>
                <c:pt idx="2747">
                  <c:v>-501.5</c:v>
                </c:pt>
                <c:pt idx="2748">
                  <c:v>-501</c:v>
                </c:pt>
                <c:pt idx="2749">
                  <c:v>-500.5</c:v>
                </c:pt>
                <c:pt idx="2750">
                  <c:v>-500</c:v>
                </c:pt>
                <c:pt idx="2751">
                  <c:v>-499.5</c:v>
                </c:pt>
                <c:pt idx="2752">
                  <c:v>-499</c:v>
                </c:pt>
                <c:pt idx="2753">
                  <c:v>-498.5</c:v>
                </c:pt>
                <c:pt idx="2754">
                  <c:v>-498</c:v>
                </c:pt>
                <c:pt idx="2755">
                  <c:v>-497.5</c:v>
                </c:pt>
                <c:pt idx="2756">
                  <c:v>-497</c:v>
                </c:pt>
                <c:pt idx="2757">
                  <c:v>-496.5</c:v>
                </c:pt>
                <c:pt idx="2758">
                  <c:v>-496</c:v>
                </c:pt>
                <c:pt idx="2759">
                  <c:v>-495.5</c:v>
                </c:pt>
                <c:pt idx="2760">
                  <c:v>-495</c:v>
                </c:pt>
                <c:pt idx="2761">
                  <c:v>-494.5</c:v>
                </c:pt>
                <c:pt idx="2762">
                  <c:v>-494</c:v>
                </c:pt>
                <c:pt idx="2763">
                  <c:v>-493.5</c:v>
                </c:pt>
                <c:pt idx="2764">
                  <c:v>-493</c:v>
                </c:pt>
                <c:pt idx="2765">
                  <c:v>-492.5</c:v>
                </c:pt>
                <c:pt idx="2766">
                  <c:v>-492</c:v>
                </c:pt>
                <c:pt idx="2767">
                  <c:v>-491.5</c:v>
                </c:pt>
                <c:pt idx="2768">
                  <c:v>-491</c:v>
                </c:pt>
                <c:pt idx="2769">
                  <c:v>-490.5</c:v>
                </c:pt>
                <c:pt idx="2770">
                  <c:v>-490</c:v>
                </c:pt>
                <c:pt idx="2771">
                  <c:v>-489.5</c:v>
                </c:pt>
                <c:pt idx="2772">
                  <c:v>-489</c:v>
                </c:pt>
                <c:pt idx="2773">
                  <c:v>-488.5</c:v>
                </c:pt>
                <c:pt idx="2774">
                  <c:v>-488</c:v>
                </c:pt>
                <c:pt idx="2775">
                  <c:v>-487.5</c:v>
                </c:pt>
                <c:pt idx="2776">
                  <c:v>-487</c:v>
                </c:pt>
                <c:pt idx="2777">
                  <c:v>-486.5</c:v>
                </c:pt>
                <c:pt idx="2778">
                  <c:v>-486</c:v>
                </c:pt>
                <c:pt idx="2779">
                  <c:v>-485.5</c:v>
                </c:pt>
                <c:pt idx="2780">
                  <c:v>-485</c:v>
                </c:pt>
                <c:pt idx="2781">
                  <c:v>-484.5</c:v>
                </c:pt>
                <c:pt idx="2782">
                  <c:v>-484</c:v>
                </c:pt>
                <c:pt idx="2783">
                  <c:v>-483.5</c:v>
                </c:pt>
                <c:pt idx="2784">
                  <c:v>-483</c:v>
                </c:pt>
                <c:pt idx="2785">
                  <c:v>-482.5</c:v>
                </c:pt>
                <c:pt idx="2786">
                  <c:v>-482</c:v>
                </c:pt>
                <c:pt idx="2787">
                  <c:v>-481.5</c:v>
                </c:pt>
                <c:pt idx="2788">
                  <c:v>-481</c:v>
                </c:pt>
                <c:pt idx="2789">
                  <c:v>-480.5</c:v>
                </c:pt>
                <c:pt idx="2790">
                  <c:v>-480</c:v>
                </c:pt>
                <c:pt idx="2791">
                  <c:v>-479.5</c:v>
                </c:pt>
                <c:pt idx="2792">
                  <c:v>-479</c:v>
                </c:pt>
                <c:pt idx="2793">
                  <c:v>-478.5</c:v>
                </c:pt>
                <c:pt idx="2794">
                  <c:v>-478</c:v>
                </c:pt>
                <c:pt idx="2795">
                  <c:v>-477.5</c:v>
                </c:pt>
                <c:pt idx="2796">
                  <c:v>-477</c:v>
                </c:pt>
                <c:pt idx="2797">
                  <c:v>-476.5</c:v>
                </c:pt>
                <c:pt idx="2798">
                  <c:v>-476</c:v>
                </c:pt>
                <c:pt idx="2799">
                  <c:v>-475.5</c:v>
                </c:pt>
                <c:pt idx="2800">
                  <c:v>-475</c:v>
                </c:pt>
                <c:pt idx="2801">
                  <c:v>-474.5</c:v>
                </c:pt>
                <c:pt idx="2802">
                  <c:v>-474</c:v>
                </c:pt>
                <c:pt idx="2803">
                  <c:v>-473.5</c:v>
                </c:pt>
                <c:pt idx="2804">
                  <c:v>-473</c:v>
                </c:pt>
                <c:pt idx="2805">
                  <c:v>-472.5</c:v>
                </c:pt>
                <c:pt idx="2806">
                  <c:v>-472</c:v>
                </c:pt>
                <c:pt idx="2807">
                  <c:v>-471.5</c:v>
                </c:pt>
                <c:pt idx="2808">
                  <c:v>-471</c:v>
                </c:pt>
                <c:pt idx="2809">
                  <c:v>-470.5</c:v>
                </c:pt>
                <c:pt idx="2810">
                  <c:v>-470</c:v>
                </c:pt>
                <c:pt idx="2811">
                  <c:v>-469.5</c:v>
                </c:pt>
                <c:pt idx="2812">
                  <c:v>-469</c:v>
                </c:pt>
                <c:pt idx="2813">
                  <c:v>-468.5</c:v>
                </c:pt>
                <c:pt idx="2814">
                  <c:v>-468</c:v>
                </c:pt>
                <c:pt idx="2815">
                  <c:v>-467.5</c:v>
                </c:pt>
                <c:pt idx="2816">
                  <c:v>-467</c:v>
                </c:pt>
                <c:pt idx="2817">
                  <c:v>-466.5</c:v>
                </c:pt>
                <c:pt idx="2818">
                  <c:v>-466</c:v>
                </c:pt>
                <c:pt idx="2819">
                  <c:v>-465.5</c:v>
                </c:pt>
                <c:pt idx="2820">
                  <c:v>-465</c:v>
                </c:pt>
                <c:pt idx="2821">
                  <c:v>-464.5</c:v>
                </c:pt>
                <c:pt idx="2822">
                  <c:v>-464</c:v>
                </c:pt>
                <c:pt idx="2823">
                  <c:v>-463.5</c:v>
                </c:pt>
                <c:pt idx="2824">
                  <c:v>-463</c:v>
                </c:pt>
                <c:pt idx="2825">
                  <c:v>-462.5</c:v>
                </c:pt>
                <c:pt idx="2826">
                  <c:v>-462</c:v>
                </c:pt>
                <c:pt idx="2827">
                  <c:v>-461.5</c:v>
                </c:pt>
                <c:pt idx="2828">
                  <c:v>-461</c:v>
                </c:pt>
                <c:pt idx="2829">
                  <c:v>-460.5</c:v>
                </c:pt>
                <c:pt idx="2830">
                  <c:v>-460</c:v>
                </c:pt>
                <c:pt idx="2831">
                  <c:v>-459.5</c:v>
                </c:pt>
                <c:pt idx="2832">
                  <c:v>-459</c:v>
                </c:pt>
                <c:pt idx="2833">
                  <c:v>-458.5</c:v>
                </c:pt>
                <c:pt idx="2834">
                  <c:v>-458</c:v>
                </c:pt>
                <c:pt idx="2835">
                  <c:v>-457.5</c:v>
                </c:pt>
                <c:pt idx="2836">
                  <c:v>-457</c:v>
                </c:pt>
                <c:pt idx="2837">
                  <c:v>-456.5</c:v>
                </c:pt>
                <c:pt idx="2838">
                  <c:v>-456</c:v>
                </c:pt>
                <c:pt idx="2839">
                  <c:v>-455.5</c:v>
                </c:pt>
                <c:pt idx="2840">
                  <c:v>-455</c:v>
                </c:pt>
                <c:pt idx="2841">
                  <c:v>-454.5</c:v>
                </c:pt>
                <c:pt idx="2842">
                  <c:v>-454</c:v>
                </c:pt>
                <c:pt idx="2843">
                  <c:v>-453.5</c:v>
                </c:pt>
                <c:pt idx="2844">
                  <c:v>-453</c:v>
                </c:pt>
                <c:pt idx="2845">
                  <c:v>-452.5</c:v>
                </c:pt>
                <c:pt idx="2846">
                  <c:v>-452</c:v>
                </c:pt>
                <c:pt idx="2847">
                  <c:v>-451.5</c:v>
                </c:pt>
                <c:pt idx="2848">
                  <c:v>-451</c:v>
                </c:pt>
                <c:pt idx="2849">
                  <c:v>-450.5</c:v>
                </c:pt>
                <c:pt idx="2850">
                  <c:v>-450</c:v>
                </c:pt>
                <c:pt idx="2851">
                  <c:v>-449.5</c:v>
                </c:pt>
                <c:pt idx="2852">
                  <c:v>-449</c:v>
                </c:pt>
                <c:pt idx="2853">
                  <c:v>-448.5</c:v>
                </c:pt>
                <c:pt idx="2854">
                  <c:v>-448</c:v>
                </c:pt>
                <c:pt idx="2855">
                  <c:v>-447.5</c:v>
                </c:pt>
                <c:pt idx="2856">
                  <c:v>-447</c:v>
                </c:pt>
                <c:pt idx="2857">
                  <c:v>-446.5</c:v>
                </c:pt>
                <c:pt idx="2858">
                  <c:v>-446</c:v>
                </c:pt>
                <c:pt idx="2859">
                  <c:v>-445.5</c:v>
                </c:pt>
                <c:pt idx="2860">
                  <c:v>-445</c:v>
                </c:pt>
                <c:pt idx="2861">
                  <c:v>-444.5</c:v>
                </c:pt>
                <c:pt idx="2862">
                  <c:v>-444</c:v>
                </c:pt>
                <c:pt idx="2863">
                  <c:v>-443.5</c:v>
                </c:pt>
                <c:pt idx="2864">
                  <c:v>-443</c:v>
                </c:pt>
                <c:pt idx="2865">
                  <c:v>-442.5</c:v>
                </c:pt>
                <c:pt idx="2866">
                  <c:v>-442</c:v>
                </c:pt>
                <c:pt idx="2867">
                  <c:v>-441.5</c:v>
                </c:pt>
                <c:pt idx="2868">
                  <c:v>-441</c:v>
                </c:pt>
                <c:pt idx="2869">
                  <c:v>-440.5</c:v>
                </c:pt>
                <c:pt idx="2870">
                  <c:v>-440</c:v>
                </c:pt>
                <c:pt idx="2871">
                  <c:v>-439.5</c:v>
                </c:pt>
                <c:pt idx="2872">
                  <c:v>-439</c:v>
                </c:pt>
                <c:pt idx="2873">
                  <c:v>-438.5</c:v>
                </c:pt>
                <c:pt idx="2874">
                  <c:v>-438</c:v>
                </c:pt>
                <c:pt idx="2875">
                  <c:v>-437.5</c:v>
                </c:pt>
                <c:pt idx="2876">
                  <c:v>-437</c:v>
                </c:pt>
                <c:pt idx="2877">
                  <c:v>-436.5</c:v>
                </c:pt>
                <c:pt idx="2878">
                  <c:v>-436</c:v>
                </c:pt>
                <c:pt idx="2879">
                  <c:v>-435.5</c:v>
                </c:pt>
                <c:pt idx="2880">
                  <c:v>-435</c:v>
                </c:pt>
                <c:pt idx="2881">
                  <c:v>-434.5</c:v>
                </c:pt>
                <c:pt idx="2882">
                  <c:v>-434</c:v>
                </c:pt>
                <c:pt idx="2883">
                  <c:v>-433.5</c:v>
                </c:pt>
                <c:pt idx="2884">
                  <c:v>-433</c:v>
                </c:pt>
                <c:pt idx="2885">
                  <c:v>-432.5</c:v>
                </c:pt>
                <c:pt idx="2886">
                  <c:v>-432</c:v>
                </c:pt>
                <c:pt idx="2887">
                  <c:v>-431.5</c:v>
                </c:pt>
                <c:pt idx="2888">
                  <c:v>-431</c:v>
                </c:pt>
                <c:pt idx="2889">
                  <c:v>-430.5</c:v>
                </c:pt>
                <c:pt idx="2890">
                  <c:v>-430</c:v>
                </c:pt>
                <c:pt idx="2891">
                  <c:v>-429.5</c:v>
                </c:pt>
                <c:pt idx="2892">
                  <c:v>-429</c:v>
                </c:pt>
                <c:pt idx="2893">
                  <c:v>-428.5</c:v>
                </c:pt>
                <c:pt idx="2894">
                  <c:v>-428</c:v>
                </c:pt>
                <c:pt idx="2895">
                  <c:v>-427.5</c:v>
                </c:pt>
                <c:pt idx="2896">
                  <c:v>-427</c:v>
                </c:pt>
                <c:pt idx="2897">
                  <c:v>-426.5</c:v>
                </c:pt>
                <c:pt idx="2898">
                  <c:v>-426</c:v>
                </c:pt>
                <c:pt idx="2899">
                  <c:v>-425.5</c:v>
                </c:pt>
                <c:pt idx="2900">
                  <c:v>-425</c:v>
                </c:pt>
                <c:pt idx="2901">
                  <c:v>-424.5</c:v>
                </c:pt>
                <c:pt idx="2902">
                  <c:v>-424</c:v>
                </c:pt>
                <c:pt idx="2903">
                  <c:v>-423.5</c:v>
                </c:pt>
                <c:pt idx="2904">
                  <c:v>-423</c:v>
                </c:pt>
                <c:pt idx="2905">
                  <c:v>-422.5</c:v>
                </c:pt>
                <c:pt idx="2906">
                  <c:v>-422</c:v>
                </c:pt>
                <c:pt idx="2907">
                  <c:v>-421.5</c:v>
                </c:pt>
                <c:pt idx="2908">
                  <c:v>-421</c:v>
                </c:pt>
                <c:pt idx="2909">
                  <c:v>-420.5</c:v>
                </c:pt>
                <c:pt idx="2910">
                  <c:v>-420</c:v>
                </c:pt>
                <c:pt idx="2911">
                  <c:v>-419.5</c:v>
                </c:pt>
                <c:pt idx="2912">
                  <c:v>-419</c:v>
                </c:pt>
                <c:pt idx="2913">
                  <c:v>-418.5</c:v>
                </c:pt>
                <c:pt idx="2914">
                  <c:v>-418</c:v>
                </c:pt>
                <c:pt idx="2915">
                  <c:v>-417.5</c:v>
                </c:pt>
                <c:pt idx="2916">
                  <c:v>-417</c:v>
                </c:pt>
                <c:pt idx="2917">
                  <c:v>-416.5</c:v>
                </c:pt>
                <c:pt idx="2918">
                  <c:v>-416</c:v>
                </c:pt>
                <c:pt idx="2919">
                  <c:v>-415.5</c:v>
                </c:pt>
                <c:pt idx="2920">
                  <c:v>-415</c:v>
                </c:pt>
                <c:pt idx="2921">
                  <c:v>-414.5</c:v>
                </c:pt>
                <c:pt idx="2922">
                  <c:v>-414</c:v>
                </c:pt>
                <c:pt idx="2923">
                  <c:v>-413.5</c:v>
                </c:pt>
                <c:pt idx="2924">
                  <c:v>-413</c:v>
                </c:pt>
                <c:pt idx="2925">
                  <c:v>-412.5</c:v>
                </c:pt>
                <c:pt idx="2926">
                  <c:v>-412</c:v>
                </c:pt>
                <c:pt idx="2927">
                  <c:v>-411.5</c:v>
                </c:pt>
                <c:pt idx="2928">
                  <c:v>-411</c:v>
                </c:pt>
                <c:pt idx="2929">
                  <c:v>-410.5</c:v>
                </c:pt>
                <c:pt idx="2930">
                  <c:v>-410</c:v>
                </c:pt>
                <c:pt idx="2931">
                  <c:v>-409.5</c:v>
                </c:pt>
                <c:pt idx="2932">
                  <c:v>-409</c:v>
                </c:pt>
                <c:pt idx="2933">
                  <c:v>-408.5</c:v>
                </c:pt>
                <c:pt idx="2934">
                  <c:v>-408</c:v>
                </c:pt>
                <c:pt idx="2935">
                  <c:v>-407.5</c:v>
                </c:pt>
                <c:pt idx="2936">
                  <c:v>-407</c:v>
                </c:pt>
                <c:pt idx="2937">
                  <c:v>-406.5</c:v>
                </c:pt>
                <c:pt idx="2938">
                  <c:v>-406</c:v>
                </c:pt>
                <c:pt idx="2939">
                  <c:v>-405.5</c:v>
                </c:pt>
                <c:pt idx="2940">
                  <c:v>-405</c:v>
                </c:pt>
                <c:pt idx="2941">
                  <c:v>-404.5</c:v>
                </c:pt>
                <c:pt idx="2942">
                  <c:v>-404</c:v>
                </c:pt>
                <c:pt idx="2943">
                  <c:v>-403.5</c:v>
                </c:pt>
                <c:pt idx="2944">
                  <c:v>-403</c:v>
                </c:pt>
                <c:pt idx="2945">
                  <c:v>-402.5</c:v>
                </c:pt>
                <c:pt idx="2946">
                  <c:v>-402</c:v>
                </c:pt>
                <c:pt idx="2947">
                  <c:v>-401.5</c:v>
                </c:pt>
                <c:pt idx="2948">
                  <c:v>-401</c:v>
                </c:pt>
                <c:pt idx="2949">
                  <c:v>-400.5</c:v>
                </c:pt>
                <c:pt idx="2950">
                  <c:v>-400</c:v>
                </c:pt>
                <c:pt idx="2951">
                  <c:v>-399.5</c:v>
                </c:pt>
                <c:pt idx="2952">
                  <c:v>-399</c:v>
                </c:pt>
                <c:pt idx="2953">
                  <c:v>-398.5</c:v>
                </c:pt>
                <c:pt idx="2954">
                  <c:v>-398</c:v>
                </c:pt>
                <c:pt idx="2955">
                  <c:v>-397.5</c:v>
                </c:pt>
                <c:pt idx="2956">
                  <c:v>-397</c:v>
                </c:pt>
                <c:pt idx="2957">
                  <c:v>-396.5</c:v>
                </c:pt>
                <c:pt idx="2958">
                  <c:v>-396</c:v>
                </c:pt>
                <c:pt idx="2959">
                  <c:v>-395.5</c:v>
                </c:pt>
                <c:pt idx="2960">
                  <c:v>-395</c:v>
                </c:pt>
                <c:pt idx="2961">
                  <c:v>-394.5</c:v>
                </c:pt>
                <c:pt idx="2962">
                  <c:v>-394</c:v>
                </c:pt>
                <c:pt idx="2963">
                  <c:v>-393.5</c:v>
                </c:pt>
                <c:pt idx="2964">
                  <c:v>-393</c:v>
                </c:pt>
                <c:pt idx="2965">
                  <c:v>-392.5</c:v>
                </c:pt>
                <c:pt idx="2966">
                  <c:v>-392</c:v>
                </c:pt>
                <c:pt idx="2967">
                  <c:v>-391.5</c:v>
                </c:pt>
                <c:pt idx="2968">
                  <c:v>-391</c:v>
                </c:pt>
                <c:pt idx="2969">
                  <c:v>-390.5</c:v>
                </c:pt>
                <c:pt idx="2970">
                  <c:v>-390</c:v>
                </c:pt>
                <c:pt idx="2971">
                  <c:v>-389.5</c:v>
                </c:pt>
                <c:pt idx="2972">
                  <c:v>-389</c:v>
                </c:pt>
                <c:pt idx="2973">
                  <c:v>-388.5</c:v>
                </c:pt>
                <c:pt idx="2974">
                  <c:v>-388</c:v>
                </c:pt>
                <c:pt idx="2975">
                  <c:v>-387.5</c:v>
                </c:pt>
                <c:pt idx="2976">
                  <c:v>-387</c:v>
                </c:pt>
                <c:pt idx="2977">
                  <c:v>-386.5</c:v>
                </c:pt>
                <c:pt idx="2978">
                  <c:v>-386</c:v>
                </c:pt>
                <c:pt idx="2979">
                  <c:v>-385.5</c:v>
                </c:pt>
                <c:pt idx="2980">
                  <c:v>-385</c:v>
                </c:pt>
                <c:pt idx="2981">
                  <c:v>-384.5</c:v>
                </c:pt>
                <c:pt idx="2982">
                  <c:v>-384</c:v>
                </c:pt>
                <c:pt idx="2983">
                  <c:v>-383.5</c:v>
                </c:pt>
                <c:pt idx="2984">
                  <c:v>-383</c:v>
                </c:pt>
                <c:pt idx="2985">
                  <c:v>-382.5</c:v>
                </c:pt>
                <c:pt idx="2986">
                  <c:v>-382</c:v>
                </c:pt>
                <c:pt idx="2987">
                  <c:v>-381.5</c:v>
                </c:pt>
                <c:pt idx="2988">
                  <c:v>-381</c:v>
                </c:pt>
                <c:pt idx="2989">
                  <c:v>-380.5</c:v>
                </c:pt>
                <c:pt idx="2990">
                  <c:v>-380</c:v>
                </c:pt>
                <c:pt idx="2991">
                  <c:v>-379.5</c:v>
                </c:pt>
                <c:pt idx="2992">
                  <c:v>-379</c:v>
                </c:pt>
                <c:pt idx="2993">
                  <c:v>-378.5</c:v>
                </c:pt>
                <c:pt idx="2994">
                  <c:v>-378</c:v>
                </c:pt>
                <c:pt idx="2995">
                  <c:v>-377.5</c:v>
                </c:pt>
                <c:pt idx="2996">
                  <c:v>-377</c:v>
                </c:pt>
                <c:pt idx="2997">
                  <c:v>-376.5</c:v>
                </c:pt>
                <c:pt idx="2998">
                  <c:v>-376</c:v>
                </c:pt>
                <c:pt idx="2999">
                  <c:v>-375.5</c:v>
                </c:pt>
                <c:pt idx="3000">
                  <c:v>-375</c:v>
                </c:pt>
                <c:pt idx="3001">
                  <c:v>-374.5</c:v>
                </c:pt>
                <c:pt idx="3002">
                  <c:v>-374</c:v>
                </c:pt>
                <c:pt idx="3003">
                  <c:v>-373.5</c:v>
                </c:pt>
                <c:pt idx="3004">
                  <c:v>-373</c:v>
                </c:pt>
                <c:pt idx="3005">
                  <c:v>-372.5</c:v>
                </c:pt>
                <c:pt idx="3006">
                  <c:v>-372</c:v>
                </c:pt>
                <c:pt idx="3007">
                  <c:v>-371.5</c:v>
                </c:pt>
                <c:pt idx="3008">
                  <c:v>-371</c:v>
                </c:pt>
                <c:pt idx="3009">
                  <c:v>-370.5</c:v>
                </c:pt>
                <c:pt idx="3010">
                  <c:v>-370</c:v>
                </c:pt>
                <c:pt idx="3011">
                  <c:v>-369.5</c:v>
                </c:pt>
                <c:pt idx="3012">
                  <c:v>-369</c:v>
                </c:pt>
                <c:pt idx="3013">
                  <c:v>-368.5</c:v>
                </c:pt>
                <c:pt idx="3014">
                  <c:v>-368</c:v>
                </c:pt>
                <c:pt idx="3015">
                  <c:v>-367.5</c:v>
                </c:pt>
                <c:pt idx="3016">
                  <c:v>-367</c:v>
                </c:pt>
                <c:pt idx="3017">
                  <c:v>-366.5</c:v>
                </c:pt>
                <c:pt idx="3018">
                  <c:v>-366</c:v>
                </c:pt>
                <c:pt idx="3019">
                  <c:v>-365.5</c:v>
                </c:pt>
                <c:pt idx="3020">
                  <c:v>-365</c:v>
                </c:pt>
                <c:pt idx="3021">
                  <c:v>-364.5</c:v>
                </c:pt>
                <c:pt idx="3022">
                  <c:v>-364</c:v>
                </c:pt>
                <c:pt idx="3023">
                  <c:v>-363.5</c:v>
                </c:pt>
                <c:pt idx="3024">
                  <c:v>-363</c:v>
                </c:pt>
                <c:pt idx="3025">
                  <c:v>-362.5</c:v>
                </c:pt>
                <c:pt idx="3026">
                  <c:v>-362</c:v>
                </c:pt>
                <c:pt idx="3027">
                  <c:v>-361.5</c:v>
                </c:pt>
                <c:pt idx="3028">
                  <c:v>-361</c:v>
                </c:pt>
                <c:pt idx="3029">
                  <c:v>-360.5</c:v>
                </c:pt>
                <c:pt idx="3030">
                  <c:v>-360</c:v>
                </c:pt>
                <c:pt idx="3031">
                  <c:v>-359.5</c:v>
                </c:pt>
                <c:pt idx="3032">
                  <c:v>-359</c:v>
                </c:pt>
                <c:pt idx="3033">
                  <c:v>-358.5</c:v>
                </c:pt>
                <c:pt idx="3034">
                  <c:v>-358</c:v>
                </c:pt>
                <c:pt idx="3035">
                  <c:v>-357.5</c:v>
                </c:pt>
                <c:pt idx="3036">
                  <c:v>-357</c:v>
                </c:pt>
                <c:pt idx="3037">
                  <c:v>-356.5</c:v>
                </c:pt>
                <c:pt idx="3038">
                  <c:v>-356</c:v>
                </c:pt>
                <c:pt idx="3039">
                  <c:v>-355.5</c:v>
                </c:pt>
                <c:pt idx="3040">
                  <c:v>-355</c:v>
                </c:pt>
                <c:pt idx="3041">
                  <c:v>-354.5</c:v>
                </c:pt>
                <c:pt idx="3042">
                  <c:v>-354</c:v>
                </c:pt>
                <c:pt idx="3043">
                  <c:v>-353.5</c:v>
                </c:pt>
                <c:pt idx="3044">
                  <c:v>-353</c:v>
                </c:pt>
                <c:pt idx="3045">
                  <c:v>-352.5</c:v>
                </c:pt>
                <c:pt idx="3046">
                  <c:v>-352</c:v>
                </c:pt>
                <c:pt idx="3047">
                  <c:v>-351.5</c:v>
                </c:pt>
                <c:pt idx="3048">
                  <c:v>-351</c:v>
                </c:pt>
                <c:pt idx="3049">
                  <c:v>-350.5</c:v>
                </c:pt>
                <c:pt idx="3050">
                  <c:v>-350</c:v>
                </c:pt>
                <c:pt idx="3051">
                  <c:v>-349.5</c:v>
                </c:pt>
                <c:pt idx="3052">
                  <c:v>-349</c:v>
                </c:pt>
                <c:pt idx="3053">
                  <c:v>-348.5</c:v>
                </c:pt>
                <c:pt idx="3054">
                  <c:v>-348</c:v>
                </c:pt>
                <c:pt idx="3055">
                  <c:v>-347.5</c:v>
                </c:pt>
                <c:pt idx="3056">
                  <c:v>-347</c:v>
                </c:pt>
                <c:pt idx="3057">
                  <c:v>-346.5</c:v>
                </c:pt>
                <c:pt idx="3058">
                  <c:v>-346</c:v>
                </c:pt>
                <c:pt idx="3059">
                  <c:v>-345.5</c:v>
                </c:pt>
                <c:pt idx="3060">
                  <c:v>-345</c:v>
                </c:pt>
                <c:pt idx="3061">
                  <c:v>-344.5</c:v>
                </c:pt>
                <c:pt idx="3062">
                  <c:v>-344</c:v>
                </c:pt>
                <c:pt idx="3063">
                  <c:v>-343.5</c:v>
                </c:pt>
                <c:pt idx="3064">
                  <c:v>-343</c:v>
                </c:pt>
                <c:pt idx="3065">
                  <c:v>-342.5</c:v>
                </c:pt>
                <c:pt idx="3066">
                  <c:v>-342</c:v>
                </c:pt>
                <c:pt idx="3067">
                  <c:v>-341.5</c:v>
                </c:pt>
                <c:pt idx="3068">
                  <c:v>-341</c:v>
                </c:pt>
                <c:pt idx="3069">
                  <c:v>-340.5</c:v>
                </c:pt>
                <c:pt idx="3070">
                  <c:v>-340</c:v>
                </c:pt>
                <c:pt idx="3071">
                  <c:v>-339.5</c:v>
                </c:pt>
                <c:pt idx="3072">
                  <c:v>-339</c:v>
                </c:pt>
                <c:pt idx="3073">
                  <c:v>-338.5</c:v>
                </c:pt>
                <c:pt idx="3074">
                  <c:v>-338</c:v>
                </c:pt>
                <c:pt idx="3075">
                  <c:v>-337.5</c:v>
                </c:pt>
                <c:pt idx="3076">
                  <c:v>-337</c:v>
                </c:pt>
                <c:pt idx="3077">
                  <c:v>-336.5</c:v>
                </c:pt>
                <c:pt idx="3078">
                  <c:v>-336</c:v>
                </c:pt>
                <c:pt idx="3079">
                  <c:v>-335.5</c:v>
                </c:pt>
                <c:pt idx="3080">
                  <c:v>-335</c:v>
                </c:pt>
                <c:pt idx="3081">
                  <c:v>-334.5</c:v>
                </c:pt>
                <c:pt idx="3082">
                  <c:v>-334</c:v>
                </c:pt>
                <c:pt idx="3083">
                  <c:v>-333.5</c:v>
                </c:pt>
                <c:pt idx="3084">
                  <c:v>-333</c:v>
                </c:pt>
                <c:pt idx="3085">
                  <c:v>-332.5</c:v>
                </c:pt>
                <c:pt idx="3086">
                  <c:v>-332</c:v>
                </c:pt>
                <c:pt idx="3087">
                  <c:v>-331.5</c:v>
                </c:pt>
                <c:pt idx="3088">
                  <c:v>-331</c:v>
                </c:pt>
                <c:pt idx="3089">
                  <c:v>-330.5</c:v>
                </c:pt>
                <c:pt idx="3090">
                  <c:v>-330</c:v>
                </c:pt>
                <c:pt idx="3091">
                  <c:v>-329.5</c:v>
                </c:pt>
                <c:pt idx="3092">
                  <c:v>-329</c:v>
                </c:pt>
                <c:pt idx="3093">
                  <c:v>-328.5</c:v>
                </c:pt>
                <c:pt idx="3094">
                  <c:v>-328</c:v>
                </c:pt>
                <c:pt idx="3095">
                  <c:v>-327.5</c:v>
                </c:pt>
                <c:pt idx="3096">
                  <c:v>-327</c:v>
                </c:pt>
                <c:pt idx="3097">
                  <c:v>-326.5</c:v>
                </c:pt>
                <c:pt idx="3098">
                  <c:v>-326</c:v>
                </c:pt>
                <c:pt idx="3099">
                  <c:v>-325.5</c:v>
                </c:pt>
                <c:pt idx="3100">
                  <c:v>-325</c:v>
                </c:pt>
                <c:pt idx="3101">
                  <c:v>-324.5</c:v>
                </c:pt>
                <c:pt idx="3102">
                  <c:v>-324</c:v>
                </c:pt>
                <c:pt idx="3103">
                  <c:v>-323.5</c:v>
                </c:pt>
                <c:pt idx="3104">
                  <c:v>-323</c:v>
                </c:pt>
                <c:pt idx="3105">
                  <c:v>-322.5</c:v>
                </c:pt>
                <c:pt idx="3106">
                  <c:v>-322</c:v>
                </c:pt>
                <c:pt idx="3107">
                  <c:v>-321.5</c:v>
                </c:pt>
                <c:pt idx="3108">
                  <c:v>-321</c:v>
                </c:pt>
                <c:pt idx="3109">
                  <c:v>-320.5</c:v>
                </c:pt>
                <c:pt idx="3110">
                  <c:v>-320</c:v>
                </c:pt>
                <c:pt idx="3111">
                  <c:v>-319.5</c:v>
                </c:pt>
                <c:pt idx="3112">
                  <c:v>-319</c:v>
                </c:pt>
                <c:pt idx="3113">
                  <c:v>-318.5</c:v>
                </c:pt>
                <c:pt idx="3114">
                  <c:v>-318</c:v>
                </c:pt>
                <c:pt idx="3115">
                  <c:v>-317.5</c:v>
                </c:pt>
                <c:pt idx="3116">
                  <c:v>-317</c:v>
                </c:pt>
                <c:pt idx="3117">
                  <c:v>-316.5</c:v>
                </c:pt>
                <c:pt idx="3118">
                  <c:v>-316</c:v>
                </c:pt>
                <c:pt idx="3119">
                  <c:v>-315.5</c:v>
                </c:pt>
                <c:pt idx="3120">
                  <c:v>-315</c:v>
                </c:pt>
                <c:pt idx="3121">
                  <c:v>-314.5</c:v>
                </c:pt>
                <c:pt idx="3122">
                  <c:v>-314</c:v>
                </c:pt>
                <c:pt idx="3123">
                  <c:v>-313.5</c:v>
                </c:pt>
                <c:pt idx="3124">
                  <c:v>-313</c:v>
                </c:pt>
                <c:pt idx="3125">
                  <c:v>-312.5</c:v>
                </c:pt>
                <c:pt idx="3126">
                  <c:v>-312</c:v>
                </c:pt>
                <c:pt idx="3127">
                  <c:v>-311.5</c:v>
                </c:pt>
                <c:pt idx="3128">
                  <c:v>-311</c:v>
                </c:pt>
                <c:pt idx="3129">
                  <c:v>-310.5</c:v>
                </c:pt>
                <c:pt idx="3130">
                  <c:v>-310</c:v>
                </c:pt>
                <c:pt idx="3131">
                  <c:v>-309.5</c:v>
                </c:pt>
                <c:pt idx="3132">
                  <c:v>-309</c:v>
                </c:pt>
                <c:pt idx="3133">
                  <c:v>-308.5</c:v>
                </c:pt>
                <c:pt idx="3134">
                  <c:v>-308</c:v>
                </c:pt>
                <c:pt idx="3135">
                  <c:v>-307.5</c:v>
                </c:pt>
                <c:pt idx="3136">
                  <c:v>-307</c:v>
                </c:pt>
                <c:pt idx="3137">
                  <c:v>-306.5</c:v>
                </c:pt>
                <c:pt idx="3138">
                  <c:v>-306</c:v>
                </c:pt>
                <c:pt idx="3139">
                  <c:v>-305.5</c:v>
                </c:pt>
                <c:pt idx="3140">
                  <c:v>-305</c:v>
                </c:pt>
                <c:pt idx="3141">
                  <c:v>-304.5</c:v>
                </c:pt>
                <c:pt idx="3142">
                  <c:v>-304</c:v>
                </c:pt>
                <c:pt idx="3143">
                  <c:v>-303.5</c:v>
                </c:pt>
                <c:pt idx="3144">
                  <c:v>-303</c:v>
                </c:pt>
                <c:pt idx="3145">
                  <c:v>-302.5</c:v>
                </c:pt>
                <c:pt idx="3146">
                  <c:v>-302</c:v>
                </c:pt>
                <c:pt idx="3147">
                  <c:v>-301.5</c:v>
                </c:pt>
                <c:pt idx="3148">
                  <c:v>-301</c:v>
                </c:pt>
                <c:pt idx="3149">
                  <c:v>-300.5</c:v>
                </c:pt>
                <c:pt idx="3150">
                  <c:v>-300</c:v>
                </c:pt>
                <c:pt idx="3151">
                  <c:v>-299.5</c:v>
                </c:pt>
                <c:pt idx="3152">
                  <c:v>-299</c:v>
                </c:pt>
                <c:pt idx="3153">
                  <c:v>-298.5</c:v>
                </c:pt>
                <c:pt idx="3154">
                  <c:v>-298</c:v>
                </c:pt>
                <c:pt idx="3155">
                  <c:v>-297.5</c:v>
                </c:pt>
                <c:pt idx="3156">
                  <c:v>-297</c:v>
                </c:pt>
                <c:pt idx="3157">
                  <c:v>-296.5</c:v>
                </c:pt>
                <c:pt idx="3158">
                  <c:v>-296</c:v>
                </c:pt>
                <c:pt idx="3159">
                  <c:v>-295.5</c:v>
                </c:pt>
                <c:pt idx="3160">
                  <c:v>-295</c:v>
                </c:pt>
                <c:pt idx="3161">
                  <c:v>-294.5</c:v>
                </c:pt>
                <c:pt idx="3162">
                  <c:v>-294</c:v>
                </c:pt>
                <c:pt idx="3163">
                  <c:v>-293.5</c:v>
                </c:pt>
                <c:pt idx="3164">
                  <c:v>-293</c:v>
                </c:pt>
                <c:pt idx="3165">
                  <c:v>-292.5</c:v>
                </c:pt>
                <c:pt idx="3166">
                  <c:v>-292</c:v>
                </c:pt>
                <c:pt idx="3167">
                  <c:v>-291.5</c:v>
                </c:pt>
                <c:pt idx="3168">
                  <c:v>-291</c:v>
                </c:pt>
                <c:pt idx="3169">
                  <c:v>-290.5</c:v>
                </c:pt>
                <c:pt idx="3170">
                  <c:v>-290</c:v>
                </c:pt>
                <c:pt idx="3171">
                  <c:v>-289.5</c:v>
                </c:pt>
                <c:pt idx="3172">
                  <c:v>-289</c:v>
                </c:pt>
                <c:pt idx="3173">
                  <c:v>-288.5</c:v>
                </c:pt>
                <c:pt idx="3174">
                  <c:v>-288</c:v>
                </c:pt>
                <c:pt idx="3175">
                  <c:v>-287.5</c:v>
                </c:pt>
                <c:pt idx="3176">
                  <c:v>-287</c:v>
                </c:pt>
                <c:pt idx="3177">
                  <c:v>-286.5</c:v>
                </c:pt>
                <c:pt idx="3178">
                  <c:v>-286</c:v>
                </c:pt>
                <c:pt idx="3179">
                  <c:v>-285.5</c:v>
                </c:pt>
                <c:pt idx="3180">
                  <c:v>-285</c:v>
                </c:pt>
                <c:pt idx="3181">
                  <c:v>-284.5</c:v>
                </c:pt>
                <c:pt idx="3182">
                  <c:v>-284</c:v>
                </c:pt>
                <c:pt idx="3183">
                  <c:v>-283.5</c:v>
                </c:pt>
                <c:pt idx="3184">
                  <c:v>-283</c:v>
                </c:pt>
                <c:pt idx="3185">
                  <c:v>-282.5</c:v>
                </c:pt>
                <c:pt idx="3186">
                  <c:v>-282</c:v>
                </c:pt>
                <c:pt idx="3187">
                  <c:v>-281.5</c:v>
                </c:pt>
                <c:pt idx="3188">
                  <c:v>-281</c:v>
                </c:pt>
                <c:pt idx="3189">
                  <c:v>-280.5</c:v>
                </c:pt>
                <c:pt idx="3190">
                  <c:v>-280</c:v>
                </c:pt>
                <c:pt idx="3191">
                  <c:v>-279.5</c:v>
                </c:pt>
                <c:pt idx="3192">
                  <c:v>-279</c:v>
                </c:pt>
                <c:pt idx="3193">
                  <c:v>-278.5</c:v>
                </c:pt>
                <c:pt idx="3194">
                  <c:v>-278</c:v>
                </c:pt>
                <c:pt idx="3195">
                  <c:v>-277.5</c:v>
                </c:pt>
                <c:pt idx="3196">
                  <c:v>-277</c:v>
                </c:pt>
                <c:pt idx="3197">
                  <c:v>-276.5</c:v>
                </c:pt>
                <c:pt idx="3198">
                  <c:v>-276</c:v>
                </c:pt>
                <c:pt idx="3199">
                  <c:v>-275.5</c:v>
                </c:pt>
                <c:pt idx="3200">
                  <c:v>-275</c:v>
                </c:pt>
                <c:pt idx="3201">
                  <c:v>-274.5</c:v>
                </c:pt>
                <c:pt idx="3202">
                  <c:v>-274</c:v>
                </c:pt>
                <c:pt idx="3203">
                  <c:v>-273.5</c:v>
                </c:pt>
                <c:pt idx="3204">
                  <c:v>-273</c:v>
                </c:pt>
                <c:pt idx="3205">
                  <c:v>-272.5</c:v>
                </c:pt>
                <c:pt idx="3206">
                  <c:v>-272</c:v>
                </c:pt>
                <c:pt idx="3207">
                  <c:v>-271.5</c:v>
                </c:pt>
                <c:pt idx="3208">
                  <c:v>-271</c:v>
                </c:pt>
                <c:pt idx="3209">
                  <c:v>-270.5</c:v>
                </c:pt>
                <c:pt idx="3210">
                  <c:v>-270</c:v>
                </c:pt>
                <c:pt idx="3211">
                  <c:v>-269.5</c:v>
                </c:pt>
                <c:pt idx="3212">
                  <c:v>-269</c:v>
                </c:pt>
                <c:pt idx="3213">
                  <c:v>-268.5</c:v>
                </c:pt>
                <c:pt idx="3214">
                  <c:v>-268</c:v>
                </c:pt>
                <c:pt idx="3215">
                  <c:v>-267.5</c:v>
                </c:pt>
                <c:pt idx="3216">
                  <c:v>-267</c:v>
                </c:pt>
                <c:pt idx="3217">
                  <c:v>-266.5</c:v>
                </c:pt>
                <c:pt idx="3218">
                  <c:v>-266</c:v>
                </c:pt>
                <c:pt idx="3219">
                  <c:v>-265.5</c:v>
                </c:pt>
                <c:pt idx="3220">
                  <c:v>-265</c:v>
                </c:pt>
                <c:pt idx="3221">
                  <c:v>-264.5</c:v>
                </c:pt>
                <c:pt idx="3222">
                  <c:v>-264</c:v>
                </c:pt>
                <c:pt idx="3223">
                  <c:v>-263.5</c:v>
                </c:pt>
                <c:pt idx="3224">
                  <c:v>-263</c:v>
                </c:pt>
                <c:pt idx="3225">
                  <c:v>-262.5</c:v>
                </c:pt>
                <c:pt idx="3226">
                  <c:v>-262</c:v>
                </c:pt>
                <c:pt idx="3227">
                  <c:v>-261.5</c:v>
                </c:pt>
                <c:pt idx="3228">
                  <c:v>-261</c:v>
                </c:pt>
                <c:pt idx="3229">
                  <c:v>-260.5</c:v>
                </c:pt>
                <c:pt idx="3230">
                  <c:v>-260</c:v>
                </c:pt>
                <c:pt idx="3231">
                  <c:v>-259.5</c:v>
                </c:pt>
                <c:pt idx="3232">
                  <c:v>-259</c:v>
                </c:pt>
                <c:pt idx="3233">
                  <c:v>-258.5</c:v>
                </c:pt>
                <c:pt idx="3234">
                  <c:v>-258</c:v>
                </c:pt>
                <c:pt idx="3235">
                  <c:v>-257.5</c:v>
                </c:pt>
                <c:pt idx="3236">
                  <c:v>-257</c:v>
                </c:pt>
                <c:pt idx="3237">
                  <c:v>-256.5</c:v>
                </c:pt>
                <c:pt idx="3238">
                  <c:v>-256</c:v>
                </c:pt>
                <c:pt idx="3239">
                  <c:v>-255.5</c:v>
                </c:pt>
                <c:pt idx="3240">
                  <c:v>-255</c:v>
                </c:pt>
                <c:pt idx="3241">
                  <c:v>-254.5</c:v>
                </c:pt>
                <c:pt idx="3242">
                  <c:v>-254</c:v>
                </c:pt>
                <c:pt idx="3243">
                  <c:v>-253.5</c:v>
                </c:pt>
                <c:pt idx="3244">
                  <c:v>-253</c:v>
                </c:pt>
                <c:pt idx="3245">
                  <c:v>-252.5</c:v>
                </c:pt>
                <c:pt idx="3246">
                  <c:v>-252</c:v>
                </c:pt>
                <c:pt idx="3247">
                  <c:v>-251.5</c:v>
                </c:pt>
                <c:pt idx="3248">
                  <c:v>-251</c:v>
                </c:pt>
                <c:pt idx="3249">
                  <c:v>-250.5</c:v>
                </c:pt>
                <c:pt idx="3250">
                  <c:v>-250</c:v>
                </c:pt>
                <c:pt idx="3251">
                  <c:v>-249.5</c:v>
                </c:pt>
                <c:pt idx="3252">
                  <c:v>-249</c:v>
                </c:pt>
                <c:pt idx="3253">
                  <c:v>-248.5</c:v>
                </c:pt>
                <c:pt idx="3254">
                  <c:v>-248</c:v>
                </c:pt>
                <c:pt idx="3255">
                  <c:v>-247.5</c:v>
                </c:pt>
                <c:pt idx="3256">
                  <c:v>-247</c:v>
                </c:pt>
                <c:pt idx="3257">
                  <c:v>-246.5</c:v>
                </c:pt>
                <c:pt idx="3258">
                  <c:v>-246</c:v>
                </c:pt>
                <c:pt idx="3259">
                  <c:v>-245.5</c:v>
                </c:pt>
                <c:pt idx="3260">
                  <c:v>-245</c:v>
                </c:pt>
                <c:pt idx="3261">
                  <c:v>-244.5</c:v>
                </c:pt>
                <c:pt idx="3262">
                  <c:v>-244</c:v>
                </c:pt>
                <c:pt idx="3263">
                  <c:v>-243.5</c:v>
                </c:pt>
                <c:pt idx="3264">
                  <c:v>-243</c:v>
                </c:pt>
                <c:pt idx="3265">
                  <c:v>-242.5</c:v>
                </c:pt>
                <c:pt idx="3266">
                  <c:v>-242</c:v>
                </c:pt>
                <c:pt idx="3267">
                  <c:v>-241.5</c:v>
                </c:pt>
                <c:pt idx="3268">
                  <c:v>-241</c:v>
                </c:pt>
                <c:pt idx="3269">
                  <c:v>-240.5</c:v>
                </c:pt>
                <c:pt idx="3270">
                  <c:v>-240</c:v>
                </c:pt>
                <c:pt idx="3271">
                  <c:v>-239.5</c:v>
                </c:pt>
                <c:pt idx="3272">
                  <c:v>-239</c:v>
                </c:pt>
                <c:pt idx="3273">
                  <c:v>-238.5</c:v>
                </c:pt>
                <c:pt idx="3274">
                  <c:v>-238</c:v>
                </c:pt>
                <c:pt idx="3275">
                  <c:v>-237.5</c:v>
                </c:pt>
                <c:pt idx="3276">
                  <c:v>-237</c:v>
                </c:pt>
                <c:pt idx="3277">
                  <c:v>-236.5</c:v>
                </c:pt>
                <c:pt idx="3278">
                  <c:v>-236</c:v>
                </c:pt>
                <c:pt idx="3279">
                  <c:v>-235.5</c:v>
                </c:pt>
                <c:pt idx="3280">
                  <c:v>-235</c:v>
                </c:pt>
                <c:pt idx="3281">
                  <c:v>-234.5</c:v>
                </c:pt>
                <c:pt idx="3282">
                  <c:v>-234</c:v>
                </c:pt>
                <c:pt idx="3283">
                  <c:v>-233.5</c:v>
                </c:pt>
                <c:pt idx="3284">
                  <c:v>-233</c:v>
                </c:pt>
                <c:pt idx="3285">
                  <c:v>-232.5</c:v>
                </c:pt>
                <c:pt idx="3286">
                  <c:v>-232</c:v>
                </c:pt>
                <c:pt idx="3287">
                  <c:v>-231.5</c:v>
                </c:pt>
                <c:pt idx="3288">
                  <c:v>-231</c:v>
                </c:pt>
                <c:pt idx="3289">
                  <c:v>-230.5</c:v>
                </c:pt>
                <c:pt idx="3290">
                  <c:v>-230</c:v>
                </c:pt>
                <c:pt idx="3291">
                  <c:v>-229.5</c:v>
                </c:pt>
                <c:pt idx="3292">
                  <c:v>-229</c:v>
                </c:pt>
                <c:pt idx="3293">
                  <c:v>-228.5</c:v>
                </c:pt>
                <c:pt idx="3294">
                  <c:v>-228</c:v>
                </c:pt>
                <c:pt idx="3295">
                  <c:v>-227.5</c:v>
                </c:pt>
                <c:pt idx="3296">
                  <c:v>-227</c:v>
                </c:pt>
                <c:pt idx="3297">
                  <c:v>-226.5</c:v>
                </c:pt>
                <c:pt idx="3298">
                  <c:v>-226</c:v>
                </c:pt>
                <c:pt idx="3299">
                  <c:v>-225.5</c:v>
                </c:pt>
                <c:pt idx="3300">
                  <c:v>-225</c:v>
                </c:pt>
                <c:pt idx="3301">
                  <c:v>-224.5</c:v>
                </c:pt>
                <c:pt idx="3302">
                  <c:v>-224</c:v>
                </c:pt>
                <c:pt idx="3303">
                  <c:v>-223.5</c:v>
                </c:pt>
                <c:pt idx="3304">
                  <c:v>-223</c:v>
                </c:pt>
                <c:pt idx="3305">
                  <c:v>-222.5</c:v>
                </c:pt>
                <c:pt idx="3306">
                  <c:v>-222</c:v>
                </c:pt>
                <c:pt idx="3307">
                  <c:v>-221.5</c:v>
                </c:pt>
                <c:pt idx="3308">
                  <c:v>-221</c:v>
                </c:pt>
                <c:pt idx="3309">
                  <c:v>-220.5</c:v>
                </c:pt>
                <c:pt idx="3310">
                  <c:v>-220</c:v>
                </c:pt>
                <c:pt idx="3311">
                  <c:v>-219.5</c:v>
                </c:pt>
                <c:pt idx="3312">
                  <c:v>-219</c:v>
                </c:pt>
                <c:pt idx="3313">
                  <c:v>-218.5</c:v>
                </c:pt>
                <c:pt idx="3314">
                  <c:v>-218</c:v>
                </c:pt>
                <c:pt idx="3315">
                  <c:v>-217.5</c:v>
                </c:pt>
                <c:pt idx="3316">
                  <c:v>-217</c:v>
                </c:pt>
                <c:pt idx="3317">
                  <c:v>-216.5</c:v>
                </c:pt>
                <c:pt idx="3318">
                  <c:v>-216</c:v>
                </c:pt>
                <c:pt idx="3319">
                  <c:v>-215.5</c:v>
                </c:pt>
                <c:pt idx="3320">
                  <c:v>-215</c:v>
                </c:pt>
                <c:pt idx="3321">
                  <c:v>-214.5</c:v>
                </c:pt>
                <c:pt idx="3322">
                  <c:v>-214</c:v>
                </c:pt>
                <c:pt idx="3323">
                  <c:v>-213.5</c:v>
                </c:pt>
                <c:pt idx="3324">
                  <c:v>-213</c:v>
                </c:pt>
                <c:pt idx="3325">
                  <c:v>-212.5</c:v>
                </c:pt>
                <c:pt idx="3326">
                  <c:v>-212</c:v>
                </c:pt>
                <c:pt idx="3327">
                  <c:v>-211.5</c:v>
                </c:pt>
                <c:pt idx="3328">
                  <c:v>-211</c:v>
                </c:pt>
                <c:pt idx="3329">
                  <c:v>-210.5</c:v>
                </c:pt>
                <c:pt idx="3330">
                  <c:v>-210</c:v>
                </c:pt>
                <c:pt idx="3331">
                  <c:v>-209.5</c:v>
                </c:pt>
                <c:pt idx="3332">
                  <c:v>-209</c:v>
                </c:pt>
                <c:pt idx="3333">
                  <c:v>-208.5</c:v>
                </c:pt>
                <c:pt idx="3334">
                  <c:v>-208</c:v>
                </c:pt>
                <c:pt idx="3335">
                  <c:v>-207.5</c:v>
                </c:pt>
                <c:pt idx="3336">
                  <c:v>-207</c:v>
                </c:pt>
                <c:pt idx="3337">
                  <c:v>-206.5</c:v>
                </c:pt>
                <c:pt idx="3338">
                  <c:v>-206</c:v>
                </c:pt>
                <c:pt idx="3339">
                  <c:v>-205.5</c:v>
                </c:pt>
                <c:pt idx="3340">
                  <c:v>-205</c:v>
                </c:pt>
                <c:pt idx="3341">
                  <c:v>-204.5</c:v>
                </c:pt>
                <c:pt idx="3342">
                  <c:v>-204</c:v>
                </c:pt>
                <c:pt idx="3343">
                  <c:v>-203.5</c:v>
                </c:pt>
                <c:pt idx="3344">
                  <c:v>-203</c:v>
                </c:pt>
                <c:pt idx="3345">
                  <c:v>-202.5</c:v>
                </c:pt>
                <c:pt idx="3346">
                  <c:v>-202</c:v>
                </c:pt>
                <c:pt idx="3347">
                  <c:v>-201.5</c:v>
                </c:pt>
                <c:pt idx="3348">
                  <c:v>-201</c:v>
                </c:pt>
                <c:pt idx="3349">
                  <c:v>-200.5</c:v>
                </c:pt>
                <c:pt idx="3350">
                  <c:v>-200</c:v>
                </c:pt>
                <c:pt idx="3351">
                  <c:v>-199.5</c:v>
                </c:pt>
                <c:pt idx="3352">
                  <c:v>-199</c:v>
                </c:pt>
                <c:pt idx="3353">
                  <c:v>-198.5</c:v>
                </c:pt>
                <c:pt idx="3354">
                  <c:v>-198</c:v>
                </c:pt>
                <c:pt idx="3355">
                  <c:v>-197.5</c:v>
                </c:pt>
                <c:pt idx="3356">
                  <c:v>-197</c:v>
                </c:pt>
                <c:pt idx="3357">
                  <c:v>-196.5</c:v>
                </c:pt>
                <c:pt idx="3358">
                  <c:v>-196</c:v>
                </c:pt>
                <c:pt idx="3359">
                  <c:v>-195.5</c:v>
                </c:pt>
                <c:pt idx="3360">
                  <c:v>-195</c:v>
                </c:pt>
                <c:pt idx="3361">
                  <c:v>-194.5</c:v>
                </c:pt>
                <c:pt idx="3362">
                  <c:v>-194</c:v>
                </c:pt>
                <c:pt idx="3363">
                  <c:v>-193.5</c:v>
                </c:pt>
                <c:pt idx="3364">
                  <c:v>-193</c:v>
                </c:pt>
                <c:pt idx="3365">
                  <c:v>-192.5</c:v>
                </c:pt>
                <c:pt idx="3366">
                  <c:v>-192</c:v>
                </c:pt>
                <c:pt idx="3367">
                  <c:v>-191.5</c:v>
                </c:pt>
                <c:pt idx="3368">
                  <c:v>-191</c:v>
                </c:pt>
                <c:pt idx="3369">
                  <c:v>-190.5</c:v>
                </c:pt>
                <c:pt idx="3370">
                  <c:v>-190</c:v>
                </c:pt>
                <c:pt idx="3371">
                  <c:v>-189.5</c:v>
                </c:pt>
                <c:pt idx="3372">
                  <c:v>-189</c:v>
                </c:pt>
                <c:pt idx="3373">
                  <c:v>-188.5</c:v>
                </c:pt>
                <c:pt idx="3374">
                  <c:v>-188</c:v>
                </c:pt>
                <c:pt idx="3375">
                  <c:v>-187.5</c:v>
                </c:pt>
                <c:pt idx="3376">
                  <c:v>-187</c:v>
                </c:pt>
                <c:pt idx="3377">
                  <c:v>-186.5</c:v>
                </c:pt>
                <c:pt idx="3378">
                  <c:v>-186</c:v>
                </c:pt>
                <c:pt idx="3379">
                  <c:v>-185.5</c:v>
                </c:pt>
                <c:pt idx="3380">
                  <c:v>-185</c:v>
                </c:pt>
                <c:pt idx="3381">
                  <c:v>-184.5</c:v>
                </c:pt>
                <c:pt idx="3382">
                  <c:v>-184</c:v>
                </c:pt>
                <c:pt idx="3383">
                  <c:v>-183.5</c:v>
                </c:pt>
                <c:pt idx="3384">
                  <c:v>-183</c:v>
                </c:pt>
                <c:pt idx="3385">
                  <c:v>-182.5</c:v>
                </c:pt>
                <c:pt idx="3386">
                  <c:v>-182</c:v>
                </c:pt>
                <c:pt idx="3387">
                  <c:v>-181.5</c:v>
                </c:pt>
                <c:pt idx="3388">
                  <c:v>-181</c:v>
                </c:pt>
                <c:pt idx="3389">
                  <c:v>-180.5</c:v>
                </c:pt>
                <c:pt idx="3390">
                  <c:v>-180</c:v>
                </c:pt>
                <c:pt idx="3391">
                  <c:v>-179.5</c:v>
                </c:pt>
                <c:pt idx="3392">
                  <c:v>-179</c:v>
                </c:pt>
                <c:pt idx="3393">
                  <c:v>-178.5</c:v>
                </c:pt>
                <c:pt idx="3394">
                  <c:v>-178</c:v>
                </c:pt>
                <c:pt idx="3395">
                  <c:v>-177.5</c:v>
                </c:pt>
                <c:pt idx="3396">
                  <c:v>-177</c:v>
                </c:pt>
                <c:pt idx="3397">
                  <c:v>-176.5</c:v>
                </c:pt>
                <c:pt idx="3398">
                  <c:v>-176</c:v>
                </c:pt>
                <c:pt idx="3399">
                  <c:v>-175.5</c:v>
                </c:pt>
                <c:pt idx="3400">
                  <c:v>-175</c:v>
                </c:pt>
                <c:pt idx="3401">
                  <c:v>-174.5</c:v>
                </c:pt>
                <c:pt idx="3402">
                  <c:v>-174</c:v>
                </c:pt>
                <c:pt idx="3403">
                  <c:v>-173.5</c:v>
                </c:pt>
                <c:pt idx="3404">
                  <c:v>-173</c:v>
                </c:pt>
                <c:pt idx="3405">
                  <c:v>-172.5</c:v>
                </c:pt>
                <c:pt idx="3406">
                  <c:v>-172</c:v>
                </c:pt>
                <c:pt idx="3407">
                  <c:v>-171.5</c:v>
                </c:pt>
                <c:pt idx="3408">
                  <c:v>-171</c:v>
                </c:pt>
                <c:pt idx="3409">
                  <c:v>-170.5</c:v>
                </c:pt>
                <c:pt idx="3410">
                  <c:v>-170</c:v>
                </c:pt>
                <c:pt idx="3411">
                  <c:v>-169.5</c:v>
                </c:pt>
                <c:pt idx="3412">
                  <c:v>-169</c:v>
                </c:pt>
                <c:pt idx="3413">
                  <c:v>-168.5</c:v>
                </c:pt>
                <c:pt idx="3414">
                  <c:v>-168</c:v>
                </c:pt>
                <c:pt idx="3415">
                  <c:v>-167.5</c:v>
                </c:pt>
                <c:pt idx="3416">
                  <c:v>-167</c:v>
                </c:pt>
                <c:pt idx="3417">
                  <c:v>-166.5</c:v>
                </c:pt>
                <c:pt idx="3418">
                  <c:v>-166</c:v>
                </c:pt>
                <c:pt idx="3419">
                  <c:v>-165.5</c:v>
                </c:pt>
                <c:pt idx="3420">
                  <c:v>-165</c:v>
                </c:pt>
                <c:pt idx="3421">
                  <c:v>-164.5</c:v>
                </c:pt>
                <c:pt idx="3422">
                  <c:v>-164</c:v>
                </c:pt>
                <c:pt idx="3423">
                  <c:v>-163.5</c:v>
                </c:pt>
                <c:pt idx="3424">
                  <c:v>-163</c:v>
                </c:pt>
                <c:pt idx="3425">
                  <c:v>-162.5</c:v>
                </c:pt>
                <c:pt idx="3426">
                  <c:v>-162</c:v>
                </c:pt>
                <c:pt idx="3427">
                  <c:v>-161.5</c:v>
                </c:pt>
                <c:pt idx="3428">
                  <c:v>-161</c:v>
                </c:pt>
                <c:pt idx="3429">
                  <c:v>-160.5</c:v>
                </c:pt>
                <c:pt idx="3430">
                  <c:v>-160</c:v>
                </c:pt>
                <c:pt idx="3431">
                  <c:v>-159.5</c:v>
                </c:pt>
                <c:pt idx="3432">
                  <c:v>-159</c:v>
                </c:pt>
                <c:pt idx="3433">
                  <c:v>-158.5</c:v>
                </c:pt>
                <c:pt idx="3434">
                  <c:v>-158</c:v>
                </c:pt>
                <c:pt idx="3435">
                  <c:v>-157.5</c:v>
                </c:pt>
                <c:pt idx="3436">
                  <c:v>-157</c:v>
                </c:pt>
                <c:pt idx="3437">
                  <c:v>-156.5</c:v>
                </c:pt>
                <c:pt idx="3438">
                  <c:v>-156</c:v>
                </c:pt>
                <c:pt idx="3439">
                  <c:v>-155.5</c:v>
                </c:pt>
                <c:pt idx="3440">
                  <c:v>-155</c:v>
                </c:pt>
                <c:pt idx="3441">
                  <c:v>-154.5</c:v>
                </c:pt>
                <c:pt idx="3442">
                  <c:v>-154</c:v>
                </c:pt>
                <c:pt idx="3443">
                  <c:v>-153.5</c:v>
                </c:pt>
                <c:pt idx="3444">
                  <c:v>-153</c:v>
                </c:pt>
                <c:pt idx="3445">
                  <c:v>-152.5</c:v>
                </c:pt>
                <c:pt idx="3446">
                  <c:v>-152</c:v>
                </c:pt>
                <c:pt idx="3447">
                  <c:v>-151.5</c:v>
                </c:pt>
                <c:pt idx="3448">
                  <c:v>-151</c:v>
                </c:pt>
                <c:pt idx="3449">
                  <c:v>-150.5</c:v>
                </c:pt>
                <c:pt idx="3450">
                  <c:v>-150</c:v>
                </c:pt>
                <c:pt idx="3451">
                  <c:v>-149.5</c:v>
                </c:pt>
                <c:pt idx="3452">
                  <c:v>-149</c:v>
                </c:pt>
                <c:pt idx="3453">
                  <c:v>-148.5</c:v>
                </c:pt>
                <c:pt idx="3454">
                  <c:v>-148</c:v>
                </c:pt>
                <c:pt idx="3455">
                  <c:v>-147.5</c:v>
                </c:pt>
                <c:pt idx="3456">
                  <c:v>-147</c:v>
                </c:pt>
                <c:pt idx="3457">
                  <c:v>-146.5</c:v>
                </c:pt>
                <c:pt idx="3458">
                  <c:v>-146</c:v>
                </c:pt>
                <c:pt idx="3459">
                  <c:v>-145.5</c:v>
                </c:pt>
                <c:pt idx="3460">
                  <c:v>-145</c:v>
                </c:pt>
                <c:pt idx="3461">
                  <c:v>-144.5</c:v>
                </c:pt>
                <c:pt idx="3462">
                  <c:v>-144</c:v>
                </c:pt>
                <c:pt idx="3463">
                  <c:v>-143.5</c:v>
                </c:pt>
                <c:pt idx="3464">
                  <c:v>-143</c:v>
                </c:pt>
                <c:pt idx="3465">
                  <c:v>-142.5</c:v>
                </c:pt>
                <c:pt idx="3466">
                  <c:v>-142</c:v>
                </c:pt>
                <c:pt idx="3467">
                  <c:v>-141.5</c:v>
                </c:pt>
                <c:pt idx="3468">
                  <c:v>-141</c:v>
                </c:pt>
                <c:pt idx="3469">
                  <c:v>-140.5</c:v>
                </c:pt>
                <c:pt idx="3470">
                  <c:v>-140</c:v>
                </c:pt>
                <c:pt idx="3471">
                  <c:v>-139.5</c:v>
                </c:pt>
                <c:pt idx="3472">
                  <c:v>-139</c:v>
                </c:pt>
                <c:pt idx="3473">
                  <c:v>-138.5</c:v>
                </c:pt>
                <c:pt idx="3474">
                  <c:v>-138</c:v>
                </c:pt>
                <c:pt idx="3475">
                  <c:v>-137.5</c:v>
                </c:pt>
                <c:pt idx="3476">
                  <c:v>-137</c:v>
                </c:pt>
                <c:pt idx="3477">
                  <c:v>-136.5</c:v>
                </c:pt>
                <c:pt idx="3478">
                  <c:v>-136</c:v>
                </c:pt>
                <c:pt idx="3479">
                  <c:v>-135.5</c:v>
                </c:pt>
                <c:pt idx="3480">
                  <c:v>-135</c:v>
                </c:pt>
                <c:pt idx="3481">
                  <c:v>-134.5</c:v>
                </c:pt>
                <c:pt idx="3482">
                  <c:v>-134</c:v>
                </c:pt>
                <c:pt idx="3483">
                  <c:v>-133.5</c:v>
                </c:pt>
                <c:pt idx="3484">
                  <c:v>-133</c:v>
                </c:pt>
                <c:pt idx="3485">
                  <c:v>-132.5</c:v>
                </c:pt>
                <c:pt idx="3486">
                  <c:v>-132</c:v>
                </c:pt>
                <c:pt idx="3487">
                  <c:v>-131.5</c:v>
                </c:pt>
                <c:pt idx="3488">
                  <c:v>-131</c:v>
                </c:pt>
                <c:pt idx="3489">
                  <c:v>-130.5</c:v>
                </c:pt>
                <c:pt idx="3490">
                  <c:v>-130</c:v>
                </c:pt>
                <c:pt idx="3491">
                  <c:v>-129.5</c:v>
                </c:pt>
                <c:pt idx="3492">
                  <c:v>-129</c:v>
                </c:pt>
                <c:pt idx="3493">
                  <c:v>-128.5</c:v>
                </c:pt>
                <c:pt idx="3494">
                  <c:v>-128</c:v>
                </c:pt>
                <c:pt idx="3495">
                  <c:v>-127.5</c:v>
                </c:pt>
                <c:pt idx="3496">
                  <c:v>-127</c:v>
                </c:pt>
                <c:pt idx="3497">
                  <c:v>-126.5</c:v>
                </c:pt>
                <c:pt idx="3498">
                  <c:v>-126</c:v>
                </c:pt>
                <c:pt idx="3499">
                  <c:v>-125.5</c:v>
                </c:pt>
                <c:pt idx="3500">
                  <c:v>-125</c:v>
                </c:pt>
                <c:pt idx="3501">
                  <c:v>-124.5</c:v>
                </c:pt>
                <c:pt idx="3502">
                  <c:v>-124</c:v>
                </c:pt>
                <c:pt idx="3503">
                  <c:v>-123.5</c:v>
                </c:pt>
                <c:pt idx="3504">
                  <c:v>-123</c:v>
                </c:pt>
                <c:pt idx="3505">
                  <c:v>-122.5</c:v>
                </c:pt>
                <c:pt idx="3506">
                  <c:v>-122</c:v>
                </c:pt>
                <c:pt idx="3507">
                  <c:v>-121.5</c:v>
                </c:pt>
                <c:pt idx="3508">
                  <c:v>-121</c:v>
                </c:pt>
                <c:pt idx="3509">
                  <c:v>-120.5</c:v>
                </c:pt>
                <c:pt idx="3510">
                  <c:v>-120</c:v>
                </c:pt>
                <c:pt idx="3511">
                  <c:v>-119.5</c:v>
                </c:pt>
                <c:pt idx="3512">
                  <c:v>-119</c:v>
                </c:pt>
                <c:pt idx="3513">
                  <c:v>-118.5</c:v>
                </c:pt>
                <c:pt idx="3514">
                  <c:v>-118</c:v>
                </c:pt>
                <c:pt idx="3515">
                  <c:v>-117.5</c:v>
                </c:pt>
                <c:pt idx="3516">
                  <c:v>-117</c:v>
                </c:pt>
                <c:pt idx="3517">
                  <c:v>-116.5</c:v>
                </c:pt>
                <c:pt idx="3518">
                  <c:v>-116</c:v>
                </c:pt>
                <c:pt idx="3519">
                  <c:v>-115.5</c:v>
                </c:pt>
                <c:pt idx="3520">
                  <c:v>-115</c:v>
                </c:pt>
                <c:pt idx="3521">
                  <c:v>-114.5</c:v>
                </c:pt>
                <c:pt idx="3522">
                  <c:v>-114</c:v>
                </c:pt>
                <c:pt idx="3523">
                  <c:v>-113.5</c:v>
                </c:pt>
                <c:pt idx="3524">
                  <c:v>-113</c:v>
                </c:pt>
                <c:pt idx="3525">
                  <c:v>-112.5</c:v>
                </c:pt>
                <c:pt idx="3526">
                  <c:v>-112</c:v>
                </c:pt>
                <c:pt idx="3527">
                  <c:v>-111.5</c:v>
                </c:pt>
                <c:pt idx="3528">
                  <c:v>-111</c:v>
                </c:pt>
                <c:pt idx="3529">
                  <c:v>-110.5</c:v>
                </c:pt>
                <c:pt idx="3530">
                  <c:v>-110</c:v>
                </c:pt>
                <c:pt idx="3531">
                  <c:v>-109.5</c:v>
                </c:pt>
                <c:pt idx="3532">
                  <c:v>-109</c:v>
                </c:pt>
                <c:pt idx="3533">
                  <c:v>-108.5</c:v>
                </c:pt>
                <c:pt idx="3534">
                  <c:v>-108</c:v>
                </c:pt>
                <c:pt idx="3535">
                  <c:v>-107.5</c:v>
                </c:pt>
                <c:pt idx="3536">
                  <c:v>-107</c:v>
                </c:pt>
                <c:pt idx="3537">
                  <c:v>-106.5</c:v>
                </c:pt>
                <c:pt idx="3538">
                  <c:v>-106</c:v>
                </c:pt>
                <c:pt idx="3539">
                  <c:v>-105.5</c:v>
                </c:pt>
                <c:pt idx="3540">
                  <c:v>-105</c:v>
                </c:pt>
                <c:pt idx="3541">
                  <c:v>-104.5</c:v>
                </c:pt>
                <c:pt idx="3542">
                  <c:v>-104</c:v>
                </c:pt>
                <c:pt idx="3543">
                  <c:v>-103.5</c:v>
                </c:pt>
                <c:pt idx="3544">
                  <c:v>-103</c:v>
                </c:pt>
                <c:pt idx="3545">
                  <c:v>-102.5</c:v>
                </c:pt>
                <c:pt idx="3546">
                  <c:v>-102</c:v>
                </c:pt>
                <c:pt idx="3547">
                  <c:v>-101.5</c:v>
                </c:pt>
                <c:pt idx="3548">
                  <c:v>-101</c:v>
                </c:pt>
                <c:pt idx="3549">
                  <c:v>-100.5</c:v>
                </c:pt>
                <c:pt idx="3550">
                  <c:v>-100</c:v>
                </c:pt>
                <c:pt idx="3551">
                  <c:v>-99.5</c:v>
                </c:pt>
                <c:pt idx="3552">
                  <c:v>-99</c:v>
                </c:pt>
                <c:pt idx="3553">
                  <c:v>-98.5</c:v>
                </c:pt>
                <c:pt idx="3554">
                  <c:v>-98</c:v>
                </c:pt>
                <c:pt idx="3555">
                  <c:v>-97.5</c:v>
                </c:pt>
                <c:pt idx="3556">
                  <c:v>-97</c:v>
                </c:pt>
                <c:pt idx="3557">
                  <c:v>-96.5</c:v>
                </c:pt>
                <c:pt idx="3558">
                  <c:v>-96</c:v>
                </c:pt>
                <c:pt idx="3559">
                  <c:v>-95.5</c:v>
                </c:pt>
                <c:pt idx="3560">
                  <c:v>-95</c:v>
                </c:pt>
                <c:pt idx="3561">
                  <c:v>-94.5</c:v>
                </c:pt>
                <c:pt idx="3562">
                  <c:v>-94</c:v>
                </c:pt>
                <c:pt idx="3563">
                  <c:v>-93.5</c:v>
                </c:pt>
                <c:pt idx="3564">
                  <c:v>-93</c:v>
                </c:pt>
                <c:pt idx="3565">
                  <c:v>-92.5</c:v>
                </c:pt>
                <c:pt idx="3566">
                  <c:v>-92</c:v>
                </c:pt>
                <c:pt idx="3567">
                  <c:v>-91.5</c:v>
                </c:pt>
                <c:pt idx="3568">
                  <c:v>-91</c:v>
                </c:pt>
                <c:pt idx="3569">
                  <c:v>-90.5</c:v>
                </c:pt>
                <c:pt idx="3570">
                  <c:v>-90</c:v>
                </c:pt>
                <c:pt idx="3571">
                  <c:v>-89.5</c:v>
                </c:pt>
                <c:pt idx="3572">
                  <c:v>-89</c:v>
                </c:pt>
                <c:pt idx="3573">
                  <c:v>-88.5</c:v>
                </c:pt>
                <c:pt idx="3574">
                  <c:v>-88</c:v>
                </c:pt>
                <c:pt idx="3575">
                  <c:v>-87.5</c:v>
                </c:pt>
                <c:pt idx="3576">
                  <c:v>-87</c:v>
                </c:pt>
                <c:pt idx="3577">
                  <c:v>-86.5</c:v>
                </c:pt>
                <c:pt idx="3578">
                  <c:v>-86</c:v>
                </c:pt>
                <c:pt idx="3579">
                  <c:v>-85.5</c:v>
                </c:pt>
                <c:pt idx="3580">
                  <c:v>-85</c:v>
                </c:pt>
                <c:pt idx="3581">
                  <c:v>-84.5</c:v>
                </c:pt>
                <c:pt idx="3582">
                  <c:v>-84</c:v>
                </c:pt>
                <c:pt idx="3583">
                  <c:v>-83.5</c:v>
                </c:pt>
                <c:pt idx="3584">
                  <c:v>-83</c:v>
                </c:pt>
                <c:pt idx="3585">
                  <c:v>-82.5</c:v>
                </c:pt>
                <c:pt idx="3586">
                  <c:v>-82</c:v>
                </c:pt>
                <c:pt idx="3587">
                  <c:v>-81.5</c:v>
                </c:pt>
                <c:pt idx="3588">
                  <c:v>-81</c:v>
                </c:pt>
                <c:pt idx="3589">
                  <c:v>-80.5</c:v>
                </c:pt>
                <c:pt idx="3590">
                  <c:v>-80</c:v>
                </c:pt>
                <c:pt idx="3591">
                  <c:v>-79.5</c:v>
                </c:pt>
                <c:pt idx="3592">
                  <c:v>-79</c:v>
                </c:pt>
                <c:pt idx="3593">
                  <c:v>-78.5</c:v>
                </c:pt>
                <c:pt idx="3594">
                  <c:v>-78</c:v>
                </c:pt>
                <c:pt idx="3595">
                  <c:v>-77.5</c:v>
                </c:pt>
                <c:pt idx="3596">
                  <c:v>-77</c:v>
                </c:pt>
                <c:pt idx="3597">
                  <c:v>-76.5</c:v>
                </c:pt>
                <c:pt idx="3598">
                  <c:v>-76</c:v>
                </c:pt>
                <c:pt idx="3599">
                  <c:v>-75.5</c:v>
                </c:pt>
                <c:pt idx="3600">
                  <c:v>-75</c:v>
                </c:pt>
                <c:pt idx="3601">
                  <c:v>-74.5</c:v>
                </c:pt>
                <c:pt idx="3602">
                  <c:v>-74</c:v>
                </c:pt>
                <c:pt idx="3603">
                  <c:v>-73.5</c:v>
                </c:pt>
                <c:pt idx="3604">
                  <c:v>-73</c:v>
                </c:pt>
                <c:pt idx="3605">
                  <c:v>-72.5</c:v>
                </c:pt>
                <c:pt idx="3606">
                  <c:v>-72</c:v>
                </c:pt>
                <c:pt idx="3607">
                  <c:v>-71.5</c:v>
                </c:pt>
                <c:pt idx="3608">
                  <c:v>-71</c:v>
                </c:pt>
                <c:pt idx="3609">
                  <c:v>-70.5</c:v>
                </c:pt>
                <c:pt idx="3610">
                  <c:v>-70</c:v>
                </c:pt>
                <c:pt idx="3611">
                  <c:v>-69.5</c:v>
                </c:pt>
                <c:pt idx="3612">
                  <c:v>-69</c:v>
                </c:pt>
                <c:pt idx="3613">
                  <c:v>-68.5</c:v>
                </c:pt>
                <c:pt idx="3614">
                  <c:v>-68</c:v>
                </c:pt>
                <c:pt idx="3615">
                  <c:v>-67.5</c:v>
                </c:pt>
                <c:pt idx="3616">
                  <c:v>-67</c:v>
                </c:pt>
                <c:pt idx="3617">
                  <c:v>-66.5</c:v>
                </c:pt>
                <c:pt idx="3618">
                  <c:v>-66</c:v>
                </c:pt>
                <c:pt idx="3619">
                  <c:v>-65.5</c:v>
                </c:pt>
                <c:pt idx="3620">
                  <c:v>-65</c:v>
                </c:pt>
                <c:pt idx="3621">
                  <c:v>-64.5</c:v>
                </c:pt>
                <c:pt idx="3622">
                  <c:v>-64</c:v>
                </c:pt>
                <c:pt idx="3623">
                  <c:v>-63.5</c:v>
                </c:pt>
                <c:pt idx="3624">
                  <c:v>-63</c:v>
                </c:pt>
                <c:pt idx="3625">
                  <c:v>-62.5</c:v>
                </c:pt>
                <c:pt idx="3626">
                  <c:v>-62</c:v>
                </c:pt>
                <c:pt idx="3627">
                  <c:v>-61.5</c:v>
                </c:pt>
                <c:pt idx="3628">
                  <c:v>-61</c:v>
                </c:pt>
                <c:pt idx="3629">
                  <c:v>-60.5</c:v>
                </c:pt>
                <c:pt idx="3630">
                  <c:v>-60</c:v>
                </c:pt>
                <c:pt idx="3631">
                  <c:v>-59.5</c:v>
                </c:pt>
                <c:pt idx="3632">
                  <c:v>-59</c:v>
                </c:pt>
                <c:pt idx="3633">
                  <c:v>-58.5</c:v>
                </c:pt>
                <c:pt idx="3634">
                  <c:v>-58</c:v>
                </c:pt>
                <c:pt idx="3635">
                  <c:v>-57.5</c:v>
                </c:pt>
                <c:pt idx="3636">
                  <c:v>-57</c:v>
                </c:pt>
                <c:pt idx="3637">
                  <c:v>-56.5</c:v>
                </c:pt>
                <c:pt idx="3638">
                  <c:v>-56</c:v>
                </c:pt>
                <c:pt idx="3639">
                  <c:v>-55.5</c:v>
                </c:pt>
                <c:pt idx="3640">
                  <c:v>-55</c:v>
                </c:pt>
                <c:pt idx="3641">
                  <c:v>-54.5</c:v>
                </c:pt>
                <c:pt idx="3642">
                  <c:v>-54</c:v>
                </c:pt>
                <c:pt idx="3643">
                  <c:v>-53.5</c:v>
                </c:pt>
                <c:pt idx="3644">
                  <c:v>-53</c:v>
                </c:pt>
                <c:pt idx="3645">
                  <c:v>-52.5</c:v>
                </c:pt>
                <c:pt idx="3646">
                  <c:v>-52</c:v>
                </c:pt>
                <c:pt idx="3647">
                  <c:v>-51.5</c:v>
                </c:pt>
                <c:pt idx="3648">
                  <c:v>-51</c:v>
                </c:pt>
                <c:pt idx="3649">
                  <c:v>-50.5</c:v>
                </c:pt>
                <c:pt idx="3650">
                  <c:v>-50</c:v>
                </c:pt>
                <c:pt idx="3651">
                  <c:v>-49.5</c:v>
                </c:pt>
                <c:pt idx="3652">
                  <c:v>-49</c:v>
                </c:pt>
                <c:pt idx="3653">
                  <c:v>-48.5</c:v>
                </c:pt>
                <c:pt idx="3654">
                  <c:v>-48</c:v>
                </c:pt>
                <c:pt idx="3655">
                  <c:v>-47.5</c:v>
                </c:pt>
                <c:pt idx="3656">
                  <c:v>-47</c:v>
                </c:pt>
                <c:pt idx="3657">
                  <c:v>-46.5</c:v>
                </c:pt>
                <c:pt idx="3658">
                  <c:v>-46</c:v>
                </c:pt>
                <c:pt idx="3659">
                  <c:v>-45.5</c:v>
                </c:pt>
                <c:pt idx="3660">
                  <c:v>-45</c:v>
                </c:pt>
                <c:pt idx="3661">
                  <c:v>-44.5</c:v>
                </c:pt>
                <c:pt idx="3662">
                  <c:v>-44</c:v>
                </c:pt>
                <c:pt idx="3663">
                  <c:v>-43.5</c:v>
                </c:pt>
                <c:pt idx="3664">
                  <c:v>-43</c:v>
                </c:pt>
                <c:pt idx="3665">
                  <c:v>-42.5</c:v>
                </c:pt>
                <c:pt idx="3666">
                  <c:v>-42</c:v>
                </c:pt>
                <c:pt idx="3667">
                  <c:v>-41.5</c:v>
                </c:pt>
                <c:pt idx="3668">
                  <c:v>-41</c:v>
                </c:pt>
                <c:pt idx="3669">
                  <c:v>-40.5</c:v>
                </c:pt>
                <c:pt idx="3670">
                  <c:v>-40</c:v>
                </c:pt>
                <c:pt idx="3671">
                  <c:v>-39.5</c:v>
                </c:pt>
                <c:pt idx="3672">
                  <c:v>-39</c:v>
                </c:pt>
                <c:pt idx="3673">
                  <c:v>-38.5</c:v>
                </c:pt>
                <c:pt idx="3674">
                  <c:v>-38</c:v>
                </c:pt>
                <c:pt idx="3675">
                  <c:v>-37.5</c:v>
                </c:pt>
                <c:pt idx="3676">
                  <c:v>-37</c:v>
                </c:pt>
                <c:pt idx="3677">
                  <c:v>-36.5</c:v>
                </c:pt>
                <c:pt idx="3678">
                  <c:v>-36</c:v>
                </c:pt>
                <c:pt idx="3679">
                  <c:v>-35.5</c:v>
                </c:pt>
                <c:pt idx="3680">
                  <c:v>-35</c:v>
                </c:pt>
                <c:pt idx="3681">
                  <c:v>-34.5</c:v>
                </c:pt>
                <c:pt idx="3682">
                  <c:v>-34</c:v>
                </c:pt>
                <c:pt idx="3683">
                  <c:v>-33.5</c:v>
                </c:pt>
                <c:pt idx="3684">
                  <c:v>-33</c:v>
                </c:pt>
                <c:pt idx="3685">
                  <c:v>-32.5</c:v>
                </c:pt>
                <c:pt idx="3686">
                  <c:v>-32</c:v>
                </c:pt>
                <c:pt idx="3687">
                  <c:v>-31.5</c:v>
                </c:pt>
                <c:pt idx="3688">
                  <c:v>-31</c:v>
                </c:pt>
                <c:pt idx="3689">
                  <c:v>-30.5</c:v>
                </c:pt>
                <c:pt idx="3690">
                  <c:v>-30</c:v>
                </c:pt>
                <c:pt idx="3691">
                  <c:v>-29.5</c:v>
                </c:pt>
                <c:pt idx="3692">
                  <c:v>-29</c:v>
                </c:pt>
                <c:pt idx="3693">
                  <c:v>-28.5</c:v>
                </c:pt>
                <c:pt idx="3694">
                  <c:v>-28</c:v>
                </c:pt>
                <c:pt idx="3695">
                  <c:v>-27.5</c:v>
                </c:pt>
                <c:pt idx="3696">
                  <c:v>-27</c:v>
                </c:pt>
                <c:pt idx="3697">
                  <c:v>-26.5</c:v>
                </c:pt>
                <c:pt idx="3698">
                  <c:v>-26</c:v>
                </c:pt>
                <c:pt idx="3699">
                  <c:v>-25.5</c:v>
                </c:pt>
                <c:pt idx="3700">
                  <c:v>-25</c:v>
                </c:pt>
                <c:pt idx="3701">
                  <c:v>-24.5</c:v>
                </c:pt>
                <c:pt idx="3702">
                  <c:v>-24</c:v>
                </c:pt>
                <c:pt idx="3703">
                  <c:v>-23.5</c:v>
                </c:pt>
                <c:pt idx="3704">
                  <c:v>-23</c:v>
                </c:pt>
                <c:pt idx="3705">
                  <c:v>-22.5</c:v>
                </c:pt>
                <c:pt idx="3706">
                  <c:v>-22</c:v>
                </c:pt>
                <c:pt idx="3707">
                  <c:v>-21.5</c:v>
                </c:pt>
                <c:pt idx="3708">
                  <c:v>-21</c:v>
                </c:pt>
                <c:pt idx="3709">
                  <c:v>-20.5</c:v>
                </c:pt>
                <c:pt idx="3710">
                  <c:v>-20</c:v>
                </c:pt>
                <c:pt idx="3711">
                  <c:v>-19.5</c:v>
                </c:pt>
                <c:pt idx="3712">
                  <c:v>-19</c:v>
                </c:pt>
                <c:pt idx="3713">
                  <c:v>-18.5</c:v>
                </c:pt>
                <c:pt idx="3714">
                  <c:v>-18</c:v>
                </c:pt>
                <c:pt idx="3715">
                  <c:v>-17.5</c:v>
                </c:pt>
                <c:pt idx="3716">
                  <c:v>-17</c:v>
                </c:pt>
                <c:pt idx="3717">
                  <c:v>-16.5</c:v>
                </c:pt>
                <c:pt idx="3718">
                  <c:v>-16</c:v>
                </c:pt>
                <c:pt idx="3719">
                  <c:v>-15.5</c:v>
                </c:pt>
                <c:pt idx="3720">
                  <c:v>-15</c:v>
                </c:pt>
                <c:pt idx="3721">
                  <c:v>-14.5</c:v>
                </c:pt>
                <c:pt idx="3722">
                  <c:v>-14</c:v>
                </c:pt>
                <c:pt idx="3723">
                  <c:v>-13.5</c:v>
                </c:pt>
                <c:pt idx="3724">
                  <c:v>-13</c:v>
                </c:pt>
                <c:pt idx="3725">
                  <c:v>-12.5</c:v>
                </c:pt>
                <c:pt idx="3726">
                  <c:v>-12</c:v>
                </c:pt>
                <c:pt idx="3727">
                  <c:v>-11.5</c:v>
                </c:pt>
                <c:pt idx="3728">
                  <c:v>-11</c:v>
                </c:pt>
                <c:pt idx="3729">
                  <c:v>-10.5</c:v>
                </c:pt>
                <c:pt idx="3730">
                  <c:v>-10</c:v>
                </c:pt>
                <c:pt idx="3731">
                  <c:v>-9.5</c:v>
                </c:pt>
                <c:pt idx="3732">
                  <c:v>-9</c:v>
                </c:pt>
                <c:pt idx="3733">
                  <c:v>-8.5</c:v>
                </c:pt>
                <c:pt idx="3734">
                  <c:v>-8</c:v>
                </c:pt>
                <c:pt idx="3735">
                  <c:v>-7.5</c:v>
                </c:pt>
                <c:pt idx="3736">
                  <c:v>-7</c:v>
                </c:pt>
                <c:pt idx="3737">
                  <c:v>-6.5</c:v>
                </c:pt>
                <c:pt idx="3738">
                  <c:v>-6</c:v>
                </c:pt>
                <c:pt idx="3739">
                  <c:v>-5.5</c:v>
                </c:pt>
                <c:pt idx="3740">
                  <c:v>-5</c:v>
                </c:pt>
                <c:pt idx="3741">
                  <c:v>-4.5</c:v>
                </c:pt>
                <c:pt idx="3742">
                  <c:v>-4</c:v>
                </c:pt>
                <c:pt idx="3743">
                  <c:v>-3.5</c:v>
                </c:pt>
                <c:pt idx="3744">
                  <c:v>-3</c:v>
                </c:pt>
                <c:pt idx="3745">
                  <c:v>-2.5</c:v>
                </c:pt>
                <c:pt idx="3746">
                  <c:v>-2</c:v>
                </c:pt>
                <c:pt idx="3747">
                  <c:v>-1.5</c:v>
                </c:pt>
                <c:pt idx="3748">
                  <c:v>-1</c:v>
                </c:pt>
                <c:pt idx="3749">
                  <c:v>-0.5</c:v>
                </c:pt>
                <c:pt idx="3750">
                  <c:v>0</c:v>
                </c:pt>
                <c:pt idx="3751">
                  <c:v>0.5</c:v>
                </c:pt>
                <c:pt idx="3752">
                  <c:v>1</c:v>
                </c:pt>
                <c:pt idx="3753">
                  <c:v>1.5</c:v>
                </c:pt>
                <c:pt idx="3754">
                  <c:v>2</c:v>
                </c:pt>
                <c:pt idx="3755">
                  <c:v>2.5</c:v>
                </c:pt>
                <c:pt idx="3756">
                  <c:v>3</c:v>
                </c:pt>
                <c:pt idx="3757">
                  <c:v>3.5</c:v>
                </c:pt>
                <c:pt idx="3758">
                  <c:v>4</c:v>
                </c:pt>
                <c:pt idx="3759">
                  <c:v>4.5</c:v>
                </c:pt>
                <c:pt idx="3760">
                  <c:v>5</c:v>
                </c:pt>
                <c:pt idx="3761">
                  <c:v>5.5</c:v>
                </c:pt>
                <c:pt idx="3762">
                  <c:v>6</c:v>
                </c:pt>
                <c:pt idx="3763">
                  <c:v>6.5</c:v>
                </c:pt>
                <c:pt idx="3764">
                  <c:v>7</c:v>
                </c:pt>
                <c:pt idx="3765">
                  <c:v>7.5</c:v>
                </c:pt>
                <c:pt idx="3766">
                  <c:v>8</c:v>
                </c:pt>
                <c:pt idx="3767">
                  <c:v>8.5</c:v>
                </c:pt>
                <c:pt idx="3768">
                  <c:v>9</c:v>
                </c:pt>
                <c:pt idx="3769">
                  <c:v>9.5</c:v>
                </c:pt>
                <c:pt idx="3770">
                  <c:v>10</c:v>
                </c:pt>
                <c:pt idx="3771">
                  <c:v>10.5</c:v>
                </c:pt>
                <c:pt idx="3772">
                  <c:v>11</c:v>
                </c:pt>
                <c:pt idx="3773">
                  <c:v>11.5</c:v>
                </c:pt>
                <c:pt idx="3774">
                  <c:v>12</c:v>
                </c:pt>
                <c:pt idx="3775">
                  <c:v>12.5</c:v>
                </c:pt>
                <c:pt idx="3776">
                  <c:v>13</c:v>
                </c:pt>
                <c:pt idx="3777">
                  <c:v>13.5</c:v>
                </c:pt>
                <c:pt idx="3778">
                  <c:v>14</c:v>
                </c:pt>
                <c:pt idx="3779">
                  <c:v>14.5</c:v>
                </c:pt>
                <c:pt idx="3780">
                  <c:v>15</c:v>
                </c:pt>
                <c:pt idx="3781">
                  <c:v>15.5</c:v>
                </c:pt>
                <c:pt idx="3782">
                  <c:v>16</c:v>
                </c:pt>
                <c:pt idx="3783">
                  <c:v>16.5</c:v>
                </c:pt>
                <c:pt idx="3784">
                  <c:v>17</c:v>
                </c:pt>
                <c:pt idx="3785">
                  <c:v>17.5</c:v>
                </c:pt>
                <c:pt idx="3786">
                  <c:v>18</c:v>
                </c:pt>
                <c:pt idx="3787">
                  <c:v>18.5</c:v>
                </c:pt>
                <c:pt idx="3788">
                  <c:v>19</c:v>
                </c:pt>
                <c:pt idx="3789">
                  <c:v>19.5</c:v>
                </c:pt>
                <c:pt idx="3790">
                  <c:v>20</c:v>
                </c:pt>
                <c:pt idx="3791">
                  <c:v>20.5</c:v>
                </c:pt>
                <c:pt idx="3792">
                  <c:v>21</c:v>
                </c:pt>
                <c:pt idx="3793">
                  <c:v>21.5</c:v>
                </c:pt>
                <c:pt idx="3794">
                  <c:v>22</c:v>
                </c:pt>
                <c:pt idx="3795">
                  <c:v>22.5</c:v>
                </c:pt>
                <c:pt idx="3796">
                  <c:v>23</c:v>
                </c:pt>
                <c:pt idx="3797">
                  <c:v>23.5</c:v>
                </c:pt>
                <c:pt idx="3798">
                  <c:v>24</c:v>
                </c:pt>
                <c:pt idx="3799">
                  <c:v>24.5</c:v>
                </c:pt>
                <c:pt idx="3800">
                  <c:v>25</c:v>
                </c:pt>
                <c:pt idx="3801">
                  <c:v>25.5</c:v>
                </c:pt>
                <c:pt idx="3802">
                  <c:v>26</c:v>
                </c:pt>
                <c:pt idx="3803">
                  <c:v>26.5</c:v>
                </c:pt>
                <c:pt idx="3804">
                  <c:v>27</c:v>
                </c:pt>
                <c:pt idx="3805">
                  <c:v>27.5</c:v>
                </c:pt>
                <c:pt idx="3806">
                  <c:v>28</c:v>
                </c:pt>
                <c:pt idx="3807">
                  <c:v>28.5</c:v>
                </c:pt>
                <c:pt idx="3808">
                  <c:v>29</c:v>
                </c:pt>
                <c:pt idx="3809">
                  <c:v>29.5</c:v>
                </c:pt>
                <c:pt idx="3810">
                  <c:v>30</c:v>
                </c:pt>
                <c:pt idx="3811">
                  <c:v>30.5</c:v>
                </c:pt>
                <c:pt idx="3812">
                  <c:v>31</c:v>
                </c:pt>
                <c:pt idx="3813">
                  <c:v>31.5</c:v>
                </c:pt>
                <c:pt idx="3814">
                  <c:v>32</c:v>
                </c:pt>
                <c:pt idx="3815">
                  <c:v>32.5</c:v>
                </c:pt>
                <c:pt idx="3816">
                  <c:v>33</c:v>
                </c:pt>
                <c:pt idx="3817">
                  <c:v>33.5</c:v>
                </c:pt>
                <c:pt idx="3818">
                  <c:v>34</c:v>
                </c:pt>
                <c:pt idx="3819">
                  <c:v>34.5</c:v>
                </c:pt>
                <c:pt idx="3820">
                  <c:v>35</c:v>
                </c:pt>
                <c:pt idx="3821">
                  <c:v>35.5</c:v>
                </c:pt>
                <c:pt idx="3822">
                  <c:v>36</c:v>
                </c:pt>
                <c:pt idx="3823">
                  <c:v>36.5</c:v>
                </c:pt>
                <c:pt idx="3824">
                  <c:v>37</c:v>
                </c:pt>
                <c:pt idx="3825">
                  <c:v>37.5</c:v>
                </c:pt>
                <c:pt idx="3826">
                  <c:v>38</c:v>
                </c:pt>
                <c:pt idx="3827">
                  <c:v>38.5</c:v>
                </c:pt>
                <c:pt idx="3828">
                  <c:v>39</c:v>
                </c:pt>
                <c:pt idx="3829">
                  <c:v>39.5</c:v>
                </c:pt>
                <c:pt idx="3830">
                  <c:v>40</c:v>
                </c:pt>
                <c:pt idx="3831">
                  <c:v>40.5</c:v>
                </c:pt>
                <c:pt idx="3832">
                  <c:v>41</c:v>
                </c:pt>
                <c:pt idx="3833">
                  <c:v>41.5</c:v>
                </c:pt>
                <c:pt idx="3834">
                  <c:v>42</c:v>
                </c:pt>
                <c:pt idx="3835">
                  <c:v>42.5</c:v>
                </c:pt>
                <c:pt idx="3836">
                  <c:v>43</c:v>
                </c:pt>
                <c:pt idx="3837">
                  <c:v>43.5</c:v>
                </c:pt>
                <c:pt idx="3838">
                  <c:v>44</c:v>
                </c:pt>
                <c:pt idx="3839">
                  <c:v>44.5</c:v>
                </c:pt>
                <c:pt idx="3840">
                  <c:v>45</c:v>
                </c:pt>
                <c:pt idx="3841">
                  <c:v>45.5</c:v>
                </c:pt>
                <c:pt idx="3842">
                  <c:v>46</c:v>
                </c:pt>
                <c:pt idx="3843">
                  <c:v>46.5</c:v>
                </c:pt>
                <c:pt idx="3844">
                  <c:v>47</c:v>
                </c:pt>
                <c:pt idx="3845">
                  <c:v>47.5</c:v>
                </c:pt>
                <c:pt idx="3846">
                  <c:v>48</c:v>
                </c:pt>
                <c:pt idx="3847">
                  <c:v>48.5</c:v>
                </c:pt>
                <c:pt idx="3848">
                  <c:v>49</c:v>
                </c:pt>
                <c:pt idx="3849">
                  <c:v>49.5</c:v>
                </c:pt>
                <c:pt idx="3850">
                  <c:v>50</c:v>
                </c:pt>
                <c:pt idx="3851">
                  <c:v>50.5</c:v>
                </c:pt>
                <c:pt idx="3852">
                  <c:v>51</c:v>
                </c:pt>
                <c:pt idx="3853">
                  <c:v>51.5</c:v>
                </c:pt>
                <c:pt idx="3854">
                  <c:v>52</c:v>
                </c:pt>
                <c:pt idx="3855">
                  <c:v>52.5</c:v>
                </c:pt>
                <c:pt idx="3856">
                  <c:v>53</c:v>
                </c:pt>
                <c:pt idx="3857">
                  <c:v>53.5</c:v>
                </c:pt>
                <c:pt idx="3858">
                  <c:v>54</c:v>
                </c:pt>
                <c:pt idx="3859">
                  <c:v>54.5</c:v>
                </c:pt>
                <c:pt idx="3860">
                  <c:v>55</c:v>
                </c:pt>
                <c:pt idx="3861">
                  <c:v>55.5</c:v>
                </c:pt>
                <c:pt idx="3862">
                  <c:v>56</c:v>
                </c:pt>
                <c:pt idx="3863">
                  <c:v>56.5</c:v>
                </c:pt>
                <c:pt idx="3864">
                  <c:v>57</c:v>
                </c:pt>
                <c:pt idx="3865">
                  <c:v>57.5</c:v>
                </c:pt>
                <c:pt idx="3866">
                  <c:v>58</c:v>
                </c:pt>
                <c:pt idx="3867">
                  <c:v>58.5</c:v>
                </c:pt>
                <c:pt idx="3868">
                  <c:v>59</c:v>
                </c:pt>
                <c:pt idx="3869">
                  <c:v>59.5</c:v>
                </c:pt>
                <c:pt idx="3870">
                  <c:v>60</c:v>
                </c:pt>
                <c:pt idx="3871">
                  <c:v>60.5</c:v>
                </c:pt>
                <c:pt idx="3872">
                  <c:v>61</c:v>
                </c:pt>
                <c:pt idx="3873">
                  <c:v>61.5</c:v>
                </c:pt>
                <c:pt idx="3874">
                  <c:v>62</c:v>
                </c:pt>
                <c:pt idx="3875">
                  <c:v>62.5</c:v>
                </c:pt>
                <c:pt idx="3876">
                  <c:v>63</c:v>
                </c:pt>
                <c:pt idx="3877">
                  <c:v>63.5</c:v>
                </c:pt>
                <c:pt idx="3878">
                  <c:v>64</c:v>
                </c:pt>
                <c:pt idx="3879">
                  <c:v>64.5</c:v>
                </c:pt>
                <c:pt idx="3880">
                  <c:v>65</c:v>
                </c:pt>
                <c:pt idx="3881">
                  <c:v>65.5</c:v>
                </c:pt>
                <c:pt idx="3882">
                  <c:v>66</c:v>
                </c:pt>
                <c:pt idx="3883">
                  <c:v>66.5</c:v>
                </c:pt>
                <c:pt idx="3884">
                  <c:v>67</c:v>
                </c:pt>
                <c:pt idx="3885">
                  <c:v>67.5</c:v>
                </c:pt>
                <c:pt idx="3886">
                  <c:v>68</c:v>
                </c:pt>
                <c:pt idx="3887">
                  <c:v>68.5</c:v>
                </c:pt>
                <c:pt idx="3888">
                  <c:v>69</c:v>
                </c:pt>
                <c:pt idx="3889">
                  <c:v>69.5</c:v>
                </c:pt>
                <c:pt idx="3890">
                  <c:v>70</c:v>
                </c:pt>
                <c:pt idx="3891">
                  <c:v>70.5</c:v>
                </c:pt>
                <c:pt idx="3892">
                  <c:v>71</c:v>
                </c:pt>
                <c:pt idx="3893">
                  <c:v>71.5</c:v>
                </c:pt>
                <c:pt idx="3894">
                  <c:v>72</c:v>
                </c:pt>
                <c:pt idx="3895">
                  <c:v>72.5</c:v>
                </c:pt>
                <c:pt idx="3896">
                  <c:v>73</c:v>
                </c:pt>
                <c:pt idx="3897">
                  <c:v>73.5</c:v>
                </c:pt>
                <c:pt idx="3898">
                  <c:v>74</c:v>
                </c:pt>
                <c:pt idx="3899">
                  <c:v>74.5</c:v>
                </c:pt>
                <c:pt idx="3900">
                  <c:v>75</c:v>
                </c:pt>
                <c:pt idx="3901">
                  <c:v>75.5</c:v>
                </c:pt>
                <c:pt idx="3902">
                  <c:v>76</c:v>
                </c:pt>
                <c:pt idx="3903">
                  <c:v>76.5</c:v>
                </c:pt>
                <c:pt idx="3904">
                  <c:v>77</c:v>
                </c:pt>
                <c:pt idx="3905">
                  <c:v>77.5</c:v>
                </c:pt>
                <c:pt idx="3906">
                  <c:v>78</c:v>
                </c:pt>
                <c:pt idx="3907">
                  <c:v>78.5</c:v>
                </c:pt>
                <c:pt idx="3908">
                  <c:v>79</c:v>
                </c:pt>
                <c:pt idx="3909">
                  <c:v>79.5</c:v>
                </c:pt>
                <c:pt idx="3910">
                  <c:v>80</c:v>
                </c:pt>
                <c:pt idx="3911">
                  <c:v>80.5</c:v>
                </c:pt>
                <c:pt idx="3912">
                  <c:v>81</c:v>
                </c:pt>
                <c:pt idx="3913">
                  <c:v>81.5</c:v>
                </c:pt>
                <c:pt idx="3914">
                  <c:v>82</c:v>
                </c:pt>
                <c:pt idx="3915">
                  <c:v>82.5</c:v>
                </c:pt>
                <c:pt idx="3916">
                  <c:v>83</c:v>
                </c:pt>
                <c:pt idx="3917">
                  <c:v>83.5</c:v>
                </c:pt>
                <c:pt idx="3918">
                  <c:v>84</c:v>
                </c:pt>
                <c:pt idx="3919">
                  <c:v>84.5</c:v>
                </c:pt>
                <c:pt idx="3920">
                  <c:v>85</c:v>
                </c:pt>
                <c:pt idx="3921">
                  <c:v>85.5</c:v>
                </c:pt>
                <c:pt idx="3922">
                  <c:v>86</c:v>
                </c:pt>
                <c:pt idx="3923">
                  <c:v>86.5</c:v>
                </c:pt>
                <c:pt idx="3924">
                  <c:v>87</c:v>
                </c:pt>
                <c:pt idx="3925">
                  <c:v>87.5</c:v>
                </c:pt>
                <c:pt idx="3926">
                  <c:v>88</c:v>
                </c:pt>
                <c:pt idx="3927">
                  <c:v>88.5</c:v>
                </c:pt>
                <c:pt idx="3928">
                  <c:v>89</c:v>
                </c:pt>
                <c:pt idx="3929">
                  <c:v>89.5</c:v>
                </c:pt>
                <c:pt idx="3930">
                  <c:v>90</c:v>
                </c:pt>
                <c:pt idx="3931">
                  <c:v>90.5</c:v>
                </c:pt>
                <c:pt idx="3932">
                  <c:v>91</c:v>
                </c:pt>
                <c:pt idx="3933">
                  <c:v>91.5</c:v>
                </c:pt>
                <c:pt idx="3934">
                  <c:v>92</c:v>
                </c:pt>
                <c:pt idx="3935">
                  <c:v>92.5</c:v>
                </c:pt>
                <c:pt idx="3936">
                  <c:v>93</c:v>
                </c:pt>
                <c:pt idx="3937">
                  <c:v>93.5</c:v>
                </c:pt>
                <c:pt idx="3938">
                  <c:v>94</c:v>
                </c:pt>
                <c:pt idx="3939">
                  <c:v>94.5</c:v>
                </c:pt>
                <c:pt idx="3940">
                  <c:v>95</c:v>
                </c:pt>
                <c:pt idx="3941">
                  <c:v>95.5</c:v>
                </c:pt>
                <c:pt idx="3942">
                  <c:v>96</c:v>
                </c:pt>
                <c:pt idx="3943">
                  <c:v>96.5</c:v>
                </c:pt>
                <c:pt idx="3944">
                  <c:v>97</c:v>
                </c:pt>
                <c:pt idx="3945">
                  <c:v>97.5</c:v>
                </c:pt>
                <c:pt idx="3946">
                  <c:v>98</c:v>
                </c:pt>
                <c:pt idx="3947">
                  <c:v>98.5</c:v>
                </c:pt>
                <c:pt idx="3948">
                  <c:v>99</c:v>
                </c:pt>
                <c:pt idx="3949">
                  <c:v>99.5</c:v>
                </c:pt>
                <c:pt idx="3950">
                  <c:v>100</c:v>
                </c:pt>
                <c:pt idx="3951">
                  <c:v>100.5</c:v>
                </c:pt>
                <c:pt idx="3952">
                  <c:v>101</c:v>
                </c:pt>
                <c:pt idx="3953">
                  <c:v>101.5</c:v>
                </c:pt>
                <c:pt idx="3954">
                  <c:v>102</c:v>
                </c:pt>
                <c:pt idx="3955">
                  <c:v>102.5</c:v>
                </c:pt>
                <c:pt idx="3956">
                  <c:v>103</c:v>
                </c:pt>
                <c:pt idx="3957">
                  <c:v>103.5</c:v>
                </c:pt>
                <c:pt idx="3958">
                  <c:v>104</c:v>
                </c:pt>
                <c:pt idx="3959">
                  <c:v>104.5</c:v>
                </c:pt>
                <c:pt idx="3960">
                  <c:v>105</c:v>
                </c:pt>
                <c:pt idx="3961">
                  <c:v>105.5</c:v>
                </c:pt>
                <c:pt idx="3962">
                  <c:v>106</c:v>
                </c:pt>
                <c:pt idx="3963">
                  <c:v>106.5</c:v>
                </c:pt>
                <c:pt idx="3964">
                  <c:v>107</c:v>
                </c:pt>
                <c:pt idx="3965">
                  <c:v>107.5</c:v>
                </c:pt>
                <c:pt idx="3966">
                  <c:v>108</c:v>
                </c:pt>
                <c:pt idx="3967">
                  <c:v>108.5</c:v>
                </c:pt>
                <c:pt idx="3968">
                  <c:v>109</c:v>
                </c:pt>
                <c:pt idx="3969">
                  <c:v>109.5</c:v>
                </c:pt>
                <c:pt idx="3970">
                  <c:v>110</c:v>
                </c:pt>
                <c:pt idx="3971">
                  <c:v>110.5</c:v>
                </c:pt>
                <c:pt idx="3972">
                  <c:v>111</c:v>
                </c:pt>
                <c:pt idx="3973">
                  <c:v>111.5</c:v>
                </c:pt>
                <c:pt idx="3974">
                  <c:v>112</c:v>
                </c:pt>
                <c:pt idx="3975">
                  <c:v>112.5</c:v>
                </c:pt>
                <c:pt idx="3976">
                  <c:v>113</c:v>
                </c:pt>
                <c:pt idx="3977">
                  <c:v>113.5</c:v>
                </c:pt>
                <c:pt idx="3978">
                  <c:v>114</c:v>
                </c:pt>
                <c:pt idx="3979">
                  <c:v>114.5</c:v>
                </c:pt>
                <c:pt idx="3980">
                  <c:v>115</c:v>
                </c:pt>
                <c:pt idx="3981">
                  <c:v>115.5</c:v>
                </c:pt>
                <c:pt idx="3982">
                  <c:v>116</c:v>
                </c:pt>
                <c:pt idx="3983">
                  <c:v>116.5</c:v>
                </c:pt>
                <c:pt idx="3984">
                  <c:v>117</c:v>
                </c:pt>
                <c:pt idx="3985">
                  <c:v>117.5</c:v>
                </c:pt>
                <c:pt idx="3986">
                  <c:v>118</c:v>
                </c:pt>
                <c:pt idx="3987">
                  <c:v>118.5</c:v>
                </c:pt>
                <c:pt idx="3988">
                  <c:v>119</c:v>
                </c:pt>
                <c:pt idx="3989">
                  <c:v>119.5</c:v>
                </c:pt>
                <c:pt idx="3990">
                  <c:v>120</c:v>
                </c:pt>
                <c:pt idx="3991">
                  <c:v>120.5</c:v>
                </c:pt>
                <c:pt idx="3992">
                  <c:v>121</c:v>
                </c:pt>
                <c:pt idx="3993">
                  <c:v>121.5</c:v>
                </c:pt>
                <c:pt idx="3994">
                  <c:v>122</c:v>
                </c:pt>
                <c:pt idx="3995">
                  <c:v>122.5</c:v>
                </c:pt>
                <c:pt idx="3996">
                  <c:v>123</c:v>
                </c:pt>
                <c:pt idx="3997">
                  <c:v>123.5</c:v>
                </c:pt>
                <c:pt idx="3998">
                  <c:v>124</c:v>
                </c:pt>
                <c:pt idx="3999">
                  <c:v>124.5</c:v>
                </c:pt>
                <c:pt idx="4000">
                  <c:v>125</c:v>
                </c:pt>
                <c:pt idx="4001">
                  <c:v>125.5</c:v>
                </c:pt>
                <c:pt idx="4002">
                  <c:v>126</c:v>
                </c:pt>
                <c:pt idx="4003">
                  <c:v>126.5</c:v>
                </c:pt>
                <c:pt idx="4004">
                  <c:v>127</c:v>
                </c:pt>
                <c:pt idx="4005">
                  <c:v>127.5</c:v>
                </c:pt>
                <c:pt idx="4006">
                  <c:v>128</c:v>
                </c:pt>
                <c:pt idx="4007">
                  <c:v>128.5</c:v>
                </c:pt>
                <c:pt idx="4008">
                  <c:v>129</c:v>
                </c:pt>
                <c:pt idx="4009">
                  <c:v>129.5</c:v>
                </c:pt>
                <c:pt idx="4010">
                  <c:v>130</c:v>
                </c:pt>
                <c:pt idx="4011">
                  <c:v>130.5</c:v>
                </c:pt>
                <c:pt idx="4012">
                  <c:v>131</c:v>
                </c:pt>
                <c:pt idx="4013">
                  <c:v>131.5</c:v>
                </c:pt>
                <c:pt idx="4014">
                  <c:v>132</c:v>
                </c:pt>
                <c:pt idx="4015">
                  <c:v>132.5</c:v>
                </c:pt>
                <c:pt idx="4016">
                  <c:v>133</c:v>
                </c:pt>
                <c:pt idx="4017">
                  <c:v>133.5</c:v>
                </c:pt>
                <c:pt idx="4018">
                  <c:v>134</c:v>
                </c:pt>
                <c:pt idx="4019">
                  <c:v>134.5</c:v>
                </c:pt>
                <c:pt idx="4020">
                  <c:v>135</c:v>
                </c:pt>
                <c:pt idx="4021">
                  <c:v>135.5</c:v>
                </c:pt>
                <c:pt idx="4022">
                  <c:v>136</c:v>
                </c:pt>
                <c:pt idx="4023">
                  <c:v>136.5</c:v>
                </c:pt>
                <c:pt idx="4024">
                  <c:v>137</c:v>
                </c:pt>
                <c:pt idx="4025">
                  <c:v>137.5</c:v>
                </c:pt>
                <c:pt idx="4026">
                  <c:v>138</c:v>
                </c:pt>
                <c:pt idx="4027">
                  <c:v>138.5</c:v>
                </c:pt>
                <c:pt idx="4028">
                  <c:v>139</c:v>
                </c:pt>
                <c:pt idx="4029">
                  <c:v>139.5</c:v>
                </c:pt>
                <c:pt idx="4030">
                  <c:v>140</c:v>
                </c:pt>
                <c:pt idx="4031">
                  <c:v>140.5</c:v>
                </c:pt>
                <c:pt idx="4032">
                  <c:v>141</c:v>
                </c:pt>
                <c:pt idx="4033">
                  <c:v>141.5</c:v>
                </c:pt>
                <c:pt idx="4034">
                  <c:v>142</c:v>
                </c:pt>
                <c:pt idx="4035">
                  <c:v>142.5</c:v>
                </c:pt>
                <c:pt idx="4036">
                  <c:v>143</c:v>
                </c:pt>
                <c:pt idx="4037">
                  <c:v>143.5</c:v>
                </c:pt>
                <c:pt idx="4038">
                  <c:v>144</c:v>
                </c:pt>
                <c:pt idx="4039">
                  <c:v>144.5</c:v>
                </c:pt>
                <c:pt idx="4040">
                  <c:v>145</c:v>
                </c:pt>
                <c:pt idx="4041">
                  <c:v>145.5</c:v>
                </c:pt>
                <c:pt idx="4042">
                  <c:v>146</c:v>
                </c:pt>
                <c:pt idx="4043">
                  <c:v>146.5</c:v>
                </c:pt>
                <c:pt idx="4044">
                  <c:v>147</c:v>
                </c:pt>
                <c:pt idx="4045">
                  <c:v>147.5</c:v>
                </c:pt>
                <c:pt idx="4046">
                  <c:v>148</c:v>
                </c:pt>
                <c:pt idx="4047">
                  <c:v>148.5</c:v>
                </c:pt>
                <c:pt idx="4048">
                  <c:v>149</c:v>
                </c:pt>
                <c:pt idx="4049">
                  <c:v>149.5</c:v>
                </c:pt>
                <c:pt idx="4050">
                  <c:v>150</c:v>
                </c:pt>
                <c:pt idx="4051">
                  <c:v>150.5</c:v>
                </c:pt>
                <c:pt idx="4052">
                  <c:v>151</c:v>
                </c:pt>
                <c:pt idx="4053">
                  <c:v>151.5</c:v>
                </c:pt>
                <c:pt idx="4054">
                  <c:v>152</c:v>
                </c:pt>
                <c:pt idx="4055">
                  <c:v>152.5</c:v>
                </c:pt>
                <c:pt idx="4056">
                  <c:v>153</c:v>
                </c:pt>
                <c:pt idx="4057">
                  <c:v>153.5</c:v>
                </c:pt>
                <c:pt idx="4058">
                  <c:v>154</c:v>
                </c:pt>
                <c:pt idx="4059">
                  <c:v>154.5</c:v>
                </c:pt>
                <c:pt idx="4060">
                  <c:v>155</c:v>
                </c:pt>
                <c:pt idx="4061">
                  <c:v>155.5</c:v>
                </c:pt>
                <c:pt idx="4062">
                  <c:v>156</c:v>
                </c:pt>
                <c:pt idx="4063">
                  <c:v>156.5</c:v>
                </c:pt>
                <c:pt idx="4064">
                  <c:v>157</c:v>
                </c:pt>
                <c:pt idx="4065">
                  <c:v>157.5</c:v>
                </c:pt>
                <c:pt idx="4066">
                  <c:v>158</c:v>
                </c:pt>
                <c:pt idx="4067">
                  <c:v>158.5</c:v>
                </c:pt>
                <c:pt idx="4068">
                  <c:v>159</c:v>
                </c:pt>
                <c:pt idx="4069">
                  <c:v>159.5</c:v>
                </c:pt>
                <c:pt idx="4070">
                  <c:v>160</c:v>
                </c:pt>
                <c:pt idx="4071">
                  <c:v>160.5</c:v>
                </c:pt>
                <c:pt idx="4072">
                  <c:v>161</c:v>
                </c:pt>
                <c:pt idx="4073">
                  <c:v>161.5</c:v>
                </c:pt>
                <c:pt idx="4074">
                  <c:v>162</c:v>
                </c:pt>
                <c:pt idx="4075">
                  <c:v>162.5</c:v>
                </c:pt>
                <c:pt idx="4076">
                  <c:v>163</c:v>
                </c:pt>
                <c:pt idx="4077">
                  <c:v>163.5</c:v>
                </c:pt>
                <c:pt idx="4078">
                  <c:v>164</c:v>
                </c:pt>
                <c:pt idx="4079">
                  <c:v>164.5</c:v>
                </c:pt>
                <c:pt idx="4080">
                  <c:v>165</c:v>
                </c:pt>
                <c:pt idx="4081">
                  <c:v>165.5</c:v>
                </c:pt>
                <c:pt idx="4082">
                  <c:v>166</c:v>
                </c:pt>
                <c:pt idx="4083">
                  <c:v>166.5</c:v>
                </c:pt>
                <c:pt idx="4084">
                  <c:v>167</c:v>
                </c:pt>
                <c:pt idx="4085">
                  <c:v>167.5</c:v>
                </c:pt>
                <c:pt idx="4086">
                  <c:v>168</c:v>
                </c:pt>
                <c:pt idx="4087">
                  <c:v>168.5</c:v>
                </c:pt>
                <c:pt idx="4088">
                  <c:v>169</c:v>
                </c:pt>
                <c:pt idx="4089">
                  <c:v>169.5</c:v>
                </c:pt>
                <c:pt idx="4090">
                  <c:v>170</c:v>
                </c:pt>
                <c:pt idx="4091">
                  <c:v>170.5</c:v>
                </c:pt>
                <c:pt idx="4092">
                  <c:v>171</c:v>
                </c:pt>
                <c:pt idx="4093">
                  <c:v>171.5</c:v>
                </c:pt>
                <c:pt idx="4094">
                  <c:v>172</c:v>
                </c:pt>
                <c:pt idx="4095">
                  <c:v>172.5</c:v>
                </c:pt>
                <c:pt idx="4096">
                  <c:v>173</c:v>
                </c:pt>
                <c:pt idx="4097">
                  <c:v>173.5</c:v>
                </c:pt>
                <c:pt idx="4098">
                  <c:v>174</c:v>
                </c:pt>
                <c:pt idx="4099">
                  <c:v>174.5</c:v>
                </c:pt>
                <c:pt idx="4100">
                  <c:v>175</c:v>
                </c:pt>
                <c:pt idx="4101">
                  <c:v>175.5</c:v>
                </c:pt>
                <c:pt idx="4102">
                  <c:v>176</c:v>
                </c:pt>
                <c:pt idx="4103">
                  <c:v>176.5</c:v>
                </c:pt>
                <c:pt idx="4104">
                  <c:v>177</c:v>
                </c:pt>
                <c:pt idx="4105">
                  <c:v>177.5</c:v>
                </c:pt>
                <c:pt idx="4106">
                  <c:v>178</c:v>
                </c:pt>
                <c:pt idx="4107">
                  <c:v>178.5</c:v>
                </c:pt>
                <c:pt idx="4108">
                  <c:v>179</c:v>
                </c:pt>
                <c:pt idx="4109">
                  <c:v>179.5</c:v>
                </c:pt>
                <c:pt idx="4110">
                  <c:v>180</c:v>
                </c:pt>
                <c:pt idx="4111">
                  <c:v>180.5</c:v>
                </c:pt>
                <c:pt idx="4112">
                  <c:v>181</c:v>
                </c:pt>
                <c:pt idx="4113">
                  <c:v>181.5</c:v>
                </c:pt>
                <c:pt idx="4114">
                  <c:v>182</c:v>
                </c:pt>
                <c:pt idx="4115">
                  <c:v>182.5</c:v>
                </c:pt>
                <c:pt idx="4116">
                  <c:v>183</c:v>
                </c:pt>
                <c:pt idx="4117">
                  <c:v>183.5</c:v>
                </c:pt>
                <c:pt idx="4118">
                  <c:v>184</c:v>
                </c:pt>
                <c:pt idx="4119">
                  <c:v>184.5</c:v>
                </c:pt>
                <c:pt idx="4120">
                  <c:v>185</c:v>
                </c:pt>
                <c:pt idx="4121">
                  <c:v>185.5</c:v>
                </c:pt>
                <c:pt idx="4122">
                  <c:v>186</c:v>
                </c:pt>
                <c:pt idx="4123">
                  <c:v>186.5</c:v>
                </c:pt>
                <c:pt idx="4124">
                  <c:v>187</c:v>
                </c:pt>
                <c:pt idx="4125">
                  <c:v>187.5</c:v>
                </c:pt>
                <c:pt idx="4126">
                  <c:v>188</c:v>
                </c:pt>
                <c:pt idx="4127">
                  <c:v>188.5</c:v>
                </c:pt>
                <c:pt idx="4128">
                  <c:v>189</c:v>
                </c:pt>
                <c:pt idx="4129">
                  <c:v>189.5</c:v>
                </c:pt>
                <c:pt idx="4130">
                  <c:v>190</c:v>
                </c:pt>
                <c:pt idx="4131">
                  <c:v>190.5</c:v>
                </c:pt>
                <c:pt idx="4132">
                  <c:v>191</c:v>
                </c:pt>
                <c:pt idx="4133">
                  <c:v>191.5</c:v>
                </c:pt>
                <c:pt idx="4134">
                  <c:v>192</c:v>
                </c:pt>
                <c:pt idx="4135">
                  <c:v>192.5</c:v>
                </c:pt>
                <c:pt idx="4136">
                  <c:v>193</c:v>
                </c:pt>
                <c:pt idx="4137">
                  <c:v>193.5</c:v>
                </c:pt>
                <c:pt idx="4138">
                  <c:v>194</c:v>
                </c:pt>
                <c:pt idx="4139">
                  <c:v>194.5</c:v>
                </c:pt>
                <c:pt idx="4140">
                  <c:v>195</c:v>
                </c:pt>
                <c:pt idx="4141">
                  <c:v>195.5</c:v>
                </c:pt>
                <c:pt idx="4142">
                  <c:v>196</c:v>
                </c:pt>
                <c:pt idx="4143">
                  <c:v>196.5</c:v>
                </c:pt>
                <c:pt idx="4144">
                  <c:v>197</c:v>
                </c:pt>
                <c:pt idx="4145">
                  <c:v>197.5</c:v>
                </c:pt>
                <c:pt idx="4146">
                  <c:v>198</c:v>
                </c:pt>
                <c:pt idx="4147">
                  <c:v>198.5</c:v>
                </c:pt>
                <c:pt idx="4148">
                  <c:v>199</c:v>
                </c:pt>
                <c:pt idx="4149">
                  <c:v>199.5</c:v>
                </c:pt>
                <c:pt idx="4150">
                  <c:v>200</c:v>
                </c:pt>
                <c:pt idx="4151">
                  <c:v>200.5</c:v>
                </c:pt>
                <c:pt idx="4152">
                  <c:v>201</c:v>
                </c:pt>
                <c:pt idx="4153">
                  <c:v>201.5</c:v>
                </c:pt>
                <c:pt idx="4154">
                  <c:v>202</c:v>
                </c:pt>
                <c:pt idx="4155">
                  <c:v>202.5</c:v>
                </c:pt>
                <c:pt idx="4156">
                  <c:v>203</c:v>
                </c:pt>
                <c:pt idx="4157">
                  <c:v>203.5</c:v>
                </c:pt>
                <c:pt idx="4158">
                  <c:v>204</c:v>
                </c:pt>
                <c:pt idx="4159">
                  <c:v>204.5</c:v>
                </c:pt>
                <c:pt idx="4160">
                  <c:v>205</c:v>
                </c:pt>
                <c:pt idx="4161">
                  <c:v>205.5</c:v>
                </c:pt>
                <c:pt idx="4162">
                  <c:v>206</c:v>
                </c:pt>
                <c:pt idx="4163">
                  <c:v>206.5</c:v>
                </c:pt>
                <c:pt idx="4164">
                  <c:v>207</c:v>
                </c:pt>
                <c:pt idx="4165">
                  <c:v>207.5</c:v>
                </c:pt>
                <c:pt idx="4166">
                  <c:v>208</c:v>
                </c:pt>
                <c:pt idx="4167">
                  <c:v>208.5</c:v>
                </c:pt>
                <c:pt idx="4168">
                  <c:v>209</c:v>
                </c:pt>
                <c:pt idx="4169">
                  <c:v>209.5</c:v>
                </c:pt>
                <c:pt idx="4170">
                  <c:v>210</c:v>
                </c:pt>
                <c:pt idx="4171">
                  <c:v>210.5</c:v>
                </c:pt>
                <c:pt idx="4172">
                  <c:v>211</c:v>
                </c:pt>
                <c:pt idx="4173">
                  <c:v>211.5</c:v>
                </c:pt>
                <c:pt idx="4174">
                  <c:v>212</c:v>
                </c:pt>
                <c:pt idx="4175">
                  <c:v>212.5</c:v>
                </c:pt>
                <c:pt idx="4176">
                  <c:v>213</c:v>
                </c:pt>
                <c:pt idx="4177">
                  <c:v>213.5</c:v>
                </c:pt>
                <c:pt idx="4178">
                  <c:v>214</c:v>
                </c:pt>
                <c:pt idx="4179">
                  <c:v>214.5</c:v>
                </c:pt>
                <c:pt idx="4180">
                  <c:v>215</c:v>
                </c:pt>
                <c:pt idx="4181">
                  <c:v>215.5</c:v>
                </c:pt>
                <c:pt idx="4182">
                  <c:v>216</c:v>
                </c:pt>
                <c:pt idx="4183">
                  <c:v>216.5</c:v>
                </c:pt>
                <c:pt idx="4184">
                  <c:v>217</c:v>
                </c:pt>
                <c:pt idx="4185">
                  <c:v>217.5</c:v>
                </c:pt>
                <c:pt idx="4186">
                  <c:v>218</c:v>
                </c:pt>
                <c:pt idx="4187">
                  <c:v>218.5</c:v>
                </c:pt>
                <c:pt idx="4188">
                  <c:v>219</c:v>
                </c:pt>
                <c:pt idx="4189">
                  <c:v>219.5</c:v>
                </c:pt>
                <c:pt idx="4190">
                  <c:v>220</c:v>
                </c:pt>
                <c:pt idx="4191">
                  <c:v>220.5</c:v>
                </c:pt>
                <c:pt idx="4192">
                  <c:v>221</c:v>
                </c:pt>
                <c:pt idx="4193">
                  <c:v>221.5</c:v>
                </c:pt>
                <c:pt idx="4194">
                  <c:v>222</c:v>
                </c:pt>
                <c:pt idx="4195">
                  <c:v>222.5</c:v>
                </c:pt>
                <c:pt idx="4196">
                  <c:v>223</c:v>
                </c:pt>
                <c:pt idx="4197">
                  <c:v>223.5</c:v>
                </c:pt>
                <c:pt idx="4198">
                  <c:v>224</c:v>
                </c:pt>
                <c:pt idx="4199">
                  <c:v>224.5</c:v>
                </c:pt>
                <c:pt idx="4200">
                  <c:v>225</c:v>
                </c:pt>
                <c:pt idx="4201">
                  <c:v>225.5</c:v>
                </c:pt>
                <c:pt idx="4202">
                  <c:v>226</c:v>
                </c:pt>
                <c:pt idx="4203">
                  <c:v>226.5</c:v>
                </c:pt>
                <c:pt idx="4204">
                  <c:v>227</c:v>
                </c:pt>
                <c:pt idx="4205">
                  <c:v>227.5</c:v>
                </c:pt>
                <c:pt idx="4206">
                  <c:v>228</c:v>
                </c:pt>
                <c:pt idx="4207">
                  <c:v>228.5</c:v>
                </c:pt>
                <c:pt idx="4208">
                  <c:v>229</c:v>
                </c:pt>
                <c:pt idx="4209">
                  <c:v>229.5</c:v>
                </c:pt>
                <c:pt idx="4210">
                  <c:v>230</c:v>
                </c:pt>
                <c:pt idx="4211">
                  <c:v>230.5</c:v>
                </c:pt>
                <c:pt idx="4212">
                  <c:v>231</c:v>
                </c:pt>
                <c:pt idx="4213">
                  <c:v>231.5</c:v>
                </c:pt>
                <c:pt idx="4214">
                  <c:v>232</c:v>
                </c:pt>
                <c:pt idx="4215">
                  <c:v>232.5</c:v>
                </c:pt>
                <c:pt idx="4216">
                  <c:v>233</c:v>
                </c:pt>
                <c:pt idx="4217">
                  <c:v>233.5</c:v>
                </c:pt>
                <c:pt idx="4218">
                  <c:v>234</c:v>
                </c:pt>
                <c:pt idx="4219">
                  <c:v>234.5</c:v>
                </c:pt>
                <c:pt idx="4220">
                  <c:v>235</c:v>
                </c:pt>
                <c:pt idx="4221">
                  <c:v>235.5</c:v>
                </c:pt>
                <c:pt idx="4222">
                  <c:v>236</c:v>
                </c:pt>
                <c:pt idx="4223">
                  <c:v>236.5</c:v>
                </c:pt>
                <c:pt idx="4224">
                  <c:v>237</c:v>
                </c:pt>
                <c:pt idx="4225">
                  <c:v>237.5</c:v>
                </c:pt>
                <c:pt idx="4226">
                  <c:v>238</c:v>
                </c:pt>
                <c:pt idx="4227">
                  <c:v>238.5</c:v>
                </c:pt>
                <c:pt idx="4228">
                  <c:v>239</c:v>
                </c:pt>
                <c:pt idx="4229">
                  <c:v>239.5</c:v>
                </c:pt>
                <c:pt idx="4230">
                  <c:v>240</c:v>
                </c:pt>
                <c:pt idx="4231">
                  <c:v>240.5</c:v>
                </c:pt>
                <c:pt idx="4232">
                  <c:v>241</c:v>
                </c:pt>
                <c:pt idx="4233">
                  <c:v>241.5</c:v>
                </c:pt>
                <c:pt idx="4234">
                  <c:v>242</c:v>
                </c:pt>
                <c:pt idx="4235">
                  <c:v>242.5</c:v>
                </c:pt>
                <c:pt idx="4236">
                  <c:v>243</c:v>
                </c:pt>
                <c:pt idx="4237">
                  <c:v>243.5</c:v>
                </c:pt>
                <c:pt idx="4238">
                  <c:v>244</c:v>
                </c:pt>
                <c:pt idx="4239">
                  <c:v>244.5</c:v>
                </c:pt>
                <c:pt idx="4240">
                  <c:v>245</c:v>
                </c:pt>
                <c:pt idx="4241">
                  <c:v>245.5</c:v>
                </c:pt>
                <c:pt idx="4242">
                  <c:v>246</c:v>
                </c:pt>
                <c:pt idx="4243">
                  <c:v>246.5</c:v>
                </c:pt>
                <c:pt idx="4244">
                  <c:v>247</c:v>
                </c:pt>
                <c:pt idx="4245">
                  <c:v>247.5</c:v>
                </c:pt>
                <c:pt idx="4246">
                  <c:v>248</c:v>
                </c:pt>
                <c:pt idx="4247">
                  <c:v>248.5</c:v>
                </c:pt>
                <c:pt idx="4248">
                  <c:v>249</c:v>
                </c:pt>
                <c:pt idx="4249">
                  <c:v>249.5</c:v>
                </c:pt>
                <c:pt idx="4250">
                  <c:v>250</c:v>
                </c:pt>
                <c:pt idx="4251">
                  <c:v>250.5</c:v>
                </c:pt>
                <c:pt idx="4252">
                  <c:v>251</c:v>
                </c:pt>
                <c:pt idx="4253">
                  <c:v>251.5</c:v>
                </c:pt>
                <c:pt idx="4254">
                  <c:v>252</c:v>
                </c:pt>
                <c:pt idx="4255">
                  <c:v>252.5</c:v>
                </c:pt>
                <c:pt idx="4256">
                  <c:v>253</c:v>
                </c:pt>
                <c:pt idx="4257">
                  <c:v>253.5</c:v>
                </c:pt>
                <c:pt idx="4258">
                  <c:v>254</c:v>
                </c:pt>
                <c:pt idx="4259">
                  <c:v>254.5</c:v>
                </c:pt>
                <c:pt idx="4260">
                  <c:v>255</c:v>
                </c:pt>
                <c:pt idx="4261">
                  <c:v>255.5</c:v>
                </c:pt>
                <c:pt idx="4262">
                  <c:v>256</c:v>
                </c:pt>
                <c:pt idx="4263">
                  <c:v>256.5</c:v>
                </c:pt>
                <c:pt idx="4264">
                  <c:v>257</c:v>
                </c:pt>
                <c:pt idx="4265">
                  <c:v>257.5</c:v>
                </c:pt>
                <c:pt idx="4266">
                  <c:v>258</c:v>
                </c:pt>
                <c:pt idx="4267">
                  <c:v>258.5</c:v>
                </c:pt>
                <c:pt idx="4268">
                  <c:v>259</c:v>
                </c:pt>
                <c:pt idx="4269">
                  <c:v>259.5</c:v>
                </c:pt>
                <c:pt idx="4270">
                  <c:v>260</c:v>
                </c:pt>
                <c:pt idx="4271">
                  <c:v>260.5</c:v>
                </c:pt>
                <c:pt idx="4272">
                  <c:v>261</c:v>
                </c:pt>
                <c:pt idx="4273">
                  <c:v>261.5</c:v>
                </c:pt>
                <c:pt idx="4274">
                  <c:v>262</c:v>
                </c:pt>
                <c:pt idx="4275">
                  <c:v>262.5</c:v>
                </c:pt>
                <c:pt idx="4276">
                  <c:v>263</c:v>
                </c:pt>
                <c:pt idx="4277">
                  <c:v>263.5</c:v>
                </c:pt>
                <c:pt idx="4278">
                  <c:v>264</c:v>
                </c:pt>
                <c:pt idx="4279">
                  <c:v>264.5</c:v>
                </c:pt>
                <c:pt idx="4280">
                  <c:v>265</c:v>
                </c:pt>
                <c:pt idx="4281">
                  <c:v>265.5</c:v>
                </c:pt>
                <c:pt idx="4282">
                  <c:v>266</c:v>
                </c:pt>
                <c:pt idx="4283">
                  <c:v>266.5</c:v>
                </c:pt>
                <c:pt idx="4284">
                  <c:v>267</c:v>
                </c:pt>
                <c:pt idx="4285">
                  <c:v>267.5</c:v>
                </c:pt>
                <c:pt idx="4286">
                  <c:v>268</c:v>
                </c:pt>
                <c:pt idx="4287">
                  <c:v>268.5</c:v>
                </c:pt>
                <c:pt idx="4288">
                  <c:v>269</c:v>
                </c:pt>
                <c:pt idx="4289">
                  <c:v>269.5</c:v>
                </c:pt>
                <c:pt idx="4290">
                  <c:v>270</c:v>
                </c:pt>
                <c:pt idx="4291">
                  <c:v>270.5</c:v>
                </c:pt>
                <c:pt idx="4292">
                  <c:v>271</c:v>
                </c:pt>
                <c:pt idx="4293">
                  <c:v>271.5</c:v>
                </c:pt>
                <c:pt idx="4294">
                  <c:v>272</c:v>
                </c:pt>
                <c:pt idx="4295">
                  <c:v>272.5</c:v>
                </c:pt>
                <c:pt idx="4296">
                  <c:v>273</c:v>
                </c:pt>
                <c:pt idx="4297">
                  <c:v>273.5</c:v>
                </c:pt>
                <c:pt idx="4298">
                  <c:v>274</c:v>
                </c:pt>
                <c:pt idx="4299">
                  <c:v>274.5</c:v>
                </c:pt>
                <c:pt idx="4300">
                  <c:v>275</c:v>
                </c:pt>
                <c:pt idx="4301">
                  <c:v>275.5</c:v>
                </c:pt>
                <c:pt idx="4302">
                  <c:v>276</c:v>
                </c:pt>
                <c:pt idx="4303">
                  <c:v>276.5</c:v>
                </c:pt>
                <c:pt idx="4304">
                  <c:v>277</c:v>
                </c:pt>
                <c:pt idx="4305">
                  <c:v>277.5</c:v>
                </c:pt>
                <c:pt idx="4306">
                  <c:v>278</c:v>
                </c:pt>
                <c:pt idx="4307">
                  <c:v>278.5</c:v>
                </c:pt>
                <c:pt idx="4308">
                  <c:v>279</c:v>
                </c:pt>
                <c:pt idx="4309">
                  <c:v>279.5</c:v>
                </c:pt>
                <c:pt idx="4310">
                  <c:v>280</c:v>
                </c:pt>
                <c:pt idx="4311">
                  <c:v>280.5</c:v>
                </c:pt>
                <c:pt idx="4312">
                  <c:v>281</c:v>
                </c:pt>
                <c:pt idx="4313">
                  <c:v>281.5</c:v>
                </c:pt>
                <c:pt idx="4314">
                  <c:v>282</c:v>
                </c:pt>
                <c:pt idx="4315">
                  <c:v>282.5</c:v>
                </c:pt>
                <c:pt idx="4316">
                  <c:v>283</c:v>
                </c:pt>
                <c:pt idx="4317">
                  <c:v>283.5</c:v>
                </c:pt>
                <c:pt idx="4318">
                  <c:v>284</c:v>
                </c:pt>
                <c:pt idx="4319">
                  <c:v>284.5</c:v>
                </c:pt>
                <c:pt idx="4320">
                  <c:v>285</c:v>
                </c:pt>
                <c:pt idx="4321">
                  <c:v>285.5</c:v>
                </c:pt>
                <c:pt idx="4322">
                  <c:v>286</c:v>
                </c:pt>
                <c:pt idx="4323">
                  <c:v>286.5</c:v>
                </c:pt>
                <c:pt idx="4324">
                  <c:v>287</c:v>
                </c:pt>
                <c:pt idx="4325">
                  <c:v>287.5</c:v>
                </c:pt>
                <c:pt idx="4326">
                  <c:v>288</c:v>
                </c:pt>
                <c:pt idx="4327">
                  <c:v>288.5</c:v>
                </c:pt>
                <c:pt idx="4328">
                  <c:v>289</c:v>
                </c:pt>
                <c:pt idx="4329">
                  <c:v>289.5</c:v>
                </c:pt>
                <c:pt idx="4330">
                  <c:v>290</c:v>
                </c:pt>
                <c:pt idx="4331">
                  <c:v>290.5</c:v>
                </c:pt>
                <c:pt idx="4332">
                  <c:v>291</c:v>
                </c:pt>
                <c:pt idx="4333">
                  <c:v>291.5</c:v>
                </c:pt>
                <c:pt idx="4334">
                  <c:v>292</c:v>
                </c:pt>
                <c:pt idx="4335">
                  <c:v>292.5</c:v>
                </c:pt>
                <c:pt idx="4336">
                  <c:v>293</c:v>
                </c:pt>
                <c:pt idx="4337">
                  <c:v>293.5</c:v>
                </c:pt>
                <c:pt idx="4338">
                  <c:v>294</c:v>
                </c:pt>
                <c:pt idx="4339">
                  <c:v>294.5</c:v>
                </c:pt>
                <c:pt idx="4340">
                  <c:v>295</c:v>
                </c:pt>
                <c:pt idx="4341">
                  <c:v>295.5</c:v>
                </c:pt>
                <c:pt idx="4342">
                  <c:v>296</c:v>
                </c:pt>
                <c:pt idx="4343">
                  <c:v>296.5</c:v>
                </c:pt>
                <c:pt idx="4344">
                  <c:v>297</c:v>
                </c:pt>
                <c:pt idx="4345">
                  <c:v>297.5</c:v>
                </c:pt>
                <c:pt idx="4346">
                  <c:v>298</c:v>
                </c:pt>
                <c:pt idx="4347">
                  <c:v>298.5</c:v>
                </c:pt>
                <c:pt idx="4348">
                  <c:v>299</c:v>
                </c:pt>
                <c:pt idx="4349">
                  <c:v>299.5</c:v>
                </c:pt>
                <c:pt idx="4350">
                  <c:v>300</c:v>
                </c:pt>
                <c:pt idx="4351">
                  <c:v>300.5</c:v>
                </c:pt>
                <c:pt idx="4352">
                  <c:v>301</c:v>
                </c:pt>
                <c:pt idx="4353">
                  <c:v>301.5</c:v>
                </c:pt>
                <c:pt idx="4354">
                  <c:v>302</c:v>
                </c:pt>
                <c:pt idx="4355">
                  <c:v>302.5</c:v>
                </c:pt>
                <c:pt idx="4356">
                  <c:v>303</c:v>
                </c:pt>
                <c:pt idx="4357">
                  <c:v>303.5</c:v>
                </c:pt>
                <c:pt idx="4358">
                  <c:v>304</c:v>
                </c:pt>
                <c:pt idx="4359">
                  <c:v>304.5</c:v>
                </c:pt>
                <c:pt idx="4360">
                  <c:v>305</c:v>
                </c:pt>
                <c:pt idx="4361">
                  <c:v>305.5</c:v>
                </c:pt>
                <c:pt idx="4362">
                  <c:v>306</c:v>
                </c:pt>
                <c:pt idx="4363">
                  <c:v>306.5</c:v>
                </c:pt>
                <c:pt idx="4364">
                  <c:v>307</c:v>
                </c:pt>
                <c:pt idx="4365">
                  <c:v>307.5</c:v>
                </c:pt>
                <c:pt idx="4366">
                  <c:v>308</c:v>
                </c:pt>
                <c:pt idx="4367">
                  <c:v>308.5</c:v>
                </c:pt>
                <c:pt idx="4368">
                  <c:v>309</c:v>
                </c:pt>
                <c:pt idx="4369">
                  <c:v>309.5</c:v>
                </c:pt>
                <c:pt idx="4370">
                  <c:v>310</c:v>
                </c:pt>
                <c:pt idx="4371">
                  <c:v>310.5</c:v>
                </c:pt>
                <c:pt idx="4372">
                  <c:v>311</c:v>
                </c:pt>
                <c:pt idx="4373">
                  <c:v>311.5</c:v>
                </c:pt>
                <c:pt idx="4374">
                  <c:v>312</c:v>
                </c:pt>
                <c:pt idx="4375">
                  <c:v>312.5</c:v>
                </c:pt>
                <c:pt idx="4376">
                  <c:v>313</c:v>
                </c:pt>
                <c:pt idx="4377">
                  <c:v>313.5</c:v>
                </c:pt>
                <c:pt idx="4378">
                  <c:v>314</c:v>
                </c:pt>
                <c:pt idx="4379">
                  <c:v>314.5</c:v>
                </c:pt>
                <c:pt idx="4380">
                  <c:v>315</c:v>
                </c:pt>
                <c:pt idx="4381">
                  <c:v>315.5</c:v>
                </c:pt>
                <c:pt idx="4382">
                  <c:v>316</c:v>
                </c:pt>
                <c:pt idx="4383">
                  <c:v>316.5</c:v>
                </c:pt>
                <c:pt idx="4384">
                  <c:v>317</c:v>
                </c:pt>
                <c:pt idx="4385">
                  <c:v>317.5</c:v>
                </c:pt>
                <c:pt idx="4386">
                  <c:v>318</c:v>
                </c:pt>
                <c:pt idx="4387">
                  <c:v>318.5</c:v>
                </c:pt>
                <c:pt idx="4388">
                  <c:v>319</c:v>
                </c:pt>
                <c:pt idx="4389">
                  <c:v>319.5</c:v>
                </c:pt>
                <c:pt idx="4390">
                  <c:v>320</c:v>
                </c:pt>
                <c:pt idx="4391">
                  <c:v>320.5</c:v>
                </c:pt>
                <c:pt idx="4392">
                  <c:v>321</c:v>
                </c:pt>
                <c:pt idx="4393">
                  <c:v>321.5</c:v>
                </c:pt>
                <c:pt idx="4394">
                  <c:v>322</c:v>
                </c:pt>
                <c:pt idx="4395">
                  <c:v>322.5</c:v>
                </c:pt>
                <c:pt idx="4396">
                  <c:v>323</c:v>
                </c:pt>
                <c:pt idx="4397">
                  <c:v>323.5</c:v>
                </c:pt>
                <c:pt idx="4398">
                  <c:v>324</c:v>
                </c:pt>
                <c:pt idx="4399">
                  <c:v>324.5</c:v>
                </c:pt>
                <c:pt idx="4400">
                  <c:v>325</c:v>
                </c:pt>
                <c:pt idx="4401">
                  <c:v>325.5</c:v>
                </c:pt>
                <c:pt idx="4402">
                  <c:v>326</c:v>
                </c:pt>
                <c:pt idx="4403">
                  <c:v>326.5</c:v>
                </c:pt>
                <c:pt idx="4404">
                  <c:v>327</c:v>
                </c:pt>
                <c:pt idx="4405">
                  <c:v>327.5</c:v>
                </c:pt>
                <c:pt idx="4406">
                  <c:v>328</c:v>
                </c:pt>
                <c:pt idx="4407">
                  <c:v>328.5</c:v>
                </c:pt>
                <c:pt idx="4408">
                  <c:v>329</c:v>
                </c:pt>
                <c:pt idx="4409">
                  <c:v>329.5</c:v>
                </c:pt>
                <c:pt idx="4410">
                  <c:v>330</c:v>
                </c:pt>
                <c:pt idx="4411">
                  <c:v>330.5</c:v>
                </c:pt>
                <c:pt idx="4412">
                  <c:v>331</c:v>
                </c:pt>
                <c:pt idx="4413">
                  <c:v>331.5</c:v>
                </c:pt>
                <c:pt idx="4414">
                  <c:v>332</c:v>
                </c:pt>
                <c:pt idx="4415">
                  <c:v>332.5</c:v>
                </c:pt>
                <c:pt idx="4416">
                  <c:v>333</c:v>
                </c:pt>
                <c:pt idx="4417">
                  <c:v>333.5</c:v>
                </c:pt>
                <c:pt idx="4418">
                  <c:v>334</c:v>
                </c:pt>
                <c:pt idx="4419">
                  <c:v>334.5</c:v>
                </c:pt>
                <c:pt idx="4420">
                  <c:v>335</c:v>
                </c:pt>
                <c:pt idx="4421">
                  <c:v>335.5</c:v>
                </c:pt>
                <c:pt idx="4422">
                  <c:v>336</c:v>
                </c:pt>
                <c:pt idx="4423">
                  <c:v>336.5</c:v>
                </c:pt>
                <c:pt idx="4424">
                  <c:v>337</c:v>
                </c:pt>
                <c:pt idx="4425">
                  <c:v>337.5</c:v>
                </c:pt>
                <c:pt idx="4426">
                  <c:v>338</c:v>
                </c:pt>
                <c:pt idx="4427">
                  <c:v>338.5</c:v>
                </c:pt>
                <c:pt idx="4428">
                  <c:v>339</c:v>
                </c:pt>
                <c:pt idx="4429">
                  <c:v>339.5</c:v>
                </c:pt>
                <c:pt idx="4430">
                  <c:v>340</c:v>
                </c:pt>
                <c:pt idx="4431">
                  <c:v>340.5</c:v>
                </c:pt>
                <c:pt idx="4432">
                  <c:v>341</c:v>
                </c:pt>
                <c:pt idx="4433">
                  <c:v>341.5</c:v>
                </c:pt>
                <c:pt idx="4434">
                  <c:v>342</c:v>
                </c:pt>
                <c:pt idx="4435">
                  <c:v>342.5</c:v>
                </c:pt>
                <c:pt idx="4436">
                  <c:v>343</c:v>
                </c:pt>
                <c:pt idx="4437">
                  <c:v>343.5</c:v>
                </c:pt>
                <c:pt idx="4438">
                  <c:v>344</c:v>
                </c:pt>
                <c:pt idx="4439">
                  <c:v>344.5</c:v>
                </c:pt>
                <c:pt idx="4440">
                  <c:v>345</c:v>
                </c:pt>
                <c:pt idx="4441">
                  <c:v>345.5</c:v>
                </c:pt>
                <c:pt idx="4442">
                  <c:v>346</c:v>
                </c:pt>
                <c:pt idx="4443">
                  <c:v>346.5</c:v>
                </c:pt>
                <c:pt idx="4444">
                  <c:v>347</c:v>
                </c:pt>
                <c:pt idx="4445">
                  <c:v>347.5</c:v>
                </c:pt>
                <c:pt idx="4446">
                  <c:v>348</c:v>
                </c:pt>
                <c:pt idx="4447">
                  <c:v>348.5</c:v>
                </c:pt>
                <c:pt idx="4448">
                  <c:v>349</c:v>
                </c:pt>
                <c:pt idx="4449">
                  <c:v>349.5</c:v>
                </c:pt>
                <c:pt idx="4450">
                  <c:v>350</c:v>
                </c:pt>
                <c:pt idx="4451">
                  <c:v>350.5</c:v>
                </c:pt>
                <c:pt idx="4452">
                  <c:v>351</c:v>
                </c:pt>
                <c:pt idx="4453">
                  <c:v>351.5</c:v>
                </c:pt>
                <c:pt idx="4454">
                  <c:v>352</c:v>
                </c:pt>
                <c:pt idx="4455">
                  <c:v>352.5</c:v>
                </c:pt>
                <c:pt idx="4456">
                  <c:v>353</c:v>
                </c:pt>
                <c:pt idx="4457">
                  <c:v>353.5</c:v>
                </c:pt>
                <c:pt idx="4458">
                  <c:v>354</c:v>
                </c:pt>
                <c:pt idx="4459">
                  <c:v>354.5</c:v>
                </c:pt>
                <c:pt idx="4460">
                  <c:v>355</c:v>
                </c:pt>
                <c:pt idx="4461">
                  <c:v>355.5</c:v>
                </c:pt>
                <c:pt idx="4462">
                  <c:v>356</c:v>
                </c:pt>
                <c:pt idx="4463">
                  <c:v>356.5</c:v>
                </c:pt>
                <c:pt idx="4464">
                  <c:v>357</c:v>
                </c:pt>
                <c:pt idx="4465">
                  <c:v>357.5</c:v>
                </c:pt>
                <c:pt idx="4466">
                  <c:v>358</c:v>
                </c:pt>
                <c:pt idx="4467">
                  <c:v>358.5</c:v>
                </c:pt>
                <c:pt idx="4468">
                  <c:v>359</c:v>
                </c:pt>
                <c:pt idx="4469">
                  <c:v>359.5</c:v>
                </c:pt>
                <c:pt idx="4470">
                  <c:v>360</c:v>
                </c:pt>
                <c:pt idx="4471">
                  <c:v>360.5</c:v>
                </c:pt>
                <c:pt idx="4472">
                  <c:v>361</c:v>
                </c:pt>
                <c:pt idx="4473">
                  <c:v>361.5</c:v>
                </c:pt>
                <c:pt idx="4474">
                  <c:v>362</c:v>
                </c:pt>
                <c:pt idx="4475">
                  <c:v>362.5</c:v>
                </c:pt>
                <c:pt idx="4476">
                  <c:v>363</c:v>
                </c:pt>
                <c:pt idx="4477">
                  <c:v>363.5</c:v>
                </c:pt>
                <c:pt idx="4478">
                  <c:v>364</c:v>
                </c:pt>
                <c:pt idx="4479">
                  <c:v>364.5</c:v>
                </c:pt>
                <c:pt idx="4480">
                  <c:v>365</c:v>
                </c:pt>
                <c:pt idx="4481">
                  <c:v>365.5</c:v>
                </c:pt>
                <c:pt idx="4482">
                  <c:v>366</c:v>
                </c:pt>
                <c:pt idx="4483">
                  <c:v>366.5</c:v>
                </c:pt>
                <c:pt idx="4484">
                  <c:v>367</c:v>
                </c:pt>
                <c:pt idx="4485">
                  <c:v>367.5</c:v>
                </c:pt>
                <c:pt idx="4486">
                  <c:v>368</c:v>
                </c:pt>
                <c:pt idx="4487">
                  <c:v>368.5</c:v>
                </c:pt>
                <c:pt idx="4488">
                  <c:v>369</c:v>
                </c:pt>
                <c:pt idx="4489">
                  <c:v>369.5</c:v>
                </c:pt>
                <c:pt idx="4490">
                  <c:v>370</c:v>
                </c:pt>
                <c:pt idx="4491">
                  <c:v>370.5</c:v>
                </c:pt>
                <c:pt idx="4492">
                  <c:v>371</c:v>
                </c:pt>
                <c:pt idx="4493">
                  <c:v>371.5</c:v>
                </c:pt>
                <c:pt idx="4494">
                  <c:v>372</c:v>
                </c:pt>
                <c:pt idx="4495">
                  <c:v>372.5</c:v>
                </c:pt>
                <c:pt idx="4496">
                  <c:v>373</c:v>
                </c:pt>
                <c:pt idx="4497">
                  <c:v>373.5</c:v>
                </c:pt>
                <c:pt idx="4498">
                  <c:v>374</c:v>
                </c:pt>
                <c:pt idx="4499">
                  <c:v>374.5</c:v>
                </c:pt>
                <c:pt idx="4500">
                  <c:v>375</c:v>
                </c:pt>
                <c:pt idx="4501">
                  <c:v>375.5</c:v>
                </c:pt>
                <c:pt idx="4502">
                  <c:v>376</c:v>
                </c:pt>
                <c:pt idx="4503">
                  <c:v>376.5</c:v>
                </c:pt>
                <c:pt idx="4504">
                  <c:v>377</c:v>
                </c:pt>
                <c:pt idx="4505">
                  <c:v>377.5</c:v>
                </c:pt>
                <c:pt idx="4506">
                  <c:v>378</c:v>
                </c:pt>
                <c:pt idx="4507">
                  <c:v>378.5</c:v>
                </c:pt>
                <c:pt idx="4508">
                  <c:v>379</c:v>
                </c:pt>
                <c:pt idx="4509">
                  <c:v>379.5</c:v>
                </c:pt>
                <c:pt idx="4510">
                  <c:v>380</c:v>
                </c:pt>
                <c:pt idx="4511">
                  <c:v>380.5</c:v>
                </c:pt>
                <c:pt idx="4512">
                  <c:v>381</c:v>
                </c:pt>
                <c:pt idx="4513">
                  <c:v>381.5</c:v>
                </c:pt>
                <c:pt idx="4514">
                  <c:v>382</c:v>
                </c:pt>
                <c:pt idx="4515">
                  <c:v>382.5</c:v>
                </c:pt>
                <c:pt idx="4516">
                  <c:v>383</c:v>
                </c:pt>
                <c:pt idx="4517">
                  <c:v>383.5</c:v>
                </c:pt>
                <c:pt idx="4518">
                  <c:v>384</c:v>
                </c:pt>
                <c:pt idx="4519">
                  <c:v>384.5</c:v>
                </c:pt>
                <c:pt idx="4520">
                  <c:v>385</c:v>
                </c:pt>
                <c:pt idx="4521">
                  <c:v>385.5</c:v>
                </c:pt>
                <c:pt idx="4522">
                  <c:v>386</c:v>
                </c:pt>
                <c:pt idx="4523">
                  <c:v>386.5</c:v>
                </c:pt>
                <c:pt idx="4524">
                  <c:v>387</c:v>
                </c:pt>
                <c:pt idx="4525">
                  <c:v>387.5</c:v>
                </c:pt>
                <c:pt idx="4526">
                  <c:v>388</c:v>
                </c:pt>
                <c:pt idx="4527">
                  <c:v>388.5</c:v>
                </c:pt>
                <c:pt idx="4528">
                  <c:v>389</c:v>
                </c:pt>
                <c:pt idx="4529">
                  <c:v>389.5</c:v>
                </c:pt>
                <c:pt idx="4530">
                  <c:v>390</c:v>
                </c:pt>
                <c:pt idx="4531">
                  <c:v>390.5</c:v>
                </c:pt>
                <c:pt idx="4532">
                  <c:v>391</c:v>
                </c:pt>
                <c:pt idx="4533">
                  <c:v>391.5</c:v>
                </c:pt>
                <c:pt idx="4534">
                  <c:v>392</c:v>
                </c:pt>
                <c:pt idx="4535">
                  <c:v>392.5</c:v>
                </c:pt>
                <c:pt idx="4536">
                  <c:v>393</c:v>
                </c:pt>
                <c:pt idx="4537">
                  <c:v>393.5</c:v>
                </c:pt>
                <c:pt idx="4538">
                  <c:v>394</c:v>
                </c:pt>
                <c:pt idx="4539">
                  <c:v>394.5</c:v>
                </c:pt>
                <c:pt idx="4540">
                  <c:v>395</c:v>
                </c:pt>
                <c:pt idx="4541">
                  <c:v>395.5</c:v>
                </c:pt>
                <c:pt idx="4542">
                  <c:v>396</c:v>
                </c:pt>
                <c:pt idx="4543">
                  <c:v>396.5</c:v>
                </c:pt>
                <c:pt idx="4544">
                  <c:v>397</c:v>
                </c:pt>
                <c:pt idx="4545">
                  <c:v>397.5</c:v>
                </c:pt>
                <c:pt idx="4546">
                  <c:v>398</c:v>
                </c:pt>
                <c:pt idx="4547">
                  <c:v>398.5</c:v>
                </c:pt>
                <c:pt idx="4548">
                  <c:v>399</c:v>
                </c:pt>
                <c:pt idx="4549">
                  <c:v>399.5</c:v>
                </c:pt>
                <c:pt idx="4550">
                  <c:v>400</c:v>
                </c:pt>
                <c:pt idx="4551">
                  <c:v>400.5</c:v>
                </c:pt>
                <c:pt idx="4552">
                  <c:v>401</c:v>
                </c:pt>
                <c:pt idx="4553">
                  <c:v>401.5</c:v>
                </c:pt>
                <c:pt idx="4554">
                  <c:v>402</c:v>
                </c:pt>
                <c:pt idx="4555">
                  <c:v>402.5</c:v>
                </c:pt>
                <c:pt idx="4556">
                  <c:v>403</c:v>
                </c:pt>
                <c:pt idx="4557">
                  <c:v>403.5</c:v>
                </c:pt>
                <c:pt idx="4558">
                  <c:v>404</c:v>
                </c:pt>
                <c:pt idx="4559">
                  <c:v>404.5</c:v>
                </c:pt>
                <c:pt idx="4560">
                  <c:v>405</c:v>
                </c:pt>
                <c:pt idx="4561">
                  <c:v>405.5</c:v>
                </c:pt>
                <c:pt idx="4562">
                  <c:v>406</c:v>
                </c:pt>
                <c:pt idx="4563">
                  <c:v>406.5</c:v>
                </c:pt>
                <c:pt idx="4564">
                  <c:v>407</c:v>
                </c:pt>
                <c:pt idx="4565">
                  <c:v>407.5</c:v>
                </c:pt>
                <c:pt idx="4566">
                  <c:v>408</c:v>
                </c:pt>
                <c:pt idx="4567">
                  <c:v>408.5</c:v>
                </c:pt>
                <c:pt idx="4568">
                  <c:v>409</c:v>
                </c:pt>
                <c:pt idx="4569">
                  <c:v>409.5</c:v>
                </c:pt>
                <c:pt idx="4570">
                  <c:v>410</c:v>
                </c:pt>
                <c:pt idx="4571">
                  <c:v>410.5</c:v>
                </c:pt>
                <c:pt idx="4572">
                  <c:v>411</c:v>
                </c:pt>
                <c:pt idx="4573">
                  <c:v>411.5</c:v>
                </c:pt>
                <c:pt idx="4574">
                  <c:v>412</c:v>
                </c:pt>
                <c:pt idx="4575">
                  <c:v>412.5</c:v>
                </c:pt>
                <c:pt idx="4576">
                  <c:v>413</c:v>
                </c:pt>
                <c:pt idx="4577">
                  <c:v>413.5</c:v>
                </c:pt>
                <c:pt idx="4578">
                  <c:v>414</c:v>
                </c:pt>
                <c:pt idx="4579">
                  <c:v>414.5</c:v>
                </c:pt>
                <c:pt idx="4580">
                  <c:v>415</c:v>
                </c:pt>
                <c:pt idx="4581">
                  <c:v>415.5</c:v>
                </c:pt>
                <c:pt idx="4582">
                  <c:v>416</c:v>
                </c:pt>
                <c:pt idx="4583">
                  <c:v>416.5</c:v>
                </c:pt>
                <c:pt idx="4584">
                  <c:v>417</c:v>
                </c:pt>
                <c:pt idx="4585">
                  <c:v>417.5</c:v>
                </c:pt>
                <c:pt idx="4586">
                  <c:v>418</c:v>
                </c:pt>
                <c:pt idx="4587">
                  <c:v>418.5</c:v>
                </c:pt>
                <c:pt idx="4588">
                  <c:v>419</c:v>
                </c:pt>
                <c:pt idx="4589">
                  <c:v>419.5</c:v>
                </c:pt>
                <c:pt idx="4590">
                  <c:v>420</c:v>
                </c:pt>
                <c:pt idx="4591">
                  <c:v>420.5</c:v>
                </c:pt>
                <c:pt idx="4592">
                  <c:v>421</c:v>
                </c:pt>
                <c:pt idx="4593">
                  <c:v>421.5</c:v>
                </c:pt>
                <c:pt idx="4594">
                  <c:v>422</c:v>
                </c:pt>
                <c:pt idx="4595">
                  <c:v>422.5</c:v>
                </c:pt>
                <c:pt idx="4596">
                  <c:v>423</c:v>
                </c:pt>
                <c:pt idx="4597">
                  <c:v>423.5</c:v>
                </c:pt>
                <c:pt idx="4598">
                  <c:v>424</c:v>
                </c:pt>
                <c:pt idx="4599">
                  <c:v>424.5</c:v>
                </c:pt>
                <c:pt idx="4600">
                  <c:v>425</c:v>
                </c:pt>
                <c:pt idx="4601">
                  <c:v>425.5</c:v>
                </c:pt>
                <c:pt idx="4602">
                  <c:v>426</c:v>
                </c:pt>
                <c:pt idx="4603">
                  <c:v>426.5</c:v>
                </c:pt>
                <c:pt idx="4604">
                  <c:v>427</c:v>
                </c:pt>
                <c:pt idx="4605">
                  <c:v>427.5</c:v>
                </c:pt>
                <c:pt idx="4606">
                  <c:v>428</c:v>
                </c:pt>
                <c:pt idx="4607">
                  <c:v>428.5</c:v>
                </c:pt>
                <c:pt idx="4608">
                  <c:v>429</c:v>
                </c:pt>
                <c:pt idx="4609">
                  <c:v>429.5</c:v>
                </c:pt>
                <c:pt idx="4610">
                  <c:v>430</c:v>
                </c:pt>
                <c:pt idx="4611">
                  <c:v>430.5</c:v>
                </c:pt>
                <c:pt idx="4612">
                  <c:v>431</c:v>
                </c:pt>
                <c:pt idx="4613">
                  <c:v>431.5</c:v>
                </c:pt>
                <c:pt idx="4614">
                  <c:v>432</c:v>
                </c:pt>
                <c:pt idx="4615">
                  <c:v>432.5</c:v>
                </c:pt>
                <c:pt idx="4616">
                  <c:v>433</c:v>
                </c:pt>
                <c:pt idx="4617">
                  <c:v>433.5</c:v>
                </c:pt>
                <c:pt idx="4618">
                  <c:v>434</c:v>
                </c:pt>
                <c:pt idx="4619">
                  <c:v>434.5</c:v>
                </c:pt>
                <c:pt idx="4620">
                  <c:v>435</c:v>
                </c:pt>
                <c:pt idx="4621">
                  <c:v>435.5</c:v>
                </c:pt>
                <c:pt idx="4622">
                  <c:v>436</c:v>
                </c:pt>
                <c:pt idx="4623">
                  <c:v>436.5</c:v>
                </c:pt>
                <c:pt idx="4624">
                  <c:v>437</c:v>
                </c:pt>
                <c:pt idx="4625">
                  <c:v>437.5</c:v>
                </c:pt>
                <c:pt idx="4626">
                  <c:v>438</c:v>
                </c:pt>
                <c:pt idx="4627">
                  <c:v>438.5</c:v>
                </c:pt>
                <c:pt idx="4628">
                  <c:v>439</c:v>
                </c:pt>
                <c:pt idx="4629">
                  <c:v>439.5</c:v>
                </c:pt>
                <c:pt idx="4630">
                  <c:v>440</c:v>
                </c:pt>
                <c:pt idx="4631">
                  <c:v>440.5</c:v>
                </c:pt>
                <c:pt idx="4632">
                  <c:v>441</c:v>
                </c:pt>
                <c:pt idx="4633">
                  <c:v>441.5</c:v>
                </c:pt>
                <c:pt idx="4634">
                  <c:v>442</c:v>
                </c:pt>
                <c:pt idx="4635">
                  <c:v>442.5</c:v>
                </c:pt>
                <c:pt idx="4636">
                  <c:v>443</c:v>
                </c:pt>
                <c:pt idx="4637">
                  <c:v>443.5</c:v>
                </c:pt>
                <c:pt idx="4638">
                  <c:v>444</c:v>
                </c:pt>
                <c:pt idx="4639">
                  <c:v>444.5</c:v>
                </c:pt>
                <c:pt idx="4640">
                  <c:v>445</c:v>
                </c:pt>
                <c:pt idx="4641">
                  <c:v>445.5</c:v>
                </c:pt>
                <c:pt idx="4642">
                  <c:v>446</c:v>
                </c:pt>
                <c:pt idx="4643">
                  <c:v>446.5</c:v>
                </c:pt>
                <c:pt idx="4644">
                  <c:v>447</c:v>
                </c:pt>
                <c:pt idx="4645">
                  <c:v>447.5</c:v>
                </c:pt>
                <c:pt idx="4646">
                  <c:v>448</c:v>
                </c:pt>
                <c:pt idx="4647">
                  <c:v>448.5</c:v>
                </c:pt>
                <c:pt idx="4648">
                  <c:v>449</c:v>
                </c:pt>
                <c:pt idx="4649">
                  <c:v>449.5</c:v>
                </c:pt>
                <c:pt idx="4650">
                  <c:v>450</c:v>
                </c:pt>
                <c:pt idx="4651">
                  <c:v>450.5</c:v>
                </c:pt>
                <c:pt idx="4652">
                  <c:v>451</c:v>
                </c:pt>
                <c:pt idx="4653">
                  <c:v>451.5</c:v>
                </c:pt>
                <c:pt idx="4654">
                  <c:v>452</c:v>
                </c:pt>
                <c:pt idx="4655">
                  <c:v>452.5</c:v>
                </c:pt>
                <c:pt idx="4656">
                  <c:v>453</c:v>
                </c:pt>
                <c:pt idx="4657">
                  <c:v>453.5</c:v>
                </c:pt>
                <c:pt idx="4658">
                  <c:v>454</c:v>
                </c:pt>
                <c:pt idx="4659">
                  <c:v>454.5</c:v>
                </c:pt>
                <c:pt idx="4660">
                  <c:v>455</c:v>
                </c:pt>
                <c:pt idx="4661">
                  <c:v>455.5</c:v>
                </c:pt>
                <c:pt idx="4662">
                  <c:v>456</c:v>
                </c:pt>
                <c:pt idx="4663">
                  <c:v>456.5</c:v>
                </c:pt>
                <c:pt idx="4664">
                  <c:v>457</c:v>
                </c:pt>
                <c:pt idx="4665">
                  <c:v>457.5</c:v>
                </c:pt>
                <c:pt idx="4666">
                  <c:v>458</c:v>
                </c:pt>
                <c:pt idx="4667">
                  <c:v>458.5</c:v>
                </c:pt>
                <c:pt idx="4668">
                  <c:v>459</c:v>
                </c:pt>
                <c:pt idx="4669">
                  <c:v>459.5</c:v>
                </c:pt>
                <c:pt idx="4670">
                  <c:v>460</c:v>
                </c:pt>
                <c:pt idx="4671">
                  <c:v>460.5</c:v>
                </c:pt>
                <c:pt idx="4672">
                  <c:v>461</c:v>
                </c:pt>
                <c:pt idx="4673">
                  <c:v>461.5</c:v>
                </c:pt>
                <c:pt idx="4674">
                  <c:v>462</c:v>
                </c:pt>
                <c:pt idx="4675">
                  <c:v>462.5</c:v>
                </c:pt>
                <c:pt idx="4676">
                  <c:v>463</c:v>
                </c:pt>
                <c:pt idx="4677">
                  <c:v>463.5</c:v>
                </c:pt>
                <c:pt idx="4678">
                  <c:v>464</c:v>
                </c:pt>
                <c:pt idx="4679">
                  <c:v>464.5</c:v>
                </c:pt>
                <c:pt idx="4680">
                  <c:v>465</c:v>
                </c:pt>
                <c:pt idx="4681">
                  <c:v>465.5</c:v>
                </c:pt>
                <c:pt idx="4682">
                  <c:v>466</c:v>
                </c:pt>
                <c:pt idx="4683">
                  <c:v>466.5</c:v>
                </c:pt>
                <c:pt idx="4684">
                  <c:v>467</c:v>
                </c:pt>
                <c:pt idx="4685">
                  <c:v>467.5</c:v>
                </c:pt>
                <c:pt idx="4686">
                  <c:v>468</c:v>
                </c:pt>
                <c:pt idx="4687">
                  <c:v>468.5</c:v>
                </c:pt>
                <c:pt idx="4688">
                  <c:v>469</c:v>
                </c:pt>
                <c:pt idx="4689">
                  <c:v>469.5</c:v>
                </c:pt>
                <c:pt idx="4690">
                  <c:v>470</c:v>
                </c:pt>
                <c:pt idx="4691">
                  <c:v>470.5</c:v>
                </c:pt>
                <c:pt idx="4692">
                  <c:v>471</c:v>
                </c:pt>
                <c:pt idx="4693">
                  <c:v>471.5</c:v>
                </c:pt>
                <c:pt idx="4694">
                  <c:v>472</c:v>
                </c:pt>
                <c:pt idx="4695">
                  <c:v>472.5</c:v>
                </c:pt>
                <c:pt idx="4696">
                  <c:v>473</c:v>
                </c:pt>
                <c:pt idx="4697">
                  <c:v>473.5</c:v>
                </c:pt>
                <c:pt idx="4698">
                  <c:v>474</c:v>
                </c:pt>
                <c:pt idx="4699">
                  <c:v>474.5</c:v>
                </c:pt>
                <c:pt idx="4700">
                  <c:v>475</c:v>
                </c:pt>
                <c:pt idx="4701">
                  <c:v>475.5</c:v>
                </c:pt>
                <c:pt idx="4702">
                  <c:v>476</c:v>
                </c:pt>
                <c:pt idx="4703">
                  <c:v>476.5</c:v>
                </c:pt>
                <c:pt idx="4704">
                  <c:v>477</c:v>
                </c:pt>
                <c:pt idx="4705">
                  <c:v>477.5</c:v>
                </c:pt>
                <c:pt idx="4706">
                  <c:v>478</c:v>
                </c:pt>
                <c:pt idx="4707">
                  <c:v>478.5</c:v>
                </c:pt>
                <c:pt idx="4708">
                  <c:v>479</c:v>
                </c:pt>
                <c:pt idx="4709">
                  <c:v>479.5</c:v>
                </c:pt>
                <c:pt idx="4710">
                  <c:v>480</c:v>
                </c:pt>
                <c:pt idx="4711">
                  <c:v>480.5</c:v>
                </c:pt>
                <c:pt idx="4712">
                  <c:v>481</c:v>
                </c:pt>
                <c:pt idx="4713">
                  <c:v>481.5</c:v>
                </c:pt>
                <c:pt idx="4714">
                  <c:v>482</c:v>
                </c:pt>
                <c:pt idx="4715">
                  <c:v>482.5</c:v>
                </c:pt>
                <c:pt idx="4716">
                  <c:v>483</c:v>
                </c:pt>
                <c:pt idx="4717">
                  <c:v>483.5</c:v>
                </c:pt>
                <c:pt idx="4718">
                  <c:v>484</c:v>
                </c:pt>
                <c:pt idx="4719">
                  <c:v>484.5</c:v>
                </c:pt>
                <c:pt idx="4720">
                  <c:v>485</c:v>
                </c:pt>
                <c:pt idx="4721">
                  <c:v>485.5</c:v>
                </c:pt>
                <c:pt idx="4722">
                  <c:v>486</c:v>
                </c:pt>
                <c:pt idx="4723">
                  <c:v>486.5</c:v>
                </c:pt>
                <c:pt idx="4724">
                  <c:v>487</c:v>
                </c:pt>
                <c:pt idx="4725">
                  <c:v>487.5</c:v>
                </c:pt>
                <c:pt idx="4726">
                  <c:v>488</c:v>
                </c:pt>
                <c:pt idx="4727">
                  <c:v>488.5</c:v>
                </c:pt>
                <c:pt idx="4728">
                  <c:v>489</c:v>
                </c:pt>
                <c:pt idx="4729">
                  <c:v>489.5</c:v>
                </c:pt>
                <c:pt idx="4730">
                  <c:v>490</c:v>
                </c:pt>
                <c:pt idx="4731">
                  <c:v>490.5</c:v>
                </c:pt>
                <c:pt idx="4732">
                  <c:v>491</c:v>
                </c:pt>
                <c:pt idx="4733">
                  <c:v>491.5</c:v>
                </c:pt>
                <c:pt idx="4734">
                  <c:v>492</c:v>
                </c:pt>
                <c:pt idx="4735">
                  <c:v>492.5</c:v>
                </c:pt>
                <c:pt idx="4736">
                  <c:v>493</c:v>
                </c:pt>
                <c:pt idx="4737">
                  <c:v>493.5</c:v>
                </c:pt>
                <c:pt idx="4738">
                  <c:v>494</c:v>
                </c:pt>
                <c:pt idx="4739">
                  <c:v>494.5</c:v>
                </c:pt>
                <c:pt idx="4740">
                  <c:v>495</c:v>
                </c:pt>
                <c:pt idx="4741">
                  <c:v>495.5</c:v>
                </c:pt>
                <c:pt idx="4742">
                  <c:v>496</c:v>
                </c:pt>
                <c:pt idx="4743">
                  <c:v>496.5</c:v>
                </c:pt>
                <c:pt idx="4744">
                  <c:v>497</c:v>
                </c:pt>
                <c:pt idx="4745">
                  <c:v>497.5</c:v>
                </c:pt>
                <c:pt idx="4746">
                  <c:v>498</c:v>
                </c:pt>
                <c:pt idx="4747">
                  <c:v>498.5</c:v>
                </c:pt>
                <c:pt idx="4748">
                  <c:v>499</c:v>
                </c:pt>
                <c:pt idx="4749">
                  <c:v>499.5</c:v>
                </c:pt>
                <c:pt idx="4750">
                  <c:v>500</c:v>
                </c:pt>
                <c:pt idx="4751">
                  <c:v>500.5</c:v>
                </c:pt>
                <c:pt idx="4752">
                  <c:v>501</c:v>
                </c:pt>
                <c:pt idx="4753">
                  <c:v>501.5</c:v>
                </c:pt>
                <c:pt idx="4754">
                  <c:v>502</c:v>
                </c:pt>
                <c:pt idx="4755">
                  <c:v>502.5</c:v>
                </c:pt>
                <c:pt idx="4756">
                  <c:v>503</c:v>
                </c:pt>
                <c:pt idx="4757">
                  <c:v>503.5</c:v>
                </c:pt>
                <c:pt idx="4758">
                  <c:v>504</c:v>
                </c:pt>
                <c:pt idx="4759">
                  <c:v>504.5</c:v>
                </c:pt>
                <c:pt idx="4760">
                  <c:v>505</c:v>
                </c:pt>
                <c:pt idx="4761">
                  <c:v>505.5</c:v>
                </c:pt>
                <c:pt idx="4762">
                  <c:v>506</c:v>
                </c:pt>
                <c:pt idx="4763">
                  <c:v>506.5</c:v>
                </c:pt>
                <c:pt idx="4764">
                  <c:v>507</c:v>
                </c:pt>
                <c:pt idx="4765">
                  <c:v>507.5</c:v>
                </c:pt>
                <c:pt idx="4766">
                  <c:v>508</c:v>
                </c:pt>
                <c:pt idx="4767">
                  <c:v>508.5</c:v>
                </c:pt>
                <c:pt idx="4768">
                  <c:v>509</c:v>
                </c:pt>
                <c:pt idx="4769">
                  <c:v>509.5</c:v>
                </c:pt>
                <c:pt idx="4770">
                  <c:v>510</c:v>
                </c:pt>
                <c:pt idx="4771">
                  <c:v>510.5</c:v>
                </c:pt>
                <c:pt idx="4772">
                  <c:v>511</c:v>
                </c:pt>
                <c:pt idx="4773">
                  <c:v>511.5</c:v>
                </c:pt>
                <c:pt idx="4774">
                  <c:v>512</c:v>
                </c:pt>
                <c:pt idx="4775">
                  <c:v>512.5</c:v>
                </c:pt>
                <c:pt idx="4776">
                  <c:v>513</c:v>
                </c:pt>
                <c:pt idx="4777">
                  <c:v>513.5</c:v>
                </c:pt>
                <c:pt idx="4778">
                  <c:v>514</c:v>
                </c:pt>
                <c:pt idx="4779">
                  <c:v>514.5</c:v>
                </c:pt>
                <c:pt idx="4780">
                  <c:v>515</c:v>
                </c:pt>
                <c:pt idx="4781">
                  <c:v>515.5</c:v>
                </c:pt>
                <c:pt idx="4782">
                  <c:v>516</c:v>
                </c:pt>
                <c:pt idx="4783">
                  <c:v>516.5</c:v>
                </c:pt>
                <c:pt idx="4784">
                  <c:v>517</c:v>
                </c:pt>
                <c:pt idx="4785">
                  <c:v>517.5</c:v>
                </c:pt>
                <c:pt idx="4786">
                  <c:v>518</c:v>
                </c:pt>
                <c:pt idx="4787">
                  <c:v>518.5</c:v>
                </c:pt>
                <c:pt idx="4788">
                  <c:v>519</c:v>
                </c:pt>
                <c:pt idx="4789">
                  <c:v>519.5</c:v>
                </c:pt>
                <c:pt idx="4790">
                  <c:v>520</c:v>
                </c:pt>
                <c:pt idx="4791">
                  <c:v>520.5</c:v>
                </c:pt>
                <c:pt idx="4792">
                  <c:v>521</c:v>
                </c:pt>
                <c:pt idx="4793">
                  <c:v>521.5</c:v>
                </c:pt>
                <c:pt idx="4794">
                  <c:v>522</c:v>
                </c:pt>
                <c:pt idx="4795">
                  <c:v>522.5</c:v>
                </c:pt>
                <c:pt idx="4796">
                  <c:v>523</c:v>
                </c:pt>
                <c:pt idx="4797">
                  <c:v>523.5</c:v>
                </c:pt>
                <c:pt idx="4798">
                  <c:v>524</c:v>
                </c:pt>
                <c:pt idx="4799">
                  <c:v>524.5</c:v>
                </c:pt>
                <c:pt idx="4800">
                  <c:v>525</c:v>
                </c:pt>
                <c:pt idx="4801">
                  <c:v>525.5</c:v>
                </c:pt>
                <c:pt idx="4802">
                  <c:v>526</c:v>
                </c:pt>
                <c:pt idx="4803">
                  <c:v>526.5</c:v>
                </c:pt>
                <c:pt idx="4804">
                  <c:v>527</c:v>
                </c:pt>
                <c:pt idx="4805">
                  <c:v>527.5</c:v>
                </c:pt>
                <c:pt idx="4806">
                  <c:v>528</c:v>
                </c:pt>
                <c:pt idx="4807">
                  <c:v>528.5</c:v>
                </c:pt>
                <c:pt idx="4808">
                  <c:v>529</c:v>
                </c:pt>
                <c:pt idx="4809">
                  <c:v>529.5</c:v>
                </c:pt>
                <c:pt idx="4810">
                  <c:v>530</c:v>
                </c:pt>
                <c:pt idx="4811">
                  <c:v>530.5</c:v>
                </c:pt>
                <c:pt idx="4812">
                  <c:v>531</c:v>
                </c:pt>
                <c:pt idx="4813">
                  <c:v>531.5</c:v>
                </c:pt>
                <c:pt idx="4814">
                  <c:v>532</c:v>
                </c:pt>
                <c:pt idx="4815">
                  <c:v>532.5</c:v>
                </c:pt>
                <c:pt idx="4816">
                  <c:v>533</c:v>
                </c:pt>
                <c:pt idx="4817">
                  <c:v>533.5</c:v>
                </c:pt>
                <c:pt idx="4818">
                  <c:v>534</c:v>
                </c:pt>
                <c:pt idx="4819">
                  <c:v>534.5</c:v>
                </c:pt>
                <c:pt idx="4820">
                  <c:v>535</c:v>
                </c:pt>
                <c:pt idx="4821">
                  <c:v>535.5</c:v>
                </c:pt>
                <c:pt idx="4822">
                  <c:v>536</c:v>
                </c:pt>
                <c:pt idx="4823">
                  <c:v>536.5</c:v>
                </c:pt>
                <c:pt idx="4824">
                  <c:v>537</c:v>
                </c:pt>
                <c:pt idx="4825">
                  <c:v>537.5</c:v>
                </c:pt>
                <c:pt idx="4826">
                  <c:v>538</c:v>
                </c:pt>
                <c:pt idx="4827">
                  <c:v>538.5</c:v>
                </c:pt>
                <c:pt idx="4828">
                  <c:v>539</c:v>
                </c:pt>
                <c:pt idx="4829">
                  <c:v>539.5</c:v>
                </c:pt>
                <c:pt idx="4830">
                  <c:v>540</c:v>
                </c:pt>
                <c:pt idx="4831">
                  <c:v>540.5</c:v>
                </c:pt>
                <c:pt idx="4832">
                  <c:v>541</c:v>
                </c:pt>
                <c:pt idx="4833">
                  <c:v>541.5</c:v>
                </c:pt>
                <c:pt idx="4834">
                  <c:v>542</c:v>
                </c:pt>
                <c:pt idx="4835">
                  <c:v>542.5</c:v>
                </c:pt>
                <c:pt idx="4836">
                  <c:v>543</c:v>
                </c:pt>
                <c:pt idx="4837">
                  <c:v>543.5</c:v>
                </c:pt>
                <c:pt idx="4838">
                  <c:v>544</c:v>
                </c:pt>
                <c:pt idx="4839">
                  <c:v>544.5</c:v>
                </c:pt>
                <c:pt idx="4840">
                  <c:v>545</c:v>
                </c:pt>
                <c:pt idx="4841">
                  <c:v>545.5</c:v>
                </c:pt>
                <c:pt idx="4842">
                  <c:v>546</c:v>
                </c:pt>
                <c:pt idx="4843">
                  <c:v>546.5</c:v>
                </c:pt>
                <c:pt idx="4844">
                  <c:v>547</c:v>
                </c:pt>
                <c:pt idx="4845">
                  <c:v>547.5</c:v>
                </c:pt>
                <c:pt idx="4846">
                  <c:v>548</c:v>
                </c:pt>
                <c:pt idx="4847">
                  <c:v>548.5</c:v>
                </c:pt>
                <c:pt idx="4848">
                  <c:v>549</c:v>
                </c:pt>
                <c:pt idx="4849">
                  <c:v>549.5</c:v>
                </c:pt>
                <c:pt idx="4850">
                  <c:v>550</c:v>
                </c:pt>
                <c:pt idx="4851">
                  <c:v>550.5</c:v>
                </c:pt>
                <c:pt idx="4852">
                  <c:v>551</c:v>
                </c:pt>
                <c:pt idx="4853">
                  <c:v>551.5</c:v>
                </c:pt>
                <c:pt idx="4854">
                  <c:v>552</c:v>
                </c:pt>
                <c:pt idx="4855">
                  <c:v>552.5</c:v>
                </c:pt>
                <c:pt idx="4856">
                  <c:v>553</c:v>
                </c:pt>
                <c:pt idx="4857">
                  <c:v>553.5</c:v>
                </c:pt>
                <c:pt idx="4858">
                  <c:v>554</c:v>
                </c:pt>
                <c:pt idx="4859">
                  <c:v>554.5</c:v>
                </c:pt>
                <c:pt idx="4860">
                  <c:v>555</c:v>
                </c:pt>
                <c:pt idx="4861">
                  <c:v>555.5</c:v>
                </c:pt>
                <c:pt idx="4862">
                  <c:v>556</c:v>
                </c:pt>
                <c:pt idx="4863">
                  <c:v>556.5</c:v>
                </c:pt>
                <c:pt idx="4864">
                  <c:v>557</c:v>
                </c:pt>
                <c:pt idx="4865">
                  <c:v>557.5</c:v>
                </c:pt>
                <c:pt idx="4866">
                  <c:v>558</c:v>
                </c:pt>
                <c:pt idx="4867">
                  <c:v>558.5</c:v>
                </c:pt>
                <c:pt idx="4868">
                  <c:v>559</c:v>
                </c:pt>
                <c:pt idx="4869">
                  <c:v>559.5</c:v>
                </c:pt>
                <c:pt idx="4870">
                  <c:v>560</c:v>
                </c:pt>
                <c:pt idx="4871">
                  <c:v>560.5</c:v>
                </c:pt>
                <c:pt idx="4872">
                  <c:v>561</c:v>
                </c:pt>
                <c:pt idx="4873">
                  <c:v>561.5</c:v>
                </c:pt>
                <c:pt idx="4874">
                  <c:v>562</c:v>
                </c:pt>
                <c:pt idx="4875">
                  <c:v>562.5</c:v>
                </c:pt>
                <c:pt idx="4876">
                  <c:v>563</c:v>
                </c:pt>
                <c:pt idx="4877">
                  <c:v>563.5</c:v>
                </c:pt>
                <c:pt idx="4878">
                  <c:v>564</c:v>
                </c:pt>
                <c:pt idx="4879">
                  <c:v>564.5</c:v>
                </c:pt>
                <c:pt idx="4880">
                  <c:v>565</c:v>
                </c:pt>
                <c:pt idx="4881">
                  <c:v>565.5</c:v>
                </c:pt>
                <c:pt idx="4882">
                  <c:v>566</c:v>
                </c:pt>
                <c:pt idx="4883">
                  <c:v>566.5</c:v>
                </c:pt>
                <c:pt idx="4884">
                  <c:v>567</c:v>
                </c:pt>
                <c:pt idx="4885">
                  <c:v>567.5</c:v>
                </c:pt>
                <c:pt idx="4886">
                  <c:v>568</c:v>
                </c:pt>
                <c:pt idx="4887">
                  <c:v>568.5</c:v>
                </c:pt>
                <c:pt idx="4888">
                  <c:v>569</c:v>
                </c:pt>
                <c:pt idx="4889">
                  <c:v>569.5</c:v>
                </c:pt>
                <c:pt idx="4890">
                  <c:v>570</c:v>
                </c:pt>
                <c:pt idx="4891">
                  <c:v>570.5</c:v>
                </c:pt>
                <c:pt idx="4892">
                  <c:v>571</c:v>
                </c:pt>
                <c:pt idx="4893">
                  <c:v>571.5</c:v>
                </c:pt>
                <c:pt idx="4894">
                  <c:v>572</c:v>
                </c:pt>
                <c:pt idx="4895">
                  <c:v>572.5</c:v>
                </c:pt>
                <c:pt idx="4896">
                  <c:v>573</c:v>
                </c:pt>
                <c:pt idx="4897">
                  <c:v>573.5</c:v>
                </c:pt>
                <c:pt idx="4898">
                  <c:v>574</c:v>
                </c:pt>
                <c:pt idx="4899">
                  <c:v>574.5</c:v>
                </c:pt>
                <c:pt idx="4900">
                  <c:v>575</c:v>
                </c:pt>
                <c:pt idx="4901">
                  <c:v>575.5</c:v>
                </c:pt>
                <c:pt idx="4902">
                  <c:v>576</c:v>
                </c:pt>
                <c:pt idx="4903">
                  <c:v>576.5</c:v>
                </c:pt>
                <c:pt idx="4904">
                  <c:v>577</c:v>
                </c:pt>
                <c:pt idx="4905">
                  <c:v>577.5</c:v>
                </c:pt>
                <c:pt idx="4906">
                  <c:v>578</c:v>
                </c:pt>
                <c:pt idx="4907">
                  <c:v>578.5</c:v>
                </c:pt>
                <c:pt idx="4908">
                  <c:v>579</c:v>
                </c:pt>
                <c:pt idx="4909">
                  <c:v>579.5</c:v>
                </c:pt>
                <c:pt idx="4910">
                  <c:v>580</c:v>
                </c:pt>
                <c:pt idx="4911">
                  <c:v>580.5</c:v>
                </c:pt>
                <c:pt idx="4912">
                  <c:v>581</c:v>
                </c:pt>
                <c:pt idx="4913">
                  <c:v>581.5</c:v>
                </c:pt>
                <c:pt idx="4914">
                  <c:v>582</c:v>
                </c:pt>
                <c:pt idx="4915">
                  <c:v>582.5</c:v>
                </c:pt>
                <c:pt idx="4916">
                  <c:v>583</c:v>
                </c:pt>
                <c:pt idx="4917">
                  <c:v>583.5</c:v>
                </c:pt>
                <c:pt idx="4918">
                  <c:v>584</c:v>
                </c:pt>
                <c:pt idx="4919">
                  <c:v>584.5</c:v>
                </c:pt>
                <c:pt idx="4920">
                  <c:v>585</c:v>
                </c:pt>
                <c:pt idx="4921">
                  <c:v>585.5</c:v>
                </c:pt>
                <c:pt idx="4922">
                  <c:v>586</c:v>
                </c:pt>
                <c:pt idx="4923">
                  <c:v>586.5</c:v>
                </c:pt>
                <c:pt idx="4924">
                  <c:v>587</c:v>
                </c:pt>
                <c:pt idx="4925">
                  <c:v>587.5</c:v>
                </c:pt>
                <c:pt idx="4926">
                  <c:v>588</c:v>
                </c:pt>
                <c:pt idx="4927">
                  <c:v>588.5</c:v>
                </c:pt>
                <c:pt idx="4928">
                  <c:v>589</c:v>
                </c:pt>
                <c:pt idx="4929">
                  <c:v>589.5</c:v>
                </c:pt>
                <c:pt idx="4930">
                  <c:v>590</c:v>
                </c:pt>
                <c:pt idx="4931">
                  <c:v>590.5</c:v>
                </c:pt>
                <c:pt idx="4932">
                  <c:v>591</c:v>
                </c:pt>
                <c:pt idx="4933">
                  <c:v>591.5</c:v>
                </c:pt>
                <c:pt idx="4934">
                  <c:v>592</c:v>
                </c:pt>
                <c:pt idx="4935">
                  <c:v>592.5</c:v>
                </c:pt>
                <c:pt idx="4936">
                  <c:v>593</c:v>
                </c:pt>
                <c:pt idx="4937">
                  <c:v>593.5</c:v>
                </c:pt>
                <c:pt idx="4938">
                  <c:v>594</c:v>
                </c:pt>
                <c:pt idx="4939">
                  <c:v>594.5</c:v>
                </c:pt>
                <c:pt idx="4940">
                  <c:v>595</c:v>
                </c:pt>
                <c:pt idx="4941">
                  <c:v>595.5</c:v>
                </c:pt>
                <c:pt idx="4942">
                  <c:v>596</c:v>
                </c:pt>
                <c:pt idx="4943">
                  <c:v>596.5</c:v>
                </c:pt>
                <c:pt idx="4944">
                  <c:v>597</c:v>
                </c:pt>
                <c:pt idx="4945">
                  <c:v>597.5</c:v>
                </c:pt>
                <c:pt idx="4946">
                  <c:v>598</c:v>
                </c:pt>
                <c:pt idx="4947">
                  <c:v>598.5</c:v>
                </c:pt>
                <c:pt idx="4948">
                  <c:v>599</c:v>
                </c:pt>
                <c:pt idx="4949">
                  <c:v>599.5</c:v>
                </c:pt>
                <c:pt idx="4950">
                  <c:v>600</c:v>
                </c:pt>
                <c:pt idx="4951">
                  <c:v>600.5</c:v>
                </c:pt>
                <c:pt idx="4952">
                  <c:v>601</c:v>
                </c:pt>
                <c:pt idx="4953">
                  <c:v>601.5</c:v>
                </c:pt>
                <c:pt idx="4954">
                  <c:v>602</c:v>
                </c:pt>
                <c:pt idx="4955">
                  <c:v>602.5</c:v>
                </c:pt>
                <c:pt idx="4956">
                  <c:v>603</c:v>
                </c:pt>
                <c:pt idx="4957">
                  <c:v>603.5</c:v>
                </c:pt>
                <c:pt idx="4958">
                  <c:v>604</c:v>
                </c:pt>
                <c:pt idx="4959">
                  <c:v>604.5</c:v>
                </c:pt>
                <c:pt idx="4960">
                  <c:v>605</c:v>
                </c:pt>
                <c:pt idx="4961">
                  <c:v>605.5</c:v>
                </c:pt>
                <c:pt idx="4962">
                  <c:v>606</c:v>
                </c:pt>
                <c:pt idx="4963">
                  <c:v>606.5</c:v>
                </c:pt>
                <c:pt idx="4964">
                  <c:v>607</c:v>
                </c:pt>
                <c:pt idx="4965">
                  <c:v>607.5</c:v>
                </c:pt>
                <c:pt idx="4966">
                  <c:v>608</c:v>
                </c:pt>
                <c:pt idx="4967">
                  <c:v>608.5</c:v>
                </c:pt>
                <c:pt idx="4968">
                  <c:v>609</c:v>
                </c:pt>
                <c:pt idx="4969">
                  <c:v>609.5</c:v>
                </c:pt>
                <c:pt idx="4970">
                  <c:v>610</c:v>
                </c:pt>
                <c:pt idx="4971">
                  <c:v>610.5</c:v>
                </c:pt>
                <c:pt idx="4972">
                  <c:v>611</c:v>
                </c:pt>
                <c:pt idx="4973">
                  <c:v>611.5</c:v>
                </c:pt>
                <c:pt idx="4974">
                  <c:v>612</c:v>
                </c:pt>
                <c:pt idx="4975">
                  <c:v>612.5</c:v>
                </c:pt>
                <c:pt idx="4976">
                  <c:v>613</c:v>
                </c:pt>
                <c:pt idx="4977">
                  <c:v>613.5</c:v>
                </c:pt>
                <c:pt idx="4978">
                  <c:v>614</c:v>
                </c:pt>
                <c:pt idx="4979">
                  <c:v>614.5</c:v>
                </c:pt>
                <c:pt idx="4980">
                  <c:v>615</c:v>
                </c:pt>
                <c:pt idx="4981">
                  <c:v>615.5</c:v>
                </c:pt>
                <c:pt idx="4982">
                  <c:v>616</c:v>
                </c:pt>
                <c:pt idx="4983">
                  <c:v>616.5</c:v>
                </c:pt>
                <c:pt idx="4984">
                  <c:v>617</c:v>
                </c:pt>
                <c:pt idx="4985">
                  <c:v>617.5</c:v>
                </c:pt>
                <c:pt idx="4986">
                  <c:v>618</c:v>
                </c:pt>
                <c:pt idx="4987">
                  <c:v>618.5</c:v>
                </c:pt>
                <c:pt idx="4988">
                  <c:v>619</c:v>
                </c:pt>
                <c:pt idx="4989">
                  <c:v>619.5</c:v>
                </c:pt>
                <c:pt idx="4990">
                  <c:v>620</c:v>
                </c:pt>
                <c:pt idx="4991">
                  <c:v>620.5</c:v>
                </c:pt>
                <c:pt idx="4992">
                  <c:v>621</c:v>
                </c:pt>
                <c:pt idx="4993">
                  <c:v>621.5</c:v>
                </c:pt>
                <c:pt idx="4994">
                  <c:v>622</c:v>
                </c:pt>
                <c:pt idx="4995">
                  <c:v>622.5</c:v>
                </c:pt>
                <c:pt idx="4996">
                  <c:v>623</c:v>
                </c:pt>
                <c:pt idx="4997">
                  <c:v>623.5</c:v>
                </c:pt>
                <c:pt idx="4998">
                  <c:v>624</c:v>
                </c:pt>
                <c:pt idx="4999">
                  <c:v>624.5</c:v>
                </c:pt>
                <c:pt idx="5000">
                  <c:v>625</c:v>
                </c:pt>
                <c:pt idx="5001">
                  <c:v>625.5</c:v>
                </c:pt>
                <c:pt idx="5002">
                  <c:v>626</c:v>
                </c:pt>
                <c:pt idx="5003">
                  <c:v>626.5</c:v>
                </c:pt>
                <c:pt idx="5004">
                  <c:v>627</c:v>
                </c:pt>
                <c:pt idx="5005">
                  <c:v>627.5</c:v>
                </c:pt>
                <c:pt idx="5006">
                  <c:v>628</c:v>
                </c:pt>
                <c:pt idx="5007">
                  <c:v>628.5</c:v>
                </c:pt>
                <c:pt idx="5008">
                  <c:v>629</c:v>
                </c:pt>
                <c:pt idx="5009">
                  <c:v>629.5</c:v>
                </c:pt>
                <c:pt idx="5010">
                  <c:v>630</c:v>
                </c:pt>
                <c:pt idx="5011">
                  <c:v>630.5</c:v>
                </c:pt>
                <c:pt idx="5012">
                  <c:v>631</c:v>
                </c:pt>
                <c:pt idx="5013">
                  <c:v>631.5</c:v>
                </c:pt>
                <c:pt idx="5014">
                  <c:v>632</c:v>
                </c:pt>
                <c:pt idx="5015">
                  <c:v>632.5</c:v>
                </c:pt>
                <c:pt idx="5016">
                  <c:v>633</c:v>
                </c:pt>
                <c:pt idx="5017">
                  <c:v>633.5</c:v>
                </c:pt>
                <c:pt idx="5018">
                  <c:v>634</c:v>
                </c:pt>
                <c:pt idx="5019">
                  <c:v>634.5</c:v>
                </c:pt>
                <c:pt idx="5020">
                  <c:v>635</c:v>
                </c:pt>
                <c:pt idx="5021">
                  <c:v>635.5</c:v>
                </c:pt>
                <c:pt idx="5022">
                  <c:v>636</c:v>
                </c:pt>
                <c:pt idx="5023">
                  <c:v>636.5</c:v>
                </c:pt>
                <c:pt idx="5024">
                  <c:v>637</c:v>
                </c:pt>
                <c:pt idx="5025">
                  <c:v>637.5</c:v>
                </c:pt>
                <c:pt idx="5026">
                  <c:v>638</c:v>
                </c:pt>
                <c:pt idx="5027">
                  <c:v>638.5</c:v>
                </c:pt>
                <c:pt idx="5028">
                  <c:v>639</c:v>
                </c:pt>
                <c:pt idx="5029">
                  <c:v>639.5</c:v>
                </c:pt>
                <c:pt idx="5030">
                  <c:v>640</c:v>
                </c:pt>
                <c:pt idx="5031">
                  <c:v>640.5</c:v>
                </c:pt>
                <c:pt idx="5032">
                  <c:v>641</c:v>
                </c:pt>
                <c:pt idx="5033">
                  <c:v>641.5</c:v>
                </c:pt>
                <c:pt idx="5034">
                  <c:v>642</c:v>
                </c:pt>
                <c:pt idx="5035">
                  <c:v>642.5</c:v>
                </c:pt>
                <c:pt idx="5036">
                  <c:v>643</c:v>
                </c:pt>
                <c:pt idx="5037">
                  <c:v>643.5</c:v>
                </c:pt>
                <c:pt idx="5038">
                  <c:v>644</c:v>
                </c:pt>
                <c:pt idx="5039">
                  <c:v>644.5</c:v>
                </c:pt>
                <c:pt idx="5040">
                  <c:v>645</c:v>
                </c:pt>
                <c:pt idx="5041">
                  <c:v>645.5</c:v>
                </c:pt>
                <c:pt idx="5042">
                  <c:v>646</c:v>
                </c:pt>
                <c:pt idx="5043">
                  <c:v>646.5</c:v>
                </c:pt>
                <c:pt idx="5044">
                  <c:v>647</c:v>
                </c:pt>
                <c:pt idx="5045">
                  <c:v>647.5</c:v>
                </c:pt>
                <c:pt idx="5046">
                  <c:v>648</c:v>
                </c:pt>
                <c:pt idx="5047">
                  <c:v>648.5</c:v>
                </c:pt>
                <c:pt idx="5048">
                  <c:v>649</c:v>
                </c:pt>
                <c:pt idx="5049">
                  <c:v>649.5</c:v>
                </c:pt>
                <c:pt idx="5050">
                  <c:v>650</c:v>
                </c:pt>
                <c:pt idx="5051">
                  <c:v>650.5</c:v>
                </c:pt>
                <c:pt idx="5052">
                  <c:v>651</c:v>
                </c:pt>
                <c:pt idx="5053">
                  <c:v>651.5</c:v>
                </c:pt>
                <c:pt idx="5054">
                  <c:v>652</c:v>
                </c:pt>
                <c:pt idx="5055">
                  <c:v>652.5</c:v>
                </c:pt>
                <c:pt idx="5056">
                  <c:v>653</c:v>
                </c:pt>
                <c:pt idx="5057">
                  <c:v>653.5</c:v>
                </c:pt>
                <c:pt idx="5058">
                  <c:v>654</c:v>
                </c:pt>
                <c:pt idx="5059">
                  <c:v>654.5</c:v>
                </c:pt>
                <c:pt idx="5060">
                  <c:v>655</c:v>
                </c:pt>
                <c:pt idx="5061">
                  <c:v>655.5</c:v>
                </c:pt>
                <c:pt idx="5062">
                  <c:v>656</c:v>
                </c:pt>
                <c:pt idx="5063">
                  <c:v>656.5</c:v>
                </c:pt>
                <c:pt idx="5064">
                  <c:v>657</c:v>
                </c:pt>
                <c:pt idx="5065">
                  <c:v>657.5</c:v>
                </c:pt>
                <c:pt idx="5066">
                  <c:v>658</c:v>
                </c:pt>
                <c:pt idx="5067">
                  <c:v>658.5</c:v>
                </c:pt>
                <c:pt idx="5068">
                  <c:v>659</c:v>
                </c:pt>
                <c:pt idx="5069">
                  <c:v>659.5</c:v>
                </c:pt>
                <c:pt idx="5070">
                  <c:v>660</c:v>
                </c:pt>
                <c:pt idx="5071">
                  <c:v>660.5</c:v>
                </c:pt>
                <c:pt idx="5072">
                  <c:v>661</c:v>
                </c:pt>
                <c:pt idx="5073">
                  <c:v>661.5</c:v>
                </c:pt>
                <c:pt idx="5074">
                  <c:v>662</c:v>
                </c:pt>
                <c:pt idx="5075">
                  <c:v>662.5</c:v>
                </c:pt>
                <c:pt idx="5076">
                  <c:v>663</c:v>
                </c:pt>
                <c:pt idx="5077">
                  <c:v>663.5</c:v>
                </c:pt>
                <c:pt idx="5078">
                  <c:v>664</c:v>
                </c:pt>
                <c:pt idx="5079">
                  <c:v>664.5</c:v>
                </c:pt>
                <c:pt idx="5080">
                  <c:v>665</c:v>
                </c:pt>
                <c:pt idx="5081">
                  <c:v>665.5</c:v>
                </c:pt>
                <c:pt idx="5082">
                  <c:v>666</c:v>
                </c:pt>
                <c:pt idx="5083">
                  <c:v>666.5</c:v>
                </c:pt>
                <c:pt idx="5084">
                  <c:v>667</c:v>
                </c:pt>
                <c:pt idx="5085">
                  <c:v>667.5</c:v>
                </c:pt>
                <c:pt idx="5086">
                  <c:v>668</c:v>
                </c:pt>
                <c:pt idx="5087">
                  <c:v>668.5</c:v>
                </c:pt>
                <c:pt idx="5088">
                  <c:v>669</c:v>
                </c:pt>
                <c:pt idx="5089">
                  <c:v>669.5</c:v>
                </c:pt>
                <c:pt idx="5090">
                  <c:v>670</c:v>
                </c:pt>
                <c:pt idx="5091">
                  <c:v>670.5</c:v>
                </c:pt>
                <c:pt idx="5092">
                  <c:v>671</c:v>
                </c:pt>
                <c:pt idx="5093">
                  <c:v>671.5</c:v>
                </c:pt>
                <c:pt idx="5094">
                  <c:v>672</c:v>
                </c:pt>
                <c:pt idx="5095">
                  <c:v>672.5</c:v>
                </c:pt>
                <c:pt idx="5096">
                  <c:v>673</c:v>
                </c:pt>
                <c:pt idx="5097">
                  <c:v>673.5</c:v>
                </c:pt>
                <c:pt idx="5098">
                  <c:v>674</c:v>
                </c:pt>
                <c:pt idx="5099">
                  <c:v>674.5</c:v>
                </c:pt>
                <c:pt idx="5100">
                  <c:v>675</c:v>
                </c:pt>
                <c:pt idx="5101">
                  <c:v>675.5</c:v>
                </c:pt>
                <c:pt idx="5102">
                  <c:v>676</c:v>
                </c:pt>
                <c:pt idx="5103">
                  <c:v>676.5</c:v>
                </c:pt>
                <c:pt idx="5104">
                  <c:v>677</c:v>
                </c:pt>
                <c:pt idx="5105">
                  <c:v>677.5</c:v>
                </c:pt>
                <c:pt idx="5106">
                  <c:v>678</c:v>
                </c:pt>
                <c:pt idx="5107">
                  <c:v>678.5</c:v>
                </c:pt>
                <c:pt idx="5108">
                  <c:v>679</c:v>
                </c:pt>
                <c:pt idx="5109">
                  <c:v>679.5</c:v>
                </c:pt>
                <c:pt idx="5110">
                  <c:v>680</c:v>
                </c:pt>
                <c:pt idx="5111">
                  <c:v>680.5</c:v>
                </c:pt>
                <c:pt idx="5112">
                  <c:v>681</c:v>
                </c:pt>
                <c:pt idx="5113">
                  <c:v>681.5</c:v>
                </c:pt>
                <c:pt idx="5114">
                  <c:v>682</c:v>
                </c:pt>
                <c:pt idx="5115">
                  <c:v>682.5</c:v>
                </c:pt>
                <c:pt idx="5116">
                  <c:v>683</c:v>
                </c:pt>
                <c:pt idx="5117">
                  <c:v>683.5</c:v>
                </c:pt>
                <c:pt idx="5118">
                  <c:v>684</c:v>
                </c:pt>
                <c:pt idx="5119">
                  <c:v>684.5</c:v>
                </c:pt>
                <c:pt idx="5120">
                  <c:v>685</c:v>
                </c:pt>
                <c:pt idx="5121">
                  <c:v>685.5</c:v>
                </c:pt>
                <c:pt idx="5122">
                  <c:v>686</c:v>
                </c:pt>
                <c:pt idx="5123">
                  <c:v>686.5</c:v>
                </c:pt>
                <c:pt idx="5124">
                  <c:v>687</c:v>
                </c:pt>
                <c:pt idx="5125">
                  <c:v>687.5</c:v>
                </c:pt>
                <c:pt idx="5126">
                  <c:v>688</c:v>
                </c:pt>
                <c:pt idx="5127">
                  <c:v>688.5</c:v>
                </c:pt>
                <c:pt idx="5128">
                  <c:v>689</c:v>
                </c:pt>
                <c:pt idx="5129">
                  <c:v>689.5</c:v>
                </c:pt>
                <c:pt idx="5130">
                  <c:v>690</c:v>
                </c:pt>
                <c:pt idx="5131">
                  <c:v>690.5</c:v>
                </c:pt>
                <c:pt idx="5132">
                  <c:v>691</c:v>
                </c:pt>
                <c:pt idx="5133">
                  <c:v>691.5</c:v>
                </c:pt>
                <c:pt idx="5134">
                  <c:v>692</c:v>
                </c:pt>
                <c:pt idx="5135">
                  <c:v>692.5</c:v>
                </c:pt>
                <c:pt idx="5136">
                  <c:v>693</c:v>
                </c:pt>
                <c:pt idx="5137">
                  <c:v>693.5</c:v>
                </c:pt>
                <c:pt idx="5138">
                  <c:v>694</c:v>
                </c:pt>
                <c:pt idx="5139">
                  <c:v>694.5</c:v>
                </c:pt>
                <c:pt idx="5140">
                  <c:v>695</c:v>
                </c:pt>
                <c:pt idx="5141">
                  <c:v>695.5</c:v>
                </c:pt>
                <c:pt idx="5142">
                  <c:v>696</c:v>
                </c:pt>
                <c:pt idx="5143">
                  <c:v>696.5</c:v>
                </c:pt>
                <c:pt idx="5144">
                  <c:v>697</c:v>
                </c:pt>
                <c:pt idx="5145">
                  <c:v>697.5</c:v>
                </c:pt>
                <c:pt idx="5146">
                  <c:v>698</c:v>
                </c:pt>
                <c:pt idx="5147">
                  <c:v>698.5</c:v>
                </c:pt>
                <c:pt idx="5148">
                  <c:v>699</c:v>
                </c:pt>
                <c:pt idx="5149">
                  <c:v>699.5</c:v>
                </c:pt>
                <c:pt idx="5150">
                  <c:v>700</c:v>
                </c:pt>
                <c:pt idx="5151">
                  <c:v>700.5</c:v>
                </c:pt>
                <c:pt idx="5152">
                  <c:v>701</c:v>
                </c:pt>
                <c:pt idx="5153">
                  <c:v>701.5</c:v>
                </c:pt>
                <c:pt idx="5154">
                  <c:v>702</c:v>
                </c:pt>
                <c:pt idx="5155">
                  <c:v>702.5</c:v>
                </c:pt>
                <c:pt idx="5156">
                  <c:v>703</c:v>
                </c:pt>
                <c:pt idx="5157">
                  <c:v>703.5</c:v>
                </c:pt>
                <c:pt idx="5158">
                  <c:v>704</c:v>
                </c:pt>
                <c:pt idx="5159">
                  <c:v>704.5</c:v>
                </c:pt>
                <c:pt idx="5160">
                  <c:v>705</c:v>
                </c:pt>
                <c:pt idx="5161">
                  <c:v>705.5</c:v>
                </c:pt>
                <c:pt idx="5162">
                  <c:v>706</c:v>
                </c:pt>
                <c:pt idx="5163">
                  <c:v>706.5</c:v>
                </c:pt>
                <c:pt idx="5164">
                  <c:v>707</c:v>
                </c:pt>
                <c:pt idx="5165">
                  <c:v>707.5</c:v>
                </c:pt>
                <c:pt idx="5166">
                  <c:v>708</c:v>
                </c:pt>
                <c:pt idx="5167">
                  <c:v>708.5</c:v>
                </c:pt>
                <c:pt idx="5168">
                  <c:v>709</c:v>
                </c:pt>
                <c:pt idx="5169">
                  <c:v>709.5</c:v>
                </c:pt>
                <c:pt idx="5170">
                  <c:v>710</c:v>
                </c:pt>
                <c:pt idx="5171">
                  <c:v>710.5</c:v>
                </c:pt>
                <c:pt idx="5172">
                  <c:v>711</c:v>
                </c:pt>
                <c:pt idx="5173">
                  <c:v>711.5</c:v>
                </c:pt>
                <c:pt idx="5174">
                  <c:v>712</c:v>
                </c:pt>
                <c:pt idx="5175">
                  <c:v>712.5</c:v>
                </c:pt>
                <c:pt idx="5176">
                  <c:v>713</c:v>
                </c:pt>
                <c:pt idx="5177">
                  <c:v>713.5</c:v>
                </c:pt>
                <c:pt idx="5178">
                  <c:v>714</c:v>
                </c:pt>
                <c:pt idx="5179">
                  <c:v>714.5</c:v>
                </c:pt>
                <c:pt idx="5180">
                  <c:v>715</c:v>
                </c:pt>
                <c:pt idx="5181">
                  <c:v>715.5</c:v>
                </c:pt>
                <c:pt idx="5182">
                  <c:v>716</c:v>
                </c:pt>
                <c:pt idx="5183">
                  <c:v>716.5</c:v>
                </c:pt>
                <c:pt idx="5184">
                  <c:v>717</c:v>
                </c:pt>
                <c:pt idx="5185">
                  <c:v>717.5</c:v>
                </c:pt>
                <c:pt idx="5186">
                  <c:v>718</c:v>
                </c:pt>
                <c:pt idx="5187">
                  <c:v>718.5</c:v>
                </c:pt>
                <c:pt idx="5188">
                  <c:v>719</c:v>
                </c:pt>
                <c:pt idx="5189">
                  <c:v>719.5</c:v>
                </c:pt>
                <c:pt idx="5190">
                  <c:v>720</c:v>
                </c:pt>
                <c:pt idx="5191">
                  <c:v>720.5</c:v>
                </c:pt>
                <c:pt idx="5192">
                  <c:v>721</c:v>
                </c:pt>
                <c:pt idx="5193">
                  <c:v>721.5</c:v>
                </c:pt>
                <c:pt idx="5194">
                  <c:v>722</c:v>
                </c:pt>
                <c:pt idx="5195">
                  <c:v>722.5</c:v>
                </c:pt>
                <c:pt idx="5196">
                  <c:v>723</c:v>
                </c:pt>
                <c:pt idx="5197">
                  <c:v>723.5</c:v>
                </c:pt>
                <c:pt idx="5198">
                  <c:v>724</c:v>
                </c:pt>
                <c:pt idx="5199">
                  <c:v>724.5</c:v>
                </c:pt>
                <c:pt idx="5200">
                  <c:v>725</c:v>
                </c:pt>
                <c:pt idx="5201">
                  <c:v>725.5</c:v>
                </c:pt>
                <c:pt idx="5202">
                  <c:v>726</c:v>
                </c:pt>
                <c:pt idx="5203">
                  <c:v>726.5</c:v>
                </c:pt>
                <c:pt idx="5204">
                  <c:v>727</c:v>
                </c:pt>
                <c:pt idx="5205">
                  <c:v>727.5</c:v>
                </c:pt>
                <c:pt idx="5206">
                  <c:v>728</c:v>
                </c:pt>
                <c:pt idx="5207">
                  <c:v>728.5</c:v>
                </c:pt>
                <c:pt idx="5208">
                  <c:v>729</c:v>
                </c:pt>
                <c:pt idx="5209">
                  <c:v>729.5</c:v>
                </c:pt>
                <c:pt idx="5210">
                  <c:v>730</c:v>
                </c:pt>
                <c:pt idx="5211">
                  <c:v>730.5</c:v>
                </c:pt>
                <c:pt idx="5212">
                  <c:v>731</c:v>
                </c:pt>
                <c:pt idx="5213">
                  <c:v>731.5</c:v>
                </c:pt>
                <c:pt idx="5214">
                  <c:v>732</c:v>
                </c:pt>
                <c:pt idx="5215">
                  <c:v>732.5</c:v>
                </c:pt>
                <c:pt idx="5216">
                  <c:v>733</c:v>
                </c:pt>
                <c:pt idx="5217">
                  <c:v>733.5</c:v>
                </c:pt>
                <c:pt idx="5218">
                  <c:v>734</c:v>
                </c:pt>
                <c:pt idx="5219">
                  <c:v>734.5</c:v>
                </c:pt>
                <c:pt idx="5220">
                  <c:v>735</c:v>
                </c:pt>
                <c:pt idx="5221">
                  <c:v>735.5</c:v>
                </c:pt>
                <c:pt idx="5222">
                  <c:v>736</c:v>
                </c:pt>
                <c:pt idx="5223">
                  <c:v>736.5</c:v>
                </c:pt>
                <c:pt idx="5224">
                  <c:v>737</c:v>
                </c:pt>
                <c:pt idx="5225">
                  <c:v>737.5</c:v>
                </c:pt>
                <c:pt idx="5226">
                  <c:v>738</c:v>
                </c:pt>
                <c:pt idx="5227">
                  <c:v>738.5</c:v>
                </c:pt>
                <c:pt idx="5228">
                  <c:v>739</c:v>
                </c:pt>
                <c:pt idx="5229">
                  <c:v>739.5</c:v>
                </c:pt>
                <c:pt idx="5230">
                  <c:v>740</c:v>
                </c:pt>
                <c:pt idx="5231">
                  <c:v>740.5</c:v>
                </c:pt>
                <c:pt idx="5232">
                  <c:v>741</c:v>
                </c:pt>
                <c:pt idx="5233">
                  <c:v>741.5</c:v>
                </c:pt>
                <c:pt idx="5234">
                  <c:v>742</c:v>
                </c:pt>
                <c:pt idx="5235">
                  <c:v>742.5</c:v>
                </c:pt>
                <c:pt idx="5236">
                  <c:v>743</c:v>
                </c:pt>
                <c:pt idx="5237">
                  <c:v>743.5</c:v>
                </c:pt>
                <c:pt idx="5238">
                  <c:v>744</c:v>
                </c:pt>
                <c:pt idx="5239">
                  <c:v>744.5</c:v>
                </c:pt>
                <c:pt idx="5240">
                  <c:v>745</c:v>
                </c:pt>
                <c:pt idx="5241">
                  <c:v>745.5</c:v>
                </c:pt>
                <c:pt idx="5242">
                  <c:v>746</c:v>
                </c:pt>
                <c:pt idx="5243">
                  <c:v>746.5</c:v>
                </c:pt>
                <c:pt idx="5244">
                  <c:v>747</c:v>
                </c:pt>
                <c:pt idx="5245">
                  <c:v>747.5</c:v>
                </c:pt>
                <c:pt idx="5246">
                  <c:v>748</c:v>
                </c:pt>
                <c:pt idx="5247">
                  <c:v>748.5</c:v>
                </c:pt>
                <c:pt idx="5248">
                  <c:v>749</c:v>
                </c:pt>
                <c:pt idx="5249">
                  <c:v>749.5</c:v>
                </c:pt>
                <c:pt idx="5250">
                  <c:v>750</c:v>
                </c:pt>
                <c:pt idx="5251">
                  <c:v>750.5</c:v>
                </c:pt>
                <c:pt idx="5252">
                  <c:v>751</c:v>
                </c:pt>
                <c:pt idx="5253">
                  <c:v>751.5</c:v>
                </c:pt>
                <c:pt idx="5254">
                  <c:v>752</c:v>
                </c:pt>
                <c:pt idx="5255">
                  <c:v>752.5</c:v>
                </c:pt>
                <c:pt idx="5256">
                  <c:v>753</c:v>
                </c:pt>
                <c:pt idx="5257">
                  <c:v>753.5</c:v>
                </c:pt>
                <c:pt idx="5258">
                  <c:v>754</c:v>
                </c:pt>
                <c:pt idx="5259">
                  <c:v>754.5</c:v>
                </c:pt>
                <c:pt idx="5260">
                  <c:v>755</c:v>
                </c:pt>
                <c:pt idx="5261">
                  <c:v>755.5</c:v>
                </c:pt>
                <c:pt idx="5262">
                  <c:v>756</c:v>
                </c:pt>
                <c:pt idx="5263">
                  <c:v>756.5</c:v>
                </c:pt>
                <c:pt idx="5264">
                  <c:v>757</c:v>
                </c:pt>
                <c:pt idx="5265">
                  <c:v>757.5</c:v>
                </c:pt>
                <c:pt idx="5266">
                  <c:v>758</c:v>
                </c:pt>
                <c:pt idx="5267">
                  <c:v>758.5</c:v>
                </c:pt>
                <c:pt idx="5268">
                  <c:v>759</c:v>
                </c:pt>
                <c:pt idx="5269">
                  <c:v>759.5</c:v>
                </c:pt>
                <c:pt idx="5270">
                  <c:v>760</c:v>
                </c:pt>
                <c:pt idx="5271">
                  <c:v>760.5</c:v>
                </c:pt>
                <c:pt idx="5272">
                  <c:v>761</c:v>
                </c:pt>
                <c:pt idx="5273">
                  <c:v>761.5</c:v>
                </c:pt>
                <c:pt idx="5274">
                  <c:v>762</c:v>
                </c:pt>
                <c:pt idx="5275">
                  <c:v>762.5</c:v>
                </c:pt>
                <c:pt idx="5276">
                  <c:v>763</c:v>
                </c:pt>
                <c:pt idx="5277">
                  <c:v>763.5</c:v>
                </c:pt>
                <c:pt idx="5278">
                  <c:v>764</c:v>
                </c:pt>
                <c:pt idx="5279">
                  <c:v>764.5</c:v>
                </c:pt>
                <c:pt idx="5280">
                  <c:v>765</c:v>
                </c:pt>
                <c:pt idx="5281">
                  <c:v>765.5</c:v>
                </c:pt>
                <c:pt idx="5282">
                  <c:v>766</c:v>
                </c:pt>
                <c:pt idx="5283">
                  <c:v>766.5</c:v>
                </c:pt>
                <c:pt idx="5284">
                  <c:v>767</c:v>
                </c:pt>
                <c:pt idx="5285">
                  <c:v>767.5</c:v>
                </c:pt>
                <c:pt idx="5286">
                  <c:v>768</c:v>
                </c:pt>
                <c:pt idx="5287">
                  <c:v>768.5</c:v>
                </c:pt>
                <c:pt idx="5288">
                  <c:v>769</c:v>
                </c:pt>
                <c:pt idx="5289">
                  <c:v>769.5</c:v>
                </c:pt>
                <c:pt idx="5290">
                  <c:v>770</c:v>
                </c:pt>
                <c:pt idx="5291">
                  <c:v>770.5</c:v>
                </c:pt>
                <c:pt idx="5292">
                  <c:v>771</c:v>
                </c:pt>
                <c:pt idx="5293">
                  <c:v>771.5</c:v>
                </c:pt>
                <c:pt idx="5294">
                  <c:v>772</c:v>
                </c:pt>
                <c:pt idx="5295">
                  <c:v>772.5</c:v>
                </c:pt>
                <c:pt idx="5296">
                  <c:v>773</c:v>
                </c:pt>
                <c:pt idx="5297">
                  <c:v>773.5</c:v>
                </c:pt>
                <c:pt idx="5298">
                  <c:v>774</c:v>
                </c:pt>
                <c:pt idx="5299">
                  <c:v>774.5</c:v>
                </c:pt>
                <c:pt idx="5300">
                  <c:v>775</c:v>
                </c:pt>
                <c:pt idx="5301">
                  <c:v>775.5</c:v>
                </c:pt>
                <c:pt idx="5302">
                  <c:v>776</c:v>
                </c:pt>
                <c:pt idx="5303">
                  <c:v>776.5</c:v>
                </c:pt>
                <c:pt idx="5304">
                  <c:v>777</c:v>
                </c:pt>
                <c:pt idx="5305">
                  <c:v>777.5</c:v>
                </c:pt>
                <c:pt idx="5306">
                  <c:v>778</c:v>
                </c:pt>
                <c:pt idx="5307">
                  <c:v>778.5</c:v>
                </c:pt>
                <c:pt idx="5308">
                  <c:v>779</c:v>
                </c:pt>
                <c:pt idx="5309">
                  <c:v>779.5</c:v>
                </c:pt>
                <c:pt idx="5310">
                  <c:v>780</c:v>
                </c:pt>
                <c:pt idx="5311">
                  <c:v>780.5</c:v>
                </c:pt>
                <c:pt idx="5312">
                  <c:v>781</c:v>
                </c:pt>
                <c:pt idx="5313">
                  <c:v>781.5</c:v>
                </c:pt>
                <c:pt idx="5314">
                  <c:v>782</c:v>
                </c:pt>
                <c:pt idx="5315">
                  <c:v>782.5</c:v>
                </c:pt>
                <c:pt idx="5316">
                  <c:v>783</c:v>
                </c:pt>
                <c:pt idx="5317">
                  <c:v>783.5</c:v>
                </c:pt>
                <c:pt idx="5318">
                  <c:v>784</c:v>
                </c:pt>
                <c:pt idx="5319">
                  <c:v>784.5</c:v>
                </c:pt>
                <c:pt idx="5320">
                  <c:v>785</c:v>
                </c:pt>
                <c:pt idx="5321">
                  <c:v>785.5</c:v>
                </c:pt>
                <c:pt idx="5322">
                  <c:v>786</c:v>
                </c:pt>
                <c:pt idx="5323">
                  <c:v>786.5</c:v>
                </c:pt>
                <c:pt idx="5324">
                  <c:v>787</c:v>
                </c:pt>
                <c:pt idx="5325">
                  <c:v>787.5</c:v>
                </c:pt>
                <c:pt idx="5326">
                  <c:v>788</c:v>
                </c:pt>
                <c:pt idx="5327">
                  <c:v>788.5</c:v>
                </c:pt>
                <c:pt idx="5328">
                  <c:v>789</c:v>
                </c:pt>
                <c:pt idx="5329">
                  <c:v>789.5</c:v>
                </c:pt>
                <c:pt idx="5330">
                  <c:v>790</c:v>
                </c:pt>
                <c:pt idx="5331">
                  <c:v>790.5</c:v>
                </c:pt>
                <c:pt idx="5332">
                  <c:v>791</c:v>
                </c:pt>
                <c:pt idx="5333">
                  <c:v>791.5</c:v>
                </c:pt>
                <c:pt idx="5334">
                  <c:v>792</c:v>
                </c:pt>
                <c:pt idx="5335">
                  <c:v>792.5</c:v>
                </c:pt>
                <c:pt idx="5336">
                  <c:v>793</c:v>
                </c:pt>
                <c:pt idx="5337">
                  <c:v>793.5</c:v>
                </c:pt>
                <c:pt idx="5338">
                  <c:v>794</c:v>
                </c:pt>
                <c:pt idx="5339">
                  <c:v>794.5</c:v>
                </c:pt>
                <c:pt idx="5340">
                  <c:v>795</c:v>
                </c:pt>
                <c:pt idx="5341">
                  <c:v>795.5</c:v>
                </c:pt>
                <c:pt idx="5342">
                  <c:v>796</c:v>
                </c:pt>
                <c:pt idx="5343">
                  <c:v>796.5</c:v>
                </c:pt>
                <c:pt idx="5344">
                  <c:v>797</c:v>
                </c:pt>
                <c:pt idx="5345">
                  <c:v>797.5</c:v>
                </c:pt>
                <c:pt idx="5346">
                  <c:v>798</c:v>
                </c:pt>
                <c:pt idx="5347">
                  <c:v>798.5</c:v>
                </c:pt>
                <c:pt idx="5348">
                  <c:v>799</c:v>
                </c:pt>
                <c:pt idx="5349">
                  <c:v>799.5</c:v>
                </c:pt>
                <c:pt idx="5350">
                  <c:v>800</c:v>
                </c:pt>
                <c:pt idx="5351">
                  <c:v>800.5</c:v>
                </c:pt>
                <c:pt idx="5352">
                  <c:v>801</c:v>
                </c:pt>
                <c:pt idx="5353">
                  <c:v>801.5</c:v>
                </c:pt>
                <c:pt idx="5354">
                  <c:v>802</c:v>
                </c:pt>
                <c:pt idx="5355">
                  <c:v>802.5</c:v>
                </c:pt>
                <c:pt idx="5356">
                  <c:v>803</c:v>
                </c:pt>
                <c:pt idx="5357">
                  <c:v>803.5</c:v>
                </c:pt>
                <c:pt idx="5358">
                  <c:v>804</c:v>
                </c:pt>
                <c:pt idx="5359">
                  <c:v>804.5</c:v>
                </c:pt>
                <c:pt idx="5360">
                  <c:v>805</c:v>
                </c:pt>
                <c:pt idx="5361">
                  <c:v>805.5</c:v>
                </c:pt>
                <c:pt idx="5362">
                  <c:v>806</c:v>
                </c:pt>
                <c:pt idx="5363">
                  <c:v>806.5</c:v>
                </c:pt>
                <c:pt idx="5364">
                  <c:v>807</c:v>
                </c:pt>
                <c:pt idx="5365">
                  <c:v>807.5</c:v>
                </c:pt>
                <c:pt idx="5366">
                  <c:v>808</c:v>
                </c:pt>
                <c:pt idx="5367">
                  <c:v>808.5</c:v>
                </c:pt>
                <c:pt idx="5368">
                  <c:v>809</c:v>
                </c:pt>
                <c:pt idx="5369">
                  <c:v>809.5</c:v>
                </c:pt>
                <c:pt idx="5370">
                  <c:v>810</c:v>
                </c:pt>
                <c:pt idx="5371">
                  <c:v>810.5</c:v>
                </c:pt>
                <c:pt idx="5372">
                  <c:v>811</c:v>
                </c:pt>
                <c:pt idx="5373">
                  <c:v>811.5</c:v>
                </c:pt>
                <c:pt idx="5374">
                  <c:v>812</c:v>
                </c:pt>
                <c:pt idx="5375">
                  <c:v>812.5</c:v>
                </c:pt>
                <c:pt idx="5376">
                  <c:v>813</c:v>
                </c:pt>
                <c:pt idx="5377">
                  <c:v>813.5</c:v>
                </c:pt>
                <c:pt idx="5378">
                  <c:v>814</c:v>
                </c:pt>
                <c:pt idx="5379">
                  <c:v>814.5</c:v>
                </c:pt>
                <c:pt idx="5380">
                  <c:v>815</c:v>
                </c:pt>
                <c:pt idx="5381">
                  <c:v>815.5</c:v>
                </c:pt>
                <c:pt idx="5382">
                  <c:v>816</c:v>
                </c:pt>
                <c:pt idx="5383">
                  <c:v>816.5</c:v>
                </c:pt>
                <c:pt idx="5384">
                  <c:v>817</c:v>
                </c:pt>
                <c:pt idx="5385">
                  <c:v>817.5</c:v>
                </c:pt>
                <c:pt idx="5386">
                  <c:v>818</c:v>
                </c:pt>
                <c:pt idx="5387">
                  <c:v>818.5</c:v>
                </c:pt>
                <c:pt idx="5388">
                  <c:v>819</c:v>
                </c:pt>
                <c:pt idx="5389">
                  <c:v>819.5</c:v>
                </c:pt>
                <c:pt idx="5390">
                  <c:v>820</c:v>
                </c:pt>
                <c:pt idx="5391">
                  <c:v>820.5</c:v>
                </c:pt>
                <c:pt idx="5392">
                  <c:v>821</c:v>
                </c:pt>
                <c:pt idx="5393">
                  <c:v>821.5</c:v>
                </c:pt>
                <c:pt idx="5394">
                  <c:v>822</c:v>
                </c:pt>
                <c:pt idx="5395">
                  <c:v>822.5</c:v>
                </c:pt>
                <c:pt idx="5396">
                  <c:v>823</c:v>
                </c:pt>
                <c:pt idx="5397">
                  <c:v>823.5</c:v>
                </c:pt>
                <c:pt idx="5398">
                  <c:v>824</c:v>
                </c:pt>
                <c:pt idx="5399">
                  <c:v>824.5</c:v>
                </c:pt>
                <c:pt idx="5400">
                  <c:v>825</c:v>
                </c:pt>
                <c:pt idx="5401">
                  <c:v>825.5</c:v>
                </c:pt>
                <c:pt idx="5402">
                  <c:v>826</c:v>
                </c:pt>
                <c:pt idx="5403">
                  <c:v>826.5</c:v>
                </c:pt>
                <c:pt idx="5404">
                  <c:v>827</c:v>
                </c:pt>
                <c:pt idx="5405">
                  <c:v>827.5</c:v>
                </c:pt>
                <c:pt idx="5406">
                  <c:v>828</c:v>
                </c:pt>
                <c:pt idx="5407">
                  <c:v>828.5</c:v>
                </c:pt>
                <c:pt idx="5408">
                  <c:v>829</c:v>
                </c:pt>
                <c:pt idx="5409">
                  <c:v>829.5</c:v>
                </c:pt>
                <c:pt idx="5410">
                  <c:v>830</c:v>
                </c:pt>
                <c:pt idx="5411">
                  <c:v>830.5</c:v>
                </c:pt>
                <c:pt idx="5412">
                  <c:v>831</c:v>
                </c:pt>
                <c:pt idx="5413">
                  <c:v>831.5</c:v>
                </c:pt>
                <c:pt idx="5414">
                  <c:v>832</c:v>
                </c:pt>
                <c:pt idx="5415">
                  <c:v>832.5</c:v>
                </c:pt>
                <c:pt idx="5416">
                  <c:v>833</c:v>
                </c:pt>
                <c:pt idx="5417">
                  <c:v>833.5</c:v>
                </c:pt>
                <c:pt idx="5418">
                  <c:v>834</c:v>
                </c:pt>
                <c:pt idx="5419">
                  <c:v>834.5</c:v>
                </c:pt>
                <c:pt idx="5420">
                  <c:v>835</c:v>
                </c:pt>
                <c:pt idx="5421">
                  <c:v>835.5</c:v>
                </c:pt>
                <c:pt idx="5422">
                  <c:v>836</c:v>
                </c:pt>
                <c:pt idx="5423">
                  <c:v>836.5</c:v>
                </c:pt>
                <c:pt idx="5424">
                  <c:v>837</c:v>
                </c:pt>
                <c:pt idx="5425">
                  <c:v>837.5</c:v>
                </c:pt>
                <c:pt idx="5426">
                  <c:v>838</c:v>
                </c:pt>
                <c:pt idx="5427">
                  <c:v>838.5</c:v>
                </c:pt>
                <c:pt idx="5428">
                  <c:v>839</c:v>
                </c:pt>
                <c:pt idx="5429">
                  <c:v>839.5</c:v>
                </c:pt>
                <c:pt idx="5430">
                  <c:v>840</c:v>
                </c:pt>
                <c:pt idx="5431">
                  <c:v>840.5</c:v>
                </c:pt>
                <c:pt idx="5432">
                  <c:v>841</c:v>
                </c:pt>
                <c:pt idx="5433">
                  <c:v>841.5</c:v>
                </c:pt>
                <c:pt idx="5434">
                  <c:v>842</c:v>
                </c:pt>
                <c:pt idx="5435">
                  <c:v>842.5</c:v>
                </c:pt>
                <c:pt idx="5436">
                  <c:v>843</c:v>
                </c:pt>
                <c:pt idx="5437">
                  <c:v>843.5</c:v>
                </c:pt>
                <c:pt idx="5438">
                  <c:v>844</c:v>
                </c:pt>
                <c:pt idx="5439">
                  <c:v>844.5</c:v>
                </c:pt>
                <c:pt idx="5440">
                  <c:v>845</c:v>
                </c:pt>
                <c:pt idx="5441">
                  <c:v>845.5</c:v>
                </c:pt>
                <c:pt idx="5442">
                  <c:v>846</c:v>
                </c:pt>
                <c:pt idx="5443">
                  <c:v>846.5</c:v>
                </c:pt>
                <c:pt idx="5444">
                  <c:v>847</c:v>
                </c:pt>
                <c:pt idx="5445">
                  <c:v>847.5</c:v>
                </c:pt>
                <c:pt idx="5446">
                  <c:v>848</c:v>
                </c:pt>
                <c:pt idx="5447">
                  <c:v>848.5</c:v>
                </c:pt>
                <c:pt idx="5448">
                  <c:v>849</c:v>
                </c:pt>
                <c:pt idx="5449">
                  <c:v>849.5</c:v>
                </c:pt>
                <c:pt idx="5450">
                  <c:v>850</c:v>
                </c:pt>
                <c:pt idx="5451">
                  <c:v>850.5</c:v>
                </c:pt>
                <c:pt idx="5452">
                  <c:v>851</c:v>
                </c:pt>
                <c:pt idx="5453">
                  <c:v>851.5</c:v>
                </c:pt>
                <c:pt idx="5454">
                  <c:v>852</c:v>
                </c:pt>
                <c:pt idx="5455">
                  <c:v>852.5</c:v>
                </c:pt>
                <c:pt idx="5456">
                  <c:v>853</c:v>
                </c:pt>
                <c:pt idx="5457">
                  <c:v>853.5</c:v>
                </c:pt>
                <c:pt idx="5458">
                  <c:v>854</c:v>
                </c:pt>
                <c:pt idx="5459">
                  <c:v>854.5</c:v>
                </c:pt>
                <c:pt idx="5460">
                  <c:v>855</c:v>
                </c:pt>
                <c:pt idx="5461">
                  <c:v>855.5</c:v>
                </c:pt>
                <c:pt idx="5462">
                  <c:v>856</c:v>
                </c:pt>
                <c:pt idx="5463">
                  <c:v>856.5</c:v>
                </c:pt>
                <c:pt idx="5464">
                  <c:v>857</c:v>
                </c:pt>
                <c:pt idx="5465">
                  <c:v>857.5</c:v>
                </c:pt>
                <c:pt idx="5466">
                  <c:v>858</c:v>
                </c:pt>
                <c:pt idx="5467">
                  <c:v>858.5</c:v>
                </c:pt>
                <c:pt idx="5468">
                  <c:v>859</c:v>
                </c:pt>
                <c:pt idx="5469">
                  <c:v>859.5</c:v>
                </c:pt>
                <c:pt idx="5470">
                  <c:v>860</c:v>
                </c:pt>
                <c:pt idx="5471">
                  <c:v>860.5</c:v>
                </c:pt>
                <c:pt idx="5472">
                  <c:v>861</c:v>
                </c:pt>
                <c:pt idx="5473">
                  <c:v>861.5</c:v>
                </c:pt>
                <c:pt idx="5474">
                  <c:v>862</c:v>
                </c:pt>
                <c:pt idx="5475">
                  <c:v>862.5</c:v>
                </c:pt>
                <c:pt idx="5476">
                  <c:v>863</c:v>
                </c:pt>
                <c:pt idx="5477">
                  <c:v>863.5</c:v>
                </c:pt>
                <c:pt idx="5478">
                  <c:v>864</c:v>
                </c:pt>
                <c:pt idx="5479">
                  <c:v>864.5</c:v>
                </c:pt>
                <c:pt idx="5480">
                  <c:v>865</c:v>
                </c:pt>
                <c:pt idx="5481">
                  <c:v>865.5</c:v>
                </c:pt>
                <c:pt idx="5482">
                  <c:v>866</c:v>
                </c:pt>
                <c:pt idx="5483">
                  <c:v>866.5</c:v>
                </c:pt>
                <c:pt idx="5484">
                  <c:v>867</c:v>
                </c:pt>
                <c:pt idx="5485">
                  <c:v>867.5</c:v>
                </c:pt>
                <c:pt idx="5486">
                  <c:v>868</c:v>
                </c:pt>
                <c:pt idx="5487">
                  <c:v>868.5</c:v>
                </c:pt>
                <c:pt idx="5488">
                  <c:v>869</c:v>
                </c:pt>
                <c:pt idx="5489">
                  <c:v>869.5</c:v>
                </c:pt>
                <c:pt idx="5490">
                  <c:v>870</c:v>
                </c:pt>
                <c:pt idx="5491">
                  <c:v>870.5</c:v>
                </c:pt>
                <c:pt idx="5492">
                  <c:v>871</c:v>
                </c:pt>
                <c:pt idx="5493">
                  <c:v>871.5</c:v>
                </c:pt>
                <c:pt idx="5494">
                  <c:v>872</c:v>
                </c:pt>
                <c:pt idx="5495">
                  <c:v>872.5</c:v>
                </c:pt>
                <c:pt idx="5496">
                  <c:v>873</c:v>
                </c:pt>
                <c:pt idx="5497">
                  <c:v>873.5</c:v>
                </c:pt>
                <c:pt idx="5498">
                  <c:v>874</c:v>
                </c:pt>
                <c:pt idx="5499">
                  <c:v>874.5</c:v>
                </c:pt>
                <c:pt idx="5500">
                  <c:v>875</c:v>
                </c:pt>
                <c:pt idx="5501">
                  <c:v>875.5</c:v>
                </c:pt>
                <c:pt idx="5502">
                  <c:v>876</c:v>
                </c:pt>
                <c:pt idx="5503">
                  <c:v>876.5</c:v>
                </c:pt>
                <c:pt idx="5504">
                  <c:v>877</c:v>
                </c:pt>
                <c:pt idx="5505">
                  <c:v>877.5</c:v>
                </c:pt>
                <c:pt idx="5506">
                  <c:v>878</c:v>
                </c:pt>
                <c:pt idx="5507">
                  <c:v>878.5</c:v>
                </c:pt>
                <c:pt idx="5508">
                  <c:v>879</c:v>
                </c:pt>
                <c:pt idx="5509">
                  <c:v>879.5</c:v>
                </c:pt>
                <c:pt idx="5510">
                  <c:v>880</c:v>
                </c:pt>
                <c:pt idx="5511">
                  <c:v>880.5</c:v>
                </c:pt>
                <c:pt idx="5512">
                  <c:v>881</c:v>
                </c:pt>
                <c:pt idx="5513">
                  <c:v>881.5</c:v>
                </c:pt>
                <c:pt idx="5514">
                  <c:v>882</c:v>
                </c:pt>
                <c:pt idx="5515">
                  <c:v>882.5</c:v>
                </c:pt>
                <c:pt idx="5516">
                  <c:v>883</c:v>
                </c:pt>
                <c:pt idx="5517">
                  <c:v>883.5</c:v>
                </c:pt>
                <c:pt idx="5518">
                  <c:v>884</c:v>
                </c:pt>
                <c:pt idx="5519">
                  <c:v>884.5</c:v>
                </c:pt>
                <c:pt idx="5520">
                  <c:v>885</c:v>
                </c:pt>
                <c:pt idx="5521">
                  <c:v>885.5</c:v>
                </c:pt>
                <c:pt idx="5522">
                  <c:v>886</c:v>
                </c:pt>
                <c:pt idx="5523">
                  <c:v>886.5</c:v>
                </c:pt>
                <c:pt idx="5524">
                  <c:v>887</c:v>
                </c:pt>
                <c:pt idx="5525">
                  <c:v>887.5</c:v>
                </c:pt>
                <c:pt idx="5526">
                  <c:v>888</c:v>
                </c:pt>
                <c:pt idx="5527">
                  <c:v>888.5</c:v>
                </c:pt>
                <c:pt idx="5528">
                  <c:v>889</c:v>
                </c:pt>
                <c:pt idx="5529">
                  <c:v>889.5</c:v>
                </c:pt>
                <c:pt idx="5530">
                  <c:v>890</c:v>
                </c:pt>
                <c:pt idx="5531">
                  <c:v>890.5</c:v>
                </c:pt>
                <c:pt idx="5532">
                  <c:v>891</c:v>
                </c:pt>
                <c:pt idx="5533">
                  <c:v>891.5</c:v>
                </c:pt>
                <c:pt idx="5534">
                  <c:v>892</c:v>
                </c:pt>
                <c:pt idx="5535">
                  <c:v>892.5</c:v>
                </c:pt>
                <c:pt idx="5536">
                  <c:v>893</c:v>
                </c:pt>
                <c:pt idx="5537">
                  <c:v>893.5</c:v>
                </c:pt>
                <c:pt idx="5538">
                  <c:v>894</c:v>
                </c:pt>
                <c:pt idx="5539">
                  <c:v>894.5</c:v>
                </c:pt>
                <c:pt idx="5540">
                  <c:v>895</c:v>
                </c:pt>
                <c:pt idx="5541">
                  <c:v>895.5</c:v>
                </c:pt>
                <c:pt idx="5542">
                  <c:v>896</c:v>
                </c:pt>
                <c:pt idx="5543">
                  <c:v>896.5</c:v>
                </c:pt>
                <c:pt idx="5544">
                  <c:v>897</c:v>
                </c:pt>
                <c:pt idx="5545">
                  <c:v>897.5</c:v>
                </c:pt>
                <c:pt idx="5546">
                  <c:v>898</c:v>
                </c:pt>
                <c:pt idx="5547">
                  <c:v>898.5</c:v>
                </c:pt>
                <c:pt idx="5548">
                  <c:v>899</c:v>
                </c:pt>
                <c:pt idx="5549">
                  <c:v>899.5</c:v>
                </c:pt>
                <c:pt idx="5550">
                  <c:v>900</c:v>
                </c:pt>
                <c:pt idx="5551">
                  <c:v>900.5</c:v>
                </c:pt>
                <c:pt idx="5552">
                  <c:v>901</c:v>
                </c:pt>
                <c:pt idx="5553">
                  <c:v>901.5</c:v>
                </c:pt>
                <c:pt idx="5554">
                  <c:v>902</c:v>
                </c:pt>
                <c:pt idx="5555">
                  <c:v>902.5</c:v>
                </c:pt>
                <c:pt idx="5556">
                  <c:v>903</c:v>
                </c:pt>
                <c:pt idx="5557">
                  <c:v>903.5</c:v>
                </c:pt>
                <c:pt idx="5558">
                  <c:v>904</c:v>
                </c:pt>
                <c:pt idx="5559">
                  <c:v>904.5</c:v>
                </c:pt>
                <c:pt idx="5560">
                  <c:v>905</c:v>
                </c:pt>
                <c:pt idx="5561">
                  <c:v>905.5</c:v>
                </c:pt>
                <c:pt idx="5562">
                  <c:v>906</c:v>
                </c:pt>
                <c:pt idx="5563">
                  <c:v>906.5</c:v>
                </c:pt>
                <c:pt idx="5564">
                  <c:v>907</c:v>
                </c:pt>
                <c:pt idx="5565">
                  <c:v>907.5</c:v>
                </c:pt>
                <c:pt idx="5566">
                  <c:v>908</c:v>
                </c:pt>
                <c:pt idx="5567">
                  <c:v>908.5</c:v>
                </c:pt>
                <c:pt idx="5568">
                  <c:v>909</c:v>
                </c:pt>
                <c:pt idx="5569">
                  <c:v>909.5</c:v>
                </c:pt>
                <c:pt idx="5570">
                  <c:v>910</c:v>
                </c:pt>
                <c:pt idx="5571">
                  <c:v>910.5</c:v>
                </c:pt>
                <c:pt idx="5572">
                  <c:v>911</c:v>
                </c:pt>
                <c:pt idx="5573">
                  <c:v>911.5</c:v>
                </c:pt>
                <c:pt idx="5574">
                  <c:v>912</c:v>
                </c:pt>
                <c:pt idx="5575">
                  <c:v>912.5</c:v>
                </c:pt>
                <c:pt idx="5576">
                  <c:v>913</c:v>
                </c:pt>
                <c:pt idx="5577">
                  <c:v>913.5</c:v>
                </c:pt>
                <c:pt idx="5578">
                  <c:v>914</c:v>
                </c:pt>
                <c:pt idx="5579">
                  <c:v>914.5</c:v>
                </c:pt>
                <c:pt idx="5580">
                  <c:v>915</c:v>
                </c:pt>
                <c:pt idx="5581">
                  <c:v>915.5</c:v>
                </c:pt>
                <c:pt idx="5582">
                  <c:v>916</c:v>
                </c:pt>
                <c:pt idx="5583">
                  <c:v>916.5</c:v>
                </c:pt>
                <c:pt idx="5584">
                  <c:v>917</c:v>
                </c:pt>
                <c:pt idx="5585">
                  <c:v>917.5</c:v>
                </c:pt>
                <c:pt idx="5586">
                  <c:v>918</c:v>
                </c:pt>
                <c:pt idx="5587">
                  <c:v>918.5</c:v>
                </c:pt>
                <c:pt idx="5588">
                  <c:v>919</c:v>
                </c:pt>
                <c:pt idx="5589">
                  <c:v>919.5</c:v>
                </c:pt>
                <c:pt idx="5590">
                  <c:v>920</c:v>
                </c:pt>
                <c:pt idx="5591">
                  <c:v>920.5</c:v>
                </c:pt>
                <c:pt idx="5592">
                  <c:v>921</c:v>
                </c:pt>
                <c:pt idx="5593">
                  <c:v>921.5</c:v>
                </c:pt>
                <c:pt idx="5594">
                  <c:v>922</c:v>
                </c:pt>
                <c:pt idx="5595">
                  <c:v>922.5</c:v>
                </c:pt>
                <c:pt idx="5596">
                  <c:v>923</c:v>
                </c:pt>
                <c:pt idx="5597">
                  <c:v>923.5</c:v>
                </c:pt>
                <c:pt idx="5598">
                  <c:v>924</c:v>
                </c:pt>
                <c:pt idx="5599">
                  <c:v>924.5</c:v>
                </c:pt>
                <c:pt idx="5600">
                  <c:v>925</c:v>
                </c:pt>
                <c:pt idx="5601">
                  <c:v>925.5</c:v>
                </c:pt>
                <c:pt idx="5602">
                  <c:v>926</c:v>
                </c:pt>
                <c:pt idx="5603">
                  <c:v>926.5</c:v>
                </c:pt>
                <c:pt idx="5604">
                  <c:v>927</c:v>
                </c:pt>
                <c:pt idx="5605">
                  <c:v>927.5</c:v>
                </c:pt>
                <c:pt idx="5606">
                  <c:v>928</c:v>
                </c:pt>
                <c:pt idx="5607">
                  <c:v>928.5</c:v>
                </c:pt>
                <c:pt idx="5608">
                  <c:v>929</c:v>
                </c:pt>
                <c:pt idx="5609">
                  <c:v>929.5</c:v>
                </c:pt>
                <c:pt idx="5610">
                  <c:v>930</c:v>
                </c:pt>
                <c:pt idx="5611">
                  <c:v>930.5</c:v>
                </c:pt>
                <c:pt idx="5612">
                  <c:v>931</c:v>
                </c:pt>
                <c:pt idx="5613">
                  <c:v>931.5</c:v>
                </c:pt>
                <c:pt idx="5614">
                  <c:v>932</c:v>
                </c:pt>
                <c:pt idx="5615">
                  <c:v>932.5</c:v>
                </c:pt>
                <c:pt idx="5616">
                  <c:v>933</c:v>
                </c:pt>
                <c:pt idx="5617">
                  <c:v>933.5</c:v>
                </c:pt>
                <c:pt idx="5618">
                  <c:v>934</c:v>
                </c:pt>
                <c:pt idx="5619">
                  <c:v>934.5</c:v>
                </c:pt>
                <c:pt idx="5620">
                  <c:v>935</c:v>
                </c:pt>
                <c:pt idx="5621">
                  <c:v>935.5</c:v>
                </c:pt>
                <c:pt idx="5622">
                  <c:v>936</c:v>
                </c:pt>
                <c:pt idx="5623">
                  <c:v>936.5</c:v>
                </c:pt>
                <c:pt idx="5624">
                  <c:v>937</c:v>
                </c:pt>
                <c:pt idx="5625">
                  <c:v>937.5</c:v>
                </c:pt>
                <c:pt idx="5626">
                  <c:v>938</c:v>
                </c:pt>
                <c:pt idx="5627">
                  <c:v>938.5</c:v>
                </c:pt>
                <c:pt idx="5628">
                  <c:v>939</c:v>
                </c:pt>
                <c:pt idx="5629">
                  <c:v>939.5</c:v>
                </c:pt>
                <c:pt idx="5630">
                  <c:v>940</c:v>
                </c:pt>
                <c:pt idx="5631">
                  <c:v>940.5</c:v>
                </c:pt>
                <c:pt idx="5632">
                  <c:v>941</c:v>
                </c:pt>
                <c:pt idx="5633">
                  <c:v>941.5</c:v>
                </c:pt>
                <c:pt idx="5634">
                  <c:v>942</c:v>
                </c:pt>
                <c:pt idx="5635">
                  <c:v>942.5</c:v>
                </c:pt>
                <c:pt idx="5636">
                  <c:v>943</c:v>
                </c:pt>
                <c:pt idx="5637">
                  <c:v>943.5</c:v>
                </c:pt>
                <c:pt idx="5638">
                  <c:v>944</c:v>
                </c:pt>
                <c:pt idx="5639">
                  <c:v>944.5</c:v>
                </c:pt>
                <c:pt idx="5640">
                  <c:v>945</c:v>
                </c:pt>
                <c:pt idx="5641">
                  <c:v>945.5</c:v>
                </c:pt>
                <c:pt idx="5642">
                  <c:v>946</c:v>
                </c:pt>
                <c:pt idx="5643">
                  <c:v>946.5</c:v>
                </c:pt>
                <c:pt idx="5644">
                  <c:v>947</c:v>
                </c:pt>
                <c:pt idx="5645">
                  <c:v>947.5</c:v>
                </c:pt>
                <c:pt idx="5646">
                  <c:v>948</c:v>
                </c:pt>
                <c:pt idx="5647">
                  <c:v>948.5</c:v>
                </c:pt>
                <c:pt idx="5648">
                  <c:v>949</c:v>
                </c:pt>
                <c:pt idx="5649">
                  <c:v>949.5</c:v>
                </c:pt>
                <c:pt idx="5650">
                  <c:v>950</c:v>
                </c:pt>
                <c:pt idx="5651">
                  <c:v>950.5</c:v>
                </c:pt>
                <c:pt idx="5652">
                  <c:v>951</c:v>
                </c:pt>
                <c:pt idx="5653">
                  <c:v>951.5</c:v>
                </c:pt>
                <c:pt idx="5654">
                  <c:v>952</c:v>
                </c:pt>
                <c:pt idx="5655">
                  <c:v>952.5</c:v>
                </c:pt>
                <c:pt idx="5656">
                  <c:v>953</c:v>
                </c:pt>
                <c:pt idx="5657">
                  <c:v>953.5</c:v>
                </c:pt>
                <c:pt idx="5658">
                  <c:v>954</c:v>
                </c:pt>
                <c:pt idx="5659">
                  <c:v>954.5</c:v>
                </c:pt>
                <c:pt idx="5660">
                  <c:v>955</c:v>
                </c:pt>
                <c:pt idx="5661">
                  <c:v>955.5</c:v>
                </c:pt>
                <c:pt idx="5662">
                  <c:v>956</c:v>
                </c:pt>
                <c:pt idx="5663">
                  <c:v>956.5</c:v>
                </c:pt>
                <c:pt idx="5664">
                  <c:v>957</c:v>
                </c:pt>
                <c:pt idx="5665">
                  <c:v>957.5</c:v>
                </c:pt>
                <c:pt idx="5666">
                  <c:v>958</c:v>
                </c:pt>
                <c:pt idx="5667">
                  <c:v>958.5</c:v>
                </c:pt>
                <c:pt idx="5668">
                  <c:v>959</c:v>
                </c:pt>
                <c:pt idx="5669">
                  <c:v>959.5</c:v>
                </c:pt>
                <c:pt idx="5670">
                  <c:v>960</c:v>
                </c:pt>
                <c:pt idx="5671">
                  <c:v>960.5</c:v>
                </c:pt>
                <c:pt idx="5672">
                  <c:v>961</c:v>
                </c:pt>
                <c:pt idx="5673">
                  <c:v>961.5</c:v>
                </c:pt>
                <c:pt idx="5674">
                  <c:v>962</c:v>
                </c:pt>
                <c:pt idx="5675">
                  <c:v>962.5</c:v>
                </c:pt>
                <c:pt idx="5676">
                  <c:v>963</c:v>
                </c:pt>
                <c:pt idx="5677">
                  <c:v>963.5</c:v>
                </c:pt>
                <c:pt idx="5678">
                  <c:v>964</c:v>
                </c:pt>
                <c:pt idx="5679">
                  <c:v>964.5</c:v>
                </c:pt>
                <c:pt idx="5680">
                  <c:v>965</c:v>
                </c:pt>
                <c:pt idx="5681">
                  <c:v>965.5</c:v>
                </c:pt>
                <c:pt idx="5682">
                  <c:v>966</c:v>
                </c:pt>
                <c:pt idx="5683">
                  <c:v>966.5</c:v>
                </c:pt>
                <c:pt idx="5684">
                  <c:v>967</c:v>
                </c:pt>
                <c:pt idx="5685">
                  <c:v>967.5</c:v>
                </c:pt>
                <c:pt idx="5686">
                  <c:v>968</c:v>
                </c:pt>
                <c:pt idx="5687">
                  <c:v>968.5</c:v>
                </c:pt>
                <c:pt idx="5688">
                  <c:v>969</c:v>
                </c:pt>
                <c:pt idx="5689">
                  <c:v>969.5</c:v>
                </c:pt>
                <c:pt idx="5690">
                  <c:v>970</c:v>
                </c:pt>
                <c:pt idx="5691">
                  <c:v>970.5</c:v>
                </c:pt>
                <c:pt idx="5692">
                  <c:v>971</c:v>
                </c:pt>
                <c:pt idx="5693">
                  <c:v>971.5</c:v>
                </c:pt>
                <c:pt idx="5694">
                  <c:v>972</c:v>
                </c:pt>
                <c:pt idx="5695">
                  <c:v>972.5</c:v>
                </c:pt>
                <c:pt idx="5696">
                  <c:v>973</c:v>
                </c:pt>
                <c:pt idx="5697">
                  <c:v>973.5</c:v>
                </c:pt>
                <c:pt idx="5698">
                  <c:v>974</c:v>
                </c:pt>
                <c:pt idx="5699">
                  <c:v>974.5</c:v>
                </c:pt>
                <c:pt idx="5700">
                  <c:v>975</c:v>
                </c:pt>
                <c:pt idx="5701">
                  <c:v>975.5</c:v>
                </c:pt>
                <c:pt idx="5702">
                  <c:v>976</c:v>
                </c:pt>
                <c:pt idx="5703">
                  <c:v>976.5</c:v>
                </c:pt>
                <c:pt idx="5704">
                  <c:v>977</c:v>
                </c:pt>
                <c:pt idx="5705">
                  <c:v>977.5</c:v>
                </c:pt>
                <c:pt idx="5706">
                  <c:v>978</c:v>
                </c:pt>
                <c:pt idx="5707">
                  <c:v>978.5</c:v>
                </c:pt>
                <c:pt idx="5708">
                  <c:v>979</c:v>
                </c:pt>
                <c:pt idx="5709">
                  <c:v>979.5</c:v>
                </c:pt>
                <c:pt idx="5710">
                  <c:v>980</c:v>
                </c:pt>
                <c:pt idx="5711">
                  <c:v>980.5</c:v>
                </c:pt>
                <c:pt idx="5712">
                  <c:v>981</c:v>
                </c:pt>
                <c:pt idx="5713">
                  <c:v>981.5</c:v>
                </c:pt>
                <c:pt idx="5714">
                  <c:v>982</c:v>
                </c:pt>
                <c:pt idx="5715">
                  <c:v>982.5</c:v>
                </c:pt>
                <c:pt idx="5716">
                  <c:v>983</c:v>
                </c:pt>
                <c:pt idx="5717">
                  <c:v>983.5</c:v>
                </c:pt>
                <c:pt idx="5718">
                  <c:v>984</c:v>
                </c:pt>
                <c:pt idx="5719">
                  <c:v>984.5</c:v>
                </c:pt>
                <c:pt idx="5720">
                  <c:v>985</c:v>
                </c:pt>
                <c:pt idx="5721">
                  <c:v>985.5</c:v>
                </c:pt>
                <c:pt idx="5722">
                  <c:v>986</c:v>
                </c:pt>
                <c:pt idx="5723">
                  <c:v>986.5</c:v>
                </c:pt>
                <c:pt idx="5724">
                  <c:v>987</c:v>
                </c:pt>
                <c:pt idx="5725">
                  <c:v>987.5</c:v>
                </c:pt>
                <c:pt idx="5726">
                  <c:v>988</c:v>
                </c:pt>
                <c:pt idx="5727">
                  <c:v>988.5</c:v>
                </c:pt>
                <c:pt idx="5728">
                  <c:v>989</c:v>
                </c:pt>
                <c:pt idx="5729">
                  <c:v>989.5</c:v>
                </c:pt>
                <c:pt idx="5730">
                  <c:v>990</c:v>
                </c:pt>
                <c:pt idx="5731">
                  <c:v>990.5</c:v>
                </c:pt>
                <c:pt idx="5732">
                  <c:v>991</c:v>
                </c:pt>
                <c:pt idx="5733">
                  <c:v>991.5</c:v>
                </c:pt>
                <c:pt idx="5734">
                  <c:v>992</c:v>
                </c:pt>
                <c:pt idx="5735">
                  <c:v>992.5</c:v>
                </c:pt>
                <c:pt idx="5736">
                  <c:v>993</c:v>
                </c:pt>
                <c:pt idx="5737">
                  <c:v>993.5</c:v>
                </c:pt>
                <c:pt idx="5738">
                  <c:v>994</c:v>
                </c:pt>
                <c:pt idx="5739">
                  <c:v>994.5</c:v>
                </c:pt>
                <c:pt idx="5740">
                  <c:v>995</c:v>
                </c:pt>
                <c:pt idx="5741">
                  <c:v>995.5</c:v>
                </c:pt>
                <c:pt idx="5742">
                  <c:v>996</c:v>
                </c:pt>
                <c:pt idx="5743">
                  <c:v>996.5</c:v>
                </c:pt>
                <c:pt idx="5744">
                  <c:v>997</c:v>
                </c:pt>
                <c:pt idx="5745">
                  <c:v>997.5</c:v>
                </c:pt>
                <c:pt idx="5746">
                  <c:v>998</c:v>
                </c:pt>
                <c:pt idx="5747">
                  <c:v>998.5</c:v>
                </c:pt>
                <c:pt idx="5748">
                  <c:v>999</c:v>
                </c:pt>
                <c:pt idx="5749">
                  <c:v>999.5</c:v>
                </c:pt>
                <c:pt idx="5750">
                  <c:v>1000</c:v>
                </c:pt>
                <c:pt idx="5751">
                  <c:v>1000.5</c:v>
                </c:pt>
                <c:pt idx="5752">
                  <c:v>1001</c:v>
                </c:pt>
                <c:pt idx="5753">
                  <c:v>1001.5</c:v>
                </c:pt>
                <c:pt idx="5754">
                  <c:v>1002</c:v>
                </c:pt>
                <c:pt idx="5755">
                  <c:v>1002.5</c:v>
                </c:pt>
                <c:pt idx="5756">
                  <c:v>1003</c:v>
                </c:pt>
                <c:pt idx="5757">
                  <c:v>1003.5</c:v>
                </c:pt>
                <c:pt idx="5758">
                  <c:v>1004</c:v>
                </c:pt>
                <c:pt idx="5759">
                  <c:v>1004.5</c:v>
                </c:pt>
                <c:pt idx="5760">
                  <c:v>1005</c:v>
                </c:pt>
                <c:pt idx="5761">
                  <c:v>1005.5</c:v>
                </c:pt>
                <c:pt idx="5762">
                  <c:v>1006</c:v>
                </c:pt>
                <c:pt idx="5763">
                  <c:v>1006.5</c:v>
                </c:pt>
                <c:pt idx="5764">
                  <c:v>1007</c:v>
                </c:pt>
                <c:pt idx="5765">
                  <c:v>1007.5</c:v>
                </c:pt>
                <c:pt idx="5766">
                  <c:v>1008</c:v>
                </c:pt>
                <c:pt idx="5767">
                  <c:v>1008.5</c:v>
                </c:pt>
                <c:pt idx="5768">
                  <c:v>1009</c:v>
                </c:pt>
                <c:pt idx="5769">
                  <c:v>1009.5</c:v>
                </c:pt>
                <c:pt idx="5770">
                  <c:v>1010</c:v>
                </c:pt>
                <c:pt idx="5771">
                  <c:v>1010.5</c:v>
                </c:pt>
                <c:pt idx="5772">
                  <c:v>1011</c:v>
                </c:pt>
                <c:pt idx="5773">
                  <c:v>1011.5</c:v>
                </c:pt>
                <c:pt idx="5774">
                  <c:v>1012</c:v>
                </c:pt>
                <c:pt idx="5775">
                  <c:v>1012.5</c:v>
                </c:pt>
                <c:pt idx="5776">
                  <c:v>1013</c:v>
                </c:pt>
                <c:pt idx="5777">
                  <c:v>1013.5</c:v>
                </c:pt>
                <c:pt idx="5778">
                  <c:v>1014</c:v>
                </c:pt>
                <c:pt idx="5779">
                  <c:v>1014.5</c:v>
                </c:pt>
                <c:pt idx="5780">
                  <c:v>1015</c:v>
                </c:pt>
                <c:pt idx="5781">
                  <c:v>1015.5</c:v>
                </c:pt>
                <c:pt idx="5782">
                  <c:v>1016</c:v>
                </c:pt>
                <c:pt idx="5783">
                  <c:v>1016.5</c:v>
                </c:pt>
                <c:pt idx="5784">
                  <c:v>1017</c:v>
                </c:pt>
                <c:pt idx="5785">
                  <c:v>1017.5</c:v>
                </c:pt>
                <c:pt idx="5786">
                  <c:v>1018</c:v>
                </c:pt>
                <c:pt idx="5787">
                  <c:v>1018.5</c:v>
                </c:pt>
                <c:pt idx="5788">
                  <c:v>1019</c:v>
                </c:pt>
                <c:pt idx="5789">
                  <c:v>1019.5</c:v>
                </c:pt>
                <c:pt idx="5790">
                  <c:v>1020</c:v>
                </c:pt>
                <c:pt idx="5791">
                  <c:v>1020.5</c:v>
                </c:pt>
                <c:pt idx="5792">
                  <c:v>1021</c:v>
                </c:pt>
                <c:pt idx="5793">
                  <c:v>1021.5</c:v>
                </c:pt>
                <c:pt idx="5794">
                  <c:v>1022</c:v>
                </c:pt>
                <c:pt idx="5795">
                  <c:v>1022.5</c:v>
                </c:pt>
                <c:pt idx="5796">
                  <c:v>1023</c:v>
                </c:pt>
                <c:pt idx="5797">
                  <c:v>1023.5</c:v>
                </c:pt>
                <c:pt idx="5798">
                  <c:v>1024</c:v>
                </c:pt>
                <c:pt idx="5799">
                  <c:v>1024.5</c:v>
                </c:pt>
                <c:pt idx="5800">
                  <c:v>1025</c:v>
                </c:pt>
                <c:pt idx="5801">
                  <c:v>1025.5</c:v>
                </c:pt>
                <c:pt idx="5802">
                  <c:v>1026</c:v>
                </c:pt>
                <c:pt idx="5803">
                  <c:v>1026.5</c:v>
                </c:pt>
                <c:pt idx="5804">
                  <c:v>1027</c:v>
                </c:pt>
                <c:pt idx="5805">
                  <c:v>1027.5</c:v>
                </c:pt>
                <c:pt idx="5806">
                  <c:v>1028</c:v>
                </c:pt>
                <c:pt idx="5807">
                  <c:v>1028.5</c:v>
                </c:pt>
                <c:pt idx="5808">
                  <c:v>1029</c:v>
                </c:pt>
                <c:pt idx="5809">
                  <c:v>1029.5</c:v>
                </c:pt>
                <c:pt idx="5810">
                  <c:v>1030</c:v>
                </c:pt>
                <c:pt idx="5811">
                  <c:v>1030.5</c:v>
                </c:pt>
                <c:pt idx="5812">
                  <c:v>1031</c:v>
                </c:pt>
                <c:pt idx="5813">
                  <c:v>1031.5</c:v>
                </c:pt>
                <c:pt idx="5814">
                  <c:v>1032</c:v>
                </c:pt>
                <c:pt idx="5815">
                  <c:v>1032.5</c:v>
                </c:pt>
                <c:pt idx="5816">
                  <c:v>1033</c:v>
                </c:pt>
                <c:pt idx="5817">
                  <c:v>1033.5</c:v>
                </c:pt>
                <c:pt idx="5818">
                  <c:v>1034</c:v>
                </c:pt>
                <c:pt idx="5819">
                  <c:v>1034.5</c:v>
                </c:pt>
                <c:pt idx="5820">
                  <c:v>1035</c:v>
                </c:pt>
                <c:pt idx="5821">
                  <c:v>1035.5</c:v>
                </c:pt>
                <c:pt idx="5822">
                  <c:v>1036</c:v>
                </c:pt>
                <c:pt idx="5823">
                  <c:v>1036.5</c:v>
                </c:pt>
                <c:pt idx="5824">
                  <c:v>1037</c:v>
                </c:pt>
                <c:pt idx="5825">
                  <c:v>1037.5</c:v>
                </c:pt>
                <c:pt idx="5826">
                  <c:v>1038</c:v>
                </c:pt>
                <c:pt idx="5827">
                  <c:v>1038.5</c:v>
                </c:pt>
                <c:pt idx="5828">
                  <c:v>1039</c:v>
                </c:pt>
                <c:pt idx="5829">
                  <c:v>1039.5</c:v>
                </c:pt>
                <c:pt idx="5830">
                  <c:v>1040</c:v>
                </c:pt>
                <c:pt idx="5831">
                  <c:v>1040.5</c:v>
                </c:pt>
                <c:pt idx="5832">
                  <c:v>1041</c:v>
                </c:pt>
                <c:pt idx="5833">
                  <c:v>1041.5</c:v>
                </c:pt>
                <c:pt idx="5834">
                  <c:v>1042</c:v>
                </c:pt>
                <c:pt idx="5835">
                  <c:v>1042.5</c:v>
                </c:pt>
                <c:pt idx="5836">
                  <c:v>1043</c:v>
                </c:pt>
                <c:pt idx="5837">
                  <c:v>1043.5</c:v>
                </c:pt>
                <c:pt idx="5838">
                  <c:v>1044</c:v>
                </c:pt>
                <c:pt idx="5839">
                  <c:v>1044.5</c:v>
                </c:pt>
                <c:pt idx="5840">
                  <c:v>1045</c:v>
                </c:pt>
                <c:pt idx="5841">
                  <c:v>1045.5</c:v>
                </c:pt>
                <c:pt idx="5842">
                  <c:v>1046</c:v>
                </c:pt>
                <c:pt idx="5843">
                  <c:v>1046.5</c:v>
                </c:pt>
                <c:pt idx="5844">
                  <c:v>1047</c:v>
                </c:pt>
                <c:pt idx="5845">
                  <c:v>1047.5</c:v>
                </c:pt>
                <c:pt idx="5846">
                  <c:v>1048</c:v>
                </c:pt>
                <c:pt idx="5847">
                  <c:v>1048.5</c:v>
                </c:pt>
                <c:pt idx="5848">
                  <c:v>1049</c:v>
                </c:pt>
                <c:pt idx="5849">
                  <c:v>1049.5</c:v>
                </c:pt>
                <c:pt idx="5850">
                  <c:v>1050</c:v>
                </c:pt>
                <c:pt idx="5851">
                  <c:v>1050.5</c:v>
                </c:pt>
                <c:pt idx="5852">
                  <c:v>1051</c:v>
                </c:pt>
                <c:pt idx="5853">
                  <c:v>1051.5</c:v>
                </c:pt>
                <c:pt idx="5854">
                  <c:v>1052</c:v>
                </c:pt>
                <c:pt idx="5855">
                  <c:v>1052.5</c:v>
                </c:pt>
                <c:pt idx="5856">
                  <c:v>1053</c:v>
                </c:pt>
                <c:pt idx="5857">
                  <c:v>1053.5</c:v>
                </c:pt>
                <c:pt idx="5858">
                  <c:v>1054</c:v>
                </c:pt>
                <c:pt idx="5859">
                  <c:v>1054.5</c:v>
                </c:pt>
                <c:pt idx="5860">
                  <c:v>1055</c:v>
                </c:pt>
                <c:pt idx="5861">
                  <c:v>1055.5</c:v>
                </c:pt>
                <c:pt idx="5862">
                  <c:v>1056</c:v>
                </c:pt>
                <c:pt idx="5863">
                  <c:v>1056.5</c:v>
                </c:pt>
                <c:pt idx="5864">
                  <c:v>1057</c:v>
                </c:pt>
                <c:pt idx="5865">
                  <c:v>1057.5</c:v>
                </c:pt>
                <c:pt idx="5866">
                  <c:v>1058</c:v>
                </c:pt>
                <c:pt idx="5867">
                  <c:v>1058.5</c:v>
                </c:pt>
                <c:pt idx="5868">
                  <c:v>1059</c:v>
                </c:pt>
                <c:pt idx="5869">
                  <c:v>1059.5</c:v>
                </c:pt>
                <c:pt idx="5870">
                  <c:v>1060</c:v>
                </c:pt>
                <c:pt idx="5871">
                  <c:v>1060.5</c:v>
                </c:pt>
                <c:pt idx="5872">
                  <c:v>1061</c:v>
                </c:pt>
                <c:pt idx="5873">
                  <c:v>1061.5</c:v>
                </c:pt>
                <c:pt idx="5874">
                  <c:v>1062</c:v>
                </c:pt>
                <c:pt idx="5875">
                  <c:v>1062.5</c:v>
                </c:pt>
                <c:pt idx="5876">
                  <c:v>1063</c:v>
                </c:pt>
                <c:pt idx="5877">
                  <c:v>1063.5</c:v>
                </c:pt>
                <c:pt idx="5878">
                  <c:v>1064</c:v>
                </c:pt>
                <c:pt idx="5879">
                  <c:v>1064.5</c:v>
                </c:pt>
                <c:pt idx="5880">
                  <c:v>1065</c:v>
                </c:pt>
                <c:pt idx="5881">
                  <c:v>1065.5</c:v>
                </c:pt>
                <c:pt idx="5882">
                  <c:v>1066</c:v>
                </c:pt>
                <c:pt idx="5883">
                  <c:v>1066.5</c:v>
                </c:pt>
                <c:pt idx="5884">
                  <c:v>1067</c:v>
                </c:pt>
                <c:pt idx="5885">
                  <c:v>1067.5</c:v>
                </c:pt>
                <c:pt idx="5886">
                  <c:v>1068</c:v>
                </c:pt>
                <c:pt idx="5887">
                  <c:v>1068.5</c:v>
                </c:pt>
                <c:pt idx="5888">
                  <c:v>1069</c:v>
                </c:pt>
                <c:pt idx="5889">
                  <c:v>1069.5</c:v>
                </c:pt>
                <c:pt idx="5890">
                  <c:v>1070</c:v>
                </c:pt>
                <c:pt idx="5891">
                  <c:v>1070.5</c:v>
                </c:pt>
                <c:pt idx="5892">
                  <c:v>1071</c:v>
                </c:pt>
                <c:pt idx="5893">
                  <c:v>1071.5</c:v>
                </c:pt>
                <c:pt idx="5894">
                  <c:v>1072</c:v>
                </c:pt>
                <c:pt idx="5895">
                  <c:v>1072.5</c:v>
                </c:pt>
                <c:pt idx="5896">
                  <c:v>1073</c:v>
                </c:pt>
                <c:pt idx="5897">
                  <c:v>1073.5</c:v>
                </c:pt>
                <c:pt idx="5898">
                  <c:v>1074</c:v>
                </c:pt>
                <c:pt idx="5899">
                  <c:v>1074.5</c:v>
                </c:pt>
                <c:pt idx="5900">
                  <c:v>1075</c:v>
                </c:pt>
                <c:pt idx="5901">
                  <c:v>1075.5</c:v>
                </c:pt>
                <c:pt idx="5902">
                  <c:v>1076</c:v>
                </c:pt>
                <c:pt idx="5903">
                  <c:v>1076.5</c:v>
                </c:pt>
                <c:pt idx="5904">
                  <c:v>1077</c:v>
                </c:pt>
                <c:pt idx="5905">
                  <c:v>1077.5</c:v>
                </c:pt>
                <c:pt idx="5906">
                  <c:v>1078</c:v>
                </c:pt>
                <c:pt idx="5907">
                  <c:v>1078.5</c:v>
                </c:pt>
                <c:pt idx="5908">
                  <c:v>1079</c:v>
                </c:pt>
                <c:pt idx="5909">
                  <c:v>1079.5</c:v>
                </c:pt>
                <c:pt idx="5910">
                  <c:v>1080</c:v>
                </c:pt>
                <c:pt idx="5911">
                  <c:v>1080.5</c:v>
                </c:pt>
                <c:pt idx="5912">
                  <c:v>1081</c:v>
                </c:pt>
                <c:pt idx="5913">
                  <c:v>1081.5</c:v>
                </c:pt>
                <c:pt idx="5914">
                  <c:v>1082</c:v>
                </c:pt>
                <c:pt idx="5915">
                  <c:v>1082.5</c:v>
                </c:pt>
                <c:pt idx="5916">
                  <c:v>1083</c:v>
                </c:pt>
                <c:pt idx="5917">
                  <c:v>1083.5</c:v>
                </c:pt>
                <c:pt idx="5918">
                  <c:v>1084</c:v>
                </c:pt>
                <c:pt idx="5919">
                  <c:v>1084.5</c:v>
                </c:pt>
                <c:pt idx="5920">
                  <c:v>1085</c:v>
                </c:pt>
                <c:pt idx="5921">
                  <c:v>1085.5</c:v>
                </c:pt>
                <c:pt idx="5922">
                  <c:v>1086</c:v>
                </c:pt>
                <c:pt idx="5923">
                  <c:v>1086.5</c:v>
                </c:pt>
                <c:pt idx="5924">
                  <c:v>1087</c:v>
                </c:pt>
                <c:pt idx="5925">
                  <c:v>1087.5</c:v>
                </c:pt>
                <c:pt idx="5926">
                  <c:v>1088</c:v>
                </c:pt>
                <c:pt idx="5927">
                  <c:v>1088.5</c:v>
                </c:pt>
                <c:pt idx="5928">
                  <c:v>1089</c:v>
                </c:pt>
                <c:pt idx="5929">
                  <c:v>1089.5</c:v>
                </c:pt>
                <c:pt idx="5930">
                  <c:v>1090</c:v>
                </c:pt>
                <c:pt idx="5931">
                  <c:v>1090.5</c:v>
                </c:pt>
                <c:pt idx="5932">
                  <c:v>1091</c:v>
                </c:pt>
                <c:pt idx="5933">
                  <c:v>1091.5</c:v>
                </c:pt>
                <c:pt idx="5934">
                  <c:v>1092</c:v>
                </c:pt>
                <c:pt idx="5935">
                  <c:v>1092.5</c:v>
                </c:pt>
                <c:pt idx="5936">
                  <c:v>1093</c:v>
                </c:pt>
                <c:pt idx="5937">
                  <c:v>1093.5</c:v>
                </c:pt>
                <c:pt idx="5938">
                  <c:v>1094</c:v>
                </c:pt>
                <c:pt idx="5939">
                  <c:v>1094.5</c:v>
                </c:pt>
                <c:pt idx="5940">
                  <c:v>1095</c:v>
                </c:pt>
                <c:pt idx="5941">
                  <c:v>1095.5</c:v>
                </c:pt>
                <c:pt idx="5942">
                  <c:v>1096</c:v>
                </c:pt>
                <c:pt idx="5943">
                  <c:v>1096.5</c:v>
                </c:pt>
                <c:pt idx="5944">
                  <c:v>1097</c:v>
                </c:pt>
                <c:pt idx="5945">
                  <c:v>1097.5</c:v>
                </c:pt>
                <c:pt idx="5946">
                  <c:v>1098</c:v>
                </c:pt>
                <c:pt idx="5947">
                  <c:v>1098.5</c:v>
                </c:pt>
                <c:pt idx="5948">
                  <c:v>1099</c:v>
                </c:pt>
                <c:pt idx="5949">
                  <c:v>1099.5</c:v>
                </c:pt>
                <c:pt idx="5950">
                  <c:v>1100</c:v>
                </c:pt>
                <c:pt idx="5951">
                  <c:v>1100.5</c:v>
                </c:pt>
                <c:pt idx="5952">
                  <c:v>1101</c:v>
                </c:pt>
                <c:pt idx="5953">
                  <c:v>1101.5</c:v>
                </c:pt>
                <c:pt idx="5954">
                  <c:v>1102</c:v>
                </c:pt>
                <c:pt idx="5955">
                  <c:v>1102.5</c:v>
                </c:pt>
                <c:pt idx="5956">
                  <c:v>1103</c:v>
                </c:pt>
                <c:pt idx="5957">
                  <c:v>1103.5</c:v>
                </c:pt>
                <c:pt idx="5958">
                  <c:v>1104</c:v>
                </c:pt>
                <c:pt idx="5959">
                  <c:v>1104.5</c:v>
                </c:pt>
                <c:pt idx="5960">
                  <c:v>1105</c:v>
                </c:pt>
                <c:pt idx="5961">
                  <c:v>1105.5</c:v>
                </c:pt>
                <c:pt idx="5962">
                  <c:v>1106</c:v>
                </c:pt>
                <c:pt idx="5963">
                  <c:v>1106.5</c:v>
                </c:pt>
                <c:pt idx="5964">
                  <c:v>1107</c:v>
                </c:pt>
                <c:pt idx="5965">
                  <c:v>1107.5</c:v>
                </c:pt>
                <c:pt idx="5966">
                  <c:v>1108</c:v>
                </c:pt>
                <c:pt idx="5967">
                  <c:v>1108.5</c:v>
                </c:pt>
                <c:pt idx="5968">
                  <c:v>1109</c:v>
                </c:pt>
                <c:pt idx="5969">
                  <c:v>1109.5</c:v>
                </c:pt>
                <c:pt idx="5970">
                  <c:v>1110</c:v>
                </c:pt>
                <c:pt idx="5971">
                  <c:v>1110.5</c:v>
                </c:pt>
                <c:pt idx="5972">
                  <c:v>1111</c:v>
                </c:pt>
                <c:pt idx="5973">
                  <c:v>1111.5</c:v>
                </c:pt>
                <c:pt idx="5974">
                  <c:v>1112</c:v>
                </c:pt>
                <c:pt idx="5975">
                  <c:v>1112.5</c:v>
                </c:pt>
                <c:pt idx="5976">
                  <c:v>1113</c:v>
                </c:pt>
                <c:pt idx="5977">
                  <c:v>1113.5</c:v>
                </c:pt>
                <c:pt idx="5978">
                  <c:v>1114</c:v>
                </c:pt>
                <c:pt idx="5979">
                  <c:v>1114.5</c:v>
                </c:pt>
                <c:pt idx="5980">
                  <c:v>1115</c:v>
                </c:pt>
                <c:pt idx="5981">
                  <c:v>1115.5</c:v>
                </c:pt>
                <c:pt idx="5982">
                  <c:v>1116</c:v>
                </c:pt>
                <c:pt idx="5983">
                  <c:v>1116.5</c:v>
                </c:pt>
                <c:pt idx="5984">
                  <c:v>1117</c:v>
                </c:pt>
                <c:pt idx="5985">
                  <c:v>1117.5</c:v>
                </c:pt>
                <c:pt idx="5986">
                  <c:v>1118</c:v>
                </c:pt>
                <c:pt idx="5987">
                  <c:v>1118.5</c:v>
                </c:pt>
                <c:pt idx="5988">
                  <c:v>1119</c:v>
                </c:pt>
                <c:pt idx="5989">
                  <c:v>1119.5</c:v>
                </c:pt>
                <c:pt idx="5990">
                  <c:v>1120</c:v>
                </c:pt>
                <c:pt idx="5991">
                  <c:v>1120.5</c:v>
                </c:pt>
                <c:pt idx="5992">
                  <c:v>1121</c:v>
                </c:pt>
                <c:pt idx="5993">
                  <c:v>1121.5</c:v>
                </c:pt>
                <c:pt idx="5994">
                  <c:v>1122</c:v>
                </c:pt>
                <c:pt idx="5995">
                  <c:v>1122.5</c:v>
                </c:pt>
                <c:pt idx="5996">
                  <c:v>1123</c:v>
                </c:pt>
                <c:pt idx="5997">
                  <c:v>1123.5</c:v>
                </c:pt>
                <c:pt idx="5998">
                  <c:v>1124</c:v>
                </c:pt>
                <c:pt idx="5999">
                  <c:v>1124.5</c:v>
                </c:pt>
                <c:pt idx="6000">
                  <c:v>1125</c:v>
                </c:pt>
                <c:pt idx="6001">
                  <c:v>1125.5</c:v>
                </c:pt>
                <c:pt idx="6002">
                  <c:v>1126</c:v>
                </c:pt>
                <c:pt idx="6003">
                  <c:v>1126.5</c:v>
                </c:pt>
                <c:pt idx="6004">
                  <c:v>1127</c:v>
                </c:pt>
                <c:pt idx="6005">
                  <c:v>1127.5</c:v>
                </c:pt>
                <c:pt idx="6006">
                  <c:v>1128</c:v>
                </c:pt>
                <c:pt idx="6007">
                  <c:v>1128.5</c:v>
                </c:pt>
                <c:pt idx="6008">
                  <c:v>1129</c:v>
                </c:pt>
                <c:pt idx="6009">
                  <c:v>1129.5</c:v>
                </c:pt>
                <c:pt idx="6010">
                  <c:v>1130</c:v>
                </c:pt>
                <c:pt idx="6011">
                  <c:v>1130.5</c:v>
                </c:pt>
                <c:pt idx="6012">
                  <c:v>1131</c:v>
                </c:pt>
                <c:pt idx="6013">
                  <c:v>1131.5</c:v>
                </c:pt>
                <c:pt idx="6014">
                  <c:v>1132</c:v>
                </c:pt>
                <c:pt idx="6015">
                  <c:v>1132.5</c:v>
                </c:pt>
                <c:pt idx="6016">
                  <c:v>1133</c:v>
                </c:pt>
                <c:pt idx="6017">
                  <c:v>1133.5</c:v>
                </c:pt>
                <c:pt idx="6018">
                  <c:v>1134</c:v>
                </c:pt>
                <c:pt idx="6019">
                  <c:v>1134.5</c:v>
                </c:pt>
                <c:pt idx="6020">
                  <c:v>1135</c:v>
                </c:pt>
                <c:pt idx="6021">
                  <c:v>1135.5</c:v>
                </c:pt>
                <c:pt idx="6022">
                  <c:v>1136</c:v>
                </c:pt>
                <c:pt idx="6023">
                  <c:v>1136.5</c:v>
                </c:pt>
                <c:pt idx="6024">
                  <c:v>1137</c:v>
                </c:pt>
                <c:pt idx="6025">
                  <c:v>1137.5</c:v>
                </c:pt>
                <c:pt idx="6026">
                  <c:v>1138</c:v>
                </c:pt>
                <c:pt idx="6027">
                  <c:v>1138.5</c:v>
                </c:pt>
                <c:pt idx="6028">
                  <c:v>1139</c:v>
                </c:pt>
                <c:pt idx="6029">
                  <c:v>1139.5</c:v>
                </c:pt>
                <c:pt idx="6030">
                  <c:v>1140</c:v>
                </c:pt>
                <c:pt idx="6031">
                  <c:v>1140.5</c:v>
                </c:pt>
                <c:pt idx="6032">
                  <c:v>1141</c:v>
                </c:pt>
                <c:pt idx="6033">
                  <c:v>1141.5</c:v>
                </c:pt>
                <c:pt idx="6034">
                  <c:v>1142</c:v>
                </c:pt>
                <c:pt idx="6035">
                  <c:v>1142.5</c:v>
                </c:pt>
                <c:pt idx="6036">
                  <c:v>1143</c:v>
                </c:pt>
                <c:pt idx="6037">
                  <c:v>1143.5</c:v>
                </c:pt>
                <c:pt idx="6038">
                  <c:v>1144</c:v>
                </c:pt>
                <c:pt idx="6039">
                  <c:v>1144.5</c:v>
                </c:pt>
                <c:pt idx="6040">
                  <c:v>1145</c:v>
                </c:pt>
                <c:pt idx="6041">
                  <c:v>1145.5</c:v>
                </c:pt>
                <c:pt idx="6042">
                  <c:v>1146</c:v>
                </c:pt>
                <c:pt idx="6043">
                  <c:v>1146.5</c:v>
                </c:pt>
                <c:pt idx="6044">
                  <c:v>1147</c:v>
                </c:pt>
                <c:pt idx="6045">
                  <c:v>1147.5</c:v>
                </c:pt>
                <c:pt idx="6046">
                  <c:v>1148</c:v>
                </c:pt>
                <c:pt idx="6047">
                  <c:v>1148.5</c:v>
                </c:pt>
                <c:pt idx="6048">
                  <c:v>1149</c:v>
                </c:pt>
                <c:pt idx="6049">
                  <c:v>1149.5</c:v>
                </c:pt>
                <c:pt idx="6050">
                  <c:v>1150</c:v>
                </c:pt>
                <c:pt idx="6051">
                  <c:v>1150.5</c:v>
                </c:pt>
                <c:pt idx="6052">
                  <c:v>1151</c:v>
                </c:pt>
                <c:pt idx="6053">
                  <c:v>1151.5</c:v>
                </c:pt>
                <c:pt idx="6054">
                  <c:v>1152</c:v>
                </c:pt>
                <c:pt idx="6055">
                  <c:v>1152.5</c:v>
                </c:pt>
                <c:pt idx="6056">
                  <c:v>1153</c:v>
                </c:pt>
                <c:pt idx="6057">
                  <c:v>1153.5</c:v>
                </c:pt>
                <c:pt idx="6058">
                  <c:v>1154</c:v>
                </c:pt>
                <c:pt idx="6059">
                  <c:v>1154.5</c:v>
                </c:pt>
                <c:pt idx="6060">
                  <c:v>1155</c:v>
                </c:pt>
                <c:pt idx="6061">
                  <c:v>1155.5</c:v>
                </c:pt>
                <c:pt idx="6062">
                  <c:v>1156</c:v>
                </c:pt>
                <c:pt idx="6063">
                  <c:v>1156.5</c:v>
                </c:pt>
                <c:pt idx="6064">
                  <c:v>1157</c:v>
                </c:pt>
                <c:pt idx="6065">
                  <c:v>1157.5</c:v>
                </c:pt>
                <c:pt idx="6066">
                  <c:v>1158</c:v>
                </c:pt>
                <c:pt idx="6067">
                  <c:v>1158.5</c:v>
                </c:pt>
                <c:pt idx="6068">
                  <c:v>1159</c:v>
                </c:pt>
                <c:pt idx="6069">
                  <c:v>1159.5</c:v>
                </c:pt>
                <c:pt idx="6070">
                  <c:v>1160</c:v>
                </c:pt>
                <c:pt idx="6071">
                  <c:v>1160.5</c:v>
                </c:pt>
                <c:pt idx="6072">
                  <c:v>1161</c:v>
                </c:pt>
                <c:pt idx="6073">
                  <c:v>1161.5</c:v>
                </c:pt>
                <c:pt idx="6074">
                  <c:v>1162</c:v>
                </c:pt>
                <c:pt idx="6075">
                  <c:v>1162.5</c:v>
                </c:pt>
                <c:pt idx="6076">
                  <c:v>1163</c:v>
                </c:pt>
                <c:pt idx="6077">
                  <c:v>1163.5</c:v>
                </c:pt>
                <c:pt idx="6078">
                  <c:v>1164</c:v>
                </c:pt>
                <c:pt idx="6079">
                  <c:v>1164.5</c:v>
                </c:pt>
                <c:pt idx="6080">
                  <c:v>1165</c:v>
                </c:pt>
                <c:pt idx="6081">
                  <c:v>1165.5</c:v>
                </c:pt>
                <c:pt idx="6082">
                  <c:v>1166</c:v>
                </c:pt>
                <c:pt idx="6083">
                  <c:v>1166.5</c:v>
                </c:pt>
                <c:pt idx="6084">
                  <c:v>1167</c:v>
                </c:pt>
                <c:pt idx="6085">
                  <c:v>1167.5</c:v>
                </c:pt>
                <c:pt idx="6086">
                  <c:v>1168</c:v>
                </c:pt>
                <c:pt idx="6087">
                  <c:v>1168.5</c:v>
                </c:pt>
                <c:pt idx="6088">
                  <c:v>1169</c:v>
                </c:pt>
                <c:pt idx="6089">
                  <c:v>1169.5</c:v>
                </c:pt>
                <c:pt idx="6090">
                  <c:v>1170</c:v>
                </c:pt>
                <c:pt idx="6091">
                  <c:v>1170.5</c:v>
                </c:pt>
                <c:pt idx="6092">
                  <c:v>1171</c:v>
                </c:pt>
                <c:pt idx="6093">
                  <c:v>1171.5</c:v>
                </c:pt>
                <c:pt idx="6094">
                  <c:v>1172</c:v>
                </c:pt>
                <c:pt idx="6095">
                  <c:v>1172.5</c:v>
                </c:pt>
                <c:pt idx="6096">
                  <c:v>1173</c:v>
                </c:pt>
                <c:pt idx="6097">
                  <c:v>1173.5</c:v>
                </c:pt>
                <c:pt idx="6098">
                  <c:v>1174</c:v>
                </c:pt>
                <c:pt idx="6099">
                  <c:v>1174.5</c:v>
                </c:pt>
                <c:pt idx="6100">
                  <c:v>1175</c:v>
                </c:pt>
                <c:pt idx="6101">
                  <c:v>1175.5</c:v>
                </c:pt>
                <c:pt idx="6102">
                  <c:v>1176</c:v>
                </c:pt>
                <c:pt idx="6103">
                  <c:v>1176.5</c:v>
                </c:pt>
                <c:pt idx="6104">
                  <c:v>1177</c:v>
                </c:pt>
                <c:pt idx="6105">
                  <c:v>1177.5</c:v>
                </c:pt>
                <c:pt idx="6106">
                  <c:v>1178</c:v>
                </c:pt>
                <c:pt idx="6107">
                  <c:v>1178.5</c:v>
                </c:pt>
                <c:pt idx="6108">
                  <c:v>1179</c:v>
                </c:pt>
                <c:pt idx="6109">
                  <c:v>1179.5</c:v>
                </c:pt>
                <c:pt idx="6110">
                  <c:v>1180</c:v>
                </c:pt>
                <c:pt idx="6111">
                  <c:v>1180.5</c:v>
                </c:pt>
                <c:pt idx="6112">
                  <c:v>1181</c:v>
                </c:pt>
                <c:pt idx="6113">
                  <c:v>1181.5</c:v>
                </c:pt>
                <c:pt idx="6114">
                  <c:v>1182</c:v>
                </c:pt>
                <c:pt idx="6115">
                  <c:v>1182.5</c:v>
                </c:pt>
                <c:pt idx="6116">
                  <c:v>1183</c:v>
                </c:pt>
                <c:pt idx="6117">
                  <c:v>1183.5</c:v>
                </c:pt>
                <c:pt idx="6118">
                  <c:v>1184</c:v>
                </c:pt>
                <c:pt idx="6119">
                  <c:v>1184.5</c:v>
                </c:pt>
                <c:pt idx="6120">
                  <c:v>1185</c:v>
                </c:pt>
                <c:pt idx="6121">
                  <c:v>1185.5</c:v>
                </c:pt>
                <c:pt idx="6122">
                  <c:v>1186</c:v>
                </c:pt>
                <c:pt idx="6123">
                  <c:v>1186.5</c:v>
                </c:pt>
                <c:pt idx="6124">
                  <c:v>1187</c:v>
                </c:pt>
                <c:pt idx="6125">
                  <c:v>1187.5</c:v>
                </c:pt>
                <c:pt idx="6126">
                  <c:v>1188</c:v>
                </c:pt>
                <c:pt idx="6127">
                  <c:v>1188.5</c:v>
                </c:pt>
                <c:pt idx="6128">
                  <c:v>1189</c:v>
                </c:pt>
                <c:pt idx="6129">
                  <c:v>1189.5</c:v>
                </c:pt>
                <c:pt idx="6130">
                  <c:v>1190</c:v>
                </c:pt>
                <c:pt idx="6131">
                  <c:v>1190.5</c:v>
                </c:pt>
                <c:pt idx="6132">
                  <c:v>1191</c:v>
                </c:pt>
                <c:pt idx="6133">
                  <c:v>1191.5</c:v>
                </c:pt>
                <c:pt idx="6134">
                  <c:v>1192</c:v>
                </c:pt>
                <c:pt idx="6135">
                  <c:v>1192.5</c:v>
                </c:pt>
                <c:pt idx="6136">
                  <c:v>1193</c:v>
                </c:pt>
                <c:pt idx="6137">
                  <c:v>1193.5</c:v>
                </c:pt>
                <c:pt idx="6138">
                  <c:v>1194</c:v>
                </c:pt>
                <c:pt idx="6139">
                  <c:v>1194.5</c:v>
                </c:pt>
                <c:pt idx="6140">
                  <c:v>1195</c:v>
                </c:pt>
                <c:pt idx="6141">
                  <c:v>1195.5</c:v>
                </c:pt>
                <c:pt idx="6142">
                  <c:v>1196</c:v>
                </c:pt>
                <c:pt idx="6143">
                  <c:v>1196.5</c:v>
                </c:pt>
                <c:pt idx="6144">
                  <c:v>1197</c:v>
                </c:pt>
                <c:pt idx="6145">
                  <c:v>1197.5</c:v>
                </c:pt>
                <c:pt idx="6146">
                  <c:v>1198</c:v>
                </c:pt>
                <c:pt idx="6147">
                  <c:v>1198.5</c:v>
                </c:pt>
                <c:pt idx="6148">
                  <c:v>1199</c:v>
                </c:pt>
                <c:pt idx="6149">
                  <c:v>1199.5</c:v>
                </c:pt>
                <c:pt idx="6150">
                  <c:v>1200</c:v>
                </c:pt>
                <c:pt idx="6151">
                  <c:v>1200.5</c:v>
                </c:pt>
                <c:pt idx="6152">
                  <c:v>1201</c:v>
                </c:pt>
                <c:pt idx="6153">
                  <c:v>1201.5</c:v>
                </c:pt>
                <c:pt idx="6154">
                  <c:v>1202</c:v>
                </c:pt>
                <c:pt idx="6155">
                  <c:v>1202.5</c:v>
                </c:pt>
                <c:pt idx="6156">
                  <c:v>1203</c:v>
                </c:pt>
                <c:pt idx="6157">
                  <c:v>1203.5</c:v>
                </c:pt>
                <c:pt idx="6158">
                  <c:v>1204</c:v>
                </c:pt>
                <c:pt idx="6159">
                  <c:v>1204.5</c:v>
                </c:pt>
                <c:pt idx="6160">
                  <c:v>1205</c:v>
                </c:pt>
                <c:pt idx="6161">
                  <c:v>1205.5</c:v>
                </c:pt>
                <c:pt idx="6162">
                  <c:v>1206</c:v>
                </c:pt>
                <c:pt idx="6163">
                  <c:v>1206.5</c:v>
                </c:pt>
                <c:pt idx="6164">
                  <c:v>1207</c:v>
                </c:pt>
                <c:pt idx="6165">
                  <c:v>1207.5</c:v>
                </c:pt>
                <c:pt idx="6166">
                  <c:v>1208</c:v>
                </c:pt>
                <c:pt idx="6167">
                  <c:v>1208.5</c:v>
                </c:pt>
                <c:pt idx="6168">
                  <c:v>1209</c:v>
                </c:pt>
                <c:pt idx="6169">
                  <c:v>1209.5</c:v>
                </c:pt>
                <c:pt idx="6170">
                  <c:v>1210</c:v>
                </c:pt>
                <c:pt idx="6171">
                  <c:v>1210.5</c:v>
                </c:pt>
                <c:pt idx="6172">
                  <c:v>1211</c:v>
                </c:pt>
                <c:pt idx="6173">
                  <c:v>1211.5</c:v>
                </c:pt>
                <c:pt idx="6174">
                  <c:v>1212</c:v>
                </c:pt>
                <c:pt idx="6175">
                  <c:v>1212.5</c:v>
                </c:pt>
                <c:pt idx="6176">
                  <c:v>1213</c:v>
                </c:pt>
                <c:pt idx="6177">
                  <c:v>1213.5</c:v>
                </c:pt>
                <c:pt idx="6178">
                  <c:v>1214</c:v>
                </c:pt>
                <c:pt idx="6179">
                  <c:v>1214.5</c:v>
                </c:pt>
                <c:pt idx="6180">
                  <c:v>1215</c:v>
                </c:pt>
                <c:pt idx="6181">
                  <c:v>1215.5</c:v>
                </c:pt>
                <c:pt idx="6182">
                  <c:v>1216</c:v>
                </c:pt>
                <c:pt idx="6183">
                  <c:v>1216.5</c:v>
                </c:pt>
                <c:pt idx="6184">
                  <c:v>1217</c:v>
                </c:pt>
                <c:pt idx="6185">
                  <c:v>1217.5</c:v>
                </c:pt>
                <c:pt idx="6186">
                  <c:v>1218</c:v>
                </c:pt>
                <c:pt idx="6187">
                  <c:v>1218.5</c:v>
                </c:pt>
                <c:pt idx="6188">
                  <c:v>1219</c:v>
                </c:pt>
                <c:pt idx="6189">
                  <c:v>1219.5</c:v>
                </c:pt>
                <c:pt idx="6190">
                  <c:v>1220</c:v>
                </c:pt>
                <c:pt idx="6191">
                  <c:v>1220.5</c:v>
                </c:pt>
                <c:pt idx="6192">
                  <c:v>1221</c:v>
                </c:pt>
                <c:pt idx="6193">
                  <c:v>1221.5</c:v>
                </c:pt>
                <c:pt idx="6194">
                  <c:v>1222</c:v>
                </c:pt>
                <c:pt idx="6195">
                  <c:v>1222.5</c:v>
                </c:pt>
                <c:pt idx="6196">
                  <c:v>1223</c:v>
                </c:pt>
                <c:pt idx="6197">
                  <c:v>1223.5</c:v>
                </c:pt>
                <c:pt idx="6198">
                  <c:v>1224</c:v>
                </c:pt>
                <c:pt idx="6199">
                  <c:v>1224.5</c:v>
                </c:pt>
                <c:pt idx="6200">
                  <c:v>1225</c:v>
                </c:pt>
                <c:pt idx="6201">
                  <c:v>1225.5</c:v>
                </c:pt>
                <c:pt idx="6202">
                  <c:v>1226</c:v>
                </c:pt>
                <c:pt idx="6203">
                  <c:v>1226.5</c:v>
                </c:pt>
                <c:pt idx="6204">
                  <c:v>1227</c:v>
                </c:pt>
                <c:pt idx="6205">
                  <c:v>1227.5</c:v>
                </c:pt>
                <c:pt idx="6206">
                  <c:v>1228</c:v>
                </c:pt>
                <c:pt idx="6207">
                  <c:v>1228.5</c:v>
                </c:pt>
                <c:pt idx="6208">
                  <c:v>1229</c:v>
                </c:pt>
                <c:pt idx="6209">
                  <c:v>1229.5</c:v>
                </c:pt>
                <c:pt idx="6210">
                  <c:v>1230</c:v>
                </c:pt>
                <c:pt idx="6211">
                  <c:v>1230.5</c:v>
                </c:pt>
                <c:pt idx="6212">
                  <c:v>1231</c:v>
                </c:pt>
                <c:pt idx="6213">
                  <c:v>1231.5</c:v>
                </c:pt>
                <c:pt idx="6214">
                  <c:v>1232</c:v>
                </c:pt>
                <c:pt idx="6215">
                  <c:v>1232.5</c:v>
                </c:pt>
                <c:pt idx="6216">
                  <c:v>1233</c:v>
                </c:pt>
                <c:pt idx="6217">
                  <c:v>1233.5</c:v>
                </c:pt>
                <c:pt idx="6218">
                  <c:v>1234</c:v>
                </c:pt>
                <c:pt idx="6219">
                  <c:v>1234.5</c:v>
                </c:pt>
                <c:pt idx="6220">
                  <c:v>1235</c:v>
                </c:pt>
                <c:pt idx="6221">
                  <c:v>1235.5</c:v>
                </c:pt>
                <c:pt idx="6222">
                  <c:v>1236</c:v>
                </c:pt>
                <c:pt idx="6223">
                  <c:v>1236.5</c:v>
                </c:pt>
                <c:pt idx="6224">
                  <c:v>1237</c:v>
                </c:pt>
                <c:pt idx="6225">
                  <c:v>1237.5</c:v>
                </c:pt>
                <c:pt idx="6226">
                  <c:v>1238</c:v>
                </c:pt>
                <c:pt idx="6227">
                  <c:v>1238.5</c:v>
                </c:pt>
                <c:pt idx="6228">
                  <c:v>1239</c:v>
                </c:pt>
                <c:pt idx="6229">
                  <c:v>1239.5</c:v>
                </c:pt>
                <c:pt idx="6230">
                  <c:v>1240</c:v>
                </c:pt>
                <c:pt idx="6231">
                  <c:v>1240.5</c:v>
                </c:pt>
                <c:pt idx="6232">
                  <c:v>1241</c:v>
                </c:pt>
                <c:pt idx="6233">
                  <c:v>1241.5</c:v>
                </c:pt>
                <c:pt idx="6234">
                  <c:v>1242</c:v>
                </c:pt>
                <c:pt idx="6235">
                  <c:v>1242.5</c:v>
                </c:pt>
                <c:pt idx="6236">
                  <c:v>1243</c:v>
                </c:pt>
                <c:pt idx="6237">
                  <c:v>1243.5</c:v>
                </c:pt>
                <c:pt idx="6238">
                  <c:v>1244</c:v>
                </c:pt>
                <c:pt idx="6239">
                  <c:v>1244.5</c:v>
                </c:pt>
                <c:pt idx="6240">
                  <c:v>1245</c:v>
                </c:pt>
                <c:pt idx="6241">
                  <c:v>1245.5</c:v>
                </c:pt>
                <c:pt idx="6242">
                  <c:v>1246</c:v>
                </c:pt>
                <c:pt idx="6243">
                  <c:v>1246.5</c:v>
                </c:pt>
                <c:pt idx="6244">
                  <c:v>1247</c:v>
                </c:pt>
                <c:pt idx="6245">
                  <c:v>1247.5</c:v>
                </c:pt>
                <c:pt idx="6246">
                  <c:v>1248</c:v>
                </c:pt>
                <c:pt idx="6247">
                  <c:v>1248.5</c:v>
                </c:pt>
                <c:pt idx="6248">
                  <c:v>1249</c:v>
                </c:pt>
                <c:pt idx="6249">
                  <c:v>1249.5</c:v>
                </c:pt>
                <c:pt idx="6250">
                  <c:v>1250</c:v>
                </c:pt>
                <c:pt idx="6251">
                  <c:v>1250.5</c:v>
                </c:pt>
                <c:pt idx="6252">
                  <c:v>1251</c:v>
                </c:pt>
                <c:pt idx="6253">
                  <c:v>1251.5</c:v>
                </c:pt>
                <c:pt idx="6254">
                  <c:v>1252</c:v>
                </c:pt>
                <c:pt idx="6255">
                  <c:v>1252.5</c:v>
                </c:pt>
                <c:pt idx="6256">
                  <c:v>1253</c:v>
                </c:pt>
                <c:pt idx="6257">
                  <c:v>1253.5</c:v>
                </c:pt>
                <c:pt idx="6258">
                  <c:v>1254</c:v>
                </c:pt>
                <c:pt idx="6259">
                  <c:v>1254.5</c:v>
                </c:pt>
                <c:pt idx="6260">
                  <c:v>1255</c:v>
                </c:pt>
                <c:pt idx="6261">
                  <c:v>1255.5</c:v>
                </c:pt>
                <c:pt idx="6262">
                  <c:v>1256</c:v>
                </c:pt>
                <c:pt idx="6263">
                  <c:v>1256.5</c:v>
                </c:pt>
                <c:pt idx="6264">
                  <c:v>1257</c:v>
                </c:pt>
                <c:pt idx="6265">
                  <c:v>1257.5</c:v>
                </c:pt>
                <c:pt idx="6266">
                  <c:v>1258</c:v>
                </c:pt>
                <c:pt idx="6267">
                  <c:v>1258.5</c:v>
                </c:pt>
                <c:pt idx="6268">
                  <c:v>1259</c:v>
                </c:pt>
                <c:pt idx="6269">
                  <c:v>1259.5</c:v>
                </c:pt>
                <c:pt idx="6270">
                  <c:v>1260</c:v>
                </c:pt>
                <c:pt idx="6271">
                  <c:v>1260.5</c:v>
                </c:pt>
                <c:pt idx="6272">
                  <c:v>1261</c:v>
                </c:pt>
                <c:pt idx="6273">
                  <c:v>1261.5</c:v>
                </c:pt>
                <c:pt idx="6274">
                  <c:v>1262</c:v>
                </c:pt>
                <c:pt idx="6275">
                  <c:v>1262.5</c:v>
                </c:pt>
                <c:pt idx="6276">
                  <c:v>1263</c:v>
                </c:pt>
                <c:pt idx="6277">
                  <c:v>1263.5</c:v>
                </c:pt>
                <c:pt idx="6278">
                  <c:v>1264</c:v>
                </c:pt>
                <c:pt idx="6279">
                  <c:v>1264.5</c:v>
                </c:pt>
                <c:pt idx="6280">
                  <c:v>1265</c:v>
                </c:pt>
                <c:pt idx="6281">
                  <c:v>1265.5</c:v>
                </c:pt>
                <c:pt idx="6282">
                  <c:v>1266</c:v>
                </c:pt>
                <c:pt idx="6283">
                  <c:v>1266.5</c:v>
                </c:pt>
                <c:pt idx="6284">
                  <c:v>1267</c:v>
                </c:pt>
                <c:pt idx="6285">
                  <c:v>1267.5</c:v>
                </c:pt>
                <c:pt idx="6286">
                  <c:v>1268</c:v>
                </c:pt>
                <c:pt idx="6287">
                  <c:v>1268.5</c:v>
                </c:pt>
                <c:pt idx="6288">
                  <c:v>1269</c:v>
                </c:pt>
                <c:pt idx="6289">
                  <c:v>1269.5</c:v>
                </c:pt>
                <c:pt idx="6290">
                  <c:v>1270</c:v>
                </c:pt>
                <c:pt idx="6291">
                  <c:v>1270.5</c:v>
                </c:pt>
                <c:pt idx="6292">
                  <c:v>1271</c:v>
                </c:pt>
                <c:pt idx="6293">
                  <c:v>1271.5</c:v>
                </c:pt>
                <c:pt idx="6294">
                  <c:v>1272</c:v>
                </c:pt>
                <c:pt idx="6295">
                  <c:v>1272.5</c:v>
                </c:pt>
                <c:pt idx="6296">
                  <c:v>1273</c:v>
                </c:pt>
                <c:pt idx="6297">
                  <c:v>1273.5</c:v>
                </c:pt>
                <c:pt idx="6298">
                  <c:v>1274</c:v>
                </c:pt>
                <c:pt idx="6299">
                  <c:v>1274.5</c:v>
                </c:pt>
                <c:pt idx="6300">
                  <c:v>1275</c:v>
                </c:pt>
                <c:pt idx="6301">
                  <c:v>1275.5</c:v>
                </c:pt>
                <c:pt idx="6302">
                  <c:v>1276</c:v>
                </c:pt>
                <c:pt idx="6303">
                  <c:v>1276.5</c:v>
                </c:pt>
                <c:pt idx="6304">
                  <c:v>1277</c:v>
                </c:pt>
                <c:pt idx="6305">
                  <c:v>1277.5</c:v>
                </c:pt>
                <c:pt idx="6306">
                  <c:v>1278</c:v>
                </c:pt>
                <c:pt idx="6307">
                  <c:v>1278.5</c:v>
                </c:pt>
                <c:pt idx="6308">
                  <c:v>1279</c:v>
                </c:pt>
                <c:pt idx="6309">
                  <c:v>1279.5</c:v>
                </c:pt>
                <c:pt idx="6310">
                  <c:v>1280</c:v>
                </c:pt>
                <c:pt idx="6311">
                  <c:v>1280.5</c:v>
                </c:pt>
                <c:pt idx="6312">
                  <c:v>1281</c:v>
                </c:pt>
                <c:pt idx="6313">
                  <c:v>1281.5</c:v>
                </c:pt>
                <c:pt idx="6314">
                  <c:v>1282</c:v>
                </c:pt>
                <c:pt idx="6315">
                  <c:v>1282.5</c:v>
                </c:pt>
                <c:pt idx="6316">
                  <c:v>1283</c:v>
                </c:pt>
                <c:pt idx="6317">
                  <c:v>1283.5</c:v>
                </c:pt>
                <c:pt idx="6318">
                  <c:v>1284</c:v>
                </c:pt>
                <c:pt idx="6319">
                  <c:v>1284.5</c:v>
                </c:pt>
                <c:pt idx="6320">
                  <c:v>1285</c:v>
                </c:pt>
                <c:pt idx="6321">
                  <c:v>1285.5</c:v>
                </c:pt>
                <c:pt idx="6322">
                  <c:v>1286</c:v>
                </c:pt>
                <c:pt idx="6323">
                  <c:v>1286.5</c:v>
                </c:pt>
                <c:pt idx="6324">
                  <c:v>1287</c:v>
                </c:pt>
                <c:pt idx="6325">
                  <c:v>1287.5</c:v>
                </c:pt>
                <c:pt idx="6326">
                  <c:v>1288</c:v>
                </c:pt>
                <c:pt idx="6327">
                  <c:v>1288.5</c:v>
                </c:pt>
                <c:pt idx="6328">
                  <c:v>1289</c:v>
                </c:pt>
                <c:pt idx="6329">
                  <c:v>1289.5</c:v>
                </c:pt>
                <c:pt idx="6330">
                  <c:v>1290</c:v>
                </c:pt>
                <c:pt idx="6331">
                  <c:v>1290.5</c:v>
                </c:pt>
                <c:pt idx="6332">
                  <c:v>1291</c:v>
                </c:pt>
                <c:pt idx="6333">
                  <c:v>1291.5</c:v>
                </c:pt>
                <c:pt idx="6334">
                  <c:v>1292</c:v>
                </c:pt>
                <c:pt idx="6335">
                  <c:v>1292.5</c:v>
                </c:pt>
                <c:pt idx="6336">
                  <c:v>1293</c:v>
                </c:pt>
                <c:pt idx="6337">
                  <c:v>1293.5</c:v>
                </c:pt>
                <c:pt idx="6338">
                  <c:v>1294</c:v>
                </c:pt>
                <c:pt idx="6339">
                  <c:v>1294.5</c:v>
                </c:pt>
                <c:pt idx="6340">
                  <c:v>1295</c:v>
                </c:pt>
                <c:pt idx="6341">
                  <c:v>1295.5</c:v>
                </c:pt>
                <c:pt idx="6342">
                  <c:v>1296</c:v>
                </c:pt>
                <c:pt idx="6343">
                  <c:v>1296.5</c:v>
                </c:pt>
                <c:pt idx="6344">
                  <c:v>1297</c:v>
                </c:pt>
                <c:pt idx="6345">
                  <c:v>1297.5</c:v>
                </c:pt>
                <c:pt idx="6346">
                  <c:v>1298</c:v>
                </c:pt>
                <c:pt idx="6347">
                  <c:v>1298.5</c:v>
                </c:pt>
                <c:pt idx="6348">
                  <c:v>1299</c:v>
                </c:pt>
                <c:pt idx="6349">
                  <c:v>1299.5</c:v>
                </c:pt>
                <c:pt idx="6350">
                  <c:v>1300</c:v>
                </c:pt>
                <c:pt idx="6351">
                  <c:v>1300.5</c:v>
                </c:pt>
                <c:pt idx="6352">
                  <c:v>1301</c:v>
                </c:pt>
                <c:pt idx="6353">
                  <c:v>1301.5</c:v>
                </c:pt>
                <c:pt idx="6354">
                  <c:v>1302</c:v>
                </c:pt>
                <c:pt idx="6355">
                  <c:v>1302.5</c:v>
                </c:pt>
                <c:pt idx="6356">
                  <c:v>1303</c:v>
                </c:pt>
                <c:pt idx="6357">
                  <c:v>1303.5</c:v>
                </c:pt>
                <c:pt idx="6358">
                  <c:v>1304</c:v>
                </c:pt>
                <c:pt idx="6359">
                  <c:v>1304.5</c:v>
                </c:pt>
                <c:pt idx="6360">
                  <c:v>1305</c:v>
                </c:pt>
                <c:pt idx="6361">
                  <c:v>1305.5</c:v>
                </c:pt>
                <c:pt idx="6362">
                  <c:v>1306</c:v>
                </c:pt>
                <c:pt idx="6363">
                  <c:v>1306.5</c:v>
                </c:pt>
                <c:pt idx="6364">
                  <c:v>1307</c:v>
                </c:pt>
                <c:pt idx="6365">
                  <c:v>1307.5</c:v>
                </c:pt>
                <c:pt idx="6366">
                  <c:v>1308</c:v>
                </c:pt>
                <c:pt idx="6367">
                  <c:v>1308.5</c:v>
                </c:pt>
                <c:pt idx="6368">
                  <c:v>1309</c:v>
                </c:pt>
                <c:pt idx="6369">
                  <c:v>1309.5</c:v>
                </c:pt>
                <c:pt idx="6370">
                  <c:v>1310</c:v>
                </c:pt>
                <c:pt idx="6371">
                  <c:v>1310.5</c:v>
                </c:pt>
                <c:pt idx="6372">
                  <c:v>1311</c:v>
                </c:pt>
                <c:pt idx="6373">
                  <c:v>1311.5</c:v>
                </c:pt>
                <c:pt idx="6374">
                  <c:v>1312</c:v>
                </c:pt>
                <c:pt idx="6375">
                  <c:v>1312.5</c:v>
                </c:pt>
                <c:pt idx="6376">
                  <c:v>1313</c:v>
                </c:pt>
                <c:pt idx="6377">
                  <c:v>1313.5</c:v>
                </c:pt>
                <c:pt idx="6378">
                  <c:v>1314</c:v>
                </c:pt>
                <c:pt idx="6379">
                  <c:v>1314.5</c:v>
                </c:pt>
                <c:pt idx="6380">
                  <c:v>1315</c:v>
                </c:pt>
                <c:pt idx="6381">
                  <c:v>1315.5</c:v>
                </c:pt>
                <c:pt idx="6382">
                  <c:v>1316</c:v>
                </c:pt>
                <c:pt idx="6383">
                  <c:v>1316.5</c:v>
                </c:pt>
                <c:pt idx="6384">
                  <c:v>1317</c:v>
                </c:pt>
                <c:pt idx="6385">
                  <c:v>1317.5</c:v>
                </c:pt>
                <c:pt idx="6386">
                  <c:v>1318</c:v>
                </c:pt>
                <c:pt idx="6387">
                  <c:v>1318.5</c:v>
                </c:pt>
                <c:pt idx="6388">
                  <c:v>1319</c:v>
                </c:pt>
                <c:pt idx="6389">
                  <c:v>1319.5</c:v>
                </c:pt>
                <c:pt idx="6390">
                  <c:v>1320</c:v>
                </c:pt>
                <c:pt idx="6391">
                  <c:v>1320.5</c:v>
                </c:pt>
                <c:pt idx="6392">
                  <c:v>1321</c:v>
                </c:pt>
                <c:pt idx="6393">
                  <c:v>1321.5</c:v>
                </c:pt>
                <c:pt idx="6394">
                  <c:v>1322</c:v>
                </c:pt>
                <c:pt idx="6395">
                  <c:v>1322.5</c:v>
                </c:pt>
                <c:pt idx="6396">
                  <c:v>1323</c:v>
                </c:pt>
                <c:pt idx="6397">
                  <c:v>1323.5</c:v>
                </c:pt>
                <c:pt idx="6398">
                  <c:v>1324</c:v>
                </c:pt>
                <c:pt idx="6399">
                  <c:v>1324.5</c:v>
                </c:pt>
                <c:pt idx="6400">
                  <c:v>1325</c:v>
                </c:pt>
                <c:pt idx="6401">
                  <c:v>1325.5</c:v>
                </c:pt>
                <c:pt idx="6402">
                  <c:v>1326</c:v>
                </c:pt>
                <c:pt idx="6403">
                  <c:v>1326.5</c:v>
                </c:pt>
                <c:pt idx="6404">
                  <c:v>1327</c:v>
                </c:pt>
                <c:pt idx="6405">
                  <c:v>1327.5</c:v>
                </c:pt>
                <c:pt idx="6406">
                  <c:v>1328</c:v>
                </c:pt>
                <c:pt idx="6407">
                  <c:v>1328.5</c:v>
                </c:pt>
                <c:pt idx="6408">
                  <c:v>1329</c:v>
                </c:pt>
                <c:pt idx="6409">
                  <c:v>1329.5</c:v>
                </c:pt>
                <c:pt idx="6410">
                  <c:v>1330</c:v>
                </c:pt>
                <c:pt idx="6411">
                  <c:v>1330.5</c:v>
                </c:pt>
                <c:pt idx="6412">
                  <c:v>1331</c:v>
                </c:pt>
                <c:pt idx="6413">
                  <c:v>1331.5</c:v>
                </c:pt>
                <c:pt idx="6414">
                  <c:v>1332</c:v>
                </c:pt>
                <c:pt idx="6415">
                  <c:v>1332.5</c:v>
                </c:pt>
                <c:pt idx="6416">
                  <c:v>1333</c:v>
                </c:pt>
                <c:pt idx="6417">
                  <c:v>1333.5</c:v>
                </c:pt>
                <c:pt idx="6418">
                  <c:v>1334</c:v>
                </c:pt>
                <c:pt idx="6419">
                  <c:v>1334.5</c:v>
                </c:pt>
                <c:pt idx="6420">
                  <c:v>1335</c:v>
                </c:pt>
                <c:pt idx="6421">
                  <c:v>1335.5</c:v>
                </c:pt>
                <c:pt idx="6422">
                  <c:v>1336</c:v>
                </c:pt>
                <c:pt idx="6423">
                  <c:v>1336.5</c:v>
                </c:pt>
                <c:pt idx="6424">
                  <c:v>1337</c:v>
                </c:pt>
                <c:pt idx="6425">
                  <c:v>1337.5</c:v>
                </c:pt>
                <c:pt idx="6426">
                  <c:v>1338</c:v>
                </c:pt>
                <c:pt idx="6427">
                  <c:v>1338.5</c:v>
                </c:pt>
                <c:pt idx="6428">
                  <c:v>1339</c:v>
                </c:pt>
                <c:pt idx="6429">
                  <c:v>1339.5</c:v>
                </c:pt>
                <c:pt idx="6430">
                  <c:v>1340</c:v>
                </c:pt>
                <c:pt idx="6431">
                  <c:v>1340.5</c:v>
                </c:pt>
                <c:pt idx="6432">
                  <c:v>1341</c:v>
                </c:pt>
                <c:pt idx="6433">
                  <c:v>1341.5</c:v>
                </c:pt>
                <c:pt idx="6434">
                  <c:v>1342</c:v>
                </c:pt>
                <c:pt idx="6435">
                  <c:v>1342.5</c:v>
                </c:pt>
                <c:pt idx="6436">
                  <c:v>1343</c:v>
                </c:pt>
                <c:pt idx="6437">
                  <c:v>1343.5</c:v>
                </c:pt>
                <c:pt idx="6438">
                  <c:v>1344</c:v>
                </c:pt>
                <c:pt idx="6439">
                  <c:v>1344.5</c:v>
                </c:pt>
                <c:pt idx="6440">
                  <c:v>1345</c:v>
                </c:pt>
                <c:pt idx="6441">
                  <c:v>1345.5</c:v>
                </c:pt>
                <c:pt idx="6442">
                  <c:v>1346</c:v>
                </c:pt>
                <c:pt idx="6443">
                  <c:v>1346.5</c:v>
                </c:pt>
                <c:pt idx="6444">
                  <c:v>1347</c:v>
                </c:pt>
                <c:pt idx="6445">
                  <c:v>1347.5</c:v>
                </c:pt>
                <c:pt idx="6446">
                  <c:v>1348</c:v>
                </c:pt>
                <c:pt idx="6447">
                  <c:v>1348.5</c:v>
                </c:pt>
                <c:pt idx="6448">
                  <c:v>1349</c:v>
                </c:pt>
                <c:pt idx="6449">
                  <c:v>1349.5</c:v>
                </c:pt>
                <c:pt idx="6450">
                  <c:v>1350</c:v>
                </c:pt>
                <c:pt idx="6451">
                  <c:v>1350.5</c:v>
                </c:pt>
                <c:pt idx="6452">
                  <c:v>1351</c:v>
                </c:pt>
                <c:pt idx="6453">
                  <c:v>1351.5</c:v>
                </c:pt>
                <c:pt idx="6454">
                  <c:v>1352</c:v>
                </c:pt>
                <c:pt idx="6455">
                  <c:v>1352.5</c:v>
                </c:pt>
                <c:pt idx="6456">
                  <c:v>1353</c:v>
                </c:pt>
                <c:pt idx="6457">
                  <c:v>1353.5</c:v>
                </c:pt>
                <c:pt idx="6458">
                  <c:v>1354</c:v>
                </c:pt>
                <c:pt idx="6459">
                  <c:v>1354.5</c:v>
                </c:pt>
                <c:pt idx="6460">
                  <c:v>1355</c:v>
                </c:pt>
                <c:pt idx="6461">
                  <c:v>1355.5</c:v>
                </c:pt>
                <c:pt idx="6462">
                  <c:v>1356</c:v>
                </c:pt>
                <c:pt idx="6463">
                  <c:v>1356.5</c:v>
                </c:pt>
                <c:pt idx="6464">
                  <c:v>1357</c:v>
                </c:pt>
                <c:pt idx="6465">
                  <c:v>1357.5</c:v>
                </c:pt>
                <c:pt idx="6466">
                  <c:v>1358</c:v>
                </c:pt>
                <c:pt idx="6467">
                  <c:v>1358.5</c:v>
                </c:pt>
                <c:pt idx="6468">
                  <c:v>1359</c:v>
                </c:pt>
                <c:pt idx="6469">
                  <c:v>1359.5</c:v>
                </c:pt>
                <c:pt idx="6470">
                  <c:v>1360</c:v>
                </c:pt>
                <c:pt idx="6471">
                  <c:v>1360.5</c:v>
                </c:pt>
                <c:pt idx="6472">
                  <c:v>1361</c:v>
                </c:pt>
                <c:pt idx="6473">
                  <c:v>1361.5</c:v>
                </c:pt>
                <c:pt idx="6474">
                  <c:v>1362</c:v>
                </c:pt>
                <c:pt idx="6475">
                  <c:v>1362.5</c:v>
                </c:pt>
                <c:pt idx="6476">
                  <c:v>1363</c:v>
                </c:pt>
                <c:pt idx="6477">
                  <c:v>1363.5</c:v>
                </c:pt>
                <c:pt idx="6478">
                  <c:v>1364</c:v>
                </c:pt>
                <c:pt idx="6479">
                  <c:v>1364.5</c:v>
                </c:pt>
                <c:pt idx="6480">
                  <c:v>1365</c:v>
                </c:pt>
                <c:pt idx="6481">
                  <c:v>1365.5</c:v>
                </c:pt>
                <c:pt idx="6482">
                  <c:v>1366</c:v>
                </c:pt>
                <c:pt idx="6483">
                  <c:v>1366.5</c:v>
                </c:pt>
                <c:pt idx="6484">
                  <c:v>1367</c:v>
                </c:pt>
                <c:pt idx="6485">
                  <c:v>1367.5</c:v>
                </c:pt>
                <c:pt idx="6486">
                  <c:v>1368</c:v>
                </c:pt>
                <c:pt idx="6487">
                  <c:v>1368.5</c:v>
                </c:pt>
                <c:pt idx="6488">
                  <c:v>1369</c:v>
                </c:pt>
                <c:pt idx="6489">
                  <c:v>1369.5</c:v>
                </c:pt>
                <c:pt idx="6490">
                  <c:v>1370</c:v>
                </c:pt>
                <c:pt idx="6491">
                  <c:v>1370.5</c:v>
                </c:pt>
                <c:pt idx="6492">
                  <c:v>1371</c:v>
                </c:pt>
                <c:pt idx="6493">
                  <c:v>1371.5</c:v>
                </c:pt>
                <c:pt idx="6494">
                  <c:v>1372</c:v>
                </c:pt>
                <c:pt idx="6495">
                  <c:v>1372.5</c:v>
                </c:pt>
                <c:pt idx="6496">
                  <c:v>1373</c:v>
                </c:pt>
                <c:pt idx="6497">
                  <c:v>1373.5</c:v>
                </c:pt>
                <c:pt idx="6498">
                  <c:v>1374</c:v>
                </c:pt>
                <c:pt idx="6499">
                  <c:v>1374.5</c:v>
                </c:pt>
                <c:pt idx="6500">
                  <c:v>1375</c:v>
                </c:pt>
                <c:pt idx="6501">
                  <c:v>1375.5</c:v>
                </c:pt>
                <c:pt idx="6502">
                  <c:v>1376</c:v>
                </c:pt>
                <c:pt idx="6503">
                  <c:v>1376.5</c:v>
                </c:pt>
                <c:pt idx="6504">
                  <c:v>1377</c:v>
                </c:pt>
                <c:pt idx="6505">
                  <c:v>1377.5</c:v>
                </c:pt>
                <c:pt idx="6506">
                  <c:v>1378</c:v>
                </c:pt>
                <c:pt idx="6507">
                  <c:v>1378.5</c:v>
                </c:pt>
                <c:pt idx="6508">
                  <c:v>1379</c:v>
                </c:pt>
                <c:pt idx="6509">
                  <c:v>1379.5</c:v>
                </c:pt>
                <c:pt idx="6510">
                  <c:v>1380</c:v>
                </c:pt>
                <c:pt idx="6511">
                  <c:v>1380.5</c:v>
                </c:pt>
                <c:pt idx="6512">
                  <c:v>1381</c:v>
                </c:pt>
                <c:pt idx="6513">
                  <c:v>1381.5</c:v>
                </c:pt>
                <c:pt idx="6514">
                  <c:v>1382</c:v>
                </c:pt>
                <c:pt idx="6515">
                  <c:v>1382.5</c:v>
                </c:pt>
                <c:pt idx="6516">
                  <c:v>1383</c:v>
                </c:pt>
                <c:pt idx="6517">
                  <c:v>1383.5</c:v>
                </c:pt>
                <c:pt idx="6518">
                  <c:v>1384</c:v>
                </c:pt>
                <c:pt idx="6519">
                  <c:v>1384.5</c:v>
                </c:pt>
                <c:pt idx="6520">
                  <c:v>1385</c:v>
                </c:pt>
                <c:pt idx="6521">
                  <c:v>1385.5</c:v>
                </c:pt>
                <c:pt idx="6522">
                  <c:v>1386</c:v>
                </c:pt>
                <c:pt idx="6523">
                  <c:v>1386.5</c:v>
                </c:pt>
                <c:pt idx="6524">
                  <c:v>1387</c:v>
                </c:pt>
                <c:pt idx="6525">
                  <c:v>1387.5</c:v>
                </c:pt>
                <c:pt idx="6526">
                  <c:v>1388</c:v>
                </c:pt>
                <c:pt idx="6527">
                  <c:v>1388.5</c:v>
                </c:pt>
                <c:pt idx="6528">
                  <c:v>1389</c:v>
                </c:pt>
                <c:pt idx="6529">
                  <c:v>1389.5</c:v>
                </c:pt>
                <c:pt idx="6530">
                  <c:v>1390</c:v>
                </c:pt>
                <c:pt idx="6531">
                  <c:v>1390.5</c:v>
                </c:pt>
                <c:pt idx="6532">
                  <c:v>1391</c:v>
                </c:pt>
                <c:pt idx="6533">
                  <c:v>1391.5</c:v>
                </c:pt>
                <c:pt idx="6534">
                  <c:v>1392</c:v>
                </c:pt>
                <c:pt idx="6535">
                  <c:v>1392.5</c:v>
                </c:pt>
                <c:pt idx="6536">
                  <c:v>1393</c:v>
                </c:pt>
                <c:pt idx="6537">
                  <c:v>1393.5</c:v>
                </c:pt>
                <c:pt idx="6538">
                  <c:v>1394</c:v>
                </c:pt>
                <c:pt idx="6539">
                  <c:v>1394.5</c:v>
                </c:pt>
                <c:pt idx="6540">
                  <c:v>1395</c:v>
                </c:pt>
                <c:pt idx="6541">
                  <c:v>1395.5</c:v>
                </c:pt>
                <c:pt idx="6542">
                  <c:v>1396</c:v>
                </c:pt>
                <c:pt idx="6543">
                  <c:v>1396.5</c:v>
                </c:pt>
                <c:pt idx="6544">
                  <c:v>1397</c:v>
                </c:pt>
                <c:pt idx="6545">
                  <c:v>1397.5</c:v>
                </c:pt>
                <c:pt idx="6546">
                  <c:v>1398</c:v>
                </c:pt>
                <c:pt idx="6547">
                  <c:v>1398.5</c:v>
                </c:pt>
                <c:pt idx="6548">
                  <c:v>1399</c:v>
                </c:pt>
                <c:pt idx="6549">
                  <c:v>1399.5</c:v>
                </c:pt>
                <c:pt idx="6550">
                  <c:v>1400</c:v>
                </c:pt>
                <c:pt idx="6551">
                  <c:v>1400.5</c:v>
                </c:pt>
                <c:pt idx="6552">
                  <c:v>1401</c:v>
                </c:pt>
                <c:pt idx="6553">
                  <c:v>1401.5</c:v>
                </c:pt>
                <c:pt idx="6554">
                  <c:v>1402</c:v>
                </c:pt>
                <c:pt idx="6555">
                  <c:v>1402.5</c:v>
                </c:pt>
                <c:pt idx="6556">
                  <c:v>1403</c:v>
                </c:pt>
                <c:pt idx="6557">
                  <c:v>1403.5</c:v>
                </c:pt>
                <c:pt idx="6558">
                  <c:v>1404</c:v>
                </c:pt>
                <c:pt idx="6559">
                  <c:v>1404.5</c:v>
                </c:pt>
                <c:pt idx="6560">
                  <c:v>1405</c:v>
                </c:pt>
                <c:pt idx="6561">
                  <c:v>1405.5</c:v>
                </c:pt>
                <c:pt idx="6562">
                  <c:v>1406</c:v>
                </c:pt>
                <c:pt idx="6563">
                  <c:v>1406.5</c:v>
                </c:pt>
                <c:pt idx="6564">
                  <c:v>1407</c:v>
                </c:pt>
                <c:pt idx="6565">
                  <c:v>1407.5</c:v>
                </c:pt>
                <c:pt idx="6566">
                  <c:v>1408</c:v>
                </c:pt>
                <c:pt idx="6567">
                  <c:v>1408.5</c:v>
                </c:pt>
                <c:pt idx="6568">
                  <c:v>1409</c:v>
                </c:pt>
                <c:pt idx="6569">
                  <c:v>1409.5</c:v>
                </c:pt>
                <c:pt idx="6570">
                  <c:v>1410</c:v>
                </c:pt>
                <c:pt idx="6571">
                  <c:v>1410.5</c:v>
                </c:pt>
                <c:pt idx="6572">
                  <c:v>1411</c:v>
                </c:pt>
                <c:pt idx="6573">
                  <c:v>1411.5</c:v>
                </c:pt>
                <c:pt idx="6574">
                  <c:v>1412</c:v>
                </c:pt>
                <c:pt idx="6575">
                  <c:v>1412.5</c:v>
                </c:pt>
                <c:pt idx="6576">
                  <c:v>1413</c:v>
                </c:pt>
                <c:pt idx="6577">
                  <c:v>1413.5</c:v>
                </c:pt>
                <c:pt idx="6578">
                  <c:v>1414</c:v>
                </c:pt>
                <c:pt idx="6579">
                  <c:v>1414.5</c:v>
                </c:pt>
                <c:pt idx="6580">
                  <c:v>1415</c:v>
                </c:pt>
                <c:pt idx="6581">
                  <c:v>1415.5</c:v>
                </c:pt>
                <c:pt idx="6582">
                  <c:v>1416</c:v>
                </c:pt>
                <c:pt idx="6583">
                  <c:v>1416.5</c:v>
                </c:pt>
                <c:pt idx="6584">
                  <c:v>1417</c:v>
                </c:pt>
                <c:pt idx="6585">
                  <c:v>1417.5</c:v>
                </c:pt>
                <c:pt idx="6586">
                  <c:v>1418</c:v>
                </c:pt>
                <c:pt idx="6587">
                  <c:v>1418.5</c:v>
                </c:pt>
                <c:pt idx="6588">
                  <c:v>1419</c:v>
                </c:pt>
                <c:pt idx="6589">
                  <c:v>1419.5</c:v>
                </c:pt>
                <c:pt idx="6590">
                  <c:v>1420</c:v>
                </c:pt>
                <c:pt idx="6591">
                  <c:v>1420.5</c:v>
                </c:pt>
                <c:pt idx="6592">
                  <c:v>1421</c:v>
                </c:pt>
                <c:pt idx="6593">
                  <c:v>1421.5</c:v>
                </c:pt>
                <c:pt idx="6594">
                  <c:v>1422</c:v>
                </c:pt>
                <c:pt idx="6595">
                  <c:v>1422.5</c:v>
                </c:pt>
                <c:pt idx="6596">
                  <c:v>1423</c:v>
                </c:pt>
                <c:pt idx="6597">
                  <c:v>1423.5</c:v>
                </c:pt>
                <c:pt idx="6598">
                  <c:v>1424</c:v>
                </c:pt>
                <c:pt idx="6599">
                  <c:v>1424.5</c:v>
                </c:pt>
                <c:pt idx="6600">
                  <c:v>1425</c:v>
                </c:pt>
                <c:pt idx="6601">
                  <c:v>1425.5</c:v>
                </c:pt>
                <c:pt idx="6602">
                  <c:v>1426</c:v>
                </c:pt>
                <c:pt idx="6603">
                  <c:v>1426.5</c:v>
                </c:pt>
                <c:pt idx="6604">
                  <c:v>1427</c:v>
                </c:pt>
                <c:pt idx="6605">
                  <c:v>1427.5</c:v>
                </c:pt>
                <c:pt idx="6606">
                  <c:v>1428</c:v>
                </c:pt>
                <c:pt idx="6607">
                  <c:v>1428.5</c:v>
                </c:pt>
                <c:pt idx="6608">
                  <c:v>1429</c:v>
                </c:pt>
                <c:pt idx="6609">
                  <c:v>1429.5</c:v>
                </c:pt>
                <c:pt idx="6610">
                  <c:v>1430</c:v>
                </c:pt>
                <c:pt idx="6611">
                  <c:v>1430.5</c:v>
                </c:pt>
                <c:pt idx="6612">
                  <c:v>1431</c:v>
                </c:pt>
                <c:pt idx="6613">
                  <c:v>1431.5</c:v>
                </c:pt>
                <c:pt idx="6614">
                  <c:v>1432</c:v>
                </c:pt>
                <c:pt idx="6615">
                  <c:v>1432.5</c:v>
                </c:pt>
                <c:pt idx="6616">
                  <c:v>1433</c:v>
                </c:pt>
                <c:pt idx="6617">
                  <c:v>1433.5</c:v>
                </c:pt>
                <c:pt idx="6618">
                  <c:v>1434</c:v>
                </c:pt>
                <c:pt idx="6619">
                  <c:v>1434.5</c:v>
                </c:pt>
                <c:pt idx="6620">
                  <c:v>1435</c:v>
                </c:pt>
                <c:pt idx="6621">
                  <c:v>1435.5</c:v>
                </c:pt>
                <c:pt idx="6622">
                  <c:v>1436</c:v>
                </c:pt>
                <c:pt idx="6623">
                  <c:v>1436.5</c:v>
                </c:pt>
                <c:pt idx="6624">
                  <c:v>1437</c:v>
                </c:pt>
                <c:pt idx="6625">
                  <c:v>1437.5</c:v>
                </c:pt>
                <c:pt idx="6626">
                  <c:v>1438</c:v>
                </c:pt>
                <c:pt idx="6627">
                  <c:v>1438.5</c:v>
                </c:pt>
                <c:pt idx="6628">
                  <c:v>1439</c:v>
                </c:pt>
                <c:pt idx="6629">
                  <c:v>1439.5</c:v>
                </c:pt>
                <c:pt idx="6630">
                  <c:v>1440</c:v>
                </c:pt>
                <c:pt idx="6631">
                  <c:v>1440.5</c:v>
                </c:pt>
                <c:pt idx="6632">
                  <c:v>1441</c:v>
                </c:pt>
                <c:pt idx="6633">
                  <c:v>1441.5</c:v>
                </c:pt>
                <c:pt idx="6634">
                  <c:v>1442</c:v>
                </c:pt>
                <c:pt idx="6635">
                  <c:v>1442.5</c:v>
                </c:pt>
                <c:pt idx="6636">
                  <c:v>1443</c:v>
                </c:pt>
                <c:pt idx="6637">
                  <c:v>1443.5</c:v>
                </c:pt>
                <c:pt idx="6638">
                  <c:v>1444</c:v>
                </c:pt>
                <c:pt idx="6639">
                  <c:v>1444.5</c:v>
                </c:pt>
                <c:pt idx="6640">
                  <c:v>1445</c:v>
                </c:pt>
                <c:pt idx="6641">
                  <c:v>1445.5</c:v>
                </c:pt>
                <c:pt idx="6642">
                  <c:v>1446</c:v>
                </c:pt>
                <c:pt idx="6643">
                  <c:v>1446.5</c:v>
                </c:pt>
                <c:pt idx="6644">
                  <c:v>1447</c:v>
                </c:pt>
                <c:pt idx="6645">
                  <c:v>1447.5</c:v>
                </c:pt>
                <c:pt idx="6646">
                  <c:v>1448</c:v>
                </c:pt>
                <c:pt idx="6647">
                  <c:v>1448.5</c:v>
                </c:pt>
                <c:pt idx="6648">
                  <c:v>1449</c:v>
                </c:pt>
                <c:pt idx="6649">
                  <c:v>1449.5</c:v>
                </c:pt>
                <c:pt idx="6650">
                  <c:v>1450</c:v>
                </c:pt>
                <c:pt idx="6651">
                  <c:v>1450.5</c:v>
                </c:pt>
                <c:pt idx="6652">
                  <c:v>1451</c:v>
                </c:pt>
                <c:pt idx="6653">
                  <c:v>1451.5</c:v>
                </c:pt>
                <c:pt idx="6654">
                  <c:v>1452</c:v>
                </c:pt>
                <c:pt idx="6655">
                  <c:v>1452.5</c:v>
                </c:pt>
                <c:pt idx="6656">
                  <c:v>1453</c:v>
                </c:pt>
                <c:pt idx="6657">
                  <c:v>1453.5</c:v>
                </c:pt>
                <c:pt idx="6658">
                  <c:v>1454</c:v>
                </c:pt>
                <c:pt idx="6659">
                  <c:v>1454.5</c:v>
                </c:pt>
                <c:pt idx="6660">
                  <c:v>1455</c:v>
                </c:pt>
                <c:pt idx="6661">
                  <c:v>1455.5</c:v>
                </c:pt>
                <c:pt idx="6662">
                  <c:v>1456</c:v>
                </c:pt>
                <c:pt idx="6663">
                  <c:v>1456.5</c:v>
                </c:pt>
                <c:pt idx="6664">
                  <c:v>1457</c:v>
                </c:pt>
                <c:pt idx="6665">
                  <c:v>1457.5</c:v>
                </c:pt>
                <c:pt idx="6666">
                  <c:v>1458</c:v>
                </c:pt>
                <c:pt idx="6667">
                  <c:v>1458.5</c:v>
                </c:pt>
                <c:pt idx="6668">
                  <c:v>1459</c:v>
                </c:pt>
                <c:pt idx="6669">
                  <c:v>1459.5</c:v>
                </c:pt>
                <c:pt idx="6670">
                  <c:v>1460</c:v>
                </c:pt>
                <c:pt idx="6671">
                  <c:v>1460.5</c:v>
                </c:pt>
                <c:pt idx="6672">
                  <c:v>1461</c:v>
                </c:pt>
                <c:pt idx="6673">
                  <c:v>1461.5</c:v>
                </c:pt>
                <c:pt idx="6674">
                  <c:v>1462</c:v>
                </c:pt>
                <c:pt idx="6675">
                  <c:v>1462.5</c:v>
                </c:pt>
                <c:pt idx="6676">
                  <c:v>1463</c:v>
                </c:pt>
                <c:pt idx="6677">
                  <c:v>1463.5</c:v>
                </c:pt>
                <c:pt idx="6678">
                  <c:v>1464</c:v>
                </c:pt>
                <c:pt idx="6679">
                  <c:v>1464.5</c:v>
                </c:pt>
                <c:pt idx="6680">
                  <c:v>1465</c:v>
                </c:pt>
                <c:pt idx="6681">
                  <c:v>1465.5</c:v>
                </c:pt>
                <c:pt idx="6682">
                  <c:v>1466</c:v>
                </c:pt>
                <c:pt idx="6683">
                  <c:v>1466.5</c:v>
                </c:pt>
                <c:pt idx="6684">
                  <c:v>1467</c:v>
                </c:pt>
                <c:pt idx="6685">
                  <c:v>1467.5</c:v>
                </c:pt>
                <c:pt idx="6686">
                  <c:v>1468</c:v>
                </c:pt>
                <c:pt idx="6687">
                  <c:v>1468.5</c:v>
                </c:pt>
                <c:pt idx="6688">
                  <c:v>1469</c:v>
                </c:pt>
                <c:pt idx="6689">
                  <c:v>1469.5</c:v>
                </c:pt>
                <c:pt idx="6690">
                  <c:v>1470</c:v>
                </c:pt>
                <c:pt idx="6691">
                  <c:v>1470.5</c:v>
                </c:pt>
                <c:pt idx="6692">
                  <c:v>1471</c:v>
                </c:pt>
                <c:pt idx="6693">
                  <c:v>1471.5</c:v>
                </c:pt>
                <c:pt idx="6694">
                  <c:v>1472</c:v>
                </c:pt>
                <c:pt idx="6695">
                  <c:v>1472.5</c:v>
                </c:pt>
                <c:pt idx="6696">
                  <c:v>1473</c:v>
                </c:pt>
                <c:pt idx="6697">
                  <c:v>1473.5</c:v>
                </c:pt>
                <c:pt idx="6698">
                  <c:v>1474</c:v>
                </c:pt>
                <c:pt idx="6699">
                  <c:v>1474.5</c:v>
                </c:pt>
                <c:pt idx="6700">
                  <c:v>1475</c:v>
                </c:pt>
                <c:pt idx="6701">
                  <c:v>1475.5</c:v>
                </c:pt>
                <c:pt idx="6702">
                  <c:v>1476</c:v>
                </c:pt>
                <c:pt idx="6703">
                  <c:v>1476.5</c:v>
                </c:pt>
                <c:pt idx="6704">
                  <c:v>1477</c:v>
                </c:pt>
                <c:pt idx="6705">
                  <c:v>1477.5</c:v>
                </c:pt>
                <c:pt idx="6706">
                  <c:v>1478</c:v>
                </c:pt>
                <c:pt idx="6707">
                  <c:v>1478.5</c:v>
                </c:pt>
                <c:pt idx="6708">
                  <c:v>1479</c:v>
                </c:pt>
                <c:pt idx="6709">
                  <c:v>1479.5</c:v>
                </c:pt>
                <c:pt idx="6710">
                  <c:v>1480</c:v>
                </c:pt>
                <c:pt idx="6711">
                  <c:v>1480.5</c:v>
                </c:pt>
                <c:pt idx="6712">
                  <c:v>1481</c:v>
                </c:pt>
                <c:pt idx="6713">
                  <c:v>1481.5</c:v>
                </c:pt>
                <c:pt idx="6714">
                  <c:v>1482</c:v>
                </c:pt>
                <c:pt idx="6715">
                  <c:v>1482.5</c:v>
                </c:pt>
                <c:pt idx="6716">
                  <c:v>1483</c:v>
                </c:pt>
                <c:pt idx="6717">
                  <c:v>1483.5</c:v>
                </c:pt>
                <c:pt idx="6718">
                  <c:v>1484</c:v>
                </c:pt>
                <c:pt idx="6719">
                  <c:v>1484.5</c:v>
                </c:pt>
                <c:pt idx="6720">
                  <c:v>1485</c:v>
                </c:pt>
                <c:pt idx="6721">
                  <c:v>1485.5</c:v>
                </c:pt>
                <c:pt idx="6722">
                  <c:v>1486</c:v>
                </c:pt>
                <c:pt idx="6723">
                  <c:v>1486.5</c:v>
                </c:pt>
                <c:pt idx="6724">
                  <c:v>1487</c:v>
                </c:pt>
                <c:pt idx="6725">
                  <c:v>1487.5</c:v>
                </c:pt>
                <c:pt idx="6726">
                  <c:v>1488</c:v>
                </c:pt>
                <c:pt idx="6727">
                  <c:v>1488.5</c:v>
                </c:pt>
                <c:pt idx="6728">
                  <c:v>1489</c:v>
                </c:pt>
                <c:pt idx="6729">
                  <c:v>1489.5</c:v>
                </c:pt>
                <c:pt idx="6730">
                  <c:v>1490</c:v>
                </c:pt>
                <c:pt idx="6731">
                  <c:v>1490.5</c:v>
                </c:pt>
                <c:pt idx="6732">
                  <c:v>1491</c:v>
                </c:pt>
                <c:pt idx="6733">
                  <c:v>1491.5</c:v>
                </c:pt>
                <c:pt idx="6734">
                  <c:v>1492</c:v>
                </c:pt>
                <c:pt idx="6735">
                  <c:v>1492.5</c:v>
                </c:pt>
                <c:pt idx="6736">
                  <c:v>1493</c:v>
                </c:pt>
                <c:pt idx="6737">
                  <c:v>1493.5</c:v>
                </c:pt>
                <c:pt idx="6738">
                  <c:v>1494</c:v>
                </c:pt>
                <c:pt idx="6739">
                  <c:v>1494.5</c:v>
                </c:pt>
                <c:pt idx="6740">
                  <c:v>1495</c:v>
                </c:pt>
                <c:pt idx="6741">
                  <c:v>1495.5</c:v>
                </c:pt>
                <c:pt idx="6742">
                  <c:v>1496</c:v>
                </c:pt>
                <c:pt idx="6743">
                  <c:v>1496.5</c:v>
                </c:pt>
                <c:pt idx="6744">
                  <c:v>1497</c:v>
                </c:pt>
                <c:pt idx="6745">
                  <c:v>1497.5</c:v>
                </c:pt>
                <c:pt idx="6746">
                  <c:v>1498</c:v>
                </c:pt>
                <c:pt idx="6747">
                  <c:v>1498.5</c:v>
                </c:pt>
                <c:pt idx="6748">
                  <c:v>1499</c:v>
                </c:pt>
                <c:pt idx="6749">
                  <c:v>1499.5</c:v>
                </c:pt>
                <c:pt idx="6750">
                  <c:v>1500</c:v>
                </c:pt>
                <c:pt idx="6751">
                  <c:v>1500.5</c:v>
                </c:pt>
                <c:pt idx="6752">
                  <c:v>1501</c:v>
                </c:pt>
                <c:pt idx="6753">
                  <c:v>1501.5</c:v>
                </c:pt>
                <c:pt idx="6754">
                  <c:v>1502</c:v>
                </c:pt>
                <c:pt idx="6755">
                  <c:v>1502.5</c:v>
                </c:pt>
                <c:pt idx="6756">
                  <c:v>1503</c:v>
                </c:pt>
                <c:pt idx="6757">
                  <c:v>1503.5</c:v>
                </c:pt>
                <c:pt idx="6758">
                  <c:v>1504</c:v>
                </c:pt>
                <c:pt idx="6759">
                  <c:v>1504.5</c:v>
                </c:pt>
                <c:pt idx="6760">
                  <c:v>1505</c:v>
                </c:pt>
                <c:pt idx="6761">
                  <c:v>1505.5</c:v>
                </c:pt>
                <c:pt idx="6762">
                  <c:v>1506</c:v>
                </c:pt>
                <c:pt idx="6763">
                  <c:v>1506.5</c:v>
                </c:pt>
                <c:pt idx="6764">
                  <c:v>1507</c:v>
                </c:pt>
                <c:pt idx="6765">
                  <c:v>1507.5</c:v>
                </c:pt>
                <c:pt idx="6766">
                  <c:v>1508</c:v>
                </c:pt>
                <c:pt idx="6767">
                  <c:v>1508.5</c:v>
                </c:pt>
                <c:pt idx="6768">
                  <c:v>1509</c:v>
                </c:pt>
                <c:pt idx="6769">
                  <c:v>1509.5</c:v>
                </c:pt>
                <c:pt idx="6770">
                  <c:v>1510</c:v>
                </c:pt>
                <c:pt idx="6771">
                  <c:v>1510.5</c:v>
                </c:pt>
                <c:pt idx="6772">
                  <c:v>1511</c:v>
                </c:pt>
                <c:pt idx="6773">
                  <c:v>1511.5</c:v>
                </c:pt>
                <c:pt idx="6774">
                  <c:v>1512</c:v>
                </c:pt>
                <c:pt idx="6775">
                  <c:v>1512.5</c:v>
                </c:pt>
                <c:pt idx="6776">
                  <c:v>1513</c:v>
                </c:pt>
                <c:pt idx="6777">
                  <c:v>1513.5</c:v>
                </c:pt>
                <c:pt idx="6778">
                  <c:v>1514</c:v>
                </c:pt>
                <c:pt idx="6779">
                  <c:v>1514.5</c:v>
                </c:pt>
                <c:pt idx="6780">
                  <c:v>1515</c:v>
                </c:pt>
                <c:pt idx="6781">
                  <c:v>1515.5</c:v>
                </c:pt>
                <c:pt idx="6782">
                  <c:v>1516</c:v>
                </c:pt>
                <c:pt idx="6783">
                  <c:v>1516.5</c:v>
                </c:pt>
                <c:pt idx="6784">
                  <c:v>1517</c:v>
                </c:pt>
                <c:pt idx="6785">
                  <c:v>1517.5</c:v>
                </c:pt>
                <c:pt idx="6786">
                  <c:v>1518</c:v>
                </c:pt>
                <c:pt idx="6787">
                  <c:v>1518.5</c:v>
                </c:pt>
                <c:pt idx="6788">
                  <c:v>1519</c:v>
                </c:pt>
                <c:pt idx="6789">
                  <c:v>1519.5</c:v>
                </c:pt>
                <c:pt idx="6790">
                  <c:v>1520</c:v>
                </c:pt>
                <c:pt idx="6791">
                  <c:v>1520.5</c:v>
                </c:pt>
                <c:pt idx="6792">
                  <c:v>1521</c:v>
                </c:pt>
                <c:pt idx="6793">
                  <c:v>1521.5</c:v>
                </c:pt>
                <c:pt idx="6794">
                  <c:v>1522</c:v>
                </c:pt>
                <c:pt idx="6795">
                  <c:v>1522.5</c:v>
                </c:pt>
                <c:pt idx="6796">
                  <c:v>1523</c:v>
                </c:pt>
                <c:pt idx="6797">
                  <c:v>1523.5</c:v>
                </c:pt>
                <c:pt idx="6798">
                  <c:v>1524</c:v>
                </c:pt>
                <c:pt idx="6799">
                  <c:v>1524.5</c:v>
                </c:pt>
                <c:pt idx="6800">
                  <c:v>1525</c:v>
                </c:pt>
                <c:pt idx="6801">
                  <c:v>1525.5</c:v>
                </c:pt>
                <c:pt idx="6802">
                  <c:v>1526</c:v>
                </c:pt>
                <c:pt idx="6803">
                  <c:v>1526.5</c:v>
                </c:pt>
                <c:pt idx="6804">
                  <c:v>1527</c:v>
                </c:pt>
                <c:pt idx="6805">
                  <c:v>1527.5</c:v>
                </c:pt>
                <c:pt idx="6806">
                  <c:v>1528</c:v>
                </c:pt>
                <c:pt idx="6807">
                  <c:v>1528.5</c:v>
                </c:pt>
                <c:pt idx="6808">
                  <c:v>1529</c:v>
                </c:pt>
                <c:pt idx="6809">
                  <c:v>1529.5</c:v>
                </c:pt>
                <c:pt idx="6810">
                  <c:v>1530</c:v>
                </c:pt>
                <c:pt idx="6811">
                  <c:v>1530.5</c:v>
                </c:pt>
                <c:pt idx="6812">
                  <c:v>1531</c:v>
                </c:pt>
                <c:pt idx="6813">
                  <c:v>1531.5</c:v>
                </c:pt>
                <c:pt idx="6814">
                  <c:v>1532</c:v>
                </c:pt>
                <c:pt idx="6815">
                  <c:v>1532.5</c:v>
                </c:pt>
                <c:pt idx="6816">
                  <c:v>1533</c:v>
                </c:pt>
                <c:pt idx="6817">
                  <c:v>1533.5</c:v>
                </c:pt>
                <c:pt idx="6818">
                  <c:v>1534</c:v>
                </c:pt>
                <c:pt idx="6819">
                  <c:v>1534.5</c:v>
                </c:pt>
                <c:pt idx="6820">
                  <c:v>1535</c:v>
                </c:pt>
                <c:pt idx="6821">
                  <c:v>1535.5</c:v>
                </c:pt>
                <c:pt idx="6822">
                  <c:v>1536</c:v>
                </c:pt>
                <c:pt idx="6823">
                  <c:v>1536.5</c:v>
                </c:pt>
                <c:pt idx="6824">
                  <c:v>1537</c:v>
                </c:pt>
                <c:pt idx="6825">
                  <c:v>1537.5</c:v>
                </c:pt>
                <c:pt idx="6826">
                  <c:v>1538</c:v>
                </c:pt>
                <c:pt idx="6827">
                  <c:v>1538.5</c:v>
                </c:pt>
                <c:pt idx="6828">
                  <c:v>1539</c:v>
                </c:pt>
                <c:pt idx="6829">
                  <c:v>1539.5</c:v>
                </c:pt>
                <c:pt idx="6830">
                  <c:v>1540</c:v>
                </c:pt>
                <c:pt idx="6831">
                  <c:v>1540.5</c:v>
                </c:pt>
                <c:pt idx="6832">
                  <c:v>1541</c:v>
                </c:pt>
                <c:pt idx="6833">
                  <c:v>1541.5</c:v>
                </c:pt>
                <c:pt idx="6834">
                  <c:v>1542</c:v>
                </c:pt>
                <c:pt idx="6835">
                  <c:v>1542.5</c:v>
                </c:pt>
                <c:pt idx="6836">
                  <c:v>1543</c:v>
                </c:pt>
                <c:pt idx="6837">
                  <c:v>1543.5</c:v>
                </c:pt>
                <c:pt idx="6838">
                  <c:v>1544</c:v>
                </c:pt>
                <c:pt idx="6839">
                  <c:v>1544.5</c:v>
                </c:pt>
                <c:pt idx="6840">
                  <c:v>1545</c:v>
                </c:pt>
                <c:pt idx="6841">
                  <c:v>1545.5</c:v>
                </c:pt>
                <c:pt idx="6842">
                  <c:v>1546</c:v>
                </c:pt>
                <c:pt idx="6843">
                  <c:v>1546.5</c:v>
                </c:pt>
                <c:pt idx="6844">
                  <c:v>1547</c:v>
                </c:pt>
                <c:pt idx="6845">
                  <c:v>1547.5</c:v>
                </c:pt>
                <c:pt idx="6846">
                  <c:v>1548</c:v>
                </c:pt>
                <c:pt idx="6847">
                  <c:v>1548.5</c:v>
                </c:pt>
                <c:pt idx="6848">
                  <c:v>1549</c:v>
                </c:pt>
                <c:pt idx="6849">
                  <c:v>1549.5</c:v>
                </c:pt>
                <c:pt idx="6850">
                  <c:v>1550</c:v>
                </c:pt>
                <c:pt idx="6851">
                  <c:v>1550.5</c:v>
                </c:pt>
                <c:pt idx="6852">
                  <c:v>1551</c:v>
                </c:pt>
                <c:pt idx="6853">
                  <c:v>1551.5</c:v>
                </c:pt>
                <c:pt idx="6854">
                  <c:v>1552</c:v>
                </c:pt>
                <c:pt idx="6855">
                  <c:v>1552.5</c:v>
                </c:pt>
                <c:pt idx="6856">
                  <c:v>1553</c:v>
                </c:pt>
                <c:pt idx="6857">
                  <c:v>1553.5</c:v>
                </c:pt>
                <c:pt idx="6858">
                  <c:v>1554</c:v>
                </c:pt>
                <c:pt idx="6859">
                  <c:v>1554.5</c:v>
                </c:pt>
                <c:pt idx="6860">
                  <c:v>1555</c:v>
                </c:pt>
                <c:pt idx="6861">
                  <c:v>1555.5</c:v>
                </c:pt>
                <c:pt idx="6862">
                  <c:v>1556</c:v>
                </c:pt>
                <c:pt idx="6863">
                  <c:v>1556.5</c:v>
                </c:pt>
                <c:pt idx="6864">
                  <c:v>1557</c:v>
                </c:pt>
                <c:pt idx="6865">
                  <c:v>1557.5</c:v>
                </c:pt>
                <c:pt idx="6866">
                  <c:v>1558</c:v>
                </c:pt>
                <c:pt idx="6867">
                  <c:v>1558.5</c:v>
                </c:pt>
                <c:pt idx="6868">
                  <c:v>1559</c:v>
                </c:pt>
                <c:pt idx="6869">
                  <c:v>1559.5</c:v>
                </c:pt>
                <c:pt idx="6870">
                  <c:v>1560</c:v>
                </c:pt>
                <c:pt idx="6871">
                  <c:v>1560.5</c:v>
                </c:pt>
                <c:pt idx="6872">
                  <c:v>1561</c:v>
                </c:pt>
                <c:pt idx="6873">
                  <c:v>1561.5</c:v>
                </c:pt>
                <c:pt idx="6874">
                  <c:v>1562</c:v>
                </c:pt>
                <c:pt idx="6875">
                  <c:v>1562.5</c:v>
                </c:pt>
                <c:pt idx="6876">
                  <c:v>1563</c:v>
                </c:pt>
                <c:pt idx="6877">
                  <c:v>1563.5</c:v>
                </c:pt>
                <c:pt idx="6878">
                  <c:v>1564</c:v>
                </c:pt>
                <c:pt idx="6879">
                  <c:v>1564.5</c:v>
                </c:pt>
                <c:pt idx="6880">
                  <c:v>1565</c:v>
                </c:pt>
                <c:pt idx="6881">
                  <c:v>1565.5</c:v>
                </c:pt>
                <c:pt idx="6882">
                  <c:v>1566</c:v>
                </c:pt>
                <c:pt idx="6883">
                  <c:v>1566.5</c:v>
                </c:pt>
                <c:pt idx="6884">
                  <c:v>1567</c:v>
                </c:pt>
                <c:pt idx="6885">
                  <c:v>1567.5</c:v>
                </c:pt>
                <c:pt idx="6886">
                  <c:v>1568</c:v>
                </c:pt>
                <c:pt idx="6887">
                  <c:v>1568.5</c:v>
                </c:pt>
                <c:pt idx="6888">
                  <c:v>1569</c:v>
                </c:pt>
                <c:pt idx="6889">
                  <c:v>1569.5</c:v>
                </c:pt>
                <c:pt idx="6890">
                  <c:v>1570</c:v>
                </c:pt>
                <c:pt idx="6891">
                  <c:v>1570.5</c:v>
                </c:pt>
                <c:pt idx="6892">
                  <c:v>1571</c:v>
                </c:pt>
                <c:pt idx="6893">
                  <c:v>1571.5</c:v>
                </c:pt>
                <c:pt idx="6894">
                  <c:v>1572</c:v>
                </c:pt>
                <c:pt idx="6895">
                  <c:v>1572.5</c:v>
                </c:pt>
                <c:pt idx="6896">
                  <c:v>1573</c:v>
                </c:pt>
                <c:pt idx="6897">
                  <c:v>1573.5</c:v>
                </c:pt>
                <c:pt idx="6898">
                  <c:v>1574</c:v>
                </c:pt>
                <c:pt idx="6899">
                  <c:v>1574.5</c:v>
                </c:pt>
                <c:pt idx="6900">
                  <c:v>1575</c:v>
                </c:pt>
                <c:pt idx="6901">
                  <c:v>1575.5</c:v>
                </c:pt>
                <c:pt idx="6902">
                  <c:v>1576</c:v>
                </c:pt>
                <c:pt idx="6903">
                  <c:v>1576.5</c:v>
                </c:pt>
                <c:pt idx="6904">
                  <c:v>1577</c:v>
                </c:pt>
                <c:pt idx="6905">
                  <c:v>1577.5</c:v>
                </c:pt>
                <c:pt idx="6906">
                  <c:v>1578</c:v>
                </c:pt>
                <c:pt idx="6907">
                  <c:v>1578.5</c:v>
                </c:pt>
                <c:pt idx="6908">
                  <c:v>1579</c:v>
                </c:pt>
                <c:pt idx="6909">
                  <c:v>1579.5</c:v>
                </c:pt>
                <c:pt idx="6910">
                  <c:v>1580</c:v>
                </c:pt>
                <c:pt idx="6911">
                  <c:v>1580.5</c:v>
                </c:pt>
                <c:pt idx="6912">
                  <c:v>1581</c:v>
                </c:pt>
                <c:pt idx="6913">
                  <c:v>1581.5</c:v>
                </c:pt>
                <c:pt idx="6914">
                  <c:v>1582</c:v>
                </c:pt>
                <c:pt idx="6915">
                  <c:v>1582.5</c:v>
                </c:pt>
                <c:pt idx="6916">
                  <c:v>1583</c:v>
                </c:pt>
                <c:pt idx="6917">
                  <c:v>1583.5</c:v>
                </c:pt>
                <c:pt idx="6918">
                  <c:v>1584</c:v>
                </c:pt>
                <c:pt idx="6919">
                  <c:v>1584.5</c:v>
                </c:pt>
                <c:pt idx="6920">
                  <c:v>1585</c:v>
                </c:pt>
                <c:pt idx="6921">
                  <c:v>1585.5</c:v>
                </c:pt>
                <c:pt idx="6922">
                  <c:v>1586</c:v>
                </c:pt>
                <c:pt idx="6923">
                  <c:v>1586.5</c:v>
                </c:pt>
                <c:pt idx="6924">
                  <c:v>1587</c:v>
                </c:pt>
                <c:pt idx="6925">
                  <c:v>1587.5</c:v>
                </c:pt>
                <c:pt idx="6926">
                  <c:v>1588</c:v>
                </c:pt>
                <c:pt idx="6927">
                  <c:v>1588.5</c:v>
                </c:pt>
                <c:pt idx="6928">
                  <c:v>1589</c:v>
                </c:pt>
                <c:pt idx="6929">
                  <c:v>1589.5</c:v>
                </c:pt>
                <c:pt idx="6930">
                  <c:v>1590</c:v>
                </c:pt>
                <c:pt idx="6931">
                  <c:v>1590.5</c:v>
                </c:pt>
                <c:pt idx="6932">
                  <c:v>1591</c:v>
                </c:pt>
                <c:pt idx="6933">
                  <c:v>1591.5</c:v>
                </c:pt>
                <c:pt idx="6934">
                  <c:v>1592</c:v>
                </c:pt>
                <c:pt idx="6935">
                  <c:v>1592.5</c:v>
                </c:pt>
                <c:pt idx="6936">
                  <c:v>1593</c:v>
                </c:pt>
                <c:pt idx="6937">
                  <c:v>1593.5</c:v>
                </c:pt>
                <c:pt idx="6938">
                  <c:v>1594</c:v>
                </c:pt>
                <c:pt idx="6939">
                  <c:v>1594.5</c:v>
                </c:pt>
                <c:pt idx="6940">
                  <c:v>1595</c:v>
                </c:pt>
                <c:pt idx="6941">
                  <c:v>1595.5</c:v>
                </c:pt>
                <c:pt idx="6942">
                  <c:v>1596</c:v>
                </c:pt>
                <c:pt idx="6943">
                  <c:v>1596.5</c:v>
                </c:pt>
                <c:pt idx="6944">
                  <c:v>1597</c:v>
                </c:pt>
                <c:pt idx="6945">
                  <c:v>1597.5</c:v>
                </c:pt>
                <c:pt idx="6946">
                  <c:v>1598</c:v>
                </c:pt>
                <c:pt idx="6947">
                  <c:v>1598.5</c:v>
                </c:pt>
                <c:pt idx="6948">
                  <c:v>1599</c:v>
                </c:pt>
                <c:pt idx="6949">
                  <c:v>1599.5</c:v>
                </c:pt>
                <c:pt idx="6950">
                  <c:v>1600</c:v>
                </c:pt>
                <c:pt idx="6951">
                  <c:v>1600.5</c:v>
                </c:pt>
                <c:pt idx="6952">
                  <c:v>1601</c:v>
                </c:pt>
                <c:pt idx="6953">
                  <c:v>1601.5</c:v>
                </c:pt>
                <c:pt idx="6954">
                  <c:v>1602</c:v>
                </c:pt>
                <c:pt idx="6955">
                  <c:v>1602.5</c:v>
                </c:pt>
                <c:pt idx="6956">
                  <c:v>1603</c:v>
                </c:pt>
                <c:pt idx="6957">
                  <c:v>1603.5</c:v>
                </c:pt>
                <c:pt idx="6958">
                  <c:v>1604</c:v>
                </c:pt>
                <c:pt idx="6959">
                  <c:v>1604.5</c:v>
                </c:pt>
                <c:pt idx="6960">
                  <c:v>1605</c:v>
                </c:pt>
                <c:pt idx="6961">
                  <c:v>1605.5</c:v>
                </c:pt>
                <c:pt idx="6962">
                  <c:v>1606</c:v>
                </c:pt>
                <c:pt idx="6963">
                  <c:v>1606.5</c:v>
                </c:pt>
                <c:pt idx="6964">
                  <c:v>1607</c:v>
                </c:pt>
                <c:pt idx="6965">
                  <c:v>1607.5</c:v>
                </c:pt>
                <c:pt idx="6966">
                  <c:v>1608</c:v>
                </c:pt>
                <c:pt idx="6967">
                  <c:v>1608.5</c:v>
                </c:pt>
                <c:pt idx="6968">
                  <c:v>1609</c:v>
                </c:pt>
                <c:pt idx="6969">
                  <c:v>1609.5</c:v>
                </c:pt>
                <c:pt idx="6970">
                  <c:v>1610</c:v>
                </c:pt>
                <c:pt idx="6971">
                  <c:v>1610.5</c:v>
                </c:pt>
                <c:pt idx="6972">
                  <c:v>1611</c:v>
                </c:pt>
                <c:pt idx="6973">
                  <c:v>1611.5</c:v>
                </c:pt>
                <c:pt idx="6974">
                  <c:v>1612</c:v>
                </c:pt>
                <c:pt idx="6975">
                  <c:v>1612.5</c:v>
                </c:pt>
                <c:pt idx="6976">
                  <c:v>1613</c:v>
                </c:pt>
                <c:pt idx="6977">
                  <c:v>1613.5</c:v>
                </c:pt>
                <c:pt idx="6978">
                  <c:v>1614</c:v>
                </c:pt>
                <c:pt idx="6979">
                  <c:v>1614.5</c:v>
                </c:pt>
                <c:pt idx="6980">
                  <c:v>1615</c:v>
                </c:pt>
                <c:pt idx="6981">
                  <c:v>1615.5</c:v>
                </c:pt>
                <c:pt idx="6982">
                  <c:v>1616</c:v>
                </c:pt>
                <c:pt idx="6983">
                  <c:v>1616.5</c:v>
                </c:pt>
                <c:pt idx="6984">
                  <c:v>1617</c:v>
                </c:pt>
                <c:pt idx="6985">
                  <c:v>1617.5</c:v>
                </c:pt>
                <c:pt idx="6986">
                  <c:v>1618</c:v>
                </c:pt>
                <c:pt idx="6987">
                  <c:v>1618.5</c:v>
                </c:pt>
                <c:pt idx="6988">
                  <c:v>1619</c:v>
                </c:pt>
                <c:pt idx="6989">
                  <c:v>1619.5</c:v>
                </c:pt>
                <c:pt idx="6990">
                  <c:v>1620</c:v>
                </c:pt>
                <c:pt idx="6991">
                  <c:v>1620.5</c:v>
                </c:pt>
                <c:pt idx="6992">
                  <c:v>1621</c:v>
                </c:pt>
                <c:pt idx="6993">
                  <c:v>1621.5</c:v>
                </c:pt>
                <c:pt idx="6994">
                  <c:v>1622</c:v>
                </c:pt>
                <c:pt idx="6995">
                  <c:v>1622.5</c:v>
                </c:pt>
                <c:pt idx="6996">
                  <c:v>1623</c:v>
                </c:pt>
                <c:pt idx="6997">
                  <c:v>1623.5</c:v>
                </c:pt>
                <c:pt idx="6998">
                  <c:v>1624</c:v>
                </c:pt>
                <c:pt idx="6999">
                  <c:v>1624.5</c:v>
                </c:pt>
                <c:pt idx="7000">
                  <c:v>1625</c:v>
                </c:pt>
                <c:pt idx="7001">
                  <c:v>1625.5</c:v>
                </c:pt>
                <c:pt idx="7002">
                  <c:v>1626</c:v>
                </c:pt>
                <c:pt idx="7003">
                  <c:v>1626.5</c:v>
                </c:pt>
                <c:pt idx="7004">
                  <c:v>1627</c:v>
                </c:pt>
                <c:pt idx="7005">
                  <c:v>1627.5</c:v>
                </c:pt>
                <c:pt idx="7006">
                  <c:v>1628</c:v>
                </c:pt>
                <c:pt idx="7007">
                  <c:v>1628.5</c:v>
                </c:pt>
                <c:pt idx="7008">
                  <c:v>1629</c:v>
                </c:pt>
                <c:pt idx="7009">
                  <c:v>1629.5</c:v>
                </c:pt>
                <c:pt idx="7010">
                  <c:v>1630</c:v>
                </c:pt>
                <c:pt idx="7011">
                  <c:v>1630.5</c:v>
                </c:pt>
                <c:pt idx="7012">
                  <c:v>1631</c:v>
                </c:pt>
                <c:pt idx="7013">
                  <c:v>1631.5</c:v>
                </c:pt>
                <c:pt idx="7014">
                  <c:v>1632</c:v>
                </c:pt>
                <c:pt idx="7015">
                  <c:v>1632.5</c:v>
                </c:pt>
                <c:pt idx="7016">
                  <c:v>1633</c:v>
                </c:pt>
                <c:pt idx="7017">
                  <c:v>1633.5</c:v>
                </c:pt>
                <c:pt idx="7018">
                  <c:v>1634</c:v>
                </c:pt>
                <c:pt idx="7019">
                  <c:v>1634.5</c:v>
                </c:pt>
                <c:pt idx="7020">
                  <c:v>1635</c:v>
                </c:pt>
                <c:pt idx="7021">
                  <c:v>1635.5</c:v>
                </c:pt>
                <c:pt idx="7022">
                  <c:v>1636</c:v>
                </c:pt>
                <c:pt idx="7023">
                  <c:v>1636.5</c:v>
                </c:pt>
                <c:pt idx="7024">
                  <c:v>1637</c:v>
                </c:pt>
                <c:pt idx="7025">
                  <c:v>1637.5</c:v>
                </c:pt>
                <c:pt idx="7026">
                  <c:v>1638</c:v>
                </c:pt>
                <c:pt idx="7027">
                  <c:v>1638.5</c:v>
                </c:pt>
                <c:pt idx="7028">
                  <c:v>1639</c:v>
                </c:pt>
                <c:pt idx="7029">
                  <c:v>1639.5</c:v>
                </c:pt>
                <c:pt idx="7030">
                  <c:v>1640</c:v>
                </c:pt>
                <c:pt idx="7031">
                  <c:v>1640.5</c:v>
                </c:pt>
                <c:pt idx="7032">
                  <c:v>1641</c:v>
                </c:pt>
                <c:pt idx="7033">
                  <c:v>1641.5</c:v>
                </c:pt>
                <c:pt idx="7034">
                  <c:v>1642</c:v>
                </c:pt>
                <c:pt idx="7035">
                  <c:v>1642.5</c:v>
                </c:pt>
                <c:pt idx="7036">
                  <c:v>1643</c:v>
                </c:pt>
                <c:pt idx="7037">
                  <c:v>1643.5</c:v>
                </c:pt>
                <c:pt idx="7038">
                  <c:v>1644</c:v>
                </c:pt>
                <c:pt idx="7039">
                  <c:v>1644.5</c:v>
                </c:pt>
                <c:pt idx="7040">
                  <c:v>1645</c:v>
                </c:pt>
                <c:pt idx="7041">
                  <c:v>1645.5</c:v>
                </c:pt>
                <c:pt idx="7042">
                  <c:v>1646</c:v>
                </c:pt>
                <c:pt idx="7043">
                  <c:v>1646.5</c:v>
                </c:pt>
                <c:pt idx="7044">
                  <c:v>1647</c:v>
                </c:pt>
                <c:pt idx="7045">
                  <c:v>1647.5</c:v>
                </c:pt>
                <c:pt idx="7046">
                  <c:v>1648</c:v>
                </c:pt>
                <c:pt idx="7047">
                  <c:v>1648.5</c:v>
                </c:pt>
                <c:pt idx="7048">
                  <c:v>1649</c:v>
                </c:pt>
                <c:pt idx="7049">
                  <c:v>1649.5</c:v>
                </c:pt>
                <c:pt idx="7050">
                  <c:v>1650</c:v>
                </c:pt>
                <c:pt idx="7051">
                  <c:v>1650.5</c:v>
                </c:pt>
                <c:pt idx="7052">
                  <c:v>1651</c:v>
                </c:pt>
                <c:pt idx="7053">
                  <c:v>1651.5</c:v>
                </c:pt>
                <c:pt idx="7054">
                  <c:v>1652</c:v>
                </c:pt>
                <c:pt idx="7055">
                  <c:v>1652.5</c:v>
                </c:pt>
                <c:pt idx="7056">
                  <c:v>1653</c:v>
                </c:pt>
                <c:pt idx="7057">
                  <c:v>1653.5</c:v>
                </c:pt>
                <c:pt idx="7058">
                  <c:v>1654</c:v>
                </c:pt>
                <c:pt idx="7059">
                  <c:v>1654.5</c:v>
                </c:pt>
                <c:pt idx="7060">
                  <c:v>1655</c:v>
                </c:pt>
                <c:pt idx="7061">
                  <c:v>1655.5</c:v>
                </c:pt>
                <c:pt idx="7062">
                  <c:v>1656</c:v>
                </c:pt>
                <c:pt idx="7063">
                  <c:v>1656.5</c:v>
                </c:pt>
                <c:pt idx="7064">
                  <c:v>1657</c:v>
                </c:pt>
                <c:pt idx="7065">
                  <c:v>1657.5</c:v>
                </c:pt>
                <c:pt idx="7066">
                  <c:v>1658</c:v>
                </c:pt>
                <c:pt idx="7067">
                  <c:v>1658.5</c:v>
                </c:pt>
                <c:pt idx="7068">
                  <c:v>1659</c:v>
                </c:pt>
                <c:pt idx="7069">
                  <c:v>1659.5</c:v>
                </c:pt>
                <c:pt idx="7070">
                  <c:v>1660</c:v>
                </c:pt>
                <c:pt idx="7071">
                  <c:v>1660.5</c:v>
                </c:pt>
                <c:pt idx="7072">
                  <c:v>1661</c:v>
                </c:pt>
                <c:pt idx="7073">
                  <c:v>1661.5</c:v>
                </c:pt>
                <c:pt idx="7074">
                  <c:v>1662</c:v>
                </c:pt>
                <c:pt idx="7075">
                  <c:v>1662.5</c:v>
                </c:pt>
                <c:pt idx="7076">
                  <c:v>1663</c:v>
                </c:pt>
                <c:pt idx="7077">
                  <c:v>1663.5</c:v>
                </c:pt>
                <c:pt idx="7078">
                  <c:v>1664</c:v>
                </c:pt>
                <c:pt idx="7079">
                  <c:v>1664.5</c:v>
                </c:pt>
                <c:pt idx="7080">
                  <c:v>1665</c:v>
                </c:pt>
                <c:pt idx="7081">
                  <c:v>1665.5</c:v>
                </c:pt>
                <c:pt idx="7082">
                  <c:v>1666</c:v>
                </c:pt>
                <c:pt idx="7083">
                  <c:v>1666.5</c:v>
                </c:pt>
                <c:pt idx="7084">
                  <c:v>1667</c:v>
                </c:pt>
                <c:pt idx="7085">
                  <c:v>1667.5</c:v>
                </c:pt>
                <c:pt idx="7086">
                  <c:v>1668</c:v>
                </c:pt>
                <c:pt idx="7087">
                  <c:v>1668.5</c:v>
                </c:pt>
                <c:pt idx="7088">
                  <c:v>1669</c:v>
                </c:pt>
                <c:pt idx="7089">
                  <c:v>1669.5</c:v>
                </c:pt>
                <c:pt idx="7090">
                  <c:v>1670</c:v>
                </c:pt>
                <c:pt idx="7091">
                  <c:v>1670.5</c:v>
                </c:pt>
                <c:pt idx="7092">
                  <c:v>1671</c:v>
                </c:pt>
                <c:pt idx="7093">
                  <c:v>1671.5</c:v>
                </c:pt>
                <c:pt idx="7094">
                  <c:v>1672</c:v>
                </c:pt>
                <c:pt idx="7095">
                  <c:v>1672.5</c:v>
                </c:pt>
                <c:pt idx="7096">
                  <c:v>1673</c:v>
                </c:pt>
                <c:pt idx="7097">
                  <c:v>1673.5</c:v>
                </c:pt>
                <c:pt idx="7098">
                  <c:v>1674</c:v>
                </c:pt>
                <c:pt idx="7099">
                  <c:v>1674.5</c:v>
                </c:pt>
                <c:pt idx="7100">
                  <c:v>1675</c:v>
                </c:pt>
                <c:pt idx="7101">
                  <c:v>1675.5</c:v>
                </c:pt>
                <c:pt idx="7102">
                  <c:v>1676</c:v>
                </c:pt>
                <c:pt idx="7103">
                  <c:v>1676.5</c:v>
                </c:pt>
                <c:pt idx="7104">
                  <c:v>1677</c:v>
                </c:pt>
                <c:pt idx="7105">
                  <c:v>1677.5</c:v>
                </c:pt>
                <c:pt idx="7106">
                  <c:v>1678</c:v>
                </c:pt>
                <c:pt idx="7107">
                  <c:v>1678.5</c:v>
                </c:pt>
                <c:pt idx="7108">
                  <c:v>1679</c:v>
                </c:pt>
                <c:pt idx="7109">
                  <c:v>1679.5</c:v>
                </c:pt>
                <c:pt idx="7110">
                  <c:v>1680</c:v>
                </c:pt>
                <c:pt idx="7111">
                  <c:v>1680.5</c:v>
                </c:pt>
                <c:pt idx="7112">
                  <c:v>1681</c:v>
                </c:pt>
                <c:pt idx="7113">
                  <c:v>1681.5</c:v>
                </c:pt>
                <c:pt idx="7114">
                  <c:v>1682</c:v>
                </c:pt>
                <c:pt idx="7115">
                  <c:v>1682.5</c:v>
                </c:pt>
                <c:pt idx="7116">
                  <c:v>1683</c:v>
                </c:pt>
                <c:pt idx="7117">
                  <c:v>1683.5</c:v>
                </c:pt>
                <c:pt idx="7118">
                  <c:v>1684</c:v>
                </c:pt>
                <c:pt idx="7119">
                  <c:v>1684.5</c:v>
                </c:pt>
                <c:pt idx="7120">
                  <c:v>1685</c:v>
                </c:pt>
                <c:pt idx="7121">
                  <c:v>1685.5</c:v>
                </c:pt>
                <c:pt idx="7122">
                  <c:v>1686</c:v>
                </c:pt>
                <c:pt idx="7123">
                  <c:v>1686.5</c:v>
                </c:pt>
                <c:pt idx="7124">
                  <c:v>1687</c:v>
                </c:pt>
                <c:pt idx="7125">
                  <c:v>1687.5</c:v>
                </c:pt>
                <c:pt idx="7126">
                  <c:v>1688</c:v>
                </c:pt>
                <c:pt idx="7127">
                  <c:v>1688.5</c:v>
                </c:pt>
                <c:pt idx="7128">
                  <c:v>1689</c:v>
                </c:pt>
                <c:pt idx="7129">
                  <c:v>1689.5</c:v>
                </c:pt>
                <c:pt idx="7130">
                  <c:v>1690</c:v>
                </c:pt>
                <c:pt idx="7131">
                  <c:v>1690.5</c:v>
                </c:pt>
                <c:pt idx="7132">
                  <c:v>1691</c:v>
                </c:pt>
                <c:pt idx="7133">
                  <c:v>1691.5</c:v>
                </c:pt>
                <c:pt idx="7134">
                  <c:v>1692</c:v>
                </c:pt>
                <c:pt idx="7135">
                  <c:v>1692.5</c:v>
                </c:pt>
                <c:pt idx="7136">
                  <c:v>1693</c:v>
                </c:pt>
                <c:pt idx="7137">
                  <c:v>1693.5</c:v>
                </c:pt>
                <c:pt idx="7138">
                  <c:v>1694</c:v>
                </c:pt>
                <c:pt idx="7139">
                  <c:v>1694.5</c:v>
                </c:pt>
                <c:pt idx="7140">
                  <c:v>1695</c:v>
                </c:pt>
                <c:pt idx="7141">
                  <c:v>1695.5</c:v>
                </c:pt>
                <c:pt idx="7142">
                  <c:v>1696</c:v>
                </c:pt>
                <c:pt idx="7143">
                  <c:v>1696.5</c:v>
                </c:pt>
                <c:pt idx="7144">
                  <c:v>1697</c:v>
                </c:pt>
                <c:pt idx="7145">
                  <c:v>1697.5</c:v>
                </c:pt>
                <c:pt idx="7146">
                  <c:v>1698</c:v>
                </c:pt>
                <c:pt idx="7147">
                  <c:v>1698.5</c:v>
                </c:pt>
                <c:pt idx="7148">
                  <c:v>1699</c:v>
                </c:pt>
                <c:pt idx="7149">
                  <c:v>1699.5</c:v>
                </c:pt>
                <c:pt idx="7150">
                  <c:v>1700</c:v>
                </c:pt>
                <c:pt idx="7151">
                  <c:v>1700.5</c:v>
                </c:pt>
                <c:pt idx="7152">
                  <c:v>1701</c:v>
                </c:pt>
                <c:pt idx="7153">
                  <c:v>1701.5</c:v>
                </c:pt>
                <c:pt idx="7154">
                  <c:v>1702</c:v>
                </c:pt>
                <c:pt idx="7155">
                  <c:v>1702.5</c:v>
                </c:pt>
                <c:pt idx="7156">
                  <c:v>1703</c:v>
                </c:pt>
                <c:pt idx="7157">
                  <c:v>1703.5</c:v>
                </c:pt>
                <c:pt idx="7158">
                  <c:v>1704</c:v>
                </c:pt>
                <c:pt idx="7159">
                  <c:v>1704.5</c:v>
                </c:pt>
                <c:pt idx="7160">
                  <c:v>1705</c:v>
                </c:pt>
                <c:pt idx="7161">
                  <c:v>1705.5</c:v>
                </c:pt>
                <c:pt idx="7162">
                  <c:v>1706</c:v>
                </c:pt>
                <c:pt idx="7163">
                  <c:v>1706.5</c:v>
                </c:pt>
                <c:pt idx="7164">
                  <c:v>1707</c:v>
                </c:pt>
                <c:pt idx="7165">
                  <c:v>1707.5</c:v>
                </c:pt>
                <c:pt idx="7166">
                  <c:v>1708</c:v>
                </c:pt>
                <c:pt idx="7167">
                  <c:v>1708.5</c:v>
                </c:pt>
                <c:pt idx="7168">
                  <c:v>1709</c:v>
                </c:pt>
                <c:pt idx="7169">
                  <c:v>1709.5</c:v>
                </c:pt>
                <c:pt idx="7170">
                  <c:v>1710</c:v>
                </c:pt>
                <c:pt idx="7171">
                  <c:v>1710.5</c:v>
                </c:pt>
                <c:pt idx="7172">
                  <c:v>1711</c:v>
                </c:pt>
                <c:pt idx="7173">
                  <c:v>1711.5</c:v>
                </c:pt>
                <c:pt idx="7174">
                  <c:v>1712</c:v>
                </c:pt>
                <c:pt idx="7175">
                  <c:v>1712.5</c:v>
                </c:pt>
                <c:pt idx="7176">
                  <c:v>1713</c:v>
                </c:pt>
                <c:pt idx="7177">
                  <c:v>1713.5</c:v>
                </c:pt>
                <c:pt idx="7178">
                  <c:v>1714</c:v>
                </c:pt>
                <c:pt idx="7179">
                  <c:v>1714.5</c:v>
                </c:pt>
                <c:pt idx="7180">
                  <c:v>1715</c:v>
                </c:pt>
                <c:pt idx="7181">
                  <c:v>1715.5</c:v>
                </c:pt>
                <c:pt idx="7182">
                  <c:v>1716</c:v>
                </c:pt>
                <c:pt idx="7183">
                  <c:v>1716.5</c:v>
                </c:pt>
                <c:pt idx="7184">
                  <c:v>1717</c:v>
                </c:pt>
                <c:pt idx="7185">
                  <c:v>1717.5</c:v>
                </c:pt>
                <c:pt idx="7186">
                  <c:v>1718</c:v>
                </c:pt>
                <c:pt idx="7187">
                  <c:v>1718.5</c:v>
                </c:pt>
                <c:pt idx="7188">
                  <c:v>1719</c:v>
                </c:pt>
                <c:pt idx="7189">
                  <c:v>1719.5</c:v>
                </c:pt>
                <c:pt idx="7190">
                  <c:v>1720</c:v>
                </c:pt>
                <c:pt idx="7191">
                  <c:v>1720.5</c:v>
                </c:pt>
                <c:pt idx="7192">
                  <c:v>1721</c:v>
                </c:pt>
                <c:pt idx="7193">
                  <c:v>1721.5</c:v>
                </c:pt>
                <c:pt idx="7194">
                  <c:v>1722</c:v>
                </c:pt>
                <c:pt idx="7195">
                  <c:v>1722.5</c:v>
                </c:pt>
                <c:pt idx="7196">
                  <c:v>1723</c:v>
                </c:pt>
                <c:pt idx="7197">
                  <c:v>1723.5</c:v>
                </c:pt>
                <c:pt idx="7198">
                  <c:v>1724</c:v>
                </c:pt>
                <c:pt idx="7199">
                  <c:v>1724.5</c:v>
                </c:pt>
                <c:pt idx="7200">
                  <c:v>1725</c:v>
                </c:pt>
                <c:pt idx="7201">
                  <c:v>1725.5</c:v>
                </c:pt>
                <c:pt idx="7202">
                  <c:v>1726</c:v>
                </c:pt>
                <c:pt idx="7203">
                  <c:v>1726.5</c:v>
                </c:pt>
                <c:pt idx="7204">
                  <c:v>1727</c:v>
                </c:pt>
                <c:pt idx="7205">
                  <c:v>1727.5</c:v>
                </c:pt>
                <c:pt idx="7206">
                  <c:v>1728</c:v>
                </c:pt>
                <c:pt idx="7207">
                  <c:v>1728.5</c:v>
                </c:pt>
                <c:pt idx="7208">
                  <c:v>1729</c:v>
                </c:pt>
                <c:pt idx="7209">
                  <c:v>1729.5</c:v>
                </c:pt>
                <c:pt idx="7210">
                  <c:v>1730</c:v>
                </c:pt>
                <c:pt idx="7211">
                  <c:v>1730.5</c:v>
                </c:pt>
                <c:pt idx="7212">
                  <c:v>1731</c:v>
                </c:pt>
                <c:pt idx="7213">
                  <c:v>1731.5</c:v>
                </c:pt>
                <c:pt idx="7214">
                  <c:v>1732</c:v>
                </c:pt>
                <c:pt idx="7215">
                  <c:v>1732.5</c:v>
                </c:pt>
                <c:pt idx="7216">
                  <c:v>1733</c:v>
                </c:pt>
                <c:pt idx="7217">
                  <c:v>1733.5</c:v>
                </c:pt>
                <c:pt idx="7218">
                  <c:v>1734</c:v>
                </c:pt>
                <c:pt idx="7219">
                  <c:v>1734.5</c:v>
                </c:pt>
                <c:pt idx="7220">
                  <c:v>1735</c:v>
                </c:pt>
                <c:pt idx="7221">
                  <c:v>1735.5</c:v>
                </c:pt>
                <c:pt idx="7222">
                  <c:v>1736</c:v>
                </c:pt>
                <c:pt idx="7223">
                  <c:v>1736.5</c:v>
                </c:pt>
                <c:pt idx="7224">
                  <c:v>1737</c:v>
                </c:pt>
                <c:pt idx="7225">
                  <c:v>1737.5</c:v>
                </c:pt>
                <c:pt idx="7226">
                  <c:v>1738</c:v>
                </c:pt>
                <c:pt idx="7227">
                  <c:v>1738.5</c:v>
                </c:pt>
                <c:pt idx="7228">
                  <c:v>1739</c:v>
                </c:pt>
                <c:pt idx="7229">
                  <c:v>1739.5</c:v>
                </c:pt>
                <c:pt idx="7230">
                  <c:v>1740</c:v>
                </c:pt>
                <c:pt idx="7231">
                  <c:v>1740.5</c:v>
                </c:pt>
                <c:pt idx="7232">
                  <c:v>1741</c:v>
                </c:pt>
                <c:pt idx="7233">
                  <c:v>1741.5</c:v>
                </c:pt>
                <c:pt idx="7234">
                  <c:v>1742</c:v>
                </c:pt>
                <c:pt idx="7235">
                  <c:v>1742.5</c:v>
                </c:pt>
                <c:pt idx="7236">
                  <c:v>1743</c:v>
                </c:pt>
                <c:pt idx="7237">
                  <c:v>1743.5</c:v>
                </c:pt>
                <c:pt idx="7238">
                  <c:v>1744</c:v>
                </c:pt>
                <c:pt idx="7239">
                  <c:v>1744.5</c:v>
                </c:pt>
                <c:pt idx="7240">
                  <c:v>1745</c:v>
                </c:pt>
                <c:pt idx="7241">
                  <c:v>1745.5</c:v>
                </c:pt>
                <c:pt idx="7242">
                  <c:v>1746</c:v>
                </c:pt>
                <c:pt idx="7243">
                  <c:v>1746.5</c:v>
                </c:pt>
                <c:pt idx="7244">
                  <c:v>1747</c:v>
                </c:pt>
                <c:pt idx="7245">
                  <c:v>1747.5</c:v>
                </c:pt>
                <c:pt idx="7246">
                  <c:v>1748</c:v>
                </c:pt>
                <c:pt idx="7247">
                  <c:v>1748.5</c:v>
                </c:pt>
                <c:pt idx="7248">
                  <c:v>1749</c:v>
                </c:pt>
                <c:pt idx="7249">
                  <c:v>1749.5</c:v>
                </c:pt>
                <c:pt idx="7250">
                  <c:v>1750</c:v>
                </c:pt>
                <c:pt idx="7251">
                  <c:v>1750.5</c:v>
                </c:pt>
                <c:pt idx="7252">
                  <c:v>1751</c:v>
                </c:pt>
                <c:pt idx="7253">
                  <c:v>1751.5</c:v>
                </c:pt>
                <c:pt idx="7254">
                  <c:v>1752</c:v>
                </c:pt>
                <c:pt idx="7255">
                  <c:v>1752.5</c:v>
                </c:pt>
                <c:pt idx="7256">
                  <c:v>1753</c:v>
                </c:pt>
                <c:pt idx="7257">
                  <c:v>1753.5</c:v>
                </c:pt>
                <c:pt idx="7258">
                  <c:v>1754</c:v>
                </c:pt>
                <c:pt idx="7259">
                  <c:v>1754.5</c:v>
                </c:pt>
                <c:pt idx="7260">
                  <c:v>1755</c:v>
                </c:pt>
                <c:pt idx="7261">
                  <c:v>1755.5</c:v>
                </c:pt>
                <c:pt idx="7262">
                  <c:v>1756</c:v>
                </c:pt>
                <c:pt idx="7263">
                  <c:v>1756.5</c:v>
                </c:pt>
                <c:pt idx="7264">
                  <c:v>1757</c:v>
                </c:pt>
                <c:pt idx="7265">
                  <c:v>1757.5</c:v>
                </c:pt>
                <c:pt idx="7266">
                  <c:v>1758</c:v>
                </c:pt>
                <c:pt idx="7267">
                  <c:v>1758.5</c:v>
                </c:pt>
                <c:pt idx="7268">
                  <c:v>1759</c:v>
                </c:pt>
                <c:pt idx="7269">
                  <c:v>1759.5</c:v>
                </c:pt>
                <c:pt idx="7270">
                  <c:v>1760</c:v>
                </c:pt>
                <c:pt idx="7271">
                  <c:v>1760.5</c:v>
                </c:pt>
                <c:pt idx="7272">
                  <c:v>1761</c:v>
                </c:pt>
                <c:pt idx="7273">
                  <c:v>1761.5</c:v>
                </c:pt>
                <c:pt idx="7274">
                  <c:v>1762</c:v>
                </c:pt>
                <c:pt idx="7275">
                  <c:v>1762.5</c:v>
                </c:pt>
                <c:pt idx="7276">
                  <c:v>1763</c:v>
                </c:pt>
                <c:pt idx="7277">
                  <c:v>1763.5</c:v>
                </c:pt>
                <c:pt idx="7278">
                  <c:v>1764</c:v>
                </c:pt>
                <c:pt idx="7279">
                  <c:v>1764.5</c:v>
                </c:pt>
                <c:pt idx="7280">
                  <c:v>1765</c:v>
                </c:pt>
                <c:pt idx="7281">
                  <c:v>1765.5</c:v>
                </c:pt>
                <c:pt idx="7282">
                  <c:v>1766</c:v>
                </c:pt>
                <c:pt idx="7283">
                  <c:v>1766.5</c:v>
                </c:pt>
                <c:pt idx="7284">
                  <c:v>1767</c:v>
                </c:pt>
                <c:pt idx="7285">
                  <c:v>1767.5</c:v>
                </c:pt>
                <c:pt idx="7286">
                  <c:v>1768</c:v>
                </c:pt>
                <c:pt idx="7287">
                  <c:v>1768.5</c:v>
                </c:pt>
                <c:pt idx="7288">
                  <c:v>1769</c:v>
                </c:pt>
                <c:pt idx="7289">
                  <c:v>1769.5</c:v>
                </c:pt>
                <c:pt idx="7290">
                  <c:v>1770</c:v>
                </c:pt>
                <c:pt idx="7291">
                  <c:v>1770.5</c:v>
                </c:pt>
                <c:pt idx="7292">
                  <c:v>1771</c:v>
                </c:pt>
                <c:pt idx="7293">
                  <c:v>1771.5</c:v>
                </c:pt>
                <c:pt idx="7294">
                  <c:v>1772</c:v>
                </c:pt>
                <c:pt idx="7295">
                  <c:v>1772.5</c:v>
                </c:pt>
                <c:pt idx="7296">
                  <c:v>1773</c:v>
                </c:pt>
                <c:pt idx="7297">
                  <c:v>1773.5</c:v>
                </c:pt>
                <c:pt idx="7298">
                  <c:v>1774</c:v>
                </c:pt>
                <c:pt idx="7299">
                  <c:v>1774.5</c:v>
                </c:pt>
                <c:pt idx="7300">
                  <c:v>1775</c:v>
                </c:pt>
                <c:pt idx="7301">
                  <c:v>1775.5</c:v>
                </c:pt>
                <c:pt idx="7302">
                  <c:v>1776</c:v>
                </c:pt>
                <c:pt idx="7303">
                  <c:v>1776.5</c:v>
                </c:pt>
                <c:pt idx="7304">
                  <c:v>1777</c:v>
                </c:pt>
                <c:pt idx="7305">
                  <c:v>1777.5</c:v>
                </c:pt>
                <c:pt idx="7306">
                  <c:v>1778</c:v>
                </c:pt>
                <c:pt idx="7307">
                  <c:v>1778.5</c:v>
                </c:pt>
                <c:pt idx="7308">
                  <c:v>1779</c:v>
                </c:pt>
                <c:pt idx="7309">
                  <c:v>1779.5</c:v>
                </c:pt>
                <c:pt idx="7310">
                  <c:v>1780</c:v>
                </c:pt>
                <c:pt idx="7311">
                  <c:v>1780.5</c:v>
                </c:pt>
                <c:pt idx="7312">
                  <c:v>1781</c:v>
                </c:pt>
                <c:pt idx="7313">
                  <c:v>1781.5</c:v>
                </c:pt>
                <c:pt idx="7314">
                  <c:v>1782</c:v>
                </c:pt>
                <c:pt idx="7315">
                  <c:v>1782.5</c:v>
                </c:pt>
                <c:pt idx="7316">
                  <c:v>1783</c:v>
                </c:pt>
                <c:pt idx="7317">
                  <c:v>1783.5</c:v>
                </c:pt>
                <c:pt idx="7318">
                  <c:v>1784</c:v>
                </c:pt>
                <c:pt idx="7319">
                  <c:v>1784.5</c:v>
                </c:pt>
                <c:pt idx="7320">
                  <c:v>1785</c:v>
                </c:pt>
                <c:pt idx="7321">
                  <c:v>1785.5</c:v>
                </c:pt>
                <c:pt idx="7322">
                  <c:v>1786</c:v>
                </c:pt>
                <c:pt idx="7323">
                  <c:v>1786.5</c:v>
                </c:pt>
                <c:pt idx="7324">
                  <c:v>1787</c:v>
                </c:pt>
                <c:pt idx="7325">
                  <c:v>1787.5</c:v>
                </c:pt>
                <c:pt idx="7326">
                  <c:v>1788</c:v>
                </c:pt>
                <c:pt idx="7327">
                  <c:v>1788.5</c:v>
                </c:pt>
                <c:pt idx="7328">
                  <c:v>1789</c:v>
                </c:pt>
                <c:pt idx="7329">
                  <c:v>1789.5</c:v>
                </c:pt>
                <c:pt idx="7330">
                  <c:v>1790</c:v>
                </c:pt>
                <c:pt idx="7331">
                  <c:v>1790.5</c:v>
                </c:pt>
                <c:pt idx="7332">
                  <c:v>1791</c:v>
                </c:pt>
                <c:pt idx="7333">
                  <c:v>1791.5</c:v>
                </c:pt>
                <c:pt idx="7334">
                  <c:v>1792</c:v>
                </c:pt>
                <c:pt idx="7335">
                  <c:v>1792.5</c:v>
                </c:pt>
                <c:pt idx="7336">
                  <c:v>1793</c:v>
                </c:pt>
                <c:pt idx="7337">
                  <c:v>1793.5</c:v>
                </c:pt>
                <c:pt idx="7338">
                  <c:v>1794</c:v>
                </c:pt>
                <c:pt idx="7339">
                  <c:v>1794.5</c:v>
                </c:pt>
                <c:pt idx="7340">
                  <c:v>1795</c:v>
                </c:pt>
                <c:pt idx="7341">
                  <c:v>1795.5</c:v>
                </c:pt>
                <c:pt idx="7342">
                  <c:v>1796</c:v>
                </c:pt>
                <c:pt idx="7343">
                  <c:v>1796.5</c:v>
                </c:pt>
                <c:pt idx="7344">
                  <c:v>1797</c:v>
                </c:pt>
                <c:pt idx="7345">
                  <c:v>1797.5</c:v>
                </c:pt>
                <c:pt idx="7346">
                  <c:v>1798</c:v>
                </c:pt>
                <c:pt idx="7347">
                  <c:v>1798.5</c:v>
                </c:pt>
                <c:pt idx="7348">
                  <c:v>1799</c:v>
                </c:pt>
                <c:pt idx="7349">
                  <c:v>1799.5</c:v>
                </c:pt>
                <c:pt idx="7350">
                  <c:v>1800</c:v>
                </c:pt>
                <c:pt idx="7351">
                  <c:v>1800.5</c:v>
                </c:pt>
                <c:pt idx="7352">
                  <c:v>1801</c:v>
                </c:pt>
                <c:pt idx="7353">
                  <c:v>1801.5</c:v>
                </c:pt>
                <c:pt idx="7354">
                  <c:v>1802</c:v>
                </c:pt>
                <c:pt idx="7355">
                  <c:v>1802.5</c:v>
                </c:pt>
                <c:pt idx="7356">
                  <c:v>1803</c:v>
                </c:pt>
                <c:pt idx="7357">
                  <c:v>1803.5</c:v>
                </c:pt>
                <c:pt idx="7358">
                  <c:v>1804</c:v>
                </c:pt>
                <c:pt idx="7359">
                  <c:v>1804.5</c:v>
                </c:pt>
                <c:pt idx="7360">
                  <c:v>1805</c:v>
                </c:pt>
                <c:pt idx="7361">
                  <c:v>1805.5</c:v>
                </c:pt>
                <c:pt idx="7362">
                  <c:v>1806</c:v>
                </c:pt>
                <c:pt idx="7363">
                  <c:v>1806.5</c:v>
                </c:pt>
                <c:pt idx="7364">
                  <c:v>1807</c:v>
                </c:pt>
                <c:pt idx="7365">
                  <c:v>1807.5</c:v>
                </c:pt>
                <c:pt idx="7366">
                  <c:v>1808</c:v>
                </c:pt>
                <c:pt idx="7367">
                  <c:v>1808.5</c:v>
                </c:pt>
                <c:pt idx="7368">
                  <c:v>1809</c:v>
                </c:pt>
                <c:pt idx="7369">
                  <c:v>1809.5</c:v>
                </c:pt>
                <c:pt idx="7370">
                  <c:v>1810</c:v>
                </c:pt>
                <c:pt idx="7371">
                  <c:v>1810.5</c:v>
                </c:pt>
                <c:pt idx="7372">
                  <c:v>1811</c:v>
                </c:pt>
                <c:pt idx="7373">
                  <c:v>1811.5</c:v>
                </c:pt>
                <c:pt idx="7374">
                  <c:v>1812</c:v>
                </c:pt>
                <c:pt idx="7375">
                  <c:v>1812.5</c:v>
                </c:pt>
                <c:pt idx="7376">
                  <c:v>1813</c:v>
                </c:pt>
                <c:pt idx="7377">
                  <c:v>1813.5</c:v>
                </c:pt>
                <c:pt idx="7378">
                  <c:v>1814</c:v>
                </c:pt>
                <c:pt idx="7379">
                  <c:v>1814.5</c:v>
                </c:pt>
                <c:pt idx="7380">
                  <c:v>1815</c:v>
                </c:pt>
                <c:pt idx="7381">
                  <c:v>1815.5</c:v>
                </c:pt>
                <c:pt idx="7382">
                  <c:v>1816</c:v>
                </c:pt>
                <c:pt idx="7383">
                  <c:v>1816.5</c:v>
                </c:pt>
                <c:pt idx="7384">
                  <c:v>1817</c:v>
                </c:pt>
                <c:pt idx="7385">
                  <c:v>1817.5</c:v>
                </c:pt>
                <c:pt idx="7386">
                  <c:v>1818</c:v>
                </c:pt>
                <c:pt idx="7387">
                  <c:v>1818.5</c:v>
                </c:pt>
                <c:pt idx="7388">
                  <c:v>1819</c:v>
                </c:pt>
                <c:pt idx="7389">
                  <c:v>1819.5</c:v>
                </c:pt>
                <c:pt idx="7390">
                  <c:v>1820</c:v>
                </c:pt>
                <c:pt idx="7391">
                  <c:v>1820.5</c:v>
                </c:pt>
                <c:pt idx="7392">
                  <c:v>1821</c:v>
                </c:pt>
                <c:pt idx="7393">
                  <c:v>1821.5</c:v>
                </c:pt>
                <c:pt idx="7394">
                  <c:v>1822</c:v>
                </c:pt>
                <c:pt idx="7395">
                  <c:v>1822.5</c:v>
                </c:pt>
                <c:pt idx="7396">
                  <c:v>1823</c:v>
                </c:pt>
                <c:pt idx="7397">
                  <c:v>1823.5</c:v>
                </c:pt>
                <c:pt idx="7398">
                  <c:v>1824</c:v>
                </c:pt>
                <c:pt idx="7399">
                  <c:v>1824.5</c:v>
                </c:pt>
                <c:pt idx="7400">
                  <c:v>1825</c:v>
                </c:pt>
                <c:pt idx="7401">
                  <c:v>1825.5</c:v>
                </c:pt>
                <c:pt idx="7402">
                  <c:v>1826</c:v>
                </c:pt>
                <c:pt idx="7403">
                  <c:v>1826.5</c:v>
                </c:pt>
                <c:pt idx="7404">
                  <c:v>1827</c:v>
                </c:pt>
                <c:pt idx="7405">
                  <c:v>1827.5</c:v>
                </c:pt>
                <c:pt idx="7406">
                  <c:v>1828</c:v>
                </c:pt>
                <c:pt idx="7407">
                  <c:v>1828.5</c:v>
                </c:pt>
                <c:pt idx="7408">
                  <c:v>1829</c:v>
                </c:pt>
                <c:pt idx="7409">
                  <c:v>1829.5</c:v>
                </c:pt>
                <c:pt idx="7410">
                  <c:v>1830</c:v>
                </c:pt>
                <c:pt idx="7411">
                  <c:v>1830.5</c:v>
                </c:pt>
                <c:pt idx="7412">
                  <c:v>1831</c:v>
                </c:pt>
                <c:pt idx="7413">
                  <c:v>1831.5</c:v>
                </c:pt>
                <c:pt idx="7414">
                  <c:v>1832</c:v>
                </c:pt>
                <c:pt idx="7415">
                  <c:v>1832.5</c:v>
                </c:pt>
                <c:pt idx="7416">
                  <c:v>1833</c:v>
                </c:pt>
                <c:pt idx="7417">
                  <c:v>1833.5</c:v>
                </c:pt>
                <c:pt idx="7418">
                  <c:v>1834</c:v>
                </c:pt>
                <c:pt idx="7419">
                  <c:v>1834.5</c:v>
                </c:pt>
                <c:pt idx="7420">
                  <c:v>1835</c:v>
                </c:pt>
                <c:pt idx="7421">
                  <c:v>1835.5</c:v>
                </c:pt>
                <c:pt idx="7422">
                  <c:v>1836</c:v>
                </c:pt>
                <c:pt idx="7423">
                  <c:v>1836.5</c:v>
                </c:pt>
                <c:pt idx="7424">
                  <c:v>1837</c:v>
                </c:pt>
                <c:pt idx="7425">
                  <c:v>1837.5</c:v>
                </c:pt>
                <c:pt idx="7426">
                  <c:v>1838</c:v>
                </c:pt>
                <c:pt idx="7427">
                  <c:v>1838.5</c:v>
                </c:pt>
                <c:pt idx="7428">
                  <c:v>1839</c:v>
                </c:pt>
                <c:pt idx="7429">
                  <c:v>1839.5</c:v>
                </c:pt>
                <c:pt idx="7430">
                  <c:v>1840</c:v>
                </c:pt>
                <c:pt idx="7431">
                  <c:v>1840.5</c:v>
                </c:pt>
                <c:pt idx="7432">
                  <c:v>1841</c:v>
                </c:pt>
                <c:pt idx="7433">
                  <c:v>1841.5</c:v>
                </c:pt>
                <c:pt idx="7434">
                  <c:v>1842</c:v>
                </c:pt>
                <c:pt idx="7435">
                  <c:v>1842.5</c:v>
                </c:pt>
                <c:pt idx="7436">
                  <c:v>1843</c:v>
                </c:pt>
                <c:pt idx="7437">
                  <c:v>1843.5</c:v>
                </c:pt>
                <c:pt idx="7438">
                  <c:v>1844</c:v>
                </c:pt>
                <c:pt idx="7439">
                  <c:v>1844.5</c:v>
                </c:pt>
                <c:pt idx="7440">
                  <c:v>1845</c:v>
                </c:pt>
                <c:pt idx="7441">
                  <c:v>1845.5</c:v>
                </c:pt>
                <c:pt idx="7442">
                  <c:v>1846</c:v>
                </c:pt>
                <c:pt idx="7443">
                  <c:v>1846.5</c:v>
                </c:pt>
                <c:pt idx="7444">
                  <c:v>1847</c:v>
                </c:pt>
                <c:pt idx="7445">
                  <c:v>1847.5</c:v>
                </c:pt>
                <c:pt idx="7446">
                  <c:v>1848</c:v>
                </c:pt>
                <c:pt idx="7447">
                  <c:v>1848.5</c:v>
                </c:pt>
                <c:pt idx="7448">
                  <c:v>1849</c:v>
                </c:pt>
                <c:pt idx="7449">
                  <c:v>1849.5</c:v>
                </c:pt>
                <c:pt idx="7450">
                  <c:v>1850</c:v>
                </c:pt>
                <c:pt idx="7451">
                  <c:v>1850.5</c:v>
                </c:pt>
                <c:pt idx="7452">
                  <c:v>1851</c:v>
                </c:pt>
                <c:pt idx="7453">
                  <c:v>1851.5</c:v>
                </c:pt>
                <c:pt idx="7454">
                  <c:v>1852</c:v>
                </c:pt>
                <c:pt idx="7455">
                  <c:v>1852.5</c:v>
                </c:pt>
                <c:pt idx="7456">
                  <c:v>1853</c:v>
                </c:pt>
                <c:pt idx="7457">
                  <c:v>1853.5</c:v>
                </c:pt>
                <c:pt idx="7458">
                  <c:v>1854</c:v>
                </c:pt>
                <c:pt idx="7459">
                  <c:v>1854.5</c:v>
                </c:pt>
                <c:pt idx="7460">
                  <c:v>1855</c:v>
                </c:pt>
                <c:pt idx="7461">
                  <c:v>1855.5</c:v>
                </c:pt>
                <c:pt idx="7462">
                  <c:v>1856</c:v>
                </c:pt>
                <c:pt idx="7463">
                  <c:v>1856.5</c:v>
                </c:pt>
                <c:pt idx="7464">
                  <c:v>1857</c:v>
                </c:pt>
                <c:pt idx="7465">
                  <c:v>1857.5</c:v>
                </c:pt>
                <c:pt idx="7466">
                  <c:v>1858</c:v>
                </c:pt>
                <c:pt idx="7467">
                  <c:v>1858.5</c:v>
                </c:pt>
                <c:pt idx="7468">
                  <c:v>1859</c:v>
                </c:pt>
                <c:pt idx="7469">
                  <c:v>1859.5</c:v>
                </c:pt>
                <c:pt idx="7470">
                  <c:v>1860</c:v>
                </c:pt>
                <c:pt idx="7471">
                  <c:v>1860.5</c:v>
                </c:pt>
                <c:pt idx="7472">
                  <c:v>1861</c:v>
                </c:pt>
                <c:pt idx="7473">
                  <c:v>1861.5</c:v>
                </c:pt>
                <c:pt idx="7474">
                  <c:v>1862</c:v>
                </c:pt>
                <c:pt idx="7475">
                  <c:v>1862.5</c:v>
                </c:pt>
                <c:pt idx="7476">
                  <c:v>1863</c:v>
                </c:pt>
                <c:pt idx="7477">
                  <c:v>1863.5</c:v>
                </c:pt>
                <c:pt idx="7478">
                  <c:v>1864</c:v>
                </c:pt>
                <c:pt idx="7479">
                  <c:v>1864.5</c:v>
                </c:pt>
                <c:pt idx="7480">
                  <c:v>1865</c:v>
                </c:pt>
                <c:pt idx="7481">
                  <c:v>1865.5</c:v>
                </c:pt>
                <c:pt idx="7482">
                  <c:v>1866</c:v>
                </c:pt>
                <c:pt idx="7483">
                  <c:v>1866.5</c:v>
                </c:pt>
                <c:pt idx="7484">
                  <c:v>1867</c:v>
                </c:pt>
                <c:pt idx="7485">
                  <c:v>1867.5</c:v>
                </c:pt>
                <c:pt idx="7486">
                  <c:v>1868</c:v>
                </c:pt>
                <c:pt idx="7487">
                  <c:v>1868.5</c:v>
                </c:pt>
                <c:pt idx="7488">
                  <c:v>1869</c:v>
                </c:pt>
                <c:pt idx="7489">
                  <c:v>1869.5</c:v>
                </c:pt>
                <c:pt idx="7490">
                  <c:v>1870</c:v>
                </c:pt>
                <c:pt idx="7491">
                  <c:v>1870.5</c:v>
                </c:pt>
                <c:pt idx="7492">
                  <c:v>1871</c:v>
                </c:pt>
                <c:pt idx="7493">
                  <c:v>1871.5</c:v>
                </c:pt>
                <c:pt idx="7494">
                  <c:v>1872</c:v>
                </c:pt>
                <c:pt idx="7495">
                  <c:v>1872.5</c:v>
                </c:pt>
                <c:pt idx="7496">
                  <c:v>1873</c:v>
                </c:pt>
                <c:pt idx="7497">
                  <c:v>1873.5</c:v>
                </c:pt>
                <c:pt idx="7498">
                  <c:v>1874</c:v>
                </c:pt>
                <c:pt idx="7499">
                  <c:v>1874.5</c:v>
                </c:pt>
                <c:pt idx="7500">
                  <c:v>1875</c:v>
                </c:pt>
                <c:pt idx="7501">
                  <c:v>1875.5</c:v>
                </c:pt>
                <c:pt idx="7502">
                  <c:v>1876</c:v>
                </c:pt>
                <c:pt idx="7503">
                  <c:v>1876.5</c:v>
                </c:pt>
                <c:pt idx="7504">
                  <c:v>1877</c:v>
                </c:pt>
                <c:pt idx="7505">
                  <c:v>1877.5</c:v>
                </c:pt>
                <c:pt idx="7506">
                  <c:v>1878</c:v>
                </c:pt>
                <c:pt idx="7507">
                  <c:v>1878.5</c:v>
                </c:pt>
                <c:pt idx="7508">
                  <c:v>1879</c:v>
                </c:pt>
                <c:pt idx="7509">
                  <c:v>1879.5</c:v>
                </c:pt>
                <c:pt idx="7510">
                  <c:v>1880</c:v>
                </c:pt>
                <c:pt idx="7511">
                  <c:v>1880.5</c:v>
                </c:pt>
                <c:pt idx="7512">
                  <c:v>1881</c:v>
                </c:pt>
                <c:pt idx="7513">
                  <c:v>1881.5</c:v>
                </c:pt>
                <c:pt idx="7514">
                  <c:v>1882</c:v>
                </c:pt>
                <c:pt idx="7515">
                  <c:v>1882.5</c:v>
                </c:pt>
                <c:pt idx="7516">
                  <c:v>1883</c:v>
                </c:pt>
                <c:pt idx="7517">
                  <c:v>1883.5</c:v>
                </c:pt>
                <c:pt idx="7518">
                  <c:v>1884</c:v>
                </c:pt>
                <c:pt idx="7519">
                  <c:v>1884.5</c:v>
                </c:pt>
                <c:pt idx="7520">
                  <c:v>1885</c:v>
                </c:pt>
                <c:pt idx="7521">
                  <c:v>1885.5</c:v>
                </c:pt>
                <c:pt idx="7522">
                  <c:v>1886</c:v>
                </c:pt>
                <c:pt idx="7523">
                  <c:v>1886.5</c:v>
                </c:pt>
                <c:pt idx="7524">
                  <c:v>1887</c:v>
                </c:pt>
                <c:pt idx="7525">
                  <c:v>1887.5</c:v>
                </c:pt>
                <c:pt idx="7526">
                  <c:v>1888</c:v>
                </c:pt>
                <c:pt idx="7527">
                  <c:v>1888.5</c:v>
                </c:pt>
                <c:pt idx="7528">
                  <c:v>1889</c:v>
                </c:pt>
                <c:pt idx="7529">
                  <c:v>1889.5</c:v>
                </c:pt>
                <c:pt idx="7530">
                  <c:v>1890</c:v>
                </c:pt>
                <c:pt idx="7531">
                  <c:v>1890.5</c:v>
                </c:pt>
                <c:pt idx="7532">
                  <c:v>1891</c:v>
                </c:pt>
                <c:pt idx="7533">
                  <c:v>1891.5</c:v>
                </c:pt>
                <c:pt idx="7534">
                  <c:v>1892</c:v>
                </c:pt>
                <c:pt idx="7535">
                  <c:v>1892.5</c:v>
                </c:pt>
                <c:pt idx="7536">
                  <c:v>1893</c:v>
                </c:pt>
                <c:pt idx="7537">
                  <c:v>1893.5</c:v>
                </c:pt>
                <c:pt idx="7538">
                  <c:v>1894</c:v>
                </c:pt>
                <c:pt idx="7539">
                  <c:v>1894.5</c:v>
                </c:pt>
                <c:pt idx="7540">
                  <c:v>1895</c:v>
                </c:pt>
                <c:pt idx="7541">
                  <c:v>1895.5</c:v>
                </c:pt>
                <c:pt idx="7542">
                  <c:v>1896</c:v>
                </c:pt>
                <c:pt idx="7543">
                  <c:v>1896.5</c:v>
                </c:pt>
                <c:pt idx="7544">
                  <c:v>1897</c:v>
                </c:pt>
                <c:pt idx="7545">
                  <c:v>1897.5</c:v>
                </c:pt>
                <c:pt idx="7546">
                  <c:v>1898</c:v>
                </c:pt>
                <c:pt idx="7547">
                  <c:v>1898.5</c:v>
                </c:pt>
                <c:pt idx="7548">
                  <c:v>1899</c:v>
                </c:pt>
                <c:pt idx="7549">
                  <c:v>1899.5</c:v>
                </c:pt>
                <c:pt idx="7550">
                  <c:v>1900</c:v>
                </c:pt>
                <c:pt idx="7551">
                  <c:v>1900.5</c:v>
                </c:pt>
                <c:pt idx="7552">
                  <c:v>1901</c:v>
                </c:pt>
                <c:pt idx="7553">
                  <c:v>1901.5</c:v>
                </c:pt>
                <c:pt idx="7554">
                  <c:v>1902</c:v>
                </c:pt>
                <c:pt idx="7555">
                  <c:v>1902.5</c:v>
                </c:pt>
                <c:pt idx="7556">
                  <c:v>1903</c:v>
                </c:pt>
                <c:pt idx="7557">
                  <c:v>1903.5</c:v>
                </c:pt>
                <c:pt idx="7558">
                  <c:v>1904</c:v>
                </c:pt>
                <c:pt idx="7559">
                  <c:v>1904.5</c:v>
                </c:pt>
                <c:pt idx="7560">
                  <c:v>1905</c:v>
                </c:pt>
                <c:pt idx="7561">
                  <c:v>1905.5</c:v>
                </c:pt>
                <c:pt idx="7562">
                  <c:v>1906</c:v>
                </c:pt>
                <c:pt idx="7563">
                  <c:v>1906.5</c:v>
                </c:pt>
                <c:pt idx="7564">
                  <c:v>1907</c:v>
                </c:pt>
                <c:pt idx="7565">
                  <c:v>1907.5</c:v>
                </c:pt>
                <c:pt idx="7566">
                  <c:v>1908</c:v>
                </c:pt>
                <c:pt idx="7567">
                  <c:v>1908.5</c:v>
                </c:pt>
                <c:pt idx="7568">
                  <c:v>1909</c:v>
                </c:pt>
                <c:pt idx="7569">
                  <c:v>1909.5</c:v>
                </c:pt>
                <c:pt idx="7570">
                  <c:v>1910</c:v>
                </c:pt>
                <c:pt idx="7571">
                  <c:v>1910.5</c:v>
                </c:pt>
                <c:pt idx="7572">
                  <c:v>1911</c:v>
                </c:pt>
                <c:pt idx="7573">
                  <c:v>1911.5</c:v>
                </c:pt>
                <c:pt idx="7574">
                  <c:v>1912</c:v>
                </c:pt>
                <c:pt idx="7575">
                  <c:v>1912.5</c:v>
                </c:pt>
                <c:pt idx="7576">
                  <c:v>1913</c:v>
                </c:pt>
                <c:pt idx="7577">
                  <c:v>1913.5</c:v>
                </c:pt>
                <c:pt idx="7578">
                  <c:v>1914</c:v>
                </c:pt>
                <c:pt idx="7579">
                  <c:v>1914.5</c:v>
                </c:pt>
                <c:pt idx="7580">
                  <c:v>1915</c:v>
                </c:pt>
              </c:numCache>
            </c:numRef>
          </c:xVal>
          <c:yVal>
            <c:numRef>
              <c:f>[Book10]Sheet1!$AI$2:$AI$7582</c:f>
              <c:numCache>
                <c:formatCode>General</c:formatCode>
                <c:ptCount val="7581"/>
                <c:pt idx="0">
                  <c:v>-5.4685769999999996E-3</c:v>
                </c:pt>
                <c:pt idx="1">
                  <c:v>-5.4685769999999996E-3</c:v>
                </c:pt>
                <c:pt idx="2">
                  <c:v>-5.4685769999999996E-3</c:v>
                </c:pt>
                <c:pt idx="3">
                  <c:v>-5.4685769999999996E-3</c:v>
                </c:pt>
                <c:pt idx="4">
                  <c:v>-5.4685769999999996E-3</c:v>
                </c:pt>
                <c:pt idx="5">
                  <c:v>-5.4685769999999996E-3</c:v>
                </c:pt>
                <c:pt idx="6">
                  <c:v>-5.4685769999999996E-3</c:v>
                </c:pt>
                <c:pt idx="7">
                  <c:v>-5.4685769999999996E-3</c:v>
                </c:pt>
                <c:pt idx="8">
                  <c:v>-5.4685769999999996E-3</c:v>
                </c:pt>
                <c:pt idx="9">
                  <c:v>-5.4685769999999996E-3</c:v>
                </c:pt>
                <c:pt idx="10">
                  <c:v>-5.4685769999999996E-3</c:v>
                </c:pt>
                <c:pt idx="11">
                  <c:v>-5.4685769999999996E-3</c:v>
                </c:pt>
                <c:pt idx="12">
                  <c:v>-5.4685769999999996E-3</c:v>
                </c:pt>
                <c:pt idx="13">
                  <c:v>-5.4685769999999996E-3</c:v>
                </c:pt>
                <c:pt idx="14">
                  <c:v>-5.4685769999999996E-3</c:v>
                </c:pt>
                <c:pt idx="15">
                  <c:v>-5.4685769999999996E-3</c:v>
                </c:pt>
                <c:pt idx="16">
                  <c:v>-5.4685769999999996E-3</c:v>
                </c:pt>
                <c:pt idx="17">
                  <c:v>-5.4685769999999996E-3</c:v>
                </c:pt>
                <c:pt idx="18">
                  <c:v>-5.4685769999999996E-3</c:v>
                </c:pt>
                <c:pt idx="19">
                  <c:v>-5.4685769999999996E-3</c:v>
                </c:pt>
                <c:pt idx="20">
                  <c:v>-5.4685769999999996E-3</c:v>
                </c:pt>
                <c:pt idx="21">
                  <c:v>-5.4685769999999996E-3</c:v>
                </c:pt>
                <c:pt idx="22">
                  <c:v>-5.4685769999999996E-3</c:v>
                </c:pt>
                <c:pt idx="23">
                  <c:v>-5.4685769999999996E-3</c:v>
                </c:pt>
                <c:pt idx="24">
                  <c:v>-5.4685769999999996E-3</c:v>
                </c:pt>
                <c:pt idx="25">
                  <c:v>-5.4685769999999996E-3</c:v>
                </c:pt>
                <c:pt idx="26">
                  <c:v>-5.4685769999999996E-3</c:v>
                </c:pt>
                <c:pt idx="27">
                  <c:v>-5.4685769999999996E-3</c:v>
                </c:pt>
                <c:pt idx="28">
                  <c:v>-5.4685769999999996E-3</c:v>
                </c:pt>
                <c:pt idx="29">
                  <c:v>-5.4685769999999996E-3</c:v>
                </c:pt>
                <c:pt idx="30">
                  <c:v>-5.4685769999999996E-3</c:v>
                </c:pt>
                <c:pt idx="31">
                  <c:v>-5.4685769999999996E-3</c:v>
                </c:pt>
                <c:pt idx="32">
                  <c:v>-5.5567519999999999E-3</c:v>
                </c:pt>
                <c:pt idx="33">
                  <c:v>-5.7987610000000004E-3</c:v>
                </c:pt>
                <c:pt idx="34">
                  <c:v>-6.0470569999999998E-3</c:v>
                </c:pt>
                <c:pt idx="35">
                  <c:v>-6.3015299999999996E-3</c:v>
                </c:pt>
                <c:pt idx="36">
                  <c:v>-6.5621280000000004E-3</c:v>
                </c:pt>
                <c:pt idx="37">
                  <c:v>-6.8288560000000003E-3</c:v>
                </c:pt>
                <c:pt idx="38">
                  <c:v>-7.1017010000000002E-3</c:v>
                </c:pt>
                <c:pt idx="39">
                  <c:v>-7.3806030000000003E-3</c:v>
                </c:pt>
                <c:pt idx="40">
                  <c:v>-7.6654720000000004E-3</c:v>
                </c:pt>
                <c:pt idx="41">
                  <c:v>-7.9562439999999995E-3</c:v>
                </c:pt>
                <c:pt idx="42">
                  <c:v>-8.252924E-3</c:v>
                </c:pt>
                <c:pt idx="43">
                  <c:v>-8.5555360000000007E-3</c:v>
                </c:pt>
                <c:pt idx="44">
                  <c:v>-8.8640769999999997E-3</c:v>
                </c:pt>
                <c:pt idx="45">
                  <c:v>-9.1784950000000001E-3</c:v>
                </c:pt>
                <c:pt idx="46">
                  <c:v>-9.4987430000000005E-3</c:v>
                </c:pt>
                <c:pt idx="47">
                  <c:v>-9.8248220000000004E-3</c:v>
                </c:pt>
                <c:pt idx="48">
                  <c:v>-1.0156739999999999E-2</c:v>
                </c:pt>
                <c:pt idx="49">
                  <c:v>-1.049449E-2</c:v>
                </c:pt>
                <c:pt idx="50">
                  <c:v>-1.083814E-2</c:v>
                </c:pt>
                <c:pt idx="51">
                  <c:v>-1.1187799999999999E-2</c:v>
                </c:pt>
                <c:pt idx="52">
                  <c:v>-1.154347E-2</c:v>
                </c:pt>
                <c:pt idx="53">
                  <c:v>-1.190517E-2</c:v>
                </c:pt>
                <c:pt idx="54">
                  <c:v>-1.2272949999999999E-2</c:v>
                </c:pt>
                <c:pt idx="55">
                  <c:v>-1.2646839999999999E-2</c:v>
                </c:pt>
                <c:pt idx="56">
                  <c:v>-1.302682E-2</c:v>
                </c:pt>
                <c:pt idx="57">
                  <c:v>-1.3412840000000001E-2</c:v>
                </c:pt>
                <c:pt idx="58">
                  <c:v>-1.380488E-2</c:v>
                </c:pt>
                <c:pt idx="59">
                  <c:v>-1.4202960000000001E-2</c:v>
                </c:pt>
                <c:pt idx="60">
                  <c:v>-1.4607149999999999E-2</c:v>
                </c:pt>
                <c:pt idx="61">
                  <c:v>-1.501745E-2</c:v>
                </c:pt>
                <c:pt idx="62">
                  <c:v>-1.543395E-2</c:v>
                </c:pt>
                <c:pt idx="63">
                  <c:v>-1.585688E-2</c:v>
                </c:pt>
                <c:pt idx="64">
                  <c:v>-1.6286430000000001E-2</c:v>
                </c:pt>
                <c:pt idx="65">
                  <c:v>-1.6722689999999998E-2</c:v>
                </c:pt>
                <c:pt idx="66">
                  <c:v>-1.7165699999999999E-2</c:v>
                </c:pt>
                <c:pt idx="67">
                  <c:v>-1.7615450000000001E-2</c:v>
                </c:pt>
                <c:pt idx="68">
                  <c:v>-1.807193E-2</c:v>
                </c:pt>
                <c:pt idx="69">
                  <c:v>-1.853521E-2</c:v>
                </c:pt>
                <c:pt idx="70">
                  <c:v>-1.900539E-2</c:v>
                </c:pt>
                <c:pt idx="71">
                  <c:v>-1.9482550000000001E-2</c:v>
                </c:pt>
                <c:pt idx="72">
                  <c:v>-1.9966689999999999E-2</c:v>
                </c:pt>
                <c:pt idx="73">
                  <c:v>-2.0457840000000001E-2</c:v>
                </c:pt>
                <c:pt idx="74">
                  <c:v>-2.0956059999999999E-2</c:v>
                </c:pt>
                <c:pt idx="75">
                  <c:v>-2.1461500000000001E-2</c:v>
                </c:pt>
                <c:pt idx="76">
                  <c:v>-2.197437E-2</c:v>
                </c:pt>
                <c:pt idx="77">
                  <c:v>-2.249487E-2</c:v>
                </c:pt>
                <c:pt idx="78">
                  <c:v>-2.3023169999999999E-2</c:v>
                </c:pt>
                <c:pt idx="79">
                  <c:v>-2.3559480000000001E-2</c:v>
                </c:pt>
                <c:pt idx="80">
                  <c:v>-2.4103929999999999E-2</c:v>
                </c:pt>
                <c:pt idx="81">
                  <c:v>-2.4656540000000001E-2</c:v>
                </c:pt>
                <c:pt idx="82">
                  <c:v>-2.5217259999999998E-2</c:v>
                </c:pt>
                <c:pt idx="83">
                  <c:v>-2.5786E-2</c:v>
                </c:pt>
                <c:pt idx="84">
                  <c:v>-2.6362699999999999E-2</c:v>
                </c:pt>
                <c:pt idx="85">
                  <c:v>-2.6947289999999999E-2</c:v>
                </c:pt>
                <c:pt idx="86">
                  <c:v>-2.7539669999999999E-2</c:v>
                </c:pt>
                <c:pt idx="87">
                  <c:v>-2.8139770000000001E-2</c:v>
                </c:pt>
                <c:pt idx="88">
                  <c:v>-2.8747499999999999E-2</c:v>
                </c:pt>
                <c:pt idx="89">
                  <c:v>-2.9362840000000001E-2</c:v>
                </c:pt>
                <c:pt idx="90">
                  <c:v>-2.9985959999999999E-2</c:v>
                </c:pt>
                <c:pt idx="91">
                  <c:v>-3.0617120000000001E-2</c:v>
                </c:pt>
                <c:pt idx="92">
                  <c:v>-3.1256590000000001E-2</c:v>
                </c:pt>
                <c:pt idx="93">
                  <c:v>-3.1904540000000002E-2</c:v>
                </c:pt>
                <c:pt idx="94">
                  <c:v>-3.2561010000000001E-2</c:v>
                </c:pt>
                <c:pt idx="95">
                  <c:v>-3.3225900000000003E-2</c:v>
                </c:pt>
                <c:pt idx="96">
                  <c:v>-3.3899039999999998E-2</c:v>
                </c:pt>
                <c:pt idx="97">
                  <c:v>-3.4580310000000003E-2</c:v>
                </c:pt>
                <c:pt idx="98">
                  <c:v>-3.5269639999999998E-2</c:v>
                </c:pt>
                <c:pt idx="99">
                  <c:v>-3.5966959999999999E-2</c:v>
                </c:pt>
                <c:pt idx="100">
                  <c:v>-3.667219E-2</c:v>
                </c:pt>
                <c:pt idx="101">
                  <c:v>-3.7385340000000003E-2</c:v>
                </c:pt>
                <c:pt idx="102">
                  <c:v>-3.8106590000000003E-2</c:v>
                </c:pt>
                <c:pt idx="103">
                  <c:v>-3.883615E-2</c:v>
                </c:pt>
                <c:pt idx="104">
                  <c:v>-3.9574249999999998E-2</c:v>
                </c:pt>
                <c:pt idx="105">
                  <c:v>-4.0321080000000002E-2</c:v>
                </c:pt>
                <c:pt idx="106">
                  <c:v>-4.1076809999999998E-2</c:v>
                </c:pt>
                <c:pt idx="107">
                  <c:v>-4.1841490000000002E-2</c:v>
                </c:pt>
                <c:pt idx="108">
                  <c:v>-4.2615060000000003E-2</c:v>
                </c:pt>
                <c:pt idx="109">
                  <c:v>-4.3397369999999998E-2</c:v>
                </c:pt>
                <c:pt idx="110">
                  <c:v>-4.418822E-2</c:v>
                </c:pt>
                <c:pt idx="111">
                  <c:v>-4.4987359999999997E-2</c:v>
                </c:pt>
                <c:pt idx="112">
                  <c:v>-4.5794519999999998E-2</c:v>
                </c:pt>
                <c:pt idx="113">
                  <c:v>-4.6609499999999998E-2</c:v>
                </c:pt>
                <c:pt idx="114">
                  <c:v>-4.7432309999999998E-2</c:v>
                </c:pt>
                <c:pt idx="115">
                  <c:v>-4.8263100000000003E-2</c:v>
                </c:pt>
                <c:pt idx="116">
                  <c:v>-4.9102079999999999E-2</c:v>
                </c:pt>
                <c:pt idx="117">
                  <c:v>-4.9949479999999997E-2</c:v>
                </c:pt>
                <c:pt idx="118">
                  <c:v>-5.080552E-2</c:v>
                </c:pt>
                <c:pt idx="119">
                  <c:v>-5.1670290000000001E-2</c:v>
                </c:pt>
                <c:pt idx="120">
                  <c:v>-5.2543810000000003E-2</c:v>
                </c:pt>
                <c:pt idx="121">
                  <c:v>-5.3425979999999998E-2</c:v>
                </c:pt>
                <c:pt idx="122">
                  <c:v>-5.4316580000000003E-2</c:v>
                </c:pt>
                <c:pt idx="123">
                  <c:v>-5.5215390000000003E-2</c:v>
                </c:pt>
                <c:pt idx="124">
                  <c:v>-5.6122199999999997E-2</c:v>
                </c:pt>
                <c:pt idx="125">
                  <c:v>-5.7036839999999998E-2</c:v>
                </c:pt>
                <c:pt idx="126">
                  <c:v>-5.795935E-2</c:v>
                </c:pt>
                <c:pt idx="127">
                  <c:v>-5.8889879999999999E-2</c:v>
                </c:pt>
                <c:pt idx="128">
                  <c:v>-5.9828699999999999E-2</c:v>
                </c:pt>
                <c:pt idx="129">
                  <c:v>-6.077602E-2</c:v>
                </c:pt>
                <c:pt idx="130">
                  <c:v>-6.173203E-2</c:v>
                </c:pt>
                <c:pt idx="131">
                  <c:v>-6.2696840000000004E-2</c:v>
                </c:pt>
                <c:pt idx="132">
                  <c:v>-6.3670500000000005E-2</c:v>
                </c:pt>
                <c:pt idx="133">
                  <c:v>-6.4653020000000005E-2</c:v>
                </c:pt>
                <c:pt idx="134">
                  <c:v>-6.5644350000000004E-2</c:v>
                </c:pt>
                <c:pt idx="135">
                  <c:v>-6.6644380000000003E-2</c:v>
                </c:pt>
                <c:pt idx="136">
                  <c:v>-6.7652959999999998E-2</c:v>
                </c:pt>
                <c:pt idx="137">
                  <c:v>-6.8669980000000005E-2</c:v>
                </c:pt>
                <c:pt idx="138">
                  <c:v>-6.9695370000000006E-2</c:v>
                </c:pt>
                <c:pt idx="139">
                  <c:v>-7.0729009999999995E-2</c:v>
                </c:pt>
                <c:pt idx="140">
                  <c:v>-7.1770799999999996E-2</c:v>
                </c:pt>
                <c:pt idx="141">
                  <c:v>-7.2820700000000002E-2</c:v>
                </c:pt>
                <c:pt idx="142">
                  <c:v>-7.3878689999999997E-2</c:v>
                </c:pt>
                <c:pt idx="143">
                  <c:v>-7.4944750000000004E-2</c:v>
                </c:pt>
                <c:pt idx="144">
                  <c:v>-7.6018870000000002E-2</c:v>
                </c:pt>
                <c:pt idx="145">
                  <c:v>-7.7101149999999993E-2</c:v>
                </c:pt>
                <c:pt idx="146">
                  <c:v>-7.8191780000000002E-2</c:v>
                </c:pt>
                <c:pt idx="147">
                  <c:v>-7.9290890000000003E-2</c:v>
                </c:pt>
                <c:pt idx="148">
                  <c:v>-8.0398540000000004E-2</c:v>
                </c:pt>
                <c:pt idx="149">
                  <c:v>-8.1514680000000006E-2</c:v>
                </c:pt>
                <c:pt idx="150">
                  <c:v>-8.2639279999999996E-2</c:v>
                </c:pt>
                <c:pt idx="151">
                  <c:v>-8.3772280000000005E-2</c:v>
                </c:pt>
                <c:pt idx="152">
                  <c:v>-8.4913600000000006E-2</c:v>
                </c:pt>
                <c:pt idx="153">
                  <c:v>-8.6063189999999998E-2</c:v>
                </c:pt>
                <c:pt idx="154">
                  <c:v>-8.7220969999999995E-2</c:v>
                </c:pt>
                <c:pt idx="155">
                  <c:v>-8.8386870000000006E-2</c:v>
                </c:pt>
                <c:pt idx="156">
                  <c:v>-8.9560929999999997E-2</c:v>
                </c:pt>
                <c:pt idx="157">
                  <c:v>-9.074335E-2</c:v>
                </c:pt>
                <c:pt idx="158">
                  <c:v>-9.1934379999999996E-2</c:v>
                </c:pt>
                <c:pt idx="159">
                  <c:v>-9.3134270000000005E-2</c:v>
                </c:pt>
                <c:pt idx="160">
                  <c:v>-9.4343179999999999E-2</c:v>
                </c:pt>
                <c:pt idx="161">
                  <c:v>-9.5561160000000006E-2</c:v>
                </c:pt>
                <c:pt idx="162">
                  <c:v>-9.6788180000000001E-2</c:v>
                </c:pt>
                <c:pt idx="163">
                  <c:v>-9.8024070000000005E-2</c:v>
                </c:pt>
                <c:pt idx="164">
                  <c:v>-9.9268549999999997E-2</c:v>
                </c:pt>
                <c:pt idx="165">
                  <c:v>-0.10052129999999999</c:v>
                </c:pt>
                <c:pt idx="166">
                  <c:v>-0.10178189999999999</c:v>
                </c:pt>
                <c:pt idx="167">
                  <c:v>-0.10305010000000001</c:v>
                </c:pt>
                <c:pt idx="168">
                  <c:v>-0.1043258</c:v>
                </c:pt>
                <c:pt idx="169">
                  <c:v>-0.10560890000000001</c:v>
                </c:pt>
                <c:pt idx="170">
                  <c:v>-0.1068998</c:v>
                </c:pt>
                <c:pt idx="171">
                  <c:v>-0.10819860000000001</c:v>
                </c:pt>
                <c:pt idx="172">
                  <c:v>-0.10950550000000001</c:v>
                </c:pt>
                <c:pt idx="173">
                  <c:v>-0.110821</c:v>
                </c:pt>
                <c:pt idx="174">
                  <c:v>-0.1121452</c:v>
                </c:pt>
                <c:pt idx="175">
                  <c:v>-0.11347839999999999</c:v>
                </c:pt>
                <c:pt idx="176">
                  <c:v>-0.1148203</c:v>
                </c:pt>
                <c:pt idx="177">
                  <c:v>-0.1161707</c:v>
                </c:pt>
                <c:pt idx="178">
                  <c:v>-0.11752940000000001</c:v>
                </c:pt>
                <c:pt idx="179">
                  <c:v>-0.1188961</c:v>
                </c:pt>
                <c:pt idx="180">
                  <c:v>-0.1202705</c:v>
                </c:pt>
                <c:pt idx="181">
                  <c:v>-0.1216526</c:v>
                </c:pt>
                <c:pt idx="182">
                  <c:v>-0.1230425</c:v>
                </c:pt>
                <c:pt idx="183">
                  <c:v>-0.1244405</c:v>
                </c:pt>
                <c:pt idx="184">
                  <c:v>-0.1258466</c:v>
                </c:pt>
                <c:pt idx="185">
                  <c:v>-0.12726129999999999</c:v>
                </c:pt>
                <c:pt idx="186">
                  <c:v>-0.12868479999999999</c:v>
                </c:pt>
                <c:pt idx="187">
                  <c:v>-0.13011710000000001</c:v>
                </c:pt>
                <c:pt idx="188">
                  <c:v>-0.13155819999999999</c:v>
                </c:pt>
                <c:pt idx="189">
                  <c:v>-0.13300809999999999</c:v>
                </c:pt>
                <c:pt idx="190">
                  <c:v>-0.13446630000000001</c:v>
                </c:pt>
                <c:pt idx="191">
                  <c:v>-0.13593279999999999</c:v>
                </c:pt>
                <c:pt idx="192">
                  <c:v>-0.13740730000000001</c:v>
                </c:pt>
                <c:pt idx="193">
                  <c:v>-0.1388896</c:v>
                </c:pt>
                <c:pt idx="194">
                  <c:v>-0.1403799</c:v>
                </c:pt>
                <c:pt idx="195">
                  <c:v>-0.14187810000000001</c:v>
                </c:pt>
                <c:pt idx="196">
                  <c:v>-0.14338429999999999</c:v>
                </c:pt>
                <c:pt idx="197">
                  <c:v>-0.1448989</c:v>
                </c:pt>
                <c:pt idx="198">
                  <c:v>-0.14642179999999999</c:v>
                </c:pt>
                <c:pt idx="199">
                  <c:v>-0.14795340000000001</c:v>
                </c:pt>
                <c:pt idx="200">
                  <c:v>-0.1494936</c:v>
                </c:pt>
                <c:pt idx="201">
                  <c:v>-0.1510425</c:v>
                </c:pt>
                <c:pt idx="202">
                  <c:v>-0.15260009999999999</c:v>
                </c:pt>
                <c:pt idx="203">
                  <c:v>-0.1541662</c:v>
                </c:pt>
                <c:pt idx="204">
                  <c:v>-0.15574060000000001</c:v>
                </c:pt>
                <c:pt idx="205">
                  <c:v>-0.1573234</c:v>
                </c:pt>
                <c:pt idx="206">
                  <c:v>-0.15891430000000001</c:v>
                </c:pt>
                <c:pt idx="207">
                  <c:v>-0.1605135</c:v>
                </c:pt>
                <c:pt idx="208">
                  <c:v>-0.16212080000000001</c:v>
                </c:pt>
                <c:pt idx="209">
                  <c:v>-0.1637363</c:v>
                </c:pt>
                <c:pt idx="210">
                  <c:v>-0.16536010000000001</c:v>
                </c:pt>
                <c:pt idx="211">
                  <c:v>-0.16699230000000001</c:v>
                </c:pt>
                <c:pt idx="212">
                  <c:v>-0.1686329</c:v>
                </c:pt>
                <c:pt idx="213">
                  <c:v>-0.17028219999999999</c:v>
                </c:pt>
                <c:pt idx="214">
                  <c:v>-0.17194010000000001</c:v>
                </c:pt>
                <c:pt idx="215">
                  <c:v>-0.1736066</c:v>
                </c:pt>
                <c:pt idx="216">
                  <c:v>-0.17528170000000001</c:v>
                </c:pt>
                <c:pt idx="217">
                  <c:v>-0.1769655</c:v>
                </c:pt>
                <c:pt idx="218">
                  <c:v>-0.17865790000000001</c:v>
                </c:pt>
                <c:pt idx="219">
                  <c:v>-0.18035860000000001</c:v>
                </c:pt>
                <c:pt idx="220">
                  <c:v>-0.1820677</c:v>
                </c:pt>
                <c:pt idx="221">
                  <c:v>-0.1837848</c:v>
                </c:pt>
                <c:pt idx="222">
                  <c:v>-0.18550990000000001</c:v>
                </c:pt>
                <c:pt idx="223">
                  <c:v>-0.1872432</c:v>
                </c:pt>
                <c:pt idx="224">
                  <c:v>-0.18898470000000001</c:v>
                </c:pt>
                <c:pt idx="225">
                  <c:v>-0.1907346</c:v>
                </c:pt>
                <c:pt idx="226">
                  <c:v>-0.1924931</c:v>
                </c:pt>
                <c:pt idx="227">
                  <c:v>-0.1942604</c:v>
                </c:pt>
                <c:pt idx="228">
                  <c:v>-0.19603660000000001</c:v>
                </c:pt>
                <c:pt idx="229">
                  <c:v>-0.19782179999999999</c:v>
                </c:pt>
                <c:pt idx="230">
                  <c:v>-0.19961599999999999</c:v>
                </c:pt>
                <c:pt idx="231">
                  <c:v>-0.20141919999999999</c:v>
                </c:pt>
                <c:pt idx="232">
                  <c:v>-0.2032311</c:v>
                </c:pt>
                <c:pt idx="233">
                  <c:v>-0.2050515</c:v>
                </c:pt>
                <c:pt idx="234">
                  <c:v>-0.20688039999999999</c:v>
                </c:pt>
                <c:pt idx="235">
                  <c:v>-0.20871780000000001</c:v>
                </c:pt>
                <c:pt idx="236">
                  <c:v>-0.21056349999999999</c:v>
                </c:pt>
                <c:pt idx="237">
                  <c:v>-0.21241779999999999</c:v>
                </c:pt>
                <c:pt idx="238">
                  <c:v>-0.21428059999999999</c:v>
                </c:pt>
                <c:pt idx="239">
                  <c:v>-0.21615210000000001</c:v>
                </c:pt>
                <c:pt idx="240">
                  <c:v>-0.21803239999999999</c:v>
                </c:pt>
                <c:pt idx="241">
                  <c:v>-0.2199218</c:v>
                </c:pt>
                <c:pt idx="242">
                  <c:v>-0.22182009999999999</c:v>
                </c:pt>
                <c:pt idx="243">
                  <c:v>-0.2237275</c:v>
                </c:pt>
                <c:pt idx="244">
                  <c:v>-0.2256437</c:v>
                </c:pt>
                <c:pt idx="245">
                  <c:v>-0.22756860000000001</c:v>
                </c:pt>
                <c:pt idx="246">
                  <c:v>-0.22950209999999999</c:v>
                </c:pt>
                <c:pt idx="247">
                  <c:v>-0.23144400000000001</c:v>
                </c:pt>
                <c:pt idx="248">
                  <c:v>-0.2333944</c:v>
                </c:pt>
                <c:pt idx="249">
                  <c:v>-0.23535320000000001</c:v>
                </c:pt>
                <c:pt idx="250">
                  <c:v>-0.23732059999999999</c:v>
                </c:pt>
                <c:pt idx="251">
                  <c:v>-0.2392965</c:v>
                </c:pt>
                <c:pt idx="252">
                  <c:v>-0.2412812</c:v>
                </c:pt>
                <c:pt idx="253">
                  <c:v>-0.24327470000000001</c:v>
                </c:pt>
                <c:pt idx="254">
                  <c:v>-0.2452771</c:v>
                </c:pt>
                <c:pt idx="255">
                  <c:v>-0.24728839999999999</c:v>
                </c:pt>
                <c:pt idx="256">
                  <c:v>-0.24930849999999999</c:v>
                </c:pt>
                <c:pt idx="257">
                  <c:v>-0.25133729999999999</c:v>
                </c:pt>
                <c:pt idx="258">
                  <c:v>-0.25337490000000001</c:v>
                </c:pt>
                <c:pt idx="259">
                  <c:v>-0.25542110000000001</c:v>
                </c:pt>
                <c:pt idx="260">
                  <c:v>-0.25747579999999998</c:v>
                </c:pt>
                <c:pt idx="261">
                  <c:v>-0.25953910000000002</c:v>
                </c:pt>
                <c:pt idx="262">
                  <c:v>-0.26161079999999998</c:v>
                </c:pt>
                <c:pt idx="263">
                  <c:v>-0.26369110000000001</c:v>
                </c:pt>
                <c:pt idx="264">
                  <c:v>-0.26577990000000001</c:v>
                </c:pt>
                <c:pt idx="265">
                  <c:v>-0.26787729999999998</c:v>
                </c:pt>
                <c:pt idx="266">
                  <c:v>-0.26998339999999998</c:v>
                </c:pt>
                <c:pt idx="267">
                  <c:v>-0.27209810000000001</c:v>
                </c:pt>
                <c:pt idx="268">
                  <c:v>-0.27422160000000001</c:v>
                </c:pt>
                <c:pt idx="269">
                  <c:v>-0.27635389999999999</c:v>
                </c:pt>
                <c:pt idx="270">
                  <c:v>-0.27849489999999999</c:v>
                </c:pt>
                <c:pt idx="271">
                  <c:v>-0.28064460000000002</c:v>
                </c:pt>
                <c:pt idx="272">
                  <c:v>-0.28280290000000002</c:v>
                </c:pt>
                <c:pt idx="273">
                  <c:v>-0.28496969999999999</c:v>
                </c:pt>
                <c:pt idx="274">
                  <c:v>-0.28714499999999998</c:v>
                </c:pt>
                <c:pt idx="275">
                  <c:v>-0.28932859999999999</c:v>
                </c:pt>
                <c:pt idx="276">
                  <c:v>-0.29152080000000002</c:v>
                </c:pt>
                <c:pt idx="277">
                  <c:v>-0.29372130000000002</c:v>
                </c:pt>
                <c:pt idx="278">
                  <c:v>-0.29593039999999998</c:v>
                </c:pt>
                <c:pt idx="279">
                  <c:v>-0.29814800000000002</c:v>
                </c:pt>
                <c:pt idx="280">
                  <c:v>-0.30037419999999998</c:v>
                </c:pt>
                <c:pt idx="281">
                  <c:v>-0.30260910000000002</c:v>
                </c:pt>
                <c:pt idx="282">
                  <c:v>-0.30485289999999998</c:v>
                </c:pt>
                <c:pt idx="283">
                  <c:v>-0.30710539999999997</c:v>
                </c:pt>
                <c:pt idx="284">
                  <c:v>-0.30936659999999999</c:v>
                </c:pt>
                <c:pt idx="285">
                  <c:v>-0.31163639999999998</c:v>
                </c:pt>
                <c:pt idx="286">
                  <c:v>-0.31391459999999999</c:v>
                </c:pt>
                <c:pt idx="287">
                  <c:v>-0.31620130000000002</c:v>
                </c:pt>
                <c:pt idx="288">
                  <c:v>-0.31849630000000001</c:v>
                </c:pt>
                <c:pt idx="289">
                  <c:v>-0.32079960000000002</c:v>
                </c:pt>
                <c:pt idx="290">
                  <c:v>-0.32311139999999999</c:v>
                </c:pt>
                <c:pt idx="291">
                  <c:v>-0.32543169999999999</c:v>
                </c:pt>
                <c:pt idx="292">
                  <c:v>-0.32776070000000002</c:v>
                </c:pt>
                <c:pt idx="293">
                  <c:v>-0.33009850000000002</c:v>
                </c:pt>
                <c:pt idx="294">
                  <c:v>-0.3324453</c:v>
                </c:pt>
                <c:pt idx="295">
                  <c:v>-0.33480100000000002</c:v>
                </c:pt>
                <c:pt idx="296">
                  <c:v>-0.33716580000000002</c:v>
                </c:pt>
                <c:pt idx="297">
                  <c:v>-0.33953939999999999</c:v>
                </c:pt>
                <c:pt idx="298">
                  <c:v>-0.3419219</c:v>
                </c:pt>
                <c:pt idx="299">
                  <c:v>-0.34431289999999998</c:v>
                </c:pt>
                <c:pt idx="300">
                  <c:v>-0.34671249999999998</c:v>
                </c:pt>
                <c:pt idx="301">
                  <c:v>-0.3491206</c:v>
                </c:pt>
                <c:pt idx="302">
                  <c:v>-0.35153689999999999</c:v>
                </c:pt>
                <c:pt idx="303">
                  <c:v>-0.35396169999999999</c:v>
                </c:pt>
                <c:pt idx="304">
                  <c:v>-0.35639490000000001</c:v>
                </c:pt>
                <c:pt idx="305">
                  <c:v>-0.35883670000000001</c:v>
                </c:pt>
                <c:pt idx="306">
                  <c:v>-0.36128729999999998</c:v>
                </c:pt>
                <c:pt idx="307">
                  <c:v>-0.36374669999999998</c:v>
                </c:pt>
                <c:pt idx="308">
                  <c:v>-0.36621500000000001</c:v>
                </c:pt>
                <c:pt idx="309">
                  <c:v>-0.36869210000000002</c:v>
                </c:pt>
                <c:pt idx="310">
                  <c:v>-0.37117800000000001</c:v>
                </c:pt>
                <c:pt idx="311">
                  <c:v>-0.37367260000000002</c:v>
                </c:pt>
                <c:pt idx="312">
                  <c:v>-0.3761756</c:v>
                </c:pt>
                <c:pt idx="313">
                  <c:v>-0.3786871</c:v>
                </c:pt>
                <c:pt idx="314">
                  <c:v>-0.38120690000000002</c:v>
                </c:pt>
                <c:pt idx="315">
                  <c:v>-0.38373499999999999</c:v>
                </c:pt>
                <c:pt idx="316">
                  <c:v>-0.38627139999999999</c:v>
                </c:pt>
                <c:pt idx="317">
                  <c:v>-0.3888161</c:v>
                </c:pt>
                <c:pt idx="318">
                  <c:v>-0.39136919999999997</c:v>
                </c:pt>
                <c:pt idx="319">
                  <c:v>-0.39393080000000003</c:v>
                </c:pt>
                <c:pt idx="320">
                  <c:v>-0.39650089999999999</c:v>
                </c:pt>
                <c:pt idx="321">
                  <c:v>-0.39907939999999997</c:v>
                </c:pt>
                <c:pt idx="322">
                  <c:v>-0.40166659999999998</c:v>
                </c:pt>
                <c:pt idx="323">
                  <c:v>-0.40426230000000002</c:v>
                </c:pt>
                <c:pt idx="324">
                  <c:v>-0.40686640000000002</c:v>
                </c:pt>
                <c:pt idx="325">
                  <c:v>-0.40947879999999998</c:v>
                </c:pt>
                <c:pt idx="326">
                  <c:v>-0.41209950000000001</c:v>
                </c:pt>
                <c:pt idx="327">
                  <c:v>-0.4147284</c:v>
                </c:pt>
                <c:pt idx="328">
                  <c:v>-0.4173654</c:v>
                </c:pt>
                <c:pt idx="329">
                  <c:v>-0.42001060000000001</c:v>
                </c:pt>
                <c:pt idx="330">
                  <c:v>-0.42266399999999998</c:v>
                </c:pt>
                <c:pt idx="331">
                  <c:v>-0.42532560000000003</c:v>
                </c:pt>
                <c:pt idx="332">
                  <c:v>-0.42799549999999997</c:v>
                </c:pt>
                <c:pt idx="333">
                  <c:v>-0.43067359999999999</c:v>
                </c:pt>
                <c:pt idx="334">
                  <c:v>-0.43336019999999997</c:v>
                </c:pt>
                <c:pt idx="335">
                  <c:v>-0.43605509999999997</c:v>
                </c:pt>
                <c:pt idx="336">
                  <c:v>-0.4387585</c:v>
                </c:pt>
                <c:pt idx="337">
                  <c:v>-0.44147029999999998</c:v>
                </c:pt>
                <c:pt idx="338">
                  <c:v>-0.44419039999999999</c:v>
                </c:pt>
                <c:pt idx="339">
                  <c:v>-0.44691890000000001</c:v>
                </c:pt>
                <c:pt idx="340">
                  <c:v>-0.44965549999999999</c:v>
                </c:pt>
                <c:pt idx="341">
                  <c:v>-0.45240019999999997</c:v>
                </c:pt>
                <c:pt idx="342">
                  <c:v>-0.45515280000000002</c:v>
                </c:pt>
                <c:pt idx="343">
                  <c:v>-0.45791340000000003</c:v>
                </c:pt>
                <c:pt idx="344">
                  <c:v>-0.46068189999999998</c:v>
                </c:pt>
                <c:pt idx="345">
                  <c:v>-0.46345839999999999</c:v>
                </c:pt>
                <c:pt idx="346">
                  <c:v>-0.46624310000000002</c:v>
                </c:pt>
                <c:pt idx="347">
                  <c:v>-0.46903610000000001</c:v>
                </c:pt>
                <c:pt idx="348">
                  <c:v>-0.47183760000000002</c:v>
                </c:pt>
                <c:pt idx="349">
                  <c:v>-0.4746476</c:v>
                </c:pt>
                <c:pt idx="350">
                  <c:v>-0.47746620000000001</c:v>
                </c:pt>
                <c:pt idx="351">
                  <c:v>-0.48029329999999998</c:v>
                </c:pt>
                <c:pt idx="352">
                  <c:v>-0.48312870000000002</c:v>
                </c:pt>
                <c:pt idx="353">
                  <c:v>-0.48597230000000002</c:v>
                </c:pt>
                <c:pt idx="354">
                  <c:v>-0.48882389999999998</c:v>
                </c:pt>
                <c:pt idx="355">
                  <c:v>-0.49168329999999999</c:v>
                </c:pt>
                <c:pt idx="356">
                  <c:v>-0.4945504</c:v>
                </c:pt>
                <c:pt idx="357">
                  <c:v>-0.49742520000000001</c:v>
                </c:pt>
                <c:pt idx="358">
                  <c:v>-0.50030790000000003</c:v>
                </c:pt>
                <c:pt idx="359">
                  <c:v>-0.50319860000000005</c:v>
                </c:pt>
                <c:pt idx="360">
                  <c:v>-0.50609749999999998</c:v>
                </c:pt>
                <c:pt idx="361">
                  <c:v>-0.50900489999999998</c:v>
                </c:pt>
                <c:pt idx="362">
                  <c:v>-0.51192099999999996</c:v>
                </c:pt>
                <c:pt idx="363">
                  <c:v>-0.51484569999999996</c:v>
                </c:pt>
                <c:pt idx="364">
                  <c:v>-0.51777890000000004</c:v>
                </c:pt>
                <c:pt idx="365">
                  <c:v>-0.52072039999999997</c:v>
                </c:pt>
                <c:pt idx="366">
                  <c:v>-0.52366999999999997</c:v>
                </c:pt>
                <c:pt idx="367">
                  <c:v>-0.52662739999999997</c:v>
                </c:pt>
                <c:pt idx="368">
                  <c:v>-0.52959259999999997</c:v>
                </c:pt>
                <c:pt idx="369">
                  <c:v>-0.53256539999999997</c:v>
                </c:pt>
                <c:pt idx="370">
                  <c:v>-0.53554599999999997</c:v>
                </c:pt>
                <c:pt idx="371">
                  <c:v>-0.53853439999999997</c:v>
                </c:pt>
                <c:pt idx="372">
                  <c:v>-0.54153079999999998</c:v>
                </c:pt>
                <c:pt idx="373">
                  <c:v>-0.5445354</c:v>
                </c:pt>
                <c:pt idx="374">
                  <c:v>-0.54754840000000005</c:v>
                </c:pt>
                <c:pt idx="375">
                  <c:v>-0.55056989999999995</c:v>
                </c:pt>
                <c:pt idx="376">
                  <c:v>-0.55359970000000003</c:v>
                </c:pt>
                <c:pt idx="377">
                  <c:v>-0.55663790000000002</c:v>
                </c:pt>
                <c:pt idx="378">
                  <c:v>-0.55968439999999997</c:v>
                </c:pt>
                <c:pt idx="379">
                  <c:v>-0.56273910000000005</c:v>
                </c:pt>
                <c:pt idx="380">
                  <c:v>-0.56580189999999997</c:v>
                </c:pt>
                <c:pt idx="381">
                  <c:v>-0.56887270000000001</c:v>
                </c:pt>
                <c:pt idx="382">
                  <c:v>-0.57195149999999995</c:v>
                </c:pt>
                <c:pt idx="383">
                  <c:v>-0.57503820000000005</c:v>
                </c:pt>
                <c:pt idx="384">
                  <c:v>-0.57813289999999995</c:v>
                </c:pt>
                <c:pt idx="385">
                  <c:v>-0.58123570000000002</c:v>
                </c:pt>
                <c:pt idx="386">
                  <c:v>-0.58434660000000005</c:v>
                </c:pt>
                <c:pt idx="387">
                  <c:v>-0.58746569999999998</c:v>
                </c:pt>
                <c:pt idx="388">
                  <c:v>-0.59059300000000003</c:v>
                </c:pt>
                <c:pt idx="389">
                  <c:v>-0.59372860000000005</c:v>
                </c:pt>
                <c:pt idx="390">
                  <c:v>-0.59687250000000003</c:v>
                </c:pt>
                <c:pt idx="391">
                  <c:v>-0.60002480000000002</c:v>
                </c:pt>
                <c:pt idx="392">
                  <c:v>-0.60318530000000004</c:v>
                </c:pt>
                <c:pt idx="393">
                  <c:v>-0.60635410000000001</c:v>
                </c:pt>
                <c:pt idx="394">
                  <c:v>-0.60953109999999999</c:v>
                </c:pt>
                <c:pt idx="395">
                  <c:v>-0.61271629999999999</c:v>
                </c:pt>
                <c:pt idx="396">
                  <c:v>-0.61590959999999995</c:v>
                </c:pt>
                <c:pt idx="397">
                  <c:v>-0.61911110000000003</c:v>
                </c:pt>
                <c:pt idx="398">
                  <c:v>-0.62232069999999995</c:v>
                </c:pt>
                <c:pt idx="399">
                  <c:v>-0.62553840000000005</c:v>
                </c:pt>
                <c:pt idx="400">
                  <c:v>-0.62876430000000005</c:v>
                </c:pt>
                <c:pt idx="401">
                  <c:v>-0.63199859999999997</c:v>
                </c:pt>
                <c:pt idx="402">
                  <c:v>-0.63524139999999996</c:v>
                </c:pt>
                <c:pt idx="403">
                  <c:v>-0.63849279999999997</c:v>
                </c:pt>
                <c:pt idx="404">
                  <c:v>-0.64175309999999997</c:v>
                </c:pt>
                <c:pt idx="405">
                  <c:v>-0.64502210000000004</c:v>
                </c:pt>
                <c:pt idx="406">
                  <c:v>-0.64829990000000004</c:v>
                </c:pt>
                <c:pt idx="407">
                  <c:v>-0.65158629999999995</c:v>
                </c:pt>
                <c:pt idx="408">
                  <c:v>-0.65488120000000005</c:v>
                </c:pt>
                <c:pt idx="409">
                  <c:v>-0.6581844</c:v>
                </c:pt>
                <c:pt idx="410">
                  <c:v>-0.66149559999999996</c:v>
                </c:pt>
                <c:pt idx="411">
                  <c:v>-0.66481480000000004</c:v>
                </c:pt>
                <c:pt idx="412">
                  <c:v>-0.66814200000000001</c:v>
                </c:pt>
                <c:pt idx="413">
                  <c:v>-0.6714774</c:v>
                </c:pt>
                <c:pt idx="414">
                  <c:v>-0.67482109999999995</c:v>
                </c:pt>
                <c:pt idx="415">
                  <c:v>-0.67817360000000004</c:v>
                </c:pt>
                <c:pt idx="416">
                  <c:v>-0.68153490000000005</c:v>
                </c:pt>
                <c:pt idx="417">
                  <c:v>-0.6849054</c:v>
                </c:pt>
                <c:pt idx="418">
                  <c:v>-0.68828489999999998</c:v>
                </c:pt>
                <c:pt idx="419">
                  <c:v>-0.69167350000000005</c:v>
                </c:pt>
                <c:pt idx="420">
                  <c:v>-0.69507079999999999</c:v>
                </c:pt>
                <c:pt idx="421">
                  <c:v>-0.69847669999999995</c:v>
                </c:pt>
                <c:pt idx="422">
                  <c:v>-0.70189069999999998</c:v>
                </c:pt>
                <c:pt idx="423">
                  <c:v>-0.70531279999999996</c:v>
                </c:pt>
                <c:pt idx="424">
                  <c:v>-0.70874269999999995</c:v>
                </c:pt>
                <c:pt idx="425">
                  <c:v>-0.7121807</c:v>
                </c:pt>
                <c:pt idx="426">
                  <c:v>-0.71562700000000001</c:v>
                </c:pt>
                <c:pt idx="427">
                  <c:v>-0.719082</c:v>
                </c:pt>
                <c:pt idx="428">
                  <c:v>-0.72254569999999996</c:v>
                </c:pt>
                <c:pt idx="429">
                  <c:v>-0.72601859999999996</c:v>
                </c:pt>
                <c:pt idx="430">
                  <c:v>-0.72950060000000005</c:v>
                </c:pt>
                <c:pt idx="431">
                  <c:v>-0.73299170000000002</c:v>
                </c:pt>
                <c:pt idx="432">
                  <c:v>-0.73649200000000004</c:v>
                </c:pt>
                <c:pt idx="433">
                  <c:v>-0.74000120000000003</c:v>
                </c:pt>
                <c:pt idx="434">
                  <c:v>-0.74351920000000005</c:v>
                </c:pt>
                <c:pt idx="435">
                  <c:v>-0.74704579999999998</c:v>
                </c:pt>
                <c:pt idx="436">
                  <c:v>-0.7505809</c:v>
                </c:pt>
                <c:pt idx="437">
                  <c:v>-0.75412449999999998</c:v>
                </c:pt>
                <c:pt idx="438">
                  <c:v>-0.75767669999999998</c:v>
                </c:pt>
                <c:pt idx="439">
                  <c:v>-0.76123759999999996</c:v>
                </c:pt>
                <c:pt idx="440">
                  <c:v>-0.76480729999999997</c:v>
                </c:pt>
                <c:pt idx="441">
                  <c:v>-0.76838589999999996</c:v>
                </c:pt>
                <c:pt idx="442">
                  <c:v>-0.77197360000000004</c:v>
                </c:pt>
                <c:pt idx="443">
                  <c:v>-0.77557030000000005</c:v>
                </c:pt>
                <c:pt idx="444">
                  <c:v>-0.77917610000000004</c:v>
                </c:pt>
                <c:pt idx="445">
                  <c:v>-0.78279080000000001</c:v>
                </c:pt>
                <c:pt idx="446">
                  <c:v>-0.78641459999999996</c:v>
                </c:pt>
                <c:pt idx="447">
                  <c:v>-0.79004719999999995</c:v>
                </c:pt>
                <c:pt idx="448">
                  <c:v>-0.79368859999999997</c:v>
                </c:pt>
                <c:pt idx="449">
                  <c:v>-0.79733880000000001</c:v>
                </c:pt>
                <c:pt idx="450">
                  <c:v>-0.80099779999999998</c:v>
                </c:pt>
                <c:pt idx="451">
                  <c:v>-0.80466570000000004</c:v>
                </c:pt>
                <c:pt idx="452">
                  <c:v>-0.80834240000000002</c:v>
                </c:pt>
                <c:pt idx="453">
                  <c:v>-0.81202790000000002</c:v>
                </c:pt>
                <c:pt idx="454">
                  <c:v>-0.81572210000000001</c:v>
                </c:pt>
                <c:pt idx="455">
                  <c:v>-0.81942499999999996</c:v>
                </c:pt>
                <c:pt idx="456">
                  <c:v>-0.8231368</c:v>
                </c:pt>
                <c:pt idx="457">
                  <c:v>-0.82685750000000002</c:v>
                </c:pt>
                <c:pt idx="458">
                  <c:v>-0.83058710000000002</c:v>
                </c:pt>
                <c:pt idx="459">
                  <c:v>-0.8343256</c:v>
                </c:pt>
                <c:pt idx="460">
                  <c:v>-0.83807310000000002</c:v>
                </c:pt>
                <c:pt idx="461">
                  <c:v>-0.84182959999999996</c:v>
                </c:pt>
                <c:pt idx="462">
                  <c:v>-0.84559510000000004</c:v>
                </c:pt>
                <c:pt idx="463">
                  <c:v>-0.84936940000000005</c:v>
                </c:pt>
                <c:pt idx="464">
                  <c:v>-0.85315240000000003</c:v>
                </c:pt>
                <c:pt idx="465">
                  <c:v>-0.85694400000000004</c:v>
                </c:pt>
                <c:pt idx="466">
                  <c:v>-0.86074399999999995</c:v>
                </c:pt>
                <c:pt idx="467">
                  <c:v>-0.8645524</c:v>
                </c:pt>
                <c:pt idx="468">
                  <c:v>-0.86836930000000001</c:v>
                </c:pt>
                <c:pt idx="469">
                  <c:v>-0.87219460000000004</c:v>
                </c:pt>
                <c:pt idx="470">
                  <c:v>-0.87602840000000004</c:v>
                </c:pt>
                <c:pt idx="471">
                  <c:v>-0.87987099999999996</c:v>
                </c:pt>
                <c:pt idx="472">
                  <c:v>-0.88372240000000002</c:v>
                </c:pt>
                <c:pt idx="473">
                  <c:v>-0.88758269999999995</c:v>
                </c:pt>
                <c:pt idx="474">
                  <c:v>-0.89145189999999996</c:v>
                </c:pt>
                <c:pt idx="475">
                  <c:v>-0.89532979999999995</c:v>
                </c:pt>
                <c:pt idx="476">
                  <c:v>-0.89921640000000003</c:v>
                </c:pt>
                <c:pt idx="477">
                  <c:v>-0.9031112</c:v>
                </c:pt>
                <c:pt idx="478">
                  <c:v>-0.90701430000000005</c:v>
                </c:pt>
                <c:pt idx="479">
                  <c:v>-0.91092569999999995</c:v>
                </c:pt>
                <c:pt idx="480">
                  <c:v>-0.91484540000000003</c:v>
                </c:pt>
                <c:pt idx="481">
                  <c:v>-0.91877350000000002</c:v>
                </c:pt>
                <c:pt idx="482">
                  <c:v>-0.92271009999999998</c:v>
                </c:pt>
                <c:pt idx="483">
                  <c:v>-0.92665540000000002</c:v>
                </c:pt>
                <c:pt idx="484">
                  <c:v>-0.93060929999999997</c:v>
                </c:pt>
                <c:pt idx="485">
                  <c:v>-0.93457210000000002</c:v>
                </c:pt>
                <c:pt idx="486">
                  <c:v>-0.93854360000000003</c:v>
                </c:pt>
                <c:pt idx="487">
                  <c:v>-0.94252380000000002</c:v>
                </c:pt>
                <c:pt idx="488">
                  <c:v>-0.94651260000000004</c:v>
                </c:pt>
                <c:pt idx="489">
                  <c:v>-0.95050990000000002</c:v>
                </c:pt>
                <c:pt idx="490">
                  <c:v>-0.95451540000000001</c:v>
                </c:pt>
                <c:pt idx="491">
                  <c:v>-0.95852899999999996</c:v>
                </c:pt>
                <c:pt idx="492">
                  <c:v>-0.96255089999999999</c:v>
                </c:pt>
                <c:pt idx="493">
                  <c:v>-0.96658089999999997</c:v>
                </c:pt>
                <c:pt idx="494">
                  <c:v>-0.97061889999999995</c:v>
                </c:pt>
                <c:pt idx="495">
                  <c:v>-0.974665</c:v>
                </c:pt>
                <c:pt idx="496">
                  <c:v>-0.97871940000000002</c:v>
                </c:pt>
                <c:pt idx="497">
                  <c:v>-0.98278189999999999</c:v>
                </c:pt>
                <c:pt idx="498">
                  <c:v>-0.98685279999999997</c:v>
                </c:pt>
                <c:pt idx="499">
                  <c:v>-0.99093189999999998</c:v>
                </c:pt>
                <c:pt idx="500">
                  <c:v>-0.99501919999999999</c:v>
                </c:pt>
                <c:pt idx="501">
                  <c:v>-0.99911459999999996</c:v>
                </c:pt>
                <c:pt idx="502">
                  <c:v>-1.0032179999999999</c:v>
                </c:pt>
                <c:pt idx="503">
                  <c:v>-1.0073300000000001</c:v>
                </c:pt>
                <c:pt idx="504">
                  <c:v>-1.01145</c:v>
                </c:pt>
                <c:pt idx="505">
                  <c:v>-1.0155780000000001</c:v>
                </c:pt>
                <c:pt idx="506">
                  <c:v>-1.0197149999999999</c:v>
                </c:pt>
                <c:pt idx="507">
                  <c:v>-1.0238590000000001</c:v>
                </c:pt>
                <c:pt idx="508">
                  <c:v>-1.0280130000000001</c:v>
                </c:pt>
                <c:pt idx="509">
                  <c:v>-1.0321739999999999</c:v>
                </c:pt>
                <c:pt idx="510">
                  <c:v>-1.0363439999999999</c:v>
                </c:pt>
                <c:pt idx="511">
                  <c:v>-1.0405219999999999</c:v>
                </c:pt>
                <c:pt idx="512">
                  <c:v>-1.0447090000000001</c:v>
                </c:pt>
                <c:pt idx="513">
                  <c:v>-1.0489040000000001</c:v>
                </c:pt>
                <c:pt idx="514">
                  <c:v>-1.0531079999999999</c:v>
                </c:pt>
                <c:pt idx="515">
                  <c:v>-1.05732</c:v>
                </c:pt>
                <c:pt idx="516">
                  <c:v>-1.0615410000000001</c:v>
                </c:pt>
                <c:pt idx="517">
                  <c:v>-1.0657700000000001</c:v>
                </c:pt>
                <c:pt idx="518">
                  <c:v>-1.0700080000000001</c:v>
                </c:pt>
                <c:pt idx="519">
                  <c:v>-1.074254</c:v>
                </c:pt>
                <c:pt idx="520">
                  <c:v>-1.078508</c:v>
                </c:pt>
                <c:pt idx="521">
                  <c:v>-1.08277</c:v>
                </c:pt>
                <c:pt idx="522">
                  <c:v>-1.08704</c:v>
                </c:pt>
                <c:pt idx="523">
                  <c:v>-1.0913189999999999</c:v>
                </c:pt>
                <c:pt idx="524">
                  <c:v>-1.0956049999999999</c:v>
                </c:pt>
                <c:pt idx="525">
                  <c:v>-1.0999000000000001</c:v>
                </c:pt>
                <c:pt idx="526">
                  <c:v>-1.104204</c:v>
                </c:pt>
                <c:pt idx="527">
                  <c:v>-1.1085149999999999</c:v>
                </c:pt>
                <c:pt idx="528">
                  <c:v>-1.112835</c:v>
                </c:pt>
                <c:pt idx="529">
                  <c:v>-1.1171629999999999</c:v>
                </c:pt>
                <c:pt idx="530">
                  <c:v>-1.1214999999999999</c:v>
                </c:pt>
                <c:pt idx="531">
                  <c:v>-1.125845</c:v>
                </c:pt>
                <c:pt idx="532">
                  <c:v>-1.130199</c:v>
                </c:pt>
                <c:pt idx="533">
                  <c:v>-1.13456</c:v>
                </c:pt>
                <c:pt idx="534">
                  <c:v>-1.13893</c:v>
                </c:pt>
                <c:pt idx="535">
                  <c:v>-1.1433070000000001</c:v>
                </c:pt>
                <c:pt idx="536">
                  <c:v>-1.1476930000000001</c:v>
                </c:pt>
                <c:pt idx="537">
                  <c:v>-1.1520870000000001</c:v>
                </c:pt>
                <c:pt idx="538">
                  <c:v>-1.15649</c:v>
                </c:pt>
                <c:pt idx="539">
                  <c:v>-1.160901</c:v>
                </c:pt>
                <c:pt idx="540">
                  <c:v>-1.1653199999999999</c:v>
                </c:pt>
                <c:pt idx="541">
                  <c:v>-1.169748</c:v>
                </c:pt>
                <c:pt idx="542">
                  <c:v>-1.1741839999999999</c:v>
                </c:pt>
                <c:pt idx="543">
                  <c:v>-1.178628</c:v>
                </c:pt>
                <c:pt idx="544">
                  <c:v>-1.1830799999999999</c:v>
                </c:pt>
                <c:pt idx="545">
                  <c:v>-1.1875389999999999</c:v>
                </c:pt>
                <c:pt idx="546">
                  <c:v>-1.192007</c:v>
                </c:pt>
                <c:pt idx="547">
                  <c:v>-1.196483</c:v>
                </c:pt>
                <c:pt idx="548">
                  <c:v>-1.2009669999999999</c:v>
                </c:pt>
                <c:pt idx="549">
                  <c:v>-1.2054579999999999</c:v>
                </c:pt>
                <c:pt idx="550">
                  <c:v>-1.2099580000000001</c:v>
                </c:pt>
                <c:pt idx="551">
                  <c:v>-1.214466</c:v>
                </c:pt>
                <c:pt idx="552">
                  <c:v>-1.218982</c:v>
                </c:pt>
                <c:pt idx="553">
                  <c:v>-1.223506</c:v>
                </c:pt>
                <c:pt idx="554">
                  <c:v>-1.228038</c:v>
                </c:pt>
                <c:pt idx="555">
                  <c:v>-1.232577</c:v>
                </c:pt>
                <c:pt idx="556">
                  <c:v>-1.2371239999999999</c:v>
                </c:pt>
                <c:pt idx="557">
                  <c:v>-1.241679</c:v>
                </c:pt>
                <c:pt idx="558">
                  <c:v>-1.2462420000000001</c:v>
                </c:pt>
                <c:pt idx="559">
                  <c:v>-1.250813</c:v>
                </c:pt>
                <c:pt idx="560">
                  <c:v>-1.2553920000000001</c:v>
                </c:pt>
                <c:pt idx="561">
                  <c:v>-1.259979</c:v>
                </c:pt>
                <c:pt idx="562">
                  <c:v>-1.2645740000000001</c:v>
                </c:pt>
                <c:pt idx="563">
                  <c:v>-1.269177</c:v>
                </c:pt>
                <c:pt idx="564">
                  <c:v>-1.2737890000000001</c:v>
                </c:pt>
                <c:pt idx="565">
                  <c:v>-1.278408</c:v>
                </c:pt>
                <c:pt idx="566">
                  <c:v>-1.283034</c:v>
                </c:pt>
                <c:pt idx="567">
                  <c:v>-1.287669</c:v>
                </c:pt>
                <c:pt idx="568">
                  <c:v>-1.292311</c:v>
                </c:pt>
                <c:pt idx="569">
                  <c:v>-1.2969599999999999</c:v>
                </c:pt>
                <c:pt idx="570">
                  <c:v>-1.3016160000000001</c:v>
                </c:pt>
                <c:pt idx="571">
                  <c:v>-1.3062800000000001</c:v>
                </c:pt>
                <c:pt idx="572">
                  <c:v>-1.310951</c:v>
                </c:pt>
                <c:pt idx="573">
                  <c:v>-1.3156300000000001</c:v>
                </c:pt>
                <c:pt idx="574">
                  <c:v>-1.320317</c:v>
                </c:pt>
                <c:pt idx="575">
                  <c:v>-1.3250109999999999</c:v>
                </c:pt>
                <c:pt idx="576">
                  <c:v>-1.3297140000000001</c:v>
                </c:pt>
                <c:pt idx="577">
                  <c:v>-1.3344240000000001</c:v>
                </c:pt>
                <c:pt idx="578">
                  <c:v>-1.3391409999999999</c:v>
                </c:pt>
                <c:pt idx="579">
                  <c:v>-1.343866</c:v>
                </c:pt>
                <c:pt idx="580">
                  <c:v>-1.3485990000000001</c:v>
                </c:pt>
                <c:pt idx="581">
                  <c:v>-1.3533390000000001</c:v>
                </c:pt>
                <c:pt idx="582">
                  <c:v>-1.358087</c:v>
                </c:pt>
                <c:pt idx="583">
                  <c:v>-1.3628420000000001</c:v>
                </c:pt>
                <c:pt idx="584">
                  <c:v>-1.367604</c:v>
                </c:pt>
                <c:pt idx="585">
                  <c:v>-1.3723749999999999</c:v>
                </c:pt>
                <c:pt idx="586">
                  <c:v>-1.3771519999999999</c:v>
                </c:pt>
                <c:pt idx="587">
                  <c:v>-1.381937</c:v>
                </c:pt>
                <c:pt idx="588">
                  <c:v>-1.38673</c:v>
                </c:pt>
                <c:pt idx="589">
                  <c:v>-1.3915310000000001</c:v>
                </c:pt>
                <c:pt idx="590">
                  <c:v>-1.396339</c:v>
                </c:pt>
                <c:pt idx="591">
                  <c:v>-1.4011549999999999</c:v>
                </c:pt>
                <c:pt idx="592">
                  <c:v>-1.405978</c:v>
                </c:pt>
                <c:pt idx="593">
                  <c:v>-1.410809</c:v>
                </c:pt>
                <c:pt idx="594">
                  <c:v>-1.415648</c:v>
                </c:pt>
                <c:pt idx="595">
                  <c:v>-1.4204939999999999</c:v>
                </c:pt>
                <c:pt idx="596">
                  <c:v>-1.4253469999999999</c:v>
                </c:pt>
                <c:pt idx="597">
                  <c:v>-1.4302079999999999</c:v>
                </c:pt>
                <c:pt idx="598">
                  <c:v>-1.435076</c:v>
                </c:pt>
                <c:pt idx="599">
                  <c:v>-1.4399519999999999</c:v>
                </c:pt>
                <c:pt idx="600">
                  <c:v>-1.444834</c:v>
                </c:pt>
                <c:pt idx="601">
                  <c:v>-1.4497249999999999</c:v>
                </c:pt>
                <c:pt idx="602">
                  <c:v>-1.454623</c:v>
                </c:pt>
                <c:pt idx="603">
                  <c:v>-1.4595290000000001</c:v>
                </c:pt>
                <c:pt idx="604">
                  <c:v>-1.464442</c:v>
                </c:pt>
                <c:pt idx="605">
                  <c:v>-1.4693639999999999</c:v>
                </c:pt>
                <c:pt idx="606">
                  <c:v>-1.4742919999999999</c:v>
                </c:pt>
                <c:pt idx="607">
                  <c:v>-1.4792289999999999</c:v>
                </c:pt>
                <c:pt idx="608">
                  <c:v>-1.484173</c:v>
                </c:pt>
                <c:pt idx="609">
                  <c:v>-1.4891239999999999</c:v>
                </c:pt>
                <c:pt idx="610">
                  <c:v>-1.494083</c:v>
                </c:pt>
                <c:pt idx="611">
                  <c:v>-1.49905</c:v>
                </c:pt>
                <c:pt idx="612">
                  <c:v>-1.504024</c:v>
                </c:pt>
                <c:pt idx="613">
                  <c:v>-1.5090060000000001</c:v>
                </c:pt>
                <c:pt idx="614">
                  <c:v>-1.5139959999999999</c:v>
                </c:pt>
                <c:pt idx="615">
                  <c:v>-1.518994</c:v>
                </c:pt>
                <c:pt idx="616">
                  <c:v>-1.5239990000000001</c:v>
                </c:pt>
                <c:pt idx="617">
                  <c:v>-1.529013</c:v>
                </c:pt>
                <c:pt idx="618">
                  <c:v>-1.534035</c:v>
                </c:pt>
                <c:pt idx="619">
                  <c:v>-1.539066</c:v>
                </c:pt>
                <c:pt idx="620">
                  <c:v>-1.5441039999999999</c:v>
                </c:pt>
                <c:pt idx="621">
                  <c:v>-1.5491490000000001</c:v>
                </c:pt>
                <c:pt idx="622">
                  <c:v>-1.554203</c:v>
                </c:pt>
                <c:pt idx="623">
                  <c:v>-1.559264</c:v>
                </c:pt>
                <c:pt idx="624">
                  <c:v>-1.5643320000000001</c:v>
                </c:pt>
                <c:pt idx="625">
                  <c:v>-1.5694079999999999</c:v>
                </c:pt>
                <c:pt idx="626">
                  <c:v>-1.574492</c:v>
                </c:pt>
                <c:pt idx="627">
                  <c:v>-1.5795840000000001</c:v>
                </c:pt>
                <c:pt idx="628">
                  <c:v>-1.5846830000000001</c:v>
                </c:pt>
                <c:pt idx="629">
                  <c:v>-1.5897920000000001</c:v>
                </c:pt>
                <c:pt idx="630">
                  <c:v>-1.594908</c:v>
                </c:pt>
                <c:pt idx="631">
                  <c:v>-1.600033</c:v>
                </c:pt>
                <c:pt idx="632">
                  <c:v>-1.605167</c:v>
                </c:pt>
                <c:pt idx="633">
                  <c:v>-1.6103080000000001</c:v>
                </c:pt>
                <c:pt idx="634">
                  <c:v>-1.6154580000000001</c:v>
                </c:pt>
                <c:pt idx="635">
                  <c:v>-1.6206149999999999</c:v>
                </c:pt>
                <c:pt idx="636">
                  <c:v>-1.62578</c:v>
                </c:pt>
                <c:pt idx="637">
                  <c:v>-1.6309530000000001</c:v>
                </c:pt>
                <c:pt idx="638">
                  <c:v>-1.6361330000000001</c:v>
                </c:pt>
                <c:pt idx="639">
                  <c:v>-1.641321</c:v>
                </c:pt>
                <c:pt idx="640">
                  <c:v>-1.6465160000000001</c:v>
                </c:pt>
                <c:pt idx="641">
                  <c:v>-1.6517200000000001</c:v>
                </c:pt>
                <c:pt idx="642">
                  <c:v>-1.6569320000000001</c:v>
                </c:pt>
                <c:pt idx="643">
                  <c:v>-1.662153</c:v>
                </c:pt>
                <c:pt idx="644">
                  <c:v>-1.6673819999999999</c:v>
                </c:pt>
                <c:pt idx="645">
                  <c:v>-1.67262</c:v>
                </c:pt>
                <c:pt idx="646">
                  <c:v>-1.6778660000000001</c:v>
                </c:pt>
                <c:pt idx="647">
                  <c:v>-1.6831199999999999</c:v>
                </c:pt>
                <c:pt idx="648">
                  <c:v>-1.688382</c:v>
                </c:pt>
                <c:pt idx="649">
                  <c:v>-1.6936519999999999</c:v>
                </c:pt>
                <c:pt idx="650">
                  <c:v>-1.6989300000000001</c:v>
                </c:pt>
                <c:pt idx="651">
                  <c:v>-1.704215</c:v>
                </c:pt>
                <c:pt idx="652">
                  <c:v>-1.709508</c:v>
                </c:pt>
                <c:pt idx="653">
                  <c:v>-1.7148099999999999</c:v>
                </c:pt>
                <c:pt idx="654">
                  <c:v>-1.720119</c:v>
                </c:pt>
                <c:pt idx="655">
                  <c:v>-1.725436</c:v>
                </c:pt>
                <c:pt idx="656">
                  <c:v>-1.7307619999999999</c:v>
                </c:pt>
                <c:pt idx="657">
                  <c:v>-1.736097</c:v>
                </c:pt>
                <c:pt idx="658">
                  <c:v>-1.7414400000000001</c:v>
                </c:pt>
                <c:pt idx="659">
                  <c:v>-1.7467919999999999</c:v>
                </c:pt>
                <c:pt idx="660">
                  <c:v>-1.7521519999999999</c:v>
                </c:pt>
                <c:pt idx="661">
                  <c:v>-1.7575210000000001</c:v>
                </c:pt>
                <c:pt idx="662">
                  <c:v>-1.7628969999999999</c:v>
                </c:pt>
                <c:pt idx="663">
                  <c:v>-1.768281</c:v>
                </c:pt>
                <c:pt idx="664">
                  <c:v>-1.7736730000000001</c:v>
                </c:pt>
                <c:pt idx="665">
                  <c:v>-1.7790729999999999</c:v>
                </c:pt>
                <c:pt idx="666">
                  <c:v>-1.784481</c:v>
                </c:pt>
                <c:pt idx="667">
                  <c:v>-1.7898970000000001</c:v>
                </c:pt>
                <c:pt idx="668">
                  <c:v>-1.7953220000000001</c:v>
                </c:pt>
                <c:pt idx="669">
                  <c:v>-1.800756</c:v>
                </c:pt>
                <c:pt idx="670">
                  <c:v>-1.806198</c:v>
                </c:pt>
                <c:pt idx="671">
                  <c:v>-1.8116490000000001</c:v>
                </c:pt>
                <c:pt idx="672">
                  <c:v>-1.8171079999999999</c:v>
                </c:pt>
                <c:pt idx="673">
                  <c:v>-1.8225769999999999</c:v>
                </c:pt>
                <c:pt idx="674">
                  <c:v>-1.8280529999999999</c:v>
                </c:pt>
                <c:pt idx="675">
                  <c:v>-1.8335379999999999</c:v>
                </c:pt>
                <c:pt idx="676">
                  <c:v>-1.8390310000000001</c:v>
                </c:pt>
                <c:pt idx="677">
                  <c:v>-1.8445320000000001</c:v>
                </c:pt>
                <c:pt idx="678">
                  <c:v>-1.850041</c:v>
                </c:pt>
                <c:pt idx="679">
                  <c:v>-1.855558</c:v>
                </c:pt>
                <c:pt idx="680">
                  <c:v>-1.861083</c:v>
                </c:pt>
                <c:pt idx="681">
                  <c:v>-1.866617</c:v>
                </c:pt>
                <c:pt idx="682">
                  <c:v>-1.8721589999999999</c:v>
                </c:pt>
                <c:pt idx="683">
                  <c:v>-1.87771</c:v>
                </c:pt>
                <c:pt idx="684">
                  <c:v>-1.88327</c:v>
                </c:pt>
                <c:pt idx="685">
                  <c:v>-1.888838</c:v>
                </c:pt>
                <c:pt idx="686">
                  <c:v>-1.894415</c:v>
                </c:pt>
                <c:pt idx="687">
                  <c:v>-1.9000010000000001</c:v>
                </c:pt>
                <c:pt idx="688">
                  <c:v>-1.905594</c:v>
                </c:pt>
                <c:pt idx="689">
                  <c:v>-1.911197</c:v>
                </c:pt>
                <c:pt idx="690">
                  <c:v>-1.9168069999999999</c:v>
                </c:pt>
                <c:pt idx="691">
                  <c:v>-1.922426</c:v>
                </c:pt>
                <c:pt idx="692">
                  <c:v>-1.9280520000000001</c:v>
                </c:pt>
                <c:pt idx="693">
                  <c:v>-1.9336869999999999</c:v>
                </c:pt>
                <c:pt idx="694">
                  <c:v>-1.93933</c:v>
                </c:pt>
                <c:pt idx="695">
                  <c:v>-1.9449810000000001</c:v>
                </c:pt>
                <c:pt idx="696">
                  <c:v>-1.9506410000000001</c:v>
                </c:pt>
                <c:pt idx="697">
                  <c:v>-1.95631</c:v>
                </c:pt>
                <c:pt idx="698">
                  <c:v>-1.9619880000000001</c:v>
                </c:pt>
                <c:pt idx="699">
                  <c:v>-1.9676750000000001</c:v>
                </c:pt>
                <c:pt idx="700">
                  <c:v>-1.9733700000000001</c:v>
                </c:pt>
                <c:pt idx="701">
                  <c:v>-1.979074</c:v>
                </c:pt>
                <c:pt idx="702">
                  <c:v>-1.9847870000000001</c:v>
                </c:pt>
                <c:pt idx="703">
                  <c:v>-1.9905079999999999</c:v>
                </c:pt>
                <c:pt idx="704">
                  <c:v>-1.9962359999999999</c:v>
                </c:pt>
                <c:pt idx="705">
                  <c:v>-2.001973</c:v>
                </c:pt>
                <c:pt idx="706">
                  <c:v>-2.0077180000000001</c:v>
                </c:pt>
                <c:pt idx="707">
                  <c:v>-2.013471</c:v>
                </c:pt>
                <c:pt idx="708">
                  <c:v>-2.0192320000000001</c:v>
                </c:pt>
                <c:pt idx="709">
                  <c:v>-2.0250010000000001</c:v>
                </c:pt>
                <c:pt idx="710">
                  <c:v>-2.0307789999999999</c:v>
                </c:pt>
                <c:pt idx="711">
                  <c:v>-2.0365660000000001</c:v>
                </c:pt>
                <c:pt idx="712">
                  <c:v>-2.0423619999999998</c:v>
                </c:pt>
                <c:pt idx="713">
                  <c:v>-2.0481669999999998</c:v>
                </c:pt>
                <c:pt idx="714">
                  <c:v>-2.0539809999999998</c:v>
                </c:pt>
                <c:pt idx="715">
                  <c:v>-2.0598030000000001</c:v>
                </c:pt>
                <c:pt idx="716">
                  <c:v>-2.0656330000000001</c:v>
                </c:pt>
                <c:pt idx="717">
                  <c:v>-2.071472</c:v>
                </c:pt>
                <c:pt idx="718">
                  <c:v>-2.0773199999999998</c:v>
                </c:pt>
                <c:pt idx="719">
                  <c:v>-2.0831750000000002</c:v>
                </c:pt>
                <c:pt idx="720">
                  <c:v>-2.0890390000000001</c:v>
                </c:pt>
                <c:pt idx="721">
                  <c:v>-2.0949110000000002</c:v>
                </c:pt>
                <c:pt idx="722">
                  <c:v>-2.1007920000000002</c:v>
                </c:pt>
                <c:pt idx="723">
                  <c:v>-2.1066820000000002</c:v>
                </c:pt>
                <c:pt idx="724">
                  <c:v>-2.112581</c:v>
                </c:pt>
                <c:pt idx="725">
                  <c:v>-2.1184889999999998</c:v>
                </c:pt>
                <c:pt idx="726">
                  <c:v>-2.1244049999999999</c:v>
                </c:pt>
                <c:pt idx="727">
                  <c:v>-2.1303299999999998</c:v>
                </c:pt>
                <c:pt idx="728">
                  <c:v>-2.136263</c:v>
                </c:pt>
                <c:pt idx="729">
                  <c:v>-2.1422050000000001</c:v>
                </c:pt>
                <c:pt idx="730">
                  <c:v>-2.148155</c:v>
                </c:pt>
                <c:pt idx="731">
                  <c:v>-2.1541139999999999</c:v>
                </c:pt>
                <c:pt idx="732">
                  <c:v>-2.1600799999999998</c:v>
                </c:pt>
                <c:pt idx="733">
                  <c:v>-2.1660539999999999</c:v>
                </c:pt>
                <c:pt idx="734">
                  <c:v>-2.172037</c:v>
                </c:pt>
                <c:pt idx="735">
                  <c:v>-2.1780279999999999</c:v>
                </c:pt>
                <c:pt idx="736">
                  <c:v>-2.1840280000000001</c:v>
                </c:pt>
                <c:pt idx="737">
                  <c:v>-2.1900360000000001</c:v>
                </c:pt>
                <c:pt idx="738">
                  <c:v>-2.1960519999999999</c:v>
                </c:pt>
                <c:pt idx="739">
                  <c:v>-2.2020770000000001</c:v>
                </c:pt>
                <c:pt idx="740">
                  <c:v>-2.20811</c:v>
                </c:pt>
                <c:pt idx="741">
                  <c:v>-2.2141510000000002</c:v>
                </c:pt>
                <c:pt idx="742">
                  <c:v>-2.2202009999999999</c:v>
                </c:pt>
                <c:pt idx="743">
                  <c:v>-2.2262590000000002</c:v>
                </c:pt>
                <c:pt idx="744">
                  <c:v>-2.2323249999999999</c:v>
                </c:pt>
                <c:pt idx="745">
                  <c:v>-2.2383980000000001</c:v>
                </c:pt>
                <c:pt idx="746">
                  <c:v>-2.2444799999999998</c:v>
                </c:pt>
                <c:pt idx="747">
                  <c:v>-2.250569</c:v>
                </c:pt>
                <c:pt idx="748">
                  <c:v>-2.2566660000000001</c:v>
                </c:pt>
                <c:pt idx="749">
                  <c:v>-2.2627709999999999</c:v>
                </c:pt>
                <c:pt idx="750">
                  <c:v>-2.268885</c:v>
                </c:pt>
                <c:pt idx="751">
                  <c:v>-2.2750059999999999</c:v>
                </c:pt>
                <c:pt idx="752">
                  <c:v>-2.2811349999999999</c:v>
                </c:pt>
                <c:pt idx="753">
                  <c:v>-2.2872720000000002</c:v>
                </c:pt>
                <c:pt idx="754">
                  <c:v>-2.2934169999999998</c:v>
                </c:pt>
                <c:pt idx="755">
                  <c:v>-2.2995709999999998</c:v>
                </c:pt>
                <c:pt idx="756">
                  <c:v>-2.3057319999999999</c:v>
                </c:pt>
                <c:pt idx="757">
                  <c:v>-2.3119010000000002</c:v>
                </c:pt>
                <c:pt idx="758">
                  <c:v>-2.3180770000000002</c:v>
                </c:pt>
                <c:pt idx="759">
                  <c:v>-2.3242620000000001</c:v>
                </c:pt>
                <c:pt idx="760">
                  <c:v>-2.330454</c:v>
                </c:pt>
                <c:pt idx="761">
                  <c:v>-2.3366539999999998</c:v>
                </c:pt>
                <c:pt idx="762">
                  <c:v>-2.3428610000000001</c:v>
                </c:pt>
                <c:pt idx="763">
                  <c:v>-2.3490760000000002</c:v>
                </c:pt>
                <c:pt idx="764">
                  <c:v>-2.355299</c:v>
                </c:pt>
                <c:pt idx="765">
                  <c:v>-2.3615300000000001</c:v>
                </c:pt>
                <c:pt idx="766">
                  <c:v>-2.3677700000000002</c:v>
                </c:pt>
                <c:pt idx="767">
                  <c:v>-2.3740169999999998</c:v>
                </c:pt>
                <c:pt idx="768">
                  <c:v>-2.3802729999999999</c:v>
                </c:pt>
                <c:pt idx="769">
                  <c:v>-2.3865370000000001</c:v>
                </c:pt>
                <c:pt idx="770">
                  <c:v>-2.392808</c:v>
                </c:pt>
                <c:pt idx="771">
                  <c:v>-2.3990879999999999</c:v>
                </c:pt>
                <c:pt idx="772">
                  <c:v>-2.4053740000000001</c:v>
                </c:pt>
                <c:pt idx="773">
                  <c:v>-2.4116689999999998</c:v>
                </c:pt>
                <c:pt idx="774">
                  <c:v>-2.4179710000000001</c:v>
                </c:pt>
                <c:pt idx="775">
                  <c:v>-2.4242810000000001</c:v>
                </c:pt>
                <c:pt idx="776">
                  <c:v>-2.4305979999999998</c:v>
                </c:pt>
                <c:pt idx="777">
                  <c:v>-2.4369239999999999</c:v>
                </c:pt>
                <c:pt idx="778">
                  <c:v>-2.4432580000000002</c:v>
                </c:pt>
                <c:pt idx="779">
                  <c:v>-2.4495990000000001</c:v>
                </c:pt>
                <c:pt idx="780">
                  <c:v>-2.4559489999999999</c:v>
                </c:pt>
                <c:pt idx="781">
                  <c:v>-2.4623059999999999</c:v>
                </c:pt>
                <c:pt idx="782">
                  <c:v>-2.4686710000000001</c:v>
                </c:pt>
                <c:pt idx="783">
                  <c:v>-2.4750429999999999</c:v>
                </c:pt>
                <c:pt idx="784">
                  <c:v>-2.4814229999999999</c:v>
                </c:pt>
                <c:pt idx="785">
                  <c:v>-2.4878100000000001</c:v>
                </c:pt>
                <c:pt idx="786">
                  <c:v>-2.4942039999999999</c:v>
                </c:pt>
                <c:pt idx="787">
                  <c:v>-2.5006059999999999</c:v>
                </c:pt>
                <c:pt idx="788">
                  <c:v>-2.5070160000000001</c:v>
                </c:pt>
                <c:pt idx="789">
                  <c:v>-2.513433</c:v>
                </c:pt>
                <c:pt idx="790">
                  <c:v>-2.5198580000000002</c:v>
                </c:pt>
                <c:pt idx="791">
                  <c:v>-2.5262910000000001</c:v>
                </c:pt>
                <c:pt idx="792">
                  <c:v>-2.5327310000000001</c:v>
                </c:pt>
                <c:pt idx="793">
                  <c:v>-2.5391789999999999</c:v>
                </c:pt>
                <c:pt idx="794">
                  <c:v>-2.5456349999999999</c:v>
                </c:pt>
                <c:pt idx="795">
                  <c:v>-2.552098</c:v>
                </c:pt>
                <c:pt idx="796">
                  <c:v>-2.5585689999999999</c:v>
                </c:pt>
                <c:pt idx="797">
                  <c:v>-2.5650460000000002</c:v>
                </c:pt>
                <c:pt idx="798">
                  <c:v>-2.5715319999999999</c:v>
                </c:pt>
                <c:pt idx="799">
                  <c:v>-2.5780249999999998</c:v>
                </c:pt>
                <c:pt idx="800">
                  <c:v>-2.5845250000000002</c:v>
                </c:pt>
                <c:pt idx="801">
                  <c:v>-2.5910319999999998</c:v>
                </c:pt>
                <c:pt idx="802">
                  <c:v>-2.5975470000000001</c:v>
                </c:pt>
                <c:pt idx="803">
                  <c:v>-2.6040700000000001</c:v>
                </c:pt>
                <c:pt idx="804">
                  <c:v>-2.6105999999999998</c:v>
                </c:pt>
                <c:pt idx="805">
                  <c:v>-2.617137</c:v>
                </c:pt>
                <c:pt idx="806">
                  <c:v>-2.6236830000000002</c:v>
                </c:pt>
                <c:pt idx="807">
                  <c:v>-2.630236</c:v>
                </c:pt>
                <c:pt idx="808">
                  <c:v>-2.6367959999999999</c:v>
                </c:pt>
                <c:pt idx="809">
                  <c:v>-2.643364</c:v>
                </c:pt>
                <c:pt idx="810">
                  <c:v>-2.64994</c:v>
                </c:pt>
                <c:pt idx="811">
                  <c:v>-2.656523</c:v>
                </c:pt>
                <c:pt idx="812">
                  <c:v>-2.6631140000000002</c:v>
                </c:pt>
                <c:pt idx="813">
                  <c:v>-2.6697129999999998</c:v>
                </c:pt>
                <c:pt idx="814">
                  <c:v>-2.6763189999999999</c:v>
                </c:pt>
                <c:pt idx="815">
                  <c:v>-2.6829329999999998</c:v>
                </c:pt>
                <c:pt idx="816">
                  <c:v>-2.6895539999999998</c:v>
                </c:pt>
                <c:pt idx="817">
                  <c:v>-2.696183</c:v>
                </c:pt>
                <c:pt idx="818">
                  <c:v>-2.70282</c:v>
                </c:pt>
                <c:pt idx="819">
                  <c:v>-2.7094649999999998</c:v>
                </c:pt>
                <c:pt idx="820">
                  <c:v>-2.7161170000000001</c:v>
                </c:pt>
                <c:pt idx="821">
                  <c:v>-2.7227769999999998</c:v>
                </c:pt>
                <c:pt idx="822">
                  <c:v>-2.7294459999999998</c:v>
                </c:pt>
                <c:pt idx="823">
                  <c:v>-2.7361219999999999</c:v>
                </c:pt>
                <c:pt idx="824">
                  <c:v>-2.7428050000000002</c:v>
                </c:pt>
                <c:pt idx="825">
                  <c:v>-2.7494960000000002</c:v>
                </c:pt>
                <c:pt idx="826">
                  <c:v>-2.756195</c:v>
                </c:pt>
                <c:pt idx="827">
                  <c:v>-2.7629009999999998</c:v>
                </c:pt>
                <c:pt idx="828">
                  <c:v>-2.7696149999999999</c:v>
                </c:pt>
                <c:pt idx="829">
                  <c:v>-2.7763360000000001</c:v>
                </c:pt>
                <c:pt idx="830">
                  <c:v>-2.7830650000000001</c:v>
                </c:pt>
                <c:pt idx="831">
                  <c:v>-2.7898019999999999</c:v>
                </c:pt>
                <c:pt idx="832">
                  <c:v>-2.7965469999999999</c:v>
                </c:pt>
                <c:pt idx="833">
                  <c:v>-2.8033000000000001</c:v>
                </c:pt>
                <c:pt idx="834">
                  <c:v>-2.8100610000000001</c:v>
                </c:pt>
                <c:pt idx="835">
                  <c:v>-2.8168289999999998</c:v>
                </c:pt>
                <c:pt idx="836">
                  <c:v>-2.8236050000000001</c:v>
                </c:pt>
                <c:pt idx="837">
                  <c:v>-2.8303889999999998</c:v>
                </c:pt>
                <c:pt idx="838">
                  <c:v>-2.8371810000000002</c:v>
                </c:pt>
                <c:pt idx="839">
                  <c:v>-2.843979</c:v>
                </c:pt>
                <c:pt idx="840">
                  <c:v>-2.8507850000000001</c:v>
                </c:pt>
                <c:pt idx="841">
                  <c:v>-2.8575979999999999</c:v>
                </c:pt>
                <c:pt idx="842">
                  <c:v>-2.8644189999999998</c:v>
                </c:pt>
                <c:pt idx="843">
                  <c:v>-2.8712469999999999</c:v>
                </c:pt>
                <c:pt idx="844">
                  <c:v>-2.8780830000000002</c:v>
                </c:pt>
                <c:pt idx="845">
                  <c:v>-2.8849279999999999</c:v>
                </c:pt>
                <c:pt idx="846">
                  <c:v>-2.8917809999999999</c:v>
                </c:pt>
                <c:pt idx="847">
                  <c:v>-2.8986420000000002</c:v>
                </c:pt>
                <c:pt idx="848">
                  <c:v>-2.9055110000000002</c:v>
                </c:pt>
                <c:pt idx="849">
                  <c:v>-2.9123890000000001</c:v>
                </c:pt>
                <c:pt idx="850">
                  <c:v>-2.919273</c:v>
                </c:pt>
                <c:pt idx="851">
                  <c:v>-2.9261659999999998</c:v>
                </c:pt>
                <c:pt idx="852">
                  <c:v>-2.9330660000000002</c:v>
                </c:pt>
                <c:pt idx="853">
                  <c:v>-2.9399739999999999</c:v>
                </c:pt>
                <c:pt idx="854">
                  <c:v>-2.9468890000000001</c:v>
                </c:pt>
                <c:pt idx="855">
                  <c:v>-2.9538120000000001</c:v>
                </c:pt>
                <c:pt idx="856">
                  <c:v>-2.9607420000000002</c:v>
                </c:pt>
                <c:pt idx="857">
                  <c:v>-2.9676809999999998</c:v>
                </c:pt>
                <c:pt idx="858">
                  <c:v>-2.974628</c:v>
                </c:pt>
                <c:pt idx="859">
                  <c:v>-2.981582</c:v>
                </c:pt>
                <c:pt idx="860">
                  <c:v>-2.9885449999999998</c:v>
                </c:pt>
                <c:pt idx="861">
                  <c:v>-2.9955159999999998</c:v>
                </c:pt>
                <c:pt idx="862">
                  <c:v>-3.002494</c:v>
                </c:pt>
                <c:pt idx="863">
                  <c:v>-3.0094810000000001</c:v>
                </c:pt>
                <c:pt idx="864">
                  <c:v>-3.0164759999999999</c:v>
                </c:pt>
                <c:pt idx="865">
                  <c:v>-3.0234779999999999</c:v>
                </c:pt>
                <c:pt idx="866">
                  <c:v>-3.0304890000000002</c:v>
                </c:pt>
                <c:pt idx="867">
                  <c:v>-3.0375070000000002</c:v>
                </c:pt>
                <c:pt idx="868">
                  <c:v>-3.0445329999999999</c:v>
                </c:pt>
                <c:pt idx="869">
                  <c:v>-3.0515680000000001</c:v>
                </c:pt>
                <c:pt idx="870">
                  <c:v>-3.058611</c:v>
                </c:pt>
                <c:pt idx="871">
                  <c:v>-3.0656620000000001</c:v>
                </c:pt>
                <c:pt idx="872">
                  <c:v>-3.072721</c:v>
                </c:pt>
                <c:pt idx="873">
                  <c:v>-3.0797889999999999</c:v>
                </c:pt>
                <c:pt idx="874">
                  <c:v>-3.086865</c:v>
                </c:pt>
                <c:pt idx="875">
                  <c:v>-3.09395</c:v>
                </c:pt>
                <c:pt idx="876">
                  <c:v>-3.1010430000000002</c:v>
                </c:pt>
                <c:pt idx="877">
                  <c:v>-3.1081439999999998</c:v>
                </c:pt>
                <c:pt idx="878">
                  <c:v>-3.115253</c:v>
                </c:pt>
                <c:pt idx="879">
                  <c:v>-3.1223700000000001</c:v>
                </c:pt>
                <c:pt idx="880">
                  <c:v>-3.1294949999999999</c:v>
                </c:pt>
                <c:pt idx="881">
                  <c:v>-3.136628</c:v>
                </c:pt>
                <c:pt idx="882">
                  <c:v>-3.1437680000000001</c:v>
                </c:pt>
                <c:pt idx="883">
                  <c:v>-3.1509170000000002</c:v>
                </c:pt>
                <c:pt idx="884">
                  <c:v>-3.158074</c:v>
                </c:pt>
                <c:pt idx="885">
                  <c:v>-3.1652399999999998</c:v>
                </c:pt>
                <c:pt idx="886">
                  <c:v>-3.1724139999999998</c:v>
                </c:pt>
                <c:pt idx="887">
                  <c:v>-3.1795960000000001</c:v>
                </c:pt>
                <c:pt idx="888">
                  <c:v>-3.1867869999999998</c:v>
                </c:pt>
                <c:pt idx="889">
                  <c:v>-3.1939860000000002</c:v>
                </c:pt>
                <c:pt idx="890">
                  <c:v>-3.2011940000000001</c:v>
                </c:pt>
                <c:pt idx="891">
                  <c:v>-3.2084100000000002</c:v>
                </c:pt>
                <c:pt idx="892">
                  <c:v>-3.2156349999999998</c:v>
                </c:pt>
                <c:pt idx="893">
                  <c:v>-3.2228669999999999</c:v>
                </c:pt>
                <c:pt idx="894">
                  <c:v>-3.2301069999999998</c:v>
                </c:pt>
                <c:pt idx="895">
                  <c:v>-3.237355</c:v>
                </c:pt>
                <c:pt idx="896">
                  <c:v>-3.2446109999999999</c:v>
                </c:pt>
                <c:pt idx="897">
                  <c:v>-3.2518760000000002</c:v>
                </c:pt>
                <c:pt idx="898">
                  <c:v>-3.2591489999999999</c:v>
                </c:pt>
                <c:pt idx="899">
                  <c:v>-3.2664309999999999</c:v>
                </c:pt>
                <c:pt idx="900">
                  <c:v>-3.2737210000000001</c:v>
                </c:pt>
                <c:pt idx="901">
                  <c:v>-3.281021</c:v>
                </c:pt>
                <c:pt idx="902">
                  <c:v>-3.2883290000000001</c:v>
                </c:pt>
                <c:pt idx="903">
                  <c:v>-3.2956449999999999</c:v>
                </c:pt>
                <c:pt idx="904">
                  <c:v>-3.3029709999999999</c:v>
                </c:pt>
                <c:pt idx="905">
                  <c:v>-3.3103039999999999</c:v>
                </c:pt>
                <c:pt idx="906">
                  <c:v>-3.3176450000000002</c:v>
                </c:pt>
                <c:pt idx="907">
                  <c:v>-3.3249949999999999</c:v>
                </c:pt>
                <c:pt idx="908">
                  <c:v>-3.3323520000000002</c:v>
                </c:pt>
                <c:pt idx="909">
                  <c:v>-3.339718</c:v>
                </c:pt>
                <c:pt idx="910">
                  <c:v>-3.347092</c:v>
                </c:pt>
                <c:pt idx="911">
                  <c:v>-3.3544740000000002</c:v>
                </c:pt>
                <c:pt idx="912">
                  <c:v>-3.3618649999999999</c:v>
                </c:pt>
                <c:pt idx="913">
                  <c:v>-3.369265</c:v>
                </c:pt>
                <c:pt idx="914">
                  <c:v>-3.376674</c:v>
                </c:pt>
                <c:pt idx="915">
                  <c:v>-3.3840910000000002</c:v>
                </c:pt>
                <c:pt idx="916">
                  <c:v>-3.391518</c:v>
                </c:pt>
                <c:pt idx="917">
                  <c:v>-3.3989530000000001</c:v>
                </c:pt>
                <c:pt idx="918">
                  <c:v>-3.4063970000000001</c:v>
                </c:pt>
                <c:pt idx="919">
                  <c:v>-3.4138489999999999</c:v>
                </c:pt>
                <c:pt idx="920">
                  <c:v>-3.4213089999999999</c:v>
                </c:pt>
                <c:pt idx="921">
                  <c:v>-3.4287779999999999</c:v>
                </c:pt>
                <c:pt idx="922">
                  <c:v>-3.4362560000000002</c:v>
                </c:pt>
                <c:pt idx="923">
                  <c:v>-3.4437419999999999</c:v>
                </c:pt>
                <c:pt idx="924">
                  <c:v>-3.4512369999999999</c:v>
                </c:pt>
                <c:pt idx="925">
                  <c:v>-3.458742</c:v>
                </c:pt>
                <c:pt idx="926">
                  <c:v>-3.4662549999999999</c:v>
                </c:pt>
                <c:pt idx="927">
                  <c:v>-3.4737779999999998</c:v>
                </c:pt>
                <c:pt idx="928">
                  <c:v>-3.4813100000000001</c:v>
                </c:pt>
                <c:pt idx="929">
                  <c:v>-3.4888499999999998</c:v>
                </c:pt>
                <c:pt idx="930">
                  <c:v>-3.4964</c:v>
                </c:pt>
                <c:pt idx="931">
                  <c:v>-3.5039579999999999</c:v>
                </c:pt>
                <c:pt idx="932">
                  <c:v>-3.5115249999999998</c:v>
                </c:pt>
                <c:pt idx="933">
                  <c:v>-3.5190999999999999</c:v>
                </c:pt>
                <c:pt idx="934">
                  <c:v>-3.5266839999999999</c:v>
                </c:pt>
                <c:pt idx="935">
                  <c:v>-3.5342769999999999</c:v>
                </c:pt>
                <c:pt idx="936">
                  <c:v>-3.5418780000000001</c:v>
                </c:pt>
                <c:pt idx="937">
                  <c:v>-3.5494880000000002</c:v>
                </c:pt>
                <c:pt idx="938">
                  <c:v>-3.5571069999999998</c:v>
                </c:pt>
                <c:pt idx="939">
                  <c:v>-3.5647340000000001</c:v>
                </c:pt>
                <c:pt idx="940">
                  <c:v>-3.572371</c:v>
                </c:pt>
                <c:pt idx="941">
                  <c:v>-3.5800160000000001</c:v>
                </c:pt>
                <c:pt idx="942">
                  <c:v>-3.5876709999999998</c:v>
                </c:pt>
                <c:pt idx="943">
                  <c:v>-3.5953349999999999</c:v>
                </c:pt>
                <c:pt idx="944">
                  <c:v>-3.603008</c:v>
                </c:pt>
                <c:pt idx="945">
                  <c:v>-3.6106889999999998</c:v>
                </c:pt>
                <c:pt idx="946">
                  <c:v>-3.6183800000000002</c:v>
                </c:pt>
                <c:pt idx="947">
                  <c:v>-3.6260789999999998</c:v>
                </c:pt>
                <c:pt idx="948">
                  <c:v>-3.6337860000000002</c:v>
                </c:pt>
                <c:pt idx="949">
                  <c:v>-3.6415030000000002</c:v>
                </c:pt>
                <c:pt idx="950">
                  <c:v>-3.6492279999999999</c:v>
                </c:pt>
                <c:pt idx="951">
                  <c:v>-3.656962</c:v>
                </c:pt>
                <c:pt idx="952">
                  <c:v>-3.6647050000000001</c:v>
                </c:pt>
                <c:pt idx="953">
                  <c:v>-3.6724570000000001</c:v>
                </c:pt>
                <c:pt idx="954">
                  <c:v>-3.6802190000000001</c:v>
                </c:pt>
                <c:pt idx="955">
                  <c:v>-3.687989</c:v>
                </c:pt>
                <c:pt idx="956">
                  <c:v>-3.6957689999999999</c:v>
                </c:pt>
                <c:pt idx="957">
                  <c:v>-3.7035580000000001</c:v>
                </c:pt>
                <c:pt idx="958">
                  <c:v>-3.711357</c:v>
                </c:pt>
                <c:pt idx="959">
                  <c:v>-3.7191640000000001</c:v>
                </c:pt>
                <c:pt idx="960">
                  <c:v>-3.7269809999999999</c:v>
                </c:pt>
                <c:pt idx="961">
                  <c:v>-3.7348059999999998</c:v>
                </c:pt>
                <c:pt idx="962">
                  <c:v>-3.7426400000000002</c:v>
                </c:pt>
                <c:pt idx="963">
                  <c:v>-3.750483</c:v>
                </c:pt>
                <c:pt idx="964">
                  <c:v>-3.7583340000000001</c:v>
                </c:pt>
                <c:pt idx="965">
                  <c:v>-3.7661959999999999</c:v>
                </c:pt>
                <c:pt idx="966">
                  <c:v>-3.7740659999999999</c:v>
                </c:pt>
                <c:pt idx="967">
                  <c:v>-3.781946</c:v>
                </c:pt>
                <c:pt idx="968">
                  <c:v>-3.7898350000000001</c:v>
                </c:pt>
                <c:pt idx="969">
                  <c:v>-3.7977340000000002</c:v>
                </c:pt>
                <c:pt idx="970">
                  <c:v>-3.8056420000000002</c:v>
                </c:pt>
                <c:pt idx="971">
                  <c:v>-3.8135599999999998</c:v>
                </c:pt>
                <c:pt idx="972">
                  <c:v>-3.821488</c:v>
                </c:pt>
                <c:pt idx="973">
                  <c:v>-3.8294250000000001</c:v>
                </c:pt>
                <c:pt idx="974">
                  <c:v>-3.8373710000000001</c:v>
                </c:pt>
                <c:pt idx="975">
                  <c:v>-3.845326</c:v>
                </c:pt>
                <c:pt idx="976">
                  <c:v>-3.853291</c:v>
                </c:pt>
                <c:pt idx="977">
                  <c:v>-3.8612649999999999</c:v>
                </c:pt>
                <c:pt idx="978">
                  <c:v>-3.8692489999999999</c:v>
                </c:pt>
                <c:pt idx="979">
                  <c:v>-3.877243</c:v>
                </c:pt>
                <c:pt idx="980">
                  <c:v>-3.8852470000000001</c:v>
                </c:pt>
                <c:pt idx="981">
                  <c:v>-3.8932609999999999</c:v>
                </c:pt>
                <c:pt idx="982">
                  <c:v>-3.9012850000000001</c:v>
                </c:pt>
                <c:pt idx="983">
                  <c:v>-3.909319</c:v>
                </c:pt>
                <c:pt idx="984">
                  <c:v>-3.9173619999999998</c:v>
                </c:pt>
                <c:pt idx="985">
                  <c:v>-3.9254150000000001</c:v>
                </c:pt>
                <c:pt idx="986">
                  <c:v>-3.933478</c:v>
                </c:pt>
                <c:pt idx="987">
                  <c:v>-3.941551</c:v>
                </c:pt>
                <c:pt idx="988">
                  <c:v>-3.9496329999999999</c:v>
                </c:pt>
                <c:pt idx="989">
                  <c:v>-3.9577249999999999</c:v>
                </c:pt>
                <c:pt idx="990">
                  <c:v>-3.965827</c:v>
                </c:pt>
                <c:pt idx="991">
                  <c:v>-3.9739390000000001</c:v>
                </c:pt>
                <c:pt idx="992">
                  <c:v>-3.9820609999999999</c:v>
                </c:pt>
                <c:pt idx="993">
                  <c:v>-3.9901939999999998</c:v>
                </c:pt>
                <c:pt idx="994">
                  <c:v>-3.9983369999999998</c:v>
                </c:pt>
                <c:pt idx="995">
                  <c:v>-4.0064900000000003</c:v>
                </c:pt>
                <c:pt idx="996">
                  <c:v>-4.0146540000000002</c:v>
                </c:pt>
                <c:pt idx="997">
                  <c:v>-4.0228279999999996</c:v>
                </c:pt>
                <c:pt idx="998">
                  <c:v>-4.0310119999999996</c:v>
                </c:pt>
                <c:pt idx="999">
                  <c:v>-4.0392070000000002</c:v>
                </c:pt>
                <c:pt idx="1000">
                  <c:v>-4.0474119999999996</c:v>
                </c:pt>
                <c:pt idx="1001">
                  <c:v>-4.0556279999999996</c:v>
                </c:pt>
                <c:pt idx="1002">
                  <c:v>-4.0638540000000001</c:v>
                </c:pt>
                <c:pt idx="1003">
                  <c:v>-4.0720910000000003</c:v>
                </c:pt>
                <c:pt idx="1004">
                  <c:v>-4.0803390000000004</c:v>
                </c:pt>
                <c:pt idx="1005">
                  <c:v>-4.088597</c:v>
                </c:pt>
                <c:pt idx="1006">
                  <c:v>-4.0968669999999996</c:v>
                </c:pt>
                <c:pt idx="1007">
                  <c:v>-4.1051469999999997</c:v>
                </c:pt>
                <c:pt idx="1008">
                  <c:v>-4.1134389999999996</c:v>
                </c:pt>
                <c:pt idx="1009">
                  <c:v>-4.1217410000000001</c:v>
                </c:pt>
                <c:pt idx="1010">
                  <c:v>-4.1300549999999996</c:v>
                </c:pt>
                <c:pt idx="1011">
                  <c:v>-4.1383799999999997</c:v>
                </c:pt>
                <c:pt idx="1012">
                  <c:v>-4.1467169999999998</c:v>
                </c:pt>
                <c:pt idx="1013">
                  <c:v>-4.1550640000000003</c:v>
                </c:pt>
                <c:pt idx="1014">
                  <c:v>-4.1634229999999999</c:v>
                </c:pt>
                <c:pt idx="1015">
                  <c:v>-4.1717930000000001</c:v>
                </c:pt>
                <c:pt idx="1016">
                  <c:v>-4.1801740000000001</c:v>
                </c:pt>
                <c:pt idx="1017">
                  <c:v>-4.1885659999999998</c:v>
                </c:pt>
                <c:pt idx="1018">
                  <c:v>-4.1969709999999996</c:v>
                </c:pt>
                <c:pt idx="1019">
                  <c:v>-4.2053859999999998</c:v>
                </c:pt>
                <c:pt idx="1020">
                  <c:v>-4.2138140000000002</c:v>
                </c:pt>
                <c:pt idx="1021">
                  <c:v>-4.2222540000000004</c:v>
                </c:pt>
                <c:pt idx="1022">
                  <c:v>-4.2307059999999996</c:v>
                </c:pt>
                <c:pt idx="1023">
                  <c:v>-4.2391699999999997</c:v>
                </c:pt>
                <c:pt idx="1024">
                  <c:v>-4.2476469999999997</c:v>
                </c:pt>
                <c:pt idx="1025">
                  <c:v>-4.2561359999999997</c:v>
                </c:pt>
                <c:pt idx="1026">
                  <c:v>-4.2646369999999996</c:v>
                </c:pt>
                <c:pt idx="1027">
                  <c:v>-4.2731500000000002</c:v>
                </c:pt>
                <c:pt idx="1028">
                  <c:v>-4.281676</c:v>
                </c:pt>
                <c:pt idx="1029">
                  <c:v>-4.2902149999999999</c:v>
                </c:pt>
                <c:pt idx="1030">
                  <c:v>-4.2987659999999996</c:v>
                </c:pt>
                <c:pt idx="1031">
                  <c:v>-4.3073300000000003</c:v>
                </c:pt>
                <c:pt idx="1032">
                  <c:v>-4.3159070000000002</c:v>
                </c:pt>
                <c:pt idx="1033">
                  <c:v>-4.324497</c:v>
                </c:pt>
                <c:pt idx="1034">
                  <c:v>-4.3331010000000001</c:v>
                </c:pt>
                <c:pt idx="1035">
                  <c:v>-4.3417180000000002</c:v>
                </c:pt>
                <c:pt idx="1036">
                  <c:v>-4.3503489999999996</c:v>
                </c:pt>
                <c:pt idx="1037">
                  <c:v>-4.3589950000000002</c:v>
                </c:pt>
                <c:pt idx="1038">
                  <c:v>-4.3676539999999999</c:v>
                </c:pt>
                <c:pt idx="1039">
                  <c:v>-4.3763269999999999</c:v>
                </c:pt>
                <c:pt idx="1040">
                  <c:v>-4.385014</c:v>
                </c:pt>
                <c:pt idx="1041">
                  <c:v>-4.3937150000000003</c:v>
                </c:pt>
                <c:pt idx="1042">
                  <c:v>-4.4024299999999998</c:v>
                </c:pt>
                <c:pt idx="1043">
                  <c:v>-4.4111589999999996</c:v>
                </c:pt>
                <c:pt idx="1044">
                  <c:v>-4.4199029999999997</c:v>
                </c:pt>
                <c:pt idx="1045">
                  <c:v>-4.428661</c:v>
                </c:pt>
                <c:pt idx="1046">
                  <c:v>-4.4374349999999998</c:v>
                </c:pt>
                <c:pt idx="1047">
                  <c:v>-4.4462229999999998</c:v>
                </c:pt>
                <c:pt idx="1048">
                  <c:v>-4.4550280000000004</c:v>
                </c:pt>
                <c:pt idx="1049">
                  <c:v>-4.4638479999999996</c:v>
                </c:pt>
                <c:pt idx="1050">
                  <c:v>-4.472683</c:v>
                </c:pt>
                <c:pt idx="1051">
                  <c:v>-4.481535</c:v>
                </c:pt>
                <c:pt idx="1052">
                  <c:v>-4.4904019999999996</c:v>
                </c:pt>
                <c:pt idx="1053">
                  <c:v>-4.4992859999999997</c:v>
                </c:pt>
                <c:pt idx="1054">
                  <c:v>-4.5081850000000001</c:v>
                </c:pt>
                <c:pt idx="1055">
                  <c:v>-4.5171010000000003</c:v>
                </c:pt>
                <c:pt idx="1056">
                  <c:v>-4.5260340000000001</c:v>
                </c:pt>
                <c:pt idx="1057">
                  <c:v>-4.5349830000000004</c:v>
                </c:pt>
                <c:pt idx="1058">
                  <c:v>-4.5439499999999997</c:v>
                </c:pt>
                <c:pt idx="1059">
                  <c:v>-4.5529349999999997</c:v>
                </c:pt>
                <c:pt idx="1060">
                  <c:v>-4.5619370000000004</c:v>
                </c:pt>
                <c:pt idx="1061">
                  <c:v>-4.5709580000000001</c:v>
                </c:pt>
                <c:pt idx="1062">
                  <c:v>-4.5799969999999997</c:v>
                </c:pt>
                <c:pt idx="1063">
                  <c:v>-4.5890550000000001</c:v>
                </c:pt>
                <c:pt idx="1064">
                  <c:v>-4.5981319999999997</c:v>
                </c:pt>
                <c:pt idx="1065">
                  <c:v>-4.6072280000000001</c:v>
                </c:pt>
                <c:pt idx="1066">
                  <c:v>-4.6163420000000004</c:v>
                </c:pt>
                <c:pt idx="1067">
                  <c:v>-4.6254759999999999</c:v>
                </c:pt>
                <c:pt idx="1068">
                  <c:v>-4.6346290000000003</c:v>
                </c:pt>
                <c:pt idx="1069">
                  <c:v>-4.643802</c:v>
                </c:pt>
                <c:pt idx="1070">
                  <c:v>-4.6529949999999998</c:v>
                </c:pt>
                <c:pt idx="1071">
                  <c:v>-4.6622089999999998</c:v>
                </c:pt>
                <c:pt idx="1072">
                  <c:v>-4.6714450000000003</c:v>
                </c:pt>
                <c:pt idx="1073">
                  <c:v>-4.6807020000000001</c:v>
                </c:pt>
                <c:pt idx="1074">
                  <c:v>-4.6899800000000003</c:v>
                </c:pt>
                <c:pt idx="1075">
                  <c:v>-4.6992820000000002</c:v>
                </c:pt>
                <c:pt idx="1076">
                  <c:v>-4.7086050000000004</c:v>
                </c:pt>
                <c:pt idx="1077">
                  <c:v>-4.7179520000000004</c:v>
                </c:pt>
                <c:pt idx="1078">
                  <c:v>-4.7273209999999999</c:v>
                </c:pt>
                <c:pt idx="1079">
                  <c:v>-4.736713</c:v>
                </c:pt>
                <c:pt idx="1080">
                  <c:v>-4.7461289999999998</c:v>
                </c:pt>
                <c:pt idx="1081">
                  <c:v>-4.7555690000000004</c:v>
                </c:pt>
                <c:pt idx="1082">
                  <c:v>-4.7650329999999999</c:v>
                </c:pt>
                <c:pt idx="1083">
                  <c:v>-4.7745230000000003</c:v>
                </c:pt>
                <c:pt idx="1084">
                  <c:v>-4.7840379999999998</c:v>
                </c:pt>
                <c:pt idx="1085">
                  <c:v>-4.7935790000000003</c:v>
                </c:pt>
                <c:pt idx="1086">
                  <c:v>-4.8031470000000001</c:v>
                </c:pt>
                <c:pt idx="1087">
                  <c:v>-4.8127420000000001</c:v>
                </c:pt>
                <c:pt idx="1088">
                  <c:v>-4.8223649999999996</c:v>
                </c:pt>
                <c:pt idx="1089">
                  <c:v>-4.8320160000000003</c:v>
                </c:pt>
                <c:pt idx="1090">
                  <c:v>-4.8416959999999998</c:v>
                </c:pt>
                <c:pt idx="1091">
                  <c:v>-4.8514039999999996</c:v>
                </c:pt>
                <c:pt idx="1092">
                  <c:v>-4.8611420000000001</c:v>
                </c:pt>
                <c:pt idx="1093">
                  <c:v>-4.8709100000000003</c:v>
                </c:pt>
                <c:pt idx="1094">
                  <c:v>-4.8807070000000001</c:v>
                </c:pt>
                <c:pt idx="1095">
                  <c:v>-4.890536</c:v>
                </c:pt>
                <c:pt idx="1096">
                  <c:v>-4.9003959999999998</c:v>
                </c:pt>
                <c:pt idx="1097">
                  <c:v>-4.9102880000000004</c:v>
                </c:pt>
                <c:pt idx="1098">
                  <c:v>-4.9202130000000004</c:v>
                </c:pt>
                <c:pt idx="1099">
                  <c:v>-4.9301719999999998</c:v>
                </c:pt>
                <c:pt idx="1100">
                  <c:v>-4.9401650000000004</c:v>
                </c:pt>
                <c:pt idx="1101">
                  <c:v>-4.9501939999999998</c:v>
                </c:pt>
                <c:pt idx="1102">
                  <c:v>-4.9602589999999998</c:v>
                </c:pt>
                <c:pt idx="1103">
                  <c:v>-4.9703600000000003</c:v>
                </c:pt>
                <c:pt idx="1104">
                  <c:v>-4.9805000000000001</c:v>
                </c:pt>
                <c:pt idx="1105">
                  <c:v>-4.9906769999999998</c:v>
                </c:pt>
                <c:pt idx="1106">
                  <c:v>-5.0008939999999997</c:v>
                </c:pt>
                <c:pt idx="1107">
                  <c:v>-5.0111499999999998</c:v>
                </c:pt>
                <c:pt idx="1108">
                  <c:v>-5.0214470000000002</c:v>
                </c:pt>
                <c:pt idx="1109">
                  <c:v>-5.031784</c:v>
                </c:pt>
                <c:pt idx="1110">
                  <c:v>-5.0421639999999996</c:v>
                </c:pt>
                <c:pt idx="1111">
                  <c:v>-5.0525880000000001</c:v>
                </c:pt>
                <c:pt idx="1112">
                  <c:v>-5.0630559999999996</c:v>
                </c:pt>
                <c:pt idx="1113">
                  <c:v>-5.0735710000000003</c:v>
                </c:pt>
                <c:pt idx="1114">
                  <c:v>-5.0841320000000003</c:v>
                </c:pt>
                <c:pt idx="1115">
                  <c:v>-5.0947420000000001</c:v>
                </c:pt>
                <c:pt idx="1116">
                  <c:v>-5.1054019999999998</c:v>
                </c:pt>
                <c:pt idx="1117">
                  <c:v>-5.1161110000000001</c:v>
                </c:pt>
                <c:pt idx="1118">
                  <c:v>-5.1268719999999997</c:v>
                </c:pt>
                <c:pt idx="1119">
                  <c:v>-5.1376840000000001</c:v>
                </c:pt>
                <c:pt idx="1120">
                  <c:v>-5.1485500000000002</c:v>
                </c:pt>
                <c:pt idx="1121">
                  <c:v>-5.1594699999999998</c:v>
                </c:pt>
                <c:pt idx="1122">
                  <c:v>-5.1704460000000001</c:v>
                </c:pt>
                <c:pt idx="1123">
                  <c:v>-5.1814790000000004</c:v>
                </c:pt>
                <c:pt idx="1124">
                  <c:v>-5.1925699999999999</c:v>
                </c:pt>
                <c:pt idx="1125">
                  <c:v>-5.2037230000000001</c:v>
                </c:pt>
                <c:pt idx="1126">
                  <c:v>-5.2149369999999999</c:v>
                </c:pt>
                <c:pt idx="1127">
                  <c:v>-5.2262170000000001</c:v>
                </c:pt>
                <c:pt idx="1128">
                  <c:v>-5.2375610000000004</c:v>
                </c:pt>
                <c:pt idx="1129">
                  <c:v>-5.2489739999999996</c:v>
                </c:pt>
                <c:pt idx="1130">
                  <c:v>-5.2604540000000002</c:v>
                </c:pt>
                <c:pt idx="1131">
                  <c:v>-5.2720050000000001</c:v>
                </c:pt>
                <c:pt idx="1132">
                  <c:v>-5.2836280000000002</c:v>
                </c:pt>
                <c:pt idx="1133">
                  <c:v>-5.2953239999999999</c:v>
                </c:pt>
                <c:pt idx="1134">
                  <c:v>-5.3070950000000003</c:v>
                </c:pt>
                <c:pt idx="1135">
                  <c:v>-5.3189440000000001</c:v>
                </c:pt>
                <c:pt idx="1136">
                  <c:v>-5.3308720000000003</c:v>
                </c:pt>
                <c:pt idx="1137">
                  <c:v>-5.3428810000000002</c:v>
                </c:pt>
                <c:pt idx="1138">
                  <c:v>-5.3549759999999997</c:v>
                </c:pt>
                <c:pt idx="1139">
                  <c:v>-5.3671569999999997</c:v>
                </c:pt>
                <c:pt idx="1140">
                  <c:v>-5.3794279999999999</c:v>
                </c:pt>
                <c:pt idx="1141">
                  <c:v>-5.3917900000000003</c:v>
                </c:pt>
                <c:pt idx="1142">
                  <c:v>-5.4042469999999998</c:v>
                </c:pt>
                <c:pt idx="1143">
                  <c:v>-5.4168000000000003</c:v>
                </c:pt>
                <c:pt idx="1144">
                  <c:v>-5.4294520000000004</c:v>
                </c:pt>
                <c:pt idx="1145">
                  <c:v>-5.4422059999999997</c:v>
                </c:pt>
                <c:pt idx="1146">
                  <c:v>-5.455063</c:v>
                </c:pt>
                <c:pt idx="1147">
                  <c:v>-5.4680270000000002</c:v>
                </c:pt>
                <c:pt idx="1148">
                  <c:v>-5.4811019999999999</c:v>
                </c:pt>
                <c:pt idx="1149">
                  <c:v>-5.4942890000000002</c:v>
                </c:pt>
                <c:pt idx="1150">
                  <c:v>-5.507593</c:v>
                </c:pt>
                <c:pt idx="1151">
                  <c:v>-5.4710169999999998</c:v>
                </c:pt>
                <c:pt idx="1152">
                  <c:v>-5.4345650000000001</c:v>
                </c:pt>
                <c:pt idx="1153">
                  <c:v>-5.3982399999999995</c:v>
                </c:pt>
                <c:pt idx="1154">
                  <c:v>-5.3620459999999994</c:v>
                </c:pt>
                <c:pt idx="1155">
                  <c:v>-5.3259860000000003</c:v>
                </c:pt>
                <c:pt idx="1156">
                  <c:v>-5.2900660000000004</c:v>
                </c:pt>
                <c:pt idx="1157">
                  <c:v>-5.2542880000000007</c:v>
                </c:pt>
                <c:pt idx="1158">
                  <c:v>-5.2186559999999993</c:v>
                </c:pt>
                <c:pt idx="1159">
                  <c:v>-5.1831749999999994</c:v>
                </c:pt>
                <c:pt idx="1160">
                  <c:v>-5.1478489999999999</c:v>
                </c:pt>
                <c:pt idx="1161">
                  <c:v>-5.1126830000000005</c:v>
                </c:pt>
                <c:pt idx="1162">
                  <c:v>-5.0776799999999991</c:v>
                </c:pt>
                <c:pt idx="1163">
                  <c:v>-5.0428470000000001</c:v>
                </c:pt>
                <c:pt idx="1164">
                  <c:v>-5.0081879999999996</c:v>
                </c:pt>
                <c:pt idx="1165">
                  <c:v>-4.9737090000000004</c:v>
                </c:pt>
                <c:pt idx="1166">
                  <c:v>-4.9394160000000005</c:v>
                </c:pt>
                <c:pt idx="1167">
                  <c:v>-4.9053140000000006</c:v>
                </c:pt>
                <c:pt idx="1168">
                  <c:v>-4.8714089999999999</c:v>
                </c:pt>
                <c:pt idx="1169">
                  <c:v>-4.8377090000000003</c:v>
                </c:pt>
                <c:pt idx="1170">
                  <c:v>-4.8042179999999997</c:v>
                </c:pt>
                <c:pt idx="1171">
                  <c:v>-4.7709440000000001</c:v>
                </c:pt>
                <c:pt idx="1172">
                  <c:v>-4.7378929999999997</c:v>
                </c:pt>
                <c:pt idx="1173">
                  <c:v>-4.7050719999999995</c:v>
                </c:pt>
                <c:pt idx="1174">
                  <c:v>-4.6724869999999994</c:v>
                </c:pt>
                <c:pt idx="1175">
                  <c:v>-4.6401459999999997</c:v>
                </c:pt>
                <c:pt idx="1176">
                  <c:v>-4.6080570000000005</c:v>
                </c:pt>
                <c:pt idx="1177">
                  <c:v>-4.5762280000000004</c:v>
                </c:pt>
                <c:pt idx="1178">
                  <c:v>-4.5446669999999996</c:v>
                </c:pt>
                <c:pt idx="1179">
                  <c:v>-4.5133839999999994</c:v>
                </c:pt>
                <c:pt idx="1180">
                  <c:v>-4.4823880000000003</c:v>
                </c:pt>
                <c:pt idx="1181">
                  <c:v>-4.451689</c:v>
                </c:pt>
                <c:pt idx="1182">
                  <c:v>-4.4212959999999999</c:v>
                </c:pt>
                <c:pt idx="1183">
                  <c:v>-4.3912199999999997</c:v>
                </c:pt>
                <c:pt idx="1184">
                  <c:v>-4.3614699999999997</c:v>
                </c:pt>
                <c:pt idx="1185">
                  <c:v>-4.332058</c:v>
                </c:pt>
                <c:pt idx="1186">
                  <c:v>-4.3029929999999998</c:v>
                </c:pt>
                <c:pt idx="1187">
                  <c:v>-4.2742880000000003</c:v>
                </c:pt>
                <c:pt idx="1188">
                  <c:v>-4.2459530000000001</c:v>
                </c:pt>
                <c:pt idx="1189">
                  <c:v>-4.2180029999999995</c:v>
                </c:pt>
                <c:pt idx="1190">
                  <c:v>-4.1904490000000001</c:v>
                </c:pt>
                <c:pt idx="1191">
                  <c:v>-4.1633069999999996</c:v>
                </c:pt>
                <c:pt idx="1192">
                  <c:v>-4.13659</c:v>
                </c:pt>
                <c:pt idx="1193">
                  <c:v>-4.1103140000000007</c:v>
                </c:pt>
                <c:pt idx="1194">
                  <c:v>-4.0844939999999994</c:v>
                </c:pt>
                <c:pt idx="1195">
                  <c:v>-4.059145</c:v>
                </c:pt>
                <c:pt idx="1196">
                  <c:v>-4.0342850000000006</c:v>
                </c:pt>
                <c:pt idx="1197">
                  <c:v>-4.0099289999999996</c:v>
                </c:pt>
                <c:pt idx="1198">
                  <c:v>-3.9860959999999999</c:v>
                </c:pt>
                <c:pt idx="1199">
                  <c:v>-3.9628040000000002</c:v>
                </c:pt>
                <c:pt idx="1200">
                  <c:v>-3.9400709999999997</c:v>
                </c:pt>
                <c:pt idx="1201">
                  <c:v>-3.9179179999999998</c:v>
                </c:pt>
                <c:pt idx="1202">
                  <c:v>-3.8963649999999999</c:v>
                </c:pt>
                <c:pt idx="1203">
                  <c:v>-3.8754339999999994</c:v>
                </c:pt>
                <c:pt idx="1204">
                  <c:v>-3.8551479999999998</c:v>
                </c:pt>
                <c:pt idx="1205">
                  <c:v>-3.8355309999999996</c:v>
                </c:pt>
                <c:pt idx="1206">
                  <c:v>-3.816608</c:v>
                </c:pt>
                <c:pt idx="1207">
                  <c:v>-3.798403</c:v>
                </c:pt>
                <c:pt idx="1208">
                  <c:v>-3.7809439999999999</c:v>
                </c:pt>
                <c:pt idx="1209">
                  <c:v>-3.764259</c:v>
                </c:pt>
                <c:pt idx="1210">
                  <c:v>-3.7483750000000002</c:v>
                </c:pt>
                <c:pt idx="1211">
                  <c:v>-3.7333240000000001</c:v>
                </c:pt>
                <c:pt idx="1212">
                  <c:v>-3.7191369999999995</c:v>
                </c:pt>
                <c:pt idx="1213">
                  <c:v>-3.7058450000000001</c:v>
                </c:pt>
                <c:pt idx="1214">
                  <c:v>-3.6934849999999999</c:v>
                </c:pt>
                <c:pt idx="1215">
                  <c:v>-3.6820909999999998</c:v>
                </c:pt>
                <c:pt idx="1216">
                  <c:v>-3.6717010000000001</c:v>
                </c:pt>
                <c:pt idx="1217">
                  <c:v>-3.6623550000000002</c:v>
                </c:pt>
                <c:pt idx="1218">
                  <c:v>-3.6540939999999997</c:v>
                </c:pt>
                <c:pt idx="1219">
                  <c:v>-3.64696</c:v>
                </c:pt>
                <c:pt idx="1220">
                  <c:v>-3.6409989999999999</c:v>
                </c:pt>
                <c:pt idx="1221">
                  <c:v>-3.6362589999999995</c:v>
                </c:pt>
                <c:pt idx="1222">
                  <c:v>-3.6327880000000001</c:v>
                </c:pt>
                <c:pt idx="1223">
                  <c:v>-3.6306389999999995</c:v>
                </c:pt>
                <c:pt idx="1224">
                  <c:v>-3.629867</c:v>
                </c:pt>
                <c:pt idx="1225">
                  <c:v>-3.630528</c:v>
                </c:pt>
                <c:pt idx="1226">
                  <c:v>-3.6326829999999997</c:v>
                </c:pt>
                <c:pt idx="1227">
                  <c:v>-3.6363939999999997</c:v>
                </c:pt>
                <c:pt idx="1228">
                  <c:v>-3.6417289999999998</c:v>
                </c:pt>
                <c:pt idx="1229">
                  <c:v>-3.6487569999999998</c:v>
                </c:pt>
                <c:pt idx="1230">
                  <c:v>-3.6575530000000001</c:v>
                </c:pt>
                <c:pt idx="1231">
                  <c:v>-3.6681949999999999</c:v>
                </c:pt>
                <c:pt idx="1232">
                  <c:v>-3.6807649999999992</c:v>
                </c:pt>
                <c:pt idx="1233">
                  <c:v>-3.6953529999999999</c:v>
                </c:pt>
                <c:pt idx="1234">
                  <c:v>-3.7120499999999996</c:v>
                </c:pt>
                <c:pt idx="1235">
                  <c:v>-3.7309549999999998</c:v>
                </c:pt>
                <c:pt idx="1236">
                  <c:v>-3.752174000000001</c:v>
                </c:pt>
                <c:pt idx="1237">
                  <c:v>-3.7758180000000001</c:v>
                </c:pt>
                <c:pt idx="1238">
                  <c:v>-3.8020049999999994</c:v>
                </c:pt>
                <c:pt idx="1239">
                  <c:v>-3.8308600000000004</c:v>
                </c:pt>
                <c:pt idx="1240">
                  <c:v>-3.8625179999999997</c:v>
                </c:pt>
                <c:pt idx="1241">
                  <c:v>-3.8971220000000004</c:v>
                </c:pt>
                <c:pt idx="1242">
                  <c:v>-3.9348249999999991</c:v>
                </c:pt>
                <c:pt idx="1243">
                  <c:v>-3.9757899999999999</c:v>
                </c:pt>
                <c:pt idx="1244">
                  <c:v>-4.0201920000000007</c:v>
                </c:pt>
                <c:pt idx="1245">
                  <c:v>-4.0682150000000004</c:v>
                </c:pt>
                <c:pt idx="1246">
                  <c:v>-4.1200569999999992</c:v>
                </c:pt>
                <c:pt idx="1247">
                  <c:v>-4.1759259999999996</c:v>
                </c:pt>
                <c:pt idx="1248">
                  <c:v>-4.2360419999999994</c:v>
                </c:pt>
                <c:pt idx="1249">
                  <c:v>-4.3006339999999996</c:v>
                </c:pt>
                <c:pt idx="1250">
                  <c:v>-4.3699429999999992</c:v>
                </c:pt>
                <c:pt idx="1251">
                  <c:v>-4.4442149999999998</c:v>
                </c:pt>
                <c:pt idx="1252">
                  <c:v>-4.5237049999999988</c:v>
                </c:pt>
                <c:pt idx="1253">
                  <c:v>-4.6086729999999996</c:v>
                </c:pt>
                <c:pt idx="1254">
                  <c:v>-4.6993819999999991</c:v>
                </c:pt>
                <c:pt idx="1255">
                  <c:v>-4.7960999999999991</c:v>
                </c:pt>
                <c:pt idx="1256">
                  <c:v>-4.8990799999999997</c:v>
                </c:pt>
                <c:pt idx="1257">
                  <c:v>-5.008589999999999</c:v>
                </c:pt>
                <c:pt idx="1258">
                  <c:v>-5.1248699999999996</c:v>
                </c:pt>
                <c:pt idx="1259">
                  <c:v>-5.2481800000000005</c:v>
                </c:pt>
                <c:pt idx="1260">
                  <c:v>-5.3787299999999991</c:v>
                </c:pt>
                <c:pt idx="1261">
                  <c:v>-5.5167199999999994</c:v>
                </c:pt>
                <c:pt idx="1262">
                  <c:v>-5.6623299999999999</c:v>
                </c:pt>
                <c:pt idx="1263">
                  <c:v>-5.81569</c:v>
                </c:pt>
                <c:pt idx="1264">
                  <c:v>-5.9768800000000004</c:v>
                </c:pt>
                <c:pt idx="1265">
                  <c:v>-6.1459200000000003</c:v>
                </c:pt>
                <c:pt idx="1266">
                  <c:v>-6.3227599999999988</c:v>
                </c:pt>
                <c:pt idx="1267">
                  <c:v>-6.50725</c:v>
                </c:pt>
                <c:pt idx="1268">
                  <c:v>-6.6991499999999995</c:v>
                </c:pt>
                <c:pt idx="1269">
                  <c:v>-6.8981299999999992</c:v>
                </c:pt>
                <c:pt idx="1270">
                  <c:v>-7.1037199999999991</c:v>
                </c:pt>
                <c:pt idx="1271">
                  <c:v>-7.3153499999999987</c:v>
                </c:pt>
                <c:pt idx="1272">
                  <c:v>-7.5323299999999991</c:v>
                </c:pt>
                <c:pt idx="1273">
                  <c:v>-7.7538599999999995</c:v>
                </c:pt>
                <c:pt idx="1274">
                  <c:v>-7.97905</c:v>
                </c:pt>
                <c:pt idx="1275">
                  <c:v>-8.2068999999999992</c:v>
                </c:pt>
                <c:pt idx="1276">
                  <c:v>-8.4363299999999999</c:v>
                </c:pt>
                <c:pt idx="1277">
                  <c:v>-8.6662099999999995</c:v>
                </c:pt>
                <c:pt idx="1278">
                  <c:v>-8.8952899999999993</c:v>
                </c:pt>
                <c:pt idx="1279">
                  <c:v>-9.1223199999999984</c:v>
                </c:pt>
                <c:pt idx="1280">
                  <c:v>-9.3459500000000002</c:v>
                </c:pt>
                <c:pt idx="1281">
                  <c:v>-9.5647999999999982</c:v>
                </c:pt>
                <c:pt idx="1282">
                  <c:v>-9.7774399999999986</c:v>
                </c:pt>
                <c:pt idx="1283">
                  <c:v>-9.9823800000000009</c:v>
                </c:pt>
                <c:pt idx="1284">
                  <c:v>-10.178100000000001</c:v>
                </c:pt>
                <c:pt idx="1285">
                  <c:v>-10.363009999999999</c:v>
                </c:pt>
                <c:pt idx="1286">
                  <c:v>-10.535489999999999</c:v>
                </c:pt>
                <c:pt idx="1287">
                  <c:v>-10.693869999999997</c:v>
                </c:pt>
                <c:pt idx="1288">
                  <c:v>-10.836460000000001</c:v>
                </c:pt>
                <c:pt idx="1289">
                  <c:v>-10.961510000000001</c:v>
                </c:pt>
                <c:pt idx="1290">
                  <c:v>-11.067270000000001</c:v>
                </c:pt>
                <c:pt idx="1291">
                  <c:v>-11.152000000000001</c:v>
                </c:pt>
                <c:pt idx="1292">
                  <c:v>-11.213939999999997</c:v>
                </c:pt>
                <c:pt idx="1293">
                  <c:v>-11.251389999999999</c:v>
                </c:pt>
                <c:pt idx="1294">
                  <c:v>-11.262700000000002</c:v>
                </c:pt>
                <c:pt idx="1295">
                  <c:v>-11.246300000000002</c:v>
                </c:pt>
                <c:pt idx="1296">
                  <c:v>-11.20073</c:v>
                </c:pt>
                <c:pt idx="1297">
                  <c:v>-11.124669999999998</c:v>
                </c:pt>
                <c:pt idx="1298">
                  <c:v>-11.01694</c:v>
                </c:pt>
                <c:pt idx="1299">
                  <c:v>-10.876580000000001</c:v>
                </c:pt>
                <c:pt idx="1300">
                  <c:v>-10.702829999999999</c:v>
                </c:pt>
                <c:pt idx="1301">
                  <c:v>-10.495159999999998</c:v>
                </c:pt>
                <c:pt idx="1302">
                  <c:v>-10.25329</c:v>
                </c:pt>
                <c:pt idx="1303">
                  <c:v>-9.9771999999999981</c:v>
                </c:pt>
                <c:pt idx="1304">
                  <c:v>-9.6671499999999995</c:v>
                </c:pt>
                <c:pt idx="1305">
                  <c:v>-9.3236600000000003</c:v>
                </c:pt>
                <c:pt idx="1306">
                  <c:v>-8.9475499999999997</c:v>
                </c:pt>
                <c:pt idx="1307">
                  <c:v>-8.5399399999999979</c:v>
                </c:pt>
                <c:pt idx="1308">
                  <c:v>-8.1021899999999984</c:v>
                </c:pt>
                <c:pt idx="1309">
                  <c:v>-7.6359900000000005</c:v>
                </c:pt>
                <c:pt idx="1310">
                  <c:v>-7.1432699999999993</c:v>
                </c:pt>
                <c:pt idx="1311">
                  <c:v>-6.62622</c:v>
                </c:pt>
                <c:pt idx="1312">
                  <c:v>-6.0872799999999998</c:v>
                </c:pt>
                <c:pt idx="1313">
                  <c:v>-5.5290999999999997</c:v>
                </c:pt>
                <c:pt idx="1314">
                  <c:v>-4.9545299999999983</c:v>
                </c:pt>
                <c:pt idx="1315">
                  <c:v>-4.3665500000000002</c:v>
                </c:pt>
                <c:pt idx="1316">
                  <c:v>-3.7682599999999997</c:v>
                </c:pt>
                <c:pt idx="1317">
                  <c:v>-3.1628699999999998</c:v>
                </c:pt>
                <c:pt idx="1318">
                  <c:v>-2.5535699999999988</c:v>
                </c:pt>
                <c:pt idx="1319">
                  <c:v>-1.9435699999999994</c:v>
                </c:pt>
                <c:pt idx="1320">
                  <c:v>-1.3360380000000003</c:v>
                </c:pt>
                <c:pt idx="1321">
                  <c:v>-0.7340289999999996</c:v>
                </c:pt>
                <c:pt idx="1322">
                  <c:v>-0.14048499999999997</c:v>
                </c:pt>
                <c:pt idx="1323">
                  <c:v>0.44181000000000026</c:v>
                </c:pt>
                <c:pt idx="1324">
                  <c:v>1.0102520000000013</c:v>
                </c:pt>
                <c:pt idx="1325">
                  <c:v>1.5624359999999999</c:v>
                </c:pt>
                <c:pt idx="1326">
                  <c:v>2.0961660000000011</c:v>
                </c:pt>
                <c:pt idx="1327">
                  <c:v>2.6094559999999998</c:v>
                </c:pt>
                <c:pt idx="1328">
                  <c:v>3.1005330000000004</c:v>
                </c:pt>
                <c:pt idx="1329">
                  <c:v>3.5678300000000007</c:v>
                </c:pt>
                <c:pt idx="1330">
                  <c:v>4.0099780000000003</c:v>
                </c:pt>
                <c:pt idx="1331">
                  <c:v>4.4258020000000009</c:v>
                </c:pt>
                <c:pt idx="1332">
                  <c:v>4.8143129999999994</c:v>
                </c:pt>
                <c:pt idx="1333">
                  <c:v>5.1747050000000003</c:v>
                </c:pt>
                <c:pt idx="1334">
                  <c:v>5.5063640000000014</c:v>
                </c:pt>
                <c:pt idx="1335">
                  <c:v>5.8088649999999999</c:v>
                </c:pt>
                <c:pt idx="1336">
                  <c:v>6.0819840000000003</c:v>
                </c:pt>
                <c:pt idx="1337">
                  <c:v>6.3257019999999997</c:v>
                </c:pt>
                <c:pt idx="1338">
                  <c:v>6.5402190000000004</c:v>
                </c:pt>
                <c:pt idx="1339">
                  <c:v>6.7259600000000006</c:v>
                </c:pt>
                <c:pt idx="1340">
                  <c:v>6.883578</c:v>
                </c:pt>
                <c:pt idx="1341">
                  <c:v>7.0139540000000009</c:v>
                </c:pt>
                <c:pt idx="1342">
                  <c:v>7.118189000000001</c:v>
                </c:pt>
                <c:pt idx="1343">
                  <c:v>7.1975949999999997</c:v>
                </c:pt>
                <c:pt idx="1344">
                  <c:v>7.2536690000000013</c:v>
                </c:pt>
                <c:pt idx="1345">
                  <c:v>7.2880739999999999</c:v>
                </c:pt>
                <c:pt idx="1346">
                  <c:v>7.302601000000001</c:v>
                </c:pt>
                <c:pt idx="1347">
                  <c:v>7.2991370000000018</c:v>
                </c:pt>
                <c:pt idx="1348">
                  <c:v>7.2796200000000004</c:v>
                </c:pt>
                <c:pt idx="1349">
                  <c:v>7.2460080000000016</c:v>
                </c:pt>
                <c:pt idx="1350">
                  <c:v>7.2002299999999995</c:v>
                </c:pt>
                <c:pt idx="1351">
                  <c:v>7.1441570000000008</c:v>
                </c:pt>
                <c:pt idx="1352">
                  <c:v>7.079563000000002</c:v>
                </c:pt>
                <c:pt idx="1353">
                  <c:v>7.0081030000000002</c:v>
                </c:pt>
                <c:pt idx="1354">
                  <c:v>6.9312860000000009</c:v>
                </c:pt>
                <c:pt idx="1355">
                  <c:v>6.8504670000000001</c:v>
                </c:pt>
                <c:pt idx="1356">
                  <c:v>6.7668350000000004</c:v>
                </c:pt>
                <c:pt idx="1357">
                  <c:v>6.6814180000000016</c:v>
                </c:pt>
                <c:pt idx="1358">
                  <c:v>6.595091</c:v>
                </c:pt>
                <c:pt idx="1359">
                  <c:v>6.5085860000000011</c:v>
                </c:pt>
                <c:pt idx="1360">
                  <c:v>6.4225199999999996</c:v>
                </c:pt>
                <c:pt idx="1361">
                  <c:v>6.3374060000000005</c:v>
                </c:pt>
                <c:pt idx="1362">
                  <c:v>6.253680000000001</c:v>
                </c:pt>
                <c:pt idx="1363">
                  <c:v>6.171716</c:v>
                </c:pt>
                <c:pt idx="1364">
                  <c:v>6.0918430000000008</c:v>
                </c:pt>
                <c:pt idx="1365">
                  <c:v>6.0143579999999996</c:v>
                </c:pt>
                <c:pt idx="1366">
                  <c:v>5.9395380000000007</c:v>
                </c:pt>
                <c:pt idx="1367">
                  <c:v>5.8676460000000015</c:v>
                </c:pt>
                <c:pt idx="1368">
                  <c:v>5.7989320000000006</c:v>
                </c:pt>
                <c:pt idx="1369">
                  <c:v>5.7336410000000013</c:v>
                </c:pt>
                <c:pt idx="1370">
                  <c:v>5.6720069999999998</c:v>
                </c:pt>
                <c:pt idx="1371">
                  <c:v>5.6142520000000005</c:v>
                </c:pt>
                <c:pt idx="1372">
                  <c:v>5.560582000000001</c:v>
                </c:pt>
                <c:pt idx="1373">
                  <c:v>5.5111829999999999</c:v>
                </c:pt>
                <c:pt idx="1374">
                  <c:v>5.4662150000000009</c:v>
                </c:pt>
                <c:pt idx="1375">
                  <c:v>5.4258040000000003</c:v>
                </c:pt>
                <c:pt idx="1376">
                  <c:v>5.3900370000000004</c:v>
                </c:pt>
                <c:pt idx="1377">
                  <c:v>5.3589590000000014</c:v>
                </c:pt>
                <c:pt idx="1378">
                  <c:v>5.3325700000000005</c:v>
                </c:pt>
                <c:pt idx="1379">
                  <c:v>5.3108220000000008</c:v>
                </c:pt>
                <c:pt idx="1380">
                  <c:v>5.2936240000000003</c:v>
                </c:pt>
                <c:pt idx="1381">
                  <c:v>5.2808400000000004</c:v>
                </c:pt>
                <c:pt idx="1382">
                  <c:v>5.2722960000000016</c:v>
                </c:pt>
                <c:pt idx="1383">
                  <c:v>5.2677830000000005</c:v>
                </c:pt>
                <c:pt idx="1384">
                  <c:v>5.267062000000001</c:v>
                </c:pt>
                <c:pt idx="1385">
                  <c:v>5.2698669999999996</c:v>
                </c:pt>
                <c:pt idx="1386">
                  <c:v>5.2759170000000006</c:v>
                </c:pt>
                <c:pt idx="1387">
                  <c:v>5.2849170000000019</c:v>
                </c:pt>
                <c:pt idx="1388">
                  <c:v>5.2965650000000002</c:v>
                </c:pt>
                <c:pt idx="1389">
                  <c:v>5.3105560000000009</c:v>
                </c:pt>
                <c:pt idx="1390">
                  <c:v>5.3265840000000004</c:v>
                </c:pt>
                <c:pt idx="1391">
                  <c:v>5.3443440000000004</c:v>
                </c:pt>
                <c:pt idx="1392">
                  <c:v>5.3635340000000014</c:v>
                </c:pt>
                <c:pt idx="1393">
                  <c:v>5.383858</c:v>
                </c:pt>
                <c:pt idx="1394">
                  <c:v>5.4050200000000013</c:v>
                </c:pt>
                <c:pt idx="1395">
                  <c:v>5.4267329999999996</c:v>
                </c:pt>
                <c:pt idx="1396">
                  <c:v>5.4487080000000008</c:v>
                </c:pt>
                <c:pt idx="1397">
                  <c:v>5.4706620000000017</c:v>
                </c:pt>
                <c:pt idx="1398">
                  <c:v>5.4923130000000002</c:v>
                </c:pt>
                <c:pt idx="1399">
                  <c:v>5.5133820000000009</c:v>
                </c:pt>
                <c:pt idx="1400">
                  <c:v>5.5335970000000003</c:v>
                </c:pt>
                <c:pt idx="1401">
                  <c:v>5.5526930000000005</c:v>
                </c:pt>
                <c:pt idx="1402">
                  <c:v>5.5704140000000013</c:v>
                </c:pt>
                <c:pt idx="1403">
                  <c:v>5.5865180000000008</c:v>
                </c:pt>
                <c:pt idx="1404">
                  <c:v>5.6007790000000011</c:v>
                </c:pt>
                <c:pt idx="1405">
                  <c:v>5.6129959999999999</c:v>
                </c:pt>
                <c:pt idx="1406">
                  <c:v>5.6229950000000004</c:v>
                </c:pt>
                <c:pt idx="1407">
                  <c:v>5.6306350000000016</c:v>
                </c:pt>
                <c:pt idx="1408">
                  <c:v>5.6358079999999999</c:v>
                </c:pt>
                <c:pt idx="1409">
                  <c:v>5.6384470000000011</c:v>
                </c:pt>
                <c:pt idx="1410">
                  <c:v>5.6385189999999996</c:v>
                </c:pt>
                <c:pt idx="1411">
                  <c:v>5.6360330000000003</c:v>
                </c:pt>
                <c:pt idx="1412">
                  <c:v>5.6310330000000013</c:v>
                </c:pt>
                <c:pt idx="1413">
                  <c:v>5.6235950000000008</c:v>
                </c:pt>
                <c:pt idx="1414">
                  <c:v>5.6138270000000015</c:v>
                </c:pt>
                <c:pt idx="1415">
                  <c:v>5.6018629999999998</c:v>
                </c:pt>
                <c:pt idx="1416">
                  <c:v>5.5878590000000008</c:v>
                </c:pt>
                <c:pt idx="1417">
                  <c:v>5.5719850000000015</c:v>
                </c:pt>
                <c:pt idx="1418">
                  <c:v>5.554424</c:v>
                </c:pt>
                <c:pt idx="1419">
                  <c:v>5.5353660000000007</c:v>
                </c:pt>
                <c:pt idx="1420">
                  <c:v>5.5150030000000001</c:v>
                </c:pt>
                <c:pt idx="1421">
                  <c:v>5.4935290000000006</c:v>
                </c:pt>
                <c:pt idx="1422">
                  <c:v>5.4711340000000011</c:v>
                </c:pt>
                <c:pt idx="1423">
                  <c:v>5.4480079999999997</c:v>
                </c:pt>
                <c:pt idx="1424">
                  <c:v>5.4243320000000015</c:v>
                </c:pt>
                <c:pt idx="1425">
                  <c:v>5.40029</c:v>
                </c:pt>
                <c:pt idx="1426">
                  <c:v>5.376061</c:v>
                </c:pt>
                <c:pt idx="1427">
                  <c:v>5.3518230000000013</c:v>
                </c:pt>
                <c:pt idx="1428">
                  <c:v>5.3277560000000008</c:v>
                </c:pt>
                <c:pt idx="1429">
                  <c:v>5.3040420000000008</c:v>
                </c:pt>
                <c:pt idx="1430">
                  <c:v>5.2808620000000008</c:v>
                </c:pt>
                <c:pt idx="1431">
                  <c:v>5.2584030000000013</c:v>
                </c:pt>
                <c:pt idx="1432">
                  <c:v>5.2368560000000013</c:v>
                </c:pt>
                <c:pt idx="1433">
                  <c:v>5.2164130000000011</c:v>
                </c:pt>
                <c:pt idx="1434">
                  <c:v>5.1972710000000006</c:v>
                </c:pt>
                <c:pt idx="1435">
                  <c:v>5.1796249999999997</c:v>
                </c:pt>
                <c:pt idx="1436">
                  <c:v>5.1636710000000008</c:v>
                </c:pt>
                <c:pt idx="1437">
                  <c:v>5.1495940000000022</c:v>
                </c:pt>
                <c:pt idx="1438">
                  <c:v>5.1375729999999997</c:v>
                </c:pt>
                <c:pt idx="1439">
                  <c:v>5.1277680000000014</c:v>
                </c:pt>
                <c:pt idx="1440">
                  <c:v>5.1203199999999995</c:v>
                </c:pt>
                <c:pt idx="1441">
                  <c:v>5.1153480000000009</c:v>
                </c:pt>
                <c:pt idx="1442">
                  <c:v>5.1129370000000023</c:v>
                </c:pt>
                <c:pt idx="1443">
                  <c:v>5.1131430000000009</c:v>
                </c:pt>
                <c:pt idx="1444">
                  <c:v>5.1159850000000002</c:v>
                </c:pt>
                <c:pt idx="1445">
                  <c:v>5.1214429999999993</c:v>
                </c:pt>
                <c:pt idx="1446">
                  <c:v>5.1294620000000002</c:v>
                </c:pt>
                <c:pt idx="1447">
                  <c:v>5.1399470000000012</c:v>
                </c:pt>
                <c:pt idx="1448">
                  <c:v>5.1527709999999995</c:v>
                </c:pt>
                <c:pt idx="1449">
                  <c:v>5.1677730000000004</c:v>
                </c:pt>
                <c:pt idx="1450">
                  <c:v>5.1847650000000005</c:v>
                </c:pt>
                <c:pt idx="1451">
                  <c:v>5.2035340000000012</c:v>
                </c:pt>
                <c:pt idx="1452">
                  <c:v>5.2238540000000011</c:v>
                </c:pt>
                <c:pt idx="1453">
                  <c:v>5.2454820000000009</c:v>
                </c:pt>
                <c:pt idx="1454">
                  <c:v>5.2681670000000018</c:v>
                </c:pt>
                <c:pt idx="1455">
                  <c:v>5.2916530000000002</c:v>
                </c:pt>
                <c:pt idx="1456">
                  <c:v>5.3156790000000012</c:v>
                </c:pt>
                <c:pt idx="1457">
                  <c:v>5.3399800000000006</c:v>
                </c:pt>
                <c:pt idx="1458">
                  <c:v>5.3642900000000004</c:v>
                </c:pt>
                <c:pt idx="1459">
                  <c:v>5.3883500000000009</c:v>
                </c:pt>
                <c:pt idx="1460">
                  <c:v>5.41188</c:v>
                </c:pt>
                <c:pt idx="1461">
                  <c:v>5.4346300000000003</c:v>
                </c:pt>
                <c:pt idx="1462">
                  <c:v>5.4563200000000016</c:v>
                </c:pt>
                <c:pt idx="1463">
                  <c:v>5.476700000000001</c:v>
                </c:pt>
                <c:pt idx="1464">
                  <c:v>5.4955000000000016</c:v>
                </c:pt>
                <c:pt idx="1465">
                  <c:v>5.5124600000000008</c:v>
                </c:pt>
                <c:pt idx="1466">
                  <c:v>5.5273400000000006</c:v>
                </c:pt>
                <c:pt idx="1467">
                  <c:v>5.5399000000000012</c:v>
                </c:pt>
                <c:pt idx="1468">
                  <c:v>5.5499299999999998</c:v>
                </c:pt>
                <c:pt idx="1469">
                  <c:v>5.5572400000000002</c:v>
                </c:pt>
                <c:pt idx="1470">
                  <c:v>5.5616500000000002</c:v>
                </c:pt>
                <c:pt idx="1471">
                  <c:v>5.5630500000000005</c:v>
                </c:pt>
                <c:pt idx="1472">
                  <c:v>5.561320000000002</c:v>
                </c:pt>
                <c:pt idx="1473">
                  <c:v>5.5564300000000024</c:v>
                </c:pt>
                <c:pt idx="1474">
                  <c:v>5.5483499999999992</c:v>
                </c:pt>
                <c:pt idx="1475">
                  <c:v>5.5371000000000006</c:v>
                </c:pt>
                <c:pt idx="1476">
                  <c:v>5.5227599999999999</c:v>
                </c:pt>
                <c:pt idx="1477">
                  <c:v>5.5054200000000009</c:v>
                </c:pt>
                <c:pt idx="1478">
                  <c:v>5.4852200000000018</c:v>
                </c:pt>
                <c:pt idx="1479">
                  <c:v>5.4623200000000001</c:v>
                </c:pt>
                <c:pt idx="1480">
                  <c:v>5.4369200000000006</c:v>
                </c:pt>
                <c:pt idx="1481">
                  <c:v>5.4092200000000012</c:v>
                </c:pt>
                <c:pt idx="1482">
                  <c:v>5.3794600000000017</c:v>
                </c:pt>
                <c:pt idx="1483">
                  <c:v>5.3478600000000025</c:v>
                </c:pt>
                <c:pt idx="1484">
                  <c:v>5.3146799999999992</c:v>
                </c:pt>
                <c:pt idx="1485">
                  <c:v>5.2801500000000008</c:v>
                </c:pt>
                <c:pt idx="1486">
                  <c:v>5.2445400000000006</c:v>
                </c:pt>
                <c:pt idx="1487">
                  <c:v>5.2080700000000011</c:v>
                </c:pt>
                <c:pt idx="1488">
                  <c:v>5.1710100000000025</c:v>
                </c:pt>
                <c:pt idx="1489">
                  <c:v>5.1335999999999995</c:v>
                </c:pt>
                <c:pt idx="1490">
                  <c:v>5.0960800000000006</c:v>
                </c:pt>
                <c:pt idx="1491">
                  <c:v>5.0587100000000014</c:v>
                </c:pt>
                <c:pt idx="1492">
                  <c:v>5.0217100000000006</c:v>
                </c:pt>
                <c:pt idx="1493">
                  <c:v>4.9853400000000025</c:v>
                </c:pt>
                <c:pt idx="1494">
                  <c:v>4.9498299999999986</c:v>
                </c:pt>
                <c:pt idx="1495">
                  <c:v>4.9154300000000006</c:v>
                </c:pt>
                <c:pt idx="1496">
                  <c:v>4.8823699999999999</c:v>
                </c:pt>
                <c:pt idx="1497">
                  <c:v>4.8508800000000019</c:v>
                </c:pt>
                <c:pt idx="1498">
                  <c:v>4.8211500000000029</c:v>
                </c:pt>
                <c:pt idx="1499">
                  <c:v>4.7934000000000001</c:v>
                </c:pt>
                <c:pt idx="1500">
                  <c:v>4.7677999999999994</c:v>
                </c:pt>
                <c:pt idx="1501">
                  <c:v>4.7444900000000008</c:v>
                </c:pt>
                <c:pt idx="1502">
                  <c:v>4.7236000000000011</c:v>
                </c:pt>
                <c:pt idx="1503">
                  <c:v>4.7052000000000014</c:v>
                </c:pt>
                <c:pt idx="1504">
                  <c:v>4.6893499999999992</c:v>
                </c:pt>
                <c:pt idx="1505">
                  <c:v>4.6760699999999993</c:v>
                </c:pt>
                <c:pt idx="1506">
                  <c:v>4.6653300000000009</c:v>
                </c:pt>
                <c:pt idx="1507">
                  <c:v>4.6570800000000006</c:v>
                </c:pt>
                <c:pt idx="1508">
                  <c:v>4.6512200000000021</c:v>
                </c:pt>
                <c:pt idx="1509">
                  <c:v>4.6476600000000001</c:v>
                </c:pt>
                <c:pt idx="1510">
                  <c:v>4.6462400000000006</c:v>
                </c:pt>
                <c:pt idx="1511">
                  <c:v>4.6468100000000003</c:v>
                </c:pt>
                <c:pt idx="1512">
                  <c:v>4.6491900000000008</c:v>
                </c:pt>
                <c:pt idx="1513">
                  <c:v>4.6532200000000028</c:v>
                </c:pt>
                <c:pt idx="1514">
                  <c:v>4.65869</c:v>
                </c:pt>
                <c:pt idx="1515">
                  <c:v>4.6654099999999996</c:v>
                </c:pt>
                <c:pt idx="1516">
                  <c:v>4.673210000000001</c:v>
                </c:pt>
                <c:pt idx="1517">
                  <c:v>4.6819000000000006</c:v>
                </c:pt>
                <c:pt idx="1518">
                  <c:v>4.6913000000000018</c:v>
                </c:pt>
                <c:pt idx="1519">
                  <c:v>4.7012199999999993</c:v>
                </c:pt>
                <c:pt idx="1520">
                  <c:v>4.7114899999999995</c:v>
                </c:pt>
                <c:pt idx="1521">
                  <c:v>4.72194</c:v>
                </c:pt>
                <c:pt idx="1522">
                  <c:v>4.7323900000000005</c:v>
                </c:pt>
                <c:pt idx="1523">
                  <c:v>4.7426600000000025</c:v>
                </c:pt>
                <c:pt idx="1524">
                  <c:v>4.7525699999999986</c:v>
                </c:pt>
                <c:pt idx="1525">
                  <c:v>4.7619199999999999</c:v>
                </c:pt>
                <c:pt idx="1526">
                  <c:v>4.7705200000000012</c:v>
                </c:pt>
                <c:pt idx="1527">
                  <c:v>4.7781700000000011</c:v>
                </c:pt>
                <c:pt idx="1528">
                  <c:v>4.7846600000000024</c:v>
                </c:pt>
                <c:pt idx="1529">
                  <c:v>4.7897799999999986</c:v>
                </c:pt>
                <c:pt idx="1530">
                  <c:v>4.79331</c:v>
                </c:pt>
                <c:pt idx="1531">
                  <c:v>4.7950400000000002</c:v>
                </c:pt>
                <c:pt idx="1532">
                  <c:v>4.7947600000000019</c:v>
                </c:pt>
                <c:pt idx="1533">
                  <c:v>4.7922900000000013</c:v>
                </c:pt>
                <c:pt idx="1534">
                  <c:v>4.7874300000000023</c:v>
                </c:pt>
                <c:pt idx="1535">
                  <c:v>4.7800600000000006</c:v>
                </c:pt>
                <c:pt idx="1536">
                  <c:v>4.7700399999999998</c:v>
                </c:pt>
                <c:pt idx="1537">
                  <c:v>4.7572900000000011</c:v>
                </c:pt>
                <c:pt idx="1538">
                  <c:v>4.7417500000000015</c:v>
                </c:pt>
                <c:pt idx="1539">
                  <c:v>4.7234300000000022</c:v>
                </c:pt>
                <c:pt idx="1540">
                  <c:v>4.7023399999999995</c:v>
                </c:pt>
                <c:pt idx="1541">
                  <c:v>4.6785600000000009</c:v>
                </c:pt>
                <c:pt idx="1542">
                  <c:v>4.6522000000000006</c:v>
                </c:pt>
                <c:pt idx="1543">
                  <c:v>4.6234100000000016</c:v>
                </c:pt>
                <c:pt idx="1544">
                  <c:v>4.5923600000000029</c:v>
                </c:pt>
                <c:pt idx="1545">
                  <c:v>4.5592699999999997</c:v>
                </c:pt>
                <c:pt idx="1546">
                  <c:v>4.5243600000000015</c:v>
                </c:pt>
                <c:pt idx="1547">
                  <c:v>4.4878700000000009</c:v>
                </c:pt>
                <c:pt idx="1548">
                  <c:v>4.4500600000000023</c:v>
                </c:pt>
                <c:pt idx="1549">
                  <c:v>4.4111900000000031</c:v>
                </c:pt>
                <c:pt idx="1550">
                  <c:v>4.3715499999999992</c:v>
                </c:pt>
                <c:pt idx="1551">
                  <c:v>4.33141</c:v>
                </c:pt>
                <c:pt idx="1552">
                  <c:v>4.2910400000000006</c:v>
                </c:pt>
                <c:pt idx="1553">
                  <c:v>4.2507500000000018</c:v>
                </c:pt>
                <c:pt idx="1554">
                  <c:v>4.2108000000000025</c:v>
                </c:pt>
                <c:pt idx="1555">
                  <c:v>4.1715000000000018</c:v>
                </c:pt>
                <c:pt idx="1556">
                  <c:v>4.1331200000000017</c:v>
                </c:pt>
                <c:pt idx="1557">
                  <c:v>4.095950000000002</c:v>
                </c:pt>
                <c:pt idx="1558">
                  <c:v>4.060290000000002</c:v>
                </c:pt>
                <c:pt idx="1559">
                  <c:v>4.0263900000000028</c:v>
                </c:pt>
                <c:pt idx="1560">
                  <c:v>3.9945400000000006</c:v>
                </c:pt>
                <c:pt idx="1561">
                  <c:v>3.9649800000000006</c:v>
                </c:pt>
                <c:pt idx="1562">
                  <c:v>3.9379600000000003</c:v>
                </c:pt>
                <c:pt idx="1563">
                  <c:v>3.9136900000000026</c:v>
                </c:pt>
                <c:pt idx="1564">
                  <c:v>3.8923400000000044</c:v>
                </c:pt>
                <c:pt idx="1565">
                  <c:v>3.8740600000000001</c:v>
                </c:pt>
                <c:pt idx="1566">
                  <c:v>3.8589599999999997</c:v>
                </c:pt>
                <c:pt idx="1567">
                  <c:v>3.8470900000000015</c:v>
                </c:pt>
                <c:pt idx="1568">
                  <c:v>3.8384900000000037</c:v>
                </c:pt>
                <c:pt idx="1569">
                  <c:v>3.8331300000000041</c:v>
                </c:pt>
                <c:pt idx="1570">
                  <c:v>3.8309399999999982</c:v>
                </c:pt>
                <c:pt idx="1571">
                  <c:v>3.8318100000000008</c:v>
                </c:pt>
                <c:pt idx="1572">
                  <c:v>3.835600000000003</c:v>
                </c:pt>
                <c:pt idx="1573">
                  <c:v>3.8421300000000009</c:v>
                </c:pt>
                <c:pt idx="1574">
                  <c:v>3.8512000000000022</c:v>
                </c:pt>
                <c:pt idx="1575">
                  <c:v>3.8625700000000016</c:v>
                </c:pt>
                <c:pt idx="1576">
                  <c:v>3.8760100000000008</c:v>
                </c:pt>
                <c:pt idx="1577">
                  <c:v>3.8912600000000026</c:v>
                </c:pt>
                <c:pt idx="1578">
                  <c:v>3.9080700000000022</c:v>
                </c:pt>
                <c:pt idx="1579">
                  <c:v>3.9261500000000034</c:v>
                </c:pt>
                <c:pt idx="1580">
                  <c:v>3.9452700000000007</c:v>
                </c:pt>
                <c:pt idx="1581">
                  <c:v>3.9651400000000017</c:v>
                </c:pt>
                <c:pt idx="1582">
                  <c:v>3.9855200000000011</c:v>
                </c:pt>
                <c:pt idx="1583">
                  <c:v>4.0061500000000017</c:v>
                </c:pt>
                <c:pt idx="1584">
                  <c:v>4.0267800000000022</c:v>
                </c:pt>
                <c:pt idx="1585">
                  <c:v>4.0471600000000016</c:v>
                </c:pt>
                <c:pt idx="1586">
                  <c:v>4.0670400000000022</c:v>
                </c:pt>
                <c:pt idx="1587">
                  <c:v>4.0861700000000027</c:v>
                </c:pt>
                <c:pt idx="1588">
                  <c:v>4.1043100000000017</c:v>
                </c:pt>
                <c:pt idx="1589">
                  <c:v>4.1212200000000045</c:v>
                </c:pt>
                <c:pt idx="1590">
                  <c:v>4.1366599999999991</c:v>
                </c:pt>
                <c:pt idx="1591">
                  <c:v>4.1504000000000012</c:v>
                </c:pt>
                <c:pt idx="1592">
                  <c:v>4.1622200000000014</c:v>
                </c:pt>
                <c:pt idx="1593">
                  <c:v>4.1719200000000036</c:v>
                </c:pt>
                <c:pt idx="1594">
                  <c:v>4.1793000000000013</c:v>
                </c:pt>
                <c:pt idx="1595">
                  <c:v>4.1842199999999998</c:v>
                </c:pt>
                <c:pt idx="1596">
                  <c:v>4.1865300000000012</c:v>
                </c:pt>
                <c:pt idx="1597">
                  <c:v>4.1861300000000021</c:v>
                </c:pt>
                <c:pt idx="1598">
                  <c:v>4.1829600000000013</c:v>
                </c:pt>
                <c:pt idx="1599">
                  <c:v>4.1769900000000035</c:v>
                </c:pt>
                <c:pt idx="1600">
                  <c:v>4.1682200000000016</c:v>
                </c:pt>
                <c:pt idx="1601">
                  <c:v>4.1567000000000007</c:v>
                </c:pt>
                <c:pt idx="1602">
                  <c:v>4.1425200000000011</c:v>
                </c:pt>
                <c:pt idx="1603">
                  <c:v>4.1257800000000024</c:v>
                </c:pt>
                <c:pt idx="1604">
                  <c:v>4.1066400000000023</c:v>
                </c:pt>
                <c:pt idx="1605">
                  <c:v>4.0852499999999985</c:v>
                </c:pt>
                <c:pt idx="1606">
                  <c:v>4.0618200000000009</c:v>
                </c:pt>
                <c:pt idx="1607">
                  <c:v>4.0365400000000022</c:v>
                </c:pt>
                <c:pt idx="1608">
                  <c:v>4.009640000000001</c:v>
                </c:pt>
                <c:pt idx="1609">
                  <c:v>3.9813300000000034</c:v>
                </c:pt>
                <c:pt idx="1610">
                  <c:v>3.9518300000000011</c:v>
                </c:pt>
                <c:pt idx="1611">
                  <c:v>3.9213799999999992</c:v>
                </c:pt>
                <c:pt idx="1612">
                  <c:v>3.8901900000000005</c:v>
                </c:pt>
                <c:pt idx="1613">
                  <c:v>3.8584800000000037</c:v>
                </c:pt>
                <c:pt idx="1614">
                  <c:v>3.8264600000000044</c:v>
                </c:pt>
                <c:pt idx="1615">
                  <c:v>3.7943600000000011</c:v>
                </c:pt>
                <c:pt idx="1616">
                  <c:v>3.7623899999999999</c:v>
                </c:pt>
                <c:pt idx="1617">
                  <c:v>3.7307600000000001</c:v>
                </c:pt>
                <c:pt idx="1618">
                  <c:v>3.6996700000000011</c:v>
                </c:pt>
                <c:pt idx="1619">
                  <c:v>3.6693600000000046</c:v>
                </c:pt>
                <c:pt idx="1620">
                  <c:v>3.6400299999999994</c:v>
                </c:pt>
                <c:pt idx="1621">
                  <c:v>3.6119100000000017</c:v>
                </c:pt>
                <c:pt idx="1622">
                  <c:v>3.58521</c:v>
                </c:pt>
                <c:pt idx="1623">
                  <c:v>3.5601500000000037</c:v>
                </c:pt>
                <c:pt idx="1624">
                  <c:v>3.5369400000000013</c:v>
                </c:pt>
                <c:pt idx="1625">
                  <c:v>3.5157899999999991</c:v>
                </c:pt>
                <c:pt idx="1626">
                  <c:v>3.4968900000000005</c:v>
                </c:pt>
                <c:pt idx="1627">
                  <c:v>3.4804100000000027</c:v>
                </c:pt>
                <c:pt idx="1628">
                  <c:v>3.4665100000000031</c:v>
                </c:pt>
                <c:pt idx="1629">
                  <c:v>3.4553100000000043</c:v>
                </c:pt>
                <c:pt idx="1630">
                  <c:v>3.4468999999999994</c:v>
                </c:pt>
                <c:pt idx="1631">
                  <c:v>3.4413400000000003</c:v>
                </c:pt>
                <c:pt idx="1632">
                  <c:v>3.4386600000000023</c:v>
                </c:pt>
                <c:pt idx="1633">
                  <c:v>3.4388200000000033</c:v>
                </c:pt>
                <c:pt idx="1634">
                  <c:v>3.4417900000000046</c:v>
                </c:pt>
                <c:pt idx="1635">
                  <c:v>3.4474599999999995</c:v>
                </c:pt>
                <c:pt idx="1636">
                  <c:v>3.4557199999999995</c:v>
                </c:pt>
                <c:pt idx="1637">
                  <c:v>3.4664099999999998</c:v>
                </c:pt>
                <c:pt idx="1638">
                  <c:v>3.4793500000000037</c:v>
                </c:pt>
                <c:pt idx="1639">
                  <c:v>3.4943200000000019</c:v>
                </c:pt>
                <c:pt idx="1640">
                  <c:v>3.5111300000000014</c:v>
                </c:pt>
                <c:pt idx="1641">
                  <c:v>3.5295400000000008</c:v>
                </c:pt>
                <c:pt idx="1642">
                  <c:v>3.549310000000002</c:v>
                </c:pt>
                <c:pt idx="1643">
                  <c:v>3.570210000000003</c:v>
                </c:pt>
                <c:pt idx="1644">
                  <c:v>3.5920000000000023</c:v>
                </c:pt>
                <c:pt idx="1645">
                  <c:v>3.6144399999999983</c:v>
                </c:pt>
                <c:pt idx="1646">
                  <c:v>3.6372800000000005</c:v>
                </c:pt>
                <c:pt idx="1647">
                  <c:v>3.6602800000000002</c:v>
                </c:pt>
                <c:pt idx="1648">
                  <c:v>3.6832200000000022</c:v>
                </c:pt>
                <c:pt idx="1649">
                  <c:v>3.7058500000000016</c:v>
                </c:pt>
                <c:pt idx="1650">
                  <c:v>3.7279599999999995</c:v>
                </c:pt>
                <c:pt idx="1651">
                  <c:v>3.749290000000002</c:v>
                </c:pt>
                <c:pt idx="1652">
                  <c:v>3.7696400000000025</c:v>
                </c:pt>
                <c:pt idx="1653">
                  <c:v>3.7887700000000031</c:v>
                </c:pt>
                <c:pt idx="1654">
                  <c:v>3.8064800000000041</c:v>
                </c:pt>
                <c:pt idx="1655">
                  <c:v>3.8225699999999989</c:v>
                </c:pt>
                <c:pt idx="1656">
                  <c:v>3.8368500000000019</c:v>
                </c:pt>
                <c:pt idx="1657">
                  <c:v>3.8491500000000016</c:v>
                </c:pt>
                <c:pt idx="1658">
                  <c:v>3.8593300000000035</c:v>
                </c:pt>
                <c:pt idx="1659">
                  <c:v>3.8672700000000013</c:v>
                </c:pt>
                <c:pt idx="1660">
                  <c:v>3.8728900000000017</c:v>
                </c:pt>
                <c:pt idx="1661">
                  <c:v>3.8761399999999995</c:v>
                </c:pt>
                <c:pt idx="1662">
                  <c:v>3.8770000000000024</c:v>
                </c:pt>
                <c:pt idx="1663">
                  <c:v>3.8754800000000031</c:v>
                </c:pt>
                <c:pt idx="1664">
                  <c:v>3.8716500000000025</c:v>
                </c:pt>
                <c:pt idx="1665">
                  <c:v>3.8655800000000013</c:v>
                </c:pt>
                <c:pt idx="1666">
                  <c:v>3.8574000000000019</c:v>
                </c:pt>
                <c:pt idx="1667">
                  <c:v>3.8472400000000029</c:v>
                </c:pt>
                <c:pt idx="1668">
                  <c:v>3.8352700000000013</c:v>
                </c:pt>
                <c:pt idx="1669">
                  <c:v>3.8216700000000046</c:v>
                </c:pt>
                <c:pt idx="1670">
                  <c:v>3.8066299999999984</c:v>
                </c:pt>
                <c:pt idx="1671">
                  <c:v>3.7903500000000001</c:v>
                </c:pt>
                <c:pt idx="1672">
                  <c:v>3.7730300000000021</c:v>
                </c:pt>
                <c:pt idx="1673">
                  <c:v>3.7548900000000032</c:v>
                </c:pt>
                <c:pt idx="1674">
                  <c:v>3.7361200000000032</c:v>
                </c:pt>
                <c:pt idx="1675">
                  <c:v>3.7169300000000014</c:v>
                </c:pt>
                <c:pt idx="1676">
                  <c:v>3.6975100000000012</c:v>
                </c:pt>
                <c:pt idx="1677">
                  <c:v>3.6780700000000017</c:v>
                </c:pt>
                <c:pt idx="1678">
                  <c:v>3.6588100000000026</c:v>
                </c:pt>
                <c:pt idx="1679">
                  <c:v>3.6399000000000044</c:v>
                </c:pt>
                <c:pt idx="1680">
                  <c:v>3.6215399999999995</c:v>
                </c:pt>
                <c:pt idx="1681">
                  <c:v>3.6039300000000019</c:v>
                </c:pt>
                <c:pt idx="1682">
                  <c:v>3.5872600000000006</c:v>
                </c:pt>
                <c:pt idx="1683">
                  <c:v>3.5717300000000023</c:v>
                </c:pt>
                <c:pt idx="1684">
                  <c:v>3.5575300000000034</c:v>
                </c:pt>
                <c:pt idx="1685">
                  <c:v>3.5448500000000003</c:v>
                </c:pt>
                <c:pt idx="1686">
                  <c:v>3.5338799999999999</c:v>
                </c:pt>
                <c:pt idx="1687">
                  <c:v>3.5248200000000018</c:v>
                </c:pt>
                <c:pt idx="1688">
                  <c:v>3.5178300000000036</c:v>
                </c:pt>
                <c:pt idx="1689">
                  <c:v>3.5130900000000018</c:v>
                </c:pt>
                <c:pt idx="1690">
                  <c:v>3.5107500000000016</c:v>
                </c:pt>
                <c:pt idx="1691">
                  <c:v>3.5109300000000019</c:v>
                </c:pt>
                <c:pt idx="1692">
                  <c:v>3.5137300000000025</c:v>
                </c:pt>
                <c:pt idx="1693">
                  <c:v>3.5192400000000035</c:v>
                </c:pt>
                <c:pt idx="1694">
                  <c:v>3.5275000000000034</c:v>
                </c:pt>
                <c:pt idx="1695">
                  <c:v>3.5385199999999983</c:v>
                </c:pt>
                <c:pt idx="1696">
                  <c:v>3.5522899999999993</c:v>
                </c:pt>
                <c:pt idx="1697">
                  <c:v>3.5687400000000018</c:v>
                </c:pt>
                <c:pt idx="1698">
                  <c:v>3.5878000000000014</c:v>
                </c:pt>
                <c:pt idx="1699">
                  <c:v>3.6093400000000031</c:v>
                </c:pt>
                <c:pt idx="1700">
                  <c:v>3.6332300000000011</c:v>
                </c:pt>
                <c:pt idx="1701">
                  <c:v>3.6592699999999994</c:v>
                </c:pt>
                <c:pt idx="1702">
                  <c:v>3.6872900000000008</c:v>
                </c:pt>
                <c:pt idx="1703">
                  <c:v>3.7170700000000032</c:v>
                </c:pt>
                <c:pt idx="1704">
                  <c:v>3.7483900000000041</c:v>
                </c:pt>
                <c:pt idx="1705">
                  <c:v>3.7810200000000016</c:v>
                </c:pt>
                <c:pt idx="1706">
                  <c:v>3.8147200000000012</c:v>
                </c:pt>
                <c:pt idx="1707">
                  <c:v>3.8492500000000014</c:v>
                </c:pt>
                <c:pt idx="1708">
                  <c:v>3.8843700000000005</c:v>
                </c:pt>
                <c:pt idx="1709">
                  <c:v>3.9198300000000046</c:v>
                </c:pt>
                <c:pt idx="1710">
                  <c:v>3.9553900000000013</c:v>
                </c:pt>
                <c:pt idx="1711">
                  <c:v>3.9908000000000001</c:v>
                </c:pt>
                <c:pt idx="1712">
                  <c:v>4.0258200000000031</c:v>
                </c:pt>
                <c:pt idx="1713">
                  <c:v>4.0602100000000014</c:v>
                </c:pt>
                <c:pt idx="1714">
                  <c:v>4.0937100000000015</c:v>
                </c:pt>
                <c:pt idx="1715">
                  <c:v>4.126100000000001</c:v>
                </c:pt>
                <c:pt idx="1716">
                  <c:v>4.157119999999999</c:v>
                </c:pt>
                <c:pt idx="1717">
                  <c:v>4.1865500000000004</c:v>
                </c:pt>
                <c:pt idx="1718">
                  <c:v>4.2141500000000036</c:v>
                </c:pt>
                <c:pt idx="1719">
                  <c:v>4.2397000000000027</c:v>
                </c:pt>
                <c:pt idx="1720">
                  <c:v>4.2630000000000017</c:v>
                </c:pt>
                <c:pt idx="1721">
                  <c:v>4.283850000000001</c:v>
                </c:pt>
                <c:pt idx="1722">
                  <c:v>4.3021000000000029</c:v>
                </c:pt>
                <c:pt idx="1723">
                  <c:v>4.3175900000000027</c:v>
                </c:pt>
                <c:pt idx="1724">
                  <c:v>4.3302300000000038</c:v>
                </c:pt>
                <c:pt idx="1725">
                  <c:v>4.3399199999999993</c:v>
                </c:pt>
                <c:pt idx="1726">
                  <c:v>4.3466300000000011</c:v>
                </c:pt>
                <c:pt idx="1727">
                  <c:v>4.3503500000000024</c:v>
                </c:pt>
                <c:pt idx="1728">
                  <c:v>4.3511300000000013</c:v>
                </c:pt>
                <c:pt idx="1729">
                  <c:v>4.3490300000000026</c:v>
                </c:pt>
                <c:pt idx="1730">
                  <c:v>4.3441800000000015</c:v>
                </c:pt>
                <c:pt idx="1731">
                  <c:v>4.3367199999999997</c:v>
                </c:pt>
                <c:pt idx="1732">
                  <c:v>4.3268400000000007</c:v>
                </c:pt>
                <c:pt idx="1733">
                  <c:v>4.3147400000000005</c:v>
                </c:pt>
                <c:pt idx="1734">
                  <c:v>4.3006700000000038</c:v>
                </c:pt>
                <c:pt idx="1735">
                  <c:v>4.2848599999999983</c:v>
                </c:pt>
                <c:pt idx="1736">
                  <c:v>4.267590000000002</c:v>
                </c:pt>
                <c:pt idx="1737">
                  <c:v>4.2491200000000013</c:v>
                </c:pt>
                <c:pt idx="1738">
                  <c:v>4.2297400000000032</c:v>
                </c:pt>
                <c:pt idx="1739">
                  <c:v>4.2097200000000043</c:v>
                </c:pt>
                <c:pt idx="1740">
                  <c:v>4.189350000000001</c:v>
                </c:pt>
                <c:pt idx="1741">
                  <c:v>4.16892</c:v>
                </c:pt>
                <c:pt idx="1742">
                  <c:v>4.1487000000000016</c:v>
                </c:pt>
                <c:pt idx="1743">
                  <c:v>4.1289900000000017</c:v>
                </c:pt>
                <c:pt idx="1744">
                  <c:v>4.1100600000000043</c:v>
                </c:pt>
                <c:pt idx="1745">
                  <c:v>4.0921899999999987</c:v>
                </c:pt>
                <c:pt idx="1746">
                  <c:v>4.0756499999999996</c:v>
                </c:pt>
                <c:pt idx="1747">
                  <c:v>4.0607100000000003</c:v>
                </c:pt>
                <c:pt idx="1748">
                  <c:v>4.0476300000000016</c:v>
                </c:pt>
                <c:pt idx="1749">
                  <c:v>4.0366500000000016</c:v>
                </c:pt>
                <c:pt idx="1750">
                  <c:v>4.0279899999999991</c:v>
                </c:pt>
                <c:pt idx="1751">
                  <c:v>4.0218600000000002</c:v>
                </c:pt>
                <c:pt idx="1752">
                  <c:v>4.0184400000000018</c:v>
                </c:pt>
                <c:pt idx="1753">
                  <c:v>4.0178700000000021</c:v>
                </c:pt>
                <c:pt idx="1754">
                  <c:v>4.0202600000000039</c:v>
                </c:pt>
                <c:pt idx="1755">
                  <c:v>4.0257000000000005</c:v>
                </c:pt>
                <c:pt idx="1756">
                  <c:v>4.034200000000002</c:v>
                </c:pt>
                <c:pt idx="1757">
                  <c:v>4.0457500000000017</c:v>
                </c:pt>
                <c:pt idx="1758">
                  <c:v>4.0603100000000012</c:v>
                </c:pt>
                <c:pt idx="1759">
                  <c:v>4.0777900000000038</c:v>
                </c:pt>
                <c:pt idx="1760">
                  <c:v>4.0980699999999999</c:v>
                </c:pt>
                <c:pt idx="1761">
                  <c:v>4.1209699999999998</c:v>
                </c:pt>
                <c:pt idx="1762">
                  <c:v>4.1463300000000025</c:v>
                </c:pt>
                <c:pt idx="1763">
                  <c:v>4.1739300000000021</c:v>
                </c:pt>
                <c:pt idx="1764">
                  <c:v>4.2035400000000038</c:v>
                </c:pt>
                <c:pt idx="1765">
                  <c:v>4.2349299999999985</c:v>
                </c:pt>
                <c:pt idx="1766">
                  <c:v>4.2678399999999996</c:v>
                </c:pt>
                <c:pt idx="1767">
                  <c:v>4.302030000000002</c:v>
                </c:pt>
                <c:pt idx="1768">
                  <c:v>4.3372300000000017</c:v>
                </c:pt>
                <c:pt idx="1769">
                  <c:v>4.3732000000000042</c:v>
                </c:pt>
                <c:pt idx="1770">
                  <c:v>4.4096800000000016</c:v>
                </c:pt>
                <c:pt idx="1771">
                  <c:v>4.4464100000000002</c:v>
                </c:pt>
                <c:pt idx="1772">
                  <c:v>4.4831400000000023</c:v>
                </c:pt>
                <c:pt idx="1773">
                  <c:v>4.5196100000000037</c:v>
                </c:pt>
                <c:pt idx="1774">
                  <c:v>4.555570000000003</c:v>
                </c:pt>
                <c:pt idx="1775">
                  <c:v>4.5907699999999991</c:v>
                </c:pt>
                <c:pt idx="1776">
                  <c:v>4.6249500000000019</c:v>
                </c:pt>
                <c:pt idx="1777">
                  <c:v>4.657860000000003</c:v>
                </c:pt>
                <c:pt idx="1778">
                  <c:v>4.6892600000000009</c:v>
                </c:pt>
                <c:pt idx="1779">
                  <c:v>4.7189000000000014</c:v>
                </c:pt>
                <c:pt idx="1780">
                  <c:v>4.7465399999999995</c:v>
                </c:pt>
                <c:pt idx="1781">
                  <c:v>4.7719799999999992</c:v>
                </c:pt>
                <c:pt idx="1782">
                  <c:v>4.7950200000000009</c:v>
                </c:pt>
                <c:pt idx="1783">
                  <c:v>4.8154600000000016</c:v>
                </c:pt>
                <c:pt idx="1784">
                  <c:v>4.8331800000000023</c:v>
                </c:pt>
                <c:pt idx="1785">
                  <c:v>4.848040000000001</c:v>
                </c:pt>
                <c:pt idx="1786">
                  <c:v>4.8599800000000002</c:v>
                </c:pt>
                <c:pt idx="1787">
                  <c:v>4.8689500000000017</c:v>
                </c:pt>
                <c:pt idx="1788">
                  <c:v>4.8749500000000019</c:v>
                </c:pt>
                <c:pt idx="1789">
                  <c:v>4.8780100000000033</c:v>
                </c:pt>
                <c:pt idx="1790">
                  <c:v>4.8781999999999996</c:v>
                </c:pt>
                <c:pt idx="1791">
                  <c:v>4.8756300000000046</c:v>
                </c:pt>
                <c:pt idx="1792">
                  <c:v>4.8704099999999997</c:v>
                </c:pt>
                <c:pt idx="1793">
                  <c:v>4.8627199999999995</c:v>
                </c:pt>
                <c:pt idx="1794">
                  <c:v>4.8527300000000011</c:v>
                </c:pt>
                <c:pt idx="1795">
                  <c:v>4.8406400000000005</c:v>
                </c:pt>
                <c:pt idx="1796">
                  <c:v>4.8266400000000047</c:v>
                </c:pt>
                <c:pt idx="1797">
                  <c:v>4.8109600000000015</c:v>
                </c:pt>
                <c:pt idx="1798">
                  <c:v>4.793809999999997</c:v>
                </c:pt>
                <c:pt idx="1799">
                  <c:v>4.7754000000000012</c:v>
                </c:pt>
                <c:pt idx="1800">
                  <c:v>4.7559700000000014</c:v>
                </c:pt>
                <c:pt idx="1801">
                  <c:v>4.7357200000000041</c:v>
                </c:pt>
                <c:pt idx="1802">
                  <c:v>4.7148700000000012</c:v>
                </c:pt>
                <c:pt idx="1803">
                  <c:v>4.6936499999999981</c:v>
                </c:pt>
                <c:pt idx="1804">
                  <c:v>4.6722700000000046</c:v>
                </c:pt>
                <c:pt idx="1805">
                  <c:v>4.6509600000000013</c:v>
                </c:pt>
                <c:pt idx="1806">
                  <c:v>4.6299300000000052</c:v>
                </c:pt>
                <c:pt idx="1807">
                  <c:v>4.6094200000000001</c:v>
                </c:pt>
                <c:pt idx="1808">
                  <c:v>4.5896399999999993</c:v>
                </c:pt>
                <c:pt idx="1809">
                  <c:v>4.5708300000000044</c:v>
                </c:pt>
                <c:pt idx="1810">
                  <c:v>4.55321</c:v>
                </c:pt>
                <c:pt idx="1811">
                  <c:v>4.5370100000000058</c:v>
                </c:pt>
                <c:pt idx="1812">
                  <c:v>4.5224500000000027</c:v>
                </c:pt>
                <c:pt idx="1813">
                  <c:v>4.509719999999998</c:v>
                </c:pt>
                <c:pt idx="1814">
                  <c:v>4.4990300000000012</c:v>
                </c:pt>
                <c:pt idx="1815">
                  <c:v>4.4905499999999989</c:v>
                </c:pt>
                <c:pt idx="1816">
                  <c:v>4.4844200000000036</c:v>
                </c:pt>
                <c:pt idx="1817">
                  <c:v>4.4807800000000029</c:v>
                </c:pt>
                <c:pt idx="1818">
                  <c:v>4.4797099999999972</c:v>
                </c:pt>
                <c:pt idx="1819">
                  <c:v>4.4812600000000025</c:v>
                </c:pt>
                <c:pt idx="1820">
                  <c:v>4.4854699999999994</c:v>
                </c:pt>
                <c:pt idx="1821">
                  <c:v>4.4923000000000037</c:v>
                </c:pt>
                <c:pt idx="1822">
                  <c:v>4.5017100000000028</c:v>
                </c:pt>
                <c:pt idx="1823">
                  <c:v>4.5136199999999995</c:v>
                </c:pt>
                <c:pt idx="1824">
                  <c:v>4.5279000000000025</c:v>
                </c:pt>
                <c:pt idx="1825">
                  <c:v>4.5443999999999996</c:v>
                </c:pt>
                <c:pt idx="1826">
                  <c:v>4.5629600000000039</c:v>
                </c:pt>
                <c:pt idx="1827">
                  <c:v>4.5833700000000022</c:v>
                </c:pt>
                <c:pt idx="1828">
                  <c:v>4.6054299999999984</c:v>
                </c:pt>
                <c:pt idx="1829">
                  <c:v>4.6289200000000044</c:v>
                </c:pt>
                <c:pt idx="1830">
                  <c:v>4.6536000000000008</c:v>
                </c:pt>
                <c:pt idx="1831">
                  <c:v>4.6792600000000029</c:v>
                </c:pt>
                <c:pt idx="1832">
                  <c:v>4.7056500000000021</c:v>
                </c:pt>
                <c:pt idx="1833">
                  <c:v>4.7325499999999998</c:v>
                </c:pt>
                <c:pt idx="1834">
                  <c:v>4.7597100000000019</c:v>
                </c:pt>
                <c:pt idx="1835">
                  <c:v>4.7869199999999985</c:v>
                </c:pt>
                <c:pt idx="1836">
                  <c:v>4.8139300000000027</c:v>
                </c:pt>
                <c:pt idx="1837">
                  <c:v>4.8405300000000011</c:v>
                </c:pt>
                <c:pt idx="1838">
                  <c:v>4.8664699999999996</c:v>
                </c:pt>
                <c:pt idx="1839">
                  <c:v>4.8915400000000027</c:v>
                </c:pt>
                <c:pt idx="1840">
                  <c:v>4.9155000000000015</c:v>
                </c:pt>
                <c:pt idx="1841">
                  <c:v>4.9381300000000046</c:v>
                </c:pt>
                <c:pt idx="1842">
                  <c:v>4.9592000000000027</c:v>
                </c:pt>
                <c:pt idx="1843">
                  <c:v>4.97851</c:v>
                </c:pt>
                <c:pt idx="1844">
                  <c:v>4.9958300000000015</c:v>
                </c:pt>
                <c:pt idx="1845">
                  <c:v>5.0109700000000004</c:v>
                </c:pt>
                <c:pt idx="1846">
                  <c:v>5.0237500000000033</c:v>
                </c:pt>
                <c:pt idx="1847">
                  <c:v>5.0340000000000025</c:v>
                </c:pt>
                <c:pt idx="1848">
                  <c:v>5.0416099999999986</c:v>
                </c:pt>
                <c:pt idx="1849">
                  <c:v>5.0464500000000037</c:v>
                </c:pt>
                <c:pt idx="1850">
                  <c:v>5.048449999999999</c:v>
                </c:pt>
                <c:pt idx="1851">
                  <c:v>5.0475800000000035</c:v>
                </c:pt>
                <c:pt idx="1852">
                  <c:v>5.0438299999999998</c:v>
                </c:pt>
                <c:pt idx="1853">
                  <c:v>5.0372299999999974</c:v>
                </c:pt>
                <c:pt idx="1854">
                  <c:v>5.027860000000004</c:v>
                </c:pt>
                <c:pt idx="1855">
                  <c:v>5.0158300000000011</c:v>
                </c:pt>
                <c:pt idx="1856">
                  <c:v>5.0012600000000056</c:v>
                </c:pt>
                <c:pt idx="1857">
                  <c:v>4.9843299999999999</c:v>
                </c:pt>
                <c:pt idx="1858">
                  <c:v>4.9652299999999983</c:v>
                </c:pt>
                <c:pt idx="1859">
                  <c:v>4.9441600000000037</c:v>
                </c:pt>
                <c:pt idx="1860">
                  <c:v>4.9213400000000007</c:v>
                </c:pt>
                <c:pt idx="1861">
                  <c:v>4.8970100000000052</c:v>
                </c:pt>
                <c:pt idx="1862">
                  <c:v>4.8714100000000009</c:v>
                </c:pt>
                <c:pt idx="1863">
                  <c:v>4.8447800000000001</c:v>
                </c:pt>
                <c:pt idx="1864">
                  <c:v>4.8173500000000011</c:v>
                </c:pt>
                <c:pt idx="1865">
                  <c:v>4.7893700000000017</c:v>
                </c:pt>
                <c:pt idx="1866">
                  <c:v>4.7610800000000033</c:v>
                </c:pt>
                <c:pt idx="1867">
                  <c:v>4.7327200000000005</c:v>
                </c:pt>
                <c:pt idx="1868">
                  <c:v>4.7045399999999979</c:v>
                </c:pt>
                <c:pt idx="1869">
                  <c:v>4.6767600000000016</c:v>
                </c:pt>
                <c:pt idx="1870">
                  <c:v>4.6496299999999984</c:v>
                </c:pt>
                <c:pt idx="1871">
                  <c:v>4.6233800000000045</c:v>
                </c:pt>
                <c:pt idx="1872">
                  <c:v>4.5982599999999998</c:v>
                </c:pt>
                <c:pt idx="1873">
                  <c:v>4.5744899999999973</c:v>
                </c:pt>
                <c:pt idx="1874">
                  <c:v>4.5523000000000025</c:v>
                </c:pt>
                <c:pt idx="1875">
                  <c:v>4.5319299999999991</c:v>
                </c:pt>
                <c:pt idx="1876">
                  <c:v>4.5135800000000046</c:v>
                </c:pt>
                <c:pt idx="1877">
                  <c:v>4.4974600000000002</c:v>
                </c:pt>
                <c:pt idx="1878">
                  <c:v>4.483749999999997</c:v>
                </c:pt>
                <c:pt idx="1879">
                  <c:v>4.4726000000000035</c:v>
                </c:pt>
                <c:pt idx="1880">
                  <c:v>4.4641599999999997</c:v>
                </c:pt>
                <c:pt idx="1881">
                  <c:v>4.4585300000000032</c:v>
                </c:pt>
                <c:pt idx="1882">
                  <c:v>4.4557800000000043</c:v>
                </c:pt>
                <c:pt idx="1883">
                  <c:v>4.4559299999999951</c:v>
                </c:pt>
                <c:pt idx="1884">
                  <c:v>4.45899</c:v>
                </c:pt>
                <c:pt idx="1885">
                  <c:v>4.4649100000000033</c:v>
                </c:pt>
                <c:pt idx="1886">
                  <c:v>4.4736200000000039</c:v>
                </c:pt>
                <c:pt idx="1887">
                  <c:v>4.4849800000000002</c:v>
                </c:pt>
                <c:pt idx="1888">
                  <c:v>4.4988600000000005</c:v>
                </c:pt>
                <c:pt idx="1889">
                  <c:v>4.5150800000000046</c:v>
                </c:pt>
                <c:pt idx="1890">
                  <c:v>4.5334199999999996</c:v>
                </c:pt>
                <c:pt idx="1891">
                  <c:v>4.5536700000000039</c:v>
                </c:pt>
                <c:pt idx="1892">
                  <c:v>4.5755800000000022</c:v>
                </c:pt>
                <c:pt idx="1893">
                  <c:v>4.5989000000000004</c:v>
                </c:pt>
                <c:pt idx="1894">
                  <c:v>4.6233700000000013</c:v>
                </c:pt>
                <c:pt idx="1895">
                  <c:v>4.6487199999999973</c:v>
                </c:pt>
                <c:pt idx="1896">
                  <c:v>4.6746800000000022</c:v>
                </c:pt>
                <c:pt idx="1897">
                  <c:v>4.7009699999999981</c:v>
                </c:pt>
                <c:pt idx="1898">
                  <c:v>4.7273199999999989</c:v>
                </c:pt>
                <c:pt idx="1899">
                  <c:v>4.7534400000000048</c:v>
                </c:pt>
                <c:pt idx="1900">
                  <c:v>4.7790600000000012</c:v>
                </c:pt>
                <c:pt idx="1901">
                  <c:v>4.8038800000000066</c:v>
                </c:pt>
                <c:pt idx="1902">
                  <c:v>4.8276299999999992</c:v>
                </c:pt>
                <c:pt idx="1903">
                  <c:v>4.8500099999999975</c:v>
                </c:pt>
                <c:pt idx="1904">
                  <c:v>4.870740000000005</c:v>
                </c:pt>
                <c:pt idx="1905">
                  <c:v>4.8895499999999998</c:v>
                </c:pt>
                <c:pt idx="1906">
                  <c:v>4.906160000000007</c:v>
                </c:pt>
                <c:pt idx="1907">
                  <c:v>4.9203299999999999</c:v>
                </c:pt>
                <c:pt idx="1908">
                  <c:v>4.9318299999999979</c:v>
                </c:pt>
                <c:pt idx="1909">
                  <c:v>4.9404500000000056</c:v>
                </c:pt>
                <c:pt idx="1910">
                  <c:v>4.9460199999999972</c:v>
                </c:pt>
                <c:pt idx="1911">
                  <c:v>4.9484100000000026</c:v>
                </c:pt>
                <c:pt idx="1912">
                  <c:v>4.9475300000000004</c:v>
                </c:pt>
                <c:pt idx="1913">
                  <c:v>4.9433199999999999</c:v>
                </c:pt>
                <c:pt idx="1914">
                  <c:v>4.9357900000000043</c:v>
                </c:pt>
                <c:pt idx="1915">
                  <c:v>4.9249799999999979</c:v>
                </c:pt>
                <c:pt idx="1916">
                  <c:v>4.9109800000000021</c:v>
                </c:pt>
                <c:pt idx="1917">
                  <c:v>4.8939099999999982</c:v>
                </c:pt>
                <c:pt idx="1918">
                  <c:v>4.8739400000000046</c:v>
                </c:pt>
                <c:pt idx="1919">
                  <c:v>4.8512699999999995</c:v>
                </c:pt>
                <c:pt idx="1920">
                  <c:v>4.8261200000000031</c:v>
                </c:pt>
                <c:pt idx="1921">
                  <c:v>4.7987500000000054</c:v>
                </c:pt>
                <c:pt idx="1922">
                  <c:v>4.7694200000000038</c:v>
                </c:pt>
                <c:pt idx="1923">
                  <c:v>4.7384100000000089</c:v>
                </c:pt>
                <c:pt idx="1924">
                  <c:v>4.7059899999999999</c:v>
                </c:pt>
                <c:pt idx="1925">
                  <c:v>4.6724499999999978</c:v>
                </c:pt>
                <c:pt idx="1926">
                  <c:v>4.6380700000000061</c:v>
                </c:pt>
                <c:pt idx="1927">
                  <c:v>4.6031499999999994</c:v>
                </c:pt>
                <c:pt idx="1928">
                  <c:v>4.5679500000000033</c:v>
                </c:pt>
                <c:pt idx="1929">
                  <c:v>4.5327699999999993</c:v>
                </c:pt>
                <c:pt idx="1930">
                  <c:v>4.4978800000000021</c:v>
                </c:pt>
                <c:pt idx="1931">
                  <c:v>4.4635600000000011</c:v>
                </c:pt>
                <c:pt idx="1932">
                  <c:v>4.4300800000000038</c:v>
                </c:pt>
                <c:pt idx="1933">
                  <c:v>4.3977200000000067</c:v>
                </c:pt>
                <c:pt idx="1934">
                  <c:v>4.366730000000004</c:v>
                </c:pt>
                <c:pt idx="1935">
                  <c:v>4.3373899999999992</c:v>
                </c:pt>
                <c:pt idx="1936">
                  <c:v>4.3099500000000077</c:v>
                </c:pt>
                <c:pt idx="1937">
                  <c:v>4.2846400000000031</c:v>
                </c:pt>
                <c:pt idx="1938">
                  <c:v>4.2617100000000079</c:v>
                </c:pt>
                <c:pt idx="1939">
                  <c:v>4.241340000000001</c:v>
                </c:pt>
                <c:pt idx="1940">
                  <c:v>4.2237300000000033</c:v>
                </c:pt>
                <c:pt idx="1941">
                  <c:v>4.2090100000000064</c:v>
                </c:pt>
                <c:pt idx="1942">
                  <c:v>4.1973100000000017</c:v>
                </c:pt>
                <c:pt idx="1943">
                  <c:v>4.1887100000000075</c:v>
                </c:pt>
                <c:pt idx="1944">
                  <c:v>4.1832300000000018</c:v>
                </c:pt>
                <c:pt idx="1945">
                  <c:v>4.180889999999998</c:v>
                </c:pt>
                <c:pt idx="1946">
                  <c:v>4.1816300000000055</c:v>
                </c:pt>
                <c:pt idx="1947">
                  <c:v>4.1853800000000021</c:v>
                </c:pt>
                <c:pt idx="1948">
                  <c:v>4.1920400000000058</c:v>
                </c:pt>
                <c:pt idx="1949">
                  <c:v>4.2014500000000012</c:v>
                </c:pt>
                <c:pt idx="1950">
                  <c:v>4.2134599999999978</c:v>
                </c:pt>
                <c:pt idx="1951">
                  <c:v>4.2278700000000029</c:v>
                </c:pt>
                <c:pt idx="1952">
                  <c:v>4.2444800000000029</c:v>
                </c:pt>
                <c:pt idx="1953">
                  <c:v>4.2630700000000061</c:v>
                </c:pt>
                <c:pt idx="1954">
                  <c:v>4.2834199999999996</c:v>
                </c:pt>
                <c:pt idx="1955">
                  <c:v>4.3053099999999986</c:v>
                </c:pt>
                <c:pt idx="1956">
                  <c:v>4.3285100000000014</c:v>
                </c:pt>
                <c:pt idx="1957">
                  <c:v>4.3527800000000028</c:v>
                </c:pt>
                <c:pt idx="1958">
                  <c:v>4.3779100000000071</c:v>
                </c:pt>
                <c:pt idx="1959">
                  <c:v>4.4036600000000021</c:v>
                </c:pt>
                <c:pt idx="1960">
                  <c:v>4.4298199999999994</c:v>
                </c:pt>
                <c:pt idx="1961">
                  <c:v>4.4561700000000073</c:v>
                </c:pt>
                <c:pt idx="1962">
                  <c:v>4.4824800000000025</c:v>
                </c:pt>
                <c:pt idx="1963">
                  <c:v>4.5085300000000075</c:v>
                </c:pt>
                <c:pt idx="1964">
                  <c:v>4.5341000000000022</c:v>
                </c:pt>
                <c:pt idx="1965">
                  <c:v>4.5589700000000022</c:v>
                </c:pt>
                <c:pt idx="1966">
                  <c:v>4.5829100000000054</c:v>
                </c:pt>
                <c:pt idx="1967">
                  <c:v>4.605719999999998</c:v>
                </c:pt>
                <c:pt idx="1968">
                  <c:v>4.6271700000000067</c:v>
                </c:pt>
                <c:pt idx="1969">
                  <c:v>4.6470600000000033</c:v>
                </c:pt>
                <c:pt idx="1970">
                  <c:v>4.6651900000000026</c:v>
                </c:pt>
                <c:pt idx="1971">
                  <c:v>4.6813900000000075</c:v>
                </c:pt>
                <c:pt idx="1972">
                  <c:v>4.6954700000000003</c:v>
                </c:pt>
                <c:pt idx="1973">
                  <c:v>4.7073100000000068</c:v>
                </c:pt>
                <c:pt idx="1974">
                  <c:v>4.71678</c:v>
                </c:pt>
                <c:pt idx="1975">
                  <c:v>4.723790000000001</c:v>
                </c:pt>
                <c:pt idx="1976">
                  <c:v>4.7282900000000012</c:v>
                </c:pt>
                <c:pt idx="1977">
                  <c:v>4.730240000000002</c:v>
                </c:pt>
                <c:pt idx="1978">
                  <c:v>4.7296500000000066</c:v>
                </c:pt>
                <c:pt idx="1979">
                  <c:v>4.7265600000000063</c:v>
                </c:pt>
                <c:pt idx="1980">
                  <c:v>4.7210400000000021</c:v>
                </c:pt>
                <c:pt idx="1981">
                  <c:v>4.7131800000000013</c:v>
                </c:pt>
                <c:pt idx="1982">
                  <c:v>4.7031100000000023</c:v>
                </c:pt>
                <c:pt idx="1983">
                  <c:v>4.6909800000000033</c:v>
                </c:pt>
                <c:pt idx="1984">
                  <c:v>4.676950000000005</c:v>
                </c:pt>
                <c:pt idx="1985">
                  <c:v>4.6612000000000009</c:v>
                </c:pt>
                <c:pt idx="1986">
                  <c:v>4.6439400000000077</c:v>
                </c:pt>
                <c:pt idx="1987">
                  <c:v>4.6253700000000038</c:v>
                </c:pt>
                <c:pt idx="1988">
                  <c:v>4.6057100000000091</c:v>
                </c:pt>
                <c:pt idx="1989">
                  <c:v>4.5851900000000043</c:v>
                </c:pt>
                <c:pt idx="1990">
                  <c:v>4.5640199999999993</c:v>
                </c:pt>
                <c:pt idx="1991">
                  <c:v>4.5424500000000023</c:v>
                </c:pt>
                <c:pt idx="1992">
                  <c:v>4.5206999999999979</c:v>
                </c:pt>
                <c:pt idx="1993">
                  <c:v>4.4990200000000087</c:v>
                </c:pt>
                <c:pt idx="1994">
                  <c:v>4.4776600000000002</c:v>
                </c:pt>
                <c:pt idx="1995">
                  <c:v>4.4568599999999989</c:v>
                </c:pt>
                <c:pt idx="1996">
                  <c:v>4.4368700000000061</c:v>
                </c:pt>
                <c:pt idx="1997">
                  <c:v>4.4179299999999984</c:v>
                </c:pt>
                <c:pt idx="1998">
                  <c:v>4.4002900000000054</c:v>
                </c:pt>
                <c:pt idx="1999">
                  <c:v>4.3841999999999999</c:v>
                </c:pt>
                <c:pt idx="2000">
                  <c:v>4.3699000000000012</c:v>
                </c:pt>
                <c:pt idx="2001">
                  <c:v>4.357600000000005</c:v>
                </c:pt>
                <c:pt idx="2002">
                  <c:v>4.3475200000000029</c:v>
                </c:pt>
                <c:pt idx="2003">
                  <c:v>4.3398500000000055</c:v>
                </c:pt>
                <c:pt idx="2004">
                  <c:v>4.3347499999999997</c:v>
                </c:pt>
                <c:pt idx="2005">
                  <c:v>4.3323499999999981</c:v>
                </c:pt>
                <c:pt idx="2006">
                  <c:v>4.3327600000000075</c:v>
                </c:pt>
                <c:pt idx="2007">
                  <c:v>4.3360400000000041</c:v>
                </c:pt>
                <c:pt idx="2008">
                  <c:v>4.3422300000000078</c:v>
                </c:pt>
                <c:pt idx="2009">
                  <c:v>4.3513300000000044</c:v>
                </c:pt>
                <c:pt idx="2010">
                  <c:v>4.3632800000000032</c:v>
                </c:pt>
                <c:pt idx="2011">
                  <c:v>4.3780000000000072</c:v>
                </c:pt>
                <c:pt idx="2012">
                  <c:v>4.395389999999999</c:v>
                </c:pt>
                <c:pt idx="2013">
                  <c:v>4.4153000000000091</c:v>
                </c:pt>
                <c:pt idx="2014">
                  <c:v>4.4375500000000017</c:v>
                </c:pt>
                <c:pt idx="2015">
                  <c:v>4.4619500000000016</c:v>
                </c:pt>
                <c:pt idx="2016">
                  <c:v>4.4882900000000063</c:v>
                </c:pt>
                <c:pt idx="2017">
                  <c:v>4.5163300000000035</c:v>
                </c:pt>
                <c:pt idx="2018">
                  <c:v>4.5458400000000054</c:v>
                </c:pt>
                <c:pt idx="2019">
                  <c:v>4.5765700000000038</c:v>
                </c:pt>
                <c:pt idx="2020">
                  <c:v>4.6082699999999974</c:v>
                </c:pt>
                <c:pt idx="2021">
                  <c:v>4.6406800000000032</c:v>
                </c:pt>
                <c:pt idx="2022">
                  <c:v>4.6735400000000027</c:v>
                </c:pt>
                <c:pt idx="2023">
                  <c:v>4.7066000000000088</c:v>
                </c:pt>
                <c:pt idx="2024">
                  <c:v>4.7396100000000061</c:v>
                </c:pt>
                <c:pt idx="2025">
                  <c:v>4.7722899999999981</c:v>
                </c:pt>
                <c:pt idx="2026">
                  <c:v>4.8043800000000019</c:v>
                </c:pt>
                <c:pt idx="2027">
                  <c:v>4.8356399999999979</c:v>
                </c:pt>
                <c:pt idx="2028">
                  <c:v>4.8657900000000041</c:v>
                </c:pt>
                <c:pt idx="2029">
                  <c:v>4.8945800000000048</c:v>
                </c:pt>
                <c:pt idx="2030">
                  <c:v>4.921750000000003</c:v>
                </c:pt>
                <c:pt idx="2031">
                  <c:v>4.9470500000000044</c:v>
                </c:pt>
                <c:pt idx="2032">
                  <c:v>4.970240000000004</c:v>
                </c:pt>
                <c:pt idx="2033">
                  <c:v>4.9911100000000062</c:v>
                </c:pt>
                <c:pt idx="2034">
                  <c:v>5.0094600000000042</c:v>
                </c:pt>
                <c:pt idx="2035">
                  <c:v>5.025109999999998</c:v>
                </c:pt>
                <c:pt idx="2036">
                  <c:v>5.0379200000000068</c:v>
                </c:pt>
                <c:pt idx="2037">
                  <c:v>5.047780000000003</c:v>
                </c:pt>
                <c:pt idx="2038">
                  <c:v>5.0546400000000062</c:v>
                </c:pt>
                <c:pt idx="2039">
                  <c:v>5.0584600000000037</c:v>
                </c:pt>
                <c:pt idx="2040">
                  <c:v>5.0592600000000019</c:v>
                </c:pt>
                <c:pt idx="2041">
                  <c:v>5.0571000000000055</c:v>
                </c:pt>
                <c:pt idx="2042">
                  <c:v>5.0520800000000037</c:v>
                </c:pt>
                <c:pt idx="2043">
                  <c:v>5.0443200000000061</c:v>
                </c:pt>
                <c:pt idx="2044">
                  <c:v>5.0339900000000029</c:v>
                </c:pt>
                <c:pt idx="2045">
                  <c:v>5.0212900000000005</c:v>
                </c:pt>
                <c:pt idx="2046">
                  <c:v>5.0064200000000056</c:v>
                </c:pt>
                <c:pt idx="2047">
                  <c:v>4.9896299999999982</c:v>
                </c:pt>
                <c:pt idx="2048">
                  <c:v>4.9711400000000054</c:v>
                </c:pt>
                <c:pt idx="2049">
                  <c:v>4.9512</c:v>
                </c:pt>
                <c:pt idx="2050">
                  <c:v>4.9300599999999974</c:v>
                </c:pt>
                <c:pt idx="2051">
                  <c:v>4.9079700000000059</c:v>
                </c:pt>
                <c:pt idx="2052">
                  <c:v>4.8851599999999991</c:v>
                </c:pt>
                <c:pt idx="2053">
                  <c:v>4.8618900000000025</c:v>
                </c:pt>
                <c:pt idx="2054">
                  <c:v>4.8383700000000047</c:v>
                </c:pt>
                <c:pt idx="2055">
                  <c:v>4.814860000000003</c:v>
                </c:pt>
                <c:pt idx="2056">
                  <c:v>4.7915900000000065</c:v>
                </c:pt>
                <c:pt idx="2057">
                  <c:v>4.7687799999999996</c:v>
                </c:pt>
                <c:pt idx="2058">
                  <c:v>4.7466800000000049</c:v>
                </c:pt>
                <c:pt idx="2059">
                  <c:v>4.7255300000000062</c:v>
                </c:pt>
                <c:pt idx="2060">
                  <c:v>4.7055500000000023</c:v>
                </c:pt>
                <c:pt idx="2061">
                  <c:v>4.6870000000000047</c:v>
                </c:pt>
                <c:pt idx="2062">
                  <c:v>4.6700900000000019</c:v>
                </c:pt>
                <c:pt idx="2063">
                  <c:v>4.6550700000000091</c:v>
                </c:pt>
                <c:pt idx="2064">
                  <c:v>4.6421400000000048</c:v>
                </c:pt>
                <c:pt idx="2065">
                  <c:v>4.6315200000000019</c:v>
                </c:pt>
                <c:pt idx="2066">
                  <c:v>4.6233800000000045</c:v>
                </c:pt>
                <c:pt idx="2067">
                  <c:v>4.6178799999999995</c:v>
                </c:pt>
                <c:pt idx="2068">
                  <c:v>4.615150000000007</c:v>
                </c:pt>
                <c:pt idx="2069">
                  <c:v>4.6152900000000017</c:v>
                </c:pt>
                <c:pt idx="2070">
                  <c:v>4.6183400000000034</c:v>
                </c:pt>
                <c:pt idx="2071">
                  <c:v>4.6243200000000044</c:v>
                </c:pt>
                <c:pt idx="2072">
                  <c:v>4.6332099999999983</c:v>
                </c:pt>
                <c:pt idx="2073">
                  <c:v>4.6449400000000054</c:v>
                </c:pt>
                <c:pt idx="2074">
                  <c:v>4.6594200000000043</c:v>
                </c:pt>
                <c:pt idx="2075">
                  <c:v>4.6764999999999972</c:v>
                </c:pt>
                <c:pt idx="2076">
                  <c:v>4.6960200000000043</c:v>
                </c:pt>
                <c:pt idx="2077">
                  <c:v>4.7177900000000008</c:v>
                </c:pt>
                <c:pt idx="2078">
                  <c:v>4.7415900000000022</c:v>
                </c:pt>
                <c:pt idx="2079">
                  <c:v>4.7672000000000025</c:v>
                </c:pt>
                <c:pt idx="2080">
                  <c:v>4.7943799999999968</c:v>
                </c:pt>
                <c:pt idx="2081">
                  <c:v>4.8228800000000049</c:v>
                </c:pt>
                <c:pt idx="2082">
                  <c:v>4.8524600000000007</c:v>
                </c:pt>
                <c:pt idx="2083">
                  <c:v>4.8828900000000033</c:v>
                </c:pt>
                <c:pt idx="2084">
                  <c:v>4.9139100000000013</c:v>
                </c:pt>
                <c:pt idx="2085">
                  <c:v>4.9453000000000031</c:v>
                </c:pt>
                <c:pt idx="2086">
                  <c:v>4.9768200000000036</c:v>
                </c:pt>
                <c:pt idx="2087">
                  <c:v>5.0082500000000039</c:v>
                </c:pt>
                <c:pt idx="2088">
                  <c:v>5.0393400000000028</c:v>
                </c:pt>
                <c:pt idx="2089">
                  <c:v>5.0699000000000041</c:v>
                </c:pt>
                <c:pt idx="2090">
                  <c:v>5.0996799999999993</c:v>
                </c:pt>
                <c:pt idx="2091">
                  <c:v>5.128460000000004</c:v>
                </c:pt>
                <c:pt idx="2092">
                  <c:v>5.1560400000000044</c:v>
                </c:pt>
                <c:pt idx="2093">
                  <c:v>5.1821900000000056</c:v>
                </c:pt>
                <c:pt idx="2094">
                  <c:v>5.206700000000005</c:v>
                </c:pt>
                <c:pt idx="2095">
                  <c:v>5.229370000000003</c:v>
                </c:pt>
                <c:pt idx="2096">
                  <c:v>5.2499900000000039</c:v>
                </c:pt>
                <c:pt idx="2097">
                  <c:v>5.2683900000000037</c:v>
                </c:pt>
                <c:pt idx="2098">
                  <c:v>5.2844100000000083</c:v>
                </c:pt>
                <c:pt idx="2099">
                  <c:v>5.2978900000000024</c:v>
                </c:pt>
                <c:pt idx="2100">
                  <c:v>5.3087299999999971</c:v>
                </c:pt>
                <c:pt idx="2101">
                  <c:v>5.3168400000000062</c:v>
                </c:pt>
                <c:pt idx="2102">
                  <c:v>5.3221600000000038</c:v>
                </c:pt>
                <c:pt idx="2103">
                  <c:v>5.3246800000000079</c:v>
                </c:pt>
                <c:pt idx="2104">
                  <c:v>5.3244000000000042</c:v>
                </c:pt>
                <c:pt idx="2105">
                  <c:v>5.321390000000001</c:v>
                </c:pt>
                <c:pt idx="2106">
                  <c:v>5.3157100000000028</c:v>
                </c:pt>
                <c:pt idx="2107">
                  <c:v>5.3075100000000006</c:v>
                </c:pt>
                <c:pt idx="2108">
                  <c:v>5.296910000000004</c:v>
                </c:pt>
                <c:pt idx="2109">
                  <c:v>5.2840900000000062</c:v>
                </c:pt>
                <c:pt idx="2110">
                  <c:v>5.2692600000000027</c:v>
                </c:pt>
                <c:pt idx="2111">
                  <c:v>5.2526200000000074</c:v>
                </c:pt>
                <c:pt idx="2112">
                  <c:v>5.234410000000004</c:v>
                </c:pt>
                <c:pt idx="2113">
                  <c:v>5.2148600000000087</c:v>
                </c:pt>
                <c:pt idx="2114">
                  <c:v>5.1942200000000014</c:v>
                </c:pt>
                <c:pt idx="2115">
                  <c:v>5.1727300000000014</c:v>
                </c:pt>
                <c:pt idx="2116">
                  <c:v>5.1506500000000059</c:v>
                </c:pt>
                <c:pt idx="2117">
                  <c:v>5.1282399999999981</c:v>
                </c:pt>
                <c:pt idx="2118">
                  <c:v>5.1057400000000044</c:v>
                </c:pt>
                <c:pt idx="2119">
                  <c:v>5.0834200000000038</c:v>
                </c:pt>
                <c:pt idx="2120">
                  <c:v>5.0615299999999976</c:v>
                </c:pt>
                <c:pt idx="2121">
                  <c:v>5.0403300000000044</c:v>
                </c:pt>
                <c:pt idx="2122">
                  <c:v>5.020070000000004</c:v>
                </c:pt>
                <c:pt idx="2123">
                  <c:v>5.0010100000000079</c:v>
                </c:pt>
                <c:pt idx="2124">
                  <c:v>4.9834000000000032</c:v>
                </c:pt>
                <c:pt idx="2125">
                  <c:v>4.9674800000000019</c:v>
                </c:pt>
                <c:pt idx="2126">
                  <c:v>4.9534800000000061</c:v>
                </c:pt>
                <c:pt idx="2127">
                  <c:v>4.9416100000000043</c:v>
                </c:pt>
                <c:pt idx="2128">
                  <c:v>4.9320800000000062</c:v>
                </c:pt>
                <c:pt idx="2129">
                  <c:v>4.9250400000000027</c:v>
                </c:pt>
                <c:pt idx="2130">
                  <c:v>4.9206300000000027</c:v>
                </c:pt>
                <c:pt idx="2131">
                  <c:v>4.9189700000000016</c:v>
                </c:pt>
                <c:pt idx="2132">
                  <c:v>4.9200999999999979</c:v>
                </c:pt>
                <c:pt idx="2133">
                  <c:v>4.9240700000000075</c:v>
                </c:pt>
                <c:pt idx="2134">
                  <c:v>4.9308700000000059</c:v>
                </c:pt>
                <c:pt idx="2135">
                  <c:v>4.9404400000000024</c:v>
                </c:pt>
                <c:pt idx="2136">
                  <c:v>4.9527000000000072</c:v>
                </c:pt>
                <c:pt idx="2137">
                  <c:v>4.9675399999999996</c:v>
                </c:pt>
                <c:pt idx="2138">
                  <c:v>4.9848100000000031</c:v>
                </c:pt>
                <c:pt idx="2139">
                  <c:v>5.0043400000000062</c:v>
                </c:pt>
                <c:pt idx="2140">
                  <c:v>5.0259300000000025</c:v>
                </c:pt>
                <c:pt idx="2141">
                  <c:v>5.0493600000000072</c:v>
                </c:pt>
                <c:pt idx="2142">
                  <c:v>5.0744299999999996</c:v>
                </c:pt>
                <c:pt idx="2143">
                  <c:v>5.1008800000000036</c:v>
                </c:pt>
                <c:pt idx="2144">
                  <c:v>5.1285000000000025</c:v>
                </c:pt>
                <c:pt idx="2145">
                  <c:v>5.1570299999999989</c:v>
                </c:pt>
                <c:pt idx="2146">
                  <c:v>5.1862300000000019</c:v>
                </c:pt>
                <c:pt idx="2147">
                  <c:v>5.2158700000000024</c:v>
                </c:pt>
                <c:pt idx="2148">
                  <c:v>5.2457000000000065</c:v>
                </c:pt>
                <c:pt idx="2149">
                  <c:v>5.2754800000000017</c:v>
                </c:pt>
                <c:pt idx="2150">
                  <c:v>5.3049699999999973</c:v>
                </c:pt>
                <c:pt idx="2151">
                  <c:v>5.3339200000000062</c:v>
                </c:pt>
                <c:pt idx="2152">
                  <c:v>5.3620999999999981</c:v>
                </c:pt>
                <c:pt idx="2153">
                  <c:v>5.389240000000008</c:v>
                </c:pt>
                <c:pt idx="2154">
                  <c:v>5.4151300000000049</c:v>
                </c:pt>
                <c:pt idx="2155">
                  <c:v>5.4395000000000024</c:v>
                </c:pt>
                <c:pt idx="2156">
                  <c:v>5.4621200000000059</c:v>
                </c:pt>
                <c:pt idx="2157">
                  <c:v>5.4827700000000021</c:v>
                </c:pt>
                <c:pt idx="2158">
                  <c:v>5.5012100000000075</c:v>
                </c:pt>
                <c:pt idx="2159">
                  <c:v>5.517240000000001</c:v>
                </c:pt>
                <c:pt idx="2160">
                  <c:v>5.5306799999999967</c:v>
                </c:pt>
                <c:pt idx="2161">
                  <c:v>5.5413500000000013</c:v>
                </c:pt>
                <c:pt idx="2162">
                  <c:v>5.5491299999999981</c:v>
                </c:pt>
                <c:pt idx="2163">
                  <c:v>5.5539300000000082</c:v>
                </c:pt>
                <c:pt idx="2164">
                  <c:v>5.5556600000000032</c:v>
                </c:pt>
                <c:pt idx="2165">
                  <c:v>5.554319999999997</c:v>
                </c:pt>
                <c:pt idx="2166">
                  <c:v>5.5499100000000041</c:v>
                </c:pt>
                <c:pt idx="2167">
                  <c:v>5.542500000000004</c:v>
                </c:pt>
                <c:pt idx="2168">
                  <c:v>5.5321600000000046</c:v>
                </c:pt>
                <c:pt idx="2169">
                  <c:v>5.5190400000000039</c:v>
                </c:pt>
                <c:pt idx="2170">
                  <c:v>5.5032799999999966</c:v>
                </c:pt>
                <c:pt idx="2171">
                  <c:v>5.4850800000000035</c:v>
                </c:pt>
                <c:pt idx="2172">
                  <c:v>5.4646499999999989</c:v>
                </c:pt>
                <c:pt idx="2173">
                  <c:v>5.4422000000000068</c:v>
                </c:pt>
                <c:pt idx="2174">
                  <c:v>5.41798</c:v>
                </c:pt>
                <c:pt idx="2175">
                  <c:v>5.392240000000001</c:v>
                </c:pt>
                <c:pt idx="2176">
                  <c:v>5.3652200000000008</c:v>
                </c:pt>
                <c:pt idx="2177">
                  <c:v>5.3371700000000004</c:v>
                </c:pt>
                <c:pt idx="2178">
                  <c:v>5.3083500000000043</c:v>
                </c:pt>
                <c:pt idx="2179">
                  <c:v>5.2790099999999995</c:v>
                </c:pt>
                <c:pt idx="2180">
                  <c:v>5.2493899999999982</c:v>
                </c:pt>
                <c:pt idx="2181">
                  <c:v>5.2197300000000055</c:v>
                </c:pt>
                <c:pt idx="2182">
                  <c:v>5.1902900000000045</c:v>
                </c:pt>
                <c:pt idx="2183">
                  <c:v>5.1613000000000042</c:v>
                </c:pt>
                <c:pt idx="2184">
                  <c:v>5.1330100000000058</c:v>
                </c:pt>
                <c:pt idx="2185">
                  <c:v>5.1056600000000003</c:v>
                </c:pt>
                <c:pt idx="2186">
                  <c:v>5.0794900000000069</c:v>
                </c:pt>
                <c:pt idx="2187">
                  <c:v>5.0547499999999985</c:v>
                </c:pt>
                <c:pt idx="2188">
                  <c:v>5.0316700000000054</c:v>
                </c:pt>
                <c:pt idx="2189">
                  <c:v>5.0104900000000043</c:v>
                </c:pt>
                <c:pt idx="2190">
                  <c:v>4.991419999999998</c:v>
                </c:pt>
                <c:pt idx="2191">
                  <c:v>4.9746600000000072</c:v>
                </c:pt>
                <c:pt idx="2192">
                  <c:v>4.9603900000000039</c:v>
                </c:pt>
                <c:pt idx="2193">
                  <c:v>4.9487800000000064</c:v>
                </c:pt>
                <c:pt idx="2194">
                  <c:v>4.93994</c:v>
                </c:pt>
                <c:pt idx="2195">
                  <c:v>4.9339700000000022</c:v>
                </c:pt>
                <c:pt idx="2196">
                  <c:v>4.9309000000000012</c:v>
                </c:pt>
                <c:pt idx="2197">
                  <c:v>4.9307599999999994</c:v>
                </c:pt>
                <c:pt idx="2198">
                  <c:v>4.9335200000000086</c:v>
                </c:pt>
                <c:pt idx="2199">
                  <c:v>4.9391099999999994</c:v>
                </c:pt>
                <c:pt idx="2200">
                  <c:v>4.9474400000000003</c:v>
                </c:pt>
                <c:pt idx="2201">
                  <c:v>4.9583600000000061</c:v>
                </c:pt>
                <c:pt idx="2202">
                  <c:v>4.9717200000000048</c:v>
                </c:pt>
                <c:pt idx="2203">
                  <c:v>4.9873300000000071</c:v>
                </c:pt>
                <c:pt idx="2204">
                  <c:v>5.0049800000000033</c:v>
                </c:pt>
                <c:pt idx="2205">
                  <c:v>5.0244500000000016</c:v>
                </c:pt>
                <c:pt idx="2206">
                  <c:v>5.0455100000000073</c:v>
                </c:pt>
                <c:pt idx="2207">
                  <c:v>5.0679200000000009</c:v>
                </c:pt>
                <c:pt idx="2208">
                  <c:v>5.0914200000000065</c:v>
                </c:pt>
                <c:pt idx="2209">
                  <c:v>5.1157900000000041</c:v>
                </c:pt>
                <c:pt idx="2210">
                  <c:v>5.140749999999997</c:v>
                </c:pt>
                <c:pt idx="2211">
                  <c:v>5.1660600000000017</c:v>
                </c:pt>
                <c:pt idx="2212">
                  <c:v>5.1914700000000025</c:v>
                </c:pt>
                <c:pt idx="2213">
                  <c:v>5.216700000000003</c:v>
                </c:pt>
                <c:pt idx="2214">
                  <c:v>5.2415200000000013</c:v>
                </c:pt>
                <c:pt idx="2215">
                  <c:v>5.2656599999999969</c:v>
                </c:pt>
                <c:pt idx="2216">
                  <c:v>5.2888600000000068</c:v>
                </c:pt>
                <c:pt idx="2217">
                  <c:v>5.3108800000000045</c:v>
                </c:pt>
                <c:pt idx="2218">
                  <c:v>5.3314500000000038</c:v>
                </c:pt>
                <c:pt idx="2219">
                  <c:v>5.3503400000000028</c:v>
                </c:pt>
                <c:pt idx="2220">
                  <c:v>5.3673100000000034</c:v>
                </c:pt>
                <c:pt idx="2221">
                  <c:v>5.3821400000000068</c:v>
                </c:pt>
                <c:pt idx="2222">
                  <c:v>5.3946400000000025</c:v>
                </c:pt>
                <c:pt idx="2223">
                  <c:v>5.4046200000000084</c:v>
                </c:pt>
                <c:pt idx="2224">
                  <c:v>5.4119500000000045</c:v>
                </c:pt>
                <c:pt idx="2225">
                  <c:v>5.4164900000000031</c:v>
                </c:pt>
                <c:pt idx="2226">
                  <c:v>5.4181700000000035</c:v>
                </c:pt>
                <c:pt idx="2227">
                  <c:v>5.4169400000000039</c:v>
                </c:pt>
                <c:pt idx="2228">
                  <c:v>5.412780000000005</c:v>
                </c:pt>
                <c:pt idx="2229">
                  <c:v>5.4057200000000023</c:v>
                </c:pt>
                <c:pt idx="2230">
                  <c:v>5.3958299999999966</c:v>
                </c:pt>
                <c:pt idx="2231">
                  <c:v>5.3831900000000061</c:v>
                </c:pt>
                <c:pt idx="2232">
                  <c:v>5.367919999999998</c:v>
                </c:pt>
                <c:pt idx="2233">
                  <c:v>5.3501900000000049</c:v>
                </c:pt>
                <c:pt idx="2234">
                  <c:v>5.3301700000000025</c:v>
                </c:pt>
                <c:pt idx="2235">
                  <c:v>5.3080399999999983</c:v>
                </c:pt>
                <c:pt idx="2236">
                  <c:v>5.2840300000000013</c:v>
                </c:pt>
                <c:pt idx="2237">
                  <c:v>5.2583500000000001</c:v>
                </c:pt>
                <c:pt idx="2238">
                  <c:v>5.2312300000000036</c:v>
                </c:pt>
                <c:pt idx="2239">
                  <c:v>5.2028999999999996</c:v>
                </c:pt>
                <c:pt idx="2240">
                  <c:v>5.1736000000000004</c:v>
                </c:pt>
                <c:pt idx="2241">
                  <c:v>5.143570000000004</c:v>
                </c:pt>
                <c:pt idx="2242">
                  <c:v>5.1130500000000012</c:v>
                </c:pt>
                <c:pt idx="2243">
                  <c:v>5.0823000000000036</c:v>
                </c:pt>
                <c:pt idx="2244">
                  <c:v>5.0515400000000028</c:v>
                </c:pt>
                <c:pt idx="2245">
                  <c:v>5.0210399999999993</c:v>
                </c:pt>
                <c:pt idx="2246">
                  <c:v>4.9910400000000053</c:v>
                </c:pt>
                <c:pt idx="2247">
                  <c:v>4.9617900000000006</c:v>
                </c:pt>
                <c:pt idx="2248">
                  <c:v>4.9335400000000078</c:v>
                </c:pt>
                <c:pt idx="2249">
                  <c:v>4.9065300000000036</c:v>
                </c:pt>
                <c:pt idx="2250">
                  <c:v>4.8810199999999995</c:v>
                </c:pt>
                <c:pt idx="2251">
                  <c:v>4.8572400000000044</c:v>
                </c:pt>
                <c:pt idx="2252">
                  <c:v>4.8354300000000023</c:v>
                </c:pt>
                <c:pt idx="2253">
                  <c:v>4.815800000000003</c:v>
                </c:pt>
                <c:pt idx="2254">
                  <c:v>4.7985400000000027</c:v>
                </c:pt>
                <c:pt idx="2255">
                  <c:v>4.7838399999999979</c:v>
                </c:pt>
                <c:pt idx="2256">
                  <c:v>4.7718500000000077</c:v>
                </c:pt>
                <c:pt idx="2257">
                  <c:v>4.76267</c:v>
                </c:pt>
                <c:pt idx="2258">
                  <c:v>4.7564000000000064</c:v>
                </c:pt>
                <c:pt idx="2259">
                  <c:v>4.7530800000000042</c:v>
                </c:pt>
                <c:pt idx="2260">
                  <c:v>4.7527100000000004</c:v>
                </c:pt>
                <c:pt idx="2261">
                  <c:v>4.7552600000000069</c:v>
                </c:pt>
                <c:pt idx="2262">
                  <c:v>4.7606700000000046</c:v>
                </c:pt>
                <c:pt idx="2263">
                  <c:v>4.7688300000000083</c:v>
                </c:pt>
                <c:pt idx="2264">
                  <c:v>4.7796100000000052</c:v>
                </c:pt>
                <c:pt idx="2265">
                  <c:v>4.792819999999999</c:v>
                </c:pt>
                <c:pt idx="2266">
                  <c:v>4.8082800000000034</c:v>
                </c:pt>
                <c:pt idx="2267">
                  <c:v>4.8257800000000017</c:v>
                </c:pt>
                <c:pt idx="2268">
                  <c:v>4.8451000000000022</c:v>
                </c:pt>
                <c:pt idx="2269">
                  <c:v>4.8659999999999997</c:v>
                </c:pt>
                <c:pt idx="2270">
                  <c:v>4.8882300000000001</c:v>
                </c:pt>
                <c:pt idx="2271">
                  <c:v>4.9115600000000015</c:v>
                </c:pt>
                <c:pt idx="2272">
                  <c:v>4.9357499999999987</c:v>
                </c:pt>
                <c:pt idx="2273">
                  <c:v>4.9605500000000049</c:v>
                </c:pt>
                <c:pt idx="2274">
                  <c:v>4.9857200000000006</c:v>
                </c:pt>
                <c:pt idx="2275">
                  <c:v>5.011020000000002</c:v>
                </c:pt>
                <c:pt idx="2276">
                  <c:v>5.0362100000000041</c:v>
                </c:pt>
                <c:pt idx="2277">
                  <c:v>5.0610500000000016</c:v>
                </c:pt>
                <c:pt idx="2278">
                  <c:v>5.0852900000000076</c:v>
                </c:pt>
                <c:pt idx="2279">
                  <c:v>5.108700000000006</c:v>
                </c:pt>
                <c:pt idx="2280">
                  <c:v>5.1310399999999987</c:v>
                </c:pt>
                <c:pt idx="2281">
                  <c:v>5.1520600000000059</c:v>
                </c:pt>
                <c:pt idx="2282">
                  <c:v>5.171520000000001</c:v>
                </c:pt>
                <c:pt idx="2283">
                  <c:v>5.1892000000000067</c:v>
                </c:pt>
                <c:pt idx="2284">
                  <c:v>5.2048699999999997</c:v>
                </c:pt>
                <c:pt idx="2285">
                  <c:v>5.2183199999999985</c:v>
                </c:pt>
                <c:pt idx="2286">
                  <c:v>5.2293600000000069</c:v>
                </c:pt>
                <c:pt idx="2287">
                  <c:v>5.2378500000000017</c:v>
                </c:pt>
                <c:pt idx="2288">
                  <c:v>5.2436400000000063</c:v>
                </c:pt>
                <c:pt idx="2289">
                  <c:v>5.2466399999999993</c:v>
                </c:pt>
                <c:pt idx="2290">
                  <c:v>5.2467899999999972</c:v>
                </c:pt>
                <c:pt idx="2291">
                  <c:v>5.2440700000000078</c:v>
                </c:pt>
                <c:pt idx="2292">
                  <c:v>5.2384899999999988</c:v>
                </c:pt>
                <c:pt idx="2293">
                  <c:v>5.2301300000000026</c:v>
                </c:pt>
                <c:pt idx="2294">
                  <c:v>5.2190700000000021</c:v>
                </c:pt>
                <c:pt idx="2295">
                  <c:v>5.2054600000000022</c:v>
                </c:pt>
                <c:pt idx="2296">
                  <c:v>5.1894500000000008</c:v>
                </c:pt>
                <c:pt idx="2297">
                  <c:v>5.1712600000000037</c:v>
                </c:pt>
                <c:pt idx="2298">
                  <c:v>5.1510800000000074</c:v>
                </c:pt>
                <c:pt idx="2299">
                  <c:v>5.1291800000000052</c:v>
                </c:pt>
                <c:pt idx="2300">
                  <c:v>5.1057800000000029</c:v>
                </c:pt>
                <c:pt idx="2301">
                  <c:v>5.0811500000000009</c:v>
                </c:pt>
                <c:pt idx="2302">
                  <c:v>5.0555500000000038</c:v>
                </c:pt>
                <c:pt idx="2303">
                  <c:v>5.0292500000000047</c:v>
                </c:pt>
                <c:pt idx="2304">
                  <c:v>5.0025000000000048</c:v>
                </c:pt>
                <c:pt idx="2305">
                  <c:v>4.9755699999999976</c:v>
                </c:pt>
                <c:pt idx="2306">
                  <c:v>4.9487200000000016</c:v>
                </c:pt>
                <c:pt idx="2307">
                  <c:v>4.9222000000000037</c:v>
                </c:pt>
                <c:pt idx="2308">
                  <c:v>4.8962800000000044</c:v>
                </c:pt>
                <c:pt idx="2309">
                  <c:v>4.8712000000000018</c:v>
                </c:pt>
                <c:pt idx="2310">
                  <c:v>4.8472300000000033</c:v>
                </c:pt>
                <c:pt idx="2311">
                  <c:v>4.8246000000000038</c:v>
                </c:pt>
                <c:pt idx="2312">
                  <c:v>4.8035800000000037</c:v>
                </c:pt>
                <c:pt idx="2313">
                  <c:v>4.7844200000000043</c:v>
                </c:pt>
                <c:pt idx="2314">
                  <c:v>4.7673400000000044</c:v>
                </c:pt>
                <c:pt idx="2315">
                  <c:v>4.752600000000001</c:v>
                </c:pt>
                <c:pt idx="2316">
                  <c:v>4.740390000000005</c:v>
                </c:pt>
                <c:pt idx="2317">
                  <c:v>4.7309400000000039</c:v>
                </c:pt>
                <c:pt idx="2318">
                  <c:v>4.7244000000000028</c:v>
                </c:pt>
                <c:pt idx="2319">
                  <c:v>4.7209400000000059</c:v>
                </c:pt>
                <c:pt idx="2320">
                  <c:v>4.7206800000000015</c:v>
                </c:pt>
                <c:pt idx="2321">
                  <c:v>4.7236800000000017</c:v>
                </c:pt>
                <c:pt idx="2322">
                  <c:v>4.730000000000004</c:v>
                </c:pt>
                <c:pt idx="2323">
                  <c:v>4.7396400000000085</c:v>
                </c:pt>
                <c:pt idx="2324">
                  <c:v>4.7525700000000057</c:v>
                </c:pt>
                <c:pt idx="2325">
                  <c:v>4.7686899999999994</c:v>
                </c:pt>
                <c:pt idx="2326">
                  <c:v>4.7879100000000037</c:v>
                </c:pt>
                <c:pt idx="2327">
                  <c:v>4.8100500000000039</c:v>
                </c:pt>
                <c:pt idx="2328">
                  <c:v>4.8349400000000031</c:v>
                </c:pt>
                <c:pt idx="2329">
                  <c:v>4.8623600000000025</c:v>
                </c:pt>
                <c:pt idx="2330">
                  <c:v>4.89208</c:v>
                </c:pt>
                <c:pt idx="2331">
                  <c:v>4.9238400000000055</c:v>
                </c:pt>
                <c:pt idx="2332">
                  <c:v>4.9573800000000006</c:v>
                </c:pt>
                <c:pt idx="2333">
                  <c:v>4.9924300000000059</c:v>
                </c:pt>
                <c:pt idx="2334">
                  <c:v>5.0287100000000038</c:v>
                </c:pt>
                <c:pt idx="2335">
                  <c:v>5.0659300000000016</c:v>
                </c:pt>
                <c:pt idx="2336">
                  <c:v>5.1038000000000068</c:v>
                </c:pt>
                <c:pt idx="2337">
                  <c:v>5.1420299999999983</c:v>
                </c:pt>
                <c:pt idx="2338">
                  <c:v>5.1803400000000082</c:v>
                </c:pt>
                <c:pt idx="2339">
                  <c:v>5.2184200000000018</c:v>
                </c:pt>
                <c:pt idx="2340">
                  <c:v>5.2559699999999978</c:v>
                </c:pt>
                <c:pt idx="2341">
                  <c:v>5.2927200000000028</c:v>
                </c:pt>
                <c:pt idx="2342">
                  <c:v>5.3283500000000004</c:v>
                </c:pt>
                <c:pt idx="2343">
                  <c:v>5.3625800000000083</c:v>
                </c:pt>
                <c:pt idx="2344">
                  <c:v>5.3951200000000057</c:v>
                </c:pt>
                <c:pt idx="2345">
                  <c:v>5.425690000000003</c:v>
                </c:pt>
                <c:pt idx="2346">
                  <c:v>5.4540400000000062</c:v>
                </c:pt>
                <c:pt idx="2347">
                  <c:v>5.4799399999999991</c:v>
                </c:pt>
                <c:pt idx="2348">
                  <c:v>5.5031600000000083</c:v>
                </c:pt>
                <c:pt idx="2349">
                  <c:v>5.5235300000000009</c:v>
                </c:pt>
                <c:pt idx="2350">
                  <c:v>5.5409099999999967</c:v>
                </c:pt>
                <c:pt idx="2351">
                  <c:v>5.5552000000000064</c:v>
                </c:pt>
                <c:pt idx="2352">
                  <c:v>5.5663400000000038</c:v>
                </c:pt>
                <c:pt idx="2353">
                  <c:v>5.5743300000000033</c:v>
                </c:pt>
                <c:pt idx="2354">
                  <c:v>5.5791900000000041</c:v>
                </c:pt>
                <c:pt idx="2355">
                  <c:v>5.5809899999999999</c:v>
                </c:pt>
                <c:pt idx="2356">
                  <c:v>5.5798500000000075</c:v>
                </c:pt>
                <c:pt idx="2357">
                  <c:v>5.5758900000000011</c:v>
                </c:pt>
                <c:pt idx="2358">
                  <c:v>5.5692900000000023</c:v>
                </c:pt>
                <c:pt idx="2359">
                  <c:v>5.5602400000000003</c:v>
                </c:pt>
                <c:pt idx="2360">
                  <c:v>5.5489299999999986</c:v>
                </c:pt>
                <c:pt idx="2361">
                  <c:v>5.5355800000000031</c:v>
                </c:pt>
                <c:pt idx="2362">
                  <c:v>5.5204200000000014</c:v>
                </c:pt>
                <c:pt idx="2363">
                  <c:v>5.5036600000000035</c:v>
                </c:pt>
                <c:pt idx="2364">
                  <c:v>5.4855200000000011</c:v>
                </c:pt>
                <c:pt idx="2365">
                  <c:v>5.4662199999999999</c:v>
                </c:pt>
                <c:pt idx="2366">
                  <c:v>5.4459900000000019</c:v>
                </c:pt>
                <c:pt idx="2367">
                  <c:v>5.4250400000000027</c:v>
                </c:pt>
                <c:pt idx="2368">
                  <c:v>5.4035900000000083</c:v>
                </c:pt>
                <c:pt idx="2369">
                  <c:v>5.38185</c:v>
                </c:pt>
                <c:pt idx="2370">
                  <c:v>5.3600300000000018</c:v>
                </c:pt>
                <c:pt idx="2371">
                  <c:v>5.3383600000000015</c:v>
                </c:pt>
                <c:pt idx="2372">
                  <c:v>5.3170700000000011</c:v>
                </c:pt>
                <c:pt idx="2373">
                  <c:v>5.2963600000000071</c:v>
                </c:pt>
                <c:pt idx="2374">
                  <c:v>5.2764900000000026</c:v>
                </c:pt>
                <c:pt idx="2375">
                  <c:v>5.2576600000000013</c:v>
                </c:pt>
                <c:pt idx="2376">
                  <c:v>5.2401100000000014</c:v>
                </c:pt>
                <c:pt idx="2377">
                  <c:v>5.2240700000000047</c:v>
                </c:pt>
                <c:pt idx="2378">
                  <c:v>5.2097400000000036</c:v>
                </c:pt>
                <c:pt idx="2379">
                  <c:v>5.1973200000000048</c:v>
                </c:pt>
                <c:pt idx="2380">
                  <c:v>5.1869999999999976</c:v>
                </c:pt>
                <c:pt idx="2381">
                  <c:v>5.1789300000000011</c:v>
                </c:pt>
                <c:pt idx="2382">
                  <c:v>5.1732399999999998</c:v>
                </c:pt>
                <c:pt idx="2383">
                  <c:v>5.1700000000000088</c:v>
                </c:pt>
                <c:pt idx="2384">
                  <c:v>5.1692900000000037</c:v>
                </c:pt>
                <c:pt idx="2385">
                  <c:v>5.1711099999999988</c:v>
                </c:pt>
                <c:pt idx="2386">
                  <c:v>5.175450000000005</c:v>
                </c:pt>
                <c:pt idx="2387">
                  <c:v>5.1822400000000002</c:v>
                </c:pt>
                <c:pt idx="2388">
                  <c:v>5.1914000000000087</c:v>
                </c:pt>
                <c:pt idx="2389">
                  <c:v>5.2027800000000042</c:v>
                </c:pt>
                <c:pt idx="2390">
                  <c:v>5.2162500000000023</c:v>
                </c:pt>
                <c:pt idx="2391">
                  <c:v>5.2316100000000034</c:v>
                </c:pt>
                <c:pt idx="2392">
                  <c:v>5.2486800000000002</c:v>
                </c:pt>
                <c:pt idx="2393">
                  <c:v>5.267230000000005</c:v>
                </c:pt>
                <c:pt idx="2394">
                  <c:v>5.2870600000000039</c:v>
                </c:pt>
                <c:pt idx="2395">
                  <c:v>5.3079200000000029</c:v>
                </c:pt>
                <c:pt idx="2396">
                  <c:v>5.3296000000000063</c:v>
                </c:pt>
                <c:pt idx="2397">
                  <c:v>5.3518600000000021</c:v>
                </c:pt>
                <c:pt idx="2398">
                  <c:v>5.3744800000000055</c:v>
                </c:pt>
                <c:pt idx="2399">
                  <c:v>5.3972200000000043</c:v>
                </c:pt>
                <c:pt idx="2400">
                  <c:v>5.4198700000000031</c:v>
                </c:pt>
                <c:pt idx="2401">
                  <c:v>5.4422100000000029</c:v>
                </c:pt>
                <c:pt idx="2402">
                  <c:v>5.4640199999999979</c:v>
                </c:pt>
                <c:pt idx="2403">
                  <c:v>5.4850600000000043</c:v>
                </c:pt>
                <c:pt idx="2404">
                  <c:v>5.5051400000000044</c:v>
                </c:pt>
                <c:pt idx="2405">
                  <c:v>5.5240200000000002</c:v>
                </c:pt>
                <c:pt idx="2406">
                  <c:v>5.5415000000000063</c:v>
                </c:pt>
                <c:pt idx="2407">
                  <c:v>5.5573600000000027</c:v>
                </c:pt>
                <c:pt idx="2408">
                  <c:v>5.5713900000000081</c:v>
                </c:pt>
                <c:pt idx="2409">
                  <c:v>5.5833800000000053</c:v>
                </c:pt>
                <c:pt idx="2410">
                  <c:v>5.5931399999999982</c:v>
                </c:pt>
                <c:pt idx="2411">
                  <c:v>5.6004900000000077</c:v>
                </c:pt>
                <c:pt idx="2412">
                  <c:v>5.6052700000000044</c:v>
                </c:pt>
                <c:pt idx="2413">
                  <c:v>5.6073500000000038</c:v>
                </c:pt>
                <c:pt idx="2414">
                  <c:v>5.6066199999999995</c:v>
                </c:pt>
                <c:pt idx="2415">
                  <c:v>5.6029899999999984</c:v>
                </c:pt>
                <c:pt idx="2416">
                  <c:v>5.5964400000000012</c:v>
                </c:pt>
                <c:pt idx="2417">
                  <c:v>5.5869399999999985</c:v>
                </c:pt>
                <c:pt idx="2418">
                  <c:v>5.574540000000006</c:v>
                </c:pt>
                <c:pt idx="2419">
                  <c:v>5.5593000000000004</c:v>
                </c:pt>
                <c:pt idx="2420">
                  <c:v>5.5413199999999989</c:v>
                </c:pt>
                <c:pt idx="2421">
                  <c:v>5.5207500000000067</c:v>
                </c:pt>
                <c:pt idx="2422">
                  <c:v>5.4977400000000003</c:v>
                </c:pt>
                <c:pt idx="2423">
                  <c:v>5.4725100000000069</c:v>
                </c:pt>
                <c:pt idx="2424">
                  <c:v>5.4452400000000054</c:v>
                </c:pt>
                <c:pt idx="2425">
                  <c:v>5.4161900000000003</c:v>
                </c:pt>
                <c:pt idx="2426">
                  <c:v>5.3855900000000076</c:v>
                </c:pt>
                <c:pt idx="2427">
                  <c:v>5.3536800000000042</c:v>
                </c:pt>
                <c:pt idx="2428">
                  <c:v>5.3207300000000046</c:v>
                </c:pt>
                <c:pt idx="2429">
                  <c:v>5.286990000000003</c:v>
                </c:pt>
                <c:pt idx="2430">
                  <c:v>5.2527199999999965</c:v>
                </c:pt>
                <c:pt idx="2431">
                  <c:v>5.2181700000000006</c:v>
                </c:pt>
                <c:pt idx="2432">
                  <c:v>5.1836100000000087</c:v>
                </c:pt>
                <c:pt idx="2433">
                  <c:v>5.1492900000000077</c:v>
                </c:pt>
                <c:pt idx="2434">
                  <c:v>5.115470000000002</c:v>
                </c:pt>
                <c:pt idx="2435">
                  <c:v>5.082410000000003</c:v>
                </c:pt>
                <c:pt idx="2436">
                  <c:v>5.0503499999999946</c:v>
                </c:pt>
                <c:pt idx="2437">
                  <c:v>5.0195400000000063</c:v>
                </c:pt>
                <c:pt idx="2438">
                  <c:v>4.9902300000000039</c:v>
                </c:pt>
                <c:pt idx="2439">
                  <c:v>4.9626700000000028</c:v>
                </c:pt>
                <c:pt idx="2440">
                  <c:v>4.9370600000000024</c:v>
                </c:pt>
                <c:pt idx="2441">
                  <c:v>4.913649999999997</c:v>
                </c:pt>
                <c:pt idx="2442">
                  <c:v>4.8926100000000119</c:v>
                </c:pt>
                <c:pt idx="2443">
                  <c:v>4.8741300000000081</c:v>
                </c:pt>
                <c:pt idx="2444">
                  <c:v>4.8583700000000007</c:v>
                </c:pt>
                <c:pt idx="2445">
                  <c:v>4.8454499999999996</c:v>
                </c:pt>
                <c:pt idx="2446">
                  <c:v>4.8354699999999937</c:v>
                </c:pt>
                <c:pt idx="2447">
                  <c:v>4.8284800000000061</c:v>
                </c:pt>
                <c:pt idx="2448">
                  <c:v>4.8245300000000029</c:v>
                </c:pt>
                <c:pt idx="2449">
                  <c:v>4.8235799999999998</c:v>
                </c:pt>
                <c:pt idx="2450">
                  <c:v>4.8256200000000007</c:v>
                </c:pt>
                <c:pt idx="2451">
                  <c:v>4.8305499999999952</c:v>
                </c:pt>
                <c:pt idx="2452">
                  <c:v>4.8382600000000053</c:v>
                </c:pt>
                <c:pt idx="2453">
                  <c:v>4.8486200000000039</c:v>
                </c:pt>
                <c:pt idx="2454">
                  <c:v>4.861460000000001</c:v>
                </c:pt>
                <c:pt idx="2455">
                  <c:v>4.8765900000000002</c:v>
                </c:pt>
                <c:pt idx="2456">
                  <c:v>4.8937899999999956</c:v>
                </c:pt>
                <c:pt idx="2457">
                  <c:v>4.9128500000000059</c:v>
                </c:pt>
                <c:pt idx="2458">
                  <c:v>4.9335300000000046</c:v>
                </c:pt>
                <c:pt idx="2459">
                  <c:v>4.9555800000000048</c:v>
                </c:pt>
                <c:pt idx="2460">
                  <c:v>4.9787600000000012</c:v>
                </c:pt>
                <c:pt idx="2461">
                  <c:v>5.0028099999999966</c:v>
                </c:pt>
                <c:pt idx="2462">
                  <c:v>5.0274800000000113</c:v>
                </c:pt>
                <c:pt idx="2463">
                  <c:v>5.0524900000000059</c:v>
                </c:pt>
                <c:pt idx="2464">
                  <c:v>5.0775800000000046</c:v>
                </c:pt>
                <c:pt idx="2465">
                  <c:v>5.1024900000000031</c:v>
                </c:pt>
                <c:pt idx="2466">
                  <c:v>5.1269599999999969</c:v>
                </c:pt>
                <c:pt idx="2467">
                  <c:v>5.1507000000000076</c:v>
                </c:pt>
                <c:pt idx="2468">
                  <c:v>5.1734600000000057</c:v>
                </c:pt>
                <c:pt idx="2469">
                  <c:v>5.1949900000000042</c:v>
                </c:pt>
                <c:pt idx="2470">
                  <c:v>5.2150099999999995</c:v>
                </c:pt>
                <c:pt idx="2471">
                  <c:v>5.2332899999999967</c:v>
                </c:pt>
                <c:pt idx="2472">
                  <c:v>5.2496100000000112</c:v>
                </c:pt>
                <c:pt idx="2473">
                  <c:v>5.2637400000000056</c:v>
                </c:pt>
                <c:pt idx="2474">
                  <c:v>5.2755200000000002</c:v>
                </c:pt>
                <c:pt idx="2475">
                  <c:v>5.2847799999999978</c:v>
                </c:pt>
                <c:pt idx="2476">
                  <c:v>5.2913999999999959</c:v>
                </c:pt>
                <c:pt idx="2477">
                  <c:v>5.2953100000000077</c:v>
                </c:pt>
                <c:pt idx="2478">
                  <c:v>5.296440000000004</c:v>
                </c:pt>
                <c:pt idx="2479">
                  <c:v>5.2947900000000061</c:v>
                </c:pt>
                <c:pt idx="2480">
                  <c:v>5.2903999999999982</c:v>
                </c:pt>
                <c:pt idx="2481">
                  <c:v>5.2833299999999994</c:v>
                </c:pt>
                <c:pt idx="2482">
                  <c:v>5.2736700000000098</c:v>
                </c:pt>
                <c:pt idx="2483">
                  <c:v>5.2615600000000029</c:v>
                </c:pt>
                <c:pt idx="2484">
                  <c:v>5.2471600000000009</c:v>
                </c:pt>
                <c:pt idx="2485">
                  <c:v>5.2306400000000011</c:v>
                </c:pt>
                <c:pt idx="2486">
                  <c:v>5.2122099999999989</c:v>
                </c:pt>
                <c:pt idx="2487">
                  <c:v>5.192060000000005</c:v>
                </c:pt>
                <c:pt idx="2488">
                  <c:v>5.1704200000000071</c:v>
                </c:pt>
                <c:pt idx="2489">
                  <c:v>5.1475000000000009</c:v>
                </c:pt>
                <c:pt idx="2490">
                  <c:v>5.1235399999999984</c:v>
                </c:pt>
                <c:pt idx="2491">
                  <c:v>5.0987499999999955</c:v>
                </c:pt>
                <c:pt idx="2492">
                  <c:v>5.073350000000012</c:v>
                </c:pt>
                <c:pt idx="2493">
                  <c:v>5.0475600000000043</c:v>
                </c:pt>
                <c:pt idx="2494">
                  <c:v>5.0216100000000026</c:v>
                </c:pt>
                <c:pt idx="2495">
                  <c:v>4.9957199999999986</c:v>
                </c:pt>
                <c:pt idx="2496">
                  <c:v>4.970089999999999</c:v>
                </c:pt>
                <c:pt idx="2497">
                  <c:v>4.9449400000000097</c:v>
                </c:pt>
                <c:pt idx="2498">
                  <c:v>4.9205000000000041</c:v>
                </c:pt>
                <c:pt idx="2499">
                  <c:v>4.8969800000000063</c:v>
                </c:pt>
                <c:pt idx="2500">
                  <c:v>4.8745899999999978</c:v>
                </c:pt>
                <c:pt idx="2501">
                  <c:v>4.8535499999999985</c:v>
                </c:pt>
                <c:pt idx="2502">
                  <c:v>4.8340500000000119</c:v>
                </c:pt>
                <c:pt idx="2503">
                  <c:v>4.8163100000000085</c:v>
                </c:pt>
                <c:pt idx="2504">
                  <c:v>4.8004900000000035</c:v>
                </c:pt>
                <c:pt idx="2505">
                  <c:v>4.7867800000000003</c:v>
                </c:pt>
                <c:pt idx="2506">
                  <c:v>4.7753099999999975</c:v>
                </c:pt>
                <c:pt idx="2507">
                  <c:v>4.766200000000012</c:v>
                </c:pt>
                <c:pt idx="2508">
                  <c:v>4.7595400000000083</c:v>
                </c:pt>
                <c:pt idx="2509">
                  <c:v>4.7553900000000056</c:v>
                </c:pt>
                <c:pt idx="2510">
                  <c:v>4.7537599999999998</c:v>
                </c:pt>
                <c:pt idx="2511">
                  <c:v>4.754649999999998</c:v>
                </c:pt>
                <c:pt idx="2512">
                  <c:v>4.7580000000000098</c:v>
                </c:pt>
                <c:pt idx="2513">
                  <c:v>4.7637300000000025</c:v>
                </c:pt>
                <c:pt idx="2514">
                  <c:v>4.7717400000000012</c:v>
                </c:pt>
                <c:pt idx="2515">
                  <c:v>4.7818699999999978</c:v>
                </c:pt>
                <c:pt idx="2516">
                  <c:v>4.7939699999999945</c:v>
                </c:pt>
                <c:pt idx="2517">
                  <c:v>4.8078700000000083</c:v>
                </c:pt>
                <c:pt idx="2518">
                  <c:v>4.8233500000000049</c:v>
                </c:pt>
                <c:pt idx="2519">
                  <c:v>4.8402300000000054</c:v>
                </c:pt>
                <c:pt idx="2520">
                  <c:v>4.8582800000000006</c:v>
                </c:pt>
                <c:pt idx="2521">
                  <c:v>4.8773199999999974</c:v>
                </c:pt>
                <c:pt idx="2522">
                  <c:v>4.8971100000000121</c:v>
                </c:pt>
                <c:pt idx="2523">
                  <c:v>4.9174800000000047</c:v>
                </c:pt>
                <c:pt idx="2524">
                  <c:v>4.9382000000000019</c:v>
                </c:pt>
                <c:pt idx="2525">
                  <c:v>4.9590900000000033</c:v>
                </c:pt>
                <c:pt idx="2526">
                  <c:v>4.9799499999999952</c:v>
                </c:pt>
                <c:pt idx="2527">
                  <c:v>5.0005800000000065</c:v>
                </c:pt>
                <c:pt idx="2528">
                  <c:v>5.0208100000000044</c:v>
                </c:pt>
                <c:pt idx="2529">
                  <c:v>5.0404200000000046</c:v>
                </c:pt>
                <c:pt idx="2530">
                  <c:v>5.0592400000000026</c:v>
                </c:pt>
                <c:pt idx="2531">
                  <c:v>5.0770699999999991</c:v>
                </c:pt>
                <c:pt idx="2532">
                  <c:v>5.0937100000000015</c:v>
                </c:pt>
                <c:pt idx="2533">
                  <c:v>5.1089699999999993</c:v>
                </c:pt>
                <c:pt idx="2534">
                  <c:v>5.1226500000000073</c:v>
                </c:pt>
                <c:pt idx="2535">
                  <c:v>5.1345699999999965</c:v>
                </c:pt>
                <c:pt idx="2536">
                  <c:v>5.14452</c:v>
                </c:pt>
                <c:pt idx="2537">
                  <c:v>5.1523500000000126</c:v>
                </c:pt>
                <c:pt idx="2538">
                  <c:v>5.157890000000009</c:v>
                </c:pt>
                <c:pt idx="2539">
                  <c:v>5.1610100000000045</c:v>
                </c:pt>
                <c:pt idx="2540">
                  <c:v>5.1615900000000039</c:v>
                </c:pt>
                <c:pt idx="2541">
                  <c:v>5.1595499999999959</c:v>
                </c:pt>
                <c:pt idx="2542">
                  <c:v>5.154830000000004</c:v>
                </c:pt>
                <c:pt idx="2543">
                  <c:v>5.1474100000000078</c:v>
                </c:pt>
                <c:pt idx="2544">
                  <c:v>5.1373200000000026</c:v>
                </c:pt>
                <c:pt idx="2545">
                  <c:v>5.1246100000000041</c:v>
                </c:pt>
                <c:pt idx="2546">
                  <c:v>5.1093800000000016</c:v>
                </c:pt>
                <c:pt idx="2547">
                  <c:v>5.0917400000000015</c:v>
                </c:pt>
                <c:pt idx="2548">
                  <c:v>5.0718400000000088</c:v>
                </c:pt>
                <c:pt idx="2549">
                  <c:v>5.0498900000000049</c:v>
                </c:pt>
                <c:pt idx="2550">
                  <c:v>5.0260700000000043</c:v>
                </c:pt>
                <c:pt idx="2551">
                  <c:v>5.0005999999999915</c:v>
                </c:pt>
                <c:pt idx="2552">
                  <c:v>4.9737300000000033</c:v>
                </c:pt>
                <c:pt idx="2553">
                  <c:v>4.9456800000000101</c:v>
                </c:pt>
                <c:pt idx="2554">
                  <c:v>4.916710000000009</c:v>
                </c:pt>
                <c:pt idx="2555">
                  <c:v>4.8870600000000053</c:v>
                </c:pt>
                <c:pt idx="2556">
                  <c:v>4.856979999999993</c:v>
                </c:pt>
                <c:pt idx="2557">
                  <c:v>4.826730000000012</c:v>
                </c:pt>
                <c:pt idx="2558">
                  <c:v>4.7965500000000105</c:v>
                </c:pt>
                <c:pt idx="2559">
                  <c:v>4.766689999999997</c:v>
                </c:pt>
                <c:pt idx="2560">
                  <c:v>4.7373900000000049</c:v>
                </c:pt>
                <c:pt idx="2561">
                  <c:v>4.708919999999992</c:v>
                </c:pt>
                <c:pt idx="2562">
                  <c:v>4.6815200000000061</c:v>
                </c:pt>
                <c:pt idx="2563">
                  <c:v>4.6554200000000066</c:v>
                </c:pt>
                <c:pt idx="2564">
                  <c:v>4.6308900000000079</c:v>
                </c:pt>
                <c:pt idx="2565">
                  <c:v>4.6081499999999949</c:v>
                </c:pt>
                <c:pt idx="2566">
                  <c:v>4.5874299999999977</c:v>
                </c:pt>
                <c:pt idx="2567">
                  <c:v>4.568940000000012</c:v>
                </c:pt>
                <c:pt idx="2568">
                  <c:v>4.5529000000000082</c:v>
                </c:pt>
                <c:pt idx="2569">
                  <c:v>4.5394799999999975</c:v>
                </c:pt>
                <c:pt idx="2570">
                  <c:v>4.5288299999999992</c:v>
                </c:pt>
                <c:pt idx="2571">
                  <c:v>4.5210799999999978</c:v>
                </c:pt>
                <c:pt idx="2572">
                  <c:v>4.5163200000000074</c:v>
                </c:pt>
                <c:pt idx="2573">
                  <c:v>4.5145900000000125</c:v>
                </c:pt>
                <c:pt idx="2574">
                  <c:v>4.5159200000000084</c:v>
                </c:pt>
                <c:pt idx="2575">
                  <c:v>4.5202799999999996</c:v>
                </c:pt>
                <c:pt idx="2576">
                  <c:v>4.5275999999999925</c:v>
                </c:pt>
                <c:pt idx="2577">
                  <c:v>4.5377800000000121</c:v>
                </c:pt>
                <c:pt idx="2578">
                  <c:v>4.550690000000003</c:v>
                </c:pt>
                <c:pt idx="2579">
                  <c:v>4.5661500000000075</c:v>
                </c:pt>
                <c:pt idx="2580">
                  <c:v>4.5839699999999937</c:v>
                </c:pt>
                <c:pt idx="2581">
                  <c:v>4.6039200000000022</c:v>
                </c:pt>
                <c:pt idx="2582">
                  <c:v>4.625780000000006</c:v>
                </c:pt>
                <c:pt idx="2583">
                  <c:v>4.6492800000000045</c:v>
                </c:pt>
                <c:pt idx="2584">
                  <c:v>4.6741600000000005</c:v>
                </c:pt>
                <c:pt idx="2585">
                  <c:v>4.70017</c:v>
                </c:pt>
                <c:pt idx="2586">
                  <c:v>4.727019999999996</c:v>
                </c:pt>
                <c:pt idx="2587">
                  <c:v>4.7544400000000024</c:v>
                </c:pt>
                <c:pt idx="2588">
                  <c:v>4.7821600000000046</c:v>
                </c:pt>
                <c:pt idx="2589">
                  <c:v>4.8098899999999958</c:v>
                </c:pt>
                <c:pt idx="2590">
                  <c:v>4.8373500000000007</c:v>
                </c:pt>
                <c:pt idx="2591">
                  <c:v>4.8642699999999905</c:v>
                </c:pt>
                <c:pt idx="2592">
                  <c:v>4.8903500000000122</c:v>
                </c:pt>
                <c:pt idx="2593">
                  <c:v>4.9153200000000083</c:v>
                </c:pt>
                <c:pt idx="2594">
                  <c:v>4.9388900000000007</c:v>
                </c:pt>
                <c:pt idx="2595">
                  <c:v>4.9607699999999966</c:v>
                </c:pt>
                <c:pt idx="2596">
                  <c:v>4.9806899999999956</c:v>
                </c:pt>
                <c:pt idx="2597">
                  <c:v>4.9983800000000116</c:v>
                </c:pt>
                <c:pt idx="2598">
                  <c:v>5.0135800000000046</c:v>
                </c:pt>
                <c:pt idx="2599">
                  <c:v>5.0260700000000043</c:v>
                </c:pt>
                <c:pt idx="2600">
                  <c:v>5.0356299999999976</c:v>
                </c:pt>
                <c:pt idx="2601">
                  <c:v>5.0420799999999986</c:v>
                </c:pt>
                <c:pt idx="2602">
                  <c:v>5.0452800000000053</c:v>
                </c:pt>
                <c:pt idx="2603">
                  <c:v>5.0451200000000114</c:v>
                </c:pt>
                <c:pt idx="2604">
                  <c:v>5.0415500000000009</c:v>
                </c:pt>
                <c:pt idx="2605">
                  <c:v>5.0345400000000069</c:v>
                </c:pt>
                <c:pt idx="2606">
                  <c:v>5.0241299999999995</c:v>
                </c:pt>
                <c:pt idx="2607">
                  <c:v>5.010380000000012</c:v>
                </c:pt>
                <c:pt idx="2608">
                  <c:v>4.9934100000000115</c:v>
                </c:pt>
                <c:pt idx="2609">
                  <c:v>4.9733599999999996</c:v>
                </c:pt>
                <c:pt idx="2610">
                  <c:v>4.9504299999999972</c:v>
                </c:pt>
                <c:pt idx="2611">
                  <c:v>4.9248199999999969</c:v>
                </c:pt>
                <c:pt idx="2612">
                  <c:v>4.8967700000000036</c:v>
                </c:pt>
                <c:pt idx="2613">
                  <c:v>4.8665200000000084</c:v>
                </c:pt>
                <c:pt idx="2614">
                  <c:v>4.8343399999999974</c:v>
                </c:pt>
                <c:pt idx="2615">
                  <c:v>4.8004899999999964</c:v>
                </c:pt>
                <c:pt idx="2616">
                  <c:v>4.7652399999999915</c:v>
                </c:pt>
                <c:pt idx="2617">
                  <c:v>4.7288700000000148</c:v>
                </c:pt>
                <c:pt idx="2618">
                  <c:v>4.6916599999999988</c:v>
                </c:pt>
                <c:pt idx="2619">
                  <c:v>4.6538699999999977</c:v>
                </c:pt>
                <c:pt idx="2620">
                  <c:v>4.6157800000000009</c:v>
                </c:pt>
                <c:pt idx="2621">
                  <c:v>4.5776499999999913</c:v>
                </c:pt>
                <c:pt idx="2622">
                  <c:v>4.5397700000000043</c:v>
                </c:pt>
                <c:pt idx="2623">
                  <c:v>4.5024000000000086</c:v>
                </c:pt>
                <c:pt idx="2624">
                  <c:v>4.4658100000000047</c:v>
                </c:pt>
                <c:pt idx="2625">
                  <c:v>4.4302600000000041</c:v>
                </c:pt>
                <c:pt idx="2626">
                  <c:v>4.396010000000004</c:v>
                </c:pt>
                <c:pt idx="2627">
                  <c:v>4.3633100000000127</c:v>
                </c:pt>
                <c:pt idx="2628">
                  <c:v>4.3324100000000101</c:v>
                </c:pt>
                <c:pt idx="2629">
                  <c:v>4.3035100000000028</c:v>
                </c:pt>
                <c:pt idx="2630">
                  <c:v>4.2768200000000007</c:v>
                </c:pt>
                <c:pt idx="2631">
                  <c:v>4.2524999999999977</c:v>
                </c:pt>
                <c:pt idx="2632">
                  <c:v>4.2306900000000098</c:v>
                </c:pt>
                <c:pt idx="2633">
                  <c:v>4.2114900000000119</c:v>
                </c:pt>
                <c:pt idx="2634">
                  <c:v>4.1949600000000089</c:v>
                </c:pt>
                <c:pt idx="2635">
                  <c:v>4.1811100000000039</c:v>
                </c:pt>
                <c:pt idx="2636">
                  <c:v>4.16995</c:v>
                </c:pt>
                <c:pt idx="2637">
                  <c:v>4.1613900000000115</c:v>
                </c:pt>
                <c:pt idx="2638">
                  <c:v>4.1553700000000049</c:v>
                </c:pt>
                <c:pt idx="2639">
                  <c:v>4.1517599999999959</c:v>
                </c:pt>
                <c:pt idx="2640">
                  <c:v>4.1504099999999937</c:v>
                </c:pt>
                <c:pt idx="2641">
                  <c:v>4.1511500000000012</c:v>
                </c:pt>
                <c:pt idx="2642">
                  <c:v>4.1538200000000103</c:v>
                </c:pt>
                <c:pt idx="2643">
                  <c:v>4.1582100000000111</c:v>
                </c:pt>
                <c:pt idx="2644">
                  <c:v>4.1641300000000001</c:v>
                </c:pt>
                <c:pt idx="2645">
                  <c:v>4.1713900000000024</c:v>
                </c:pt>
                <c:pt idx="2646">
                  <c:v>4.179789999999997</c:v>
                </c:pt>
                <c:pt idx="2647">
                  <c:v>4.1891300000000058</c:v>
                </c:pt>
                <c:pt idx="2648">
                  <c:v>4.1992400000000032</c:v>
                </c:pt>
                <c:pt idx="2649">
                  <c:v>4.2099199999999968</c:v>
                </c:pt>
                <c:pt idx="2650">
                  <c:v>4.2210000000000036</c:v>
                </c:pt>
                <c:pt idx="2651">
                  <c:v>4.2323099999999982</c:v>
                </c:pt>
                <c:pt idx="2652">
                  <c:v>4.2436700000000087</c:v>
                </c:pt>
                <c:pt idx="2653">
                  <c:v>4.2549000000000063</c:v>
                </c:pt>
                <c:pt idx="2654">
                  <c:v>4.2658300000000082</c:v>
                </c:pt>
                <c:pt idx="2655">
                  <c:v>4.276290000000003</c:v>
                </c:pt>
                <c:pt idx="2656">
                  <c:v>4.2860900000000015</c:v>
                </c:pt>
                <c:pt idx="2657">
                  <c:v>4.2950700000000097</c:v>
                </c:pt>
                <c:pt idx="2658">
                  <c:v>4.3030200000000036</c:v>
                </c:pt>
                <c:pt idx="2659">
                  <c:v>4.3097800000000035</c:v>
                </c:pt>
                <c:pt idx="2660">
                  <c:v>4.315179999999998</c:v>
                </c:pt>
                <c:pt idx="2661">
                  <c:v>4.3190299999999979</c:v>
                </c:pt>
                <c:pt idx="2662">
                  <c:v>4.3211800000000125</c:v>
                </c:pt>
                <c:pt idx="2663">
                  <c:v>4.3215000000000003</c:v>
                </c:pt>
                <c:pt idx="2664">
                  <c:v>4.3198600000000056</c:v>
                </c:pt>
                <c:pt idx="2665">
                  <c:v>4.3161599999999964</c:v>
                </c:pt>
                <c:pt idx="2666">
                  <c:v>4.3103299999999933</c:v>
                </c:pt>
                <c:pt idx="2667">
                  <c:v>4.3023500000000041</c:v>
                </c:pt>
                <c:pt idx="2668">
                  <c:v>4.2921800000000019</c:v>
                </c:pt>
                <c:pt idx="2669">
                  <c:v>4.2798700000000025</c:v>
                </c:pt>
                <c:pt idx="2670">
                  <c:v>4.2654600000000045</c:v>
                </c:pt>
                <c:pt idx="2671">
                  <c:v>4.2490399999999937</c:v>
                </c:pt>
                <c:pt idx="2672">
                  <c:v>4.2307200000000051</c:v>
                </c:pt>
                <c:pt idx="2673">
                  <c:v>4.2106400000000122</c:v>
                </c:pt>
                <c:pt idx="2674">
                  <c:v>4.1889600000000087</c:v>
                </c:pt>
                <c:pt idx="2675">
                  <c:v>4.1658699999999982</c:v>
                </c:pt>
                <c:pt idx="2676">
                  <c:v>4.141539999999992</c:v>
                </c:pt>
                <c:pt idx="2677">
                  <c:v>4.1161800000000142</c:v>
                </c:pt>
                <c:pt idx="2678">
                  <c:v>4.0900000000000034</c:v>
                </c:pt>
                <c:pt idx="2679">
                  <c:v>4.063200000000009</c:v>
                </c:pt>
                <c:pt idx="2680">
                  <c:v>4.035979999999995</c:v>
                </c:pt>
                <c:pt idx="2681">
                  <c:v>4.0085600000000028</c:v>
                </c:pt>
                <c:pt idx="2682">
                  <c:v>3.9811400000000106</c:v>
                </c:pt>
                <c:pt idx="2683">
                  <c:v>3.9539200000000108</c:v>
                </c:pt>
                <c:pt idx="2684">
                  <c:v>3.9271300000000053</c:v>
                </c:pt>
                <c:pt idx="2685">
                  <c:v>3.9009599999999978</c:v>
                </c:pt>
                <c:pt idx="2686">
                  <c:v>3.8756400000000184</c:v>
                </c:pt>
                <c:pt idx="2687">
                  <c:v>3.8513700000000028</c:v>
                </c:pt>
                <c:pt idx="2688">
                  <c:v>3.8283800000000099</c:v>
                </c:pt>
                <c:pt idx="2689">
                  <c:v>3.8068999999999988</c:v>
                </c:pt>
                <c:pt idx="2690">
                  <c:v>3.7871499999999969</c:v>
                </c:pt>
                <c:pt idx="2691">
                  <c:v>3.769360000000006</c:v>
                </c:pt>
                <c:pt idx="2692">
                  <c:v>3.7537500000000108</c:v>
                </c:pt>
                <c:pt idx="2693">
                  <c:v>3.74054000000001</c:v>
                </c:pt>
                <c:pt idx="2694">
                  <c:v>3.729929999999996</c:v>
                </c:pt>
                <c:pt idx="2695">
                  <c:v>3.7221200000000039</c:v>
                </c:pt>
                <c:pt idx="2696">
                  <c:v>3.717250000000007</c:v>
                </c:pt>
                <c:pt idx="2697">
                  <c:v>3.7154800000000137</c:v>
                </c:pt>
                <c:pt idx="2698">
                  <c:v>3.7168900000000065</c:v>
                </c:pt>
                <c:pt idx="2699">
                  <c:v>3.7215599999999966</c:v>
                </c:pt>
                <c:pt idx="2700">
                  <c:v>3.7295000000000016</c:v>
                </c:pt>
                <c:pt idx="2701">
                  <c:v>3.7407100000000071</c:v>
                </c:pt>
                <c:pt idx="2702">
                  <c:v>3.7551200000000051</c:v>
                </c:pt>
                <c:pt idx="2703">
                  <c:v>3.7726300000000066</c:v>
                </c:pt>
                <c:pt idx="2704">
                  <c:v>3.7931099999999986</c:v>
                </c:pt>
                <c:pt idx="2705">
                  <c:v>3.8163799999999952</c:v>
                </c:pt>
                <c:pt idx="2706">
                  <c:v>3.8422300000000149</c:v>
                </c:pt>
                <c:pt idx="2707">
                  <c:v>3.8704400000000021</c:v>
                </c:pt>
                <c:pt idx="2708">
                  <c:v>3.9007500000000022</c:v>
                </c:pt>
                <c:pt idx="2709">
                  <c:v>3.9328799999999973</c:v>
                </c:pt>
                <c:pt idx="2710">
                  <c:v>3.9665600000000012</c:v>
                </c:pt>
                <c:pt idx="2711">
                  <c:v>4.0014900000000182</c:v>
                </c:pt>
                <c:pt idx="2712">
                  <c:v>4.0373700000000099</c:v>
                </c:pt>
                <c:pt idx="2713">
                  <c:v>4.073900000000009</c:v>
                </c:pt>
                <c:pt idx="2714">
                  <c:v>4.1107700000000023</c:v>
                </c:pt>
                <c:pt idx="2715">
                  <c:v>4.1476600000000019</c:v>
                </c:pt>
                <c:pt idx="2716">
                  <c:v>4.1842700000000121</c:v>
                </c:pt>
                <c:pt idx="2717">
                  <c:v>4.2202900000000056</c:v>
                </c:pt>
                <c:pt idx="2718">
                  <c:v>4.2554200000000009</c:v>
                </c:pt>
                <c:pt idx="2719">
                  <c:v>4.2893400000000099</c:v>
                </c:pt>
                <c:pt idx="2720">
                  <c:v>4.3217599999999976</c:v>
                </c:pt>
                <c:pt idx="2721">
                  <c:v>4.3524000000000171</c:v>
                </c:pt>
                <c:pt idx="2722">
                  <c:v>4.3809700000000049</c:v>
                </c:pt>
                <c:pt idx="2723">
                  <c:v>4.4072300000000126</c:v>
                </c:pt>
                <c:pt idx="2724">
                  <c:v>4.4309200000000004</c:v>
                </c:pt>
                <c:pt idx="2725">
                  <c:v>4.4518400000000042</c:v>
                </c:pt>
                <c:pt idx="2726">
                  <c:v>4.4698000000000064</c:v>
                </c:pt>
                <c:pt idx="2727">
                  <c:v>4.4846700000000084</c:v>
                </c:pt>
                <c:pt idx="2728">
                  <c:v>4.4963200000000114</c:v>
                </c:pt>
                <c:pt idx="2729">
                  <c:v>4.5046999999999997</c:v>
                </c:pt>
                <c:pt idx="2730">
                  <c:v>4.5097800000000063</c:v>
                </c:pt>
                <c:pt idx="2731">
                  <c:v>4.5115700000000061</c:v>
                </c:pt>
                <c:pt idx="2732">
                  <c:v>4.5101400000000069</c:v>
                </c:pt>
                <c:pt idx="2733">
                  <c:v>4.505580000000009</c:v>
                </c:pt>
                <c:pt idx="2734">
                  <c:v>4.4980199999999968</c:v>
                </c:pt>
                <c:pt idx="2735">
                  <c:v>4.4876299999999958</c:v>
                </c:pt>
                <c:pt idx="2736">
                  <c:v>4.4746000000000095</c:v>
                </c:pt>
                <c:pt idx="2737">
                  <c:v>4.4591700000000145</c:v>
                </c:pt>
                <c:pt idx="2738">
                  <c:v>4.4415500000000065</c:v>
                </c:pt>
                <c:pt idx="2739">
                  <c:v>4.421999999999997</c:v>
                </c:pt>
                <c:pt idx="2740">
                  <c:v>4.4007900000000006</c:v>
                </c:pt>
                <c:pt idx="2741">
                  <c:v>4.3781700000000114</c:v>
                </c:pt>
                <c:pt idx="2742">
                  <c:v>4.3544200000000046</c:v>
                </c:pt>
                <c:pt idx="2743">
                  <c:v>4.3297900000000027</c:v>
                </c:pt>
                <c:pt idx="2744">
                  <c:v>4.3045600000000093</c:v>
                </c:pt>
                <c:pt idx="2745">
                  <c:v>4.2789800000000042</c:v>
                </c:pt>
                <c:pt idx="2746">
                  <c:v>4.2533300000000054</c:v>
                </c:pt>
                <c:pt idx="2747">
                  <c:v>4.2278600000000068</c:v>
                </c:pt>
                <c:pt idx="2748">
                  <c:v>4.2028200000000027</c:v>
                </c:pt>
                <c:pt idx="2749">
                  <c:v>4.1784800000000075</c:v>
                </c:pt>
                <c:pt idx="2750">
                  <c:v>4.1550699999999949</c:v>
                </c:pt>
                <c:pt idx="2751">
                  <c:v>4.1328500000000048</c:v>
                </c:pt>
                <c:pt idx="2752">
                  <c:v>4.1120600000000138</c:v>
                </c:pt>
                <c:pt idx="2753">
                  <c:v>4.0929399999999987</c:v>
                </c:pt>
                <c:pt idx="2754">
                  <c:v>4.0757100000000008</c:v>
                </c:pt>
                <c:pt idx="2755">
                  <c:v>4.0605800000000016</c:v>
                </c:pt>
                <c:pt idx="2756">
                  <c:v>4.0477500000000077</c:v>
                </c:pt>
                <c:pt idx="2757">
                  <c:v>4.0374000000000052</c:v>
                </c:pt>
                <c:pt idx="2758">
                  <c:v>4.0296500000000037</c:v>
                </c:pt>
                <c:pt idx="2759">
                  <c:v>4.0246400000000051</c:v>
                </c:pt>
                <c:pt idx="2760">
                  <c:v>4.0224400000000031</c:v>
                </c:pt>
                <c:pt idx="2761">
                  <c:v>4.0231000000000137</c:v>
                </c:pt>
                <c:pt idx="2762">
                  <c:v>4.0266100000000051</c:v>
                </c:pt>
                <c:pt idx="2763">
                  <c:v>4.0329400000000106</c:v>
                </c:pt>
                <c:pt idx="2764">
                  <c:v>4.0420299999999969</c:v>
                </c:pt>
                <c:pt idx="2765">
                  <c:v>4.0537599999999969</c:v>
                </c:pt>
                <c:pt idx="2766">
                  <c:v>4.0679900000000089</c:v>
                </c:pt>
                <c:pt idx="2767">
                  <c:v>4.0845500000000072</c:v>
                </c:pt>
                <c:pt idx="2768">
                  <c:v>4.1032300000000106</c:v>
                </c:pt>
                <c:pt idx="2769">
                  <c:v>4.1238200000000091</c:v>
                </c:pt>
                <c:pt idx="2770">
                  <c:v>4.1460799999999978</c:v>
                </c:pt>
                <c:pt idx="2771">
                  <c:v>4.169770000000014</c:v>
                </c:pt>
                <c:pt idx="2772">
                  <c:v>4.19465000000001</c:v>
                </c:pt>
                <c:pt idx="2773">
                  <c:v>4.2204499999999996</c:v>
                </c:pt>
                <c:pt idx="2774">
                  <c:v>4.2469300000000061</c:v>
                </c:pt>
                <c:pt idx="2775">
                  <c:v>4.273840000000007</c:v>
                </c:pt>
                <c:pt idx="2776">
                  <c:v>4.3009400000000113</c:v>
                </c:pt>
                <c:pt idx="2777">
                  <c:v>4.3279800000000108</c:v>
                </c:pt>
                <c:pt idx="2778">
                  <c:v>4.3547300000000035</c:v>
                </c:pt>
                <c:pt idx="2779">
                  <c:v>4.3809400000000096</c:v>
                </c:pt>
                <c:pt idx="2780">
                  <c:v>4.4063900000000018</c:v>
                </c:pt>
                <c:pt idx="2781">
                  <c:v>4.4308500000000066</c:v>
                </c:pt>
                <c:pt idx="2782">
                  <c:v>4.4540900000000079</c:v>
                </c:pt>
                <c:pt idx="2783">
                  <c:v>4.47590000000001</c:v>
                </c:pt>
                <c:pt idx="2784">
                  <c:v>4.4960400000000078</c:v>
                </c:pt>
                <c:pt idx="2785">
                  <c:v>4.5143300000000011</c:v>
                </c:pt>
                <c:pt idx="2786">
                  <c:v>4.5305500000000052</c:v>
                </c:pt>
                <c:pt idx="2787">
                  <c:v>4.544540000000012</c:v>
                </c:pt>
                <c:pt idx="2788">
                  <c:v>4.5561300000000102</c:v>
                </c:pt>
                <c:pt idx="2789">
                  <c:v>4.565179999999998</c:v>
                </c:pt>
                <c:pt idx="2790">
                  <c:v>4.5715799999999973</c:v>
                </c:pt>
                <c:pt idx="2791">
                  <c:v>4.5752600000000143</c:v>
                </c:pt>
                <c:pt idx="2792">
                  <c:v>4.5761500000000126</c:v>
                </c:pt>
                <c:pt idx="2793">
                  <c:v>4.5742500000000064</c:v>
                </c:pt>
                <c:pt idx="2794">
                  <c:v>4.569580000000002</c:v>
                </c:pt>
                <c:pt idx="2795">
                  <c:v>4.5621900000000011</c:v>
                </c:pt>
                <c:pt idx="2796">
                  <c:v>4.552170000000018</c:v>
                </c:pt>
                <c:pt idx="2797">
                  <c:v>4.5396200000000135</c:v>
                </c:pt>
                <c:pt idx="2798">
                  <c:v>4.5247000000000099</c:v>
                </c:pt>
                <c:pt idx="2799">
                  <c:v>4.5075700000000012</c:v>
                </c:pt>
                <c:pt idx="2800">
                  <c:v>4.4883999999999986</c:v>
                </c:pt>
                <c:pt idx="2801">
                  <c:v>4.467400000000012</c:v>
                </c:pt>
                <c:pt idx="2802">
                  <c:v>4.4447800000000086</c:v>
                </c:pt>
                <c:pt idx="2803">
                  <c:v>4.4207500000000124</c:v>
                </c:pt>
                <c:pt idx="2804">
                  <c:v>4.3955300000000079</c:v>
                </c:pt>
                <c:pt idx="2805">
                  <c:v>4.369339999999994</c:v>
                </c:pt>
                <c:pt idx="2806">
                  <c:v>4.342400000000012</c:v>
                </c:pt>
                <c:pt idx="2807">
                  <c:v>4.3149300000000039</c:v>
                </c:pt>
                <c:pt idx="2808">
                  <c:v>4.2871700000000033</c:v>
                </c:pt>
                <c:pt idx="2809">
                  <c:v>4.2593300000000056</c:v>
                </c:pt>
                <c:pt idx="2810">
                  <c:v>4.2316500000000019</c:v>
                </c:pt>
                <c:pt idx="2811">
                  <c:v>4.2043600000000083</c:v>
                </c:pt>
                <c:pt idx="2812">
                  <c:v>4.1776700000000062</c:v>
                </c:pt>
                <c:pt idx="2813">
                  <c:v>4.1518400000000071</c:v>
                </c:pt>
                <c:pt idx="2814">
                  <c:v>4.1270800000000065</c:v>
                </c:pt>
                <c:pt idx="2815">
                  <c:v>4.1036399999999986</c:v>
                </c:pt>
                <c:pt idx="2816">
                  <c:v>4.0817200000000184</c:v>
                </c:pt>
                <c:pt idx="2817">
                  <c:v>4.0615600000000143</c:v>
                </c:pt>
                <c:pt idx="2818">
                  <c:v>4.0433400000000006</c:v>
                </c:pt>
                <c:pt idx="2819">
                  <c:v>4.0272599999999983</c:v>
                </c:pt>
                <c:pt idx="2820">
                  <c:v>4.0134900000000044</c:v>
                </c:pt>
                <c:pt idx="2821">
                  <c:v>4.0021500000000145</c:v>
                </c:pt>
                <c:pt idx="2822">
                  <c:v>3.9933600000000098</c:v>
                </c:pt>
                <c:pt idx="2823">
                  <c:v>3.9871900000000124</c:v>
                </c:pt>
                <c:pt idx="2824">
                  <c:v>3.9836700000000036</c:v>
                </c:pt>
                <c:pt idx="2825">
                  <c:v>3.9828100000000006</c:v>
                </c:pt>
                <c:pt idx="2826">
                  <c:v>3.9845800000000082</c:v>
                </c:pt>
                <c:pt idx="2827">
                  <c:v>3.9889200000000073</c:v>
                </c:pt>
                <c:pt idx="2828">
                  <c:v>3.9957200000000057</c:v>
                </c:pt>
                <c:pt idx="2829">
                  <c:v>4.0048600000000079</c:v>
                </c:pt>
                <c:pt idx="2830">
                  <c:v>4.0161999999999978</c:v>
                </c:pt>
                <c:pt idx="2831">
                  <c:v>4.0295600000000178</c:v>
                </c:pt>
                <c:pt idx="2832">
                  <c:v>4.0447600000000108</c:v>
                </c:pt>
                <c:pt idx="2833">
                  <c:v>4.0616100000000017</c:v>
                </c:pt>
                <c:pt idx="2834">
                  <c:v>4.0799099999999981</c:v>
                </c:pt>
                <c:pt idx="2835">
                  <c:v>4.0994500000000045</c:v>
                </c:pt>
                <c:pt idx="2836">
                  <c:v>4.1200200000000109</c:v>
                </c:pt>
                <c:pt idx="2837">
                  <c:v>4.1414300000000139</c:v>
                </c:pt>
                <c:pt idx="2838">
                  <c:v>4.1634500000000116</c:v>
                </c:pt>
                <c:pt idx="2839">
                  <c:v>4.1858900000000006</c:v>
                </c:pt>
                <c:pt idx="2840">
                  <c:v>4.2085299999999961</c:v>
                </c:pt>
                <c:pt idx="2841">
                  <c:v>4.2311600000000169</c:v>
                </c:pt>
                <c:pt idx="2842">
                  <c:v>4.2535500000000042</c:v>
                </c:pt>
                <c:pt idx="2843">
                  <c:v>4.2754900000000049</c:v>
                </c:pt>
                <c:pt idx="2844">
                  <c:v>4.2967399999999998</c:v>
                </c:pt>
                <c:pt idx="2845">
                  <c:v>4.3170700000000011</c:v>
                </c:pt>
                <c:pt idx="2846">
                  <c:v>4.3362500000000068</c:v>
                </c:pt>
                <c:pt idx="2847">
                  <c:v>4.3540300000000087</c:v>
                </c:pt>
                <c:pt idx="2848">
                  <c:v>4.3701700000000017</c:v>
                </c:pt>
                <c:pt idx="2849">
                  <c:v>4.3844399999999979</c:v>
                </c:pt>
                <c:pt idx="2850">
                  <c:v>4.3966199999999986</c:v>
                </c:pt>
                <c:pt idx="2851">
                  <c:v>4.4065000000000083</c:v>
                </c:pt>
                <c:pt idx="2852">
                  <c:v>4.4139000000000124</c:v>
                </c:pt>
                <c:pt idx="2853">
                  <c:v>4.4186700000000059</c:v>
                </c:pt>
                <c:pt idx="2854">
                  <c:v>4.4206900000000076</c:v>
                </c:pt>
                <c:pt idx="2855">
                  <c:v>4.4198700000000031</c:v>
                </c:pt>
                <c:pt idx="2856">
                  <c:v>4.4161800000000113</c:v>
                </c:pt>
                <c:pt idx="2857">
                  <c:v>4.4096200000000039</c:v>
                </c:pt>
                <c:pt idx="2858">
                  <c:v>4.4002200000000045</c:v>
                </c:pt>
                <c:pt idx="2859">
                  <c:v>4.3880800000000022</c:v>
                </c:pt>
                <c:pt idx="2860">
                  <c:v>4.3733200000000068</c:v>
                </c:pt>
                <c:pt idx="2861">
                  <c:v>4.3561000000000121</c:v>
                </c:pt>
                <c:pt idx="2862">
                  <c:v>4.3366100000000074</c:v>
                </c:pt>
                <c:pt idx="2863">
                  <c:v>4.3150700000000057</c:v>
                </c:pt>
                <c:pt idx="2864">
                  <c:v>4.2917000000000058</c:v>
                </c:pt>
                <c:pt idx="2865">
                  <c:v>4.266769999999994</c:v>
                </c:pt>
                <c:pt idx="2866">
                  <c:v>4.2405200000000178</c:v>
                </c:pt>
                <c:pt idx="2867">
                  <c:v>4.2132200000000068</c:v>
                </c:pt>
                <c:pt idx="2868">
                  <c:v>4.1851300000000009</c:v>
                </c:pt>
                <c:pt idx="2869">
                  <c:v>4.1565099999999973</c:v>
                </c:pt>
                <c:pt idx="2870">
                  <c:v>4.1276199999999932</c:v>
                </c:pt>
                <c:pt idx="2871">
                  <c:v>4.0987100000000112</c:v>
                </c:pt>
                <c:pt idx="2872">
                  <c:v>4.0700400000000059</c:v>
                </c:pt>
                <c:pt idx="2873">
                  <c:v>4.0418500000000108</c:v>
                </c:pt>
                <c:pt idx="2874">
                  <c:v>4.0143900000000059</c:v>
                </c:pt>
                <c:pt idx="2875">
                  <c:v>3.9878899999999931</c:v>
                </c:pt>
                <c:pt idx="2876">
                  <c:v>3.962600000000009</c:v>
                </c:pt>
                <c:pt idx="2877">
                  <c:v>3.9387400000000099</c:v>
                </c:pt>
                <c:pt idx="2878">
                  <c:v>3.9165400000000119</c:v>
                </c:pt>
                <c:pt idx="2879">
                  <c:v>3.8962199999999996</c:v>
                </c:pt>
                <c:pt idx="2880">
                  <c:v>3.8779799999999938</c:v>
                </c:pt>
                <c:pt idx="2881">
                  <c:v>3.8620300000000043</c:v>
                </c:pt>
                <c:pt idx="2882">
                  <c:v>3.8485200000000077</c:v>
                </c:pt>
                <c:pt idx="2883">
                  <c:v>3.8376100000000122</c:v>
                </c:pt>
                <c:pt idx="2884">
                  <c:v>3.8294300000000021</c:v>
                </c:pt>
                <c:pt idx="2885">
                  <c:v>3.8240600000000029</c:v>
                </c:pt>
                <c:pt idx="2886">
                  <c:v>3.8215600000000052</c:v>
                </c:pt>
                <c:pt idx="2887">
                  <c:v>3.8219600000000042</c:v>
                </c:pt>
                <c:pt idx="2888">
                  <c:v>3.8252300000000048</c:v>
                </c:pt>
                <c:pt idx="2889">
                  <c:v>3.8313300000000083</c:v>
                </c:pt>
                <c:pt idx="2890">
                  <c:v>3.8401800000000037</c:v>
                </c:pt>
                <c:pt idx="2891">
                  <c:v>3.8516600000000096</c:v>
                </c:pt>
                <c:pt idx="2892">
                  <c:v>3.8656100000000038</c:v>
                </c:pt>
                <c:pt idx="2893">
                  <c:v>3.8818700000000064</c:v>
                </c:pt>
                <c:pt idx="2894">
                  <c:v>3.9002399999999966</c:v>
                </c:pt>
                <c:pt idx="2895">
                  <c:v>3.9205099999999931</c:v>
                </c:pt>
                <c:pt idx="2896">
                  <c:v>3.942450000000008</c:v>
                </c:pt>
                <c:pt idx="2897">
                  <c:v>3.9658300000000111</c:v>
                </c:pt>
                <c:pt idx="2898">
                  <c:v>3.990390000000005</c:v>
                </c:pt>
                <c:pt idx="2899">
                  <c:v>4.0159100000000052</c:v>
                </c:pt>
                <c:pt idx="2900">
                  <c:v>4.042119999999997</c:v>
                </c:pt>
                <c:pt idx="2901">
                  <c:v>4.068790000000007</c:v>
                </c:pt>
                <c:pt idx="2902">
                  <c:v>4.0956700000000126</c:v>
                </c:pt>
                <c:pt idx="2903">
                  <c:v>4.1225000000000023</c:v>
                </c:pt>
                <c:pt idx="2904">
                  <c:v>4.1490500000000026</c:v>
                </c:pt>
                <c:pt idx="2905">
                  <c:v>4.1750700000000052</c:v>
                </c:pt>
                <c:pt idx="2906">
                  <c:v>4.2003200000000049</c:v>
                </c:pt>
                <c:pt idx="2907">
                  <c:v>4.2245500000000078</c:v>
                </c:pt>
                <c:pt idx="2908">
                  <c:v>4.2475300000000118</c:v>
                </c:pt>
                <c:pt idx="2909">
                  <c:v>4.2690300000000008</c:v>
                </c:pt>
                <c:pt idx="2910">
                  <c:v>4.2887999999999948</c:v>
                </c:pt>
                <c:pt idx="2911">
                  <c:v>4.3066400000000158</c:v>
                </c:pt>
                <c:pt idx="2912">
                  <c:v>4.3223500000000143</c:v>
                </c:pt>
                <c:pt idx="2913">
                  <c:v>4.3357200000000091</c:v>
                </c:pt>
                <c:pt idx="2914">
                  <c:v>4.3466000000000093</c:v>
                </c:pt>
                <c:pt idx="2915">
                  <c:v>4.3548399999999958</c:v>
                </c:pt>
                <c:pt idx="2916">
                  <c:v>4.3603200000000157</c:v>
                </c:pt>
                <c:pt idx="2917">
                  <c:v>4.3629700000000042</c:v>
                </c:pt>
                <c:pt idx="2918">
                  <c:v>4.3627200000000101</c:v>
                </c:pt>
                <c:pt idx="2919">
                  <c:v>4.3595600000000019</c:v>
                </c:pt>
                <c:pt idx="2920">
                  <c:v>4.35351</c:v>
                </c:pt>
                <c:pt idx="2921">
                  <c:v>4.3446200000000061</c:v>
                </c:pt>
                <c:pt idx="2922">
                  <c:v>4.3329800000000063</c:v>
                </c:pt>
                <c:pt idx="2923">
                  <c:v>4.3186900000000037</c:v>
                </c:pt>
                <c:pt idx="2924">
                  <c:v>4.3019100000000066</c:v>
                </c:pt>
                <c:pt idx="2925">
                  <c:v>4.2827999999999946</c:v>
                </c:pt>
                <c:pt idx="2926">
                  <c:v>4.2615600000000171</c:v>
                </c:pt>
                <c:pt idx="2927">
                  <c:v>4.2383900000000096</c:v>
                </c:pt>
                <c:pt idx="2928">
                  <c:v>4.2135099999999994</c:v>
                </c:pt>
                <c:pt idx="2929">
                  <c:v>4.1871600000000058</c:v>
                </c:pt>
                <c:pt idx="2930">
                  <c:v>4.1595800000000054</c:v>
                </c:pt>
                <c:pt idx="2931">
                  <c:v>4.1310200000000066</c:v>
                </c:pt>
                <c:pt idx="2932">
                  <c:v>4.1017200000000145</c:v>
                </c:pt>
                <c:pt idx="2933">
                  <c:v>4.0719500000000011</c:v>
                </c:pt>
                <c:pt idx="2934">
                  <c:v>4.0419600000000031</c:v>
                </c:pt>
                <c:pt idx="2935">
                  <c:v>4.0120100000000036</c:v>
                </c:pt>
                <c:pt idx="2936">
                  <c:v>3.9823600000000141</c:v>
                </c:pt>
                <c:pt idx="2937">
                  <c:v>3.9532600000000144</c:v>
                </c:pt>
                <c:pt idx="2938">
                  <c:v>3.924980000000005</c:v>
                </c:pt>
                <c:pt idx="2939">
                  <c:v>3.8977700000000084</c:v>
                </c:pt>
                <c:pt idx="2940">
                  <c:v>3.8718899999999934</c:v>
                </c:pt>
                <c:pt idx="2941">
                  <c:v>3.8475700000000046</c:v>
                </c:pt>
                <c:pt idx="2942">
                  <c:v>3.8250700000000109</c:v>
                </c:pt>
                <c:pt idx="2943">
                  <c:v>3.8046000000000078</c:v>
                </c:pt>
                <c:pt idx="2944">
                  <c:v>3.7863800000000083</c:v>
                </c:pt>
                <c:pt idx="2945">
                  <c:v>3.7706000000000017</c:v>
                </c:pt>
                <c:pt idx="2946">
                  <c:v>3.7574300000000136</c:v>
                </c:pt>
                <c:pt idx="2947">
                  <c:v>3.7470000000000141</c:v>
                </c:pt>
                <c:pt idx="2948">
                  <c:v>3.7394299999999987</c:v>
                </c:pt>
                <c:pt idx="2949">
                  <c:v>3.7347800000000007</c:v>
                </c:pt>
                <c:pt idx="2950">
                  <c:v>3.7330900000000042</c:v>
                </c:pt>
                <c:pt idx="2951">
                  <c:v>3.7343600000000094</c:v>
                </c:pt>
                <c:pt idx="2952">
                  <c:v>3.7385300000000115</c:v>
                </c:pt>
                <c:pt idx="2953">
                  <c:v>3.7455500000000086</c:v>
                </c:pt>
                <c:pt idx="2954">
                  <c:v>3.7552799999999991</c:v>
                </c:pt>
                <c:pt idx="2955">
                  <c:v>3.7676000000000016</c:v>
                </c:pt>
                <c:pt idx="2956">
                  <c:v>3.782330000000016</c:v>
                </c:pt>
                <c:pt idx="2957">
                  <c:v>3.799270000000007</c:v>
                </c:pt>
                <c:pt idx="2958">
                  <c:v>3.8182100000000077</c:v>
                </c:pt>
                <c:pt idx="2959">
                  <c:v>3.8389200000000017</c:v>
                </c:pt>
                <c:pt idx="2960">
                  <c:v>3.8611899999999935</c:v>
                </c:pt>
                <c:pt idx="2961">
                  <c:v>3.884750000000011</c:v>
                </c:pt>
                <c:pt idx="2962">
                  <c:v>3.9093700000000098</c:v>
                </c:pt>
                <c:pt idx="2963">
                  <c:v>3.9347900000000067</c:v>
                </c:pt>
                <c:pt idx="2964">
                  <c:v>3.9607799999999997</c:v>
                </c:pt>
                <c:pt idx="2965">
                  <c:v>3.9870700000000028</c:v>
                </c:pt>
                <c:pt idx="2966">
                  <c:v>4.0134200000000106</c:v>
                </c:pt>
                <c:pt idx="2967">
                  <c:v>4.0395700000000119</c:v>
                </c:pt>
                <c:pt idx="2968">
                  <c:v>4.0652900000000045</c:v>
                </c:pt>
                <c:pt idx="2969">
                  <c:v>4.0903100000000023</c:v>
                </c:pt>
                <c:pt idx="2970">
                  <c:v>4.114379999999997</c:v>
                </c:pt>
                <c:pt idx="2971">
                  <c:v>4.1372600000000119</c:v>
                </c:pt>
                <c:pt idx="2972">
                  <c:v>4.1586900000000071</c:v>
                </c:pt>
                <c:pt idx="2973">
                  <c:v>4.1784300000000059</c:v>
                </c:pt>
                <c:pt idx="2974">
                  <c:v>4.1962500000000063</c:v>
                </c:pt>
                <c:pt idx="2975">
                  <c:v>4.2119399999999985</c:v>
                </c:pt>
                <c:pt idx="2976">
                  <c:v>4.2252800000000121</c:v>
                </c:pt>
                <c:pt idx="2977">
                  <c:v>4.2361000000000075</c:v>
                </c:pt>
                <c:pt idx="2978">
                  <c:v>4.2442500000000081</c:v>
                </c:pt>
                <c:pt idx="2979">
                  <c:v>4.2496100000000041</c:v>
                </c:pt>
                <c:pt idx="2980">
                  <c:v>4.2520999999999987</c:v>
                </c:pt>
                <c:pt idx="2981">
                  <c:v>4.2516700000000043</c:v>
                </c:pt>
                <c:pt idx="2982">
                  <c:v>4.2483100000000036</c:v>
                </c:pt>
                <c:pt idx="2983">
                  <c:v>4.2420500000000061</c:v>
                </c:pt>
                <c:pt idx="2984">
                  <c:v>4.2329700000000088</c:v>
                </c:pt>
                <c:pt idx="2985">
                  <c:v>4.2211599999999976</c:v>
                </c:pt>
                <c:pt idx="2986">
                  <c:v>4.2067500000000138</c:v>
                </c:pt>
                <c:pt idx="2987">
                  <c:v>4.189920000000015</c:v>
                </c:pt>
                <c:pt idx="2988">
                  <c:v>4.1708500000000015</c:v>
                </c:pt>
                <c:pt idx="2989">
                  <c:v>4.1497499999999974</c:v>
                </c:pt>
                <c:pt idx="2990">
                  <c:v>4.1268400000000014</c:v>
                </c:pt>
                <c:pt idx="2991">
                  <c:v>4.1023600000000044</c:v>
                </c:pt>
                <c:pt idx="2992">
                  <c:v>4.0765400000000085</c:v>
                </c:pt>
                <c:pt idx="2993">
                  <c:v>4.0496300000000076</c:v>
                </c:pt>
                <c:pt idx="2994">
                  <c:v>4.0218700000000069</c:v>
                </c:pt>
                <c:pt idx="2995">
                  <c:v>3.9935100000000006</c:v>
                </c:pt>
                <c:pt idx="2996">
                  <c:v>3.964800000000011</c:v>
                </c:pt>
                <c:pt idx="2997">
                  <c:v>3.9359900000000039</c:v>
                </c:pt>
                <c:pt idx="2998">
                  <c:v>3.9073200000000128</c:v>
                </c:pt>
                <c:pt idx="2999">
                  <c:v>3.8790600000000097</c:v>
                </c:pt>
                <c:pt idx="3000">
                  <c:v>3.8514399999999966</c:v>
                </c:pt>
                <c:pt idx="3001">
                  <c:v>3.8247200000000134</c:v>
                </c:pt>
                <c:pt idx="3002">
                  <c:v>3.7991600000000147</c:v>
                </c:pt>
                <c:pt idx="3003">
                  <c:v>3.7750000000000057</c:v>
                </c:pt>
                <c:pt idx="3004">
                  <c:v>3.7524800000000056</c:v>
                </c:pt>
                <c:pt idx="3005">
                  <c:v>3.7318400000000054</c:v>
                </c:pt>
                <c:pt idx="3006">
                  <c:v>3.713300000000018</c:v>
                </c:pt>
                <c:pt idx="3007">
                  <c:v>3.6970700000000107</c:v>
                </c:pt>
                <c:pt idx="3008">
                  <c:v>3.683320000000009</c:v>
                </c:pt>
                <c:pt idx="3009">
                  <c:v>3.6722100000000069</c:v>
                </c:pt>
                <c:pt idx="3010">
                  <c:v>3.6638700000000028</c:v>
                </c:pt>
                <c:pt idx="3011">
                  <c:v>3.6583800000000082</c:v>
                </c:pt>
                <c:pt idx="3012">
                  <c:v>3.6557900000000103</c:v>
                </c:pt>
                <c:pt idx="3013">
                  <c:v>3.6561200000000014</c:v>
                </c:pt>
                <c:pt idx="3014">
                  <c:v>3.6593500000000034</c:v>
                </c:pt>
                <c:pt idx="3015">
                  <c:v>3.6654099999999943</c:v>
                </c:pt>
                <c:pt idx="3016">
                  <c:v>3.6742100000000164</c:v>
                </c:pt>
                <c:pt idx="3017">
                  <c:v>3.685600000000008</c:v>
                </c:pt>
                <c:pt idx="3018">
                  <c:v>3.6994400000000098</c:v>
                </c:pt>
                <c:pt idx="3019">
                  <c:v>3.7155300000000011</c:v>
                </c:pt>
                <c:pt idx="3020">
                  <c:v>3.7336700000000036</c:v>
                </c:pt>
                <c:pt idx="3021">
                  <c:v>3.7536400000000043</c:v>
                </c:pt>
                <c:pt idx="3022">
                  <c:v>3.7751900000000091</c:v>
                </c:pt>
                <c:pt idx="3023">
                  <c:v>3.7981100000000083</c:v>
                </c:pt>
                <c:pt idx="3024">
                  <c:v>3.8221400000000045</c:v>
                </c:pt>
                <c:pt idx="3025">
                  <c:v>3.8470499999999959</c:v>
                </c:pt>
                <c:pt idx="3026">
                  <c:v>3.8725900000000166</c:v>
                </c:pt>
                <c:pt idx="3027">
                  <c:v>3.8985400000000112</c:v>
                </c:pt>
                <c:pt idx="3028">
                  <c:v>3.9246499999999997</c:v>
                </c:pt>
                <c:pt idx="3029">
                  <c:v>3.9506800000000055</c:v>
                </c:pt>
                <c:pt idx="3030">
                  <c:v>3.9764100000000013</c:v>
                </c:pt>
                <c:pt idx="3031">
                  <c:v>4.0016000000000105</c:v>
                </c:pt>
                <c:pt idx="3032">
                  <c:v>4.0260200000000026</c:v>
                </c:pt>
                <c:pt idx="3033">
                  <c:v>4.0494500000000073</c:v>
                </c:pt>
                <c:pt idx="3034">
                  <c:v>4.0716600000000085</c:v>
                </c:pt>
                <c:pt idx="3035">
                  <c:v>4.0924299999999931</c:v>
                </c:pt>
                <c:pt idx="3036">
                  <c:v>4.1115500000000083</c:v>
                </c:pt>
                <c:pt idx="3037">
                  <c:v>4.1288100000000014</c:v>
                </c:pt>
                <c:pt idx="3038">
                  <c:v>4.1440300000000008</c:v>
                </c:pt>
                <c:pt idx="3039">
                  <c:v>4.157030000000006</c:v>
                </c:pt>
                <c:pt idx="3040">
                  <c:v>4.1676700000000011</c:v>
                </c:pt>
                <c:pt idx="3041">
                  <c:v>4.1758300000000048</c:v>
                </c:pt>
                <c:pt idx="3042">
                  <c:v>4.1814100000000138</c:v>
                </c:pt>
                <c:pt idx="3043">
                  <c:v>4.1843600000000123</c:v>
                </c:pt>
                <c:pt idx="3044">
                  <c:v>4.1846500000000049</c:v>
                </c:pt>
                <c:pt idx="3045">
                  <c:v>4.1822800000000058</c:v>
                </c:pt>
                <c:pt idx="3046">
                  <c:v>4.1773200000000088</c:v>
                </c:pt>
                <c:pt idx="3047">
                  <c:v>4.1698200000000156</c:v>
                </c:pt>
                <c:pt idx="3048">
                  <c:v>4.1599100000000107</c:v>
                </c:pt>
                <c:pt idx="3049">
                  <c:v>4.1477200000000067</c:v>
                </c:pt>
                <c:pt idx="3050">
                  <c:v>4.1334099999999978</c:v>
                </c:pt>
                <c:pt idx="3051">
                  <c:v>4.1171600000000126</c:v>
                </c:pt>
                <c:pt idx="3052">
                  <c:v>4.0991700000000151</c:v>
                </c:pt>
                <c:pt idx="3053">
                  <c:v>4.0796500000000009</c:v>
                </c:pt>
                <c:pt idx="3054">
                  <c:v>4.0588199999999972</c:v>
                </c:pt>
                <c:pt idx="3055">
                  <c:v>4.0369000000000028</c:v>
                </c:pt>
                <c:pt idx="3056">
                  <c:v>4.0141300000000086</c:v>
                </c:pt>
                <c:pt idx="3057">
                  <c:v>3.9907300000000134</c:v>
                </c:pt>
                <c:pt idx="3058">
                  <c:v>3.9669400000000081</c:v>
                </c:pt>
                <c:pt idx="3059">
                  <c:v>3.9429900000000089</c:v>
                </c:pt>
                <c:pt idx="3060">
                  <c:v>3.9191100000000034</c:v>
                </c:pt>
                <c:pt idx="3061">
                  <c:v>3.8955500000000143</c:v>
                </c:pt>
                <c:pt idx="3062">
                  <c:v>3.8725600000000071</c:v>
                </c:pt>
                <c:pt idx="3063">
                  <c:v>3.8503600000000091</c:v>
                </c:pt>
                <c:pt idx="3064">
                  <c:v>3.8292300000000097</c:v>
                </c:pt>
                <c:pt idx="3065">
                  <c:v>3.8093899999999934</c:v>
                </c:pt>
                <c:pt idx="3066">
                  <c:v>3.7911200000000065</c:v>
                </c:pt>
                <c:pt idx="3067">
                  <c:v>3.7746500000000083</c:v>
                </c:pt>
                <c:pt idx="3068">
                  <c:v>3.7602400000000102</c:v>
                </c:pt>
                <c:pt idx="3069">
                  <c:v>3.748100000000008</c:v>
                </c:pt>
                <c:pt idx="3070">
                  <c:v>3.7384600000000034</c:v>
                </c:pt>
                <c:pt idx="3071">
                  <c:v>3.7315100000000143</c:v>
                </c:pt>
                <c:pt idx="3072">
                  <c:v>3.7274200000000093</c:v>
                </c:pt>
                <c:pt idx="3073">
                  <c:v>3.7263100000000122</c:v>
                </c:pt>
                <c:pt idx="3074">
                  <c:v>3.728279999999998</c:v>
                </c:pt>
                <c:pt idx="3075">
                  <c:v>3.73339</c:v>
                </c:pt>
                <c:pt idx="3076">
                  <c:v>3.7416700000000134</c:v>
                </c:pt>
                <c:pt idx="3077">
                  <c:v>3.7530700000000081</c:v>
                </c:pt>
                <c:pt idx="3078">
                  <c:v>3.767540000000011</c:v>
                </c:pt>
                <c:pt idx="3079">
                  <c:v>3.7849700000000013</c:v>
                </c:pt>
                <c:pt idx="3080">
                  <c:v>3.8052299999999946</c:v>
                </c:pt>
                <c:pt idx="3081">
                  <c:v>3.8281400000000048</c:v>
                </c:pt>
                <c:pt idx="3082">
                  <c:v>3.853500000000011</c:v>
                </c:pt>
                <c:pt idx="3083">
                  <c:v>3.8810900000000004</c:v>
                </c:pt>
                <c:pt idx="3084">
                  <c:v>3.9106699999999961</c:v>
                </c:pt>
                <c:pt idx="3085">
                  <c:v>3.9419800000000009</c:v>
                </c:pt>
                <c:pt idx="3086">
                  <c:v>3.9747700000000066</c:v>
                </c:pt>
                <c:pt idx="3087">
                  <c:v>4.0087600000000094</c:v>
                </c:pt>
                <c:pt idx="3088">
                  <c:v>4.043680000000009</c:v>
                </c:pt>
                <c:pt idx="3089">
                  <c:v>4.0792500000000018</c:v>
                </c:pt>
                <c:pt idx="3090">
                  <c:v>4.1152100000000047</c:v>
                </c:pt>
                <c:pt idx="3091">
                  <c:v>4.1512800000000141</c:v>
                </c:pt>
                <c:pt idx="3092">
                  <c:v>4.1871800000000121</c:v>
                </c:pt>
                <c:pt idx="3093">
                  <c:v>4.2226400000000126</c:v>
                </c:pt>
                <c:pt idx="3094">
                  <c:v>4.2573799999999977</c:v>
                </c:pt>
                <c:pt idx="3095">
                  <c:v>4.2911299999999954</c:v>
                </c:pt>
                <c:pt idx="3096">
                  <c:v>4.3236100000000164</c:v>
                </c:pt>
                <c:pt idx="3097">
                  <c:v>4.3545500000000033</c:v>
                </c:pt>
                <c:pt idx="3098">
                  <c:v>4.3836900000000014</c:v>
                </c:pt>
                <c:pt idx="3099">
                  <c:v>4.4107400000000041</c:v>
                </c:pt>
                <c:pt idx="3100">
                  <c:v>4.4354699999999951</c:v>
                </c:pt>
                <c:pt idx="3101">
                  <c:v>4.457640000000012</c:v>
                </c:pt>
                <c:pt idx="3102">
                  <c:v>4.4770300000000134</c:v>
                </c:pt>
                <c:pt idx="3103">
                  <c:v>4.4934599999999989</c:v>
                </c:pt>
                <c:pt idx="3104">
                  <c:v>4.5067499999999967</c:v>
                </c:pt>
                <c:pt idx="3105">
                  <c:v>4.5167900000000003</c:v>
                </c:pt>
                <c:pt idx="3106">
                  <c:v>4.5235000000000127</c:v>
                </c:pt>
                <c:pt idx="3107">
                  <c:v>4.5268300000000039</c:v>
                </c:pt>
                <c:pt idx="3108">
                  <c:v>4.5267800000000022</c:v>
                </c:pt>
                <c:pt idx="3109">
                  <c:v>4.5233900000000062</c:v>
                </c:pt>
                <c:pt idx="3110">
                  <c:v>4.516769999999994</c:v>
                </c:pt>
                <c:pt idx="3111">
                  <c:v>4.5070200000000114</c:v>
                </c:pt>
                <c:pt idx="3112">
                  <c:v>4.494330000000005</c:v>
                </c:pt>
                <c:pt idx="3113">
                  <c:v>4.4788800000000037</c:v>
                </c:pt>
                <c:pt idx="3114">
                  <c:v>4.4609000000000094</c:v>
                </c:pt>
                <c:pt idx="3115">
                  <c:v>4.4406299999999987</c:v>
                </c:pt>
                <c:pt idx="3116">
                  <c:v>4.4183400000000148</c:v>
                </c:pt>
                <c:pt idx="3117">
                  <c:v>4.3942900000000122</c:v>
                </c:pt>
                <c:pt idx="3118">
                  <c:v>4.368770000000012</c:v>
                </c:pt>
                <c:pt idx="3119">
                  <c:v>4.3420500000000004</c:v>
                </c:pt>
                <c:pt idx="3120">
                  <c:v>4.3144000000000062</c:v>
                </c:pt>
                <c:pt idx="3121">
                  <c:v>4.2861000000000047</c:v>
                </c:pt>
                <c:pt idx="3122">
                  <c:v>4.2574400000000026</c:v>
                </c:pt>
                <c:pt idx="3123">
                  <c:v>4.228660000000005</c:v>
                </c:pt>
                <c:pt idx="3124">
                  <c:v>4.2000600000000077</c:v>
                </c:pt>
                <c:pt idx="3125">
                  <c:v>4.1718900000000048</c:v>
                </c:pt>
                <c:pt idx="3126">
                  <c:v>4.144430000000014</c:v>
                </c:pt>
                <c:pt idx="3127">
                  <c:v>4.1179200000000122</c:v>
                </c:pt>
                <c:pt idx="3128">
                  <c:v>4.0926500000000061</c:v>
                </c:pt>
                <c:pt idx="3129">
                  <c:v>4.0688499999999976</c:v>
                </c:pt>
                <c:pt idx="3130">
                  <c:v>4.0468000000000046</c:v>
                </c:pt>
                <c:pt idx="3131">
                  <c:v>4.0267200000000116</c:v>
                </c:pt>
                <c:pt idx="3132">
                  <c:v>4.0088600000000127</c:v>
                </c:pt>
                <c:pt idx="3133">
                  <c:v>3.9934200000000004</c:v>
                </c:pt>
                <c:pt idx="3134">
                  <c:v>3.9806099999999986</c:v>
                </c:pt>
                <c:pt idx="3135">
                  <c:v>3.970569999999995</c:v>
                </c:pt>
                <c:pt idx="3136">
                  <c:v>3.9634500000000088</c:v>
                </c:pt>
                <c:pt idx="3137">
                  <c:v>3.9593400000000116</c:v>
                </c:pt>
                <c:pt idx="3138">
                  <c:v>3.9582900000000052</c:v>
                </c:pt>
                <c:pt idx="3139">
                  <c:v>3.9603199999999958</c:v>
                </c:pt>
                <c:pt idx="3140">
                  <c:v>3.9654000000000025</c:v>
                </c:pt>
                <c:pt idx="3141">
                  <c:v>3.9734700000000061</c:v>
                </c:pt>
                <c:pt idx="3142">
                  <c:v>3.9844300000000032</c:v>
                </c:pt>
                <c:pt idx="3143">
                  <c:v>3.9981400000000065</c:v>
                </c:pt>
                <c:pt idx="3144">
                  <c:v>4.0144200000000012</c:v>
                </c:pt>
                <c:pt idx="3145">
                  <c:v>4.0330799999999982</c:v>
                </c:pt>
                <c:pt idx="3146">
                  <c:v>4.0539100000000161</c:v>
                </c:pt>
                <c:pt idx="3147">
                  <c:v>4.0766600000000039</c:v>
                </c:pt>
                <c:pt idx="3148">
                  <c:v>4.1011100000000056</c:v>
                </c:pt>
                <c:pt idx="3149">
                  <c:v>4.1270000000000095</c:v>
                </c:pt>
                <c:pt idx="3150">
                  <c:v>4.1540700000000044</c:v>
                </c:pt>
                <c:pt idx="3151">
                  <c:v>4.1820800000000133</c:v>
                </c:pt>
                <c:pt idx="3152">
                  <c:v>4.2107600000000076</c:v>
                </c:pt>
                <c:pt idx="3153">
                  <c:v>4.2398600000000073</c:v>
                </c:pt>
                <c:pt idx="3154">
                  <c:v>4.2691300000000041</c:v>
                </c:pt>
                <c:pt idx="3155">
                  <c:v>4.2982899999999944</c:v>
                </c:pt>
                <c:pt idx="3156">
                  <c:v>4.3271100000000047</c:v>
                </c:pt>
                <c:pt idx="3157">
                  <c:v>4.3553000000000139</c:v>
                </c:pt>
                <c:pt idx="3158">
                  <c:v>4.3826200000000028</c:v>
                </c:pt>
                <c:pt idx="3159">
                  <c:v>4.4087999999999994</c:v>
                </c:pt>
                <c:pt idx="3160">
                  <c:v>4.4335899999999953</c:v>
                </c:pt>
                <c:pt idx="3161">
                  <c:v>4.4567300000000074</c:v>
                </c:pt>
                <c:pt idx="3162">
                  <c:v>4.4779800000000023</c:v>
                </c:pt>
                <c:pt idx="3163">
                  <c:v>4.4971200000000096</c:v>
                </c:pt>
                <c:pt idx="3164">
                  <c:v>4.5139199999999988</c:v>
                </c:pt>
                <c:pt idx="3165">
                  <c:v>4.5282100000000014</c:v>
                </c:pt>
                <c:pt idx="3166">
                  <c:v>4.5398300000000091</c:v>
                </c:pt>
                <c:pt idx="3167">
                  <c:v>4.5486500000000092</c:v>
                </c:pt>
                <c:pt idx="3168">
                  <c:v>4.5545700000000124</c:v>
                </c:pt>
                <c:pt idx="3169">
                  <c:v>4.5575600000000094</c:v>
                </c:pt>
                <c:pt idx="3170">
                  <c:v>4.5575999999999937</c:v>
                </c:pt>
                <c:pt idx="3171">
                  <c:v>4.5547200000000174</c:v>
                </c:pt>
                <c:pt idx="3172">
                  <c:v>4.5489800000000145</c:v>
                </c:pt>
                <c:pt idx="3173">
                  <c:v>4.5404800000000023</c:v>
                </c:pt>
                <c:pt idx="3174">
                  <c:v>4.5293599999999969</c:v>
                </c:pt>
                <c:pt idx="3175">
                  <c:v>4.5157899999999955</c:v>
                </c:pt>
                <c:pt idx="3176">
                  <c:v>4.4999500000000126</c:v>
                </c:pt>
                <c:pt idx="3177">
                  <c:v>4.482040000000012</c:v>
                </c:pt>
                <c:pt idx="3178">
                  <c:v>4.4622800000000069</c:v>
                </c:pt>
                <c:pt idx="3179">
                  <c:v>4.4409200000000055</c:v>
                </c:pt>
                <c:pt idx="3180">
                  <c:v>4.4181700000000035</c:v>
                </c:pt>
                <c:pt idx="3181">
                  <c:v>4.3942800000000091</c:v>
                </c:pt>
                <c:pt idx="3182">
                  <c:v>4.3695100000000053</c:v>
                </c:pt>
                <c:pt idx="3183">
                  <c:v>4.3440800000000053</c:v>
                </c:pt>
                <c:pt idx="3184">
                  <c:v>4.318240000000003</c:v>
                </c:pt>
                <c:pt idx="3185">
                  <c:v>4.2922400000000067</c:v>
                </c:pt>
                <c:pt idx="3186">
                  <c:v>4.2663100000000043</c:v>
                </c:pt>
                <c:pt idx="3187">
                  <c:v>4.2407100000000071</c:v>
                </c:pt>
                <c:pt idx="3188">
                  <c:v>4.2156599999999997</c:v>
                </c:pt>
                <c:pt idx="3189">
                  <c:v>4.1914200000000079</c:v>
                </c:pt>
                <c:pt idx="3190">
                  <c:v>4.1682200000000051</c:v>
                </c:pt>
                <c:pt idx="3191">
                  <c:v>4.1463000000000108</c:v>
                </c:pt>
                <c:pt idx="3192">
                  <c:v>4.1258800000000093</c:v>
                </c:pt>
                <c:pt idx="3193">
                  <c:v>4.1071799999999996</c:v>
                </c:pt>
                <c:pt idx="3194">
                  <c:v>4.0904299999999978</c:v>
                </c:pt>
                <c:pt idx="3195">
                  <c:v>4.075800000000001</c:v>
                </c:pt>
                <c:pt idx="3196">
                  <c:v>4.0634900000000158</c:v>
                </c:pt>
                <c:pt idx="3197">
                  <c:v>4.0536400000000015</c:v>
                </c:pt>
                <c:pt idx="3198">
                  <c:v>4.0463799999999992</c:v>
                </c:pt>
                <c:pt idx="3199">
                  <c:v>4.041790000000006</c:v>
                </c:pt>
                <c:pt idx="3200">
                  <c:v>4.0399400000000014</c:v>
                </c:pt>
                <c:pt idx="3201">
                  <c:v>4.0408400000000171</c:v>
                </c:pt>
                <c:pt idx="3202">
                  <c:v>4.0444900000000104</c:v>
                </c:pt>
                <c:pt idx="3203">
                  <c:v>4.0508500000000112</c:v>
                </c:pt>
                <c:pt idx="3204">
                  <c:v>4.059820000000002</c:v>
                </c:pt>
                <c:pt idx="3205">
                  <c:v>4.0712999999999937</c:v>
                </c:pt>
                <c:pt idx="3206">
                  <c:v>4.0851600000000161</c:v>
                </c:pt>
                <c:pt idx="3207">
                  <c:v>4.1012300000000153</c:v>
                </c:pt>
                <c:pt idx="3208">
                  <c:v>4.119330000000005</c:v>
                </c:pt>
                <c:pt idx="3209">
                  <c:v>4.1392699999999962</c:v>
                </c:pt>
                <c:pt idx="3210">
                  <c:v>4.1608399999999932</c:v>
                </c:pt>
                <c:pt idx="3211">
                  <c:v>4.1838300000000146</c:v>
                </c:pt>
                <c:pt idx="3212">
                  <c:v>4.2080300000000079</c:v>
                </c:pt>
                <c:pt idx="3213">
                  <c:v>4.2332200000000029</c:v>
                </c:pt>
                <c:pt idx="3214">
                  <c:v>4.2591900000000038</c:v>
                </c:pt>
                <c:pt idx="3215">
                  <c:v>4.2857099999999946</c:v>
                </c:pt>
                <c:pt idx="3216">
                  <c:v>4.312570000000008</c:v>
                </c:pt>
                <c:pt idx="3217">
                  <c:v>4.3395600000000059</c:v>
                </c:pt>
                <c:pt idx="3218">
                  <c:v>4.3664500000000004</c:v>
                </c:pt>
                <c:pt idx="3219">
                  <c:v>4.3930399999999992</c:v>
                </c:pt>
                <c:pt idx="3220">
                  <c:v>4.4191100000000034</c:v>
                </c:pt>
                <c:pt idx="3221">
                  <c:v>4.4444400000000144</c:v>
                </c:pt>
                <c:pt idx="3222">
                  <c:v>4.4688000000000017</c:v>
                </c:pt>
                <c:pt idx="3223">
                  <c:v>4.4919900000000013</c:v>
                </c:pt>
                <c:pt idx="3224">
                  <c:v>4.513779999999997</c:v>
                </c:pt>
                <c:pt idx="3225">
                  <c:v>4.5339699999999965</c:v>
                </c:pt>
                <c:pt idx="3226">
                  <c:v>4.5523400000000152</c:v>
                </c:pt>
                <c:pt idx="3227">
                  <c:v>4.56871000000001</c:v>
                </c:pt>
                <c:pt idx="3228">
                  <c:v>4.5829000000000093</c:v>
                </c:pt>
                <c:pt idx="3229">
                  <c:v>4.5947600000000079</c:v>
                </c:pt>
                <c:pt idx="3230">
                  <c:v>4.6041599999999931</c:v>
                </c:pt>
                <c:pt idx="3231">
                  <c:v>4.6110000000000184</c:v>
                </c:pt>
                <c:pt idx="3232">
                  <c:v>4.6152200000000079</c:v>
                </c:pt>
                <c:pt idx="3233">
                  <c:v>4.6167900000000088</c:v>
                </c:pt>
                <c:pt idx="3234">
                  <c:v>4.6157000000000039</c:v>
                </c:pt>
                <c:pt idx="3235">
                  <c:v>4.6120099999999979</c:v>
                </c:pt>
                <c:pt idx="3236">
                  <c:v>4.60578000000001</c:v>
                </c:pt>
                <c:pt idx="3237">
                  <c:v>4.597130000000007</c:v>
                </c:pt>
                <c:pt idx="3238">
                  <c:v>4.586190000000002</c:v>
                </c:pt>
                <c:pt idx="3239">
                  <c:v>4.5731400000000093</c:v>
                </c:pt>
                <c:pt idx="3240">
                  <c:v>4.5581600000000009</c:v>
                </c:pt>
                <c:pt idx="3241">
                  <c:v>4.5415000000000134</c:v>
                </c:pt>
                <c:pt idx="3242">
                  <c:v>4.5232000000000028</c:v>
                </c:pt>
                <c:pt idx="3243">
                  <c:v>4.5037000000000091</c:v>
                </c:pt>
                <c:pt idx="3244">
                  <c:v>4.4831999999999965</c:v>
                </c:pt>
                <c:pt idx="3245">
                  <c:v>4.4617999999999967</c:v>
                </c:pt>
                <c:pt idx="3246">
                  <c:v>4.4399000000000086</c:v>
                </c:pt>
                <c:pt idx="3247">
                  <c:v>4.4176000000000073</c:v>
                </c:pt>
                <c:pt idx="3248">
                  <c:v>4.3950999999999993</c:v>
                </c:pt>
                <c:pt idx="3249">
                  <c:v>4.372799999999998</c:v>
                </c:pt>
                <c:pt idx="3250">
                  <c:v>4.3508000000000067</c:v>
                </c:pt>
                <c:pt idx="3251">
                  <c:v>4.3294000000000068</c:v>
                </c:pt>
                <c:pt idx="3252">
                  <c:v>4.3089000000000084</c:v>
                </c:pt>
                <c:pt idx="3253">
                  <c:v>4.2893000000000114</c:v>
                </c:pt>
                <c:pt idx="3254">
                  <c:v>4.2711000000000041</c:v>
                </c:pt>
                <c:pt idx="3255">
                  <c:v>4.254400000000004</c:v>
                </c:pt>
                <c:pt idx="3256">
                  <c:v>4.2395000000000067</c:v>
                </c:pt>
                <c:pt idx="3257">
                  <c:v>4.2266000000000048</c:v>
                </c:pt>
                <c:pt idx="3258">
                  <c:v>4.2159000000000049</c:v>
                </c:pt>
                <c:pt idx="3259">
                  <c:v>4.2075999999999993</c:v>
                </c:pt>
                <c:pt idx="3260">
                  <c:v>4.2018999999999949</c:v>
                </c:pt>
                <c:pt idx="3261">
                  <c:v>4.1990000000000123</c:v>
                </c:pt>
                <c:pt idx="3262">
                  <c:v>4.1990000000000123</c:v>
                </c:pt>
                <c:pt idx="3263">
                  <c:v>4.2019000000000091</c:v>
                </c:pt>
                <c:pt idx="3264">
                  <c:v>4.2079000000000093</c:v>
                </c:pt>
                <c:pt idx="3265">
                  <c:v>4.2168999999999954</c:v>
                </c:pt>
                <c:pt idx="3266">
                  <c:v>4.2290000000000134</c:v>
                </c:pt>
                <c:pt idx="3267">
                  <c:v>4.244000000000014</c:v>
                </c:pt>
                <c:pt idx="3268">
                  <c:v>4.2619000000000113</c:v>
                </c:pt>
                <c:pt idx="3269">
                  <c:v>4.2824999999999989</c:v>
                </c:pt>
                <c:pt idx="3270">
                  <c:v>4.3055999999999983</c:v>
                </c:pt>
                <c:pt idx="3271">
                  <c:v>4.3311000000000064</c:v>
                </c:pt>
                <c:pt idx="3272">
                  <c:v>4.3586000000000098</c:v>
                </c:pt>
                <c:pt idx="3273">
                  <c:v>4.3881000000000085</c:v>
                </c:pt>
                <c:pt idx="3274">
                  <c:v>4.4191000000000003</c:v>
                </c:pt>
                <c:pt idx="3275">
                  <c:v>4.4514999999999958</c:v>
                </c:pt>
                <c:pt idx="3276">
                  <c:v>4.4849000000000103</c:v>
                </c:pt>
                <c:pt idx="3277">
                  <c:v>4.5192000000000121</c:v>
                </c:pt>
                <c:pt idx="3278">
                  <c:v>4.554000000000002</c:v>
                </c:pt>
                <c:pt idx="3279">
                  <c:v>4.589100000000002</c:v>
                </c:pt>
                <c:pt idx="3280">
                  <c:v>4.6242000000000019</c:v>
                </c:pt>
                <c:pt idx="3281">
                  <c:v>4.659000000000006</c:v>
                </c:pt>
                <c:pt idx="3282">
                  <c:v>4.6934000000000111</c:v>
                </c:pt>
                <c:pt idx="3283">
                  <c:v>4.7269000000000005</c:v>
                </c:pt>
                <c:pt idx="3284">
                  <c:v>4.7592999999999961</c:v>
                </c:pt>
                <c:pt idx="3285">
                  <c:v>4.7904999999999944</c:v>
                </c:pt>
                <c:pt idx="3286">
                  <c:v>4.8200000000000074</c:v>
                </c:pt>
                <c:pt idx="3287">
                  <c:v>4.8478000000000065</c:v>
                </c:pt>
                <c:pt idx="3288">
                  <c:v>4.8734000000000037</c:v>
                </c:pt>
                <c:pt idx="3289">
                  <c:v>4.8967999999999989</c:v>
                </c:pt>
                <c:pt idx="3290">
                  <c:v>4.9176999999999964</c:v>
                </c:pt>
                <c:pt idx="3291">
                  <c:v>4.9359000000000179</c:v>
                </c:pt>
                <c:pt idx="3292">
                  <c:v>4.9513000000000034</c:v>
                </c:pt>
                <c:pt idx="3293">
                  <c:v>4.9637000000000029</c:v>
                </c:pt>
                <c:pt idx="3294">
                  <c:v>4.9732000000000056</c:v>
                </c:pt>
                <c:pt idx="3295">
                  <c:v>4.9796000000000049</c:v>
                </c:pt>
                <c:pt idx="3296">
                  <c:v>4.9830000000000183</c:v>
                </c:pt>
                <c:pt idx="3297">
                  <c:v>4.9835000000000065</c:v>
                </c:pt>
                <c:pt idx="3298">
                  <c:v>4.9810000000000088</c:v>
                </c:pt>
                <c:pt idx="3299">
                  <c:v>4.9758000000000067</c:v>
                </c:pt>
                <c:pt idx="3300">
                  <c:v>4.9681000000000068</c:v>
                </c:pt>
                <c:pt idx="3301">
                  <c:v>4.9579000000000093</c:v>
                </c:pt>
                <c:pt idx="3302">
                  <c:v>4.9455000000000098</c:v>
                </c:pt>
                <c:pt idx="3303">
                  <c:v>4.9311000000000007</c:v>
                </c:pt>
                <c:pt idx="3304">
                  <c:v>4.9150000000000063</c:v>
                </c:pt>
                <c:pt idx="3305">
                  <c:v>4.8973000000000013</c:v>
                </c:pt>
                <c:pt idx="3306">
                  <c:v>4.8785000000000167</c:v>
                </c:pt>
                <c:pt idx="3307">
                  <c:v>4.8586000000000098</c:v>
                </c:pt>
                <c:pt idx="3308">
                  <c:v>4.8380000000000081</c:v>
                </c:pt>
                <c:pt idx="3309">
                  <c:v>4.816900000000004</c:v>
                </c:pt>
                <c:pt idx="3310">
                  <c:v>4.7955000000000041</c:v>
                </c:pt>
                <c:pt idx="3311">
                  <c:v>4.7741000000000184</c:v>
                </c:pt>
                <c:pt idx="3312">
                  <c:v>4.7530000000000143</c:v>
                </c:pt>
                <c:pt idx="3313">
                  <c:v>4.7323000000000093</c:v>
                </c:pt>
                <c:pt idx="3314">
                  <c:v>4.7124000000000024</c:v>
                </c:pt>
                <c:pt idx="3315">
                  <c:v>4.6935000000000002</c:v>
                </c:pt>
                <c:pt idx="3316">
                  <c:v>4.6757000000000062</c:v>
                </c:pt>
                <c:pt idx="3317">
                  <c:v>4.6594000000000051</c:v>
                </c:pt>
                <c:pt idx="3318">
                  <c:v>4.6448000000000036</c:v>
                </c:pt>
                <c:pt idx="3319">
                  <c:v>4.6321000000000083</c:v>
                </c:pt>
                <c:pt idx="3320">
                  <c:v>4.6213999999999942</c:v>
                </c:pt>
                <c:pt idx="3321">
                  <c:v>4.6131000000000171</c:v>
                </c:pt>
                <c:pt idx="3322">
                  <c:v>4.607200000000006</c:v>
                </c:pt>
                <c:pt idx="3323">
                  <c:v>4.6039000000000101</c:v>
                </c:pt>
                <c:pt idx="3324">
                  <c:v>4.6033000000000044</c:v>
                </c:pt>
                <c:pt idx="3325">
                  <c:v>4.605400000000003</c:v>
                </c:pt>
                <c:pt idx="3326">
                  <c:v>4.6103000000000094</c:v>
                </c:pt>
                <c:pt idx="3327">
                  <c:v>4.6181000000000125</c:v>
                </c:pt>
                <c:pt idx="3328">
                  <c:v>4.6285000000000025</c:v>
                </c:pt>
                <c:pt idx="3329">
                  <c:v>4.6417000000000002</c:v>
                </c:pt>
                <c:pt idx="3330">
                  <c:v>4.6573999999999955</c:v>
                </c:pt>
                <c:pt idx="3331">
                  <c:v>4.6755000000000138</c:v>
                </c:pt>
                <c:pt idx="3332">
                  <c:v>4.6960000000000122</c:v>
                </c:pt>
                <c:pt idx="3333">
                  <c:v>4.7185000000000059</c:v>
                </c:pt>
                <c:pt idx="3334">
                  <c:v>4.7429000000000059</c:v>
                </c:pt>
                <c:pt idx="3335">
                  <c:v>4.7690000000000055</c:v>
                </c:pt>
                <c:pt idx="3336">
                  <c:v>4.7966000000000122</c:v>
                </c:pt>
                <c:pt idx="3337">
                  <c:v>4.8255000000000052</c:v>
                </c:pt>
                <c:pt idx="3338">
                  <c:v>4.8552999999999997</c:v>
                </c:pt>
                <c:pt idx="3339">
                  <c:v>4.8860000000000099</c:v>
                </c:pt>
                <c:pt idx="3340">
                  <c:v>4.9172999999999973</c:v>
                </c:pt>
                <c:pt idx="3341">
                  <c:v>4.9490000000000123</c:v>
                </c:pt>
                <c:pt idx="3342">
                  <c:v>4.9808000000000021</c:v>
                </c:pt>
                <c:pt idx="3343">
                  <c:v>5.0126000000000062</c:v>
                </c:pt>
                <c:pt idx="3344">
                  <c:v>5.0441000000000003</c:v>
                </c:pt>
                <c:pt idx="3345">
                  <c:v>5.0750000000000028</c:v>
                </c:pt>
                <c:pt idx="3346">
                  <c:v>5.1053000000000139</c:v>
                </c:pt>
                <c:pt idx="3347">
                  <c:v>5.1345000000000027</c:v>
                </c:pt>
                <c:pt idx="3348">
                  <c:v>5.162700000000001</c:v>
                </c:pt>
                <c:pt idx="3349">
                  <c:v>5.1894000000000062</c:v>
                </c:pt>
                <c:pt idx="3350">
                  <c:v>5.2146000000000043</c:v>
                </c:pt>
                <c:pt idx="3351">
                  <c:v>5.2380000000000138</c:v>
                </c:pt>
                <c:pt idx="3352">
                  <c:v>5.2595000000000027</c:v>
                </c:pt>
                <c:pt idx="3353">
                  <c:v>5.2788000000000039</c:v>
                </c:pt>
                <c:pt idx="3354">
                  <c:v>5.2957999999999998</c:v>
                </c:pt>
                <c:pt idx="3355">
                  <c:v>5.3104000000000013</c:v>
                </c:pt>
                <c:pt idx="3356">
                  <c:v>5.322400000000016</c:v>
                </c:pt>
                <c:pt idx="3357">
                  <c:v>5.3319000000000045</c:v>
                </c:pt>
                <c:pt idx="3358">
                  <c:v>5.3388000000000062</c:v>
                </c:pt>
                <c:pt idx="3359">
                  <c:v>5.3430000000000035</c:v>
                </c:pt>
                <c:pt idx="3360">
                  <c:v>5.3445999999999998</c:v>
                </c:pt>
                <c:pt idx="3361">
                  <c:v>5.3436000000000092</c:v>
                </c:pt>
                <c:pt idx="3362">
                  <c:v>5.3401000000000067</c:v>
                </c:pt>
                <c:pt idx="3363">
                  <c:v>5.3342000000000098</c:v>
                </c:pt>
                <c:pt idx="3364">
                  <c:v>5.3260999999999967</c:v>
                </c:pt>
                <c:pt idx="3365">
                  <c:v>5.3158999999999992</c:v>
                </c:pt>
                <c:pt idx="3366">
                  <c:v>5.3038000000000096</c:v>
                </c:pt>
                <c:pt idx="3367">
                  <c:v>5.2899000000000029</c:v>
                </c:pt>
                <c:pt idx="3368">
                  <c:v>5.2746000000000066</c:v>
                </c:pt>
                <c:pt idx="3369">
                  <c:v>5.2578000000000031</c:v>
                </c:pt>
                <c:pt idx="3370">
                  <c:v>5.2399999999999949</c:v>
                </c:pt>
                <c:pt idx="3371">
                  <c:v>5.2213000000000136</c:v>
                </c:pt>
                <c:pt idx="3372">
                  <c:v>5.2019000000000091</c:v>
                </c:pt>
                <c:pt idx="3373">
                  <c:v>5.1821000000000055</c:v>
                </c:pt>
                <c:pt idx="3374">
                  <c:v>5.1620000000000061</c:v>
                </c:pt>
                <c:pt idx="3375">
                  <c:v>5.1419000000000068</c:v>
                </c:pt>
                <c:pt idx="3376">
                  <c:v>5.1221000000000174</c:v>
                </c:pt>
                <c:pt idx="3377">
                  <c:v>5.1027000000000129</c:v>
                </c:pt>
                <c:pt idx="3378">
                  <c:v>5.0841000000000065</c:v>
                </c:pt>
                <c:pt idx="3379">
                  <c:v>5.0664000000000016</c:v>
                </c:pt>
                <c:pt idx="3380">
                  <c:v>5.0498999999999938</c:v>
                </c:pt>
                <c:pt idx="3381">
                  <c:v>5.0349000000000075</c:v>
                </c:pt>
                <c:pt idx="3382">
                  <c:v>5.0215000000000032</c:v>
                </c:pt>
                <c:pt idx="3383">
                  <c:v>5.0099000000000018</c:v>
                </c:pt>
                <c:pt idx="3384">
                  <c:v>5.0005000000000024</c:v>
                </c:pt>
                <c:pt idx="3385">
                  <c:v>4.993300000000005</c:v>
                </c:pt>
                <c:pt idx="3386">
                  <c:v>4.9886000000000053</c:v>
                </c:pt>
                <c:pt idx="3387">
                  <c:v>4.9864000000000033</c:v>
                </c:pt>
                <c:pt idx="3388">
                  <c:v>4.9869000000000057</c:v>
                </c:pt>
                <c:pt idx="3389">
                  <c:v>4.9902000000000015</c:v>
                </c:pt>
                <c:pt idx="3390">
                  <c:v>4.9962000000000018</c:v>
                </c:pt>
                <c:pt idx="3391">
                  <c:v>5.0049000000000063</c:v>
                </c:pt>
                <c:pt idx="3392">
                  <c:v>5.0163000000000153</c:v>
                </c:pt>
                <c:pt idx="3393">
                  <c:v>5.0304000000000002</c:v>
                </c:pt>
                <c:pt idx="3394">
                  <c:v>5.0469000000000079</c:v>
                </c:pt>
                <c:pt idx="3395">
                  <c:v>5.0657999999999959</c:v>
                </c:pt>
                <c:pt idx="3396">
                  <c:v>5.0868000000000109</c:v>
                </c:pt>
                <c:pt idx="3397">
                  <c:v>5.109800000000007</c:v>
                </c:pt>
                <c:pt idx="3398">
                  <c:v>5.134600000000006</c:v>
                </c:pt>
                <c:pt idx="3399">
                  <c:v>5.1608000000000089</c:v>
                </c:pt>
                <c:pt idx="3400">
                  <c:v>5.1884000000000015</c:v>
                </c:pt>
                <c:pt idx="3401">
                  <c:v>5.2169000000000096</c:v>
                </c:pt>
                <c:pt idx="3402">
                  <c:v>5.2463000000000051</c:v>
                </c:pt>
                <c:pt idx="3403">
                  <c:v>5.2763000000000062</c:v>
                </c:pt>
                <c:pt idx="3404">
                  <c:v>5.3064999999999998</c:v>
                </c:pt>
                <c:pt idx="3405">
                  <c:v>5.3369</c:v>
                </c:pt>
                <c:pt idx="3406">
                  <c:v>5.3671000000000078</c:v>
                </c:pt>
                <c:pt idx="3407">
                  <c:v>5.3968000000000131</c:v>
                </c:pt>
                <c:pt idx="3408">
                  <c:v>5.4258999999999986</c:v>
                </c:pt>
                <c:pt idx="3409">
                  <c:v>5.4540999999999968</c:v>
                </c:pt>
                <c:pt idx="3410">
                  <c:v>5.4810999999999979</c:v>
                </c:pt>
                <c:pt idx="3411">
                  <c:v>5.5067000000000093</c:v>
                </c:pt>
                <c:pt idx="3412">
                  <c:v>5.5306000000000068</c:v>
                </c:pt>
                <c:pt idx="3413">
                  <c:v>5.5526000000000124</c:v>
                </c:pt>
                <c:pt idx="3414">
                  <c:v>5.5724000000000018</c:v>
                </c:pt>
                <c:pt idx="3415">
                  <c:v>5.5896999999999935</c:v>
                </c:pt>
                <c:pt idx="3416">
                  <c:v>5.6044000000000125</c:v>
                </c:pt>
                <c:pt idx="3417">
                  <c:v>5.6163000000000096</c:v>
                </c:pt>
                <c:pt idx="3418">
                  <c:v>5.6252000000000066</c:v>
                </c:pt>
                <c:pt idx="3419">
                  <c:v>5.6308999999999969</c:v>
                </c:pt>
                <c:pt idx="3420">
                  <c:v>5.6333999999999946</c:v>
                </c:pt>
                <c:pt idx="3421">
                  <c:v>5.632700000000014</c:v>
                </c:pt>
                <c:pt idx="3422">
                  <c:v>5.6286000000000058</c:v>
                </c:pt>
                <c:pt idx="3423">
                  <c:v>5.6212000000000018</c:v>
                </c:pt>
                <c:pt idx="3424">
                  <c:v>5.6106000000000051</c:v>
                </c:pt>
                <c:pt idx="3425">
                  <c:v>5.5969999999999942</c:v>
                </c:pt>
                <c:pt idx="3426">
                  <c:v>5.5803000000000083</c:v>
                </c:pt>
                <c:pt idx="3427">
                  <c:v>5.561000000000007</c:v>
                </c:pt>
                <c:pt idx="3428">
                  <c:v>5.5391000000000048</c:v>
                </c:pt>
                <c:pt idx="3429">
                  <c:v>5.5148999999999972</c:v>
                </c:pt>
                <c:pt idx="3430">
                  <c:v>5.4886999999999944</c:v>
                </c:pt>
                <c:pt idx="3431">
                  <c:v>5.460700000000017</c:v>
                </c:pt>
                <c:pt idx="3432">
                  <c:v>5.431200000000004</c:v>
                </c:pt>
                <c:pt idx="3433">
                  <c:v>5.4006000000000114</c:v>
                </c:pt>
                <c:pt idx="3434">
                  <c:v>5.3689999999999998</c:v>
                </c:pt>
                <c:pt idx="3435">
                  <c:v>5.3369</c:v>
                </c:pt>
                <c:pt idx="3436">
                  <c:v>5.3044000000000153</c:v>
                </c:pt>
                <c:pt idx="3437">
                  <c:v>5.2720000000000056</c:v>
                </c:pt>
                <c:pt idx="3438">
                  <c:v>5.2398000000000025</c:v>
                </c:pt>
                <c:pt idx="3439">
                  <c:v>5.208200000000005</c:v>
                </c:pt>
                <c:pt idx="3440">
                  <c:v>5.1774000000000058</c:v>
                </c:pt>
                <c:pt idx="3441">
                  <c:v>5.1478000000000179</c:v>
                </c:pt>
                <c:pt idx="3442">
                  <c:v>5.1197000000000088</c:v>
                </c:pt>
                <c:pt idx="3443">
                  <c:v>5.0932000000000102</c:v>
                </c:pt>
                <c:pt idx="3444">
                  <c:v>5.068799999999996</c:v>
                </c:pt>
                <c:pt idx="3445">
                  <c:v>5.0464999999999947</c:v>
                </c:pt>
                <c:pt idx="3446">
                  <c:v>5.0268000000000086</c:v>
                </c:pt>
                <c:pt idx="3447">
                  <c:v>5.0098000000000127</c:v>
                </c:pt>
                <c:pt idx="3448">
                  <c:v>4.9956999999999994</c:v>
                </c:pt>
                <c:pt idx="3449">
                  <c:v>4.9847000000000037</c:v>
                </c:pt>
                <c:pt idx="3450">
                  <c:v>4.9769000000000005</c:v>
                </c:pt>
                <c:pt idx="3451">
                  <c:v>4.9724000000000075</c:v>
                </c:pt>
                <c:pt idx="3452">
                  <c:v>4.9712000000000103</c:v>
                </c:pt>
                <c:pt idx="3453">
                  <c:v>4.9734000000000123</c:v>
                </c:pt>
                <c:pt idx="3454">
                  <c:v>4.9788999999999959</c:v>
                </c:pt>
                <c:pt idx="3455">
                  <c:v>4.9877000000000038</c:v>
                </c:pt>
                <c:pt idx="3456">
                  <c:v>4.9996000000000151</c:v>
                </c:pt>
                <c:pt idx="3457">
                  <c:v>5.0145000000000124</c:v>
                </c:pt>
                <c:pt idx="3458">
                  <c:v>5.0320999999999998</c:v>
                </c:pt>
                <c:pt idx="3459">
                  <c:v>5.0524000000000058</c:v>
                </c:pt>
                <c:pt idx="3460">
                  <c:v>5.0750000000000028</c:v>
                </c:pt>
                <c:pt idx="3461">
                  <c:v>5.0997000000000128</c:v>
                </c:pt>
                <c:pt idx="3462">
                  <c:v>5.1262000000000114</c:v>
                </c:pt>
                <c:pt idx="3463">
                  <c:v>5.154200000000003</c:v>
                </c:pt>
                <c:pt idx="3464">
                  <c:v>5.1835000000000093</c:v>
                </c:pt>
                <c:pt idx="3465">
                  <c:v>5.2137000000000029</c:v>
                </c:pt>
                <c:pt idx="3466">
                  <c:v>5.2447000000000088</c:v>
                </c:pt>
                <c:pt idx="3467">
                  <c:v>5.2760000000000105</c:v>
                </c:pt>
                <c:pt idx="3468">
                  <c:v>5.3074000000000012</c:v>
                </c:pt>
                <c:pt idx="3469">
                  <c:v>5.3387000000000029</c:v>
                </c:pt>
                <c:pt idx="3470">
                  <c:v>5.3693999999999988</c:v>
                </c:pt>
                <c:pt idx="3471">
                  <c:v>5.3995000000000175</c:v>
                </c:pt>
                <c:pt idx="3472">
                  <c:v>5.428600000000003</c:v>
                </c:pt>
                <c:pt idx="3473">
                  <c:v>5.4562999999999988</c:v>
                </c:pt>
                <c:pt idx="3474">
                  <c:v>5.482600000000005</c:v>
                </c:pt>
                <c:pt idx="3475">
                  <c:v>5.507000000000005</c:v>
                </c:pt>
                <c:pt idx="3476">
                  <c:v>5.5294000000000096</c:v>
                </c:pt>
                <c:pt idx="3477">
                  <c:v>5.549500000000009</c:v>
                </c:pt>
                <c:pt idx="3478">
                  <c:v>5.5671000000000106</c:v>
                </c:pt>
                <c:pt idx="3479">
                  <c:v>5.582099999999997</c:v>
                </c:pt>
                <c:pt idx="3480">
                  <c:v>5.5942000000000007</c:v>
                </c:pt>
                <c:pt idx="3481">
                  <c:v>5.6033000000000044</c:v>
                </c:pt>
                <c:pt idx="3482">
                  <c:v>5.6093000000000046</c:v>
                </c:pt>
                <c:pt idx="3483">
                  <c:v>5.6122000000000014</c:v>
                </c:pt>
                <c:pt idx="3484">
                  <c:v>5.612000000000009</c:v>
                </c:pt>
                <c:pt idx="3485">
                  <c:v>5.6085999999999956</c:v>
                </c:pt>
                <c:pt idx="3486">
                  <c:v>5.6021000000000072</c:v>
                </c:pt>
                <c:pt idx="3487">
                  <c:v>5.5927000000000078</c:v>
                </c:pt>
                <c:pt idx="3488">
                  <c:v>5.5804000000000116</c:v>
                </c:pt>
                <c:pt idx="3489">
                  <c:v>5.5655000000000001</c:v>
                </c:pt>
                <c:pt idx="3490">
                  <c:v>5.5480000000000018</c:v>
                </c:pt>
                <c:pt idx="3491">
                  <c:v>5.5283000000000158</c:v>
                </c:pt>
                <c:pt idx="3492">
                  <c:v>5.5066000000000059</c:v>
                </c:pt>
                <c:pt idx="3493">
                  <c:v>5.4831000000000074</c:v>
                </c:pt>
                <c:pt idx="3494">
                  <c:v>5.4581000000000017</c:v>
                </c:pt>
                <c:pt idx="3495">
                  <c:v>5.4317999999999955</c:v>
                </c:pt>
                <c:pt idx="3496">
                  <c:v>5.4044000000000096</c:v>
                </c:pt>
                <c:pt idx="3497">
                  <c:v>5.3763000000000147</c:v>
                </c:pt>
                <c:pt idx="3498">
                  <c:v>5.3475999999999999</c:v>
                </c:pt>
                <c:pt idx="3499">
                  <c:v>5.3187000000000069</c:v>
                </c:pt>
                <c:pt idx="3500">
                  <c:v>5.2897999999999996</c:v>
                </c:pt>
                <c:pt idx="3501">
                  <c:v>5.2611000000000132</c:v>
                </c:pt>
                <c:pt idx="3502">
                  <c:v>5.232900000000015</c:v>
                </c:pt>
                <c:pt idx="3503">
                  <c:v>5.2054000000000116</c:v>
                </c:pt>
                <c:pt idx="3504">
                  <c:v>5.1788000000000096</c:v>
                </c:pt>
                <c:pt idx="3505">
                  <c:v>5.153499999999994</c:v>
                </c:pt>
                <c:pt idx="3506">
                  <c:v>5.1295000000000073</c:v>
                </c:pt>
                <c:pt idx="3507">
                  <c:v>5.107200000000006</c:v>
                </c:pt>
                <c:pt idx="3508">
                  <c:v>5.0868000000000109</c:v>
                </c:pt>
                <c:pt idx="3509">
                  <c:v>5.0685000000000002</c:v>
                </c:pt>
                <c:pt idx="3510">
                  <c:v>5.0524000000000058</c:v>
                </c:pt>
                <c:pt idx="3511">
                  <c:v>5.0387000000000057</c:v>
                </c:pt>
                <c:pt idx="3512">
                  <c:v>5.0275000000000034</c:v>
                </c:pt>
                <c:pt idx="3513">
                  <c:v>5.0189000000000021</c:v>
                </c:pt>
                <c:pt idx="3514">
                  <c:v>5.0130000000000052</c:v>
                </c:pt>
                <c:pt idx="3515">
                  <c:v>5.0096999999999952</c:v>
                </c:pt>
                <c:pt idx="3516">
                  <c:v>5.0091000000000179</c:v>
                </c:pt>
                <c:pt idx="3517">
                  <c:v>5.0111000000000132</c:v>
                </c:pt>
                <c:pt idx="3518">
                  <c:v>5.0156000000000063</c:v>
                </c:pt>
                <c:pt idx="3519">
                  <c:v>5.022500000000008</c:v>
                </c:pt>
                <c:pt idx="3520">
                  <c:v>5.0315999999999974</c:v>
                </c:pt>
                <c:pt idx="3521">
                  <c:v>5.0427000000000106</c:v>
                </c:pt>
                <c:pt idx="3522">
                  <c:v>5.055800000000005</c:v>
                </c:pt>
                <c:pt idx="3523">
                  <c:v>5.0705000000000098</c:v>
                </c:pt>
                <c:pt idx="3524">
                  <c:v>5.0867000000000075</c:v>
                </c:pt>
                <c:pt idx="3525">
                  <c:v>5.1041000000000025</c:v>
                </c:pt>
                <c:pt idx="3526">
                  <c:v>5.1226000000000056</c:v>
                </c:pt>
                <c:pt idx="3527">
                  <c:v>5.1420000000000101</c:v>
                </c:pt>
                <c:pt idx="3528">
                  <c:v>5.1620000000000061</c:v>
                </c:pt>
                <c:pt idx="3529">
                  <c:v>5.1825000000000045</c:v>
                </c:pt>
                <c:pt idx="3530">
                  <c:v>5.2032999999999987</c:v>
                </c:pt>
                <c:pt idx="3531">
                  <c:v>5.2241000000000071</c:v>
                </c:pt>
                <c:pt idx="3532">
                  <c:v>5.2448000000000121</c:v>
                </c:pt>
                <c:pt idx="3533">
                  <c:v>5.2652000000000072</c:v>
                </c:pt>
                <c:pt idx="3534">
                  <c:v>5.2850999999999999</c:v>
                </c:pt>
                <c:pt idx="3535">
                  <c:v>5.3041999999999945</c:v>
                </c:pt>
                <c:pt idx="3536">
                  <c:v>5.3225000000000051</c:v>
                </c:pt>
                <c:pt idx="3537">
                  <c:v>5.3396000000000043</c:v>
                </c:pt>
                <c:pt idx="3538">
                  <c:v>5.3555000000000064</c:v>
                </c:pt>
                <c:pt idx="3539">
                  <c:v>5.3697999999999979</c:v>
                </c:pt>
                <c:pt idx="3540">
                  <c:v>5.3824999999999932</c:v>
                </c:pt>
                <c:pt idx="3541">
                  <c:v>5.3932000000000073</c:v>
                </c:pt>
                <c:pt idx="3542">
                  <c:v>5.4020000000000152</c:v>
                </c:pt>
                <c:pt idx="3543">
                  <c:v>5.4087000000000103</c:v>
                </c:pt>
                <c:pt idx="3544">
                  <c:v>5.4129999999999967</c:v>
                </c:pt>
                <c:pt idx="3545">
                  <c:v>5.4150000000000063</c:v>
                </c:pt>
                <c:pt idx="3546">
                  <c:v>5.4146000000000072</c:v>
                </c:pt>
                <c:pt idx="3547">
                  <c:v>5.4118000000000137</c:v>
                </c:pt>
                <c:pt idx="3548">
                  <c:v>5.4065000000000083</c:v>
                </c:pt>
                <c:pt idx="3549">
                  <c:v>5.3988000000000085</c:v>
                </c:pt>
                <c:pt idx="3550">
                  <c:v>5.3888000000000034</c:v>
                </c:pt>
                <c:pt idx="3551">
                  <c:v>5.3766000000000105</c:v>
                </c:pt>
                <c:pt idx="3552">
                  <c:v>5.3623000000000047</c:v>
                </c:pt>
                <c:pt idx="3553">
                  <c:v>5.3460000000000036</c:v>
                </c:pt>
                <c:pt idx="3554">
                  <c:v>5.328000000000003</c:v>
                </c:pt>
                <c:pt idx="3555">
                  <c:v>5.308400000000006</c:v>
                </c:pt>
                <c:pt idx="3556">
                  <c:v>5.2874000000000052</c:v>
                </c:pt>
                <c:pt idx="3557">
                  <c:v>5.2653000000000105</c:v>
                </c:pt>
                <c:pt idx="3558">
                  <c:v>5.2421000000000078</c:v>
                </c:pt>
                <c:pt idx="3559">
                  <c:v>5.2182999999999993</c:v>
                </c:pt>
                <c:pt idx="3560">
                  <c:v>5.1940000000000026</c:v>
                </c:pt>
                <c:pt idx="3561">
                  <c:v>5.1694000000000102</c:v>
                </c:pt>
                <c:pt idx="3562">
                  <c:v>5.1447000000000145</c:v>
                </c:pt>
                <c:pt idx="3563">
                  <c:v>5.1203000000000003</c:v>
                </c:pt>
                <c:pt idx="3564">
                  <c:v>5.0962999999999994</c:v>
                </c:pt>
                <c:pt idx="3565">
                  <c:v>5.0729000000000042</c:v>
                </c:pt>
                <c:pt idx="3566">
                  <c:v>5.0505000000000138</c:v>
                </c:pt>
                <c:pt idx="3567">
                  <c:v>5.029200000000003</c:v>
                </c:pt>
                <c:pt idx="3568">
                  <c:v>5.0093000000000103</c:v>
                </c:pt>
                <c:pt idx="3569">
                  <c:v>4.9909999999999997</c:v>
                </c:pt>
                <c:pt idx="3570">
                  <c:v>4.9745000000000061</c:v>
                </c:pt>
                <c:pt idx="3571">
                  <c:v>4.9602000000000146</c:v>
                </c:pt>
                <c:pt idx="3572">
                  <c:v>4.9482000000000141</c:v>
                </c:pt>
                <c:pt idx="3573">
                  <c:v>4.9387000000000114</c:v>
                </c:pt>
                <c:pt idx="3574">
                  <c:v>4.9318999999999988</c:v>
                </c:pt>
                <c:pt idx="3575">
                  <c:v>4.927899999999994</c:v>
                </c:pt>
                <c:pt idx="3576">
                  <c:v>4.9270000000000067</c:v>
                </c:pt>
                <c:pt idx="3577">
                  <c:v>4.9292000000000087</c:v>
                </c:pt>
                <c:pt idx="3578">
                  <c:v>4.9346000000000032</c:v>
                </c:pt>
                <c:pt idx="3579">
                  <c:v>4.9432000000000045</c:v>
                </c:pt>
                <c:pt idx="3580">
                  <c:v>4.9549999999999983</c:v>
                </c:pt>
                <c:pt idx="3581">
                  <c:v>4.9700000000000131</c:v>
                </c:pt>
                <c:pt idx="3582">
                  <c:v>4.9880000000000138</c:v>
                </c:pt>
                <c:pt idx="3583">
                  <c:v>5.0090000000000003</c:v>
                </c:pt>
                <c:pt idx="3584">
                  <c:v>5.0327000000000055</c:v>
                </c:pt>
                <c:pt idx="3585">
                  <c:v>5.0588999999999942</c:v>
                </c:pt>
                <c:pt idx="3586">
                  <c:v>5.0875000000000057</c:v>
                </c:pt>
                <c:pt idx="3587">
                  <c:v>5.1182000000000016</c:v>
                </c:pt>
                <c:pt idx="3588">
                  <c:v>5.1507000000000005</c:v>
                </c:pt>
                <c:pt idx="3589">
                  <c:v>5.1848000000000098</c:v>
                </c:pt>
                <c:pt idx="3590">
                  <c:v>5.2202000000000055</c:v>
                </c:pt>
                <c:pt idx="3591">
                  <c:v>5.2565000000000168</c:v>
                </c:pt>
                <c:pt idx="3592">
                  <c:v>5.2936000000000121</c:v>
                </c:pt>
                <c:pt idx="3593">
                  <c:v>5.3310000000000031</c:v>
                </c:pt>
                <c:pt idx="3594">
                  <c:v>5.3684999999999974</c:v>
                </c:pt>
                <c:pt idx="3595">
                  <c:v>5.4059000000000026</c:v>
                </c:pt>
                <c:pt idx="3596">
                  <c:v>5.4427000000000163</c:v>
                </c:pt>
                <c:pt idx="3597">
                  <c:v>5.4788000000000068</c:v>
                </c:pt>
                <c:pt idx="3598">
                  <c:v>5.5138000000000034</c:v>
                </c:pt>
                <c:pt idx="3599">
                  <c:v>5.547300000000007</c:v>
                </c:pt>
                <c:pt idx="3600">
                  <c:v>5.5792000000000002</c:v>
                </c:pt>
                <c:pt idx="3601">
                  <c:v>5.6092000000000155</c:v>
                </c:pt>
                <c:pt idx="3602">
                  <c:v>5.6369000000000113</c:v>
                </c:pt>
                <c:pt idx="3603">
                  <c:v>5.6621000000000095</c:v>
                </c:pt>
                <c:pt idx="3604">
                  <c:v>5.6847000000000065</c:v>
                </c:pt>
                <c:pt idx="3605">
                  <c:v>5.7044000000000068</c:v>
                </c:pt>
                <c:pt idx="3606">
                  <c:v>5.7210000000000178</c:v>
                </c:pt>
                <c:pt idx="3607">
                  <c:v>5.7345000000000113</c:v>
                </c:pt>
                <c:pt idx="3608">
                  <c:v>5.7447000000000088</c:v>
                </c:pt>
                <c:pt idx="3609">
                  <c:v>5.7516999999999996</c:v>
                </c:pt>
                <c:pt idx="3610">
                  <c:v>5.7553000000000054</c:v>
                </c:pt>
                <c:pt idx="3611">
                  <c:v>5.7557000000000045</c:v>
                </c:pt>
                <c:pt idx="3612">
                  <c:v>5.7530000000000143</c:v>
                </c:pt>
                <c:pt idx="3613">
                  <c:v>5.7472000000000065</c:v>
                </c:pt>
                <c:pt idx="3614">
                  <c:v>5.7385000000000019</c:v>
                </c:pt>
                <c:pt idx="3615">
                  <c:v>5.727099999999993</c:v>
                </c:pt>
                <c:pt idx="3616">
                  <c:v>5.7132000000000147</c:v>
                </c:pt>
                <c:pt idx="3617">
                  <c:v>5.6970000000000027</c:v>
                </c:pt>
                <c:pt idx="3618">
                  <c:v>5.6788000000000096</c:v>
                </c:pt>
                <c:pt idx="3619">
                  <c:v>5.6586999999999961</c:v>
                </c:pt>
                <c:pt idx="3620">
                  <c:v>5.6370000000000005</c:v>
                </c:pt>
                <c:pt idx="3621">
                  <c:v>5.6139000000000152</c:v>
                </c:pt>
                <c:pt idx="3622">
                  <c:v>5.589800000000011</c:v>
                </c:pt>
                <c:pt idx="3623">
                  <c:v>5.5649000000000086</c:v>
                </c:pt>
                <c:pt idx="3624">
                  <c:v>5.5392999999999972</c:v>
                </c:pt>
                <c:pt idx="3625">
                  <c:v>5.5134000000000043</c:v>
                </c:pt>
                <c:pt idx="3626">
                  <c:v>5.4875000000000114</c:v>
                </c:pt>
                <c:pt idx="3627">
                  <c:v>5.4616000000000042</c:v>
                </c:pt>
                <c:pt idx="3628">
                  <c:v>5.4361999999999995</c:v>
                </c:pt>
                <c:pt idx="3629">
                  <c:v>5.4115000000000038</c:v>
                </c:pt>
                <c:pt idx="3630">
                  <c:v>5.3876999999999953</c:v>
                </c:pt>
                <c:pt idx="3631">
                  <c:v>5.3651000000000124</c:v>
                </c:pt>
                <c:pt idx="3632">
                  <c:v>5.343900000000005</c:v>
                </c:pt>
                <c:pt idx="3633">
                  <c:v>5.324300000000008</c:v>
                </c:pt>
                <c:pt idx="3634">
                  <c:v>5.3064999999999998</c:v>
                </c:pt>
                <c:pt idx="3635">
                  <c:v>5.2908999999999935</c:v>
                </c:pt>
                <c:pt idx="3636">
                  <c:v>5.2775000000000176</c:v>
                </c:pt>
                <c:pt idx="3637">
                  <c:v>5.2664000000000044</c:v>
                </c:pt>
                <c:pt idx="3638">
                  <c:v>5.2579000000000065</c:v>
                </c:pt>
                <c:pt idx="3639">
                  <c:v>5.2519000000000062</c:v>
                </c:pt>
                <c:pt idx="3640">
                  <c:v>5.2485999999999962</c:v>
                </c:pt>
                <c:pt idx="3641">
                  <c:v>5.2479000000000156</c:v>
                </c:pt>
                <c:pt idx="3642">
                  <c:v>5.2499000000000109</c:v>
                </c:pt>
                <c:pt idx="3643">
                  <c:v>5.254400000000004</c:v>
                </c:pt>
                <c:pt idx="3644">
                  <c:v>5.261400000000009</c:v>
                </c:pt>
                <c:pt idx="3645">
                  <c:v>5.270700000000005</c:v>
                </c:pt>
                <c:pt idx="3646">
                  <c:v>5.2822000000000173</c:v>
                </c:pt>
                <c:pt idx="3647">
                  <c:v>5.2957000000000107</c:v>
                </c:pt>
                <c:pt idx="3648">
                  <c:v>5.3111000000000104</c:v>
                </c:pt>
                <c:pt idx="3649">
                  <c:v>5.3282000000000096</c:v>
                </c:pt>
                <c:pt idx="3650">
                  <c:v>5.3468000000000018</c:v>
                </c:pt>
                <c:pt idx="3651">
                  <c:v>5.3666000000000054</c:v>
                </c:pt>
                <c:pt idx="3652">
                  <c:v>5.3874000000000137</c:v>
                </c:pt>
                <c:pt idx="3653">
                  <c:v>5.4091000000000093</c:v>
                </c:pt>
                <c:pt idx="3654">
                  <c:v>5.4313999999999965</c:v>
                </c:pt>
                <c:pt idx="3655">
                  <c:v>5.4542000000000002</c:v>
                </c:pt>
                <c:pt idx="3656">
                  <c:v>5.4771000000000072</c:v>
                </c:pt>
                <c:pt idx="3657">
                  <c:v>5.5001000000000033</c:v>
                </c:pt>
                <c:pt idx="3658">
                  <c:v>5.522900000000007</c:v>
                </c:pt>
                <c:pt idx="3659">
                  <c:v>5.5454000000000008</c:v>
                </c:pt>
                <c:pt idx="3660">
                  <c:v>5.5671999999999997</c:v>
                </c:pt>
                <c:pt idx="3661">
                  <c:v>5.588300000000018</c:v>
                </c:pt>
                <c:pt idx="3662">
                  <c:v>5.6084000000000032</c:v>
                </c:pt>
                <c:pt idx="3663">
                  <c:v>5.6274000000000086</c:v>
                </c:pt>
                <c:pt idx="3664">
                  <c:v>5.6449000000000069</c:v>
                </c:pt>
                <c:pt idx="3665">
                  <c:v>5.6610000000000014</c:v>
                </c:pt>
                <c:pt idx="3666">
                  <c:v>5.6754000000000104</c:v>
                </c:pt>
                <c:pt idx="3667">
                  <c:v>5.68780000000001</c:v>
                </c:pt>
                <c:pt idx="3668">
                  <c:v>5.6983000000000033</c:v>
                </c:pt>
                <c:pt idx="3669">
                  <c:v>5.7066000000000088</c:v>
                </c:pt>
                <c:pt idx="3670">
                  <c:v>5.7126999999999981</c:v>
                </c:pt>
                <c:pt idx="3671">
                  <c:v>5.7165000000000106</c:v>
                </c:pt>
                <c:pt idx="3672">
                  <c:v>5.7178000000000111</c:v>
                </c:pt>
                <c:pt idx="3673">
                  <c:v>5.7168000000000063</c:v>
                </c:pt>
                <c:pt idx="3674">
                  <c:v>5.7134999999999962</c:v>
                </c:pt>
                <c:pt idx="3675">
                  <c:v>5.7077000000000027</c:v>
                </c:pt>
                <c:pt idx="3676">
                  <c:v>5.6998000000000104</c:v>
                </c:pt>
                <c:pt idx="3677">
                  <c:v>5.689700000000002</c:v>
                </c:pt>
                <c:pt idx="3678">
                  <c:v>5.6776000000000124</c:v>
                </c:pt>
                <c:pt idx="3679">
                  <c:v>5.6636000000000024</c:v>
                </c:pt>
                <c:pt idx="3680">
                  <c:v>5.6479999999999961</c:v>
                </c:pt>
                <c:pt idx="3681">
                  <c:v>5.6310000000000144</c:v>
                </c:pt>
                <c:pt idx="3682">
                  <c:v>5.6126000000000147</c:v>
                </c:pt>
                <c:pt idx="3683">
                  <c:v>5.5932999999999993</c:v>
                </c:pt>
                <c:pt idx="3684">
                  <c:v>5.5730999999999966</c:v>
                </c:pt>
                <c:pt idx="3685">
                  <c:v>5.5523000000000025</c:v>
                </c:pt>
                <c:pt idx="3686">
                  <c:v>5.5312000000000126</c:v>
                </c:pt>
                <c:pt idx="3687">
                  <c:v>5.5099000000000018</c:v>
                </c:pt>
                <c:pt idx="3688">
                  <c:v>5.4887000000000086</c:v>
                </c:pt>
                <c:pt idx="3689">
                  <c:v>5.4679000000000002</c:v>
                </c:pt>
                <c:pt idx="3690">
                  <c:v>5.4475000000000051</c:v>
                </c:pt>
                <c:pt idx="3691">
                  <c:v>5.4280000000000115</c:v>
                </c:pt>
                <c:pt idx="3692">
                  <c:v>5.4095000000000084</c:v>
                </c:pt>
                <c:pt idx="3693">
                  <c:v>5.3922000000000025</c:v>
                </c:pt>
                <c:pt idx="3694">
                  <c:v>5.3764000000000038</c:v>
                </c:pt>
                <c:pt idx="3695">
                  <c:v>5.3623999999999938</c:v>
                </c:pt>
                <c:pt idx="3696">
                  <c:v>5.3503000000000043</c:v>
                </c:pt>
                <c:pt idx="3697">
                  <c:v>5.3404000000000025</c:v>
                </c:pt>
                <c:pt idx="3698">
                  <c:v>5.3329000000000093</c:v>
                </c:pt>
                <c:pt idx="3699">
                  <c:v>5.3281000000000063</c:v>
                </c:pt>
                <c:pt idx="3700">
                  <c:v>5.3259000000000043</c:v>
                </c:pt>
                <c:pt idx="3701">
                  <c:v>5.3267000000000166</c:v>
                </c:pt>
                <c:pt idx="3702">
                  <c:v>5.3305000000000149</c:v>
                </c:pt>
                <c:pt idx="3703">
                  <c:v>5.337299999999999</c:v>
                </c:pt>
                <c:pt idx="3704">
                  <c:v>5.3472000000000008</c:v>
                </c:pt>
                <c:pt idx="3705">
                  <c:v>5.3601000000000028</c:v>
                </c:pt>
                <c:pt idx="3706">
                  <c:v>5.3759000000000157</c:v>
                </c:pt>
                <c:pt idx="3707">
                  <c:v>5.3946000000000112</c:v>
                </c:pt>
                <c:pt idx="3708">
                  <c:v>5.4159000000000077</c:v>
                </c:pt>
                <c:pt idx="3709">
                  <c:v>5.439700000000002</c:v>
                </c:pt>
                <c:pt idx="3710">
                  <c:v>5.4658000000000015</c:v>
                </c:pt>
                <c:pt idx="3711">
                  <c:v>5.4939000000000107</c:v>
                </c:pt>
                <c:pt idx="3712">
                  <c:v>5.5237999999999943</c:v>
                </c:pt>
                <c:pt idx="3713">
                  <c:v>5.5551999999999992</c:v>
                </c:pt>
                <c:pt idx="3714">
                  <c:v>5.5878000000000156</c:v>
                </c:pt>
                <c:pt idx="3715">
                  <c:v>5.6213000000000051</c:v>
                </c:pt>
                <c:pt idx="3716">
                  <c:v>5.6555000000000177</c:v>
                </c:pt>
                <c:pt idx="3717">
                  <c:v>5.690100000000001</c:v>
                </c:pt>
                <c:pt idx="3718">
                  <c:v>5.7248000000000019</c:v>
                </c:pt>
                <c:pt idx="3719">
                  <c:v>5.7594000000000136</c:v>
                </c:pt>
                <c:pt idx="3720">
                  <c:v>5.7935999999999979</c:v>
                </c:pt>
                <c:pt idx="3721">
                  <c:v>5.8271000000000157</c:v>
                </c:pt>
                <c:pt idx="3722">
                  <c:v>5.8596999999999895</c:v>
                </c:pt>
                <c:pt idx="3723">
                  <c:v>5.891200000000012</c:v>
                </c:pt>
                <c:pt idx="3724">
                  <c:v>5.9213000000000164</c:v>
                </c:pt>
                <c:pt idx="3725">
                  <c:v>5.9497000000000071</c:v>
                </c:pt>
                <c:pt idx="3726">
                  <c:v>5.9761000000000166</c:v>
                </c:pt>
                <c:pt idx="3727">
                  <c:v>6.0004999999999882</c:v>
                </c:pt>
                <c:pt idx="3728">
                  <c:v>6.0224000000000046</c:v>
                </c:pt>
                <c:pt idx="3729">
                  <c:v>6.0418000000000234</c:v>
                </c:pt>
                <c:pt idx="3730">
                  <c:v>6.058400000000006</c:v>
                </c:pt>
                <c:pt idx="3731">
                  <c:v>6.072100000000006</c:v>
                </c:pt>
                <c:pt idx="3732">
                  <c:v>6.0826999999999884</c:v>
                </c:pt>
                <c:pt idx="3733">
                  <c:v>6.09020000000001</c:v>
                </c:pt>
                <c:pt idx="3734">
                  <c:v>6.0945000000000107</c:v>
                </c:pt>
                <c:pt idx="3735">
                  <c:v>6.0955000000000013</c:v>
                </c:pt>
                <c:pt idx="3736">
                  <c:v>6.0934000000000168</c:v>
                </c:pt>
                <c:pt idx="3737">
                  <c:v>6.0880999999999972</c:v>
                </c:pt>
                <c:pt idx="3738">
                  <c:v>6.0798000000000059</c:v>
                </c:pt>
                <c:pt idx="3739">
                  <c:v>6.0686000000000178</c:v>
                </c:pt>
                <c:pt idx="3740">
                  <c:v>6.0545999999999935</c:v>
                </c:pt>
                <c:pt idx="3741">
                  <c:v>6.0381000000000142</c:v>
                </c:pt>
                <c:pt idx="3742">
                  <c:v>6.0191999999999979</c:v>
                </c:pt>
                <c:pt idx="3743">
                  <c:v>5.998100000000008</c:v>
                </c:pt>
                <c:pt idx="3744">
                  <c:v>5.9751000000000118</c:v>
                </c:pt>
                <c:pt idx="3745">
                  <c:v>5.9505000000000052</c:v>
                </c:pt>
                <c:pt idx="3746">
                  <c:v>5.9243000000000166</c:v>
                </c:pt>
                <c:pt idx="3747">
                  <c:v>5.8969999999999914</c:v>
                </c:pt>
                <c:pt idx="3748">
                  <c:v>5.868700000000004</c:v>
                </c:pt>
                <c:pt idx="3749">
                  <c:v>5.8397000000000219</c:v>
                </c:pt>
                <c:pt idx="3750">
                  <c:v>5.8101999999999947</c:v>
                </c:pt>
                <c:pt idx="3751">
                  <c:v>5.7805000000000177</c:v>
                </c:pt>
                <c:pt idx="3752">
                  <c:v>5.7507999999999981</c:v>
                </c:pt>
                <c:pt idx="3753">
                  <c:v>5.7214000000000027</c:v>
                </c:pt>
                <c:pt idx="3754">
                  <c:v>5.6925000000000239</c:v>
                </c:pt>
                <c:pt idx="3755">
                  <c:v>5.6642999999999972</c:v>
                </c:pt>
                <c:pt idx="3756">
                  <c:v>5.6372000000000071</c:v>
                </c:pt>
                <c:pt idx="3757">
                  <c:v>5.6113</c:v>
                </c:pt>
                <c:pt idx="3758">
                  <c:v>5.5868000000000109</c:v>
                </c:pt>
                <c:pt idx="3759">
                  <c:v>5.5641000000000105</c:v>
                </c:pt>
                <c:pt idx="3760">
                  <c:v>5.5431999999999988</c:v>
                </c:pt>
                <c:pt idx="3761">
                  <c:v>5.5244000000000142</c:v>
                </c:pt>
                <c:pt idx="3762">
                  <c:v>5.5078999999999922</c:v>
                </c:pt>
                <c:pt idx="3763">
                  <c:v>5.4938000000000073</c:v>
                </c:pt>
                <c:pt idx="3764">
                  <c:v>5.4822000000000202</c:v>
                </c:pt>
                <c:pt idx="3765">
                  <c:v>5.4732000000000056</c:v>
                </c:pt>
                <c:pt idx="3766">
                  <c:v>5.4669000000000096</c:v>
                </c:pt>
                <c:pt idx="3767">
                  <c:v>5.4632999999999896</c:v>
                </c:pt>
                <c:pt idx="3768">
                  <c:v>5.462299999999999</c:v>
                </c:pt>
                <c:pt idx="3769">
                  <c:v>5.4639000000000237</c:v>
                </c:pt>
                <c:pt idx="3770">
                  <c:v>5.4681000000000068</c:v>
                </c:pt>
                <c:pt idx="3771">
                  <c:v>5.4747000000000128</c:v>
                </c:pt>
                <c:pt idx="3772">
                  <c:v>5.4835999999999956</c:v>
                </c:pt>
                <c:pt idx="3773">
                  <c:v>5.4946000000000055</c:v>
                </c:pt>
                <c:pt idx="3774">
                  <c:v>5.5076000000000107</c:v>
                </c:pt>
                <c:pt idx="3775">
                  <c:v>5.5224000000000046</c:v>
                </c:pt>
                <c:pt idx="3776">
                  <c:v>5.5387000000000057</c:v>
                </c:pt>
                <c:pt idx="3777">
                  <c:v>5.5563999999999965</c:v>
                </c:pt>
                <c:pt idx="3778">
                  <c:v>5.5752000000000095</c:v>
                </c:pt>
                <c:pt idx="3779">
                  <c:v>5.5950000000000131</c:v>
                </c:pt>
                <c:pt idx="3780">
                  <c:v>5.6154999999999973</c:v>
                </c:pt>
                <c:pt idx="3781">
                  <c:v>5.6365000000000123</c:v>
                </c:pt>
                <c:pt idx="3782">
                  <c:v>5.6577999999999946</c:v>
                </c:pt>
                <c:pt idx="3783">
                  <c:v>5.6791000000000054</c:v>
                </c:pt>
                <c:pt idx="3784">
                  <c:v>5.7002000000000237</c:v>
                </c:pt>
                <c:pt idx="3785">
                  <c:v>5.7209000000000003</c:v>
                </c:pt>
                <c:pt idx="3786">
                  <c:v>5.7410000000000139</c:v>
                </c:pt>
                <c:pt idx="3787">
                  <c:v>5.7600999999999942</c:v>
                </c:pt>
                <c:pt idx="3788">
                  <c:v>5.7781000000000091</c:v>
                </c:pt>
                <c:pt idx="3789">
                  <c:v>5.7948000000000235</c:v>
                </c:pt>
                <c:pt idx="3790">
                  <c:v>5.809899999999999</c:v>
                </c:pt>
                <c:pt idx="3791">
                  <c:v>5.8231000000000108</c:v>
                </c:pt>
                <c:pt idx="3792">
                  <c:v>5.834399999999988</c:v>
                </c:pt>
                <c:pt idx="3793">
                  <c:v>5.8435000000000059</c:v>
                </c:pt>
                <c:pt idx="3794">
                  <c:v>5.8503000000000185</c:v>
                </c:pt>
                <c:pt idx="3795">
                  <c:v>5.854699999999994</c:v>
                </c:pt>
                <c:pt idx="3796">
                  <c:v>5.8565000000000111</c:v>
                </c:pt>
                <c:pt idx="3797">
                  <c:v>5.8555999999999955</c:v>
                </c:pt>
                <c:pt idx="3798">
                  <c:v>5.8522000000000105</c:v>
                </c:pt>
                <c:pt idx="3799">
                  <c:v>5.8462000000000103</c:v>
                </c:pt>
                <c:pt idx="3800">
                  <c:v>5.8375999999999948</c:v>
                </c:pt>
                <c:pt idx="3801">
                  <c:v>5.82650000000001</c:v>
                </c:pt>
                <c:pt idx="3802">
                  <c:v>5.8129999999999882</c:v>
                </c:pt>
                <c:pt idx="3803">
                  <c:v>5.7974000000000103</c:v>
                </c:pt>
                <c:pt idx="3804">
                  <c:v>5.7797000000000196</c:v>
                </c:pt>
                <c:pt idx="3805">
                  <c:v>5.7601999999999975</c:v>
                </c:pt>
                <c:pt idx="3806">
                  <c:v>5.7390000000000043</c:v>
                </c:pt>
                <c:pt idx="3807">
                  <c:v>5.716399999999993</c:v>
                </c:pt>
                <c:pt idx="3808">
                  <c:v>5.6927000000000021</c:v>
                </c:pt>
                <c:pt idx="3809">
                  <c:v>5.6679000000000173</c:v>
                </c:pt>
                <c:pt idx="3810">
                  <c:v>5.642399999999995</c:v>
                </c:pt>
                <c:pt idx="3811">
                  <c:v>5.6164000000000129</c:v>
                </c:pt>
                <c:pt idx="3812">
                  <c:v>5.5900999999999925</c:v>
                </c:pt>
                <c:pt idx="3813">
                  <c:v>5.5638000000000005</c:v>
                </c:pt>
                <c:pt idx="3814">
                  <c:v>5.5376000000000118</c:v>
                </c:pt>
                <c:pt idx="3815">
                  <c:v>5.5117000000000047</c:v>
                </c:pt>
                <c:pt idx="3816">
                  <c:v>5.4864000000000175</c:v>
                </c:pt>
                <c:pt idx="3817">
                  <c:v>5.4619999999999891</c:v>
                </c:pt>
                <c:pt idx="3818">
                  <c:v>5.4385000000000048</c:v>
                </c:pt>
                <c:pt idx="3819">
                  <c:v>5.4163000000000068</c:v>
                </c:pt>
                <c:pt idx="3820">
                  <c:v>5.3954999999999984</c:v>
                </c:pt>
                <c:pt idx="3821">
                  <c:v>5.3764000000000181</c:v>
                </c:pt>
                <c:pt idx="3822">
                  <c:v>5.3590999999999838</c:v>
                </c:pt>
                <c:pt idx="3823">
                  <c:v>5.3438000000000159</c:v>
                </c:pt>
                <c:pt idx="3824">
                  <c:v>5.3308000000000106</c:v>
                </c:pt>
                <c:pt idx="3825">
                  <c:v>5.3201999999999998</c:v>
                </c:pt>
                <c:pt idx="3826">
                  <c:v>5.3121000000000151</c:v>
                </c:pt>
                <c:pt idx="3827">
                  <c:v>5.3066000000000031</c:v>
                </c:pt>
                <c:pt idx="3828">
                  <c:v>5.3038999999999987</c:v>
                </c:pt>
                <c:pt idx="3829">
                  <c:v>5.3040000000000305</c:v>
                </c:pt>
                <c:pt idx="3830">
                  <c:v>5.3069000000000131</c:v>
                </c:pt>
                <c:pt idx="3831">
                  <c:v>5.3126000000000033</c:v>
                </c:pt>
                <c:pt idx="3832">
                  <c:v>5.3211000000000013</c:v>
                </c:pt>
                <c:pt idx="3833">
                  <c:v>5.3323000000000036</c:v>
                </c:pt>
                <c:pt idx="3834">
                  <c:v>5.346100000000007</c:v>
                </c:pt>
                <c:pt idx="3835">
                  <c:v>5.3622000000000014</c:v>
                </c:pt>
                <c:pt idx="3836">
                  <c:v>5.3806000000000154</c:v>
                </c:pt>
                <c:pt idx="3837">
                  <c:v>5.400999999999982</c:v>
                </c:pt>
                <c:pt idx="3838">
                  <c:v>5.4233000000000118</c:v>
                </c:pt>
                <c:pt idx="3839">
                  <c:v>5.447100000000006</c:v>
                </c:pt>
                <c:pt idx="3840">
                  <c:v>5.47229999999999</c:v>
                </c:pt>
                <c:pt idx="3841">
                  <c:v>5.498500000000007</c:v>
                </c:pt>
                <c:pt idx="3842">
                  <c:v>5.5255999999999972</c:v>
                </c:pt>
                <c:pt idx="3843">
                  <c:v>5.5532000000000039</c:v>
                </c:pt>
                <c:pt idx="3844">
                  <c:v>5.5811000000000206</c:v>
                </c:pt>
                <c:pt idx="3845">
                  <c:v>5.6091000000000122</c:v>
                </c:pt>
                <c:pt idx="3846">
                  <c:v>5.6369000000000256</c:v>
                </c:pt>
                <c:pt idx="3847">
                  <c:v>5.6641999999999939</c:v>
                </c:pt>
                <c:pt idx="3848">
                  <c:v>5.6907999999999959</c:v>
                </c:pt>
                <c:pt idx="3849">
                  <c:v>5.7165000000000248</c:v>
                </c:pt>
                <c:pt idx="3850">
                  <c:v>5.7410000000000139</c:v>
                </c:pt>
                <c:pt idx="3851">
                  <c:v>5.76400000000001</c:v>
                </c:pt>
                <c:pt idx="3852">
                  <c:v>5.7853999999999814</c:v>
                </c:pt>
                <c:pt idx="3853">
                  <c:v>5.8048000000000002</c:v>
                </c:pt>
                <c:pt idx="3854">
                  <c:v>5.8222000000000094</c:v>
                </c:pt>
                <c:pt idx="3855">
                  <c:v>5.8374000000000024</c:v>
                </c:pt>
                <c:pt idx="3856">
                  <c:v>5.8500999999999976</c:v>
                </c:pt>
                <c:pt idx="3857">
                  <c:v>5.8601999999999919</c:v>
                </c:pt>
                <c:pt idx="3858">
                  <c:v>5.8677000000000135</c:v>
                </c:pt>
                <c:pt idx="3859">
                  <c:v>5.8724000000000274</c:v>
                </c:pt>
                <c:pt idx="3860">
                  <c:v>5.8744000000000085</c:v>
                </c:pt>
                <c:pt idx="3861">
                  <c:v>5.8736000000000104</c:v>
                </c:pt>
                <c:pt idx="3862">
                  <c:v>5.8701000000000079</c:v>
                </c:pt>
                <c:pt idx="3863">
                  <c:v>5.863900000000001</c:v>
                </c:pt>
                <c:pt idx="3864">
                  <c:v>5.8552000000000248</c:v>
                </c:pt>
                <c:pt idx="3865">
                  <c:v>5.8440999999999974</c:v>
                </c:pt>
                <c:pt idx="3866">
                  <c:v>5.8308000000000106</c:v>
                </c:pt>
                <c:pt idx="3867">
                  <c:v>5.8153999999999826</c:v>
                </c:pt>
                <c:pt idx="3868">
                  <c:v>5.7982000000000085</c:v>
                </c:pt>
                <c:pt idx="3869">
                  <c:v>5.7793000000000063</c:v>
                </c:pt>
                <c:pt idx="3870">
                  <c:v>5.7589000000000112</c:v>
                </c:pt>
                <c:pt idx="3871">
                  <c:v>5.737400000000008</c:v>
                </c:pt>
                <c:pt idx="3872">
                  <c:v>5.7147999999999968</c:v>
                </c:pt>
                <c:pt idx="3873">
                  <c:v>5.6915000000000191</c:v>
                </c:pt>
                <c:pt idx="3874">
                  <c:v>5.6677000000000248</c:v>
                </c:pt>
                <c:pt idx="3875">
                  <c:v>5.6434999999999889</c:v>
                </c:pt>
                <c:pt idx="3876">
                  <c:v>5.6192000000000064</c:v>
                </c:pt>
                <c:pt idx="3877">
                  <c:v>5.5949999999999989</c:v>
                </c:pt>
                <c:pt idx="3878">
                  <c:v>5.5711000000000013</c:v>
                </c:pt>
                <c:pt idx="3879">
                  <c:v>5.5478000000000236</c:v>
                </c:pt>
                <c:pt idx="3880">
                  <c:v>5.5252999999999872</c:v>
                </c:pt>
                <c:pt idx="3881">
                  <c:v>5.5038000000000125</c:v>
                </c:pt>
                <c:pt idx="3882">
                  <c:v>5.4835999999999956</c:v>
                </c:pt>
                <c:pt idx="3883">
                  <c:v>5.4647999999999968</c:v>
                </c:pt>
                <c:pt idx="3884">
                  <c:v>5.447700000000026</c:v>
                </c:pt>
                <c:pt idx="3885">
                  <c:v>5.4325000000000045</c:v>
                </c:pt>
                <c:pt idx="3886">
                  <c:v>5.4194000000000244</c:v>
                </c:pt>
                <c:pt idx="3887">
                  <c:v>5.4086999999999819</c:v>
                </c:pt>
                <c:pt idx="3888">
                  <c:v>5.400400000000019</c:v>
                </c:pt>
                <c:pt idx="3889">
                  <c:v>5.3948000000000036</c:v>
                </c:pt>
                <c:pt idx="3890">
                  <c:v>5.3918999999999926</c:v>
                </c:pt>
                <c:pt idx="3891">
                  <c:v>5.3918000000000177</c:v>
                </c:pt>
                <c:pt idx="3892">
                  <c:v>5.394599999999997</c:v>
                </c:pt>
                <c:pt idx="3893">
                  <c:v>5.4002000000000123</c:v>
                </c:pt>
                <c:pt idx="3894">
                  <c:v>5.408600000000007</c:v>
                </c:pt>
                <c:pt idx="3895">
                  <c:v>5.4198000000000093</c:v>
                </c:pt>
                <c:pt idx="3896">
                  <c:v>5.4336000000000126</c:v>
                </c:pt>
                <c:pt idx="3897">
                  <c:v>5.4499999999999886</c:v>
                </c:pt>
                <c:pt idx="3898">
                  <c:v>5.4686000000000092</c:v>
                </c:pt>
                <c:pt idx="3899">
                  <c:v>5.4895000000000209</c:v>
                </c:pt>
                <c:pt idx="3900">
                  <c:v>5.5122000000000071</c:v>
                </c:pt>
                <c:pt idx="3901">
                  <c:v>5.5367000000000246</c:v>
                </c:pt>
                <c:pt idx="3902">
                  <c:v>5.5627000000000066</c:v>
                </c:pt>
                <c:pt idx="3903">
                  <c:v>5.5900000000000034</c:v>
                </c:pt>
                <c:pt idx="3904">
                  <c:v>5.618300000000005</c:v>
                </c:pt>
                <c:pt idx="3905">
                  <c:v>5.6474000000000046</c:v>
                </c:pt>
                <c:pt idx="3906">
                  <c:v>5.6771000000000242</c:v>
                </c:pt>
                <c:pt idx="3907">
                  <c:v>5.707099999999997</c:v>
                </c:pt>
                <c:pt idx="3908">
                  <c:v>5.7372000000000014</c:v>
                </c:pt>
                <c:pt idx="3909">
                  <c:v>5.767200000000031</c:v>
                </c:pt>
                <c:pt idx="3910">
                  <c:v>5.7967999999999904</c:v>
                </c:pt>
                <c:pt idx="3911">
                  <c:v>5.8257000000000119</c:v>
                </c:pt>
                <c:pt idx="3912">
                  <c:v>5.8537000000000035</c:v>
                </c:pt>
                <c:pt idx="3913">
                  <c:v>5.8806000000000154</c:v>
                </c:pt>
                <c:pt idx="3914">
                  <c:v>5.9060000000000059</c:v>
                </c:pt>
                <c:pt idx="3915">
                  <c:v>5.9298000000000002</c:v>
                </c:pt>
                <c:pt idx="3916">
                  <c:v>5.9516000000000133</c:v>
                </c:pt>
                <c:pt idx="3917">
                  <c:v>5.9712999999999852</c:v>
                </c:pt>
                <c:pt idx="3918">
                  <c:v>5.9885000000000161</c:v>
                </c:pt>
                <c:pt idx="3919">
                  <c:v>6.0031000000000176</c:v>
                </c:pt>
                <c:pt idx="3920">
                  <c:v>6.0148000000000081</c:v>
                </c:pt>
                <c:pt idx="3921">
                  <c:v>6.0235000000000127</c:v>
                </c:pt>
                <c:pt idx="3922">
                  <c:v>6.0290999999999997</c:v>
                </c:pt>
                <c:pt idx="3923">
                  <c:v>6.0314999999999941</c:v>
                </c:pt>
                <c:pt idx="3924">
                  <c:v>6.0306000000000211</c:v>
                </c:pt>
                <c:pt idx="3925">
                  <c:v>6.0264999999999986</c:v>
                </c:pt>
                <c:pt idx="3926">
                  <c:v>6.0192000000000121</c:v>
                </c:pt>
                <c:pt idx="3927">
                  <c:v>6.0087000000000046</c:v>
                </c:pt>
                <c:pt idx="3928">
                  <c:v>5.9953000000000145</c:v>
                </c:pt>
                <c:pt idx="3929">
                  <c:v>5.9791000000000167</c:v>
                </c:pt>
                <c:pt idx="3930">
                  <c:v>5.9601999999999862</c:v>
                </c:pt>
                <c:pt idx="3931">
                  <c:v>5.9390000000000214</c:v>
                </c:pt>
                <c:pt idx="3932">
                  <c:v>5.9155999999999835</c:v>
                </c:pt>
                <c:pt idx="3933">
                  <c:v>5.8903999999999996</c:v>
                </c:pt>
                <c:pt idx="3934">
                  <c:v>5.8635000000000161</c:v>
                </c:pt>
                <c:pt idx="3935">
                  <c:v>5.8352999999999895</c:v>
                </c:pt>
                <c:pt idx="3936">
                  <c:v>5.8061000000000149</c:v>
                </c:pt>
                <c:pt idx="3937">
                  <c:v>5.7761999999999887</c:v>
                </c:pt>
                <c:pt idx="3938">
                  <c:v>5.7458000000000027</c:v>
                </c:pt>
                <c:pt idx="3939">
                  <c:v>5.7153000000000134</c:v>
                </c:pt>
                <c:pt idx="3940">
                  <c:v>5.684899999999999</c:v>
                </c:pt>
                <c:pt idx="3941">
                  <c:v>5.6548999999999978</c:v>
                </c:pt>
                <c:pt idx="3942">
                  <c:v>5.6255999999999915</c:v>
                </c:pt>
                <c:pt idx="3943">
                  <c:v>5.5973000000000184</c:v>
                </c:pt>
                <c:pt idx="3944">
                  <c:v>5.5703000000000031</c:v>
                </c:pt>
                <c:pt idx="3945">
                  <c:v>5.5448000000000093</c:v>
                </c:pt>
                <c:pt idx="3946">
                  <c:v>5.5212000000000216</c:v>
                </c:pt>
                <c:pt idx="3947">
                  <c:v>5.4995999999999867</c:v>
                </c:pt>
                <c:pt idx="3948">
                  <c:v>5.480400000000003</c:v>
                </c:pt>
                <c:pt idx="3949">
                  <c:v>5.4638000000000204</c:v>
                </c:pt>
                <c:pt idx="3950">
                  <c:v>5.4498000000000104</c:v>
                </c:pt>
                <c:pt idx="3951">
                  <c:v>5.4388000000000147</c:v>
                </c:pt>
                <c:pt idx="3952">
                  <c:v>5.4307000000000016</c:v>
                </c:pt>
                <c:pt idx="3953">
                  <c:v>5.4258000000000095</c:v>
                </c:pt>
                <c:pt idx="3954">
                  <c:v>5.4240000000000066</c:v>
                </c:pt>
                <c:pt idx="3955">
                  <c:v>5.4253999999999962</c:v>
                </c:pt>
                <c:pt idx="3956">
                  <c:v>5.4298000000000002</c:v>
                </c:pt>
                <c:pt idx="3957">
                  <c:v>5.4372999999999934</c:v>
                </c:pt>
                <c:pt idx="3958">
                  <c:v>5.4475999999999942</c:v>
                </c:pt>
                <c:pt idx="3959">
                  <c:v>5.4607000000000312</c:v>
                </c:pt>
                <c:pt idx="3960">
                  <c:v>5.4764000000000124</c:v>
                </c:pt>
                <c:pt idx="3961">
                  <c:v>5.4944000000000131</c:v>
                </c:pt>
                <c:pt idx="3962">
                  <c:v>5.5144999999999982</c:v>
                </c:pt>
                <c:pt idx="3963">
                  <c:v>5.5365999999999929</c:v>
                </c:pt>
                <c:pt idx="3964">
                  <c:v>5.5603000000000122</c:v>
                </c:pt>
                <c:pt idx="3965">
                  <c:v>5.5853999999999928</c:v>
                </c:pt>
                <c:pt idx="3966">
                  <c:v>5.6116000000000099</c:v>
                </c:pt>
                <c:pt idx="3967">
                  <c:v>5.6387</c:v>
                </c:pt>
                <c:pt idx="3968">
                  <c:v>5.6665000000000134</c:v>
                </c:pt>
                <c:pt idx="3969">
                  <c:v>5.6946000000000083</c:v>
                </c:pt>
                <c:pt idx="3970">
                  <c:v>5.7229000000000099</c:v>
                </c:pt>
                <c:pt idx="3971">
                  <c:v>5.7510000000000048</c:v>
                </c:pt>
                <c:pt idx="3972">
                  <c:v>5.7787999999999897</c:v>
                </c:pt>
                <c:pt idx="3973">
                  <c:v>5.8059000000000083</c:v>
                </c:pt>
                <c:pt idx="3974">
                  <c:v>5.8322000000000287</c:v>
                </c:pt>
                <c:pt idx="3975">
                  <c:v>5.8574000000000126</c:v>
                </c:pt>
                <c:pt idx="3976">
                  <c:v>5.8812000000000069</c:v>
                </c:pt>
                <c:pt idx="3977">
                  <c:v>5.9035000000000082</c:v>
                </c:pt>
                <c:pt idx="3978">
                  <c:v>5.9240000000000066</c:v>
                </c:pt>
                <c:pt idx="3979">
                  <c:v>5.9424000000000206</c:v>
                </c:pt>
                <c:pt idx="3980">
                  <c:v>5.9586999999999932</c:v>
                </c:pt>
                <c:pt idx="3981">
                  <c:v>5.9727000000000032</c:v>
                </c:pt>
                <c:pt idx="3982">
                  <c:v>5.9841999999999871</c:v>
                </c:pt>
                <c:pt idx="3983">
                  <c:v>5.9930999999999983</c:v>
                </c:pt>
                <c:pt idx="3984">
                  <c:v>5.9993000000000052</c:v>
                </c:pt>
                <c:pt idx="3985">
                  <c:v>6.0028000000000077</c:v>
                </c:pt>
                <c:pt idx="3986">
                  <c:v>6.0035000000000025</c:v>
                </c:pt>
                <c:pt idx="3987">
                  <c:v>6.0015999999999963</c:v>
                </c:pt>
                <c:pt idx="3988">
                  <c:v>5.9970000000000141</c:v>
                </c:pt>
                <c:pt idx="3989">
                  <c:v>5.9898000000000309</c:v>
                </c:pt>
                <c:pt idx="3990">
                  <c:v>5.9801999999999964</c:v>
                </c:pt>
                <c:pt idx="3991">
                  <c:v>5.9684000000000026</c:v>
                </c:pt>
                <c:pt idx="3992">
                  <c:v>5.9543999999999926</c:v>
                </c:pt>
                <c:pt idx="3993">
                  <c:v>5.9384000000000015</c:v>
                </c:pt>
                <c:pt idx="3994">
                  <c:v>5.9207000000000107</c:v>
                </c:pt>
                <c:pt idx="3995">
                  <c:v>5.9014999999999986</c:v>
                </c:pt>
                <c:pt idx="3996">
                  <c:v>5.8809000000000253</c:v>
                </c:pt>
                <c:pt idx="3997">
                  <c:v>5.8591999999999871</c:v>
                </c:pt>
                <c:pt idx="3998">
                  <c:v>5.8366000000000042</c:v>
                </c:pt>
                <c:pt idx="3999">
                  <c:v>5.8134000000000299</c:v>
                </c:pt>
                <c:pt idx="4000">
                  <c:v>5.7896000000000072</c:v>
                </c:pt>
                <c:pt idx="4001">
                  <c:v>5.7656000000000063</c:v>
                </c:pt>
                <c:pt idx="4002">
                  <c:v>5.741500000000002</c:v>
                </c:pt>
                <c:pt idx="4003">
                  <c:v>5.7176000000000045</c:v>
                </c:pt>
                <c:pt idx="4004">
                  <c:v>5.6940000000000168</c:v>
                </c:pt>
                <c:pt idx="4005">
                  <c:v>5.6709999999999923</c:v>
                </c:pt>
                <c:pt idx="4006">
                  <c:v>5.6488000000000227</c:v>
                </c:pt>
                <c:pt idx="4007">
                  <c:v>5.627600000000001</c:v>
                </c:pt>
                <c:pt idx="4008">
                  <c:v>5.6076000000000192</c:v>
                </c:pt>
                <c:pt idx="4009">
                  <c:v>5.5890000000000271</c:v>
                </c:pt>
                <c:pt idx="4010">
                  <c:v>5.572100000000006</c:v>
                </c:pt>
                <c:pt idx="4011">
                  <c:v>5.5569000000000131</c:v>
                </c:pt>
                <c:pt idx="4012">
                  <c:v>5.5438000000000045</c:v>
                </c:pt>
                <c:pt idx="4013">
                  <c:v>5.5329000000000121</c:v>
                </c:pt>
                <c:pt idx="4014">
                  <c:v>5.5243000000000109</c:v>
                </c:pt>
                <c:pt idx="4015">
                  <c:v>5.5182000000000073</c:v>
                </c:pt>
                <c:pt idx="4016">
                  <c:v>5.5147000000000048</c:v>
                </c:pt>
                <c:pt idx="4017">
                  <c:v>5.5137</c:v>
                </c:pt>
                <c:pt idx="4018">
                  <c:v>5.515500000000003</c:v>
                </c:pt>
                <c:pt idx="4019">
                  <c:v>5.5199000000000069</c:v>
                </c:pt>
                <c:pt idx="4020">
                  <c:v>5.5269999999999868</c:v>
                </c:pt>
                <c:pt idx="4021">
                  <c:v>5.5366000000000213</c:v>
                </c:pt>
                <c:pt idx="4022">
                  <c:v>5.5486999999999966</c:v>
                </c:pt>
                <c:pt idx="4023">
                  <c:v>5.5630999999999915</c:v>
                </c:pt>
                <c:pt idx="4024">
                  <c:v>5.579700000000031</c:v>
                </c:pt>
                <c:pt idx="4025">
                  <c:v>5.5981999999999914</c:v>
                </c:pt>
                <c:pt idx="4026">
                  <c:v>5.6186000000000149</c:v>
                </c:pt>
                <c:pt idx="4027">
                  <c:v>5.6403999999999996</c:v>
                </c:pt>
                <c:pt idx="4028">
                  <c:v>5.6636000000000024</c:v>
                </c:pt>
                <c:pt idx="4029">
                  <c:v>5.6879000000000133</c:v>
                </c:pt>
                <c:pt idx="4030">
                  <c:v>5.7130999999999972</c:v>
                </c:pt>
                <c:pt idx="4031">
                  <c:v>5.7387999999999977</c:v>
                </c:pt>
                <c:pt idx="4032">
                  <c:v>5.764899999999983</c:v>
                </c:pt>
                <c:pt idx="4033">
                  <c:v>5.7911000000000001</c:v>
                </c:pt>
                <c:pt idx="4034">
                  <c:v>5.8172000000000139</c:v>
                </c:pt>
                <c:pt idx="4035">
                  <c:v>5.8428000000000111</c:v>
                </c:pt>
                <c:pt idx="4036">
                  <c:v>5.8679000000000201</c:v>
                </c:pt>
                <c:pt idx="4037">
                  <c:v>5.8920999999999992</c:v>
                </c:pt>
                <c:pt idx="4038">
                  <c:v>5.9150999999999954</c:v>
                </c:pt>
                <c:pt idx="4039">
                  <c:v>5.9368000000000052</c:v>
                </c:pt>
                <c:pt idx="4040">
                  <c:v>5.956799999999987</c:v>
                </c:pt>
                <c:pt idx="4041">
                  <c:v>5.9750000000000227</c:v>
                </c:pt>
                <c:pt idx="4042">
                  <c:v>5.9909999999999854</c:v>
                </c:pt>
                <c:pt idx="4043">
                  <c:v>6.0048000000000172</c:v>
                </c:pt>
                <c:pt idx="4044">
                  <c:v>6.0160000000000196</c:v>
                </c:pt>
                <c:pt idx="4045">
                  <c:v>6.0244999999999891</c:v>
                </c:pt>
                <c:pt idx="4046">
                  <c:v>6.0302000000000078</c:v>
                </c:pt>
                <c:pt idx="4047">
                  <c:v>6.0328999999999837</c:v>
                </c:pt>
                <c:pt idx="4048">
                  <c:v>6.0324999999999989</c:v>
                </c:pt>
                <c:pt idx="4049">
                  <c:v>6.0290000000000248</c:v>
                </c:pt>
                <c:pt idx="4050">
                  <c:v>6.0224000000000046</c:v>
                </c:pt>
                <c:pt idx="4051">
                  <c:v>6.0126000000000204</c:v>
                </c:pt>
                <c:pt idx="4052">
                  <c:v>5.99969999999999</c:v>
                </c:pt>
                <c:pt idx="4053">
                  <c:v>5.9839000000000055</c:v>
                </c:pt>
                <c:pt idx="4054">
                  <c:v>5.9653000000000134</c:v>
                </c:pt>
                <c:pt idx="4055">
                  <c:v>5.9439999999999884</c:v>
                </c:pt>
                <c:pt idx="4056">
                  <c:v>5.9202999999999975</c:v>
                </c:pt>
                <c:pt idx="4057">
                  <c:v>5.8941999999999837</c:v>
                </c:pt>
                <c:pt idx="4058">
                  <c:v>5.8661999999999921</c:v>
                </c:pt>
                <c:pt idx="4059">
                  <c:v>5.8363000000000227</c:v>
                </c:pt>
                <c:pt idx="4060">
                  <c:v>5.8050000000000068</c:v>
                </c:pt>
                <c:pt idx="4061">
                  <c:v>5.7724000000000046</c:v>
                </c:pt>
                <c:pt idx="4062">
                  <c:v>5.7387999999999977</c:v>
                </c:pt>
                <c:pt idx="4063">
                  <c:v>5.7044999999999959</c:v>
                </c:pt>
                <c:pt idx="4064">
                  <c:v>5.6698000000000093</c:v>
                </c:pt>
                <c:pt idx="4065">
                  <c:v>5.6348999999999876</c:v>
                </c:pt>
                <c:pt idx="4066">
                  <c:v>5.600200000000001</c:v>
                </c:pt>
                <c:pt idx="4067">
                  <c:v>5.5657999999999959</c:v>
                </c:pt>
                <c:pt idx="4068">
                  <c:v>5.5322000000000173</c:v>
                </c:pt>
                <c:pt idx="4069">
                  <c:v>5.4996000000000151</c:v>
                </c:pt>
                <c:pt idx="4070">
                  <c:v>5.4682999999999993</c:v>
                </c:pt>
                <c:pt idx="4071">
                  <c:v>5.4386000000000081</c:v>
                </c:pt>
                <c:pt idx="4072">
                  <c:v>5.4105999999999881</c:v>
                </c:pt>
                <c:pt idx="4073">
                  <c:v>5.3848000000000127</c:v>
                </c:pt>
                <c:pt idx="4074">
                  <c:v>5.3613000000000284</c:v>
                </c:pt>
                <c:pt idx="4075">
                  <c:v>5.3403999999999883</c:v>
                </c:pt>
                <c:pt idx="4076">
                  <c:v>5.3223000000000127</c:v>
                </c:pt>
                <c:pt idx="4077">
                  <c:v>5.3069999999999879</c:v>
                </c:pt>
                <c:pt idx="4078">
                  <c:v>5.2948000000000093</c:v>
                </c:pt>
                <c:pt idx="4079">
                  <c:v>5.2857000000000198</c:v>
                </c:pt>
                <c:pt idx="4080">
                  <c:v>5.2796999999999912</c:v>
                </c:pt>
                <c:pt idx="4081">
                  <c:v>5.2769000000000119</c:v>
                </c:pt>
                <c:pt idx="4082">
                  <c:v>5.2771999999999935</c:v>
                </c:pt>
                <c:pt idx="4083">
                  <c:v>5.2805999999999926</c:v>
                </c:pt>
                <c:pt idx="4084">
                  <c:v>5.2868000000000279</c:v>
                </c:pt>
                <c:pt idx="4085">
                  <c:v>5.2957000000000107</c:v>
                </c:pt>
                <c:pt idx="4086">
                  <c:v>5.307200000000023</c:v>
                </c:pt>
                <c:pt idx="4087">
                  <c:v>5.320999999999998</c:v>
                </c:pt>
                <c:pt idx="4088">
                  <c:v>5.3370000000000175</c:v>
                </c:pt>
                <c:pt idx="4089">
                  <c:v>5.3548000000000116</c:v>
                </c:pt>
                <c:pt idx="4090">
                  <c:v>5.3743000000000052</c:v>
                </c:pt>
                <c:pt idx="4091">
                  <c:v>5.3952000000000169</c:v>
                </c:pt>
                <c:pt idx="4092">
                  <c:v>5.4172999999999831</c:v>
                </c:pt>
                <c:pt idx="4093">
                  <c:v>5.4402000000000044</c:v>
                </c:pt>
                <c:pt idx="4094">
                  <c:v>5.4638000000000204</c:v>
                </c:pt>
                <c:pt idx="4095">
                  <c:v>5.4877999999999929</c:v>
                </c:pt>
                <c:pt idx="4096">
                  <c:v>5.5120000000000005</c:v>
                </c:pt>
                <c:pt idx="4097">
                  <c:v>5.5361000000000047</c:v>
                </c:pt>
                <c:pt idx="4098">
                  <c:v>5.5597999999999956</c:v>
                </c:pt>
                <c:pt idx="4099">
                  <c:v>5.5830000000000268</c:v>
                </c:pt>
                <c:pt idx="4100">
                  <c:v>5.6052999999999997</c:v>
                </c:pt>
                <c:pt idx="4101">
                  <c:v>5.6266000000000247</c:v>
                </c:pt>
                <c:pt idx="4102">
                  <c:v>5.6466000000000065</c:v>
                </c:pt>
                <c:pt idx="4103">
                  <c:v>5.6649000000000171</c:v>
                </c:pt>
                <c:pt idx="4104">
                  <c:v>5.6815000000000282</c:v>
                </c:pt>
                <c:pt idx="4105">
                  <c:v>5.6961000000000013</c:v>
                </c:pt>
                <c:pt idx="4106">
                  <c:v>5.7084000000000117</c:v>
                </c:pt>
                <c:pt idx="4107">
                  <c:v>5.7182999999999993</c:v>
                </c:pt>
                <c:pt idx="4108">
                  <c:v>5.7257000000000176</c:v>
                </c:pt>
                <c:pt idx="4109">
                  <c:v>5.730400000000003</c:v>
                </c:pt>
                <c:pt idx="4110">
                  <c:v>5.7323000000000093</c:v>
                </c:pt>
                <c:pt idx="4111">
                  <c:v>5.7313000000000045</c:v>
                </c:pt>
                <c:pt idx="4112">
                  <c:v>5.727499999999992</c:v>
                </c:pt>
                <c:pt idx="4113">
                  <c:v>5.7209000000000003</c:v>
                </c:pt>
                <c:pt idx="4114">
                  <c:v>5.7115000000000293</c:v>
                </c:pt>
                <c:pt idx="4115">
                  <c:v>5.6995000000000005</c:v>
                </c:pt>
                <c:pt idx="4116">
                  <c:v>5.684899999999999</c:v>
                </c:pt>
                <c:pt idx="4117">
                  <c:v>5.6680000000000064</c:v>
                </c:pt>
                <c:pt idx="4118">
                  <c:v>5.6488999999999976</c:v>
                </c:pt>
                <c:pt idx="4119">
                  <c:v>5.627900000000011</c:v>
                </c:pt>
                <c:pt idx="4120">
                  <c:v>5.6049999999999898</c:v>
                </c:pt>
                <c:pt idx="4121">
                  <c:v>5.5807000000000073</c:v>
                </c:pt>
                <c:pt idx="4122">
                  <c:v>5.5550999999999817</c:v>
                </c:pt>
                <c:pt idx="4123">
                  <c:v>5.5284000000000049</c:v>
                </c:pt>
                <c:pt idx="4124">
                  <c:v>5.5009000000000299</c:v>
                </c:pt>
                <c:pt idx="4125">
                  <c:v>5.4729000000000099</c:v>
                </c:pt>
                <c:pt idx="4126">
                  <c:v>5.4444000000000017</c:v>
                </c:pt>
                <c:pt idx="4127">
                  <c:v>5.4158999999999935</c:v>
                </c:pt>
                <c:pt idx="4128">
                  <c:v>5.3874000000000137</c:v>
                </c:pt>
                <c:pt idx="4129">
                  <c:v>5.3592000000000155</c:v>
                </c:pt>
                <c:pt idx="4130">
                  <c:v>5.3315000000000055</c:v>
                </c:pt>
                <c:pt idx="4131">
                  <c:v>5.304600000000022</c:v>
                </c:pt>
                <c:pt idx="4132">
                  <c:v>5.2786999999999864</c:v>
                </c:pt>
                <c:pt idx="4133">
                  <c:v>5.2539000000000158</c:v>
                </c:pt>
                <c:pt idx="4134">
                  <c:v>5.230400000000003</c:v>
                </c:pt>
                <c:pt idx="4135">
                  <c:v>5.2085999999999899</c:v>
                </c:pt>
                <c:pt idx="4136">
                  <c:v>5.1886000000000081</c:v>
                </c:pt>
                <c:pt idx="4137">
                  <c:v>5.1706000000000074</c:v>
                </c:pt>
                <c:pt idx="4138">
                  <c:v>5.1547000000000196</c:v>
                </c:pt>
                <c:pt idx="4139">
                  <c:v>5.1412000000000262</c:v>
                </c:pt>
                <c:pt idx="4140">
                  <c:v>5.1300999999999988</c:v>
                </c:pt>
                <c:pt idx="4141">
                  <c:v>5.1217000000000041</c:v>
                </c:pt>
                <c:pt idx="4142">
                  <c:v>5.1158999999999821</c:v>
                </c:pt>
                <c:pt idx="4143">
                  <c:v>5.1127999999999929</c:v>
                </c:pt>
                <c:pt idx="4144">
                  <c:v>5.1125000000000114</c:v>
                </c:pt>
                <c:pt idx="4145">
                  <c:v>5.1149000000000058</c:v>
                </c:pt>
                <c:pt idx="4146">
                  <c:v>5.1200000000000045</c:v>
                </c:pt>
                <c:pt idx="4147">
                  <c:v>5.1277000000000044</c:v>
                </c:pt>
                <c:pt idx="4148">
                  <c:v>5.1379000000000019</c:v>
                </c:pt>
                <c:pt idx="4149">
                  <c:v>5.150400000000019</c:v>
                </c:pt>
                <c:pt idx="4150">
                  <c:v>5.1650999999999954</c:v>
                </c:pt>
                <c:pt idx="4151">
                  <c:v>5.1817000000000064</c:v>
                </c:pt>
                <c:pt idx="4152">
                  <c:v>5.1999999999999886</c:v>
                </c:pt>
                <c:pt idx="4153">
                  <c:v>5.2198999999999955</c:v>
                </c:pt>
                <c:pt idx="4154">
                  <c:v>5.2411000000000172</c:v>
                </c:pt>
                <c:pt idx="4155">
                  <c:v>5.2633999999999901</c:v>
                </c:pt>
                <c:pt idx="4156">
                  <c:v>5.286500000000018</c:v>
                </c:pt>
                <c:pt idx="4157">
                  <c:v>5.3101000000000056</c:v>
                </c:pt>
                <c:pt idx="4158">
                  <c:v>5.3342000000000098</c:v>
                </c:pt>
                <c:pt idx="4159">
                  <c:v>5.3583000000000141</c:v>
                </c:pt>
                <c:pt idx="4160">
                  <c:v>5.3823999999999899</c:v>
                </c:pt>
                <c:pt idx="4161">
                  <c:v>5.4061000000000092</c:v>
                </c:pt>
                <c:pt idx="4162">
                  <c:v>5.4291999999999803</c:v>
                </c:pt>
                <c:pt idx="4163">
                  <c:v>5.45150000000001</c:v>
                </c:pt>
                <c:pt idx="4164">
                  <c:v>5.4727000000000032</c:v>
                </c:pt>
                <c:pt idx="4165">
                  <c:v>5.4926000000000101</c:v>
                </c:pt>
                <c:pt idx="4166">
                  <c:v>5.511099999999999</c:v>
                </c:pt>
                <c:pt idx="4167">
                  <c:v>5.5277999999999849</c:v>
                </c:pt>
                <c:pt idx="4168">
                  <c:v>5.5425000000000182</c:v>
                </c:pt>
                <c:pt idx="4169">
                  <c:v>5.5552000000000135</c:v>
                </c:pt>
                <c:pt idx="4170">
                  <c:v>5.5654999999999859</c:v>
                </c:pt>
                <c:pt idx="4171">
                  <c:v>5.5734000000000208</c:v>
                </c:pt>
                <c:pt idx="4172">
                  <c:v>5.5785999999999945</c:v>
                </c:pt>
                <c:pt idx="4173">
                  <c:v>5.5811999999999955</c:v>
                </c:pt>
                <c:pt idx="4174">
                  <c:v>5.5810000000000173</c:v>
                </c:pt>
                <c:pt idx="4175">
                  <c:v>5.5778999999999996</c:v>
                </c:pt>
                <c:pt idx="4176">
                  <c:v>5.5722000000000094</c:v>
                </c:pt>
                <c:pt idx="4177">
                  <c:v>5.5636000000000081</c:v>
                </c:pt>
                <c:pt idx="4178">
                  <c:v>5.5524000000000058</c:v>
                </c:pt>
                <c:pt idx="4179">
                  <c:v>5.5387000000000057</c:v>
                </c:pt>
                <c:pt idx="4180">
                  <c:v>5.522500000000008</c:v>
                </c:pt>
                <c:pt idx="4181">
                  <c:v>5.5041000000000224</c:v>
                </c:pt>
                <c:pt idx="4182">
                  <c:v>5.4836999999999989</c:v>
                </c:pt>
                <c:pt idx="4183">
                  <c:v>5.4615000000000009</c:v>
                </c:pt>
                <c:pt idx="4184">
                  <c:v>5.43780000000001</c:v>
                </c:pt>
                <c:pt idx="4185">
                  <c:v>5.412700000000001</c:v>
                </c:pt>
                <c:pt idx="4186">
                  <c:v>5.3865000000000123</c:v>
                </c:pt>
                <c:pt idx="4187">
                  <c:v>5.3593999999999937</c:v>
                </c:pt>
                <c:pt idx="4188">
                  <c:v>5.3318000000000154</c:v>
                </c:pt>
                <c:pt idx="4189">
                  <c:v>5.3039000000000271</c:v>
                </c:pt>
                <c:pt idx="4190">
                  <c:v>5.2758000000000038</c:v>
                </c:pt>
                <c:pt idx="4191">
                  <c:v>5.2479000000000156</c:v>
                </c:pt>
                <c:pt idx="4192">
                  <c:v>5.2203999999999837</c:v>
                </c:pt>
                <c:pt idx="4193">
                  <c:v>5.1936000000000035</c:v>
                </c:pt>
                <c:pt idx="4194">
                  <c:v>5.1676000000000215</c:v>
                </c:pt>
                <c:pt idx="4195">
                  <c:v>5.1428999999999974</c:v>
                </c:pt>
                <c:pt idx="4196">
                  <c:v>5.1195000000000164</c:v>
                </c:pt>
                <c:pt idx="4197">
                  <c:v>5.0978000000000065</c:v>
                </c:pt>
                <c:pt idx="4198">
                  <c:v>5.0778999999999996</c:v>
                </c:pt>
                <c:pt idx="4199">
                  <c:v>5.0602000000000089</c:v>
                </c:pt>
                <c:pt idx="4200">
                  <c:v>5.0449000000000126</c:v>
                </c:pt>
                <c:pt idx="4201">
                  <c:v>5.032100000000014</c:v>
                </c:pt>
                <c:pt idx="4202">
                  <c:v>5.0219999999999914</c:v>
                </c:pt>
                <c:pt idx="4203">
                  <c:v>5.0147000000000048</c:v>
                </c:pt>
                <c:pt idx="4204">
                  <c:v>5.0105000000000075</c:v>
                </c:pt>
                <c:pt idx="4205">
                  <c:v>5.0092999999999961</c:v>
                </c:pt>
                <c:pt idx="4206">
                  <c:v>5.0112000000000023</c:v>
                </c:pt>
                <c:pt idx="4207">
                  <c:v>5.0163000000000011</c:v>
                </c:pt>
                <c:pt idx="4208">
                  <c:v>5.0243000000000109</c:v>
                </c:pt>
                <c:pt idx="4209">
                  <c:v>5.0354000000000099</c:v>
                </c:pt>
                <c:pt idx="4210">
                  <c:v>5.0492999999999881</c:v>
                </c:pt>
                <c:pt idx="4211">
                  <c:v>5.0658999999999992</c:v>
                </c:pt>
                <c:pt idx="4212">
                  <c:v>5.0850999999999829</c:v>
                </c:pt>
                <c:pt idx="4213">
                  <c:v>5.1066000000000145</c:v>
                </c:pt>
                <c:pt idx="4214">
                  <c:v>5.1301000000000272</c:v>
                </c:pt>
                <c:pt idx="4215">
                  <c:v>5.1554999999999893</c:v>
                </c:pt>
                <c:pt idx="4216">
                  <c:v>5.1826000000000079</c:v>
                </c:pt>
                <c:pt idx="4217">
                  <c:v>5.210899999999981</c:v>
                </c:pt>
                <c:pt idx="4218">
                  <c:v>5.240399999999994</c:v>
                </c:pt>
                <c:pt idx="4219">
                  <c:v>5.2706000000000301</c:v>
                </c:pt>
                <c:pt idx="4220">
                  <c:v>5.3015000000000043</c:v>
                </c:pt>
                <c:pt idx="4221">
                  <c:v>5.3326000000000136</c:v>
                </c:pt>
                <c:pt idx="4222">
                  <c:v>5.3638000000000261</c:v>
                </c:pt>
                <c:pt idx="4223">
                  <c:v>5.3948000000000036</c:v>
                </c:pt>
                <c:pt idx="4224">
                  <c:v>5.4253000000000213</c:v>
                </c:pt>
                <c:pt idx="4225">
                  <c:v>5.4550000000000125</c:v>
                </c:pt>
                <c:pt idx="4226">
                  <c:v>5.4836999999999989</c:v>
                </c:pt>
                <c:pt idx="4227">
                  <c:v>5.5111000000000274</c:v>
                </c:pt>
                <c:pt idx="4228">
                  <c:v>5.5370000000000061</c:v>
                </c:pt>
                <c:pt idx="4229">
                  <c:v>5.5611000000000104</c:v>
                </c:pt>
                <c:pt idx="4230">
                  <c:v>5.5831000000000017</c:v>
                </c:pt>
                <c:pt idx="4231">
                  <c:v>5.6029000000000053</c:v>
                </c:pt>
                <c:pt idx="4232">
                  <c:v>5.6203000000000145</c:v>
                </c:pt>
                <c:pt idx="4233">
                  <c:v>5.6350000000000193</c:v>
                </c:pt>
                <c:pt idx="4234">
                  <c:v>5.6469000000000165</c:v>
                </c:pt>
                <c:pt idx="4235">
                  <c:v>5.6560000000000059</c:v>
                </c:pt>
                <c:pt idx="4236">
                  <c:v>5.6621000000000095</c:v>
                </c:pt>
                <c:pt idx="4237">
                  <c:v>5.6653000000000304</c:v>
                </c:pt>
                <c:pt idx="4238">
                  <c:v>5.6655000000000086</c:v>
                </c:pt>
                <c:pt idx="4239">
                  <c:v>5.6628000000000043</c:v>
                </c:pt>
                <c:pt idx="4240">
                  <c:v>5.6571999999999889</c:v>
                </c:pt>
                <c:pt idx="4241">
                  <c:v>5.6488999999999976</c:v>
                </c:pt>
                <c:pt idx="4242">
                  <c:v>5.6381000000000085</c:v>
                </c:pt>
                <c:pt idx="4243">
                  <c:v>5.6247999999999934</c:v>
                </c:pt>
                <c:pt idx="4244">
                  <c:v>5.6093000000000188</c:v>
                </c:pt>
                <c:pt idx="4245">
                  <c:v>5.5918000000000063</c:v>
                </c:pt>
                <c:pt idx="4246">
                  <c:v>5.5725000000000193</c:v>
                </c:pt>
                <c:pt idx="4247">
                  <c:v>5.5516000000000361</c:v>
                </c:pt>
                <c:pt idx="4248">
                  <c:v>5.5293000000000063</c:v>
                </c:pt>
                <c:pt idx="4249">
                  <c:v>5.5059000000000253</c:v>
                </c:pt>
                <c:pt idx="4250">
                  <c:v>5.481599999999986</c:v>
                </c:pt>
                <c:pt idx="4251">
                  <c:v>5.4566000000000088</c:v>
                </c:pt>
                <c:pt idx="4252">
                  <c:v>5.4312000000000182</c:v>
                </c:pt>
                <c:pt idx="4253">
                  <c:v>5.4055999999999926</c:v>
                </c:pt>
                <c:pt idx="4254">
                  <c:v>5.3799000000000206</c:v>
                </c:pt>
                <c:pt idx="4255">
                  <c:v>5.3545000000000016</c:v>
                </c:pt>
                <c:pt idx="4256">
                  <c:v>5.3295999999999992</c:v>
                </c:pt>
                <c:pt idx="4257">
                  <c:v>5.3054000000000201</c:v>
                </c:pt>
                <c:pt idx="4258">
                  <c:v>5.282100000000014</c:v>
                </c:pt>
                <c:pt idx="4259">
                  <c:v>5.2600000000000193</c:v>
                </c:pt>
                <c:pt idx="4260">
                  <c:v>5.2392999999999859</c:v>
                </c:pt>
                <c:pt idx="4261">
                  <c:v>5.2202000000000055</c:v>
                </c:pt>
                <c:pt idx="4262">
                  <c:v>5.2029000000000281</c:v>
                </c:pt>
                <c:pt idx="4263">
                  <c:v>5.1877000000000066</c:v>
                </c:pt>
                <c:pt idx="4264">
                  <c:v>5.1746000000000265</c:v>
                </c:pt>
                <c:pt idx="4265">
                  <c:v>5.1639999999999873</c:v>
                </c:pt>
                <c:pt idx="4266">
                  <c:v>5.1557999999999993</c:v>
                </c:pt>
                <c:pt idx="4267">
                  <c:v>5.1502000000000123</c:v>
                </c:pt>
                <c:pt idx="4268">
                  <c:v>5.147199999999998</c:v>
                </c:pt>
                <c:pt idx="4269">
                  <c:v>5.1469000000000165</c:v>
                </c:pt>
                <c:pt idx="4270">
                  <c:v>5.1493000000000109</c:v>
                </c:pt>
                <c:pt idx="4271">
                  <c:v>5.154200000000003</c:v>
                </c:pt>
                <c:pt idx="4272">
                  <c:v>5.1617000000000246</c:v>
                </c:pt>
                <c:pt idx="4273">
                  <c:v>5.1716000000000122</c:v>
                </c:pt>
                <c:pt idx="4274">
                  <c:v>5.1838000000000193</c:v>
                </c:pt>
                <c:pt idx="4275">
                  <c:v>5.1981000000000108</c:v>
                </c:pt>
                <c:pt idx="4276">
                  <c:v>5.2143000000000086</c:v>
                </c:pt>
                <c:pt idx="4277">
                  <c:v>5.2323000000000093</c:v>
                </c:pt>
                <c:pt idx="4278">
                  <c:v>5.2518000000000029</c:v>
                </c:pt>
                <c:pt idx="4279">
                  <c:v>5.2726000000000113</c:v>
                </c:pt>
                <c:pt idx="4280">
                  <c:v>5.2944999999999993</c:v>
                </c:pt>
                <c:pt idx="4281">
                  <c:v>5.3173000000000172</c:v>
                </c:pt>
                <c:pt idx="4282">
                  <c:v>5.3407000000000266</c:v>
                </c:pt>
                <c:pt idx="4283">
                  <c:v>5.3645999999999958</c:v>
                </c:pt>
                <c:pt idx="4284">
                  <c:v>5.3886000000000251</c:v>
                </c:pt>
                <c:pt idx="4285">
                  <c:v>5.4125999999999976</c:v>
                </c:pt>
                <c:pt idx="4286">
                  <c:v>5.4364000000000203</c:v>
                </c:pt>
                <c:pt idx="4287">
                  <c:v>5.4597000000000264</c:v>
                </c:pt>
                <c:pt idx="4288">
                  <c:v>5.482200000000006</c:v>
                </c:pt>
                <c:pt idx="4289">
                  <c:v>5.5039000000000158</c:v>
                </c:pt>
                <c:pt idx="4290">
                  <c:v>5.5244000000000142</c:v>
                </c:pt>
                <c:pt idx="4291">
                  <c:v>5.543500000000023</c:v>
                </c:pt>
                <c:pt idx="4292">
                  <c:v>5.5610000000000355</c:v>
                </c:pt>
                <c:pt idx="4293">
                  <c:v>5.5767000000000166</c:v>
                </c:pt>
                <c:pt idx="4294">
                  <c:v>5.5903000000000134</c:v>
                </c:pt>
                <c:pt idx="4295">
                  <c:v>5.6016999999999939</c:v>
                </c:pt>
                <c:pt idx="4296">
                  <c:v>5.6106000000000051</c:v>
                </c:pt>
                <c:pt idx="4297">
                  <c:v>5.6170000000000186</c:v>
                </c:pt>
                <c:pt idx="4298">
                  <c:v>5.6206999999999994</c:v>
                </c:pt>
                <c:pt idx="4299">
                  <c:v>5.6215000000000259</c:v>
                </c:pt>
                <c:pt idx="4300">
                  <c:v>5.6194999999999879</c:v>
                </c:pt>
                <c:pt idx="4301">
                  <c:v>5.6146000000000242</c:v>
                </c:pt>
                <c:pt idx="4302">
                  <c:v>5.6069000000000244</c:v>
                </c:pt>
                <c:pt idx="4303">
                  <c:v>5.5963000000000136</c:v>
                </c:pt>
                <c:pt idx="4304">
                  <c:v>5.5830000000000268</c:v>
                </c:pt>
                <c:pt idx="4305">
                  <c:v>5.5672000000000139</c:v>
                </c:pt>
                <c:pt idx="4306">
                  <c:v>5.5490000000000066</c:v>
                </c:pt>
                <c:pt idx="4307">
                  <c:v>5.5286000000000115</c:v>
                </c:pt>
                <c:pt idx="4308">
                  <c:v>5.5062000000000069</c:v>
                </c:pt>
                <c:pt idx="4309">
                  <c:v>5.4820000000000277</c:v>
                </c:pt>
                <c:pt idx="4310">
                  <c:v>5.4564000000000021</c:v>
                </c:pt>
                <c:pt idx="4311">
                  <c:v>5.4295000000000186</c:v>
                </c:pt>
                <c:pt idx="4312">
                  <c:v>5.4017000000000337</c:v>
                </c:pt>
                <c:pt idx="4313">
                  <c:v>5.3730999999999938</c:v>
                </c:pt>
                <c:pt idx="4314">
                  <c:v>5.3441000000000258</c:v>
                </c:pt>
                <c:pt idx="4315">
                  <c:v>5.3148999999999944</c:v>
                </c:pt>
                <c:pt idx="4316">
                  <c:v>5.2858000000000231</c:v>
                </c:pt>
                <c:pt idx="4317">
                  <c:v>5.2569000000000301</c:v>
                </c:pt>
                <c:pt idx="4318">
                  <c:v>5.2286000000000001</c:v>
                </c:pt>
                <c:pt idx="4319">
                  <c:v>5.2011000000000251</c:v>
                </c:pt>
                <c:pt idx="4320">
                  <c:v>5.1745999999999981</c:v>
                </c:pt>
                <c:pt idx="4321">
                  <c:v>5.1494000000000142</c:v>
                </c:pt>
                <c:pt idx="4322">
                  <c:v>5.1257000000000232</c:v>
                </c:pt>
                <c:pt idx="4323">
                  <c:v>5.1038000000000068</c:v>
                </c:pt>
                <c:pt idx="4324">
                  <c:v>5.083800000000025</c:v>
                </c:pt>
                <c:pt idx="4325">
                  <c:v>5.0660000000000025</c:v>
                </c:pt>
                <c:pt idx="4326">
                  <c:v>5.0506000000000029</c:v>
                </c:pt>
                <c:pt idx="4327">
                  <c:v>5.0377000000000294</c:v>
                </c:pt>
                <c:pt idx="4328">
                  <c:v>5.0275000000000034</c:v>
                </c:pt>
                <c:pt idx="4329">
                  <c:v>5.0202000000000169</c:v>
                </c:pt>
                <c:pt idx="4330">
                  <c:v>5.0158000000000129</c:v>
                </c:pt>
                <c:pt idx="4331">
                  <c:v>5.0144999999999982</c:v>
                </c:pt>
                <c:pt idx="4332">
                  <c:v>5.0161000000000229</c:v>
                </c:pt>
                <c:pt idx="4333">
                  <c:v>5.0208000000000084</c:v>
                </c:pt>
                <c:pt idx="4334">
                  <c:v>5.0284000000000049</c:v>
                </c:pt>
                <c:pt idx="4335">
                  <c:v>5.0389000000000124</c:v>
                </c:pt>
                <c:pt idx="4336">
                  <c:v>5.0521000000000242</c:v>
                </c:pt>
                <c:pt idx="4337">
                  <c:v>5.0680000000000121</c:v>
                </c:pt>
                <c:pt idx="4338">
                  <c:v>5.0862999999999943</c:v>
                </c:pt>
                <c:pt idx="4339">
                  <c:v>5.1068000000000211</c:v>
                </c:pt>
                <c:pt idx="4340">
                  <c:v>5.1293000000000006</c:v>
                </c:pt>
                <c:pt idx="4341">
                  <c:v>5.1535000000000082</c:v>
                </c:pt>
                <c:pt idx="4342">
                  <c:v>5.179300000000012</c:v>
                </c:pt>
                <c:pt idx="4343">
                  <c:v>5.2062999999999988</c:v>
                </c:pt>
                <c:pt idx="4344">
                  <c:v>5.2343000000000188</c:v>
                </c:pt>
                <c:pt idx="4345">
                  <c:v>5.2629000000000019</c:v>
                </c:pt>
                <c:pt idx="4346">
                  <c:v>5.2920000000000016</c:v>
                </c:pt>
                <c:pt idx="4347">
                  <c:v>5.3213000000000363</c:v>
                </c:pt>
                <c:pt idx="4348">
                  <c:v>5.3505000000000109</c:v>
                </c:pt>
                <c:pt idx="4349">
                  <c:v>5.3792000000000257</c:v>
                </c:pt>
                <c:pt idx="4350">
                  <c:v>5.4072999999999922</c:v>
                </c:pt>
                <c:pt idx="4351">
                  <c:v>5.4344000000000108</c:v>
                </c:pt>
                <c:pt idx="4352">
                  <c:v>5.4603000000000179</c:v>
                </c:pt>
                <c:pt idx="4353">
                  <c:v>5.4847000000000037</c:v>
                </c:pt>
                <c:pt idx="4354">
                  <c:v>5.507300000000015</c:v>
                </c:pt>
                <c:pt idx="4355">
                  <c:v>5.5278999999999883</c:v>
                </c:pt>
                <c:pt idx="4356">
                  <c:v>5.5463000000000022</c:v>
                </c:pt>
                <c:pt idx="4357">
                  <c:v>5.5623000000000218</c:v>
                </c:pt>
                <c:pt idx="4358">
                  <c:v>5.5756000000000085</c:v>
                </c:pt>
                <c:pt idx="4359">
                  <c:v>5.5861000000000161</c:v>
                </c:pt>
                <c:pt idx="4360">
                  <c:v>5.5937000000000126</c:v>
                </c:pt>
                <c:pt idx="4361">
                  <c:v>5.598399999999998</c:v>
                </c:pt>
                <c:pt idx="4362">
                  <c:v>5.6000000000000227</c:v>
                </c:pt>
                <c:pt idx="4363">
                  <c:v>5.5986000000000047</c:v>
                </c:pt>
                <c:pt idx="4364">
                  <c:v>5.5941000000000258</c:v>
                </c:pt>
                <c:pt idx="4365">
                  <c:v>5.5868000000000109</c:v>
                </c:pt>
                <c:pt idx="4366">
                  <c:v>5.5766000000000133</c:v>
                </c:pt>
                <c:pt idx="4367">
                  <c:v>5.5636000000000365</c:v>
                </c:pt>
                <c:pt idx="4368">
                  <c:v>5.5481000000000051</c:v>
                </c:pt>
                <c:pt idx="4369">
                  <c:v>5.5303000000000111</c:v>
                </c:pt>
                <c:pt idx="4370">
                  <c:v>5.5101999999999975</c:v>
                </c:pt>
                <c:pt idx="4371">
                  <c:v>5.4881000000000029</c:v>
                </c:pt>
                <c:pt idx="4372">
                  <c:v>5.4643000000000086</c:v>
                </c:pt>
                <c:pt idx="4373">
                  <c:v>5.4389000000000181</c:v>
                </c:pt>
                <c:pt idx="4374">
                  <c:v>5.4122000000000128</c:v>
                </c:pt>
                <c:pt idx="4375">
                  <c:v>5.3843999999999994</c:v>
                </c:pt>
                <c:pt idx="4376">
                  <c:v>5.355700000000013</c:v>
                </c:pt>
                <c:pt idx="4377">
                  <c:v>5.3263000000000318</c:v>
                </c:pt>
                <c:pt idx="4378">
                  <c:v>5.2965000000000089</c:v>
                </c:pt>
                <c:pt idx="4379">
                  <c:v>5.2666000000000111</c:v>
                </c:pt>
                <c:pt idx="4380">
                  <c:v>5.2366000000000099</c:v>
                </c:pt>
                <c:pt idx="4381">
                  <c:v>5.2070000000000221</c:v>
                </c:pt>
                <c:pt idx="4382">
                  <c:v>5.1779000000000224</c:v>
                </c:pt>
                <c:pt idx="4383">
                  <c:v>5.1495999999999924</c:v>
                </c:pt>
                <c:pt idx="4384">
                  <c:v>5.1222000000000207</c:v>
                </c:pt>
                <c:pt idx="4385">
                  <c:v>5.096100000000007</c:v>
                </c:pt>
                <c:pt idx="4386">
                  <c:v>5.0714000000000112</c:v>
                </c:pt>
                <c:pt idx="4387">
                  <c:v>5.0485000000000184</c:v>
                </c:pt>
                <c:pt idx="4388">
                  <c:v>5.0274000000000001</c:v>
                </c:pt>
                <c:pt idx="4389">
                  <c:v>5.0084000000000231</c:v>
                </c:pt>
                <c:pt idx="4390">
                  <c:v>4.9916000000000054</c:v>
                </c:pt>
                <c:pt idx="4391">
                  <c:v>4.9772000000000105</c:v>
                </c:pt>
                <c:pt idx="4392">
                  <c:v>4.96520000000001</c:v>
                </c:pt>
                <c:pt idx="4393">
                  <c:v>4.9558000000000106</c:v>
                </c:pt>
                <c:pt idx="4394">
                  <c:v>4.948900000000009</c:v>
                </c:pt>
                <c:pt idx="4395">
                  <c:v>4.944500000000005</c:v>
                </c:pt>
                <c:pt idx="4396">
                  <c:v>4.9425999999999988</c:v>
                </c:pt>
                <c:pt idx="4397">
                  <c:v>4.9431000000000154</c:v>
                </c:pt>
                <c:pt idx="4398">
                  <c:v>4.9458999999999946</c:v>
                </c:pt>
                <c:pt idx="4399">
                  <c:v>4.9509000000000185</c:v>
                </c:pt>
                <c:pt idx="4400">
                  <c:v>4.9578999999999951</c:v>
                </c:pt>
                <c:pt idx="4401">
                  <c:v>4.966700000000003</c:v>
                </c:pt>
                <c:pt idx="4402">
                  <c:v>4.9772000000000105</c:v>
                </c:pt>
                <c:pt idx="4403">
                  <c:v>4.9891000000000076</c:v>
                </c:pt>
                <c:pt idx="4404">
                  <c:v>5.0023000000000195</c:v>
                </c:pt>
                <c:pt idx="4405">
                  <c:v>5.0165000000000077</c:v>
                </c:pt>
                <c:pt idx="4406">
                  <c:v>5.0315999999999974</c:v>
                </c:pt>
                <c:pt idx="4407">
                  <c:v>5.0474000000000103</c:v>
                </c:pt>
                <c:pt idx="4408">
                  <c:v>5.0636000000000081</c:v>
                </c:pt>
                <c:pt idx="4409">
                  <c:v>5.0802000000000191</c:v>
                </c:pt>
                <c:pt idx="4410">
                  <c:v>5.0968000000000018</c:v>
                </c:pt>
                <c:pt idx="4411">
                  <c:v>5.1135000000000161</c:v>
                </c:pt>
                <c:pt idx="4412">
                  <c:v>5.1298000000000172</c:v>
                </c:pt>
                <c:pt idx="4413">
                  <c:v>5.145700000000005</c:v>
                </c:pt>
                <c:pt idx="4414">
                  <c:v>5.1610000000000298</c:v>
                </c:pt>
                <c:pt idx="4415">
                  <c:v>5.1754999999999995</c:v>
                </c:pt>
                <c:pt idx="4416">
                  <c:v>5.1889000000000181</c:v>
                </c:pt>
                <c:pt idx="4417">
                  <c:v>5.2010000000000218</c:v>
                </c:pt>
                <c:pt idx="4418">
                  <c:v>5.2117000000000075</c:v>
                </c:pt>
                <c:pt idx="4419">
                  <c:v>5.2208000000000254</c:v>
                </c:pt>
                <c:pt idx="4420">
                  <c:v>5.2280000000000086</c:v>
                </c:pt>
                <c:pt idx="4421">
                  <c:v>5.2331000000000074</c:v>
                </c:pt>
                <c:pt idx="4422">
                  <c:v>5.2361000000000217</c:v>
                </c:pt>
                <c:pt idx="4423">
                  <c:v>5.2367000000000132</c:v>
                </c:pt>
                <c:pt idx="4424">
                  <c:v>5.234800000000007</c:v>
                </c:pt>
                <c:pt idx="4425">
                  <c:v>5.230400000000003</c:v>
                </c:pt>
                <c:pt idx="4426">
                  <c:v>5.2233000000000231</c:v>
                </c:pt>
                <c:pt idx="4427">
                  <c:v>5.2137000000000171</c:v>
                </c:pt>
                <c:pt idx="4428">
                  <c:v>5.20150000000001</c:v>
                </c:pt>
                <c:pt idx="4429">
                  <c:v>5.1867000000000303</c:v>
                </c:pt>
                <c:pt idx="4430">
                  <c:v>5.1696000000000026</c:v>
                </c:pt>
                <c:pt idx="4431">
                  <c:v>5.1502000000000123</c:v>
                </c:pt>
                <c:pt idx="4432">
                  <c:v>5.1287000000000091</c:v>
                </c:pt>
                <c:pt idx="4433">
                  <c:v>5.1051999999999964</c:v>
                </c:pt>
                <c:pt idx="4434">
                  <c:v>5.0801000000000158</c:v>
                </c:pt>
                <c:pt idx="4435">
                  <c:v>5.0535000000000139</c:v>
                </c:pt>
                <c:pt idx="4436">
                  <c:v>5.0255999999999972</c:v>
                </c:pt>
                <c:pt idx="4437">
                  <c:v>4.9967000000000326</c:v>
                </c:pt>
                <c:pt idx="4438">
                  <c:v>4.9669000000000096</c:v>
                </c:pt>
                <c:pt idx="4439">
                  <c:v>4.9367000000000303</c:v>
                </c:pt>
                <c:pt idx="4440">
                  <c:v>4.9060000000000059</c:v>
                </c:pt>
                <c:pt idx="4441">
                  <c:v>4.87530000000001</c:v>
                </c:pt>
                <c:pt idx="4442">
                  <c:v>4.8447000000000173</c:v>
                </c:pt>
                <c:pt idx="4443">
                  <c:v>4.8144000000000062</c:v>
                </c:pt>
                <c:pt idx="4444">
                  <c:v>4.7847000000000151</c:v>
                </c:pt>
                <c:pt idx="4445">
                  <c:v>4.7557999999999936</c:v>
                </c:pt>
                <c:pt idx="4446">
                  <c:v>4.7279000000000053</c:v>
                </c:pt>
                <c:pt idx="4447">
                  <c:v>4.7013000000000318</c:v>
                </c:pt>
                <c:pt idx="4448">
                  <c:v>4.6761000000000195</c:v>
                </c:pt>
                <c:pt idx="4449">
                  <c:v>4.65270000000001</c:v>
                </c:pt>
                <c:pt idx="4450">
                  <c:v>4.6311000000000035</c:v>
                </c:pt>
                <c:pt idx="4451">
                  <c:v>4.6117000000000132</c:v>
                </c:pt>
                <c:pt idx="4452">
                  <c:v>4.5947000000000173</c:v>
                </c:pt>
                <c:pt idx="4453">
                  <c:v>4.5801000000000158</c:v>
                </c:pt>
                <c:pt idx="4454">
                  <c:v>4.5682000000000187</c:v>
                </c:pt>
                <c:pt idx="4455">
                  <c:v>4.5589999999999975</c:v>
                </c:pt>
                <c:pt idx="4456">
                  <c:v>4.5528000000000191</c:v>
                </c:pt>
                <c:pt idx="4457">
                  <c:v>4.5495000000000232</c:v>
                </c:pt>
                <c:pt idx="4458">
                  <c:v>4.5492000000000132</c:v>
                </c:pt>
                <c:pt idx="4459">
                  <c:v>4.5518000000000143</c:v>
                </c:pt>
                <c:pt idx="4460">
                  <c:v>4.5574000000000012</c:v>
                </c:pt>
                <c:pt idx="4461">
                  <c:v>4.5658000000000243</c:v>
                </c:pt>
                <c:pt idx="4462">
                  <c:v>4.57680000000002</c:v>
                </c:pt>
                <c:pt idx="4463">
                  <c:v>4.5904000000000167</c:v>
                </c:pt>
                <c:pt idx="4464">
                  <c:v>4.6064000000000078</c:v>
                </c:pt>
                <c:pt idx="4465">
                  <c:v>4.6245000000000118</c:v>
                </c:pt>
                <c:pt idx="4466">
                  <c:v>4.6445000000000221</c:v>
                </c:pt>
                <c:pt idx="4467">
                  <c:v>4.6661000000000286</c:v>
                </c:pt>
                <c:pt idx="4468">
                  <c:v>4.6891999999999996</c:v>
                </c:pt>
                <c:pt idx="4469">
                  <c:v>4.7133000000000038</c:v>
                </c:pt>
                <c:pt idx="4470">
                  <c:v>4.7383000000000095</c:v>
                </c:pt>
                <c:pt idx="4471">
                  <c:v>4.7638000000000034</c:v>
                </c:pt>
                <c:pt idx="4472">
                  <c:v>4.7897000000000105</c:v>
                </c:pt>
                <c:pt idx="4473">
                  <c:v>4.8155000000000143</c:v>
                </c:pt>
                <c:pt idx="4474">
                  <c:v>4.8411000000000115</c:v>
                </c:pt>
                <c:pt idx="4475">
                  <c:v>4.8660999999999888</c:v>
                </c:pt>
                <c:pt idx="4476">
                  <c:v>4.8903000000000247</c:v>
                </c:pt>
                <c:pt idx="4477">
                  <c:v>4.9134000000000242</c:v>
                </c:pt>
                <c:pt idx="4478">
                  <c:v>4.9352000000000089</c:v>
                </c:pt>
                <c:pt idx="4479">
                  <c:v>4.9553000000000225</c:v>
                </c:pt>
                <c:pt idx="4480">
                  <c:v>4.9736000000000047</c:v>
                </c:pt>
                <c:pt idx="4481">
                  <c:v>4.9898000000000025</c:v>
                </c:pt>
                <c:pt idx="4482">
                  <c:v>5.0037000000000091</c:v>
                </c:pt>
                <c:pt idx="4483">
                  <c:v>5.0150000000000148</c:v>
                </c:pt>
                <c:pt idx="4484">
                  <c:v>5.0236000000000161</c:v>
                </c:pt>
                <c:pt idx="4485">
                  <c:v>5.0294000000000096</c:v>
                </c:pt>
                <c:pt idx="4486">
                  <c:v>5.0320000000000107</c:v>
                </c:pt>
                <c:pt idx="4487">
                  <c:v>5.0316000000000258</c:v>
                </c:pt>
                <c:pt idx="4488">
                  <c:v>5.0279000000000167</c:v>
                </c:pt>
                <c:pt idx="4489">
                  <c:v>5.021000000000015</c:v>
                </c:pt>
                <c:pt idx="4490">
                  <c:v>5.0108999999999924</c:v>
                </c:pt>
                <c:pt idx="4491">
                  <c:v>4.9975000000000023</c:v>
                </c:pt>
                <c:pt idx="4492">
                  <c:v>4.9811000000000263</c:v>
                </c:pt>
                <c:pt idx="4493">
                  <c:v>4.9617000000000075</c:v>
                </c:pt>
                <c:pt idx="4494">
                  <c:v>4.9395000000000095</c:v>
                </c:pt>
                <c:pt idx="4495">
                  <c:v>4.9146000000000072</c:v>
                </c:pt>
                <c:pt idx="4496">
                  <c:v>4.8874000000000137</c:v>
                </c:pt>
                <c:pt idx="4497">
                  <c:v>4.8579000000000292</c:v>
                </c:pt>
                <c:pt idx="4498">
                  <c:v>4.82650000000001</c:v>
                </c:pt>
                <c:pt idx="4499">
                  <c:v>4.7934000000000196</c:v>
                </c:pt>
                <c:pt idx="4500">
                  <c:v>4.7588000000000079</c:v>
                </c:pt>
                <c:pt idx="4501">
                  <c:v>4.7232000000000198</c:v>
                </c:pt>
                <c:pt idx="4502">
                  <c:v>4.686600000000027</c:v>
                </c:pt>
                <c:pt idx="4503">
                  <c:v>4.6495000000000175</c:v>
                </c:pt>
                <c:pt idx="4504">
                  <c:v>4.6121000000000265</c:v>
                </c:pt>
                <c:pt idx="4505">
                  <c:v>4.5746000000000038</c:v>
                </c:pt>
                <c:pt idx="4506">
                  <c:v>4.5374000000000194</c:v>
                </c:pt>
                <c:pt idx="4507">
                  <c:v>4.5006000000000199</c:v>
                </c:pt>
                <c:pt idx="4508">
                  <c:v>4.4646999999999935</c:v>
                </c:pt>
                <c:pt idx="4509">
                  <c:v>4.4298000000000286</c:v>
                </c:pt>
                <c:pt idx="4510">
                  <c:v>4.3962999999999965</c:v>
                </c:pt>
                <c:pt idx="4511">
                  <c:v>4.3644000000000176</c:v>
                </c:pt>
                <c:pt idx="4512">
                  <c:v>4.3343000000000131</c:v>
                </c:pt>
                <c:pt idx="4513">
                  <c:v>4.3062999999999931</c:v>
                </c:pt>
                <c:pt idx="4514">
                  <c:v>4.2806000000000211</c:v>
                </c:pt>
                <c:pt idx="4515">
                  <c:v>4.2572999999999865</c:v>
                </c:pt>
                <c:pt idx="4516">
                  <c:v>4.2367000000000132</c:v>
                </c:pt>
                <c:pt idx="4517">
                  <c:v>4.2189000000000192</c:v>
                </c:pt>
                <c:pt idx="4518">
                  <c:v>4.2039000000000044</c:v>
                </c:pt>
                <c:pt idx="4519">
                  <c:v>4.191900000000004</c:v>
                </c:pt>
                <c:pt idx="4520">
                  <c:v>4.1826000000000079</c:v>
                </c:pt>
                <c:pt idx="4521">
                  <c:v>4.1762999999999977</c:v>
                </c:pt>
                <c:pt idx="4522">
                  <c:v>4.1727000000000203</c:v>
                </c:pt>
                <c:pt idx="4523">
                  <c:v>4.1718000000000188</c:v>
                </c:pt>
                <c:pt idx="4524">
                  <c:v>4.1733000000000118</c:v>
                </c:pt>
                <c:pt idx="4525">
                  <c:v>4.1771999999999991</c:v>
                </c:pt>
                <c:pt idx="4526">
                  <c:v>4.1833000000000027</c:v>
                </c:pt>
                <c:pt idx="4527">
                  <c:v>4.1912000000000091</c:v>
                </c:pt>
                <c:pt idx="4528">
                  <c:v>4.2009000000000185</c:v>
                </c:pt>
                <c:pt idx="4529">
                  <c:v>4.2122000000000241</c:v>
                </c:pt>
                <c:pt idx="4530">
                  <c:v>4.2247000000000128</c:v>
                </c:pt>
                <c:pt idx="4531">
                  <c:v>4.2383000000000095</c:v>
                </c:pt>
                <c:pt idx="4532">
                  <c:v>4.2528000000000361</c:v>
                </c:pt>
                <c:pt idx="4533">
                  <c:v>4.2680000000000007</c:v>
                </c:pt>
                <c:pt idx="4534">
                  <c:v>4.2837000000000103</c:v>
                </c:pt>
                <c:pt idx="4535">
                  <c:v>4.2997000000000014</c:v>
                </c:pt>
                <c:pt idx="4536">
                  <c:v>4.3158000000000243</c:v>
                </c:pt>
                <c:pt idx="4537">
                  <c:v>4.3318000000000154</c:v>
                </c:pt>
                <c:pt idx="4538">
                  <c:v>4.3475999999999999</c:v>
                </c:pt>
                <c:pt idx="4539">
                  <c:v>4.3628000000000213</c:v>
                </c:pt>
                <c:pt idx="4540">
                  <c:v>4.3774999999999977</c:v>
                </c:pt>
                <c:pt idx="4541">
                  <c:v>4.3911999999999978</c:v>
                </c:pt>
                <c:pt idx="4542">
                  <c:v>4.4039000000000215</c:v>
                </c:pt>
                <c:pt idx="4543">
                  <c:v>4.4154000000000053</c:v>
                </c:pt>
                <c:pt idx="4544">
                  <c:v>4.4254000000000246</c:v>
                </c:pt>
                <c:pt idx="4545">
                  <c:v>4.4337999999999909</c:v>
                </c:pt>
                <c:pt idx="4546">
                  <c:v>4.440400000000011</c:v>
                </c:pt>
                <c:pt idx="4547">
                  <c:v>4.4450000000000216</c:v>
                </c:pt>
                <c:pt idx="4548">
                  <c:v>4.4475000000000193</c:v>
                </c:pt>
                <c:pt idx="4549">
                  <c:v>4.4478000000000293</c:v>
                </c:pt>
                <c:pt idx="4550">
                  <c:v>4.4457999999999913</c:v>
                </c:pt>
                <c:pt idx="4551">
                  <c:v>4.4414000000000158</c:v>
                </c:pt>
                <c:pt idx="4552">
                  <c:v>4.4346000000000174</c:v>
                </c:pt>
                <c:pt idx="4553">
                  <c:v>4.4253999999999962</c:v>
                </c:pt>
                <c:pt idx="4554">
                  <c:v>4.4139000000000124</c:v>
                </c:pt>
                <c:pt idx="4555">
                  <c:v>4.400100000000009</c:v>
                </c:pt>
                <c:pt idx="4556">
                  <c:v>4.3841000000000179</c:v>
                </c:pt>
                <c:pt idx="4557">
                  <c:v>4.3660000000000139</c:v>
                </c:pt>
                <c:pt idx="4558">
                  <c:v>4.346100000000007</c:v>
                </c:pt>
                <c:pt idx="4559">
                  <c:v>4.3245000000000289</c:v>
                </c:pt>
                <c:pt idx="4560">
                  <c:v>4.301400000000001</c:v>
                </c:pt>
                <c:pt idx="4561">
                  <c:v>4.2769000000000119</c:v>
                </c:pt>
                <c:pt idx="4562">
                  <c:v>4.2514000000000181</c:v>
                </c:pt>
                <c:pt idx="4563">
                  <c:v>4.2249999999999943</c:v>
                </c:pt>
                <c:pt idx="4564">
                  <c:v>4.1980000000000075</c:v>
                </c:pt>
                <c:pt idx="4565">
                  <c:v>4.1706000000000074</c:v>
                </c:pt>
                <c:pt idx="4566">
                  <c:v>4.143100000000004</c:v>
                </c:pt>
                <c:pt idx="4567">
                  <c:v>4.115600000000029</c:v>
                </c:pt>
                <c:pt idx="4568">
                  <c:v>4.0885000000000105</c:v>
                </c:pt>
                <c:pt idx="4569">
                  <c:v>4.0620000000000118</c:v>
                </c:pt>
                <c:pt idx="4570">
                  <c:v>4.036200000000008</c:v>
                </c:pt>
                <c:pt idx="4571">
                  <c:v>4.0115000000000123</c:v>
                </c:pt>
                <c:pt idx="4572">
                  <c:v>3.9881000000000313</c:v>
                </c:pt>
                <c:pt idx="4573">
                  <c:v>3.9662000000000148</c:v>
                </c:pt>
                <c:pt idx="4574">
                  <c:v>3.9461000000000297</c:v>
                </c:pt>
                <c:pt idx="4575">
                  <c:v>3.9279999999999973</c:v>
                </c:pt>
                <c:pt idx="4576">
                  <c:v>3.9121000000000095</c:v>
                </c:pt>
                <c:pt idx="4577">
                  <c:v>3.8986000000000161</c:v>
                </c:pt>
                <c:pt idx="4578">
                  <c:v>3.8876999999999953</c:v>
                </c:pt>
                <c:pt idx="4579">
                  <c:v>3.8796000000000106</c:v>
                </c:pt>
                <c:pt idx="4580">
                  <c:v>3.8744000000000085</c:v>
                </c:pt>
                <c:pt idx="4581">
                  <c:v>3.8722000000000207</c:v>
                </c:pt>
                <c:pt idx="4582">
                  <c:v>3.8731000000000222</c:v>
                </c:pt>
                <c:pt idx="4583">
                  <c:v>3.8771000000000129</c:v>
                </c:pt>
                <c:pt idx="4584">
                  <c:v>3.8842000000000212</c:v>
                </c:pt>
                <c:pt idx="4585">
                  <c:v>3.8944999999999936</c:v>
                </c:pt>
                <c:pt idx="4586">
                  <c:v>3.9077000000000055</c:v>
                </c:pt>
                <c:pt idx="4587">
                  <c:v>3.9238000000000284</c:v>
                </c:pt>
                <c:pt idx="4588">
                  <c:v>3.9427000000000021</c:v>
                </c:pt>
                <c:pt idx="4589">
                  <c:v>3.9640000000000271</c:v>
                </c:pt>
                <c:pt idx="4590">
                  <c:v>3.9876999999999896</c:v>
                </c:pt>
                <c:pt idx="4591">
                  <c:v>4.0135000000000218</c:v>
                </c:pt>
                <c:pt idx="4592">
                  <c:v>4.0412000000000319</c:v>
                </c:pt>
                <c:pt idx="4593">
                  <c:v>4.0704000000000065</c:v>
                </c:pt>
                <c:pt idx="4594">
                  <c:v>4.1009000000000242</c:v>
                </c:pt>
                <c:pt idx="4595">
                  <c:v>4.1323999999999899</c:v>
                </c:pt>
                <c:pt idx="4596">
                  <c:v>4.1646000000000072</c:v>
                </c:pt>
                <c:pt idx="4597">
                  <c:v>4.1973000000000127</c:v>
                </c:pt>
                <c:pt idx="4598">
                  <c:v>4.2300999999999931</c:v>
                </c:pt>
                <c:pt idx="4599">
                  <c:v>4.2629000000000303</c:v>
                </c:pt>
                <c:pt idx="4600">
                  <c:v>4.2951999999999941</c:v>
                </c:pt>
                <c:pt idx="4601">
                  <c:v>4.3269000000000233</c:v>
                </c:pt>
                <c:pt idx="4602">
                  <c:v>4.3577000000000226</c:v>
                </c:pt>
                <c:pt idx="4603">
                  <c:v>4.3872000000000071</c:v>
                </c:pt>
                <c:pt idx="4604">
                  <c:v>4.4153000000000304</c:v>
                </c:pt>
                <c:pt idx="4605">
                  <c:v>4.4416999999999973</c:v>
                </c:pt>
                <c:pt idx="4606">
                  <c:v>4.4662000000000148</c:v>
                </c:pt>
                <c:pt idx="4607">
                  <c:v>4.4884000000000128</c:v>
                </c:pt>
                <c:pt idx="4608">
                  <c:v>4.5083000000000197</c:v>
                </c:pt>
                <c:pt idx="4609">
                  <c:v>4.5256000000000256</c:v>
                </c:pt>
                <c:pt idx="4610">
                  <c:v>4.5401999999999987</c:v>
                </c:pt>
                <c:pt idx="4611">
                  <c:v>4.5519000000000176</c:v>
                </c:pt>
                <c:pt idx="4612">
                  <c:v>4.5606000000000222</c:v>
                </c:pt>
                <c:pt idx="4613">
                  <c:v>4.5663000000000125</c:v>
                </c:pt>
                <c:pt idx="4614">
                  <c:v>4.5689000000000135</c:v>
                </c:pt>
                <c:pt idx="4615">
                  <c:v>4.5685000000000002</c:v>
                </c:pt>
                <c:pt idx="4616">
                  <c:v>4.5649999999999977</c:v>
                </c:pt>
                <c:pt idx="4617">
                  <c:v>4.5586000000000126</c:v>
                </c:pt>
                <c:pt idx="4618">
                  <c:v>4.5494000000000199</c:v>
                </c:pt>
                <c:pt idx="4619">
                  <c:v>4.5375000000000227</c:v>
                </c:pt>
                <c:pt idx="4620">
                  <c:v>4.5230999999999995</c:v>
                </c:pt>
                <c:pt idx="4621">
                  <c:v>4.5064000000000135</c:v>
                </c:pt>
                <c:pt idx="4622">
                  <c:v>4.4876000000000147</c:v>
                </c:pt>
                <c:pt idx="4623">
                  <c:v>4.4669000000000096</c:v>
                </c:pt>
                <c:pt idx="4624">
                  <c:v>4.444500000000005</c:v>
                </c:pt>
                <c:pt idx="4625">
                  <c:v>4.4208000000000141</c:v>
                </c:pt>
                <c:pt idx="4626">
                  <c:v>4.3958000000000084</c:v>
                </c:pt>
                <c:pt idx="4627">
                  <c:v>4.3699000000000296</c:v>
                </c:pt>
                <c:pt idx="4628">
                  <c:v>4.3432999999999993</c:v>
                </c:pt>
                <c:pt idx="4629">
                  <c:v>4.3162000000000091</c:v>
                </c:pt>
                <c:pt idx="4630">
                  <c:v>4.2889999999999873</c:v>
                </c:pt>
                <c:pt idx="4631">
                  <c:v>4.2617000000000189</c:v>
                </c:pt>
                <c:pt idx="4632">
                  <c:v>4.2346000000000288</c:v>
                </c:pt>
                <c:pt idx="4633">
                  <c:v>4.2081000000000017</c:v>
                </c:pt>
                <c:pt idx="4634">
                  <c:v>4.1823000000000263</c:v>
                </c:pt>
                <c:pt idx="4635">
                  <c:v>4.1573999999999955</c:v>
                </c:pt>
                <c:pt idx="4636">
                  <c:v>4.1338000000000079</c:v>
                </c:pt>
                <c:pt idx="4637">
                  <c:v>4.111500000000035</c:v>
                </c:pt>
                <c:pt idx="4638">
                  <c:v>4.0910000000000082</c:v>
                </c:pt>
                <c:pt idx="4639">
                  <c:v>4.072400000000016</c:v>
                </c:pt>
                <c:pt idx="4640">
                  <c:v>4.055800000000005</c:v>
                </c:pt>
                <c:pt idx="4641">
                  <c:v>4.0416000000000167</c:v>
                </c:pt>
                <c:pt idx="4642">
                  <c:v>4.0298000000000229</c:v>
                </c:pt>
                <c:pt idx="4643">
                  <c:v>4.020700000000005</c:v>
                </c:pt>
                <c:pt idx="4644">
                  <c:v>4.01430000000002</c:v>
                </c:pt>
                <c:pt idx="4645">
                  <c:v>4.010799999999989</c:v>
                </c:pt>
                <c:pt idx="4646">
                  <c:v>4.0101000000000226</c:v>
                </c:pt>
                <c:pt idx="4647">
                  <c:v>4.0124000000000137</c:v>
                </c:pt>
                <c:pt idx="4648">
                  <c:v>4.0175000000000125</c:v>
                </c:pt>
                <c:pt idx="4649">
                  <c:v>4.025400000000019</c:v>
                </c:pt>
                <c:pt idx="4650">
                  <c:v>4.035899999999998</c:v>
                </c:pt>
                <c:pt idx="4651">
                  <c:v>4.0491000000000099</c:v>
                </c:pt>
                <c:pt idx="4652">
                  <c:v>4.0646000000000129</c:v>
                </c:pt>
                <c:pt idx="4653">
                  <c:v>4.0823000000000036</c:v>
                </c:pt>
                <c:pt idx="4654">
                  <c:v>4.101900000000029</c:v>
                </c:pt>
                <c:pt idx="4655">
                  <c:v>4.1234000000000037</c:v>
                </c:pt>
                <c:pt idx="4656">
                  <c:v>4.146300000000025</c:v>
                </c:pt>
                <c:pt idx="4657">
                  <c:v>4.1704000000000292</c:v>
                </c:pt>
                <c:pt idx="4658">
                  <c:v>4.1956000000000131</c:v>
                </c:pt>
                <c:pt idx="4659">
                  <c:v>4.2214000000000169</c:v>
                </c:pt>
                <c:pt idx="4660">
                  <c:v>4.2478000000000122</c:v>
                </c:pt>
                <c:pt idx="4661">
                  <c:v>4.2743000000000109</c:v>
                </c:pt>
                <c:pt idx="4662">
                  <c:v>4.3008000000000095</c:v>
                </c:pt>
                <c:pt idx="4663">
                  <c:v>4.3269999999999982</c:v>
                </c:pt>
                <c:pt idx="4664">
                  <c:v>4.3525000000000205</c:v>
                </c:pt>
                <c:pt idx="4665">
                  <c:v>4.3771999999999878</c:v>
                </c:pt>
                <c:pt idx="4666">
                  <c:v>4.4008000000000038</c:v>
                </c:pt>
                <c:pt idx="4667">
                  <c:v>4.4230000000000302</c:v>
                </c:pt>
                <c:pt idx="4668">
                  <c:v>4.4435000000000002</c:v>
                </c:pt>
                <c:pt idx="4669">
                  <c:v>4.4621000000000208</c:v>
                </c:pt>
                <c:pt idx="4670">
                  <c:v>4.4784999999999968</c:v>
                </c:pt>
                <c:pt idx="4671">
                  <c:v>4.4925000000000068</c:v>
                </c:pt>
                <c:pt idx="4672">
                  <c:v>4.5039000000000158</c:v>
                </c:pt>
                <c:pt idx="4673">
                  <c:v>4.5125000000000171</c:v>
                </c:pt>
                <c:pt idx="4674">
                  <c:v>4.5182000000000073</c:v>
                </c:pt>
                <c:pt idx="4675">
                  <c:v>4.5208000000000084</c:v>
                </c:pt>
                <c:pt idx="4676">
                  <c:v>4.5204000000000235</c:v>
                </c:pt>
                <c:pt idx="4677">
                  <c:v>4.5168000000000177</c:v>
                </c:pt>
                <c:pt idx="4678">
                  <c:v>4.5101999999999975</c:v>
                </c:pt>
                <c:pt idx="4679">
                  <c:v>4.5005000000000166</c:v>
                </c:pt>
                <c:pt idx="4680">
                  <c:v>4.4877999999999929</c:v>
                </c:pt>
                <c:pt idx="4681">
                  <c:v>4.4724000000000217</c:v>
                </c:pt>
                <c:pt idx="4682">
                  <c:v>4.454400000000021</c:v>
                </c:pt>
                <c:pt idx="4683">
                  <c:v>4.4338999999999942</c:v>
                </c:pt>
                <c:pt idx="4684">
                  <c:v>4.411200000000008</c:v>
                </c:pt>
                <c:pt idx="4685">
                  <c:v>4.3865999999999872</c:v>
                </c:pt>
                <c:pt idx="4686">
                  <c:v>4.3603000000000236</c:v>
                </c:pt>
                <c:pt idx="4687">
                  <c:v>4.3326000000000136</c:v>
                </c:pt>
                <c:pt idx="4688">
                  <c:v>4.3036999999999921</c:v>
                </c:pt>
                <c:pt idx="4689">
                  <c:v>4.2738000000000227</c:v>
                </c:pt>
                <c:pt idx="4690">
                  <c:v>4.243300000000005</c:v>
                </c:pt>
                <c:pt idx="4691">
                  <c:v>4.2124000000000024</c:v>
                </c:pt>
                <c:pt idx="4692">
                  <c:v>4.1814000000000249</c:v>
                </c:pt>
                <c:pt idx="4693">
                  <c:v>4.1504999999999939</c:v>
                </c:pt>
                <c:pt idx="4694">
                  <c:v>4.1199000000000296</c:v>
                </c:pt>
                <c:pt idx="4695">
                  <c:v>4.0900000000000034</c:v>
                </c:pt>
                <c:pt idx="4696">
                  <c:v>4.0609000000000037</c:v>
                </c:pt>
                <c:pt idx="4697">
                  <c:v>4.0329000000000121</c:v>
                </c:pt>
                <c:pt idx="4698">
                  <c:v>4.0063000000000102</c:v>
                </c:pt>
                <c:pt idx="4699">
                  <c:v>3.9812000000000296</c:v>
                </c:pt>
                <c:pt idx="4700">
                  <c:v>3.9579999999999984</c:v>
                </c:pt>
                <c:pt idx="4701">
                  <c:v>3.9369000000000085</c:v>
                </c:pt>
                <c:pt idx="4702">
                  <c:v>3.9180000000000348</c:v>
                </c:pt>
                <c:pt idx="4703">
                  <c:v>3.901600000000002</c:v>
                </c:pt>
                <c:pt idx="4704">
                  <c:v>3.887800000000027</c:v>
                </c:pt>
                <c:pt idx="4705">
                  <c:v>3.8769000000000062</c:v>
                </c:pt>
                <c:pt idx="4706">
                  <c:v>3.8688000000000216</c:v>
                </c:pt>
                <c:pt idx="4707">
                  <c:v>3.8637000000000228</c:v>
                </c:pt>
                <c:pt idx="4708">
                  <c:v>3.8616000000000099</c:v>
                </c:pt>
                <c:pt idx="4709">
                  <c:v>3.8626000000000147</c:v>
                </c:pt>
                <c:pt idx="4710">
                  <c:v>3.8666000000000054</c:v>
                </c:pt>
                <c:pt idx="4711">
                  <c:v>3.8734000000000037</c:v>
                </c:pt>
                <c:pt idx="4712">
                  <c:v>3.8831000000000131</c:v>
                </c:pt>
                <c:pt idx="4713">
                  <c:v>3.8954999999999984</c:v>
                </c:pt>
                <c:pt idx="4714">
                  <c:v>3.9103000000000065</c:v>
                </c:pt>
                <c:pt idx="4715">
                  <c:v>3.9274000000000058</c:v>
                </c:pt>
                <c:pt idx="4716">
                  <c:v>3.9467000000000212</c:v>
                </c:pt>
                <c:pt idx="4717">
                  <c:v>3.9678000000000111</c:v>
                </c:pt>
                <c:pt idx="4718">
                  <c:v>3.9904999999999973</c:v>
                </c:pt>
                <c:pt idx="4719">
                  <c:v>4.0146000000000299</c:v>
                </c:pt>
                <c:pt idx="4720">
                  <c:v>4.0398000000000138</c:v>
                </c:pt>
                <c:pt idx="4721">
                  <c:v>4.0658999999999992</c:v>
                </c:pt>
                <c:pt idx="4722">
                  <c:v>4.0926000000000329</c:v>
                </c:pt>
                <c:pt idx="4723">
                  <c:v>4.1196000000000197</c:v>
                </c:pt>
                <c:pt idx="4724">
                  <c:v>4.1468000000000131</c:v>
                </c:pt>
                <c:pt idx="4725">
                  <c:v>4.1739000000000033</c:v>
                </c:pt>
                <c:pt idx="4726">
                  <c:v>4.2005000000000052</c:v>
                </c:pt>
                <c:pt idx="4727">
                  <c:v>4.2265000000000157</c:v>
                </c:pt>
                <c:pt idx="4728">
                  <c:v>4.2516999999999996</c:v>
                </c:pt>
                <c:pt idx="4729">
                  <c:v>4.2756000000000256</c:v>
                </c:pt>
                <c:pt idx="4730">
                  <c:v>4.2982000000000085</c:v>
                </c:pt>
                <c:pt idx="4731">
                  <c:v>4.3192000000000235</c:v>
                </c:pt>
                <c:pt idx="4732">
                  <c:v>4.3383000000000322</c:v>
                </c:pt>
                <c:pt idx="4733">
                  <c:v>4.3551999999999964</c:v>
                </c:pt>
                <c:pt idx="4734">
                  <c:v>4.3699000000000296</c:v>
                </c:pt>
                <c:pt idx="4735">
                  <c:v>4.382000000000005</c:v>
                </c:pt>
                <c:pt idx="4736">
                  <c:v>4.3915000000000077</c:v>
                </c:pt>
                <c:pt idx="4737">
                  <c:v>4.3981000000000279</c:v>
                </c:pt>
                <c:pt idx="4738">
                  <c:v>4.4018000000000086</c:v>
                </c:pt>
                <c:pt idx="4739">
                  <c:v>4.4025000000000034</c:v>
                </c:pt>
                <c:pt idx="4740">
                  <c:v>4.4002000000000123</c:v>
                </c:pt>
                <c:pt idx="4741">
                  <c:v>4.3948000000000036</c:v>
                </c:pt>
                <c:pt idx="4742">
                  <c:v>4.3865000000000123</c:v>
                </c:pt>
                <c:pt idx="4743">
                  <c:v>4.3752000000000066</c:v>
                </c:pt>
                <c:pt idx="4744">
                  <c:v>4.3612000000000251</c:v>
                </c:pt>
                <c:pt idx="4745">
                  <c:v>4.3445000000000107</c:v>
                </c:pt>
                <c:pt idx="4746">
                  <c:v>4.3254000000000019</c:v>
                </c:pt>
                <c:pt idx="4747">
                  <c:v>4.3039000000000271</c:v>
                </c:pt>
                <c:pt idx="4748">
                  <c:v>4.2804000000000144</c:v>
                </c:pt>
                <c:pt idx="4749">
                  <c:v>4.2551000000000272</c:v>
                </c:pt>
                <c:pt idx="4750">
                  <c:v>4.2281999999999869</c:v>
                </c:pt>
                <c:pt idx="4751">
                  <c:v>4.1999000000000137</c:v>
                </c:pt>
                <c:pt idx="4752">
                  <c:v>4.1705000000000325</c:v>
                </c:pt>
                <c:pt idx="4753">
                  <c:v>4.1402999999999963</c:v>
                </c:pt>
                <c:pt idx="4754">
                  <c:v>4.1094000000000221</c:v>
                </c:pt>
                <c:pt idx="4755">
                  <c:v>4.0781000000000063</c:v>
                </c:pt>
                <c:pt idx="4756">
                  <c:v>4.0467000000000155</c:v>
                </c:pt>
                <c:pt idx="4757">
                  <c:v>4.0154000000000281</c:v>
                </c:pt>
                <c:pt idx="4758">
                  <c:v>3.9843999999999937</c:v>
                </c:pt>
                <c:pt idx="4759">
                  <c:v>3.9541000000000111</c:v>
                </c:pt>
                <c:pt idx="4760">
                  <c:v>3.9247000000000014</c:v>
                </c:pt>
                <c:pt idx="4761">
                  <c:v>3.8965000000000032</c:v>
                </c:pt>
                <c:pt idx="4762">
                  <c:v>3.8696000000000197</c:v>
                </c:pt>
                <c:pt idx="4763">
                  <c:v>3.844300000000004</c:v>
                </c:pt>
                <c:pt idx="4764">
                  <c:v>3.8210000000000264</c:v>
                </c:pt>
                <c:pt idx="4765">
                  <c:v>3.7997000000000014</c:v>
                </c:pt>
                <c:pt idx="4766">
                  <c:v>3.7807999999999993</c:v>
                </c:pt>
                <c:pt idx="4767">
                  <c:v>3.7644000000000233</c:v>
                </c:pt>
                <c:pt idx="4768">
                  <c:v>3.7506999999999948</c:v>
                </c:pt>
                <c:pt idx="4769">
                  <c:v>3.7398000000000309</c:v>
                </c:pt>
                <c:pt idx="4770">
                  <c:v>3.7317999999999927</c:v>
                </c:pt>
                <c:pt idx="4771">
                  <c:v>3.7267999999999972</c:v>
                </c:pt>
                <c:pt idx="4772">
                  <c:v>3.7248000000000161</c:v>
                </c:pt>
                <c:pt idx="4773">
                  <c:v>3.7257000000000176</c:v>
                </c:pt>
                <c:pt idx="4774">
                  <c:v>3.72950000000003</c:v>
                </c:pt>
                <c:pt idx="4775">
                  <c:v>3.73599999999999</c:v>
                </c:pt>
                <c:pt idx="4776">
                  <c:v>3.7452000000000112</c:v>
                </c:pt>
                <c:pt idx="4777">
                  <c:v>3.7569000000000301</c:v>
                </c:pt>
                <c:pt idx="4778">
                  <c:v>3.7709000000000117</c:v>
                </c:pt>
                <c:pt idx="4779">
                  <c:v>3.7870000000000061</c:v>
                </c:pt>
                <c:pt idx="4780">
                  <c:v>3.8048000000000002</c:v>
                </c:pt>
                <c:pt idx="4781">
                  <c:v>3.8243000000000222</c:v>
                </c:pt>
                <c:pt idx="4782">
                  <c:v>3.8452000000000339</c:v>
                </c:pt>
                <c:pt idx="4783">
                  <c:v>3.8671999999999969</c:v>
                </c:pt>
                <c:pt idx="4784">
                  <c:v>3.8900000000000148</c:v>
                </c:pt>
                <c:pt idx="4785">
                  <c:v>3.9133999999999958</c:v>
                </c:pt>
                <c:pt idx="4786">
                  <c:v>3.9373000000000218</c:v>
                </c:pt>
                <c:pt idx="4787">
                  <c:v>3.9612000000000194</c:v>
                </c:pt>
                <c:pt idx="4788">
                  <c:v>3.9850000000000136</c:v>
                </c:pt>
                <c:pt idx="4789">
                  <c:v>4.0085000000000264</c:v>
                </c:pt>
                <c:pt idx="4790">
                  <c:v>4.0312999999999874</c:v>
                </c:pt>
                <c:pt idx="4791">
                  <c:v>4.0532000000000039</c:v>
                </c:pt>
                <c:pt idx="4792">
                  <c:v>4.0740000000000123</c:v>
                </c:pt>
                <c:pt idx="4793">
                  <c:v>4.0934000000000026</c:v>
                </c:pt>
                <c:pt idx="4794">
                  <c:v>4.1112000000000251</c:v>
                </c:pt>
                <c:pt idx="4795">
                  <c:v>4.1271999999999878</c:v>
                </c:pt>
                <c:pt idx="4796">
                  <c:v>4.1411000000000229</c:v>
                </c:pt>
                <c:pt idx="4797">
                  <c:v>4.1528000000000134</c:v>
                </c:pt>
                <c:pt idx="4798">
                  <c:v>4.1621000000000095</c:v>
                </c:pt>
                <c:pt idx="4799">
                  <c:v>4.1688000000000045</c:v>
                </c:pt>
                <c:pt idx="4800">
                  <c:v>4.1728999999999985</c:v>
                </c:pt>
                <c:pt idx="4801">
                  <c:v>4.1742000000000132</c:v>
                </c:pt>
                <c:pt idx="4802">
                  <c:v>4.1727000000000203</c:v>
                </c:pt>
                <c:pt idx="4803">
                  <c:v>4.1684000000000196</c:v>
                </c:pt>
                <c:pt idx="4804">
                  <c:v>4.1614000000000146</c:v>
                </c:pt>
                <c:pt idx="4805">
                  <c:v>4.1517000000000053</c:v>
                </c:pt>
                <c:pt idx="4806">
                  <c:v>4.1394000000000233</c:v>
                </c:pt>
                <c:pt idx="4807">
                  <c:v>4.1247000000000185</c:v>
                </c:pt>
                <c:pt idx="4808">
                  <c:v>4.1076999999999941</c:v>
                </c:pt>
                <c:pt idx="4809">
                  <c:v>4.0885000000000105</c:v>
                </c:pt>
                <c:pt idx="4810">
                  <c:v>4.0674999999999955</c:v>
                </c:pt>
                <c:pt idx="4811">
                  <c:v>4.044700000000006</c:v>
                </c:pt>
                <c:pt idx="4812">
                  <c:v>4.0205000000000268</c:v>
                </c:pt>
                <c:pt idx="4813">
                  <c:v>3.9950000000000045</c:v>
                </c:pt>
                <c:pt idx="4814">
                  <c:v>3.9685000000000059</c:v>
                </c:pt>
                <c:pt idx="4815">
                  <c:v>3.9411000000000058</c:v>
                </c:pt>
                <c:pt idx="4816">
                  <c:v>3.9132000000000176</c:v>
                </c:pt>
                <c:pt idx="4817">
                  <c:v>3.8850000000000193</c:v>
                </c:pt>
                <c:pt idx="4818">
                  <c:v>3.8566000000000145</c:v>
                </c:pt>
                <c:pt idx="4819">
                  <c:v>3.8284000000000162</c:v>
                </c:pt>
                <c:pt idx="4820">
                  <c:v>3.8004999999999995</c:v>
                </c:pt>
                <c:pt idx="4821">
                  <c:v>3.7730999999999995</c:v>
                </c:pt>
                <c:pt idx="4822">
                  <c:v>3.7466000000000292</c:v>
                </c:pt>
                <c:pt idx="4823">
                  <c:v>3.7212000000000103</c:v>
                </c:pt>
                <c:pt idx="4824">
                  <c:v>3.6969000000000278</c:v>
                </c:pt>
                <c:pt idx="4825">
                  <c:v>3.6741000000000099</c:v>
                </c:pt>
                <c:pt idx="4826">
                  <c:v>3.65300000000002</c:v>
                </c:pt>
                <c:pt idx="4827">
                  <c:v>3.6338000000000363</c:v>
                </c:pt>
                <c:pt idx="4828">
                  <c:v>3.6166000000000054</c:v>
                </c:pt>
                <c:pt idx="4829">
                  <c:v>3.601600000000019</c:v>
                </c:pt>
                <c:pt idx="4830">
                  <c:v>3.5888999999999953</c:v>
                </c:pt>
                <c:pt idx="4831">
                  <c:v>3.5786000000000229</c:v>
                </c:pt>
                <c:pt idx="4832">
                  <c:v>3.5709000000000231</c:v>
                </c:pt>
                <c:pt idx="4833">
                  <c:v>3.5656999999999925</c:v>
                </c:pt>
                <c:pt idx="4834">
                  <c:v>3.5631000000000199</c:v>
                </c:pt>
                <c:pt idx="4835">
                  <c:v>3.5630999999999915</c:v>
                </c:pt>
                <c:pt idx="4836">
                  <c:v>3.5655000000000143</c:v>
                </c:pt>
                <c:pt idx="4837">
                  <c:v>3.5704000000000349</c:v>
                </c:pt>
                <c:pt idx="4838">
                  <c:v>3.5775000000000148</c:v>
                </c:pt>
                <c:pt idx="4839">
                  <c:v>3.5869000000000142</c:v>
                </c:pt>
                <c:pt idx="4840">
                  <c:v>3.5981999999999914</c:v>
                </c:pt>
                <c:pt idx="4841">
                  <c:v>3.6114000000000033</c:v>
                </c:pt>
                <c:pt idx="4842">
                  <c:v>3.6262000000000114</c:v>
                </c:pt>
                <c:pt idx="4843">
                  <c:v>3.6424000000000092</c:v>
                </c:pt>
                <c:pt idx="4844">
                  <c:v>3.6599000000000217</c:v>
                </c:pt>
                <c:pt idx="4845">
                  <c:v>3.6784000000000106</c:v>
                </c:pt>
                <c:pt idx="4846">
                  <c:v>3.6978000000000009</c:v>
                </c:pt>
                <c:pt idx="4847">
                  <c:v>3.7178000000000111</c:v>
                </c:pt>
                <c:pt idx="4848">
                  <c:v>3.7382000000000062</c:v>
                </c:pt>
                <c:pt idx="4849">
                  <c:v>3.7588000000000079</c:v>
                </c:pt>
                <c:pt idx="4850">
                  <c:v>3.7794000000000096</c:v>
                </c:pt>
                <c:pt idx="4851">
                  <c:v>3.7998000000000047</c:v>
                </c:pt>
                <c:pt idx="4852">
                  <c:v>3.819800000000015</c:v>
                </c:pt>
                <c:pt idx="4853">
                  <c:v>3.8392000000000053</c:v>
                </c:pt>
                <c:pt idx="4854">
                  <c:v>3.8577000000000226</c:v>
                </c:pt>
                <c:pt idx="4855">
                  <c:v>3.87530000000001</c:v>
                </c:pt>
                <c:pt idx="4856">
                  <c:v>3.8915000000000077</c:v>
                </c:pt>
                <c:pt idx="4857">
                  <c:v>3.9064000000000192</c:v>
                </c:pt>
                <c:pt idx="4858">
                  <c:v>3.9194999999999993</c:v>
                </c:pt>
                <c:pt idx="4859">
                  <c:v>3.930800000000005</c:v>
                </c:pt>
                <c:pt idx="4860">
                  <c:v>3.9399999999999977</c:v>
                </c:pt>
                <c:pt idx="4861">
                  <c:v>3.9470000000000027</c:v>
                </c:pt>
                <c:pt idx="4862">
                  <c:v>3.9516000000000133</c:v>
                </c:pt>
                <c:pt idx="4863">
                  <c:v>3.9536999999999978</c:v>
                </c:pt>
                <c:pt idx="4864">
                  <c:v>3.9531000000000063</c:v>
                </c:pt>
                <c:pt idx="4865">
                  <c:v>3.9499000000000137</c:v>
                </c:pt>
                <c:pt idx="4866">
                  <c:v>3.9439000000000135</c:v>
                </c:pt>
                <c:pt idx="4867">
                  <c:v>3.935100000000034</c:v>
                </c:pt>
                <c:pt idx="4868">
                  <c:v>3.9236999999999966</c:v>
                </c:pt>
                <c:pt idx="4869">
                  <c:v>3.9096000000000117</c:v>
                </c:pt>
                <c:pt idx="4870">
                  <c:v>3.893100000000004</c:v>
                </c:pt>
                <c:pt idx="4871">
                  <c:v>3.8740999999999985</c:v>
                </c:pt>
                <c:pt idx="4872">
                  <c:v>3.8529000000000337</c:v>
                </c:pt>
                <c:pt idx="4873">
                  <c:v>3.8297000000000025</c:v>
                </c:pt>
                <c:pt idx="4874">
                  <c:v>3.8047000000000253</c:v>
                </c:pt>
                <c:pt idx="4875">
                  <c:v>3.7780999999999949</c:v>
                </c:pt>
                <c:pt idx="4876">
                  <c:v>3.7501000000000033</c:v>
                </c:pt>
                <c:pt idx="4877">
                  <c:v>3.7210000000000321</c:v>
                </c:pt>
                <c:pt idx="4878">
                  <c:v>3.6908999999999992</c:v>
                </c:pt>
                <c:pt idx="4879">
                  <c:v>3.6602000000000032</c:v>
                </c:pt>
                <c:pt idx="4880">
                  <c:v>3.6289999999999907</c:v>
                </c:pt>
                <c:pt idx="4881">
                  <c:v>3.5977000000000032</c:v>
                </c:pt>
                <c:pt idx="4882">
                  <c:v>3.5663000000000125</c:v>
                </c:pt>
                <c:pt idx="4883">
                  <c:v>3.5353000000000065</c:v>
                </c:pt>
                <c:pt idx="4884">
                  <c:v>3.5048000000000172</c:v>
                </c:pt>
                <c:pt idx="4885">
                  <c:v>3.4750999999999976</c:v>
                </c:pt>
                <c:pt idx="4886">
                  <c:v>3.4464000000000112</c:v>
                </c:pt>
                <c:pt idx="4887">
                  <c:v>3.4189000000000362</c:v>
                </c:pt>
                <c:pt idx="4888">
                  <c:v>3.3928999999999974</c:v>
                </c:pt>
                <c:pt idx="4889">
                  <c:v>3.3685000000000116</c:v>
                </c:pt>
                <c:pt idx="4890">
                  <c:v>3.346100000000007</c:v>
                </c:pt>
                <c:pt idx="4891">
                  <c:v>3.3258000000000152</c:v>
                </c:pt>
                <c:pt idx="4892">
                  <c:v>3.3078000000000145</c:v>
                </c:pt>
                <c:pt idx="4893">
                  <c:v>3.2922000000000082</c:v>
                </c:pt>
                <c:pt idx="4894">
                  <c:v>3.279200000000003</c:v>
                </c:pt>
                <c:pt idx="4895">
                  <c:v>3.2687999999999988</c:v>
                </c:pt>
                <c:pt idx="4896">
                  <c:v>3.2612000000000023</c:v>
                </c:pt>
                <c:pt idx="4897">
                  <c:v>3.2563000000000102</c:v>
                </c:pt>
                <c:pt idx="4898">
                  <c:v>3.254099999999994</c:v>
                </c:pt>
                <c:pt idx="4899">
                  <c:v>3.2546000000000106</c:v>
                </c:pt>
                <c:pt idx="4900">
                  <c:v>3.2578000000000031</c:v>
                </c:pt>
                <c:pt idx="4901">
                  <c:v>3.2635000000000218</c:v>
                </c:pt>
                <c:pt idx="4902">
                  <c:v>3.2715000000000316</c:v>
                </c:pt>
                <c:pt idx="4903">
                  <c:v>3.2817000000000007</c:v>
                </c:pt>
                <c:pt idx="4904">
                  <c:v>3.2940000000000111</c:v>
                </c:pt>
                <c:pt idx="4905">
                  <c:v>3.308099999999996</c:v>
                </c:pt>
                <c:pt idx="4906">
                  <c:v>3.3238000000000056</c:v>
                </c:pt>
                <c:pt idx="4907">
                  <c:v>3.3409000000000333</c:v>
                </c:pt>
                <c:pt idx="4908">
                  <c:v>3.3592000000000155</c:v>
                </c:pt>
                <c:pt idx="4909">
                  <c:v>3.3785000000000309</c:v>
                </c:pt>
                <c:pt idx="4910">
                  <c:v>3.3985000000000127</c:v>
                </c:pt>
                <c:pt idx="4911">
                  <c:v>3.4191000000000145</c:v>
                </c:pt>
                <c:pt idx="4912">
                  <c:v>3.4399000000000228</c:v>
                </c:pt>
                <c:pt idx="4913">
                  <c:v>3.4609000000000094</c:v>
                </c:pt>
                <c:pt idx="4914">
                  <c:v>3.4817000000000178</c:v>
                </c:pt>
                <c:pt idx="4915">
                  <c:v>3.5021000000000129</c:v>
                </c:pt>
                <c:pt idx="4916">
                  <c:v>3.5220000000000198</c:v>
                </c:pt>
                <c:pt idx="4917">
                  <c:v>3.5410000000000252</c:v>
                </c:pt>
                <c:pt idx="4918">
                  <c:v>3.5589999999999975</c:v>
                </c:pt>
                <c:pt idx="4919">
                  <c:v>3.5757000000000119</c:v>
                </c:pt>
                <c:pt idx="4920">
                  <c:v>3.5909000000000049</c:v>
                </c:pt>
                <c:pt idx="4921">
                  <c:v>3.6043000000000234</c:v>
                </c:pt>
                <c:pt idx="4922">
                  <c:v>3.6159000000000106</c:v>
                </c:pt>
                <c:pt idx="4923">
                  <c:v>3.6252000000000066</c:v>
                </c:pt>
                <c:pt idx="4924">
                  <c:v>3.632300000000015</c:v>
                </c:pt>
                <c:pt idx="4925">
                  <c:v>3.6367999999999938</c:v>
                </c:pt>
                <c:pt idx="4926">
                  <c:v>3.6388000000000034</c:v>
                </c:pt>
                <c:pt idx="4927">
                  <c:v>3.6380000000000337</c:v>
                </c:pt>
                <c:pt idx="4928">
                  <c:v>3.6343999999999994</c:v>
                </c:pt>
                <c:pt idx="4929">
                  <c:v>3.6280000000000143</c:v>
                </c:pt>
                <c:pt idx="4930">
                  <c:v>3.6188999999999965</c:v>
                </c:pt>
                <c:pt idx="4931">
                  <c:v>3.6069999999999993</c:v>
                </c:pt>
                <c:pt idx="4932">
                  <c:v>3.5924000000000262</c:v>
                </c:pt>
                <c:pt idx="4933">
                  <c:v>3.5754000000000019</c:v>
                </c:pt>
                <c:pt idx="4934">
                  <c:v>3.5560000000000116</c:v>
                </c:pt>
                <c:pt idx="4935">
                  <c:v>3.5344000000000051</c:v>
                </c:pt>
                <c:pt idx="4936">
                  <c:v>3.5110000000000241</c:v>
                </c:pt>
                <c:pt idx="4937">
                  <c:v>3.4858000000000118</c:v>
                </c:pt>
                <c:pt idx="4938">
                  <c:v>3.4592000000000098</c:v>
                </c:pt>
                <c:pt idx="4939">
                  <c:v>3.4314000000000249</c:v>
                </c:pt>
                <c:pt idx="4940">
                  <c:v>3.40270000000001</c:v>
                </c:pt>
                <c:pt idx="4941">
                  <c:v>3.3733000000000004</c:v>
                </c:pt>
                <c:pt idx="4942">
                  <c:v>3.3436000000000092</c:v>
                </c:pt>
                <c:pt idx="4943">
                  <c:v>3.3136000000000081</c:v>
                </c:pt>
                <c:pt idx="4944">
                  <c:v>3.2838000000000136</c:v>
                </c:pt>
                <c:pt idx="4945">
                  <c:v>3.254400000000004</c:v>
                </c:pt>
                <c:pt idx="4946">
                  <c:v>3.2255000000000109</c:v>
                </c:pt>
                <c:pt idx="4947">
                  <c:v>3.1976000000000226</c:v>
                </c:pt>
                <c:pt idx="4948">
                  <c:v>3.1708000000000141</c:v>
                </c:pt>
                <c:pt idx="4949">
                  <c:v>3.1453000000000202</c:v>
                </c:pt>
                <c:pt idx="4950">
                  <c:v>3.1214999999999975</c:v>
                </c:pt>
                <c:pt idx="4951">
                  <c:v>3.0996000000000095</c:v>
                </c:pt>
                <c:pt idx="4952">
                  <c:v>3.0799000000000092</c:v>
                </c:pt>
                <c:pt idx="4953">
                  <c:v>3.0625</c:v>
                </c:pt>
                <c:pt idx="4954">
                  <c:v>3.0478000000000236</c:v>
                </c:pt>
                <c:pt idx="4955">
                  <c:v>3.0357999999999947</c:v>
                </c:pt>
                <c:pt idx="4956">
                  <c:v>3.0269000000000119</c:v>
                </c:pt>
                <c:pt idx="4957">
                  <c:v>3.0211000000000183</c:v>
                </c:pt>
                <c:pt idx="4958">
                  <c:v>3.0185999999999922</c:v>
                </c:pt>
                <c:pt idx="4959">
                  <c:v>3.0195000000000221</c:v>
                </c:pt>
                <c:pt idx="4960">
                  <c:v>3.023699999999991</c:v>
                </c:pt>
                <c:pt idx="4961">
                  <c:v>3.0313000000000159</c:v>
                </c:pt>
                <c:pt idx="4962">
                  <c:v>3.0422000000000367</c:v>
                </c:pt>
                <c:pt idx="4963">
                  <c:v>3.0563999999999965</c:v>
                </c:pt>
                <c:pt idx="4964">
                  <c:v>3.0736000000000274</c:v>
                </c:pt>
                <c:pt idx="4965">
                  <c:v>3.0937999999999874</c:v>
                </c:pt>
                <c:pt idx="4966">
                  <c:v>3.1166000000000054</c:v>
                </c:pt>
                <c:pt idx="4967">
                  <c:v>3.1420000000000243</c:v>
                </c:pt>
                <c:pt idx="4968">
                  <c:v>3.1696000000000026</c:v>
                </c:pt>
                <c:pt idx="4969">
                  <c:v>3.1991000000000156</c:v>
                </c:pt>
                <c:pt idx="4970">
                  <c:v>3.2302999999999997</c:v>
                </c:pt>
                <c:pt idx="4971">
                  <c:v>3.2629000000000019</c:v>
                </c:pt>
                <c:pt idx="4972">
                  <c:v>3.2966000000000122</c:v>
                </c:pt>
                <c:pt idx="4973">
                  <c:v>3.3310999999999922</c:v>
                </c:pt>
                <c:pt idx="4974">
                  <c:v>3.3661000000000172</c:v>
                </c:pt>
                <c:pt idx="4975">
                  <c:v>3.4013999999999953</c:v>
                </c:pt>
                <c:pt idx="4976">
                  <c:v>3.4365000000000236</c:v>
                </c:pt>
                <c:pt idx="4977">
                  <c:v>3.4713000000000136</c:v>
                </c:pt>
                <c:pt idx="4978">
                  <c:v>3.5055000000000121</c:v>
                </c:pt>
                <c:pt idx="4979">
                  <c:v>3.5387000000000057</c:v>
                </c:pt>
                <c:pt idx="4980">
                  <c:v>3.5707999999999913</c:v>
                </c:pt>
                <c:pt idx="4981">
                  <c:v>3.6014000000000124</c:v>
                </c:pt>
                <c:pt idx="4982">
                  <c:v>3.6303000000000338</c:v>
                </c:pt>
                <c:pt idx="4983">
                  <c:v>3.6572000000000173</c:v>
                </c:pt>
                <c:pt idx="4984">
                  <c:v>3.6819000000000131</c:v>
                </c:pt>
                <c:pt idx="4985">
                  <c:v>3.7042999999999893</c:v>
                </c:pt>
                <c:pt idx="4986">
                  <c:v>3.7241000000000213</c:v>
                </c:pt>
                <c:pt idx="4987">
                  <c:v>3.7411000000000172</c:v>
                </c:pt>
                <c:pt idx="4988">
                  <c:v>3.7553000000000054</c:v>
                </c:pt>
                <c:pt idx="4989">
                  <c:v>3.7665000000000077</c:v>
                </c:pt>
                <c:pt idx="4990">
                  <c:v>3.774799999999999</c:v>
                </c:pt>
                <c:pt idx="4991">
                  <c:v>3.7801000000000045</c:v>
                </c:pt>
                <c:pt idx="4992">
                  <c:v>3.782400000000024</c:v>
                </c:pt>
                <c:pt idx="4993">
                  <c:v>3.781800000000004</c:v>
                </c:pt>
                <c:pt idx="4994">
                  <c:v>3.7784000000000049</c:v>
                </c:pt>
                <c:pt idx="4995">
                  <c:v>3.7724000000000046</c:v>
                </c:pt>
                <c:pt idx="4996">
                  <c:v>3.7639000000000067</c:v>
                </c:pt>
                <c:pt idx="4997">
                  <c:v>3.7531000000000176</c:v>
                </c:pt>
                <c:pt idx="4998">
                  <c:v>3.7402000000000157</c:v>
                </c:pt>
                <c:pt idx="4999">
                  <c:v>3.7254000000000076</c:v>
                </c:pt>
                <c:pt idx="5000">
                  <c:v>3.7090000000000032</c:v>
                </c:pt>
                <c:pt idx="5001">
                  <c:v>3.6912000000000091</c:v>
                </c:pt>
                <c:pt idx="5002">
                  <c:v>3.6722000000000321</c:v>
                </c:pt>
                <c:pt idx="5003">
                  <c:v>3.6521999999999935</c:v>
                </c:pt>
                <c:pt idx="5004">
                  <c:v>3.6316000000000201</c:v>
                </c:pt>
                <c:pt idx="5005">
                  <c:v>3.6105000000000018</c:v>
                </c:pt>
                <c:pt idx="5006">
                  <c:v>3.5892000000000053</c:v>
                </c:pt>
                <c:pt idx="5007">
                  <c:v>3.5679000000000087</c:v>
                </c:pt>
                <c:pt idx="5008">
                  <c:v>3.5468999999999937</c:v>
                </c:pt>
                <c:pt idx="5009">
                  <c:v>3.5263000000000204</c:v>
                </c:pt>
                <c:pt idx="5010">
                  <c:v>3.5064999999999884</c:v>
                </c:pt>
                <c:pt idx="5011">
                  <c:v>3.4875000000000114</c:v>
                </c:pt>
                <c:pt idx="5012">
                  <c:v>3.4698000000000206</c:v>
                </c:pt>
                <c:pt idx="5013">
                  <c:v>3.4533000000000129</c:v>
                </c:pt>
                <c:pt idx="5014">
                  <c:v>3.4385000000000048</c:v>
                </c:pt>
                <c:pt idx="5015">
                  <c:v>3.4254999999999995</c:v>
                </c:pt>
                <c:pt idx="5016">
                  <c:v>3.4144000000000005</c:v>
                </c:pt>
                <c:pt idx="5017">
                  <c:v>3.4055000000000177</c:v>
                </c:pt>
                <c:pt idx="5018">
                  <c:v>3.3988999999999976</c:v>
                </c:pt>
                <c:pt idx="5019">
                  <c:v>3.3948000000000036</c:v>
                </c:pt>
                <c:pt idx="5020">
                  <c:v>3.3933000000000106</c:v>
                </c:pt>
                <c:pt idx="5021">
                  <c:v>3.3944000000000187</c:v>
                </c:pt>
                <c:pt idx="5022">
                  <c:v>3.3982000000000312</c:v>
                </c:pt>
                <c:pt idx="5023">
                  <c:v>3.4047999999999945</c:v>
                </c:pt>
                <c:pt idx="5024">
                  <c:v>3.4140000000000157</c:v>
                </c:pt>
                <c:pt idx="5025">
                  <c:v>3.4259999999999877</c:v>
                </c:pt>
                <c:pt idx="5026">
                  <c:v>3.440400000000011</c:v>
                </c:pt>
                <c:pt idx="5027">
                  <c:v>3.457300000000032</c:v>
                </c:pt>
                <c:pt idx="5028">
                  <c:v>3.4765000000000157</c:v>
                </c:pt>
                <c:pt idx="5029">
                  <c:v>3.4978000000000122</c:v>
                </c:pt>
                <c:pt idx="5030">
                  <c:v>3.5210999999999899</c:v>
                </c:pt>
                <c:pt idx="5031">
                  <c:v>3.5460000000000207</c:v>
                </c:pt>
                <c:pt idx="5032">
                  <c:v>3.572400000000016</c:v>
                </c:pt>
                <c:pt idx="5033">
                  <c:v>3.6000999999999976</c:v>
                </c:pt>
                <c:pt idx="5034">
                  <c:v>3.6288000000000125</c:v>
                </c:pt>
                <c:pt idx="5035">
                  <c:v>3.6581999999999937</c:v>
                </c:pt>
                <c:pt idx="5036">
                  <c:v>3.6882000000000232</c:v>
                </c:pt>
                <c:pt idx="5037">
                  <c:v>3.718400000000031</c:v>
                </c:pt>
                <c:pt idx="5038">
                  <c:v>3.7487000000000137</c:v>
                </c:pt>
                <c:pt idx="5039">
                  <c:v>3.7787000000000148</c:v>
                </c:pt>
                <c:pt idx="5040">
                  <c:v>3.8083000000000027</c:v>
                </c:pt>
                <c:pt idx="5041">
                  <c:v>3.8372000000000241</c:v>
                </c:pt>
                <c:pt idx="5042">
                  <c:v>3.8651000000000124</c:v>
                </c:pt>
                <c:pt idx="5043">
                  <c:v>3.8917000000000144</c:v>
                </c:pt>
                <c:pt idx="5044">
                  <c:v>3.9169000000000267</c:v>
                </c:pt>
                <c:pt idx="5045">
                  <c:v>3.940400000000011</c:v>
                </c:pt>
                <c:pt idx="5046">
                  <c:v>3.9619000000000142</c:v>
                </c:pt>
                <c:pt idx="5047">
                  <c:v>3.9812000000000296</c:v>
                </c:pt>
                <c:pt idx="5048">
                  <c:v>3.9980000000000189</c:v>
                </c:pt>
                <c:pt idx="5049">
                  <c:v>4.0123000000000104</c:v>
                </c:pt>
                <c:pt idx="5050">
                  <c:v>4.023699999999991</c:v>
                </c:pt>
                <c:pt idx="5051">
                  <c:v>4.032100000000014</c:v>
                </c:pt>
                <c:pt idx="5052">
                  <c:v>4.0375000000000227</c:v>
                </c:pt>
                <c:pt idx="5053">
                  <c:v>4.0397000000000105</c:v>
                </c:pt>
                <c:pt idx="5054">
                  <c:v>4.0387000000000057</c:v>
                </c:pt>
                <c:pt idx="5055">
                  <c:v>4.0344000000000051</c:v>
                </c:pt>
                <c:pt idx="5056">
                  <c:v>4.0269000000000119</c:v>
                </c:pt>
                <c:pt idx="5057">
                  <c:v>4.0163000000000295</c:v>
                </c:pt>
                <c:pt idx="5058">
                  <c:v>4.0027000000000044</c:v>
                </c:pt>
                <c:pt idx="5059">
                  <c:v>3.9862000000000251</c:v>
                </c:pt>
                <c:pt idx="5060">
                  <c:v>3.9669000000000096</c:v>
                </c:pt>
                <c:pt idx="5061">
                  <c:v>3.9451000000000249</c:v>
                </c:pt>
                <c:pt idx="5062">
                  <c:v>3.921100000000024</c:v>
                </c:pt>
                <c:pt idx="5063">
                  <c:v>3.8949000000000069</c:v>
                </c:pt>
                <c:pt idx="5064">
                  <c:v>3.8670000000000186</c:v>
                </c:pt>
                <c:pt idx="5065">
                  <c:v>3.8375000000000057</c:v>
                </c:pt>
                <c:pt idx="5066">
                  <c:v>3.8067000000000064</c:v>
                </c:pt>
                <c:pt idx="5067">
                  <c:v>3.7749000000000308</c:v>
                </c:pt>
                <c:pt idx="5068">
                  <c:v>3.7424000000000035</c:v>
                </c:pt>
                <c:pt idx="5069">
                  <c:v>3.7094000000000165</c:v>
                </c:pt>
                <c:pt idx="5070">
                  <c:v>3.6761999999999944</c:v>
                </c:pt>
                <c:pt idx="5071">
                  <c:v>3.643100000000004</c:v>
                </c:pt>
                <c:pt idx="5072">
                  <c:v>3.6104000000000269</c:v>
                </c:pt>
                <c:pt idx="5073">
                  <c:v>3.5784000000000162</c:v>
                </c:pt>
                <c:pt idx="5074">
                  <c:v>3.5474000000000103</c:v>
                </c:pt>
                <c:pt idx="5075">
                  <c:v>3.5175000000000125</c:v>
                </c:pt>
                <c:pt idx="5076">
                  <c:v>3.489200000000011</c:v>
                </c:pt>
                <c:pt idx="5077">
                  <c:v>3.4627000000000123</c:v>
                </c:pt>
                <c:pt idx="5078">
                  <c:v>3.4381999999999948</c:v>
                </c:pt>
                <c:pt idx="5079">
                  <c:v>3.4159000000000219</c:v>
                </c:pt>
                <c:pt idx="5080">
                  <c:v>3.3960999999999899</c:v>
                </c:pt>
                <c:pt idx="5081">
                  <c:v>3.3791000000000224</c:v>
                </c:pt>
                <c:pt idx="5082">
                  <c:v>3.3648000000000309</c:v>
                </c:pt>
                <c:pt idx="5083">
                  <c:v>3.3534999999999968</c:v>
                </c:pt>
                <c:pt idx="5084">
                  <c:v>3.3452000000000055</c:v>
                </c:pt>
                <c:pt idx="5085">
                  <c:v>3.3400000000000034</c:v>
                </c:pt>
                <c:pt idx="5086">
                  <c:v>3.3378000000000156</c:v>
                </c:pt>
                <c:pt idx="5087">
                  <c:v>3.3387000000000171</c:v>
                </c:pt>
                <c:pt idx="5088">
                  <c:v>3.3426000000000045</c:v>
                </c:pt>
                <c:pt idx="5089">
                  <c:v>3.3493000000000279</c:v>
                </c:pt>
                <c:pt idx="5090">
                  <c:v>3.3586999999999989</c:v>
                </c:pt>
                <c:pt idx="5091">
                  <c:v>3.3706000000000245</c:v>
                </c:pt>
                <c:pt idx="5092">
                  <c:v>3.384900000000016</c:v>
                </c:pt>
                <c:pt idx="5093">
                  <c:v>3.4012000000000171</c:v>
                </c:pt>
                <c:pt idx="5094">
                  <c:v>3.4194000000000244</c:v>
                </c:pt>
                <c:pt idx="5095">
                  <c:v>3.4393000000000029</c:v>
                </c:pt>
                <c:pt idx="5096">
                  <c:v>3.4605999999999995</c:v>
                </c:pt>
                <c:pt idx="5097">
                  <c:v>3.4830000000000325</c:v>
                </c:pt>
                <c:pt idx="5098">
                  <c:v>3.5063000000000102</c:v>
                </c:pt>
                <c:pt idx="5099">
                  <c:v>3.5302000000000078</c:v>
                </c:pt>
                <c:pt idx="5100">
                  <c:v>3.5545999999999935</c:v>
                </c:pt>
                <c:pt idx="5101">
                  <c:v>3.5791000000000111</c:v>
                </c:pt>
                <c:pt idx="5102">
                  <c:v>3.6035000000000252</c:v>
                </c:pt>
                <c:pt idx="5103">
                  <c:v>3.6274999999999977</c:v>
                </c:pt>
                <c:pt idx="5104">
                  <c:v>3.6509000000000071</c:v>
                </c:pt>
                <c:pt idx="5105">
                  <c:v>3.6733999999999867</c:v>
                </c:pt>
                <c:pt idx="5106">
                  <c:v>3.694800000000015</c:v>
                </c:pt>
                <c:pt idx="5107">
                  <c:v>3.7148000000000252</c:v>
                </c:pt>
                <c:pt idx="5108">
                  <c:v>3.7331000000000074</c:v>
                </c:pt>
                <c:pt idx="5109">
                  <c:v>3.7496000000000151</c:v>
                </c:pt>
                <c:pt idx="5110">
                  <c:v>3.76400000000001</c:v>
                </c:pt>
                <c:pt idx="5111">
                  <c:v>3.7760000000000105</c:v>
                </c:pt>
                <c:pt idx="5112">
                  <c:v>3.7856000000000165</c:v>
                </c:pt>
                <c:pt idx="5113">
                  <c:v>3.7925999999999931</c:v>
                </c:pt>
                <c:pt idx="5114">
                  <c:v>3.7969000000000221</c:v>
                </c:pt>
                <c:pt idx="5115">
                  <c:v>3.7983999999999867</c:v>
                </c:pt>
                <c:pt idx="5116">
                  <c:v>3.7971000000000004</c:v>
                </c:pt>
                <c:pt idx="5117">
                  <c:v>3.7929000000000315</c:v>
                </c:pt>
                <c:pt idx="5118">
                  <c:v>3.7860000000000014</c:v>
                </c:pt>
                <c:pt idx="5119">
                  <c:v>3.7764000000000237</c:v>
                </c:pt>
                <c:pt idx="5120">
                  <c:v>3.7641999999999882</c:v>
                </c:pt>
                <c:pt idx="5121">
                  <c:v>3.7497000000000185</c:v>
                </c:pt>
                <c:pt idx="5122">
                  <c:v>3.7328000000000259</c:v>
                </c:pt>
                <c:pt idx="5123">
                  <c:v>3.7138999999999953</c:v>
                </c:pt>
                <c:pt idx="5124">
                  <c:v>3.6932000000000187</c:v>
                </c:pt>
                <c:pt idx="5125">
                  <c:v>3.6708000000000141</c:v>
                </c:pt>
                <c:pt idx="5126">
                  <c:v>3.6469000000000165</c:v>
                </c:pt>
                <c:pt idx="5127">
                  <c:v>3.6219000000000108</c:v>
                </c:pt>
                <c:pt idx="5128">
                  <c:v>3.5959000000000003</c:v>
                </c:pt>
                <c:pt idx="5129">
                  <c:v>3.5691000000000201</c:v>
                </c:pt>
                <c:pt idx="5130">
                  <c:v>3.541799999999995</c:v>
                </c:pt>
                <c:pt idx="5131">
                  <c:v>3.5142000000000166</c:v>
                </c:pt>
                <c:pt idx="5132">
                  <c:v>3.4864000000000317</c:v>
                </c:pt>
                <c:pt idx="5133">
                  <c:v>3.4586999999999932</c:v>
                </c:pt>
                <c:pt idx="5134">
                  <c:v>3.4313000000000216</c:v>
                </c:pt>
                <c:pt idx="5135">
                  <c:v>3.4044000000000096</c:v>
                </c:pt>
                <c:pt idx="5136">
                  <c:v>3.378200000000021</c:v>
                </c:pt>
                <c:pt idx="5137">
                  <c:v>3.3528000000000304</c:v>
                </c:pt>
                <c:pt idx="5138">
                  <c:v>3.3285999999999945</c:v>
                </c:pt>
                <c:pt idx="5139">
                  <c:v>3.3057000000000301</c:v>
                </c:pt>
                <c:pt idx="5140">
                  <c:v>3.2843000000000018</c:v>
                </c:pt>
                <c:pt idx="5141">
                  <c:v>3.2646000000000015</c:v>
                </c:pt>
                <c:pt idx="5142">
                  <c:v>3.2469000000000108</c:v>
                </c:pt>
                <c:pt idx="5143">
                  <c:v>3.2310999999999979</c:v>
                </c:pt>
                <c:pt idx="5144">
                  <c:v>3.2176000000000045</c:v>
                </c:pt>
                <c:pt idx="5145">
                  <c:v>3.2065000000000055</c:v>
                </c:pt>
                <c:pt idx="5146">
                  <c:v>3.1978000000000009</c:v>
                </c:pt>
                <c:pt idx="5147">
                  <c:v>3.1916000000000224</c:v>
                </c:pt>
                <c:pt idx="5148">
                  <c:v>3.1880999999999915</c:v>
                </c:pt>
                <c:pt idx="5149">
                  <c:v>3.1871000000000151</c:v>
                </c:pt>
                <c:pt idx="5150">
                  <c:v>3.1887000000000114</c:v>
                </c:pt>
                <c:pt idx="5151">
                  <c:v>3.1928000000000054</c:v>
                </c:pt>
                <c:pt idx="5152">
                  <c:v>3.1994000000000256</c:v>
                </c:pt>
                <c:pt idx="5153">
                  <c:v>3.208200000000005</c:v>
                </c:pt>
                <c:pt idx="5154">
                  <c:v>3.2192000000000291</c:v>
                </c:pt>
                <c:pt idx="5155">
                  <c:v>3.2321000000000026</c:v>
                </c:pt>
                <c:pt idx="5156">
                  <c:v>3.2468000000000075</c:v>
                </c:pt>
                <c:pt idx="5157">
                  <c:v>3.2631000000000085</c:v>
                </c:pt>
                <c:pt idx="5158">
                  <c:v>3.2807999999999993</c:v>
                </c:pt>
                <c:pt idx="5159">
                  <c:v>3.2995000000000232</c:v>
                </c:pt>
                <c:pt idx="5160">
                  <c:v>3.319199999999995</c:v>
                </c:pt>
                <c:pt idx="5161">
                  <c:v>3.3395000000000152</c:v>
                </c:pt>
                <c:pt idx="5162">
                  <c:v>3.3602000000000203</c:v>
                </c:pt>
                <c:pt idx="5163">
                  <c:v>3.3811000000000035</c:v>
                </c:pt>
                <c:pt idx="5164">
                  <c:v>3.4020000000000152</c:v>
                </c:pt>
                <c:pt idx="5165">
                  <c:v>3.4225999999999885</c:v>
                </c:pt>
                <c:pt idx="5166">
                  <c:v>3.4428000000000054</c:v>
                </c:pt>
                <c:pt idx="5167">
                  <c:v>3.4622000000000241</c:v>
                </c:pt>
                <c:pt idx="5168">
                  <c:v>3.4806000000000097</c:v>
                </c:pt>
                <c:pt idx="5169">
                  <c:v>3.4979000000000156</c:v>
                </c:pt>
                <c:pt idx="5170">
                  <c:v>3.5138000000000034</c:v>
                </c:pt>
                <c:pt idx="5171">
                  <c:v>3.5281000000000233</c:v>
                </c:pt>
                <c:pt idx="5172">
                  <c:v>3.540600000000012</c:v>
                </c:pt>
                <c:pt idx="5173">
                  <c:v>3.5510000000000161</c:v>
                </c:pt>
                <c:pt idx="5174">
                  <c:v>3.5592000000000041</c:v>
                </c:pt>
                <c:pt idx="5175">
                  <c:v>3.5649999999999977</c:v>
                </c:pt>
                <c:pt idx="5176">
                  <c:v>3.5682000000000187</c:v>
                </c:pt>
                <c:pt idx="5177">
                  <c:v>3.568600000000032</c:v>
                </c:pt>
                <c:pt idx="5178">
                  <c:v>3.5663000000000125</c:v>
                </c:pt>
                <c:pt idx="5179">
                  <c:v>3.5611000000000104</c:v>
                </c:pt>
                <c:pt idx="5180">
                  <c:v>3.5529999999999973</c:v>
                </c:pt>
                <c:pt idx="5181">
                  <c:v>3.5418999999999983</c:v>
                </c:pt>
                <c:pt idx="5182">
                  <c:v>3.5279000000000167</c:v>
                </c:pt>
                <c:pt idx="5183">
                  <c:v>3.511099999999999</c:v>
                </c:pt>
                <c:pt idx="5184">
                  <c:v>3.4916000000000054</c:v>
                </c:pt>
                <c:pt idx="5185">
                  <c:v>3.4695000000000107</c:v>
                </c:pt>
                <c:pt idx="5186">
                  <c:v>3.4450000000000216</c:v>
                </c:pt>
                <c:pt idx="5187">
                  <c:v>3.4183000000000163</c:v>
                </c:pt>
                <c:pt idx="5188">
                  <c:v>3.3897000000000048</c:v>
                </c:pt>
                <c:pt idx="5189">
                  <c:v>3.3593000000000188</c:v>
                </c:pt>
                <c:pt idx="5190">
                  <c:v>3.3274000000000115</c:v>
                </c:pt>
                <c:pt idx="5191">
                  <c:v>3.2944000000000244</c:v>
                </c:pt>
                <c:pt idx="5192">
                  <c:v>3.2604000000000326</c:v>
                </c:pt>
                <c:pt idx="5193">
                  <c:v>3.2257000000000176</c:v>
                </c:pt>
                <c:pt idx="5194">
                  <c:v>3.190700000000021</c:v>
                </c:pt>
                <c:pt idx="5195">
                  <c:v>3.1554999999999893</c:v>
                </c:pt>
                <c:pt idx="5196">
                  <c:v>3.1206000000000245</c:v>
                </c:pt>
                <c:pt idx="5197">
                  <c:v>3.0861000000000161</c:v>
                </c:pt>
                <c:pt idx="5198">
                  <c:v>3.0523000000000025</c:v>
                </c:pt>
                <c:pt idx="5199">
                  <c:v>3.0195000000000221</c:v>
                </c:pt>
                <c:pt idx="5200">
                  <c:v>2.9881000000000029</c:v>
                </c:pt>
                <c:pt idx="5201">
                  <c:v>2.958200000000005</c:v>
                </c:pt>
                <c:pt idx="5202">
                  <c:v>2.9302000000000135</c:v>
                </c:pt>
                <c:pt idx="5203">
                  <c:v>2.904200000000003</c:v>
                </c:pt>
                <c:pt idx="5204">
                  <c:v>2.8806000000000154</c:v>
                </c:pt>
                <c:pt idx="5205">
                  <c:v>2.859499999999997</c:v>
                </c:pt>
                <c:pt idx="5206">
                  <c:v>2.8411000000000115</c:v>
                </c:pt>
                <c:pt idx="5207">
                  <c:v>2.8257000000000119</c:v>
                </c:pt>
                <c:pt idx="5208">
                  <c:v>2.8132999999999981</c:v>
                </c:pt>
                <c:pt idx="5209">
                  <c:v>2.8040000000000305</c:v>
                </c:pt>
                <c:pt idx="5210">
                  <c:v>2.7978999999999985</c:v>
                </c:pt>
                <c:pt idx="5211">
                  <c:v>2.7950000000000159</c:v>
                </c:pt>
                <c:pt idx="5212">
                  <c:v>2.7953000000000259</c:v>
                </c:pt>
                <c:pt idx="5213">
                  <c:v>2.7986999999999966</c:v>
                </c:pt>
                <c:pt idx="5214">
                  <c:v>2.8051000000000101</c:v>
                </c:pt>
                <c:pt idx="5215">
                  <c:v>2.8144000000000062</c:v>
                </c:pt>
                <c:pt idx="5216">
                  <c:v>2.8264000000000067</c:v>
                </c:pt>
                <c:pt idx="5217">
                  <c:v>2.8410000000000366</c:v>
                </c:pt>
                <c:pt idx="5218">
                  <c:v>2.8579000000000008</c:v>
                </c:pt>
                <c:pt idx="5219">
                  <c:v>2.8769000000000062</c:v>
                </c:pt>
                <c:pt idx="5220">
                  <c:v>2.8977999999999895</c:v>
                </c:pt>
                <c:pt idx="5221">
                  <c:v>2.9202000000000226</c:v>
                </c:pt>
                <c:pt idx="5222">
                  <c:v>2.9441000000000201</c:v>
                </c:pt>
                <c:pt idx="5223">
                  <c:v>2.9690999999999974</c:v>
                </c:pt>
                <c:pt idx="5224">
                  <c:v>2.9950000000000045</c:v>
                </c:pt>
                <c:pt idx="5225">
                  <c:v>3.0215000000000032</c:v>
                </c:pt>
                <c:pt idx="5226">
                  <c:v>3.0484000000000151</c:v>
                </c:pt>
                <c:pt idx="5227">
                  <c:v>3.0754000000000303</c:v>
                </c:pt>
                <c:pt idx="5228">
                  <c:v>3.1023000000000138</c:v>
                </c:pt>
                <c:pt idx="5229">
                  <c:v>3.1289000000000158</c:v>
                </c:pt>
                <c:pt idx="5230">
                  <c:v>3.1547999999999945</c:v>
                </c:pt>
                <c:pt idx="5231">
                  <c:v>3.1800000000000068</c:v>
                </c:pt>
                <c:pt idx="5232">
                  <c:v>3.2040000000000362</c:v>
                </c:pt>
                <c:pt idx="5233">
                  <c:v>3.226600000000019</c:v>
                </c:pt>
                <c:pt idx="5234">
                  <c:v>3.2477000000000089</c:v>
                </c:pt>
                <c:pt idx="5235">
                  <c:v>3.2669999999999959</c:v>
                </c:pt>
                <c:pt idx="5236">
                  <c:v>3.2841999999999985</c:v>
                </c:pt>
                <c:pt idx="5237">
                  <c:v>3.2992000000000132</c:v>
                </c:pt>
                <c:pt idx="5238">
                  <c:v>3.3118000000000052</c:v>
                </c:pt>
                <c:pt idx="5239">
                  <c:v>3.3219000000000278</c:v>
                </c:pt>
                <c:pt idx="5240">
                  <c:v>3.3291999999999859</c:v>
                </c:pt>
                <c:pt idx="5241">
                  <c:v>3.333800000000025</c:v>
                </c:pt>
                <c:pt idx="5242">
                  <c:v>3.3356000000000279</c:v>
                </c:pt>
                <c:pt idx="5243">
                  <c:v>3.3345000000000198</c:v>
                </c:pt>
                <c:pt idx="5244">
                  <c:v>3.3307000000000073</c:v>
                </c:pt>
                <c:pt idx="5245">
                  <c:v>3.3240999999999872</c:v>
                </c:pt>
                <c:pt idx="5246">
                  <c:v>3.3149000000000228</c:v>
                </c:pt>
                <c:pt idx="5247">
                  <c:v>3.303100000000029</c:v>
                </c:pt>
                <c:pt idx="5248">
                  <c:v>3.2890000000000157</c:v>
                </c:pt>
                <c:pt idx="5249">
                  <c:v>3.2727000000000146</c:v>
                </c:pt>
                <c:pt idx="5250">
                  <c:v>3.254400000000004</c:v>
                </c:pt>
                <c:pt idx="5251">
                  <c:v>3.2343000000000188</c:v>
                </c:pt>
                <c:pt idx="5252">
                  <c:v>3.2127000000000123</c:v>
                </c:pt>
                <c:pt idx="5253">
                  <c:v>3.1897000000000162</c:v>
                </c:pt>
                <c:pt idx="5254">
                  <c:v>3.1657000000000153</c:v>
                </c:pt>
                <c:pt idx="5255">
                  <c:v>3.1408000000000129</c:v>
                </c:pt>
                <c:pt idx="5256">
                  <c:v>3.1152000000000157</c:v>
                </c:pt>
                <c:pt idx="5257">
                  <c:v>3.0893000000000086</c:v>
                </c:pt>
                <c:pt idx="5258">
                  <c:v>3.0630999999999915</c:v>
                </c:pt>
                <c:pt idx="5259">
                  <c:v>3.0371000000000095</c:v>
                </c:pt>
                <c:pt idx="5260">
                  <c:v>3.011400000000009</c:v>
                </c:pt>
                <c:pt idx="5261">
                  <c:v>2.9862000000000251</c:v>
                </c:pt>
                <c:pt idx="5262">
                  <c:v>2.9618000000000109</c:v>
                </c:pt>
                <c:pt idx="5263">
                  <c:v>2.9385000000000048</c:v>
                </c:pt>
                <c:pt idx="5264">
                  <c:v>2.9165000000000134</c:v>
                </c:pt>
                <c:pt idx="5265">
                  <c:v>2.8959999999999866</c:v>
                </c:pt>
                <c:pt idx="5266">
                  <c:v>2.8773000000000195</c:v>
                </c:pt>
                <c:pt idx="5267">
                  <c:v>2.8605000000000302</c:v>
                </c:pt>
                <c:pt idx="5268">
                  <c:v>2.8460000000000036</c:v>
                </c:pt>
                <c:pt idx="5269">
                  <c:v>2.8339000000000283</c:v>
                </c:pt>
                <c:pt idx="5270">
                  <c:v>2.8243999999999971</c:v>
                </c:pt>
                <c:pt idx="5271">
                  <c:v>2.8175000000000239</c:v>
                </c:pt>
                <c:pt idx="5272">
                  <c:v>2.8135000000000332</c:v>
                </c:pt>
                <c:pt idx="5273">
                  <c:v>2.8122999999999934</c:v>
                </c:pt>
                <c:pt idx="5274">
                  <c:v>2.8141000000000247</c:v>
                </c:pt>
                <c:pt idx="5275">
                  <c:v>2.8187000000000069</c:v>
                </c:pt>
                <c:pt idx="5276">
                  <c:v>2.8262</c:v>
                </c:pt>
                <c:pt idx="5277">
                  <c:v>2.8365000000000293</c:v>
                </c:pt>
                <c:pt idx="5278">
                  <c:v>2.8494000000000028</c:v>
                </c:pt>
                <c:pt idx="5279">
                  <c:v>2.8647000000000276</c:v>
                </c:pt>
                <c:pt idx="5280">
                  <c:v>2.8823999999999899</c:v>
                </c:pt>
                <c:pt idx="5281">
                  <c:v>2.9022000000000219</c:v>
                </c:pt>
                <c:pt idx="5282">
                  <c:v>2.9238000000000284</c:v>
                </c:pt>
                <c:pt idx="5283">
                  <c:v>2.947100000000006</c:v>
                </c:pt>
                <c:pt idx="5284">
                  <c:v>2.9718000000000302</c:v>
                </c:pt>
                <c:pt idx="5285">
                  <c:v>2.9976000000000056</c:v>
                </c:pt>
                <c:pt idx="5286">
                  <c:v>3.0243000000000109</c:v>
                </c:pt>
                <c:pt idx="5287">
                  <c:v>3.051700000000011</c:v>
                </c:pt>
                <c:pt idx="5288">
                  <c:v>3.0793999999999926</c:v>
                </c:pt>
                <c:pt idx="5289">
                  <c:v>3.107200000000006</c:v>
                </c:pt>
                <c:pt idx="5290">
                  <c:v>3.1348999999999876</c:v>
                </c:pt>
                <c:pt idx="5291">
                  <c:v>3.1622000000000128</c:v>
                </c:pt>
                <c:pt idx="5292">
                  <c:v>3.1888000000000147</c:v>
                </c:pt>
                <c:pt idx="5293">
                  <c:v>3.2145000000000152</c:v>
                </c:pt>
                <c:pt idx="5294">
                  <c:v>3.2390000000000043</c:v>
                </c:pt>
                <c:pt idx="5295">
                  <c:v>3.2621000000000038</c:v>
                </c:pt>
                <c:pt idx="5296">
                  <c:v>3.2835000000000036</c:v>
                </c:pt>
                <c:pt idx="5297">
                  <c:v>3.3030000000000257</c:v>
                </c:pt>
                <c:pt idx="5298">
                  <c:v>3.3204000000000065</c:v>
                </c:pt>
                <c:pt idx="5299">
                  <c:v>3.3353000000000179</c:v>
                </c:pt>
                <c:pt idx="5300">
                  <c:v>3.3478000000000065</c:v>
                </c:pt>
                <c:pt idx="5301">
                  <c:v>3.3575000000000159</c:v>
                </c:pt>
                <c:pt idx="5302">
                  <c:v>3.3643000000000143</c:v>
                </c:pt>
                <c:pt idx="5303">
                  <c:v>3.3680999999999983</c:v>
                </c:pt>
                <c:pt idx="5304">
                  <c:v>3.3689000000000249</c:v>
                </c:pt>
                <c:pt idx="5305">
                  <c:v>3.3666000000000054</c:v>
                </c:pt>
                <c:pt idx="5306">
                  <c:v>3.3612000000000251</c:v>
                </c:pt>
                <c:pt idx="5307">
                  <c:v>3.3528000000000304</c:v>
                </c:pt>
                <c:pt idx="5308">
                  <c:v>3.341399999999993</c:v>
                </c:pt>
                <c:pt idx="5309">
                  <c:v>3.3272000000000048</c:v>
                </c:pt>
                <c:pt idx="5310">
                  <c:v>3.3103000000000122</c:v>
                </c:pt>
                <c:pt idx="5311">
                  <c:v>3.2909000000000219</c:v>
                </c:pt>
                <c:pt idx="5312">
                  <c:v>3.2692000000000121</c:v>
                </c:pt>
                <c:pt idx="5313">
                  <c:v>3.2454000000000178</c:v>
                </c:pt>
                <c:pt idx="5314">
                  <c:v>3.2198000000000206</c:v>
                </c:pt>
                <c:pt idx="5315">
                  <c:v>3.1925999999999988</c:v>
                </c:pt>
                <c:pt idx="5316">
                  <c:v>3.1640000000000157</c:v>
                </c:pt>
                <c:pt idx="5317">
                  <c:v>3.1343000000000245</c:v>
                </c:pt>
                <c:pt idx="5318">
                  <c:v>3.1038000000000068</c:v>
                </c:pt>
                <c:pt idx="5319">
                  <c:v>3.072700000000026</c:v>
                </c:pt>
                <c:pt idx="5320">
                  <c:v>3.0412000000000035</c:v>
                </c:pt>
                <c:pt idx="5321">
                  <c:v>3.0097000000000094</c:v>
                </c:pt>
                <c:pt idx="5322">
                  <c:v>2.9783000000000186</c:v>
                </c:pt>
                <c:pt idx="5323">
                  <c:v>2.947400000000016</c:v>
                </c:pt>
                <c:pt idx="5324">
                  <c:v>2.9172000000000082</c:v>
                </c:pt>
                <c:pt idx="5325">
                  <c:v>2.8880000000000052</c:v>
                </c:pt>
                <c:pt idx="5326">
                  <c:v>2.8599000000000103</c:v>
                </c:pt>
                <c:pt idx="5327">
                  <c:v>2.8333000000000368</c:v>
                </c:pt>
                <c:pt idx="5328">
                  <c:v>2.808400000000006</c:v>
                </c:pt>
                <c:pt idx="5329">
                  <c:v>2.7854000000000099</c:v>
                </c:pt>
                <c:pt idx="5330">
                  <c:v>2.7646000000000015</c:v>
                </c:pt>
                <c:pt idx="5331">
                  <c:v>2.7461000000000126</c:v>
                </c:pt>
                <c:pt idx="5332">
                  <c:v>2.7302000000000248</c:v>
                </c:pt>
                <c:pt idx="5333">
                  <c:v>2.7171000000000163</c:v>
                </c:pt>
                <c:pt idx="5334">
                  <c:v>2.7067000000000121</c:v>
                </c:pt>
                <c:pt idx="5335">
                  <c:v>2.6992999999999938</c:v>
                </c:pt>
                <c:pt idx="5336">
                  <c:v>2.694800000000015</c:v>
                </c:pt>
                <c:pt idx="5337">
                  <c:v>2.693300000000022</c:v>
                </c:pt>
                <c:pt idx="5338">
                  <c:v>2.694800000000015</c:v>
                </c:pt>
                <c:pt idx="5339">
                  <c:v>2.6992000000000189</c:v>
                </c:pt>
                <c:pt idx="5340">
                  <c:v>2.7065000000000055</c:v>
                </c:pt>
                <c:pt idx="5341">
                  <c:v>2.7163000000000181</c:v>
                </c:pt>
                <c:pt idx="5342">
                  <c:v>2.7287000000000319</c:v>
                </c:pt>
                <c:pt idx="5343">
                  <c:v>2.7435000000000116</c:v>
                </c:pt>
                <c:pt idx="5344">
                  <c:v>2.7604000000000042</c:v>
                </c:pt>
                <c:pt idx="5345">
                  <c:v>2.7790999999999997</c:v>
                </c:pt>
                <c:pt idx="5346">
                  <c:v>2.7995999999999981</c:v>
                </c:pt>
                <c:pt idx="5347">
                  <c:v>2.8216000000000179</c:v>
                </c:pt>
                <c:pt idx="5348">
                  <c:v>2.8447000000000173</c:v>
                </c:pt>
                <c:pt idx="5349">
                  <c:v>2.8688000000000216</c:v>
                </c:pt>
                <c:pt idx="5350">
                  <c:v>2.8936999999999955</c:v>
                </c:pt>
                <c:pt idx="5351">
                  <c:v>2.9191000000000145</c:v>
                </c:pt>
                <c:pt idx="5352">
                  <c:v>2.9447000000000116</c:v>
                </c:pt>
                <c:pt idx="5353">
                  <c:v>2.9703000000000088</c:v>
                </c:pt>
                <c:pt idx="5354">
                  <c:v>2.9956000000000245</c:v>
                </c:pt>
                <c:pt idx="5355">
                  <c:v>3.0204999999999984</c:v>
                </c:pt>
                <c:pt idx="5356">
                  <c:v>3.0446000000000026</c:v>
                </c:pt>
                <c:pt idx="5357">
                  <c:v>3.0677000000000305</c:v>
                </c:pt>
                <c:pt idx="5358">
                  <c:v>3.0896000000000186</c:v>
                </c:pt>
                <c:pt idx="5359">
                  <c:v>3.1099000000000103</c:v>
                </c:pt>
                <c:pt idx="5360">
                  <c:v>3.1285000000000025</c:v>
                </c:pt>
                <c:pt idx="5361">
                  <c:v>3.1451000000000136</c:v>
                </c:pt>
                <c:pt idx="5362">
                  <c:v>3.1594000000000335</c:v>
                </c:pt>
                <c:pt idx="5363">
                  <c:v>3.1714000000000055</c:v>
                </c:pt>
                <c:pt idx="5364">
                  <c:v>3.1807000000000301</c:v>
                </c:pt>
                <c:pt idx="5365">
                  <c:v>3.1872999999999934</c:v>
                </c:pt>
                <c:pt idx="5366">
                  <c:v>3.1910000000000025</c:v>
                </c:pt>
                <c:pt idx="5367">
                  <c:v>3.1917000000000257</c:v>
                </c:pt>
                <c:pt idx="5368">
                  <c:v>3.1895000000000095</c:v>
                </c:pt>
                <c:pt idx="5369">
                  <c:v>3.1843000000000075</c:v>
                </c:pt>
                <c:pt idx="5370">
                  <c:v>3.176099999999991</c:v>
                </c:pt>
                <c:pt idx="5371">
                  <c:v>3.1650000000000205</c:v>
                </c:pt>
                <c:pt idx="5372">
                  <c:v>3.1512000000000171</c:v>
                </c:pt>
                <c:pt idx="5373">
                  <c:v>3.1348000000000127</c:v>
                </c:pt>
                <c:pt idx="5374">
                  <c:v>3.1159000000000106</c:v>
                </c:pt>
                <c:pt idx="5375">
                  <c:v>3.0947999999999922</c:v>
                </c:pt>
                <c:pt idx="5376">
                  <c:v>3.0718000000000245</c:v>
                </c:pt>
                <c:pt idx="5377">
                  <c:v>3.0469000000000221</c:v>
                </c:pt>
                <c:pt idx="5378">
                  <c:v>3.0206000000000017</c:v>
                </c:pt>
                <c:pt idx="5379">
                  <c:v>2.9930000000000234</c:v>
                </c:pt>
                <c:pt idx="5380">
                  <c:v>2.9644000000000119</c:v>
                </c:pt>
                <c:pt idx="5381">
                  <c:v>2.9351000000000056</c:v>
                </c:pt>
                <c:pt idx="5382">
                  <c:v>2.9053000000000111</c:v>
                </c:pt>
                <c:pt idx="5383">
                  <c:v>2.87530000000001</c:v>
                </c:pt>
                <c:pt idx="5384">
                  <c:v>2.8454000000000121</c:v>
                </c:pt>
                <c:pt idx="5385">
                  <c:v>2.8156999999999925</c:v>
                </c:pt>
                <c:pt idx="5386">
                  <c:v>2.7867000000000246</c:v>
                </c:pt>
                <c:pt idx="5387">
                  <c:v>2.7585000000000264</c:v>
                </c:pt>
                <c:pt idx="5388">
                  <c:v>2.7313000000000045</c:v>
                </c:pt>
                <c:pt idx="5389">
                  <c:v>2.7055000000000291</c:v>
                </c:pt>
                <c:pt idx="5390">
                  <c:v>2.6812999999999931</c:v>
                </c:pt>
                <c:pt idx="5391">
                  <c:v>2.6589000000000169</c:v>
                </c:pt>
                <c:pt idx="5392">
                  <c:v>2.6386000000000251</c:v>
                </c:pt>
                <c:pt idx="5393">
                  <c:v>2.6204999999999927</c:v>
                </c:pt>
                <c:pt idx="5394">
                  <c:v>2.6048000000000116</c:v>
                </c:pt>
                <c:pt idx="5395">
                  <c:v>2.5918000000000063</c:v>
                </c:pt>
                <c:pt idx="5396">
                  <c:v>2.5815000000000055</c:v>
                </c:pt>
                <c:pt idx="5397">
                  <c:v>2.5740000000000123</c:v>
                </c:pt>
                <c:pt idx="5398">
                  <c:v>2.569500000000005</c:v>
                </c:pt>
                <c:pt idx="5399">
                  <c:v>2.5680000000000121</c:v>
                </c:pt>
                <c:pt idx="5400">
                  <c:v>2.5694000000000017</c:v>
                </c:pt>
                <c:pt idx="5401">
                  <c:v>2.573599999999999</c:v>
                </c:pt>
                <c:pt idx="5402">
                  <c:v>2.5807000000000357</c:v>
                </c:pt>
                <c:pt idx="5403">
                  <c:v>2.5904999999999916</c:v>
                </c:pt>
                <c:pt idx="5404">
                  <c:v>2.6029000000000053</c:v>
                </c:pt>
                <c:pt idx="5405">
                  <c:v>2.6175000000000068</c:v>
                </c:pt>
                <c:pt idx="5406">
                  <c:v>2.6343999999999994</c:v>
                </c:pt>
                <c:pt idx="5407">
                  <c:v>2.6532000000000266</c:v>
                </c:pt>
                <c:pt idx="5408">
                  <c:v>2.6736999999999966</c:v>
                </c:pt>
                <c:pt idx="5409">
                  <c:v>2.6957000000000164</c:v>
                </c:pt>
                <c:pt idx="5410">
                  <c:v>2.7189999999999941</c:v>
                </c:pt>
                <c:pt idx="5411">
                  <c:v>2.7432000000000016</c:v>
                </c:pt>
                <c:pt idx="5412">
                  <c:v>2.7682000000000357</c:v>
                </c:pt>
                <c:pt idx="5413">
                  <c:v>2.7938000000000045</c:v>
                </c:pt>
                <c:pt idx="5414">
                  <c:v>2.8196000000000083</c:v>
                </c:pt>
                <c:pt idx="5415">
                  <c:v>2.8454000000000121</c:v>
                </c:pt>
                <c:pt idx="5416">
                  <c:v>2.8711000000000126</c:v>
                </c:pt>
                <c:pt idx="5417">
                  <c:v>2.8964000000000283</c:v>
                </c:pt>
                <c:pt idx="5418">
                  <c:v>2.9209999999999923</c:v>
                </c:pt>
                <c:pt idx="5419">
                  <c:v>2.944800000000015</c:v>
                </c:pt>
                <c:pt idx="5420">
                  <c:v>2.9675000000000011</c:v>
                </c:pt>
                <c:pt idx="5421">
                  <c:v>2.988900000000001</c:v>
                </c:pt>
                <c:pt idx="5422">
                  <c:v>3.0088000000000363</c:v>
                </c:pt>
                <c:pt idx="5423">
                  <c:v>3.0269000000000119</c:v>
                </c:pt>
                <c:pt idx="5424">
                  <c:v>3.043200000000013</c:v>
                </c:pt>
                <c:pt idx="5425">
                  <c:v>3.0572999999999979</c:v>
                </c:pt>
                <c:pt idx="5426">
                  <c:v>3.0692000000000235</c:v>
                </c:pt>
                <c:pt idx="5427">
                  <c:v>3.0787000000000262</c:v>
                </c:pt>
                <c:pt idx="5428">
                  <c:v>3.0855999999999995</c:v>
                </c:pt>
                <c:pt idx="5429">
                  <c:v>3.0900000000000034</c:v>
                </c:pt>
                <c:pt idx="5430">
                  <c:v>3.091700000000003</c:v>
                </c:pt>
                <c:pt idx="5431">
                  <c:v>3.0906999999999982</c:v>
                </c:pt>
                <c:pt idx="5432">
                  <c:v>3.0871000000000208</c:v>
                </c:pt>
                <c:pt idx="5433">
                  <c:v>3.080900000000014</c:v>
                </c:pt>
                <c:pt idx="5434">
                  <c:v>3.0723000000000127</c:v>
                </c:pt>
                <c:pt idx="5435">
                  <c:v>3.0612000000000137</c:v>
                </c:pt>
                <c:pt idx="5436">
                  <c:v>3.0480000000000018</c:v>
                </c:pt>
                <c:pt idx="5437">
                  <c:v>3.0326000000000306</c:v>
                </c:pt>
                <c:pt idx="5438">
                  <c:v>3.0153999999999996</c:v>
                </c:pt>
                <c:pt idx="5439">
                  <c:v>2.9966000000000292</c:v>
                </c:pt>
                <c:pt idx="5440">
                  <c:v>2.9762000000000057</c:v>
                </c:pt>
                <c:pt idx="5441">
                  <c:v>2.9545999999999992</c:v>
                </c:pt>
                <c:pt idx="5442">
                  <c:v>2.9320000000000164</c:v>
                </c:pt>
                <c:pt idx="5443">
                  <c:v>2.908600000000007</c:v>
                </c:pt>
                <c:pt idx="5444">
                  <c:v>2.884600000000006</c:v>
                </c:pt>
                <c:pt idx="5445">
                  <c:v>2.8601999999999919</c:v>
                </c:pt>
                <c:pt idx="5446">
                  <c:v>2.8355999999999995</c:v>
                </c:pt>
                <c:pt idx="5447">
                  <c:v>2.8111000000000104</c:v>
                </c:pt>
                <c:pt idx="5448">
                  <c:v>2.7867999999999995</c:v>
                </c:pt>
                <c:pt idx="5449">
                  <c:v>2.7630000000000052</c:v>
                </c:pt>
                <c:pt idx="5450">
                  <c:v>2.7400000000000091</c:v>
                </c:pt>
                <c:pt idx="5451">
                  <c:v>2.7178000000000111</c:v>
                </c:pt>
                <c:pt idx="5452">
                  <c:v>2.6967000000000212</c:v>
                </c:pt>
                <c:pt idx="5453">
                  <c:v>2.6769999999999925</c:v>
                </c:pt>
                <c:pt idx="5454">
                  <c:v>2.6588000000000136</c:v>
                </c:pt>
                <c:pt idx="5455">
                  <c:v>2.6425000000000125</c:v>
                </c:pt>
                <c:pt idx="5456">
                  <c:v>2.6281000000000176</c:v>
                </c:pt>
                <c:pt idx="5457">
                  <c:v>2.6158000000000357</c:v>
                </c:pt>
                <c:pt idx="5458">
                  <c:v>2.6059000000000196</c:v>
                </c:pt>
                <c:pt idx="5459">
                  <c:v>2.5984000000000265</c:v>
                </c:pt>
                <c:pt idx="5460">
                  <c:v>2.5936000000000092</c:v>
                </c:pt>
                <c:pt idx="5461">
                  <c:v>2.5915000000000248</c:v>
                </c:pt>
                <c:pt idx="5462">
                  <c:v>2.5921000000000163</c:v>
                </c:pt>
                <c:pt idx="5463">
                  <c:v>2.5955000000000155</c:v>
                </c:pt>
                <c:pt idx="5464">
                  <c:v>2.601600000000019</c:v>
                </c:pt>
                <c:pt idx="5465">
                  <c:v>2.6105000000000018</c:v>
                </c:pt>
                <c:pt idx="5466">
                  <c:v>2.6220000000000141</c:v>
                </c:pt>
                <c:pt idx="5467">
                  <c:v>2.6360000000000241</c:v>
                </c:pt>
                <c:pt idx="5468">
                  <c:v>2.6524000000000001</c:v>
                </c:pt>
                <c:pt idx="5469">
                  <c:v>2.6710000000000207</c:v>
                </c:pt>
                <c:pt idx="5470">
                  <c:v>2.6914999999999907</c:v>
                </c:pt>
                <c:pt idx="5471">
                  <c:v>2.7137000000000171</c:v>
                </c:pt>
                <c:pt idx="5472">
                  <c:v>2.7375000000000114</c:v>
                </c:pt>
                <c:pt idx="5473">
                  <c:v>2.762599999999992</c:v>
                </c:pt>
                <c:pt idx="5474">
                  <c:v>2.7887000000000057</c:v>
                </c:pt>
                <c:pt idx="5475">
                  <c:v>2.8155999999999892</c:v>
                </c:pt>
                <c:pt idx="5476">
                  <c:v>2.8430000000000177</c:v>
                </c:pt>
                <c:pt idx="5477">
                  <c:v>2.8707000000000278</c:v>
                </c:pt>
                <c:pt idx="5478">
                  <c:v>2.8984000000000094</c:v>
                </c:pt>
                <c:pt idx="5479">
                  <c:v>2.9259000000000128</c:v>
                </c:pt>
                <c:pt idx="5480">
                  <c:v>2.953000000000003</c:v>
                </c:pt>
                <c:pt idx="5481">
                  <c:v>2.9793999999999983</c:v>
                </c:pt>
                <c:pt idx="5482">
                  <c:v>3.0048000000000172</c:v>
                </c:pt>
                <c:pt idx="5483">
                  <c:v>3.0289999999999964</c:v>
                </c:pt>
                <c:pt idx="5484">
                  <c:v>3.0518000000000143</c:v>
                </c:pt>
                <c:pt idx="5485">
                  <c:v>3.0729000000000042</c:v>
                </c:pt>
                <c:pt idx="5486">
                  <c:v>3.0921000000000163</c:v>
                </c:pt>
                <c:pt idx="5487">
                  <c:v>3.1092000000000155</c:v>
                </c:pt>
                <c:pt idx="5488">
                  <c:v>3.1239999999999952</c:v>
                </c:pt>
                <c:pt idx="5489">
                  <c:v>3.1363000000000056</c:v>
                </c:pt>
                <c:pt idx="5490">
                  <c:v>3.1459000000000117</c:v>
                </c:pt>
                <c:pt idx="5491">
                  <c:v>3.1528000000000134</c:v>
                </c:pt>
                <c:pt idx="5492">
                  <c:v>3.1569000000000358</c:v>
                </c:pt>
                <c:pt idx="5493">
                  <c:v>3.1580000000000155</c:v>
                </c:pt>
                <c:pt idx="5494">
                  <c:v>3.1562000000000126</c:v>
                </c:pt>
                <c:pt idx="5495">
                  <c:v>3.1513999999999953</c:v>
                </c:pt>
                <c:pt idx="5496">
                  <c:v>3.1437999999999988</c:v>
                </c:pt>
                <c:pt idx="5497">
                  <c:v>3.1335000000000264</c:v>
                </c:pt>
                <c:pt idx="5498">
                  <c:v>3.1204999999999927</c:v>
                </c:pt>
                <c:pt idx="5499">
                  <c:v>3.1050000000000182</c:v>
                </c:pt>
                <c:pt idx="5500">
                  <c:v>3.0871999999999957</c:v>
                </c:pt>
                <c:pt idx="5501">
                  <c:v>3.0673000000000172</c:v>
                </c:pt>
                <c:pt idx="5502">
                  <c:v>3.0455000000000325</c:v>
                </c:pt>
                <c:pt idx="5503">
                  <c:v>3.0220000000000198</c:v>
                </c:pt>
                <c:pt idx="5504">
                  <c:v>2.9972000000000207</c:v>
                </c:pt>
                <c:pt idx="5505">
                  <c:v>2.971100000000007</c:v>
                </c:pt>
                <c:pt idx="5506">
                  <c:v>2.9441000000000201</c:v>
                </c:pt>
                <c:pt idx="5507">
                  <c:v>2.9163000000000352</c:v>
                </c:pt>
                <c:pt idx="5508">
                  <c:v>2.8881000000000085</c:v>
                </c:pt>
                <c:pt idx="5509">
                  <c:v>2.8596000000000288</c:v>
                </c:pt>
                <c:pt idx="5510">
                  <c:v>2.8310999999999922</c:v>
                </c:pt>
                <c:pt idx="5511">
                  <c:v>2.8028000000000191</c:v>
                </c:pt>
                <c:pt idx="5512">
                  <c:v>2.7750000000000341</c:v>
                </c:pt>
                <c:pt idx="5513">
                  <c:v>2.7478000000000122</c:v>
                </c:pt>
                <c:pt idx="5514">
                  <c:v>2.7216000000000236</c:v>
                </c:pt>
                <c:pt idx="5515">
                  <c:v>2.6965999999999894</c:v>
                </c:pt>
                <c:pt idx="5516">
                  <c:v>2.6728999999999985</c:v>
                </c:pt>
                <c:pt idx="5517">
                  <c:v>2.6508000000000322</c:v>
                </c:pt>
                <c:pt idx="5518">
                  <c:v>2.6306000000000154</c:v>
                </c:pt>
                <c:pt idx="5519">
                  <c:v>2.612400000000008</c:v>
                </c:pt>
                <c:pt idx="5520">
                  <c:v>2.5963999999999885</c:v>
                </c:pt>
                <c:pt idx="5521">
                  <c:v>2.5827000000000169</c:v>
                </c:pt>
                <c:pt idx="5522">
                  <c:v>2.5715000000000146</c:v>
                </c:pt>
                <c:pt idx="5523">
                  <c:v>2.5630000000000166</c:v>
                </c:pt>
                <c:pt idx="5524">
                  <c:v>2.5570000000000164</c:v>
                </c:pt>
                <c:pt idx="5525">
                  <c:v>2.5537999999999954</c:v>
                </c:pt>
                <c:pt idx="5526">
                  <c:v>2.5533000000000072</c:v>
                </c:pt>
                <c:pt idx="5527">
                  <c:v>2.5553000000000168</c:v>
                </c:pt>
                <c:pt idx="5528">
                  <c:v>2.5600000000000023</c:v>
                </c:pt>
                <c:pt idx="5529">
                  <c:v>2.5671000000000106</c:v>
                </c:pt>
                <c:pt idx="5530">
                  <c:v>2.57650000000001</c:v>
                </c:pt>
                <c:pt idx="5531">
                  <c:v>2.5880999999999972</c:v>
                </c:pt>
                <c:pt idx="5532">
                  <c:v>2.601600000000019</c:v>
                </c:pt>
                <c:pt idx="5533">
                  <c:v>2.6169000000000153</c:v>
                </c:pt>
                <c:pt idx="5534">
                  <c:v>2.6338000000000079</c:v>
                </c:pt>
                <c:pt idx="5535">
                  <c:v>2.6519999999999868</c:v>
                </c:pt>
                <c:pt idx="5536">
                  <c:v>2.6711999999999989</c:v>
                </c:pt>
                <c:pt idx="5537">
                  <c:v>2.6914000000000158</c:v>
                </c:pt>
                <c:pt idx="5538">
                  <c:v>2.7121999999999957</c:v>
                </c:pt>
                <c:pt idx="5539">
                  <c:v>2.7334000000000174</c:v>
                </c:pt>
                <c:pt idx="5540">
                  <c:v>2.7547999999999888</c:v>
                </c:pt>
                <c:pt idx="5541">
                  <c:v>2.7761000000000138</c:v>
                </c:pt>
                <c:pt idx="5542">
                  <c:v>2.7971000000000288</c:v>
                </c:pt>
                <c:pt idx="5543">
                  <c:v>2.8175999999999988</c:v>
                </c:pt>
                <c:pt idx="5544">
                  <c:v>2.8373000000000275</c:v>
                </c:pt>
                <c:pt idx="5545">
                  <c:v>2.8559999999999945</c:v>
                </c:pt>
                <c:pt idx="5546">
                  <c:v>2.8734000000000037</c:v>
                </c:pt>
                <c:pt idx="5547">
                  <c:v>2.88930000000002</c:v>
                </c:pt>
                <c:pt idx="5548">
                  <c:v>2.9035000000000082</c:v>
                </c:pt>
                <c:pt idx="5549">
                  <c:v>2.9157000000000153</c:v>
                </c:pt>
                <c:pt idx="5550">
                  <c:v>2.9256000000000029</c:v>
                </c:pt>
                <c:pt idx="5551">
                  <c:v>2.9330000000000211</c:v>
                </c:pt>
                <c:pt idx="5552">
                  <c:v>2.9379000000000133</c:v>
                </c:pt>
                <c:pt idx="5553">
                  <c:v>2.9398000000000195</c:v>
                </c:pt>
                <c:pt idx="5554">
                  <c:v>2.9387000000000114</c:v>
                </c:pt>
                <c:pt idx="5555">
                  <c:v>2.9345000000000141</c:v>
                </c:pt>
                <c:pt idx="5556">
                  <c:v>2.9271000000000242</c:v>
                </c:pt>
                <c:pt idx="5557">
                  <c:v>2.9163000000000352</c:v>
                </c:pt>
                <c:pt idx="5558">
                  <c:v>2.9022999999999968</c:v>
                </c:pt>
                <c:pt idx="5559">
                  <c:v>2.884900000000016</c:v>
                </c:pt>
                <c:pt idx="5560">
                  <c:v>2.8642999999999859</c:v>
                </c:pt>
                <c:pt idx="5561">
                  <c:v>2.8406000000000233</c:v>
                </c:pt>
                <c:pt idx="5562">
                  <c:v>2.8139000000000181</c:v>
                </c:pt>
                <c:pt idx="5563">
                  <c:v>2.7845000000000084</c:v>
                </c:pt>
                <c:pt idx="5564">
                  <c:v>2.7525000000000261</c:v>
                </c:pt>
                <c:pt idx="5565">
                  <c:v>2.7180999999999926</c:v>
                </c:pt>
                <c:pt idx="5566">
                  <c:v>2.6818000000000097</c:v>
                </c:pt>
                <c:pt idx="5567">
                  <c:v>2.6436000000000206</c:v>
                </c:pt>
                <c:pt idx="5568">
                  <c:v>2.6040000000000134</c:v>
                </c:pt>
                <c:pt idx="5569">
                  <c:v>2.5633000000000266</c:v>
                </c:pt>
                <c:pt idx="5570">
                  <c:v>2.5217000000000098</c:v>
                </c:pt>
                <c:pt idx="5571">
                  <c:v>2.4795000000000016</c:v>
                </c:pt>
                <c:pt idx="5572">
                  <c:v>2.4372000000000185</c:v>
                </c:pt>
                <c:pt idx="5573">
                  <c:v>2.3949000000000069</c:v>
                </c:pt>
                <c:pt idx="5574">
                  <c:v>2.353100000000012</c:v>
                </c:pt>
                <c:pt idx="5575">
                  <c:v>2.3120999999999867</c:v>
                </c:pt>
                <c:pt idx="5576">
                  <c:v>2.272199999999998</c:v>
                </c:pt>
                <c:pt idx="5577">
                  <c:v>2.2337000000000273</c:v>
                </c:pt>
                <c:pt idx="5578">
                  <c:v>2.1970000000000027</c:v>
                </c:pt>
                <c:pt idx="5579">
                  <c:v>2.1623000000000161</c:v>
                </c:pt>
                <c:pt idx="5580">
                  <c:v>2.1300999999999988</c:v>
                </c:pt>
                <c:pt idx="5581">
                  <c:v>2.1004000000000076</c:v>
                </c:pt>
                <c:pt idx="5582">
                  <c:v>2.0738000000000341</c:v>
                </c:pt>
                <c:pt idx="5583">
                  <c:v>2.050200000000018</c:v>
                </c:pt>
                <c:pt idx="5584">
                  <c:v>2.0301000000000045</c:v>
                </c:pt>
                <c:pt idx="5585">
                  <c:v>2.0133999999999901</c:v>
                </c:pt>
                <c:pt idx="5586">
                  <c:v>2.0005000000000166</c:v>
                </c:pt>
                <c:pt idx="5587">
                  <c:v>1.9912000000000205</c:v>
                </c:pt>
                <c:pt idx="5588">
                  <c:v>1.9856000000000051</c:v>
                </c:pt>
                <c:pt idx="5589">
                  <c:v>1.9837000000000273</c:v>
                </c:pt>
                <c:pt idx="5590">
                  <c:v>1.9855000000000018</c:v>
                </c:pt>
                <c:pt idx="5591">
                  <c:v>1.9907000000000039</c:v>
                </c:pt>
                <c:pt idx="5592">
                  <c:v>1.9993000000000336</c:v>
                </c:pt>
                <c:pt idx="5593">
                  <c:v>2.0109999999999957</c:v>
                </c:pt>
                <c:pt idx="5594">
                  <c:v>2.0257000000000289</c:v>
                </c:pt>
                <c:pt idx="5595">
                  <c:v>2.042900000000003</c:v>
                </c:pt>
                <c:pt idx="5596">
                  <c:v>2.0626000000000033</c:v>
                </c:pt>
                <c:pt idx="5597">
                  <c:v>2.0844000000000165</c:v>
                </c:pt>
                <c:pt idx="5598">
                  <c:v>2.1080000000000041</c:v>
                </c:pt>
                <c:pt idx="5599">
                  <c:v>2.1332000000000164</c:v>
                </c:pt>
                <c:pt idx="5600">
                  <c:v>2.1596000000000117</c:v>
                </c:pt>
                <c:pt idx="5601">
                  <c:v>2.1870000000000118</c:v>
                </c:pt>
                <c:pt idx="5602">
                  <c:v>2.2150000000000318</c:v>
                </c:pt>
                <c:pt idx="5603">
                  <c:v>2.2434000000000083</c:v>
                </c:pt>
                <c:pt idx="5604">
                  <c:v>2.2720000000000198</c:v>
                </c:pt>
                <c:pt idx="5605">
                  <c:v>2.3002999999999929</c:v>
                </c:pt>
                <c:pt idx="5606">
                  <c:v>2.3282000000000096</c:v>
                </c:pt>
                <c:pt idx="5607">
                  <c:v>2.3553000000000281</c:v>
                </c:pt>
                <c:pt idx="5608">
                  <c:v>2.3814000000000135</c:v>
                </c:pt>
                <c:pt idx="5609">
                  <c:v>2.4061000000000092</c:v>
                </c:pt>
                <c:pt idx="5610">
                  <c:v>2.429300000000012</c:v>
                </c:pt>
                <c:pt idx="5611">
                  <c:v>2.4507000000000119</c:v>
                </c:pt>
                <c:pt idx="5612">
                  <c:v>2.469900000000024</c:v>
                </c:pt>
                <c:pt idx="5613">
                  <c:v>2.4869000000000199</c:v>
                </c:pt>
                <c:pt idx="5614">
                  <c:v>2.5013000000000147</c:v>
                </c:pt>
                <c:pt idx="5615">
                  <c:v>2.5131000000000085</c:v>
                </c:pt>
                <c:pt idx="5616">
                  <c:v>2.522199999999998</c:v>
                </c:pt>
                <c:pt idx="5617">
                  <c:v>2.52830000000003</c:v>
                </c:pt>
                <c:pt idx="5618">
                  <c:v>2.5315999999999974</c:v>
                </c:pt>
                <c:pt idx="5619">
                  <c:v>2.5319000000000074</c:v>
                </c:pt>
                <c:pt idx="5620">
                  <c:v>2.5294000000000096</c:v>
                </c:pt>
                <c:pt idx="5621">
                  <c:v>2.5241000000000042</c:v>
                </c:pt>
                <c:pt idx="5622">
                  <c:v>2.5161000000000229</c:v>
                </c:pt>
                <c:pt idx="5623">
                  <c:v>2.5056000000000154</c:v>
                </c:pt>
                <c:pt idx="5624">
                  <c:v>2.4927000000000135</c:v>
                </c:pt>
                <c:pt idx="5625">
                  <c:v>2.4775999999999954</c:v>
                </c:pt>
                <c:pt idx="5626">
                  <c:v>2.4605999999999995</c:v>
                </c:pt>
                <c:pt idx="5627">
                  <c:v>2.4418000000000291</c:v>
                </c:pt>
                <c:pt idx="5628">
                  <c:v>2.4214000000000055</c:v>
                </c:pt>
                <c:pt idx="5629">
                  <c:v>2.3997000000000241</c:v>
                </c:pt>
                <c:pt idx="5630">
                  <c:v>2.3768000000000029</c:v>
                </c:pt>
                <c:pt idx="5631">
                  <c:v>2.3530000000000086</c:v>
                </c:pt>
                <c:pt idx="5632">
                  <c:v>2.3285000000000196</c:v>
                </c:pt>
                <c:pt idx="5633">
                  <c:v>2.3034000000000106</c:v>
                </c:pt>
                <c:pt idx="5634">
                  <c:v>2.2781000000000233</c:v>
                </c:pt>
                <c:pt idx="5635">
                  <c:v>2.252600000000001</c:v>
                </c:pt>
                <c:pt idx="5636">
                  <c:v>2.2272000000000105</c:v>
                </c:pt>
                <c:pt idx="5637">
                  <c:v>2.2022000000000332</c:v>
                </c:pt>
                <c:pt idx="5638">
                  <c:v>2.1776000000000124</c:v>
                </c:pt>
                <c:pt idx="5639">
                  <c:v>2.1537000000000148</c:v>
                </c:pt>
                <c:pt idx="5640">
                  <c:v>2.1308999999999969</c:v>
                </c:pt>
                <c:pt idx="5641">
                  <c:v>2.1091000000000122</c:v>
                </c:pt>
                <c:pt idx="5642">
                  <c:v>2.0888000000000204</c:v>
                </c:pt>
                <c:pt idx="5643">
                  <c:v>2.0700999999999965</c:v>
                </c:pt>
                <c:pt idx="5644">
                  <c:v>2.0532000000000039</c:v>
                </c:pt>
                <c:pt idx="5645">
                  <c:v>2.0382999999999925</c:v>
                </c:pt>
                <c:pt idx="5646">
                  <c:v>2.0257000000000005</c:v>
                </c:pt>
                <c:pt idx="5647">
                  <c:v>2.0155000000000314</c:v>
                </c:pt>
                <c:pt idx="5648">
                  <c:v>2.0079000000000065</c:v>
                </c:pt>
                <c:pt idx="5649">
                  <c:v>2.0030000000000143</c:v>
                </c:pt>
                <c:pt idx="5650">
                  <c:v>2.0009000000000015</c:v>
                </c:pt>
                <c:pt idx="5651">
                  <c:v>2.0016999999999996</c:v>
                </c:pt>
                <c:pt idx="5652">
                  <c:v>2.0053000000000338</c:v>
                </c:pt>
                <c:pt idx="5653">
                  <c:v>2.0117000000000189</c:v>
                </c:pt>
                <c:pt idx="5654">
                  <c:v>2.0209000000000117</c:v>
                </c:pt>
                <c:pt idx="5655">
                  <c:v>2.0328000000000088</c:v>
                </c:pt>
                <c:pt idx="5656">
                  <c:v>2.0472000000000037</c:v>
                </c:pt>
                <c:pt idx="5657">
                  <c:v>2.0640000000000214</c:v>
                </c:pt>
                <c:pt idx="5658">
                  <c:v>2.0828999999999951</c:v>
                </c:pt>
                <c:pt idx="5659">
                  <c:v>2.1038000000000068</c:v>
                </c:pt>
                <c:pt idx="5660">
                  <c:v>2.126499999999993</c:v>
                </c:pt>
                <c:pt idx="5661">
                  <c:v>2.1505999999999972</c:v>
                </c:pt>
                <c:pt idx="5662">
                  <c:v>2.1759000000000128</c:v>
                </c:pt>
                <c:pt idx="5663">
                  <c:v>2.2021000000000015</c:v>
                </c:pt>
                <c:pt idx="5664">
                  <c:v>2.2291000000000167</c:v>
                </c:pt>
                <c:pt idx="5665">
                  <c:v>2.2564999999999884</c:v>
                </c:pt>
                <c:pt idx="5666">
                  <c:v>2.2840000000000202</c:v>
                </c:pt>
                <c:pt idx="5667">
                  <c:v>2.3115000000000236</c:v>
                </c:pt>
                <c:pt idx="5668">
                  <c:v>2.3386000000000138</c:v>
                </c:pt>
                <c:pt idx="5669">
                  <c:v>2.3650000000000091</c:v>
                </c:pt>
                <c:pt idx="5670">
                  <c:v>2.390500000000003</c:v>
                </c:pt>
                <c:pt idx="5671">
                  <c:v>2.4149000000000171</c:v>
                </c:pt>
                <c:pt idx="5672">
                  <c:v>2.43780000000001</c:v>
                </c:pt>
                <c:pt idx="5673">
                  <c:v>2.4590000000000032</c:v>
                </c:pt>
                <c:pt idx="5674">
                  <c:v>2.4782000000000153</c:v>
                </c:pt>
                <c:pt idx="5675">
                  <c:v>2.4952000000000112</c:v>
                </c:pt>
                <c:pt idx="5676">
                  <c:v>2.509900000000016</c:v>
                </c:pt>
                <c:pt idx="5677">
                  <c:v>2.5219000000000165</c:v>
                </c:pt>
                <c:pt idx="5678">
                  <c:v>2.5311000000000092</c:v>
                </c:pt>
                <c:pt idx="5679">
                  <c:v>2.5373000000000161</c:v>
                </c:pt>
                <c:pt idx="5680">
                  <c:v>2.5405000000000086</c:v>
                </c:pt>
                <c:pt idx="5681">
                  <c:v>2.5405000000000086</c:v>
                </c:pt>
                <c:pt idx="5682">
                  <c:v>2.5374000000000194</c:v>
                </c:pt>
                <c:pt idx="5683">
                  <c:v>2.5312000000000126</c:v>
                </c:pt>
                <c:pt idx="5684">
                  <c:v>2.5218000000000131</c:v>
                </c:pt>
                <c:pt idx="5685">
                  <c:v>2.5095000000000027</c:v>
                </c:pt>
                <c:pt idx="5686">
                  <c:v>2.4942000000000064</c:v>
                </c:pt>
                <c:pt idx="5687">
                  <c:v>2.4764000000000124</c:v>
                </c:pt>
                <c:pt idx="5688">
                  <c:v>2.4560000000000173</c:v>
                </c:pt>
                <c:pt idx="5689">
                  <c:v>2.4333000000000311</c:v>
                </c:pt>
                <c:pt idx="5690">
                  <c:v>2.4087000000000103</c:v>
                </c:pt>
                <c:pt idx="5691">
                  <c:v>2.382300000000015</c:v>
                </c:pt>
                <c:pt idx="5692">
                  <c:v>2.3544000000000267</c:v>
                </c:pt>
                <c:pt idx="5693">
                  <c:v>2.3254000000000019</c:v>
                </c:pt>
                <c:pt idx="5694">
                  <c:v>2.2954000000000292</c:v>
                </c:pt>
                <c:pt idx="5695">
                  <c:v>2.2648000000000081</c:v>
                </c:pt>
                <c:pt idx="5696">
                  <c:v>2.2339000000000055</c:v>
                </c:pt>
                <c:pt idx="5697">
                  <c:v>2.2029000000000281</c:v>
                </c:pt>
                <c:pt idx="5698">
                  <c:v>2.1721000000000004</c:v>
                </c:pt>
                <c:pt idx="5699">
                  <c:v>2.1417000000000144</c:v>
                </c:pt>
                <c:pt idx="5700">
                  <c:v>2.1120999999999981</c:v>
                </c:pt>
                <c:pt idx="5701">
                  <c:v>2.0834000000000117</c:v>
                </c:pt>
                <c:pt idx="5702">
                  <c:v>2.0560000000000116</c:v>
                </c:pt>
                <c:pt idx="5703">
                  <c:v>2.0301000000000045</c:v>
                </c:pt>
                <c:pt idx="5704">
                  <c:v>2.0059000000000253</c:v>
                </c:pt>
                <c:pt idx="5705">
                  <c:v>1.9836999999999989</c:v>
                </c:pt>
                <c:pt idx="5706">
                  <c:v>1.9636000000000138</c:v>
                </c:pt>
                <c:pt idx="5707">
                  <c:v>1.9459000000000231</c:v>
                </c:pt>
                <c:pt idx="5708">
                  <c:v>1.9307000000000016</c:v>
                </c:pt>
                <c:pt idx="5709">
                  <c:v>1.9181000000000097</c:v>
                </c:pt>
                <c:pt idx="5710">
                  <c:v>1.9084000000000003</c:v>
                </c:pt>
                <c:pt idx="5711">
                  <c:v>1.901600000000002</c:v>
                </c:pt>
                <c:pt idx="5712">
                  <c:v>1.8978000000000179</c:v>
                </c:pt>
                <c:pt idx="5713">
                  <c:v>1.8969000000000165</c:v>
                </c:pt>
                <c:pt idx="5714">
                  <c:v>1.8990000000000293</c:v>
                </c:pt>
                <c:pt idx="5715">
                  <c:v>1.9039999999999964</c:v>
                </c:pt>
                <c:pt idx="5716">
                  <c:v>1.9119000000000028</c:v>
                </c:pt>
                <c:pt idx="5717">
                  <c:v>1.922600000000017</c:v>
                </c:pt>
                <c:pt idx="5718">
                  <c:v>1.9359000000000037</c:v>
                </c:pt>
                <c:pt idx="5719">
                  <c:v>1.9516000000000133</c:v>
                </c:pt>
                <c:pt idx="5720">
                  <c:v>1.969600000000014</c:v>
                </c:pt>
                <c:pt idx="5721">
                  <c:v>1.9896999999999991</c:v>
                </c:pt>
                <c:pt idx="5722">
                  <c:v>2.0116000000000156</c:v>
                </c:pt>
                <c:pt idx="5723">
                  <c:v>2.0350999999999999</c:v>
                </c:pt>
                <c:pt idx="5724">
                  <c:v>2.0601000000000056</c:v>
                </c:pt>
                <c:pt idx="5725">
                  <c:v>2.086199999999991</c:v>
                </c:pt>
                <c:pt idx="5726">
                  <c:v>2.1132000000000062</c:v>
                </c:pt>
                <c:pt idx="5727">
                  <c:v>2.1409000000000162</c:v>
                </c:pt>
                <c:pt idx="5728">
                  <c:v>2.1691000000000145</c:v>
                </c:pt>
                <c:pt idx="5729">
                  <c:v>2.197400000000016</c:v>
                </c:pt>
                <c:pt idx="5730">
                  <c:v>2.2257999999999925</c:v>
                </c:pt>
                <c:pt idx="5731">
                  <c:v>2.2539000000000158</c:v>
                </c:pt>
                <c:pt idx="5732">
                  <c:v>2.2815000000000225</c:v>
                </c:pt>
                <c:pt idx="5733">
                  <c:v>2.3083000000000027</c:v>
                </c:pt>
                <c:pt idx="5734">
                  <c:v>2.3342000000000098</c:v>
                </c:pt>
                <c:pt idx="5735">
                  <c:v>2.3589000000000055</c:v>
                </c:pt>
                <c:pt idx="5736">
                  <c:v>2.3821000000000083</c:v>
                </c:pt>
                <c:pt idx="5737">
                  <c:v>2.4037000000000148</c:v>
                </c:pt>
                <c:pt idx="5738">
                  <c:v>2.4233000000000118</c:v>
                </c:pt>
                <c:pt idx="5739">
                  <c:v>2.4408000000000243</c:v>
                </c:pt>
                <c:pt idx="5740">
                  <c:v>2.4559999999999889</c:v>
                </c:pt>
                <c:pt idx="5741">
                  <c:v>2.4687000000000126</c:v>
                </c:pt>
                <c:pt idx="5742">
                  <c:v>2.4788000000000352</c:v>
                </c:pt>
                <c:pt idx="5743">
                  <c:v>2.4861999999999966</c:v>
                </c:pt>
                <c:pt idx="5744">
                  <c:v>2.490600000000029</c:v>
                </c:pt>
                <c:pt idx="5745">
                  <c:v>2.4923000000000002</c:v>
                </c:pt>
                <c:pt idx="5746">
                  <c:v>2.4910000000000139</c:v>
                </c:pt>
                <c:pt idx="5747">
                  <c:v>2.4868000000000166</c:v>
                </c:pt>
                <c:pt idx="5748">
                  <c:v>2.4798000000000116</c:v>
                </c:pt>
                <c:pt idx="5749">
                  <c:v>2.4701000000000306</c:v>
                </c:pt>
                <c:pt idx="5750">
                  <c:v>2.4577999999999918</c:v>
                </c:pt>
                <c:pt idx="5751">
                  <c:v>2.4431000000000154</c:v>
                </c:pt>
                <c:pt idx="5752">
                  <c:v>2.4261000000000195</c:v>
                </c:pt>
                <c:pt idx="5753">
                  <c:v>2.407100000000014</c:v>
                </c:pt>
                <c:pt idx="5754">
                  <c:v>2.3862000000000307</c:v>
                </c:pt>
                <c:pt idx="5755">
                  <c:v>2.3636999999999944</c:v>
                </c:pt>
                <c:pt idx="5756">
                  <c:v>2.3398000000000252</c:v>
                </c:pt>
                <c:pt idx="5757">
                  <c:v>2.3147000000000162</c:v>
                </c:pt>
                <c:pt idx="5758">
                  <c:v>2.2887000000000057</c:v>
                </c:pt>
                <c:pt idx="5759">
                  <c:v>2.2620000000000289</c:v>
                </c:pt>
                <c:pt idx="5760">
                  <c:v>2.2349000000000103</c:v>
                </c:pt>
                <c:pt idx="5761">
                  <c:v>2.2075000000000102</c:v>
                </c:pt>
                <c:pt idx="5762">
                  <c:v>2.1802000000000135</c:v>
                </c:pt>
                <c:pt idx="5763">
                  <c:v>2.1531999999999982</c:v>
                </c:pt>
                <c:pt idx="5764">
                  <c:v>2.126700000000028</c:v>
                </c:pt>
                <c:pt idx="5765">
                  <c:v>2.1009999999999991</c:v>
                </c:pt>
                <c:pt idx="5766">
                  <c:v>2.0764000000000067</c:v>
                </c:pt>
                <c:pt idx="5767">
                  <c:v>2.0530000000000257</c:v>
                </c:pt>
                <c:pt idx="5768">
                  <c:v>2.0312000000000126</c:v>
                </c:pt>
                <c:pt idx="5769">
                  <c:v>2.0111000000000274</c:v>
                </c:pt>
                <c:pt idx="5770">
                  <c:v>1.992999999999995</c:v>
                </c:pt>
                <c:pt idx="5771">
                  <c:v>1.9771000000000072</c:v>
                </c:pt>
                <c:pt idx="5772">
                  <c:v>1.9637000000000171</c:v>
                </c:pt>
                <c:pt idx="5773">
                  <c:v>1.952699999999993</c:v>
                </c:pt>
                <c:pt idx="5774">
                  <c:v>1.944500000000005</c:v>
                </c:pt>
                <c:pt idx="5775">
                  <c:v>1.9390999999999963</c:v>
                </c:pt>
                <c:pt idx="5776">
                  <c:v>1.9365000000000236</c:v>
                </c:pt>
                <c:pt idx="5777">
                  <c:v>1.9367000000000303</c:v>
                </c:pt>
                <c:pt idx="5778">
                  <c:v>1.9398000000000195</c:v>
                </c:pt>
                <c:pt idx="5779">
                  <c:v>1.9457000000000164</c:v>
                </c:pt>
                <c:pt idx="5780">
                  <c:v>1.9542999999999893</c:v>
                </c:pt>
                <c:pt idx="5781">
                  <c:v>1.9653000000000134</c:v>
                </c:pt>
                <c:pt idx="5782">
                  <c:v>1.9788000000000352</c:v>
                </c:pt>
                <c:pt idx="5783">
                  <c:v>1.9944000000000131</c:v>
                </c:pt>
                <c:pt idx="5784">
                  <c:v>2.0120000000000289</c:v>
                </c:pt>
                <c:pt idx="5785">
                  <c:v>2.0312999999999874</c:v>
                </c:pt>
                <c:pt idx="5786">
                  <c:v>2.0521999999999991</c:v>
                </c:pt>
                <c:pt idx="5787">
                  <c:v>2.0743000000000222</c:v>
                </c:pt>
                <c:pt idx="5788">
                  <c:v>2.0973999999999933</c:v>
                </c:pt>
                <c:pt idx="5789">
                  <c:v>2.1213000000000193</c:v>
                </c:pt>
                <c:pt idx="5790">
                  <c:v>2.145700000000005</c:v>
                </c:pt>
                <c:pt idx="5791">
                  <c:v>2.1705000000000041</c:v>
                </c:pt>
                <c:pt idx="5792">
                  <c:v>2.1953000000000316</c:v>
                </c:pt>
                <c:pt idx="5793">
                  <c:v>2.2198999999999955</c:v>
                </c:pt>
                <c:pt idx="5794">
                  <c:v>2.2442000000000064</c:v>
                </c:pt>
                <c:pt idx="5795">
                  <c:v>2.2676999999999907</c:v>
                </c:pt>
                <c:pt idx="5796">
                  <c:v>2.2904000000000053</c:v>
                </c:pt>
                <c:pt idx="5797">
                  <c:v>2.3120000000000118</c:v>
                </c:pt>
                <c:pt idx="5798">
                  <c:v>2.3322000000000003</c:v>
                </c:pt>
                <c:pt idx="5799">
                  <c:v>2.3508000000000209</c:v>
                </c:pt>
                <c:pt idx="5800">
                  <c:v>2.3676000000000101</c:v>
                </c:pt>
                <c:pt idx="5801">
                  <c:v>2.3824000000000183</c:v>
                </c:pt>
                <c:pt idx="5802">
                  <c:v>2.3949000000000353</c:v>
                </c:pt>
                <c:pt idx="5803">
                  <c:v>2.4050000000000011</c:v>
                </c:pt>
                <c:pt idx="5804">
                  <c:v>2.4124000000000194</c:v>
                </c:pt>
                <c:pt idx="5805">
                  <c:v>2.4172000000000082</c:v>
                </c:pt>
                <c:pt idx="5806">
                  <c:v>2.4191000000000145</c:v>
                </c:pt>
                <c:pt idx="5807">
                  <c:v>2.418200000000013</c:v>
                </c:pt>
                <c:pt idx="5808">
                  <c:v>2.4142999999999972</c:v>
                </c:pt>
                <c:pt idx="5809">
                  <c:v>2.4076000000000306</c:v>
                </c:pt>
                <c:pt idx="5810">
                  <c:v>2.3979999999999961</c:v>
                </c:pt>
                <c:pt idx="5811">
                  <c:v>2.3857000000000141</c:v>
                </c:pt>
                <c:pt idx="5812">
                  <c:v>2.3707000000000278</c:v>
                </c:pt>
                <c:pt idx="5813">
                  <c:v>2.3533000000000186</c:v>
                </c:pt>
                <c:pt idx="5814">
                  <c:v>2.3336000000000183</c:v>
                </c:pt>
                <c:pt idx="5815">
                  <c:v>2.3118000000000052</c:v>
                </c:pt>
                <c:pt idx="5816">
                  <c:v>2.2881000000000142</c:v>
                </c:pt>
                <c:pt idx="5817">
                  <c:v>2.262800000000027</c:v>
                </c:pt>
                <c:pt idx="5818">
                  <c:v>2.2361999999999966</c:v>
                </c:pt>
                <c:pt idx="5819">
                  <c:v>2.2084000000000117</c:v>
                </c:pt>
                <c:pt idx="5820">
                  <c:v>2.1798000000000002</c:v>
                </c:pt>
                <c:pt idx="5821">
                  <c:v>2.1505000000000223</c:v>
                </c:pt>
                <c:pt idx="5822">
                  <c:v>2.1209000000000344</c:v>
                </c:pt>
                <c:pt idx="5823">
                  <c:v>2.0911000000000115</c:v>
                </c:pt>
                <c:pt idx="5824">
                  <c:v>2.0615000000000236</c:v>
                </c:pt>
                <c:pt idx="5825">
                  <c:v>2.0322999999999922</c:v>
                </c:pt>
                <c:pt idx="5826">
                  <c:v>2.0038000000000125</c:v>
                </c:pt>
                <c:pt idx="5827">
                  <c:v>1.9761000000000308</c:v>
                </c:pt>
                <c:pt idx="5828">
                  <c:v>1.9496000000000038</c:v>
                </c:pt>
                <c:pt idx="5829">
                  <c:v>1.9245000000000232</c:v>
                </c:pt>
                <c:pt idx="5830">
                  <c:v>1.9011000000000138</c:v>
                </c:pt>
                <c:pt idx="5831">
                  <c:v>1.8796000000000106</c:v>
                </c:pt>
                <c:pt idx="5832">
                  <c:v>1.8602000000000203</c:v>
                </c:pt>
                <c:pt idx="5833">
                  <c:v>1.8430999999999926</c:v>
                </c:pt>
                <c:pt idx="5834">
                  <c:v>1.8286000000000229</c:v>
                </c:pt>
                <c:pt idx="5835">
                  <c:v>1.816900000000004</c:v>
                </c:pt>
                <c:pt idx="5836">
                  <c:v>1.8080000000000211</c:v>
                </c:pt>
                <c:pt idx="5837">
                  <c:v>1.8021000000000242</c:v>
                </c:pt>
                <c:pt idx="5838">
                  <c:v>1.7992000000000132</c:v>
                </c:pt>
                <c:pt idx="5839">
                  <c:v>1.7995000000000232</c:v>
                </c:pt>
                <c:pt idx="5840">
                  <c:v>1.8027999999999906</c:v>
                </c:pt>
                <c:pt idx="5841">
                  <c:v>1.8092000000000041</c:v>
                </c:pt>
                <c:pt idx="5842">
                  <c:v>1.818600000000032</c:v>
                </c:pt>
                <c:pt idx="5843">
                  <c:v>1.830900000000014</c:v>
                </c:pt>
                <c:pt idx="5844">
                  <c:v>1.8458000000000254</c:v>
                </c:pt>
                <c:pt idx="5845">
                  <c:v>1.8634000000000128</c:v>
                </c:pt>
                <c:pt idx="5846">
                  <c:v>1.8832000000000164</c:v>
                </c:pt>
                <c:pt idx="5847">
                  <c:v>1.9051000000000329</c:v>
                </c:pt>
                <c:pt idx="5848">
                  <c:v>1.9288999999999987</c:v>
                </c:pt>
                <c:pt idx="5849">
                  <c:v>1.9542000000000144</c:v>
                </c:pt>
                <c:pt idx="5850">
                  <c:v>1.9808999999999912</c:v>
                </c:pt>
                <c:pt idx="5851">
                  <c:v>2.0086000000000013</c:v>
                </c:pt>
                <c:pt idx="5852">
                  <c:v>2.0372000000000128</c:v>
                </c:pt>
                <c:pt idx="5853">
                  <c:v>2.0662000000000091</c:v>
                </c:pt>
                <c:pt idx="5854">
                  <c:v>2.0955000000000155</c:v>
                </c:pt>
                <c:pt idx="5855">
                  <c:v>2.12469999999999</c:v>
                </c:pt>
                <c:pt idx="5856">
                  <c:v>2.1537000000000148</c:v>
                </c:pt>
                <c:pt idx="5857">
                  <c:v>2.1821000000000197</c:v>
                </c:pt>
                <c:pt idx="5858">
                  <c:v>2.209699999999998</c:v>
                </c:pt>
                <c:pt idx="5859">
                  <c:v>2.2363000000000284</c:v>
                </c:pt>
                <c:pt idx="5860">
                  <c:v>2.2615000000000123</c:v>
                </c:pt>
                <c:pt idx="5861">
                  <c:v>2.2852000000000032</c:v>
                </c:pt>
                <c:pt idx="5862">
                  <c:v>2.3071000000000197</c:v>
                </c:pt>
                <c:pt idx="5863">
                  <c:v>2.3268999999999949</c:v>
                </c:pt>
                <c:pt idx="5864">
                  <c:v>2.3444000000000074</c:v>
                </c:pt>
                <c:pt idx="5865">
                  <c:v>2.359499999999997</c:v>
                </c:pt>
                <c:pt idx="5866">
                  <c:v>2.3720000000000141</c:v>
                </c:pt>
                <c:pt idx="5867">
                  <c:v>2.3816000000000201</c:v>
                </c:pt>
                <c:pt idx="5868">
                  <c:v>2.3884000000000185</c:v>
                </c:pt>
                <c:pt idx="5869">
                  <c:v>2.3921000000000276</c:v>
                </c:pt>
                <c:pt idx="5870">
                  <c:v>2.3926999999999907</c:v>
                </c:pt>
                <c:pt idx="5871">
                  <c:v>2.3903000000000247</c:v>
                </c:pt>
                <c:pt idx="5872">
                  <c:v>2.3848000000000127</c:v>
                </c:pt>
                <c:pt idx="5873">
                  <c:v>2.3764000000000181</c:v>
                </c:pt>
                <c:pt idx="5874">
                  <c:v>2.3650000000000091</c:v>
                </c:pt>
                <c:pt idx="5875">
                  <c:v>2.3508999999999958</c:v>
                </c:pt>
                <c:pt idx="5876">
                  <c:v>2.3342000000000098</c:v>
                </c:pt>
                <c:pt idx="5877">
                  <c:v>2.3151000000000295</c:v>
                </c:pt>
                <c:pt idx="5878">
                  <c:v>2.2938000000000045</c:v>
                </c:pt>
                <c:pt idx="5879">
                  <c:v>2.2706000000000301</c:v>
                </c:pt>
                <c:pt idx="5880">
                  <c:v>2.245599999999996</c:v>
                </c:pt>
                <c:pt idx="5881">
                  <c:v>2.2190999999999974</c:v>
                </c:pt>
                <c:pt idx="5882">
                  <c:v>2.1914000000000158</c:v>
                </c:pt>
                <c:pt idx="5883">
                  <c:v>2.162700000000001</c:v>
                </c:pt>
                <c:pt idx="5884">
                  <c:v>2.1333000000000197</c:v>
                </c:pt>
                <c:pt idx="5885">
                  <c:v>2.1033999999999935</c:v>
                </c:pt>
                <c:pt idx="5886">
                  <c:v>2.0733000000000175</c:v>
                </c:pt>
                <c:pt idx="5887">
                  <c:v>2.043200000000013</c:v>
                </c:pt>
                <c:pt idx="5888">
                  <c:v>2.0134000000000185</c:v>
                </c:pt>
                <c:pt idx="5889">
                  <c:v>1.9842000000000155</c:v>
                </c:pt>
                <c:pt idx="5890">
                  <c:v>1.9557000000000073</c:v>
                </c:pt>
                <c:pt idx="5891">
                  <c:v>1.9282000000000039</c:v>
                </c:pt>
                <c:pt idx="5892">
                  <c:v>1.9021000000000186</c:v>
                </c:pt>
                <c:pt idx="5893">
                  <c:v>1.8773999999999944</c:v>
                </c:pt>
                <c:pt idx="5894">
                  <c:v>1.8544000000000267</c:v>
                </c:pt>
                <c:pt idx="5895">
                  <c:v>1.8334000000000117</c:v>
                </c:pt>
                <c:pt idx="5896">
                  <c:v>1.8146000000000129</c:v>
                </c:pt>
                <c:pt idx="5897">
                  <c:v>1.7980000000000302</c:v>
                </c:pt>
                <c:pt idx="5898">
                  <c:v>1.7839999999999918</c:v>
                </c:pt>
                <c:pt idx="5899">
                  <c:v>1.772500000000008</c:v>
                </c:pt>
                <c:pt idx="5900">
                  <c:v>1.7638000000000034</c:v>
                </c:pt>
                <c:pt idx="5901">
                  <c:v>1.7576999999999998</c:v>
                </c:pt>
                <c:pt idx="5902">
                  <c:v>1.7545000000000357</c:v>
                </c:pt>
                <c:pt idx="5903">
                  <c:v>1.7540000000000191</c:v>
                </c:pt>
                <c:pt idx="5904">
                  <c:v>1.7562000000000069</c:v>
                </c:pt>
                <c:pt idx="5905">
                  <c:v>1.7609999999999957</c:v>
                </c:pt>
                <c:pt idx="5906">
                  <c:v>1.7683000000000106</c:v>
                </c:pt>
                <c:pt idx="5907">
                  <c:v>1.7779000000000167</c:v>
                </c:pt>
                <c:pt idx="5908">
                  <c:v>1.7898000000000138</c:v>
                </c:pt>
                <c:pt idx="5909">
                  <c:v>1.8036000000000172</c:v>
                </c:pt>
                <c:pt idx="5910">
                  <c:v>1.8192999999999984</c:v>
                </c:pt>
                <c:pt idx="5911">
                  <c:v>1.8365000000000009</c:v>
                </c:pt>
                <c:pt idx="5912">
                  <c:v>1.8551000000000215</c:v>
                </c:pt>
                <c:pt idx="5913">
                  <c:v>1.8748999999999967</c:v>
                </c:pt>
                <c:pt idx="5914">
                  <c:v>1.8956000000000301</c:v>
                </c:pt>
                <c:pt idx="5915">
                  <c:v>1.9171000000000049</c:v>
                </c:pt>
                <c:pt idx="5916">
                  <c:v>1.9390000000000214</c:v>
                </c:pt>
                <c:pt idx="5917">
                  <c:v>1.9612000000000194</c:v>
                </c:pt>
                <c:pt idx="5918">
                  <c:v>1.9834000000000174</c:v>
                </c:pt>
                <c:pt idx="5919">
                  <c:v>2.0055000000000121</c:v>
                </c:pt>
                <c:pt idx="5920">
                  <c:v>2.0270999999999901</c:v>
                </c:pt>
                <c:pt idx="5921">
                  <c:v>2.0481000000000051</c:v>
                </c:pt>
                <c:pt idx="5922">
                  <c:v>2.0682000000000187</c:v>
                </c:pt>
                <c:pt idx="5923">
                  <c:v>2.0871999999999957</c:v>
                </c:pt>
                <c:pt idx="5924">
                  <c:v>2.1048000000000116</c:v>
                </c:pt>
                <c:pt idx="5925">
                  <c:v>2.1208000000000027</c:v>
                </c:pt>
                <c:pt idx="5926">
                  <c:v>2.1351000000000226</c:v>
                </c:pt>
                <c:pt idx="5927">
                  <c:v>2.1474000000000331</c:v>
                </c:pt>
                <c:pt idx="5928">
                  <c:v>2.1574999999999989</c:v>
                </c:pt>
                <c:pt idx="5929">
                  <c:v>2.1652000000000271</c:v>
                </c:pt>
                <c:pt idx="5930">
                  <c:v>2.1704000000000008</c:v>
                </c:pt>
                <c:pt idx="5931">
                  <c:v>2.1728999999999985</c:v>
                </c:pt>
                <c:pt idx="5932">
                  <c:v>2.1728000000000236</c:v>
                </c:pt>
                <c:pt idx="5933">
                  <c:v>2.1699000000000126</c:v>
                </c:pt>
                <c:pt idx="5934">
                  <c:v>2.1642000000000223</c:v>
                </c:pt>
                <c:pt idx="5935">
                  <c:v>2.1557999999999993</c:v>
                </c:pt>
                <c:pt idx="5936">
                  <c:v>2.1447000000000003</c:v>
                </c:pt>
                <c:pt idx="5937">
                  <c:v>2.1310000000000286</c:v>
                </c:pt>
                <c:pt idx="5938">
                  <c:v>2.1148000000000025</c:v>
                </c:pt>
                <c:pt idx="5939">
                  <c:v>2.0963000000000136</c:v>
                </c:pt>
                <c:pt idx="5940">
                  <c:v>2.0757000000000119</c:v>
                </c:pt>
                <c:pt idx="5941">
                  <c:v>2.0532000000000039</c:v>
                </c:pt>
                <c:pt idx="5942">
                  <c:v>2.0289000000000215</c:v>
                </c:pt>
                <c:pt idx="5943">
                  <c:v>2.0031999999999925</c:v>
                </c:pt>
                <c:pt idx="5944">
                  <c:v>1.9762000000000057</c:v>
                </c:pt>
                <c:pt idx="5945">
                  <c:v>1.9481000000000108</c:v>
                </c:pt>
                <c:pt idx="5946">
                  <c:v>1.9193000000000211</c:v>
                </c:pt>
                <c:pt idx="5947">
                  <c:v>1.8899000000000115</c:v>
                </c:pt>
                <c:pt idx="5948">
                  <c:v>1.860100000000017</c:v>
                </c:pt>
                <c:pt idx="5949">
                  <c:v>1.8302000000000191</c:v>
                </c:pt>
                <c:pt idx="5950">
                  <c:v>1.8002999999999929</c:v>
                </c:pt>
                <c:pt idx="5951">
                  <c:v>1.7708000000000084</c:v>
                </c:pt>
                <c:pt idx="5952">
                  <c:v>1.7419000000000153</c:v>
                </c:pt>
                <c:pt idx="5953">
                  <c:v>1.7137000000000171</c:v>
                </c:pt>
                <c:pt idx="5954">
                  <c:v>1.6865000000000236</c:v>
                </c:pt>
                <c:pt idx="5955">
                  <c:v>1.6605000000000132</c:v>
                </c:pt>
                <c:pt idx="5956">
                  <c:v>1.6360000000000241</c:v>
                </c:pt>
                <c:pt idx="5957">
                  <c:v>1.6131000000000313</c:v>
                </c:pt>
                <c:pt idx="5958">
                  <c:v>1.5921000000000163</c:v>
                </c:pt>
                <c:pt idx="5959">
                  <c:v>1.5733000000000175</c:v>
                </c:pt>
                <c:pt idx="5960">
                  <c:v>1.5566000000000031</c:v>
                </c:pt>
                <c:pt idx="5961">
                  <c:v>1.5425000000000182</c:v>
                </c:pt>
                <c:pt idx="5962">
                  <c:v>1.530900000000031</c:v>
                </c:pt>
                <c:pt idx="5963">
                  <c:v>1.5219000000000165</c:v>
                </c:pt>
                <c:pt idx="5964">
                  <c:v>1.5157000000000096</c:v>
                </c:pt>
                <c:pt idx="5965">
                  <c:v>1.5123000000000104</c:v>
                </c:pt>
                <c:pt idx="5966">
                  <c:v>1.5116000000000156</c:v>
                </c:pt>
                <c:pt idx="5967">
                  <c:v>1.5137000000000285</c:v>
                </c:pt>
                <c:pt idx="5968">
                  <c:v>1.518400000000014</c:v>
                </c:pt>
                <c:pt idx="5969">
                  <c:v>1.5257000000000289</c:v>
                </c:pt>
                <c:pt idx="5970">
                  <c:v>1.5353000000000065</c:v>
                </c:pt>
                <c:pt idx="5971">
                  <c:v>1.5472000000000037</c:v>
                </c:pt>
                <c:pt idx="5972">
                  <c:v>1.5611000000000104</c:v>
                </c:pt>
                <c:pt idx="5973">
                  <c:v>1.5767999999999915</c:v>
                </c:pt>
                <c:pt idx="5974">
                  <c:v>1.5941000000000258</c:v>
                </c:pt>
                <c:pt idx="5975">
                  <c:v>1.6127999999999929</c:v>
                </c:pt>
                <c:pt idx="5976">
                  <c:v>1.6326000000000249</c:v>
                </c:pt>
                <c:pt idx="5977">
                  <c:v>1.65330000000003</c:v>
                </c:pt>
                <c:pt idx="5978">
                  <c:v>1.6747000000000014</c:v>
                </c:pt>
                <c:pt idx="5979">
                  <c:v>1.6965000000000146</c:v>
                </c:pt>
                <c:pt idx="5980">
                  <c:v>1.7184000000000026</c:v>
                </c:pt>
                <c:pt idx="5981">
                  <c:v>1.7404000000000224</c:v>
                </c:pt>
                <c:pt idx="5982">
                  <c:v>1.7620000000000289</c:v>
                </c:pt>
                <c:pt idx="5983">
                  <c:v>1.7831000000000188</c:v>
                </c:pt>
                <c:pt idx="5984">
                  <c:v>1.8035000000000139</c:v>
                </c:pt>
                <c:pt idx="5985">
                  <c:v>1.8229000000000042</c:v>
                </c:pt>
                <c:pt idx="5986">
                  <c:v>1.8410000000000082</c:v>
                </c:pt>
                <c:pt idx="5987">
                  <c:v>1.8578000000000259</c:v>
                </c:pt>
                <c:pt idx="5988">
                  <c:v>1.8729000000000156</c:v>
                </c:pt>
                <c:pt idx="5989">
                  <c:v>1.8861000000000274</c:v>
                </c:pt>
                <c:pt idx="5990">
                  <c:v>1.8973000000000013</c:v>
                </c:pt>
                <c:pt idx="5991">
                  <c:v>1.9063000000000159</c:v>
                </c:pt>
                <c:pt idx="5992">
                  <c:v>1.9128000000000327</c:v>
                </c:pt>
                <c:pt idx="5993">
                  <c:v>1.916799999999995</c:v>
                </c:pt>
                <c:pt idx="5994">
                  <c:v>1.918200000000013</c:v>
                </c:pt>
                <c:pt idx="5995">
                  <c:v>1.916799999999995</c:v>
                </c:pt>
                <c:pt idx="5996">
                  <c:v>1.9125999999999976</c:v>
                </c:pt>
                <c:pt idx="5997">
                  <c:v>1.9056000000000211</c:v>
                </c:pt>
                <c:pt idx="5998">
                  <c:v>1.8958000000000084</c:v>
                </c:pt>
                <c:pt idx="5999">
                  <c:v>1.8833000000000197</c:v>
                </c:pt>
                <c:pt idx="6000">
                  <c:v>1.867999999999995</c:v>
                </c:pt>
                <c:pt idx="6001">
                  <c:v>1.850200000000001</c:v>
                </c:pt>
                <c:pt idx="6002">
                  <c:v>1.8300000000000125</c:v>
                </c:pt>
                <c:pt idx="6003">
                  <c:v>1.8075000000000045</c:v>
                </c:pt>
                <c:pt idx="6004">
                  <c:v>1.7830000000000155</c:v>
                </c:pt>
                <c:pt idx="6005">
                  <c:v>1.7565999999999917</c:v>
                </c:pt>
                <c:pt idx="6006">
                  <c:v>1.7285000000000252</c:v>
                </c:pt>
                <c:pt idx="6007">
                  <c:v>1.6990000000000123</c:v>
                </c:pt>
                <c:pt idx="6008">
                  <c:v>1.6684000000000196</c:v>
                </c:pt>
                <c:pt idx="6009">
                  <c:v>1.6368000000000222</c:v>
                </c:pt>
                <c:pt idx="6010">
                  <c:v>1.6046000000000049</c:v>
                </c:pt>
                <c:pt idx="6011">
                  <c:v>1.5718999999999994</c:v>
                </c:pt>
                <c:pt idx="6012">
                  <c:v>1.5392000000000223</c:v>
                </c:pt>
                <c:pt idx="6013">
                  <c:v>1.5065999999999917</c:v>
                </c:pt>
                <c:pt idx="6014">
                  <c:v>1.4744000000000312</c:v>
                </c:pt>
                <c:pt idx="6015">
                  <c:v>1.4429000000000087</c:v>
                </c:pt>
                <c:pt idx="6016">
                  <c:v>1.4124000000000194</c:v>
                </c:pt>
                <c:pt idx="6017">
                  <c:v>1.3831000000000131</c:v>
                </c:pt>
                <c:pt idx="6018">
                  <c:v>1.355400000000003</c:v>
                </c:pt>
                <c:pt idx="6019">
                  <c:v>1.329400000000021</c:v>
                </c:pt>
                <c:pt idx="6020">
                  <c:v>1.305499999999995</c:v>
                </c:pt>
                <c:pt idx="6021">
                  <c:v>1.2839000000000169</c:v>
                </c:pt>
                <c:pt idx="6022">
                  <c:v>1.2649000000000115</c:v>
                </c:pt>
                <c:pt idx="6023">
                  <c:v>1.248500000000007</c:v>
                </c:pt>
                <c:pt idx="6024">
                  <c:v>1.235100000000017</c:v>
                </c:pt>
                <c:pt idx="6025">
                  <c:v>1.2246000000000095</c:v>
                </c:pt>
                <c:pt idx="6026">
                  <c:v>1.2173999999999978</c:v>
                </c:pt>
                <c:pt idx="6027">
                  <c:v>1.2133000000000322</c:v>
                </c:pt>
                <c:pt idx="6028">
                  <c:v>1.2125000000000057</c:v>
                </c:pt>
                <c:pt idx="6029">
                  <c:v>1.2149000000000285</c:v>
                </c:pt>
                <c:pt idx="6030">
                  <c:v>1.2204000000000121</c:v>
                </c:pt>
                <c:pt idx="6031">
                  <c:v>1.2290000000000134</c:v>
                </c:pt>
                <c:pt idx="6032">
                  <c:v>1.240600000000029</c:v>
                </c:pt>
                <c:pt idx="6033">
                  <c:v>1.2548000000000172</c:v>
                </c:pt>
                <c:pt idx="6034">
                  <c:v>1.2716000000000065</c:v>
                </c:pt>
                <c:pt idx="6035">
                  <c:v>1.2907999999999902</c:v>
                </c:pt>
                <c:pt idx="6036">
                  <c:v>1.3120000000000118</c:v>
                </c:pt>
                <c:pt idx="6037">
                  <c:v>1.3350000000000364</c:v>
                </c:pt>
                <c:pt idx="6038">
                  <c:v>1.359499999999997</c:v>
                </c:pt>
                <c:pt idx="6039">
                  <c:v>1.3854000000000042</c:v>
                </c:pt>
                <c:pt idx="6040">
                  <c:v>1.4122000000000128</c:v>
                </c:pt>
                <c:pt idx="6041">
                  <c:v>1.4398000000000195</c:v>
                </c:pt>
                <c:pt idx="6042">
                  <c:v>1.4678000000000111</c:v>
                </c:pt>
                <c:pt idx="6043">
                  <c:v>1.495900000000006</c:v>
                </c:pt>
                <c:pt idx="6044">
                  <c:v>1.523900000000026</c:v>
                </c:pt>
                <c:pt idx="6045">
                  <c:v>1.5515000000000043</c:v>
                </c:pt>
                <c:pt idx="6046">
                  <c:v>1.5783000000000129</c:v>
                </c:pt>
                <c:pt idx="6047">
                  <c:v>1.6042000000000201</c:v>
                </c:pt>
                <c:pt idx="6048">
                  <c:v>1.6288000000000125</c:v>
                </c:pt>
                <c:pt idx="6049">
                  <c:v>1.6518000000000086</c:v>
                </c:pt>
                <c:pt idx="6050">
                  <c:v>1.6728999999999985</c:v>
                </c:pt>
                <c:pt idx="6051">
                  <c:v>1.6920000000000073</c:v>
                </c:pt>
                <c:pt idx="6052">
                  <c:v>1.7086000000000183</c:v>
                </c:pt>
                <c:pt idx="6053">
                  <c:v>1.7228000000000065</c:v>
                </c:pt>
                <c:pt idx="6054">
                  <c:v>1.7341000000000122</c:v>
                </c:pt>
                <c:pt idx="6055">
                  <c:v>1.7425000000000068</c:v>
                </c:pt>
                <c:pt idx="6056">
                  <c:v>1.7479000000000156</c:v>
                </c:pt>
                <c:pt idx="6057">
                  <c:v>1.7501000000000317</c:v>
                </c:pt>
                <c:pt idx="6058">
                  <c:v>1.7490999999999985</c:v>
                </c:pt>
                <c:pt idx="6059">
                  <c:v>1.7450000000000045</c:v>
                </c:pt>
                <c:pt idx="6060">
                  <c:v>1.7377999999999929</c:v>
                </c:pt>
                <c:pt idx="6061">
                  <c:v>1.7275000000000205</c:v>
                </c:pt>
                <c:pt idx="6062">
                  <c:v>1.7143000000000086</c:v>
                </c:pt>
                <c:pt idx="6063">
                  <c:v>1.6983999999999924</c:v>
                </c:pt>
                <c:pt idx="6064">
                  <c:v>1.6799000000000035</c:v>
                </c:pt>
                <c:pt idx="6065">
                  <c:v>1.6590999999999951</c:v>
                </c:pt>
                <c:pt idx="6066">
                  <c:v>1.636099999999999</c:v>
                </c:pt>
                <c:pt idx="6067">
                  <c:v>1.6111000000000217</c:v>
                </c:pt>
                <c:pt idx="6068">
                  <c:v>1.5845000000000198</c:v>
                </c:pt>
                <c:pt idx="6069">
                  <c:v>1.5563000000000216</c:v>
                </c:pt>
                <c:pt idx="6070">
                  <c:v>1.5269999999999868</c:v>
                </c:pt>
                <c:pt idx="6071">
                  <c:v>1.4966000000000008</c:v>
                </c:pt>
                <c:pt idx="6072">
                  <c:v>1.4654000000000167</c:v>
                </c:pt>
                <c:pt idx="6073">
                  <c:v>1.4336000000000126</c:v>
                </c:pt>
                <c:pt idx="6074">
                  <c:v>1.4015000000000271</c:v>
                </c:pt>
                <c:pt idx="6075">
                  <c:v>1.3692000000000064</c:v>
                </c:pt>
                <c:pt idx="6076">
                  <c:v>1.3370000000000175</c:v>
                </c:pt>
                <c:pt idx="6077">
                  <c:v>1.3050000000000352</c:v>
                </c:pt>
                <c:pt idx="6078">
                  <c:v>1.2735000000000127</c:v>
                </c:pt>
                <c:pt idx="6079">
                  <c:v>1.2427000000000135</c:v>
                </c:pt>
                <c:pt idx="6080">
                  <c:v>1.2127000000000123</c:v>
                </c:pt>
                <c:pt idx="6081">
                  <c:v>1.1839000000000226</c:v>
                </c:pt>
                <c:pt idx="6082">
                  <c:v>1.1564000000000192</c:v>
                </c:pt>
                <c:pt idx="6083">
                  <c:v>1.1305000000000121</c:v>
                </c:pt>
                <c:pt idx="6084">
                  <c:v>1.1064000000000078</c:v>
                </c:pt>
                <c:pt idx="6085">
                  <c:v>1.0842000000000098</c:v>
                </c:pt>
                <c:pt idx="6086">
                  <c:v>1.0641999999999996</c:v>
                </c:pt>
                <c:pt idx="6087">
                  <c:v>1.0466000000000122</c:v>
                </c:pt>
                <c:pt idx="6088">
                  <c:v>1.0314999999999941</c:v>
                </c:pt>
                <c:pt idx="6089">
                  <c:v>1.0191000000000088</c:v>
                </c:pt>
                <c:pt idx="6090">
                  <c:v>1.0095000000000027</c:v>
                </c:pt>
                <c:pt idx="6091">
                  <c:v>1.0027000000000044</c:v>
                </c:pt>
                <c:pt idx="6092">
                  <c:v>0.99880000000001701</c:v>
                </c:pt>
                <c:pt idx="6093">
                  <c:v>0.99780000000001223</c:v>
                </c:pt>
                <c:pt idx="6094">
                  <c:v>0.99970000000001846</c:v>
                </c:pt>
                <c:pt idx="6095">
                  <c:v>1.0043000000000006</c:v>
                </c:pt>
                <c:pt idx="6096">
                  <c:v>1.0115000000000123</c:v>
                </c:pt>
                <c:pt idx="6097">
                  <c:v>1.0212000000000216</c:v>
                </c:pt>
                <c:pt idx="6098">
                  <c:v>1.0331000000000188</c:v>
                </c:pt>
                <c:pt idx="6099">
                  <c:v>1.0471000000000288</c:v>
                </c:pt>
                <c:pt idx="6100">
                  <c:v>1.06280000000001</c:v>
                </c:pt>
                <c:pt idx="6101">
                  <c:v>1.0801000000000158</c:v>
                </c:pt>
                <c:pt idx="6102">
                  <c:v>1.0986000000000331</c:v>
                </c:pt>
                <c:pt idx="6103">
                  <c:v>1.117999999999995</c:v>
                </c:pt>
                <c:pt idx="6104">
                  <c:v>1.1382000000000119</c:v>
                </c:pt>
                <c:pt idx="6105">
                  <c:v>1.158600000000007</c:v>
                </c:pt>
                <c:pt idx="6106">
                  <c:v>1.1792000000000087</c:v>
                </c:pt>
                <c:pt idx="6107">
                  <c:v>1.1994000000000256</c:v>
                </c:pt>
                <c:pt idx="6108">
                  <c:v>1.2190999999999974</c:v>
                </c:pt>
                <c:pt idx="6109">
                  <c:v>1.238000000000028</c:v>
                </c:pt>
                <c:pt idx="6110">
                  <c:v>1.2555999999999869</c:v>
                </c:pt>
                <c:pt idx="6111">
                  <c:v>1.2718000000000131</c:v>
                </c:pt>
                <c:pt idx="6112">
                  <c:v>1.2860000000000298</c:v>
                </c:pt>
                <c:pt idx="6113">
                  <c:v>1.2982000000000085</c:v>
                </c:pt>
                <c:pt idx="6114">
                  <c:v>1.3078000000000145</c:v>
                </c:pt>
                <c:pt idx="6115">
                  <c:v>1.3146999999999878</c:v>
                </c:pt>
                <c:pt idx="6116">
                  <c:v>1.3184000000000253</c:v>
                </c:pt>
                <c:pt idx="6117">
                  <c:v>1.3187000000000353</c:v>
                </c:pt>
                <c:pt idx="6118">
                  <c:v>1.3153000000000077</c:v>
                </c:pt>
                <c:pt idx="6119">
                  <c:v>1.3080000000000211</c:v>
                </c:pt>
                <c:pt idx="6120">
                  <c:v>1.2965000000000089</c:v>
                </c:pt>
                <c:pt idx="6121">
                  <c:v>1.2807000000000244</c:v>
                </c:pt>
                <c:pt idx="6122">
                  <c:v>1.2605000000000359</c:v>
                </c:pt>
                <c:pt idx="6123">
                  <c:v>1.2357000000000085</c:v>
                </c:pt>
                <c:pt idx="6124">
                  <c:v>1.2062000000000239</c:v>
                </c:pt>
                <c:pt idx="6125">
                  <c:v>1.1722000000000037</c:v>
                </c:pt>
                <c:pt idx="6126">
                  <c:v>1.1337000000000046</c:v>
                </c:pt>
                <c:pt idx="6127">
                  <c:v>1.0907000000000266</c:v>
                </c:pt>
                <c:pt idx="6128">
                  <c:v>1.0434000000000196</c:v>
                </c:pt>
                <c:pt idx="6129">
                  <c:v>0.99190000000001532</c:v>
                </c:pt>
                <c:pt idx="6130">
                  <c:v>0.93649999999999523</c:v>
                </c:pt>
                <c:pt idx="6131">
                  <c:v>0.87730000000001951</c:v>
                </c:pt>
                <c:pt idx="6132">
                  <c:v>0.81470000000001619</c:v>
                </c:pt>
                <c:pt idx="6133">
                  <c:v>0.74880000000001701</c:v>
                </c:pt>
                <c:pt idx="6134">
                  <c:v>0.6798000000000286</c:v>
                </c:pt>
                <c:pt idx="6135">
                  <c:v>0.60800000000000409</c:v>
                </c:pt>
                <c:pt idx="6136">
                  <c:v>0.53370000000001028</c:v>
                </c:pt>
                <c:pt idx="6137">
                  <c:v>0.45700000000002206</c:v>
                </c:pt>
                <c:pt idx="6138">
                  <c:v>0.37839999999999918</c:v>
                </c:pt>
                <c:pt idx="6139">
                  <c:v>0.29790000000002692</c:v>
                </c:pt>
                <c:pt idx="6140">
                  <c:v>0.21610000000001151</c:v>
                </c:pt>
                <c:pt idx="6141">
                  <c:v>0.13320000000001642</c:v>
                </c:pt>
                <c:pt idx="6142">
                  <c:v>4.9700000000029831E-2</c:v>
                </c:pt>
                <c:pt idx="6143">
                  <c:v>-3.3799999999985175E-2</c:v>
                </c:pt>
                <c:pt idx="6144">
                  <c:v>-0.11679999999998358</c:v>
                </c:pt>
                <c:pt idx="6145">
                  <c:v>-0.19839999999999236</c:v>
                </c:pt>
                <c:pt idx="6146">
                  <c:v>-0.27769999999998163</c:v>
                </c:pt>
                <c:pt idx="6147">
                  <c:v>-0.35359999999997171</c:v>
                </c:pt>
                <c:pt idx="6148">
                  <c:v>-0.42490000000000805</c:v>
                </c:pt>
                <c:pt idx="6149">
                  <c:v>-0.49019999999998731</c:v>
                </c:pt>
                <c:pt idx="6150">
                  <c:v>-0.54779999999999518</c:v>
                </c:pt>
                <c:pt idx="6151">
                  <c:v>-0.59619999999998186</c:v>
                </c:pt>
                <c:pt idx="6152">
                  <c:v>-0.63349999999996953</c:v>
                </c:pt>
                <c:pt idx="6153">
                  <c:v>-0.65789999999998372</c:v>
                </c:pt>
                <c:pt idx="6154">
                  <c:v>-0.66729999999998313</c:v>
                </c:pt>
                <c:pt idx="6155">
                  <c:v>-0.65999999999999659</c:v>
                </c:pt>
                <c:pt idx="6156">
                  <c:v>-0.63399999999998613</c:v>
                </c:pt>
                <c:pt idx="6157">
                  <c:v>-0.58739999999997394</c:v>
                </c:pt>
                <c:pt idx="6158">
                  <c:v>-0.51859999999999218</c:v>
                </c:pt>
                <c:pt idx="6159">
                  <c:v>-0.42599999999998772</c:v>
                </c:pt>
                <c:pt idx="6160">
                  <c:v>-0.30819999999999936</c:v>
                </c:pt>
                <c:pt idx="6161">
                  <c:v>-0.16399999999998727</c:v>
                </c:pt>
                <c:pt idx="6162">
                  <c:v>7.6000000000249202E-3</c:v>
                </c:pt>
                <c:pt idx="6163">
                  <c:v>0.20740000000000691</c:v>
                </c:pt>
                <c:pt idx="6164">
                  <c:v>0.43590000000000373</c:v>
                </c:pt>
                <c:pt idx="6165">
                  <c:v>0.69350000000000023</c:v>
                </c:pt>
                <c:pt idx="6166">
                  <c:v>0.98020000000002483</c:v>
                </c:pt>
                <c:pt idx="6167">
                  <c:v>1.2960000000000207</c:v>
                </c:pt>
                <c:pt idx="6168">
                  <c:v>1.6403999999999996</c:v>
                </c:pt>
                <c:pt idx="6169">
                  <c:v>2.0132000000000119</c:v>
                </c:pt>
                <c:pt idx="6170">
                  <c:v>2.4134999999999991</c:v>
                </c:pt>
                <c:pt idx="6171">
                  <c:v>2.84050000000002</c:v>
                </c:pt>
                <c:pt idx="6172">
                  <c:v>3.2930000000000348</c:v>
                </c:pt>
                <c:pt idx="6173">
                  <c:v>3.7700000000000102</c:v>
                </c:pt>
                <c:pt idx="6174">
                  <c:v>4.2698000000000036</c:v>
                </c:pt>
                <c:pt idx="6175">
                  <c:v>4.7908999999999935</c:v>
                </c:pt>
                <c:pt idx="6176">
                  <c:v>5.3312999999999988</c:v>
                </c:pt>
                <c:pt idx="6177">
                  <c:v>5.8889000000000351</c:v>
                </c:pt>
                <c:pt idx="6178">
                  <c:v>6.4615000000000009</c:v>
                </c:pt>
                <c:pt idx="6179">
                  <c:v>7.0465000000000089</c:v>
                </c:pt>
                <c:pt idx="6180">
                  <c:v>7.6410999999999945</c:v>
                </c:pt>
                <c:pt idx="6181">
                  <c:v>8.2425000000000068</c:v>
                </c:pt>
                <c:pt idx="6182">
                  <c:v>8.8477000000000317</c:v>
                </c:pt>
                <c:pt idx="6183">
                  <c:v>9.4535000000000196</c:v>
                </c:pt>
                <c:pt idx="6184">
                  <c:v>10.056700000000006</c:v>
                </c:pt>
                <c:pt idx="6185">
                  <c:v>10.653999999999996</c:v>
                </c:pt>
                <c:pt idx="6186">
                  <c:v>11.242200000000025</c:v>
                </c:pt>
                <c:pt idx="6187">
                  <c:v>11.818100000000015</c:v>
                </c:pt>
                <c:pt idx="6188">
                  <c:v>12.378600000000006</c:v>
                </c:pt>
                <c:pt idx="6189">
                  <c:v>12.920900000000017</c:v>
                </c:pt>
                <c:pt idx="6190">
                  <c:v>13.442200000000014</c:v>
                </c:pt>
                <c:pt idx="6191">
                  <c:v>13.93980000000002</c:v>
                </c:pt>
                <c:pt idx="6192">
                  <c:v>14.411500000000018</c:v>
                </c:pt>
                <c:pt idx="6193">
                  <c:v>14.855199999999996</c:v>
                </c:pt>
                <c:pt idx="6194">
                  <c:v>15.269200000000012</c:v>
                </c:pt>
                <c:pt idx="6195">
                  <c:v>15.651800000000009</c:v>
                </c:pt>
                <c:pt idx="6196">
                  <c:v>16.001900000000006</c:v>
                </c:pt>
                <c:pt idx="6197">
                  <c:v>16.318600000000032</c:v>
                </c:pt>
                <c:pt idx="6198">
                  <c:v>16.601100000000002</c:v>
                </c:pt>
                <c:pt idx="6199">
                  <c:v>16.849200000000025</c:v>
                </c:pt>
                <c:pt idx="6200">
                  <c:v>17.062600000000003</c:v>
                </c:pt>
                <c:pt idx="6201">
                  <c:v>17.241700000000009</c:v>
                </c:pt>
                <c:pt idx="6202">
                  <c:v>17.386900000000026</c:v>
                </c:pt>
                <c:pt idx="6203">
                  <c:v>17.498800000000017</c:v>
                </c:pt>
                <c:pt idx="6204">
                  <c:v>17.578300000000013</c:v>
                </c:pt>
                <c:pt idx="6205">
                  <c:v>17.626599999999996</c:v>
                </c:pt>
                <c:pt idx="6206">
                  <c:v>17.644800000000004</c:v>
                </c:pt>
                <c:pt idx="6207">
                  <c:v>17.634600000000034</c:v>
                </c:pt>
                <c:pt idx="6208">
                  <c:v>17.597300000000018</c:v>
                </c:pt>
                <c:pt idx="6209">
                  <c:v>17.534600000000012</c:v>
                </c:pt>
                <c:pt idx="6210">
                  <c:v>17.448200000000014</c:v>
                </c:pt>
                <c:pt idx="6211">
                  <c:v>17.340000000000003</c:v>
                </c:pt>
                <c:pt idx="6212">
                  <c:v>17.211500000000029</c:v>
                </c:pt>
                <c:pt idx="6213">
                  <c:v>17.064700000000016</c:v>
                </c:pt>
                <c:pt idx="6214">
                  <c:v>16.901200000000017</c:v>
                </c:pt>
                <c:pt idx="6215">
                  <c:v>16.722700000000003</c:v>
                </c:pt>
                <c:pt idx="6216">
                  <c:v>16.531100000000009</c:v>
                </c:pt>
                <c:pt idx="6217">
                  <c:v>16.327800000000025</c:v>
                </c:pt>
                <c:pt idx="6218">
                  <c:v>16.114599999999996</c:v>
                </c:pt>
                <c:pt idx="6219">
                  <c:v>15.892900000000026</c:v>
                </c:pt>
                <c:pt idx="6220">
                  <c:v>15.664199999999994</c:v>
                </c:pt>
                <c:pt idx="6221">
                  <c:v>15.43010000000001</c:v>
                </c:pt>
                <c:pt idx="6222">
                  <c:v>15.191900000000032</c:v>
                </c:pt>
                <c:pt idx="6223">
                  <c:v>14.950999999999993</c:v>
                </c:pt>
                <c:pt idx="6224">
                  <c:v>14.708700000000022</c:v>
                </c:pt>
                <c:pt idx="6225">
                  <c:v>14.466100000000012</c:v>
                </c:pt>
                <c:pt idx="6226">
                  <c:v>14.224600000000009</c:v>
                </c:pt>
                <c:pt idx="6227">
                  <c:v>13.985100000000017</c:v>
                </c:pt>
                <c:pt idx="6228">
                  <c:v>13.748800000000017</c:v>
                </c:pt>
                <c:pt idx="6229">
                  <c:v>13.516600000000011</c:v>
                </c:pt>
                <c:pt idx="6230">
                  <c:v>13.289199999999994</c:v>
                </c:pt>
                <c:pt idx="6231">
                  <c:v>13.067500000000024</c:v>
                </c:pt>
                <c:pt idx="6232">
                  <c:v>12.852000000000032</c:v>
                </c:pt>
                <c:pt idx="6233">
                  <c:v>12.643300000000011</c:v>
                </c:pt>
                <c:pt idx="6234">
                  <c:v>12.441700000000026</c:v>
                </c:pt>
                <c:pt idx="6235">
                  <c:v>12.247600000000006</c:v>
                </c:pt>
                <c:pt idx="6236">
                  <c:v>12.06110000000001</c:v>
                </c:pt>
                <c:pt idx="6237">
                  <c:v>11.882300000000015</c:v>
                </c:pt>
                <c:pt idx="6238">
                  <c:v>11.711200000000019</c:v>
                </c:pt>
                <c:pt idx="6239">
                  <c:v>11.547800000000024</c:v>
                </c:pt>
                <c:pt idx="6240">
                  <c:v>11.391899999999993</c:v>
                </c:pt>
                <c:pt idx="6241">
                  <c:v>11.243500000000012</c:v>
                </c:pt>
                <c:pt idx="6242">
                  <c:v>11.102300000000014</c:v>
                </c:pt>
                <c:pt idx="6243">
                  <c:v>10.968099999999993</c:v>
                </c:pt>
                <c:pt idx="6244">
                  <c:v>10.840700000000027</c:v>
                </c:pt>
                <c:pt idx="6245">
                  <c:v>10.719899999999996</c:v>
                </c:pt>
                <c:pt idx="6246">
                  <c:v>10.6053</c:v>
                </c:pt>
                <c:pt idx="6247">
                  <c:v>10.496800000000036</c:v>
                </c:pt>
                <c:pt idx="6248">
                  <c:v>10.394100000000009</c:v>
                </c:pt>
                <c:pt idx="6249">
                  <c:v>10.296900000000022</c:v>
                </c:pt>
                <c:pt idx="6250">
                  <c:v>10.205000000000013</c:v>
                </c:pt>
                <c:pt idx="6251">
                  <c:v>10.118000000000023</c:v>
                </c:pt>
                <c:pt idx="6252">
                  <c:v>10.035900000000026</c:v>
                </c:pt>
                <c:pt idx="6253">
                  <c:v>9.958200000000005</c:v>
                </c:pt>
                <c:pt idx="6254">
                  <c:v>9.8848000000000127</c:v>
                </c:pt>
                <c:pt idx="6255">
                  <c:v>9.8154999999999859</c:v>
                </c:pt>
                <c:pt idx="6256">
                  <c:v>9.7501000000000033</c:v>
                </c:pt>
                <c:pt idx="6257">
                  <c:v>9.6883000000000266</c:v>
                </c:pt>
                <c:pt idx="6258">
                  <c:v>9.6298999999999921</c:v>
                </c:pt>
                <c:pt idx="6259">
                  <c:v>9.5749000000000137</c:v>
                </c:pt>
                <c:pt idx="6260">
                  <c:v>9.5229999999999961</c:v>
                </c:pt>
                <c:pt idx="6261">
                  <c:v>9.4741000000000213</c:v>
                </c:pt>
                <c:pt idx="6262">
                  <c:v>9.4280000000000257</c:v>
                </c:pt>
                <c:pt idx="6263">
                  <c:v>9.3845000000000027</c:v>
                </c:pt>
                <c:pt idx="6264">
                  <c:v>9.3437000000000126</c:v>
                </c:pt>
                <c:pt idx="6265">
                  <c:v>9.3052999999999884</c:v>
                </c:pt>
                <c:pt idx="6266">
                  <c:v>9.2692000000000121</c:v>
                </c:pt>
                <c:pt idx="6267">
                  <c:v>9.2353000000000236</c:v>
                </c:pt>
                <c:pt idx="6268">
                  <c:v>9.2035999999999945</c:v>
                </c:pt>
                <c:pt idx="6269">
                  <c:v>9.1739000000000033</c:v>
                </c:pt>
                <c:pt idx="6270">
                  <c:v>9.1460999999999899</c:v>
                </c:pt>
                <c:pt idx="6271">
                  <c:v>9.1202000000000112</c:v>
                </c:pt>
                <c:pt idx="6272">
                  <c:v>9.0960000000000321</c:v>
                </c:pt>
                <c:pt idx="6273">
                  <c:v>9.0736000000000274</c:v>
                </c:pt>
                <c:pt idx="6274">
                  <c:v>9.0527999999999906</c:v>
                </c:pt>
                <c:pt idx="6275">
                  <c:v>9.0335000000000036</c:v>
                </c:pt>
                <c:pt idx="6276">
                  <c:v>9.0158000000000129</c:v>
                </c:pt>
                <c:pt idx="6277">
                  <c:v>8.9995000000000118</c:v>
                </c:pt>
                <c:pt idx="6278">
                  <c:v>8.9845000000000255</c:v>
                </c:pt>
                <c:pt idx="6279">
                  <c:v>8.9709000000000003</c:v>
                </c:pt>
                <c:pt idx="6280">
                  <c:v>8.9585999999999899</c:v>
                </c:pt>
                <c:pt idx="6281">
                  <c:v>8.9475000000000193</c:v>
                </c:pt>
                <c:pt idx="6282">
                  <c:v>8.9376000000000317</c:v>
                </c:pt>
                <c:pt idx="6283">
                  <c:v>8.9287000000000205</c:v>
                </c:pt>
                <c:pt idx="6284">
                  <c:v>8.9209999999999923</c:v>
                </c:pt>
                <c:pt idx="6285">
                  <c:v>8.9144000000000005</c:v>
                </c:pt>
                <c:pt idx="6286">
                  <c:v>8.9087000000000103</c:v>
                </c:pt>
                <c:pt idx="6287">
                  <c:v>8.9040000000000248</c:v>
                </c:pt>
                <c:pt idx="6288">
                  <c:v>8.9002000000000407</c:v>
                </c:pt>
                <c:pt idx="6289">
                  <c:v>8.8973000000000013</c:v>
                </c:pt>
                <c:pt idx="6290">
                  <c:v>8.8952999999999918</c:v>
                </c:pt>
                <c:pt idx="6291">
                  <c:v>8.8941000000000088</c:v>
                </c:pt>
                <c:pt idx="6292">
                  <c:v>8.8938000000000272</c:v>
                </c:pt>
                <c:pt idx="6293">
                  <c:v>8.8942000000000405</c:v>
                </c:pt>
                <c:pt idx="6294">
                  <c:v>8.8952999999999918</c:v>
                </c:pt>
                <c:pt idx="6295">
                  <c:v>8.8970999999999947</c:v>
                </c:pt>
                <c:pt idx="6296">
                  <c:v>8.8997000000000241</c:v>
                </c:pt>
                <c:pt idx="6297">
                  <c:v>8.9029000000000167</c:v>
                </c:pt>
                <c:pt idx="6298">
                  <c:v>8.9067000000000291</c:v>
                </c:pt>
                <c:pt idx="6299">
                  <c:v>8.9111999999999796</c:v>
                </c:pt>
                <c:pt idx="6300">
                  <c:v>8.9163000000000068</c:v>
                </c:pt>
                <c:pt idx="6301">
                  <c:v>8.9219000000000221</c:v>
                </c:pt>
                <c:pt idx="6302">
                  <c:v>8.928100000000029</c:v>
                </c:pt>
                <c:pt idx="6303">
                  <c:v>8.9348000000000241</c:v>
                </c:pt>
                <c:pt idx="6304">
                  <c:v>8.9420999999999822</c:v>
                </c:pt>
                <c:pt idx="6305">
                  <c:v>8.9498000000000104</c:v>
                </c:pt>
                <c:pt idx="6306">
                  <c:v>8.9581000000000017</c:v>
                </c:pt>
                <c:pt idx="6307">
                  <c:v>8.9668000000000347</c:v>
                </c:pt>
                <c:pt idx="6308">
                  <c:v>8.9759000000000242</c:v>
                </c:pt>
                <c:pt idx="6309">
                  <c:v>8.9855000000000018</c:v>
                </c:pt>
                <c:pt idx="6310">
                  <c:v>8.9954999999999927</c:v>
                </c:pt>
                <c:pt idx="6311">
                  <c:v>9.0059000000000253</c:v>
                </c:pt>
                <c:pt idx="6312">
                  <c:v>9.0167000000000144</c:v>
                </c:pt>
                <c:pt idx="6313">
                  <c:v>9.0279000000000451</c:v>
                </c:pt>
                <c:pt idx="6314">
                  <c:v>9.0394000000000005</c:v>
                </c:pt>
                <c:pt idx="6315">
                  <c:v>9.0512999999999977</c:v>
                </c:pt>
                <c:pt idx="6316">
                  <c:v>9.0635000000000048</c:v>
                </c:pt>
                <c:pt idx="6317">
                  <c:v>9.0761000000000251</c:v>
                </c:pt>
                <c:pt idx="6318">
                  <c:v>9.0890000000000271</c:v>
                </c:pt>
                <c:pt idx="6319">
                  <c:v>9.1021999999999821</c:v>
                </c:pt>
                <c:pt idx="6320">
                  <c:v>9.1157000000000039</c:v>
                </c:pt>
                <c:pt idx="6321">
                  <c:v>9.1295000000000073</c:v>
                </c:pt>
                <c:pt idx="6322">
                  <c:v>9.1435000000000173</c:v>
                </c:pt>
                <c:pt idx="6323">
                  <c:v>9.1578000000000372</c:v>
                </c:pt>
                <c:pt idx="6324">
                  <c:v>9.1723999999999819</c:v>
                </c:pt>
                <c:pt idx="6325">
                  <c:v>9.1872999999999934</c:v>
                </c:pt>
                <c:pt idx="6326">
                  <c:v>9.2024000000000115</c:v>
                </c:pt>
                <c:pt idx="6327">
                  <c:v>9.2177000000000362</c:v>
                </c:pt>
                <c:pt idx="6328">
                  <c:v>9.2332000000000392</c:v>
                </c:pt>
                <c:pt idx="6329">
                  <c:v>9.2489999999999952</c:v>
                </c:pt>
                <c:pt idx="6330">
                  <c:v>9.2649999999999864</c:v>
                </c:pt>
                <c:pt idx="6331">
                  <c:v>9.2812000000000126</c:v>
                </c:pt>
                <c:pt idx="6332">
                  <c:v>9.297600000000017</c:v>
                </c:pt>
                <c:pt idx="6333">
                  <c:v>9.314200000000028</c:v>
                </c:pt>
                <c:pt idx="6334">
                  <c:v>9.3309999999999889</c:v>
                </c:pt>
                <c:pt idx="6335">
                  <c:v>9.3479000000000099</c:v>
                </c:pt>
                <c:pt idx="6336">
                  <c:v>9.3651000000000124</c:v>
                </c:pt>
                <c:pt idx="6337">
                  <c:v>9.3824000000000183</c:v>
                </c:pt>
                <c:pt idx="6338">
                  <c:v>9.3998000000000275</c:v>
                </c:pt>
                <c:pt idx="6339">
                  <c:v>9.4174999999999898</c:v>
                </c:pt>
                <c:pt idx="6340">
                  <c:v>9.4353000000000122</c:v>
                </c:pt>
                <c:pt idx="6341">
                  <c:v>9.4532000000000096</c:v>
                </c:pt>
                <c:pt idx="6342">
                  <c:v>9.4713000000000136</c:v>
                </c:pt>
                <c:pt idx="6343">
                  <c:v>9.4895000000000209</c:v>
                </c:pt>
                <c:pt idx="6344">
                  <c:v>9.507899999999978</c:v>
                </c:pt>
                <c:pt idx="6345">
                  <c:v>9.5263999999999953</c:v>
                </c:pt>
                <c:pt idx="6346">
                  <c:v>9.5450000000000159</c:v>
                </c:pt>
                <c:pt idx="6347">
                  <c:v>9.5637000000000114</c:v>
                </c:pt>
                <c:pt idx="6348">
                  <c:v>9.582600000000042</c:v>
                </c:pt>
                <c:pt idx="6349">
                  <c:v>9.6015999999999906</c:v>
                </c:pt>
                <c:pt idx="6350">
                  <c:v>9.6206999999999994</c:v>
                </c:pt>
                <c:pt idx="6351">
                  <c:v>9.6198999999999728</c:v>
                </c:pt>
                <c:pt idx="6352">
                  <c:v>9.6192000000000064</c:v>
                </c:pt>
                <c:pt idx="6353">
                  <c:v>9.6185999999999865</c:v>
                </c:pt>
                <c:pt idx="6354">
                  <c:v>9.6180999999999983</c:v>
                </c:pt>
                <c:pt idx="6355">
                  <c:v>9.6177999999999884</c:v>
                </c:pt>
                <c:pt idx="6356">
                  <c:v>9.6175000000000068</c:v>
                </c:pt>
                <c:pt idx="6357">
                  <c:v>9.6172999999999718</c:v>
                </c:pt>
                <c:pt idx="6358">
                  <c:v>9.617100000000022</c:v>
                </c:pt>
                <c:pt idx="6359">
                  <c:v>9.6170999999999935</c:v>
                </c:pt>
                <c:pt idx="6360">
                  <c:v>9.6172000000000253</c:v>
                </c:pt>
                <c:pt idx="6361">
                  <c:v>9.6172999999999718</c:v>
                </c:pt>
                <c:pt idx="6362">
                  <c:v>9.6175000000000068</c:v>
                </c:pt>
                <c:pt idx="6363">
                  <c:v>9.6177999999999884</c:v>
                </c:pt>
                <c:pt idx="6364">
                  <c:v>9.6182000000000301</c:v>
                </c:pt>
                <c:pt idx="6365">
                  <c:v>9.6185999999999865</c:v>
                </c:pt>
                <c:pt idx="6366">
                  <c:v>9.6191000000000315</c:v>
                </c:pt>
                <c:pt idx="6367">
                  <c:v>9.6196999999999946</c:v>
                </c:pt>
                <c:pt idx="6368">
                  <c:v>9.6203000000000145</c:v>
                </c:pt>
                <c:pt idx="6369">
                  <c:v>9.6209999999999809</c:v>
                </c:pt>
                <c:pt idx="6370">
                  <c:v>9.6218000000000359</c:v>
                </c:pt>
                <c:pt idx="6371">
                  <c:v>9.6226000000000056</c:v>
                </c:pt>
                <c:pt idx="6372">
                  <c:v>9.6235000000000355</c:v>
                </c:pt>
                <c:pt idx="6373">
                  <c:v>9.6245000000000118</c:v>
                </c:pt>
                <c:pt idx="6374">
                  <c:v>9.6254000000000133</c:v>
                </c:pt>
                <c:pt idx="6375">
                  <c:v>9.626499999999993</c:v>
                </c:pt>
                <c:pt idx="6376">
                  <c:v>9.6275999999999726</c:v>
                </c:pt>
                <c:pt idx="6377">
                  <c:v>9.6287000000000091</c:v>
                </c:pt>
                <c:pt idx="6378">
                  <c:v>9.6298999999999637</c:v>
                </c:pt>
                <c:pt idx="6379">
                  <c:v>9.6312000000000069</c:v>
                </c:pt>
                <c:pt idx="6380">
                  <c:v>9.6324999999999648</c:v>
                </c:pt>
                <c:pt idx="6381">
                  <c:v>9.6338000000000079</c:v>
                </c:pt>
                <c:pt idx="6382">
                  <c:v>9.6351999999999691</c:v>
                </c:pt>
                <c:pt idx="6383">
                  <c:v>9.6366000000000156</c:v>
                </c:pt>
                <c:pt idx="6384">
                  <c:v>9.6379999999999768</c:v>
                </c:pt>
                <c:pt idx="6385">
                  <c:v>9.6394999999999982</c:v>
                </c:pt>
                <c:pt idx="6386">
                  <c:v>9.6410999999999945</c:v>
                </c:pt>
                <c:pt idx="6387">
                  <c:v>9.6426000000000158</c:v>
                </c:pt>
                <c:pt idx="6388">
                  <c:v>9.6441999999999837</c:v>
                </c:pt>
                <c:pt idx="6389">
                  <c:v>9.6459000000000117</c:v>
                </c:pt>
                <c:pt idx="6390">
                  <c:v>9.6474999999999795</c:v>
                </c:pt>
                <c:pt idx="6391">
                  <c:v>9.6493000000000109</c:v>
                </c:pt>
                <c:pt idx="6392">
                  <c:v>9.650999999999982</c:v>
                </c:pt>
                <c:pt idx="6393">
                  <c:v>9.6528000000000134</c:v>
                </c:pt>
                <c:pt idx="6394">
                  <c:v>9.6545999999999879</c:v>
                </c:pt>
                <c:pt idx="6395">
                  <c:v>9.6564000000000192</c:v>
                </c:pt>
                <c:pt idx="6396">
                  <c:v>9.6581999999999937</c:v>
                </c:pt>
                <c:pt idx="6397">
                  <c:v>9.6601000000000283</c:v>
                </c:pt>
                <c:pt idx="6398">
                  <c:v>9.6620000000000061</c:v>
                </c:pt>
                <c:pt idx="6399">
                  <c:v>9.6640000000000157</c:v>
                </c:pt>
                <c:pt idx="6400">
                  <c:v>9.6658999999999935</c:v>
                </c:pt>
                <c:pt idx="6401">
                  <c:v>9.6678999999999746</c:v>
                </c:pt>
                <c:pt idx="6402">
                  <c:v>9.6699000000000126</c:v>
                </c:pt>
                <c:pt idx="6403">
                  <c:v>9.6718999999999653</c:v>
                </c:pt>
                <c:pt idx="6404">
                  <c:v>9.6740000000000066</c:v>
                </c:pt>
                <c:pt idx="6405">
                  <c:v>9.6759999999999877</c:v>
                </c:pt>
                <c:pt idx="6406">
                  <c:v>9.6781000000000006</c:v>
                </c:pt>
                <c:pt idx="6407">
                  <c:v>9.680199999999985</c:v>
                </c:pt>
                <c:pt idx="6408">
                  <c:v>9.6824000000000012</c:v>
                </c:pt>
                <c:pt idx="6409">
                  <c:v>9.6844999999999857</c:v>
                </c:pt>
                <c:pt idx="6410">
                  <c:v>9.6867000000000019</c:v>
                </c:pt>
                <c:pt idx="6411">
                  <c:v>9.6888999999999896</c:v>
                </c:pt>
                <c:pt idx="6412">
                  <c:v>9.6911000000000058</c:v>
                </c:pt>
                <c:pt idx="6413">
                  <c:v>9.6932999999999936</c:v>
                </c:pt>
                <c:pt idx="6414">
                  <c:v>9.6955000000000098</c:v>
                </c:pt>
                <c:pt idx="6415">
                  <c:v>9.6976999999999975</c:v>
                </c:pt>
                <c:pt idx="6416">
                  <c:v>9.7000000000000171</c:v>
                </c:pt>
                <c:pt idx="6417">
                  <c:v>9.7022999999999797</c:v>
                </c:pt>
                <c:pt idx="6418">
                  <c:v>9.7046000000000276</c:v>
                </c:pt>
                <c:pt idx="6419">
                  <c:v>9.7068999999999903</c:v>
                </c:pt>
                <c:pt idx="6420">
                  <c:v>9.7092000000000098</c:v>
                </c:pt>
                <c:pt idx="6421">
                  <c:v>9.7115000000000009</c:v>
                </c:pt>
                <c:pt idx="6422">
                  <c:v>9.7138000000000204</c:v>
                </c:pt>
                <c:pt idx="6423">
                  <c:v>9.7161999999999864</c:v>
                </c:pt>
                <c:pt idx="6424">
                  <c:v>9.7185000000000343</c:v>
                </c:pt>
                <c:pt idx="6425">
                  <c:v>9.7209000000000003</c:v>
                </c:pt>
                <c:pt idx="6426">
                  <c:v>9.7232999999999663</c:v>
                </c:pt>
                <c:pt idx="6427">
                  <c:v>9.7256999999999891</c:v>
                </c:pt>
                <c:pt idx="6428">
                  <c:v>9.7280999999999835</c:v>
                </c:pt>
                <c:pt idx="6429">
                  <c:v>9.7305000000000064</c:v>
                </c:pt>
                <c:pt idx="6430">
                  <c:v>9.7328999999999724</c:v>
                </c:pt>
                <c:pt idx="6431">
                  <c:v>9.7352999999999952</c:v>
                </c:pt>
                <c:pt idx="6432">
                  <c:v>9.7377999999999929</c:v>
                </c:pt>
                <c:pt idx="6433">
                  <c:v>9.7402000000000157</c:v>
                </c:pt>
                <c:pt idx="6434">
                  <c:v>9.7425999999999817</c:v>
                </c:pt>
                <c:pt idx="6435">
                  <c:v>9.7451000000000079</c:v>
                </c:pt>
                <c:pt idx="6436">
                  <c:v>9.7475999999999772</c:v>
                </c:pt>
                <c:pt idx="6437">
                  <c:v>9.75</c:v>
                </c:pt>
                <c:pt idx="6438">
                  <c:v>9.7524999999999977</c:v>
                </c:pt>
                <c:pt idx="6439">
                  <c:v>9.7550000000000239</c:v>
                </c:pt>
                <c:pt idx="6440">
                  <c:v>9.7574999999999932</c:v>
                </c:pt>
                <c:pt idx="6441">
                  <c:v>9.7600000000000193</c:v>
                </c:pt>
                <c:pt idx="6442">
                  <c:v>9.7623999999999853</c:v>
                </c:pt>
                <c:pt idx="6443">
                  <c:v>9.7650000000000148</c:v>
                </c:pt>
                <c:pt idx="6444">
                  <c:v>9.7674999999999841</c:v>
                </c:pt>
                <c:pt idx="6445">
                  <c:v>9.7700000000000102</c:v>
                </c:pt>
                <c:pt idx="6446">
                  <c:v>9.772500000000008</c:v>
                </c:pt>
                <c:pt idx="6447">
                  <c:v>9.7750000000000341</c:v>
                </c:pt>
                <c:pt idx="6448">
                  <c:v>9.7775000000000034</c:v>
                </c:pt>
                <c:pt idx="6449">
                  <c:v>9.7801000000000329</c:v>
                </c:pt>
                <c:pt idx="6450">
                  <c:v>9.7826000000000022</c:v>
                </c:pt>
                <c:pt idx="6451">
                  <c:v>9.7850999999999715</c:v>
                </c:pt>
                <c:pt idx="6452">
                  <c:v>9.7875999999999976</c:v>
                </c:pt>
                <c:pt idx="6453">
                  <c:v>9.7901999999999703</c:v>
                </c:pt>
                <c:pt idx="6454">
                  <c:v>9.7926999999999964</c:v>
                </c:pt>
                <c:pt idx="6455">
                  <c:v>9.795299999999969</c:v>
                </c:pt>
                <c:pt idx="6456">
                  <c:v>9.7977999999999952</c:v>
                </c:pt>
                <c:pt idx="6457">
                  <c:v>9.8002999999999929</c:v>
                </c:pt>
                <c:pt idx="6458">
                  <c:v>9.8029000000000224</c:v>
                </c:pt>
                <c:pt idx="6459">
                  <c:v>9.8053999999999917</c:v>
                </c:pt>
                <c:pt idx="6460">
                  <c:v>9.8080000000000211</c:v>
                </c:pt>
                <c:pt idx="6461">
                  <c:v>9.8104999999999905</c:v>
                </c:pt>
                <c:pt idx="6462">
                  <c:v>9.8131000000000199</c:v>
                </c:pt>
                <c:pt idx="6463">
                  <c:v>9.8156999999999925</c:v>
                </c:pt>
                <c:pt idx="6464">
                  <c:v>9.8182000000000187</c:v>
                </c:pt>
                <c:pt idx="6465">
                  <c:v>9.8207999999999913</c:v>
                </c:pt>
                <c:pt idx="6466">
                  <c:v>9.8233000000000175</c:v>
                </c:pt>
                <c:pt idx="6467">
                  <c:v>9.8258999999999901</c:v>
                </c:pt>
                <c:pt idx="6468">
                  <c:v>9.8284000000000162</c:v>
                </c:pt>
                <c:pt idx="6469">
                  <c:v>9.8309999999999889</c:v>
                </c:pt>
                <c:pt idx="6470">
                  <c:v>9.833500000000015</c:v>
                </c:pt>
                <c:pt idx="6471">
                  <c:v>9.8360999999999876</c:v>
                </c:pt>
                <c:pt idx="6472">
                  <c:v>9.8387000000000171</c:v>
                </c:pt>
                <c:pt idx="6473">
                  <c:v>9.8411999999999864</c:v>
                </c:pt>
                <c:pt idx="6474">
                  <c:v>9.8438000000000159</c:v>
                </c:pt>
                <c:pt idx="6475">
                  <c:v>9.8463000000000136</c:v>
                </c:pt>
                <c:pt idx="6476">
                  <c:v>9.8488999999999862</c:v>
                </c:pt>
                <c:pt idx="6477">
                  <c:v>9.8515000000000157</c:v>
                </c:pt>
                <c:pt idx="6478">
                  <c:v>9.853999999999985</c:v>
                </c:pt>
                <c:pt idx="6479">
                  <c:v>9.8566000000000145</c:v>
                </c:pt>
                <c:pt idx="6480">
                  <c:v>9.8590999999999838</c:v>
                </c:pt>
                <c:pt idx="6481">
                  <c:v>9.8617000000000132</c:v>
                </c:pt>
                <c:pt idx="6482">
                  <c:v>9.8641999999999825</c:v>
                </c:pt>
                <c:pt idx="6483">
                  <c:v>9.866800000000012</c:v>
                </c:pt>
                <c:pt idx="6484">
                  <c:v>9.8692999999999813</c:v>
                </c:pt>
                <c:pt idx="6485">
                  <c:v>9.8719000000000108</c:v>
                </c:pt>
                <c:pt idx="6486">
                  <c:v>9.8743999999999801</c:v>
                </c:pt>
                <c:pt idx="6487">
                  <c:v>9.8770000000000095</c:v>
                </c:pt>
                <c:pt idx="6488">
                  <c:v>9.8794999999999789</c:v>
                </c:pt>
                <c:pt idx="6489">
                  <c:v>9.8821000000000083</c:v>
                </c:pt>
                <c:pt idx="6490">
                  <c:v>9.8845999999999776</c:v>
                </c:pt>
                <c:pt idx="6491">
                  <c:v>9.8872000000000071</c:v>
                </c:pt>
                <c:pt idx="6492">
                  <c:v>9.8897000000000048</c:v>
                </c:pt>
                <c:pt idx="6493">
                  <c:v>9.892200000000031</c:v>
                </c:pt>
                <c:pt idx="6494">
                  <c:v>9.8948000000000036</c:v>
                </c:pt>
                <c:pt idx="6495">
                  <c:v>9.8973000000000297</c:v>
                </c:pt>
                <c:pt idx="6496">
                  <c:v>9.899799999999999</c:v>
                </c:pt>
                <c:pt idx="6497">
                  <c:v>9.9024000000000285</c:v>
                </c:pt>
                <c:pt idx="6498">
                  <c:v>9.9048999999999978</c:v>
                </c:pt>
                <c:pt idx="6499">
                  <c:v>9.907400000000024</c:v>
                </c:pt>
                <c:pt idx="6500">
                  <c:v>9.9098999999999933</c:v>
                </c:pt>
                <c:pt idx="6501">
                  <c:v>9.9124999999999659</c:v>
                </c:pt>
                <c:pt idx="6502">
                  <c:v>9.914999999999992</c:v>
                </c:pt>
                <c:pt idx="6503">
                  <c:v>9.9174999999999613</c:v>
                </c:pt>
                <c:pt idx="6504">
                  <c:v>9.9200000000000159</c:v>
                </c:pt>
                <c:pt idx="6505">
                  <c:v>9.9224999999999852</c:v>
                </c:pt>
                <c:pt idx="6506">
                  <c:v>9.9250000000000114</c:v>
                </c:pt>
                <c:pt idx="6507">
                  <c:v>9.9274999999999807</c:v>
                </c:pt>
                <c:pt idx="6508">
                  <c:v>9.9300000000000068</c:v>
                </c:pt>
                <c:pt idx="6509">
                  <c:v>9.9324999999999761</c:v>
                </c:pt>
                <c:pt idx="6510">
                  <c:v>9.9350000000000023</c:v>
                </c:pt>
                <c:pt idx="6511">
                  <c:v>9.9374999999999716</c:v>
                </c:pt>
                <c:pt idx="6512">
                  <c:v>9.9400000000000261</c:v>
                </c:pt>
                <c:pt idx="6513">
                  <c:v>9.9424999999999955</c:v>
                </c:pt>
                <c:pt idx="6514">
                  <c:v>9.9450000000000216</c:v>
                </c:pt>
                <c:pt idx="6515">
                  <c:v>9.9473999999999876</c:v>
                </c:pt>
                <c:pt idx="6516">
                  <c:v>9.9499000000000137</c:v>
                </c:pt>
                <c:pt idx="6517">
                  <c:v>9.952399999999983</c:v>
                </c:pt>
                <c:pt idx="6518">
                  <c:v>9.9549000000000092</c:v>
                </c:pt>
                <c:pt idx="6519">
                  <c:v>9.9573000000000036</c:v>
                </c:pt>
                <c:pt idx="6520">
                  <c:v>9.9598000000000297</c:v>
                </c:pt>
                <c:pt idx="6521">
                  <c:v>9.9621999999999957</c:v>
                </c:pt>
                <c:pt idx="6522">
                  <c:v>9.9647000000000219</c:v>
                </c:pt>
                <c:pt idx="6523">
                  <c:v>9.9670999999999879</c:v>
                </c:pt>
                <c:pt idx="6524">
                  <c:v>9.969600000000014</c:v>
                </c:pt>
                <c:pt idx="6525">
                  <c:v>9.9720000000000084</c:v>
                </c:pt>
                <c:pt idx="6526">
                  <c:v>9.9744999999999777</c:v>
                </c:pt>
                <c:pt idx="6527">
                  <c:v>9.9769000000000005</c:v>
                </c:pt>
                <c:pt idx="6528">
                  <c:v>9.9792999999999665</c:v>
                </c:pt>
                <c:pt idx="6529">
                  <c:v>9.9817999999999927</c:v>
                </c:pt>
                <c:pt idx="6530">
                  <c:v>9.9841999999999871</c:v>
                </c:pt>
                <c:pt idx="6531">
                  <c:v>9.9866000000000099</c:v>
                </c:pt>
                <c:pt idx="6532">
                  <c:v>9.9889999999999759</c:v>
                </c:pt>
                <c:pt idx="6533">
                  <c:v>9.9913999999999987</c:v>
                </c:pt>
                <c:pt idx="6534">
                  <c:v>9.9937999999999931</c:v>
                </c:pt>
                <c:pt idx="6535">
                  <c:v>9.996200000000016</c:v>
                </c:pt>
                <c:pt idx="6536">
                  <c:v>9.9985999999999819</c:v>
                </c:pt>
                <c:pt idx="6537">
                  <c:v>10.001000000000005</c:v>
                </c:pt>
                <c:pt idx="6538">
                  <c:v>10.003399999999999</c:v>
                </c:pt>
                <c:pt idx="6539">
                  <c:v>10.005800000000022</c:v>
                </c:pt>
                <c:pt idx="6540">
                  <c:v>10.008099999999985</c:v>
                </c:pt>
                <c:pt idx="6541">
                  <c:v>10.010500000000008</c:v>
                </c:pt>
                <c:pt idx="6542">
                  <c:v>10.012900000000002</c:v>
                </c:pt>
                <c:pt idx="6543">
                  <c:v>10.015200000000021</c:v>
                </c:pt>
                <c:pt idx="6544">
                  <c:v>10.017599999999987</c:v>
                </c:pt>
                <c:pt idx="6545">
                  <c:v>10.019900000000035</c:v>
                </c:pt>
                <c:pt idx="6546">
                  <c:v>10.022300000000001</c:v>
                </c:pt>
                <c:pt idx="6547">
                  <c:v>10.024600000000021</c:v>
                </c:pt>
                <c:pt idx="6548">
                  <c:v>10.026999999999987</c:v>
                </c:pt>
                <c:pt idx="6549">
                  <c:v>10.029300000000035</c:v>
                </c:pt>
                <c:pt idx="6550">
                  <c:v>10.031599999999997</c:v>
                </c:pt>
                <c:pt idx="6551">
                  <c:v>10.03389999999996</c:v>
                </c:pt>
                <c:pt idx="6552">
                  <c:v>10.036200000000008</c:v>
                </c:pt>
                <c:pt idx="6553">
                  <c:v>10.038499999999999</c:v>
                </c:pt>
                <c:pt idx="6554">
                  <c:v>10.04079999999999</c:v>
                </c:pt>
                <c:pt idx="6555">
                  <c:v>10.043099999999981</c:v>
                </c:pt>
                <c:pt idx="6556">
                  <c:v>10.045400000000029</c:v>
                </c:pt>
                <c:pt idx="6557">
                  <c:v>10.047699999999963</c:v>
                </c:pt>
                <c:pt idx="6558">
                  <c:v>10.050000000000011</c:v>
                </c:pt>
                <c:pt idx="6559">
                  <c:v>10.052300000000002</c:v>
                </c:pt>
                <c:pt idx="6560">
                  <c:v>10.054500000000019</c:v>
                </c:pt>
                <c:pt idx="6561">
                  <c:v>10.05680000000001</c:v>
                </c:pt>
                <c:pt idx="6562">
                  <c:v>10.059100000000001</c:v>
                </c:pt>
                <c:pt idx="6563">
                  <c:v>10.06129999999996</c:v>
                </c:pt>
                <c:pt idx="6564">
                  <c:v>10.063500000000033</c:v>
                </c:pt>
                <c:pt idx="6565">
                  <c:v>10.065799999999967</c:v>
                </c:pt>
                <c:pt idx="6566">
                  <c:v>10.06800000000004</c:v>
                </c:pt>
                <c:pt idx="6567">
                  <c:v>10.0702</c:v>
                </c:pt>
                <c:pt idx="6568">
                  <c:v>10.072500000000048</c:v>
                </c:pt>
                <c:pt idx="6569">
                  <c:v>10.074700000000007</c:v>
                </c:pt>
                <c:pt idx="6570">
                  <c:v>10.076900000000023</c:v>
                </c:pt>
                <c:pt idx="6571">
                  <c:v>10.079099999999983</c:v>
                </c:pt>
                <c:pt idx="6572">
                  <c:v>10.081299999999999</c:v>
                </c:pt>
                <c:pt idx="6573">
                  <c:v>10.083500000000015</c:v>
                </c:pt>
                <c:pt idx="6574">
                  <c:v>10.085700000000031</c:v>
                </c:pt>
                <c:pt idx="6575">
                  <c:v>10.087800000000016</c:v>
                </c:pt>
                <c:pt idx="6576">
                  <c:v>10.089999999999975</c:v>
                </c:pt>
                <c:pt idx="6577">
                  <c:v>10.092199999999991</c:v>
                </c:pt>
                <c:pt idx="6578">
                  <c:v>10.094299999999976</c:v>
                </c:pt>
                <c:pt idx="6579">
                  <c:v>10.096499999999992</c:v>
                </c:pt>
                <c:pt idx="6580">
                  <c:v>10.098599999999976</c:v>
                </c:pt>
                <c:pt idx="6581">
                  <c:v>10.100799999999992</c:v>
                </c:pt>
                <c:pt idx="6582">
                  <c:v>10.102899999999977</c:v>
                </c:pt>
                <c:pt idx="6583">
                  <c:v>10.105000000000018</c:v>
                </c:pt>
                <c:pt idx="6584">
                  <c:v>10.107100000000003</c:v>
                </c:pt>
                <c:pt idx="6585">
                  <c:v>10.109199999999987</c:v>
                </c:pt>
                <c:pt idx="6586">
                  <c:v>10.111400000000003</c:v>
                </c:pt>
                <c:pt idx="6587">
                  <c:v>10.113499999999988</c:v>
                </c:pt>
                <c:pt idx="6588">
                  <c:v>10.115499999999997</c:v>
                </c:pt>
                <c:pt idx="6589">
                  <c:v>10.117600000000039</c:v>
                </c:pt>
                <c:pt idx="6590">
                  <c:v>10.119699999999966</c:v>
                </c:pt>
                <c:pt idx="6591">
                  <c:v>10.121800000000007</c:v>
                </c:pt>
                <c:pt idx="6592">
                  <c:v>10.123899999999992</c:v>
                </c:pt>
                <c:pt idx="6593">
                  <c:v>10.125900000000001</c:v>
                </c:pt>
                <c:pt idx="6594">
                  <c:v>10.127999999999986</c:v>
                </c:pt>
                <c:pt idx="6595">
                  <c:v>10.129999999999995</c:v>
                </c:pt>
                <c:pt idx="6596">
                  <c:v>10.13209999999998</c:v>
                </c:pt>
                <c:pt idx="6597">
                  <c:v>10.134100000000046</c:v>
                </c:pt>
                <c:pt idx="6598">
                  <c:v>10.136099999999999</c:v>
                </c:pt>
                <c:pt idx="6599">
                  <c:v>10.13820000000004</c:v>
                </c:pt>
                <c:pt idx="6600">
                  <c:v>10.140199999999993</c:v>
                </c:pt>
                <c:pt idx="6601">
                  <c:v>10.142199999999946</c:v>
                </c:pt>
                <c:pt idx="6602">
                  <c:v>10.144200000000012</c:v>
                </c:pt>
                <c:pt idx="6603">
                  <c:v>10.146199999999965</c:v>
                </c:pt>
                <c:pt idx="6604">
                  <c:v>10.148200000000031</c:v>
                </c:pt>
                <c:pt idx="6605">
                  <c:v>10.150199999999984</c:v>
                </c:pt>
                <c:pt idx="6606">
                  <c:v>10.152199999999993</c:v>
                </c:pt>
                <c:pt idx="6607">
                  <c:v>10.154099999999971</c:v>
                </c:pt>
                <c:pt idx="6608">
                  <c:v>10.156099999999981</c:v>
                </c:pt>
                <c:pt idx="6609">
                  <c:v>10.15809999999999</c:v>
                </c:pt>
                <c:pt idx="6610">
                  <c:v>10.160000000000025</c:v>
                </c:pt>
                <c:pt idx="6611">
                  <c:v>10.161999999999978</c:v>
                </c:pt>
                <c:pt idx="6612">
                  <c:v>10.163900000000012</c:v>
                </c:pt>
                <c:pt idx="6613">
                  <c:v>10.165899999999965</c:v>
                </c:pt>
                <c:pt idx="6614">
                  <c:v>10.1678</c:v>
                </c:pt>
                <c:pt idx="6615">
                  <c:v>10.169699999999978</c:v>
                </c:pt>
                <c:pt idx="6616">
                  <c:v>10.171600000000012</c:v>
                </c:pt>
                <c:pt idx="6617">
                  <c:v>10.17349999999999</c:v>
                </c:pt>
                <c:pt idx="6618">
                  <c:v>10.175400000000025</c:v>
                </c:pt>
                <c:pt idx="6619">
                  <c:v>10.177300000000002</c:v>
                </c:pt>
                <c:pt idx="6620">
                  <c:v>10.179200000000037</c:v>
                </c:pt>
                <c:pt idx="6621">
                  <c:v>10.181100000000015</c:v>
                </c:pt>
                <c:pt idx="6622">
                  <c:v>10.18300000000005</c:v>
                </c:pt>
                <c:pt idx="6623">
                  <c:v>10.184899999999971</c:v>
                </c:pt>
                <c:pt idx="6624">
                  <c:v>10.18670000000003</c:v>
                </c:pt>
                <c:pt idx="6625">
                  <c:v>10.188600000000008</c:v>
                </c:pt>
                <c:pt idx="6626">
                  <c:v>10.190499999999986</c:v>
                </c:pt>
                <c:pt idx="6627">
                  <c:v>10.192299999999989</c:v>
                </c:pt>
                <c:pt idx="6628">
                  <c:v>10.194199999999967</c:v>
                </c:pt>
                <c:pt idx="6629">
                  <c:v>10.196000000000026</c:v>
                </c:pt>
                <c:pt idx="6630">
                  <c:v>10.197799999999972</c:v>
                </c:pt>
                <c:pt idx="6631">
                  <c:v>10.199600000000032</c:v>
                </c:pt>
                <c:pt idx="6632">
                  <c:v>10.201499999999953</c:v>
                </c:pt>
                <c:pt idx="6633">
                  <c:v>10.203300000000013</c:v>
                </c:pt>
                <c:pt idx="6634">
                  <c:v>10.205099999999959</c:v>
                </c:pt>
                <c:pt idx="6635">
                  <c:v>10.206900000000019</c:v>
                </c:pt>
                <c:pt idx="6636">
                  <c:v>10.208699999999965</c:v>
                </c:pt>
                <c:pt idx="6637">
                  <c:v>10.210399999999993</c:v>
                </c:pt>
                <c:pt idx="6638">
                  <c:v>10.212199999999996</c:v>
                </c:pt>
                <c:pt idx="6639">
                  <c:v>10.213999999999999</c:v>
                </c:pt>
                <c:pt idx="6640">
                  <c:v>10.21569999999997</c:v>
                </c:pt>
                <c:pt idx="6641">
                  <c:v>10.21750000000003</c:v>
                </c:pt>
                <c:pt idx="6642">
                  <c:v>10.219299999999976</c:v>
                </c:pt>
                <c:pt idx="6643">
                  <c:v>10.221000000000004</c:v>
                </c:pt>
                <c:pt idx="6644">
                  <c:v>10.222699999999975</c:v>
                </c:pt>
                <c:pt idx="6645">
                  <c:v>10.224500000000035</c:v>
                </c:pt>
                <c:pt idx="6646">
                  <c:v>10.226200000000006</c:v>
                </c:pt>
                <c:pt idx="6647">
                  <c:v>10.227900000000034</c:v>
                </c:pt>
                <c:pt idx="6648">
                  <c:v>10.229600000000005</c:v>
                </c:pt>
                <c:pt idx="6649">
                  <c:v>10.231300000000033</c:v>
                </c:pt>
                <c:pt idx="6650">
                  <c:v>10.233000000000004</c:v>
                </c:pt>
                <c:pt idx="6651">
                  <c:v>10.234699999999975</c:v>
                </c:pt>
                <c:pt idx="6652">
                  <c:v>10.236400000000003</c:v>
                </c:pt>
                <c:pt idx="6653">
                  <c:v>10.238099999999974</c:v>
                </c:pt>
                <c:pt idx="6654">
                  <c:v>10.239800000000002</c:v>
                </c:pt>
                <c:pt idx="6655">
                  <c:v>10.241399999999999</c:v>
                </c:pt>
                <c:pt idx="6656">
                  <c:v>10.243100000000027</c:v>
                </c:pt>
                <c:pt idx="6657">
                  <c:v>10.244799999999998</c:v>
                </c:pt>
                <c:pt idx="6658">
                  <c:v>10.246399999999994</c:v>
                </c:pt>
                <c:pt idx="6659">
                  <c:v>10.248099999999965</c:v>
                </c:pt>
                <c:pt idx="6660">
                  <c:v>10.249700000000018</c:v>
                </c:pt>
                <c:pt idx="6661">
                  <c:v>10.251299999999958</c:v>
                </c:pt>
                <c:pt idx="6662">
                  <c:v>10.252900000000011</c:v>
                </c:pt>
                <c:pt idx="6663">
                  <c:v>10.254500000000007</c:v>
                </c:pt>
                <c:pt idx="6664">
                  <c:v>10.256200000000035</c:v>
                </c:pt>
                <c:pt idx="6665">
                  <c:v>10.257799999999975</c:v>
                </c:pt>
                <c:pt idx="6666">
                  <c:v>10.259299999999996</c:v>
                </c:pt>
                <c:pt idx="6667">
                  <c:v>10.260899999999992</c:v>
                </c:pt>
                <c:pt idx="6668">
                  <c:v>10.262500000000045</c:v>
                </c:pt>
                <c:pt idx="6669">
                  <c:v>10.264099999999985</c:v>
                </c:pt>
                <c:pt idx="6670">
                  <c:v>10.265700000000038</c:v>
                </c:pt>
                <c:pt idx="6671">
                  <c:v>10.267200000000003</c:v>
                </c:pt>
                <c:pt idx="6672">
                  <c:v>10.268799999999999</c:v>
                </c:pt>
                <c:pt idx="6673">
                  <c:v>10.27030000000002</c:v>
                </c:pt>
                <c:pt idx="6674">
                  <c:v>10.271900000000016</c:v>
                </c:pt>
                <c:pt idx="6675">
                  <c:v>10.273399999999981</c:v>
                </c:pt>
                <c:pt idx="6676">
                  <c:v>10.274899999999946</c:v>
                </c:pt>
                <c:pt idx="6677">
                  <c:v>10.276400000000024</c:v>
                </c:pt>
                <c:pt idx="6678">
                  <c:v>10.277899999999988</c:v>
                </c:pt>
                <c:pt idx="6679">
                  <c:v>10.27940000000001</c:v>
                </c:pt>
                <c:pt idx="6680">
                  <c:v>10.280899999999974</c:v>
                </c:pt>
                <c:pt idx="6681">
                  <c:v>10.282399999999996</c:v>
                </c:pt>
                <c:pt idx="6682">
                  <c:v>10.28389999999996</c:v>
                </c:pt>
                <c:pt idx="6683">
                  <c:v>10.285399999999981</c:v>
                </c:pt>
                <c:pt idx="6684">
                  <c:v>10.286900000000003</c:v>
                </c:pt>
                <c:pt idx="6685">
                  <c:v>10.288299999999992</c:v>
                </c:pt>
                <c:pt idx="6686">
                  <c:v>10.289799999999957</c:v>
                </c:pt>
                <c:pt idx="6687">
                  <c:v>10.291200000000003</c:v>
                </c:pt>
                <c:pt idx="6688">
                  <c:v>10.292699999999968</c:v>
                </c:pt>
                <c:pt idx="6689">
                  <c:v>10.294100000000014</c:v>
                </c:pt>
                <c:pt idx="6690">
                  <c:v>10.295599999999979</c:v>
                </c:pt>
                <c:pt idx="6691">
                  <c:v>10.297000000000025</c:v>
                </c:pt>
                <c:pt idx="6692">
                  <c:v>10.298400000000015</c:v>
                </c:pt>
                <c:pt idx="6693">
                  <c:v>10.299800000000005</c:v>
                </c:pt>
                <c:pt idx="6694">
                  <c:v>10.301199999999994</c:v>
                </c:pt>
                <c:pt idx="6695">
                  <c:v>10.302600000000041</c:v>
                </c:pt>
                <c:pt idx="6696">
                  <c:v>10.303999999999974</c:v>
                </c:pt>
                <c:pt idx="6697">
                  <c:v>10.30540000000002</c:v>
                </c:pt>
                <c:pt idx="6698">
                  <c:v>10.30680000000001</c:v>
                </c:pt>
                <c:pt idx="6699">
                  <c:v>10.308100000000024</c:v>
                </c:pt>
                <c:pt idx="6700">
                  <c:v>10.309500000000014</c:v>
                </c:pt>
                <c:pt idx="6701">
                  <c:v>10.310899999999947</c:v>
                </c:pt>
                <c:pt idx="6702">
                  <c:v>10.312200000000018</c:v>
                </c:pt>
                <c:pt idx="6703">
                  <c:v>10.313599999999951</c:v>
                </c:pt>
                <c:pt idx="6704">
                  <c:v>10.314900000000023</c:v>
                </c:pt>
                <c:pt idx="6705">
                  <c:v>10.316199999999981</c:v>
                </c:pt>
                <c:pt idx="6706">
                  <c:v>10.317499999999995</c:v>
                </c:pt>
                <c:pt idx="6707">
                  <c:v>10.318899999999985</c:v>
                </c:pt>
                <c:pt idx="6708">
                  <c:v>10.3202</c:v>
                </c:pt>
                <c:pt idx="6709">
                  <c:v>10.321499999999958</c:v>
                </c:pt>
                <c:pt idx="6710">
                  <c:v>10.322800000000029</c:v>
                </c:pt>
                <c:pt idx="6711">
                  <c:v>10.324099999999987</c:v>
                </c:pt>
                <c:pt idx="6712">
                  <c:v>10.325300000000027</c:v>
                </c:pt>
                <c:pt idx="6713">
                  <c:v>10.326599999999985</c:v>
                </c:pt>
                <c:pt idx="6714">
                  <c:v>10.3279</c:v>
                </c:pt>
                <c:pt idx="6715">
                  <c:v>10.329200000000014</c:v>
                </c:pt>
                <c:pt idx="6716">
                  <c:v>10.330399999999997</c:v>
                </c:pt>
                <c:pt idx="6717">
                  <c:v>10.331700000000012</c:v>
                </c:pt>
                <c:pt idx="6718">
                  <c:v>10.332899999999995</c:v>
                </c:pt>
                <c:pt idx="6719">
                  <c:v>10.334099999999978</c:v>
                </c:pt>
                <c:pt idx="6720">
                  <c:v>10.33540000000005</c:v>
                </c:pt>
                <c:pt idx="6721">
                  <c:v>10.336599999999976</c:v>
                </c:pt>
                <c:pt idx="6722">
                  <c:v>10.337800000000016</c:v>
                </c:pt>
                <c:pt idx="6723">
                  <c:v>10.338999999999999</c:v>
                </c:pt>
                <c:pt idx="6724">
                  <c:v>10.340200000000038</c:v>
                </c:pt>
                <c:pt idx="6725">
                  <c:v>10.341400000000021</c:v>
                </c:pt>
                <c:pt idx="6726">
                  <c:v>10.342599999999948</c:v>
                </c:pt>
                <c:pt idx="6727">
                  <c:v>10.343700000000013</c:v>
                </c:pt>
                <c:pt idx="6728">
                  <c:v>10.344899999999996</c:v>
                </c:pt>
                <c:pt idx="6729">
                  <c:v>10.346099999999979</c:v>
                </c:pt>
                <c:pt idx="6730">
                  <c:v>10.347199999999987</c:v>
                </c:pt>
                <c:pt idx="6731">
                  <c:v>10.348400000000026</c:v>
                </c:pt>
                <c:pt idx="6732">
                  <c:v>10.349499999999978</c:v>
                </c:pt>
                <c:pt idx="6733">
                  <c:v>10.350599999999986</c:v>
                </c:pt>
                <c:pt idx="6734">
                  <c:v>10.351799999999969</c:v>
                </c:pt>
                <c:pt idx="6735">
                  <c:v>10.352900000000034</c:v>
                </c:pt>
                <c:pt idx="6736">
                  <c:v>10.353999999999985</c:v>
                </c:pt>
                <c:pt idx="6737">
                  <c:v>10.355099999999993</c:v>
                </c:pt>
                <c:pt idx="6738">
                  <c:v>10.356200000000001</c:v>
                </c:pt>
                <c:pt idx="6739">
                  <c:v>10.357300000000009</c:v>
                </c:pt>
                <c:pt idx="6740">
                  <c:v>10.358399999999961</c:v>
                </c:pt>
                <c:pt idx="6741">
                  <c:v>10.359399999999994</c:v>
                </c:pt>
                <c:pt idx="6742">
                  <c:v>10.360500000000002</c:v>
                </c:pt>
                <c:pt idx="6743">
                  <c:v>10.36160000000001</c:v>
                </c:pt>
                <c:pt idx="6744">
                  <c:v>10.362599999999986</c:v>
                </c:pt>
                <c:pt idx="6745">
                  <c:v>10.363699999999994</c:v>
                </c:pt>
                <c:pt idx="6746">
                  <c:v>10.364699999999971</c:v>
                </c:pt>
                <c:pt idx="6747">
                  <c:v>10.365700000000004</c:v>
                </c:pt>
                <c:pt idx="6748">
                  <c:v>10.36669999999998</c:v>
                </c:pt>
                <c:pt idx="6749">
                  <c:v>10.367800000000045</c:v>
                </c:pt>
                <c:pt idx="6750">
                  <c:v>10.368800000000022</c:v>
                </c:pt>
                <c:pt idx="6751">
                  <c:v>10.369799999999998</c:v>
                </c:pt>
                <c:pt idx="6752">
                  <c:v>10.370799999999974</c:v>
                </c:pt>
                <c:pt idx="6753">
                  <c:v>10.371699999999976</c:v>
                </c:pt>
                <c:pt idx="6754">
                  <c:v>10.372700000000009</c:v>
                </c:pt>
                <c:pt idx="6755">
                  <c:v>10.373699999999985</c:v>
                </c:pt>
                <c:pt idx="6756">
                  <c:v>10.374700000000018</c:v>
                </c:pt>
                <c:pt idx="6757">
                  <c:v>10.375599999999963</c:v>
                </c:pt>
                <c:pt idx="6758">
                  <c:v>10.376599999999996</c:v>
                </c:pt>
                <c:pt idx="6759">
                  <c:v>10.377499999999998</c:v>
                </c:pt>
                <c:pt idx="6760">
                  <c:v>10.378399999999999</c:v>
                </c:pt>
                <c:pt idx="6761">
                  <c:v>10.379399999999976</c:v>
                </c:pt>
                <c:pt idx="6762">
                  <c:v>10.380300000000034</c:v>
                </c:pt>
                <c:pt idx="6763">
                  <c:v>10.381199999999978</c:v>
                </c:pt>
                <c:pt idx="6764">
                  <c:v>10.382100000000037</c:v>
                </c:pt>
                <c:pt idx="6765">
                  <c:v>10.382999999999981</c:v>
                </c:pt>
                <c:pt idx="6766">
                  <c:v>10.38390000000004</c:v>
                </c:pt>
                <c:pt idx="6767">
                  <c:v>10.384799999999984</c:v>
                </c:pt>
                <c:pt idx="6768">
                  <c:v>10.385700000000043</c:v>
                </c:pt>
                <c:pt idx="6769">
                  <c:v>10.386500000000012</c:v>
                </c:pt>
                <c:pt idx="6770">
                  <c:v>10.387400000000014</c:v>
                </c:pt>
                <c:pt idx="6771">
                  <c:v>10.388199999999983</c:v>
                </c:pt>
                <c:pt idx="6772">
                  <c:v>10.389100000000042</c:v>
                </c:pt>
                <c:pt idx="6773">
                  <c:v>10.389900000000011</c:v>
                </c:pt>
                <c:pt idx="6774">
                  <c:v>10.390800000000013</c:v>
                </c:pt>
                <c:pt idx="6775">
                  <c:v>10.391599999999983</c:v>
                </c:pt>
                <c:pt idx="6776">
                  <c:v>10.392399999999952</c:v>
                </c:pt>
                <c:pt idx="6777">
                  <c:v>10.393199999999979</c:v>
                </c:pt>
                <c:pt idx="6778">
                  <c:v>10.393999999999949</c:v>
                </c:pt>
                <c:pt idx="6779">
                  <c:v>10.394800000000032</c:v>
                </c:pt>
                <c:pt idx="6780">
                  <c:v>10.395600000000002</c:v>
                </c:pt>
                <c:pt idx="6781">
                  <c:v>10.396400000000028</c:v>
                </c:pt>
                <c:pt idx="6782">
                  <c:v>10.397199999999998</c:v>
                </c:pt>
                <c:pt idx="6783">
                  <c:v>10.397899999999993</c:v>
                </c:pt>
                <c:pt idx="6784">
                  <c:v>10.398699999999963</c:v>
                </c:pt>
                <c:pt idx="6785">
                  <c:v>10.399400000000014</c:v>
                </c:pt>
                <c:pt idx="6786">
                  <c:v>10.400199999999984</c:v>
                </c:pt>
                <c:pt idx="6787">
                  <c:v>10.400900000000036</c:v>
                </c:pt>
                <c:pt idx="6788">
                  <c:v>10.401599999999974</c:v>
                </c:pt>
                <c:pt idx="6789">
                  <c:v>10.4024</c:v>
                </c:pt>
                <c:pt idx="6790">
                  <c:v>10.403099999999995</c:v>
                </c:pt>
                <c:pt idx="6791">
                  <c:v>10.403800000000047</c:v>
                </c:pt>
                <c:pt idx="6792">
                  <c:v>10.404499999999985</c:v>
                </c:pt>
                <c:pt idx="6793">
                  <c:v>10.405200000000036</c:v>
                </c:pt>
                <c:pt idx="6794">
                  <c:v>10.405899999999974</c:v>
                </c:pt>
                <c:pt idx="6795">
                  <c:v>10.406500000000051</c:v>
                </c:pt>
                <c:pt idx="6796">
                  <c:v>10.407199999999989</c:v>
                </c:pt>
                <c:pt idx="6797">
                  <c:v>10.407900000000041</c:v>
                </c:pt>
                <c:pt idx="6798">
                  <c:v>10.408500000000004</c:v>
                </c:pt>
                <c:pt idx="6799">
                  <c:v>10.409200000000055</c:v>
                </c:pt>
                <c:pt idx="6800">
                  <c:v>10.409800000000018</c:v>
                </c:pt>
                <c:pt idx="6801">
                  <c:v>10.410399999999981</c:v>
                </c:pt>
                <c:pt idx="6802">
                  <c:v>10.411099999999976</c:v>
                </c:pt>
                <c:pt idx="6803">
                  <c:v>10.411699999999996</c:v>
                </c:pt>
                <c:pt idx="6804">
                  <c:v>10.412300000000016</c:v>
                </c:pt>
                <c:pt idx="6805">
                  <c:v>10.412899999999979</c:v>
                </c:pt>
                <c:pt idx="6806">
                  <c:v>10.413499999999999</c:v>
                </c:pt>
                <c:pt idx="6807">
                  <c:v>10.414099999999962</c:v>
                </c:pt>
                <c:pt idx="6808">
                  <c:v>10.414699999999982</c:v>
                </c:pt>
                <c:pt idx="6809">
                  <c:v>10.41519999999997</c:v>
                </c:pt>
                <c:pt idx="6810">
                  <c:v>10.41579999999999</c:v>
                </c:pt>
                <c:pt idx="6811">
                  <c:v>10.41640000000001</c:v>
                </c:pt>
                <c:pt idx="6812">
                  <c:v>10.416899999999998</c:v>
                </c:pt>
                <c:pt idx="6813">
                  <c:v>10.417499999999961</c:v>
                </c:pt>
                <c:pt idx="6814">
                  <c:v>10.418000000000006</c:v>
                </c:pt>
                <c:pt idx="6815">
                  <c:v>10.418499999999995</c:v>
                </c:pt>
                <c:pt idx="6816">
                  <c:v>10.419100000000014</c:v>
                </c:pt>
                <c:pt idx="6817">
                  <c:v>10.419600000000003</c:v>
                </c:pt>
                <c:pt idx="6818">
                  <c:v>10.420100000000048</c:v>
                </c:pt>
                <c:pt idx="6819">
                  <c:v>10.420599999999979</c:v>
                </c:pt>
                <c:pt idx="6820">
                  <c:v>10.421100000000024</c:v>
                </c:pt>
                <c:pt idx="6821">
                  <c:v>10.42149999999998</c:v>
                </c:pt>
                <c:pt idx="6822">
                  <c:v>10.422000000000025</c:v>
                </c:pt>
                <c:pt idx="6823">
                  <c:v>10.422500000000014</c:v>
                </c:pt>
                <c:pt idx="6824">
                  <c:v>10.422900000000027</c:v>
                </c:pt>
                <c:pt idx="6825">
                  <c:v>10.423400000000015</c:v>
                </c:pt>
                <c:pt idx="6826">
                  <c:v>10.423799999999972</c:v>
                </c:pt>
                <c:pt idx="6827">
                  <c:v>10.424300000000017</c:v>
                </c:pt>
                <c:pt idx="6828">
                  <c:v>10.424699999999973</c:v>
                </c:pt>
                <c:pt idx="6829">
                  <c:v>10.425099999999986</c:v>
                </c:pt>
                <c:pt idx="6830">
                  <c:v>10.4255</c:v>
                </c:pt>
                <c:pt idx="6831">
                  <c:v>10.425999999999988</c:v>
                </c:pt>
                <c:pt idx="6832">
                  <c:v>10.426400000000001</c:v>
                </c:pt>
                <c:pt idx="6833">
                  <c:v>10.426800000000014</c:v>
                </c:pt>
                <c:pt idx="6834">
                  <c:v>10.427099999999996</c:v>
                </c:pt>
                <c:pt idx="6835">
                  <c:v>10.427500000000009</c:v>
                </c:pt>
                <c:pt idx="6836">
                  <c:v>10.427899999999966</c:v>
                </c:pt>
                <c:pt idx="6837">
                  <c:v>10.428300000000036</c:v>
                </c:pt>
                <c:pt idx="6838">
                  <c:v>10.42859999999996</c:v>
                </c:pt>
                <c:pt idx="6839">
                  <c:v>10.42900000000003</c:v>
                </c:pt>
                <c:pt idx="6840">
                  <c:v>10.429300000000012</c:v>
                </c:pt>
                <c:pt idx="6841">
                  <c:v>10.429700000000025</c:v>
                </c:pt>
                <c:pt idx="6842">
                  <c:v>10.430000000000007</c:v>
                </c:pt>
                <c:pt idx="6843">
                  <c:v>10.430300000000045</c:v>
                </c:pt>
                <c:pt idx="6844">
                  <c:v>10.43059999999997</c:v>
                </c:pt>
                <c:pt idx="6845">
                  <c:v>10.430900000000008</c:v>
                </c:pt>
                <c:pt idx="6846">
                  <c:v>10.43119999999999</c:v>
                </c:pt>
                <c:pt idx="6847">
                  <c:v>10.431500000000028</c:v>
                </c:pt>
                <c:pt idx="6848">
                  <c:v>10.43180000000001</c:v>
                </c:pt>
                <c:pt idx="6849">
                  <c:v>10.432100000000048</c:v>
                </c:pt>
                <c:pt idx="6850">
                  <c:v>10.432399999999973</c:v>
                </c:pt>
                <c:pt idx="6851">
                  <c:v>10.432599999999979</c:v>
                </c:pt>
                <c:pt idx="6852">
                  <c:v>10.432900000000018</c:v>
                </c:pt>
                <c:pt idx="6853">
                  <c:v>10.433199999999999</c:v>
                </c:pt>
                <c:pt idx="6854">
                  <c:v>10.433400000000006</c:v>
                </c:pt>
                <c:pt idx="6855">
                  <c:v>10.433599999999956</c:v>
                </c:pt>
                <c:pt idx="6856">
                  <c:v>10.433899999999994</c:v>
                </c:pt>
                <c:pt idx="6857">
                  <c:v>10.434100000000001</c:v>
                </c:pt>
                <c:pt idx="6858">
                  <c:v>10.434300000000007</c:v>
                </c:pt>
                <c:pt idx="6859">
                  <c:v>10.434499999999957</c:v>
                </c:pt>
                <c:pt idx="6860">
                  <c:v>10.434700000000021</c:v>
                </c:pt>
                <c:pt idx="6861">
                  <c:v>10.434899999999971</c:v>
                </c:pt>
                <c:pt idx="6862">
                  <c:v>10.435100000000034</c:v>
                </c:pt>
                <c:pt idx="6863">
                  <c:v>10.435299999999984</c:v>
                </c:pt>
                <c:pt idx="6864">
                  <c:v>10.43549999999999</c:v>
                </c:pt>
                <c:pt idx="6865">
                  <c:v>10.435599999999965</c:v>
                </c:pt>
                <c:pt idx="6866">
                  <c:v>10.435800000000029</c:v>
                </c:pt>
                <c:pt idx="6867">
                  <c:v>10.435900000000004</c:v>
                </c:pt>
                <c:pt idx="6868">
                  <c:v>10.43610000000001</c:v>
                </c:pt>
                <c:pt idx="6869">
                  <c:v>10.436199999999985</c:v>
                </c:pt>
                <c:pt idx="6870">
                  <c:v>10.436300000000017</c:v>
                </c:pt>
                <c:pt idx="6871">
                  <c:v>10.436500000000024</c:v>
                </c:pt>
                <c:pt idx="6872">
                  <c:v>10.436599999999999</c:v>
                </c:pt>
                <c:pt idx="6873">
                  <c:v>10.436699999999973</c:v>
                </c:pt>
                <c:pt idx="6874">
                  <c:v>10.436800000000005</c:v>
                </c:pt>
                <c:pt idx="6875">
                  <c:v>10.43689999999998</c:v>
                </c:pt>
                <c:pt idx="6876">
                  <c:v>10.436999999999955</c:v>
                </c:pt>
                <c:pt idx="6877">
                  <c:v>10.437099999999987</c:v>
                </c:pt>
                <c:pt idx="6878">
                  <c:v>10.437199999999962</c:v>
                </c:pt>
                <c:pt idx="6879">
                  <c:v>10.437200000000018</c:v>
                </c:pt>
                <c:pt idx="6880">
                  <c:v>10.437299999999993</c:v>
                </c:pt>
                <c:pt idx="6881">
                  <c:v>10.437299999999993</c:v>
                </c:pt>
                <c:pt idx="6882">
                  <c:v>10.437399999999968</c:v>
                </c:pt>
                <c:pt idx="6883">
                  <c:v>10.437400000000025</c:v>
                </c:pt>
                <c:pt idx="6884">
                  <c:v>10.4375</c:v>
                </c:pt>
                <c:pt idx="6885">
                  <c:v>10.4375</c:v>
                </c:pt>
                <c:pt idx="6886">
                  <c:v>10.4375</c:v>
                </c:pt>
                <c:pt idx="6887">
                  <c:v>10.437600000000032</c:v>
                </c:pt>
                <c:pt idx="6888">
                  <c:v>10.437599999999975</c:v>
                </c:pt>
                <c:pt idx="6889">
                  <c:v>10.437600000000032</c:v>
                </c:pt>
                <c:pt idx="6890">
                  <c:v>10.437599999999975</c:v>
                </c:pt>
                <c:pt idx="6891">
                  <c:v>10.437600000000032</c:v>
                </c:pt>
                <c:pt idx="6892">
                  <c:v>10.4375</c:v>
                </c:pt>
                <c:pt idx="6893">
                  <c:v>10.4375</c:v>
                </c:pt>
                <c:pt idx="6894">
                  <c:v>10.4375</c:v>
                </c:pt>
                <c:pt idx="6895">
                  <c:v>10.437400000000025</c:v>
                </c:pt>
                <c:pt idx="6896">
                  <c:v>10.437399999999968</c:v>
                </c:pt>
                <c:pt idx="6897">
                  <c:v>10.437400000000025</c:v>
                </c:pt>
                <c:pt idx="6898">
                  <c:v>10.437299999999993</c:v>
                </c:pt>
                <c:pt idx="6899">
                  <c:v>10.437200000000018</c:v>
                </c:pt>
                <c:pt idx="6900">
                  <c:v>10.437200000000018</c:v>
                </c:pt>
                <c:pt idx="6901">
                  <c:v>10.437099999999987</c:v>
                </c:pt>
                <c:pt idx="6902">
                  <c:v>10.437000000000012</c:v>
                </c:pt>
                <c:pt idx="6903">
                  <c:v>10.43689999999998</c:v>
                </c:pt>
                <c:pt idx="6904">
                  <c:v>10.436800000000005</c:v>
                </c:pt>
                <c:pt idx="6905">
                  <c:v>10.436699999999973</c:v>
                </c:pt>
                <c:pt idx="6906">
                  <c:v>10.436599999999999</c:v>
                </c:pt>
                <c:pt idx="6907">
                  <c:v>10.436499999999967</c:v>
                </c:pt>
                <c:pt idx="6908">
                  <c:v>10.436300000000017</c:v>
                </c:pt>
                <c:pt idx="6909">
                  <c:v>10.436199999999985</c:v>
                </c:pt>
                <c:pt idx="6910">
                  <c:v>10.43610000000001</c:v>
                </c:pt>
                <c:pt idx="6911">
                  <c:v>10.435900000000004</c:v>
                </c:pt>
                <c:pt idx="6912">
                  <c:v>10.435699999999997</c:v>
                </c:pt>
                <c:pt idx="6913">
                  <c:v>10.435599999999965</c:v>
                </c:pt>
                <c:pt idx="6914">
                  <c:v>10.435400000000016</c:v>
                </c:pt>
                <c:pt idx="6915">
                  <c:v>10.435200000000009</c:v>
                </c:pt>
                <c:pt idx="6916">
                  <c:v>10.435100000000034</c:v>
                </c:pt>
                <c:pt idx="6917">
                  <c:v>10.434899999999971</c:v>
                </c:pt>
                <c:pt idx="6918">
                  <c:v>10.434700000000021</c:v>
                </c:pt>
                <c:pt idx="6919">
                  <c:v>10.434500000000014</c:v>
                </c:pt>
                <c:pt idx="6920">
                  <c:v>10.434300000000007</c:v>
                </c:pt>
                <c:pt idx="6921">
                  <c:v>10.433999999999969</c:v>
                </c:pt>
                <c:pt idx="6922">
                  <c:v>10.433800000000019</c:v>
                </c:pt>
                <c:pt idx="6923">
                  <c:v>10.433600000000013</c:v>
                </c:pt>
                <c:pt idx="6924">
                  <c:v>10.433300000000031</c:v>
                </c:pt>
                <c:pt idx="6925">
                  <c:v>10.433100000000024</c:v>
                </c:pt>
                <c:pt idx="6926">
                  <c:v>10.432799999999986</c:v>
                </c:pt>
                <c:pt idx="6927">
                  <c:v>10.432599999999979</c:v>
                </c:pt>
                <c:pt idx="6928">
                  <c:v>10.432299999999998</c:v>
                </c:pt>
                <c:pt idx="6929">
                  <c:v>10.432000000000016</c:v>
                </c:pt>
                <c:pt idx="6930">
                  <c:v>10.431799999999953</c:v>
                </c:pt>
                <c:pt idx="6931">
                  <c:v>10.431500000000028</c:v>
                </c:pt>
                <c:pt idx="6932">
                  <c:v>10.43119999999999</c:v>
                </c:pt>
                <c:pt idx="6933">
                  <c:v>10.430900000000008</c:v>
                </c:pt>
                <c:pt idx="6934">
                  <c:v>10.43059999999997</c:v>
                </c:pt>
                <c:pt idx="6935">
                  <c:v>10.430200000000013</c:v>
                </c:pt>
                <c:pt idx="6936">
                  <c:v>10.429899999999975</c:v>
                </c:pt>
                <c:pt idx="6937">
                  <c:v>10.429599999999994</c:v>
                </c:pt>
                <c:pt idx="6938">
                  <c:v>10.42919999999998</c:v>
                </c:pt>
                <c:pt idx="6939">
                  <c:v>10.428899999999999</c:v>
                </c:pt>
                <c:pt idx="6940">
                  <c:v>10.428499999999985</c:v>
                </c:pt>
                <c:pt idx="6941">
                  <c:v>10.428200000000004</c:v>
                </c:pt>
                <c:pt idx="6942">
                  <c:v>10.427799999999991</c:v>
                </c:pt>
                <c:pt idx="6943">
                  <c:v>10.427400000000034</c:v>
                </c:pt>
                <c:pt idx="6944">
                  <c:v>10.427099999999996</c:v>
                </c:pt>
                <c:pt idx="6945">
                  <c:v>10.426700000000039</c:v>
                </c:pt>
                <c:pt idx="6946">
                  <c:v>10.426299999999969</c:v>
                </c:pt>
                <c:pt idx="6947">
                  <c:v>10.425900000000013</c:v>
                </c:pt>
                <c:pt idx="6948">
                  <c:v>10.4255</c:v>
                </c:pt>
                <c:pt idx="6949">
                  <c:v>10.425000000000011</c:v>
                </c:pt>
                <c:pt idx="6950">
                  <c:v>10.424599999999998</c:v>
                </c:pt>
                <c:pt idx="6951">
                  <c:v>10.424199999999985</c:v>
                </c:pt>
                <c:pt idx="6952">
                  <c:v>10.423699999999997</c:v>
                </c:pt>
                <c:pt idx="6953">
                  <c:v>10.423299999999983</c:v>
                </c:pt>
                <c:pt idx="6954">
                  <c:v>10.422799999999995</c:v>
                </c:pt>
                <c:pt idx="6955">
                  <c:v>10.422399999999982</c:v>
                </c:pt>
                <c:pt idx="6956">
                  <c:v>10.421899999999994</c:v>
                </c:pt>
                <c:pt idx="6957">
                  <c:v>10.421400000000006</c:v>
                </c:pt>
                <c:pt idx="6958">
                  <c:v>10.420900000000017</c:v>
                </c:pt>
                <c:pt idx="6959">
                  <c:v>10.420399999999972</c:v>
                </c:pt>
                <c:pt idx="6960">
                  <c:v>10.419899999999984</c:v>
                </c:pt>
                <c:pt idx="6961">
                  <c:v>10.419399999999996</c:v>
                </c:pt>
                <c:pt idx="6962">
                  <c:v>10.418900000000008</c:v>
                </c:pt>
                <c:pt idx="6963">
                  <c:v>10.418399999999963</c:v>
                </c:pt>
                <c:pt idx="6964">
                  <c:v>10.417900000000031</c:v>
                </c:pt>
                <c:pt idx="6965">
                  <c:v>10.417300000000012</c:v>
                </c:pt>
                <c:pt idx="6966">
                  <c:v>10.416800000000023</c:v>
                </c:pt>
                <c:pt idx="6967">
                  <c:v>10.416200000000003</c:v>
                </c:pt>
                <c:pt idx="6968">
                  <c:v>10.415700000000015</c:v>
                </c:pt>
                <c:pt idx="6969">
                  <c:v>10.415099999999995</c:v>
                </c:pt>
                <c:pt idx="6970">
                  <c:v>10.414500000000032</c:v>
                </c:pt>
                <c:pt idx="6971">
                  <c:v>10.413900000000012</c:v>
                </c:pt>
                <c:pt idx="6972">
                  <c:v>10.413400000000024</c:v>
                </c:pt>
                <c:pt idx="6973">
                  <c:v>10.412800000000004</c:v>
                </c:pt>
                <c:pt idx="6974">
                  <c:v>10.412200000000041</c:v>
                </c:pt>
                <c:pt idx="6975">
                  <c:v>10.41149999999999</c:v>
                </c:pt>
                <c:pt idx="6976">
                  <c:v>10.41089999999997</c:v>
                </c:pt>
                <c:pt idx="6977">
                  <c:v>10.410300000000007</c:v>
                </c:pt>
                <c:pt idx="6978">
                  <c:v>10.409699999999987</c:v>
                </c:pt>
                <c:pt idx="6979">
                  <c:v>10.408999999999992</c:v>
                </c:pt>
                <c:pt idx="6980">
                  <c:v>10.408399999999972</c:v>
                </c:pt>
                <c:pt idx="6981">
                  <c:v>10.407700000000034</c:v>
                </c:pt>
                <c:pt idx="6982">
                  <c:v>10.406999999999982</c:v>
                </c:pt>
                <c:pt idx="6983">
                  <c:v>10.406400000000019</c:v>
                </c:pt>
                <c:pt idx="6984">
                  <c:v>10.405699999999968</c:v>
                </c:pt>
                <c:pt idx="6985">
                  <c:v>10.40500000000003</c:v>
                </c:pt>
                <c:pt idx="6986">
                  <c:v>10.404299999999978</c:v>
                </c:pt>
                <c:pt idx="6987">
                  <c:v>10.40360000000004</c:v>
                </c:pt>
                <c:pt idx="6988">
                  <c:v>10.402899999999988</c:v>
                </c:pt>
                <c:pt idx="6989">
                  <c:v>10.402199999999993</c:v>
                </c:pt>
                <c:pt idx="6990">
                  <c:v>10.401499999999999</c:v>
                </c:pt>
                <c:pt idx="6991">
                  <c:v>10.400700000000029</c:v>
                </c:pt>
                <c:pt idx="6992">
                  <c:v>10.399999999999977</c:v>
                </c:pt>
                <c:pt idx="6993">
                  <c:v>10.399300000000039</c:v>
                </c:pt>
                <c:pt idx="6994">
                  <c:v>10.398500000000013</c:v>
                </c:pt>
                <c:pt idx="6995">
                  <c:v>10.397800000000018</c:v>
                </c:pt>
                <c:pt idx="6996">
                  <c:v>10.396999999999991</c:v>
                </c:pt>
                <c:pt idx="6997">
                  <c:v>10.396200000000022</c:v>
                </c:pt>
                <c:pt idx="6998">
                  <c:v>10.395399999999995</c:v>
                </c:pt>
                <c:pt idx="6999">
                  <c:v>10.394600000000025</c:v>
                </c:pt>
                <c:pt idx="7000">
                  <c:v>10.393899999999974</c:v>
                </c:pt>
                <c:pt idx="7001">
                  <c:v>10.392999999999972</c:v>
                </c:pt>
                <c:pt idx="7002">
                  <c:v>10.392200000000003</c:v>
                </c:pt>
                <c:pt idx="7003">
                  <c:v>10.391399999999976</c:v>
                </c:pt>
                <c:pt idx="7004">
                  <c:v>10.390600000000006</c:v>
                </c:pt>
                <c:pt idx="7005">
                  <c:v>10.38979999999998</c:v>
                </c:pt>
                <c:pt idx="7006">
                  <c:v>10.388900000000035</c:v>
                </c:pt>
                <c:pt idx="7007">
                  <c:v>10.388099999999952</c:v>
                </c:pt>
                <c:pt idx="7008">
                  <c:v>10.387200000000007</c:v>
                </c:pt>
                <c:pt idx="7009">
                  <c:v>10.386399999999981</c:v>
                </c:pt>
                <c:pt idx="7010">
                  <c:v>10.385500000000036</c:v>
                </c:pt>
                <c:pt idx="7011">
                  <c:v>10.384599999999978</c:v>
                </c:pt>
                <c:pt idx="7012">
                  <c:v>10.383700000000033</c:v>
                </c:pt>
                <c:pt idx="7013">
                  <c:v>10.382900000000006</c:v>
                </c:pt>
                <c:pt idx="7014">
                  <c:v>10.382000000000005</c:v>
                </c:pt>
                <c:pt idx="7015">
                  <c:v>10.381100000000004</c:v>
                </c:pt>
                <c:pt idx="7016">
                  <c:v>10.380100000000027</c:v>
                </c:pt>
                <c:pt idx="7017">
                  <c:v>10.379199999999969</c:v>
                </c:pt>
                <c:pt idx="7018">
                  <c:v>10.378300000000024</c:v>
                </c:pt>
                <c:pt idx="7019">
                  <c:v>10.377399999999966</c:v>
                </c:pt>
                <c:pt idx="7020">
                  <c:v>10.376400000000046</c:v>
                </c:pt>
                <c:pt idx="7021">
                  <c:v>10.375499999999988</c:v>
                </c:pt>
                <c:pt idx="7022">
                  <c:v>10.374500000000012</c:v>
                </c:pt>
                <c:pt idx="7023">
                  <c:v>10.37360000000001</c:v>
                </c:pt>
                <c:pt idx="7024">
                  <c:v>10.372600000000034</c:v>
                </c:pt>
                <c:pt idx="7025">
                  <c:v>10.371600000000001</c:v>
                </c:pt>
                <c:pt idx="7026">
                  <c:v>10.370599999999968</c:v>
                </c:pt>
                <c:pt idx="7027">
                  <c:v>10.369700000000023</c:v>
                </c:pt>
                <c:pt idx="7028">
                  <c:v>10.36869999999999</c:v>
                </c:pt>
                <c:pt idx="7029">
                  <c:v>10.367700000000013</c:v>
                </c:pt>
                <c:pt idx="7030">
                  <c:v>10.36669999999998</c:v>
                </c:pt>
                <c:pt idx="7031">
                  <c:v>10.365600000000029</c:v>
                </c:pt>
                <c:pt idx="7032">
                  <c:v>10.364599999999996</c:v>
                </c:pt>
                <c:pt idx="7033">
                  <c:v>10.363600000000019</c:v>
                </c:pt>
                <c:pt idx="7034">
                  <c:v>10.362499999999955</c:v>
                </c:pt>
                <c:pt idx="7035">
                  <c:v>10.361500000000035</c:v>
                </c:pt>
                <c:pt idx="7036">
                  <c:v>10.360500000000002</c:v>
                </c:pt>
                <c:pt idx="7037">
                  <c:v>10.359399999999994</c:v>
                </c:pt>
                <c:pt idx="7038">
                  <c:v>10.358299999999986</c:v>
                </c:pt>
                <c:pt idx="7039">
                  <c:v>10.357300000000009</c:v>
                </c:pt>
                <c:pt idx="7040">
                  <c:v>10.356200000000001</c:v>
                </c:pt>
                <c:pt idx="7041">
                  <c:v>10.355099999999993</c:v>
                </c:pt>
                <c:pt idx="7042">
                  <c:v>10.353999999999985</c:v>
                </c:pt>
                <c:pt idx="7043">
                  <c:v>10.352900000000034</c:v>
                </c:pt>
                <c:pt idx="7044">
                  <c:v>10.351799999999969</c:v>
                </c:pt>
                <c:pt idx="7045">
                  <c:v>10.350700000000018</c:v>
                </c:pt>
                <c:pt idx="7046">
                  <c:v>10.349600000000009</c:v>
                </c:pt>
                <c:pt idx="7047">
                  <c:v>10.348400000000026</c:v>
                </c:pt>
                <c:pt idx="7048">
                  <c:v>10.347300000000018</c:v>
                </c:pt>
                <c:pt idx="7049">
                  <c:v>10.34620000000001</c:v>
                </c:pt>
                <c:pt idx="7050">
                  <c:v>10.345000000000027</c:v>
                </c:pt>
                <c:pt idx="7051">
                  <c:v>10.343899999999962</c:v>
                </c:pt>
                <c:pt idx="7052">
                  <c:v>10.342699999999979</c:v>
                </c:pt>
                <c:pt idx="7053">
                  <c:v>10.341499999999996</c:v>
                </c:pt>
                <c:pt idx="7054">
                  <c:v>10.340399999999988</c:v>
                </c:pt>
                <c:pt idx="7055">
                  <c:v>10.339200000000005</c:v>
                </c:pt>
                <c:pt idx="7056">
                  <c:v>10.338000000000022</c:v>
                </c:pt>
                <c:pt idx="7057">
                  <c:v>10.336799999999982</c:v>
                </c:pt>
                <c:pt idx="7058">
                  <c:v>10.335599999999999</c:v>
                </c:pt>
                <c:pt idx="7059">
                  <c:v>10.33439999999996</c:v>
                </c:pt>
                <c:pt idx="7060">
                  <c:v>10.333200000000033</c:v>
                </c:pt>
                <c:pt idx="7061">
                  <c:v>10.331899999999962</c:v>
                </c:pt>
                <c:pt idx="7062">
                  <c:v>10.330700000000036</c:v>
                </c:pt>
                <c:pt idx="7063">
                  <c:v>10.329499999999996</c:v>
                </c:pt>
                <c:pt idx="7064">
                  <c:v>10.328200000000038</c:v>
                </c:pt>
                <c:pt idx="7065">
                  <c:v>10.326999999999998</c:v>
                </c:pt>
                <c:pt idx="7066">
                  <c:v>10.32570000000004</c:v>
                </c:pt>
                <c:pt idx="7067">
                  <c:v>10.324399999999969</c:v>
                </c:pt>
                <c:pt idx="7068">
                  <c:v>10.323200000000043</c:v>
                </c:pt>
                <c:pt idx="7069">
                  <c:v>10.321899999999971</c:v>
                </c:pt>
                <c:pt idx="7070">
                  <c:v>10.320600000000013</c:v>
                </c:pt>
                <c:pt idx="7071">
                  <c:v>10.319299999999998</c:v>
                </c:pt>
                <c:pt idx="7072">
                  <c:v>10.31800000000004</c:v>
                </c:pt>
                <c:pt idx="7073">
                  <c:v>10.316700000000026</c:v>
                </c:pt>
                <c:pt idx="7074">
                  <c:v>10.315400000000011</c:v>
                </c:pt>
                <c:pt idx="7075">
                  <c:v>10.314099999999996</c:v>
                </c:pt>
                <c:pt idx="7076">
                  <c:v>10.31269999999995</c:v>
                </c:pt>
                <c:pt idx="7077">
                  <c:v>10.311399999999992</c:v>
                </c:pt>
                <c:pt idx="7078">
                  <c:v>10.310099999999977</c:v>
                </c:pt>
                <c:pt idx="7079">
                  <c:v>10.308699999999988</c:v>
                </c:pt>
                <c:pt idx="7080">
                  <c:v>10.307399999999973</c:v>
                </c:pt>
                <c:pt idx="7081">
                  <c:v>10.305999999999983</c:v>
                </c:pt>
                <c:pt idx="7082">
                  <c:v>10.304599999999994</c:v>
                </c:pt>
                <c:pt idx="7083">
                  <c:v>10.303300000000036</c:v>
                </c:pt>
                <c:pt idx="7084">
                  <c:v>10.301899999999989</c:v>
                </c:pt>
                <c:pt idx="7085">
                  <c:v>10.3005</c:v>
                </c:pt>
                <c:pt idx="7086">
                  <c:v>10.29910000000001</c:v>
                </c:pt>
                <c:pt idx="7087">
                  <c:v>10.29770000000002</c:v>
                </c:pt>
                <c:pt idx="7088">
                  <c:v>10.296299999999974</c:v>
                </c:pt>
                <c:pt idx="7089">
                  <c:v>10.294900000000041</c:v>
                </c:pt>
                <c:pt idx="7090">
                  <c:v>10.293499999999995</c:v>
                </c:pt>
                <c:pt idx="7091">
                  <c:v>10.29200000000003</c:v>
                </c:pt>
                <c:pt idx="7092">
                  <c:v>10.290599999999984</c:v>
                </c:pt>
                <c:pt idx="7093">
                  <c:v>10.289100000000019</c:v>
                </c:pt>
                <c:pt idx="7094">
                  <c:v>10.287699999999973</c:v>
                </c:pt>
                <c:pt idx="7095">
                  <c:v>10.286200000000008</c:v>
                </c:pt>
                <c:pt idx="7096">
                  <c:v>10.284800000000018</c:v>
                </c:pt>
                <c:pt idx="7097">
                  <c:v>10.283299999999997</c:v>
                </c:pt>
                <c:pt idx="7098">
                  <c:v>10.281799999999976</c:v>
                </c:pt>
                <c:pt idx="7099">
                  <c:v>10.280400000000043</c:v>
                </c:pt>
                <c:pt idx="7100">
                  <c:v>10.278900000000021</c:v>
                </c:pt>
                <c:pt idx="7101">
                  <c:v>10.2774</c:v>
                </c:pt>
                <c:pt idx="7102">
                  <c:v>10.275899999999979</c:v>
                </c:pt>
                <c:pt idx="7103">
                  <c:v>10.274399999999957</c:v>
                </c:pt>
                <c:pt idx="7104">
                  <c:v>10.272800000000018</c:v>
                </c:pt>
                <c:pt idx="7105">
                  <c:v>10.271299999999997</c:v>
                </c:pt>
                <c:pt idx="7106">
                  <c:v>10.269800000000032</c:v>
                </c:pt>
                <c:pt idx="7107">
                  <c:v>10.268199999999979</c:v>
                </c:pt>
                <c:pt idx="7108">
                  <c:v>10.266700000000014</c:v>
                </c:pt>
                <c:pt idx="7109">
                  <c:v>10.265099999999961</c:v>
                </c:pt>
                <c:pt idx="7110">
                  <c:v>10.263599999999997</c:v>
                </c:pt>
                <c:pt idx="7111">
                  <c:v>10.262</c:v>
                </c:pt>
                <c:pt idx="7112">
                  <c:v>10.260400000000004</c:v>
                </c:pt>
                <c:pt idx="7113">
                  <c:v>10.258899999999983</c:v>
                </c:pt>
                <c:pt idx="7114">
                  <c:v>10.257300000000043</c:v>
                </c:pt>
                <c:pt idx="7115">
                  <c:v>10.25569999999999</c:v>
                </c:pt>
                <c:pt idx="7116">
                  <c:v>10.254099999999994</c:v>
                </c:pt>
                <c:pt idx="7117">
                  <c:v>10.252499999999998</c:v>
                </c:pt>
                <c:pt idx="7118">
                  <c:v>10.250900000000001</c:v>
                </c:pt>
                <c:pt idx="7119">
                  <c:v>10.249199999999973</c:v>
                </c:pt>
                <c:pt idx="7120">
                  <c:v>10.247600000000034</c:v>
                </c:pt>
                <c:pt idx="7121">
                  <c:v>10.245999999999981</c:v>
                </c:pt>
                <c:pt idx="7122">
                  <c:v>10.24430000000001</c:v>
                </c:pt>
                <c:pt idx="7123">
                  <c:v>10.242700000000013</c:v>
                </c:pt>
                <c:pt idx="7124">
                  <c:v>10.241000000000042</c:v>
                </c:pt>
                <c:pt idx="7125">
                  <c:v>10.239399999999989</c:v>
                </c:pt>
                <c:pt idx="7126">
                  <c:v>10.237699999999961</c:v>
                </c:pt>
                <c:pt idx="7127">
                  <c:v>10.23599999999999</c:v>
                </c:pt>
                <c:pt idx="7128">
                  <c:v>10.234299999999962</c:v>
                </c:pt>
                <c:pt idx="7129">
                  <c:v>10.232599999999991</c:v>
                </c:pt>
                <c:pt idx="7130">
                  <c:v>10.230999999999995</c:v>
                </c:pt>
                <c:pt idx="7131">
                  <c:v>10.229199999999992</c:v>
                </c:pt>
                <c:pt idx="7132">
                  <c:v>10.227499999999964</c:v>
                </c:pt>
                <c:pt idx="7133">
                  <c:v>10.225799999999992</c:v>
                </c:pt>
                <c:pt idx="7134">
                  <c:v>10.224099999999964</c:v>
                </c:pt>
                <c:pt idx="7135">
                  <c:v>10.222399999999993</c:v>
                </c:pt>
                <c:pt idx="7136">
                  <c:v>10.22059999999999</c:v>
                </c:pt>
                <c:pt idx="7137">
                  <c:v>10.218900000000019</c:v>
                </c:pt>
                <c:pt idx="7138">
                  <c:v>10.217099999999959</c:v>
                </c:pt>
                <c:pt idx="7139">
                  <c:v>10.215399999999988</c:v>
                </c:pt>
                <c:pt idx="7140">
                  <c:v>10.213599999999985</c:v>
                </c:pt>
                <c:pt idx="7141">
                  <c:v>10.211800000000039</c:v>
                </c:pt>
                <c:pt idx="7142">
                  <c:v>10.20999999999998</c:v>
                </c:pt>
                <c:pt idx="7143">
                  <c:v>10.208200000000033</c:v>
                </c:pt>
                <c:pt idx="7144">
                  <c:v>10.206399999999974</c:v>
                </c:pt>
                <c:pt idx="7145">
                  <c:v>10.204600000000028</c:v>
                </c:pt>
                <c:pt idx="7146">
                  <c:v>10.202799999999968</c:v>
                </c:pt>
                <c:pt idx="7147">
                  <c:v>10.201000000000022</c:v>
                </c:pt>
                <c:pt idx="7148">
                  <c:v>10.199200000000019</c:v>
                </c:pt>
                <c:pt idx="7149">
                  <c:v>10.197300000000041</c:v>
                </c:pt>
                <c:pt idx="7150">
                  <c:v>10.195499999999981</c:v>
                </c:pt>
                <c:pt idx="7151">
                  <c:v>10.193599999999947</c:v>
                </c:pt>
                <c:pt idx="7152">
                  <c:v>10.191800000000001</c:v>
                </c:pt>
                <c:pt idx="7153">
                  <c:v>10.189899999999966</c:v>
                </c:pt>
                <c:pt idx="7154">
                  <c:v>10.18810000000002</c:v>
                </c:pt>
                <c:pt idx="7155">
                  <c:v>10.186199999999985</c:v>
                </c:pt>
                <c:pt idx="7156">
                  <c:v>10.184300000000007</c:v>
                </c:pt>
                <c:pt idx="7157">
                  <c:v>10.182399999999973</c:v>
                </c:pt>
                <c:pt idx="7158">
                  <c:v>10.180499999999995</c:v>
                </c:pt>
                <c:pt idx="7159">
                  <c:v>10.17859999999996</c:v>
                </c:pt>
                <c:pt idx="7160">
                  <c:v>10.176700000000039</c:v>
                </c:pt>
                <c:pt idx="7161">
                  <c:v>10.174800000000005</c:v>
                </c:pt>
                <c:pt idx="7162">
                  <c:v>10.172799999999995</c:v>
                </c:pt>
                <c:pt idx="7163">
                  <c:v>10.170899999999961</c:v>
                </c:pt>
                <c:pt idx="7164">
                  <c:v>10.16900000000004</c:v>
                </c:pt>
                <c:pt idx="7165">
                  <c:v>10.166999999999973</c:v>
                </c:pt>
                <c:pt idx="7166">
                  <c:v>10.165099999999995</c:v>
                </c:pt>
                <c:pt idx="7167">
                  <c:v>10.163099999999986</c:v>
                </c:pt>
                <c:pt idx="7168">
                  <c:v>10.161100000000033</c:v>
                </c:pt>
                <c:pt idx="7169">
                  <c:v>10.159099999999967</c:v>
                </c:pt>
                <c:pt idx="7170">
                  <c:v>10.157200000000046</c:v>
                </c:pt>
                <c:pt idx="7171">
                  <c:v>10.155199999999979</c:v>
                </c:pt>
                <c:pt idx="7172">
                  <c:v>10.153200000000027</c:v>
                </c:pt>
                <c:pt idx="7173">
                  <c:v>10.151200000000017</c:v>
                </c:pt>
                <c:pt idx="7174">
                  <c:v>10.149200000000008</c:v>
                </c:pt>
                <c:pt idx="7175">
                  <c:v>10.147100000000023</c:v>
                </c:pt>
                <c:pt idx="7176">
                  <c:v>10.145099999999957</c:v>
                </c:pt>
                <c:pt idx="7177">
                  <c:v>10.143100000000004</c:v>
                </c:pt>
                <c:pt idx="7178">
                  <c:v>10.140999999999963</c:v>
                </c:pt>
                <c:pt idx="7179">
                  <c:v>10.13900000000001</c:v>
                </c:pt>
                <c:pt idx="7180">
                  <c:v>10.136899999999969</c:v>
                </c:pt>
                <c:pt idx="7181">
                  <c:v>10.134900000000016</c:v>
                </c:pt>
                <c:pt idx="7182">
                  <c:v>10.132799999999975</c:v>
                </c:pt>
                <c:pt idx="7183">
                  <c:v>10.13069999999999</c:v>
                </c:pt>
                <c:pt idx="7184">
                  <c:v>10.128600000000006</c:v>
                </c:pt>
                <c:pt idx="7185">
                  <c:v>10.126599999999996</c:v>
                </c:pt>
                <c:pt idx="7186">
                  <c:v>10.124500000000012</c:v>
                </c:pt>
                <c:pt idx="7187">
                  <c:v>10.122400000000027</c:v>
                </c:pt>
                <c:pt idx="7188">
                  <c:v>10.120200000000011</c:v>
                </c:pt>
                <c:pt idx="7189">
                  <c:v>10.118100000000027</c:v>
                </c:pt>
                <c:pt idx="7190">
                  <c:v>10.115999999999985</c:v>
                </c:pt>
                <c:pt idx="7191">
                  <c:v>10.113900000000001</c:v>
                </c:pt>
                <c:pt idx="7192">
                  <c:v>10.111699999999985</c:v>
                </c:pt>
                <c:pt idx="7193">
                  <c:v>10.1096</c:v>
                </c:pt>
                <c:pt idx="7194">
                  <c:v>10.107399999999984</c:v>
                </c:pt>
                <c:pt idx="7195">
                  <c:v>10.1053</c:v>
                </c:pt>
                <c:pt idx="7196">
                  <c:v>10.103099999999984</c:v>
                </c:pt>
                <c:pt idx="7197">
                  <c:v>10.100900000000024</c:v>
                </c:pt>
                <c:pt idx="7198">
                  <c:v>10.098700000000008</c:v>
                </c:pt>
                <c:pt idx="7199">
                  <c:v>10.096600000000024</c:v>
                </c:pt>
                <c:pt idx="7200">
                  <c:v>10.094400000000007</c:v>
                </c:pt>
                <c:pt idx="7201">
                  <c:v>10.092199999999991</c:v>
                </c:pt>
                <c:pt idx="7202">
                  <c:v>10.0899</c:v>
                </c:pt>
                <c:pt idx="7203">
                  <c:v>10.087699999999984</c:v>
                </c:pt>
                <c:pt idx="7204">
                  <c:v>10.085500000000025</c:v>
                </c:pt>
                <c:pt idx="7205">
                  <c:v>10.083299999999952</c:v>
                </c:pt>
                <c:pt idx="7206">
                  <c:v>10.081000000000017</c:v>
                </c:pt>
                <c:pt idx="7207">
                  <c:v>10.078800000000001</c:v>
                </c:pt>
                <c:pt idx="7208">
                  <c:v>10.07650000000001</c:v>
                </c:pt>
                <c:pt idx="7209">
                  <c:v>10.074299999999994</c:v>
                </c:pt>
                <c:pt idx="7210">
                  <c:v>10.072000000000003</c:v>
                </c:pt>
                <c:pt idx="7211">
                  <c:v>10.069700000000012</c:v>
                </c:pt>
                <c:pt idx="7212">
                  <c:v>10.067400000000021</c:v>
                </c:pt>
                <c:pt idx="7213">
                  <c:v>10.065099999999973</c:v>
                </c:pt>
                <c:pt idx="7214">
                  <c:v>10.062800000000038</c:v>
                </c:pt>
                <c:pt idx="7215">
                  <c:v>10.06049999999999</c:v>
                </c:pt>
                <c:pt idx="7216">
                  <c:v>10.058199999999999</c:v>
                </c:pt>
                <c:pt idx="7217">
                  <c:v>10.055900000000008</c:v>
                </c:pt>
                <c:pt idx="7218">
                  <c:v>10.053600000000017</c:v>
                </c:pt>
                <c:pt idx="7219">
                  <c:v>10.051299999999969</c:v>
                </c:pt>
                <c:pt idx="7220">
                  <c:v>10.048900000000003</c:v>
                </c:pt>
                <c:pt idx="7221">
                  <c:v>10.046600000000012</c:v>
                </c:pt>
                <c:pt idx="7222">
                  <c:v>10.044200000000046</c:v>
                </c:pt>
                <c:pt idx="7223">
                  <c:v>10.041899999999998</c:v>
                </c:pt>
                <c:pt idx="7224">
                  <c:v>10.039500000000032</c:v>
                </c:pt>
                <c:pt idx="7225">
                  <c:v>10.037100000000009</c:v>
                </c:pt>
                <c:pt idx="7226">
                  <c:v>10.034699999999987</c:v>
                </c:pt>
                <c:pt idx="7227">
                  <c:v>10.032300000000021</c:v>
                </c:pt>
                <c:pt idx="7228">
                  <c:v>10.029899999999998</c:v>
                </c:pt>
                <c:pt idx="7229">
                  <c:v>10.027500000000032</c:v>
                </c:pt>
                <c:pt idx="7230">
                  <c:v>10.025099999999952</c:v>
                </c:pt>
                <c:pt idx="7231">
                  <c:v>10.022699999999986</c:v>
                </c:pt>
                <c:pt idx="7232">
                  <c:v>10.020299999999963</c:v>
                </c:pt>
                <c:pt idx="7233">
                  <c:v>10.017899999999997</c:v>
                </c:pt>
                <c:pt idx="7234">
                  <c:v>10.0154</c:v>
                </c:pt>
                <c:pt idx="7235">
                  <c:v>10.013000000000034</c:v>
                </c:pt>
                <c:pt idx="7236">
                  <c:v>10.010499999999979</c:v>
                </c:pt>
                <c:pt idx="7237">
                  <c:v>10.008100000000013</c:v>
                </c:pt>
                <c:pt idx="7238">
                  <c:v>10.005599999999959</c:v>
                </c:pt>
                <c:pt idx="7239">
                  <c:v>10.003100000000018</c:v>
                </c:pt>
                <c:pt idx="7240">
                  <c:v>10.000599999999963</c:v>
                </c:pt>
                <c:pt idx="7241">
                  <c:v>9.9981000000000222</c:v>
                </c:pt>
                <c:pt idx="7242">
                  <c:v>9.9955999999999676</c:v>
                </c:pt>
                <c:pt idx="7243">
                  <c:v>9.9931000000000267</c:v>
                </c:pt>
                <c:pt idx="7244">
                  <c:v>9.9905999999999722</c:v>
                </c:pt>
                <c:pt idx="7245">
                  <c:v>9.9881000000000313</c:v>
                </c:pt>
                <c:pt idx="7246">
                  <c:v>9.9855999999999767</c:v>
                </c:pt>
                <c:pt idx="7247">
                  <c:v>9.9831000000000358</c:v>
                </c:pt>
                <c:pt idx="7248">
                  <c:v>9.9805000000000064</c:v>
                </c:pt>
                <c:pt idx="7249">
                  <c:v>9.9780000000000086</c:v>
                </c:pt>
                <c:pt idx="7250">
                  <c:v>9.9753999999999792</c:v>
                </c:pt>
                <c:pt idx="7251">
                  <c:v>9.9728999999999814</c:v>
                </c:pt>
                <c:pt idx="7252">
                  <c:v>9.9703000000000088</c:v>
                </c:pt>
                <c:pt idx="7253">
                  <c:v>9.9676999999999794</c:v>
                </c:pt>
                <c:pt idx="7254">
                  <c:v>9.9651000000000067</c:v>
                </c:pt>
                <c:pt idx="7255">
                  <c:v>9.9624999999999773</c:v>
                </c:pt>
                <c:pt idx="7256">
                  <c:v>9.9599000000000046</c:v>
                </c:pt>
                <c:pt idx="7257">
                  <c:v>9.9572999999999752</c:v>
                </c:pt>
                <c:pt idx="7258">
                  <c:v>9.9547000000000025</c:v>
                </c:pt>
                <c:pt idx="7259">
                  <c:v>9.9520999999999731</c:v>
                </c:pt>
                <c:pt idx="7260">
                  <c:v>9.9495000000000005</c:v>
                </c:pt>
                <c:pt idx="7261">
                  <c:v>9.9467999999999961</c:v>
                </c:pt>
                <c:pt idx="7262">
                  <c:v>9.9442000000000235</c:v>
                </c:pt>
                <c:pt idx="7263">
                  <c:v>9.9414999999999623</c:v>
                </c:pt>
                <c:pt idx="7264">
                  <c:v>9.9388999999999896</c:v>
                </c:pt>
                <c:pt idx="7265">
                  <c:v>9.9361999999999853</c:v>
                </c:pt>
                <c:pt idx="7266">
                  <c:v>9.9335000000000377</c:v>
                </c:pt>
                <c:pt idx="7267">
                  <c:v>9.9309000000000083</c:v>
                </c:pt>
                <c:pt idx="7268">
                  <c:v>9.9282000000000039</c:v>
                </c:pt>
                <c:pt idx="7269">
                  <c:v>9.9254999999999995</c:v>
                </c:pt>
                <c:pt idx="7270">
                  <c:v>9.9227999999999952</c:v>
                </c:pt>
                <c:pt idx="7271">
                  <c:v>9.9200999999999908</c:v>
                </c:pt>
                <c:pt idx="7272">
                  <c:v>9.9174000000000433</c:v>
                </c:pt>
                <c:pt idx="7273">
                  <c:v>9.9146999999999821</c:v>
                </c:pt>
                <c:pt idx="7274">
                  <c:v>9.9119000000000028</c:v>
                </c:pt>
                <c:pt idx="7275">
                  <c:v>9.9091999999999985</c:v>
                </c:pt>
                <c:pt idx="7276">
                  <c:v>9.9064999999999941</c:v>
                </c:pt>
                <c:pt idx="7277">
                  <c:v>9.9037000000000148</c:v>
                </c:pt>
                <c:pt idx="7278">
                  <c:v>9.9009999999999536</c:v>
                </c:pt>
                <c:pt idx="7279">
                  <c:v>9.8982000000000312</c:v>
                </c:pt>
                <c:pt idx="7280">
                  <c:v>9.8953999999999951</c:v>
                </c:pt>
                <c:pt idx="7281">
                  <c:v>9.8926999999999907</c:v>
                </c:pt>
                <c:pt idx="7282">
                  <c:v>9.8898999999999546</c:v>
                </c:pt>
                <c:pt idx="7283">
                  <c:v>9.8871000000000322</c:v>
                </c:pt>
                <c:pt idx="7284">
                  <c:v>9.8842999999999961</c:v>
                </c:pt>
                <c:pt idx="7285">
                  <c:v>9.8815000000000168</c:v>
                </c:pt>
                <c:pt idx="7286">
                  <c:v>9.8786999999999807</c:v>
                </c:pt>
                <c:pt idx="7287">
                  <c:v>9.8759000000000015</c:v>
                </c:pt>
                <c:pt idx="7288">
                  <c:v>9.8730999999999653</c:v>
                </c:pt>
                <c:pt idx="7289">
                  <c:v>9.8702000000000112</c:v>
                </c:pt>
                <c:pt idx="7290">
                  <c:v>9.8673999999999751</c:v>
                </c:pt>
                <c:pt idx="7291">
                  <c:v>9.8645000000000209</c:v>
                </c:pt>
                <c:pt idx="7292">
                  <c:v>9.8616999999999848</c:v>
                </c:pt>
                <c:pt idx="7293">
                  <c:v>9.8588000000000306</c:v>
                </c:pt>
                <c:pt idx="7294">
                  <c:v>9.8559999999999945</c:v>
                </c:pt>
                <c:pt idx="7295">
                  <c:v>9.8531000000000404</c:v>
                </c:pt>
                <c:pt idx="7296">
                  <c:v>9.8501999999999725</c:v>
                </c:pt>
                <c:pt idx="7297">
                  <c:v>9.8473000000000184</c:v>
                </c:pt>
                <c:pt idx="7298">
                  <c:v>9.8444999999999823</c:v>
                </c:pt>
                <c:pt idx="7299">
                  <c:v>9.8416000000000281</c:v>
                </c:pt>
                <c:pt idx="7300">
                  <c:v>9.8387000000000171</c:v>
                </c:pt>
                <c:pt idx="7301">
                  <c:v>9.8356999999999744</c:v>
                </c:pt>
                <c:pt idx="7302">
                  <c:v>9.8328000000000202</c:v>
                </c:pt>
                <c:pt idx="7303">
                  <c:v>9.8298999999999523</c:v>
                </c:pt>
                <c:pt idx="7304">
                  <c:v>9.8269999999999982</c:v>
                </c:pt>
                <c:pt idx="7305">
                  <c:v>9.8239999999999554</c:v>
                </c:pt>
                <c:pt idx="7306">
                  <c:v>9.8211000000000013</c:v>
                </c:pt>
                <c:pt idx="7307">
                  <c:v>9.8181999999999903</c:v>
                </c:pt>
                <c:pt idx="7308">
                  <c:v>9.8152000000000044</c:v>
                </c:pt>
                <c:pt idx="7309">
                  <c:v>9.8121999999999616</c:v>
                </c:pt>
                <c:pt idx="7310">
                  <c:v>9.8093000000000075</c:v>
                </c:pt>
                <c:pt idx="7311">
                  <c:v>9.8062999999999647</c:v>
                </c:pt>
                <c:pt idx="7312">
                  <c:v>9.8033000000000357</c:v>
                </c:pt>
                <c:pt idx="7313">
                  <c:v>9.8002999999999929</c:v>
                </c:pt>
                <c:pt idx="7314">
                  <c:v>9.797300000000007</c:v>
                </c:pt>
                <c:pt idx="7315">
                  <c:v>9.7942999999999643</c:v>
                </c:pt>
                <c:pt idx="7316">
                  <c:v>9.7913000000000352</c:v>
                </c:pt>
                <c:pt idx="7317">
                  <c:v>9.7882999999999925</c:v>
                </c:pt>
                <c:pt idx="7318">
                  <c:v>9.7853000000000065</c:v>
                </c:pt>
                <c:pt idx="7319">
                  <c:v>9.7823000000000206</c:v>
                </c:pt>
                <c:pt idx="7320">
                  <c:v>9.779200000000003</c:v>
                </c:pt>
                <c:pt idx="7321">
                  <c:v>9.7762000000000171</c:v>
                </c:pt>
                <c:pt idx="7322">
                  <c:v>9.7730999999999995</c:v>
                </c:pt>
                <c:pt idx="7323">
                  <c:v>9.7701000000000136</c:v>
                </c:pt>
                <c:pt idx="7324">
                  <c:v>9.7670000000000528</c:v>
                </c:pt>
                <c:pt idx="7325">
                  <c:v>9.76400000000001</c:v>
                </c:pt>
                <c:pt idx="7326">
                  <c:v>9.7608999999999924</c:v>
                </c:pt>
                <c:pt idx="7327">
                  <c:v>9.7577999999999747</c:v>
                </c:pt>
                <c:pt idx="7328">
                  <c:v>9.7546999999999571</c:v>
                </c:pt>
                <c:pt idx="7329">
                  <c:v>9.7515999999999963</c:v>
                </c:pt>
                <c:pt idx="7330">
                  <c:v>9.7484999999999786</c:v>
                </c:pt>
                <c:pt idx="7331">
                  <c:v>9.7454000000000178</c:v>
                </c:pt>
                <c:pt idx="7332">
                  <c:v>9.7423000000000002</c:v>
                </c:pt>
                <c:pt idx="7333">
                  <c:v>9.7391999999999825</c:v>
                </c:pt>
                <c:pt idx="7334">
                  <c:v>9.7360999999999649</c:v>
                </c:pt>
                <c:pt idx="7335">
                  <c:v>9.7329000000000292</c:v>
                </c:pt>
                <c:pt idx="7336">
                  <c:v>9.7298000000000116</c:v>
                </c:pt>
                <c:pt idx="7337">
                  <c:v>9.7266999999999939</c:v>
                </c:pt>
                <c:pt idx="7338">
                  <c:v>9.7235000000000014</c:v>
                </c:pt>
                <c:pt idx="7339">
                  <c:v>9.7204000000000406</c:v>
                </c:pt>
                <c:pt idx="7340">
                  <c:v>9.7171999999999912</c:v>
                </c:pt>
                <c:pt idx="7341">
                  <c:v>9.7139999999999986</c:v>
                </c:pt>
                <c:pt idx="7342">
                  <c:v>9.7108000000000061</c:v>
                </c:pt>
                <c:pt idx="7343">
                  <c:v>9.7077000000000453</c:v>
                </c:pt>
                <c:pt idx="7344">
                  <c:v>9.7044999999999959</c:v>
                </c:pt>
                <c:pt idx="7345">
                  <c:v>9.7013000000000034</c:v>
                </c:pt>
                <c:pt idx="7346">
                  <c:v>9.6981000000000108</c:v>
                </c:pt>
                <c:pt idx="7347">
                  <c:v>9.6949000000000183</c:v>
                </c:pt>
                <c:pt idx="7348">
                  <c:v>9.6917000000000257</c:v>
                </c:pt>
                <c:pt idx="7349">
                  <c:v>9.6884000000000015</c:v>
                </c:pt>
                <c:pt idx="7350">
                  <c:v>9.6852000000000089</c:v>
                </c:pt>
                <c:pt idx="7351">
                  <c:v>9.6819999999999595</c:v>
                </c:pt>
                <c:pt idx="7352">
                  <c:v>9.6786999999999921</c:v>
                </c:pt>
                <c:pt idx="7353">
                  <c:v>9.6754999999999995</c:v>
                </c:pt>
                <c:pt idx="7354">
                  <c:v>9.6722000000000321</c:v>
                </c:pt>
                <c:pt idx="7355">
                  <c:v>9.6689999999999827</c:v>
                </c:pt>
                <c:pt idx="7356">
                  <c:v>9.6657000000000153</c:v>
                </c:pt>
                <c:pt idx="7357">
                  <c:v>9.662399999999991</c:v>
                </c:pt>
                <c:pt idx="7358">
                  <c:v>9.6591999999999985</c:v>
                </c:pt>
                <c:pt idx="7359">
                  <c:v>9.6558999999999742</c:v>
                </c:pt>
                <c:pt idx="7360">
                  <c:v>9.6526000000000067</c:v>
                </c:pt>
                <c:pt idx="7361">
                  <c:v>9.6492999999999824</c:v>
                </c:pt>
                <c:pt idx="7362">
                  <c:v>9.646000000000015</c:v>
                </c:pt>
                <c:pt idx="7363">
                  <c:v>9.6426999999999907</c:v>
                </c:pt>
                <c:pt idx="7364">
                  <c:v>9.6392999999999915</c:v>
                </c:pt>
                <c:pt idx="7365">
                  <c:v>9.6359999999999673</c:v>
                </c:pt>
                <c:pt idx="7366">
                  <c:v>9.6326999999999998</c:v>
                </c:pt>
                <c:pt idx="7367">
                  <c:v>9.6293000000000006</c:v>
                </c:pt>
                <c:pt idx="7368">
                  <c:v>9.6260000000000332</c:v>
                </c:pt>
                <c:pt idx="7369">
                  <c:v>9.6225999999999772</c:v>
                </c:pt>
                <c:pt idx="7370">
                  <c:v>9.6193000000000097</c:v>
                </c:pt>
                <c:pt idx="7371">
                  <c:v>9.6159000000000106</c:v>
                </c:pt>
                <c:pt idx="7372">
                  <c:v>9.6125000000000114</c:v>
                </c:pt>
                <c:pt idx="7373">
                  <c:v>9.6091999999999871</c:v>
                </c:pt>
                <c:pt idx="7374">
                  <c:v>9.6058000000000447</c:v>
                </c:pt>
                <c:pt idx="7375">
                  <c:v>9.6023999999999887</c:v>
                </c:pt>
                <c:pt idx="7376">
                  <c:v>9.5989999999999895</c:v>
                </c:pt>
                <c:pt idx="7377">
                  <c:v>9.5955999999999904</c:v>
                </c:pt>
                <c:pt idx="7378">
                  <c:v>9.5921999999999912</c:v>
                </c:pt>
                <c:pt idx="7379">
                  <c:v>9.5887000000000171</c:v>
                </c:pt>
                <c:pt idx="7380">
                  <c:v>9.5852999999999611</c:v>
                </c:pt>
                <c:pt idx="7381">
                  <c:v>9.5819000000000187</c:v>
                </c:pt>
                <c:pt idx="7382">
                  <c:v>9.5784999999999627</c:v>
                </c:pt>
                <c:pt idx="7383">
                  <c:v>9.5749999999999886</c:v>
                </c:pt>
                <c:pt idx="7384">
                  <c:v>9.5715999999999894</c:v>
                </c:pt>
                <c:pt idx="7385">
                  <c:v>9.5681000000000154</c:v>
                </c:pt>
                <c:pt idx="7386">
                  <c:v>9.5645999999999844</c:v>
                </c:pt>
                <c:pt idx="7387">
                  <c:v>9.5611999999999853</c:v>
                </c:pt>
                <c:pt idx="7388">
                  <c:v>9.5577000000000112</c:v>
                </c:pt>
                <c:pt idx="7389">
                  <c:v>9.5542000000000371</c:v>
                </c:pt>
                <c:pt idx="7390">
                  <c:v>9.5507000000000062</c:v>
                </c:pt>
                <c:pt idx="7391">
                  <c:v>9.5472000000000321</c:v>
                </c:pt>
                <c:pt idx="7392">
                  <c:v>9.5437000000000012</c:v>
                </c:pt>
                <c:pt idx="7393">
                  <c:v>9.5402000000000271</c:v>
                </c:pt>
                <c:pt idx="7394">
                  <c:v>9.5366999999999962</c:v>
                </c:pt>
                <c:pt idx="7395">
                  <c:v>9.5332000000000221</c:v>
                </c:pt>
                <c:pt idx="7396">
                  <c:v>9.5296999999999912</c:v>
                </c:pt>
                <c:pt idx="7397">
                  <c:v>9.5261000000000422</c:v>
                </c:pt>
                <c:pt idx="7398">
                  <c:v>9.5226000000000113</c:v>
                </c:pt>
                <c:pt idx="7399">
                  <c:v>9.5190000000000055</c:v>
                </c:pt>
                <c:pt idx="7400">
                  <c:v>9.5154999999999745</c:v>
                </c:pt>
                <c:pt idx="7401">
                  <c:v>9.5118999999999687</c:v>
                </c:pt>
                <c:pt idx="7402">
                  <c:v>9.5083999999999946</c:v>
                </c:pt>
                <c:pt idx="7403">
                  <c:v>9.5047999999999888</c:v>
                </c:pt>
                <c:pt idx="7404">
                  <c:v>9.501199999999983</c:v>
                </c:pt>
                <c:pt idx="7405">
                  <c:v>9.4975999999999772</c:v>
                </c:pt>
                <c:pt idx="7406">
                  <c:v>9.4940000000000282</c:v>
                </c:pt>
                <c:pt idx="7407">
                  <c:v>9.4903999999999655</c:v>
                </c:pt>
                <c:pt idx="7408">
                  <c:v>9.4868000000000166</c:v>
                </c:pt>
                <c:pt idx="7409">
                  <c:v>9.4831999999999539</c:v>
                </c:pt>
                <c:pt idx="7410">
                  <c:v>9.4796000000000049</c:v>
                </c:pt>
                <c:pt idx="7411">
                  <c:v>9.4759999999999991</c:v>
                </c:pt>
                <c:pt idx="7412">
                  <c:v>9.4723000000000184</c:v>
                </c:pt>
                <c:pt idx="7413">
                  <c:v>9.4687000000000126</c:v>
                </c:pt>
                <c:pt idx="7414">
                  <c:v>9.4651000000000067</c:v>
                </c:pt>
                <c:pt idx="7415">
                  <c:v>9.4613999999999692</c:v>
                </c:pt>
                <c:pt idx="7416">
                  <c:v>9.4578000000000202</c:v>
                </c:pt>
                <c:pt idx="7417">
                  <c:v>9.4540999999999826</c:v>
                </c:pt>
                <c:pt idx="7418">
                  <c:v>9.4504000000000019</c:v>
                </c:pt>
                <c:pt idx="7419">
                  <c:v>9.4467999999999961</c:v>
                </c:pt>
                <c:pt idx="7420">
                  <c:v>9.4431000000000154</c:v>
                </c:pt>
                <c:pt idx="7421">
                  <c:v>9.4393999999999778</c:v>
                </c:pt>
                <c:pt idx="7422">
                  <c:v>9.4356999999999402</c:v>
                </c:pt>
                <c:pt idx="7423">
                  <c:v>9.4320000000000164</c:v>
                </c:pt>
                <c:pt idx="7424">
                  <c:v>9.4283000000000357</c:v>
                </c:pt>
                <c:pt idx="7425">
                  <c:v>9.4245999999999981</c:v>
                </c:pt>
                <c:pt idx="7426">
                  <c:v>9.4208999999999605</c:v>
                </c:pt>
                <c:pt idx="7427">
                  <c:v>9.4171000000000049</c:v>
                </c:pt>
                <c:pt idx="7428">
                  <c:v>9.4133999999999673</c:v>
                </c:pt>
                <c:pt idx="7429">
                  <c:v>9.4096999999999866</c:v>
                </c:pt>
                <c:pt idx="7430">
                  <c:v>9.4058999999999742</c:v>
                </c:pt>
                <c:pt idx="7431">
                  <c:v>9.4021999999999935</c:v>
                </c:pt>
                <c:pt idx="7432">
                  <c:v>9.398399999999981</c:v>
                </c:pt>
                <c:pt idx="7433">
                  <c:v>9.3947000000000003</c:v>
                </c:pt>
                <c:pt idx="7434">
                  <c:v>9.3908999999999878</c:v>
                </c:pt>
                <c:pt idx="7435">
                  <c:v>9.3872000000000071</c:v>
                </c:pt>
                <c:pt idx="7436">
                  <c:v>9.3833999999999946</c:v>
                </c:pt>
                <c:pt idx="7437">
                  <c:v>9.379600000000039</c:v>
                </c:pt>
                <c:pt idx="7438">
                  <c:v>9.3757999999999697</c:v>
                </c:pt>
                <c:pt idx="7439">
                  <c:v>9.3720000000000141</c:v>
                </c:pt>
                <c:pt idx="7440">
                  <c:v>9.3682000000000016</c:v>
                </c:pt>
                <c:pt idx="7441">
                  <c:v>9.364400000000046</c:v>
                </c:pt>
                <c:pt idx="7442">
                  <c:v>9.3605999999999767</c:v>
                </c:pt>
                <c:pt idx="7443">
                  <c:v>9.3568000000000211</c:v>
                </c:pt>
                <c:pt idx="7444">
                  <c:v>9.3530000000000086</c:v>
                </c:pt>
                <c:pt idx="7445">
                  <c:v>9.3491000000000213</c:v>
                </c:pt>
                <c:pt idx="7446">
                  <c:v>9.3453000000000088</c:v>
                </c:pt>
                <c:pt idx="7447">
                  <c:v>9.3414999999999964</c:v>
                </c:pt>
                <c:pt idx="7448">
                  <c:v>9.337600000000009</c:v>
                </c:pt>
                <c:pt idx="7449">
                  <c:v>9.3337000000000216</c:v>
                </c:pt>
                <c:pt idx="7450">
                  <c:v>9.3299000000000092</c:v>
                </c:pt>
                <c:pt idx="7451">
                  <c:v>9.325999999999965</c:v>
                </c:pt>
                <c:pt idx="7452">
                  <c:v>9.3222000000000094</c:v>
                </c:pt>
                <c:pt idx="7453">
                  <c:v>9.3182999999999652</c:v>
                </c:pt>
                <c:pt idx="7454">
                  <c:v>9.3143999999999778</c:v>
                </c:pt>
                <c:pt idx="7455">
                  <c:v>9.3104999999999905</c:v>
                </c:pt>
                <c:pt idx="7456">
                  <c:v>9.3066000000000031</c:v>
                </c:pt>
                <c:pt idx="7457">
                  <c:v>9.3026999999999589</c:v>
                </c:pt>
                <c:pt idx="7458">
                  <c:v>9.2988000000000284</c:v>
                </c:pt>
                <c:pt idx="7459">
                  <c:v>9.2948999999999842</c:v>
                </c:pt>
                <c:pt idx="7460">
                  <c:v>9.2909000000000219</c:v>
                </c:pt>
                <c:pt idx="7461">
                  <c:v>9.2869999999999777</c:v>
                </c:pt>
                <c:pt idx="7462">
                  <c:v>9.2830999999999904</c:v>
                </c:pt>
                <c:pt idx="7463">
                  <c:v>9.2790999999999713</c:v>
                </c:pt>
                <c:pt idx="7464">
                  <c:v>9.2752000000000407</c:v>
                </c:pt>
                <c:pt idx="7465">
                  <c:v>9.2712999999999965</c:v>
                </c:pt>
                <c:pt idx="7466">
                  <c:v>9.2673000000000343</c:v>
                </c:pt>
                <c:pt idx="7467">
                  <c:v>9.2633000000000152</c:v>
                </c:pt>
                <c:pt idx="7468">
                  <c:v>9.2594000000000278</c:v>
                </c:pt>
                <c:pt idx="7469">
                  <c:v>9.2554000000000087</c:v>
                </c:pt>
                <c:pt idx="7470">
                  <c:v>9.2514000000000465</c:v>
                </c:pt>
                <c:pt idx="7471">
                  <c:v>9.2473999999999705</c:v>
                </c:pt>
                <c:pt idx="7472">
                  <c:v>9.2433999999999514</c:v>
                </c:pt>
                <c:pt idx="7473">
                  <c:v>9.2393999999999892</c:v>
                </c:pt>
                <c:pt idx="7474">
                  <c:v>9.2354000000000269</c:v>
                </c:pt>
                <c:pt idx="7475">
                  <c:v>9.2314000000000078</c:v>
                </c:pt>
                <c:pt idx="7476">
                  <c:v>9.2273999999999887</c:v>
                </c:pt>
                <c:pt idx="7477">
                  <c:v>9.2234000000000265</c:v>
                </c:pt>
                <c:pt idx="7478">
                  <c:v>9.2192999999999756</c:v>
                </c:pt>
                <c:pt idx="7479">
                  <c:v>9.2153000000000134</c:v>
                </c:pt>
                <c:pt idx="7480">
                  <c:v>9.2112999999999943</c:v>
                </c:pt>
                <c:pt idx="7481">
                  <c:v>9.2072000000000003</c:v>
                </c:pt>
                <c:pt idx="7482">
                  <c:v>9.2031999999999812</c:v>
                </c:pt>
                <c:pt idx="7483">
                  <c:v>9.1990999999999872</c:v>
                </c:pt>
                <c:pt idx="7484">
                  <c:v>9.1949999999999932</c:v>
                </c:pt>
                <c:pt idx="7485">
                  <c:v>9.1910000000000309</c:v>
                </c:pt>
                <c:pt idx="7486">
                  <c:v>9.1868999999999801</c:v>
                </c:pt>
                <c:pt idx="7487">
                  <c:v>9.1827999999999861</c:v>
                </c:pt>
                <c:pt idx="7488">
                  <c:v>9.1786999999999921</c:v>
                </c:pt>
                <c:pt idx="7489">
                  <c:v>9.1745999999999981</c:v>
                </c:pt>
                <c:pt idx="7490">
                  <c:v>9.1705000000000041</c:v>
                </c:pt>
                <c:pt idx="7491">
                  <c:v>9.1664000000000101</c:v>
                </c:pt>
                <c:pt idx="7492">
                  <c:v>9.1623000000000161</c:v>
                </c:pt>
                <c:pt idx="7493">
                  <c:v>9.1581000000000472</c:v>
                </c:pt>
                <c:pt idx="7494">
                  <c:v>9.1539999999999964</c:v>
                </c:pt>
                <c:pt idx="7495">
                  <c:v>9.1499000000000024</c:v>
                </c:pt>
                <c:pt idx="7496">
                  <c:v>9.1456999999999766</c:v>
                </c:pt>
                <c:pt idx="7497">
                  <c:v>9.1415999999999826</c:v>
                </c:pt>
                <c:pt idx="7498">
                  <c:v>9.1374000000000137</c:v>
                </c:pt>
                <c:pt idx="7499">
                  <c:v>9.1333000000000197</c:v>
                </c:pt>
                <c:pt idx="7500">
                  <c:v>9.129099999999994</c:v>
                </c:pt>
                <c:pt idx="7501">
                  <c:v>9.1248999999999683</c:v>
                </c:pt>
                <c:pt idx="7502">
                  <c:v>9.1207999999999743</c:v>
                </c:pt>
                <c:pt idx="7503">
                  <c:v>9.1165999999999485</c:v>
                </c:pt>
                <c:pt idx="7504">
                  <c:v>9.1123999999999796</c:v>
                </c:pt>
                <c:pt idx="7505">
                  <c:v>9.1081999999999539</c:v>
                </c:pt>
                <c:pt idx="7506">
                  <c:v>9.103999999999985</c:v>
                </c:pt>
                <c:pt idx="7507">
                  <c:v>9.0997999999999593</c:v>
                </c:pt>
                <c:pt idx="7508">
                  <c:v>9.0955999999999904</c:v>
                </c:pt>
                <c:pt idx="7509">
                  <c:v>9.0912999999999897</c:v>
                </c:pt>
                <c:pt idx="7510">
                  <c:v>9.0871000000000208</c:v>
                </c:pt>
                <c:pt idx="7511">
                  <c:v>9.0828999999999951</c:v>
                </c:pt>
                <c:pt idx="7512">
                  <c:v>9.0785999999999945</c:v>
                </c:pt>
                <c:pt idx="7513">
                  <c:v>9.0743999999999687</c:v>
                </c:pt>
                <c:pt idx="7514">
                  <c:v>9.0701000000000249</c:v>
                </c:pt>
                <c:pt idx="7515">
                  <c:v>9.0658999999999992</c:v>
                </c:pt>
                <c:pt idx="7516">
                  <c:v>9.0615999999999985</c:v>
                </c:pt>
                <c:pt idx="7517">
                  <c:v>9.0572999999999979</c:v>
                </c:pt>
                <c:pt idx="7518">
                  <c:v>9.0529999999999973</c:v>
                </c:pt>
                <c:pt idx="7519">
                  <c:v>9.0486999999999966</c:v>
                </c:pt>
                <c:pt idx="7520">
                  <c:v>9.044399999999996</c:v>
                </c:pt>
                <c:pt idx="7521">
                  <c:v>9.0400999999999954</c:v>
                </c:pt>
                <c:pt idx="7522">
                  <c:v>9.0357999999999947</c:v>
                </c:pt>
                <c:pt idx="7523">
                  <c:v>9.0314999999999941</c:v>
                </c:pt>
                <c:pt idx="7524">
                  <c:v>9.0272000000000503</c:v>
                </c:pt>
                <c:pt idx="7525">
                  <c:v>9.0228999999999928</c:v>
                </c:pt>
                <c:pt idx="7526">
                  <c:v>9.0184999999999604</c:v>
                </c:pt>
                <c:pt idx="7527">
                  <c:v>9.0142000000000166</c:v>
                </c:pt>
                <c:pt idx="7528">
                  <c:v>9.0097999999999843</c:v>
                </c:pt>
                <c:pt idx="7529">
                  <c:v>9.0054999999999836</c:v>
                </c:pt>
                <c:pt idx="7530">
                  <c:v>9.0010999999999513</c:v>
                </c:pt>
                <c:pt idx="7531">
                  <c:v>8.9968000000000075</c:v>
                </c:pt>
                <c:pt idx="7532">
                  <c:v>8.9923999999999751</c:v>
                </c:pt>
                <c:pt idx="7533">
                  <c:v>8.9879999999999995</c:v>
                </c:pt>
                <c:pt idx="7534">
                  <c:v>8.9835999999999672</c:v>
                </c:pt>
                <c:pt idx="7535">
                  <c:v>8.9791999999999916</c:v>
                </c:pt>
                <c:pt idx="7536">
                  <c:v>8.9747999999999593</c:v>
                </c:pt>
                <c:pt idx="7537">
                  <c:v>8.9704000000000406</c:v>
                </c:pt>
                <c:pt idx="7538">
                  <c:v>8.9660000000000082</c:v>
                </c:pt>
                <c:pt idx="7539">
                  <c:v>8.9615000000000009</c:v>
                </c:pt>
                <c:pt idx="7540">
                  <c:v>8.9570999999999685</c:v>
                </c:pt>
                <c:pt idx="7541">
                  <c:v>8.952699999999993</c:v>
                </c:pt>
                <c:pt idx="7542">
                  <c:v>8.9481999999999857</c:v>
                </c:pt>
                <c:pt idx="7543">
                  <c:v>8.9438000000000102</c:v>
                </c:pt>
                <c:pt idx="7544">
                  <c:v>8.9393000000000029</c:v>
                </c:pt>
                <c:pt idx="7545">
                  <c:v>8.9349000000000274</c:v>
                </c:pt>
                <c:pt idx="7546">
                  <c:v>8.9304000000000201</c:v>
                </c:pt>
                <c:pt idx="7547">
                  <c:v>8.925899999999956</c:v>
                </c:pt>
                <c:pt idx="7548">
                  <c:v>8.9214000000000055</c:v>
                </c:pt>
                <c:pt idx="7549">
                  <c:v>8.9341000000000008</c:v>
                </c:pt>
                <c:pt idx="7550">
                  <c:v>8.9640999999999735</c:v>
                </c:pt>
                <c:pt idx="7551">
                  <c:v>8.9940999999999462</c:v>
                </c:pt>
                <c:pt idx="7552">
                  <c:v>9.0240999999999758</c:v>
                </c:pt>
                <c:pt idx="7553">
                  <c:v>9.0540999999999485</c:v>
                </c:pt>
                <c:pt idx="7554">
                  <c:v>9.0840999999999781</c:v>
                </c:pt>
                <c:pt idx="7555">
                  <c:v>9.1140999999999508</c:v>
                </c:pt>
                <c:pt idx="7556">
                  <c:v>9.1440999999999804</c:v>
                </c:pt>
                <c:pt idx="7557">
                  <c:v>9.1740999999999531</c:v>
                </c:pt>
                <c:pt idx="7558">
                  <c:v>9.2040999999999826</c:v>
                </c:pt>
                <c:pt idx="7559">
                  <c:v>9.2340999999999553</c:v>
                </c:pt>
                <c:pt idx="7560">
                  <c:v>9.2640999999999849</c:v>
                </c:pt>
                <c:pt idx="7561">
                  <c:v>9.2940999999999576</c:v>
                </c:pt>
                <c:pt idx="7562">
                  <c:v>9.3240999999999872</c:v>
                </c:pt>
                <c:pt idx="7563">
                  <c:v>9.3540999999999599</c:v>
                </c:pt>
                <c:pt idx="7564">
                  <c:v>9.3840999999999894</c:v>
                </c:pt>
                <c:pt idx="7565">
                  <c:v>9.4140999999999622</c:v>
                </c:pt>
                <c:pt idx="7566">
                  <c:v>9.4440999999999917</c:v>
                </c:pt>
                <c:pt idx="7567">
                  <c:v>9.4740999999999644</c:v>
                </c:pt>
                <c:pt idx="7568">
                  <c:v>9.504099999999994</c:v>
                </c:pt>
                <c:pt idx="7569">
                  <c:v>9.5340999999999667</c:v>
                </c:pt>
                <c:pt idx="7570">
                  <c:v>9.5640999999999963</c:v>
                </c:pt>
                <c:pt idx="7571">
                  <c:v>9.594099999999969</c:v>
                </c:pt>
                <c:pt idx="7572">
                  <c:v>9.6240999999999417</c:v>
                </c:pt>
                <c:pt idx="7573">
                  <c:v>9.6540999999999713</c:v>
                </c:pt>
                <c:pt idx="7574">
                  <c:v>9.6841000000000008</c:v>
                </c:pt>
                <c:pt idx="7575">
                  <c:v>9.7140999999999735</c:v>
                </c:pt>
                <c:pt idx="7576">
                  <c:v>9.7440999999999462</c:v>
                </c:pt>
                <c:pt idx="7577">
                  <c:v>9.7740999999999758</c:v>
                </c:pt>
                <c:pt idx="7578">
                  <c:v>9.8040999999999485</c:v>
                </c:pt>
                <c:pt idx="7579">
                  <c:v>9.8340999999999781</c:v>
                </c:pt>
                <c:pt idx="7580">
                  <c:v>9.8640999999999508</c:v>
                </c:pt>
              </c:numCache>
            </c:numRef>
          </c:yVal>
          <c:smooth val="0"/>
        </c:ser>
        <c:ser>
          <c:idx val="2"/>
          <c:order val="2"/>
          <c:tx>
            <c:strRef>
              <c:f>[Book10]Sheet1!$AJ$1</c:f>
              <c:strCache>
                <c:ptCount val="1"/>
                <c:pt idx="0">
                  <c:v>By_Z5_Gap9</c:v>
                </c:pt>
              </c:strCache>
            </c:strRef>
          </c:tx>
          <c:spPr>
            <a:ln>
              <a:solidFill>
                <a:schemeClr val="accent4">
                  <a:shade val="76000"/>
                  <a:shade val="95000"/>
                  <a:satMod val="105000"/>
                </a:schemeClr>
              </a:solidFill>
            </a:ln>
          </c:spPr>
          <c:marker>
            <c:symbol val="none"/>
          </c:marker>
          <c:xVal>
            <c:numRef>
              <c:f>[Book10]Sheet1!$V$2:$V$7582</c:f>
              <c:numCache>
                <c:formatCode>General</c:formatCode>
                <c:ptCount val="7581"/>
                <c:pt idx="0">
                  <c:v>-1875</c:v>
                </c:pt>
                <c:pt idx="1">
                  <c:v>-1874.5</c:v>
                </c:pt>
                <c:pt idx="2">
                  <c:v>-1874</c:v>
                </c:pt>
                <c:pt idx="3">
                  <c:v>-1873.5</c:v>
                </c:pt>
                <c:pt idx="4">
                  <c:v>-1873</c:v>
                </c:pt>
                <c:pt idx="5">
                  <c:v>-1872.5</c:v>
                </c:pt>
                <c:pt idx="6">
                  <c:v>-1872</c:v>
                </c:pt>
                <c:pt idx="7">
                  <c:v>-1871.5</c:v>
                </c:pt>
                <c:pt idx="8">
                  <c:v>-1871</c:v>
                </c:pt>
                <c:pt idx="9">
                  <c:v>-1870.5</c:v>
                </c:pt>
                <c:pt idx="10">
                  <c:v>-1870</c:v>
                </c:pt>
                <c:pt idx="11">
                  <c:v>-1869.5</c:v>
                </c:pt>
                <c:pt idx="12">
                  <c:v>-1869</c:v>
                </c:pt>
                <c:pt idx="13">
                  <c:v>-1868.5</c:v>
                </c:pt>
                <c:pt idx="14">
                  <c:v>-1868</c:v>
                </c:pt>
                <c:pt idx="15">
                  <c:v>-1867.5</c:v>
                </c:pt>
                <c:pt idx="16">
                  <c:v>-1867</c:v>
                </c:pt>
                <c:pt idx="17">
                  <c:v>-1866.5</c:v>
                </c:pt>
                <c:pt idx="18">
                  <c:v>-1866</c:v>
                </c:pt>
                <c:pt idx="19">
                  <c:v>-1865.5</c:v>
                </c:pt>
                <c:pt idx="20">
                  <c:v>-1865</c:v>
                </c:pt>
                <c:pt idx="21">
                  <c:v>-1864.5</c:v>
                </c:pt>
                <c:pt idx="22">
                  <c:v>-1864</c:v>
                </c:pt>
                <c:pt idx="23">
                  <c:v>-1863.5</c:v>
                </c:pt>
                <c:pt idx="24">
                  <c:v>-1863</c:v>
                </c:pt>
                <c:pt idx="25">
                  <c:v>-1862.5</c:v>
                </c:pt>
                <c:pt idx="26">
                  <c:v>-1862</c:v>
                </c:pt>
                <c:pt idx="27">
                  <c:v>-1861.5</c:v>
                </c:pt>
                <c:pt idx="28">
                  <c:v>-1861</c:v>
                </c:pt>
                <c:pt idx="29">
                  <c:v>-1860.5</c:v>
                </c:pt>
                <c:pt idx="30">
                  <c:v>-1860</c:v>
                </c:pt>
                <c:pt idx="31">
                  <c:v>-1859.5</c:v>
                </c:pt>
                <c:pt idx="32">
                  <c:v>-1859</c:v>
                </c:pt>
                <c:pt idx="33">
                  <c:v>-1858.5</c:v>
                </c:pt>
                <c:pt idx="34">
                  <c:v>-1858</c:v>
                </c:pt>
                <c:pt idx="35">
                  <c:v>-1857.5</c:v>
                </c:pt>
                <c:pt idx="36">
                  <c:v>-1857</c:v>
                </c:pt>
                <c:pt idx="37">
                  <c:v>-1856.5</c:v>
                </c:pt>
                <c:pt idx="38">
                  <c:v>-1856</c:v>
                </c:pt>
                <c:pt idx="39">
                  <c:v>-1855.5</c:v>
                </c:pt>
                <c:pt idx="40">
                  <c:v>-1855</c:v>
                </c:pt>
                <c:pt idx="41">
                  <c:v>-1854.5</c:v>
                </c:pt>
                <c:pt idx="42">
                  <c:v>-1854</c:v>
                </c:pt>
                <c:pt idx="43">
                  <c:v>-1853.5</c:v>
                </c:pt>
                <c:pt idx="44">
                  <c:v>-1853</c:v>
                </c:pt>
                <c:pt idx="45">
                  <c:v>-1852.5</c:v>
                </c:pt>
                <c:pt idx="46">
                  <c:v>-1852</c:v>
                </c:pt>
                <c:pt idx="47">
                  <c:v>-1851.5</c:v>
                </c:pt>
                <c:pt idx="48">
                  <c:v>-1851</c:v>
                </c:pt>
                <c:pt idx="49">
                  <c:v>-1850.5</c:v>
                </c:pt>
                <c:pt idx="50">
                  <c:v>-1850</c:v>
                </c:pt>
                <c:pt idx="51">
                  <c:v>-1849.5</c:v>
                </c:pt>
                <c:pt idx="52">
                  <c:v>-1849</c:v>
                </c:pt>
                <c:pt idx="53">
                  <c:v>-1848.5</c:v>
                </c:pt>
                <c:pt idx="54">
                  <c:v>-1848</c:v>
                </c:pt>
                <c:pt idx="55">
                  <c:v>-1847.5</c:v>
                </c:pt>
                <c:pt idx="56">
                  <c:v>-1847</c:v>
                </c:pt>
                <c:pt idx="57">
                  <c:v>-1846.5</c:v>
                </c:pt>
                <c:pt idx="58">
                  <c:v>-1846</c:v>
                </c:pt>
                <c:pt idx="59">
                  <c:v>-1845.5</c:v>
                </c:pt>
                <c:pt idx="60">
                  <c:v>-1845</c:v>
                </c:pt>
                <c:pt idx="61">
                  <c:v>-1844.5</c:v>
                </c:pt>
                <c:pt idx="62">
                  <c:v>-1844</c:v>
                </c:pt>
                <c:pt idx="63">
                  <c:v>-1843.5</c:v>
                </c:pt>
                <c:pt idx="64">
                  <c:v>-1843</c:v>
                </c:pt>
                <c:pt idx="65">
                  <c:v>-1842.5</c:v>
                </c:pt>
                <c:pt idx="66">
                  <c:v>-1842</c:v>
                </c:pt>
                <c:pt idx="67">
                  <c:v>-1841.5</c:v>
                </c:pt>
                <c:pt idx="68">
                  <c:v>-1841</c:v>
                </c:pt>
                <c:pt idx="69">
                  <c:v>-1840.5</c:v>
                </c:pt>
                <c:pt idx="70">
                  <c:v>-1840</c:v>
                </c:pt>
                <c:pt idx="71">
                  <c:v>-1839.5</c:v>
                </c:pt>
                <c:pt idx="72">
                  <c:v>-1839</c:v>
                </c:pt>
                <c:pt idx="73">
                  <c:v>-1838.5</c:v>
                </c:pt>
                <c:pt idx="74">
                  <c:v>-1838</c:v>
                </c:pt>
                <c:pt idx="75">
                  <c:v>-1837.5</c:v>
                </c:pt>
                <c:pt idx="76">
                  <c:v>-1837</c:v>
                </c:pt>
                <c:pt idx="77">
                  <c:v>-1836.5</c:v>
                </c:pt>
                <c:pt idx="78">
                  <c:v>-1836</c:v>
                </c:pt>
                <c:pt idx="79">
                  <c:v>-1835.5</c:v>
                </c:pt>
                <c:pt idx="80">
                  <c:v>-1835</c:v>
                </c:pt>
                <c:pt idx="81">
                  <c:v>-1834.5</c:v>
                </c:pt>
                <c:pt idx="82">
                  <c:v>-1834</c:v>
                </c:pt>
                <c:pt idx="83">
                  <c:v>-1833.5</c:v>
                </c:pt>
                <c:pt idx="84">
                  <c:v>-1833</c:v>
                </c:pt>
                <c:pt idx="85">
                  <c:v>-1832.5</c:v>
                </c:pt>
                <c:pt idx="86">
                  <c:v>-1832</c:v>
                </c:pt>
                <c:pt idx="87">
                  <c:v>-1831.5</c:v>
                </c:pt>
                <c:pt idx="88">
                  <c:v>-1831</c:v>
                </c:pt>
                <c:pt idx="89">
                  <c:v>-1830.5</c:v>
                </c:pt>
                <c:pt idx="90">
                  <c:v>-1830</c:v>
                </c:pt>
                <c:pt idx="91">
                  <c:v>-1829.5</c:v>
                </c:pt>
                <c:pt idx="92">
                  <c:v>-1829</c:v>
                </c:pt>
                <c:pt idx="93">
                  <c:v>-1828.5</c:v>
                </c:pt>
                <c:pt idx="94">
                  <c:v>-1828</c:v>
                </c:pt>
                <c:pt idx="95">
                  <c:v>-1827.5</c:v>
                </c:pt>
                <c:pt idx="96">
                  <c:v>-1827</c:v>
                </c:pt>
                <c:pt idx="97">
                  <c:v>-1826.5</c:v>
                </c:pt>
                <c:pt idx="98">
                  <c:v>-1826</c:v>
                </c:pt>
                <c:pt idx="99">
                  <c:v>-1825.5</c:v>
                </c:pt>
                <c:pt idx="100">
                  <c:v>-1825</c:v>
                </c:pt>
                <c:pt idx="101">
                  <c:v>-1824.5</c:v>
                </c:pt>
                <c:pt idx="102">
                  <c:v>-1824</c:v>
                </c:pt>
                <c:pt idx="103">
                  <c:v>-1823.5</c:v>
                </c:pt>
                <c:pt idx="104">
                  <c:v>-1823</c:v>
                </c:pt>
                <c:pt idx="105">
                  <c:v>-1822.5</c:v>
                </c:pt>
                <c:pt idx="106">
                  <c:v>-1822</c:v>
                </c:pt>
                <c:pt idx="107">
                  <c:v>-1821.5</c:v>
                </c:pt>
                <c:pt idx="108">
                  <c:v>-1821</c:v>
                </c:pt>
                <c:pt idx="109">
                  <c:v>-1820.5</c:v>
                </c:pt>
                <c:pt idx="110">
                  <c:v>-1820</c:v>
                </c:pt>
                <c:pt idx="111">
                  <c:v>-1819.5</c:v>
                </c:pt>
                <c:pt idx="112">
                  <c:v>-1819</c:v>
                </c:pt>
                <c:pt idx="113">
                  <c:v>-1818.5</c:v>
                </c:pt>
                <c:pt idx="114">
                  <c:v>-1818</c:v>
                </c:pt>
                <c:pt idx="115">
                  <c:v>-1817.5</c:v>
                </c:pt>
                <c:pt idx="116">
                  <c:v>-1817</c:v>
                </c:pt>
                <c:pt idx="117">
                  <c:v>-1816.5</c:v>
                </c:pt>
                <c:pt idx="118">
                  <c:v>-1816</c:v>
                </c:pt>
                <c:pt idx="119">
                  <c:v>-1815.5</c:v>
                </c:pt>
                <c:pt idx="120">
                  <c:v>-1815</c:v>
                </c:pt>
                <c:pt idx="121">
                  <c:v>-1814.5</c:v>
                </c:pt>
                <c:pt idx="122">
                  <c:v>-1814</c:v>
                </c:pt>
                <c:pt idx="123">
                  <c:v>-1813.5</c:v>
                </c:pt>
                <c:pt idx="124">
                  <c:v>-1813</c:v>
                </c:pt>
                <c:pt idx="125">
                  <c:v>-1812.5</c:v>
                </c:pt>
                <c:pt idx="126">
                  <c:v>-1812</c:v>
                </c:pt>
                <c:pt idx="127">
                  <c:v>-1811.5</c:v>
                </c:pt>
                <c:pt idx="128">
                  <c:v>-1811</c:v>
                </c:pt>
                <c:pt idx="129">
                  <c:v>-1810.5</c:v>
                </c:pt>
                <c:pt idx="130">
                  <c:v>-1810</c:v>
                </c:pt>
                <c:pt idx="131">
                  <c:v>-1809.5</c:v>
                </c:pt>
                <c:pt idx="132">
                  <c:v>-1809</c:v>
                </c:pt>
                <c:pt idx="133">
                  <c:v>-1808.5</c:v>
                </c:pt>
                <c:pt idx="134">
                  <c:v>-1808</c:v>
                </c:pt>
                <c:pt idx="135">
                  <c:v>-1807.5</c:v>
                </c:pt>
                <c:pt idx="136">
                  <c:v>-1807</c:v>
                </c:pt>
                <c:pt idx="137">
                  <c:v>-1806.5</c:v>
                </c:pt>
                <c:pt idx="138">
                  <c:v>-1806</c:v>
                </c:pt>
                <c:pt idx="139">
                  <c:v>-1805.5</c:v>
                </c:pt>
                <c:pt idx="140">
                  <c:v>-1805</c:v>
                </c:pt>
                <c:pt idx="141">
                  <c:v>-1804.5</c:v>
                </c:pt>
                <c:pt idx="142">
                  <c:v>-1804</c:v>
                </c:pt>
                <c:pt idx="143">
                  <c:v>-1803.5</c:v>
                </c:pt>
                <c:pt idx="144">
                  <c:v>-1803</c:v>
                </c:pt>
                <c:pt idx="145">
                  <c:v>-1802.5</c:v>
                </c:pt>
                <c:pt idx="146">
                  <c:v>-1802</c:v>
                </c:pt>
                <c:pt idx="147">
                  <c:v>-1801.5</c:v>
                </c:pt>
                <c:pt idx="148">
                  <c:v>-1801</c:v>
                </c:pt>
                <c:pt idx="149">
                  <c:v>-1800.5</c:v>
                </c:pt>
                <c:pt idx="150">
                  <c:v>-1800</c:v>
                </c:pt>
                <c:pt idx="151">
                  <c:v>-1799.5</c:v>
                </c:pt>
                <c:pt idx="152">
                  <c:v>-1799</c:v>
                </c:pt>
                <c:pt idx="153">
                  <c:v>-1798.5</c:v>
                </c:pt>
                <c:pt idx="154">
                  <c:v>-1798</c:v>
                </c:pt>
                <c:pt idx="155">
                  <c:v>-1797.5</c:v>
                </c:pt>
                <c:pt idx="156">
                  <c:v>-1797</c:v>
                </c:pt>
                <c:pt idx="157">
                  <c:v>-1796.5</c:v>
                </c:pt>
                <c:pt idx="158">
                  <c:v>-1796</c:v>
                </c:pt>
                <c:pt idx="159">
                  <c:v>-1795.5</c:v>
                </c:pt>
                <c:pt idx="160">
                  <c:v>-1795</c:v>
                </c:pt>
                <c:pt idx="161">
                  <c:v>-1794.5</c:v>
                </c:pt>
                <c:pt idx="162">
                  <c:v>-1794</c:v>
                </c:pt>
                <c:pt idx="163">
                  <c:v>-1793.5</c:v>
                </c:pt>
                <c:pt idx="164">
                  <c:v>-1793</c:v>
                </c:pt>
                <c:pt idx="165">
                  <c:v>-1792.5</c:v>
                </c:pt>
                <c:pt idx="166">
                  <c:v>-1792</c:v>
                </c:pt>
                <c:pt idx="167">
                  <c:v>-1791.5</c:v>
                </c:pt>
                <c:pt idx="168">
                  <c:v>-1791</c:v>
                </c:pt>
                <c:pt idx="169">
                  <c:v>-1790.5</c:v>
                </c:pt>
                <c:pt idx="170">
                  <c:v>-1790</c:v>
                </c:pt>
                <c:pt idx="171">
                  <c:v>-1789.5</c:v>
                </c:pt>
                <c:pt idx="172">
                  <c:v>-1789</c:v>
                </c:pt>
                <c:pt idx="173">
                  <c:v>-1788.5</c:v>
                </c:pt>
                <c:pt idx="174">
                  <c:v>-1788</c:v>
                </c:pt>
                <c:pt idx="175">
                  <c:v>-1787.5</c:v>
                </c:pt>
                <c:pt idx="176">
                  <c:v>-1787</c:v>
                </c:pt>
                <c:pt idx="177">
                  <c:v>-1786.5</c:v>
                </c:pt>
                <c:pt idx="178">
                  <c:v>-1786</c:v>
                </c:pt>
                <c:pt idx="179">
                  <c:v>-1785.5</c:v>
                </c:pt>
                <c:pt idx="180">
                  <c:v>-1785</c:v>
                </c:pt>
                <c:pt idx="181">
                  <c:v>-1784.5</c:v>
                </c:pt>
                <c:pt idx="182">
                  <c:v>-1784</c:v>
                </c:pt>
                <c:pt idx="183">
                  <c:v>-1783.5</c:v>
                </c:pt>
                <c:pt idx="184">
                  <c:v>-1783</c:v>
                </c:pt>
                <c:pt idx="185">
                  <c:v>-1782.5</c:v>
                </c:pt>
                <c:pt idx="186">
                  <c:v>-1782</c:v>
                </c:pt>
                <c:pt idx="187">
                  <c:v>-1781.5</c:v>
                </c:pt>
                <c:pt idx="188">
                  <c:v>-1781</c:v>
                </c:pt>
                <c:pt idx="189">
                  <c:v>-1780.5</c:v>
                </c:pt>
                <c:pt idx="190">
                  <c:v>-1780</c:v>
                </c:pt>
                <c:pt idx="191">
                  <c:v>-1779.5</c:v>
                </c:pt>
                <c:pt idx="192">
                  <c:v>-1779</c:v>
                </c:pt>
                <c:pt idx="193">
                  <c:v>-1778.5</c:v>
                </c:pt>
                <c:pt idx="194">
                  <c:v>-1778</c:v>
                </c:pt>
                <c:pt idx="195">
                  <c:v>-1777.5</c:v>
                </c:pt>
                <c:pt idx="196">
                  <c:v>-1777</c:v>
                </c:pt>
                <c:pt idx="197">
                  <c:v>-1776.5</c:v>
                </c:pt>
                <c:pt idx="198">
                  <c:v>-1776</c:v>
                </c:pt>
                <c:pt idx="199">
                  <c:v>-1775.5</c:v>
                </c:pt>
                <c:pt idx="200">
                  <c:v>-1775</c:v>
                </c:pt>
                <c:pt idx="201">
                  <c:v>-1774.5</c:v>
                </c:pt>
                <c:pt idx="202">
                  <c:v>-1774</c:v>
                </c:pt>
                <c:pt idx="203">
                  <c:v>-1773.5</c:v>
                </c:pt>
                <c:pt idx="204">
                  <c:v>-1773</c:v>
                </c:pt>
                <c:pt idx="205">
                  <c:v>-1772.5</c:v>
                </c:pt>
                <c:pt idx="206">
                  <c:v>-1772</c:v>
                </c:pt>
                <c:pt idx="207">
                  <c:v>-1771.5</c:v>
                </c:pt>
                <c:pt idx="208">
                  <c:v>-1771</c:v>
                </c:pt>
                <c:pt idx="209">
                  <c:v>-1770.5</c:v>
                </c:pt>
                <c:pt idx="210">
                  <c:v>-1770</c:v>
                </c:pt>
                <c:pt idx="211">
                  <c:v>-1769.5</c:v>
                </c:pt>
                <c:pt idx="212">
                  <c:v>-1769</c:v>
                </c:pt>
                <c:pt idx="213">
                  <c:v>-1768.5</c:v>
                </c:pt>
                <c:pt idx="214">
                  <c:v>-1768</c:v>
                </c:pt>
                <c:pt idx="215">
                  <c:v>-1767.5</c:v>
                </c:pt>
                <c:pt idx="216">
                  <c:v>-1767</c:v>
                </c:pt>
                <c:pt idx="217">
                  <c:v>-1766.5</c:v>
                </c:pt>
                <c:pt idx="218">
                  <c:v>-1766</c:v>
                </c:pt>
                <c:pt idx="219">
                  <c:v>-1765.5</c:v>
                </c:pt>
                <c:pt idx="220">
                  <c:v>-1765</c:v>
                </c:pt>
                <c:pt idx="221">
                  <c:v>-1764.5</c:v>
                </c:pt>
                <c:pt idx="222">
                  <c:v>-1764</c:v>
                </c:pt>
                <c:pt idx="223">
                  <c:v>-1763.5</c:v>
                </c:pt>
                <c:pt idx="224">
                  <c:v>-1763</c:v>
                </c:pt>
                <c:pt idx="225">
                  <c:v>-1762.5</c:v>
                </c:pt>
                <c:pt idx="226">
                  <c:v>-1762</c:v>
                </c:pt>
                <c:pt idx="227">
                  <c:v>-1761.5</c:v>
                </c:pt>
                <c:pt idx="228">
                  <c:v>-1761</c:v>
                </c:pt>
                <c:pt idx="229">
                  <c:v>-1760.5</c:v>
                </c:pt>
                <c:pt idx="230">
                  <c:v>-1760</c:v>
                </c:pt>
                <c:pt idx="231">
                  <c:v>-1759.5</c:v>
                </c:pt>
                <c:pt idx="232">
                  <c:v>-1759</c:v>
                </c:pt>
                <c:pt idx="233">
                  <c:v>-1758.5</c:v>
                </c:pt>
                <c:pt idx="234">
                  <c:v>-1758</c:v>
                </c:pt>
                <c:pt idx="235">
                  <c:v>-1757.5</c:v>
                </c:pt>
                <c:pt idx="236">
                  <c:v>-1757</c:v>
                </c:pt>
                <c:pt idx="237">
                  <c:v>-1756.5</c:v>
                </c:pt>
                <c:pt idx="238">
                  <c:v>-1756</c:v>
                </c:pt>
                <c:pt idx="239">
                  <c:v>-1755.5</c:v>
                </c:pt>
                <c:pt idx="240">
                  <c:v>-1755</c:v>
                </c:pt>
                <c:pt idx="241">
                  <c:v>-1754.5</c:v>
                </c:pt>
                <c:pt idx="242">
                  <c:v>-1754</c:v>
                </c:pt>
                <c:pt idx="243">
                  <c:v>-1753.5</c:v>
                </c:pt>
                <c:pt idx="244">
                  <c:v>-1753</c:v>
                </c:pt>
                <c:pt idx="245">
                  <c:v>-1752.5</c:v>
                </c:pt>
                <c:pt idx="246">
                  <c:v>-1752</c:v>
                </c:pt>
                <c:pt idx="247">
                  <c:v>-1751.5</c:v>
                </c:pt>
                <c:pt idx="248">
                  <c:v>-1751</c:v>
                </c:pt>
                <c:pt idx="249">
                  <c:v>-1750.5</c:v>
                </c:pt>
                <c:pt idx="250">
                  <c:v>-1750</c:v>
                </c:pt>
                <c:pt idx="251">
                  <c:v>-1749.5</c:v>
                </c:pt>
                <c:pt idx="252">
                  <c:v>-1749</c:v>
                </c:pt>
                <c:pt idx="253">
                  <c:v>-1748.5</c:v>
                </c:pt>
                <c:pt idx="254">
                  <c:v>-1748</c:v>
                </c:pt>
                <c:pt idx="255">
                  <c:v>-1747.5</c:v>
                </c:pt>
                <c:pt idx="256">
                  <c:v>-1747</c:v>
                </c:pt>
                <c:pt idx="257">
                  <c:v>-1746.5</c:v>
                </c:pt>
                <c:pt idx="258">
                  <c:v>-1746</c:v>
                </c:pt>
                <c:pt idx="259">
                  <c:v>-1745.5</c:v>
                </c:pt>
                <c:pt idx="260">
                  <c:v>-1745</c:v>
                </c:pt>
                <c:pt idx="261">
                  <c:v>-1744.5</c:v>
                </c:pt>
                <c:pt idx="262">
                  <c:v>-1744</c:v>
                </c:pt>
                <c:pt idx="263">
                  <c:v>-1743.5</c:v>
                </c:pt>
                <c:pt idx="264">
                  <c:v>-1743</c:v>
                </c:pt>
                <c:pt idx="265">
                  <c:v>-1742.5</c:v>
                </c:pt>
                <c:pt idx="266">
                  <c:v>-1742</c:v>
                </c:pt>
                <c:pt idx="267">
                  <c:v>-1741.5</c:v>
                </c:pt>
                <c:pt idx="268">
                  <c:v>-1741</c:v>
                </c:pt>
                <c:pt idx="269">
                  <c:v>-1740.5</c:v>
                </c:pt>
                <c:pt idx="270">
                  <c:v>-1740</c:v>
                </c:pt>
                <c:pt idx="271">
                  <c:v>-1739.5</c:v>
                </c:pt>
                <c:pt idx="272">
                  <c:v>-1739</c:v>
                </c:pt>
                <c:pt idx="273">
                  <c:v>-1738.5</c:v>
                </c:pt>
                <c:pt idx="274">
                  <c:v>-1738</c:v>
                </c:pt>
                <c:pt idx="275">
                  <c:v>-1737.5</c:v>
                </c:pt>
                <c:pt idx="276">
                  <c:v>-1737</c:v>
                </c:pt>
                <c:pt idx="277">
                  <c:v>-1736.5</c:v>
                </c:pt>
                <c:pt idx="278">
                  <c:v>-1736</c:v>
                </c:pt>
                <c:pt idx="279">
                  <c:v>-1735.5</c:v>
                </c:pt>
                <c:pt idx="280">
                  <c:v>-1735</c:v>
                </c:pt>
                <c:pt idx="281">
                  <c:v>-1734.5</c:v>
                </c:pt>
                <c:pt idx="282">
                  <c:v>-1734</c:v>
                </c:pt>
                <c:pt idx="283">
                  <c:v>-1733.5</c:v>
                </c:pt>
                <c:pt idx="284">
                  <c:v>-1733</c:v>
                </c:pt>
                <c:pt idx="285">
                  <c:v>-1732.5</c:v>
                </c:pt>
                <c:pt idx="286">
                  <c:v>-1732</c:v>
                </c:pt>
                <c:pt idx="287">
                  <c:v>-1731.5</c:v>
                </c:pt>
                <c:pt idx="288">
                  <c:v>-1731</c:v>
                </c:pt>
                <c:pt idx="289">
                  <c:v>-1730.5</c:v>
                </c:pt>
                <c:pt idx="290">
                  <c:v>-1730</c:v>
                </c:pt>
                <c:pt idx="291">
                  <c:v>-1729.5</c:v>
                </c:pt>
                <c:pt idx="292">
                  <c:v>-1729</c:v>
                </c:pt>
                <c:pt idx="293">
                  <c:v>-1728.5</c:v>
                </c:pt>
                <c:pt idx="294">
                  <c:v>-1728</c:v>
                </c:pt>
                <c:pt idx="295">
                  <c:v>-1727.5</c:v>
                </c:pt>
                <c:pt idx="296">
                  <c:v>-1727</c:v>
                </c:pt>
                <c:pt idx="297">
                  <c:v>-1726.5</c:v>
                </c:pt>
                <c:pt idx="298">
                  <c:v>-1726</c:v>
                </c:pt>
                <c:pt idx="299">
                  <c:v>-1725.5</c:v>
                </c:pt>
                <c:pt idx="300">
                  <c:v>-1725</c:v>
                </c:pt>
                <c:pt idx="301">
                  <c:v>-1724.5</c:v>
                </c:pt>
                <c:pt idx="302">
                  <c:v>-1724</c:v>
                </c:pt>
                <c:pt idx="303">
                  <c:v>-1723.5</c:v>
                </c:pt>
                <c:pt idx="304">
                  <c:v>-1723</c:v>
                </c:pt>
                <c:pt idx="305">
                  <c:v>-1722.5</c:v>
                </c:pt>
                <c:pt idx="306">
                  <c:v>-1722</c:v>
                </c:pt>
                <c:pt idx="307">
                  <c:v>-1721.5</c:v>
                </c:pt>
                <c:pt idx="308">
                  <c:v>-1721</c:v>
                </c:pt>
                <c:pt idx="309">
                  <c:v>-1720.5</c:v>
                </c:pt>
                <c:pt idx="310">
                  <c:v>-1720</c:v>
                </c:pt>
                <c:pt idx="311">
                  <c:v>-1719.5</c:v>
                </c:pt>
                <c:pt idx="312">
                  <c:v>-1719</c:v>
                </c:pt>
                <c:pt idx="313">
                  <c:v>-1718.5</c:v>
                </c:pt>
                <c:pt idx="314">
                  <c:v>-1718</c:v>
                </c:pt>
                <c:pt idx="315">
                  <c:v>-1717.5</c:v>
                </c:pt>
                <c:pt idx="316">
                  <c:v>-1717</c:v>
                </c:pt>
                <c:pt idx="317">
                  <c:v>-1716.5</c:v>
                </c:pt>
                <c:pt idx="318">
                  <c:v>-1716</c:v>
                </c:pt>
                <c:pt idx="319">
                  <c:v>-1715.5</c:v>
                </c:pt>
                <c:pt idx="320">
                  <c:v>-1715</c:v>
                </c:pt>
                <c:pt idx="321">
                  <c:v>-1714.5</c:v>
                </c:pt>
                <c:pt idx="322">
                  <c:v>-1714</c:v>
                </c:pt>
                <c:pt idx="323">
                  <c:v>-1713.5</c:v>
                </c:pt>
                <c:pt idx="324">
                  <c:v>-1713</c:v>
                </c:pt>
                <c:pt idx="325">
                  <c:v>-1712.5</c:v>
                </c:pt>
                <c:pt idx="326">
                  <c:v>-1712</c:v>
                </c:pt>
                <c:pt idx="327">
                  <c:v>-1711.5</c:v>
                </c:pt>
                <c:pt idx="328">
                  <c:v>-1711</c:v>
                </c:pt>
                <c:pt idx="329">
                  <c:v>-1710.5</c:v>
                </c:pt>
                <c:pt idx="330">
                  <c:v>-1710</c:v>
                </c:pt>
                <c:pt idx="331">
                  <c:v>-1709.5</c:v>
                </c:pt>
                <c:pt idx="332">
                  <c:v>-1709</c:v>
                </c:pt>
                <c:pt idx="333">
                  <c:v>-1708.5</c:v>
                </c:pt>
                <c:pt idx="334">
                  <c:v>-1708</c:v>
                </c:pt>
                <c:pt idx="335">
                  <c:v>-1707.5</c:v>
                </c:pt>
                <c:pt idx="336">
                  <c:v>-1707</c:v>
                </c:pt>
                <c:pt idx="337">
                  <c:v>-1706.5</c:v>
                </c:pt>
                <c:pt idx="338">
                  <c:v>-1706</c:v>
                </c:pt>
                <c:pt idx="339">
                  <c:v>-1705.5</c:v>
                </c:pt>
                <c:pt idx="340">
                  <c:v>-1705</c:v>
                </c:pt>
                <c:pt idx="341">
                  <c:v>-1704.5</c:v>
                </c:pt>
                <c:pt idx="342">
                  <c:v>-1704</c:v>
                </c:pt>
                <c:pt idx="343">
                  <c:v>-1703.5</c:v>
                </c:pt>
                <c:pt idx="344">
                  <c:v>-1703</c:v>
                </c:pt>
                <c:pt idx="345">
                  <c:v>-1702.5</c:v>
                </c:pt>
                <c:pt idx="346">
                  <c:v>-1702</c:v>
                </c:pt>
                <c:pt idx="347">
                  <c:v>-1701.5</c:v>
                </c:pt>
                <c:pt idx="348">
                  <c:v>-1701</c:v>
                </c:pt>
                <c:pt idx="349">
                  <c:v>-1700.5</c:v>
                </c:pt>
                <c:pt idx="350">
                  <c:v>-1700</c:v>
                </c:pt>
                <c:pt idx="351">
                  <c:v>-1699.5</c:v>
                </c:pt>
                <c:pt idx="352">
                  <c:v>-1699</c:v>
                </c:pt>
                <c:pt idx="353">
                  <c:v>-1698.5</c:v>
                </c:pt>
                <c:pt idx="354">
                  <c:v>-1698</c:v>
                </c:pt>
                <c:pt idx="355">
                  <c:v>-1697.5</c:v>
                </c:pt>
                <c:pt idx="356">
                  <c:v>-1697</c:v>
                </c:pt>
                <c:pt idx="357">
                  <c:v>-1696.5</c:v>
                </c:pt>
                <c:pt idx="358">
                  <c:v>-1696</c:v>
                </c:pt>
                <c:pt idx="359">
                  <c:v>-1695.5</c:v>
                </c:pt>
                <c:pt idx="360">
                  <c:v>-1695</c:v>
                </c:pt>
                <c:pt idx="361">
                  <c:v>-1694.5</c:v>
                </c:pt>
                <c:pt idx="362">
                  <c:v>-1694</c:v>
                </c:pt>
                <c:pt idx="363">
                  <c:v>-1693.5</c:v>
                </c:pt>
                <c:pt idx="364">
                  <c:v>-1693</c:v>
                </c:pt>
                <c:pt idx="365">
                  <c:v>-1692.5</c:v>
                </c:pt>
                <c:pt idx="366">
                  <c:v>-1692</c:v>
                </c:pt>
                <c:pt idx="367">
                  <c:v>-1691.5</c:v>
                </c:pt>
                <c:pt idx="368">
                  <c:v>-1691</c:v>
                </c:pt>
                <c:pt idx="369">
                  <c:v>-1690.5</c:v>
                </c:pt>
                <c:pt idx="370">
                  <c:v>-1690</c:v>
                </c:pt>
                <c:pt idx="371">
                  <c:v>-1689.5</c:v>
                </c:pt>
                <c:pt idx="372">
                  <c:v>-1689</c:v>
                </c:pt>
                <c:pt idx="373">
                  <c:v>-1688.5</c:v>
                </c:pt>
                <c:pt idx="374">
                  <c:v>-1688</c:v>
                </c:pt>
                <c:pt idx="375">
                  <c:v>-1687.5</c:v>
                </c:pt>
                <c:pt idx="376">
                  <c:v>-1687</c:v>
                </c:pt>
                <c:pt idx="377">
                  <c:v>-1686.5</c:v>
                </c:pt>
                <c:pt idx="378">
                  <c:v>-1686</c:v>
                </c:pt>
                <c:pt idx="379">
                  <c:v>-1685.5</c:v>
                </c:pt>
                <c:pt idx="380">
                  <c:v>-1685</c:v>
                </c:pt>
                <c:pt idx="381">
                  <c:v>-1684.5</c:v>
                </c:pt>
                <c:pt idx="382">
                  <c:v>-1684</c:v>
                </c:pt>
                <c:pt idx="383">
                  <c:v>-1683.5</c:v>
                </c:pt>
                <c:pt idx="384">
                  <c:v>-1683</c:v>
                </c:pt>
                <c:pt idx="385">
                  <c:v>-1682.5</c:v>
                </c:pt>
                <c:pt idx="386">
                  <c:v>-1682</c:v>
                </c:pt>
                <c:pt idx="387">
                  <c:v>-1681.5</c:v>
                </c:pt>
                <c:pt idx="388">
                  <c:v>-1681</c:v>
                </c:pt>
                <c:pt idx="389">
                  <c:v>-1680.5</c:v>
                </c:pt>
                <c:pt idx="390">
                  <c:v>-1680</c:v>
                </c:pt>
                <c:pt idx="391">
                  <c:v>-1679.5</c:v>
                </c:pt>
                <c:pt idx="392">
                  <c:v>-1679</c:v>
                </c:pt>
                <c:pt idx="393">
                  <c:v>-1678.5</c:v>
                </c:pt>
                <c:pt idx="394">
                  <c:v>-1678</c:v>
                </c:pt>
                <c:pt idx="395">
                  <c:v>-1677.5</c:v>
                </c:pt>
                <c:pt idx="396">
                  <c:v>-1677</c:v>
                </c:pt>
                <c:pt idx="397">
                  <c:v>-1676.5</c:v>
                </c:pt>
                <c:pt idx="398">
                  <c:v>-1676</c:v>
                </c:pt>
                <c:pt idx="399">
                  <c:v>-1675.5</c:v>
                </c:pt>
                <c:pt idx="400">
                  <c:v>-1675</c:v>
                </c:pt>
                <c:pt idx="401">
                  <c:v>-1674.5</c:v>
                </c:pt>
                <c:pt idx="402">
                  <c:v>-1674</c:v>
                </c:pt>
                <c:pt idx="403">
                  <c:v>-1673.5</c:v>
                </c:pt>
                <c:pt idx="404">
                  <c:v>-1673</c:v>
                </c:pt>
                <c:pt idx="405">
                  <c:v>-1672.5</c:v>
                </c:pt>
                <c:pt idx="406">
                  <c:v>-1672</c:v>
                </c:pt>
                <c:pt idx="407">
                  <c:v>-1671.5</c:v>
                </c:pt>
                <c:pt idx="408">
                  <c:v>-1671</c:v>
                </c:pt>
                <c:pt idx="409">
                  <c:v>-1670.5</c:v>
                </c:pt>
                <c:pt idx="410">
                  <c:v>-1670</c:v>
                </c:pt>
                <c:pt idx="411">
                  <c:v>-1669.5</c:v>
                </c:pt>
                <c:pt idx="412">
                  <c:v>-1669</c:v>
                </c:pt>
                <c:pt idx="413">
                  <c:v>-1668.5</c:v>
                </c:pt>
                <c:pt idx="414">
                  <c:v>-1668</c:v>
                </c:pt>
                <c:pt idx="415">
                  <c:v>-1667.5</c:v>
                </c:pt>
                <c:pt idx="416">
                  <c:v>-1667</c:v>
                </c:pt>
                <c:pt idx="417">
                  <c:v>-1666.5</c:v>
                </c:pt>
                <c:pt idx="418">
                  <c:v>-1666</c:v>
                </c:pt>
                <c:pt idx="419">
                  <c:v>-1665.5</c:v>
                </c:pt>
                <c:pt idx="420">
                  <c:v>-1665</c:v>
                </c:pt>
                <c:pt idx="421">
                  <c:v>-1664.5</c:v>
                </c:pt>
                <c:pt idx="422">
                  <c:v>-1664</c:v>
                </c:pt>
                <c:pt idx="423">
                  <c:v>-1663.5</c:v>
                </c:pt>
                <c:pt idx="424">
                  <c:v>-1663</c:v>
                </c:pt>
                <c:pt idx="425">
                  <c:v>-1662.5</c:v>
                </c:pt>
                <c:pt idx="426">
                  <c:v>-1662</c:v>
                </c:pt>
                <c:pt idx="427">
                  <c:v>-1661.5</c:v>
                </c:pt>
                <c:pt idx="428">
                  <c:v>-1661</c:v>
                </c:pt>
                <c:pt idx="429">
                  <c:v>-1660.5</c:v>
                </c:pt>
                <c:pt idx="430">
                  <c:v>-1660</c:v>
                </c:pt>
                <c:pt idx="431">
                  <c:v>-1659.5</c:v>
                </c:pt>
                <c:pt idx="432">
                  <c:v>-1659</c:v>
                </c:pt>
                <c:pt idx="433">
                  <c:v>-1658.5</c:v>
                </c:pt>
                <c:pt idx="434">
                  <c:v>-1658</c:v>
                </c:pt>
                <c:pt idx="435">
                  <c:v>-1657.5</c:v>
                </c:pt>
                <c:pt idx="436">
                  <c:v>-1657</c:v>
                </c:pt>
                <c:pt idx="437">
                  <c:v>-1656.5</c:v>
                </c:pt>
                <c:pt idx="438">
                  <c:v>-1656</c:v>
                </c:pt>
                <c:pt idx="439">
                  <c:v>-1655.5</c:v>
                </c:pt>
                <c:pt idx="440">
                  <c:v>-1655</c:v>
                </c:pt>
                <c:pt idx="441">
                  <c:v>-1654.5</c:v>
                </c:pt>
                <c:pt idx="442">
                  <c:v>-1654</c:v>
                </c:pt>
                <c:pt idx="443">
                  <c:v>-1653.5</c:v>
                </c:pt>
                <c:pt idx="444">
                  <c:v>-1653</c:v>
                </c:pt>
                <c:pt idx="445">
                  <c:v>-1652.5</c:v>
                </c:pt>
                <c:pt idx="446">
                  <c:v>-1652</c:v>
                </c:pt>
                <c:pt idx="447">
                  <c:v>-1651.5</c:v>
                </c:pt>
                <c:pt idx="448">
                  <c:v>-1651</c:v>
                </c:pt>
                <c:pt idx="449">
                  <c:v>-1650.5</c:v>
                </c:pt>
                <c:pt idx="450">
                  <c:v>-1650</c:v>
                </c:pt>
                <c:pt idx="451">
                  <c:v>-1649.5</c:v>
                </c:pt>
                <c:pt idx="452">
                  <c:v>-1649</c:v>
                </c:pt>
                <c:pt idx="453">
                  <c:v>-1648.5</c:v>
                </c:pt>
                <c:pt idx="454">
                  <c:v>-1648</c:v>
                </c:pt>
                <c:pt idx="455">
                  <c:v>-1647.5</c:v>
                </c:pt>
                <c:pt idx="456">
                  <c:v>-1647</c:v>
                </c:pt>
                <c:pt idx="457">
                  <c:v>-1646.5</c:v>
                </c:pt>
                <c:pt idx="458">
                  <c:v>-1646</c:v>
                </c:pt>
                <c:pt idx="459">
                  <c:v>-1645.5</c:v>
                </c:pt>
                <c:pt idx="460">
                  <c:v>-1645</c:v>
                </c:pt>
                <c:pt idx="461">
                  <c:v>-1644.5</c:v>
                </c:pt>
                <c:pt idx="462">
                  <c:v>-1644</c:v>
                </c:pt>
                <c:pt idx="463">
                  <c:v>-1643.5</c:v>
                </c:pt>
                <c:pt idx="464">
                  <c:v>-1643</c:v>
                </c:pt>
                <c:pt idx="465">
                  <c:v>-1642.5</c:v>
                </c:pt>
                <c:pt idx="466">
                  <c:v>-1642</c:v>
                </c:pt>
                <c:pt idx="467">
                  <c:v>-1641.5</c:v>
                </c:pt>
                <c:pt idx="468">
                  <c:v>-1641</c:v>
                </c:pt>
                <c:pt idx="469">
                  <c:v>-1640.5</c:v>
                </c:pt>
                <c:pt idx="470">
                  <c:v>-1640</c:v>
                </c:pt>
                <c:pt idx="471">
                  <c:v>-1639.5</c:v>
                </c:pt>
                <c:pt idx="472">
                  <c:v>-1639</c:v>
                </c:pt>
                <c:pt idx="473">
                  <c:v>-1638.5</c:v>
                </c:pt>
                <c:pt idx="474">
                  <c:v>-1638</c:v>
                </c:pt>
                <c:pt idx="475">
                  <c:v>-1637.5</c:v>
                </c:pt>
                <c:pt idx="476">
                  <c:v>-1637</c:v>
                </c:pt>
                <c:pt idx="477">
                  <c:v>-1636.5</c:v>
                </c:pt>
                <c:pt idx="478">
                  <c:v>-1636</c:v>
                </c:pt>
                <c:pt idx="479">
                  <c:v>-1635.5</c:v>
                </c:pt>
                <c:pt idx="480">
                  <c:v>-1635</c:v>
                </c:pt>
                <c:pt idx="481">
                  <c:v>-1634.5</c:v>
                </c:pt>
                <c:pt idx="482">
                  <c:v>-1634</c:v>
                </c:pt>
                <c:pt idx="483">
                  <c:v>-1633.5</c:v>
                </c:pt>
                <c:pt idx="484">
                  <c:v>-1633</c:v>
                </c:pt>
                <c:pt idx="485">
                  <c:v>-1632.5</c:v>
                </c:pt>
                <c:pt idx="486">
                  <c:v>-1632</c:v>
                </c:pt>
                <c:pt idx="487">
                  <c:v>-1631.5</c:v>
                </c:pt>
                <c:pt idx="488">
                  <c:v>-1631</c:v>
                </c:pt>
                <c:pt idx="489">
                  <c:v>-1630.5</c:v>
                </c:pt>
                <c:pt idx="490">
                  <c:v>-1630</c:v>
                </c:pt>
                <c:pt idx="491">
                  <c:v>-1629.5</c:v>
                </c:pt>
                <c:pt idx="492">
                  <c:v>-1629</c:v>
                </c:pt>
                <c:pt idx="493">
                  <c:v>-1628.5</c:v>
                </c:pt>
                <c:pt idx="494">
                  <c:v>-1628</c:v>
                </c:pt>
                <c:pt idx="495">
                  <c:v>-1627.5</c:v>
                </c:pt>
                <c:pt idx="496">
                  <c:v>-1627</c:v>
                </c:pt>
                <c:pt idx="497">
                  <c:v>-1626.5</c:v>
                </c:pt>
                <c:pt idx="498">
                  <c:v>-1626</c:v>
                </c:pt>
                <c:pt idx="499">
                  <c:v>-1625.5</c:v>
                </c:pt>
                <c:pt idx="500">
                  <c:v>-1625</c:v>
                </c:pt>
                <c:pt idx="501">
                  <c:v>-1624.5</c:v>
                </c:pt>
                <c:pt idx="502">
                  <c:v>-1624</c:v>
                </c:pt>
                <c:pt idx="503">
                  <c:v>-1623.5</c:v>
                </c:pt>
                <c:pt idx="504">
                  <c:v>-1623</c:v>
                </c:pt>
                <c:pt idx="505">
                  <c:v>-1622.5</c:v>
                </c:pt>
                <c:pt idx="506">
                  <c:v>-1622</c:v>
                </c:pt>
                <c:pt idx="507">
                  <c:v>-1621.5</c:v>
                </c:pt>
                <c:pt idx="508">
                  <c:v>-1621</c:v>
                </c:pt>
                <c:pt idx="509">
                  <c:v>-1620.5</c:v>
                </c:pt>
                <c:pt idx="510">
                  <c:v>-1620</c:v>
                </c:pt>
                <c:pt idx="511">
                  <c:v>-1619.5</c:v>
                </c:pt>
                <c:pt idx="512">
                  <c:v>-1619</c:v>
                </c:pt>
                <c:pt idx="513">
                  <c:v>-1618.5</c:v>
                </c:pt>
                <c:pt idx="514">
                  <c:v>-1618</c:v>
                </c:pt>
                <c:pt idx="515">
                  <c:v>-1617.5</c:v>
                </c:pt>
                <c:pt idx="516">
                  <c:v>-1617</c:v>
                </c:pt>
                <c:pt idx="517">
                  <c:v>-1616.5</c:v>
                </c:pt>
                <c:pt idx="518">
                  <c:v>-1616</c:v>
                </c:pt>
                <c:pt idx="519">
                  <c:v>-1615.5</c:v>
                </c:pt>
                <c:pt idx="520">
                  <c:v>-1615</c:v>
                </c:pt>
                <c:pt idx="521">
                  <c:v>-1614.5</c:v>
                </c:pt>
                <c:pt idx="522">
                  <c:v>-1614</c:v>
                </c:pt>
                <c:pt idx="523">
                  <c:v>-1613.5</c:v>
                </c:pt>
                <c:pt idx="524">
                  <c:v>-1613</c:v>
                </c:pt>
                <c:pt idx="525">
                  <c:v>-1612.5</c:v>
                </c:pt>
                <c:pt idx="526">
                  <c:v>-1612</c:v>
                </c:pt>
                <c:pt idx="527">
                  <c:v>-1611.5</c:v>
                </c:pt>
                <c:pt idx="528">
                  <c:v>-1611</c:v>
                </c:pt>
                <c:pt idx="529">
                  <c:v>-1610.5</c:v>
                </c:pt>
                <c:pt idx="530">
                  <c:v>-1610</c:v>
                </c:pt>
                <c:pt idx="531">
                  <c:v>-1609.5</c:v>
                </c:pt>
                <c:pt idx="532">
                  <c:v>-1609</c:v>
                </c:pt>
                <c:pt idx="533">
                  <c:v>-1608.5</c:v>
                </c:pt>
                <c:pt idx="534">
                  <c:v>-1608</c:v>
                </c:pt>
                <c:pt idx="535">
                  <c:v>-1607.5</c:v>
                </c:pt>
                <c:pt idx="536">
                  <c:v>-1607</c:v>
                </c:pt>
                <c:pt idx="537">
                  <c:v>-1606.5</c:v>
                </c:pt>
                <c:pt idx="538">
                  <c:v>-1606</c:v>
                </c:pt>
                <c:pt idx="539">
                  <c:v>-1605.5</c:v>
                </c:pt>
                <c:pt idx="540">
                  <c:v>-1605</c:v>
                </c:pt>
                <c:pt idx="541">
                  <c:v>-1604.5</c:v>
                </c:pt>
                <c:pt idx="542">
                  <c:v>-1604</c:v>
                </c:pt>
                <c:pt idx="543">
                  <c:v>-1603.5</c:v>
                </c:pt>
                <c:pt idx="544">
                  <c:v>-1603</c:v>
                </c:pt>
                <c:pt idx="545">
                  <c:v>-1602.5</c:v>
                </c:pt>
                <c:pt idx="546">
                  <c:v>-1602</c:v>
                </c:pt>
                <c:pt idx="547">
                  <c:v>-1601.5</c:v>
                </c:pt>
                <c:pt idx="548">
                  <c:v>-1601</c:v>
                </c:pt>
                <c:pt idx="549">
                  <c:v>-1600.5</c:v>
                </c:pt>
                <c:pt idx="550">
                  <c:v>-1600</c:v>
                </c:pt>
                <c:pt idx="551">
                  <c:v>-1599.5</c:v>
                </c:pt>
                <c:pt idx="552">
                  <c:v>-1599</c:v>
                </c:pt>
                <c:pt idx="553">
                  <c:v>-1598.5</c:v>
                </c:pt>
                <c:pt idx="554">
                  <c:v>-1598</c:v>
                </c:pt>
                <c:pt idx="555">
                  <c:v>-1597.5</c:v>
                </c:pt>
                <c:pt idx="556">
                  <c:v>-1597</c:v>
                </c:pt>
                <c:pt idx="557">
                  <c:v>-1596.5</c:v>
                </c:pt>
                <c:pt idx="558">
                  <c:v>-1596</c:v>
                </c:pt>
                <c:pt idx="559">
                  <c:v>-1595.5</c:v>
                </c:pt>
                <c:pt idx="560">
                  <c:v>-1595</c:v>
                </c:pt>
                <c:pt idx="561">
                  <c:v>-1594.5</c:v>
                </c:pt>
                <c:pt idx="562">
                  <c:v>-1594</c:v>
                </c:pt>
                <c:pt idx="563">
                  <c:v>-1593.5</c:v>
                </c:pt>
                <c:pt idx="564">
                  <c:v>-1593</c:v>
                </c:pt>
                <c:pt idx="565">
                  <c:v>-1592.5</c:v>
                </c:pt>
                <c:pt idx="566">
                  <c:v>-1592</c:v>
                </c:pt>
                <c:pt idx="567">
                  <c:v>-1591.5</c:v>
                </c:pt>
                <c:pt idx="568">
                  <c:v>-1591</c:v>
                </c:pt>
                <c:pt idx="569">
                  <c:v>-1590.5</c:v>
                </c:pt>
                <c:pt idx="570">
                  <c:v>-1590</c:v>
                </c:pt>
                <c:pt idx="571">
                  <c:v>-1589.5</c:v>
                </c:pt>
                <c:pt idx="572">
                  <c:v>-1589</c:v>
                </c:pt>
                <c:pt idx="573">
                  <c:v>-1588.5</c:v>
                </c:pt>
                <c:pt idx="574">
                  <c:v>-1588</c:v>
                </c:pt>
                <c:pt idx="575">
                  <c:v>-1587.5</c:v>
                </c:pt>
                <c:pt idx="576">
                  <c:v>-1587</c:v>
                </c:pt>
                <c:pt idx="577">
                  <c:v>-1586.5</c:v>
                </c:pt>
                <c:pt idx="578">
                  <c:v>-1586</c:v>
                </c:pt>
                <c:pt idx="579">
                  <c:v>-1585.5</c:v>
                </c:pt>
                <c:pt idx="580">
                  <c:v>-1585</c:v>
                </c:pt>
                <c:pt idx="581">
                  <c:v>-1584.5</c:v>
                </c:pt>
                <c:pt idx="582">
                  <c:v>-1584</c:v>
                </c:pt>
                <c:pt idx="583">
                  <c:v>-1583.5</c:v>
                </c:pt>
                <c:pt idx="584">
                  <c:v>-1583</c:v>
                </c:pt>
                <c:pt idx="585">
                  <c:v>-1582.5</c:v>
                </c:pt>
                <c:pt idx="586">
                  <c:v>-1582</c:v>
                </c:pt>
                <c:pt idx="587">
                  <c:v>-1581.5</c:v>
                </c:pt>
                <c:pt idx="588">
                  <c:v>-1581</c:v>
                </c:pt>
                <c:pt idx="589">
                  <c:v>-1580.5</c:v>
                </c:pt>
                <c:pt idx="590">
                  <c:v>-1580</c:v>
                </c:pt>
                <c:pt idx="591">
                  <c:v>-1579.5</c:v>
                </c:pt>
                <c:pt idx="592">
                  <c:v>-1579</c:v>
                </c:pt>
                <c:pt idx="593">
                  <c:v>-1578.5</c:v>
                </c:pt>
                <c:pt idx="594">
                  <c:v>-1578</c:v>
                </c:pt>
                <c:pt idx="595">
                  <c:v>-1577.5</c:v>
                </c:pt>
                <c:pt idx="596">
                  <c:v>-1577</c:v>
                </c:pt>
                <c:pt idx="597">
                  <c:v>-1576.5</c:v>
                </c:pt>
                <c:pt idx="598">
                  <c:v>-1576</c:v>
                </c:pt>
                <c:pt idx="599">
                  <c:v>-1575.5</c:v>
                </c:pt>
                <c:pt idx="600">
                  <c:v>-1575</c:v>
                </c:pt>
                <c:pt idx="601">
                  <c:v>-1574.5</c:v>
                </c:pt>
                <c:pt idx="602">
                  <c:v>-1574</c:v>
                </c:pt>
                <c:pt idx="603">
                  <c:v>-1573.5</c:v>
                </c:pt>
                <c:pt idx="604">
                  <c:v>-1573</c:v>
                </c:pt>
                <c:pt idx="605">
                  <c:v>-1572.5</c:v>
                </c:pt>
                <c:pt idx="606">
                  <c:v>-1572</c:v>
                </c:pt>
                <c:pt idx="607">
                  <c:v>-1571.5</c:v>
                </c:pt>
                <c:pt idx="608">
                  <c:v>-1571</c:v>
                </c:pt>
                <c:pt idx="609">
                  <c:v>-1570.5</c:v>
                </c:pt>
                <c:pt idx="610">
                  <c:v>-1570</c:v>
                </c:pt>
                <c:pt idx="611">
                  <c:v>-1569.5</c:v>
                </c:pt>
                <c:pt idx="612">
                  <c:v>-1569</c:v>
                </c:pt>
                <c:pt idx="613">
                  <c:v>-1568.5</c:v>
                </c:pt>
                <c:pt idx="614">
                  <c:v>-1568</c:v>
                </c:pt>
                <c:pt idx="615">
                  <c:v>-1567.5</c:v>
                </c:pt>
                <c:pt idx="616">
                  <c:v>-1567</c:v>
                </c:pt>
                <c:pt idx="617">
                  <c:v>-1566.5</c:v>
                </c:pt>
                <c:pt idx="618">
                  <c:v>-1566</c:v>
                </c:pt>
                <c:pt idx="619">
                  <c:v>-1565.5</c:v>
                </c:pt>
                <c:pt idx="620">
                  <c:v>-1565</c:v>
                </c:pt>
                <c:pt idx="621">
                  <c:v>-1564.5</c:v>
                </c:pt>
                <c:pt idx="622">
                  <c:v>-1564</c:v>
                </c:pt>
                <c:pt idx="623">
                  <c:v>-1563.5</c:v>
                </c:pt>
                <c:pt idx="624">
                  <c:v>-1563</c:v>
                </c:pt>
                <c:pt idx="625">
                  <c:v>-1562.5</c:v>
                </c:pt>
                <c:pt idx="626">
                  <c:v>-1562</c:v>
                </c:pt>
                <c:pt idx="627">
                  <c:v>-1561.5</c:v>
                </c:pt>
                <c:pt idx="628">
                  <c:v>-1561</c:v>
                </c:pt>
                <c:pt idx="629">
                  <c:v>-1560.5</c:v>
                </c:pt>
                <c:pt idx="630">
                  <c:v>-1560</c:v>
                </c:pt>
                <c:pt idx="631">
                  <c:v>-1559.5</c:v>
                </c:pt>
                <c:pt idx="632">
                  <c:v>-1559</c:v>
                </c:pt>
                <c:pt idx="633">
                  <c:v>-1558.5</c:v>
                </c:pt>
                <c:pt idx="634">
                  <c:v>-1558</c:v>
                </c:pt>
                <c:pt idx="635">
                  <c:v>-1557.5</c:v>
                </c:pt>
                <c:pt idx="636">
                  <c:v>-1557</c:v>
                </c:pt>
                <c:pt idx="637">
                  <c:v>-1556.5</c:v>
                </c:pt>
                <c:pt idx="638">
                  <c:v>-1556</c:v>
                </c:pt>
                <c:pt idx="639">
                  <c:v>-1555.5</c:v>
                </c:pt>
                <c:pt idx="640">
                  <c:v>-1555</c:v>
                </c:pt>
                <c:pt idx="641">
                  <c:v>-1554.5</c:v>
                </c:pt>
                <c:pt idx="642">
                  <c:v>-1554</c:v>
                </c:pt>
                <c:pt idx="643">
                  <c:v>-1553.5</c:v>
                </c:pt>
                <c:pt idx="644">
                  <c:v>-1553</c:v>
                </c:pt>
                <c:pt idx="645">
                  <c:v>-1552.5</c:v>
                </c:pt>
                <c:pt idx="646">
                  <c:v>-1552</c:v>
                </c:pt>
                <c:pt idx="647">
                  <c:v>-1551.5</c:v>
                </c:pt>
                <c:pt idx="648">
                  <c:v>-1551</c:v>
                </c:pt>
                <c:pt idx="649">
                  <c:v>-1550.5</c:v>
                </c:pt>
                <c:pt idx="650">
                  <c:v>-1550</c:v>
                </c:pt>
                <c:pt idx="651">
                  <c:v>-1549.5</c:v>
                </c:pt>
                <c:pt idx="652">
                  <c:v>-1549</c:v>
                </c:pt>
                <c:pt idx="653">
                  <c:v>-1548.5</c:v>
                </c:pt>
                <c:pt idx="654">
                  <c:v>-1548</c:v>
                </c:pt>
                <c:pt idx="655">
                  <c:v>-1547.5</c:v>
                </c:pt>
                <c:pt idx="656">
                  <c:v>-1547</c:v>
                </c:pt>
                <c:pt idx="657">
                  <c:v>-1546.5</c:v>
                </c:pt>
                <c:pt idx="658">
                  <c:v>-1546</c:v>
                </c:pt>
                <c:pt idx="659">
                  <c:v>-1545.5</c:v>
                </c:pt>
                <c:pt idx="660">
                  <c:v>-1545</c:v>
                </c:pt>
                <c:pt idx="661">
                  <c:v>-1544.5</c:v>
                </c:pt>
                <c:pt idx="662">
                  <c:v>-1544</c:v>
                </c:pt>
                <c:pt idx="663">
                  <c:v>-1543.5</c:v>
                </c:pt>
                <c:pt idx="664">
                  <c:v>-1543</c:v>
                </c:pt>
                <c:pt idx="665">
                  <c:v>-1542.5</c:v>
                </c:pt>
                <c:pt idx="666">
                  <c:v>-1542</c:v>
                </c:pt>
                <c:pt idx="667">
                  <c:v>-1541.5</c:v>
                </c:pt>
                <c:pt idx="668">
                  <c:v>-1541</c:v>
                </c:pt>
                <c:pt idx="669">
                  <c:v>-1540.5</c:v>
                </c:pt>
                <c:pt idx="670">
                  <c:v>-1540</c:v>
                </c:pt>
                <c:pt idx="671">
                  <c:v>-1539.5</c:v>
                </c:pt>
                <c:pt idx="672">
                  <c:v>-1539</c:v>
                </c:pt>
                <c:pt idx="673">
                  <c:v>-1538.5</c:v>
                </c:pt>
                <c:pt idx="674">
                  <c:v>-1538</c:v>
                </c:pt>
                <c:pt idx="675">
                  <c:v>-1537.5</c:v>
                </c:pt>
                <c:pt idx="676">
                  <c:v>-1537</c:v>
                </c:pt>
                <c:pt idx="677">
                  <c:v>-1536.5</c:v>
                </c:pt>
                <c:pt idx="678">
                  <c:v>-1536</c:v>
                </c:pt>
                <c:pt idx="679">
                  <c:v>-1535.5</c:v>
                </c:pt>
                <c:pt idx="680">
                  <c:v>-1535</c:v>
                </c:pt>
                <c:pt idx="681">
                  <c:v>-1534.5</c:v>
                </c:pt>
                <c:pt idx="682">
                  <c:v>-1534</c:v>
                </c:pt>
                <c:pt idx="683">
                  <c:v>-1533.5</c:v>
                </c:pt>
                <c:pt idx="684">
                  <c:v>-1533</c:v>
                </c:pt>
                <c:pt idx="685">
                  <c:v>-1532.5</c:v>
                </c:pt>
                <c:pt idx="686">
                  <c:v>-1532</c:v>
                </c:pt>
                <c:pt idx="687">
                  <c:v>-1531.5</c:v>
                </c:pt>
                <c:pt idx="688">
                  <c:v>-1531</c:v>
                </c:pt>
                <c:pt idx="689">
                  <c:v>-1530.5</c:v>
                </c:pt>
                <c:pt idx="690">
                  <c:v>-1530</c:v>
                </c:pt>
                <c:pt idx="691">
                  <c:v>-1529.5</c:v>
                </c:pt>
                <c:pt idx="692">
                  <c:v>-1529</c:v>
                </c:pt>
                <c:pt idx="693">
                  <c:v>-1528.5</c:v>
                </c:pt>
                <c:pt idx="694">
                  <c:v>-1528</c:v>
                </c:pt>
                <c:pt idx="695">
                  <c:v>-1527.5</c:v>
                </c:pt>
                <c:pt idx="696">
                  <c:v>-1527</c:v>
                </c:pt>
                <c:pt idx="697">
                  <c:v>-1526.5</c:v>
                </c:pt>
                <c:pt idx="698">
                  <c:v>-1526</c:v>
                </c:pt>
                <c:pt idx="699">
                  <c:v>-1525.5</c:v>
                </c:pt>
                <c:pt idx="700">
                  <c:v>-1525</c:v>
                </c:pt>
                <c:pt idx="701">
                  <c:v>-1524.5</c:v>
                </c:pt>
                <c:pt idx="702">
                  <c:v>-1524</c:v>
                </c:pt>
                <c:pt idx="703">
                  <c:v>-1523.5</c:v>
                </c:pt>
                <c:pt idx="704">
                  <c:v>-1523</c:v>
                </c:pt>
                <c:pt idx="705">
                  <c:v>-1522.5</c:v>
                </c:pt>
                <c:pt idx="706">
                  <c:v>-1522</c:v>
                </c:pt>
                <c:pt idx="707">
                  <c:v>-1521.5</c:v>
                </c:pt>
                <c:pt idx="708">
                  <c:v>-1521</c:v>
                </c:pt>
                <c:pt idx="709">
                  <c:v>-1520.5</c:v>
                </c:pt>
                <c:pt idx="710">
                  <c:v>-1520</c:v>
                </c:pt>
                <c:pt idx="711">
                  <c:v>-1519.5</c:v>
                </c:pt>
                <c:pt idx="712">
                  <c:v>-1519</c:v>
                </c:pt>
                <c:pt idx="713">
                  <c:v>-1518.5</c:v>
                </c:pt>
                <c:pt idx="714">
                  <c:v>-1518</c:v>
                </c:pt>
                <c:pt idx="715">
                  <c:v>-1517.5</c:v>
                </c:pt>
                <c:pt idx="716">
                  <c:v>-1517</c:v>
                </c:pt>
                <c:pt idx="717">
                  <c:v>-1516.5</c:v>
                </c:pt>
                <c:pt idx="718">
                  <c:v>-1516</c:v>
                </c:pt>
                <c:pt idx="719">
                  <c:v>-1515.5</c:v>
                </c:pt>
                <c:pt idx="720">
                  <c:v>-1515</c:v>
                </c:pt>
                <c:pt idx="721">
                  <c:v>-1514.5</c:v>
                </c:pt>
                <c:pt idx="722">
                  <c:v>-1514</c:v>
                </c:pt>
                <c:pt idx="723">
                  <c:v>-1513.5</c:v>
                </c:pt>
                <c:pt idx="724">
                  <c:v>-1513</c:v>
                </c:pt>
                <c:pt idx="725">
                  <c:v>-1512.5</c:v>
                </c:pt>
                <c:pt idx="726">
                  <c:v>-1512</c:v>
                </c:pt>
                <c:pt idx="727">
                  <c:v>-1511.5</c:v>
                </c:pt>
                <c:pt idx="728">
                  <c:v>-1511</c:v>
                </c:pt>
                <c:pt idx="729">
                  <c:v>-1510.5</c:v>
                </c:pt>
                <c:pt idx="730">
                  <c:v>-1510</c:v>
                </c:pt>
                <c:pt idx="731">
                  <c:v>-1509.5</c:v>
                </c:pt>
                <c:pt idx="732">
                  <c:v>-1509</c:v>
                </c:pt>
                <c:pt idx="733">
                  <c:v>-1508.5</c:v>
                </c:pt>
                <c:pt idx="734">
                  <c:v>-1508</c:v>
                </c:pt>
                <c:pt idx="735">
                  <c:v>-1507.5</c:v>
                </c:pt>
                <c:pt idx="736">
                  <c:v>-1507</c:v>
                </c:pt>
                <c:pt idx="737">
                  <c:v>-1506.5</c:v>
                </c:pt>
                <c:pt idx="738">
                  <c:v>-1506</c:v>
                </c:pt>
                <c:pt idx="739">
                  <c:v>-1505.5</c:v>
                </c:pt>
                <c:pt idx="740">
                  <c:v>-1505</c:v>
                </c:pt>
                <c:pt idx="741">
                  <c:v>-1504.5</c:v>
                </c:pt>
                <c:pt idx="742">
                  <c:v>-1504</c:v>
                </c:pt>
                <c:pt idx="743">
                  <c:v>-1503.5</c:v>
                </c:pt>
                <c:pt idx="744">
                  <c:v>-1503</c:v>
                </c:pt>
                <c:pt idx="745">
                  <c:v>-1502.5</c:v>
                </c:pt>
                <c:pt idx="746">
                  <c:v>-1502</c:v>
                </c:pt>
                <c:pt idx="747">
                  <c:v>-1501.5</c:v>
                </c:pt>
                <c:pt idx="748">
                  <c:v>-1501</c:v>
                </c:pt>
                <c:pt idx="749">
                  <c:v>-1500.5</c:v>
                </c:pt>
                <c:pt idx="750">
                  <c:v>-1500</c:v>
                </c:pt>
                <c:pt idx="751">
                  <c:v>-1499.5</c:v>
                </c:pt>
                <c:pt idx="752">
                  <c:v>-1499</c:v>
                </c:pt>
                <c:pt idx="753">
                  <c:v>-1498.5</c:v>
                </c:pt>
                <c:pt idx="754">
                  <c:v>-1498</c:v>
                </c:pt>
                <c:pt idx="755">
                  <c:v>-1497.5</c:v>
                </c:pt>
                <c:pt idx="756">
                  <c:v>-1497</c:v>
                </c:pt>
                <c:pt idx="757">
                  <c:v>-1496.5</c:v>
                </c:pt>
                <c:pt idx="758">
                  <c:v>-1496</c:v>
                </c:pt>
                <c:pt idx="759">
                  <c:v>-1495.5</c:v>
                </c:pt>
                <c:pt idx="760">
                  <c:v>-1495</c:v>
                </c:pt>
                <c:pt idx="761">
                  <c:v>-1494.5</c:v>
                </c:pt>
                <c:pt idx="762">
                  <c:v>-1494</c:v>
                </c:pt>
                <c:pt idx="763">
                  <c:v>-1493.5</c:v>
                </c:pt>
                <c:pt idx="764">
                  <c:v>-1493</c:v>
                </c:pt>
                <c:pt idx="765">
                  <c:v>-1492.5</c:v>
                </c:pt>
                <c:pt idx="766">
                  <c:v>-1492</c:v>
                </c:pt>
                <c:pt idx="767">
                  <c:v>-1491.5</c:v>
                </c:pt>
                <c:pt idx="768">
                  <c:v>-1491</c:v>
                </c:pt>
                <c:pt idx="769">
                  <c:v>-1490.5</c:v>
                </c:pt>
                <c:pt idx="770">
                  <c:v>-1490</c:v>
                </c:pt>
                <c:pt idx="771">
                  <c:v>-1489.5</c:v>
                </c:pt>
                <c:pt idx="772">
                  <c:v>-1489</c:v>
                </c:pt>
                <c:pt idx="773">
                  <c:v>-1488.5</c:v>
                </c:pt>
                <c:pt idx="774">
                  <c:v>-1488</c:v>
                </c:pt>
                <c:pt idx="775">
                  <c:v>-1487.5</c:v>
                </c:pt>
                <c:pt idx="776">
                  <c:v>-1487</c:v>
                </c:pt>
                <c:pt idx="777">
                  <c:v>-1486.5</c:v>
                </c:pt>
                <c:pt idx="778">
                  <c:v>-1486</c:v>
                </c:pt>
                <c:pt idx="779">
                  <c:v>-1485.5</c:v>
                </c:pt>
                <c:pt idx="780">
                  <c:v>-1485</c:v>
                </c:pt>
                <c:pt idx="781">
                  <c:v>-1484.5</c:v>
                </c:pt>
                <c:pt idx="782">
                  <c:v>-1484</c:v>
                </c:pt>
                <c:pt idx="783">
                  <c:v>-1483.5</c:v>
                </c:pt>
                <c:pt idx="784">
                  <c:v>-1483</c:v>
                </c:pt>
                <c:pt idx="785">
                  <c:v>-1482.5</c:v>
                </c:pt>
                <c:pt idx="786">
                  <c:v>-1482</c:v>
                </c:pt>
                <c:pt idx="787">
                  <c:v>-1481.5</c:v>
                </c:pt>
                <c:pt idx="788">
                  <c:v>-1481</c:v>
                </c:pt>
                <c:pt idx="789">
                  <c:v>-1480.5</c:v>
                </c:pt>
                <c:pt idx="790">
                  <c:v>-1480</c:v>
                </c:pt>
                <c:pt idx="791">
                  <c:v>-1479.5</c:v>
                </c:pt>
                <c:pt idx="792">
                  <c:v>-1479</c:v>
                </c:pt>
                <c:pt idx="793">
                  <c:v>-1478.5</c:v>
                </c:pt>
                <c:pt idx="794">
                  <c:v>-1478</c:v>
                </c:pt>
                <c:pt idx="795">
                  <c:v>-1477.5</c:v>
                </c:pt>
                <c:pt idx="796">
                  <c:v>-1477</c:v>
                </c:pt>
                <c:pt idx="797">
                  <c:v>-1476.5</c:v>
                </c:pt>
                <c:pt idx="798">
                  <c:v>-1476</c:v>
                </c:pt>
                <c:pt idx="799">
                  <c:v>-1475.5</c:v>
                </c:pt>
                <c:pt idx="800">
                  <c:v>-1475</c:v>
                </c:pt>
                <c:pt idx="801">
                  <c:v>-1474.5</c:v>
                </c:pt>
                <c:pt idx="802">
                  <c:v>-1474</c:v>
                </c:pt>
                <c:pt idx="803">
                  <c:v>-1473.5</c:v>
                </c:pt>
                <c:pt idx="804">
                  <c:v>-1473</c:v>
                </c:pt>
                <c:pt idx="805">
                  <c:v>-1472.5</c:v>
                </c:pt>
                <c:pt idx="806">
                  <c:v>-1472</c:v>
                </c:pt>
                <c:pt idx="807">
                  <c:v>-1471.5</c:v>
                </c:pt>
                <c:pt idx="808">
                  <c:v>-1471</c:v>
                </c:pt>
                <c:pt idx="809">
                  <c:v>-1470.5</c:v>
                </c:pt>
                <c:pt idx="810">
                  <c:v>-1470</c:v>
                </c:pt>
                <c:pt idx="811">
                  <c:v>-1469.5</c:v>
                </c:pt>
                <c:pt idx="812">
                  <c:v>-1469</c:v>
                </c:pt>
                <c:pt idx="813">
                  <c:v>-1468.5</c:v>
                </c:pt>
                <c:pt idx="814">
                  <c:v>-1468</c:v>
                </c:pt>
                <c:pt idx="815">
                  <c:v>-1467.5</c:v>
                </c:pt>
                <c:pt idx="816">
                  <c:v>-1467</c:v>
                </c:pt>
                <c:pt idx="817">
                  <c:v>-1466.5</c:v>
                </c:pt>
                <c:pt idx="818">
                  <c:v>-1466</c:v>
                </c:pt>
                <c:pt idx="819">
                  <c:v>-1465.5</c:v>
                </c:pt>
                <c:pt idx="820">
                  <c:v>-1465</c:v>
                </c:pt>
                <c:pt idx="821">
                  <c:v>-1464.5</c:v>
                </c:pt>
                <c:pt idx="822">
                  <c:v>-1464</c:v>
                </c:pt>
                <c:pt idx="823">
                  <c:v>-1463.5</c:v>
                </c:pt>
                <c:pt idx="824">
                  <c:v>-1463</c:v>
                </c:pt>
                <c:pt idx="825">
                  <c:v>-1462.5</c:v>
                </c:pt>
                <c:pt idx="826">
                  <c:v>-1462</c:v>
                </c:pt>
                <c:pt idx="827">
                  <c:v>-1461.5</c:v>
                </c:pt>
                <c:pt idx="828">
                  <c:v>-1461</c:v>
                </c:pt>
                <c:pt idx="829">
                  <c:v>-1460.5</c:v>
                </c:pt>
                <c:pt idx="830">
                  <c:v>-1460</c:v>
                </c:pt>
                <c:pt idx="831">
                  <c:v>-1459.5</c:v>
                </c:pt>
                <c:pt idx="832">
                  <c:v>-1459</c:v>
                </c:pt>
                <c:pt idx="833">
                  <c:v>-1458.5</c:v>
                </c:pt>
                <c:pt idx="834">
                  <c:v>-1458</c:v>
                </c:pt>
                <c:pt idx="835">
                  <c:v>-1457.5</c:v>
                </c:pt>
                <c:pt idx="836">
                  <c:v>-1457</c:v>
                </c:pt>
                <c:pt idx="837">
                  <c:v>-1456.5</c:v>
                </c:pt>
                <c:pt idx="838">
                  <c:v>-1456</c:v>
                </c:pt>
                <c:pt idx="839">
                  <c:v>-1455.5</c:v>
                </c:pt>
                <c:pt idx="840">
                  <c:v>-1455</c:v>
                </c:pt>
                <c:pt idx="841">
                  <c:v>-1454.5</c:v>
                </c:pt>
                <c:pt idx="842">
                  <c:v>-1454</c:v>
                </c:pt>
                <c:pt idx="843">
                  <c:v>-1453.5</c:v>
                </c:pt>
                <c:pt idx="844">
                  <c:v>-1453</c:v>
                </c:pt>
                <c:pt idx="845">
                  <c:v>-1452.5</c:v>
                </c:pt>
                <c:pt idx="846">
                  <c:v>-1452</c:v>
                </c:pt>
                <c:pt idx="847">
                  <c:v>-1451.5</c:v>
                </c:pt>
                <c:pt idx="848">
                  <c:v>-1451</c:v>
                </c:pt>
                <c:pt idx="849">
                  <c:v>-1450.5</c:v>
                </c:pt>
                <c:pt idx="850">
                  <c:v>-1450</c:v>
                </c:pt>
                <c:pt idx="851">
                  <c:v>-1449.5</c:v>
                </c:pt>
                <c:pt idx="852">
                  <c:v>-1449</c:v>
                </c:pt>
                <c:pt idx="853">
                  <c:v>-1448.5</c:v>
                </c:pt>
                <c:pt idx="854">
                  <c:v>-1448</c:v>
                </c:pt>
                <c:pt idx="855">
                  <c:v>-1447.5</c:v>
                </c:pt>
                <c:pt idx="856">
                  <c:v>-1447</c:v>
                </c:pt>
                <c:pt idx="857">
                  <c:v>-1446.5</c:v>
                </c:pt>
                <c:pt idx="858">
                  <c:v>-1446</c:v>
                </c:pt>
                <c:pt idx="859">
                  <c:v>-1445.5</c:v>
                </c:pt>
                <c:pt idx="860">
                  <c:v>-1445</c:v>
                </c:pt>
                <c:pt idx="861">
                  <c:v>-1444.5</c:v>
                </c:pt>
                <c:pt idx="862">
                  <c:v>-1444</c:v>
                </c:pt>
                <c:pt idx="863">
                  <c:v>-1443.5</c:v>
                </c:pt>
                <c:pt idx="864">
                  <c:v>-1443</c:v>
                </c:pt>
                <c:pt idx="865">
                  <c:v>-1442.5</c:v>
                </c:pt>
                <c:pt idx="866">
                  <c:v>-1442</c:v>
                </c:pt>
                <c:pt idx="867">
                  <c:v>-1441.5</c:v>
                </c:pt>
                <c:pt idx="868">
                  <c:v>-1441</c:v>
                </c:pt>
                <c:pt idx="869">
                  <c:v>-1440.5</c:v>
                </c:pt>
                <c:pt idx="870">
                  <c:v>-1440</c:v>
                </c:pt>
                <c:pt idx="871">
                  <c:v>-1439.5</c:v>
                </c:pt>
                <c:pt idx="872">
                  <c:v>-1439</c:v>
                </c:pt>
                <c:pt idx="873">
                  <c:v>-1438.5</c:v>
                </c:pt>
                <c:pt idx="874">
                  <c:v>-1438</c:v>
                </c:pt>
                <c:pt idx="875">
                  <c:v>-1437.5</c:v>
                </c:pt>
                <c:pt idx="876">
                  <c:v>-1437</c:v>
                </c:pt>
                <c:pt idx="877">
                  <c:v>-1436.5</c:v>
                </c:pt>
                <c:pt idx="878">
                  <c:v>-1436</c:v>
                </c:pt>
                <c:pt idx="879">
                  <c:v>-1435.5</c:v>
                </c:pt>
                <c:pt idx="880">
                  <c:v>-1435</c:v>
                </c:pt>
                <c:pt idx="881">
                  <c:v>-1434.5</c:v>
                </c:pt>
                <c:pt idx="882">
                  <c:v>-1434</c:v>
                </c:pt>
                <c:pt idx="883">
                  <c:v>-1433.5</c:v>
                </c:pt>
                <c:pt idx="884">
                  <c:v>-1433</c:v>
                </c:pt>
                <c:pt idx="885">
                  <c:v>-1432.5</c:v>
                </c:pt>
                <c:pt idx="886">
                  <c:v>-1432</c:v>
                </c:pt>
                <c:pt idx="887">
                  <c:v>-1431.5</c:v>
                </c:pt>
                <c:pt idx="888">
                  <c:v>-1431</c:v>
                </c:pt>
                <c:pt idx="889">
                  <c:v>-1430.5</c:v>
                </c:pt>
                <c:pt idx="890">
                  <c:v>-1430</c:v>
                </c:pt>
                <c:pt idx="891">
                  <c:v>-1429.5</c:v>
                </c:pt>
                <c:pt idx="892">
                  <c:v>-1429</c:v>
                </c:pt>
                <c:pt idx="893">
                  <c:v>-1428.5</c:v>
                </c:pt>
                <c:pt idx="894">
                  <c:v>-1428</c:v>
                </c:pt>
                <c:pt idx="895">
                  <c:v>-1427.5</c:v>
                </c:pt>
                <c:pt idx="896">
                  <c:v>-1427</c:v>
                </c:pt>
                <c:pt idx="897">
                  <c:v>-1426.5</c:v>
                </c:pt>
                <c:pt idx="898">
                  <c:v>-1426</c:v>
                </c:pt>
                <c:pt idx="899">
                  <c:v>-1425.5</c:v>
                </c:pt>
                <c:pt idx="900">
                  <c:v>-1425</c:v>
                </c:pt>
                <c:pt idx="901">
                  <c:v>-1424.5</c:v>
                </c:pt>
                <c:pt idx="902">
                  <c:v>-1424</c:v>
                </c:pt>
                <c:pt idx="903">
                  <c:v>-1423.5</c:v>
                </c:pt>
                <c:pt idx="904">
                  <c:v>-1423</c:v>
                </c:pt>
                <c:pt idx="905">
                  <c:v>-1422.5</c:v>
                </c:pt>
                <c:pt idx="906">
                  <c:v>-1422</c:v>
                </c:pt>
                <c:pt idx="907">
                  <c:v>-1421.5</c:v>
                </c:pt>
                <c:pt idx="908">
                  <c:v>-1421</c:v>
                </c:pt>
                <c:pt idx="909">
                  <c:v>-1420.5</c:v>
                </c:pt>
                <c:pt idx="910">
                  <c:v>-1420</c:v>
                </c:pt>
                <c:pt idx="911">
                  <c:v>-1419.5</c:v>
                </c:pt>
                <c:pt idx="912">
                  <c:v>-1419</c:v>
                </c:pt>
                <c:pt idx="913">
                  <c:v>-1418.5</c:v>
                </c:pt>
                <c:pt idx="914">
                  <c:v>-1418</c:v>
                </c:pt>
                <c:pt idx="915">
                  <c:v>-1417.5</c:v>
                </c:pt>
                <c:pt idx="916">
                  <c:v>-1417</c:v>
                </c:pt>
                <c:pt idx="917">
                  <c:v>-1416.5</c:v>
                </c:pt>
                <c:pt idx="918">
                  <c:v>-1416</c:v>
                </c:pt>
                <c:pt idx="919">
                  <c:v>-1415.5</c:v>
                </c:pt>
                <c:pt idx="920">
                  <c:v>-1415</c:v>
                </c:pt>
                <c:pt idx="921">
                  <c:v>-1414.5</c:v>
                </c:pt>
                <c:pt idx="922">
                  <c:v>-1414</c:v>
                </c:pt>
                <c:pt idx="923">
                  <c:v>-1413.5</c:v>
                </c:pt>
                <c:pt idx="924">
                  <c:v>-1413</c:v>
                </c:pt>
                <c:pt idx="925">
                  <c:v>-1412.5</c:v>
                </c:pt>
                <c:pt idx="926">
                  <c:v>-1412</c:v>
                </c:pt>
                <c:pt idx="927">
                  <c:v>-1411.5</c:v>
                </c:pt>
                <c:pt idx="928">
                  <c:v>-1411</c:v>
                </c:pt>
                <c:pt idx="929">
                  <c:v>-1410.5</c:v>
                </c:pt>
                <c:pt idx="930">
                  <c:v>-1410</c:v>
                </c:pt>
                <c:pt idx="931">
                  <c:v>-1409.5</c:v>
                </c:pt>
                <c:pt idx="932">
                  <c:v>-1409</c:v>
                </c:pt>
                <c:pt idx="933">
                  <c:v>-1408.5</c:v>
                </c:pt>
                <c:pt idx="934">
                  <c:v>-1408</c:v>
                </c:pt>
                <c:pt idx="935">
                  <c:v>-1407.5</c:v>
                </c:pt>
                <c:pt idx="936">
                  <c:v>-1407</c:v>
                </c:pt>
                <c:pt idx="937">
                  <c:v>-1406.5</c:v>
                </c:pt>
                <c:pt idx="938">
                  <c:v>-1406</c:v>
                </c:pt>
                <c:pt idx="939">
                  <c:v>-1405.5</c:v>
                </c:pt>
                <c:pt idx="940">
                  <c:v>-1405</c:v>
                </c:pt>
                <c:pt idx="941">
                  <c:v>-1404.5</c:v>
                </c:pt>
                <c:pt idx="942">
                  <c:v>-1404</c:v>
                </c:pt>
                <c:pt idx="943">
                  <c:v>-1403.5</c:v>
                </c:pt>
                <c:pt idx="944">
                  <c:v>-1403</c:v>
                </c:pt>
                <c:pt idx="945">
                  <c:v>-1402.5</c:v>
                </c:pt>
                <c:pt idx="946">
                  <c:v>-1402</c:v>
                </c:pt>
                <c:pt idx="947">
                  <c:v>-1401.5</c:v>
                </c:pt>
                <c:pt idx="948">
                  <c:v>-1401</c:v>
                </c:pt>
                <c:pt idx="949">
                  <c:v>-1400.5</c:v>
                </c:pt>
                <c:pt idx="950">
                  <c:v>-1400</c:v>
                </c:pt>
                <c:pt idx="951">
                  <c:v>-1399.5</c:v>
                </c:pt>
                <c:pt idx="952">
                  <c:v>-1399</c:v>
                </c:pt>
                <c:pt idx="953">
                  <c:v>-1398.5</c:v>
                </c:pt>
                <c:pt idx="954">
                  <c:v>-1398</c:v>
                </c:pt>
                <c:pt idx="955">
                  <c:v>-1397.5</c:v>
                </c:pt>
                <c:pt idx="956">
                  <c:v>-1397</c:v>
                </c:pt>
                <c:pt idx="957">
                  <c:v>-1396.5</c:v>
                </c:pt>
                <c:pt idx="958">
                  <c:v>-1396</c:v>
                </c:pt>
                <c:pt idx="959">
                  <c:v>-1395.5</c:v>
                </c:pt>
                <c:pt idx="960">
                  <c:v>-1395</c:v>
                </c:pt>
                <c:pt idx="961">
                  <c:v>-1394.5</c:v>
                </c:pt>
                <c:pt idx="962">
                  <c:v>-1394</c:v>
                </c:pt>
                <c:pt idx="963">
                  <c:v>-1393.5</c:v>
                </c:pt>
                <c:pt idx="964">
                  <c:v>-1393</c:v>
                </c:pt>
                <c:pt idx="965">
                  <c:v>-1392.5</c:v>
                </c:pt>
                <c:pt idx="966">
                  <c:v>-1392</c:v>
                </c:pt>
                <c:pt idx="967">
                  <c:v>-1391.5</c:v>
                </c:pt>
                <c:pt idx="968">
                  <c:v>-1391</c:v>
                </c:pt>
                <c:pt idx="969">
                  <c:v>-1390.5</c:v>
                </c:pt>
                <c:pt idx="970">
                  <c:v>-1390</c:v>
                </c:pt>
                <c:pt idx="971">
                  <c:v>-1389.5</c:v>
                </c:pt>
                <c:pt idx="972">
                  <c:v>-1389</c:v>
                </c:pt>
                <c:pt idx="973">
                  <c:v>-1388.5</c:v>
                </c:pt>
                <c:pt idx="974">
                  <c:v>-1388</c:v>
                </c:pt>
                <c:pt idx="975">
                  <c:v>-1387.5</c:v>
                </c:pt>
                <c:pt idx="976">
                  <c:v>-1387</c:v>
                </c:pt>
                <c:pt idx="977">
                  <c:v>-1386.5</c:v>
                </c:pt>
                <c:pt idx="978">
                  <c:v>-1386</c:v>
                </c:pt>
                <c:pt idx="979">
                  <c:v>-1385.5</c:v>
                </c:pt>
                <c:pt idx="980">
                  <c:v>-1385</c:v>
                </c:pt>
                <c:pt idx="981">
                  <c:v>-1384.5</c:v>
                </c:pt>
                <c:pt idx="982">
                  <c:v>-1384</c:v>
                </c:pt>
                <c:pt idx="983">
                  <c:v>-1383.5</c:v>
                </c:pt>
                <c:pt idx="984">
                  <c:v>-1383</c:v>
                </c:pt>
                <c:pt idx="985">
                  <c:v>-1382.5</c:v>
                </c:pt>
                <c:pt idx="986">
                  <c:v>-1382</c:v>
                </c:pt>
                <c:pt idx="987">
                  <c:v>-1381.5</c:v>
                </c:pt>
                <c:pt idx="988">
                  <c:v>-1381</c:v>
                </c:pt>
                <c:pt idx="989">
                  <c:v>-1380.5</c:v>
                </c:pt>
                <c:pt idx="990">
                  <c:v>-1380</c:v>
                </c:pt>
                <c:pt idx="991">
                  <c:v>-1379.5</c:v>
                </c:pt>
                <c:pt idx="992">
                  <c:v>-1379</c:v>
                </c:pt>
                <c:pt idx="993">
                  <c:v>-1378.5</c:v>
                </c:pt>
                <c:pt idx="994">
                  <c:v>-1378</c:v>
                </c:pt>
                <c:pt idx="995">
                  <c:v>-1377.5</c:v>
                </c:pt>
                <c:pt idx="996">
                  <c:v>-1377</c:v>
                </c:pt>
                <c:pt idx="997">
                  <c:v>-1376.5</c:v>
                </c:pt>
                <c:pt idx="998">
                  <c:v>-1376</c:v>
                </c:pt>
                <c:pt idx="999">
                  <c:v>-1375.5</c:v>
                </c:pt>
                <c:pt idx="1000">
                  <c:v>-1375</c:v>
                </c:pt>
                <c:pt idx="1001">
                  <c:v>-1374.5</c:v>
                </c:pt>
                <c:pt idx="1002">
                  <c:v>-1374</c:v>
                </c:pt>
                <c:pt idx="1003">
                  <c:v>-1373.5</c:v>
                </c:pt>
                <c:pt idx="1004">
                  <c:v>-1373</c:v>
                </c:pt>
                <c:pt idx="1005">
                  <c:v>-1372.5</c:v>
                </c:pt>
                <c:pt idx="1006">
                  <c:v>-1372</c:v>
                </c:pt>
                <c:pt idx="1007">
                  <c:v>-1371.5</c:v>
                </c:pt>
                <c:pt idx="1008">
                  <c:v>-1371</c:v>
                </c:pt>
                <c:pt idx="1009">
                  <c:v>-1370.5</c:v>
                </c:pt>
                <c:pt idx="1010">
                  <c:v>-1370</c:v>
                </c:pt>
                <c:pt idx="1011">
                  <c:v>-1369.5</c:v>
                </c:pt>
                <c:pt idx="1012">
                  <c:v>-1369</c:v>
                </c:pt>
                <c:pt idx="1013">
                  <c:v>-1368.5</c:v>
                </c:pt>
                <c:pt idx="1014">
                  <c:v>-1368</c:v>
                </c:pt>
                <c:pt idx="1015">
                  <c:v>-1367.5</c:v>
                </c:pt>
                <c:pt idx="1016">
                  <c:v>-1367</c:v>
                </c:pt>
                <c:pt idx="1017">
                  <c:v>-1366.5</c:v>
                </c:pt>
                <c:pt idx="1018">
                  <c:v>-1366</c:v>
                </c:pt>
                <c:pt idx="1019">
                  <c:v>-1365.5</c:v>
                </c:pt>
                <c:pt idx="1020">
                  <c:v>-1365</c:v>
                </c:pt>
                <c:pt idx="1021">
                  <c:v>-1364.5</c:v>
                </c:pt>
                <c:pt idx="1022">
                  <c:v>-1364</c:v>
                </c:pt>
                <c:pt idx="1023">
                  <c:v>-1363.5</c:v>
                </c:pt>
                <c:pt idx="1024">
                  <c:v>-1363</c:v>
                </c:pt>
                <c:pt idx="1025">
                  <c:v>-1362.5</c:v>
                </c:pt>
                <c:pt idx="1026">
                  <c:v>-1362</c:v>
                </c:pt>
                <c:pt idx="1027">
                  <c:v>-1361.5</c:v>
                </c:pt>
                <c:pt idx="1028">
                  <c:v>-1361</c:v>
                </c:pt>
                <c:pt idx="1029">
                  <c:v>-1360.5</c:v>
                </c:pt>
                <c:pt idx="1030">
                  <c:v>-1360</c:v>
                </c:pt>
                <c:pt idx="1031">
                  <c:v>-1359.5</c:v>
                </c:pt>
                <c:pt idx="1032">
                  <c:v>-1359</c:v>
                </c:pt>
                <c:pt idx="1033">
                  <c:v>-1358.5</c:v>
                </c:pt>
                <c:pt idx="1034">
                  <c:v>-1358</c:v>
                </c:pt>
                <c:pt idx="1035">
                  <c:v>-1357.5</c:v>
                </c:pt>
                <c:pt idx="1036">
                  <c:v>-1357</c:v>
                </c:pt>
                <c:pt idx="1037">
                  <c:v>-1356.5</c:v>
                </c:pt>
                <c:pt idx="1038">
                  <c:v>-1356</c:v>
                </c:pt>
                <c:pt idx="1039">
                  <c:v>-1355.5</c:v>
                </c:pt>
                <c:pt idx="1040">
                  <c:v>-1355</c:v>
                </c:pt>
                <c:pt idx="1041">
                  <c:v>-1354.5</c:v>
                </c:pt>
                <c:pt idx="1042">
                  <c:v>-1354</c:v>
                </c:pt>
                <c:pt idx="1043">
                  <c:v>-1353.5</c:v>
                </c:pt>
                <c:pt idx="1044">
                  <c:v>-1353</c:v>
                </c:pt>
                <c:pt idx="1045">
                  <c:v>-1352.5</c:v>
                </c:pt>
                <c:pt idx="1046">
                  <c:v>-1352</c:v>
                </c:pt>
                <c:pt idx="1047">
                  <c:v>-1351.5</c:v>
                </c:pt>
                <c:pt idx="1048">
                  <c:v>-1351</c:v>
                </c:pt>
                <c:pt idx="1049">
                  <c:v>-1350.5</c:v>
                </c:pt>
                <c:pt idx="1050">
                  <c:v>-1350</c:v>
                </c:pt>
                <c:pt idx="1051">
                  <c:v>-1349.5</c:v>
                </c:pt>
                <c:pt idx="1052">
                  <c:v>-1349</c:v>
                </c:pt>
                <c:pt idx="1053">
                  <c:v>-1348.5</c:v>
                </c:pt>
                <c:pt idx="1054">
                  <c:v>-1348</c:v>
                </c:pt>
                <c:pt idx="1055">
                  <c:v>-1347.5</c:v>
                </c:pt>
                <c:pt idx="1056">
                  <c:v>-1347</c:v>
                </c:pt>
                <c:pt idx="1057">
                  <c:v>-1346.5</c:v>
                </c:pt>
                <c:pt idx="1058">
                  <c:v>-1346</c:v>
                </c:pt>
                <c:pt idx="1059">
                  <c:v>-1345.5</c:v>
                </c:pt>
                <c:pt idx="1060">
                  <c:v>-1345</c:v>
                </c:pt>
                <c:pt idx="1061">
                  <c:v>-1344.5</c:v>
                </c:pt>
                <c:pt idx="1062">
                  <c:v>-1344</c:v>
                </c:pt>
                <c:pt idx="1063">
                  <c:v>-1343.5</c:v>
                </c:pt>
                <c:pt idx="1064">
                  <c:v>-1343</c:v>
                </c:pt>
                <c:pt idx="1065">
                  <c:v>-1342.5</c:v>
                </c:pt>
                <c:pt idx="1066">
                  <c:v>-1342</c:v>
                </c:pt>
                <c:pt idx="1067">
                  <c:v>-1341.5</c:v>
                </c:pt>
                <c:pt idx="1068">
                  <c:v>-1341</c:v>
                </c:pt>
                <c:pt idx="1069">
                  <c:v>-1340.5</c:v>
                </c:pt>
                <c:pt idx="1070">
                  <c:v>-1340</c:v>
                </c:pt>
                <c:pt idx="1071">
                  <c:v>-1339.5</c:v>
                </c:pt>
                <c:pt idx="1072">
                  <c:v>-1339</c:v>
                </c:pt>
                <c:pt idx="1073">
                  <c:v>-1338.5</c:v>
                </c:pt>
                <c:pt idx="1074">
                  <c:v>-1338</c:v>
                </c:pt>
                <c:pt idx="1075">
                  <c:v>-1337.5</c:v>
                </c:pt>
                <c:pt idx="1076">
                  <c:v>-1337</c:v>
                </c:pt>
                <c:pt idx="1077">
                  <c:v>-1336.5</c:v>
                </c:pt>
                <c:pt idx="1078">
                  <c:v>-1336</c:v>
                </c:pt>
                <c:pt idx="1079">
                  <c:v>-1335.5</c:v>
                </c:pt>
                <c:pt idx="1080">
                  <c:v>-1335</c:v>
                </c:pt>
                <c:pt idx="1081">
                  <c:v>-1334.5</c:v>
                </c:pt>
                <c:pt idx="1082">
                  <c:v>-1334</c:v>
                </c:pt>
                <c:pt idx="1083">
                  <c:v>-1333.5</c:v>
                </c:pt>
                <c:pt idx="1084">
                  <c:v>-1333</c:v>
                </c:pt>
                <c:pt idx="1085">
                  <c:v>-1332.5</c:v>
                </c:pt>
                <c:pt idx="1086">
                  <c:v>-1332</c:v>
                </c:pt>
                <c:pt idx="1087">
                  <c:v>-1331.5</c:v>
                </c:pt>
                <c:pt idx="1088">
                  <c:v>-1331</c:v>
                </c:pt>
                <c:pt idx="1089">
                  <c:v>-1330.5</c:v>
                </c:pt>
                <c:pt idx="1090">
                  <c:v>-1330</c:v>
                </c:pt>
                <c:pt idx="1091">
                  <c:v>-1329.5</c:v>
                </c:pt>
                <c:pt idx="1092">
                  <c:v>-1329</c:v>
                </c:pt>
                <c:pt idx="1093">
                  <c:v>-1328.5</c:v>
                </c:pt>
                <c:pt idx="1094">
                  <c:v>-1328</c:v>
                </c:pt>
                <c:pt idx="1095">
                  <c:v>-1327.5</c:v>
                </c:pt>
                <c:pt idx="1096">
                  <c:v>-1327</c:v>
                </c:pt>
                <c:pt idx="1097">
                  <c:v>-1326.5</c:v>
                </c:pt>
                <c:pt idx="1098">
                  <c:v>-1326</c:v>
                </c:pt>
                <c:pt idx="1099">
                  <c:v>-1325.5</c:v>
                </c:pt>
                <c:pt idx="1100">
                  <c:v>-1325</c:v>
                </c:pt>
                <c:pt idx="1101">
                  <c:v>-1324.5</c:v>
                </c:pt>
                <c:pt idx="1102">
                  <c:v>-1324</c:v>
                </c:pt>
                <c:pt idx="1103">
                  <c:v>-1323.5</c:v>
                </c:pt>
                <c:pt idx="1104">
                  <c:v>-1323</c:v>
                </c:pt>
                <c:pt idx="1105">
                  <c:v>-1322.5</c:v>
                </c:pt>
                <c:pt idx="1106">
                  <c:v>-1322</c:v>
                </c:pt>
                <c:pt idx="1107">
                  <c:v>-1321.5</c:v>
                </c:pt>
                <c:pt idx="1108">
                  <c:v>-1321</c:v>
                </c:pt>
                <c:pt idx="1109">
                  <c:v>-1320.5</c:v>
                </c:pt>
                <c:pt idx="1110">
                  <c:v>-1320</c:v>
                </c:pt>
                <c:pt idx="1111">
                  <c:v>-1319.5</c:v>
                </c:pt>
                <c:pt idx="1112">
                  <c:v>-1319</c:v>
                </c:pt>
                <c:pt idx="1113">
                  <c:v>-1318.5</c:v>
                </c:pt>
                <c:pt idx="1114">
                  <c:v>-1318</c:v>
                </c:pt>
                <c:pt idx="1115">
                  <c:v>-1317.5</c:v>
                </c:pt>
                <c:pt idx="1116">
                  <c:v>-1317</c:v>
                </c:pt>
                <c:pt idx="1117">
                  <c:v>-1316.5</c:v>
                </c:pt>
                <c:pt idx="1118">
                  <c:v>-1316</c:v>
                </c:pt>
                <c:pt idx="1119">
                  <c:v>-1315.5</c:v>
                </c:pt>
                <c:pt idx="1120">
                  <c:v>-1315</c:v>
                </c:pt>
                <c:pt idx="1121">
                  <c:v>-1314.5</c:v>
                </c:pt>
                <c:pt idx="1122">
                  <c:v>-1314</c:v>
                </c:pt>
                <c:pt idx="1123">
                  <c:v>-1313.5</c:v>
                </c:pt>
                <c:pt idx="1124">
                  <c:v>-1313</c:v>
                </c:pt>
                <c:pt idx="1125">
                  <c:v>-1312.5</c:v>
                </c:pt>
                <c:pt idx="1126">
                  <c:v>-1312</c:v>
                </c:pt>
                <c:pt idx="1127">
                  <c:v>-1311.5</c:v>
                </c:pt>
                <c:pt idx="1128">
                  <c:v>-1311</c:v>
                </c:pt>
                <c:pt idx="1129">
                  <c:v>-1310.5</c:v>
                </c:pt>
                <c:pt idx="1130">
                  <c:v>-1310</c:v>
                </c:pt>
                <c:pt idx="1131">
                  <c:v>-1309.5</c:v>
                </c:pt>
                <c:pt idx="1132">
                  <c:v>-1309</c:v>
                </c:pt>
                <c:pt idx="1133">
                  <c:v>-1308.5</c:v>
                </c:pt>
                <c:pt idx="1134">
                  <c:v>-1308</c:v>
                </c:pt>
                <c:pt idx="1135">
                  <c:v>-1307.5</c:v>
                </c:pt>
                <c:pt idx="1136">
                  <c:v>-1307</c:v>
                </c:pt>
                <c:pt idx="1137">
                  <c:v>-1306.5</c:v>
                </c:pt>
                <c:pt idx="1138">
                  <c:v>-1306</c:v>
                </c:pt>
                <c:pt idx="1139">
                  <c:v>-1305.5</c:v>
                </c:pt>
                <c:pt idx="1140">
                  <c:v>-1305</c:v>
                </c:pt>
                <c:pt idx="1141">
                  <c:v>-1304.5</c:v>
                </c:pt>
                <c:pt idx="1142">
                  <c:v>-1304</c:v>
                </c:pt>
                <c:pt idx="1143">
                  <c:v>-1303.5</c:v>
                </c:pt>
                <c:pt idx="1144">
                  <c:v>-1303</c:v>
                </c:pt>
                <c:pt idx="1145">
                  <c:v>-1302.5</c:v>
                </c:pt>
                <c:pt idx="1146">
                  <c:v>-1302</c:v>
                </c:pt>
                <c:pt idx="1147">
                  <c:v>-1301.5</c:v>
                </c:pt>
                <c:pt idx="1148">
                  <c:v>-1301</c:v>
                </c:pt>
                <c:pt idx="1149">
                  <c:v>-1300.5</c:v>
                </c:pt>
                <c:pt idx="1150">
                  <c:v>-1300</c:v>
                </c:pt>
                <c:pt idx="1151">
                  <c:v>-1299.5</c:v>
                </c:pt>
                <c:pt idx="1152">
                  <c:v>-1299</c:v>
                </c:pt>
                <c:pt idx="1153">
                  <c:v>-1298.5</c:v>
                </c:pt>
                <c:pt idx="1154">
                  <c:v>-1298</c:v>
                </c:pt>
                <c:pt idx="1155">
                  <c:v>-1297.5</c:v>
                </c:pt>
                <c:pt idx="1156">
                  <c:v>-1297</c:v>
                </c:pt>
                <c:pt idx="1157">
                  <c:v>-1296.5</c:v>
                </c:pt>
                <c:pt idx="1158">
                  <c:v>-1296</c:v>
                </c:pt>
                <c:pt idx="1159">
                  <c:v>-1295.5</c:v>
                </c:pt>
                <c:pt idx="1160">
                  <c:v>-1295</c:v>
                </c:pt>
                <c:pt idx="1161">
                  <c:v>-1294.5</c:v>
                </c:pt>
                <c:pt idx="1162">
                  <c:v>-1294</c:v>
                </c:pt>
                <c:pt idx="1163">
                  <c:v>-1293.5</c:v>
                </c:pt>
                <c:pt idx="1164">
                  <c:v>-1293</c:v>
                </c:pt>
                <c:pt idx="1165">
                  <c:v>-1292.5</c:v>
                </c:pt>
                <c:pt idx="1166">
                  <c:v>-1292</c:v>
                </c:pt>
                <c:pt idx="1167">
                  <c:v>-1291.5</c:v>
                </c:pt>
                <c:pt idx="1168">
                  <c:v>-1291</c:v>
                </c:pt>
                <c:pt idx="1169">
                  <c:v>-1290.5</c:v>
                </c:pt>
                <c:pt idx="1170">
                  <c:v>-1290</c:v>
                </c:pt>
                <c:pt idx="1171">
                  <c:v>-1289.5</c:v>
                </c:pt>
                <c:pt idx="1172">
                  <c:v>-1289</c:v>
                </c:pt>
                <c:pt idx="1173">
                  <c:v>-1288.5</c:v>
                </c:pt>
                <c:pt idx="1174">
                  <c:v>-1288</c:v>
                </c:pt>
                <c:pt idx="1175">
                  <c:v>-1287.5</c:v>
                </c:pt>
                <c:pt idx="1176">
                  <c:v>-1287</c:v>
                </c:pt>
                <c:pt idx="1177">
                  <c:v>-1286.5</c:v>
                </c:pt>
                <c:pt idx="1178">
                  <c:v>-1286</c:v>
                </c:pt>
                <c:pt idx="1179">
                  <c:v>-1285.5</c:v>
                </c:pt>
                <c:pt idx="1180">
                  <c:v>-1285</c:v>
                </c:pt>
                <c:pt idx="1181">
                  <c:v>-1284.5</c:v>
                </c:pt>
                <c:pt idx="1182">
                  <c:v>-1284</c:v>
                </c:pt>
                <c:pt idx="1183">
                  <c:v>-1283.5</c:v>
                </c:pt>
                <c:pt idx="1184">
                  <c:v>-1283</c:v>
                </c:pt>
                <c:pt idx="1185">
                  <c:v>-1282.5</c:v>
                </c:pt>
                <c:pt idx="1186">
                  <c:v>-1282</c:v>
                </c:pt>
                <c:pt idx="1187">
                  <c:v>-1281.5</c:v>
                </c:pt>
                <c:pt idx="1188">
                  <c:v>-1281</c:v>
                </c:pt>
                <c:pt idx="1189">
                  <c:v>-1280.5</c:v>
                </c:pt>
                <c:pt idx="1190">
                  <c:v>-1280</c:v>
                </c:pt>
                <c:pt idx="1191">
                  <c:v>-1279.5</c:v>
                </c:pt>
                <c:pt idx="1192">
                  <c:v>-1279</c:v>
                </c:pt>
                <c:pt idx="1193">
                  <c:v>-1278.5</c:v>
                </c:pt>
                <c:pt idx="1194">
                  <c:v>-1278</c:v>
                </c:pt>
                <c:pt idx="1195">
                  <c:v>-1277.5</c:v>
                </c:pt>
                <c:pt idx="1196">
                  <c:v>-1277</c:v>
                </c:pt>
                <c:pt idx="1197">
                  <c:v>-1276.5</c:v>
                </c:pt>
                <c:pt idx="1198">
                  <c:v>-1276</c:v>
                </c:pt>
                <c:pt idx="1199">
                  <c:v>-1275.5</c:v>
                </c:pt>
                <c:pt idx="1200">
                  <c:v>-1275</c:v>
                </c:pt>
                <c:pt idx="1201">
                  <c:v>-1274.5</c:v>
                </c:pt>
                <c:pt idx="1202">
                  <c:v>-1274</c:v>
                </c:pt>
                <c:pt idx="1203">
                  <c:v>-1273.5</c:v>
                </c:pt>
                <c:pt idx="1204">
                  <c:v>-1273</c:v>
                </c:pt>
                <c:pt idx="1205">
                  <c:v>-1272.5</c:v>
                </c:pt>
                <c:pt idx="1206">
                  <c:v>-1272</c:v>
                </c:pt>
                <c:pt idx="1207">
                  <c:v>-1271.5</c:v>
                </c:pt>
                <c:pt idx="1208">
                  <c:v>-1271</c:v>
                </c:pt>
                <c:pt idx="1209">
                  <c:v>-1270.5</c:v>
                </c:pt>
                <c:pt idx="1210">
                  <c:v>-1270</c:v>
                </c:pt>
                <c:pt idx="1211">
                  <c:v>-1269.5</c:v>
                </c:pt>
                <c:pt idx="1212">
                  <c:v>-1269</c:v>
                </c:pt>
                <c:pt idx="1213">
                  <c:v>-1268.5</c:v>
                </c:pt>
                <c:pt idx="1214">
                  <c:v>-1268</c:v>
                </c:pt>
                <c:pt idx="1215">
                  <c:v>-1267.5</c:v>
                </c:pt>
                <c:pt idx="1216">
                  <c:v>-1267</c:v>
                </c:pt>
                <c:pt idx="1217">
                  <c:v>-1266.5</c:v>
                </c:pt>
                <c:pt idx="1218">
                  <c:v>-1266</c:v>
                </c:pt>
                <c:pt idx="1219">
                  <c:v>-1265.5</c:v>
                </c:pt>
                <c:pt idx="1220">
                  <c:v>-1265</c:v>
                </c:pt>
                <c:pt idx="1221">
                  <c:v>-1264.5</c:v>
                </c:pt>
                <c:pt idx="1222">
                  <c:v>-1264</c:v>
                </c:pt>
                <c:pt idx="1223">
                  <c:v>-1263.5</c:v>
                </c:pt>
                <c:pt idx="1224">
                  <c:v>-1263</c:v>
                </c:pt>
                <c:pt idx="1225">
                  <c:v>-1262.5</c:v>
                </c:pt>
                <c:pt idx="1226">
                  <c:v>-1262</c:v>
                </c:pt>
                <c:pt idx="1227">
                  <c:v>-1261.5</c:v>
                </c:pt>
                <c:pt idx="1228">
                  <c:v>-1261</c:v>
                </c:pt>
                <c:pt idx="1229">
                  <c:v>-1260.5</c:v>
                </c:pt>
                <c:pt idx="1230">
                  <c:v>-1260</c:v>
                </c:pt>
                <c:pt idx="1231">
                  <c:v>-1259.5</c:v>
                </c:pt>
                <c:pt idx="1232">
                  <c:v>-1259</c:v>
                </c:pt>
                <c:pt idx="1233">
                  <c:v>-1258.5</c:v>
                </c:pt>
                <c:pt idx="1234">
                  <c:v>-1258</c:v>
                </c:pt>
                <c:pt idx="1235">
                  <c:v>-1257.5</c:v>
                </c:pt>
                <c:pt idx="1236">
                  <c:v>-1257</c:v>
                </c:pt>
                <c:pt idx="1237">
                  <c:v>-1256.5</c:v>
                </c:pt>
                <c:pt idx="1238">
                  <c:v>-1256</c:v>
                </c:pt>
                <c:pt idx="1239">
                  <c:v>-1255.5</c:v>
                </c:pt>
                <c:pt idx="1240">
                  <c:v>-1255</c:v>
                </c:pt>
                <c:pt idx="1241">
                  <c:v>-1254.5</c:v>
                </c:pt>
                <c:pt idx="1242">
                  <c:v>-1254</c:v>
                </c:pt>
                <c:pt idx="1243">
                  <c:v>-1253.5</c:v>
                </c:pt>
                <c:pt idx="1244">
                  <c:v>-1253</c:v>
                </c:pt>
                <c:pt idx="1245">
                  <c:v>-1252.5</c:v>
                </c:pt>
                <c:pt idx="1246">
                  <c:v>-1252</c:v>
                </c:pt>
                <c:pt idx="1247">
                  <c:v>-1251.5</c:v>
                </c:pt>
                <c:pt idx="1248">
                  <c:v>-1251</c:v>
                </c:pt>
                <c:pt idx="1249">
                  <c:v>-1250.5</c:v>
                </c:pt>
                <c:pt idx="1250">
                  <c:v>-1250</c:v>
                </c:pt>
                <c:pt idx="1251">
                  <c:v>-1249.5</c:v>
                </c:pt>
                <c:pt idx="1252">
                  <c:v>-1249</c:v>
                </c:pt>
                <c:pt idx="1253">
                  <c:v>-1248.5</c:v>
                </c:pt>
                <c:pt idx="1254">
                  <c:v>-1248</c:v>
                </c:pt>
                <c:pt idx="1255">
                  <c:v>-1247.5</c:v>
                </c:pt>
                <c:pt idx="1256">
                  <c:v>-1247</c:v>
                </c:pt>
                <c:pt idx="1257">
                  <c:v>-1246.5</c:v>
                </c:pt>
                <c:pt idx="1258">
                  <c:v>-1246</c:v>
                </c:pt>
                <c:pt idx="1259">
                  <c:v>-1245.5</c:v>
                </c:pt>
                <c:pt idx="1260">
                  <c:v>-1245</c:v>
                </c:pt>
                <c:pt idx="1261">
                  <c:v>-1244.5</c:v>
                </c:pt>
                <c:pt idx="1262">
                  <c:v>-1244</c:v>
                </c:pt>
                <c:pt idx="1263">
                  <c:v>-1243.5</c:v>
                </c:pt>
                <c:pt idx="1264">
                  <c:v>-1243</c:v>
                </c:pt>
                <c:pt idx="1265">
                  <c:v>-1242.5</c:v>
                </c:pt>
                <c:pt idx="1266">
                  <c:v>-1242</c:v>
                </c:pt>
                <c:pt idx="1267">
                  <c:v>-1241.5</c:v>
                </c:pt>
                <c:pt idx="1268">
                  <c:v>-1241</c:v>
                </c:pt>
                <c:pt idx="1269">
                  <c:v>-1240.5</c:v>
                </c:pt>
                <c:pt idx="1270">
                  <c:v>-1240</c:v>
                </c:pt>
                <c:pt idx="1271">
                  <c:v>-1239.5</c:v>
                </c:pt>
                <c:pt idx="1272">
                  <c:v>-1239</c:v>
                </c:pt>
                <c:pt idx="1273">
                  <c:v>-1238.5</c:v>
                </c:pt>
                <c:pt idx="1274">
                  <c:v>-1238</c:v>
                </c:pt>
                <c:pt idx="1275">
                  <c:v>-1237.5</c:v>
                </c:pt>
                <c:pt idx="1276">
                  <c:v>-1237</c:v>
                </c:pt>
                <c:pt idx="1277">
                  <c:v>-1236.5</c:v>
                </c:pt>
                <c:pt idx="1278">
                  <c:v>-1236</c:v>
                </c:pt>
                <c:pt idx="1279">
                  <c:v>-1235.5</c:v>
                </c:pt>
                <c:pt idx="1280">
                  <c:v>-1235</c:v>
                </c:pt>
                <c:pt idx="1281">
                  <c:v>-1234.5</c:v>
                </c:pt>
                <c:pt idx="1282">
                  <c:v>-1234</c:v>
                </c:pt>
                <c:pt idx="1283">
                  <c:v>-1233.5</c:v>
                </c:pt>
                <c:pt idx="1284">
                  <c:v>-1233</c:v>
                </c:pt>
                <c:pt idx="1285">
                  <c:v>-1232.5</c:v>
                </c:pt>
                <c:pt idx="1286">
                  <c:v>-1232</c:v>
                </c:pt>
                <c:pt idx="1287">
                  <c:v>-1231.5</c:v>
                </c:pt>
                <c:pt idx="1288">
                  <c:v>-1231</c:v>
                </c:pt>
                <c:pt idx="1289">
                  <c:v>-1230.5</c:v>
                </c:pt>
                <c:pt idx="1290">
                  <c:v>-1230</c:v>
                </c:pt>
                <c:pt idx="1291">
                  <c:v>-1229.5</c:v>
                </c:pt>
                <c:pt idx="1292">
                  <c:v>-1229</c:v>
                </c:pt>
                <c:pt idx="1293">
                  <c:v>-1228.5</c:v>
                </c:pt>
                <c:pt idx="1294">
                  <c:v>-1228</c:v>
                </c:pt>
                <c:pt idx="1295">
                  <c:v>-1227.5</c:v>
                </c:pt>
                <c:pt idx="1296">
                  <c:v>-1227</c:v>
                </c:pt>
                <c:pt idx="1297">
                  <c:v>-1226.5</c:v>
                </c:pt>
                <c:pt idx="1298">
                  <c:v>-1226</c:v>
                </c:pt>
                <c:pt idx="1299">
                  <c:v>-1225.5</c:v>
                </c:pt>
                <c:pt idx="1300">
                  <c:v>-1225</c:v>
                </c:pt>
                <c:pt idx="1301">
                  <c:v>-1224.5</c:v>
                </c:pt>
                <c:pt idx="1302">
                  <c:v>-1224</c:v>
                </c:pt>
                <c:pt idx="1303">
                  <c:v>-1223.5</c:v>
                </c:pt>
                <c:pt idx="1304">
                  <c:v>-1223</c:v>
                </c:pt>
                <c:pt idx="1305">
                  <c:v>-1222.5</c:v>
                </c:pt>
                <c:pt idx="1306">
                  <c:v>-1222</c:v>
                </c:pt>
                <c:pt idx="1307">
                  <c:v>-1221.5</c:v>
                </c:pt>
                <c:pt idx="1308">
                  <c:v>-1221</c:v>
                </c:pt>
                <c:pt idx="1309">
                  <c:v>-1220.5</c:v>
                </c:pt>
                <c:pt idx="1310">
                  <c:v>-1220</c:v>
                </c:pt>
                <c:pt idx="1311">
                  <c:v>-1219.5</c:v>
                </c:pt>
                <c:pt idx="1312">
                  <c:v>-1219</c:v>
                </c:pt>
                <c:pt idx="1313">
                  <c:v>-1218.5</c:v>
                </c:pt>
                <c:pt idx="1314">
                  <c:v>-1218</c:v>
                </c:pt>
                <c:pt idx="1315">
                  <c:v>-1217.5</c:v>
                </c:pt>
                <c:pt idx="1316">
                  <c:v>-1217</c:v>
                </c:pt>
                <c:pt idx="1317">
                  <c:v>-1216.5</c:v>
                </c:pt>
                <c:pt idx="1318">
                  <c:v>-1216</c:v>
                </c:pt>
                <c:pt idx="1319">
                  <c:v>-1215.5</c:v>
                </c:pt>
                <c:pt idx="1320">
                  <c:v>-1215</c:v>
                </c:pt>
                <c:pt idx="1321">
                  <c:v>-1214.5</c:v>
                </c:pt>
                <c:pt idx="1322">
                  <c:v>-1214</c:v>
                </c:pt>
                <c:pt idx="1323">
                  <c:v>-1213.5</c:v>
                </c:pt>
                <c:pt idx="1324">
                  <c:v>-1213</c:v>
                </c:pt>
                <c:pt idx="1325">
                  <c:v>-1212.5</c:v>
                </c:pt>
                <c:pt idx="1326">
                  <c:v>-1212</c:v>
                </c:pt>
                <c:pt idx="1327">
                  <c:v>-1211.5</c:v>
                </c:pt>
                <c:pt idx="1328">
                  <c:v>-1211</c:v>
                </c:pt>
                <c:pt idx="1329">
                  <c:v>-1210.5</c:v>
                </c:pt>
                <c:pt idx="1330">
                  <c:v>-1210</c:v>
                </c:pt>
                <c:pt idx="1331">
                  <c:v>-1209.5</c:v>
                </c:pt>
                <c:pt idx="1332">
                  <c:v>-1209</c:v>
                </c:pt>
                <c:pt idx="1333">
                  <c:v>-1208.5</c:v>
                </c:pt>
                <c:pt idx="1334">
                  <c:v>-1208</c:v>
                </c:pt>
                <c:pt idx="1335">
                  <c:v>-1207.5</c:v>
                </c:pt>
                <c:pt idx="1336">
                  <c:v>-1207</c:v>
                </c:pt>
                <c:pt idx="1337">
                  <c:v>-1206.5</c:v>
                </c:pt>
                <c:pt idx="1338">
                  <c:v>-1206</c:v>
                </c:pt>
                <c:pt idx="1339">
                  <c:v>-1205.5</c:v>
                </c:pt>
                <c:pt idx="1340">
                  <c:v>-1205</c:v>
                </c:pt>
                <c:pt idx="1341">
                  <c:v>-1204.5</c:v>
                </c:pt>
                <c:pt idx="1342">
                  <c:v>-1204</c:v>
                </c:pt>
                <c:pt idx="1343">
                  <c:v>-1203.5</c:v>
                </c:pt>
                <c:pt idx="1344">
                  <c:v>-1203</c:v>
                </c:pt>
                <c:pt idx="1345">
                  <c:v>-1202.5</c:v>
                </c:pt>
                <c:pt idx="1346">
                  <c:v>-1202</c:v>
                </c:pt>
                <c:pt idx="1347">
                  <c:v>-1201.5</c:v>
                </c:pt>
                <c:pt idx="1348">
                  <c:v>-1201</c:v>
                </c:pt>
                <c:pt idx="1349">
                  <c:v>-1200.5</c:v>
                </c:pt>
                <c:pt idx="1350">
                  <c:v>-1200</c:v>
                </c:pt>
                <c:pt idx="1351">
                  <c:v>-1199.5</c:v>
                </c:pt>
                <c:pt idx="1352">
                  <c:v>-1199</c:v>
                </c:pt>
                <c:pt idx="1353">
                  <c:v>-1198.5</c:v>
                </c:pt>
                <c:pt idx="1354">
                  <c:v>-1198</c:v>
                </c:pt>
                <c:pt idx="1355">
                  <c:v>-1197.5</c:v>
                </c:pt>
                <c:pt idx="1356">
                  <c:v>-1197</c:v>
                </c:pt>
                <c:pt idx="1357">
                  <c:v>-1196.5</c:v>
                </c:pt>
                <c:pt idx="1358">
                  <c:v>-1196</c:v>
                </c:pt>
                <c:pt idx="1359">
                  <c:v>-1195.5</c:v>
                </c:pt>
                <c:pt idx="1360">
                  <c:v>-1195</c:v>
                </c:pt>
                <c:pt idx="1361">
                  <c:v>-1194.5</c:v>
                </c:pt>
                <c:pt idx="1362">
                  <c:v>-1194</c:v>
                </c:pt>
                <c:pt idx="1363">
                  <c:v>-1193.5</c:v>
                </c:pt>
                <c:pt idx="1364">
                  <c:v>-1193</c:v>
                </c:pt>
                <c:pt idx="1365">
                  <c:v>-1192.5</c:v>
                </c:pt>
                <c:pt idx="1366">
                  <c:v>-1192</c:v>
                </c:pt>
                <c:pt idx="1367">
                  <c:v>-1191.5</c:v>
                </c:pt>
                <c:pt idx="1368">
                  <c:v>-1191</c:v>
                </c:pt>
                <c:pt idx="1369">
                  <c:v>-1190.5</c:v>
                </c:pt>
                <c:pt idx="1370">
                  <c:v>-1190</c:v>
                </c:pt>
                <c:pt idx="1371">
                  <c:v>-1189.5</c:v>
                </c:pt>
                <c:pt idx="1372">
                  <c:v>-1189</c:v>
                </c:pt>
                <c:pt idx="1373">
                  <c:v>-1188.5</c:v>
                </c:pt>
                <c:pt idx="1374">
                  <c:v>-1188</c:v>
                </c:pt>
                <c:pt idx="1375">
                  <c:v>-1187.5</c:v>
                </c:pt>
                <c:pt idx="1376">
                  <c:v>-1187</c:v>
                </c:pt>
                <c:pt idx="1377">
                  <c:v>-1186.5</c:v>
                </c:pt>
                <c:pt idx="1378">
                  <c:v>-1186</c:v>
                </c:pt>
                <c:pt idx="1379">
                  <c:v>-1185.5</c:v>
                </c:pt>
                <c:pt idx="1380">
                  <c:v>-1185</c:v>
                </c:pt>
                <c:pt idx="1381">
                  <c:v>-1184.5</c:v>
                </c:pt>
                <c:pt idx="1382">
                  <c:v>-1184</c:v>
                </c:pt>
                <c:pt idx="1383">
                  <c:v>-1183.5</c:v>
                </c:pt>
                <c:pt idx="1384">
                  <c:v>-1183</c:v>
                </c:pt>
                <c:pt idx="1385">
                  <c:v>-1182.5</c:v>
                </c:pt>
                <c:pt idx="1386">
                  <c:v>-1182</c:v>
                </c:pt>
                <c:pt idx="1387">
                  <c:v>-1181.5</c:v>
                </c:pt>
                <c:pt idx="1388">
                  <c:v>-1181</c:v>
                </c:pt>
                <c:pt idx="1389">
                  <c:v>-1180.5</c:v>
                </c:pt>
                <c:pt idx="1390">
                  <c:v>-1180</c:v>
                </c:pt>
                <c:pt idx="1391">
                  <c:v>-1179.5</c:v>
                </c:pt>
                <c:pt idx="1392">
                  <c:v>-1179</c:v>
                </c:pt>
                <c:pt idx="1393">
                  <c:v>-1178.5</c:v>
                </c:pt>
                <c:pt idx="1394">
                  <c:v>-1178</c:v>
                </c:pt>
                <c:pt idx="1395">
                  <c:v>-1177.5</c:v>
                </c:pt>
                <c:pt idx="1396">
                  <c:v>-1177</c:v>
                </c:pt>
                <c:pt idx="1397">
                  <c:v>-1176.5</c:v>
                </c:pt>
                <c:pt idx="1398">
                  <c:v>-1176</c:v>
                </c:pt>
                <c:pt idx="1399">
                  <c:v>-1175.5</c:v>
                </c:pt>
                <c:pt idx="1400">
                  <c:v>-1175</c:v>
                </c:pt>
                <c:pt idx="1401">
                  <c:v>-1174.5</c:v>
                </c:pt>
                <c:pt idx="1402">
                  <c:v>-1174</c:v>
                </c:pt>
                <c:pt idx="1403">
                  <c:v>-1173.5</c:v>
                </c:pt>
                <c:pt idx="1404">
                  <c:v>-1173</c:v>
                </c:pt>
                <c:pt idx="1405">
                  <c:v>-1172.5</c:v>
                </c:pt>
                <c:pt idx="1406">
                  <c:v>-1172</c:v>
                </c:pt>
                <c:pt idx="1407">
                  <c:v>-1171.5</c:v>
                </c:pt>
                <c:pt idx="1408">
                  <c:v>-1171</c:v>
                </c:pt>
                <c:pt idx="1409">
                  <c:v>-1170.5</c:v>
                </c:pt>
                <c:pt idx="1410">
                  <c:v>-1170</c:v>
                </c:pt>
                <c:pt idx="1411">
                  <c:v>-1169.5</c:v>
                </c:pt>
                <c:pt idx="1412">
                  <c:v>-1169</c:v>
                </c:pt>
                <c:pt idx="1413">
                  <c:v>-1168.5</c:v>
                </c:pt>
                <c:pt idx="1414">
                  <c:v>-1168</c:v>
                </c:pt>
                <c:pt idx="1415">
                  <c:v>-1167.5</c:v>
                </c:pt>
                <c:pt idx="1416">
                  <c:v>-1167</c:v>
                </c:pt>
                <c:pt idx="1417">
                  <c:v>-1166.5</c:v>
                </c:pt>
                <c:pt idx="1418">
                  <c:v>-1166</c:v>
                </c:pt>
                <c:pt idx="1419">
                  <c:v>-1165.5</c:v>
                </c:pt>
                <c:pt idx="1420">
                  <c:v>-1165</c:v>
                </c:pt>
                <c:pt idx="1421">
                  <c:v>-1164.5</c:v>
                </c:pt>
                <c:pt idx="1422">
                  <c:v>-1164</c:v>
                </c:pt>
                <c:pt idx="1423">
                  <c:v>-1163.5</c:v>
                </c:pt>
                <c:pt idx="1424">
                  <c:v>-1163</c:v>
                </c:pt>
                <c:pt idx="1425">
                  <c:v>-1162.5</c:v>
                </c:pt>
                <c:pt idx="1426">
                  <c:v>-1162</c:v>
                </c:pt>
                <c:pt idx="1427">
                  <c:v>-1161.5</c:v>
                </c:pt>
                <c:pt idx="1428">
                  <c:v>-1161</c:v>
                </c:pt>
                <c:pt idx="1429">
                  <c:v>-1160.5</c:v>
                </c:pt>
                <c:pt idx="1430">
                  <c:v>-1160</c:v>
                </c:pt>
                <c:pt idx="1431">
                  <c:v>-1159.5</c:v>
                </c:pt>
                <c:pt idx="1432">
                  <c:v>-1159</c:v>
                </c:pt>
                <c:pt idx="1433">
                  <c:v>-1158.5</c:v>
                </c:pt>
                <c:pt idx="1434">
                  <c:v>-1158</c:v>
                </c:pt>
                <c:pt idx="1435">
                  <c:v>-1157.5</c:v>
                </c:pt>
                <c:pt idx="1436">
                  <c:v>-1157</c:v>
                </c:pt>
                <c:pt idx="1437">
                  <c:v>-1156.5</c:v>
                </c:pt>
                <c:pt idx="1438">
                  <c:v>-1156</c:v>
                </c:pt>
                <c:pt idx="1439">
                  <c:v>-1155.5</c:v>
                </c:pt>
                <c:pt idx="1440">
                  <c:v>-1155</c:v>
                </c:pt>
                <c:pt idx="1441">
                  <c:v>-1154.5</c:v>
                </c:pt>
                <c:pt idx="1442">
                  <c:v>-1154</c:v>
                </c:pt>
                <c:pt idx="1443">
                  <c:v>-1153.5</c:v>
                </c:pt>
                <c:pt idx="1444">
                  <c:v>-1153</c:v>
                </c:pt>
                <c:pt idx="1445">
                  <c:v>-1152.5</c:v>
                </c:pt>
                <c:pt idx="1446">
                  <c:v>-1152</c:v>
                </c:pt>
                <c:pt idx="1447">
                  <c:v>-1151.5</c:v>
                </c:pt>
                <c:pt idx="1448">
                  <c:v>-1151</c:v>
                </c:pt>
                <c:pt idx="1449">
                  <c:v>-1150.5</c:v>
                </c:pt>
                <c:pt idx="1450">
                  <c:v>-1150</c:v>
                </c:pt>
                <c:pt idx="1451">
                  <c:v>-1149.5</c:v>
                </c:pt>
                <c:pt idx="1452">
                  <c:v>-1149</c:v>
                </c:pt>
                <c:pt idx="1453">
                  <c:v>-1148.5</c:v>
                </c:pt>
                <c:pt idx="1454">
                  <c:v>-1148</c:v>
                </c:pt>
                <c:pt idx="1455">
                  <c:v>-1147.5</c:v>
                </c:pt>
                <c:pt idx="1456">
                  <c:v>-1147</c:v>
                </c:pt>
                <c:pt idx="1457">
                  <c:v>-1146.5</c:v>
                </c:pt>
                <c:pt idx="1458">
                  <c:v>-1146</c:v>
                </c:pt>
                <c:pt idx="1459">
                  <c:v>-1145.5</c:v>
                </c:pt>
                <c:pt idx="1460">
                  <c:v>-1145</c:v>
                </c:pt>
                <c:pt idx="1461">
                  <c:v>-1144.5</c:v>
                </c:pt>
                <c:pt idx="1462">
                  <c:v>-1144</c:v>
                </c:pt>
                <c:pt idx="1463">
                  <c:v>-1143.5</c:v>
                </c:pt>
                <c:pt idx="1464">
                  <c:v>-1143</c:v>
                </c:pt>
                <c:pt idx="1465">
                  <c:v>-1142.5</c:v>
                </c:pt>
                <c:pt idx="1466">
                  <c:v>-1142</c:v>
                </c:pt>
                <c:pt idx="1467">
                  <c:v>-1141.5</c:v>
                </c:pt>
                <c:pt idx="1468">
                  <c:v>-1141</c:v>
                </c:pt>
                <c:pt idx="1469">
                  <c:v>-1140.5</c:v>
                </c:pt>
                <c:pt idx="1470">
                  <c:v>-1140</c:v>
                </c:pt>
                <c:pt idx="1471">
                  <c:v>-1139.5</c:v>
                </c:pt>
                <c:pt idx="1472">
                  <c:v>-1139</c:v>
                </c:pt>
                <c:pt idx="1473">
                  <c:v>-1138.5</c:v>
                </c:pt>
                <c:pt idx="1474">
                  <c:v>-1138</c:v>
                </c:pt>
                <c:pt idx="1475">
                  <c:v>-1137.5</c:v>
                </c:pt>
                <c:pt idx="1476">
                  <c:v>-1137</c:v>
                </c:pt>
                <c:pt idx="1477">
                  <c:v>-1136.5</c:v>
                </c:pt>
                <c:pt idx="1478">
                  <c:v>-1136</c:v>
                </c:pt>
                <c:pt idx="1479">
                  <c:v>-1135.5</c:v>
                </c:pt>
                <c:pt idx="1480">
                  <c:v>-1135</c:v>
                </c:pt>
                <c:pt idx="1481">
                  <c:v>-1134.5</c:v>
                </c:pt>
                <c:pt idx="1482">
                  <c:v>-1134</c:v>
                </c:pt>
                <c:pt idx="1483">
                  <c:v>-1133.5</c:v>
                </c:pt>
                <c:pt idx="1484">
                  <c:v>-1133</c:v>
                </c:pt>
                <c:pt idx="1485">
                  <c:v>-1132.5</c:v>
                </c:pt>
                <c:pt idx="1486">
                  <c:v>-1132</c:v>
                </c:pt>
                <c:pt idx="1487">
                  <c:v>-1131.5</c:v>
                </c:pt>
                <c:pt idx="1488">
                  <c:v>-1131</c:v>
                </c:pt>
                <c:pt idx="1489">
                  <c:v>-1130.5</c:v>
                </c:pt>
                <c:pt idx="1490">
                  <c:v>-1130</c:v>
                </c:pt>
                <c:pt idx="1491">
                  <c:v>-1129.5</c:v>
                </c:pt>
                <c:pt idx="1492">
                  <c:v>-1129</c:v>
                </c:pt>
                <c:pt idx="1493">
                  <c:v>-1128.5</c:v>
                </c:pt>
                <c:pt idx="1494">
                  <c:v>-1128</c:v>
                </c:pt>
                <c:pt idx="1495">
                  <c:v>-1127.5</c:v>
                </c:pt>
                <c:pt idx="1496">
                  <c:v>-1127</c:v>
                </c:pt>
                <c:pt idx="1497">
                  <c:v>-1126.5</c:v>
                </c:pt>
                <c:pt idx="1498">
                  <c:v>-1126</c:v>
                </c:pt>
                <c:pt idx="1499">
                  <c:v>-1125.5</c:v>
                </c:pt>
                <c:pt idx="1500">
                  <c:v>-1125</c:v>
                </c:pt>
                <c:pt idx="1501">
                  <c:v>-1124.5</c:v>
                </c:pt>
                <c:pt idx="1502">
                  <c:v>-1124</c:v>
                </c:pt>
                <c:pt idx="1503">
                  <c:v>-1123.5</c:v>
                </c:pt>
                <c:pt idx="1504">
                  <c:v>-1123</c:v>
                </c:pt>
                <c:pt idx="1505">
                  <c:v>-1122.5</c:v>
                </c:pt>
                <c:pt idx="1506">
                  <c:v>-1122</c:v>
                </c:pt>
                <c:pt idx="1507">
                  <c:v>-1121.5</c:v>
                </c:pt>
                <c:pt idx="1508">
                  <c:v>-1121</c:v>
                </c:pt>
                <c:pt idx="1509">
                  <c:v>-1120.5</c:v>
                </c:pt>
                <c:pt idx="1510">
                  <c:v>-1120</c:v>
                </c:pt>
                <c:pt idx="1511">
                  <c:v>-1119.5</c:v>
                </c:pt>
                <c:pt idx="1512">
                  <c:v>-1119</c:v>
                </c:pt>
                <c:pt idx="1513">
                  <c:v>-1118.5</c:v>
                </c:pt>
                <c:pt idx="1514">
                  <c:v>-1118</c:v>
                </c:pt>
                <c:pt idx="1515">
                  <c:v>-1117.5</c:v>
                </c:pt>
                <c:pt idx="1516">
                  <c:v>-1117</c:v>
                </c:pt>
                <c:pt idx="1517">
                  <c:v>-1116.5</c:v>
                </c:pt>
                <c:pt idx="1518">
                  <c:v>-1116</c:v>
                </c:pt>
                <c:pt idx="1519">
                  <c:v>-1115.5</c:v>
                </c:pt>
                <c:pt idx="1520">
                  <c:v>-1115</c:v>
                </c:pt>
                <c:pt idx="1521">
                  <c:v>-1114.5</c:v>
                </c:pt>
                <c:pt idx="1522">
                  <c:v>-1114</c:v>
                </c:pt>
                <c:pt idx="1523">
                  <c:v>-1113.5</c:v>
                </c:pt>
                <c:pt idx="1524">
                  <c:v>-1113</c:v>
                </c:pt>
                <c:pt idx="1525">
                  <c:v>-1112.5</c:v>
                </c:pt>
                <c:pt idx="1526">
                  <c:v>-1112</c:v>
                </c:pt>
                <c:pt idx="1527">
                  <c:v>-1111.5</c:v>
                </c:pt>
                <c:pt idx="1528">
                  <c:v>-1111</c:v>
                </c:pt>
                <c:pt idx="1529">
                  <c:v>-1110.5</c:v>
                </c:pt>
                <c:pt idx="1530">
                  <c:v>-1110</c:v>
                </c:pt>
                <c:pt idx="1531">
                  <c:v>-1109.5</c:v>
                </c:pt>
                <c:pt idx="1532">
                  <c:v>-1109</c:v>
                </c:pt>
                <c:pt idx="1533">
                  <c:v>-1108.5</c:v>
                </c:pt>
                <c:pt idx="1534">
                  <c:v>-1108</c:v>
                </c:pt>
                <c:pt idx="1535">
                  <c:v>-1107.5</c:v>
                </c:pt>
                <c:pt idx="1536">
                  <c:v>-1107</c:v>
                </c:pt>
                <c:pt idx="1537">
                  <c:v>-1106.5</c:v>
                </c:pt>
                <c:pt idx="1538">
                  <c:v>-1106</c:v>
                </c:pt>
                <c:pt idx="1539">
                  <c:v>-1105.5</c:v>
                </c:pt>
                <c:pt idx="1540">
                  <c:v>-1105</c:v>
                </c:pt>
                <c:pt idx="1541">
                  <c:v>-1104.5</c:v>
                </c:pt>
                <c:pt idx="1542">
                  <c:v>-1104</c:v>
                </c:pt>
                <c:pt idx="1543">
                  <c:v>-1103.5</c:v>
                </c:pt>
                <c:pt idx="1544">
                  <c:v>-1103</c:v>
                </c:pt>
                <c:pt idx="1545">
                  <c:v>-1102.5</c:v>
                </c:pt>
                <c:pt idx="1546">
                  <c:v>-1102</c:v>
                </c:pt>
                <c:pt idx="1547">
                  <c:v>-1101.5</c:v>
                </c:pt>
                <c:pt idx="1548">
                  <c:v>-1101</c:v>
                </c:pt>
                <c:pt idx="1549">
                  <c:v>-1100.5</c:v>
                </c:pt>
                <c:pt idx="1550">
                  <c:v>-1100</c:v>
                </c:pt>
                <c:pt idx="1551">
                  <c:v>-1099.5</c:v>
                </c:pt>
                <c:pt idx="1552">
                  <c:v>-1099</c:v>
                </c:pt>
                <c:pt idx="1553">
                  <c:v>-1098.5</c:v>
                </c:pt>
                <c:pt idx="1554">
                  <c:v>-1098</c:v>
                </c:pt>
                <c:pt idx="1555">
                  <c:v>-1097.5</c:v>
                </c:pt>
                <c:pt idx="1556">
                  <c:v>-1097</c:v>
                </c:pt>
                <c:pt idx="1557">
                  <c:v>-1096.5</c:v>
                </c:pt>
                <c:pt idx="1558">
                  <c:v>-1096</c:v>
                </c:pt>
                <c:pt idx="1559">
                  <c:v>-1095.5</c:v>
                </c:pt>
                <c:pt idx="1560">
                  <c:v>-1095</c:v>
                </c:pt>
                <c:pt idx="1561">
                  <c:v>-1094.5</c:v>
                </c:pt>
                <c:pt idx="1562">
                  <c:v>-1094</c:v>
                </c:pt>
                <c:pt idx="1563">
                  <c:v>-1093.5</c:v>
                </c:pt>
                <c:pt idx="1564">
                  <c:v>-1093</c:v>
                </c:pt>
                <c:pt idx="1565">
                  <c:v>-1092.5</c:v>
                </c:pt>
                <c:pt idx="1566">
                  <c:v>-1092</c:v>
                </c:pt>
                <c:pt idx="1567">
                  <c:v>-1091.5</c:v>
                </c:pt>
                <c:pt idx="1568">
                  <c:v>-1091</c:v>
                </c:pt>
                <c:pt idx="1569">
                  <c:v>-1090.5</c:v>
                </c:pt>
                <c:pt idx="1570">
                  <c:v>-1090</c:v>
                </c:pt>
                <c:pt idx="1571">
                  <c:v>-1089.5</c:v>
                </c:pt>
                <c:pt idx="1572">
                  <c:v>-1089</c:v>
                </c:pt>
                <c:pt idx="1573">
                  <c:v>-1088.5</c:v>
                </c:pt>
                <c:pt idx="1574">
                  <c:v>-1088</c:v>
                </c:pt>
                <c:pt idx="1575">
                  <c:v>-1087.5</c:v>
                </c:pt>
                <c:pt idx="1576">
                  <c:v>-1087</c:v>
                </c:pt>
                <c:pt idx="1577">
                  <c:v>-1086.5</c:v>
                </c:pt>
                <c:pt idx="1578">
                  <c:v>-1086</c:v>
                </c:pt>
                <c:pt idx="1579">
                  <c:v>-1085.5</c:v>
                </c:pt>
                <c:pt idx="1580">
                  <c:v>-1085</c:v>
                </c:pt>
                <c:pt idx="1581">
                  <c:v>-1084.5</c:v>
                </c:pt>
                <c:pt idx="1582">
                  <c:v>-1084</c:v>
                </c:pt>
                <c:pt idx="1583">
                  <c:v>-1083.5</c:v>
                </c:pt>
                <c:pt idx="1584">
                  <c:v>-1083</c:v>
                </c:pt>
                <c:pt idx="1585">
                  <c:v>-1082.5</c:v>
                </c:pt>
                <c:pt idx="1586">
                  <c:v>-1082</c:v>
                </c:pt>
                <c:pt idx="1587">
                  <c:v>-1081.5</c:v>
                </c:pt>
                <c:pt idx="1588">
                  <c:v>-1081</c:v>
                </c:pt>
                <c:pt idx="1589">
                  <c:v>-1080.5</c:v>
                </c:pt>
                <c:pt idx="1590">
                  <c:v>-1080</c:v>
                </c:pt>
                <c:pt idx="1591">
                  <c:v>-1079.5</c:v>
                </c:pt>
                <c:pt idx="1592">
                  <c:v>-1079</c:v>
                </c:pt>
                <c:pt idx="1593">
                  <c:v>-1078.5</c:v>
                </c:pt>
                <c:pt idx="1594">
                  <c:v>-1078</c:v>
                </c:pt>
                <c:pt idx="1595">
                  <c:v>-1077.5</c:v>
                </c:pt>
                <c:pt idx="1596">
                  <c:v>-1077</c:v>
                </c:pt>
                <c:pt idx="1597">
                  <c:v>-1076.5</c:v>
                </c:pt>
                <c:pt idx="1598">
                  <c:v>-1076</c:v>
                </c:pt>
                <c:pt idx="1599">
                  <c:v>-1075.5</c:v>
                </c:pt>
                <c:pt idx="1600">
                  <c:v>-1075</c:v>
                </c:pt>
                <c:pt idx="1601">
                  <c:v>-1074.5</c:v>
                </c:pt>
                <c:pt idx="1602">
                  <c:v>-1074</c:v>
                </c:pt>
                <c:pt idx="1603">
                  <c:v>-1073.5</c:v>
                </c:pt>
                <c:pt idx="1604">
                  <c:v>-1073</c:v>
                </c:pt>
                <c:pt idx="1605">
                  <c:v>-1072.5</c:v>
                </c:pt>
                <c:pt idx="1606">
                  <c:v>-1072</c:v>
                </c:pt>
                <c:pt idx="1607">
                  <c:v>-1071.5</c:v>
                </c:pt>
                <c:pt idx="1608">
                  <c:v>-1071</c:v>
                </c:pt>
                <c:pt idx="1609">
                  <c:v>-1070.5</c:v>
                </c:pt>
                <c:pt idx="1610">
                  <c:v>-1070</c:v>
                </c:pt>
                <c:pt idx="1611">
                  <c:v>-1069.5</c:v>
                </c:pt>
                <c:pt idx="1612">
                  <c:v>-1069</c:v>
                </c:pt>
                <c:pt idx="1613">
                  <c:v>-1068.5</c:v>
                </c:pt>
                <c:pt idx="1614">
                  <c:v>-1068</c:v>
                </c:pt>
                <c:pt idx="1615">
                  <c:v>-1067.5</c:v>
                </c:pt>
                <c:pt idx="1616">
                  <c:v>-1067</c:v>
                </c:pt>
                <c:pt idx="1617">
                  <c:v>-1066.5</c:v>
                </c:pt>
                <c:pt idx="1618">
                  <c:v>-1066</c:v>
                </c:pt>
                <c:pt idx="1619">
                  <c:v>-1065.5</c:v>
                </c:pt>
                <c:pt idx="1620">
                  <c:v>-1065</c:v>
                </c:pt>
                <c:pt idx="1621">
                  <c:v>-1064.5</c:v>
                </c:pt>
                <c:pt idx="1622">
                  <c:v>-1064</c:v>
                </c:pt>
                <c:pt idx="1623">
                  <c:v>-1063.5</c:v>
                </c:pt>
                <c:pt idx="1624">
                  <c:v>-1063</c:v>
                </c:pt>
                <c:pt idx="1625">
                  <c:v>-1062.5</c:v>
                </c:pt>
                <c:pt idx="1626">
                  <c:v>-1062</c:v>
                </c:pt>
                <c:pt idx="1627">
                  <c:v>-1061.5</c:v>
                </c:pt>
                <c:pt idx="1628">
                  <c:v>-1061</c:v>
                </c:pt>
                <c:pt idx="1629">
                  <c:v>-1060.5</c:v>
                </c:pt>
                <c:pt idx="1630">
                  <c:v>-1060</c:v>
                </c:pt>
                <c:pt idx="1631">
                  <c:v>-1059.5</c:v>
                </c:pt>
                <c:pt idx="1632">
                  <c:v>-1059</c:v>
                </c:pt>
                <c:pt idx="1633">
                  <c:v>-1058.5</c:v>
                </c:pt>
                <c:pt idx="1634">
                  <c:v>-1058</c:v>
                </c:pt>
                <c:pt idx="1635">
                  <c:v>-1057.5</c:v>
                </c:pt>
                <c:pt idx="1636">
                  <c:v>-1057</c:v>
                </c:pt>
                <c:pt idx="1637">
                  <c:v>-1056.5</c:v>
                </c:pt>
                <c:pt idx="1638">
                  <c:v>-1056</c:v>
                </c:pt>
                <c:pt idx="1639">
                  <c:v>-1055.5</c:v>
                </c:pt>
                <c:pt idx="1640">
                  <c:v>-1055</c:v>
                </c:pt>
                <c:pt idx="1641">
                  <c:v>-1054.5</c:v>
                </c:pt>
                <c:pt idx="1642">
                  <c:v>-1054</c:v>
                </c:pt>
                <c:pt idx="1643">
                  <c:v>-1053.5</c:v>
                </c:pt>
                <c:pt idx="1644">
                  <c:v>-1053</c:v>
                </c:pt>
                <c:pt idx="1645">
                  <c:v>-1052.5</c:v>
                </c:pt>
                <c:pt idx="1646">
                  <c:v>-1052</c:v>
                </c:pt>
                <c:pt idx="1647">
                  <c:v>-1051.5</c:v>
                </c:pt>
                <c:pt idx="1648">
                  <c:v>-1051</c:v>
                </c:pt>
                <c:pt idx="1649">
                  <c:v>-1050.5</c:v>
                </c:pt>
                <c:pt idx="1650">
                  <c:v>-1050</c:v>
                </c:pt>
                <c:pt idx="1651">
                  <c:v>-1049.5</c:v>
                </c:pt>
                <c:pt idx="1652">
                  <c:v>-1049</c:v>
                </c:pt>
                <c:pt idx="1653">
                  <c:v>-1048.5</c:v>
                </c:pt>
                <c:pt idx="1654">
                  <c:v>-1048</c:v>
                </c:pt>
                <c:pt idx="1655">
                  <c:v>-1047.5</c:v>
                </c:pt>
                <c:pt idx="1656">
                  <c:v>-1047</c:v>
                </c:pt>
                <c:pt idx="1657">
                  <c:v>-1046.5</c:v>
                </c:pt>
                <c:pt idx="1658">
                  <c:v>-1046</c:v>
                </c:pt>
                <c:pt idx="1659">
                  <c:v>-1045.5</c:v>
                </c:pt>
                <c:pt idx="1660">
                  <c:v>-1045</c:v>
                </c:pt>
                <c:pt idx="1661">
                  <c:v>-1044.5</c:v>
                </c:pt>
                <c:pt idx="1662">
                  <c:v>-1044</c:v>
                </c:pt>
                <c:pt idx="1663">
                  <c:v>-1043.5</c:v>
                </c:pt>
                <c:pt idx="1664">
                  <c:v>-1043</c:v>
                </c:pt>
                <c:pt idx="1665">
                  <c:v>-1042.5</c:v>
                </c:pt>
                <c:pt idx="1666">
                  <c:v>-1042</c:v>
                </c:pt>
                <c:pt idx="1667">
                  <c:v>-1041.5</c:v>
                </c:pt>
                <c:pt idx="1668">
                  <c:v>-1041</c:v>
                </c:pt>
                <c:pt idx="1669">
                  <c:v>-1040.5</c:v>
                </c:pt>
                <c:pt idx="1670">
                  <c:v>-1040</c:v>
                </c:pt>
                <c:pt idx="1671">
                  <c:v>-1039.5</c:v>
                </c:pt>
                <c:pt idx="1672">
                  <c:v>-1039</c:v>
                </c:pt>
                <c:pt idx="1673">
                  <c:v>-1038.5</c:v>
                </c:pt>
                <c:pt idx="1674">
                  <c:v>-1038</c:v>
                </c:pt>
                <c:pt idx="1675">
                  <c:v>-1037.5</c:v>
                </c:pt>
                <c:pt idx="1676">
                  <c:v>-1037</c:v>
                </c:pt>
                <c:pt idx="1677">
                  <c:v>-1036.5</c:v>
                </c:pt>
                <c:pt idx="1678">
                  <c:v>-1036</c:v>
                </c:pt>
                <c:pt idx="1679">
                  <c:v>-1035.5</c:v>
                </c:pt>
                <c:pt idx="1680">
                  <c:v>-1035</c:v>
                </c:pt>
                <c:pt idx="1681">
                  <c:v>-1034.5</c:v>
                </c:pt>
                <c:pt idx="1682">
                  <c:v>-1034</c:v>
                </c:pt>
                <c:pt idx="1683">
                  <c:v>-1033.5</c:v>
                </c:pt>
                <c:pt idx="1684">
                  <c:v>-1033</c:v>
                </c:pt>
                <c:pt idx="1685">
                  <c:v>-1032.5</c:v>
                </c:pt>
                <c:pt idx="1686">
                  <c:v>-1032</c:v>
                </c:pt>
                <c:pt idx="1687">
                  <c:v>-1031.5</c:v>
                </c:pt>
                <c:pt idx="1688">
                  <c:v>-1031</c:v>
                </c:pt>
                <c:pt idx="1689">
                  <c:v>-1030.5</c:v>
                </c:pt>
                <c:pt idx="1690">
                  <c:v>-1030</c:v>
                </c:pt>
                <c:pt idx="1691">
                  <c:v>-1029.5</c:v>
                </c:pt>
                <c:pt idx="1692">
                  <c:v>-1029</c:v>
                </c:pt>
                <c:pt idx="1693">
                  <c:v>-1028.5</c:v>
                </c:pt>
                <c:pt idx="1694">
                  <c:v>-1028</c:v>
                </c:pt>
                <c:pt idx="1695">
                  <c:v>-1027.5</c:v>
                </c:pt>
                <c:pt idx="1696">
                  <c:v>-1027</c:v>
                </c:pt>
                <c:pt idx="1697">
                  <c:v>-1026.5</c:v>
                </c:pt>
                <c:pt idx="1698">
                  <c:v>-1026</c:v>
                </c:pt>
                <c:pt idx="1699">
                  <c:v>-1025.5</c:v>
                </c:pt>
                <c:pt idx="1700">
                  <c:v>-1025</c:v>
                </c:pt>
                <c:pt idx="1701">
                  <c:v>-1024.5</c:v>
                </c:pt>
                <c:pt idx="1702">
                  <c:v>-1024</c:v>
                </c:pt>
                <c:pt idx="1703">
                  <c:v>-1023.5</c:v>
                </c:pt>
                <c:pt idx="1704">
                  <c:v>-1023</c:v>
                </c:pt>
                <c:pt idx="1705">
                  <c:v>-1022.5</c:v>
                </c:pt>
                <c:pt idx="1706">
                  <c:v>-1022</c:v>
                </c:pt>
                <c:pt idx="1707">
                  <c:v>-1021.5</c:v>
                </c:pt>
                <c:pt idx="1708">
                  <c:v>-1021</c:v>
                </c:pt>
                <c:pt idx="1709">
                  <c:v>-1020.5</c:v>
                </c:pt>
                <c:pt idx="1710">
                  <c:v>-1020</c:v>
                </c:pt>
                <c:pt idx="1711">
                  <c:v>-1019.5</c:v>
                </c:pt>
                <c:pt idx="1712">
                  <c:v>-1019</c:v>
                </c:pt>
                <c:pt idx="1713">
                  <c:v>-1018.5</c:v>
                </c:pt>
                <c:pt idx="1714">
                  <c:v>-1018</c:v>
                </c:pt>
                <c:pt idx="1715">
                  <c:v>-1017.5</c:v>
                </c:pt>
                <c:pt idx="1716">
                  <c:v>-1017</c:v>
                </c:pt>
                <c:pt idx="1717">
                  <c:v>-1016.5</c:v>
                </c:pt>
                <c:pt idx="1718">
                  <c:v>-1016</c:v>
                </c:pt>
                <c:pt idx="1719">
                  <c:v>-1015.5</c:v>
                </c:pt>
                <c:pt idx="1720">
                  <c:v>-1015</c:v>
                </c:pt>
                <c:pt idx="1721">
                  <c:v>-1014.5</c:v>
                </c:pt>
                <c:pt idx="1722">
                  <c:v>-1014</c:v>
                </c:pt>
                <c:pt idx="1723">
                  <c:v>-1013.5</c:v>
                </c:pt>
                <c:pt idx="1724">
                  <c:v>-1013</c:v>
                </c:pt>
                <c:pt idx="1725">
                  <c:v>-1012.5</c:v>
                </c:pt>
                <c:pt idx="1726">
                  <c:v>-1012</c:v>
                </c:pt>
                <c:pt idx="1727">
                  <c:v>-1011.5</c:v>
                </c:pt>
                <c:pt idx="1728">
                  <c:v>-1011</c:v>
                </c:pt>
                <c:pt idx="1729">
                  <c:v>-1010.5</c:v>
                </c:pt>
                <c:pt idx="1730">
                  <c:v>-1010</c:v>
                </c:pt>
                <c:pt idx="1731">
                  <c:v>-1009.5</c:v>
                </c:pt>
                <c:pt idx="1732">
                  <c:v>-1009</c:v>
                </c:pt>
                <c:pt idx="1733">
                  <c:v>-1008.5</c:v>
                </c:pt>
                <c:pt idx="1734">
                  <c:v>-1008</c:v>
                </c:pt>
                <c:pt idx="1735">
                  <c:v>-1007.5</c:v>
                </c:pt>
                <c:pt idx="1736">
                  <c:v>-1007</c:v>
                </c:pt>
                <c:pt idx="1737">
                  <c:v>-1006.5</c:v>
                </c:pt>
                <c:pt idx="1738">
                  <c:v>-1006</c:v>
                </c:pt>
                <c:pt idx="1739">
                  <c:v>-1005.5</c:v>
                </c:pt>
                <c:pt idx="1740">
                  <c:v>-1005</c:v>
                </c:pt>
                <c:pt idx="1741">
                  <c:v>-1004.5</c:v>
                </c:pt>
                <c:pt idx="1742">
                  <c:v>-1004</c:v>
                </c:pt>
                <c:pt idx="1743">
                  <c:v>-1003.5</c:v>
                </c:pt>
                <c:pt idx="1744">
                  <c:v>-1003</c:v>
                </c:pt>
                <c:pt idx="1745">
                  <c:v>-1002.5</c:v>
                </c:pt>
                <c:pt idx="1746">
                  <c:v>-1002</c:v>
                </c:pt>
                <c:pt idx="1747">
                  <c:v>-1001.5</c:v>
                </c:pt>
                <c:pt idx="1748">
                  <c:v>-1001</c:v>
                </c:pt>
                <c:pt idx="1749">
                  <c:v>-1000.5</c:v>
                </c:pt>
                <c:pt idx="1750">
                  <c:v>-1000</c:v>
                </c:pt>
                <c:pt idx="1751">
                  <c:v>-999.5</c:v>
                </c:pt>
                <c:pt idx="1752">
                  <c:v>-999</c:v>
                </c:pt>
                <c:pt idx="1753">
                  <c:v>-998.5</c:v>
                </c:pt>
                <c:pt idx="1754">
                  <c:v>-998</c:v>
                </c:pt>
                <c:pt idx="1755">
                  <c:v>-997.5</c:v>
                </c:pt>
                <c:pt idx="1756">
                  <c:v>-997</c:v>
                </c:pt>
                <c:pt idx="1757">
                  <c:v>-996.5</c:v>
                </c:pt>
                <c:pt idx="1758">
                  <c:v>-996</c:v>
                </c:pt>
                <c:pt idx="1759">
                  <c:v>-995.5</c:v>
                </c:pt>
                <c:pt idx="1760">
                  <c:v>-995</c:v>
                </c:pt>
                <c:pt idx="1761">
                  <c:v>-994.5</c:v>
                </c:pt>
                <c:pt idx="1762">
                  <c:v>-994</c:v>
                </c:pt>
                <c:pt idx="1763">
                  <c:v>-993.5</c:v>
                </c:pt>
                <c:pt idx="1764">
                  <c:v>-993</c:v>
                </c:pt>
                <c:pt idx="1765">
                  <c:v>-992.5</c:v>
                </c:pt>
                <c:pt idx="1766">
                  <c:v>-992</c:v>
                </c:pt>
                <c:pt idx="1767">
                  <c:v>-991.5</c:v>
                </c:pt>
                <c:pt idx="1768">
                  <c:v>-991</c:v>
                </c:pt>
                <c:pt idx="1769">
                  <c:v>-990.5</c:v>
                </c:pt>
                <c:pt idx="1770">
                  <c:v>-990</c:v>
                </c:pt>
                <c:pt idx="1771">
                  <c:v>-989.5</c:v>
                </c:pt>
                <c:pt idx="1772">
                  <c:v>-989</c:v>
                </c:pt>
                <c:pt idx="1773">
                  <c:v>-988.5</c:v>
                </c:pt>
                <c:pt idx="1774">
                  <c:v>-988</c:v>
                </c:pt>
                <c:pt idx="1775">
                  <c:v>-987.5</c:v>
                </c:pt>
                <c:pt idx="1776">
                  <c:v>-987</c:v>
                </c:pt>
                <c:pt idx="1777">
                  <c:v>-986.5</c:v>
                </c:pt>
                <c:pt idx="1778">
                  <c:v>-986</c:v>
                </c:pt>
                <c:pt idx="1779">
                  <c:v>-985.5</c:v>
                </c:pt>
                <c:pt idx="1780">
                  <c:v>-985</c:v>
                </c:pt>
                <c:pt idx="1781">
                  <c:v>-984.5</c:v>
                </c:pt>
                <c:pt idx="1782">
                  <c:v>-984</c:v>
                </c:pt>
                <c:pt idx="1783">
                  <c:v>-983.5</c:v>
                </c:pt>
                <c:pt idx="1784">
                  <c:v>-983</c:v>
                </c:pt>
                <c:pt idx="1785">
                  <c:v>-982.5</c:v>
                </c:pt>
                <c:pt idx="1786">
                  <c:v>-982</c:v>
                </c:pt>
                <c:pt idx="1787">
                  <c:v>-981.5</c:v>
                </c:pt>
                <c:pt idx="1788">
                  <c:v>-981</c:v>
                </c:pt>
                <c:pt idx="1789">
                  <c:v>-980.5</c:v>
                </c:pt>
                <c:pt idx="1790">
                  <c:v>-980</c:v>
                </c:pt>
                <c:pt idx="1791">
                  <c:v>-979.5</c:v>
                </c:pt>
                <c:pt idx="1792">
                  <c:v>-979</c:v>
                </c:pt>
                <c:pt idx="1793">
                  <c:v>-978.5</c:v>
                </c:pt>
                <c:pt idx="1794">
                  <c:v>-978</c:v>
                </c:pt>
                <c:pt idx="1795">
                  <c:v>-977.5</c:v>
                </c:pt>
                <c:pt idx="1796">
                  <c:v>-977</c:v>
                </c:pt>
                <c:pt idx="1797">
                  <c:v>-976.5</c:v>
                </c:pt>
                <c:pt idx="1798">
                  <c:v>-976</c:v>
                </c:pt>
                <c:pt idx="1799">
                  <c:v>-975.5</c:v>
                </c:pt>
                <c:pt idx="1800">
                  <c:v>-975</c:v>
                </c:pt>
                <c:pt idx="1801">
                  <c:v>-974.5</c:v>
                </c:pt>
                <c:pt idx="1802">
                  <c:v>-974</c:v>
                </c:pt>
                <c:pt idx="1803">
                  <c:v>-973.5</c:v>
                </c:pt>
                <c:pt idx="1804">
                  <c:v>-973</c:v>
                </c:pt>
                <c:pt idx="1805">
                  <c:v>-972.5</c:v>
                </c:pt>
                <c:pt idx="1806">
                  <c:v>-972</c:v>
                </c:pt>
                <c:pt idx="1807">
                  <c:v>-971.5</c:v>
                </c:pt>
                <c:pt idx="1808">
                  <c:v>-971</c:v>
                </c:pt>
                <c:pt idx="1809">
                  <c:v>-970.5</c:v>
                </c:pt>
                <c:pt idx="1810">
                  <c:v>-970</c:v>
                </c:pt>
                <c:pt idx="1811">
                  <c:v>-969.5</c:v>
                </c:pt>
                <c:pt idx="1812">
                  <c:v>-969</c:v>
                </c:pt>
                <c:pt idx="1813">
                  <c:v>-968.5</c:v>
                </c:pt>
                <c:pt idx="1814">
                  <c:v>-968</c:v>
                </c:pt>
                <c:pt idx="1815">
                  <c:v>-967.5</c:v>
                </c:pt>
                <c:pt idx="1816">
                  <c:v>-967</c:v>
                </c:pt>
                <c:pt idx="1817">
                  <c:v>-966.5</c:v>
                </c:pt>
                <c:pt idx="1818">
                  <c:v>-966</c:v>
                </c:pt>
                <c:pt idx="1819">
                  <c:v>-965.5</c:v>
                </c:pt>
                <c:pt idx="1820">
                  <c:v>-965</c:v>
                </c:pt>
                <c:pt idx="1821">
                  <c:v>-964.5</c:v>
                </c:pt>
                <c:pt idx="1822">
                  <c:v>-964</c:v>
                </c:pt>
                <c:pt idx="1823">
                  <c:v>-963.5</c:v>
                </c:pt>
                <c:pt idx="1824">
                  <c:v>-963</c:v>
                </c:pt>
                <c:pt idx="1825">
                  <c:v>-962.5</c:v>
                </c:pt>
                <c:pt idx="1826">
                  <c:v>-962</c:v>
                </c:pt>
                <c:pt idx="1827">
                  <c:v>-961.5</c:v>
                </c:pt>
                <c:pt idx="1828">
                  <c:v>-961</c:v>
                </c:pt>
                <c:pt idx="1829">
                  <c:v>-960.5</c:v>
                </c:pt>
                <c:pt idx="1830">
                  <c:v>-960</c:v>
                </c:pt>
                <c:pt idx="1831">
                  <c:v>-959.5</c:v>
                </c:pt>
                <c:pt idx="1832">
                  <c:v>-959</c:v>
                </c:pt>
                <c:pt idx="1833">
                  <c:v>-958.5</c:v>
                </c:pt>
                <c:pt idx="1834">
                  <c:v>-958</c:v>
                </c:pt>
                <c:pt idx="1835">
                  <c:v>-957.5</c:v>
                </c:pt>
                <c:pt idx="1836">
                  <c:v>-957</c:v>
                </c:pt>
                <c:pt idx="1837">
                  <c:v>-956.5</c:v>
                </c:pt>
                <c:pt idx="1838">
                  <c:v>-956</c:v>
                </c:pt>
                <c:pt idx="1839">
                  <c:v>-955.5</c:v>
                </c:pt>
                <c:pt idx="1840">
                  <c:v>-955</c:v>
                </c:pt>
                <c:pt idx="1841">
                  <c:v>-954.5</c:v>
                </c:pt>
                <c:pt idx="1842">
                  <c:v>-954</c:v>
                </c:pt>
                <c:pt idx="1843">
                  <c:v>-953.5</c:v>
                </c:pt>
                <c:pt idx="1844">
                  <c:v>-953</c:v>
                </c:pt>
                <c:pt idx="1845">
                  <c:v>-952.5</c:v>
                </c:pt>
                <c:pt idx="1846">
                  <c:v>-952</c:v>
                </c:pt>
                <c:pt idx="1847">
                  <c:v>-951.5</c:v>
                </c:pt>
                <c:pt idx="1848">
                  <c:v>-951</c:v>
                </c:pt>
                <c:pt idx="1849">
                  <c:v>-950.5</c:v>
                </c:pt>
                <c:pt idx="1850">
                  <c:v>-950</c:v>
                </c:pt>
                <c:pt idx="1851">
                  <c:v>-949.5</c:v>
                </c:pt>
                <c:pt idx="1852">
                  <c:v>-949</c:v>
                </c:pt>
                <c:pt idx="1853">
                  <c:v>-948.5</c:v>
                </c:pt>
                <c:pt idx="1854">
                  <c:v>-948</c:v>
                </c:pt>
                <c:pt idx="1855">
                  <c:v>-947.5</c:v>
                </c:pt>
                <c:pt idx="1856">
                  <c:v>-947</c:v>
                </c:pt>
                <c:pt idx="1857">
                  <c:v>-946.5</c:v>
                </c:pt>
                <c:pt idx="1858">
                  <c:v>-946</c:v>
                </c:pt>
                <c:pt idx="1859">
                  <c:v>-945.5</c:v>
                </c:pt>
                <c:pt idx="1860">
                  <c:v>-945</c:v>
                </c:pt>
                <c:pt idx="1861">
                  <c:v>-944.5</c:v>
                </c:pt>
                <c:pt idx="1862">
                  <c:v>-944</c:v>
                </c:pt>
                <c:pt idx="1863">
                  <c:v>-943.5</c:v>
                </c:pt>
                <c:pt idx="1864">
                  <c:v>-943</c:v>
                </c:pt>
                <c:pt idx="1865">
                  <c:v>-942.5</c:v>
                </c:pt>
                <c:pt idx="1866">
                  <c:v>-942</c:v>
                </c:pt>
                <c:pt idx="1867">
                  <c:v>-941.5</c:v>
                </c:pt>
                <c:pt idx="1868">
                  <c:v>-941</c:v>
                </c:pt>
                <c:pt idx="1869">
                  <c:v>-940.5</c:v>
                </c:pt>
                <c:pt idx="1870">
                  <c:v>-940</c:v>
                </c:pt>
                <c:pt idx="1871">
                  <c:v>-939.5</c:v>
                </c:pt>
                <c:pt idx="1872">
                  <c:v>-939</c:v>
                </c:pt>
                <c:pt idx="1873">
                  <c:v>-938.5</c:v>
                </c:pt>
                <c:pt idx="1874">
                  <c:v>-938</c:v>
                </c:pt>
                <c:pt idx="1875">
                  <c:v>-937.5</c:v>
                </c:pt>
                <c:pt idx="1876">
                  <c:v>-937</c:v>
                </c:pt>
                <c:pt idx="1877">
                  <c:v>-936.5</c:v>
                </c:pt>
                <c:pt idx="1878">
                  <c:v>-936</c:v>
                </c:pt>
                <c:pt idx="1879">
                  <c:v>-935.5</c:v>
                </c:pt>
                <c:pt idx="1880">
                  <c:v>-935</c:v>
                </c:pt>
                <c:pt idx="1881">
                  <c:v>-934.5</c:v>
                </c:pt>
                <c:pt idx="1882">
                  <c:v>-934</c:v>
                </c:pt>
                <c:pt idx="1883">
                  <c:v>-933.5</c:v>
                </c:pt>
                <c:pt idx="1884">
                  <c:v>-933</c:v>
                </c:pt>
                <c:pt idx="1885">
                  <c:v>-932.5</c:v>
                </c:pt>
                <c:pt idx="1886">
                  <c:v>-932</c:v>
                </c:pt>
                <c:pt idx="1887">
                  <c:v>-931.5</c:v>
                </c:pt>
                <c:pt idx="1888">
                  <c:v>-931</c:v>
                </c:pt>
                <c:pt idx="1889">
                  <c:v>-930.5</c:v>
                </c:pt>
                <c:pt idx="1890">
                  <c:v>-930</c:v>
                </c:pt>
                <c:pt idx="1891">
                  <c:v>-929.5</c:v>
                </c:pt>
                <c:pt idx="1892">
                  <c:v>-929</c:v>
                </c:pt>
                <c:pt idx="1893">
                  <c:v>-928.5</c:v>
                </c:pt>
                <c:pt idx="1894">
                  <c:v>-928</c:v>
                </c:pt>
                <c:pt idx="1895">
                  <c:v>-927.5</c:v>
                </c:pt>
                <c:pt idx="1896">
                  <c:v>-927</c:v>
                </c:pt>
                <c:pt idx="1897">
                  <c:v>-926.5</c:v>
                </c:pt>
                <c:pt idx="1898">
                  <c:v>-926</c:v>
                </c:pt>
                <c:pt idx="1899">
                  <c:v>-925.5</c:v>
                </c:pt>
                <c:pt idx="1900">
                  <c:v>-925</c:v>
                </c:pt>
                <c:pt idx="1901">
                  <c:v>-924.5</c:v>
                </c:pt>
                <c:pt idx="1902">
                  <c:v>-924</c:v>
                </c:pt>
                <c:pt idx="1903">
                  <c:v>-923.5</c:v>
                </c:pt>
                <c:pt idx="1904">
                  <c:v>-923</c:v>
                </c:pt>
                <c:pt idx="1905">
                  <c:v>-922.5</c:v>
                </c:pt>
                <c:pt idx="1906">
                  <c:v>-922</c:v>
                </c:pt>
                <c:pt idx="1907">
                  <c:v>-921.5</c:v>
                </c:pt>
                <c:pt idx="1908">
                  <c:v>-921</c:v>
                </c:pt>
                <c:pt idx="1909">
                  <c:v>-920.5</c:v>
                </c:pt>
                <c:pt idx="1910">
                  <c:v>-920</c:v>
                </c:pt>
                <c:pt idx="1911">
                  <c:v>-919.5</c:v>
                </c:pt>
                <c:pt idx="1912">
                  <c:v>-919</c:v>
                </c:pt>
                <c:pt idx="1913">
                  <c:v>-918.5</c:v>
                </c:pt>
                <c:pt idx="1914">
                  <c:v>-918</c:v>
                </c:pt>
                <c:pt idx="1915">
                  <c:v>-917.5</c:v>
                </c:pt>
                <c:pt idx="1916">
                  <c:v>-917</c:v>
                </c:pt>
                <c:pt idx="1917">
                  <c:v>-916.5</c:v>
                </c:pt>
                <c:pt idx="1918">
                  <c:v>-916</c:v>
                </c:pt>
                <c:pt idx="1919">
                  <c:v>-915.5</c:v>
                </c:pt>
                <c:pt idx="1920">
                  <c:v>-915</c:v>
                </c:pt>
                <c:pt idx="1921">
                  <c:v>-914.5</c:v>
                </c:pt>
                <c:pt idx="1922">
                  <c:v>-914</c:v>
                </c:pt>
                <c:pt idx="1923">
                  <c:v>-913.5</c:v>
                </c:pt>
                <c:pt idx="1924">
                  <c:v>-913</c:v>
                </c:pt>
                <c:pt idx="1925">
                  <c:v>-912.5</c:v>
                </c:pt>
                <c:pt idx="1926">
                  <c:v>-912</c:v>
                </c:pt>
                <c:pt idx="1927">
                  <c:v>-911.5</c:v>
                </c:pt>
                <c:pt idx="1928">
                  <c:v>-911</c:v>
                </c:pt>
                <c:pt idx="1929">
                  <c:v>-910.5</c:v>
                </c:pt>
                <c:pt idx="1930">
                  <c:v>-910</c:v>
                </c:pt>
                <c:pt idx="1931">
                  <c:v>-909.5</c:v>
                </c:pt>
                <c:pt idx="1932">
                  <c:v>-909</c:v>
                </c:pt>
                <c:pt idx="1933">
                  <c:v>-908.5</c:v>
                </c:pt>
                <c:pt idx="1934">
                  <c:v>-908</c:v>
                </c:pt>
                <c:pt idx="1935">
                  <c:v>-907.5</c:v>
                </c:pt>
                <c:pt idx="1936">
                  <c:v>-907</c:v>
                </c:pt>
                <c:pt idx="1937">
                  <c:v>-906.5</c:v>
                </c:pt>
                <c:pt idx="1938">
                  <c:v>-906</c:v>
                </c:pt>
                <c:pt idx="1939">
                  <c:v>-905.5</c:v>
                </c:pt>
                <c:pt idx="1940">
                  <c:v>-905</c:v>
                </c:pt>
                <c:pt idx="1941">
                  <c:v>-904.5</c:v>
                </c:pt>
                <c:pt idx="1942">
                  <c:v>-904</c:v>
                </c:pt>
                <c:pt idx="1943">
                  <c:v>-903.5</c:v>
                </c:pt>
                <c:pt idx="1944">
                  <c:v>-903</c:v>
                </c:pt>
                <c:pt idx="1945">
                  <c:v>-902.5</c:v>
                </c:pt>
                <c:pt idx="1946">
                  <c:v>-902</c:v>
                </c:pt>
                <c:pt idx="1947">
                  <c:v>-901.5</c:v>
                </c:pt>
                <c:pt idx="1948">
                  <c:v>-901</c:v>
                </c:pt>
                <c:pt idx="1949">
                  <c:v>-900.5</c:v>
                </c:pt>
                <c:pt idx="1950">
                  <c:v>-900</c:v>
                </c:pt>
                <c:pt idx="1951">
                  <c:v>-899.5</c:v>
                </c:pt>
                <c:pt idx="1952">
                  <c:v>-899</c:v>
                </c:pt>
                <c:pt idx="1953">
                  <c:v>-898.5</c:v>
                </c:pt>
                <c:pt idx="1954">
                  <c:v>-898</c:v>
                </c:pt>
                <c:pt idx="1955">
                  <c:v>-897.5</c:v>
                </c:pt>
                <c:pt idx="1956">
                  <c:v>-897</c:v>
                </c:pt>
                <c:pt idx="1957">
                  <c:v>-896.5</c:v>
                </c:pt>
                <c:pt idx="1958">
                  <c:v>-896</c:v>
                </c:pt>
                <c:pt idx="1959">
                  <c:v>-895.5</c:v>
                </c:pt>
                <c:pt idx="1960">
                  <c:v>-895</c:v>
                </c:pt>
                <c:pt idx="1961">
                  <c:v>-894.5</c:v>
                </c:pt>
                <c:pt idx="1962">
                  <c:v>-894</c:v>
                </c:pt>
                <c:pt idx="1963">
                  <c:v>-893.5</c:v>
                </c:pt>
                <c:pt idx="1964">
                  <c:v>-893</c:v>
                </c:pt>
                <c:pt idx="1965">
                  <c:v>-892.5</c:v>
                </c:pt>
                <c:pt idx="1966">
                  <c:v>-892</c:v>
                </c:pt>
                <c:pt idx="1967">
                  <c:v>-891.5</c:v>
                </c:pt>
                <c:pt idx="1968">
                  <c:v>-891</c:v>
                </c:pt>
                <c:pt idx="1969">
                  <c:v>-890.5</c:v>
                </c:pt>
                <c:pt idx="1970">
                  <c:v>-890</c:v>
                </c:pt>
                <c:pt idx="1971">
                  <c:v>-889.5</c:v>
                </c:pt>
                <c:pt idx="1972">
                  <c:v>-889</c:v>
                </c:pt>
                <c:pt idx="1973">
                  <c:v>-888.5</c:v>
                </c:pt>
                <c:pt idx="1974">
                  <c:v>-888</c:v>
                </c:pt>
                <c:pt idx="1975">
                  <c:v>-887.5</c:v>
                </c:pt>
                <c:pt idx="1976">
                  <c:v>-887</c:v>
                </c:pt>
                <c:pt idx="1977">
                  <c:v>-886.5</c:v>
                </c:pt>
                <c:pt idx="1978">
                  <c:v>-886</c:v>
                </c:pt>
                <c:pt idx="1979">
                  <c:v>-885.5</c:v>
                </c:pt>
                <c:pt idx="1980">
                  <c:v>-885</c:v>
                </c:pt>
                <c:pt idx="1981">
                  <c:v>-884.5</c:v>
                </c:pt>
                <c:pt idx="1982">
                  <c:v>-884</c:v>
                </c:pt>
                <c:pt idx="1983">
                  <c:v>-883.5</c:v>
                </c:pt>
                <c:pt idx="1984">
                  <c:v>-883</c:v>
                </c:pt>
                <c:pt idx="1985">
                  <c:v>-882.5</c:v>
                </c:pt>
                <c:pt idx="1986">
                  <c:v>-882</c:v>
                </c:pt>
                <c:pt idx="1987">
                  <c:v>-881.5</c:v>
                </c:pt>
                <c:pt idx="1988">
                  <c:v>-881</c:v>
                </c:pt>
                <c:pt idx="1989">
                  <c:v>-880.5</c:v>
                </c:pt>
                <c:pt idx="1990">
                  <c:v>-880</c:v>
                </c:pt>
                <c:pt idx="1991">
                  <c:v>-879.5</c:v>
                </c:pt>
                <c:pt idx="1992">
                  <c:v>-879</c:v>
                </c:pt>
                <c:pt idx="1993">
                  <c:v>-878.5</c:v>
                </c:pt>
                <c:pt idx="1994">
                  <c:v>-878</c:v>
                </c:pt>
                <c:pt idx="1995">
                  <c:v>-877.5</c:v>
                </c:pt>
                <c:pt idx="1996">
                  <c:v>-877</c:v>
                </c:pt>
                <c:pt idx="1997">
                  <c:v>-876.5</c:v>
                </c:pt>
                <c:pt idx="1998">
                  <c:v>-876</c:v>
                </c:pt>
                <c:pt idx="1999">
                  <c:v>-875.5</c:v>
                </c:pt>
                <c:pt idx="2000">
                  <c:v>-875</c:v>
                </c:pt>
                <c:pt idx="2001">
                  <c:v>-874.5</c:v>
                </c:pt>
                <c:pt idx="2002">
                  <c:v>-874</c:v>
                </c:pt>
                <c:pt idx="2003">
                  <c:v>-873.5</c:v>
                </c:pt>
                <c:pt idx="2004">
                  <c:v>-873</c:v>
                </c:pt>
                <c:pt idx="2005">
                  <c:v>-872.5</c:v>
                </c:pt>
                <c:pt idx="2006">
                  <c:v>-872</c:v>
                </c:pt>
                <c:pt idx="2007">
                  <c:v>-871.5</c:v>
                </c:pt>
                <c:pt idx="2008">
                  <c:v>-871</c:v>
                </c:pt>
                <c:pt idx="2009">
                  <c:v>-870.5</c:v>
                </c:pt>
                <c:pt idx="2010">
                  <c:v>-870</c:v>
                </c:pt>
                <c:pt idx="2011">
                  <c:v>-869.5</c:v>
                </c:pt>
                <c:pt idx="2012">
                  <c:v>-869</c:v>
                </c:pt>
                <c:pt idx="2013">
                  <c:v>-868.5</c:v>
                </c:pt>
                <c:pt idx="2014">
                  <c:v>-868</c:v>
                </c:pt>
                <c:pt idx="2015">
                  <c:v>-867.5</c:v>
                </c:pt>
                <c:pt idx="2016">
                  <c:v>-867</c:v>
                </c:pt>
                <c:pt idx="2017">
                  <c:v>-866.5</c:v>
                </c:pt>
                <c:pt idx="2018">
                  <c:v>-866</c:v>
                </c:pt>
                <c:pt idx="2019">
                  <c:v>-865.5</c:v>
                </c:pt>
                <c:pt idx="2020">
                  <c:v>-865</c:v>
                </c:pt>
                <c:pt idx="2021">
                  <c:v>-864.5</c:v>
                </c:pt>
                <c:pt idx="2022">
                  <c:v>-864</c:v>
                </c:pt>
                <c:pt idx="2023">
                  <c:v>-863.5</c:v>
                </c:pt>
                <c:pt idx="2024">
                  <c:v>-863</c:v>
                </c:pt>
                <c:pt idx="2025">
                  <c:v>-862.5</c:v>
                </c:pt>
                <c:pt idx="2026">
                  <c:v>-862</c:v>
                </c:pt>
                <c:pt idx="2027">
                  <c:v>-861.5</c:v>
                </c:pt>
                <c:pt idx="2028">
                  <c:v>-861</c:v>
                </c:pt>
                <c:pt idx="2029">
                  <c:v>-860.5</c:v>
                </c:pt>
                <c:pt idx="2030">
                  <c:v>-860</c:v>
                </c:pt>
                <c:pt idx="2031">
                  <c:v>-859.5</c:v>
                </c:pt>
                <c:pt idx="2032">
                  <c:v>-859</c:v>
                </c:pt>
                <c:pt idx="2033">
                  <c:v>-858.5</c:v>
                </c:pt>
                <c:pt idx="2034">
                  <c:v>-858</c:v>
                </c:pt>
                <c:pt idx="2035">
                  <c:v>-857.5</c:v>
                </c:pt>
                <c:pt idx="2036">
                  <c:v>-857</c:v>
                </c:pt>
                <c:pt idx="2037">
                  <c:v>-856.5</c:v>
                </c:pt>
                <c:pt idx="2038">
                  <c:v>-856</c:v>
                </c:pt>
                <c:pt idx="2039">
                  <c:v>-855.5</c:v>
                </c:pt>
                <c:pt idx="2040">
                  <c:v>-855</c:v>
                </c:pt>
                <c:pt idx="2041">
                  <c:v>-854.5</c:v>
                </c:pt>
                <c:pt idx="2042">
                  <c:v>-854</c:v>
                </c:pt>
                <c:pt idx="2043">
                  <c:v>-853.5</c:v>
                </c:pt>
                <c:pt idx="2044">
                  <c:v>-853</c:v>
                </c:pt>
                <c:pt idx="2045">
                  <c:v>-852.5</c:v>
                </c:pt>
                <c:pt idx="2046">
                  <c:v>-852</c:v>
                </c:pt>
                <c:pt idx="2047">
                  <c:v>-851.5</c:v>
                </c:pt>
                <c:pt idx="2048">
                  <c:v>-851</c:v>
                </c:pt>
                <c:pt idx="2049">
                  <c:v>-850.5</c:v>
                </c:pt>
                <c:pt idx="2050">
                  <c:v>-850</c:v>
                </c:pt>
                <c:pt idx="2051">
                  <c:v>-849.5</c:v>
                </c:pt>
                <c:pt idx="2052">
                  <c:v>-849</c:v>
                </c:pt>
                <c:pt idx="2053">
                  <c:v>-848.5</c:v>
                </c:pt>
                <c:pt idx="2054">
                  <c:v>-848</c:v>
                </c:pt>
                <c:pt idx="2055">
                  <c:v>-847.5</c:v>
                </c:pt>
                <c:pt idx="2056">
                  <c:v>-847</c:v>
                </c:pt>
                <c:pt idx="2057">
                  <c:v>-846.5</c:v>
                </c:pt>
                <c:pt idx="2058">
                  <c:v>-846</c:v>
                </c:pt>
                <c:pt idx="2059">
                  <c:v>-845.5</c:v>
                </c:pt>
                <c:pt idx="2060">
                  <c:v>-845</c:v>
                </c:pt>
                <c:pt idx="2061">
                  <c:v>-844.5</c:v>
                </c:pt>
                <c:pt idx="2062">
                  <c:v>-844</c:v>
                </c:pt>
                <c:pt idx="2063">
                  <c:v>-843.5</c:v>
                </c:pt>
                <c:pt idx="2064">
                  <c:v>-843</c:v>
                </c:pt>
                <c:pt idx="2065">
                  <c:v>-842.5</c:v>
                </c:pt>
                <c:pt idx="2066">
                  <c:v>-842</c:v>
                </c:pt>
                <c:pt idx="2067">
                  <c:v>-841.5</c:v>
                </c:pt>
                <c:pt idx="2068">
                  <c:v>-841</c:v>
                </c:pt>
                <c:pt idx="2069">
                  <c:v>-840.5</c:v>
                </c:pt>
                <c:pt idx="2070">
                  <c:v>-840</c:v>
                </c:pt>
                <c:pt idx="2071">
                  <c:v>-839.5</c:v>
                </c:pt>
                <c:pt idx="2072">
                  <c:v>-839</c:v>
                </c:pt>
                <c:pt idx="2073">
                  <c:v>-838.5</c:v>
                </c:pt>
                <c:pt idx="2074">
                  <c:v>-838</c:v>
                </c:pt>
                <c:pt idx="2075">
                  <c:v>-837.5</c:v>
                </c:pt>
                <c:pt idx="2076">
                  <c:v>-837</c:v>
                </c:pt>
                <c:pt idx="2077">
                  <c:v>-836.5</c:v>
                </c:pt>
                <c:pt idx="2078">
                  <c:v>-836</c:v>
                </c:pt>
                <c:pt idx="2079">
                  <c:v>-835.5</c:v>
                </c:pt>
                <c:pt idx="2080">
                  <c:v>-835</c:v>
                </c:pt>
                <c:pt idx="2081">
                  <c:v>-834.5</c:v>
                </c:pt>
                <c:pt idx="2082">
                  <c:v>-834</c:v>
                </c:pt>
                <c:pt idx="2083">
                  <c:v>-833.5</c:v>
                </c:pt>
                <c:pt idx="2084">
                  <c:v>-833</c:v>
                </c:pt>
                <c:pt idx="2085">
                  <c:v>-832.5</c:v>
                </c:pt>
                <c:pt idx="2086">
                  <c:v>-832</c:v>
                </c:pt>
                <c:pt idx="2087">
                  <c:v>-831.5</c:v>
                </c:pt>
                <c:pt idx="2088">
                  <c:v>-831</c:v>
                </c:pt>
                <c:pt idx="2089">
                  <c:v>-830.5</c:v>
                </c:pt>
                <c:pt idx="2090">
                  <c:v>-830</c:v>
                </c:pt>
                <c:pt idx="2091">
                  <c:v>-829.5</c:v>
                </c:pt>
                <c:pt idx="2092">
                  <c:v>-829</c:v>
                </c:pt>
                <c:pt idx="2093">
                  <c:v>-828.5</c:v>
                </c:pt>
                <c:pt idx="2094">
                  <c:v>-828</c:v>
                </c:pt>
                <c:pt idx="2095">
                  <c:v>-827.5</c:v>
                </c:pt>
                <c:pt idx="2096">
                  <c:v>-827</c:v>
                </c:pt>
                <c:pt idx="2097">
                  <c:v>-826.5</c:v>
                </c:pt>
                <c:pt idx="2098">
                  <c:v>-826</c:v>
                </c:pt>
                <c:pt idx="2099">
                  <c:v>-825.5</c:v>
                </c:pt>
                <c:pt idx="2100">
                  <c:v>-825</c:v>
                </c:pt>
                <c:pt idx="2101">
                  <c:v>-824.5</c:v>
                </c:pt>
                <c:pt idx="2102">
                  <c:v>-824</c:v>
                </c:pt>
                <c:pt idx="2103">
                  <c:v>-823.5</c:v>
                </c:pt>
                <c:pt idx="2104">
                  <c:v>-823</c:v>
                </c:pt>
                <c:pt idx="2105">
                  <c:v>-822.5</c:v>
                </c:pt>
                <c:pt idx="2106">
                  <c:v>-822</c:v>
                </c:pt>
                <c:pt idx="2107">
                  <c:v>-821.5</c:v>
                </c:pt>
                <c:pt idx="2108">
                  <c:v>-821</c:v>
                </c:pt>
                <c:pt idx="2109">
                  <c:v>-820.5</c:v>
                </c:pt>
                <c:pt idx="2110">
                  <c:v>-820</c:v>
                </c:pt>
                <c:pt idx="2111">
                  <c:v>-819.5</c:v>
                </c:pt>
                <c:pt idx="2112">
                  <c:v>-819</c:v>
                </c:pt>
                <c:pt idx="2113">
                  <c:v>-818.5</c:v>
                </c:pt>
                <c:pt idx="2114">
                  <c:v>-818</c:v>
                </c:pt>
                <c:pt idx="2115">
                  <c:v>-817.5</c:v>
                </c:pt>
                <c:pt idx="2116">
                  <c:v>-817</c:v>
                </c:pt>
                <c:pt idx="2117">
                  <c:v>-816.5</c:v>
                </c:pt>
                <c:pt idx="2118">
                  <c:v>-816</c:v>
                </c:pt>
                <c:pt idx="2119">
                  <c:v>-815.5</c:v>
                </c:pt>
                <c:pt idx="2120">
                  <c:v>-815</c:v>
                </c:pt>
                <c:pt idx="2121">
                  <c:v>-814.5</c:v>
                </c:pt>
                <c:pt idx="2122">
                  <c:v>-814</c:v>
                </c:pt>
                <c:pt idx="2123">
                  <c:v>-813.5</c:v>
                </c:pt>
                <c:pt idx="2124">
                  <c:v>-813</c:v>
                </c:pt>
                <c:pt idx="2125">
                  <c:v>-812.5</c:v>
                </c:pt>
                <c:pt idx="2126">
                  <c:v>-812</c:v>
                </c:pt>
                <c:pt idx="2127">
                  <c:v>-811.5</c:v>
                </c:pt>
                <c:pt idx="2128">
                  <c:v>-811</c:v>
                </c:pt>
                <c:pt idx="2129">
                  <c:v>-810.5</c:v>
                </c:pt>
                <c:pt idx="2130">
                  <c:v>-810</c:v>
                </c:pt>
                <c:pt idx="2131">
                  <c:v>-809.5</c:v>
                </c:pt>
                <c:pt idx="2132">
                  <c:v>-809</c:v>
                </c:pt>
                <c:pt idx="2133">
                  <c:v>-808.5</c:v>
                </c:pt>
                <c:pt idx="2134">
                  <c:v>-808</c:v>
                </c:pt>
                <c:pt idx="2135">
                  <c:v>-807.5</c:v>
                </c:pt>
                <c:pt idx="2136">
                  <c:v>-807</c:v>
                </c:pt>
                <c:pt idx="2137">
                  <c:v>-806.5</c:v>
                </c:pt>
                <c:pt idx="2138">
                  <c:v>-806</c:v>
                </c:pt>
                <c:pt idx="2139">
                  <c:v>-805.5</c:v>
                </c:pt>
                <c:pt idx="2140">
                  <c:v>-805</c:v>
                </c:pt>
                <c:pt idx="2141">
                  <c:v>-804.5</c:v>
                </c:pt>
                <c:pt idx="2142">
                  <c:v>-804</c:v>
                </c:pt>
                <c:pt idx="2143">
                  <c:v>-803.5</c:v>
                </c:pt>
                <c:pt idx="2144">
                  <c:v>-803</c:v>
                </c:pt>
                <c:pt idx="2145">
                  <c:v>-802.5</c:v>
                </c:pt>
                <c:pt idx="2146">
                  <c:v>-802</c:v>
                </c:pt>
                <c:pt idx="2147">
                  <c:v>-801.5</c:v>
                </c:pt>
                <c:pt idx="2148">
                  <c:v>-801</c:v>
                </c:pt>
                <c:pt idx="2149">
                  <c:v>-800.5</c:v>
                </c:pt>
                <c:pt idx="2150">
                  <c:v>-800</c:v>
                </c:pt>
                <c:pt idx="2151">
                  <c:v>-799.5</c:v>
                </c:pt>
                <c:pt idx="2152">
                  <c:v>-799</c:v>
                </c:pt>
                <c:pt idx="2153">
                  <c:v>-798.5</c:v>
                </c:pt>
                <c:pt idx="2154">
                  <c:v>-798</c:v>
                </c:pt>
                <c:pt idx="2155">
                  <c:v>-797.5</c:v>
                </c:pt>
                <c:pt idx="2156">
                  <c:v>-797</c:v>
                </c:pt>
                <c:pt idx="2157">
                  <c:v>-796.5</c:v>
                </c:pt>
                <c:pt idx="2158">
                  <c:v>-796</c:v>
                </c:pt>
                <c:pt idx="2159">
                  <c:v>-795.5</c:v>
                </c:pt>
                <c:pt idx="2160">
                  <c:v>-795</c:v>
                </c:pt>
                <c:pt idx="2161">
                  <c:v>-794.5</c:v>
                </c:pt>
                <c:pt idx="2162">
                  <c:v>-794</c:v>
                </c:pt>
                <c:pt idx="2163">
                  <c:v>-793.5</c:v>
                </c:pt>
                <c:pt idx="2164">
                  <c:v>-793</c:v>
                </c:pt>
                <c:pt idx="2165">
                  <c:v>-792.5</c:v>
                </c:pt>
                <c:pt idx="2166">
                  <c:v>-792</c:v>
                </c:pt>
                <c:pt idx="2167">
                  <c:v>-791.5</c:v>
                </c:pt>
                <c:pt idx="2168">
                  <c:v>-791</c:v>
                </c:pt>
                <c:pt idx="2169">
                  <c:v>-790.5</c:v>
                </c:pt>
                <c:pt idx="2170">
                  <c:v>-790</c:v>
                </c:pt>
                <c:pt idx="2171">
                  <c:v>-789.5</c:v>
                </c:pt>
                <c:pt idx="2172">
                  <c:v>-789</c:v>
                </c:pt>
                <c:pt idx="2173">
                  <c:v>-788.5</c:v>
                </c:pt>
                <c:pt idx="2174">
                  <c:v>-788</c:v>
                </c:pt>
                <c:pt idx="2175">
                  <c:v>-787.5</c:v>
                </c:pt>
                <c:pt idx="2176">
                  <c:v>-787</c:v>
                </c:pt>
                <c:pt idx="2177">
                  <c:v>-786.5</c:v>
                </c:pt>
                <c:pt idx="2178">
                  <c:v>-786</c:v>
                </c:pt>
                <c:pt idx="2179">
                  <c:v>-785.5</c:v>
                </c:pt>
                <c:pt idx="2180">
                  <c:v>-785</c:v>
                </c:pt>
                <c:pt idx="2181">
                  <c:v>-784.5</c:v>
                </c:pt>
                <c:pt idx="2182">
                  <c:v>-784</c:v>
                </c:pt>
                <c:pt idx="2183">
                  <c:v>-783.5</c:v>
                </c:pt>
                <c:pt idx="2184">
                  <c:v>-783</c:v>
                </c:pt>
                <c:pt idx="2185">
                  <c:v>-782.5</c:v>
                </c:pt>
                <c:pt idx="2186">
                  <c:v>-782</c:v>
                </c:pt>
                <c:pt idx="2187">
                  <c:v>-781.5</c:v>
                </c:pt>
                <c:pt idx="2188">
                  <c:v>-781</c:v>
                </c:pt>
                <c:pt idx="2189">
                  <c:v>-780.5</c:v>
                </c:pt>
                <c:pt idx="2190">
                  <c:v>-780</c:v>
                </c:pt>
                <c:pt idx="2191">
                  <c:v>-779.5</c:v>
                </c:pt>
                <c:pt idx="2192">
                  <c:v>-779</c:v>
                </c:pt>
                <c:pt idx="2193">
                  <c:v>-778.5</c:v>
                </c:pt>
                <c:pt idx="2194">
                  <c:v>-778</c:v>
                </c:pt>
                <c:pt idx="2195">
                  <c:v>-777.5</c:v>
                </c:pt>
                <c:pt idx="2196">
                  <c:v>-777</c:v>
                </c:pt>
                <c:pt idx="2197">
                  <c:v>-776.5</c:v>
                </c:pt>
                <c:pt idx="2198">
                  <c:v>-776</c:v>
                </c:pt>
                <c:pt idx="2199">
                  <c:v>-775.5</c:v>
                </c:pt>
                <c:pt idx="2200">
                  <c:v>-775</c:v>
                </c:pt>
                <c:pt idx="2201">
                  <c:v>-774.5</c:v>
                </c:pt>
                <c:pt idx="2202">
                  <c:v>-774</c:v>
                </c:pt>
                <c:pt idx="2203">
                  <c:v>-773.5</c:v>
                </c:pt>
                <c:pt idx="2204">
                  <c:v>-773</c:v>
                </c:pt>
                <c:pt idx="2205">
                  <c:v>-772.5</c:v>
                </c:pt>
                <c:pt idx="2206">
                  <c:v>-772</c:v>
                </c:pt>
                <c:pt idx="2207">
                  <c:v>-771.5</c:v>
                </c:pt>
                <c:pt idx="2208">
                  <c:v>-771</c:v>
                </c:pt>
                <c:pt idx="2209">
                  <c:v>-770.5</c:v>
                </c:pt>
                <c:pt idx="2210">
                  <c:v>-770</c:v>
                </c:pt>
                <c:pt idx="2211">
                  <c:v>-769.5</c:v>
                </c:pt>
                <c:pt idx="2212">
                  <c:v>-769</c:v>
                </c:pt>
                <c:pt idx="2213">
                  <c:v>-768.5</c:v>
                </c:pt>
                <c:pt idx="2214">
                  <c:v>-768</c:v>
                </c:pt>
                <c:pt idx="2215">
                  <c:v>-767.5</c:v>
                </c:pt>
                <c:pt idx="2216">
                  <c:v>-767</c:v>
                </c:pt>
                <c:pt idx="2217">
                  <c:v>-766.5</c:v>
                </c:pt>
                <c:pt idx="2218">
                  <c:v>-766</c:v>
                </c:pt>
                <c:pt idx="2219">
                  <c:v>-765.5</c:v>
                </c:pt>
                <c:pt idx="2220">
                  <c:v>-765</c:v>
                </c:pt>
                <c:pt idx="2221">
                  <c:v>-764.5</c:v>
                </c:pt>
                <c:pt idx="2222">
                  <c:v>-764</c:v>
                </c:pt>
                <c:pt idx="2223">
                  <c:v>-763.5</c:v>
                </c:pt>
                <c:pt idx="2224">
                  <c:v>-763</c:v>
                </c:pt>
                <c:pt idx="2225">
                  <c:v>-762.5</c:v>
                </c:pt>
                <c:pt idx="2226">
                  <c:v>-762</c:v>
                </c:pt>
                <c:pt idx="2227">
                  <c:v>-761.5</c:v>
                </c:pt>
                <c:pt idx="2228">
                  <c:v>-761</c:v>
                </c:pt>
                <c:pt idx="2229">
                  <c:v>-760.5</c:v>
                </c:pt>
                <c:pt idx="2230">
                  <c:v>-760</c:v>
                </c:pt>
                <c:pt idx="2231">
                  <c:v>-759.5</c:v>
                </c:pt>
                <c:pt idx="2232">
                  <c:v>-759</c:v>
                </c:pt>
                <c:pt idx="2233">
                  <c:v>-758.5</c:v>
                </c:pt>
                <c:pt idx="2234">
                  <c:v>-758</c:v>
                </c:pt>
                <c:pt idx="2235">
                  <c:v>-757.5</c:v>
                </c:pt>
                <c:pt idx="2236">
                  <c:v>-757</c:v>
                </c:pt>
                <c:pt idx="2237">
                  <c:v>-756.5</c:v>
                </c:pt>
                <c:pt idx="2238">
                  <c:v>-756</c:v>
                </c:pt>
                <c:pt idx="2239">
                  <c:v>-755.5</c:v>
                </c:pt>
                <c:pt idx="2240">
                  <c:v>-755</c:v>
                </c:pt>
                <c:pt idx="2241">
                  <c:v>-754.5</c:v>
                </c:pt>
                <c:pt idx="2242">
                  <c:v>-754</c:v>
                </c:pt>
                <c:pt idx="2243">
                  <c:v>-753.5</c:v>
                </c:pt>
                <c:pt idx="2244">
                  <c:v>-753</c:v>
                </c:pt>
                <c:pt idx="2245">
                  <c:v>-752.5</c:v>
                </c:pt>
                <c:pt idx="2246">
                  <c:v>-752</c:v>
                </c:pt>
                <c:pt idx="2247">
                  <c:v>-751.5</c:v>
                </c:pt>
                <c:pt idx="2248">
                  <c:v>-751</c:v>
                </c:pt>
                <c:pt idx="2249">
                  <c:v>-750.5</c:v>
                </c:pt>
                <c:pt idx="2250">
                  <c:v>-750</c:v>
                </c:pt>
                <c:pt idx="2251">
                  <c:v>-749.5</c:v>
                </c:pt>
                <c:pt idx="2252">
                  <c:v>-749</c:v>
                </c:pt>
                <c:pt idx="2253">
                  <c:v>-748.5</c:v>
                </c:pt>
                <c:pt idx="2254">
                  <c:v>-748</c:v>
                </c:pt>
                <c:pt idx="2255">
                  <c:v>-747.5</c:v>
                </c:pt>
                <c:pt idx="2256">
                  <c:v>-747</c:v>
                </c:pt>
                <c:pt idx="2257">
                  <c:v>-746.5</c:v>
                </c:pt>
                <c:pt idx="2258">
                  <c:v>-746</c:v>
                </c:pt>
                <c:pt idx="2259">
                  <c:v>-745.5</c:v>
                </c:pt>
                <c:pt idx="2260">
                  <c:v>-745</c:v>
                </c:pt>
                <c:pt idx="2261">
                  <c:v>-744.5</c:v>
                </c:pt>
                <c:pt idx="2262">
                  <c:v>-744</c:v>
                </c:pt>
                <c:pt idx="2263">
                  <c:v>-743.5</c:v>
                </c:pt>
                <c:pt idx="2264">
                  <c:v>-743</c:v>
                </c:pt>
                <c:pt idx="2265">
                  <c:v>-742.5</c:v>
                </c:pt>
                <c:pt idx="2266">
                  <c:v>-742</c:v>
                </c:pt>
                <c:pt idx="2267">
                  <c:v>-741.5</c:v>
                </c:pt>
                <c:pt idx="2268">
                  <c:v>-741</c:v>
                </c:pt>
                <c:pt idx="2269">
                  <c:v>-740.5</c:v>
                </c:pt>
                <c:pt idx="2270">
                  <c:v>-740</c:v>
                </c:pt>
                <c:pt idx="2271">
                  <c:v>-739.5</c:v>
                </c:pt>
                <c:pt idx="2272">
                  <c:v>-739</c:v>
                </c:pt>
                <c:pt idx="2273">
                  <c:v>-738.5</c:v>
                </c:pt>
                <c:pt idx="2274">
                  <c:v>-738</c:v>
                </c:pt>
                <c:pt idx="2275">
                  <c:v>-737.5</c:v>
                </c:pt>
                <c:pt idx="2276">
                  <c:v>-737</c:v>
                </c:pt>
                <c:pt idx="2277">
                  <c:v>-736.5</c:v>
                </c:pt>
                <c:pt idx="2278">
                  <c:v>-736</c:v>
                </c:pt>
                <c:pt idx="2279">
                  <c:v>-735.5</c:v>
                </c:pt>
                <c:pt idx="2280">
                  <c:v>-735</c:v>
                </c:pt>
                <c:pt idx="2281">
                  <c:v>-734.5</c:v>
                </c:pt>
                <c:pt idx="2282">
                  <c:v>-734</c:v>
                </c:pt>
                <c:pt idx="2283">
                  <c:v>-733.5</c:v>
                </c:pt>
                <c:pt idx="2284">
                  <c:v>-733</c:v>
                </c:pt>
                <c:pt idx="2285">
                  <c:v>-732.5</c:v>
                </c:pt>
                <c:pt idx="2286">
                  <c:v>-732</c:v>
                </c:pt>
                <c:pt idx="2287">
                  <c:v>-731.5</c:v>
                </c:pt>
                <c:pt idx="2288">
                  <c:v>-731</c:v>
                </c:pt>
                <c:pt idx="2289">
                  <c:v>-730.5</c:v>
                </c:pt>
                <c:pt idx="2290">
                  <c:v>-730</c:v>
                </c:pt>
                <c:pt idx="2291">
                  <c:v>-729.5</c:v>
                </c:pt>
                <c:pt idx="2292">
                  <c:v>-729</c:v>
                </c:pt>
                <c:pt idx="2293">
                  <c:v>-728.5</c:v>
                </c:pt>
                <c:pt idx="2294">
                  <c:v>-728</c:v>
                </c:pt>
                <c:pt idx="2295">
                  <c:v>-727.5</c:v>
                </c:pt>
                <c:pt idx="2296">
                  <c:v>-727</c:v>
                </c:pt>
                <c:pt idx="2297">
                  <c:v>-726.5</c:v>
                </c:pt>
                <c:pt idx="2298">
                  <c:v>-726</c:v>
                </c:pt>
                <c:pt idx="2299">
                  <c:v>-725.5</c:v>
                </c:pt>
                <c:pt idx="2300">
                  <c:v>-725</c:v>
                </c:pt>
                <c:pt idx="2301">
                  <c:v>-724.5</c:v>
                </c:pt>
                <c:pt idx="2302">
                  <c:v>-724</c:v>
                </c:pt>
                <c:pt idx="2303">
                  <c:v>-723.5</c:v>
                </c:pt>
                <c:pt idx="2304">
                  <c:v>-723</c:v>
                </c:pt>
                <c:pt idx="2305">
                  <c:v>-722.5</c:v>
                </c:pt>
                <c:pt idx="2306">
                  <c:v>-722</c:v>
                </c:pt>
                <c:pt idx="2307">
                  <c:v>-721.5</c:v>
                </c:pt>
                <c:pt idx="2308">
                  <c:v>-721</c:v>
                </c:pt>
                <c:pt idx="2309">
                  <c:v>-720.5</c:v>
                </c:pt>
                <c:pt idx="2310">
                  <c:v>-720</c:v>
                </c:pt>
                <c:pt idx="2311">
                  <c:v>-719.5</c:v>
                </c:pt>
                <c:pt idx="2312">
                  <c:v>-719</c:v>
                </c:pt>
                <c:pt idx="2313">
                  <c:v>-718.5</c:v>
                </c:pt>
                <c:pt idx="2314">
                  <c:v>-718</c:v>
                </c:pt>
                <c:pt idx="2315">
                  <c:v>-717.5</c:v>
                </c:pt>
                <c:pt idx="2316">
                  <c:v>-717</c:v>
                </c:pt>
                <c:pt idx="2317">
                  <c:v>-716.5</c:v>
                </c:pt>
                <c:pt idx="2318">
                  <c:v>-716</c:v>
                </c:pt>
                <c:pt idx="2319">
                  <c:v>-715.5</c:v>
                </c:pt>
                <c:pt idx="2320">
                  <c:v>-715</c:v>
                </c:pt>
                <c:pt idx="2321">
                  <c:v>-714.5</c:v>
                </c:pt>
                <c:pt idx="2322">
                  <c:v>-714</c:v>
                </c:pt>
                <c:pt idx="2323">
                  <c:v>-713.5</c:v>
                </c:pt>
                <c:pt idx="2324">
                  <c:v>-713</c:v>
                </c:pt>
                <c:pt idx="2325">
                  <c:v>-712.5</c:v>
                </c:pt>
                <c:pt idx="2326">
                  <c:v>-712</c:v>
                </c:pt>
                <c:pt idx="2327">
                  <c:v>-711.5</c:v>
                </c:pt>
                <c:pt idx="2328">
                  <c:v>-711</c:v>
                </c:pt>
                <c:pt idx="2329">
                  <c:v>-710.5</c:v>
                </c:pt>
                <c:pt idx="2330">
                  <c:v>-710</c:v>
                </c:pt>
                <c:pt idx="2331">
                  <c:v>-709.5</c:v>
                </c:pt>
                <c:pt idx="2332">
                  <c:v>-709</c:v>
                </c:pt>
                <c:pt idx="2333">
                  <c:v>-708.5</c:v>
                </c:pt>
                <c:pt idx="2334">
                  <c:v>-708</c:v>
                </c:pt>
                <c:pt idx="2335">
                  <c:v>-707.5</c:v>
                </c:pt>
                <c:pt idx="2336">
                  <c:v>-707</c:v>
                </c:pt>
                <c:pt idx="2337">
                  <c:v>-706.5</c:v>
                </c:pt>
                <c:pt idx="2338">
                  <c:v>-706</c:v>
                </c:pt>
                <c:pt idx="2339">
                  <c:v>-705.5</c:v>
                </c:pt>
                <c:pt idx="2340">
                  <c:v>-705</c:v>
                </c:pt>
                <c:pt idx="2341">
                  <c:v>-704.5</c:v>
                </c:pt>
                <c:pt idx="2342">
                  <c:v>-704</c:v>
                </c:pt>
                <c:pt idx="2343">
                  <c:v>-703.5</c:v>
                </c:pt>
                <c:pt idx="2344">
                  <c:v>-703</c:v>
                </c:pt>
                <c:pt idx="2345">
                  <c:v>-702.5</c:v>
                </c:pt>
                <c:pt idx="2346">
                  <c:v>-702</c:v>
                </c:pt>
                <c:pt idx="2347">
                  <c:v>-701.5</c:v>
                </c:pt>
                <c:pt idx="2348">
                  <c:v>-701</c:v>
                </c:pt>
                <c:pt idx="2349">
                  <c:v>-700.5</c:v>
                </c:pt>
                <c:pt idx="2350">
                  <c:v>-700</c:v>
                </c:pt>
                <c:pt idx="2351">
                  <c:v>-699.5</c:v>
                </c:pt>
                <c:pt idx="2352">
                  <c:v>-699</c:v>
                </c:pt>
                <c:pt idx="2353">
                  <c:v>-698.5</c:v>
                </c:pt>
                <c:pt idx="2354">
                  <c:v>-698</c:v>
                </c:pt>
                <c:pt idx="2355">
                  <c:v>-697.5</c:v>
                </c:pt>
                <c:pt idx="2356">
                  <c:v>-697</c:v>
                </c:pt>
                <c:pt idx="2357">
                  <c:v>-696.5</c:v>
                </c:pt>
                <c:pt idx="2358">
                  <c:v>-696</c:v>
                </c:pt>
                <c:pt idx="2359">
                  <c:v>-695.5</c:v>
                </c:pt>
                <c:pt idx="2360">
                  <c:v>-695</c:v>
                </c:pt>
                <c:pt idx="2361">
                  <c:v>-694.5</c:v>
                </c:pt>
                <c:pt idx="2362">
                  <c:v>-694</c:v>
                </c:pt>
                <c:pt idx="2363">
                  <c:v>-693.5</c:v>
                </c:pt>
                <c:pt idx="2364">
                  <c:v>-693</c:v>
                </c:pt>
                <c:pt idx="2365">
                  <c:v>-692.5</c:v>
                </c:pt>
                <c:pt idx="2366">
                  <c:v>-692</c:v>
                </c:pt>
                <c:pt idx="2367">
                  <c:v>-691.5</c:v>
                </c:pt>
                <c:pt idx="2368">
                  <c:v>-691</c:v>
                </c:pt>
                <c:pt idx="2369">
                  <c:v>-690.5</c:v>
                </c:pt>
                <c:pt idx="2370">
                  <c:v>-690</c:v>
                </c:pt>
                <c:pt idx="2371">
                  <c:v>-689.5</c:v>
                </c:pt>
                <c:pt idx="2372">
                  <c:v>-689</c:v>
                </c:pt>
                <c:pt idx="2373">
                  <c:v>-688.5</c:v>
                </c:pt>
                <c:pt idx="2374">
                  <c:v>-688</c:v>
                </c:pt>
                <c:pt idx="2375">
                  <c:v>-687.5</c:v>
                </c:pt>
                <c:pt idx="2376">
                  <c:v>-687</c:v>
                </c:pt>
                <c:pt idx="2377">
                  <c:v>-686.5</c:v>
                </c:pt>
                <c:pt idx="2378">
                  <c:v>-686</c:v>
                </c:pt>
                <c:pt idx="2379">
                  <c:v>-685.5</c:v>
                </c:pt>
                <c:pt idx="2380">
                  <c:v>-685</c:v>
                </c:pt>
                <c:pt idx="2381">
                  <c:v>-684.5</c:v>
                </c:pt>
                <c:pt idx="2382">
                  <c:v>-684</c:v>
                </c:pt>
                <c:pt idx="2383">
                  <c:v>-683.5</c:v>
                </c:pt>
                <c:pt idx="2384">
                  <c:v>-683</c:v>
                </c:pt>
                <c:pt idx="2385">
                  <c:v>-682.5</c:v>
                </c:pt>
                <c:pt idx="2386">
                  <c:v>-682</c:v>
                </c:pt>
                <c:pt idx="2387">
                  <c:v>-681.5</c:v>
                </c:pt>
                <c:pt idx="2388">
                  <c:v>-681</c:v>
                </c:pt>
                <c:pt idx="2389">
                  <c:v>-680.5</c:v>
                </c:pt>
                <c:pt idx="2390">
                  <c:v>-680</c:v>
                </c:pt>
                <c:pt idx="2391">
                  <c:v>-679.5</c:v>
                </c:pt>
                <c:pt idx="2392">
                  <c:v>-679</c:v>
                </c:pt>
                <c:pt idx="2393">
                  <c:v>-678.5</c:v>
                </c:pt>
                <c:pt idx="2394">
                  <c:v>-678</c:v>
                </c:pt>
                <c:pt idx="2395">
                  <c:v>-677.5</c:v>
                </c:pt>
                <c:pt idx="2396">
                  <c:v>-677</c:v>
                </c:pt>
                <c:pt idx="2397">
                  <c:v>-676.5</c:v>
                </c:pt>
                <c:pt idx="2398">
                  <c:v>-676</c:v>
                </c:pt>
                <c:pt idx="2399">
                  <c:v>-675.5</c:v>
                </c:pt>
                <c:pt idx="2400">
                  <c:v>-675</c:v>
                </c:pt>
                <c:pt idx="2401">
                  <c:v>-674.5</c:v>
                </c:pt>
                <c:pt idx="2402">
                  <c:v>-674</c:v>
                </c:pt>
                <c:pt idx="2403">
                  <c:v>-673.5</c:v>
                </c:pt>
                <c:pt idx="2404">
                  <c:v>-673</c:v>
                </c:pt>
                <c:pt idx="2405">
                  <c:v>-672.5</c:v>
                </c:pt>
                <c:pt idx="2406">
                  <c:v>-672</c:v>
                </c:pt>
                <c:pt idx="2407">
                  <c:v>-671.5</c:v>
                </c:pt>
                <c:pt idx="2408">
                  <c:v>-671</c:v>
                </c:pt>
                <c:pt idx="2409">
                  <c:v>-670.5</c:v>
                </c:pt>
                <c:pt idx="2410">
                  <c:v>-670</c:v>
                </c:pt>
                <c:pt idx="2411">
                  <c:v>-669.5</c:v>
                </c:pt>
                <c:pt idx="2412">
                  <c:v>-669</c:v>
                </c:pt>
                <c:pt idx="2413">
                  <c:v>-668.5</c:v>
                </c:pt>
                <c:pt idx="2414">
                  <c:v>-668</c:v>
                </c:pt>
                <c:pt idx="2415">
                  <c:v>-667.5</c:v>
                </c:pt>
                <c:pt idx="2416">
                  <c:v>-667</c:v>
                </c:pt>
                <c:pt idx="2417">
                  <c:v>-666.5</c:v>
                </c:pt>
                <c:pt idx="2418">
                  <c:v>-666</c:v>
                </c:pt>
                <c:pt idx="2419">
                  <c:v>-665.5</c:v>
                </c:pt>
                <c:pt idx="2420">
                  <c:v>-665</c:v>
                </c:pt>
                <c:pt idx="2421">
                  <c:v>-664.5</c:v>
                </c:pt>
                <c:pt idx="2422">
                  <c:v>-664</c:v>
                </c:pt>
                <c:pt idx="2423">
                  <c:v>-663.5</c:v>
                </c:pt>
                <c:pt idx="2424">
                  <c:v>-663</c:v>
                </c:pt>
                <c:pt idx="2425">
                  <c:v>-662.5</c:v>
                </c:pt>
                <c:pt idx="2426">
                  <c:v>-662</c:v>
                </c:pt>
                <c:pt idx="2427">
                  <c:v>-661.5</c:v>
                </c:pt>
                <c:pt idx="2428">
                  <c:v>-661</c:v>
                </c:pt>
                <c:pt idx="2429">
                  <c:v>-660.5</c:v>
                </c:pt>
                <c:pt idx="2430">
                  <c:v>-660</c:v>
                </c:pt>
                <c:pt idx="2431">
                  <c:v>-659.5</c:v>
                </c:pt>
                <c:pt idx="2432">
                  <c:v>-659</c:v>
                </c:pt>
                <c:pt idx="2433">
                  <c:v>-658.5</c:v>
                </c:pt>
                <c:pt idx="2434">
                  <c:v>-658</c:v>
                </c:pt>
                <c:pt idx="2435">
                  <c:v>-657.5</c:v>
                </c:pt>
                <c:pt idx="2436">
                  <c:v>-657</c:v>
                </c:pt>
                <c:pt idx="2437">
                  <c:v>-656.5</c:v>
                </c:pt>
                <c:pt idx="2438">
                  <c:v>-656</c:v>
                </c:pt>
                <c:pt idx="2439">
                  <c:v>-655.5</c:v>
                </c:pt>
                <c:pt idx="2440">
                  <c:v>-655</c:v>
                </c:pt>
                <c:pt idx="2441">
                  <c:v>-654.5</c:v>
                </c:pt>
                <c:pt idx="2442">
                  <c:v>-654</c:v>
                </c:pt>
                <c:pt idx="2443">
                  <c:v>-653.5</c:v>
                </c:pt>
                <c:pt idx="2444">
                  <c:v>-653</c:v>
                </c:pt>
                <c:pt idx="2445">
                  <c:v>-652.5</c:v>
                </c:pt>
                <c:pt idx="2446">
                  <c:v>-652</c:v>
                </c:pt>
                <c:pt idx="2447">
                  <c:v>-651.5</c:v>
                </c:pt>
                <c:pt idx="2448">
                  <c:v>-651</c:v>
                </c:pt>
                <c:pt idx="2449">
                  <c:v>-650.5</c:v>
                </c:pt>
                <c:pt idx="2450">
                  <c:v>-650</c:v>
                </c:pt>
                <c:pt idx="2451">
                  <c:v>-649.5</c:v>
                </c:pt>
                <c:pt idx="2452">
                  <c:v>-649</c:v>
                </c:pt>
                <c:pt idx="2453">
                  <c:v>-648.5</c:v>
                </c:pt>
                <c:pt idx="2454">
                  <c:v>-648</c:v>
                </c:pt>
                <c:pt idx="2455">
                  <c:v>-647.5</c:v>
                </c:pt>
                <c:pt idx="2456">
                  <c:v>-647</c:v>
                </c:pt>
                <c:pt idx="2457">
                  <c:v>-646.5</c:v>
                </c:pt>
                <c:pt idx="2458">
                  <c:v>-646</c:v>
                </c:pt>
                <c:pt idx="2459">
                  <c:v>-645.5</c:v>
                </c:pt>
                <c:pt idx="2460">
                  <c:v>-645</c:v>
                </c:pt>
                <c:pt idx="2461">
                  <c:v>-644.5</c:v>
                </c:pt>
                <c:pt idx="2462">
                  <c:v>-644</c:v>
                </c:pt>
                <c:pt idx="2463">
                  <c:v>-643.5</c:v>
                </c:pt>
                <c:pt idx="2464">
                  <c:v>-643</c:v>
                </c:pt>
                <c:pt idx="2465">
                  <c:v>-642.5</c:v>
                </c:pt>
                <c:pt idx="2466">
                  <c:v>-642</c:v>
                </c:pt>
                <c:pt idx="2467">
                  <c:v>-641.5</c:v>
                </c:pt>
                <c:pt idx="2468">
                  <c:v>-641</c:v>
                </c:pt>
                <c:pt idx="2469">
                  <c:v>-640.5</c:v>
                </c:pt>
                <c:pt idx="2470">
                  <c:v>-640</c:v>
                </c:pt>
                <c:pt idx="2471">
                  <c:v>-639.5</c:v>
                </c:pt>
                <c:pt idx="2472">
                  <c:v>-639</c:v>
                </c:pt>
                <c:pt idx="2473">
                  <c:v>-638.5</c:v>
                </c:pt>
                <c:pt idx="2474">
                  <c:v>-638</c:v>
                </c:pt>
                <c:pt idx="2475">
                  <c:v>-637.5</c:v>
                </c:pt>
                <c:pt idx="2476">
                  <c:v>-637</c:v>
                </c:pt>
                <c:pt idx="2477">
                  <c:v>-636.5</c:v>
                </c:pt>
                <c:pt idx="2478">
                  <c:v>-636</c:v>
                </c:pt>
                <c:pt idx="2479">
                  <c:v>-635.5</c:v>
                </c:pt>
                <c:pt idx="2480">
                  <c:v>-635</c:v>
                </c:pt>
                <c:pt idx="2481">
                  <c:v>-634.5</c:v>
                </c:pt>
                <c:pt idx="2482">
                  <c:v>-634</c:v>
                </c:pt>
                <c:pt idx="2483">
                  <c:v>-633.5</c:v>
                </c:pt>
                <c:pt idx="2484">
                  <c:v>-633</c:v>
                </c:pt>
                <c:pt idx="2485">
                  <c:v>-632.5</c:v>
                </c:pt>
                <c:pt idx="2486">
                  <c:v>-632</c:v>
                </c:pt>
                <c:pt idx="2487">
                  <c:v>-631.5</c:v>
                </c:pt>
                <c:pt idx="2488">
                  <c:v>-631</c:v>
                </c:pt>
                <c:pt idx="2489">
                  <c:v>-630.5</c:v>
                </c:pt>
                <c:pt idx="2490">
                  <c:v>-630</c:v>
                </c:pt>
                <c:pt idx="2491">
                  <c:v>-629.5</c:v>
                </c:pt>
                <c:pt idx="2492">
                  <c:v>-629</c:v>
                </c:pt>
                <c:pt idx="2493">
                  <c:v>-628.5</c:v>
                </c:pt>
                <c:pt idx="2494">
                  <c:v>-628</c:v>
                </c:pt>
                <c:pt idx="2495">
                  <c:v>-627.5</c:v>
                </c:pt>
                <c:pt idx="2496">
                  <c:v>-627</c:v>
                </c:pt>
                <c:pt idx="2497">
                  <c:v>-626.5</c:v>
                </c:pt>
                <c:pt idx="2498">
                  <c:v>-626</c:v>
                </c:pt>
                <c:pt idx="2499">
                  <c:v>-625.5</c:v>
                </c:pt>
                <c:pt idx="2500">
                  <c:v>-625</c:v>
                </c:pt>
                <c:pt idx="2501">
                  <c:v>-624.5</c:v>
                </c:pt>
                <c:pt idx="2502">
                  <c:v>-624</c:v>
                </c:pt>
                <c:pt idx="2503">
                  <c:v>-623.5</c:v>
                </c:pt>
                <c:pt idx="2504">
                  <c:v>-623</c:v>
                </c:pt>
                <c:pt idx="2505">
                  <c:v>-622.5</c:v>
                </c:pt>
                <c:pt idx="2506">
                  <c:v>-622</c:v>
                </c:pt>
                <c:pt idx="2507">
                  <c:v>-621.5</c:v>
                </c:pt>
                <c:pt idx="2508">
                  <c:v>-621</c:v>
                </c:pt>
                <c:pt idx="2509">
                  <c:v>-620.5</c:v>
                </c:pt>
                <c:pt idx="2510">
                  <c:v>-620</c:v>
                </c:pt>
                <c:pt idx="2511">
                  <c:v>-619.5</c:v>
                </c:pt>
                <c:pt idx="2512">
                  <c:v>-619</c:v>
                </c:pt>
                <c:pt idx="2513">
                  <c:v>-618.5</c:v>
                </c:pt>
                <c:pt idx="2514">
                  <c:v>-618</c:v>
                </c:pt>
                <c:pt idx="2515">
                  <c:v>-617.5</c:v>
                </c:pt>
                <c:pt idx="2516">
                  <c:v>-617</c:v>
                </c:pt>
                <c:pt idx="2517">
                  <c:v>-616.5</c:v>
                </c:pt>
                <c:pt idx="2518">
                  <c:v>-616</c:v>
                </c:pt>
                <c:pt idx="2519">
                  <c:v>-615.5</c:v>
                </c:pt>
                <c:pt idx="2520">
                  <c:v>-615</c:v>
                </c:pt>
                <c:pt idx="2521">
                  <c:v>-614.5</c:v>
                </c:pt>
                <c:pt idx="2522">
                  <c:v>-614</c:v>
                </c:pt>
                <c:pt idx="2523">
                  <c:v>-613.5</c:v>
                </c:pt>
                <c:pt idx="2524">
                  <c:v>-613</c:v>
                </c:pt>
                <c:pt idx="2525">
                  <c:v>-612.5</c:v>
                </c:pt>
                <c:pt idx="2526">
                  <c:v>-612</c:v>
                </c:pt>
                <c:pt idx="2527">
                  <c:v>-611.5</c:v>
                </c:pt>
                <c:pt idx="2528">
                  <c:v>-611</c:v>
                </c:pt>
                <c:pt idx="2529">
                  <c:v>-610.5</c:v>
                </c:pt>
                <c:pt idx="2530">
                  <c:v>-610</c:v>
                </c:pt>
                <c:pt idx="2531">
                  <c:v>-609.5</c:v>
                </c:pt>
                <c:pt idx="2532">
                  <c:v>-609</c:v>
                </c:pt>
                <c:pt idx="2533">
                  <c:v>-608.5</c:v>
                </c:pt>
                <c:pt idx="2534">
                  <c:v>-608</c:v>
                </c:pt>
                <c:pt idx="2535">
                  <c:v>-607.5</c:v>
                </c:pt>
                <c:pt idx="2536">
                  <c:v>-607</c:v>
                </c:pt>
                <c:pt idx="2537">
                  <c:v>-606.5</c:v>
                </c:pt>
                <c:pt idx="2538">
                  <c:v>-606</c:v>
                </c:pt>
                <c:pt idx="2539">
                  <c:v>-605.5</c:v>
                </c:pt>
                <c:pt idx="2540">
                  <c:v>-605</c:v>
                </c:pt>
                <c:pt idx="2541">
                  <c:v>-604.5</c:v>
                </c:pt>
                <c:pt idx="2542">
                  <c:v>-604</c:v>
                </c:pt>
                <c:pt idx="2543">
                  <c:v>-603.5</c:v>
                </c:pt>
                <c:pt idx="2544">
                  <c:v>-603</c:v>
                </c:pt>
                <c:pt idx="2545">
                  <c:v>-602.5</c:v>
                </c:pt>
                <c:pt idx="2546">
                  <c:v>-602</c:v>
                </c:pt>
                <c:pt idx="2547">
                  <c:v>-601.5</c:v>
                </c:pt>
                <c:pt idx="2548">
                  <c:v>-601</c:v>
                </c:pt>
                <c:pt idx="2549">
                  <c:v>-600.5</c:v>
                </c:pt>
                <c:pt idx="2550">
                  <c:v>-600</c:v>
                </c:pt>
                <c:pt idx="2551">
                  <c:v>-599.5</c:v>
                </c:pt>
                <c:pt idx="2552">
                  <c:v>-599</c:v>
                </c:pt>
                <c:pt idx="2553">
                  <c:v>-598.5</c:v>
                </c:pt>
                <c:pt idx="2554">
                  <c:v>-598</c:v>
                </c:pt>
                <c:pt idx="2555">
                  <c:v>-597.5</c:v>
                </c:pt>
                <c:pt idx="2556">
                  <c:v>-597</c:v>
                </c:pt>
                <c:pt idx="2557">
                  <c:v>-596.5</c:v>
                </c:pt>
                <c:pt idx="2558">
                  <c:v>-596</c:v>
                </c:pt>
                <c:pt idx="2559">
                  <c:v>-595.5</c:v>
                </c:pt>
                <c:pt idx="2560">
                  <c:v>-595</c:v>
                </c:pt>
                <c:pt idx="2561">
                  <c:v>-594.5</c:v>
                </c:pt>
                <c:pt idx="2562">
                  <c:v>-594</c:v>
                </c:pt>
                <c:pt idx="2563">
                  <c:v>-593.5</c:v>
                </c:pt>
                <c:pt idx="2564">
                  <c:v>-593</c:v>
                </c:pt>
                <c:pt idx="2565">
                  <c:v>-592.5</c:v>
                </c:pt>
                <c:pt idx="2566">
                  <c:v>-592</c:v>
                </c:pt>
                <c:pt idx="2567">
                  <c:v>-591.5</c:v>
                </c:pt>
                <c:pt idx="2568">
                  <c:v>-591</c:v>
                </c:pt>
                <c:pt idx="2569">
                  <c:v>-590.5</c:v>
                </c:pt>
                <c:pt idx="2570">
                  <c:v>-590</c:v>
                </c:pt>
                <c:pt idx="2571">
                  <c:v>-589.5</c:v>
                </c:pt>
                <c:pt idx="2572">
                  <c:v>-589</c:v>
                </c:pt>
                <c:pt idx="2573">
                  <c:v>-588.5</c:v>
                </c:pt>
                <c:pt idx="2574">
                  <c:v>-588</c:v>
                </c:pt>
                <c:pt idx="2575">
                  <c:v>-587.5</c:v>
                </c:pt>
                <c:pt idx="2576">
                  <c:v>-587</c:v>
                </c:pt>
                <c:pt idx="2577">
                  <c:v>-586.5</c:v>
                </c:pt>
                <c:pt idx="2578">
                  <c:v>-586</c:v>
                </c:pt>
                <c:pt idx="2579">
                  <c:v>-585.5</c:v>
                </c:pt>
                <c:pt idx="2580">
                  <c:v>-585</c:v>
                </c:pt>
                <c:pt idx="2581">
                  <c:v>-584.5</c:v>
                </c:pt>
                <c:pt idx="2582">
                  <c:v>-584</c:v>
                </c:pt>
                <c:pt idx="2583">
                  <c:v>-583.5</c:v>
                </c:pt>
                <c:pt idx="2584">
                  <c:v>-583</c:v>
                </c:pt>
                <c:pt idx="2585">
                  <c:v>-582.5</c:v>
                </c:pt>
                <c:pt idx="2586">
                  <c:v>-582</c:v>
                </c:pt>
                <c:pt idx="2587">
                  <c:v>-581.5</c:v>
                </c:pt>
                <c:pt idx="2588">
                  <c:v>-581</c:v>
                </c:pt>
                <c:pt idx="2589">
                  <c:v>-580.5</c:v>
                </c:pt>
                <c:pt idx="2590">
                  <c:v>-580</c:v>
                </c:pt>
                <c:pt idx="2591">
                  <c:v>-579.5</c:v>
                </c:pt>
                <c:pt idx="2592">
                  <c:v>-579</c:v>
                </c:pt>
                <c:pt idx="2593">
                  <c:v>-578.5</c:v>
                </c:pt>
                <c:pt idx="2594">
                  <c:v>-578</c:v>
                </c:pt>
                <c:pt idx="2595">
                  <c:v>-577.5</c:v>
                </c:pt>
                <c:pt idx="2596">
                  <c:v>-577</c:v>
                </c:pt>
                <c:pt idx="2597">
                  <c:v>-576.5</c:v>
                </c:pt>
                <c:pt idx="2598">
                  <c:v>-576</c:v>
                </c:pt>
                <c:pt idx="2599">
                  <c:v>-575.5</c:v>
                </c:pt>
                <c:pt idx="2600">
                  <c:v>-575</c:v>
                </c:pt>
                <c:pt idx="2601">
                  <c:v>-574.5</c:v>
                </c:pt>
                <c:pt idx="2602">
                  <c:v>-574</c:v>
                </c:pt>
                <c:pt idx="2603">
                  <c:v>-573.5</c:v>
                </c:pt>
                <c:pt idx="2604">
                  <c:v>-573</c:v>
                </c:pt>
                <c:pt idx="2605">
                  <c:v>-572.5</c:v>
                </c:pt>
                <c:pt idx="2606">
                  <c:v>-572</c:v>
                </c:pt>
                <c:pt idx="2607">
                  <c:v>-571.5</c:v>
                </c:pt>
                <c:pt idx="2608">
                  <c:v>-571</c:v>
                </c:pt>
                <c:pt idx="2609">
                  <c:v>-570.5</c:v>
                </c:pt>
                <c:pt idx="2610">
                  <c:v>-570</c:v>
                </c:pt>
                <c:pt idx="2611">
                  <c:v>-569.5</c:v>
                </c:pt>
                <c:pt idx="2612">
                  <c:v>-569</c:v>
                </c:pt>
                <c:pt idx="2613">
                  <c:v>-568.5</c:v>
                </c:pt>
                <c:pt idx="2614">
                  <c:v>-568</c:v>
                </c:pt>
                <c:pt idx="2615">
                  <c:v>-567.5</c:v>
                </c:pt>
                <c:pt idx="2616">
                  <c:v>-567</c:v>
                </c:pt>
                <c:pt idx="2617">
                  <c:v>-566.5</c:v>
                </c:pt>
                <c:pt idx="2618">
                  <c:v>-566</c:v>
                </c:pt>
                <c:pt idx="2619">
                  <c:v>-565.5</c:v>
                </c:pt>
                <c:pt idx="2620">
                  <c:v>-565</c:v>
                </c:pt>
                <c:pt idx="2621">
                  <c:v>-564.5</c:v>
                </c:pt>
                <c:pt idx="2622">
                  <c:v>-564</c:v>
                </c:pt>
                <c:pt idx="2623">
                  <c:v>-563.5</c:v>
                </c:pt>
                <c:pt idx="2624">
                  <c:v>-563</c:v>
                </c:pt>
                <c:pt idx="2625">
                  <c:v>-562.5</c:v>
                </c:pt>
                <c:pt idx="2626">
                  <c:v>-562</c:v>
                </c:pt>
                <c:pt idx="2627">
                  <c:v>-561.5</c:v>
                </c:pt>
                <c:pt idx="2628">
                  <c:v>-561</c:v>
                </c:pt>
                <c:pt idx="2629">
                  <c:v>-560.5</c:v>
                </c:pt>
                <c:pt idx="2630">
                  <c:v>-560</c:v>
                </c:pt>
                <c:pt idx="2631">
                  <c:v>-559.5</c:v>
                </c:pt>
                <c:pt idx="2632">
                  <c:v>-559</c:v>
                </c:pt>
                <c:pt idx="2633">
                  <c:v>-558.5</c:v>
                </c:pt>
                <c:pt idx="2634">
                  <c:v>-558</c:v>
                </c:pt>
                <c:pt idx="2635">
                  <c:v>-557.5</c:v>
                </c:pt>
                <c:pt idx="2636">
                  <c:v>-557</c:v>
                </c:pt>
                <c:pt idx="2637">
                  <c:v>-556.5</c:v>
                </c:pt>
                <c:pt idx="2638">
                  <c:v>-556</c:v>
                </c:pt>
                <c:pt idx="2639">
                  <c:v>-555.5</c:v>
                </c:pt>
                <c:pt idx="2640">
                  <c:v>-555</c:v>
                </c:pt>
                <c:pt idx="2641">
                  <c:v>-554.5</c:v>
                </c:pt>
                <c:pt idx="2642">
                  <c:v>-554</c:v>
                </c:pt>
                <c:pt idx="2643">
                  <c:v>-553.5</c:v>
                </c:pt>
                <c:pt idx="2644">
                  <c:v>-553</c:v>
                </c:pt>
                <c:pt idx="2645">
                  <c:v>-552.5</c:v>
                </c:pt>
                <c:pt idx="2646">
                  <c:v>-552</c:v>
                </c:pt>
                <c:pt idx="2647">
                  <c:v>-551.5</c:v>
                </c:pt>
                <c:pt idx="2648">
                  <c:v>-551</c:v>
                </c:pt>
                <c:pt idx="2649">
                  <c:v>-550.5</c:v>
                </c:pt>
                <c:pt idx="2650">
                  <c:v>-550</c:v>
                </c:pt>
                <c:pt idx="2651">
                  <c:v>-549.5</c:v>
                </c:pt>
                <c:pt idx="2652">
                  <c:v>-549</c:v>
                </c:pt>
                <c:pt idx="2653">
                  <c:v>-548.5</c:v>
                </c:pt>
                <c:pt idx="2654">
                  <c:v>-548</c:v>
                </c:pt>
                <c:pt idx="2655">
                  <c:v>-547.5</c:v>
                </c:pt>
                <c:pt idx="2656">
                  <c:v>-547</c:v>
                </c:pt>
                <c:pt idx="2657">
                  <c:v>-546.5</c:v>
                </c:pt>
                <c:pt idx="2658">
                  <c:v>-546</c:v>
                </c:pt>
                <c:pt idx="2659">
                  <c:v>-545.5</c:v>
                </c:pt>
                <c:pt idx="2660">
                  <c:v>-545</c:v>
                </c:pt>
                <c:pt idx="2661">
                  <c:v>-544.5</c:v>
                </c:pt>
                <c:pt idx="2662">
                  <c:v>-544</c:v>
                </c:pt>
                <c:pt idx="2663">
                  <c:v>-543.5</c:v>
                </c:pt>
                <c:pt idx="2664">
                  <c:v>-543</c:v>
                </c:pt>
                <c:pt idx="2665">
                  <c:v>-542.5</c:v>
                </c:pt>
                <c:pt idx="2666">
                  <c:v>-542</c:v>
                </c:pt>
                <c:pt idx="2667">
                  <c:v>-541.5</c:v>
                </c:pt>
                <c:pt idx="2668">
                  <c:v>-541</c:v>
                </c:pt>
                <c:pt idx="2669">
                  <c:v>-540.5</c:v>
                </c:pt>
                <c:pt idx="2670">
                  <c:v>-540</c:v>
                </c:pt>
                <c:pt idx="2671">
                  <c:v>-539.5</c:v>
                </c:pt>
                <c:pt idx="2672">
                  <c:v>-539</c:v>
                </c:pt>
                <c:pt idx="2673">
                  <c:v>-538.5</c:v>
                </c:pt>
                <c:pt idx="2674">
                  <c:v>-538</c:v>
                </c:pt>
                <c:pt idx="2675">
                  <c:v>-537.5</c:v>
                </c:pt>
                <c:pt idx="2676">
                  <c:v>-537</c:v>
                </c:pt>
                <c:pt idx="2677">
                  <c:v>-536.5</c:v>
                </c:pt>
                <c:pt idx="2678">
                  <c:v>-536</c:v>
                </c:pt>
                <c:pt idx="2679">
                  <c:v>-535.5</c:v>
                </c:pt>
                <c:pt idx="2680">
                  <c:v>-535</c:v>
                </c:pt>
                <c:pt idx="2681">
                  <c:v>-534.5</c:v>
                </c:pt>
                <c:pt idx="2682">
                  <c:v>-534</c:v>
                </c:pt>
                <c:pt idx="2683">
                  <c:v>-533.5</c:v>
                </c:pt>
                <c:pt idx="2684">
                  <c:v>-533</c:v>
                </c:pt>
                <c:pt idx="2685">
                  <c:v>-532.5</c:v>
                </c:pt>
                <c:pt idx="2686">
                  <c:v>-532</c:v>
                </c:pt>
                <c:pt idx="2687">
                  <c:v>-531.5</c:v>
                </c:pt>
                <c:pt idx="2688">
                  <c:v>-531</c:v>
                </c:pt>
                <c:pt idx="2689">
                  <c:v>-530.5</c:v>
                </c:pt>
                <c:pt idx="2690">
                  <c:v>-530</c:v>
                </c:pt>
                <c:pt idx="2691">
                  <c:v>-529.5</c:v>
                </c:pt>
                <c:pt idx="2692">
                  <c:v>-529</c:v>
                </c:pt>
                <c:pt idx="2693">
                  <c:v>-528.5</c:v>
                </c:pt>
                <c:pt idx="2694">
                  <c:v>-528</c:v>
                </c:pt>
                <c:pt idx="2695">
                  <c:v>-527.5</c:v>
                </c:pt>
                <c:pt idx="2696">
                  <c:v>-527</c:v>
                </c:pt>
                <c:pt idx="2697">
                  <c:v>-526.5</c:v>
                </c:pt>
                <c:pt idx="2698">
                  <c:v>-526</c:v>
                </c:pt>
                <c:pt idx="2699">
                  <c:v>-525.5</c:v>
                </c:pt>
                <c:pt idx="2700">
                  <c:v>-525</c:v>
                </c:pt>
                <c:pt idx="2701">
                  <c:v>-524.5</c:v>
                </c:pt>
                <c:pt idx="2702">
                  <c:v>-524</c:v>
                </c:pt>
                <c:pt idx="2703">
                  <c:v>-523.5</c:v>
                </c:pt>
                <c:pt idx="2704">
                  <c:v>-523</c:v>
                </c:pt>
                <c:pt idx="2705">
                  <c:v>-522.5</c:v>
                </c:pt>
                <c:pt idx="2706">
                  <c:v>-522</c:v>
                </c:pt>
                <c:pt idx="2707">
                  <c:v>-521.5</c:v>
                </c:pt>
                <c:pt idx="2708">
                  <c:v>-521</c:v>
                </c:pt>
                <c:pt idx="2709">
                  <c:v>-520.5</c:v>
                </c:pt>
                <c:pt idx="2710">
                  <c:v>-520</c:v>
                </c:pt>
                <c:pt idx="2711">
                  <c:v>-519.5</c:v>
                </c:pt>
                <c:pt idx="2712">
                  <c:v>-519</c:v>
                </c:pt>
                <c:pt idx="2713">
                  <c:v>-518.5</c:v>
                </c:pt>
                <c:pt idx="2714">
                  <c:v>-518</c:v>
                </c:pt>
                <c:pt idx="2715">
                  <c:v>-517.5</c:v>
                </c:pt>
                <c:pt idx="2716">
                  <c:v>-517</c:v>
                </c:pt>
                <c:pt idx="2717">
                  <c:v>-516.5</c:v>
                </c:pt>
                <c:pt idx="2718">
                  <c:v>-516</c:v>
                </c:pt>
                <c:pt idx="2719">
                  <c:v>-515.5</c:v>
                </c:pt>
                <c:pt idx="2720">
                  <c:v>-515</c:v>
                </c:pt>
                <c:pt idx="2721">
                  <c:v>-514.5</c:v>
                </c:pt>
                <c:pt idx="2722">
                  <c:v>-514</c:v>
                </c:pt>
                <c:pt idx="2723">
                  <c:v>-513.5</c:v>
                </c:pt>
                <c:pt idx="2724">
                  <c:v>-513</c:v>
                </c:pt>
                <c:pt idx="2725">
                  <c:v>-512.5</c:v>
                </c:pt>
                <c:pt idx="2726">
                  <c:v>-512</c:v>
                </c:pt>
                <c:pt idx="2727">
                  <c:v>-511.5</c:v>
                </c:pt>
                <c:pt idx="2728">
                  <c:v>-511</c:v>
                </c:pt>
                <c:pt idx="2729">
                  <c:v>-510.5</c:v>
                </c:pt>
                <c:pt idx="2730">
                  <c:v>-510</c:v>
                </c:pt>
                <c:pt idx="2731">
                  <c:v>-509.5</c:v>
                </c:pt>
                <c:pt idx="2732">
                  <c:v>-509</c:v>
                </c:pt>
                <c:pt idx="2733">
                  <c:v>-508.5</c:v>
                </c:pt>
                <c:pt idx="2734">
                  <c:v>-508</c:v>
                </c:pt>
                <c:pt idx="2735">
                  <c:v>-507.5</c:v>
                </c:pt>
                <c:pt idx="2736">
                  <c:v>-507</c:v>
                </c:pt>
                <c:pt idx="2737">
                  <c:v>-506.5</c:v>
                </c:pt>
                <c:pt idx="2738">
                  <c:v>-506</c:v>
                </c:pt>
                <c:pt idx="2739">
                  <c:v>-505.5</c:v>
                </c:pt>
                <c:pt idx="2740">
                  <c:v>-505</c:v>
                </c:pt>
                <c:pt idx="2741">
                  <c:v>-504.5</c:v>
                </c:pt>
                <c:pt idx="2742">
                  <c:v>-504</c:v>
                </c:pt>
                <c:pt idx="2743">
                  <c:v>-503.5</c:v>
                </c:pt>
                <c:pt idx="2744">
                  <c:v>-503</c:v>
                </c:pt>
                <c:pt idx="2745">
                  <c:v>-502.5</c:v>
                </c:pt>
                <c:pt idx="2746">
                  <c:v>-502</c:v>
                </c:pt>
                <c:pt idx="2747">
                  <c:v>-501.5</c:v>
                </c:pt>
                <c:pt idx="2748">
                  <c:v>-501</c:v>
                </c:pt>
                <c:pt idx="2749">
                  <c:v>-500.5</c:v>
                </c:pt>
                <c:pt idx="2750">
                  <c:v>-500</c:v>
                </c:pt>
                <c:pt idx="2751">
                  <c:v>-499.5</c:v>
                </c:pt>
                <c:pt idx="2752">
                  <c:v>-499</c:v>
                </c:pt>
                <c:pt idx="2753">
                  <c:v>-498.5</c:v>
                </c:pt>
                <c:pt idx="2754">
                  <c:v>-498</c:v>
                </c:pt>
                <c:pt idx="2755">
                  <c:v>-497.5</c:v>
                </c:pt>
                <c:pt idx="2756">
                  <c:v>-497</c:v>
                </c:pt>
                <c:pt idx="2757">
                  <c:v>-496.5</c:v>
                </c:pt>
                <c:pt idx="2758">
                  <c:v>-496</c:v>
                </c:pt>
                <c:pt idx="2759">
                  <c:v>-495.5</c:v>
                </c:pt>
                <c:pt idx="2760">
                  <c:v>-495</c:v>
                </c:pt>
                <c:pt idx="2761">
                  <c:v>-494.5</c:v>
                </c:pt>
                <c:pt idx="2762">
                  <c:v>-494</c:v>
                </c:pt>
                <c:pt idx="2763">
                  <c:v>-493.5</c:v>
                </c:pt>
                <c:pt idx="2764">
                  <c:v>-493</c:v>
                </c:pt>
                <c:pt idx="2765">
                  <c:v>-492.5</c:v>
                </c:pt>
                <c:pt idx="2766">
                  <c:v>-492</c:v>
                </c:pt>
                <c:pt idx="2767">
                  <c:v>-491.5</c:v>
                </c:pt>
                <c:pt idx="2768">
                  <c:v>-491</c:v>
                </c:pt>
                <c:pt idx="2769">
                  <c:v>-490.5</c:v>
                </c:pt>
                <c:pt idx="2770">
                  <c:v>-490</c:v>
                </c:pt>
                <c:pt idx="2771">
                  <c:v>-489.5</c:v>
                </c:pt>
                <c:pt idx="2772">
                  <c:v>-489</c:v>
                </c:pt>
                <c:pt idx="2773">
                  <c:v>-488.5</c:v>
                </c:pt>
                <c:pt idx="2774">
                  <c:v>-488</c:v>
                </c:pt>
                <c:pt idx="2775">
                  <c:v>-487.5</c:v>
                </c:pt>
                <c:pt idx="2776">
                  <c:v>-487</c:v>
                </c:pt>
                <c:pt idx="2777">
                  <c:v>-486.5</c:v>
                </c:pt>
                <c:pt idx="2778">
                  <c:v>-486</c:v>
                </c:pt>
                <c:pt idx="2779">
                  <c:v>-485.5</c:v>
                </c:pt>
                <c:pt idx="2780">
                  <c:v>-485</c:v>
                </c:pt>
                <c:pt idx="2781">
                  <c:v>-484.5</c:v>
                </c:pt>
                <c:pt idx="2782">
                  <c:v>-484</c:v>
                </c:pt>
                <c:pt idx="2783">
                  <c:v>-483.5</c:v>
                </c:pt>
                <c:pt idx="2784">
                  <c:v>-483</c:v>
                </c:pt>
                <c:pt idx="2785">
                  <c:v>-482.5</c:v>
                </c:pt>
                <c:pt idx="2786">
                  <c:v>-482</c:v>
                </c:pt>
                <c:pt idx="2787">
                  <c:v>-481.5</c:v>
                </c:pt>
                <c:pt idx="2788">
                  <c:v>-481</c:v>
                </c:pt>
                <c:pt idx="2789">
                  <c:v>-480.5</c:v>
                </c:pt>
                <c:pt idx="2790">
                  <c:v>-480</c:v>
                </c:pt>
                <c:pt idx="2791">
                  <c:v>-479.5</c:v>
                </c:pt>
                <c:pt idx="2792">
                  <c:v>-479</c:v>
                </c:pt>
                <c:pt idx="2793">
                  <c:v>-478.5</c:v>
                </c:pt>
                <c:pt idx="2794">
                  <c:v>-478</c:v>
                </c:pt>
                <c:pt idx="2795">
                  <c:v>-477.5</c:v>
                </c:pt>
                <c:pt idx="2796">
                  <c:v>-477</c:v>
                </c:pt>
                <c:pt idx="2797">
                  <c:v>-476.5</c:v>
                </c:pt>
                <c:pt idx="2798">
                  <c:v>-476</c:v>
                </c:pt>
                <c:pt idx="2799">
                  <c:v>-475.5</c:v>
                </c:pt>
                <c:pt idx="2800">
                  <c:v>-475</c:v>
                </c:pt>
                <c:pt idx="2801">
                  <c:v>-474.5</c:v>
                </c:pt>
                <c:pt idx="2802">
                  <c:v>-474</c:v>
                </c:pt>
                <c:pt idx="2803">
                  <c:v>-473.5</c:v>
                </c:pt>
                <c:pt idx="2804">
                  <c:v>-473</c:v>
                </c:pt>
                <c:pt idx="2805">
                  <c:v>-472.5</c:v>
                </c:pt>
                <c:pt idx="2806">
                  <c:v>-472</c:v>
                </c:pt>
                <c:pt idx="2807">
                  <c:v>-471.5</c:v>
                </c:pt>
                <c:pt idx="2808">
                  <c:v>-471</c:v>
                </c:pt>
                <c:pt idx="2809">
                  <c:v>-470.5</c:v>
                </c:pt>
                <c:pt idx="2810">
                  <c:v>-470</c:v>
                </c:pt>
                <c:pt idx="2811">
                  <c:v>-469.5</c:v>
                </c:pt>
                <c:pt idx="2812">
                  <c:v>-469</c:v>
                </c:pt>
                <c:pt idx="2813">
                  <c:v>-468.5</c:v>
                </c:pt>
                <c:pt idx="2814">
                  <c:v>-468</c:v>
                </c:pt>
                <c:pt idx="2815">
                  <c:v>-467.5</c:v>
                </c:pt>
                <c:pt idx="2816">
                  <c:v>-467</c:v>
                </c:pt>
                <c:pt idx="2817">
                  <c:v>-466.5</c:v>
                </c:pt>
                <c:pt idx="2818">
                  <c:v>-466</c:v>
                </c:pt>
                <c:pt idx="2819">
                  <c:v>-465.5</c:v>
                </c:pt>
                <c:pt idx="2820">
                  <c:v>-465</c:v>
                </c:pt>
                <c:pt idx="2821">
                  <c:v>-464.5</c:v>
                </c:pt>
                <c:pt idx="2822">
                  <c:v>-464</c:v>
                </c:pt>
                <c:pt idx="2823">
                  <c:v>-463.5</c:v>
                </c:pt>
                <c:pt idx="2824">
                  <c:v>-463</c:v>
                </c:pt>
                <c:pt idx="2825">
                  <c:v>-462.5</c:v>
                </c:pt>
                <c:pt idx="2826">
                  <c:v>-462</c:v>
                </c:pt>
                <c:pt idx="2827">
                  <c:v>-461.5</c:v>
                </c:pt>
                <c:pt idx="2828">
                  <c:v>-461</c:v>
                </c:pt>
                <c:pt idx="2829">
                  <c:v>-460.5</c:v>
                </c:pt>
                <c:pt idx="2830">
                  <c:v>-460</c:v>
                </c:pt>
                <c:pt idx="2831">
                  <c:v>-459.5</c:v>
                </c:pt>
                <c:pt idx="2832">
                  <c:v>-459</c:v>
                </c:pt>
                <c:pt idx="2833">
                  <c:v>-458.5</c:v>
                </c:pt>
                <c:pt idx="2834">
                  <c:v>-458</c:v>
                </c:pt>
                <c:pt idx="2835">
                  <c:v>-457.5</c:v>
                </c:pt>
                <c:pt idx="2836">
                  <c:v>-457</c:v>
                </c:pt>
                <c:pt idx="2837">
                  <c:v>-456.5</c:v>
                </c:pt>
                <c:pt idx="2838">
                  <c:v>-456</c:v>
                </c:pt>
                <c:pt idx="2839">
                  <c:v>-455.5</c:v>
                </c:pt>
                <c:pt idx="2840">
                  <c:v>-455</c:v>
                </c:pt>
                <c:pt idx="2841">
                  <c:v>-454.5</c:v>
                </c:pt>
                <c:pt idx="2842">
                  <c:v>-454</c:v>
                </c:pt>
                <c:pt idx="2843">
                  <c:v>-453.5</c:v>
                </c:pt>
                <c:pt idx="2844">
                  <c:v>-453</c:v>
                </c:pt>
                <c:pt idx="2845">
                  <c:v>-452.5</c:v>
                </c:pt>
                <c:pt idx="2846">
                  <c:v>-452</c:v>
                </c:pt>
                <c:pt idx="2847">
                  <c:v>-451.5</c:v>
                </c:pt>
                <c:pt idx="2848">
                  <c:v>-451</c:v>
                </c:pt>
                <c:pt idx="2849">
                  <c:v>-450.5</c:v>
                </c:pt>
                <c:pt idx="2850">
                  <c:v>-450</c:v>
                </c:pt>
                <c:pt idx="2851">
                  <c:v>-449.5</c:v>
                </c:pt>
                <c:pt idx="2852">
                  <c:v>-449</c:v>
                </c:pt>
                <c:pt idx="2853">
                  <c:v>-448.5</c:v>
                </c:pt>
                <c:pt idx="2854">
                  <c:v>-448</c:v>
                </c:pt>
                <c:pt idx="2855">
                  <c:v>-447.5</c:v>
                </c:pt>
                <c:pt idx="2856">
                  <c:v>-447</c:v>
                </c:pt>
                <c:pt idx="2857">
                  <c:v>-446.5</c:v>
                </c:pt>
                <c:pt idx="2858">
                  <c:v>-446</c:v>
                </c:pt>
                <c:pt idx="2859">
                  <c:v>-445.5</c:v>
                </c:pt>
                <c:pt idx="2860">
                  <c:v>-445</c:v>
                </c:pt>
                <c:pt idx="2861">
                  <c:v>-444.5</c:v>
                </c:pt>
                <c:pt idx="2862">
                  <c:v>-444</c:v>
                </c:pt>
                <c:pt idx="2863">
                  <c:v>-443.5</c:v>
                </c:pt>
                <c:pt idx="2864">
                  <c:v>-443</c:v>
                </c:pt>
                <c:pt idx="2865">
                  <c:v>-442.5</c:v>
                </c:pt>
                <c:pt idx="2866">
                  <c:v>-442</c:v>
                </c:pt>
                <c:pt idx="2867">
                  <c:v>-441.5</c:v>
                </c:pt>
                <c:pt idx="2868">
                  <c:v>-441</c:v>
                </c:pt>
                <c:pt idx="2869">
                  <c:v>-440.5</c:v>
                </c:pt>
                <c:pt idx="2870">
                  <c:v>-440</c:v>
                </c:pt>
                <c:pt idx="2871">
                  <c:v>-439.5</c:v>
                </c:pt>
                <c:pt idx="2872">
                  <c:v>-439</c:v>
                </c:pt>
                <c:pt idx="2873">
                  <c:v>-438.5</c:v>
                </c:pt>
                <c:pt idx="2874">
                  <c:v>-438</c:v>
                </c:pt>
                <c:pt idx="2875">
                  <c:v>-437.5</c:v>
                </c:pt>
                <c:pt idx="2876">
                  <c:v>-437</c:v>
                </c:pt>
                <c:pt idx="2877">
                  <c:v>-436.5</c:v>
                </c:pt>
                <c:pt idx="2878">
                  <c:v>-436</c:v>
                </c:pt>
                <c:pt idx="2879">
                  <c:v>-435.5</c:v>
                </c:pt>
                <c:pt idx="2880">
                  <c:v>-435</c:v>
                </c:pt>
                <c:pt idx="2881">
                  <c:v>-434.5</c:v>
                </c:pt>
                <c:pt idx="2882">
                  <c:v>-434</c:v>
                </c:pt>
                <c:pt idx="2883">
                  <c:v>-433.5</c:v>
                </c:pt>
                <c:pt idx="2884">
                  <c:v>-433</c:v>
                </c:pt>
                <c:pt idx="2885">
                  <c:v>-432.5</c:v>
                </c:pt>
                <c:pt idx="2886">
                  <c:v>-432</c:v>
                </c:pt>
                <c:pt idx="2887">
                  <c:v>-431.5</c:v>
                </c:pt>
                <c:pt idx="2888">
                  <c:v>-431</c:v>
                </c:pt>
                <c:pt idx="2889">
                  <c:v>-430.5</c:v>
                </c:pt>
                <c:pt idx="2890">
                  <c:v>-430</c:v>
                </c:pt>
                <c:pt idx="2891">
                  <c:v>-429.5</c:v>
                </c:pt>
                <c:pt idx="2892">
                  <c:v>-429</c:v>
                </c:pt>
                <c:pt idx="2893">
                  <c:v>-428.5</c:v>
                </c:pt>
                <c:pt idx="2894">
                  <c:v>-428</c:v>
                </c:pt>
                <c:pt idx="2895">
                  <c:v>-427.5</c:v>
                </c:pt>
                <c:pt idx="2896">
                  <c:v>-427</c:v>
                </c:pt>
                <c:pt idx="2897">
                  <c:v>-426.5</c:v>
                </c:pt>
                <c:pt idx="2898">
                  <c:v>-426</c:v>
                </c:pt>
                <c:pt idx="2899">
                  <c:v>-425.5</c:v>
                </c:pt>
                <c:pt idx="2900">
                  <c:v>-425</c:v>
                </c:pt>
                <c:pt idx="2901">
                  <c:v>-424.5</c:v>
                </c:pt>
                <c:pt idx="2902">
                  <c:v>-424</c:v>
                </c:pt>
                <c:pt idx="2903">
                  <c:v>-423.5</c:v>
                </c:pt>
                <c:pt idx="2904">
                  <c:v>-423</c:v>
                </c:pt>
                <c:pt idx="2905">
                  <c:v>-422.5</c:v>
                </c:pt>
                <c:pt idx="2906">
                  <c:v>-422</c:v>
                </c:pt>
                <c:pt idx="2907">
                  <c:v>-421.5</c:v>
                </c:pt>
                <c:pt idx="2908">
                  <c:v>-421</c:v>
                </c:pt>
                <c:pt idx="2909">
                  <c:v>-420.5</c:v>
                </c:pt>
                <c:pt idx="2910">
                  <c:v>-420</c:v>
                </c:pt>
                <c:pt idx="2911">
                  <c:v>-419.5</c:v>
                </c:pt>
                <c:pt idx="2912">
                  <c:v>-419</c:v>
                </c:pt>
                <c:pt idx="2913">
                  <c:v>-418.5</c:v>
                </c:pt>
                <c:pt idx="2914">
                  <c:v>-418</c:v>
                </c:pt>
                <c:pt idx="2915">
                  <c:v>-417.5</c:v>
                </c:pt>
                <c:pt idx="2916">
                  <c:v>-417</c:v>
                </c:pt>
                <c:pt idx="2917">
                  <c:v>-416.5</c:v>
                </c:pt>
                <c:pt idx="2918">
                  <c:v>-416</c:v>
                </c:pt>
                <c:pt idx="2919">
                  <c:v>-415.5</c:v>
                </c:pt>
                <c:pt idx="2920">
                  <c:v>-415</c:v>
                </c:pt>
                <c:pt idx="2921">
                  <c:v>-414.5</c:v>
                </c:pt>
                <c:pt idx="2922">
                  <c:v>-414</c:v>
                </c:pt>
                <c:pt idx="2923">
                  <c:v>-413.5</c:v>
                </c:pt>
                <c:pt idx="2924">
                  <c:v>-413</c:v>
                </c:pt>
                <c:pt idx="2925">
                  <c:v>-412.5</c:v>
                </c:pt>
                <c:pt idx="2926">
                  <c:v>-412</c:v>
                </c:pt>
                <c:pt idx="2927">
                  <c:v>-411.5</c:v>
                </c:pt>
                <c:pt idx="2928">
                  <c:v>-411</c:v>
                </c:pt>
                <c:pt idx="2929">
                  <c:v>-410.5</c:v>
                </c:pt>
                <c:pt idx="2930">
                  <c:v>-410</c:v>
                </c:pt>
                <c:pt idx="2931">
                  <c:v>-409.5</c:v>
                </c:pt>
                <c:pt idx="2932">
                  <c:v>-409</c:v>
                </c:pt>
                <c:pt idx="2933">
                  <c:v>-408.5</c:v>
                </c:pt>
                <c:pt idx="2934">
                  <c:v>-408</c:v>
                </c:pt>
                <c:pt idx="2935">
                  <c:v>-407.5</c:v>
                </c:pt>
                <c:pt idx="2936">
                  <c:v>-407</c:v>
                </c:pt>
                <c:pt idx="2937">
                  <c:v>-406.5</c:v>
                </c:pt>
                <c:pt idx="2938">
                  <c:v>-406</c:v>
                </c:pt>
                <c:pt idx="2939">
                  <c:v>-405.5</c:v>
                </c:pt>
                <c:pt idx="2940">
                  <c:v>-405</c:v>
                </c:pt>
                <c:pt idx="2941">
                  <c:v>-404.5</c:v>
                </c:pt>
                <c:pt idx="2942">
                  <c:v>-404</c:v>
                </c:pt>
                <c:pt idx="2943">
                  <c:v>-403.5</c:v>
                </c:pt>
                <c:pt idx="2944">
                  <c:v>-403</c:v>
                </c:pt>
                <c:pt idx="2945">
                  <c:v>-402.5</c:v>
                </c:pt>
                <c:pt idx="2946">
                  <c:v>-402</c:v>
                </c:pt>
                <c:pt idx="2947">
                  <c:v>-401.5</c:v>
                </c:pt>
                <c:pt idx="2948">
                  <c:v>-401</c:v>
                </c:pt>
                <c:pt idx="2949">
                  <c:v>-400.5</c:v>
                </c:pt>
                <c:pt idx="2950">
                  <c:v>-400</c:v>
                </c:pt>
                <c:pt idx="2951">
                  <c:v>-399.5</c:v>
                </c:pt>
                <c:pt idx="2952">
                  <c:v>-399</c:v>
                </c:pt>
                <c:pt idx="2953">
                  <c:v>-398.5</c:v>
                </c:pt>
                <c:pt idx="2954">
                  <c:v>-398</c:v>
                </c:pt>
                <c:pt idx="2955">
                  <c:v>-397.5</c:v>
                </c:pt>
                <c:pt idx="2956">
                  <c:v>-397</c:v>
                </c:pt>
                <c:pt idx="2957">
                  <c:v>-396.5</c:v>
                </c:pt>
                <c:pt idx="2958">
                  <c:v>-396</c:v>
                </c:pt>
                <c:pt idx="2959">
                  <c:v>-395.5</c:v>
                </c:pt>
                <c:pt idx="2960">
                  <c:v>-395</c:v>
                </c:pt>
                <c:pt idx="2961">
                  <c:v>-394.5</c:v>
                </c:pt>
                <c:pt idx="2962">
                  <c:v>-394</c:v>
                </c:pt>
                <c:pt idx="2963">
                  <c:v>-393.5</c:v>
                </c:pt>
                <c:pt idx="2964">
                  <c:v>-393</c:v>
                </c:pt>
                <c:pt idx="2965">
                  <c:v>-392.5</c:v>
                </c:pt>
                <c:pt idx="2966">
                  <c:v>-392</c:v>
                </c:pt>
                <c:pt idx="2967">
                  <c:v>-391.5</c:v>
                </c:pt>
                <c:pt idx="2968">
                  <c:v>-391</c:v>
                </c:pt>
                <c:pt idx="2969">
                  <c:v>-390.5</c:v>
                </c:pt>
                <c:pt idx="2970">
                  <c:v>-390</c:v>
                </c:pt>
                <c:pt idx="2971">
                  <c:v>-389.5</c:v>
                </c:pt>
                <c:pt idx="2972">
                  <c:v>-389</c:v>
                </c:pt>
                <c:pt idx="2973">
                  <c:v>-388.5</c:v>
                </c:pt>
                <c:pt idx="2974">
                  <c:v>-388</c:v>
                </c:pt>
                <c:pt idx="2975">
                  <c:v>-387.5</c:v>
                </c:pt>
                <c:pt idx="2976">
                  <c:v>-387</c:v>
                </c:pt>
                <c:pt idx="2977">
                  <c:v>-386.5</c:v>
                </c:pt>
                <c:pt idx="2978">
                  <c:v>-386</c:v>
                </c:pt>
                <c:pt idx="2979">
                  <c:v>-385.5</c:v>
                </c:pt>
                <c:pt idx="2980">
                  <c:v>-385</c:v>
                </c:pt>
                <c:pt idx="2981">
                  <c:v>-384.5</c:v>
                </c:pt>
                <c:pt idx="2982">
                  <c:v>-384</c:v>
                </c:pt>
                <c:pt idx="2983">
                  <c:v>-383.5</c:v>
                </c:pt>
                <c:pt idx="2984">
                  <c:v>-383</c:v>
                </c:pt>
                <c:pt idx="2985">
                  <c:v>-382.5</c:v>
                </c:pt>
                <c:pt idx="2986">
                  <c:v>-382</c:v>
                </c:pt>
                <c:pt idx="2987">
                  <c:v>-381.5</c:v>
                </c:pt>
                <c:pt idx="2988">
                  <c:v>-381</c:v>
                </c:pt>
                <c:pt idx="2989">
                  <c:v>-380.5</c:v>
                </c:pt>
                <c:pt idx="2990">
                  <c:v>-380</c:v>
                </c:pt>
                <c:pt idx="2991">
                  <c:v>-379.5</c:v>
                </c:pt>
                <c:pt idx="2992">
                  <c:v>-379</c:v>
                </c:pt>
                <c:pt idx="2993">
                  <c:v>-378.5</c:v>
                </c:pt>
                <c:pt idx="2994">
                  <c:v>-378</c:v>
                </c:pt>
                <c:pt idx="2995">
                  <c:v>-377.5</c:v>
                </c:pt>
                <c:pt idx="2996">
                  <c:v>-377</c:v>
                </c:pt>
                <c:pt idx="2997">
                  <c:v>-376.5</c:v>
                </c:pt>
                <c:pt idx="2998">
                  <c:v>-376</c:v>
                </c:pt>
                <c:pt idx="2999">
                  <c:v>-375.5</c:v>
                </c:pt>
                <c:pt idx="3000">
                  <c:v>-375</c:v>
                </c:pt>
                <c:pt idx="3001">
                  <c:v>-374.5</c:v>
                </c:pt>
                <c:pt idx="3002">
                  <c:v>-374</c:v>
                </c:pt>
                <c:pt idx="3003">
                  <c:v>-373.5</c:v>
                </c:pt>
                <c:pt idx="3004">
                  <c:v>-373</c:v>
                </c:pt>
                <c:pt idx="3005">
                  <c:v>-372.5</c:v>
                </c:pt>
                <c:pt idx="3006">
                  <c:v>-372</c:v>
                </c:pt>
                <c:pt idx="3007">
                  <c:v>-371.5</c:v>
                </c:pt>
                <c:pt idx="3008">
                  <c:v>-371</c:v>
                </c:pt>
                <c:pt idx="3009">
                  <c:v>-370.5</c:v>
                </c:pt>
                <c:pt idx="3010">
                  <c:v>-370</c:v>
                </c:pt>
                <c:pt idx="3011">
                  <c:v>-369.5</c:v>
                </c:pt>
                <c:pt idx="3012">
                  <c:v>-369</c:v>
                </c:pt>
                <c:pt idx="3013">
                  <c:v>-368.5</c:v>
                </c:pt>
                <c:pt idx="3014">
                  <c:v>-368</c:v>
                </c:pt>
                <c:pt idx="3015">
                  <c:v>-367.5</c:v>
                </c:pt>
                <c:pt idx="3016">
                  <c:v>-367</c:v>
                </c:pt>
                <c:pt idx="3017">
                  <c:v>-366.5</c:v>
                </c:pt>
                <c:pt idx="3018">
                  <c:v>-366</c:v>
                </c:pt>
                <c:pt idx="3019">
                  <c:v>-365.5</c:v>
                </c:pt>
                <c:pt idx="3020">
                  <c:v>-365</c:v>
                </c:pt>
                <c:pt idx="3021">
                  <c:v>-364.5</c:v>
                </c:pt>
                <c:pt idx="3022">
                  <c:v>-364</c:v>
                </c:pt>
                <c:pt idx="3023">
                  <c:v>-363.5</c:v>
                </c:pt>
                <c:pt idx="3024">
                  <c:v>-363</c:v>
                </c:pt>
                <c:pt idx="3025">
                  <c:v>-362.5</c:v>
                </c:pt>
                <c:pt idx="3026">
                  <c:v>-362</c:v>
                </c:pt>
                <c:pt idx="3027">
                  <c:v>-361.5</c:v>
                </c:pt>
                <c:pt idx="3028">
                  <c:v>-361</c:v>
                </c:pt>
                <c:pt idx="3029">
                  <c:v>-360.5</c:v>
                </c:pt>
                <c:pt idx="3030">
                  <c:v>-360</c:v>
                </c:pt>
                <c:pt idx="3031">
                  <c:v>-359.5</c:v>
                </c:pt>
                <c:pt idx="3032">
                  <c:v>-359</c:v>
                </c:pt>
                <c:pt idx="3033">
                  <c:v>-358.5</c:v>
                </c:pt>
                <c:pt idx="3034">
                  <c:v>-358</c:v>
                </c:pt>
                <c:pt idx="3035">
                  <c:v>-357.5</c:v>
                </c:pt>
                <c:pt idx="3036">
                  <c:v>-357</c:v>
                </c:pt>
                <c:pt idx="3037">
                  <c:v>-356.5</c:v>
                </c:pt>
                <c:pt idx="3038">
                  <c:v>-356</c:v>
                </c:pt>
                <c:pt idx="3039">
                  <c:v>-355.5</c:v>
                </c:pt>
                <c:pt idx="3040">
                  <c:v>-355</c:v>
                </c:pt>
                <c:pt idx="3041">
                  <c:v>-354.5</c:v>
                </c:pt>
                <c:pt idx="3042">
                  <c:v>-354</c:v>
                </c:pt>
                <c:pt idx="3043">
                  <c:v>-353.5</c:v>
                </c:pt>
                <c:pt idx="3044">
                  <c:v>-353</c:v>
                </c:pt>
                <c:pt idx="3045">
                  <c:v>-352.5</c:v>
                </c:pt>
                <c:pt idx="3046">
                  <c:v>-352</c:v>
                </c:pt>
                <c:pt idx="3047">
                  <c:v>-351.5</c:v>
                </c:pt>
                <c:pt idx="3048">
                  <c:v>-351</c:v>
                </c:pt>
                <c:pt idx="3049">
                  <c:v>-350.5</c:v>
                </c:pt>
                <c:pt idx="3050">
                  <c:v>-350</c:v>
                </c:pt>
                <c:pt idx="3051">
                  <c:v>-349.5</c:v>
                </c:pt>
                <c:pt idx="3052">
                  <c:v>-349</c:v>
                </c:pt>
                <c:pt idx="3053">
                  <c:v>-348.5</c:v>
                </c:pt>
                <c:pt idx="3054">
                  <c:v>-348</c:v>
                </c:pt>
                <c:pt idx="3055">
                  <c:v>-347.5</c:v>
                </c:pt>
                <c:pt idx="3056">
                  <c:v>-347</c:v>
                </c:pt>
                <c:pt idx="3057">
                  <c:v>-346.5</c:v>
                </c:pt>
                <c:pt idx="3058">
                  <c:v>-346</c:v>
                </c:pt>
                <c:pt idx="3059">
                  <c:v>-345.5</c:v>
                </c:pt>
                <c:pt idx="3060">
                  <c:v>-345</c:v>
                </c:pt>
                <c:pt idx="3061">
                  <c:v>-344.5</c:v>
                </c:pt>
                <c:pt idx="3062">
                  <c:v>-344</c:v>
                </c:pt>
                <c:pt idx="3063">
                  <c:v>-343.5</c:v>
                </c:pt>
                <c:pt idx="3064">
                  <c:v>-343</c:v>
                </c:pt>
                <c:pt idx="3065">
                  <c:v>-342.5</c:v>
                </c:pt>
                <c:pt idx="3066">
                  <c:v>-342</c:v>
                </c:pt>
                <c:pt idx="3067">
                  <c:v>-341.5</c:v>
                </c:pt>
                <c:pt idx="3068">
                  <c:v>-341</c:v>
                </c:pt>
                <c:pt idx="3069">
                  <c:v>-340.5</c:v>
                </c:pt>
                <c:pt idx="3070">
                  <c:v>-340</c:v>
                </c:pt>
                <c:pt idx="3071">
                  <c:v>-339.5</c:v>
                </c:pt>
                <c:pt idx="3072">
                  <c:v>-339</c:v>
                </c:pt>
                <c:pt idx="3073">
                  <c:v>-338.5</c:v>
                </c:pt>
                <c:pt idx="3074">
                  <c:v>-338</c:v>
                </c:pt>
                <c:pt idx="3075">
                  <c:v>-337.5</c:v>
                </c:pt>
                <c:pt idx="3076">
                  <c:v>-337</c:v>
                </c:pt>
                <c:pt idx="3077">
                  <c:v>-336.5</c:v>
                </c:pt>
                <c:pt idx="3078">
                  <c:v>-336</c:v>
                </c:pt>
                <c:pt idx="3079">
                  <c:v>-335.5</c:v>
                </c:pt>
                <c:pt idx="3080">
                  <c:v>-335</c:v>
                </c:pt>
                <c:pt idx="3081">
                  <c:v>-334.5</c:v>
                </c:pt>
                <c:pt idx="3082">
                  <c:v>-334</c:v>
                </c:pt>
                <c:pt idx="3083">
                  <c:v>-333.5</c:v>
                </c:pt>
                <c:pt idx="3084">
                  <c:v>-333</c:v>
                </c:pt>
                <c:pt idx="3085">
                  <c:v>-332.5</c:v>
                </c:pt>
                <c:pt idx="3086">
                  <c:v>-332</c:v>
                </c:pt>
                <c:pt idx="3087">
                  <c:v>-331.5</c:v>
                </c:pt>
                <c:pt idx="3088">
                  <c:v>-331</c:v>
                </c:pt>
                <c:pt idx="3089">
                  <c:v>-330.5</c:v>
                </c:pt>
                <c:pt idx="3090">
                  <c:v>-330</c:v>
                </c:pt>
                <c:pt idx="3091">
                  <c:v>-329.5</c:v>
                </c:pt>
                <c:pt idx="3092">
                  <c:v>-329</c:v>
                </c:pt>
                <c:pt idx="3093">
                  <c:v>-328.5</c:v>
                </c:pt>
                <c:pt idx="3094">
                  <c:v>-328</c:v>
                </c:pt>
                <c:pt idx="3095">
                  <c:v>-327.5</c:v>
                </c:pt>
                <c:pt idx="3096">
                  <c:v>-327</c:v>
                </c:pt>
                <c:pt idx="3097">
                  <c:v>-326.5</c:v>
                </c:pt>
                <c:pt idx="3098">
                  <c:v>-326</c:v>
                </c:pt>
                <c:pt idx="3099">
                  <c:v>-325.5</c:v>
                </c:pt>
                <c:pt idx="3100">
                  <c:v>-325</c:v>
                </c:pt>
                <c:pt idx="3101">
                  <c:v>-324.5</c:v>
                </c:pt>
                <c:pt idx="3102">
                  <c:v>-324</c:v>
                </c:pt>
                <c:pt idx="3103">
                  <c:v>-323.5</c:v>
                </c:pt>
                <c:pt idx="3104">
                  <c:v>-323</c:v>
                </c:pt>
                <c:pt idx="3105">
                  <c:v>-322.5</c:v>
                </c:pt>
                <c:pt idx="3106">
                  <c:v>-322</c:v>
                </c:pt>
                <c:pt idx="3107">
                  <c:v>-321.5</c:v>
                </c:pt>
                <c:pt idx="3108">
                  <c:v>-321</c:v>
                </c:pt>
                <c:pt idx="3109">
                  <c:v>-320.5</c:v>
                </c:pt>
                <c:pt idx="3110">
                  <c:v>-320</c:v>
                </c:pt>
                <c:pt idx="3111">
                  <c:v>-319.5</c:v>
                </c:pt>
                <c:pt idx="3112">
                  <c:v>-319</c:v>
                </c:pt>
                <c:pt idx="3113">
                  <c:v>-318.5</c:v>
                </c:pt>
                <c:pt idx="3114">
                  <c:v>-318</c:v>
                </c:pt>
                <c:pt idx="3115">
                  <c:v>-317.5</c:v>
                </c:pt>
                <c:pt idx="3116">
                  <c:v>-317</c:v>
                </c:pt>
                <c:pt idx="3117">
                  <c:v>-316.5</c:v>
                </c:pt>
                <c:pt idx="3118">
                  <c:v>-316</c:v>
                </c:pt>
                <c:pt idx="3119">
                  <c:v>-315.5</c:v>
                </c:pt>
                <c:pt idx="3120">
                  <c:v>-315</c:v>
                </c:pt>
                <c:pt idx="3121">
                  <c:v>-314.5</c:v>
                </c:pt>
                <c:pt idx="3122">
                  <c:v>-314</c:v>
                </c:pt>
                <c:pt idx="3123">
                  <c:v>-313.5</c:v>
                </c:pt>
                <c:pt idx="3124">
                  <c:v>-313</c:v>
                </c:pt>
                <c:pt idx="3125">
                  <c:v>-312.5</c:v>
                </c:pt>
                <c:pt idx="3126">
                  <c:v>-312</c:v>
                </c:pt>
                <c:pt idx="3127">
                  <c:v>-311.5</c:v>
                </c:pt>
                <c:pt idx="3128">
                  <c:v>-311</c:v>
                </c:pt>
                <c:pt idx="3129">
                  <c:v>-310.5</c:v>
                </c:pt>
                <c:pt idx="3130">
                  <c:v>-310</c:v>
                </c:pt>
                <c:pt idx="3131">
                  <c:v>-309.5</c:v>
                </c:pt>
                <c:pt idx="3132">
                  <c:v>-309</c:v>
                </c:pt>
                <c:pt idx="3133">
                  <c:v>-308.5</c:v>
                </c:pt>
                <c:pt idx="3134">
                  <c:v>-308</c:v>
                </c:pt>
                <c:pt idx="3135">
                  <c:v>-307.5</c:v>
                </c:pt>
                <c:pt idx="3136">
                  <c:v>-307</c:v>
                </c:pt>
                <c:pt idx="3137">
                  <c:v>-306.5</c:v>
                </c:pt>
                <c:pt idx="3138">
                  <c:v>-306</c:v>
                </c:pt>
                <c:pt idx="3139">
                  <c:v>-305.5</c:v>
                </c:pt>
                <c:pt idx="3140">
                  <c:v>-305</c:v>
                </c:pt>
                <c:pt idx="3141">
                  <c:v>-304.5</c:v>
                </c:pt>
                <c:pt idx="3142">
                  <c:v>-304</c:v>
                </c:pt>
                <c:pt idx="3143">
                  <c:v>-303.5</c:v>
                </c:pt>
                <c:pt idx="3144">
                  <c:v>-303</c:v>
                </c:pt>
                <c:pt idx="3145">
                  <c:v>-302.5</c:v>
                </c:pt>
                <c:pt idx="3146">
                  <c:v>-302</c:v>
                </c:pt>
                <c:pt idx="3147">
                  <c:v>-301.5</c:v>
                </c:pt>
                <c:pt idx="3148">
                  <c:v>-301</c:v>
                </c:pt>
                <c:pt idx="3149">
                  <c:v>-300.5</c:v>
                </c:pt>
                <c:pt idx="3150">
                  <c:v>-300</c:v>
                </c:pt>
                <c:pt idx="3151">
                  <c:v>-299.5</c:v>
                </c:pt>
                <c:pt idx="3152">
                  <c:v>-299</c:v>
                </c:pt>
                <c:pt idx="3153">
                  <c:v>-298.5</c:v>
                </c:pt>
                <c:pt idx="3154">
                  <c:v>-298</c:v>
                </c:pt>
                <c:pt idx="3155">
                  <c:v>-297.5</c:v>
                </c:pt>
                <c:pt idx="3156">
                  <c:v>-297</c:v>
                </c:pt>
                <c:pt idx="3157">
                  <c:v>-296.5</c:v>
                </c:pt>
                <c:pt idx="3158">
                  <c:v>-296</c:v>
                </c:pt>
                <c:pt idx="3159">
                  <c:v>-295.5</c:v>
                </c:pt>
                <c:pt idx="3160">
                  <c:v>-295</c:v>
                </c:pt>
                <c:pt idx="3161">
                  <c:v>-294.5</c:v>
                </c:pt>
                <c:pt idx="3162">
                  <c:v>-294</c:v>
                </c:pt>
                <c:pt idx="3163">
                  <c:v>-293.5</c:v>
                </c:pt>
                <c:pt idx="3164">
                  <c:v>-293</c:v>
                </c:pt>
                <c:pt idx="3165">
                  <c:v>-292.5</c:v>
                </c:pt>
                <c:pt idx="3166">
                  <c:v>-292</c:v>
                </c:pt>
                <c:pt idx="3167">
                  <c:v>-291.5</c:v>
                </c:pt>
                <c:pt idx="3168">
                  <c:v>-291</c:v>
                </c:pt>
                <c:pt idx="3169">
                  <c:v>-290.5</c:v>
                </c:pt>
                <c:pt idx="3170">
                  <c:v>-290</c:v>
                </c:pt>
                <c:pt idx="3171">
                  <c:v>-289.5</c:v>
                </c:pt>
                <c:pt idx="3172">
                  <c:v>-289</c:v>
                </c:pt>
                <c:pt idx="3173">
                  <c:v>-288.5</c:v>
                </c:pt>
                <c:pt idx="3174">
                  <c:v>-288</c:v>
                </c:pt>
                <c:pt idx="3175">
                  <c:v>-287.5</c:v>
                </c:pt>
                <c:pt idx="3176">
                  <c:v>-287</c:v>
                </c:pt>
                <c:pt idx="3177">
                  <c:v>-286.5</c:v>
                </c:pt>
                <c:pt idx="3178">
                  <c:v>-286</c:v>
                </c:pt>
                <c:pt idx="3179">
                  <c:v>-285.5</c:v>
                </c:pt>
                <c:pt idx="3180">
                  <c:v>-285</c:v>
                </c:pt>
                <c:pt idx="3181">
                  <c:v>-284.5</c:v>
                </c:pt>
                <c:pt idx="3182">
                  <c:v>-284</c:v>
                </c:pt>
                <c:pt idx="3183">
                  <c:v>-283.5</c:v>
                </c:pt>
                <c:pt idx="3184">
                  <c:v>-283</c:v>
                </c:pt>
                <c:pt idx="3185">
                  <c:v>-282.5</c:v>
                </c:pt>
                <c:pt idx="3186">
                  <c:v>-282</c:v>
                </c:pt>
                <c:pt idx="3187">
                  <c:v>-281.5</c:v>
                </c:pt>
                <c:pt idx="3188">
                  <c:v>-281</c:v>
                </c:pt>
                <c:pt idx="3189">
                  <c:v>-280.5</c:v>
                </c:pt>
                <c:pt idx="3190">
                  <c:v>-280</c:v>
                </c:pt>
                <c:pt idx="3191">
                  <c:v>-279.5</c:v>
                </c:pt>
                <c:pt idx="3192">
                  <c:v>-279</c:v>
                </c:pt>
                <c:pt idx="3193">
                  <c:v>-278.5</c:v>
                </c:pt>
                <c:pt idx="3194">
                  <c:v>-278</c:v>
                </c:pt>
                <c:pt idx="3195">
                  <c:v>-277.5</c:v>
                </c:pt>
                <c:pt idx="3196">
                  <c:v>-277</c:v>
                </c:pt>
                <c:pt idx="3197">
                  <c:v>-276.5</c:v>
                </c:pt>
                <c:pt idx="3198">
                  <c:v>-276</c:v>
                </c:pt>
                <c:pt idx="3199">
                  <c:v>-275.5</c:v>
                </c:pt>
                <c:pt idx="3200">
                  <c:v>-275</c:v>
                </c:pt>
                <c:pt idx="3201">
                  <c:v>-274.5</c:v>
                </c:pt>
                <c:pt idx="3202">
                  <c:v>-274</c:v>
                </c:pt>
                <c:pt idx="3203">
                  <c:v>-273.5</c:v>
                </c:pt>
                <c:pt idx="3204">
                  <c:v>-273</c:v>
                </c:pt>
                <c:pt idx="3205">
                  <c:v>-272.5</c:v>
                </c:pt>
                <c:pt idx="3206">
                  <c:v>-272</c:v>
                </c:pt>
                <c:pt idx="3207">
                  <c:v>-271.5</c:v>
                </c:pt>
                <c:pt idx="3208">
                  <c:v>-271</c:v>
                </c:pt>
                <c:pt idx="3209">
                  <c:v>-270.5</c:v>
                </c:pt>
                <c:pt idx="3210">
                  <c:v>-270</c:v>
                </c:pt>
                <c:pt idx="3211">
                  <c:v>-269.5</c:v>
                </c:pt>
                <c:pt idx="3212">
                  <c:v>-269</c:v>
                </c:pt>
                <c:pt idx="3213">
                  <c:v>-268.5</c:v>
                </c:pt>
                <c:pt idx="3214">
                  <c:v>-268</c:v>
                </c:pt>
                <c:pt idx="3215">
                  <c:v>-267.5</c:v>
                </c:pt>
                <c:pt idx="3216">
                  <c:v>-267</c:v>
                </c:pt>
                <c:pt idx="3217">
                  <c:v>-266.5</c:v>
                </c:pt>
                <c:pt idx="3218">
                  <c:v>-266</c:v>
                </c:pt>
                <c:pt idx="3219">
                  <c:v>-265.5</c:v>
                </c:pt>
                <c:pt idx="3220">
                  <c:v>-265</c:v>
                </c:pt>
                <c:pt idx="3221">
                  <c:v>-264.5</c:v>
                </c:pt>
                <c:pt idx="3222">
                  <c:v>-264</c:v>
                </c:pt>
                <c:pt idx="3223">
                  <c:v>-263.5</c:v>
                </c:pt>
                <c:pt idx="3224">
                  <c:v>-263</c:v>
                </c:pt>
                <c:pt idx="3225">
                  <c:v>-262.5</c:v>
                </c:pt>
                <c:pt idx="3226">
                  <c:v>-262</c:v>
                </c:pt>
                <c:pt idx="3227">
                  <c:v>-261.5</c:v>
                </c:pt>
                <c:pt idx="3228">
                  <c:v>-261</c:v>
                </c:pt>
                <c:pt idx="3229">
                  <c:v>-260.5</c:v>
                </c:pt>
                <c:pt idx="3230">
                  <c:v>-260</c:v>
                </c:pt>
                <c:pt idx="3231">
                  <c:v>-259.5</c:v>
                </c:pt>
                <c:pt idx="3232">
                  <c:v>-259</c:v>
                </c:pt>
                <c:pt idx="3233">
                  <c:v>-258.5</c:v>
                </c:pt>
                <c:pt idx="3234">
                  <c:v>-258</c:v>
                </c:pt>
                <c:pt idx="3235">
                  <c:v>-257.5</c:v>
                </c:pt>
                <c:pt idx="3236">
                  <c:v>-257</c:v>
                </c:pt>
                <c:pt idx="3237">
                  <c:v>-256.5</c:v>
                </c:pt>
                <c:pt idx="3238">
                  <c:v>-256</c:v>
                </c:pt>
                <c:pt idx="3239">
                  <c:v>-255.5</c:v>
                </c:pt>
                <c:pt idx="3240">
                  <c:v>-255</c:v>
                </c:pt>
                <c:pt idx="3241">
                  <c:v>-254.5</c:v>
                </c:pt>
                <c:pt idx="3242">
                  <c:v>-254</c:v>
                </c:pt>
                <c:pt idx="3243">
                  <c:v>-253.5</c:v>
                </c:pt>
                <c:pt idx="3244">
                  <c:v>-253</c:v>
                </c:pt>
                <c:pt idx="3245">
                  <c:v>-252.5</c:v>
                </c:pt>
                <c:pt idx="3246">
                  <c:v>-252</c:v>
                </c:pt>
                <c:pt idx="3247">
                  <c:v>-251.5</c:v>
                </c:pt>
                <c:pt idx="3248">
                  <c:v>-251</c:v>
                </c:pt>
                <c:pt idx="3249">
                  <c:v>-250.5</c:v>
                </c:pt>
                <c:pt idx="3250">
                  <c:v>-250</c:v>
                </c:pt>
                <c:pt idx="3251">
                  <c:v>-249.5</c:v>
                </c:pt>
                <c:pt idx="3252">
                  <c:v>-249</c:v>
                </c:pt>
                <c:pt idx="3253">
                  <c:v>-248.5</c:v>
                </c:pt>
                <c:pt idx="3254">
                  <c:v>-248</c:v>
                </c:pt>
                <c:pt idx="3255">
                  <c:v>-247.5</c:v>
                </c:pt>
                <c:pt idx="3256">
                  <c:v>-247</c:v>
                </c:pt>
                <c:pt idx="3257">
                  <c:v>-246.5</c:v>
                </c:pt>
                <c:pt idx="3258">
                  <c:v>-246</c:v>
                </c:pt>
                <c:pt idx="3259">
                  <c:v>-245.5</c:v>
                </c:pt>
                <c:pt idx="3260">
                  <c:v>-245</c:v>
                </c:pt>
                <c:pt idx="3261">
                  <c:v>-244.5</c:v>
                </c:pt>
                <c:pt idx="3262">
                  <c:v>-244</c:v>
                </c:pt>
                <c:pt idx="3263">
                  <c:v>-243.5</c:v>
                </c:pt>
                <c:pt idx="3264">
                  <c:v>-243</c:v>
                </c:pt>
                <c:pt idx="3265">
                  <c:v>-242.5</c:v>
                </c:pt>
                <c:pt idx="3266">
                  <c:v>-242</c:v>
                </c:pt>
                <c:pt idx="3267">
                  <c:v>-241.5</c:v>
                </c:pt>
                <c:pt idx="3268">
                  <c:v>-241</c:v>
                </c:pt>
                <c:pt idx="3269">
                  <c:v>-240.5</c:v>
                </c:pt>
                <c:pt idx="3270">
                  <c:v>-240</c:v>
                </c:pt>
                <c:pt idx="3271">
                  <c:v>-239.5</c:v>
                </c:pt>
                <c:pt idx="3272">
                  <c:v>-239</c:v>
                </c:pt>
                <c:pt idx="3273">
                  <c:v>-238.5</c:v>
                </c:pt>
                <c:pt idx="3274">
                  <c:v>-238</c:v>
                </c:pt>
                <c:pt idx="3275">
                  <c:v>-237.5</c:v>
                </c:pt>
                <c:pt idx="3276">
                  <c:v>-237</c:v>
                </c:pt>
                <c:pt idx="3277">
                  <c:v>-236.5</c:v>
                </c:pt>
                <c:pt idx="3278">
                  <c:v>-236</c:v>
                </c:pt>
                <c:pt idx="3279">
                  <c:v>-235.5</c:v>
                </c:pt>
                <c:pt idx="3280">
                  <c:v>-235</c:v>
                </c:pt>
                <c:pt idx="3281">
                  <c:v>-234.5</c:v>
                </c:pt>
                <c:pt idx="3282">
                  <c:v>-234</c:v>
                </c:pt>
                <c:pt idx="3283">
                  <c:v>-233.5</c:v>
                </c:pt>
                <c:pt idx="3284">
                  <c:v>-233</c:v>
                </c:pt>
                <c:pt idx="3285">
                  <c:v>-232.5</c:v>
                </c:pt>
                <c:pt idx="3286">
                  <c:v>-232</c:v>
                </c:pt>
                <c:pt idx="3287">
                  <c:v>-231.5</c:v>
                </c:pt>
                <c:pt idx="3288">
                  <c:v>-231</c:v>
                </c:pt>
                <c:pt idx="3289">
                  <c:v>-230.5</c:v>
                </c:pt>
                <c:pt idx="3290">
                  <c:v>-230</c:v>
                </c:pt>
                <c:pt idx="3291">
                  <c:v>-229.5</c:v>
                </c:pt>
                <c:pt idx="3292">
                  <c:v>-229</c:v>
                </c:pt>
                <c:pt idx="3293">
                  <c:v>-228.5</c:v>
                </c:pt>
                <c:pt idx="3294">
                  <c:v>-228</c:v>
                </c:pt>
                <c:pt idx="3295">
                  <c:v>-227.5</c:v>
                </c:pt>
                <c:pt idx="3296">
                  <c:v>-227</c:v>
                </c:pt>
                <c:pt idx="3297">
                  <c:v>-226.5</c:v>
                </c:pt>
                <c:pt idx="3298">
                  <c:v>-226</c:v>
                </c:pt>
                <c:pt idx="3299">
                  <c:v>-225.5</c:v>
                </c:pt>
                <c:pt idx="3300">
                  <c:v>-225</c:v>
                </c:pt>
                <c:pt idx="3301">
                  <c:v>-224.5</c:v>
                </c:pt>
                <c:pt idx="3302">
                  <c:v>-224</c:v>
                </c:pt>
                <c:pt idx="3303">
                  <c:v>-223.5</c:v>
                </c:pt>
                <c:pt idx="3304">
                  <c:v>-223</c:v>
                </c:pt>
                <c:pt idx="3305">
                  <c:v>-222.5</c:v>
                </c:pt>
                <c:pt idx="3306">
                  <c:v>-222</c:v>
                </c:pt>
                <c:pt idx="3307">
                  <c:v>-221.5</c:v>
                </c:pt>
                <c:pt idx="3308">
                  <c:v>-221</c:v>
                </c:pt>
                <c:pt idx="3309">
                  <c:v>-220.5</c:v>
                </c:pt>
                <c:pt idx="3310">
                  <c:v>-220</c:v>
                </c:pt>
                <c:pt idx="3311">
                  <c:v>-219.5</c:v>
                </c:pt>
                <c:pt idx="3312">
                  <c:v>-219</c:v>
                </c:pt>
                <c:pt idx="3313">
                  <c:v>-218.5</c:v>
                </c:pt>
                <c:pt idx="3314">
                  <c:v>-218</c:v>
                </c:pt>
                <c:pt idx="3315">
                  <c:v>-217.5</c:v>
                </c:pt>
                <c:pt idx="3316">
                  <c:v>-217</c:v>
                </c:pt>
                <c:pt idx="3317">
                  <c:v>-216.5</c:v>
                </c:pt>
                <c:pt idx="3318">
                  <c:v>-216</c:v>
                </c:pt>
                <c:pt idx="3319">
                  <c:v>-215.5</c:v>
                </c:pt>
                <c:pt idx="3320">
                  <c:v>-215</c:v>
                </c:pt>
                <c:pt idx="3321">
                  <c:v>-214.5</c:v>
                </c:pt>
                <c:pt idx="3322">
                  <c:v>-214</c:v>
                </c:pt>
                <c:pt idx="3323">
                  <c:v>-213.5</c:v>
                </c:pt>
                <c:pt idx="3324">
                  <c:v>-213</c:v>
                </c:pt>
                <c:pt idx="3325">
                  <c:v>-212.5</c:v>
                </c:pt>
                <c:pt idx="3326">
                  <c:v>-212</c:v>
                </c:pt>
                <c:pt idx="3327">
                  <c:v>-211.5</c:v>
                </c:pt>
                <c:pt idx="3328">
                  <c:v>-211</c:v>
                </c:pt>
                <c:pt idx="3329">
                  <c:v>-210.5</c:v>
                </c:pt>
                <c:pt idx="3330">
                  <c:v>-210</c:v>
                </c:pt>
                <c:pt idx="3331">
                  <c:v>-209.5</c:v>
                </c:pt>
                <c:pt idx="3332">
                  <c:v>-209</c:v>
                </c:pt>
                <c:pt idx="3333">
                  <c:v>-208.5</c:v>
                </c:pt>
                <c:pt idx="3334">
                  <c:v>-208</c:v>
                </c:pt>
                <c:pt idx="3335">
                  <c:v>-207.5</c:v>
                </c:pt>
                <c:pt idx="3336">
                  <c:v>-207</c:v>
                </c:pt>
                <c:pt idx="3337">
                  <c:v>-206.5</c:v>
                </c:pt>
                <c:pt idx="3338">
                  <c:v>-206</c:v>
                </c:pt>
                <c:pt idx="3339">
                  <c:v>-205.5</c:v>
                </c:pt>
                <c:pt idx="3340">
                  <c:v>-205</c:v>
                </c:pt>
                <c:pt idx="3341">
                  <c:v>-204.5</c:v>
                </c:pt>
                <c:pt idx="3342">
                  <c:v>-204</c:v>
                </c:pt>
                <c:pt idx="3343">
                  <c:v>-203.5</c:v>
                </c:pt>
                <c:pt idx="3344">
                  <c:v>-203</c:v>
                </c:pt>
                <c:pt idx="3345">
                  <c:v>-202.5</c:v>
                </c:pt>
                <c:pt idx="3346">
                  <c:v>-202</c:v>
                </c:pt>
                <c:pt idx="3347">
                  <c:v>-201.5</c:v>
                </c:pt>
                <c:pt idx="3348">
                  <c:v>-201</c:v>
                </c:pt>
                <c:pt idx="3349">
                  <c:v>-200.5</c:v>
                </c:pt>
                <c:pt idx="3350">
                  <c:v>-200</c:v>
                </c:pt>
                <c:pt idx="3351">
                  <c:v>-199.5</c:v>
                </c:pt>
                <c:pt idx="3352">
                  <c:v>-199</c:v>
                </c:pt>
                <c:pt idx="3353">
                  <c:v>-198.5</c:v>
                </c:pt>
                <c:pt idx="3354">
                  <c:v>-198</c:v>
                </c:pt>
                <c:pt idx="3355">
                  <c:v>-197.5</c:v>
                </c:pt>
                <c:pt idx="3356">
                  <c:v>-197</c:v>
                </c:pt>
                <c:pt idx="3357">
                  <c:v>-196.5</c:v>
                </c:pt>
                <c:pt idx="3358">
                  <c:v>-196</c:v>
                </c:pt>
                <c:pt idx="3359">
                  <c:v>-195.5</c:v>
                </c:pt>
                <c:pt idx="3360">
                  <c:v>-195</c:v>
                </c:pt>
                <c:pt idx="3361">
                  <c:v>-194.5</c:v>
                </c:pt>
                <c:pt idx="3362">
                  <c:v>-194</c:v>
                </c:pt>
                <c:pt idx="3363">
                  <c:v>-193.5</c:v>
                </c:pt>
                <c:pt idx="3364">
                  <c:v>-193</c:v>
                </c:pt>
                <c:pt idx="3365">
                  <c:v>-192.5</c:v>
                </c:pt>
                <c:pt idx="3366">
                  <c:v>-192</c:v>
                </c:pt>
                <c:pt idx="3367">
                  <c:v>-191.5</c:v>
                </c:pt>
                <c:pt idx="3368">
                  <c:v>-191</c:v>
                </c:pt>
                <c:pt idx="3369">
                  <c:v>-190.5</c:v>
                </c:pt>
                <c:pt idx="3370">
                  <c:v>-190</c:v>
                </c:pt>
                <c:pt idx="3371">
                  <c:v>-189.5</c:v>
                </c:pt>
                <c:pt idx="3372">
                  <c:v>-189</c:v>
                </c:pt>
                <c:pt idx="3373">
                  <c:v>-188.5</c:v>
                </c:pt>
                <c:pt idx="3374">
                  <c:v>-188</c:v>
                </c:pt>
                <c:pt idx="3375">
                  <c:v>-187.5</c:v>
                </c:pt>
                <c:pt idx="3376">
                  <c:v>-187</c:v>
                </c:pt>
                <c:pt idx="3377">
                  <c:v>-186.5</c:v>
                </c:pt>
                <c:pt idx="3378">
                  <c:v>-186</c:v>
                </c:pt>
                <c:pt idx="3379">
                  <c:v>-185.5</c:v>
                </c:pt>
                <c:pt idx="3380">
                  <c:v>-185</c:v>
                </c:pt>
                <c:pt idx="3381">
                  <c:v>-184.5</c:v>
                </c:pt>
                <c:pt idx="3382">
                  <c:v>-184</c:v>
                </c:pt>
                <c:pt idx="3383">
                  <c:v>-183.5</c:v>
                </c:pt>
                <c:pt idx="3384">
                  <c:v>-183</c:v>
                </c:pt>
                <c:pt idx="3385">
                  <c:v>-182.5</c:v>
                </c:pt>
                <c:pt idx="3386">
                  <c:v>-182</c:v>
                </c:pt>
                <c:pt idx="3387">
                  <c:v>-181.5</c:v>
                </c:pt>
                <c:pt idx="3388">
                  <c:v>-181</c:v>
                </c:pt>
                <c:pt idx="3389">
                  <c:v>-180.5</c:v>
                </c:pt>
                <c:pt idx="3390">
                  <c:v>-180</c:v>
                </c:pt>
                <c:pt idx="3391">
                  <c:v>-179.5</c:v>
                </c:pt>
                <c:pt idx="3392">
                  <c:v>-179</c:v>
                </c:pt>
                <c:pt idx="3393">
                  <c:v>-178.5</c:v>
                </c:pt>
                <c:pt idx="3394">
                  <c:v>-178</c:v>
                </c:pt>
                <c:pt idx="3395">
                  <c:v>-177.5</c:v>
                </c:pt>
                <c:pt idx="3396">
                  <c:v>-177</c:v>
                </c:pt>
                <c:pt idx="3397">
                  <c:v>-176.5</c:v>
                </c:pt>
                <c:pt idx="3398">
                  <c:v>-176</c:v>
                </c:pt>
                <c:pt idx="3399">
                  <c:v>-175.5</c:v>
                </c:pt>
                <c:pt idx="3400">
                  <c:v>-175</c:v>
                </c:pt>
                <c:pt idx="3401">
                  <c:v>-174.5</c:v>
                </c:pt>
                <c:pt idx="3402">
                  <c:v>-174</c:v>
                </c:pt>
                <c:pt idx="3403">
                  <c:v>-173.5</c:v>
                </c:pt>
                <c:pt idx="3404">
                  <c:v>-173</c:v>
                </c:pt>
                <c:pt idx="3405">
                  <c:v>-172.5</c:v>
                </c:pt>
                <c:pt idx="3406">
                  <c:v>-172</c:v>
                </c:pt>
                <c:pt idx="3407">
                  <c:v>-171.5</c:v>
                </c:pt>
                <c:pt idx="3408">
                  <c:v>-171</c:v>
                </c:pt>
                <c:pt idx="3409">
                  <c:v>-170.5</c:v>
                </c:pt>
                <c:pt idx="3410">
                  <c:v>-170</c:v>
                </c:pt>
                <c:pt idx="3411">
                  <c:v>-169.5</c:v>
                </c:pt>
                <c:pt idx="3412">
                  <c:v>-169</c:v>
                </c:pt>
                <c:pt idx="3413">
                  <c:v>-168.5</c:v>
                </c:pt>
                <c:pt idx="3414">
                  <c:v>-168</c:v>
                </c:pt>
                <c:pt idx="3415">
                  <c:v>-167.5</c:v>
                </c:pt>
                <c:pt idx="3416">
                  <c:v>-167</c:v>
                </c:pt>
                <c:pt idx="3417">
                  <c:v>-166.5</c:v>
                </c:pt>
                <c:pt idx="3418">
                  <c:v>-166</c:v>
                </c:pt>
                <c:pt idx="3419">
                  <c:v>-165.5</c:v>
                </c:pt>
                <c:pt idx="3420">
                  <c:v>-165</c:v>
                </c:pt>
                <c:pt idx="3421">
                  <c:v>-164.5</c:v>
                </c:pt>
                <c:pt idx="3422">
                  <c:v>-164</c:v>
                </c:pt>
                <c:pt idx="3423">
                  <c:v>-163.5</c:v>
                </c:pt>
                <c:pt idx="3424">
                  <c:v>-163</c:v>
                </c:pt>
                <c:pt idx="3425">
                  <c:v>-162.5</c:v>
                </c:pt>
                <c:pt idx="3426">
                  <c:v>-162</c:v>
                </c:pt>
                <c:pt idx="3427">
                  <c:v>-161.5</c:v>
                </c:pt>
                <c:pt idx="3428">
                  <c:v>-161</c:v>
                </c:pt>
                <c:pt idx="3429">
                  <c:v>-160.5</c:v>
                </c:pt>
                <c:pt idx="3430">
                  <c:v>-160</c:v>
                </c:pt>
                <c:pt idx="3431">
                  <c:v>-159.5</c:v>
                </c:pt>
                <c:pt idx="3432">
                  <c:v>-159</c:v>
                </c:pt>
                <c:pt idx="3433">
                  <c:v>-158.5</c:v>
                </c:pt>
                <c:pt idx="3434">
                  <c:v>-158</c:v>
                </c:pt>
                <c:pt idx="3435">
                  <c:v>-157.5</c:v>
                </c:pt>
                <c:pt idx="3436">
                  <c:v>-157</c:v>
                </c:pt>
                <c:pt idx="3437">
                  <c:v>-156.5</c:v>
                </c:pt>
                <c:pt idx="3438">
                  <c:v>-156</c:v>
                </c:pt>
                <c:pt idx="3439">
                  <c:v>-155.5</c:v>
                </c:pt>
                <c:pt idx="3440">
                  <c:v>-155</c:v>
                </c:pt>
                <c:pt idx="3441">
                  <c:v>-154.5</c:v>
                </c:pt>
                <c:pt idx="3442">
                  <c:v>-154</c:v>
                </c:pt>
                <c:pt idx="3443">
                  <c:v>-153.5</c:v>
                </c:pt>
                <c:pt idx="3444">
                  <c:v>-153</c:v>
                </c:pt>
                <c:pt idx="3445">
                  <c:v>-152.5</c:v>
                </c:pt>
                <c:pt idx="3446">
                  <c:v>-152</c:v>
                </c:pt>
                <c:pt idx="3447">
                  <c:v>-151.5</c:v>
                </c:pt>
                <c:pt idx="3448">
                  <c:v>-151</c:v>
                </c:pt>
                <c:pt idx="3449">
                  <c:v>-150.5</c:v>
                </c:pt>
                <c:pt idx="3450">
                  <c:v>-150</c:v>
                </c:pt>
                <c:pt idx="3451">
                  <c:v>-149.5</c:v>
                </c:pt>
                <c:pt idx="3452">
                  <c:v>-149</c:v>
                </c:pt>
                <c:pt idx="3453">
                  <c:v>-148.5</c:v>
                </c:pt>
                <c:pt idx="3454">
                  <c:v>-148</c:v>
                </c:pt>
                <c:pt idx="3455">
                  <c:v>-147.5</c:v>
                </c:pt>
                <c:pt idx="3456">
                  <c:v>-147</c:v>
                </c:pt>
                <c:pt idx="3457">
                  <c:v>-146.5</c:v>
                </c:pt>
                <c:pt idx="3458">
                  <c:v>-146</c:v>
                </c:pt>
                <c:pt idx="3459">
                  <c:v>-145.5</c:v>
                </c:pt>
                <c:pt idx="3460">
                  <c:v>-145</c:v>
                </c:pt>
                <c:pt idx="3461">
                  <c:v>-144.5</c:v>
                </c:pt>
                <c:pt idx="3462">
                  <c:v>-144</c:v>
                </c:pt>
                <c:pt idx="3463">
                  <c:v>-143.5</c:v>
                </c:pt>
                <c:pt idx="3464">
                  <c:v>-143</c:v>
                </c:pt>
                <c:pt idx="3465">
                  <c:v>-142.5</c:v>
                </c:pt>
                <c:pt idx="3466">
                  <c:v>-142</c:v>
                </c:pt>
                <c:pt idx="3467">
                  <c:v>-141.5</c:v>
                </c:pt>
                <c:pt idx="3468">
                  <c:v>-141</c:v>
                </c:pt>
                <c:pt idx="3469">
                  <c:v>-140.5</c:v>
                </c:pt>
                <c:pt idx="3470">
                  <c:v>-140</c:v>
                </c:pt>
                <c:pt idx="3471">
                  <c:v>-139.5</c:v>
                </c:pt>
                <c:pt idx="3472">
                  <c:v>-139</c:v>
                </c:pt>
                <c:pt idx="3473">
                  <c:v>-138.5</c:v>
                </c:pt>
                <c:pt idx="3474">
                  <c:v>-138</c:v>
                </c:pt>
                <c:pt idx="3475">
                  <c:v>-137.5</c:v>
                </c:pt>
                <c:pt idx="3476">
                  <c:v>-137</c:v>
                </c:pt>
                <c:pt idx="3477">
                  <c:v>-136.5</c:v>
                </c:pt>
                <c:pt idx="3478">
                  <c:v>-136</c:v>
                </c:pt>
                <c:pt idx="3479">
                  <c:v>-135.5</c:v>
                </c:pt>
                <c:pt idx="3480">
                  <c:v>-135</c:v>
                </c:pt>
                <c:pt idx="3481">
                  <c:v>-134.5</c:v>
                </c:pt>
                <c:pt idx="3482">
                  <c:v>-134</c:v>
                </c:pt>
                <c:pt idx="3483">
                  <c:v>-133.5</c:v>
                </c:pt>
                <c:pt idx="3484">
                  <c:v>-133</c:v>
                </c:pt>
                <c:pt idx="3485">
                  <c:v>-132.5</c:v>
                </c:pt>
                <c:pt idx="3486">
                  <c:v>-132</c:v>
                </c:pt>
                <c:pt idx="3487">
                  <c:v>-131.5</c:v>
                </c:pt>
                <c:pt idx="3488">
                  <c:v>-131</c:v>
                </c:pt>
                <c:pt idx="3489">
                  <c:v>-130.5</c:v>
                </c:pt>
                <c:pt idx="3490">
                  <c:v>-130</c:v>
                </c:pt>
                <c:pt idx="3491">
                  <c:v>-129.5</c:v>
                </c:pt>
                <c:pt idx="3492">
                  <c:v>-129</c:v>
                </c:pt>
                <c:pt idx="3493">
                  <c:v>-128.5</c:v>
                </c:pt>
                <c:pt idx="3494">
                  <c:v>-128</c:v>
                </c:pt>
                <c:pt idx="3495">
                  <c:v>-127.5</c:v>
                </c:pt>
                <c:pt idx="3496">
                  <c:v>-127</c:v>
                </c:pt>
                <c:pt idx="3497">
                  <c:v>-126.5</c:v>
                </c:pt>
                <c:pt idx="3498">
                  <c:v>-126</c:v>
                </c:pt>
                <c:pt idx="3499">
                  <c:v>-125.5</c:v>
                </c:pt>
                <c:pt idx="3500">
                  <c:v>-125</c:v>
                </c:pt>
                <c:pt idx="3501">
                  <c:v>-124.5</c:v>
                </c:pt>
                <c:pt idx="3502">
                  <c:v>-124</c:v>
                </c:pt>
                <c:pt idx="3503">
                  <c:v>-123.5</c:v>
                </c:pt>
                <c:pt idx="3504">
                  <c:v>-123</c:v>
                </c:pt>
                <c:pt idx="3505">
                  <c:v>-122.5</c:v>
                </c:pt>
                <c:pt idx="3506">
                  <c:v>-122</c:v>
                </c:pt>
                <c:pt idx="3507">
                  <c:v>-121.5</c:v>
                </c:pt>
                <c:pt idx="3508">
                  <c:v>-121</c:v>
                </c:pt>
                <c:pt idx="3509">
                  <c:v>-120.5</c:v>
                </c:pt>
                <c:pt idx="3510">
                  <c:v>-120</c:v>
                </c:pt>
                <c:pt idx="3511">
                  <c:v>-119.5</c:v>
                </c:pt>
                <c:pt idx="3512">
                  <c:v>-119</c:v>
                </c:pt>
                <c:pt idx="3513">
                  <c:v>-118.5</c:v>
                </c:pt>
                <c:pt idx="3514">
                  <c:v>-118</c:v>
                </c:pt>
                <c:pt idx="3515">
                  <c:v>-117.5</c:v>
                </c:pt>
                <c:pt idx="3516">
                  <c:v>-117</c:v>
                </c:pt>
                <c:pt idx="3517">
                  <c:v>-116.5</c:v>
                </c:pt>
                <c:pt idx="3518">
                  <c:v>-116</c:v>
                </c:pt>
                <c:pt idx="3519">
                  <c:v>-115.5</c:v>
                </c:pt>
                <c:pt idx="3520">
                  <c:v>-115</c:v>
                </c:pt>
                <c:pt idx="3521">
                  <c:v>-114.5</c:v>
                </c:pt>
                <c:pt idx="3522">
                  <c:v>-114</c:v>
                </c:pt>
                <c:pt idx="3523">
                  <c:v>-113.5</c:v>
                </c:pt>
                <c:pt idx="3524">
                  <c:v>-113</c:v>
                </c:pt>
                <c:pt idx="3525">
                  <c:v>-112.5</c:v>
                </c:pt>
                <c:pt idx="3526">
                  <c:v>-112</c:v>
                </c:pt>
                <c:pt idx="3527">
                  <c:v>-111.5</c:v>
                </c:pt>
                <c:pt idx="3528">
                  <c:v>-111</c:v>
                </c:pt>
                <c:pt idx="3529">
                  <c:v>-110.5</c:v>
                </c:pt>
                <c:pt idx="3530">
                  <c:v>-110</c:v>
                </c:pt>
                <c:pt idx="3531">
                  <c:v>-109.5</c:v>
                </c:pt>
                <c:pt idx="3532">
                  <c:v>-109</c:v>
                </c:pt>
                <c:pt idx="3533">
                  <c:v>-108.5</c:v>
                </c:pt>
                <c:pt idx="3534">
                  <c:v>-108</c:v>
                </c:pt>
                <c:pt idx="3535">
                  <c:v>-107.5</c:v>
                </c:pt>
                <c:pt idx="3536">
                  <c:v>-107</c:v>
                </c:pt>
                <c:pt idx="3537">
                  <c:v>-106.5</c:v>
                </c:pt>
                <c:pt idx="3538">
                  <c:v>-106</c:v>
                </c:pt>
                <c:pt idx="3539">
                  <c:v>-105.5</c:v>
                </c:pt>
                <c:pt idx="3540">
                  <c:v>-105</c:v>
                </c:pt>
                <c:pt idx="3541">
                  <c:v>-104.5</c:v>
                </c:pt>
                <c:pt idx="3542">
                  <c:v>-104</c:v>
                </c:pt>
                <c:pt idx="3543">
                  <c:v>-103.5</c:v>
                </c:pt>
                <c:pt idx="3544">
                  <c:v>-103</c:v>
                </c:pt>
                <c:pt idx="3545">
                  <c:v>-102.5</c:v>
                </c:pt>
                <c:pt idx="3546">
                  <c:v>-102</c:v>
                </c:pt>
                <c:pt idx="3547">
                  <c:v>-101.5</c:v>
                </c:pt>
                <c:pt idx="3548">
                  <c:v>-101</c:v>
                </c:pt>
                <c:pt idx="3549">
                  <c:v>-100.5</c:v>
                </c:pt>
                <c:pt idx="3550">
                  <c:v>-100</c:v>
                </c:pt>
                <c:pt idx="3551">
                  <c:v>-99.5</c:v>
                </c:pt>
                <c:pt idx="3552">
                  <c:v>-99</c:v>
                </c:pt>
                <c:pt idx="3553">
                  <c:v>-98.5</c:v>
                </c:pt>
                <c:pt idx="3554">
                  <c:v>-98</c:v>
                </c:pt>
                <c:pt idx="3555">
                  <c:v>-97.5</c:v>
                </c:pt>
                <c:pt idx="3556">
                  <c:v>-97</c:v>
                </c:pt>
                <c:pt idx="3557">
                  <c:v>-96.5</c:v>
                </c:pt>
                <c:pt idx="3558">
                  <c:v>-96</c:v>
                </c:pt>
                <c:pt idx="3559">
                  <c:v>-95.5</c:v>
                </c:pt>
                <c:pt idx="3560">
                  <c:v>-95</c:v>
                </c:pt>
                <c:pt idx="3561">
                  <c:v>-94.5</c:v>
                </c:pt>
                <c:pt idx="3562">
                  <c:v>-94</c:v>
                </c:pt>
                <c:pt idx="3563">
                  <c:v>-93.5</c:v>
                </c:pt>
                <c:pt idx="3564">
                  <c:v>-93</c:v>
                </c:pt>
                <c:pt idx="3565">
                  <c:v>-92.5</c:v>
                </c:pt>
                <c:pt idx="3566">
                  <c:v>-92</c:v>
                </c:pt>
                <c:pt idx="3567">
                  <c:v>-91.5</c:v>
                </c:pt>
                <c:pt idx="3568">
                  <c:v>-91</c:v>
                </c:pt>
                <c:pt idx="3569">
                  <c:v>-90.5</c:v>
                </c:pt>
                <c:pt idx="3570">
                  <c:v>-90</c:v>
                </c:pt>
                <c:pt idx="3571">
                  <c:v>-89.5</c:v>
                </c:pt>
                <c:pt idx="3572">
                  <c:v>-89</c:v>
                </c:pt>
                <c:pt idx="3573">
                  <c:v>-88.5</c:v>
                </c:pt>
                <c:pt idx="3574">
                  <c:v>-88</c:v>
                </c:pt>
                <c:pt idx="3575">
                  <c:v>-87.5</c:v>
                </c:pt>
                <c:pt idx="3576">
                  <c:v>-87</c:v>
                </c:pt>
                <c:pt idx="3577">
                  <c:v>-86.5</c:v>
                </c:pt>
                <c:pt idx="3578">
                  <c:v>-86</c:v>
                </c:pt>
                <c:pt idx="3579">
                  <c:v>-85.5</c:v>
                </c:pt>
                <c:pt idx="3580">
                  <c:v>-85</c:v>
                </c:pt>
                <c:pt idx="3581">
                  <c:v>-84.5</c:v>
                </c:pt>
                <c:pt idx="3582">
                  <c:v>-84</c:v>
                </c:pt>
                <c:pt idx="3583">
                  <c:v>-83.5</c:v>
                </c:pt>
                <c:pt idx="3584">
                  <c:v>-83</c:v>
                </c:pt>
                <c:pt idx="3585">
                  <c:v>-82.5</c:v>
                </c:pt>
                <c:pt idx="3586">
                  <c:v>-82</c:v>
                </c:pt>
                <c:pt idx="3587">
                  <c:v>-81.5</c:v>
                </c:pt>
                <c:pt idx="3588">
                  <c:v>-81</c:v>
                </c:pt>
                <c:pt idx="3589">
                  <c:v>-80.5</c:v>
                </c:pt>
                <c:pt idx="3590">
                  <c:v>-80</c:v>
                </c:pt>
                <c:pt idx="3591">
                  <c:v>-79.5</c:v>
                </c:pt>
                <c:pt idx="3592">
                  <c:v>-79</c:v>
                </c:pt>
                <c:pt idx="3593">
                  <c:v>-78.5</c:v>
                </c:pt>
                <c:pt idx="3594">
                  <c:v>-78</c:v>
                </c:pt>
                <c:pt idx="3595">
                  <c:v>-77.5</c:v>
                </c:pt>
                <c:pt idx="3596">
                  <c:v>-77</c:v>
                </c:pt>
                <c:pt idx="3597">
                  <c:v>-76.5</c:v>
                </c:pt>
                <c:pt idx="3598">
                  <c:v>-76</c:v>
                </c:pt>
                <c:pt idx="3599">
                  <c:v>-75.5</c:v>
                </c:pt>
                <c:pt idx="3600">
                  <c:v>-75</c:v>
                </c:pt>
                <c:pt idx="3601">
                  <c:v>-74.5</c:v>
                </c:pt>
                <c:pt idx="3602">
                  <c:v>-74</c:v>
                </c:pt>
                <c:pt idx="3603">
                  <c:v>-73.5</c:v>
                </c:pt>
                <c:pt idx="3604">
                  <c:v>-73</c:v>
                </c:pt>
                <c:pt idx="3605">
                  <c:v>-72.5</c:v>
                </c:pt>
                <c:pt idx="3606">
                  <c:v>-72</c:v>
                </c:pt>
                <c:pt idx="3607">
                  <c:v>-71.5</c:v>
                </c:pt>
                <c:pt idx="3608">
                  <c:v>-71</c:v>
                </c:pt>
                <c:pt idx="3609">
                  <c:v>-70.5</c:v>
                </c:pt>
                <c:pt idx="3610">
                  <c:v>-70</c:v>
                </c:pt>
                <c:pt idx="3611">
                  <c:v>-69.5</c:v>
                </c:pt>
                <c:pt idx="3612">
                  <c:v>-69</c:v>
                </c:pt>
                <c:pt idx="3613">
                  <c:v>-68.5</c:v>
                </c:pt>
                <c:pt idx="3614">
                  <c:v>-68</c:v>
                </c:pt>
                <c:pt idx="3615">
                  <c:v>-67.5</c:v>
                </c:pt>
                <c:pt idx="3616">
                  <c:v>-67</c:v>
                </c:pt>
                <c:pt idx="3617">
                  <c:v>-66.5</c:v>
                </c:pt>
                <c:pt idx="3618">
                  <c:v>-66</c:v>
                </c:pt>
                <c:pt idx="3619">
                  <c:v>-65.5</c:v>
                </c:pt>
                <c:pt idx="3620">
                  <c:v>-65</c:v>
                </c:pt>
                <c:pt idx="3621">
                  <c:v>-64.5</c:v>
                </c:pt>
                <c:pt idx="3622">
                  <c:v>-64</c:v>
                </c:pt>
                <c:pt idx="3623">
                  <c:v>-63.5</c:v>
                </c:pt>
                <c:pt idx="3624">
                  <c:v>-63</c:v>
                </c:pt>
                <c:pt idx="3625">
                  <c:v>-62.5</c:v>
                </c:pt>
                <c:pt idx="3626">
                  <c:v>-62</c:v>
                </c:pt>
                <c:pt idx="3627">
                  <c:v>-61.5</c:v>
                </c:pt>
                <c:pt idx="3628">
                  <c:v>-61</c:v>
                </c:pt>
                <c:pt idx="3629">
                  <c:v>-60.5</c:v>
                </c:pt>
                <c:pt idx="3630">
                  <c:v>-60</c:v>
                </c:pt>
                <c:pt idx="3631">
                  <c:v>-59.5</c:v>
                </c:pt>
                <c:pt idx="3632">
                  <c:v>-59</c:v>
                </c:pt>
                <c:pt idx="3633">
                  <c:v>-58.5</c:v>
                </c:pt>
                <c:pt idx="3634">
                  <c:v>-58</c:v>
                </c:pt>
                <c:pt idx="3635">
                  <c:v>-57.5</c:v>
                </c:pt>
                <c:pt idx="3636">
                  <c:v>-57</c:v>
                </c:pt>
                <c:pt idx="3637">
                  <c:v>-56.5</c:v>
                </c:pt>
                <c:pt idx="3638">
                  <c:v>-56</c:v>
                </c:pt>
                <c:pt idx="3639">
                  <c:v>-55.5</c:v>
                </c:pt>
                <c:pt idx="3640">
                  <c:v>-55</c:v>
                </c:pt>
                <c:pt idx="3641">
                  <c:v>-54.5</c:v>
                </c:pt>
                <c:pt idx="3642">
                  <c:v>-54</c:v>
                </c:pt>
                <c:pt idx="3643">
                  <c:v>-53.5</c:v>
                </c:pt>
                <c:pt idx="3644">
                  <c:v>-53</c:v>
                </c:pt>
                <c:pt idx="3645">
                  <c:v>-52.5</c:v>
                </c:pt>
                <c:pt idx="3646">
                  <c:v>-52</c:v>
                </c:pt>
                <c:pt idx="3647">
                  <c:v>-51.5</c:v>
                </c:pt>
                <c:pt idx="3648">
                  <c:v>-51</c:v>
                </c:pt>
                <c:pt idx="3649">
                  <c:v>-50.5</c:v>
                </c:pt>
                <c:pt idx="3650">
                  <c:v>-50</c:v>
                </c:pt>
                <c:pt idx="3651">
                  <c:v>-49.5</c:v>
                </c:pt>
                <c:pt idx="3652">
                  <c:v>-49</c:v>
                </c:pt>
                <c:pt idx="3653">
                  <c:v>-48.5</c:v>
                </c:pt>
                <c:pt idx="3654">
                  <c:v>-48</c:v>
                </c:pt>
                <c:pt idx="3655">
                  <c:v>-47.5</c:v>
                </c:pt>
                <c:pt idx="3656">
                  <c:v>-47</c:v>
                </c:pt>
                <c:pt idx="3657">
                  <c:v>-46.5</c:v>
                </c:pt>
                <c:pt idx="3658">
                  <c:v>-46</c:v>
                </c:pt>
                <c:pt idx="3659">
                  <c:v>-45.5</c:v>
                </c:pt>
                <c:pt idx="3660">
                  <c:v>-45</c:v>
                </c:pt>
                <c:pt idx="3661">
                  <c:v>-44.5</c:v>
                </c:pt>
                <c:pt idx="3662">
                  <c:v>-44</c:v>
                </c:pt>
                <c:pt idx="3663">
                  <c:v>-43.5</c:v>
                </c:pt>
                <c:pt idx="3664">
                  <c:v>-43</c:v>
                </c:pt>
                <c:pt idx="3665">
                  <c:v>-42.5</c:v>
                </c:pt>
                <c:pt idx="3666">
                  <c:v>-42</c:v>
                </c:pt>
                <c:pt idx="3667">
                  <c:v>-41.5</c:v>
                </c:pt>
                <c:pt idx="3668">
                  <c:v>-41</c:v>
                </c:pt>
                <c:pt idx="3669">
                  <c:v>-40.5</c:v>
                </c:pt>
                <c:pt idx="3670">
                  <c:v>-40</c:v>
                </c:pt>
                <c:pt idx="3671">
                  <c:v>-39.5</c:v>
                </c:pt>
                <c:pt idx="3672">
                  <c:v>-39</c:v>
                </c:pt>
                <c:pt idx="3673">
                  <c:v>-38.5</c:v>
                </c:pt>
                <c:pt idx="3674">
                  <c:v>-38</c:v>
                </c:pt>
                <c:pt idx="3675">
                  <c:v>-37.5</c:v>
                </c:pt>
                <c:pt idx="3676">
                  <c:v>-37</c:v>
                </c:pt>
                <c:pt idx="3677">
                  <c:v>-36.5</c:v>
                </c:pt>
                <c:pt idx="3678">
                  <c:v>-36</c:v>
                </c:pt>
                <c:pt idx="3679">
                  <c:v>-35.5</c:v>
                </c:pt>
                <c:pt idx="3680">
                  <c:v>-35</c:v>
                </c:pt>
                <c:pt idx="3681">
                  <c:v>-34.5</c:v>
                </c:pt>
                <c:pt idx="3682">
                  <c:v>-34</c:v>
                </c:pt>
                <c:pt idx="3683">
                  <c:v>-33.5</c:v>
                </c:pt>
                <c:pt idx="3684">
                  <c:v>-33</c:v>
                </c:pt>
                <c:pt idx="3685">
                  <c:v>-32.5</c:v>
                </c:pt>
                <c:pt idx="3686">
                  <c:v>-32</c:v>
                </c:pt>
                <c:pt idx="3687">
                  <c:v>-31.5</c:v>
                </c:pt>
                <c:pt idx="3688">
                  <c:v>-31</c:v>
                </c:pt>
                <c:pt idx="3689">
                  <c:v>-30.5</c:v>
                </c:pt>
                <c:pt idx="3690">
                  <c:v>-30</c:v>
                </c:pt>
                <c:pt idx="3691">
                  <c:v>-29.5</c:v>
                </c:pt>
                <c:pt idx="3692">
                  <c:v>-29</c:v>
                </c:pt>
                <c:pt idx="3693">
                  <c:v>-28.5</c:v>
                </c:pt>
                <c:pt idx="3694">
                  <c:v>-28</c:v>
                </c:pt>
                <c:pt idx="3695">
                  <c:v>-27.5</c:v>
                </c:pt>
                <c:pt idx="3696">
                  <c:v>-27</c:v>
                </c:pt>
                <c:pt idx="3697">
                  <c:v>-26.5</c:v>
                </c:pt>
                <c:pt idx="3698">
                  <c:v>-26</c:v>
                </c:pt>
                <c:pt idx="3699">
                  <c:v>-25.5</c:v>
                </c:pt>
                <c:pt idx="3700">
                  <c:v>-25</c:v>
                </c:pt>
                <c:pt idx="3701">
                  <c:v>-24.5</c:v>
                </c:pt>
                <c:pt idx="3702">
                  <c:v>-24</c:v>
                </c:pt>
                <c:pt idx="3703">
                  <c:v>-23.5</c:v>
                </c:pt>
                <c:pt idx="3704">
                  <c:v>-23</c:v>
                </c:pt>
                <c:pt idx="3705">
                  <c:v>-22.5</c:v>
                </c:pt>
                <c:pt idx="3706">
                  <c:v>-22</c:v>
                </c:pt>
                <c:pt idx="3707">
                  <c:v>-21.5</c:v>
                </c:pt>
                <c:pt idx="3708">
                  <c:v>-21</c:v>
                </c:pt>
                <c:pt idx="3709">
                  <c:v>-20.5</c:v>
                </c:pt>
                <c:pt idx="3710">
                  <c:v>-20</c:v>
                </c:pt>
                <c:pt idx="3711">
                  <c:v>-19.5</c:v>
                </c:pt>
                <c:pt idx="3712">
                  <c:v>-19</c:v>
                </c:pt>
                <c:pt idx="3713">
                  <c:v>-18.5</c:v>
                </c:pt>
                <c:pt idx="3714">
                  <c:v>-18</c:v>
                </c:pt>
                <c:pt idx="3715">
                  <c:v>-17.5</c:v>
                </c:pt>
                <c:pt idx="3716">
                  <c:v>-17</c:v>
                </c:pt>
                <c:pt idx="3717">
                  <c:v>-16.5</c:v>
                </c:pt>
                <c:pt idx="3718">
                  <c:v>-16</c:v>
                </c:pt>
                <c:pt idx="3719">
                  <c:v>-15.5</c:v>
                </c:pt>
                <c:pt idx="3720">
                  <c:v>-15</c:v>
                </c:pt>
                <c:pt idx="3721">
                  <c:v>-14.5</c:v>
                </c:pt>
                <c:pt idx="3722">
                  <c:v>-14</c:v>
                </c:pt>
                <c:pt idx="3723">
                  <c:v>-13.5</c:v>
                </c:pt>
                <c:pt idx="3724">
                  <c:v>-13</c:v>
                </c:pt>
                <c:pt idx="3725">
                  <c:v>-12.5</c:v>
                </c:pt>
                <c:pt idx="3726">
                  <c:v>-12</c:v>
                </c:pt>
                <c:pt idx="3727">
                  <c:v>-11.5</c:v>
                </c:pt>
                <c:pt idx="3728">
                  <c:v>-11</c:v>
                </c:pt>
                <c:pt idx="3729">
                  <c:v>-10.5</c:v>
                </c:pt>
                <c:pt idx="3730">
                  <c:v>-10</c:v>
                </c:pt>
                <c:pt idx="3731">
                  <c:v>-9.5</c:v>
                </c:pt>
                <c:pt idx="3732">
                  <c:v>-9</c:v>
                </c:pt>
                <c:pt idx="3733">
                  <c:v>-8.5</c:v>
                </c:pt>
                <c:pt idx="3734">
                  <c:v>-8</c:v>
                </c:pt>
                <c:pt idx="3735">
                  <c:v>-7.5</c:v>
                </c:pt>
                <c:pt idx="3736">
                  <c:v>-7</c:v>
                </c:pt>
                <c:pt idx="3737">
                  <c:v>-6.5</c:v>
                </c:pt>
                <c:pt idx="3738">
                  <c:v>-6</c:v>
                </c:pt>
                <c:pt idx="3739">
                  <c:v>-5.5</c:v>
                </c:pt>
                <c:pt idx="3740">
                  <c:v>-5</c:v>
                </c:pt>
                <c:pt idx="3741">
                  <c:v>-4.5</c:v>
                </c:pt>
                <c:pt idx="3742">
                  <c:v>-4</c:v>
                </c:pt>
                <c:pt idx="3743">
                  <c:v>-3.5</c:v>
                </c:pt>
                <c:pt idx="3744">
                  <c:v>-3</c:v>
                </c:pt>
                <c:pt idx="3745">
                  <c:v>-2.5</c:v>
                </c:pt>
                <c:pt idx="3746">
                  <c:v>-2</c:v>
                </c:pt>
                <c:pt idx="3747">
                  <c:v>-1.5</c:v>
                </c:pt>
                <c:pt idx="3748">
                  <c:v>-1</c:v>
                </c:pt>
                <c:pt idx="3749">
                  <c:v>-0.5</c:v>
                </c:pt>
                <c:pt idx="3750">
                  <c:v>0</c:v>
                </c:pt>
                <c:pt idx="3751">
                  <c:v>0.5</c:v>
                </c:pt>
                <c:pt idx="3752">
                  <c:v>1</c:v>
                </c:pt>
                <c:pt idx="3753">
                  <c:v>1.5</c:v>
                </c:pt>
                <c:pt idx="3754">
                  <c:v>2</c:v>
                </c:pt>
                <c:pt idx="3755">
                  <c:v>2.5</c:v>
                </c:pt>
                <c:pt idx="3756">
                  <c:v>3</c:v>
                </c:pt>
                <c:pt idx="3757">
                  <c:v>3.5</c:v>
                </c:pt>
                <c:pt idx="3758">
                  <c:v>4</c:v>
                </c:pt>
                <c:pt idx="3759">
                  <c:v>4.5</c:v>
                </c:pt>
                <c:pt idx="3760">
                  <c:v>5</c:v>
                </c:pt>
                <c:pt idx="3761">
                  <c:v>5.5</c:v>
                </c:pt>
                <c:pt idx="3762">
                  <c:v>6</c:v>
                </c:pt>
                <c:pt idx="3763">
                  <c:v>6.5</c:v>
                </c:pt>
                <c:pt idx="3764">
                  <c:v>7</c:v>
                </c:pt>
                <c:pt idx="3765">
                  <c:v>7.5</c:v>
                </c:pt>
                <c:pt idx="3766">
                  <c:v>8</c:v>
                </c:pt>
                <c:pt idx="3767">
                  <c:v>8.5</c:v>
                </c:pt>
                <c:pt idx="3768">
                  <c:v>9</c:v>
                </c:pt>
                <c:pt idx="3769">
                  <c:v>9.5</c:v>
                </c:pt>
                <c:pt idx="3770">
                  <c:v>10</c:v>
                </c:pt>
                <c:pt idx="3771">
                  <c:v>10.5</c:v>
                </c:pt>
                <c:pt idx="3772">
                  <c:v>11</c:v>
                </c:pt>
                <c:pt idx="3773">
                  <c:v>11.5</c:v>
                </c:pt>
                <c:pt idx="3774">
                  <c:v>12</c:v>
                </c:pt>
                <c:pt idx="3775">
                  <c:v>12.5</c:v>
                </c:pt>
                <c:pt idx="3776">
                  <c:v>13</c:v>
                </c:pt>
                <c:pt idx="3777">
                  <c:v>13.5</c:v>
                </c:pt>
                <c:pt idx="3778">
                  <c:v>14</c:v>
                </c:pt>
                <c:pt idx="3779">
                  <c:v>14.5</c:v>
                </c:pt>
                <c:pt idx="3780">
                  <c:v>15</c:v>
                </c:pt>
                <c:pt idx="3781">
                  <c:v>15.5</c:v>
                </c:pt>
                <c:pt idx="3782">
                  <c:v>16</c:v>
                </c:pt>
                <c:pt idx="3783">
                  <c:v>16.5</c:v>
                </c:pt>
                <c:pt idx="3784">
                  <c:v>17</c:v>
                </c:pt>
                <c:pt idx="3785">
                  <c:v>17.5</c:v>
                </c:pt>
                <c:pt idx="3786">
                  <c:v>18</c:v>
                </c:pt>
                <c:pt idx="3787">
                  <c:v>18.5</c:v>
                </c:pt>
                <c:pt idx="3788">
                  <c:v>19</c:v>
                </c:pt>
                <c:pt idx="3789">
                  <c:v>19.5</c:v>
                </c:pt>
                <c:pt idx="3790">
                  <c:v>20</c:v>
                </c:pt>
                <c:pt idx="3791">
                  <c:v>20.5</c:v>
                </c:pt>
                <c:pt idx="3792">
                  <c:v>21</c:v>
                </c:pt>
                <c:pt idx="3793">
                  <c:v>21.5</c:v>
                </c:pt>
                <c:pt idx="3794">
                  <c:v>22</c:v>
                </c:pt>
                <c:pt idx="3795">
                  <c:v>22.5</c:v>
                </c:pt>
                <c:pt idx="3796">
                  <c:v>23</c:v>
                </c:pt>
                <c:pt idx="3797">
                  <c:v>23.5</c:v>
                </c:pt>
                <c:pt idx="3798">
                  <c:v>24</c:v>
                </c:pt>
                <c:pt idx="3799">
                  <c:v>24.5</c:v>
                </c:pt>
                <c:pt idx="3800">
                  <c:v>25</c:v>
                </c:pt>
                <c:pt idx="3801">
                  <c:v>25.5</c:v>
                </c:pt>
                <c:pt idx="3802">
                  <c:v>26</c:v>
                </c:pt>
                <c:pt idx="3803">
                  <c:v>26.5</c:v>
                </c:pt>
                <c:pt idx="3804">
                  <c:v>27</c:v>
                </c:pt>
                <c:pt idx="3805">
                  <c:v>27.5</c:v>
                </c:pt>
                <c:pt idx="3806">
                  <c:v>28</c:v>
                </c:pt>
                <c:pt idx="3807">
                  <c:v>28.5</c:v>
                </c:pt>
                <c:pt idx="3808">
                  <c:v>29</c:v>
                </c:pt>
                <c:pt idx="3809">
                  <c:v>29.5</c:v>
                </c:pt>
                <c:pt idx="3810">
                  <c:v>30</c:v>
                </c:pt>
                <c:pt idx="3811">
                  <c:v>30.5</c:v>
                </c:pt>
                <c:pt idx="3812">
                  <c:v>31</c:v>
                </c:pt>
                <c:pt idx="3813">
                  <c:v>31.5</c:v>
                </c:pt>
                <c:pt idx="3814">
                  <c:v>32</c:v>
                </c:pt>
                <c:pt idx="3815">
                  <c:v>32.5</c:v>
                </c:pt>
                <c:pt idx="3816">
                  <c:v>33</c:v>
                </c:pt>
                <c:pt idx="3817">
                  <c:v>33.5</c:v>
                </c:pt>
                <c:pt idx="3818">
                  <c:v>34</c:v>
                </c:pt>
                <c:pt idx="3819">
                  <c:v>34.5</c:v>
                </c:pt>
                <c:pt idx="3820">
                  <c:v>35</c:v>
                </c:pt>
                <c:pt idx="3821">
                  <c:v>35.5</c:v>
                </c:pt>
                <c:pt idx="3822">
                  <c:v>36</c:v>
                </c:pt>
                <c:pt idx="3823">
                  <c:v>36.5</c:v>
                </c:pt>
                <c:pt idx="3824">
                  <c:v>37</c:v>
                </c:pt>
                <c:pt idx="3825">
                  <c:v>37.5</c:v>
                </c:pt>
                <c:pt idx="3826">
                  <c:v>38</c:v>
                </c:pt>
                <c:pt idx="3827">
                  <c:v>38.5</c:v>
                </c:pt>
                <c:pt idx="3828">
                  <c:v>39</c:v>
                </c:pt>
                <c:pt idx="3829">
                  <c:v>39.5</c:v>
                </c:pt>
                <c:pt idx="3830">
                  <c:v>40</c:v>
                </c:pt>
                <c:pt idx="3831">
                  <c:v>40.5</c:v>
                </c:pt>
                <c:pt idx="3832">
                  <c:v>41</c:v>
                </c:pt>
                <c:pt idx="3833">
                  <c:v>41.5</c:v>
                </c:pt>
                <c:pt idx="3834">
                  <c:v>42</c:v>
                </c:pt>
                <c:pt idx="3835">
                  <c:v>42.5</c:v>
                </c:pt>
                <c:pt idx="3836">
                  <c:v>43</c:v>
                </c:pt>
                <c:pt idx="3837">
                  <c:v>43.5</c:v>
                </c:pt>
                <c:pt idx="3838">
                  <c:v>44</c:v>
                </c:pt>
                <c:pt idx="3839">
                  <c:v>44.5</c:v>
                </c:pt>
                <c:pt idx="3840">
                  <c:v>45</c:v>
                </c:pt>
                <c:pt idx="3841">
                  <c:v>45.5</c:v>
                </c:pt>
                <c:pt idx="3842">
                  <c:v>46</c:v>
                </c:pt>
                <c:pt idx="3843">
                  <c:v>46.5</c:v>
                </c:pt>
                <c:pt idx="3844">
                  <c:v>47</c:v>
                </c:pt>
                <c:pt idx="3845">
                  <c:v>47.5</c:v>
                </c:pt>
                <c:pt idx="3846">
                  <c:v>48</c:v>
                </c:pt>
                <c:pt idx="3847">
                  <c:v>48.5</c:v>
                </c:pt>
                <c:pt idx="3848">
                  <c:v>49</c:v>
                </c:pt>
                <c:pt idx="3849">
                  <c:v>49.5</c:v>
                </c:pt>
                <c:pt idx="3850">
                  <c:v>50</c:v>
                </c:pt>
                <c:pt idx="3851">
                  <c:v>50.5</c:v>
                </c:pt>
                <c:pt idx="3852">
                  <c:v>51</c:v>
                </c:pt>
                <c:pt idx="3853">
                  <c:v>51.5</c:v>
                </c:pt>
                <c:pt idx="3854">
                  <c:v>52</c:v>
                </c:pt>
                <c:pt idx="3855">
                  <c:v>52.5</c:v>
                </c:pt>
                <c:pt idx="3856">
                  <c:v>53</c:v>
                </c:pt>
                <c:pt idx="3857">
                  <c:v>53.5</c:v>
                </c:pt>
                <c:pt idx="3858">
                  <c:v>54</c:v>
                </c:pt>
                <c:pt idx="3859">
                  <c:v>54.5</c:v>
                </c:pt>
                <c:pt idx="3860">
                  <c:v>55</c:v>
                </c:pt>
                <c:pt idx="3861">
                  <c:v>55.5</c:v>
                </c:pt>
                <c:pt idx="3862">
                  <c:v>56</c:v>
                </c:pt>
                <c:pt idx="3863">
                  <c:v>56.5</c:v>
                </c:pt>
                <c:pt idx="3864">
                  <c:v>57</c:v>
                </c:pt>
                <c:pt idx="3865">
                  <c:v>57.5</c:v>
                </c:pt>
                <c:pt idx="3866">
                  <c:v>58</c:v>
                </c:pt>
                <c:pt idx="3867">
                  <c:v>58.5</c:v>
                </c:pt>
                <c:pt idx="3868">
                  <c:v>59</c:v>
                </c:pt>
                <c:pt idx="3869">
                  <c:v>59.5</c:v>
                </c:pt>
                <c:pt idx="3870">
                  <c:v>60</c:v>
                </c:pt>
                <c:pt idx="3871">
                  <c:v>60.5</c:v>
                </c:pt>
                <c:pt idx="3872">
                  <c:v>61</c:v>
                </c:pt>
                <c:pt idx="3873">
                  <c:v>61.5</c:v>
                </c:pt>
                <c:pt idx="3874">
                  <c:v>62</c:v>
                </c:pt>
                <c:pt idx="3875">
                  <c:v>62.5</c:v>
                </c:pt>
                <c:pt idx="3876">
                  <c:v>63</c:v>
                </c:pt>
                <c:pt idx="3877">
                  <c:v>63.5</c:v>
                </c:pt>
                <c:pt idx="3878">
                  <c:v>64</c:v>
                </c:pt>
                <c:pt idx="3879">
                  <c:v>64.5</c:v>
                </c:pt>
                <c:pt idx="3880">
                  <c:v>65</c:v>
                </c:pt>
                <c:pt idx="3881">
                  <c:v>65.5</c:v>
                </c:pt>
                <c:pt idx="3882">
                  <c:v>66</c:v>
                </c:pt>
                <c:pt idx="3883">
                  <c:v>66.5</c:v>
                </c:pt>
                <c:pt idx="3884">
                  <c:v>67</c:v>
                </c:pt>
                <c:pt idx="3885">
                  <c:v>67.5</c:v>
                </c:pt>
                <c:pt idx="3886">
                  <c:v>68</c:v>
                </c:pt>
                <c:pt idx="3887">
                  <c:v>68.5</c:v>
                </c:pt>
                <c:pt idx="3888">
                  <c:v>69</c:v>
                </c:pt>
                <c:pt idx="3889">
                  <c:v>69.5</c:v>
                </c:pt>
                <c:pt idx="3890">
                  <c:v>70</c:v>
                </c:pt>
                <c:pt idx="3891">
                  <c:v>70.5</c:v>
                </c:pt>
                <c:pt idx="3892">
                  <c:v>71</c:v>
                </c:pt>
                <c:pt idx="3893">
                  <c:v>71.5</c:v>
                </c:pt>
                <c:pt idx="3894">
                  <c:v>72</c:v>
                </c:pt>
                <c:pt idx="3895">
                  <c:v>72.5</c:v>
                </c:pt>
                <c:pt idx="3896">
                  <c:v>73</c:v>
                </c:pt>
                <c:pt idx="3897">
                  <c:v>73.5</c:v>
                </c:pt>
                <c:pt idx="3898">
                  <c:v>74</c:v>
                </c:pt>
                <c:pt idx="3899">
                  <c:v>74.5</c:v>
                </c:pt>
                <c:pt idx="3900">
                  <c:v>75</c:v>
                </c:pt>
                <c:pt idx="3901">
                  <c:v>75.5</c:v>
                </c:pt>
                <c:pt idx="3902">
                  <c:v>76</c:v>
                </c:pt>
                <c:pt idx="3903">
                  <c:v>76.5</c:v>
                </c:pt>
                <c:pt idx="3904">
                  <c:v>77</c:v>
                </c:pt>
                <c:pt idx="3905">
                  <c:v>77.5</c:v>
                </c:pt>
                <c:pt idx="3906">
                  <c:v>78</c:v>
                </c:pt>
                <c:pt idx="3907">
                  <c:v>78.5</c:v>
                </c:pt>
                <c:pt idx="3908">
                  <c:v>79</c:v>
                </c:pt>
                <c:pt idx="3909">
                  <c:v>79.5</c:v>
                </c:pt>
                <c:pt idx="3910">
                  <c:v>80</c:v>
                </c:pt>
                <c:pt idx="3911">
                  <c:v>80.5</c:v>
                </c:pt>
                <c:pt idx="3912">
                  <c:v>81</c:v>
                </c:pt>
                <c:pt idx="3913">
                  <c:v>81.5</c:v>
                </c:pt>
                <c:pt idx="3914">
                  <c:v>82</c:v>
                </c:pt>
                <c:pt idx="3915">
                  <c:v>82.5</c:v>
                </c:pt>
                <c:pt idx="3916">
                  <c:v>83</c:v>
                </c:pt>
                <c:pt idx="3917">
                  <c:v>83.5</c:v>
                </c:pt>
                <c:pt idx="3918">
                  <c:v>84</c:v>
                </c:pt>
                <c:pt idx="3919">
                  <c:v>84.5</c:v>
                </c:pt>
                <c:pt idx="3920">
                  <c:v>85</c:v>
                </c:pt>
                <c:pt idx="3921">
                  <c:v>85.5</c:v>
                </c:pt>
                <c:pt idx="3922">
                  <c:v>86</c:v>
                </c:pt>
                <c:pt idx="3923">
                  <c:v>86.5</c:v>
                </c:pt>
                <c:pt idx="3924">
                  <c:v>87</c:v>
                </c:pt>
                <c:pt idx="3925">
                  <c:v>87.5</c:v>
                </c:pt>
                <c:pt idx="3926">
                  <c:v>88</c:v>
                </c:pt>
                <c:pt idx="3927">
                  <c:v>88.5</c:v>
                </c:pt>
                <c:pt idx="3928">
                  <c:v>89</c:v>
                </c:pt>
                <c:pt idx="3929">
                  <c:v>89.5</c:v>
                </c:pt>
                <c:pt idx="3930">
                  <c:v>90</c:v>
                </c:pt>
                <c:pt idx="3931">
                  <c:v>90.5</c:v>
                </c:pt>
                <c:pt idx="3932">
                  <c:v>91</c:v>
                </c:pt>
                <c:pt idx="3933">
                  <c:v>91.5</c:v>
                </c:pt>
                <c:pt idx="3934">
                  <c:v>92</c:v>
                </c:pt>
                <c:pt idx="3935">
                  <c:v>92.5</c:v>
                </c:pt>
                <c:pt idx="3936">
                  <c:v>93</c:v>
                </c:pt>
                <c:pt idx="3937">
                  <c:v>93.5</c:v>
                </c:pt>
                <c:pt idx="3938">
                  <c:v>94</c:v>
                </c:pt>
                <c:pt idx="3939">
                  <c:v>94.5</c:v>
                </c:pt>
                <c:pt idx="3940">
                  <c:v>95</c:v>
                </c:pt>
                <c:pt idx="3941">
                  <c:v>95.5</c:v>
                </c:pt>
                <c:pt idx="3942">
                  <c:v>96</c:v>
                </c:pt>
                <c:pt idx="3943">
                  <c:v>96.5</c:v>
                </c:pt>
                <c:pt idx="3944">
                  <c:v>97</c:v>
                </c:pt>
                <c:pt idx="3945">
                  <c:v>97.5</c:v>
                </c:pt>
                <c:pt idx="3946">
                  <c:v>98</c:v>
                </c:pt>
                <c:pt idx="3947">
                  <c:v>98.5</c:v>
                </c:pt>
                <c:pt idx="3948">
                  <c:v>99</c:v>
                </c:pt>
                <c:pt idx="3949">
                  <c:v>99.5</c:v>
                </c:pt>
                <c:pt idx="3950">
                  <c:v>100</c:v>
                </c:pt>
                <c:pt idx="3951">
                  <c:v>100.5</c:v>
                </c:pt>
                <c:pt idx="3952">
                  <c:v>101</c:v>
                </c:pt>
                <c:pt idx="3953">
                  <c:v>101.5</c:v>
                </c:pt>
                <c:pt idx="3954">
                  <c:v>102</c:v>
                </c:pt>
                <c:pt idx="3955">
                  <c:v>102.5</c:v>
                </c:pt>
                <c:pt idx="3956">
                  <c:v>103</c:v>
                </c:pt>
                <c:pt idx="3957">
                  <c:v>103.5</c:v>
                </c:pt>
                <c:pt idx="3958">
                  <c:v>104</c:v>
                </c:pt>
                <c:pt idx="3959">
                  <c:v>104.5</c:v>
                </c:pt>
                <c:pt idx="3960">
                  <c:v>105</c:v>
                </c:pt>
                <c:pt idx="3961">
                  <c:v>105.5</c:v>
                </c:pt>
                <c:pt idx="3962">
                  <c:v>106</c:v>
                </c:pt>
                <c:pt idx="3963">
                  <c:v>106.5</c:v>
                </c:pt>
                <c:pt idx="3964">
                  <c:v>107</c:v>
                </c:pt>
                <c:pt idx="3965">
                  <c:v>107.5</c:v>
                </c:pt>
                <c:pt idx="3966">
                  <c:v>108</c:v>
                </c:pt>
                <c:pt idx="3967">
                  <c:v>108.5</c:v>
                </c:pt>
                <c:pt idx="3968">
                  <c:v>109</c:v>
                </c:pt>
                <c:pt idx="3969">
                  <c:v>109.5</c:v>
                </c:pt>
                <c:pt idx="3970">
                  <c:v>110</c:v>
                </c:pt>
                <c:pt idx="3971">
                  <c:v>110.5</c:v>
                </c:pt>
                <c:pt idx="3972">
                  <c:v>111</c:v>
                </c:pt>
                <c:pt idx="3973">
                  <c:v>111.5</c:v>
                </c:pt>
                <c:pt idx="3974">
                  <c:v>112</c:v>
                </c:pt>
                <c:pt idx="3975">
                  <c:v>112.5</c:v>
                </c:pt>
                <c:pt idx="3976">
                  <c:v>113</c:v>
                </c:pt>
                <c:pt idx="3977">
                  <c:v>113.5</c:v>
                </c:pt>
                <c:pt idx="3978">
                  <c:v>114</c:v>
                </c:pt>
                <c:pt idx="3979">
                  <c:v>114.5</c:v>
                </c:pt>
                <c:pt idx="3980">
                  <c:v>115</c:v>
                </c:pt>
                <c:pt idx="3981">
                  <c:v>115.5</c:v>
                </c:pt>
                <c:pt idx="3982">
                  <c:v>116</c:v>
                </c:pt>
                <c:pt idx="3983">
                  <c:v>116.5</c:v>
                </c:pt>
                <c:pt idx="3984">
                  <c:v>117</c:v>
                </c:pt>
                <c:pt idx="3985">
                  <c:v>117.5</c:v>
                </c:pt>
                <c:pt idx="3986">
                  <c:v>118</c:v>
                </c:pt>
                <c:pt idx="3987">
                  <c:v>118.5</c:v>
                </c:pt>
                <c:pt idx="3988">
                  <c:v>119</c:v>
                </c:pt>
                <c:pt idx="3989">
                  <c:v>119.5</c:v>
                </c:pt>
                <c:pt idx="3990">
                  <c:v>120</c:v>
                </c:pt>
                <c:pt idx="3991">
                  <c:v>120.5</c:v>
                </c:pt>
                <c:pt idx="3992">
                  <c:v>121</c:v>
                </c:pt>
                <c:pt idx="3993">
                  <c:v>121.5</c:v>
                </c:pt>
                <c:pt idx="3994">
                  <c:v>122</c:v>
                </c:pt>
                <c:pt idx="3995">
                  <c:v>122.5</c:v>
                </c:pt>
                <c:pt idx="3996">
                  <c:v>123</c:v>
                </c:pt>
                <c:pt idx="3997">
                  <c:v>123.5</c:v>
                </c:pt>
                <c:pt idx="3998">
                  <c:v>124</c:v>
                </c:pt>
                <c:pt idx="3999">
                  <c:v>124.5</c:v>
                </c:pt>
                <c:pt idx="4000">
                  <c:v>125</c:v>
                </c:pt>
                <c:pt idx="4001">
                  <c:v>125.5</c:v>
                </c:pt>
                <c:pt idx="4002">
                  <c:v>126</c:v>
                </c:pt>
                <c:pt idx="4003">
                  <c:v>126.5</c:v>
                </c:pt>
                <c:pt idx="4004">
                  <c:v>127</c:v>
                </c:pt>
                <c:pt idx="4005">
                  <c:v>127.5</c:v>
                </c:pt>
                <c:pt idx="4006">
                  <c:v>128</c:v>
                </c:pt>
                <c:pt idx="4007">
                  <c:v>128.5</c:v>
                </c:pt>
                <c:pt idx="4008">
                  <c:v>129</c:v>
                </c:pt>
                <c:pt idx="4009">
                  <c:v>129.5</c:v>
                </c:pt>
                <c:pt idx="4010">
                  <c:v>130</c:v>
                </c:pt>
                <c:pt idx="4011">
                  <c:v>130.5</c:v>
                </c:pt>
                <c:pt idx="4012">
                  <c:v>131</c:v>
                </c:pt>
                <c:pt idx="4013">
                  <c:v>131.5</c:v>
                </c:pt>
                <c:pt idx="4014">
                  <c:v>132</c:v>
                </c:pt>
                <c:pt idx="4015">
                  <c:v>132.5</c:v>
                </c:pt>
                <c:pt idx="4016">
                  <c:v>133</c:v>
                </c:pt>
                <c:pt idx="4017">
                  <c:v>133.5</c:v>
                </c:pt>
                <c:pt idx="4018">
                  <c:v>134</c:v>
                </c:pt>
                <c:pt idx="4019">
                  <c:v>134.5</c:v>
                </c:pt>
                <c:pt idx="4020">
                  <c:v>135</c:v>
                </c:pt>
                <c:pt idx="4021">
                  <c:v>135.5</c:v>
                </c:pt>
                <c:pt idx="4022">
                  <c:v>136</c:v>
                </c:pt>
                <c:pt idx="4023">
                  <c:v>136.5</c:v>
                </c:pt>
                <c:pt idx="4024">
                  <c:v>137</c:v>
                </c:pt>
                <c:pt idx="4025">
                  <c:v>137.5</c:v>
                </c:pt>
                <c:pt idx="4026">
                  <c:v>138</c:v>
                </c:pt>
                <c:pt idx="4027">
                  <c:v>138.5</c:v>
                </c:pt>
                <c:pt idx="4028">
                  <c:v>139</c:v>
                </c:pt>
                <c:pt idx="4029">
                  <c:v>139.5</c:v>
                </c:pt>
                <c:pt idx="4030">
                  <c:v>140</c:v>
                </c:pt>
                <c:pt idx="4031">
                  <c:v>140.5</c:v>
                </c:pt>
                <c:pt idx="4032">
                  <c:v>141</c:v>
                </c:pt>
                <c:pt idx="4033">
                  <c:v>141.5</c:v>
                </c:pt>
                <c:pt idx="4034">
                  <c:v>142</c:v>
                </c:pt>
                <c:pt idx="4035">
                  <c:v>142.5</c:v>
                </c:pt>
                <c:pt idx="4036">
                  <c:v>143</c:v>
                </c:pt>
                <c:pt idx="4037">
                  <c:v>143.5</c:v>
                </c:pt>
                <c:pt idx="4038">
                  <c:v>144</c:v>
                </c:pt>
                <c:pt idx="4039">
                  <c:v>144.5</c:v>
                </c:pt>
                <c:pt idx="4040">
                  <c:v>145</c:v>
                </c:pt>
                <c:pt idx="4041">
                  <c:v>145.5</c:v>
                </c:pt>
                <c:pt idx="4042">
                  <c:v>146</c:v>
                </c:pt>
                <c:pt idx="4043">
                  <c:v>146.5</c:v>
                </c:pt>
                <c:pt idx="4044">
                  <c:v>147</c:v>
                </c:pt>
                <c:pt idx="4045">
                  <c:v>147.5</c:v>
                </c:pt>
                <c:pt idx="4046">
                  <c:v>148</c:v>
                </c:pt>
                <c:pt idx="4047">
                  <c:v>148.5</c:v>
                </c:pt>
                <c:pt idx="4048">
                  <c:v>149</c:v>
                </c:pt>
                <c:pt idx="4049">
                  <c:v>149.5</c:v>
                </c:pt>
                <c:pt idx="4050">
                  <c:v>150</c:v>
                </c:pt>
                <c:pt idx="4051">
                  <c:v>150.5</c:v>
                </c:pt>
                <c:pt idx="4052">
                  <c:v>151</c:v>
                </c:pt>
                <c:pt idx="4053">
                  <c:v>151.5</c:v>
                </c:pt>
                <c:pt idx="4054">
                  <c:v>152</c:v>
                </c:pt>
                <c:pt idx="4055">
                  <c:v>152.5</c:v>
                </c:pt>
                <c:pt idx="4056">
                  <c:v>153</c:v>
                </c:pt>
                <c:pt idx="4057">
                  <c:v>153.5</c:v>
                </c:pt>
                <c:pt idx="4058">
                  <c:v>154</c:v>
                </c:pt>
                <c:pt idx="4059">
                  <c:v>154.5</c:v>
                </c:pt>
                <c:pt idx="4060">
                  <c:v>155</c:v>
                </c:pt>
                <c:pt idx="4061">
                  <c:v>155.5</c:v>
                </c:pt>
                <c:pt idx="4062">
                  <c:v>156</c:v>
                </c:pt>
                <c:pt idx="4063">
                  <c:v>156.5</c:v>
                </c:pt>
                <c:pt idx="4064">
                  <c:v>157</c:v>
                </c:pt>
                <c:pt idx="4065">
                  <c:v>157.5</c:v>
                </c:pt>
                <c:pt idx="4066">
                  <c:v>158</c:v>
                </c:pt>
                <c:pt idx="4067">
                  <c:v>158.5</c:v>
                </c:pt>
                <c:pt idx="4068">
                  <c:v>159</c:v>
                </c:pt>
                <c:pt idx="4069">
                  <c:v>159.5</c:v>
                </c:pt>
                <c:pt idx="4070">
                  <c:v>160</c:v>
                </c:pt>
                <c:pt idx="4071">
                  <c:v>160.5</c:v>
                </c:pt>
                <c:pt idx="4072">
                  <c:v>161</c:v>
                </c:pt>
                <c:pt idx="4073">
                  <c:v>161.5</c:v>
                </c:pt>
                <c:pt idx="4074">
                  <c:v>162</c:v>
                </c:pt>
                <c:pt idx="4075">
                  <c:v>162.5</c:v>
                </c:pt>
                <c:pt idx="4076">
                  <c:v>163</c:v>
                </c:pt>
                <c:pt idx="4077">
                  <c:v>163.5</c:v>
                </c:pt>
                <c:pt idx="4078">
                  <c:v>164</c:v>
                </c:pt>
                <c:pt idx="4079">
                  <c:v>164.5</c:v>
                </c:pt>
                <c:pt idx="4080">
                  <c:v>165</c:v>
                </c:pt>
                <c:pt idx="4081">
                  <c:v>165.5</c:v>
                </c:pt>
                <c:pt idx="4082">
                  <c:v>166</c:v>
                </c:pt>
                <c:pt idx="4083">
                  <c:v>166.5</c:v>
                </c:pt>
                <c:pt idx="4084">
                  <c:v>167</c:v>
                </c:pt>
                <c:pt idx="4085">
                  <c:v>167.5</c:v>
                </c:pt>
                <c:pt idx="4086">
                  <c:v>168</c:v>
                </c:pt>
                <c:pt idx="4087">
                  <c:v>168.5</c:v>
                </c:pt>
                <c:pt idx="4088">
                  <c:v>169</c:v>
                </c:pt>
                <c:pt idx="4089">
                  <c:v>169.5</c:v>
                </c:pt>
                <c:pt idx="4090">
                  <c:v>170</c:v>
                </c:pt>
                <c:pt idx="4091">
                  <c:v>170.5</c:v>
                </c:pt>
                <c:pt idx="4092">
                  <c:v>171</c:v>
                </c:pt>
                <c:pt idx="4093">
                  <c:v>171.5</c:v>
                </c:pt>
                <c:pt idx="4094">
                  <c:v>172</c:v>
                </c:pt>
                <c:pt idx="4095">
                  <c:v>172.5</c:v>
                </c:pt>
                <c:pt idx="4096">
                  <c:v>173</c:v>
                </c:pt>
                <c:pt idx="4097">
                  <c:v>173.5</c:v>
                </c:pt>
                <c:pt idx="4098">
                  <c:v>174</c:v>
                </c:pt>
                <c:pt idx="4099">
                  <c:v>174.5</c:v>
                </c:pt>
                <c:pt idx="4100">
                  <c:v>175</c:v>
                </c:pt>
                <c:pt idx="4101">
                  <c:v>175.5</c:v>
                </c:pt>
                <c:pt idx="4102">
                  <c:v>176</c:v>
                </c:pt>
                <c:pt idx="4103">
                  <c:v>176.5</c:v>
                </c:pt>
                <c:pt idx="4104">
                  <c:v>177</c:v>
                </c:pt>
                <c:pt idx="4105">
                  <c:v>177.5</c:v>
                </c:pt>
                <c:pt idx="4106">
                  <c:v>178</c:v>
                </c:pt>
                <c:pt idx="4107">
                  <c:v>178.5</c:v>
                </c:pt>
                <c:pt idx="4108">
                  <c:v>179</c:v>
                </c:pt>
                <c:pt idx="4109">
                  <c:v>179.5</c:v>
                </c:pt>
                <c:pt idx="4110">
                  <c:v>180</c:v>
                </c:pt>
                <c:pt idx="4111">
                  <c:v>180.5</c:v>
                </c:pt>
                <c:pt idx="4112">
                  <c:v>181</c:v>
                </c:pt>
                <c:pt idx="4113">
                  <c:v>181.5</c:v>
                </c:pt>
                <c:pt idx="4114">
                  <c:v>182</c:v>
                </c:pt>
                <c:pt idx="4115">
                  <c:v>182.5</c:v>
                </c:pt>
                <c:pt idx="4116">
                  <c:v>183</c:v>
                </c:pt>
                <c:pt idx="4117">
                  <c:v>183.5</c:v>
                </c:pt>
                <c:pt idx="4118">
                  <c:v>184</c:v>
                </c:pt>
                <c:pt idx="4119">
                  <c:v>184.5</c:v>
                </c:pt>
                <c:pt idx="4120">
                  <c:v>185</c:v>
                </c:pt>
                <c:pt idx="4121">
                  <c:v>185.5</c:v>
                </c:pt>
                <c:pt idx="4122">
                  <c:v>186</c:v>
                </c:pt>
                <c:pt idx="4123">
                  <c:v>186.5</c:v>
                </c:pt>
                <c:pt idx="4124">
                  <c:v>187</c:v>
                </c:pt>
                <c:pt idx="4125">
                  <c:v>187.5</c:v>
                </c:pt>
                <c:pt idx="4126">
                  <c:v>188</c:v>
                </c:pt>
                <c:pt idx="4127">
                  <c:v>188.5</c:v>
                </c:pt>
                <c:pt idx="4128">
                  <c:v>189</c:v>
                </c:pt>
                <c:pt idx="4129">
                  <c:v>189.5</c:v>
                </c:pt>
                <c:pt idx="4130">
                  <c:v>190</c:v>
                </c:pt>
                <c:pt idx="4131">
                  <c:v>190.5</c:v>
                </c:pt>
                <c:pt idx="4132">
                  <c:v>191</c:v>
                </c:pt>
                <c:pt idx="4133">
                  <c:v>191.5</c:v>
                </c:pt>
                <c:pt idx="4134">
                  <c:v>192</c:v>
                </c:pt>
                <c:pt idx="4135">
                  <c:v>192.5</c:v>
                </c:pt>
                <c:pt idx="4136">
                  <c:v>193</c:v>
                </c:pt>
                <c:pt idx="4137">
                  <c:v>193.5</c:v>
                </c:pt>
                <c:pt idx="4138">
                  <c:v>194</c:v>
                </c:pt>
                <c:pt idx="4139">
                  <c:v>194.5</c:v>
                </c:pt>
                <c:pt idx="4140">
                  <c:v>195</c:v>
                </c:pt>
                <c:pt idx="4141">
                  <c:v>195.5</c:v>
                </c:pt>
                <c:pt idx="4142">
                  <c:v>196</c:v>
                </c:pt>
                <c:pt idx="4143">
                  <c:v>196.5</c:v>
                </c:pt>
                <c:pt idx="4144">
                  <c:v>197</c:v>
                </c:pt>
                <c:pt idx="4145">
                  <c:v>197.5</c:v>
                </c:pt>
                <c:pt idx="4146">
                  <c:v>198</c:v>
                </c:pt>
                <c:pt idx="4147">
                  <c:v>198.5</c:v>
                </c:pt>
                <c:pt idx="4148">
                  <c:v>199</c:v>
                </c:pt>
                <c:pt idx="4149">
                  <c:v>199.5</c:v>
                </c:pt>
                <c:pt idx="4150">
                  <c:v>200</c:v>
                </c:pt>
                <c:pt idx="4151">
                  <c:v>200.5</c:v>
                </c:pt>
                <c:pt idx="4152">
                  <c:v>201</c:v>
                </c:pt>
                <c:pt idx="4153">
                  <c:v>201.5</c:v>
                </c:pt>
                <c:pt idx="4154">
                  <c:v>202</c:v>
                </c:pt>
                <c:pt idx="4155">
                  <c:v>202.5</c:v>
                </c:pt>
                <c:pt idx="4156">
                  <c:v>203</c:v>
                </c:pt>
                <c:pt idx="4157">
                  <c:v>203.5</c:v>
                </c:pt>
                <c:pt idx="4158">
                  <c:v>204</c:v>
                </c:pt>
                <c:pt idx="4159">
                  <c:v>204.5</c:v>
                </c:pt>
                <c:pt idx="4160">
                  <c:v>205</c:v>
                </c:pt>
                <c:pt idx="4161">
                  <c:v>205.5</c:v>
                </c:pt>
                <c:pt idx="4162">
                  <c:v>206</c:v>
                </c:pt>
                <c:pt idx="4163">
                  <c:v>206.5</c:v>
                </c:pt>
                <c:pt idx="4164">
                  <c:v>207</c:v>
                </c:pt>
                <c:pt idx="4165">
                  <c:v>207.5</c:v>
                </c:pt>
                <c:pt idx="4166">
                  <c:v>208</c:v>
                </c:pt>
                <c:pt idx="4167">
                  <c:v>208.5</c:v>
                </c:pt>
                <c:pt idx="4168">
                  <c:v>209</c:v>
                </c:pt>
                <c:pt idx="4169">
                  <c:v>209.5</c:v>
                </c:pt>
                <c:pt idx="4170">
                  <c:v>210</c:v>
                </c:pt>
                <c:pt idx="4171">
                  <c:v>210.5</c:v>
                </c:pt>
                <c:pt idx="4172">
                  <c:v>211</c:v>
                </c:pt>
                <c:pt idx="4173">
                  <c:v>211.5</c:v>
                </c:pt>
                <c:pt idx="4174">
                  <c:v>212</c:v>
                </c:pt>
                <c:pt idx="4175">
                  <c:v>212.5</c:v>
                </c:pt>
                <c:pt idx="4176">
                  <c:v>213</c:v>
                </c:pt>
                <c:pt idx="4177">
                  <c:v>213.5</c:v>
                </c:pt>
                <c:pt idx="4178">
                  <c:v>214</c:v>
                </c:pt>
                <c:pt idx="4179">
                  <c:v>214.5</c:v>
                </c:pt>
                <c:pt idx="4180">
                  <c:v>215</c:v>
                </c:pt>
                <c:pt idx="4181">
                  <c:v>215.5</c:v>
                </c:pt>
                <c:pt idx="4182">
                  <c:v>216</c:v>
                </c:pt>
                <c:pt idx="4183">
                  <c:v>216.5</c:v>
                </c:pt>
                <c:pt idx="4184">
                  <c:v>217</c:v>
                </c:pt>
                <c:pt idx="4185">
                  <c:v>217.5</c:v>
                </c:pt>
                <c:pt idx="4186">
                  <c:v>218</c:v>
                </c:pt>
                <c:pt idx="4187">
                  <c:v>218.5</c:v>
                </c:pt>
                <c:pt idx="4188">
                  <c:v>219</c:v>
                </c:pt>
                <c:pt idx="4189">
                  <c:v>219.5</c:v>
                </c:pt>
                <c:pt idx="4190">
                  <c:v>220</c:v>
                </c:pt>
                <c:pt idx="4191">
                  <c:v>220.5</c:v>
                </c:pt>
                <c:pt idx="4192">
                  <c:v>221</c:v>
                </c:pt>
                <c:pt idx="4193">
                  <c:v>221.5</c:v>
                </c:pt>
                <c:pt idx="4194">
                  <c:v>222</c:v>
                </c:pt>
                <c:pt idx="4195">
                  <c:v>222.5</c:v>
                </c:pt>
                <c:pt idx="4196">
                  <c:v>223</c:v>
                </c:pt>
                <c:pt idx="4197">
                  <c:v>223.5</c:v>
                </c:pt>
                <c:pt idx="4198">
                  <c:v>224</c:v>
                </c:pt>
                <c:pt idx="4199">
                  <c:v>224.5</c:v>
                </c:pt>
                <c:pt idx="4200">
                  <c:v>225</c:v>
                </c:pt>
                <c:pt idx="4201">
                  <c:v>225.5</c:v>
                </c:pt>
                <c:pt idx="4202">
                  <c:v>226</c:v>
                </c:pt>
                <c:pt idx="4203">
                  <c:v>226.5</c:v>
                </c:pt>
                <c:pt idx="4204">
                  <c:v>227</c:v>
                </c:pt>
                <c:pt idx="4205">
                  <c:v>227.5</c:v>
                </c:pt>
                <c:pt idx="4206">
                  <c:v>228</c:v>
                </c:pt>
                <c:pt idx="4207">
                  <c:v>228.5</c:v>
                </c:pt>
                <c:pt idx="4208">
                  <c:v>229</c:v>
                </c:pt>
                <c:pt idx="4209">
                  <c:v>229.5</c:v>
                </c:pt>
                <c:pt idx="4210">
                  <c:v>230</c:v>
                </c:pt>
                <c:pt idx="4211">
                  <c:v>230.5</c:v>
                </c:pt>
                <c:pt idx="4212">
                  <c:v>231</c:v>
                </c:pt>
                <c:pt idx="4213">
                  <c:v>231.5</c:v>
                </c:pt>
                <c:pt idx="4214">
                  <c:v>232</c:v>
                </c:pt>
                <c:pt idx="4215">
                  <c:v>232.5</c:v>
                </c:pt>
                <c:pt idx="4216">
                  <c:v>233</c:v>
                </c:pt>
                <c:pt idx="4217">
                  <c:v>233.5</c:v>
                </c:pt>
                <c:pt idx="4218">
                  <c:v>234</c:v>
                </c:pt>
                <c:pt idx="4219">
                  <c:v>234.5</c:v>
                </c:pt>
                <c:pt idx="4220">
                  <c:v>235</c:v>
                </c:pt>
                <c:pt idx="4221">
                  <c:v>235.5</c:v>
                </c:pt>
                <c:pt idx="4222">
                  <c:v>236</c:v>
                </c:pt>
                <c:pt idx="4223">
                  <c:v>236.5</c:v>
                </c:pt>
                <c:pt idx="4224">
                  <c:v>237</c:v>
                </c:pt>
                <c:pt idx="4225">
                  <c:v>237.5</c:v>
                </c:pt>
                <c:pt idx="4226">
                  <c:v>238</c:v>
                </c:pt>
                <c:pt idx="4227">
                  <c:v>238.5</c:v>
                </c:pt>
                <c:pt idx="4228">
                  <c:v>239</c:v>
                </c:pt>
                <c:pt idx="4229">
                  <c:v>239.5</c:v>
                </c:pt>
                <c:pt idx="4230">
                  <c:v>240</c:v>
                </c:pt>
                <c:pt idx="4231">
                  <c:v>240.5</c:v>
                </c:pt>
                <c:pt idx="4232">
                  <c:v>241</c:v>
                </c:pt>
                <c:pt idx="4233">
                  <c:v>241.5</c:v>
                </c:pt>
                <c:pt idx="4234">
                  <c:v>242</c:v>
                </c:pt>
                <c:pt idx="4235">
                  <c:v>242.5</c:v>
                </c:pt>
                <c:pt idx="4236">
                  <c:v>243</c:v>
                </c:pt>
                <c:pt idx="4237">
                  <c:v>243.5</c:v>
                </c:pt>
                <c:pt idx="4238">
                  <c:v>244</c:v>
                </c:pt>
                <c:pt idx="4239">
                  <c:v>244.5</c:v>
                </c:pt>
                <c:pt idx="4240">
                  <c:v>245</c:v>
                </c:pt>
                <c:pt idx="4241">
                  <c:v>245.5</c:v>
                </c:pt>
                <c:pt idx="4242">
                  <c:v>246</c:v>
                </c:pt>
                <c:pt idx="4243">
                  <c:v>246.5</c:v>
                </c:pt>
                <c:pt idx="4244">
                  <c:v>247</c:v>
                </c:pt>
                <c:pt idx="4245">
                  <c:v>247.5</c:v>
                </c:pt>
                <c:pt idx="4246">
                  <c:v>248</c:v>
                </c:pt>
                <c:pt idx="4247">
                  <c:v>248.5</c:v>
                </c:pt>
                <c:pt idx="4248">
                  <c:v>249</c:v>
                </c:pt>
                <c:pt idx="4249">
                  <c:v>249.5</c:v>
                </c:pt>
                <c:pt idx="4250">
                  <c:v>250</c:v>
                </c:pt>
                <c:pt idx="4251">
                  <c:v>250.5</c:v>
                </c:pt>
                <c:pt idx="4252">
                  <c:v>251</c:v>
                </c:pt>
                <c:pt idx="4253">
                  <c:v>251.5</c:v>
                </c:pt>
                <c:pt idx="4254">
                  <c:v>252</c:v>
                </c:pt>
                <c:pt idx="4255">
                  <c:v>252.5</c:v>
                </c:pt>
                <c:pt idx="4256">
                  <c:v>253</c:v>
                </c:pt>
                <c:pt idx="4257">
                  <c:v>253.5</c:v>
                </c:pt>
                <c:pt idx="4258">
                  <c:v>254</c:v>
                </c:pt>
                <c:pt idx="4259">
                  <c:v>254.5</c:v>
                </c:pt>
                <c:pt idx="4260">
                  <c:v>255</c:v>
                </c:pt>
                <c:pt idx="4261">
                  <c:v>255.5</c:v>
                </c:pt>
                <c:pt idx="4262">
                  <c:v>256</c:v>
                </c:pt>
                <c:pt idx="4263">
                  <c:v>256.5</c:v>
                </c:pt>
                <c:pt idx="4264">
                  <c:v>257</c:v>
                </c:pt>
                <c:pt idx="4265">
                  <c:v>257.5</c:v>
                </c:pt>
                <c:pt idx="4266">
                  <c:v>258</c:v>
                </c:pt>
                <c:pt idx="4267">
                  <c:v>258.5</c:v>
                </c:pt>
                <c:pt idx="4268">
                  <c:v>259</c:v>
                </c:pt>
                <c:pt idx="4269">
                  <c:v>259.5</c:v>
                </c:pt>
                <c:pt idx="4270">
                  <c:v>260</c:v>
                </c:pt>
                <c:pt idx="4271">
                  <c:v>260.5</c:v>
                </c:pt>
                <c:pt idx="4272">
                  <c:v>261</c:v>
                </c:pt>
                <c:pt idx="4273">
                  <c:v>261.5</c:v>
                </c:pt>
                <c:pt idx="4274">
                  <c:v>262</c:v>
                </c:pt>
                <c:pt idx="4275">
                  <c:v>262.5</c:v>
                </c:pt>
                <c:pt idx="4276">
                  <c:v>263</c:v>
                </c:pt>
                <c:pt idx="4277">
                  <c:v>263.5</c:v>
                </c:pt>
                <c:pt idx="4278">
                  <c:v>264</c:v>
                </c:pt>
                <c:pt idx="4279">
                  <c:v>264.5</c:v>
                </c:pt>
                <c:pt idx="4280">
                  <c:v>265</c:v>
                </c:pt>
                <c:pt idx="4281">
                  <c:v>265.5</c:v>
                </c:pt>
                <c:pt idx="4282">
                  <c:v>266</c:v>
                </c:pt>
                <c:pt idx="4283">
                  <c:v>266.5</c:v>
                </c:pt>
                <c:pt idx="4284">
                  <c:v>267</c:v>
                </c:pt>
                <c:pt idx="4285">
                  <c:v>267.5</c:v>
                </c:pt>
                <c:pt idx="4286">
                  <c:v>268</c:v>
                </c:pt>
                <c:pt idx="4287">
                  <c:v>268.5</c:v>
                </c:pt>
                <c:pt idx="4288">
                  <c:v>269</c:v>
                </c:pt>
                <c:pt idx="4289">
                  <c:v>269.5</c:v>
                </c:pt>
                <c:pt idx="4290">
                  <c:v>270</c:v>
                </c:pt>
                <c:pt idx="4291">
                  <c:v>270.5</c:v>
                </c:pt>
                <c:pt idx="4292">
                  <c:v>271</c:v>
                </c:pt>
                <c:pt idx="4293">
                  <c:v>271.5</c:v>
                </c:pt>
                <c:pt idx="4294">
                  <c:v>272</c:v>
                </c:pt>
                <c:pt idx="4295">
                  <c:v>272.5</c:v>
                </c:pt>
                <c:pt idx="4296">
                  <c:v>273</c:v>
                </c:pt>
                <c:pt idx="4297">
                  <c:v>273.5</c:v>
                </c:pt>
                <c:pt idx="4298">
                  <c:v>274</c:v>
                </c:pt>
                <c:pt idx="4299">
                  <c:v>274.5</c:v>
                </c:pt>
                <c:pt idx="4300">
                  <c:v>275</c:v>
                </c:pt>
                <c:pt idx="4301">
                  <c:v>275.5</c:v>
                </c:pt>
                <c:pt idx="4302">
                  <c:v>276</c:v>
                </c:pt>
                <c:pt idx="4303">
                  <c:v>276.5</c:v>
                </c:pt>
                <c:pt idx="4304">
                  <c:v>277</c:v>
                </c:pt>
                <c:pt idx="4305">
                  <c:v>277.5</c:v>
                </c:pt>
                <c:pt idx="4306">
                  <c:v>278</c:v>
                </c:pt>
                <c:pt idx="4307">
                  <c:v>278.5</c:v>
                </c:pt>
                <c:pt idx="4308">
                  <c:v>279</c:v>
                </c:pt>
                <c:pt idx="4309">
                  <c:v>279.5</c:v>
                </c:pt>
                <c:pt idx="4310">
                  <c:v>280</c:v>
                </c:pt>
                <c:pt idx="4311">
                  <c:v>280.5</c:v>
                </c:pt>
                <c:pt idx="4312">
                  <c:v>281</c:v>
                </c:pt>
                <c:pt idx="4313">
                  <c:v>281.5</c:v>
                </c:pt>
                <c:pt idx="4314">
                  <c:v>282</c:v>
                </c:pt>
                <c:pt idx="4315">
                  <c:v>282.5</c:v>
                </c:pt>
                <c:pt idx="4316">
                  <c:v>283</c:v>
                </c:pt>
                <c:pt idx="4317">
                  <c:v>283.5</c:v>
                </c:pt>
                <c:pt idx="4318">
                  <c:v>284</c:v>
                </c:pt>
                <c:pt idx="4319">
                  <c:v>284.5</c:v>
                </c:pt>
                <c:pt idx="4320">
                  <c:v>285</c:v>
                </c:pt>
                <c:pt idx="4321">
                  <c:v>285.5</c:v>
                </c:pt>
                <c:pt idx="4322">
                  <c:v>286</c:v>
                </c:pt>
                <c:pt idx="4323">
                  <c:v>286.5</c:v>
                </c:pt>
                <c:pt idx="4324">
                  <c:v>287</c:v>
                </c:pt>
                <c:pt idx="4325">
                  <c:v>287.5</c:v>
                </c:pt>
                <c:pt idx="4326">
                  <c:v>288</c:v>
                </c:pt>
                <c:pt idx="4327">
                  <c:v>288.5</c:v>
                </c:pt>
                <c:pt idx="4328">
                  <c:v>289</c:v>
                </c:pt>
                <c:pt idx="4329">
                  <c:v>289.5</c:v>
                </c:pt>
                <c:pt idx="4330">
                  <c:v>290</c:v>
                </c:pt>
                <c:pt idx="4331">
                  <c:v>290.5</c:v>
                </c:pt>
                <c:pt idx="4332">
                  <c:v>291</c:v>
                </c:pt>
                <c:pt idx="4333">
                  <c:v>291.5</c:v>
                </c:pt>
                <c:pt idx="4334">
                  <c:v>292</c:v>
                </c:pt>
                <c:pt idx="4335">
                  <c:v>292.5</c:v>
                </c:pt>
                <c:pt idx="4336">
                  <c:v>293</c:v>
                </c:pt>
                <c:pt idx="4337">
                  <c:v>293.5</c:v>
                </c:pt>
                <c:pt idx="4338">
                  <c:v>294</c:v>
                </c:pt>
                <c:pt idx="4339">
                  <c:v>294.5</c:v>
                </c:pt>
                <c:pt idx="4340">
                  <c:v>295</c:v>
                </c:pt>
                <c:pt idx="4341">
                  <c:v>295.5</c:v>
                </c:pt>
                <c:pt idx="4342">
                  <c:v>296</c:v>
                </c:pt>
                <c:pt idx="4343">
                  <c:v>296.5</c:v>
                </c:pt>
                <c:pt idx="4344">
                  <c:v>297</c:v>
                </c:pt>
                <c:pt idx="4345">
                  <c:v>297.5</c:v>
                </c:pt>
                <c:pt idx="4346">
                  <c:v>298</c:v>
                </c:pt>
                <c:pt idx="4347">
                  <c:v>298.5</c:v>
                </c:pt>
                <c:pt idx="4348">
                  <c:v>299</c:v>
                </c:pt>
                <c:pt idx="4349">
                  <c:v>299.5</c:v>
                </c:pt>
                <c:pt idx="4350">
                  <c:v>300</c:v>
                </c:pt>
                <c:pt idx="4351">
                  <c:v>300.5</c:v>
                </c:pt>
                <c:pt idx="4352">
                  <c:v>301</c:v>
                </c:pt>
                <c:pt idx="4353">
                  <c:v>301.5</c:v>
                </c:pt>
                <c:pt idx="4354">
                  <c:v>302</c:v>
                </c:pt>
                <c:pt idx="4355">
                  <c:v>302.5</c:v>
                </c:pt>
                <c:pt idx="4356">
                  <c:v>303</c:v>
                </c:pt>
                <c:pt idx="4357">
                  <c:v>303.5</c:v>
                </c:pt>
                <c:pt idx="4358">
                  <c:v>304</c:v>
                </c:pt>
                <c:pt idx="4359">
                  <c:v>304.5</c:v>
                </c:pt>
                <c:pt idx="4360">
                  <c:v>305</c:v>
                </c:pt>
                <c:pt idx="4361">
                  <c:v>305.5</c:v>
                </c:pt>
                <c:pt idx="4362">
                  <c:v>306</c:v>
                </c:pt>
                <c:pt idx="4363">
                  <c:v>306.5</c:v>
                </c:pt>
                <c:pt idx="4364">
                  <c:v>307</c:v>
                </c:pt>
                <c:pt idx="4365">
                  <c:v>307.5</c:v>
                </c:pt>
                <c:pt idx="4366">
                  <c:v>308</c:v>
                </c:pt>
                <c:pt idx="4367">
                  <c:v>308.5</c:v>
                </c:pt>
                <c:pt idx="4368">
                  <c:v>309</c:v>
                </c:pt>
                <c:pt idx="4369">
                  <c:v>309.5</c:v>
                </c:pt>
                <c:pt idx="4370">
                  <c:v>310</c:v>
                </c:pt>
                <c:pt idx="4371">
                  <c:v>310.5</c:v>
                </c:pt>
                <c:pt idx="4372">
                  <c:v>311</c:v>
                </c:pt>
                <c:pt idx="4373">
                  <c:v>311.5</c:v>
                </c:pt>
                <c:pt idx="4374">
                  <c:v>312</c:v>
                </c:pt>
                <c:pt idx="4375">
                  <c:v>312.5</c:v>
                </c:pt>
                <c:pt idx="4376">
                  <c:v>313</c:v>
                </c:pt>
                <c:pt idx="4377">
                  <c:v>313.5</c:v>
                </c:pt>
                <c:pt idx="4378">
                  <c:v>314</c:v>
                </c:pt>
                <c:pt idx="4379">
                  <c:v>314.5</c:v>
                </c:pt>
                <c:pt idx="4380">
                  <c:v>315</c:v>
                </c:pt>
                <c:pt idx="4381">
                  <c:v>315.5</c:v>
                </c:pt>
                <c:pt idx="4382">
                  <c:v>316</c:v>
                </c:pt>
                <c:pt idx="4383">
                  <c:v>316.5</c:v>
                </c:pt>
                <c:pt idx="4384">
                  <c:v>317</c:v>
                </c:pt>
                <c:pt idx="4385">
                  <c:v>317.5</c:v>
                </c:pt>
                <c:pt idx="4386">
                  <c:v>318</c:v>
                </c:pt>
                <c:pt idx="4387">
                  <c:v>318.5</c:v>
                </c:pt>
                <c:pt idx="4388">
                  <c:v>319</c:v>
                </c:pt>
                <c:pt idx="4389">
                  <c:v>319.5</c:v>
                </c:pt>
                <c:pt idx="4390">
                  <c:v>320</c:v>
                </c:pt>
                <c:pt idx="4391">
                  <c:v>320.5</c:v>
                </c:pt>
                <c:pt idx="4392">
                  <c:v>321</c:v>
                </c:pt>
                <c:pt idx="4393">
                  <c:v>321.5</c:v>
                </c:pt>
                <c:pt idx="4394">
                  <c:v>322</c:v>
                </c:pt>
                <c:pt idx="4395">
                  <c:v>322.5</c:v>
                </c:pt>
                <c:pt idx="4396">
                  <c:v>323</c:v>
                </c:pt>
                <c:pt idx="4397">
                  <c:v>323.5</c:v>
                </c:pt>
                <c:pt idx="4398">
                  <c:v>324</c:v>
                </c:pt>
                <c:pt idx="4399">
                  <c:v>324.5</c:v>
                </c:pt>
                <c:pt idx="4400">
                  <c:v>325</c:v>
                </c:pt>
                <c:pt idx="4401">
                  <c:v>325.5</c:v>
                </c:pt>
                <c:pt idx="4402">
                  <c:v>326</c:v>
                </c:pt>
                <c:pt idx="4403">
                  <c:v>326.5</c:v>
                </c:pt>
                <c:pt idx="4404">
                  <c:v>327</c:v>
                </c:pt>
                <c:pt idx="4405">
                  <c:v>327.5</c:v>
                </c:pt>
                <c:pt idx="4406">
                  <c:v>328</c:v>
                </c:pt>
                <c:pt idx="4407">
                  <c:v>328.5</c:v>
                </c:pt>
                <c:pt idx="4408">
                  <c:v>329</c:v>
                </c:pt>
                <c:pt idx="4409">
                  <c:v>329.5</c:v>
                </c:pt>
                <c:pt idx="4410">
                  <c:v>330</c:v>
                </c:pt>
                <c:pt idx="4411">
                  <c:v>330.5</c:v>
                </c:pt>
                <c:pt idx="4412">
                  <c:v>331</c:v>
                </c:pt>
                <c:pt idx="4413">
                  <c:v>331.5</c:v>
                </c:pt>
                <c:pt idx="4414">
                  <c:v>332</c:v>
                </c:pt>
                <c:pt idx="4415">
                  <c:v>332.5</c:v>
                </c:pt>
                <c:pt idx="4416">
                  <c:v>333</c:v>
                </c:pt>
                <c:pt idx="4417">
                  <c:v>333.5</c:v>
                </c:pt>
                <c:pt idx="4418">
                  <c:v>334</c:v>
                </c:pt>
                <c:pt idx="4419">
                  <c:v>334.5</c:v>
                </c:pt>
                <c:pt idx="4420">
                  <c:v>335</c:v>
                </c:pt>
                <c:pt idx="4421">
                  <c:v>335.5</c:v>
                </c:pt>
                <c:pt idx="4422">
                  <c:v>336</c:v>
                </c:pt>
                <c:pt idx="4423">
                  <c:v>336.5</c:v>
                </c:pt>
                <c:pt idx="4424">
                  <c:v>337</c:v>
                </c:pt>
                <c:pt idx="4425">
                  <c:v>337.5</c:v>
                </c:pt>
                <c:pt idx="4426">
                  <c:v>338</c:v>
                </c:pt>
                <c:pt idx="4427">
                  <c:v>338.5</c:v>
                </c:pt>
                <c:pt idx="4428">
                  <c:v>339</c:v>
                </c:pt>
                <c:pt idx="4429">
                  <c:v>339.5</c:v>
                </c:pt>
                <c:pt idx="4430">
                  <c:v>340</c:v>
                </c:pt>
                <c:pt idx="4431">
                  <c:v>340.5</c:v>
                </c:pt>
                <c:pt idx="4432">
                  <c:v>341</c:v>
                </c:pt>
                <c:pt idx="4433">
                  <c:v>341.5</c:v>
                </c:pt>
                <c:pt idx="4434">
                  <c:v>342</c:v>
                </c:pt>
                <c:pt idx="4435">
                  <c:v>342.5</c:v>
                </c:pt>
                <c:pt idx="4436">
                  <c:v>343</c:v>
                </c:pt>
                <c:pt idx="4437">
                  <c:v>343.5</c:v>
                </c:pt>
                <c:pt idx="4438">
                  <c:v>344</c:v>
                </c:pt>
                <c:pt idx="4439">
                  <c:v>344.5</c:v>
                </c:pt>
                <c:pt idx="4440">
                  <c:v>345</c:v>
                </c:pt>
                <c:pt idx="4441">
                  <c:v>345.5</c:v>
                </c:pt>
                <c:pt idx="4442">
                  <c:v>346</c:v>
                </c:pt>
                <c:pt idx="4443">
                  <c:v>346.5</c:v>
                </c:pt>
                <c:pt idx="4444">
                  <c:v>347</c:v>
                </c:pt>
                <c:pt idx="4445">
                  <c:v>347.5</c:v>
                </c:pt>
                <c:pt idx="4446">
                  <c:v>348</c:v>
                </c:pt>
                <c:pt idx="4447">
                  <c:v>348.5</c:v>
                </c:pt>
                <c:pt idx="4448">
                  <c:v>349</c:v>
                </c:pt>
                <c:pt idx="4449">
                  <c:v>349.5</c:v>
                </c:pt>
                <c:pt idx="4450">
                  <c:v>350</c:v>
                </c:pt>
                <c:pt idx="4451">
                  <c:v>350.5</c:v>
                </c:pt>
                <c:pt idx="4452">
                  <c:v>351</c:v>
                </c:pt>
                <c:pt idx="4453">
                  <c:v>351.5</c:v>
                </c:pt>
                <c:pt idx="4454">
                  <c:v>352</c:v>
                </c:pt>
                <c:pt idx="4455">
                  <c:v>352.5</c:v>
                </c:pt>
                <c:pt idx="4456">
                  <c:v>353</c:v>
                </c:pt>
                <c:pt idx="4457">
                  <c:v>353.5</c:v>
                </c:pt>
                <c:pt idx="4458">
                  <c:v>354</c:v>
                </c:pt>
                <c:pt idx="4459">
                  <c:v>354.5</c:v>
                </c:pt>
                <c:pt idx="4460">
                  <c:v>355</c:v>
                </c:pt>
                <c:pt idx="4461">
                  <c:v>355.5</c:v>
                </c:pt>
                <c:pt idx="4462">
                  <c:v>356</c:v>
                </c:pt>
                <c:pt idx="4463">
                  <c:v>356.5</c:v>
                </c:pt>
                <c:pt idx="4464">
                  <c:v>357</c:v>
                </c:pt>
                <c:pt idx="4465">
                  <c:v>357.5</c:v>
                </c:pt>
                <c:pt idx="4466">
                  <c:v>358</c:v>
                </c:pt>
                <c:pt idx="4467">
                  <c:v>358.5</c:v>
                </c:pt>
                <c:pt idx="4468">
                  <c:v>359</c:v>
                </c:pt>
                <c:pt idx="4469">
                  <c:v>359.5</c:v>
                </c:pt>
                <c:pt idx="4470">
                  <c:v>360</c:v>
                </c:pt>
                <c:pt idx="4471">
                  <c:v>360.5</c:v>
                </c:pt>
                <c:pt idx="4472">
                  <c:v>361</c:v>
                </c:pt>
                <c:pt idx="4473">
                  <c:v>361.5</c:v>
                </c:pt>
                <c:pt idx="4474">
                  <c:v>362</c:v>
                </c:pt>
                <c:pt idx="4475">
                  <c:v>362.5</c:v>
                </c:pt>
                <c:pt idx="4476">
                  <c:v>363</c:v>
                </c:pt>
                <c:pt idx="4477">
                  <c:v>363.5</c:v>
                </c:pt>
                <c:pt idx="4478">
                  <c:v>364</c:v>
                </c:pt>
                <c:pt idx="4479">
                  <c:v>364.5</c:v>
                </c:pt>
                <c:pt idx="4480">
                  <c:v>365</c:v>
                </c:pt>
                <c:pt idx="4481">
                  <c:v>365.5</c:v>
                </c:pt>
                <c:pt idx="4482">
                  <c:v>366</c:v>
                </c:pt>
                <c:pt idx="4483">
                  <c:v>366.5</c:v>
                </c:pt>
                <c:pt idx="4484">
                  <c:v>367</c:v>
                </c:pt>
                <c:pt idx="4485">
                  <c:v>367.5</c:v>
                </c:pt>
                <c:pt idx="4486">
                  <c:v>368</c:v>
                </c:pt>
                <c:pt idx="4487">
                  <c:v>368.5</c:v>
                </c:pt>
                <c:pt idx="4488">
                  <c:v>369</c:v>
                </c:pt>
                <c:pt idx="4489">
                  <c:v>369.5</c:v>
                </c:pt>
                <c:pt idx="4490">
                  <c:v>370</c:v>
                </c:pt>
                <c:pt idx="4491">
                  <c:v>370.5</c:v>
                </c:pt>
                <c:pt idx="4492">
                  <c:v>371</c:v>
                </c:pt>
                <c:pt idx="4493">
                  <c:v>371.5</c:v>
                </c:pt>
                <c:pt idx="4494">
                  <c:v>372</c:v>
                </c:pt>
                <c:pt idx="4495">
                  <c:v>372.5</c:v>
                </c:pt>
                <c:pt idx="4496">
                  <c:v>373</c:v>
                </c:pt>
                <c:pt idx="4497">
                  <c:v>373.5</c:v>
                </c:pt>
                <c:pt idx="4498">
                  <c:v>374</c:v>
                </c:pt>
                <c:pt idx="4499">
                  <c:v>374.5</c:v>
                </c:pt>
                <c:pt idx="4500">
                  <c:v>375</c:v>
                </c:pt>
                <c:pt idx="4501">
                  <c:v>375.5</c:v>
                </c:pt>
                <c:pt idx="4502">
                  <c:v>376</c:v>
                </c:pt>
                <c:pt idx="4503">
                  <c:v>376.5</c:v>
                </c:pt>
                <c:pt idx="4504">
                  <c:v>377</c:v>
                </c:pt>
                <c:pt idx="4505">
                  <c:v>377.5</c:v>
                </c:pt>
                <c:pt idx="4506">
                  <c:v>378</c:v>
                </c:pt>
                <c:pt idx="4507">
                  <c:v>378.5</c:v>
                </c:pt>
                <c:pt idx="4508">
                  <c:v>379</c:v>
                </c:pt>
                <c:pt idx="4509">
                  <c:v>379.5</c:v>
                </c:pt>
                <c:pt idx="4510">
                  <c:v>380</c:v>
                </c:pt>
                <c:pt idx="4511">
                  <c:v>380.5</c:v>
                </c:pt>
                <c:pt idx="4512">
                  <c:v>381</c:v>
                </c:pt>
                <c:pt idx="4513">
                  <c:v>381.5</c:v>
                </c:pt>
                <c:pt idx="4514">
                  <c:v>382</c:v>
                </c:pt>
                <c:pt idx="4515">
                  <c:v>382.5</c:v>
                </c:pt>
                <c:pt idx="4516">
                  <c:v>383</c:v>
                </c:pt>
                <c:pt idx="4517">
                  <c:v>383.5</c:v>
                </c:pt>
                <c:pt idx="4518">
                  <c:v>384</c:v>
                </c:pt>
                <c:pt idx="4519">
                  <c:v>384.5</c:v>
                </c:pt>
                <c:pt idx="4520">
                  <c:v>385</c:v>
                </c:pt>
                <c:pt idx="4521">
                  <c:v>385.5</c:v>
                </c:pt>
                <c:pt idx="4522">
                  <c:v>386</c:v>
                </c:pt>
                <c:pt idx="4523">
                  <c:v>386.5</c:v>
                </c:pt>
                <c:pt idx="4524">
                  <c:v>387</c:v>
                </c:pt>
                <c:pt idx="4525">
                  <c:v>387.5</c:v>
                </c:pt>
                <c:pt idx="4526">
                  <c:v>388</c:v>
                </c:pt>
                <c:pt idx="4527">
                  <c:v>388.5</c:v>
                </c:pt>
                <c:pt idx="4528">
                  <c:v>389</c:v>
                </c:pt>
                <c:pt idx="4529">
                  <c:v>389.5</c:v>
                </c:pt>
                <c:pt idx="4530">
                  <c:v>390</c:v>
                </c:pt>
                <c:pt idx="4531">
                  <c:v>390.5</c:v>
                </c:pt>
                <c:pt idx="4532">
                  <c:v>391</c:v>
                </c:pt>
                <c:pt idx="4533">
                  <c:v>391.5</c:v>
                </c:pt>
                <c:pt idx="4534">
                  <c:v>392</c:v>
                </c:pt>
                <c:pt idx="4535">
                  <c:v>392.5</c:v>
                </c:pt>
                <c:pt idx="4536">
                  <c:v>393</c:v>
                </c:pt>
                <c:pt idx="4537">
                  <c:v>393.5</c:v>
                </c:pt>
                <c:pt idx="4538">
                  <c:v>394</c:v>
                </c:pt>
                <c:pt idx="4539">
                  <c:v>394.5</c:v>
                </c:pt>
                <c:pt idx="4540">
                  <c:v>395</c:v>
                </c:pt>
                <c:pt idx="4541">
                  <c:v>395.5</c:v>
                </c:pt>
                <c:pt idx="4542">
                  <c:v>396</c:v>
                </c:pt>
                <c:pt idx="4543">
                  <c:v>396.5</c:v>
                </c:pt>
                <c:pt idx="4544">
                  <c:v>397</c:v>
                </c:pt>
                <c:pt idx="4545">
                  <c:v>397.5</c:v>
                </c:pt>
                <c:pt idx="4546">
                  <c:v>398</c:v>
                </c:pt>
                <c:pt idx="4547">
                  <c:v>398.5</c:v>
                </c:pt>
                <c:pt idx="4548">
                  <c:v>399</c:v>
                </c:pt>
                <c:pt idx="4549">
                  <c:v>399.5</c:v>
                </c:pt>
                <c:pt idx="4550">
                  <c:v>400</c:v>
                </c:pt>
                <c:pt idx="4551">
                  <c:v>400.5</c:v>
                </c:pt>
                <c:pt idx="4552">
                  <c:v>401</c:v>
                </c:pt>
                <c:pt idx="4553">
                  <c:v>401.5</c:v>
                </c:pt>
                <c:pt idx="4554">
                  <c:v>402</c:v>
                </c:pt>
                <c:pt idx="4555">
                  <c:v>402.5</c:v>
                </c:pt>
                <c:pt idx="4556">
                  <c:v>403</c:v>
                </c:pt>
                <c:pt idx="4557">
                  <c:v>403.5</c:v>
                </c:pt>
                <c:pt idx="4558">
                  <c:v>404</c:v>
                </c:pt>
                <c:pt idx="4559">
                  <c:v>404.5</c:v>
                </c:pt>
                <c:pt idx="4560">
                  <c:v>405</c:v>
                </c:pt>
                <c:pt idx="4561">
                  <c:v>405.5</c:v>
                </c:pt>
                <c:pt idx="4562">
                  <c:v>406</c:v>
                </c:pt>
                <c:pt idx="4563">
                  <c:v>406.5</c:v>
                </c:pt>
                <c:pt idx="4564">
                  <c:v>407</c:v>
                </c:pt>
                <c:pt idx="4565">
                  <c:v>407.5</c:v>
                </c:pt>
                <c:pt idx="4566">
                  <c:v>408</c:v>
                </c:pt>
                <c:pt idx="4567">
                  <c:v>408.5</c:v>
                </c:pt>
                <c:pt idx="4568">
                  <c:v>409</c:v>
                </c:pt>
                <c:pt idx="4569">
                  <c:v>409.5</c:v>
                </c:pt>
                <c:pt idx="4570">
                  <c:v>410</c:v>
                </c:pt>
                <c:pt idx="4571">
                  <c:v>410.5</c:v>
                </c:pt>
                <c:pt idx="4572">
                  <c:v>411</c:v>
                </c:pt>
                <c:pt idx="4573">
                  <c:v>411.5</c:v>
                </c:pt>
                <c:pt idx="4574">
                  <c:v>412</c:v>
                </c:pt>
                <c:pt idx="4575">
                  <c:v>412.5</c:v>
                </c:pt>
                <c:pt idx="4576">
                  <c:v>413</c:v>
                </c:pt>
                <c:pt idx="4577">
                  <c:v>413.5</c:v>
                </c:pt>
                <c:pt idx="4578">
                  <c:v>414</c:v>
                </c:pt>
                <c:pt idx="4579">
                  <c:v>414.5</c:v>
                </c:pt>
                <c:pt idx="4580">
                  <c:v>415</c:v>
                </c:pt>
                <c:pt idx="4581">
                  <c:v>415.5</c:v>
                </c:pt>
                <c:pt idx="4582">
                  <c:v>416</c:v>
                </c:pt>
                <c:pt idx="4583">
                  <c:v>416.5</c:v>
                </c:pt>
                <c:pt idx="4584">
                  <c:v>417</c:v>
                </c:pt>
                <c:pt idx="4585">
                  <c:v>417.5</c:v>
                </c:pt>
                <c:pt idx="4586">
                  <c:v>418</c:v>
                </c:pt>
                <c:pt idx="4587">
                  <c:v>418.5</c:v>
                </c:pt>
                <c:pt idx="4588">
                  <c:v>419</c:v>
                </c:pt>
                <c:pt idx="4589">
                  <c:v>419.5</c:v>
                </c:pt>
                <c:pt idx="4590">
                  <c:v>420</c:v>
                </c:pt>
                <c:pt idx="4591">
                  <c:v>420.5</c:v>
                </c:pt>
                <c:pt idx="4592">
                  <c:v>421</c:v>
                </c:pt>
                <c:pt idx="4593">
                  <c:v>421.5</c:v>
                </c:pt>
                <c:pt idx="4594">
                  <c:v>422</c:v>
                </c:pt>
                <c:pt idx="4595">
                  <c:v>422.5</c:v>
                </c:pt>
                <c:pt idx="4596">
                  <c:v>423</c:v>
                </c:pt>
                <c:pt idx="4597">
                  <c:v>423.5</c:v>
                </c:pt>
                <c:pt idx="4598">
                  <c:v>424</c:v>
                </c:pt>
                <c:pt idx="4599">
                  <c:v>424.5</c:v>
                </c:pt>
                <c:pt idx="4600">
                  <c:v>425</c:v>
                </c:pt>
                <c:pt idx="4601">
                  <c:v>425.5</c:v>
                </c:pt>
                <c:pt idx="4602">
                  <c:v>426</c:v>
                </c:pt>
                <c:pt idx="4603">
                  <c:v>426.5</c:v>
                </c:pt>
                <c:pt idx="4604">
                  <c:v>427</c:v>
                </c:pt>
                <c:pt idx="4605">
                  <c:v>427.5</c:v>
                </c:pt>
                <c:pt idx="4606">
                  <c:v>428</c:v>
                </c:pt>
                <c:pt idx="4607">
                  <c:v>428.5</c:v>
                </c:pt>
                <c:pt idx="4608">
                  <c:v>429</c:v>
                </c:pt>
                <c:pt idx="4609">
                  <c:v>429.5</c:v>
                </c:pt>
                <c:pt idx="4610">
                  <c:v>430</c:v>
                </c:pt>
                <c:pt idx="4611">
                  <c:v>430.5</c:v>
                </c:pt>
                <c:pt idx="4612">
                  <c:v>431</c:v>
                </c:pt>
                <c:pt idx="4613">
                  <c:v>431.5</c:v>
                </c:pt>
                <c:pt idx="4614">
                  <c:v>432</c:v>
                </c:pt>
                <c:pt idx="4615">
                  <c:v>432.5</c:v>
                </c:pt>
                <c:pt idx="4616">
                  <c:v>433</c:v>
                </c:pt>
                <c:pt idx="4617">
                  <c:v>433.5</c:v>
                </c:pt>
                <c:pt idx="4618">
                  <c:v>434</c:v>
                </c:pt>
                <c:pt idx="4619">
                  <c:v>434.5</c:v>
                </c:pt>
                <c:pt idx="4620">
                  <c:v>435</c:v>
                </c:pt>
                <c:pt idx="4621">
                  <c:v>435.5</c:v>
                </c:pt>
                <c:pt idx="4622">
                  <c:v>436</c:v>
                </c:pt>
                <c:pt idx="4623">
                  <c:v>436.5</c:v>
                </c:pt>
                <c:pt idx="4624">
                  <c:v>437</c:v>
                </c:pt>
                <c:pt idx="4625">
                  <c:v>437.5</c:v>
                </c:pt>
                <c:pt idx="4626">
                  <c:v>438</c:v>
                </c:pt>
                <c:pt idx="4627">
                  <c:v>438.5</c:v>
                </c:pt>
                <c:pt idx="4628">
                  <c:v>439</c:v>
                </c:pt>
                <c:pt idx="4629">
                  <c:v>439.5</c:v>
                </c:pt>
                <c:pt idx="4630">
                  <c:v>440</c:v>
                </c:pt>
                <c:pt idx="4631">
                  <c:v>440.5</c:v>
                </c:pt>
                <c:pt idx="4632">
                  <c:v>441</c:v>
                </c:pt>
                <c:pt idx="4633">
                  <c:v>441.5</c:v>
                </c:pt>
                <c:pt idx="4634">
                  <c:v>442</c:v>
                </c:pt>
                <c:pt idx="4635">
                  <c:v>442.5</c:v>
                </c:pt>
                <c:pt idx="4636">
                  <c:v>443</c:v>
                </c:pt>
                <c:pt idx="4637">
                  <c:v>443.5</c:v>
                </c:pt>
                <c:pt idx="4638">
                  <c:v>444</c:v>
                </c:pt>
                <c:pt idx="4639">
                  <c:v>444.5</c:v>
                </c:pt>
                <c:pt idx="4640">
                  <c:v>445</c:v>
                </c:pt>
                <c:pt idx="4641">
                  <c:v>445.5</c:v>
                </c:pt>
                <c:pt idx="4642">
                  <c:v>446</c:v>
                </c:pt>
                <c:pt idx="4643">
                  <c:v>446.5</c:v>
                </c:pt>
                <c:pt idx="4644">
                  <c:v>447</c:v>
                </c:pt>
                <c:pt idx="4645">
                  <c:v>447.5</c:v>
                </c:pt>
                <c:pt idx="4646">
                  <c:v>448</c:v>
                </c:pt>
                <c:pt idx="4647">
                  <c:v>448.5</c:v>
                </c:pt>
                <c:pt idx="4648">
                  <c:v>449</c:v>
                </c:pt>
                <c:pt idx="4649">
                  <c:v>449.5</c:v>
                </c:pt>
                <c:pt idx="4650">
                  <c:v>450</c:v>
                </c:pt>
                <c:pt idx="4651">
                  <c:v>450.5</c:v>
                </c:pt>
                <c:pt idx="4652">
                  <c:v>451</c:v>
                </c:pt>
                <c:pt idx="4653">
                  <c:v>451.5</c:v>
                </c:pt>
                <c:pt idx="4654">
                  <c:v>452</c:v>
                </c:pt>
                <c:pt idx="4655">
                  <c:v>452.5</c:v>
                </c:pt>
                <c:pt idx="4656">
                  <c:v>453</c:v>
                </c:pt>
                <c:pt idx="4657">
                  <c:v>453.5</c:v>
                </c:pt>
                <c:pt idx="4658">
                  <c:v>454</c:v>
                </c:pt>
                <c:pt idx="4659">
                  <c:v>454.5</c:v>
                </c:pt>
                <c:pt idx="4660">
                  <c:v>455</c:v>
                </c:pt>
                <c:pt idx="4661">
                  <c:v>455.5</c:v>
                </c:pt>
                <c:pt idx="4662">
                  <c:v>456</c:v>
                </c:pt>
                <c:pt idx="4663">
                  <c:v>456.5</c:v>
                </c:pt>
                <c:pt idx="4664">
                  <c:v>457</c:v>
                </c:pt>
                <c:pt idx="4665">
                  <c:v>457.5</c:v>
                </c:pt>
                <c:pt idx="4666">
                  <c:v>458</c:v>
                </c:pt>
                <c:pt idx="4667">
                  <c:v>458.5</c:v>
                </c:pt>
                <c:pt idx="4668">
                  <c:v>459</c:v>
                </c:pt>
                <c:pt idx="4669">
                  <c:v>459.5</c:v>
                </c:pt>
                <c:pt idx="4670">
                  <c:v>460</c:v>
                </c:pt>
                <c:pt idx="4671">
                  <c:v>460.5</c:v>
                </c:pt>
                <c:pt idx="4672">
                  <c:v>461</c:v>
                </c:pt>
                <c:pt idx="4673">
                  <c:v>461.5</c:v>
                </c:pt>
                <c:pt idx="4674">
                  <c:v>462</c:v>
                </c:pt>
                <c:pt idx="4675">
                  <c:v>462.5</c:v>
                </c:pt>
                <c:pt idx="4676">
                  <c:v>463</c:v>
                </c:pt>
                <c:pt idx="4677">
                  <c:v>463.5</c:v>
                </c:pt>
                <c:pt idx="4678">
                  <c:v>464</c:v>
                </c:pt>
                <c:pt idx="4679">
                  <c:v>464.5</c:v>
                </c:pt>
                <c:pt idx="4680">
                  <c:v>465</c:v>
                </c:pt>
                <c:pt idx="4681">
                  <c:v>465.5</c:v>
                </c:pt>
                <c:pt idx="4682">
                  <c:v>466</c:v>
                </c:pt>
                <c:pt idx="4683">
                  <c:v>466.5</c:v>
                </c:pt>
                <c:pt idx="4684">
                  <c:v>467</c:v>
                </c:pt>
                <c:pt idx="4685">
                  <c:v>467.5</c:v>
                </c:pt>
                <c:pt idx="4686">
                  <c:v>468</c:v>
                </c:pt>
                <c:pt idx="4687">
                  <c:v>468.5</c:v>
                </c:pt>
                <c:pt idx="4688">
                  <c:v>469</c:v>
                </c:pt>
                <c:pt idx="4689">
                  <c:v>469.5</c:v>
                </c:pt>
                <c:pt idx="4690">
                  <c:v>470</c:v>
                </c:pt>
                <c:pt idx="4691">
                  <c:v>470.5</c:v>
                </c:pt>
                <c:pt idx="4692">
                  <c:v>471</c:v>
                </c:pt>
                <c:pt idx="4693">
                  <c:v>471.5</c:v>
                </c:pt>
                <c:pt idx="4694">
                  <c:v>472</c:v>
                </c:pt>
                <c:pt idx="4695">
                  <c:v>472.5</c:v>
                </c:pt>
                <c:pt idx="4696">
                  <c:v>473</c:v>
                </c:pt>
                <c:pt idx="4697">
                  <c:v>473.5</c:v>
                </c:pt>
                <c:pt idx="4698">
                  <c:v>474</c:v>
                </c:pt>
                <c:pt idx="4699">
                  <c:v>474.5</c:v>
                </c:pt>
                <c:pt idx="4700">
                  <c:v>475</c:v>
                </c:pt>
                <c:pt idx="4701">
                  <c:v>475.5</c:v>
                </c:pt>
                <c:pt idx="4702">
                  <c:v>476</c:v>
                </c:pt>
                <c:pt idx="4703">
                  <c:v>476.5</c:v>
                </c:pt>
                <c:pt idx="4704">
                  <c:v>477</c:v>
                </c:pt>
                <c:pt idx="4705">
                  <c:v>477.5</c:v>
                </c:pt>
                <c:pt idx="4706">
                  <c:v>478</c:v>
                </c:pt>
                <c:pt idx="4707">
                  <c:v>478.5</c:v>
                </c:pt>
                <c:pt idx="4708">
                  <c:v>479</c:v>
                </c:pt>
                <c:pt idx="4709">
                  <c:v>479.5</c:v>
                </c:pt>
                <c:pt idx="4710">
                  <c:v>480</c:v>
                </c:pt>
                <c:pt idx="4711">
                  <c:v>480.5</c:v>
                </c:pt>
                <c:pt idx="4712">
                  <c:v>481</c:v>
                </c:pt>
                <c:pt idx="4713">
                  <c:v>481.5</c:v>
                </c:pt>
                <c:pt idx="4714">
                  <c:v>482</c:v>
                </c:pt>
                <c:pt idx="4715">
                  <c:v>482.5</c:v>
                </c:pt>
                <c:pt idx="4716">
                  <c:v>483</c:v>
                </c:pt>
                <c:pt idx="4717">
                  <c:v>483.5</c:v>
                </c:pt>
                <c:pt idx="4718">
                  <c:v>484</c:v>
                </c:pt>
                <c:pt idx="4719">
                  <c:v>484.5</c:v>
                </c:pt>
                <c:pt idx="4720">
                  <c:v>485</c:v>
                </c:pt>
                <c:pt idx="4721">
                  <c:v>485.5</c:v>
                </c:pt>
                <c:pt idx="4722">
                  <c:v>486</c:v>
                </c:pt>
                <c:pt idx="4723">
                  <c:v>486.5</c:v>
                </c:pt>
                <c:pt idx="4724">
                  <c:v>487</c:v>
                </c:pt>
                <c:pt idx="4725">
                  <c:v>487.5</c:v>
                </c:pt>
                <c:pt idx="4726">
                  <c:v>488</c:v>
                </c:pt>
                <c:pt idx="4727">
                  <c:v>488.5</c:v>
                </c:pt>
                <c:pt idx="4728">
                  <c:v>489</c:v>
                </c:pt>
                <c:pt idx="4729">
                  <c:v>489.5</c:v>
                </c:pt>
                <c:pt idx="4730">
                  <c:v>490</c:v>
                </c:pt>
                <c:pt idx="4731">
                  <c:v>490.5</c:v>
                </c:pt>
                <c:pt idx="4732">
                  <c:v>491</c:v>
                </c:pt>
                <c:pt idx="4733">
                  <c:v>491.5</c:v>
                </c:pt>
                <c:pt idx="4734">
                  <c:v>492</c:v>
                </c:pt>
                <c:pt idx="4735">
                  <c:v>492.5</c:v>
                </c:pt>
                <c:pt idx="4736">
                  <c:v>493</c:v>
                </c:pt>
                <c:pt idx="4737">
                  <c:v>493.5</c:v>
                </c:pt>
                <c:pt idx="4738">
                  <c:v>494</c:v>
                </c:pt>
                <c:pt idx="4739">
                  <c:v>494.5</c:v>
                </c:pt>
                <c:pt idx="4740">
                  <c:v>495</c:v>
                </c:pt>
                <c:pt idx="4741">
                  <c:v>495.5</c:v>
                </c:pt>
                <c:pt idx="4742">
                  <c:v>496</c:v>
                </c:pt>
                <c:pt idx="4743">
                  <c:v>496.5</c:v>
                </c:pt>
                <c:pt idx="4744">
                  <c:v>497</c:v>
                </c:pt>
                <c:pt idx="4745">
                  <c:v>497.5</c:v>
                </c:pt>
                <c:pt idx="4746">
                  <c:v>498</c:v>
                </c:pt>
                <c:pt idx="4747">
                  <c:v>498.5</c:v>
                </c:pt>
                <c:pt idx="4748">
                  <c:v>499</c:v>
                </c:pt>
                <c:pt idx="4749">
                  <c:v>499.5</c:v>
                </c:pt>
                <c:pt idx="4750">
                  <c:v>500</c:v>
                </c:pt>
                <c:pt idx="4751">
                  <c:v>500.5</c:v>
                </c:pt>
                <c:pt idx="4752">
                  <c:v>501</c:v>
                </c:pt>
                <c:pt idx="4753">
                  <c:v>501.5</c:v>
                </c:pt>
                <c:pt idx="4754">
                  <c:v>502</c:v>
                </c:pt>
                <c:pt idx="4755">
                  <c:v>502.5</c:v>
                </c:pt>
                <c:pt idx="4756">
                  <c:v>503</c:v>
                </c:pt>
                <c:pt idx="4757">
                  <c:v>503.5</c:v>
                </c:pt>
                <c:pt idx="4758">
                  <c:v>504</c:v>
                </c:pt>
                <c:pt idx="4759">
                  <c:v>504.5</c:v>
                </c:pt>
                <c:pt idx="4760">
                  <c:v>505</c:v>
                </c:pt>
                <c:pt idx="4761">
                  <c:v>505.5</c:v>
                </c:pt>
                <c:pt idx="4762">
                  <c:v>506</c:v>
                </c:pt>
                <c:pt idx="4763">
                  <c:v>506.5</c:v>
                </c:pt>
                <c:pt idx="4764">
                  <c:v>507</c:v>
                </c:pt>
                <c:pt idx="4765">
                  <c:v>507.5</c:v>
                </c:pt>
                <c:pt idx="4766">
                  <c:v>508</c:v>
                </c:pt>
                <c:pt idx="4767">
                  <c:v>508.5</c:v>
                </c:pt>
                <c:pt idx="4768">
                  <c:v>509</c:v>
                </c:pt>
                <c:pt idx="4769">
                  <c:v>509.5</c:v>
                </c:pt>
                <c:pt idx="4770">
                  <c:v>510</c:v>
                </c:pt>
                <c:pt idx="4771">
                  <c:v>510.5</c:v>
                </c:pt>
                <c:pt idx="4772">
                  <c:v>511</c:v>
                </c:pt>
                <c:pt idx="4773">
                  <c:v>511.5</c:v>
                </c:pt>
                <c:pt idx="4774">
                  <c:v>512</c:v>
                </c:pt>
                <c:pt idx="4775">
                  <c:v>512.5</c:v>
                </c:pt>
                <c:pt idx="4776">
                  <c:v>513</c:v>
                </c:pt>
                <c:pt idx="4777">
                  <c:v>513.5</c:v>
                </c:pt>
                <c:pt idx="4778">
                  <c:v>514</c:v>
                </c:pt>
                <c:pt idx="4779">
                  <c:v>514.5</c:v>
                </c:pt>
                <c:pt idx="4780">
                  <c:v>515</c:v>
                </c:pt>
                <c:pt idx="4781">
                  <c:v>515.5</c:v>
                </c:pt>
                <c:pt idx="4782">
                  <c:v>516</c:v>
                </c:pt>
                <c:pt idx="4783">
                  <c:v>516.5</c:v>
                </c:pt>
                <c:pt idx="4784">
                  <c:v>517</c:v>
                </c:pt>
                <c:pt idx="4785">
                  <c:v>517.5</c:v>
                </c:pt>
                <c:pt idx="4786">
                  <c:v>518</c:v>
                </c:pt>
                <c:pt idx="4787">
                  <c:v>518.5</c:v>
                </c:pt>
                <c:pt idx="4788">
                  <c:v>519</c:v>
                </c:pt>
                <c:pt idx="4789">
                  <c:v>519.5</c:v>
                </c:pt>
                <c:pt idx="4790">
                  <c:v>520</c:v>
                </c:pt>
                <c:pt idx="4791">
                  <c:v>520.5</c:v>
                </c:pt>
                <c:pt idx="4792">
                  <c:v>521</c:v>
                </c:pt>
                <c:pt idx="4793">
                  <c:v>521.5</c:v>
                </c:pt>
                <c:pt idx="4794">
                  <c:v>522</c:v>
                </c:pt>
                <c:pt idx="4795">
                  <c:v>522.5</c:v>
                </c:pt>
                <c:pt idx="4796">
                  <c:v>523</c:v>
                </c:pt>
                <c:pt idx="4797">
                  <c:v>523.5</c:v>
                </c:pt>
                <c:pt idx="4798">
                  <c:v>524</c:v>
                </c:pt>
                <c:pt idx="4799">
                  <c:v>524.5</c:v>
                </c:pt>
                <c:pt idx="4800">
                  <c:v>525</c:v>
                </c:pt>
                <c:pt idx="4801">
                  <c:v>525.5</c:v>
                </c:pt>
                <c:pt idx="4802">
                  <c:v>526</c:v>
                </c:pt>
                <c:pt idx="4803">
                  <c:v>526.5</c:v>
                </c:pt>
                <c:pt idx="4804">
                  <c:v>527</c:v>
                </c:pt>
                <c:pt idx="4805">
                  <c:v>527.5</c:v>
                </c:pt>
                <c:pt idx="4806">
                  <c:v>528</c:v>
                </c:pt>
                <c:pt idx="4807">
                  <c:v>528.5</c:v>
                </c:pt>
                <c:pt idx="4808">
                  <c:v>529</c:v>
                </c:pt>
                <c:pt idx="4809">
                  <c:v>529.5</c:v>
                </c:pt>
                <c:pt idx="4810">
                  <c:v>530</c:v>
                </c:pt>
                <c:pt idx="4811">
                  <c:v>530.5</c:v>
                </c:pt>
                <c:pt idx="4812">
                  <c:v>531</c:v>
                </c:pt>
                <c:pt idx="4813">
                  <c:v>531.5</c:v>
                </c:pt>
                <c:pt idx="4814">
                  <c:v>532</c:v>
                </c:pt>
                <c:pt idx="4815">
                  <c:v>532.5</c:v>
                </c:pt>
                <c:pt idx="4816">
                  <c:v>533</c:v>
                </c:pt>
                <c:pt idx="4817">
                  <c:v>533.5</c:v>
                </c:pt>
                <c:pt idx="4818">
                  <c:v>534</c:v>
                </c:pt>
                <c:pt idx="4819">
                  <c:v>534.5</c:v>
                </c:pt>
                <c:pt idx="4820">
                  <c:v>535</c:v>
                </c:pt>
                <c:pt idx="4821">
                  <c:v>535.5</c:v>
                </c:pt>
                <c:pt idx="4822">
                  <c:v>536</c:v>
                </c:pt>
                <c:pt idx="4823">
                  <c:v>536.5</c:v>
                </c:pt>
                <c:pt idx="4824">
                  <c:v>537</c:v>
                </c:pt>
                <c:pt idx="4825">
                  <c:v>537.5</c:v>
                </c:pt>
                <c:pt idx="4826">
                  <c:v>538</c:v>
                </c:pt>
                <c:pt idx="4827">
                  <c:v>538.5</c:v>
                </c:pt>
                <c:pt idx="4828">
                  <c:v>539</c:v>
                </c:pt>
                <c:pt idx="4829">
                  <c:v>539.5</c:v>
                </c:pt>
                <c:pt idx="4830">
                  <c:v>540</c:v>
                </c:pt>
                <c:pt idx="4831">
                  <c:v>540.5</c:v>
                </c:pt>
                <c:pt idx="4832">
                  <c:v>541</c:v>
                </c:pt>
                <c:pt idx="4833">
                  <c:v>541.5</c:v>
                </c:pt>
                <c:pt idx="4834">
                  <c:v>542</c:v>
                </c:pt>
                <c:pt idx="4835">
                  <c:v>542.5</c:v>
                </c:pt>
                <c:pt idx="4836">
                  <c:v>543</c:v>
                </c:pt>
                <c:pt idx="4837">
                  <c:v>543.5</c:v>
                </c:pt>
                <c:pt idx="4838">
                  <c:v>544</c:v>
                </c:pt>
                <c:pt idx="4839">
                  <c:v>544.5</c:v>
                </c:pt>
                <c:pt idx="4840">
                  <c:v>545</c:v>
                </c:pt>
                <c:pt idx="4841">
                  <c:v>545.5</c:v>
                </c:pt>
                <c:pt idx="4842">
                  <c:v>546</c:v>
                </c:pt>
                <c:pt idx="4843">
                  <c:v>546.5</c:v>
                </c:pt>
                <c:pt idx="4844">
                  <c:v>547</c:v>
                </c:pt>
                <c:pt idx="4845">
                  <c:v>547.5</c:v>
                </c:pt>
                <c:pt idx="4846">
                  <c:v>548</c:v>
                </c:pt>
                <c:pt idx="4847">
                  <c:v>548.5</c:v>
                </c:pt>
                <c:pt idx="4848">
                  <c:v>549</c:v>
                </c:pt>
                <c:pt idx="4849">
                  <c:v>549.5</c:v>
                </c:pt>
                <c:pt idx="4850">
                  <c:v>550</c:v>
                </c:pt>
                <c:pt idx="4851">
                  <c:v>550.5</c:v>
                </c:pt>
                <c:pt idx="4852">
                  <c:v>551</c:v>
                </c:pt>
                <c:pt idx="4853">
                  <c:v>551.5</c:v>
                </c:pt>
                <c:pt idx="4854">
                  <c:v>552</c:v>
                </c:pt>
                <c:pt idx="4855">
                  <c:v>552.5</c:v>
                </c:pt>
                <c:pt idx="4856">
                  <c:v>553</c:v>
                </c:pt>
                <c:pt idx="4857">
                  <c:v>553.5</c:v>
                </c:pt>
                <c:pt idx="4858">
                  <c:v>554</c:v>
                </c:pt>
                <c:pt idx="4859">
                  <c:v>554.5</c:v>
                </c:pt>
                <c:pt idx="4860">
                  <c:v>555</c:v>
                </c:pt>
                <c:pt idx="4861">
                  <c:v>555.5</c:v>
                </c:pt>
                <c:pt idx="4862">
                  <c:v>556</c:v>
                </c:pt>
                <c:pt idx="4863">
                  <c:v>556.5</c:v>
                </c:pt>
                <c:pt idx="4864">
                  <c:v>557</c:v>
                </c:pt>
                <c:pt idx="4865">
                  <c:v>557.5</c:v>
                </c:pt>
                <c:pt idx="4866">
                  <c:v>558</c:v>
                </c:pt>
                <c:pt idx="4867">
                  <c:v>558.5</c:v>
                </c:pt>
                <c:pt idx="4868">
                  <c:v>559</c:v>
                </c:pt>
                <c:pt idx="4869">
                  <c:v>559.5</c:v>
                </c:pt>
                <c:pt idx="4870">
                  <c:v>560</c:v>
                </c:pt>
                <c:pt idx="4871">
                  <c:v>560.5</c:v>
                </c:pt>
                <c:pt idx="4872">
                  <c:v>561</c:v>
                </c:pt>
                <c:pt idx="4873">
                  <c:v>561.5</c:v>
                </c:pt>
                <c:pt idx="4874">
                  <c:v>562</c:v>
                </c:pt>
                <c:pt idx="4875">
                  <c:v>562.5</c:v>
                </c:pt>
                <c:pt idx="4876">
                  <c:v>563</c:v>
                </c:pt>
                <c:pt idx="4877">
                  <c:v>563.5</c:v>
                </c:pt>
                <c:pt idx="4878">
                  <c:v>564</c:v>
                </c:pt>
                <c:pt idx="4879">
                  <c:v>564.5</c:v>
                </c:pt>
                <c:pt idx="4880">
                  <c:v>565</c:v>
                </c:pt>
                <c:pt idx="4881">
                  <c:v>565.5</c:v>
                </c:pt>
                <c:pt idx="4882">
                  <c:v>566</c:v>
                </c:pt>
                <c:pt idx="4883">
                  <c:v>566.5</c:v>
                </c:pt>
                <c:pt idx="4884">
                  <c:v>567</c:v>
                </c:pt>
                <c:pt idx="4885">
                  <c:v>567.5</c:v>
                </c:pt>
                <c:pt idx="4886">
                  <c:v>568</c:v>
                </c:pt>
                <c:pt idx="4887">
                  <c:v>568.5</c:v>
                </c:pt>
                <c:pt idx="4888">
                  <c:v>569</c:v>
                </c:pt>
                <c:pt idx="4889">
                  <c:v>569.5</c:v>
                </c:pt>
                <c:pt idx="4890">
                  <c:v>570</c:v>
                </c:pt>
                <c:pt idx="4891">
                  <c:v>570.5</c:v>
                </c:pt>
                <c:pt idx="4892">
                  <c:v>571</c:v>
                </c:pt>
                <c:pt idx="4893">
                  <c:v>571.5</c:v>
                </c:pt>
                <c:pt idx="4894">
                  <c:v>572</c:v>
                </c:pt>
                <c:pt idx="4895">
                  <c:v>572.5</c:v>
                </c:pt>
                <c:pt idx="4896">
                  <c:v>573</c:v>
                </c:pt>
                <c:pt idx="4897">
                  <c:v>573.5</c:v>
                </c:pt>
                <c:pt idx="4898">
                  <c:v>574</c:v>
                </c:pt>
                <c:pt idx="4899">
                  <c:v>574.5</c:v>
                </c:pt>
                <c:pt idx="4900">
                  <c:v>575</c:v>
                </c:pt>
                <c:pt idx="4901">
                  <c:v>575.5</c:v>
                </c:pt>
                <c:pt idx="4902">
                  <c:v>576</c:v>
                </c:pt>
                <c:pt idx="4903">
                  <c:v>576.5</c:v>
                </c:pt>
                <c:pt idx="4904">
                  <c:v>577</c:v>
                </c:pt>
                <c:pt idx="4905">
                  <c:v>577.5</c:v>
                </c:pt>
                <c:pt idx="4906">
                  <c:v>578</c:v>
                </c:pt>
                <c:pt idx="4907">
                  <c:v>578.5</c:v>
                </c:pt>
                <c:pt idx="4908">
                  <c:v>579</c:v>
                </c:pt>
                <c:pt idx="4909">
                  <c:v>579.5</c:v>
                </c:pt>
                <c:pt idx="4910">
                  <c:v>580</c:v>
                </c:pt>
                <c:pt idx="4911">
                  <c:v>580.5</c:v>
                </c:pt>
                <c:pt idx="4912">
                  <c:v>581</c:v>
                </c:pt>
                <c:pt idx="4913">
                  <c:v>581.5</c:v>
                </c:pt>
                <c:pt idx="4914">
                  <c:v>582</c:v>
                </c:pt>
                <c:pt idx="4915">
                  <c:v>582.5</c:v>
                </c:pt>
                <c:pt idx="4916">
                  <c:v>583</c:v>
                </c:pt>
                <c:pt idx="4917">
                  <c:v>583.5</c:v>
                </c:pt>
                <c:pt idx="4918">
                  <c:v>584</c:v>
                </c:pt>
                <c:pt idx="4919">
                  <c:v>584.5</c:v>
                </c:pt>
                <c:pt idx="4920">
                  <c:v>585</c:v>
                </c:pt>
                <c:pt idx="4921">
                  <c:v>585.5</c:v>
                </c:pt>
                <c:pt idx="4922">
                  <c:v>586</c:v>
                </c:pt>
                <c:pt idx="4923">
                  <c:v>586.5</c:v>
                </c:pt>
                <c:pt idx="4924">
                  <c:v>587</c:v>
                </c:pt>
                <c:pt idx="4925">
                  <c:v>587.5</c:v>
                </c:pt>
                <c:pt idx="4926">
                  <c:v>588</c:v>
                </c:pt>
                <c:pt idx="4927">
                  <c:v>588.5</c:v>
                </c:pt>
                <c:pt idx="4928">
                  <c:v>589</c:v>
                </c:pt>
                <c:pt idx="4929">
                  <c:v>589.5</c:v>
                </c:pt>
                <c:pt idx="4930">
                  <c:v>590</c:v>
                </c:pt>
                <c:pt idx="4931">
                  <c:v>590.5</c:v>
                </c:pt>
                <c:pt idx="4932">
                  <c:v>591</c:v>
                </c:pt>
                <c:pt idx="4933">
                  <c:v>591.5</c:v>
                </c:pt>
                <c:pt idx="4934">
                  <c:v>592</c:v>
                </c:pt>
                <c:pt idx="4935">
                  <c:v>592.5</c:v>
                </c:pt>
                <c:pt idx="4936">
                  <c:v>593</c:v>
                </c:pt>
                <c:pt idx="4937">
                  <c:v>593.5</c:v>
                </c:pt>
                <c:pt idx="4938">
                  <c:v>594</c:v>
                </c:pt>
                <c:pt idx="4939">
                  <c:v>594.5</c:v>
                </c:pt>
                <c:pt idx="4940">
                  <c:v>595</c:v>
                </c:pt>
                <c:pt idx="4941">
                  <c:v>595.5</c:v>
                </c:pt>
                <c:pt idx="4942">
                  <c:v>596</c:v>
                </c:pt>
                <c:pt idx="4943">
                  <c:v>596.5</c:v>
                </c:pt>
                <c:pt idx="4944">
                  <c:v>597</c:v>
                </c:pt>
                <c:pt idx="4945">
                  <c:v>597.5</c:v>
                </c:pt>
                <c:pt idx="4946">
                  <c:v>598</c:v>
                </c:pt>
                <c:pt idx="4947">
                  <c:v>598.5</c:v>
                </c:pt>
                <c:pt idx="4948">
                  <c:v>599</c:v>
                </c:pt>
                <c:pt idx="4949">
                  <c:v>599.5</c:v>
                </c:pt>
                <c:pt idx="4950">
                  <c:v>600</c:v>
                </c:pt>
                <c:pt idx="4951">
                  <c:v>600.5</c:v>
                </c:pt>
                <c:pt idx="4952">
                  <c:v>601</c:v>
                </c:pt>
                <c:pt idx="4953">
                  <c:v>601.5</c:v>
                </c:pt>
                <c:pt idx="4954">
                  <c:v>602</c:v>
                </c:pt>
                <c:pt idx="4955">
                  <c:v>602.5</c:v>
                </c:pt>
                <c:pt idx="4956">
                  <c:v>603</c:v>
                </c:pt>
                <c:pt idx="4957">
                  <c:v>603.5</c:v>
                </c:pt>
                <c:pt idx="4958">
                  <c:v>604</c:v>
                </c:pt>
                <c:pt idx="4959">
                  <c:v>604.5</c:v>
                </c:pt>
                <c:pt idx="4960">
                  <c:v>605</c:v>
                </c:pt>
                <c:pt idx="4961">
                  <c:v>605.5</c:v>
                </c:pt>
                <c:pt idx="4962">
                  <c:v>606</c:v>
                </c:pt>
                <c:pt idx="4963">
                  <c:v>606.5</c:v>
                </c:pt>
                <c:pt idx="4964">
                  <c:v>607</c:v>
                </c:pt>
                <c:pt idx="4965">
                  <c:v>607.5</c:v>
                </c:pt>
                <c:pt idx="4966">
                  <c:v>608</c:v>
                </c:pt>
                <c:pt idx="4967">
                  <c:v>608.5</c:v>
                </c:pt>
                <c:pt idx="4968">
                  <c:v>609</c:v>
                </c:pt>
                <c:pt idx="4969">
                  <c:v>609.5</c:v>
                </c:pt>
                <c:pt idx="4970">
                  <c:v>610</c:v>
                </c:pt>
                <c:pt idx="4971">
                  <c:v>610.5</c:v>
                </c:pt>
                <c:pt idx="4972">
                  <c:v>611</c:v>
                </c:pt>
                <c:pt idx="4973">
                  <c:v>611.5</c:v>
                </c:pt>
                <c:pt idx="4974">
                  <c:v>612</c:v>
                </c:pt>
                <c:pt idx="4975">
                  <c:v>612.5</c:v>
                </c:pt>
                <c:pt idx="4976">
                  <c:v>613</c:v>
                </c:pt>
                <c:pt idx="4977">
                  <c:v>613.5</c:v>
                </c:pt>
                <c:pt idx="4978">
                  <c:v>614</c:v>
                </c:pt>
                <c:pt idx="4979">
                  <c:v>614.5</c:v>
                </c:pt>
                <c:pt idx="4980">
                  <c:v>615</c:v>
                </c:pt>
                <c:pt idx="4981">
                  <c:v>615.5</c:v>
                </c:pt>
                <c:pt idx="4982">
                  <c:v>616</c:v>
                </c:pt>
                <c:pt idx="4983">
                  <c:v>616.5</c:v>
                </c:pt>
                <c:pt idx="4984">
                  <c:v>617</c:v>
                </c:pt>
                <c:pt idx="4985">
                  <c:v>617.5</c:v>
                </c:pt>
                <c:pt idx="4986">
                  <c:v>618</c:v>
                </c:pt>
                <c:pt idx="4987">
                  <c:v>618.5</c:v>
                </c:pt>
                <c:pt idx="4988">
                  <c:v>619</c:v>
                </c:pt>
                <c:pt idx="4989">
                  <c:v>619.5</c:v>
                </c:pt>
                <c:pt idx="4990">
                  <c:v>620</c:v>
                </c:pt>
                <c:pt idx="4991">
                  <c:v>620.5</c:v>
                </c:pt>
                <c:pt idx="4992">
                  <c:v>621</c:v>
                </c:pt>
                <c:pt idx="4993">
                  <c:v>621.5</c:v>
                </c:pt>
                <c:pt idx="4994">
                  <c:v>622</c:v>
                </c:pt>
                <c:pt idx="4995">
                  <c:v>622.5</c:v>
                </c:pt>
                <c:pt idx="4996">
                  <c:v>623</c:v>
                </c:pt>
                <c:pt idx="4997">
                  <c:v>623.5</c:v>
                </c:pt>
                <c:pt idx="4998">
                  <c:v>624</c:v>
                </c:pt>
                <c:pt idx="4999">
                  <c:v>624.5</c:v>
                </c:pt>
                <c:pt idx="5000">
                  <c:v>625</c:v>
                </c:pt>
                <c:pt idx="5001">
                  <c:v>625.5</c:v>
                </c:pt>
                <c:pt idx="5002">
                  <c:v>626</c:v>
                </c:pt>
                <c:pt idx="5003">
                  <c:v>626.5</c:v>
                </c:pt>
                <c:pt idx="5004">
                  <c:v>627</c:v>
                </c:pt>
                <c:pt idx="5005">
                  <c:v>627.5</c:v>
                </c:pt>
                <c:pt idx="5006">
                  <c:v>628</c:v>
                </c:pt>
                <c:pt idx="5007">
                  <c:v>628.5</c:v>
                </c:pt>
                <c:pt idx="5008">
                  <c:v>629</c:v>
                </c:pt>
                <c:pt idx="5009">
                  <c:v>629.5</c:v>
                </c:pt>
                <c:pt idx="5010">
                  <c:v>630</c:v>
                </c:pt>
                <c:pt idx="5011">
                  <c:v>630.5</c:v>
                </c:pt>
                <c:pt idx="5012">
                  <c:v>631</c:v>
                </c:pt>
                <c:pt idx="5013">
                  <c:v>631.5</c:v>
                </c:pt>
                <c:pt idx="5014">
                  <c:v>632</c:v>
                </c:pt>
                <c:pt idx="5015">
                  <c:v>632.5</c:v>
                </c:pt>
                <c:pt idx="5016">
                  <c:v>633</c:v>
                </c:pt>
                <c:pt idx="5017">
                  <c:v>633.5</c:v>
                </c:pt>
                <c:pt idx="5018">
                  <c:v>634</c:v>
                </c:pt>
                <c:pt idx="5019">
                  <c:v>634.5</c:v>
                </c:pt>
                <c:pt idx="5020">
                  <c:v>635</c:v>
                </c:pt>
                <c:pt idx="5021">
                  <c:v>635.5</c:v>
                </c:pt>
                <c:pt idx="5022">
                  <c:v>636</c:v>
                </c:pt>
                <c:pt idx="5023">
                  <c:v>636.5</c:v>
                </c:pt>
                <c:pt idx="5024">
                  <c:v>637</c:v>
                </c:pt>
                <c:pt idx="5025">
                  <c:v>637.5</c:v>
                </c:pt>
                <c:pt idx="5026">
                  <c:v>638</c:v>
                </c:pt>
                <c:pt idx="5027">
                  <c:v>638.5</c:v>
                </c:pt>
                <c:pt idx="5028">
                  <c:v>639</c:v>
                </c:pt>
                <c:pt idx="5029">
                  <c:v>639.5</c:v>
                </c:pt>
                <c:pt idx="5030">
                  <c:v>640</c:v>
                </c:pt>
                <c:pt idx="5031">
                  <c:v>640.5</c:v>
                </c:pt>
                <c:pt idx="5032">
                  <c:v>641</c:v>
                </c:pt>
                <c:pt idx="5033">
                  <c:v>641.5</c:v>
                </c:pt>
                <c:pt idx="5034">
                  <c:v>642</c:v>
                </c:pt>
                <c:pt idx="5035">
                  <c:v>642.5</c:v>
                </c:pt>
                <c:pt idx="5036">
                  <c:v>643</c:v>
                </c:pt>
                <c:pt idx="5037">
                  <c:v>643.5</c:v>
                </c:pt>
                <c:pt idx="5038">
                  <c:v>644</c:v>
                </c:pt>
                <c:pt idx="5039">
                  <c:v>644.5</c:v>
                </c:pt>
                <c:pt idx="5040">
                  <c:v>645</c:v>
                </c:pt>
                <c:pt idx="5041">
                  <c:v>645.5</c:v>
                </c:pt>
                <c:pt idx="5042">
                  <c:v>646</c:v>
                </c:pt>
                <c:pt idx="5043">
                  <c:v>646.5</c:v>
                </c:pt>
                <c:pt idx="5044">
                  <c:v>647</c:v>
                </c:pt>
                <c:pt idx="5045">
                  <c:v>647.5</c:v>
                </c:pt>
                <c:pt idx="5046">
                  <c:v>648</c:v>
                </c:pt>
                <c:pt idx="5047">
                  <c:v>648.5</c:v>
                </c:pt>
                <c:pt idx="5048">
                  <c:v>649</c:v>
                </c:pt>
                <c:pt idx="5049">
                  <c:v>649.5</c:v>
                </c:pt>
                <c:pt idx="5050">
                  <c:v>650</c:v>
                </c:pt>
                <c:pt idx="5051">
                  <c:v>650.5</c:v>
                </c:pt>
                <c:pt idx="5052">
                  <c:v>651</c:v>
                </c:pt>
                <c:pt idx="5053">
                  <c:v>651.5</c:v>
                </c:pt>
                <c:pt idx="5054">
                  <c:v>652</c:v>
                </c:pt>
                <c:pt idx="5055">
                  <c:v>652.5</c:v>
                </c:pt>
                <c:pt idx="5056">
                  <c:v>653</c:v>
                </c:pt>
                <c:pt idx="5057">
                  <c:v>653.5</c:v>
                </c:pt>
                <c:pt idx="5058">
                  <c:v>654</c:v>
                </c:pt>
                <c:pt idx="5059">
                  <c:v>654.5</c:v>
                </c:pt>
                <c:pt idx="5060">
                  <c:v>655</c:v>
                </c:pt>
                <c:pt idx="5061">
                  <c:v>655.5</c:v>
                </c:pt>
                <c:pt idx="5062">
                  <c:v>656</c:v>
                </c:pt>
                <c:pt idx="5063">
                  <c:v>656.5</c:v>
                </c:pt>
                <c:pt idx="5064">
                  <c:v>657</c:v>
                </c:pt>
                <c:pt idx="5065">
                  <c:v>657.5</c:v>
                </c:pt>
                <c:pt idx="5066">
                  <c:v>658</c:v>
                </c:pt>
                <c:pt idx="5067">
                  <c:v>658.5</c:v>
                </c:pt>
                <c:pt idx="5068">
                  <c:v>659</c:v>
                </c:pt>
                <c:pt idx="5069">
                  <c:v>659.5</c:v>
                </c:pt>
                <c:pt idx="5070">
                  <c:v>660</c:v>
                </c:pt>
                <c:pt idx="5071">
                  <c:v>660.5</c:v>
                </c:pt>
                <c:pt idx="5072">
                  <c:v>661</c:v>
                </c:pt>
                <c:pt idx="5073">
                  <c:v>661.5</c:v>
                </c:pt>
                <c:pt idx="5074">
                  <c:v>662</c:v>
                </c:pt>
                <c:pt idx="5075">
                  <c:v>662.5</c:v>
                </c:pt>
                <c:pt idx="5076">
                  <c:v>663</c:v>
                </c:pt>
                <c:pt idx="5077">
                  <c:v>663.5</c:v>
                </c:pt>
                <c:pt idx="5078">
                  <c:v>664</c:v>
                </c:pt>
                <c:pt idx="5079">
                  <c:v>664.5</c:v>
                </c:pt>
                <c:pt idx="5080">
                  <c:v>665</c:v>
                </c:pt>
                <c:pt idx="5081">
                  <c:v>665.5</c:v>
                </c:pt>
                <c:pt idx="5082">
                  <c:v>666</c:v>
                </c:pt>
                <c:pt idx="5083">
                  <c:v>666.5</c:v>
                </c:pt>
                <c:pt idx="5084">
                  <c:v>667</c:v>
                </c:pt>
                <c:pt idx="5085">
                  <c:v>667.5</c:v>
                </c:pt>
                <c:pt idx="5086">
                  <c:v>668</c:v>
                </c:pt>
                <c:pt idx="5087">
                  <c:v>668.5</c:v>
                </c:pt>
                <c:pt idx="5088">
                  <c:v>669</c:v>
                </c:pt>
                <c:pt idx="5089">
                  <c:v>669.5</c:v>
                </c:pt>
                <c:pt idx="5090">
                  <c:v>670</c:v>
                </c:pt>
                <c:pt idx="5091">
                  <c:v>670.5</c:v>
                </c:pt>
                <c:pt idx="5092">
                  <c:v>671</c:v>
                </c:pt>
                <c:pt idx="5093">
                  <c:v>671.5</c:v>
                </c:pt>
                <c:pt idx="5094">
                  <c:v>672</c:v>
                </c:pt>
                <c:pt idx="5095">
                  <c:v>672.5</c:v>
                </c:pt>
                <c:pt idx="5096">
                  <c:v>673</c:v>
                </c:pt>
                <c:pt idx="5097">
                  <c:v>673.5</c:v>
                </c:pt>
                <c:pt idx="5098">
                  <c:v>674</c:v>
                </c:pt>
                <c:pt idx="5099">
                  <c:v>674.5</c:v>
                </c:pt>
                <c:pt idx="5100">
                  <c:v>675</c:v>
                </c:pt>
                <c:pt idx="5101">
                  <c:v>675.5</c:v>
                </c:pt>
                <c:pt idx="5102">
                  <c:v>676</c:v>
                </c:pt>
                <c:pt idx="5103">
                  <c:v>676.5</c:v>
                </c:pt>
                <c:pt idx="5104">
                  <c:v>677</c:v>
                </c:pt>
                <c:pt idx="5105">
                  <c:v>677.5</c:v>
                </c:pt>
                <c:pt idx="5106">
                  <c:v>678</c:v>
                </c:pt>
                <c:pt idx="5107">
                  <c:v>678.5</c:v>
                </c:pt>
                <c:pt idx="5108">
                  <c:v>679</c:v>
                </c:pt>
                <c:pt idx="5109">
                  <c:v>679.5</c:v>
                </c:pt>
                <c:pt idx="5110">
                  <c:v>680</c:v>
                </c:pt>
                <c:pt idx="5111">
                  <c:v>680.5</c:v>
                </c:pt>
                <c:pt idx="5112">
                  <c:v>681</c:v>
                </c:pt>
                <c:pt idx="5113">
                  <c:v>681.5</c:v>
                </c:pt>
                <c:pt idx="5114">
                  <c:v>682</c:v>
                </c:pt>
                <c:pt idx="5115">
                  <c:v>682.5</c:v>
                </c:pt>
                <c:pt idx="5116">
                  <c:v>683</c:v>
                </c:pt>
                <c:pt idx="5117">
                  <c:v>683.5</c:v>
                </c:pt>
                <c:pt idx="5118">
                  <c:v>684</c:v>
                </c:pt>
                <c:pt idx="5119">
                  <c:v>684.5</c:v>
                </c:pt>
                <c:pt idx="5120">
                  <c:v>685</c:v>
                </c:pt>
                <c:pt idx="5121">
                  <c:v>685.5</c:v>
                </c:pt>
                <c:pt idx="5122">
                  <c:v>686</c:v>
                </c:pt>
                <c:pt idx="5123">
                  <c:v>686.5</c:v>
                </c:pt>
                <c:pt idx="5124">
                  <c:v>687</c:v>
                </c:pt>
                <c:pt idx="5125">
                  <c:v>687.5</c:v>
                </c:pt>
                <c:pt idx="5126">
                  <c:v>688</c:v>
                </c:pt>
                <c:pt idx="5127">
                  <c:v>688.5</c:v>
                </c:pt>
                <c:pt idx="5128">
                  <c:v>689</c:v>
                </c:pt>
                <c:pt idx="5129">
                  <c:v>689.5</c:v>
                </c:pt>
                <c:pt idx="5130">
                  <c:v>690</c:v>
                </c:pt>
                <c:pt idx="5131">
                  <c:v>690.5</c:v>
                </c:pt>
                <c:pt idx="5132">
                  <c:v>691</c:v>
                </c:pt>
                <c:pt idx="5133">
                  <c:v>691.5</c:v>
                </c:pt>
                <c:pt idx="5134">
                  <c:v>692</c:v>
                </c:pt>
                <c:pt idx="5135">
                  <c:v>692.5</c:v>
                </c:pt>
                <c:pt idx="5136">
                  <c:v>693</c:v>
                </c:pt>
                <c:pt idx="5137">
                  <c:v>693.5</c:v>
                </c:pt>
                <c:pt idx="5138">
                  <c:v>694</c:v>
                </c:pt>
                <c:pt idx="5139">
                  <c:v>694.5</c:v>
                </c:pt>
                <c:pt idx="5140">
                  <c:v>695</c:v>
                </c:pt>
                <c:pt idx="5141">
                  <c:v>695.5</c:v>
                </c:pt>
                <c:pt idx="5142">
                  <c:v>696</c:v>
                </c:pt>
                <c:pt idx="5143">
                  <c:v>696.5</c:v>
                </c:pt>
                <c:pt idx="5144">
                  <c:v>697</c:v>
                </c:pt>
                <c:pt idx="5145">
                  <c:v>697.5</c:v>
                </c:pt>
                <c:pt idx="5146">
                  <c:v>698</c:v>
                </c:pt>
                <c:pt idx="5147">
                  <c:v>698.5</c:v>
                </c:pt>
                <c:pt idx="5148">
                  <c:v>699</c:v>
                </c:pt>
                <c:pt idx="5149">
                  <c:v>699.5</c:v>
                </c:pt>
                <c:pt idx="5150">
                  <c:v>700</c:v>
                </c:pt>
                <c:pt idx="5151">
                  <c:v>700.5</c:v>
                </c:pt>
                <c:pt idx="5152">
                  <c:v>701</c:v>
                </c:pt>
                <c:pt idx="5153">
                  <c:v>701.5</c:v>
                </c:pt>
                <c:pt idx="5154">
                  <c:v>702</c:v>
                </c:pt>
                <c:pt idx="5155">
                  <c:v>702.5</c:v>
                </c:pt>
                <c:pt idx="5156">
                  <c:v>703</c:v>
                </c:pt>
                <c:pt idx="5157">
                  <c:v>703.5</c:v>
                </c:pt>
                <c:pt idx="5158">
                  <c:v>704</c:v>
                </c:pt>
                <c:pt idx="5159">
                  <c:v>704.5</c:v>
                </c:pt>
                <c:pt idx="5160">
                  <c:v>705</c:v>
                </c:pt>
                <c:pt idx="5161">
                  <c:v>705.5</c:v>
                </c:pt>
                <c:pt idx="5162">
                  <c:v>706</c:v>
                </c:pt>
                <c:pt idx="5163">
                  <c:v>706.5</c:v>
                </c:pt>
                <c:pt idx="5164">
                  <c:v>707</c:v>
                </c:pt>
                <c:pt idx="5165">
                  <c:v>707.5</c:v>
                </c:pt>
                <c:pt idx="5166">
                  <c:v>708</c:v>
                </c:pt>
                <c:pt idx="5167">
                  <c:v>708.5</c:v>
                </c:pt>
                <c:pt idx="5168">
                  <c:v>709</c:v>
                </c:pt>
                <c:pt idx="5169">
                  <c:v>709.5</c:v>
                </c:pt>
                <c:pt idx="5170">
                  <c:v>710</c:v>
                </c:pt>
                <c:pt idx="5171">
                  <c:v>710.5</c:v>
                </c:pt>
                <c:pt idx="5172">
                  <c:v>711</c:v>
                </c:pt>
                <c:pt idx="5173">
                  <c:v>711.5</c:v>
                </c:pt>
                <c:pt idx="5174">
                  <c:v>712</c:v>
                </c:pt>
                <c:pt idx="5175">
                  <c:v>712.5</c:v>
                </c:pt>
                <c:pt idx="5176">
                  <c:v>713</c:v>
                </c:pt>
                <c:pt idx="5177">
                  <c:v>713.5</c:v>
                </c:pt>
                <c:pt idx="5178">
                  <c:v>714</c:v>
                </c:pt>
                <c:pt idx="5179">
                  <c:v>714.5</c:v>
                </c:pt>
                <c:pt idx="5180">
                  <c:v>715</c:v>
                </c:pt>
                <c:pt idx="5181">
                  <c:v>715.5</c:v>
                </c:pt>
                <c:pt idx="5182">
                  <c:v>716</c:v>
                </c:pt>
                <c:pt idx="5183">
                  <c:v>716.5</c:v>
                </c:pt>
                <c:pt idx="5184">
                  <c:v>717</c:v>
                </c:pt>
                <c:pt idx="5185">
                  <c:v>717.5</c:v>
                </c:pt>
                <c:pt idx="5186">
                  <c:v>718</c:v>
                </c:pt>
                <c:pt idx="5187">
                  <c:v>718.5</c:v>
                </c:pt>
                <c:pt idx="5188">
                  <c:v>719</c:v>
                </c:pt>
                <c:pt idx="5189">
                  <c:v>719.5</c:v>
                </c:pt>
                <c:pt idx="5190">
                  <c:v>720</c:v>
                </c:pt>
                <c:pt idx="5191">
                  <c:v>720.5</c:v>
                </c:pt>
                <c:pt idx="5192">
                  <c:v>721</c:v>
                </c:pt>
                <c:pt idx="5193">
                  <c:v>721.5</c:v>
                </c:pt>
                <c:pt idx="5194">
                  <c:v>722</c:v>
                </c:pt>
                <c:pt idx="5195">
                  <c:v>722.5</c:v>
                </c:pt>
                <c:pt idx="5196">
                  <c:v>723</c:v>
                </c:pt>
                <c:pt idx="5197">
                  <c:v>723.5</c:v>
                </c:pt>
                <c:pt idx="5198">
                  <c:v>724</c:v>
                </c:pt>
                <c:pt idx="5199">
                  <c:v>724.5</c:v>
                </c:pt>
                <c:pt idx="5200">
                  <c:v>725</c:v>
                </c:pt>
                <c:pt idx="5201">
                  <c:v>725.5</c:v>
                </c:pt>
                <c:pt idx="5202">
                  <c:v>726</c:v>
                </c:pt>
                <c:pt idx="5203">
                  <c:v>726.5</c:v>
                </c:pt>
                <c:pt idx="5204">
                  <c:v>727</c:v>
                </c:pt>
                <c:pt idx="5205">
                  <c:v>727.5</c:v>
                </c:pt>
                <c:pt idx="5206">
                  <c:v>728</c:v>
                </c:pt>
                <c:pt idx="5207">
                  <c:v>728.5</c:v>
                </c:pt>
                <c:pt idx="5208">
                  <c:v>729</c:v>
                </c:pt>
                <c:pt idx="5209">
                  <c:v>729.5</c:v>
                </c:pt>
                <c:pt idx="5210">
                  <c:v>730</c:v>
                </c:pt>
                <c:pt idx="5211">
                  <c:v>730.5</c:v>
                </c:pt>
                <c:pt idx="5212">
                  <c:v>731</c:v>
                </c:pt>
                <c:pt idx="5213">
                  <c:v>731.5</c:v>
                </c:pt>
                <c:pt idx="5214">
                  <c:v>732</c:v>
                </c:pt>
                <c:pt idx="5215">
                  <c:v>732.5</c:v>
                </c:pt>
                <c:pt idx="5216">
                  <c:v>733</c:v>
                </c:pt>
                <c:pt idx="5217">
                  <c:v>733.5</c:v>
                </c:pt>
                <c:pt idx="5218">
                  <c:v>734</c:v>
                </c:pt>
                <c:pt idx="5219">
                  <c:v>734.5</c:v>
                </c:pt>
                <c:pt idx="5220">
                  <c:v>735</c:v>
                </c:pt>
                <c:pt idx="5221">
                  <c:v>735.5</c:v>
                </c:pt>
                <c:pt idx="5222">
                  <c:v>736</c:v>
                </c:pt>
                <c:pt idx="5223">
                  <c:v>736.5</c:v>
                </c:pt>
                <c:pt idx="5224">
                  <c:v>737</c:v>
                </c:pt>
                <c:pt idx="5225">
                  <c:v>737.5</c:v>
                </c:pt>
                <c:pt idx="5226">
                  <c:v>738</c:v>
                </c:pt>
                <c:pt idx="5227">
                  <c:v>738.5</c:v>
                </c:pt>
                <c:pt idx="5228">
                  <c:v>739</c:v>
                </c:pt>
                <c:pt idx="5229">
                  <c:v>739.5</c:v>
                </c:pt>
                <c:pt idx="5230">
                  <c:v>740</c:v>
                </c:pt>
                <c:pt idx="5231">
                  <c:v>740.5</c:v>
                </c:pt>
                <c:pt idx="5232">
                  <c:v>741</c:v>
                </c:pt>
                <c:pt idx="5233">
                  <c:v>741.5</c:v>
                </c:pt>
                <c:pt idx="5234">
                  <c:v>742</c:v>
                </c:pt>
                <c:pt idx="5235">
                  <c:v>742.5</c:v>
                </c:pt>
                <c:pt idx="5236">
                  <c:v>743</c:v>
                </c:pt>
                <c:pt idx="5237">
                  <c:v>743.5</c:v>
                </c:pt>
                <c:pt idx="5238">
                  <c:v>744</c:v>
                </c:pt>
                <c:pt idx="5239">
                  <c:v>744.5</c:v>
                </c:pt>
                <c:pt idx="5240">
                  <c:v>745</c:v>
                </c:pt>
                <c:pt idx="5241">
                  <c:v>745.5</c:v>
                </c:pt>
                <c:pt idx="5242">
                  <c:v>746</c:v>
                </c:pt>
                <c:pt idx="5243">
                  <c:v>746.5</c:v>
                </c:pt>
                <c:pt idx="5244">
                  <c:v>747</c:v>
                </c:pt>
                <c:pt idx="5245">
                  <c:v>747.5</c:v>
                </c:pt>
                <c:pt idx="5246">
                  <c:v>748</c:v>
                </c:pt>
                <c:pt idx="5247">
                  <c:v>748.5</c:v>
                </c:pt>
                <c:pt idx="5248">
                  <c:v>749</c:v>
                </c:pt>
                <c:pt idx="5249">
                  <c:v>749.5</c:v>
                </c:pt>
                <c:pt idx="5250">
                  <c:v>750</c:v>
                </c:pt>
                <c:pt idx="5251">
                  <c:v>750.5</c:v>
                </c:pt>
                <c:pt idx="5252">
                  <c:v>751</c:v>
                </c:pt>
                <c:pt idx="5253">
                  <c:v>751.5</c:v>
                </c:pt>
                <c:pt idx="5254">
                  <c:v>752</c:v>
                </c:pt>
                <c:pt idx="5255">
                  <c:v>752.5</c:v>
                </c:pt>
                <c:pt idx="5256">
                  <c:v>753</c:v>
                </c:pt>
                <c:pt idx="5257">
                  <c:v>753.5</c:v>
                </c:pt>
                <c:pt idx="5258">
                  <c:v>754</c:v>
                </c:pt>
                <c:pt idx="5259">
                  <c:v>754.5</c:v>
                </c:pt>
                <c:pt idx="5260">
                  <c:v>755</c:v>
                </c:pt>
                <c:pt idx="5261">
                  <c:v>755.5</c:v>
                </c:pt>
                <c:pt idx="5262">
                  <c:v>756</c:v>
                </c:pt>
                <c:pt idx="5263">
                  <c:v>756.5</c:v>
                </c:pt>
                <c:pt idx="5264">
                  <c:v>757</c:v>
                </c:pt>
                <c:pt idx="5265">
                  <c:v>757.5</c:v>
                </c:pt>
                <c:pt idx="5266">
                  <c:v>758</c:v>
                </c:pt>
                <c:pt idx="5267">
                  <c:v>758.5</c:v>
                </c:pt>
                <c:pt idx="5268">
                  <c:v>759</c:v>
                </c:pt>
                <c:pt idx="5269">
                  <c:v>759.5</c:v>
                </c:pt>
                <c:pt idx="5270">
                  <c:v>760</c:v>
                </c:pt>
                <c:pt idx="5271">
                  <c:v>760.5</c:v>
                </c:pt>
                <c:pt idx="5272">
                  <c:v>761</c:v>
                </c:pt>
                <c:pt idx="5273">
                  <c:v>761.5</c:v>
                </c:pt>
                <c:pt idx="5274">
                  <c:v>762</c:v>
                </c:pt>
                <c:pt idx="5275">
                  <c:v>762.5</c:v>
                </c:pt>
                <c:pt idx="5276">
                  <c:v>763</c:v>
                </c:pt>
                <c:pt idx="5277">
                  <c:v>763.5</c:v>
                </c:pt>
                <c:pt idx="5278">
                  <c:v>764</c:v>
                </c:pt>
                <c:pt idx="5279">
                  <c:v>764.5</c:v>
                </c:pt>
                <c:pt idx="5280">
                  <c:v>765</c:v>
                </c:pt>
                <c:pt idx="5281">
                  <c:v>765.5</c:v>
                </c:pt>
                <c:pt idx="5282">
                  <c:v>766</c:v>
                </c:pt>
                <c:pt idx="5283">
                  <c:v>766.5</c:v>
                </c:pt>
                <c:pt idx="5284">
                  <c:v>767</c:v>
                </c:pt>
                <c:pt idx="5285">
                  <c:v>767.5</c:v>
                </c:pt>
                <c:pt idx="5286">
                  <c:v>768</c:v>
                </c:pt>
                <c:pt idx="5287">
                  <c:v>768.5</c:v>
                </c:pt>
                <c:pt idx="5288">
                  <c:v>769</c:v>
                </c:pt>
                <c:pt idx="5289">
                  <c:v>769.5</c:v>
                </c:pt>
                <c:pt idx="5290">
                  <c:v>770</c:v>
                </c:pt>
                <c:pt idx="5291">
                  <c:v>770.5</c:v>
                </c:pt>
                <c:pt idx="5292">
                  <c:v>771</c:v>
                </c:pt>
                <c:pt idx="5293">
                  <c:v>771.5</c:v>
                </c:pt>
                <c:pt idx="5294">
                  <c:v>772</c:v>
                </c:pt>
                <c:pt idx="5295">
                  <c:v>772.5</c:v>
                </c:pt>
                <c:pt idx="5296">
                  <c:v>773</c:v>
                </c:pt>
                <c:pt idx="5297">
                  <c:v>773.5</c:v>
                </c:pt>
                <c:pt idx="5298">
                  <c:v>774</c:v>
                </c:pt>
                <c:pt idx="5299">
                  <c:v>774.5</c:v>
                </c:pt>
                <c:pt idx="5300">
                  <c:v>775</c:v>
                </c:pt>
                <c:pt idx="5301">
                  <c:v>775.5</c:v>
                </c:pt>
                <c:pt idx="5302">
                  <c:v>776</c:v>
                </c:pt>
                <c:pt idx="5303">
                  <c:v>776.5</c:v>
                </c:pt>
                <c:pt idx="5304">
                  <c:v>777</c:v>
                </c:pt>
                <c:pt idx="5305">
                  <c:v>777.5</c:v>
                </c:pt>
                <c:pt idx="5306">
                  <c:v>778</c:v>
                </c:pt>
                <c:pt idx="5307">
                  <c:v>778.5</c:v>
                </c:pt>
                <c:pt idx="5308">
                  <c:v>779</c:v>
                </c:pt>
                <c:pt idx="5309">
                  <c:v>779.5</c:v>
                </c:pt>
                <c:pt idx="5310">
                  <c:v>780</c:v>
                </c:pt>
                <c:pt idx="5311">
                  <c:v>780.5</c:v>
                </c:pt>
                <c:pt idx="5312">
                  <c:v>781</c:v>
                </c:pt>
                <c:pt idx="5313">
                  <c:v>781.5</c:v>
                </c:pt>
                <c:pt idx="5314">
                  <c:v>782</c:v>
                </c:pt>
                <c:pt idx="5315">
                  <c:v>782.5</c:v>
                </c:pt>
                <c:pt idx="5316">
                  <c:v>783</c:v>
                </c:pt>
                <c:pt idx="5317">
                  <c:v>783.5</c:v>
                </c:pt>
                <c:pt idx="5318">
                  <c:v>784</c:v>
                </c:pt>
                <c:pt idx="5319">
                  <c:v>784.5</c:v>
                </c:pt>
                <c:pt idx="5320">
                  <c:v>785</c:v>
                </c:pt>
                <c:pt idx="5321">
                  <c:v>785.5</c:v>
                </c:pt>
                <c:pt idx="5322">
                  <c:v>786</c:v>
                </c:pt>
                <c:pt idx="5323">
                  <c:v>786.5</c:v>
                </c:pt>
                <c:pt idx="5324">
                  <c:v>787</c:v>
                </c:pt>
                <c:pt idx="5325">
                  <c:v>787.5</c:v>
                </c:pt>
                <c:pt idx="5326">
                  <c:v>788</c:v>
                </c:pt>
                <c:pt idx="5327">
                  <c:v>788.5</c:v>
                </c:pt>
                <c:pt idx="5328">
                  <c:v>789</c:v>
                </c:pt>
                <c:pt idx="5329">
                  <c:v>789.5</c:v>
                </c:pt>
                <c:pt idx="5330">
                  <c:v>790</c:v>
                </c:pt>
                <c:pt idx="5331">
                  <c:v>790.5</c:v>
                </c:pt>
                <c:pt idx="5332">
                  <c:v>791</c:v>
                </c:pt>
                <c:pt idx="5333">
                  <c:v>791.5</c:v>
                </c:pt>
                <c:pt idx="5334">
                  <c:v>792</c:v>
                </c:pt>
                <c:pt idx="5335">
                  <c:v>792.5</c:v>
                </c:pt>
                <c:pt idx="5336">
                  <c:v>793</c:v>
                </c:pt>
                <c:pt idx="5337">
                  <c:v>793.5</c:v>
                </c:pt>
                <c:pt idx="5338">
                  <c:v>794</c:v>
                </c:pt>
                <c:pt idx="5339">
                  <c:v>794.5</c:v>
                </c:pt>
                <c:pt idx="5340">
                  <c:v>795</c:v>
                </c:pt>
                <c:pt idx="5341">
                  <c:v>795.5</c:v>
                </c:pt>
                <c:pt idx="5342">
                  <c:v>796</c:v>
                </c:pt>
                <c:pt idx="5343">
                  <c:v>796.5</c:v>
                </c:pt>
                <c:pt idx="5344">
                  <c:v>797</c:v>
                </c:pt>
                <c:pt idx="5345">
                  <c:v>797.5</c:v>
                </c:pt>
                <c:pt idx="5346">
                  <c:v>798</c:v>
                </c:pt>
                <c:pt idx="5347">
                  <c:v>798.5</c:v>
                </c:pt>
                <c:pt idx="5348">
                  <c:v>799</c:v>
                </c:pt>
                <c:pt idx="5349">
                  <c:v>799.5</c:v>
                </c:pt>
                <c:pt idx="5350">
                  <c:v>800</c:v>
                </c:pt>
                <c:pt idx="5351">
                  <c:v>800.5</c:v>
                </c:pt>
                <c:pt idx="5352">
                  <c:v>801</c:v>
                </c:pt>
                <c:pt idx="5353">
                  <c:v>801.5</c:v>
                </c:pt>
                <c:pt idx="5354">
                  <c:v>802</c:v>
                </c:pt>
                <c:pt idx="5355">
                  <c:v>802.5</c:v>
                </c:pt>
                <c:pt idx="5356">
                  <c:v>803</c:v>
                </c:pt>
                <c:pt idx="5357">
                  <c:v>803.5</c:v>
                </c:pt>
                <c:pt idx="5358">
                  <c:v>804</c:v>
                </c:pt>
                <c:pt idx="5359">
                  <c:v>804.5</c:v>
                </c:pt>
                <c:pt idx="5360">
                  <c:v>805</c:v>
                </c:pt>
                <c:pt idx="5361">
                  <c:v>805.5</c:v>
                </c:pt>
                <c:pt idx="5362">
                  <c:v>806</c:v>
                </c:pt>
                <c:pt idx="5363">
                  <c:v>806.5</c:v>
                </c:pt>
                <c:pt idx="5364">
                  <c:v>807</c:v>
                </c:pt>
                <c:pt idx="5365">
                  <c:v>807.5</c:v>
                </c:pt>
                <c:pt idx="5366">
                  <c:v>808</c:v>
                </c:pt>
                <c:pt idx="5367">
                  <c:v>808.5</c:v>
                </c:pt>
                <c:pt idx="5368">
                  <c:v>809</c:v>
                </c:pt>
                <c:pt idx="5369">
                  <c:v>809.5</c:v>
                </c:pt>
                <c:pt idx="5370">
                  <c:v>810</c:v>
                </c:pt>
                <c:pt idx="5371">
                  <c:v>810.5</c:v>
                </c:pt>
                <c:pt idx="5372">
                  <c:v>811</c:v>
                </c:pt>
                <c:pt idx="5373">
                  <c:v>811.5</c:v>
                </c:pt>
                <c:pt idx="5374">
                  <c:v>812</c:v>
                </c:pt>
                <c:pt idx="5375">
                  <c:v>812.5</c:v>
                </c:pt>
                <c:pt idx="5376">
                  <c:v>813</c:v>
                </c:pt>
                <c:pt idx="5377">
                  <c:v>813.5</c:v>
                </c:pt>
                <c:pt idx="5378">
                  <c:v>814</c:v>
                </c:pt>
                <c:pt idx="5379">
                  <c:v>814.5</c:v>
                </c:pt>
                <c:pt idx="5380">
                  <c:v>815</c:v>
                </c:pt>
                <c:pt idx="5381">
                  <c:v>815.5</c:v>
                </c:pt>
                <c:pt idx="5382">
                  <c:v>816</c:v>
                </c:pt>
                <c:pt idx="5383">
                  <c:v>816.5</c:v>
                </c:pt>
                <c:pt idx="5384">
                  <c:v>817</c:v>
                </c:pt>
                <c:pt idx="5385">
                  <c:v>817.5</c:v>
                </c:pt>
                <c:pt idx="5386">
                  <c:v>818</c:v>
                </c:pt>
                <c:pt idx="5387">
                  <c:v>818.5</c:v>
                </c:pt>
                <c:pt idx="5388">
                  <c:v>819</c:v>
                </c:pt>
                <c:pt idx="5389">
                  <c:v>819.5</c:v>
                </c:pt>
                <c:pt idx="5390">
                  <c:v>820</c:v>
                </c:pt>
                <c:pt idx="5391">
                  <c:v>820.5</c:v>
                </c:pt>
                <c:pt idx="5392">
                  <c:v>821</c:v>
                </c:pt>
                <c:pt idx="5393">
                  <c:v>821.5</c:v>
                </c:pt>
                <c:pt idx="5394">
                  <c:v>822</c:v>
                </c:pt>
                <c:pt idx="5395">
                  <c:v>822.5</c:v>
                </c:pt>
                <c:pt idx="5396">
                  <c:v>823</c:v>
                </c:pt>
                <c:pt idx="5397">
                  <c:v>823.5</c:v>
                </c:pt>
                <c:pt idx="5398">
                  <c:v>824</c:v>
                </c:pt>
                <c:pt idx="5399">
                  <c:v>824.5</c:v>
                </c:pt>
                <c:pt idx="5400">
                  <c:v>825</c:v>
                </c:pt>
                <c:pt idx="5401">
                  <c:v>825.5</c:v>
                </c:pt>
                <c:pt idx="5402">
                  <c:v>826</c:v>
                </c:pt>
                <c:pt idx="5403">
                  <c:v>826.5</c:v>
                </c:pt>
                <c:pt idx="5404">
                  <c:v>827</c:v>
                </c:pt>
                <c:pt idx="5405">
                  <c:v>827.5</c:v>
                </c:pt>
                <c:pt idx="5406">
                  <c:v>828</c:v>
                </c:pt>
                <c:pt idx="5407">
                  <c:v>828.5</c:v>
                </c:pt>
                <c:pt idx="5408">
                  <c:v>829</c:v>
                </c:pt>
                <c:pt idx="5409">
                  <c:v>829.5</c:v>
                </c:pt>
                <c:pt idx="5410">
                  <c:v>830</c:v>
                </c:pt>
                <c:pt idx="5411">
                  <c:v>830.5</c:v>
                </c:pt>
                <c:pt idx="5412">
                  <c:v>831</c:v>
                </c:pt>
                <c:pt idx="5413">
                  <c:v>831.5</c:v>
                </c:pt>
                <c:pt idx="5414">
                  <c:v>832</c:v>
                </c:pt>
                <c:pt idx="5415">
                  <c:v>832.5</c:v>
                </c:pt>
                <c:pt idx="5416">
                  <c:v>833</c:v>
                </c:pt>
                <c:pt idx="5417">
                  <c:v>833.5</c:v>
                </c:pt>
                <c:pt idx="5418">
                  <c:v>834</c:v>
                </c:pt>
                <c:pt idx="5419">
                  <c:v>834.5</c:v>
                </c:pt>
                <c:pt idx="5420">
                  <c:v>835</c:v>
                </c:pt>
                <c:pt idx="5421">
                  <c:v>835.5</c:v>
                </c:pt>
                <c:pt idx="5422">
                  <c:v>836</c:v>
                </c:pt>
                <c:pt idx="5423">
                  <c:v>836.5</c:v>
                </c:pt>
                <c:pt idx="5424">
                  <c:v>837</c:v>
                </c:pt>
                <c:pt idx="5425">
                  <c:v>837.5</c:v>
                </c:pt>
                <c:pt idx="5426">
                  <c:v>838</c:v>
                </c:pt>
                <c:pt idx="5427">
                  <c:v>838.5</c:v>
                </c:pt>
                <c:pt idx="5428">
                  <c:v>839</c:v>
                </c:pt>
                <c:pt idx="5429">
                  <c:v>839.5</c:v>
                </c:pt>
                <c:pt idx="5430">
                  <c:v>840</c:v>
                </c:pt>
                <c:pt idx="5431">
                  <c:v>840.5</c:v>
                </c:pt>
                <c:pt idx="5432">
                  <c:v>841</c:v>
                </c:pt>
                <c:pt idx="5433">
                  <c:v>841.5</c:v>
                </c:pt>
                <c:pt idx="5434">
                  <c:v>842</c:v>
                </c:pt>
                <c:pt idx="5435">
                  <c:v>842.5</c:v>
                </c:pt>
                <c:pt idx="5436">
                  <c:v>843</c:v>
                </c:pt>
                <c:pt idx="5437">
                  <c:v>843.5</c:v>
                </c:pt>
                <c:pt idx="5438">
                  <c:v>844</c:v>
                </c:pt>
                <c:pt idx="5439">
                  <c:v>844.5</c:v>
                </c:pt>
                <c:pt idx="5440">
                  <c:v>845</c:v>
                </c:pt>
                <c:pt idx="5441">
                  <c:v>845.5</c:v>
                </c:pt>
                <c:pt idx="5442">
                  <c:v>846</c:v>
                </c:pt>
                <c:pt idx="5443">
                  <c:v>846.5</c:v>
                </c:pt>
                <c:pt idx="5444">
                  <c:v>847</c:v>
                </c:pt>
                <c:pt idx="5445">
                  <c:v>847.5</c:v>
                </c:pt>
                <c:pt idx="5446">
                  <c:v>848</c:v>
                </c:pt>
                <c:pt idx="5447">
                  <c:v>848.5</c:v>
                </c:pt>
                <c:pt idx="5448">
                  <c:v>849</c:v>
                </c:pt>
                <c:pt idx="5449">
                  <c:v>849.5</c:v>
                </c:pt>
                <c:pt idx="5450">
                  <c:v>850</c:v>
                </c:pt>
                <c:pt idx="5451">
                  <c:v>850.5</c:v>
                </c:pt>
                <c:pt idx="5452">
                  <c:v>851</c:v>
                </c:pt>
                <c:pt idx="5453">
                  <c:v>851.5</c:v>
                </c:pt>
                <c:pt idx="5454">
                  <c:v>852</c:v>
                </c:pt>
                <c:pt idx="5455">
                  <c:v>852.5</c:v>
                </c:pt>
                <c:pt idx="5456">
                  <c:v>853</c:v>
                </c:pt>
                <c:pt idx="5457">
                  <c:v>853.5</c:v>
                </c:pt>
                <c:pt idx="5458">
                  <c:v>854</c:v>
                </c:pt>
                <c:pt idx="5459">
                  <c:v>854.5</c:v>
                </c:pt>
                <c:pt idx="5460">
                  <c:v>855</c:v>
                </c:pt>
                <c:pt idx="5461">
                  <c:v>855.5</c:v>
                </c:pt>
                <c:pt idx="5462">
                  <c:v>856</c:v>
                </c:pt>
                <c:pt idx="5463">
                  <c:v>856.5</c:v>
                </c:pt>
                <c:pt idx="5464">
                  <c:v>857</c:v>
                </c:pt>
                <c:pt idx="5465">
                  <c:v>857.5</c:v>
                </c:pt>
                <c:pt idx="5466">
                  <c:v>858</c:v>
                </c:pt>
                <c:pt idx="5467">
                  <c:v>858.5</c:v>
                </c:pt>
                <c:pt idx="5468">
                  <c:v>859</c:v>
                </c:pt>
                <c:pt idx="5469">
                  <c:v>859.5</c:v>
                </c:pt>
                <c:pt idx="5470">
                  <c:v>860</c:v>
                </c:pt>
                <c:pt idx="5471">
                  <c:v>860.5</c:v>
                </c:pt>
                <c:pt idx="5472">
                  <c:v>861</c:v>
                </c:pt>
                <c:pt idx="5473">
                  <c:v>861.5</c:v>
                </c:pt>
                <c:pt idx="5474">
                  <c:v>862</c:v>
                </c:pt>
                <c:pt idx="5475">
                  <c:v>862.5</c:v>
                </c:pt>
                <c:pt idx="5476">
                  <c:v>863</c:v>
                </c:pt>
                <c:pt idx="5477">
                  <c:v>863.5</c:v>
                </c:pt>
                <c:pt idx="5478">
                  <c:v>864</c:v>
                </c:pt>
                <c:pt idx="5479">
                  <c:v>864.5</c:v>
                </c:pt>
                <c:pt idx="5480">
                  <c:v>865</c:v>
                </c:pt>
                <c:pt idx="5481">
                  <c:v>865.5</c:v>
                </c:pt>
                <c:pt idx="5482">
                  <c:v>866</c:v>
                </c:pt>
                <c:pt idx="5483">
                  <c:v>866.5</c:v>
                </c:pt>
                <c:pt idx="5484">
                  <c:v>867</c:v>
                </c:pt>
                <c:pt idx="5485">
                  <c:v>867.5</c:v>
                </c:pt>
                <c:pt idx="5486">
                  <c:v>868</c:v>
                </c:pt>
                <c:pt idx="5487">
                  <c:v>868.5</c:v>
                </c:pt>
                <c:pt idx="5488">
                  <c:v>869</c:v>
                </c:pt>
                <c:pt idx="5489">
                  <c:v>869.5</c:v>
                </c:pt>
                <c:pt idx="5490">
                  <c:v>870</c:v>
                </c:pt>
                <c:pt idx="5491">
                  <c:v>870.5</c:v>
                </c:pt>
                <c:pt idx="5492">
                  <c:v>871</c:v>
                </c:pt>
                <c:pt idx="5493">
                  <c:v>871.5</c:v>
                </c:pt>
                <c:pt idx="5494">
                  <c:v>872</c:v>
                </c:pt>
                <c:pt idx="5495">
                  <c:v>872.5</c:v>
                </c:pt>
                <c:pt idx="5496">
                  <c:v>873</c:v>
                </c:pt>
                <c:pt idx="5497">
                  <c:v>873.5</c:v>
                </c:pt>
                <c:pt idx="5498">
                  <c:v>874</c:v>
                </c:pt>
                <c:pt idx="5499">
                  <c:v>874.5</c:v>
                </c:pt>
                <c:pt idx="5500">
                  <c:v>875</c:v>
                </c:pt>
                <c:pt idx="5501">
                  <c:v>875.5</c:v>
                </c:pt>
                <c:pt idx="5502">
                  <c:v>876</c:v>
                </c:pt>
                <c:pt idx="5503">
                  <c:v>876.5</c:v>
                </c:pt>
                <c:pt idx="5504">
                  <c:v>877</c:v>
                </c:pt>
                <c:pt idx="5505">
                  <c:v>877.5</c:v>
                </c:pt>
                <c:pt idx="5506">
                  <c:v>878</c:v>
                </c:pt>
                <c:pt idx="5507">
                  <c:v>878.5</c:v>
                </c:pt>
                <c:pt idx="5508">
                  <c:v>879</c:v>
                </c:pt>
                <c:pt idx="5509">
                  <c:v>879.5</c:v>
                </c:pt>
                <c:pt idx="5510">
                  <c:v>880</c:v>
                </c:pt>
                <c:pt idx="5511">
                  <c:v>880.5</c:v>
                </c:pt>
                <c:pt idx="5512">
                  <c:v>881</c:v>
                </c:pt>
                <c:pt idx="5513">
                  <c:v>881.5</c:v>
                </c:pt>
                <c:pt idx="5514">
                  <c:v>882</c:v>
                </c:pt>
                <c:pt idx="5515">
                  <c:v>882.5</c:v>
                </c:pt>
                <c:pt idx="5516">
                  <c:v>883</c:v>
                </c:pt>
                <c:pt idx="5517">
                  <c:v>883.5</c:v>
                </c:pt>
                <c:pt idx="5518">
                  <c:v>884</c:v>
                </c:pt>
                <c:pt idx="5519">
                  <c:v>884.5</c:v>
                </c:pt>
                <c:pt idx="5520">
                  <c:v>885</c:v>
                </c:pt>
                <c:pt idx="5521">
                  <c:v>885.5</c:v>
                </c:pt>
                <c:pt idx="5522">
                  <c:v>886</c:v>
                </c:pt>
                <c:pt idx="5523">
                  <c:v>886.5</c:v>
                </c:pt>
                <c:pt idx="5524">
                  <c:v>887</c:v>
                </c:pt>
                <c:pt idx="5525">
                  <c:v>887.5</c:v>
                </c:pt>
                <c:pt idx="5526">
                  <c:v>888</c:v>
                </c:pt>
                <c:pt idx="5527">
                  <c:v>888.5</c:v>
                </c:pt>
                <c:pt idx="5528">
                  <c:v>889</c:v>
                </c:pt>
                <c:pt idx="5529">
                  <c:v>889.5</c:v>
                </c:pt>
                <c:pt idx="5530">
                  <c:v>890</c:v>
                </c:pt>
                <c:pt idx="5531">
                  <c:v>890.5</c:v>
                </c:pt>
                <c:pt idx="5532">
                  <c:v>891</c:v>
                </c:pt>
                <c:pt idx="5533">
                  <c:v>891.5</c:v>
                </c:pt>
                <c:pt idx="5534">
                  <c:v>892</c:v>
                </c:pt>
                <c:pt idx="5535">
                  <c:v>892.5</c:v>
                </c:pt>
                <c:pt idx="5536">
                  <c:v>893</c:v>
                </c:pt>
                <c:pt idx="5537">
                  <c:v>893.5</c:v>
                </c:pt>
                <c:pt idx="5538">
                  <c:v>894</c:v>
                </c:pt>
                <c:pt idx="5539">
                  <c:v>894.5</c:v>
                </c:pt>
                <c:pt idx="5540">
                  <c:v>895</c:v>
                </c:pt>
                <c:pt idx="5541">
                  <c:v>895.5</c:v>
                </c:pt>
                <c:pt idx="5542">
                  <c:v>896</c:v>
                </c:pt>
                <c:pt idx="5543">
                  <c:v>896.5</c:v>
                </c:pt>
                <c:pt idx="5544">
                  <c:v>897</c:v>
                </c:pt>
                <c:pt idx="5545">
                  <c:v>897.5</c:v>
                </c:pt>
                <c:pt idx="5546">
                  <c:v>898</c:v>
                </c:pt>
                <c:pt idx="5547">
                  <c:v>898.5</c:v>
                </c:pt>
                <c:pt idx="5548">
                  <c:v>899</c:v>
                </c:pt>
                <c:pt idx="5549">
                  <c:v>899.5</c:v>
                </c:pt>
                <c:pt idx="5550">
                  <c:v>900</c:v>
                </c:pt>
                <c:pt idx="5551">
                  <c:v>900.5</c:v>
                </c:pt>
                <c:pt idx="5552">
                  <c:v>901</c:v>
                </c:pt>
                <c:pt idx="5553">
                  <c:v>901.5</c:v>
                </c:pt>
                <c:pt idx="5554">
                  <c:v>902</c:v>
                </c:pt>
                <c:pt idx="5555">
                  <c:v>902.5</c:v>
                </c:pt>
                <c:pt idx="5556">
                  <c:v>903</c:v>
                </c:pt>
                <c:pt idx="5557">
                  <c:v>903.5</c:v>
                </c:pt>
                <c:pt idx="5558">
                  <c:v>904</c:v>
                </c:pt>
                <c:pt idx="5559">
                  <c:v>904.5</c:v>
                </c:pt>
                <c:pt idx="5560">
                  <c:v>905</c:v>
                </c:pt>
                <c:pt idx="5561">
                  <c:v>905.5</c:v>
                </c:pt>
                <c:pt idx="5562">
                  <c:v>906</c:v>
                </c:pt>
                <c:pt idx="5563">
                  <c:v>906.5</c:v>
                </c:pt>
                <c:pt idx="5564">
                  <c:v>907</c:v>
                </c:pt>
                <c:pt idx="5565">
                  <c:v>907.5</c:v>
                </c:pt>
                <c:pt idx="5566">
                  <c:v>908</c:v>
                </c:pt>
                <c:pt idx="5567">
                  <c:v>908.5</c:v>
                </c:pt>
                <c:pt idx="5568">
                  <c:v>909</c:v>
                </c:pt>
                <c:pt idx="5569">
                  <c:v>909.5</c:v>
                </c:pt>
                <c:pt idx="5570">
                  <c:v>910</c:v>
                </c:pt>
                <c:pt idx="5571">
                  <c:v>910.5</c:v>
                </c:pt>
                <c:pt idx="5572">
                  <c:v>911</c:v>
                </c:pt>
                <c:pt idx="5573">
                  <c:v>911.5</c:v>
                </c:pt>
                <c:pt idx="5574">
                  <c:v>912</c:v>
                </c:pt>
                <c:pt idx="5575">
                  <c:v>912.5</c:v>
                </c:pt>
                <c:pt idx="5576">
                  <c:v>913</c:v>
                </c:pt>
                <c:pt idx="5577">
                  <c:v>913.5</c:v>
                </c:pt>
                <c:pt idx="5578">
                  <c:v>914</c:v>
                </c:pt>
                <c:pt idx="5579">
                  <c:v>914.5</c:v>
                </c:pt>
                <c:pt idx="5580">
                  <c:v>915</c:v>
                </c:pt>
                <c:pt idx="5581">
                  <c:v>915.5</c:v>
                </c:pt>
                <c:pt idx="5582">
                  <c:v>916</c:v>
                </c:pt>
                <c:pt idx="5583">
                  <c:v>916.5</c:v>
                </c:pt>
                <c:pt idx="5584">
                  <c:v>917</c:v>
                </c:pt>
                <c:pt idx="5585">
                  <c:v>917.5</c:v>
                </c:pt>
                <c:pt idx="5586">
                  <c:v>918</c:v>
                </c:pt>
                <c:pt idx="5587">
                  <c:v>918.5</c:v>
                </c:pt>
                <c:pt idx="5588">
                  <c:v>919</c:v>
                </c:pt>
                <c:pt idx="5589">
                  <c:v>919.5</c:v>
                </c:pt>
                <c:pt idx="5590">
                  <c:v>920</c:v>
                </c:pt>
                <c:pt idx="5591">
                  <c:v>920.5</c:v>
                </c:pt>
                <c:pt idx="5592">
                  <c:v>921</c:v>
                </c:pt>
                <c:pt idx="5593">
                  <c:v>921.5</c:v>
                </c:pt>
                <c:pt idx="5594">
                  <c:v>922</c:v>
                </c:pt>
                <c:pt idx="5595">
                  <c:v>922.5</c:v>
                </c:pt>
                <c:pt idx="5596">
                  <c:v>923</c:v>
                </c:pt>
                <c:pt idx="5597">
                  <c:v>923.5</c:v>
                </c:pt>
                <c:pt idx="5598">
                  <c:v>924</c:v>
                </c:pt>
                <c:pt idx="5599">
                  <c:v>924.5</c:v>
                </c:pt>
                <c:pt idx="5600">
                  <c:v>925</c:v>
                </c:pt>
                <c:pt idx="5601">
                  <c:v>925.5</c:v>
                </c:pt>
                <c:pt idx="5602">
                  <c:v>926</c:v>
                </c:pt>
                <c:pt idx="5603">
                  <c:v>926.5</c:v>
                </c:pt>
                <c:pt idx="5604">
                  <c:v>927</c:v>
                </c:pt>
                <c:pt idx="5605">
                  <c:v>927.5</c:v>
                </c:pt>
                <c:pt idx="5606">
                  <c:v>928</c:v>
                </c:pt>
                <c:pt idx="5607">
                  <c:v>928.5</c:v>
                </c:pt>
                <c:pt idx="5608">
                  <c:v>929</c:v>
                </c:pt>
                <c:pt idx="5609">
                  <c:v>929.5</c:v>
                </c:pt>
                <c:pt idx="5610">
                  <c:v>930</c:v>
                </c:pt>
                <c:pt idx="5611">
                  <c:v>930.5</c:v>
                </c:pt>
                <c:pt idx="5612">
                  <c:v>931</c:v>
                </c:pt>
                <c:pt idx="5613">
                  <c:v>931.5</c:v>
                </c:pt>
                <c:pt idx="5614">
                  <c:v>932</c:v>
                </c:pt>
                <c:pt idx="5615">
                  <c:v>932.5</c:v>
                </c:pt>
                <c:pt idx="5616">
                  <c:v>933</c:v>
                </c:pt>
                <c:pt idx="5617">
                  <c:v>933.5</c:v>
                </c:pt>
                <c:pt idx="5618">
                  <c:v>934</c:v>
                </c:pt>
                <c:pt idx="5619">
                  <c:v>934.5</c:v>
                </c:pt>
                <c:pt idx="5620">
                  <c:v>935</c:v>
                </c:pt>
                <c:pt idx="5621">
                  <c:v>935.5</c:v>
                </c:pt>
                <c:pt idx="5622">
                  <c:v>936</c:v>
                </c:pt>
                <c:pt idx="5623">
                  <c:v>936.5</c:v>
                </c:pt>
                <c:pt idx="5624">
                  <c:v>937</c:v>
                </c:pt>
                <c:pt idx="5625">
                  <c:v>937.5</c:v>
                </c:pt>
                <c:pt idx="5626">
                  <c:v>938</c:v>
                </c:pt>
                <c:pt idx="5627">
                  <c:v>938.5</c:v>
                </c:pt>
                <c:pt idx="5628">
                  <c:v>939</c:v>
                </c:pt>
                <c:pt idx="5629">
                  <c:v>939.5</c:v>
                </c:pt>
                <c:pt idx="5630">
                  <c:v>940</c:v>
                </c:pt>
                <c:pt idx="5631">
                  <c:v>940.5</c:v>
                </c:pt>
                <c:pt idx="5632">
                  <c:v>941</c:v>
                </c:pt>
                <c:pt idx="5633">
                  <c:v>941.5</c:v>
                </c:pt>
                <c:pt idx="5634">
                  <c:v>942</c:v>
                </c:pt>
                <c:pt idx="5635">
                  <c:v>942.5</c:v>
                </c:pt>
                <c:pt idx="5636">
                  <c:v>943</c:v>
                </c:pt>
                <c:pt idx="5637">
                  <c:v>943.5</c:v>
                </c:pt>
                <c:pt idx="5638">
                  <c:v>944</c:v>
                </c:pt>
                <c:pt idx="5639">
                  <c:v>944.5</c:v>
                </c:pt>
                <c:pt idx="5640">
                  <c:v>945</c:v>
                </c:pt>
                <c:pt idx="5641">
                  <c:v>945.5</c:v>
                </c:pt>
                <c:pt idx="5642">
                  <c:v>946</c:v>
                </c:pt>
                <c:pt idx="5643">
                  <c:v>946.5</c:v>
                </c:pt>
                <c:pt idx="5644">
                  <c:v>947</c:v>
                </c:pt>
                <c:pt idx="5645">
                  <c:v>947.5</c:v>
                </c:pt>
                <c:pt idx="5646">
                  <c:v>948</c:v>
                </c:pt>
                <c:pt idx="5647">
                  <c:v>948.5</c:v>
                </c:pt>
                <c:pt idx="5648">
                  <c:v>949</c:v>
                </c:pt>
                <c:pt idx="5649">
                  <c:v>949.5</c:v>
                </c:pt>
                <c:pt idx="5650">
                  <c:v>950</c:v>
                </c:pt>
                <c:pt idx="5651">
                  <c:v>950.5</c:v>
                </c:pt>
                <c:pt idx="5652">
                  <c:v>951</c:v>
                </c:pt>
                <c:pt idx="5653">
                  <c:v>951.5</c:v>
                </c:pt>
                <c:pt idx="5654">
                  <c:v>952</c:v>
                </c:pt>
                <c:pt idx="5655">
                  <c:v>952.5</c:v>
                </c:pt>
                <c:pt idx="5656">
                  <c:v>953</c:v>
                </c:pt>
                <c:pt idx="5657">
                  <c:v>953.5</c:v>
                </c:pt>
                <c:pt idx="5658">
                  <c:v>954</c:v>
                </c:pt>
                <c:pt idx="5659">
                  <c:v>954.5</c:v>
                </c:pt>
                <c:pt idx="5660">
                  <c:v>955</c:v>
                </c:pt>
                <c:pt idx="5661">
                  <c:v>955.5</c:v>
                </c:pt>
                <c:pt idx="5662">
                  <c:v>956</c:v>
                </c:pt>
                <c:pt idx="5663">
                  <c:v>956.5</c:v>
                </c:pt>
                <c:pt idx="5664">
                  <c:v>957</c:v>
                </c:pt>
                <c:pt idx="5665">
                  <c:v>957.5</c:v>
                </c:pt>
                <c:pt idx="5666">
                  <c:v>958</c:v>
                </c:pt>
                <c:pt idx="5667">
                  <c:v>958.5</c:v>
                </c:pt>
                <c:pt idx="5668">
                  <c:v>959</c:v>
                </c:pt>
                <c:pt idx="5669">
                  <c:v>959.5</c:v>
                </c:pt>
                <c:pt idx="5670">
                  <c:v>960</c:v>
                </c:pt>
                <c:pt idx="5671">
                  <c:v>960.5</c:v>
                </c:pt>
                <c:pt idx="5672">
                  <c:v>961</c:v>
                </c:pt>
                <c:pt idx="5673">
                  <c:v>961.5</c:v>
                </c:pt>
                <c:pt idx="5674">
                  <c:v>962</c:v>
                </c:pt>
                <c:pt idx="5675">
                  <c:v>962.5</c:v>
                </c:pt>
                <c:pt idx="5676">
                  <c:v>963</c:v>
                </c:pt>
                <c:pt idx="5677">
                  <c:v>963.5</c:v>
                </c:pt>
                <c:pt idx="5678">
                  <c:v>964</c:v>
                </c:pt>
                <c:pt idx="5679">
                  <c:v>964.5</c:v>
                </c:pt>
                <c:pt idx="5680">
                  <c:v>965</c:v>
                </c:pt>
                <c:pt idx="5681">
                  <c:v>965.5</c:v>
                </c:pt>
                <c:pt idx="5682">
                  <c:v>966</c:v>
                </c:pt>
                <c:pt idx="5683">
                  <c:v>966.5</c:v>
                </c:pt>
                <c:pt idx="5684">
                  <c:v>967</c:v>
                </c:pt>
                <c:pt idx="5685">
                  <c:v>967.5</c:v>
                </c:pt>
                <c:pt idx="5686">
                  <c:v>968</c:v>
                </c:pt>
                <c:pt idx="5687">
                  <c:v>968.5</c:v>
                </c:pt>
                <c:pt idx="5688">
                  <c:v>969</c:v>
                </c:pt>
                <c:pt idx="5689">
                  <c:v>969.5</c:v>
                </c:pt>
                <c:pt idx="5690">
                  <c:v>970</c:v>
                </c:pt>
                <c:pt idx="5691">
                  <c:v>970.5</c:v>
                </c:pt>
                <c:pt idx="5692">
                  <c:v>971</c:v>
                </c:pt>
                <c:pt idx="5693">
                  <c:v>971.5</c:v>
                </c:pt>
                <c:pt idx="5694">
                  <c:v>972</c:v>
                </c:pt>
                <c:pt idx="5695">
                  <c:v>972.5</c:v>
                </c:pt>
                <c:pt idx="5696">
                  <c:v>973</c:v>
                </c:pt>
                <c:pt idx="5697">
                  <c:v>973.5</c:v>
                </c:pt>
                <c:pt idx="5698">
                  <c:v>974</c:v>
                </c:pt>
                <c:pt idx="5699">
                  <c:v>974.5</c:v>
                </c:pt>
                <c:pt idx="5700">
                  <c:v>975</c:v>
                </c:pt>
                <c:pt idx="5701">
                  <c:v>975.5</c:v>
                </c:pt>
                <c:pt idx="5702">
                  <c:v>976</c:v>
                </c:pt>
                <c:pt idx="5703">
                  <c:v>976.5</c:v>
                </c:pt>
                <c:pt idx="5704">
                  <c:v>977</c:v>
                </c:pt>
                <c:pt idx="5705">
                  <c:v>977.5</c:v>
                </c:pt>
                <c:pt idx="5706">
                  <c:v>978</c:v>
                </c:pt>
                <c:pt idx="5707">
                  <c:v>978.5</c:v>
                </c:pt>
                <c:pt idx="5708">
                  <c:v>979</c:v>
                </c:pt>
                <c:pt idx="5709">
                  <c:v>979.5</c:v>
                </c:pt>
                <c:pt idx="5710">
                  <c:v>980</c:v>
                </c:pt>
                <c:pt idx="5711">
                  <c:v>980.5</c:v>
                </c:pt>
                <c:pt idx="5712">
                  <c:v>981</c:v>
                </c:pt>
                <c:pt idx="5713">
                  <c:v>981.5</c:v>
                </c:pt>
                <c:pt idx="5714">
                  <c:v>982</c:v>
                </c:pt>
                <c:pt idx="5715">
                  <c:v>982.5</c:v>
                </c:pt>
                <c:pt idx="5716">
                  <c:v>983</c:v>
                </c:pt>
                <c:pt idx="5717">
                  <c:v>983.5</c:v>
                </c:pt>
                <c:pt idx="5718">
                  <c:v>984</c:v>
                </c:pt>
                <c:pt idx="5719">
                  <c:v>984.5</c:v>
                </c:pt>
                <c:pt idx="5720">
                  <c:v>985</c:v>
                </c:pt>
                <c:pt idx="5721">
                  <c:v>985.5</c:v>
                </c:pt>
                <c:pt idx="5722">
                  <c:v>986</c:v>
                </c:pt>
                <c:pt idx="5723">
                  <c:v>986.5</c:v>
                </c:pt>
                <c:pt idx="5724">
                  <c:v>987</c:v>
                </c:pt>
                <c:pt idx="5725">
                  <c:v>987.5</c:v>
                </c:pt>
                <c:pt idx="5726">
                  <c:v>988</c:v>
                </c:pt>
                <c:pt idx="5727">
                  <c:v>988.5</c:v>
                </c:pt>
                <c:pt idx="5728">
                  <c:v>989</c:v>
                </c:pt>
                <c:pt idx="5729">
                  <c:v>989.5</c:v>
                </c:pt>
                <c:pt idx="5730">
                  <c:v>990</c:v>
                </c:pt>
                <c:pt idx="5731">
                  <c:v>990.5</c:v>
                </c:pt>
                <c:pt idx="5732">
                  <c:v>991</c:v>
                </c:pt>
                <c:pt idx="5733">
                  <c:v>991.5</c:v>
                </c:pt>
                <c:pt idx="5734">
                  <c:v>992</c:v>
                </c:pt>
                <c:pt idx="5735">
                  <c:v>992.5</c:v>
                </c:pt>
                <c:pt idx="5736">
                  <c:v>993</c:v>
                </c:pt>
                <c:pt idx="5737">
                  <c:v>993.5</c:v>
                </c:pt>
                <c:pt idx="5738">
                  <c:v>994</c:v>
                </c:pt>
                <c:pt idx="5739">
                  <c:v>994.5</c:v>
                </c:pt>
                <c:pt idx="5740">
                  <c:v>995</c:v>
                </c:pt>
                <c:pt idx="5741">
                  <c:v>995.5</c:v>
                </c:pt>
                <c:pt idx="5742">
                  <c:v>996</c:v>
                </c:pt>
                <c:pt idx="5743">
                  <c:v>996.5</c:v>
                </c:pt>
                <c:pt idx="5744">
                  <c:v>997</c:v>
                </c:pt>
                <c:pt idx="5745">
                  <c:v>997.5</c:v>
                </c:pt>
                <c:pt idx="5746">
                  <c:v>998</c:v>
                </c:pt>
                <c:pt idx="5747">
                  <c:v>998.5</c:v>
                </c:pt>
                <c:pt idx="5748">
                  <c:v>999</c:v>
                </c:pt>
                <c:pt idx="5749">
                  <c:v>999.5</c:v>
                </c:pt>
                <c:pt idx="5750">
                  <c:v>1000</c:v>
                </c:pt>
                <c:pt idx="5751">
                  <c:v>1000.5</c:v>
                </c:pt>
                <c:pt idx="5752">
                  <c:v>1001</c:v>
                </c:pt>
                <c:pt idx="5753">
                  <c:v>1001.5</c:v>
                </c:pt>
                <c:pt idx="5754">
                  <c:v>1002</c:v>
                </c:pt>
                <c:pt idx="5755">
                  <c:v>1002.5</c:v>
                </c:pt>
                <c:pt idx="5756">
                  <c:v>1003</c:v>
                </c:pt>
                <c:pt idx="5757">
                  <c:v>1003.5</c:v>
                </c:pt>
                <c:pt idx="5758">
                  <c:v>1004</c:v>
                </c:pt>
                <c:pt idx="5759">
                  <c:v>1004.5</c:v>
                </c:pt>
                <c:pt idx="5760">
                  <c:v>1005</c:v>
                </c:pt>
                <c:pt idx="5761">
                  <c:v>1005.5</c:v>
                </c:pt>
                <c:pt idx="5762">
                  <c:v>1006</c:v>
                </c:pt>
                <c:pt idx="5763">
                  <c:v>1006.5</c:v>
                </c:pt>
                <c:pt idx="5764">
                  <c:v>1007</c:v>
                </c:pt>
                <c:pt idx="5765">
                  <c:v>1007.5</c:v>
                </c:pt>
                <c:pt idx="5766">
                  <c:v>1008</c:v>
                </c:pt>
                <c:pt idx="5767">
                  <c:v>1008.5</c:v>
                </c:pt>
                <c:pt idx="5768">
                  <c:v>1009</c:v>
                </c:pt>
                <c:pt idx="5769">
                  <c:v>1009.5</c:v>
                </c:pt>
                <c:pt idx="5770">
                  <c:v>1010</c:v>
                </c:pt>
                <c:pt idx="5771">
                  <c:v>1010.5</c:v>
                </c:pt>
                <c:pt idx="5772">
                  <c:v>1011</c:v>
                </c:pt>
                <c:pt idx="5773">
                  <c:v>1011.5</c:v>
                </c:pt>
                <c:pt idx="5774">
                  <c:v>1012</c:v>
                </c:pt>
                <c:pt idx="5775">
                  <c:v>1012.5</c:v>
                </c:pt>
                <c:pt idx="5776">
                  <c:v>1013</c:v>
                </c:pt>
                <c:pt idx="5777">
                  <c:v>1013.5</c:v>
                </c:pt>
                <c:pt idx="5778">
                  <c:v>1014</c:v>
                </c:pt>
                <c:pt idx="5779">
                  <c:v>1014.5</c:v>
                </c:pt>
                <c:pt idx="5780">
                  <c:v>1015</c:v>
                </c:pt>
                <c:pt idx="5781">
                  <c:v>1015.5</c:v>
                </c:pt>
                <c:pt idx="5782">
                  <c:v>1016</c:v>
                </c:pt>
                <c:pt idx="5783">
                  <c:v>1016.5</c:v>
                </c:pt>
                <c:pt idx="5784">
                  <c:v>1017</c:v>
                </c:pt>
                <c:pt idx="5785">
                  <c:v>1017.5</c:v>
                </c:pt>
                <c:pt idx="5786">
                  <c:v>1018</c:v>
                </c:pt>
                <c:pt idx="5787">
                  <c:v>1018.5</c:v>
                </c:pt>
                <c:pt idx="5788">
                  <c:v>1019</c:v>
                </c:pt>
                <c:pt idx="5789">
                  <c:v>1019.5</c:v>
                </c:pt>
                <c:pt idx="5790">
                  <c:v>1020</c:v>
                </c:pt>
                <c:pt idx="5791">
                  <c:v>1020.5</c:v>
                </c:pt>
                <c:pt idx="5792">
                  <c:v>1021</c:v>
                </c:pt>
                <c:pt idx="5793">
                  <c:v>1021.5</c:v>
                </c:pt>
                <c:pt idx="5794">
                  <c:v>1022</c:v>
                </c:pt>
                <c:pt idx="5795">
                  <c:v>1022.5</c:v>
                </c:pt>
                <c:pt idx="5796">
                  <c:v>1023</c:v>
                </c:pt>
                <c:pt idx="5797">
                  <c:v>1023.5</c:v>
                </c:pt>
                <c:pt idx="5798">
                  <c:v>1024</c:v>
                </c:pt>
                <c:pt idx="5799">
                  <c:v>1024.5</c:v>
                </c:pt>
                <c:pt idx="5800">
                  <c:v>1025</c:v>
                </c:pt>
                <c:pt idx="5801">
                  <c:v>1025.5</c:v>
                </c:pt>
                <c:pt idx="5802">
                  <c:v>1026</c:v>
                </c:pt>
                <c:pt idx="5803">
                  <c:v>1026.5</c:v>
                </c:pt>
                <c:pt idx="5804">
                  <c:v>1027</c:v>
                </c:pt>
                <c:pt idx="5805">
                  <c:v>1027.5</c:v>
                </c:pt>
                <c:pt idx="5806">
                  <c:v>1028</c:v>
                </c:pt>
                <c:pt idx="5807">
                  <c:v>1028.5</c:v>
                </c:pt>
                <c:pt idx="5808">
                  <c:v>1029</c:v>
                </c:pt>
                <c:pt idx="5809">
                  <c:v>1029.5</c:v>
                </c:pt>
                <c:pt idx="5810">
                  <c:v>1030</c:v>
                </c:pt>
                <c:pt idx="5811">
                  <c:v>1030.5</c:v>
                </c:pt>
                <c:pt idx="5812">
                  <c:v>1031</c:v>
                </c:pt>
                <c:pt idx="5813">
                  <c:v>1031.5</c:v>
                </c:pt>
                <c:pt idx="5814">
                  <c:v>1032</c:v>
                </c:pt>
                <c:pt idx="5815">
                  <c:v>1032.5</c:v>
                </c:pt>
                <c:pt idx="5816">
                  <c:v>1033</c:v>
                </c:pt>
                <c:pt idx="5817">
                  <c:v>1033.5</c:v>
                </c:pt>
                <c:pt idx="5818">
                  <c:v>1034</c:v>
                </c:pt>
                <c:pt idx="5819">
                  <c:v>1034.5</c:v>
                </c:pt>
                <c:pt idx="5820">
                  <c:v>1035</c:v>
                </c:pt>
                <c:pt idx="5821">
                  <c:v>1035.5</c:v>
                </c:pt>
                <c:pt idx="5822">
                  <c:v>1036</c:v>
                </c:pt>
                <c:pt idx="5823">
                  <c:v>1036.5</c:v>
                </c:pt>
                <c:pt idx="5824">
                  <c:v>1037</c:v>
                </c:pt>
                <c:pt idx="5825">
                  <c:v>1037.5</c:v>
                </c:pt>
                <c:pt idx="5826">
                  <c:v>1038</c:v>
                </c:pt>
                <c:pt idx="5827">
                  <c:v>1038.5</c:v>
                </c:pt>
                <c:pt idx="5828">
                  <c:v>1039</c:v>
                </c:pt>
                <c:pt idx="5829">
                  <c:v>1039.5</c:v>
                </c:pt>
                <c:pt idx="5830">
                  <c:v>1040</c:v>
                </c:pt>
                <c:pt idx="5831">
                  <c:v>1040.5</c:v>
                </c:pt>
                <c:pt idx="5832">
                  <c:v>1041</c:v>
                </c:pt>
                <c:pt idx="5833">
                  <c:v>1041.5</c:v>
                </c:pt>
                <c:pt idx="5834">
                  <c:v>1042</c:v>
                </c:pt>
                <c:pt idx="5835">
                  <c:v>1042.5</c:v>
                </c:pt>
                <c:pt idx="5836">
                  <c:v>1043</c:v>
                </c:pt>
                <c:pt idx="5837">
                  <c:v>1043.5</c:v>
                </c:pt>
                <c:pt idx="5838">
                  <c:v>1044</c:v>
                </c:pt>
                <c:pt idx="5839">
                  <c:v>1044.5</c:v>
                </c:pt>
                <c:pt idx="5840">
                  <c:v>1045</c:v>
                </c:pt>
                <c:pt idx="5841">
                  <c:v>1045.5</c:v>
                </c:pt>
                <c:pt idx="5842">
                  <c:v>1046</c:v>
                </c:pt>
                <c:pt idx="5843">
                  <c:v>1046.5</c:v>
                </c:pt>
                <c:pt idx="5844">
                  <c:v>1047</c:v>
                </c:pt>
                <c:pt idx="5845">
                  <c:v>1047.5</c:v>
                </c:pt>
                <c:pt idx="5846">
                  <c:v>1048</c:v>
                </c:pt>
                <c:pt idx="5847">
                  <c:v>1048.5</c:v>
                </c:pt>
                <c:pt idx="5848">
                  <c:v>1049</c:v>
                </c:pt>
                <c:pt idx="5849">
                  <c:v>1049.5</c:v>
                </c:pt>
                <c:pt idx="5850">
                  <c:v>1050</c:v>
                </c:pt>
                <c:pt idx="5851">
                  <c:v>1050.5</c:v>
                </c:pt>
                <c:pt idx="5852">
                  <c:v>1051</c:v>
                </c:pt>
                <c:pt idx="5853">
                  <c:v>1051.5</c:v>
                </c:pt>
                <c:pt idx="5854">
                  <c:v>1052</c:v>
                </c:pt>
                <c:pt idx="5855">
                  <c:v>1052.5</c:v>
                </c:pt>
                <c:pt idx="5856">
                  <c:v>1053</c:v>
                </c:pt>
                <c:pt idx="5857">
                  <c:v>1053.5</c:v>
                </c:pt>
                <c:pt idx="5858">
                  <c:v>1054</c:v>
                </c:pt>
                <c:pt idx="5859">
                  <c:v>1054.5</c:v>
                </c:pt>
                <c:pt idx="5860">
                  <c:v>1055</c:v>
                </c:pt>
                <c:pt idx="5861">
                  <c:v>1055.5</c:v>
                </c:pt>
                <c:pt idx="5862">
                  <c:v>1056</c:v>
                </c:pt>
                <c:pt idx="5863">
                  <c:v>1056.5</c:v>
                </c:pt>
                <c:pt idx="5864">
                  <c:v>1057</c:v>
                </c:pt>
                <c:pt idx="5865">
                  <c:v>1057.5</c:v>
                </c:pt>
                <c:pt idx="5866">
                  <c:v>1058</c:v>
                </c:pt>
                <c:pt idx="5867">
                  <c:v>1058.5</c:v>
                </c:pt>
                <c:pt idx="5868">
                  <c:v>1059</c:v>
                </c:pt>
                <c:pt idx="5869">
                  <c:v>1059.5</c:v>
                </c:pt>
                <c:pt idx="5870">
                  <c:v>1060</c:v>
                </c:pt>
                <c:pt idx="5871">
                  <c:v>1060.5</c:v>
                </c:pt>
                <c:pt idx="5872">
                  <c:v>1061</c:v>
                </c:pt>
                <c:pt idx="5873">
                  <c:v>1061.5</c:v>
                </c:pt>
                <c:pt idx="5874">
                  <c:v>1062</c:v>
                </c:pt>
                <c:pt idx="5875">
                  <c:v>1062.5</c:v>
                </c:pt>
                <c:pt idx="5876">
                  <c:v>1063</c:v>
                </c:pt>
                <c:pt idx="5877">
                  <c:v>1063.5</c:v>
                </c:pt>
                <c:pt idx="5878">
                  <c:v>1064</c:v>
                </c:pt>
                <c:pt idx="5879">
                  <c:v>1064.5</c:v>
                </c:pt>
                <c:pt idx="5880">
                  <c:v>1065</c:v>
                </c:pt>
                <c:pt idx="5881">
                  <c:v>1065.5</c:v>
                </c:pt>
                <c:pt idx="5882">
                  <c:v>1066</c:v>
                </c:pt>
                <c:pt idx="5883">
                  <c:v>1066.5</c:v>
                </c:pt>
                <c:pt idx="5884">
                  <c:v>1067</c:v>
                </c:pt>
                <c:pt idx="5885">
                  <c:v>1067.5</c:v>
                </c:pt>
                <c:pt idx="5886">
                  <c:v>1068</c:v>
                </c:pt>
                <c:pt idx="5887">
                  <c:v>1068.5</c:v>
                </c:pt>
                <c:pt idx="5888">
                  <c:v>1069</c:v>
                </c:pt>
                <c:pt idx="5889">
                  <c:v>1069.5</c:v>
                </c:pt>
                <c:pt idx="5890">
                  <c:v>1070</c:v>
                </c:pt>
                <c:pt idx="5891">
                  <c:v>1070.5</c:v>
                </c:pt>
                <c:pt idx="5892">
                  <c:v>1071</c:v>
                </c:pt>
                <c:pt idx="5893">
                  <c:v>1071.5</c:v>
                </c:pt>
                <c:pt idx="5894">
                  <c:v>1072</c:v>
                </c:pt>
                <c:pt idx="5895">
                  <c:v>1072.5</c:v>
                </c:pt>
                <c:pt idx="5896">
                  <c:v>1073</c:v>
                </c:pt>
                <c:pt idx="5897">
                  <c:v>1073.5</c:v>
                </c:pt>
                <c:pt idx="5898">
                  <c:v>1074</c:v>
                </c:pt>
                <c:pt idx="5899">
                  <c:v>1074.5</c:v>
                </c:pt>
                <c:pt idx="5900">
                  <c:v>1075</c:v>
                </c:pt>
                <c:pt idx="5901">
                  <c:v>1075.5</c:v>
                </c:pt>
                <c:pt idx="5902">
                  <c:v>1076</c:v>
                </c:pt>
                <c:pt idx="5903">
                  <c:v>1076.5</c:v>
                </c:pt>
                <c:pt idx="5904">
                  <c:v>1077</c:v>
                </c:pt>
                <c:pt idx="5905">
                  <c:v>1077.5</c:v>
                </c:pt>
                <c:pt idx="5906">
                  <c:v>1078</c:v>
                </c:pt>
                <c:pt idx="5907">
                  <c:v>1078.5</c:v>
                </c:pt>
                <c:pt idx="5908">
                  <c:v>1079</c:v>
                </c:pt>
                <c:pt idx="5909">
                  <c:v>1079.5</c:v>
                </c:pt>
                <c:pt idx="5910">
                  <c:v>1080</c:v>
                </c:pt>
                <c:pt idx="5911">
                  <c:v>1080.5</c:v>
                </c:pt>
                <c:pt idx="5912">
                  <c:v>1081</c:v>
                </c:pt>
                <c:pt idx="5913">
                  <c:v>1081.5</c:v>
                </c:pt>
                <c:pt idx="5914">
                  <c:v>1082</c:v>
                </c:pt>
                <c:pt idx="5915">
                  <c:v>1082.5</c:v>
                </c:pt>
                <c:pt idx="5916">
                  <c:v>1083</c:v>
                </c:pt>
                <c:pt idx="5917">
                  <c:v>1083.5</c:v>
                </c:pt>
                <c:pt idx="5918">
                  <c:v>1084</c:v>
                </c:pt>
                <c:pt idx="5919">
                  <c:v>1084.5</c:v>
                </c:pt>
                <c:pt idx="5920">
                  <c:v>1085</c:v>
                </c:pt>
                <c:pt idx="5921">
                  <c:v>1085.5</c:v>
                </c:pt>
                <c:pt idx="5922">
                  <c:v>1086</c:v>
                </c:pt>
                <c:pt idx="5923">
                  <c:v>1086.5</c:v>
                </c:pt>
                <c:pt idx="5924">
                  <c:v>1087</c:v>
                </c:pt>
                <c:pt idx="5925">
                  <c:v>1087.5</c:v>
                </c:pt>
                <c:pt idx="5926">
                  <c:v>1088</c:v>
                </c:pt>
                <c:pt idx="5927">
                  <c:v>1088.5</c:v>
                </c:pt>
                <c:pt idx="5928">
                  <c:v>1089</c:v>
                </c:pt>
                <c:pt idx="5929">
                  <c:v>1089.5</c:v>
                </c:pt>
                <c:pt idx="5930">
                  <c:v>1090</c:v>
                </c:pt>
                <c:pt idx="5931">
                  <c:v>1090.5</c:v>
                </c:pt>
                <c:pt idx="5932">
                  <c:v>1091</c:v>
                </c:pt>
                <c:pt idx="5933">
                  <c:v>1091.5</c:v>
                </c:pt>
                <c:pt idx="5934">
                  <c:v>1092</c:v>
                </c:pt>
                <c:pt idx="5935">
                  <c:v>1092.5</c:v>
                </c:pt>
                <c:pt idx="5936">
                  <c:v>1093</c:v>
                </c:pt>
                <c:pt idx="5937">
                  <c:v>1093.5</c:v>
                </c:pt>
                <c:pt idx="5938">
                  <c:v>1094</c:v>
                </c:pt>
                <c:pt idx="5939">
                  <c:v>1094.5</c:v>
                </c:pt>
                <c:pt idx="5940">
                  <c:v>1095</c:v>
                </c:pt>
                <c:pt idx="5941">
                  <c:v>1095.5</c:v>
                </c:pt>
                <c:pt idx="5942">
                  <c:v>1096</c:v>
                </c:pt>
                <c:pt idx="5943">
                  <c:v>1096.5</c:v>
                </c:pt>
                <c:pt idx="5944">
                  <c:v>1097</c:v>
                </c:pt>
                <c:pt idx="5945">
                  <c:v>1097.5</c:v>
                </c:pt>
                <c:pt idx="5946">
                  <c:v>1098</c:v>
                </c:pt>
                <c:pt idx="5947">
                  <c:v>1098.5</c:v>
                </c:pt>
                <c:pt idx="5948">
                  <c:v>1099</c:v>
                </c:pt>
                <c:pt idx="5949">
                  <c:v>1099.5</c:v>
                </c:pt>
                <c:pt idx="5950">
                  <c:v>1100</c:v>
                </c:pt>
                <c:pt idx="5951">
                  <c:v>1100.5</c:v>
                </c:pt>
                <c:pt idx="5952">
                  <c:v>1101</c:v>
                </c:pt>
                <c:pt idx="5953">
                  <c:v>1101.5</c:v>
                </c:pt>
                <c:pt idx="5954">
                  <c:v>1102</c:v>
                </c:pt>
                <c:pt idx="5955">
                  <c:v>1102.5</c:v>
                </c:pt>
                <c:pt idx="5956">
                  <c:v>1103</c:v>
                </c:pt>
                <c:pt idx="5957">
                  <c:v>1103.5</c:v>
                </c:pt>
                <c:pt idx="5958">
                  <c:v>1104</c:v>
                </c:pt>
                <c:pt idx="5959">
                  <c:v>1104.5</c:v>
                </c:pt>
                <c:pt idx="5960">
                  <c:v>1105</c:v>
                </c:pt>
                <c:pt idx="5961">
                  <c:v>1105.5</c:v>
                </c:pt>
                <c:pt idx="5962">
                  <c:v>1106</c:v>
                </c:pt>
                <c:pt idx="5963">
                  <c:v>1106.5</c:v>
                </c:pt>
                <c:pt idx="5964">
                  <c:v>1107</c:v>
                </c:pt>
                <c:pt idx="5965">
                  <c:v>1107.5</c:v>
                </c:pt>
                <c:pt idx="5966">
                  <c:v>1108</c:v>
                </c:pt>
                <c:pt idx="5967">
                  <c:v>1108.5</c:v>
                </c:pt>
                <c:pt idx="5968">
                  <c:v>1109</c:v>
                </c:pt>
                <c:pt idx="5969">
                  <c:v>1109.5</c:v>
                </c:pt>
                <c:pt idx="5970">
                  <c:v>1110</c:v>
                </c:pt>
                <c:pt idx="5971">
                  <c:v>1110.5</c:v>
                </c:pt>
                <c:pt idx="5972">
                  <c:v>1111</c:v>
                </c:pt>
                <c:pt idx="5973">
                  <c:v>1111.5</c:v>
                </c:pt>
                <c:pt idx="5974">
                  <c:v>1112</c:v>
                </c:pt>
                <c:pt idx="5975">
                  <c:v>1112.5</c:v>
                </c:pt>
                <c:pt idx="5976">
                  <c:v>1113</c:v>
                </c:pt>
                <c:pt idx="5977">
                  <c:v>1113.5</c:v>
                </c:pt>
                <c:pt idx="5978">
                  <c:v>1114</c:v>
                </c:pt>
                <c:pt idx="5979">
                  <c:v>1114.5</c:v>
                </c:pt>
                <c:pt idx="5980">
                  <c:v>1115</c:v>
                </c:pt>
                <c:pt idx="5981">
                  <c:v>1115.5</c:v>
                </c:pt>
                <c:pt idx="5982">
                  <c:v>1116</c:v>
                </c:pt>
                <c:pt idx="5983">
                  <c:v>1116.5</c:v>
                </c:pt>
                <c:pt idx="5984">
                  <c:v>1117</c:v>
                </c:pt>
                <c:pt idx="5985">
                  <c:v>1117.5</c:v>
                </c:pt>
                <c:pt idx="5986">
                  <c:v>1118</c:v>
                </c:pt>
                <c:pt idx="5987">
                  <c:v>1118.5</c:v>
                </c:pt>
                <c:pt idx="5988">
                  <c:v>1119</c:v>
                </c:pt>
                <c:pt idx="5989">
                  <c:v>1119.5</c:v>
                </c:pt>
                <c:pt idx="5990">
                  <c:v>1120</c:v>
                </c:pt>
                <c:pt idx="5991">
                  <c:v>1120.5</c:v>
                </c:pt>
                <c:pt idx="5992">
                  <c:v>1121</c:v>
                </c:pt>
                <c:pt idx="5993">
                  <c:v>1121.5</c:v>
                </c:pt>
                <c:pt idx="5994">
                  <c:v>1122</c:v>
                </c:pt>
                <c:pt idx="5995">
                  <c:v>1122.5</c:v>
                </c:pt>
                <c:pt idx="5996">
                  <c:v>1123</c:v>
                </c:pt>
                <c:pt idx="5997">
                  <c:v>1123.5</c:v>
                </c:pt>
                <c:pt idx="5998">
                  <c:v>1124</c:v>
                </c:pt>
                <c:pt idx="5999">
                  <c:v>1124.5</c:v>
                </c:pt>
                <c:pt idx="6000">
                  <c:v>1125</c:v>
                </c:pt>
                <c:pt idx="6001">
                  <c:v>1125.5</c:v>
                </c:pt>
                <c:pt idx="6002">
                  <c:v>1126</c:v>
                </c:pt>
                <c:pt idx="6003">
                  <c:v>1126.5</c:v>
                </c:pt>
                <c:pt idx="6004">
                  <c:v>1127</c:v>
                </c:pt>
                <c:pt idx="6005">
                  <c:v>1127.5</c:v>
                </c:pt>
                <c:pt idx="6006">
                  <c:v>1128</c:v>
                </c:pt>
                <c:pt idx="6007">
                  <c:v>1128.5</c:v>
                </c:pt>
                <c:pt idx="6008">
                  <c:v>1129</c:v>
                </c:pt>
                <c:pt idx="6009">
                  <c:v>1129.5</c:v>
                </c:pt>
                <c:pt idx="6010">
                  <c:v>1130</c:v>
                </c:pt>
                <c:pt idx="6011">
                  <c:v>1130.5</c:v>
                </c:pt>
                <c:pt idx="6012">
                  <c:v>1131</c:v>
                </c:pt>
                <c:pt idx="6013">
                  <c:v>1131.5</c:v>
                </c:pt>
                <c:pt idx="6014">
                  <c:v>1132</c:v>
                </c:pt>
                <c:pt idx="6015">
                  <c:v>1132.5</c:v>
                </c:pt>
                <c:pt idx="6016">
                  <c:v>1133</c:v>
                </c:pt>
                <c:pt idx="6017">
                  <c:v>1133.5</c:v>
                </c:pt>
                <c:pt idx="6018">
                  <c:v>1134</c:v>
                </c:pt>
                <c:pt idx="6019">
                  <c:v>1134.5</c:v>
                </c:pt>
                <c:pt idx="6020">
                  <c:v>1135</c:v>
                </c:pt>
                <c:pt idx="6021">
                  <c:v>1135.5</c:v>
                </c:pt>
                <c:pt idx="6022">
                  <c:v>1136</c:v>
                </c:pt>
                <c:pt idx="6023">
                  <c:v>1136.5</c:v>
                </c:pt>
                <c:pt idx="6024">
                  <c:v>1137</c:v>
                </c:pt>
                <c:pt idx="6025">
                  <c:v>1137.5</c:v>
                </c:pt>
                <c:pt idx="6026">
                  <c:v>1138</c:v>
                </c:pt>
                <c:pt idx="6027">
                  <c:v>1138.5</c:v>
                </c:pt>
                <c:pt idx="6028">
                  <c:v>1139</c:v>
                </c:pt>
                <c:pt idx="6029">
                  <c:v>1139.5</c:v>
                </c:pt>
                <c:pt idx="6030">
                  <c:v>1140</c:v>
                </c:pt>
                <c:pt idx="6031">
                  <c:v>1140.5</c:v>
                </c:pt>
                <c:pt idx="6032">
                  <c:v>1141</c:v>
                </c:pt>
                <c:pt idx="6033">
                  <c:v>1141.5</c:v>
                </c:pt>
                <c:pt idx="6034">
                  <c:v>1142</c:v>
                </c:pt>
                <c:pt idx="6035">
                  <c:v>1142.5</c:v>
                </c:pt>
                <c:pt idx="6036">
                  <c:v>1143</c:v>
                </c:pt>
                <c:pt idx="6037">
                  <c:v>1143.5</c:v>
                </c:pt>
                <c:pt idx="6038">
                  <c:v>1144</c:v>
                </c:pt>
                <c:pt idx="6039">
                  <c:v>1144.5</c:v>
                </c:pt>
                <c:pt idx="6040">
                  <c:v>1145</c:v>
                </c:pt>
                <c:pt idx="6041">
                  <c:v>1145.5</c:v>
                </c:pt>
                <c:pt idx="6042">
                  <c:v>1146</c:v>
                </c:pt>
                <c:pt idx="6043">
                  <c:v>1146.5</c:v>
                </c:pt>
                <c:pt idx="6044">
                  <c:v>1147</c:v>
                </c:pt>
                <c:pt idx="6045">
                  <c:v>1147.5</c:v>
                </c:pt>
                <c:pt idx="6046">
                  <c:v>1148</c:v>
                </c:pt>
                <c:pt idx="6047">
                  <c:v>1148.5</c:v>
                </c:pt>
                <c:pt idx="6048">
                  <c:v>1149</c:v>
                </c:pt>
                <c:pt idx="6049">
                  <c:v>1149.5</c:v>
                </c:pt>
                <c:pt idx="6050">
                  <c:v>1150</c:v>
                </c:pt>
                <c:pt idx="6051">
                  <c:v>1150.5</c:v>
                </c:pt>
                <c:pt idx="6052">
                  <c:v>1151</c:v>
                </c:pt>
                <c:pt idx="6053">
                  <c:v>1151.5</c:v>
                </c:pt>
                <c:pt idx="6054">
                  <c:v>1152</c:v>
                </c:pt>
                <c:pt idx="6055">
                  <c:v>1152.5</c:v>
                </c:pt>
                <c:pt idx="6056">
                  <c:v>1153</c:v>
                </c:pt>
                <c:pt idx="6057">
                  <c:v>1153.5</c:v>
                </c:pt>
                <c:pt idx="6058">
                  <c:v>1154</c:v>
                </c:pt>
                <c:pt idx="6059">
                  <c:v>1154.5</c:v>
                </c:pt>
                <c:pt idx="6060">
                  <c:v>1155</c:v>
                </c:pt>
                <c:pt idx="6061">
                  <c:v>1155.5</c:v>
                </c:pt>
                <c:pt idx="6062">
                  <c:v>1156</c:v>
                </c:pt>
                <c:pt idx="6063">
                  <c:v>1156.5</c:v>
                </c:pt>
                <c:pt idx="6064">
                  <c:v>1157</c:v>
                </c:pt>
                <c:pt idx="6065">
                  <c:v>1157.5</c:v>
                </c:pt>
                <c:pt idx="6066">
                  <c:v>1158</c:v>
                </c:pt>
                <c:pt idx="6067">
                  <c:v>1158.5</c:v>
                </c:pt>
                <c:pt idx="6068">
                  <c:v>1159</c:v>
                </c:pt>
                <c:pt idx="6069">
                  <c:v>1159.5</c:v>
                </c:pt>
                <c:pt idx="6070">
                  <c:v>1160</c:v>
                </c:pt>
                <c:pt idx="6071">
                  <c:v>1160.5</c:v>
                </c:pt>
                <c:pt idx="6072">
                  <c:v>1161</c:v>
                </c:pt>
                <c:pt idx="6073">
                  <c:v>1161.5</c:v>
                </c:pt>
                <c:pt idx="6074">
                  <c:v>1162</c:v>
                </c:pt>
                <c:pt idx="6075">
                  <c:v>1162.5</c:v>
                </c:pt>
                <c:pt idx="6076">
                  <c:v>1163</c:v>
                </c:pt>
                <c:pt idx="6077">
                  <c:v>1163.5</c:v>
                </c:pt>
                <c:pt idx="6078">
                  <c:v>1164</c:v>
                </c:pt>
                <c:pt idx="6079">
                  <c:v>1164.5</c:v>
                </c:pt>
                <c:pt idx="6080">
                  <c:v>1165</c:v>
                </c:pt>
                <c:pt idx="6081">
                  <c:v>1165.5</c:v>
                </c:pt>
                <c:pt idx="6082">
                  <c:v>1166</c:v>
                </c:pt>
                <c:pt idx="6083">
                  <c:v>1166.5</c:v>
                </c:pt>
                <c:pt idx="6084">
                  <c:v>1167</c:v>
                </c:pt>
                <c:pt idx="6085">
                  <c:v>1167.5</c:v>
                </c:pt>
                <c:pt idx="6086">
                  <c:v>1168</c:v>
                </c:pt>
                <c:pt idx="6087">
                  <c:v>1168.5</c:v>
                </c:pt>
                <c:pt idx="6088">
                  <c:v>1169</c:v>
                </c:pt>
                <c:pt idx="6089">
                  <c:v>1169.5</c:v>
                </c:pt>
                <c:pt idx="6090">
                  <c:v>1170</c:v>
                </c:pt>
                <c:pt idx="6091">
                  <c:v>1170.5</c:v>
                </c:pt>
                <c:pt idx="6092">
                  <c:v>1171</c:v>
                </c:pt>
                <c:pt idx="6093">
                  <c:v>1171.5</c:v>
                </c:pt>
                <c:pt idx="6094">
                  <c:v>1172</c:v>
                </c:pt>
                <c:pt idx="6095">
                  <c:v>1172.5</c:v>
                </c:pt>
                <c:pt idx="6096">
                  <c:v>1173</c:v>
                </c:pt>
                <c:pt idx="6097">
                  <c:v>1173.5</c:v>
                </c:pt>
                <c:pt idx="6098">
                  <c:v>1174</c:v>
                </c:pt>
                <c:pt idx="6099">
                  <c:v>1174.5</c:v>
                </c:pt>
                <c:pt idx="6100">
                  <c:v>1175</c:v>
                </c:pt>
                <c:pt idx="6101">
                  <c:v>1175.5</c:v>
                </c:pt>
                <c:pt idx="6102">
                  <c:v>1176</c:v>
                </c:pt>
                <c:pt idx="6103">
                  <c:v>1176.5</c:v>
                </c:pt>
                <c:pt idx="6104">
                  <c:v>1177</c:v>
                </c:pt>
                <c:pt idx="6105">
                  <c:v>1177.5</c:v>
                </c:pt>
                <c:pt idx="6106">
                  <c:v>1178</c:v>
                </c:pt>
                <c:pt idx="6107">
                  <c:v>1178.5</c:v>
                </c:pt>
                <c:pt idx="6108">
                  <c:v>1179</c:v>
                </c:pt>
                <c:pt idx="6109">
                  <c:v>1179.5</c:v>
                </c:pt>
                <c:pt idx="6110">
                  <c:v>1180</c:v>
                </c:pt>
                <c:pt idx="6111">
                  <c:v>1180.5</c:v>
                </c:pt>
                <c:pt idx="6112">
                  <c:v>1181</c:v>
                </c:pt>
                <c:pt idx="6113">
                  <c:v>1181.5</c:v>
                </c:pt>
                <c:pt idx="6114">
                  <c:v>1182</c:v>
                </c:pt>
                <c:pt idx="6115">
                  <c:v>1182.5</c:v>
                </c:pt>
                <c:pt idx="6116">
                  <c:v>1183</c:v>
                </c:pt>
                <c:pt idx="6117">
                  <c:v>1183.5</c:v>
                </c:pt>
                <c:pt idx="6118">
                  <c:v>1184</c:v>
                </c:pt>
                <c:pt idx="6119">
                  <c:v>1184.5</c:v>
                </c:pt>
                <c:pt idx="6120">
                  <c:v>1185</c:v>
                </c:pt>
                <c:pt idx="6121">
                  <c:v>1185.5</c:v>
                </c:pt>
                <c:pt idx="6122">
                  <c:v>1186</c:v>
                </c:pt>
                <c:pt idx="6123">
                  <c:v>1186.5</c:v>
                </c:pt>
                <c:pt idx="6124">
                  <c:v>1187</c:v>
                </c:pt>
                <c:pt idx="6125">
                  <c:v>1187.5</c:v>
                </c:pt>
                <c:pt idx="6126">
                  <c:v>1188</c:v>
                </c:pt>
                <c:pt idx="6127">
                  <c:v>1188.5</c:v>
                </c:pt>
                <c:pt idx="6128">
                  <c:v>1189</c:v>
                </c:pt>
                <c:pt idx="6129">
                  <c:v>1189.5</c:v>
                </c:pt>
                <c:pt idx="6130">
                  <c:v>1190</c:v>
                </c:pt>
                <c:pt idx="6131">
                  <c:v>1190.5</c:v>
                </c:pt>
                <c:pt idx="6132">
                  <c:v>1191</c:v>
                </c:pt>
                <c:pt idx="6133">
                  <c:v>1191.5</c:v>
                </c:pt>
                <c:pt idx="6134">
                  <c:v>1192</c:v>
                </c:pt>
                <c:pt idx="6135">
                  <c:v>1192.5</c:v>
                </c:pt>
                <c:pt idx="6136">
                  <c:v>1193</c:v>
                </c:pt>
                <c:pt idx="6137">
                  <c:v>1193.5</c:v>
                </c:pt>
                <c:pt idx="6138">
                  <c:v>1194</c:v>
                </c:pt>
                <c:pt idx="6139">
                  <c:v>1194.5</c:v>
                </c:pt>
                <c:pt idx="6140">
                  <c:v>1195</c:v>
                </c:pt>
                <c:pt idx="6141">
                  <c:v>1195.5</c:v>
                </c:pt>
                <c:pt idx="6142">
                  <c:v>1196</c:v>
                </c:pt>
                <c:pt idx="6143">
                  <c:v>1196.5</c:v>
                </c:pt>
                <c:pt idx="6144">
                  <c:v>1197</c:v>
                </c:pt>
                <c:pt idx="6145">
                  <c:v>1197.5</c:v>
                </c:pt>
                <c:pt idx="6146">
                  <c:v>1198</c:v>
                </c:pt>
                <c:pt idx="6147">
                  <c:v>1198.5</c:v>
                </c:pt>
                <c:pt idx="6148">
                  <c:v>1199</c:v>
                </c:pt>
                <c:pt idx="6149">
                  <c:v>1199.5</c:v>
                </c:pt>
                <c:pt idx="6150">
                  <c:v>1200</c:v>
                </c:pt>
                <c:pt idx="6151">
                  <c:v>1200.5</c:v>
                </c:pt>
                <c:pt idx="6152">
                  <c:v>1201</c:v>
                </c:pt>
                <c:pt idx="6153">
                  <c:v>1201.5</c:v>
                </c:pt>
                <c:pt idx="6154">
                  <c:v>1202</c:v>
                </c:pt>
                <c:pt idx="6155">
                  <c:v>1202.5</c:v>
                </c:pt>
                <c:pt idx="6156">
                  <c:v>1203</c:v>
                </c:pt>
                <c:pt idx="6157">
                  <c:v>1203.5</c:v>
                </c:pt>
                <c:pt idx="6158">
                  <c:v>1204</c:v>
                </c:pt>
                <c:pt idx="6159">
                  <c:v>1204.5</c:v>
                </c:pt>
                <c:pt idx="6160">
                  <c:v>1205</c:v>
                </c:pt>
                <c:pt idx="6161">
                  <c:v>1205.5</c:v>
                </c:pt>
                <c:pt idx="6162">
                  <c:v>1206</c:v>
                </c:pt>
                <c:pt idx="6163">
                  <c:v>1206.5</c:v>
                </c:pt>
                <c:pt idx="6164">
                  <c:v>1207</c:v>
                </c:pt>
                <c:pt idx="6165">
                  <c:v>1207.5</c:v>
                </c:pt>
                <c:pt idx="6166">
                  <c:v>1208</c:v>
                </c:pt>
                <c:pt idx="6167">
                  <c:v>1208.5</c:v>
                </c:pt>
                <c:pt idx="6168">
                  <c:v>1209</c:v>
                </c:pt>
                <c:pt idx="6169">
                  <c:v>1209.5</c:v>
                </c:pt>
                <c:pt idx="6170">
                  <c:v>1210</c:v>
                </c:pt>
                <c:pt idx="6171">
                  <c:v>1210.5</c:v>
                </c:pt>
                <c:pt idx="6172">
                  <c:v>1211</c:v>
                </c:pt>
                <c:pt idx="6173">
                  <c:v>1211.5</c:v>
                </c:pt>
                <c:pt idx="6174">
                  <c:v>1212</c:v>
                </c:pt>
                <c:pt idx="6175">
                  <c:v>1212.5</c:v>
                </c:pt>
                <c:pt idx="6176">
                  <c:v>1213</c:v>
                </c:pt>
                <c:pt idx="6177">
                  <c:v>1213.5</c:v>
                </c:pt>
                <c:pt idx="6178">
                  <c:v>1214</c:v>
                </c:pt>
                <c:pt idx="6179">
                  <c:v>1214.5</c:v>
                </c:pt>
                <c:pt idx="6180">
                  <c:v>1215</c:v>
                </c:pt>
                <c:pt idx="6181">
                  <c:v>1215.5</c:v>
                </c:pt>
                <c:pt idx="6182">
                  <c:v>1216</c:v>
                </c:pt>
                <c:pt idx="6183">
                  <c:v>1216.5</c:v>
                </c:pt>
                <c:pt idx="6184">
                  <c:v>1217</c:v>
                </c:pt>
                <c:pt idx="6185">
                  <c:v>1217.5</c:v>
                </c:pt>
                <c:pt idx="6186">
                  <c:v>1218</c:v>
                </c:pt>
                <c:pt idx="6187">
                  <c:v>1218.5</c:v>
                </c:pt>
                <c:pt idx="6188">
                  <c:v>1219</c:v>
                </c:pt>
                <c:pt idx="6189">
                  <c:v>1219.5</c:v>
                </c:pt>
                <c:pt idx="6190">
                  <c:v>1220</c:v>
                </c:pt>
                <c:pt idx="6191">
                  <c:v>1220.5</c:v>
                </c:pt>
                <c:pt idx="6192">
                  <c:v>1221</c:v>
                </c:pt>
                <c:pt idx="6193">
                  <c:v>1221.5</c:v>
                </c:pt>
                <c:pt idx="6194">
                  <c:v>1222</c:v>
                </c:pt>
                <c:pt idx="6195">
                  <c:v>1222.5</c:v>
                </c:pt>
                <c:pt idx="6196">
                  <c:v>1223</c:v>
                </c:pt>
                <c:pt idx="6197">
                  <c:v>1223.5</c:v>
                </c:pt>
                <c:pt idx="6198">
                  <c:v>1224</c:v>
                </c:pt>
                <c:pt idx="6199">
                  <c:v>1224.5</c:v>
                </c:pt>
                <c:pt idx="6200">
                  <c:v>1225</c:v>
                </c:pt>
                <c:pt idx="6201">
                  <c:v>1225.5</c:v>
                </c:pt>
                <c:pt idx="6202">
                  <c:v>1226</c:v>
                </c:pt>
                <c:pt idx="6203">
                  <c:v>1226.5</c:v>
                </c:pt>
                <c:pt idx="6204">
                  <c:v>1227</c:v>
                </c:pt>
                <c:pt idx="6205">
                  <c:v>1227.5</c:v>
                </c:pt>
                <c:pt idx="6206">
                  <c:v>1228</c:v>
                </c:pt>
                <c:pt idx="6207">
                  <c:v>1228.5</c:v>
                </c:pt>
                <c:pt idx="6208">
                  <c:v>1229</c:v>
                </c:pt>
                <c:pt idx="6209">
                  <c:v>1229.5</c:v>
                </c:pt>
                <c:pt idx="6210">
                  <c:v>1230</c:v>
                </c:pt>
                <c:pt idx="6211">
                  <c:v>1230.5</c:v>
                </c:pt>
                <c:pt idx="6212">
                  <c:v>1231</c:v>
                </c:pt>
                <c:pt idx="6213">
                  <c:v>1231.5</c:v>
                </c:pt>
                <c:pt idx="6214">
                  <c:v>1232</c:v>
                </c:pt>
                <c:pt idx="6215">
                  <c:v>1232.5</c:v>
                </c:pt>
                <c:pt idx="6216">
                  <c:v>1233</c:v>
                </c:pt>
                <c:pt idx="6217">
                  <c:v>1233.5</c:v>
                </c:pt>
                <c:pt idx="6218">
                  <c:v>1234</c:v>
                </c:pt>
                <c:pt idx="6219">
                  <c:v>1234.5</c:v>
                </c:pt>
                <c:pt idx="6220">
                  <c:v>1235</c:v>
                </c:pt>
                <c:pt idx="6221">
                  <c:v>1235.5</c:v>
                </c:pt>
                <c:pt idx="6222">
                  <c:v>1236</c:v>
                </c:pt>
                <c:pt idx="6223">
                  <c:v>1236.5</c:v>
                </c:pt>
                <c:pt idx="6224">
                  <c:v>1237</c:v>
                </c:pt>
                <c:pt idx="6225">
                  <c:v>1237.5</c:v>
                </c:pt>
                <c:pt idx="6226">
                  <c:v>1238</c:v>
                </c:pt>
                <c:pt idx="6227">
                  <c:v>1238.5</c:v>
                </c:pt>
                <c:pt idx="6228">
                  <c:v>1239</c:v>
                </c:pt>
                <c:pt idx="6229">
                  <c:v>1239.5</c:v>
                </c:pt>
                <c:pt idx="6230">
                  <c:v>1240</c:v>
                </c:pt>
                <c:pt idx="6231">
                  <c:v>1240.5</c:v>
                </c:pt>
                <c:pt idx="6232">
                  <c:v>1241</c:v>
                </c:pt>
                <c:pt idx="6233">
                  <c:v>1241.5</c:v>
                </c:pt>
                <c:pt idx="6234">
                  <c:v>1242</c:v>
                </c:pt>
                <c:pt idx="6235">
                  <c:v>1242.5</c:v>
                </c:pt>
                <c:pt idx="6236">
                  <c:v>1243</c:v>
                </c:pt>
                <c:pt idx="6237">
                  <c:v>1243.5</c:v>
                </c:pt>
                <c:pt idx="6238">
                  <c:v>1244</c:v>
                </c:pt>
                <c:pt idx="6239">
                  <c:v>1244.5</c:v>
                </c:pt>
                <c:pt idx="6240">
                  <c:v>1245</c:v>
                </c:pt>
                <c:pt idx="6241">
                  <c:v>1245.5</c:v>
                </c:pt>
                <c:pt idx="6242">
                  <c:v>1246</c:v>
                </c:pt>
                <c:pt idx="6243">
                  <c:v>1246.5</c:v>
                </c:pt>
                <c:pt idx="6244">
                  <c:v>1247</c:v>
                </c:pt>
                <c:pt idx="6245">
                  <c:v>1247.5</c:v>
                </c:pt>
                <c:pt idx="6246">
                  <c:v>1248</c:v>
                </c:pt>
                <c:pt idx="6247">
                  <c:v>1248.5</c:v>
                </c:pt>
                <c:pt idx="6248">
                  <c:v>1249</c:v>
                </c:pt>
                <c:pt idx="6249">
                  <c:v>1249.5</c:v>
                </c:pt>
                <c:pt idx="6250">
                  <c:v>1250</c:v>
                </c:pt>
                <c:pt idx="6251">
                  <c:v>1250.5</c:v>
                </c:pt>
                <c:pt idx="6252">
                  <c:v>1251</c:v>
                </c:pt>
                <c:pt idx="6253">
                  <c:v>1251.5</c:v>
                </c:pt>
                <c:pt idx="6254">
                  <c:v>1252</c:v>
                </c:pt>
                <c:pt idx="6255">
                  <c:v>1252.5</c:v>
                </c:pt>
                <c:pt idx="6256">
                  <c:v>1253</c:v>
                </c:pt>
                <c:pt idx="6257">
                  <c:v>1253.5</c:v>
                </c:pt>
                <c:pt idx="6258">
                  <c:v>1254</c:v>
                </c:pt>
                <c:pt idx="6259">
                  <c:v>1254.5</c:v>
                </c:pt>
                <c:pt idx="6260">
                  <c:v>1255</c:v>
                </c:pt>
                <c:pt idx="6261">
                  <c:v>1255.5</c:v>
                </c:pt>
                <c:pt idx="6262">
                  <c:v>1256</c:v>
                </c:pt>
                <c:pt idx="6263">
                  <c:v>1256.5</c:v>
                </c:pt>
                <c:pt idx="6264">
                  <c:v>1257</c:v>
                </c:pt>
                <c:pt idx="6265">
                  <c:v>1257.5</c:v>
                </c:pt>
                <c:pt idx="6266">
                  <c:v>1258</c:v>
                </c:pt>
                <c:pt idx="6267">
                  <c:v>1258.5</c:v>
                </c:pt>
                <c:pt idx="6268">
                  <c:v>1259</c:v>
                </c:pt>
                <c:pt idx="6269">
                  <c:v>1259.5</c:v>
                </c:pt>
                <c:pt idx="6270">
                  <c:v>1260</c:v>
                </c:pt>
                <c:pt idx="6271">
                  <c:v>1260.5</c:v>
                </c:pt>
                <c:pt idx="6272">
                  <c:v>1261</c:v>
                </c:pt>
                <c:pt idx="6273">
                  <c:v>1261.5</c:v>
                </c:pt>
                <c:pt idx="6274">
                  <c:v>1262</c:v>
                </c:pt>
                <c:pt idx="6275">
                  <c:v>1262.5</c:v>
                </c:pt>
                <c:pt idx="6276">
                  <c:v>1263</c:v>
                </c:pt>
                <c:pt idx="6277">
                  <c:v>1263.5</c:v>
                </c:pt>
                <c:pt idx="6278">
                  <c:v>1264</c:v>
                </c:pt>
                <c:pt idx="6279">
                  <c:v>1264.5</c:v>
                </c:pt>
                <c:pt idx="6280">
                  <c:v>1265</c:v>
                </c:pt>
                <c:pt idx="6281">
                  <c:v>1265.5</c:v>
                </c:pt>
                <c:pt idx="6282">
                  <c:v>1266</c:v>
                </c:pt>
                <c:pt idx="6283">
                  <c:v>1266.5</c:v>
                </c:pt>
                <c:pt idx="6284">
                  <c:v>1267</c:v>
                </c:pt>
                <c:pt idx="6285">
                  <c:v>1267.5</c:v>
                </c:pt>
                <c:pt idx="6286">
                  <c:v>1268</c:v>
                </c:pt>
                <c:pt idx="6287">
                  <c:v>1268.5</c:v>
                </c:pt>
                <c:pt idx="6288">
                  <c:v>1269</c:v>
                </c:pt>
                <c:pt idx="6289">
                  <c:v>1269.5</c:v>
                </c:pt>
                <c:pt idx="6290">
                  <c:v>1270</c:v>
                </c:pt>
                <c:pt idx="6291">
                  <c:v>1270.5</c:v>
                </c:pt>
                <c:pt idx="6292">
                  <c:v>1271</c:v>
                </c:pt>
                <c:pt idx="6293">
                  <c:v>1271.5</c:v>
                </c:pt>
                <c:pt idx="6294">
                  <c:v>1272</c:v>
                </c:pt>
                <c:pt idx="6295">
                  <c:v>1272.5</c:v>
                </c:pt>
                <c:pt idx="6296">
                  <c:v>1273</c:v>
                </c:pt>
                <c:pt idx="6297">
                  <c:v>1273.5</c:v>
                </c:pt>
                <c:pt idx="6298">
                  <c:v>1274</c:v>
                </c:pt>
                <c:pt idx="6299">
                  <c:v>1274.5</c:v>
                </c:pt>
                <c:pt idx="6300">
                  <c:v>1275</c:v>
                </c:pt>
                <c:pt idx="6301">
                  <c:v>1275.5</c:v>
                </c:pt>
                <c:pt idx="6302">
                  <c:v>1276</c:v>
                </c:pt>
                <c:pt idx="6303">
                  <c:v>1276.5</c:v>
                </c:pt>
                <c:pt idx="6304">
                  <c:v>1277</c:v>
                </c:pt>
                <c:pt idx="6305">
                  <c:v>1277.5</c:v>
                </c:pt>
                <c:pt idx="6306">
                  <c:v>1278</c:v>
                </c:pt>
                <c:pt idx="6307">
                  <c:v>1278.5</c:v>
                </c:pt>
                <c:pt idx="6308">
                  <c:v>1279</c:v>
                </c:pt>
                <c:pt idx="6309">
                  <c:v>1279.5</c:v>
                </c:pt>
                <c:pt idx="6310">
                  <c:v>1280</c:v>
                </c:pt>
                <c:pt idx="6311">
                  <c:v>1280.5</c:v>
                </c:pt>
                <c:pt idx="6312">
                  <c:v>1281</c:v>
                </c:pt>
                <c:pt idx="6313">
                  <c:v>1281.5</c:v>
                </c:pt>
                <c:pt idx="6314">
                  <c:v>1282</c:v>
                </c:pt>
                <c:pt idx="6315">
                  <c:v>1282.5</c:v>
                </c:pt>
                <c:pt idx="6316">
                  <c:v>1283</c:v>
                </c:pt>
                <c:pt idx="6317">
                  <c:v>1283.5</c:v>
                </c:pt>
                <c:pt idx="6318">
                  <c:v>1284</c:v>
                </c:pt>
                <c:pt idx="6319">
                  <c:v>1284.5</c:v>
                </c:pt>
                <c:pt idx="6320">
                  <c:v>1285</c:v>
                </c:pt>
                <c:pt idx="6321">
                  <c:v>1285.5</c:v>
                </c:pt>
                <c:pt idx="6322">
                  <c:v>1286</c:v>
                </c:pt>
                <c:pt idx="6323">
                  <c:v>1286.5</c:v>
                </c:pt>
                <c:pt idx="6324">
                  <c:v>1287</c:v>
                </c:pt>
                <c:pt idx="6325">
                  <c:v>1287.5</c:v>
                </c:pt>
                <c:pt idx="6326">
                  <c:v>1288</c:v>
                </c:pt>
                <c:pt idx="6327">
                  <c:v>1288.5</c:v>
                </c:pt>
                <c:pt idx="6328">
                  <c:v>1289</c:v>
                </c:pt>
                <c:pt idx="6329">
                  <c:v>1289.5</c:v>
                </c:pt>
                <c:pt idx="6330">
                  <c:v>1290</c:v>
                </c:pt>
                <c:pt idx="6331">
                  <c:v>1290.5</c:v>
                </c:pt>
                <c:pt idx="6332">
                  <c:v>1291</c:v>
                </c:pt>
                <c:pt idx="6333">
                  <c:v>1291.5</c:v>
                </c:pt>
                <c:pt idx="6334">
                  <c:v>1292</c:v>
                </c:pt>
                <c:pt idx="6335">
                  <c:v>1292.5</c:v>
                </c:pt>
                <c:pt idx="6336">
                  <c:v>1293</c:v>
                </c:pt>
                <c:pt idx="6337">
                  <c:v>1293.5</c:v>
                </c:pt>
                <c:pt idx="6338">
                  <c:v>1294</c:v>
                </c:pt>
                <c:pt idx="6339">
                  <c:v>1294.5</c:v>
                </c:pt>
                <c:pt idx="6340">
                  <c:v>1295</c:v>
                </c:pt>
                <c:pt idx="6341">
                  <c:v>1295.5</c:v>
                </c:pt>
                <c:pt idx="6342">
                  <c:v>1296</c:v>
                </c:pt>
                <c:pt idx="6343">
                  <c:v>1296.5</c:v>
                </c:pt>
                <c:pt idx="6344">
                  <c:v>1297</c:v>
                </c:pt>
                <c:pt idx="6345">
                  <c:v>1297.5</c:v>
                </c:pt>
                <c:pt idx="6346">
                  <c:v>1298</c:v>
                </c:pt>
                <c:pt idx="6347">
                  <c:v>1298.5</c:v>
                </c:pt>
                <c:pt idx="6348">
                  <c:v>1299</c:v>
                </c:pt>
                <c:pt idx="6349">
                  <c:v>1299.5</c:v>
                </c:pt>
                <c:pt idx="6350">
                  <c:v>1300</c:v>
                </c:pt>
                <c:pt idx="6351">
                  <c:v>1300.5</c:v>
                </c:pt>
                <c:pt idx="6352">
                  <c:v>1301</c:v>
                </c:pt>
                <c:pt idx="6353">
                  <c:v>1301.5</c:v>
                </c:pt>
                <c:pt idx="6354">
                  <c:v>1302</c:v>
                </c:pt>
                <c:pt idx="6355">
                  <c:v>1302.5</c:v>
                </c:pt>
                <c:pt idx="6356">
                  <c:v>1303</c:v>
                </c:pt>
                <c:pt idx="6357">
                  <c:v>1303.5</c:v>
                </c:pt>
                <c:pt idx="6358">
                  <c:v>1304</c:v>
                </c:pt>
                <c:pt idx="6359">
                  <c:v>1304.5</c:v>
                </c:pt>
                <c:pt idx="6360">
                  <c:v>1305</c:v>
                </c:pt>
                <c:pt idx="6361">
                  <c:v>1305.5</c:v>
                </c:pt>
                <c:pt idx="6362">
                  <c:v>1306</c:v>
                </c:pt>
                <c:pt idx="6363">
                  <c:v>1306.5</c:v>
                </c:pt>
                <c:pt idx="6364">
                  <c:v>1307</c:v>
                </c:pt>
                <c:pt idx="6365">
                  <c:v>1307.5</c:v>
                </c:pt>
                <c:pt idx="6366">
                  <c:v>1308</c:v>
                </c:pt>
                <c:pt idx="6367">
                  <c:v>1308.5</c:v>
                </c:pt>
                <c:pt idx="6368">
                  <c:v>1309</c:v>
                </c:pt>
                <c:pt idx="6369">
                  <c:v>1309.5</c:v>
                </c:pt>
                <c:pt idx="6370">
                  <c:v>1310</c:v>
                </c:pt>
                <c:pt idx="6371">
                  <c:v>1310.5</c:v>
                </c:pt>
                <c:pt idx="6372">
                  <c:v>1311</c:v>
                </c:pt>
                <c:pt idx="6373">
                  <c:v>1311.5</c:v>
                </c:pt>
                <c:pt idx="6374">
                  <c:v>1312</c:v>
                </c:pt>
                <c:pt idx="6375">
                  <c:v>1312.5</c:v>
                </c:pt>
                <c:pt idx="6376">
                  <c:v>1313</c:v>
                </c:pt>
                <c:pt idx="6377">
                  <c:v>1313.5</c:v>
                </c:pt>
                <c:pt idx="6378">
                  <c:v>1314</c:v>
                </c:pt>
                <c:pt idx="6379">
                  <c:v>1314.5</c:v>
                </c:pt>
                <c:pt idx="6380">
                  <c:v>1315</c:v>
                </c:pt>
                <c:pt idx="6381">
                  <c:v>1315.5</c:v>
                </c:pt>
                <c:pt idx="6382">
                  <c:v>1316</c:v>
                </c:pt>
                <c:pt idx="6383">
                  <c:v>1316.5</c:v>
                </c:pt>
                <c:pt idx="6384">
                  <c:v>1317</c:v>
                </c:pt>
                <c:pt idx="6385">
                  <c:v>1317.5</c:v>
                </c:pt>
                <c:pt idx="6386">
                  <c:v>1318</c:v>
                </c:pt>
                <c:pt idx="6387">
                  <c:v>1318.5</c:v>
                </c:pt>
                <c:pt idx="6388">
                  <c:v>1319</c:v>
                </c:pt>
                <c:pt idx="6389">
                  <c:v>1319.5</c:v>
                </c:pt>
                <c:pt idx="6390">
                  <c:v>1320</c:v>
                </c:pt>
                <c:pt idx="6391">
                  <c:v>1320.5</c:v>
                </c:pt>
                <c:pt idx="6392">
                  <c:v>1321</c:v>
                </c:pt>
                <c:pt idx="6393">
                  <c:v>1321.5</c:v>
                </c:pt>
                <c:pt idx="6394">
                  <c:v>1322</c:v>
                </c:pt>
                <c:pt idx="6395">
                  <c:v>1322.5</c:v>
                </c:pt>
                <c:pt idx="6396">
                  <c:v>1323</c:v>
                </c:pt>
                <c:pt idx="6397">
                  <c:v>1323.5</c:v>
                </c:pt>
                <c:pt idx="6398">
                  <c:v>1324</c:v>
                </c:pt>
                <c:pt idx="6399">
                  <c:v>1324.5</c:v>
                </c:pt>
                <c:pt idx="6400">
                  <c:v>1325</c:v>
                </c:pt>
                <c:pt idx="6401">
                  <c:v>1325.5</c:v>
                </c:pt>
                <c:pt idx="6402">
                  <c:v>1326</c:v>
                </c:pt>
                <c:pt idx="6403">
                  <c:v>1326.5</c:v>
                </c:pt>
                <c:pt idx="6404">
                  <c:v>1327</c:v>
                </c:pt>
                <c:pt idx="6405">
                  <c:v>1327.5</c:v>
                </c:pt>
                <c:pt idx="6406">
                  <c:v>1328</c:v>
                </c:pt>
                <c:pt idx="6407">
                  <c:v>1328.5</c:v>
                </c:pt>
                <c:pt idx="6408">
                  <c:v>1329</c:v>
                </c:pt>
                <c:pt idx="6409">
                  <c:v>1329.5</c:v>
                </c:pt>
                <c:pt idx="6410">
                  <c:v>1330</c:v>
                </c:pt>
                <c:pt idx="6411">
                  <c:v>1330.5</c:v>
                </c:pt>
                <c:pt idx="6412">
                  <c:v>1331</c:v>
                </c:pt>
                <c:pt idx="6413">
                  <c:v>1331.5</c:v>
                </c:pt>
                <c:pt idx="6414">
                  <c:v>1332</c:v>
                </c:pt>
                <c:pt idx="6415">
                  <c:v>1332.5</c:v>
                </c:pt>
                <c:pt idx="6416">
                  <c:v>1333</c:v>
                </c:pt>
                <c:pt idx="6417">
                  <c:v>1333.5</c:v>
                </c:pt>
                <c:pt idx="6418">
                  <c:v>1334</c:v>
                </c:pt>
                <c:pt idx="6419">
                  <c:v>1334.5</c:v>
                </c:pt>
                <c:pt idx="6420">
                  <c:v>1335</c:v>
                </c:pt>
                <c:pt idx="6421">
                  <c:v>1335.5</c:v>
                </c:pt>
                <c:pt idx="6422">
                  <c:v>1336</c:v>
                </c:pt>
                <c:pt idx="6423">
                  <c:v>1336.5</c:v>
                </c:pt>
                <c:pt idx="6424">
                  <c:v>1337</c:v>
                </c:pt>
                <c:pt idx="6425">
                  <c:v>1337.5</c:v>
                </c:pt>
                <c:pt idx="6426">
                  <c:v>1338</c:v>
                </c:pt>
                <c:pt idx="6427">
                  <c:v>1338.5</c:v>
                </c:pt>
                <c:pt idx="6428">
                  <c:v>1339</c:v>
                </c:pt>
                <c:pt idx="6429">
                  <c:v>1339.5</c:v>
                </c:pt>
                <c:pt idx="6430">
                  <c:v>1340</c:v>
                </c:pt>
                <c:pt idx="6431">
                  <c:v>1340.5</c:v>
                </c:pt>
                <c:pt idx="6432">
                  <c:v>1341</c:v>
                </c:pt>
                <c:pt idx="6433">
                  <c:v>1341.5</c:v>
                </c:pt>
                <c:pt idx="6434">
                  <c:v>1342</c:v>
                </c:pt>
                <c:pt idx="6435">
                  <c:v>1342.5</c:v>
                </c:pt>
                <c:pt idx="6436">
                  <c:v>1343</c:v>
                </c:pt>
                <c:pt idx="6437">
                  <c:v>1343.5</c:v>
                </c:pt>
                <c:pt idx="6438">
                  <c:v>1344</c:v>
                </c:pt>
                <c:pt idx="6439">
                  <c:v>1344.5</c:v>
                </c:pt>
                <c:pt idx="6440">
                  <c:v>1345</c:v>
                </c:pt>
                <c:pt idx="6441">
                  <c:v>1345.5</c:v>
                </c:pt>
                <c:pt idx="6442">
                  <c:v>1346</c:v>
                </c:pt>
                <c:pt idx="6443">
                  <c:v>1346.5</c:v>
                </c:pt>
                <c:pt idx="6444">
                  <c:v>1347</c:v>
                </c:pt>
                <c:pt idx="6445">
                  <c:v>1347.5</c:v>
                </c:pt>
                <c:pt idx="6446">
                  <c:v>1348</c:v>
                </c:pt>
                <c:pt idx="6447">
                  <c:v>1348.5</c:v>
                </c:pt>
                <c:pt idx="6448">
                  <c:v>1349</c:v>
                </c:pt>
                <c:pt idx="6449">
                  <c:v>1349.5</c:v>
                </c:pt>
                <c:pt idx="6450">
                  <c:v>1350</c:v>
                </c:pt>
                <c:pt idx="6451">
                  <c:v>1350.5</c:v>
                </c:pt>
                <c:pt idx="6452">
                  <c:v>1351</c:v>
                </c:pt>
                <c:pt idx="6453">
                  <c:v>1351.5</c:v>
                </c:pt>
                <c:pt idx="6454">
                  <c:v>1352</c:v>
                </c:pt>
                <c:pt idx="6455">
                  <c:v>1352.5</c:v>
                </c:pt>
                <c:pt idx="6456">
                  <c:v>1353</c:v>
                </c:pt>
                <c:pt idx="6457">
                  <c:v>1353.5</c:v>
                </c:pt>
                <c:pt idx="6458">
                  <c:v>1354</c:v>
                </c:pt>
                <c:pt idx="6459">
                  <c:v>1354.5</c:v>
                </c:pt>
                <c:pt idx="6460">
                  <c:v>1355</c:v>
                </c:pt>
                <c:pt idx="6461">
                  <c:v>1355.5</c:v>
                </c:pt>
                <c:pt idx="6462">
                  <c:v>1356</c:v>
                </c:pt>
                <c:pt idx="6463">
                  <c:v>1356.5</c:v>
                </c:pt>
                <c:pt idx="6464">
                  <c:v>1357</c:v>
                </c:pt>
                <c:pt idx="6465">
                  <c:v>1357.5</c:v>
                </c:pt>
                <c:pt idx="6466">
                  <c:v>1358</c:v>
                </c:pt>
                <c:pt idx="6467">
                  <c:v>1358.5</c:v>
                </c:pt>
                <c:pt idx="6468">
                  <c:v>1359</c:v>
                </c:pt>
                <c:pt idx="6469">
                  <c:v>1359.5</c:v>
                </c:pt>
                <c:pt idx="6470">
                  <c:v>1360</c:v>
                </c:pt>
                <c:pt idx="6471">
                  <c:v>1360.5</c:v>
                </c:pt>
                <c:pt idx="6472">
                  <c:v>1361</c:v>
                </c:pt>
                <c:pt idx="6473">
                  <c:v>1361.5</c:v>
                </c:pt>
                <c:pt idx="6474">
                  <c:v>1362</c:v>
                </c:pt>
                <c:pt idx="6475">
                  <c:v>1362.5</c:v>
                </c:pt>
                <c:pt idx="6476">
                  <c:v>1363</c:v>
                </c:pt>
                <c:pt idx="6477">
                  <c:v>1363.5</c:v>
                </c:pt>
                <c:pt idx="6478">
                  <c:v>1364</c:v>
                </c:pt>
                <c:pt idx="6479">
                  <c:v>1364.5</c:v>
                </c:pt>
                <c:pt idx="6480">
                  <c:v>1365</c:v>
                </c:pt>
                <c:pt idx="6481">
                  <c:v>1365.5</c:v>
                </c:pt>
                <c:pt idx="6482">
                  <c:v>1366</c:v>
                </c:pt>
                <c:pt idx="6483">
                  <c:v>1366.5</c:v>
                </c:pt>
                <c:pt idx="6484">
                  <c:v>1367</c:v>
                </c:pt>
                <c:pt idx="6485">
                  <c:v>1367.5</c:v>
                </c:pt>
                <c:pt idx="6486">
                  <c:v>1368</c:v>
                </c:pt>
                <c:pt idx="6487">
                  <c:v>1368.5</c:v>
                </c:pt>
                <c:pt idx="6488">
                  <c:v>1369</c:v>
                </c:pt>
                <c:pt idx="6489">
                  <c:v>1369.5</c:v>
                </c:pt>
                <c:pt idx="6490">
                  <c:v>1370</c:v>
                </c:pt>
                <c:pt idx="6491">
                  <c:v>1370.5</c:v>
                </c:pt>
                <c:pt idx="6492">
                  <c:v>1371</c:v>
                </c:pt>
                <c:pt idx="6493">
                  <c:v>1371.5</c:v>
                </c:pt>
                <c:pt idx="6494">
                  <c:v>1372</c:v>
                </c:pt>
                <c:pt idx="6495">
                  <c:v>1372.5</c:v>
                </c:pt>
                <c:pt idx="6496">
                  <c:v>1373</c:v>
                </c:pt>
                <c:pt idx="6497">
                  <c:v>1373.5</c:v>
                </c:pt>
                <c:pt idx="6498">
                  <c:v>1374</c:v>
                </c:pt>
                <c:pt idx="6499">
                  <c:v>1374.5</c:v>
                </c:pt>
                <c:pt idx="6500">
                  <c:v>1375</c:v>
                </c:pt>
                <c:pt idx="6501">
                  <c:v>1375.5</c:v>
                </c:pt>
                <c:pt idx="6502">
                  <c:v>1376</c:v>
                </c:pt>
                <c:pt idx="6503">
                  <c:v>1376.5</c:v>
                </c:pt>
                <c:pt idx="6504">
                  <c:v>1377</c:v>
                </c:pt>
                <c:pt idx="6505">
                  <c:v>1377.5</c:v>
                </c:pt>
                <c:pt idx="6506">
                  <c:v>1378</c:v>
                </c:pt>
                <c:pt idx="6507">
                  <c:v>1378.5</c:v>
                </c:pt>
                <c:pt idx="6508">
                  <c:v>1379</c:v>
                </c:pt>
                <c:pt idx="6509">
                  <c:v>1379.5</c:v>
                </c:pt>
                <c:pt idx="6510">
                  <c:v>1380</c:v>
                </c:pt>
                <c:pt idx="6511">
                  <c:v>1380.5</c:v>
                </c:pt>
                <c:pt idx="6512">
                  <c:v>1381</c:v>
                </c:pt>
                <c:pt idx="6513">
                  <c:v>1381.5</c:v>
                </c:pt>
                <c:pt idx="6514">
                  <c:v>1382</c:v>
                </c:pt>
                <c:pt idx="6515">
                  <c:v>1382.5</c:v>
                </c:pt>
                <c:pt idx="6516">
                  <c:v>1383</c:v>
                </c:pt>
                <c:pt idx="6517">
                  <c:v>1383.5</c:v>
                </c:pt>
                <c:pt idx="6518">
                  <c:v>1384</c:v>
                </c:pt>
                <c:pt idx="6519">
                  <c:v>1384.5</c:v>
                </c:pt>
                <c:pt idx="6520">
                  <c:v>1385</c:v>
                </c:pt>
                <c:pt idx="6521">
                  <c:v>1385.5</c:v>
                </c:pt>
                <c:pt idx="6522">
                  <c:v>1386</c:v>
                </c:pt>
                <c:pt idx="6523">
                  <c:v>1386.5</c:v>
                </c:pt>
                <c:pt idx="6524">
                  <c:v>1387</c:v>
                </c:pt>
                <c:pt idx="6525">
                  <c:v>1387.5</c:v>
                </c:pt>
                <c:pt idx="6526">
                  <c:v>1388</c:v>
                </c:pt>
                <c:pt idx="6527">
                  <c:v>1388.5</c:v>
                </c:pt>
                <c:pt idx="6528">
                  <c:v>1389</c:v>
                </c:pt>
                <c:pt idx="6529">
                  <c:v>1389.5</c:v>
                </c:pt>
                <c:pt idx="6530">
                  <c:v>1390</c:v>
                </c:pt>
                <c:pt idx="6531">
                  <c:v>1390.5</c:v>
                </c:pt>
                <c:pt idx="6532">
                  <c:v>1391</c:v>
                </c:pt>
                <c:pt idx="6533">
                  <c:v>1391.5</c:v>
                </c:pt>
                <c:pt idx="6534">
                  <c:v>1392</c:v>
                </c:pt>
                <c:pt idx="6535">
                  <c:v>1392.5</c:v>
                </c:pt>
                <c:pt idx="6536">
                  <c:v>1393</c:v>
                </c:pt>
                <c:pt idx="6537">
                  <c:v>1393.5</c:v>
                </c:pt>
                <c:pt idx="6538">
                  <c:v>1394</c:v>
                </c:pt>
                <c:pt idx="6539">
                  <c:v>1394.5</c:v>
                </c:pt>
                <c:pt idx="6540">
                  <c:v>1395</c:v>
                </c:pt>
                <c:pt idx="6541">
                  <c:v>1395.5</c:v>
                </c:pt>
                <c:pt idx="6542">
                  <c:v>1396</c:v>
                </c:pt>
                <c:pt idx="6543">
                  <c:v>1396.5</c:v>
                </c:pt>
                <c:pt idx="6544">
                  <c:v>1397</c:v>
                </c:pt>
                <c:pt idx="6545">
                  <c:v>1397.5</c:v>
                </c:pt>
                <c:pt idx="6546">
                  <c:v>1398</c:v>
                </c:pt>
                <c:pt idx="6547">
                  <c:v>1398.5</c:v>
                </c:pt>
                <c:pt idx="6548">
                  <c:v>1399</c:v>
                </c:pt>
                <c:pt idx="6549">
                  <c:v>1399.5</c:v>
                </c:pt>
                <c:pt idx="6550">
                  <c:v>1400</c:v>
                </c:pt>
                <c:pt idx="6551">
                  <c:v>1400.5</c:v>
                </c:pt>
                <c:pt idx="6552">
                  <c:v>1401</c:v>
                </c:pt>
                <c:pt idx="6553">
                  <c:v>1401.5</c:v>
                </c:pt>
                <c:pt idx="6554">
                  <c:v>1402</c:v>
                </c:pt>
                <c:pt idx="6555">
                  <c:v>1402.5</c:v>
                </c:pt>
                <c:pt idx="6556">
                  <c:v>1403</c:v>
                </c:pt>
                <c:pt idx="6557">
                  <c:v>1403.5</c:v>
                </c:pt>
                <c:pt idx="6558">
                  <c:v>1404</c:v>
                </c:pt>
                <c:pt idx="6559">
                  <c:v>1404.5</c:v>
                </c:pt>
                <c:pt idx="6560">
                  <c:v>1405</c:v>
                </c:pt>
                <c:pt idx="6561">
                  <c:v>1405.5</c:v>
                </c:pt>
                <c:pt idx="6562">
                  <c:v>1406</c:v>
                </c:pt>
                <c:pt idx="6563">
                  <c:v>1406.5</c:v>
                </c:pt>
                <c:pt idx="6564">
                  <c:v>1407</c:v>
                </c:pt>
                <c:pt idx="6565">
                  <c:v>1407.5</c:v>
                </c:pt>
                <c:pt idx="6566">
                  <c:v>1408</c:v>
                </c:pt>
                <c:pt idx="6567">
                  <c:v>1408.5</c:v>
                </c:pt>
                <c:pt idx="6568">
                  <c:v>1409</c:v>
                </c:pt>
                <c:pt idx="6569">
                  <c:v>1409.5</c:v>
                </c:pt>
                <c:pt idx="6570">
                  <c:v>1410</c:v>
                </c:pt>
                <c:pt idx="6571">
                  <c:v>1410.5</c:v>
                </c:pt>
                <c:pt idx="6572">
                  <c:v>1411</c:v>
                </c:pt>
                <c:pt idx="6573">
                  <c:v>1411.5</c:v>
                </c:pt>
                <c:pt idx="6574">
                  <c:v>1412</c:v>
                </c:pt>
                <c:pt idx="6575">
                  <c:v>1412.5</c:v>
                </c:pt>
                <c:pt idx="6576">
                  <c:v>1413</c:v>
                </c:pt>
                <c:pt idx="6577">
                  <c:v>1413.5</c:v>
                </c:pt>
                <c:pt idx="6578">
                  <c:v>1414</c:v>
                </c:pt>
                <c:pt idx="6579">
                  <c:v>1414.5</c:v>
                </c:pt>
                <c:pt idx="6580">
                  <c:v>1415</c:v>
                </c:pt>
                <c:pt idx="6581">
                  <c:v>1415.5</c:v>
                </c:pt>
                <c:pt idx="6582">
                  <c:v>1416</c:v>
                </c:pt>
                <c:pt idx="6583">
                  <c:v>1416.5</c:v>
                </c:pt>
                <c:pt idx="6584">
                  <c:v>1417</c:v>
                </c:pt>
                <c:pt idx="6585">
                  <c:v>1417.5</c:v>
                </c:pt>
                <c:pt idx="6586">
                  <c:v>1418</c:v>
                </c:pt>
                <c:pt idx="6587">
                  <c:v>1418.5</c:v>
                </c:pt>
                <c:pt idx="6588">
                  <c:v>1419</c:v>
                </c:pt>
                <c:pt idx="6589">
                  <c:v>1419.5</c:v>
                </c:pt>
                <c:pt idx="6590">
                  <c:v>1420</c:v>
                </c:pt>
                <c:pt idx="6591">
                  <c:v>1420.5</c:v>
                </c:pt>
                <c:pt idx="6592">
                  <c:v>1421</c:v>
                </c:pt>
                <c:pt idx="6593">
                  <c:v>1421.5</c:v>
                </c:pt>
                <c:pt idx="6594">
                  <c:v>1422</c:v>
                </c:pt>
                <c:pt idx="6595">
                  <c:v>1422.5</c:v>
                </c:pt>
                <c:pt idx="6596">
                  <c:v>1423</c:v>
                </c:pt>
                <c:pt idx="6597">
                  <c:v>1423.5</c:v>
                </c:pt>
                <c:pt idx="6598">
                  <c:v>1424</c:v>
                </c:pt>
                <c:pt idx="6599">
                  <c:v>1424.5</c:v>
                </c:pt>
                <c:pt idx="6600">
                  <c:v>1425</c:v>
                </c:pt>
                <c:pt idx="6601">
                  <c:v>1425.5</c:v>
                </c:pt>
                <c:pt idx="6602">
                  <c:v>1426</c:v>
                </c:pt>
                <c:pt idx="6603">
                  <c:v>1426.5</c:v>
                </c:pt>
                <c:pt idx="6604">
                  <c:v>1427</c:v>
                </c:pt>
                <c:pt idx="6605">
                  <c:v>1427.5</c:v>
                </c:pt>
                <c:pt idx="6606">
                  <c:v>1428</c:v>
                </c:pt>
                <c:pt idx="6607">
                  <c:v>1428.5</c:v>
                </c:pt>
                <c:pt idx="6608">
                  <c:v>1429</c:v>
                </c:pt>
                <c:pt idx="6609">
                  <c:v>1429.5</c:v>
                </c:pt>
                <c:pt idx="6610">
                  <c:v>1430</c:v>
                </c:pt>
                <c:pt idx="6611">
                  <c:v>1430.5</c:v>
                </c:pt>
                <c:pt idx="6612">
                  <c:v>1431</c:v>
                </c:pt>
                <c:pt idx="6613">
                  <c:v>1431.5</c:v>
                </c:pt>
                <c:pt idx="6614">
                  <c:v>1432</c:v>
                </c:pt>
                <c:pt idx="6615">
                  <c:v>1432.5</c:v>
                </c:pt>
                <c:pt idx="6616">
                  <c:v>1433</c:v>
                </c:pt>
                <c:pt idx="6617">
                  <c:v>1433.5</c:v>
                </c:pt>
                <c:pt idx="6618">
                  <c:v>1434</c:v>
                </c:pt>
                <c:pt idx="6619">
                  <c:v>1434.5</c:v>
                </c:pt>
                <c:pt idx="6620">
                  <c:v>1435</c:v>
                </c:pt>
                <c:pt idx="6621">
                  <c:v>1435.5</c:v>
                </c:pt>
                <c:pt idx="6622">
                  <c:v>1436</c:v>
                </c:pt>
                <c:pt idx="6623">
                  <c:v>1436.5</c:v>
                </c:pt>
                <c:pt idx="6624">
                  <c:v>1437</c:v>
                </c:pt>
                <c:pt idx="6625">
                  <c:v>1437.5</c:v>
                </c:pt>
                <c:pt idx="6626">
                  <c:v>1438</c:v>
                </c:pt>
                <c:pt idx="6627">
                  <c:v>1438.5</c:v>
                </c:pt>
                <c:pt idx="6628">
                  <c:v>1439</c:v>
                </c:pt>
                <c:pt idx="6629">
                  <c:v>1439.5</c:v>
                </c:pt>
                <c:pt idx="6630">
                  <c:v>1440</c:v>
                </c:pt>
                <c:pt idx="6631">
                  <c:v>1440.5</c:v>
                </c:pt>
                <c:pt idx="6632">
                  <c:v>1441</c:v>
                </c:pt>
                <c:pt idx="6633">
                  <c:v>1441.5</c:v>
                </c:pt>
                <c:pt idx="6634">
                  <c:v>1442</c:v>
                </c:pt>
                <c:pt idx="6635">
                  <c:v>1442.5</c:v>
                </c:pt>
                <c:pt idx="6636">
                  <c:v>1443</c:v>
                </c:pt>
                <c:pt idx="6637">
                  <c:v>1443.5</c:v>
                </c:pt>
                <c:pt idx="6638">
                  <c:v>1444</c:v>
                </c:pt>
                <c:pt idx="6639">
                  <c:v>1444.5</c:v>
                </c:pt>
                <c:pt idx="6640">
                  <c:v>1445</c:v>
                </c:pt>
                <c:pt idx="6641">
                  <c:v>1445.5</c:v>
                </c:pt>
                <c:pt idx="6642">
                  <c:v>1446</c:v>
                </c:pt>
                <c:pt idx="6643">
                  <c:v>1446.5</c:v>
                </c:pt>
                <c:pt idx="6644">
                  <c:v>1447</c:v>
                </c:pt>
                <c:pt idx="6645">
                  <c:v>1447.5</c:v>
                </c:pt>
                <c:pt idx="6646">
                  <c:v>1448</c:v>
                </c:pt>
                <c:pt idx="6647">
                  <c:v>1448.5</c:v>
                </c:pt>
                <c:pt idx="6648">
                  <c:v>1449</c:v>
                </c:pt>
                <c:pt idx="6649">
                  <c:v>1449.5</c:v>
                </c:pt>
                <c:pt idx="6650">
                  <c:v>1450</c:v>
                </c:pt>
                <c:pt idx="6651">
                  <c:v>1450.5</c:v>
                </c:pt>
                <c:pt idx="6652">
                  <c:v>1451</c:v>
                </c:pt>
                <c:pt idx="6653">
                  <c:v>1451.5</c:v>
                </c:pt>
                <c:pt idx="6654">
                  <c:v>1452</c:v>
                </c:pt>
                <c:pt idx="6655">
                  <c:v>1452.5</c:v>
                </c:pt>
                <c:pt idx="6656">
                  <c:v>1453</c:v>
                </c:pt>
                <c:pt idx="6657">
                  <c:v>1453.5</c:v>
                </c:pt>
                <c:pt idx="6658">
                  <c:v>1454</c:v>
                </c:pt>
                <c:pt idx="6659">
                  <c:v>1454.5</c:v>
                </c:pt>
                <c:pt idx="6660">
                  <c:v>1455</c:v>
                </c:pt>
                <c:pt idx="6661">
                  <c:v>1455.5</c:v>
                </c:pt>
                <c:pt idx="6662">
                  <c:v>1456</c:v>
                </c:pt>
                <c:pt idx="6663">
                  <c:v>1456.5</c:v>
                </c:pt>
                <c:pt idx="6664">
                  <c:v>1457</c:v>
                </c:pt>
                <c:pt idx="6665">
                  <c:v>1457.5</c:v>
                </c:pt>
                <c:pt idx="6666">
                  <c:v>1458</c:v>
                </c:pt>
                <c:pt idx="6667">
                  <c:v>1458.5</c:v>
                </c:pt>
                <c:pt idx="6668">
                  <c:v>1459</c:v>
                </c:pt>
                <c:pt idx="6669">
                  <c:v>1459.5</c:v>
                </c:pt>
                <c:pt idx="6670">
                  <c:v>1460</c:v>
                </c:pt>
                <c:pt idx="6671">
                  <c:v>1460.5</c:v>
                </c:pt>
                <c:pt idx="6672">
                  <c:v>1461</c:v>
                </c:pt>
                <c:pt idx="6673">
                  <c:v>1461.5</c:v>
                </c:pt>
                <c:pt idx="6674">
                  <c:v>1462</c:v>
                </c:pt>
                <c:pt idx="6675">
                  <c:v>1462.5</c:v>
                </c:pt>
                <c:pt idx="6676">
                  <c:v>1463</c:v>
                </c:pt>
                <c:pt idx="6677">
                  <c:v>1463.5</c:v>
                </c:pt>
                <c:pt idx="6678">
                  <c:v>1464</c:v>
                </c:pt>
                <c:pt idx="6679">
                  <c:v>1464.5</c:v>
                </c:pt>
                <c:pt idx="6680">
                  <c:v>1465</c:v>
                </c:pt>
                <c:pt idx="6681">
                  <c:v>1465.5</c:v>
                </c:pt>
                <c:pt idx="6682">
                  <c:v>1466</c:v>
                </c:pt>
                <c:pt idx="6683">
                  <c:v>1466.5</c:v>
                </c:pt>
                <c:pt idx="6684">
                  <c:v>1467</c:v>
                </c:pt>
                <c:pt idx="6685">
                  <c:v>1467.5</c:v>
                </c:pt>
                <c:pt idx="6686">
                  <c:v>1468</c:v>
                </c:pt>
                <c:pt idx="6687">
                  <c:v>1468.5</c:v>
                </c:pt>
                <c:pt idx="6688">
                  <c:v>1469</c:v>
                </c:pt>
                <c:pt idx="6689">
                  <c:v>1469.5</c:v>
                </c:pt>
                <c:pt idx="6690">
                  <c:v>1470</c:v>
                </c:pt>
                <c:pt idx="6691">
                  <c:v>1470.5</c:v>
                </c:pt>
                <c:pt idx="6692">
                  <c:v>1471</c:v>
                </c:pt>
                <c:pt idx="6693">
                  <c:v>1471.5</c:v>
                </c:pt>
                <c:pt idx="6694">
                  <c:v>1472</c:v>
                </c:pt>
                <c:pt idx="6695">
                  <c:v>1472.5</c:v>
                </c:pt>
                <c:pt idx="6696">
                  <c:v>1473</c:v>
                </c:pt>
                <c:pt idx="6697">
                  <c:v>1473.5</c:v>
                </c:pt>
                <c:pt idx="6698">
                  <c:v>1474</c:v>
                </c:pt>
                <c:pt idx="6699">
                  <c:v>1474.5</c:v>
                </c:pt>
                <c:pt idx="6700">
                  <c:v>1475</c:v>
                </c:pt>
                <c:pt idx="6701">
                  <c:v>1475.5</c:v>
                </c:pt>
                <c:pt idx="6702">
                  <c:v>1476</c:v>
                </c:pt>
                <c:pt idx="6703">
                  <c:v>1476.5</c:v>
                </c:pt>
                <c:pt idx="6704">
                  <c:v>1477</c:v>
                </c:pt>
                <c:pt idx="6705">
                  <c:v>1477.5</c:v>
                </c:pt>
                <c:pt idx="6706">
                  <c:v>1478</c:v>
                </c:pt>
                <c:pt idx="6707">
                  <c:v>1478.5</c:v>
                </c:pt>
                <c:pt idx="6708">
                  <c:v>1479</c:v>
                </c:pt>
                <c:pt idx="6709">
                  <c:v>1479.5</c:v>
                </c:pt>
                <c:pt idx="6710">
                  <c:v>1480</c:v>
                </c:pt>
                <c:pt idx="6711">
                  <c:v>1480.5</c:v>
                </c:pt>
                <c:pt idx="6712">
                  <c:v>1481</c:v>
                </c:pt>
                <c:pt idx="6713">
                  <c:v>1481.5</c:v>
                </c:pt>
                <c:pt idx="6714">
                  <c:v>1482</c:v>
                </c:pt>
                <c:pt idx="6715">
                  <c:v>1482.5</c:v>
                </c:pt>
                <c:pt idx="6716">
                  <c:v>1483</c:v>
                </c:pt>
                <c:pt idx="6717">
                  <c:v>1483.5</c:v>
                </c:pt>
                <c:pt idx="6718">
                  <c:v>1484</c:v>
                </c:pt>
                <c:pt idx="6719">
                  <c:v>1484.5</c:v>
                </c:pt>
                <c:pt idx="6720">
                  <c:v>1485</c:v>
                </c:pt>
                <c:pt idx="6721">
                  <c:v>1485.5</c:v>
                </c:pt>
                <c:pt idx="6722">
                  <c:v>1486</c:v>
                </c:pt>
                <c:pt idx="6723">
                  <c:v>1486.5</c:v>
                </c:pt>
                <c:pt idx="6724">
                  <c:v>1487</c:v>
                </c:pt>
                <c:pt idx="6725">
                  <c:v>1487.5</c:v>
                </c:pt>
                <c:pt idx="6726">
                  <c:v>1488</c:v>
                </c:pt>
                <c:pt idx="6727">
                  <c:v>1488.5</c:v>
                </c:pt>
                <c:pt idx="6728">
                  <c:v>1489</c:v>
                </c:pt>
                <c:pt idx="6729">
                  <c:v>1489.5</c:v>
                </c:pt>
                <c:pt idx="6730">
                  <c:v>1490</c:v>
                </c:pt>
                <c:pt idx="6731">
                  <c:v>1490.5</c:v>
                </c:pt>
                <c:pt idx="6732">
                  <c:v>1491</c:v>
                </c:pt>
                <c:pt idx="6733">
                  <c:v>1491.5</c:v>
                </c:pt>
                <c:pt idx="6734">
                  <c:v>1492</c:v>
                </c:pt>
                <c:pt idx="6735">
                  <c:v>1492.5</c:v>
                </c:pt>
                <c:pt idx="6736">
                  <c:v>1493</c:v>
                </c:pt>
                <c:pt idx="6737">
                  <c:v>1493.5</c:v>
                </c:pt>
                <c:pt idx="6738">
                  <c:v>1494</c:v>
                </c:pt>
                <c:pt idx="6739">
                  <c:v>1494.5</c:v>
                </c:pt>
                <c:pt idx="6740">
                  <c:v>1495</c:v>
                </c:pt>
                <c:pt idx="6741">
                  <c:v>1495.5</c:v>
                </c:pt>
                <c:pt idx="6742">
                  <c:v>1496</c:v>
                </c:pt>
                <c:pt idx="6743">
                  <c:v>1496.5</c:v>
                </c:pt>
                <c:pt idx="6744">
                  <c:v>1497</c:v>
                </c:pt>
                <c:pt idx="6745">
                  <c:v>1497.5</c:v>
                </c:pt>
                <c:pt idx="6746">
                  <c:v>1498</c:v>
                </c:pt>
                <c:pt idx="6747">
                  <c:v>1498.5</c:v>
                </c:pt>
                <c:pt idx="6748">
                  <c:v>1499</c:v>
                </c:pt>
                <c:pt idx="6749">
                  <c:v>1499.5</c:v>
                </c:pt>
                <c:pt idx="6750">
                  <c:v>1500</c:v>
                </c:pt>
                <c:pt idx="6751">
                  <c:v>1500.5</c:v>
                </c:pt>
                <c:pt idx="6752">
                  <c:v>1501</c:v>
                </c:pt>
                <c:pt idx="6753">
                  <c:v>1501.5</c:v>
                </c:pt>
                <c:pt idx="6754">
                  <c:v>1502</c:v>
                </c:pt>
                <c:pt idx="6755">
                  <c:v>1502.5</c:v>
                </c:pt>
                <c:pt idx="6756">
                  <c:v>1503</c:v>
                </c:pt>
                <c:pt idx="6757">
                  <c:v>1503.5</c:v>
                </c:pt>
                <c:pt idx="6758">
                  <c:v>1504</c:v>
                </c:pt>
                <c:pt idx="6759">
                  <c:v>1504.5</c:v>
                </c:pt>
                <c:pt idx="6760">
                  <c:v>1505</c:v>
                </c:pt>
                <c:pt idx="6761">
                  <c:v>1505.5</c:v>
                </c:pt>
                <c:pt idx="6762">
                  <c:v>1506</c:v>
                </c:pt>
                <c:pt idx="6763">
                  <c:v>1506.5</c:v>
                </c:pt>
                <c:pt idx="6764">
                  <c:v>1507</c:v>
                </c:pt>
                <c:pt idx="6765">
                  <c:v>1507.5</c:v>
                </c:pt>
                <c:pt idx="6766">
                  <c:v>1508</c:v>
                </c:pt>
                <c:pt idx="6767">
                  <c:v>1508.5</c:v>
                </c:pt>
                <c:pt idx="6768">
                  <c:v>1509</c:v>
                </c:pt>
                <c:pt idx="6769">
                  <c:v>1509.5</c:v>
                </c:pt>
                <c:pt idx="6770">
                  <c:v>1510</c:v>
                </c:pt>
                <c:pt idx="6771">
                  <c:v>1510.5</c:v>
                </c:pt>
                <c:pt idx="6772">
                  <c:v>1511</c:v>
                </c:pt>
                <c:pt idx="6773">
                  <c:v>1511.5</c:v>
                </c:pt>
                <c:pt idx="6774">
                  <c:v>1512</c:v>
                </c:pt>
                <c:pt idx="6775">
                  <c:v>1512.5</c:v>
                </c:pt>
                <c:pt idx="6776">
                  <c:v>1513</c:v>
                </c:pt>
                <c:pt idx="6777">
                  <c:v>1513.5</c:v>
                </c:pt>
                <c:pt idx="6778">
                  <c:v>1514</c:v>
                </c:pt>
                <c:pt idx="6779">
                  <c:v>1514.5</c:v>
                </c:pt>
                <c:pt idx="6780">
                  <c:v>1515</c:v>
                </c:pt>
                <c:pt idx="6781">
                  <c:v>1515.5</c:v>
                </c:pt>
                <c:pt idx="6782">
                  <c:v>1516</c:v>
                </c:pt>
                <c:pt idx="6783">
                  <c:v>1516.5</c:v>
                </c:pt>
                <c:pt idx="6784">
                  <c:v>1517</c:v>
                </c:pt>
                <c:pt idx="6785">
                  <c:v>1517.5</c:v>
                </c:pt>
                <c:pt idx="6786">
                  <c:v>1518</c:v>
                </c:pt>
                <c:pt idx="6787">
                  <c:v>1518.5</c:v>
                </c:pt>
                <c:pt idx="6788">
                  <c:v>1519</c:v>
                </c:pt>
                <c:pt idx="6789">
                  <c:v>1519.5</c:v>
                </c:pt>
                <c:pt idx="6790">
                  <c:v>1520</c:v>
                </c:pt>
                <c:pt idx="6791">
                  <c:v>1520.5</c:v>
                </c:pt>
                <c:pt idx="6792">
                  <c:v>1521</c:v>
                </c:pt>
                <c:pt idx="6793">
                  <c:v>1521.5</c:v>
                </c:pt>
                <c:pt idx="6794">
                  <c:v>1522</c:v>
                </c:pt>
                <c:pt idx="6795">
                  <c:v>1522.5</c:v>
                </c:pt>
                <c:pt idx="6796">
                  <c:v>1523</c:v>
                </c:pt>
                <c:pt idx="6797">
                  <c:v>1523.5</c:v>
                </c:pt>
                <c:pt idx="6798">
                  <c:v>1524</c:v>
                </c:pt>
                <c:pt idx="6799">
                  <c:v>1524.5</c:v>
                </c:pt>
                <c:pt idx="6800">
                  <c:v>1525</c:v>
                </c:pt>
                <c:pt idx="6801">
                  <c:v>1525.5</c:v>
                </c:pt>
                <c:pt idx="6802">
                  <c:v>1526</c:v>
                </c:pt>
                <c:pt idx="6803">
                  <c:v>1526.5</c:v>
                </c:pt>
                <c:pt idx="6804">
                  <c:v>1527</c:v>
                </c:pt>
                <c:pt idx="6805">
                  <c:v>1527.5</c:v>
                </c:pt>
                <c:pt idx="6806">
                  <c:v>1528</c:v>
                </c:pt>
                <c:pt idx="6807">
                  <c:v>1528.5</c:v>
                </c:pt>
                <c:pt idx="6808">
                  <c:v>1529</c:v>
                </c:pt>
                <c:pt idx="6809">
                  <c:v>1529.5</c:v>
                </c:pt>
                <c:pt idx="6810">
                  <c:v>1530</c:v>
                </c:pt>
                <c:pt idx="6811">
                  <c:v>1530.5</c:v>
                </c:pt>
                <c:pt idx="6812">
                  <c:v>1531</c:v>
                </c:pt>
                <c:pt idx="6813">
                  <c:v>1531.5</c:v>
                </c:pt>
                <c:pt idx="6814">
                  <c:v>1532</c:v>
                </c:pt>
                <c:pt idx="6815">
                  <c:v>1532.5</c:v>
                </c:pt>
                <c:pt idx="6816">
                  <c:v>1533</c:v>
                </c:pt>
                <c:pt idx="6817">
                  <c:v>1533.5</c:v>
                </c:pt>
                <c:pt idx="6818">
                  <c:v>1534</c:v>
                </c:pt>
                <c:pt idx="6819">
                  <c:v>1534.5</c:v>
                </c:pt>
                <c:pt idx="6820">
                  <c:v>1535</c:v>
                </c:pt>
                <c:pt idx="6821">
                  <c:v>1535.5</c:v>
                </c:pt>
                <c:pt idx="6822">
                  <c:v>1536</c:v>
                </c:pt>
                <c:pt idx="6823">
                  <c:v>1536.5</c:v>
                </c:pt>
                <c:pt idx="6824">
                  <c:v>1537</c:v>
                </c:pt>
                <c:pt idx="6825">
                  <c:v>1537.5</c:v>
                </c:pt>
                <c:pt idx="6826">
                  <c:v>1538</c:v>
                </c:pt>
                <c:pt idx="6827">
                  <c:v>1538.5</c:v>
                </c:pt>
                <c:pt idx="6828">
                  <c:v>1539</c:v>
                </c:pt>
                <c:pt idx="6829">
                  <c:v>1539.5</c:v>
                </c:pt>
                <c:pt idx="6830">
                  <c:v>1540</c:v>
                </c:pt>
                <c:pt idx="6831">
                  <c:v>1540.5</c:v>
                </c:pt>
                <c:pt idx="6832">
                  <c:v>1541</c:v>
                </c:pt>
                <c:pt idx="6833">
                  <c:v>1541.5</c:v>
                </c:pt>
                <c:pt idx="6834">
                  <c:v>1542</c:v>
                </c:pt>
                <c:pt idx="6835">
                  <c:v>1542.5</c:v>
                </c:pt>
                <c:pt idx="6836">
                  <c:v>1543</c:v>
                </c:pt>
                <c:pt idx="6837">
                  <c:v>1543.5</c:v>
                </c:pt>
                <c:pt idx="6838">
                  <c:v>1544</c:v>
                </c:pt>
                <c:pt idx="6839">
                  <c:v>1544.5</c:v>
                </c:pt>
                <c:pt idx="6840">
                  <c:v>1545</c:v>
                </c:pt>
                <c:pt idx="6841">
                  <c:v>1545.5</c:v>
                </c:pt>
                <c:pt idx="6842">
                  <c:v>1546</c:v>
                </c:pt>
                <c:pt idx="6843">
                  <c:v>1546.5</c:v>
                </c:pt>
                <c:pt idx="6844">
                  <c:v>1547</c:v>
                </c:pt>
                <c:pt idx="6845">
                  <c:v>1547.5</c:v>
                </c:pt>
                <c:pt idx="6846">
                  <c:v>1548</c:v>
                </c:pt>
                <c:pt idx="6847">
                  <c:v>1548.5</c:v>
                </c:pt>
                <c:pt idx="6848">
                  <c:v>1549</c:v>
                </c:pt>
                <c:pt idx="6849">
                  <c:v>1549.5</c:v>
                </c:pt>
                <c:pt idx="6850">
                  <c:v>1550</c:v>
                </c:pt>
                <c:pt idx="6851">
                  <c:v>1550.5</c:v>
                </c:pt>
                <c:pt idx="6852">
                  <c:v>1551</c:v>
                </c:pt>
                <c:pt idx="6853">
                  <c:v>1551.5</c:v>
                </c:pt>
                <c:pt idx="6854">
                  <c:v>1552</c:v>
                </c:pt>
                <c:pt idx="6855">
                  <c:v>1552.5</c:v>
                </c:pt>
                <c:pt idx="6856">
                  <c:v>1553</c:v>
                </c:pt>
                <c:pt idx="6857">
                  <c:v>1553.5</c:v>
                </c:pt>
                <c:pt idx="6858">
                  <c:v>1554</c:v>
                </c:pt>
                <c:pt idx="6859">
                  <c:v>1554.5</c:v>
                </c:pt>
                <c:pt idx="6860">
                  <c:v>1555</c:v>
                </c:pt>
                <c:pt idx="6861">
                  <c:v>1555.5</c:v>
                </c:pt>
                <c:pt idx="6862">
                  <c:v>1556</c:v>
                </c:pt>
                <c:pt idx="6863">
                  <c:v>1556.5</c:v>
                </c:pt>
                <c:pt idx="6864">
                  <c:v>1557</c:v>
                </c:pt>
                <c:pt idx="6865">
                  <c:v>1557.5</c:v>
                </c:pt>
                <c:pt idx="6866">
                  <c:v>1558</c:v>
                </c:pt>
                <c:pt idx="6867">
                  <c:v>1558.5</c:v>
                </c:pt>
                <c:pt idx="6868">
                  <c:v>1559</c:v>
                </c:pt>
                <c:pt idx="6869">
                  <c:v>1559.5</c:v>
                </c:pt>
                <c:pt idx="6870">
                  <c:v>1560</c:v>
                </c:pt>
                <c:pt idx="6871">
                  <c:v>1560.5</c:v>
                </c:pt>
                <c:pt idx="6872">
                  <c:v>1561</c:v>
                </c:pt>
                <c:pt idx="6873">
                  <c:v>1561.5</c:v>
                </c:pt>
                <c:pt idx="6874">
                  <c:v>1562</c:v>
                </c:pt>
                <c:pt idx="6875">
                  <c:v>1562.5</c:v>
                </c:pt>
                <c:pt idx="6876">
                  <c:v>1563</c:v>
                </c:pt>
                <c:pt idx="6877">
                  <c:v>1563.5</c:v>
                </c:pt>
                <c:pt idx="6878">
                  <c:v>1564</c:v>
                </c:pt>
                <c:pt idx="6879">
                  <c:v>1564.5</c:v>
                </c:pt>
                <c:pt idx="6880">
                  <c:v>1565</c:v>
                </c:pt>
                <c:pt idx="6881">
                  <c:v>1565.5</c:v>
                </c:pt>
                <c:pt idx="6882">
                  <c:v>1566</c:v>
                </c:pt>
                <c:pt idx="6883">
                  <c:v>1566.5</c:v>
                </c:pt>
                <c:pt idx="6884">
                  <c:v>1567</c:v>
                </c:pt>
                <c:pt idx="6885">
                  <c:v>1567.5</c:v>
                </c:pt>
                <c:pt idx="6886">
                  <c:v>1568</c:v>
                </c:pt>
                <c:pt idx="6887">
                  <c:v>1568.5</c:v>
                </c:pt>
                <c:pt idx="6888">
                  <c:v>1569</c:v>
                </c:pt>
                <c:pt idx="6889">
                  <c:v>1569.5</c:v>
                </c:pt>
                <c:pt idx="6890">
                  <c:v>1570</c:v>
                </c:pt>
                <c:pt idx="6891">
                  <c:v>1570.5</c:v>
                </c:pt>
                <c:pt idx="6892">
                  <c:v>1571</c:v>
                </c:pt>
                <c:pt idx="6893">
                  <c:v>1571.5</c:v>
                </c:pt>
                <c:pt idx="6894">
                  <c:v>1572</c:v>
                </c:pt>
                <c:pt idx="6895">
                  <c:v>1572.5</c:v>
                </c:pt>
                <c:pt idx="6896">
                  <c:v>1573</c:v>
                </c:pt>
                <c:pt idx="6897">
                  <c:v>1573.5</c:v>
                </c:pt>
                <c:pt idx="6898">
                  <c:v>1574</c:v>
                </c:pt>
                <c:pt idx="6899">
                  <c:v>1574.5</c:v>
                </c:pt>
                <c:pt idx="6900">
                  <c:v>1575</c:v>
                </c:pt>
                <c:pt idx="6901">
                  <c:v>1575.5</c:v>
                </c:pt>
                <c:pt idx="6902">
                  <c:v>1576</c:v>
                </c:pt>
                <c:pt idx="6903">
                  <c:v>1576.5</c:v>
                </c:pt>
                <c:pt idx="6904">
                  <c:v>1577</c:v>
                </c:pt>
                <c:pt idx="6905">
                  <c:v>1577.5</c:v>
                </c:pt>
                <c:pt idx="6906">
                  <c:v>1578</c:v>
                </c:pt>
                <c:pt idx="6907">
                  <c:v>1578.5</c:v>
                </c:pt>
                <c:pt idx="6908">
                  <c:v>1579</c:v>
                </c:pt>
                <c:pt idx="6909">
                  <c:v>1579.5</c:v>
                </c:pt>
                <c:pt idx="6910">
                  <c:v>1580</c:v>
                </c:pt>
                <c:pt idx="6911">
                  <c:v>1580.5</c:v>
                </c:pt>
                <c:pt idx="6912">
                  <c:v>1581</c:v>
                </c:pt>
                <c:pt idx="6913">
                  <c:v>1581.5</c:v>
                </c:pt>
                <c:pt idx="6914">
                  <c:v>1582</c:v>
                </c:pt>
                <c:pt idx="6915">
                  <c:v>1582.5</c:v>
                </c:pt>
                <c:pt idx="6916">
                  <c:v>1583</c:v>
                </c:pt>
                <c:pt idx="6917">
                  <c:v>1583.5</c:v>
                </c:pt>
                <c:pt idx="6918">
                  <c:v>1584</c:v>
                </c:pt>
                <c:pt idx="6919">
                  <c:v>1584.5</c:v>
                </c:pt>
                <c:pt idx="6920">
                  <c:v>1585</c:v>
                </c:pt>
                <c:pt idx="6921">
                  <c:v>1585.5</c:v>
                </c:pt>
                <c:pt idx="6922">
                  <c:v>1586</c:v>
                </c:pt>
                <c:pt idx="6923">
                  <c:v>1586.5</c:v>
                </c:pt>
                <c:pt idx="6924">
                  <c:v>1587</c:v>
                </c:pt>
                <c:pt idx="6925">
                  <c:v>1587.5</c:v>
                </c:pt>
                <c:pt idx="6926">
                  <c:v>1588</c:v>
                </c:pt>
                <c:pt idx="6927">
                  <c:v>1588.5</c:v>
                </c:pt>
                <c:pt idx="6928">
                  <c:v>1589</c:v>
                </c:pt>
                <c:pt idx="6929">
                  <c:v>1589.5</c:v>
                </c:pt>
                <c:pt idx="6930">
                  <c:v>1590</c:v>
                </c:pt>
                <c:pt idx="6931">
                  <c:v>1590.5</c:v>
                </c:pt>
                <c:pt idx="6932">
                  <c:v>1591</c:v>
                </c:pt>
                <c:pt idx="6933">
                  <c:v>1591.5</c:v>
                </c:pt>
                <c:pt idx="6934">
                  <c:v>1592</c:v>
                </c:pt>
                <c:pt idx="6935">
                  <c:v>1592.5</c:v>
                </c:pt>
                <c:pt idx="6936">
                  <c:v>1593</c:v>
                </c:pt>
                <c:pt idx="6937">
                  <c:v>1593.5</c:v>
                </c:pt>
                <c:pt idx="6938">
                  <c:v>1594</c:v>
                </c:pt>
                <c:pt idx="6939">
                  <c:v>1594.5</c:v>
                </c:pt>
                <c:pt idx="6940">
                  <c:v>1595</c:v>
                </c:pt>
                <c:pt idx="6941">
                  <c:v>1595.5</c:v>
                </c:pt>
                <c:pt idx="6942">
                  <c:v>1596</c:v>
                </c:pt>
                <c:pt idx="6943">
                  <c:v>1596.5</c:v>
                </c:pt>
                <c:pt idx="6944">
                  <c:v>1597</c:v>
                </c:pt>
                <c:pt idx="6945">
                  <c:v>1597.5</c:v>
                </c:pt>
                <c:pt idx="6946">
                  <c:v>1598</c:v>
                </c:pt>
                <c:pt idx="6947">
                  <c:v>1598.5</c:v>
                </c:pt>
                <c:pt idx="6948">
                  <c:v>1599</c:v>
                </c:pt>
                <c:pt idx="6949">
                  <c:v>1599.5</c:v>
                </c:pt>
                <c:pt idx="6950">
                  <c:v>1600</c:v>
                </c:pt>
                <c:pt idx="6951">
                  <c:v>1600.5</c:v>
                </c:pt>
                <c:pt idx="6952">
                  <c:v>1601</c:v>
                </c:pt>
                <c:pt idx="6953">
                  <c:v>1601.5</c:v>
                </c:pt>
                <c:pt idx="6954">
                  <c:v>1602</c:v>
                </c:pt>
                <c:pt idx="6955">
                  <c:v>1602.5</c:v>
                </c:pt>
                <c:pt idx="6956">
                  <c:v>1603</c:v>
                </c:pt>
                <c:pt idx="6957">
                  <c:v>1603.5</c:v>
                </c:pt>
                <c:pt idx="6958">
                  <c:v>1604</c:v>
                </c:pt>
                <c:pt idx="6959">
                  <c:v>1604.5</c:v>
                </c:pt>
                <c:pt idx="6960">
                  <c:v>1605</c:v>
                </c:pt>
                <c:pt idx="6961">
                  <c:v>1605.5</c:v>
                </c:pt>
                <c:pt idx="6962">
                  <c:v>1606</c:v>
                </c:pt>
                <c:pt idx="6963">
                  <c:v>1606.5</c:v>
                </c:pt>
                <c:pt idx="6964">
                  <c:v>1607</c:v>
                </c:pt>
                <c:pt idx="6965">
                  <c:v>1607.5</c:v>
                </c:pt>
                <c:pt idx="6966">
                  <c:v>1608</c:v>
                </c:pt>
                <c:pt idx="6967">
                  <c:v>1608.5</c:v>
                </c:pt>
                <c:pt idx="6968">
                  <c:v>1609</c:v>
                </c:pt>
                <c:pt idx="6969">
                  <c:v>1609.5</c:v>
                </c:pt>
                <c:pt idx="6970">
                  <c:v>1610</c:v>
                </c:pt>
                <c:pt idx="6971">
                  <c:v>1610.5</c:v>
                </c:pt>
                <c:pt idx="6972">
                  <c:v>1611</c:v>
                </c:pt>
                <c:pt idx="6973">
                  <c:v>1611.5</c:v>
                </c:pt>
                <c:pt idx="6974">
                  <c:v>1612</c:v>
                </c:pt>
                <c:pt idx="6975">
                  <c:v>1612.5</c:v>
                </c:pt>
                <c:pt idx="6976">
                  <c:v>1613</c:v>
                </c:pt>
                <c:pt idx="6977">
                  <c:v>1613.5</c:v>
                </c:pt>
                <c:pt idx="6978">
                  <c:v>1614</c:v>
                </c:pt>
                <c:pt idx="6979">
                  <c:v>1614.5</c:v>
                </c:pt>
                <c:pt idx="6980">
                  <c:v>1615</c:v>
                </c:pt>
                <c:pt idx="6981">
                  <c:v>1615.5</c:v>
                </c:pt>
                <c:pt idx="6982">
                  <c:v>1616</c:v>
                </c:pt>
                <c:pt idx="6983">
                  <c:v>1616.5</c:v>
                </c:pt>
                <c:pt idx="6984">
                  <c:v>1617</c:v>
                </c:pt>
                <c:pt idx="6985">
                  <c:v>1617.5</c:v>
                </c:pt>
                <c:pt idx="6986">
                  <c:v>1618</c:v>
                </c:pt>
                <c:pt idx="6987">
                  <c:v>1618.5</c:v>
                </c:pt>
                <c:pt idx="6988">
                  <c:v>1619</c:v>
                </c:pt>
                <c:pt idx="6989">
                  <c:v>1619.5</c:v>
                </c:pt>
                <c:pt idx="6990">
                  <c:v>1620</c:v>
                </c:pt>
                <c:pt idx="6991">
                  <c:v>1620.5</c:v>
                </c:pt>
                <c:pt idx="6992">
                  <c:v>1621</c:v>
                </c:pt>
                <c:pt idx="6993">
                  <c:v>1621.5</c:v>
                </c:pt>
                <c:pt idx="6994">
                  <c:v>1622</c:v>
                </c:pt>
                <c:pt idx="6995">
                  <c:v>1622.5</c:v>
                </c:pt>
                <c:pt idx="6996">
                  <c:v>1623</c:v>
                </c:pt>
                <c:pt idx="6997">
                  <c:v>1623.5</c:v>
                </c:pt>
                <c:pt idx="6998">
                  <c:v>1624</c:v>
                </c:pt>
                <c:pt idx="6999">
                  <c:v>1624.5</c:v>
                </c:pt>
                <c:pt idx="7000">
                  <c:v>1625</c:v>
                </c:pt>
                <c:pt idx="7001">
                  <c:v>1625.5</c:v>
                </c:pt>
                <c:pt idx="7002">
                  <c:v>1626</c:v>
                </c:pt>
                <c:pt idx="7003">
                  <c:v>1626.5</c:v>
                </c:pt>
                <c:pt idx="7004">
                  <c:v>1627</c:v>
                </c:pt>
                <c:pt idx="7005">
                  <c:v>1627.5</c:v>
                </c:pt>
                <c:pt idx="7006">
                  <c:v>1628</c:v>
                </c:pt>
                <c:pt idx="7007">
                  <c:v>1628.5</c:v>
                </c:pt>
                <c:pt idx="7008">
                  <c:v>1629</c:v>
                </c:pt>
                <c:pt idx="7009">
                  <c:v>1629.5</c:v>
                </c:pt>
                <c:pt idx="7010">
                  <c:v>1630</c:v>
                </c:pt>
                <c:pt idx="7011">
                  <c:v>1630.5</c:v>
                </c:pt>
                <c:pt idx="7012">
                  <c:v>1631</c:v>
                </c:pt>
                <c:pt idx="7013">
                  <c:v>1631.5</c:v>
                </c:pt>
                <c:pt idx="7014">
                  <c:v>1632</c:v>
                </c:pt>
                <c:pt idx="7015">
                  <c:v>1632.5</c:v>
                </c:pt>
                <c:pt idx="7016">
                  <c:v>1633</c:v>
                </c:pt>
                <c:pt idx="7017">
                  <c:v>1633.5</c:v>
                </c:pt>
                <c:pt idx="7018">
                  <c:v>1634</c:v>
                </c:pt>
                <c:pt idx="7019">
                  <c:v>1634.5</c:v>
                </c:pt>
                <c:pt idx="7020">
                  <c:v>1635</c:v>
                </c:pt>
                <c:pt idx="7021">
                  <c:v>1635.5</c:v>
                </c:pt>
                <c:pt idx="7022">
                  <c:v>1636</c:v>
                </c:pt>
                <c:pt idx="7023">
                  <c:v>1636.5</c:v>
                </c:pt>
                <c:pt idx="7024">
                  <c:v>1637</c:v>
                </c:pt>
                <c:pt idx="7025">
                  <c:v>1637.5</c:v>
                </c:pt>
                <c:pt idx="7026">
                  <c:v>1638</c:v>
                </c:pt>
                <c:pt idx="7027">
                  <c:v>1638.5</c:v>
                </c:pt>
                <c:pt idx="7028">
                  <c:v>1639</c:v>
                </c:pt>
                <c:pt idx="7029">
                  <c:v>1639.5</c:v>
                </c:pt>
                <c:pt idx="7030">
                  <c:v>1640</c:v>
                </c:pt>
                <c:pt idx="7031">
                  <c:v>1640.5</c:v>
                </c:pt>
                <c:pt idx="7032">
                  <c:v>1641</c:v>
                </c:pt>
                <c:pt idx="7033">
                  <c:v>1641.5</c:v>
                </c:pt>
                <c:pt idx="7034">
                  <c:v>1642</c:v>
                </c:pt>
                <c:pt idx="7035">
                  <c:v>1642.5</c:v>
                </c:pt>
                <c:pt idx="7036">
                  <c:v>1643</c:v>
                </c:pt>
                <c:pt idx="7037">
                  <c:v>1643.5</c:v>
                </c:pt>
                <c:pt idx="7038">
                  <c:v>1644</c:v>
                </c:pt>
                <c:pt idx="7039">
                  <c:v>1644.5</c:v>
                </c:pt>
                <c:pt idx="7040">
                  <c:v>1645</c:v>
                </c:pt>
                <c:pt idx="7041">
                  <c:v>1645.5</c:v>
                </c:pt>
                <c:pt idx="7042">
                  <c:v>1646</c:v>
                </c:pt>
                <c:pt idx="7043">
                  <c:v>1646.5</c:v>
                </c:pt>
                <c:pt idx="7044">
                  <c:v>1647</c:v>
                </c:pt>
                <c:pt idx="7045">
                  <c:v>1647.5</c:v>
                </c:pt>
                <c:pt idx="7046">
                  <c:v>1648</c:v>
                </c:pt>
                <c:pt idx="7047">
                  <c:v>1648.5</c:v>
                </c:pt>
                <c:pt idx="7048">
                  <c:v>1649</c:v>
                </c:pt>
                <c:pt idx="7049">
                  <c:v>1649.5</c:v>
                </c:pt>
                <c:pt idx="7050">
                  <c:v>1650</c:v>
                </c:pt>
                <c:pt idx="7051">
                  <c:v>1650.5</c:v>
                </c:pt>
                <c:pt idx="7052">
                  <c:v>1651</c:v>
                </c:pt>
                <c:pt idx="7053">
                  <c:v>1651.5</c:v>
                </c:pt>
                <c:pt idx="7054">
                  <c:v>1652</c:v>
                </c:pt>
                <c:pt idx="7055">
                  <c:v>1652.5</c:v>
                </c:pt>
                <c:pt idx="7056">
                  <c:v>1653</c:v>
                </c:pt>
                <c:pt idx="7057">
                  <c:v>1653.5</c:v>
                </c:pt>
                <c:pt idx="7058">
                  <c:v>1654</c:v>
                </c:pt>
                <c:pt idx="7059">
                  <c:v>1654.5</c:v>
                </c:pt>
                <c:pt idx="7060">
                  <c:v>1655</c:v>
                </c:pt>
                <c:pt idx="7061">
                  <c:v>1655.5</c:v>
                </c:pt>
                <c:pt idx="7062">
                  <c:v>1656</c:v>
                </c:pt>
                <c:pt idx="7063">
                  <c:v>1656.5</c:v>
                </c:pt>
                <c:pt idx="7064">
                  <c:v>1657</c:v>
                </c:pt>
                <c:pt idx="7065">
                  <c:v>1657.5</c:v>
                </c:pt>
                <c:pt idx="7066">
                  <c:v>1658</c:v>
                </c:pt>
                <c:pt idx="7067">
                  <c:v>1658.5</c:v>
                </c:pt>
                <c:pt idx="7068">
                  <c:v>1659</c:v>
                </c:pt>
                <c:pt idx="7069">
                  <c:v>1659.5</c:v>
                </c:pt>
                <c:pt idx="7070">
                  <c:v>1660</c:v>
                </c:pt>
                <c:pt idx="7071">
                  <c:v>1660.5</c:v>
                </c:pt>
                <c:pt idx="7072">
                  <c:v>1661</c:v>
                </c:pt>
                <c:pt idx="7073">
                  <c:v>1661.5</c:v>
                </c:pt>
                <c:pt idx="7074">
                  <c:v>1662</c:v>
                </c:pt>
                <c:pt idx="7075">
                  <c:v>1662.5</c:v>
                </c:pt>
                <c:pt idx="7076">
                  <c:v>1663</c:v>
                </c:pt>
                <c:pt idx="7077">
                  <c:v>1663.5</c:v>
                </c:pt>
                <c:pt idx="7078">
                  <c:v>1664</c:v>
                </c:pt>
                <c:pt idx="7079">
                  <c:v>1664.5</c:v>
                </c:pt>
                <c:pt idx="7080">
                  <c:v>1665</c:v>
                </c:pt>
                <c:pt idx="7081">
                  <c:v>1665.5</c:v>
                </c:pt>
                <c:pt idx="7082">
                  <c:v>1666</c:v>
                </c:pt>
                <c:pt idx="7083">
                  <c:v>1666.5</c:v>
                </c:pt>
                <c:pt idx="7084">
                  <c:v>1667</c:v>
                </c:pt>
                <c:pt idx="7085">
                  <c:v>1667.5</c:v>
                </c:pt>
                <c:pt idx="7086">
                  <c:v>1668</c:v>
                </c:pt>
                <c:pt idx="7087">
                  <c:v>1668.5</c:v>
                </c:pt>
                <c:pt idx="7088">
                  <c:v>1669</c:v>
                </c:pt>
                <c:pt idx="7089">
                  <c:v>1669.5</c:v>
                </c:pt>
                <c:pt idx="7090">
                  <c:v>1670</c:v>
                </c:pt>
                <c:pt idx="7091">
                  <c:v>1670.5</c:v>
                </c:pt>
                <c:pt idx="7092">
                  <c:v>1671</c:v>
                </c:pt>
                <c:pt idx="7093">
                  <c:v>1671.5</c:v>
                </c:pt>
                <c:pt idx="7094">
                  <c:v>1672</c:v>
                </c:pt>
                <c:pt idx="7095">
                  <c:v>1672.5</c:v>
                </c:pt>
                <c:pt idx="7096">
                  <c:v>1673</c:v>
                </c:pt>
                <c:pt idx="7097">
                  <c:v>1673.5</c:v>
                </c:pt>
                <c:pt idx="7098">
                  <c:v>1674</c:v>
                </c:pt>
                <c:pt idx="7099">
                  <c:v>1674.5</c:v>
                </c:pt>
                <c:pt idx="7100">
                  <c:v>1675</c:v>
                </c:pt>
                <c:pt idx="7101">
                  <c:v>1675.5</c:v>
                </c:pt>
                <c:pt idx="7102">
                  <c:v>1676</c:v>
                </c:pt>
                <c:pt idx="7103">
                  <c:v>1676.5</c:v>
                </c:pt>
                <c:pt idx="7104">
                  <c:v>1677</c:v>
                </c:pt>
                <c:pt idx="7105">
                  <c:v>1677.5</c:v>
                </c:pt>
                <c:pt idx="7106">
                  <c:v>1678</c:v>
                </c:pt>
                <c:pt idx="7107">
                  <c:v>1678.5</c:v>
                </c:pt>
                <c:pt idx="7108">
                  <c:v>1679</c:v>
                </c:pt>
                <c:pt idx="7109">
                  <c:v>1679.5</c:v>
                </c:pt>
                <c:pt idx="7110">
                  <c:v>1680</c:v>
                </c:pt>
                <c:pt idx="7111">
                  <c:v>1680.5</c:v>
                </c:pt>
                <c:pt idx="7112">
                  <c:v>1681</c:v>
                </c:pt>
                <c:pt idx="7113">
                  <c:v>1681.5</c:v>
                </c:pt>
                <c:pt idx="7114">
                  <c:v>1682</c:v>
                </c:pt>
                <c:pt idx="7115">
                  <c:v>1682.5</c:v>
                </c:pt>
                <c:pt idx="7116">
                  <c:v>1683</c:v>
                </c:pt>
                <c:pt idx="7117">
                  <c:v>1683.5</c:v>
                </c:pt>
                <c:pt idx="7118">
                  <c:v>1684</c:v>
                </c:pt>
                <c:pt idx="7119">
                  <c:v>1684.5</c:v>
                </c:pt>
                <c:pt idx="7120">
                  <c:v>1685</c:v>
                </c:pt>
                <c:pt idx="7121">
                  <c:v>1685.5</c:v>
                </c:pt>
                <c:pt idx="7122">
                  <c:v>1686</c:v>
                </c:pt>
                <c:pt idx="7123">
                  <c:v>1686.5</c:v>
                </c:pt>
                <c:pt idx="7124">
                  <c:v>1687</c:v>
                </c:pt>
                <c:pt idx="7125">
                  <c:v>1687.5</c:v>
                </c:pt>
                <c:pt idx="7126">
                  <c:v>1688</c:v>
                </c:pt>
                <c:pt idx="7127">
                  <c:v>1688.5</c:v>
                </c:pt>
                <c:pt idx="7128">
                  <c:v>1689</c:v>
                </c:pt>
                <c:pt idx="7129">
                  <c:v>1689.5</c:v>
                </c:pt>
                <c:pt idx="7130">
                  <c:v>1690</c:v>
                </c:pt>
                <c:pt idx="7131">
                  <c:v>1690.5</c:v>
                </c:pt>
                <c:pt idx="7132">
                  <c:v>1691</c:v>
                </c:pt>
                <c:pt idx="7133">
                  <c:v>1691.5</c:v>
                </c:pt>
                <c:pt idx="7134">
                  <c:v>1692</c:v>
                </c:pt>
                <c:pt idx="7135">
                  <c:v>1692.5</c:v>
                </c:pt>
                <c:pt idx="7136">
                  <c:v>1693</c:v>
                </c:pt>
                <c:pt idx="7137">
                  <c:v>1693.5</c:v>
                </c:pt>
                <c:pt idx="7138">
                  <c:v>1694</c:v>
                </c:pt>
                <c:pt idx="7139">
                  <c:v>1694.5</c:v>
                </c:pt>
                <c:pt idx="7140">
                  <c:v>1695</c:v>
                </c:pt>
                <c:pt idx="7141">
                  <c:v>1695.5</c:v>
                </c:pt>
                <c:pt idx="7142">
                  <c:v>1696</c:v>
                </c:pt>
                <c:pt idx="7143">
                  <c:v>1696.5</c:v>
                </c:pt>
                <c:pt idx="7144">
                  <c:v>1697</c:v>
                </c:pt>
                <c:pt idx="7145">
                  <c:v>1697.5</c:v>
                </c:pt>
                <c:pt idx="7146">
                  <c:v>1698</c:v>
                </c:pt>
                <c:pt idx="7147">
                  <c:v>1698.5</c:v>
                </c:pt>
                <c:pt idx="7148">
                  <c:v>1699</c:v>
                </c:pt>
                <c:pt idx="7149">
                  <c:v>1699.5</c:v>
                </c:pt>
                <c:pt idx="7150">
                  <c:v>1700</c:v>
                </c:pt>
                <c:pt idx="7151">
                  <c:v>1700.5</c:v>
                </c:pt>
                <c:pt idx="7152">
                  <c:v>1701</c:v>
                </c:pt>
                <c:pt idx="7153">
                  <c:v>1701.5</c:v>
                </c:pt>
                <c:pt idx="7154">
                  <c:v>1702</c:v>
                </c:pt>
                <c:pt idx="7155">
                  <c:v>1702.5</c:v>
                </c:pt>
                <c:pt idx="7156">
                  <c:v>1703</c:v>
                </c:pt>
                <c:pt idx="7157">
                  <c:v>1703.5</c:v>
                </c:pt>
                <c:pt idx="7158">
                  <c:v>1704</c:v>
                </c:pt>
                <c:pt idx="7159">
                  <c:v>1704.5</c:v>
                </c:pt>
                <c:pt idx="7160">
                  <c:v>1705</c:v>
                </c:pt>
                <c:pt idx="7161">
                  <c:v>1705.5</c:v>
                </c:pt>
                <c:pt idx="7162">
                  <c:v>1706</c:v>
                </c:pt>
                <c:pt idx="7163">
                  <c:v>1706.5</c:v>
                </c:pt>
                <c:pt idx="7164">
                  <c:v>1707</c:v>
                </c:pt>
                <c:pt idx="7165">
                  <c:v>1707.5</c:v>
                </c:pt>
                <c:pt idx="7166">
                  <c:v>1708</c:v>
                </c:pt>
                <c:pt idx="7167">
                  <c:v>1708.5</c:v>
                </c:pt>
                <c:pt idx="7168">
                  <c:v>1709</c:v>
                </c:pt>
                <c:pt idx="7169">
                  <c:v>1709.5</c:v>
                </c:pt>
                <c:pt idx="7170">
                  <c:v>1710</c:v>
                </c:pt>
                <c:pt idx="7171">
                  <c:v>1710.5</c:v>
                </c:pt>
                <c:pt idx="7172">
                  <c:v>1711</c:v>
                </c:pt>
                <c:pt idx="7173">
                  <c:v>1711.5</c:v>
                </c:pt>
                <c:pt idx="7174">
                  <c:v>1712</c:v>
                </c:pt>
                <c:pt idx="7175">
                  <c:v>1712.5</c:v>
                </c:pt>
                <c:pt idx="7176">
                  <c:v>1713</c:v>
                </c:pt>
                <c:pt idx="7177">
                  <c:v>1713.5</c:v>
                </c:pt>
                <c:pt idx="7178">
                  <c:v>1714</c:v>
                </c:pt>
                <c:pt idx="7179">
                  <c:v>1714.5</c:v>
                </c:pt>
                <c:pt idx="7180">
                  <c:v>1715</c:v>
                </c:pt>
                <c:pt idx="7181">
                  <c:v>1715.5</c:v>
                </c:pt>
                <c:pt idx="7182">
                  <c:v>1716</c:v>
                </c:pt>
                <c:pt idx="7183">
                  <c:v>1716.5</c:v>
                </c:pt>
                <c:pt idx="7184">
                  <c:v>1717</c:v>
                </c:pt>
                <c:pt idx="7185">
                  <c:v>1717.5</c:v>
                </c:pt>
                <c:pt idx="7186">
                  <c:v>1718</c:v>
                </c:pt>
                <c:pt idx="7187">
                  <c:v>1718.5</c:v>
                </c:pt>
                <c:pt idx="7188">
                  <c:v>1719</c:v>
                </c:pt>
                <c:pt idx="7189">
                  <c:v>1719.5</c:v>
                </c:pt>
                <c:pt idx="7190">
                  <c:v>1720</c:v>
                </c:pt>
                <c:pt idx="7191">
                  <c:v>1720.5</c:v>
                </c:pt>
                <c:pt idx="7192">
                  <c:v>1721</c:v>
                </c:pt>
                <c:pt idx="7193">
                  <c:v>1721.5</c:v>
                </c:pt>
                <c:pt idx="7194">
                  <c:v>1722</c:v>
                </c:pt>
                <c:pt idx="7195">
                  <c:v>1722.5</c:v>
                </c:pt>
                <c:pt idx="7196">
                  <c:v>1723</c:v>
                </c:pt>
                <c:pt idx="7197">
                  <c:v>1723.5</c:v>
                </c:pt>
                <c:pt idx="7198">
                  <c:v>1724</c:v>
                </c:pt>
                <c:pt idx="7199">
                  <c:v>1724.5</c:v>
                </c:pt>
                <c:pt idx="7200">
                  <c:v>1725</c:v>
                </c:pt>
                <c:pt idx="7201">
                  <c:v>1725.5</c:v>
                </c:pt>
                <c:pt idx="7202">
                  <c:v>1726</c:v>
                </c:pt>
                <c:pt idx="7203">
                  <c:v>1726.5</c:v>
                </c:pt>
                <c:pt idx="7204">
                  <c:v>1727</c:v>
                </c:pt>
                <c:pt idx="7205">
                  <c:v>1727.5</c:v>
                </c:pt>
                <c:pt idx="7206">
                  <c:v>1728</c:v>
                </c:pt>
                <c:pt idx="7207">
                  <c:v>1728.5</c:v>
                </c:pt>
                <c:pt idx="7208">
                  <c:v>1729</c:v>
                </c:pt>
                <c:pt idx="7209">
                  <c:v>1729.5</c:v>
                </c:pt>
                <c:pt idx="7210">
                  <c:v>1730</c:v>
                </c:pt>
                <c:pt idx="7211">
                  <c:v>1730.5</c:v>
                </c:pt>
                <c:pt idx="7212">
                  <c:v>1731</c:v>
                </c:pt>
                <c:pt idx="7213">
                  <c:v>1731.5</c:v>
                </c:pt>
                <c:pt idx="7214">
                  <c:v>1732</c:v>
                </c:pt>
                <c:pt idx="7215">
                  <c:v>1732.5</c:v>
                </c:pt>
                <c:pt idx="7216">
                  <c:v>1733</c:v>
                </c:pt>
                <c:pt idx="7217">
                  <c:v>1733.5</c:v>
                </c:pt>
                <c:pt idx="7218">
                  <c:v>1734</c:v>
                </c:pt>
                <c:pt idx="7219">
                  <c:v>1734.5</c:v>
                </c:pt>
                <c:pt idx="7220">
                  <c:v>1735</c:v>
                </c:pt>
                <c:pt idx="7221">
                  <c:v>1735.5</c:v>
                </c:pt>
                <c:pt idx="7222">
                  <c:v>1736</c:v>
                </c:pt>
                <c:pt idx="7223">
                  <c:v>1736.5</c:v>
                </c:pt>
                <c:pt idx="7224">
                  <c:v>1737</c:v>
                </c:pt>
                <c:pt idx="7225">
                  <c:v>1737.5</c:v>
                </c:pt>
                <c:pt idx="7226">
                  <c:v>1738</c:v>
                </c:pt>
                <c:pt idx="7227">
                  <c:v>1738.5</c:v>
                </c:pt>
                <c:pt idx="7228">
                  <c:v>1739</c:v>
                </c:pt>
                <c:pt idx="7229">
                  <c:v>1739.5</c:v>
                </c:pt>
                <c:pt idx="7230">
                  <c:v>1740</c:v>
                </c:pt>
                <c:pt idx="7231">
                  <c:v>1740.5</c:v>
                </c:pt>
                <c:pt idx="7232">
                  <c:v>1741</c:v>
                </c:pt>
                <c:pt idx="7233">
                  <c:v>1741.5</c:v>
                </c:pt>
                <c:pt idx="7234">
                  <c:v>1742</c:v>
                </c:pt>
                <c:pt idx="7235">
                  <c:v>1742.5</c:v>
                </c:pt>
                <c:pt idx="7236">
                  <c:v>1743</c:v>
                </c:pt>
                <c:pt idx="7237">
                  <c:v>1743.5</c:v>
                </c:pt>
                <c:pt idx="7238">
                  <c:v>1744</c:v>
                </c:pt>
                <c:pt idx="7239">
                  <c:v>1744.5</c:v>
                </c:pt>
                <c:pt idx="7240">
                  <c:v>1745</c:v>
                </c:pt>
                <c:pt idx="7241">
                  <c:v>1745.5</c:v>
                </c:pt>
                <c:pt idx="7242">
                  <c:v>1746</c:v>
                </c:pt>
                <c:pt idx="7243">
                  <c:v>1746.5</c:v>
                </c:pt>
                <c:pt idx="7244">
                  <c:v>1747</c:v>
                </c:pt>
                <c:pt idx="7245">
                  <c:v>1747.5</c:v>
                </c:pt>
                <c:pt idx="7246">
                  <c:v>1748</c:v>
                </c:pt>
                <c:pt idx="7247">
                  <c:v>1748.5</c:v>
                </c:pt>
                <c:pt idx="7248">
                  <c:v>1749</c:v>
                </c:pt>
                <c:pt idx="7249">
                  <c:v>1749.5</c:v>
                </c:pt>
                <c:pt idx="7250">
                  <c:v>1750</c:v>
                </c:pt>
                <c:pt idx="7251">
                  <c:v>1750.5</c:v>
                </c:pt>
                <c:pt idx="7252">
                  <c:v>1751</c:v>
                </c:pt>
                <c:pt idx="7253">
                  <c:v>1751.5</c:v>
                </c:pt>
                <c:pt idx="7254">
                  <c:v>1752</c:v>
                </c:pt>
                <c:pt idx="7255">
                  <c:v>1752.5</c:v>
                </c:pt>
                <c:pt idx="7256">
                  <c:v>1753</c:v>
                </c:pt>
                <c:pt idx="7257">
                  <c:v>1753.5</c:v>
                </c:pt>
                <c:pt idx="7258">
                  <c:v>1754</c:v>
                </c:pt>
                <c:pt idx="7259">
                  <c:v>1754.5</c:v>
                </c:pt>
                <c:pt idx="7260">
                  <c:v>1755</c:v>
                </c:pt>
                <c:pt idx="7261">
                  <c:v>1755.5</c:v>
                </c:pt>
                <c:pt idx="7262">
                  <c:v>1756</c:v>
                </c:pt>
                <c:pt idx="7263">
                  <c:v>1756.5</c:v>
                </c:pt>
                <c:pt idx="7264">
                  <c:v>1757</c:v>
                </c:pt>
                <c:pt idx="7265">
                  <c:v>1757.5</c:v>
                </c:pt>
                <c:pt idx="7266">
                  <c:v>1758</c:v>
                </c:pt>
                <c:pt idx="7267">
                  <c:v>1758.5</c:v>
                </c:pt>
                <c:pt idx="7268">
                  <c:v>1759</c:v>
                </c:pt>
                <c:pt idx="7269">
                  <c:v>1759.5</c:v>
                </c:pt>
                <c:pt idx="7270">
                  <c:v>1760</c:v>
                </c:pt>
                <c:pt idx="7271">
                  <c:v>1760.5</c:v>
                </c:pt>
                <c:pt idx="7272">
                  <c:v>1761</c:v>
                </c:pt>
                <c:pt idx="7273">
                  <c:v>1761.5</c:v>
                </c:pt>
                <c:pt idx="7274">
                  <c:v>1762</c:v>
                </c:pt>
                <c:pt idx="7275">
                  <c:v>1762.5</c:v>
                </c:pt>
                <c:pt idx="7276">
                  <c:v>1763</c:v>
                </c:pt>
                <c:pt idx="7277">
                  <c:v>1763.5</c:v>
                </c:pt>
                <c:pt idx="7278">
                  <c:v>1764</c:v>
                </c:pt>
                <c:pt idx="7279">
                  <c:v>1764.5</c:v>
                </c:pt>
                <c:pt idx="7280">
                  <c:v>1765</c:v>
                </c:pt>
                <c:pt idx="7281">
                  <c:v>1765.5</c:v>
                </c:pt>
                <c:pt idx="7282">
                  <c:v>1766</c:v>
                </c:pt>
                <c:pt idx="7283">
                  <c:v>1766.5</c:v>
                </c:pt>
                <c:pt idx="7284">
                  <c:v>1767</c:v>
                </c:pt>
                <c:pt idx="7285">
                  <c:v>1767.5</c:v>
                </c:pt>
                <c:pt idx="7286">
                  <c:v>1768</c:v>
                </c:pt>
                <c:pt idx="7287">
                  <c:v>1768.5</c:v>
                </c:pt>
                <c:pt idx="7288">
                  <c:v>1769</c:v>
                </c:pt>
                <c:pt idx="7289">
                  <c:v>1769.5</c:v>
                </c:pt>
                <c:pt idx="7290">
                  <c:v>1770</c:v>
                </c:pt>
                <c:pt idx="7291">
                  <c:v>1770.5</c:v>
                </c:pt>
                <c:pt idx="7292">
                  <c:v>1771</c:v>
                </c:pt>
                <c:pt idx="7293">
                  <c:v>1771.5</c:v>
                </c:pt>
                <c:pt idx="7294">
                  <c:v>1772</c:v>
                </c:pt>
                <c:pt idx="7295">
                  <c:v>1772.5</c:v>
                </c:pt>
                <c:pt idx="7296">
                  <c:v>1773</c:v>
                </c:pt>
                <c:pt idx="7297">
                  <c:v>1773.5</c:v>
                </c:pt>
                <c:pt idx="7298">
                  <c:v>1774</c:v>
                </c:pt>
                <c:pt idx="7299">
                  <c:v>1774.5</c:v>
                </c:pt>
                <c:pt idx="7300">
                  <c:v>1775</c:v>
                </c:pt>
                <c:pt idx="7301">
                  <c:v>1775.5</c:v>
                </c:pt>
                <c:pt idx="7302">
                  <c:v>1776</c:v>
                </c:pt>
                <c:pt idx="7303">
                  <c:v>1776.5</c:v>
                </c:pt>
                <c:pt idx="7304">
                  <c:v>1777</c:v>
                </c:pt>
                <c:pt idx="7305">
                  <c:v>1777.5</c:v>
                </c:pt>
                <c:pt idx="7306">
                  <c:v>1778</c:v>
                </c:pt>
                <c:pt idx="7307">
                  <c:v>1778.5</c:v>
                </c:pt>
                <c:pt idx="7308">
                  <c:v>1779</c:v>
                </c:pt>
                <c:pt idx="7309">
                  <c:v>1779.5</c:v>
                </c:pt>
                <c:pt idx="7310">
                  <c:v>1780</c:v>
                </c:pt>
                <c:pt idx="7311">
                  <c:v>1780.5</c:v>
                </c:pt>
                <c:pt idx="7312">
                  <c:v>1781</c:v>
                </c:pt>
                <c:pt idx="7313">
                  <c:v>1781.5</c:v>
                </c:pt>
                <c:pt idx="7314">
                  <c:v>1782</c:v>
                </c:pt>
                <c:pt idx="7315">
                  <c:v>1782.5</c:v>
                </c:pt>
                <c:pt idx="7316">
                  <c:v>1783</c:v>
                </c:pt>
                <c:pt idx="7317">
                  <c:v>1783.5</c:v>
                </c:pt>
                <c:pt idx="7318">
                  <c:v>1784</c:v>
                </c:pt>
                <c:pt idx="7319">
                  <c:v>1784.5</c:v>
                </c:pt>
                <c:pt idx="7320">
                  <c:v>1785</c:v>
                </c:pt>
                <c:pt idx="7321">
                  <c:v>1785.5</c:v>
                </c:pt>
                <c:pt idx="7322">
                  <c:v>1786</c:v>
                </c:pt>
                <c:pt idx="7323">
                  <c:v>1786.5</c:v>
                </c:pt>
                <c:pt idx="7324">
                  <c:v>1787</c:v>
                </c:pt>
                <c:pt idx="7325">
                  <c:v>1787.5</c:v>
                </c:pt>
                <c:pt idx="7326">
                  <c:v>1788</c:v>
                </c:pt>
                <c:pt idx="7327">
                  <c:v>1788.5</c:v>
                </c:pt>
                <c:pt idx="7328">
                  <c:v>1789</c:v>
                </c:pt>
                <c:pt idx="7329">
                  <c:v>1789.5</c:v>
                </c:pt>
                <c:pt idx="7330">
                  <c:v>1790</c:v>
                </c:pt>
                <c:pt idx="7331">
                  <c:v>1790.5</c:v>
                </c:pt>
                <c:pt idx="7332">
                  <c:v>1791</c:v>
                </c:pt>
                <c:pt idx="7333">
                  <c:v>1791.5</c:v>
                </c:pt>
                <c:pt idx="7334">
                  <c:v>1792</c:v>
                </c:pt>
                <c:pt idx="7335">
                  <c:v>1792.5</c:v>
                </c:pt>
                <c:pt idx="7336">
                  <c:v>1793</c:v>
                </c:pt>
                <c:pt idx="7337">
                  <c:v>1793.5</c:v>
                </c:pt>
                <c:pt idx="7338">
                  <c:v>1794</c:v>
                </c:pt>
                <c:pt idx="7339">
                  <c:v>1794.5</c:v>
                </c:pt>
                <c:pt idx="7340">
                  <c:v>1795</c:v>
                </c:pt>
                <c:pt idx="7341">
                  <c:v>1795.5</c:v>
                </c:pt>
                <c:pt idx="7342">
                  <c:v>1796</c:v>
                </c:pt>
                <c:pt idx="7343">
                  <c:v>1796.5</c:v>
                </c:pt>
                <c:pt idx="7344">
                  <c:v>1797</c:v>
                </c:pt>
                <c:pt idx="7345">
                  <c:v>1797.5</c:v>
                </c:pt>
                <c:pt idx="7346">
                  <c:v>1798</c:v>
                </c:pt>
                <c:pt idx="7347">
                  <c:v>1798.5</c:v>
                </c:pt>
                <c:pt idx="7348">
                  <c:v>1799</c:v>
                </c:pt>
                <c:pt idx="7349">
                  <c:v>1799.5</c:v>
                </c:pt>
                <c:pt idx="7350">
                  <c:v>1800</c:v>
                </c:pt>
                <c:pt idx="7351">
                  <c:v>1800.5</c:v>
                </c:pt>
                <c:pt idx="7352">
                  <c:v>1801</c:v>
                </c:pt>
                <c:pt idx="7353">
                  <c:v>1801.5</c:v>
                </c:pt>
                <c:pt idx="7354">
                  <c:v>1802</c:v>
                </c:pt>
                <c:pt idx="7355">
                  <c:v>1802.5</c:v>
                </c:pt>
                <c:pt idx="7356">
                  <c:v>1803</c:v>
                </c:pt>
                <c:pt idx="7357">
                  <c:v>1803.5</c:v>
                </c:pt>
                <c:pt idx="7358">
                  <c:v>1804</c:v>
                </c:pt>
                <c:pt idx="7359">
                  <c:v>1804.5</c:v>
                </c:pt>
                <c:pt idx="7360">
                  <c:v>1805</c:v>
                </c:pt>
                <c:pt idx="7361">
                  <c:v>1805.5</c:v>
                </c:pt>
                <c:pt idx="7362">
                  <c:v>1806</c:v>
                </c:pt>
                <c:pt idx="7363">
                  <c:v>1806.5</c:v>
                </c:pt>
                <c:pt idx="7364">
                  <c:v>1807</c:v>
                </c:pt>
                <c:pt idx="7365">
                  <c:v>1807.5</c:v>
                </c:pt>
                <c:pt idx="7366">
                  <c:v>1808</c:v>
                </c:pt>
                <c:pt idx="7367">
                  <c:v>1808.5</c:v>
                </c:pt>
                <c:pt idx="7368">
                  <c:v>1809</c:v>
                </c:pt>
                <c:pt idx="7369">
                  <c:v>1809.5</c:v>
                </c:pt>
                <c:pt idx="7370">
                  <c:v>1810</c:v>
                </c:pt>
                <c:pt idx="7371">
                  <c:v>1810.5</c:v>
                </c:pt>
                <c:pt idx="7372">
                  <c:v>1811</c:v>
                </c:pt>
                <c:pt idx="7373">
                  <c:v>1811.5</c:v>
                </c:pt>
                <c:pt idx="7374">
                  <c:v>1812</c:v>
                </c:pt>
                <c:pt idx="7375">
                  <c:v>1812.5</c:v>
                </c:pt>
                <c:pt idx="7376">
                  <c:v>1813</c:v>
                </c:pt>
                <c:pt idx="7377">
                  <c:v>1813.5</c:v>
                </c:pt>
                <c:pt idx="7378">
                  <c:v>1814</c:v>
                </c:pt>
                <c:pt idx="7379">
                  <c:v>1814.5</c:v>
                </c:pt>
                <c:pt idx="7380">
                  <c:v>1815</c:v>
                </c:pt>
                <c:pt idx="7381">
                  <c:v>1815.5</c:v>
                </c:pt>
                <c:pt idx="7382">
                  <c:v>1816</c:v>
                </c:pt>
                <c:pt idx="7383">
                  <c:v>1816.5</c:v>
                </c:pt>
                <c:pt idx="7384">
                  <c:v>1817</c:v>
                </c:pt>
                <c:pt idx="7385">
                  <c:v>1817.5</c:v>
                </c:pt>
                <c:pt idx="7386">
                  <c:v>1818</c:v>
                </c:pt>
                <c:pt idx="7387">
                  <c:v>1818.5</c:v>
                </c:pt>
                <c:pt idx="7388">
                  <c:v>1819</c:v>
                </c:pt>
                <c:pt idx="7389">
                  <c:v>1819.5</c:v>
                </c:pt>
                <c:pt idx="7390">
                  <c:v>1820</c:v>
                </c:pt>
                <c:pt idx="7391">
                  <c:v>1820.5</c:v>
                </c:pt>
                <c:pt idx="7392">
                  <c:v>1821</c:v>
                </c:pt>
                <c:pt idx="7393">
                  <c:v>1821.5</c:v>
                </c:pt>
                <c:pt idx="7394">
                  <c:v>1822</c:v>
                </c:pt>
                <c:pt idx="7395">
                  <c:v>1822.5</c:v>
                </c:pt>
                <c:pt idx="7396">
                  <c:v>1823</c:v>
                </c:pt>
                <c:pt idx="7397">
                  <c:v>1823.5</c:v>
                </c:pt>
                <c:pt idx="7398">
                  <c:v>1824</c:v>
                </c:pt>
                <c:pt idx="7399">
                  <c:v>1824.5</c:v>
                </c:pt>
                <c:pt idx="7400">
                  <c:v>1825</c:v>
                </c:pt>
                <c:pt idx="7401">
                  <c:v>1825.5</c:v>
                </c:pt>
                <c:pt idx="7402">
                  <c:v>1826</c:v>
                </c:pt>
                <c:pt idx="7403">
                  <c:v>1826.5</c:v>
                </c:pt>
                <c:pt idx="7404">
                  <c:v>1827</c:v>
                </c:pt>
                <c:pt idx="7405">
                  <c:v>1827.5</c:v>
                </c:pt>
                <c:pt idx="7406">
                  <c:v>1828</c:v>
                </c:pt>
                <c:pt idx="7407">
                  <c:v>1828.5</c:v>
                </c:pt>
                <c:pt idx="7408">
                  <c:v>1829</c:v>
                </c:pt>
                <c:pt idx="7409">
                  <c:v>1829.5</c:v>
                </c:pt>
                <c:pt idx="7410">
                  <c:v>1830</c:v>
                </c:pt>
                <c:pt idx="7411">
                  <c:v>1830.5</c:v>
                </c:pt>
                <c:pt idx="7412">
                  <c:v>1831</c:v>
                </c:pt>
                <c:pt idx="7413">
                  <c:v>1831.5</c:v>
                </c:pt>
                <c:pt idx="7414">
                  <c:v>1832</c:v>
                </c:pt>
                <c:pt idx="7415">
                  <c:v>1832.5</c:v>
                </c:pt>
                <c:pt idx="7416">
                  <c:v>1833</c:v>
                </c:pt>
                <c:pt idx="7417">
                  <c:v>1833.5</c:v>
                </c:pt>
                <c:pt idx="7418">
                  <c:v>1834</c:v>
                </c:pt>
                <c:pt idx="7419">
                  <c:v>1834.5</c:v>
                </c:pt>
                <c:pt idx="7420">
                  <c:v>1835</c:v>
                </c:pt>
                <c:pt idx="7421">
                  <c:v>1835.5</c:v>
                </c:pt>
                <c:pt idx="7422">
                  <c:v>1836</c:v>
                </c:pt>
                <c:pt idx="7423">
                  <c:v>1836.5</c:v>
                </c:pt>
                <c:pt idx="7424">
                  <c:v>1837</c:v>
                </c:pt>
                <c:pt idx="7425">
                  <c:v>1837.5</c:v>
                </c:pt>
                <c:pt idx="7426">
                  <c:v>1838</c:v>
                </c:pt>
                <c:pt idx="7427">
                  <c:v>1838.5</c:v>
                </c:pt>
                <c:pt idx="7428">
                  <c:v>1839</c:v>
                </c:pt>
                <c:pt idx="7429">
                  <c:v>1839.5</c:v>
                </c:pt>
                <c:pt idx="7430">
                  <c:v>1840</c:v>
                </c:pt>
                <c:pt idx="7431">
                  <c:v>1840.5</c:v>
                </c:pt>
                <c:pt idx="7432">
                  <c:v>1841</c:v>
                </c:pt>
                <c:pt idx="7433">
                  <c:v>1841.5</c:v>
                </c:pt>
                <c:pt idx="7434">
                  <c:v>1842</c:v>
                </c:pt>
                <c:pt idx="7435">
                  <c:v>1842.5</c:v>
                </c:pt>
                <c:pt idx="7436">
                  <c:v>1843</c:v>
                </c:pt>
                <c:pt idx="7437">
                  <c:v>1843.5</c:v>
                </c:pt>
                <c:pt idx="7438">
                  <c:v>1844</c:v>
                </c:pt>
                <c:pt idx="7439">
                  <c:v>1844.5</c:v>
                </c:pt>
                <c:pt idx="7440">
                  <c:v>1845</c:v>
                </c:pt>
                <c:pt idx="7441">
                  <c:v>1845.5</c:v>
                </c:pt>
                <c:pt idx="7442">
                  <c:v>1846</c:v>
                </c:pt>
                <c:pt idx="7443">
                  <c:v>1846.5</c:v>
                </c:pt>
                <c:pt idx="7444">
                  <c:v>1847</c:v>
                </c:pt>
                <c:pt idx="7445">
                  <c:v>1847.5</c:v>
                </c:pt>
                <c:pt idx="7446">
                  <c:v>1848</c:v>
                </c:pt>
                <c:pt idx="7447">
                  <c:v>1848.5</c:v>
                </c:pt>
                <c:pt idx="7448">
                  <c:v>1849</c:v>
                </c:pt>
                <c:pt idx="7449">
                  <c:v>1849.5</c:v>
                </c:pt>
                <c:pt idx="7450">
                  <c:v>1850</c:v>
                </c:pt>
                <c:pt idx="7451">
                  <c:v>1850.5</c:v>
                </c:pt>
                <c:pt idx="7452">
                  <c:v>1851</c:v>
                </c:pt>
                <c:pt idx="7453">
                  <c:v>1851.5</c:v>
                </c:pt>
                <c:pt idx="7454">
                  <c:v>1852</c:v>
                </c:pt>
                <c:pt idx="7455">
                  <c:v>1852.5</c:v>
                </c:pt>
                <c:pt idx="7456">
                  <c:v>1853</c:v>
                </c:pt>
                <c:pt idx="7457">
                  <c:v>1853.5</c:v>
                </c:pt>
                <c:pt idx="7458">
                  <c:v>1854</c:v>
                </c:pt>
                <c:pt idx="7459">
                  <c:v>1854.5</c:v>
                </c:pt>
                <c:pt idx="7460">
                  <c:v>1855</c:v>
                </c:pt>
                <c:pt idx="7461">
                  <c:v>1855.5</c:v>
                </c:pt>
                <c:pt idx="7462">
                  <c:v>1856</c:v>
                </c:pt>
                <c:pt idx="7463">
                  <c:v>1856.5</c:v>
                </c:pt>
                <c:pt idx="7464">
                  <c:v>1857</c:v>
                </c:pt>
                <c:pt idx="7465">
                  <c:v>1857.5</c:v>
                </c:pt>
                <c:pt idx="7466">
                  <c:v>1858</c:v>
                </c:pt>
                <c:pt idx="7467">
                  <c:v>1858.5</c:v>
                </c:pt>
                <c:pt idx="7468">
                  <c:v>1859</c:v>
                </c:pt>
                <c:pt idx="7469">
                  <c:v>1859.5</c:v>
                </c:pt>
                <c:pt idx="7470">
                  <c:v>1860</c:v>
                </c:pt>
                <c:pt idx="7471">
                  <c:v>1860.5</c:v>
                </c:pt>
                <c:pt idx="7472">
                  <c:v>1861</c:v>
                </c:pt>
                <c:pt idx="7473">
                  <c:v>1861.5</c:v>
                </c:pt>
                <c:pt idx="7474">
                  <c:v>1862</c:v>
                </c:pt>
                <c:pt idx="7475">
                  <c:v>1862.5</c:v>
                </c:pt>
                <c:pt idx="7476">
                  <c:v>1863</c:v>
                </c:pt>
                <c:pt idx="7477">
                  <c:v>1863.5</c:v>
                </c:pt>
                <c:pt idx="7478">
                  <c:v>1864</c:v>
                </c:pt>
                <c:pt idx="7479">
                  <c:v>1864.5</c:v>
                </c:pt>
                <c:pt idx="7480">
                  <c:v>1865</c:v>
                </c:pt>
                <c:pt idx="7481">
                  <c:v>1865.5</c:v>
                </c:pt>
                <c:pt idx="7482">
                  <c:v>1866</c:v>
                </c:pt>
                <c:pt idx="7483">
                  <c:v>1866.5</c:v>
                </c:pt>
                <c:pt idx="7484">
                  <c:v>1867</c:v>
                </c:pt>
                <c:pt idx="7485">
                  <c:v>1867.5</c:v>
                </c:pt>
                <c:pt idx="7486">
                  <c:v>1868</c:v>
                </c:pt>
                <c:pt idx="7487">
                  <c:v>1868.5</c:v>
                </c:pt>
                <c:pt idx="7488">
                  <c:v>1869</c:v>
                </c:pt>
                <c:pt idx="7489">
                  <c:v>1869.5</c:v>
                </c:pt>
                <c:pt idx="7490">
                  <c:v>1870</c:v>
                </c:pt>
                <c:pt idx="7491">
                  <c:v>1870.5</c:v>
                </c:pt>
                <c:pt idx="7492">
                  <c:v>1871</c:v>
                </c:pt>
                <c:pt idx="7493">
                  <c:v>1871.5</c:v>
                </c:pt>
                <c:pt idx="7494">
                  <c:v>1872</c:v>
                </c:pt>
                <c:pt idx="7495">
                  <c:v>1872.5</c:v>
                </c:pt>
                <c:pt idx="7496">
                  <c:v>1873</c:v>
                </c:pt>
                <c:pt idx="7497">
                  <c:v>1873.5</c:v>
                </c:pt>
                <c:pt idx="7498">
                  <c:v>1874</c:v>
                </c:pt>
                <c:pt idx="7499">
                  <c:v>1874.5</c:v>
                </c:pt>
                <c:pt idx="7500">
                  <c:v>1875</c:v>
                </c:pt>
                <c:pt idx="7501">
                  <c:v>1875.5</c:v>
                </c:pt>
                <c:pt idx="7502">
                  <c:v>1876</c:v>
                </c:pt>
                <c:pt idx="7503">
                  <c:v>1876.5</c:v>
                </c:pt>
                <c:pt idx="7504">
                  <c:v>1877</c:v>
                </c:pt>
                <c:pt idx="7505">
                  <c:v>1877.5</c:v>
                </c:pt>
                <c:pt idx="7506">
                  <c:v>1878</c:v>
                </c:pt>
                <c:pt idx="7507">
                  <c:v>1878.5</c:v>
                </c:pt>
                <c:pt idx="7508">
                  <c:v>1879</c:v>
                </c:pt>
                <c:pt idx="7509">
                  <c:v>1879.5</c:v>
                </c:pt>
                <c:pt idx="7510">
                  <c:v>1880</c:v>
                </c:pt>
                <c:pt idx="7511">
                  <c:v>1880.5</c:v>
                </c:pt>
                <c:pt idx="7512">
                  <c:v>1881</c:v>
                </c:pt>
                <c:pt idx="7513">
                  <c:v>1881.5</c:v>
                </c:pt>
                <c:pt idx="7514">
                  <c:v>1882</c:v>
                </c:pt>
                <c:pt idx="7515">
                  <c:v>1882.5</c:v>
                </c:pt>
                <c:pt idx="7516">
                  <c:v>1883</c:v>
                </c:pt>
                <c:pt idx="7517">
                  <c:v>1883.5</c:v>
                </c:pt>
                <c:pt idx="7518">
                  <c:v>1884</c:v>
                </c:pt>
                <c:pt idx="7519">
                  <c:v>1884.5</c:v>
                </c:pt>
                <c:pt idx="7520">
                  <c:v>1885</c:v>
                </c:pt>
                <c:pt idx="7521">
                  <c:v>1885.5</c:v>
                </c:pt>
                <c:pt idx="7522">
                  <c:v>1886</c:v>
                </c:pt>
                <c:pt idx="7523">
                  <c:v>1886.5</c:v>
                </c:pt>
                <c:pt idx="7524">
                  <c:v>1887</c:v>
                </c:pt>
                <c:pt idx="7525">
                  <c:v>1887.5</c:v>
                </c:pt>
                <c:pt idx="7526">
                  <c:v>1888</c:v>
                </c:pt>
                <c:pt idx="7527">
                  <c:v>1888.5</c:v>
                </c:pt>
                <c:pt idx="7528">
                  <c:v>1889</c:v>
                </c:pt>
                <c:pt idx="7529">
                  <c:v>1889.5</c:v>
                </c:pt>
                <c:pt idx="7530">
                  <c:v>1890</c:v>
                </c:pt>
                <c:pt idx="7531">
                  <c:v>1890.5</c:v>
                </c:pt>
                <c:pt idx="7532">
                  <c:v>1891</c:v>
                </c:pt>
                <c:pt idx="7533">
                  <c:v>1891.5</c:v>
                </c:pt>
                <c:pt idx="7534">
                  <c:v>1892</c:v>
                </c:pt>
                <c:pt idx="7535">
                  <c:v>1892.5</c:v>
                </c:pt>
                <c:pt idx="7536">
                  <c:v>1893</c:v>
                </c:pt>
                <c:pt idx="7537">
                  <c:v>1893.5</c:v>
                </c:pt>
                <c:pt idx="7538">
                  <c:v>1894</c:v>
                </c:pt>
                <c:pt idx="7539">
                  <c:v>1894.5</c:v>
                </c:pt>
                <c:pt idx="7540">
                  <c:v>1895</c:v>
                </c:pt>
                <c:pt idx="7541">
                  <c:v>1895.5</c:v>
                </c:pt>
                <c:pt idx="7542">
                  <c:v>1896</c:v>
                </c:pt>
                <c:pt idx="7543">
                  <c:v>1896.5</c:v>
                </c:pt>
                <c:pt idx="7544">
                  <c:v>1897</c:v>
                </c:pt>
                <c:pt idx="7545">
                  <c:v>1897.5</c:v>
                </c:pt>
                <c:pt idx="7546">
                  <c:v>1898</c:v>
                </c:pt>
                <c:pt idx="7547">
                  <c:v>1898.5</c:v>
                </c:pt>
                <c:pt idx="7548">
                  <c:v>1899</c:v>
                </c:pt>
                <c:pt idx="7549">
                  <c:v>1899.5</c:v>
                </c:pt>
                <c:pt idx="7550">
                  <c:v>1900</c:v>
                </c:pt>
                <c:pt idx="7551">
                  <c:v>1900.5</c:v>
                </c:pt>
                <c:pt idx="7552">
                  <c:v>1901</c:v>
                </c:pt>
                <c:pt idx="7553">
                  <c:v>1901.5</c:v>
                </c:pt>
                <c:pt idx="7554">
                  <c:v>1902</c:v>
                </c:pt>
                <c:pt idx="7555">
                  <c:v>1902.5</c:v>
                </c:pt>
                <c:pt idx="7556">
                  <c:v>1903</c:v>
                </c:pt>
                <c:pt idx="7557">
                  <c:v>1903.5</c:v>
                </c:pt>
                <c:pt idx="7558">
                  <c:v>1904</c:v>
                </c:pt>
                <c:pt idx="7559">
                  <c:v>1904.5</c:v>
                </c:pt>
                <c:pt idx="7560">
                  <c:v>1905</c:v>
                </c:pt>
                <c:pt idx="7561">
                  <c:v>1905.5</c:v>
                </c:pt>
                <c:pt idx="7562">
                  <c:v>1906</c:v>
                </c:pt>
                <c:pt idx="7563">
                  <c:v>1906.5</c:v>
                </c:pt>
                <c:pt idx="7564">
                  <c:v>1907</c:v>
                </c:pt>
                <c:pt idx="7565">
                  <c:v>1907.5</c:v>
                </c:pt>
                <c:pt idx="7566">
                  <c:v>1908</c:v>
                </c:pt>
                <c:pt idx="7567">
                  <c:v>1908.5</c:v>
                </c:pt>
                <c:pt idx="7568">
                  <c:v>1909</c:v>
                </c:pt>
                <c:pt idx="7569">
                  <c:v>1909.5</c:v>
                </c:pt>
                <c:pt idx="7570">
                  <c:v>1910</c:v>
                </c:pt>
                <c:pt idx="7571">
                  <c:v>1910.5</c:v>
                </c:pt>
                <c:pt idx="7572">
                  <c:v>1911</c:v>
                </c:pt>
                <c:pt idx="7573">
                  <c:v>1911.5</c:v>
                </c:pt>
                <c:pt idx="7574">
                  <c:v>1912</c:v>
                </c:pt>
                <c:pt idx="7575">
                  <c:v>1912.5</c:v>
                </c:pt>
                <c:pt idx="7576">
                  <c:v>1913</c:v>
                </c:pt>
                <c:pt idx="7577">
                  <c:v>1913.5</c:v>
                </c:pt>
                <c:pt idx="7578">
                  <c:v>1914</c:v>
                </c:pt>
                <c:pt idx="7579">
                  <c:v>1914.5</c:v>
                </c:pt>
                <c:pt idx="7580">
                  <c:v>1915</c:v>
                </c:pt>
              </c:numCache>
            </c:numRef>
          </c:xVal>
          <c:yVal>
            <c:numRef>
              <c:f>[Book10]Sheet1!$AJ$2:$AJ$7582</c:f>
              <c:numCache>
                <c:formatCode>General</c:formatCode>
                <c:ptCount val="7581"/>
                <c:pt idx="0">
                  <c:v>-5.0647720000000004E-3</c:v>
                </c:pt>
                <c:pt idx="1">
                  <c:v>-5.0647720000000004E-3</c:v>
                </c:pt>
                <c:pt idx="2">
                  <c:v>-5.0647720000000004E-3</c:v>
                </c:pt>
                <c:pt idx="3">
                  <c:v>-5.0647720000000004E-3</c:v>
                </c:pt>
                <c:pt idx="4">
                  <c:v>-5.0647720000000004E-3</c:v>
                </c:pt>
                <c:pt idx="5">
                  <c:v>-5.0647720000000004E-3</c:v>
                </c:pt>
                <c:pt idx="6">
                  <c:v>-5.0647720000000004E-3</c:v>
                </c:pt>
                <c:pt idx="7">
                  <c:v>-5.0647720000000004E-3</c:v>
                </c:pt>
                <c:pt idx="8">
                  <c:v>-5.0647720000000004E-3</c:v>
                </c:pt>
                <c:pt idx="9">
                  <c:v>-5.0647720000000004E-3</c:v>
                </c:pt>
                <c:pt idx="10">
                  <c:v>-5.0647720000000004E-3</c:v>
                </c:pt>
                <c:pt idx="11">
                  <c:v>-5.0647720000000004E-3</c:v>
                </c:pt>
                <c:pt idx="12">
                  <c:v>-5.0647720000000004E-3</c:v>
                </c:pt>
                <c:pt idx="13">
                  <c:v>-5.0647720000000004E-3</c:v>
                </c:pt>
                <c:pt idx="14">
                  <c:v>-5.0647720000000004E-3</c:v>
                </c:pt>
                <c:pt idx="15">
                  <c:v>-5.0647720000000004E-3</c:v>
                </c:pt>
                <c:pt idx="16">
                  <c:v>-5.0647720000000004E-3</c:v>
                </c:pt>
                <c:pt idx="17">
                  <c:v>-5.0647720000000004E-3</c:v>
                </c:pt>
                <c:pt idx="18">
                  <c:v>-5.0647720000000004E-3</c:v>
                </c:pt>
                <c:pt idx="19">
                  <c:v>-5.0647720000000004E-3</c:v>
                </c:pt>
                <c:pt idx="20">
                  <c:v>-5.0647720000000004E-3</c:v>
                </c:pt>
                <c:pt idx="21">
                  <c:v>-5.0647720000000004E-3</c:v>
                </c:pt>
                <c:pt idx="22">
                  <c:v>-5.0647720000000004E-3</c:v>
                </c:pt>
                <c:pt idx="23">
                  <c:v>-5.0647720000000004E-3</c:v>
                </c:pt>
                <c:pt idx="24">
                  <c:v>-5.0647720000000004E-3</c:v>
                </c:pt>
                <c:pt idx="25">
                  <c:v>-5.0647720000000004E-3</c:v>
                </c:pt>
                <c:pt idx="26">
                  <c:v>-5.0647720000000004E-3</c:v>
                </c:pt>
                <c:pt idx="27">
                  <c:v>-5.0647720000000004E-3</c:v>
                </c:pt>
                <c:pt idx="28">
                  <c:v>-5.0647720000000004E-3</c:v>
                </c:pt>
                <c:pt idx="29">
                  <c:v>-5.0647720000000004E-3</c:v>
                </c:pt>
                <c:pt idx="30">
                  <c:v>-5.0647720000000004E-3</c:v>
                </c:pt>
                <c:pt idx="31">
                  <c:v>-5.0647720000000004E-3</c:v>
                </c:pt>
                <c:pt idx="32">
                  <c:v>-5.1464609999999997E-3</c:v>
                </c:pt>
                <c:pt idx="33">
                  <c:v>-5.3876130000000003E-3</c:v>
                </c:pt>
                <c:pt idx="34">
                  <c:v>-5.6358520000000002E-3</c:v>
                </c:pt>
                <c:pt idx="35">
                  <c:v>-5.8911429999999997E-3</c:v>
                </c:pt>
                <c:pt idx="36">
                  <c:v>-6.1533450000000002E-3</c:v>
                </c:pt>
                <c:pt idx="37">
                  <c:v>-6.4222639999999996E-3</c:v>
                </c:pt>
                <c:pt idx="38">
                  <c:v>-6.6977319999999996E-3</c:v>
                </c:pt>
                <c:pt idx="39">
                  <c:v>-6.9795370000000001E-3</c:v>
                </c:pt>
                <c:pt idx="40">
                  <c:v>-7.2674710000000002E-3</c:v>
                </c:pt>
                <c:pt idx="41">
                  <c:v>-7.5614949999999997E-3</c:v>
                </c:pt>
                <c:pt idx="42">
                  <c:v>-7.8617240000000005E-3</c:v>
                </c:pt>
                <c:pt idx="43">
                  <c:v>-8.1683399999999996E-3</c:v>
                </c:pt>
                <c:pt idx="44">
                  <c:v>-8.4815829999999991E-3</c:v>
                </c:pt>
                <c:pt idx="45">
                  <c:v>-8.8016710000000005E-3</c:v>
                </c:pt>
                <c:pt idx="46">
                  <c:v>-9.1287020000000007E-3</c:v>
                </c:pt>
                <c:pt idx="47">
                  <c:v>-9.4627040000000006E-3</c:v>
                </c:pt>
                <c:pt idx="48">
                  <c:v>-9.8037060000000006E-3</c:v>
                </c:pt>
                <c:pt idx="49">
                  <c:v>-1.01517E-2</c:v>
                </c:pt>
                <c:pt idx="50">
                  <c:v>-1.050658E-2</c:v>
                </c:pt>
                <c:pt idx="51">
                  <c:v>-1.086819E-2</c:v>
                </c:pt>
                <c:pt idx="52">
                  <c:v>-1.1236390000000001E-2</c:v>
                </c:pt>
                <c:pt idx="53">
                  <c:v>-1.1611099999999999E-2</c:v>
                </c:pt>
                <c:pt idx="54">
                  <c:v>-1.1992320000000001E-2</c:v>
                </c:pt>
                <c:pt idx="55">
                  <c:v>-1.238009E-2</c:v>
                </c:pt>
                <c:pt idx="56">
                  <c:v>-1.277445E-2</c:v>
                </c:pt>
                <c:pt idx="57">
                  <c:v>-1.317544E-2</c:v>
                </c:pt>
                <c:pt idx="58">
                  <c:v>-1.3583130000000001E-2</c:v>
                </c:pt>
                <c:pt idx="59">
                  <c:v>-1.3997570000000001E-2</c:v>
                </c:pt>
                <c:pt idx="60">
                  <c:v>-1.4418759999999999E-2</c:v>
                </c:pt>
                <c:pt idx="61">
                  <c:v>-1.4846730000000001E-2</c:v>
                </c:pt>
                <c:pt idx="62">
                  <c:v>-1.528149E-2</c:v>
                </c:pt>
                <c:pt idx="63">
                  <c:v>-1.572308E-2</c:v>
                </c:pt>
                <c:pt idx="64">
                  <c:v>-1.617157E-2</c:v>
                </c:pt>
                <c:pt idx="65">
                  <c:v>-1.6626910000000002E-2</c:v>
                </c:pt>
                <c:pt idx="66">
                  <c:v>-1.7089030000000002E-2</c:v>
                </c:pt>
                <c:pt idx="67">
                  <c:v>-1.7557880000000001E-2</c:v>
                </c:pt>
                <c:pt idx="68">
                  <c:v>-1.8033380000000002E-2</c:v>
                </c:pt>
                <c:pt idx="69">
                  <c:v>-1.8515429999999999E-2</c:v>
                </c:pt>
                <c:pt idx="70">
                  <c:v>-1.900396E-2</c:v>
                </c:pt>
                <c:pt idx="71">
                  <c:v>-1.9499019999999999E-2</c:v>
                </c:pt>
                <c:pt idx="72">
                  <c:v>-2.000072E-2</c:v>
                </c:pt>
                <c:pt idx="73">
                  <c:v>-2.050913E-2</c:v>
                </c:pt>
                <c:pt idx="74">
                  <c:v>-2.1024230000000001E-2</c:v>
                </c:pt>
                <c:pt idx="75">
                  <c:v>-2.1545990000000001E-2</c:v>
                </c:pt>
                <c:pt idx="76">
                  <c:v>-2.2074489999999999E-2</c:v>
                </c:pt>
                <c:pt idx="77">
                  <c:v>-2.2609859999999999E-2</c:v>
                </c:pt>
                <c:pt idx="78">
                  <c:v>-2.3152240000000001E-2</c:v>
                </c:pt>
                <c:pt idx="79">
                  <c:v>-2.370177E-2</c:v>
                </c:pt>
                <c:pt idx="80">
                  <c:v>-2.4258579999999998E-2</c:v>
                </c:pt>
                <c:pt idx="81">
                  <c:v>-2.4822779999999999E-2</c:v>
                </c:pt>
                <c:pt idx="82">
                  <c:v>-2.5394460000000001E-2</c:v>
                </c:pt>
                <c:pt idx="83">
                  <c:v>-2.5973650000000001E-2</c:v>
                </c:pt>
                <c:pt idx="84">
                  <c:v>-2.656039E-2</c:v>
                </c:pt>
                <c:pt idx="85">
                  <c:v>-2.7154749999999998E-2</c:v>
                </c:pt>
                <c:pt idx="86">
                  <c:v>-2.7756699999999999E-2</c:v>
                </c:pt>
                <c:pt idx="87">
                  <c:v>-2.836617E-2</c:v>
                </c:pt>
                <c:pt idx="88">
                  <c:v>-2.8983129999999999E-2</c:v>
                </c:pt>
                <c:pt idx="89">
                  <c:v>-2.9607620000000001E-2</c:v>
                </c:pt>
                <c:pt idx="90">
                  <c:v>-3.0239700000000001E-2</c:v>
                </c:pt>
                <c:pt idx="91">
                  <c:v>-3.0879380000000001E-2</c:v>
                </c:pt>
                <c:pt idx="92">
                  <c:v>-3.1526699999999998E-2</c:v>
                </c:pt>
                <c:pt idx="93">
                  <c:v>-3.2181729999999999E-2</c:v>
                </c:pt>
                <c:pt idx="94">
                  <c:v>-3.2844480000000002E-2</c:v>
                </c:pt>
                <c:pt idx="95">
                  <c:v>-3.351498E-2</c:v>
                </c:pt>
                <c:pt idx="96">
                  <c:v>-3.4193260000000003E-2</c:v>
                </c:pt>
                <c:pt idx="97">
                  <c:v>-3.4879340000000002E-2</c:v>
                </c:pt>
                <c:pt idx="98">
                  <c:v>-3.5573349999999997E-2</c:v>
                </c:pt>
                <c:pt idx="99">
                  <c:v>-3.6275460000000002E-2</c:v>
                </c:pt>
                <c:pt idx="100">
                  <c:v>-3.6985909999999997E-2</c:v>
                </c:pt>
                <c:pt idx="101">
                  <c:v>-3.77049E-2</c:v>
                </c:pt>
                <c:pt idx="102">
                  <c:v>-3.8432550000000003E-2</c:v>
                </c:pt>
                <c:pt idx="103">
                  <c:v>-3.9168870000000001E-2</c:v>
                </c:pt>
                <c:pt idx="104">
                  <c:v>-3.9913770000000001E-2</c:v>
                </c:pt>
                <c:pt idx="105">
                  <c:v>-4.066707E-2</c:v>
                </c:pt>
                <c:pt idx="106">
                  <c:v>-4.1428619999999999E-2</c:v>
                </c:pt>
                <c:pt idx="107">
                  <c:v>-4.219825E-2</c:v>
                </c:pt>
                <c:pt idx="108">
                  <c:v>-4.2975840000000001E-2</c:v>
                </c:pt>
                <c:pt idx="109">
                  <c:v>-4.3761359999999999E-2</c:v>
                </c:pt>
                <c:pt idx="110">
                  <c:v>-4.455477E-2</c:v>
                </c:pt>
                <c:pt idx="111">
                  <c:v>-4.535612E-2</c:v>
                </c:pt>
                <c:pt idx="112">
                  <c:v>-4.616551E-2</c:v>
                </c:pt>
                <c:pt idx="113">
                  <c:v>-4.6983120000000003E-2</c:v>
                </c:pt>
                <c:pt idx="114">
                  <c:v>-4.78091E-2</c:v>
                </c:pt>
                <c:pt idx="115">
                  <c:v>-4.8643489999999998E-2</c:v>
                </c:pt>
                <c:pt idx="116">
                  <c:v>-4.9486229999999999E-2</c:v>
                </c:pt>
                <c:pt idx="117">
                  <c:v>-5.033725E-2</c:v>
                </c:pt>
                <c:pt idx="118">
                  <c:v>-5.1196499999999999E-2</c:v>
                </c:pt>
                <c:pt idx="119">
                  <c:v>-5.2064020000000003E-2</c:v>
                </c:pt>
                <c:pt idx="120">
                  <c:v>-5.2939809999999997E-2</c:v>
                </c:pt>
                <c:pt idx="121">
                  <c:v>-5.382381E-2</c:v>
                </c:pt>
                <c:pt idx="122">
                  <c:v>-5.4715989999999999E-2</c:v>
                </c:pt>
                <c:pt idx="123">
                  <c:v>-5.561634E-2</c:v>
                </c:pt>
                <c:pt idx="124">
                  <c:v>-5.6524850000000001E-2</c:v>
                </c:pt>
                <c:pt idx="125">
                  <c:v>-5.7441560000000003E-2</c:v>
                </c:pt>
                <c:pt idx="126">
                  <c:v>-5.836649E-2</c:v>
                </c:pt>
                <c:pt idx="127">
                  <c:v>-5.929972E-2</c:v>
                </c:pt>
                <c:pt idx="128">
                  <c:v>-6.0241339999999997E-2</c:v>
                </c:pt>
                <c:pt idx="129">
                  <c:v>-6.11914E-2</c:v>
                </c:pt>
                <c:pt idx="130">
                  <c:v>-6.2149999999999997E-2</c:v>
                </c:pt>
                <c:pt idx="131">
                  <c:v>-6.3117240000000005E-2</c:v>
                </c:pt>
                <c:pt idx="132">
                  <c:v>-6.4093250000000004E-2</c:v>
                </c:pt>
                <c:pt idx="133">
                  <c:v>-6.50781E-2</c:v>
                </c:pt>
                <c:pt idx="134">
                  <c:v>-6.6071809999999995E-2</c:v>
                </c:pt>
                <c:pt idx="135">
                  <c:v>-6.7074339999999996E-2</c:v>
                </c:pt>
                <c:pt idx="136">
                  <c:v>-6.8085649999999998E-2</c:v>
                </c:pt>
                <c:pt idx="137">
                  <c:v>-6.9105749999999994E-2</c:v>
                </c:pt>
                <c:pt idx="138">
                  <c:v>-7.0134580000000002E-2</c:v>
                </c:pt>
                <c:pt idx="139">
                  <c:v>-7.1172079999999999E-2</c:v>
                </c:pt>
                <c:pt idx="140">
                  <c:v>-7.2218149999999995E-2</c:v>
                </c:pt>
                <c:pt idx="141">
                  <c:v>-7.3272760000000006E-2</c:v>
                </c:pt>
                <c:pt idx="142">
                  <c:v>-7.4335970000000001E-2</c:v>
                </c:pt>
                <c:pt idx="143">
                  <c:v>-7.5407870000000002E-2</c:v>
                </c:pt>
                <c:pt idx="144">
                  <c:v>-7.6488490000000006E-2</c:v>
                </c:pt>
                <c:pt idx="145">
                  <c:v>-7.7577800000000002E-2</c:v>
                </c:pt>
                <c:pt idx="146">
                  <c:v>-7.8675780000000001E-2</c:v>
                </c:pt>
                <c:pt idx="147">
                  <c:v>-7.9782370000000005E-2</c:v>
                </c:pt>
                <c:pt idx="148">
                  <c:v>-8.0897510000000006E-2</c:v>
                </c:pt>
                <c:pt idx="149">
                  <c:v>-8.2021189999999994E-2</c:v>
                </c:pt>
                <c:pt idx="150">
                  <c:v>-8.3153350000000001E-2</c:v>
                </c:pt>
                <c:pt idx="151">
                  <c:v>-8.4293950000000006E-2</c:v>
                </c:pt>
                <c:pt idx="152">
                  <c:v>-8.5443019999999995E-2</c:v>
                </c:pt>
                <c:pt idx="153">
                  <c:v>-8.6600679999999999E-2</c:v>
                </c:pt>
                <c:pt idx="154">
                  <c:v>-8.7767010000000006E-2</c:v>
                </c:pt>
                <c:pt idx="155">
                  <c:v>-8.894212E-2</c:v>
                </c:pt>
                <c:pt idx="156">
                  <c:v>-9.0126109999999995E-2</c:v>
                </c:pt>
                <c:pt idx="157">
                  <c:v>-9.1319049999999999E-2</c:v>
                </c:pt>
                <c:pt idx="158">
                  <c:v>-9.2521030000000004E-2</c:v>
                </c:pt>
                <c:pt idx="159">
                  <c:v>-9.3732079999999995E-2</c:v>
                </c:pt>
                <c:pt idx="160">
                  <c:v>-9.49522E-2</c:v>
                </c:pt>
                <c:pt idx="161">
                  <c:v>-9.6181260000000005E-2</c:v>
                </c:pt>
                <c:pt idx="162">
                  <c:v>-9.741909E-2</c:v>
                </c:pt>
                <c:pt idx="163">
                  <c:v>-9.8665539999999996E-2</c:v>
                </c:pt>
                <c:pt idx="164">
                  <c:v>-9.9920529999999994E-2</c:v>
                </c:pt>
                <c:pt idx="165">
                  <c:v>-0.1011841</c:v>
                </c:pt>
                <c:pt idx="166">
                  <c:v>-0.1024562</c:v>
                </c:pt>
                <c:pt idx="167">
                  <c:v>-0.1037371</c:v>
                </c:pt>
                <c:pt idx="168">
                  <c:v>-0.1050268</c:v>
                </c:pt>
                <c:pt idx="169">
                  <c:v>-0.1063254</c:v>
                </c:pt>
                <c:pt idx="170">
                  <c:v>-0.1076329</c:v>
                </c:pt>
                <c:pt idx="171">
                  <c:v>-0.1089495</c:v>
                </c:pt>
                <c:pt idx="172">
                  <c:v>-0.110275</c:v>
                </c:pt>
                <c:pt idx="173">
                  <c:v>-0.1116096</c:v>
                </c:pt>
                <c:pt idx="174">
                  <c:v>-0.112953</c:v>
                </c:pt>
                <c:pt idx="175">
                  <c:v>-0.1143052</c:v>
                </c:pt>
                <c:pt idx="176">
                  <c:v>-0.1156659</c:v>
                </c:pt>
                <c:pt idx="177">
                  <c:v>-0.1170351</c:v>
                </c:pt>
                <c:pt idx="178">
                  <c:v>-0.1184129</c:v>
                </c:pt>
                <c:pt idx="179">
                  <c:v>-0.11979910000000001</c:v>
                </c:pt>
                <c:pt idx="180">
                  <c:v>-0.1211938</c:v>
                </c:pt>
                <c:pt idx="181">
                  <c:v>-0.1225971</c:v>
                </c:pt>
                <c:pt idx="182">
                  <c:v>-0.12400890000000001</c:v>
                </c:pt>
                <c:pt idx="183">
                  <c:v>-0.1254294</c:v>
                </c:pt>
                <c:pt idx="184">
                  <c:v>-0.12685859999999999</c:v>
                </c:pt>
                <c:pt idx="185">
                  <c:v>-0.1282964</c:v>
                </c:pt>
                <c:pt idx="186">
                  <c:v>-0.12974289999999999</c:v>
                </c:pt>
                <c:pt idx="187">
                  <c:v>-0.13119810000000001</c:v>
                </c:pt>
                <c:pt idx="188">
                  <c:v>-0.1326618</c:v>
                </c:pt>
                <c:pt idx="189">
                  <c:v>-0.134134</c:v>
                </c:pt>
                <c:pt idx="190">
                  <c:v>-0.13561490000000001</c:v>
                </c:pt>
                <c:pt idx="191">
                  <c:v>-0.13710439999999999</c:v>
                </c:pt>
                <c:pt idx="192">
                  <c:v>-0.13860259999999999</c:v>
                </c:pt>
                <c:pt idx="193">
                  <c:v>-0.14010929999999999</c:v>
                </c:pt>
                <c:pt idx="194">
                  <c:v>-0.14162469999999999</c:v>
                </c:pt>
                <c:pt idx="195">
                  <c:v>-0.14314859999999999</c:v>
                </c:pt>
                <c:pt idx="196">
                  <c:v>-0.14468110000000001</c:v>
                </c:pt>
                <c:pt idx="197">
                  <c:v>-0.1462222</c:v>
                </c:pt>
                <c:pt idx="198">
                  <c:v>-0.14777190000000001</c:v>
                </c:pt>
                <c:pt idx="199">
                  <c:v>-0.1493302</c:v>
                </c:pt>
                <c:pt idx="200">
                  <c:v>-0.150897</c:v>
                </c:pt>
                <c:pt idx="201">
                  <c:v>-0.15247230000000001</c:v>
                </c:pt>
                <c:pt idx="202">
                  <c:v>-0.1540561</c:v>
                </c:pt>
                <c:pt idx="203">
                  <c:v>-0.15564829999999999</c:v>
                </c:pt>
                <c:pt idx="204">
                  <c:v>-0.15724879999999999</c:v>
                </c:pt>
                <c:pt idx="205">
                  <c:v>-0.15885769999999999</c:v>
                </c:pt>
                <c:pt idx="206">
                  <c:v>-0.1604748</c:v>
                </c:pt>
                <c:pt idx="207">
                  <c:v>-0.16210040000000001</c:v>
                </c:pt>
                <c:pt idx="208">
                  <c:v>-0.1637344</c:v>
                </c:pt>
                <c:pt idx="209">
                  <c:v>-0.16537689999999999</c:v>
                </c:pt>
                <c:pt idx="210">
                  <c:v>-0.16702810000000001</c:v>
                </c:pt>
                <c:pt idx="211">
                  <c:v>-0.16868810000000001</c:v>
                </c:pt>
                <c:pt idx="212">
                  <c:v>-0.1703567</c:v>
                </c:pt>
                <c:pt idx="213">
                  <c:v>-0.17203399999999999</c:v>
                </c:pt>
                <c:pt idx="214">
                  <c:v>-0.17371990000000001</c:v>
                </c:pt>
                <c:pt idx="215">
                  <c:v>-0.1754144</c:v>
                </c:pt>
                <c:pt idx="216">
                  <c:v>-0.17711730000000001</c:v>
                </c:pt>
                <c:pt idx="217">
                  <c:v>-0.17882880000000001</c:v>
                </c:pt>
                <c:pt idx="218">
                  <c:v>-0.18054880000000001</c:v>
                </c:pt>
                <c:pt idx="219">
                  <c:v>-0.1822773</c:v>
                </c:pt>
                <c:pt idx="220">
                  <c:v>-0.18401429999999999</c:v>
                </c:pt>
                <c:pt idx="221">
                  <c:v>-0.1857598</c:v>
                </c:pt>
                <c:pt idx="222">
                  <c:v>-0.18751399999999999</c:v>
                </c:pt>
                <c:pt idx="223">
                  <c:v>-0.189277</c:v>
                </c:pt>
                <c:pt idx="224">
                  <c:v>-0.19104879999999999</c:v>
                </c:pt>
                <c:pt idx="225">
                  <c:v>-0.19282940000000001</c:v>
                </c:pt>
                <c:pt idx="226">
                  <c:v>-0.19461880000000001</c:v>
                </c:pt>
                <c:pt idx="227">
                  <c:v>-0.19641690000000001</c:v>
                </c:pt>
                <c:pt idx="228">
                  <c:v>-0.1982236</c:v>
                </c:pt>
                <c:pt idx="229">
                  <c:v>-0.20003899999999999</c:v>
                </c:pt>
                <c:pt idx="230">
                  <c:v>-0.20186280000000001</c:v>
                </c:pt>
                <c:pt idx="231">
                  <c:v>-0.20369519999999999</c:v>
                </c:pt>
                <c:pt idx="232">
                  <c:v>-0.2055361</c:v>
                </c:pt>
                <c:pt idx="233">
                  <c:v>-0.2073856</c:v>
                </c:pt>
                <c:pt idx="234">
                  <c:v>-0.20924400000000001</c:v>
                </c:pt>
                <c:pt idx="235">
                  <c:v>-0.2111111</c:v>
                </c:pt>
                <c:pt idx="236">
                  <c:v>-0.21298719999999999</c:v>
                </c:pt>
                <c:pt idx="237">
                  <c:v>-0.21487239999999999</c:v>
                </c:pt>
                <c:pt idx="238">
                  <c:v>-0.2167666</c:v>
                </c:pt>
                <c:pt idx="239">
                  <c:v>-0.2186699</c:v>
                </c:pt>
                <c:pt idx="240">
                  <c:v>-0.22058220000000001</c:v>
                </c:pt>
                <c:pt idx="241">
                  <c:v>-0.22250349999999999</c:v>
                </c:pt>
                <c:pt idx="242">
                  <c:v>-0.22443360000000001</c:v>
                </c:pt>
                <c:pt idx="243">
                  <c:v>-0.2263725</c:v>
                </c:pt>
                <c:pt idx="244">
                  <c:v>-0.2283203</c:v>
                </c:pt>
                <c:pt idx="245">
                  <c:v>-0.23027690000000001</c:v>
                </c:pt>
                <c:pt idx="246">
                  <c:v>-0.23224259999999999</c:v>
                </c:pt>
                <c:pt idx="247">
                  <c:v>-0.23421729999999999</c:v>
                </c:pt>
                <c:pt idx="248">
                  <c:v>-0.2362012</c:v>
                </c:pt>
                <c:pt idx="249">
                  <c:v>-0.2381944</c:v>
                </c:pt>
                <c:pt idx="250">
                  <c:v>-0.2401971</c:v>
                </c:pt>
                <c:pt idx="251">
                  <c:v>-0.24220920000000001</c:v>
                </c:pt>
                <c:pt idx="252">
                  <c:v>-0.2442308</c:v>
                </c:pt>
                <c:pt idx="253">
                  <c:v>-0.24626149999999999</c:v>
                </c:pt>
                <c:pt idx="254">
                  <c:v>-0.2483013</c:v>
                </c:pt>
                <c:pt idx="255">
                  <c:v>-0.25035000000000002</c:v>
                </c:pt>
                <c:pt idx="256">
                  <c:v>-0.25240770000000001</c:v>
                </c:pt>
                <c:pt idx="257">
                  <c:v>-0.25447429999999999</c:v>
                </c:pt>
                <c:pt idx="258">
                  <c:v>-0.25654969999999999</c:v>
                </c:pt>
                <c:pt idx="259">
                  <c:v>-0.25863409999999998</c:v>
                </c:pt>
                <c:pt idx="260">
                  <c:v>-0.26072770000000001</c:v>
                </c:pt>
                <c:pt idx="261">
                  <c:v>-0.26283050000000002</c:v>
                </c:pt>
                <c:pt idx="262">
                  <c:v>-0.26494279999999998</c:v>
                </c:pt>
                <c:pt idx="263">
                  <c:v>-0.26706469999999999</c:v>
                </c:pt>
                <c:pt idx="264">
                  <c:v>-0.26919609999999999</c:v>
                </c:pt>
                <c:pt idx="265">
                  <c:v>-0.2713372</c:v>
                </c:pt>
                <c:pt idx="266">
                  <c:v>-0.27348749999999999</c:v>
                </c:pt>
                <c:pt idx="267">
                  <c:v>-0.27564719999999998</c:v>
                </c:pt>
                <c:pt idx="268">
                  <c:v>-0.27781600000000001</c:v>
                </c:pt>
                <c:pt idx="269">
                  <c:v>-0.27999380000000001</c:v>
                </c:pt>
                <c:pt idx="270">
                  <c:v>-0.2821805</c:v>
                </c:pt>
                <c:pt idx="271">
                  <c:v>-0.28437610000000002</c:v>
                </c:pt>
                <c:pt idx="272">
                  <c:v>-0.28658070000000002</c:v>
                </c:pt>
                <c:pt idx="273">
                  <c:v>-0.28879440000000001</c:v>
                </c:pt>
                <c:pt idx="274">
                  <c:v>-0.29101739999999998</c:v>
                </c:pt>
                <c:pt idx="275">
                  <c:v>-0.29325000000000001</c:v>
                </c:pt>
                <c:pt idx="276">
                  <c:v>-0.29549219999999998</c:v>
                </c:pt>
                <c:pt idx="277">
                  <c:v>-0.29774400000000001</c:v>
                </c:pt>
                <c:pt idx="278">
                  <c:v>-0.30000529999999997</c:v>
                </c:pt>
                <c:pt idx="279">
                  <c:v>-0.30227599999999999</c:v>
                </c:pt>
                <c:pt idx="280">
                  <c:v>-0.30455589999999999</c:v>
                </c:pt>
                <c:pt idx="281">
                  <c:v>-0.30684499999999998</c:v>
                </c:pt>
                <c:pt idx="282">
                  <c:v>-0.3091431</c:v>
                </c:pt>
                <c:pt idx="283">
                  <c:v>-0.31145</c:v>
                </c:pt>
                <c:pt idx="284">
                  <c:v>-0.31376589999999999</c:v>
                </c:pt>
                <c:pt idx="285">
                  <c:v>-0.31609080000000001</c:v>
                </c:pt>
                <c:pt idx="286">
                  <c:v>-0.31842490000000001</c:v>
                </c:pt>
                <c:pt idx="287">
                  <c:v>-0.32076840000000001</c:v>
                </c:pt>
                <c:pt idx="288">
                  <c:v>-0.3231212</c:v>
                </c:pt>
                <c:pt idx="289">
                  <c:v>-0.32548349999999998</c:v>
                </c:pt>
                <c:pt idx="290">
                  <c:v>-0.32785520000000001</c:v>
                </c:pt>
                <c:pt idx="291">
                  <c:v>-0.33023649999999999</c:v>
                </c:pt>
                <c:pt idx="292">
                  <c:v>-0.33262730000000001</c:v>
                </c:pt>
                <c:pt idx="293">
                  <c:v>-0.33502749999999998</c:v>
                </c:pt>
                <c:pt idx="294">
                  <c:v>-0.33743709999999999</c:v>
                </c:pt>
                <c:pt idx="295">
                  <c:v>-0.33985599999999999</c:v>
                </c:pt>
                <c:pt idx="296">
                  <c:v>-0.34228399999999998</c:v>
                </c:pt>
                <c:pt idx="297">
                  <c:v>-0.34472130000000001</c:v>
                </c:pt>
                <c:pt idx="298">
                  <c:v>-0.34716780000000003</c:v>
                </c:pt>
                <c:pt idx="299">
                  <c:v>-0.34962359999999998</c:v>
                </c:pt>
                <c:pt idx="300">
                  <c:v>-0.35208869999999998</c:v>
                </c:pt>
                <c:pt idx="301">
                  <c:v>-0.35456330000000003</c:v>
                </c:pt>
                <c:pt idx="302">
                  <c:v>-0.35704740000000001</c:v>
                </c:pt>
                <c:pt idx="303">
                  <c:v>-0.35954120000000001</c:v>
                </c:pt>
                <c:pt idx="304">
                  <c:v>-0.36204459999999999</c:v>
                </c:pt>
                <c:pt idx="305">
                  <c:v>-0.36455779999999999</c:v>
                </c:pt>
                <c:pt idx="306">
                  <c:v>-0.36708079999999998</c:v>
                </c:pt>
                <c:pt idx="307">
                  <c:v>-0.36961339999999998</c:v>
                </c:pt>
                <c:pt idx="308">
                  <c:v>-0.37215569999999998</c:v>
                </c:pt>
                <c:pt idx="309">
                  <c:v>-0.37470750000000003</c:v>
                </c:pt>
                <c:pt idx="310">
                  <c:v>-0.37726880000000002</c:v>
                </c:pt>
                <c:pt idx="311">
                  <c:v>-0.37983939999999999</c:v>
                </c:pt>
                <c:pt idx="312">
                  <c:v>-0.38241930000000002</c:v>
                </c:pt>
                <c:pt idx="313">
                  <c:v>-0.38500839999999997</c:v>
                </c:pt>
                <c:pt idx="314">
                  <c:v>-0.38760670000000003</c:v>
                </c:pt>
                <c:pt idx="315">
                  <c:v>-0.39021440000000002</c:v>
                </c:pt>
                <c:pt idx="316">
                  <c:v>-0.3928315</c:v>
                </c:pt>
                <c:pt idx="317">
                  <c:v>-0.39545809999999998</c:v>
                </c:pt>
                <c:pt idx="318">
                  <c:v>-0.39809420000000001</c:v>
                </c:pt>
                <c:pt idx="319">
                  <c:v>-0.40073999999999999</c:v>
                </c:pt>
                <c:pt idx="320">
                  <c:v>-0.40339530000000001</c:v>
                </c:pt>
                <c:pt idx="321">
                  <c:v>-0.40606009999999998</c:v>
                </c:pt>
                <c:pt idx="322">
                  <c:v>-0.40873429999999999</c:v>
                </c:pt>
                <c:pt idx="323">
                  <c:v>-0.4114177</c:v>
                </c:pt>
                <c:pt idx="324">
                  <c:v>-0.41411009999999998</c:v>
                </c:pt>
                <c:pt idx="325">
                  <c:v>-0.4168114</c:v>
                </c:pt>
                <c:pt idx="326">
                  <c:v>-0.41952159999999999</c:v>
                </c:pt>
                <c:pt idx="327">
                  <c:v>-0.42224070000000002</c:v>
                </c:pt>
                <c:pt idx="328">
                  <c:v>-0.42496909999999999</c:v>
                </c:pt>
                <c:pt idx="329">
                  <c:v>-0.4277069</c:v>
                </c:pt>
                <c:pt idx="330">
                  <c:v>-0.43045420000000001</c:v>
                </c:pt>
                <c:pt idx="331">
                  <c:v>-0.43321110000000002</c:v>
                </c:pt>
                <c:pt idx="332">
                  <c:v>-0.43597760000000002</c:v>
                </c:pt>
                <c:pt idx="333">
                  <c:v>-0.43875370000000002</c:v>
                </c:pt>
                <c:pt idx="334">
                  <c:v>-0.44153900000000001</c:v>
                </c:pt>
                <c:pt idx="335">
                  <c:v>-0.44433349999999999</c:v>
                </c:pt>
                <c:pt idx="336">
                  <c:v>-0.4471369</c:v>
                </c:pt>
                <c:pt idx="337">
                  <c:v>-0.44994889999999998</c:v>
                </c:pt>
                <c:pt idx="338">
                  <c:v>-0.45276959999999999</c:v>
                </c:pt>
                <c:pt idx="339">
                  <c:v>-0.45559919999999998</c:v>
                </c:pt>
                <c:pt idx="340">
                  <c:v>-0.4584376</c:v>
                </c:pt>
                <c:pt idx="341">
                  <c:v>-0.4612851</c:v>
                </c:pt>
                <c:pt idx="342">
                  <c:v>-0.4641419</c:v>
                </c:pt>
                <c:pt idx="343">
                  <c:v>-0.46700799999999998</c:v>
                </c:pt>
                <c:pt idx="344">
                  <c:v>-0.46988340000000001</c:v>
                </c:pt>
                <c:pt idx="345">
                  <c:v>-0.47276820000000003</c:v>
                </c:pt>
                <c:pt idx="346">
                  <c:v>-0.47566219999999998</c:v>
                </c:pt>
                <c:pt idx="347">
                  <c:v>-0.47856510000000002</c:v>
                </c:pt>
                <c:pt idx="348">
                  <c:v>-0.48147699999999999</c:v>
                </c:pt>
                <c:pt idx="349">
                  <c:v>-0.48439759999999998</c:v>
                </c:pt>
                <c:pt idx="350">
                  <c:v>-0.48732720000000002</c:v>
                </c:pt>
                <c:pt idx="351">
                  <c:v>-0.49026560000000002</c:v>
                </c:pt>
                <c:pt idx="352">
                  <c:v>-0.49321300000000001</c:v>
                </c:pt>
                <c:pt idx="353">
                  <c:v>-0.49616929999999998</c:v>
                </c:pt>
                <c:pt idx="354">
                  <c:v>-0.49913469999999999</c:v>
                </c:pt>
                <c:pt idx="355">
                  <c:v>-0.50210909999999997</c:v>
                </c:pt>
                <c:pt idx="356">
                  <c:v>-0.5050926</c:v>
                </c:pt>
                <c:pt idx="357">
                  <c:v>-0.50808529999999996</c:v>
                </c:pt>
                <c:pt idx="358">
                  <c:v>-0.51108710000000002</c:v>
                </c:pt>
                <c:pt idx="359">
                  <c:v>-0.5140979</c:v>
                </c:pt>
                <c:pt idx="360">
                  <c:v>-0.51711770000000001</c:v>
                </c:pt>
                <c:pt idx="361">
                  <c:v>-0.52014649999999996</c:v>
                </c:pt>
                <c:pt idx="362">
                  <c:v>-0.52318430000000005</c:v>
                </c:pt>
                <c:pt idx="363">
                  <c:v>-0.526231</c:v>
                </c:pt>
                <c:pt idx="364">
                  <c:v>-0.5292867</c:v>
                </c:pt>
                <c:pt idx="365">
                  <c:v>-0.53235120000000002</c:v>
                </c:pt>
                <c:pt idx="366">
                  <c:v>-0.53542449999999997</c:v>
                </c:pt>
                <c:pt idx="367">
                  <c:v>-0.53850659999999995</c:v>
                </c:pt>
                <c:pt idx="368">
                  <c:v>-0.54159760000000001</c:v>
                </c:pt>
                <c:pt idx="369">
                  <c:v>-0.54469749999999995</c:v>
                </c:pt>
                <c:pt idx="370">
                  <c:v>-0.54780609999999996</c:v>
                </c:pt>
                <c:pt idx="371">
                  <c:v>-0.55092370000000002</c:v>
                </c:pt>
                <c:pt idx="372">
                  <c:v>-0.55405009999999999</c:v>
                </c:pt>
                <c:pt idx="373">
                  <c:v>-0.55718559999999995</c:v>
                </c:pt>
                <c:pt idx="374">
                  <c:v>-0.56032999999999999</c:v>
                </c:pt>
                <c:pt idx="375">
                  <c:v>-0.56348339999999997</c:v>
                </c:pt>
                <c:pt idx="376">
                  <c:v>-0.56664579999999998</c:v>
                </c:pt>
                <c:pt idx="377">
                  <c:v>-0.56981729999999997</c:v>
                </c:pt>
                <c:pt idx="378">
                  <c:v>-0.57299770000000005</c:v>
                </c:pt>
                <c:pt idx="379">
                  <c:v>-0.57618709999999995</c:v>
                </c:pt>
                <c:pt idx="380">
                  <c:v>-0.57938529999999999</c:v>
                </c:pt>
                <c:pt idx="381">
                  <c:v>-0.58259249999999996</c:v>
                </c:pt>
                <c:pt idx="382">
                  <c:v>-0.58580869999999996</c:v>
                </c:pt>
                <c:pt idx="383">
                  <c:v>-0.5890339</c:v>
                </c:pt>
                <c:pt idx="384">
                  <c:v>-0.59226820000000002</c:v>
                </c:pt>
                <c:pt idx="385">
                  <c:v>-0.59551169999999998</c:v>
                </c:pt>
                <c:pt idx="386">
                  <c:v>-0.59876439999999997</c:v>
                </c:pt>
                <c:pt idx="387">
                  <c:v>-0.60202639999999996</c:v>
                </c:pt>
                <c:pt idx="388">
                  <c:v>-0.60529759999999999</c:v>
                </c:pt>
                <c:pt idx="389">
                  <c:v>-0.6085779</c:v>
                </c:pt>
                <c:pt idx="390">
                  <c:v>-0.61186739999999995</c:v>
                </c:pt>
                <c:pt idx="391">
                  <c:v>-0.61516570000000004</c:v>
                </c:pt>
                <c:pt idx="392">
                  <c:v>-0.61847289999999999</c:v>
                </c:pt>
                <c:pt idx="393">
                  <c:v>-0.62178889999999998</c:v>
                </c:pt>
                <c:pt idx="394">
                  <c:v>-0.6251139</c:v>
                </c:pt>
                <c:pt idx="395">
                  <c:v>-0.62844800000000001</c:v>
                </c:pt>
                <c:pt idx="396">
                  <c:v>-0.63179129999999994</c:v>
                </c:pt>
                <c:pt idx="397">
                  <c:v>-0.63514389999999998</c:v>
                </c:pt>
                <c:pt idx="398">
                  <c:v>-0.63850600000000002</c:v>
                </c:pt>
                <c:pt idx="399">
                  <c:v>-0.64187740000000004</c:v>
                </c:pt>
                <c:pt idx="400">
                  <c:v>-0.645258</c:v>
                </c:pt>
                <c:pt idx="401">
                  <c:v>-0.64864790000000005</c:v>
                </c:pt>
                <c:pt idx="402">
                  <c:v>-0.65204669999999998</c:v>
                </c:pt>
                <c:pt idx="403">
                  <c:v>-0.65545450000000005</c:v>
                </c:pt>
                <c:pt idx="404">
                  <c:v>-0.65887110000000004</c:v>
                </c:pt>
                <c:pt idx="405">
                  <c:v>-0.66229669999999996</c:v>
                </c:pt>
                <c:pt idx="406">
                  <c:v>-0.66573119999999997</c:v>
                </c:pt>
                <c:pt idx="407">
                  <c:v>-0.66917490000000002</c:v>
                </c:pt>
                <c:pt idx="408">
                  <c:v>-0.6726278</c:v>
                </c:pt>
                <c:pt idx="409">
                  <c:v>-0.67608999999999997</c:v>
                </c:pt>
                <c:pt idx="410">
                  <c:v>-0.67956159999999999</c:v>
                </c:pt>
                <c:pt idx="411">
                  <c:v>-0.68304240000000005</c:v>
                </c:pt>
                <c:pt idx="412">
                  <c:v>-0.68653240000000004</c:v>
                </c:pt>
                <c:pt idx="413">
                  <c:v>-0.69003139999999996</c:v>
                </c:pt>
                <c:pt idx="414">
                  <c:v>-0.69353929999999997</c:v>
                </c:pt>
                <c:pt idx="415">
                  <c:v>-0.69705620000000001</c:v>
                </c:pt>
                <c:pt idx="416">
                  <c:v>-0.70058189999999998</c:v>
                </c:pt>
                <c:pt idx="417">
                  <c:v>-0.70411650000000003</c:v>
                </c:pt>
                <c:pt idx="418">
                  <c:v>-0.70765979999999995</c:v>
                </c:pt>
                <c:pt idx="419">
                  <c:v>-0.71121210000000001</c:v>
                </c:pt>
                <c:pt idx="420">
                  <c:v>-0.7147732</c:v>
                </c:pt>
                <c:pt idx="421">
                  <c:v>-0.71834319999999996</c:v>
                </c:pt>
                <c:pt idx="422">
                  <c:v>-0.72192210000000001</c:v>
                </c:pt>
                <c:pt idx="423">
                  <c:v>-0.72550990000000004</c:v>
                </c:pt>
                <c:pt idx="424">
                  <c:v>-0.72910649999999999</c:v>
                </c:pt>
                <c:pt idx="425">
                  <c:v>-0.73271180000000002</c:v>
                </c:pt>
                <c:pt idx="426">
                  <c:v>-0.73632569999999997</c:v>
                </c:pt>
                <c:pt idx="427">
                  <c:v>-0.7399483</c:v>
                </c:pt>
                <c:pt idx="428">
                  <c:v>-0.74357949999999995</c:v>
                </c:pt>
                <c:pt idx="429">
                  <c:v>-0.74721939999999998</c:v>
                </c:pt>
                <c:pt idx="430">
                  <c:v>-0.75086790000000003</c:v>
                </c:pt>
                <c:pt idx="431">
                  <c:v>-0.75452520000000001</c:v>
                </c:pt>
                <c:pt idx="432">
                  <c:v>-0.75819110000000001</c:v>
                </c:pt>
                <c:pt idx="433">
                  <c:v>-0.76186580000000004</c:v>
                </c:pt>
                <c:pt idx="434">
                  <c:v>-0.76554909999999998</c:v>
                </c:pt>
                <c:pt idx="435">
                  <c:v>-0.76924110000000001</c:v>
                </c:pt>
                <c:pt idx="436">
                  <c:v>-0.77294160000000001</c:v>
                </c:pt>
                <c:pt idx="437">
                  <c:v>-0.77665070000000003</c:v>
                </c:pt>
                <c:pt idx="438">
                  <c:v>-0.78036850000000002</c:v>
                </c:pt>
                <c:pt idx="439">
                  <c:v>-0.78409490000000004</c:v>
                </c:pt>
                <c:pt idx="440">
                  <c:v>-0.78783000000000003</c:v>
                </c:pt>
                <c:pt idx="441">
                  <c:v>-0.79157379999999999</c:v>
                </c:pt>
                <c:pt idx="442">
                  <c:v>-0.79532619999999998</c:v>
                </c:pt>
                <c:pt idx="443">
                  <c:v>-0.79908729999999994</c:v>
                </c:pt>
                <c:pt idx="444">
                  <c:v>-0.80285700000000004</c:v>
                </c:pt>
                <c:pt idx="445">
                  <c:v>-0.8066352</c:v>
                </c:pt>
                <c:pt idx="446">
                  <c:v>-0.81042199999999998</c:v>
                </c:pt>
                <c:pt idx="447">
                  <c:v>-0.81421730000000003</c:v>
                </c:pt>
                <c:pt idx="448">
                  <c:v>-0.81802129999999995</c:v>
                </c:pt>
                <c:pt idx="449">
                  <c:v>-0.82183379999999995</c:v>
                </c:pt>
                <c:pt idx="450">
                  <c:v>-0.82565520000000003</c:v>
                </c:pt>
                <c:pt idx="451">
                  <c:v>-0.82948540000000004</c:v>
                </c:pt>
                <c:pt idx="452">
                  <c:v>-0.83332450000000002</c:v>
                </c:pt>
                <c:pt idx="453">
                  <c:v>-0.83717249999999999</c:v>
                </c:pt>
                <c:pt idx="454">
                  <c:v>-0.84102940000000004</c:v>
                </c:pt>
                <c:pt idx="455">
                  <c:v>-0.84489499999999995</c:v>
                </c:pt>
                <c:pt idx="456">
                  <c:v>-0.84876940000000001</c:v>
                </c:pt>
                <c:pt idx="457">
                  <c:v>-0.85265219999999997</c:v>
                </c:pt>
                <c:pt idx="458">
                  <c:v>-0.85654339999999995</c:v>
                </c:pt>
                <c:pt idx="459">
                  <c:v>-0.86044299999999996</c:v>
                </c:pt>
                <c:pt idx="460">
                  <c:v>-0.86435119999999999</c:v>
                </c:pt>
                <c:pt idx="461">
                  <c:v>-0.86826800000000004</c:v>
                </c:pt>
                <c:pt idx="462">
                  <c:v>-0.87219380000000002</c:v>
                </c:pt>
                <c:pt idx="463">
                  <c:v>-0.87612860000000004</c:v>
                </c:pt>
                <c:pt idx="464">
                  <c:v>-0.88007250000000004</c:v>
                </c:pt>
                <c:pt idx="465">
                  <c:v>-0.88402530000000001</c:v>
                </c:pt>
                <c:pt idx="466">
                  <c:v>-0.88798699999999997</c:v>
                </c:pt>
                <c:pt idx="467">
                  <c:v>-0.89195740000000001</c:v>
                </c:pt>
                <c:pt idx="468">
                  <c:v>-0.89593630000000002</c:v>
                </c:pt>
                <c:pt idx="469">
                  <c:v>-0.89992349999999999</c:v>
                </c:pt>
                <c:pt idx="470">
                  <c:v>-0.90391900000000003</c:v>
                </c:pt>
                <c:pt idx="471">
                  <c:v>-0.90792269999999997</c:v>
                </c:pt>
                <c:pt idx="472">
                  <c:v>-0.91193469999999999</c:v>
                </c:pt>
                <c:pt idx="473">
                  <c:v>-0.91595499999999996</c:v>
                </c:pt>
                <c:pt idx="474">
                  <c:v>-0.91998400000000002</c:v>
                </c:pt>
                <c:pt idx="475">
                  <c:v>-0.92402169999999995</c:v>
                </c:pt>
                <c:pt idx="476">
                  <c:v>-0.92806820000000001</c:v>
                </c:pt>
                <c:pt idx="477">
                  <c:v>-0.9321237</c:v>
                </c:pt>
                <c:pt idx="478">
                  <c:v>-0.93618800000000002</c:v>
                </c:pt>
                <c:pt idx="479">
                  <c:v>-0.94026120000000002</c:v>
                </c:pt>
                <c:pt idx="480">
                  <c:v>-0.94434309999999999</c:v>
                </c:pt>
                <c:pt idx="481">
                  <c:v>-0.94843350000000004</c:v>
                </c:pt>
                <c:pt idx="482">
                  <c:v>-0.9525325</c:v>
                </c:pt>
                <c:pt idx="483">
                  <c:v>-0.95664000000000005</c:v>
                </c:pt>
                <c:pt idx="484">
                  <c:v>-0.9607561</c:v>
                </c:pt>
                <c:pt idx="485">
                  <c:v>-0.96488090000000004</c:v>
                </c:pt>
                <c:pt idx="486">
                  <c:v>-0.9690145</c:v>
                </c:pt>
                <c:pt idx="487">
                  <c:v>-0.9731571</c:v>
                </c:pt>
                <c:pt idx="488">
                  <c:v>-0.97730870000000003</c:v>
                </c:pt>
                <c:pt idx="489">
                  <c:v>-0.98146929999999999</c:v>
                </c:pt>
                <c:pt idx="490">
                  <c:v>-0.98563889999999998</c:v>
                </c:pt>
                <c:pt idx="491">
                  <c:v>-0.98981730000000001</c:v>
                </c:pt>
                <c:pt idx="492">
                  <c:v>-0.99400440000000001</c:v>
                </c:pt>
                <c:pt idx="493">
                  <c:v>-0.99820010000000003</c:v>
                </c:pt>
                <c:pt idx="494">
                  <c:v>-1.0024040000000001</c:v>
                </c:pt>
                <c:pt idx="495">
                  <c:v>-1.0066170000000001</c:v>
                </c:pt>
                <c:pt idx="496">
                  <c:v>-1.0108379999999999</c:v>
                </c:pt>
                <c:pt idx="497">
                  <c:v>-1.0150680000000001</c:v>
                </c:pt>
                <c:pt idx="498">
                  <c:v>-1.019306</c:v>
                </c:pt>
                <c:pt idx="499">
                  <c:v>-1.0235529999999999</c:v>
                </c:pt>
                <c:pt idx="500">
                  <c:v>-1.027809</c:v>
                </c:pt>
                <c:pt idx="501">
                  <c:v>-1.0320739999999999</c:v>
                </c:pt>
                <c:pt idx="502">
                  <c:v>-1.036348</c:v>
                </c:pt>
                <c:pt idx="503">
                  <c:v>-1.0406310000000001</c:v>
                </c:pt>
                <c:pt idx="504">
                  <c:v>-1.044923</c:v>
                </c:pt>
                <c:pt idx="505">
                  <c:v>-1.0492239999999999</c:v>
                </c:pt>
                <c:pt idx="506">
                  <c:v>-1.053534</c:v>
                </c:pt>
                <c:pt idx="507">
                  <c:v>-1.057852</c:v>
                </c:pt>
                <c:pt idx="508">
                  <c:v>-1.0621799999999999</c:v>
                </c:pt>
                <c:pt idx="509">
                  <c:v>-1.066516</c:v>
                </c:pt>
                <c:pt idx="510">
                  <c:v>-1.0708599999999999</c:v>
                </c:pt>
                <c:pt idx="511">
                  <c:v>-1.075213</c:v>
                </c:pt>
                <c:pt idx="512">
                  <c:v>-1.079575</c:v>
                </c:pt>
                <c:pt idx="513">
                  <c:v>-1.0839449999999999</c:v>
                </c:pt>
                <c:pt idx="514">
                  <c:v>-1.0883240000000001</c:v>
                </c:pt>
                <c:pt idx="515">
                  <c:v>-1.0927119999999999</c:v>
                </c:pt>
                <c:pt idx="516">
                  <c:v>-1.0971089999999999</c:v>
                </c:pt>
                <c:pt idx="517">
                  <c:v>-1.101515</c:v>
                </c:pt>
                <c:pt idx="518">
                  <c:v>-1.1059289999999999</c:v>
                </c:pt>
                <c:pt idx="519">
                  <c:v>-1.1103529999999999</c:v>
                </c:pt>
                <c:pt idx="520">
                  <c:v>-1.1147860000000001</c:v>
                </c:pt>
                <c:pt idx="521">
                  <c:v>-1.1192279999999999</c:v>
                </c:pt>
                <c:pt idx="522">
                  <c:v>-1.123678</c:v>
                </c:pt>
                <c:pt idx="523">
                  <c:v>-1.1281369999999999</c:v>
                </c:pt>
                <c:pt idx="524">
                  <c:v>-1.1326039999999999</c:v>
                </c:pt>
                <c:pt idx="525">
                  <c:v>-1.1370800000000001</c:v>
                </c:pt>
                <c:pt idx="526">
                  <c:v>-1.1415649999999999</c:v>
                </c:pt>
                <c:pt idx="527">
                  <c:v>-1.146058</c:v>
                </c:pt>
                <c:pt idx="528">
                  <c:v>-1.15056</c:v>
                </c:pt>
                <c:pt idx="529">
                  <c:v>-1.155071</c:v>
                </c:pt>
                <c:pt idx="530">
                  <c:v>-1.159592</c:v>
                </c:pt>
                <c:pt idx="531">
                  <c:v>-1.164123</c:v>
                </c:pt>
                <c:pt idx="532">
                  <c:v>-1.168663</c:v>
                </c:pt>
                <c:pt idx="533">
                  <c:v>-1.1732119999999999</c:v>
                </c:pt>
                <c:pt idx="534">
                  <c:v>-1.17777</c:v>
                </c:pt>
                <c:pt idx="535">
                  <c:v>-1.1823380000000001</c:v>
                </c:pt>
                <c:pt idx="536">
                  <c:v>-1.1869130000000001</c:v>
                </c:pt>
                <c:pt idx="537">
                  <c:v>-1.1914979999999999</c:v>
                </c:pt>
                <c:pt idx="538">
                  <c:v>-1.1960900000000001</c:v>
                </c:pt>
                <c:pt idx="539">
                  <c:v>-1.2006920000000001</c:v>
                </c:pt>
                <c:pt idx="540">
                  <c:v>-1.2053020000000001</c:v>
                </c:pt>
                <c:pt idx="541">
                  <c:v>-1.209921</c:v>
                </c:pt>
                <c:pt idx="542">
                  <c:v>-1.2145490000000001</c:v>
                </c:pt>
                <c:pt idx="543">
                  <c:v>-1.2191860000000001</c:v>
                </c:pt>
                <c:pt idx="544">
                  <c:v>-1.2238329999999999</c:v>
                </c:pt>
                <c:pt idx="545">
                  <c:v>-1.2284889999999999</c:v>
                </c:pt>
                <c:pt idx="546">
                  <c:v>-1.2331540000000001</c:v>
                </c:pt>
                <c:pt idx="547">
                  <c:v>-1.2378279999999999</c:v>
                </c:pt>
                <c:pt idx="548">
                  <c:v>-1.24251</c:v>
                </c:pt>
                <c:pt idx="549">
                  <c:v>-1.247201</c:v>
                </c:pt>
                <c:pt idx="550">
                  <c:v>-1.2519</c:v>
                </c:pt>
                <c:pt idx="551">
                  <c:v>-1.256607</c:v>
                </c:pt>
                <c:pt idx="552">
                  <c:v>-1.2613239999999999</c:v>
                </c:pt>
                <c:pt idx="553">
                  <c:v>-1.266049</c:v>
                </c:pt>
                <c:pt idx="554">
                  <c:v>-1.270783</c:v>
                </c:pt>
                <c:pt idx="555">
                  <c:v>-1.2755259999999999</c:v>
                </c:pt>
                <c:pt idx="556">
                  <c:v>-1.2802789999999999</c:v>
                </c:pt>
                <c:pt idx="557">
                  <c:v>-1.2850410000000001</c:v>
                </c:pt>
                <c:pt idx="558">
                  <c:v>-1.289812</c:v>
                </c:pt>
                <c:pt idx="559">
                  <c:v>-1.2945930000000001</c:v>
                </c:pt>
                <c:pt idx="560">
                  <c:v>-1.299382</c:v>
                </c:pt>
                <c:pt idx="561">
                  <c:v>-1.3041799999999999</c:v>
                </c:pt>
                <c:pt idx="562">
                  <c:v>-1.3089869999999999</c:v>
                </c:pt>
                <c:pt idx="563">
                  <c:v>-1.3138019999999999</c:v>
                </c:pt>
                <c:pt idx="564">
                  <c:v>-1.318627</c:v>
                </c:pt>
                <c:pt idx="565">
                  <c:v>-1.3234589999999999</c:v>
                </c:pt>
                <c:pt idx="566">
                  <c:v>-1.3283</c:v>
                </c:pt>
                <c:pt idx="567">
                  <c:v>-1.3331500000000001</c:v>
                </c:pt>
                <c:pt idx="568">
                  <c:v>-1.338009</c:v>
                </c:pt>
                <c:pt idx="569">
                  <c:v>-1.342876</c:v>
                </c:pt>
                <c:pt idx="570">
                  <c:v>-1.3477509999999999</c:v>
                </c:pt>
                <c:pt idx="571">
                  <c:v>-1.3526359999999999</c:v>
                </c:pt>
                <c:pt idx="572">
                  <c:v>-1.357529</c:v>
                </c:pt>
                <c:pt idx="573">
                  <c:v>-1.3624320000000001</c:v>
                </c:pt>
                <c:pt idx="574">
                  <c:v>-1.367343</c:v>
                </c:pt>
                <c:pt idx="575">
                  <c:v>-1.372263</c:v>
                </c:pt>
                <c:pt idx="576">
                  <c:v>-1.377192</c:v>
                </c:pt>
                <c:pt idx="577">
                  <c:v>-1.3821289999999999</c:v>
                </c:pt>
                <c:pt idx="578">
                  <c:v>-1.3870750000000001</c:v>
                </c:pt>
                <c:pt idx="579">
                  <c:v>-1.392029</c:v>
                </c:pt>
                <c:pt idx="580">
                  <c:v>-1.3969910000000001</c:v>
                </c:pt>
                <c:pt idx="581">
                  <c:v>-1.4019619999999999</c:v>
                </c:pt>
                <c:pt idx="582">
                  <c:v>-1.406941</c:v>
                </c:pt>
                <c:pt idx="583">
                  <c:v>-1.4119280000000001</c:v>
                </c:pt>
                <c:pt idx="584">
                  <c:v>-1.4169240000000001</c:v>
                </c:pt>
                <c:pt idx="585">
                  <c:v>-1.4219280000000001</c:v>
                </c:pt>
                <c:pt idx="586">
                  <c:v>-1.426941</c:v>
                </c:pt>
                <c:pt idx="587">
                  <c:v>-1.431962</c:v>
                </c:pt>
                <c:pt idx="588">
                  <c:v>-1.436992</c:v>
                </c:pt>
                <c:pt idx="589">
                  <c:v>-1.4420299999999999</c:v>
                </c:pt>
                <c:pt idx="590">
                  <c:v>-1.4470769999999999</c:v>
                </c:pt>
                <c:pt idx="591">
                  <c:v>-1.4521310000000001</c:v>
                </c:pt>
                <c:pt idx="592">
                  <c:v>-1.457193</c:v>
                </c:pt>
                <c:pt idx="593">
                  <c:v>-1.4622630000000001</c:v>
                </c:pt>
                <c:pt idx="594">
                  <c:v>-1.4673400000000001</c:v>
                </c:pt>
                <c:pt idx="595">
                  <c:v>-1.472426</c:v>
                </c:pt>
                <c:pt idx="596">
                  <c:v>-1.4775199999999999</c:v>
                </c:pt>
                <c:pt idx="597">
                  <c:v>-1.4826220000000001</c:v>
                </c:pt>
                <c:pt idx="598">
                  <c:v>-1.487733</c:v>
                </c:pt>
                <c:pt idx="599">
                  <c:v>-1.492853</c:v>
                </c:pt>
                <c:pt idx="600">
                  <c:v>-1.497981</c:v>
                </c:pt>
                <c:pt idx="601">
                  <c:v>-1.503117</c:v>
                </c:pt>
                <c:pt idx="602">
                  <c:v>-1.508262</c:v>
                </c:pt>
                <c:pt idx="603">
                  <c:v>-1.513414</c:v>
                </c:pt>
                <c:pt idx="604">
                  <c:v>-1.5185740000000001</c:v>
                </c:pt>
                <c:pt idx="605">
                  <c:v>-1.5237419999999999</c:v>
                </c:pt>
                <c:pt idx="606">
                  <c:v>-1.5289170000000001</c:v>
                </c:pt>
                <c:pt idx="607">
                  <c:v>-1.5341009999999999</c:v>
                </c:pt>
                <c:pt idx="608">
                  <c:v>-1.5392920000000001</c:v>
                </c:pt>
                <c:pt idx="609">
                  <c:v>-1.5444910000000001</c:v>
                </c:pt>
                <c:pt idx="610">
                  <c:v>-1.549698</c:v>
                </c:pt>
                <c:pt idx="611">
                  <c:v>-1.5549139999999999</c:v>
                </c:pt>
                <c:pt idx="612">
                  <c:v>-1.560138</c:v>
                </c:pt>
                <c:pt idx="613">
                  <c:v>-1.5653699999999999</c:v>
                </c:pt>
                <c:pt idx="614">
                  <c:v>-1.570611</c:v>
                </c:pt>
                <c:pt idx="615">
                  <c:v>-1.5758589999999999</c:v>
                </c:pt>
                <c:pt idx="616">
                  <c:v>-1.581116</c:v>
                </c:pt>
                <c:pt idx="617">
                  <c:v>-1.5863799999999999</c:v>
                </c:pt>
                <c:pt idx="618">
                  <c:v>-1.591653</c:v>
                </c:pt>
                <c:pt idx="619">
                  <c:v>-1.5969329999999999</c:v>
                </c:pt>
                <c:pt idx="620">
                  <c:v>-1.60222</c:v>
                </c:pt>
                <c:pt idx="621">
                  <c:v>-1.6075159999999999</c:v>
                </c:pt>
                <c:pt idx="622">
                  <c:v>-1.612819</c:v>
                </c:pt>
                <c:pt idx="623">
                  <c:v>-1.618131</c:v>
                </c:pt>
                <c:pt idx="624">
                  <c:v>-1.6234500000000001</c:v>
                </c:pt>
                <c:pt idx="625">
                  <c:v>-1.628776</c:v>
                </c:pt>
                <c:pt idx="626">
                  <c:v>-1.6341110000000001</c:v>
                </c:pt>
                <c:pt idx="627">
                  <c:v>-1.639454</c:v>
                </c:pt>
                <c:pt idx="628">
                  <c:v>-1.6448050000000001</c:v>
                </c:pt>
                <c:pt idx="629">
                  <c:v>-1.6501650000000001</c:v>
                </c:pt>
                <c:pt idx="630">
                  <c:v>-1.6555329999999999</c:v>
                </c:pt>
                <c:pt idx="631">
                  <c:v>-1.6609080000000001</c:v>
                </c:pt>
                <c:pt idx="632">
                  <c:v>-1.6662920000000001</c:v>
                </c:pt>
                <c:pt idx="633">
                  <c:v>-1.6716850000000001</c:v>
                </c:pt>
                <c:pt idx="634">
                  <c:v>-1.6770849999999999</c:v>
                </c:pt>
                <c:pt idx="635">
                  <c:v>-1.682493</c:v>
                </c:pt>
                <c:pt idx="636">
                  <c:v>-1.6879090000000001</c:v>
                </c:pt>
                <c:pt idx="637">
                  <c:v>-1.693333</c:v>
                </c:pt>
                <c:pt idx="638">
                  <c:v>-1.6987650000000001</c:v>
                </c:pt>
                <c:pt idx="639">
                  <c:v>-1.704205</c:v>
                </c:pt>
                <c:pt idx="640">
                  <c:v>-1.7096530000000001</c:v>
                </c:pt>
                <c:pt idx="641">
                  <c:v>-1.715109</c:v>
                </c:pt>
                <c:pt idx="642">
                  <c:v>-1.720574</c:v>
                </c:pt>
                <c:pt idx="643">
                  <c:v>-1.7260470000000001</c:v>
                </c:pt>
                <c:pt idx="644">
                  <c:v>-1.731528</c:v>
                </c:pt>
                <c:pt idx="645">
                  <c:v>-1.737017</c:v>
                </c:pt>
                <c:pt idx="646">
                  <c:v>-1.742515</c:v>
                </c:pt>
                <c:pt idx="647">
                  <c:v>-1.7480199999999999</c:v>
                </c:pt>
                <c:pt idx="648">
                  <c:v>-1.7535339999999999</c:v>
                </c:pt>
                <c:pt idx="649">
                  <c:v>-1.759056</c:v>
                </c:pt>
                <c:pt idx="650">
                  <c:v>-1.764586</c:v>
                </c:pt>
                <c:pt idx="651">
                  <c:v>-1.770124</c:v>
                </c:pt>
                <c:pt idx="652">
                  <c:v>-1.7756700000000001</c:v>
                </c:pt>
                <c:pt idx="653">
                  <c:v>-1.7812250000000001</c:v>
                </c:pt>
                <c:pt idx="654">
                  <c:v>-1.7867869999999999</c:v>
                </c:pt>
                <c:pt idx="655">
                  <c:v>-1.7923579999999999</c:v>
                </c:pt>
                <c:pt idx="656">
                  <c:v>-1.7979369999999999</c:v>
                </c:pt>
                <c:pt idx="657">
                  <c:v>-1.803525</c:v>
                </c:pt>
                <c:pt idx="658">
                  <c:v>-1.8091200000000001</c:v>
                </c:pt>
                <c:pt idx="659">
                  <c:v>-1.8147230000000001</c:v>
                </c:pt>
                <c:pt idx="660">
                  <c:v>-1.8203339999999999</c:v>
                </c:pt>
                <c:pt idx="661">
                  <c:v>-1.8259529999999999</c:v>
                </c:pt>
                <c:pt idx="662">
                  <c:v>-1.8315790000000001</c:v>
                </c:pt>
                <c:pt idx="663">
                  <c:v>-1.8372139999999999</c:v>
                </c:pt>
                <c:pt idx="664">
                  <c:v>-1.842857</c:v>
                </c:pt>
                <c:pt idx="665">
                  <c:v>-1.848508</c:v>
                </c:pt>
                <c:pt idx="666">
                  <c:v>-1.8541669999999999</c:v>
                </c:pt>
                <c:pt idx="667">
                  <c:v>-1.859834</c:v>
                </c:pt>
                <c:pt idx="668">
                  <c:v>-1.8655090000000001</c:v>
                </c:pt>
                <c:pt idx="669">
                  <c:v>-1.871192</c:v>
                </c:pt>
                <c:pt idx="670">
                  <c:v>-1.876884</c:v>
                </c:pt>
                <c:pt idx="671">
                  <c:v>-1.8825829999999999</c:v>
                </c:pt>
                <c:pt idx="672">
                  <c:v>-1.88829</c:v>
                </c:pt>
                <c:pt idx="673">
                  <c:v>-1.8940049999999999</c:v>
                </c:pt>
                <c:pt idx="674">
                  <c:v>-1.8997280000000001</c:v>
                </c:pt>
                <c:pt idx="675">
                  <c:v>-1.9054580000000001</c:v>
                </c:pt>
                <c:pt idx="676">
                  <c:v>-1.9111959999999999</c:v>
                </c:pt>
                <c:pt idx="677">
                  <c:v>-1.9169419999999999</c:v>
                </c:pt>
                <c:pt idx="678">
                  <c:v>-1.922696</c:v>
                </c:pt>
                <c:pt idx="679">
                  <c:v>-1.928458</c:v>
                </c:pt>
                <c:pt idx="680">
                  <c:v>-1.9342269999999999</c:v>
                </c:pt>
                <c:pt idx="681">
                  <c:v>-1.9400040000000001</c:v>
                </c:pt>
                <c:pt idx="682">
                  <c:v>-1.945789</c:v>
                </c:pt>
                <c:pt idx="683">
                  <c:v>-1.9515830000000001</c:v>
                </c:pt>
                <c:pt idx="684">
                  <c:v>-1.957384</c:v>
                </c:pt>
                <c:pt idx="685">
                  <c:v>-1.963193</c:v>
                </c:pt>
                <c:pt idx="686">
                  <c:v>-1.9690099999999999</c:v>
                </c:pt>
                <c:pt idx="687">
                  <c:v>-1.9748349999999999</c:v>
                </c:pt>
                <c:pt idx="688">
                  <c:v>-1.980669</c:v>
                </c:pt>
                <c:pt idx="689">
                  <c:v>-1.98651</c:v>
                </c:pt>
                <c:pt idx="690">
                  <c:v>-1.9923580000000001</c:v>
                </c:pt>
                <c:pt idx="691">
                  <c:v>-1.9982150000000001</c:v>
                </c:pt>
                <c:pt idx="692">
                  <c:v>-2.0040789999999999</c:v>
                </c:pt>
                <c:pt idx="693">
                  <c:v>-2.009951</c:v>
                </c:pt>
                <c:pt idx="694">
                  <c:v>-2.0158309999999999</c:v>
                </c:pt>
                <c:pt idx="695">
                  <c:v>-2.0217200000000002</c:v>
                </c:pt>
                <c:pt idx="696">
                  <c:v>-2.0276149999999999</c:v>
                </c:pt>
                <c:pt idx="697">
                  <c:v>-2.0335190000000001</c:v>
                </c:pt>
                <c:pt idx="698">
                  <c:v>-2.039431</c:v>
                </c:pt>
                <c:pt idx="699">
                  <c:v>-2.04535</c:v>
                </c:pt>
                <c:pt idx="700">
                  <c:v>-2.0512769999999998</c:v>
                </c:pt>
                <c:pt idx="701">
                  <c:v>-2.0572110000000001</c:v>
                </c:pt>
                <c:pt idx="702">
                  <c:v>-2.0631529999999998</c:v>
                </c:pt>
                <c:pt idx="703">
                  <c:v>-2.069102</c:v>
                </c:pt>
                <c:pt idx="704">
                  <c:v>-2.0750600000000001</c:v>
                </c:pt>
                <c:pt idx="705">
                  <c:v>-2.0810249999999999</c:v>
                </c:pt>
                <c:pt idx="706">
                  <c:v>-2.0869979999999999</c:v>
                </c:pt>
                <c:pt idx="707">
                  <c:v>-2.092978</c:v>
                </c:pt>
                <c:pt idx="708">
                  <c:v>-2.098967</c:v>
                </c:pt>
                <c:pt idx="709">
                  <c:v>-2.1049630000000001</c:v>
                </c:pt>
                <c:pt idx="710">
                  <c:v>-2.110967</c:v>
                </c:pt>
                <c:pt idx="711">
                  <c:v>-2.1169790000000002</c:v>
                </c:pt>
                <c:pt idx="712">
                  <c:v>-2.1229990000000001</c:v>
                </c:pt>
                <c:pt idx="713">
                  <c:v>-2.1290269999999998</c:v>
                </c:pt>
                <c:pt idx="714">
                  <c:v>-2.135062</c:v>
                </c:pt>
                <c:pt idx="715">
                  <c:v>-2.1411039999999999</c:v>
                </c:pt>
                <c:pt idx="716">
                  <c:v>-2.1471550000000001</c:v>
                </c:pt>
                <c:pt idx="717">
                  <c:v>-2.153213</c:v>
                </c:pt>
                <c:pt idx="718">
                  <c:v>-2.1592790000000002</c:v>
                </c:pt>
                <c:pt idx="719">
                  <c:v>-2.1653530000000001</c:v>
                </c:pt>
                <c:pt idx="720">
                  <c:v>-2.1714349999999998</c:v>
                </c:pt>
                <c:pt idx="721">
                  <c:v>-2.1775250000000002</c:v>
                </c:pt>
                <c:pt idx="722">
                  <c:v>-2.1836229999999999</c:v>
                </c:pt>
                <c:pt idx="723">
                  <c:v>-2.18973</c:v>
                </c:pt>
                <c:pt idx="724">
                  <c:v>-2.1958440000000001</c:v>
                </c:pt>
                <c:pt idx="725">
                  <c:v>-2.2019660000000001</c:v>
                </c:pt>
                <c:pt idx="726">
                  <c:v>-2.2080959999999998</c:v>
                </c:pt>
                <c:pt idx="727">
                  <c:v>-2.2142330000000001</c:v>
                </c:pt>
                <c:pt idx="728">
                  <c:v>-2.2203780000000002</c:v>
                </c:pt>
                <c:pt idx="729">
                  <c:v>-2.226531</c:v>
                </c:pt>
                <c:pt idx="730">
                  <c:v>-2.2326920000000001</c:v>
                </c:pt>
                <c:pt idx="731">
                  <c:v>-2.238861</c:v>
                </c:pt>
                <c:pt idx="732">
                  <c:v>-2.2450380000000001</c:v>
                </c:pt>
                <c:pt idx="733">
                  <c:v>-2.2512240000000001</c:v>
                </c:pt>
                <c:pt idx="734">
                  <c:v>-2.2574179999999999</c:v>
                </c:pt>
                <c:pt idx="735">
                  <c:v>-2.2636189999999998</c:v>
                </c:pt>
                <c:pt idx="736">
                  <c:v>-2.2698290000000001</c:v>
                </c:pt>
                <c:pt idx="737">
                  <c:v>-2.2760470000000002</c:v>
                </c:pt>
                <c:pt idx="738">
                  <c:v>-2.282273</c:v>
                </c:pt>
                <c:pt idx="739">
                  <c:v>-2.2885070000000001</c:v>
                </c:pt>
                <c:pt idx="740">
                  <c:v>-2.2947479999999998</c:v>
                </c:pt>
                <c:pt idx="741">
                  <c:v>-2.3009970000000002</c:v>
                </c:pt>
                <c:pt idx="742">
                  <c:v>-2.3072550000000001</c:v>
                </c:pt>
                <c:pt idx="743">
                  <c:v>-2.31352</c:v>
                </c:pt>
                <c:pt idx="744">
                  <c:v>-2.3197939999999999</c:v>
                </c:pt>
                <c:pt idx="745">
                  <c:v>-2.3260749999999999</c:v>
                </c:pt>
                <c:pt idx="746">
                  <c:v>-2.3323649999999998</c:v>
                </c:pt>
                <c:pt idx="747">
                  <c:v>-2.3386629999999999</c:v>
                </c:pt>
                <c:pt idx="748">
                  <c:v>-2.3449689999999999</c:v>
                </c:pt>
                <c:pt idx="749">
                  <c:v>-2.351283</c:v>
                </c:pt>
                <c:pt idx="750">
                  <c:v>-2.3576060000000001</c:v>
                </c:pt>
                <c:pt idx="751">
                  <c:v>-2.3639359999999998</c:v>
                </c:pt>
                <c:pt idx="752">
                  <c:v>-2.3702740000000002</c:v>
                </c:pt>
                <c:pt idx="753">
                  <c:v>-2.3766210000000001</c:v>
                </c:pt>
                <c:pt idx="754">
                  <c:v>-2.3829750000000001</c:v>
                </c:pt>
                <c:pt idx="755">
                  <c:v>-2.3893369999999998</c:v>
                </c:pt>
                <c:pt idx="756">
                  <c:v>-2.3957069999999998</c:v>
                </c:pt>
                <c:pt idx="757">
                  <c:v>-2.4020860000000002</c:v>
                </c:pt>
                <c:pt idx="758">
                  <c:v>-2.4084729999999999</c:v>
                </c:pt>
                <c:pt idx="759">
                  <c:v>-2.4148679999999998</c:v>
                </c:pt>
                <c:pt idx="760">
                  <c:v>-2.4212720000000001</c:v>
                </c:pt>
                <c:pt idx="761">
                  <c:v>-2.4276840000000002</c:v>
                </c:pt>
                <c:pt idx="762">
                  <c:v>-2.4341050000000002</c:v>
                </c:pt>
                <c:pt idx="763">
                  <c:v>-2.4405350000000001</c:v>
                </c:pt>
                <c:pt idx="764">
                  <c:v>-2.4469720000000001</c:v>
                </c:pt>
                <c:pt idx="765">
                  <c:v>-2.4534189999999998</c:v>
                </c:pt>
                <c:pt idx="766">
                  <c:v>-2.459873</c:v>
                </c:pt>
                <c:pt idx="767">
                  <c:v>-2.4663349999999999</c:v>
                </c:pt>
                <c:pt idx="768">
                  <c:v>-2.4728050000000001</c:v>
                </c:pt>
                <c:pt idx="769">
                  <c:v>-2.4792839999999998</c:v>
                </c:pt>
                <c:pt idx="770">
                  <c:v>-2.48577</c:v>
                </c:pt>
                <c:pt idx="771">
                  <c:v>-2.4922650000000002</c:v>
                </c:pt>
                <c:pt idx="772">
                  <c:v>-2.4987680000000001</c:v>
                </c:pt>
                <c:pt idx="773">
                  <c:v>-2.5052789999999998</c:v>
                </c:pt>
                <c:pt idx="774">
                  <c:v>-2.5117989999999999</c:v>
                </c:pt>
                <c:pt idx="775">
                  <c:v>-2.5183279999999999</c:v>
                </c:pt>
                <c:pt idx="776">
                  <c:v>-2.5248650000000001</c:v>
                </c:pt>
                <c:pt idx="777">
                  <c:v>-2.5314109999999999</c:v>
                </c:pt>
                <c:pt idx="778">
                  <c:v>-2.5379659999999999</c:v>
                </c:pt>
                <c:pt idx="779">
                  <c:v>-2.5445289999999998</c:v>
                </c:pt>
                <c:pt idx="780">
                  <c:v>-2.5510999999999999</c:v>
                </c:pt>
                <c:pt idx="781">
                  <c:v>-2.5576789999999998</c:v>
                </c:pt>
                <c:pt idx="782">
                  <c:v>-2.5642670000000001</c:v>
                </c:pt>
                <c:pt idx="783">
                  <c:v>-2.5708630000000001</c:v>
                </c:pt>
                <c:pt idx="784">
                  <c:v>-2.5774680000000001</c:v>
                </c:pt>
                <c:pt idx="785">
                  <c:v>-2.584082</c:v>
                </c:pt>
                <c:pt idx="786">
                  <c:v>-2.5907040000000001</c:v>
                </c:pt>
                <c:pt idx="787">
                  <c:v>-2.5973359999999999</c:v>
                </c:pt>
                <c:pt idx="788">
                  <c:v>-2.603977</c:v>
                </c:pt>
                <c:pt idx="789">
                  <c:v>-2.610627</c:v>
                </c:pt>
                <c:pt idx="790">
                  <c:v>-2.617286</c:v>
                </c:pt>
                <c:pt idx="791">
                  <c:v>-2.6239539999999999</c:v>
                </c:pt>
                <c:pt idx="792">
                  <c:v>-2.63063</c:v>
                </c:pt>
                <c:pt idx="793">
                  <c:v>-2.6373150000000001</c:v>
                </c:pt>
                <c:pt idx="794">
                  <c:v>-2.6440079999999999</c:v>
                </c:pt>
                <c:pt idx="795">
                  <c:v>-2.650709</c:v>
                </c:pt>
                <c:pt idx="796">
                  <c:v>-2.657419</c:v>
                </c:pt>
                <c:pt idx="797">
                  <c:v>-2.6641379999999999</c:v>
                </c:pt>
                <c:pt idx="798">
                  <c:v>-2.6708660000000002</c:v>
                </c:pt>
                <c:pt idx="799">
                  <c:v>-2.677603</c:v>
                </c:pt>
                <c:pt idx="800">
                  <c:v>-2.6843490000000001</c:v>
                </c:pt>
                <c:pt idx="801">
                  <c:v>-2.6911040000000002</c:v>
                </c:pt>
                <c:pt idx="802">
                  <c:v>-2.6978689999999999</c:v>
                </c:pt>
                <c:pt idx="803">
                  <c:v>-2.7046429999999999</c:v>
                </c:pt>
                <c:pt idx="804">
                  <c:v>-2.7114259999999999</c:v>
                </c:pt>
                <c:pt idx="805">
                  <c:v>-2.7182170000000001</c:v>
                </c:pt>
                <c:pt idx="806">
                  <c:v>-2.7250179999999999</c:v>
                </c:pt>
                <c:pt idx="807">
                  <c:v>-2.731827</c:v>
                </c:pt>
                <c:pt idx="808">
                  <c:v>-2.738645</c:v>
                </c:pt>
                <c:pt idx="809">
                  <c:v>-2.7454710000000002</c:v>
                </c:pt>
                <c:pt idx="810">
                  <c:v>-2.7523070000000001</c:v>
                </c:pt>
                <c:pt idx="811">
                  <c:v>-2.7591510000000001</c:v>
                </c:pt>
                <c:pt idx="812">
                  <c:v>-2.7660040000000001</c:v>
                </c:pt>
                <c:pt idx="813">
                  <c:v>-2.7728660000000001</c:v>
                </c:pt>
                <c:pt idx="814">
                  <c:v>-2.779738</c:v>
                </c:pt>
                <c:pt idx="815">
                  <c:v>-2.7866179999999998</c:v>
                </c:pt>
                <c:pt idx="816">
                  <c:v>-2.793507</c:v>
                </c:pt>
                <c:pt idx="817">
                  <c:v>-2.800405</c:v>
                </c:pt>
                <c:pt idx="818">
                  <c:v>-2.807312</c:v>
                </c:pt>
                <c:pt idx="819">
                  <c:v>-2.814228</c:v>
                </c:pt>
                <c:pt idx="820">
                  <c:v>-2.8211529999999998</c:v>
                </c:pt>
                <c:pt idx="821">
                  <c:v>-2.8280859999999999</c:v>
                </c:pt>
                <c:pt idx="822">
                  <c:v>-2.8350279999999999</c:v>
                </c:pt>
                <c:pt idx="823">
                  <c:v>-2.8419780000000001</c:v>
                </c:pt>
                <c:pt idx="824">
                  <c:v>-2.8489369999999998</c:v>
                </c:pt>
                <c:pt idx="825">
                  <c:v>-2.8559049999999999</c:v>
                </c:pt>
                <c:pt idx="826">
                  <c:v>-2.8628809999999998</c:v>
                </c:pt>
                <c:pt idx="827">
                  <c:v>-2.8698670000000002</c:v>
                </c:pt>
                <c:pt idx="828">
                  <c:v>-2.8768609999999999</c:v>
                </c:pt>
                <c:pt idx="829">
                  <c:v>-2.8838650000000001</c:v>
                </c:pt>
                <c:pt idx="830">
                  <c:v>-2.8908770000000001</c:v>
                </c:pt>
                <c:pt idx="831">
                  <c:v>-2.8978989999999998</c:v>
                </c:pt>
                <c:pt idx="832">
                  <c:v>-2.9049299999999998</c:v>
                </c:pt>
                <c:pt idx="833">
                  <c:v>-2.9119700000000002</c:v>
                </c:pt>
                <c:pt idx="834">
                  <c:v>-2.9190179999999999</c:v>
                </c:pt>
                <c:pt idx="835">
                  <c:v>-2.9260760000000001</c:v>
                </c:pt>
                <c:pt idx="836">
                  <c:v>-2.9331420000000001</c:v>
                </c:pt>
                <c:pt idx="837">
                  <c:v>-2.9402170000000001</c:v>
                </c:pt>
                <c:pt idx="838">
                  <c:v>-2.9472999999999998</c:v>
                </c:pt>
                <c:pt idx="839">
                  <c:v>-2.9543919999999999</c:v>
                </c:pt>
                <c:pt idx="840">
                  <c:v>-2.9614940000000001</c:v>
                </c:pt>
                <c:pt idx="841">
                  <c:v>-2.968604</c:v>
                </c:pt>
                <c:pt idx="842">
                  <c:v>-2.9757229999999999</c:v>
                </c:pt>
                <c:pt idx="843">
                  <c:v>-2.98285</c:v>
                </c:pt>
                <c:pt idx="844">
                  <c:v>-2.9899870000000002</c:v>
                </c:pt>
                <c:pt idx="845">
                  <c:v>-2.9971320000000001</c:v>
                </c:pt>
                <c:pt idx="846">
                  <c:v>-3.004286</c:v>
                </c:pt>
                <c:pt idx="847">
                  <c:v>-3.011447</c:v>
                </c:pt>
                <c:pt idx="848">
                  <c:v>-3.0186169999999999</c:v>
                </c:pt>
                <c:pt idx="849">
                  <c:v>-3.0257960000000002</c:v>
                </c:pt>
                <c:pt idx="850">
                  <c:v>-3.0329820000000001</c:v>
                </c:pt>
                <c:pt idx="851">
                  <c:v>-3.0401769999999999</c:v>
                </c:pt>
                <c:pt idx="852">
                  <c:v>-3.0473810000000001</c:v>
                </c:pt>
                <c:pt idx="853">
                  <c:v>-3.0545939999999998</c:v>
                </c:pt>
                <c:pt idx="854">
                  <c:v>-3.0618159999999999</c:v>
                </c:pt>
                <c:pt idx="855">
                  <c:v>-3.0690460000000002</c:v>
                </c:pt>
                <c:pt idx="856">
                  <c:v>-3.0762860000000001</c:v>
                </c:pt>
                <c:pt idx="857">
                  <c:v>-3.0835340000000002</c:v>
                </c:pt>
                <c:pt idx="858">
                  <c:v>-3.0907909999999998</c:v>
                </c:pt>
                <c:pt idx="859">
                  <c:v>-3.0980569999999998</c:v>
                </c:pt>
                <c:pt idx="860">
                  <c:v>-3.1053310000000001</c:v>
                </c:pt>
                <c:pt idx="861">
                  <c:v>-3.1126140000000002</c:v>
                </c:pt>
                <c:pt idx="862">
                  <c:v>-3.1199050000000002</c:v>
                </c:pt>
                <c:pt idx="863">
                  <c:v>-3.1272039999999999</c:v>
                </c:pt>
                <c:pt idx="864">
                  <c:v>-3.134512</c:v>
                </c:pt>
                <c:pt idx="865">
                  <c:v>-3.141829</c:v>
                </c:pt>
                <c:pt idx="866">
                  <c:v>-3.1491549999999999</c:v>
                </c:pt>
                <c:pt idx="867">
                  <c:v>-3.1564890000000001</c:v>
                </c:pt>
                <c:pt idx="868">
                  <c:v>-3.1638329999999999</c:v>
                </c:pt>
                <c:pt idx="869">
                  <c:v>-3.1711849999999999</c:v>
                </c:pt>
                <c:pt idx="870">
                  <c:v>-3.1785459999999999</c:v>
                </c:pt>
                <c:pt idx="871">
                  <c:v>-3.1859160000000002</c:v>
                </c:pt>
                <c:pt idx="872">
                  <c:v>-3.193295</c:v>
                </c:pt>
                <c:pt idx="873">
                  <c:v>-3.200682</c:v>
                </c:pt>
                <c:pt idx="874">
                  <c:v>-3.208078</c:v>
                </c:pt>
                <c:pt idx="875">
                  <c:v>-3.2154820000000002</c:v>
                </c:pt>
                <c:pt idx="876">
                  <c:v>-3.222896</c:v>
                </c:pt>
                <c:pt idx="877">
                  <c:v>-3.2303169999999999</c:v>
                </c:pt>
                <c:pt idx="878">
                  <c:v>-3.2377479999999998</c:v>
                </c:pt>
                <c:pt idx="879">
                  <c:v>-3.245187</c:v>
                </c:pt>
                <c:pt idx="880">
                  <c:v>-3.252634</c:v>
                </c:pt>
                <c:pt idx="881">
                  <c:v>-3.2600910000000001</c:v>
                </c:pt>
                <c:pt idx="882">
                  <c:v>-3.2675559999999999</c:v>
                </c:pt>
                <c:pt idx="883">
                  <c:v>-3.2750300000000001</c:v>
                </c:pt>
                <c:pt idx="884">
                  <c:v>-3.2825129999999998</c:v>
                </c:pt>
                <c:pt idx="885">
                  <c:v>-3.2900040000000002</c:v>
                </c:pt>
                <c:pt idx="886">
                  <c:v>-3.297504</c:v>
                </c:pt>
                <c:pt idx="887">
                  <c:v>-3.3050130000000002</c:v>
                </c:pt>
                <c:pt idx="888">
                  <c:v>-3.3125309999999999</c:v>
                </c:pt>
                <c:pt idx="889">
                  <c:v>-3.3200569999999998</c:v>
                </c:pt>
                <c:pt idx="890">
                  <c:v>-3.3275920000000001</c:v>
                </c:pt>
                <c:pt idx="891">
                  <c:v>-3.3351359999999999</c:v>
                </c:pt>
                <c:pt idx="892">
                  <c:v>-3.342689</c:v>
                </c:pt>
                <c:pt idx="893">
                  <c:v>-3.35025</c:v>
                </c:pt>
                <c:pt idx="894">
                  <c:v>-3.3578199999999998</c:v>
                </c:pt>
                <c:pt idx="895">
                  <c:v>-3.3653979999999999</c:v>
                </c:pt>
                <c:pt idx="896">
                  <c:v>-3.372986</c:v>
                </c:pt>
                <c:pt idx="897">
                  <c:v>-3.380582</c:v>
                </c:pt>
                <c:pt idx="898">
                  <c:v>-3.388188</c:v>
                </c:pt>
                <c:pt idx="899">
                  <c:v>-3.3958020000000002</c:v>
                </c:pt>
                <c:pt idx="900">
                  <c:v>-3.4034249999999999</c:v>
                </c:pt>
                <c:pt idx="901">
                  <c:v>-3.4110559999999999</c:v>
                </c:pt>
                <c:pt idx="902">
                  <c:v>-3.4186969999999999</c:v>
                </c:pt>
                <c:pt idx="903">
                  <c:v>-3.4263460000000001</c:v>
                </c:pt>
                <c:pt idx="904">
                  <c:v>-3.4340039999999998</c:v>
                </c:pt>
                <c:pt idx="905">
                  <c:v>-3.4416709999999999</c:v>
                </c:pt>
                <c:pt idx="906">
                  <c:v>-3.4493469999999999</c:v>
                </c:pt>
                <c:pt idx="907">
                  <c:v>-3.4570310000000002</c:v>
                </c:pt>
                <c:pt idx="908">
                  <c:v>-3.4647260000000002</c:v>
                </c:pt>
                <c:pt idx="909">
                  <c:v>-3.472429</c:v>
                </c:pt>
                <c:pt idx="910">
                  <c:v>-3.4801410000000002</c:v>
                </c:pt>
                <c:pt idx="911">
                  <c:v>-3.4878629999999999</c:v>
                </c:pt>
                <c:pt idx="912">
                  <c:v>-3.495593</c:v>
                </c:pt>
                <c:pt idx="913">
                  <c:v>-3.5033319999999999</c:v>
                </c:pt>
                <c:pt idx="914">
                  <c:v>-3.5110800000000002</c:v>
                </c:pt>
                <c:pt idx="915">
                  <c:v>-3.518837</c:v>
                </c:pt>
                <c:pt idx="916">
                  <c:v>-3.526602</c:v>
                </c:pt>
                <c:pt idx="917">
                  <c:v>-3.534376</c:v>
                </c:pt>
                <c:pt idx="918">
                  <c:v>-3.5421580000000001</c:v>
                </c:pt>
                <c:pt idx="919">
                  <c:v>-3.5499499999999999</c:v>
                </c:pt>
                <c:pt idx="920">
                  <c:v>-3.5577510000000001</c:v>
                </c:pt>
                <c:pt idx="921">
                  <c:v>-3.5655600000000001</c:v>
                </c:pt>
                <c:pt idx="922">
                  <c:v>-3.5733790000000001</c:v>
                </c:pt>
                <c:pt idx="923">
                  <c:v>-3.5812059999999999</c:v>
                </c:pt>
                <c:pt idx="924">
                  <c:v>-3.5890420000000001</c:v>
                </c:pt>
                <c:pt idx="925">
                  <c:v>-3.5968870000000002</c:v>
                </c:pt>
                <c:pt idx="926">
                  <c:v>-3.6047400000000001</c:v>
                </c:pt>
                <c:pt idx="927">
                  <c:v>-3.6126019999999999</c:v>
                </c:pt>
                <c:pt idx="928">
                  <c:v>-3.6204719999999999</c:v>
                </c:pt>
                <c:pt idx="929">
                  <c:v>-3.6283509999999999</c:v>
                </c:pt>
                <c:pt idx="930">
                  <c:v>-3.6362390000000002</c:v>
                </c:pt>
                <c:pt idx="931">
                  <c:v>-3.6441349999999999</c:v>
                </c:pt>
                <c:pt idx="932">
                  <c:v>-3.6520410000000001</c:v>
                </c:pt>
                <c:pt idx="933">
                  <c:v>-3.6599550000000001</c:v>
                </c:pt>
                <c:pt idx="934">
                  <c:v>-3.667878</c:v>
                </c:pt>
                <c:pt idx="935">
                  <c:v>-3.6758090000000001</c:v>
                </c:pt>
                <c:pt idx="936">
                  <c:v>-3.6837499999999999</c:v>
                </c:pt>
                <c:pt idx="937">
                  <c:v>-3.6916989999999998</c:v>
                </c:pt>
                <c:pt idx="938">
                  <c:v>-3.6996579999999999</c:v>
                </c:pt>
                <c:pt idx="939">
                  <c:v>-3.7076250000000002</c:v>
                </c:pt>
                <c:pt idx="940">
                  <c:v>-3.7156009999999999</c:v>
                </c:pt>
                <c:pt idx="941">
                  <c:v>-3.7235849999999999</c:v>
                </c:pt>
                <c:pt idx="942">
                  <c:v>-3.731579</c:v>
                </c:pt>
                <c:pt idx="943">
                  <c:v>-3.7395809999999998</c:v>
                </c:pt>
                <c:pt idx="944">
                  <c:v>-3.747592</c:v>
                </c:pt>
                <c:pt idx="945">
                  <c:v>-3.7556129999999999</c:v>
                </c:pt>
                <c:pt idx="946">
                  <c:v>-3.7636419999999999</c:v>
                </c:pt>
                <c:pt idx="947">
                  <c:v>-3.7716799999999999</c:v>
                </c:pt>
                <c:pt idx="948">
                  <c:v>-3.779728</c:v>
                </c:pt>
                <c:pt idx="949">
                  <c:v>-3.787785</c:v>
                </c:pt>
                <c:pt idx="950">
                  <c:v>-3.7958500000000002</c:v>
                </c:pt>
                <c:pt idx="951">
                  <c:v>-3.803925</c:v>
                </c:pt>
                <c:pt idx="952">
                  <c:v>-3.8120090000000002</c:v>
                </c:pt>
                <c:pt idx="953">
                  <c:v>-3.8201019999999999</c:v>
                </c:pt>
                <c:pt idx="954">
                  <c:v>-3.8282050000000001</c:v>
                </c:pt>
                <c:pt idx="955">
                  <c:v>-3.8363160000000001</c:v>
                </c:pt>
                <c:pt idx="956">
                  <c:v>-3.8444370000000001</c:v>
                </c:pt>
                <c:pt idx="957">
                  <c:v>-3.8525659999999999</c:v>
                </c:pt>
                <c:pt idx="958">
                  <c:v>-3.860706</c:v>
                </c:pt>
                <c:pt idx="959">
                  <c:v>-3.8688539999999998</c:v>
                </c:pt>
                <c:pt idx="960">
                  <c:v>-3.8770120000000001</c:v>
                </c:pt>
                <c:pt idx="961">
                  <c:v>-3.8851789999999999</c:v>
                </c:pt>
                <c:pt idx="962">
                  <c:v>-3.8933559999999998</c:v>
                </c:pt>
                <c:pt idx="963">
                  <c:v>-3.9015420000000001</c:v>
                </c:pt>
                <c:pt idx="964">
                  <c:v>-3.9097369999999998</c:v>
                </c:pt>
                <c:pt idx="965">
                  <c:v>-3.917942</c:v>
                </c:pt>
                <c:pt idx="966">
                  <c:v>-3.9261560000000002</c:v>
                </c:pt>
                <c:pt idx="967">
                  <c:v>-3.93438</c:v>
                </c:pt>
                <c:pt idx="968">
                  <c:v>-3.9426130000000001</c:v>
                </c:pt>
                <c:pt idx="969">
                  <c:v>-3.9508549999999998</c:v>
                </c:pt>
                <c:pt idx="970">
                  <c:v>-3.9591059999999998</c:v>
                </c:pt>
                <c:pt idx="971">
                  <c:v>-3.9673669999999999</c:v>
                </c:pt>
                <c:pt idx="972">
                  <c:v>-3.975638</c:v>
                </c:pt>
                <c:pt idx="973">
                  <c:v>-3.9839190000000002</c:v>
                </c:pt>
                <c:pt idx="974">
                  <c:v>-3.99221</c:v>
                </c:pt>
                <c:pt idx="975">
                  <c:v>-4.0005100000000002</c:v>
                </c:pt>
                <c:pt idx="976">
                  <c:v>-4.0088210000000002</c:v>
                </c:pt>
                <c:pt idx="977">
                  <c:v>-4.0171419999999998</c:v>
                </c:pt>
                <c:pt idx="978">
                  <c:v>-4.0254729999999999</c:v>
                </c:pt>
                <c:pt idx="979">
                  <c:v>-4.0338139999999996</c:v>
                </c:pt>
                <c:pt idx="980">
                  <c:v>-4.0421639999999996</c:v>
                </c:pt>
                <c:pt idx="981">
                  <c:v>-4.0505240000000002</c:v>
                </c:pt>
                <c:pt idx="982">
                  <c:v>-4.0588949999999997</c:v>
                </c:pt>
                <c:pt idx="983">
                  <c:v>-4.0672750000000004</c:v>
                </c:pt>
                <c:pt idx="984">
                  <c:v>-4.0756649999999999</c:v>
                </c:pt>
                <c:pt idx="985">
                  <c:v>-4.084066</c:v>
                </c:pt>
                <c:pt idx="986">
                  <c:v>-4.0924779999999998</c:v>
                </c:pt>
                <c:pt idx="987">
                  <c:v>-4.1009000000000002</c:v>
                </c:pt>
                <c:pt idx="988">
                  <c:v>-4.1093330000000003</c:v>
                </c:pt>
                <c:pt idx="989">
                  <c:v>-4.1177760000000001</c:v>
                </c:pt>
                <c:pt idx="990">
                  <c:v>-4.1262309999999998</c:v>
                </c:pt>
                <c:pt idx="991">
                  <c:v>-4.1346949999999998</c:v>
                </c:pt>
                <c:pt idx="992">
                  <c:v>-4.1431709999999997</c:v>
                </c:pt>
                <c:pt idx="993">
                  <c:v>-4.1516570000000002</c:v>
                </c:pt>
                <c:pt idx="994">
                  <c:v>-4.1601540000000004</c:v>
                </c:pt>
                <c:pt idx="995">
                  <c:v>-4.1686620000000003</c:v>
                </c:pt>
                <c:pt idx="996">
                  <c:v>-4.1771799999999999</c:v>
                </c:pt>
                <c:pt idx="997">
                  <c:v>-4.1857100000000003</c:v>
                </c:pt>
                <c:pt idx="998">
                  <c:v>-4.1942519999999996</c:v>
                </c:pt>
                <c:pt idx="999">
                  <c:v>-4.2028049999999997</c:v>
                </c:pt>
                <c:pt idx="1000">
                  <c:v>-4.2113690000000004</c:v>
                </c:pt>
                <c:pt idx="1001">
                  <c:v>-4.2199450000000001</c:v>
                </c:pt>
                <c:pt idx="1002">
                  <c:v>-4.2285320000000004</c:v>
                </c:pt>
                <c:pt idx="1003">
                  <c:v>-4.2371309999999998</c:v>
                </c:pt>
                <c:pt idx="1004">
                  <c:v>-4.2457399999999996</c:v>
                </c:pt>
                <c:pt idx="1005">
                  <c:v>-4.2543620000000004</c:v>
                </c:pt>
                <c:pt idx="1006">
                  <c:v>-4.262994</c:v>
                </c:pt>
                <c:pt idx="1007">
                  <c:v>-4.2716380000000003</c:v>
                </c:pt>
                <c:pt idx="1008">
                  <c:v>-4.2802930000000003</c:v>
                </c:pt>
                <c:pt idx="1009">
                  <c:v>-4.2889600000000003</c:v>
                </c:pt>
                <c:pt idx="1010">
                  <c:v>-4.2976390000000002</c:v>
                </c:pt>
                <c:pt idx="1011">
                  <c:v>-4.3063289999999999</c:v>
                </c:pt>
                <c:pt idx="1012">
                  <c:v>-4.3150310000000003</c:v>
                </c:pt>
                <c:pt idx="1013">
                  <c:v>-4.3237459999999999</c:v>
                </c:pt>
                <c:pt idx="1014">
                  <c:v>-4.3324720000000001</c:v>
                </c:pt>
                <c:pt idx="1015">
                  <c:v>-4.3412110000000004</c:v>
                </c:pt>
                <c:pt idx="1016">
                  <c:v>-4.3499619999999997</c:v>
                </c:pt>
                <c:pt idx="1017">
                  <c:v>-4.3587249999999997</c:v>
                </c:pt>
                <c:pt idx="1018">
                  <c:v>-4.3674999999999997</c:v>
                </c:pt>
                <c:pt idx="1019">
                  <c:v>-4.3762869999999996</c:v>
                </c:pt>
                <c:pt idx="1020">
                  <c:v>-4.3850860000000003</c:v>
                </c:pt>
                <c:pt idx="1021">
                  <c:v>-4.3938980000000001</c:v>
                </c:pt>
                <c:pt idx="1022">
                  <c:v>-4.4027219999999998</c:v>
                </c:pt>
                <c:pt idx="1023">
                  <c:v>-4.4115580000000003</c:v>
                </c:pt>
                <c:pt idx="1024">
                  <c:v>-4.420407</c:v>
                </c:pt>
                <c:pt idx="1025">
                  <c:v>-4.4292680000000004</c:v>
                </c:pt>
                <c:pt idx="1026">
                  <c:v>-4.4381430000000002</c:v>
                </c:pt>
                <c:pt idx="1027">
                  <c:v>-4.447031</c:v>
                </c:pt>
                <c:pt idx="1028">
                  <c:v>-4.4559319999999998</c:v>
                </c:pt>
                <c:pt idx="1029">
                  <c:v>-4.4648459999999996</c:v>
                </c:pt>
                <c:pt idx="1030">
                  <c:v>-4.4737749999999998</c:v>
                </c:pt>
                <c:pt idx="1031">
                  <c:v>-4.4827159999999999</c:v>
                </c:pt>
                <c:pt idx="1032">
                  <c:v>-4.4916710000000002</c:v>
                </c:pt>
                <c:pt idx="1033">
                  <c:v>-4.5006399999999998</c:v>
                </c:pt>
                <c:pt idx="1034">
                  <c:v>-4.5096220000000002</c:v>
                </c:pt>
                <c:pt idx="1035">
                  <c:v>-4.518618</c:v>
                </c:pt>
                <c:pt idx="1036">
                  <c:v>-4.5276269999999998</c:v>
                </c:pt>
                <c:pt idx="1037">
                  <c:v>-4.536651</c:v>
                </c:pt>
                <c:pt idx="1038">
                  <c:v>-4.5456890000000003</c:v>
                </c:pt>
                <c:pt idx="1039">
                  <c:v>-4.5547409999999999</c:v>
                </c:pt>
                <c:pt idx="1040">
                  <c:v>-4.563809</c:v>
                </c:pt>
                <c:pt idx="1041">
                  <c:v>-4.5728910000000003</c:v>
                </c:pt>
                <c:pt idx="1042">
                  <c:v>-4.5819890000000001</c:v>
                </c:pt>
                <c:pt idx="1043">
                  <c:v>-4.5911030000000004</c:v>
                </c:pt>
                <c:pt idx="1044">
                  <c:v>-4.6002320000000001</c:v>
                </c:pt>
                <c:pt idx="1045">
                  <c:v>-4.6093770000000003</c:v>
                </c:pt>
                <c:pt idx="1046">
                  <c:v>-4.6185369999999999</c:v>
                </c:pt>
                <c:pt idx="1047">
                  <c:v>-4.627713</c:v>
                </c:pt>
                <c:pt idx="1048">
                  <c:v>-4.6369049999999996</c:v>
                </c:pt>
                <c:pt idx="1049">
                  <c:v>-4.6461129999999997</c:v>
                </c:pt>
                <c:pt idx="1050">
                  <c:v>-4.6553370000000003</c:v>
                </c:pt>
                <c:pt idx="1051">
                  <c:v>-4.6645770000000004</c:v>
                </c:pt>
                <c:pt idx="1052">
                  <c:v>-4.6738350000000004</c:v>
                </c:pt>
                <c:pt idx="1053">
                  <c:v>-4.6831100000000001</c:v>
                </c:pt>
                <c:pt idx="1054">
                  <c:v>-4.6924029999999997</c:v>
                </c:pt>
                <c:pt idx="1055">
                  <c:v>-4.7017129999999998</c:v>
                </c:pt>
                <c:pt idx="1056">
                  <c:v>-4.7110409999999998</c:v>
                </c:pt>
                <c:pt idx="1057">
                  <c:v>-4.7203869999999997</c:v>
                </c:pt>
                <c:pt idx="1058">
                  <c:v>-4.7297510000000003</c:v>
                </c:pt>
                <c:pt idx="1059">
                  <c:v>-4.7391329999999998</c:v>
                </c:pt>
                <c:pt idx="1060">
                  <c:v>-4.7485340000000003</c:v>
                </c:pt>
                <c:pt idx="1061">
                  <c:v>-4.7579520000000004</c:v>
                </c:pt>
                <c:pt idx="1062">
                  <c:v>-4.7673899999999998</c:v>
                </c:pt>
                <c:pt idx="1063">
                  <c:v>-4.7768470000000001</c:v>
                </c:pt>
                <c:pt idx="1064">
                  <c:v>-4.7863230000000003</c:v>
                </c:pt>
                <c:pt idx="1065">
                  <c:v>-4.79582</c:v>
                </c:pt>
                <c:pt idx="1066">
                  <c:v>-4.8053359999999996</c:v>
                </c:pt>
                <c:pt idx="1067">
                  <c:v>-4.8148739999999997</c:v>
                </c:pt>
                <c:pt idx="1068">
                  <c:v>-4.8244319999999998</c:v>
                </c:pt>
                <c:pt idx="1069">
                  <c:v>-4.8340120000000004</c:v>
                </c:pt>
                <c:pt idx="1070">
                  <c:v>-4.8436139999999996</c:v>
                </c:pt>
                <c:pt idx="1071">
                  <c:v>-4.853237</c:v>
                </c:pt>
                <c:pt idx="1072">
                  <c:v>-4.8628830000000001</c:v>
                </c:pt>
                <c:pt idx="1073">
                  <c:v>-4.8725509999999996</c:v>
                </c:pt>
                <c:pt idx="1074">
                  <c:v>-4.8822419999999997</c:v>
                </c:pt>
                <c:pt idx="1075">
                  <c:v>-4.8919569999999997</c:v>
                </c:pt>
                <c:pt idx="1076">
                  <c:v>-4.901694</c:v>
                </c:pt>
                <c:pt idx="1077">
                  <c:v>-4.9114550000000001</c:v>
                </c:pt>
                <c:pt idx="1078">
                  <c:v>-4.9212410000000002</c:v>
                </c:pt>
                <c:pt idx="1079">
                  <c:v>-4.9310499999999999</c:v>
                </c:pt>
                <c:pt idx="1080">
                  <c:v>-4.9408849999999997</c:v>
                </c:pt>
                <c:pt idx="1081">
                  <c:v>-4.9507450000000004</c:v>
                </c:pt>
                <c:pt idx="1082">
                  <c:v>-4.9606310000000002</c:v>
                </c:pt>
                <c:pt idx="1083">
                  <c:v>-4.9705430000000002</c:v>
                </c:pt>
                <c:pt idx="1084">
                  <c:v>-4.9804830000000004</c:v>
                </c:pt>
                <c:pt idx="1085">
                  <c:v>-4.9904489999999999</c:v>
                </c:pt>
                <c:pt idx="1086">
                  <c:v>-5.0004439999999999</c:v>
                </c:pt>
                <c:pt idx="1087">
                  <c:v>-5.0104670000000002</c:v>
                </c:pt>
                <c:pt idx="1088">
                  <c:v>-5.0205190000000002</c:v>
                </c:pt>
                <c:pt idx="1089">
                  <c:v>-5.0305989999999996</c:v>
                </c:pt>
                <c:pt idx="1090">
                  <c:v>-5.0407089999999997</c:v>
                </c:pt>
                <c:pt idx="1091">
                  <c:v>-5.0508490000000004</c:v>
                </c:pt>
                <c:pt idx="1092">
                  <c:v>-5.0610200000000001</c:v>
                </c:pt>
                <c:pt idx="1093">
                  <c:v>-5.0712210000000004</c:v>
                </c:pt>
                <c:pt idx="1094">
                  <c:v>-5.0814539999999999</c:v>
                </c:pt>
                <c:pt idx="1095">
                  <c:v>-5.0917199999999996</c:v>
                </c:pt>
                <c:pt idx="1096">
                  <c:v>-5.1020190000000003</c:v>
                </c:pt>
                <c:pt idx="1097">
                  <c:v>-5.1123519999999996</c:v>
                </c:pt>
                <c:pt idx="1098">
                  <c:v>-5.122719</c:v>
                </c:pt>
                <c:pt idx="1099">
                  <c:v>-5.1331220000000002</c:v>
                </c:pt>
                <c:pt idx="1100">
                  <c:v>-5.143561</c:v>
                </c:pt>
                <c:pt idx="1101">
                  <c:v>-5.1540350000000004</c:v>
                </c:pt>
                <c:pt idx="1102">
                  <c:v>-5.1645469999999998</c:v>
                </c:pt>
                <c:pt idx="1103">
                  <c:v>-5.1750959999999999</c:v>
                </c:pt>
                <c:pt idx="1104">
                  <c:v>-5.185683</c:v>
                </c:pt>
                <c:pt idx="1105">
                  <c:v>-5.1963080000000001</c:v>
                </c:pt>
                <c:pt idx="1106">
                  <c:v>-5.2069739999999998</c:v>
                </c:pt>
                <c:pt idx="1107">
                  <c:v>-5.2176799999999997</c:v>
                </c:pt>
                <c:pt idx="1108">
                  <c:v>-5.2284280000000001</c:v>
                </c:pt>
                <c:pt idx="1109">
                  <c:v>-5.2392190000000003</c:v>
                </c:pt>
                <c:pt idx="1110">
                  <c:v>-5.2500540000000004</c:v>
                </c:pt>
                <c:pt idx="1111">
                  <c:v>-5.2609339999999998</c:v>
                </c:pt>
                <c:pt idx="1112">
                  <c:v>-5.2718590000000001</c:v>
                </c:pt>
                <c:pt idx="1113">
                  <c:v>-5.2828309999999998</c:v>
                </c:pt>
                <c:pt idx="1114">
                  <c:v>-5.2938489999999998</c:v>
                </c:pt>
                <c:pt idx="1115">
                  <c:v>-5.3049169999999997</c:v>
                </c:pt>
                <c:pt idx="1116">
                  <c:v>-5.316033</c:v>
                </c:pt>
                <c:pt idx="1117">
                  <c:v>-5.3272000000000004</c:v>
                </c:pt>
                <c:pt idx="1118">
                  <c:v>-5.3384179999999999</c:v>
                </c:pt>
                <c:pt idx="1119">
                  <c:v>-5.3496889999999997</c:v>
                </c:pt>
                <c:pt idx="1120">
                  <c:v>-5.3610150000000001</c:v>
                </c:pt>
                <c:pt idx="1121">
                  <c:v>-5.3723960000000002</c:v>
                </c:pt>
                <c:pt idx="1122">
                  <c:v>-5.3838350000000004</c:v>
                </c:pt>
                <c:pt idx="1123">
                  <c:v>-5.3953319999999998</c:v>
                </c:pt>
                <c:pt idx="1124">
                  <c:v>-5.4068880000000004</c:v>
                </c:pt>
                <c:pt idx="1125">
                  <c:v>-5.4185059999999998</c:v>
                </c:pt>
                <c:pt idx="1126">
                  <c:v>-5.430186</c:v>
                </c:pt>
                <c:pt idx="1127">
                  <c:v>-5.4419310000000003</c:v>
                </c:pt>
                <c:pt idx="1128">
                  <c:v>-5.4537409999999999</c:v>
                </c:pt>
                <c:pt idx="1129">
                  <c:v>-5.4656190000000002</c:v>
                </c:pt>
                <c:pt idx="1130">
                  <c:v>-5.4775650000000002</c:v>
                </c:pt>
                <c:pt idx="1131">
                  <c:v>-5.4895820000000004</c:v>
                </c:pt>
                <c:pt idx="1132">
                  <c:v>-5.501671</c:v>
                </c:pt>
                <c:pt idx="1133">
                  <c:v>-5.5138340000000001</c:v>
                </c:pt>
                <c:pt idx="1134">
                  <c:v>-5.5260720000000001</c:v>
                </c:pt>
                <c:pt idx="1135">
                  <c:v>-5.5383889999999996</c:v>
                </c:pt>
                <c:pt idx="1136">
                  <c:v>-5.5507850000000003</c:v>
                </c:pt>
                <c:pt idx="1137">
                  <c:v>-5.5632630000000001</c:v>
                </c:pt>
                <c:pt idx="1138">
                  <c:v>-5.5758260000000002</c:v>
                </c:pt>
                <c:pt idx="1139">
                  <c:v>-5.588476</c:v>
                </c:pt>
                <c:pt idx="1140">
                  <c:v>-5.6012139999999997</c:v>
                </c:pt>
                <c:pt idx="1141">
                  <c:v>-5.6140439999999998</c:v>
                </c:pt>
                <c:pt idx="1142">
                  <c:v>-5.6269679999999997</c:v>
                </c:pt>
                <c:pt idx="1143">
                  <c:v>-5.6399869999999996</c:v>
                </c:pt>
                <c:pt idx="1144">
                  <c:v>-5.653105</c:v>
                </c:pt>
                <c:pt idx="1145">
                  <c:v>-5.6663249999999996</c:v>
                </c:pt>
                <c:pt idx="1146">
                  <c:v>-5.6796470000000001</c:v>
                </c:pt>
                <c:pt idx="1147">
                  <c:v>-5.6930769999999997</c:v>
                </c:pt>
                <c:pt idx="1148">
                  <c:v>-5.7066160000000004</c:v>
                </c:pt>
                <c:pt idx="1149">
                  <c:v>-5.7202669999999998</c:v>
                </c:pt>
                <c:pt idx="1150">
                  <c:v>-5.7340350000000004</c:v>
                </c:pt>
                <c:pt idx="1151">
                  <c:v>-5.6979220000000002</c:v>
                </c:pt>
                <c:pt idx="1152">
                  <c:v>-5.6619320000000002</c:v>
                </c:pt>
                <c:pt idx="1153">
                  <c:v>-5.6260689999999993</c:v>
                </c:pt>
                <c:pt idx="1154">
                  <c:v>-5.5903349999999996</c:v>
                </c:pt>
                <c:pt idx="1155">
                  <c:v>-5.5547360000000001</c:v>
                </c:pt>
                <c:pt idx="1156">
                  <c:v>-5.5192730000000001</c:v>
                </c:pt>
                <c:pt idx="1157">
                  <c:v>-5.4839510000000002</c:v>
                </c:pt>
                <c:pt idx="1158">
                  <c:v>-5.4487749999999995</c:v>
                </c:pt>
                <c:pt idx="1159">
                  <c:v>-5.413748</c:v>
                </c:pt>
                <c:pt idx="1160">
                  <c:v>-5.3788739999999997</c:v>
                </c:pt>
                <c:pt idx="1161">
                  <c:v>-5.3441590000000003</c:v>
                </c:pt>
                <c:pt idx="1162">
                  <c:v>-5.3096060000000005</c:v>
                </c:pt>
                <c:pt idx="1163">
                  <c:v>-5.2752219999999994</c:v>
                </c:pt>
                <c:pt idx="1164">
                  <c:v>-5.2410119999999996</c:v>
                </c:pt>
                <c:pt idx="1165">
                  <c:v>-5.2069799999999997</c:v>
                </c:pt>
                <c:pt idx="1166">
                  <c:v>-5.173133</c:v>
                </c:pt>
                <c:pt idx="1167">
                  <c:v>-5.1394760000000002</c:v>
                </c:pt>
                <c:pt idx="1168">
                  <c:v>-5.1060129999999999</c:v>
                </c:pt>
                <c:pt idx="1169">
                  <c:v>-5.0727529999999996</c:v>
                </c:pt>
                <c:pt idx="1170">
                  <c:v>-5.0396989999999997</c:v>
                </c:pt>
                <c:pt idx="1171">
                  <c:v>-5.0068600000000005</c:v>
                </c:pt>
                <c:pt idx="1172">
                  <c:v>-4.9742409999999992</c:v>
                </c:pt>
                <c:pt idx="1173">
                  <c:v>-4.9418489999999995</c:v>
                </c:pt>
                <c:pt idx="1174">
                  <c:v>-4.9096909999999996</c:v>
                </c:pt>
                <c:pt idx="1175">
                  <c:v>-4.8777759999999999</c:v>
                </c:pt>
                <c:pt idx="1176">
                  <c:v>-4.8461110000000005</c:v>
                </c:pt>
                <c:pt idx="1177">
                  <c:v>-4.8147040000000008</c:v>
                </c:pt>
                <c:pt idx="1178">
                  <c:v>-4.783563</c:v>
                </c:pt>
                <c:pt idx="1179">
                  <c:v>-4.7526969999999995</c:v>
                </c:pt>
                <c:pt idx="1180">
                  <c:v>-4.7221159999999998</c:v>
                </c:pt>
                <c:pt idx="1181">
                  <c:v>-4.691827</c:v>
                </c:pt>
                <c:pt idx="1182">
                  <c:v>-4.6618410000000008</c:v>
                </c:pt>
                <c:pt idx="1183">
                  <c:v>-4.6321669999999999</c:v>
                </c:pt>
                <c:pt idx="1184">
                  <c:v>-4.6028149999999997</c:v>
                </c:pt>
                <c:pt idx="1185">
                  <c:v>-4.5737969999999999</c:v>
                </c:pt>
                <c:pt idx="1186">
                  <c:v>-4.5451220000000001</c:v>
                </c:pt>
                <c:pt idx="1187">
                  <c:v>-4.5168029999999995</c:v>
                </c:pt>
                <c:pt idx="1188">
                  <c:v>-4.4888499999999993</c:v>
                </c:pt>
                <c:pt idx="1189">
                  <c:v>-4.4612780000000001</c:v>
                </c:pt>
                <c:pt idx="1190">
                  <c:v>-4.4340979999999997</c:v>
                </c:pt>
                <c:pt idx="1191">
                  <c:v>-4.4073250000000002</c:v>
                </c:pt>
                <c:pt idx="1192">
                  <c:v>-4.3809710000000006</c:v>
                </c:pt>
                <c:pt idx="1193">
                  <c:v>-4.3550520000000006</c:v>
                </c:pt>
                <c:pt idx="1194">
                  <c:v>-4.3295829999999995</c:v>
                </c:pt>
                <c:pt idx="1195">
                  <c:v>-4.3045780000000002</c:v>
                </c:pt>
                <c:pt idx="1196">
                  <c:v>-4.2800539999999998</c:v>
                </c:pt>
                <c:pt idx="1197">
                  <c:v>-4.2560289999999998</c:v>
                </c:pt>
                <c:pt idx="1198">
                  <c:v>-4.2325179999999998</c:v>
                </c:pt>
                <c:pt idx="1199">
                  <c:v>-4.2095399999999996</c:v>
                </c:pt>
                <c:pt idx="1200">
                  <c:v>-4.1871150000000004</c:v>
                </c:pt>
                <c:pt idx="1201">
                  <c:v>-4.1652620000000002</c:v>
                </c:pt>
                <c:pt idx="1202">
                  <c:v>-4.1440009999999994</c:v>
                </c:pt>
                <c:pt idx="1203">
                  <c:v>-4.1233549999999992</c:v>
                </c:pt>
                <c:pt idx="1204">
                  <c:v>-4.103345</c:v>
                </c:pt>
                <c:pt idx="1205">
                  <c:v>-4.0839939999999997</c:v>
                </c:pt>
                <c:pt idx="1206">
                  <c:v>-4.0653269999999999</c:v>
                </c:pt>
                <c:pt idx="1207">
                  <c:v>-4.0473689999999998</c:v>
                </c:pt>
                <c:pt idx="1208">
                  <c:v>-4.0301450000000001</c:v>
                </c:pt>
                <c:pt idx="1209">
                  <c:v>-4.0136829999999994</c:v>
                </c:pt>
                <c:pt idx="1210">
                  <c:v>-3.9980120000000001</c:v>
                </c:pt>
                <c:pt idx="1211">
                  <c:v>-3.9831599999999994</c:v>
                </c:pt>
                <c:pt idx="1212">
                  <c:v>-3.96916</c:v>
                </c:pt>
                <c:pt idx="1213">
                  <c:v>-3.9560420000000001</c:v>
                </c:pt>
                <c:pt idx="1214">
                  <c:v>-3.9438409999999999</c:v>
                </c:pt>
                <c:pt idx="1215">
                  <c:v>-3.9325929999999998</c:v>
                </c:pt>
                <c:pt idx="1216">
                  <c:v>-3.9223339999999998</c:v>
                </c:pt>
                <c:pt idx="1217">
                  <c:v>-3.9131040000000001</c:v>
                </c:pt>
                <c:pt idx="1218">
                  <c:v>-3.9049429999999994</c:v>
                </c:pt>
                <c:pt idx="1219">
                  <c:v>-3.8978929999999998</c:v>
                </c:pt>
                <c:pt idx="1220">
                  <c:v>-3.8919990000000002</c:v>
                </c:pt>
                <c:pt idx="1221">
                  <c:v>-3.8873069999999994</c:v>
                </c:pt>
                <c:pt idx="1222">
                  <c:v>-3.8838659999999998</c:v>
                </c:pt>
                <c:pt idx="1223">
                  <c:v>-3.8817269999999997</c:v>
                </c:pt>
                <c:pt idx="1224">
                  <c:v>-3.8809430000000003</c:v>
                </c:pt>
                <c:pt idx="1225">
                  <c:v>-3.88157</c:v>
                </c:pt>
                <c:pt idx="1226">
                  <c:v>-3.8836689999999998</c:v>
                </c:pt>
                <c:pt idx="1227">
                  <c:v>-3.8873019999999996</c:v>
                </c:pt>
                <c:pt idx="1228">
                  <c:v>-3.8925339999999995</c:v>
                </c:pt>
                <c:pt idx="1229">
                  <c:v>-3.8994359999999997</c:v>
                </c:pt>
                <c:pt idx="1230">
                  <c:v>-3.9080820000000003</c:v>
                </c:pt>
                <c:pt idx="1231">
                  <c:v>-3.9185480000000004</c:v>
                </c:pt>
                <c:pt idx="1232">
                  <c:v>-3.930917</c:v>
                </c:pt>
                <c:pt idx="1233">
                  <c:v>-3.9452759999999998</c:v>
                </c:pt>
                <c:pt idx="1234">
                  <c:v>-3.961716</c:v>
                </c:pt>
                <c:pt idx="1235">
                  <c:v>-3.9803350000000002</c:v>
                </c:pt>
                <c:pt idx="1236">
                  <c:v>-4.0012370000000006</c:v>
                </c:pt>
                <c:pt idx="1237">
                  <c:v>-4.0245319999999998</c:v>
                </c:pt>
                <c:pt idx="1238">
                  <c:v>-4.050336999999999</c:v>
                </c:pt>
                <c:pt idx="1239">
                  <c:v>-4.0787789999999999</c:v>
                </c:pt>
                <c:pt idx="1240">
                  <c:v>-4.1099910000000008</c:v>
                </c:pt>
                <c:pt idx="1241">
                  <c:v>-4.1441159999999995</c:v>
                </c:pt>
                <c:pt idx="1242">
                  <c:v>-4.1813060000000002</c:v>
                </c:pt>
                <c:pt idx="1243">
                  <c:v>-4.2217249999999993</c:v>
                </c:pt>
                <c:pt idx="1244">
                  <c:v>-4.2655450000000004</c:v>
                </c:pt>
                <c:pt idx="1245">
                  <c:v>-4.3129519999999992</c:v>
                </c:pt>
                <c:pt idx="1246">
                  <c:v>-4.3641419999999993</c:v>
                </c:pt>
                <c:pt idx="1247">
                  <c:v>-4.4193229999999994</c:v>
                </c:pt>
                <c:pt idx="1248">
                  <c:v>-4.4787140000000001</c:v>
                </c:pt>
                <c:pt idx="1249">
                  <c:v>-4.5425440000000004</c:v>
                </c:pt>
                <c:pt idx="1250">
                  <c:v>-4.6110530000000001</c:v>
                </c:pt>
                <c:pt idx="1251">
                  <c:v>-4.684488</c:v>
                </c:pt>
                <c:pt idx="1252">
                  <c:v>-4.7631049999999986</c:v>
                </c:pt>
                <c:pt idx="1253">
                  <c:v>-4.8471639999999994</c:v>
                </c:pt>
                <c:pt idx="1254">
                  <c:v>-4.9369299999999994</c:v>
                </c:pt>
                <c:pt idx="1255">
                  <c:v>-5.0326599999999999</c:v>
                </c:pt>
                <c:pt idx="1256">
                  <c:v>-5.1346299999999996</c:v>
                </c:pt>
                <c:pt idx="1257">
                  <c:v>-5.2430899999999996</c:v>
                </c:pt>
                <c:pt idx="1258">
                  <c:v>-5.3582900000000002</c:v>
                </c:pt>
                <c:pt idx="1259">
                  <c:v>-5.4804900000000005</c:v>
                </c:pt>
                <c:pt idx="1260">
                  <c:v>-5.60989</c:v>
                </c:pt>
                <c:pt idx="1261">
                  <c:v>-5.7467099999999984</c:v>
                </c:pt>
                <c:pt idx="1262">
                  <c:v>-5.8911100000000003</c:v>
                </c:pt>
                <c:pt idx="1263">
                  <c:v>-6.0432399999999991</c:v>
                </c:pt>
                <c:pt idx="1264">
                  <c:v>-6.2031800000000006</c:v>
                </c:pt>
                <c:pt idx="1265">
                  <c:v>-6.3709399999999992</c:v>
                </c:pt>
                <c:pt idx="1266">
                  <c:v>-6.546479999999999</c:v>
                </c:pt>
                <c:pt idx="1267">
                  <c:v>-6.72966</c:v>
                </c:pt>
                <c:pt idx="1268">
                  <c:v>-6.9202399999999997</c:v>
                </c:pt>
                <c:pt idx="1269">
                  <c:v>-7.1178999999999997</c:v>
                </c:pt>
                <c:pt idx="1270">
                  <c:v>-7.3221600000000002</c:v>
                </c:pt>
                <c:pt idx="1271">
                  <c:v>-7.53247</c:v>
                </c:pt>
                <c:pt idx="1272">
                  <c:v>-7.7481400000000002</c:v>
                </c:pt>
                <c:pt idx="1273">
                  <c:v>-7.9683899999999994</c:v>
                </c:pt>
                <c:pt idx="1274">
                  <c:v>-8.1923199999999987</c:v>
                </c:pt>
                <c:pt idx="1275">
                  <c:v>-8.4189500000000006</c:v>
                </c:pt>
                <c:pt idx="1276">
                  <c:v>-8.6472099999999994</c:v>
                </c:pt>
                <c:pt idx="1277">
                  <c:v>-8.8759599999999992</c:v>
                </c:pt>
                <c:pt idx="1278">
                  <c:v>-9.10398</c:v>
                </c:pt>
                <c:pt idx="1279">
                  <c:v>-9.3300100000000015</c:v>
                </c:pt>
                <c:pt idx="1280">
                  <c:v>-9.5527300000000004</c:v>
                </c:pt>
                <c:pt idx="1281">
                  <c:v>-9.7707499999999996</c:v>
                </c:pt>
                <c:pt idx="1282">
                  <c:v>-9.98264</c:v>
                </c:pt>
                <c:pt idx="1283">
                  <c:v>-10.186950000000001</c:v>
                </c:pt>
                <c:pt idx="1284">
                  <c:v>-10.38213</c:v>
                </c:pt>
                <c:pt idx="1285">
                  <c:v>-10.56662</c:v>
                </c:pt>
                <c:pt idx="1286">
                  <c:v>-10.738799999999998</c:v>
                </c:pt>
                <c:pt idx="1287">
                  <c:v>-10.897009999999998</c:v>
                </c:pt>
                <c:pt idx="1288">
                  <c:v>-11.03955</c:v>
                </c:pt>
                <c:pt idx="1289">
                  <c:v>-11.16469</c:v>
                </c:pt>
                <c:pt idx="1290">
                  <c:v>-11.270679999999999</c:v>
                </c:pt>
                <c:pt idx="1291">
                  <c:v>-11.35576</c:v>
                </c:pt>
                <c:pt idx="1292">
                  <c:v>-11.418209999999998</c:v>
                </c:pt>
                <c:pt idx="1293">
                  <c:v>-11.45632</c:v>
                </c:pt>
                <c:pt idx="1294">
                  <c:v>-11.468440000000001</c:v>
                </c:pt>
                <c:pt idx="1295">
                  <c:v>-11.452999999999999</c:v>
                </c:pt>
                <c:pt idx="1296">
                  <c:v>-11.408539999999999</c:v>
                </c:pt>
                <c:pt idx="1297">
                  <c:v>-11.333739999999999</c:v>
                </c:pt>
                <c:pt idx="1298">
                  <c:v>-11.227449999999999</c:v>
                </c:pt>
                <c:pt idx="1299">
                  <c:v>-11.08867</c:v>
                </c:pt>
                <c:pt idx="1300">
                  <c:v>-10.91667</c:v>
                </c:pt>
                <c:pt idx="1301">
                  <c:v>-10.710889999999999</c:v>
                </c:pt>
                <c:pt idx="1302">
                  <c:v>-10.471069999999997</c:v>
                </c:pt>
                <c:pt idx="1303">
                  <c:v>-10.197180000000001</c:v>
                </c:pt>
                <c:pt idx="1304">
                  <c:v>-9.8894599999999997</c:v>
                </c:pt>
                <c:pt idx="1305">
                  <c:v>-9.548449999999999</c:v>
                </c:pt>
                <c:pt idx="1306">
                  <c:v>-9.1749599999999987</c:v>
                </c:pt>
                <c:pt idx="1307">
                  <c:v>-8.7700800000000001</c:v>
                </c:pt>
                <c:pt idx="1308">
                  <c:v>-8.3351999999999986</c:v>
                </c:pt>
                <c:pt idx="1309">
                  <c:v>-7.8719600000000005</c:v>
                </c:pt>
                <c:pt idx="1310">
                  <c:v>-7.3823100000000004</c:v>
                </c:pt>
                <c:pt idx="1311">
                  <c:v>-6.868409999999999</c:v>
                </c:pt>
                <c:pt idx="1312">
                  <c:v>-6.3327000000000009</c:v>
                </c:pt>
                <c:pt idx="1313">
                  <c:v>-5.7778200000000002</c:v>
                </c:pt>
                <c:pt idx="1314">
                  <c:v>-5.2065799999999989</c:v>
                </c:pt>
                <c:pt idx="1315">
                  <c:v>-4.6219699999999992</c:v>
                </c:pt>
                <c:pt idx="1316">
                  <c:v>-4.0270700000000001</c:v>
                </c:pt>
                <c:pt idx="1317">
                  <c:v>-3.4250600000000002</c:v>
                </c:pt>
                <c:pt idx="1318">
                  <c:v>-2.8191299999999995</c:v>
                </c:pt>
                <c:pt idx="1319">
                  <c:v>-2.2124799999999993</c:v>
                </c:pt>
                <c:pt idx="1320">
                  <c:v>-1.6082400000000003</c:v>
                </c:pt>
                <c:pt idx="1321">
                  <c:v>-1.0094589999999997</c:v>
                </c:pt>
                <c:pt idx="1322">
                  <c:v>-0.4190649999999998</c:v>
                </c:pt>
                <c:pt idx="1323">
                  <c:v>0.16017500000000062</c:v>
                </c:pt>
                <c:pt idx="1324">
                  <c:v>0.72567300000000134</c:v>
                </c:pt>
                <c:pt idx="1325">
                  <c:v>1.2750380000000003</c:v>
                </c:pt>
                <c:pt idx="1326">
                  <c:v>1.8060870000000007</c:v>
                </c:pt>
                <c:pt idx="1327">
                  <c:v>2.3168509999999998</c:v>
                </c:pt>
                <c:pt idx="1328">
                  <c:v>2.8055700000000003</c:v>
                </c:pt>
                <c:pt idx="1329">
                  <c:v>3.2706880000000007</c:v>
                </c:pt>
                <c:pt idx="1330">
                  <c:v>3.7108480000000004</c:v>
                </c:pt>
                <c:pt idx="1331">
                  <c:v>4.1248850000000008</c:v>
                </c:pt>
                <c:pt idx="1332">
                  <c:v>4.5118169999999997</c:v>
                </c:pt>
                <c:pt idx="1333">
                  <c:v>4.8708500000000008</c:v>
                </c:pt>
                <c:pt idx="1334">
                  <c:v>5.2013770000000008</c:v>
                </c:pt>
                <c:pt idx="1335">
                  <c:v>5.5029789999999998</c:v>
                </c:pt>
                <c:pt idx="1336">
                  <c:v>5.7754380000000012</c:v>
                </c:pt>
                <c:pt idx="1337">
                  <c:v>6.0187390000000001</c:v>
                </c:pt>
                <c:pt idx="1338">
                  <c:v>6.2330860000000001</c:v>
                </c:pt>
                <c:pt idx="1339">
                  <c:v>6.4189050000000005</c:v>
                </c:pt>
                <c:pt idx="1340">
                  <c:v>6.5768520000000006</c:v>
                </c:pt>
                <c:pt idx="1341">
                  <c:v>6.7078050000000005</c:v>
                </c:pt>
                <c:pt idx="1342">
                  <c:v>6.8128650000000013</c:v>
                </c:pt>
                <c:pt idx="1343">
                  <c:v>6.893338</c:v>
                </c:pt>
                <c:pt idx="1344">
                  <c:v>6.9507190000000012</c:v>
                </c:pt>
                <c:pt idx="1345">
                  <c:v>6.9866609999999998</c:v>
                </c:pt>
                <c:pt idx="1346">
                  <c:v>7.0029470000000007</c:v>
                </c:pt>
                <c:pt idx="1347">
                  <c:v>7.0014540000000016</c:v>
                </c:pt>
                <c:pt idx="1348">
                  <c:v>6.9841100000000003</c:v>
                </c:pt>
                <c:pt idx="1349">
                  <c:v>6.9528580000000009</c:v>
                </c:pt>
                <c:pt idx="1350">
                  <c:v>6.9096130000000002</c:v>
                </c:pt>
                <c:pt idx="1351">
                  <c:v>6.85623</c:v>
                </c:pt>
                <c:pt idx="1352">
                  <c:v>6.7944690000000012</c:v>
                </c:pt>
                <c:pt idx="1353">
                  <c:v>6.7259679999999999</c:v>
                </c:pt>
                <c:pt idx="1354">
                  <c:v>6.652222000000001</c:v>
                </c:pt>
                <c:pt idx="1355">
                  <c:v>6.5745690000000003</c:v>
                </c:pt>
                <c:pt idx="1356">
                  <c:v>6.4941840000000006</c:v>
                </c:pt>
                <c:pt idx="1357">
                  <c:v>6.4120790000000021</c:v>
                </c:pt>
                <c:pt idx="1358">
                  <c:v>6.3291150000000007</c:v>
                </c:pt>
                <c:pt idx="1359">
                  <c:v>6.246010000000001</c:v>
                </c:pt>
                <c:pt idx="1360">
                  <c:v>6.1633680000000002</c:v>
                </c:pt>
                <c:pt idx="1361">
                  <c:v>6.0816890000000008</c:v>
                </c:pt>
                <c:pt idx="1362">
                  <c:v>6.0013980000000018</c:v>
                </c:pt>
                <c:pt idx="1363">
                  <c:v>5.9228580000000006</c:v>
                </c:pt>
                <c:pt idx="1364">
                  <c:v>5.8463860000000007</c:v>
                </c:pt>
                <c:pt idx="1365">
                  <c:v>5.7722749999999996</c:v>
                </c:pt>
                <c:pt idx="1366">
                  <c:v>5.7007930000000009</c:v>
                </c:pt>
                <c:pt idx="1367">
                  <c:v>5.6321980000000016</c:v>
                </c:pt>
                <c:pt idx="1368">
                  <c:v>5.566738</c:v>
                </c:pt>
                <c:pt idx="1369">
                  <c:v>5.5046540000000013</c:v>
                </c:pt>
                <c:pt idx="1370">
                  <c:v>5.4461750000000002</c:v>
                </c:pt>
                <c:pt idx="1371">
                  <c:v>5.3915210000000009</c:v>
                </c:pt>
                <c:pt idx="1372">
                  <c:v>5.3408990000000012</c:v>
                </c:pt>
                <c:pt idx="1373">
                  <c:v>5.2944930000000001</c:v>
                </c:pt>
                <c:pt idx="1374">
                  <c:v>5.2524650000000008</c:v>
                </c:pt>
                <c:pt idx="1375">
                  <c:v>5.2149390000000002</c:v>
                </c:pt>
                <c:pt idx="1376">
                  <c:v>5.1820060000000003</c:v>
                </c:pt>
                <c:pt idx="1377">
                  <c:v>5.1537100000000011</c:v>
                </c:pt>
                <c:pt idx="1378">
                  <c:v>5.1300550000000005</c:v>
                </c:pt>
                <c:pt idx="1379">
                  <c:v>5.110996000000001</c:v>
                </c:pt>
                <c:pt idx="1380">
                  <c:v>5.096444</c:v>
                </c:pt>
                <c:pt idx="1381">
                  <c:v>5.0862690000000006</c:v>
                </c:pt>
                <c:pt idx="1382">
                  <c:v>5.0802980000000018</c:v>
                </c:pt>
                <c:pt idx="1383">
                  <c:v>5.0783260000000006</c:v>
                </c:pt>
                <c:pt idx="1384">
                  <c:v>5.0801160000000012</c:v>
                </c:pt>
                <c:pt idx="1385">
                  <c:v>5.085407</c:v>
                </c:pt>
                <c:pt idx="1386">
                  <c:v>5.0939180000000004</c:v>
                </c:pt>
                <c:pt idx="1387">
                  <c:v>5.1053580000000016</c:v>
                </c:pt>
                <c:pt idx="1388">
                  <c:v>5.1194290000000002</c:v>
                </c:pt>
                <c:pt idx="1389">
                  <c:v>5.1358260000000007</c:v>
                </c:pt>
                <c:pt idx="1390">
                  <c:v>5.1542459999999997</c:v>
                </c:pt>
                <c:pt idx="1391">
                  <c:v>5.174386000000001</c:v>
                </c:pt>
                <c:pt idx="1392">
                  <c:v>5.1959470000000012</c:v>
                </c:pt>
                <c:pt idx="1393">
                  <c:v>5.2186340000000007</c:v>
                </c:pt>
                <c:pt idx="1394">
                  <c:v>5.2421570000000006</c:v>
                </c:pt>
                <c:pt idx="1395">
                  <c:v>5.2662279999999999</c:v>
                </c:pt>
                <c:pt idx="1396">
                  <c:v>5.2905620000000004</c:v>
                </c:pt>
                <c:pt idx="1397">
                  <c:v>5.3148750000000016</c:v>
                </c:pt>
                <c:pt idx="1398">
                  <c:v>5.338889</c:v>
                </c:pt>
                <c:pt idx="1399">
                  <c:v>5.3623290000000008</c:v>
                </c:pt>
                <c:pt idx="1400">
                  <c:v>5.3849239999999998</c:v>
                </c:pt>
                <c:pt idx="1401">
                  <c:v>5.4064130000000006</c:v>
                </c:pt>
                <c:pt idx="1402">
                  <c:v>5.426540000000001</c:v>
                </c:pt>
                <c:pt idx="1403">
                  <c:v>5.4450630000000002</c:v>
                </c:pt>
                <c:pt idx="1404">
                  <c:v>5.4617590000000007</c:v>
                </c:pt>
                <c:pt idx="1405">
                  <c:v>5.4764290000000004</c:v>
                </c:pt>
                <c:pt idx="1406">
                  <c:v>5.4888990000000009</c:v>
                </c:pt>
                <c:pt idx="1407">
                  <c:v>5.4990290000000011</c:v>
                </c:pt>
                <c:pt idx="1408">
                  <c:v>5.5067140000000006</c:v>
                </c:pt>
                <c:pt idx="1409">
                  <c:v>5.5118850000000013</c:v>
                </c:pt>
                <c:pt idx="1410">
                  <c:v>5.5145109999999997</c:v>
                </c:pt>
                <c:pt idx="1411">
                  <c:v>5.5146020000000009</c:v>
                </c:pt>
                <c:pt idx="1412">
                  <c:v>5.512201000000001</c:v>
                </c:pt>
                <c:pt idx="1413">
                  <c:v>5.5073850000000002</c:v>
                </c:pt>
                <c:pt idx="1414">
                  <c:v>5.5002620000000011</c:v>
                </c:pt>
                <c:pt idx="1415">
                  <c:v>5.4909650000000001</c:v>
                </c:pt>
                <c:pt idx="1416">
                  <c:v>5.4796470000000008</c:v>
                </c:pt>
                <c:pt idx="1417">
                  <c:v>5.4664780000000013</c:v>
                </c:pt>
                <c:pt idx="1418">
                  <c:v>5.4516400000000003</c:v>
                </c:pt>
                <c:pt idx="1419">
                  <c:v>5.4353180000000005</c:v>
                </c:pt>
                <c:pt idx="1420">
                  <c:v>5.4177060000000008</c:v>
                </c:pt>
                <c:pt idx="1421">
                  <c:v>5.3989950000000011</c:v>
                </c:pt>
                <c:pt idx="1422">
                  <c:v>5.3793740000000021</c:v>
                </c:pt>
                <c:pt idx="1423">
                  <c:v>5.3590309999999999</c:v>
                </c:pt>
                <c:pt idx="1424">
                  <c:v>5.3381450000000008</c:v>
                </c:pt>
                <c:pt idx="1425">
                  <c:v>5.3168980000000001</c:v>
                </c:pt>
                <c:pt idx="1426">
                  <c:v>5.2954650000000001</c:v>
                </c:pt>
                <c:pt idx="1427">
                  <c:v>5.2740230000000015</c:v>
                </c:pt>
                <c:pt idx="1428">
                  <c:v>5.2527480000000004</c:v>
                </c:pt>
                <c:pt idx="1429">
                  <c:v>5.2318170000000013</c:v>
                </c:pt>
                <c:pt idx="1430">
                  <c:v>5.2114069999999995</c:v>
                </c:pt>
                <c:pt idx="1431">
                  <c:v>5.1916989999999998</c:v>
                </c:pt>
                <c:pt idx="1432">
                  <c:v>5.1728780000000008</c:v>
                </c:pt>
                <c:pt idx="1433">
                  <c:v>5.1551330000000011</c:v>
                </c:pt>
                <c:pt idx="1434">
                  <c:v>5.1386550000000017</c:v>
                </c:pt>
                <c:pt idx="1435">
                  <c:v>5.1236320000000006</c:v>
                </c:pt>
                <c:pt idx="1436">
                  <c:v>5.1102530000000002</c:v>
                </c:pt>
                <c:pt idx="1437">
                  <c:v>5.0986990000000016</c:v>
                </c:pt>
                <c:pt idx="1438">
                  <c:v>5.0891400000000004</c:v>
                </c:pt>
                <c:pt idx="1439">
                  <c:v>5.0817340000000009</c:v>
                </c:pt>
                <c:pt idx="1440">
                  <c:v>5.0766179999999999</c:v>
                </c:pt>
                <c:pt idx="1441">
                  <c:v>5.0739020000000004</c:v>
                </c:pt>
                <c:pt idx="1442">
                  <c:v>5.073672000000002</c:v>
                </c:pt>
                <c:pt idx="1443">
                  <c:v>5.075978000000001</c:v>
                </c:pt>
                <c:pt idx="1444">
                  <c:v>5.080839000000001</c:v>
                </c:pt>
                <c:pt idx="1445">
                  <c:v>5.0882360000000002</c:v>
                </c:pt>
                <c:pt idx="1446">
                  <c:v>5.0981130000000014</c:v>
                </c:pt>
                <c:pt idx="1447">
                  <c:v>5.1103780000000008</c:v>
                </c:pt>
                <c:pt idx="1448">
                  <c:v>5.1249060000000011</c:v>
                </c:pt>
                <c:pt idx="1449">
                  <c:v>5.1415400000000009</c:v>
                </c:pt>
                <c:pt idx="1450">
                  <c:v>5.1600929999999998</c:v>
                </c:pt>
                <c:pt idx="1451">
                  <c:v>5.180358</c:v>
                </c:pt>
                <c:pt idx="1452">
                  <c:v>5.2021110000000022</c:v>
                </c:pt>
                <c:pt idx="1453">
                  <c:v>5.2251130000000003</c:v>
                </c:pt>
                <c:pt idx="1454">
                  <c:v>5.2491190000000003</c:v>
                </c:pt>
                <c:pt idx="1455">
                  <c:v>5.2738770000000006</c:v>
                </c:pt>
                <c:pt idx="1456">
                  <c:v>5.2991299999999999</c:v>
                </c:pt>
                <c:pt idx="1457">
                  <c:v>5.3246200000000012</c:v>
                </c:pt>
                <c:pt idx="1458">
                  <c:v>5.3500700000000005</c:v>
                </c:pt>
                <c:pt idx="1459">
                  <c:v>5.3752500000000012</c:v>
                </c:pt>
                <c:pt idx="1460">
                  <c:v>5.3998699999999999</c:v>
                </c:pt>
                <c:pt idx="1461">
                  <c:v>5.4236800000000009</c:v>
                </c:pt>
                <c:pt idx="1462">
                  <c:v>5.446410000000002</c:v>
                </c:pt>
                <c:pt idx="1463">
                  <c:v>5.4678100000000001</c:v>
                </c:pt>
                <c:pt idx="1464">
                  <c:v>5.4876100000000019</c:v>
                </c:pt>
                <c:pt idx="1465">
                  <c:v>5.5055599999999991</c:v>
                </c:pt>
                <c:pt idx="1466">
                  <c:v>5.5214300000000005</c:v>
                </c:pt>
                <c:pt idx="1467">
                  <c:v>5.5349700000000013</c:v>
                </c:pt>
                <c:pt idx="1468">
                  <c:v>5.5459800000000001</c:v>
                </c:pt>
                <c:pt idx="1469">
                  <c:v>5.5542700000000007</c:v>
                </c:pt>
                <c:pt idx="1470">
                  <c:v>5.5596700000000006</c:v>
                </c:pt>
                <c:pt idx="1471">
                  <c:v>5.562050000000001</c:v>
                </c:pt>
                <c:pt idx="1472">
                  <c:v>5.561320000000002</c:v>
                </c:pt>
                <c:pt idx="1473">
                  <c:v>5.5574300000000019</c:v>
                </c:pt>
                <c:pt idx="1474">
                  <c:v>5.5503699999999991</c:v>
                </c:pt>
                <c:pt idx="1475">
                  <c:v>5.5401500000000006</c:v>
                </c:pt>
                <c:pt idx="1476">
                  <c:v>5.5268500000000014</c:v>
                </c:pt>
                <c:pt idx="1477">
                  <c:v>5.5105600000000017</c:v>
                </c:pt>
                <c:pt idx="1478">
                  <c:v>5.4914300000000029</c:v>
                </c:pt>
                <c:pt idx="1479">
                  <c:v>5.469619999999999</c:v>
                </c:pt>
                <c:pt idx="1480">
                  <c:v>5.4453200000000006</c:v>
                </c:pt>
                <c:pt idx="1481">
                  <c:v>5.4187400000000014</c:v>
                </c:pt>
                <c:pt idx="1482">
                  <c:v>5.3901100000000017</c:v>
                </c:pt>
                <c:pt idx="1483">
                  <c:v>5.3596700000000013</c:v>
                </c:pt>
                <c:pt idx="1484">
                  <c:v>5.3276599999999998</c:v>
                </c:pt>
                <c:pt idx="1485">
                  <c:v>5.2943300000000004</c:v>
                </c:pt>
                <c:pt idx="1486">
                  <c:v>5.259920000000001</c:v>
                </c:pt>
                <c:pt idx="1487">
                  <c:v>5.2246800000000011</c:v>
                </c:pt>
                <c:pt idx="1488">
                  <c:v>5.1888700000000014</c:v>
                </c:pt>
                <c:pt idx="1489">
                  <c:v>5.1527399999999997</c:v>
                </c:pt>
                <c:pt idx="1490">
                  <c:v>5.1165199999999995</c:v>
                </c:pt>
                <c:pt idx="1491">
                  <c:v>5.08047</c:v>
                </c:pt>
                <c:pt idx="1492">
                  <c:v>5.0448200000000014</c:v>
                </c:pt>
                <c:pt idx="1493">
                  <c:v>5.0098400000000023</c:v>
                </c:pt>
                <c:pt idx="1494">
                  <c:v>4.9757499999999997</c:v>
                </c:pt>
                <c:pt idx="1495">
                  <c:v>4.9428000000000001</c:v>
                </c:pt>
                <c:pt idx="1496">
                  <c:v>4.9112300000000015</c:v>
                </c:pt>
                <c:pt idx="1497">
                  <c:v>4.881260000000001</c:v>
                </c:pt>
                <c:pt idx="1498">
                  <c:v>4.8531000000000013</c:v>
                </c:pt>
                <c:pt idx="1499">
                  <c:v>4.8269599999999997</c:v>
                </c:pt>
                <c:pt idx="1500">
                  <c:v>4.8030100000000004</c:v>
                </c:pt>
                <c:pt idx="1501">
                  <c:v>4.7814000000000014</c:v>
                </c:pt>
                <c:pt idx="1502">
                  <c:v>4.7622600000000013</c:v>
                </c:pt>
                <c:pt idx="1503">
                  <c:v>4.7456600000000027</c:v>
                </c:pt>
                <c:pt idx="1504">
                  <c:v>4.7316699999999994</c:v>
                </c:pt>
                <c:pt idx="1505">
                  <c:v>4.7202900000000003</c:v>
                </c:pt>
                <c:pt idx="1506">
                  <c:v>4.7115100000000005</c:v>
                </c:pt>
                <c:pt idx="1507">
                  <c:v>4.7052600000000009</c:v>
                </c:pt>
                <c:pt idx="1508">
                  <c:v>4.7014800000000019</c:v>
                </c:pt>
                <c:pt idx="1509">
                  <c:v>4.7000299999999999</c:v>
                </c:pt>
                <c:pt idx="1510">
                  <c:v>4.7007899999999996</c:v>
                </c:pt>
                <c:pt idx="1511">
                  <c:v>4.7035800000000005</c:v>
                </c:pt>
                <c:pt idx="1512">
                  <c:v>4.7082400000000018</c:v>
                </c:pt>
                <c:pt idx="1513">
                  <c:v>4.7145800000000015</c:v>
                </c:pt>
                <c:pt idx="1514">
                  <c:v>4.7224199999999996</c:v>
                </c:pt>
                <c:pt idx="1515">
                  <c:v>4.7315699999999996</c:v>
                </c:pt>
                <c:pt idx="1516">
                  <c:v>4.7418399999999998</c:v>
                </c:pt>
                <c:pt idx="1517">
                  <c:v>4.7530500000000018</c:v>
                </c:pt>
                <c:pt idx="1518">
                  <c:v>4.7650000000000023</c:v>
                </c:pt>
                <c:pt idx="1519">
                  <c:v>4.7775299999999987</c:v>
                </c:pt>
                <c:pt idx="1520">
                  <c:v>4.7904699999999991</c:v>
                </c:pt>
                <c:pt idx="1521">
                  <c:v>4.8036200000000004</c:v>
                </c:pt>
                <c:pt idx="1522">
                  <c:v>4.8168300000000013</c:v>
                </c:pt>
                <c:pt idx="1523">
                  <c:v>4.8299100000000017</c:v>
                </c:pt>
                <c:pt idx="1524">
                  <c:v>4.84267</c:v>
                </c:pt>
                <c:pt idx="1525">
                  <c:v>4.8549399999999991</c:v>
                </c:pt>
                <c:pt idx="1526">
                  <c:v>4.8665099999999999</c:v>
                </c:pt>
                <c:pt idx="1527">
                  <c:v>4.877180000000001</c:v>
                </c:pt>
                <c:pt idx="1528">
                  <c:v>4.8867600000000024</c:v>
                </c:pt>
                <c:pt idx="1529">
                  <c:v>4.8950199999999988</c:v>
                </c:pt>
                <c:pt idx="1530">
                  <c:v>4.9017499999999998</c:v>
                </c:pt>
                <c:pt idx="1531">
                  <c:v>4.906740000000001</c:v>
                </c:pt>
                <c:pt idx="1532">
                  <c:v>4.9098000000000006</c:v>
                </c:pt>
                <c:pt idx="1533">
                  <c:v>4.9107200000000013</c:v>
                </c:pt>
                <c:pt idx="1534">
                  <c:v>4.9093300000000024</c:v>
                </c:pt>
                <c:pt idx="1535">
                  <c:v>4.9055</c:v>
                </c:pt>
                <c:pt idx="1536">
                  <c:v>4.8990900000000011</c:v>
                </c:pt>
                <c:pt idx="1537">
                  <c:v>4.8900200000000016</c:v>
                </c:pt>
                <c:pt idx="1538">
                  <c:v>4.8782500000000013</c:v>
                </c:pt>
                <c:pt idx="1539">
                  <c:v>4.8637700000000024</c:v>
                </c:pt>
                <c:pt idx="1540">
                  <c:v>4.8466000000000005</c:v>
                </c:pt>
                <c:pt idx="1541">
                  <c:v>4.8268300000000011</c:v>
                </c:pt>
                <c:pt idx="1542">
                  <c:v>4.8045600000000022</c:v>
                </c:pt>
                <c:pt idx="1543">
                  <c:v>4.7799500000000013</c:v>
                </c:pt>
                <c:pt idx="1544">
                  <c:v>4.7531600000000029</c:v>
                </c:pt>
                <c:pt idx="1545">
                  <c:v>4.7244200000000003</c:v>
                </c:pt>
                <c:pt idx="1546">
                  <c:v>4.6939400000000013</c:v>
                </c:pt>
                <c:pt idx="1547">
                  <c:v>4.6619600000000005</c:v>
                </c:pt>
                <c:pt idx="1548">
                  <c:v>4.6287500000000019</c:v>
                </c:pt>
                <c:pt idx="1549">
                  <c:v>4.5945700000000027</c:v>
                </c:pt>
                <c:pt idx="1550">
                  <c:v>4.5596899999999998</c:v>
                </c:pt>
                <c:pt idx="1551">
                  <c:v>4.5243800000000007</c:v>
                </c:pt>
                <c:pt idx="1552">
                  <c:v>4.488920000000002</c:v>
                </c:pt>
                <c:pt idx="1553">
                  <c:v>4.4536000000000016</c:v>
                </c:pt>
                <c:pt idx="1554">
                  <c:v>4.4186900000000033</c:v>
                </c:pt>
                <c:pt idx="1555">
                  <c:v>4.3844999999999992</c:v>
                </c:pt>
                <c:pt idx="1556">
                  <c:v>4.3512900000000005</c:v>
                </c:pt>
                <c:pt idx="1557">
                  <c:v>4.31935</c:v>
                </c:pt>
                <c:pt idx="1558">
                  <c:v>4.2889700000000026</c:v>
                </c:pt>
                <c:pt idx="1559">
                  <c:v>4.2604200000000034</c:v>
                </c:pt>
                <c:pt idx="1560">
                  <c:v>4.2339699999999993</c:v>
                </c:pt>
                <c:pt idx="1561">
                  <c:v>4.2098700000000022</c:v>
                </c:pt>
                <c:pt idx="1562">
                  <c:v>4.1883499999999998</c:v>
                </c:pt>
                <c:pt idx="1563">
                  <c:v>4.1696300000000015</c:v>
                </c:pt>
                <c:pt idx="1564">
                  <c:v>4.1538700000000013</c:v>
                </c:pt>
                <c:pt idx="1565">
                  <c:v>4.1412399999999998</c:v>
                </c:pt>
                <c:pt idx="1566">
                  <c:v>4.1318200000000012</c:v>
                </c:pt>
                <c:pt idx="1567">
                  <c:v>4.1257000000000019</c:v>
                </c:pt>
                <c:pt idx="1568">
                  <c:v>4.1228800000000021</c:v>
                </c:pt>
                <c:pt idx="1569">
                  <c:v>4.1233500000000021</c:v>
                </c:pt>
                <c:pt idx="1570">
                  <c:v>4.1270400000000009</c:v>
                </c:pt>
                <c:pt idx="1571">
                  <c:v>4.1338399999999993</c:v>
                </c:pt>
                <c:pt idx="1572">
                  <c:v>4.1436200000000021</c:v>
                </c:pt>
                <c:pt idx="1573">
                  <c:v>4.1562000000000019</c:v>
                </c:pt>
                <c:pt idx="1574">
                  <c:v>4.1713900000000024</c:v>
                </c:pt>
                <c:pt idx="1575">
                  <c:v>4.1889499999999984</c:v>
                </c:pt>
                <c:pt idx="1576">
                  <c:v>4.2086500000000022</c:v>
                </c:pt>
                <c:pt idx="1577">
                  <c:v>4.230240000000002</c:v>
                </c:pt>
                <c:pt idx="1578">
                  <c:v>4.2534600000000005</c:v>
                </c:pt>
                <c:pt idx="1579">
                  <c:v>4.2780600000000035</c:v>
                </c:pt>
                <c:pt idx="1580">
                  <c:v>4.3037799999999997</c:v>
                </c:pt>
                <c:pt idx="1581">
                  <c:v>4.3303700000000021</c:v>
                </c:pt>
                <c:pt idx="1582">
                  <c:v>4.357560000000003</c:v>
                </c:pt>
                <c:pt idx="1583">
                  <c:v>4.3851000000000013</c:v>
                </c:pt>
                <c:pt idx="1584">
                  <c:v>4.4127600000000022</c:v>
                </c:pt>
                <c:pt idx="1585">
                  <c:v>4.4402599999999985</c:v>
                </c:pt>
                <c:pt idx="1586">
                  <c:v>4.4673900000000017</c:v>
                </c:pt>
                <c:pt idx="1587">
                  <c:v>4.4938800000000008</c:v>
                </c:pt>
                <c:pt idx="1588">
                  <c:v>4.5195000000000007</c:v>
                </c:pt>
                <c:pt idx="1589">
                  <c:v>4.5440100000000037</c:v>
                </c:pt>
                <c:pt idx="1590">
                  <c:v>4.5671700000000008</c:v>
                </c:pt>
                <c:pt idx="1591">
                  <c:v>4.588750000000001</c:v>
                </c:pt>
                <c:pt idx="1592">
                  <c:v>4.6085400000000014</c:v>
                </c:pt>
                <c:pt idx="1593">
                  <c:v>4.6263400000000026</c:v>
                </c:pt>
                <c:pt idx="1594">
                  <c:v>4.6419500000000014</c:v>
                </c:pt>
                <c:pt idx="1595">
                  <c:v>4.6552100000000003</c:v>
                </c:pt>
                <c:pt idx="1596">
                  <c:v>4.6660000000000004</c:v>
                </c:pt>
                <c:pt idx="1597">
                  <c:v>4.6742100000000022</c:v>
                </c:pt>
                <c:pt idx="1598">
                  <c:v>4.6797700000000013</c:v>
                </c:pt>
                <c:pt idx="1599">
                  <c:v>4.682660000000002</c:v>
                </c:pt>
                <c:pt idx="1600">
                  <c:v>4.6828900000000004</c:v>
                </c:pt>
                <c:pt idx="1601">
                  <c:v>4.6804900000000025</c:v>
                </c:pt>
                <c:pt idx="1602">
                  <c:v>4.6755600000000008</c:v>
                </c:pt>
                <c:pt idx="1603">
                  <c:v>4.6682000000000023</c:v>
                </c:pt>
                <c:pt idx="1604">
                  <c:v>4.6585600000000014</c:v>
                </c:pt>
                <c:pt idx="1605">
                  <c:v>4.6468099999999986</c:v>
                </c:pt>
                <c:pt idx="1606">
                  <c:v>4.6331400000000009</c:v>
                </c:pt>
                <c:pt idx="1607">
                  <c:v>4.6177600000000005</c:v>
                </c:pt>
                <c:pt idx="1608">
                  <c:v>4.6008800000000036</c:v>
                </c:pt>
                <c:pt idx="1609">
                  <c:v>4.5827300000000015</c:v>
                </c:pt>
                <c:pt idx="1610">
                  <c:v>4.5635300000000001</c:v>
                </c:pt>
                <c:pt idx="1611">
                  <c:v>4.5435100000000013</c:v>
                </c:pt>
                <c:pt idx="1612">
                  <c:v>4.5228900000000003</c:v>
                </c:pt>
                <c:pt idx="1613">
                  <c:v>4.5019000000000027</c:v>
                </c:pt>
                <c:pt idx="1614">
                  <c:v>4.480750000000004</c:v>
                </c:pt>
                <c:pt idx="1615">
                  <c:v>4.4596699999999991</c:v>
                </c:pt>
                <c:pt idx="1616">
                  <c:v>4.4388600000000018</c:v>
                </c:pt>
                <c:pt idx="1617">
                  <c:v>4.4185400000000001</c:v>
                </c:pt>
                <c:pt idx="1618">
                  <c:v>4.3989300000000036</c:v>
                </c:pt>
                <c:pt idx="1619">
                  <c:v>4.3802400000000041</c:v>
                </c:pt>
                <c:pt idx="1620">
                  <c:v>4.3627000000000002</c:v>
                </c:pt>
                <c:pt idx="1621">
                  <c:v>4.3465100000000021</c:v>
                </c:pt>
                <c:pt idx="1622">
                  <c:v>4.3319100000000006</c:v>
                </c:pt>
                <c:pt idx="1623">
                  <c:v>4.319110000000002</c:v>
                </c:pt>
                <c:pt idx="1624">
                  <c:v>4.3083200000000019</c:v>
                </c:pt>
                <c:pt idx="1625">
                  <c:v>4.2997599999999991</c:v>
                </c:pt>
                <c:pt idx="1626">
                  <c:v>4.293610000000001</c:v>
                </c:pt>
                <c:pt idx="1627">
                  <c:v>4.2900400000000012</c:v>
                </c:pt>
                <c:pt idx="1628">
                  <c:v>4.2892100000000006</c:v>
                </c:pt>
                <c:pt idx="1629">
                  <c:v>4.2912500000000016</c:v>
                </c:pt>
                <c:pt idx="1630">
                  <c:v>4.2962400000000009</c:v>
                </c:pt>
                <c:pt idx="1631">
                  <c:v>4.3042400000000001</c:v>
                </c:pt>
                <c:pt idx="1632">
                  <c:v>4.3152700000000017</c:v>
                </c:pt>
                <c:pt idx="1633">
                  <c:v>4.3293000000000035</c:v>
                </c:pt>
                <c:pt idx="1634">
                  <c:v>4.3462900000000033</c:v>
                </c:pt>
                <c:pt idx="1635">
                  <c:v>4.3661400000000015</c:v>
                </c:pt>
                <c:pt idx="1636">
                  <c:v>4.3887199999999993</c:v>
                </c:pt>
                <c:pt idx="1637">
                  <c:v>4.4138700000000028</c:v>
                </c:pt>
                <c:pt idx="1638">
                  <c:v>4.4414100000000012</c:v>
                </c:pt>
                <c:pt idx="1639">
                  <c:v>4.4711200000000026</c:v>
                </c:pt>
                <c:pt idx="1640">
                  <c:v>4.502790000000001</c:v>
                </c:pt>
                <c:pt idx="1641">
                  <c:v>4.5361900000000013</c:v>
                </c:pt>
                <c:pt idx="1642">
                  <c:v>4.5710700000000024</c:v>
                </c:pt>
                <c:pt idx="1643">
                  <c:v>4.6071900000000028</c:v>
                </c:pt>
                <c:pt idx="1644">
                  <c:v>4.644320000000004</c:v>
                </c:pt>
                <c:pt idx="1645">
                  <c:v>4.6822000000000017</c:v>
                </c:pt>
                <c:pt idx="1646">
                  <c:v>4.7205900000000014</c:v>
                </c:pt>
                <c:pt idx="1647">
                  <c:v>4.7592500000000015</c:v>
                </c:pt>
                <c:pt idx="1648">
                  <c:v>4.7979400000000005</c:v>
                </c:pt>
                <c:pt idx="1649">
                  <c:v>4.8364200000000039</c:v>
                </c:pt>
                <c:pt idx="1650">
                  <c:v>4.8744599999999991</c:v>
                </c:pt>
                <c:pt idx="1651">
                  <c:v>4.9118099999999991</c:v>
                </c:pt>
                <c:pt idx="1652">
                  <c:v>4.9482500000000016</c:v>
                </c:pt>
                <c:pt idx="1653">
                  <c:v>4.9835600000000007</c:v>
                </c:pt>
                <c:pt idx="1654">
                  <c:v>5.0175200000000011</c:v>
                </c:pt>
                <c:pt idx="1655">
                  <c:v>5.0499100000000006</c:v>
                </c:pt>
                <c:pt idx="1656">
                  <c:v>5.0805500000000023</c:v>
                </c:pt>
                <c:pt idx="1657">
                  <c:v>5.1092700000000022</c:v>
                </c:pt>
                <c:pt idx="1658">
                  <c:v>5.1359200000000023</c:v>
                </c:pt>
                <c:pt idx="1659">
                  <c:v>5.1603800000000035</c:v>
                </c:pt>
                <c:pt idx="1660">
                  <c:v>5.1825499999999991</c:v>
                </c:pt>
                <c:pt idx="1661">
                  <c:v>5.2023900000000012</c:v>
                </c:pt>
                <c:pt idx="1662">
                  <c:v>5.2198799999999999</c:v>
                </c:pt>
                <c:pt idx="1663">
                  <c:v>5.2350300000000018</c:v>
                </c:pt>
                <c:pt idx="1664">
                  <c:v>5.2478900000000017</c:v>
                </c:pt>
                <c:pt idx="1665">
                  <c:v>5.2585499999999996</c:v>
                </c:pt>
                <c:pt idx="1666">
                  <c:v>5.2671100000000024</c:v>
                </c:pt>
                <c:pt idx="1667">
                  <c:v>5.2737300000000005</c:v>
                </c:pt>
                <c:pt idx="1668">
                  <c:v>5.2785500000000027</c:v>
                </c:pt>
                <c:pt idx="1669">
                  <c:v>5.2817700000000016</c:v>
                </c:pt>
                <c:pt idx="1670">
                  <c:v>5.283570000000001</c:v>
                </c:pt>
                <c:pt idx="1671">
                  <c:v>5.2841400000000007</c:v>
                </c:pt>
                <c:pt idx="1672">
                  <c:v>5.28369</c:v>
                </c:pt>
                <c:pt idx="1673">
                  <c:v>5.2824300000000015</c:v>
                </c:pt>
                <c:pt idx="1674">
                  <c:v>5.2805500000000016</c:v>
                </c:pt>
                <c:pt idx="1675">
                  <c:v>5.2782499999999999</c:v>
                </c:pt>
                <c:pt idx="1676">
                  <c:v>5.275739999999999</c:v>
                </c:pt>
                <c:pt idx="1677">
                  <c:v>5.2731900000000032</c:v>
                </c:pt>
                <c:pt idx="1678">
                  <c:v>5.2708100000000009</c:v>
                </c:pt>
                <c:pt idx="1679">
                  <c:v>5.2687800000000031</c:v>
                </c:pt>
                <c:pt idx="1680">
                  <c:v>5.2672799999999995</c:v>
                </c:pt>
                <c:pt idx="1681">
                  <c:v>5.2665199999999999</c:v>
                </c:pt>
                <c:pt idx="1682">
                  <c:v>5.2666700000000013</c:v>
                </c:pt>
                <c:pt idx="1683">
                  <c:v>5.2679200000000037</c:v>
                </c:pt>
                <c:pt idx="1684">
                  <c:v>5.2704600000000035</c:v>
                </c:pt>
                <c:pt idx="1685">
                  <c:v>5.2744900000000001</c:v>
                </c:pt>
                <c:pt idx="1686">
                  <c:v>5.2801800000000014</c:v>
                </c:pt>
                <c:pt idx="1687">
                  <c:v>5.2877100000000006</c:v>
                </c:pt>
                <c:pt idx="1688">
                  <c:v>5.2972600000000014</c:v>
                </c:pt>
                <c:pt idx="1689">
                  <c:v>5.3089900000000014</c:v>
                </c:pt>
                <c:pt idx="1690">
                  <c:v>5.3230299999999993</c:v>
                </c:pt>
                <c:pt idx="1691">
                  <c:v>5.3395200000000003</c:v>
                </c:pt>
                <c:pt idx="1692">
                  <c:v>5.3585600000000007</c:v>
                </c:pt>
                <c:pt idx="1693">
                  <c:v>5.3802000000000021</c:v>
                </c:pt>
                <c:pt idx="1694">
                  <c:v>5.4045100000000019</c:v>
                </c:pt>
                <c:pt idx="1695">
                  <c:v>5.4314900000000002</c:v>
                </c:pt>
                <c:pt idx="1696">
                  <c:v>5.4611200000000011</c:v>
                </c:pt>
                <c:pt idx="1697">
                  <c:v>5.4933500000000031</c:v>
                </c:pt>
                <c:pt idx="1698">
                  <c:v>5.5280900000000024</c:v>
                </c:pt>
                <c:pt idx="1699">
                  <c:v>5.5652200000000036</c:v>
                </c:pt>
                <c:pt idx="1700">
                  <c:v>5.6046000000000014</c:v>
                </c:pt>
                <c:pt idx="1701">
                  <c:v>5.6460700000000017</c:v>
                </c:pt>
                <c:pt idx="1702">
                  <c:v>5.6894300000000015</c:v>
                </c:pt>
                <c:pt idx="1703">
                  <c:v>5.7344700000000017</c:v>
                </c:pt>
                <c:pt idx="1704">
                  <c:v>5.7809900000000027</c:v>
                </c:pt>
                <c:pt idx="1705">
                  <c:v>5.8287499999999994</c:v>
                </c:pt>
                <c:pt idx="1706">
                  <c:v>5.8775200000000005</c:v>
                </c:pt>
                <c:pt idx="1707">
                  <c:v>5.9270700000000005</c:v>
                </c:pt>
                <c:pt idx="1708">
                  <c:v>5.9771500000000017</c:v>
                </c:pt>
                <c:pt idx="1709">
                  <c:v>6.0275300000000023</c:v>
                </c:pt>
                <c:pt idx="1710">
                  <c:v>6.0779600000000009</c:v>
                </c:pt>
                <c:pt idx="1711">
                  <c:v>6.1282099999999993</c:v>
                </c:pt>
                <c:pt idx="1712">
                  <c:v>6.1780299999999997</c:v>
                </c:pt>
                <c:pt idx="1713">
                  <c:v>6.2271900000000038</c:v>
                </c:pt>
                <c:pt idx="1714">
                  <c:v>6.2754400000000032</c:v>
                </c:pt>
                <c:pt idx="1715">
                  <c:v>6.3225499999999997</c:v>
                </c:pt>
                <c:pt idx="1716">
                  <c:v>6.3682900000000018</c:v>
                </c:pt>
                <c:pt idx="1717">
                  <c:v>6.4124200000000009</c:v>
                </c:pt>
                <c:pt idx="1718">
                  <c:v>6.4547100000000022</c:v>
                </c:pt>
                <c:pt idx="1719">
                  <c:v>6.4949600000000025</c:v>
                </c:pt>
                <c:pt idx="1720">
                  <c:v>6.5329699999999988</c:v>
                </c:pt>
                <c:pt idx="1721">
                  <c:v>6.5685299999999991</c:v>
                </c:pt>
                <c:pt idx="1722">
                  <c:v>6.6015000000000015</c:v>
                </c:pt>
                <c:pt idx="1723">
                  <c:v>6.631730000000001</c:v>
                </c:pt>
                <c:pt idx="1724">
                  <c:v>6.6591200000000015</c:v>
                </c:pt>
                <c:pt idx="1725">
                  <c:v>6.6835799999999992</c:v>
                </c:pt>
                <c:pt idx="1726">
                  <c:v>6.7050800000000024</c:v>
                </c:pt>
                <c:pt idx="1727">
                  <c:v>6.7236100000000008</c:v>
                </c:pt>
                <c:pt idx="1728">
                  <c:v>6.7392200000000031</c:v>
                </c:pt>
                <c:pt idx="1729">
                  <c:v>6.751960000000004</c:v>
                </c:pt>
                <c:pt idx="1730">
                  <c:v>6.7619700000000016</c:v>
                </c:pt>
                <c:pt idx="1731">
                  <c:v>6.7693800000000017</c:v>
                </c:pt>
                <c:pt idx="1732">
                  <c:v>6.7743800000000007</c:v>
                </c:pt>
                <c:pt idx="1733">
                  <c:v>6.7771700000000017</c:v>
                </c:pt>
                <c:pt idx="1734">
                  <c:v>6.777980000000003</c:v>
                </c:pt>
                <c:pt idx="1735">
                  <c:v>6.7770499999999991</c:v>
                </c:pt>
                <c:pt idx="1736">
                  <c:v>6.7746500000000012</c:v>
                </c:pt>
                <c:pt idx="1737">
                  <c:v>6.7710400000000028</c:v>
                </c:pt>
                <c:pt idx="1738">
                  <c:v>6.7665000000000006</c:v>
                </c:pt>
                <c:pt idx="1739">
                  <c:v>6.7613000000000021</c:v>
                </c:pt>
                <c:pt idx="1740">
                  <c:v>6.7557100000000005</c:v>
                </c:pt>
                <c:pt idx="1741">
                  <c:v>6.7500300000000024</c:v>
                </c:pt>
                <c:pt idx="1742">
                  <c:v>6.744530000000001</c:v>
                </c:pt>
                <c:pt idx="1743">
                  <c:v>6.7394800000000004</c:v>
                </c:pt>
                <c:pt idx="1744">
                  <c:v>6.7351700000000037</c:v>
                </c:pt>
                <c:pt idx="1745">
                  <c:v>6.7318700000000007</c:v>
                </c:pt>
                <c:pt idx="1746">
                  <c:v>6.729849999999999</c:v>
                </c:pt>
                <c:pt idx="1747">
                  <c:v>6.729370000000003</c:v>
                </c:pt>
                <c:pt idx="1748">
                  <c:v>6.7306900000000027</c:v>
                </c:pt>
                <c:pt idx="1749">
                  <c:v>6.734060000000003</c:v>
                </c:pt>
                <c:pt idx="1750">
                  <c:v>6.7396899999999995</c:v>
                </c:pt>
                <c:pt idx="1751">
                  <c:v>6.747790000000002</c:v>
                </c:pt>
                <c:pt idx="1752">
                  <c:v>6.75854</c:v>
                </c:pt>
                <c:pt idx="1753">
                  <c:v>6.7720800000000025</c:v>
                </c:pt>
                <c:pt idx="1754">
                  <c:v>6.7885300000000015</c:v>
                </c:pt>
                <c:pt idx="1755">
                  <c:v>6.8079600000000013</c:v>
                </c:pt>
                <c:pt idx="1756">
                  <c:v>6.8303900000000013</c:v>
                </c:pt>
                <c:pt idx="1757">
                  <c:v>6.8558200000000014</c:v>
                </c:pt>
                <c:pt idx="1758">
                  <c:v>6.8842000000000034</c:v>
                </c:pt>
                <c:pt idx="1759">
                  <c:v>6.9154400000000038</c:v>
                </c:pt>
                <c:pt idx="1760">
                  <c:v>6.9494000000000007</c:v>
                </c:pt>
                <c:pt idx="1761">
                  <c:v>6.9859399999999994</c:v>
                </c:pt>
                <c:pt idx="1762">
                  <c:v>7.0248600000000003</c:v>
                </c:pt>
                <c:pt idx="1763">
                  <c:v>7.0659500000000008</c:v>
                </c:pt>
                <c:pt idx="1764">
                  <c:v>7.1089800000000025</c:v>
                </c:pt>
                <c:pt idx="1765">
                  <c:v>7.1537100000000002</c:v>
                </c:pt>
                <c:pt idx="1766">
                  <c:v>7.1998999999999995</c:v>
                </c:pt>
                <c:pt idx="1767">
                  <c:v>7.2472799999999999</c:v>
                </c:pt>
                <c:pt idx="1768">
                  <c:v>7.2956000000000039</c:v>
                </c:pt>
                <c:pt idx="1769">
                  <c:v>7.344610000000003</c:v>
                </c:pt>
                <c:pt idx="1770">
                  <c:v>7.3940400000000004</c:v>
                </c:pt>
                <c:pt idx="1771">
                  <c:v>7.443640000000002</c:v>
                </c:pt>
                <c:pt idx="1772">
                  <c:v>7.4931600000000032</c:v>
                </c:pt>
                <c:pt idx="1773">
                  <c:v>7.5423400000000029</c:v>
                </c:pt>
                <c:pt idx="1774">
                  <c:v>7.5909200000000041</c:v>
                </c:pt>
                <c:pt idx="1775">
                  <c:v>7.6386600000000016</c:v>
                </c:pt>
                <c:pt idx="1776">
                  <c:v>7.6853000000000016</c:v>
                </c:pt>
                <c:pt idx="1777">
                  <c:v>7.730590000000003</c:v>
                </c:pt>
                <c:pt idx="1778">
                  <c:v>7.774280000000001</c:v>
                </c:pt>
                <c:pt idx="1779">
                  <c:v>7.8161300000000011</c:v>
                </c:pt>
                <c:pt idx="1780">
                  <c:v>7.8558999999999983</c:v>
                </c:pt>
                <c:pt idx="1781">
                  <c:v>7.8933900000000001</c:v>
                </c:pt>
                <c:pt idx="1782">
                  <c:v>7.9283800000000006</c:v>
                </c:pt>
                <c:pt idx="1783">
                  <c:v>7.9607000000000028</c:v>
                </c:pt>
                <c:pt idx="1784">
                  <c:v>7.9902100000000011</c:v>
                </c:pt>
                <c:pt idx="1785">
                  <c:v>8.0167999999999999</c:v>
                </c:pt>
                <c:pt idx="1786">
                  <c:v>8.0403699999999994</c:v>
                </c:pt>
                <c:pt idx="1787">
                  <c:v>8.0609000000000002</c:v>
                </c:pt>
                <c:pt idx="1788">
                  <c:v>8.0783800000000028</c:v>
                </c:pt>
                <c:pt idx="1789">
                  <c:v>8.0928400000000025</c:v>
                </c:pt>
                <c:pt idx="1790">
                  <c:v>8.1043500000000002</c:v>
                </c:pt>
                <c:pt idx="1791">
                  <c:v>8.1130200000000059</c:v>
                </c:pt>
                <c:pt idx="1792">
                  <c:v>8.1189700000000009</c:v>
                </c:pt>
                <c:pt idx="1793">
                  <c:v>8.1223599999999969</c:v>
                </c:pt>
                <c:pt idx="1794">
                  <c:v>8.1233800000000045</c:v>
                </c:pt>
                <c:pt idx="1795">
                  <c:v>8.1222199999999987</c:v>
                </c:pt>
                <c:pt idx="1796">
                  <c:v>8.1190800000000038</c:v>
                </c:pt>
                <c:pt idx="1797">
                  <c:v>8.1141700000000014</c:v>
                </c:pt>
                <c:pt idx="1798">
                  <c:v>8.1077300000000001</c:v>
                </c:pt>
                <c:pt idx="1799">
                  <c:v>8.0999600000000029</c:v>
                </c:pt>
                <c:pt idx="1800">
                  <c:v>8.0911000000000008</c:v>
                </c:pt>
                <c:pt idx="1801">
                  <c:v>8.0813600000000037</c:v>
                </c:pt>
                <c:pt idx="1802">
                  <c:v>8.0709700000000026</c:v>
                </c:pt>
                <c:pt idx="1803">
                  <c:v>8.0601599999999998</c:v>
                </c:pt>
                <c:pt idx="1804">
                  <c:v>8.0491400000000013</c:v>
                </c:pt>
                <c:pt idx="1805">
                  <c:v>8.0381399999999985</c:v>
                </c:pt>
                <c:pt idx="1806">
                  <c:v>8.027390000000004</c:v>
                </c:pt>
                <c:pt idx="1807">
                  <c:v>8.017120000000002</c:v>
                </c:pt>
                <c:pt idx="1808">
                  <c:v>8.007559999999998</c:v>
                </c:pt>
                <c:pt idx="1809">
                  <c:v>7.9989500000000042</c:v>
                </c:pt>
                <c:pt idx="1810">
                  <c:v>7.9915100000000017</c:v>
                </c:pt>
                <c:pt idx="1811">
                  <c:v>7.985470000000003</c:v>
                </c:pt>
                <c:pt idx="1812">
                  <c:v>7.9810700000000026</c:v>
                </c:pt>
                <c:pt idx="1813">
                  <c:v>7.9784999999999968</c:v>
                </c:pt>
                <c:pt idx="1814">
                  <c:v>7.977960000000003</c:v>
                </c:pt>
                <c:pt idx="1815">
                  <c:v>7.9796399999999998</c:v>
                </c:pt>
                <c:pt idx="1816">
                  <c:v>7.9836800000000032</c:v>
                </c:pt>
                <c:pt idx="1817">
                  <c:v>7.9902000000000015</c:v>
                </c:pt>
                <c:pt idx="1818">
                  <c:v>7.9992999999999981</c:v>
                </c:pt>
                <c:pt idx="1819">
                  <c:v>8.0110400000000013</c:v>
                </c:pt>
                <c:pt idx="1820">
                  <c:v>8.0254300000000001</c:v>
                </c:pt>
                <c:pt idx="1821">
                  <c:v>8.0424700000000051</c:v>
                </c:pt>
                <c:pt idx="1822">
                  <c:v>8.0621000000000009</c:v>
                </c:pt>
                <c:pt idx="1823">
                  <c:v>8.084229999999998</c:v>
                </c:pt>
                <c:pt idx="1824">
                  <c:v>8.1087500000000041</c:v>
                </c:pt>
                <c:pt idx="1825">
                  <c:v>8.13551</c:v>
                </c:pt>
                <c:pt idx="1826">
                  <c:v>8.1643400000000028</c:v>
                </c:pt>
                <c:pt idx="1827">
                  <c:v>8.1950400000000023</c:v>
                </c:pt>
                <c:pt idx="1828">
                  <c:v>8.227409999999999</c:v>
                </c:pt>
                <c:pt idx="1829">
                  <c:v>8.2612400000000044</c:v>
                </c:pt>
                <c:pt idx="1830">
                  <c:v>8.2962899999999991</c:v>
                </c:pt>
                <c:pt idx="1831">
                  <c:v>8.3323400000000056</c:v>
                </c:pt>
                <c:pt idx="1832">
                  <c:v>8.3691600000000008</c:v>
                </c:pt>
                <c:pt idx="1833">
                  <c:v>8.4065199999999969</c:v>
                </c:pt>
                <c:pt idx="1834">
                  <c:v>8.4441900000000025</c:v>
                </c:pt>
                <c:pt idx="1835">
                  <c:v>8.4819500000000012</c:v>
                </c:pt>
                <c:pt idx="1836">
                  <c:v>8.5195600000000056</c:v>
                </c:pt>
                <c:pt idx="1837">
                  <c:v>8.5568100000000022</c:v>
                </c:pt>
                <c:pt idx="1838">
                  <c:v>8.5934799999999996</c:v>
                </c:pt>
                <c:pt idx="1839">
                  <c:v>8.6293300000000031</c:v>
                </c:pt>
                <c:pt idx="1840">
                  <c:v>8.6641399999999997</c:v>
                </c:pt>
                <c:pt idx="1841">
                  <c:v>8.6977100000000043</c:v>
                </c:pt>
                <c:pt idx="1842">
                  <c:v>8.7298000000000009</c:v>
                </c:pt>
                <c:pt idx="1843">
                  <c:v>8.7602200000000003</c:v>
                </c:pt>
                <c:pt idx="1844">
                  <c:v>8.7887400000000042</c:v>
                </c:pt>
                <c:pt idx="1845">
                  <c:v>8.8152000000000008</c:v>
                </c:pt>
                <c:pt idx="1846">
                  <c:v>8.8394000000000048</c:v>
                </c:pt>
                <c:pt idx="1847">
                  <c:v>8.8611900000000006</c:v>
                </c:pt>
                <c:pt idx="1848">
                  <c:v>8.8804499999999997</c:v>
                </c:pt>
                <c:pt idx="1849">
                  <c:v>8.8970700000000029</c:v>
                </c:pt>
                <c:pt idx="1850">
                  <c:v>8.9109900000000017</c:v>
                </c:pt>
                <c:pt idx="1851">
                  <c:v>8.9221700000000048</c:v>
                </c:pt>
                <c:pt idx="1852">
                  <c:v>8.9306100000000015</c:v>
                </c:pt>
                <c:pt idx="1853">
                  <c:v>8.9363399999999977</c:v>
                </c:pt>
                <c:pt idx="1854">
                  <c:v>8.9394500000000043</c:v>
                </c:pt>
                <c:pt idx="1855">
                  <c:v>8.9400300000000001</c:v>
                </c:pt>
                <c:pt idx="1856">
                  <c:v>8.9382300000000043</c:v>
                </c:pt>
                <c:pt idx="1857">
                  <c:v>8.9342100000000002</c:v>
                </c:pt>
                <c:pt idx="1858">
                  <c:v>8.9281499999999987</c:v>
                </c:pt>
                <c:pt idx="1859">
                  <c:v>8.9202700000000021</c:v>
                </c:pt>
                <c:pt idx="1860">
                  <c:v>8.910779999999999</c:v>
                </c:pt>
                <c:pt idx="1861">
                  <c:v>8.8999200000000052</c:v>
                </c:pt>
                <c:pt idx="1862">
                  <c:v>8.8879100000000015</c:v>
                </c:pt>
                <c:pt idx="1863">
                  <c:v>8.8749899999999968</c:v>
                </c:pt>
                <c:pt idx="1864">
                  <c:v>8.8614100000000029</c:v>
                </c:pt>
                <c:pt idx="1865">
                  <c:v>8.8474000000000004</c:v>
                </c:pt>
                <c:pt idx="1866">
                  <c:v>8.8331900000000054</c:v>
                </c:pt>
                <c:pt idx="1867">
                  <c:v>8.8190400000000011</c:v>
                </c:pt>
                <c:pt idx="1868">
                  <c:v>8.8051699999999968</c:v>
                </c:pt>
                <c:pt idx="1869">
                  <c:v>8.7918100000000017</c:v>
                </c:pt>
                <c:pt idx="1870">
                  <c:v>8.7792099999999991</c:v>
                </c:pt>
                <c:pt idx="1871">
                  <c:v>8.7675800000000059</c:v>
                </c:pt>
                <c:pt idx="1872">
                  <c:v>8.7571800000000017</c:v>
                </c:pt>
                <c:pt idx="1873">
                  <c:v>8.7482199999999999</c:v>
                </c:pt>
                <c:pt idx="1874">
                  <c:v>8.7409400000000019</c:v>
                </c:pt>
                <c:pt idx="1875">
                  <c:v>8.7355499999999999</c:v>
                </c:pt>
                <c:pt idx="1876">
                  <c:v>8.7322700000000033</c:v>
                </c:pt>
                <c:pt idx="1877">
                  <c:v>8.7312900000000013</c:v>
                </c:pt>
                <c:pt idx="1878">
                  <c:v>8.7327899999999978</c:v>
                </c:pt>
                <c:pt idx="1879">
                  <c:v>8.7369300000000045</c:v>
                </c:pt>
                <c:pt idx="1880">
                  <c:v>8.7438399999999987</c:v>
                </c:pt>
                <c:pt idx="1881">
                  <c:v>8.7536200000000051</c:v>
                </c:pt>
                <c:pt idx="1882">
                  <c:v>8.76633</c:v>
                </c:pt>
                <c:pt idx="1883">
                  <c:v>8.7820199999999993</c:v>
                </c:pt>
                <c:pt idx="1884">
                  <c:v>8.8006600000000041</c:v>
                </c:pt>
                <c:pt idx="1885">
                  <c:v>8.8222200000000015</c:v>
                </c:pt>
                <c:pt idx="1886">
                  <c:v>8.8466100000000054</c:v>
                </c:pt>
                <c:pt idx="1887">
                  <c:v>8.8737100000000027</c:v>
                </c:pt>
                <c:pt idx="1888">
                  <c:v>8.9033799999999985</c:v>
                </c:pt>
                <c:pt idx="1889">
                  <c:v>8.9354400000000034</c:v>
                </c:pt>
                <c:pt idx="1890">
                  <c:v>8.9696700000000007</c:v>
                </c:pt>
                <c:pt idx="1891">
                  <c:v>9.0058700000000051</c:v>
                </c:pt>
                <c:pt idx="1892">
                  <c:v>9.0437700000000021</c:v>
                </c:pt>
                <c:pt idx="1893">
                  <c:v>9.0831499999999998</c:v>
                </c:pt>
                <c:pt idx="1894">
                  <c:v>9.1237400000000015</c:v>
                </c:pt>
                <c:pt idx="1895">
                  <c:v>9.16526</c:v>
                </c:pt>
                <c:pt idx="1896">
                  <c:v>9.2074600000000046</c:v>
                </c:pt>
                <c:pt idx="1897">
                  <c:v>9.2500500000000017</c:v>
                </c:pt>
                <c:pt idx="1898">
                  <c:v>9.2927799999999969</c:v>
                </c:pt>
                <c:pt idx="1899">
                  <c:v>9.3353400000000022</c:v>
                </c:pt>
                <c:pt idx="1900">
                  <c:v>9.3774699999999989</c:v>
                </c:pt>
                <c:pt idx="1901">
                  <c:v>9.4188700000000054</c:v>
                </c:pt>
                <c:pt idx="1902">
                  <c:v>9.4592700000000001</c:v>
                </c:pt>
                <c:pt idx="1903">
                  <c:v>9.4983799999999974</c:v>
                </c:pt>
                <c:pt idx="1904">
                  <c:v>9.5359200000000044</c:v>
                </c:pt>
                <c:pt idx="1905">
                  <c:v>9.5716099999999997</c:v>
                </c:pt>
                <c:pt idx="1906">
                  <c:v>9.6051800000000043</c:v>
                </c:pt>
                <c:pt idx="1907">
                  <c:v>9.6363800000000026</c:v>
                </c:pt>
                <c:pt idx="1908">
                  <c:v>9.6649899999999995</c:v>
                </c:pt>
                <c:pt idx="1909">
                  <c:v>9.690800000000003</c:v>
                </c:pt>
                <c:pt idx="1910">
                  <c:v>9.7136400000000016</c:v>
                </c:pt>
                <c:pt idx="1911">
                  <c:v>9.7333700000000043</c:v>
                </c:pt>
                <c:pt idx="1912">
                  <c:v>9.7499099999999999</c:v>
                </c:pt>
                <c:pt idx="1913">
                  <c:v>9.7631999999999977</c:v>
                </c:pt>
                <c:pt idx="1914">
                  <c:v>9.7732400000000013</c:v>
                </c:pt>
                <c:pt idx="1915">
                  <c:v>9.7800800000000017</c:v>
                </c:pt>
                <c:pt idx="1916">
                  <c:v>9.7838000000000029</c:v>
                </c:pt>
                <c:pt idx="1917">
                  <c:v>9.7845200000000006</c:v>
                </c:pt>
                <c:pt idx="1918">
                  <c:v>9.7824200000000054</c:v>
                </c:pt>
                <c:pt idx="1919">
                  <c:v>9.7776900000000033</c:v>
                </c:pt>
                <c:pt idx="1920">
                  <c:v>9.7705599999999997</c:v>
                </c:pt>
                <c:pt idx="1921">
                  <c:v>9.7612600000000036</c:v>
                </c:pt>
                <c:pt idx="1922">
                  <c:v>9.7500700000000009</c:v>
                </c:pt>
                <c:pt idx="1923">
                  <c:v>9.7372600000000062</c:v>
                </c:pt>
                <c:pt idx="1924">
                  <c:v>9.7231100000000019</c:v>
                </c:pt>
                <c:pt idx="1925">
                  <c:v>9.707889999999999</c:v>
                </c:pt>
                <c:pt idx="1926">
                  <c:v>9.691900000000004</c:v>
                </c:pt>
                <c:pt idx="1927">
                  <c:v>9.6753999999999998</c:v>
                </c:pt>
                <c:pt idx="1928">
                  <c:v>9.6586800000000039</c:v>
                </c:pt>
                <c:pt idx="1929">
                  <c:v>9.6420300000000019</c:v>
                </c:pt>
                <c:pt idx="1930">
                  <c:v>9.6256999999999984</c:v>
                </c:pt>
                <c:pt idx="1931">
                  <c:v>9.6099800000000037</c:v>
                </c:pt>
                <c:pt idx="1932">
                  <c:v>9.5951400000000007</c:v>
                </c:pt>
                <c:pt idx="1933">
                  <c:v>9.5814400000000042</c:v>
                </c:pt>
                <c:pt idx="1934">
                  <c:v>9.5691600000000037</c:v>
                </c:pt>
                <c:pt idx="1935">
                  <c:v>9.5585400000000007</c:v>
                </c:pt>
                <c:pt idx="1936">
                  <c:v>9.5498400000000032</c:v>
                </c:pt>
                <c:pt idx="1937">
                  <c:v>9.5433000000000021</c:v>
                </c:pt>
                <c:pt idx="1938">
                  <c:v>9.5391500000000065</c:v>
                </c:pt>
                <c:pt idx="1939">
                  <c:v>9.5375800000000019</c:v>
                </c:pt>
                <c:pt idx="1940">
                  <c:v>9.5387699999999995</c:v>
                </c:pt>
                <c:pt idx="1941">
                  <c:v>9.5428800000000038</c:v>
                </c:pt>
                <c:pt idx="1942">
                  <c:v>9.5500100000000003</c:v>
                </c:pt>
                <c:pt idx="1943">
                  <c:v>9.5602400000000074</c:v>
                </c:pt>
                <c:pt idx="1944">
                  <c:v>9.5736000000000026</c:v>
                </c:pt>
                <c:pt idx="1945">
                  <c:v>9.5900999999999996</c:v>
                </c:pt>
                <c:pt idx="1946">
                  <c:v>9.6096900000000041</c:v>
                </c:pt>
                <c:pt idx="1947">
                  <c:v>9.6323000000000008</c:v>
                </c:pt>
                <c:pt idx="1948">
                  <c:v>9.6578000000000053</c:v>
                </c:pt>
                <c:pt idx="1949">
                  <c:v>9.6860700000000044</c:v>
                </c:pt>
                <c:pt idx="1950">
                  <c:v>9.7169199999999982</c:v>
                </c:pt>
                <c:pt idx="1951">
                  <c:v>9.7501800000000038</c:v>
                </c:pt>
                <c:pt idx="1952">
                  <c:v>9.7856300000000012</c:v>
                </c:pt>
                <c:pt idx="1953">
                  <c:v>9.8230700000000049</c:v>
                </c:pt>
                <c:pt idx="1954">
                  <c:v>9.8622500000000031</c:v>
                </c:pt>
                <c:pt idx="1955">
                  <c:v>9.9029500000000006</c:v>
                </c:pt>
                <c:pt idx="1956">
                  <c:v>9.9449500000000057</c:v>
                </c:pt>
                <c:pt idx="1957">
                  <c:v>9.9880000000000031</c:v>
                </c:pt>
                <c:pt idx="1958">
                  <c:v>10.031880000000005</c:v>
                </c:pt>
                <c:pt idx="1959">
                  <c:v>10.076360000000001</c:v>
                </c:pt>
                <c:pt idx="1960">
                  <c:v>10.121220000000001</c:v>
                </c:pt>
                <c:pt idx="1961">
                  <c:v>10.166220000000003</c:v>
                </c:pt>
                <c:pt idx="1962">
                  <c:v>10.21114</c:v>
                </c:pt>
                <c:pt idx="1963">
                  <c:v>10.255760000000006</c:v>
                </c:pt>
                <c:pt idx="1964">
                  <c:v>10.299840000000003</c:v>
                </c:pt>
                <c:pt idx="1965">
                  <c:v>10.343170000000001</c:v>
                </c:pt>
                <c:pt idx="1966">
                  <c:v>10.385510000000004</c:v>
                </c:pt>
                <c:pt idx="1967">
                  <c:v>10.426660000000002</c:v>
                </c:pt>
                <c:pt idx="1968">
                  <c:v>10.466380000000004</c:v>
                </c:pt>
                <c:pt idx="1969">
                  <c:v>10.504460000000002</c:v>
                </c:pt>
                <c:pt idx="1970">
                  <c:v>10.54072</c:v>
                </c:pt>
                <c:pt idx="1971">
                  <c:v>10.574950000000005</c:v>
                </c:pt>
                <c:pt idx="1972">
                  <c:v>10.60699</c:v>
                </c:pt>
                <c:pt idx="1973">
                  <c:v>10.636700000000005</c:v>
                </c:pt>
                <c:pt idx="1974">
                  <c:v>10.663960000000003</c:v>
                </c:pt>
                <c:pt idx="1975">
                  <c:v>10.688669999999998</c:v>
                </c:pt>
                <c:pt idx="1976">
                  <c:v>10.710780000000003</c:v>
                </c:pt>
                <c:pt idx="1977">
                  <c:v>10.730260000000001</c:v>
                </c:pt>
                <c:pt idx="1978">
                  <c:v>10.747110000000006</c:v>
                </c:pt>
                <c:pt idx="1979">
                  <c:v>10.761370000000003</c:v>
                </c:pt>
                <c:pt idx="1980">
                  <c:v>10.773119999999999</c:v>
                </c:pt>
                <c:pt idx="1981">
                  <c:v>10.782440000000005</c:v>
                </c:pt>
                <c:pt idx="1982">
                  <c:v>10.789470000000001</c:v>
                </c:pt>
                <c:pt idx="1983">
                  <c:v>10.794350000000005</c:v>
                </c:pt>
                <c:pt idx="1984">
                  <c:v>10.797260000000001</c:v>
                </c:pt>
                <c:pt idx="1985">
                  <c:v>10.798380000000002</c:v>
                </c:pt>
                <c:pt idx="1986">
                  <c:v>10.797920000000005</c:v>
                </c:pt>
                <c:pt idx="1987">
                  <c:v>10.79607</c:v>
                </c:pt>
                <c:pt idx="1988">
                  <c:v>10.793070000000007</c:v>
                </c:pt>
                <c:pt idx="1989">
                  <c:v>10.789140000000003</c:v>
                </c:pt>
                <c:pt idx="1990">
                  <c:v>10.784500000000001</c:v>
                </c:pt>
                <c:pt idx="1991">
                  <c:v>10.779390000000003</c:v>
                </c:pt>
                <c:pt idx="1992">
                  <c:v>10.774050000000003</c:v>
                </c:pt>
                <c:pt idx="1993">
                  <c:v>10.768720000000005</c:v>
                </c:pt>
                <c:pt idx="1994">
                  <c:v>10.763640000000002</c:v>
                </c:pt>
                <c:pt idx="1995">
                  <c:v>10.759070000000001</c:v>
                </c:pt>
                <c:pt idx="1996">
                  <c:v>10.755250000000004</c:v>
                </c:pt>
                <c:pt idx="1997">
                  <c:v>10.75244</c:v>
                </c:pt>
                <c:pt idx="1998">
                  <c:v>10.750880000000006</c:v>
                </c:pt>
                <c:pt idx="1999">
                  <c:v>10.750810000000001</c:v>
                </c:pt>
                <c:pt idx="2000">
                  <c:v>10.752479999999998</c:v>
                </c:pt>
                <c:pt idx="2001">
                  <c:v>10.756120000000003</c:v>
                </c:pt>
                <c:pt idx="2002">
                  <c:v>10.761930000000003</c:v>
                </c:pt>
                <c:pt idx="2003">
                  <c:v>10.770100000000006</c:v>
                </c:pt>
                <c:pt idx="2004">
                  <c:v>10.780810000000002</c:v>
                </c:pt>
                <c:pt idx="2005">
                  <c:v>10.79419</c:v>
                </c:pt>
                <c:pt idx="2006">
                  <c:v>10.810330000000004</c:v>
                </c:pt>
                <c:pt idx="2007">
                  <c:v>10.829320000000003</c:v>
                </c:pt>
                <c:pt idx="2008">
                  <c:v>10.851190000000003</c:v>
                </c:pt>
                <c:pt idx="2009">
                  <c:v>10.875920000000001</c:v>
                </c:pt>
                <c:pt idx="2010">
                  <c:v>10.903480000000002</c:v>
                </c:pt>
                <c:pt idx="2011">
                  <c:v>10.933780000000006</c:v>
                </c:pt>
                <c:pt idx="2012">
                  <c:v>10.966720000000002</c:v>
                </c:pt>
                <c:pt idx="2013">
                  <c:v>11.002140000000004</c:v>
                </c:pt>
                <c:pt idx="2014">
                  <c:v>11.039880000000004</c:v>
                </c:pt>
                <c:pt idx="2015">
                  <c:v>11.079740000000001</c:v>
                </c:pt>
                <c:pt idx="2016">
                  <c:v>11.121510000000008</c:v>
                </c:pt>
                <c:pt idx="2017">
                  <c:v>11.164960000000001</c:v>
                </c:pt>
                <c:pt idx="2018">
                  <c:v>11.209860000000006</c:v>
                </c:pt>
                <c:pt idx="2019">
                  <c:v>11.255950000000006</c:v>
                </c:pt>
                <c:pt idx="2020">
                  <c:v>11.302990000000001</c:v>
                </c:pt>
                <c:pt idx="2021">
                  <c:v>11.350730000000006</c:v>
                </c:pt>
                <c:pt idx="2022">
                  <c:v>11.398910000000001</c:v>
                </c:pt>
                <c:pt idx="2023">
                  <c:v>11.447280000000006</c:v>
                </c:pt>
                <c:pt idx="2024">
                  <c:v>11.495580000000004</c:v>
                </c:pt>
                <c:pt idx="2025">
                  <c:v>11.543559999999999</c:v>
                </c:pt>
                <c:pt idx="2026">
                  <c:v>11.590960000000003</c:v>
                </c:pt>
                <c:pt idx="2027">
                  <c:v>11.637520000000002</c:v>
                </c:pt>
                <c:pt idx="2028">
                  <c:v>11.682990000000004</c:v>
                </c:pt>
                <c:pt idx="2029">
                  <c:v>11.727110000000003</c:v>
                </c:pt>
                <c:pt idx="2030">
                  <c:v>11.769629999999999</c:v>
                </c:pt>
                <c:pt idx="2031">
                  <c:v>11.810310000000001</c:v>
                </c:pt>
                <c:pt idx="2032">
                  <c:v>11.848910000000004</c:v>
                </c:pt>
                <c:pt idx="2033">
                  <c:v>11.885230000000007</c:v>
                </c:pt>
                <c:pt idx="2034">
                  <c:v>11.919050000000006</c:v>
                </c:pt>
                <c:pt idx="2035">
                  <c:v>11.950220000000002</c:v>
                </c:pt>
                <c:pt idx="2036">
                  <c:v>11.978600000000007</c:v>
                </c:pt>
                <c:pt idx="2037">
                  <c:v>12.004069999999999</c:v>
                </c:pt>
                <c:pt idx="2038">
                  <c:v>12.026580000000003</c:v>
                </c:pt>
                <c:pt idx="2039">
                  <c:v>12.046110000000006</c:v>
                </c:pt>
                <c:pt idx="2040">
                  <c:v>12.062649999999998</c:v>
                </c:pt>
                <c:pt idx="2041">
                  <c:v>12.076280000000004</c:v>
                </c:pt>
                <c:pt idx="2042">
                  <c:v>12.08708</c:v>
                </c:pt>
                <c:pt idx="2043">
                  <c:v>12.095180000000006</c:v>
                </c:pt>
                <c:pt idx="2044">
                  <c:v>12.100750000000005</c:v>
                </c:pt>
                <c:pt idx="2045">
                  <c:v>12.103960000000001</c:v>
                </c:pt>
                <c:pt idx="2046">
                  <c:v>12.105030000000006</c:v>
                </c:pt>
                <c:pt idx="2047">
                  <c:v>12.104179999999999</c:v>
                </c:pt>
                <c:pt idx="2048">
                  <c:v>12.101630000000007</c:v>
                </c:pt>
                <c:pt idx="2049">
                  <c:v>12.097630000000002</c:v>
                </c:pt>
                <c:pt idx="2050">
                  <c:v>12.092410000000001</c:v>
                </c:pt>
                <c:pt idx="2051">
                  <c:v>12.086210000000001</c:v>
                </c:pt>
                <c:pt idx="2052">
                  <c:v>12.079280000000004</c:v>
                </c:pt>
                <c:pt idx="2053">
                  <c:v>12.071840000000009</c:v>
                </c:pt>
                <c:pt idx="2054">
                  <c:v>12.064120000000003</c:v>
                </c:pt>
                <c:pt idx="2055">
                  <c:v>12.056359999999998</c:v>
                </c:pt>
                <c:pt idx="2056">
                  <c:v>12.048790000000004</c:v>
                </c:pt>
                <c:pt idx="2057">
                  <c:v>12.041640000000001</c:v>
                </c:pt>
                <c:pt idx="2058">
                  <c:v>12.035120000000006</c:v>
                </c:pt>
                <c:pt idx="2059">
                  <c:v>12.02948</c:v>
                </c:pt>
                <c:pt idx="2060">
                  <c:v>12.024949999999997</c:v>
                </c:pt>
                <c:pt idx="2061">
                  <c:v>12.021750000000004</c:v>
                </c:pt>
                <c:pt idx="2062">
                  <c:v>12.020110000000003</c:v>
                </c:pt>
                <c:pt idx="2063">
                  <c:v>12.020260000000007</c:v>
                </c:pt>
                <c:pt idx="2064">
                  <c:v>12.022400000000005</c:v>
                </c:pt>
                <c:pt idx="2065">
                  <c:v>12.026739999999997</c:v>
                </c:pt>
                <c:pt idx="2066">
                  <c:v>12.033450000000002</c:v>
                </c:pt>
                <c:pt idx="2067">
                  <c:v>12.042680000000004</c:v>
                </c:pt>
                <c:pt idx="2068">
                  <c:v>12.054560000000002</c:v>
                </c:pt>
                <c:pt idx="2069">
                  <c:v>12.069180000000003</c:v>
                </c:pt>
                <c:pt idx="2070">
                  <c:v>12.086579999999998</c:v>
                </c:pt>
                <c:pt idx="2071">
                  <c:v>12.106780000000008</c:v>
                </c:pt>
                <c:pt idx="2072">
                  <c:v>12.129760000000005</c:v>
                </c:pt>
                <c:pt idx="2073">
                  <c:v>12.155440000000006</c:v>
                </c:pt>
                <c:pt idx="2074">
                  <c:v>12.18374</c:v>
                </c:pt>
                <c:pt idx="2075">
                  <c:v>12.214500000000001</c:v>
                </c:pt>
                <c:pt idx="2076">
                  <c:v>12.247580000000006</c:v>
                </c:pt>
                <c:pt idx="2077">
                  <c:v>12.282780000000002</c:v>
                </c:pt>
                <c:pt idx="2078">
                  <c:v>12.319880000000005</c:v>
                </c:pt>
                <c:pt idx="2079">
                  <c:v>12.35868</c:v>
                </c:pt>
                <c:pt idx="2080">
                  <c:v>12.398919999999997</c:v>
                </c:pt>
                <c:pt idx="2081">
                  <c:v>12.440390000000001</c:v>
                </c:pt>
                <c:pt idx="2082">
                  <c:v>12.48283</c:v>
                </c:pt>
                <c:pt idx="2083">
                  <c:v>12.526010000000007</c:v>
                </c:pt>
                <c:pt idx="2084">
                  <c:v>12.569700000000005</c:v>
                </c:pt>
                <c:pt idx="2085">
                  <c:v>12.613669999999999</c:v>
                </c:pt>
                <c:pt idx="2086">
                  <c:v>12.657690000000002</c:v>
                </c:pt>
                <c:pt idx="2087">
                  <c:v>12.701520000000002</c:v>
                </c:pt>
                <c:pt idx="2088">
                  <c:v>12.744960000000006</c:v>
                </c:pt>
                <c:pt idx="2089">
                  <c:v>12.787780000000005</c:v>
                </c:pt>
                <c:pt idx="2090">
                  <c:v>12.82976</c:v>
                </c:pt>
                <c:pt idx="2091">
                  <c:v>12.870680000000007</c:v>
                </c:pt>
                <c:pt idx="2092">
                  <c:v>12.910330000000002</c:v>
                </c:pt>
                <c:pt idx="2093">
                  <c:v>12.948490000000007</c:v>
                </c:pt>
                <c:pt idx="2094">
                  <c:v>12.984960000000001</c:v>
                </c:pt>
                <c:pt idx="2095">
                  <c:v>13.019530000000003</c:v>
                </c:pt>
                <c:pt idx="2096">
                  <c:v>13.052000000000007</c:v>
                </c:pt>
                <c:pt idx="2097">
                  <c:v>13.0822</c:v>
                </c:pt>
                <c:pt idx="2098">
                  <c:v>13.109960000000008</c:v>
                </c:pt>
                <c:pt idx="2099">
                  <c:v>13.135150000000003</c:v>
                </c:pt>
                <c:pt idx="2100">
                  <c:v>13.157649999999997</c:v>
                </c:pt>
                <c:pt idx="2101">
                  <c:v>13.177380000000007</c:v>
                </c:pt>
                <c:pt idx="2102">
                  <c:v>13.194290000000002</c:v>
                </c:pt>
                <c:pt idx="2103">
                  <c:v>13.208360000000006</c:v>
                </c:pt>
                <c:pt idx="2104">
                  <c:v>13.2196</c:v>
                </c:pt>
                <c:pt idx="2105">
                  <c:v>13.228079999999999</c:v>
                </c:pt>
                <c:pt idx="2106">
                  <c:v>13.233890000000002</c:v>
                </c:pt>
                <c:pt idx="2107">
                  <c:v>13.237130000000001</c:v>
                </c:pt>
                <c:pt idx="2108">
                  <c:v>13.237980000000007</c:v>
                </c:pt>
                <c:pt idx="2109">
                  <c:v>13.236600000000003</c:v>
                </c:pt>
                <c:pt idx="2110">
                  <c:v>13.23321</c:v>
                </c:pt>
                <c:pt idx="2111">
                  <c:v>13.228010000000005</c:v>
                </c:pt>
                <c:pt idx="2112">
                  <c:v>13.221240000000002</c:v>
                </c:pt>
                <c:pt idx="2113">
                  <c:v>13.213140000000003</c:v>
                </c:pt>
                <c:pt idx="2114">
                  <c:v>13.203970000000005</c:v>
                </c:pt>
                <c:pt idx="2115">
                  <c:v>13.193959999999997</c:v>
                </c:pt>
                <c:pt idx="2116">
                  <c:v>13.183380000000007</c:v>
                </c:pt>
                <c:pt idx="2117">
                  <c:v>13.172490000000003</c:v>
                </c:pt>
                <c:pt idx="2118">
                  <c:v>13.161530000000006</c:v>
                </c:pt>
                <c:pt idx="2119">
                  <c:v>13.150780000000005</c:v>
                </c:pt>
                <c:pt idx="2120">
                  <c:v>13.140479999999997</c:v>
                </c:pt>
                <c:pt idx="2121">
                  <c:v>13.130910000000007</c:v>
                </c:pt>
                <c:pt idx="2122">
                  <c:v>13.122309999999999</c:v>
                </c:pt>
                <c:pt idx="2123">
                  <c:v>13.114940000000004</c:v>
                </c:pt>
                <c:pt idx="2124">
                  <c:v>13.109059999999999</c:v>
                </c:pt>
                <c:pt idx="2125">
                  <c:v>13.104909999999997</c:v>
                </c:pt>
                <c:pt idx="2126">
                  <c:v>13.102710000000002</c:v>
                </c:pt>
                <c:pt idx="2127">
                  <c:v>13.102690000000003</c:v>
                </c:pt>
                <c:pt idx="2128">
                  <c:v>13.105040000000002</c:v>
                </c:pt>
                <c:pt idx="2129">
                  <c:v>13.109920000000002</c:v>
                </c:pt>
                <c:pt idx="2130">
                  <c:v>13.11748</c:v>
                </c:pt>
                <c:pt idx="2131">
                  <c:v>13.127830000000003</c:v>
                </c:pt>
                <c:pt idx="2132">
                  <c:v>13.141030000000001</c:v>
                </c:pt>
                <c:pt idx="2133">
                  <c:v>13.157100000000007</c:v>
                </c:pt>
                <c:pt idx="2134">
                  <c:v>13.17606</c:v>
                </c:pt>
                <c:pt idx="2135">
                  <c:v>13.197839999999999</c:v>
                </c:pt>
                <c:pt idx="2136">
                  <c:v>13.222360000000002</c:v>
                </c:pt>
                <c:pt idx="2137">
                  <c:v>13.24953</c:v>
                </c:pt>
                <c:pt idx="2138">
                  <c:v>13.279180000000004</c:v>
                </c:pt>
                <c:pt idx="2139">
                  <c:v>13.311150000000005</c:v>
                </c:pt>
                <c:pt idx="2140">
                  <c:v>13.345239999999997</c:v>
                </c:pt>
                <c:pt idx="2141">
                  <c:v>13.381260000000005</c:v>
                </c:pt>
                <c:pt idx="2142">
                  <c:v>13.418980000000005</c:v>
                </c:pt>
                <c:pt idx="2143">
                  <c:v>13.458160000000007</c:v>
                </c:pt>
                <c:pt idx="2144">
                  <c:v>13.498580000000004</c:v>
                </c:pt>
                <c:pt idx="2145">
                  <c:v>13.54</c:v>
                </c:pt>
                <c:pt idx="2146">
                  <c:v>13.582180000000001</c:v>
                </c:pt>
                <c:pt idx="2147">
                  <c:v>13.624890000000001</c:v>
                </c:pt>
                <c:pt idx="2148">
                  <c:v>13.667870000000008</c:v>
                </c:pt>
                <c:pt idx="2149">
                  <c:v>13.710890000000006</c:v>
                </c:pt>
                <c:pt idx="2150">
                  <c:v>13.753720000000001</c:v>
                </c:pt>
                <c:pt idx="2151">
                  <c:v>13.796110000000006</c:v>
                </c:pt>
                <c:pt idx="2152">
                  <c:v>13.837810000000005</c:v>
                </c:pt>
                <c:pt idx="2153">
                  <c:v>13.878590000000003</c:v>
                </c:pt>
                <c:pt idx="2154">
                  <c:v>13.918200000000006</c:v>
                </c:pt>
                <c:pt idx="2155">
                  <c:v>13.956389999999999</c:v>
                </c:pt>
                <c:pt idx="2156">
                  <c:v>13.992920000000005</c:v>
                </c:pt>
                <c:pt idx="2157">
                  <c:v>14.02758</c:v>
                </c:pt>
                <c:pt idx="2158">
                  <c:v>14.060120000000005</c:v>
                </c:pt>
                <c:pt idx="2159">
                  <c:v>14.090350000000001</c:v>
                </c:pt>
                <c:pt idx="2160">
                  <c:v>14.118079999999999</c:v>
                </c:pt>
                <c:pt idx="2161">
                  <c:v>14.143140000000002</c:v>
                </c:pt>
                <c:pt idx="2162">
                  <c:v>14.165399999999998</c:v>
                </c:pt>
                <c:pt idx="2163">
                  <c:v>14.184760000000004</c:v>
                </c:pt>
                <c:pt idx="2164">
                  <c:v>14.201170000000005</c:v>
                </c:pt>
                <c:pt idx="2165">
                  <c:v>14.214599999999997</c:v>
                </c:pt>
                <c:pt idx="2166">
                  <c:v>14.225050000000003</c:v>
                </c:pt>
                <c:pt idx="2167">
                  <c:v>14.232599999999998</c:v>
                </c:pt>
                <c:pt idx="2168">
                  <c:v>14.237320000000004</c:v>
                </c:pt>
                <c:pt idx="2169">
                  <c:v>14.239340000000006</c:v>
                </c:pt>
                <c:pt idx="2170">
                  <c:v>14.23883</c:v>
                </c:pt>
                <c:pt idx="2171">
                  <c:v>14.235960000000006</c:v>
                </c:pt>
                <c:pt idx="2172">
                  <c:v>14.230940000000004</c:v>
                </c:pt>
                <c:pt idx="2173">
                  <c:v>14.224000000000004</c:v>
                </c:pt>
                <c:pt idx="2174">
                  <c:v>14.215380000000003</c:v>
                </c:pt>
                <c:pt idx="2175">
                  <c:v>14.205309999999997</c:v>
                </c:pt>
                <c:pt idx="2176">
                  <c:v>14.194040000000001</c:v>
                </c:pt>
                <c:pt idx="2177">
                  <c:v>14.181840000000001</c:v>
                </c:pt>
                <c:pt idx="2178">
                  <c:v>14.168930000000003</c:v>
                </c:pt>
                <c:pt idx="2179">
                  <c:v>14.15558</c:v>
                </c:pt>
                <c:pt idx="2180">
                  <c:v>14.142020000000002</c:v>
                </c:pt>
                <c:pt idx="2181">
                  <c:v>14.128500000000003</c:v>
                </c:pt>
                <c:pt idx="2182">
                  <c:v>14.115279999999998</c:v>
                </c:pt>
                <c:pt idx="2183">
                  <c:v>14.102580000000003</c:v>
                </c:pt>
                <c:pt idx="2184">
                  <c:v>14.090650000000004</c:v>
                </c:pt>
                <c:pt idx="2185">
                  <c:v>14.079740000000001</c:v>
                </c:pt>
                <c:pt idx="2186">
                  <c:v>14.070090000000008</c:v>
                </c:pt>
                <c:pt idx="2187">
                  <c:v>14.061950000000003</c:v>
                </c:pt>
                <c:pt idx="2188">
                  <c:v>14.055550000000004</c:v>
                </c:pt>
                <c:pt idx="2189">
                  <c:v>14.051130000000001</c:v>
                </c:pt>
                <c:pt idx="2190">
                  <c:v>14.048900000000003</c:v>
                </c:pt>
                <c:pt idx="2191">
                  <c:v>14.049070000000007</c:v>
                </c:pt>
                <c:pt idx="2192">
                  <c:v>14.051819999999999</c:v>
                </c:pt>
                <c:pt idx="2193">
                  <c:v>14.057320000000004</c:v>
                </c:pt>
                <c:pt idx="2194">
                  <c:v>14.065670000000004</c:v>
                </c:pt>
                <c:pt idx="2195">
                  <c:v>14.076970000000003</c:v>
                </c:pt>
                <c:pt idx="2196">
                  <c:v>14.091280000000005</c:v>
                </c:pt>
                <c:pt idx="2197">
                  <c:v>14.10859</c:v>
                </c:pt>
                <c:pt idx="2198">
                  <c:v>14.128890000000006</c:v>
                </c:pt>
                <c:pt idx="2199">
                  <c:v>14.15211</c:v>
                </c:pt>
                <c:pt idx="2200">
                  <c:v>14.178139999999999</c:v>
                </c:pt>
                <c:pt idx="2201">
                  <c:v>14.206850000000003</c:v>
                </c:pt>
                <c:pt idx="2202">
                  <c:v>14.238080000000004</c:v>
                </c:pt>
                <c:pt idx="2203">
                  <c:v>14.271620000000006</c:v>
                </c:pt>
                <c:pt idx="2204">
                  <c:v>14.307259999999999</c:v>
                </c:pt>
                <c:pt idx="2205">
                  <c:v>14.344790000000003</c:v>
                </c:pt>
                <c:pt idx="2206">
                  <c:v>14.383960000000002</c:v>
                </c:pt>
                <c:pt idx="2207">
                  <c:v>14.424520000000001</c:v>
                </c:pt>
                <c:pt idx="2208">
                  <c:v>14.466230000000003</c:v>
                </c:pt>
                <c:pt idx="2209">
                  <c:v>14.508830000000003</c:v>
                </c:pt>
                <c:pt idx="2210">
                  <c:v>14.552059999999997</c:v>
                </c:pt>
                <c:pt idx="2211">
                  <c:v>14.595660000000002</c:v>
                </c:pt>
                <c:pt idx="2212">
                  <c:v>14.639380000000003</c:v>
                </c:pt>
                <c:pt idx="2213">
                  <c:v>14.682950000000005</c:v>
                </c:pt>
                <c:pt idx="2214">
                  <c:v>14.726120000000002</c:v>
                </c:pt>
                <c:pt idx="2215">
                  <c:v>14.768630000000002</c:v>
                </c:pt>
                <c:pt idx="2216">
                  <c:v>14.810210000000005</c:v>
                </c:pt>
                <c:pt idx="2217">
                  <c:v>14.850619999999999</c:v>
                </c:pt>
                <c:pt idx="2218">
                  <c:v>14.889600000000009</c:v>
                </c:pt>
                <c:pt idx="2219">
                  <c:v>14.926909999999999</c:v>
                </c:pt>
                <c:pt idx="2220">
                  <c:v>14.962310000000002</c:v>
                </c:pt>
                <c:pt idx="2221">
                  <c:v>14.995580000000004</c:v>
                </c:pt>
                <c:pt idx="2222">
                  <c:v>15.026519999999998</c:v>
                </c:pt>
                <c:pt idx="2223">
                  <c:v>15.054950000000005</c:v>
                </c:pt>
                <c:pt idx="2224">
                  <c:v>15.080719999999999</c:v>
                </c:pt>
                <c:pt idx="2225">
                  <c:v>15.103720000000003</c:v>
                </c:pt>
                <c:pt idx="2226">
                  <c:v>15.123850000000004</c:v>
                </c:pt>
                <c:pt idx="2227">
                  <c:v>15.141080000000002</c:v>
                </c:pt>
                <c:pt idx="2228">
                  <c:v>15.155380000000008</c:v>
                </c:pt>
                <c:pt idx="2229">
                  <c:v>15.166790000000006</c:v>
                </c:pt>
                <c:pt idx="2230">
                  <c:v>15.175359999999998</c:v>
                </c:pt>
                <c:pt idx="2231">
                  <c:v>15.181190000000001</c:v>
                </c:pt>
                <c:pt idx="2232">
                  <c:v>15.18441</c:v>
                </c:pt>
                <c:pt idx="2233">
                  <c:v>15.185170000000006</c:v>
                </c:pt>
                <c:pt idx="2234">
                  <c:v>15.18365</c:v>
                </c:pt>
                <c:pt idx="2235">
                  <c:v>15.180050000000001</c:v>
                </c:pt>
                <c:pt idx="2236">
                  <c:v>15.174570000000003</c:v>
                </c:pt>
                <c:pt idx="2237">
                  <c:v>15.167439999999999</c:v>
                </c:pt>
                <c:pt idx="2238">
                  <c:v>15.158900000000003</c:v>
                </c:pt>
                <c:pt idx="2239">
                  <c:v>15.149170000000005</c:v>
                </c:pt>
                <c:pt idx="2240">
                  <c:v>15.138500000000001</c:v>
                </c:pt>
                <c:pt idx="2241">
                  <c:v>15.127120000000005</c:v>
                </c:pt>
                <c:pt idx="2242">
                  <c:v>15.115290000000002</c:v>
                </c:pt>
                <c:pt idx="2243">
                  <c:v>15.103250000000003</c:v>
                </c:pt>
                <c:pt idx="2244">
                  <c:v>15.091250000000002</c:v>
                </c:pt>
                <c:pt idx="2245">
                  <c:v>15.079540000000001</c:v>
                </c:pt>
                <c:pt idx="2246">
                  <c:v>15.068360000000006</c:v>
                </c:pt>
                <c:pt idx="2247">
                  <c:v>15.057980000000001</c:v>
                </c:pt>
                <c:pt idx="2248">
                  <c:v>15.048630000000003</c:v>
                </c:pt>
                <c:pt idx="2249">
                  <c:v>15.040580000000006</c:v>
                </c:pt>
                <c:pt idx="2250">
                  <c:v>15.034050000000001</c:v>
                </c:pt>
                <c:pt idx="2251">
                  <c:v>15.029310000000002</c:v>
                </c:pt>
                <c:pt idx="2252">
                  <c:v>15.02657</c:v>
                </c:pt>
                <c:pt idx="2253">
                  <c:v>15.026050000000005</c:v>
                </c:pt>
                <c:pt idx="2254">
                  <c:v>15.02796</c:v>
                </c:pt>
                <c:pt idx="2255">
                  <c:v>15.03246</c:v>
                </c:pt>
                <c:pt idx="2256">
                  <c:v>15.039700000000003</c:v>
                </c:pt>
                <c:pt idx="2257">
                  <c:v>15.049810000000001</c:v>
                </c:pt>
                <c:pt idx="2258">
                  <c:v>15.062850000000005</c:v>
                </c:pt>
                <c:pt idx="2259">
                  <c:v>15.078880000000005</c:v>
                </c:pt>
                <c:pt idx="2260">
                  <c:v>15.097909999999999</c:v>
                </c:pt>
                <c:pt idx="2261">
                  <c:v>15.119890000000005</c:v>
                </c:pt>
                <c:pt idx="2262">
                  <c:v>15.144770000000001</c:v>
                </c:pt>
                <c:pt idx="2263">
                  <c:v>15.172430000000006</c:v>
                </c:pt>
                <c:pt idx="2264">
                  <c:v>15.202740000000006</c:v>
                </c:pt>
                <c:pt idx="2265">
                  <c:v>15.235520000000001</c:v>
                </c:pt>
                <c:pt idx="2266">
                  <c:v>15.270600000000002</c:v>
                </c:pt>
                <c:pt idx="2267">
                  <c:v>15.307749999999999</c:v>
                </c:pt>
                <c:pt idx="2268">
                  <c:v>15.346750000000007</c:v>
                </c:pt>
                <c:pt idx="2269">
                  <c:v>15.38738</c:v>
                </c:pt>
                <c:pt idx="2270">
                  <c:v>15.429389999999998</c:v>
                </c:pt>
                <c:pt idx="2271">
                  <c:v>15.472540000000002</c:v>
                </c:pt>
                <c:pt idx="2272">
                  <c:v>15.516590000000001</c:v>
                </c:pt>
                <c:pt idx="2273">
                  <c:v>15.561300000000003</c:v>
                </c:pt>
                <c:pt idx="2274">
                  <c:v>15.606430000000003</c:v>
                </c:pt>
                <c:pt idx="2275">
                  <c:v>15.651739999999997</c:v>
                </c:pt>
                <c:pt idx="2276">
                  <c:v>15.696980000000003</c:v>
                </c:pt>
                <c:pt idx="2277">
                  <c:v>15.74192</c:v>
                </c:pt>
                <c:pt idx="2278">
                  <c:v>15.786300000000004</c:v>
                </c:pt>
                <c:pt idx="2279">
                  <c:v>15.829880000000003</c:v>
                </c:pt>
                <c:pt idx="2280">
                  <c:v>15.872430000000001</c:v>
                </c:pt>
                <c:pt idx="2281">
                  <c:v>15.913680000000006</c:v>
                </c:pt>
                <c:pt idx="2282">
                  <c:v>15.953409999999998</c:v>
                </c:pt>
                <c:pt idx="2283">
                  <c:v>15.991370000000003</c:v>
                </c:pt>
                <c:pt idx="2284">
                  <c:v>16.027340000000002</c:v>
                </c:pt>
                <c:pt idx="2285">
                  <c:v>16.061109999999999</c:v>
                </c:pt>
                <c:pt idx="2286">
                  <c:v>16.092500000000001</c:v>
                </c:pt>
                <c:pt idx="2287">
                  <c:v>16.12133</c:v>
                </c:pt>
                <c:pt idx="2288">
                  <c:v>16.147470000000006</c:v>
                </c:pt>
                <c:pt idx="2289">
                  <c:v>16.170820000000006</c:v>
                </c:pt>
                <c:pt idx="2290">
                  <c:v>16.191330000000001</c:v>
                </c:pt>
                <c:pt idx="2291">
                  <c:v>16.208970000000001</c:v>
                </c:pt>
                <c:pt idx="2292">
                  <c:v>16.223750000000003</c:v>
                </c:pt>
                <c:pt idx="2293">
                  <c:v>16.235740000000007</c:v>
                </c:pt>
                <c:pt idx="2294">
                  <c:v>16.24503</c:v>
                </c:pt>
                <c:pt idx="2295">
                  <c:v>16.251759999999997</c:v>
                </c:pt>
                <c:pt idx="2296">
                  <c:v>16.256100000000004</c:v>
                </c:pt>
                <c:pt idx="2297">
                  <c:v>16.258240000000001</c:v>
                </c:pt>
                <c:pt idx="2298">
                  <c:v>16.258400000000009</c:v>
                </c:pt>
                <c:pt idx="2299">
                  <c:v>16.256810000000002</c:v>
                </c:pt>
                <c:pt idx="2300">
                  <c:v>16.253729999999997</c:v>
                </c:pt>
                <c:pt idx="2301">
                  <c:v>16.249410000000005</c:v>
                </c:pt>
                <c:pt idx="2302">
                  <c:v>16.244100000000003</c:v>
                </c:pt>
                <c:pt idx="2303">
                  <c:v>16.238070000000008</c:v>
                </c:pt>
                <c:pt idx="2304">
                  <c:v>16.231570000000005</c:v>
                </c:pt>
                <c:pt idx="2305">
                  <c:v>16.224870000000003</c:v>
                </c:pt>
                <c:pt idx="2306">
                  <c:v>16.218220000000002</c:v>
                </c:pt>
                <c:pt idx="2307">
                  <c:v>16.211880000000001</c:v>
                </c:pt>
                <c:pt idx="2308">
                  <c:v>16.206090000000003</c:v>
                </c:pt>
                <c:pt idx="2309">
                  <c:v>16.20111</c:v>
                </c:pt>
                <c:pt idx="2310">
                  <c:v>16.197189999999999</c:v>
                </c:pt>
                <c:pt idx="2311">
                  <c:v>16.194570000000006</c:v>
                </c:pt>
                <c:pt idx="2312">
                  <c:v>16.193510000000003</c:v>
                </c:pt>
                <c:pt idx="2313">
                  <c:v>16.194240000000008</c:v>
                </c:pt>
                <c:pt idx="2314">
                  <c:v>16.197010000000006</c:v>
                </c:pt>
                <c:pt idx="2315">
                  <c:v>16.202030000000001</c:v>
                </c:pt>
                <c:pt idx="2316">
                  <c:v>16.209540000000004</c:v>
                </c:pt>
                <c:pt idx="2317">
                  <c:v>16.219729999999998</c:v>
                </c:pt>
                <c:pt idx="2318">
                  <c:v>16.232760000000006</c:v>
                </c:pt>
                <c:pt idx="2319">
                  <c:v>16.248800000000003</c:v>
                </c:pt>
                <c:pt idx="2320">
                  <c:v>16.267949999999999</c:v>
                </c:pt>
                <c:pt idx="2321">
                  <c:v>16.290310000000005</c:v>
                </c:pt>
                <c:pt idx="2322">
                  <c:v>16.315899999999999</c:v>
                </c:pt>
                <c:pt idx="2323">
                  <c:v>16.344740000000009</c:v>
                </c:pt>
                <c:pt idx="2324">
                  <c:v>16.37679</c:v>
                </c:pt>
                <c:pt idx="2325">
                  <c:v>16.411969999999997</c:v>
                </c:pt>
                <c:pt idx="2326">
                  <c:v>16.450170000000007</c:v>
                </c:pt>
                <c:pt idx="2327">
                  <c:v>16.491240000000005</c:v>
                </c:pt>
                <c:pt idx="2328">
                  <c:v>16.534990000000008</c:v>
                </c:pt>
                <c:pt idx="2329">
                  <c:v>16.581210000000006</c:v>
                </c:pt>
                <c:pt idx="2330">
                  <c:v>16.62968</c:v>
                </c:pt>
                <c:pt idx="2331">
                  <c:v>16.680150000000005</c:v>
                </c:pt>
                <c:pt idx="2332">
                  <c:v>16.73236</c:v>
                </c:pt>
                <c:pt idx="2333">
                  <c:v>16.786030000000004</c:v>
                </c:pt>
                <c:pt idx="2334">
                  <c:v>16.840910000000001</c:v>
                </c:pt>
                <c:pt idx="2335">
                  <c:v>16.89669</c:v>
                </c:pt>
                <c:pt idx="2336">
                  <c:v>16.953110000000002</c:v>
                </c:pt>
                <c:pt idx="2337">
                  <c:v>17.009889999999999</c:v>
                </c:pt>
                <c:pt idx="2338">
                  <c:v>17.066720000000004</c:v>
                </c:pt>
                <c:pt idx="2339">
                  <c:v>17.123340000000006</c:v>
                </c:pt>
                <c:pt idx="2340">
                  <c:v>17.17944</c:v>
                </c:pt>
                <c:pt idx="2341">
                  <c:v>17.234740000000002</c:v>
                </c:pt>
                <c:pt idx="2342">
                  <c:v>17.28895</c:v>
                </c:pt>
                <c:pt idx="2343">
                  <c:v>17.341790000000003</c:v>
                </c:pt>
                <c:pt idx="2344">
                  <c:v>17.392980000000001</c:v>
                </c:pt>
                <c:pt idx="2345">
                  <c:v>17.442259999999997</c:v>
                </c:pt>
                <c:pt idx="2346">
                  <c:v>17.489370000000001</c:v>
                </c:pt>
                <c:pt idx="2347">
                  <c:v>17.53407</c:v>
                </c:pt>
                <c:pt idx="2348">
                  <c:v>17.576180000000008</c:v>
                </c:pt>
                <c:pt idx="2349">
                  <c:v>17.615520000000004</c:v>
                </c:pt>
                <c:pt idx="2350">
                  <c:v>17.651940000000003</c:v>
                </c:pt>
                <c:pt idx="2351">
                  <c:v>17.685370000000006</c:v>
                </c:pt>
                <c:pt idx="2352">
                  <c:v>17.715740000000004</c:v>
                </c:pt>
                <c:pt idx="2353">
                  <c:v>17.743050000000004</c:v>
                </c:pt>
                <c:pt idx="2354">
                  <c:v>17.767330000000001</c:v>
                </c:pt>
                <c:pt idx="2355">
                  <c:v>17.788649999999997</c:v>
                </c:pt>
                <c:pt idx="2356">
                  <c:v>17.807110000000002</c:v>
                </c:pt>
                <c:pt idx="2357">
                  <c:v>17.822859999999999</c:v>
                </c:pt>
                <c:pt idx="2358">
                  <c:v>17.836040000000004</c:v>
                </c:pt>
                <c:pt idx="2359">
                  <c:v>17.84686</c:v>
                </c:pt>
                <c:pt idx="2360">
                  <c:v>17.855499999999999</c:v>
                </c:pt>
                <c:pt idx="2361">
                  <c:v>17.862170000000006</c:v>
                </c:pt>
                <c:pt idx="2362">
                  <c:v>17.867100000000001</c:v>
                </c:pt>
                <c:pt idx="2363">
                  <c:v>17.870490000000004</c:v>
                </c:pt>
                <c:pt idx="2364">
                  <c:v>17.87256</c:v>
                </c:pt>
                <c:pt idx="2365">
                  <c:v>17.873539999999998</c:v>
                </c:pt>
                <c:pt idx="2366">
                  <c:v>17.873630000000006</c:v>
                </c:pt>
                <c:pt idx="2367">
                  <c:v>17.873049999999999</c:v>
                </c:pt>
                <c:pt idx="2368">
                  <c:v>17.872000000000007</c:v>
                </c:pt>
                <c:pt idx="2369">
                  <c:v>17.870699999999999</c:v>
                </c:pt>
                <c:pt idx="2370">
                  <c:v>17.86936</c:v>
                </c:pt>
                <c:pt idx="2371">
                  <c:v>17.868190000000006</c:v>
                </c:pt>
                <c:pt idx="2372">
                  <c:v>17.867420000000003</c:v>
                </c:pt>
                <c:pt idx="2373">
                  <c:v>17.867270000000005</c:v>
                </c:pt>
                <c:pt idx="2374">
                  <c:v>17.86795</c:v>
                </c:pt>
                <c:pt idx="2375">
                  <c:v>17.869689999999999</c:v>
                </c:pt>
                <c:pt idx="2376">
                  <c:v>17.872730000000004</c:v>
                </c:pt>
                <c:pt idx="2377">
                  <c:v>17.877270000000003</c:v>
                </c:pt>
                <c:pt idx="2378">
                  <c:v>17.883530000000007</c:v>
                </c:pt>
                <c:pt idx="2379">
                  <c:v>17.8917</c:v>
                </c:pt>
                <c:pt idx="2380">
                  <c:v>17.901969999999999</c:v>
                </c:pt>
                <c:pt idx="2381">
                  <c:v>17.914470000000001</c:v>
                </c:pt>
                <c:pt idx="2382">
                  <c:v>17.929340000000003</c:v>
                </c:pt>
                <c:pt idx="2383">
                  <c:v>17.946660000000008</c:v>
                </c:pt>
                <c:pt idx="2384">
                  <c:v>17.966480000000004</c:v>
                </c:pt>
                <c:pt idx="2385">
                  <c:v>17.988819999999997</c:v>
                </c:pt>
                <c:pt idx="2386">
                  <c:v>18.013650000000005</c:v>
                </c:pt>
                <c:pt idx="2387">
                  <c:v>18.040910000000004</c:v>
                </c:pt>
                <c:pt idx="2388">
                  <c:v>18.070500000000003</c:v>
                </c:pt>
                <c:pt idx="2389">
                  <c:v>18.1023</c:v>
                </c:pt>
                <c:pt idx="2390">
                  <c:v>18.136139999999997</c:v>
                </c:pt>
                <c:pt idx="2391">
                  <c:v>18.171840000000003</c:v>
                </c:pt>
                <c:pt idx="2392">
                  <c:v>18.209200000000003</c:v>
                </c:pt>
                <c:pt idx="2393">
                  <c:v>18.248010000000008</c:v>
                </c:pt>
                <c:pt idx="2394">
                  <c:v>18.288050000000005</c:v>
                </c:pt>
                <c:pt idx="2395">
                  <c:v>18.329079999999998</c:v>
                </c:pt>
                <c:pt idx="2396">
                  <c:v>18.370870000000004</c:v>
                </c:pt>
                <c:pt idx="2397">
                  <c:v>18.41319</c:v>
                </c:pt>
                <c:pt idx="2398">
                  <c:v>18.455810000000007</c:v>
                </c:pt>
                <c:pt idx="2399">
                  <c:v>18.498510000000003</c:v>
                </c:pt>
                <c:pt idx="2400">
                  <c:v>18.541049999999998</c:v>
                </c:pt>
                <c:pt idx="2401">
                  <c:v>18.583220000000004</c:v>
                </c:pt>
                <c:pt idx="2402">
                  <c:v>18.624790000000004</c:v>
                </c:pt>
                <c:pt idx="2403">
                  <c:v>18.665540000000007</c:v>
                </c:pt>
                <c:pt idx="2404">
                  <c:v>18.705249999999999</c:v>
                </c:pt>
                <c:pt idx="2405">
                  <c:v>18.74371</c:v>
                </c:pt>
                <c:pt idx="2406">
                  <c:v>18.780680000000004</c:v>
                </c:pt>
                <c:pt idx="2407">
                  <c:v>18.815960000000004</c:v>
                </c:pt>
                <c:pt idx="2408">
                  <c:v>18.849320000000006</c:v>
                </c:pt>
                <c:pt idx="2409">
                  <c:v>18.880560000000003</c:v>
                </c:pt>
                <c:pt idx="2410">
                  <c:v>18.909489999999998</c:v>
                </c:pt>
                <c:pt idx="2411">
                  <c:v>18.935910000000007</c:v>
                </c:pt>
                <c:pt idx="2412">
                  <c:v>18.959670000000003</c:v>
                </c:pt>
                <c:pt idx="2413">
                  <c:v>18.980620000000009</c:v>
                </c:pt>
                <c:pt idx="2414">
                  <c:v>18.998650000000005</c:v>
                </c:pt>
                <c:pt idx="2415">
                  <c:v>19.013680000000001</c:v>
                </c:pt>
                <c:pt idx="2416">
                  <c:v>19.025670000000005</c:v>
                </c:pt>
                <c:pt idx="2417">
                  <c:v>19.034600000000005</c:v>
                </c:pt>
                <c:pt idx="2418">
                  <c:v>19.040520000000008</c:v>
                </c:pt>
                <c:pt idx="2419">
                  <c:v>19.043490000000006</c:v>
                </c:pt>
                <c:pt idx="2420">
                  <c:v>19.043610000000001</c:v>
                </c:pt>
                <c:pt idx="2421">
                  <c:v>19.041020000000003</c:v>
                </c:pt>
                <c:pt idx="2422">
                  <c:v>19.035899999999998</c:v>
                </c:pt>
                <c:pt idx="2423">
                  <c:v>19.028420000000004</c:v>
                </c:pt>
                <c:pt idx="2424">
                  <c:v>19.018810000000002</c:v>
                </c:pt>
                <c:pt idx="2425">
                  <c:v>19.007309999999997</c:v>
                </c:pt>
                <c:pt idx="2426">
                  <c:v>18.994140000000002</c:v>
                </c:pt>
                <c:pt idx="2427">
                  <c:v>18.979550000000003</c:v>
                </c:pt>
                <c:pt idx="2428">
                  <c:v>18.963810000000002</c:v>
                </c:pt>
                <c:pt idx="2429">
                  <c:v>18.94717</c:v>
                </c:pt>
                <c:pt idx="2430">
                  <c:v>18.929879999999997</c:v>
                </c:pt>
                <c:pt idx="2431">
                  <c:v>18.912209999999995</c:v>
                </c:pt>
                <c:pt idx="2432">
                  <c:v>18.894400000000012</c:v>
                </c:pt>
                <c:pt idx="2433">
                  <c:v>18.876720000000006</c:v>
                </c:pt>
                <c:pt idx="2434">
                  <c:v>18.859410000000004</c:v>
                </c:pt>
                <c:pt idx="2435">
                  <c:v>18.842739999999999</c:v>
                </c:pt>
                <c:pt idx="2436">
                  <c:v>18.82694</c:v>
                </c:pt>
                <c:pt idx="2437">
                  <c:v>18.812280000000008</c:v>
                </c:pt>
                <c:pt idx="2438">
                  <c:v>18.798980000000007</c:v>
                </c:pt>
                <c:pt idx="2439">
                  <c:v>18.787290000000006</c:v>
                </c:pt>
                <c:pt idx="2440">
                  <c:v>18.777419999999999</c:v>
                </c:pt>
                <c:pt idx="2441">
                  <c:v>18.769599999999997</c:v>
                </c:pt>
                <c:pt idx="2442">
                  <c:v>18.764020000000009</c:v>
                </c:pt>
                <c:pt idx="2443">
                  <c:v>18.760850000000005</c:v>
                </c:pt>
                <c:pt idx="2444">
                  <c:v>18.760250000000006</c:v>
                </c:pt>
                <c:pt idx="2445">
                  <c:v>18.762349999999998</c:v>
                </c:pt>
                <c:pt idx="2446">
                  <c:v>18.767229999999998</c:v>
                </c:pt>
                <c:pt idx="2447">
                  <c:v>18.774960000000007</c:v>
                </c:pt>
                <c:pt idx="2448">
                  <c:v>18.785560000000004</c:v>
                </c:pt>
                <c:pt idx="2449">
                  <c:v>18.799030000000002</c:v>
                </c:pt>
                <c:pt idx="2450">
                  <c:v>18.81532</c:v>
                </c:pt>
                <c:pt idx="2451">
                  <c:v>18.834359999999997</c:v>
                </c:pt>
                <c:pt idx="2452">
                  <c:v>18.856030000000011</c:v>
                </c:pt>
                <c:pt idx="2453">
                  <c:v>18.880200000000009</c:v>
                </c:pt>
                <c:pt idx="2454">
                  <c:v>18.906710000000004</c:v>
                </c:pt>
                <c:pt idx="2455">
                  <c:v>18.935360000000003</c:v>
                </c:pt>
                <c:pt idx="2456">
                  <c:v>18.965959999999995</c:v>
                </c:pt>
                <c:pt idx="2457">
                  <c:v>18.998280000000008</c:v>
                </c:pt>
                <c:pt idx="2458">
                  <c:v>19.032100000000007</c:v>
                </c:pt>
                <c:pt idx="2459">
                  <c:v>19.067170000000004</c:v>
                </c:pt>
                <c:pt idx="2460">
                  <c:v>19.103250000000003</c:v>
                </c:pt>
                <c:pt idx="2461">
                  <c:v>19.140089999999994</c:v>
                </c:pt>
                <c:pt idx="2462">
                  <c:v>19.177440000000011</c:v>
                </c:pt>
                <c:pt idx="2463">
                  <c:v>19.215040000000009</c:v>
                </c:pt>
                <c:pt idx="2464">
                  <c:v>19.25264</c:v>
                </c:pt>
                <c:pt idx="2465">
                  <c:v>19.289969999999997</c:v>
                </c:pt>
                <c:pt idx="2466">
                  <c:v>19.326769999999996</c:v>
                </c:pt>
                <c:pt idx="2467">
                  <c:v>19.362790000000011</c:v>
                </c:pt>
                <c:pt idx="2468">
                  <c:v>19.397770000000008</c:v>
                </c:pt>
                <c:pt idx="2469">
                  <c:v>19.431450000000005</c:v>
                </c:pt>
                <c:pt idx="2470">
                  <c:v>19.463590000000003</c:v>
                </c:pt>
                <c:pt idx="2471">
                  <c:v>19.493959999999994</c:v>
                </c:pt>
                <c:pt idx="2472">
                  <c:v>19.522340000000007</c:v>
                </c:pt>
                <c:pt idx="2473">
                  <c:v>19.548520000000003</c:v>
                </c:pt>
                <c:pt idx="2474">
                  <c:v>19.572340000000004</c:v>
                </c:pt>
                <c:pt idx="2475">
                  <c:v>19.593640000000001</c:v>
                </c:pt>
                <c:pt idx="2476">
                  <c:v>19.612309999999994</c:v>
                </c:pt>
                <c:pt idx="2477">
                  <c:v>19.628270000000008</c:v>
                </c:pt>
                <c:pt idx="2478">
                  <c:v>19.641480000000008</c:v>
                </c:pt>
                <c:pt idx="2479">
                  <c:v>19.65193</c:v>
                </c:pt>
                <c:pt idx="2480">
                  <c:v>19.659660000000002</c:v>
                </c:pt>
                <c:pt idx="2481">
                  <c:v>19.664719999999996</c:v>
                </c:pt>
                <c:pt idx="2482">
                  <c:v>19.667220000000007</c:v>
                </c:pt>
                <c:pt idx="2483">
                  <c:v>19.667280000000005</c:v>
                </c:pt>
                <c:pt idx="2484">
                  <c:v>19.66507</c:v>
                </c:pt>
                <c:pt idx="2485">
                  <c:v>19.66075</c:v>
                </c:pt>
                <c:pt idx="2486">
                  <c:v>19.654529999999994</c:v>
                </c:pt>
                <c:pt idx="2487">
                  <c:v>19.64659000000001</c:v>
                </c:pt>
                <c:pt idx="2488">
                  <c:v>19.637170000000005</c:v>
                </c:pt>
                <c:pt idx="2489">
                  <c:v>19.626460000000002</c:v>
                </c:pt>
                <c:pt idx="2490">
                  <c:v>19.614699999999999</c:v>
                </c:pt>
                <c:pt idx="2491">
                  <c:v>19.602109999999996</c:v>
                </c:pt>
                <c:pt idx="2492">
                  <c:v>19.588890000000006</c:v>
                </c:pt>
                <c:pt idx="2493">
                  <c:v>19.575280000000006</c:v>
                </c:pt>
                <c:pt idx="2494">
                  <c:v>19.561480000000003</c:v>
                </c:pt>
                <c:pt idx="2495">
                  <c:v>19.547710000000002</c:v>
                </c:pt>
                <c:pt idx="2496">
                  <c:v>19.534189999999995</c:v>
                </c:pt>
                <c:pt idx="2497">
                  <c:v>19.52114000000001</c:v>
                </c:pt>
                <c:pt idx="2498">
                  <c:v>19.508770000000005</c:v>
                </c:pt>
                <c:pt idx="2499">
                  <c:v>19.49729</c:v>
                </c:pt>
                <c:pt idx="2500">
                  <c:v>19.486919999999998</c:v>
                </c:pt>
                <c:pt idx="2501">
                  <c:v>19.477879999999999</c:v>
                </c:pt>
                <c:pt idx="2502">
                  <c:v>19.47035000000001</c:v>
                </c:pt>
                <c:pt idx="2503">
                  <c:v>19.464550000000003</c:v>
                </c:pt>
                <c:pt idx="2504">
                  <c:v>19.460650000000001</c:v>
                </c:pt>
                <c:pt idx="2505">
                  <c:v>19.458820000000003</c:v>
                </c:pt>
                <c:pt idx="2506">
                  <c:v>19.459209999999999</c:v>
                </c:pt>
                <c:pt idx="2507">
                  <c:v>19.461920000000006</c:v>
                </c:pt>
                <c:pt idx="2508">
                  <c:v>19.467060000000004</c:v>
                </c:pt>
                <c:pt idx="2509">
                  <c:v>19.474670000000003</c:v>
                </c:pt>
                <c:pt idx="2510">
                  <c:v>19.484780000000001</c:v>
                </c:pt>
                <c:pt idx="2511">
                  <c:v>19.497369999999997</c:v>
                </c:pt>
                <c:pt idx="2512">
                  <c:v>19.51241000000001</c:v>
                </c:pt>
                <c:pt idx="2513">
                  <c:v>19.529800000000009</c:v>
                </c:pt>
                <c:pt idx="2514">
                  <c:v>19.549440000000004</c:v>
                </c:pt>
                <c:pt idx="2515">
                  <c:v>19.571190000000001</c:v>
                </c:pt>
                <c:pt idx="2516">
                  <c:v>19.594889999999999</c:v>
                </c:pt>
                <c:pt idx="2517">
                  <c:v>19.620370000000008</c:v>
                </c:pt>
                <c:pt idx="2518">
                  <c:v>19.647430000000007</c:v>
                </c:pt>
                <c:pt idx="2519">
                  <c:v>19.675879999999999</c:v>
                </c:pt>
                <c:pt idx="2520">
                  <c:v>19.705509999999997</c:v>
                </c:pt>
                <c:pt idx="2521">
                  <c:v>19.73612</c:v>
                </c:pt>
                <c:pt idx="2522">
                  <c:v>19.767510000000009</c:v>
                </c:pt>
                <c:pt idx="2523">
                  <c:v>19.799480000000003</c:v>
                </c:pt>
                <c:pt idx="2524">
                  <c:v>19.83182</c:v>
                </c:pt>
                <c:pt idx="2525">
                  <c:v>19.864359999999998</c:v>
                </c:pt>
                <c:pt idx="2526">
                  <c:v>19.896879999999996</c:v>
                </c:pt>
                <c:pt idx="2527">
                  <c:v>19.929220000000008</c:v>
                </c:pt>
                <c:pt idx="2528">
                  <c:v>19.961170000000003</c:v>
                </c:pt>
                <c:pt idx="2529">
                  <c:v>19.992560000000005</c:v>
                </c:pt>
                <c:pt idx="2530">
                  <c:v>20.023200000000003</c:v>
                </c:pt>
                <c:pt idx="2531">
                  <c:v>20.052879999999995</c:v>
                </c:pt>
                <c:pt idx="2532">
                  <c:v>20.081430000000012</c:v>
                </c:pt>
                <c:pt idx="2533">
                  <c:v>20.108650000000004</c:v>
                </c:pt>
                <c:pt idx="2534">
                  <c:v>20.134340000000002</c:v>
                </c:pt>
                <c:pt idx="2535">
                  <c:v>20.158320000000003</c:v>
                </c:pt>
                <c:pt idx="2536">
                  <c:v>20.180409999999995</c:v>
                </c:pt>
                <c:pt idx="2537">
                  <c:v>20.200430000000011</c:v>
                </c:pt>
                <c:pt idx="2538">
                  <c:v>20.218220000000002</c:v>
                </c:pt>
                <c:pt idx="2539">
                  <c:v>20.23366</c:v>
                </c:pt>
                <c:pt idx="2540">
                  <c:v>20.246639999999999</c:v>
                </c:pt>
                <c:pt idx="2541">
                  <c:v>20.257059999999996</c:v>
                </c:pt>
                <c:pt idx="2542">
                  <c:v>20.264880000000005</c:v>
                </c:pt>
                <c:pt idx="2543">
                  <c:v>20.270080000000007</c:v>
                </c:pt>
                <c:pt idx="2544">
                  <c:v>20.272690000000004</c:v>
                </c:pt>
                <c:pt idx="2545">
                  <c:v>20.272759999999998</c:v>
                </c:pt>
                <c:pt idx="2546">
                  <c:v>20.270389999999999</c:v>
                </c:pt>
                <c:pt idx="2547">
                  <c:v>20.265690000000006</c:v>
                </c:pt>
                <c:pt idx="2548">
                  <c:v>20.258830000000003</c:v>
                </c:pt>
                <c:pt idx="2549">
                  <c:v>20.249980000000001</c:v>
                </c:pt>
                <c:pt idx="2550">
                  <c:v>20.239350000000002</c:v>
                </c:pt>
                <c:pt idx="2551">
                  <c:v>20.227169999999994</c:v>
                </c:pt>
                <c:pt idx="2552">
                  <c:v>20.213650000000008</c:v>
                </c:pt>
                <c:pt idx="2553">
                  <c:v>20.199050000000007</c:v>
                </c:pt>
                <c:pt idx="2554">
                  <c:v>20.183590000000002</c:v>
                </c:pt>
                <c:pt idx="2555">
                  <c:v>20.167540000000002</c:v>
                </c:pt>
                <c:pt idx="2556">
                  <c:v>20.151129999999995</c:v>
                </c:pt>
                <c:pt idx="2557">
                  <c:v>20.134610000000009</c:v>
                </c:pt>
                <c:pt idx="2558">
                  <c:v>20.118240000000007</c:v>
                </c:pt>
                <c:pt idx="2559">
                  <c:v>20.102260000000001</c:v>
                </c:pt>
                <c:pt idx="2560">
                  <c:v>20.086919999999999</c:v>
                </c:pt>
                <c:pt idx="2561">
                  <c:v>20.072469999999996</c:v>
                </c:pt>
                <c:pt idx="2562">
                  <c:v>20.059160000000006</c:v>
                </c:pt>
                <c:pt idx="2563">
                  <c:v>20.047230000000006</c:v>
                </c:pt>
                <c:pt idx="2564">
                  <c:v>20.036930000000005</c:v>
                </c:pt>
                <c:pt idx="2565">
                  <c:v>20.028489999999998</c:v>
                </c:pt>
                <c:pt idx="2566">
                  <c:v>20.02214</c:v>
                </c:pt>
                <c:pt idx="2567">
                  <c:v>20.018100000000011</c:v>
                </c:pt>
                <c:pt idx="2568">
                  <c:v>20.016580000000005</c:v>
                </c:pt>
                <c:pt idx="2569">
                  <c:v>20.017749999999999</c:v>
                </c:pt>
                <c:pt idx="2570">
                  <c:v>20.021769999999997</c:v>
                </c:pt>
                <c:pt idx="2571">
                  <c:v>20.028749999999995</c:v>
                </c:pt>
                <c:pt idx="2572">
                  <c:v>20.03878000000001</c:v>
                </c:pt>
                <c:pt idx="2573">
                  <c:v>20.051920000000003</c:v>
                </c:pt>
                <c:pt idx="2574">
                  <c:v>20.068180000000005</c:v>
                </c:pt>
                <c:pt idx="2575">
                  <c:v>20.087519999999998</c:v>
                </c:pt>
                <c:pt idx="2576">
                  <c:v>20.109879999999997</c:v>
                </c:pt>
                <c:pt idx="2577">
                  <c:v>20.135160000000006</c:v>
                </c:pt>
                <c:pt idx="2578">
                  <c:v>20.163210000000007</c:v>
                </c:pt>
                <c:pt idx="2579">
                  <c:v>20.193850000000005</c:v>
                </c:pt>
                <c:pt idx="2580">
                  <c:v>20.226880000000001</c:v>
                </c:pt>
                <c:pt idx="2581">
                  <c:v>20.262079999999997</c:v>
                </c:pt>
                <c:pt idx="2582">
                  <c:v>20.29919000000001</c:v>
                </c:pt>
                <c:pt idx="2583">
                  <c:v>20.337960000000002</c:v>
                </c:pt>
                <c:pt idx="2584">
                  <c:v>20.378120000000003</c:v>
                </c:pt>
                <c:pt idx="2585">
                  <c:v>20.419409999999999</c:v>
                </c:pt>
                <c:pt idx="2586">
                  <c:v>20.461529999999996</c:v>
                </c:pt>
                <c:pt idx="2587">
                  <c:v>20.504220000000011</c:v>
                </c:pt>
                <c:pt idx="2588">
                  <c:v>20.547190000000008</c:v>
                </c:pt>
                <c:pt idx="2589">
                  <c:v>20.590160000000004</c:v>
                </c:pt>
                <c:pt idx="2590">
                  <c:v>20.632829999999998</c:v>
                </c:pt>
                <c:pt idx="2591">
                  <c:v>20.674939999999999</c:v>
                </c:pt>
                <c:pt idx="2592">
                  <c:v>20.716180000000008</c:v>
                </c:pt>
                <c:pt idx="2593">
                  <c:v>20.756270000000008</c:v>
                </c:pt>
                <c:pt idx="2594">
                  <c:v>20.794930000000001</c:v>
                </c:pt>
                <c:pt idx="2595">
                  <c:v>20.831859999999999</c:v>
                </c:pt>
                <c:pt idx="2596">
                  <c:v>20.866779999999999</c:v>
                </c:pt>
                <c:pt idx="2597">
                  <c:v>20.899430000000009</c:v>
                </c:pt>
                <c:pt idx="2598">
                  <c:v>20.929550000000006</c:v>
                </c:pt>
                <c:pt idx="2599">
                  <c:v>20.956900000000005</c:v>
                </c:pt>
                <c:pt idx="2600">
                  <c:v>20.981259999999999</c:v>
                </c:pt>
                <c:pt idx="2601">
                  <c:v>21.002459999999999</c:v>
                </c:pt>
                <c:pt idx="2602">
                  <c:v>21.020350000000008</c:v>
                </c:pt>
                <c:pt idx="2603">
                  <c:v>21.034830000000007</c:v>
                </c:pt>
                <c:pt idx="2604">
                  <c:v>21.045830000000002</c:v>
                </c:pt>
                <c:pt idx="2605">
                  <c:v>21.053339999999999</c:v>
                </c:pt>
                <c:pt idx="2606">
                  <c:v>21.057379999999995</c:v>
                </c:pt>
                <c:pt idx="2607">
                  <c:v>21.058030000000009</c:v>
                </c:pt>
                <c:pt idx="2608">
                  <c:v>21.055400000000006</c:v>
                </c:pt>
                <c:pt idx="2609">
                  <c:v>21.049630000000001</c:v>
                </c:pt>
                <c:pt idx="2610">
                  <c:v>21.040930000000003</c:v>
                </c:pt>
                <c:pt idx="2611">
                  <c:v>21.029489999999996</c:v>
                </c:pt>
                <c:pt idx="2612">
                  <c:v>21.015550000000012</c:v>
                </c:pt>
                <c:pt idx="2613">
                  <c:v>20.999370000000006</c:v>
                </c:pt>
                <c:pt idx="2614">
                  <c:v>20.981200000000001</c:v>
                </c:pt>
                <c:pt idx="2615">
                  <c:v>20.961309999999997</c:v>
                </c:pt>
                <c:pt idx="2616">
                  <c:v>20.939979999999998</c:v>
                </c:pt>
                <c:pt idx="2617">
                  <c:v>20.917480000000012</c:v>
                </c:pt>
                <c:pt idx="2618">
                  <c:v>20.894080000000002</c:v>
                </c:pt>
                <c:pt idx="2619">
                  <c:v>20.870060000000002</c:v>
                </c:pt>
                <c:pt idx="2620">
                  <c:v>20.845689999999998</c:v>
                </c:pt>
                <c:pt idx="2621">
                  <c:v>20.821239999999996</c:v>
                </c:pt>
                <c:pt idx="2622">
                  <c:v>20.796980000000012</c:v>
                </c:pt>
                <c:pt idx="2623">
                  <c:v>20.773180000000004</c:v>
                </c:pt>
                <c:pt idx="2624">
                  <c:v>20.750120000000003</c:v>
                </c:pt>
                <c:pt idx="2625">
                  <c:v>20.72804</c:v>
                </c:pt>
                <c:pt idx="2626">
                  <c:v>20.707209999999996</c:v>
                </c:pt>
                <c:pt idx="2627">
                  <c:v>20.68789000000001</c:v>
                </c:pt>
                <c:pt idx="2628">
                  <c:v>20.670300000000005</c:v>
                </c:pt>
                <c:pt idx="2629">
                  <c:v>20.65466</c:v>
                </c:pt>
                <c:pt idx="2630">
                  <c:v>20.641179999999999</c:v>
                </c:pt>
                <c:pt idx="2631">
                  <c:v>20.630009999999999</c:v>
                </c:pt>
                <c:pt idx="2632">
                  <c:v>20.621300000000005</c:v>
                </c:pt>
                <c:pt idx="2633">
                  <c:v>20.615150000000007</c:v>
                </c:pt>
                <c:pt idx="2634">
                  <c:v>20.611610000000006</c:v>
                </c:pt>
                <c:pt idx="2635">
                  <c:v>20.610709999999997</c:v>
                </c:pt>
                <c:pt idx="2636">
                  <c:v>20.612429999999996</c:v>
                </c:pt>
                <c:pt idx="2637">
                  <c:v>20.616720000000008</c:v>
                </c:pt>
                <c:pt idx="2638">
                  <c:v>20.623490000000004</c:v>
                </c:pt>
                <c:pt idx="2639">
                  <c:v>20.632620000000003</c:v>
                </c:pt>
                <c:pt idx="2640">
                  <c:v>20.643970000000003</c:v>
                </c:pt>
                <c:pt idx="2641">
                  <c:v>20.65737</c:v>
                </c:pt>
                <c:pt idx="2642">
                  <c:v>20.672650000000012</c:v>
                </c:pt>
                <c:pt idx="2643">
                  <c:v>20.689610000000009</c:v>
                </c:pt>
                <c:pt idx="2644">
                  <c:v>20.708069999999999</c:v>
                </c:pt>
                <c:pt idx="2645">
                  <c:v>20.727829999999997</c:v>
                </c:pt>
                <c:pt idx="2646">
                  <c:v>20.748689999999996</c:v>
                </c:pt>
                <c:pt idx="2647">
                  <c:v>20.77047000000001</c:v>
                </c:pt>
                <c:pt idx="2648">
                  <c:v>20.792980000000007</c:v>
                </c:pt>
                <c:pt idx="2649">
                  <c:v>20.816040000000001</c:v>
                </c:pt>
                <c:pt idx="2650">
                  <c:v>20.839460000000003</c:v>
                </c:pt>
                <c:pt idx="2651">
                  <c:v>20.863079999999997</c:v>
                </c:pt>
                <c:pt idx="2652">
                  <c:v>20.886710000000008</c:v>
                </c:pt>
                <c:pt idx="2653">
                  <c:v>20.910180000000004</c:v>
                </c:pt>
                <c:pt idx="2654">
                  <c:v>20.933320000000002</c:v>
                </c:pt>
                <c:pt idx="2655">
                  <c:v>20.955950000000001</c:v>
                </c:pt>
                <c:pt idx="2656">
                  <c:v>20.977879999999999</c:v>
                </c:pt>
                <c:pt idx="2657">
                  <c:v>20.998940000000012</c:v>
                </c:pt>
                <c:pt idx="2658">
                  <c:v>21.018950000000004</c:v>
                </c:pt>
                <c:pt idx="2659">
                  <c:v>21.037730000000003</c:v>
                </c:pt>
                <c:pt idx="2660">
                  <c:v>21.05509</c:v>
                </c:pt>
                <c:pt idx="2661">
                  <c:v>21.070869999999999</c:v>
                </c:pt>
                <c:pt idx="2662">
                  <c:v>21.084910000000008</c:v>
                </c:pt>
                <c:pt idx="2663">
                  <c:v>21.097080000000005</c:v>
                </c:pt>
                <c:pt idx="2664">
                  <c:v>21.107240000000004</c:v>
                </c:pt>
                <c:pt idx="2665">
                  <c:v>21.115299999999998</c:v>
                </c:pt>
                <c:pt idx="2666">
                  <c:v>21.121189999999999</c:v>
                </c:pt>
                <c:pt idx="2667">
                  <c:v>21.124880000000012</c:v>
                </c:pt>
                <c:pt idx="2668">
                  <c:v>21.126340000000006</c:v>
                </c:pt>
                <c:pt idx="2669">
                  <c:v>21.125610000000002</c:v>
                </c:pt>
                <c:pt idx="2670">
                  <c:v>21.122750000000003</c:v>
                </c:pt>
                <c:pt idx="2671">
                  <c:v>21.117829999999998</c:v>
                </c:pt>
                <c:pt idx="2672">
                  <c:v>21.110980000000012</c:v>
                </c:pt>
                <c:pt idx="2673">
                  <c:v>21.102330000000009</c:v>
                </c:pt>
                <c:pt idx="2674">
                  <c:v>21.092040000000004</c:v>
                </c:pt>
                <c:pt idx="2675">
                  <c:v>21.080300000000001</c:v>
                </c:pt>
                <c:pt idx="2676">
                  <c:v>21.06729</c:v>
                </c:pt>
                <c:pt idx="2677">
                  <c:v>21.053210000000007</c:v>
                </c:pt>
                <c:pt idx="2678">
                  <c:v>21.038280000000007</c:v>
                </c:pt>
                <c:pt idx="2679">
                  <c:v>21.022690000000004</c:v>
                </c:pt>
                <c:pt idx="2680">
                  <c:v>21.00665</c:v>
                </c:pt>
                <c:pt idx="2681">
                  <c:v>20.990379999999995</c:v>
                </c:pt>
                <c:pt idx="2682">
                  <c:v>20.974080000000008</c:v>
                </c:pt>
                <c:pt idx="2683">
                  <c:v>20.957960000000007</c:v>
                </c:pt>
                <c:pt idx="2684">
                  <c:v>20.942230000000002</c:v>
                </c:pt>
                <c:pt idx="2685">
                  <c:v>20.927109999999999</c:v>
                </c:pt>
                <c:pt idx="2686">
                  <c:v>20.912800000000011</c:v>
                </c:pt>
                <c:pt idx="2687">
                  <c:v>20.899530000000006</c:v>
                </c:pt>
                <c:pt idx="2688">
                  <c:v>20.887520000000009</c:v>
                </c:pt>
                <c:pt idx="2689">
                  <c:v>20.876990000000006</c:v>
                </c:pt>
                <c:pt idx="2690">
                  <c:v>20.868180000000002</c:v>
                </c:pt>
                <c:pt idx="2691">
                  <c:v>20.86131000000001</c:v>
                </c:pt>
                <c:pt idx="2692">
                  <c:v>20.856610000000011</c:v>
                </c:pt>
                <c:pt idx="2693">
                  <c:v>20.854280000000003</c:v>
                </c:pt>
                <c:pt idx="2694">
                  <c:v>20.85454</c:v>
                </c:pt>
                <c:pt idx="2695">
                  <c:v>20.857579999999999</c:v>
                </c:pt>
                <c:pt idx="2696">
                  <c:v>20.863550000000011</c:v>
                </c:pt>
                <c:pt idx="2697">
                  <c:v>20.87259000000001</c:v>
                </c:pt>
                <c:pt idx="2698">
                  <c:v>20.884790000000002</c:v>
                </c:pt>
                <c:pt idx="2699">
                  <c:v>20.900230000000001</c:v>
                </c:pt>
                <c:pt idx="2700">
                  <c:v>20.918930000000003</c:v>
                </c:pt>
                <c:pt idx="2701">
                  <c:v>20.940850000000012</c:v>
                </c:pt>
                <c:pt idx="2702">
                  <c:v>20.96596000000001</c:v>
                </c:pt>
                <c:pt idx="2703">
                  <c:v>20.994140000000009</c:v>
                </c:pt>
                <c:pt idx="2704">
                  <c:v>21.025240000000004</c:v>
                </c:pt>
                <c:pt idx="2705">
                  <c:v>21.059109999999997</c:v>
                </c:pt>
                <c:pt idx="2706">
                  <c:v>21.095510000000012</c:v>
                </c:pt>
                <c:pt idx="2707">
                  <c:v>21.134230000000009</c:v>
                </c:pt>
                <c:pt idx="2708">
                  <c:v>21.175000000000004</c:v>
                </c:pt>
                <c:pt idx="2709">
                  <c:v>21.217550000000003</c:v>
                </c:pt>
                <c:pt idx="2710">
                  <c:v>21.261589999999998</c:v>
                </c:pt>
                <c:pt idx="2711">
                  <c:v>21.306840000000008</c:v>
                </c:pt>
                <c:pt idx="2712">
                  <c:v>21.352980000000009</c:v>
                </c:pt>
                <c:pt idx="2713">
                  <c:v>21.399720000000009</c:v>
                </c:pt>
                <c:pt idx="2714">
                  <c:v>21.446740000000005</c:v>
                </c:pt>
                <c:pt idx="2715">
                  <c:v>21.493740000000003</c:v>
                </c:pt>
                <c:pt idx="2716">
                  <c:v>21.540410000000008</c:v>
                </c:pt>
                <c:pt idx="2717">
                  <c:v>21.586430000000007</c:v>
                </c:pt>
                <c:pt idx="2718">
                  <c:v>21.631500000000003</c:v>
                </c:pt>
                <c:pt idx="2719">
                  <c:v>21.675320000000006</c:v>
                </c:pt>
                <c:pt idx="2720">
                  <c:v>21.717599999999997</c:v>
                </c:pt>
                <c:pt idx="2721">
                  <c:v>21.758030000000012</c:v>
                </c:pt>
                <c:pt idx="2722">
                  <c:v>21.796360000000007</c:v>
                </c:pt>
                <c:pt idx="2723">
                  <c:v>21.832320000000003</c:v>
                </c:pt>
                <c:pt idx="2724">
                  <c:v>21.865670000000001</c:v>
                </c:pt>
                <c:pt idx="2725">
                  <c:v>21.896210000000004</c:v>
                </c:pt>
                <c:pt idx="2726">
                  <c:v>21.923750000000013</c:v>
                </c:pt>
                <c:pt idx="2727">
                  <c:v>21.948150000000005</c:v>
                </c:pt>
                <c:pt idx="2728">
                  <c:v>21.969310000000007</c:v>
                </c:pt>
                <c:pt idx="2729">
                  <c:v>21.987160000000003</c:v>
                </c:pt>
                <c:pt idx="2730">
                  <c:v>22.001669999999997</c:v>
                </c:pt>
                <c:pt idx="2731">
                  <c:v>22.012860000000011</c:v>
                </c:pt>
                <c:pt idx="2732">
                  <c:v>22.020790000000005</c:v>
                </c:pt>
                <c:pt idx="2733">
                  <c:v>22.025560000000006</c:v>
                </c:pt>
                <c:pt idx="2734">
                  <c:v>22.027290000000001</c:v>
                </c:pt>
                <c:pt idx="2735">
                  <c:v>22.026159999999997</c:v>
                </c:pt>
                <c:pt idx="2736">
                  <c:v>22.022360000000013</c:v>
                </c:pt>
                <c:pt idx="2737">
                  <c:v>22.016110000000012</c:v>
                </c:pt>
                <c:pt idx="2738">
                  <c:v>22.007630000000006</c:v>
                </c:pt>
                <c:pt idx="2739">
                  <c:v>21.997199999999999</c:v>
                </c:pt>
                <c:pt idx="2740">
                  <c:v>21.985039999999998</c:v>
                </c:pt>
                <c:pt idx="2741">
                  <c:v>21.971450000000011</c:v>
                </c:pt>
                <c:pt idx="2742">
                  <c:v>21.956660000000007</c:v>
                </c:pt>
                <c:pt idx="2743">
                  <c:v>21.940960000000004</c:v>
                </c:pt>
                <c:pt idx="2744">
                  <c:v>21.924600000000005</c:v>
                </c:pt>
                <c:pt idx="2745">
                  <c:v>21.907850000000003</c:v>
                </c:pt>
                <c:pt idx="2746">
                  <c:v>21.890960000000014</c:v>
                </c:pt>
                <c:pt idx="2747">
                  <c:v>21.87418000000001</c:v>
                </c:pt>
                <c:pt idx="2748">
                  <c:v>21.857780000000005</c:v>
                </c:pt>
                <c:pt idx="2749">
                  <c:v>21.842010000000002</c:v>
                </c:pt>
                <c:pt idx="2750">
                  <c:v>21.827100000000002</c:v>
                </c:pt>
                <c:pt idx="2751">
                  <c:v>21.813320000000012</c:v>
                </c:pt>
                <c:pt idx="2752">
                  <c:v>21.80089000000001</c:v>
                </c:pt>
                <c:pt idx="2753">
                  <c:v>21.790060000000004</c:v>
                </c:pt>
                <c:pt idx="2754">
                  <c:v>21.78105</c:v>
                </c:pt>
                <c:pt idx="2755">
                  <c:v>21.774070000000002</c:v>
                </c:pt>
                <c:pt idx="2756">
                  <c:v>21.769310000000011</c:v>
                </c:pt>
                <c:pt idx="2757">
                  <c:v>21.766960000000012</c:v>
                </c:pt>
                <c:pt idx="2758">
                  <c:v>21.767140000000005</c:v>
                </c:pt>
                <c:pt idx="2759">
                  <c:v>21.769980000000004</c:v>
                </c:pt>
                <c:pt idx="2760">
                  <c:v>21.775559999999999</c:v>
                </c:pt>
                <c:pt idx="2761">
                  <c:v>21.783910000000013</c:v>
                </c:pt>
                <c:pt idx="2762">
                  <c:v>21.795060000000007</c:v>
                </c:pt>
                <c:pt idx="2763">
                  <c:v>21.808960000000006</c:v>
                </c:pt>
                <c:pt idx="2764">
                  <c:v>21.825540000000004</c:v>
                </c:pt>
                <c:pt idx="2765">
                  <c:v>21.844709999999999</c:v>
                </c:pt>
                <c:pt idx="2766">
                  <c:v>21.866310000000013</c:v>
                </c:pt>
                <c:pt idx="2767">
                  <c:v>21.890190000000011</c:v>
                </c:pt>
                <c:pt idx="2768">
                  <c:v>21.916140000000006</c:v>
                </c:pt>
                <c:pt idx="2769">
                  <c:v>21.943950000000001</c:v>
                </c:pt>
                <c:pt idx="2770">
                  <c:v>21.973390000000002</c:v>
                </c:pt>
                <c:pt idx="2771">
                  <c:v>22.004220000000011</c:v>
                </c:pt>
                <c:pt idx="2772">
                  <c:v>22.036200000000008</c:v>
                </c:pt>
                <c:pt idx="2773">
                  <c:v>22.069080000000007</c:v>
                </c:pt>
                <c:pt idx="2774">
                  <c:v>22.102610000000006</c:v>
                </c:pt>
                <c:pt idx="2775">
                  <c:v>22.13655</c:v>
                </c:pt>
                <c:pt idx="2776">
                  <c:v>22.170660000000012</c:v>
                </c:pt>
                <c:pt idx="2777">
                  <c:v>22.204690000000006</c:v>
                </c:pt>
                <c:pt idx="2778">
                  <c:v>22.238420000000005</c:v>
                </c:pt>
                <c:pt idx="2779">
                  <c:v>22.271620000000006</c:v>
                </c:pt>
                <c:pt idx="2780">
                  <c:v>22.304049999999997</c:v>
                </c:pt>
                <c:pt idx="2781">
                  <c:v>22.335480000000011</c:v>
                </c:pt>
                <c:pt idx="2782">
                  <c:v>22.365710000000007</c:v>
                </c:pt>
                <c:pt idx="2783">
                  <c:v>22.394500000000008</c:v>
                </c:pt>
                <c:pt idx="2784">
                  <c:v>22.42165</c:v>
                </c:pt>
                <c:pt idx="2785">
                  <c:v>22.446950000000001</c:v>
                </c:pt>
                <c:pt idx="2786">
                  <c:v>22.470210000000009</c:v>
                </c:pt>
                <c:pt idx="2787">
                  <c:v>22.491250000000008</c:v>
                </c:pt>
                <c:pt idx="2788">
                  <c:v>22.509900000000009</c:v>
                </c:pt>
                <c:pt idx="2789">
                  <c:v>22.526030000000006</c:v>
                </c:pt>
                <c:pt idx="2790">
                  <c:v>22.539540000000002</c:v>
                </c:pt>
                <c:pt idx="2791">
                  <c:v>22.550340000000013</c:v>
                </c:pt>
                <c:pt idx="2792">
                  <c:v>22.558380000000007</c:v>
                </c:pt>
                <c:pt idx="2793">
                  <c:v>22.563650000000003</c:v>
                </c:pt>
                <c:pt idx="2794">
                  <c:v>22.56617</c:v>
                </c:pt>
                <c:pt idx="2795">
                  <c:v>22.565989999999999</c:v>
                </c:pt>
                <c:pt idx="2796">
                  <c:v>22.563200000000009</c:v>
                </c:pt>
                <c:pt idx="2797">
                  <c:v>22.557910000000007</c:v>
                </c:pt>
                <c:pt idx="2798">
                  <c:v>22.550260000000009</c:v>
                </c:pt>
                <c:pt idx="2799">
                  <c:v>22.540420000000005</c:v>
                </c:pt>
                <c:pt idx="2800">
                  <c:v>22.528550000000003</c:v>
                </c:pt>
                <c:pt idx="2801">
                  <c:v>22.514860000000013</c:v>
                </c:pt>
                <c:pt idx="2802">
                  <c:v>22.49956000000001</c:v>
                </c:pt>
                <c:pt idx="2803">
                  <c:v>22.482850000000006</c:v>
                </c:pt>
                <c:pt idx="2804">
                  <c:v>22.464960000000005</c:v>
                </c:pt>
                <c:pt idx="2805">
                  <c:v>22.446109999999997</c:v>
                </c:pt>
                <c:pt idx="2806">
                  <c:v>22.426500000000011</c:v>
                </c:pt>
                <c:pt idx="2807">
                  <c:v>22.406380000000006</c:v>
                </c:pt>
                <c:pt idx="2808">
                  <c:v>22.385960000000004</c:v>
                </c:pt>
                <c:pt idx="2809">
                  <c:v>22.365470000000002</c:v>
                </c:pt>
                <c:pt idx="2810">
                  <c:v>22.345140000000001</c:v>
                </c:pt>
                <c:pt idx="2811">
                  <c:v>22.325190000000013</c:v>
                </c:pt>
                <c:pt idx="2812">
                  <c:v>22.30586000000001</c:v>
                </c:pt>
                <c:pt idx="2813">
                  <c:v>22.287370000000003</c:v>
                </c:pt>
                <c:pt idx="2814">
                  <c:v>22.269960000000005</c:v>
                </c:pt>
                <c:pt idx="2815">
                  <c:v>22.25385</c:v>
                </c:pt>
                <c:pt idx="2816">
                  <c:v>22.239270000000012</c:v>
                </c:pt>
                <c:pt idx="2817">
                  <c:v>22.226440000000011</c:v>
                </c:pt>
                <c:pt idx="2818">
                  <c:v>22.215560000000004</c:v>
                </c:pt>
                <c:pt idx="2819">
                  <c:v>22.206810000000004</c:v>
                </c:pt>
                <c:pt idx="2820">
                  <c:v>22.200360000000003</c:v>
                </c:pt>
                <c:pt idx="2821">
                  <c:v>22.19635000000001</c:v>
                </c:pt>
                <c:pt idx="2822">
                  <c:v>22.194890000000008</c:v>
                </c:pt>
                <c:pt idx="2823">
                  <c:v>22.196040000000004</c:v>
                </c:pt>
                <c:pt idx="2824">
                  <c:v>22.199850000000005</c:v>
                </c:pt>
                <c:pt idx="2825">
                  <c:v>22.206330000000001</c:v>
                </c:pt>
                <c:pt idx="2826">
                  <c:v>22.215430000000012</c:v>
                </c:pt>
                <c:pt idx="2827">
                  <c:v>22.227100000000007</c:v>
                </c:pt>
                <c:pt idx="2828">
                  <c:v>22.241240000000005</c:v>
                </c:pt>
                <c:pt idx="2829">
                  <c:v>22.257720000000006</c:v>
                </c:pt>
                <c:pt idx="2830">
                  <c:v>22.276400000000002</c:v>
                </c:pt>
                <c:pt idx="2831">
                  <c:v>22.297100000000015</c:v>
                </c:pt>
                <c:pt idx="2832">
                  <c:v>22.31965000000001</c:v>
                </c:pt>
                <c:pt idx="2833">
                  <c:v>22.343860000000006</c:v>
                </c:pt>
                <c:pt idx="2834">
                  <c:v>22.369520000000001</c:v>
                </c:pt>
                <c:pt idx="2835">
                  <c:v>22.396430000000002</c:v>
                </c:pt>
                <c:pt idx="2836">
                  <c:v>22.424400000000013</c:v>
                </c:pt>
                <c:pt idx="2837">
                  <c:v>22.45320000000001</c:v>
                </c:pt>
                <c:pt idx="2838">
                  <c:v>22.482650000000007</c:v>
                </c:pt>
                <c:pt idx="2839">
                  <c:v>22.512520000000002</c:v>
                </c:pt>
                <c:pt idx="2840">
                  <c:v>22.542610000000003</c:v>
                </c:pt>
                <c:pt idx="2841">
                  <c:v>22.572700000000012</c:v>
                </c:pt>
                <c:pt idx="2842">
                  <c:v>22.602590000000006</c:v>
                </c:pt>
                <c:pt idx="2843">
                  <c:v>22.632040000000003</c:v>
                </c:pt>
                <c:pt idx="2844">
                  <c:v>22.660820000000001</c:v>
                </c:pt>
                <c:pt idx="2845">
                  <c:v>22.68871</c:v>
                </c:pt>
                <c:pt idx="2846">
                  <c:v>22.71547000000001</c:v>
                </c:pt>
                <c:pt idx="2847">
                  <c:v>22.740850000000009</c:v>
                </c:pt>
                <c:pt idx="2848">
                  <c:v>22.764620000000008</c:v>
                </c:pt>
                <c:pt idx="2849">
                  <c:v>22.786540000000002</c:v>
                </c:pt>
                <c:pt idx="2850">
                  <c:v>22.80639</c:v>
                </c:pt>
                <c:pt idx="2851">
                  <c:v>22.82397000000001</c:v>
                </c:pt>
                <c:pt idx="2852">
                  <c:v>22.839100000000009</c:v>
                </c:pt>
                <c:pt idx="2853">
                  <c:v>22.851620000000004</c:v>
                </c:pt>
                <c:pt idx="2854">
                  <c:v>22.861409999999999</c:v>
                </c:pt>
                <c:pt idx="2855">
                  <c:v>22.868400000000001</c:v>
                </c:pt>
                <c:pt idx="2856">
                  <c:v>22.872540000000008</c:v>
                </c:pt>
                <c:pt idx="2857">
                  <c:v>22.873830000000005</c:v>
                </c:pt>
                <c:pt idx="2858">
                  <c:v>22.872320000000009</c:v>
                </c:pt>
                <c:pt idx="2859">
                  <c:v>22.868100000000005</c:v>
                </c:pt>
                <c:pt idx="2860">
                  <c:v>22.861280000000001</c:v>
                </c:pt>
                <c:pt idx="2861">
                  <c:v>22.852040000000009</c:v>
                </c:pt>
                <c:pt idx="2862">
                  <c:v>22.840560000000011</c:v>
                </c:pt>
                <c:pt idx="2863">
                  <c:v>22.827050000000007</c:v>
                </c:pt>
                <c:pt idx="2864">
                  <c:v>22.81176</c:v>
                </c:pt>
                <c:pt idx="2865">
                  <c:v>22.794919999999998</c:v>
                </c:pt>
                <c:pt idx="2866">
                  <c:v>22.776800000000009</c:v>
                </c:pt>
                <c:pt idx="2867">
                  <c:v>22.757650000000005</c:v>
                </c:pt>
                <c:pt idx="2868">
                  <c:v>22.737730000000006</c:v>
                </c:pt>
                <c:pt idx="2869">
                  <c:v>22.717290000000006</c:v>
                </c:pt>
                <c:pt idx="2870">
                  <c:v>22.69659</c:v>
                </c:pt>
                <c:pt idx="2871">
                  <c:v>22.67589000000001</c:v>
                </c:pt>
                <c:pt idx="2872">
                  <c:v>22.655420000000007</c:v>
                </c:pt>
                <c:pt idx="2873">
                  <c:v>22.635430000000007</c:v>
                </c:pt>
                <c:pt idx="2874">
                  <c:v>22.616160000000001</c:v>
                </c:pt>
                <c:pt idx="2875">
                  <c:v>22.597850000000001</c:v>
                </c:pt>
                <c:pt idx="2876">
                  <c:v>22.580720000000014</c:v>
                </c:pt>
                <c:pt idx="2877">
                  <c:v>22.565000000000012</c:v>
                </c:pt>
                <c:pt idx="2878">
                  <c:v>22.550910000000009</c:v>
                </c:pt>
                <c:pt idx="2879">
                  <c:v>22.538670000000003</c:v>
                </c:pt>
                <c:pt idx="2880">
                  <c:v>22.528469999999999</c:v>
                </c:pt>
                <c:pt idx="2881">
                  <c:v>22.520500000000013</c:v>
                </c:pt>
                <c:pt idx="2882">
                  <c:v>22.514920000000004</c:v>
                </c:pt>
                <c:pt idx="2883">
                  <c:v>22.511880000000005</c:v>
                </c:pt>
                <c:pt idx="2884">
                  <c:v>22.511510000000001</c:v>
                </c:pt>
                <c:pt idx="2885">
                  <c:v>22.513869999999997</c:v>
                </c:pt>
                <c:pt idx="2886">
                  <c:v>22.519040000000018</c:v>
                </c:pt>
                <c:pt idx="2887">
                  <c:v>22.527030000000011</c:v>
                </c:pt>
                <c:pt idx="2888">
                  <c:v>22.53783</c:v>
                </c:pt>
                <c:pt idx="2889">
                  <c:v>22.551380000000009</c:v>
                </c:pt>
                <c:pt idx="2890">
                  <c:v>22.567610000000002</c:v>
                </c:pt>
                <c:pt idx="2891">
                  <c:v>22.586400000000012</c:v>
                </c:pt>
                <c:pt idx="2892">
                  <c:v>22.607610000000008</c:v>
                </c:pt>
                <c:pt idx="2893">
                  <c:v>22.631050000000002</c:v>
                </c:pt>
                <c:pt idx="2894">
                  <c:v>22.656549999999996</c:v>
                </c:pt>
                <c:pt idx="2895">
                  <c:v>22.683890000000005</c:v>
                </c:pt>
                <c:pt idx="2896">
                  <c:v>22.712850000000017</c:v>
                </c:pt>
                <c:pt idx="2897">
                  <c:v>22.743190000000013</c:v>
                </c:pt>
                <c:pt idx="2898">
                  <c:v>22.774680000000004</c:v>
                </c:pt>
                <c:pt idx="2899">
                  <c:v>22.807079999999999</c:v>
                </c:pt>
                <c:pt idx="2900">
                  <c:v>22.840140000000005</c:v>
                </c:pt>
                <c:pt idx="2901">
                  <c:v>22.873620000000017</c:v>
                </c:pt>
                <c:pt idx="2902">
                  <c:v>22.907270000000011</c:v>
                </c:pt>
                <c:pt idx="2903">
                  <c:v>22.940860000000001</c:v>
                </c:pt>
                <c:pt idx="2904">
                  <c:v>22.974140000000006</c:v>
                </c:pt>
                <c:pt idx="2905">
                  <c:v>23.006870000000006</c:v>
                </c:pt>
                <c:pt idx="2906">
                  <c:v>23.038800000000009</c:v>
                </c:pt>
                <c:pt idx="2907">
                  <c:v>23.069700000000012</c:v>
                </c:pt>
                <c:pt idx="2908">
                  <c:v>23.099330000000009</c:v>
                </c:pt>
                <c:pt idx="2909">
                  <c:v>23.127449999999996</c:v>
                </c:pt>
                <c:pt idx="2910">
                  <c:v>23.153850000000006</c:v>
                </c:pt>
                <c:pt idx="2911">
                  <c:v>23.178300000000007</c:v>
                </c:pt>
                <c:pt idx="2912">
                  <c:v>23.200600000000009</c:v>
                </c:pt>
                <c:pt idx="2913">
                  <c:v>23.220560000000006</c:v>
                </c:pt>
                <c:pt idx="2914">
                  <c:v>23.238020000000006</c:v>
                </c:pt>
                <c:pt idx="2915">
                  <c:v>23.252840000000006</c:v>
                </c:pt>
                <c:pt idx="2916">
                  <c:v>23.264900000000011</c:v>
                </c:pt>
                <c:pt idx="2917">
                  <c:v>23.274110000000007</c:v>
                </c:pt>
                <c:pt idx="2918">
                  <c:v>23.28043000000001</c:v>
                </c:pt>
                <c:pt idx="2919">
                  <c:v>23.283850000000001</c:v>
                </c:pt>
                <c:pt idx="2920">
                  <c:v>23.284369999999996</c:v>
                </c:pt>
                <c:pt idx="2921">
                  <c:v>23.282050000000012</c:v>
                </c:pt>
                <c:pt idx="2922">
                  <c:v>23.276990000000012</c:v>
                </c:pt>
                <c:pt idx="2923">
                  <c:v>23.269280000000009</c:v>
                </c:pt>
                <c:pt idx="2924">
                  <c:v>23.25909</c:v>
                </c:pt>
                <c:pt idx="2925">
                  <c:v>23.246579999999994</c:v>
                </c:pt>
                <c:pt idx="2926">
                  <c:v>23.231950000000012</c:v>
                </c:pt>
                <c:pt idx="2927">
                  <c:v>23.215400000000002</c:v>
                </c:pt>
                <c:pt idx="2928">
                  <c:v>23.197160000000011</c:v>
                </c:pt>
                <c:pt idx="2929">
                  <c:v>23.177459999999996</c:v>
                </c:pt>
                <c:pt idx="2930">
                  <c:v>23.156559999999999</c:v>
                </c:pt>
                <c:pt idx="2931">
                  <c:v>23.134690000000006</c:v>
                </c:pt>
                <c:pt idx="2932">
                  <c:v>23.112110000000015</c:v>
                </c:pt>
                <c:pt idx="2933">
                  <c:v>23.08908000000001</c:v>
                </c:pt>
                <c:pt idx="2934">
                  <c:v>23.065860000000001</c:v>
                </c:pt>
                <c:pt idx="2935">
                  <c:v>23.042699999999996</c:v>
                </c:pt>
                <c:pt idx="2936">
                  <c:v>23.019870000000012</c:v>
                </c:pt>
                <c:pt idx="2937">
                  <c:v>22.997630000000015</c:v>
                </c:pt>
                <c:pt idx="2938">
                  <c:v>22.976230000000001</c:v>
                </c:pt>
                <c:pt idx="2939">
                  <c:v>22.955939999999998</c:v>
                </c:pt>
                <c:pt idx="2940">
                  <c:v>22.937010000000001</c:v>
                </c:pt>
                <c:pt idx="2941">
                  <c:v>22.919700000000006</c:v>
                </c:pt>
                <c:pt idx="2942">
                  <c:v>22.904240000000001</c:v>
                </c:pt>
                <c:pt idx="2943">
                  <c:v>22.890860000000004</c:v>
                </c:pt>
                <c:pt idx="2944">
                  <c:v>22.879770000000008</c:v>
                </c:pt>
                <c:pt idx="2945">
                  <c:v>22.871179999999995</c:v>
                </c:pt>
                <c:pt idx="2946">
                  <c:v>22.865250000000017</c:v>
                </c:pt>
                <c:pt idx="2947">
                  <c:v>22.862110000000015</c:v>
                </c:pt>
                <c:pt idx="2948">
                  <c:v>22.86187000000001</c:v>
                </c:pt>
                <c:pt idx="2949">
                  <c:v>22.864609999999999</c:v>
                </c:pt>
                <c:pt idx="2950">
                  <c:v>22.870360000000005</c:v>
                </c:pt>
                <c:pt idx="2951">
                  <c:v>22.879100000000008</c:v>
                </c:pt>
                <c:pt idx="2952">
                  <c:v>22.890810000000002</c:v>
                </c:pt>
                <c:pt idx="2953">
                  <c:v>22.905390000000011</c:v>
                </c:pt>
                <c:pt idx="2954">
                  <c:v>22.922730000000001</c:v>
                </c:pt>
                <c:pt idx="2955">
                  <c:v>22.942700000000002</c:v>
                </c:pt>
                <c:pt idx="2956">
                  <c:v>22.965100000000007</c:v>
                </c:pt>
                <c:pt idx="2957">
                  <c:v>22.989750000000015</c:v>
                </c:pt>
                <c:pt idx="2958">
                  <c:v>23.01643</c:v>
                </c:pt>
                <c:pt idx="2959">
                  <c:v>23.044899999999998</c:v>
                </c:pt>
                <c:pt idx="2960">
                  <c:v>23.074939999999998</c:v>
                </c:pt>
                <c:pt idx="2961">
                  <c:v>23.106290000000016</c:v>
                </c:pt>
                <c:pt idx="2962">
                  <c:v>23.138710000000003</c:v>
                </c:pt>
                <c:pt idx="2963">
                  <c:v>23.171940000000006</c:v>
                </c:pt>
                <c:pt idx="2964">
                  <c:v>23.205730000000003</c:v>
                </c:pt>
                <c:pt idx="2965">
                  <c:v>23.239829999999998</c:v>
                </c:pt>
                <c:pt idx="2966">
                  <c:v>23.273980000000009</c:v>
                </c:pt>
                <c:pt idx="2967">
                  <c:v>23.307930000000013</c:v>
                </c:pt>
                <c:pt idx="2968">
                  <c:v>23.341430000000003</c:v>
                </c:pt>
                <c:pt idx="2969">
                  <c:v>23.374229999999997</c:v>
                </c:pt>
                <c:pt idx="2970">
                  <c:v>23.406059999999997</c:v>
                </c:pt>
                <c:pt idx="2971">
                  <c:v>23.436670000000007</c:v>
                </c:pt>
                <c:pt idx="2972">
                  <c:v>23.465820000000008</c:v>
                </c:pt>
                <c:pt idx="2973">
                  <c:v>23.493250000000003</c:v>
                </c:pt>
                <c:pt idx="2974">
                  <c:v>23.518730000000005</c:v>
                </c:pt>
                <c:pt idx="2975">
                  <c:v>23.54204</c:v>
                </c:pt>
                <c:pt idx="2976">
                  <c:v>23.562970000000007</c:v>
                </c:pt>
                <c:pt idx="2977">
                  <c:v>23.581350000000015</c:v>
                </c:pt>
                <c:pt idx="2978">
                  <c:v>23.597010000000012</c:v>
                </c:pt>
                <c:pt idx="2979">
                  <c:v>23.609850000000009</c:v>
                </c:pt>
                <c:pt idx="2980">
                  <c:v>23.619770000000003</c:v>
                </c:pt>
                <c:pt idx="2981">
                  <c:v>23.626720000000006</c:v>
                </c:pt>
                <c:pt idx="2982">
                  <c:v>23.630710000000008</c:v>
                </c:pt>
                <c:pt idx="2983">
                  <c:v>23.631750000000011</c:v>
                </c:pt>
                <c:pt idx="2984">
                  <c:v>23.629900000000006</c:v>
                </c:pt>
                <c:pt idx="2985">
                  <c:v>23.625280000000004</c:v>
                </c:pt>
                <c:pt idx="2986">
                  <c:v>23.618010000000012</c:v>
                </c:pt>
                <c:pt idx="2987">
                  <c:v>23.608250000000012</c:v>
                </c:pt>
                <c:pt idx="2988">
                  <c:v>23.596190000000007</c:v>
                </c:pt>
                <c:pt idx="2989">
                  <c:v>23.582030000000003</c:v>
                </c:pt>
                <c:pt idx="2990">
                  <c:v>23.565989999999999</c:v>
                </c:pt>
                <c:pt idx="2991">
                  <c:v>23.548300000000012</c:v>
                </c:pt>
                <c:pt idx="2992">
                  <c:v>23.529190000000014</c:v>
                </c:pt>
                <c:pt idx="2993">
                  <c:v>23.508900000000011</c:v>
                </c:pt>
                <c:pt idx="2994">
                  <c:v>23.487670000000008</c:v>
                </c:pt>
                <c:pt idx="2995">
                  <c:v>23.46575</c:v>
                </c:pt>
                <c:pt idx="2996">
                  <c:v>23.443380000000005</c:v>
                </c:pt>
                <c:pt idx="2997">
                  <c:v>23.420810000000003</c:v>
                </c:pt>
                <c:pt idx="2998">
                  <c:v>23.39828</c:v>
                </c:pt>
                <c:pt idx="2999">
                  <c:v>23.37603</c:v>
                </c:pt>
                <c:pt idx="3000">
                  <c:v>23.354309999999998</c:v>
                </c:pt>
                <c:pt idx="3001">
                  <c:v>23.333370000000016</c:v>
                </c:pt>
                <c:pt idx="3002">
                  <c:v>23.313450000000003</c:v>
                </c:pt>
                <c:pt idx="3003">
                  <c:v>23.294800000000009</c:v>
                </c:pt>
                <c:pt idx="3004">
                  <c:v>23.277640000000005</c:v>
                </c:pt>
                <c:pt idx="3005">
                  <c:v>23.262219999999999</c:v>
                </c:pt>
                <c:pt idx="3006">
                  <c:v>23.248730000000009</c:v>
                </c:pt>
                <c:pt idx="3007">
                  <c:v>23.237400000000008</c:v>
                </c:pt>
                <c:pt idx="3008">
                  <c:v>23.228380000000001</c:v>
                </c:pt>
                <c:pt idx="3009">
                  <c:v>23.22184</c:v>
                </c:pt>
                <c:pt idx="3010">
                  <c:v>23.217889999999997</c:v>
                </c:pt>
                <c:pt idx="3011">
                  <c:v>23.216620000000006</c:v>
                </c:pt>
                <c:pt idx="3012">
                  <c:v>23.218070000000012</c:v>
                </c:pt>
                <c:pt idx="3013">
                  <c:v>23.222270000000009</c:v>
                </c:pt>
                <c:pt idx="3014">
                  <c:v>23.229190000000003</c:v>
                </c:pt>
                <c:pt idx="3015">
                  <c:v>23.238759999999999</c:v>
                </c:pt>
                <c:pt idx="3016">
                  <c:v>23.250890000000012</c:v>
                </c:pt>
                <c:pt idx="3017">
                  <c:v>23.265460000000004</c:v>
                </c:pt>
                <c:pt idx="3018">
                  <c:v>23.282290000000003</c:v>
                </c:pt>
                <c:pt idx="3019">
                  <c:v>23.301230000000004</c:v>
                </c:pt>
                <c:pt idx="3020">
                  <c:v>23.322050000000004</c:v>
                </c:pt>
                <c:pt idx="3021">
                  <c:v>23.344560000000016</c:v>
                </c:pt>
                <c:pt idx="3022">
                  <c:v>23.368520000000004</c:v>
                </c:pt>
                <c:pt idx="3023">
                  <c:v>23.393720000000002</c:v>
                </c:pt>
                <c:pt idx="3024">
                  <c:v>23.419910000000002</c:v>
                </c:pt>
                <c:pt idx="3025">
                  <c:v>23.446879999999993</c:v>
                </c:pt>
                <c:pt idx="3026">
                  <c:v>23.474370000000008</c:v>
                </c:pt>
                <c:pt idx="3027">
                  <c:v>23.50218000000001</c:v>
                </c:pt>
                <c:pt idx="3028">
                  <c:v>23.530060000000006</c:v>
                </c:pt>
                <c:pt idx="3029">
                  <c:v>23.5578</c:v>
                </c:pt>
                <c:pt idx="3030">
                  <c:v>23.585160000000002</c:v>
                </c:pt>
                <c:pt idx="3031">
                  <c:v>23.611930000000015</c:v>
                </c:pt>
                <c:pt idx="3032">
                  <c:v>23.637890000000013</c:v>
                </c:pt>
                <c:pt idx="3033">
                  <c:v>23.662810000000007</c:v>
                </c:pt>
                <c:pt idx="3034">
                  <c:v>23.686500000000009</c:v>
                </c:pt>
                <c:pt idx="3035">
                  <c:v>23.708740000000006</c:v>
                </c:pt>
                <c:pt idx="3036">
                  <c:v>23.729320000000016</c:v>
                </c:pt>
                <c:pt idx="3037">
                  <c:v>23.748070000000013</c:v>
                </c:pt>
                <c:pt idx="3038">
                  <c:v>23.764790000000005</c:v>
                </c:pt>
                <c:pt idx="3039">
                  <c:v>23.779330000000002</c:v>
                </c:pt>
                <c:pt idx="3040">
                  <c:v>23.791560000000004</c:v>
                </c:pt>
                <c:pt idx="3041">
                  <c:v>23.801350000000014</c:v>
                </c:pt>
                <c:pt idx="3042">
                  <c:v>23.808630000000008</c:v>
                </c:pt>
                <c:pt idx="3043">
                  <c:v>23.813340000000011</c:v>
                </c:pt>
                <c:pt idx="3044">
                  <c:v>23.815470000000005</c:v>
                </c:pt>
                <c:pt idx="3045">
                  <c:v>23.815020000000004</c:v>
                </c:pt>
                <c:pt idx="3046">
                  <c:v>23.812050000000013</c:v>
                </c:pt>
                <c:pt idx="3047">
                  <c:v>23.806620000000009</c:v>
                </c:pt>
                <c:pt idx="3048">
                  <c:v>23.798860000000005</c:v>
                </c:pt>
                <c:pt idx="3049">
                  <c:v>23.788899999999998</c:v>
                </c:pt>
                <c:pt idx="3050">
                  <c:v>23.776889999999995</c:v>
                </c:pt>
                <c:pt idx="3051">
                  <c:v>23.763020000000012</c:v>
                </c:pt>
                <c:pt idx="3052">
                  <c:v>23.747470000000007</c:v>
                </c:pt>
                <c:pt idx="3053">
                  <c:v>23.730460000000008</c:v>
                </c:pt>
                <c:pt idx="3054">
                  <c:v>23.71220000000001</c:v>
                </c:pt>
                <c:pt idx="3055">
                  <c:v>23.692909999999998</c:v>
                </c:pt>
                <c:pt idx="3056">
                  <c:v>23.672800000000009</c:v>
                </c:pt>
                <c:pt idx="3057">
                  <c:v>23.652110000000008</c:v>
                </c:pt>
                <c:pt idx="3058">
                  <c:v>23.631060000000005</c:v>
                </c:pt>
                <c:pt idx="3059">
                  <c:v>23.609880000000004</c:v>
                </c:pt>
                <c:pt idx="3060">
                  <c:v>23.588800000000006</c:v>
                </c:pt>
                <c:pt idx="3061">
                  <c:v>23.568060000000017</c:v>
                </c:pt>
                <c:pt idx="3062">
                  <c:v>23.547900000000013</c:v>
                </c:pt>
                <c:pt idx="3063">
                  <c:v>23.528559999999999</c:v>
                </c:pt>
                <c:pt idx="3064">
                  <c:v>23.510280000000009</c:v>
                </c:pt>
                <c:pt idx="3065">
                  <c:v>23.493319999999997</c:v>
                </c:pt>
                <c:pt idx="3066">
                  <c:v>23.477920000000012</c:v>
                </c:pt>
                <c:pt idx="3067">
                  <c:v>23.464330000000004</c:v>
                </c:pt>
                <c:pt idx="3068">
                  <c:v>23.452790000000007</c:v>
                </c:pt>
                <c:pt idx="3069">
                  <c:v>23.443520000000007</c:v>
                </c:pt>
                <c:pt idx="3070">
                  <c:v>23.43674</c:v>
                </c:pt>
                <c:pt idx="3071">
                  <c:v>23.432640000000006</c:v>
                </c:pt>
                <c:pt idx="3072">
                  <c:v>23.431380000000004</c:v>
                </c:pt>
                <c:pt idx="3073">
                  <c:v>23.43310000000001</c:v>
                </c:pt>
                <c:pt idx="3074">
                  <c:v>23.437880000000007</c:v>
                </c:pt>
                <c:pt idx="3075">
                  <c:v>23.445790000000002</c:v>
                </c:pt>
                <c:pt idx="3076">
                  <c:v>23.456850000000017</c:v>
                </c:pt>
                <c:pt idx="3077">
                  <c:v>23.47102000000001</c:v>
                </c:pt>
                <c:pt idx="3078">
                  <c:v>23.488240000000005</c:v>
                </c:pt>
                <c:pt idx="3079">
                  <c:v>23.508409999999998</c:v>
                </c:pt>
                <c:pt idx="3080">
                  <c:v>23.531379999999999</c:v>
                </c:pt>
                <c:pt idx="3081">
                  <c:v>23.55698000000001</c:v>
                </c:pt>
                <c:pt idx="3082">
                  <c:v>23.585010000000011</c:v>
                </c:pt>
                <c:pt idx="3083">
                  <c:v>23.615250000000003</c:v>
                </c:pt>
                <c:pt idx="3084">
                  <c:v>23.647460000000009</c:v>
                </c:pt>
                <c:pt idx="3085">
                  <c:v>23.681380000000004</c:v>
                </c:pt>
                <c:pt idx="3086">
                  <c:v>23.716750000000005</c:v>
                </c:pt>
                <c:pt idx="3087">
                  <c:v>23.75330000000001</c:v>
                </c:pt>
                <c:pt idx="3088">
                  <c:v>23.790770000000009</c:v>
                </c:pt>
                <c:pt idx="3089">
                  <c:v>23.828879999999998</c:v>
                </c:pt>
                <c:pt idx="3090">
                  <c:v>23.867360000000005</c:v>
                </c:pt>
                <c:pt idx="3091">
                  <c:v>23.905940000000015</c:v>
                </c:pt>
                <c:pt idx="3092">
                  <c:v>23.944340000000011</c:v>
                </c:pt>
                <c:pt idx="3093">
                  <c:v>23.982300000000009</c:v>
                </c:pt>
                <c:pt idx="3094">
                  <c:v>24.01952</c:v>
                </c:pt>
                <c:pt idx="3095">
                  <c:v>24.05574</c:v>
                </c:pt>
                <c:pt idx="3096">
                  <c:v>24.090680000000006</c:v>
                </c:pt>
                <c:pt idx="3097">
                  <c:v>24.124060000000014</c:v>
                </c:pt>
                <c:pt idx="3098">
                  <c:v>24.155619999999999</c:v>
                </c:pt>
                <c:pt idx="3099">
                  <c:v>24.185090000000002</c:v>
                </c:pt>
                <c:pt idx="3100">
                  <c:v>24.212209999999999</c:v>
                </c:pt>
                <c:pt idx="3101">
                  <c:v>24.236740000000012</c:v>
                </c:pt>
                <c:pt idx="3102">
                  <c:v>24.258480000000006</c:v>
                </c:pt>
                <c:pt idx="3103">
                  <c:v>24.27722</c:v>
                </c:pt>
                <c:pt idx="3104">
                  <c:v>24.2928</c:v>
                </c:pt>
                <c:pt idx="3105">
                  <c:v>24.305109999999999</c:v>
                </c:pt>
                <c:pt idx="3106">
                  <c:v>24.314040000000006</c:v>
                </c:pt>
                <c:pt idx="3107">
                  <c:v>24.319570000000013</c:v>
                </c:pt>
                <c:pt idx="3108">
                  <c:v>24.321680000000001</c:v>
                </c:pt>
                <c:pt idx="3109">
                  <c:v>24.320430000000002</c:v>
                </c:pt>
                <c:pt idx="3110">
                  <c:v>24.315910000000002</c:v>
                </c:pt>
                <c:pt idx="3111">
                  <c:v>24.308240000000012</c:v>
                </c:pt>
                <c:pt idx="3112">
                  <c:v>24.297590000000014</c:v>
                </c:pt>
                <c:pt idx="3113">
                  <c:v>24.28416</c:v>
                </c:pt>
                <c:pt idx="3114">
                  <c:v>24.268190000000004</c:v>
                </c:pt>
                <c:pt idx="3115">
                  <c:v>24.24991</c:v>
                </c:pt>
                <c:pt idx="3116">
                  <c:v>24.229600000000005</c:v>
                </c:pt>
                <c:pt idx="3117">
                  <c:v>24.207520000000002</c:v>
                </c:pt>
                <c:pt idx="3118">
                  <c:v>24.183970000000002</c:v>
                </c:pt>
                <c:pt idx="3119">
                  <c:v>24.159210000000002</c:v>
                </c:pt>
                <c:pt idx="3120">
                  <c:v>24.133539999999996</c:v>
                </c:pt>
                <c:pt idx="3121">
                  <c:v>24.107230000000015</c:v>
                </c:pt>
                <c:pt idx="3122">
                  <c:v>24.080550000000002</c:v>
                </c:pt>
                <c:pt idx="3123">
                  <c:v>24.05380000000001</c:v>
                </c:pt>
                <c:pt idx="3124">
                  <c:v>24.027230000000003</c:v>
                </c:pt>
                <c:pt idx="3125">
                  <c:v>24.001109999999997</c:v>
                </c:pt>
                <c:pt idx="3126">
                  <c:v>23.97572000000001</c:v>
                </c:pt>
                <c:pt idx="3127">
                  <c:v>23.951330000000013</c:v>
                </c:pt>
                <c:pt idx="3128">
                  <c:v>23.928190000000001</c:v>
                </c:pt>
                <c:pt idx="3129">
                  <c:v>23.906570000000002</c:v>
                </c:pt>
                <c:pt idx="3130">
                  <c:v>23.886719999999997</c:v>
                </c:pt>
                <c:pt idx="3131">
                  <c:v>23.868900000000011</c:v>
                </c:pt>
                <c:pt idx="3132">
                  <c:v>23.853330000000014</c:v>
                </c:pt>
                <c:pt idx="3133">
                  <c:v>23.840220000000002</c:v>
                </c:pt>
                <c:pt idx="3134">
                  <c:v>23.82978</c:v>
                </c:pt>
                <c:pt idx="3135">
                  <c:v>23.822149999999993</c:v>
                </c:pt>
                <c:pt idx="3136">
                  <c:v>23.817480000000018</c:v>
                </c:pt>
                <c:pt idx="3137">
                  <c:v>23.815850000000012</c:v>
                </c:pt>
                <c:pt idx="3138">
                  <c:v>23.817330000000013</c:v>
                </c:pt>
                <c:pt idx="3139">
                  <c:v>23.821920000000006</c:v>
                </c:pt>
                <c:pt idx="3140">
                  <c:v>23.829599999999999</c:v>
                </c:pt>
                <c:pt idx="3141">
                  <c:v>23.840300000000013</c:v>
                </c:pt>
                <c:pt idx="3142">
                  <c:v>23.853920000000002</c:v>
                </c:pt>
                <c:pt idx="3143">
                  <c:v>23.870320000000007</c:v>
                </c:pt>
                <c:pt idx="3144">
                  <c:v>23.889319999999998</c:v>
                </c:pt>
                <c:pt idx="3145">
                  <c:v>23.910740000000004</c:v>
                </c:pt>
                <c:pt idx="3146">
                  <c:v>23.934340000000006</c:v>
                </c:pt>
                <c:pt idx="3147">
                  <c:v>23.959900000000005</c:v>
                </c:pt>
                <c:pt idx="3148">
                  <c:v>23.987170000000006</c:v>
                </c:pt>
                <c:pt idx="3149">
                  <c:v>24.015889999999999</c:v>
                </c:pt>
                <c:pt idx="3150">
                  <c:v>24.045820000000006</c:v>
                </c:pt>
                <c:pt idx="3151">
                  <c:v>24.076690000000013</c:v>
                </c:pt>
                <c:pt idx="3152">
                  <c:v>24.108250000000012</c:v>
                </c:pt>
                <c:pt idx="3153">
                  <c:v>24.140219999999999</c:v>
                </c:pt>
                <c:pt idx="3154">
                  <c:v>24.172359999999998</c:v>
                </c:pt>
                <c:pt idx="3155">
                  <c:v>24.204409999999996</c:v>
                </c:pt>
                <c:pt idx="3156">
                  <c:v>24.236090000000004</c:v>
                </c:pt>
                <c:pt idx="3157">
                  <c:v>24.267150000000015</c:v>
                </c:pt>
                <c:pt idx="3158">
                  <c:v>24.297340000000005</c:v>
                </c:pt>
                <c:pt idx="3159">
                  <c:v>24.326369999999997</c:v>
                </c:pt>
                <c:pt idx="3160">
                  <c:v>24.353999999999999</c:v>
                </c:pt>
                <c:pt idx="3161">
                  <c:v>24.379980000000018</c:v>
                </c:pt>
                <c:pt idx="3162">
                  <c:v>24.404050000000012</c:v>
                </c:pt>
                <c:pt idx="3163">
                  <c:v>24.426000000000002</c:v>
                </c:pt>
                <c:pt idx="3164">
                  <c:v>24.445599999999999</c:v>
                </c:pt>
                <c:pt idx="3165">
                  <c:v>24.46266</c:v>
                </c:pt>
                <c:pt idx="3166">
                  <c:v>24.477030000000013</c:v>
                </c:pt>
                <c:pt idx="3167">
                  <c:v>24.488590000000002</c:v>
                </c:pt>
                <c:pt idx="3168">
                  <c:v>24.497230000000002</c:v>
                </c:pt>
                <c:pt idx="3169">
                  <c:v>24.502920000000003</c:v>
                </c:pt>
                <c:pt idx="3170">
                  <c:v>24.505629999999996</c:v>
                </c:pt>
                <c:pt idx="3171">
                  <c:v>24.505410000000012</c:v>
                </c:pt>
                <c:pt idx="3172">
                  <c:v>24.502300000000005</c:v>
                </c:pt>
                <c:pt idx="3173">
                  <c:v>24.496420000000001</c:v>
                </c:pt>
                <c:pt idx="3174">
                  <c:v>24.487890000000007</c:v>
                </c:pt>
                <c:pt idx="3175">
                  <c:v>24.476879999999994</c:v>
                </c:pt>
                <c:pt idx="3176">
                  <c:v>24.463570000000018</c:v>
                </c:pt>
                <c:pt idx="3177">
                  <c:v>24.448170000000005</c:v>
                </c:pt>
                <c:pt idx="3178">
                  <c:v>24.430900000000008</c:v>
                </c:pt>
                <c:pt idx="3179">
                  <c:v>24.411990000000003</c:v>
                </c:pt>
                <c:pt idx="3180">
                  <c:v>24.391660000000002</c:v>
                </c:pt>
                <c:pt idx="3181">
                  <c:v>24.37015000000001</c:v>
                </c:pt>
                <c:pt idx="3182">
                  <c:v>24.34772000000001</c:v>
                </c:pt>
                <c:pt idx="3183">
                  <c:v>24.324590000000001</c:v>
                </c:pt>
                <c:pt idx="3184">
                  <c:v>24.301000000000002</c:v>
                </c:pt>
                <c:pt idx="3185">
                  <c:v>24.277209999999997</c:v>
                </c:pt>
                <c:pt idx="3186">
                  <c:v>24.253450000000015</c:v>
                </c:pt>
                <c:pt idx="3187">
                  <c:v>24.229950000000002</c:v>
                </c:pt>
                <c:pt idx="3188">
                  <c:v>24.206960000000009</c:v>
                </c:pt>
                <c:pt idx="3189">
                  <c:v>24.18471000000001</c:v>
                </c:pt>
                <c:pt idx="3190">
                  <c:v>24.163449999999997</c:v>
                </c:pt>
                <c:pt idx="3191">
                  <c:v>24.143400000000014</c:v>
                </c:pt>
                <c:pt idx="3192">
                  <c:v>24.124800000000008</c:v>
                </c:pt>
                <c:pt idx="3193">
                  <c:v>24.107870000000005</c:v>
                </c:pt>
                <c:pt idx="3194">
                  <c:v>24.092820000000003</c:v>
                </c:pt>
                <c:pt idx="3195">
                  <c:v>24.079840000000004</c:v>
                </c:pt>
                <c:pt idx="3196">
                  <c:v>24.069110000000009</c:v>
                </c:pt>
                <c:pt idx="3197">
                  <c:v>24.060780000000008</c:v>
                </c:pt>
                <c:pt idx="3198">
                  <c:v>24.054990000000004</c:v>
                </c:pt>
                <c:pt idx="3199">
                  <c:v>24.051810000000003</c:v>
                </c:pt>
                <c:pt idx="3200">
                  <c:v>24.051310000000001</c:v>
                </c:pt>
                <c:pt idx="3201">
                  <c:v>24.053510000000017</c:v>
                </c:pt>
                <c:pt idx="3202">
                  <c:v>24.058390000000003</c:v>
                </c:pt>
                <c:pt idx="3203">
                  <c:v>24.065910000000002</c:v>
                </c:pt>
                <c:pt idx="3204">
                  <c:v>24.075990000000004</c:v>
                </c:pt>
                <c:pt idx="3205">
                  <c:v>24.088509999999999</c:v>
                </c:pt>
                <c:pt idx="3206">
                  <c:v>24.103340000000017</c:v>
                </c:pt>
                <c:pt idx="3207">
                  <c:v>24.120300000000015</c:v>
                </c:pt>
                <c:pt idx="3208">
                  <c:v>24.139230000000012</c:v>
                </c:pt>
                <c:pt idx="3209">
                  <c:v>24.15992</c:v>
                </c:pt>
                <c:pt idx="3210">
                  <c:v>24.182159999999996</c:v>
                </c:pt>
                <c:pt idx="3211">
                  <c:v>24.205760000000012</c:v>
                </c:pt>
                <c:pt idx="3212">
                  <c:v>24.230480000000014</c:v>
                </c:pt>
                <c:pt idx="3213">
                  <c:v>24.256110000000007</c:v>
                </c:pt>
                <c:pt idx="3214">
                  <c:v>24.282440000000008</c:v>
                </c:pt>
                <c:pt idx="3215">
                  <c:v>24.309240000000003</c:v>
                </c:pt>
                <c:pt idx="3216">
                  <c:v>24.336300000000008</c:v>
                </c:pt>
                <c:pt idx="3217">
                  <c:v>24.363400000000013</c:v>
                </c:pt>
                <c:pt idx="3218">
                  <c:v>24.390340000000009</c:v>
                </c:pt>
                <c:pt idx="3219">
                  <c:v>24.416899999999998</c:v>
                </c:pt>
                <c:pt idx="3220">
                  <c:v>24.442840000000004</c:v>
                </c:pt>
                <c:pt idx="3221">
                  <c:v>24.467970000000008</c:v>
                </c:pt>
                <c:pt idx="3222">
                  <c:v>24.492060000000009</c:v>
                </c:pt>
                <c:pt idx="3223">
                  <c:v>24.514900000000011</c:v>
                </c:pt>
                <c:pt idx="3224">
                  <c:v>24.536259999999999</c:v>
                </c:pt>
                <c:pt idx="3225">
                  <c:v>24.555940000000007</c:v>
                </c:pt>
                <c:pt idx="3226">
                  <c:v>24.573740000000015</c:v>
                </c:pt>
                <c:pt idx="3227">
                  <c:v>24.589460000000003</c:v>
                </c:pt>
                <c:pt idx="3228">
                  <c:v>24.602940000000004</c:v>
                </c:pt>
                <c:pt idx="3229">
                  <c:v>24.61403</c:v>
                </c:pt>
                <c:pt idx="3230">
                  <c:v>24.622590000000002</c:v>
                </c:pt>
                <c:pt idx="3231">
                  <c:v>24.628540000000015</c:v>
                </c:pt>
                <c:pt idx="3232">
                  <c:v>24.631810000000002</c:v>
                </c:pt>
                <c:pt idx="3233">
                  <c:v>24.632360000000006</c:v>
                </c:pt>
                <c:pt idx="3234">
                  <c:v>24.630220000000008</c:v>
                </c:pt>
                <c:pt idx="3235">
                  <c:v>24.625429999999994</c:v>
                </c:pt>
                <c:pt idx="3236">
                  <c:v>24.618050000000011</c:v>
                </c:pt>
                <c:pt idx="3237">
                  <c:v>24.608220000000003</c:v>
                </c:pt>
                <c:pt idx="3238">
                  <c:v>24.596060000000008</c:v>
                </c:pt>
                <c:pt idx="3239">
                  <c:v>24.581760000000003</c:v>
                </c:pt>
                <c:pt idx="3240">
                  <c:v>24.5655</c:v>
                </c:pt>
                <c:pt idx="3241">
                  <c:v>24.547500000000014</c:v>
                </c:pt>
                <c:pt idx="3242">
                  <c:v>24.527980000000014</c:v>
                </c:pt>
                <c:pt idx="3243">
                  <c:v>24.507159999999999</c:v>
                </c:pt>
                <c:pt idx="3244">
                  <c:v>24.485280000000003</c:v>
                </c:pt>
                <c:pt idx="3245">
                  <c:v>24.462580000000003</c:v>
                </c:pt>
                <c:pt idx="3246">
                  <c:v>24.439300000000017</c:v>
                </c:pt>
                <c:pt idx="3247">
                  <c:v>24.415660000000003</c:v>
                </c:pt>
                <c:pt idx="3248">
                  <c:v>24.39191000000001</c:v>
                </c:pt>
                <c:pt idx="3249">
                  <c:v>24.368290000000002</c:v>
                </c:pt>
                <c:pt idx="3250">
                  <c:v>24.345029999999994</c:v>
                </c:pt>
                <c:pt idx="3251">
                  <c:v>24.32238000000001</c:v>
                </c:pt>
                <c:pt idx="3252">
                  <c:v>24.300560000000004</c:v>
                </c:pt>
                <c:pt idx="3253">
                  <c:v>24.279830000000004</c:v>
                </c:pt>
                <c:pt idx="3254">
                  <c:v>24.260410000000007</c:v>
                </c:pt>
                <c:pt idx="3255">
                  <c:v>24.242559999999997</c:v>
                </c:pt>
                <c:pt idx="3256">
                  <c:v>24.226500000000016</c:v>
                </c:pt>
                <c:pt idx="3257">
                  <c:v>24.212480000000014</c:v>
                </c:pt>
                <c:pt idx="3258">
                  <c:v>24.200700000000012</c:v>
                </c:pt>
                <c:pt idx="3259">
                  <c:v>24.191370000000006</c:v>
                </c:pt>
                <c:pt idx="3260">
                  <c:v>24.18468</c:v>
                </c:pt>
                <c:pt idx="3261">
                  <c:v>24.180780000000013</c:v>
                </c:pt>
                <c:pt idx="3262">
                  <c:v>24.179800000000014</c:v>
                </c:pt>
                <c:pt idx="3263">
                  <c:v>24.181830000000005</c:v>
                </c:pt>
                <c:pt idx="3264">
                  <c:v>24.186940000000007</c:v>
                </c:pt>
                <c:pt idx="3265">
                  <c:v>24.195130000000006</c:v>
                </c:pt>
                <c:pt idx="3266">
                  <c:v>24.20638000000001</c:v>
                </c:pt>
                <c:pt idx="3267">
                  <c:v>24.220630000000014</c:v>
                </c:pt>
                <c:pt idx="3268">
                  <c:v>24.237770000000012</c:v>
                </c:pt>
                <c:pt idx="3269">
                  <c:v>24.257670000000005</c:v>
                </c:pt>
                <c:pt idx="3270">
                  <c:v>24.280150000000006</c:v>
                </c:pt>
                <c:pt idx="3271">
                  <c:v>24.305020000000013</c:v>
                </c:pt>
                <c:pt idx="3272">
                  <c:v>24.33205000000001</c:v>
                </c:pt>
                <c:pt idx="3273">
                  <c:v>24.361010000000007</c:v>
                </c:pt>
                <c:pt idx="3274">
                  <c:v>24.39164000000001</c:v>
                </c:pt>
                <c:pt idx="3275">
                  <c:v>24.423699999999997</c:v>
                </c:pt>
                <c:pt idx="3276">
                  <c:v>24.456920000000011</c:v>
                </c:pt>
                <c:pt idx="3277">
                  <c:v>24.491030000000009</c:v>
                </c:pt>
                <c:pt idx="3278">
                  <c:v>24.525780000000012</c:v>
                </c:pt>
                <c:pt idx="3279">
                  <c:v>24.560900000000004</c:v>
                </c:pt>
                <c:pt idx="3280">
                  <c:v>24.596130000000002</c:v>
                </c:pt>
                <c:pt idx="3281">
                  <c:v>24.631190000000018</c:v>
                </c:pt>
                <c:pt idx="3282">
                  <c:v>24.665840000000003</c:v>
                </c:pt>
                <c:pt idx="3283">
                  <c:v>24.69980000000001</c:v>
                </c:pt>
                <c:pt idx="3284">
                  <c:v>24.732820000000004</c:v>
                </c:pt>
                <c:pt idx="3285">
                  <c:v>24.764629999999997</c:v>
                </c:pt>
                <c:pt idx="3286">
                  <c:v>24.794970000000006</c:v>
                </c:pt>
                <c:pt idx="3287">
                  <c:v>24.823610000000002</c:v>
                </c:pt>
                <c:pt idx="3288">
                  <c:v>24.850290000000001</c:v>
                </c:pt>
                <c:pt idx="3289">
                  <c:v>24.874800000000008</c:v>
                </c:pt>
                <c:pt idx="3290">
                  <c:v>24.896929999999998</c:v>
                </c:pt>
                <c:pt idx="3291">
                  <c:v>24.916520000000006</c:v>
                </c:pt>
                <c:pt idx="3292">
                  <c:v>24.933400000000006</c:v>
                </c:pt>
                <c:pt idx="3293">
                  <c:v>24.947479999999999</c:v>
                </c:pt>
                <c:pt idx="3294">
                  <c:v>24.958669999999998</c:v>
                </c:pt>
                <c:pt idx="3295">
                  <c:v>24.96696</c:v>
                </c:pt>
                <c:pt idx="3296">
                  <c:v>24.972340000000017</c:v>
                </c:pt>
                <c:pt idx="3297">
                  <c:v>24.97487000000001</c:v>
                </c:pt>
                <c:pt idx="3298">
                  <c:v>24.974630000000005</c:v>
                </c:pt>
                <c:pt idx="3299">
                  <c:v>24.971739999999997</c:v>
                </c:pt>
                <c:pt idx="3300">
                  <c:v>24.966359999999995</c:v>
                </c:pt>
                <c:pt idx="3301">
                  <c:v>24.958660000000009</c:v>
                </c:pt>
                <c:pt idx="3302">
                  <c:v>24.94886000000001</c:v>
                </c:pt>
                <c:pt idx="3303">
                  <c:v>24.937160000000006</c:v>
                </c:pt>
                <c:pt idx="3304">
                  <c:v>24.9238</c:v>
                </c:pt>
                <c:pt idx="3305">
                  <c:v>24.909019999999998</c:v>
                </c:pt>
                <c:pt idx="3306">
                  <c:v>24.893060000000006</c:v>
                </c:pt>
                <c:pt idx="3307">
                  <c:v>24.876170000000002</c:v>
                </c:pt>
                <c:pt idx="3308">
                  <c:v>24.858590000000007</c:v>
                </c:pt>
                <c:pt idx="3309">
                  <c:v>24.840580000000003</c:v>
                </c:pt>
                <c:pt idx="3310">
                  <c:v>24.822360000000003</c:v>
                </c:pt>
                <c:pt idx="3311">
                  <c:v>24.804200000000009</c:v>
                </c:pt>
                <c:pt idx="3312">
                  <c:v>24.786320000000003</c:v>
                </c:pt>
                <c:pt idx="3313">
                  <c:v>24.76897000000001</c:v>
                </c:pt>
                <c:pt idx="3314">
                  <c:v>24.752380000000002</c:v>
                </c:pt>
                <c:pt idx="3315">
                  <c:v>24.736810000000006</c:v>
                </c:pt>
                <c:pt idx="3316">
                  <c:v>24.722490000000008</c:v>
                </c:pt>
                <c:pt idx="3317">
                  <c:v>24.709650000000011</c:v>
                </c:pt>
                <c:pt idx="3318">
                  <c:v>24.698520000000002</c:v>
                </c:pt>
                <c:pt idx="3319">
                  <c:v>24.689320000000009</c:v>
                </c:pt>
                <c:pt idx="3320">
                  <c:v>24.682249999999996</c:v>
                </c:pt>
                <c:pt idx="3321">
                  <c:v>24.677510000000012</c:v>
                </c:pt>
                <c:pt idx="3322">
                  <c:v>24.675260000000009</c:v>
                </c:pt>
                <c:pt idx="3323">
                  <c:v>24.675630000000012</c:v>
                </c:pt>
                <c:pt idx="3324">
                  <c:v>24.678719999999998</c:v>
                </c:pt>
                <c:pt idx="3325">
                  <c:v>24.684610000000006</c:v>
                </c:pt>
                <c:pt idx="3326">
                  <c:v>24.693330000000017</c:v>
                </c:pt>
                <c:pt idx="3327">
                  <c:v>24.704870000000014</c:v>
                </c:pt>
                <c:pt idx="3328">
                  <c:v>24.719190000000012</c:v>
                </c:pt>
                <c:pt idx="3329">
                  <c:v>24.736220000000003</c:v>
                </c:pt>
                <c:pt idx="3330">
                  <c:v>24.755849999999995</c:v>
                </c:pt>
                <c:pt idx="3331">
                  <c:v>24.777960000000007</c:v>
                </c:pt>
                <c:pt idx="3332">
                  <c:v>24.802360000000007</c:v>
                </c:pt>
                <c:pt idx="3333">
                  <c:v>24.828890000000001</c:v>
                </c:pt>
                <c:pt idx="3334">
                  <c:v>24.857340000000008</c:v>
                </c:pt>
                <c:pt idx="3335">
                  <c:v>24.887510000000006</c:v>
                </c:pt>
                <c:pt idx="3336">
                  <c:v>24.919180000000011</c:v>
                </c:pt>
                <c:pt idx="3337">
                  <c:v>24.952130000000011</c:v>
                </c:pt>
                <c:pt idx="3338">
                  <c:v>24.986130000000003</c:v>
                </c:pt>
                <c:pt idx="3339">
                  <c:v>25.020960000000002</c:v>
                </c:pt>
                <c:pt idx="3340">
                  <c:v>25.056389999999993</c:v>
                </c:pt>
                <c:pt idx="3341">
                  <c:v>25.092210000000009</c:v>
                </c:pt>
                <c:pt idx="3342">
                  <c:v>25.128200000000007</c:v>
                </c:pt>
                <c:pt idx="3343">
                  <c:v>25.164120000000011</c:v>
                </c:pt>
                <c:pt idx="3344">
                  <c:v>25.199780000000004</c:v>
                </c:pt>
                <c:pt idx="3345">
                  <c:v>25.234930000000006</c:v>
                </c:pt>
                <c:pt idx="3346">
                  <c:v>25.269380000000012</c:v>
                </c:pt>
                <c:pt idx="3347">
                  <c:v>25.302900000000008</c:v>
                </c:pt>
                <c:pt idx="3348">
                  <c:v>25.335270000000008</c:v>
                </c:pt>
                <c:pt idx="3349">
                  <c:v>25.366280000000003</c:v>
                </c:pt>
                <c:pt idx="3350">
                  <c:v>25.395740000000004</c:v>
                </c:pt>
                <c:pt idx="3351">
                  <c:v>25.42343000000001</c:v>
                </c:pt>
                <c:pt idx="3352">
                  <c:v>25.449180000000013</c:v>
                </c:pt>
                <c:pt idx="3353">
                  <c:v>25.472819999999999</c:v>
                </c:pt>
                <c:pt idx="3354">
                  <c:v>25.49418</c:v>
                </c:pt>
                <c:pt idx="3355">
                  <c:v>25.513159999999999</c:v>
                </c:pt>
                <c:pt idx="3356">
                  <c:v>25.529630000000012</c:v>
                </c:pt>
                <c:pt idx="3357">
                  <c:v>25.543540000000007</c:v>
                </c:pt>
                <c:pt idx="3358">
                  <c:v>25.554839999999999</c:v>
                </c:pt>
                <c:pt idx="3359">
                  <c:v>25.563519999999997</c:v>
                </c:pt>
                <c:pt idx="3360">
                  <c:v>25.569599999999994</c:v>
                </c:pt>
                <c:pt idx="3361">
                  <c:v>25.573130000000006</c:v>
                </c:pt>
                <c:pt idx="3362">
                  <c:v>25.574190000000002</c:v>
                </c:pt>
                <c:pt idx="3363">
                  <c:v>25.572890000000001</c:v>
                </c:pt>
                <c:pt idx="3364">
                  <c:v>25.569360000000003</c:v>
                </c:pt>
                <c:pt idx="3365">
                  <c:v>25.563760000000002</c:v>
                </c:pt>
                <c:pt idx="3366">
                  <c:v>25.556260000000009</c:v>
                </c:pt>
                <c:pt idx="3367">
                  <c:v>25.54704000000001</c:v>
                </c:pt>
                <c:pt idx="3368">
                  <c:v>25.536280000000005</c:v>
                </c:pt>
                <c:pt idx="3369">
                  <c:v>25.524209999999997</c:v>
                </c:pt>
                <c:pt idx="3370">
                  <c:v>25.511009999999999</c:v>
                </c:pt>
                <c:pt idx="3371">
                  <c:v>25.496900000000011</c:v>
                </c:pt>
                <c:pt idx="3372">
                  <c:v>25.482100000000003</c:v>
                </c:pt>
                <c:pt idx="3373">
                  <c:v>25.466830000000002</c:v>
                </c:pt>
                <c:pt idx="3374">
                  <c:v>25.451300000000003</c:v>
                </c:pt>
                <c:pt idx="3375">
                  <c:v>25.435739999999996</c:v>
                </c:pt>
                <c:pt idx="3376">
                  <c:v>25.420370000000005</c:v>
                </c:pt>
                <c:pt idx="3377">
                  <c:v>25.40543000000001</c:v>
                </c:pt>
                <c:pt idx="3378">
                  <c:v>25.391140000000007</c:v>
                </c:pt>
                <c:pt idx="3379">
                  <c:v>25.377740000000003</c:v>
                </c:pt>
                <c:pt idx="3380">
                  <c:v>25.365459999999999</c:v>
                </c:pt>
                <c:pt idx="3381">
                  <c:v>25.354520000000008</c:v>
                </c:pt>
                <c:pt idx="3382">
                  <c:v>25.345150000000004</c:v>
                </c:pt>
                <c:pt idx="3383">
                  <c:v>25.337550000000007</c:v>
                </c:pt>
                <c:pt idx="3384">
                  <c:v>25.331940000000003</c:v>
                </c:pt>
                <c:pt idx="3385">
                  <c:v>25.328479999999999</c:v>
                </c:pt>
                <c:pt idx="3386">
                  <c:v>25.327340000000007</c:v>
                </c:pt>
                <c:pt idx="3387">
                  <c:v>25.328640000000007</c:v>
                </c:pt>
                <c:pt idx="3388">
                  <c:v>25.332470000000001</c:v>
                </c:pt>
                <c:pt idx="3389">
                  <c:v>25.33890000000001</c:v>
                </c:pt>
                <c:pt idx="3390">
                  <c:v>25.34796</c:v>
                </c:pt>
                <c:pt idx="3391">
                  <c:v>25.35963000000001</c:v>
                </c:pt>
                <c:pt idx="3392">
                  <c:v>25.373850000000004</c:v>
                </c:pt>
                <c:pt idx="3393">
                  <c:v>25.390550000000005</c:v>
                </c:pt>
                <c:pt idx="3394">
                  <c:v>25.409590000000009</c:v>
                </c:pt>
                <c:pt idx="3395">
                  <c:v>25.430840000000003</c:v>
                </c:pt>
                <c:pt idx="3396">
                  <c:v>25.454110000000014</c:v>
                </c:pt>
                <c:pt idx="3397">
                  <c:v>25.479210000000009</c:v>
                </c:pt>
                <c:pt idx="3398">
                  <c:v>25.505930000000006</c:v>
                </c:pt>
                <c:pt idx="3399">
                  <c:v>25.534050000000008</c:v>
                </c:pt>
                <c:pt idx="3400">
                  <c:v>25.563329999999993</c:v>
                </c:pt>
                <c:pt idx="3401">
                  <c:v>25.593540000000004</c:v>
                </c:pt>
                <c:pt idx="3402">
                  <c:v>25.62445000000001</c:v>
                </c:pt>
                <c:pt idx="3403">
                  <c:v>25.655820000000006</c:v>
                </c:pt>
                <c:pt idx="3404">
                  <c:v>25.68741</c:v>
                </c:pt>
                <c:pt idx="3405">
                  <c:v>25.718980000000002</c:v>
                </c:pt>
                <c:pt idx="3406">
                  <c:v>25.75030000000001</c:v>
                </c:pt>
                <c:pt idx="3407">
                  <c:v>25.781110000000012</c:v>
                </c:pt>
                <c:pt idx="3408">
                  <c:v>25.811190000000011</c:v>
                </c:pt>
                <c:pt idx="3409">
                  <c:v>25.840270000000004</c:v>
                </c:pt>
                <c:pt idx="3410">
                  <c:v>25.868110000000001</c:v>
                </c:pt>
                <c:pt idx="3411">
                  <c:v>25.894460000000009</c:v>
                </c:pt>
                <c:pt idx="3412">
                  <c:v>25.919070000000005</c:v>
                </c:pt>
                <c:pt idx="3413">
                  <c:v>25.941680000000005</c:v>
                </c:pt>
                <c:pt idx="3414">
                  <c:v>25.962060000000008</c:v>
                </c:pt>
                <c:pt idx="3415">
                  <c:v>25.979969999999994</c:v>
                </c:pt>
                <c:pt idx="3416">
                  <c:v>25.995200000000011</c:v>
                </c:pt>
                <c:pt idx="3417">
                  <c:v>26.007560000000012</c:v>
                </c:pt>
                <c:pt idx="3418">
                  <c:v>26.016890000000004</c:v>
                </c:pt>
                <c:pt idx="3419">
                  <c:v>26.023049999999998</c:v>
                </c:pt>
                <c:pt idx="3420">
                  <c:v>26.025949999999995</c:v>
                </c:pt>
                <c:pt idx="3421">
                  <c:v>26.025540000000007</c:v>
                </c:pt>
                <c:pt idx="3422">
                  <c:v>26.021810000000002</c:v>
                </c:pt>
                <c:pt idx="3423">
                  <c:v>26.014790000000005</c:v>
                </c:pt>
                <c:pt idx="3424">
                  <c:v>26.004559999999998</c:v>
                </c:pt>
                <c:pt idx="3425">
                  <c:v>25.991230000000002</c:v>
                </c:pt>
                <c:pt idx="3426">
                  <c:v>25.974970000000013</c:v>
                </c:pt>
                <c:pt idx="3427">
                  <c:v>25.955960000000005</c:v>
                </c:pt>
                <c:pt idx="3428">
                  <c:v>25.934420000000003</c:v>
                </c:pt>
                <c:pt idx="3429">
                  <c:v>25.910610000000005</c:v>
                </c:pt>
                <c:pt idx="3430">
                  <c:v>25.884780000000006</c:v>
                </c:pt>
                <c:pt idx="3431">
                  <c:v>25.857210000000009</c:v>
                </c:pt>
                <c:pt idx="3432">
                  <c:v>25.828190000000006</c:v>
                </c:pt>
                <c:pt idx="3433">
                  <c:v>25.798010000000005</c:v>
                </c:pt>
                <c:pt idx="3434">
                  <c:v>25.766970000000001</c:v>
                </c:pt>
                <c:pt idx="3435">
                  <c:v>25.735370000000003</c:v>
                </c:pt>
                <c:pt idx="3436">
                  <c:v>25.703510000000009</c:v>
                </c:pt>
                <c:pt idx="3437">
                  <c:v>25.671680000000009</c:v>
                </c:pt>
                <c:pt idx="3438">
                  <c:v>25.640190000000004</c:v>
                </c:pt>
                <c:pt idx="3439">
                  <c:v>25.609319999999997</c:v>
                </c:pt>
                <c:pt idx="3440">
                  <c:v>25.57938</c:v>
                </c:pt>
                <c:pt idx="3441">
                  <c:v>25.550660000000008</c:v>
                </c:pt>
                <c:pt idx="3442">
                  <c:v>25.523440000000008</c:v>
                </c:pt>
                <c:pt idx="3443">
                  <c:v>25.498010000000008</c:v>
                </c:pt>
                <c:pt idx="3444">
                  <c:v>25.474649999999997</c:v>
                </c:pt>
                <c:pt idx="3445">
                  <c:v>25.453599999999994</c:v>
                </c:pt>
                <c:pt idx="3446">
                  <c:v>25.435130000000015</c:v>
                </c:pt>
                <c:pt idx="3447">
                  <c:v>25.419450000000012</c:v>
                </c:pt>
                <c:pt idx="3448">
                  <c:v>25.406760000000006</c:v>
                </c:pt>
                <c:pt idx="3449">
                  <c:v>25.397239999999996</c:v>
                </c:pt>
                <c:pt idx="3450">
                  <c:v>25.391009999999994</c:v>
                </c:pt>
                <c:pt idx="3451">
                  <c:v>25.388160000000013</c:v>
                </c:pt>
                <c:pt idx="3452">
                  <c:v>25.388760000000005</c:v>
                </c:pt>
                <c:pt idx="3453">
                  <c:v>25.392810000000011</c:v>
                </c:pt>
                <c:pt idx="3454">
                  <c:v>25.400289999999998</c:v>
                </c:pt>
                <c:pt idx="3455">
                  <c:v>25.411109999999994</c:v>
                </c:pt>
                <c:pt idx="3456">
                  <c:v>25.425160000000005</c:v>
                </c:pt>
                <c:pt idx="3457">
                  <c:v>25.442300000000003</c:v>
                </c:pt>
                <c:pt idx="3458">
                  <c:v>25.462330000000009</c:v>
                </c:pt>
                <c:pt idx="3459">
                  <c:v>25.485050000000001</c:v>
                </c:pt>
                <c:pt idx="3460">
                  <c:v>25.510199999999998</c:v>
                </c:pt>
                <c:pt idx="3461">
                  <c:v>25.537540000000007</c:v>
                </c:pt>
                <c:pt idx="3462">
                  <c:v>25.566790000000012</c:v>
                </c:pt>
                <c:pt idx="3463">
                  <c:v>25.597680000000011</c:v>
                </c:pt>
                <c:pt idx="3464">
                  <c:v>25.629930000000002</c:v>
                </c:pt>
                <c:pt idx="3465">
                  <c:v>25.663229999999999</c:v>
                </c:pt>
                <c:pt idx="3466">
                  <c:v>25.697320000000005</c:v>
                </c:pt>
                <c:pt idx="3467">
                  <c:v>25.731890000000007</c:v>
                </c:pt>
                <c:pt idx="3468">
                  <c:v>25.766670000000005</c:v>
                </c:pt>
                <c:pt idx="3469">
                  <c:v>25.801370000000006</c:v>
                </c:pt>
                <c:pt idx="3470">
                  <c:v>25.835710000000006</c:v>
                </c:pt>
                <c:pt idx="3471">
                  <c:v>25.869410000000016</c:v>
                </c:pt>
                <c:pt idx="3472">
                  <c:v>25.902180000000016</c:v>
                </c:pt>
                <c:pt idx="3473">
                  <c:v>25.93377000000001</c:v>
                </c:pt>
                <c:pt idx="3474">
                  <c:v>25.963890000000006</c:v>
                </c:pt>
                <c:pt idx="3475">
                  <c:v>25.992289999999997</c:v>
                </c:pt>
                <c:pt idx="3476">
                  <c:v>26.018720000000016</c:v>
                </c:pt>
                <c:pt idx="3477">
                  <c:v>26.042940000000002</c:v>
                </c:pt>
                <c:pt idx="3478">
                  <c:v>26.06474</c:v>
                </c:pt>
                <c:pt idx="3479">
                  <c:v>26.083910000000003</c:v>
                </c:pt>
                <c:pt idx="3480">
                  <c:v>26.100300000000004</c:v>
                </c:pt>
                <c:pt idx="3481">
                  <c:v>26.113760000000013</c:v>
                </c:pt>
                <c:pt idx="3482">
                  <c:v>26.124190000000013</c:v>
                </c:pt>
                <c:pt idx="3483">
                  <c:v>26.131540000000001</c:v>
                </c:pt>
                <c:pt idx="3484">
                  <c:v>26.135779999999997</c:v>
                </c:pt>
                <c:pt idx="3485">
                  <c:v>26.136930000000007</c:v>
                </c:pt>
                <c:pt idx="3486">
                  <c:v>26.135040000000018</c:v>
                </c:pt>
                <c:pt idx="3487">
                  <c:v>26.130220000000008</c:v>
                </c:pt>
                <c:pt idx="3488">
                  <c:v>26.122590000000002</c:v>
                </c:pt>
                <c:pt idx="3489">
                  <c:v>26.112319999999997</c:v>
                </c:pt>
                <c:pt idx="3490">
                  <c:v>26.099599999999995</c:v>
                </c:pt>
                <c:pt idx="3491">
                  <c:v>26.084650000000011</c:v>
                </c:pt>
                <c:pt idx="3492">
                  <c:v>26.06768000000001</c:v>
                </c:pt>
                <c:pt idx="3493">
                  <c:v>26.048940000000002</c:v>
                </c:pt>
                <c:pt idx="3494">
                  <c:v>26.028680000000008</c:v>
                </c:pt>
                <c:pt idx="3495">
                  <c:v>26.007159999999999</c:v>
                </c:pt>
                <c:pt idx="3496">
                  <c:v>25.984610000000018</c:v>
                </c:pt>
                <c:pt idx="3497">
                  <c:v>25.961300000000008</c:v>
                </c:pt>
                <c:pt idx="3498">
                  <c:v>25.937480000000008</c:v>
                </c:pt>
                <c:pt idx="3499">
                  <c:v>25.913380000000004</c:v>
                </c:pt>
                <c:pt idx="3500">
                  <c:v>25.889259999999993</c:v>
                </c:pt>
                <c:pt idx="3501">
                  <c:v>25.86536000000001</c:v>
                </c:pt>
                <c:pt idx="3502">
                  <c:v>25.841930000000005</c:v>
                </c:pt>
                <c:pt idx="3503">
                  <c:v>25.819190000000006</c:v>
                </c:pt>
                <c:pt idx="3504">
                  <c:v>25.797399999999996</c:v>
                </c:pt>
                <c:pt idx="3505">
                  <c:v>25.776790000000005</c:v>
                </c:pt>
                <c:pt idx="3506">
                  <c:v>25.757600000000011</c:v>
                </c:pt>
                <c:pt idx="3507">
                  <c:v>25.740040000000008</c:v>
                </c:pt>
                <c:pt idx="3508">
                  <c:v>25.724340000000012</c:v>
                </c:pt>
                <c:pt idx="3509">
                  <c:v>25.71069</c:v>
                </c:pt>
                <c:pt idx="3510">
                  <c:v>25.699280000000002</c:v>
                </c:pt>
                <c:pt idx="3511">
                  <c:v>25.690250000000006</c:v>
                </c:pt>
                <c:pt idx="3512">
                  <c:v>25.683730000000011</c:v>
                </c:pt>
                <c:pt idx="3513">
                  <c:v>25.679810000000003</c:v>
                </c:pt>
                <c:pt idx="3514">
                  <c:v>25.678530000000009</c:v>
                </c:pt>
                <c:pt idx="3515">
                  <c:v>25.679919999999996</c:v>
                </c:pt>
                <c:pt idx="3516">
                  <c:v>25.68395000000001</c:v>
                </c:pt>
                <c:pt idx="3517">
                  <c:v>25.690560000000005</c:v>
                </c:pt>
                <c:pt idx="3518">
                  <c:v>25.699660000000009</c:v>
                </c:pt>
                <c:pt idx="3519">
                  <c:v>25.711129999999997</c:v>
                </c:pt>
                <c:pt idx="3520">
                  <c:v>25.724829999999997</c:v>
                </c:pt>
                <c:pt idx="3521">
                  <c:v>25.740580000000008</c:v>
                </c:pt>
                <c:pt idx="3522">
                  <c:v>25.758200000000002</c:v>
                </c:pt>
                <c:pt idx="3523">
                  <c:v>25.777500000000003</c:v>
                </c:pt>
                <c:pt idx="3524">
                  <c:v>25.798270000000002</c:v>
                </c:pt>
                <c:pt idx="3525">
                  <c:v>25.820310000000006</c:v>
                </c:pt>
                <c:pt idx="3526">
                  <c:v>25.843420000000009</c:v>
                </c:pt>
                <c:pt idx="3527">
                  <c:v>25.867400000000004</c:v>
                </c:pt>
                <c:pt idx="3528">
                  <c:v>25.892030000000005</c:v>
                </c:pt>
                <c:pt idx="3529">
                  <c:v>25.917140000000003</c:v>
                </c:pt>
                <c:pt idx="3530">
                  <c:v>25.942520000000002</c:v>
                </c:pt>
                <c:pt idx="3531">
                  <c:v>25.967980000000011</c:v>
                </c:pt>
                <c:pt idx="3532">
                  <c:v>25.993320000000011</c:v>
                </c:pt>
                <c:pt idx="3533">
                  <c:v>26.018370000000004</c:v>
                </c:pt>
                <c:pt idx="3534">
                  <c:v>26.042910000000006</c:v>
                </c:pt>
                <c:pt idx="3535">
                  <c:v>26.066770000000005</c:v>
                </c:pt>
                <c:pt idx="3536">
                  <c:v>26.089740000000006</c:v>
                </c:pt>
                <c:pt idx="3537">
                  <c:v>26.111640000000008</c:v>
                </c:pt>
                <c:pt idx="3538">
                  <c:v>26.132260000000002</c:v>
                </c:pt>
                <c:pt idx="3539">
                  <c:v>26.151420000000002</c:v>
                </c:pt>
                <c:pt idx="3540">
                  <c:v>26.168940000000006</c:v>
                </c:pt>
                <c:pt idx="3541">
                  <c:v>26.184650000000005</c:v>
                </c:pt>
                <c:pt idx="3542">
                  <c:v>26.198390000000003</c:v>
                </c:pt>
                <c:pt idx="3543">
                  <c:v>26.210040000000006</c:v>
                </c:pt>
                <c:pt idx="3544">
                  <c:v>26.219470000000001</c:v>
                </c:pt>
                <c:pt idx="3545">
                  <c:v>26.226619999999997</c:v>
                </c:pt>
                <c:pt idx="3546">
                  <c:v>26.231410000000011</c:v>
                </c:pt>
                <c:pt idx="3547">
                  <c:v>26.233830000000012</c:v>
                </c:pt>
                <c:pt idx="3548">
                  <c:v>26.233890000000002</c:v>
                </c:pt>
                <c:pt idx="3549">
                  <c:v>26.231620000000007</c:v>
                </c:pt>
                <c:pt idx="3550">
                  <c:v>26.227099999999993</c:v>
                </c:pt>
                <c:pt idx="3551">
                  <c:v>26.220420000000004</c:v>
                </c:pt>
                <c:pt idx="3552">
                  <c:v>26.211720000000014</c:v>
                </c:pt>
                <c:pt idx="3553">
                  <c:v>26.201150000000013</c:v>
                </c:pt>
                <c:pt idx="3554">
                  <c:v>26.188870000000009</c:v>
                </c:pt>
                <c:pt idx="3555">
                  <c:v>26.175079999999994</c:v>
                </c:pt>
                <c:pt idx="3556">
                  <c:v>26.159970000000015</c:v>
                </c:pt>
                <c:pt idx="3557">
                  <c:v>26.143760000000015</c:v>
                </c:pt>
                <c:pt idx="3558">
                  <c:v>26.126650000000012</c:v>
                </c:pt>
                <c:pt idx="3559">
                  <c:v>26.108869999999996</c:v>
                </c:pt>
                <c:pt idx="3560">
                  <c:v>26.090639999999993</c:v>
                </c:pt>
                <c:pt idx="3561">
                  <c:v>26.072180000000017</c:v>
                </c:pt>
                <c:pt idx="3562">
                  <c:v>26.053730000000002</c:v>
                </c:pt>
                <c:pt idx="3563">
                  <c:v>26.03549000000001</c:v>
                </c:pt>
                <c:pt idx="3564">
                  <c:v>26.017710000000008</c:v>
                </c:pt>
                <c:pt idx="3565">
                  <c:v>26.000619999999998</c:v>
                </c:pt>
                <c:pt idx="3566">
                  <c:v>25.984440000000006</c:v>
                </c:pt>
                <c:pt idx="3567">
                  <c:v>25.969400000000007</c:v>
                </c:pt>
                <c:pt idx="3568">
                  <c:v>25.955750000000009</c:v>
                </c:pt>
                <c:pt idx="3569">
                  <c:v>25.943700000000007</c:v>
                </c:pt>
                <c:pt idx="3570">
                  <c:v>25.933499999999995</c:v>
                </c:pt>
                <c:pt idx="3571">
                  <c:v>25.925360000000012</c:v>
                </c:pt>
                <c:pt idx="3572">
                  <c:v>25.91949000000001</c:v>
                </c:pt>
                <c:pt idx="3573">
                  <c:v>25.916110000000003</c:v>
                </c:pt>
                <c:pt idx="3574">
                  <c:v>25.915379999999999</c:v>
                </c:pt>
                <c:pt idx="3575">
                  <c:v>25.917460000000005</c:v>
                </c:pt>
                <c:pt idx="3576">
                  <c:v>25.92249000000001</c:v>
                </c:pt>
                <c:pt idx="3577">
                  <c:v>25.930570000000003</c:v>
                </c:pt>
                <c:pt idx="3578">
                  <c:v>25.941749999999999</c:v>
                </c:pt>
                <c:pt idx="3579">
                  <c:v>25.956060000000008</c:v>
                </c:pt>
                <c:pt idx="3580">
                  <c:v>25.973479999999995</c:v>
                </c:pt>
                <c:pt idx="3581">
                  <c:v>25.993970000000004</c:v>
                </c:pt>
                <c:pt idx="3582">
                  <c:v>26.017420000000016</c:v>
                </c:pt>
                <c:pt idx="3583">
                  <c:v>26.043710000000004</c:v>
                </c:pt>
                <c:pt idx="3584">
                  <c:v>26.072659999999999</c:v>
                </c:pt>
                <c:pt idx="3585">
                  <c:v>26.104089999999999</c:v>
                </c:pt>
                <c:pt idx="3586">
                  <c:v>26.137760000000014</c:v>
                </c:pt>
                <c:pt idx="3587">
                  <c:v>26.173440000000014</c:v>
                </c:pt>
                <c:pt idx="3588">
                  <c:v>26.210860000000011</c:v>
                </c:pt>
                <c:pt idx="3589">
                  <c:v>26.249760000000009</c:v>
                </c:pt>
                <c:pt idx="3590">
                  <c:v>26.289860000000004</c:v>
                </c:pt>
                <c:pt idx="3591">
                  <c:v>26.330860000000015</c:v>
                </c:pt>
                <c:pt idx="3592">
                  <c:v>26.372490000000013</c:v>
                </c:pt>
                <c:pt idx="3593">
                  <c:v>26.414439999999999</c:v>
                </c:pt>
                <c:pt idx="3594">
                  <c:v>26.456429999999997</c:v>
                </c:pt>
                <c:pt idx="3595">
                  <c:v>26.498159999999999</c:v>
                </c:pt>
                <c:pt idx="3596">
                  <c:v>26.539330000000007</c:v>
                </c:pt>
                <c:pt idx="3597">
                  <c:v>26.579650000000015</c:v>
                </c:pt>
                <c:pt idx="3598">
                  <c:v>26.618830000000003</c:v>
                </c:pt>
                <c:pt idx="3599">
                  <c:v>26.656570000000002</c:v>
                </c:pt>
                <c:pt idx="3600">
                  <c:v>26.692580000000007</c:v>
                </c:pt>
                <c:pt idx="3601">
                  <c:v>26.726600000000005</c:v>
                </c:pt>
                <c:pt idx="3602">
                  <c:v>26.758350000000007</c:v>
                </c:pt>
                <c:pt idx="3603">
                  <c:v>26.787590000000009</c:v>
                </c:pt>
                <c:pt idx="3604">
                  <c:v>26.814109999999999</c:v>
                </c:pt>
                <c:pt idx="3605">
                  <c:v>26.837710000000001</c:v>
                </c:pt>
                <c:pt idx="3606">
                  <c:v>26.858240000000009</c:v>
                </c:pt>
                <c:pt idx="3607">
                  <c:v>26.875560000000007</c:v>
                </c:pt>
                <c:pt idx="3608">
                  <c:v>26.889600000000002</c:v>
                </c:pt>
                <c:pt idx="3609">
                  <c:v>26.900320000000008</c:v>
                </c:pt>
                <c:pt idx="3610">
                  <c:v>26.907730000000001</c:v>
                </c:pt>
                <c:pt idx="3611">
                  <c:v>26.911860000000004</c:v>
                </c:pt>
                <c:pt idx="3612">
                  <c:v>26.912800000000004</c:v>
                </c:pt>
                <c:pt idx="3613">
                  <c:v>26.910660000000007</c:v>
                </c:pt>
                <c:pt idx="3614">
                  <c:v>26.905600000000007</c:v>
                </c:pt>
                <c:pt idx="3615">
                  <c:v>26.897800000000004</c:v>
                </c:pt>
                <c:pt idx="3616">
                  <c:v>26.887440000000012</c:v>
                </c:pt>
                <c:pt idx="3617">
                  <c:v>26.874760000000009</c:v>
                </c:pt>
                <c:pt idx="3618">
                  <c:v>26.859970000000004</c:v>
                </c:pt>
                <c:pt idx="3619">
                  <c:v>26.843330000000009</c:v>
                </c:pt>
                <c:pt idx="3620">
                  <c:v>26.82508</c:v>
                </c:pt>
                <c:pt idx="3621">
                  <c:v>26.805450000000008</c:v>
                </c:pt>
                <c:pt idx="3622">
                  <c:v>26.784710000000004</c:v>
                </c:pt>
                <c:pt idx="3623">
                  <c:v>26.763100000000009</c:v>
                </c:pt>
                <c:pt idx="3624">
                  <c:v>26.740870000000001</c:v>
                </c:pt>
                <c:pt idx="3625">
                  <c:v>26.718279999999993</c:v>
                </c:pt>
                <c:pt idx="3626">
                  <c:v>26.695570000000018</c:v>
                </c:pt>
                <c:pt idx="3627">
                  <c:v>26.673000000000002</c:v>
                </c:pt>
                <c:pt idx="3628">
                  <c:v>26.65082000000001</c:v>
                </c:pt>
                <c:pt idx="3629">
                  <c:v>26.629280000000008</c:v>
                </c:pt>
                <c:pt idx="3630">
                  <c:v>26.608649999999997</c:v>
                </c:pt>
                <c:pt idx="3631">
                  <c:v>26.589160000000007</c:v>
                </c:pt>
                <c:pt idx="3632">
                  <c:v>26.571060000000003</c:v>
                </c:pt>
                <c:pt idx="3633">
                  <c:v>26.554580000000001</c:v>
                </c:pt>
                <c:pt idx="3634">
                  <c:v>26.539940000000001</c:v>
                </c:pt>
                <c:pt idx="3635">
                  <c:v>26.527339999999995</c:v>
                </c:pt>
                <c:pt idx="3636">
                  <c:v>26.516970000000015</c:v>
                </c:pt>
                <c:pt idx="3637">
                  <c:v>26.508960000000002</c:v>
                </c:pt>
                <c:pt idx="3638">
                  <c:v>26.503450000000001</c:v>
                </c:pt>
                <c:pt idx="3639">
                  <c:v>26.500500000000002</c:v>
                </c:pt>
                <c:pt idx="3640">
                  <c:v>26.500169999999997</c:v>
                </c:pt>
                <c:pt idx="3641">
                  <c:v>26.502470000000017</c:v>
                </c:pt>
                <c:pt idx="3642">
                  <c:v>26.507380000000012</c:v>
                </c:pt>
                <c:pt idx="3643">
                  <c:v>26.514830000000003</c:v>
                </c:pt>
                <c:pt idx="3644">
                  <c:v>26.524740000000008</c:v>
                </c:pt>
                <c:pt idx="3645">
                  <c:v>26.536990000000003</c:v>
                </c:pt>
                <c:pt idx="3646">
                  <c:v>26.551430000000011</c:v>
                </c:pt>
                <c:pt idx="3647">
                  <c:v>26.567890000000006</c:v>
                </c:pt>
                <c:pt idx="3648">
                  <c:v>26.586200000000005</c:v>
                </c:pt>
                <c:pt idx="3649">
                  <c:v>26.606160000000003</c:v>
                </c:pt>
                <c:pt idx="3650">
                  <c:v>26.627579999999995</c:v>
                </c:pt>
                <c:pt idx="3651">
                  <c:v>26.650240000000011</c:v>
                </c:pt>
                <c:pt idx="3652">
                  <c:v>26.673940000000002</c:v>
                </c:pt>
                <c:pt idx="3653">
                  <c:v>26.698460000000011</c:v>
                </c:pt>
                <c:pt idx="3654">
                  <c:v>26.723610000000008</c:v>
                </c:pt>
                <c:pt idx="3655">
                  <c:v>26.749170000000007</c:v>
                </c:pt>
                <c:pt idx="3656">
                  <c:v>26.774940000000015</c:v>
                </c:pt>
                <c:pt idx="3657">
                  <c:v>26.800720000000013</c:v>
                </c:pt>
                <c:pt idx="3658">
                  <c:v>26.826300000000003</c:v>
                </c:pt>
                <c:pt idx="3659">
                  <c:v>26.851500000000001</c:v>
                </c:pt>
                <c:pt idx="3660">
                  <c:v>26.876099999999994</c:v>
                </c:pt>
                <c:pt idx="3661">
                  <c:v>26.899910000000006</c:v>
                </c:pt>
                <c:pt idx="3662">
                  <c:v>26.922740000000005</c:v>
                </c:pt>
                <c:pt idx="3663">
                  <c:v>26.944410000000005</c:v>
                </c:pt>
                <c:pt idx="3664">
                  <c:v>26.96472</c:v>
                </c:pt>
                <c:pt idx="3665">
                  <c:v>26.983500000000006</c:v>
                </c:pt>
                <c:pt idx="3666">
                  <c:v>27.000580000000014</c:v>
                </c:pt>
                <c:pt idx="3667">
                  <c:v>27.01579000000001</c:v>
                </c:pt>
                <c:pt idx="3668">
                  <c:v>27.02901</c:v>
                </c:pt>
                <c:pt idx="3669">
                  <c:v>27.04010000000001</c:v>
                </c:pt>
                <c:pt idx="3670">
                  <c:v>27.048969999999997</c:v>
                </c:pt>
                <c:pt idx="3671">
                  <c:v>27.055550000000011</c:v>
                </c:pt>
                <c:pt idx="3672">
                  <c:v>27.059780000000003</c:v>
                </c:pt>
                <c:pt idx="3673">
                  <c:v>27.061660000000003</c:v>
                </c:pt>
                <c:pt idx="3674">
                  <c:v>27.061210000000003</c:v>
                </c:pt>
                <c:pt idx="3675">
                  <c:v>27.058459999999997</c:v>
                </c:pt>
                <c:pt idx="3676">
                  <c:v>27.053510000000017</c:v>
                </c:pt>
                <c:pt idx="3677">
                  <c:v>27.046480000000003</c:v>
                </c:pt>
                <c:pt idx="3678">
                  <c:v>27.037490000000005</c:v>
                </c:pt>
                <c:pt idx="3679">
                  <c:v>27.026710000000008</c:v>
                </c:pt>
                <c:pt idx="3680">
                  <c:v>27.014330000000001</c:v>
                </c:pt>
                <c:pt idx="3681">
                  <c:v>27.000560000000007</c:v>
                </c:pt>
                <c:pt idx="3682">
                  <c:v>26.985590000000002</c:v>
                </c:pt>
                <c:pt idx="3683">
                  <c:v>26.969660000000005</c:v>
                </c:pt>
                <c:pt idx="3684">
                  <c:v>26.952979999999997</c:v>
                </c:pt>
                <c:pt idx="3685">
                  <c:v>26.935789999999997</c:v>
                </c:pt>
                <c:pt idx="3686">
                  <c:v>26.918310000000005</c:v>
                </c:pt>
                <c:pt idx="3687">
                  <c:v>26.900770000000009</c:v>
                </c:pt>
                <c:pt idx="3688">
                  <c:v>26.883400000000009</c:v>
                </c:pt>
                <c:pt idx="3689">
                  <c:v>26.866500000000002</c:v>
                </c:pt>
                <c:pt idx="3690">
                  <c:v>26.850099999999998</c:v>
                </c:pt>
                <c:pt idx="3691">
                  <c:v>26.834700000000012</c:v>
                </c:pt>
                <c:pt idx="3692">
                  <c:v>26.820400000000006</c:v>
                </c:pt>
                <c:pt idx="3693">
                  <c:v>26.807500000000005</c:v>
                </c:pt>
                <c:pt idx="3694">
                  <c:v>26.79610000000001</c:v>
                </c:pt>
                <c:pt idx="3695">
                  <c:v>26.786600000000007</c:v>
                </c:pt>
                <c:pt idx="3696">
                  <c:v>26.779200000000017</c:v>
                </c:pt>
                <c:pt idx="3697">
                  <c:v>26.774100000000004</c:v>
                </c:pt>
                <c:pt idx="3698">
                  <c:v>26.771500000000003</c:v>
                </c:pt>
                <c:pt idx="3699">
                  <c:v>26.77170000000001</c:v>
                </c:pt>
                <c:pt idx="3700">
                  <c:v>26.774699999999996</c:v>
                </c:pt>
                <c:pt idx="3701">
                  <c:v>26.78070000000001</c:v>
                </c:pt>
                <c:pt idx="3702">
                  <c:v>26.789900000000003</c:v>
                </c:pt>
                <c:pt idx="3703">
                  <c:v>26.802199999999999</c:v>
                </c:pt>
                <c:pt idx="3704">
                  <c:v>26.817700000000002</c:v>
                </c:pt>
                <c:pt idx="3705">
                  <c:v>26.836299999999994</c:v>
                </c:pt>
                <c:pt idx="3706">
                  <c:v>26.858100000000007</c:v>
                </c:pt>
                <c:pt idx="3707">
                  <c:v>26.882700000000014</c:v>
                </c:pt>
                <c:pt idx="3708">
                  <c:v>26.910200000000003</c:v>
                </c:pt>
                <c:pt idx="3709">
                  <c:v>26.940300000000008</c:v>
                </c:pt>
                <c:pt idx="3710">
                  <c:v>26.972800000000007</c:v>
                </c:pt>
                <c:pt idx="3711">
                  <c:v>27.007400000000018</c:v>
                </c:pt>
                <c:pt idx="3712">
                  <c:v>27.043899999999994</c:v>
                </c:pt>
                <c:pt idx="3713">
                  <c:v>27.082000000000008</c:v>
                </c:pt>
                <c:pt idx="3714">
                  <c:v>27.121500000000012</c:v>
                </c:pt>
                <c:pt idx="3715">
                  <c:v>27.162000000000006</c:v>
                </c:pt>
                <c:pt idx="3716">
                  <c:v>27.203300000000013</c:v>
                </c:pt>
                <c:pt idx="3717">
                  <c:v>27.245099999999994</c:v>
                </c:pt>
                <c:pt idx="3718">
                  <c:v>27.287200000000013</c:v>
                </c:pt>
                <c:pt idx="3719">
                  <c:v>27.329200000000014</c:v>
                </c:pt>
                <c:pt idx="3720">
                  <c:v>27.370999999999995</c:v>
                </c:pt>
                <c:pt idx="3721">
                  <c:v>27.412200000000013</c:v>
                </c:pt>
                <c:pt idx="3722">
                  <c:v>27.45259999999999</c:v>
                </c:pt>
                <c:pt idx="3723">
                  <c:v>27.492000000000004</c:v>
                </c:pt>
                <c:pt idx="3724">
                  <c:v>27.530000000000015</c:v>
                </c:pt>
                <c:pt idx="3725">
                  <c:v>27.566500000000005</c:v>
                </c:pt>
                <c:pt idx="3726">
                  <c:v>27.601100000000017</c:v>
                </c:pt>
                <c:pt idx="3727">
                  <c:v>27.63369999999999</c:v>
                </c:pt>
                <c:pt idx="3728">
                  <c:v>27.663900000000012</c:v>
                </c:pt>
                <c:pt idx="3729">
                  <c:v>27.691700000000012</c:v>
                </c:pt>
                <c:pt idx="3730">
                  <c:v>27.716800000000006</c:v>
                </c:pt>
                <c:pt idx="3731">
                  <c:v>27.739000000000004</c:v>
                </c:pt>
                <c:pt idx="3732">
                  <c:v>27.758199999999988</c:v>
                </c:pt>
                <c:pt idx="3733">
                  <c:v>27.774300000000011</c:v>
                </c:pt>
                <c:pt idx="3734">
                  <c:v>27.787200000000013</c:v>
                </c:pt>
                <c:pt idx="3735">
                  <c:v>27.796999999999997</c:v>
                </c:pt>
                <c:pt idx="3736">
                  <c:v>27.803600000000017</c:v>
                </c:pt>
                <c:pt idx="3737">
                  <c:v>27.807099999999991</c:v>
                </c:pt>
                <c:pt idx="3738">
                  <c:v>27.807700000000011</c:v>
                </c:pt>
                <c:pt idx="3739">
                  <c:v>27.80540000000002</c:v>
                </c:pt>
                <c:pt idx="3740">
                  <c:v>27.800299999999993</c:v>
                </c:pt>
                <c:pt idx="3741">
                  <c:v>27.792800000000014</c:v>
                </c:pt>
                <c:pt idx="3742">
                  <c:v>27.782799999999995</c:v>
                </c:pt>
                <c:pt idx="3743">
                  <c:v>27.770800000000008</c:v>
                </c:pt>
                <c:pt idx="3744">
                  <c:v>27.756900000000016</c:v>
                </c:pt>
                <c:pt idx="3745">
                  <c:v>27.741299999999995</c:v>
                </c:pt>
                <c:pt idx="3746">
                  <c:v>27.724300000000014</c:v>
                </c:pt>
                <c:pt idx="3747">
                  <c:v>27.706099999999992</c:v>
                </c:pt>
                <c:pt idx="3748">
                  <c:v>27.687000000000012</c:v>
                </c:pt>
                <c:pt idx="3749">
                  <c:v>27.667200000000022</c:v>
                </c:pt>
                <c:pt idx="3750">
                  <c:v>27.646900000000002</c:v>
                </c:pt>
                <c:pt idx="3751">
                  <c:v>27.626400000000018</c:v>
                </c:pt>
                <c:pt idx="3752">
                  <c:v>27.605999999999995</c:v>
                </c:pt>
                <c:pt idx="3753">
                  <c:v>27.585800000000006</c:v>
                </c:pt>
                <c:pt idx="3754">
                  <c:v>27.566200000000023</c:v>
                </c:pt>
                <c:pt idx="3755">
                  <c:v>27.547300000000007</c:v>
                </c:pt>
                <c:pt idx="3756">
                  <c:v>27.52940000000001</c:v>
                </c:pt>
                <c:pt idx="3757">
                  <c:v>27.512799999999999</c:v>
                </c:pt>
                <c:pt idx="3758">
                  <c:v>27.497600000000006</c:v>
                </c:pt>
                <c:pt idx="3759">
                  <c:v>27.484000000000023</c:v>
                </c:pt>
                <c:pt idx="3760">
                  <c:v>27.472399999999993</c:v>
                </c:pt>
                <c:pt idx="3761">
                  <c:v>27.462800000000016</c:v>
                </c:pt>
                <c:pt idx="3762">
                  <c:v>27.455399999999997</c:v>
                </c:pt>
                <c:pt idx="3763">
                  <c:v>27.450500000000005</c:v>
                </c:pt>
                <c:pt idx="3764">
                  <c:v>27.448000000000022</c:v>
                </c:pt>
                <c:pt idx="3765">
                  <c:v>27.448099999999997</c:v>
                </c:pt>
                <c:pt idx="3766">
                  <c:v>27.450800000000015</c:v>
                </c:pt>
                <c:pt idx="3767">
                  <c:v>27.456199999999995</c:v>
                </c:pt>
                <c:pt idx="3768">
                  <c:v>27.464100000000002</c:v>
                </c:pt>
                <c:pt idx="3769">
                  <c:v>27.474700000000013</c:v>
                </c:pt>
                <c:pt idx="3770">
                  <c:v>27.487799999999993</c:v>
                </c:pt>
                <c:pt idx="3771">
                  <c:v>27.503200000000007</c:v>
                </c:pt>
                <c:pt idx="3772">
                  <c:v>27.520899999999997</c:v>
                </c:pt>
                <c:pt idx="3773">
                  <c:v>27.540700000000001</c:v>
                </c:pt>
                <c:pt idx="3774">
                  <c:v>27.562400000000011</c:v>
                </c:pt>
                <c:pt idx="3775">
                  <c:v>27.585899999999995</c:v>
                </c:pt>
                <c:pt idx="3776">
                  <c:v>27.610800000000012</c:v>
                </c:pt>
                <c:pt idx="3777">
                  <c:v>27.63709999999999</c:v>
                </c:pt>
                <c:pt idx="3778">
                  <c:v>27.664600000000007</c:v>
                </c:pt>
                <c:pt idx="3779">
                  <c:v>27.692900000000023</c:v>
                </c:pt>
                <c:pt idx="3780">
                  <c:v>27.721900000000005</c:v>
                </c:pt>
                <c:pt idx="3781">
                  <c:v>27.751400000000018</c:v>
                </c:pt>
                <c:pt idx="3782">
                  <c:v>27.781099999999995</c:v>
                </c:pt>
                <c:pt idx="3783">
                  <c:v>27.8108</c:v>
                </c:pt>
                <c:pt idx="3784">
                  <c:v>27.840400000000017</c:v>
                </c:pt>
                <c:pt idx="3785">
                  <c:v>27.869399999999999</c:v>
                </c:pt>
                <c:pt idx="3786">
                  <c:v>27.897800000000018</c:v>
                </c:pt>
                <c:pt idx="3787">
                  <c:v>27.92519999999999</c:v>
                </c:pt>
                <c:pt idx="3788">
                  <c:v>27.95150000000001</c:v>
                </c:pt>
                <c:pt idx="3789">
                  <c:v>27.976400000000012</c:v>
                </c:pt>
                <c:pt idx="3790">
                  <c:v>27.999799999999993</c:v>
                </c:pt>
                <c:pt idx="3791">
                  <c:v>28.021300000000011</c:v>
                </c:pt>
                <c:pt idx="3792">
                  <c:v>28.040700000000001</c:v>
                </c:pt>
                <c:pt idx="3793">
                  <c:v>28.058000000000007</c:v>
                </c:pt>
                <c:pt idx="3794">
                  <c:v>28.073000000000022</c:v>
                </c:pt>
                <c:pt idx="3795">
                  <c:v>28.085499999999996</c:v>
                </c:pt>
                <c:pt idx="3796">
                  <c:v>28.095500000000015</c:v>
                </c:pt>
                <c:pt idx="3797">
                  <c:v>28.102799999999988</c:v>
                </c:pt>
                <c:pt idx="3798">
                  <c:v>28.107500000000002</c:v>
                </c:pt>
                <c:pt idx="3799">
                  <c:v>28.109600000000015</c:v>
                </c:pt>
                <c:pt idx="3800">
                  <c:v>28.109099999999998</c:v>
                </c:pt>
                <c:pt idx="3801">
                  <c:v>28.106100000000012</c:v>
                </c:pt>
                <c:pt idx="3802">
                  <c:v>28.100799999999992</c:v>
                </c:pt>
                <c:pt idx="3803">
                  <c:v>28.09320000000001</c:v>
                </c:pt>
                <c:pt idx="3804">
                  <c:v>28.083600000000018</c:v>
                </c:pt>
                <c:pt idx="3805">
                  <c:v>28.072199999999995</c:v>
                </c:pt>
                <c:pt idx="3806">
                  <c:v>28.059100000000015</c:v>
                </c:pt>
                <c:pt idx="3807">
                  <c:v>28.044599999999988</c:v>
                </c:pt>
                <c:pt idx="3808">
                  <c:v>28.028800000000004</c:v>
                </c:pt>
                <c:pt idx="3809">
                  <c:v>28.012100000000018</c:v>
                </c:pt>
                <c:pt idx="3810">
                  <c:v>27.994600000000005</c:v>
                </c:pt>
                <c:pt idx="3811">
                  <c:v>27.976600000000005</c:v>
                </c:pt>
                <c:pt idx="3812">
                  <c:v>27.958299999999994</c:v>
                </c:pt>
                <c:pt idx="3813">
                  <c:v>27.939800000000005</c:v>
                </c:pt>
                <c:pt idx="3814">
                  <c:v>27.921500000000023</c:v>
                </c:pt>
                <c:pt idx="3815">
                  <c:v>27.903599999999997</c:v>
                </c:pt>
                <c:pt idx="3816">
                  <c:v>27.886200000000017</c:v>
                </c:pt>
                <c:pt idx="3817">
                  <c:v>27.869499999999988</c:v>
                </c:pt>
                <c:pt idx="3818">
                  <c:v>27.85390000000001</c:v>
                </c:pt>
                <c:pt idx="3819">
                  <c:v>27.839400000000012</c:v>
                </c:pt>
                <c:pt idx="3820">
                  <c:v>27.826300000000003</c:v>
                </c:pt>
                <c:pt idx="3821">
                  <c:v>27.814800000000005</c:v>
                </c:pt>
                <c:pt idx="3822">
                  <c:v>27.805199999999999</c:v>
                </c:pt>
                <c:pt idx="3823">
                  <c:v>27.797499999999999</c:v>
                </c:pt>
                <c:pt idx="3824">
                  <c:v>27.792100000000019</c:v>
                </c:pt>
                <c:pt idx="3825">
                  <c:v>27.789000000000001</c:v>
                </c:pt>
                <c:pt idx="3826">
                  <c:v>27.788300000000007</c:v>
                </c:pt>
                <c:pt idx="3827">
                  <c:v>27.790299999999988</c:v>
                </c:pt>
                <c:pt idx="3828">
                  <c:v>27.795000000000002</c:v>
                </c:pt>
                <c:pt idx="3829">
                  <c:v>27.802500000000023</c:v>
                </c:pt>
                <c:pt idx="3830">
                  <c:v>27.812700000000007</c:v>
                </c:pt>
                <c:pt idx="3831">
                  <c:v>27.825700000000012</c:v>
                </c:pt>
                <c:pt idx="3832">
                  <c:v>27.841499999999996</c:v>
                </c:pt>
                <c:pt idx="3833">
                  <c:v>27.85990000000001</c:v>
                </c:pt>
                <c:pt idx="3834">
                  <c:v>27.880800000000022</c:v>
                </c:pt>
                <c:pt idx="3835">
                  <c:v>27.9041</c:v>
                </c:pt>
                <c:pt idx="3836">
                  <c:v>27.929600000000008</c:v>
                </c:pt>
                <c:pt idx="3837">
                  <c:v>27.957099999999997</c:v>
                </c:pt>
                <c:pt idx="3838">
                  <c:v>27.986400000000003</c:v>
                </c:pt>
                <c:pt idx="3839">
                  <c:v>28.01730000000002</c:v>
                </c:pt>
                <c:pt idx="3840">
                  <c:v>28.049400000000006</c:v>
                </c:pt>
                <c:pt idx="3841">
                  <c:v>28.082700000000017</c:v>
                </c:pt>
                <c:pt idx="3842">
                  <c:v>28.116699999999994</c:v>
                </c:pt>
                <c:pt idx="3843">
                  <c:v>28.151300000000006</c:v>
                </c:pt>
                <c:pt idx="3844">
                  <c:v>28.186300000000017</c:v>
                </c:pt>
                <c:pt idx="3845">
                  <c:v>28.221199999999996</c:v>
                </c:pt>
                <c:pt idx="3846">
                  <c:v>28.256000000000014</c:v>
                </c:pt>
                <c:pt idx="3847">
                  <c:v>28.290399999999991</c:v>
                </c:pt>
                <c:pt idx="3848">
                  <c:v>28.324000000000012</c:v>
                </c:pt>
                <c:pt idx="3849">
                  <c:v>28.356700000000018</c:v>
                </c:pt>
                <c:pt idx="3850">
                  <c:v>28.388199999999998</c:v>
                </c:pt>
                <c:pt idx="3851">
                  <c:v>28.418400000000005</c:v>
                </c:pt>
                <c:pt idx="3852">
                  <c:v>28.446899999999999</c:v>
                </c:pt>
                <c:pt idx="3853">
                  <c:v>28.473500000000001</c:v>
                </c:pt>
                <c:pt idx="3854">
                  <c:v>28.498100000000022</c:v>
                </c:pt>
                <c:pt idx="3855">
                  <c:v>28.520399999999995</c:v>
                </c:pt>
                <c:pt idx="3856">
                  <c:v>28.540400000000005</c:v>
                </c:pt>
                <c:pt idx="3857">
                  <c:v>28.557899999999989</c:v>
                </c:pt>
                <c:pt idx="3858">
                  <c:v>28.572700000000012</c:v>
                </c:pt>
                <c:pt idx="3859">
                  <c:v>28.584800000000016</c:v>
                </c:pt>
                <c:pt idx="3860">
                  <c:v>28.594200000000001</c:v>
                </c:pt>
                <c:pt idx="3861">
                  <c:v>28.60090000000001</c:v>
                </c:pt>
                <c:pt idx="3862">
                  <c:v>28.604799999999997</c:v>
                </c:pt>
                <c:pt idx="3863">
                  <c:v>28.606200000000001</c:v>
                </c:pt>
                <c:pt idx="3864">
                  <c:v>28.605100000000022</c:v>
                </c:pt>
                <c:pt idx="3865">
                  <c:v>28.601600000000005</c:v>
                </c:pt>
                <c:pt idx="3866">
                  <c:v>28.595900000000015</c:v>
                </c:pt>
                <c:pt idx="3867">
                  <c:v>28.588099999999997</c:v>
                </c:pt>
                <c:pt idx="3868">
                  <c:v>28.578600000000009</c:v>
                </c:pt>
                <c:pt idx="3869">
                  <c:v>28.567300000000017</c:v>
                </c:pt>
                <c:pt idx="3870">
                  <c:v>28.554699999999997</c:v>
                </c:pt>
                <c:pt idx="3871">
                  <c:v>28.540900000000008</c:v>
                </c:pt>
                <c:pt idx="3872">
                  <c:v>28.5261</c:v>
                </c:pt>
                <c:pt idx="3873">
                  <c:v>28.510600000000011</c:v>
                </c:pt>
                <c:pt idx="3874">
                  <c:v>28.494500000000016</c:v>
                </c:pt>
                <c:pt idx="3875">
                  <c:v>28.478099999999998</c:v>
                </c:pt>
                <c:pt idx="3876">
                  <c:v>28.461700000000008</c:v>
                </c:pt>
                <c:pt idx="3877">
                  <c:v>28.445299999999989</c:v>
                </c:pt>
                <c:pt idx="3878">
                  <c:v>28.429300000000012</c:v>
                </c:pt>
                <c:pt idx="3879">
                  <c:v>28.413800000000023</c:v>
                </c:pt>
                <c:pt idx="3880">
                  <c:v>28.399199999999993</c:v>
                </c:pt>
                <c:pt idx="3881">
                  <c:v>28.385600000000011</c:v>
                </c:pt>
                <c:pt idx="3882">
                  <c:v>28.373199999999997</c:v>
                </c:pt>
                <c:pt idx="3883">
                  <c:v>28.362300000000005</c:v>
                </c:pt>
                <c:pt idx="3884">
                  <c:v>28.353100000000012</c:v>
                </c:pt>
                <c:pt idx="3885">
                  <c:v>28.345799999999997</c:v>
                </c:pt>
                <c:pt idx="3886">
                  <c:v>28.340700000000012</c:v>
                </c:pt>
                <c:pt idx="3887">
                  <c:v>28.337799999999987</c:v>
                </c:pt>
                <c:pt idx="3888">
                  <c:v>28.337500000000006</c:v>
                </c:pt>
                <c:pt idx="3889">
                  <c:v>28.339700000000022</c:v>
                </c:pt>
                <c:pt idx="3890">
                  <c:v>28.344700000000003</c:v>
                </c:pt>
                <c:pt idx="3891">
                  <c:v>28.352500000000006</c:v>
                </c:pt>
                <c:pt idx="3892">
                  <c:v>28.363099999999989</c:v>
                </c:pt>
                <c:pt idx="3893">
                  <c:v>28.37660000000001</c:v>
                </c:pt>
                <c:pt idx="3894">
                  <c:v>28.392800000000022</c:v>
                </c:pt>
                <c:pt idx="3895">
                  <c:v>28.411799999999999</c:v>
                </c:pt>
                <c:pt idx="3896">
                  <c:v>28.433500000000009</c:v>
                </c:pt>
                <c:pt idx="3897">
                  <c:v>28.457599999999999</c:v>
                </c:pt>
                <c:pt idx="3898">
                  <c:v>28.484000000000009</c:v>
                </c:pt>
                <c:pt idx="3899">
                  <c:v>28.512500000000017</c:v>
                </c:pt>
                <c:pt idx="3900">
                  <c:v>28.543000000000006</c:v>
                </c:pt>
                <c:pt idx="3901">
                  <c:v>28.575200000000009</c:v>
                </c:pt>
                <c:pt idx="3902">
                  <c:v>28.608899999999991</c:v>
                </c:pt>
                <c:pt idx="3903">
                  <c:v>28.64370000000001</c:v>
                </c:pt>
                <c:pt idx="3904">
                  <c:v>28.679600000000022</c:v>
                </c:pt>
                <c:pt idx="3905">
                  <c:v>28.716300000000004</c:v>
                </c:pt>
                <c:pt idx="3906">
                  <c:v>28.753500000000017</c:v>
                </c:pt>
                <c:pt idx="3907">
                  <c:v>28.790999999999997</c:v>
                </c:pt>
                <c:pt idx="3908">
                  <c:v>28.828500000000005</c:v>
                </c:pt>
                <c:pt idx="3909">
                  <c:v>28.865800000000021</c:v>
                </c:pt>
                <c:pt idx="3910">
                  <c:v>28.902699999999996</c:v>
                </c:pt>
                <c:pt idx="3911">
                  <c:v>28.938900000000018</c:v>
                </c:pt>
                <c:pt idx="3912">
                  <c:v>28.974199999999996</c:v>
                </c:pt>
                <c:pt idx="3913">
                  <c:v>29.008200000000002</c:v>
                </c:pt>
                <c:pt idx="3914">
                  <c:v>29.040800000000019</c:v>
                </c:pt>
                <c:pt idx="3915">
                  <c:v>29.071700000000007</c:v>
                </c:pt>
                <c:pt idx="3916">
                  <c:v>29.100500000000011</c:v>
                </c:pt>
                <c:pt idx="3917">
                  <c:v>29.127099999999999</c:v>
                </c:pt>
                <c:pt idx="3918">
                  <c:v>29.151300000000006</c:v>
                </c:pt>
                <c:pt idx="3919">
                  <c:v>29.17270000000002</c:v>
                </c:pt>
                <c:pt idx="3920">
                  <c:v>29.191199999999995</c:v>
                </c:pt>
                <c:pt idx="3921">
                  <c:v>29.206700000000012</c:v>
                </c:pt>
                <c:pt idx="3922">
                  <c:v>29.218999999999994</c:v>
                </c:pt>
                <c:pt idx="3923">
                  <c:v>29.228000000000009</c:v>
                </c:pt>
                <c:pt idx="3924">
                  <c:v>29.233700000000013</c:v>
                </c:pt>
                <c:pt idx="3925">
                  <c:v>29.236099999999993</c:v>
                </c:pt>
                <c:pt idx="3926">
                  <c:v>29.235300000000009</c:v>
                </c:pt>
                <c:pt idx="3927">
                  <c:v>29.23129999999999</c:v>
                </c:pt>
                <c:pt idx="3928">
                  <c:v>29.22420000000001</c:v>
                </c:pt>
                <c:pt idx="3929">
                  <c:v>29.214300000000023</c:v>
                </c:pt>
                <c:pt idx="3930">
                  <c:v>29.201700000000002</c:v>
                </c:pt>
                <c:pt idx="3931">
                  <c:v>29.186600000000013</c:v>
                </c:pt>
                <c:pt idx="3932">
                  <c:v>29.169399999999996</c:v>
                </c:pt>
                <c:pt idx="3933">
                  <c:v>29.150200000000012</c:v>
                </c:pt>
                <c:pt idx="3934">
                  <c:v>29.129300000000015</c:v>
                </c:pt>
                <c:pt idx="3935">
                  <c:v>29.106999999999999</c:v>
                </c:pt>
                <c:pt idx="3936">
                  <c:v>29.083700000000007</c:v>
                </c:pt>
                <c:pt idx="3937">
                  <c:v>29.0595</c:v>
                </c:pt>
                <c:pt idx="3938">
                  <c:v>29.034800000000004</c:v>
                </c:pt>
                <c:pt idx="3939">
                  <c:v>29.009800000000013</c:v>
                </c:pt>
                <c:pt idx="3940">
                  <c:v>28.984899999999996</c:v>
                </c:pt>
                <c:pt idx="3941">
                  <c:v>28.960300000000018</c:v>
                </c:pt>
                <c:pt idx="3942">
                  <c:v>28.936299999999989</c:v>
                </c:pt>
                <c:pt idx="3943">
                  <c:v>28.913200000000003</c:v>
                </c:pt>
                <c:pt idx="3944">
                  <c:v>28.891300000000015</c:v>
                </c:pt>
                <c:pt idx="3945">
                  <c:v>28.870800000000003</c:v>
                </c:pt>
                <c:pt idx="3946">
                  <c:v>28.852000000000018</c:v>
                </c:pt>
                <c:pt idx="3947">
                  <c:v>28.8352</c:v>
                </c:pt>
                <c:pt idx="3948">
                  <c:v>28.820700000000002</c:v>
                </c:pt>
                <c:pt idx="3949">
                  <c:v>28.808500000000024</c:v>
                </c:pt>
                <c:pt idx="3950">
                  <c:v>28.799000000000007</c:v>
                </c:pt>
                <c:pt idx="3951">
                  <c:v>28.792200000000008</c:v>
                </c:pt>
                <c:pt idx="3952">
                  <c:v>28.788399999999996</c:v>
                </c:pt>
                <c:pt idx="3953">
                  <c:v>28.787600000000012</c:v>
                </c:pt>
                <c:pt idx="3954">
                  <c:v>28.789700000000011</c:v>
                </c:pt>
                <c:pt idx="3955">
                  <c:v>28.794899999999998</c:v>
                </c:pt>
                <c:pt idx="3956">
                  <c:v>28.803100000000015</c:v>
                </c:pt>
                <c:pt idx="3957">
                  <c:v>28.8142</c:v>
                </c:pt>
                <c:pt idx="3958">
                  <c:v>28.828100000000006</c:v>
                </c:pt>
                <c:pt idx="3959">
                  <c:v>28.844700000000017</c:v>
                </c:pt>
                <c:pt idx="3960">
                  <c:v>28.863699999999994</c:v>
                </c:pt>
                <c:pt idx="3961">
                  <c:v>28.884900000000016</c:v>
                </c:pt>
                <c:pt idx="3962">
                  <c:v>28.908199999999994</c:v>
                </c:pt>
                <c:pt idx="3963">
                  <c:v>28.933300000000003</c:v>
                </c:pt>
                <c:pt idx="3964">
                  <c:v>28.960000000000022</c:v>
                </c:pt>
                <c:pt idx="3965">
                  <c:v>28.988</c:v>
                </c:pt>
                <c:pt idx="3966">
                  <c:v>29.017100000000013</c:v>
                </c:pt>
                <c:pt idx="3967">
                  <c:v>29.046999999999997</c:v>
                </c:pt>
                <c:pt idx="3968">
                  <c:v>29.077400000000011</c:v>
                </c:pt>
                <c:pt idx="3969">
                  <c:v>29.108200000000011</c:v>
                </c:pt>
                <c:pt idx="3970">
                  <c:v>29.138999999999996</c:v>
                </c:pt>
                <c:pt idx="3971">
                  <c:v>29.169600000000017</c:v>
                </c:pt>
                <c:pt idx="3972">
                  <c:v>29.199799999999996</c:v>
                </c:pt>
                <c:pt idx="3973">
                  <c:v>29.229300000000009</c:v>
                </c:pt>
                <c:pt idx="3974">
                  <c:v>29.257900000000021</c:v>
                </c:pt>
                <c:pt idx="3975">
                  <c:v>29.285399999999996</c:v>
                </c:pt>
                <c:pt idx="3976">
                  <c:v>29.311500000000009</c:v>
                </c:pt>
                <c:pt idx="3977">
                  <c:v>29.335899999999995</c:v>
                </c:pt>
                <c:pt idx="3978">
                  <c:v>29.35860000000001</c:v>
                </c:pt>
                <c:pt idx="3979">
                  <c:v>29.379200000000012</c:v>
                </c:pt>
                <c:pt idx="3980">
                  <c:v>29.397599999999997</c:v>
                </c:pt>
                <c:pt idx="3981">
                  <c:v>29.413600000000017</c:v>
                </c:pt>
                <c:pt idx="3982">
                  <c:v>29.427099999999996</c:v>
                </c:pt>
                <c:pt idx="3983">
                  <c:v>29.438000000000002</c:v>
                </c:pt>
                <c:pt idx="3984">
                  <c:v>29.446200000000019</c:v>
                </c:pt>
                <c:pt idx="3985">
                  <c:v>29.451599999999999</c:v>
                </c:pt>
                <c:pt idx="3986">
                  <c:v>29.454300000000018</c:v>
                </c:pt>
                <c:pt idx="3987">
                  <c:v>29.454299999999989</c:v>
                </c:pt>
                <c:pt idx="3988">
                  <c:v>29.45150000000001</c:v>
                </c:pt>
                <c:pt idx="3989">
                  <c:v>29.446300000000022</c:v>
                </c:pt>
                <c:pt idx="3990">
                  <c:v>29.438500000000005</c:v>
                </c:pt>
                <c:pt idx="3991">
                  <c:v>29.428500000000014</c:v>
                </c:pt>
                <c:pt idx="3992">
                  <c:v>29.416299999999993</c:v>
                </c:pt>
                <c:pt idx="3993">
                  <c:v>29.402100000000004</c:v>
                </c:pt>
                <c:pt idx="3994">
                  <c:v>29.386200000000017</c:v>
                </c:pt>
                <c:pt idx="3995">
                  <c:v>29.368799999999993</c:v>
                </c:pt>
                <c:pt idx="3996">
                  <c:v>29.350000000000009</c:v>
                </c:pt>
                <c:pt idx="3997">
                  <c:v>29.330099999999987</c:v>
                </c:pt>
                <c:pt idx="3998">
                  <c:v>29.309300000000007</c:v>
                </c:pt>
                <c:pt idx="3999">
                  <c:v>29.287900000000022</c:v>
                </c:pt>
                <c:pt idx="4000">
                  <c:v>29.265900000000002</c:v>
                </c:pt>
                <c:pt idx="4001">
                  <c:v>29.243700000000018</c:v>
                </c:pt>
                <c:pt idx="4002">
                  <c:v>29.221499999999992</c:v>
                </c:pt>
                <c:pt idx="4003">
                  <c:v>29.199400000000011</c:v>
                </c:pt>
                <c:pt idx="4004">
                  <c:v>29.177700000000016</c:v>
                </c:pt>
                <c:pt idx="4005">
                  <c:v>29.156599999999997</c:v>
                </c:pt>
                <c:pt idx="4006">
                  <c:v>29.136300000000006</c:v>
                </c:pt>
                <c:pt idx="4007">
                  <c:v>29.117099999999994</c:v>
                </c:pt>
                <c:pt idx="4008">
                  <c:v>29.099100000000007</c:v>
                </c:pt>
                <c:pt idx="4009">
                  <c:v>29.08250000000001</c:v>
                </c:pt>
                <c:pt idx="4010">
                  <c:v>29.067599999999999</c:v>
                </c:pt>
                <c:pt idx="4011">
                  <c:v>29.054600000000008</c:v>
                </c:pt>
                <c:pt idx="4012">
                  <c:v>29.043599999999998</c:v>
                </c:pt>
                <c:pt idx="4013">
                  <c:v>29.034900000000007</c:v>
                </c:pt>
                <c:pt idx="4014">
                  <c:v>29.028500000000022</c:v>
                </c:pt>
                <c:pt idx="4015">
                  <c:v>29.024600000000007</c:v>
                </c:pt>
                <c:pt idx="4016">
                  <c:v>29.023400000000009</c:v>
                </c:pt>
                <c:pt idx="4017">
                  <c:v>29.024799999999999</c:v>
                </c:pt>
                <c:pt idx="4018">
                  <c:v>29.028900000000007</c:v>
                </c:pt>
                <c:pt idx="4019">
                  <c:v>29.035800000000023</c:v>
                </c:pt>
                <c:pt idx="4020">
                  <c:v>29.045299999999997</c:v>
                </c:pt>
                <c:pt idx="4021">
                  <c:v>29.057400000000015</c:v>
                </c:pt>
                <c:pt idx="4022">
                  <c:v>29.072099999999992</c:v>
                </c:pt>
                <c:pt idx="4023">
                  <c:v>29.089100000000002</c:v>
                </c:pt>
                <c:pt idx="4024">
                  <c:v>29.108300000000014</c:v>
                </c:pt>
                <c:pt idx="4025">
                  <c:v>29.129599999999996</c:v>
                </c:pt>
                <c:pt idx="4026">
                  <c:v>29.15270000000001</c:v>
                </c:pt>
                <c:pt idx="4027">
                  <c:v>29.177499999999995</c:v>
                </c:pt>
                <c:pt idx="4028">
                  <c:v>29.203600000000009</c:v>
                </c:pt>
                <c:pt idx="4029">
                  <c:v>29.23090000000002</c:v>
                </c:pt>
                <c:pt idx="4030">
                  <c:v>29.259100000000004</c:v>
                </c:pt>
                <c:pt idx="4031">
                  <c:v>29.288000000000011</c:v>
                </c:pt>
                <c:pt idx="4032">
                  <c:v>29.317299999999989</c:v>
                </c:pt>
                <c:pt idx="4033">
                  <c:v>29.346800000000002</c:v>
                </c:pt>
                <c:pt idx="4034">
                  <c:v>29.376300000000015</c:v>
                </c:pt>
                <c:pt idx="4035">
                  <c:v>29.405500000000004</c:v>
                </c:pt>
                <c:pt idx="4036">
                  <c:v>29.434200000000018</c:v>
                </c:pt>
                <c:pt idx="4037">
                  <c:v>29.461999999999989</c:v>
                </c:pt>
                <c:pt idx="4038">
                  <c:v>29.488900000000001</c:v>
                </c:pt>
                <c:pt idx="4039">
                  <c:v>29.514500000000012</c:v>
                </c:pt>
                <c:pt idx="4040">
                  <c:v>29.538499999999999</c:v>
                </c:pt>
                <c:pt idx="4041">
                  <c:v>29.560800000000015</c:v>
                </c:pt>
                <c:pt idx="4042">
                  <c:v>29.581199999999995</c:v>
                </c:pt>
                <c:pt idx="4043">
                  <c:v>29.599299999999999</c:v>
                </c:pt>
                <c:pt idx="4044">
                  <c:v>29.615100000000012</c:v>
                </c:pt>
                <c:pt idx="4045">
                  <c:v>29.628200000000007</c:v>
                </c:pt>
                <c:pt idx="4046">
                  <c:v>29.638600000000011</c:v>
                </c:pt>
                <c:pt idx="4047">
                  <c:v>29.646199999999993</c:v>
                </c:pt>
                <c:pt idx="4048">
                  <c:v>29.650900000000007</c:v>
                </c:pt>
                <c:pt idx="4049">
                  <c:v>29.652500000000018</c:v>
                </c:pt>
                <c:pt idx="4050">
                  <c:v>29.6511</c:v>
                </c:pt>
                <c:pt idx="4051">
                  <c:v>29.64670000000001</c:v>
                </c:pt>
                <c:pt idx="4052">
                  <c:v>29.639399999999995</c:v>
                </c:pt>
                <c:pt idx="4053">
                  <c:v>29.629300000000001</c:v>
                </c:pt>
                <c:pt idx="4054">
                  <c:v>29.616400000000013</c:v>
                </c:pt>
                <c:pt idx="4055">
                  <c:v>29.600999999999999</c:v>
                </c:pt>
                <c:pt idx="4056">
                  <c:v>29.583200000000005</c:v>
                </c:pt>
                <c:pt idx="4057">
                  <c:v>29.563299999999998</c:v>
                </c:pt>
                <c:pt idx="4058">
                  <c:v>29.54140000000001</c:v>
                </c:pt>
                <c:pt idx="4059">
                  <c:v>29.517900000000012</c:v>
                </c:pt>
                <c:pt idx="4060">
                  <c:v>29.492900000000006</c:v>
                </c:pt>
                <c:pt idx="4061">
                  <c:v>29.466700000000017</c:v>
                </c:pt>
                <c:pt idx="4062">
                  <c:v>29.439699999999988</c:v>
                </c:pt>
                <c:pt idx="4063">
                  <c:v>29.412000000000006</c:v>
                </c:pt>
                <c:pt idx="4064">
                  <c:v>29.384000000000015</c:v>
                </c:pt>
                <c:pt idx="4065">
                  <c:v>29.355900000000005</c:v>
                </c:pt>
                <c:pt idx="4066">
                  <c:v>29.327900000000014</c:v>
                </c:pt>
                <c:pt idx="4067">
                  <c:v>29.3005</c:v>
                </c:pt>
                <c:pt idx="4068">
                  <c:v>29.273800000000008</c:v>
                </c:pt>
                <c:pt idx="4069">
                  <c:v>29.248200000000011</c:v>
                </c:pt>
                <c:pt idx="4070">
                  <c:v>29.2239</c:v>
                </c:pt>
                <c:pt idx="4071">
                  <c:v>29.201200000000014</c:v>
                </c:pt>
                <c:pt idx="4072">
                  <c:v>29.180399999999992</c:v>
                </c:pt>
                <c:pt idx="4073">
                  <c:v>29.16170000000001</c:v>
                </c:pt>
                <c:pt idx="4074">
                  <c:v>29.145400000000024</c:v>
                </c:pt>
                <c:pt idx="4075">
                  <c:v>29.131699999999995</c:v>
                </c:pt>
                <c:pt idx="4076">
                  <c:v>29.120700000000014</c:v>
                </c:pt>
                <c:pt idx="4077">
                  <c:v>29.11269999999999</c:v>
                </c:pt>
                <c:pt idx="4078">
                  <c:v>29.107800000000012</c:v>
                </c:pt>
                <c:pt idx="4079">
                  <c:v>29.106000000000023</c:v>
                </c:pt>
                <c:pt idx="4080">
                  <c:v>29.107399999999998</c:v>
                </c:pt>
                <c:pt idx="4081">
                  <c:v>29.111900000000006</c:v>
                </c:pt>
                <c:pt idx="4082">
                  <c:v>29.119599999999991</c:v>
                </c:pt>
                <c:pt idx="4083">
                  <c:v>29.130300000000005</c:v>
                </c:pt>
                <c:pt idx="4084">
                  <c:v>29.143900000000016</c:v>
                </c:pt>
                <c:pt idx="4085">
                  <c:v>29.160200000000003</c:v>
                </c:pt>
                <c:pt idx="4086">
                  <c:v>29.179200000000009</c:v>
                </c:pt>
                <c:pt idx="4087">
                  <c:v>29.200499999999991</c:v>
                </c:pt>
                <c:pt idx="4088">
                  <c:v>29.2239</c:v>
                </c:pt>
                <c:pt idx="4089">
                  <c:v>29.249300000000019</c:v>
                </c:pt>
                <c:pt idx="4090">
                  <c:v>29.276399999999995</c:v>
                </c:pt>
                <c:pt idx="4091">
                  <c:v>29.304900000000018</c:v>
                </c:pt>
                <c:pt idx="4092">
                  <c:v>29.334599999999995</c:v>
                </c:pt>
                <c:pt idx="4093">
                  <c:v>29.365200000000002</c:v>
                </c:pt>
                <c:pt idx="4094">
                  <c:v>29.396600000000021</c:v>
                </c:pt>
                <c:pt idx="4095">
                  <c:v>29.428399999999996</c:v>
                </c:pt>
                <c:pt idx="4096">
                  <c:v>29.46050000000001</c:v>
                </c:pt>
                <c:pt idx="4097">
                  <c:v>29.492499999999993</c:v>
                </c:pt>
                <c:pt idx="4098">
                  <c:v>29.524200000000008</c:v>
                </c:pt>
                <c:pt idx="4099">
                  <c:v>29.555500000000023</c:v>
                </c:pt>
                <c:pt idx="4100">
                  <c:v>29.585999999999999</c:v>
                </c:pt>
                <c:pt idx="4101">
                  <c:v>29.615500000000011</c:v>
                </c:pt>
                <c:pt idx="4102">
                  <c:v>29.643699999999995</c:v>
                </c:pt>
                <c:pt idx="4103">
                  <c:v>29.670500000000004</c:v>
                </c:pt>
                <c:pt idx="4104">
                  <c:v>29.695600000000013</c:v>
                </c:pt>
                <c:pt idx="4105">
                  <c:v>29.718699999999998</c:v>
                </c:pt>
                <c:pt idx="4106">
                  <c:v>29.73960000000001</c:v>
                </c:pt>
                <c:pt idx="4107">
                  <c:v>29.758299999999991</c:v>
                </c:pt>
                <c:pt idx="4108">
                  <c:v>29.774500000000003</c:v>
                </c:pt>
                <c:pt idx="4109">
                  <c:v>29.788100000000014</c:v>
                </c:pt>
                <c:pt idx="4110">
                  <c:v>29.798900000000003</c:v>
                </c:pt>
                <c:pt idx="4111">
                  <c:v>29.807100000000005</c:v>
                </c:pt>
                <c:pt idx="4112">
                  <c:v>29.8125</c:v>
                </c:pt>
                <c:pt idx="4113">
                  <c:v>29.815200000000004</c:v>
                </c:pt>
                <c:pt idx="4114">
                  <c:v>29.815200000000019</c:v>
                </c:pt>
                <c:pt idx="4115">
                  <c:v>29.812700000000007</c:v>
                </c:pt>
                <c:pt idx="4116">
                  <c:v>29.807800000000015</c:v>
                </c:pt>
                <c:pt idx="4117">
                  <c:v>29.800599999999989</c:v>
                </c:pt>
                <c:pt idx="4118">
                  <c:v>29.791300000000007</c:v>
                </c:pt>
                <c:pt idx="4119">
                  <c:v>29.780100000000019</c:v>
                </c:pt>
                <c:pt idx="4120">
                  <c:v>29.767399999999995</c:v>
                </c:pt>
                <c:pt idx="4121">
                  <c:v>29.753200000000007</c:v>
                </c:pt>
                <c:pt idx="4122">
                  <c:v>29.737799999999993</c:v>
                </c:pt>
                <c:pt idx="4123">
                  <c:v>29.721400000000003</c:v>
                </c:pt>
                <c:pt idx="4124">
                  <c:v>29.704400000000021</c:v>
                </c:pt>
                <c:pt idx="4125">
                  <c:v>29.686800000000005</c:v>
                </c:pt>
                <c:pt idx="4126">
                  <c:v>29.669000000000011</c:v>
                </c:pt>
                <c:pt idx="4127">
                  <c:v>29.6511</c:v>
                </c:pt>
                <c:pt idx="4128">
                  <c:v>29.633500000000012</c:v>
                </c:pt>
                <c:pt idx="4129">
                  <c:v>29.616100000000017</c:v>
                </c:pt>
                <c:pt idx="4130">
                  <c:v>29.599400000000003</c:v>
                </c:pt>
                <c:pt idx="4131">
                  <c:v>29.583600000000018</c:v>
                </c:pt>
                <c:pt idx="4132">
                  <c:v>29.568699999999993</c:v>
                </c:pt>
                <c:pt idx="4133">
                  <c:v>29.55510000000001</c:v>
                </c:pt>
                <c:pt idx="4134">
                  <c:v>29.542900000000017</c:v>
                </c:pt>
                <c:pt idx="4135">
                  <c:v>29.532399999999996</c:v>
                </c:pt>
                <c:pt idx="4136">
                  <c:v>29.523800000000008</c:v>
                </c:pt>
                <c:pt idx="4137">
                  <c:v>29.517199999999988</c:v>
                </c:pt>
                <c:pt idx="4138">
                  <c:v>29.512799999999999</c:v>
                </c:pt>
                <c:pt idx="4139">
                  <c:v>29.510900000000021</c:v>
                </c:pt>
                <c:pt idx="4140">
                  <c:v>29.511499999999998</c:v>
                </c:pt>
                <c:pt idx="4141">
                  <c:v>29.514700000000005</c:v>
                </c:pt>
                <c:pt idx="4142">
                  <c:v>29.520699999999991</c:v>
                </c:pt>
                <c:pt idx="4143">
                  <c:v>29.529499999999999</c:v>
                </c:pt>
                <c:pt idx="4144">
                  <c:v>29.541000000000011</c:v>
                </c:pt>
                <c:pt idx="4145">
                  <c:v>29.555400000000006</c:v>
                </c:pt>
                <c:pt idx="4146">
                  <c:v>29.572500000000005</c:v>
                </c:pt>
                <c:pt idx="4147">
                  <c:v>29.592199999999991</c:v>
                </c:pt>
                <c:pt idx="4148">
                  <c:v>29.614400000000003</c:v>
                </c:pt>
                <c:pt idx="4149">
                  <c:v>29.63900000000001</c:v>
                </c:pt>
                <c:pt idx="4150">
                  <c:v>29.665800000000004</c:v>
                </c:pt>
                <c:pt idx="4151">
                  <c:v>29.694600000000008</c:v>
                </c:pt>
                <c:pt idx="4152">
                  <c:v>29.725099999999998</c:v>
                </c:pt>
                <c:pt idx="4153">
                  <c:v>29.757200000000012</c:v>
                </c:pt>
                <c:pt idx="4154">
                  <c:v>29.790700000000015</c:v>
                </c:pt>
                <c:pt idx="4155">
                  <c:v>29.825199999999995</c:v>
                </c:pt>
                <c:pt idx="4156">
                  <c:v>29.860500000000016</c:v>
                </c:pt>
                <c:pt idx="4157">
                  <c:v>29.896499999999989</c:v>
                </c:pt>
                <c:pt idx="4158">
                  <c:v>29.9328</c:v>
                </c:pt>
                <c:pt idx="4159">
                  <c:v>29.969300000000018</c:v>
                </c:pt>
                <c:pt idx="4160">
                  <c:v>30.005600000000001</c:v>
                </c:pt>
                <c:pt idx="4161">
                  <c:v>30.041600000000017</c:v>
                </c:pt>
                <c:pt idx="4162">
                  <c:v>30.076999999999998</c:v>
                </c:pt>
                <c:pt idx="4163">
                  <c:v>30.11160000000001</c:v>
                </c:pt>
                <c:pt idx="4164">
                  <c:v>30.145100000000014</c:v>
                </c:pt>
                <c:pt idx="4165">
                  <c:v>30.177400000000006</c:v>
                </c:pt>
                <c:pt idx="4166">
                  <c:v>30.208100000000016</c:v>
                </c:pt>
                <c:pt idx="4167">
                  <c:v>30.237200000000001</c:v>
                </c:pt>
                <c:pt idx="4168">
                  <c:v>30.264300000000006</c:v>
                </c:pt>
                <c:pt idx="4169">
                  <c:v>30.289300000000011</c:v>
                </c:pt>
                <c:pt idx="4170">
                  <c:v>30.311999999999998</c:v>
                </c:pt>
                <c:pt idx="4171">
                  <c:v>30.332200000000014</c:v>
                </c:pt>
                <c:pt idx="4172">
                  <c:v>30.349899999999991</c:v>
                </c:pt>
                <c:pt idx="4173">
                  <c:v>30.364900000000006</c:v>
                </c:pt>
                <c:pt idx="4174">
                  <c:v>30.377100000000013</c:v>
                </c:pt>
                <c:pt idx="4175">
                  <c:v>30.386600000000001</c:v>
                </c:pt>
                <c:pt idx="4176">
                  <c:v>30.393300000000011</c:v>
                </c:pt>
                <c:pt idx="4177">
                  <c:v>30.397300000000001</c:v>
                </c:pt>
                <c:pt idx="4178">
                  <c:v>30.398700000000005</c:v>
                </c:pt>
                <c:pt idx="4179">
                  <c:v>30.397500000000022</c:v>
                </c:pt>
                <c:pt idx="4180">
                  <c:v>30.394000000000005</c:v>
                </c:pt>
                <c:pt idx="4181">
                  <c:v>30.388300000000015</c:v>
                </c:pt>
                <c:pt idx="4182">
                  <c:v>30.380600000000001</c:v>
                </c:pt>
                <c:pt idx="4183">
                  <c:v>30.371200000000002</c:v>
                </c:pt>
                <c:pt idx="4184">
                  <c:v>30.36020000000002</c:v>
                </c:pt>
                <c:pt idx="4185">
                  <c:v>30.347899999999996</c:v>
                </c:pt>
                <c:pt idx="4186">
                  <c:v>30.334600000000009</c:v>
                </c:pt>
                <c:pt idx="4187">
                  <c:v>30.320499999999996</c:v>
                </c:pt>
                <c:pt idx="4188">
                  <c:v>30.305800000000005</c:v>
                </c:pt>
                <c:pt idx="4189">
                  <c:v>30.290800000000019</c:v>
                </c:pt>
                <c:pt idx="4190">
                  <c:v>30.275800000000004</c:v>
                </c:pt>
                <c:pt idx="4191">
                  <c:v>30.26100000000001</c:v>
                </c:pt>
                <c:pt idx="4192">
                  <c:v>30.246600000000001</c:v>
                </c:pt>
                <c:pt idx="4193">
                  <c:v>30.232900000000001</c:v>
                </c:pt>
                <c:pt idx="4194">
                  <c:v>30.220100000000016</c:v>
                </c:pt>
                <c:pt idx="4195">
                  <c:v>30.208600000000004</c:v>
                </c:pt>
                <c:pt idx="4196">
                  <c:v>30.198400000000007</c:v>
                </c:pt>
                <c:pt idx="4197">
                  <c:v>30.189999999999998</c:v>
                </c:pt>
                <c:pt idx="4198">
                  <c:v>30.183500000000009</c:v>
                </c:pt>
                <c:pt idx="4199">
                  <c:v>30.17910000000002</c:v>
                </c:pt>
                <c:pt idx="4200">
                  <c:v>30.177099999999996</c:v>
                </c:pt>
                <c:pt idx="4201">
                  <c:v>30.177600000000012</c:v>
                </c:pt>
                <c:pt idx="4202">
                  <c:v>30.180899999999994</c:v>
                </c:pt>
                <c:pt idx="4203">
                  <c:v>30.187100000000001</c:v>
                </c:pt>
                <c:pt idx="4204">
                  <c:v>30.196200000000019</c:v>
                </c:pt>
                <c:pt idx="4205">
                  <c:v>30.208500000000001</c:v>
                </c:pt>
                <c:pt idx="4206">
                  <c:v>30.223800000000011</c:v>
                </c:pt>
                <c:pt idx="4207">
                  <c:v>30.242199999999997</c:v>
                </c:pt>
                <c:pt idx="4208">
                  <c:v>30.2637</c:v>
                </c:pt>
                <c:pt idx="4209">
                  <c:v>30.288200000000018</c:v>
                </c:pt>
                <c:pt idx="4210">
                  <c:v>30.3155</c:v>
                </c:pt>
                <c:pt idx="4211">
                  <c:v>30.345500000000015</c:v>
                </c:pt>
                <c:pt idx="4212">
                  <c:v>30.378</c:v>
                </c:pt>
                <c:pt idx="4213">
                  <c:v>30.412800000000004</c:v>
                </c:pt>
                <c:pt idx="4214">
                  <c:v>30.449600000000018</c:v>
                </c:pt>
                <c:pt idx="4215">
                  <c:v>30.488299999999995</c:v>
                </c:pt>
                <c:pt idx="4216">
                  <c:v>30.528500000000008</c:v>
                </c:pt>
                <c:pt idx="4217">
                  <c:v>30.569999999999993</c:v>
                </c:pt>
                <c:pt idx="4218">
                  <c:v>30.612500000000011</c:v>
                </c:pt>
                <c:pt idx="4219">
                  <c:v>30.655800000000013</c:v>
                </c:pt>
                <c:pt idx="4220">
                  <c:v>30.699600000000004</c:v>
                </c:pt>
                <c:pt idx="4221">
                  <c:v>30.743600000000015</c:v>
                </c:pt>
                <c:pt idx="4222">
                  <c:v>30.787500000000023</c:v>
                </c:pt>
                <c:pt idx="4223">
                  <c:v>30.83120000000001</c:v>
                </c:pt>
                <c:pt idx="4224">
                  <c:v>30.874200000000016</c:v>
                </c:pt>
                <c:pt idx="4225">
                  <c:v>30.916399999999996</c:v>
                </c:pt>
                <c:pt idx="4226">
                  <c:v>30.957400000000007</c:v>
                </c:pt>
                <c:pt idx="4227">
                  <c:v>30.997100000000017</c:v>
                </c:pt>
                <c:pt idx="4228">
                  <c:v>31.0351</c:v>
                </c:pt>
                <c:pt idx="4229">
                  <c:v>31.071100000000015</c:v>
                </c:pt>
                <c:pt idx="4230">
                  <c:v>31.105000000000004</c:v>
                </c:pt>
                <c:pt idx="4231">
                  <c:v>31.136500000000012</c:v>
                </c:pt>
                <c:pt idx="4232">
                  <c:v>31.16540000000002</c:v>
                </c:pt>
                <c:pt idx="4233">
                  <c:v>31.191500000000005</c:v>
                </c:pt>
                <c:pt idx="4234">
                  <c:v>31.214600000000019</c:v>
                </c:pt>
                <c:pt idx="4235">
                  <c:v>31.234700000000004</c:v>
                </c:pt>
                <c:pt idx="4236">
                  <c:v>31.251700000000014</c:v>
                </c:pt>
                <c:pt idx="4237">
                  <c:v>31.26560000000002</c:v>
                </c:pt>
                <c:pt idx="4238">
                  <c:v>31.276300000000006</c:v>
                </c:pt>
                <c:pt idx="4239">
                  <c:v>31.28400000000002</c:v>
                </c:pt>
                <c:pt idx="4240">
                  <c:v>31.288600000000002</c:v>
                </c:pt>
                <c:pt idx="4241">
                  <c:v>31.290400000000005</c:v>
                </c:pt>
                <c:pt idx="4242">
                  <c:v>31.289400000000029</c:v>
                </c:pt>
                <c:pt idx="4243">
                  <c:v>31.285800000000009</c:v>
                </c:pt>
                <c:pt idx="4244">
                  <c:v>31.279900000000012</c:v>
                </c:pt>
                <c:pt idx="4245">
                  <c:v>31.271799999999999</c:v>
                </c:pt>
                <c:pt idx="4246">
                  <c:v>31.261700000000005</c:v>
                </c:pt>
                <c:pt idx="4247">
                  <c:v>31.249900000000025</c:v>
                </c:pt>
                <c:pt idx="4248">
                  <c:v>31.23660000000001</c:v>
                </c:pt>
                <c:pt idx="4249">
                  <c:v>31.222000000000023</c:v>
                </c:pt>
                <c:pt idx="4250">
                  <c:v>31.206400000000002</c:v>
                </c:pt>
                <c:pt idx="4251">
                  <c:v>31.190000000000012</c:v>
                </c:pt>
                <c:pt idx="4252">
                  <c:v>31.173000000000016</c:v>
                </c:pt>
                <c:pt idx="4253">
                  <c:v>31.155600000000007</c:v>
                </c:pt>
                <c:pt idx="4254">
                  <c:v>31.138200000000012</c:v>
                </c:pt>
                <c:pt idx="4255">
                  <c:v>31.120800000000003</c:v>
                </c:pt>
                <c:pt idx="4256">
                  <c:v>31.10390000000001</c:v>
                </c:pt>
                <c:pt idx="4257">
                  <c:v>31.08750000000002</c:v>
                </c:pt>
                <c:pt idx="4258">
                  <c:v>31.072000000000003</c:v>
                </c:pt>
                <c:pt idx="4259">
                  <c:v>31.057600000000022</c:v>
                </c:pt>
                <c:pt idx="4260">
                  <c:v>31.044499999999999</c:v>
                </c:pt>
                <c:pt idx="4261">
                  <c:v>31.032900000000012</c:v>
                </c:pt>
                <c:pt idx="4262">
                  <c:v>31.023100000000028</c:v>
                </c:pt>
                <c:pt idx="4263">
                  <c:v>31.015200000000007</c:v>
                </c:pt>
                <c:pt idx="4264">
                  <c:v>31.009500000000017</c:v>
                </c:pt>
                <c:pt idx="4265">
                  <c:v>31.006100000000004</c:v>
                </c:pt>
                <c:pt idx="4266">
                  <c:v>31.00500000000001</c:v>
                </c:pt>
                <c:pt idx="4267">
                  <c:v>31.006500000000017</c:v>
                </c:pt>
                <c:pt idx="4268">
                  <c:v>31.010600000000011</c:v>
                </c:pt>
                <c:pt idx="4269">
                  <c:v>31.01730000000002</c:v>
                </c:pt>
                <c:pt idx="4270">
                  <c:v>31.026600000000002</c:v>
                </c:pt>
                <c:pt idx="4271">
                  <c:v>31.038500000000013</c:v>
                </c:pt>
                <c:pt idx="4272">
                  <c:v>31.052800000000019</c:v>
                </c:pt>
                <c:pt idx="4273">
                  <c:v>31.069500000000005</c:v>
                </c:pt>
                <c:pt idx="4274">
                  <c:v>31.08850000000001</c:v>
                </c:pt>
                <c:pt idx="4275">
                  <c:v>31.1096</c:v>
                </c:pt>
                <c:pt idx="4276">
                  <c:v>31.132600000000011</c:v>
                </c:pt>
                <c:pt idx="4277">
                  <c:v>31.157300000000021</c:v>
                </c:pt>
                <c:pt idx="4278">
                  <c:v>31.183600000000013</c:v>
                </c:pt>
                <c:pt idx="4279">
                  <c:v>31.211100000000016</c:v>
                </c:pt>
                <c:pt idx="4280">
                  <c:v>31.239800000000002</c:v>
                </c:pt>
                <c:pt idx="4281">
                  <c:v>31.269300000000015</c:v>
                </c:pt>
                <c:pt idx="4282">
                  <c:v>31.299500000000023</c:v>
                </c:pt>
                <c:pt idx="4283">
                  <c:v>31.330200000000005</c:v>
                </c:pt>
                <c:pt idx="4284">
                  <c:v>31.361100000000022</c:v>
                </c:pt>
                <c:pt idx="4285">
                  <c:v>31.391999999999996</c:v>
                </c:pt>
                <c:pt idx="4286">
                  <c:v>31.422600000000017</c:v>
                </c:pt>
                <c:pt idx="4287">
                  <c:v>31.452900000000028</c:v>
                </c:pt>
                <c:pt idx="4288">
                  <c:v>31.482500000000002</c:v>
                </c:pt>
                <c:pt idx="4289">
                  <c:v>31.51130000000002</c:v>
                </c:pt>
                <c:pt idx="4290">
                  <c:v>31.538899999999998</c:v>
                </c:pt>
                <c:pt idx="4291">
                  <c:v>31.565300000000008</c:v>
                </c:pt>
                <c:pt idx="4292">
                  <c:v>31.590100000000021</c:v>
                </c:pt>
                <c:pt idx="4293">
                  <c:v>31.613100000000003</c:v>
                </c:pt>
                <c:pt idx="4294">
                  <c:v>31.634200000000021</c:v>
                </c:pt>
                <c:pt idx="4295">
                  <c:v>31.653199999999998</c:v>
                </c:pt>
                <c:pt idx="4296">
                  <c:v>31.669800000000009</c:v>
                </c:pt>
                <c:pt idx="4297">
                  <c:v>31.683900000000023</c:v>
                </c:pt>
                <c:pt idx="4298">
                  <c:v>31.695400000000006</c:v>
                </c:pt>
                <c:pt idx="4299">
                  <c:v>31.704300000000018</c:v>
                </c:pt>
                <c:pt idx="4300">
                  <c:v>31.710300000000004</c:v>
                </c:pt>
                <c:pt idx="4301">
                  <c:v>31.71350000000001</c:v>
                </c:pt>
                <c:pt idx="4302">
                  <c:v>31.714000000000027</c:v>
                </c:pt>
                <c:pt idx="4303">
                  <c:v>31.711800000000011</c:v>
                </c:pt>
                <c:pt idx="4304">
                  <c:v>31.707000000000022</c:v>
                </c:pt>
                <c:pt idx="4305">
                  <c:v>31.699700000000007</c:v>
                </c:pt>
                <c:pt idx="4306">
                  <c:v>31.690100000000015</c:v>
                </c:pt>
                <c:pt idx="4307">
                  <c:v>31.678300000000021</c:v>
                </c:pt>
                <c:pt idx="4308">
                  <c:v>31.664700000000011</c:v>
                </c:pt>
                <c:pt idx="4309">
                  <c:v>31.649400000000014</c:v>
                </c:pt>
                <c:pt idx="4310">
                  <c:v>31.6327</c:v>
                </c:pt>
                <c:pt idx="4311">
                  <c:v>31.614800000000017</c:v>
                </c:pt>
                <c:pt idx="4312">
                  <c:v>31.595900000000029</c:v>
                </c:pt>
                <c:pt idx="4313">
                  <c:v>31.576400000000007</c:v>
                </c:pt>
                <c:pt idx="4314">
                  <c:v>31.556500000000014</c:v>
                </c:pt>
                <c:pt idx="4315">
                  <c:v>31.5364</c:v>
                </c:pt>
                <c:pt idx="4316">
                  <c:v>31.516400000000004</c:v>
                </c:pt>
                <c:pt idx="4317">
                  <c:v>31.496700000000018</c:v>
                </c:pt>
                <c:pt idx="4318">
                  <c:v>31.477500000000006</c:v>
                </c:pt>
                <c:pt idx="4319">
                  <c:v>31.459200000000024</c:v>
                </c:pt>
                <c:pt idx="4320">
                  <c:v>31.441900000000004</c:v>
                </c:pt>
                <c:pt idx="4321">
                  <c:v>31.42580000000001</c:v>
                </c:pt>
                <c:pt idx="4322">
                  <c:v>31.411200000000022</c:v>
                </c:pt>
                <c:pt idx="4323">
                  <c:v>31.398400000000009</c:v>
                </c:pt>
                <c:pt idx="4324">
                  <c:v>31.387500000000017</c:v>
                </c:pt>
                <c:pt idx="4325">
                  <c:v>31.378799999999998</c:v>
                </c:pt>
                <c:pt idx="4326">
                  <c:v>31.372400000000013</c:v>
                </c:pt>
                <c:pt idx="4327">
                  <c:v>31.368500000000026</c:v>
                </c:pt>
                <c:pt idx="4328">
                  <c:v>31.3673</c:v>
                </c:pt>
                <c:pt idx="4329">
                  <c:v>31.368800000000022</c:v>
                </c:pt>
                <c:pt idx="4330">
                  <c:v>31.3733</c:v>
                </c:pt>
                <c:pt idx="4331">
                  <c:v>31.380700000000004</c:v>
                </c:pt>
                <c:pt idx="4332">
                  <c:v>31.391100000000023</c:v>
                </c:pt>
                <c:pt idx="4333">
                  <c:v>31.404499999999999</c:v>
                </c:pt>
                <c:pt idx="4334">
                  <c:v>31.420700000000011</c:v>
                </c:pt>
                <c:pt idx="4335">
                  <c:v>31.439800000000005</c:v>
                </c:pt>
                <c:pt idx="4336">
                  <c:v>31.461500000000015</c:v>
                </c:pt>
                <c:pt idx="4337">
                  <c:v>31.485800000000026</c:v>
                </c:pt>
                <c:pt idx="4338">
                  <c:v>31.5124</c:v>
                </c:pt>
                <c:pt idx="4339">
                  <c:v>31.541200000000018</c:v>
                </c:pt>
                <c:pt idx="4340">
                  <c:v>31.571899999999999</c:v>
                </c:pt>
                <c:pt idx="4341">
                  <c:v>31.604200000000006</c:v>
                </c:pt>
                <c:pt idx="4342">
                  <c:v>31.638000000000019</c:v>
                </c:pt>
                <c:pt idx="4343">
                  <c:v>31.673000000000002</c:v>
                </c:pt>
                <c:pt idx="4344">
                  <c:v>31.708800000000011</c:v>
                </c:pt>
                <c:pt idx="4345">
                  <c:v>31.745299999999986</c:v>
                </c:pt>
                <c:pt idx="4346">
                  <c:v>31.782100000000014</c:v>
                </c:pt>
                <c:pt idx="4347">
                  <c:v>31.819000000000017</c:v>
                </c:pt>
                <c:pt idx="4348">
                  <c:v>31.855700000000013</c:v>
                </c:pt>
                <c:pt idx="4349">
                  <c:v>31.891900000000021</c:v>
                </c:pt>
                <c:pt idx="4350">
                  <c:v>31.927400000000006</c:v>
                </c:pt>
                <c:pt idx="4351">
                  <c:v>31.961800000000011</c:v>
                </c:pt>
                <c:pt idx="4352">
                  <c:v>31.99490000000003</c:v>
                </c:pt>
                <c:pt idx="4353">
                  <c:v>32.026499999999999</c:v>
                </c:pt>
                <c:pt idx="4354">
                  <c:v>32.056200000000018</c:v>
                </c:pt>
                <c:pt idx="4355">
                  <c:v>32.083799999999997</c:v>
                </c:pt>
                <c:pt idx="4356">
                  <c:v>32.109100000000012</c:v>
                </c:pt>
                <c:pt idx="4357">
                  <c:v>32.13190000000003</c:v>
                </c:pt>
                <c:pt idx="4358">
                  <c:v>32.151900000000012</c:v>
                </c:pt>
                <c:pt idx="4359">
                  <c:v>32.169100000000014</c:v>
                </c:pt>
                <c:pt idx="4360">
                  <c:v>32.183300000000003</c:v>
                </c:pt>
                <c:pt idx="4361">
                  <c:v>32.194500000000005</c:v>
                </c:pt>
                <c:pt idx="4362">
                  <c:v>32.202500000000015</c:v>
                </c:pt>
                <c:pt idx="4363">
                  <c:v>32.207400000000007</c:v>
                </c:pt>
                <c:pt idx="4364">
                  <c:v>32.20920000000001</c:v>
                </c:pt>
                <c:pt idx="4365">
                  <c:v>32.207999999999998</c:v>
                </c:pt>
                <c:pt idx="4366">
                  <c:v>32.203900000000004</c:v>
                </c:pt>
                <c:pt idx="4367">
                  <c:v>32.196900000000028</c:v>
                </c:pt>
                <c:pt idx="4368">
                  <c:v>32.187299999999993</c:v>
                </c:pt>
                <c:pt idx="4369">
                  <c:v>32.175300000000021</c:v>
                </c:pt>
                <c:pt idx="4370">
                  <c:v>32.161000000000001</c:v>
                </c:pt>
                <c:pt idx="4371">
                  <c:v>32.144600000000025</c:v>
                </c:pt>
                <c:pt idx="4372">
                  <c:v>32.126400000000018</c:v>
                </c:pt>
                <c:pt idx="4373">
                  <c:v>32.106600000000014</c:v>
                </c:pt>
                <c:pt idx="4374">
                  <c:v>32.085400000000021</c:v>
                </c:pt>
                <c:pt idx="4375">
                  <c:v>32.063099999999991</c:v>
                </c:pt>
                <c:pt idx="4376">
                  <c:v>32.039800000000014</c:v>
                </c:pt>
                <c:pt idx="4377">
                  <c:v>32.015800000000013</c:v>
                </c:pt>
                <c:pt idx="4378">
                  <c:v>31.991299999999995</c:v>
                </c:pt>
                <c:pt idx="4379">
                  <c:v>31.966600000000028</c:v>
                </c:pt>
                <c:pt idx="4380">
                  <c:v>31.941900000000004</c:v>
                </c:pt>
                <c:pt idx="4381">
                  <c:v>31.917500000000018</c:v>
                </c:pt>
                <c:pt idx="4382">
                  <c:v>31.893600000000021</c:v>
                </c:pt>
                <c:pt idx="4383">
                  <c:v>31.870300000000015</c:v>
                </c:pt>
                <c:pt idx="4384">
                  <c:v>31.848100000000017</c:v>
                </c:pt>
                <c:pt idx="4385">
                  <c:v>31.826999999999998</c:v>
                </c:pt>
                <c:pt idx="4386">
                  <c:v>31.807400000000001</c:v>
                </c:pt>
                <c:pt idx="4387">
                  <c:v>31.789500000000032</c:v>
                </c:pt>
                <c:pt idx="4388">
                  <c:v>31.773400000000009</c:v>
                </c:pt>
                <c:pt idx="4389">
                  <c:v>31.759300000000025</c:v>
                </c:pt>
                <c:pt idx="4390">
                  <c:v>31.747399999999999</c:v>
                </c:pt>
                <c:pt idx="4391">
                  <c:v>31.737900000000025</c:v>
                </c:pt>
                <c:pt idx="4392">
                  <c:v>31.730800000000016</c:v>
                </c:pt>
                <c:pt idx="4393">
                  <c:v>31.726200000000006</c:v>
                </c:pt>
                <c:pt idx="4394">
                  <c:v>31.724100000000021</c:v>
                </c:pt>
                <c:pt idx="4395">
                  <c:v>31.724500000000006</c:v>
                </c:pt>
                <c:pt idx="4396">
                  <c:v>31.727400000000017</c:v>
                </c:pt>
                <c:pt idx="4397">
                  <c:v>31.732700000000023</c:v>
                </c:pt>
                <c:pt idx="4398">
                  <c:v>31.740399999999994</c:v>
                </c:pt>
                <c:pt idx="4399">
                  <c:v>31.750100000000003</c:v>
                </c:pt>
                <c:pt idx="4400">
                  <c:v>31.761899999999997</c:v>
                </c:pt>
                <c:pt idx="4401">
                  <c:v>31.775599999999997</c:v>
                </c:pt>
                <c:pt idx="4402">
                  <c:v>31.790900000000022</c:v>
                </c:pt>
                <c:pt idx="4403">
                  <c:v>31.807700000000011</c:v>
                </c:pt>
                <c:pt idx="4404">
                  <c:v>31.825800000000015</c:v>
                </c:pt>
                <c:pt idx="4405">
                  <c:v>31.844999999999999</c:v>
                </c:pt>
                <c:pt idx="4406">
                  <c:v>31.865100000000012</c:v>
                </c:pt>
                <c:pt idx="4407">
                  <c:v>31.886000000000024</c:v>
                </c:pt>
                <c:pt idx="4408">
                  <c:v>31.907399999999996</c:v>
                </c:pt>
                <c:pt idx="4409">
                  <c:v>31.929200000000009</c:v>
                </c:pt>
                <c:pt idx="4410">
                  <c:v>31.9512</c:v>
                </c:pt>
                <c:pt idx="4411">
                  <c:v>31.97320000000002</c:v>
                </c:pt>
                <c:pt idx="4412">
                  <c:v>31.995100000000036</c:v>
                </c:pt>
                <c:pt idx="4413">
                  <c:v>32.016600000000011</c:v>
                </c:pt>
                <c:pt idx="4414">
                  <c:v>32.037600000000026</c:v>
                </c:pt>
                <c:pt idx="4415">
                  <c:v>32.057799999999986</c:v>
                </c:pt>
                <c:pt idx="4416">
                  <c:v>32.077200000000005</c:v>
                </c:pt>
                <c:pt idx="4417">
                  <c:v>32.095400000000012</c:v>
                </c:pt>
                <c:pt idx="4418">
                  <c:v>32.112300000000005</c:v>
                </c:pt>
                <c:pt idx="4419">
                  <c:v>32.127700000000004</c:v>
                </c:pt>
                <c:pt idx="4420">
                  <c:v>32.141400000000004</c:v>
                </c:pt>
                <c:pt idx="4421">
                  <c:v>32.153199999999998</c:v>
                </c:pt>
                <c:pt idx="4422">
                  <c:v>32.162900000000036</c:v>
                </c:pt>
                <c:pt idx="4423">
                  <c:v>32.170400000000001</c:v>
                </c:pt>
                <c:pt idx="4424">
                  <c:v>32.175600000000003</c:v>
                </c:pt>
                <c:pt idx="4425">
                  <c:v>32.178400000000011</c:v>
                </c:pt>
                <c:pt idx="4426">
                  <c:v>32.178800000000024</c:v>
                </c:pt>
                <c:pt idx="4427">
                  <c:v>32.176700000000011</c:v>
                </c:pt>
                <c:pt idx="4428">
                  <c:v>32.172200000000004</c:v>
                </c:pt>
                <c:pt idx="4429">
                  <c:v>32.16530000000003</c:v>
                </c:pt>
                <c:pt idx="4430">
                  <c:v>32.156200000000013</c:v>
                </c:pt>
                <c:pt idx="4431">
                  <c:v>32.144900000000007</c:v>
                </c:pt>
                <c:pt idx="4432">
                  <c:v>32.131700000000023</c:v>
                </c:pt>
                <c:pt idx="4433">
                  <c:v>32.116800000000012</c:v>
                </c:pt>
                <c:pt idx="4434">
                  <c:v>32.100300000000004</c:v>
                </c:pt>
                <c:pt idx="4435">
                  <c:v>32.082400000000007</c:v>
                </c:pt>
                <c:pt idx="4436">
                  <c:v>32.063400000000001</c:v>
                </c:pt>
                <c:pt idx="4437">
                  <c:v>32.043600000000026</c:v>
                </c:pt>
                <c:pt idx="4438">
                  <c:v>32.022999999999996</c:v>
                </c:pt>
                <c:pt idx="4439">
                  <c:v>32.00200000000001</c:v>
                </c:pt>
                <c:pt idx="4440">
                  <c:v>31.980799999999988</c:v>
                </c:pt>
                <c:pt idx="4441">
                  <c:v>31.959600000000023</c:v>
                </c:pt>
                <c:pt idx="4442">
                  <c:v>31.938700000000011</c:v>
                </c:pt>
                <c:pt idx="4443">
                  <c:v>31.918200000000013</c:v>
                </c:pt>
                <c:pt idx="4444">
                  <c:v>31.898400000000009</c:v>
                </c:pt>
                <c:pt idx="4445">
                  <c:v>31.879500000000007</c:v>
                </c:pt>
                <c:pt idx="4446">
                  <c:v>31.861700000000013</c:v>
                </c:pt>
                <c:pt idx="4447">
                  <c:v>31.845300000000009</c:v>
                </c:pt>
                <c:pt idx="4448">
                  <c:v>31.830500000000001</c:v>
                </c:pt>
                <c:pt idx="4449">
                  <c:v>31.817400000000021</c:v>
                </c:pt>
                <c:pt idx="4450">
                  <c:v>31.806399999999996</c:v>
                </c:pt>
                <c:pt idx="4451">
                  <c:v>31.797600000000017</c:v>
                </c:pt>
                <c:pt idx="4452">
                  <c:v>31.791100000000029</c:v>
                </c:pt>
                <c:pt idx="4453">
                  <c:v>31.787300000000016</c:v>
                </c:pt>
                <c:pt idx="4454">
                  <c:v>31.786200000000008</c:v>
                </c:pt>
                <c:pt idx="4455">
                  <c:v>31.787900000000008</c:v>
                </c:pt>
                <c:pt idx="4456">
                  <c:v>31.792600000000022</c:v>
                </c:pt>
                <c:pt idx="4457">
                  <c:v>31.800300000000021</c:v>
                </c:pt>
                <c:pt idx="4458">
                  <c:v>31.811000000000007</c:v>
                </c:pt>
                <c:pt idx="4459">
                  <c:v>31.82480000000001</c:v>
                </c:pt>
                <c:pt idx="4460">
                  <c:v>31.841499999999996</c:v>
                </c:pt>
                <c:pt idx="4461">
                  <c:v>31.861000000000018</c:v>
                </c:pt>
                <c:pt idx="4462">
                  <c:v>31.88330000000002</c:v>
                </c:pt>
                <c:pt idx="4463">
                  <c:v>31.908199999999994</c:v>
                </c:pt>
                <c:pt idx="4464">
                  <c:v>31.935500000000019</c:v>
                </c:pt>
                <c:pt idx="4465">
                  <c:v>31.965000000000003</c:v>
                </c:pt>
                <c:pt idx="4466">
                  <c:v>31.996400000000023</c:v>
                </c:pt>
                <c:pt idx="4467">
                  <c:v>32.029500000000013</c:v>
                </c:pt>
                <c:pt idx="4468">
                  <c:v>32.063999999999993</c:v>
                </c:pt>
                <c:pt idx="4469">
                  <c:v>32.099600000000009</c:v>
                </c:pt>
                <c:pt idx="4470">
                  <c:v>32.136099999999999</c:v>
                </c:pt>
                <c:pt idx="4471">
                  <c:v>32.173200000000008</c:v>
                </c:pt>
                <c:pt idx="4472">
                  <c:v>32.210600000000028</c:v>
                </c:pt>
                <c:pt idx="4473">
                  <c:v>32.248099999999994</c:v>
                </c:pt>
                <c:pt idx="4474">
                  <c:v>32.285300000000007</c:v>
                </c:pt>
                <c:pt idx="4475">
                  <c:v>32.321899999999999</c:v>
                </c:pt>
                <c:pt idx="4476">
                  <c:v>32.357799999999997</c:v>
                </c:pt>
                <c:pt idx="4477">
                  <c:v>32.392600000000016</c:v>
                </c:pt>
                <c:pt idx="4478">
                  <c:v>32.426100000000019</c:v>
                </c:pt>
                <c:pt idx="4479">
                  <c:v>32.457900000000024</c:v>
                </c:pt>
                <c:pt idx="4480">
                  <c:v>32.487899999999996</c:v>
                </c:pt>
                <c:pt idx="4481">
                  <c:v>32.515800000000013</c:v>
                </c:pt>
                <c:pt idx="4482">
                  <c:v>32.54140000000001</c:v>
                </c:pt>
                <c:pt idx="4483">
                  <c:v>32.564400000000006</c:v>
                </c:pt>
                <c:pt idx="4484">
                  <c:v>32.584700000000026</c:v>
                </c:pt>
                <c:pt idx="4485">
                  <c:v>32.602100000000007</c:v>
                </c:pt>
                <c:pt idx="4486">
                  <c:v>32.616399999999999</c:v>
                </c:pt>
                <c:pt idx="4487">
                  <c:v>32.627600000000029</c:v>
                </c:pt>
                <c:pt idx="4488">
                  <c:v>32.635600000000011</c:v>
                </c:pt>
                <c:pt idx="4489">
                  <c:v>32.640400000000028</c:v>
                </c:pt>
                <c:pt idx="4490">
                  <c:v>32.641799999999989</c:v>
                </c:pt>
                <c:pt idx="4491">
                  <c:v>32.640100000000018</c:v>
                </c:pt>
                <c:pt idx="4492">
                  <c:v>32.635300000000029</c:v>
                </c:pt>
                <c:pt idx="4493">
                  <c:v>32.627399999999994</c:v>
                </c:pt>
                <c:pt idx="4494">
                  <c:v>32.616700000000009</c:v>
                </c:pt>
                <c:pt idx="4495">
                  <c:v>32.603399999999993</c:v>
                </c:pt>
                <c:pt idx="4496">
                  <c:v>32.587600000000009</c:v>
                </c:pt>
                <c:pt idx="4497">
                  <c:v>32.569500000000033</c:v>
                </c:pt>
                <c:pt idx="4498">
                  <c:v>32.549499999999995</c:v>
                </c:pt>
                <c:pt idx="4499">
                  <c:v>32.52770000000001</c:v>
                </c:pt>
                <c:pt idx="4500">
                  <c:v>32.504500000000007</c:v>
                </c:pt>
                <c:pt idx="4501">
                  <c:v>32.480100000000022</c:v>
                </c:pt>
                <c:pt idx="4502">
                  <c:v>32.454800000000034</c:v>
                </c:pt>
                <c:pt idx="4503">
                  <c:v>32.428799999999995</c:v>
                </c:pt>
                <c:pt idx="4504">
                  <c:v>32.402400000000029</c:v>
                </c:pt>
                <c:pt idx="4505">
                  <c:v>32.376000000000005</c:v>
                </c:pt>
                <c:pt idx="4506">
                  <c:v>32.349700000000013</c:v>
                </c:pt>
                <c:pt idx="4507">
                  <c:v>32.323800000000034</c:v>
                </c:pt>
                <c:pt idx="4508">
                  <c:v>32.298699999999997</c:v>
                </c:pt>
                <c:pt idx="4509">
                  <c:v>32.274500000000018</c:v>
                </c:pt>
                <c:pt idx="4510">
                  <c:v>32.251599999999996</c:v>
                </c:pt>
                <c:pt idx="4511">
                  <c:v>32.230200000000025</c:v>
                </c:pt>
                <c:pt idx="4512">
                  <c:v>32.210500000000025</c:v>
                </c:pt>
                <c:pt idx="4513">
                  <c:v>32.192900000000009</c:v>
                </c:pt>
                <c:pt idx="4514">
                  <c:v>32.177400000000006</c:v>
                </c:pt>
                <c:pt idx="4515">
                  <c:v>32.164400000000001</c:v>
                </c:pt>
                <c:pt idx="4516">
                  <c:v>32.153900000000021</c:v>
                </c:pt>
                <c:pt idx="4517">
                  <c:v>32.146100000000018</c:v>
                </c:pt>
                <c:pt idx="4518">
                  <c:v>32.14100000000002</c:v>
                </c:pt>
                <c:pt idx="4519">
                  <c:v>32.138700000000028</c:v>
                </c:pt>
                <c:pt idx="4520">
                  <c:v>32.139299999999992</c:v>
                </c:pt>
                <c:pt idx="4521">
                  <c:v>32.142500000000013</c:v>
                </c:pt>
                <c:pt idx="4522">
                  <c:v>32.148500000000013</c:v>
                </c:pt>
                <c:pt idx="4523">
                  <c:v>32.157000000000011</c:v>
                </c:pt>
                <c:pt idx="4524">
                  <c:v>32.168000000000006</c:v>
                </c:pt>
                <c:pt idx="4525">
                  <c:v>32.181099999999986</c:v>
                </c:pt>
                <c:pt idx="4526">
                  <c:v>32.196400000000011</c:v>
                </c:pt>
                <c:pt idx="4527">
                  <c:v>32.213400000000036</c:v>
                </c:pt>
                <c:pt idx="4528">
                  <c:v>32.232100000000003</c:v>
                </c:pt>
                <c:pt idx="4529">
                  <c:v>32.25230000000002</c:v>
                </c:pt>
                <c:pt idx="4530">
                  <c:v>32.273599999999988</c:v>
                </c:pt>
                <c:pt idx="4531">
                  <c:v>32.296000000000021</c:v>
                </c:pt>
                <c:pt idx="4532">
                  <c:v>32.31910000000002</c:v>
                </c:pt>
                <c:pt idx="4533">
                  <c:v>32.342800000000011</c:v>
                </c:pt>
                <c:pt idx="4534">
                  <c:v>32.366900000000015</c:v>
                </c:pt>
                <c:pt idx="4535">
                  <c:v>32.391300000000001</c:v>
                </c:pt>
                <c:pt idx="4536">
                  <c:v>32.415600000000012</c:v>
                </c:pt>
                <c:pt idx="4537">
                  <c:v>32.43980000000002</c:v>
                </c:pt>
                <c:pt idx="4538">
                  <c:v>32.463600000000014</c:v>
                </c:pt>
                <c:pt idx="4539">
                  <c:v>32.486800000000017</c:v>
                </c:pt>
                <c:pt idx="4540">
                  <c:v>32.509299999999996</c:v>
                </c:pt>
                <c:pt idx="4541">
                  <c:v>32.530799999999999</c:v>
                </c:pt>
                <c:pt idx="4542">
                  <c:v>32.551100000000019</c:v>
                </c:pt>
                <c:pt idx="4543">
                  <c:v>32.570099999999996</c:v>
                </c:pt>
                <c:pt idx="4544">
                  <c:v>32.587600000000009</c:v>
                </c:pt>
                <c:pt idx="4545">
                  <c:v>32.60329999999999</c:v>
                </c:pt>
                <c:pt idx="4546">
                  <c:v>32.617000000000019</c:v>
                </c:pt>
                <c:pt idx="4547">
                  <c:v>32.628700000000009</c:v>
                </c:pt>
                <c:pt idx="4548">
                  <c:v>32.638200000000012</c:v>
                </c:pt>
                <c:pt idx="4549">
                  <c:v>32.64530000000002</c:v>
                </c:pt>
                <c:pt idx="4550">
                  <c:v>32.649900000000002</c:v>
                </c:pt>
                <c:pt idx="4551">
                  <c:v>32.652100000000019</c:v>
                </c:pt>
                <c:pt idx="4552">
                  <c:v>32.651700000000034</c:v>
                </c:pt>
                <c:pt idx="4553">
                  <c:v>32.648899999999998</c:v>
                </c:pt>
                <c:pt idx="4554">
                  <c:v>32.643500000000017</c:v>
                </c:pt>
                <c:pt idx="4555">
                  <c:v>32.635799999999989</c:v>
                </c:pt>
                <c:pt idx="4556">
                  <c:v>32.625700000000023</c:v>
                </c:pt>
                <c:pt idx="4557">
                  <c:v>32.613500000000016</c:v>
                </c:pt>
                <c:pt idx="4558">
                  <c:v>32.599299999999999</c:v>
                </c:pt>
                <c:pt idx="4559">
                  <c:v>32.583300000000008</c:v>
                </c:pt>
                <c:pt idx="4560">
                  <c:v>32.565699999999993</c:v>
                </c:pt>
                <c:pt idx="4561">
                  <c:v>32.546600000000012</c:v>
                </c:pt>
                <c:pt idx="4562">
                  <c:v>32.526400000000024</c:v>
                </c:pt>
                <c:pt idx="4563">
                  <c:v>32.505200000000002</c:v>
                </c:pt>
                <c:pt idx="4564">
                  <c:v>32.483400000000017</c:v>
                </c:pt>
                <c:pt idx="4565">
                  <c:v>32.461000000000013</c:v>
                </c:pt>
                <c:pt idx="4566">
                  <c:v>32.438500000000005</c:v>
                </c:pt>
                <c:pt idx="4567">
                  <c:v>32.415900000000022</c:v>
                </c:pt>
                <c:pt idx="4568">
                  <c:v>32.393599999999992</c:v>
                </c:pt>
                <c:pt idx="4569">
                  <c:v>32.371800000000007</c:v>
                </c:pt>
                <c:pt idx="4570">
                  <c:v>32.350799999999992</c:v>
                </c:pt>
                <c:pt idx="4571">
                  <c:v>32.330700000000007</c:v>
                </c:pt>
                <c:pt idx="4572">
                  <c:v>32.311900000000037</c:v>
                </c:pt>
                <c:pt idx="4573">
                  <c:v>32.294600000000003</c:v>
                </c:pt>
                <c:pt idx="4574">
                  <c:v>32.279000000000025</c:v>
                </c:pt>
                <c:pt idx="4575">
                  <c:v>32.265299999999996</c:v>
                </c:pt>
                <c:pt idx="4576">
                  <c:v>32.253800000000012</c:v>
                </c:pt>
                <c:pt idx="4577">
                  <c:v>32.244700000000023</c:v>
                </c:pt>
                <c:pt idx="4578">
                  <c:v>32.238200000000006</c:v>
                </c:pt>
                <c:pt idx="4579">
                  <c:v>32.234400000000022</c:v>
                </c:pt>
                <c:pt idx="4580">
                  <c:v>32.233399999999989</c:v>
                </c:pt>
                <c:pt idx="4581">
                  <c:v>32.235500000000002</c:v>
                </c:pt>
                <c:pt idx="4582">
                  <c:v>32.240600000000029</c:v>
                </c:pt>
                <c:pt idx="4583">
                  <c:v>32.248800000000017</c:v>
                </c:pt>
                <c:pt idx="4584">
                  <c:v>32.260200000000026</c:v>
                </c:pt>
                <c:pt idx="4585">
                  <c:v>32.274599999999992</c:v>
                </c:pt>
                <c:pt idx="4586">
                  <c:v>32.292000000000002</c:v>
                </c:pt>
                <c:pt idx="4587">
                  <c:v>32.312200000000018</c:v>
                </c:pt>
                <c:pt idx="4588">
                  <c:v>32.335200000000015</c:v>
                </c:pt>
                <c:pt idx="4589">
                  <c:v>32.360700000000008</c:v>
                </c:pt>
                <c:pt idx="4590">
                  <c:v>32.388499999999993</c:v>
                </c:pt>
                <c:pt idx="4591">
                  <c:v>32.41840000000002</c:v>
                </c:pt>
                <c:pt idx="4592">
                  <c:v>32.45010000000002</c:v>
                </c:pt>
                <c:pt idx="4593">
                  <c:v>32.483400000000017</c:v>
                </c:pt>
                <c:pt idx="4594">
                  <c:v>32.518000000000029</c:v>
                </c:pt>
                <c:pt idx="4595">
                  <c:v>32.553699999999992</c:v>
                </c:pt>
                <c:pt idx="4596">
                  <c:v>32.590000000000003</c:v>
                </c:pt>
                <c:pt idx="4597">
                  <c:v>32.626900000000035</c:v>
                </c:pt>
                <c:pt idx="4598">
                  <c:v>32.664000000000016</c:v>
                </c:pt>
                <c:pt idx="4599">
                  <c:v>32.701000000000022</c:v>
                </c:pt>
                <c:pt idx="4600">
                  <c:v>32.737599999999986</c:v>
                </c:pt>
                <c:pt idx="4601">
                  <c:v>32.773600000000016</c:v>
                </c:pt>
                <c:pt idx="4602">
                  <c:v>32.808700000000016</c:v>
                </c:pt>
                <c:pt idx="4603">
                  <c:v>32.842700000000008</c:v>
                </c:pt>
                <c:pt idx="4604">
                  <c:v>32.87530000000001</c:v>
                </c:pt>
                <c:pt idx="4605">
                  <c:v>32.906299999999987</c:v>
                </c:pt>
                <c:pt idx="4606">
                  <c:v>32.935300000000012</c:v>
                </c:pt>
                <c:pt idx="4607">
                  <c:v>32.962300000000027</c:v>
                </c:pt>
                <c:pt idx="4608">
                  <c:v>32.986999999999995</c:v>
                </c:pt>
                <c:pt idx="4609">
                  <c:v>33.009200000000021</c:v>
                </c:pt>
                <c:pt idx="4610">
                  <c:v>33.028699999999986</c:v>
                </c:pt>
                <c:pt idx="4611">
                  <c:v>33.045500000000004</c:v>
                </c:pt>
                <c:pt idx="4612">
                  <c:v>33.059400000000011</c:v>
                </c:pt>
                <c:pt idx="4613">
                  <c:v>33.070400000000006</c:v>
                </c:pt>
                <c:pt idx="4614">
                  <c:v>33.078400000000016</c:v>
                </c:pt>
                <c:pt idx="4615">
                  <c:v>33.083499999999987</c:v>
                </c:pt>
                <c:pt idx="4616">
                  <c:v>33.085700000000003</c:v>
                </c:pt>
                <c:pt idx="4617">
                  <c:v>33.085000000000036</c:v>
                </c:pt>
                <c:pt idx="4618">
                  <c:v>33.081700000000012</c:v>
                </c:pt>
                <c:pt idx="4619">
                  <c:v>33.075700000000012</c:v>
                </c:pt>
                <c:pt idx="4620">
                  <c:v>33.067399999999992</c:v>
                </c:pt>
                <c:pt idx="4621">
                  <c:v>33.05680000000001</c:v>
                </c:pt>
                <c:pt idx="4622">
                  <c:v>33.044200000000018</c:v>
                </c:pt>
                <c:pt idx="4623">
                  <c:v>33.029799999999994</c:v>
                </c:pt>
                <c:pt idx="4624">
                  <c:v>33.013900000000007</c:v>
                </c:pt>
                <c:pt idx="4625">
                  <c:v>32.996499999999997</c:v>
                </c:pt>
                <c:pt idx="4626">
                  <c:v>32.978100000000012</c:v>
                </c:pt>
                <c:pt idx="4627">
                  <c:v>32.958800000000025</c:v>
                </c:pt>
                <c:pt idx="4628">
                  <c:v>32.938800000000015</c:v>
                </c:pt>
                <c:pt idx="4629">
                  <c:v>32.918500000000023</c:v>
                </c:pt>
                <c:pt idx="4630">
                  <c:v>32.897899999999993</c:v>
                </c:pt>
                <c:pt idx="4631">
                  <c:v>32.87730000000002</c:v>
                </c:pt>
                <c:pt idx="4632">
                  <c:v>32.857100000000031</c:v>
                </c:pt>
                <c:pt idx="4633">
                  <c:v>32.837299999999999</c:v>
                </c:pt>
                <c:pt idx="4634">
                  <c:v>32.818300000000022</c:v>
                </c:pt>
                <c:pt idx="4635">
                  <c:v>32.80019999999999</c:v>
                </c:pt>
                <c:pt idx="4636">
                  <c:v>32.7834</c:v>
                </c:pt>
                <c:pt idx="4637">
                  <c:v>32.768000000000029</c:v>
                </c:pt>
                <c:pt idx="4638">
                  <c:v>32.754300000000001</c:v>
                </c:pt>
                <c:pt idx="4639">
                  <c:v>32.742400000000004</c:v>
                </c:pt>
                <c:pt idx="4640">
                  <c:v>32.732699999999994</c:v>
                </c:pt>
                <c:pt idx="4641">
                  <c:v>32.725200000000001</c:v>
                </c:pt>
                <c:pt idx="4642">
                  <c:v>32.720300000000009</c:v>
                </c:pt>
                <c:pt idx="4643">
                  <c:v>32.717900000000014</c:v>
                </c:pt>
                <c:pt idx="4644">
                  <c:v>32.718200000000024</c:v>
                </c:pt>
                <c:pt idx="4645">
                  <c:v>32.721399999999988</c:v>
                </c:pt>
                <c:pt idx="4646">
                  <c:v>32.727400000000017</c:v>
                </c:pt>
                <c:pt idx="4647">
                  <c:v>32.736300000000028</c:v>
                </c:pt>
                <c:pt idx="4648">
                  <c:v>32.748000000000019</c:v>
                </c:pt>
                <c:pt idx="4649">
                  <c:v>32.762400000000014</c:v>
                </c:pt>
                <c:pt idx="4650">
                  <c:v>32.779599999999988</c:v>
                </c:pt>
                <c:pt idx="4651">
                  <c:v>32.799200000000013</c:v>
                </c:pt>
                <c:pt idx="4652">
                  <c:v>32.821200000000033</c:v>
                </c:pt>
                <c:pt idx="4653">
                  <c:v>32.845300000000009</c:v>
                </c:pt>
                <c:pt idx="4654">
                  <c:v>32.871400000000023</c:v>
                </c:pt>
                <c:pt idx="4655">
                  <c:v>32.899200000000008</c:v>
                </c:pt>
                <c:pt idx="4656">
                  <c:v>32.928400000000011</c:v>
                </c:pt>
                <c:pt idx="4657">
                  <c:v>32.958900000000028</c:v>
                </c:pt>
                <c:pt idx="4658">
                  <c:v>32.990399999999994</c:v>
                </c:pt>
                <c:pt idx="4659">
                  <c:v>33.022500000000008</c:v>
                </c:pt>
                <c:pt idx="4660">
                  <c:v>33.055200000000013</c:v>
                </c:pt>
                <c:pt idx="4661">
                  <c:v>33.088000000000022</c:v>
                </c:pt>
                <c:pt idx="4662">
                  <c:v>33.120800000000031</c:v>
                </c:pt>
                <c:pt idx="4663">
                  <c:v>33.153199999999998</c:v>
                </c:pt>
                <c:pt idx="4664">
                  <c:v>33.185100000000006</c:v>
                </c:pt>
                <c:pt idx="4665">
                  <c:v>33.216100000000012</c:v>
                </c:pt>
                <c:pt idx="4666">
                  <c:v>33.246000000000009</c:v>
                </c:pt>
                <c:pt idx="4667">
                  <c:v>33.274500000000018</c:v>
                </c:pt>
                <c:pt idx="4668">
                  <c:v>33.301400000000001</c:v>
                </c:pt>
                <c:pt idx="4669">
                  <c:v>33.326400000000007</c:v>
                </c:pt>
                <c:pt idx="4670">
                  <c:v>33.349299999999999</c:v>
                </c:pt>
                <c:pt idx="4671">
                  <c:v>33.369799999999998</c:v>
                </c:pt>
                <c:pt idx="4672">
                  <c:v>33.387700000000024</c:v>
                </c:pt>
                <c:pt idx="4673">
                  <c:v>33.402999999999992</c:v>
                </c:pt>
                <c:pt idx="4674">
                  <c:v>33.41530000000003</c:v>
                </c:pt>
                <c:pt idx="4675">
                  <c:v>33.424700000000001</c:v>
                </c:pt>
                <c:pt idx="4676">
                  <c:v>33.431000000000012</c:v>
                </c:pt>
                <c:pt idx="4677">
                  <c:v>33.434300000000036</c:v>
                </c:pt>
                <c:pt idx="4678">
                  <c:v>33.434500000000014</c:v>
                </c:pt>
                <c:pt idx="4679">
                  <c:v>33.43180000000001</c:v>
                </c:pt>
                <c:pt idx="4680">
                  <c:v>33.426299999999998</c:v>
                </c:pt>
                <c:pt idx="4681">
                  <c:v>33.418000000000006</c:v>
                </c:pt>
                <c:pt idx="4682">
                  <c:v>33.407100000000014</c:v>
                </c:pt>
                <c:pt idx="4683">
                  <c:v>33.394000000000005</c:v>
                </c:pt>
                <c:pt idx="4684">
                  <c:v>33.378700000000009</c:v>
                </c:pt>
                <c:pt idx="4685">
                  <c:v>33.361500000000007</c:v>
                </c:pt>
                <c:pt idx="4686">
                  <c:v>33.342700000000008</c:v>
                </c:pt>
                <c:pt idx="4687">
                  <c:v>33.322600000000023</c:v>
                </c:pt>
                <c:pt idx="4688">
                  <c:v>33.301299999999998</c:v>
                </c:pt>
                <c:pt idx="4689">
                  <c:v>33.279300000000006</c:v>
                </c:pt>
                <c:pt idx="4690">
                  <c:v>33.256599999999992</c:v>
                </c:pt>
                <c:pt idx="4691">
                  <c:v>33.233600000000024</c:v>
                </c:pt>
                <c:pt idx="4692">
                  <c:v>33.210600000000028</c:v>
                </c:pt>
                <c:pt idx="4693">
                  <c:v>33.187700000000007</c:v>
                </c:pt>
                <c:pt idx="4694">
                  <c:v>33.16530000000003</c:v>
                </c:pt>
                <c:pt idx="4695">
                  <c:v>33.143599999999992</c:v>
                </c:pt>
                <c:pt idx="4696">
                  <c:v>33.122800000000012</c:v>
                </c:pt>
                <c:pt idx="4697">
                  <c:v>33.103200000000015</c:v>
                </c:pt>
                <c:pt idx="4698">
                  <c:v>33.085100000000011</c:v>
                </c:pt>
                <c:pt idx="4699">
                  <c:v>33.068600000000004</c:v>
                </c:pt>
                <c:pt idx="4700">
                  <c:v>33.054000000000002</c:v>
                </c:pt>
                <c:pt idx="4701">
                  <c:v>33.041600000000017</c:v>
                </c:pt>
                <c:pt idx="4702">
                  <c:v>33.031500000000023</c:v>
                </c:pt>
                <c:pt idx="4703">
                  <c:v>33.024000000000001</c:v>
                </c:pt>
                <c:pt idx="4704">
                  <c:v>33.019200000000012</c:v>
                </c:pt>
                <c:pt idx="4705">
                  <c:v>33.017200000000003</c:v>
                </c:pt>
                <c:pt idx="4706">
                  <c:v>33.018200000000007</c:v>
                </c:pt>
                <c:pt idx="4707">
                  <c:v>33.02230000000003</c:v>
                </c:pt>
                <c:pt idx="4708">
                  <c:v>33.029500000000013</c:v>
                </c:pt>
                <c:pt idx="4709">
                  <c:v>33.039800000000014</c:v>
                </c:pt>
                <c:pt idx="4710">
                  <c:v>33.053100000000001</c:v>
                </c:pt>
                <c:pt idx="4711">
                  <c:v>33.069400000000002</c:v>
                </c:pt>
                <c:pt idx="4712">
                  <c:v>33.088600000000014</c:v>
                </c:pt>
                <c:pt idx="4713">
                  <c:v>33.110500000000002</c:v>
                </c:pt>
                <c:pt idx="4714">
                  <c:v>33.134900000000016</c:v>
                </c:pt>
                <c:pt idx="4715">
                  <c:v>33.161799999999999</c:v>
                </c:pt>
                <c:pt idx="4716">
                  <c:v>33.190700000000021</c:v>
                </c:pt>
                <c:pt idx="4717">
                  <c:v>33.22150000000002</c:v>
                </c:pt>
                <c:pt idx="4718">
                  <c:v>33.254000000000019</c:v>
                </c:pt>
                <c:pt idx="4719">
                  <c:v>33.287900000000008</c:v>
                </c:pt>
                <c:pt idx="4720">
                  <c:v>33.323000000000008</c:v>
                </c:pt>
                <c:pt idx="4721">
                  <c:v>33.358900000000006</c:v>
                </c:pt>
                <c:pt idx="4722">
                  <c:v>33.395400000000024</c:v>
                </c:pt>
                <c:pt idx="4723">
                  <c:v>33.432400000000001</c:v>
                </c:pt>
                <c:pt idx="4724">
                  <c:v>33.469400000000007</c:v>
                </c:pt>
                <c:pt idx="4725">
                  <c:v>33.50630000000001</c:v>
                </c:pt>
                <c:pt idx="4726">
                  <c:v>33.5428</c:v>
                </c:pt>
                <c:pt idx="4727">
                  <c:v>33.578700000000026</c:v>
                </c:pt>
                <c:pt idx="4728">
                  <c:v>33.613600000000019</c:v>
                </c:pt>
                <c:pt idx="4729">
                  <c:v>33.647400000000005</c:v>
                </c:pt>
                <c:pt idx="4730">
                  <c:v>33.6798</c:v>
                </c:pt>
                <c:pt idx="4731">
                  <c:v>33.710400000000021</c:v>
                </c:pt>
                <c:pt idx="4732">
                  <c:v>33.739200000000011</c:v>
                </c:pt>
                <c:pt idx="4733">
                  <c:v>33.765800000000013</c:v>
                </c:pt>
                <c:pt idx="4734">
                  <c:v>33.79000000000002</c:v>
                </c:pt>
                <c:pt idx="4735">
                  <c:v>33.811700000000002</c:v>
                </c:pt>
                <c:pt idx="4736">
                  <c:v>33.830600000000004</c:v>
                </c:pt>
                <c:pt idx="4737">
                  <c:v>33.846700000000027</c:v>
                </c:pt>
                <c:pt idx="4738">
                  <c:v>33.859700000000004</c:v>
                </c:pt>
                <c:pt idx="4739">
                  <c:v>33.869700000000023</c:v>
                </c:pt>
                <c:pt idx="4740">
                  <c:v>33.876599999999996</c:v>
                </c:pt>
                <c:pt idx="4741">
                  <c:v>33.880400000000009</c:v>
                </c:pt>
                <c:pt idx="4742">
                  <c:v>33.881100000000032</c:v>
                </c:pt>
                <c:pt idx="4743">
                  <c:v>33.878900000000016</c:v>
                </c:pt>
                <c:pt idx="4744">
                  <c:v>33.873800000000017</c:v>
                </c:pt>
                <c:pt idx="4745">
                  <c:v>33.866000000000014</c:v>
                </c:pt>
                <c:pt idx="4746">
                  <c:v>33.855700000000013</c:v>
                </c:pt>
                <c:pt idx="4747">
                  <c:v>33.843100000000021</c:v>
                </c:pt>
                <c:pt idx="4748">
                  <c:v>33.828300000000013</c:v>
                </c:pt>
                <c:pt idx="4749">
                  <c:v>33.811600000000027</c:v>
                </c:pt>
                <c:pt idx="4750">
                  <c:v>33.793399999999991</c:v>
                </c:pt>
                <c:pt idx="4751">
                  <c:v>33.773700000000019</c:v>
                </c:pt>
                <c:pt idx="4752">
                  <c:v>33.752800000000036</c:v>
                </c:pt>
                <c:pt idx="4753">
                  <c:v>33.730999999999995</c:v>
                </c:pt>
                <c:pt idx="4754">
                  <c:v>33.708600000000018</c:v>
                </c:pt>
                <c:pt idx="4755">
                  <c:v>33.6858</c:v>
                </c:pt>
                <c:pt idx="4756">
                  <c:v>33.662700000000001</c:v>
                </c:pt>
                <c:pt idx="4757">
                  <c:v>33.639800000000037</c:v>
                </c:pt>
                <c:pt idx="4758">
                  <c:v>33.617199999999997</c:v>
                </c:pt>
                <c:pt idx="4759">
                  <c:v>33.595300000000009</c:v>
                </c:pt>
                <c:pt idx="4760">
                  <c:v>33.574099999999987</c:v>
                </c:pt>
                <c:pt idx="4761">
                  <c:v>33.554100000000005</c:v>
                </c:pt>
                <c:pt idx="4762">
                  <c:v>33.535500000000013</c:v>
                </c:pt>
                <c:pt idx="4763">
                  <c:v>33.518500000000017</c:v>
                </c:pt>
                <c:pt idx="4764">
                  <c:v>33.503300000000024</c:v>
                </c:pt>
                <c:pt idx="4765">
                  <c:v>33.490299999999991</c:v>
                </c:pt>
                <c:pt idx="4766">
                  <c:v>33.479500000000002</c:v>
                </c:pt>
                <c:pt idx="4767">
                  <c:v>33.47120000000001</c:v>
                </c:pt>
                <c:pt idx="4768">
                  <c:v>33.465699999999998</c:v>
                </c:pt>
                <c:pt idx="4769">
                  <c:v>33.462900000000019</c:v>
                </c:pt>
                <c:pt idx="4770">
                  <c:v>33.462899999999991</c:v>
                </c:pt>
                <c:pt idx="4771">
                  <c:v>33.466000000000008</c:v>
                </c:pt>
                <c:pt idx="4772">
                  <c:v>33.472000000000037</c:v>
                </c:pt>
                <c:pt idx="4773">
                  <c:v>33.48090000000002</c:v>
                </c:pt>
                <c:pt idx="4774">
                  <c:v>33.492700000000013</c:v>
                </c:pt>
                <c:pt idx="4775">
                  <c:v>33.507299999999987</c:v>
                </c:pt>
                <c:pt idx="4776">
                  <c:v>33.524500000000018</c:v>
                </c:pt>
                <c:pt idx="4777">
                  <c:v>33.544200000000018</c:v>
                </c:pt>
                <c:pt idx="4778">
                  <c:v>33.566100000000006</c:v>
                </c:pt>
                <c:pt idx="4779">
                  <c:v>33.590100000000007</c:v>
                </c:pt>
                <c:pt idx="4780">
                  <c:v>33.616000000000014</c:v>
                </c:pt>
                <c:pt idx="4781">
                  <c:v>33.643500000000017</c:v>
                </c:pt>
                <c:pt idx="4782">
                  <c:v>33.672300000000035</c:v>
                </c:pt>
                <c:pt idx="4783">
                  <c:v>33.702300000000008</c:v>
                </c:pt>
                <c:pt idx="4784">
                  <c:v>33.733100000000007</c:v>
                </c:pt>
                <c:pt idx="4785">
                  <c:v>33.764600000000002</c:v>
                </c:pt>
                <c:pt idx="4786">
                  <c:v>33.796400000000006</c:v>
                </c:pt>
                <c:pt idx="4787">
                  <c:v>33.828400000000016</c:v>
                </c:pt>
                <c:pt idx="4788">
                  <c:v>33.860299999999995</c:v>
                </c:pt>
                <c:pt idx="4789">
                  <c:v>33.891800000000018</c:v>
                </c:pt>
                <c:pt idx="4790">
                  <c:v>33.922799999999995</c:v>
                </c:pt>
                <c:pt idx="4791">
                  <c:v>33.9529</c:v>
                </c:pt>
                <c:pt idx="4792">
                  <c:v>33.981800000000021</c:v>
                </c:pt>
                <c:pt idx="4793">
                  <c:v>34.009500000000003</c:v>
                </c:pt>
                <c:pt idx="4794">
                  <c:v>34.035600000000017</c:v>
                </c:pt>
                <c:pt idx="4795">
                  <c:v>34.059899999999999</c:v>
                </c:pt>
                <c:pt idx="4796">
                  <c:v>34.082100000000025</c:v>
                </c:pt>
                <c:pt idx="4797">
                  <c:v>34.102200000000011</c:v>
                </c:pt>
                <c:pt idx="4798">
                  <c:v>34.119900000000001</c:v>
                </c:pt>
                <c:pt idx="4799">
                  <c:v>34.135100000000023</c:v>
                </c:pt>
                <c:pt idx="4800">
                  <c:v>34.147699999999986</c:v>
                </c:pt>
                <c:pt idx="4801">
                  <c:v>34.157600000000002</c:v>
                </c:pt>
                <c:pt idx="4802">
                  <c:v>34.164700000000011</c:v>
                </c:pt>
                <c:pt idx="4803">
                  <c:v>34.169100000000014</c:v>
                </c:pt>
                <c:pt idx="4804">
                  <c:v>34.170800000000014</c:v>
                </c:pt>
                <c:pt idx="4805">
                  <c:v>34.169900000000013</c:v>
                </c:pt>
                <c:pt idx="4806">
                  <c:v>34.16640000000001</c:v>
                </c:pt>
                <c:pt idx="4807">
                  <c:v>34.160500000000013</c:v>
                </c:pt>
                <c:pt idx="4808">
                  <c:v>34.1524</c:v>
                </c:pt>
                <c:pt idx="4809">
                  <c:v>34.142100000000028</c:v>
                </c:pt>
                <c:pt idx="4810">
                  <c:v>34.129999999999995</c:v>
                </c:pt>
                <c:pt idx="4811">
                  <c:v>34.116200000000021</c:v>
                </c:pt>
                <c:pt idx="4812">
                  <c:v>34.100900000000024</c:v>
                </c:pt>
                <c:pt idx="4813">
                  <c:v>34.084400000000016</c:v>
                </c:pt>
                <c:pt idx="4814">
                  <c:v>34.066800000000029</c:v>
                </c:pt>
                <c:pt idx="4815">
                  <c:v>34.048399999999987</c:v>
                </c:pt>
                <c:pt idx="4816">
                  <c:v>34.029500000000013</c:v>
                </c:pt>
                <c:pt idx="4817">
                  <c:v>34.010200000000026</c:v>
                </c:pt>
                <c:pt idx="4818">
                  <c:v>33.990800000000007</c:v>
                </c:pt>
                <c:pt idx="4819">
                  <c:v>33.971400000000017</c:v>
                </c:pt>
                <c:pt idx="4820">
                  <c:v>33.952400000000011</c:v>
                </c:pt>
                <c:pt idx="4821">
                  <c:v>33.933900000000023</c:v>
                </c:pt>
                <c:pt idx="4822">
                  <c:v>33.916200000000032</c:v>
                </c:pt>
                <c:pt idx="4823">
                  <c:v>33.899500000000018</c:v>
                </c:pt>
                <c:pt idx="4824">
                  <c:v>33.883900000000011</c:v>
                </c:pt>
                <c:pt idx="4825">
                  <c:v>33.869799999999998</c:v>
                </c:pt>
                <c:pt idx="4826">
                  <c:v>33.857300000000009</c:v>
                </c:pt>
                <c:pt idx="4827">
                  <c:v>33.846600000000024</c:v>
                </c:pt>
                <c:pt idx="4828">
                  <c:v>33.837800000000016</c:v>
                </c:pt>
                <c:pt idx="4829">
                  <c:v>33.831200000000024</c:v>
                </c:pt>
                <c:pt idx="4830">
                  <c:v>33.826799999999992</c:v>
                </c:pt>
                <c:pt idx="4831">
                  <c:v>33.82480000000001</c:v>
                </c:pt>
                <c:pt idx="4832">
                  <c:v>33.825200000000024</c:v>
                </c:pt>
                <c:pt idx="4833">
                  <c:v>33.828100000000006</c:v>
                </c:pt>
                <c:pt idx="4834">
                  <c:v>33.833500000000015</c:v>
                </c:pt>
                <c:pt idx="4835">
                  <c:v>33.84129999999999</c:v>
                </c:pt>
                <c:pt idx="4836">
                  <c:v>33.851600000000019</c:v>
                </c:pt>
                <c:pt idx="4837">
                  <c:v>33.864200000000011</c:v>
                </c:pt>
                <c:pt idx="4838">
                  <c:v>33.879000000000019</c:v>
                </c:pt>
                <c:pt idx="4839">
                  <c:v>33.895900000000012</c:v>
                </c:pt>
                <c:pt idx="4840">
                  <c:v>33.914700000000011</c:v>
                </c:pt>
                <c:pt idx="4841">
                  <c:v>33.935400000000016</c:v>
                </c:pt>
                <c:pt idx="4842">
                  <c:v>33.95750000000001</c:v>
                </c:pt>
                <c:pt idx="4843">
                  <c:v>33.981099999999998</c:v>
                </c:pt>
                <c:pt idx="4844">
                  <c:v>34.005800000000022</c:v>
                </c:pt>
                <c:pt idx="4845">
                  <c:v>34.031499999999994</c:v>
                </c:pt>
                <c:pt idx="4846">
                  <c:v>34.058000000000021</c:v>
                </c:pt>
                <c:pt idx="4847">
                  <c:v>34.085100000000011</c:v>
                </c:pt>
                <c:pt idx="4848">
                  <c:v>34.112500000000011</c:v>
                </c:pt>
                <c:pt idx="4849">
                  <c:v>34.140100000000018</c:v>
                </c:pt>
                <c:pt idx="4850">
                  <c:v>34.167599999999993</c:v>
                </c:pt>
                <c:pt idx="4851">
                  <c:v>34.194900000000018</c:v>
                </c:pt>
                <c:pt idx="4852">
                  <c:v>34.22180000000003</c:v>
                </c:pt>
                <c:pt idx="4853">
                  <c:v>34.248000000000019</c:v>
                </c:pt>
                <c:pt idx="4854">
                  <c:v>34.273300000000006</c:v>
                </c:pt>
                <c:pt idx="4855">
                  <c:v>34.297599999999989</c:v>
                </c:pt>
                <c:pt idx="4856">
                  <c:v>34.320600000000013</c:v>
                </c:pt>
                <c:pt idx="4857">
                  <c:v>34.342100000000016</c:v>
                </c:pt>
                <c:pt idx="4858">
                  <c:v>34.36190000000002</c:v>
                </c:pt>
                <c:pt idx="4859">
                  <c:v>34.379800000000017</c:v>
                </c:pt>
                <c:pt idx="4860">
                  <c:v>34.395600000000002</c:v>
                </c:pt>
                <c:pt idx="4861">
                  <c:v>34.409100000000024</c:v>
                </c:pt>
                <c:pt idx="4862">
                  <c:v>34.420300000000026</c:v>
                </c:pt>
                <c:pt idx="4863">
                  <c:v>34.428799999999995</c:v>
                </c:pt>
                <c:pt idx="4864">
                  <c:v>34.434700000000021</c:v>
                </c:pt>
                <c:pt idx="4865">
                  <c:v>34.437900000000013</c:v>
                </c:pt>
                <c:pt idx="4866">
                  <c:v>34.438299999999998</c:v>
                </c:pt>
                <c:pt idx="4867">
                  <c:v>34.436000000000035</c:v>
                </c:pt>
                <c:pt idx="4868">
                  <c:v>34.430900000000008</c:v>
                </c:pt>
                <c:pt idx="4869">
                  <c:v>34.423200000000008</c:v>
                </c:pt>
                <c:pt idx="4870">
                  <c:v>34.412900000000008</c:v>
                </c:pt>
                <c:pt idx="4871">
                  <c:v>34.400300000000016</c:v>
                </c:pt>
                <c:pt idx="4872">
                  <c:v>34.385400000000033</c:v>
                </c:pt>
                <c:pt idx="4873">
                  <c:v>34.368400000000008</c:v>
                </c:pt>
                <c:pt idx="4874">
                  <c:v>34.349700000000013</c:v>
                </c:pt>
                <c:pt idx="4875">
                  <c:v>34.329299999999989</c:v>
                </c:pt>
                <c:pt idx="4876">
                  <c:v>34.307500000000005</c:v>
                </c:pt>
                <c:pt idx="4877">
                  <c:v>34.284500000000037</c:v>
                </c:pt>
                <c:pt idx="4878">
                  <c:v>34.260700000000014</c:v>
                </c:pt>
                <c:pt idx="4879">
                  <c:v>34.236100000000022</c:v>
                </c:pt>
                <c:pt idx="4880">
                  <c:v>34.211099999999988</c:v>
                </c:pt>
                <c:pt idx="4881">
                  <c:v>34.1858</c:v>
                </c:pt>
                <c:pt idx="4882">
                  <c:v>34.160600000000017</c:v>
                </c:pt>
                <c:pt idx="4883">
                  <c:v>34.135700000000014</c:v>
                </c:pt>
                <c:pt idx="4884">
                  <c:v>34.111300000000028</c:v>
                </c:pt>
                <c:pt idx="4885">
                  <c:v>34.087600000000009</c:v>
                </c:pt>
                <c:pt idx="4886">
                  <c:v>34.06480000000002</c:v>
                </c:pt>
                <c:pt idx="4887">
                  <c:v>34.043300000000016</c:v>
                </c:pt>
                <c:pt idx="4888">
                  <c:v>34.023200000000003</c:v>
                </c:pt>
                <c:pt idx="4889">
                  <c:v>34.004900000000021</c:v>
                </c:pt>
                <c:pt idx="4890">
                  <c:v>33.98830000000001</c:v>
                </c:pt>
                <c:pt idx="4891">
                  <c:v>33.973900000000015</c:v>
                </c:pt>
                <c:pt idx="4892">
                  <c:v>33.961700000000036</c:v>
                </c:pt>
                <c:pt idx="4893">
                  <c:v>33.951999999999998</c:v>
                </c:pt>
                <c:pt idx="4894">
                  <c:v>33.944700000000012</c:v>
                </c:pt>
                <c:pt idx="4895">
                  <c:v>33.940200000000004</c:v>
                </c:pt>
                <c:pt idx="4896">
                  <c:v>33.938299999999998</c:v>
                </c:pt>
                <c:pt idx="4897">
                  <c:v>33.939100000000025</c:v>
                </c:pt>
                <c:pt idx="4898">
                  <c:v>33.942599999999999</c:v>
                </c:pt>
                <c:pt idx="4899">
                  <c:v>33.948800000000006</c:v>
                </c:pt>
                <c:pt idx="4900">
                  <c:v>33.957600000000014</c:v>
                </c:pt>
                <c:pt idx="4901">
                  <c:v>33.968900000000019</c:v>
                </c:pt>
                <c:pt idx="4902">
                  <c:v>33.982500000000016</c:v>
                </c:pt>
                <c:pt idx="4903">
                  <c:v>33.9983</c:v>
                </c:pt>
                <c:pt idx="4904">
                  <c:v>34.01600000000002</c:v>
                </c:pt>
                <c:pt idx="4905">
                  <c:v>34.035599999999988</c:v>
                </c:pt>
                <c:pt idx="4906">
                  <c:v>34.05680000000001</c:v>
                </c:pt>
                <c:pt idx="4907">
                  <c:v>34.079300000000018</c:v>
                </c:pt>
                <c:pt idx="4908">
                  <c:v>34.103000000000009</c:v>
                </c:pt>
                <c:pt idx="4909">
                  <c:v>34.127700000000004</c:v>
                </c:pt>
                <c:pt idx="4910">
                  <c:v>34.153099999999995</c:v>
                </c:pt>
                <c:pt idx="4911">
                  <c:v>34.178899999999999</c:v>
                </c:pt>
                <c:pt idx="4912">
                  <c:v>34.205100000000016</c:v>
                </c:pt>
                <c:pt idx="4913">
                  <c:v>34.231300000000005</c:v>
                </c:pt>
                <c:pt idx="4914">
                  <c:v>34.257400000000018</c:v>
                </c:pt>
                <c:pt idx="4915">
                  <c:v>34.282999999999987</c:v>
                </c:pt>
                <c:pt idx="4916">
                  <c:v>34.308100000000024</c:v>
                </c:pt>
                <c:pt idx="4917">
                  <c:v>34.332300000000032</c:v>
                </c:pt>
                <c:pt idx="4918">
                  <c:v>34.355400000000003</c:v>
                </c:pt>
                <c:pt idx="4919">
                  <c:v>34.37730000000002</c:v>
                </c:pt>
                <c:pt idx="4920">
                  <c:v>34.397699999999986</c:v>
                </c:pt>
                <c:pt idx="4921">
                  <c:v>34.416300000000007</c:v>
                </c:pt>
                <c:pt idx="4922">
                  <c:v>34.433000000000021</c:v>
                </c:pt>
                <c:pt idx="4923">
                  <c:v>34.447500000000019</c:v>
                </c:pt>
                <c:pt idx="4924">
                  <c:v>34.459700000000026</c:v>
                </c:pt>
                <c:pt idx="4925">
                  <c:v>34.469500000000011</c:v>
                </c:pt>
                <c:pt idx="4926">
                  <c:v>34.476600000000019</c:v>
                </c:pt>
                <c:pt idx="4927">
                  <c:v>34.481000000000023</c:v>
                </c:pt>
                <c:pt idx="4928">
                  <c:v>34.482699999999994</c:v>
                </c:pt>
                <c:pt idx="4929">
                  <c:v>34.481600000000014</c:v>
                </c:pt>
                <c:pt idx="4930">
                  <c:v>34.477699999999999</c:v>
                </c:pt>
                <c:pt idx="4931">
                  <c:v>34.471100000000007</c:v>
                </c:pt>
                <c:pt idx="4932">
                  <c:v>34.461900000000014</c:v>
                </c:pt>
                <c:pt idx="4933">
                  <c:v>34.450199999999995</c:v>
                </c:pt>
                <c:pt idx="4934">
                  <c:v>34.43610000000001</c:v>
                </c:pt>
                <c:pt idx="4935">
                  <c:v>34.419999999999987</c:v>
                </c:pt>
                <c:pt idx="4936">
                  <c:v>34.401900000000012</c:v>
                </c:pt>
                <c:pt idx="4937">
                  <c:v>34.382200000000012</c:v>
                </c:pt>
                <c:pt idx="4938">
                  <c:v>34.361000000000018</c:v>
                </c:pt>
                <c:pt idx="4939">
                  <c:v>34.338700000000017</c:v>
                </c:pt>
                <c:pt idx="4940">
                  <c:v>34.315400000000011</c:v>
                </c:pt>
                <c:pt idx="4941">
                  <c:v>34.291500000000013</c:v>
                </c:pt>
                <c:pt idx="4942">
                  <c:v>34.267100000000028</c:v>
                </c:pt>
                <c:pt idx="4943">
                  <c:v>34.24260000000001</c:v>
                </c:pt>
                <c:pt idx="4944">
                  <c:v>34.218200000000024</c:v>
                </c:pt>
                <c:pt idx="4945">
                  <c:v>34.194099999999992</c:v>
                </c:pt>
                <c:pt idx="4946">
                  <c:v>34.170700000000011</c:v>
                </c:pt>
                <c:pt idx="4947">
                  <c:v>34.148100000000028</c:v>
                </c:pt>
                <c:pt idx="4948">
                  <c:v>34.126599999999996</c:v>
                </c:pt>
                <c:pt idx="4949">
                  <c:v>34.106500000000011</c:v>
                </c:pt>
                <c:pt idx="4950">
                  <c:v>34.087999999999994</c:v>
                </c:pt>
                <c:pt idx="4951">
                  <c:v>34.071300000000008</c:v>
                </c:pt>
                <c:pt idx="4952">
                  <c:v>34.05680000000001</c:v>
                </c:pt>
                <c:pt idx="4953">
                  <c:v>34.044600000000003</c:v>
                </c:pt>
                <c:pt idx="4954">
                  <c:v>34.035100000000028</c:v>
                </c:pt>
                <c:pt idx="4955">
                  <c:v>34.028300000000002</c:v>
                </c:pt>
                <c:pt idx="4956">
                  <c:v>34.024400000000014</c:v>
                </c:pt>
                <c:pt idx="4957">
                  <c:v>34.023700000000019</c:v>
                </c:pt>
                <c:pt idx="4958">
                  <c:v>34.026200000000017</c:v>
                </c:pt>
                <c:pt idx="4959">
                  <c:v>34.032000000000011</c:v>
                </c:pt>
                <c:pt idx="4960">
                  <c:v>34.041200000000003</c:v>
                </c:pt>
                <c:pt idx="4961">
                  <c:v>34.053700000000021</c:v>
                </c:pt>
                <c:pt idx="4962">
                  <c:v>34.06940000000003</c:v>
                </c:pt>
                <c:pt idx="4963">
                  <c:v>34.088400000000007</c:v>
                </c:pt>
                <c:pt idx="4964">
                  <c:v>34.110400000000027</c:v>
                </c:pt>
                <c:pt idx="4965">
                  <c:v>34.135300000000001</c:v>
                </c:pt>
                <c:pt idx="4966">
                  <c:v>34.162900000000008</c:v>
                </c:pt>
                <c:pt idx="4967">
                  <c:v>34.192900000000009</c:v>
                </c:pt>
                <c:pt idx="4968">
                  <c:v>34.225099999999998</c:v>
                </c:pt>
                <c:pt idx="4969">
                  <c:v>34.259300000000025</c:v>
                </c:pt>
                <c:pt idx="4970">
                  <c:v>34.295099999999991</c:v>
                </c:pt>
                <c:pt idx="4971">
                  <c:v>34.3322</c:v>
                </c:pt>
                <c:pt idx="4972">
                  <c:v>34.370500000000021</c:v>
                </c:pt>
                <c:pt idx="4973">
                  <c:v>34.409500000000008</c:v>
                </c:pt>
                <c:pt idx="4974">
                  <c:v>34.449100000000016</c:v>
                </c:pt>
                <c:pt idx="4975">
                  <c:v>34.488900000000001</c:v>
                </c:pt>
                <c:pt idx="4976">
                  <c:v>34.528600000000012</c:v>
                </c:pt>
                <c:pt idx="4977">
                  <c:v>34.567900000000009</c:v>
                </c:pt>
                <c:pt idx="4978">
                  <c:v>34.606700000000018</c:v>
                </c:pt>
                <c:pt idx="4979">
                  <c:v>34.644500000000022</c:v>
                </c:pt>
                <c:pt idx="4980">
                  <c:v>34.681099999999986</c:v>
                </c:pt>
                <c:pt idx="4981">
                  <c:v>34.716300000000018</c:v>
                </c:pt>
                <c:pt idx="4982">
                  <c:v>34.749900000000025</c:v>
                </c:pt>
                <c:pt idx="4983">
                  <c:v>34.781499999999994</c:v>
                </c:pt>
                <c:pt idx="4984">
                  <c:v>34.810900000000004</c:v>
                </c:pt>
                <c:pt idx="4985">
                  <c:v>34.837999999999994</c:v>
                </c:pt>
                <c:pt idx="4986">
                  <c:v>34.862500000000011</c:v>
                </c:pt>
                <c:pt idx="4987">
                  <c:v>34.884400000000028</c:v>
                </c:pt>
                <c:pt idx="4988">
                  <c:v>34.903400000000005</c:v>
                </c:pt>
                <c:pt idx="4989">
                  <c:v>34.919500000000028</c:v>
                </c:pt>
                <c:pt idx="4990">
                  <c:v>34.932700000000011</c:v>
                </c:pt>
                <c:pt idx="4991">
                  <c:v>34.942900000000009</c:v>
                </c:pt>
                <c:pt idx="4992">
                  <c:v>34.950200000000024</c:v>
                </c:pt>
                <c:pt idx="4993">
                  <c:v>34.954700000000003</c:v>
                </c:pt>
                <c:pt idx="4994">
                  <c:v>34.956400000000031</c:v>
                </c:pt>
                <c:pt idx="4995">
                  <c:v>34.955500000000001</c:v>
                </c:pt>
                <c:pt idx="4996">
                  <c:v>34.952100000000002</c:v>
                </c:pt>
                <c:pt idx="4997">
                  <c:v>34.946500000000015</c:v>
                </c:pt>
                <c:pt idx="4998">
                  <c:v>34.938800000000015</c:v>
                </c:pt>
                <c:pt idx="4999">
                  <c:v>34.929300000000012</c:v>
                </c:pt>
                <c:pt idx="5000">
                  <c:v>34.91810000000001</c:v>
                </c:pt>
                <c:pt idx="5001">
                  <c:v>34.905600000000021</c:v>
                </c:pt>
                <c:pt idx="5002">
                  <c:v>34.892000000000024</c:v>
                </c:pt>
                <c:pt idx="5003">
                  <c:v>34.877399999999994</c:v>
                </c:pt>
                <c:pt idx="5004">
                  <c:v>34.86220000000003</c:v>
                </c:pt>
                <c:pt idx="5005">
                  <c:v>34.846599999999995</c:v>
                </c:pt>
                <c:pt idx="5006">
                  <c:v>34.830800000000011</c:v>
                </c:pt>
                <c:pt idx="5007">
                  <c:v>34.815100000000029</c:v>
                </c:pt>
                <c:pt idx="5008">
                  <c:v>34.799599999999998</c:v>
                </c:pt>
                <c:pt idx="5009">
                  <c:v>34.784700000000015</c:v>
                </c:pt>
                <c:pt idx="5010">
                  <c:v>34.770399999999995</c:v>
                </c:pt>
                <c:pt idx="5011">
                  <c:v>34.757200000000012</c:v>
                </c:pt>
                <c:pt idx="5012">
                  <c:v>34.745100000000036</c:v>
                </c:pt>
                <c:pt idx="5013">
                  <c:v>34.734399999999994</c:v>
                </c:pt>
                <c:pt idx="5014">
                  <c:v>34.725300000000004</c:v>
                </c:pt>
                <c:pt idx="5015">
                  <c:v>34.718099999999993</c:v>
                </c:pt>
                <c:pt idx="5016">
                  <c:v>34.712800000000016</c:v>
                </c:pt>
                <c:pt idx="5017">
                  <c:v>34.70980000000003</c:v>
                </c:pt>
                <c:pt idx="5018">
                  <c:v>34.709100000000007</c:v>
                </c:pt>
                <c:pt idx="5019">
                  <c:v>34.710800000000006</c:v>
                </c:pt>
                <c:pt idx="5020">
                  <c:v>34.71520000000001</c:v>
                </c:pt>
                <c:pt idx="5021">
                  <c:v>34.722300000000018</c:v>
                </c:pt>
                <c:pt idx="5022">
                  <c:v>34.732000000000028</c:v>
                </c:pt>
                <c:pt idx="5023">
                  <c:v>34.744500000000016</c:v>
                </c:pt>
                <c:pt idx="5024">
                  <c:v>34.759700000000009</c:v>
                </c:pt>
                <c:pt idx="5025">
                  <c:v>34.777600000000007</c:v>
                </c:pt>
                <c:pt idx="5026">
                  <c:v>34.798100000000005</c:v>
                </c:pt>
                <c:pt idx="5027">
                  <c:v>34.821000000000026</c:v>
                </c:pt>
                <c:pt idx="5028">
                  <c:v>34.84620000000001</c:v>
                </c:pt>
                <c:pt idx="5029">
                  <c:v>34.87360000000001</c:v>
                </c:pt>
                <c:pt idx="5030">
                  <c:v>34.902800000000013</c:v>
                </c:pt>
                <c:pt idx="5031">
                  <c:v>34.933800000000019</c:v>
                </c:pt>
                <c:pt idx="5032">
                  <c:v>34.966300000000018</c:v>
                </c:pt>
                <c:pt idx="5033">
                  <c:v>35</c:v>
                </c:pt>
                <c:pt idx="5034">
                  <c:v>35.034800000000018</c:v>
                </c:pt>
                <c:pt idx="5035">
                  <c:v>35.070300000000003</c:v>
                </c:pt>
                <c:pt idx="5036">
                  <c:v>35.106400000000008</c:v>
                </c:pt>
                <c:pt idx="5037">
                  <c:v>35.142700000000019</c:v>
                </c:pt>
                <c:pt idx="5038">
                  <c:v>35.179100000000005</c:v>
                </c:pt>
                <c:pt idx="5039">
                  <c:v>35.215300000000013</c:v>
                </c:pt>
                <c:pt idx="5040">
                  <c:v>35.251100000000008</c:v>
                </c:pt>
                <c:pt idx="5041">
                  <c:v>35.286200000000008</c:v>
                </c:pt>
                <c:pt idx="5042">
                  <c:v>35.320300000000032</c:v>
                </c:pt>
                <c:pt idx="5043">
                  <c:v>35.353200000000015</c:v>
                </c:pt>
                <c:pt idx="5044">
                  <c:v>35.384700000000009</c:v>
                </c:pt>
                <c:pt idx="5045">
                  <c:v>35.414500000000004</c:v>
                </c:pt>
                <c:pt idx="5046">
                  <c:v>35.442300000000017</c:v>
                </c:pt>
                <c:pt idx="5047">
                  <c:v>35.468000000000018</c:v>
                </c:pt>
                <c:pt idx="5048">
                  <c:v>35.491399999999999</c:v>
                </c:pt>
                <c:pt idx="5049">
                  <c:v>35.512100000000004</c:v>
                </c:pt>
                <c:pt idx="5050">
                  <c:v>35.530100000000004</c:v>
                </c:pt>
                <c:pt idx="5051">
                  <c:v>35.545100000000019</c:v>
                </c:pt>
                <c:pt idx="5052">
                  <c:v>35.557200000000023</c:v>
                </c:pt>
                <c:pt idx="5053">
                  <c:v>35.566100000000006</c:v>
                </c:pt>
                <c:pt idx="5054">
                  <c:v>35.571800000000025</c:v>
                </c:pt>
                <c:pt idx="5055">
                  <c:v>35.574399999999997</c:v>
                </c:pt>
                <c:pt idx="5056">
                  <c:v>35.573900000000009</c:v>
                </c:pt>
                <c:pt idx="5057">
                  <c:v>35.570300000000032</c:v>
                </c:pt>
                <c:pt idx="5058">
                  <c:v>35.563700000000011</c:v>
                </c:pt>
                <c:pt idx="5059">
                  <c:v>35.554300000000012</c:v>
                </c:pt>
                <c:pt idx="5060">
                  <c:v>35.542300000000012</c:v>
                </c:pt>
                <c:pt idx="5061">
                  <c:v>35.527900000000017</c:v>
                </c:pt>
                <c:pt idx="5062">
                  <c:v>35.511200000000031</c:v>
                </c:pt>
                <c:pt idx="5063">
                  <c:v>35.49260000000001</c:v>
                </c:pt>
                <c:pt idx="5064">
                  <c:v>35.472300000000018</c:v>
                </c:pt>
                <c:pt idx="5065">
                  <c:v>35.450500000000005</c:v>
                </c:pt>
                <c:pt idx="5066">
                  <c:v>35.427500000000009</c:v>
                </c:pt>
                <c:pt idx="5067">
                  <c:v>35.403600000000012</c:v>
                </c:pt>
                <c:pt idx="5068">
                  <c:v>35.379000000000019</c:v>
                </c:pt>
                <c:pt idx="5069">
                  <c:v>35.354100000000017</c:v>
                </c:pt>
                <c:pt idx="5070">
                  <c:v>35.329199999999986</c:v>
                </c:pt>
                <c:pt idx="5071">
                  <c:v>35.304400000000015</c:v>
                </c:pt>
                <c:pt idx="5072">
                  <c:v>35.280200000000036</c:v>
                </c:pt>
                <c:pt idx="5073">
                  <c:v>35.256699999999995</c:v>
                </c:pt>
                <c:pt idx="5074">
                  <c:v>35.234200000000016</c:v>
                </c:pt>
                <c:pt idx="5075">
                  <c:v>35.213200000000001</c:v>
                </c:pt>
                <c:pt idx="5076">
                  <c:v>35.193700000000007</c:v>
                </c:pt>
                <c:pt idx="5077">
                  <c:v>35.176100000000019</c:v>
                </c:pt>
                <c:pt idx="5078">
                  <c:v>35.16070000000002</c:v>
                </c:pt>
                <c:pt idx="5079">
                  <c:v>35.147600000000011</c:v>
                </c:pt>
                <c:pt idx="5080">
                  <c:v>35.137200000000007</c:v>
                </c:pt>
                <c:pt idx="5081">
                  <c:v>35.129500000000007</c:v>
                </c:pt>
                <c:pt idx="5082">
                  <c:v>35.124800000000022</c:v>
                </c:pt>
                <c:pt idx="5083">
                  <c:v>35.123099999999994</c:v>
                </c:pt>
                <c:pt idx="5084">
                  <c:v>35.124600000000015</c:v>
                </c:pt>
                <c:pt idx="5085">
                  <c:v>35.129300000000001</c:v>
                </c:pt>
                <c:pt idx="5086">
                  <c:v>35.137200000000007</c:v>
                </c:pt>
                <c:pt idx="5087">
                  <c:v>35.148200000000031</c:v>
                </c:pt>
                <c:pt idx="5088">
                  <c:v>35.162300000000016</c:v>
                </c:pt>
                <c:pt idx="5089">
                  <c:v>35.179400000000015</c:v>
                </c:pt>
                <c:pt idx="5090">
                  <c:v>35.19919999999999</c:v>
                </c:pt>
                <c:pt idx="5091">
                  <c:v>35.221699999999998</c:v>
                </c:pt>
                <c:pt idx="5092">
                  <c:v>35.246600000000029</c:v>
                </c:pt>
                <c:pt idx="5093">
                  <c:v>35.273799999999994</c:v>
                </c:pt>
                <c:pt idx="5094">
                  <c:v>35.302900000000022</c:v>
                </c:pt>
                <c:pt idx="5095">
                  <c:v>35.333699999999993</c:v>
                </c:pt>
                <c:pt idx="5096">
                  <c:v>35.366100000000017</c:v>
                </c:pt>
                <c:pt idx="5097">
                  <c:v>35.399700000000024</c:v>
                </c:pt>
                <c:pt idx="5098">
                  <c:v>35.434300000000007</c:v>
                </c:pt>
                <c:pt idx="5099">
                  <c:v>35.469700000000017</c:v>
                </c:pt>
                <c:pt idx="5100">
                  <c:v>35.505599999999987</c:v>
                </c:pt>
                <c:pt idx="5101">
                  <c:v>35.54170000000002</c:v>
                </c:pt>
                <c:pt idx="5102">
                  <c:v>35.577800000000025</c:v>
                </c:pt>
                <c:pt idx="5103">
                  <c:v>35.613600000000019</c:v>
                </c:pt>
                <c:pt idx="5104">
                  <c:v>35.649000000000029</c:v>
                </c:pt>
                <c:pt idx="5105">
                  <c:v>35.683500000000009</c:v>
                </c:pt>
                <c:pt idx="5106">
                  <c:v>35.717000000000013</c:v>
                </c:pt>
                <c:pt idx="5107">
                  <c:v>35.74920000000003</c:v>
                </c:pt>
                <c:pt idx="5108">
                  <c:v>35.779899999999998</c:v>
                </c:pt>
                <c:pt idx="5109">
                  <c:v>35.808800000000019</c:v>
                </c:pt>
                <c:pt idx="5110">
                  <c:v>35.835700000000003</c:v>
                </c:pt>
                <c:pt idx="5111">
                  <c:v>35.860500000000002</c:v>
                </c:pt>
                <c:pt idx="5112">
                  <c:v>35.882800000000032</c:v>
                </c:pt>
                <c:pt idx="5113">
                  <c:v>35.902600000000007</c:v>
                </c:pt>
                <c:pt idx="5114">
                  <c:v>35.919900000000013</c:v>
                </c:pt>
                <c:pt idx="5115">
                  <c:v>35.934400000000011</c:v>
                </c:pt>
                <c:pt idx="5116">
                  <c:v>35.946100000000001</c:v>
                </c:pt>
                <c:pt idx="5117">
                  <c:v>35.955200000000019</c:v>
                </c:pt>
                <c:pt idx="5118">
                  <c:v>35.961500000000001</c:v>
                </c:pt>
                <c:pt idx="5119">
                  <c:v>35.965300000000013</c:v>
                </c:pt>
                <c:pt idx="5120">
                  <c:v>35.966499999999996</c:v>
                </c:pt>
                <c:pt idx="5121">
                  <c:v>35.965400000000017</c:v>
                </c:pt>
                <c:pt idx="5122">
                  <c:v>35.962100000000021</c:v>
                </c:pt>
                <c:pt idx="5123">
                  <c:v>35.956800000000015</c:v>
                </c:pt>
                <c:pt idx="5124">
                  <c:v>35.949700000000007</c:v>
                </c:pt>
                <c:pt idx="5125">
                  <c:v>35.940899999999999</c:v>
                </c:pt>
                <c:pt idx="5126">
                  <c:v>35.930800000000005</c:v>
                </c:pt>
                <c:pt idx="5127">
                  <c:v>35.919600000000031</c:v>
                </c:pt>
                <c:pt idx="5128">
                  <c:v>35.907299999999992</c:v>
                </c:pt>
                <c:pt idx="5129">
                  <c:v>35.894300000000015</c:v>
                </c:pt>
                <c:pt idx="5130">
                  <c:v>35.880799999999994</c:v>
                </c:pt>
                <c:pt idx="5131">
                  <c:v>35.866900000000015</c:v>
                </c:pt>
                <c:pt idx="5132">
                  <c:v>35.852900000000034</c:v>
                </c:pt>
                <c:pt idx="5133">
                  <c:v>35.838899999999995</c:v>
                </c:pt>
                <c:pt idx="5134">
                  <c:v>35.825200000000024</c:v>
                </c:pt>
                <c:pt idx="5135">
                  <c:v>35.811900000000009</c:v>
                </c:pt>
                <c:pt idx="5136">
                  <c:v>35.799300000000017</c:v>
                </c:pt>
                <c:pt idx="5137">
                  <c:v>35.787600000000026</c:v>
                </c:pt>
                <c:pt idx="5138">
                  <c:v>35.776900000000012</c:v>
                </c:pt>
                <c:pt idx="5139">
                  <c:v>35.767400000000009</c:v>
                </c:pt>
                <c:pt idx="5140">
                  <c:v>35.759399999999999</c:v>
                </c:pt>
                <c:pt idx="5141">
                  <c:v>35.753000000000014</c:v>
                </c:pt>
                <c:pt idx="5142">
                  <c:v>35.748400000000032</c:v>
                </c:pt>
                <c:pt idx="5143">
                  <c:v>35.745800000000003</c:v>
                </c:pt>
                <c:pt idx="5144">
                  <c:v>35.745400000000018</c:v>
                </c:pt>
                <c:pt idx="5145">
                  <c:v>35.747199999999992</c:v>
                </c:pt>
                <c:pt idx="5146">
                  <c:v>35.751400000000018</c:v>
                </c:pt>
                <c:pt idx="5147">
                  <c:v>35.75800000000001</c:v>
                </c:pt>
                <c:pt idx="5148">
                  <c:v>35.767099999999999</c:v>
                </c:pt>
                <c:pt idx="5149">
                  <c:v>35.778700000000015</c:v>
                </c:pt>
                <c:pt idx="5150">
                  <c:v>35.7928</c:v>
                </c:pt>
                <c:pt idx="5151">
                  <c:v>35.809200000000004</c:v>
                </c:pt>
                <c:pt idx="5152">
                  <c:v>35.828000000000031</c:v>
                </c:pt>
                <c:pt idx="5153">
                  <c:v>35.849099999999993</c:v>
                </c:pt>
                <c:pt idx="5154">
                  <c:v>35.872100000000017</c:v>
                </c:pt>
                <c:pt idx="5155">
                  <c:v>35.896999999999991</c:v>
                </c:pt>
                <c:pt idx="5156">
                  <c:v>35.923700000000025</c:v>
                </c:pt>
                <c:pt idx="5157">
                  <c:v>35.951700000000017</c:v>
                </c:pt>
                <c:pt idx="5158">
                  <c:v>35.981099999999998</c:v>
                </c:pt>
                <c:pt idx="5159">
                  <c:v>36.011500000000012</c:v>
                </c:pt>
                <c:pt idx="5160">
                  <c:v>36.042599999999993</c:v>
                </c:pt>
                <c:pt idx="5161">
                  <c:v>36.074400000000026</c:v>
                </c:pt>
                <c:pt idx="5162">
                  <c:v>36.106500000000011</c:v>
                </c:pt>
                <c:pt idx="5163">
                  <c:v>36.1387</c:v>
                </c:pt>
                <c:pt idx="5164">
                  <c:v>36.170800000000014</c:v>
                </c:pt>
                <c:pt idx="5165">
                  <c:v>36.202499999999986</c:v>
                </c:pt>
                <c:pt idx="5166">
                  <c:v>36.233699999999999</c:v>
                </c:pt>
                <c:pt idx="5167">
                  <c:v>36.26400000000001</c:v>
                </c:pt>
                <c:pt idx="5168">
                  <c:v>36.293300000000016</c:v>
                </c:pt>
                <c:pt idx="5169">
                  <c:v>36.321400000000011</c:v>
                </c:pt>
                <c:pt idx="5170">
                  <c:v>36.348000000000013</c:v>
                </c:pt>
                <c:pt idx="5171">
                  <c:v>36.372800000000012</c:v>
                </c:pt>
                <c:pt idx="5172">
                  <c:v>36.395800000000037</c:v>
                </c:pt>
                <c:pt idx="5173">
                  <c:v>36.416600000000017</c:v>
                </c:pt>
                <c:pt idx="5174">
                  <c:v>36.435100000000006</c:v>
                </c:pt>
                <c:pt idx="5175">
                  <c:v>36.451099999999997</c:v>
                </c:pt>
                <c:pt idx="5176">
                  <c:v>36.464500000000015</c:v>
                </c:pt>
                <c:pt idx="5177">
                  <c:v>36.475100000000026</c:v>
                </c:pt>
                <c:pt idx="5178">
                  <c:v>36.482699999999994</c:v>
                </c:pt>
                <c:pt idx="5179">
                  <c:v>36.487400000000008</c:v>
                </c:pt>
                <c:pt idx="5180">
                  <c:v>36.489100000000008</c:v>
                </c:pt>
                <c:pt idx="5181">
                  <c:v>36.487800000000021</c:v>
                </c:pt>
                <c:pt idx="5182">
                  <c:v>36.483500000000021</c:v>
                </c:pt>
                <c:pt idx="5183">
                  <c:v>36.476300000000009</c:v>
                </c:pt>
                <c:pt idx="5184">
                  <c:v>36.466400000000021</c:v>
                </c:pt>
                <c:pt idx="5185">
                  <c:v>36.453800000000001</c:v>
                </c:pt>
                <c:pt idx="5186">
                  <c:v>36.438800000000015</c:v>
                </c:pt>
                <c:pt idx="5187">
                  <c:v>36.421500000000009</c:v>
                </c:pt>
                <c:pt idx="5188">
                  <c:v>36.402299999999997</c:v>
                </c:pt>
                <c:pt idx="5189">
                  <c:v>36.38130000000001</c:v>
                </c:pt>
                <c:pt idx="5190">
                  <c:v>36.358800000000002</c:v>
                </c:pt>
                <c:pt idx="5191">
                  <c:v>36.335100000000011</c:v>
                </c:pt>
                <c:pt idx="5192">
                  <c:v>36.310500000000019</c:v>
                </c:pt>
                <c:pt idx="5193">
                  <c:v>36.285200000000003</c:v>
                </c:pt>
                <c:pt idx="5194">
                  <c:v>36.259500000000031</c:v>
                </c:pt>
                <c:pt idx="5195">
                  <c:v>36.233800000000002</c:v>
                </c:pt>
                <c:pt idx="5196">
                  <c:v>36.208200000000005</c:v>
                </c:pt>
                <c:pt idx="5197">
                  <c:v>36.183100000000024</c:v>
                </c:pt>
                <c:pt idx="5198">
                  <c:v>36.158800000000014</c:v>
                </c:pt>
                <c:pt idx="5199">
                  <c:v>36.135600000000011</c:v>
                </c:pt>
                <c:pt idx="5200">
                  <c:v>36.113699999999994</c:v>
                </c:pt>
                <c:pt idx="5201">
                  <c:v>36.093400000000003</c:v>
                </c:pt>
                <c:pt idx="5202">
                  <c:v>36.075000000000017</c:v>
                </c:pt>
                <c:pt idx="5203">
                  <c:v>36.058700000000016</c:v>
                </c:pt>
                <c:pt idx="5204">
                  <c:v>36.044800000000009</c:v>
                </c:pt>
                <c:pt idx="5205">
                  <c:v>36.0334</c:v>
                </c:pt>
                <c:pt idx="5206">
                  <c:v>36.024900000000002</c:v>
                </c:pt>
                <c:pt idx="5207">
                  <c:v>36.019300000000015</c:v>
                </c:pt>
                <c:pt idx="5208">
                  <c:v>36.016800000000018</c:v>
                </c:pt>
                <c:pt idx="5209">
                  <c:v>36.017500000000013</c:v>
                </c:pt>
                <c:pt idx="5210">
                  <c:v>36.0214</c:v>
                </c:pt>
                <c:pt idx="5211">
                  <c:v>36.028600000000012</c:v>
                </c:pt>
                <c:pt idx="5212">
                  <c:v>36.039000000000016</c:v>
                </c:pt>
                <c:pt idx="5213">
                  <c:v>36.052600000000012</c:v>
                </c:pt>
                <c:pt idx="5214">
                  <c:v>36.069300000000027</c:v>
                </c:pt>
                <c:pt idx="5215">
                  <c:v>36.088899999999995</c:v>
                </c:pt>
                <c:pt idx="5216">
                  <c:v>36.1113</c:v>
                </c:pt>
                <c:pt idx="5217">
                  <c:v>36.136200000000031</c:v>
                </c:pt>
                <c:pt idx="5218">
                  <c:v>36.163600000000002</c:v>
                </c:pt>
                <c:pt idx="5219">
                  <c:v>36.193200000000019</c:v>
                </c:pt>
                <c:pt idx="5220">
                  <c:v>36.224700000000013</c:v>
                </c:pt>
                <c:pt idx="5221">
                  <c:v>36.257800000000003</c:v>
                </c:pt>
                <c:pt idx="5222">
                  <c:v>36.292400000000015</c:v>
                </c:pt>
                <c:pt idx="5223">
                  <c:v>36.328300000000013</c:v>
                </c:pt>
                <c:pt idx="5224">
                  <c:v>36.365000000000009</c:v>
                </c:pt>
                <c:pt idx="5225">
                  <c:v>36.402500000000003</c:v>
                </c:pt>
                <c:pt idx="5226">
                  <c:v>36.440400000000011</c:v>
                </c:pt>
                <c:pt idx="5227">
                  <c:v>36.478600000000029</c:v>
                </c:pt>
                <c:pt idx="5228">
                  <c:v>36.516700000000014</c:v>
                </c:pt>
                <c:pt idx="5229">
                  <c:v>36.554500000000019</c:v>
                </c:pt>
                <c:pt idx="5230">
                  <c:v>36.591800000000006</c:v>
                </c:pt>
                <c:pt idx="5231">
                  <c:v>36.628399999999999</c:v>
                </c:pt>
                <c:pt idx="5232">
                  <c:v>36.663900000000012</c:v>
                </c:pt>
                <c:pt idx="5233">
                  <c:v>36.698100000000011</c:v>
                </c:pt>
                <c:pt idx="5234">
                  <c:v>36.73090000000002</c:v>
                </c:pt>
                <c:pt idx="5235">
                  <c:v>36.761899999999997</c:v>
                </c:pt>
                <c:pt idx="5236">
                  <c:v>36.791000000000025</c:v>
                </c:pt>
                <c:pt idx="5237">
                  <c:v>36.817900000000009</c:v>
                </c:pt>
                <c:pt idx="5238">
                  <c:v>36.842500000000001</c:v>
                </c:pt>
                <c:pt idx="5239">
                  <c:v>36.864600000000024</c:v>
                </c:pt>
                <c:pt idx="5240">
                  <c:v>36.884099999999989</c:v>
                </c:pt>
                <c:pt idx="5241">
                  <c:v>36.900900000000007</c:v>
                </c:pt>
                <c:pt idx="5242">
                  <c:v>36.91500000000002</c:v>
                </c:pt>
                <c:pt idx="5243">
                  <c:v>36.926299999999998</c:v>
                </c:pt>
                <c:pt idx="5244">
                  <c:v>36.934900000000027</c:v>
                </c:pt>
                <c:pt idx="5245">
                  <c:v>36.940799999999996</c:v>
                </c:pt>
                <c:pt idx="5246">
                  <c:v>36.944200000000023</c:v>
                </c:pt>
                <c:pt idx="5247">
                  <c:v>36.945100000000025</c:v>
                </c:pt>
                <c:pt idx="5248">
                  <c:v>36.943700000000007</c:v>
                </c:pt>
                <c:pt idx="5249">
                  <c:v>36.940200000000004</c:v>
                </c:pt>
                <c:pt idx="5250">
                  <c:v>36.934799999999996</c:v>
                </c:pt>
                <c:pt idx="5251">
                  <c:v>36.927600000000012</c:v>
                </c:pt>
                <c:pt idx="5252">
                  <c:v>36.919000000000011</c:v>
                </c:pt>
                <c:pt idx="5253">
                  <c:v>36.909099999999995</c:v>
                </c:pt>
                <c:pt idx="5254">
                  <c:v>36.898100000000028</c:v>
                </c:pt>
                <c:pt idx="5255">
                  <c:v>36.886300000000006</c:v>
                </c:pt>
                <c:pt idx="5256">
                  <c:v>36.87390000000002</c:v>
                </c:pt>
                <c:pt idx="5257">
                  <c:v>36.861200000000025</c:v>
                </c:pt>
                <c:pt idx="5258">
                  <c:v>36.848299999999995</c:v>
                </c:pt>
                <c:pt idx="5259">
                  <c:v>36.835500000000025</c:v>
                </c:pt>
                <c:pt idx="5260">
                  <c:v>36.823100000000011</c:v>
                </c:pt>
                <c:pt idx="5261">
                  <c:v>36.811200000000014</c:v>
                </c:pt>
                <c:pt idx="5262">
                  <c:v>36.800200000000018</c:v>
                </c:pt>
                <c:pt idx="5263">
                  <c:v>36.790199999999999</c:v>
                </c:pt>
                <c:pt idx="5264">
                  <c:v>36.781500000000023</c:v>
                </c:pt>
                <c:pt idx="5265">
                  <c:v>36.774400000000014</c:v>
                </c:pt>
                <c:pt idx="5266">
                  <c:v>36.769000000000005</c:v>
                </c:pt>
                <c:pt idx="5267">
                  <c:v>36.76570000000001</c:v>
                </c:pt>
                <c:pt idx="5268">
                  <c:v>36.764499999999998</c:v>
                </c:pt>
                <c:pt idx="5269">
                  <c:v>36.765800000000013</c:v>
                </c:pt>
                <c:pt idx="5270">
                  <c:v>36.769599999999997</c:v>
                </c:pt>
                <c:pt idx="5271">
                  <c:v>36.776100000000014</c:v>
                </c:pt>
                <c:pt idx="5272">
                  <c:v>36.785500000000013</c:v>
                </c:pt>
                <c:pt idx="5273">
                  <c:v>36.797600000000017</c:v>
                </c:pt>
                <c:pt idx="5274">
                  <c:v>36.812700000000007</c:v>
                </c:pt>
                <c:pt idx="5275">
                  <c:v>36.830700000000007</c:v>
                </c:pt>
                <c:pt idx="5276">
                  <c:v>36.851400000000012</c:v>
                </c:pt>
                <c:pt idx="5277">
                  <c:v>36.874900000000025</c:v>
                </c:pt>
                <c:pt idx="5278">
                  <c:v>36.90100000000001</c:v>
                </c:pt>
                <c:pt idx="5279">
                  <c:v>36.929600000000022</c:v>
                </c:pt>
                <c:pt idx="5280">
                  <c:v>36.960399999999993</c:v>
                </c:pt>
                <c:pt idx="5281">
                  <c:v>36.993300000000005</c:v>
                </c:pt>
                <c:pt idx="5282">
                  <c:v>37.028100000000023</c:v>
                </c:pt>
                <c:pt idx="5283">
                  <c:v>37.064400000000006</c:v>
                </c:pt>
                <c:pt idx="5284">
                  <c:v>37.102100000000007</c:v>
                </c:pt>
                <c:pt idx="5285">
                  <c:v>37.140999999999991</c:v>
                </c:pt>
                <c:pt idx="5286">
                  <c:v>37.180599999999998</c:v>
                </c:pt>
                <c:pt idx="5287">
                  <c:v>37.220900000000029</c:v>
                </c:pt>
                <c:pt idx="5288">
                  <c:v>37.261500000000012</c:v>
                </c:pt>
                <c:pt idx="5289">
                  <c:v>37.302200000000028</c:v>
                </c:pt>
                <c:pt idx="5290">
                  <c:v>37.342800000000011</c:v>
                </c:pt>
                <c:pt idx="5291">
                  <c:v>37.382900000000006</c:v>
                </c:pt>
                <c:pt idx="5292">
                  <c:v>37.422300000000035</c:v>
                </c:pt>
                <c:pt idx="5293">
                  <c:v>37.460800000000006</c:v>
                </c:pt>
                <c:pt idx="5294">
                  <c:v>37.498100000000022</c:v>
                </c:pt>
                <c:pt idx="5295">
                  <c:v>37.533999999999992</c:v>
                </c:pt>
                <c:pt idx="5296">
                  <c:v>37.568200000000019</c:v>
                </c:pt>
                <c:pt idx="5297">
                  <c:v>37.600400000000036</c:v>
                </c:pt>
                <c:pt idx="5298">
                  <c:v>37.630500000000012</c:v>
                </c:pt>
                <c:pt idx="5299">
                  <c:v>37.658300000000025</c:v>
                </c:pt>
                <c:pt idx="5300">
                  <c:v>37.683400000000006</c:v>
                </c:pt>
                <c:pt idx="5301">
                  <c:v>37.705900000000014</c:v>
                </c:pt>
                <c:pt idx="5302">
                  <c:v>37.725500000000011</c:v>
                </c:pt>
                <c:pt idx="5303">
                  <c:v>37.742099999999994</c:v>
                </c:pt>
                <c:pt idx="5304">
                  <c:v>37.755700000000019</c:v>
                </c:pt>
                <c:pt idx="5305">
                  <c:v>37.766199999999998</c:v>
                </c:pt>
                <c:pt idx="5306">
                  <c:v>37.773700000000019</c:v>
                </c:pt>
                <c:pt idx="5307">
                  <c:v>37.778100000000023</c:v>
                </c:pt>
                <c:pt idx="5308">
                  <c:v>37.779600000000016</c:v>
                </c:pt>
                <c:pt idx="5309">
                  <c:v>37.77830000000003</c:v>
                </c:pt>
                <c:pt idx="5310">
                  <c:v>37.774300000000011</c:v>
                </c:pt>
                <c:pt idx="5311">
                  <c:v>37.767800000000022</c:v>
                </c:pt>
                <c:pt idx="5312">
                  <c:v>37.759000000000015</c:v>
                </c:pt>
                <c:pt idx="5313">
                  <c:v>37.748199999999997</c:v>
                </c:pt>
                <c:pt idx="5314">
                  <c:v>37.73550000000003</c:v>
                </c:pt>
                <c:pt idx="5315">
                  <c:v>37.721300000000014</c:v>
                </c:pt>
                <c:pt idx="5316">
                  <c:v>37.705700000000007</c:v>
                </c:pt>
                <c:pt idx="5317">
                  <c:v>37.689000000000021</c:v>
                </c:pt>
                <c:pt idx="5318">
                  <c:v>37.671500000000009</c:v>
                </c:pt>
                <c:pt idx="5319">
                  <c:v>37.653400000000005</c:v>
                </c:pt>
                <c:pt idx="5320">
                  <c:v>37.635099999999994</c:v>
                </c:pt>
                <c:pt idx="5321">
                  <c:v>37.616600000000005</c:v>
                </c:pt>
                <c:pt idx="5322">
                  <c:v>37.598300000000023</c:v>
                </c:pt>
                <c:pt idx="5323">
                  <c:v>37.580500000000001</c:v>
                </c:pt>
                <c:pt idx="5324">
                  <c:v>37.56340000000003</c:v>
                </c:pt>
                <c:pt idx="5325">
                  <c:v>37.547300000000007</c:v>
                </c:pt>
                <c:pt idx="5326">
                  <c:v>37.532400000000024</c:v>
                </c:pt>
                <c:pt idx="5327">
                  <c:v>37.518900000000031</c:v>
                </c:pt>
                <c:pt idx="5328">
                  <c:v>37.507100000000008</c:v>
                </c:pt>
                <c:pt idx="5329">
                  <c:v>37.497300000000024</c:v>
                </c:pt>
                <c:pt idx="5330">
                  <c:v>37.489699999999999</c:v>
                </c:pt>
                <c:pt idx="5331">
                  <c:v>37.484400000000022</c:v>
                </c:pt>
                <c:pt idx="5332">
                  <c:v>37.481700000000018</c:v>
                </c:pt>
                <c:pt idx="5333">
                  <c:v>37.481700000000018</c:v>
                </c:pt>
                <c:pt idx="5334">
                  <c:v>37.484600000000029</c:v>
                </c:pt>
                <c:pt idx="5335">
                  <c:v>37.490399999999994</c:v>
                </c:pt>
                <c:pt idx="5336">
                  <c:v>37.499200000000002</c:v>
                </c:pt>
                <c:pt idx="5337">
                  <c:v>37.511000000000024</c:v>
                </c:pt>
                <c:pt idx="5338">
                  <c:v>37.525700000000001</c:v>
                </c:pt>
                <c:pt idx="5339">
                  <c:v>37.54340000000002</c:v>
                </c:pt>
                <c:pt idx="5340">
                  <c:v>37.56389999999999</c:v>
                </c:pt>
                <c:pt idx="5341">
                  <c:v>37.587100000000021</c:v>
                </c:pt>
                <c:pt idx="5342">
                  <c:v>37.612800000000021</c:v>
                </c:pt>
                <c:pt idx="5343">
                  <c:v>37.640900000000016</c:v>
                </c:pt>
                <c:pt idx="5344">
                  <c:v>37.671100000000024</c:v>
                </c:pt>
                <c:pt idx="5345">
                  <c:v>37.70320000000001</c:v>
                </c:pt>
                <c:pt idx="5346">
                  <c:v>37.737000000000023</c:v>
                </c:pt>
                <c:pt idx="5347">
                  <c:v>37.77230000000003</c:v>
                </c:pt>
                <c:pt idx="5348">
                  <c:v>37.808899999999994</c:v>
                </c:pt>
                <c:pt idx="5349">
                  <c:v>37.846400000000017</c:v>
                </c:pt>
                <c:pt idx="5350">
                  <c:v>37.884700000000009</c:v>
                </c:pt>
                <c:pt idx="5351">
                  <c:v>37.923500000000018</c:v>
                </c:pt>
                <c:pt idx="5352">
                  <c:v>37.962600000000009</c:v>
                </c:pt>
                <c:pt idx="5353">
                  <c:v>38.001599999999996</c:v>
                </c:pt>
                <c:pt idx="5354">
                  <c:v>38.040500000000009</c:v>
                </c:pt>
                <c:pt idx="5355">
                  <c:v>38.078900000000004</c:v>
                </c:pt>
                <c:pt idx="5356">
                  <c:v>38.116600000000005</c:v>
                </c:pt>
                <c:pt idx="5357">
                  <c:v>38.15330000000003</c:v>
                </c:pt>
                <c:pt idx="5358">
                  <c:v>38.188800000000015</c:v>
                </c:pt>
                <c:pt idx="5359">
                  <c:v>38.222800000000007</c:v>
                </c:pt>
                <c:pt idx="5360">
                  <c:v>38.255099999999999</c:v>
                </c:pt>
                <c:pt idx="5361">
                  <c:v>38.28540000000001</c:v>
                </c:pt>
                <c:pt idx="5362">
                  <c:v>38.313500000000033</c:v>
                </c:pt>
                <c:pt idx="5363">
                  <c:v>38.339300000000009</c:v>
                </c:pt>
                <c:pt idx="5364">
                  <c:v>38.362500000000011</c:v>
                </c:pt>
                <c:pt idx="5365">
                  <c:v>38.38300000000001</c:v>
                </c:pt>
                <c:pt idx="5366">
                  <c:v>38.400599999999997</c:v>
                </c:pt>
                <c:pt idx="5367">
                  <c:v>38.41530000000003</c:v>
                </c:pt>
                <c:pt idx="5368">
                  <c:v>38.427099999999996</c:v>
                </c:pt>
                <c:pt idx="5369">
                  <c:v>38.436000000000007</c:v>
                </c:pt>
                <c:pt idx="5370">
                  <c:v>38.441900000000004</c:v>
                </c:pt>
                <c:pt idx="5371">
                  <c:v>38.445000000000022</c:v>
                </c:pt>
                <c:pt idx="5372">
                  <c:v>38.445400000000035</c:v>
                </c:pt>
                <c:pt idx="5373">
                  <c:v>38.443299999999994</c:v>
                </c:pt>
                <c:pt idx="5374">
                  <c:v>38.438800000000015</c:v>
                </c:pt>
                <c:pt idx="5375">
                  <c:v>38.432099999999991</c:v>
                </c:pt>
                <c:pt idx="5376">
                  <c:v>38.423400000000015</c:v>
                </c:pt>
                <c:pt idx="5377">
                  <c:v>38.413000000000011</c:v>
                </c:pt>
                <c:pt idx="5378">
                  <c:v>38.401200000000017</c:v>
                </c:pt>
                <c:pt idx="5379">
                  <c:v>38.388200000000012</c:v>
                </c:pt>
                <c:pt idx="5380">
                  <c:v>38.374200000000002</c:v>
                </c:pt>
                <c:pt idx="5381">
                  <c:v>38.359500000000025</c:v>
                </c:pt>
                <c:pt idx="5382">
                  <c:v>38.344400000000036</c:v>
                </c:pt>
                <c:pt idx="5383">
                  <c:v>38.329100000000011</c:v>
                </c:pt>
                <c:pt idx="5384">
                  <c:v>38.313900000000018</c:v>
                </c:pt>
                <c:pt idx="5385">
                  <c:v>38.299000000000007</c:v>
                </c:pt>
                <c:pt idx="5386">
                  <c:v>38.284700000000015</c:v>
                </c:pt>
                <c:pt idx="5387">
                  <c:v>38.271300000000025</c:v>
                </c:pt>
                <c:pt idx="5388">
                  <c:v>38.259000000000015</c:v>
                </c:pt>
                <c:pt idx="5389">
                  <c:v>38.248100000000022</c:v>
                </c:pt>
                <c:pt idx="5390">
                  <c:v>38.238799999999998</c:v>
                </c:pt>
                <c:pt idx="5391">
                  <c:v>38.231300000000005</c:v>
                </c:pt>
                <c:pt idx="5392">
                  <c:v>38.225800000000021</c:v>
                </c:pt>
                <c:pt idx="5393">
                  <c:v>38.222700000000003</c:v>
                </c:pt>
                <c:pt idx="5394">
                  <c:v>38.222000000000008</c:v>
                </c:pt>
                <c:pt idx="5395">
                  <c:v>38.223899999999986</c:v>
                </c:pt>
                <c:pt idx="5396">
                  <c:v>38.2286</c:v>
                </c:pt>
                <c:pt idx="5397">
                  <c:v>38.236200000000025</c:v>
                </c:pt>
                <c:pt idx="5398">
                  <c:v>38.246700000000004</c:v>
                </c:pt>
                <c:pt idx="5399">
                  <c:v>38.260200000000026</c:v>
                </c:pt>
                <c:pt idx="5400">
                  <c:v>38.276600000000002</c:v>
                </c:pt>
                <c:pt idx="5401">
                  <c:v>38.295900000000017</c:v>
                </c:pt>
                <c:pt idx="5402">
                  <c:v>38.318100000000015</c:v>
                </c:pt>
                <c:pt idx="5403">
                  <c:v>38.343000000000018</c:v>
                </c:pt>
                <c:pt idx="5404">
                  <c:v>38.370400000000018</c:v>
                </c:pt>
                <c:pt idx="5405">
                  <c:v>38.400299999999987</c:v>
                </c:pt>
                <c:pt idx="5406">
                  <c:v>38.432299999999998</c:v>
                </c:pt>
                <c:pt idx="5407">
                  <c:v>38.466300000000018</c:v>
                </c:pt>
                <c:pt idx="5408">
                  <c:v>38.50200000000001</c:v>
                </c:pt>
                <c:pt idx="5409">
                  <c:v>38.539200000000022</c:v>
                </c:pt>
                <c:pt idx="5410">
                  <c:v>38.577699999999993</c:v>
                </c:pt>
                <c:pt idx="5411">
                  <c:v>38.617200000000025</c:v>
                </c:pt>
                <c:pt idx="5412">
                  <c:v>38.657500000000027</c:v>
                </c:pt>
                <c:pt idx="5413">
                  <c:v>38.698300000000017</c:v>
                </c:pt>
                <c:pt idx="5414">
                  <c:v>38.739500000000021</c:v>
                </c:pt>
                <c:pt idx="5415">
                  <c:v>38.780699999999996</c:v>
                </c:pt>
                <c:pt idx="5416">
                  <c:v>38.821800000000025</c:v>
                </c:pt>
                <c:pt idx="5417">
                  <c:v>38.862400000000036</c:v>
                </c:pt>
                <c:pt idx="5418">
                  <c:v>38.902500000000003</c:v>
                </c:pt>
                <c:pt idx="5419">
                  <c:v>38.941700000000026</c:v>
                </c:pt>
                <c:pt idx="5420">
                  <c:v>38.979800000000012</c:v>
                </c:pt>
                <c:pt idx="5421">
                  <c:v>39.016700000000014</c:v>
                </c:pt>
                <c:pt idx="5422">
                  <c:v>39.052000000000021</c:v>
                </c:pt>
                <c:pt idx="5423">
                  <c:v>39.085700000000003</c:v>
                </c:pt>
                <c:pt idx="5424">
                  <c:v>39.117400000000004</c:v>
                </c:pt>
                <c:pt idx="5425">
                  <c:v>39.146999999999991</c:v>
                </c:pt>
                <c:pt idx="5426">
                  <c:v>39.174300000000017</c:v>
                </c:pt>
                <c:pt idx="5427">
                  <c:v>39.199200000000019</c:v>
                </c:pt>
                <c:pt idx="5428">
                  <c:v>39.221699999999998</c:v>
                </c:pt>
                <c:pt idx="5429">
                  <c:v>39.24150000000003</c:v>
                </c:pt>
                <c:pt idx="5430">
                  <c:v>39.258600000000001</c:v>
                </c:pt>
                <c:pt idx="5431">
                  <c:v>39.273099999999999</c:v>
                </c:pt>
                <c:pt idx="5432">
                  <c:v>39.285000000000025</c:v>
                </c:pt>
                <c:pt idx="5433">
                  <c:v>39.294200000000018</c:v>
                </c:pt>
                <c:pt idx="5434">
                  <c:v>39.300900000000013</c:v>
                </c:pt>
                <c:pt idx="5435">
                  <c:v>39.305299999999988</c:v>
                </c:pt>
                <c:pt idx="5436">
                  <c:v>39.307400000000001</c:v>
                </c:pt>
                <c:pt idx="5437">
                  <c:v>39.30740000000003</c:v>
                </c:pt>
                <c:pt idx="5438">
                  <c:v>39.305499999999995</c:v>
                </c:pt>
                <c:pt idx="5439">
                  <c:v>39.301900000000018</c:v>
                </c:pt>
                <c:pt idx="5440">
                  <c:v>39.29679999999999</c:v>
                </c:pt>
                <c:pt idx="5441">
                  <c:v>39.290400000000005</c:v>
                </c:pt>
                <c:pt idx="5442">
                  <c:v>39.282900000000012</c:v>
                </c:pt>
                <c:pt idx="5443">
                  <c:v>39.274599999999992</c:v>
                </c:pt>
                <c:pt idx="5444">
                  <c:v>39.265600000000006</c:v>
                </c:pt>
                <c:pt idx="5445">
                  <c:v>39.256200000000007</c:v>
                </c:pt>
                <c:pt idx="5446">
                  <c:v>39.246600000000001</c:v>
                </c:pt>
                <c:pt idx="5447">
                  <c:v>39.23690000000002</c:v>
                </c:pt>
                <c:pt idx="5448">
                  <c:v>39.227499999999992</c:v>
                </c:pt>
                <c:pt idx="5449">
                  <c:v>39.218500000000006</c:v>
                </c:pt>
                <c:pt idx="5450">
                  <c:v>39.210100000000011</c:v>
                </c:pt>
                <c:pt idx="5451">
                  <c:v>39.202500000000015</c:v>
                </c:pt>
                <c:pt idx="5452">
                  <c:v>39.19610000000003</c:v>
                </c:pt>
                <c:pt idx="5453">
                  <c:v>39.190899999999999</c:v>
                </c:pt>
                <c:pt idx="5454">
                  <c:v>39.187200000000018</c:v>
                </c:pt>
                <c:pt idx="5455">
                  <c:v>39.185100000000006</c:v>
                </c:pt>
                <c:pt idx="5456">
                  <c:v>39.185000000000002</c:v>
                </c:pt>
                <c:pt idx="5457">
                  <c:v>39.187000000000012</c:v>
                </c:pt>
                <c:pt idx="5458">
                  <c:v>39.191200000000009</c:v>
                </c:pt>
                <c:pt idx="5459">
                  <c:v>39.197900000000004</c:v>
                </c:pt>
                <c:pt idx="5460">
                  <c:v>39.206999999999994</c:v>
                </c:pt>
                <c:pt idx="5461">
                  <c:v>39.218800000000016</c:v>
                </c:pt>
                <c:pt idx="5462">
                  <c:v>39.233300000000014</c:v>
                </c:pt>
                <c:pt idx="5463">
                  <c:v>39.250400000000013</c:v>
                </c:pt>
                <c:pt idx="5464">
                  <c:v>39.270200000000017</c:v>
                </c:pt>
                <c:pt idx="5465">
                  <c:v>39.292699999999996</c:v>
                </c:pt>
                <c:pt idx="5466">
                  <c:v>39.317700000000002</c:v>
                </c:pt>
                <c:pt idx="5467">
                  <c:v>39.345200000000034</c:v>
                </c:pt>
                <c:pt idx="5468">
                  <c:v>39.374899999999997</c:v>
                </c:pt>
                <c:pt idx="5469">
                  <c:v>39.406700000000029</c:v>
                </c:pt>
                <c:pt idx="5470">
                  <c:v>39.440400000000011</c:v>
                </c:pt>
                <c:pt idx="5471">
                  <c:v>39.475800000000021</c:v>
                </c:pt>
                <c:pt idx="5472">
                  <c:v>39.51260000000002</c:v>
                </c:pt>
                <c:pt idx="5473">
                  <c:v>39.550700000000006</c:v>
                </c:pt>
                <c:pt idx="5474">
                  <c:v>39.589700000000022</c:v>
                </c:pt>
                <c:pt idx="5475">
                  <c:v>39.629500000000007</c:v>
                </c:pt>
                <c:pt idx="5476">
                  <c:v>39.669800000000009</c:v>
                </c:pt>
                <c:pt idx="5477">
                  <c:v>39.710400000000021</c:v>
                </c:pt>
                <c:pt idx="5478">
                  <c:v>39.750900000000001</c:v>
                </c:pt>
                <c:pt idx="5479">
                  <c:v>39.791300000000007</c:v>
                </c:pt>
                <c:pt idx="5480">
                  <c:v>39.831199999999995</c:v>
                </c:pt>
                <c:pt idx="5481">
                  <c:v>39.870300000000015</c:v>
                </c:pt>
                <c:pt idx="5482">
                  <c:v>39.908600000000035</c:v>
                </c:pt>
                <c:pt idx="5483">
                  <c:v>39.945600000000013</c:v>
                </c:pt>
                <c:pt idx="5484">
                  <c:v>39.981300000000005</c:v>
                </c:pt>
                <c:pt idx="5485">
                  <c:v>40.015299999999996</c:v>
                </c:pt>
                <c:pt idx="5486">
                  <c:v>40.047500000000014</c:v>
                </c:pt>
                <c:pt idx="5487">
                  <c:v>40.077600000000018</c:v>
                </c:pt>
                <c:pt idx="5488">
                  <c:v>40.105500000000006</c:v>
                </c:pt>
                <c:pt idx="5489">
                  <c:v>40.130900000000025</c:v>
                </c:pt>
                <c:pt idx="5490">
                  <c:v>40.15379999999999</c:v>
                </c:pt>
                <c:pt idx="5491">
                  <c:v>40.174000000000007</c:v>
                </c:pt>
                <c:pt idx="5492">
                  <c:v>40.191400000000016</c:v>
                </c:pt>
                <c:pt idx="5493">
                  <c:v>40.205900000000014</c:v>
                </c:pt>
                <c:pt idx="5494">
                  <c:v>40.217700000000008</c:v>
                </c:pt>
                <c:pt idx="5495">
                  <c:v>40.226599999999991</c:v>
                </c:pt>
                <c:pt idx="5496">
                  <c:v>40.232700000000023</c:v>
                </c:pt>
                <c:pt idx="5497">
                  <c:v>40.236200000000025</c:v>
                </c:pt>
                <c:pt idx="5498">
                  <c:v>40.237200000000001</c:v>
                </c:pt>
                <c:pt idx="5499">
                  <c:v>40.235700000000008</c:v>
                </c:pt>
                <c:pt idx="5500">
                  <c:v>40.232100000000003</c:v>
                </c:pt>
                <c:pt idx="5501">
                  <c:v>40.226500000000016</c:v>
                </c:pt>
                <c:pt idx="5502">
                  <c:v>40.219100000000026</c:v>
                </c:pt>
                <c:pt idx="5503">
                  <c:v>40.210100000000011</c:v>
                </c:pt>
                <c:pt idx="5504">
                  <c:v>40.19980000000001</c:v>
                </c:pt>
                <c:pt idx="5505">
                  <c:v>40.188400000000001</c:v>
                </c:pt>
                <c:pt idx="5506">
                  <c:v>40.176200000000023</c:v>
                </c:pt>
                <c:pt idx="5507">
                  <c:v>40.163400000000024</c:v>
                </c:pt>
                <c:pt idx="5508">
                  <c:v>40.150200000000012</c:v>
                </c:pt>
                <c:pt idx="5509">
                  <c:v>40.136900000000026</c:v>
                </c:pt>
                <c:pt idx="5510">
                  <c:v>40.12360000000001</c:v>
                </c:pt>
                <c:pt idx="5511">
                  <c:v>40.110700000000008</c:v>
                </c:pt>
                <c:pt idx="5512">
                  <c:v>40.098400000000026</c:v>
                </c:pt>
                <c:pt idx="5513">
                  <c:v>40.086900000000014</c:v>
                </c:pt>
                <c:pt idx="5514">
                  <c:v>40.076400000000007</c:v>
                </c:pt>
                <c:pt idx="5515">
                  <c:v>40.067200000000014</c:v>
                </c:pt>
                <c:pt idx="5516">
                  <c:v>40.059500000000014</c:v>
                </c:pt>
                <c:pt idx="5517">
                  <c:v>40.053500000000014</c:v>
                </c:pt>
                <c:pt idx="5518">
                  <c:v>40.049499999999995</c:v>
                </c:pt>
                <c:pt idx="5519">
                  <c:v>40.047600000000017</c:v>
                </c:pt>
                <c:pt idx="5520">
                  <c:v>40.048000000000002</c:v>
                </c:pt>
                <c:pt idx="5521">
                  <c:v>40.050900000000013</c:v>
                </c:pt>
                <c:pt idx="5522">
                  <c:v>40.056500000000028</c:v>
                </c:pt>
                <c:pt idx="5523">
                  <c:v>40.064700000000016</c:v>
                </c:pt>
                <c:pt idx="5524">
                  <c:v>40.075700000000012</c:v>
                </c:pt>
                <c:pt idx="5525">
                  <c:v>40.089499999999987</c:v>
                </c:pt>
                <c:pt idx="5526">
                  <c:v>40.106099999999998</c:v>
                </c:pt>
                <c:pt idx="5527">
                  <c:v>40.125500000000017</c:v>
                </c:pt>
                <c:pt idx="5528">
                  <c:v>40.147500000000008</c:v>
                </c:pt>
                <c:pt idx="5529">
                  <c:v>40.172100000000029</c:v>
                </c:pt>
                <c:pt idx="5530">
                  <c:v>40.199099999999987</c:v>
                </c:pt>
                <c:pt idx="5531">
                  <c:v>40.228300000000019</c:v>
                </c:pt>
                <c:pt idx="5532">
                  <c:v>40.259600000000034</c:v>
                </c:pt>
                <c:pt idx="5533">
                  <c:v>40.292699999999996</c:v>
                </c:pt>
                <c:pt idx="5534">
                  <c:v>40.327500000000015</c:v>
                </c:pt>
                <c:pt idx="5535">
                  <c:v>40.363599999999991</c:v>
                </c:pt>
                <c:pt idx="5536">
                  <c:v>40.400800000000004</c:v>
                </c:pt>
                <c:pt idx="5537">
                  <c:v>40.439000000000021</c:v>
                </c:pt>
                <c:pt idx="5538">
                  <c:v>40.477900000000005</c:v>
                </c:pt>
                <c:pt idx="5539">
                  <c:v>40.517200000000031</c:v>
                </c:pt>
                <c:pt idx="5540">
                  <c:v>40.556600000000003</c:v>
                </c:pt>
                <c:pt idx="5541">
                  <c:v>40.596000000000004</c:v>
                </c:pt>
                <c:pt idx="5542">
                  <c:v>40.635200000000026</c:v>
                </c:pt>
                <c:pt idx="5543">
                  <c:v>40.6738</c:v>
                </c:pt>
                <c:pt idx="5544">
                  <c:v>40.711600000000004</c:v>
                </c:pt>
                <c:pt idx="5545">
                  <c:v>40.7483</c:v>
                </c:pt>
                <c:pt idx="5546">
                  <c:v>40.783800000000014</c:v>
                </c:pt>
                <c:pt idx="5547">
                  <c:v>40.817800000000034</c:v>
                </c:pt>
                <c:pt idx="5548">
                  <c:v>40.849900000000019</c:v>
                </c:pt>
                <c:pt idx="5549">
                  <c:v>40.880100000000027</c:v>
                </c:pt>
                <c:pt idx="5550">
                  <c:v>40.907900000000012</c:v>
                </c:pt>
                <c:pt idx="5551">
                  <c:v>40.933300000000003</c:v>
                </c:pt>
                <c:pt idx="5552">
                  <c:v>40.956000000000017</c:v>
                </c:pt>
                <c:pt idx="5553">
                  <c:v>40.975799999999992</c:v>
                </c:pt>
                <c:pt idx="5554">
                  <c:v>40.992500000000007</c:v>
                </c:pt>
                <c:pt idx="5555">
                  <c:v>41.006</c:v>
                </c:pt>
                <c:pt idx="5556">
                  <c:v>41.016300000000001</c:v>
                </c:pt>
                <c:pt idx="5557">
                  <c:v>41.023200000000031</c:v>
                </c:pt>
                <c:pt idx="5558">
                  <c:v>41.026800000000009</c:v>
                </c:pt>
                <c:pt idx="5559">
                  <c:v>41.027000000000015</c:v>
                </c:pt>
                <c:pt idx="5560">
                  <c:v>41.024000000000001</c:v>
                </c:pt>
                <c:pt idx="5561">
                  <c:v>41.017800000000022</c:v>
                </c:pt>
                <c:pt idx="5562">
                  <c:v>41.00860000000003</c:v>
                </c:pt>
                <c:pt idx="5563">
                  <c:v>40.996600000000001</c:v>
                </c:pt>
                <c:pt idx="5564">
                  <c:v>40.982000000000028</c:v>
                </c:pt>
                <c:pt idx="5565">
                  <c:v>40.965100000000007</c:v>
                </c:pt>
                <c:pt idx="5566">
                  <c:v>40.946100000000001</c:v>
                </c:pt>
                <c:pt idx="5567">
                  <c:v>40.925200000000018</c:v>
                </c:pt>
                <c:pt idx="5568">
                  <c:v>40.902900000000017</c:v>
                </c:pt>
                <c:pt idx="5569">
                  <c:v>40.879300000000029</c:v>
                </c:pt>
                <c:pt idx="5570">
                  <c:v>40.854800000000012</c:v>
                </c:pt>
                <c:pt idx="5571">
                  <c:v>40.829700000000003</c:v>
                </c:pt>
                <c:pt idx="5572">
                  <c:v>40.804400000000015</c:v>
                </c:pt>
                <c:pt idx="5573">
                  <c:v>40.7791</c:v>
                </c:pt>
                <c:pt idx="5574">
                  <c:v>40.754100000000022</c:v>
                </c:pt>
                <c:pt idx="5575">
                  <c:v>40.729899999999986</c:v>
                </c:pt>
                <c:pt idx="5576">
                  <c:v>40.706700000000012</c:v>
                </c:pt>
                <c:pt idx="5577">
                  <c:v>40.684800000000024</c:v>
                </c:pt>
                <c:pt idx="5578">
                  <c:v>40.664600000000007</c:v>
                </c:pt>
                <c:pt idx="5579">
                  <c:v>40.646300000000025</c:v>
                </c:pt>
                <c:pt idx="5580">
                  <c:v>40.630400000000009</c:v>
                </c:pt>
                <c:pt idx="5581">
                  <c:v>40.617000000000019</c:v>
                </c:pt>
                <c:pt idx="5582">
                  <c:v>40.606500000000011</c:v>
                </c:pt>
                <c:pt idx="5583">
                  <c:v>40.599000000000018</c:v>
                </c:pt>
                <c:pt idx="5584">
                  <c:v>40.594700000000017</c:v>
                </c:pt>
                <c:pt idx="5585">
                  <c:v>40.593899999999991</c:v>
                </c:pt>
                <c:pt idx="5586">
                  <c:v>40.596600000000024</c:v>
                </c:pt>
                <c:pt idx="5587">
                  <c:v>40.602900000000034</c:v>
                </c:pt>
                <c:pt idx="5588">
                  <c:v>40.612799999999993</c:v>
                </c:pt>
                <c:pt idx="5589">
                  <c:v>40.626400000000018</c:v>
                </c:pt>
                <c:pt idx="5590">
                  <c:v>40.643400000000014</c:v>
                </c:pt>
                <c:pt idx="5591">
                  <c:v>40.663900000000012</c:v>
                </c:pt>
                <c:pt idx="5592">
                  <c:v>40.687600000000032</c:v>
                </c:pt>
                <c:pt idx="5593">
                  <c:v>40.714300000000009</c:v>
                </c:pt>
                <c:pt idx="5594">
                  <c:v>40.743900000000025</c:v>
                </c:pt>
                <c:pt idx="5595">
                  <c:v>40.776100000000014</c:v>
                </c:pt>
                <c:pt idx="5596">
                  <c:v>40.810700000000026</c:v>
                </c:pt>
                <c:pt idx="5597">
                  <c:v>40.847300000000018</c:v>
                </c:pt>
                <c:pt idx="5598">
                  <c:v>40.885700000000014</c:v>
                </c:pt>
                <c:pt idx="5599">
                  <c:v>40.925600000000003</c:v>
                </c:pt>
                <c:pt idx="5600">
                  <c:v>40.966700000000003</c:v>
                </c:pt>
                <c:pt idx="5601">
                  <c:v>41.008900000000011</c:v>
                </c:pt>
                <c:pt idx="5602">
                  <c:v>41.051700000000011</c:v>
                </c:pt>
                <c:pt idx="5603">
                  <c:v>41.094799999999992</c:v>
                </c:pt>
                <c:pt idx="5604">
                  <c:v>41.138200000000012</c:v>
                </c:pt>
                <c:pt idx="5605">
                  <c:v>41.181299999999993</c:v>
                </c:pt>
                <c:pt idx="5606">
                  <c:v>41.224100000000021</c:v>
                </c:pt>
                <c:pt idx="5607">
                  <c:v>41.266100000000023</c:v>
                </c:pt>
                <c:pt idx="5608">
                  <c:v>41.30710000000002</c:v>
                </c:pt>
                <c:pt idx="5609">
                  <c:v>41.346900000000005</c:v>
                </c:pt>
                <c:pt idx="5610">
                  <c:v>41.385099999999994</c:v>
                </c:pt>
                <c:pt idx="5611">
                  <c:v>41.421600000000012</c:v>
                </c:pt>
                <c:pt idx="5612">
                  <c:v>41.456100000000021</c:v>
                </c:pt>
                <c:pt idx="5613">
                  <c:v>41.48830000000001</c:v>
                </c:pt>
                <c:pt idx="5614">
                  <c:v>41.518100000000004</c:v>
                </c:pt>
                <c:pt idx="5615">
                  <c:v>41.545400000000001</c:v>
                </c:pt>
                <c:pt idx="5616">
                  <c:v>41.569900000000018</c:v>
                </c:pt>
                <c:pt idx="5617">
                  <c:v>41.591600000000028</c:v>
                </c:pt>
                <c:pt idx="5618">
                  <c:v>41.610600000000005</c:v>
                </c:pt>
                <c:pt idx="5619">
                  <c:v>41.626600000000025</c:v>
                </c:pt>
                <c:pt idx="5620">
                  <c:v>41.639900000000011</c:v>
                </c:pt>
                <c:pt idx="5621">
                  <c:v>41.650500000000022</c:v>
                </c:pt>
                <c:pt idx="5622">
                  <c:v>41.658500000000032</c:v>
                </c:pt>
                <c:pt idx="5623">
                  <c:v>41.664100000000019</c:v>
                </c:pt>
                <c:pt idx="5624">
                  <c:v>41.667300000000012</c:v>
                </c:pt>
                <c:pt idx="5625">
                  <c:v>41.668499999999995</c:v>
                </c:pt>
                <c:pt idx="5626">
                  <c:v>41.6678</c:v>
                </c:pt>
                <c:pt idx="5627">
                  <c:v>41.66530000000003</c:v>
                </c:pt>
                <c:pt idx="5628">
                  <c:v>41.661400000000015</c:v>
                </c:pt>
                <c:pt idx="5629">
                  <c:v>41.656200000000013</c:v>
                </c:pt>
                <c:pt idx="5630">
                  <c:v>41.649900000000002</c:v>
                </c:pt>
                <c:pt idx="5631">
                  <c:v>41.642800000000022</c:v>
                </c:pt>
                <c:pt idx="5632">
                  <c:v>41.635000000000019</c:v>
                </c:pt>
                <c:pt idx="5633">
                  <c:v>41.626800000000003</c:v>
                </c:pt>
                <c:pt idx="5634">
                  <c:v>41.618400000000008</c:v>
                </c:pt>
                <c:pt idx="5635">
                  <c:v>41.60990000000001</c:v>
                </c:pt>
                <c:pt idx="5636">
                  <c:v>41.601600000000019</c:v>
                </c:pt>
                <c:pt idx="5637">
                  <c:v>41.593600000000009</c:v>
                </c:pt>
                <c:pt idx="5638">
                  <c:v>41.586299999999994</c:v>
                </c:pt>
                <c:pt idx="5639">
                  <c:v>41.579700000000031</c:v>
                </c:pt>
                <c:pt idx="5640">
                  <c:v>41.57419999999999</c:v>
                </c:pt>
                <c:pt idx="5641">
                  <c:v>41.569900000000018</c:v>
                </c:pt>
                <c:pt idx="5642">
                  <c:v>41.567100000000011</c:v>
                </c:pt>
                <c:pt idx="5643">
                  <c:v>41.565899999999999</c:v>
                </c:pt>
                <c:pt idx="5644">
                  <c:v>41.566700000000026</c:v>
                </c:pt>
                <c:pt idx="5645">
                  <c:v>41.569600000000008</c:v>
                </c:pt>
                <c:pt idx="5646">
                  <c:v>41.57480000000001</c:v>
                </c:pt>
                <c:pt idx="5647">
                  <c:v>41.58250000000001</c:v>
                </c:pt>
                <c:pt idx="5648">
                  <c:v>41.592800000000011</c:v>
                </c:pt>
                <c:pt idx="5649">
                  <c:v>41.60590000000002</c:v>
                </c:pt>
                <c:pt idx="5650">
                  <c:v>41.621900000000011</c:v>
                </c:pt>
                <c:pt idx="5651">
                  <c:v>41.64070000000001</c:v>
                </c:pt>
                <c:pt idx="5652">
                  <c:v>41.662500000000023</c:v>
                </c:pt>
                <c:pt idx="5653">
                  <c:v>41.687100000000015</c:v>
                </c:pt>
                <c:pt idx="5654">
                  <c:v>41.714600000000019</c:v>
                </c:pt>
                <c:pt idx="5655">
                  <c:v>41.744699999999995</c:v>
                </c:pt>
                <c:pt idx="5656">
                  <c:v>41.777500000000003</c:v>
                </c:pt>
                <c:pt idx="5657">
                  <c:v>41.812600000000032</c:v>
                </c:pt>
                <c:pt idx="5658">
                  <c:v>41.849900000000019</c:v>
                </c:pt>
                <c:pt idx="5659">
                  <c:v>41.889200000000017</c:v>
                </c:pt>
                <c:pt idx="5660">
                  <c:v>41.930299999999988</c:v>
                </c:pt>
                <c:pt idx="5661">
                  <c:v>41.972800000000007</c:v>
                </c:pt>
                <c:pt idx="5662">
                  <c:v>42.016500000000036</c:v>
                </c:pt>
                <c:pt idx="5663">
                  <c:v>42.061200000000014</c:v>
                </c:pt>
                <c:pt idx="5664">
                  <c:v>42.106600000000014</c:v>
                </c:pt>
                <c:pt idx="5665">
                  <c:v>42.1524</c:v>
                </c:pt>
                <c:pt idx="5666">
                  <c:v>42.198300000000017</c:v>
                </c:pt>
                <c:pt idx="5667">
                  <c:v>42.244200000000035</c:v>
                </c:pt>
                <c:pt idx="5668">
                  <c:v>42.289600000000007</c:v>
                </c:pt>
                <c:pt idx="5669">
                  <c:v>42.334400000000016</c:v>
                </c:pt>
                <c:pt idx="5670">
                  <c:v>42.378299999999996</c:v>
                </c:pt>
                <c:pt idx="5671">
                  <c:v>42.420900000000017</c:v>
                </c:pt>
                <c:pt idx="5672">
                  <c:v>42.462100000000021</c:v>
                </c:pt>
                <c:pt idx="5673">
                  <c:v>42.501499999999993</c:v>
                </c:pt>
                <c:pt idx="5674">
                  <c:v>42.539000000000016</c:v>
                </c:pt>
                <c:pt idx="5675">
                  <c:v>42.57419999999999</c:v>
                </c:pt>
                <c:pt idx="5676">
                  <c:v>42.606900000000024</c:v>
                </c:pt>
                <c:pt idx="5677">
                  <c:v>42.637000000000029</c:v>
                </c:pt>
                <c:pt idx="5678">
                  <c:v>42.664199999999994</c:v>
                </c:pt>
                <c:pt idx="5679">
                  <c:v>42.688500000000005</c:v>
                </c:pt>
                <c:pt idx="5680">
                  <c:v>42.709599999999995</c:v>
                </c:pt>
                <c:pt idx="5681">
                  <c:v>42.72750000000002</c:v>
                </c:pt>
                <c:pt idx="5682">
                  <c:v>42.742200000000025</c:v>
                </c:pt>
                <c:pt idx="5683">
                  <c:v>42.753800000000012</c:v>
                </c:pt>
                <c:pt idx="5684">
                  <c:v>42.762100000000004</c:v>
                </c:pt>
                <c:pt idx="5685">
                  <c:v>42.767500000000013</c:v>
                </c:pt>
                <c:pt idx="5686">
                  <c:v>42.769900000000007</c:v>
                </c:pt>
                <c:pt idx="5687">
                  <c:v>42.769500000000022</c:v>
                </c:pt>
                <c:pt idx="5688">
                  <c:v>42.766700000000014</c:v>
                </c:pt>
                <c:pt idx="5689">
                  <c:v>42.761500000000012</c:v>
                </c:pt>
                <c:pt idx="5690">
                  <c:v>42.754199999999997</c:v>
                </c:pt>
                <c:pt idx="5691">
                  <c:v>42.745200000000011</c:v>
                </c:pt>
                <c:pt idx="5692">
                  <c:v>42.734600000000029</c:v>
                </c:pt>
                <c:pt idx="5693">
                  <c:v>42.722800000000007</c:v>
                </c:pt>
                <c:pt idx="5694">
                  <c:v>42.710000000000008</c:v>
                </c:pt>
                <c:pt idx="5695">
                  <c:v>42.696499999999986</c:v>
                </c:pt>
                <c:pt idx="5696">
                  <c:v>42.682700000000011</c:v>
                </c:pt>
                <c:pt idx="5697">
                  <c:v>42.66870000000003</c:v>
                </c:pt>
                <c:pt idx="5698">
                  <c:v>42.654799999999994</c:v>
                </c:pt>
                <c:pt idx="5699">
                  <c:v>42.641400000000004</c:v>
                </c:pt>
                <c:pt idx="5700">
                  <c:v>42.628700000000009</c:v>
                </c:pt>
                <c:pt idx="5701">
                  <c:v>42.616900000000015</c:v>
                </c:pt>
                <c:pt idx="5702">
                  <c:v>42.606300000000033</c:v>
                </c:pt>
                <c:pt idx="5703">
                  <c:v>42.597100000000012</c:v>
                </c:pt>
                <c:pt idx="5704">
                  <c:v>42.589600000000019</c:v>
                </c:pt>
                <c:pt idx="5705">
                  <c:v>42.584100000000007</c:v>
                </c:pt>
                <c:pt idx="5706">
                  <c:v>42.580700000000007</c:v>
                </c:pt>
                <c:pt idx="5707">
                  <c:v>42.579500000000024</c:v>
                </c:pt>
                <c:pt idx="5708">
                  <c:v>42.580900000000014</c:v>
                </c:pt>
                <c:pt idx="5709">
                  <c:v>42.585000000000008</c:v>
                </c:pt>
                <c:pt idx="5710">
                  <c:v>42.591800000000006</c:v>
                </c:pt>
                <c:pt idx="5711">
                  <c:v>42.601600000000019</c:v>
                </c:pt>
                <c:pt idx="5712">
                  <c:v>42.614200000000011</c:v>
                </c:pt>
                <c:pt idx="5713">
                  <c:v>42.629899999999992</c:v>
                </c:pt>
                <c:pt idx="5714">
                  <c:v>42.648500000000013</c:v>
                </c:pt>
                <c:pt idx="5715">
                  <c:v>42.669999999999987</c:v>
                </c:pt>
                <c:pt idx="5716">
                  <c:v>42.694400000000002</c:v>
                </c:pt>
                <c:pt idx="5717">
                  <c:v>42.72150000000002</c:v>
                </c:pt>
                <c:pt idx="5718">
                  <c:v>42.751300000000015</c:v>
                </c:pt>
                <c:pt idx="5719">
                  <c:v>42.783500000000004</c:v>
                </c:pt>
                <c:pt idx="5720">
                  <c:v>42.817900000000009</c:v>
                </c:pt>
                <c:pt idx="5721">
                  <c:v>42.854500000000002</c:v>
                </c:pt>
                <c:pt idx="5722">
                  <c:v>42.892900000000026</c:v>
                </c:pt>
                <c:pt idx="5723">
                  <c:v>42.932999999999993</c:v>
                </c:pt>
                <c:pt idx="5724">
                  <c:v>42.974400000000031</c:v>
                </c:pt>
                <c:pt idx="5725">
                  <c:v>43.017099999999999</c:v>
                </c:pt>
                <c:pt idx="5726">
                  <c:v>43.060600000000022</c:v>
                </c:pt>
                <c:pt idx="5727">
                  <c:v>43.104900000000015</c:v>
                </c:pt>
                <c:pt idx="5728">
                  <c:v>43.149699999999996</c:v>
                </c:pt>
                <c:pt idx="5729">
                  <c:v>43.194800000000015</c:v>
                </c:pt>
                <c:pt idx="5730">
                  <c:v>43.239800000000002</c:v>
                </c:pt>
                <c:pt idx="5731">
                  <c:v>43.284600000000012</c:v>
                </c:pt>
                <c:pt idx="5732">
                  <c:v>43.329000000000036</c:v>
                </c:pt>
                <c:pt idx="5733">
                  <c:v>43.372600000000006</c:v>
                </c:pt>
                <c:pt idx="5734">
                  <c:v>43.41530000000003</c:v>
                </c:pt>
                <c:pt idx="5735">
                  <c:v>43.45689999999999</c:v>
                </c:pt>
                <c:pt idx="5736">
                  <c:v>43.497000000000014</c:v>
                </c:pt>
                <c:pt idx="5737">
                  <c:v>43.535500000000013</c:v>
                </c:pt>
                <c:pt idx="5738">
                  <c:v>43.572200000000009</c:v>
                </c:pt>
                <c:pt idx="5739">
                  <c:v>43.606800000000021</c:v>
                </c:pt>
                <c:pt idx="5740">
                  <c:v>43.639199999999988</c:v>
                </c:pt>
                <c:pt idx="5741">
                  <c:v>43.669100000000014</c:v>
                </c:pt>
                <c:pt idx="5742">
                  <c:v>43.696500000000015</c:v>
                </c:pt>
                <c:pt idx="5743">
                  <c:v>43.72120000000001</c:v>
                </c:pt>
                <c:pt idx="5744">
                  <c:v>43.743100000000027</c:v>
                </c:pt>
                <c:pt idx="5745">
                  <c:v>43.762200000000007</c:v>
                </c:pt>
                <c:pt idx="5746">
                  <c:v>43.778500000000008</c:v>
                </c:pt>
                <c:pt idx="5747">
                  <c:v>43.79200000000003</c:v>
                </c:pt>
                <c:pt idx="5748">
                  <c:v>43.802700000000016</c:v>
                </c:pt>
                <c:pt idx="5749">
                  <c:v>43.810800000000029</c:v>
                </c:pt>
                <c:pt idx="5750">
                  <c:v>43.816399999999987</c:v>
                </c:pt>
                <c:pt idx="5751">
                  <c:v>43.819600000000008</c:v>
                </c:pt>
                <c:pt idx="5752">
                  <c:v>43.820600000000013</c:v>
                </c:pt>
                <c:pt idx="5753">
                  <c:v>43.819600000000008</c:v>
                </c:pt>
                <c:pt idx="5754">
                  <c:v>43.816900000000004</c:v>
                </c:pt>
                <c:pt idx="5755">
                  <c:v>43.8125</c:v>
                </c:pt>
                <c:pt idx="5756">
                  <c:v>43.80680000000001</c:v>
                </c:pt>
                <c:pt idx="5757">
                  <c:v>43.800100000000015</c:v>
                </c:pt>
                <c:pt idx="5758">
                  <c:v>43.792400000000015</c:v>
                </c:pt>
                <c:pt idx="5759">
                  <c:v>43.78400000000002</c:v>
                </c:pt>
                <c:pt idx="5760">
                  <c:v>43.775299999999987</c:v>
                </c:pt>
                <c:pt idx="5761">
                  <c:v>43.766400000000004</c:v>
                </c:pt>
                <c:pt idx="5762">
                  <c:v>43.757500000000022</c:v>
                </c:pt>
                <c:pt idx="5763">
                  <c:v>43.748999999999995</c:v>
                </c:pt>
                <c:pt idx="5764">
                  <c:v>43.741000000000014</c:v>
                </c:pt>
                <c:pt idx="5765">
                  <c:v>43.733800000000002</c:v>
                </c:pt>
                <c:pt idx="5766">
                  <c:v>43.727600000000024</c:v>
                </c:pt>
                <c:pt idx="5767">
                  <c:v>43.722800000000035</c:v>
                </c:pt>
                <c:pt idx="5768">
                  <c:v>43.719400000000007</c:v>
                </c:pt>
                <c:pt idx="5769">
                  <c:v>43.717800000000011</c:v>
                </c:pt>
                <c:pt idx="5770">
                  <c:v>43.718199999999996</c:v>
                </c:pt>
                <c:pt idx="5771">
                  <c:v>43.7209</c:v>
                </c:pt>
                <c:pt idx="5772">
                  <c:v>43.725800000000021</c:v>
                </c:pt>
                <c:pt idx="5773">
                  <c:v>43.733400000000017</c:v>
                </c:pt>
                <c:pt idx="5774">
                  <c:v>43.743600000000015</c:v>
                </c:pt>
                <c:pt idx="5775">
                  <c:v>43.756499999999988</c:v>
                </c:pt>
                <c:pt idx="5776">
                  <c:v>43.772300000000001</c:v>
                </c:pt>
                <c:pt idx="5777">
                  <c:v>43.790900000000022</c:v>
                </c:pt>
                <c:pt idx="5778">
                  <c:v>43.812299999999993</c:v>
                </c:pt>
                <c:pt idx="5779">
                  <c:v>43.836400000000026</c:v>
                </c:pt>
                <c:pt idx="5780">
                  <c:v>43.863200000000006</c:v>
                </c:pt>
                <c:pt idx="5781">
                  <c:v>43.892400000000009</c:v>
                </c:pt>
                <c:pt idx="5782">
                  <c:v>43.924000000000035</c:v>
                </c:pt>
                <c:pt idx="5783">
                  <c:v>43.957700000000017</c:v>
                </c:pt>
                <c:pt idx="5784">
                  <c:v>43.993300000000005</c:v>
                </c:pt>
                <c:pt idx="5785">
                  <c:v>44.030599999999993</c:v>
                </c:pt>
                <c:pt idx="5786">
                  <c:v>44.069299999999998</c:v>
                </c:pt>
                <c:pt idx="5787">
                  <c:v>44.109200000000016</c:v>
                </c:pt>
                <c:pt idx="5788">
                  <c:v>44.150100000000009</c:v>
                </c:pt>
                <c:pt idx="5789">
                  <c:v>44.191700000000026</c:v>
                </c:pt>
                <c:pt idx="5790">
                  <c:v>44.233800000000002</c:v>
                </c:pt>
                <c:pt idx="5791">
                  <c:v>44.27600000000001</c:v>
                </c:pt>
                <c:pt idx="5792">
                  <c:v>44.318300000000022</c:v>
                </c:pt>
                <c:pt idx="5793">
                  <c:v>44.360299999999995</c:v>
                </c:pt>
                <c:pt idx="5794">
                  <c:v>44.401700000000005</c:v>
                </c:pt>
                <c:pt idx="5795">
                  <c:v>44.442499999999995</c:v>
                </c:pt>
                <c:pt idx="5796">
                  <c:v>44.482300000000009</c:v>
                </c:pt>
                <c:pt idx="5797">
                  <c:v>44.520800000000037</c:v>
                </c:pt>
                <c:pt idx="5798">
                  <c:v>44.557900000000018</c:v>
                </c:pt>
                <c:pt idx="5799">
                  <c:v>44.593300000000028</c:v>
                </c:pt>
                <c:pt idx="5800">
                  <c:v>44.6267</c:v>
                </c:pt>
                <c:pt idx="5801">
                  <c:v>44.658100000000019</c:v>
                </c:pt>
                <c:pt idx="5802">
                  <c:v>44.687000000000012</c:v>
                </c:pt>
                <c:pt idx="5803">
                  <c:v>44.71350000000001</c:v>
                </c:pt>
                <c:pt idx="5804">
                  <c:v>44.73720000000003</c:v>
                </c:pt>
                <c:pt idx="5805">
                  <c:v>44.758100000000013</c:v>
                </c:pt>
                <c:pt idx="5806">
                  <c:v>44.77600000000001</c:v>
                </c:pt>
                <c:pt idx="5807">
                  <c:v>44.791000000000025</c:v>
                </c:pt>
                <c:pt idx="5808">
                  <c:v>44.802999999999997</c:v>
                </c:pt>
                <c:pt idx="5809">
                  <c:v>44.811900000000009</c:v>
                </c:pt>
                <c:pt idx="5810">
                  <c:v>44.817900000000009</c:v>
                </c:pt>
                <c:pt idx="5811">
                  <c:v>44.820999999999998</c:v>
                </c:pt>
                <c:pt idx="5812">
                  <c:v>44.821400000000011</c:v>
                </c:pt>
                <c:pt idx="5813">
                  <c:v>44.819199999999995</c:v>
                </c:pt>
                <c:pt idx="5814">
                  <c:v>44.81450000000001</c:v>
                </c:pt>
                <c:pt idx="5815">
                  <c:v>44.807700000000011</c:v>
                </c:pt>
                <c:pt idx="5816">
                  <c:v>44.798900000000003</c:v>
                </c:pt>
                <c:pt idx="5817">
                  <c:v>44.788300000000021</c:v>
                </c:pt>
                <c:pt idx="5818">
                  <c:v>44.776200000000017</c:v>
                </c:pt>
                <c:pt idx="5819">
                  <c:v>44.76290000000003</c:v>
                </c:pt>
                <c:pt idx="5820">
                  <c:v>44.74860000000001</c:v>
                </c:pt>
                <c:pt idx="5821">
                  <c:v>44.733500000000021</c:v>
                </c:pt>
                <c:pt idx="5822">
                  <c:v>44.717900000000014</c:v>
                </c:pt>
                <c:pt idx="5823">
                  <c:v>44.702100000000002</c:v>
                </c:pt>
                <c:pt idx="5824">
                  <c:v>44.686300000000017</c:v>
                </c:pt>
                <c:pt idx="5825">
                  <c:v>44.670700000000011</c:v>
                </c:pt>
                <c:pt idx="5826">
                  <c:v>44.655700000000024</c:v>
                </c:pt>
                <c:pt idx="5827">
                  <c:v>44.641400000000033</c:v>
                </c:pt>
                <c:pt idx="5828">
                  <c:v>44.628199999999993</c:v>
                </c:pt>
                <c:pt idx="5829">
                  <c:v>44.616200000000021</c:v>
                </c:pt>
                <c:pt idx="5830">
                  <c:v>44.605700000000013</c:v>
                </c:pt>
                <c:pt idx="5831">
                  <c:v>44.597000000000008</c:v>
                </c:pt>
                <c:pt idx="5832">
                  <c:v>44.590300000000013</c:v>
                </c:pt>
                <c:pt idx="5833">
                  <c:v>44.585800000000006</c:v>
                </c:pt>
                <c:pt idx="5834">
                  <c:v>44.583800000000025</c:v>
                </c:pt>
                <c:pt idx="5835">
                  <c:v>44.584300000000013</c:v>
                </c:pt>
                <c:pt idx="5836">
                  <c:v>44.587500000000006</c:v>
                </c:pt>
                <c:pt idx="5837">
                  <c:v>44.593600000000009</c:v>
                </c:pt>
                <c:pt idx="5838">
                  <c:v>44.602699999999999</c:v>
                </c:pt>
                <c:pt idx="5839">
                  <c:v>44.614700000000028</c:v>
                </c:pt>
                <c:pt idx="5840">
                  <c:v>44.629700000000014</c:v>
                </c:pt>
                <c:pt idx="5841">
                  <c:v>44.647600000000011</c:v>
                </c:pt>
                <c:pt idx="5842">
                  <c:v>44.66840000000002</c:v>
                </c:pt>
                <c:pt idx="5843">
                  <c:v>44.692000000000007</c:v>
                </c:pt>
                <c:pt idx="5844">
                  <c:v>44.718200000000024</c:v>
                </c:pt>
                <c:pt idx="5845">
                  <c:v>44.746800000000007</c:v>
                </c:pt>
                <c:pt idx="5846">
                  <c:v>44.77770000000001</c:v>
                </c:pt>
                <c:pt idx="5847">
                  <c:v>44.810600000000022</c:v>
                </c:pt>
                <c:pt idx="5848">
                  <c:v>44.845300000000009</c:v>
                </c:pt>
                <c:pt idx="5849">
                  <c:v>44.88160000000002</c:v>
                </c:pt>
                <c:pt idx="5850">
                  <c:v>44.919099999999986</c:v>
                </c:pt>
                <c:pt idx="5851">
                  <c:v>44.957700000000017</c:v>
                </c:pt>
                <c:pt idx="5852">
                  <c:v>44.997000000000014</c:v>
                </c:pt>
                <c:pt idx="5853">
                  <c:v>45.036799999999999</c:v>
                </c:pt>
                <c:pt idx="5854">
                  <c:v>45.076900000000023</c:v>
                </c:pt>
                <c:pt idx="5855">
                  <c:v>45.11699999999999</c:v>
                </c:pt>
                <c:pt idx="5856">
                  <c:v>45.156700000000001</c:v>
                </c:pt>
                <c:pt idx="5857">
                  <c:v>45.196000000000026</c:v>
                </c:pt>
                <c:pt idx="5858">
                  <c:v>45.234499999999997</c:v>
                </c:pt>
                <c:pt idx="5859">
                  <c:v>45.271900000000016</c:v>
                </c:pt>
                <c:pt idx="5860">
                  <c:v>45.308099999999996</c:v>
                </c:pt>
                <c:pt idx="5861">
                  <c:v>45.342700000000008</c:v>
                </c:pt>
                <c:pt idx="5862">
                  <c:v>45.37560000000002</c:v>
                </c:pt>
                <c:pt idx="5863">
                  <c:v>45.406499999999994</c:v>
                </c:pt>
                <c:pt idx="5864">
                  <c:v>45.435200000000009</c:v>
                </c:pt>
                <c:pt idx="5865">
                  <c:v>45.461500000000001</c:v>
                </c:pt>
                <c:pt idx="5866">
                  <c:v>45.48520000000002</c:v>
                </c:pt>
                <c:pt idx="5867">
                  <c:v>45.506200000000035</c:v>
                </c:pt>
                <c:pt idx="5868">
                  <c:v>45.524400000000014</c:v>
                </c:pt>
                <c:pt idx="5869">
                  <c:v>45.539600000000007</c:v>
                </c:pt>
                <c:pt idx="5870">
                  <c:v>45.551799999999986</c:v>
                </c:pt>
                <c:pt idx="5871">
                  <c:v>45.561000000000007</c:v>
                </c:pt>
                <c:pt idx="5872">
                  <c:v>45.567200000000014</c:v>
                </c:pt>
                <c:pt idx="5873">
                  <c:v>45.570600000000013</c:v>
                </c:pt>
                <c:pt idx="5874">
                  <c:v>45.57110000000003</c:v>
                </c:pt>
                <c:pt idx="5875">
                  <c:v>45.568900000000014</c:v>
                </c:pt>
                <c:pt idx="5876">
                  <c:v>45.564300000000003</c:v>
                </c:pt>
                <c:pt idx="5877">
                  <c:v>45.557300000000026</c:v>
                </c:pt>
                <c:pt idx="5878">
                  <c:v>45.548200000000008</c:v>
                </c:pt>
                <c:pt idx="5879">
                  <c:v>45.537200000000013</c:v>
                </c:pt>
                <c:pt idx="5880">
                  <c:v>45.524699999999996</c:v>
                </c:pt>
                <c:pt idx="5881">
                  <c:v>45.510700000000014</c:v>
                </c:pt>
                <c:pt idx="5882">
                  <c:v>45.495600000000024</c:v>
                </c:pt>
                <c:pt idx="5883">
                  <c:v>45.479600000000005</c:v>
                </c:pt>
                <c:pt idx="5884">
                  <c:v>45.463000000000022</c:v>
                </c:pt>
                <c:pt idx="5885">
                  <c:v>45.445999999999998</c:v>
                </c:pt>
                <c:pt idx="5886">
                  <c:v>45.429000000000002</c:v>
                </c:pt>
                <c:pt idx="5887">
                  <c:v>45.412100000000009</c:v>
                </c:pt>
                <c:pt idx="5888">
                  <c:v>45.395499999999998</c:v>
                </c:pt>
                <c:pt idx="5889">
                  <c:v>45.379700000000014</c:v>
                </c:pt>
                <c:pt idx="5890">
                  <c:v>45.364699999999999</c:v>
                </c:pt>
                <c:pt idx="5891">
                  <c:v>45.350900000000024</c:v>
                </c:pt>
                <c:pt idx="5892">
                  <c:v>45.33850000000001</c:v>
                </c:pt>
                <c:pt idx="5893">
                  <c:v>45.327699999999993</c:v>
                </c:pt>
                <c:pt idx="5894">
                  <c:v>45.31880000000001</c:v>
                </c:pt>
                <c:pt idx="5895">
                  <c:v>45.312000000000012</c:v>
                </c:pt>
                <c:pt idx="5896">
                  <c:v>45.307400000000001</c:v>
                </c:pt>
                <c:pt idx="5897">
                  <c:v>45.305300000000017</c:v>
                </c:pt>
                <c:pt idx="5898">
                  <c:v>45.305900000000008</c:v>
                </c:pt>
                <c:pt idx="5899">
                  <c:v>45.309100000000029</c:v>
                </c:pt>
                <c:pt idx="5900">
                  <c:v>45.315200000000004</c:v>
                </c:pt>
                <c:pt idx="5901">
                  <c:v>45.324200000000019</c:v>
                </c:pt>
                <c:pt idx="5902">
                  <c:v>45.336100000000016</c:v>
                </c:pt>
                <c:pt idx="5903">
                  <c:v>45.350799999999992</c:v>
                </c:pt>
                <c:pt idx="5904">
                  <c:v>45.368400000000008</c:v>
                </c:pt>
                <c:pt idx="5905">
                  <c:v>45.3887</c:v>
                </c:pt>
                <c:pt idx="5906">
                  <c:v>45.411700000000025</c:v>
                </c:pt>
                <c:pt idx="5907">
                  <c:v>45.437100000000015</c:v>
                </c:pt>
                <c:pt idx="5908">
                  <c:v>45.4649</c:v>
                </c:pt>
                <c:pt idx="5909">
                  <c:v>45.494800000000026</c:v>
                </c:pt>
                <c:pt idx="5910">
                  <c:v>45.526600000000002</c:v>
                </c:pt>
                <c:pt idx="5911">
                  <c:v>45.560200000000009</c:v>
                </c:pt>
                <c:pt idx="5912">
                  <c:v>45.595200000000034</c:v>
                </c:pt>
                <c:pt idx="5913">
                  <c:v>45.631599999999992</c:v>
                </c:pt>
                <c:pt idx="5914">
                  <c:v>45.669000000000011</c:v>
                </c:pt>
                <c:pt idx="5915">
                  <c:v>45.707300000000004</c:v>
                </c:pt>
                <c:pt idx="5916">
                  <c:v>45.746300000000019</c:v>
                </c:pt>
                <c:pt idx="5917">
                  <c:v>45.785600000000017</c:v>
                </c:pt>
                <c:pt idx="5918">
                  <c:v>45.825099999999992</c:v>
                </c:pt>
                <c:pt idx="5919">
                  <c:v>45.864500000000021</c:v>
                </c:pt>
                <c:pt idx="5920">
                  <c:v>45.903699999999986</c:v>
                </c:pt>
                <c:pt idx="5921">
                  <c:v>45.942400000000021</c:v>
                </c:pt>
                <c:pt idx="5922">
                  <c:v>45.980400000000031</c:v>
                </c:pt>
                <c:pt idx="5923">
                  <c:v>46.017300000000006</c:v>
                </c:pt>
                <c:pt idx="5924">
                  <c:v>46.053100000000029</c:v>
                </c:pt>
                <c:pt idx="5925">
                  <c:v>46.087500000000006</c:v>
                </c:pt>
                <c:pt idx="5926">
                  <c:v>46.120300000000015</c:v>
                </c:pt>
                <c:pt idx="5927">
                  <c:v>46.151200000000017</c:v>
                </c:pt>
                <c:pt idx="5928">
                  <c:v>46.18010000000001</c:v>
                </c:pt>
                <c:pt idx="5929">
                  <c:v>46.206800000000015</c:v>
                </c:pt>
                <c:pt idx="5930">
                  <c:v>46.231099999999998</c:v>
                </c:pt>
                <c:pt idx="5931">
                  <c:v>46.253000000000014</c:v>
                </c:pt>
                <c:pt idx="5932">
                  <c:v>46.272400000000033</c:v>
                </c:pt>
                <c:pt idx="5933">
                  <c:v>46.289199999999994</c:v>
                </c:pt>
                <c:pt idx="5934">
                  <c:v>46.303300000000007</c:v>
                </c:pt>
                <c:pt idx="5935">
                  <c:v>46.314899999999994</c:v>
                </c:pt>
                <c:pt idx="5936">
                  <c:v>46.324000000000012</c:v>
                </c:pt>
                <c:pt idx="5937">
                  <c:v>46.330700000000036</c:v>
                </c:pt>
                <c:pt idx="5938">
                  <c:v>46.335100000000011</c:v>
                </c:pt>
                <c:pt idx="5939">
                  <c:v>46.337300000000027</c:v>
                </c:pt>
                <c:pt idx="5940">
                  <c:v>46.337600000000009</c:v>
                </c:pt>
                <c:pt idx="5941">
                  <c:v>46.336200000000019</c:v>
                </c:pt>
                <c:pt idx="5942">
                  <c:v>46.33310000000003</c:v>
                </c:pt>
                <c:pt idx="5943">
                  <c:v>46.328699999999998</c:v>
                </c:pt>
                <c:pt idx="5944">
                  <c:v>46.323200000000014</c:v>
                </c:pt>
                <c:pt idx="5945">
                  <c:v>46.316800000000001</c:v>
                </c:pt>
                <c:pt idx="5946">
                  <c:v>46.309700000000021</c:v>
                </c:pt>
                <c:pt idx="5947">
                  <c:v>46.302200000000028</c:v>
                </c:pt>
                <c:pt idx="5948">
                  <c:v>46.294399999999996</c:v>
                </c:pt>
                <c:pt idx="5949">
                  <c:v>46.286600000000021</c:v>
                </c:pt>
                <c:pt idx="5950">
                  <c:v>46.278999999999996</c:v>
                </c:pt>
                <c:pt idx="5951">
                  <c:v>46.271800000000013</c:v>
                </c:pt>
                <c:pt idx="5952">
                  <c:v>46.265300000000025</c:v>
                </c:pt>
                <c:pt idx="5953">
                  <c:v>46.259600000000006</c:v>
                </c:pt>
                <c:pt idx="5954">
                  <c:v>46.255000000000024</c:v>
                </c:pt>
                <c:pt idx="5955">
                  <c:v>46.2517</c:v>
                </c:pt>
                <c:pt idx="5956">
                  <c:v>46.249900000000025</c:v>
                </c:pt>
                <c:pt idx="5957">
                  <c:v>46.249900000000025</c:v>
                </c:pt>
                <c:pt idx="5958">
                  <c:v>46.251800000000003</c:v>
                </c:pt>
                <c:pt idx="5959">
                  <c:v>46.255900000000025</c:v>
                </c:pt>
                <c:pt idx="5960">
                  <c:v>46.26230000000001</c:v>
                </c:pt>
                <c:pt idx="5961">
                  <c:v>46.271200000000022</c:v>
                </c:pt>
                <c:pt idx="5962">
                  <c:v>46.282700000000034</c:v>
                </c:pt>
                <c:pt idx="5963">
                  <c:v>46.296999999999997</c:v>
                </c:pt>
                <c:pt idx="5964">
                  <c:v>46.314000000000021</c:v>
                </c:pt>
                <c:pt idx="5965">
                  <c:v>46.333799999999997</c:v>
                </c:pt>
                <c:pt idx="5966">
                  <c:v>46.356500000000011</c:v>
                </c:pt>
                <c:pt idx="5967">
                  <c:v>46.38190000000003</c:v>
                </c:pt>
                <c:pt idx="5968">
                  <c:v>46.41</c:v>
                </c:pt>
                <c:pt idx="5969">
                  <c:v>46.440700000000021</c:v>
                </c:pt>
                <c:pt idx="5970">
                  <c:v>46.473800000000011</c:v>
                </c:pt>
                <c:pt idx="5971">
                  <c:v>46.509100000000018</c:v>
                </c:pt>
                <c:pt idx="5972">
                  <c:v>46.546600000000012</c:v>
                </c:pt>
                <c:pt idx="5973">
                  <c:v>46.585900000000009</c:v>
                </c:pt>
                <c:pt idx="5974">
                  <c:v>46.626800000000003</c:v>
                </c:pt>
                <c:pt idx="5975">
                  <c:v>46.669199999999989</c:v>
                </c:pt>
                <c:pt idx="5976">
                  <c:v>46.712700000000012</c:v>
                </c:pt>
                <c:pt idx="5977">
                  <c:v>46.757100000000037</c:v>
                </c:pt>
                <c:pt idx="5978">
                  <c:v>46.802300000000002</c:v>
                </c:pt>
                <c:pt idx="5979">
                  <c:v>46.84790000000001</c:v>
                </c:pt>
                <c:pt idx="5980">
                  <c:v>46.893799999999999</c:v>
                </c:pt>
                <c:pt idx="5981">
                  <c:v>46.939700000000016</c:v>
                </c:pt>
                <c:pt idx="5982">
                  <c:v>46.985300000000024</c:v>
                </c:pt>
                <c:pt idx="5983">
                  <c:v>47.030400000000014</c:v>
                </c:pt>
                <c:pt idx="5984">
                  <c:v>47.074900000000014</c:v>
                </c:pt>
                <c:pt idx="5985">
                  <c:v>47.118400000000008</c:v>
                </c:pt>
                <c:pt idx="5986">
                  <c:v>47.160800000000023</c:v>
                </c:pt>
                <c:pt idx="5987">
                  <c:v>47.20180000000002</c:v>
                </c:pt>
                <c:pt idx="5988">
                  <c:v>47.241199999999992</c:v>
                </c:pt>
                <c:pt idx="5989">
                  <c:v>47.278800000000018</c:v>
                </c:pt>
                <c:pt idx="5990">
                  <c:v>47.314400000000006</c:v>
                </c:pt>
                <c:pt idx="5991">
                  <c:v>47.347800000000007</c:v>
                </c:pt>
                <c:pt idx="5992">
                  <c:v>47.378800000000012</c:v>
                </c:pt>
                <c:pt idx="5993">
                  <c:v>47.407399999999996</c:v>
                </c:pt>
                <c:pt idx="5994">
                  <c:v>47.433400000000006</c:v>
                </c:pt>
                <c:pt idx="5995">
                  <c:v>47.456700000000012</c:v>
                </c:pt>
                <c:pt idx="5996">
                  <c:v>47.477300000000014</c:v>
                </c:pt>
                <c:pt idx="5997">
                  <c:v>47.495100000000036</c:v>
                </c:pt>
                <c:pt idx="5998">
                  <c:v>47.510099999999994</c:v>
                </c:pt>
                <c:pt idx="5999">
                  <c:v>47.522500000000008</c:v>
                </c:pt>
                <c:pt idx="6000">
                  <c:v>47.532299999999992</c:v>
                </c:pt>
                <c:pt idx="6001">
                  <c:v>47.539600000000007</c:v>
                </c:pt>
                <c:pt idx="6002">
                  <c:v>47.544600000000031</c:v>
                </c:pt>
                <c:pt idx="6003">
                  <c:v>47.547300000000007</c:v>
                </c:pt>
                <c:pt idx="6004">
                  <c:v>47.548100000000005</c:v>
                </c:pt>
                <c:pt idx="6005">
                  <c:v>47.5471</c:v>
                </c:pt>
                <c:pt idx="6006">
                  <c:v>47.544499999999999</c:v>
                </c:pt>
                <c:pt idx="6007">
                  <c:v>47.540500000000009</c:v>
                </c:pt>
                <c:pt idx="6008">
                  <c:v>47.535500000000013</c:v>
                </c:pt>
                <c:pt idx="6009">
                  <c:v>47.52970000000002</c:v>
                </c:pt>
                <c:pt idx="6010">
                  <c:v>47.523300000000006</c:v>
                </c:pt>
                <c:pt idx="6011">
                  <c:v>47.516500000000008</c:v>
                </c:pt>
                <c:pt idx="6012">
                  <c:v>47.509700000000009</c:v>
                </c:pt>
                <c:pt idx="6013">
                  <c:v>47.503100000000018</c:v>
                </c:pt>
                <c:pt idx="6014">
                  <c:v>47.497000000000014</c:v>
                </c:pt>
                <c:pt idx="6015">
                  <c:v>47.491600000000005</c:v>
                </c:pt>
                <c:pt idx="6016">
                  <c:v>47.487300000000005</c:v>
                </c:pt>
                <c:pt idx="6017">
                  <c:v>47.484200000000016</c:v>
                </c:pt>
                <c:pt idx="6018">
                  <c:v>47.482699999999994</c:v>
                </c:pt>
                <c:pt idx="6019">
                  <c:v>47.483100000000007</c:v>
                </c:pt>
                <c:pt idx="6020">
                  <c:v>47.485500000000002</c:v>
                </c:pt>
                <c:pt idx="6021">
                  <c:v>47.490300000000019</c:v>
                </c:pt>
                <c:pt idx="6022">
                  <c:v>47.497500000000031</c:v>
                </c:pt>
                <c:pt idx="6023">
                  <c:v>47.507599999999996</c:v>
                </c:pt>
                <c:pt idx="6024">
                  <c:v>47.520500000000027</c:v>
                </c:pt>
                <c:pt idx="6025">
                  <c:v>47.53649999999999</c:v>
                </c:pt>
                <c:pt idx="6026">
                  <c:v>47.555700000000002</c:v>
                </c:pt>
                <c:pt idx="6027">
                  <c:v>47.578000000000031</c:v>
                </c:pt>
                <c:pt idx="6028">
                  <c:v>47.6036</c:v>
                </c:pt>
                <c:pt idx="6029">
                  <c:v>47.632400000000018</c:v>
                </c:pt>
                <c:pt idx="6030">
                  <c:v>47.664299999999997</c:v>
                </c:pt>
                <c:pt idx="6031">
                  <c:v>47.699300000000022</c:v>
                </c:pt>
                <c:pt idx="6032">
                  <c:v>47.73720000000003</c:v>
                </c:pt>
                <c:pt idx="6033">
                  <c:v>47.777800000000013</c:v>
                </c:pt>
                <c:pt idx="6034">
                  <c:v>47.821000000000026</c:v>
                </c:pt>
                <c:pt idx="6035">
                  <c:v>47.866399999999999</c:v>
                </c:pt>
                <c:pt idx="6036">
                  <c:v>47.914000000000016</c:v>
                </c:pt>
                <c:pt idx="6037">
                  <c:v>47.963300000000032</c:v>
                </c:pt>
                <c:pt idx="6038">
                  <c:v>48.014100000000013</c:v>
                </c:pt>
                <c:pt idx="6039">
                  <c:v>48.066200000000009</c:v>
                </c:pt>
                <c:pt idx="6040">
                  <c:v>48.11930000000001</c:v>
                </c:pt>
                <c:pt idx="6041">
                  <c:v>48.173100000000005</c:v>
                </c:pt>
                <c:pt idx="6042">
                  <c:v>48.227300000000014</c:v>
                </c:pt>
                <c:pt idx="6043">
                  <c:v>48.281599999999997</c:v>
                </c:pt>
                <c:pt idx="6044">
                  <c:v>48.335700000000031</c:v>
                </c:pt>
                <c:pt idx="6045">
                  <c:v>48.389399999999995</c:v>
                </c:pt>
                <c:pt idx="6046">
                  <c:v>48.442400000000021</c:v>
                </c:pt>
                <c:pt idx="6047">
                  <c:v>48.49430000000001</c:v>
                </c:pt>
                <c:pt idx="6048">
                  <c:v>48.545000000000016</c:v>
                </c:pt>
                <c:pt idx="6049">
                  <c:v>48.594000000000023</c:v>
                </c:pt>
                <c:pt idx="6050">
                  <c:v>48.641199999999998</c:v>
                </c:pt>
                <c:pt idx="6051">
                  <c:v>48.686200000000014</c:v>
                </c:pt>
                <c:pt idx="6052">
                  <c:v>48.72890000000001</c:v>
                </c:pt>
                <c:pt idx="6053">
                  <c:v>48.769000000000005</c:v>
                </c:pt>
                <c:pt idx="6054">
                  <c:v>48.806300000000022</c:v>
                </c:pt>
                <c:pt idx="6055">
                  <c:v>48.840599999999995</c:v>
                </c:pt>
                <c:pt idx="6056">
                  <c:v>48.871900000000011</c:v>
                </c:pt>
                <c:pt idx="6057">
                  <c:v>48.900000000000034</c:v>
                </c:pt>
                <c:pt idx="6058">
                  <c:v>48.924900000000008</c:v>
                </c:pt>
                <c:pt idx="6059">
                  <c:v>48.946600000000018</c:v>
                </c:pt>
                <c:pt idx="6060">
                  <c:v>48.96520000000001</c:v>
                </c:pt>
                <c:pt idx="6061">
                  <c:v>48.980700000000013</c:v>
                </c:pt>
                <c:pt idx="6062">
                  <c:v>48.993300000000033</c:v>
                </c:pt>
                <c:pt idx="6063">
                  <c:v>49.003100000000018</c:v>
                </c:pt>
                <c:pt idx="6064">
                  <c:v>49.010300000000029</c:v>
                </c:pt>
                <c:pt idx="6065">
                  <c:v>49.014999999999986</c:v>
                </c:pt>
                <c:pt idx="6066">
                  <c:v>49.017600000000016</c:v>
                </c:pt>
                <c:pt idx="6067">
                  <c:v>49.018200000000036</c:v>
                </c:pt>
                <c:pt idx="6068">
                  <c:v>49.016999999999996</c:v>
                </c:pt>
                <c:pt idx="6069">
                  <c:v>49.014200000000017</c:v>
                </c:pt>
                <c:pt idx="6070">
                  <c:v>49.010199999999998</c:v>
                </c:pt>
                <c:pt idx="6071">
                  <c:v>49.005099999999999</c:v>
                </c:pt>
                <c:pt idx="6072">
                  <c:v>48.999100000000027</c:v>
                </c:pt>
                <c:pt idx="6073">
                  <c:v>48.992400000000004</c:v>
                </c:pt>
                <c:pt idx="6074">
                  <c:v>48.985300000000024</c:v>
                </c:pt>
                <c:pt idx="6075">
                  <c:v>48.978000000000009</c:v>
                </c:pt>
                <c:pt idx="6076">
                  <c:v>48.970600000000019</c:v>
                </c:pt>
                <c:pt idx="6077">
                  <c:v>48.96350000000001</c:v>
                </c:pt>
                <c:pt idx="6078">
                  <c:v>48.956700000000012</c:v>
                </c:pt>
                <c:pt idx="6079">
                  <c:v>48.950500000000005</c:v>
                </c:pt>
                <c:pt idx="6080">
                  <c:v>48.945099999999996</c:v>
                </c:pt>
                <c:pt idx="6081">
                  <c:v>48.940800000000024</c:v>
                </c:pt>
                <c:pt idx="6082">
                  <c:v>48.937700000000035</c:v>
                </c:pt>
                <c:pt idx="6083">
                  <c:v>48.93610000000001</c:v>
                </c:pt>
                <c:pt idx="6084">
                  <c:v>48.936200000000014</c:v>
                </c:pt>
                <c:pt idx="6085">
                  <c:v>48.938099999999991</c:v>
                </c:pt>
                <c:pt idx="6086">
                  <c:v>48.942200000000014</c:v>
                </c:pt>
                <c:pt idx="6087">
                  <c:v>48.948500000000024</c:v>
                </c:pt>
                <c:pt idx="6088">
                  <c:v>48.957300000000004</c:v>
                </c:pt>
                <c:pt idx="6089">
                  <c:v>48.968700000000013</c:v>
                </c:pt>
                <c:pt idx="6090">
                  <c:v>48.982699999999994</c:v>
                </c:pt>
                <c:pt idx="6091">
                  <c:v>48.999500000000012</c:v>
                </c:pt>
                <c:pt idx="6092">
                  <c:v>49.019100000000009</c:v>
                </c:pt>
                <c:pt idx="6093">
                  <c:v>49.041500000000013</c:v>
                </c:pt>
                <c:pt idx="6094">
                  <c:v>49.066600000000022</c:v>
                </c:pt>
                <c:pt idx="6095">
                  <c:v>49.094400000000007</c:v>
                </c:pt>
                <c:pt idx="6096">
                  <c:v>49.124700000000018</c:v>
                </c:pt>
                <c:pt idx="6097">
                  <c:v>49.157300000000021</c:v>
                </c:pt>
                <c:pt idx="6098">
                  <c:v>49.192100000000011</c:v>
                </c:pt>
                <c:pt idx="6099">
                  <c:v>49.22890000000001</c:v>
                </c:pt>
                <c:pt idx="6100">
                  <c:v>49.267300000000006</c:v>
                </c:pt>
                <c:pt idx="6101">
                  <c:v>49.30710000000002</c:v>
                </c:pt>
                <c:pt idx="6102">
                  <c:v>49.348100000000017</c:v>
                </c:pt>
                <c:pt idx="6103">
                  <c:v>49.389900000000011</c:v>
                </c:pt>
                <c:pt idx="6104">
                  <c:v>49.432300000000026</c:v>
                </c:pt>
                <c:pt idx="6105">
                  <c:v>49.474899999999991</c:v>
                </c:pt>
                <c:pt idx="6106">
                  <c:v>49.517600000000016</c:v>
                </c:pt>
                <c:pt idx="6107">
                  <c:v>49.559800000000024</c:v>
                </c:pt>
                <c:pt idx="6108">
                  <c:v>49.601500000000016</c:v>
                </c:pt>
                <c:pt idx="6109">
                  <c:v>49.642100000000028</c:v>
                </c:pt>
                <c:pt idx="6110">
                  <c:v>49.6815</c:v>
                </c:pt>
                <c:pt idx="6111">
                  <c:v>49.719300000000004</c:v>
                </c:pt>
                <c:pt idx="6112">
                  <c:v>49.755200000000031</c:v>
                </c:pt>
                <c:pt idx="6113">
                  <c:v>49.788800000000009</c:v>
                </c:pt>
                <c:pt idx="6114">
                  <c:v>49.819900000000018</c:v>
                </c:pt>
                <c:pt idx="6115">
                  <c:v>49.848099999999988</c:v>
                </c:pt>
                <c:pt idx="6116">
                  <c:v>49.873100000000022</c:v>
                </c:pt>
                <c:pt idx="6117">
                  <c:v>49.894600000000025</c:v>
                </c:pt>
                <c:pt idx="6118">
                  <c:v>49.912300000000016</c:v>
                </c:pt>
                <c:pt idx="6119">
                  <c:v>49.926100000000019</c:v>
                </c:pt>
                <c:pt idx="6120">
                  <c:v>49.935599999999994</c:v>
                </c:pt>
                <c:pt idx="6121">
                  <c:v>49.940700000000021</c:v>
                </c:pt>
                <c:pt idx="6122">
                  <c:v>49.941300000000012</c:v>
                </c:pt>
                <c:pt idx="6123">
                  <c:v>49.937299999999993</c:v>
                </c:pt>
                <c:pt idx="6124">
                  <c:v>49.928600000000017</c:v>
                </c:pt>
                <c:pt idx="6125">
                  <c:v>49.915300000000002</c:v>
                </c:pt>
                <c:pt idx="6126">
                  <c:v>49.897300000000001</c:v>
                </c:pt>
                <c:pt idx="6127">
                  <c:v>49.874900000000025</c:v>
                </c:pt>
                <c:pt idx="6128">
                  <c:v>49.84820000000002</c:v>
                </c:pt>
                <c:pt idx="6129">
                  <c:v>49.817200000000014</c:v>
                </c:pt>
                <c:pt idx="6130">
                  <c:v>49.782299999999992</c:v>
                </c:pt>
                <c:pt idx="6131">
                  <c:v>49.743600000000015</c:v>
                </c:pt>
                <c:pt idx="6132">
                  <c:v>49.701300000000032</c:v>
                </c:pt>
                <c:pt idx="6133">
                  <c:v>49.655799999999999</c:v>
                </c:pt>
                <c:pt idx="6134">
                  <c:v>49.607100000000031</c:v>
                </c:pt>
                <c:pt idx="6135">
                  <c:v>49.555599999999998</c:v>
                </c:pt>
                <c:pt idx="6136">
                  <c:v>49.501500000000021</c:v>
                </c:pt>
                <c:pt idx="6137">
                  <c:v>49.445100000000025</c:v>
                </c:pt>
                <c:pt idx="6138">
                  <c:v>49.386500000000012</c:v>
                </c:pt>
                <c:pt idx="6139">
                  <c:v>49.326200000000028</c:v>
                </c:pt>
                <c:pt idx="6140">
                  <c:v>49.264299999999992</c:v>
                </c:pt>
                <c:pt idx="6141">
                  <c:v>49.201400000000007</c:v>
                </c:pt>
                <c:pt idx="6142">
                  <c:v>49.137800000000027</c:v>
                </c:pt>
                <c:pt idx="6143">
                  <c:v>49.074000000000012</c:v>
                </c:pt>
                <c:pt idx="6144">
                  <c:v>49.010800000000017</c:v>
                </c:pt>
                <c:pt idx="6145">
                  <c:v>48.948800000000006</c:v>
                </c:pt>
                <c:pt idx="6146">
                  <c:v>48.88900000000001</c:v>
                </c:pt>
                <c:pt idx="6147">
                  <c:v>48.83250000000001</c:v>
                </c:pt>
                <c:pt idx="6148">
                  <c:v>48.780400000000014</c:v>
                </c:pt>
                <c:pt idx="6149">
                  <c:v>48.734300000000019</c:v>
                </c:pt>
                <c:pt idx="6150">
                  <c:v>48.695699999999988</c:v>
                </c:pt>
                <c:pt idx="6151">
                  <c:v>48.666200000000003</c:v>
                </c:pt>
                <c:pt idx="6152">
                  <c:v>48.647600000000011</c:v>
                </c:pt>
                <c:pt idx="6153">
                  <c:v>48.641899999999993</c:v>
                </c:pt>
                <c:pt idx="6154">
                  <c:v>48.650800000000004</c:v>
                </c:pt>
                <c:pt idx="6155">
                  <c:v>48.676400000000001</c:v>
                </c:pt>
                <c:pt idx="6156">
                  <c:v>48.720400000000012</c:v>
                </c:pt>
                <c:pt idx="6157">
                  <c:v>48.784800000000018</c:v>
                </c:pt>
                <c:pt idx="6158">
                  <c:v>48.871200000000016</c:v>
                </c:pt>
                <c:pt idx="6159">
                  <c:v>48.98120000000003</c:v>
                </c:pt>
                <c:pt idx="6160">
                  <c:v>49.116099999999989</c:v>
                </c:pt>
                <c:pt idx="6161">
                  <c:v>49.277200000000022</c:v>
                </c:pt>
                <c:pt idx="6162">
                  <c:v>49.465400000000017</c:v>
                </c:pt>
                <c:pt idx="6163">
                  <c:v>49.6815</c:v>
                </c:pt>
                <c:pt idx="6164">
                  <c:v>49.926100000000019</c:v>
                </c:pt>
                <c:pt idx="6165">
                  <c:v>50.199399999999997</c:v>
                </c:pt>
                <c:pt idx="6166">
                  <c:v>50.501500000000021</c:v>
                </c:pt>
                <c:pt idx="6167">
                  <c:v>50.83250000000001</c:v>
                </c:pt>
                <c:pt idx="6168">
                  <c:v>51.191900000000004</c:v>
                </c:pt>
                <c:pt idx="6169">
                  <c:v>51.579200000000014</c:v>
                </c:pt>
                <c:pt idx="6170">
                  <c:v>51.993799999999993</c:v>
                </c:pt>
                <c:pt idx="6171">
                  <c:v>52.434899999999999</c:v>
                </c:pt>
                <c:pt idx="6172">
                  <c:v>52.901200000000017</c:v>
                </c:pt>
                <c:pt idx="6173">
                  <c:v>53.391700000000014</c:v>
                </c:pt>
                <c:pt idx="6174">
                  <c:v>53.904800000000023</c:v>
                </c:pt>
                <c:pt idx="6175">
                  <c:v>54.438799999999986</c:v>
                </c:pt>
                <c:pt idx="6176">
                  <c:v>54.992000000000019</c:v>
                </c:pt>
                <c:pt idx="6177">
                  <c:v>55.562200000000018</c:v>
                </c:pt>
                <c:pt idx="6178">
                  <c:v>56.147099999999995</c:v>
                </c:pt>
                <c:pt idx="6179">
                  <c:v>56.74430000000001</c:v>
                </c:pt>
                <c:pt idx="6180">
                  <c:v>57.350899999999996</c:v>
                </c:pt>
                <c:pt idx="6181">
                  <c:v>57.964200000000005</c:v>
                </c:pt>
                <c:pt idx="6182">
                  <c:v>58.581000000000017</c:v>
                </c:pt>
                <c:pt idx="6183">
                  <c:v>59.198399999999992</c:v>
                </c:pt>
                <c:pt idx="6184">
                  <c:v>59.813000000000017</c:v>
                </c:pt>
                <c:pt idx="6185">
                  <c:v>60.421699999999987</c:v>
                </c:pt>
                <c:pt idx="6186">
                  <c:v>61.021200000000022</c:v>
                </c:pt>
                <c:pt idx="6187">
                  <c:v>61.608300000000014</c:v>
                </c:pt>
                <c:pt idx="6188">
                  <c:v>62.18010000000001</c:v>
                </c:pt>
                <c:pt idx="6189">
                  <c:v>62.733600000000024</c:v>
                </c:pt>
                <c:pt idx="6190">
                  <c:v>63.265999999999991</c:v>
                </c:pt>
                <c:pt idx="6191">
                  <c:v>63.774900000000002</c:v>
                </c:pt>
                <c:pt idx="6192">
                  <c:v>64.257800000000032</c:v>
                </c:pt>
                <c:pt idx="6193">
                  <c:v>64.712800000000016</c:v>
                </c:pt>
                <c:pt idx="6194">
                  <c:v>65.138200000000012</c:v>
                </c:pt>
                <c:pt idx="6195">
                  <c:v>65.532199999999989</c:v>
                </c:pt>
                <c:pt idx="6196">
                  <c:v>65.893900000000002</c:v>
                </c:pt>
                <c:pt idx="6197">
                  <c:v>66.222200000000015</c:v>
                </c:pt>
                <c:pt idx="6198">
                  <c:v>66.516500000000008</c:v>
                </c:pt>
                <c:pt idx="6199">
                  <c:v>66.776500000000027</c:v>
                </c:pt>
                <c:pt idx="6200">
                  <c:v>67.00200000000001</c:v>
                </c:pt>
                <c:pt idx="6201">
                  <c:v>67.193300000000022</c:v>
                </c:pt>
                <c:pt idx="6202">
                  <c:v>67.350800000000021</c:v>
                </c:pt>
                <c:pt idx="6203">
                  <c:v>67.475200000000001</c:v>
                </c:pt>
                <c:pt idx="6204">
                  <c:v>67.567300000000017</c:v>
                </c:pt>
                <c:pt idx="6205">
                  <c:v>67.628399999999999</c:v>
                </c:pt>
                <c:pt idx="6206">
                  <c:v>67.659700000000015</c:v>
                </c:pt>
                <c:pt idx="6207">
                  <c:v>67.662600000000026</c:v>
                </c:pt>
                <c:pt idx="6208">
                  <c:v>67.638599999999997</c:v>
                </c:pt>
                <c:pt idx="6209">
                  <c:v>67.589500000000015</c:v>
                </c:pt>
                <c:pt idx="6210">
                  <c:v>67.516799999999989</c:v>
                </c:pt>
                <c:pt idx="6211">
                  <c:v>67.422300000000007</c:v>
                </c:pt>
                <c:pt idx="6212">
                  <c:v>67.307900000000018</c:v>
                </c:pt>
                <c:pt idx="6213">
                  <c:v>67.175200000000018</c:v>
                </c:pt>
                <c:pt idx="6214">
                  <c:v>67.026100000000014</c:v>
                </c:pt>
                <c:pt idx="6215">
                  <c:v>66.862099999999998</c:v>
                </c:pt>
                <c:pt idx="6216">
                  <c:v>66.685100000000006</c:v>
                </c:pt>
                <c:pt idx="6217">
                  <c:v>66.496600000000029</c:v>
                </c:pt>
                <c:pt idx="6218">
                  <c:v>66.298200000000008</c:v>
                </c:pt>
                <c:pt idx="6219">
                  <c:v>66.091500000000025</c:v>
                </c:pt>
                <c:pt idx="6220">
                  <c:v>65.878099999999989</c:v>
                </c:pt>
                <c:pt idx="6221">
                  <c:v>65.659199999999998</c:v>
                </c:pt>
                <c:pt idx="6222">
                  <c:v>65.43640000000002</c:v>
                </c:pt>
                <c:pt idx="6223">
                  <c:v>65.211000000000013</c:v>
                </c:pt>
                <c:pt idx="6224">
                  <c:v>64.984200000000016</c:v>
                </c:pt>
                <c:pt idx="6225">
                  <c:v>64.75739999999999</c:v>
                </c:pt>
                <c:pt idx="6226">
                  <c:v>64.531599999999997</c:v>
                </c:pt>
                <c:pt idx="6227">
                  <c:v>64.307900000000018</c:v>
                </c:pt>
                <c:pt idx="6228">
                  <c:v>64.087500000000006</c:v>
                </c:pt>
                <c:pt idx="6229">
                  <c:v>63.871200000000016</c:v>
                </c:pt>
                <c:pt idx="6230">
                  <c:v>63.65979999999999</c:v>
                </c:pt>
                <c:pt idx="6231">
                  <c:v>63.454100000000011</c:v>
                </c:pt>
                <c:pt idx="6232">
                  <c:v>63.254700000000014</c:v>
                </c:pt>
                <c:pt idx="6233">
                  <c:v>63.062100000000015</c:v>
                </c:pt>
                <c:pt idx="6234">
                  <c:v>62.876600000000025</c:v>
                </c:pt>
                <c:pt idx="6235">
                  <c:v>62.698599999999999</c:v>
                </c:pt>
                <c:pt idx="6236">
                  <c:v>62.528100000000023</c:v>
                </c:pt>
                <c:pt idx="6237">
                  <c:v>62.365400000000022</c:v>
                </c:pt>
                <c:pt idx="6238">
                  <c:v>62.210399999999993</c:v>
                </c:pt>
                <c:pt idx="6239">
                  <c:v>62.06310000000002</c:v>
                </c:pt>
                <c:pt idx="6240">
                  <c:v>61.923300000000012</c:v>
                </c:pt>
                <c:pt idx="6241">
                  <c:v>61.790900000000022</c:v>
                </c:pt>
                <c:pt idx="6242">
                  <c:v>61.665700000000015</c:v>
                </c:pt>
                <c:pt idx="6243">
                  <c:v>61.547500000000014</c:v>
                </c:pt>
                <c:pt idx="6244">
                  <c:v>61.43610000000001</c:v>
                </c:pt>
                <c:pt idx="6245">
                  <c:v>61.331099999999992</c:v>
                </c:pt>
                <c:pt idx="6246">
                  <c:v>61.232500000000016</c:v>
                </c:pt>
                <c:pt idx="6247">
                  <c:v>61.139800000000037</c:v>
                </c:pt>
                <c:pt idx="6248">
                  <c:v>61.052899999999994</c:v>
                </c:pt>
                <c:pt idx="6249">
                  <c:v>60.971400000000017</c:v>
                </c:pt>
                <c:pt idx="6250">
                  <c:v>60.895199999999988</c:v>
                </c:pt>
                <c:pt idx="6251">
                  <c:v>60.824000000000012</c:v>
                </c:pt>
                <c:pt idx="6252">
                  <c:v>60.757400000000018</c:v>
                </c:pt>
                <c:pt idx="6253">
                  <c:v>60.695400000000006</c:v>
                </c:pt>
                <c:pt idx="6254">
                  <c:v>60.63760000000002</c:v>
                </c:pt>
                <c:pt idx="6255">
                  <c:v>60.583799999999997</c:v>
                </c:pt>
                <c:pt idx="6256">
                  <c:v>60.533800000000014</c:v>
                </c:pt>
                <c:pt idx="6257">
                  <c:v>60.487400000000036</c:v>
                </c:pt>
                <c:pt idx="6258">
                  <c:v>60.444500000000005</c:v>
                </c:pt>
                <c:pt idx="6259">
                  <c:v>60.404900000000026</c:v>
                </c:pt>
                <c:pt idx="6260">
                  <c:v>60.368300000000005</c:v>
                </c:pt>
                <c:pt idx="6261">
                  <c:v>60.334600000000023</c:v>
                </c:pt>
                <c:pt idx="6262">
                  <c:v>60.303800000000024</c:v>
                </c:pt>
                <c:pt idx="6263">
                  <c:v>60.275599999999997</c:v>
                </c:pt>
                <c:pt idx="6264">
                  <c:v>60.249900000000025</c:v>
                </c:pt>
                <c:pt idx="6265">
                  <c:v>60.226599999999991</c:v>
                </c:pt>
                <c:pt idx="6266">
                  <c:v>60.205600000000004</c:v>
                </c:pt>
                <c:pt idx="6267">
                  <c:v>60.186800000000034</c:v>
                </c:pt>
                <c:pt idx="6268">
                  <c:v>60.170100000000019</c:v>
                </c:pt>
                <c:pt idx="6269">
                  <c:v>60.155400000000014</c:v>
                </c:pt>
                <c:pt idx="6270">
                  <c:v>60.142599999999987</c:v>
                </c:pt>
                <c:pt idx="6271">
                  <c:v>60.131700000000023</c:v>
                </c:pt>
                <c:pt idx="6272">
                  <c:v>60.122400000000027</c:v>
                </c:pt>
                <c:pt idx="6273">
                  <c:v>60.114900000000034</c:v>
                </c:pt>
                <c:pt idx="6274">
                  <c:v>60.10899999999998</c:v>
                </c:pt>
                <c:pt idx="6275">
                  <c:v>60.104600000000005</c:v>
                </c:pt>
                <c:pt idx="6276">
                  <c:v>60.101600000000019</c:v>
                </c:pt>
                <c:pt idx="6277">
                  <c:v>60.100100000000026</c:v>
                </c:pt>
                <c:pt idx="6278">
                  <c:v>60.099900000000048</c:v>
                </c:pt>
                <c:pt idx="6279">
                  <c:v>60.101100000000002</c:v>
                </c:pt>
                <c:pt idx="6280">
                  <c:v>60.103499999999997</c:v>
                </c:pt>
                <c:pt idx="6281">
                  <c:v>60.107100000000003</c:v>
                </c:pt>
                <c:pt idx="6282">
                  <c:v>60.111800000000017</c:v>
                </c:pt>
                <c:pt idx="6283">
                  <c:v>60.117700000000042</c:v>
                </c:pt>
                <c:pt idx="6284">
                  <c:v>60.124599999999987</c:v>
                </c:pt>
                <c:pt idx="6285">
                  <c:v>60.132599999999996</c:v>
                </c:pt>
                <c:pt idx="6286">
                  <c:v>60.141500000000008</c:v>
                </c:pt>
                <c:pt idx="6287">
                  <c:v>60.151400000000024</c:v>
                </c:pt>
                <c:pt idx="6288">
                  <c:v>60.162200000000041</c:v>
                </c:pt>
                <c:pt idx="6289">
                  <c:v>60.173899999999975</c:v>
                </c:pt>
                <c:pt idx="6290">
                  <c:v>60.186399999999992</c:v>
                </c:pt>
                <c:pt idx="6291">
                  <c:v>60.199700000000007</c:v>
                </c:pt>
                <c:pt idx="6292">
                  <c:v>60.213900000000024</c:v>
                </c:pt>
                <c:pt idx="6293">
                  <c:v>60.228700000000032</c:v>
                </c:pt>
                <c:pt idx="6294">
                  <c:v>60.244399999999985</c:v>
                </c:pt>
                <c:pt idx="6295">
                  <c:v>60.260700000000014</c:v>
                </c:pt>
                <c:pt idx="6296">
                  <c:v>60.27770000000001</c:v>
                </c:pt>
                <c:pt idx="6297">
                  <c:v>60.295300000000026</c:v>
                </c:pt>
                <c:pt idx="6298">
                  <c:v>60.313600000000037</c:v>
                </c:pt>
                <c:pt idx="6299">
                  <c:v>60.332499999999982</c:v>
                </c:pt>
                <c:pt idx="6300">
                  <c:v>60.352000000000004</c:v>
                </c:pt>
                <c:pt idx="6301">
                  <c:v>60.372000000000014</c:v>
                </c:pt>
                <c:pt idx="6302">
                  <c:v>60.392600000000016</c:v>
                </c:pt>
                <c:pt idx="6303">
                  <c:v>60.413700000000034</c:v>
                </c:pt>
                <c:pt idx="6304">
                  <c:v>60.435299999999984</c:v>
                </c:pt>
                <c:pt idx="6305">
                  <c:v>60.457400000000007</c:v>
                </c:pt>
                <c:pt idx="6306">
                  <c:v>60.480000000000018</c:v>
                </c:pt>
                <c:pt idx="6307">
                  <c:v>60.503000000000014</c:v>
                </c:pt>
                <c:pt idx="6308">
                  <c:v>60.526500000000027</c:v>
                </c:pt>
                <c:pt idx="6309">
                  <c:v>60.550399999999996</c:v>
                </c:pt>
                <c:pt idx="6310">
                  <c:v>60.57480000000001</c:v>
                </c:pt>
                <c:pt idx="6311">
                  <c:v>60.599500000000006</c:v>
                </c:pt>
                <c:pt idx="6312">
                  <c:v>60.624600000000015</c:v>
                </c:pt>
                <c:pt idx="6313">
                  <c:v>60.650000000000034</c:v>
                </c:pt>
                <c:pt idx="6314">
                  <c:v>60.675899999999984</c:v>
                </c:pt>
                <c:pt idx="6315">
                  <c:v>60.702100000000002</c:v>
                </c:pt>
                <c:pt idx="6316">
                  <c:v>60.7286</c:v>
                </c:pt>
                <c:pt idx="6317">
                  <c:v>60.755400000000009</c:v>
                </c:pt>
                <c:pt idx="6318">
                  <c:v>60.782600000000031</c:v>
                </c:pt>
                <c:pt idx="6319">
                  <c:v>60.81</c:v>
                </c:pt>
                <c:pt idx="6320">
                  <c:v>60.837799999999987</c:v>
                </c:pt>
                <c:pt idx="6321">
                  <c:v>60.865800000000007</c:v>
                </c:pt>
                <c:pt idx="6322">
                  <c:v>60.894100000000009</c:v>
                </c:pt>
                <c:pt idx="6323">
                  <c:v>60.92270000000002</c:v>
                </c:pt>
                <c:pt idx="6324">
                  <c:v>60.951499999999982</c:v>
                </c:pt>
                <c:pt idx="6325">
                  <c:v>60.98060000000001</c:v>
                </c:pt>
                <c:pt idx="6326">
                  <c:v>61.009900000000016</c:v>
                </c:pt>
                <c:pt idx="6327">
                  <c:v>61.039500000000032</c:v>
                </c:pt>
                <c:pt idx="6328">
                  <c:v>61.069200000000023</c:v>
                </c:pt>
                <c:pt idx="6329">
                  <c:v>61.099199999999996</c:v>
                </c:pt>
                <c:pt idx="6330">
                  <c:v>61.129400000000004</c:v>
                </c:pt>
                <c:pt idx="6331">
                  <c:v>61.159800000000018</c:v>
                </c:pt>
                <c:pt idx="6332">
                  <c:v>61.190400000000011</c:v>
                </c:pt>
                <c:pt idx="6333">
                  <c:v>61.221200000000039</c:v>
                </c:pt>
                <c:pt idx="6334">
                  <c:v>61.252199999999988</c:v>
                </c:pt>
                <c:pt idx="6335">
                  <c:v>61.283299999999997</c:v>
                </c:pt>
                <c:pt idx="6336">
                  <c:v>61.314700000000016</c:v>
                </c:pt>
                <c:pt idx="6337">
                  <c:v>61.34620000000001</c:v>
                </c:pt>
                <c:pt idx="6338">
                  <c:v>61.377800000000036</c:v>
                </c:pt>
                <c:pt idx="6339">
                  <c:v>61.409599999999983</c:v>
                </c:pt>
                <c:pt idx="6340">
                  <c:v>61.441599999999994</c:v>
                </c:pt>
                <c:pt idx="6341">
                  <c:v>61.473700000000008</c:v>
                </c:pt>
                <c:pt idx="6342">
                  <c:v>61.506000000000029</c:v>
                </c:pt>
                <c:pt idx="6343">
                  <c:v>61.538400000000024</c:v>
                </c:pt>
                <c:pt idx="6344">
                  <c:v>61.570899999999995</c:v>
                </c:pt>
                <c:pt idx="6345">
                  <c:v>61.6036</c:v>
                </c:pt>
                <c:pt idx="6346">
                  <c:v>61.636400000000009</c:v>
                </c:pt>
                <c:pt idx="6347">
                  <c:v>61.669300000000021</c:v>
                </c:pt>
                <c:pt idx="6348">
                  <c:v>61.702300000000037</c:v>
                </c:pt>
                <c:pt idx="6349">
                  <c:v>61.735399999999998</c:v>
                </c:pt>
                <c:pt idx="6350">
                  <c:v>61.768699999999995</c:v>
                </c:pt>
                <c:pt idx="6351">
                  <c:v>61.782099999999986</c:v>
                </c:pt>
                <c:pt idx="6352">
                  <c:v>61.795500000000004</c:v>
                </c:pt>
                <c:pt idx="6353">
                  <c:v>61.809099999999972</c:v>
                </c:pt>
                <c:pt idx="6354">
                  <c:v>61.822800000000001</c:v>
                </c:pt>
                <c:pt idx="6355">
                  <c:v>61.836499999999972</c:v>
                </c:pt>
                <c:pt idx="6356">
                  <c:v>61.850400000000008</c:v>
                </c:pt>
                <c:pt idx="6357">
                  <c:v>61.864299999999986</c:v>
                </c:pt>
                <c:pt idx="6358">
                  <c:v>61.878299999999996</c:v>
                </c:pt>
                <c:pt idx="6359">
                  <c:v>61.892399999999981</c:v>
                </c:pt>
                <c:pt idx="6360">
                  <c:v>61.906599999999997</c:v>
                </c:pt>
                <c:pt idx="6361">
                  <c:v>61.920899999999989</c:v>
                </c:pt>
                <c:pt idx="6362">
                  <c:v>61.935300000000012</c:v>
                </c:pt>
                <c:pt idx="6363">
                  <c:v>61.949699999999979</c:v>
                </c:pt>
                <c:pt idx="6364">
                  <c:v>61.964200000000005</c:v>
                </c:pt>
                <c:pt idx="6365">
                  <c:v>61.978699999999975</c:v>
                </c:pt>
                <c:pt idx="6366">
                  <c:v>61.993400000000008</c:v>
                </c:pt>
                <c:pt idx="6367">
                  <c:v>62.008099999999985</c:v>
                </c:pt>
                <c:pt idx="6368">
                  <c:v>62.022800000000018</c:v>
                </c:pt>
                <c:pt idx="6369">
                  <c:v>62.037700000000001</c:v>
                </c:pt>
                <c:pt idx="6370">
                  <c:v>62.052500000000009</c:v>
                </c:pt>
                <c:pt idx="6371">
                  <c:v>62.067499999999995</c:v>
                </c:pt>
                <c:pt idx="6372">
                  <c:v>62.082500000000039</c:v>
                </c:pt>
                <c:pt idx="6373">
                  <c:v>62.097499999999997</c:v>
                </c:pt>
                <c:pt idx="6374">
                  <c:v>62.112600000000015</c:v>
                </c:pt>
                <c:pt idx="6375">
                  <c:v>62.127800000000008</c:v>
                </c:pt>
                <c:pt idx="6376">
                  <c:v>62.142999999999972</c:v>
                </c:pt>
                <c:pt idx="6377">
                  <c:v>62.158299999999997</c:v>
                </c:pt>
                <c:pt idx="6378">
                  <c:v>62.173599999999965</c:v>
                </c:pt>
                <c:pt idx="6379">
                  <c:v>62.188900000000018</c:v>
                </c:pt>
                <c:pt idx="6380">
                  <c:v>62.204299999999989</c:v>
                </c:pt>
                <c:pt idx="6381">
                  <c:v>62.219700000000017</c:v>
                </c:pt>
                <c:pt idx="6382">
                  <c:v>62.235199999999992</c:v>
                </c:pt>
                <c:pt idx="6383">
                  <c:v>62.250700000000023</c:v>
                </c:pt>
                <c:pt idx="6384">
                  <c:v>62.266299999999973</c:v>
                </c:pt>
                <c:pt idx="6385">
                  <c:v>62.281800000000004</c:v>
                </c:pt>
                <c:pt idx="6386">
                  <c:v>62.297499999999985</c:v>
                </c:pt>
                <c:pt idx="6387">
                  <c:v>62.31310000000002</c:v>
                </c:pt>
                <c:pt idx="6388">
                  <c:v>62.328799999999973</c:v>
                </c:pt>
                <c:pt idx="6389">
                  <c:v>62.344600000000014</c:v>
                </c:pt>
                <c:pt idx="6390">
                  <c:v>62.360299999999995</c:v>
                </c:pt>
                <c:pt idx="6391">
                  <c:v>62.376100000000008</c:v>
                </c:pt>
                <c:pt idx="6392">
                  <c:v>62.391899999999993</c:v>
                </c:pt>
                <c:pt idx="6393">
                  <c:v>62.407800000000009</c:v>
                </c:pt>
                <c:pt idx="6394">
                  <c:v>62.423699999999997</c:v>
                </c:pt>
                <c:pt idx="6395">
                  <c:v>62.439600000000013</c:v>
                </c:pt>
                <c:pt idx="6396">
                  <c:v>62.455500000000001</c:v>
                </c:pt>
                <c:pt idx="6397">
                  <c:v>62.47150000000002</c:v>
                </c:pt>
                <c:pt idx="6398">
                  <c:v>62.487500000000011</c:v>
                </c:pt>
                <c:pt idx="6399">
                  <c:v>62.503500000000031</c:v>
                </c:pt>
                <c:pt idx="6400">
                  <c:v>62.519499999999994</c:v>
                </c:pt>
                <c:pt idx="6401">
                  <c:v>62.53559999999996</c:v>
                </c:pt>
                <c:pt idx="6402">
                  <c:v>62.551600000000008</c:v>
                </c:pt>
                <c:pt idx="6403">
                  <c:v>62.567699999999974</c:v>
                </c:pt>
                <c:pt idx="6404">
                  <c:v>62.5839</c:v>
                </c:pt>
                <c:pt idx="6405">
                  <c:v>62.599999999999966</c:v>
                </c:pt>
                <c:pt idx="6406">
                  <c:v>62.616200000000021</c:v>
                </c:pt>
                <c:pt idx="6407">
                  <c:v>62.632299999999987</c:v>
                </c:pt>
                <c:pt idx="6408">
                  <c:v>62.648500000000013</c:v>
                </c:pt>
                <c:pt idx="6409">
                  <c:v>62.664799999999985</c:v>
                </c:pt>
                <c:pt idx="6410">
                  <c:v>62.681000000000012</c:v>
                </c:pt>
                <c:pt idx="6411">
                  <c:v>62.697199999999981</c:v>
                </c:pt>
                <c:pt idx="6412">
                  <c:v>62.71350000000001</c:v>
                </c:pt>
                <c:pt idx="6413">
                  <c:v>62.729799999999983</c:v>
                </c:pt>
                <c:pt idx="6414">
                  <c:v>62.746100000000013</c:v>
                </c:pt>
                <c:pt idx="6415">
                  <c:v>62.762399999999985</c:v>
                </c:pt>
                <c:pt idx="6416">
                  <c:v>62.778700000000015</c:v>
                </c:pt>
                <c:pt idx="6417">
                  <c:v>62.794999999999987</c:v>
                </c:pt>
                <c:pt idx="6418">
                  <c:v>62.81140000000002</c:v>
                </c:pt>
                <c:pt idx="6419">
                  <c:v>62.827699999999993</c:v>
                </c:pt>
                <c:pt idx="6420">
                  <c:v>62.844100000000026</c:v>
                </c:pt>
                <c:pt idx="6421">
                  <c:v>62.860500000000002</c:v>
                </c:pt>
                <c:pt idx="6422">
                  <c:v>62.876900000000035</c:v>
                </c:pt>
                <c:pt idx="6423">
                  <c:v>62.893300000000011</c:v>
                </c:pt>
                <c:pt idx="6424">
                  <c:v>62.909700000000015</c:v>
                </c:pt>
                <c:pt idx="6425">
                  <c:v>62.926199999999994</c:v>
                </c:pt>
                <c:pt idx="6426">
                  <c:v>62.94259999999997</c:v>
                </c:pt>
                <c:pt idx="6427">
                  <c:v>62.959000000000003</c:v>
                </c:pt>
                <c:pt idx="6428">
                  <c:v>62.975499999999982</c:v>
                </c:pt>
                <c:pt idx="6429">
                  <c:v>62.992000000000019</c:v>
                </c:pt>
                <c:pt idx="6430">
                  <c:v>63.008399999999966</c:v>
                </c:pt>
                <c:pt idx="6431">
                  <c:v>63.024900000000002</c:v>
                </c:pt>
                <c:pt idx="6432">
                  <c:v>63.041399999999982</c:v>
                </c:pt>
                <c:pt idx="6433">
                  <c:v>63.057900000000018</c:v>
                </c:pt>
                <c:pt idx="6434">
                  <c:v>63.074399999999969</c:v>
                </c:pt>
                <c:pt idx="6435">
                  <c:v>63.090900000000005</c:v>
                </c:pt>
                <c:pt idx="6436">
                  <c:v>63.107399999999984</c:v>
                </c:pt>
                <c:pt idx="6437">
                  <c:v>63.12390000000002</c:v>
                </c:pt>
                <c:pt idx="6438">
                  <c:v>63.140499999999975</c:v>
                </c:pt>
                <c:pt idx="6439">
                  <c:v>63.157000000000011</c:v>
                </c:pt>
                <c:pt idx="6440">
                  <c:v>63.17349999999999</c:v>
                </c:pt>
                <c:pt idx="6441">
                  <c:v>63.190100000000029</c:v>
                </c:pt>
                <c:pt idx="6442">
                  <c:v>63.20659999999998</c:v>
                </c:pt>
                <c:pt idx="6443">
                  <c:v>63.22320000000002</c:v>
                </c:pt>
                <c:pt idx="6444">
                  <c:v>63.239699999999999</c:v>
                </c:pt>
                <c:pt idx="6445">
                  <c:v>63.25630000000001</c:v>
                </c:pt>
                <c:pt idx="6446">
                  <c:v>63.272899999999993</c:v>
                </c:pt>
                <c:pt idx="6447">
                  <c:v>63.289400000000029</c:v>
                </c:pt>
                <c:pt idx="6448">
                  <c:v>63.306000000000012</c:v>
                </c:pt>
                <c:pt idx="6449">
                  <c:v>63.322600000000023</c:v>
                </c:pt>
                <c:pt idx="6450">
                  <c:v>63.339200000000005</c:v>
                </c:pt>
                <c:pt idx="6451">
                  <c:v>63.355699999999985</c:v>
                </c:pt>
                <c:pt idx="6452">
                  <c:v>63.372299999999996</c:v>
                </c:pt>
                <c:pt idx="6453">
                  <c:v>63.388899999999978</c:v>
                </c:pt>
                <c:pt idx="6454">
                  <c:v>63.405500000000018</c:v>
                </c:pt>
                <c:pt idx="6455">
                  <c:v>63.422099999999972</c:v>
                </c:pt>
                <c:pt idx="6456">
                  <c:v>63.438700000000011</c:v>
                </c:pt>
                <c:pt idx="6457">
                  <c:v>63.455299999999966</c:v>
                </c:pt>
                <c:pt idx="6458">
                  <c:v>63.471900000000005</c:v>
                </c:pt>
                <c:pt idx="6459">
                  <c:v>63.488499999999988</c:v>
                </c:pt>
                <c:pt idx="6460">
                  <c:v>63.505099999999999</c:v>
                </c:pt>
                <c:pt idx="6461">
                  <c:v>63.521699999999981</c:v>
                </c:pt>
                <c:pt idx="6462">
                  <c:v>63.538300000000021</c:v>
                </c:pt>
                <c:pt idx="6463">
                  <c:v>63.554899999999975</c:v>
                </c:pt>
                <c:pt idx="6464">
                  <c:v>63.571500000000015</c:v>
                </c:pt>
                <c:pt idx="6465">
                  <c:v>63.588099999999997</c:v>
                </c:pt>
                <c:pt idx="6466">
                  <c:v>63.604700000000008</c:v>
                </c:pt>
                <c:pt idx="6467">
                  <c:v>63.621299999999991</c:v>
                </c:pt>
                <c:pt idx="6468">
                  <c:v>63.63790000000003</c:v>
                </c:pt>
                <c:pt idx="6469">
                  <c:v>63.654499999999985</c:v>
                </c:pt>
                <c:pt idx="6470">
                  <c:v>63.671100000000024</c:v>
                </c:pt>
                <c:pt idx="6471">
                  <c:v>63.687700000000007</c:v>
                </c:pt>
                <c:pt idx="6472">
                  <c:v>63.704300000000018</c:v>
                </c:pt>
                <c:pt idx="6473">
                  <c:v>63.7209</c:v>
                </c:pt>
                <c:pt idx="6474">
                  <c:v>63.73750000000004</c:v>
                </c:pt>
                <c:pt idx="6475">
                  <c:v>63.754099999999994</c:v>
                </c:pt>
                <c:pt idx="6476">
                  <c:v>63.770699999999977</c:v>
                </c:pt>
                <c:pt idx="6477">
                  <c:v>63.787300000000016</c:v>
                </c:pt>
                <c:pt idx="6478">
                  <c:v>63.80389999999997</c:v>
                </c:pt>
                <c:pt idx="6479">
                  <c:v>63.82050000000001</c:v>
                </c:pt>
                <c:pt idx="6480">
                  <c:v>63.837099999999964</c:v>
                </c:pt>
                <c:pt idx="6481">
                  <c:v>63.853700000000003</c:v>
                </c:pt>
                <c:pt idx="6482">
                  <c:v>63.870299999999986</c:v>
                </c:pt>
                <c:pt idx="6483">
                  <c:v>63.886800000000022</c:v>
                </c:pt>
                <c:pt idx="6484">
                  <c:v>63.903399999999976</c:v>
                </c:pt>
                <c:pt idx="6485">
                  <c:v>63.920000000000016</c:v>
                </c:pt>
                <c:pt idx="6486">
                  <c:v>63.93659999999997</c:v>
                </c:pt>
                <c:pt idx="6487">
                  <c:v>63.95320000000001</c:v>
                </c:pt>
                <c:pt idx="6488">
                  <c:v>63.969699999999989</c:v>
                </c:pt>
                <c:pt idx="6489">
                  <c:v>63.986300000000028</c:v>
                </c:pt>
                <c:pt idx="6490">
                  <c:v>64.002899999999983</c:v>
                </c:pt>
                <c:pt idx="6491">
                  <c:v>64.019500000000022</c:v>
                </c:pt>
                <c:pt idx="6492">
                  <c:v>64.036000000000001</c:v>
                </c:pt>
                <c:pt idx="6493">
                  <c:v>64.052600000000012</c:v>
                </c:pt>
                <c:pt idx="6494">
                  <c:v>64.069099999999992</c:v>
                </c:pt>
                <c:pt idx="6495">
                  <c:v>64.085700000000031</c:v>
                </c:pt>
                <c:pt idx="6496">
                  <c:v>64.102299999999985</c:v>
                </c:pt>
                <c:pt idx="6497">
                  <c:v>64.118800000000022</c:v>
                </c:pt>
                <c:pt idx="6498">
                  <c:v>64.135400000000004</c:v>
                </c:pt>
                <c:pt idx="6499">
                  <c:v>64.15190000000004</c:v>
                </c:pt>
                <c:pt idx="6500">
                  <c:v>64.168499999999995</c:v>
                </c:pt>
                <c:pt idx="6501">
                  <c:v>64.184999999999974</c:v>
                </c:pt>
                <c:pt idx="6502">
                  <c:v>64.20150000000001</c:v>
                </c:pt>
                <c:pt idx="6503">
                  <c:v>64.218099999999964</c:v>
                </c:pt>
                <c:pt idx="6504">
                  <c:v>64.2346</c:v>
                </c:pt>
                <c:pt idx="6505">
                  <c:v>64.25109999999998</c:v>
                </c:pt>
                <c:pt idx="6506">
                  <c:v>64.267700000000019</c:v>
                </c:pt>
                <c:pt idx="6507">
                  <c:v>64.28419999999997</c:v>
                </c:pt>
                <c:pt idx="6508">
                  <c:v>64.300700000000006</c:v>
                </c:pt>
                <c:pt idx="6509">
                  <c:v>64.317199999999985</c:v>
                </c:pt>
                <c:pt idx="6510">
                  <c:v>64.333700000000022</c:v>
                </c:pt>
                <c:pt idx="6511">
                  <c:v>64.350199999999973</c:v>
                </c:pt>
                <c:pt idx="6512">
                  <c:v>64.366700000000009</c:v>
                </c:pt>
                <c:pt idx="6513">
                  <c:v>64.383199999999988</c:v>
                </c:pt>
                <c:pt idx="6514">
                  <c:v>64.399700000000024</c:v>
                </c:pt>
                <c:pt idx="6515">
                  <c:v>64.416199999999975</c:v>
                </c:pt>
                <c:pt idx="6516">
                  <c:v>64.432700000000011</c:v>
                </c:pt>
                <c:pt idx="6517">
                  <c:v>64.44919999999999</c:v>
                </c:pt>
                <c:pt idx="6518">
                  <c:v>64.465700000000027</c:v>
                </c:pt>
                <c:pt idx="6519">
                  <c:v>64.482200000000006</c:v>
                </c:pt>
                <c:pt idx="6520">
                  <c:v>64.49860000000001</c:v>
                </c:pt>
                <c:pt idx="6521">
                  <c:v>64.51509999999999</c:v>
                </c:pt>
                <c:pt idx="6522">
                  <c:v>64.531600000000026</c:v>
                </c:pt>
                <c:pt idx="6523">
                  <c:v>64.548000000000002</c:v>
                </c:pt>
                <c:pt idx="6524">
                  <c:v>64.564500000000038</c:v>
                </c:pt>
                <c:pt idx="6525">
                  <c:v>64.580999999999989</c:v>
                </c:pt>
                <c:pt idx="6526">
                  <c:v>64.597399999999965</c:v>
                </c:pt>
                <c:pt idx="6527">
                  <c:v>64.613799999999998</c:v>
                </c:pt>
                <c:pt idx="6528">
                  <c:v>64.630299999999977</c:v>
                </c:pt>
                <c:pt idx="6529">
                  <c:v>64.64670000000001</c:v>
                </c:pt>
                <c:pt idx="6530">
                  <c:v>64.663099999999986</c:v>
                </c:pt>
                <c:pt idx="6531">
                  <c:v>64.679599999999994</c:v>
                </c:pt>
                <c:pt idx="6532">
                  <c:v>64.69599999999997</c:v>
                </c:pt>
                <c:pt idx="6533">
                  <c:v>64.712400000000002</c:v>
                </c:pt>
                <c:pt idx="6534">
                  <c:v>64.728799999999978</c:v>
                </c:pt>
                <c:pt idx="6535">
                  <c:v>64.745200000000011</c:v>
                </c:pt>
                <c:pt idx="6536">
                  <c:v>64.761599999999987</c:v>
                </c:pt>
                <c:pt idx="6537">
                  <c:v>64.77800000000002</c:v>
                </c:pt>
                <c:pt idx="6538">
                  <c:v>64.794399999999996</c:v>
                </c:pt>
                <c:pt idx="6539">
                  <c:v>64.810800000000029</c:v>
                </c:pt>
                <c:pt idx="6540">
                  <c:v>64.827199999999976</c:v>
                </c:pt>
                <c:pt idx="6541">
                  <c:v>64.843600000000009</c:v>
                </c:pt>
                <c:pt idx="6542">
                  <c:v>64.859999999999985</c:v>
                </c:pt>
                <c:pt idx="6543">
                  <c:v>64.876300000000015</c:v>
                </c:pt>
                <c:pt idx="6544">
                  <c:v>64.892699999999991</c:v>
                </c:pt>
                <c:pt idx="6545">
                  <c:v>64.909100000000024</c:v>
                </c:pt>
                <c:pt idx="6546">
                  <c:v>64.925399999999996</c:v>
                </c:pt>
                <c:pt idx="6547">
                  <c:v>64.941800000000029</c:v>
                </c:pt>
                <c:pt idx="6548">
                  <c:v>64.958100000000002</c:v>
                </c:pt>
                <c:pt idx="6549">
                  <c:v>64.974500000000035</c:v>
                </c:pt>
                <c:pt idx="6550">
                  <c:v>64.990800000000007</c:v>
                </c:pt>
                <c:pt idx="6551">
                  <c:v>65.00709999999998</c:v>
                </c:pt>
                <c:pt idx="6552">
                  <c:v>65.023500000000013</c:v>
                </c:pt>
                <c:pt idx="6553">
                  <c:v>65.039799999999985</c:v>
                </c:pt>
                <c:pt idx="6554">
                  <c:v>65.056100000000015</c:v>
                </c:pt>
                <c:pt idx="6555">
                  <c:v>65.072399999999988</c:v>
                </c:pt>
                <c:pt idx="6556">
                  <c:v>65.088700000000017</c:v>
                </c:pt>
                <c:pt idx="6557">
                  <c:v>65.10499999999999</c:v>
                </c:pt>
                <c:pt idx="6558">
                  <c:v>65.121300000000019</c:v>
                </c:pt>
                <c:pt idx="6559">
                  <c:v>65.137599999999992</c:v>
                </c:pt>
                <c:pt idx="6560">
                  <c:v>65.153900000000021</c:v>
                </c:pt>
                <c:pt idx="6561">
                  <c:v>65.170099999999991</c:v>
                </c:pt>
                <c:pt idx="6562">
                  <c:v>65.18640000000002</c:v>
                </c:pt>
                <c:pt idx="6563">
                  <c:v>65.202699999999993</c:v>
                </c:pt>
                <c:pt idx="6564">
                  <c:v>65.218900000000019</c:v>
                </c:pt>
                <c:pt idx="6565">
                  <c:v>65.235199999999992</c:v>
                </c:pt>
                <c:pt idx="6566">
                  <c:v>65.251400000000018</c:v>
                </c:pt>
                <c:pt idx="6567">
                  <c:v>65.267699999999991</c:v>
                </c:pt>
                <c:pt idx="6568">
                  <c:v>65.283900000000017</c:v>
                </c:pt>
                <c:pt idx="6569">
                  <c:v>65.300099999999986</c:v>
                </c:pt>
                <c:pt idx="6570">
                  <c:v>65.316400000000016</c:v>
                </c:pt>
                <c:pt idx="6571">
                  <c:v>65.332599999999985</c:v>
                </c:pt>
                <c:pt idx="6572">
                  <c:v>65.348800000000011</c:v>
                </c:pt>
                <c:pt idx="6573">
                  <c:v>65.365000000000009</c:v>
                </c:pt>
                <c:pt idx="6574">
                  <c:v>65.381200000000035</c:v>
                </c:pt>
                <c:pt idx="6575">
                  <c:v>65.397400000000005</c:v>
                </c:pt>
                <c:pt idx="6576">
                  <c:v>65.413599999999974</c:v>
                </c:pt>
                <c:pt idx="6577">
                  <c:v>65.4298</c:v>
                </c:pt>
                <c:pt idx="6578">
                  <c:v>65.44599999999997</c:v>
                </c:pt>
                <c:pt idx="6579">
                  <c:v>65.462099999999992</c:v>
                </c:pt>
                <c:pt idx="6580">
                  <c:v>65.47829999999999</c:v>
                </c:pt>
                <c:pt idx="6581">
                  <c:v>65.494400000000013</c:v>
                </c:pt>
                <c:pt idx="6582">
                  <c:v>65.510599999999982</c:v>
                </c:pt>
                <c:pt idx="6583">
                  <c:v>65.526800000000009</c:v>
                </c:pt>
                <c:pt idx="6584">
                  <c:v>65.542899999999975</c:v>
                </c:pt>
                <c:pt idx="6585">
                  <c:v>65.558999999999997</c:v>
                </c:pt>
                <c:pt idx="6586">
                  <c:v>65.575199999999995</c:v>
                </c:pt>
                <c:pt idx="6587">
                  <c:v>65.591300000000018</c:v>
                </c:pt>
                <c:pt idx="6588">
                  <c:v>65.607399999999984</c:v>
                </c:pt>
                <c:pt idx="6589">
                  <c:v>65.623500000000007</c:v>
                </c:pt>
                <c:pt idx="6590">
                  <c:v>65.639600000000002</c:v>
                </c:pt>
                <c:pt idx="6591">
                  <c:v>65.655700000000024</c:v>
                </c:pt>
                <c:pt idx="6592">
                  <c:v>65.67179999999999</c:v>
                </c:pt>
                <c:pt idx="6593">
                  <c:v>65.687900000000013</c:v>
                </c:pt>
                <c:pt idx="6594">
                  <c:v>65.703999999999979</c:v>
                </c:pt>
                <c:pt idx="6595">
                  <c:v>65.720100000000031</c:v>
                </c:pt>
                <c:pt idx="6596">
                  <c:v>65.736099999999993</c:v>
                </c:pt>
                <c:pt idx="6597">
                  <c:v>65.752200000000016</c:v>
                </c:pt>
                <c:pt idx="6598">
                  <c:v>65.768300000000011</c:v>
                </c:pt>
                <c:pt idx="6599">
                  <c:v>65.78430000000003</c:v>
                </c:pt>
                <c:pt idx="6600">
                  <c:v>65.800399999999996</c:v>
                </c:pt>
                <c:pt idx="6601">
                  <c:v>65.816399999999959</c:v>
                </c:pt>
                <c:pt idx="6602">
                  <c:v>65.832400000000007</c:v>
                </c:pt>
                <c:pt idx="6603">
                  <c:v>65.848499999999973</c:v>
                </c:pt>
                <c:pt idx="6604">
                  <c:v>65.864499999999992</c:v>
                </c:pt>
                <c:pt idx="6605">
                  <c:v>65.880499999999984</c:v>
                </c:pt>
                <c:pt idx="6606">
                  <c:v>65.896500000000003</c:v>
                </c:pt>
                <c:pt idx="6607">
                  <c:v>65.912499999999966</c:v>
                </c:pt>
                <c:pt idx="6608">
                  <c:v>65.928500000000014</c:v>
                </c:pt>
                <c:pt idx="6609">
                  <c:v>65.944499999999977</c:v>
                </c:pt>
                <c:pt idx="6610">
                  <c:v>65.960500000000025</c:v>
                </c:pt>
                <c:pt idx="6611">
                  <c:v>65.976399999999984</c:v>
                </c:pt>
                <c:pt idx="6612">
                  <c:v>65.992400000000004</c:v>
                </c:pt>
                <c:pt idx="6613">
                  <c:v>66.008399999999995</c:v>
                </c:pt>
                <c:pt idx="6614">
                  <c:v>66.024300000000011</c:v>
                </c:pt>
                <c:pt idx="6615">
                  <c:v>66.040300000000002</c:v>
                </c:pt>
                <c:pt idx="6616">
                  <c:v>66.056200000000018</c:v>
                </c:pt>
                <c:pt idx="6617">
                  <c:v>66.072199999999981</c:v>
                </c:pt>
                <c:pt idx="6618">
                  <c:v>66.088100000000026</c:v>
                </c:pt>
                <c:pt idx="6619">
                  <c:v>66.103999999999985</c:v>
                </c:pt>
                <c:pt idx="6620">
                  <c:v>66.120000000000033</c:v>
                </c:pt>
                <c:pt idx="6621">
                  <c:v>66.135899999999992</c:v>
                </c:pt>
                <c:pt idx="6622">
                  <c:v>66.151800000000037</c:v>
                </c:pt>
                <c:pt idx="6623">
                  <c:v>66.167699999999996</c:v>
                </c:pt>
                <c:pt idx="6624">
                  <c:v>66.183600000000041</c:v>
                </c:pt>
                <c:pt idx="6625">
                  <c:v>66.1995</c:v>
                </c:pt>
                <c:pt idx="6626">
                  <c:v>66.21539999999996</c:v>
                </c:pt>
                <c:pt idx="6627">
                  <c:v>66.231200000000001</c:v>
                </c:pt>
                <c:pt idx="6628">
                  <c:v>66.247099999999989</c:v>
                </c:pt>
                <c:pt idx="6629">
                  <c:v>66.263000000000005</c:v>
                </c:pt>
                <c:pt idx="6630">
                  <c:v>66.27879999999999</c:v>
                </c:pt>
                <c:pt idx="6631">
                  <c:v>66.294700000000006</c:v>
                </c:pt>
                <c:pt idx="6632">
                  <c:v>66.31049999999999</c:v>
                </c:pt>
                <c:pt idx="6633">
                  <c:v>66.326400000000007</c:v>
                </c:pt>
                <c:pt idx="6634">
                  <c:v>66.342199999999991</c:v>
                </c:pt>
                <c:pt idx="6635">
                  <c:v>66.358000000000004</c:v>
                </c:pt>
                <c:pt idx="6636">
                  <c:v>66.373799999999989</c:v>
                </c:pt>
                <c:pt idx="6637">
                  <c:v>66.389700000000005</c:v>
                </c:pt>
                <c:pt idx="6638">
                  <c:v>66.405499999999989</c:v>
                </c:pt>
                <c:pt idx="6639">
                  <c:v>66.421300000000002</c:v>
                </c:pt>
                <c:pt idx="6640">
                  <c:v>66.437099999999987</c:v>
                </c:pt>
                <c:pt idx="6641">
                  <c:v>66.452900000000028</c:v>
                </c:pt>
                <c:pt idx="6642">
                  <c:v>66.468699999999984</c:v>
                </c:pt>
                <c:pt idx="6643">
                  <c:v>66.484400000000022</c:v>
                </c:pt>
                <c:pt idx="6644">
                  <c:v>66.500200000000007</c:v>
                </c:pt>
                <c:pt idx="6645">
                  <c:v>66.51600000000002</c:v>
                </c:pt>
                <c:pt idx="6646">
                  <c:v>66.531700000000001</c:v>
                </c:pt>
                <c:pt idx="6647">
                  <c:v>66.547500000000014</c:v>
                </c:pt>
                <c:pt idx="6648">
                  <c:v>66.563199999999995</c:v>
                </c:pt>
                <c:pt idx="6649">
                  <c:v>66.579000000000036</c:v>
                </c:pt>
                <c:pt idx="6650">
                  <c:v>66.594699999999989</c:v>
                </c:pt>
                <c:pt idx="6651">
                  <c:v>66.61039999999997</c:v>
                </c:pt>
                <c:pt idx="6652">
                  <c:v>66.626200000000011</c:v>
                </c:pt>
                <c:pt idx="6653">
                  <c:v>66.641899999999964</c:v>
                </c:pt>
                <c:pt idx="6654">
                  <c:v>66.657600000000002</c:v>
                </c:pt>
                <c:pt idx="6655">
                  <c:v>66.673299999999983</c:v>
                </c:pt>
                <c:pt idx="6656">
                  <c:v>66.688999999999993</c:v>
                </c:pt>
                <c:pt idx="6657">
                  <c:v>66.704699999999974</c:v>
                </c:pt>
                <c:pt idx="6658">
                  <c:v>66.720400000000012</c:v>
                </c:pt>
                <c:pt idx="6659">
                  <c:v>66.73599999999999</c:v>
                </c:pt>
                <c:pt idx="6660">
                  <c:v>66.7517</c:v>
                </c:pt>
                <c:pt idx="6661">
                  <c:v>66.767399999999981</c:v>
                </c:pt>
                <c:pt idx="6662">
                  <c:v>66.783000000000015</c:v>
                </c:pt>
                <c:pt idx="6663">
                  <c:v>66.798699999999997</c:v>
                </c:pt>
                <c:pt idx="6664">
                  <c:v>66.814300000000003</c:v>
                </c:pt>
                <c:pt idx="6665">
                  <c:v>66.829999999999984</c:v>
                </c:pt>
                <c:pt idx="6666">
                  <c:v>66.845600000000019</c:v>
                </c:pt>
                <c:pt idx="6667">
                  <c:v>66.861199999999997</c:v>
                </c:pt>
                <c:pt idx="6668">
                  <c:v>66.876800000000031</c:v>
                </c:pt>
                <c:pt idx="6669">
                  <c:v>66.892499999999984</c:v>
                </c:pt>
                <c:pt idx="6670">
                  <c:v>66.908100000000019</c:v>
                </c:pt>
                <c:pt idx="6671">
                  <c:v>66.923699999999997</c:v>
                </c:pt>
                <c:pt idx="6672">
                  <c:v>66.939300000000031</c:v>
                </c:pt>
                <c:pt idx="6673">
                  <c:v>66.954800000000006</c:v>
                </c:pt>
                <c:pt idx="6674">
                  <c:v>66.970400000000041</c:v>
                </c:pt>
                <c:pt idx="6675">
                  <c:v>66.98599999999999</c:v>
                </c:pt>
                <c:pt idx="6676">
                  <c:v>67.001599999999968</c:v>
                </c:pt>
                <c:pt idx="6677">
                  <c:v>67.017099999999999</c:v>
                </c:pt>
                <c:pt idx="6678">
                  <c:v>67.032699999999977</c:v>
                </c:pt>
                <c:pt idx="6679">
                  <c:v>67.048200000000008</c:v>
                </c:pt>
                <c:pt idx="6680">
                  <c:v>67.063799999999986</c:v>
                </c:pt>
                <c:pt idx="6681">
                  <c:v>67.079300000000018</c:v>
                </c:pt>
                <c:pt idx="6682">
                  <c:v>67.094799999999992</c:v>
                </c:pt>
                <c:pt idx="6683">
                  <c:v>67.110399999999998</c:v>
                </c:pt>
                <c:pt idx="6684">
                  <c:v>67.125899999999973</c:v>
                </c:pt>
                <c:pt idx="6685">
                  <c:v>67.141400000000004</c:v>
                </c:pt>
                <c:pt idx="6686">
                  <c:v>67.156899999999979</c:v>
                </c:pt>
                <c:pt idx="6687">
                  <c:v>67.17240000000001</c:v>
                </c:pt>
                <c:pt idx="6688">
                  <c:v>67.187899999999985</c:v>
                </c:pt>
                <c:pt idx="6689">
                  <c:v>67.203400000000016</c:v>
                </c:pt>
                <c:pt idx="6690">
                  <c:v>67.218799999999987</c:v>
                </c:pt>
                <c:pt idx="6691">
                  <c:v>67.234300000000019</c:v>
                </c:pt>
                <c:pt idx="6692">
                  <c:v>67.249799999999993</c:v>
                </c:pt>
                <c:pt idx="6693">
                  <c:v>67.265200000000021</c:v>
                </c:pt>
                <c:pt idx="6694">
                  <c:v>67.280699999999996</c:v>
                </c:pt>
                <c:pt idx="6695">
                  <c:v>67.296100000000024</c:v>
                </c:pt>
                <c:pt idx="6696">
                  <c:v>67.311599999999999</c:v>
                </c:pt>
                <c:pt idx="6697">
                  <c:v>67.327000000000027</c:v>
                </c:pt>
                <c:pt idx="6698">
                  <c:v>67.342399999999998</c:v>
                </c:pt>
                <c:pt idx="6699">
                  <c:v>67.357800000000026</c:v>
                </c:pt>
                <c:pt idx="6700">
                  <c:v>67.373199999999997</c:v>
                </c:pt>
                <c:pt idx="6701">
                  <c:v>67.388599999999968</c:v>
                </c:pt>
                <c:pt idx="6702">
                  <c:v>67.403999999999996</c:v>
                </c:pt>
                <c:pt idx="6703">
                  <c:v>67.419399999999968</c:v>
                </c:pt>
                <c:pt idx="6704">
                  <c:v>67.434799999999996</c:v>
                </c:pt>
                <c:pt idx="6705">
                  <c:v>67.450199999999967</c:v>
                </c:pt>
                <c:pt idx="6706">
                  <c:v>67.465599999999995</c:v>
                </c:pt>
                <c:pt idx="6707">
                  <c:v>67.480899999999991</c:v>
                </c:pt>
                <c:pt idx="6708">
                  <c:v>67.496300000000019</c:v>
                </c:pt>
                <c:pt idx="6709">
                  <c:v>67.511599999999987</c:v>
                </c:pt>
                <c:pt idx="6710">
                  <c:v>67.527000000000015</c:v>
                </c:pt>
                <c:pt idx="6711">
                  <c:v>67.542299999999983</c:v>
                </c:pt>
                <c:pt idx="6712">
                  <c:v>67.557700000000011</c:v>
                </c:pt>
                <c:pt idx="6713">
                  <c:v>67.572999999999979</c:v>
                </c:pt>
                <c:pt idx="6714">
                  <c:v>67.588300000000004</c:v>
                </c:pt>
                <c:pt idx="6715">
                  <c:v>67.6036</c:v>
                </c:pt>
                <c:pt idx="6716">
                  <c:v>67.618900000000025</c:v>
                </c:pt>
                <c:pt idx="6717">
                  <c:v>67.634199999999993</c:v>
                </c:pt>
                <c:pt idx="6718">
                  <c:v>67.649500000000018</c:v>
                </c:pt>
                <c:pt idx="6719">
                  <c:v>67.664799999999985</c:v>
                </c:pt>
                <c:pt idx="6720">
                  <c:v>67.68010000000001</c:v>
                </c:pt>
                <c:pt idx="6721">
                  <c:v>67.695300000000003</c:v>
                </c:pt>
                <c:pt idx="6722">
                  <c:v>67.710600000000028</c:v>
                </c:pt>
                <c:pt idx="6723">
                  <c:v>67.725899999999996</c:v>
                </c:pt>
                <c:pt idx="6724">
                  <c:v>67.741100000000017</c:v>
                </c:pt>
                <c:pt idx="6725">
                  <c:v>67.756400000000014</c:v>
                </c:pt>
                <c:pt idx="6726">
                  <c:v>67.771599999999978</c:v>
                </c:pt>
                <c:pt idx="6727">
                  <c:v>67.786799999999999</c:v>
                </c:pt>
                <c:pt idx="6728">
                  <c:v>67.802099999999967</c:v>
                </c:pt>
                <c:pt idx="6729">
                  <c:v>67.817300000000017</c:v>
                </c:pt>
                <c:pt idx="6730">
                  <c:v>67.832499999999982</c:v>
                </c:pt>
                <c:pt idx="6731">
                  <c:v>67.847700000000003</c:v>
                </c:pt>
                <c:pt idx="6732">
                  <c:v>67.862899999999968</c:v>
                </c:pt>
                <c:pt idx="6733">
                  <c:v>67.878100000000018</c:v>
                </c:pt>
                <c:pt idx="6734">
                  <c:v>67.893299999999982</c:v>
                </c:pt>
                <c:pt idx="6735">
                  <c:v>67.908500000000004</c:v>
                </c:pt>
                <c:pt idx="6736">
                  <c:v>67.923599999999993</c:v>
                </c:pt>
                <c:pt idx="6737">
                  <c:v>67.938800000000015</c:v>
                </c:pt>
                <c:pt idx="6738">
                  <c:v>67.953999999999979</c:v>
                </c:pt>
                <c:pt idx="6739">
                  <c:v>67.969100000000026</c:v>
                </c:pt>
                <c:pt idx="6740">
                  <c:v>67.98429999999999</c:v>
                </c:pt>
                <c:pt idx="6741">
                  <c:v>67.999400000000009</c:v>
                </c:pt>
                <c:pt idx="6742">
                  <c:v>68.014600000000002</c:v>
                </c:pt>
                <c:pt idx="6743">
                  <c:v>68.02970000000002</c:v>
                </c:pt>
                <c:pt idx="6744">
                  <c:v>68.044799999999981</c:v>
                </c:pt>
                <c:pt idx="6745">
                  <c:v>68.059900000000027</c:v>
                </c:pt>
                <c:pt idx="6746">
                  <c:v>68.074999999999989</c:v>
                </c:pt>
                <c:pt idx="6747">
                  <c:v>68.090100000000035</c:v>
                </c:pt>
                <c:pt idx="6748">
                  <c:v>68.105199999999996</c:v>
                </c:pt>
                <c:pt idx="6749">
                  <c:v>68.120300000000015</c:v>
                </c:pt>
                <c:pt idx="6750">
                  <c:v>68.135400000000004</c:v>
                </c:pt>
                <c:pt idx="6751">
                  <c:v>68.150499999999965</c:v>
                </c:pt>
                <c:pt idx="6752">
                  <c:v>68.165600000000012</c:v>
                </c:pt>
                <c:pt idx="6753">
                  <c:v>68.18059999999997</c:v>
                </c:pt>
                <c:pt idx="6754">
                  <c:v>68.195700000000016</c:v>
                </c:pt>
                <c:pt idx="6755">
                  <c:v>68.210699999999974</c:v>
                </c:pt>
                <c:pt idx="6756">
                  <c:v>68.225800000000021</c:v>
                </c:pt>
                <c:pt idx="6757">
                  <c:v>68.240799999999979</c:v>
                </c:pt>
                <c:pt idx="6758">
                  <c:v>68.255899999999997</c:v>
                </c:pt>
                <c:pt idx="6759">
                  <c:v>68.270899999999983</c:v>
                </c:pt>
                <c:pt idx="6760">
                  <c:v>68.285899999999998</c:v>
                </c:pt>
                <c:pt idx="6761">
                  <c:v>68.300899999999984</c:v>
                </c:pt>
                <c:pt idx="6762">
                  <c:v>68.315900000000028</c:v>
                </c:pt>
                <c:pt idx="6763">
                  <c:v>68.330899999999986</c:v>
                </c:pt>
                <c:pt idx="6764">
                  <c:v>68.345900000000029</c:v>
                </c:pt>
                <c:pt idx="6765">
                  <c:v>68.360899999999987</c:v>
                </c:pt>
                <c:pt idx="6766">
                  <c:v>68.37590000000003</c:v>
                </c:pt>
                <c:pt idx="6767">
                  <c:v>68.390799999999984</c:v>
                </c:pt>
                <c:pt idx="6768">
                  <c:v>68.405800000000028</c:v>
                </c:pt>
                <c:pt idx="6769">
                  <c:v>68.420799999999986</c:v>
                </c:pt>
                <c:pt idx="6770">
                  <c:v>68.435700000000026</c:v>
                </c:pt>
                <c:pt idx="6771">
                  <c:v>68.450699999999983</c:v>
                </c:pt>
                <c:pt idx="6772">
                  <c:v>68.465600000000023</c:v>
                </c:pt>
                <c:pt idx="6773">
                  <c:v>68.480500000000006</c:v>
                </c:pt>
                <c:pt idx="6774">
                  <c:v>68.495500000000021</c:v>
                </c:pt>
                <c:pt idx="6775">
                  <c:v>68.510400000000004</c:v>
                </c:pt>
                <c:pt idx="6776">
                  <c:v>68.525299999999959</c:v>
                </c:pt>
                <c:pt idx="6777">
                  <c:v>68.540199999999999</c:v>
                </c:pt>
                <c:pt idx="6778">
                  <c:v>68.555099999999982</c:v>
                </c:pt>
                <c:pt idx="6779">
                  <c:v>68.569999999999993</c:v>
                </c:pt>
                <c:pt idx="6780">
                  <c:v>68.584899999999976</c:v>
                </c:pt>
                <c:pt idx="6781">
                  <c:v>68.599800000000016</c:v>
                </c:pt>
                <c:pt idx="6782">
                  <c:v>68.614699999999971</c:v>
                </c:pt>
                <c:pt idx="6783">
                  <c:v>68.629500000000007</c:v>
                </c:pt>
                <c:pt idx="6784">
                  <c:v>68.64439999999999</c:v>
                </c:pt>
                <c:pt idx="6785">
                  <c:v>68.659199999999998</c:v>
                </c:pt>
                <c:pt idx="6786">
                  <c:v>68.674099999999981</c:v>
                </c:pt>
                <c:pt idx="6787">
                  <c:v>68.688900000000018</c:v>
                </c:pt>
                <c:pt idx="6788">
                  <c:v>68.703799999999973</c:v>
                </c:pt>
                <c:pt idx="6789">
                  <c:v>68.718600000000009</c:v>
                </c:pt>
                <c:pt idx="6790">
                  <c:v>68.733399999999989</c:v>
                </c:pt>
                <c:pt idx="6791">
                  <c:v>68.748200000000026</c:v>
                </c:pt>
                <c:pt idx="6792">
                  <c:v>68.762999999999977</c:v>
                </c:pt>
                <c:pt idx="6793">
                  <c:v>68.777800000000013</c:v>
                </c:pt>
                <c:pt idx="6794">
                  <c:v>68.792599999999993</c:v>
                </c:pt>
                <c:pt idx="6795">
                  <c:v>68.80740000000003</c:v>
                </c:pt>
                <c:pt idx="6796">
                  <c:v>68.822200000000009</c:v>
                </c:pt>
                <c:pt idx="6797">
                  <c:v>68.837000000000018</c:v>
                </c:pt>
                <c:pt idx="6798">
                  <c:v>68.851799999999997</c:v>
                </c:pt>
                <c:pt idx="6799">
                  <c:v>68.86650000000003</c:v>
                </c:pt>
                <c:pt idx="6800">
                  <c:v>68.88130000000001</c:v>
                </c:pt>
                <c:pt idx="6801">
                  <c:v>68.895999999999987</c:v>
                </c:pt>
                <c:pt idx="6802">
                  <c:v>68.910799999999995</c:v>
                </c:pt>
                <c:pt idx="6803">
                  <c:v>68.925499999999971</c:v>
                </c:pt>
                <c:pt idx="6804">
                  <c:v>68.940200000000004</c:v>
                </c:pt>
                <c:pt idx="6805">
                  <c:v>68.954999999999984</c:v>
                </c:pt>
                <c:pt idx="6806">
                  <c:v>68.969700000000017</c:v>
                </c:pt>
                <c:pt idx="6807">
                  <c:v>68.984399999999994</c:v>
                </c:pt>
                <c:pt idx="6808">
                  <c:v>68.999099999999999</c:v>
                </c:pt>
                <c:pt idx="6809">
                  <c:v>69.013799999999975</c:v>
                </c:pt>
                <c:pt idx="6810">
                  <c:v>69.028500000000008</c:v>
                </c:pt>
                <c:pt idx="6811">
                  <c:v>69.043199999999985</c:v>
                </c:pt>
                <c:pt idx="6812">
                  <c:v>69.057800000000015</c:v>
                </c:pt>
                <c:pt idx="6813">
                  <c:v>69.072499999999991</c:v>
                </c:pt>
                <c:pt idx="6814">
                  <c:v>69.087200000000024</c:v>
                </c:pt>
                <c:pt idx="6815">
                  <c:v>69.101799999999997</c:v>
                </c:pt>
                <c:pt idx="6816">
                  <c:v>69.11650000000003</c:v>
                </c:pt>
                <c:pt idx="6817">
                  <c:v>69.131100000000004</c:v>
                </c:pt>
                <c:pt idx="6818">
                  <c:v>69.145800000000008</c:v>
                </c:pt>
                <c:pt idx="6819">
                  <c:v>69.160399999999981</c:v>
                </c:pt>
                <c:pt idx="6820">
                  <c:v>69.175000000000011</c:v>
                </c:pt>
                <c:pt idx="6821">
                  <c:v>69.189599999999984</c:v>
                </c:pt>
                <c:pt idx="6822">
                  <c:v>69.204300000000018</c:v>
                </c:pt>
                <c:pt idx="6823">
                  <c:v>69.218899999999991</c:v>
                </c:pt>
                <c:pt idx="6824">
                  <c:v>69.233500000000021</c:v>
                </c:pt>
                <c:pt idx="6825">
                  <c:v>69.24799999999999</c:v>
                </c:pt>
                <c:pt idx="6826">
                  <c:v>69.262599999999964</c:v>
                </c:pt>
                <c:pt idx="6827">
                  <c:v>69.277199999999993</c:v>
                </c:pt>
                <c:pt idx="6828">
                  <c:v>69.291799999999967</c:v>
                </c:pt>
                <c:pt idx="6829">
                  <c:v>69.306399999999996</c:v>
                </c:pt>
                <c:pt idx="6830">
                  <c:v>69.320899999999966</c:v>
                </c:pt>
                <c:pt idx="6831">
                  <c:v>69.335499999999996</c:v>
                </c:pt>
                <c:pt idx="6832">
                  <c:v>69.349999999999966</c:v>
                </c:pt>
                <c:pt idx="6833">
                  <c:v>69.364500000000021</c:v>
                </c:pt>
                <c:pt idx="6834">
                  <c:v>69.379099999999994</c:v>
                </c:pt>
                <c:pt idx="6835">
                  <c:v>69.393600000000021</c:v>
                </c:pt>
                <c:pt idx="6836">
                  <c:v>69.40809999999999</c:v>
                </c:pt>
                <c:pt idx="6837">
                  <c:v>69.422600000000017</c:v>
                </c:pt>
                <c:pt idx="6838">
                  <c:v>69.437099999999987</c:v>
                </c:pt>
                <c:pt idx="6839">
                  <c:v>69.451600000000013</c:v>
                </c:pt>
                <c:pt idx="6840">
                  <c:v>69.466099999999983</c:v>
                </c:pt>
                <c:pt idx="6841">
                  <c:v>69.48060000000001</c:v>
                </c:pt>
                <c:pt idx="6842">
                  <c:v>69.495099999999979</c:v>
                </c:pt>
                <c:pt idx="6843">
                  <c:v>69.509600000000034</c:v>
                </c:pt>
                <c:pt idx="6844">
                  <c:v>69.524000000000001</c:v>
                </c:pt>
                <c:pt idx="6845">
                  <c:v>69.538500000000028</c:v>
                </c:pt>
                <c:pt idx="6846">
                  <c:v>69.552999999999997</c:v>
                </c:pt>
                <c:pt idx="6847">
                  <c:v>69.567400000000021</c:v>
                </c:pt>
                <c:pt idx="6848">
                  <c:v>69.58189999999999</c:v>
                </c:pt>
                <c:pt idx="6849">
                  <c:v>69.596300000000014</c:v>
                </c:pt>
                <c:pt idx="6850">
                  <c:v>69.610700000000008</c:v>
                </c:pt>
                <c:pt idx="6851">
                  <c:v>69.625099999999975</c:v>
                </c:pt>
                <c:pt idx="6852">
                  <c:v>69.639600000000002</c:v>
                </c:pt>
                <c:pt idx="6853">
                  <c:v>69.653999999999968</c:v>
                </c:pt>
                <c:pt idx="6854">
                  <c:v>69.668399999999991</c:v>
                </c:pt>
                <c:pt idx="6855">
                  <c:v>69.682799999999986</c:v>
                </c:pt>
                <c:pt idx="6856">
                  <c:v>69.697200000000009</c:v>
                </c:pt>
                <c:pt idx="6857">
                  <c:v>69.711499999999972</c:v>
                </c:pt>
                <c:pt idx="6858">
                  <c:v>69.725899999999996</c:v>
                </c:pt>
                <c:pt idx="6859">
                  <c:v>69.740299999999991</c:v>
                </c:pt>
                <c:pt idx="6860">
                  <c:v>69.754700000000014</c:v>
                </c:pt>
                <c:pt idx="6861">
                  <c:v>69.768999999999977</c:v>
                </c:pt>
                <c:pt idx="6862">
                  <c:v>69.7834</c:v>
                </c:pt>
                <c:pt idx="6863">
                  <c:v>69.797699999999992</c:v>
                </c:pt>
                <c:pt idx="6864">
                  <c:v>69.812000000000012</c:v>
                </c:pt>
                <c:pt idx="6865">
                  <c:v>69.826399999999978</c:v>
                </c:pt>
                <c:pt idx="6866">
                  <c:v>69.840700000000027</c:v>
                </c:pt>
                <c:pt idx="6867">
                  <c:v>69.85499999999999</c:v>
                </c:pt>
                <c:pt idx="6868">
                  <c:v>69.86930000000001</c:v>
                </c:pt>
                <c:pt idx="6869">
                  <c:v>69.883600000000001</c:v>
                </c:pt>
                <c:pt idx="6870">
                  <c:v>69.897900000000021</c:v>
                </c:pt>
                <c:pt idx="6871">
                  <c:v>69.912199999999984</c:v>
                </c:pt>
                <c:pt idx="6872">
                  <c:v>69.926500000000033</c:v>
                </c:pt>
                <c:pt idx="6873">
                  <c:v>69.940799999999996</c:v>
                </c:pt>
                <c:pt idx="6874">
                  <c:v>69.955100000000016</c:v>
                </c:pt>
                <c:pt idx="6875">
                  <c:v>69.969300000000004</c:v>
                </c:pt>
                <c:pt idx="6876">
                  <c:v>69.983599999999967</c:v>
                </c:pt>
                <c:pt idx="6877">
                  <c:v>69.997900000000016</c:v>
                </c:pt>
                <c:pt idx="6878">
                  <c:v>70.012099999999975</c:v>
                </c:pt>
                <c:pt idx="6879">
                  <c:v>70.026299999999992</c:v>
                </c:pt>
                <c:pt idx="6880">
                  <c:v>70.040599999999984</c:v>
                </c:pt>
                <c:pt idx="6881">
                  <c:v>70.0548</c:v>
                </c:pt>
                <c:pt idx="6882">
                  <c:v>70.068999999999988</c:v>
                </c:pt>
                <c:pt idx="6883">
                  <c:v>70.083200000000005</c:v>
                </c:pt>
                <c:pt idx="6884">
                  <c:v>70.097399999999993</c:v>
                </c:pt>
                <c:pt idx="6885">
                  <c:v>70.111700000000013</c:v>
                </c:pt>
                <c:pt idx="6886">
                  <c:v>70.125799999999998</c:v>
                </c:pt>
                <c:pt idx="6887">
                  <c:v>70.140000000000015</c:v>
                </c:pt>
                <c:pt idx="6888">
                  <c:v>70.154199999999975</c:v>
                </c:pt>
                <c:pt idx="6889">
                  <c:v>70.16840000000002</c:v>
                </c:pt>
                <c:pt idx="6890">
                  <c:v>70.182599999999979</c:v>
                </c:pt>
                <c:pt idx="6891">
                  <c:v>70.196700000000021</c:v>
                </c:pt>
                <c:pt idx="6892">
                  <c:v>70.210899999999981</c:v>
                </c:pt>
                <c:pt idx="6893">
                  <c:v>70.225000000000023</c:v>
                </c:pt>
                <c:pt idx="6894">
                  <c:v>70.239199999999983</c:v>
                </c:pt>
                <c:pt idx="6895">
                  <c:v>70.253300000000024</c:v>
                </c:pt>
                <c:pt idx="6896">
                  <c:v>70.267400000000009</c:v>
                </c:pt>
                <c:pt idx="6897">
                  <c:v>70.281600000000026</c:v>
                </c:pt>
                <c:pt idx="6898">
                  <c:v>70.295700000000011</c:v>
                </c:pt>
                <c:pt idx="6899">
                  <c:v>70.309800000000024</c:v>
                </c:pt>
                <c:pt idx="6900">
                  <c:v>70.323900000000009</c:v>
                </c:pt>
                <c:pt idx="6901">
                  <c:v>70.337999999999965</c:v>
                </c:pt>
                <c:pt idx="6902">
                  <c:v>70.352100000000007</c:v>
                </c:pt>
                <c:pt idx="6903">
                  <c:v>70.366199999999964</c:v>
                </c:pt>
                <c:pt idx="6904">
                  <c:v>70.380300000000005</c:v>
                </c:pt>
                <c:pt idx="6905">
                  <c:v>70.394299999999987</c:v>
                </c:pt>
                <c:pt idx="6906">
                  <c:v>70.4084</c:v>
                </c:pt>
                <c:pt idx="6907">
                  <c:v>70.422399999999982</c:v>
                </c:pt>
                <c:pt idx="6908">
                  <c:v>70.436499999999995</c:v>
                </c:pt>
                <c:pt idx="6909">
                  <c:v>70.450499999999977</c:v>
                </c:pt>
                <c:pt idx="6910">
                  <c:v>70.464600000000019</c:v>
                </c:pt>
                <c:pt idx="6911">
                  <c:v>70.478599999999972</c:v>
                </c:pt>
                <c:pt idx="6912">
                  <c:v>70.49260000000001</c:v>
                </c:pt>
                <c:pt idx="6913">
                  <c:v>70.506699999999995</c:v>
                </c:pt>
                <c:pt idx="6914">
                  <c:v>70.520700000000005</c:v>
                </c:pt>
                <c:pt idx="6915">
                  <c:v>70.534699999999987</c:v>
                </c:pt>
                <c:pt idx="6916">
                  <c:v>70.548700000000025</c:v>
                </c:pt>
                <c:pt idx="6917">
                  <c:v>70.562600000000003</c:v>
                </c:pt>
                <c:pt idx="6918">
                  <c:v>70.576600000000013</c:v>
                </c:pt>
                <c:pt idx="6919">
                  <c:v>70.590599999999995</c:v>
                </c:pt>
                <c:pt idx="6920">
                  <c:v>70.604600000000033</c:v>
                </c:pt>
                <c:pt idx="6921">
                  <c:v>70.618499999999983</c:v>
                </c:pt>
                <c:pt idx="6922">
                  <c:v>70.632500000000022</c:v>
                </c:pt>
                <c:pt idx="6923">
                  <c:v>70.6464</c:v>
                </c:pt>
                <c:pt idx="6924">
                  <c:v>70.660400000000038</c:v>
                </c:pt>
                <c:pt idx="6925">
                  <c:v>70.674299999999988</c:v>
                </c:pt>
                <c:pt idx="6926">
                  <c:v>70.68829999999997</c:v>
                </c:pt>
                <c:pt idx="6927">
                  <c:v>70.702200000000005</c:v>
                </c:pt>
                <c:pt idx="6928">
                  <c:v>70.716099999999983</c:v>
                </c:pt>
                <c:pt idx="6929">
                  <c:v>70.730000000000018</c:v>
                </c:pt>
                <c:pt idx="6930">
                  <c:v>70.743899999999968</c:v>
                </c:pt>
                <c:pt idx="6931">
                  <c:v>70.757800000000003</c:v>
                </c:pt>
                <c:pt idx="6932">
                  <c:v>70.771699999999981</c:v>
                </c:pt>
                <c:pt idx="6933">
                  <c:v>70.785600000000017</c:v>
                </c:pt>
                <c:pt idx="6934">
                  <c:v>70.799499999999995</c:v>
                </c:pt>
                <c:pt idx="6935">
                  <c:v>70.813299999999998</c:v>
                </c:pt>
                <c:pt idx="6936">
                  <c:v>70.827199999999976</c:v>
                </c:pt>
                <c:pt idx="6937">
                  <c:v>70.841100000000012</c:v>
                </c:pt>
                <c:pt idx="6938">
                  <c:v>70.854899999999986</c:v>
                </c:pt>
                <c:pt idx="6939">
                  <c:v>70.868800000000022</c:v>
                </c:pt>
                <c:pt idx="6940">
                  <c:v>70.882599999999996</c:v>
                </c:pt>
                <c:pt idx="6941">
                  <c:v>70.896400000000028</c:v>
                </c:pt>
                <c:pt idx="6942">
                  <c:v>70.910299999999978</c:v>
                </c:pt>
                <c:pt idx="6943">
                  <c:v>70.92410000000001</c:v>
                </c:pt>
                <c:pt idx="6944">
                  <c:v>70.937899999999985</c:v>
                </c:pt>
                <c:pt idx="6945">
                  <c:v>70.951700000000017</c:v>
                </c:pt>
                <c:pt idx="6946">
                  <c:v>70.965499999999992</c:v>
                </c:pt>
                <c:pt idx="6947">
                  <c:v>70.979300000000023</c:v>
                </c:pt>
                <c:pt idx="6948">
                  <c:v>70.993099999999998</c:v>
                </c:pt>
                <c:pt idx="6949">
                  <c:v>71.00690000000003</c:v>
                </c:pt>
                <c:pt idx="6950">
                  <c:v>71.020600000000002</c:v>
                </c:pt>
                <c:pt idx="6951">
                  <c:v>71.034399999999977</c:v>
                </c:pt>
                <c:pt idx="6952">
                  <c:v>71.048200000000008</c:v>
                </c:pt>
                <c:pt idx="6953">
                  <c:v>71.06189999999998</c:v>
                </c:pt>
                <c:pt idx="6954">
                  <c:v>71.075700000000012</c:v>
                </c:pt>
                <c:pt idx="6955">
                  <c:v>71.089399999999983</c:v>
                </c:pt>
                <c:pt idx="6956">
                  <c:v>71.103100000000012</c:v>
                </c:pt>
                <c:pt idx="6957">
                  <c:v>71.116899999999987</c:v>
                </c:pt>
                <c:pt idx="6958">
                  <c:v>71.130600000000015</c:v>
                </c:pt>
                <c:pt idx="6959">
                  <c:v>71.144299999999987</c:v>
                </c:pt>
                <c:pt idx="6960">
                  <c:v>71.158000000000015</c:v>
                </c:pt>
                <c:pt idx="6961">
                  <c:v>71.171699999999987</c:v>
                </c:pt>
                <c:pt idx="6962">
                  <c:v>71.185400000000016</c:v>
                </c:pt>
                <c:pt idx="6963">
                  <c:v>71.199099999999987</c:v>
                </c:pt>
                <c:pt idx="6964">
                  <c:v>71.212800000000016</c:v>
                </c:pt>
                <c:pt idx="6965">
                  <c:v>71.226499999999987</c:v>
                </c:pt>
                <c:pt idx="6966">
                  <c:v>71.240100000000012</c:v>
                </c:pt>
                <c:pt idx="6967">
                  <c:v>71.253799999999984</c:v>
                </c:pt>
                <c:pt idx="6968">
                  <c:v>71.267500000000013</c:v>
                </c:pt>
                <c:pt idx="6969">
                  <c:v>71.281099999999981</c:v>
                </c:pt>
                <c:pt idx="6970">
                  <c:v>71.294800000000009</c:v>
                </c:pt>
                <c:pt idx="6971">
                  <c:v>71.308400000000006</c:v>
                </c:pt>
                <c:pt idx="6972">
                  <c:v>71.322000000000031</c:v>
                </c:pt>
                <c:pt idx="6973">
                  <c:v>71.335700000000003</c:v>
                </c:pt>
                <c:pt idx="6974">
                  <c:v>71.349300000000028</c:v>
                </c:pt>
                <c:pt idx="6975">
                  <c:v>71.362899999999996</c:v>
                </c:pt>
                <c:pt idx="6976">
                  <c:v>71.376499999999965</c:v>
                </c:pt>
                <c:pt idx="6977">
                  <c:v>71.39009999999999</c:v>
                </c:pt>
                <c:pt idx="6978">
                  <c:v>71.403699999999986</c:v>
                </c:pt>
                <c:pt idx="6979">
                  <c:v>71.417300000000012</c:v>
                </c:pt>
                <c:pt idx="6980">
                  <c:v>71.43089999999998</c:v>
                </c:pt>
                <c:pt idx="6981">
                  <c:v>71.444500000000005</c:v>
                </c:pt>
                <c:pt idx="6982">
                  <c:v>71.458099999999973</c:v>
                </c:pt>
                <c:pt idx="6983">
                  <c:v>71.471599999999995</c:v>
                </c:pt>
                <c:pt idx="6984">
                  <c:v>71.485199999999992</c:v>
                </c:pt>
                <c:pt idx="6985">
                  <c:v>71.498700000000014</c:v>
                </c:pt>
                <c:pt idx="6986">
                  <c:v>71.512299999999982</c:v>
                </c:pt>
                <c:pt idx="6987">
                  <c:v>71.525800000000004</c:v>
                </c:pt>
                <c:pt idx="6988">
                  <c:v>71.539400000000001</c:v>
                </c:pt>
                <c:pt idx="6989">
                  <c:v>71.552900000000022</c:v>
                </c:pt>
                <c:pt idx="6990">
                  <c:v>71.566399999999987</c:v>
                </c:pt>
                <c:pt idx="6991">
                  <c:v>71.579900000000009</c:v>
                </c:pt>
                <c:pt idx="6992">
                  <c:v>71.593400000000003</c:v>
                </c:pt>
                <c:pt idx="6993">
                  <c:v>71.607000000000028</c:v>
                </c:pt>
                <c:pt idx="6994">
                  <c:v>71.620499999999993</c:v>
                </c:pt>
                <c:pt idx="6995">
                  <c:v>71.633900000000011</c:v>
                </c:pt>
                <c:pt idx="6996">
                  <c:v>71.647400000000005</c:v>
                </c:pt>
                <c:pt idx="6997">
                  <c:v>71.660900000000026</c:v>
                </c:pt>
                <c:pt idx="6998">
                  <c:v>71.674399999999991</c:v>
                </c:pt>
                <c:pt idx="6999">
                  <c:v>71.687900000000013</c:v>
                </c:pt>
                <c:pt idx="7000">
                  <c:v>71.701300000000003</c:v>
                </c:pt>
                <c:pt idx="7001">
                  <c:v>71.714799999999968</c:v>
                </c:pt>
                <c:pt idx="7002">
                  <c:v>71.728200000000015</c:v>
                </c:pt>
                <c:pt idx="7003">
                  <c:v>71.74169999999998</c:v>
                </c:pt>
                <c:pt idx="7004">
                  <c:v>71.755099999999999</c:v>
                </c:pt>
                <c:pt idx="7005">
                  <c:v>71.768599999999964</c:v>
                </c:pt>
                <c:pt idx="7006">
                  <c:v>71.782000000000011</c:v>
                </c:pt>
                <c:pt idx="7007">
                  <c:v>71.795399999999972</c:v>
                </c:pt>
                <c:pt idx="7008">
                  <c:v>71.808800000000019</c:v>
                </c:pt>
                <c:pt idx="7009">
                  <c:v>71.822199999999981</c:v>
                </c:pt>
                <c:pt idx="7010">
                  <c:v>71.835599999999999</c:v>
                </c:pt>
                <c:pt idx="7011">
                  <c:v>71.84899999999999</c:v>
                </c:pt>
                <c:pt idx="7012">
                  <c:v>71.862400000000008</c:v>
                </c:pt>
                <c:pt idx="7013">
                  <c:v>71.875799999999998</c:v>
                </c:pt>
                <c:pt idx="7014">
                  <c:v>71.889200000000017</c:v>
                </c:pt>
                <c:pt idx="7015">
                  <c:v>71.902499999999975</c:v>
                </c:pt>
                <c:pt idx="7016">
                  <c:v>71.915900000000022</c:v>
                </c:pt>
                <c:pt idx="7017">
                  <c:v>71.929299999999984</c:v>
                </c:pt>
                <c:pt idx="7018">
                  <c:v>71.942600000000027</c:v>
                </c:pt>
                <c:pt idx="7019">
                  <c:v>71.955999999999989</c:v>
                </c:pt>
                <c:pt idx="7020">
                  <c:v>71.969300000000032</c:v>
                </c:pt>
                <c:pt idx="7021">
                  <c:v>71.982599999999991</c:v>
                </c:pt>
                <c:pt idx="7022">
                  <c:v>71.996000000000038</c:v>
                </c:pt>
                <c:pt idx="7023">
                  <c:v>72.009299999999996</c:v>
                </c:pt>
                <c:pt idx="7024">
                  <c:v>72.02260000000004</c:v>
                </c:pt>
                <c:pt idx="7025">
                  <c:v>72.035899999999998</c:v>
                </c:pt>
                <c:pt idx="7026">
                  <c:v>72.049199999999985</c:v>
                </c:pt>
                <c:pt idx="7027">
                  <c:v>72.0625</c:v>
                </c:pt>
                <c:pt idx="7028">
                  <c:v>72.075799999999987</c:v>
                </c:pt>
                <c:pt idx="7029">
                  <c:v>72.089100000000002</c:v>
                </c:pt>
                <c:pt idx="7030">
                  <c:v>72.102399999999989</c:v>
                </c:pt>
                <c:pt idx="7031">
                  <c:v>72.115600000000001</c:v>
                </c:pt>
                <c:pt idx="7032">
                  <c:v>72.128899999999987</c:v>
                </c:pt>
                <c:pt idx="7033">
                  <c:v>72.142099999999999</c:v>
                </c:pt>
                <c:pt idx="7034">
                  <c:v>72.155399999999986</c:v>
                </c:pt>
                <c:pt idx="7035">
                  <c:v>72.168599999999998</c:v>
                </c:pt>
                <c:pt idx="7036">
                  <c:v>72.181899999999985</c:v>
                </c:pt>
                <c:pt idx="7037">
                  <c:v>72.195100000000025</c:v>
                </c:pt>
                <c:pt idx="7038">
                  <c:v>72.20829999999998</c:v>
                </c:pt>
                <c:pt idx="7039">
                  <c:v>72.221600000000024</c:v>
                </c:pt>
                <c:pt idx="7040">
                  <c:v>72.234799999999979</c:v>
                </c:pt>
                <c:pt idx="7041">
                  <c:v>72.248000000000019</c:v>
                </c:pt>
                <c:pt idx="7042">
                  <c:v>72.261200000000002</c:v>
                </c:pt>
                <c:pt idx="7043">
                  <c:v>72.274400000000014</c:v>
                </c:pt>
                <c:pt idx="7044">
                  <c:v>72.287599999999998</c:v>
                </c:pt>
                <c:pt idx="7045">
                  <c:v>72.300700000000035</c:v>
                </c:pt>
                <c:pt idx="7046">
                  <c:v>72.31389999999999</c:v>
                </c:pt>
                <c:pt idx="7047">
                  <c:v>72.32710000000003</c:v>
                </c:pt>
                <c:pt idx="7048">
                  <c:v>72.34020000000001</c:v>
                </c:pt>
                <c:pt idx="7049">
                  <c:v>72.353400000000022</c:v>
                </c:pt>
                <c:pt idx="7050">
                  <c:v>72.366600000000005</c:v>
                </c:pt>
                <c:pt idx="7051">
                  <c:v>72.379699999999985</c:v>
                </c:pt>
                <c:pt idx="7052">
                  <c:v>72.392799999999994</c:v>
                </c:pt>
                <c:pt idx="7053">
                  <c:v>72.405999999999977</c:v>
                </c:pt>
                <c:pt idx="7054">
                  <c:v>72.419100000000014</c:v>
                </c:pt>
                <c:pt idx="7055">
                  <c:v>72.432199999999966</c:v>
                </c:pt>
                <c:pt idx="7056">
                  <c:v>72.445300000000003</c:v>
                </c:pt>
                <c:pt idx="7057">
                  <c:v>72.458399999999983</c:v>
                </c:pt>
                <c:pt idx="7058">
                  <c:v>72.47150000000002</c:v>
                </c:pt>
                <c:pt idx="7059">
                  <c:v>72.484599999999972</c:v>
                </c:pt>
                <c:pt idx="7060">
                  <c:v>72.497700000000009</c:v>
                </c:pt>
                <c:pt idx="7061">
                  <c:v>72.510699999999986</c:v>
                </c:pt>
                <c:pt idx="7062">
                  <c:v>72.523800000000023</c:v>
                </c:pt>
                <c:pt idx="7063">
                  <c:v>72.536899999999974</c:v>
                </c:pt>
                <c:pt idx="7064">
                  <c:v>72.549900000000008</c:v>
                </c:pt>
                <c:pt idx="7065">
                  <c:v>72.562999999999988</c:v>
                </c:pt>
                <c:pt idx="7066">
                  <c:v>72.576000000000022</c:v>
                </c:pt>
                <c:pt idx="7067">
                  <c:v>72.588999999999999</c:v>
                </c:pt>
                <c:pt idx="7068">
                  <c:v>72.602100000000007</c:v>
                </c:pt>
                <c:pt idx="7069">
                  <c:v>72.615099999999984</c:v>
                </c:pt>
                <c:pt idx="7070">
                  <c:v>72.628100000000018</c:v>
                </c:pt>
                <c:pt idx="7071">
                  <c:v>72.641099999999994</c:v>
                </c:pt>
                <c:pt idx="7072">
                  <c:v>72.654100000000028</c:v>
                </c:pt>
                <c:pt idx="7073">
                  <c:v>72.667100000000005</c:v>
                </c:pt>
                <c:pt idx="7074">
                  <c:v>72.680100000000039</c:v>
                </c:pt>
                <c:pt idx="7075">
                  <c:v>72.693000000000012</c:v>
                </c:pt>
                <c:pt idx="7076">
                  <c:v>72.70599999999996</c:v>
                </c:pt>
                <c:pt idx="7077">
                  <c:v>72.718999999999994</c:v>
                </c:pt>
                <c:pt idx="7078">
                  <c:v>72.731899999999968</c:v>
                </c:pt>
                <c:pt idx="7079">
                  <c:v>72.744900000000001</c:v>
                </c:pt>
                <c:pt idx="7080">
                  <c:v>72.757799999999975</c:v>
                </c:pt>
                <c:pt idx="7081">
                  <c:v>72.770800000000008</c:v>
                </c:pt>
                <c:pt idx="7082">
                  <c:v>72.783699999999982</c:v>
                </c:pt>
                <c:pt idx="7083">
                  <c:v>72.796600000000012</c:v>
                </c:pt>
                <c:pt idx="7084">
                  <c:v>72.809499999999986</c:v>
                </c:pt>
                <c:pt idx="7085">
                  <c:v>72.822500000000019</c:v>
                </c:pt>
                <c:pt idx="7086">
                  <c:v>72.835399999999993</c:v>
                </c:pt>
                <c:pt idx="7087">
                  <c:v>72.848300000000023</c:v>
                </c:pt>
                <c:pt idx="7088">
                  <c:v>72.861199999999997</c:v>
                </c:pt>
                <c:pt idx="7089">
                  <c:v>72.874000000000024</c:v>
                </c:pt>
                <c:pt idx="7090">
                  <c:v>72.886899999999997</c:v>
                </c:pt>
                <c:pt idx="7091">
                  <c:v>72.899800000000027</c:v>
                </c:pt>
                <c:pt idx="7092">
                  <c:v>72.912599999999998</c:v>
                </c:pt>
                <c:pt idx="7093">
                  <c:v>72.925500000000028</c:v>
                </c:pt>
                <c:pt idx="7094">
                  <c:v>72.938400000000001</c:v>
                </c:pt>
                <c:pt idx="7095">
                  <c:v>72.951200000000028</c:v>
                </c:pt>
                <c:pt idx="7096">
                  <c:v>72.963999999999999</c:v>
                </c:pt>
                <c:pt idx="7097">
                  <c:v>72.976900000000029</c:v>
                </c:pt>
                <c:pt idx="7098">
                  <c:v>72.989699999999999</c:v>
                </c:pt>
                <c:pt idx="7099">
                  <c:v>73.002500000000026</c:v>
                </c:pt>
                <c:pt idx="7100">
                  <c:v>73.015299999999996</c:v>
                </c:pt>
                <c:pt idx="7101">
                  <c:v>73.028099999999966</c:v>
                </c:pt>
                <c:pt idx="7102">
                  <c:v>73.040899999999993</c:v>
                </c:pt>
                <c:pt idx="7103">
                  <c:v>73.053699999999964</c:v>
                </c:pt>
                <c:pt idx="7104">
                  <c:v>73.066499999999991</c:v>
                </c:pt>
                <c:pt idx="7105">
                  <c:v>73.079299999999989</c:v>
                </c:pt>
                <c:pt idx="7106">
                  <c:v>73.092000000000013</c:v>
                </c:pt>
                <c:pt idx="7107">
                  <c:v>73.104799999999983</c:v>
                </c:pt>
                <c:pt idx="7108">
                  <c:v>73.11760000000001</c:v>
                </c:pt>
                <c:pt idx="7109">
                  <c:v>73.130299999999977</c:v>
                </c:pt>
                <c:pt idx="7110">
                  <c:v>73.143100000000004</c:v>
                </c:pt>
                <c:pt idx="7111">
                  <c:v>73.155799999999971</c:v>
                </c:pt>
                <c:pt idx="7112">
                  <c:v>73.168500000000023</c:v>
                </c:pt>
                <c:pt idx="7113">
                  <c:v>73.18119999999999</c:v>
                </c:pt>
                <c:pt idx="7114">
                  <c:v>73.194000000000017</c:v>
                </c:pt>
                <c:pt idx="7115">
                  <c:v>73.206699999999984</c:v>
                </c:pt>
                <c:pt idx="7116">
                  <c:v>73.219400000000007</c:v>
                </c:pt>
                <c:pt idx="7117">
                  <c:v>73.232100000000003</c:v>
                </c:pt>
                <c:pt idx="7118">
                  <c:v>73.244700000000023</c:v>
                </c:pt>
                <c:pt idx="7119">
                  <c:v>73.25739999999999</c:v>
                </c:pt>
                <c:pt idx="7120">
                  <c:v>73.270100000000014</c:v>
                </c:pt>
                <c:pt idx="7121">
                  <c:v>73.282800000000009</c:v>
                </c:pt>
                <c:pt idx="7122">
                  <c:v>73.295400000000029</c:v>
                </c:pt>
                <c:pt idx="7123">
                  <c:v>73.308099999999996</c:v>
                </c:pt>
                <c:pt idx="7124">
                  <c:v>73.320700000000016</c:v>
                </c:pt>
                <c:pt idx="7125">
                  <c:v>73.333400000000012</c:v>
                </c:pt>
                <c:pt idx="7126">
                  <c:v>73.345999999999975</c:v>
                </c:pt>
                <c:pt idx="7127">
                  <c:v>73.358599999999996</c:v>
                </c:pt>
                <c:pt idx="7128">
                  <c:v>73.371299999999962</c:v>
                </c:pt>
                <c:pt idx="7129">
                  <c:v>73.383900000000011</c:v>
                </c:pt>
                <c:pt idx="7130">
                  <c:v>73.396499999999975</c:v>
                </c:pt>
                <c:pt idx="7131">
                  <c:v>73.409099999999995</c:v>
                </c:pt>
                <c:pt idx="7132">
                  <c:v>73.421699999999987</c:v>
                </c:pt>
                <c:pt idx="7133">
                  <c:v>73.434300000000007</c:v>
                </c:pt>
                <c:pt idx="7134">
                  <c:v>73.446799999999968</c:v>
                </c:pt>
                <c:pt idx="7135">
                  <c:v>73.459400000000016</c:v>
                </c:pt>
                <c:pt idx="7136">
                  <c:v>73.47199999999998</c:v>
                </c:pt>
                <c:pt idx="7137">
                  <c:v>73.484500000000025</c:v>
                </c:pt>
                <c:pt idx="7138">
                  <c:v>73.497099999999989</c:v>
                </c:pt>
                <c:pt idx="7139">
                  <c:v>73.509600000000006</c:v>
                </c:pt>
                <c:pt idx="7140">
                  <c:v>73.522199999999998</c:v>
                </c:pt>
                <c:pt idx="7141">
                  <c:v>73.534700000000015</c:v>
                </c:pt>
                <c:pt idx="7142">
                  <c:v>73.547200000000004</c:v>
                </c:pt>
                <c:pt idx="7143">
                  <c:v>73.559800000000024</c:v>
                </c:pt>
                <c:pt idx="7144">
                  <c:v>73.572299999999984</c:v>
                </c:pt>
                <c:pt idx="7145">
                  <c:v>73.58480000000003</c:v>
                </c:pt>
                <c:pt idx="7146">
                  <c:v>73.59729999999999</c:v>
                </c:pt>
                <c:pt idx="7147">
                  <c:v>73.609800000000035</c:v>
                </c:pt>
                <c:pt idx="7148">
                  <c:v>73.622299999999996</c:v>
                </c:pt>
                <c:pt idx="7149">
                  <c:v>73.634700000000038</c:v>
                </c:pt>
                <c:pt idx="7150">
                  <c:v>73.647199999999998</c:v>
                </c:pt>
                <c:pt idx="7151">
                  <c:v>73.659699999999987</c:v>
                </c:pt>
                <c:pt idx="7152">
                  <c:v>73.672200000000004</c:v>
                </c:pt>
                <c:pt idx="7153">
                  <c:v>73.684599999999989</c:v>
                </c:pt>
                <c:pt idx="7154">
                  <c:v>73.697100000000006</c:v>
                </c:pt>
                <c:pt idx="7155">
                  <c:v>73.709499999999991</c:v>
                </c:pt>
                <c:pt idx="7156">
                  <c:v>73.721900000000005</c:v>
                </c:pt>
                <c:pt idx="7157">
                  <c:v>73.734399999999994</c:v>
                </c:pt>
                <c:pt idx="7158">
                  <c:v>73.746800000000007</c:v>
                </c:pt>
                <c:pt idx="7159">
                  <c:v>73.759199999999993</c:v>
                </c:pt>
                <c:pt idx="7160">
                  <c:v>73.771600000000007</c:v>
                </c:pt>
                <c:pt idx="7161">
                  <c:v>73.783999999999992</c:v>
                </c:pt>
                <c:pt idx="7162">
                  <c:v>73.796400000000006</c:v>
                </c:pt>
                <c:pt idx="7163">
                  <c:v>73.808799999999991</c:v>
                </c:pt>
                <c:pt idx="7164">
                  <c:v>73.821200000000005</c:v>
                </c:pt>
                <c:pt idx="7165">
                  <c:v>73.83359999999999</c:v>
                </c:pt>
                <c:pt idx="7166">
                  <c:v>73.845900000000029</c:v>
                </c:pt>
                <c:pt idx="7167">
                  <c:v>73.858299999999986</c:v>
                </c:pt>
                <c:pt idx="7168">
                  <c:v>73.870700000000028</c:v>
                </c:pt>
                <c:pt idx="7169">
                  <c:v>73.882999999999981</c:v>
                </c:pt>
                <c:pt idx="7170">
                  <c:v>73.89530000000002</c:v>
                </c:pt>
                <c:pt idx="7171">
                  <c:v>73.907700000000006</c:v>
                </c:pt>
                <c:pt idx="7172">
                  <c:v>73.920000000000016</c:v>
                </c:pt>
                <c:pt idx="7173">
                  <c:v>73.932299999999998</c:v>
                </c:pt>
                <c:pt idx="7174">
                  <c:v>73.94470000000004</c:v>
                </c:pt>
                <c:pt idx="7175">
                  <c:v>73.956999999999994</c:v>
                </c:pt>
                <c:pt idx="7176">
                  <c:v>73.969299999999976</c:v>
                </c:pt>
                <c:pt idx="7177">
                  <c:v>73.981600000000014</c:v>
                </c:pt>
                <c:pt idx="7178">
                  <c:v>73.993899999999968</c:v>
                </c:pt>
                <c:pt idx="7179">
                  <c:v>74.006200000000007</c:v>
                </c:pt>
                <c:pt idx="7180">
                  <c:v>74.018399999999986</c:v>
                </c:pt>
                <c:pt idx="7181">
                  <c:v>74.030699999999996</c:v>
                </c:pt>
                <c:pt idx="7182">
                  <c:v>74.042999999999978</c:v>
                </c:pt>
                <c:pt idx="7183">
                  <c:v>74.055200000000013</c:v>
                </c:pt>
                <c:pt idx="7184">
                  <c:v>74.067499999999995</c:v>
                </c:pt>
                <c:pt idx="7185">
                  <c:v>74.079700000000003</c:v>
                </c:pt>
                <c:pt idx="7186">
                  <c:v>74.091999999999985</c:v>
                </c:pt>
                <c:pt idx="7187">
                  <c:v>74.10420000000002</c:v>
                </c:pt>
                <c:pt idx="7188">
                  <c:v>74.116499999999974</c:v>
                </c:pt>
                <c:pt idx="7189">
                  <c:v>74.128700000000009</c:v>
                </c:pt>
                <c:pt idx="7190">
                  <c:v>74.140899999999988</c:v>
                </c:pt>
                <c:pt idx="7191">
                  <c:v>74.153100000000023</c:v>
                </c:pt>
                <c:pt idx="7192">
                  <c:v>74.165300000000002</c:v>
                </c:pt>
                <c:pt idx="7193">
                  <c:v>74.177500000000009</c:v>
                </c:pt>
                <c:pt idx="7194">
                  <c:v>74.189699999999988</c:v>
                </c:pt>
                <c:pt idx="7195">
                  <c:v>74.201900000000023</c:v>
                </c:pt>
                <c:pt idx="7196">
                  <c:v>74.214100000000002</c:v>
                </c:pt>
                <c:pt idx="7197">
                  <c:v>74.226200000000034</c:v>
                </c:pt>
                <c:pt idx="7198">
                  <c:v>74.238399999999984</c:v>
                </c:pt>
                <c:pt idx="7199">
                  <c:v>74.25060000000002</c:v>
                </c:pt>
                <c:pt idx="7200">
                  <c:v>74.262699999999995</c:v>
                </c:pt>
                <c:pt idx="7201">
                  <c:v>74.274899999999974</c:v>
                </c:pt>
                <c:pt idx="7202">
                  <c:v>74.287000000000006</c:v>
                </c:pt>
                <c:pt idx="7203">
                  <c:v>74.299099999999981</c:v>
                </c:pt>
                <c:pt idx="7204">
                  <c:v>74.311200000000014</c:v>
                </c:pt>
                <c:pt idx="7205">
                  <c:v>74.323399999999964</c:v>
                </c:pt>
                <c:pt idx="7206">
                  <c:v>74.335499999999996</c:v>
                </c:pt>
                <c:pt idx="7207">
                  <c:v>74.347599999999971</c:v>
                </c:pt>
                <c:pt idx="7208">
                  <c:v>74.359700000000004</c:v>
                </c:pt>
                <c:pt idx="7209">
                  <c:v>74.371799999999979</c:v>
                </c:pt>
                <c:pt idx="7210">
                  <c:v>74.383900000000011</c:v>
                </c:pt>
                <c:pt idx="7211">
                  <c:v>74.395899999999983</c:v>
                </c:pt>
                <c:pt idx="7212">
                  <c:v>74.408000000000015</c:v>
                </c:pt>
                <c:pt idx="7213">
                  <c:v>74.420099999999991</c:v>
                </c:pt>
                <c:pt idx="7214">
                  <c:v>74.43210000000002</c:v>
                </c:pt>
                <c:pt idx="7215">
                  <c:v>74.444199999999995</c:v>
                </c:pt>
                <c:pt idx="7216">
                  <c:v>74.456200000000024</c:v>
                </c:pt>
                <c:pt idx="7217">
                  <c:v>74.468299999999999</c:v>
                </c:pt>
                <c:pt idx="7218">
                  <c:v>74.480300000000028</c:v>
                </c:pt>
                <c:pt idx="7219">
                  <c:v>74.4923</c:v>
                </c:pt>
                <c:pt idx="7220">
                  <c:v>74.504300000000029</c:v>
                </c:pt>
                <c:pt idx="7221">
                  <c:v>74.516300000000001</c:v>
                </c:pt>
                <c:pt idx="7222">
                  <c:v>74.52830000000003</c:v>
                </c:pt>
                <c:pt idx="7223">
                  <c:v>74.540300000000002</c:v>
                </c:pt>
                <c:pt idx="7224">
                  <c:v>74.552300000000031</c:v>
                </c:pt>
                <c:pt idx="7225">
                  <c:v>74.564300000000003</c:v>
                </c:pt>
                <c:pt idx="7226">
                  <c:v>74.576299999999975</c:v>
                </c:pt>
                <c:pt idx="7227">
                  <c:v>74.588300000000004</c:v>
                </c:pt>
                <c:pt idx="7228">
                  <c:v>74.600199999999973</c:v>
                </c:pt>
                <c:pt idx="7229">
                  <c:v>74.612200000000001</c:v>
                </c:pt>
                <c:pt idx="7230">
                  <c:v>74.624199999999973</c:v>
                </c:pt>
                <c:pt idx="7231">
                  <c:v>74.636099999999999</c:v>
                </c:pt>
                <c:pt idx="7232">
                  <c:v>74.647999999999968</c:v>
                </c:pt>
                <c:pt idx="7233">
                  <c:v>74.66</c:v>
                </c:pt>
                <c:pt idx="7234">
                  <c:v>74.671899999999994</c:v>
                </c:pt>
                <c:pt idx="7235">
                  <c:v>74.683800000000019</c:v>
                </c:pt>
                <c:pt idx="7236">
                  <c:v>74.695699999999988</c:v>
                </c:pt>
                <c:pt idx="7237">
                  <c:v>74.707600000000014</c:v>
                </c:pt>
                <c:pt idx="7238">
                  <c:v>74.719499999999982</c:v>
                </c:pt>
                <c:pt idx="7239">
                  <c:v>74.731400000000008</c:v>
                </c:pt>
                <c:pt idx="7240">
                  <c:v>74.743299999999977</c:v>
                </c:pt>
                <c:pt idx="7241">
                  <c:v>74.755200000000031</c:v>
                </c:pt>
                <c:pt idx="7242">
                  <c:v>74.767099999999999</c:v>
                </c:pt>
                <c:pt idx="7243">
                  <c:v>74.778900000000021</c:v>
                </c:pt>
                <c:pt idx="7244">
                  <c:v>74.79079999999999</c:v>
                </c:pt>
                <c:pt idx="7245">
                  <c:v>74.802600000000012</c:v>
                </c:pt>
                <c:pt idx="7246">
                  <c:v>74.81450000000001</c:v>
                </c:pt>
                <c:pt idx="7247">
                  <c:v>74.826300000000032</c:v>
                </c:pt>
                <c:pt idx="7248">
                  <c:v>74.838099999999997</c:v>
                </c:pt>
                <c:pt idx="7249">
                  <c:v>74.850000000000023</c:v>
                </c:pt>
                <c:pt idx="7250">
                  <c:v>74.861799999999988</c:v>
                </c:pt>
                <c:pt idx="7251">
                  <c:v>74.873599999999982</c:v>
                </c:pt>
                <c:pt idx="7252">
                  <c:v>74.885400000000004</c:v>
                </c:pt>
                <c:pt idx="7253">
                  <c:v>74.89719999999997</c:v>
                </c:pt>
                <c:pt idx="7254">
                  <c:v>74.908999999999992</c:v>
                </c:pt>
                <c:pt idx="7255">
                  <c:v>74.920799999999986</c:v>
                </c:pt>
                <c:pt idx="7256">
                  <c:v>74.932500000000005</c:v>
                </c:pt>
                <c:pt idx="7257">
                  <c:v>74.94429999999997</c:v>
                </c:pt>
                <c:pt idx="7258">
                  <c:v>74.956100000000021</c:v>
                </c:pt>
                <c:pt idx="7259">
                  <c:v>74.967799999999983</c:v>
                </c:pt>
                <c:pt idx="7260">
                  <c:v>74.979600000000005</c:v>
                </c:pt>
                <c:pt idx="7261">
                  <c:v>74.991299999999995</c:v>
                </c:pt>
                <c:pt idx="7262">
                  <c:v>75.003100000000018</c:v>
                </c:pt>
                <c:pt idx="7263">
                  <c:v>75.01479999999998</c:v>
                </c:pt>
                <c:pt idx="7264">
                  <c:v>75.026500000000027</c:v>
                </c:pt>
                <c:pt idx="7265">
                  <c:v>75.038199999999989</c:v>
                </c:pt>
                <c:pt idx="7266">
                  <c:v>75.050000000000011</c:v>
                </c:pt>
                <c:pt idx="7267">
                  <c:v>75.061700000000002</c:v>
                </c:pt>
                <c:pt idx="7268">
                  <c:v>75.073300000000017</c:v>
                </c:pt>
                <c:pt idx="7269">
                  <c:v>75.08499999999998</c:v>
                </c:pt>
                <c:pt idx="7270">
                  <c:v>75.096700000000027</c:v>
                </c:pt>
                <c:pt idx="7271">
                  <c:v>75.108399999999989</c:v>
                </c:pt>
                <c:pt idx="7272">
                  <c:v>75.120100000000036</c:v>
                </c:pt>
                <c:pt idx="7273">
                  <c:v>75.131699999999995</c:v>
                </c:pt>
                <c:pt idx="7274">
                  <c:v>75.143400000000014</c:v>
                </c:pt>
                <c:pt idx="7275">
                  <c:v>75.155000000000001</c:v>
                </c:pt>
                <c:pt idx="7276">
                  <c:v>75.166699999999963</c:v>
                </c:pt>
                <c:pt idx="7277">
                  <c:v>75.178300000000007</c:v>
                </c:pt>
                <c:pt idx="7278">
                  <c:v>75.189999999999969</c:v>
                </c:pt>
                <c:pt idx="7279">
                  <c:v>75.201600000000013</c:v>
                </c:pt>
                <c:pt idx="7280">
                  <c:v>75.213199999999972</c:v>
                </c:pt>
                <c:pt idx="7281">
                  <c:v>75.224800000000016</c:v>
                </c:pt>
                <c:pt idx="7282">
                  <c:v>75.236399999999975</c:v>
                </c:pt>
                <c:pt idx="7283">
                  <c:v>75.248000000000019</c:v>
                </c:pt>
                <c:pt idx="7284">
                  <c:v>75.259599999999978</c:v>
                </c:pt>
                <c:pt idx="7285">
                  <c:v>75.271200000000022</c:v>
                </c:pt>
                <c:pt idx="7286">
                  <c:v>75.28279999999998</c:v>
                </c:pt>
                <c:pt idx="7287">
                  <c:v>75.294300000000021</c:v>
                </c:pt>
                <c:pt idx="7288">
                  <c:v>75.30589999999998</c:v>
                </c:pt>
                <c:pt idx="7289">
                  <c:v>75.317500000000024</c:v>
                </c:pt>
                <c:pt idx="7290">
                  <c:v>75.328999999999979</c:v>
                </c:pt>
                <c:pt idx="7291">
                  <c:v>75.340600000000023</c:v>
                </c:pt>
                <c:pt idx="7292">
                  <c:v>75.352099999999979</c:v>
                </c:pt>
                <c:pt idx="7293">
                  <c:v>75.363600000000019</c:v>
                </c:pt>
                <c:pt idx="7294">
                  <c:v>75.375200000000007</c:v>
                </c:pt>
                <c:pt idx="7295">
                  <c:v>75.386700000000019</c:v>
                </c:pt>
                <c:pt idx="7296">
                  <c:v>75.398200000000003</c:v>
                </c:pt>
                <c:pt idx="7297">
                  <c:v>75.409700000000015</c:v>
                </c:pt>
                <c:pt idx="7298">
                  <c:v>75.421199999999999</c:v>
                </c:pt>
                <c:pt idx="7299">
                  <c:v>75.43270000000004</c:v>
                </c:pt>
                <c:pt idx="7300">
                  <c:v>75.444199999999995</c:v>
                </c:pt>
                <c:pt idx="7301">
                  <c:v>75.455699999999979</c:v>
                </c:pt>
                <c:pt idx="7302">
                  <c:v>75.467199999999991</c:v>
                </c:pt>
                <c:pt idx="7303">
                  <c:v>75.478699999999975</c:v>
                </c:pt>
                <c:pt idx="7304">
                  <c:v>75.490100000000012</c:v>
                </c:pt>
                <c:pt idx="7305">
                  <c:v>75.501599999999968</c:v>
                </c:pt>
                <c:pt idx="7306">
                  <c:v>75.513100000000009</c:v>
                </c:pt>
                <c:pt idx="7307">
                  <c:v>75.524499999999989</c:v>
                </c:pt>
                <c:pt idx="7308">
                  <c:v>75.535899999999998</c:v>
                </c:pt>
                <c:pt idx="7309">
                  <c:v>75.547399999999982</c:v>
                </c:pt>
                <c:pt idx="7310">
                  <c:v>75.558800000000019</c:v>
                </c:pt>
                <c:pt idx="7311">
                  <c:v>75.570199999999971</c:v>
                </c:pt>
                <c:pt idx="7312">
                  <c:v>75.581700000000012</c:v>
                </c:pt>
                <c:pt idx="7313">
                  <c:v>75.593099999999993</c:v>
                </c:pt>
                <c:pt idx="7314">
                  <c:v>75.60450000000003</c:v>
                </c:pt>
                <c:pt idx="7315">
                  <c:v>75.615899999999982</c:v>
                </c:pt>
                <c:pt idx="7316">
                  <c:v>75.62730000000002</c:v>
                </c:pt>
                <c:pt idx="7317">
                  <c:v>75.6387</c:v>
                </c:pt>
                <c:pt idx="7318">
                  <c:v>75.650100000000009</c:v>
                </c:pt>
                <c:pt idx="7319">
                  <c:v>75.66149999999999</c:v>
                </c:pt>
                <c:pt idx="7320">
                  <c:v>75.672800000000024</c:v>
                </c:pt>
                <c:pt idx="7321">
                  <c:v>75.684200000000004</c:v>
                </c:pt>
                <c:pt idx="7322">
                  <c:v>75.695600000000013</c:v>
                </c:pt>
                <c:pt idx="7323">
                  <c:v>75.70689999999999</c:v>
                </c:pt>
                <c:pt idx="7324">
                  <c:v>75.718300000000028</c:v>
                </c:pt>
                <c:pt idx="7325">
                  <c:v>75.729600000000005</c:v>
                </c:pt>
                <c:pt idx="7326">
                  <c:v>75.740999999999985</c:v>
                </c:pt>
                <c:pt idx="7327">
                  <c:v>75.752299999999991</c:v>
                </c:pt>
                <c:pt idx="7328">
                  <c:v>75.763599999999968</c:v>
                </c:pt>
                <c:pt idx="7329">
                  <c:v>75.774900000000002</c:v>
                </c:pt>
                <c:pt idx="7330">
                  <c:v>75.78619999999998</c:v>
                </c:pt>
                <c:pt idx="7331">
                  <c:v>75.797600000000017</c:v>
                </c:pt>
                <c:pt idx="7332">
                  <c:v>75.808899999999966</c:v>
                </c:pt>
                <c:pt idx="7333">
                  <c:v>75.820099999999996</c:v>
                </c:pt>
                <c:pt idx="7334">
                  <c:v>75.831399999999974</c:v>
                </c:pt>
                <c:pt idx="7335">
                  <c:v>75.842700000000008</c:v>
                </c:pt>
                <c:pt idx="7336">
                  <c:v>75.853999999999985</c:v>
                </c:pt>
                <c:pt idx="7337">
                  <c:v>75.865300000000019</c:v>
                </c:pt>
                <c:pt idx="7338">
                  <c:v>75.876499999999993</c:v>
                </c:pt>
                <c:pt idx="7339">
                  <c:v>75.887800000000027</c:v>
                </c:pt>
                <c:pt idx="7340">
                  <c:v>75.899000000000001</c:v>
                </c:pt>
                <c:pt idx="7341">
                  <c:v>75.910300000000007</c:v>
                </c:pt>
                <c:pt idx="7342">
                  <c:v>75.92149999999998</c:v>
                </c:pt>
                <c:pt idx="7343">
                  <c:v>75.932800000000015</c:v>
                </c:pt>
                <c:pt idx="7344">
                  <c:v>75.943999999999988</c:v>
                </c:pt>
                <c:pt idx="7345">
                  <c:v>75.955200000000019</c:v>
                </c:pt>
                <c:pt idx="7346">
                  <c:v>75.966399999999993</c:v>
                </c:pt>
                <c:pt idx="7347">
                  <c:v>75.977600000000024</c:v>
                </c:pt>
                <c:pt idx="7348">
                  <c:v>75.988799999999998</c:v>
                </c:pt>
                <c:pt idx="7349">
                  <c:v>76.000000000000028</c:v>
                </c:pt>
                <c:pt idx="7350">
                  <c:v>76.011200000000002</c:v>
                </c:pt>
                <c:pt idx="7351">
                  <c:v>76.022399999999976</c:v>
                </c:pt>
                <c:pt idx="7352">
                  <c:v>76.033500000000004</c:v>
                </c:pt>
                <c:pt idx="7353">
                  <c:v>76.044699999999978</c:v>
                </c:pt>
                <c:pt idx="7354">
                  <c:v>76.055900000000008</c:v>
                </c:pt>
                <c:pt idx="7355">
                  <c:v>76.066999999999979</c:v>
                </c:pt>
                <c:pt idx="7356">
                  <c:v>76.07820000000001</c:v>
                </c:pt>
                <c:pt idx="7357">
                  <c:v>76.08929999999998</c:v>
                </c:pt>
                <c:pt idx="7358">
                  <c:v>76.100400000000008</c:v>
                </c:pt>
                <c:pt idx="7359">
                  <c:v>76.111599999999981</c:v>
                </c:pt>
                <c:pt idx="7360">
                  <c:v>76.122700000000009</c:v>
                </c:pt>
                <c:pt idx="7361">
                  <c:v>76.133799999999979</c:v>
                </c:pt>
                <c:pt idx="7362">
                  <c:v>76.144900000000007</c:v>
                </c:pt>
                <c:pt idx="7363">
                  <c:v>76.155999999999977</c:v>
                </c:pt>
                <c:pt idx="7364">
                  <c:v>76.167100000000005</c:v>
                </c:pt>
                <c:pt idx="7365">
                  <c:v>76.178199999999975</c:v>
                </c:pt>
                <c:pt idx="7366">
                  <c:v>76.189300000000031</c:v>
                </c:pt>
                <c:pt idx="7367">
                  <c:v>76.200400000000002</c:v>
                </c:pt>
                <c:pt idx="7368">
                  <c:v>76.211400000000026</c:v>
                </c:pt>
                <c:pt idx="7369">
                  <c:v>76.222499999999997</c:v>
                </c:pt>
                <c:pt idx="7370">
                  <c:v>76.233500000000021</c:v>
                </c:pt>
                <c:pt idx="7371">
                  <c:v>76.244599999999991</c:v>
                </c:pt>
                <c:pt idx="7372">
                  <c:v>76.255600000000015</c:v>
                </c:pt>
                <c:pt idx="7373">
                  <c:v>76.266699999999986</c:v>
                </c:pt>
                <c:pt idx="7374">
                  <c:v>76.277700000000038</c:v>
                </c:pt>
                <c:pt idx="7375">
                  <c:v>76.288700000000006</c:v>
                </c:pt>
                <c:pt idx="7376">
                  <c:v>76.299699999999973</c:v>
                </c:pt>
                <c:pt idx="7377">
                  <c:v>76.310699999999997</c:v>
                </c:pt>
                <c:pt idx="7378">
                  <c:v>76.321799999999968</c:v>
                </c:pt>
                <c:pt idx="7379">
                  <c:v>76.332799999999992</c:v>
                </c:pt>
                <c:pt idx="7380">
                  <c:v>76.343699999999984</c:v>
                </c:pt>
                <c:pt idx="7381">
                  <c:v>76.354700000000008</c:v>
                </c:pt>
                <c:pt idx="7382">
                  <c:v>76.365699999999975</c:v>
                </c:pt>
                <c:pt idx="7383">
                  <c:v>76.3767</c:v>
                </c:pt>
                <c:pt idx="7384">
                  <c:v>76.387599999999992</c:v>
                </c:pt>
                <c:pt idx="7385">
                  <c:v>76.398600000000016</c:v>
                </c:pt>
                <c:pt idx="7386">
                  <c:v>76.40949999999998</c:v>
                </c:pt>
                <c:pt idx="7387">
                  <c:v>76.420500000000004</c:v>
                </c:pt>
                <c:pt idx="7388">
                  <c:v>76.431399999999996</c:v>
                </c:pt>
                <c:pt idx="7389">
                  <c:v>76.442400000000021</c:v>
                </c:pt>
                <c:pt idx="7390">
                  <c:v>76.453299999999984</c:v>
                </c:pt>
                <c:pt idx="7391">
                  <c:v>76.464200000000005</c:v>
                </c:pt>
                <c:pt idx="7392">
                  <c:v>76.475099999999998</c:v>
                </c:pt>
                <c:pt idx="7393">
                  <c:v>76.486000000000018</c:v>
                </c:pt>
                <c:pt idx="7394">
                  <c:v>76.496899999999982</c:v>
                </c:pt>
                <c:pt idx="7395">
                  <c:v>76.507800000000032</c:v>
                </c:pt>
                <c:pt idx="7396">
                  <c:v>76.518699999999995</c:v>
                </c:pt>
                <c:pt idx="7397">
                  <c:v>76.529600000000016</c:v>
                </c:pt>
                <c:pt idx="7398">
                  <c:v>76.540400000000005</c:v>
                </c:pt>
                <c:pt idx="7399">
                  <c:v>76.551300000000026</c:v>
                </c:pt>
                <c:pt idx="7400">
                  <c:v>76.56219999999999</c:v>
                </c:pt>
                <c:pt idx="7401">
                  <c:v>76.572999999999979</c:v>
                </c:pt>
                <c:pt idx="7402">
                  <c:v>76.5839</c:v>
                </c:pt>
                <c:pt idx="7403">
                  <c:v>76.594699999999989</c:v>
                </c:pt>
                <c:pt idx="7404">
                  <c:v>76.605500000000006</c:v>
                </c:pt>
                <c:pt idx="7405">
                  <c:v>76.61639999999997</c:v>
                </c:pt>
                <c:pt idx="7406">
                  <c:v>76.627200000000016</c:v>
                </c:pt>
                <c:pt idx="7407">
                  <c:v>76.637999999999977</c:v>
                </c:pt>
                <c:pt idx="7408">
                  <c:v>76.648800000000023</c:v>
                </c:pt>
                <c:pt idx="7409">
                  <c:v>76.659599999999983</c:v>
                </c:pt>
                <c:pt idx="7410">
                  <c:v>76.670400000000001</c:v>
                </c:pt>
                <c:pt idx="7411">
                  <c:v>76.68119999999999</c:v>
                </c:pt>
                <c:pt idx="7412">
                  <c:v>76.692000000000007</c:v>
                </c:pt>
                <c:pt idx="7413">
                  <c:v>76.702799999999996</c:v>
                </c:pt>
                <c:pt idx="7414">
                  <c:v>76.71350000000001</c:v>
                </c:pt>
                <c:pt idx="7415">
                  <c:v>76.724299999999999</c:v>
                </c:pt>
                <c:pt idx="7416">
                  <c:v>76.735100000000017</c:v>
                </c:pt>
                <c:pt idx="7417">
                  <c:v>76.745800000000003</c:v>
                </c:pt>
                <c:pt idx="7418">
                  <c:v>76.75660000000002</c:v>
                </c:pt>
                <c:pt idx="7419">
                  <c:v>76.767300000000006</c:v>
                </c:pt>
                <c:pt idx="7420">
                  <c:v>76.77800000000002</c:v>
                </c:pt>
                <c:pt idx="7421">
                  <c:v>76.788700000000006</c:v>
                </c:pt>
                <c:pt idx="7422">
                  <c:v>76.799499999999966</c:v>
                </c:pt>
                <c:pt idx="7423">
                  <c:v>76.810200000000009</c:v>
                </c:pt>
                <c:pt idx="7424">
                  <c:v>76.820900000000023</c:v>
                </c:pt>
                <c:pt idx="7425">
                  <c:v>76.831600000000009</c:v>
                </c:pt>
                <c:pt idx="7426">
                  <c:v>76.842299999999966</c:v>
                </c:pt>
                <c:pt idx="7427">
                  <c:v>76.852900000000005</c:v>
                </c:pt>
                <c:pt idx="7428">
                  <c:v>76.863599999999963</c:v>
                </c:pt>
                <c:pt idx="7429">
                  <c:v>76.874300000000005</c:v>
                </c:pt>
                <c:pt idx="7430">
                  <c:v>76.884999999999991</c:v>
                </c:pt>
                <c:pt idx="7431">
                  <c:v>76.895600000000002</c:v>
                </c:pt>
                <c:pt idx="7432">
                  <c:v>76.906299999999987</c:v>
                </c:pt>
                <c:pt idx="7433">
                  <c:v>76.916899999999998</c:v>
                </c:pt>
                <c:pt idx="7434">
                  <c:v>76.927499999999981</c:v>
                </c:pt>
                <c:pt idx="7435">
                  <c:v>76.938200000000023</c:v>
                </c:pt>
                <c:pt idx="7436">
                  <c:v>76.948799999999977</c:v>
                </c:pt>
                <c:pt idx="7437">
                  <c:v>76.959400000000016</c:v>
                </c:pt>
                <c:pt idx="7438">
                  <c:v>76.97</c:v>
                </c:pt>
                <c:pt idx="7439">
                  <c:v>76.98060000000001</c:v>
                </c:pt>
                <c:pt idx="7440">
                  <c:v>76.991199999999992</c:v>
                </c:pt>
                <c:pt idx="7441">
                  <c:v>77.001800000000031</c:v>
                </c:pt>
                <c:pt idx="7442">
                  <c:v>77.012399999999985</c:v>
                </c:pt>
                <c:pt idx="7443">
                  <c:v>77.022900000000021</c:v>
                </c:pt>
                <c:pt idx="7444">
                  <c:v>77.033500000000004</c:v>
                </c:pt>
                <c:pt idx="7445">
                  <c:v>77.044100000000014</c:v>
                </c:pt>
                <c:pt idx="7446">
                  <c:v>77.054599999999994</c:v>
                </c:pt>
                <c:pt idx="7447">
                  <c:v>77.065199999999976</c:v>
                </c:pt>
                <c:pt idx="7448">
                  <c:v>77.075700000000012</c:v>
                </c:pt>
                <c:pt idx="7449">
                  <c:v>77.086200000000019</c:v>
                </c:pt>
                <c:pt idx="7450">
                  <c:v>77.096800000000002</c:v>
                </c:pt>
                <c:pt idx="7451">
                  <c:v>77.107299999999981</c:v>
                </c:pt>
                <c:pt idx="7452">
                  <c:v>77.117799999999988</c:v>
                </c:pt>
                <c:pt idx="7453">
                  <c:v>77.128299999999967</c:v>
                </c:pt>
                <c:pt idx="7454">
                  <c:v>77.138800000000003</c:v>
                </c:pt>
                <c:pt idx="7455">
                  <c:v>77.149299999999982</c:v>
                </c:pt>
                <c:pt idx="7456">
                  <c:v>77.159800000000018</c:v>
                </c:pt>
                <c:pt idx="7457">
                  <c:v>77.170299999999969</c:v>
                </c:pt>
                <c:pt idx="7458">
                  <c:v>77.180700000000002</c:v>
                </c:pt>
                <c:pt idx="7459">
                  <c:v>77.191199999999981</c:v>
                </c:pt>
                <c:pt idx="7460">
                  <c:v>77.201700000000017</c:v>
                </c:pt>
                <c:pt idx="7461">
                  <c:v>77.212099999999992</c:v>
                </c:pt>
                <c:pt idx="7462">
                  <c:v>77.2226</c:v>
                </c:pt>
                <c:pt idx="7463">
                  <c:v>77.232999999999976</c:v>
                </c:pt>
                <c:pt idx="7464">
                  <c:v>77.243500000000012</c:v>
                </c:pt>
                <c:pt idx="7465">
                  <c:v>77.253899999999987</c:v>
                </c:pt>
                <c:pt idx="7466">
                  <c:v>77.26430000000002</c:v>
                </c:pt>
                <c:pt idx="7467">
                  <c:v>77.274699999999996</c:v>
                </c:pt>
                <c:pt idx="7468">
                  <c:v>77.285100000000028</c:v>
                </c:pt>
                <c:pt idx="7469">
                  <c:v>77.295500000000004</c:v>
                </c:pt>
                <c:pt idx="7470">
                  <c:v>77.305900000000037</c:v>
                </c:pt>
                <c:pt idx="7471">
                  <c:v>77.316299999999984</c:v>
                </c:pt>
                <c:pt idx="7472">
                  <c:v>77.32669999999996</c:v>
                </c:pt>
                <c:pt idx="7473">
                  <c:v>77.337099999999992</c:v>
                </c:pt>
                <c:pt idx="7474">
                  <c:v>77.347500000000025</c:v>
                </c:pt>
                <c:pt idx="7475">
                  <c:v>77.357799999999997</c:v>
                </c:pt>
                <c:pt idx="7476">
                  <c:v>77.368199999999973</c:v>
                </c:pt>
                <c:pt idx="7477">
                  <c:v>77.378500000000003</c:v>
                </c:pt>
                <c:pt idx="7478">
                  <c:v>77.388899999999978</c:v>
                </c:pt>
                <c:pt idx="7479">
                  <c:v>77.399200000000008</c:v>
                </c:pt>
                <c:pt idx="7480">
                  <c:v>77.40949999999998</c:v>
                </c:pt>
                <c:pt idx="7481">
                  <c:v>77.419900000000013</c:v>
                </c:pt>
                <c:pt idx="7482">
                  <c:v>77.430199999999985</c:v>
                </c:pt>
                <c:pt idx="7483">
                  <c:v>77.440500000000014</c:v>
                </c:pt>
                <c:pt idx="7484">
                  <c:v>77.450799999999987</c:v>
                </c:pt>
                <c:pt idx="7485">
                  <c:v>77.461100000000016</c:v>
                </c:pt>
                <c:pt idx="7486">
                  <c:v>77.471399999999988</c:v>
                </c:pt>
                <c:pt idx="7487">
                  <c:v>77.481700000000018</c:v>
                </c:pt>
                <c:pt idx="7488">
                  <c:v>77.49199999999999</c:v>
                </c:pt>
                <c:pt idx="7489">
                  <c:v>77.502200000000016</c:v>
                </c:pt>
                <c:pt idx="7490">
                  <c:v>77.512499999999989</c:v>
                </c:pt>
                <c:pt idx="7491">
                  <c:v>77.522800000000018</c:v>
                </c:pt>
                <c:pt idx="7492">
                  <c:v>77.532999999999987</c:v>
                </c:pt>
                <c:pt idx="7493">
                  <c:v>77.543300000000016</c:v>
                </c:pt>
                <c:pt idx="7494">
                  <c:v>77.553499999999985</c:v>
                </c:pt>
                <c:pt idx="7495">
                  <c:v>77.563700000000011</c:v>
                </c:pt>
                <c:pt idx="7496">
                  <c:v>77.573999999999984</c:v>
                </c:pt>
                <c:pt idx="7497">
                  <c:v>77.584199999999981</c:v>
                </c:pt>
                <c:pt idx="7498">
                  <c:v>77.594400000000007</c:v>
                </c:pt>
                <c:pt idx="7499">
                  <c:v>77.604600000000033</c:v>
                </c:pt>
                <c:pt idx="7500">
                  <c:v>77.614800000000002</c:v>
                </c:pt>
                <c:pt idx="7501">
                  <c:v>77.624999999999972</c:v>
                </c:pt>
                <c:pt idx="7502">
                  <c:v>77.635199999999998</c:v>
                </c:pt>
                <c:pt idx="7503">
                  <c:v>77.645399999999967</c:v>
                </c:pt>
                <c:pt idx="7504">
                  <c:v>77.655599999999993</c:v>
                </c:pt>
                <c:pt idx="7505">
                  <c:v>77.66579999999999</c:v>
                </c:pt>
                <c:pt idx="7506">
                  <c:v>77.676000000000016</c:v>
                </c:pt>
                <c:pt idx="7507">
                  <c:v>77.686099999999982</c:v>
                </c:pt>
                <c:pt idx="7508">
                  <c:v>77.696300000000008</c:v>
                </c:pt>
                <c:pt idx="7509">
                  <c:v>77.706399999999974</c:v>
                </c:pt>
                <c:pt idx="7510">
                  <c:v>77.7166</c:v>
                </c:pt>
                <c:pt idx="7511">
                  <c:v>77.726699999999994</c:v>
                </c:pt>
                <c:pt idx="7512">
                  <c:v>77.73690000000002</c:v>
                </c:pt>
                <c:pt idx="7513">
                  <c:v>77.746999999999986</c:v>
                </c:pt>
                <c:pt idx="7514">
                  <c:v>77.757100000000008</c:v>
                </c:pt>
                <c:pt idx="7515">
                  <c:v>77.767200000000003</c:v>
                </c:pt>
                <c:pt idx="7516">
                  <c:v>77.777300000000025</c:v>
                </c:pt>
                <c:pt idx="7517">
                  <c:v>77.787499999999994</c:v>
                </c:pt>
                <c:pt idx="7518">
                  <c:v>77.797600000000017</c:v>
                </c:pt>
                <c:pt idx="7519">
                  <c:v>77.807699999999983</c:v>
                </c:pt>
                <c:pt idx="7520">
                  <c:v>77.817700000000031</c:v>
                </c:pt>
                <c:pt idx="7521">
                  <c:v>77.827799999999996</c:v>
                </c:pt>
                <c:pt idx="7522">
                  <c:v>77.837899999999962</c:v>
                </c:pt>
                <c:pt idx="7523">
                  <c:v>77.847999999999985</c:v>
                </c:pt>
                <c:pt idx="7524">
                  <c:v>77.858000000000033</c:v>
                </c:pt>
                <c:pt idx="7525">
                  <c:v>77.868099999999998</c:v>
                </c:pt>
                <c:pt idx="7526">
                  <c:v>77.878199999999964</c:v>
                </c:pt>
                <c:pt idx="7527">
                  <c:v>77.888200000000012</c:v>
                </c:pt>
                <c:pt idx="7528">
                  <c:v>77.898199999999974</c:v>
                </c:pt>
                <c:pt idx="7529">
                  <c:v>77.908299999999997</c:v>
                </c:pt>
                <c:pt idx="7530">
                  <c:v>77.918299999999988</c:v>
                </c:pt>
                <c:pt idx="7531">
                  <c:v>77.928300000000007</c:v>
                </c:pt>
                <c:pt idx="7532">
                  <c:v>77.938399999999973</c:v>
                </c:pt>
                <c:pt idx="7533">
                  <c:v>77.948400000000021</c:v>
                </c:pt>
                <c:pt idx="7534">
                  <c:v>77.958399999999983</c:v>
                </c:pt>
                <c:pt idx="7535">
                  <c:v>77.968400000000003</c:v>
                </c:pt>
                <c:pt idx="7536">
                  <c:v>77.978399999999993</c:v>
                </c:pt>
                <c:pt idx="7537">
                  <c:v>77.98830000000001</c:v>
                </c:pt>
                <c:pt idx="7538">
                  <c:v>77.9983</c:v>
                </c:pt>
                <c:pt idx="7539">
                  <c:v>78.00830000000002</c:v>
                </c:pt>
                <c:pt idx="7540">
                  <c:v>78.018299999999982</c:v>
                </c:pt>
                <c:pt idx="7541">
                  <c:v>78.028200000000027</c:v>
                </c:pt>
                <c:pt idx="7542">
                  <c:v>78.038199999999989</c:v>
                </c:pt>
                <c:pt idx="7543">
                  <c:v>78.048100000000034</c:v>
                </c:pt>
                <c:pt idx="7544">
                  <c:v>78.057999999999993</c:v>
                </c:pt>
                <c:pt idx="7545">
                  <c:v>78.068000000000012</c:v>
                </c:pt>
                <c:pt idx="7546">
                  <c:v>78.0779</c:v>
                </c:pt>
                <c:pt idx="7547">
                  <c:v>78.087799999999959</c:v>
                </c:pt>
                <c:pt idx="7548">
                  <c:v>78.097700000000003</c:v>
                </c:pt>
                <c:pt idx="7549">
                  <c:v>78.117600000000039</c:v>
                </c:pt>
                <c:pt idx="7550">
                  <c:v>78.147600000000011</c:v>
                </c:pt>
                <c:pt idx="7551">
                  <c:v>78.177599999999984</c:v>
                </c:pt>
                <c:pt idx="7552">
                  <c:v>78.207600000000014</c:v>
                </c:pt>
                <c:pt idx="7553">
                  <c:v>78.237599999999986</c:v>
                </c:pt>
                <c:pt idx="7554">
                  <c:v>78.267600000000016</c:v>
                </c:pt>
                <c:pt idx="7555">
                  <c:v>78.297599999999989</c:v>
                </c:pt>
                <c:pt idx="7556">
                  <c:v>78.327600000000018</c:v>
                </c:pt>
                <c:pt idx="7557">
                  <c:v>78.357599999999991</c:v>
                </c:pt>
                <c:pt idx="7558">
                  <c:v>78.38760000000002</c:v>
                </c:pt>
                <c:pt idx="7559">
                  <c:v>78.417599999999993</c:v>
                </c:pt>
                <c:pt idx="7560">
                  <c:v>78.447600000000023</c:v>
                </c:pt>
                <c:pt idx="7561">
                  <c:v>78.477599999999995</c:v>
                </c:pt>
                <c:pt idx="7562">
                  <c:v>78.507600000000025</c:v>
                </c:pt>
                <c:pt idx="7563">
                  <c:v>78.537599999999998</c:v>
                </c:pt>
                <c:pt idx="7564">
                  <c:v>78.567600000000027</c:v>
                </c:pt>
                <c:pt idx="7565">
                  <c:v>78.5976</c:v>
                </c:pt>
                <c:pt idx="7566">
                  <c:v>78.627600000000029</c:v>
                </c:pt>
                <c:pt idx="7567">
                  <c:v>78.657600000000002</c:v>
                </c:pt>
                <c:pt idx="7568">
                  <c:v>78.687600000000032</c:v>
                </c:pt>
                <c:pt idx="7569">
                  <c:v>78.717600000000004</c:v>
                </c:pt>
                <c:pt idx="7570">
                  <c:v>78.747600000000034</c:v>
                </c:pt>
                <c:pt idx="7571">
                  <c:v>78.777600000000007</c:v>
                </c:pt>
                <c:pt idx="7572">
                  <c:v>78.807599999999979</c:v>
                </c:pt>
                <c:pt idx="7573">
                  <c:v>78.837600000000009</c:v>
                </c:pt>
                <c:pt idx="7574">
                  <c:v>78.867600000000039</c:v>
                </c:pt>
                <c:pt idx="7575">
                  <c:v>78.897600000000011</c:v>
                </c:pt>
                <c:pt idx="7576">
                  <c:v>78.927599999999984</c:v>
                </c:pt>
                <c:pt idx="7577">
                  <c:v>78.957600000000014</c:v>
                </c:pt>
                <c:pt idx="7578">
                  <c:v>78.987599999999986</c:v>
                </c:pt>
                <c:pt idx="7579">
                  <c:v>79.017600000000016</c:v>
                </c:pt>
                <c:pt idx="7580">
                  <c:v>79.047599999999989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3147520"/>
        <c:axId val="33149312"/>
      </c:scatterChart>
      <c:valAx>
        <c:axId val="33147520"/>
        <c:scaling>
          <c:orientation val="minMax"/>
          <c:max val="2000"/>
          <c:min val="-2000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crossAx val="33149312"/>
        <c:crossesAt val="-99999999999"/>
        <c:crossBetween val="midCat"/>
      </c:valAx>
      <c:valAx>
        <c:axId val="33149312"/>
        <c:scaling>
          <c:orientation val="minMax"/>
          <c:max val="100"/>
          <c:min val="-100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33147520"/>
        <c:crossesAt val="-99999999"/>
        <c:crossBetween val="midCat"/>
        <c:majorUnit val="50"/>
      </c:valAx>
    </c:plotArea>
    <c:legend>
      <c:legendPos val="t"/>
      <c:layout>
        <c:manualLayout>
          <c:xMode val="edge"/>
          <c:yMode val="edge"/>
          <c:x val="0"/>
          <c:y val="9.8484115382443005E-2"/>
          <c:w val="0.94245254198206851"/>
          <c:h val="0.1165444671732123"/>
        </c:manualLayout>
      </c:layout>
      <c:overlay val="0"/>
      <c:txPr>
        <a:bodyPr/>
        <a:lstStyle/>
        <a:p>
          <a:pPr>
            <a:defRPr sz="1200"/>
          </a:pPr>
          <a:endParaRPr lang="de-DE"/>
        </a:p>
      </c:txPr>
    </c:legend>
    <c:plotVisOnly val="1"/>
    <c:dispBlanksAs val="gap"/>
    <c:showDLblsOverMax val="0"/>
  </c:chart>
  <c:txPr>
    <a:bodyPr/>
    <a:lstStyle/>
    <a:p>
      <a:pPr>
        <a:defRPr sz="1600"/>
      </a:pPr>
      <a:endParaRPr lang="de-DE"/>
    </a:p>
  </c:txPr>
  <c:externalData r:id="rId1">
    <c:autoUpdate val="0"/>
  </c:externalData>
  <c:userShapes r:id="rId2"/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0.63032</cdr:x>
      <cdr:y>0.37977</cdr:y>
    </cdr:from>
    <cdr:to>
      <cdr:x>0.66762</cdr:x>
      <cdr:y>0.43828</cdr:y>
    </cdr:to>
    <cdr:cxnSp macro="">
      <cdr:nvCxnSpPr>
        <cdr:cNvPr id="3" name="Straight Connector 2"/>
        <cdr:cNvCxnSpPr/>
      </cdr:nvCxnSpPr>
      <cdr:spPr bwMode="auto">
        <a:xfrm xmlns:a="http://schemas.openxmlformats.org/drawingml/2006/main">
          <a:off x="2490359" y="961508"/>
          <a:ext cx="147332" cy="148122"/>
        </a:xfrm>
        <a:prstGeom xmlns:a="http://schemas.openxmlformats.org/drawingml/2006/main" prst="line">
          <a:avLst/>
        </a:prstGeom>
        <a:solidFill xmlns:a="http://schemas.openxmlformats.org/drawingml/2006/main">
          <a:schemeClr val="accent1"/>
        </a:solidFill>
        <a:ln xmlns:a="http://schemas.openxmlformats.org/drawingml/2006/main" w="9525" cap="flat" cmpd="sng" algn="ctr">
          <a:solidFill>
            <a:schemeClr val="tx1"/>
          </a:solidFill>
          <a:prstDash val="solid"/>
          <a:round/>
          <a:headEnd type="none" w="med" len="med"/>
          <a:tailEnd type="oval" w="med" len="med"/>
        </a:ln>
        <a:effectLst xmlns:a="http://schemas.openxmlformats.org/drawingml/2006/main"/>
        <a:extLst xmlns:a="http://schemas.openxmlformats.org/drawingml/2006/main"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cdr:spPr>
    </cdr:cxn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6189" cy="49371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49899" y="0"/>
            <a:ext cx="2946189" cy="49371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52AC332-964A-4DAD-B585-F17CF1E2E208}" type="datetimeFigureOut">
              <a:rPr lang="de-DE" smtClean="0"/>
              <a:t>05.06.2013</a:t>
            </a:fld>
            <a:endParaRPr lang="de-DE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1" y="9378955"/>
            <a:ext cx="2946189" cy="4937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49899" y="9378955"/>
            <a:ext cx="2946189" cy="4937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C91D4F1-8996-43FA-95A7-F4A90145F249}" type="slidenum">
              <a:rPr lang="de-DE" smtClean="0"/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11447643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1" y="0"/>
            <a:ext cx="2946189" cy="49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/>
            </a:lvl1pPr>
          </a:lstStyle>
          <a:p>
            <a:endParaRPr lang="en-GB"/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49899" y="0"/>
            <a:ext cx="2946189" cy="49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endParaRPr lang="en-GB"/>
          </a:p>
        </p:txBody>
      </p:sp>
      <p:sp>
        <p:nvSpPr>
          <p:cNvPr id="2150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30275" y="741363"/>
            <a:ext cx="4937125" cy="37020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150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9768" y="4690269"/>
            <a:ext cx="5438140" cy="4443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Textmasterformate durch Klicken bearbeiten</a:t>
            </a:r>
          </a:p>
          <a:p>
            <a:pPr lvl="1"/>
            <a:r>
              <a:rPr lang="en-GB" smtClean="0"/>
              <a:t>Zweite Ebene</a:t>
            </a:r>
          </a:p>
          <a:p>
            <a:pPr lvl="2"/>
            <a:r>
              <a:rPr lang="en-GB" smtClean="0"/>
              <a:t>Dritte Ebene</a:t>
            </a:r>
          </a:p>
          <a:p>
            <a:pPr lvl="3"/>
            <a:r>
              <a:rPr lang="en-GB" smtClean="0"/>
              <a:t>Vierte Ebene</a:t>
            </a:r>
          </a:p>
          <a:p>
            <a:pPr lvl="4"/>
            <a:r>
              <a:rPr lang="en-GB" smtClean="0"/>
              <a:t>Fünfte Ebene</a:t>
            </a:r>
          </a:p>
        </p:txBody>
      </p:sp>
      <p:sp>
        <p:nvSpPr>
          <p:cNvPr id="2151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1" y="9378955"/>
            <a:ext cx="2946189" cy="49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/>
            </a:lvl1pPr>
          </a:lstStyle>
          <a:p>
            <a:endParaRPr lang="en-GB"/>
          </a:p>
        </p:txBody>
      </p:sp>
      <p:sp>
        <p:nvSpPr>
          <p:cNvPr id="2151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49899" y="9378955"/>
            <a:ext cx="2946189" cy="49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fld id="{4736858A-39C2-4BA9-B2EA-2EBB3C5D7C04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9034301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736858A-39C2-4BA9-B2EA-2EBB3C5D7C04}" type="slidenum">
              <a:rPr lang="en-GB" smtClean="0"/>
              <a:pPr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268758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736858A-39C2-4BA9-B2EA-2EBB3C5D7C04}" type="slidenum">
              <a:rPr lang="en-GB" smtClean="0"/>
              <a:pPr/>
              <a:t>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3170199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A2067FB-DD4D-476B-9654-E7A7C7C8EE0A}" type="slidenum">
              <a:rPr lang="en-GB"/>
              <a:pPr/>
              <a:t>5</a:t>
            </a:fld>
            <a:endParaRPr lang="en-GB"/>
          </a:p>
        </p:txBody>
      </p:sp>
      <p:sp>
        <p:nvSpPr>
          <p:cNvPr id="11274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74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5C1AB38-AAD4-4782-ACD2-1D626FF4975D}" type="slidenum">
              <a:rPr lang="en-GB"/>
              <a:pPr/>
              <a:t>13</a:t>
            </a:fld>
            <a:endParaRPr lang="en-GB"/>
          </a:p>
        </p:txBody>
      </p:sp>
      <p:sp>
        <p:nvSpPr>
          <p:cNvPr id="11427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427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434" name="Rectangle 2"/>
          <p:cNvSpPr>
            <a:spLocks noChangeArrowheads="1"/>
          </p:cNvSpPr>
          <p:nvPr/>
        </p:nvSpPr>
        <p:spPr bwMode="auto">
          <a:xfrm>
            <a:off x="0" y="0"/>
            <a:ext cx="9144000" cy="1254125"/>
          </a:xfrm>
          <a:prstGeom prst="rect">
            <a:avLst/>
          </a:prstGeom>
          <a:solidFill>
            <a:srgbClr val="00A6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40243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2100" y="1363663"/>
            <a:ext cx="8520113" cy="485775"/>
          </a:xfrm>
        </p:spPr>
        <p:txBody>
          <a:bodyPr/>
          <a:lstStyle>
            <a:lvl1pPr marL="0" indent="0">
              <a:buFont typeface="Arial Black" pitchFamily="34" charset="0"/>
              <a:buNone/>
              <a:defRPr b="1">
                <a:solidFill>
                  <a:srgbClr val="F28E00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style</a:t>
            </a:r>
            <a:endParaRPr lang="en-GB" noProof="0" smtClean="0"/>
          </a:p>
        </p:txBody>
      </p:sp>
      <p:sp>
        <p:nvSpPr>
          <p:cNvPr id="402436" name="Rectangle 4"/>
          <p:cNvSpPr>
            <a:spLocks noGrp="1" noChangeArrowheads="1"/>
          </p:cNvSpPr>
          <p:nvPr>
            <p:ph type="ctrTitle" sz="quarter"/>
          </p:nvPr>
        </p:nvSpPr>
        <p:spPr>
          <a:xfrm>
            <a:off x="282575" y="0"/>
            <a:ext cx="8520113" cy="1266825"/>
          </a:xfrm>
        </p:spPr>
        <p:txBody>
          <a:bodyPr anchor="b"/>
          <a:lstStyle>
            <a:lvl1pPr>
              <a:lnSpc>
                <a:spcPct val="80000"/>
              </a:lnSpc>
              <a:defRPr sz="4000"/>
            </a:lvl1pPr>
          </a:lstStyle>
          <a:p>
            <a:pPr lvl="0"/>
            <a:r>
              <a:rPr lang="en-US" noProof="0" smtClean="0"/>
              <a:t>Click to edit Master title style</a:t>
            </a:r>
            <a:endParaRPr lang="en-GB" noProof="0" smtClean="0"/>
          </a:p>
        </p:txBody>
      </p:sp>
      <p:pic>
        <p:nvPicPr>
          <p:cNvPr id="402441" name="Picture 9" descr="DESY-Logo-cyan-RGB_ger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554" t="-4523" r="-13409"/>
          <a:stretch>
            <a:fillRect/>
          </a:stretch>
        </p:blipFill>
        <p:spPr bwMode="auto">
          <a:xfrm>
            <a:off x="7794625" y="5684838"/>
            <a:ext cx="1149350" cy="1027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2448" name="Text Box 16"/>
          <p:cNvSpPr txBox="1">
            <a:spLocks noChangeArrowheads="1"/>
          </p:cNvSpPr>
          <p:nvPr userDrawn="1"/>
        </p:nvSpPr>
        <p:spPr bwMode="auto">
          <a:xfrm>
            <a:off x="2003425" y="2481263"/>
            <a:ext cx="28559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de-DE"/>
          </a:p>
        </p:txBody>
      </p:sp>
      <p:pic>
        <p:nvPicPr>
          <p:cNvPr id="402453" name="Picture 21" descr="HG_LOGO_70_ENG_K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25" y="5949950"/>
            <a:ext cx="1473200" cy="5984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94940941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6680200" y="103188"/>
            <a:ext cx="2132013" cy="566737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282575" y="103188"/>
            <a:ext cx="6245225" cy="566737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14279275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3743400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28368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282575" y="977900"/>
            <a:ext cx="4183063" cy="47926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DE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18038" y="977900"/>
            <a:ext cx="4184650" cy="47926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176223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DE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3233893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09059227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018062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327644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6059655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0" name="Rectangle 2"/>
          <p:cNvSpPr>
            <a:spLocks noChangeArrowheads="1"/>
          </p:cNvSpPr>
          <p:nvPr/>
        </p:nvSpPr>
        <p:spPr bwMode="auto">
          <a:xfrm>
            <a:off x="0" y="0"/>
            <a:ext cx="9144000" cy="744538"/>
          </a:xfrm>
          <a:prstGeom prst="rect">
            <a:avLst/>
          </a:prstGeom>
          <a:solidFill>
            <a:srgbClr val="00A6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4014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82575" y="977900"/>
            <a:ext cx="8520113" cy="4792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Textmasterformate durch Klicken bearbeiten</a:t>
            </a:r>
          </a:p>
          <a:p>
            <a:pPr lvl="1"/>
            <a:r>
              <a:rPr lang="en-GB" smtClean="0"/>
              <a:t>Zweite Ebene</a:t>
            </a:r>
          </a:p>
        </p:txBody>
      </p:sp>
      <p:sp>
        <p:nvSpPr>
          <p:cNvPr id="401412" name="Rectangle 4"/>
          <p:cNvSpPr>
            <a:spLocks noGrp="1" noChangeArrowheads="1"/>
          </p:cNvSpPr>
          <p:nvPr>
            <p:ph type="title"/>
          </p:nvPr>
        </p:nvSpPr>
        <p:spPr bwMode="auto">
          <a:xfrm>
            <a:off x="292100" y="103188"/>
            <a:ext cx="85201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Titelmasterformat durch Klicken bearbeiten</a:t>
            </a:r>
          </a:p>
        </p:txBody>
      </p:sp>
      <p:sp>
        <p:nvSpPr>
          <p:cNvPr id="401413" name="Rectangle 5"/>
          <p:cNvSpPr>
            <a:spLocks noChangeArrowheads="1"/>
          </p:cNvSpPr>
          <p:nvPr/>
        </p:nvSpPr>
        <p:spPr bwMode="auto">
          <a:xfrm>
            <a:off x="628175" y="6344950"/>
            <a:ext cx="7593013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Ins="0" anchor="ctr"/>
          <a:lstStyle/>
          <a:p>
            <a:pPr algn="r" eaLnBrk="1" hangingPunct="1"/>
            <a:r>
              <a:rPr lang="en-GB" sz="800" b="1" dirty="0" smtClean="0">
                <a:solidFill>
                  <a:schemeClr val="bg2"/>
                </a:solidFill>
              </a:rPr>
              <a:t>P.</a:t>
            </a:r>
            <a:r>
              <a:rPr lang="en-GB" sz="800" b="1" baseline="0" dirty="0" smtClean="0">
                <a:solidFill>
                  <a:schemeClr val="bg2"/>
                </a:solidFill>
              </a:rPr>
              <a:t> </a:t>
            </a:r>
            <a:r>
              <a:rPr lang="en-GB" sz="800" b="1" dirty="0" err="1" smtClean="0">
                <a:solidFill>
                  <a:schemeClr val="bg2"/>
                </a:solidFill>
              </a:rPr>
              <a:t>Vagin</a:t>
            </a:r>
            <a:r>
              <a:rPr lang="en-GB" sz="800" b="1" dirty="0" smtClean="0">
                <a:solidFill>
                  <a:schemeClr val="bg2"/>
                </a:solidFill>
              </a:rPr>
              <a:t>, M. </a:t>
            </a:r>
            <a:r>
              <a:rPr lang="en-GB" sz="800" b="1" dirty="0" err="1" smtClean="0">
                <a:solidFill>
                  <a:schemeClr val="bg2"/>
                </a:solidFill>
              </a:rPr>
              <a:t>Tischer</a:t>
            </a:r>
            <a:r>
              <a:rPr lang="en-GB" sz="800" b="1" dirty="0" smtClean="0">
                <a:solidFill>
                  <a:schemeClr val="bg2"/>
                </a:solidFill>
              </a:rPr>
              <a:t> et al. </a:t>
            </a:r>
            <a:r>
              <a:rPr lang="en-GB" sz="800" dirty="0" smtClean="0">
                <a:solidFill>
                  <a:schemeClr val="bg2"/>
                </a:solidFill>
              </a:rPr>
              <a:t> |  </a:t>
            </a:r>
            <a:r>
              <a:rPr lang="en-US" sz="800" dirty="0" smtClean="0">
                <a:solidFill>
                  <a:schemeClr val="bg2"/>
                </a:solidFill>
              </a:rPr>
              <a:t>Magnetic Measurements and Tuning of FLASH II Undulators</a:t>
            </a:r>
            <a:r>
              <a:rPr lang="en-GB" sz="800" dirty="0" smtClean="0">
                <a:solidFill>
                  <a:schemeClr val="bg2"/>
                </a:solidFill>
              </a:rPr>
              <a:t>  |  IMMW18</a:t>
            </a:r>
            <a:r>
              <a:rPr lang="en-GB" sz="800" baseline="0" dirty="0" smtClean="0">
                <a:solidFill>
                  <a:schemeClr val="bg2"/>
                </a:solidFill>
              </a:rPr>
              <a:t> </a:t>
            </a:r>
            <a:r>
              <a:rPr lang="en-GB" sz="800" dirty="0" smtClean="0">
                <a:solidFill>
                  <a:schemeClr val="bg2"/>
                </a:solidFill>
              </a:rPr>
              <a:t>|  06.06.13  </a:t>
            </a:r>
            <a:r>
              <a:rPr lang="en-GB" sz="800" dirty="0">
                <a:solidFill>
                  <a:schemeClr val="bg2"/>
                </a:solidFill>
              </a:rPr>
              <a:t>|  </a:t>
            </a:r>
            <a:fld id="{ABA098E9-E6EE-44BF-9612-6777A6DF1330}" type="slidenum">
              <a:rPr lang="en-GB" sz="800" b="1" smtClean="0">
                <a:solidFill>
                  <a:schemeClr val="bg2"/>
                </a:solidFill>
              </a:rPr>
              <a:pPr algn="r" eaLnBrk="1" hangingPunct="1"/>
              <a:t>‹#›</a:t>
            </a:fld>
            <a:endParaRPr lang="en-GB" sz="800" b="1" dirty="0">
              <a:solidFill>
                <a:schemeClr val="bg2"/>
              </a:solidFill>
            </a:endParaRPr>
          </a:p>
        </p:txBody>
      </p:sp>
      <p:pic>
        <p:nvPicPr>
          <p:cNvPr id="401418" name="Picture 10" descr="DESY-Logo-cyan-RGB_ger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9424" t="-7854" r="-18587" b="-12566"/>
          <a:stretch>
            <a:fillRect/>
          </a:stretch>
        </p:blipFill>
        <p:spPr bwMode="auto">
          <a:xfrm>
            <a:off x="8294399" y="6261045"/>
            <a:ext cx="604213" cy="568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iming>
    <p:tnLst>
      <p:par>
        <p:cTn id="1" dur="indefinite" restart="never" nodeType="tmRoot"/>
      </p:par>
    </p:tnLst>
  </p:timing>
  <p:hf hdr="0" dt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Arial" charset="0"/>
        </a:defRPr>
      </a:lvl9pPr>
    </p:titleStyle>
    <p:bodyStyle>
      <a:lvl1pPr marL="265113" indent="-265113" algn="l" rtl="0" eaLnBrk="1" fontAlgn="base" hangingPunct="1">
        <a:spcBef>
          <a:spcPct val="0"/>
        </a:spcBef>
        <a:spcAft>
          <a:spcPct val="50000"/>
        </a:spcAft>
        <a:buClr>
          <a:srgbClr val="F28E00"/>
        </a:buClr>
        <a:buFont typeface="Arial Black" pitchFamily="34" charset="0"/>
        <a:buChar char="&gt;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628650" indent="-184150" algn="l" rtl="0" eaLnBrk="1" fontAlgn="base" hangingPunct="1">
        <a:spcBef>
          <a:spcPct val="0"/>
        </a:spcBef>
        <a:spcAft>
          <a:spcPct val="50000"/>
        </a:spcAft>
        <a:buClr>
          <a:schemeClr val="bg2"/>
        </a:buClr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2pPr>
      <a:lvl3pPr marL="1236663" indent="-228600" algn="l" rtl="0" eaLnBrk="1" fontAlgn="base" hangingPunct="1">
        <a:spcBef>
          <a:spcPct val="0"/>
        </a:spcBef>
        <a:spcAft>
          <a:spcPct val="0"/>
        </a:spcAft>
        <a:buClr>
          <a:srgbClr val="FF9900"/>
        </a:buClr>
        <a:buFont typeface="Arial Black" pitchFamily="34" charset="0"/>
        <a:defRPr sz="1200">
          <a:solidFill>
            <a:schemeClr val="tx1"/>
          </a:solidFill>
          <a:latin typeface="+mn-lt"/>
        </a:defRPr>
      </a:lvl3pPr>
      <a:lvl4pPr marL="1644650" indent="-228600" algn="l" rtl="0" eaLnBrk="1" fontAlgn="base" hangingPunct="1">
        <a:spcBef>
          <a:spcPct val="0"/>
        </a:spcBef>
        <a:spcAft>
          <a:spcPct val="0"/>
        </a:spcAft>
        <a:buFont typeface="Wingdings" pitchFamily="2" charset="2"/>
        <a:buChar char="§"/>
        <a:defRPr sz="14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defRPr sz="2000">
          <a:solidFill>
            <a:schemeClr val="tx1"/>
          </a:solidFill>
          <a:latin typeface="+mn-lt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jpeg"/><Relationship Id="rId5" Type="http://schemas.openxmlformats.org/officeDocument/2006/relationships/image" Target="../media/image22.jpeg"/><Relationship Id="rId4" Type="http://schemas.openxmlformats.org/officeDocument/2006/relationships/image" Target="../media/image2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10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7" Type="http://schemas.openxmlformats.org/officeDocument/2006/relationships/image" Target="../media/image15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jpeg"/><Relationship Id="rId5" Type="http://schemas.openxmlformats.org/officeDocument/2006/relationships/image" Target="../media/image13.jpeg"/><Relationship Id="rId4" Type="http://schemas.openxmlformats.org/officeDocument/2006/relationships/image" Target="../media/image12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73" name="Rectangle 29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sz="3600" dirty="0" smtClean="0"/>
              <a:t>Magnetic Measurements and Tuning of FLASH II Undulators</a:t>
            </a:r>
            <a:r>
              <a:rPr lang="en-US" sz="3600" dirty="0" smtClean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.</a:t>
            </a:r>
            <a:endParaRPr lang="de-DE" sz="3600" dirty="0">
              <a:solidFill>
                <a:schemeClr val="accent2"/>
              </a:solidFill>
            </a:endParaRPr>
          </a:p>
        </p:txBody>
      </p:sp>
      <p:sp>
        <p:nvSpPr>
          <p:cNvPr id="185374" name="Rectangle 30"/>
          <p:cNvSpPr>
            <a:spLocks noGrp="1" noChangeArrowheads="1"/>
          </p:cNvSpPr>
          <p:nvPr>
            <p:ph type="subTitle" idx="1"/>
          </p:nvPr>
        </p:nvSpPr>
        <p:spPr>
          <a:xfrm>
            <a:off x="282575" y="1363663"/>
            <a:ext cx="8529638" cy="485775"/>
          </a:xfrm>
        </p:spPr>
        <p:txBody>
          <a:bodyPr/>
          <a:lstStyle/>
          <a:p>
            <a:r>
              <a:rPr lang="en-US" dirty="0"/>
              <a:t>P. </a:t>
            </a:r>
            <a:r>
              <a:rPr lang="en-US" dirty="0" smtClean="0"/>
              <a:t>Vagin*, </a:t>
            </a:r>
            <a:r>
              <a:rPr lang="en-US" dirty="0"/>
              <a:t>P. Neumann, A. </a:t>
            </a:r>
            <a:r>
              <a:rPr lang="en-US" dirty="0" err="1"/>
              <a:t>Sch</a:t>
            </a:r>
            <a:r>
              <a:rPr lang="de-DE" dirty="0"/>
              <a:t>ö</a:t>
            </a:r>
            <a:r>
              <a:rPr lang="en-US" dirty="0" err="1"/>
              <a:t>ps</a:t>
            </a:r>
            <a:r>
              <a:rPr lang="en-US" dirty="0"/>
              <a:t>, M. </a:t>
            </a:r>
            <a:r>
              <a:rPr lang="en-US" dirty="0" smtClean="0"/>
              <a:t>Tischer, </a:t>
            </a:r>
            <a:r>
              <a:rPr lang="en-US" dirty="0"/>
              <a:t>DESY</a:t>
            </a:r>
            <a:r>
              <a:rPr lang="en-US" dirty="0" smtClean="0"/>
              <a:t>, </a:t>
            </a:r>
            <a:r>
              <a:rPr lang="en-US" dirty="0"/>
              <a:t>Germany</a:t>
            </a:r>
            <a:endParaRPr lang="de-DE" dirty="0"/>
          </a:p>
          <a:p>
            <a:endParaRPr lang="de-DE" dirty="0"/>
          </a:p>
        </p:txBody>
      </p:sp>
      <p:sp>
        <p:nvSpPr>
          <p:cNvPr id="185379" name="Text Box 35"/>
          <p:cNvSpPr txBox="1">
            <a:spLocks noChangeArrowheads="1"/>
          </p:cNvSpPr>
          <p:nvPr/>
        </p:nvSpPr>
        <p:spPr bwMode="auto">
          <a:xfrm>
            <a:off x="4549775" y="4749504"/>
            <a:ext cx="41656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de-DE" dirty="0" err="1" smtClean="0">
                <a:solidFill>
                  <a:srgbClr val="00A5EB"/>
                </a:solidFill>
              </a:rPr>
              <a:t>Presented</a:t>
            </a:r>
            <a:r>
              <a:rPr lang="de-DE" dirty="0" smtClean="0">
                <a:solidFill>
                  <a:srgbClr val="00A5EB"/>
                </a:solidFill>
              </a:rPr>
              <a:t> </a:t>
            </a:r>
            <a:r>
              <a:rPr lang="de-DE" dirty="0" err="1" smtClean="0">
                <a:solidFill>
                  <a:srgbClr val="00A5EB"/>
                </a:solidFill>
              </a:rPr>
              <a:t>by</a:t>
            </a:r>
            <a:r>
              <a:rPr lang="de-DE" dirty="0" smtClean="0">
                <a:solidFill>
                  <a:srgbClr val="00A5EB"/>
                </a:solidFill>
              </a:rPr>
              <a:t> Markus Tischer </a:t>
            </a:r>
          </a:p>
          <a:p>
            <a:r>
              <a:rPr lang="de-DE" dirty="0" smtClean="0"/>
              <a:t>IMMW18, BNL, June 3</a:t>
            </a:r>
            <a:r>
              <a:rPr lang="de-DE" baseline="30000" dirty="0" smtClean="0"/>
              <a:t>rd</a:t>
            </a:r>
            <a:r>
              <a:rPr lang="de-DE" dirty="0" smtClean="0"/>
              <a:t>-7</a:t>
            </a:r>
            <a:r>
              <a:rPr lang="de-DE" baseline="30000" dirty="0" smtClean="0"/>
              <a:t>th</a:t>
            </a:r>
            <a:endParaRPr lang="en-GB" baseline="30000" dirty="0"/>
          </a:p>
        </p:txBody>
      </p:sp>
      <p:sp>
        <p:nvSpPr>
          <p:cNvPr id="2" name="TextBox 1"/>
          <p:cNvSpPr txBox="1"/>
          <p:nvPr/>
        </p:nvSpPr>
        <p:spPr>
          <a:xfrm>
            <a:off x="-1" y="6550223"/>
            <a:ext cx="318924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* pavel.vagin@desy.de</a:t>
            </a:r>
            <a:endParaRPr lang="de-DE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Endkicks</a:t>
            </a:r>
            <a:r>
              <a:rPr lang="en-US" dirty="0" smtClean="0"/>
              <a:t> gap dependence</a:t>
            </a:r>
            <a:endParaRPr lang="de-DE" dirty="0"/>
          </a:p>
        </p:txBody>
      </p:sp>
      <p:graphicFrame>
        <p:nvGraphicFramePr>
          <p:cNvPr id="4" name="Chart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33221886"/>
              </p:ext>
            </p:extLst>
          </p:nvPr>
        </p:nvGraphicFramePr>
        <p:xfrm>
          <a:off x="4788024" y="765479"/>
          <a:ext cx="4102621" cy="25922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Char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09411323"/>
              </p:ext>
            </p:extLst>
          </p:nvPr>
        </p:nvGraphicFramePr>
        <p:xfrm>
          <a:off x="325363" y="765479"/>
          <a:ext cx="4102621" cy="25922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56696640"/>
              </p:ext>
            </p:extLst>
          </p:nvPr>
        </p:nvGraphicFramePr>
        <p:xfrm>
          <a:off x="4601736" y="3422433"/>
          <a:ext cx="4304371" cy="26006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7" name="Char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37348037"/>
              </p:ext>
            </p:extLst>
          </p:nvPr>
        </p:nvGraphicFramePr>
        <p:xfrm>
          <a:off x="137240" y="3422433"/>
          <a:ext cx="4332198" cy="26006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8" name="Straight Arrow Connector 7"/>
          <p:cNvCxnSpPr/>
          <p:nvPr/>
        </p:nvCxnSpPr>
        <p:spPr bwMode="auto">
          <a:xfrm>
            <a:off x="7982856" y="4782457"/>
            <a:ext cx="0" cy="304800"/>
          </a:xfrm>
          <a:prstGeom prst="straightConnector1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stealth" w="sm" len="med"/>
            <a:tailEnd type="stealth" w="sm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9" name="TextBox 8"/>
          <p:cNvSpPr txBox="1"/>
          <p:nvPr/>
        </p:nvSpPr>
        <p:spPr>
          <a:xfrm>
            <a:off x="7961086" y="4810258"/>
            <a:ext cx="66396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200" dirty="0" smtClean="0"/>
              <a:t>15µrad</a:t>
            </a:r>
            <a:endParaRPr lang="de-DE" sz="1200" dirty="0"/>
          </a:p>
        </p:txBody>
      </p:sp>
    </p:spTree>
    <p:extLst>
      <p:ext uri="{BB962C8B-B14F-4D97-AF65-F5344CB8AC3E}">
        <p14:creationId xmlns:p14="http://schemas.microsoft.com/office/powerpoint/2010/main" val="90839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Pole tuning</a:t>
            </a:r>
            <a:endParaRPr lang="de-DE" dirty="0"/>
          </a:p>
        </p:txBody>
      </p:sp>
      <p:grpSp>
        <p:nvGrpSpPr>
          <p:cNvPr id="4" name="Group 3"/>
          <p:cNvGrpSpPr/>
          <p:nvPr/>
        </p:nvGrpSpPr>
        <p:grpSpPr>
          <a:xfrm>
            <a:off x="396997" y="764235"/>
            <a:ext cx="7742989" cy="5673639"/>
            <a:chOff x="899592" y="1009562"/>
            <a:chExt cx="7212856" cy="5673639"/>
          </a:xfrm>
        </p:grpSpPr>
        <p:pic>
          <p:nvPicPr>
            <p:cNvPr id="5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6323" y="1009562"/>
              <a:ext cx="7096125" cy="36480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6" name="Picture 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9592" y="4994492"/>
              <a:ext cx="7096125" cy="16887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3" name="TextBox 2"/>
          <p:cNvSpPr txBox="1"/>
          <p:nvPr/>
        </p:nvSpPr>
        <p:spPr>
          <a:xfrm>
            <a:off x="1231006" y="4359145"/>
            <a:ext cx="64512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 smtClean="0"/>
              <a:t>Different pole </a:t>
            </a:r>
            <a:r>
              <a:rPr lang="de-DE" dirty="0" err="1" smtClean="0"/>
              <a:t>movements</a:t>
            </a:r>
            <a:r>
              <a:rPr lang="de-DE" dirty="0" smtClean="0"/>
              <a:t> </a:t>
            </a:r>
            <a:r>
              <a:rPr lang="de-DE" dirty="0" err="1" smtClean="0"/>
              <a:t>create</a:t>
            </a:r>
            <a:r>
              <a:rPr lang="de-DE" dirty="0" smtClean="0"/>
              <a:t> different </a:t>
            </a:r>
            <a:r>
              <a:rPr lang="de-DE" b="1" dirty="0" err="1" smtClean="0"/>
              <a:t>V</a:t>
            </a:r>
            <a:r>
              <a:rPr lang="de-DE" dirty="0" err="1" smtClean="0"/>
              <a:t>ertical</a:t>
            </a:r>
            <a:r>
              <a:rPr lang="de-DE" dirty="0" smtClean="0"/>
              <a:t> </a:t>
            </a:r>
            <a:r>
              <a:rPr lang="de-DE" dirty="0" err="1" smtClean="0"/>
              <a:t>or</a:t>
            </a:r>
            <a:r>
              <a:rPr lang="de-DE" dirty="0" smtClean="0"/>
              <a:t> </a:t>
            </a:r>
            <a:r>
              <a:rPr lang="de-DE" b="1" dirty="0" smtClean="0"/>
              <a:t>H</a:t>
            </a:r>
            <a:r>
              <a:rPr lang="de-DE" dirty="0" smtClean="0"/>
              <a:t>orizontal kicks</a:t>
            </a:r>
            <a:endParaRPr lang="de-DE" dirty="0"/>
          </a:p>
        </p:txBody>
      </p:sp>
      <p:cxnSp>
        <p:nvCxnSpPr>
          <p:cNvPr id="8" name="Straight Connector 7"/>
          <p:cNvCxnSpPr/>
          <p:nvPr/>
        </p:nvCxnSpPr>
        <p:spPr bwMode="auto">
          <a:xfrm>
            <a:off x="695325" y="5538788"/>
            <a:ext cx="1462088" cy="4762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" name="Straight Connector 8"/>
          <p:cNvCxnSpPr/>
          <p:nvPr/>
        </p:nvCxnSpPr>
        <p:spPr bwMode="auto">
          <a:xfrm>
            <a:off x="2586037" y="5538788"/>
            <a:ext cx="1462088" cy="4762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" name="Straight Connector 9"/>
          <p:cNvCxnSpPr/>
          <p:nvPr/>
        </p:nvCxnSpPr>
        <p:spPr bwMode="auto">
          <a:xfrm>
            <a:off x="4510087" y="5538788"/>
            <a:ext cx="1462088" cy="4762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1" name="Straight Connector 10"/>
          <p:cNvCxnSpPr/>
          <p:nvPr/>
        </p:nvCxnSpPr>
        <p:spPr bwMode="auto">
          <a:xfrm>
            <a:off x="6419850" y="5538788"/>
            <a:ext cx="1462088" cy="4762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2" name="TextBox 11"/>
          <p:cNvSpPr txBox="1"/>
          <p:nvPr/>
        </p:nvSpPr>
        <p:spPr>
          <a:xfrm>
            <a:off x="270389" y="4508451"/>
            <a:ext cx="4828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100" b="1" dirty="0" smtClean="0"/>
              <a:t>Kick</a:t>
            </a:r>
            <a:endParaRPr lang="de-DE" sz="1100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547845" y="6437874"/>
            <a:ext cx="16979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100" b="1" dirty="0" smtClean="0"/>
              <a:t>Transverse </a:t>
            </a:r>
            <a:r>
              <a:rPr lang="de-DE" sz="1100" b="1" dirty="0" err="1" smtClean="0"/>
              <a:t>coordinate</a:t>
            </a:r>
            <a:endParaRPr lang="de-DE" sz="1100" b="1" dirty="0"/>
          </a:p>
        </p:txBody>
      </p:sp>
    </p:spTree>
    <p:extLst>
      <p:ext uri="{BB962C8B-B14F-4D97-AF65-F5344CB8AC3E}">
        <p14:creationId xmlns:p14="http://schemas.microsoft.com/office/powerpoint/2010/main" val="609520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Pole tuning results</a:t>
            </a:r>
            <a:endParaRPr lang="de-DE" dirty="0"/>
          </a:p>
        </p:txBody>
      </p:sp>
      <p:grpSp>
        <p:nvGrpSpPr>
          <p:cNvPr id="13" name="Group 12"/>
          <p:cNvGrpSpPr/>
          <p:nvPr/>
        </p:nvGrpSpPr>
        <p:grpSpPr>
          <a:xfrm>
            <a:off x="319566" y="897590"/>
            <a:ext cx="4382961" cy="2664296"/>
            <a:chOff x="319566" y="897590"/>
            <a:chExt cx="4382961" cy="2664296"/>
          </a:xfrm>
        </p:grpSpPr>
        <p:graphicFrame>
          <p:nvGraphicFramePr>
            <p:cNvPr id="5" name="Chart 4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4142981366"/>
                </p:ext>
              </p:extLst>
            </p:nvPr>
          </p:nvGraphicFramePr>
          <p:xfrm>
            <a:off x="319566" y="897590"/>
            <a:ext cx="4382961" cy="266429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9" name="TextBox 8"/>
            <p:cNvSpPr txBox="1"/>
            <p:nvPr/>
          </p:nvSpPr>
          <p:spPr>
            <a:xfrm>
              <a:off x="1055846" y="1562392"/>
              <a:ext cx="57419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1100" b="1" dirty="0" smtClean="0"/>
                <a:t>Tmm</a:t>
              </a:r>
              <a:r>
                <a:rPr lang="de-DE" sz="1100" b="1" baseline="30000" dirty="0" smtClean="0"/>
                <a:t>2</a:t>
              </a:r>
              <a:endParaRPr lang="de-DE" sz="1100" b="1" baseline="30000" dirty="0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53292" y="3650165"/>
            <a:ext cx="7475586" cy="2853376"/>
            <a:chOff x="553292" y="3650165"/>
            <a:chExt cx="7475586" cy="2853376"/>
          </a:xfrm>
        </p:grpSpPr>
        <p:graphicFrame>
          <p:nvGraphicFramePr>
            <p:cNvPr id="4" name="Chart 3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937948195"/>
                </p:ext>
              </p:extLst>
            </p:nvPr>
          </p:nvGraphicFramePr>
          <p:xfrm>
            <a:off x="553292" y="3650165"/>
            <a:ext cx="7475586" cy="265802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8" name="TextBox 7"/>
            <p:cNvSpPr txBox="1"/>
            <p:nvPr/>
          </p:nvSpPr>
          <p:spPr>
            <a:xfrm>
              <a:off x="3563850" y="6241931"/>
              <a:ext cx="1790875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1100" b="1" dirty="0" smtClean="0"/>
                <a:t>Longitudinal </a:t>
              </a:r>
              <a:r>
                <a:rPr lang="de-DE" sz="1100" b="1" dirty="0" err="1" smtClean="0"/>
                <a:t>coordinate</a:t>
              </a:r>
              <a:endParaRPr lang="de-DE" sz="1100" b="1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092131" y="4110995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1100" b="1" dirty="0" err="1" smtClean="0"/>
                <a:t>Deg</a:t>
              </a:r>
              <a:r>
                <a:rPr lang="de-DE" sz="1100" b="1" dirty="0" smtClean="0"/>
                <a:t>.</a:t>
              </a:r>
              <a:endParaRPr lang="de-DE" sz="1100" b="1" baseline="30000" dirty="0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4909738" y="939863"/>
            <a:ext cx="3950913" cy="2531789"/>
            <a:chOff x="4909738" y="939863"/>
            <a:chExt cx="3950913" cy="2531789"/>
          </a:xfrm>
        </p:grpSpPr>
        <p:grpSp>
          <p:nvGrpSpPr>
            <p:cNvPr id="16" name="Group 15"/>
            <p:cNvGrpSpPr/>
            <p:nvPr/>
          </p:nvGrpSpPr>
          <p:grpSpPr>
            <a:xfrm>
              <a:off x="4909738" y="939863"/>
              <a:ext cx="3950913" cy="2531789"/>
              <a:chOff x="4909738" y="939863"/>
              <a:chExt cx="3950913" cy="2531789"/>
            </a:xfrm>
          </p:grpSpPr>
          <p:graphicFrame>
            <p:nvGraphicFramePr>
              <p:cNvPr id="6" name="Chart 5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600672107"/>
                  </p:ext>
                </p:extLst>
              </p:nvPr>
            </p:nvGraphicFramePr>
            <p:xfrm>
              <a:off x="4909738" y="939863"/>
              <a:ext cx="3950913" cy="2531789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4"/>
              </a:graphicData>
            </a:graphic>
          </p:graphicFrame>
          <p:sp>
            <p:nvSpPr>
              <p:cNvPr id="3" name="TextBox 2"/>
              <p:cNvSpPr txBox="1"/>
              <p:nvPr/>
            </p:nvSpPr>
            <p:spPr>
              <a:xfrm>
                <a:off x="6089265" y="1638461"/>
                <a:ext cx="138371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e-DE" sz="1000" dirty="0" smtClean="0"/>
                  <a:t>±5mm </a:t>
                </a:r>
                <a:r>
                  <a:rPr lang="de-DE" sz="1000" dirty="0" err="1" smtClean="0"/>
                  <a:t>transversely</a:t>
                </a:r>
                <a:r>
                  <a:rPr lang="de-DE" sz="1000" dirty="0" smtClean="0"/>
                  <a:t> </a:t>
                </a:r>
              </a:p>
              <a:p>
                <a:r>
                  <a:rPr lang="de-DE" sz="1000" dirty="0" err="1" smtClean="0"/>
                  <a:t>displaced</a:t>
                </a:r>
                <a:r>
                  <a:rPr lang="de-DE" sz="1000" dirty="0" smtClean="0"/>
                  <a:t> </a:t>
                </a:r>
                <a:r>
                  <a:rPr lang="de-DE" sz="1000" dirty="0" err="1" smtClean="0"/>
                  <a:t>trajectories</a:t>
                </a:r>
                <a:endParaRPr lang="de-DE" sz="1000" dirty="0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7101778" y="2325529"/>
                <a:ext cx="59663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e-DE" sz="1000" dirty="0"/>
                  <a:t>o</a:t>
                </a:r>
                <a:r>
                  <a:rPr lang="de-DE" sz="1000" dirty="0" smtClean="0"/>
                  <a:t>n-</a:t>
                </a:r>
                <a:r>
                  <a:rPr lang="de-DE" sz="1000" dirty="0" err="1" smtClean="0"/>
                  <a:t>axis</a:t>
                </a:r>
                <a:endParaRPr lang="de-DE" sz="1000" dirty="0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5478784" y="1576906"/>
                <a:ext cx="574196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e-DE" sz="1100" b="1" dirty="0" smtClean="0"/>
                  <a:t>Tmm</a:t>
                </a:r>
                <a:r>
                  <a:rPr lang="de-DE" sz="1100" b="1" baseline="30000" dirty="0" smtClean="0"/>
                  <a:t>2</a:t>
                </a:r>
                <a:endParaRPr lang="de-DE" sz="1100" b="1" baseline="30000" dirty="0"/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7829042" y="2835890"/>
                <a:ext cx="760144" cy="2308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e-DE" sz="900" dirty="0" smtClean="0"/>
                  <a:t>(</a:t>
                </a:r>
                <a:r>
                  <a:rPr lang="el-GR" sz="900" dirty="0" smtClean="0"/>
                  <a:t>λ</a:t>
                </a:r>
                <a:r>
                  <a:rPr lang="de-DE" sz="900" baseline="-25000" dirty="0" smtClean="0"/>
                  <a:t>U</a:t>
                </a:r>
                <a:r>
                  <a:rPr lang="de-DE" sz="900" dirty="0" smtClean="0"/>
                  <a:t>-</a:t>
                </a:r>
                <a:r>
                  <a:rPr lang="de-DE" sz="900" dirty="0" err="1" smtClean="0"/>
                  <a:t>filtered</a:t>
                </a:r>
                <a:r>
                  <a:rPr lang="de-DE" sz="900" dirty="0" smtClean="0"/>
                  <a:t>)</a:t>
                </a:r>
                <a:endParaRPr lang="de-DE" sz="900" dirty="0"/>
              </a:p>
            </p:txBody>
          </p:sp>
        </p:grpSp>
        <p:sp>
          <p:nvSpPr>
            <p:cNvPr id="12" name="TextBox 11"/>
            <p:cNvSpPr txBox="1"/>
            <p:nvPr/>
          </p:nvSpPr>
          <p:spPr>
            <a:xfrm>
              <a:off x="5953911" y="2724043"/>
              <a:ext cx="1231876" cy="276999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de-DE" sz="1200" dirty="0" smtClean="0"/>
                <a:t>2.6 Tmm</a:t>
              </a:r>
              <a:r>
                <a:rPr lang="de-DE" sz="1200" baseline="30000" dirty="0" smtClean="0"/>
                <a:t>2</a:t>
              </a:r>
              <a:r>
                <a:rPr lang="de-DE" sz="1200" dirty="0" smtClean="0"/>
                <a:t> RMS</a:t>
              </a:r>
              <a:endParaRPr lang="de-DE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2954017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7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Measurement Bench     /     Stretched Wire Probe</a:t>
            </a:r>
            <a:endParaRPr lang="en-GB"/>
          </a:p>
        </p:txBody>
      </p:sp>
      <p:sp>
        <p:nvSpPr>
          <p:cNvPr id="11417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84526" y="4562709"/>
            <a:ext cx="5514975" cy="2055132"/>
          </a:xfrm>
        </p:spPr>
        <p:txBody>
          <a:bodyPr/>
          <a:lstStyle/>
          <a:p>
            <a:pPr marL="355600" lvl="1" indent="-176213">
              <a:lnSpc>
                <a:spcPct val="90000"/>
              </a:lnSpc>
              <a:tabLst>
                <a:tab pos="538163" algn="l"/>
              </a:tabLst>
            </a:pPr>
            <a:r>
              <a:rPr lang="de-DE" dirty="0" smtClean="0">
                <a:solidFill>
                  <a:schemeClr val="accent1"/>
                </a:solidFill>
              </a:rPr>
              <a:t>Hall </a:t>
            </a:r>
            <a:r>
              <a:rPr lang="de-DE" dirty="0">
                <a:solidFill>
                  <a:schemeClr val="accent1"/>
                </a:solidFill>
              </a:rPr>
              <a:t>probe </a:t>
            </a:r>
            <a:r>
              <a:rPr lang="de-DE" dirty="0" smtClean="0">
                <a:solidFill>
                  <a:schemeClr val="accent1"/>
                </a:solidFill>
              </a:rPr>
              <a:t>   </a:t>
            </a:r>
            <a:r>
              <a:rPr lang="de-DE" dirty="0" smtClean="0">
                <a:sym typeface="Wingdings" pitchFamily="2" charset="2"/>
              </a:rPr>
              <a:t> </a:t>
            </a:r>
            <a:r>
              <a:rPr lang="de-DE" dirty="0" err="1">
                <a:sym typeface="Wingdings" pitchFamily="2" charset="2"/>
              </a:rPr>
              <a:t>vertical</a:t>
            </a:r>
            <a:r>
              <a:rPr lang="de-DE" dirty="0">
                <a:sym typeface="Wingdings" pitchFamily="2" charset="2"/>
              </a:rPr>
              <a:t> </a:t>
            </a:r>
            <a:r>
              <a:rPr lang="de-DE" dirty="0" err="1" smtClean="0">
                <a:sym typeface="Wingdings" pitchFamily="2" charset="2"/>
              </a:rPr>
              <a:t>field</a:t>
            </a:r>
            <a:r>
              <a:rPr lang="de-DE" dirty="0"/>
              <a:t/>
            </a:r>
            <a:br>
              <a:rPr lang="de-DE" dirty="0"/>
            </a:br>
            <a:r>
              <a:rPr lang="de-DE" dirty="0"/>
              <a:t>	</a:t>
            </a:r>
            <a:r>
              <a:rPr lang="de-DE" dirty="0" smtClean="0"/>
              <a:t>1D-probe Bell FWB710</a:t>
            </a:r>
            <a:endParaRPr lang="de-DE" dirty="0"/>
          </a:p>
          <a:p>
            <a:pPr marL="355600" lvl="1" indent="-176213">
              <a:lnSpc>
                <a:spcPct val="90000"/>
              </a:lnSpc>
              <a:tabLst>
                <a:tab pos="538163" algn="l"/>
              </a:tabLst>
            </a:pPr>
            <a:r>
              <a:rPr lang="de-DE" dirty="0">
                <a:solidFill>
                  <a:schemeClr val="accent1"/>
                </a:solidFill>
              </a:rPr>
              <a:t>Pick-up </a:t>
            </a:r>
            <a:r>
              <a:rPr lang="de-DE" dirty="0" err="1" smtClean="0">
                <a:solidFill>
                  <a:schemeClr val="accent1"/>
                </a:solidFill>
              </a:rPr>
              <a:t>coil</a:t>
            </a:r>
            <a:r>
              <a:rPr lang="de-DE" dirty="0" smtClean="0">
                <a:solidFill>
                  <a:schemeClr val="accent1"/>
                </a:solidFill>
              </a:rPr>
              <a:t> </a:t>
            </a:r>
            <a:r>
              <a:rPr lang="de-DE" dirty="0" smtClean="0">
                <a:sym typeface="Wingdings" pitchFamily="2" charset="2"/>
              </a:rPr>
              <a:t> </a:t>
            </a:r>
            <a:r>
              <a:rPr lang="de-DE" dirty="0">
                <a:sym typeface="Wingdings" pitchFamily="2" charset="2"/>
              </a:rPr>
              <a:t> horizontal </a:t>
            </a:r>
            <a:r>
              <a:rPr lang="de-DE" dirty="0" err="1">
                <a:sym typeface="Wingdings" pitchFamily="2" charset="2"/>
              </a:rPr>
              <a:t>field</a:t>
            </a:r>
            <a:r>
              <a:rPr lang="de-DE" dirty="0"/>
              <a:t/>
            </a:r>
            <a:br>
              <a:rPr lang="de-DE" dirty="0"/>
            </a:br>
            <a:r>
              <a:rPr lang="de-DE" dirty="0"/>
              <a:t>	</a:t>
            </a:r>
            <a:r>
              <a:rPr lang="de-DE" dirty="0" smtClean="0"/>
              <a:t>~</a:t>
            </a:r>
            <a:r>
              <a:rPr lang="de-DE" dirty="0"/>
              <a:t>5x10mm</a:t>
            </a:r>
            <a:r>
              <a:rPr lang="de-DE" baseline="30000" dirty="0"/>
              <a:t>2</a:t>
            </a:r>
            <a:r>
              <a:rPr lang="de-DE" dirty="0"/>
              <a:t>, </a:t>
            </a:r>
            <a:r>
              <a:rPr lang="de-DE" dirty="0" smtClean="0"/>
              <a:t>N~5000</a:t>
            </a:r>
            <a:endParaRPr lang="de-DE" baseline="30000" dirty="0"/>
          </a:p>
          <a:p>
            <a:pPr marL="355600" lvl="1" indent="-176213">
              <a:lnSpc>
                <a:spcPct val="90000"/>
              </a:lnSpc>
              <a:tabLst>
                <a:tab pos="538163" algn="l"/>
              </a:tabLst>
            </a:pPr>
            <a:r>
              <a:rPr lang="en-US" dirty="0">
                <a:solidFill>
                  <a:schemeClr val="accent1"/>
                </a:solidFill>
              </a:rPr>
              <a:t>Stretched wire </a:t>
            </a:r>
            <a:r>
              <a:rPr lang="en-US" dirty="0" smtClean="0">
                <a:solidFill>
                  <a:schemeClr val="accent1"/>
                </a:solidFill>
              </a:rPr>
              <a:t>probe </a:t>
            </a:r>
            <a:r>
              <a:rPr lang="en-US" dirty="0"/>
              <a:t/>
            </a:r>
            <a:br>
              <a:rPr lang="en-US" dirty="0"/>
            </a:br>
            <a:r>
              <a:rPr lang="en-US" dirty="0"/>
              <a:t>	Single stretched wire (</a:t>
            </a:r>
            <a:r>
              <a:rPr lang="en-US" dirty="0">
                <a:sym typeface="Symbol" pitchFamily="18" charset="2"/>
              </a:rPr>
              <a:t></a:t>
            </a:r>
            <a:r>
              <a:rPr lang="en-US" dirty="0"/>
              <a:t>100µm </a:t>
            </a:r>
            <a:r>
              <a:rPr lang="en-US" dirty="0" err="1"/>
              <a:t>CuBe</a:t>
            </a:r>
            <a:r>
              <a:rPr lang="en-US" dirty="0" smtClean="0"/>
              <a:t>)</a:t>
            </a:r>
            <a:endParaRPr lang="de-DE" dirty="0"/>
          </a:p>
        </p:txBody>
      </p:sp>
      <p:pic>
        <p:nvPicPr>
          <p:cNvPr id="1141764" name="Picture 4" descr="Hybrid Sensor Senkrecht von Vorn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96379" y="873125"/>
            <a:ext cx="3449637" cy="13731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1765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0897" y="2348591"/>
            <a:ext cx="2260600" cy="2049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1766" name="Picture 6" descr="100_013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32575" y="4508273"/>
            <a:ext cx="1443037" cy="1924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5" descr="DSC_3003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128" y="869950"/>
            <a:ext cx="5073650" cy="3371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2541723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Hall probe calibration</a:t>
            </a:r>
            <a:endParaRPr lang="de-DE" dirty="0"/>
          </a:p>
        </p:txBody>
      </p:sp>
      <p:pic>
        <p:nvPicPr>
          <p:cNvPr id="5" name="Grafik 57"/>
          <p:cNvPicPr/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141" t="49114" r="6353" b="508"/>
          <a:stretch/>
        </p:blipFill>
        <p:spPr bwMode="auto">
          <a:xfrm>
            <a:off x="6016388" y="1427300"/>
            <a:ext cx="1859209" cy="29983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" name="Group 9"/>
          <p:cNvGrpSpPr/>
          <p:nvPr/>
        </p:nvGrpSpPr>
        <p:grpSpPr>
          <a:xfrm>
            <a:off x="339423" y="1244612"/>
            <a:ext cx="4887784" cy="4227377"/>
            <a:chOff x="339422" y="1141036"/>
            <a:chExt cx="5744745" cy="4968551"/>
          </a:xfrm>
        </p:grpSpPr>
        <p:pic>
          <p:nvPicPr>
            <p:cNvPr id="4" name="Grafik 5"/>
            <p:cNvPicPr/>
            <p:nvPr/>
          </p:nvPicPr>
          <p:blipFill>
            <a:blip r:embed="rId3"/>
            <a:stretch>
              <a:fillRect/>
            </a:stretch>
          </p:blipFill>
          <p:spPr>
            <a:xfrm>
              <a:off x="339422" y="1141036"/>
              <a:ext cx="5744745" cy="4968551"/>
            </a:xfrm>
            <a:prstGeom prst="rect">
              <a:avLst/>
            </a:prstGeom>
          </p:spPr>
        </p:pic>
        <p:sp>
          <p:nvSpPr>
            <p:cNvPr id="3" name="Oval 2"/>
            <p:cNvSpPr/>
            <p:nvPr/>
          </p:nvSpPr>
          <p:spPr bwMode="auto">
            <a:xfrm>
              <a:off x="2373086" y="2866571"/>
              <a:ext cx="537028" cy="928914"/>
            </a:xfrm>
            <a:prstGeom prst="ellipse">
              <a:avLst/>
            </a:prstGeom>
            <a:solidFill>
              <a:schemeClr val="accent1">
                <a:alpha val="36000"/>
              </a:schemeClr>
            </a:solidFill>
            <a:ln w="1905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1123626" y="5302712"/>
            <a:ext cx="946093" cy="338554"/>
          </a:xfrm>
          <a:prstGeom prst="rect">
            <a:avLst/>
          </a:prstGeom>
          <a:solidFill>
            <a:schemeClr val="accent5"/>
          </a:solidFill>
        </p:spPr>
        <p:txBody>
          <a:bodyPr wrap="none" rtlCol="0">
            <a:spAutoFit/>
          </a:bodyPr>
          <a:lstStyle/>
          <a:p>
            <a:r>
              <a:rPr lang="de-DE" dirty="0" smtClean="0">
                <a:latin typeface="Symbol" pitchFamily="18" charset="2"/>
              </a:rPr>
              <a:t>D</a:t>
            </a:r>
            <a:r>
              <a:rPr lang="de-DE" dirty="0" smtClean="0"/>
              <a:t>B~2µT</a:t>
            </a:r>
            <a:endParaRPr lang="de-DE" dirty="0"/>
          </a:p>
        </p:txBody>
      </p:sp>
      <p:sp>
        <p:nvSpPr>
          <p:cNvPr id="8" name="TextBox 7"/>
          <p:cNvSpPr txBox="1"/>
          <p:nvPr/>
        </p:nvSpPr>
        <p:spPr>
          <a:xfrm>
            <a:off x="779545" y="1028231"/>
            <a:ext cx="304602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 smtClean="0"/>
              <a:t>Field </a:t>
            </a:r>
            <a:r>
              <a:rPr lang="de-DE" dirty="0" err="1" smtClean="0"/>
              <a:t>map</a:t>
            </a:r>
            <a:r>
              <a:rPr lang="de-DE" dirty="0" smtClean="0"/>
              <a:t> </a:t>
            </a:r>
            <a:r>
              <a:rPr lang="de-DE" dirty="0" err="1" smtClean="0"/>
              <a:t>of</a:t>
            </a:r>
            <a:r>
              <a:rPr lang="de-DE" dirty="0" smtClean="0"/>
              <a:t> </a:t>
            </a:r>
            <a:r>
              <a:rPr lang="de-DE" dirty="0" err="1" smtClean="0"/>
              <a:t>calibration</a:t>
            </a:r>
            <a:r>
              <a:rPr lang="de-DE" dirty="0" smtClean="0"/>
              <a:t> </a:t>
            </a:r>
            <a:r>
              <a:rPr lang="de-DE" dirty="0" err="1" smtClean="0"/>
              <a:t>magnet</a:t>
            </a:r>
            <a:endParaRPr lang="de-DE" dirty="0"/>
          </a:p>
        </p:txBody>
      </p:sp>
      <p:sp>
        <p:nvSpPr>
          <p:cNvPr id="9" name="TextBox 8"/>
          <p:cNvSpPr txBox="1"/>
          <p:nvPr/>
        </p:nvSpPr>
        <p:spPr>
          <a:xfrm>
            <a:off x="5428114" y="4592601"/>
            <a:ext cx="33841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1200"/>
              </a:spcBef>
            </a:pPr>
            <a:r>
              <a:rPr lang="de-DE" sz="1400" dirty="0" err="1" smtClean="0"/>
              <a:t>Better</a:t>
            </a:r>
            <a:r>
              <a:rPr lang="de-DE" sz="1400" dirty="0" smtClean="0"/>
              <a:t> </a:t>
            </a:r>
            <a:r>
              <a:rPr lang="de-DE" sz="1400" dirty="0" err="1" smtClean="0"/>
              <a:t>alignment</a:t>
            </a:r>
            <a:r>
              <a:rPr lang="de-DE" sz="1400" dirty="0" smtClean="0"/>
              <a:t> </a:t>
            </a:r>
            <a:r>
              <a:rPr lang="de-DE" sz="1400" dirty="0" err="1" smtClean="0"/>
              <a:t>of</a:t>
            </a:r>
            <a:r>
              <a:rPr lang="de-DE" sz="1400" dirty="0" smtClean="0"/>
              <a:t> Hall </a:t>
            </a:r>
            <a:r>
              <a:rPr lang="de-DE" sz="1400" dirty="0" err="1" smtClean="0"/>
              <a:t>and</a:t>
            </a:r>
            <a:r>
              <a:rPr lang="de-DE" sz="1400" dirty="0" smtClean="0"/>
              <a:t> NMR probe </a:t>
            </a:r>
            <a:r>
              <a:rPr lang="de-DE" sz="1400" dirty="0" err="1" smtClean="0"/>
              <a:t>with</a:t>
            </a:r>
            <a:r>
              <a:rPr lang="de-DE" sz="1400" dirty="0" smtClean="0"/>
              <a:t> </a:t>
            </a:r>
            <a:r>
              <a:rPr lang="de-DE" sz="1400" dirty="0" err="1" smtClean="0"/>
              <a:t>motorized</a:t>
            </a:r>
            <a:r>
              <a:rPr lang="de-DE" sz="1400" dirty="0" smtClean="0"/>
              <a:t> </a:t>
            </a:r>
            <a:r>
              <a:rPr lang="de-DE" sz="1400" dirty="0" err="1" smtClean="0"/>
              <a:t>stages</a:t>
            </a:r>
            <a:endParaRPr lang="de-DE" sz="1400" dirty="0" smtClean="0"/>
          </a:p>
          <a:p>
            <a:pPr>
              <a:spcBef>
                <a:spcPts val="1200"/>
              </a:spcBef>
            </a:pPr>
            <a:r>
              <a:rPr lang="de-DE" sz="1400" dirty="0" err="1" smtClean="0"/>
              <a:t>Adjustment</a:t>
            </a:r>
            <a:r>
              <a:rPr lang="de-DE" sz="1400" dirty="0" smtClean="0"/>
              <a:t> </a:t>
            </a:r>
            <a:r>
              <a:rPr lang="de-DE" sz="1400" dirty="0" err="1" smtClean="0"/>
              <a:t>of</a:t>
            </a:r>
            <a:r>
              <a:rPr lang="de-DE" sz="1400" dirty="0" smtClean="0"/>
              <a:t> pole </a:t>
            </a:r>
            <a:r>
              <a:rPr lang="de-DE" sz="1400" dirty="0" err="1" smtClean="0"/>
              <a:t>face</a:t>
            </a:r>
            <a:r>
              <a:rPr lang="de-DE" sz="1400" dirty="0" smtClean="0"/>
              <a:t> </a:t>
            </a:r>
            <a:r>
              <a:rPr lang="de-DE" sz="1400" dirty="0" err="1" smtClean="0"/>
              <a:t>improves</a:t>
            </a:r>
            <a:r>
              <a:rPr lang="de-DE" sz="1400" dirty="0" smtClean="0"/>
              <a:t> </a:t>
            </a:r>
            <a:r>
              <a:rPr lang="de-DE" sz="1400" dirty="0" err="1" smtClean="0"/>
              <a:t>current</a:t>
            </a:r>
            <a:r>
              <a:rPr lang="de-DE" sz="1400" dirty="0" smtClean="0"/>
              <a:t> </a:t>
            </a:r>
            <a:r>
              <a:rPr lang="de-DE" sz="1400" dirty="0" err="1" smtClean="0"/>
              <a:t>dependent</a:t>
            </a:r>
            <a:r>
              <a:rPr lang="de-DE" sz="1400" dirty="0" smtClean="0"/>
              <a:t> </a:t>
            </a:r>
            <a:r>
              <a:rPr lang="de-DE" sz="1400" dirty="0" err="1" smtClean="0"/>
              <a:t>shift</a:t>
            </a:r>
            <a:r>
              <a:rPr lang="de-DE" sz="1400" dirty="0" smtClean="0"/>
              <a:t> </a:t>
            </a:r>
            <a:r>
              <a:rPr lang="de-DE" sz="1400" dirty="0" err="1" smtClean="0"/>
              <a:t>of</a:t>
            </a:r>
            <a:r>
              <a:rPr lang="de-DE" sz="1400" dirty="0" smtClean="0"/>
              <a:t> </a:t>
            </a:r>
            <a:r>
              <a:rPr lang="de-DE" sz="1400" dirty="0" err="1" smtClean="0"/>
              <a:t>field</a:t>
            </a:r>
            <a:r>
              <a:rPr lang="de-DE" sz="1400" dirty="0" smtClean="0"/>
              <a:t> </a:t>
            </a:r>
            <a:r>
              <a:rPr lang="de-DE" sz="1400" dirty="0" err="1" smtClean="0"/>
              <a:t>plateau</a:t>
            </a:r>
            <a:endParaRPr lang="de-DE" sz="1400" dirty="0"/>
          </a:p>
        </p:txBody>
      </p:sp>
    </p:spTree>
    <p:extLst>
      <p:ext uri="{BB962C8B-B14F-4D97-AF65-F5344CB8AC3E}">
        <p14:creationId xmlns:p14="http://schemas.microsoft.com/office/powerpoint/2010/main" val="2444060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Hall probe calibration correction by stretched wire</a:t>
            </a:r>
            <a:endParaRPr lang="de-DE" dirty="0"/>
          </a:p>
        </p:txBody>
      </p:sp>
      <p:grpSp>
        <p:nvGrpSpPr>
          <p:cNvPr id="10" name="Group 9"/>
          <p:cNvGrpSpPr/>
          <p:nvPr/>
        </p:nvGrpSpPr>
        <p:grpSpPr>
          <a:xfrm>
            <a:off x="363651" y="983642"/>
            <a:ext cx="8327192" cy="3061647"/>
            <a:chOff x="363651" y="983642"/>
            <a:chExt cx="8327192" cy="3061647"/>
          </a:xfrm>
        </p:grpSpPr>
        <p:grpSp>
          <p:nvGrpSpPr>
            <p:cNvPr id="4" name="Group 3"/>
            <p:cNvGrpSpPr/>
            <p:nvPr/>
          </p:nvGrpSpPr>
          <p:grpSpPr>
            <a:xfrm>
              <a:off x="363651" y="1299549"/>
              <a:ext cx="8327192" cy="2745740"/>
              <a:chOff x="504900" y="855876"/>
              <a:chExt cx="8327192" cy="2745740"/>
            </a:xfrm>
          </p:grpSpPr>
          <p:pic>
            <p:nvPicPr>
              <p:cNvPr id="5" name="Picture 2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4900" y="1124744"/>
                <a:ext cx="8327192" cy="24768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3334916" y="1628800"/>
                <a:ext cx="1080120" cy="1077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>
                    <a:solidFill>
                      <a:srgbClr val="FF0000"/>
                    </a:solidFill>
                  </a:rPr>
                  <a:t>Wire</a:t>
                </a:r>
              </a:p>
              <a:p>
                <a:r>
                  <a:rPr lang="en-US" dirty="0" smtClean="0">
                    <a:solidFill>
                      <a:srgbClr val="00FF00"/>
                    </a:solidFill>
                  </a:rPr>
                  <a:t>Hall</a:t>
                </a:r>
              </a:p>
              <a:p>
                <a:r>
                  <a:rPr lang="en-US" dirty="0" smtClean="0">
                    <a:solidFill>
                      <a:srgbClr val="3419FF"/>
                    </a:solidFill>
                  </a:rPr>
                  <a:t>Hall flip</a:t>
                </a:r>
                <a:endParaRPr lang="en-US" dirty="0">
                  <a:solidFill>
                    <a:srgbClr val="3419FF"/>
                  </a:solidFill>
                </a:endParaRPr>
              </a:p>
              <a:p>
                <a:endParaRPr lang="de-DE" dirty="0">
                  <a:solidFill>
                    <a:srgbClr val="00FF00"/>
                  </a:solidFill>
                </a:endParaRPr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3334916" y="3068960"/>
                <a:ext cx="108012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err="1" smtClean="0"/>
                  <a:t>Gap,mm</a:t>
                </a:r>
                <a:endParaRPr lang="de-DE" dirty="0"/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683568" y="855876"/>
                <a:ext cx="108012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I2, Tmm2</a:t>
                </a:r>
                <a:endParaRPr lang="de-DE" dirty="0"/>
              </a:p>
            </p:txBody>
          </p:sp>
        </p:grpSp>
        <p:sp>
          <p:nvSpPr>
            <p:cNvPr id="9" name="TextBox 8"/>
            <p:cNvSpPr txBox="1"/>
            <p:nvPr/>
          </p:nvSpPr>
          <p:spPr>
            <a:xfrm>
              <a:off x="1989694" y="983642"/>
              <a:ext cx="521664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/>
                <a:t>2</a:t>
              </a:r>
              <a:r>
                <a:rPr lang="en-US" b="1" baseline="30000" dirty="0" smtClean="0"/>
                <a:t>nd</a:t>
              </a:r>
              <a:r>
                <a:rPr lang="en-US" b="1" dirty="0" smtClean="0"/>
                <a:t> Field integral gap dependence</a:t>
              </a:r>
            </a:p>
            <a:p>
              <a:pPr>
                <a:tabLst>
                  <a:tab pos="5021263" algn="r"/>
                </a:tabLst>
              </a:pPr>
              <a:r>
                <a:rPr lang="en-US" b="1" dirty="0" smtClean="0"/>
                <a:t>before and 	after correction</a:t>
              </a:r>
              <a:endParaRPr lang="de-DE" b="1" dirty="0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363651" y="4400882"/>
            <a:ext cx="8327192" cy="20467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dirty="0" smtClean="0"/>
              <a:t>Field integrals measured by stretched wire and hall probe, normal and 180°-flipped,</a:t>
            </a:r>
            <a:r>
              <a:rPr lang="en-US" dirty="0"/>
              <a:t> were </a:t>
            </a:r>
            <a:r>
              <a:rPr lang="en-US" dirty="0" smtClean="0"/>
              <a:t>different: corresponding to ~50uT difference in the  average field.</a:t>
            </a:r>
          </a:p>
          <a:p>
            <a:pPr>
              <a:spcBef>
                <a:spcPts val="600"/>
              </a:spcBef>
            </a:pPr>
            <a:r>
              <a:rPr lang="en-US" dirty="0" smtClean="0"/>
              <a:t>Hall probe calibration is represented by high order polynomial, built using NMR measurements in a calibration magnet</a:t>
            </a:r>
            <a:r>
              <a:rPr lang="en-US" dirty="0"/>
              <a:t>;</a:t>
            </a:r>
            <a:r>
              <a:rPr lang="en-US" dirty="0" smtClean="0"/>
              <a:t>  10µT reproducibility (inclusive 180° flip)</a:t>
            </a:r>
          </a:p>
          <a:p>
            <a:pPr>
              <a:spcBef>
                <a:spcPts val="600"/>
              </a:spcBef>
            </a:pPr>
            <a:r>
              <a:rPr lang="en-US" dirty="0" smtClean="0"/>
              <a:t>By adjusting even order coefficients, it is possible to minimize difference between hall probe, and stretched wire.</a:t>
            </a:r>
            <a:r>
              <a:rPr lang="en-US" dirty="0"/>
              <a:t> </a:t>
            </a:r>
            <a:endParaRPr lang="en-US" dirty="0" smtClean="0"/>
          </a:p>
          <a:p>
            <a:pPr>
              <a:spcBef>
                <a:spcPts val="600"/>
              </a:spcBef>
            </a:pPr>
            <a:r>
              <a:rPr lang="en-US" dirty="0" smtClean="0"/>
              <a:t>Empirical correction for an error which is not yet understood</a:t>
            </a:r>
          </a:p>
        </p:txBody>
      </p:sp>
      <p:cxnSp>
        <p:nvCxnSpPr>
          <p:cNvPr id="13" name="Straight Connector 12"/>
          <p:cNvCxnSpPr/>
          <p:nvPr/>
        </p:nvCxnSpPr>
        <p:spPr bwMode="auto">
          <a:xfrm>
            <a:off x="1240971" y="2895600"/>
            <a:ext cx="0" cy="617033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triangle" w="sm" len="lg"/>
            <a:tailEnd type="triangle" w="sm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4" name="TextBox 13"/>
          <p:cNvSpPr txBox="1"/>
          <p:nvPr/>
        </p:nvSpPr>
        <p:spPr>
          <a:xfrm>
            <a:off x="1266839" y="3072873"/>
            <a:ext cx="776870" cy="257369"/>
          </a:xfrm>
          <a:prstGeom prst="rect">
            <a:avLst/>
          </a:prstGeom>
          <a:solidFill>
            <a:schemeClr val="bg1"/>
          </a:solidFill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1200" dirty="0"/>
              <a:t>2</a:t>
            </a:r>
            <a:r>
              <a:rPr lang="de-DE" sz="1200" dirty="0" smtClean="0"/>
              <a:t>00 Tmm</a:t>
            </a:r>
            <a:r>
              <a:rPr lang="de-DE" sz="1200" baseline="30000" dirty="0" smtClean="0"/>
              <a:t>2</a:t>
            </a:r>
            <a:endParaRPr lang="de-DE" sz="1200" baseline="30000" dirty="0"/>
          </a:p>
        </p:txBody>
      </p:sp>
    </p:spTree>
    <p:extLst>
      <p:ext uri="{BB962C8B-B14F-4D97-AF65-F5344CB8AC3E}">
        <p14:creationId xmlns:p14="http://schemas.microsoft.com/office/powerpoint/2010/main" val="12211111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Digital integrator’s noise level</a:t>
            </a:r>
            <a:endParaRPr lang="de-DE" dirty="0"/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268" y="817812"/>
            <a:ext cx="8537945" cy="54076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09305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Budker</a:t>
            </a:r>
            <a:r>
              <a:rPr lang="en-US" dirty="0" smtClean="0"/>
              <a:t> </a:t>
            </a:r>
            <a:r>
              <a:rPr lang="en-US" dirty="0" err="1" smtClean="0"/>
              <a:t>Insitiute</a:t>
            </a:r>
            <a:r>
              <a:rPr lang="en-US" dirty="0" smtClean="0"/>
              <a:t> of Nuclear Physics: </a:t>
            </a:r>
            <a:r>
              <a:rPr lang="en-US" dirty="0" err="1" smtClean="0"/>
              <a:t>VsDC</a:t>
            </a:r>
            <a:endParaRPr lang="de-DE" dirty="0"/>
          </a:p>
        </p:txBody>
      </p:sp>
      <p:pic>
        <p:nvPicPr>
          <p:cNvPr id="4" name="Picture 2" descr="D:\tmp\vsdc3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5391741" y="2664163"/>
            <a:ext cx="5264062" cy="14309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2642" y="3137743"/>
            <a:ext cx="1893761" cy="28739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9001045"/>
              </p:ext>
            </p:extLst>
          </p:nvPr>
        </p:nvGraphicFramePr>
        <p:xfrm>
          <a:off x="313771" y="971310"/>
          <a:ext cx="4536503" cy="504035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9634"/>
                <a:gridCol w="1392694"/>
                <a:gridCol w="1584175"/>
              </a:tblGrid>
              <a:tr h="354556">
                <a:tc>
                  <a:txBody>
                    <a:bodyPr/>
                    <a:lstStyle/>
                    <a:p>
                      <a:pPr algn="ctr"/>
                      <a:endParaRPr lang="de-DE" sz="1600" b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 smtClean="0">
                          <a:latin typeface="Times New Roman" pitchFamily="18" charset="0"/>
                          <a:cs typeface="Times New Roman" pitchFamily="18" charset="0"/>
                        </a:rPr>
                        <a:t>VsDC2(CAN)</a:t>
                      </a:r>
                      <a:endParaRPr lang="de-DE" sz="1600" b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 smtClean="0">
                          <a:latin typeface="Times New Roman" pitchFamily="18" charset="0"/>
                          <a:cs typeface="Times New Roman" pitchFamily="18" charset="0"/>
                        </a:rPr>
                        <a:t>VsDC3(VME)</a:t>
                      </a:r>
                      <a:endParaRPr lang="de-DE" sz="1600" b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/>
                </a:tc>
              </a:tr>
              <a:tr h="314517">
                <a:tc>
                  <a:txBody>
                    <a:bodyPr/>
                    <a:lstStyle/>
                    <a:p>
                      <a:pPr algn="l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GB" sz="1600" b="0" kern="80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ADC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 gridSpan="2">
                  <a:txBody>
                    <a:bodyPr/>
                    <a:lstStyle/>
                    <a:p>
                      <a:pPr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GB" sz="1600" b="0" kern="80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2 </a:t>
                      </a:r>
                      <a:r>
                        <a:rPr lang="en-GB" sz="1600" b="0" kern="800" dirty="0" err="1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ch</a:t>
                      </a:r>
                      <a:r>
                        <a:rPr lang="de-DE" sz="1600" b="0" kern="120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,</a:t>
                      </a:r>
                      <a:r>
                        <a:rPr lang="de-DE" sz="1600" b="0" kern="1200" baseline="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 300ksps, 24bit </a:t>
                      </a:r>
                      <a:r>
                        <a:rPr lang="de-DE" sz="1600" b="0" kern="1200" baseline="0" dirty="0" err="1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resolution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pPr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319669">
                <a:tc>
                  <a:txBody>
                    <a:bodyPr/>
                    <a:lstStyle/>
                    <a:p>
                      <a:pPr algn="l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GB" sz="1600" b="0" kern="8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Input ranges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GB" sz="1600" b="0" kern="8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±</a:t>
                      </a:r>
                      <a:r>
                        <a:rPr lang="en-GB" sz="1600" b="0" kern="80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0.2V</a:t>
                      </a:r>
                      <a:r>
                        <a:rPr lang="en-GB" sz="1600" b="0" kern="800" baseline="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 .. </a:t>
                      </a:r>
                      <a:r>
                        <a:rPr lang="en-GB" sz="1600" b="0" kern="80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±</a:t>
                      </a:r>
                      <a:r>
                        <a:rPr lang="en-GB" sz="1600" b="0" kern="8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10V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GB" sz="1600" b="0" kern="8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±0.2V; ±</a:t>
                      </a:r>
                      <a:r>
                        <a:rPr lang="en-GB" sz="1600" b="0" kern="80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2V PGA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960927">
                <a:tc>
                  <a:txBody>
                    <a:bodyPr/>
                    <a:lstStyle/>
                    <a:p>
                      <a:pPr algn="l"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GB" sz="1600" b="0" kern="80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Integral SNR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indent="118745" algn="l">
                        <a:spcAft>
                          <a:spcPts val="0"/>
                        </a:spcAft>
                      </a:pPr>
                      <a:r>
                        <a:rPr lang="en-GB" sz="1600" b="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at 10 </a:t>
                      </a:r>
                      <a:r>
                        <a:rPr lang="en-GB" sz="1600" b="0" dirty="0" err="1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μs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indent="118745" algn="l">
                        <a:spcAft>
                          <a:spcPts val="0"/>
                        </a:spcAft>
                      </a:pPr>
                      <a:r>
                        <a:rPr lang="en-GB" sz="1600" b="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at 1 </a:t>
                      </a:r>
                      <a:r>
                        <a:rPr lang="en-GB" sz="1600" b="0" dirty="0" err="1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ms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indent="118745" algn="l">
                        <a:spcAft>
                          <a:spcPts val="0"/>
                        </a:spcAft>
                      </a:pPr>
                      <a:r>
                        <a:rPr lang="en-GB" sz="1600" b="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at 1 s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GB" sz="1600" b="0" kern="8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 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indent="118745" algn="ctr">
                        <a:spcAft>
                          <a:spcPts val="0"/>
                        </a:spcAft>
                      </a:pPr>
                      <a:r>
                        <a:rPr lang="en-GB" sz="1600" b="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5·10</a:t>
                      </a:r>
                      <a:r>
                        <a:rPr lang="en-GB" sz="1600" b="0" baseline="300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-5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indent="118745" algn="ctr">
                        <a:spcAft>
                          <a:spcPts val="0"/>
                        </a:spcAft>
                      </a:pPr>
                      <a:r>
                        <a:rPr lang="en-GB" sz="1600" b="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10</a:t>
                      </a:r>
                      <a:r>
                        <a:rPr lang="en-GB" sz="1600" b="0" baseline="300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-6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indent="118745" algn="ctr">
                        <a:spcAft>
                          <a:spcPts val="0"/>
                        </a:spcAft>
                      </a:pPr>
                      <a:r>
                        <a:rPr lang="en-GB" sz="1600" b="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5·10</a:t>
                      </a:r>
                      <a:r>
                        <a:rPr lang="en-GB" sz="1600" b="0" baseline="300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-7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GB" sz="1600" b="0" kern="8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 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indent="118745" algn="ctr">
                        <a:spcAft>
                          <a:spcPts val="0"/>
                        </a:spcAft>
                      </a:pPr>
                      <a:r>
                        <a:rPr lang="en-GB" sz="1600" b="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10</a:t>
                      </a:r>
                      <a:r>
                        <a:rPr lang="en-GB" sz="1600" b="0" baseline="300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-5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indent="118745" algn="ctr">
                        <a:spcAft>
                          <a:spcPts val="0"/>
                        </a:spcAft>
                      </a:pPr>
                      <a:r>
                        <a:rPr lang="en-GB" sz="1600" b="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5·10</a:t>
                      </a:r>
                      <a:r>
                        <a:rPr lang="en-GB" sz="1600" b="0" baseline="300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-7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indent="118745" algn="ctr">
                        <a:spcAft>
                          <a:spcPts val="0"/>
                        </a:spcAft>
                      </a:pPr>
                      <a:r>
                        <a:rPr lang="en-GB" sz="1600" b="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10</a:t>
                      </a:r>
                      <a:r>
                        <a:rPr lang="en-GB" sz="1600" b="0" baseline="3000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-7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960927">
                <a:tc>
                  <a:txBody>
                    <a:bodyPr/>
                    <a:lstStyle/>
                    <a:p>
                      <a:pPr algn="l"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GB" sz="1600" b="0" kern="8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Absolute error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indent="118745" algn="l">
                        <a:spcAft>
                          <a:spcPts val="0"/>
                        </a:spcAft>
                      </a:pPr>
                      <a:r>
                        <a:rPr lang="en-GB" sz="1600" b="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at 10 </a:t>
                      </a:r>
                      <a:r>
                        <a:rPr lang="en-GB" sz="1600" b="0" dirty="0" err="1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μs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indent="118745" algn="l">
                        <a:spcAft>
                          <a:spcPts val="0"/>
                        </a:spcAft>
                      </a:pPr>
                      <a:r>
                        <a:rPr lang="en-GB" sz="1600" b="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at 100 </a:t>
                      </a:r>
                      <a:r>
                        <a:rPr lang="en-GB" sz="1600" b="0" dirty="0" err="1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μs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indent="118745" algn="l">
                        <a:spcAft>
                          <a:spcPts val="0"/>
                        </a:spcAft>
                      </a:pPr>
                      <a:r>
                        <a:rPr lang="en-GB" sz="1600" b="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&gt; 1 </a:t>
                      </a:r>
                      <a:r>
                        <a:rPr lang="en-GB" sz="1600" b="0" dirty="0" err="1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ms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GB" sz="1600" b="0" kern="8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 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indent="118745" algn="ctr">
                        <a:spcAft>
                          <a:spcPts val="0"/>
                        </a:spcAft>
                      </a:pPr>
                      <a:r>
                        <a:rPr lang="en-GB" sz="1600" b="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10</a:t>
                      </a:r>
                      <a:r>
                        <a:rPr lang="en-GB" sz="1600" b="0" baseline="300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-3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indent="118745" algn="ctr">
                        <a:spcAft>
                          <a:spcPts val="0"/>
                        </a:spcAft>
                      </a:pPr>
                      <a:r>
                        <a:rPr lang="en-GB" sz="1600" b="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10</a:t>
                      </a:r>
                      <a:r>
                        <a:rPr lang="en-GB" sz="1600" b="0" baseline="3000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-4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indent="118745" algn="ctr">
                        <a:spcAft>
                          <a:spcPts val="0"/>
                        </a:spcAft>
                      </a:pPr>
                      <a:r>
                        <a:rPr lang="en-GB" sz="1600" b="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10</a:t>
                      </a:r>
                      <a:r>
                        <a:rPr lang="en-GB" sz="1600" b="0" baseline="3000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-5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GB" sz="1600" b="0" kern="8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 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indent="118745" algn="ctr">
                        <a:spcAft>
                          <a:spcPts val="0"/>
                        </a:spcAft>
                      </a:pPr>
                      <a:r>
                        <a:rPr lang="en-GB" sz="1600" b="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10</a:t>
                      </a:r>
                      <a:r>
                        <a:rPr lang="en-GB" sz="1600" b="0" baseline="300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-3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indent="118745" algn="ctr">
                        <a:spcAft>
                          <a:spcPts val="0"/>
                        </a:spcAft>
                      </a:pPr>
                      <a:r>
                        <a:rPr lang="en-GB" sz="1600" b="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10</a:t>
                      </a:r>
                      <a:r>
                        <a:rPr lang="en-GB" sz="1600" b="0" baseline="3000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-4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indent="118745" algn="ctr">
                        <a:spcAft>
                          <a:spcPts val="0"/>
                        </a:spcAft>
                      </a:pPr>
                      <a:r>
                        <a:rPr lang="en-GB" sz="1600" b="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10</a:t>
                      </a:r>
                      <a:r>
                        <a:rPr lang="en-GB" sz="1600" b="0" baseline="3000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-5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316694">
                <a:tc>
                  <a:txBody>
                    <a:bodyPr/>
                    <a:lstStyle/>
                    <a:p>
                      <a:pPr algn="l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GB" sz="1600" b="0" kern="80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Non-linearity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 gridSpan="2">
                  <a:txBody>
                    <a:bodyPr/>
                    <a:lstStyle/>
                    <a:p>
                      <a:pPr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GB" sz="1600" b="0" kern="80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20</a:t>
                      </a:r>
                      <a:r>
                        <a:rPr lang="en-GB" sz="1600" b="0" kern="8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 </a:t>
                      </a:r>
                      <a:r>
                        <a:rPr lang="en-GB" sz="1600" b="0" kern="80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ppm</a:t>
                      </a:r>
                      <a:r>
                        <a:rPr lang="en-GB" sz="1600" b="0" kern="800" baseline="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 </a:t>
                      </a:r>
                      <a:r>
                        <a:rPr lang="en-GB" sz="1600" b="0" kern="80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max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pPr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endParaRPr lang="de-DE" sz="16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/>
                </a:tc>
              </a:tr>
              <a:tr h="282498">
                <a:tc>
                  <a:txBody>
                    <a:bodyPr/>
                    <a:lstStyle/>
                    <a:p>
                      <a:pPr algn="l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GB" sz="1600" b="0" kern="8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Gain error 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 gridSpan="2">
                  <a:txBody>
                    <a:bodyPr/>
                    <a:lstStyle/>
                    <a:p>
                      <a:pPr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GB" sz="1600" b="0" kern="80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5</a:t>
                      </a:r>
                      <a:r>
                        <a:rPr lang="en-GB" sz="1600" b="0" kern="8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 ppm </a:t>
                      </a:r>
                      <a:r>
                        <a:rPr lang="en-GB" sz="1600" b="0" kern="800" dirty="0" smtClean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max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pPr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endParaRPr lang="de-DE" sz="16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/>
                </a:tc>
              </a:tr>
              <a:tr h="327102">
                <a:tc>
                  <a:txBody>
                    <a:bodyPr/>
                    <a:lstStyle/>
                    <a:p>
                      <a:pPr algn="l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GB" sz="1600" b="0" kern="8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Offset error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dirty="0" smtClean="0">
                          <a:latin typeface="Times New Roman" pitchFamily="18" charset="0"/>
                          <a:cs typeface="Times New Roman" pitchFamily="18" charset="0"/>
                        </a:rPr>
                        <a:t>±</a:t>
                      </a:r>
                      <a:r>
                        <a:rPr lang="en-US" sz="1600" b="0" dirty="0" smtClean="0">
                          <a:latin typeface="Times New Roman" pitchFamily="18" charset="0"/>
                          <a:cs typeface="Times New Roman" pitchFamily="18" charset="0"/>
                        </a:rPr>
                        <a:t>1 </a:t>
                      </a:r>
                      <a:r>
                        <a:rPr lang="en-US" sz="1600" b="0" dirty="0" smtClean="0">
                          <a:latin typeface="Times New Roman" pitchFamily="18" charset="0"/>
                          <a:cs typeface="Times New Roman" pitchFamily="18" charset="0"/>
                          <a:sym typeface="Symbol"/>
                        </a:rPr>
                        <a:t>V</a:t>
                      </a:r>
                      <a:endParaRPr lang="de-DE" sz="1600" b="0" dirty="0" smtClean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pPr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endParaRPr lang="de-DE" sz="16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/>
                </a:tc>
              </a:tr>
              <a:tr h="59473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dirty="0" smtClean="0">
                          <a:latin typeface="Times New Roman" pitchFamily="18" charset="0"/>
                          <a:cs typeface="Times New Roman" pitchFamily="18" charset="0"/>
                        </a:rPr>
                        <a:t>Triggering accuracy</a:t>
                      </a: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600" b="0" dirty="0" smtClean="0">
                          <a:latin typeface="Times New Roman" pitchFamily="18" charset="0"/>
                          <a:cs typeface="Times New Roman" pitchFamily="18" charset="0"/>
                        </a:rPr>
                        <a:t>±</a:t>
                      </a:r>
                      <a:r>
                        <a:rPr lang="en-US" sz="1600" b="0" dirty="0" smtClean="0">
                          <a:latin typeface="Times New Roman" pitchFamily="18" charset="0"/>
                          <a:cs typeface="Times New Roman" pitchFamily="18" charset="0"/>
                        </a:rPr>
                        <a:t>2 ns</a:t>
                      </a:r>
                      <a:endParaRPr lang="ru-RU" sz="1600" b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endParaRPr lang="de-DE" sz="16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/>
                </a:tc>
              </a:tr>
              <a:tr h="579864">
                <a:tc>
                  <a:txBody>
                    <a:bodyPr/>
                    <a:lstStyle/>
                    <a:p>
                      <a:pPr algn="l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GB" sz="1600" b="0" kern="8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From factor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GB" sz="1600" b="0" kern="8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3U 4HP </a:t>
                      </a:r>
                      <a:r>
                        <a:rPr lang="en-GB" sz="1600" b="0" kern="800" dirty="0" err="1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Eurocard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GB" sz="1600" b="0" kern="800" dirty="0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6U 4HP </a:t>
                      </a:r>
                      <a:r>
                        <a:rPr lang="en-GB" sz="1600" b="0" kern="800" dirty="0" err="1">
                          <a:effectLst/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Eurocard</a:t>
                      </a:r>
                      <a:endParaRPr lang="de-DE" sz="1600" b="0" dirty="0">
                        <a:effectLst/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126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Low Noise Sigma-delta ADC Evaluation Boards</a:t>
            </a:r>
            <a:endParaRPr lang="de-DE" dirty="0"/>
          </a:p>
        </p:txBody>
      </p:sp>
      <p:pic>
        <p:nvPicPr>
          <p:cNvPr id="4" name="Picture 2" descr="http://www.analog.com/static/imported-files/images/verified_circuits/CN0155_hw_1024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682" y="4439599"/>
            <a:ext cx="2722748" cy="17708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http://www.ti.com/graphics/tool/ads1232ref_750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2430" y="4439599"/>
            <a:ext cx="2544322" cy="17708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6272803"/>
              </p:ext>
            </p:extLst>
          </p:nvPr>
        </p:nvGraphicFramePr>
        <p:xfrm>
          <a:off x="209682" y="908494"/>
          <a:ext cx="5254416" cy="326015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83391"/>
                <a:gridCol w="1583473"/>
                <a:gridCol w="1687552"/>
              </a:tblGrid>
              <a:tr h="362239">
                <a:tc>
                  <a:txBody>
                    <a:bodyPr/>
                    <a:lstStyle/>
                    <a:p>
                      <a:endParaRPr lang="de-DE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 smtClean="0"/>
                        <a:t>AD7195EBZ</a:t>
                      </a:r>
                      <a:endParaRPr lang="de-DE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 smtClean="0"/>
                        <a:t>ADS1232REF</a:t>
                      </a:r>
                      <a:endParaRPr lang="de-DE" sz="1400" dirty="0"/>
                    </a:p>
                  </a:txBody>
                  <a:tcPr/>
                </a:tc>
              </a:tr>
              <a:tr h="362239">
                <a:tc>
                  <a:txBody>
                    <a:bodyPr/>
                    <a:lstStyle/>
                    <a:p>
                      <a:r>
                        <a:rPr lang="en-US" sz="1400" dirty="0" smtClean="0"/>
                        <a:t>Resolution, bits</a:t>
                      </a:r>
                      <a:endParaRPr lang="de-DE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24</a:t>
                      </a:r>
                      <a:endParaRPr lang="de-DE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24</a:t>
                      </a:r>
                      <a:endParaRPr lang="de-DE" sz="1400" dirty="0"/>
                    </a:p>
                  </a:txBody>
                  <a:tcPr/>
                </a:tc>
              </a:tr>
              <a:tr h="362239">
                <a:tc>
                  <a:txBody>
                    <a:bodyPr/>
                    <a:lstStyle/>
                    <a:p>
                      <a:r>
                        <a:rPr lang="en-US" sz="1400" dirty="0" smtClean="0"/>
                        <a:t>Output rate, Hz</a:t>
                      </a:r>
                      <a:endParaRPr lang="de-DE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/>
                        <a:t>5 ..</a:t>
                      </a:r>
                      <a:r>
                        <a:rPr lang="en-US" sz="1400" baseline="0" dirty="0" smtClean="0"/>
                        <a:t> 4800</a:t>
                      </a:r>
                      <a:endParaRPr lang="de-DE" sz="1400" dirty="0" smtClean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/>
                        <a:t>10 or</a:t>
                      </a:r>
                      <a:r>
                        <a:rPr lang="en-US" sz="1400" baseline="0" dirty="0" smtClean="0"/>
                        <a:t> 80</a:t>
                      </a:r>
                      <a:endParaRPr lang="de-DE" sz="1400" dirty="0" smtClean="0"/>
                    </a:p>
                  </a:txBody>
                  <a:tcPr/>
                </a:tc>
              </a:tr>
              <a:tr h="362239">
                <a:tc>
                  <a:txBody>
                    <a:bodyPr/>
                    <a:lstStyle/>
                    <a:p>
                      <a:r>
                        <a:rPr lang="en-US" sz="1400" dirty="0" smtClean="0"/>
                        <a:t>Input Range, PGA</a:t>
                      </a:r>
                      <a:endParaRPr lang="de-DE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kern="800" dirty="0" smtClean="0">
                          <a:effectLst/>
                          <a:latin typeface="Times New Roman"/>
                          <a:ea typeface="Times New Roman"/>
                        </a:rPr>
                        <a:t>±20mV.. ±2.5V</a:t>
                      </a:r>
                      <a:r>
                        <a:rPr lang="en-GB" sz="1400" kern="800" baseline="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endParaRPr lang="de-DE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kern="800" dirty="0" smtClean="0">
                          <a:effectLst/>
                          <a:latin typeface="Times New Roman"/>
                          <a:ea typeface="Times New Roman"/>
                        </a:rPr>
                        <a:t>±40mV.. ±5V</a:t>
                      </a:r>
                      <a:r>
                        <a:rPr lang="en-GB" sz="1400" kern="800" baseline="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endParaRPr lang="de-DE" sz="1400" dirty="0"/>
                    </a:p>
                  </a:txBody>
                  <a:tcPr/>
                </a:tc>
              </a:tr>
              <a:tr h="362239">
                <a:tc>
                  <a:txBody>
                    <a:bodyPr/>
                    <a:lstStyle/>
                    <a:p>
                      <a:r>
                        <a:rPr lang="en-US" sz="1400" dirty="0" smtClean="0"/>
                        <a:t>Input Noise@10Hz</a:t>
                      </a:r>
                      <a:endParaRPr lang="de-DE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11nV RMS</a:t>
                      </a:r>
                      <a:endParaRPr lang="de-DE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17nV RMS</a:t>
                      </a:r>
                      <a:endParaRPr lang="de-DE" sz="1400" dirty="0"/>
                    </a:p>
                  </a:txBody>
                  <a:tcPr/>
                </a:tc>
              </a:tr>
              <a:tr h="362239">
                <a:tc>
                  <a:txBody>
                    <a:bodyPr/>
                    <a:lstStyle/>
                    <a:p>
                      <a:r>
                        <a:rPr lang="en-US" sz="1400" dirty="0" smtClean="0"/>
                        <a:t>Offset error *</a:t>
                      </a:r>
                      <a:endParaRPr lang="de-DE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0.5uV, 5nV/</a:t>
                      </a:r>
                      <a:r>
                        <a:rPr lang="de-DE" sz="1400" b="0" i="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°</a:t>
                      </a:r>
                      <a:r>
                        <a:rPr lang="en-US" sz="1400" dirty="0" smtClean="0"/>
                        <a:t>C</a:t>
                      </a:r>
                      <a:endParaRPr lang="de-DE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0.1uV,</a:t>
                      </a:r>
                      <a:r>
                        <a:rPr lang="en-US" sz="1400" baseline="0" dirty="0" smtClean="0"/>
                        <a:t> </a:t>
                      </a:r>
                      <a:r>
                        <a:rPr lang="en-US" sz="1400" dirty="0" smtClean="0"/>
                        <a:t>10nV/</a:t>
                      </a:r>
                      <a:r>
                        <a:rPr lang="de-DE" sz="1400" b="0" i="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°</a:t>
                      </a:r>
                      <a:r>
                        <a:rPr lang="en-US" sz="1400" dirty="0" smtClean="0"/>
                        <a:t>C</a:t>
                      </a:r>
                      <a:endParaRPr lang="de-DE" sz="1400" dirty="0"/>
                    </a:p>
                  </a:txBody>
                  <a:tcPr/>
                </a:tc>
              </a:tr>
              <a:tr h="362239">
                <a:tc>
                  <a:txBody>
                    <a:bodyPr/>
                    <a:lstStyle/>
                    <a:p>
                      <a:r>
                        <a:rPr lang="en-US" sz="1400" dirty="0" smtClean="0"/>
                        <a:t>ADC Gain</a:t>
                      </a:r>
                      <a:r>
                        <a:rPr lang="en-US" sz="1400" baseline="0" dirty="0" smtClean="0"/>
                        <a:t> drift</a:t>
                      </a:r>
                      <a:endParaRPr lang="de-DE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1ppm/</a:t>
                      </a:r>
                      <a:r>
                        <a:rPr lang="de-DE" sz="1400" b="0" i="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°</a:t>
                      </a:r>
                      <a:r>
                        <a:rPr lang="en-US" sz="1400" dirty="0" smtClean="0"/>
                        <a:t>C</a:t>
                      </a:r>
                      <a:endParaRPr lang="de-DE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2.5ppm/</a:t>
                      </a:r>
                      <a:r>
                        <a:rPr lang="de-DE" sz="1400" b="0" i="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°</a:t>
                      </a:r>
                      <a:r>
                        <a:rPr lang="en-US" sz="1400" dirty="0" smtClean="0"/>
                        <a:t>C</a:t>
                      </a:r>
                      <a:endParaRPr lang="de-DE" sz="1400" dirty="0"/>
                    </a:p>
                  </a:txBody>
                  <a:tcPr/>
                </a:tc>
              </a:tr>
              <a:tr h="362239">
                <a:tc>
                  <a:txBody>
                    <a:bodyPr/>
                    <a:lstStyle/>
                    <a:p>
                      <a:r>
                        <a:rPr lang="en-US" sz="1400" dirty="0" smtClean="0"/>
                        <a:t>Nonlinearity, max</a:t>
                      </a:r>
                      <a:endParaRPr lang="de-DE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15ppm</a:t>
                      </a:r>
                      <a:endParaRPr lang="de-DE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20ppm</a:t>
                      </a:r>
                      <a:endParaRPr lang="de-DE" sz="1400" dirty="0"/>
                    </a:p>
                  </a:txBody>
                  <a:tcPr/>
                </a:tc>
              </a:tr>
              <a:tr h="362239">
                <a:tc>
                  <a:txBody>
                    <a:bodyPr/>
                    <a:lstStyle/>
                    <a:p>
                      <a:r>
                        <a:rPr lang="en-US" sz="1400" dirty="0" smtClean="0"/>
                        <a:t>Price</a:t>
                      </a:r>
                      <a:endParaRPr lang="de-DE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59$</a:t>
                      </a:r>
                      <a:endParaRPr lang="de-DE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49$</a:t>
                      </a:r>
                      <a:endParaRPr lang="de-DE" sz="1400" dirty="0"/>
                    </a:p>
                  </a:txBody>
                  <a:tcPr/>
                </a:tc>
              </a:tr>
            </a:tbl>
          </a:graphicData>
        </a:graphic>
      </p:graphicFrame>
      <p:grpSp>
        <p:nvGrpSpPr>
          <p:cNvPr id="31" name="Group 30"/>
          <p:cNvGrpSpPr/>
          <p:nvPr/>
        </p:nvGrpSpPr>
        <p:grpSpPr>
          <a:xfrm>
            <a:off x="5688999" y="804382"/>
            <a:ext cx="3250162" cy="5344102"/>
            <a:chOff x="5154652" y="804382"/>
            <a:chExt cx="3250162" cy="5344102"/>
          </a:xfrm>
        </p:grpSpPr>
        <p:pic>
          <p:nvPicPr>
            <p:cNvPr id="18" name="Picture 17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2816" y="4044382"/>
              <a:ext cx="2845257" cy="21041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3" name="Group 22"/>
            <p:cNvGrpSpPr/>
            <p:nvPr/>
          </p:nvGrpSpPr>
          <p:grpSpPr>
            <a:xfrm>
              <a:off x="5154652" y="804382"/>
              <a:ext cx="3250162" cy="3284811"/>
              <a:chOff x="5154652" y="804382"/>
              <a:chExt cx="3250162" cy="3284811"/>
            </a:xfrm>
          </p:grpSpPr>
          <p:grpSp>
            <p:nvGrpSpPr>
              <p:cNvPr id="19" name="Group 18"/>
              <p:cNvGrpSpPr/>
              <p:nvPr/>
            </p:nvGrpSpPr>
            <p:grpSpPr>
              <a:xfrm>
                <a:off x="5154652" y="804382"/>
                <a:ext cx="2963691" cy="3240000"/>
                <a:chOff x="5113659" y="517322"/>
                <a:chExt cx="2963691" cy="3240000"/>
              </a:xfrm>
            </p:grpSpPr>
            <p:pic>
              <p:nvPicPr>
                <p:cNvPr id="20" name="Picture 3"/>
                <p:cNvPicPr>
                  <a:picLocks noChangeAspect="1" noChangeArrowheads="1"/>
                </p:cNvPicPr>
                <p:nvPr/>
              </p:nvPicPr>
              <p:blipFill rotWithShape="1"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b="4633"/>
                <a:stretch/>
              </p:blipFill>
              <p:spPr bwMode="auto">
                <a:xfrm>
                  <a:off x="5113659" y="517322"/>
                  <a:ext cx="2963691" cy="324000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21" name="TextBox 20"/>
                <p:cNvSpPr txBox="1"/>
                <p:nvPr/>
              </p:nvSpPr>
              <p:spPr>
                <a:xfrm>
                  <a:off x="5993098" y="624971"/>
                  <a:ext cx="2028242" cy="338554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>
                      <a:solidFill>
                        <a:srgbClr val="FF0000"/>
                      </a:solidFill>
                    </a:rPr>
                    <a:t>Ideal Integrator 0.1s</a:t>
                  </a:r>
                </a:p>
              </p:txBody>
            </p:sp>
          </p:grpSp>
          <p:sp>
            <p:nvSpPr>
              <p:cNvPr id="22" name="TextBox 21"/>
              <p:cNvSpPr txBox="1"/>
              <p:nvPr/>
            </p:nvSpPr>
            <p:spPr>
              <a:xfrm>
                <a:off x="7951331" y="3781416"/>
                <a:ext cx="45348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 smtClean="0">
                    <a:latin typeface="Consolas" pitchFamily="49" charset="0"/>
                    <a:cs typeface="Consolas" pitchFamily="49" charset="0"/>
                  </a:rPr>
                  <a:t>Hz</a:t>
                </a:r>
                <a:endParaRPr lang="de-DE" sz="1400" dirty="0">
                  <a:latin typeface="Consolas" pitchFamily="49" charset="0"/>
                  <a:cs typeface="Consolas" pitchFamily="49" charset="0"/>
                </a:endParaRPr>
              </a:p>
            </p:txBody>
          </p:sp>
        </p:grpSp>
        <p:cxnSp>
          <p:nvCxnSpPr>
            <p:cNvPr id="27" name="Straight Arrow Connector 26"/>
            <p:cNvCxnSpPr/>
            <p:nvPr/>
          </p:nvCxnSpPr>
          <p:spPr bwMode="auto">
            <a:xfrm flipH="1">
              <a:off x="6207513" y="3781416"/>
              <a:ext cx="654204" cy="307777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9" name="Straight Arrow Connector 28"/>
            <p:cNvCxnSpPr/>
            <p:nvPr/>
          </p:nvCxnSpPr>
          <p:spPr bwMode="auto">
            <a:xfrm>
              <a:off x="7099610" y="3781416"/>
              <a:ext cx="438614" cy="307777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3" name="TextBox 2"/>
          <p:cNvSpPr txBox="1"/>
          <p:nvPr/>
        </p:nvSpPr>
        <p:spPr>
          <a:xfrm>
            <a:off x="209682" y="4177989"/>
            <a:ext cx="52098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 smtClean="0"/>
              <a:t>*</a:t>
            </a:r>
            <a:r>
              <a:rPr lang="en-US" sz="1100" dirty="0" err="1" smtClean="0"/>
              <a:t>autocalibration</a:t>
            </a:r>
            <a:endParaRPr lang="en-US" sz="1100" dirty="0" smtClean="0"/>
          </a:p>
        </p:txBody>
      </p:sp>
    </p:spTree>
    <p:extLst>
      <p:ext uri="{BB962C8B-B14F-4D97-AF65-F5344CB8AC3E}">
        <p14:creationId xmlns:p14="http://schemas.microsoft.com/office/powerpoint/2010/main" val="2514746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Stretched wire continuous movement</a:t>
            </a:r>
            <a:endParaRPr lang="de-DE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TextBox 3"/>
              <p:cNvSpPr txBox="1"/>
              <p:nvPr/>
            </p:nvSpPr>
            <p:spPr>
              <a:xfrm>
                <a:off x="6430537" y="881494"/>
                <a:ext cx="2300837" cy="8060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𝑈</m:t>
                      </m:r>
                      <m:d>
                        <m:dPr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/>
                            </a:rPr>
                            <m:t>𝑡</m:t>
                          </m:r>
                        </m:e>
                      </m:d>
                      <m:r>
                        <a:rPr lang="en-US" b="0" i="1" smtClean="0">
                          <a:latin typeface="Cambria Math"/>
                        </a:rPr>
                        <m:t>=−</m:t>
                      </m:r>
                      <m:f>
                        <m:fPr>
                          <m:ctrlPr>
                            <a:rPr lang="en-US" i="1">
                              <a:latin typeface="Cambria Math"/>
                            </a:rPr>
                          </m:ctrlPr>
                        </m:fPr>
                        <m:num>
                          <m:r>
                            <a:rPr lang="en-US" i="1">
                              <a:latin typeface="Cambria Math"/>
                            </a:rPr>
                            <m:t>𝑑</m:t>
                          </m:r>
                          <m:r>
                            <m:rPr>
                              <m:sty m:val="p"/>
                            </m:rPr>
                            <a:rPr lang="el-GR" i="1" smtClean="0">
                              <a:latin typeface="Cambria Math"/>
                              <a:ea typeface="Cambria Math"/>
                            </a:rPr>
                            <m:t>Φ</m:t>
                          </m:r>
                        </m:num>
                        <m:den>
                          <m:r>
                            <a:rPr lang="en-US" i="1">
                              <a:latin typeface="Cambria Math"/>
                            </a:rPr>
                            <m:t>𝑑𝑡</m:t>
                          </m:r>
                        </m:den>
                      </m:f>
                      <m:r>
                        <a:rPr lang="en-US" b="0" i="1" smtClean="0">
                          <a:latin typeface="Cambria Math"/>
                        </a:rPr>
                        <m:t>=</m:t>
                      </m:r>
                      <m:r>
                        <a:rPr lang="en-US" b="0" i="1" smtClean="0">
                          <a:latin typeface="Cambria Math"/>
                        </a:rPr>
                        <m:t>𝐵𝐿</m:t>
                      </m:r>
                      <m:f>
                        <m:fPr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fPr>
                        <m:num>
                          <m:r>
                            <a:rPr lang="en-US" b="0" i="1" smtClean="0">
                              <a:latin typeface="Cambria Math"/>
                            </a:rPr>
                            <m:t>𝑑𝑥</m:t>
                          </m:r>
                        </m:num>
                        <m:den>
                          <m:r>
                            <a:rPr lang="en-US" b="0" i="1" smtClean="0">
                              <a:latin typeface="Cambria Math"/>
                            </a:rPr>
                            <m:t>𝑑𝑡</m:t>
                          </m:r>
                        </m:den>
                      </m:f>
                      <m:r>
                        <a:rPr lang="en-US" b="0" i="1" smtClean="0">
                          <a:latin typeface="Cambria Math"/>
                        </a:rPr>
                        <m:t>; </m:t>
                      </m:r>
                    </m:oMath>
                  </m:oMathPara>
                </a14:m>
                <a:endParaRPr lang="en-US" b="0" i="1" dirty="0" smtClean="0">
                  <a:latin typeface="Cambria Math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/>
                            </a:rPr>
                            <m:t>𝐼</m:t>
                          </m:r>
                        </m:e>
                        <m:sub>
                          <m:r>
                            <a:rPr lang="en-US" b="0" i="1" smtClean="0">
                              <a:latin typeface="Cambria Math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/>
                        </a:rPr>
                        <m:t>(</m:t>
                      </m:r>
                      <m:r>
                        <a:rPr lang="en-US" b="0" i="1" smtClean="0">
                          <a:latin typeface="Cambria Math"/>
                        </a:rPr>
                        <m:t>𝑥</m:t>
                      </m:r>
                      <m:r>
                        <a:rPr lang="en-US" b="0" i="1" smtClean="0">
                          <a:latin typeface="Cambria Math"/>
                        </a:rPr>
                        <m:t>)=</m:t>
                      </m:r>
                      <m:r>
                        <a:rPr lang="en-US" b="0" i="1" smtClean="0">
                          <a:latin typeface="Cambria Math"/>
                        </a:rPr>
                        <m:t>𝑈</m:t>
                      </m:r>
                      <m:r>
                        <a:rPr lang="en-US" b="0" i="1" smtClean="0">
                          <a:latin typeface="Cambria Math"/>
                        </a:rPr>
                        <m:t>(</m:t>
                      </m:r>
                      <m:r>
                        <a:rPr lang="en-US" b="0" i="1" smtClean="0">
                          <a:latin typeface="Cambria Math"/>
                        </a:rPr>
                        <m:t>𝑥</m:t>
                      </m:r>
                      <m:r>
                        <a:rPr lang="en-US" b="0" i="1" smtClean="0">
                          <a:latin typeface="Cambria Math"/>
                        </a:rPr>
                        <m:t>)/</m:t>
                      </m:r>
                      <m:r>
                        <a:rPr lang="en-US" b="0" i="1" smtClean="0">
                          <a:latin typeface="Cambria Math"/>
                        </a:rPr>
                        <m:t>𝑣</m:t>
                      </m:r>
                      <m:r>
                        <a:rPr lang="en-US" b="0" i="1" smtClean="0">
                          <a:latin typeface="Cambria Math"/>
                        </a:rPr>
                        <m:t> </m:t>
                      </m:r>
                    </m:oMath>
                  </m:oMathPara>
                </a14:m>
                <a:endParaRPr lang="de-DE" dirty="0"/>
              </a:p>
            </p:txBody>
          </p:sp>
        </mc:Choice>
        <mc:Fallback xmlns="">
          <p:sp>
            <p:nvSpPr>
              <p:cNvPr id="4" name="TextBox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30537" y="881494"/>
                <a:ext cx="2300837" cy="806054"/>
              </a:xfrm>
              <a:prstGeom prst="rect">
                <a:avLst/>
              </a:prstGeom>
              <a:blipFill rotWithShape="1">
                <a:blip r:embed="rId2"/>
                <a:stretch>
                  <a:fillRect b="-4545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8548" y="996176"/>
            <a:ext cx="5817189" cy="49635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6296721" y="1931114"/>
            <a:ext cx="2713463" cy="40318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accent5">
                    <a:lumMod val="50000"/>
                  </a:schemeClr>
                </a:solidFill>
              </a:rPr>
              <a:t>Present setup: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en-US" dirty="0" err="1" smtClean="0"/>
              <a:t>Keithley</a:t>
            </a:r>
            <a:r>
              <a:rPr lang="en-US" dirty="0" smtClean="0"/>
              <a:t> 2182A DVM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en-US" dirty="0" smtClean="0"/>
              <a:t>1mm step motion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en-US" dirty="0" smtClean="0"/>
              <a:t>~400ms integration time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en-US" dirty="0" smtClean="0"/>
              <a:t>15 </a:t>
            </a:r>
            <a:r>
              <a:rPr lang="en-US" dirty="0" err="1" smtClean="0"/>
              <a:t>mTmm</a:t>
            </a:r>
            <a:r>
              <a:rPr lang="en-US" dirty="0" smtClean="0"/>
              <a:t> noise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en-US" dirty="0" smtClean="0"/>
              <a:t>1.5 sec per point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en-US" dirty="0" smtClean="0"/>
              <a:t>100 sec measurement (60pts)</a:t>
            </a:r>
          </a:p>
          <a:p>
            <a:pPr marL="285750" indent="-285750">
              <a:buFont typeface="Arial" pitchFamily="34" charset="0"/>
              <a:buChar char="•"/>
            </a:pPr>
            <a:endParaRPr lang="en-US" dirty="0" smtClean="0"/>
          </a:p>
          <a:p>
            <a:r>
              <a:rPr lang="en-US" dirty="0" smtClean="0">
                <a:solidFill>
                  <a:srgbClr val="FF0000"/>
                </a:solidFill>
              </a:rPr>
              <a:t>Test setup: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en-US" dirty="0" smtClean="0"/>
              <a:t>AD7195EBZ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en-US" dirty="0" smtClean="0"/>
              <a:t>Continuous motion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en-US" dirty="0" smtClean="0"/>
              <a:t>10Hz rate, 10mm/s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en-US" dirty="0" smtClean="0"/>
              <a:t>3mTmm noise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en-US" dirty="0" smtClean="0"/>
              <a:t>0.1 sec per point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en-US" dirty="0" smtClean="0"/>
              <a:t>8 sec measurement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724351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Conclusion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82575" y="977900"/>
            <a:ext cx="8529638" cy="4493986"/>
          </a:xfrm>
        </p:spPr>
        <p:txBody>
          <a:bodyPr>
            <a:normAutofit fontScale="77500" lnSpcReduction="20000"/>
          </a:bodyPr>
          <a:lstStyle/>
          <a:p>
            <a:endParaRPr lang="en-US" dirty="0" smtClean="0"/>
          </a:p>
          <a:p>
            <a:r>
              <a:rPr lang="en-US" dirty="0" smtClean="0"/>
              <a:t>FLASH II - IDs</a:t>
            </a:r>
          </a:p>
          <a:p>
            <a:pPr lvl="1"/>
            <a:r>
              <a:rPr lang="en-US" dirty="0" smtClean="0"/>
              <a:t>Improved mechanical design based on PETRA IDs</a:t>
            </a:r>
          </a:p>
          <a:p>
            <a:pPr lvl="1"/>
            <a:r>
              <a:rPr lang="en-US" dirty="0" smtClean="0"/>
              <a:t>Smaller end-kick gap dependence</a:t>
            </a:r>
          </a:p>
          <a:p>
            <a:pPr lvl="1"/>
            <a:r>
              <a:rPr lang="en-US" dirty="0" smtClean="0"/>
              <a:t>Transfer measurements consider the actual pole contour</a:t>
            </a:r>
          </a:p>
          <a:p>
            <a:pPr lvl="1"/>
            <a:r>
              <a:rPr lang="en-US" dirty="0" smtClean="0"/>
              <a:t>Installation of 12 IDs in late 2013</a:t>
            </a:r>
          </a:p>
          <a:p>
            <a:pPr lvl="1"/>
            <a:endParaRPr lang="en-US" dirty="0" smtClean="0"/>
          </a:p>
          <a:p>
            <a:r>
              <a:rPr lang="en-US" dirty="0" smtClean="0"/>
              <a:t>Magnetic Measurements</a:t>
            </a:r>
          </a:p>
          <a:p>
            <a:pPr lvl="1"/>
            <a:r>
              <a:rPr lang="en-US" dirty="0" smtClean="0"/>
              <a:t>Hall probe calibration issues observed</a:t>
            </a:r>
          </a:p>
          <a:p>
            <a:pPr lvl="1"/>
            <a:r>
              <a:rPr lang="en-US" dirty="0" smtClean="0"/>
              <a:t>Characterization of various integrators in order to improve wire &amp; coil measurements</a:t>
            </a:r>
          </a:p>
          <a:p>
            <a:pPr lvl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433870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Using single stretched wire to simulate various coils</a:t>
            </a:r>
            <a:endParaRPr lang="de-DE" dirty="0"/>
          </a:p>
        </p:txBody>
      </p:sp>
      <p:pic>
        <p:nvPicPr>
          <p:cNvPr id="1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77" y="1175735"/>
            <a:ext cx="6133174" cy="21637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481266"/>
            <a:ext cx="6133172" cy="219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39027" y="837181"/>
            <a:ext cx="26465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Horizontal field 1</a:t>
            </a:r>
            <a:r>
              <a:rPr lang="en-US" baseline="30000" dirty="0" smtClean="0"/>
              <a:t>st</a:t>
            </a:r>
            <a:r>
              <a:rPr lang="en-US" dirty="0" smtClean="0"/>
              <a:t> integral:</a:t>
            </a:r>
            <a:endParaRPr lang="de-DE" dirty="0"/>
          </a:p>
        </p:txBody>
      </p:sp>
      <p:sp>
        <p:nvSpPr>
          <p:cNvPr id="3" name="TextBox 2"/>
          <p:cNvSpPr txBox="1"/>
          <p:nvPr/>
        </p:nvSpPr>
        <p:spPr>
          <a:xfrm>
            <a:off x="6463989" y="1599481"/>
            <a:ext cx="2561065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Two measurements required:</a:t>
            </a:r>
          </a:p>
          <a:p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Noise √2 higher.</a:t>
            </a:r>
          </a:p>
          <a:p>
            <a:endParaRPr lang="en-US" dirty="0" smtClean="0">
              <a:latin typeface="Times New Roman" pitchFamily="18" charset="0"/>
              <a:cs typeface="Times New Roman" pitchFamily="18" charset="0"/>
            </a:endParaRPr>
          </a:p>
          <a:p>
            <a:r>
              <a:rPr lang="en-US" dirty="0">
                <a:latin typeface="Times New Roman" pitchFamily="18" charset="0"/>
                <a:cs typeface="Times New Roman" pitchFamily="18" charset="0"/>
              </a:rPr>
              <a:t>Derivative </a:t>
            </a:r>
            <a:r>
              <a:rPr lang="de-DE" dirty="0" err="1" smtClean="0">
                <a:latin typeface="Times New Roman" pitchFamily="18" charset="0"/>
                <a:cs typeface="Times New Roman" pitchFamily="18" charset="0"/>
              </a:rPr>
              <a:t>dI</a:t>
            </a:r>
            <a:r>
              <a:rPr lang="de-DE" dirty="0" smtClean="0">
                <a:latin typeface="Times New Roman" pitchFamily="18" charset="0"/>
                <a:cs typeface="Times New Roman" pitchFamily="18" charset="0"/>
              </a:rPr>
              <a:t>/</a:t>
            </a:r>
            <a:r>
              <a:rPr lang="de-DE" dirty="0" err="1" smtClean="0">
                <a:latin typeface="Times New Roman" pitchFamily="18" charset="0"/>
                <a:cs typeface="Times New Roman" pitchFamily="18" charset="0"/>
              </a:rPr>
              <a:t>dy</a:t>
            </a:r>
            <a:r>
              <a:rPr lang="de-DE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measured: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  <a:p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Integration increases noise</a:t>
            </a:r>
          </a:p>
          <a:p>
            <a:endParaRPr lang="en-US" dirty="0" smtClean="0">
              <a:latin typeface="Times New Roman" pitchFamily="18" charset="0"/>
              <a:cs typeface="Times New Roman" pitchFamily="18" charset="0"/>
            </a:endParaRPr>
          </a:p>
          <a:p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No 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absolute </a:t>
            </a: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value</a:t>
            </a:r>
            <a:r>
              <a:rPr lang="de-DE" dirty="0" smtClean="0"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Additional measurements of absolute values required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0177" y="3311989"/>
            <a:ext cx="2460702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 smtClean="0"/>
              <a:t>Vertical field 2</a:t>
            </a:r>
            <a:r>
              <a:rPr lang="en-US" baseline="30000" dirty="0" smtClean="0"/>
              <a:t>nd</a:t>
            </a:r>
            <a:r>
              <a:rPr lang="en-US" dirty="0" smtClean="0"/>
              <a:t> integral: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53366523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Horizontal field 1</a:t>
            </a:r>
            <a:r>
              <a:rPr lang="en-US" baseline="30000" dirty="0" smtClean="0"/>
              <a:t>st</a:t>
            </a:r>
            <a:r>
              <a:rPr lang="en-US" dirty="0" smtClean="0"/>
              <a:t> integral, linear background (2 points)</a:t>
            </a:r>
            <a:endParaRPr lang="de-DE" dirty="0"/>
          </a:p>
        </p:txBody>
      </p:sp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1810" y="1040543"/>
            <a:ext cx="7649934" cy="50926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Oval 2"/>
          <p:cNvSpPr/>
          <p:nvPr/>
        </p:nvSpPr>
        <p:spPr bwMode="auto">
          <a:xfrm>
            <a:off x="6121399" y="2714170"/>
            <a:ext cx="181429" cy="166915"/>
          </a:xfrm>
          <a:prstGeom prst="ellipse">
            <a:avLst/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" name="Oval 4"/>
          <p:cNvSpPr/>
          <p:nvPr/>
        </p:nvSpPr>
        <p:spPr bwMode="auto">
          <a:xfrm>
            <a:off x="1752599" y="3984170"/>
            <a:ext cx="181429" cy="166915"/>
          </a:xfrm>
          <a:prstGeom prst="ellipse">
            <a:avLst/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4279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2100" y="103188"/>
            <a:ext cx="8851900" cy="544512"/>
          </a:xfrm>
        </p:spPr>
        <p:txBody>
          <a:bodyPr/>
          <a:lstStyle/>
          <a:p>
            <a:r>
              <a:rPr lang="en-US" dirty="0"/>
              <a:t>Horizontal field 1</a:t>
            </a:r>
            <a:r>
              <a:rPr lang="en-US" baseline="30000" dirty="0"/>
              <a:t>st</a:t>
            </a:r>
            <a:r>
              <a:rPr lang="en-US" dirty="0"/>
              <a:t> integral, </a:t>
            </a:r>
            <a:r>
              <a:rPr lang="en-US" dirty="0" smtClean="0"/>
              <a:t>parabolic </a:t>
            </a:r>
            <a:r>
              <a:rPr lang="en-US" dirty="0"/>
              <a:t>background </a:t>
            </a:r>
            <a:r>
              <a:rPr lang="en-US" dirty="0" smtClean="0"/>
              <a:t>(</a:t>
            </a:r>
            <a:r>
              <a:rPr lang="en-US" dirty="0"/>
              <a:t>3</a:t>
            </a:r>
            <a:r>
              <a:rPr lang="en-US" dirty="0" smtClean="0"/>
              <a:t> </a:t>
            </a:r>
            <a:r>
              <a:rPr lang="en-US" dirty="0"/>
              <a:t>points)</a:t>
            </a:r>
            <a:endParaRPr lang="de-DE" dirty="0"/>
          </a:p>
        </p:txBody>
      </p:sp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1811" y="1040542"/>
            <a:ext cx="7649934" cy="50926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Oval 4"/>
          <p:cNvSpPr/>
          <p:nvPr/>
        </p:nvSpPr>
        <p:spPr bwMode="auto">
          <a:xfrm>
            <a:off x="6121399" y="2714170"/>
            <a:ext cx="181429" cy="166915"/>
          </a:xfrm>
          <a:prstGeom prst="ellipse">
            <a:avLst/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6" name="Oval 5"/>
          <p:cNvSpPr/>
          <p:nvPr/>
        </p:nvSpPr>
        <p:spPr bwMode="auto">
          <a:xfrm>
            <a:off x="1759856" y="3991427"/>
            <a:ext cx="181429" cy="166915"/>
          </a:xfrm>
          <a:prstGeom prst="ellipse">
            <a:avLst/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7" name="Oval 6"/>
          <p:cNvSpPr/>
          <p:nvPr/>
        </p:nvSpPr>
        <p:spPr bwMode="auto">
          <a:xfrm>
            <a:off x="3926320" y="2957284"/>
            <a:ext cx="181429" cy="166915"/>
          </a:xfrm>
          <a:prstGeom prst="ellipse">
            <a:avLst/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516731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Conclusion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82575" y="977900"/>
            <a:ext cx="8529638" cy="4493986"/>
          </a:xfrm>
        </p:spPr>
        <p:txBody>
          <a:bodyPr>
            <a:normAutofit fontScale="77500" lnSpcReduction="20000"/>
          </a:bodyPr>
          <a:lstStyle/>
          <a:p>
            <a:endParaRPr lang="en-US" dirty="0" smtClean="0"/>
          </a:p>
          <a:p>
            <a:r>
              <a:rPr lang="en-US" dirty="0" smtClean="0"/>
              <a:t>FLASH II - IDs</a:t>
            </a:r>
          </a:p>
          <a:p>
            <a:pPr lvl="1"/>
            <a:r>
              <a:rPr lang="en-US" dirty="0" smtClean="0"/>
              <a:t>Improved mechanical </a:t>
            </a:r>
            <a:r>
              <a:rPr lang="en-US" dirty="0"/>
              <a:t>design based on PETRA IDs</a:t>
            </a:r>
            <a:endParaRPr lang="en-US" dirty="0" smtClean="0"/>
          </a:p>
          <a:p>
            <a:pPr lvl="1"/>
            <a:r>
              <a:rPr lang="en-US" dirty="0" smtClean="0"/>
              <a:t>Smaller end-kick gap dependence</a:t>
            </a:r>
          </a:p>
          <a:p>
            <a:pPr lvl="1"/>
            <a:r>
              <a:rPr lang="en-US" dirty="0" smtClean="0"/>
              <a:t>Transfer measurements consider the actual pole contour</a:t>
            </a:r>
          </a:p>
          <a:p>
            <a:pPr lvl="1"/>
            <a:r>
              <a:rPr lang="en-US" dirty="0" smtClean="0"/>
              <a:t>Installation of 12 IDs in late 2013</a:t>
            </a:r>
          </a:p>
          <a:p>
            <a:pPr lvl="1"/>
            <a:endParaRPr lang="en-US" dirty="0" smtClean="0"/>
          </a:p>
          <a:p>
            <a:r>
              <a:rPr lang="en-US" dirty="0" smtClean="0"/>
              <a:t>Magnetic Measurements</a:t>
            </a:r>
          </a:p>
          <a:p>
            <a:pPr lvl="1"/>
            <a:r>
              <a:rPr lang="en-US" dirty="0" smtClean="0"/>
              <a:t>Hall probe calibration issues observed</a:t>
            </a:r>
          </a:p>
          <a:p>
            <a:pPr lvl="1"/>
            <a:r>
              <a:rPr lang="en-US" dirty="0" smtClean="0"/>
              <a:t>Characterization of various integrators in order to improve wire &amp; coil measurements</a:t>
            </a:r>
          </a:p>
          <a:p>
            <a:pPr lvl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443474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3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FLASH II</a:t>
            </a:r>
            <a:endParaRPr lang="de-DE" dirty="0"/>
          </a:p>
        </p:txBody>
      </p:sp>
      <p:pic>
        <p:nvPicPr>
          <p:cNvPr id="4" name="Picture 2" descr="http://flash2.desy.de/sites2009/site_flash2/content/e76661/e76668/HauptmotivfinalFl2vorn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310" y="761278"/>
            <a:ext cx="7879956" cy="55715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 bwMode="auto">
          <a:xfrm>
            <a:off x="8289352" y="6183880"/>
            <a:ext cx="805574" cy="616062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FLASH II</a:t>
            </a:r>
            <a:endParaRPr lang="de-DE" dirty="0"/>
          </a:p>
        </p:txBody>
      </p:sp>
      <p:grpSp>
        <p:nvGrpSpPr>
          <p:cNvPr id="217" name="Group 216"/>
          <p:cNvGrpSpPr/>
          <p:nvPr/>
        </p:nvGrpSpPr>
        <p:grpSpPr>
          <a:xfrm>
            <a:off x="69057" y="3479119"/>
            <a:ext cx="8986837" cy="2922587"/>
            <a:chOff x="157163" y="2709863"/>
            <a:chExt cx="8986837" cy="2922587"/>
          </a:xfrm>
        </p:grpSpPr>
        <p:sp>
          <p:nvSpPr>
            <p:cNvPr id="4" name="Rectangle 234"/>
            <p:cNvSpPr>
              <a:spLocks noChangeArrowheads="1"/>
            </p:cNvSpPr>
            <p:nvPr/>
          </p:nvSpPr>
          <p:spPr bwMode="auto">
            <a:xfrm>
              <a:off x="3343275" y="3908425"/>
              <a:ext cx="5800725" cy="1724025"/>
            </a:xfrm>
            <a:prstGeom prst="rect">
              <a:avLst/>
            </a:prstGeom>
            <a:solidFill>
              <a:srgbClr val="00CCFF">
                <a:alpha val="30196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Line 49"/>
            <p:cNvSpPr>
              <a:spLocks noChangeShapeType="1"/>
            </p:cNvSpPr>
            <p:nvPr/>
          </p:nvSpPr>
          <p:spPr bwMode="auto">
            <a:xfrm rot="10800000" flipH="1">
              <a:off x="5167313" y="3444875"/>
              <a:ext cx="3322637" cy="15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6" name="Group 370"/>
            <p:cNvGrpSpPr>
              <a:grpSpLocks/>
            </p:cNvGrpSpPr>
            <p:nvPr/>
          </p:nvGrpSpPr>
          <p:grpSpPr bwMode="auto">
            <a:xfrm rot="10800000" flipH="1">
              <a:off x="5308600" y="3186113"/>
              <a:ext cx="3635375" cy="612775"/>
              <a:chOff x="5273675" y="1975741"/>
              <a:chExt cx="3546476" cy="612775"/>
            </a:xfrm>
          </p:grpSpPr>
          <p:sp>
            <p:nvSpPr>
              <p:cNvPr id="7" name="AutoShape 6"/>
              <p:cNvSpPr>
                <a:spLocks noChangeArrowheads="1"/>
              </p:cNvSpPr>
              <p:nvPr/>
            </p:nvSpPr>
            <p:spPr bwMode="auto">
              <a:xfrm rot="5400000">
                <a:off x="8281988" y="2050353"/>
                <a:ext cx="525463" cy="55086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3459 w 21600"/>
                  <a:gd name="T13" fmla="*/ 3486 h 21600"/>
                  <a:gd name="T14" fmla="*/ 18141 w 21600"/>
                  <a:gd name="T15" fmla="*/ 1811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3349" y="21600"/>
                    </a:lnTo>
                    <a:lnTo>
                      <a:pt x="18251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/>
              <a:p>
                <a:endParaRPr lang="de-DE"/>
              </a:p>
            </p:txBody>
          </p:sp>
          <p:sp>
            <p:nvSpPr>
              <p:cNvPr id="8" name="AutoShape 7"/>
              <p:cNvSpPr>
                <a:spLocks noChangeArrowheads="1"/>
              </p:cNvSpPr>
              <p:nvPr/>
            </p:nvSpPr>
            <p:spPr bwMode="auto">
              <a:xfrm rot="-5400000">
                <a:off x="8302625" y="2112266"/>
                <a:ext cx="360363" cy="42862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379 w 21600"/>
                  <a:gd name="T13" fmla="*/ 2400 h 21600"/>
                  <a:gd name="T14" fmla="*/ 19221 w 21600"/>
                  <a:gd name="T15" fmla="*/ 1920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1142" y="21600"/>
                    </a:lnTo>
                    <a:lnTo>
                      <a:pt x="2045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CCECFF"/>
              </a:solidFill>
              <a:ln w="9525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9" name="Line 8"/>
              <p:cNvSpPr>
                <a:spLocks noChangeShapeType="1"/>
              </p:cNvSpPr>
              <p:nvPr/>
            </p:nvSpPr>
            <p:spPr bwMode="auto">
              <a:xfrm flipV="1">
                <a:off x="8697913" y="2064641"/>
                <a:ext cx="122237" cy="10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" name="Line 9"/>
              <p:cNvSpPr>
                <a:spLocks noChangeShapeType="1"/>
              </p:cNvSpPr>
              <p:nvPr/>
            </p:nvSpPr>
            <p:spPr bwMode="auto">
              <a:xfrm rot="16200000" flipV="1">
                <a:off x="8707438" y="2475803"/>
                <a:ext cx="103188" cy="1222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" name="Line 10"/>
              <p:cNvSpPr>
                <a:spLocks noChangeShapeType="1"/>
              </p:cNvSpPr>
              <p:nvPr/>
            </p:nvSpPr>
            <p:spPr bwMode="auto">
              <a:xfrm rot="5400000">
                <a:off x="8756650" y="2421828"/>
                <a:ext cx="4763" cy="1222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" name="Line 11"/>
              <p:cNvSpPr>
                <a:spLocks noChangeShapeType="1"/>
              </p:cNvSpPr>
              <p:nvPr/>
            </p:nvSpPr>
            <p:spPr bwMode="auto">
              <a:xfrm rot="16200000" flipV="1">
                <a:off x="8756650" y="2105916"/>
                <a:ext cx="4763" cy="1222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" name="Line 34"/>
              <p:cNvSpPr>
                <a:spLocks noChangeShapeType="1"/>
              </p:cNvSpPr>
              <p:nvPr/>
            </p:nvSpPr>
            <p:spPr bwMode="auto">
              <a:xfrm flipV="1">
                <a:off x="7572396" y="1986854"/>
                <a:ext cx="348182" cy="35878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" name="Rectangle 35"/>
              <p:cNvSpPr>
                <a:spLocks noChangeAspect="1" noChangeArrowheads="1"/>
              </p:cNvSpPr>
              <p:nvPr/>
            </p:nvSpPr>
            <p:spPr bwMode="auto">
              <a:xfrm rot="19153958" flipH="1">
                <a:off x="7736665" y="1975741"/>
                <a:ext cx="267510" cy="122238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sp>
            <p:nvSpPr>
              <p:cNvPr id="15" name="Freeform 50"/>
              <p:cNvSpPr>
                <a:spLocks/>
              </p:cNvSpPr>
              <p:nvPr/>
            </p:nvSpPr>
            <p:spPr bwMode="auto">
              <a:xfrm flipV="1">
                <a:off x="7461250" y="2226566"/>
                <a:ext cx="201612" cy="206375"/>
              </a:xfrm>
              <a:custGeom>
                <a:avLst/>
                <a:gdLst>
                  <a:gd name="T0" fmla="*/ 0 w 143"/>
                  <a:gd name="T1" fmla="*/ 0 h 130"/>
                  <a:gd name="T2" fmla="*/ 0 w 143"/>
                  <a:gd name="T3" fmla="*/ 2147483647 h 130"/>
                  <a:gd name="T4" fmla="*/ 2147483647 w 143"/>
                  <a:gd name="T5" fmla="*/ 2147483647 h 130"/>
                  <a:gd name="T6" fmla="*/ 2147483647 w 143"/>
                  <a:gd name="T7" fmla="*/ 2147483647 h 130"/>
                  <a:gd name="T8" fmla="*/ 2147483647 w 143"/>
                  <a:gd name="T9" fmla="*/ 0 h 130"/>
                  <a:gd name="T10" fmla="*/ 0 w 143"/>
                  <a:gd name="T11" fmla="*/ 0 h 1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3"/>
                  <a:gd name="T19" fmla="*/ 0 h 130"/>
                  <a:gd name="T20" fmla="*/ 143 w 143"/>
                  <a:gd name="T21" fmla="*/ 130 h 1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3" h="130">
                    <a:moveTo>
                      <a:pt x="0" y="0"/>
                    </a:moveTo>
                    <a:lnTo>
                      <a:pt x="0" y="130"/>
                    </a:lnTo>
                    <a:lnTo>
                      <a:pt x="78" y="130"/>
                    </a:lnTo>
                    <a:lnTo>
                      <a:pt x="142" y="72"/>
                    </a:lnTo>
                    <a:lnTo>
                      <a:pt x="14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16" name="Group 60"/>
              <p:cNvGrpSpPr>
                <a:grpSpLocks/>
              </p:cNvGrpSpPr>
              <p:nvPr/>
            </p:nvGrpSpPr>
            <p:grpSpPr bwMode="auto">
              <a:xfrm>
                <a:off x="6249975" y="2228169"/>
                <a:ext cx="1100135" cy="200026"/>
                <a:chOff x="4009" y="2043"/>
                <a:chExt cx="724" cy="126"/>
              </a:xfrm>
            </p:grpSpPr>
            <p:sp>
              <p:nvSpPr>
                <p:cNvPr id="28" name="Rectangle 61"/>
                <p:cNvSpPr>
                  <a:spLocks noChangeAspect="1" noChangeArrowheads="1"/>
                </p:cNvSpPr>
                <p:nvPr/>
              </p:nvSpPr>
              <p:spPr bwMode="auto">
                <a:xfrm>
                  <a:off x="4413" y="2043"/>
                  <a:ext cx="29" cy="47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29" name="Rectangle 62"/>
                <p:cNvSpPr>
                  <a:spLocks noChangeAspect="1" noChangeArrowheads="1"/>
                </p:cNvSpPr>
                <p:nvPr/>
              </p:nvSpPr>
              <p:spPr bwMode="auto">
                <a:xfrm>
                  <a:off x="4442" y="2043"/>
                  <a:ext cx="29" cy="47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30" name="Rectangle 63"/>
                <p:cNvSpPr>
                  <a:spLocks noChangeAspect="1" noChangeArrowheads="1"/>
                </p:cNvSpPr>
                <p:nvPr/>
              </p:nvSpPr>
              <p:spPr bwMode="auto">
                <a:xfrm>
                  <a:off x="4471" y="2043"/>
                  <a:ext cx="29" cy="47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31" name="Rectangle 64"/>
                <p:cNvSpPr>
                  <a:spLocks noChangeAspect="1" noChangeArrowheads="1"/>
                </p:cNvSpPr>
                <p:nvPr/>
              </p:nvSpPr>
              <p:spPr bwMode="auto">
                <a:xfrm>
                  <a:off x="4500" y="2043"/>
                  <a:ext cx="29" cy="47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32" name="Rectangle 65"/>
                <p:cNvSpPr>
                  <a:spLocks noChangeAspect="1" noChangeArrowheads="1"/>
                </p:cNvSpPr>
                <p:nvPr/>
              </p:nvSpPr>
              <p:spPr bwMode="auto">
                <a:xfrm>
                  <a:off x="4558" y="2043"/>
                  <a:ext cx="29" cy="47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33" name="Rectangle 66"/>
                <p:cNvSpPr>
                  <a:spLocks noChangeAspect="1" noChangeArrowheads="1"/>
                </p:cNvSpPr>
                <p:nvPr/>
              </p:nvSpPr>
              <p:spPr bwMode="auto">
                <a:xfrm>
                  <a:off x="4529" y="2043"/>
                  <a:ext cx="29" cy="47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34" name="Rectangle 67"/>
                <p:cNvSpPr>
                  <a:spLocks noChangeAspect="1" noChangeArrowheads="1"/>
                </p:cNvSpPr>
                <p:nvPr/>
              </p:nvSpPr>
              <p:spPr bwMode="auto">
                <a:xfrm>
                  <a:off x="4587" y="2043"/>
                  <a:ext cx="30" cy="47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35" name="Rectangle 68"/>
                <p:cNvSpPr>
                  <a:spLocks noChangeAspect="1" noChangeArrowheads="1"/>
                </p:cNvSpPr>
                <p:nvPr/>
              </p:nvSpPr>
              <p:spPr bwMode="auto">
                <a:xfrm>
                  <a:off x="4617" y="2043"/>
                  <a:ext cx="28" cy="47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36" name="Rectangle 69"/>
                <p:cNvSpPr>
                  <a:spLocks noChangeAspect="1" noChangeArrowheads="1"/>
                </p:cNvSpPr>
                <p:nvPr/>
              </p:nvSpPr>
              <p:spPr bwMode="auto">
                <a:xfrm>
                  <a:off x="4645" y="2043"/>
                  <a:ext cx="30" cy="47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37" name="Rectangle 70"/>
                <p:cNvSpPr>
                  <a:spLocks noChangeAspect="1" noChangeArrowheads="1"/>
                </p:cNvSpPr>
                <p:nvPr/>
              </p:nvSpPr>
              <p:spPr bwMode="auto">
                <a:xfrm>
                  <a:off x="4675" y="2043"/>
                  <a:ext cx="28" cy="47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38" name="Rectangle 71"/>
                <p:cNvSpPr>
                  <a:spLocks noChangeAspect="1" noChangeArrowheads="1"/>
                </p:cNvSpPr>
                <p:nvPr/>
              </p:nvSpPr>
              <p:spPr bwMode="auto">
                <a:xfrm>
                  <a:off x="4413" y="2122"/>
                  <a:ext cx="29" cy="47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39" name="Rectangle 72"/>
                <p:cNvSpPr>
                  <a:spLocks noChangeAspect="1" noChangeArrowheads="1"/>
                </p:cNvSpPr>
                <p:nvPr/>
              </p:nvSpPr>
              <p:spPr bwMode="auto">
                <a:xfrm>
                  <a:off x="4442" y="2122"/>
                  <a:ext cx="29" cy="47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40" name="Rectangle 73"/>
                <p:cNvSpPr>
                  <a:spLocks noChangeAspect="1" noChangeArrowheads="1"/>
                </p:cNvSpPr>
                <p:nvPr/>
              </p:nvSpPr>
              <p:spPr bwMode="auto">
                <a:xfrm>
                  <a:off x="4471" y="2122"/>
                  <a:ext cx="29" cy="47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41" name="Rectangle 74"/>
                <p:cNvSpPr>
                  <a:spLocks noChangeAspect="1" noChangeArrowheads="1"/>
                </p:cNvSpPr>
                <p:nvPr/>
              </p:nvSpPr>
              <p:spPr bwMode="auto">
                <a:xfrm>
                  <a:off x="4500" y="2122"/>
                  <a:ext cx="29" cy="47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42" name="Rectangle 75"/>
                <p:cNvSpPr>
                  <a:spLocks noChangeAspect="1" noChangeArrowheads="1"/>
                </p:cNvSpPr>
                <p:nvPr/>
              </p:nvSpPr>
              <p:spPr bwMode="auto">
                <a:xfrm>
                  <a:off x="4558" y="2122"/>
                  <a:ext cx="29" cy="47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43" name="Rectangle 76"/>
                <p:cNvSpPr>
                  <a:spLocks noChangeAspect="1" noChangeArrowheads="1"/>
                </p:cNvSpPr>
                <p:nvPr/>
              </p:nvSpPr>
              <p:spPr bwMode="auto">
                <a:xfrm>
                  <a:off x="4529" y="2122"/>
                  <a:ext cx="29" cy="47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44" name="Rectangle 77"/>
                <p:cNvSpPr>
                  <a:spLocks noChangeAspect="1" noChangeArrowheads="1"/>
                </p:cNvSpPr>
                <p:nvPr/>
              </p:nvSpPr>
              <p:spPr bwMode="auto">
                <a:xfrm>
                  <a:off x="4587" y="2122"/>
                  <a:ext cx="30" cy="47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45" name="Rectangle 78"/>
                <p:cNvSpPr>
                  <a:spLocks noChangeAspect="1" noChangeArrowheads="1"/>
                </p:cNvSpPr>
                <p:nvPr/>
              </p:nvSpPr>
              <p:spPr bwMode="auto">
                <a:xfrm>
                  <a:off x="4617" y="2122"/>
                  <a:ext cx="28" cy="47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46" name="Rectangle 79"/>
                <p:cNvSpPr>
                  <a:spLocks noChangeAspect="1" noChangeArrowheads="1"/>
                </p:cNvSpPr>
                <p:nvPr/>
              </p:nvSpPr>
              <p:spPr bwMode="auto">
                <a:xfrm>
                  <a:off x="4645" y="2122"/>
                  <a:ext cx="30" cy="47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47" name="Rectangle 80"/>
                <p:cNvSpPr>
                  <a:spLocks noChangeAspect="1" noChangeArrowheads="1"/>
                </p:cNvSpPr>
                <p:nvPr/>
              </p:nvSpPr>
              <p:spPr bwMode="auto">
                <a:xfrm>
                  <a:off x="4675" y="2122"/>
                  <a:ext cx="28" cy="47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48" name="Rectangle 81"/>
                <p:cNvSpPr>
                  <a:spLocks noChangeAspect="1" noChangeArrowheads="1"/>
                </p:cNvSpPr>
                <p:nvPr/>
              </p:nvSpPr>
              <p:spPr bwMode="auto">
                <a:xfrm>
                  <a:off x="4703" y="2122"/>
                  <a:ext cx="30" cy="47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49" name="Rectangle 82"/>
                <p:cNvSpPr>
                  <a:spLocks noChangeAspect="1" noChangeArrowheads="1"/>
                </p:cNvSpPr>
                <p:nvPr/>
              </p:nvSpPr>
              <p:spPr bwMode="auto">
                <a:xfrm>
                  <a:off x="4703" y="2043"/>
                  <a:ext cx="30" cy="47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grpSp>
              <p:nvGrpSpPr>
                <p:cNvPr id="50" name="Group 83"/>
                <p:cNvGrpSpPr>
                  <a:grpSpLocks/>
                </p:cNvGrpSpPr>
                <p:nvPr/>
              </p:nvGrpSpPr>
              <p:grpSpPr bwMode="auto">
                <a:xfrm flipH="1" flipV="1">
                  <a:off x="4382" y="2043"/>
                  <a:ext cx="29" cy="126"/>
                  <a:chOff x="1359" y="3335"/>
                  <a:chExt cx="31" cy="126"/>
                </a:xfrm>
              </p:grpSpPr>
              <p:sp>
                <p:nvSpPr>
                  <p:cNvPr id="76" name="Rectangle 8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359" y="3414"/>
                    <a:ext cx="31" cy="47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</p:spPr>
                <p:txBody>
                  <a:bodyPr rot="10800000" wrap="none" anchor="ctr"/>
                  <a:lstStyle/>
                  <a:p>
                    <a:pPr>
                      <a:spcBef>
                        <a:spcPct val="20000"/>
                      </a:spcBef>
                    </a:pPr>
                    <a:endParaRPr lang="de-DE" sz="2000">
                      <a:sym typeface="Wingdings" pitchFamily="2" charset="2"/>
                    </a:endParaRPr>
                  </a:p>
                </p:txBody>
              </p:sp>
              <p:sp>
                <p:nvSpPr>
                  <p:cNvPr id="77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359" y="3335"/>
                    <a:ext cx="31" cy="47"/>
                  </a:xfrm>
                  <a:prstGeom prst="rect">
                    <a:avLst/>
                  </a:prstGeom>
                  <a:solidFill>
                    <a:srgbClr val="FF0000"/>
                  </a:solidFill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</p:spPr>
                <p:txBody>
                  <a:bodyPr rot="10800000" wrap="none" anchor="ctr"/>
                  <a:lstStyle/>
                  <a:p>
                    <a:pPr>
                      <a:spcBef>
                        <a:spcPct val="20000"/>
                      </a:spcBef>
                    </a:pPr>
                    <a:endParaRPr lang="de-DE" sz="2000">
                      <a:sym typeface="Wingdings" pitchFamily="2" charset="2"/>
                    </a:endParaRPr>
                  </a:p>
                </p:txBody>
              </p:sp>
            </p:grpSp>
            <p:sp>
              <p:nvSpPr>
                <p:cNvPr id="51" name="Rectangle 86"/>
                <p:cNvSpPr>
                  <a:spLocks noChangeAspect="1" noChangeArrowheads="1"/>
                </p:cNvSpPr>
                <p:nvPr/>
              </p:nvSpPr>
              <p:spPr bwMode="auto">
                <a:xfrm>
                  <a:off x="4040" y="2043"/>
                  <a:ext cx="29" cy="47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52" name="Rectangle 87"/>
                <p:cNvSpPr>
                  <a:spLocks noChangeAspect="1" noChangeArrowheads="1"/>
                </p:cNvSpPr>
                <p:nvPr/>
              </p:nvSpPr>
              <p:spPr bwMode="auto">
                <a:xfrm>
                  <a:off x="4069" y="2043"/>
                  <a:ext cx="29" cy="47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53" name="Rectangle 88"/>
                <p:cNvSpPr>
                  <a:spLocks noChangeAspect="1" noChangeArrowheads="1"/>
                </p:cNvSpPr>
                <p:nvPr/>
              </p:nvSpPr>
              <p:spPr bwMode="auto">
                <a:xfrm>
                  <a:off x="4098" y="2043"/>
                  <a:ext cx="29" cy="47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54" name="Rectangle 89"/>
                <p:cNvSpPr>
                  <a:spLocks noChangeAspect="1" noChangeArrowheads="1"/>
                </p:cNvSpPr>
                <p:nvPr/>
              </p:nvSpPr>
              <p:spPr bwMode="auto">
                <a:xfrm>
                  <a:off x="4127" y="2043"/>
                  <a:ext cx="29" cy="47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55" name="Rectangle 90"/>
                <p:cNvSpPr>
                  <a:spLocks noChangeAspect="1" noChangeArrowheads="1"/>
                </p:cNvSpPr>
                <p:nvPr/>
              </p:nvSpPr>
              <p:spPr bwMode="auto">
                <a:xfrm>
                  <a:off x="4185" y="2043"/>
                  <a:ext cx="29" cy="47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56" name="Rectangle 91"/>
                <p:cNvSpPr>
                  <a:spLocks noChangeAspect="1" noChangeArrowheads="1"/>
                </p:cNvSpPr>
                <p:nvPr/>
              </p:nvSpPr>
              <p:spPr bwMode="auto">
                <a:xfrm>
                  <a:off x="4156" y="2043"/>
                  <a:ext cx="29" cy="47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57" name="Rectangle 92"/>
                <p:cNvSpPr>
                  <a:spLocks noChangeAspect="1" noChangeArrowheads="1"/>
                </p:cNvSpPr>
                <p:nvPr/>
              </p:nvSpPr>
              <p:spPr bwMode="auto">
                <a:xfrm>
                  <a:off x="4214" y="2043"/>
                  <a:ext cx="30" cy="47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58" name="Rectangle 93"/>
                <p:cNvSpPr>
                  <a:spLocks noChangeAspect="1" noChangeArrowheads="1"/>
                </p:cNvSpPr>
                <p:nvPr/>
              </p:nvSpPr>
              <p:spPr bwMode="auto">
                <a:xfrm>
                  <a:off x="4244" y="2043"/>
                  <a:ext cx="28" cy="47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59" name="Rectangle 94"/>
                <p:cNvSpPr>
                  <a:spLocks noChangeAspect="1" noChangeArrowheads="1"/>
                </p:cNvSpPr>
                <p:nvPr/>
              </p:nvSpPr>
              <p:spPr bwMode="auto">
                <a:xfrm>
                  <a:off x="4272" y="2043"/>
                  <a:ext cx="30" cy="47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60" name="Rectangle 95"/>
                <p:cNvSpPr>
                  <a:spLocks noChangeAspect="1" noChangeArrowheads="1"/>
                </p:cNvSpPr>
                <p:nvPr/>
              </p:nvSpPr>
              <p:spPr bwMode="auto">
                <a:xfrm>
                  <a:off x="4302" y="2043"/>
                  <a:ext cx="28" cy="47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61" name="Rectangle 96"/>
                <p:cNvSpPr>
                  <a:spLocks noChangeAspect="1" noChangeArrowheads="1"/>
                </p:cNvSpPr>
                <p:nvPr/>
              </p:nvSpPr>
              <p:spPr bwMode="auto">
                <a:xfrm>
                  <a:off x="4040" y="2122"/>
                  <a:ext cx="29" cy="47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62" name="Rectangle 97"/>
                <p:cNvSpPr>
                  <a:spLocks noChangeAspect="1" noChangeArrowheads="1"/>
                </p:cNvSpPr>
                <p:nvPr/>
              </p:nvSpPr>
              <p:spPr bwMode="auto">
                <a:xfrm>
                  <a:off x="4069" y="2122"/>
                  <a:ext cx="29" cy="47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63" name="Rectangle 98"/>
                <p:cNvSpPr>
                  <a:spLocks noChangeAspect="1" noChangeArrowheads="1"/>
                </p:cNvSpPr>
                <p:nvPr/>
              </p:nvSpPr>
              <p:spPr bwMode="auto">
                <a:xfrm>
                  <a:off x="4098" y="2122"/>
                  <a:ext cx="29" cy="47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64" name="Rectangle 99"/>
                <p:cNvSpPr>
                  <a:spLocks noChangeAspect="1" noChangeArrowheads="1"/>
                </p:cNvSpPr>
                <p:nvPr/>
              </p:nvSpPr>
              <p:spPr bwMode="auto">
                <a:xfrm>
                  <a:off x="4127" y="2122"/>
                  <a:ext cx="29" cy="47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65" name="Rectangle 100"/>
                <p:cNvSpPr>
                  <a:spLocks noChangeAspect="1" noChangeArrowheads="1"/>
                </p:cNvSpPr>
                <p:nvPr/>
              </p:nvSpPr>
              <p:spPr bwMode="auto">
                <a:xfrm>
                  <a:off x="4185" y="2122"/>
                  <a:ext cx="29" cy="47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66" name="Rectangle 101"/>
                <p:cNvSpPr>
                  <a:spLocks noChangeAspect="1" noChangeArrowheads="1"/>
                </p:cNvSpPr>
                <p:nvPr/>
              </p:nvSpPr>
              <p:spPr bwMode="auto">
                <a:xfrm>
                  <a:off x="4156" y="2122"/>
                  <a:ext cx="29" cy="47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67" name="Rectangle 102"/>
                <p:cNvSpPr>
                  <a:spLocks noChangeAspect="1" noChangeArrowheads="1"/>
                </p:cNvSpPr>
                <p:nvPr/>
              </p:nvSpPr>
              <p:spPr bwMode="auto">
                <a:xfrm>
                  <a:off x="4214" y="2122"/>
                  <a:ext cx="30" cy="47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68" name="Rectangle 103"/>
                <p:cNvSpPr>
                  <a:spLocks noChangeAspect="1" noChangeArrowheads="1"/>
                </p:cNvSpPr>
                <p:nvPr/>
              </p:nvSpPr>
              <p:spPr bwMode="auto">
                <a:xfrm>
                  <a:off x="4244" y="2122"/>
                  <a:ext cx="28" cy="47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69" name="Rectangle 104"/>
                <p:cNvSpPr>
                  <a:spLocks noChangeAspect="1" noChangeArrowheads="1"/>
                </p:cNvSpPr>
                <p:nvPr/>
              </p:nvSpPr>
              <p:spPr bwMode="auto">
                <a:xfrm>
                  <a:off x="4272" y="2122"/>
                  <a:ext cx="30" cy="47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70" name="Rectangle 105"/>
                <p:cNvSpPr>
                  <a:spLocks noChangeAspect="1" noChangeArrowheads="1"/>
                </p:cNvSpPr>
                <p:nvPr/>
              </p:nvSpPr>
              <p:spPr bwMode="auto">
                <a:xfrm>
                  <a:off x="4302" y="2122"/>
                  <a:ext cx="28" cy="47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71" name="Rectangle 106"/>
                <p:cNvSpPr>
                  <a:spLocks noChangeAspect="1" noChangeArrowheads="1"/>
                </p:cNvSpPr>
                <p:nvPr/>
              </p:nvSpPr>
              <p:spPr bwMode="auto">
                <a:xfrm>
                  <a:off x="4330" y="2122"/>
                  <a:ext cx="30" cy="47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sp>
              <p:nvSpPr>
                <p:cNvPr id="72" name="Rectangle 107"/>
                <p:cNvSpPr>
                  <a:spLocks noChangeAspect="1" noChangeArrowheads="1"/>
                </p:cNvSpPr>
                <p:nvPr/>
              </p:nvSpPr>
              <p:spPr bwMode="auto">
                <a:xfrm>
                  <a:off x="4330" y="2043"/>
                  <a:ext cx="30" cy="47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rot="10800000" wrap="none" anchor="ctr"/>
                <a:lstStyle/>
                <a:p>
                  <a:pPr>
                    <a:spcBef>
                      <a:spcPct val="20000"/>
                    </a:spcBef>
                  </a:pPr>
                  <a:endParaRPr lang="de-DE" sz="2000">
                    <a:sym typeface="Wingdings" pitchFamily="2" charset="2"/>
                  </a:endParaRPr>
                </a:p>
              </p:txBody>
            </p:sp>
            <p:grpSp>
              <p:nvGrpSpPr>
                <p:cNvPr id="73" name="Group 108"/>
                <p:cNvGrpSpPr>
                  <a:grpSpLocks/>
                </p:cNvGrpSpPr>
                <p:nvPr/>
              </p:nvGrpSpPr>
              <p:grpSpPr bwMode="auto">
                <a:xfrm flipH="1" flipV="1">
                  <a:off x="4009" y="2043"/>
                  <a:ext cx="29" cy="126"/>
                  <a:chOff x="1359" y="3335"/>
                  <a:chExt cx="31" cy="126"/>
                </a:xfrm>
              </p:grpSpPr>
              <p:sp>
                <p:nvSpPr>
                  <p:cNvPr id="74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359" y="3414"/>
                    <a:ext cx="31" cy="47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</p:spPr>
                <p:txBody>
                  <a:bodyPr rot="10800000" wrap="none" anchor="ctr"/>
                  <a:lstStyle/>
                  <a:p>
                    <a:pPr>
                      <a:spcBef>
                        <a:spcPct val="20000"/>
                      </a:spcBef>
                    </a:pPr>
                    <a:endParaRPr lang="de-DE" sz="2000">
                      <a:sym typeface="Wingdings" pitchFamily="2" charset="2"/>
                    </a:endParaRPr>
                  </a:p>
                </p:txBody>
              </p:sp>
              <p:sp>
                <p:nvSpPr>
                  <p:cNvPr id="75" name="Rectangle 11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359" y="3335"/>
                    <a:ext cx="31" cy="47"/>
                  </a:xfrm>
                  <a:prstGeom prst="rect">
                    <a:avLst/>
                  </a:prstGeom>
                  <a:solidFill>
                    <a:srgbClr val="FF0000"/>
                  </a:solidFill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</p:spPr>
                <p:txBody>
                  <a:bodyPr rot="10800000" wrap="none" anchor="ctr"/>
                  <a:lstStyle/>
                  <a:p>
                    <a:pPr>
                      <a:spcBef>
                        <a:spcPct val="20000"/>
                      </a:spcBef>
                    </a:pPr>
                    <a:endParaRPr lang="de-DE" sz="2000">
                      <a:sym typeface="Wingdings" pitchFamily="2" charset="2"/>
                    </a:endParaRPr>
                  </a:p>
                </p:txBody>
              </p:sp>
            </p:grpSp>
          </p:grpSp>
          <p:sp>
            <p:nvSpPr>
              <p:cNvPr id="17" name="Rectangle 111"/>
              <p:cNvSpPr>
                <a:spLocks noChangeAspect="1" noChangeArrowheads="1"/>
              </p:cNvSpPr>
              <p:nvPr/>
            </p:nvSpPr>
            <p:spPr bwMode="auto">
              <a:xfrm>
                <a:off x="6007100" y="2283716"/>
                <a:ext cx="223837" cy="79375"/>
              </a:xfrm>
              <a:prstGeom prst="rect">
                <a:avLst/>
              </a:prstGeom>
              <a:solidFill>
                <a:srgbClr val="00FF00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sp>
            <p:nvSpPr>
              <p:cNvPr id="18" name="Rectangle 112"/>
              <p:cNvSpPr>
                <a:spLocks noChangeAspect="1" noChangeArrowheads="1"/>
              </p:cNvSpPr>
              <p:nvPr/>
            </p:nvSpPr>
            <p:spPr bwMode="auto">
              <a:xfrm>
                <a:off x="7805738" y="2282128"/>
                <a:ext cx="363537" cy="93663"/>
              </a:xfrm>
              <a:prstGeom prst="rect">
                <a:avLst/>
              </a:prstGeom>
              <a:solidFill>
                <a:srgbClr val="00FF00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grpSp>
            <p:nvGrpSpPr>
              <p:cNvPr id="19" name="Group 113"/>
              <p:cNvGrpSpPr>
                <a:grpSpLocks/>
              </p:cNvGrpSpPr>
              <p:nvPr/>
            </p:nvGrpSpPr>
            <p:grpSpPr bwMode="auto">
              <a:xfrm>
                <a:off x="7732713" y="2244028"/>
                <a:ext cx="725487" cy="173038"/>
                <a:chOff x="5088" y="2045"/>
                <a:chExt cx="478" cy="109"/>
              </a:xfrm>
            </p:grpSpPr>
            <p:sp>
              <p:nvSpPr>
                <p:cNvPr id="26" name="Freeform 114"/>
                <p:cNvSpPr>
                  <a:spLocks noChangeAspect="1"/>
                </p:cNvSpPr>
                <p:nvPr/>
              </p:nvSpPr>
              <p:spPr bwMode="auto">
                <a:xfrm flipH="1" flipV="1">
                  <a:off x="5321" y="2045"/>
                  <a:ext cx="245" cy="109"/>
                </a:xfrm>
                <a:custGeom>
                  <a:avLst/>
                  <a:gdLst>
                    <a:gd name="T0" fmla="*/ 0 w 654"/>
                    <a:gd name="T1" fmla="*/ 0 h 268"/>
                    <a:gd name="T2" fmla="*/ 0 w 654"/>
                    <a:gd name="T3" fmla="*/ 0 h 268"/>
                    <a:gd name="T4" fmla="*/ 0 w 654"/>
                    <a:gd name="T5" fmla="*/ 0 h 268"/>
                    <a:gd name="T6" fmla="*/ 0 w 654"/>
                    <a:gd name="T7" fmla="*/ 0 h 268"/>
                    <a:gd name="T8" fmla="*/ 0 w 654"/>
                    <a:gd name="T9" fmla="*/ 0 h 268"/>
                    <a:gd name="T10" fmla="*/ 0 w 654"/>
                    <a:gd name="T11" fmla="*/ 0 h 268"/>
                    <a:gd name="T12" fmla="*/ 0 w 654"/>
                    <a:gd name="T13" fmla="*/ 0 h 268"/>
                    <a:gd name="T14" fmla="*/ 0 w 654"/>
                    <a:gd name="T15" fmla="*/ 0 h 268"/>
                    <a:gd name="T16" fmla="*/ 0 w 654"/>
                    <a:gd name="T17" fmla="*/ 0 h 2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54"/>
                    <a:gd name="T28" fmla="*/ 0 h 268"/>
                    <a:gd name="T29" fmla="*/ 654 w 654"/>
                    <a:gd name="T30" fmla="*/ 268 h 2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54" h="268">
                      <a:moveTo>
                        <a:pt x="0" y="159"/>
                      </a:moveTo>
                      <a:cubicBezTo>
                        <a:pt x="28" y="81"/>
                        <a:pt x="57" y="3"/>
                        <a:pt x="84" y="21"/>
                      </a:cubicBezTo>
                      <a:cubicBezTo>
                        <a:pt x="111" y="39"/>
                        <a:pt x="134" y="266"/>
                        <a:pt x="162" y="267"/>
                      </a:cubicBezTo>
                      <a:cubicBezTo>
                        <a:pt x="190" y="268"/>
                        <a:pt x="225" y="27"/>
                        <a:pt x="252" y="27"/>
                      </a:cubicBezTo>
                      <a:cubicBezTo>
                        <a:pt x="279" y="27"/>
                        <a:pt x="298" y="268"/>
                        <a:pt x="324" y="267"/>
                      </a:cubicBezTo>
                      <a:cubicBezTo>
                        <a:pt x="350" y="266"/>
                        <a:pt x="381" y="21"/>
                        <a:pt x="408" y="21"/>
                      </a:cubicBezTo>
                      <a:cubicBezTo>
                        <a:pt x="435" y="21"/>
                        <a:pt x="459" y="268"/>
                        <a:pt x="486" y="267"/>
                      </a:cubicBezTo>
                      <a:cubicBezTo>
                        <a:pt x="513" y="266"/>
                        <a:pt x="542" y="30"/>
                        <a:pt x="570" y="15"/>
                      </a:cubicBezTo>
                      <a:cubicBezTo>
                        <a:pt x="598" y="0"/>
                        <a:pt x="642" y="150"/>
                        <a:pt x="654" y="177"/>
                      </a:cubicBezTo>
                    </a:path>
                  </a:pathLst>
                </a:custGeom>
                <a:noFill/>
                <a:ln w="12700">
                  <a:solidFill>
                    <a:srgbClr val="00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27" name="Freeform 115"/>
                <p:cNvSpPr>
                  <a:spLocks noChangeAspect="1"/>
                </p:cNvSpPr>
                <p:nvPr/>
              </p:nvSpPr>
              <p:spPr bwMode="auto">
                <a:xfrm>
                  <a:off x="5088" y="2045"/>
                  <a:ext cx="245" cy="109"/>
                </a:xfrm>
                <a:custGeom>
                  <a:avLst/>
                  <a:gdLst>
                    <a:gd name="T0" fmla="*/ 0 w 654"/>
                    <a:gd name="T1" fmla="*/ 0 h 268"/>
                    <a:gd name="T2" fmla="*/ 0 w 654"/>
                    <a:gd name="T3" fmla="*/ 0 h 268"/>
                    <a:gd name="T4" fmla="*/ 0 w 654"/>
                    <a:gd name="T5" fmla="*/ 0 h 268"/>
                    <a:gd name="T6" fmla="*/ 0 w 654"/>
                    <a:gd name="T7" fmla="*/ 0 h 268"/>
                    <a:gd name="T8" fmla="*/ 0 w 654"/>
                    <a:gd name="T9" fmla="*/ 0 h 268"/>
                    <a:gd name="T10" fmla="*/ 0 w 654"/>
                    <a:gd name="T11" fmla="*/ 0 h 268"/>
                    <a:gd name="T12" fmla="*/ 0 w 654"/>
                    <a:gd name="T13" fmla="*/ 0 h 268"/>
                    <a:gd name="T14" fmla="*/ 0 w 654"/>
                    <a:gd name="T15" fmla="*/ 0 h 268"/>
                    <a:gd name="T16" fmla="*/ 0 w 654"/>
                    <a:gd name="T17" fmla="*/ 0 h 2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54"/>
                    <a:gd name="T28" fmla="*/ 0 h 268"/>
                    <a:gd name="T29" fmla="*/ 654 w 654"/>
                    <a:gd name="T30" fmla="*/ 268 h 2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54" h="268">
                      <a:moveTo>
                        <a:pt x="0" y="159"/>
                      </a:moveTo>
                      <a:cubicBezTo>
                        <a:pt x="28" y="81"/>
                        <a:pt x="57" y="3"/>
                        <a:pt x="84" y="21"/>
                      </a:cubicBezTo>
                      <a:cubicBezTo>
                        <a:pt x="111" y="39"/>
                        <a:pt x="134" y="266"/>
                        <a:pt x="162" y="267"/>
                      </a:cubicBezTo>
                      <a:cubicBezTo>
                        <a:pt x="190" y="268"/>
                        <a:pt x="225" y="27"/>
                        <a:pt x="252" y="27"/>
                      </a:cubicBezTo>
                      <a:cubicBezTo>
                        <a:pt x="279" y="27"/>
                        <a:pt x="298" y="268"/>
                        <a:pt x="324" y="267"/>
                      </a:cubicBezTo>
                      <a:cubicBezTo>
                        <a:pt x="350" y="266"/>
                        <a:pt x="381" y="21"/>
                        <a:pt x="408" y="21"/>
                      </a:cubicBezTo>
                      <a:cubicBezTo>
                        <a:pt x="435" y="21"/>
                        <a:pt x="459" y="268"/>
                        <a:pt x="486" y="267"/>
                      </a:cubicBezTo>
                      <a:cubicBezTo>
                        <a:pt x="513" y="266"/>
                        <a:pt x="542" y="30"/>
                        <a:pt x="570" y="15"/>
                      </a:cubicBezTo>
                      <a:cubicBezTo>
                        <a:pt x="598" y="0"/>
                        <a:pt x="642" y="150"/>
                        <a:pt x="654" y="177"/>
                      </a:cubicBezTo>
                    </a:path>
                  </a:pathLst>
                </a:custGeom>
                <a:noFill/>
                <a:ln w="12700">
                  <a:solidFill>
                    <a:srgbClr val="00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rot="10800000" wrap="none" anchor="ctr"/>
                <a:lstStyle/>
                <a:p>
                  <a:endParaRPr lang="de-DE"/>
                </a:p>
              </p:txBody>
            </p:sp>
          </p:grpSp>
          <p:sp>
            <p:nvSpPr>
              <p:cNvPr id="20" name="Line 117"/>
              <p:cNvSpPr>
                <a:spLocks noChangeShapeType="1"/>
              </p:cNvSpPr>
              <p:nvPr/>
            </p:nvSpPr>
            <p:spPr bwMode="auto">
              <a:xfrm>
                <a:off x="8270875" y="2329753"/>
                <a:ext cx="392112" cy="1412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1" name="Line 118"/>
              <p:cNvSpPr>
                <a:spLocks noChangeShapeType="1"/>
              </p:cNvSpPr>
              <p:nvPr/>
            </p:nvSpPr>
            <p:spPr bwMode="auto">
              <a:xfrm>
                <a:off x="8464550" y="2399603"/>
                <a:ext cx="211137" cy="47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2" name="Line 119"/>
              <p:cNvSpPr>
                <a:spLocks noChangeShapeType="1"/>
              </p:cNvSpPr>
              <p:nvPr/>
            </p:nvSpPr>
            <p:spPr bwMode="auto">
              <a:xfrm flipV="1">
                <a:off x="8464550" y="2329753"/>
                <a:ext cx="217487" cy="650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3" name="Line 120"/>
              <p:cNvSpPr>
                <a:spLocks noChangeShapeType="1"/>
              </p:cNvSpPr>
              <p:nvPr/>
            </p:nvSpPr>
            <p:spPr bwMode="auto">
              <a:xfrm flipV="1">
                <a:off x="8266113" y="2224978"/>
                <a:ext cx="379412" cy="1031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4" name="Line 121"/>
              <p:cNvSpPr>
                <a:spLocks noChangeShapeType="1"/>
              </p:cNvSpPr>
              <p:nvPr/>
            </p:nvSpPr>
            <p:spPr bwMode="auto">
              <a:xfrm flipV="1">
                <a:off x="8337550" y="2147191"/>
                <a:ext cx="298450" cy="16033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5" name="Rectangle 123"/>
              <p:cNvSpPr>
                <a:spLocks noChangeAspect="1" noChangeArrowheads="1"/>
              </p:cNvSpPr>
              <p:nvPr/>
            </p:nvSpPr>
            <p:spPr bwMode="auto">
              <a:xfrm>
                <a:off x="5273675" y="2213866"/>
                <a:ext cx="690562" cy="225425"/>
              </a:xfrm>
              <a:prstGeom prst="rect">
                <a:avLst/>
              </a:prstGeom>
              <a:solidFill>
                <a:srgbClr val="CC99FF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</p:grpSp>
        <p:sp>
          <p:nvSpPr>
            <p:cNvPr id="78" name="Line 37"/>
            <p:cNvSpPr>
              <a:spLocks noChangeShapeType="1"/>
            </p:cNvSpPr>
            <p:nvPr/>
          </p:nvSpPr>
          <p:spPr bwMode="auto">
            <a:xfrm rot="10800000" flipH="1">
              <a:off x="5027613" y="3411538"/>
              <a:ext cx="185737" cy="16986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9" name="Group 46"/>
            <p:cNvGrpSpPr>
              <a:grpSpLocks noChangeAspect="1"/>
            </p:cNvGrpSpPr>
            <p:nvPr/>
          </p:nvGrpSpPr>
          <p:grpSpPr bwMode="auto">
            <a:xfrm rot="9364650" flipV="1">
              <a:off x="5067300" y="3294063"/>
              <a:ext cx="74613" cy="438150"/>
              <a:chOff x="2790" y="3240"/>
              <a:chExt cx="56" cy="332"/>
            </a:xfrm>
          </p:grpSpPr>
          <p:sp>
            <p:nvSpPr>
              <p:cNvPr id="80" name="AutoShape 47"/>
              <p:cNvSpPr>
                <a:spLocks noChangeAspect="1" noChangeArrowheads="1"/>
              </p:cNvSpPr>
              <p:nvPr/>
            </p:nvSpPr>
            <p:spPr bwMode="auto">
              <a:xfrm>
                <a:off x="2790" y="3240"/>
                <a:ext cx="56" cy="13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629 w 21600"/>
                  <a:gd name="T13" fmla="*/ 4582 h 21600"/>
                  <a:gd name="T14" fmla="*/ 16971 w 21600"/>
                  <a:gd name="T15" fmla="*/ 17182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81" name="AutoShape 48"/>
              <p:cNvSpPr>
                <a:spLocks noChangeAspect="1" noChangeArrowheads="1"/>
              </p:cNvSpPr>
              <p:nvPr/>
            </p:nvSpPr>
            <p:spPr bwMode="auto">
              <a:xfrm flipV="1">
                <a:off x="2790" y="3440"/>
                <a:ext cx="56" cy="13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629 w 21600"/>
                  <a:gd name="T13" fmla="*/ 4582 h 21600"/>
                  <a:gd name="T14" fmla="*/ 16971 w 21600"/>
                  <a:gd name="T15" fmla="*/ 17182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rot="10800000" wrap="none" anchor="ctr"/>
              <a:lstStyle/>
              <a:p>
                <a:endParaRPr lang="de-DE"/>
              </a:p>
            </p:txBody>
          </p:sp>
        </p:grpSp>
        <p:sp>
          <p:nvSpPr>
            <p:cNvPr id="82" name="Freeform 51"/>
            <p:cNvSpPr>
              <a:spLocks/>
            </p:cNvSpPr>
            <p:nvPr/>
          </p:nvSpPr>
          <p:spPr bwMode="auto">
            <a:xfrm rot="10800000" flipV="1">
              <a:off x="5141913" y="3341688"/>
              <a:ext cx="95250" cy="206375"/>
            </a:xfrm>
            <a:custGeom>
              <a:avLst/>
              <a:gdLst>
                <a:gd name="T0" fmla="*/ 0 w 143"/>
                <a:gd name="T1" fmla="*/ 0 h 130"/>
                <a:gd name="T2" fmla="*/ 0 w 143"/>
                <a:gd name="T3" fmla="*/ 2147483647 h 130"/>
                <a:gd name="T4" fmla="*/ 0 w 143"/>
                <a:gd name="T5" fmla="*/ 2147483647 h 130"/>
                <a:gd name="T6" fmla="*/ 0 w 143"/>
                <a:gd name="T7" fmla="*/ 2147483647 h 130"/>
                <a:gd name="T8" fmla="*/ 0 w 143"/>
                <a:gd name="T9" fmla="*/ 0 h 130"/>
                <a:gd name="T10" fmla="*/ 0 w 143"/>
                <a:gd name="T11" fmla="*/ 0 h 1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3"/>
                <a:gd name="T19" fmla="*/ 0 h 130"/>
                <a:gd name="T20" fmla="*/ 143 w 143"/>
                <a:gd name="T21" fmla="*/ 130 h 1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3" h="130">
                  <a:moveTo>
                    <a:pt x="0" y="0"/>
                  </a:moveTo>
                  <a:lnTo>
                    <a:pt x="0" y="130"/>
                  </a:lnTo>
                  <a:lnTo>
                    <a:pt x="78" y="130"/>
                  </a:lnTo>
                  <a:lnTo>
                    <a:pt x="142" y="72"/>
                  </a:lnTo>
                  <a:lnTo>
                    <a:pt x="1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3" name="Line 12"/>
            <p:cNvSpPr>
              <a:spLocks noChangeShapeType="1"/>
            </p:cNvSpPr>
            <p:nvPr/>
          </p:nvSpPr>
          <p:spPr bwMode="auto">
            <a:xfrm rot="10800000" flipH="1" flipV="1">
              <a:off x="431800" y="3397250"/>
              <a:ext cx="0" cy="6508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84" name="Line 14"/>
            <p:cNvSpPr>
              <a:spLocks noChangeShapeType="1"/>
            </p:cNvSpPr>
            <p:nvPr/>
          </p:nvSpPr>
          <p:spPr bwMode="auto">
            <a:xfrm rot="10800000" flipH="1" flipV="1">
              <a:off x="569913" y="3573463"/>
              <a:ext cx="4410075" cy="79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5" name="AutoShape 15"/>
            <p:cNvSpPr>
              <a:spLocks noChangeArrowheads="1"/>
            </p:cNvSpPr>
            <p:nvPr/>
          </p:nvSpPr>
          <p:spPr bwMode="auto">
            <a:xfrm rot="10800000" flipH="1">
              <a:off x="293688" y="3459163"/>
              <a:ext cx="276225" cy="236537"/>
            </a:xfrm>
            <a:prstGeom prst="roundRect">
              <a:avLst>
                <a:gd name="adj" fmla="val 16667"/>
              </a:avLst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grpSp>
          <p:nvGrpSpPr>
            <p:cNvPr id="86" name="Group 16"/>
            <p:cNvGrpSpPr>
              <a:grpSpLocks/>
            </p:cNvGrpSpPr>
            <p:nvPr/>
          </p:nvGrpSpPr>
          <p:grpSpPr bwMode="auto">
            <a:xfrm rot="10800000" flipV="1">
              <a:off x="2908300" y="3438525"/>
              <a:ext cx="388938" cy="282575"/>
              <a:chOff x="3345" y="3309"/>
              <a:chExt cx="270" cy="178"/>
            </a:xfrm>
          </p:grpSpPr>
          <p:sp>
            <p:nvSpPr>
              <p:cNvPr id="87" name="Line 17"/>
              <p:cNvSpPr>
                <a:spLocks noChangeShapeType="1"/>
              </p:cNvSpPr>
              <p:nvPr/>
            </p:nvSpPr>
            <p:spPr bwMode="auto">
              <a:xfrm flipH="1">
                <a:off x="3520" y="3400"/>
                <a:ext cx="75" cy="57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" name="Line 18"/>
              <p:cNvSpPr>
                <a:spLocks noChangeShapeType="1"/>
              </p:cNvSpPr>
              <p:nvPr/>
            </p:nvSpPr>
            <p:spPr bwMode="auto">
              <a:xfrm flipH="1" flipV="1">
                <a:off x="3452" y="3360"/>
                <a:ext cx="68" cy="9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" name="Line 19"/>
              <p:cNvSpPr>
                <a:spLocks noChangeShapeType="1"/>
              </p:cNvSpPr>
              <p:nvPr/>
            </p:nvSpPr>
            <p:spPr bwMode="auto">
              <a:xfrm flipH="1">
                <a:off x="3368" y="3346"/>
                <a:ext cx="68" cy="6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" name="Rectangle 20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580" y="3371"/>
                <a:ext cx="35" cy="58"/>
              </a:xfrm>
              <a:prstGeom prst="rect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sp>
            <p:nvSpPr>
              <p:cNvPr id="91" name="Rectangle 21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502" y="3429"/>
                <a:ext cx="35" cy="58"/>
              </a:xfrm>
              <a:prstGeom prst="rect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sp>
            <p:nvSpPr>
              <p:cNvPr id="92" name="Rectangle 22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420" y="3309"/>
                <a:ext cx="35" cy="58"/>
              </a:xfrm>
              <a:prstGeom prst="rect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sp>
            <p:nvSpPr>
              <p:cNvPr id="93" name="Rectangle 23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345" y="3371"/>
                <a:ext cx="35" cy="58"/>
              </a:xfrm>
              <a:prstGeom prst="rect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</p:grpSp>
        <p:grpSp>
          <p:nvGrpSpPr>
            <p:cNvPr id="94" name="Group 24"/>
            <p:cNvGrpSpPr>
              <a:grpSpLocks/>
            </p:cNvGrpSpPr>
            <p:nvPr/>
          </p:nvGrpSpPr>
          <p:grpSpPr bwMode="auto">
            <a:xfrm rot="10800000" flipH="1">
              <a:off x="1419225" y="3527425"/>
              <a:ext cx="390525" cy="184150"/>
              <a:chOff x="1337" y="2168"/>
              <a:chExt cx="270" cy="116"/>
            </a:xfrm>
          </p:grpSpPr>
          <p:sp>
            <p:nvSpPr>
              <p:cNvPr id="95" name="Line 25"/>
              <p:cNvSpPr>
                <a:spLocks noChangeShapeType="1"/>
              </p:cNvSpPr>
              <p:nvPr/>
            </p:nvSpPr>
            <p:spPr bwMode="auto">
              <a:xfrm flipV="1">
                <a:off x="1357" y="2198"/>
                <a:ext cx="75" cy="57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" name="Line 26"/>
              <p:cNvSpPr>
                <a:spLocks noChangeShapeType="1"/>
              </p:cNvSpPr>
              <p:nvPr/>
            </p:nvSpPr>
            <p:spPr bwMode="auto">
              <a:xfrm flipH="1">
                <a:off x="1421" y="2208"/>
                <a:ext cx="10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" name="Line 27"/>
              <p:cNvSpPr>
                <a:spLocks noChangeShapeType="1"/>
              </p:cNvSpPr>
              <p:nvPr/>
            </p:nvSpPr>
            <p:spPr bwMode="auto">
              <a:xfrm>
                <a:off x="1516" y="2203"/>
                <a:ext cx="74" cy="5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" name="Rectangle 28"/>
              <p:cNvSpPr>
                <a:spLocks noChangeAspect="1" noChangeArrowheads="1"/>
              </p:cNvSpPr>
              <p:nvPr/>
            </p:nvSpPr>
            <p:spPr bwMode="auto">
              <a:xfrm>
                <a:off x="1337" y="2226"/>
                <a:ext cx="35" cy="58"/>
              </a:xfrm>
              <a:prstGeom prst="rect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sp>
            <p:nvSpPr>
              <p:cNvPr id="99" name="Rectangle 29"/>
              <p:cNvSpPr>
                <a:spLocks noChangeAspect="1" noChangeArrowheads="1"/>
              </p:cNvSpPr>
              <p:nvPr/>
            </p:nvSpPr>
            <p:spPr bwMode="auto">
              <a:xfrm>
                <a:off x="1415" y="2168"/>
                <a:ext cx="35" cy="58"/>
              </a:xfrm>
              <a:prstGeom prst="rect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sp>
            <p:nvSpPr>
              <p:cNvPr id="100" name="Rectangle 30"/>
              <p:cNvSpPr>
                <a:spLocks noChangeAspect="1" noChangeArrowheads="1"/>
              </p:cNvSpPr>
              <p:nvPr/>
            </p:nvSpPr>
            <p:spPr bwMode="auto">
              <a:xfrm>
                <a:off x="1493" y="2168"/>
                <a:ext cx="35" cy="58"/>
              </a:xfrm>
              <a:prstGeom prst="rect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sp>
            <p:nvSpPr>
              <p:cNvPr id="101" name="Rectangle 31"/>
              <p:cNvSpPr>
                <a:spLocks noChangeAspect="1" noChangeArrowheads="1"/>
              </p:cNvSpPr>
              <p:nvPr/>
            </p:nvSpPr>
            <p:spPr bwMode="auto">
              <a:xfrm>
                <a:off x="1572" y="2226"/>
                <a:ext cx="35" cy="58"/>
              </a:xfrm>
              <a:prstGeom prst="rect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</p:grpSp>
        <p:grpSp>
          <p:nvGrpSpPr>
            <p:cNvPr id="102" name="Group 40"/>
            <p:cNvGrpSpPr>
              <a:grpSpLocks noChangeAspect="1"/>
            </p:cNvGrpSpPr>
            <p:nvPr/>
          </p:nvGrpSpPr>
          <p:grpSpPr bwMode="auto">
            <a:xfrm rot="10800000" flipV="1">
              <a:off x="4664075" y="3365500"/>
              <a:ext cx="74613" cy="438150"/>
              <a:chOff x="2790" y="3240"/>
              <a:chExt cx="56" cy="332"/>
            </a:xfrm>
          </p:grpSpPr>
          <p:sp>
            <p:nvSpPr>
              <p:cNvPr id="103" name="AutoShape 41"/>
              <p:cNvSpPr>
                <a:spLocks noChangeAspect="1" noChangeArrowheads="1"/>
              </p:cNvSpPr>
              <p:nvPr/>
            </p:nvSpPr>
            <p:spPr bwMode="auto">
              <a:xfrm>
                <a:off x="2790" y="3240"/>
                <a:ext cx="56" cy="13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629 w 21600"/>
                  <a:gd name="T13" fmla="*/ 4582 h 21600"/>
                  <a:gd name="T14" fmla="*/ 16971 w 21600"/>
                  <a:gd name="T15" fmla="*/ 17182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04" name="AutoShape 42"/>
              <p:cNvSpPr>
                <a:spLocks noChangeAspect="1" noChangeArrowheads="1"/>
              </p:cNvSpPr>
              <p:nvPr/>
            </p:nvSpPr>
            <p:spPr bwMode="auto">
              <a:xfrm flipV="1">
                <a:off x="2790" y="3440"/>
                <a:ext cx="56" cy="13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629 w 21600"/>
                  <a:gd name="T13" fmla="*/ 4582 h 21600"/>
                  <a:gd name="T14" fmla="*/ 16971 w 21600"/>
                  <a:gd name="T15" fmla="*/ 17182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rot="10800000" wrap="none" anchor="ctr"/>
              <a:lstStyle/>
              <a:p>
                <a:endParaRPr lang="de-DE"/>
              </a:p>
            </p:txBody>
          </p:sp>
        </p:grpSp>
        <p:grpSp>
          <p:nvGrpSpPr>
            <p:cNvPr id="105" name="Group 43"/>
            <p:cNvGrpSpPr>
              <a:grpSpLocks noChangeAspect="1"/>
            </p:cNvGrpSpPr>
            <p:nvPr/>
          </p:nvGrpSpPr>
          <p:grpSpPr bwMode="auto">
            <a:xfrm rot="10800000" flipV="1">
              <a:off x="4854575" y="3365500"/>
              <a:ext cx="74613" cy="438150"/>
              <a:chOff x="2790" y="3240"/>
              <a:chExt cx="56" cy="332"/>
            </a:xfrm>
          </p:grpSpPr>
          <p:sp>
            <p:nvSpPr>
              <p:cNvPr id="106" name="AutoShape 44"/>
              <p:cNvSpPr>
                <a:spLocks noChangeAspect="1" noChangeArrowheads="1"/>
              </p:cNvSpPr>
              <p:nvPr/>
            </p:nvSpPr>
            <p:spPr bwMode="auto">
              <a:xfrm>
                <a:off x="2790" y="3240"/>
                <a:ext cx="56" cy="13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629 w 21600"/>
                  <a:gd name="T13" fmla="*/ 4582 h 21600"/>
                  <a:gd name="T14" fmla="*/ 16971 w 21600"/>
                  <a:gd name="T15" fmla="*/ 17182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07" name="AutoShape 45"/>
              <p:cNvSpPr>
                <a:spLocks noChangeAspect="1" noChangeArrowheads="1"/>
              </p:cNvSpPr>
              <p:nvPr/>
            </p:nvSpPr>
            <p:spPr bwMode="auto">
              <a:xfrm flipV="1">
                <a:off x="2790" y="3440"/>
                <a:ext cx="56" cy="13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629 w 21600"/>
                  <a:gd name="T13" fmla="*/ 4582 h 21600"/>
                  <a:gd name="T14" fmla="*/ 16971 w 21600"/>
                  <a:gd name="T15" fmla="*/ 17182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rot="10800000" wrap="none" anchor="ctr"/>
              <a:lstStyle/>
              <a:p>
                <a:endParaRPr lang="de-DE"/>
              </a:p>
            </p:txBody>
          </p:sp>
        </p:grpSp>
        <p:grpSp>
          <p:nvGrpSpPr>
            <p:cNvPr id="108" name="Group 52"/>
            <p:cNvGrpSpPr>
              <a:grpSpLocks/>
            </p:cNvGrpSpPr>
            <p:nvPr/>
          </p:nvGrpSpPr>
          <p:grpSpPr bwMode="auto">
            <a:xfrm rot="10800000" flipH="1">
              <a:off x="2154238" y="3462338"/>
              <a:ext cx="676275" cy="230187"/>
              <a:chOff x="1656" y="2172"/>
              <a:chExt cx="639" cy="169"/>
            </a:xfrm>
          </p:grpSpPr>
          <p:sp>
            <p:nvSpPr>
              <p:cNvPr id="109" name="AutoShape 53"/>
              <p:cNvSpPr>
                <a:spLocks noChangeAspect="1" noChangeArrowheads="1"/>
              </p:cNvSpPr>
              <p:nvPr/>
            </p:nvSpPr>
            <p:spPr bwMode="auto">
              <a:xfrm>
                <a:off x="1656" y="2172"/>
                <a:ext cx="639" cy="169"/>
              </a:xfrm>
              <a:prstGeom prst="roundRect">
                <a:avLst>
                  <a:gd name="adj" fmla="val 16667"/>
                </a:avLst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sp>
            <p:nvSpPr>
              <p:cNvPr id="110" name="Rectangle 54"/>
              <p:cNvSpPr>
                <a:spLocks noChangeAspect="1" noChangeArrowheads="1"/>
              </p:cNvSpPr>
              <p:nvPr/>
            </p:nvSpPr>
            <p:spPr bwMode="auto">
              <a:xfrm>
                <a:off x="1708" y="2226"/>
                <a:ext cx="258" cy="55"/>
              </a:xfrm>
              <a:prstGeom prst="rect">
                <a:avLst/>
              </a:prstGeom>
              <a:solidFill>
                <a:srgbClr val="6699FF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sp>
            <p:nvSpPr>
              <p:cNvPr id="111" name="Rectangle 55"/>
              <p:cNvSpPr>
                <a:spLocks noChangeAspect="1" noChangeArrowheads="1"/>
              </p:cNvSpPr>
              <p:nvPr/>
            </p:nvSpPr>
            <p:spPr bwMode="auto">
              <a:xfrm>
                <a:off x="1986" y="2226"/>
                <a:ext cx="258" cy="55"/>
              </a:xfrm>
              <a:prstGeom prst="rect">
                <a:avLst/>
              </a:prstGeom>
              <a:solidFill>
                <a:srgbClr val="6699FF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</p:grpSp>
        <p:grpSp>
          <p:nvGrpSpPr>
            <p:cNvPr id="112" name="Group 56"/>
            <p:cNvGrpSpPr>
              <a:grpSpLocks/>
            </p:cNvGrpSpPr>
            <p:nvPr/>
          </p:nvGrpSpPr>
          <p:grpSpPr bwMode="auto">
            <a:xfrm rot="10800000" flipH="1">
              <a:off x="693738" y="3455988"/>
              <a:ext cx="342900" cy="220662"/>
              <a:chOff x="624" y="1929"/>
              <a:chExt cx="221" cy="139"/>
            </a:xfrm>
          </p:grpSpPr>
          <p:sp>
            <p:nvSpPr>
              <p:cNvPr id="113" name="AutoShape 57"/>
              <p:cNvSpPr>
                <a:spLocks noChangeAspect="1" noChangeArrowheads="1"/>
              </p:cNvSpPr>
              <p:nvPr/>
            </p:nvSpPr>
            <p:spPr bwMode="auto">
              <a:xfrm>
                <a:off x="624" y="1929"/>
                <a:ext cx="221" cy="139"/>
              </a:xfrm>
              <a:prstGeom prst="roundRect">
                <a:avLst>
                  <a:gd name="adj" fmla="val 16667"/>
                </a:avLst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sp>
            <p:nvSpPr>
              <p:cNvPr id="114" name="Rectangle 58"/>
              <p:cNvSpPr>
                <a:spLocks noChangeAspect="1" noChangeArrowheads="1"/>
              </p:cNvSpPr>
              <p:nvPr/>
            </p:nvSpPr>
            <p:spPr bwMode="auto">
              <a:xfrm>
                <a:off x="642" y="1973"/>
                <a:ext cx="186" cy="46"/>
              </a:xfrm>
              <a:prstGeom prst="rect">
                <a:avLst/>
              </a:prstGeom>
              <a:solidFill>
                <a:srgbClr val="6699FF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</p:grpSp>
        <p:sp>
          <p:nvSpPr>
            <p:cNvPr id="115" name="AutoShape 59"/>
            <p:cNvSpPr>
              <a:spLocks noChangeArrowheads="1"/>
            </p:cNvSpPr>
            <p:nvPr/>
          </p:nvSpPr>
          <p:spPr bwMode="auto">
            <a:xfrm rot="10800000" flipH="1">
              <a:off x="293688" y="3257550"/>
              <a:ext cx="276225" cy="150813"/>
            </a:xfrm>
            <a:prstGeom prst="roundRect">
              <a:avLst>
                <a:gd name="adj" fmla="val 16667"/>
              </a:avLst>
            </a:prstGeom>
            <a:solidFill>
              <a:srgbClr val="6699FF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grpSp>
          <p:nvGrpSpPr>
            <p:cNvPr id="116" name="Group 126"/>
            <p:cNvGrpSpPr>
              <a:grpSpLocks/>
            </p:cNvGrpSpPr>
            <p:nvPr/>
          </p:nvGrpSpPr>
          <p:grpSpPr bwMode="auto">
            <a:xfrm rot="10800000" flipH="1">
              <a:off x="3367088" y="3446463"/>
              <a:ext cx="1244600" cy="230187"/>
              <a:chOff x="2091" y="3104"/>
              <a:chExt cx="765" cy="145"/>
            </a:xfrm>
          </p:grpSpPr>
          <p:sp>
            <p:nvSpPr>
              <p:cNvPr id="117" name="AutoShape 127"/>
              <p:cNvSpPr>
                <a:spLocks noChangeAspect="1" noChangeArrowheads="1"/>
              </p:cNvSpPr>
              <p:nvPr/>
            </p:nvSpPr>
            <p:spPr bwMode="auto">
              <a:xfrm>
                <a:off x="2091" y="3104"/>
                <a:ext cx="765" cy="145"/>
              </a:xfrm>
              <a:prstGeom prst="roundRect">
                <a:avLst>
                  <a:gd name="adj" fmla="val 16667"/>
                </a:avLst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sp>
            <p:nvSpPr>
              <p:cNvPr id="118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2123" y="3152"/>
                <a:ext cx="168" cy="48"/>
              </a:xfrm>
              <a:prstGeom prst="rect">
                <a:avLst/>
              </a:prstGeom>
              <a:solidFill>
                <a:srgbClr val="6699FF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sp>
            <p:nvSpPr>
              <p:cNvPr id="119" name="Rectangle 129"/>
              <p:cNvSpPr>
                <a:spLocks noChangeAspect="1" noChangeArrowheads="1"/>
              </p:cNvSpPr>
              <p:nvPr/>
            </p:nvSpPr>
            <p:spPr bwMode="auto">
              <a:xfrm>
                <a:off x="2304" y="3152"/>
                <a:ext cx="168" cy="48"/>
              </a:xfrm>
              <a:prstGeom prst="rect">
                <a:avLst/>
              </a:prstGeom>
              <a:solidFill>
                <a:srgbClr val="6699FF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sp>
            <p:nvSpPr>
              <p:cNvPr id="120" name="Rectangle 130"/>
              <p:cNvSpPr>
                <a:spLocks noChangeAspect="1" noChangeArrowheads="1"/>
              </p:cNvSpPr>
              <p:nvPr/>
            </p:nvSpPr>
            <p:spPr bwMode="auto">
              <a:xfrm>
                <a:off x="2486" y="3152"/>
                <a:ext cx="167" cy="48"/>
              </a:xfrm>
              <a:prstGeom prst="rect">
                <a:avLst/>
              </a:prstGeom>
              <a:solidFill>
                <a:srgbClr val="6699FF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sp>
            <p:nvSpPr>
              <p:cNvPr id="121" name="Rectangle 131"/>
              <p:cNvSpPr>
                <a:spLocks noChangeAspect="1" noChangeArrowheads="1"/>
              </p:cNvSpPr>
              <p:nvPr/>
            </p:nvSpPr>
            <p:spPr bwMode="auto">
              <a:xfrm>
                <a:off x="2667" y="3153"/>
                <a:ext cx="167" cy="48"/>
              </a:xfrm>
              <a:prstGeom prst="rect">
                <a:avLst/>
              </a:prstGeom>
              <a:solidFill>
                <a:srgbClr val="6699FF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</p:grpSp>
        <p:grpSp>
          <p:nvGrpSpPr>
            <p:cNvPr id="122" name="Group 132"/>
            <p:cNvGrpSpPr>
              <a:grpSpLocks/>
            </p:cNvGrpSpPr>
            <p:nvPr/>
          </p:nvGrpSpPr>
          <p:grpSpPr bwMode="auto">
            <a:xfrm rot="10800000" flipH="1">
              <a:off x="1047750" y="3455988"/>
              <a:ext cx="222250" cy="220662"/>
              <a:chOff x="868" y="2922"/>
              <a:chExt cx="137" cy="139"/>
            </a:xfrm>
          </p:grpSpPr>
          <p:sp>
            <p:nvSpPr>
              <p:cNvPr id="123" name="AutoShape 133"/>
              <p:cNvSpPr>
                <a:spLocks noChangeAspect="1" noChangeArrowheads="1"/>
              </p:cNvSpPr>
              <p:nvPr/>
            </p:nvSpPr>
            <p:spPr bwMode="auto">
              <a:xfrm>
                <a:off x="868" y="2922"/>
                <a:ext cx="137" cy="139"/>
              </a:xfrm>
              <a:prstGeom prst="roundRect">
                <a:avLst>
                  <a:gd name="adj" fmla="val 16667"/>
                </a:avLst>
              </a:prstGeom>
              <a:solidFill>
                <a:srgbClr val="FFFF99"/>
              </a:solidFill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sp>
            <p:nvSpPr>
              <p:cNvPr id="124" name="Rectangle 134"/>
              <p:cNvSpPr>
                <a:spLocks noChangeArrowheads="1"/>
              </p:cNvSpPr>
              <p:nvPr/>
            </p:nvSpPr>
            <p:spPr bwMode="auto">
              <a:xfrm flipH="1">
                <a:off x="899" y="2960"/>
                <a:ext cx="68" cy="57"/>
              </a:xfrm>
              <a:prstGeom prst="rect">
                <a:avLst/>
              </a:prstGeom>
              <a:solidFill>
                <a:srgbClr val="CCFFFF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</p:grpSp>
        <p:sp>
          <p:nvSpPr>
            <p:cNvPr id="125" name="Freeform 39"/>
            <p:cNvSpPr>
              <a:spLocks/>
            </p:cNvSpPr>
            <p:nvPr/>
          </p:nvSpPr>
          <p:spPr bwMode="auto">
            <a:xfrm rot="10800000" flipH="1">
              <a:off x="4948238" y="3476625"/>
              <a:ext cx="95250" cy="206375"/>
            </a:xfrm>
            <a:custGeom>
              <a:avLst/>
              <a:gdLst>
                <a:gd name="T0" fmla="*/ 0 w 143"/>
                <a:gd name="T1" fmla="*/ 0 h 130"/>
                <a:gd name="T2" fmla="*/ 0 w 143"/>
                <a:gd name="T3" fmla="*/ 2147483647 h 130"/>
                <a:gd name="T4" fmla="*/ 0 w 143"/>
                <a:gd name="T5" fmla="*/ 2147483647 h 130"/>
                <a:gd name="T6" fmla="*/ 0 w 143"/>
                <a:gd name="T7" fmla="*/ 2147483647 h 130"/>
                <a:gd name="T8" fmla="*/ 0 w 143"/>
                <a:gd name="T9" fmla="*/ 0 h 130"/>
                <a:gd name="T10" fmla="*/ 0 w 143"/>
                <a:gd name="T11" fmla="*/ 0 h 1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3"/>
                <a:gd name="T19" fmla="*/ 0 h 130"/>
                <a:gd name="T20" fmla="*/ 143 w 143"/>
                <a:gd name="T21" fmla="*/ 130 h 1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3" h="130">
                  <a:moveTo>
                    <a:pt x="0" y="0"/>
                  </a:moveTo>
                  <a:lnTo>
                    <a:pt x="0" y="130"/>
                  </a:lnTo>
                  <a:lnTo>
                    <a:pt x="78" y="130"/>
                  </a:lnTo>
                  <a:lnTo>
                    <a:pt x="142" y="72"/>
                  </a:lnTo>
                  <a:lnTo>
                    <a:pt x="1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/>
            <a:lstStyle/>
            <a:p>
              <a:endParaRPr lang="de-DE"/>
            </a:p>
          </p:txBody>
        </p:sp>
        <p:grpSp>
          <p:nvGrpSpPr>
            <p:cNvPr id="126" name="Group 236"/>
            <p:cNvGrpSpPr>
              <a:grpSpLocks/>
            </p:cNvGrpSpPr>
            <p:nvPr/>
          </p:nvGrpSpPr>
          <p:grpSpPr bwMode="auto">
            <a:xfrm flipV="1">
              <a:off x="4759325" y="3497263"/>
              <a:ext cx="312738" cy="606425"/>
              <a:chOff x="2992" y="1626"/>
              <a:chExt cx="197" cy="375"/>
            </a:xfrm>
          </p:grpSpPr>
          <p:sp>
            <p:nvSpPr>
              <p:cNvPr id="127" name="Line 13"/>
              <p:cNvSpPr>
                <a:spLocks noChangeShapeType="1"/>
              </p:cNvSpPr>
              <p:nvPr/>
            </p:nvSpPr>
            <p:spPr bwMode="auto">
              <a:xfrm rot="10800000" flipH="1">
                <a:off x="3029" y="1626"/>
                <a:ext cx="160" cy="287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8" name="Freeform 38"/>
              <p:cNvSpPr>
                <a:spLocks/>
              </p:cNvSpPr>
              <p:nvPr/>
            </p:nvSpPr>
            <p:spPr bwMode="auto">
              <a:xfrm rot="10800000" flipH="1">
                <a:off x="2992" y="1871"/>
                <a:ext cx="60" cy="130"/>
              </a:xfrm>
              <a:custGeom>
                <a:avLst/>
                <a:gdLst>
                  <a:gd name="T0" fmla="*/ 0 w 143"/>
                  <a:gd name="T1" fmla="*/ 0 h 130"/>
                  <a:gd name="T2" fmla="*/ 0 w 143"/>
                  <a:gd name="T3" fmla="*/ 2147464720 h 130"/>
                  <a:gd name="T4" fmla="*/ 0 w 143"/>
                  <a:gd name="T5" fmla="*/ 2147464720 h 130"/>
                  <a:gd name="T6" fmla="*/ 0 w 143"/>
                  <a:gd name="T7" fmla="*/ 2147464720 h 130"/>
                  <a:gd name="T8" fmla="*/ 0 w 143"/>
                  <a:gd name="T9" fmla="*/ 0 h 130"/>
                  <a:gd name="T10" fmla="*/ 0 w 143"/>
                  <a:gd name="T11" fmla="*/ 0 h 1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3"/>
                  <a:gd name="T19" fmla="*/ 0 h 130"/>
                  <a:gd name="T20" fmla="*/ 143 w 143"/>
                  <a:gd name="T21" fmla="*/ 130 h 1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3" h="130">
                    <a:moveTo>
                      <a:pt x="0" y="0"/>
                    </a:moveTo>
                    <a:lnTo>
                      <a:pt x="0" y="130"/>
                    </a:lnTo>
                    <a:lnTo>
                      <a:pt x="78" y="130"/>
                    </a:lnTo>
                    <a:lnTo>
                      <a:pt x="142" y="72"/>
                    </a:lnTo>
                    <a:lnTo>
                      <a:pt x="14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/>
              <a:lstStyle/>
              <a:p>
                <a:endParaRPr lang="de-DE"/>
              </a:p>
            </p:txBody>
          </p:sp>
        </p:grpSp>
        <p:sp>
          <p:nvSpPr>
            <p:cNvPr id="129" name="Text Box 233"/>
            <p:cNvSpPr txBox="1">
              <a:spLocks noChangeArrowheads="1"/>
            </p:cNvSpPr>
            <p:nvPr/>
          </p:nvSpPr>
          <p:spPr bwMode="auto">
            <a:xfrm flipH="1">
              <a:off x="3697288" y="4140200"/>
              <a:ext cx="1662112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>
                  <a:solidFill>
                    <a:srgbClr val="FF0000"/>
                  </a:solidFill>
                  <a:sym typeface="Wingdings" pitchFamily="2" charset="2"/>
                </a:rPr>
                <a:t>HHG Seed laser</a:t>
              </a:r>
              <a:endParaRPr lang="en-GB">
                <a:solidFill>
                  <a:srgbClr val="FF0000"/>
                </a:solidFill>
                <a:sym typeface="Wingdings" pitchFamily="2" charset="2"/>
              </a:endParaRPr>
            </a:p>
          </p:txBody>
        </p:sp>
        <p:sp>
          <p:nvSpPr>
            <p:cNvPr id="130" name="Text Box 228"/>
            <p:cNvSpPr txBox="1">
              <a:spLocks noChangeArrowheads="1"/>
            </p:cNvSpPr>
            <p:nvPr/>
          </p:nvSpPr>
          <p:spPr bwMode="auto">
            <a:xfrm>
              <a:off x="1176338" y="3795713"/>
              <a:ext cx="7429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/>
                <a:t>1</a:t>
              </a:r>
              <a:r>
                <a:rPr lang="en-US" baseline="30000"/>
                <a:t>st</a:t>
              </a:r>
              <a:r>
                <a:rPr lang="en-US"/>
                <a:t> BC</a:t>
              </a:r>
              <a:endParaRPr lang="en-GB"/>
            </a:p>
          </p:txBody>
        </p:sp>
        <p:sp>
          <p:nvSpPr>
            <p:cNvPr id="131" name="Text Box 229"/>
            <p:cNvSpPr txBox="1">
              <a:spLocks noChangeArrowheads="1"/>
            </p:cNvSpPr>
            <p:nvPr/>
          </p:nvSpPr>
          <p:spPr bwMode="auto">
            <a:xfrm>
              <a:off x="2643188" y="3763963"/>
              <a:ext cx="7905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/>
                <a:t>2</a:t>
              </a:r>
              <a:r>
                <a:rPr lang="en-US" baseline="30000"/>
                <a:t>nd</a:t>
              </a:r>
              <a:r>
                <a:rPr lang="en-US"/>
                <a:t> BC</a:t>
              </a:r>
              <a:endParaRPr lang="en-GB"/>
            </a:p>
          </p:txBody>
        </p:sp>
        <p:sp>
          <p:nvSpPr>
            <p:cNvPr id="132" name="Line 234"/>
            <p:cNvSpPr>
              <a:spLocks noChangeShapeType="1"/>
            </p:cNvSpPr>
            <p:nvPr/>
          </p:nvSpPr>
          <p:spPr bwMode="auto">
            <a:xfrm rot="10800000" flipH="1" flipV="1">
              <a:off x="5370513" y="4308475"/>
              <a:ext cx="295275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33" name="Line 32"/>
            <p:cNvSpPr>
              <a:spLocks noChangeShapeType="1"/>
            </p:cNvSpPr>
            <p:nvPr/>
          </p:nvSpPr>
          <p:spPr bwMode="auto">
            <a:xfrm rot="10800000" flipH="1" flipV="1">
              <a:off x="5068888" y="4103688"/>
              <a:ext cx="2989262" cy="9144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" name="Rectangle 61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145213" y="4332288"/>
              <a:ext cx="44450" cy="74612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35" name="Rectangle 62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188075" y="4346575"/>
              <a:ext cx="44450" cy="74613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36" name="Rectangle 63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230938" y="4359275"/>
              <a:ext cx="44450" cy="7461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37" name="Rectangle 64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273800" y="4371975"/>
              <a:ext cx="44450" cy="74613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38" name="Rectangle 65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357938" y="4398963"/>
              <a:ext cx="44450" cy="74612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39" name="Rectangle 66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315075" y="4384675"/>
              <a:ext cx="44450" cy="7461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40" name="Rectangle 67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399213" y="4411663"/>
              <a:ext cx="46037" cy="74612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41" name="Rectangle 68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443663" y="4424363"/>
              <a:ext cx="42862" cy="74612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42" name="Rectangle 69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483350" y="4437063"/>
              <a:ext cx="46038" cy="74612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43" name="Rectangle 70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527800" y="4451350"/>
              <a:ext cx="42863" cy="74613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44" name="Rectangle 71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108700" y="4452938"/>
              <a:ext cx="44450" cy="74612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45" name="Rectangle 72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151563" y="4465638"/>
              <a:ext cx="44450" cy="74612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46" name="Rectangle 73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194425" y="4478338"/>
              <a:ext cx="44450" cy="74612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47" name="Rectangle 74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235700" y="4492625"/>
              <a:ext cx="44450" cy="7461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48" name="Rectangle 75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321425" y="4518025"/>
              <a:ext cx="44450" cy="7461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49" name="Rectangle 76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278563" y="4505325"/>
              <a:ext cx="44450" cy="74613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50" name="Rectangle 77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362700" y="4530725"/>
              <a:ext cx="46038" cy="74613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51" name="Rectangle 78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405563" y="4545013"/>
              <a:ext cx="42862" cy="74612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52" name="Rectangle 79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446838" y="4557713"/>
              <a:ext cx="46037" cy="74612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53" name="Rectangle 80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491288" y="4570413"/>
              <a:ext cx="42862" cy="74612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54" name="Rectangle 81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532563" y="4583113"/>
              <a:ext cx="46037" cy="74612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55" name="Rectangle 82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569075" y="4464050"/>
              <a:ext cx="46038" cy="7461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grpSp>
          <p:nvGrpSpPr>
            <p:cNvPr id="156" name="Group 83"/>
            <p:cNvGrpSpPr>
              <a:grpSpLocks/>
            </p:cNvGrpSpPr>
            <p:nvPr/>
          </p:nvGrpSpPr>
          <p:grpSpPr bwMode="auto">
            <a:xfrm rot="-9770717">
              <a:off x="6081713" y="4318000"/>
              <a:ext cx="44450" cy="200025"/>
              <a:chOff x="1359" y="3335"/>
              <a:chExt cx="31" cy="126"/>
            </a:xfrm>
          </p:grpSpPr>
          <p:sp>
            <p:nvSpPr>
              <p:cNvPr id="157" name="Rectangle 84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359" y="3414"/>
                <a:ext cx="31" cy="47"/>
              </a:xfrm>
              <a:prstGeom prst="rect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sp>
            <p:nvSpPr>
              <p:cNvPr id="158" name="Rectangle 85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359" y="3335"/>
                <a:ext cx="31" cy="47"/>
              </a:xfrm>
              <a:prstGeom prst="rect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</p:grpSp>
        <p:sp>
          <p:nvSpPr>
            <p:cNvPr id="159" name="Rectangle 61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586538" y="4468813"/>
              <a:ext cx="44450" cy="74612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60" name="Rectangle 62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629400" y="4481513"/>
              <a:ext cx="44450" cy="74612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61" name="Rectangle 63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672263" y="4495800"/>
              <a:ext cx="44450" cy="7461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62" name="Rectangle 64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715125" y="4508500"/>
              <a:ext cx="44450" cy="74613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63" name="Rectangle 65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799263" y="4533900"/>
              <a:ext cx="44450" cy="74613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64" name="Rectangle 66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756400" y="4521200"/>
              <a:ext cx="44450" cy="7461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65" name="Rectangle 67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840538" y="4548188"/>
              <a:ext cx="46037" cy="74612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66" name="Rectangle 68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884988" y="4560888"/>
              <a:ext cx="42862" cy="74612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67" name="Rectangle 69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924675" y="4573588"/>
              <a:ext cx="46038" cy="74612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68" name="Rectangle 70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969125" y="4586288"/>
              <a:ext cx="42863" cy="74612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69" name="Rectangle 71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550025" y="4589463"/>
              <a:ext cx="44450" cy="74612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70" name="Rectangle 72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592888" y="4602163"/>
              <a:ext cx="44450" cy="74612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71" name="Rectangle 73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635750" y="4614863"/>
              <a:ext cx="44450" cy="74612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72" name="Rectangle 74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677025" y="4627563"/>
              <a:ext cx="44450" cy="74612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73" name="Rectangle 75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762750" y="4654550"/>
              <a:ext cx="44450" cy="7461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74" name="Rectangle 76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719888" y="4641850"/>
              <a:ext cx="44450" cy="74613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75" name="Rectangle 77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804025" y="4667250"/>
              <a:ext cx="46038" cy="74613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76" name="Rectangle 78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846888" y="4679950"/>
              <a:ext cx="42862" cy="7461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77" name="Rectangle 79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888163" y="4694238"/>
              <a:ext cx="46037" cy="74612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78" name="Rectangle 80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932613" y="4706938"/>
              <a:ext cx="42862" cy="74612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79" name="Rectangle 81"/>
            <p:cNvSpPr>
              <a:spLocks noChangeAspect="1" noChangeArrowheads="1"/>
            </p:cNvSpPr>
            <p:nvPr/>
          </p:nvSpPr>
          <p:spPr bwMode="auto">
            <a:xfrm rot="-9770717" flipH="1" flipV="1">
              <a:off x="6973888" y="4719638"/>
              <a:ext cx="46037" cy="74612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sp>
          <p:nvSpPr>
            <p:cNvPr id="180" name="Rectangle 82"/>
            <p:cNvSpPr>
              <a:spLocks noChangeAspect="1" noChangeArrowheads="1"/>
            </p:cNvSpPr>
            <p:nvPr/>
          </p:nvSpPr>
          <p:spPr bwMode="auto">
            <a:xfrm rot="-9770717" flipH="1" flipV="1">
              <a:off x="7010400" y="4600575"/>
              <a:ext cx="46038" cy="7461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pPr>
                <a:spcBef>
                  <a:spcPct val="20000"/>
                </a:spcBef>
              </a:pPr>
              <a:endParaRPr lang="de-DE" sz="2000">
                <a:sym typeface="Wingdings" pitchFamily="2" charset="2"/>
              </a:endParaRPr>
            </a:p>
          </p:txBody>
        </p:sp>
        <p:grpSp>
          <p:nvGrpSpPr>
            <p:cNvPr id="181" name="Group 365"/>
            <p:cNvGrpSpPr>
              <a:grpSpLocks/>
            </p:cNvGrpSpPr>
            <p:nvPr/>
          </p:nvGrpSpPr>
          <p:grpSpPr bwMode="auto">
            <a:xfrm rot="-9808589" flipH="1" flipV="1">
              <a:off x="7572375" y="4892675"/>
              <a:ext cx="747713" cy="173038"/>
              <a:chOff x="7885113" y="5084776"/>
              <a:chExt cx="725487" cy="173038"/>
            </a:xfrm>
          </p:grpSpPr>
          <p:sp>
            <p:nvSpPr>
              <p:cNvPr id="182" name="Rectangle 112"/>
              <p:cNvSpPr>
                <a:spLocks noChangeAspect="1" noChangeArrowheads="1"/>
              </p:cNvSpPr>
              <p:nvPr/>
            </p:nvSpPr>
            <p:spPr bwMode="auto">
              <a:xfrm>
                <a:off x="7958138" y="5122876"/>
                <a:ext cx="363537" cy="93663"/>
              </a:xfrm>
              <a:prstGeom prst="rect">
                <a:avLst/>
              </a:prstGeom>
              <a:solidFill>
                <a:srgbClr val="00FF00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grpSp>
            <p:nvGrpSpPr>
              <p:cNvPr id="183" name="Group 113"/>
              <p:cNvGrpSpPr>
                <a:grpSpLocks/>
              </p:cNvGrpSpPr>
              <p:nvPr/>
            </p:nvGrpSpPr>
            <p:grpSpPr bwMode="auto">
              <a:xfrm>
                <a:off x="7885113" y="5084776"/>
                <a:ext cx="725487" cy="173038"/>
                <a:chOff x="5088" y="2045"/>
                <a:chExt cx="478" cy="109"/>
              </a:xfrm>
            </p:grpSpPr>
            <p:sp>
              <p:nvSpPr>
                <p:cNvPr id="184" name="Freeform 114"/>
                <p:cNvSpPr>
                  <a:spLocks noChangeAspect="1"/>
                </p:cNvSpPr>
                <p:nvPr/>
              </p:nvSpPr>
              <p:spPr bwMode="auto">
                <a:xfrm flipH="1" flipV="1">
                  <a:off x="5321" y="2045"/>
                  <a:ext cx="245" cy="109"/>
                </a:xfrm>
                <a:custGeom>
                  <a:avLst/>
                  <a:gdLst>
                    <a:gd name="T0" fmla="*/ 0 w 654"/>
                    <a:gd name="T1" fmla="*/ 0 h 268"/>
                    <a:gd name="T2" fmla="*/ 0 w 654"/>
                    <a:gd name="T3" fmla="*/ 0 h 268"/>
                    <a:gd name="T4" fmla="*/ 0 w 654"/>
                    <a:gd name="T5" fmla="*/ 0 h 268"/>
                    <a:gd name="T6" fmla="*/ 0 w 654"/>
                    <a:gd name="T7" fmla="*/ 0 h 268"/>
                    <a:gd name="T8" fmla="*/ 0 w 654"/>
                    <a:gd name="T9" fmla="*/ 0 h 268"/>
                    <a:gd name="T10" fmla="*/ 0 w 654"/>
                    <a:gd name="T11" fmla="*/ 0 h 268"/>
                    <a:gd name="T12" fmla="*/ 0 w 654"/>
                    <a:gd name="T13" fmla="*/ 0 h 268"/>
                    <a:gd name="T14" fmla="*/ 0 w 654"/>
                    <a:gd name="T15" fmla="*/ 0 h 268"/>
                    <a:gd name="T16" fmla="*/ 0 w 654"/>
                    <a:gd name="T17" fmla="*/ 0 h 2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54"/>
                    <a:gd name="T28" fmla="*/ 0 h 268"/>
                    <a:gd name="T29" fmla="*/ 654 w 654"/>
                    <a:gd name="T30" fmla="*/ 268 h 2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54" h="268">
                      <a:moveTo>
                        <a:pt x="0" y="159"/>
                      </a:moveTo>
                      <a:cubicBezTo>
                        <a:pt x="28" y="81"/>
                        <a:pt x="57" y="3"/>
                        <a:pt x="84" y="21"/>
                      </a:cubicBezTo>
                      <a:cubicBezTo>
                        <a:pt x="111" y="39"/>
                        <a:pt x="134" y="266"/>
                        <a:pt x="162" y="267"/>
                      </a:cubicBezTo>
                      <a:cubicBezTo>
                        <a:pt x="190" y="268"/>
                        <a:pt x="225" y="27"/>
                        <a:pt x="252" y="27"/>
                      </a:cubicBezTo>
                      <a:cubicBezTo>
                        <a:pt x="279" y="27"/>
                        <a:pt x="298" y="268"/>
                        <a:pt x="324" y="267"/>
                      </a:cubicBezTo>
                      <a:cubicBezTo>
                        <a:pt x="350" y="266"/>
                        <a:pt x="381" y="21"/>
                        <a:pt x="408" y="21"/>
                      </a:cubicBezTo>
                      <a:cubicBezTo>
                        <a:pt x="435" y="21"/>
                        <a:pt x="459" y="268"/>
                        <a:pt x="486" y="267"/>
                      </a:cubicBezTo>
                      <a:cubicBezTo>
                        <a:pt x="513" y="266"/>
                        <a:pt x="542" y="30"/>
                        <a:pt x="570" y="15"/>
                      </a:cubicBezTo>
                      <a:cubicBezTo>
                        <a:pt x="598" y="0"/>
                        <a:pt x="642" y="150"/>
                        <a:pt x="654" y="177"/>
                      </a:cubicBezTo>
                    </a:path>
                  </a:pathLst>
                </a:custGeom>
                <a:noFill/>
                <a:ln w="12700">
                  <a:solidFill>
                    <a:srgbClr val="00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185" name="Freeform 115"/>
                <p:cNvSpPr>
                  <a:spLocks noChangeAspect="1"/>
                </p:cNvSpPr>
                <p:nvPr/>
              </p:nvSpPr>
              <p:spPr bwMode="auto">
                <a:xfrm>
                  <a:off x="5088" y="2045"/>
                  <a:ext cx="245" cy="109"/>
                </a:xfrm>
                <a:custGeom>
                  <a:avLst/>
                  <a:gdLst>
                    <a:gd name="T0" fmla="*/ 0 w 654"/>
                    <a:gd name="T1" fmla="*/ 0 h 268"/>
                    <a:gd name="T2" fmla="*/ 0 w 654"/>
                    <a:gd name="T3" fmla="*/ 0 h 268"/>
                    <a:gd name="T4" fmla="*/ 0 w 654"/>
                    <a:gd name="T5" fmla="*/ 0 h 268"/>
                    <a:gd name="T6" fmla="*/ 0 w 654"/>
                    <a:gd name="T7" fmla="*/ 0 h 268"/>
                    <a:gd name="T8" fmla="*/ 0 w 654"/>
                    <a:gd name="T9" fmla="*/ 0 h 268"/>
                    <a:gd name="T10" fmla="*/ 0 w 654"/>
                    <a:gd name="T11" fmla="*/ 0 h 268"/>
                    <a:gd name="T12" fmla="*/ 0 w 654"/>
                    <a:gd name="T13" fmla="*/ 0 h 268"/>
                    <a:gd name="T14" fmla="*/ 0 w 654"/>
                    <a:gd name="T15" fmla="*/ 0 h 268"/>
                    <a:gd name="T16" fmla="*/ 0 w 654"/>
                    <a:gd name="T17" fmla="*/ 0 h 2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54"/>
                    <a:gd name="T28" fmla="*/ 0 h 268"/>
                    <a:gd name="T29" fmla="*/ 654 w 654"/>
                    <a:gd name="T30" fmla="*/ 268 h 2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54" h="268">
                      <a:moveTo>
                        <a:pt x="0" y="159"/>
                      </a:moveTo>
                      <a:cubicBezTo>
                        <a:pt x="28" y="81"/>
                        <a:pt x="57" y="3"/>
                        <a:pt x="84" y="21"/>
                      </a:cubicBezTo>
                      <a:cubicBezTo>
                        <a:pt x="111" y="39"/>
                        <a:pt x="134" y="266"/>
                        <a:pt x="162" y="267"/>
                      </a:cubicBezTo>
                      <a:cubicBezTo>
                        <a:pt x="190" y="268"/>
                        <a:pt x="225" y="27"/>
                        <a:pt x="252" y="27"/>
                      </a:cubicBezTo>
                      <a:cubicBezTo>
                        <a:pt x="279" y="27"/>
                        <a:pt x="298" y="268"/>
                        <a:pt x="324" y="267"/>
                      </a:cubicBezTo>
                      <a:cubicBezTo>
                        <a:pt x="350" y="266"/>
                        <a:pt x="381" y="21"/>
                        <a:pt x="408" y="21"/>
                      </a:cubicBezTo>
                      <a:cubicBezTo>
                        <a:pt x="435" y="21"/>
                        <a:pt x="459" y="268"/>
                        <a:pt x="486" y="267"/>
                      </a:cubicBezTo>
                      <a:cubicBezTo>
                        <a:pt x="513" y="266"/>
                        <a:pt x="542" y="30"/>
                        <a:pt x="570" y="15"/>
                      </a:cubicBezTo>
                      <a:cubicBezTo>
                        <a:pt x="598" y="0"/>
                        <a:pt x="642" y="150"/>
                        <a:pt x="654" y="177"/>
                      </a:cubicBezTo>
                    </a:path>
                  </a:pathLst>
                </a:custGeom>
                <a:noFill/>
                <a:ln w="12700">
                  <a:solidFill>
                    <a:srgbClr val="00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rot="10800000" wrap="none" anchor="ctr"/>
                <a:lstStyle/>
                <a:p>
                  <a:endParaRPr lang="de-DE"/>
                </a:p>
              </p:txBody>
            </p:sp>
          </p:grpSp>
        </p:grpSp>
        <p:grpSp>
          <p:nvGrpSpPr>
            <p:cNvPr id="186" name="Group 366"/>
            <p:cNvGrpSpPr>
              <a:grpSpLocks/>
            </p:cNvGrpSpPr>
            <p:nvPr/>
          </p:nvGrpSpPr>
          <p:grpSpPr bwMode="auto">
            <a:xfrm rot="-9674676" flipH="1" flipV="1">
              <a:off x="8220075" y="4987925"/>
              <a:ext cx="804863" cy="501650"/>
              <a:chOff x="1285850" y="6143644"/>
              <a:chExt cx="785817" cy="500066"/>
            </a:xfrm>
          </p:grpSpPr>
          <p:sp>
            <p:nvSpPr>
              <p:cNvPr id="187" name="AutoShape 7"/>
              <p:cNvSpPr>
                <a:spLocks noChangeArrowheads="1"/>
              </p:cNvSpPr>
              <p:nvPr/>
            </p:nvSpPr>
            <p:spPr bwMode="auto">
              <a:xfrm rot="5400000">
                <a:off x="1428726" y="6000768"/>
                <a:ext cx="500066" cy="78581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379 w 21600"/>
                  <a:gd name="T13" fmla="*/ 2400 h 21600"/>
                  <a:gd name="T14" fmla="*/ 19221 w 21600"/>
                  <a:gd name="T15" fmla="*/ 1920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1142" y="21600"/>
                    </a:lnTo>
                    <a:lnTo>
                      <a:pt x="20458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CCECFF"/>
              </a:solidFill>
              <a:ln w="9525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eaVert" wrap="none" anchor="ctr"/>
              <a:lstStyle/>
              <a:p>
                <a:endParaRPr lang="de-DE"/>
              </a:p>
            </p:txBody>
          </p:sp>
          <p:sp>
            <p:nvSpPr>
              <p:cNvPr id="188" name="Line 117"/>
              <p:cNvSpPr>
                <a:spLocks noChangeShapeType="1"/>
              </p:cNvSpPr>
              <p:nvPr/>
            </p:nvSpPr>
            <p:spPr bwMode="auto">
              <a:xfrm>
                <a:off x="1290614" y="6397644"/>
                <a:ext cx="638179" cy="17462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89" name="Line 118"/>
              <p:cNvSpPr>
                <a:spLocks noChangeShapeType="1"/>
              </p:cNvSpPr>
              <p:nvPr/>
            </p:nvSpPr>
            <p:spPr bwMode="auto">
              <a:xfrm>
                <a:off x="1484290" y="6467494"/>
                <a:ext cx="515942" cy="4571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90" name="Line 119"/>
              <p:cNvSpPr>
                <a:spLocks noChangeShapeType="1"/>
              </p:cNvSpPr>
              <p:nvPr/>
            </p:nvSpPr>
            <p:spPr bwMode="auto">
              <a:xfrm flipV="1">
                <a:off x="1484290" y="6417012"/>
                <a:ext cx="373066" cy="4571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91" name="Line 120"/>
              <p:cNvSpPr>
                <a:spLocks noChangeShapeType="1"/>
              </p:cNvSpPr>
              <p:nvPr/>
            </p:nvSpPr>
            <p:spPr bwMode="auto">
              <a:xfrm flipV="1">
                <a:off x="1285852" y="6286520"/>
                <a:ext cx="571503" cy="109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92" name="Line 121"/>
              <p:cNvSpPr>
                <a:spLocks noChangeShapeType="1"/>
              </p:cNvSpPr>
              <p:nvPr/>
            </p:nvSpPr>
            <p:spPr bwMode="auto">
              <a:xfrm flipV="1">
                <a:off x="1428728" y="6215082"/>
                <a:ext cx="500066" cy="16033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93" name="Group 238"/>
            <p:cNvGrpSpPr>
              <a:grpSpLocks/>
            </p:cNvGrpSpPr>
            <p:nvPr/>
          </p:nvGrpSpPr>
          <p:grpSpPr bwMode="auto">
            <a:xfrm flipV="1">
              <a:off x="7254875" y="4737100"/>
              <a:ext cx="501650" cy="428625"/>
              <a:chOff x="3840" y="2780"/>
              <a:chExt cx="316" cy="248"/>
            </a:xfrm>
          </p:grpSpPr>
          <p:sp>
            <p:nvSpPr>
              <p:cNvPr id="194" name="Rectangle 35"/>
              <p:cNvSpPr>
                <a:spLocks noChangeAspect="1" noChangeArrowheads="1"/>
              </p:cNvSpPr>
              <p:nvPr/>
            </p:nvSpPr>
            <p:spPr bwMode="auto">
              <a:xfrm rot="8353958" flipV="1">
                <a:off x="3983" y="2793"/>
                <a:ext cx="173" cy="77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rot="10800000"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sp>
            <p:nvSpPr>
              <p:cNvPr id="195" name="Line 34"/>
              <p:cNvSpPr>
                <a:spLocks noChangeShapeType="1"/>
              </p:cNvSpPr>
              <p:nvPr/>
            </p:nvSpPr>
            <p:spPr bwMode="auto">
              <a:xfrm rot="10800000" flipH="1">
                <a:off x="3886" y="2780"/>
                <a:ext cx="230" cy="22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96" name="Freeform 36"/>
              <p:cNvSpPr>
                <a:spLocks/>
              </p:cNvSpPr>
              <p:nvPr/>
            </p:nvSpPr>
            <p:spPr bwMode="auto">
              <a:xfrm rot="-5400000">
                <a:off x="3865" y="2936"/>
                <a:ext cx="67" cy="118"/>
              </a:xfrm>
              <a:custGeom>
                <a:avLst/>
                <a:gdLst>
                  <a:gd name="T0" fmla="*/ 0 w 143"/>
                  <a:gd name="T1" fmla="*/ 0 h 130"/>
                  <a:gd name="T2" fmla="*/ 0 w 143"/>
                  <a:gd name="T3" fmla="*/ 242488506 h 130"/>
                  <a:gd name="T4" fmla="*/ 0 w 143"/>
                  <a:gd name="T5" fmla="*/ 242488506 h 130"/>
                  <a:gd name="T6" fmla="*/ 0 w 143"/>
                  <a:gd name="T7" fmla="*/ 242488506 h 130"/>
                  <a:gd name="T8" fmla="*/ 0 w 143"/>
                  <a:gd name="T9" fmla="*/ 0 h 130"/>
                  <a:gd name="T10" fmla="*/ 0 w 143"/>
                  <a:gd name="T11" fmla="*/ 0 h 1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3"/>
                  <a:gd name="T19" fmla="*/ 0 h 130"/>
                  <a:gd name="T20" fmla="*/ 143 w 143"/>
                  <a:gd name="T21" fmla="*/ 130 h 1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3" h="130">
                    <a:moveTo>
                      <a:pt x="0" y="0"/>
                    </a:moveTo>
                    <a:lnTo>
                      <a:pt x="0" y="130"/>
                    </a:lnTo>
                    <a:lnTo>
                      <a:pt x="78" y="130"/>
                    </a:lnTo>
                    <a:lnTo>
                      <a:pt x="142" y="72"/>
                    </a:lnTo>
                    <a:lnTo>
                      <a:pt x="14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vert="eaVert"/>
              <a:lstStyle/>
              <a:p>
                <a:endParaRPr lang="de-DE"/>
              </a:p>
            </p:txBody>
          </p:sp>
        </p:grpSp>
        <p:sp>
          <p:nvSpPr>
            <p:cNvPr id="197" name="Freeform 116"/>
            <p:cNvSpPr>
              <a:spLocks/>
            </p:cNvSpPr>
            <p:nvPr/>
          </p:nvSpPr>
          <p:spPr bwMode="auto">
            <a:xfrm rot="10800000">
              <a:off x="5005388" y="3984625"/>
              <a:ext cx="95250" cy="206375"/>
            </a:xfrm>
            <a:custGeom>
              <a:avLst/>
              <a:gdLst>
                <a:gd name="T0" fmla="*/ 0 w 143"/>
                <a:gd name="T1" fmla="*/ 0 h 130"/>
                <a:gd name="T2" fmla="*/ 0 w 143"/>
                <a:gd name="T3" fmla="*/ 2147464720 h 130"/>
                <a:gd name="T4" fmla="*/ 0 w 143"/>
                <a:gd name="T5" fmla="*/ 2147464720 h 130"/>
                <a:gd name="T6" fmla="*/ 0 w 143"/>
                <a:gd name="T7" fmla="*/ 2147464720 h 130"/>
                <a:gd name="T8" fmla="*/ 0 w 143"/>
                <a:gd name="T9" fmla="*/ 0 h 130"/>
                <a:gd name="T10" fmla="*/ 0 w 143"/>
                <a:gd name="T11" fmla="*/ 0 h 1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3"/>
                <a:gd name="T19" fmla="*/ 0 h 130"/>
                <a:gd name="T20" fmla="*/ 143 w 143"/>
                <a:gd name="T21" fmla="*/ 130 h 1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3" h="130">
                  <a:moveTo>
                    <a:pt x="0" y="0"/>
                  </a:moveTo>
                  <a:lnTo>
                    <a:pt x="0" y="130"/>
                  </a:lnTo>
                  <a:lnTo>
                    <a:pt x="78" y="130"/>
                  </a:lnTo>
                  <a:lnTo>
                    <a:pt x="142" y="72"/>
                  </a:lnTo>
                  <a:lnTo>
                    <a:pt x="1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8" name="Text Box 124"/>
            <p:cNvSpPr txBox="1">
              <a:spLocks noChangeArrowheads="1"/>
            </p:cNvSpPr>
            <p:nvPr/>
          </p:nvSpPr>
          <p:spPr bwMode="auto">
            <a:xfrm>
              <a:off x="6296025" y="5087938"/>
              <a:ext cx="1027113" cy="287337"/>
            </a:xfrm>
            <a:prstGeom prst="rect">
              <a:avLst/>
            </a:prstGeom>
            <a:noFill/>
            <a:ln w="12700">
              <a:solidFill>
                <a:srgbClr val="FF0000"/>
              </a:solidFill>
              <a:miter lim="800000"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sz="1200" b="1">
                  <a:solidFill>
                    <a:srgbClr val="FF0000"/>
                  </a:solidFill>
                  <a:latin typeface="Helvetica" pitchFamily="34" charset="0"/>
                  <a:sym typeface="Wingdings" pitchFamily="2" charset="2"/>
                </a:rPr>
                <a:t>FLASH II</a:t>
              </a:r>
            </a:p>
          </p:txBody>
        </p:sp>
        <p:sp>
          <p:nvSpPr>
            <p:cNvPr id="200" name="Text Box 235"/>
            <p:cNvSpPr txBox="1">
              <a:spLocks noChangeArrowheads="1"/>
            </p:cNvSpPr>
            <p:nvPr/>
          </p:nvSpPr>
          <p:spPr bwMode="auto">
            <a:xfrm>
              <a:off x="708078" y="4652963"/>
              <a:ext cx="166528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sz="2800" b="1" dirty="0">
                  <a:solidFill>
                    <a:srgbClr val="00A5EB"/>
                  </a:solidFill>
                </a:rPr>
                <a:t>FLASH II</a:t>
              </a:r>
              <a:endParaRPr lang="en-GB" sz="2800" b="1" dirty="0">
                <a:solidFill>
                  <a:srgbClr val="00A5EB"/>
                </a:solidFill>
              </a:endParaRPr>
            </a:p>
          </p:txBody>
        </p:sp>
        <p:sp>
          <p:nvSpPr>
            <p:cNvPr id="201" name="Line 237"/>
            <p:cNvSpPr>
              <a:spLocks noChangeShapeType="1"/>
            </p:cNvSpPr>
            <p:nvPr/>
          </p:nvSpPr>
          <p:spPr bwMode="auto">
            <a:xfrm>
              <a:off x="2462213" y="4945063"/>
              <a:ext cx="493712" cy="0"/>
            </a:xfrm>
            <a:prstGeom prst="line">
              <a:avLst/>
            </a:prstGeom>
            <a:noFill/>
            <a:ln w="38100">
              <a:solidFill>
                <a:srgbClr val="00A5EB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" name="Text Box 224"/>
            <p:cNvSpPr txBox="1">
              <a:spLocks noChangeArrowheads="1"/>
            </p:cNvSpPr>
            <p:nvPr/>
          </p:nvSpPr>
          <p:spPr bwMode="auto">
            <a:xfrm>
              <a:off x="157163" y="2803525"/>
              <a:ext cx="56832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/>
                <a:t>Gun</a:t>
              </a:r>
              <a:endParaRPr lang="en-GB"/>
            </a:p>
          </p:txBody>
        </p:sp>
        <p:sp>
          <p:nvSpPr>
            <p:cNvPr id="203" name="Text Box 225"/>
            <p:cNvSpPr txBox="1">
              <a:spLocks noChangeArrowheads="1"/>
            </p:cNvSpPr>
            <p:nvPr/>
          </p:nvSpPr>
          <p:spPr bwMode="auto">
            <a:xfrm>
              <a:off x="700088" y="2809875"/>
              <a:ext cx="149542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/>
                <a:t>ACC1+ACC39</a:t>
              </a:r>
              <a:endParaRPr lang="en-GB"/>
            </a:p>
          </p:txBody>
        </p:sp>
        <p:sp>
          <p:nvSpPr>
            <p:cNvPr id="204" name="Text Box 226"/>
            <p:cNvSpPr txBox="1">
              <a:spLocks noChangeArrowheads="1"/>
            </p:cNvSpPr>
            <p:nvPr/>
          </p:nvSpPr>
          <p:spPr bwMode="auto">
            <a:xfrm>
              <a:off x="2217738" y="2838450"/>
              <a:ext cx="9715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/>
                <a:t>ACC2&amp;3</a:t>
              </a:r>
              <a:endParaRPr lang="en-GB"/>
            </a:p>
          </p:txBody>
        </p:sp>
        <p:sp>
          <p:nvSpPr>
            <p:cNvPr id="205" name="Text Box 227"/>
            <p:cNvSpPr txBox="1">
              <a:spLocks noChangeArrowheads="1"/>
            </p:cNvSpPr>
            <p:nvPr/>
          </p:nvSpPr>
          <p:spPr bwMode="auto">
            <a:xfrm>
              <a:off x="3292475" y="2832100"/>
              <a:ext cx="1704975" cy="58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en-US"/>
                <a:t>ACC4,5,6,7</a:t>
              </a:r>
            </a:p>
            <a:p>
              <a:pPr algn="ctr" eaLnBrk="1" hangingPunct="1"/>
              <a:r>
                <a:rPr lang="en-US"/>
                <a:t>Up to ~1.25 GeV</a:t>
              </a:r>
              <a:endParaRPr lang="en-GB"/>
            </a:p>
          </p:txBody>
        </p:sp>
        <p:sp>
          <p:nvSpPr>
            <p:cNvPr id="206" name="Text Box 230"/>
            <p:cNvSpPr txBox="1">
              <a:spLocks noChangeArrowheads="1"/>
            </p:cNvSpPr>
            <p:nvPr/>
          </p:nvSpPr>
          <p:spPr bwMode="auto">
            <a:xfrm>
              <a:off x="5176838" y="2849563"/>
              <a:ext cx="938212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/>
                <a:t>sFLASH</a:t>
              </a:r>
              <a:endParaRPr lang="en-GB"/>
            </a:p>
          </p:txBody>
        </p:sp>
        <p:sp>
          <p:nvSpPr>
            <p:cNvPr id="207" name="Text Box 231"/>
            <p:cNvSpPr txBox="1">
              <a:spLocks noChangeArrowheads="1"/>
            </p:cNvSpPr>
            <p:nvPr/>
          </p:nvSpPr>
          <p:spPr bwMode="auto">
            <a:xfrm>
              <a:off x="6180293" y="2709863"/>
              <a:ext cx="141256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en-US" b="1" dirty="0">
                  <a:solidFill>
                    <a:srgbClr val="00A5EB"/>
                  </a:solidFill>
                </a:rPr>
                <a:t>SASE</a:t>
              </a:r>
            </a:p>
            <a:p>
              <a:pPr algn="ctr" eaLnBrk="1" hangingPunct="1"/>
              <a:r>
                <a:rPr lang="en-US" b="1" dirty="0">
                  <a:solidFill>
                    <a:srgbClr val="00A5EB"/>
                  </a:solidFill>
                </a:rPr>
                <a:t>~4.1 – </a:t>
              </a:r>
              <a:r>
                <a:rPr lang="en-US" b="1" dirty="0" smtClean="0">
                  <a:solidFill>
                    <a:srgbClr val="00A5EB"/>
                  </a:solidFill>
                </a:rPr>
                <a:t>44 </a:t>
              </a:r>
              <a:r>
                <a:rPr lang="en-US" b="1" dirty="0">
                  <a:solidFill>
                    <a:srgbClr val="00A5EB"/>
                  </a:solidFill>
                </a:rPr>
                <a:t>nm</a:t>
              </a:r>
              <a:endParaRPr lang="en-GB" b="1" dirty="0">
                <a:solidFill>
                  <a:srgbClr val="00A5EB"/>
                </a:solidFill>
              </a:endParaRPr>
            </a:p>
          </p:txBody>
        </p:sp>
        <p:sp>
          <p:nvSpPr>
            <p:cNvPr id="208" name="Text Box 233"/>
            <p:cNvSpPr txBox="1">
              <a:spLocks noChangeArrowheads="1"/>
            </p:cNvSpPr>
            <p:nvPr/>
          </p:nvSpPr>
          <p:spPr bwMode="auto">
            <a:xfrm>
              <a:off x="7940675" y="2840038"/>
              <a:ext cx="105092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/>
                <a:t>EXP. Hall</a:t>
              </a:r>
              <a:endParaRPr lang="en-GB"/>
            </a:p>
          </p:txBody>
        </p:sp>
        <p:grpSp>
          <p:nvGrpSpPr>
            <p:cNvPr id="209" name="Group 24"/>
            <p:cNvGrpSpPr>
              <a:grpSpLocks/>
            </p:cNvGrpSpPr>
            <p:nvPr/>
          </p:nvGrpSpPr>
          <p:grpSpPr bwMode="auto">
            <a:xfrm rot="1034355" flipH="1">
              <a:off x="5489575" y="4143375"/>
              <a:ext cx="390525" cy="184150"/>
              <a:chOff x="1337" y="2168"/>
              <a:chExt cx="270" cy="116"/>
            </a:xfrm>
          </p:grpSpPr>
          <p:sp>
            <p:nvSpPr>
              <p:cNvPr id="210" name="Line 25"/>
              <p:cNvSpPr>
                <a:spLocks noChangeShapeType="1"/>
              </p:cNvSpPr>
              <p:nvPr/>
            </p:nvSpPr>
            <p:spPr bwMode="auto">
              <a:xfrm flipV="1">
                <a:off x="1357" y="2198"/>
                <a:ext cx="75" cy="57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11" name="Line 26"/>
              <p:cNvSpPr>
                <a:spLocks noChangeShapeType="1"/>
              </p:cNvSpPr>
              <p:nvPr/>
            </p:nvSpPr>
            <p:spPr bwMode="auto">
              <a:xfrm flipH="1">
                <a:off x="1421" y="2208"/>
                <a:ext cx="10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12" name="Line 27"/>
              <p:cNvSpPr>
                <a:spLocks noChangeShapeType="1"/>
              </p:cNvSpPr>
              <p:nvPr/>
            </p:nvSpPr>
            <p:spPr bwMode="auto">
              <a:xfrm>
                <a:off x="1516" y="2203"/>
                <a:ext cx="74" cy="5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13" name="Rectangle 28"/>
              <p:cNvSpPr>
                <a:spLocks noChangeAspect="1" noChangeArrowheads="1"/>
              </p:cNvSpPr>
              <p:nvPr/>
            </p:nvSpPr>
            <p:spPr bwMode="auto">
              <a:xfrm>
                <a:off x="1337" y="2226"/>
                <a:ext cx="35" cy="58"/>
              </a:xfrm>
              <a:prstGeom prst="rect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sp>
            <p:nvSpPr>
              <p:cNvPr id="214" name="Rectangle 29"/>
              <p:cNvSpPr>
                <a:spLocks noChangeAspect="1" noChangeArrowheads="1"/>
              </p:cNvSpPr>
              <p:nvPr/>
            </p:nvSpPr>
            <p:spPr bwMode="auto">
              <a:xfrm>
                <a:off x="1415" y="2168"/>
                <a:ext cx="35" cy="58"/>
              </a:xfrm>
              <a:prstGeom prst="rect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sp>
            <p:nvSpPr>
              <p:cNvPr id="215" name="Rectangle 30"/>
              <p:cNvSpPr>
                <a:spLocks noChangeAspect="1" noChangeArrowheads="1"/>
              </p:cNvSpPr>
              <p:nvPr/>
            </p:nvSpPr>
            <p:spPr bwMode="auto">
              <a:xfrm>
                <a:off x="1493" y="2168"/>
                <a:ext cx="35" cy="58"/>
              </a:xfrm>
              <a:prstGeom prst="rect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  <p:sp>
            <p:nvSpPr>
              <p:cNvPr id="216" name="Rectangle 31"/>
              <p:cNvSpPr>
                <a:spLocks noChangeAspect="1" noChangeArrowheads="1"/>
              </p:cNvSpPr>
              <p:nvPr/>
            </p:nvSpPr>
            <p:spPr bwMode="auto">
              <a:xfrm>
                <a:off x="1572" y="2226"/>
                <a:ext cx="35" cy="58"/>
              </a:xfrm>
              <a:prstGeom prst="rect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pPr>
                  <a:spcBef>
                    <a:spcPct val="20000"/>
                  </a:spcBef>
                </a:pPr>
                <a:endParaRPr lang="de-DE" sz="2000">
                  <a:sym typeface="Wingdings" pitchFamily="2" charset="2"/>
                </a:endParaRPr>
              </a:p>
            </p:txBody>
          </p:sp>
        </p:grpSp>
      </p:grpSp>
      <p:graphicFrame>
        <p:nvGraphicFramePr>
          <p:cNvPr id="218" name="Group 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0932215"/>
              </p:ext>
            </p:extLst>
          </p:nvPr>
        </p:nvGraphicFramePr>
        <p:xfrm>
          <a:off x="284619" y="898800"/>
          <a:ext cx="2828471" cy="1813560"/>
        </p:xfrm>
        <a:graphic>
          <a:graphicData uri="http://schemas.openxmlformats.org/drawingml/2006/table">
            <a:tbl>
              <a:tblPr/>
              <a:tblGrid>
                <a:gridCol w="1543957"/>
                <a:gridCol w="1284514"/>
              </a:tblGrid>
              <a:tr h="1800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Beam parameters</a:t>
                      </a:r>
                      <a:endParaRPr kumimoji="0" lang="en-GB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endParaRPr kumimoji="0" lang="de-DE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00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Beam energy </a:t>
                      </a:r>
                      <a:endParaRPr kumimoji="0" lang="en-GB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0.5 – 1.25 </a:t>
                      </a:r>
                      <a:r>
                        <a:rPr kumimoji="0" 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GeV</a:t>
                      </a:r>
                      <a:endParaRPr kumimoji="0" lang="en-GB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00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Normalized </a:t>
                      </a:r>
                      <a:r>
                        <a:rPr kumimoji="0" 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emittance</a:t>
                      </a:r>
                      <a:endParaRPr kumimoji="0" lang="en-GB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1.4 – 3 mm </a:t>
                      </a:r>
                      <a:r>
                        <a:rPr kumimoji="0" 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mrad</a:t>
                      </a:r>
                      <a:endParaRPr kumimoji="0" lang="en-GB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00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Energy spread</a:t>
                      </a:r>
                      <a:endParaRPr kumimoji="0" lang="en-GB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0.5 MeV</a:t>
                      </a:r>
                      <a:endParaRPr kumimoji="0" lang="en-GB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00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Peak current</a:t>
                      </a:r>
                      <a:endParaRPr kumimoji="0" lang="en-GB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2.5 kA</a:t>
                      </a:r>
                      <a:endParaRPr kumimoji="0" lang="en-GB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00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Bunches per second</a:t>
                      </a:r>
                      <a:endParaRPr kumimoji="0" lang="en-GB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&lt;8000</a:t>
                      </a:r>
                      <a:endParaRPr kumimoji="0" lang="en-GB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00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GB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Bunch charge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0.02 – 1 </a:t>
                      </a:r>
                      <a:r>
                        <a:rPr kumimoji="0" 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nC</a:t>
                      </a:r>
                      <a:endParaRPr kumimoji="0" lang="de-DE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219" name="Group 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0945034"/>
              </p:ext>
            </p:extLst>
          </p:nvPr>
        </p:nvGraphicFramePr>
        <p:xfrm>
          <a:off x="3578663" y="898800"/>
          <a:ext cx="2204560" cy="1295400"/>
        </p:xfrm>
        <a:graphic>
          <a:graphicData uri="http://schemas.openxmlformats.org/drawingml/2006/table">
            <a:tbl>
              <a:tblPr/>
              <a:tblGrid>
                <a:gridCol w="1392237"/>
                <a:gridCol w="812323"/>
              </a:tblGrid>
              <a:tr h="1800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SASE undulators</a:t>
                      </a:r>
                      <a:endParaRPr kumimoji="0" lang="en-GB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endParaRPr kumimoji="0" lang="de-DE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00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Period length</a:t>
                      </a:r>
                      <a:endParaRPr kumimoji="0" lang="en-GB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31.4 mm</a:t>
                      </a:r>
                      <a:endParaRPr kumimoji="0" lang="en-GB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00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Segments length</a:t>
                      </a:r>
                      <a:endParaRPr kumimoji="0" lang="en-GB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2.5 m</a:t>
                      </a:r>
                      <a:endParaRPr kumimoji="0" lang="en-GB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00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No. of segments</a:t>
                      </a:r>
                      <a:endParaRPr kumimoji="0" lang="en-GB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12</a:t>
                      </a:r>
                      <a:endParaRPr kumimoji="0" lang="en-GB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00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Focusing structure</a:t>
                      </a:r>
                      <a:endParaRPr kumimoji="0" lang="en-GB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FODO</a:t>
                      </a:r>
                      <a:endParaRPr kumimoji="0" lang="en-GB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220" name="Group 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101143"/>
              </p:ext>
            </p:extLst>
          </p:nvPr>
        </p:nvGraphicFramePr>
        <p:xfrm>
          <a:off x="6222875" y="903516"/>
          <a:ext cx="2578748" cy="2072640"/>
        </p:xfrm>
        <a:graphic>
          <a:graphicData uri="http://schemas.openxmlformats.org/drawingml/2006/table">
            <a:tbl>
              <a:tblPr/>
              <a:tblGrid>
                <a:gridCol w="1760213"/>
                <a:gridCol w="818535"/>
              </a:tblGrid>
              <a:tr h="2160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Radiation</a:t>
                      </a:r>
                      <a:endParaRPr kumimoji="0" lang="en-GB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SASE</a:t>
                      </a:r>
                      <a:endParaRPr kumimoji="0" lang="de-DE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60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Wavelength range SASE</a:t>
                      </a:r>
                      <a:endParaRPr kumimoji="0" lang="en-GB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4-60 nm</a:t>
                      </a:r>
                      <a:endParaRPr kumimoji="0" lang="en-GB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60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GB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FWHM pulse length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GB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10-500 </a:t>
                      </a:r>
                      <a:r>
                        <a:rPr kumimoji="0" lang="en-GB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fs</a:t>
                      </a:r>
                      <a:endParaRPr kumimoji="0" lang="en-GB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60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GB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Peak power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GB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1-5 GW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60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GB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Bandwidth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GB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0.5 – 2%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60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GB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Number of pulses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GB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&lt;8000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60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GB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Peak brilliance*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  <a:r>
                        <a:rPr kumimoji="0" lang="en-US" sz="1100" b="0" i="0" u="none" strike="noStrike" cap="none" normalizeH="0" baseline="3000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28</a:t>
                      </a: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-10</a:t>
                      </a:r>
                      <a:r>
                        <a:rPr kumimoji="0" lang="en-US" sz="1100" b="0" i="0" u="none" strike="noStrike" cap="none" normalizeH="0" baseline="3000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31</a:t>
                      </a:r>
                      <a:endParaRPr kumimoji="0" lang="de-DE" sz="1100" b="0" i="0" u="none" strike="noStrike" cap="none" normalizeH="0" baseline="3000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60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GB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Pulse energy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0"/>
                        </a:spcAft>
                        <a:buClr>
                          <a:srgbClr val="F28E00"/>
                        </a:buClr>
                        <a:buSzTx/>
                        <a:buFont typeface="Arial Black" pitchFamily="34" charset="0"/>
                        <a:buNone/>
                        <a:tabLst/>
                      </a:pPr>
                      <a:r>
                        <a:rPr kumimoji="0" lang="en-GB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1-500 µJ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21" name="TextBox 220"/>
          <p:cNvSpPr txBox="1"/>
          <p:nvPr/>
        </p:nvSpPr>
        <p:spPr>
          <a:xfrm>
            <a:off x="6828857" y="2962489"/>
            <a:ext cx="113204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700" dirty="0" smtClean="0"/>
              <a:t>* 1/(s mm</a:t>
            </a:r>
            <a:r>
              <a:rPr lang="de-DE" sz="700" baseline="30000" dirty="0" smtClean="0"/>
              <a:t>2</a:t>
            </a:r>
            <a:r>
              <a:rPr lang="de-DE" sz="700" dirty="0" smtClean="0"/>
              <a:t> mrad</a:t>
            </a:r>
            <a:r>
              <a:rPr lang="de-DE" sz="700" baseline="30000" dirty="0" smtClean="0"/>
              <a:t>2</a:t>
            </a:r>
            <a:r>
              <a:rPr lang="de-DE" sz="700" dirty="0" smtClean="0"/>
              <a:t> 0.1%)</a:t>
            </a:r>
            <a:endParaRPr lang="de-DE" sz="700" dirty="0"/>
          </a:p>
        </p:txBody>
      </p:sp>
    </p:spTree>
    <p:extLst>
      <p:ext uri="{BB962C8B-B14F-4D97-AF65-F5344CB8AC3E}">
        <p14:creationId xmlns:p14="http://schemas.microsoft.com/office/powerpoint/2010/main" val="3795459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07" name="Text Box 7"/>
          <p:cNvSpPr txBox="1">
            <a:spLocks noChangeArrowheads="1"/>
          </p:cNvSpPr>
          <p:nvPr/>
        </p:nvSpPr>
        <p:spPr bwMode="auto">
          <a:xfrm>
            <a:off x="290513" y="103188"/>
            <a:ext cx="8615362" cy="542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GB" sz="2400" b="1" dirty="0" smtClean="0">
                <a:solidFill>
                  <a:schemeClr val="bg1"/>
                </a:solidFill>
              </a:rPr>
              <a:t>FLASH II  SASE Undulator Section</a:t>
            </a:r>
            <a:endParaRPr lang="en-GB" sz="2400" b="1" dirty="0">
              <a:solidFill>
                <a:schemeClr val="bg1"/>
              </a:solidFill>
            </a:endParaRPr>
          </a:p>
        </p:txBody>
      </p:sp>
      <p:pic>
        <p:nvPicPr>
          <p:cNvPr id="1264643" name="Picture 3" descr="D:\DESY\Flash_2\Tunnel\FlashII-SASE-IDsection_a_MidRes_120413TR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337" y="817043"/>
            <a:ext cx="8567737" cy="34808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 rot="21112928">
            <a:off x="8518178" y="2342012"/>
            <a:ext cx="359073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de-DE" sz="2800" b="1" dirty="0" smtClean="0"/>
              <a:t>…</a:t>
            </a:r>
            <a:endParaRPr lang="de-DE" sz="2800" b="1" dirty="0"/>
          </a:p>
        </p:txBody>
      </p:sp>
      <p:sp>
        <p:nvSpPr>
          <p:cNvPr id="19" name="TextBox 18"/>
          <p:cNvSpPr txBox="1"/>
          <p:nvPr/>
        </p:nvSpPr>
        <p:spPr>
          <a:xfrm rot="21123968">
            <a:off x="106993" y="3456444"/>
            <a:ext cx="359073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de-DE" sz="2800" b="1" dirty="0" smtClean="0"/>
              <a:t>…</a:t>
            </a:r>
            <a:endParaRPr lang="de-DE" sz="2800" b="1" dirty="0"/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785695" y="4365322"/>
            <a:ext cx="5809994" cy="22236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90488" indent="-90488" defTabSz="4176713">
              <a:lnSpc>
                <a:spcPct val="150000"/>
              </a:lnSpc>
              <a:buClr>
                <a:schemeClr val="accent2"/>
              </a:buClr>
              <a:buFontTx/>
              <a:buChar char="•"/>
            </a:pPr>
            <a:r>
              <a:rPr lang="en-US" sz="1600" dirty="0" smtClean="0"/>
              <a:t>12 ID segments separated by diagnostic intersections </a:t>
            </a:r>
          </a:p>
          <a:p>
            <a:pPr marL="90488" indent="-90488" defTabSz="4176713">
              <a:lnSpc>
                <a:spcPct val="150000"/>
              </a:lnSpc>
              <a:buClr>
                <a:schemeClr val="accent2"/>
              </a:buClr>
              <a:buFontTx/>
              <a:buChar char="•"/>
            </a:pPr>
            <a:r>
              <a:rPr lang="en-US" sz="1600" dirty="0" smtClean="0"/>
              <a:t>similar optics as for present </a:t>
            </a:r>
            <a:r>
              <a:rPr lang="en-US" sz="1600" dirty="0" err="1" smtClean="0"/>
              <a:t>sFLASH</a:t>
            </a:r>
            <a:r>
              <a:rPr lang="en-US" sz="1600" dirty="0" smtClean="0"/>
              <a:t> undulators</a:t>
            </a:r>
            <a:endParaRPr lang="en-US" sz="1600" dirty="0"/>
          </a:p>
          <a:p>
            <a:pPr marL="90488" indent="-90488" defTabSz="4176713">
              <a:lnSpc>
                <a:spcPct val="150000"/>
              </a:lnSpc>
              <a:buClr>
                <a:schemeClr val="accent2"/>
              </a:buClr>
              <a:buFontTx/>
              <a:buChar char="•"/>
            </a:pPr>
            <a:r>
              <a:rPr lang="en-US" sz="1600" dirty="0" smtClean="0">
                <a:solidFill>
                  <a:srgbClr val="00B0F0"/>
                </a:solidFill>
              </a:rPr>
              <a:t>U32 undulators</a:t>
            </a:r>
            <a:r>
              <a:rPr lang="en-US" sz="1600" dirty="0" smtClean="0">
                <a:solidFill>
                  <a:srgbClr val="00A6EB"/>
                </a:solidFill>
              </a:rPr>
              <a:t> </a:t>
            </a:r>
          </a:p>
          <a:p>
            <a:pPr lvl="1" eaLnBrk="0" hangingPunct="0">
              <a:spcBef>
                <a:spcPts val="300"/>
              </a:spcBef>
              <a:tabLst>
                <a:tab pos="360363" algn="l"/>
                <a:tab pos="541338" algn="l"/>
                <a:tab pos="900113" algn="l"/>
              </a:tabLst>
            </a:pPr>
            <a:r>
              <a:rPr lang="en-US" sz="1200" dirty="0">
                <a:sym typeface="Symbol" pitchFamily="18" charset="2"/>
              </a:rPr>
              <a:t></a:t>
            </a:r>
            <a:r>
              <a:rPr lang="en-US" sz="1200" baseline="-25000" dirty="0">
                <a:sym typeface="Symbol" pitchFamily="18" charset="2"/>
              </a:rPr>
              <a:t>u</a:t>
            </a:r>
            <a:r>
              <a:rPr lang="en-US" sz="1200" dirty="0">
                <a:sym typeface="Symbol" pitchFamily="18" charset="2"/>
              </a:rPr>
              <a:t>  	= </a:t>
            </a:r>
            <a:r>
              <a:rPr lang="en-US" sz="1200" dirty="0" smtClean="0">
                <a:sym typeface="Symbol" pitchFamily="18" charset="2"/>
              </a:rPr>
              <a:t>31.4 mm</a:t>
            </a:r>
            <a:endParaRPr lang="en-US" sz="1200" dirty="0">
              <a:sym typeface="Symbol" pitchFamily="18" charset="2"/>
            </a:endParaRPr>
          </a:p>
          <a:p>
            <a:pPr lvl="1" eaLnBrk="0" hangingPunct="0">
              <a:spcBef>
                <a:spcPts val="300"/>
              </a:spcBef>
              <a:tabLst>
                <a:tab pos="360363" algn="l"/>
                <a:tab pos="541338" algn="l"/>
                <a:tab pos="900113" algn="l"/>
              </a:tabLst>
            </a:pPr>
            <a:r>
              <a:rPr lang="en-US" sz="1200" dirty="0" err="1" smtClean="0">
                <a:sym typeface="Symbol" pitchFamily="18" charset="2"/>
              </a:rPr>
              <a:t>g</a:t>
            </a:r>
            <a:r>
              <a:rPr lang="en-US" sz="1200" baseline="-25000" dirty="0" err="1" smtClean="0">
                <a:sym typeface="Symbol" pitchFamily="18" charset="2"/>
              </a:rPr>
              <a:t>min</a:t>
            </a:r>
            <a:r>
              <a:rPr lang="en-US" sz="1200" dirty="0">
                <a:sym typeface="Symbol" pitchFamily="18" charset="2"/>
              </a:rPr>
              <a:t>	= </a:t>
            </a:r>
            <a:r>
              <a:rPr lang="en-US" sz="1200" dirty="0" smtClean="0">
                <a:sym typeface="Symbol" pitchFamily="18" charset="2"/>
              </a:rPr>
              <a:t>9.0 mm</a:t>
            </a:r>
            <a:endParaRPr lang="en-US" sz="1200" dirty="0">
              <a:sym typeface="Symbol" pitchFamily="18" charset="2"/>
            </a:endParaRPr>
          </a:p>
          <a:p>
            <a:pPr lvl="1" eaLnBrk="0" hangingPunct="0">
              <a:spcBef>
                <a:spcPts val="300"/>
              </a:spcBef>
              <a:tabLst>
                <a:tab pos="360363" algn="l"/>
                <a:tab pos="541338" algn="l"/>
                <a:tab pos="900113" algn="l"/>
              </a:tabLst>
            </a:pPr>
            <a:r>
              <a:rPr lang="en-US" sz="1200" dirty="0" err="1">
                <a:sym typeface="Symbol" pitchFamily="18" charset="2"/>
              </a:rPr>
              <a:t>B</a:t>
            </a:r>
            <a:r>
              <a:rPr lang="en-US" sz="1200" baseline="-25000" dirty="0" err="1">
                <a:sym typeface="Symbol" pitchFamily="18" charset="2"/>
              </a:rPr>
              <a:t>peak</a:t>
            </a:r>
            <a:r>
              <a:rPr lang="en-US" sz="1200" dirty="0">
                <a:sym typeface="Symbol" pitchFamily="18" charset="2"/>
              </a:rPr>
              <a:t>	= </a:t>
            </a:r>
            <a:r>
              <a:rPr lang="en-US" sz="1200" dirty="0" smtClean="0">
                <a:sym typeface="Symbol" pitchFamily="18" charset="2"/>
              </a:rPr>
              <a:t>0.98 T</a:t>
            </a:r>
            <a:endParaRPr lang="en-US" sz="1200" dirty="0">
              <a:sym typeface="Symbol" pitchFamily="18" charset="2"/>
            </a:endParaRPr>
          </a:p>
          <a:p>
            <a:pPr lvl="1" eaLnBrk="0" hangingPunct="0">
              <a:spcBef>
                <a:spcPts val="300"/>
              </a:spcBef>
              <a:tabLst>
                <a:tab pos="360363" algn="l"/>
                <a:tab pos="541338" algn="l"/>
                <a:tab pos="900113" algn="l"/>
              </a:tabLst>
            </a:pPr>
            <a:r>
              <a:rPr lang="en-US" sz="1200" dirty="0">
                <a:sym typeface="Symbol" pitchFamily="18" charset="2"/>
              </a:rPr>
              <a:t>K  	= </a:t>
            </a:r>
            <a:r>
              <a:rPr lang="en-US" sz="1200" dirty="0" smtClean="0">
                <a:sym typeface="Symbol" pitchFamily="18" charset="2"/>
              </a:rPr>
              <a:t>2.87</a:t>
            </a:r>
            <a:endParaRPr lang="en-US" sz="1200" dirty="0">
              <a:sym typeface="Symbol" pitchFamily="18" charset="2"/>
            </a:endParaRPr>
          </a:p>
          <a:p>
            <a:pPr lvl="1" eaLnBrk="0" hangingPunct="0">
              <a:spcBef>
                <a:spcPts val="300"/>
              </a:spcBef>
              <a:tabLst>
                <a:tab pos="360363" algn="l"/>
                <a:tab pos="541338" algn="l"/>
                <a:tab pos="900113" algn="l"/>
              </a:tabLst>
            </a:pPr>
            <a:r>
              <a:rPr lang="en-US" sz="1200" dirty="0">
                <a:sym typeface="Symbol" pitchFamily="18" charset="2"/>
              </a:rPr>
              <a:t>L   	= </a:t>
            </a:r>
            <a:r>
              <a:rPr lang="en-US" sz="1200" dirty="0" smtClean="0">
                <a:sym typeface="Symbol" pitchFamily="18" charset="2"/>
              </a:rPr>
              <a:t>12 </a:t>
            </a:r>
            <a:r>
              <a:rPr lang="en-US" sz="1200" dirty="0">
                <a:sym typeface="Symbol" pitchFamily="18" charset="2"/>
              </a:rPr>
              <a:t>× </a:t>
            </a:r>
            <a:r>
              <a:rPr lang="en-US" sz="1200" dirty="0" smtClean="0">
                <a:sym typeface="Symbol" pitchFamily="18" charset="2"/>
              </a:rPr>
              <a:t>2.5 m</a:t>
            </a:r>
            <a:endParaRPr lang="en-US" sz="1200" dirty="0" smtClean="0"/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392110" y="5175288"/>
            <a:ext cx="320357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179388" indent="-179388" defTabSz="4176713">
              <a:buClr>
                <a:schemeClr val="accent2"/>
              </a:buClr>
              <a:buFontTx/>
              <a:buChar char="•"/>
            </a:pPr>
            <a:r>
              <a:rPr lang="en-US" sz="1600" dirty="0" smtClean="0">
                <a:solidFill>
                  <a:srgbClr val="00B0F0"/>
                </a:solidFill>
              </a:rPr>
              <a:t>Intersection</a:t>
            </a:r>
            <a:r>
              <a:rPr lang="en-US" sz="1600" dirty="0" smtClean="0"/>
              <a:t> comprises </a:t>
            </a:r>
            <a:br>
              <a:rPr lang="en-US" sz="1600" dirty="0" smtClean="0"/>
            </a:br>
            <a:r>
              <a:rPr lang="en-US" sz="1600" dirty="0" err="1" smtClean="0"/>
              <a:t>quadrupole</a:t>
            </a:r>
            <a:r>
              <a:rPr lang="en-US" sz="1600" dirty="0" smtClean="0"/>
              <a:t>, phase shifter (</a:t>
            </a:r>
            <a:r>
              <a:rPr lang="en-US" sz="1600" dirty="0" err="1" smtClean="0"/>
              <a:t>e.m</a:t>
            </a:r>
            <a:r>
              <a:rPr lang="en-US" sz="1600" dirty="0" smtClean="0"/>
              <a:t>.), </a:t>
            </a:r>
            <a:br>
              <a:rPr lang="en-US" sz="1600" dirty="0" smtClean="0"/>
            </a:br>
            <a:r>
              <a:rPr lang="en-US" sz="1600" dirty="0" smtClean="0"/>
              <a:t>BPM, OTR / wire scanner</a:t>
            </a:r>
            <a:endParaRPr lang="en-US" sz="1600" dirty="0"/>
          </a:p>
        </p:txBody>
      </p:sp>
      <p:sp>
        <p:nvSpPr>
          <p:cNvPr id="22" name="Rectangle 10"/>
          <p:cNvSpPr>
            <a:spLocks noChangeArrowheads="1"/>
          </p:cNvSpPr>
          <p:nvPr/>
        </p:nvSpPr>
        <p:spPr bwMode="auto">
          <a:xfrm>
            <a:off x="6464595" y="4077475"/>
            <a:ext cx="2573079" cy="1219171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36000" tIns="36000" rIns="36000" bIns="36000">
            <a:spAutoFit/>
          </a:bodyPr>
          <a:lstStyle/>
          <a:p>
            <a:pPr defTabSz="4176713">
              <a:spcAft>
                <a:spcPts val="300"/>
              </a:spcAft>
              <a:buClr>
                <a:schemeClr val="accent2"/>
              </a:buClr>
            </a:pPr>
            <a:r>
              <a:rPr lang="en-US" sz="1400" dirty="0" smtClean="0"/>
              <a:t>Other IDs at FLASH2:</a:t>
            </a:r>
          </a:p>
          <a:p>
            <a:pPr marL="90488" indent="-90488" defTabSz="4176713">
              <a:spcBef>
                <a:spcPts val="300"/>
              </a:spcBef>
              <a:buClr>
                <a:schemeClr val="accent2"/>
              </a:buClr>
              <a:buFont typeface="Arial" pitchFamily="34" charset="0"/>
              <a:buChar char="•"/>
            </a:pPr>
            <a:r>
              <a:rPr lang="en-US" sz="1200" dirty="0" smtClean="0"/>
              <a:t>Optical modulator (1m)</a:t>
            </a:r>
          </a:p>
          <a:p>
            <a:pPr marL="90488" indent="-90488" defTabSz="4176713">
              <a:spcBef>
                <a:spcPts val="300"/>
              </a:spcBef>
              <a:buClr>
                <a:schemeClr val="accent2"/>
              </a:buClr>
              <a:buFont typeface="Arial" pitchFamily="34" charset="0"/>
              <a:buChar char="•"/>
            </a:pPr>
            <a:r>
              <a:rPr lang="en-US" sz="1200" dirty="0" smtClean="0"/>
              <a:t>THz </a:t>
            </a:r>
            <a:r>
              <a:rPr lang="en-US" sz="1200" dirty="0" err="1" smtClean="0"/>
              <a:t>em</a:t>
            </a:r>
            <a:r>
              <a:rPr lang="en-US" sz="1200" dirty="0" smtClean="0"/>
              <a:t>.-Undulator (3.5m)</a:t>
            </a:r>
          </a:p>
          <a:p>
            <a:pPr marL="90488" indent="-90488" defTabSz="4176713">
              <a:spcBef>
                <a:spcPts val="300"/>
              </a:spcBef>
              <a:buClr>
                <a:schemeClr val="accent2"/>
              </a:buClr>
              <a:buFont typeface="Arial" pitchFamily="34" charset="0"/>
              <a:buChar char="•"/>
            </a:pPr>
            <a:r>
              <a:rPr lang="en-US" sz="1200" dirty="0" smtClean="0"/>
              <a:t>Seeding IDs (future upgrade)</a:t>
            </a:r>
          </a:p>
          <a:p>
            <a:pPr marL="90488" indent="-90488" defTabSz="4176713">
              <a:spcBef>
                <a:spcPts val="300"/>
              </a:spcBef>
              <a:buClr>
                <a:schemeClr val="accent2"/>
              </a:buClr>
              <a:buFont typeface="Arial" pitchFamily="34" charset="0"/>
              <a:buChar char="•"/>
            </a:pPr>
            <a:r>
              <a:rPr lang="en-US" sz="1200" dirty="0"/>
              <a:t>2</a:t>
            </a:r>
            <a:r>
              <a:rPr lang="en-US" sz="1200" baseline="30000" dirty="0"/>
              <a:t>nd</a:t>
            </a:r>
            <a:r>
              <a:rPr lang="en-US" sz="1200" dirty="0"/>
              <a:t> harm. </a:t>
            </a:r>
            <a:r>
              <a:rPr lang="en-US" sz="1200" dirty="0" err="1" smtClean="0"/>
              <a:t>AfterBurner</a:t>
            </a:r>
            <a:r>
              <a:rPr lang="en-US" sz="1200" dirty="0" smtClean="0"/>
              <a:t>, (</a:t>
            </a:r>
            <a:r>
              <a:rPr lang="en-US" sz="1200" dirty="0" err="1" smtClean="0"/>
              <a:t>EPU,future</a:t>
            </a:r>
            <a:r>
              <a:rPr lang="en-US" sz="1200" dirty="0" smtClean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133908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FLASH II  </a:t>
            </a:r>
            <a:r>
              <a:rPr lang="en-US" dirty="0"/>
              <a:t>u</a:t>
            </a:r>
            <a:r>
              <a:rPr lang="en-US" dirty="0" smtClean="0"/>
              <a:t>ndulator</a:t>
            </a:r>
            <a:endParaRPr lang="de-DE" dirty="0"/>
          </a:p>
        </p:txBody>
      </p:sp>
      <p:sp>
        <p:nvSpPr>
          <p:cNvPr id="4" name="TextBox 3"/>
          <p:cNvSpPr txBox="1"/>
          <p:nvPr/>
        </p:nvSpPr>
        <p:spPr>
          <a:xfrm>
            <a:off x="481930" y="1163731"/>
            <a:ext cx="2608406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65113" indent="-265113" defTabSz="720000">
              <a:buFont typeface="Arial" pitchFamily="34" charset="0"/>
              <a:buChar char="•"/>
              <a:tabLst>
                <a:tab pos="1435100" algn="l"/>
                <a:tab pos="1978025" algn="l"/>
              </a:tabLst>
            </a:pPr>
            <a:r>
              <a:rPr lang="en-GB" sz="2000" dirty="0">
                <a:cs typeface="Consolas" pitchFamily="49" charset="0"/>
              </a:rPr>
              <a:t>Period: </a:t>
            </a:r>
            <a:r>
              <a:rPr lang="de-DE" sz="2000" dirty="0">
                <a:cs typeface="Consolas" pitchFamily="49" charset="0"/>
              </a:rPr>
              <a:t>	</a:t>
            </a:r>
            <a:r>
              <a:rPr lang="en-GB" sz="2000" dirty="0">
                <a:cs typeface="Consolas" pitchFamily="49" charset="0"/>
              </a:rPr>
              <a:t>31.4	mm</a:t>
            </a:r>
          </a:p>
          <a:p>
            <a:pPr marL="265113" indent="-265113" defTabSz="720000">
              <a:buFont typeface="Arial" pitchFamily="34" charset="0"/>
              <a:buChar char="•"/>
              <a:tabLst>
                <a:tab pos="1435100" algn="l"/>
                <a:tab pos="1978025" algn="l"/>
              </a:tabLst>
            </a:pPr>
            <a:r>
              <a:rPr lang="en-GB" sz="2000" dirty="0" smtClean="0">
                <a:latin typeface="+mn-lt"/>
                <a:cs typeface="Consolas" pitchFamily="49" charset="0"/>
              </a:rPr>
              <a:t>Gap:	9.0	mm</a:t>
            </a:r>
          </a:p>
          <a:p>
            <a:pPr marL="265113" indent="-265113" defTabSz="720000">
              <a:buFont typeface="Arial" pitchFamily="34" charset="0"/>
              <a:buChar char="•"/>
              <a:tabLst>
                <a:tab pos="1435100" algn="l"/>
                <a:tab pos="1978025" algn="l"/>
              </a:tabLst>
            </a:pPr>
            <a:r>
              <a:rPr lang="en-GB" sz="2000" dirty="0" smtClean="0">
                <a:latin typeface="+mn-lt"/>
                <a:cs typeface="Consolas" pitchFamily="49" charset="0"/>
              </a:rPr>
              <a:t>Field:	0.98	T</a:t>
            </a:r>
          </a:p>
          <a:p>
            <a:pPr marL="265113" indent="-265113" defTabSz="720000">
              <a:buFont typeface="Arial" pitchFamily="34" charset="0"/>
              <a:buChar char="•"/>
              <a:tabLst>
                <a:tab pos="1435100" algn="l"/>
                <a:tab pos="1978025" algn="l"/>
              </a:tabLst>
            </a:pPr>
            <a:r>
              <a:rPr lang="en-GB" sz="2000" dirty="0" err="1" smtClean="0">
                <a:latin typeface="+mn-lt"/>
                <a:cs typeface="Consolas" pitchFamily="49" charset="0"/>
              </a:rPr>
              <a:t>Kmax</a:t>
            </a:r>
            <a:r>
              <a:rPr lang="en-GB" sz="2000" dirty="0" smtClean="0">
                <a:latin typeface="+mn-lt"/>
                <a:cs typeface="Consolas" pitchFamily="49" charset="0"/>
              </a:rPr>
              <a:t>:	2.87</a:t>
            </a:r>
          </a:p>
          <a:p>
            <a:pPr marL="265113" indent="-265113" defTabSz="720000">
              <a:buFont typeface="Arial" pitchFamily="34" charset="0"/>
              <a:buChar char="•"/>
              <a:tabLst>
                <a:tab pos="1435100" algn="l"/>
                <a:tab pos="1978025" algn="l"/>
              </a:tabLst>
            </a:pPr>
            <a:r>
              <a:rPr lang="en-GB" sz="2000" dirty="0">
                <a:cs typeface="Consolas" pitchFamily="49" charset="0"/>
              </a:rPr>
              <a:t>Length:	2.5	m</a:t>
            </a:r>
          </a:p>
          <a:p>
            <a:pPr marL="265113" indent="-265113" defTabSz="720000">
              <a:buFont typeface="Arial" pitchFamily="34" charset="0"/>
              <a:buChar char="•"/>
              <a:tabLst>
                <a:tab pos="1435100" algn="l"/>
                <a:tab pos="1978025" algn="l"/>
              </a:tabLst>
            </a:pPr>
            <a:r>
              <a:rPr lang="en-GB" sz="2000" dirty="0" smtClean="0">
                <a:latin typeface="+mn-lt"/>
                <a:cs typeface="Consolas" pitchFamily="49" charset="0"/>
              </a:rPr>
              <a:t>Load:	15	</a:t>
            </a:r>
            <a:r>
              <a:rPr lang="en-GB" sz="2000" dirty="0" err="1" smtClean="0">
                <a:latin typeface="+mn-lt"/>
                <a:cs typeface="Consolas" pitchFamily="49" charset="0"/>
              </a:rPr>
              <a:t>kN</a:t>
            </a:r>
            <a:endParaRPr lang="en-GB" sz="2000" dirty="0" smtClean="0">
              <a:latin typeface="+mn-lt"/>
              <a:cs typeface="Consolas" pitchFamily="49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131" t="3971" r="30259" b="3670"/>
          <a:stretch/>
        </p:blipFill>
        <p:spPr>
          <a:xfrm>
            <a:off x="4512453" y="1044789"/>
            <a:ext cx="4137946" cy="5362397"/>
          </a:xfrm>
          <a:prstGeom prst="rect">
            <a:avLst/>
          </a:prstGeom>
        </p:spPr>
      </p:pic>
      <p:pic>
        <p:nvPicPr>
          <p:cNvPr id="2050" name="Picture 2" descr="C:\Users\tischer\Desktop\temptemp\Magnetmodul-U32-kpl-FLASH2_02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1" y="3879241"/>
            <a:ext cx="3031670" cy="21585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 Box 14"/>
          <p:cNvSpPr txBox="1">
            <a:spLocks noChangeArrowheads="1"/>
          </p:cNvSpPr>
          <p:nvPr/>
        </p:nvSpPr>
        <p:spPr bwMode="auto">
          <a:xfrm>
            <a:off x="1760267" y="4414878"/>
            <a:ext cx="641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de-DE" sz="1800" dirty="0"/>
              <a:t>Pole</a:t>
            </a:r>
            <a:endParaRPr lang="en-US" sz="1800" dirty="0"/>
          </a:p>
        </p:txBody>
      </p:sp>
      <p:sp>
        <p:nvSpPr>
          <p:cNvPr id="12" name="AutoShape 15"/>
          <p:cNvSpPr>
            <a:spLocks noChangeArrowheads="1"/>
          </p:cNvSpPr>
          <p:nvPr/>
        </p:nvSpPr>
        <p:spPr bwMode="auto">
          <a:xfrm>
            <a:off x="2009395" y="4197390"/>
            <a:ext cx="144463" cy="266700"/>
          </a:xfrm>
          <a:prstGeom prst="upArrow">
            <a:avLst>
              <a:gd name="adj1" fmla="val 58241"/>
              <a:gd name="adj2" fmla="val 68128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de-DE"/>
          </a:p>
        </p:txBody>
      </p:sp>
      <p:sp>
        <p:nvSpPr>
          <p:cNvPr id="13" name="AutoShape 16"/>
          <p:cNvSpPr>
            <a:spLocks noChangeArrowheads="1"/>
          </p:cNvSpPr>
          <p:nvPr/>
        </p:nvSpPr>
        <p:spPr bwMode="auto">
          <a:xfrm rot="10800000">
            <a:off x="2010982" y="4764128"/>
            <a:ext cx="144463" cy="266700"/>
          </a:xfrm>
          <a:prstGeom prst="upArrow">
            <a:avLst>
              <a:gd name="adj1" fmla="val 58241"/>
              <a:gd name="adj2" fmla="val 68128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7200325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Support structure</a:t>
            </a:r>
            <a:endParaRPr lang="de-DE" dirty="0"/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0919" y="3608728"/>
            <a:ext cx="3036736" cy="2580124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4804523" y="3608728"/>
            <a:ext cx="3849340" cy="2580124"/>
            <a:chOff x="372802" y="3501009"/>
            <a:chExt cx="3849340" cy="2580124"/>
          </a:xfrm>
        </p:grpSpPr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2802" y="3501009"/>
              <a:ext cx="3849340" cy="2580124"/>
            </a:xfrm>
            <a:prstGeom prst="rect">
              <a:avLst/>
            </a:prstGeom>
          </p:spPr>
        </p:pic>
        <p:cxnSp>
          <p:nvCxnSpPr>
            <p:cNvPr id="4" name="Straight Arrow Connector 3"/>
            <p:cNvCxnSpPr/>
            <p:nvPr/>
          </p:nvCxnSpPr>
          <p:spPr bwMode="auto">
            <a:xfrm flipV="1">
              <a:off x="1299028" y="4920343"/>
              <a:ext cx="0" cy="820057"/>
            </a:xfrm>
            <a:prstGeom prst="straightConnector1">
              <a:avLst/>
            </a:prstGeom>
            <a:solidFill>
              <a:schemeClr val="accent1"/>
            </a:solidFill>
            <a:ln w="15875" cap="flat" cmpd="sng" algn="ctr">
              <a:solidFill>
                <a:schemeClr val="tx1"/>
              </a:solidFill>
              <a:prstDash val="solid"/>
              <a:round/>
              <a:headEnd type="triangle" w="sm" len="lg"/>
              <a:tailEnd type="triangle" w="sm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5" name="TextBox 4"/>
            <p:cNvSpPr txBox="1"/>
            <p:nvPr/>
          </p:nvSpPr>
          <p:spPr>
            <a:xfrm>
              <a:off x="1378857" y="5192487"/>
              <a:ext cx="52931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1200" dirty="0"/>
                <a:t>1</a:t>
              </a:r>
              <a:r>
                <a:rPr lang="de-DE" sz="1200" dirty="0" smtClean="0"/>
                <a:t> µm</a:t>
              </a:r>
              <a:endParaRPr lang="de-DE" sz="1200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1731875" y="5751287"/>
              <a:ext cx="127310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1200" dirty="0"/>
                <a:t>l</a:t>
              </a:r>
              <a:r>
                <a:rPr lang="de-DE" sz="1200" dirty="0" smtClean="0"/>
                <a:t>ongitudinal </a:t>
              </a:r>
              <a:r>
                <a:rPr lang="de-DE" sz="1200" dirty="0" err="1" smtClean="0"/>
                <a:t>axis</a:t>
              </a:r>
              <a:endParaRPr lang="de-DE" sz="1200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557706" y="3726544"/>
              <a:ext cx="197477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1200" dirty="0" err="1" smtClean="0"/>
                <a:t>Vertical</a:t>
              </a:r>
              <a:r>
                <a:rPr lang="de-DE" sz="1200" dirty="0" smtClean="0"/>
                <a:t> </a:t>
              </a:r>
              <a:r>
                <a:rPr lang="de-DE" sz="1200" dirty="0" err="1" smtClean="0"/>
                <a:t>girder</a:t>
              </a:r>
              <a:r>
                <a:rPr lang="de-DE" sz="1200" dirty="0" smtClean="0"/>
                <a:t> </a:t>
              </a:r>
              <a:r>
                <a:rPr lang="de-DE" sz="1200" dirty="0" err="1" smtClean="0"/>
                <a:t>deformation</a:t>
              </a:r>
              <a:endParaRPr lang="de-DE" sz="1200" dirty="0"/>
            </a:p>
          </p:txBody>
        </p:sp>
      </p:grpSp>
      <p:sp>
        <p:nvSpPr>
          <p:cNvPr id="20" name="Rectangle 3"/>
          <p:cNvSpPr txBox="1">
            <a:spLocks noChangeArrowheads="1"/>
          </p:cNvSpPr>
          <p:nvPr/>
        </p:nvSpPr>
        <p:spPr>
          <a:xfrm>
            <a:off x="192916" y="980197"/>
            <a:ext cx="6783895" cy="2739949"/>
          </a:xfrm>
          <a:prstGeom prst="rect">
            <a:avLst/>
          </a:prstGeom>
        </p:spPr>
        <p:txBody>
          <a:bodyPr/>
          <a:lstStyle>
            <a:lvl1pPr marL="265113" indent="-265113" algn="l" rtl="0" fontAlgn="base">
              <a:spcBef>
                <a:spcPct val="0"/>
              </a:spcBef>
              <a:spcAft>
                <a:spcPct val="50000"/>
              </a:spcAft>
              <a:buClr>
                <a:srgbClr val="F28E00"/>
              </a:buClr>
              <a:buFont typeface="Arial Black" pitchFamily="34" charset="0"/>
              <a:buChar char="&gt;"/>
              <a:defRPr sz="20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28650" indent="-184150" algn="l" rtl="0" fontAlgn="base">
              <a:spcBef>
                <a:spcPct val="0"/>
              </a:spcBef>
              <a:spcAft>
                <a:spcPct val="50000"/>
              </a:spcAft>
              <a:buClr>
                <a:schemeClr val="bg2"/>
              </a:buClr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+mn-lt"/>
              </a:defRPr>
            </a:lvl2pPr>
            <a:lvl3pPr marL="1236663" indent="-228600" algn="l" rtl="0" fontAlgn="base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Arial Black" pitchFamily="34" charset="0"/>
              <a:defRPr sz="1200">
                <a:solidFill>
                  <a:schemeClr val="tx1"/>
                </a:solidFill>
                <a:latin typeface="+mn-lt"/>
              </a:defRPr>
            </a:lvl3pPr>
            <a:lvl4pPr marL="1644650" indent="-228600" algn="l" rtl="0" fontAlgn="base">
              <a:spcBef>
                <a:spcPct val="0"/>
              </a:spcBef>
              <a:spcAft>
                <a:spcPct val="0"/>
              </a:spcAft>
              <a:buFont typeface="Wingdings" pitchFamily="2" charset="2"/>
              <a:buChar char="§"/>
              <a:defRPr sz="1400">
                <a:solidFill>
                  <a:schemeClr val="tx1"/>
                </a:solidFill>
                <a:latin typeface="+mn-lt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171450" indent="-171450">
              <a:spcBef>
                <a:spcPts val="1800"/>
              </a:spcBef>
              <a:spcAft>
                <a:spcPts val="0"/>
              </a:spcAft>
              <a:buFont typeface="Arial" pitchFamily="34" charset="0"/>
              <a:buChar char="•"/>
            </a:pPr>
            <a:r>
              <a:rPr lang="en-GB" sz="1400" dirty="0"/>
              <a:t>Same concept for FLASH II and PETRA </a:t>
            </a:r>
            <a:r>
              <a:rPr lang="en-GB" sz="1400" dirty="0" smtClean="0"/>
              <a:t>Extension undulators</a:t>
            </a:r>
            <a:r>
              <a:rPr lang="en-GB" sz="1400" dirty="0"/>
              <a:t/>
            </a:r>
            <a:br>
              <a:rPr lang="en-GB" sz="1400" dirty="0"/>
            </a:br>
            <a:r>
              <a:rPr lang="en-GB" sz="1400" dirty="0"/>
              <a:t>(based on 2m devices used for PETRA III)</a:t>
            </a:r>
          </a:p>
          <a:p>
            <a:pPr marL="171450" indent="-171450">
              <a:spcBef>
                <a:spcPts val="1800"/>
              </a:spcBef>
              <a:spcAft>
                <a:spcPts val="0"/>
              </a:spcAft>
              <a:buFont typeface="Arial" pitchFamily="34" charset="0"/>
              <a:buChar char="•"/>
            </a:pPr>
            <a:r>
              <a:rPr lang="en-GB" sz="1400" dirty="0" smtClean="0"/>
              <a:t>Various mechanical improvements (stiffness, adjustment, floor mount)</a:t>
            </a:r>
          </a:p>
          <a:p>
            <a:pPr marL="171450" indent="-171450">
              <a:spcBef>
                <a:spcPts val="1800"/>
              </a:spcBef>
              <a:spcAft>
                <a:spcPts val="0"/>
              </a:spcAft>
              <a:buFont typeface="Arial" pitchFamily="34" charset="0"/>
              <a:buChar char="•"/>
            </a:pPr>
            <a:r>
              <a:rPr lang="en-GB" sz="1400" dirty="0">
                <a:cs typeface="Consolas" pitchFamily="49" charset="0"/>
              </a:rPr>
              <a:t>Less than 2 µm girder deformation under magnetic load</a:t>
            </a:r>
            <a:endParaRPr lang="en-GB" sz="1400" dirty="0" smtClean="0"/>
          </a:p>
          <a:p>
            <a:pPr marL="171450" indent="-171450">
              <a:spcBef>
                <a:spcPts val="1800"/>
              </a:spcBef>
              <a:spcAft>
                <a:spcPts val="0"/>
              </a:spcAft>
              <a:buFont typeface="Arial" pitchFamily="34" charset="0"/>
              <a:buChar char="•"/>
            </a:pPr>
            <a:r>
              <a:rPr lang="en-GB" sz="1400" dirty="0" smtClean="0"/>
              <a:t>Revised drive system: 2 motors and 2 pairs of left/right-handed spindles</a:t>
            </a:r>
          </a:p>
          <a:p>
            <a:pPr marL="171450" indent="-171450">
              <a:spcBef>
                <a:spcPts val="1800"/>
              </a:spcBef>
              <a:spcAft>
                <a:spcPts val="0"/>
              </a:spcAft>
              <a:buFont typeface="Arial" pitchFamily="34" charset="0"/>
              <a:buChar char="•"/>
            </a:pPr>
            <a:r>
              <a:rPr lang="en-GB" sz="1400" dirty="0" smtClean="0"/>
              <a:t>New linear encoder gap measurement system</a:t>
            </a:r>
          </a:p>
        </p:txBody>
      </p:sp>
    </p:spTree>
    <p:extLst>
      <p:ext uri="{BB962C8B-B14F-4D97-AF65-F5344CB8AC3E}">
        <p14:creationId xmlns:p14="http://schemas.microsoft.com/office/powerpoint/2010/main" val="3761892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6" descr="D:\tmp\pic\IMG_3903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99" r="4799"/>
          <a:stretch/>
        </p:blipFill>
        <p:spPr bwMode="auto">
          <a:xfrm>
            <a:off x="3096000" y="742409"/>
            <a:ext cx="4068000" cy="33749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Transfer measurements</a:t>
            </a:r>
            <a:endParaRPr lang="de-DE" dirty="0"/>
          </a:p>
        </p:txBody>
      </p:sp>
      <p:pic>
        <p:nvPicPr>
          <p:cNvPr id="4" name="Picture 2" descr="C:\Users\vagin\AppData\Local\Microsoft\Windows\Temporary Internet Files\Content.Outlook\RDG4F8AN\UG25_Nr 1_20130219_1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206617"/>
            <a:ext cx="2990900" cy="190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3" descr="C:\Users\vagin\AppData\Local\Microsoft\Windows\Temporary Internet Files\Content.Outlook\RDG4F8AN\UG25_Nr 1_20130219_2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2676" y="4206618"/>
            <a:ext cx="2990900" cy="19050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4" descr="C:\Users\vagin\AppData\Local\Microsoft\Windows\Temporary Internet Files\Content.Outlook\RDG4F8AN\UG25_Nr 1_20130219_3 (2)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53100" y="4206617"/>
            <a:ext cx="2990900" cy="190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5" descr="D:\tmp\pic\DSCN0858_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42409"/>
            <a:ext cx="2995831" cy="33749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Oval 2"/>
          <p:cNvSpPr/>
          <p:nvPr/>
        </p:nvSpPr>
        <p:spPr bwMode="auto">
          <a:xfrm>
            <a:off x="3285893" y="4653776"/>
            <a:ext cx="557561" cy="505391"/>
          </a:xfrm>
          <a:prstGeom prst="ellips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10" name="Straight Arrow Connector 9"/>
          <p:cNvCxnSpPr>
            <a:stCxn id="3" idx="6"/>
          </p:cNvCxnSpPr>
          <p:nvPr/>
        </p:nvCxnSpPr>
        <p:spPr bwMode="auto">
          <a:xfrm flipV="1">
            <a:off x="3843454" y="4906471"/>
            <a:ext cx="2520175" cy="1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1" name="Oval 10"/>
          <p:cNvSpPr/>
          <p:nvPr/>
        </p:nvSpPr>
        <p:spPr bwMode="auto">
          <a:xfrm>
            <a:off x="5662302" y="1323277"/>
            <a:ext cx="1501698" cy="1382751"/>
          </a:xfrm>
          <a:prstGeom prst="ellips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13" name="Straight Arrow Connector 12"/>
          <p:cNvCxnSpPr/>
          <p:nvPr/>
        </p:nvCxnSpPr>
        <p:spPr bwMode="auto">
          <a:xfrm>
            <a:off x="6376728" y="2706028"/>
            <a:ext cx="0" cy="1650381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12" name="Picture 2" descr="N:\tischer\public\06_MEA2_FL2_U32-01_Undulatortransfer_15-190213\IMAG2425.jp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1429" y="742409"/>
            <a:ext cx="1902572" cy="33749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127347" y="754392"/>
            <a:ext cx="2736134" cy="523220"/>
          </a:xfrm>
          <a:prstGeom prst="rect">
            <a:avLst/>
          </a:prstGeom>
          <a:solidFill>
            <a:schemeClr val="tx1">
              <a:alpha val="24000"/>
            </a:schemeClr>
          </a:solidFill>
        </p:spPr>
        <p:txBody>
          <a:bodyPr wrap="none" rtlCol="0">
            <a:spAutoFit/>
          </a:bodyPr>
          <a:lstStyle/>
          <a:p>
            <a:r>
              <a:rPr lang="de-DE" sz="1400" b="1" dirty="0" smtClean="0">
                <a:solidFill>
                  <a:schemeClr val="bg1"/>
                </a:solidFill>
              </a:rPr>
              <a:t>Touch probe </a:t>
            </a:r>
            <a:r>
              <a:rPr lang="de-DE" sz="1400" b="1" dirty="0" err="1" smtClean="0">
                <a:solidFill>
                  <a:schemeClr val="bg1"/>
                </a:solidFill>
              </a:rPr>
              <a:t>measurement</a:t>
            </a:r>
            <a:r>
              <a:rPr lang="de-DE" sz="1400" b="1" dirty="0" smtClean="0">
                <a:solidFill>
                  <a:schemeClr val="bg1"/>
                </a:solidFill>
              </a:rPr>
              <a:t> </a:t>
            </a:r>
            <a:r>
              <a:rPr lang="de-DE" sz="1400" b="1" dirty="0" err="1" smtClean="0">
                <a:solidFill>
                  <a:schemeClr val="bg1"/>
                </a:solidFill>
              </a:rPr>
              <a:t>of</a:t>
            </a:r>
            <a:r>
              <a:rPr lang="de-DE" sz="1400" b="1" dirty="0" smtClean="0">
                <a:solidFill>
                  <a:schemeClr val="bg1"/>
                </a:solidFill>
              </a:rPr>
              <a:t> </a:t>
            </a:r>
          </a:p>
          <a:p>
            <a:r>
              <a:rPr lang="de-DE" sz="1400" b="1" dirty="0" smtClean="0">
                <a:solidFill>
                  <a:schemeClr val="bg1"/>
                </a:solidFill>
              </a:rPr>
              <a:t>pole </a:t>
            </a:r>
            <a:r>
              <a:rPr lang="de-DE" sz="1400" b="1" dirty="0" err="1" smtClean="0">
                <a:solidFill>
                  <a:schemeClr val="bg1"/>
                </a:solidFill>
              </a:rPr>
              <a:t>contour</a:t>
            </a:r>
            <a:r>
              <a:rPr lang="de-DE" sz="1400" b="1" dirty="0" smtClean="0">
                <a:solidFill>
                  <a:schemeClr val="bg1"/>
                </a:solidFill>
              </a:rPr>
              <a:t> </a:t>
            </a:r>
            <a:endParaRPr lang="de-DE" sz="1400" b="1" dirty="0">
              <a:solidFill>
                <a:schemeClr val="bg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142003" y="3804996"/>
            <a:ext cx="4075155" cy="307777"/>
          </a:xfrm>
          <a:prstGeom prst="rect">
            <a:avLst/>
          </a:prstGeom>
          <a:solidFill>
            <a:schemeClr val="tx1">
              <a:alpha val="24000"/>
            </a:schemeClr>
          </a:solidFill>
        </p:spPr>
        <p:txBody>
          <a:bodyPr wrap="none" rtlCol="0">
            <a:spAutoFit/>
          </a:bodyPr>
          <a:lstStyle/>
          <a:p>
            <a:r>
              <a:rPr lang="de-DE" sz="1400" b="1" dirty="0" smtClean="0">
                <a:solidFill>
                  <a:schemeClr val="bg1"/>
                </a:solidFill>
              </a:rPr>
              <a:t>Laser </a:t>
            </a:r>
            <a:r>
              <a:rPr lang="de-DE" sz="1400" b="1" dirty="0" err="1" smtClean="0">
                <a:solidFill>
                  <a:schemeClr val="bg1"/>
                </a:solidFill>
              </a:rPr>
              <a:t>tracker</a:t>
            </a:r>
            <a:r>
              <a:rPr lang="de-DE" sz="1400" b="1" dirty="0">
                <a:solidFill>
                  <a:schemeClr val="bg1"/>
                </a:solidFill>
              </a:rPr>
              <a:t> </a:t>
            </a:r>
            <a:r>
              <a:rPr lang="de-DE" sz="1400" b="1" dirty="0" err="1" smtClean="0">
                <a:solidFill>
                  <a:schemeClr val="bg1"/>
                </a:solidFill>
              </a:rPr>
              <a:t>measurement</a:t>
            </a:r>
            <a:r>
              <a:rPr lang="de-DE" sz="1400" b="1" dirty="0" smtClean="0">
                <a:solidFill>
                  <a:schemeClr val="bg1"/>
                </a:solidFill>
              </a:rPr>
              <a:t> </a:t>
            </a:r>
            <a:r>
              <a:rPr lang="de-DE" sz="1400" b="1" dirty="0" err="1" smtClean="0">
                <a:solidFill>
                  <a:schemeClr val="bg1"/>
                </a:solidFill>
              </a:rPr>
              <a:t>of</a:t>
            </a:r>
            <a:r>
              <a:rPr lang="de-DE" sz="1400" b="1" dirty="0" smtClean="0">
                <a:solidFill>
                  <a:schemeClr val="bg1"/>
                </a:solidFill>
              </a:rPr>
              <a:t> </a:t>
            </a:r>
            <a:r>
              <a:rPr lang="de-DE" sz="1400" b="1" dirty="0" err="1" smtClean="0">
                <a:solidFill>
                  <a:schemeClr val="bg1"/>
                </a:solidFill>
              </a:rPr>
              <a:t>girder</a:t>
            </a:r>
            <a:r>
              <a:rPr lang="de-DE" sz="1400" b="1" dirty="0" smtClean="0">
                <a:solidFill>
                  <a:schemeClr val="bg1"/>
                </a:solidFill>
              </a:rPr>
              <a:t> </a:t>
            </a:r>
            <a:r>
              <a:rPr lang="de-DE" sz="1400" b="1" dirty="0" err="1" smtClean="0">
                <a:solidFill>
                  <a:schemeClr val="bg1"/>
                </a:solidFill>
              </a:rPr>
              <a:t>fiducials</a:t>
            </a:r>
            <a:endParaRPr lang="de-DE" sz="1400" b="1" dirty="0">
              <a:solidFill>
                <a:schemeClr val="bg1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265593" y="754392"/>
            <a:ext cx="1865895" cy="523220"/>
          </a:xfrm>
          <a:prstGeom prst="rect">
            <a:avLst/>
          </a:prstGeom>
          <a:solidFill>
            <a:schemeClr val="tx1">
              <a:alpha val="24000"/>
            </a:schemeClr>
          </a:solidFill>
        </p:spPr>
        <p:txBody>
          <a:bodyPr wrap="none" lIns="0" rIns="0" rtlCol="0">
            <a:spAutoFit/>
          </a:bodyPr>
          <a:lstStyle/>
          <a:p>
            <a:r>
              <a:rPr lang="de-DE" sz="1400" b="1" dirty="0" err="1" smtClean="0">
                <a:solidFill>
                  <a:schemeClr val="bg1"/>
                </a:solidFill>
              </a:rPr>
              <a:t>Matching</a:t>
            </a:r>
            <a:r>
              <a:rPr lang="de-DE" sz="1400" b="1" dirty="0" smtClean="0">
                <a:solidFill>
                  <a:schemeClr val="bg1"/>
                </a:solidFill>
              </a:rPr>
              <a:t> </a:t>
            </a:r>
            <a:r>
              <a:rPr lang="de-DE" sz="1400" b="1" dirty="0" err="1" smtClean="0">
                <a:solidFill>
                  <a:schemeClr val="bg1"/>
                </a:solidFill>
              </a:rPr>
              <a:t>touch</a:t>
            </a:r>
            <a:r>
              <a:rPr lang="de-DE" sz="1400" b="1" dirty="0" smtClean="0">
                <a:solidFill>
                  <a:schemeClr val="bg1"/>
                </a:solidFill>
              </a:rPr>
              <a:t> probe</a:t>
            </a:r>
            <a:br>
              <a:rPr lang="de-DE" sz="1400" b="1" dirty="0" smtClean="0">
                <a:solidFill>
                  <a:schemeClr val="bg1"/>
                </a:solidFill>
              </a:rPr>
            </a:br>
            <a:r>
              <a:rPr lang="de-DE" sz="1400" b="1" dirty="0" err="1" smtClean="0">
                <a:solidFill>
                  <a:schemeClr val="bg1"/>
                </a:solidFill>
              </a:rPr>
              <a:t>and</a:t>
            </a:r>
            <a:r>
              <a:rPr lang="de-DE" sz="1400" b="1" dirty="0" smtClean="0">
                <a:solidFill>
                  <a:schemeClr val="bg1"/>
                </a:solidFill>
              </a:rPr>
              <a:t> </a:t>
            </a:r>
            <a:r>
              <a:rPr lang="de-DE" sz="1400" b="1" dirty="0" err="1" smtClean="0">
                <a:solidFill>
                  <a:schemeClr val="bg1"/>
                </a:solidFill>
              </a:rPr>
              <a:t>tracker</a:t>
            </a:r>
            <a:r>
              <a:rPr lang="de-DE" sz="1400" b="1" dirty="0">
                <a:solidFill>
                  <a:schemeClr val="bg1"/>
                </a:solidFill>
              </a:rPr>
              <a:t> </a:t>
            </a:r>
            <a:r>
              <a:rPr lang="de-DE" sz="1400" b="1" dirty="0" err="1" smtClean="0">
                <a:solidFill>
                  <a:schemeClr val="bg1"/>
                </a:solidFill>
              </a:rPr>
              <a:t>data</a:t>
            </a:r>
            <a:endParaRPr lang="de-DE" sz="14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19370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End structure</a:t>
            </a:r>
            <a:endParaRPr lang="de-DE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3530" y="3612954"/>
            <a:ext cx="3870470" cy="249144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04022" y="688010"/>
            <a:ext cx="4439978" cy="2924944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395536" y="1196752"/>
            <a:ext cx="4218366" cy="44935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Parameters to optimize:</a:t>
            </a:r>
          </a:p>
          <a:p>
            <a:r>
              <a:rPr lang="en-US" dirty="0" smtClean="0"/>
              <a:t>Last 2 magnets size (</a:t>
            </a:r>
            <a:r>
              <a:rPr lang="en-US" dirty="0" err="1" smtClean="0"/>
              <a:t>x,z</a:t>
            </a:r>
            <a:r>
              <a:rPr lang="en-US" dirty="0" smtClean="0"/>
              <a:t>), position(</a:t>
            </a:r>
            <a:r>
              <a:rPr lang="en-US" dirty="0" err="1" smtClean="0"/>
              <a:t>x,z</a:t>
            </a:r>
            <a:r>
              <a:rPr lang="en-US" dirty="0" smtClean="0"/>
              <a:t>)</a:t>
            </a:r>
          </a:p>
          <a:p>
            <a:r>
              <a:rPr lang="en-US" dirty="0" smtClean="0"/>
              <a:t>Last 2 poles position(x)</a:t>
            </a:r>
          </a:p>
          <a:p>
            <a:endParaRPr lang="en-US" dirty="0"/>
          </a:p>
          <a:p>
            <a:pPr marL="342900" indent="-342900">
              <a:spcBef>
                <a:spcPts val="600"/>
              </a:spcBef>
              <a:buAutoNum type="arabicParenR"/>
            </a:pPr>
            <a:r>
              <a:rPr lang="en-US" dirty="0" smtClean="0"/>
              <a:t>Calculate </a:t>
            </a:r>
            <a:r>
              <a:rPr lang="en-US" dirty="0" err="1" smtClean="0"/>
              <a:t>endkick</a:t>
            </a:r>
            <a:r>
              <a:rPr lang="en-US" dirty="0" smtClean="0"/>
              <a:t> gap dependence of present configuration</a:t>
            </a:r>
          </a:p>
          <a:p>
            <a:pPr marL="342900" indent="-342900">
              <a:spcBef>
                <a:spcPts val="600"/>
              </a:spcBef>
              <a:buAutoNum type="arabicParenR"/>
            </a:pPr>
            <a:r>
              <a:rPr lang="en-US" dirty="0" smtClean="0"/>
              <a:t>Change each parameter a little</a:t>
            </a:r>
          </a:p>
          <a:p>
            <a:pPr marL="342900" indent="-342900">
              <a:spcBef>
                <a:spcPts val="600"/>
              </a:spcBef>
              <a:buAutoNum type="arabicParenR"/>
            </a:pPr>
            <a:r>
              <a:rPr lang="en-US" dirty="0" smtClean="0"/>
              <a:t>Calculate </a:t>
            </a:r>
            <a:r>
              <a:rPr lang="en-US" dirty="0" err="1" smtClean="0"/>
              <a:t>endkick</a:t>
            </a:r>
            <a:r>
              <a:rPr lang="en-US" dirty="0" smtClean="0"/>
              <a:t> gap dependence signature of each parameter</a:t>
            </a:r>
          </a:p>
          <a:p>
            <a:pPr marL="342900" indent="-342900">
              <a:spcBef>
                <a:spcPts val="600"/>
              </a:spcBef>
              <a:buAutoNum type="arabicParenR"/>
            </a:pPr>
            <a:r>
              <a:rPr lang="en-US" dirty="0" smtClean="0"/>
              <a:t>Find weights of signatures using least squares, that would compensate gap dependence best</a:t>
            </a:r>
          </a:p>
          <a:p>
            <a:pPr marL="342900" indent="-342900">
              <a:spcBef>
                <a:spcPts val="600"/>
              </a:spcBef>
              <a:buAutoNum type="arabicParenR"/>
            </a:pPr>
            <a:r>
              <a:rPr lang="en-US" dirty="0" smtClean="0"/>
              <a:t>Apply constrains: poles &amp; magnets should not collide, limit maximum changes, to stay in linear range</a:t>
            </a:r>
          </a:p>
          <a:p>
            <a:pPr marL="342900" indent="-342900">
              <a:spcBef>
                <a:spcPts val="600"/>
              </a:spcBef>
              <a:buAutoNum type="arabicParenR"/>
            </a:pPr>
            <a:r>
              <a:rPr lang="en-US" dirty="0" smtClean="0"/>
              <a:t>Repeat</a:t>
            </a:r>
          </a:p>
        </p:txBody>
      </p:sp>
    </p:spTree>
    <p:extLst>
      <p:ext uri="{BB962C8B-B14F-4D97-AF65-F5344CB8AC3E}">
        <p14:creationId xmlns:p14="http://schemas.microsoft.com/office/powerpoint/2010/main" val="14357821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PPT-Vorlage_en">
  <a:themeElements>
    <a:clrScheme name="2_DESY_Vortrag_3-1 14">
      <a:dk1>
        <a:srgbClr val="000000"/>
      </a:dk1>
      <a:lt1>
        <a:srgbClr val="FFFFFF"/>
      </a:lt1>
      <a:dk2>
        <a:srgbClr val="FFFFFF"/>
      </a:dk2>
      <a:lt2>
        <a:srgbClr val="808080"/>
      </a:lt2>
      <a:accent1>
        <a:srgbClr val="00A5EB"/>
      </a:accent1>
      <a:accent2>
        <a:srgbClr val="F28E00"/>
      </a:accent2>
      <a:accent3>
        <a:srgbClr val="FFFFFF"/>
      </a:accent3>
      <a:accent4>
        <a:srgbClr val="000000"/>
      </a:accent4>
      <a:accent5>
        <a:srgbClr val="AACFF3"/>
      </a:accent5>
      <a:accent6>
        <a:srgbClr val="DB8000"/>
      </a:accent6>
      <a:hlink>
        <a:srgbClr val="00A5EB"/>
      </a:hlink>
      <a:folHlink>
        <a:srgbClr val="808080"/>
      </a:folHlink>
    </a:clrScheme>
    <a:fontScheme name="2_DESY_Vortrag_3-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2_DESY_Vortrag_3-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SY_Vortrag_3-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SY_Vortrag_3-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SY_Vortrag_3-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SY_Vortrag_3-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SY_Vortrag_3-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SY_Vortrag_3-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SY_Vortrag_3-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SY_Vortrag_3-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SY_Vortrag_3-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SY_Vortrag_3-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SY_Vortrag_3-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SY_Vortrag_3-1 13">
        <a:dk1>
          <a:srgbClr val="000000"/>
        </a:dk1>
        <a:lt1>
          <a:srgbClr val="FFFFFF"/>
        </a:lt1>
        <a:dk2>
          <a:srgbClr val="FFFFFF"/>
        </a:dk2>
        <a:lt2>
          <a:srgbClr val="808080"/>
        </a:lt2>
        <a:accent1>
          <a:srgbClr val="00A5EB"/>
        </a:accent1>
        <a:accent2>
          <a:srgbClr val="F28E00"/>
        </a:accent2>
        <a:accent3>
          <a:srgbClr val="FFFFFF"/>
        </a:accent3>
        <a:accent4>
          <a:srgbClr val="000000"/>
        </a:accent4>
        <a:accent5>
          <a:srgbClr val="AACFF3"/>
        </a:accent5>
        <a:accent6>
          <a:srgbClr val="DB8000"/>
        </a:accent6>
        <a:hlink>
          <a:srgbClr val="00A5EB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SY_Vortrag_3-1 14">
        <a:dk1>
          <a:srgbClr val="000000"/>
        </a:dk1>
        <a:lt1>
          <a:srgbClr val="FFFFFF"/>
        </a:lt1>
        <a:dk2>
          <a:srgbClr val="FFFFFF"/>
        </a:dk2>
        <a:lt2>
          <a:srgbClr val="808080"/>
        </a:lt2>
        <a:accent1>
          <a:srgbClr val="00A5EB"/>
        </a:accent1>
        <a:accent2>
          <a:srgbClr val="F28E00"/>
        </a:accent2>
        <a:accent3>
          <a:srgbClr val="FFFFFF"/>
        </a:accent3>
        <a:accent4>
          <a:srgbClr val="000000"/>
        </a:accent4>
        <a:accent5>
          <a:srgbClr val="AACFF3"/>
        </a:accent5>
        <a:accent6>
          <a:srgbClr val="DB8000"/>
        </a:accent6>
        <a:hlink>
          <a:srgbClr val="00A5EB"/>
        </a:hlink>
        <a:folHlink>
          <a:srgbClr val="808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Larissa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PPT-Vorlage_en</Template>
  <TotalTime>0</TotalTime>
  <Words>972</Words>
  <Application>Microsoft Office PowerPoint</Application>
  <PresentationFormat>On-screen Show (4:3)</PresentationFormat>
  <Paragraphs>292</Paragraphs>
  <Slides>23</Slides>
  <Notes>4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24" baseType="lpstr">
      <vt:lpstr>PPT-Vorlage_en</vt:lpstr>
      <vt:lpstr>Magnetic Measurements and Tuning of FLASH II Undulators.</vt:lpstr>
      <vt:lpstr>Conclusion</vt:lpstr>
      <vt:lpstr>FLASH II</vt:lpstr>
      <vt:lpstr>FLASH II</vt:lpstr>
      <vt:lpstr>PowerPoint Presentation</vt:lpstr>
      <vt:lpstr>FLASH II  undulator</vt:lpstr>
      <vt:lpstr>Support structure</vt:lpstr>
      <vt:lpstr>Transfer measurements</vt:lpstr>
      <vt:lpstr>End structure</vt:lpstr>
      <vt:lpstr>Endkicks gap dependence</vt:lpstr>
      <vt:lpstr>Pole tuning</vt:lpstr>
      <vt:lpstr>Pole tuning results</vt:lpstr>
      <vt:lpstr>Measurement Bench     /     Stretched Wire Probe</vt:lpstr>
      <vt:lpstr>Hall probe calibration</vt:lpstr>
      <vt:lpstr>Hall probe calibration correction by stretched wire</vt:lpstr>
      <vt:lpstr>Digital integrator’s noise level</vt:lpstr>
      <vt:lpstr>Budker Insitiute of Nuclear Physics: VsDC</vt:lpstr>
      <vt:lpstr>Low Noise Sigma-delta ADC Evaluation Boards</vt:lpstr>
      <vt:lpstr>Stretched wire continuous movement</vt:lpstr>
      <vt:lpstr>Using single stretched wire to simulate various coils</vt:lpstr>
      <vt:lpstr>Horizontal field 1st integral, linear background (2 points)</vt:lpstr>
      <vt:lpstr>Horizontal field 1st integral, parabolic background (3 points)</vt:lpstr>
      <vt:lpstr>Conclusion</vt:lpstr>
    </vt:vector>
  </TitlesOfParts>
  <Company>DESY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Vagin, Pavel</dc:creator>
  <cp:lastModifiedBy>Tischer, Markus</cp:lastModifiedBy>
  <cp:revision>107</cp:revision>
  <cp:lastPrinted>2013-05-30T14:30:12Z</cp:lastPrinted>
  <dcterms:created xsi:type="dcterms:W3CDTF">2013-05-15T13:58:06Z</dcterms:created>
  <dcterms:modified xsi:type="dcterms:W3CDTF">2013-06-05T12:15:52Z</dcterms:modified>
</cp:coreProperties>
</file>